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tif" ContentType="image/tiff"/>
  <Default Extension="jpg" ContentType="image/jpeg"/>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5.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10.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82" r:id="rId10"/>
    <p:sldMasterId id="2147484222" r:id="rId11"/>
  </p:sldMasterIdLst>
  <p:notesMasterIdLst>
    <p:notesMasterId r:id="rId65"/>
  </p:notesMasterIdLst>
  <p:handoutMasterIdLst>
    <p:handoutMasterId r:id="rId66"/>
  </p:handoutMasterIdLst>
  <p:sldIdLst>
    <p:sldId id="1236" r:id="rId12"/>
    <p:sldId id="1327" r:id="rId13"/>
    <p:sldId id="1124" r:id="rId14"/>
    <p:sldId id="1274" r:id="rId15"/>
    <p:sldId id="1275" r:id="rId16"/>
    <p:sldId id="1289" r:id="rId17"/>
    <p:sldId id="1294" r:id="rId18"/>
    <p:sldId id="1276" r:id="rId19"/>
    <p:sldId id="1277" r:id="rId20"/>
    <p:sldId id="1278" r:id="rId21"/>
    <p:sldId id="1279" r:id="rId22"/>
    <p:sldId id="1280" r:id="rId23"/>
    <p:sldId id="1281" r:id="rId24"/>
    <p:sldId id="1282" r:id="rId25"/>
    <p:sldId id="1284" r:id="rId26"/>
    <p:sldId id="1286" r:id="rId27"/>
    <p:sldId id="1287" r:id="rId28"/>
    <p:sldId id="1292" r:id="rId29"/>
    <p:sldId id="1291" r:id="rId30"/>
    <p:sldId id="1288" r:id="rId31"/>
    <p:sldId id="1316" r:id="rId32"/>
    <p:sldId id="1315" r:id="rId33"/>
    <p:sldId id="1309" r:id="rId34"/>
    <p:sldId id="1312" r:id="rId35"/>
    <p:sldId id="1296" r:id="rId36"/>
    <p:sldId id="1302" r:id="rId37"/>
    <p:sldId id="1310" r:id="rId38"/>
    <p:sldId id="1299" r:id="rId39"/>
    <p:sldId id="1300" r:id="rId40"/>
    <p:sldId id="1301" r:id="rId41"/>
    <p:sldId id="1295" r:id="rId42"/>
    <p:sldId id="1313" r:id="rId43"/>
    <p:sldId id="1303" r:id="rId44"/>
    <p:sldId id="1304" r:id="rId45"/>
    <p:sldId id="1305" r:id="rId46"/>
    <p:sldId id="1306" r:id="rId47"/>
    <p:sldId id="1311" r:id="rId48"/>
    <p:sldId id="1307" r:id="rId49"/>
    <p:sldId id="1308" r:id="rId50"/>
    <p:sldId id="1317" r:id="rId51"/>
    <p:sldId id="1318" r:id="rId52"/>
    <p:sldId id="1319" r:id="rId53"/>
    <p:sldId id="1320" r:id="rId54"/>
    <p:sldId id="1321" r:id="rId55"/>
    <p:sldId id="1314" r:id="rId56"/>
    <p:sldId id="1322" r:id="rId57"/>
    <p:sldId id="1323" r:id="rId58"/>
    <p:sldId id="1324" r:id="rId59"/>
    <p:sldId id="1325" r:id="rId60"/>
    <p:sldId id="1326" r:id="rId61"/>
    <p:sldId id="1290" r:id="rId62"/>
    <p:sldId id="1293" r:id="rId63"/>
    <p:sldId id="1132" r:id="rId64"/>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PC 2014 ITPro Template" id="{2266D7F5-89A7-478C-8A43-C1409DDC88B9}">
          <p14:sldIdLst>
            <p14:sldId id="1236"/>
            <p14:sldId id="1327"/>
            <p14:sldId id="1124"/>
            <p14:sldId id="1274"/>
            <p14:sldId id="1275"/>
            <p14:sldId id="1289"/>
            <p14:sldId id="1294"/>
          </p14:sldIdLst>
        </p14:section>
        <p14:section name="Physical Infrastructure" id="{20165BA9-AE6C-4D41-BF19-917110A1B01D}">
          <p14:sldIdLst>
            <p14:sldId id="1276"/>
            <p14:sldId id="1277"/>
            <p14:sldId id="1278"/>
            <p14:sldId id="1279"/>
            <p14:sldId id="1280"/>
            <p14:sldId id="1281"/>
            <p14:sldId id="1282"/>
            <p14:sldId id="1284"/>
            <p14:sldId id="1286"/>
            <p14:sldId id="1287"/>
          </p14:sldIdLst>
        </p14:section>
        <p14:section name="Architecture" id="{D04B23FB-FCD8-4DED-A3EE-85012361EF2A}">
          <p14:sldIdLst>
            <p14:sldId id="1292"/>
            <p14:sldId id="1291"/>
            <p14:sldId id="1288"/>
            <p14:sldId id="1316"/>
            <p14:sldId id="1315"/>
            <p14:sldId id="1309"/>
            <p14:sldId id="1312"/>
            <p14:sldId id="1296"/>
            <p14:sldId id="1302"/>
            <p14:sldId id="1310"/>
            <p14:sldId id="1299"/>
            <p14:sldId id="1300"/>
            <p14:sldId id="1301"/>
            <p14:sldId id="1295"/>
            <p14:sldId id="1313"/>
            <p14:sldId id="1303"/>
            <p14:sldId id="1304"/>
            <p14:sldId id="1305"/>
            <p14:sldId id="1306"/>
            <p14:sldId id="1311"/>
            <p14:sldId id="1307"/>
            <p14:sldId id="1308"/>
            <p14:sldId id="1317"/>
            <p14:sldId id="1318"/>
            <p14:sldId id="1319"/>
            <p14:sldId id="1320"/>
            <p14:sldId id="1321"/>
            <p14:sldId id="1314"/>
            <p14:sldId id="1322"/>
            <p14:sldId id="1323"/>
            <p14:sldId id="1324"/>
            <p14:sldId id="1325"/>
            <p14:sldId id="1326"/>
          </p14:sldIdLst>
        </p14:section>
        <p14:section name="Resources" id="{34A367C3-E400-48C0-B4A5-B335EFD9C497}">
          <p14:sldIdLst>
            <p14:sldId id="1290"/>
            <p14:sldId id="1293"/>
            <p14:sldId id="1132"/>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4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C3C00"/>
    <a:srgbClr val="00BCF2"/>
    <a:srgbClr val="00188F"/>
    <a:srgbClr val="641355"/>
    <a:srgbClr val="0072C6"/>
    <a:srgbClr val="F88608"/>
    <a:srgbClr val="F9A03E"/>
    <a:srgbClr val="E39E48"/>
    <a:srgbClr val="6E8B2D"/>
    <a:srgbClr val="87AB3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p:restoredLeft sz="14995" autoAdjust="0"/>
    <p:restoredTop sz="95232" autoAdjust="0"/>
  </p:normalViewPr>
  <p:slideViewPr>
    <p:cSldViewPr snapToObjects="1">
      <p:cViewPr varScale="1">
        <p:scale>
          <a:sx n="124" d="100"/>
          <a:sy n="124" d="100"/>
        </p:scale>
        <p:origin x="720" y="96"/>
      </p:cViewPr>
      <p:guideLst/>
    </p:cSldViewPr>
  </p:slideViewPr>
  <p:outlineViewPr>
    <p:cViewPr>
      <p:scale>
        <a:sx n="33" d="100"/>
        <a:sy n="33" d="100"/>
      </p:scale>
      <p:origin x="0" y="-21634"/>
    </p:cViewPr>
  </p:outlineViewPr>
  <p:notesTextViewPr>
    <p:cViewPr>
      <p:scale>
        <a:sx n="100" d="100"/>
        <a:sy n="100" d="100"/>
      </p:scale>
      <p:origin x="0" y="0"/>
    </p:cViewPr>
  </p:notesTextViewPr>
  <p:sorterViewPr>
    <p:cViewPr varScale="1">
      <p:scale>
        <a:sx n="1" d="1"/>
        <a:sy n="1" d="1"/>
      </p:scale>
      <p:origin x="0" y="0"/>
    </p:cViewPr>
  </p:sorterViewPr>
  <p:notesViewPr>
    <p:cSldViewPr snapToObjects="1" showGuides="1">
      <p:cViewPr varScale="1">
        <p:scale>
          <a:sx n="63" d="100"/>
          <a:sy n="63" d="100"/>
        </p:scale>
        <p:origin x="3134" y="53"/>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presProps" Target="presProps.xml"/><Relationship Id="rId7" Type="http://schemas.openxmlformats.org/officeDocument/2006/relationships/customXml" Target="../customXml/item7.xml"/><Relationship Id="rId71"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2.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slide" Target="slides/slide47.xml"/><Relationship Id="rId66" Type="http://schemas.openxmlformats.org/officeDocument/2006/relationships/handoutMaster" Target="handoutMasters/handoutMaster1.xml"/><Relationship Id="rId5" Type="http://schemas.openxmlformats.org/officeDocument/2006/relationships/customXml" Target="../customXml/item5.xml"/><Relationship Id="rId61" Type="http://schemas.openxmlformats.org/officeDocument/2006/relationships/slide" Target="slides/slide50.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viewProps" Target="viewProps.xml"/><Relationship Id="rId8" Type="http://schemas.openxmlformats.org/officeDocument/2006/relationships/customXml" Target="../customXml/item8.xml"/><Relationship Id="rId51" Type="http://schemas.openxmlformats.org/officeDocument/2006/relationships/slide" Target="slides/slide40.xml"/><Relationship Id="rId3" Type="http://schemas.openxmlformats.org/officeDocument/2006/relationships/customXml" Target="../customXml/item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commentAuthors" Target="commentAuthors.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1.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notesMaster" Target="notesMasters/notesMaster1.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827AAADD-8F94-4863-AB67-1D448E3F1BC3}" type="datetime1">
              <a:rPr lang="en-US" smtClean="0">
                <a:latin typeface="Segoe UI" pitchFamily="34" charset="0"/>
              </a:rPr>
              <a:t>3/3/2014</a:t>
            </a:fld>
            <a:endParaRPr lang="en-US" dirty="0">
              <a:latin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
        <p:nvSpPr>
          <p:cNvPr id="3" name="Footer Placeholder 2"/>
          <p:cNvSpPr>
            <a:spLocks noGrp="1"/>
          </p:cNvSpPr>
          <p:nvPr>
            <p:ph type="ftr" sz="quarter" idx="2"/>
          </p:nvPr>
        </p:nvSpPr>
        <p:spPr>
          <a:xfrm>
            <a:off x="320074" y="8685213"/>
            <a:ext cx="5463504" cy="458787"/>
          </a:xfrm>
          <a:prstGeom prst="rect">
            <a:avLst/>
          </a:prstGeom>
        </p:spPr>
        <p:txBody>
          <a:bodyPr vert="horz" lIns="91440" tIns="45720" rIns="91440" bIns="45720" rtlCol="0" anchor="b"/>
          <a:lstStyle>
            <a:lvl1pPr algn="l">
              <a:defRPr sz="1200"/>
            </a:lvl1pPr>
          </a:lstStyle>
          <a:p>
            <a:r>
              <a:rPr lang="en-US" sz="500" dirty="0" smtClean="0"/>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r>
              <a:rPr lang="en-US" dirty="0" smtClean="0"/>
              <a:t>SharePoint Conference 2014</a:t>
            </a:r>
            <a:endParaRPr lang="en-US" dirty="0"/>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E74353ED-ACB2-44BF-A903-985B0AF962B7}" type="datetime1">
              <a:rPr lang="en-US" smtClean="0"/>
              <a:t>3/3/2014</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hdr="0"/>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Date Placeholder 5"/>
          <p:cNvSpPr>
            <a:spLocks noGrp="1"/>
          </p:cNvSpPr>
          <p:nvPr>
            <p:ph type="dt" idx="12"/>
          </p:nvPr>
        </p:nvSpPr>
        <p:spPr/>
        <p:txBody>
          <a:bodyPr/>
          <a:lstStyle/>
          <a:p>
            <a:fld id="{54988308-DA46-4504-956E-21F7DECBE5F6}" type="datetime1">
              <a:rPr lang="en-US" smtClean="0"/>
              <a:t>3/3/2014</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41765695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12</a:t>
            </a:fld>
            <a:endParaRPr lang="en-US"/>
          </a:p>
        </p:txBody>
      </p:sp>
    </p:spTree>
    <p:extLst>
      <p:ext uri="{BB962C8B-B14F-4D97-AF65-F5344CB8AC3E}">
        <p14:creationId xmlns:p14="http://schemas.microsoft.com/office/powerpoint/2010/main" val="38963144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15</a:t>
            </a:fld>
            <a:endParaRPr lang="en-US"/>
          </a:p>
        </p:txBody>
      </p:sp>
    </p:spTree>
    <p:extLst>
      <p:ext uri="{BB962C8B-B14F-4D97-AF65-F5344CB8AC3E}">
        <p14:creationId xmlns:p14="http://schemas.microsoft.com/office/powerpoint/2010/main" val="5998093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16</a:t>
            </a:fld>
            <a:endParaRPr lang="en-US"/>
          </a:p>
        </p:txBody>
      </p:sp>
    </p:spTree>
    <p:extLst>
      <p:ext uri="{BB962C8B-B14F-4D97-AF65-F5344CB8AC3E}">
        <p14:creationId xmlns:p14="http://schemas.microsoft.com/office/powerpoint/2010/main" val="6433766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1BE972D3-2822-49F5-BB7A-261189D8ACD5}" type="datetime1">
              <a:rPr lang="en-US" smtClean="0">
                <a:solidFill>
                  <a:prstClr val="black"/>
                </a:solidFill>
              </a:rPr>
              <a:pPr/>
              <a:t>3/3/2014</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19</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a:t>
            </a:r>
            <a:endParaRPr lang="en-US" dirty="0">
              <a:solidFill>
                <a:prstClr val="black"/>
              </a:solidFill>
            </a:endParaRPr>
          </a:p>
        </p:txBody>
      </p:sp>
      <p:sp>
        <p:nvSpPr>
          <p:cNvPr id="7" name="Footer Placeholder 6"/>
          <p:cNvSpPr>
            <a:spLocks noGrp="1"/>
          </p:cNvSpPr>
          <p:nvPr>
            <p:ph type="ftr" sz="quarter" idx="13"/>
          </p:nvPr>
        </p:nvSpPr>
        <p:spPr/>
        <p:txBody>
          <a:bodyPr/>
          <a:lstStyle/>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17445331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5D3C36B2-C3C4-4ED2-829F-5B98DA3F3FED}" type="datetime1">
              <a:rPr lang="en-US" smtClean="0">
                <a:solidFill>
                  <a:prstClr val="black"/>
                </a:solidFill>
              </a:rPr>
              <a:pPr/>
              <a:t>3/3/2014</a:t>
            </a:fld>
            <a:endParaRPr lang="en-US" dirty="0">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20</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defTabSz="931467"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7287586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1BE972D3-2822-49F5-BB7A-261189D8ACD5}" type="datetime1">
              <a:rPr lang="en-US" smtClean="0">
                <a:solidFill>
                  <a:prstClr val="black"/>
                </a:solidFill>
              </a:rPr>
              <a:pPr/>
              <a:t>3/3/2014</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21</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a:t>
            </a:r>
            <a:endParaRPr lang="en-US" dirty="0">
              <a:solidFill>
                <a:prstClr val="black"/>
              </a:solidFill>
            </a:endParaRPr>
          </a:p>
        </p:txBody>
      </p:sp>
      <p:sp>
        <p:nvSpPr>
          <p:cNvPr id="7" name="Footer Placeholder 6"/>
          <p:cNvSpPr>
            <a:spLocks noGrp="1"/>
          </p:cNvSpPr>
          <p:nvPr>
            <p:ph type="ftr" sz="quarter" idx="13"/>
          </p:nvPr>
        </p:nvSpPr>
        <p:spPr/>
        <p:txBody>
          <a:bodyPr/>
          <a:lstStyle/>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5094332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1BE972D3-2822-49F5-BB7A-261189D8ACD5}" type="datetime1">
              <a:rPr lang="en-US" smtClean="0">
                <a:solidFill>
                  <a:prstClr val="black"/>
                </a:solidFill>
              </a:rPr>
              <a:pPr/>
              <a:t>3/3/2014</a:t>
            </a:fld>
            <a:endParaRPr lang="en-US">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22</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a:t>
            </a:r>
            <a:endParaRPr lang="en-US" dirty="0">
              <a:solidFill>
                <a:prstClr val="black"/>
              </a:solidFill>
            </a:endParaRPr>
          </a:p>
        </p:txBody>
      </p:sp>
      <p:sp>
        <p:nvSpPr>
          <p:cNvPr id="7" name="Footer Placeholder 6"/>
          <p:cNvSpPr>
            <a:spLocks noGrp="1"/>
          </p:cNvSpPr>
          <p:nvPr>
            <p:ph type="ftr" sz="quarter" idx="13"/>
          </p:nvPr>
        </p:nvSpPr>
        <p:spPr/>
        <p:txBody>
          <a:bodyPr/>
          <a:lstStyle/>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40666" defTabSz="949165" eaLnBrk="0" hangingPunct="0"/>
            <a:r>
              <a:rPr lang="en-US" sz="5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13370086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a:xfrm>
            <a:off x="3884027" y="8684926"/>
            <a:ext cx="2972421" cy="457513"/>
          </a:xfrm>
          <a:prstGeom prst="rect">
            <a:avLst/>
          </a:prstGeom>
        </p:spPr>
        <p:txBody>
          <a:bodyPr lIns="89730" tIns="44865" rIns="89730" bIns="44865"/>
          <a:lstStyle/>
          <a:p>
            <a:fld id="{8B263312-38AA-4E1E-B2B5-0F8F122B24FE}" type="slidenum">
              <a:rPr lang="en-US" smtClean="0"/>
              <a:pPr/>
              <a:t>24</a:t>
            </a:fld>
            <a:endParaRPr lang="en-US" dirty="0"/>
          </a:p>
        </p:txBody>
      </p:sp>
    </p:spTree>
    <p:extLst>
      <p:ext uri="{BB962C8B-B14F-4D97-AF65-F5344CB8AC3E}">
        <p14:creationId xmlns:p14="http://schemas.microsoft.com/office/powerpoint/2010/main" val="2105434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val="28237065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solidFill>
                  <a:prstClr val="black"/>
                </a:solidFill>
              </a:rPr>
              <a:t>SPC2012 – IT Pro</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A716B67-16C1-4174-AB44-24BBA3513FAA}" type="datetime1">
              <a:rPr lang="en-US" smtClean="0">
                <a:solidFill>
                  <a:prstClr val="black"/>
                </a:solidFill>
              </a:rPr>
              <a:pPr/>
              <a:t>3/3/2014</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26</a:t>
            </a:fld>
            <a:endParaRPr lang="en-US" dirty="0">
              <a:solidFill>
                <a:prstClr val="black"/>
              </a:solidFill>
            </a:endParaRPr>
          </a:p>
        </p:txBody>
      </p:sp>
    </p:spTree>
    <p:extLst>
      <p:ext uri="{BB962C8B-B14F-4D97-AF65-F5344CB8AC3E}">
        <p14:creationId xmlns:p14="http://schemas.microsoft.com/office/powerpoint/2010/main" val="7628881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Date Placeholder 5"/>
          <p:cNvSpPr>
            <a:spLocks noGrp="1"/>
          </p:cNvSpPr>
          <p:nvPr>
            <p:ph type="dt" idx="12"/>
          </p:nvPr>
        </p:nvSpPr>
        <p:spPr/>
        <p:txBody>
          <a:bodyPr/>
          <a:lstStyle/>
          <a:p>
            <a:fld id="{06A1D164-B33D-4403-8B09-EB3C0309BC7D}" type="datetime1">
              <a:rPr lang="en-US" smtClean="0"/>
              <a:t>3/3/2014</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5210978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28</a:t>
            </a:fld>
            <a:endParaRPr lang="en-US"/>
          </a:p>
        </p:txBody>
      </p:sp>
    </p:spTree>
    <p:extLst>
      <p:ext uri="{BB962C8B-B14F-4D97-AF65-F5344CB8AC3E}">
        <p14:creationId xmlns:p14="http://schemas.microsoft.com/office/powerpoint/2010/main" val="8414421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29</a:t>
            </a:fld>
            <a:endParaRPr lang="en-US"/>
          </a:p>
        </p:txBody>
      </p:sp>
    </p:spTree>
    <p:extLst>
      <p:ext uri="{BB962C8B-B14F-4D97-AF65-F5344CB8AC3E}">
        <p14:creationId xmlns:p14="http://schemas.microsoft.com/office/powerpoint/2010/main" val="1801821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itchFamily="34" charset="0"/>
              <a:buNone/>
            </a:pPr>
            <a:endParaRPr lang="en-US" dirty="0"/>
          </a:p>
        </p:txBody>
      </p:sp>
      <p:sp>
        <p:nvSpPr>
          <p:cNvPr id="4" name="Slide Number Placeholder 3"/>
          <p:cNvSpPr>
            <a:spLocks noGrp="1"/>
          </p:cNvSpPr>
          <p:nvPr>
            <p:ph type="sldNum" sz="quarter" idx="10"/>
          </p:nvPr>
        </p:nvSpPr>
        <p:spPr/>
        <p:txBody>
          <a:bodyPr/>
          <a:lstStyle/>
          <a:p>
            <a:fld id="{4FC0697F-BEA6-425C-984E-365A02389546}" type="slidenum">
              <a:rPr lang="en-US" smtClean="0">
                <a:solidFill>
                  <a:prstClr val="black"/>
                </a:solidFill>
              </a:rPr>
              <a:pPr/>
              <a:t>30</a:t>
            </a:fld>
            <a:endParaRPr lang="en-US">
              <a:solidFill>
                <a:prstClr val="black"/>
              </a:solidFill>
            </a:endParaRPr>
          </a:p>
        </p:txBody>
      </p:sp>
    </p:spTree>
    <p:extLst>
      <p:ext uri="{BB962C8B-B14F-4D97-AF65-F5344CB8AC3E}">
        <p14:creationId xmlns:p14="http://schemas.microsoft.com/office/powerpoint/2010/main" val="6452218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31</a:t>
            </a:fld>
            <a:endParaRPr lang="en-US"/>
          </a:p>
        </p:txBody>
      </p:sp>
    </p:spTree>
    <p:extLst>
      <p:ext uri="{BB962C8B-B14F-4D97-AF65-F5344CB8AC3E}">
        <p14:creationId xmlns:p14="http://schemas.microsoft.com/office/powerpoint/2010/main" val="26379511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33</a:t>
            </a:fld>
            <a:endParaRPr lang="en-US" dirty="0">
              <a:solidFill>
                <a:prstClr val="black"/>
              </a:solidFill>
            </a:endParaRPr>
          </a:p>
        </p:txBody>
      </p:sp>
    </p:spTree>
    <p:extLst>
      <p:ext uri="{BB962C8B-B14F-4D97-AF65-F5344CB8AC3E}">
        <p14:creationId xmlns:p14="http://schemas.microsoft.com/office/powerpoint/2010/main" val="38007997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2AABF77-E2E4-44CA-BA5C-65E132CF08D8}" type="slidenum">
              <a:rPr lang="en-US" smtClean="0">
                <a:solidFill>
                  <a:prstClr val="black"/>
                </a:solidFill>
              </a:rPr>
              <a:pPr/>
              <a:t>34</a:t>
            </a:fld>
            <a:endParaRPr lang="en-US" dirty="0">
              <a:solidFill>
                <a:prstClr val="black"/>
              </a:solidFill>
            </a:endParaRPr>
          </a:p>
        </p:txBody>
      </p:sp>
    </p:spTree>
    <p:extLst>
      <p:ext uri="{BB962C8B-B14F-4D97-AF65-F5344CB8AC3E}">
        <p14:creationId xmlns:p14="http://schemas.microsoft.com/office/powerpoint/2010/main" val="17832218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2AABF77-E2E4-44CA-BA5C-65E132CF08D8}" type="slidenum">
              <a:rPr lang="en-US" smtClean="0">
                <a:solidFill>
                  <a:prstClr val="black"/>
                </a:solidFill>
              </a:rPr>
              <a:pPr/>
              <a:t>35</a:t>
            </a:fld>
            <a:endParaRPr lang="en-US" dirty="0">
              <a:solidFill>
                <a:prstClr val="black"/>
              </a:solidFill>
            </a:endParaRPr>
          </a:p>
        </p:txBody>
      </p:sp>
    </p:spTree>
    <p:extLst>
      <p:ext uri="{BB962C8B-B14F-4D97-AF65-F5344CB8AC3E}">
        <p14:creationId xmlns:p14="http://schemas.microsoft.com/office/powerpoint/2010/main" val="424329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2AABF77-E2E4-44CA-BA5C-65E132CF08D8}"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42656506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solidFill>
                  <a:prstClr val="black"/>
                </a:solidFill>
              </a:rPr>
              <a:pPr/>
              <a:t>38</a:t>
            </a:fld>
            <a:endParaRPr lang="en-US">
              <a:solidFill>
                <a:prstClr val="black"/>
              </a:solidFill>
            </a:endParaRPr>
          </a:p>
        </p:txBody>
      </p:sp>
    </p:spTree>
    <p:extLst>
      <p:ext uri="{BB962C8B-B14F-4D97-AF65-F5344CB8AC3E}">
        <p14:creationId xmlns:p14="http://schemas.microsoft.com/office/powerpoint/2010/main" val="198797702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30031774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a:t>
            </a:fld>
            <a:endParaRPr lang="en-US"/>
          </a:p>
        </p:txBody>
      </p:sp>
    </p:spTree>
    <p:extLst>
      <p:ext uri="{BB962C8B-B14F-4D97-AF65-F5344CB8AC3E}">
        <p14:creationId xmlns:p14="http://schemas.microsoft.com/office/powerpoint/2010/main" val="38788582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5DBBA390-7585-4813-B36E-F4DC8B748137}" type="datetime1">
              <a:rPr lang="en-US" smtClean="0"/>
              <a:t>3/3/2014</a:t>
            </a:fld>
            <a:endParaRPr lang="en-US"/>
          </a:p>
        </p:txBody>
      </p:sp>
      <p:sp>
        <p:nvSpPr>
          <p:cNvPr id="5" name="Slide Number Placeholder 4"/>
          <p:cNvSpPr>
            <a:spLocks noGrp="1"/>
          </p:cNvSpPr>
          <p:nvPr>
            <p:ph type="sldNum" sz="quarter" idx="11"/>
          </p:nvPr>
        </p:nvSpPr>
        <p:spPr/>
        <p:txBody>
          <a:bodyPr/>
          <a:lstStyle/>
          <a:p>
            <a:fld id="{B4008EB6-D09E-4580-8CD6-DDB14511944F}" type="slidenum">
              <a:rPr lang="en-US" smtClean="0"/>
              <a:t>41</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2572756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TechReady 16</a:t>
            </a:r>
            <a:endParaRPr lang="en-US" dirty="0"/>
          </a:p>
        </p:txBody>
      </p:sp>
      <p:sp>
        <p:nvSpPr>
          <p:cNvPr id="5" name="Footer Placeholder 4"/>
          <p:cNvSpPr>
            <a:spLocks noGrp="1"/>
          </p:cNvSpPr>
          <p:nvPr>
            <p:ph type="ftr" sz="quarter" idx="11"/>
          </p:nvPr>
        </p:nvSpPr>
        <p:spPr/>
        <p:txBody>
          <a:bodyPr/>
          <a:lstStyle/>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1467"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B8073B51-F304-4B88-8B4E-BDA123974CFC}" type="datetime1">
              <a:rPr lang="en-US" smtClean="0"/>
              <a:t>3/3/2014</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42</a:t>
            </a:fld>
            <a:endParaRPr lang="en-US" dirty="0"/>
          </a:p>
        </p:txBody>
      </p:sp>
    </p:spTree>
    <p:extLst>
      <p:ext uri="{BB962C8B-B14F-4D97-AF65-F5344CB8AC3E}">
        <p14:creationId xmlns:p14="http://schemas.microsoft.com/office/powerpoint/2010/main" val="38317289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43</a:t>
            </a:fld>
            <a:endParaRPr lang="en-US"/>
          </a:p>
        </p:txBody>
      </p:sp>
    </p:spTree>
    <p:extLst>
      <p:ext uri="{BB962C8B-B14F-4D97-AF65-F5344CB8AC3E}">
        <p14:creationId xmlns:p14="http://schemas.microsoft.com/office/powerpoint/2010/main" val="23809752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44</a:t>
            </a:fld>
            <a:endParaRPr lang="en-US"/>
          </a:p>
        </p:txBody>
      </p:sp>
    </p:spTree>
    <p:extLst>
      <p:ext uri="{BB962C8B-B14F-4D97-AF65-F5344CB8AC3E}">
        <p14:creationId xmlns:p14="http://schemas.microsoft.com/office/powerpoint/2010/main" val="20208162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ACA68938-B745-4987-AE84-94670EE76573}" type="datetime1">
              <a:rPr lang="en-US" smtClean="0">
                <a:solidFill>
                  <a:prstClr val="black"/>
                </a:solidFill>
              </a:rPr>
              <a:pPr/>
              <a:t>3/3/2014</a:t>
            </a:fld>
            <a:endParaRPr lang="en-US" dirty="0">
              <a:solidFill>
                <a:prstClr val="black"/>
              </a:solidFill>
            </a:endParaRPr>
          </a:p>
        </p:txBody>
      </p:sp>
      <p:sp>
        <p:nvSpPr>
          <p:cNvPr id="5" name="Slide Number Placeholder 4"/>
          <p:cNvSpPr>
            <a:spLocks noGrp="1"/>
          </p:cNvSpPr>
          <p:nvPr>
            <p:ph type="sldNum" sz="quarter" idx="11"/>
          </p:nvPr>
        </p:nvSpPr>
        <p:spPr/>
        <p:txBody>
          <a:bodyPr/>
          <a:lstStyle/>
          <a:p>
            <a:fld id="{B4008EB6-D09E-4580-8CD6-DDB14511944F}" type="slidenum">
              <a:rPr lang="en-US" smtClean="0">
                <a:solidFill>
                  <a:prstClr val="black"/>
                </a:solidFill>
              </a:rPr>
              <a:pPr/>
              <a:t>47</a:t>
            </a:fld>
            <a:endParaRPr lang="en-US" dirty="0">
              <a:solidFill>
                <a:prstClr val="black"/>
              </a:solidFill>
            </a:endParaRPr>
          </a:p>
        </p:txBody>
      </p:sp>
      <p:sp>
        <p:nvSpPr>
          <p:cNvPr id="6" name="Header Placeholder 5"/>
          <p:cNvSpPr>
            <a:spLocks noGrp="1"/>
          </p:cNvSpPr>
          <p:nvPr>
            <p:ph type="hdr" sz="quarter" idx="12"/>
          </p:nvPr>
        </p:nvSpPr>
        <p:spPr/>
        <p:txBody>
          <a:bodyPr/>
          <a:lstStyle/>
          <a:p>
            <a:r>
              <a:rPr lang="en-US" smtClean="0">
                <a:solidFill>
                  <a:prstClr val="black"/>
                </a:solidFill>
              </a:rPr>
              <a:t>Microsoft Office365</a:t>
            </a:r>
            <a:endParaRPr lang="en-US" dirty="0">
              <a:solidFill>
                <a:prstClr val="black"/>
              </a:solidFill>
            </a:endParaRPr>
          </a:p>
        </p:txBody>
      </p:sp>
      <p:sp>
        <p:nvSpPr>
          <p:cNvPr id="7" name="Footer Placeholder 6"/>
          <p:cNvSpPr>
            <a:spLocks noGrp="1"/>
          </p:cNvSpPr>
          <p:nvPr>
            <p:ph type="ftr" sz="quarter" idx="13"/>
          </p:nvPr>
        </p:nvSpPr>
        <p:spPr/>
        <p:txBody>
          <a:bodyPr/>
          <a:lstStyle/>
          <a:p>
            <a:pPr marL="231775" defTabSz="914099" eaLnBrk="0" hangingPunct="0"/>
            <a:r>
              <a:rPr lang="en-US" sz="5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13461195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solidFill>
                  <a:prstClr val="black"/>
                </a:solidFill>
              </a:rPr>
              <a:t>TechReady 16</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3292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5315829D-BEDE-4191-817E-7A1AEDD6D5A4}" type="datetime1">
              <a:rPr lang="en-US" smtClean="0">
                <a:solidFill>
                  <a:prstClr val="black"/>
                </a:solidFill>
              </a:rPr>
              <a:pPr/>
              <a:t>3/3/2014</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48</a:t>
            </a:fld>
            <a:endParaRPr lang="en-US" dirty="0">
              <a:solidFill>
                <a:prstClr val="black"/>
              </a:solidFill>
            </a:endParaRPr>
          </a:p>
        </p:txBody>
      </p:sp>
    </p:spTree>
    <p:extLst>
      <p:ext uri="{BB962C8B-B14F-4D97-AF65-F5344CB8AC3E}">
        <p14:creationId xmlns:p14="http://schemas.microsoft.com/office/powerpoint/2010/main" val="80037367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solidFill>
                  <a:prstClr val="black"/>
                </a:solidFill>
              </a:rPr>
              <a:t>TechReady 16</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3292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3292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5315829D-BEDE-4191-817E-7A1AEDD6D5A4}" type="datetime1">
              <a:rPr lang="en-US" smtClean="0">
                <a:solidFill>
                  <a:prstClr val="black"/>
                </a:solidFill>
              </a:rPr>
              <a:pPr/>
              <a:t>3/3/2014</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49</a:t>
            </a:fld>
            <a:endParaRPr lang="en-US" dirty="0">
              <a:solidFill>
                <a:prstClr val="black"/>
              </a:solidFill>
            </a:endParaRPr>
          </a:p>
        </p:txBody>
      </p:sp>
    </p:spTree>
    <p:extLst>
      <p:ext uri="{BB962C8B-B14F-4D97-AF65-F5344CB8AC3E}">
        <p14:creationId xmlns:p14="http://schemas.microsoft.com/office/powerpoint/2010/main" val="72811167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5C948E91-6DEC-4D50-A668-76D89B63BC42}" type="datetime1">
              <a:rPr lang="en-US" smtClean="0"/>
              <a:t>3/3/2014</a:t>
            </a:fld>
            <a:endParaRPr lang="en-US" dirty="0"/>
          </a:p>
        </p:txBody>
      </p:sp>
      <p:sp>
        <p:nvSpPr>
          <p:cNvPr id="5" name="Slide Number Placeholder 4"/>
          <p:cNvSpPr>
            <a:spLocks noGrp="1"/>
          </p:cNvSpPr>
          <p:nvPr>
            <p:ph type="sldNum" sz="quarter" idx="11"/>
          </p:nvPr>
        </p:nvSpPr>
        <p:spPr/>
        <p:txBody>
          <a:bodyPr/>
          <a:lstStyle/>
          <a:p>
            <a:fld id="{B4008EB6-D09E-4580-8CD6-DDB14511944F}" type="slidenum">
              <a:rPr lang="en-US" smtClean="0"/>
              <a:t>51</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895018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5C948E91-6DEC-4D50-A668-76D89B63BC42}" type="datetime1">
              <a:rPr lang="en-US" smtClean="0"/>
              <a:t>3/3/2014</a:t>
            </a:fld>
            <a:endParaRPr lang="en-US" dirty="0"/>
          </a:p>
        </p:txBody>
      </p:sp>
      <p:sp>
        <p:nvSpPr>
          <p:cNvPr id="5" name="Slide Number Placeholder 4"/>
          <p:cNvSpPr>
            <a:spLocks noGrp="1"/>
          </p:cNvSpPr>
          <p:nvPr>
            <p:ph type="sldNum" sz="quarter" idx="11"/>
          </p:nvPr>
        </p:nvSpPr>
        <p:spPr/>
        <p:txBody>
          <a:bodyPr/>
          <a:lstStyle/>
          <a:p>
            <a:fld id="{B4008EB6-D09E-4580-8CD6-DDB14511944F}" type="slidenum">
              <a:rPr lang="en-US" smtClean="0"/>
              <a:t>52</a:t>
            </a:fld>
            <a:endParaRPr lang="en-US" dirty="0"/>
          </a:p>
        </p:txBody>
      </p:sp>
      <p:sp>
        <p:nvSpPr>
          <p:cNvPr id="6" name="Header Placeholder 5"/>
          <p:cNvSpPr>
            <a:spLocks noGrp="1"/>
          </p:cNvSpPr>
          <p:nvPr>
            <p:ph type="hdr" sz="quarter" idx="12"/>
          </p:nvPr>
        </p:nvSpPr>
        <p:spPr/>
        <p:txBody>
          <a:bodyPr/>
          <a:lstStyle/>
          <a:p>
            <a:r>
              <a:rPr lang="en-US" smtClean="0"/>
              <a:t>Microsoft Office365</a:t>
            </a:r>
            <a:endParaRPr lang="en-US" dirty="0"/>
          </a:p>
        </p:txBody>
      </p:sp>
      <p:sp>
        <p:nvSpPr>
          <p:cNvPr id="7" name="Footer Placeholder 6"/>
          <p:cNvSpPr>
            <a:spLocks noGrp="1"/>
          </p:cNvSpPr>
          <p:nvPr>
            <p:ph type="ftr" sz="quarter" idx="13"/>
          </p:nvPr>
        </p:nvSpPr>
        <p:spPr/>
        <p:txBody>
          <a:bodyPr/>
          <a:lstStyle/>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1775" defTabSz="914099" eaLnBrk="0" hangingPunct="0"/>
            <a:r>
              <a:rPr lang="en-US" sz="500" smtClean="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48571309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5" name="Date Placeholder 4"/>
          <p:cNvSpPr>
            <a:spLocks noGrp="1"/>
          </p:cNvSpPr>
          <p:nvPr>
            <p:ph type="dt" idx="11"/>
          </p:nvPr>
        </p:nvSpPr>
        <p:spPr/>
        <p:txBody>
          <a:bodyPr/>
          <a:lstStyle/>
          <a:p>
            <a:fld id="{0E82BC82-8750-4FBE-93D3-93C35779230C}" type="datetime1">
              <a:rPr lang="en-US" smtClean="0">
                <a:solidFill>
                  <a:prstClr val="black"/>
                </a:solidFill>
              </a:rPr>
              <a:t>3/3/2014</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53</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87545259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5</a:t>
            </a:fld>
            <a:endParaRPr lang="en-US"/>
          </a:p>
        </p:txBody>
      </p:sp>
    </p:spTree>
    <p:extLst>
      <p:ext uri="{BB962C8B-B14F-4D97-AF65-F5344CB8AC3E}">
        <p14:creationId xmlns:p14="http://schemas.microsoft.com/office/powerpoint/2010/main" val="36701956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8261">
              <a:spcAft>
                <a:spcPts val="338"/>
              </a:spcAft>
              <a:defRPr/>
            </a:pPr>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solidFill>
                  <a:prstClr val="black"/>
                </a:solidFill>
              </a:rPr>
              <a:pPr/>
              <a:t>6</a:t>
            </a:fld>
            <a:endParaRPr lang="en-US" dirty="0">
              <a:solidFill>
                <a:prstClr val="black"/>
              </a:solidFill>
            </a:endParaRPr>
          </a:p>
        </p:txBody>
      </p:sp>
    </p:spTree>
    <p:extLst>
      <p:ext uri="{BB962C8B-B14F-4D97-AF65-F5344CB8AC3E}">
        <p14:creationId xmlns:p14="http://schemas.microsoft.com/office/powerpoint/2010/main" val="5329539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8</a:t>
            </a:fld>
            <a:endParaRPr lang="en-US"/>
          </a:p>
        </p:txBody>
      </p:sp>
    </p:spTree>
    <p:extLst>
      <p:ext uri="{BB962C8B-B14F-4D97-AF65-F5344CB8AC3E}">
        <p14:creationId xmlns:p14="http://schemas.microsoft.com/office/powerpoint/2010/main" val="33895398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9</a:t>
            </a:fld>
            <a:endParaRPr lang="en-US"/>
          </a:p>
        </p:txBody>
      </p:sp>
    </p:spTree>
    <p:extLst>
      <p:ext uri="{BB962C8B-B14F-4D97-AF65-F5344CB8AC3E}">
        <p14:creationId xmlns:p14="http://schemas.microsoft.com/office/powerpoint/2010/main" val="17521709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10</a:t>
            </a:fld>
            <a:endParaRPr lang="en-US"/>
          </a:p>
        </p:txBody>
      </p:sp>
    </p:spTree>
    <p:extLst>
      <p:ext uri="{BB962C8B-B14F-4D97-AF65-F5344CB8AC3E}">
        <p14:creationId xmlns:p14="http://schemas.microsoft.com/office/powerpoint/2010/main" val="23715633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8C3EBEA-398D-482E-801F-A6794F8593F9}" type="slidenum">
              <a:rPr lang="en-US" smtClean="0"/>
              <a:t>11</a:t>
            </a:fld>
            <a:endParaRPr lang="en-US"/>
          </a:p>
        </p:txBody>
      </p:sp>
    </p:spTree>
    <p:extLst>
      <p:ext uri="{BB962C8B-B14F-4D97-AF65-F5344CB8AC3E}">
        <p14:creationId xmlns:p14="http://schemas.microsoft.com/office/powerpoint/2010/main" val="313726805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gray">
          <a:xfrm>
            <a:off x="458332" y="6184086"/>
            <a:ext cx="1552931" cy="331014"/>
          </a:xfrm>
          <a:prstGeom prst="rect">
            <a:avLst/>
          </a:prstGeom>
        </p:spPr>
      </p:pic>
      <p:sp>
        <p:nvSpPr>
          <p:cNvPr id="3" name="Rectangle 2"/>
          <p:cNvSpPr/>
          <p:nvPr userDrawn="1"/>
        </p:nvSpPr>
        <p:spPr bwMode="gray">
          <a:xfrm>
            <a:off x="1082040" y="2626736"/>
            <a:ext cx="8220456" cy="680847"/>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4" name="Rectangle 3"/>
          <p:cNvSpPr/>
          <p:nvPr userDrawn="1"/>
        </p:nvSpPr>
        <p:spPr bwMode="gray">
          <a:xfrm>
            <a:off x="0" y="2895599"/>
            <a:ext cx="8071104" cy="674815"/>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5" name="Rectangle 4"/>
          <p:cNvSpPr/>
          <p:nvPr userDrawn="1"/>
        </p:nvSpPr>
        <p:spPr bwMode="gray">
          <a:xfrm>
            <a:off x="274638" y="3497263"/>
            <a:ext cx="8191182" cy="674815"/>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pic>
        <p:nvPicPr>
          <p:cNvPr id="9" name="Picture 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3037124" y="3100829"/>
            <a:ext cx="3681991" cy="633985"/>
          </a:xfrm>
          <a:prstGeom prst="rect">
            <a:avLst/>
          </a:prstGeom>
        </p:spPr>
      </p:pic>
    </p:spTree>
    <p:extLst>
      <p:ext uri="{BB962C8B-B14F-4D97-AF65-F5344CB8AC3E}">
        <p14:creationId xmlns:p14="http://schemas.microsoft.com/office/powerpoint/2010/main" val="12275957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850" fill="hold"/>
                                        <p:tgtEl>
                                          <p:spTgt spid="3"/>
                                        </p:tgtEl>
                                        <p:attrNameLst>
                                          <p:attrName>ppt_x</p:attrName>
                                        </p:attrNameLst>
                                      </p:cBhvr>
                                      <p:tavLst>
                                        <p:tav tm="0">
                                          <p:val>
                                            <p:strVal val="0-#ppt_w/2"/>
                                          </p:val>
                                        </p:tav>
                                        <p:tav tm="100000">
                                          <p:val>
                                            <p:strVal val="#ppt_x"/>
                                          </p:val>
                                        </p:tav>
                                      </p:tavLst>
                                    </p:anim>
                                    <p:anim calcmode="lin" valueType="num">
                                      <p:cBhvr additive="base">
                                        <p:cTn id="8" dur="85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850" fill="hold"/>
                                        <p:tgtEl>
                                          <p:spTgt spid="4"/>
                                        </p:tgtEl>
                                        <p:attrNameLst>
                                          <p:attrName>ppt_x</p:attrName>
                                        </p:attrNameLst>
                                      </p:cBhvr>
                                      <p:tavLst>
                                        <p:tav tm="0">
                                          <p:val>
                                            <p:strVal val="1+#ppt_w/2"/>
                                          </p:val>
                                        </p:tav>
                                        <p:tav tm="100000">
                                          <p:val>
                                            <p:strVal val="#ppt_x"/>
                                          </p:val>
                                        </p:tav>
                                      </p:tavLst>
                                    </p:anim>
                                    <p:anim calcmode="lin" valueType="num">
                                      <p:cBhvr additive="base">
                                        <p:cTn id="12" dur="85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850" fill="hold"/>
                                        <p:tgtEl>
                                          <p:spTgt spid="5"/>
                                        </p:tgtEl>
                                        <p:attrNameLst>
                                          <p:attrName>ppt_x</p:attrName>
                                        </p:attrNameLst>
                                      </p:cBhvr>
                                      <p:tavLst>
                                        <p:tav tm="0">
                                          <p:val>
                                            <p:strVal val="0-#ppt_w/2"/>
                                          </p:val>
                                        </p:tav>
                                        <p:tav tm="100000">
                                          <p:val>
                                            <p:strVal val="#ppt_x"/>
                                          </p:val>
                                        </p:tav>
                                      </p:tavLst>
                                    </p:anim>
                                    <p:anim calcmode="lin" valueType="num">
                                      <p:cBhvr additive="base">
                                        <p:cTn id="16" dur="85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58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750"/>
                                        <p:tgtEl>
                                          <p:spTgt spid="9"/>
                                        </p:tgtEl>
                                      </p:cBhvr>
                                    </p:animEffect>
                                  </p:childTnLst>
                                </p:cTn>
                              </p:par>
                              <p:par>
                                <p:cTn id="20" presetID="63" presetClass="path" presetSubtype="0" decel="100000" fill="hold" nodeType="withEffect">
                                  <p:stCondLst>
                                    <p:cond delay="580"/>
                                  </p:stCondLst>
                                  <p:childTnLst>
                                    <p:animMotion origin="layout" path="M -0.02412 2.94598E-6 L -4.48813E-6 2.94598E-6 " pathEditMode="relative" rAng="0" ptsTypes="AA">
                                      <p:cBhvr>
                                        <p:cTn id="21" dur="500" fill="hold"/>
                                        <p:tgtEl>
                                          <p:spTgt spid="9"/>
                                        </p:tgtEl>
                                        <p:attrNameLst>
                                          <p:attrName>ppt_x</p:attrName>
                                          <p:attrName>ppt_y</p:attrName>
                                        </p:attrNameLst>
                                      </p:cBhvr>
                                      <p:rCtr x="12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gradFill>
                  <a:gsLst>
                    <a:gs pos="2920">
                      <a:schemeClr val="tx2"/>
                    </a:gs>
                    <a:gs pos="39000">
                      <a:schemeClr val="tx2"/>
                    </a:gs>
                  </a:gsLst>
                  <a:lin ang="5400000" scaled="0"/>
                </a:gradFill>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642648731"/>
      </p:ext>
    </p:extLst>
  </p:cSld>
  <p:clrMapOvr>
    <a:masterClrMapping/>
  </p:clrMapOvr>
  <p:transition>
    <p:fade/>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3pPr>
              <a:defRPr sz="2400"/>
            </a:lvl3pPr>
            <a:lvl4pPr>
              <a:defRPr sz="2000"/>
            </a:lvl4pPr>
            <a:lvl5pPr>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53196831"/>
      </p:ext>
    </p:extLst>
  </p:cSld>
  <p:clrMapOvr>
    <a:masterClrMapping/>
  </p:clrMapOvr>
  <p:transition>
    <p:fade/>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2-color bullete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1pPr>
              <a:buClr>
                <a:schemeClr val="tx2"/>
              </a:buClr>
              <a:defRPr>
                <a:gradFill>
                  <a:gsLst>
                    <a:gs pos="13869">
                      <a:schemeClr val="tx2"/>
                    </a:gs>
                    <a:gs pos="42000">
                      <a:schemeClr val="tx2"/>
                    </a:gs>
                  </a:gsLst>
                  <a:lin ang="5400000" scaled="0"/>
                </a:gradFill>
              </a:defRPr>
            </a:lvl1pPr>
            <a:lvl3pPr>
              <a:defRPr sz="2400"/>
            </a:lvl3pPr>
            <a:lvl4pPr>
              <a:defRPr sz="2000"/>
            </a:lvl4pPr>
            <a:lvl5pPr>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525470771"/>
      </p:ext>
    </p:extLst>
  </p:cSld>
  <p:clrMapOvr>
    <a:masterClrMapping/>
  </p:clrMapOvr>
  <p:transition>
    <p:fade/>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18839873"/>
      </p:ext>
    </p:extLst>
  </p:cSld>
  <p:clrMapOvr>
    <a:masterClrMapping/>
  </p:clrMapOvr>
  <p:transition>
    <p:fade/>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683850819"/>
      </p:ext>
    </p:extLst>
  </p:cSld>
  <p:clrMapOvr>
    <a:masterClrMapping/>
  </p:clrMapOvr>
  <p:transition>
    <p:fade/>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9362577"/>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lumn 2-color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603790"/>
          </a:xfrm>
        </p:spPr>
        <p:txBody>
          <a:bodyPr wrap="square">
            <a:spAutoFit/>
          </a:bodyPr>
          <a:lstStyle>
            <a:lvl1pPr marL="287338" indent="-287338">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603790"/>
          </a:xfrm>
        </p:spPr>
        <p:txBody>
          <a:bodyPr wrap="square">
            <a:spAutoFit/>
          </a:bodyPr>
          <a:lstStyle>
            <a:lvl1pPr marL="287338" indent="-287338">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847242816"/>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11135705"/>
      </p:ext>
    </p:extLst>
  </p:cSld>
  <p:clrMapOvr>
    <a:masterClrMapping/>
  </p:clrMapOvr>
  <p:transition>
    <p:fade/>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82576" y="1211263"/>
            <a:ext cx="11889564" cy="917575"/>
          </a:xfrm>
        </p:spPr>
        <p:txBody>
          <a:bodyPr/>
          <a:lstStyle>
            <a:lvl1pPr>
              <a:defRPr sz="7200" baseline="0"/>
            </a:lvl1pPr>
          </a:lstStyle>
          <a:p>
            <a:r>
              <a:rPr lang="en-US" smtClean="0"/>
              <a:t>Click to edit Master title style</a:t>
            </a:r>
            <a:endParaRPr lang="en-US" dirty="0"/>
          </a:p>
        </p:txBody>
      </p:sp>
    </p:spTree>
    <p:extLst>
      <p:ext uri="{BB962C8B-B14F-4D97-AF65-F5344CB8AC3E}">
        <p14:creationId xmlns:p14="http://schemas.microsoft.com/office/powerpoint/2010/main" val="2915293295"/>
      </p:ext>
    </p:extLst>
  </p:cSld>
  <p:clrMapOvr>
    <a:masterClrMapping/>
  </p:clrMapOvr>
  <p:transition>
    <p:fade/>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smtClean="0"/>
              <a:t>Click to edit Master title style</a:t>
            </a:r>
            <a:endParaRPr lang="en-US" dirty="0"/>
          </a:p>
        </p:txBody>
      </p:sp>
    </p:spTree>
    <p:extLst>
      <p:ext uri="{BB962C8B-B14F-4D97-AF65-F5344CB8AC3E}">
        <p14:creationId xmlns:p14="http://schemas.microsoft.com/office/powerpoint/2010/main" val="2390161380"/>
      </p:ext>
    </p:extLst>
  </p:cSld>
  <p:clrMapOvr>
    <a:masterClrMapping/>
  </p:clrMapOvr>
  <p:transition>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hot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bwMode="gray">
          <a:xfrm>
            <a:off x="1554848" y="479425"/>
            <a:ext cx="4960252" cy="930275"/>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1" name="Rectangle 10"/>
          <p:cNvSpPr/>
          <p:nvPr userDrawn="1"/>
        </p:nvSpPr>
        <p:spPr bwMode="gray">
          <a:xfrm>
            <a:off x="452526" y="665740"/>
            <a:ext cx="4943439" cy="930275"/>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2" name="Rectangle 11"/>
          <p:cNvSpPr/>
          <p:nvPr userDrawn="1"/>
        </p:nvSpPr>
        <p:spPr bwMode="gray">
          <a:xfrm>
            <a:off x="7035836" y="3771579"/>
            <a:ext cx="4943439" cy="64007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3" name="Rectangle 12"/>
          <p:cNvSpPr/>
          <p:nvPr userDrawn="1"/>
        </p:nvSpPr>
        <p:spPr bwMode="gray">
          <a:xfrm>
            <a:off x="7198360" y="3937000"/>
            <a:ext cx="4963478" cy="954397"/>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4" name="Rectangle 13"/>
          <p:cNvSpPr/>
          <p:nvPr userDrawn="1"/>
        </p:nvSpPr>
        <p:spPr bwMode="gray">
          <a:xfrm>
            <a:off x="7035836" y="4791456"/>
            <a:ext cx="4943439" cy="1639824"/>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pic>
        <p:nvPicPr>
          <p:cNvPr id="2"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49757" y="600046"/>
            <a:ext cx="10285898" cy="6532600"/>
          </a:xfrm>
          <a:prstGeom prst="rect">
            <a:avLst/>
          </a:prstGeom>
          <a:effectLst>
            <a:outerShdw blurRad="127000" sx="101000" sy="101000" algn="ctr" rotWithShape="0">
              <a:prstClr val="black">
                <a:alpha val="20000"/>
              </a:prstClr>
            </a:outerShdw>
          </a:effectLst>
        </p:spPr>
      </p:pic>
      <p:sp>
        <p:nvSpPr>
          <p:cNvPr id="9" name="Title 1"/>
          <p:cNvSpPr>
            <a:spLocks noGrp="1"/>
          </p:cNvSpPr>
          <p:nvPr>
            <p:ph type="title" hasCustomPrompt="1"/>
          </p:nvPr>
        </p:nvSpPr>
        <p:spPr bwMode="ltGray">
          <a:xfrm>
            <a:off x="1931886" y="3060901"/>
            <a:ext cx="8214225" cy="1371600"/>
          </a:xfrm>
          <a:noFill/>
        </p:spPr>
        <p:txBody>
          <a:bodyPr vert="horz" wrap="square" lIns="146304" tIns="91440" rIns="146304" bIns="91440" rtlCol="0" anchor="t" anchorCtr="0">
            <a:noAutofit/>
          </a:bodyPr>
          <a:lstStyle>
            <a:lvl1pPr>
              <a:defRPr lang="en-US" sz="4400" spc="-100" baseline="0" dirty="0">
                <a:gradFill>
                  <a:gsLst>
                    <a:gs pos="0">
                      <a:schemeClr val="bg2">
                        <a:lumMod val="10000"/>
                      </a:schemeClr>
                    </a:gs>
                    <a:gs pos="100000">
                      <a:schemeClr val="bg2">
                        <a:lumMod val="10000"/>
                      </a:schemeClr>
                    </a:gs>
                  </a:gsLst>
                  <a:lin ang="5400000" scaled="0"/>
                </a:gradFill>
              </a:defRPr>
            </a:lvl1pPr>
          </a:lstStyle>
          <a:p>
            <a:pPr lvl="0"/>
            <a:r>
              <a:rPr lang="en-US" dirty="0" smtClean="0"/>
              <a:t>Presentation title</a:t>
            </a:r>
            <a:endParaRPr lang="en-US" dirty="0"/>
          </a:p>
        </p:txBody>
      </p:sp>
      <p:sp>
        <p:nvSpPr>
          <p:cNvPr id="3" name="Text Placeholder 2"/>
          <p:cNvSpPr>
            <a:spLocks noGrp="1"/>
          </p:cNvSpPr>
          <p:nvPr>
            <p:ph type="body" sz="quarter" idx="14" hasCustomPrompt="1"/>
          </p:nvPr>
        </p:nvSpPr>
        <p:spPr bwMode="ltGray">
          <a:xfrm>
            <a:off x="1931886" y="4457379"/>
            <a:ext cx="8214226" cy="1371600"/>
          </a:xfrm>
        </p:spPr>
        <p:txBody>
          <a:bodyPr tIns="109728" bIns="109728">
            <a:noAutofit/>
          </a:bodyPr>
          <a:lstStyle>
            <a:lvl1pPr marL="0" indent="0">
              <a:spcBef>
                <a:spcPts val="0"/>
              </a:spcBef>
              <a:buNone/>
              <a:defRPr lang="en-US" sz="3200" b="0" kern="1200" cap="none" spc="-100" baseline="0" dirty="0">
                <a:ln w="3175">
                  <a:noFill/>
                </a:ln>
                <a:gradFill>
                  <a:gsLst>
                    <a:gs pos="0">
                      <a:schemeClr val="bg2">
                        <a:lumMod val="10000"/>
                      </a:schemeClr>
                    </a:gs>
                    <a:gs pos="100000">
                      <a:schemeClr val="bg2">
                        <a:lumMod val="10000"/>
                      </a:schemeClr>
                    </a:gs>
                  </a:gsLst>
                  <a:lin ang="5400000" scaled="0"/>
                </a:gradFill>
                <a:effectLst/>
                <a:latin typeface="+mj-lt"/>
                <a:ea typeface="+mn-ea"/>
                <a:cs typeface="Segoe UI" pitchFamily="34" charset="0"/>
              </a:defRPr>
            </a:lvl1pPr>
          </a:lstStyle>
          <a:p>
            <a:pPr lvl="0" algn="l" defTabSz="932742" rtl="0" eaLnBrk="1" latinLnBrk="0" hangingPunct="1">
              <a:lnSpc>
                <a:spcPct val="90000"/>
              </a:lnSpc>
              <a:spcBef>
                <a:spcPct val="0"/>
              </a:spcBef>
              <a:buNone/>
            </a:pPr>
            <a:r>
              <a:rPr lang="en-US" dirty="0" smtClean="0"/>
              <a:t>Speaker Name</a:t>
            </a:r>
            <a:endParaRPr lang="en-US" dirty="0"/>
          </a:p>
        </p:txBody>
      </p:sp>
      <p:pic>
        <p:nvPicPr>
          <p:cNvPr id="17" name="Picture 1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gray">
          <a:xfrm>
            <a:off x="11247438" y="479426"/>
            <a:ext cx="731837" cy="155994"/>
          </a:xfrm>
          <a:prstGeom prst="rect">
            <a:avLst/>
          </a:prstGeom>
        </p:spPr>
      </p:pic>
    </p:spTree>
    <p:extLst>
      <p:ext uri="{BB962C8B-B14F-4D97-AF65-F5344CB8AC3E}">
        <p14:creationId xmlns:p14="http://schemas.microsoft.com/office/powerpoint/2010/main" val="109382862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0-#ppt_w/2"/>
                                          </p:val>
                                        </p:tav>
                                        <p:tav tm="100000">
                                          <p:val>
                                            <p:strVal val="#ppt_x"/>
                                          </p:val>
                                        </p:tav>
                                      </p:tavLst>
                                    </p:anim>
                                    <p:anim calcmode="lin" valueType="num">
                                      <p:cBhvr additive="base">
                                        <p:cTn id="8" dur="7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0-#ppt_w/2"/>
                                          </p:val>
                                        </p:tav>
                                        <p:tav tm="100000">
                                          <p:val>
                                            <p:strVal val="#ppt_x"/>
                                          </p:val>
                                        </p:tav>
                                      </p:tavLst>
                                    </p:anim>
                                    <p:anim calcmode="lin" valueType="num">
                                      <p:cBhvr additive="base">
                                        <p:cTn id="12" dur="75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750" fill="hold"/>
                                        <p:tgtEl>
                                          <p:spTgt spid="12"/>
                                        </p:tgtEl>
                                        <p:attrNameLst>
                                          <p:attrName>ppt_x</p:attrName>
                                        </p:attrNameLst>
                                      </p:cBhvr>
                                      <p:tavLst>
                                        <p:tav tm="0">
                                          <p:val>
                                            <p:strVal val="1+#ppt_w/2"/>
                                          </p:val>
                                        </p:tav>
                                        <p:tav tm="100000">
                                          <p:val>
                                            <p:strVal val="#ppt_x"/>
                                          </p:val>
                                        </p:tav>
                                      </p:tavLst>
                                    </p:anim>
                                    <p:anim calcmode="lin" valueType="num">
                                      <p:cBhvr additive="base">
                                        <p:cTn id="16" dur="75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75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750" fill="hold"/>
                                        <p:tgtEl>
                                          <p:spTgt spid="14"/>
                                        </p:tgtEl>
                                        <p:attrNameLst>
                                          <p:attrName>ppt_x</p:attrName>
                                        </p:attrNameLst>
                                      </p:cBhvr>
                                      <p:tavLst>
                                        <p:tav tm="0">
                                          <p:val>
                                            <p:strVal val="1+#ppt_w/2"/>
                                          </p:val>
                                        </p:tav>
                                        <p:tav tm="100000">
                                          <p:val>
                                            <p:strVal val="#ppt_x"/>
                                          </p:val>
                                        </p:tav>
                                      </p:tavLst>
                                    </p:anim>
                                    <p:anim calcmode="lin" valueType="num">
                                      <p:cBhvr additive="base">
                                        <p:cTn id="20" dur="75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11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1+#ppt_w/2"/>
                                          </p:val>
                                        </p:tav>
                                        <p:tav tm="100000">
                                          <p:val>
                                            <p:strVal val="#ppt_x"/>
                                          </p:val>
                                        </p:tav>
                                      </p:tavLst>
                                    </p:anim>
                                    <p:anim calcmode="lin" valueType="num">
                                      <p:cBhvr additive="base">
                                        <p:cTn id="24" dur="750" fill="hold"/>
                                        <p:tgtEl>
                                          <p:spTgt spid="13"/>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58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750"/>
                                        <p:tgtEl>
                                          <p:spTgt spid="9"/>
                                        </p:tgtEl>
                                      </p:cBhvr>
                                    </p:animEffect>
                                  </p:childTnLst>
                                </p:cTn>
                              </p:par>
                              <p:par>
                                <p:cTn id="28" presetID="63" presetClass="path" presetSubtype="0" decel="100000" fill="hold" grpId="1" nodeType="withEffect">
                                  <p:stCondLst>
                                    <p:cond delay="580"/>
                                  </p:stCondLst>
                                  <p:childTnLst>
                                    <p:animMotion origin="layout" path="M -0.02413 -3.22742E-6 L 4.30431E-6 -3.22742E-6 " pathEditMode="relative" rAng="0" ptsTypes="AA">
                                      <p:cBhvr>
                                        <p:cTn id="29" dur="500" fill="hold"/>
                                        <p:tgtEl>
                                          <p:spTgt spid="9"/>
                                        </p:tgtEl>
                                        <p:attrNameLst>
                                          <p:attrName>ppt_x</p:attrName>
                                          <p:attrName>ppt_y</p:attrName>
                                        </p:attrNameLst>
                                      </p:cBhvr>
                                      <p:rCtr x="1200" y="0"/>
                                    </p:animMotion>
                                  </p:childTnLst>
                                </p:cTn>
                              </p:par>
                              <p:par>
                                <p:cTn id="30" presetID="10" presetClass="entr" presetSubtype="0" fill="hold" grpId="0" nodeType="withEffect">
                                  <p:stCondLst>
                                    <p:cond delay="68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750"/>
                                        <p:tgtEl>
                                          <p:spTgt spid="3"/>
                                        </p:tgtEl>
                                      </p:cBhvr>
                                    </p:animEffect>
                                  </p:childTnLst>
                                </p:cTn>
                              </p:par>
                              <p:par>
                                <p:cTn id="33" presetID="63" presetClass="path" presetSubtype="0" decel="100000" fill="hold" grpId="1" nodeType="withEffect">
                                  <p:stCondLst>
                                    <p:cond delay="680"/>
                                  </p:stCondLst>
                                  <p:childTnLst>
                                    <p:animMotion origin="layout" path="M -0.02413 -8.71539E-7 L 4.30431E-6 -8.71539E-7 " pathEditMode="relative" rAng="0" ptsTypes="AA">
                                      <p:cBhvr>
                                        <p:cTn id="34" dur="500" fill="hold"/>
                                        <p:tgtEl>
                                          <p:spTgt spid="3"/>
                                        </p:tgtEl>
                                        <p:attrNameLst>
                                          <p:attrName>ppt_x</p:attrName>
                                          <p:attrName>ppt_y</p:attrName>
                                        </p:attrNameLst>
                                      </p:cBhvr>
                                      <p:rCtr x="12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2" grpId="0" animBg="1"/>
      <p:bldP spid="13" grpId="0" animBg="1"/>
      <p:bldP spid="14" grpId="0" animBg="1"/>
      <p:bldP spid="9" grpId="0"/>
      <p:bldP spid="9" grpId="1"/>
      <p:bldP spid="3" grpId="0">
        <p:tmplLst>
          <p:tmpl>
            <p:tnLst>
              <p:par>
                <p:cTn presetID="10" presetClass="entr" presetSubtype="0" fill="hold" nodeType="withEffect">
                  <p:stCondLst>
                    <p:cond delay="680"/>
                  </p:stCondLst>
                  <p:childTnLst>
                    <p:set>
                      <p:cBhvr>
                        <p:cTn dur="1" fill="hold">
                          <p:stCondLst>
                            <p:cond delay="0"/>
                          </p:stCondLst>
                        </p:cTn>
                        <p:tgtEl>
                          <p:spTgt spid="3"/>
                        </p:tgtEl>
                        <p:attrNameLst>
                          <p:attrName>style.visibility</p:attrName>
                        </p:attrNameLst>
                      </p:cBhvr>
                      <p:to>
                        <p:strVal val="visible"/>
                      </p:to>
                    </p:set>
                    <p:animEffect transition="in" filter="fade">
                      <p:cBhvr>
                        <p:cTn dur="750"/>
                        <p:tgtEl>
                          <p:spTgt spid="3"/>
                        </p:tgtEl>
                      </p:cBhvr>
                    </p:animEffect>
                  </p:childTnLst>
                </p:cTn>
              </p:par>
            </p:tnLst>
          </p:tmpl>
        </p:tmplLst>
      </p:bldP>
      <p:bldP spid="3" grpId="1">
        <p:tmplLst>
          <p:tmpl>
            <p:tnLst>
              <p:par>
                <p:cTn presetID="63" presetClass="path" presetSubtype="0" decel="100000" fill="hold" nodeType="withEffect">
                  <p:stCondLst>
                    <p:cond delay="680"/>
                  </p:stCondLst>
                  <p:childTnLst>
                    <p:animMotion origin="layout" path="M -0.02413 -8.71539E-7 L 4.30431E-6 -8.71539E-7 " pathEditMode="relative" rAng="0" ptsTypes="AA">
                      <p:cBhvr>
                        <p:cTn dur="500" fill="hold"/>
                        <p:tgtEl>
                          <p:spTgt spid="3"/>
                        </p:tgtEl>
                        <p:attrNameLst>
                          <p:attrName>ppt_x</p:attrName>
                          <p:attrName>ppt_y</p:attrName>
                        </p:attrNameLst>
                      </p:cBhvr>
                      <p:rCtr x="1200" y="0"/>
                    </p:animMotion>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Fact Layout_Accent Color 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smtClean="0"/>
              <a:t>Click to edit Master title style</a:t>
            </a:r>
            <a:endParaRPr lang="en-US" dirty="0"/>
          </a:p>
        </p:txBody>
      </p:sp>
    </p:spTree>
    <p:extLst>
      <p:ext uri="{BB962C8B-B14F-4D97-AF65-F5344CB8AC3E}">
        <p14:creationId xmlns:p14="http://schemas.microsoft.com/office/powerpoint/2010/main" val="2538603404"/>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Quote Layou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1201806"/>
            <a:ext cx="10058399" cy="917575"/>
          </a:xfrm>
        </p:spPr>
        <p:txBody>
          <a:bodyPr/>
          <a:lstStyle>
            <a:lvl1pPr marL="233363" indent="-233363">
              <a:defRPr sz="6000" baseline="0"/>
            </a:lvl1pPr>
          </a:lstStyle>
          <a:p>
            <a:r>
              <a:rPr lang="en-US" dirty="0" smtClean="0"/>
              <a:t>“Sample quote goes here. Design is easier than it looks, and more important than it seems.”</a:t>
            </a:r>
            <a:endParaRPr lang="en-US" dirty="0"/>
          </a:p>
        </p:txBody>
      </p:sp>
      <p:sp>
        <p:nvSpPr>
          <p:cNvPr id="4" name="Text Placeholder 3"/>
          <p:cNvSpPr>
            <a:spLocks noGrp="1"/>
          </p:cNvSpPr>
          <p:nvPr>
            <p:ph type="body" sz="quarter" idx="10" hasCustomPrompt="1"/>
          </p:nvPr>
        </p:nvSpPr>
        <p:spPr>
          <a:xfrm>
            <a:off x="5761038" y="5126038"/>
            <a:ext cx="5486400" cy="1071062"/>
          </a:xfrm>
        </p:spPr>
        <p:txBody>
          <a:bodyPr/>
          <a:lstStyle>
            <a:lvl1pPr marL="0" indent="0">
              <a:spcBef>
                <a:spcPts val="0"/>
              </a:spcBef>
              <a:buNone/>
              <a:defRPr sz="3200" baseline="0">
                <a:latin typeface="+mj-lt"/>
              </a:defRPr>
            </a:lvl1pPr>
          </a:lstStyle>
          <a:p>
            <a:pPr lvl="0"/>
            <a:r>
              <a:rPr lang="en-US" dirty="0" smtClean="0"/>
              <a:t>Author Name</a:t>
            </a:r>
          </a:p>
          <a:p>
            <a:pPr lvl="0"/>
            <a:r>
              <a:rPr lang="en-US" dirty="0" smtClean="0"/>
              <a:t>Title</a:t>
            </a:r>
          </a:p>
        </p:txBody>
      </p:sp>
    </p:spTree>
    <p:extLst>
      <p:ext uri="{BB962C8B-B14F-4D97-AF65-F5344CB8AC3E}">
        <p14:creationId xmlns:p14="http://schemas.microsoft.com/office/powerpoint/2010/main" val="3183363366"/>
      </p:ext>
    </p:extLst>
  </p:cSld>
  <p:clrMapOvr>
    <a:masterClrMapping/>
  </p:clrMapOvr>
  <p:transition>
    <p:fade/>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Quote Layout_Accent Color 1">
    <p:bg>
      <p:bgPr>
        <a:solidFill>
          <a:schemeClr val="accent1"/>
        </a:solid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2125663"/>
            <a:ext cx="10058399" cy="917575"/>
          </a:xfrm>
        </p:spPr>
        <p:txBody>
          <a:bodyPr/>
          <a:lstStyle>
            <a:lvl1pPr marL="282575" indent="-282575">
              <a:tabLst>
                <a:tab pos="282575" algn="l"/>
              </a:tabLst>
              <a:defRPr sz="6000" baseline="0"/>
            </a:lvl1pPr>
          </a:lstStyle>
          <a:p>
            <a:r>
              <a:rPr lang="en-US" dirty="0" smtClean="0"/>
              <a:t>“	Add a quote here. Design is easier than it looks, and more important than it seems.”</a:t>
            </a:r>
            <a:endParaRPr lang="en-US" dirty="0"/>
          </a:p>
        </p:txBody>
      </p:sp>
      <p:sp>
        <p:nvSpPr>
          <p:cNvPr id="4" name="Text Placeholder 3"/>
          <p:cNvSpPr>
            <a:spLocks noGrp="1"/>
          </p:cNvSpPr>
          <p:nvPr>
            <p:ph type="body" sz="quarter" idx="10" hasCustomPrompt="1"/>
          </p:nvPr>
        </p:nvSpPr>
        <p:spPr>
          <a:xfrm>
            <a:off x="5761038" y="4868847"/>
            <a:ext cx="5486400" cy="1071062"/>
          </a:xfrm>
        </p:spPr>
        <p:txBody>
          <a:bodyPr/>
          <a:lstStyle>
            <a:lvl1pPr marL="0" indent="0">
              <a:spcBef>
                <a:spcPts val="0"/>
              </a:spcBef>
              <a:buNone/>
              <a:defRPr sz="3200" baseline="0">
                <a:latin typeface="+mj-lt"/>
              </a:defRPr>
            </a:lvl1pPr>
          </a:lstStyle>
          <a:p>
            <a:pPr lvl="0"/>
            <a:r>
              <a:rPr lang="en-US" dirty="0" smtClean="0"/>
              <a:t>Author’s Name</a:t>
            </a:r>
          </a:p>
          <a:p>
            <a:pPr lvl="0"/>
            <a:r>
              <a:rPr lang="en-US" dirty="0" smtClean="0"/>
              <a:t>Title</a:t>
            </a:r>
          </a:p>
        </p:txBody>
      </p:sp>
    </p:spTree>
    <p:extLst>
      <p:ext uri="{BB962C8B-B14F-4D97-AF65-F5344CB8AC3E}">
        <p14:creationId xmlns:p14="http://schemas.microsoft.com/office/powerpoint/2010/main" val="124333386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ig Idea &amp; 3 Points">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82576" y="2430462"/>
            <a:ext cx="11887200" cy="932563"/>
          </a:xfrm>
        </p:spPr>
        <p:txBody>
          <a:bodyPr/>
          <a:lstStyle>
            <a:lvl1pPr marL="0" indent="0">
              <a:buNone/>
              <a:defRPr sz="5400">
                <a:gradFill>
                  <a:gsLst>
                    <a:gs pos="3333">
                      <a:schemeClr val="tx1"/>
                    </a:gs>
                    <a:gs pos="3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smtClean="0"/>
              <a:t>Click to edit Master text styles</a:t>
            </a:r>
          </a:p>
        </p:txBody>
      </p:sp>
      <p:sp>
        <p:nvSpPr>
          <p:cNvPr id="4" name="Title 1"/>
          <p:cNvSpPr>
            <a:spLocks noGrp="1"/>
          </p:cNvSpPr>
          <p:nvPr>
            <p:ph type="title"/>
          </p:nvPr>
        </p:nvSpPr>
        <p:spPr>
          <a:xfrm>
            <a:off x="282576" y="1211263"/>
            <a:ext cx="11889564" cy="917575"/>
          </a:xfrm>
        </p:spPr>
        <p:txBody>
          <a:bodyPr/>
          <a:lstStyle>
            <a:lvl1pPr>
              <a:defRPr sz="7200" baseline="0">
                <a:gradFill>
                  <a:gsLst>
                    <a:gs pos="1250">
                      <a:schemeClr val="tx1"/>
                    </a:gs>
                    <a:gs pos="100000">
                      <a:schemeClr val="tx1"/>
                    </a:gs>
                  </a:gsLst>
                  <a:lin ang="5400000" scaled="0"/>
                </a:gradFill>
              </a:defRPr>
            </a:lvl1pPr>
          </a:lstStyle>
          <a:p>
            <a:r>
              <a:rPr lang="en-US" smtClean="0"/>
              <a:t>Click to edit Master title style</a:t>
            </a:r>
            <a:endParaRPr lang="en-US" dirty="0"/>
          </a:p>
        </p:txBody>
      </p:sp>
    </p:spTree>
    <p:extLst>
      <p:ext uri="{BB962C8B-B14F-4D97-AF65-F5344CB8AC3E}">
        <p14:creationId xmlns:p14="http://schemas.microsoft.com/office/powerpoint/2010/main" val="480330917"/>
      </p:ext>
    </p:extLst>
  </p:cSld>
  <p:clrMapOvr>
    <a:masterClrMapping/>
  </p:clrMapOvr>
  <p:transition>
    <p:fade/>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845078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34457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6928305"/>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Wingdings" panose="05000000000000000000" pitchFamily="2" charset="2"/>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Wingdings" panose="05000000000000000000" pitchFamily="2" charset="2"/>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Wingdings" panose="05000000000000000000" pitchFamily="2" charset="2"/>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Wingdings" panose="05000000000000000000" pitchFamily="2" charset="2"/>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Wingdings" panose="05000000000000000000" pitchFamily="2" charset="2"/>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C9E"/>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478965689"/>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9661" y="233151"/>
            <a:ext cx="11375536" cy="621530"/>
          </a:xfrm>
        </p:spPr>
        <p:txBody>
          <a:bodyPr/>
          <a:lstStyle>
            <a:lvl1pPr>
              <a:defRPr sz="4080"/>
            </a:lvl1pPr>
          </a:lstStyle>
          <a:p>
            <a:r>
              <a:rPr lang="en-US" dirty="0" smtClean="0"/>
              <a:t>Click to edit Master title style</a:t>
            </a:r>
            <a:endParaRPr lang="en-US" dirty="0"/>
          </a:p>
        </p:txBody>
      </p:sp>
      <p:sp>
        <p:nvSpPr>
          <p:cNvPr id="7" name="Text Placeholder 6"/>
          <p:cNvSpPr>
            <a:spLocks noGrp="1"/>
          </p:cNvSpPr>
          <p:nvPr>
            <p:ph type="body" sz="quarter" idx="10"/>
          </p:nvPr>
        </p:nvSpPr>
        <p:spPr>
          <a:xfrm>
            <a:off x="529660" y="1476622"/>
            <a:ext cx="11375535" cy="2228302"/>
          </a:xfrm>
        </p:spPr>
        <p:txBody>
          <a:bodyPr>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39767768"/>
      </p:ext>
    </p:extLst>
  </p:cSld>
  <p:clrMapOvr>
    <a:masterClrMapping/>
  </p:clrMapOvr>
  <p:transition>
    <p:fade/>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emo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91241">
                      <a:schemeClr val="tx1"/>
                    </a:gs>
                    <a:gs pos="57000">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91241">
                      <a:schemeClr val="tx1"/>
                    </a:gs>
                    <a:gs pos="57000">
                      <a:schemeClr val="tx1"/>
                    </a:gs>
                    <a:gs pos="18000">
                      <a:schemeClr val="tx1"/>
                    </a:gs>
                  </a:gsLst>
                  <a:lin ang="5400000" scaled="0"/>
                </a:gradFill>
                <a:latin typeface="+mj-lt"/>
              </a:defRPr>
            </a:lvl1pPr>
          </a:lstStyle>
          <a:p>
            <a:pPr lvl="0"/>
            <a:r>
              <a:rPr lang="en-US" dirty="0" smtClean="0"/>
              <a:t>Speaker Name</a:t>
            </a:r>
          </a:p>
        </p:txBody>
      </p:sp>
      <p:sp>
        <p:nvSpPr>
          <p:cNvPr id="12" name="Rectangle 11"/>
          <p:cNvSpPr/>
          <p:nvPr userDrawn="1"/>
        </p:nvSpPr>
        <p:spPr bwMode="gray">
          <a:xfrm flipH="1">
            <a:off x="6675437" y="5741676"/>
            <a:ext cx="5090930" cy="421649"/>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3" name="Rectangle 12"/>
          <p:cNvSpPr/>
          <p:nvPr userDrawn="1"/>
        </p:nvSpPr>
        <p:spPr bwMode="gray">
          <a:xfrm flipH="1">
            <a:off x="7438038" y="5910383"/>
            <a:ext cx="4998437" cy="41791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4" name="Rectangle 13"/>
          <p:cNvSpPr/>
          <p:nvPr userDrawn="1"/>
        </p:nvSpPr>
        <p:spPr bwMode="gray">
          <a:xfrm flipH="1">
            <a:off x="7193591" y="6282993"/>
            <a:ext cx="5072801" cy="41791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Tree>
    <p:extLst>
      <p:ext uri="{BB962C8B-B14F-4D97-AF65-F5344CB8AC3E}">
        <p14:creationId xmlns:p14="http://schemas.microsoft.com/office/powerpoint/2010/main" val="292386190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850" fill="hold"/>
                                        <p:tgtEl>
                                          <p:spTgt spid="12"/>
                                        </p:tgtEl>
                                        <p:attrNameLst>
                                          <p:attrName>ppt_x</p:attrName>
                                        </p:attrNameLst>
                                      </p:cBhvr>
                                      <p:tavLst>
                                        <p:tav tm="0">
                                          <p:val>
                                            <p:strVal val="1+#ppt_w/2"/>
                                          </p:val>
                                        </p:tav>
                                        <p:tav tm="100000">
                                          <p:val>
                                            <p:strVal val="#ppt_x"/>
                                          </p:val>
                                        </p:tav>
                                      </p:tavLst>
                                    </p:anim>
                                    <p:anim calcmode="lin" valueType="num">
                                      <p:cBhvr additive="base">
                                        <p:cTn id="8" dur="85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850" fill="hold"/>
                                        <p:tgtEl>
                                          <p:spTgt spid="14"/>
                                        </p:tgtEl>
                                        <p:attrNameLst>
                                          <p:attrName>ppt_x</p:attrName>
                                        </p:attrNameLst>
                                      </p:cBhvr>
                                      <p:tavLst>
                                        <p:tav tm="0">
                                          <p:val>
                                            <p:strVal val="1+#ppt_w/2"/>
                                          </p:val>
                                        </p:tav>
                                        <p:tav tm="100000">
                                          <p:val>
                                            <p:strVal val="#ppt_x"/>
                                          </p:val>
                                        </p:tav>
                                      </p:tavLst>
                                    </p:anim>
                                    <p:anim calcmode="lin" valueType="num">
                                      <p:cBhvr additive="base">
                                        <p:cTn id="12" dur="85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850" fill="hold"/>
                                        <p:tgtEl>
                                          <p:spTgt spid="13"/>
                                        </p:tgtEl>
                                        <p:attrNameLst>
                                          <p:attrName>ppt_x</p:attrName>
                                        </p:attrNameLst>
                                      </p:cBhvr>
                                      <p:tavLst>
                                        <p:tav tm="0">
                                          <p:val>
                                            <p:strVal val="0-#ppt_w/2"/>
                                          </p:val>
                                        </p:tav>
                                        <p:tav tm="100000">
                                          <p:val>
                                            <p:strVal val="#ppt_x"/>
                                          </p:val>
                                        </p:tav>
                                      </p:tavLst>
                                    </p:anim>
                                    <p:anim calcmode="lin" valueType="num">
                                      <p:cBhvr additive="base">
                                        <p:cTn id="16" dur="850" fill="hold"/>
                                        <p:tgtEl>
                                          <p:spTgt spid="13"/>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58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750"/>
                                        <p:tgtEl>
                                          <p:spTgt spid="2"/>
                                        </p:tgtEl>
                                      </p:cBhvr>
                                    </p:animEffect>
                                  </p:childTnLst>
                                </p:cTn>
                              </p:par>
                              <p:par>
                                <p:cTn id="20" presetID="63" presetClass="path" presetSubtype="0" decel="100000" fill="hold" grpId="1" nodeType="withEffect">
                                  <p:stCondLst>
                                    <p:cond delay="580"/>
                                  </p:stCondLst>
                                  <p:childTnLst>
                                    <p:animMotion origin="layout" path="M -0.02409 1.50289E-6 L -4.16667E-7 1.50289E-6 " pathEditMode="relative" rAng="0" ptsTypes="AA">
                                      <p:cBhvr>
                                        <p:cTn id="21" dur="500" fill="hold"/>
                                        <p:tgtEl>
                                          <p:spTgt spid="2"/>
                                        </p:tgtEl>
                                        <p:attrNameLst>
                                          <p:attrName>ppt_x</p:attrName>
                                          <p:attrName>ppt_y</p:attrName>
                                        </p:attrNameLst>
                                      </p:cBhvr>
                                      <p:rCtr x="1198" y="0"/>
                                    </p:animMotion>
                                  </p:childTnLst>
                                </p:cTn>
                              </p:par>
                              <p:par>
                                <p:cTn id="22" presetID="10" presetClass="entr" presetSubtype="0" fill="hold" grpId="0" nodeType="withEffect">
                                  <p:stCondLst>
                                    <p:cond delay="68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750"/>
                                        <p:tgtEl>
                                          <p:spTgt spid="5"/>
                                        </p:tgtEl>
                                      </p:cBhvr>
                                    </p:animEffect>
                                  </p:childTnLst>
                                </p:cTn>
                              </p:par>
                              <p:par>
                                <p:cTn id="25" presetID="63" presetClass="path" presetSubtype="0" decel="100000" fill="hold" grpId="1" nodeType="withEffect">
                                  <p:stCondLst>
                                    <p:cond delay="680"/>
                                  </p:stCondLst>
                                  <p:childTnLst>
                                    <p:animMotion origin="layout" path="M -0.02409 1.50289E-6 L -4.16667E-7 1.50289E-6 " pathEditMode="relative" rAng="0" ptsTypes="AA">
                                      <p:cBhvr>
                                        <p:cTn id="26" dur="500" fill="hold"/>
                                        <p:tgtEl>
                                          <p:spTgt spid="5"/>
                                        </p:tgtEl>
                                        <p:attrNameLst>
                                          <p:attrName>ppt_x</p:attrName>
                                          <p:attrName>ppt_y</p:attrName>
                                        </p:attrNameLst>
                                      </p:cBhvr>
                                      <p:rCtr x="11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tmplLst>
          <p:tmpl>
            <p:tnLst>
              <p:par>
                <p:cTn presetID="10" presetClass="entr" presetSubtype="0" fill="hold" nodeType="withEffect">
                  <p:stCondLst>
                    <p:cond delay="680"/>
                  </p:stCondLst>
                  <p:childTnLst>
                    <p:set>
                      <p:cBhvr>
                        <p:cTn dur="1" fill="hold">
                          <p:stCondLst>
                            <p:cond delay="0"/>
                          </p:stCondLst>
                        </p:cTn>
                        <p:tgtEl>
                          <p:spTgt spid="5"/>
                        </p:tgtEl>
                        <p:attrNameLst>
                          <p:attrName>style.visibility</p:attrName>
                        </p:attrNameLst>
                      </p:cBhvr>
                      <p:to>
                        <p:strVal val="visible"/>
                      </p:to>
                    </p:set>
                    <p:animEffect transition="in" filter="fade">
                      <p:cBhvr>
                        <p:cTn dur="750"/>
                        <p:tgtEl>
                          <p:spTgt spid="5"/>
                        </p:tgtEl>
                      </p:cBhvr>
                    </p:animEffect>
                  </p:childTnLst>
                </p:cTn>
              </p:par>
            </p:tnLst>
          </p:tmpl>
        </p:tmplLst>
      </p:bldP>
      <p:bldP spid="5" grpId="1">
        <p:tmplLst>
          <p:tmpl>
            <p:tnLst>
              <p:par>
                <p:cTn presetID="63" presetClass="path" presetSubtype="0" decel="100000" fill="hold" nodeType="withEffect">
                  <p:stCondLst>
                    <p:cond delay="680"/>
                  </p:stCondLst>
                  <p:childTnLst>
                    <p:animMotion origin="layout" path="M -0.02409 1.50289E-6 L -4.16667E-7 1.50289E-6 " pathEditMode="relative" rAng="0" ptsTypes="AA">
                      <p:cBhvr>
                        <p:cTn dur="500" fill="hold"/>
                        <p:tgtEl>
                          <p:spTgt spid="5"/>
                        </p:tgtEl>
                        <p:attrNameLst>
                          <p:attrName>ppt_x</p:attrName>
                          <p:attrName>ppt_y</p:attrName>
                        </p:attrNameLst>
                      </p:cBhvr>
                      <p:rCtr x="1198" y="0"/>
                    </p:animMotion>
                  </p:childTnLst>
                </p:cTn>
              </p:par>
            </p:tnLst>
          </p:tmpl>
        </p:tmplLst>
      </p:bldP>
      <p:bldP spid="12" grpId="0" animBg="1"/>
      <p:bldP spid="13" grpId="0" animBg="1"/>
      <p:bldP spid="14"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cSld name="5_Title and Content_Orange">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lvl1pPr>
              <a:defRPr spc="-102" baseline="0"/>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623606" y="1478243"/>
            <a:ext cx="11195743" cy="2176943"/>
          </a:xfrm>
        </p:spPr>
        <p:txBody>
          <a:bodyPr>
            <a:spAutoFit/>
          </a:bodyPr>
          <a:lstStyle>
            <a:lvl1pPr marL="0" indent="0">
              <a:spcBef>
                <a:spcPts val="0"/>
              </a:spcBef>
              <a:spcAft>
                <a:spcPts val="612"/>
              </a:spcAft>
              <a:buNone/>
              <a:defRPr sz="2856" spc="-102" baseline="0">
                <a:gradFill>
                  <a:gsLst>
                    <a:gs pos="10000">
                      <a:srgbClr val="FF8A00"/>
                    </a:gs>
                    <a:gs pos="29583">
                      <a:srgbClr val="FF8A00"/>
                    </a:gs>
                  </a:gsLst>
                  <a:lin ang="5400000" scaled="0"/>
                </a:gradFill>
                <a:latin typeface="+mn-lt"/>
              </a:defRPr>
            </a:lvl1pPr>
            <a:lvl2pPr marL="0" indent="0">
              <a:spcBef>
                <a:spcPts val="0"/>
              </a:spcBef>
              <a:spcAft>
                <a:spcPts val="1224"/>
              </a:spcAft>
              <a:buNone/>
              <a:defRPr sz="2040">
                <a:latin typeface="Segoe UI Light" pitchFamily="34" charset="0"/>
                <a:ea typeface="Segoe UI" pitchFamily="34" charset="0"/>
                <a:cs typeface="Segoe UI" pitchFamily="34" charset="0"/>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735027715"/>
      </p:ext>
    </p:extLst>
  </p:cSld>
  <p:clrMapOvr>
    <a:masterClrMapping/>
  </p:clrMapOvr>
  <p:transition>
    <p:fade/>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Diagram Blank - JBS">
    <p:bg>
      <p:bgPr>
        <a:solidFill>
          <a:schemeClr val="bg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29661" y="1267757"/>
            <a:ext cx="10415548" cy="222830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Rectangle 5"/>
          <p:cNvSpPr/>
          <p:nvPr userDrawn="1"/>
        </p:nvSpPr>
        <p:spPr bwMode="auto">
          <a:xfrm>
            <a:off x="0" y="0"/>
            <a:ext cx="12436475" cy="466302"/>
          </a:xfrm>
          <a:prstGeom prst="rect">
            <a:avLst/>
          </a:prstGeom>
          <a:solidFill>
            <a:srgbClr val="0070C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86521" rIns="186521" bIns="186521" numCol="1" spcCol="0" rtlCol="0" fromWordArt="0" anchor="ctr" anchorCtr="0" forceAA="0" compatLnSpc="1">
            <a:prstTxWarp prst="textNoShape">
              <a:avLst/>
            </a:prstTxWarp>
            <a:noAutofit/>
          </a:bodyPr>
          <a:lstStyle/>
          <a:p>
            <a:pPr algn="r" defTabSz="932290" fontAlgn="base">
              <a:spcBef>
                <a:spcPct val="0"/>
              </a:spcBef>
              <a:spcAft>
                <a:spcPct val="0"/>
              </a:spcAft>
            </a:pPr>
            <a:endParaRPr lang="en-US" sz="2856"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10" name="Title 9"/>
          <p:cNvSpPr>
            <a:spLocks noGrp="1"/>
          </p:cNvSpPr>
          <p:nvPr>
            <p:ph type="title"/>
          </p:nvPr>
        </p:nvSpPr>
        <p:spPr>
          <a:xfrm>
            <a:off x="529661" y="1"/>
            <a:ext cx="10341396" cy="466302"/>
          </a:xfrm>
        </p:spPr>
        <p:txBody>
          <a:bodyPr anchor="ctr"/>
          <a:lstStyle>
            <a:lvl1pPr>
              <a:defRPr sz="2040">
                <a:solidFill>
                  <a:schemeClr val="bg1"/>
                </a:solidFill>
                <a:latin typeface="+mj-lt"/>
              </a:defRPr>
            </a:lvl1pPr>
          </a:lstStyle>
          <a:p>
            <a:r>
              <a:rPr lang="en-US" dirty="0" smtClean="0"/>
              <a:t>Click to edit Master title style</a:t>
            </a:r>
            <a:endParaRPr lang="en-US" dirty="0"/>
          </a:p>
        </p:txBody>
      </p:sp>
      <p:sp>
        <p:nvSpPr>
          <p:cNvPr id="12" name="Text Placeholder 11"/>
          <p:cNvSpPr>
            <a:spLocks noGrp="1"/>
          </p:cNvSpPr>
          <p:nvPr>
            <p:ph type="body" sz="quarter" idx="11"/>
          </p:nvPr>
        </p:nvSpPr>
        <p:spPr>
          <a:xfrm>
            <a:off x="529661" y="621735"/>
            <a:ext cx="10415548" cy="2228302"/>
          </a:xfrm>
        </p:spPr>
        <p:txBody>
          <a:bodyPr/>
          <a:lstStyle>
            <a:lvl1pPr>
              <a:defRPr>
                <a:solidFill>
                  <a:srgbClr val="EB3C00"/>
                </a:solidFill>
              </a:defRPr>
            </a:lvl1pPr>
            <a:lvl2pPr>
              <a:defRPr>
                <a:solidFill>
                  <a:srgbClr val="EB3C00"/>
                </a:solidFill>
              </a:defRPr>
            </a:lvl2pPr>
            <a:lvl3pPr>
              <a:defRPr>
                <a:solidFill>
                  <a:srgbClr val="EB3C00"/>
                </a:solidFill>
              </a:defRPr>
            </a:lvl3pPr>
            <a:lvl4pPr>
              <a:defRPr>
                <a:solidFill>
                  <a:srgbClr val="EB3C00"/>
                </a:solidFill>
              </a:defRPr>
            </a:lvl4pPr>
            <a:lvl5pPr>
              <a:defRPr>
                <a:solidFill>
                  <a:srgbClr val="EB3C00"/>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30263003"/>
      </p:ext>
    </p:extLst>
  </p:cSld>
  <p:clrMapOvr>
    <a:masterClrMapping/>
  </p:clrMapOvr>
  <p:transition>
    <p:fade/>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cSld name="Title &amp; Content w/Bullets">
    <p:spTree>
      <p:nvGrpSpPr>
        <p:cNvPr id="1" name=""/>
        <p:cNvGrpSpPr/>
        <p:nvPr/>
      </p:nvGrpSpPr>
      <p:grpSpPr>
        <a:xfrm>
          <a:off x="0" y="0"/>
          <a:ext cx="0" cy="0"/>
          <a:chOff x="0" y="0"/>
          <a:chExt cx="0" cy="0"/>
        </a:xfrm>
      </p:grpSpPr>
      <p:sp>
        <p:nvSpPr>
          <p:cNvPr id="2" name="Title 1"/>
          <p:cNvSpPr>
            <a:spLocks noGrp="1"/>
          </p:cNvSpPr>
          <p:nvPr>
            <p:ph type="title"/>
          </p:nvPr>
        </p:nvSpPr>
        <p:spPr>
          <a:xfrm>
            <a:off x="529661" y="233152"/>
            <a:ext cx="11375536" cy="762786"/>
          </a:xfrm>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529661" y="1476621"/>
            <a:ext cx="11375536" cy="2239396"/>
          </a:xfrm>
          <a:prstGeom prst="rect">
            <a:avLst/>
          </a:prstGeom>
        </p:spPr>
        <p:txBody>
          <a:bodyPr/>
          <a:lstStyle>
            <a:lvl1pPr marL="289818" indent="-289818">
              <a:buFont typeface="Wingdings" pitchFamily="2" charset="2"/>
              <a:buChar char=""/>
              <a:defRPr sz="4080"/>
            </a:lvl1pPr>
            <a:lvl2pPr marL="527824" indent="-238007">
              <a:buFont typeface="Wingdings" pitchFamily="2" charset="2"/>
              <a:buChar char=""/>
              <a:defRPr>
                <a:latin typeface="+mn-lt"/>
              </a:defRPr>
            </a:lvl2pPr>
            <a:lvl3pPr marL="756116" indent="-228292">
              <a:buFont typeface="Wingdings" pitchFamily="2" charset="2"/>
              <a:buChar char=""/>
              <a:tabLst/>
              <a:defRPr>
                <a:latin typeface="+mn-lt"/>
              </a:defRPr>
            </a:lvl3pPr>
            <a:lvl4pPr marL="932597" indent="-176481">
              <a:buFont typeface="Wingdings" pitchFamily="2" charset="2"/>
              <a:buChar char=""/>
              <a:defRPr>
                <a:latin typeface="+mn-lt"/>
              </a:defRPr>
            </a:lvl4pPr>
            <a:lvl5pPr marL="1109078" indent="-176481">
              <a:buFont typeface="Wingdings" pitchFamily="2" charset="2"/>
              <a:buChar char=""/>
              <a:tabLst/>
              <a:defRPr>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fld id="{CCBC3394-D7D4-4493-8076-76FBA3F60B25}" type="slidenum">
              <a:rPr lang="en-US" smtClean="0">
                <a:gradFill>
                  <a:gsLst>
                    <a:gs pos="100000">
                      <a:srgbClr val="797A7D"/>
                    </a:gs>
                    <a:gs pos="0">
                      <a:srgbClr val="797A7D"/>
                    </a:gs>
                  </a:gsLst>
                  <a:lin ang="5400000" scaled="0"/>
                </a:gradFill>
              </a:rPr>
              <a:pPr/>
              <a:t>‹#›</a:t>
            </a:fld>
            <a:endParaRPr lang="en-US">
              <a:gradFill>
                <a:gsLst>
                  <a:gs pos="100000">
                    <a:srgbClr val="797A7D"/>
                  </a:gs>
                  <a:gs pos="0">
                    <a:srgbClr val="797A7D"/>
                  </a:gs>
                </a:gsLst>
                <a:lin ang="5400000" scaled="0"/>
              </a:gra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726210070"/>
      </p:ext>
    </p:extLst>
  </p:cSld>
  <p:clrMapOvr>
    <a:masterClrMapping/>
  </p:clrMapOvr>
  <p:transition>
    <p:fade/>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cSld name="1_Color Block text w/Photo on Right">
    <p:spTree>
      <p:nvGrpSpPr>
        <p:cNvPr id="1" name=""/>
        <p:cNvGrpSpPr/>
        <p:nvPr/>
      </p:nvGrpSpPr>
      <p:grpSpPr>
        <a:xfrm>
          <a:off x="0" y="0"/>
          <a:ext cx="0" cy="0"/>
          <a:chOff x="0" y="0"/>
          <a:chExt cx="0" cy="0"/>
        </a:xfrm>
      </p:grpSpPr>
      <p:sp>
        <p:nvSpPr>
          <p:cNvPr id="7" name="Rectangle 6"/>
          <p:cNvSpPr/>
          <p:nvPr/>
        </p:nvSpPr>
        <p:spPr bwMode="white">
          <a:xfrm>
            <a:off x="2" y="0"/>
            <a:ext cx="6346198"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8" tIns="46618" rIns="46618" bIns="46618" numCol="1" spcCol="0" rtlCol="0" fromWordArt="0" anchor="ctr" anchorCtr="0" forceAA="0" compatLnSpc="1">
            <a:prstTxWarp prst="textNoShape">
              <a:avLst/>
            </a:prstTxWarp>
            <a:noAutofit/>
          </a:bodyPr>
          <a:lstStyle/>
          <a:p>
            <a:pPr algn="ctr" defTabSz="932010"/>
            <a:endParaRPr lang="en-US" sz="2243"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31279" y="1476623"/>
            <a:ext cx="5543930" cy="1201902"/>
          </a:xfrm>
          <a:prstGeom prst="rect">
            <a:avLst/>
          </a:prstGeom>
        </p:spPr>
        <p:txBody>
          <a:bodyPr>
            <a:noAutofit/>
          </a:bodyPr>
          <a:lstStyle>
            <a:lvl1pPr marL="0" indent="0">
              <a:buNone/>
              <a:defRPr sz="4079" b="0" cap="none" baseline="0">
                <a:gradFill>
                  <a:gsLst>
                    <a:gs pos="100000">
                      <a:schemeClr val="bg1"/>
                    </a:gs>
                    <a:gs pos="0">
                      <a:schemeClr val="bg1"/>
                    </a:gs>
                  </a:gsLst>
                  <a:lin ang="5400000" scaled="0"/>
                </a:gradFill>
                <a:latin typeface="+mj-lt"/>
              </a:defRPr>
            </a:lvl1pPr>
            <a:lvl2pPr marL="621435" indent="0">
              <a:buNone/>
              <a:defRPr sz="2753" b="1"/>
            </a:lvl2pPr>
            <a:lvl3pPr marL="1242872" indent="0">
              <a:buNone/>
              <a:defRPr sz="2447" b="1"/>
            </a:lvl3pPr>
            <a:lvl4pPr marL="1864307" indent="0">
              <a:buNone/>
              <a:defRPr sz="2141" b="1"/>
            </a:lvl4pPr>
            <a:lvl5pPr marL="2485743" indent="0">
              <a:buNone/>
              <a:defRPr sz="2141" b="1"/>
            </a:lvl5pPr>
            <a:lvl6pPr marL="3107179" indent="0">
              <a:buNone/>
              <a:defRPr sz="2141" b="1"/>
            </a:lvl6pPr>
            <a:lvl7pPr marL="3728615" indent="0">
              <a:buNone/>
              <a:defRPr sz="2141" b="1"/>
            </a:lvl7pPr>
            <a:lvl8pPr marL="4350050" indent="0">
              <a:buNone/>
              <a:defRPr sz="2141" b="1"/>
            </a:lvl8pPr>
            <a:lvl9pPr marL="4971486" indent="0">
              <a:buNone/>
              <a:defRPr sz="2141" b="1"/>
            </a:lvl9pPr>
          </a:lstStyle>
          <a:p>
            <a:pPr lvl="0"/>
            <a:r>
              <a:rPr lang="en-US" dirty="0" smtClean="0"/>
              <a:t>Click to edit Master text styles.</a:t>
            </a:r>
          </a:p>
        </p:txBody>
      </p:sp>
      <p:sp>
        <p:nvSpPr>
          <p:cNvPr id="9" name="Content Placeholder 5"/>
          <p:cNvSpPr>
            <a:spLocks noGrp="1"/>
          </p:cNvSpPr>
          <p:nvPr>
            <p:ph sz="quarter" idx="13"/>
          </p:nvPr>
        </p:nvSpPr>
        <p:spPr>
          <a:xfrm>
            <a:off x="531280" y="2789431"/>
            <a:ext cx="5554778" cy="621530"/>
          </a:xfrm>
          <a:prstGeom prst="rect">
            <a:avLst/>
          </a:prstGeom>
        </p:spPr>
        <p:txBody>
          <a:bodyPr>
            <a:noAutofit/>
          </a:bodyPr>
          <a:lstStyle>
            <a:lvl1pPr marL="0" indent="0">
              <a:spcBef>
                <a:spcPts val="1224"/>
              </a:spcBef>
              <a:buFont typeface="Arial" pitchFamily="34" charset="0"/>
              <a:buNone/>
              <a:defRPr lang="en-US" sz="2039" kern="1200" spc="0" dirty="0" smtClean="0">
                <a:gradFill>
                  <a:gsLst>
                    <a:gs pos="100000">
                      <a:schemeClr val="bg1"/>
                    </a:gs>
                    <a:gs pos="0">
                      <a:schemeClr val="bg1"/>
                    </a:gs>
                  </a:gsLst>
                  <a:lin ang="5400000" scaled="0"/>
                </a:gradFill>
                <a:latin typeface="+mn-lt"/>
                <a:ea typeface="+mn-ea"/>
                <a:cs typeface="Segoe UI" pitchFamily="34" charset="0"/>
              </a:defRPr>
            </a:lvl1pPr>
            <a:lvl2pPr marL="932154" indent="-388397">
              <a:defRPr lang="en-US" sz="2141" kern="1200" dirty="0" smtClean="0">
                <a:solidFill>
                  <a:schemeClr val="bg2">
                    <a:lumMod val="50000"/>
                  </a:schemeClr>
                </a:solidFill>
                <a:latin typeface="+mn-lt"/>
                <a:ea typeface="+mn-ea"/>
                <a:cs typeface="Arial" pitchFamily="34" charset="0"/>
              </a:defRPr>
            </a:lvl2pPr>
            <a:lvl3pPr marL="932154" indent="-233038">
              <a:defRPr lang="en-US" sz="1937" kern="1200" dirty="0" smtClean="0">
                <a:solidFill>
                  <a:schemeClr val="bg2">
                    <a:lumMod val="50000"/>
                  </a:schemeClr>
                </a:solidFill>
                <a:latin typeface="+mn-lt"/>
                <a:ea typeface="+mn-ea"/>
                <a:cs typeface="Arial" pitchFamily="34" charset="0"/>
              </a:defRPr>
            </a:lvl3pPr>
            <a:lvl4pPr marL="1242872" indent="-233038">
              <a:defRPr lang="en-US" sz="1632" kern="1200" dirty="0" smtClean="0">
                <a:solidFill>
                  <a:schemeClr val="bg2">
                    <a:lumMod val="50000"/>
                  </a:schemeClr>
                </a:solidFill>
                <a:latin typeface="+mn-lt"/>
                <a:ea typeface="+mn-ea"/>
                <a:cs typeface="Arial" pitchFamily="34" charset="0"/>
              </a:defRPr>
            </a:lvl4pPr>
            <a:lvl5pPr marL="1475911" indent="-233038">
              <a:defRPr lang="en-US" sz="1632" kern="1200" dirty="0">
                <a:solidFill>
                  <a:schemeClr val="bg2">
                    <a:lumMod val="50000"/>
                  </a:schemeClr>
                </a:solidFill>
                <a:latin typeface="+mn-lt"/>
                <a:ea typeface="+mn-ea"/>
                <a:cs typeface="Arial" pitchFamily="34" charset="0"/>
              </a:defRPr>
            </a:lvl5pPr>
            <a:lvl6pPr>
              <a:defRPr sz="2141"/>
            </a:lvl6pPr>
            <a:lvl7pPr>
              <a:defRPr sz="2141"/>
            </a:lvl7pPr>
            <a:lvl8pPr>
              <a:defRPr sz="2141"/>
            </a:lvl8pPr>
            <a:lvl9pPr>
              <a:defRPr sz="2141"/>
            </a:lvl9pPr>
          </a:lstStyle>
          <a:p>
            <a:pPr lvl="0"/>
            <a:r>
              <a:rPr lang="en-US" smtClean="0"/>
              <a:t>Click to edit Master text styles</a:t>
            </a:r>
          </a:p>
        </p:txBody>
      </p:sp>
    </p:spTree>
    <p:extLst>
      <p:ext uri="{BB962C8B-B14F-4D97-AF65-F5344CB8AC3E}">
        <p14:creationId xmlns:p14="http://schemas.microsoft.com/office/powerpoint/2010/main" val="318885756"/>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Color Block text w/Photo on Right">
    <p:spTree>
      <p:nvGrpSpPr>
        <p:cNvPr id="1" name=""/>
        <p:cNvGrpSpPr/>
        <p:nvPr/>
      </p:nvGrpSpPr>
      <p:grpSpPr>
        <a:xfrm>
          <a:off x="0" y="0"/>
          <a:ext cx="0" cy="0"/>
          <a:chOff x="0" y="0"/>
          <a:chExt cx="0" cy="0"/>
        </a:xfrm>
      </p:grpSpPr>
      <p:sp>
        <p:nvSpPr>
          <p:cNvPr id="7" name="Rectangle 6"/>
          <p:cNvSpPr/>
          <p:nvPr userDrawn="1"/>
        </p:nvSpPr>
        <p:spPr bwMode="white">
          <a:xfrm>
            <a:off x="1" y="0"/>
            <a:ext cx="6346198"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Picture Placeholder 3"/>
          <p:cNvSpPr>
            <a:spLocks noGrp="1"/>
          </p:cNvSpPr>
          <p:nvPr>
            <p:ph type="pic" sz="quarter" idx="14" hasCustomPrompt="1"/>
          </p:nvPr>
        </p:nvSpPr>
        <p:spPr>
          <a:xfrm>
            <a:off x="6334860" y="3127930"/>
            <a:ext cx="6101615" cy="738664"/>
          </a:xfrm>
        </p:spPr>
        <p:txBody>
          <a:bodyPr lIns="182880" anchor="ctr"/>
          <a:lstStyle>
            <a:lvl1pPr marL="0" indent="0" algn="l">
              <a:buNone/>
              <a:defRPr/>
            </a:lvl1pPr>
          </a:lstStyle>
          <a:p>
            <a:r>
              <a:rPr lang="en-US" dirty="0" smtClean="0"/>
              <a:t>Click to insert photo.</a:t>
            </a:r>
            <a:endParaRPr lang="en-US" dirty="0"/>
          </a:p>
        </p:txBody>
      </p:sp>
      <p:sp>
        <p:nvSpPr>
          <p:cNvPr id="3" name="Text Placeholder 2"/>
          <p:cNvSpPr>
            <a:spLocks noGrp="1"/>
          </p:cNvSpPr>
          <p:nvPr>
            <p:ph type="body" idx="1" hasCustomPrompt="1"/>
          </p:nvPr>
        </p:nvSpPr>
        <p:spPr>
          <a:xfrm>
            <a:off x="531279" y="1476623"/>
            <a:ext cx="5543930" cy="1201902"/>
          </a:xfrm>
          <a:prstGeom prst="rect">
            <a:avLst/>
          </a:prstGeom>
        </p:spPr>
        <p:txBody>
          <a:bodyPr>
            <a:noAutofit/>
          </a:bodyPr>
          <a:lstStyle>
            <a:lvl1pPr marL="0" indent="0">
              <a:buNone/>
              <a:defRPr sz="4080" b="0" cap="none" baseline="0">
                <a:gradFill>
                  <a:gsLst>
                    <a:gs pos="100000">
                      <a:schemeClr val="bg1"/>
                    </a:gs>
                    <a:gs pos="0">
                      <a:schemeClr val="bg1"/>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9" name="Content Placeholder 5"/>
          <p:cNvSpPr>
            <a:spLocks noGrp="1"/>
          </p:cNvSpPr>
          <p:nvPr>
            <p:ph sz="quarter" idx="13"/>
          </p:nvPr>
        </p:nvSpPr>
        <p:spPr>
          <a:xfrm>
            <a:off x="531279" y="2789431"/>
            <a:ext cx="5554778" cy="621530"/>
          </a:xfrm>
          <a:prstGeom prst="rect">
            <a:avLst/>
          </a:prstGeom>
        </p:spPr>
        <p:txBody>
          <a:bodyPr>
            <a:noAutofit/>
          </a:bodyPr>
          <a:lstStyle>
            <a:lvl1pPr marL="0" indent="0">
              <a:spcBef>
                <a:spcPts val="1224"/>
              </a:spcBef>
              <a:buFont typeface="Arial" pitchFamily="34" charset="0"/>
              <a:buNone/>
              <a:defRPr lang="en-US" sz="2040" kern="1200" spc="0" dirty="0" smtClean="0">
                <a:gradFill>
                  <a:gsLst>
                    <a:gs pos="100000">
                      <a:schemeClr val="bg1"/>
                    </a:gs>
                    <a:gs pos="0">
                      <a:schemeClr val="bg1"/>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pic>
        <p:nvPicPr>
          <p:cNvPr id="10" name="Picture 9"/>
          <p:cNvPicPr>
            <a:picLocks noChangeAspect="1"/>
          </p:cNvPicPr>
          <p:nvPr userDrawn="1"/>
        </p:nvPicPr>
        <p:blipFill rotWithShape="1">
          <a:blip r:embed="rId2">
            <a:extLst>
              <a:ext uri="{28A0092B-C50C-407E-A947-70E740481C1C}">
                <a14:useLocalDpi xmlns:a14="http://schemas.microsoft.com/office/drawing/2010/main" val="0"/>
              </a:ext>
            </a:extLst>
          </a:blip>
          <a:srcRect l="24304"/>
          <a:stretch/>
        </p:blipFill>
        <p:spPr bwMode="black">
          <a:xfrm>
            <a:off x="10512436" y="6264565"/>
            <a:ext cx="1632342" cy="559562"/>
          </a:xfrm>
          <a:prstGeom prst="rect">
            <a:avLst/>
          </a:prstGeom>
        </p:spPr>
      </p:pic>
      <p:sp>
        <p:nvSpPr>
          <p:cNvPr id="11" name="Rectangle 10"/>
          <p:cNvSpPr/>
          <p:nvPr userDrawn="1"/>
        </p:nvSpPr>
        <p:spPr>
          <a:xfrm>
            <a:off x="-10849" y="6727707"/>
            <a:ext cx="12447324" cy="262241"/>
          </a:xfrm>
          <a:prstGeom prst="rect">
            <a:avLst/>
          </a:prstGeom>
        </p:spPr>
        <p:txBody>
          <a:bodyPr wrap="square">
            <a:spAutoFit/>
          </a:bodyPr>
          <a:lstStyle/>
          <a:p>
            <a:r>
              <a:rPr lang="en-US" sz="1071" kern="1200" dirty="0" smtClean="0">
                <a:solidFill>
                  <a:schemeClr val="bg1"/>
                </a:solidFill>
                <a:effectLst/>
                <a:latin typeface="Segoe UI" pitchFamily="34" charset="0"/>
                <a:ea typeface="Segoe UI" pitchFamily="34" charset="0"/>
                <a:cs typeface="Segoe UI" pitchFamily="34" charset="0"/>
              </a:rPr>
              <a:t>©2012 Microsoft Corporation. All rights reserved. </a:t>
            </a:r>
          </a:p>
        </p:txBody>
      </p:sp>
    </p:spTree>
    <p:extLst>
      <p:ext uri="{BB962C8B-B14F-4D97-AF65-F5344CB8AC3E}">
        <p14:creationId xmlns:p14="http://schemas.microsoft.com/office/powerpoint/2010/main" val="2648790221"/>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Title and Content 24p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387145"/>
            <a:ext cx="11887200" cy="1988237"/>
          </a:xfrm>
        </p:spPr>
        <p:txBody>
          <a:bodyPr>
            <a:spAutoFit/>
          </a:bodyPr>
          <a:lstStyle>
            <a:lvl1pPr>
              <a:spcBef>
                <a:spcPts val="1800"/>
              </a:spcBef>
              <a:defRPr sz="2400">
                <a:latin typeface="+mn-lt"/>
              </a:defRPr>
            </a:lvl1pPr>
            <a:lvl2pPr marL="628530" indent="-285695">
              <a:spcBef>
                <a:spcPts val="600"/>
              </a:spcBef>
              <a:defRPr sz="2000"/>
            </a:lvl2pPr>
            <a:lvl3pPr>
              <a:spcBef>
                <a:spcPts val="600"/>
              </a:spcBef>
              <a:defRPr/>
            </a:lvl3pPr>
            <a:lvl4pPr>
              <a:spcBef>
                <a:spcPts val="600"/>
              </a:spcBef>
              <a:defRPr/>
            </a:lvl4pPr>
            <a:lvl5pPr>
              <a:spcBef>
                <a:spcPts val="6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
        <p:nvSpPr>
          <p:cNvPr id="5" name="TextBox 7"/>
          <p:cNvSpPr txBox="1"/>
          <p:nvPr userDrawn="1"/>
        </p:nvSpPr>
        <p:spPr bwMode="white">
          <a:xfrm>
            <a:off x="4289583" y="6696086"/>
            <a:ext cx="3857311" cy="164668"/>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49" b="0" spc="150" baseline="0" dirty="0" smtClean="0">
                <a:gradFill>
                  <a:gsLst>
                    <a:gs pos="0">
                      <a:schemeClr val="tx1">
                        <a:alpha val="50000"/>
                      </a:schemeClr>
                    </a:gs>
                    <a:gs pos="86000">
                      <a:schemeClr val="tx1">
                        <a:alpha val="50000"/>
                      </a:scheme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3689220936"/>
      </p:ext>
    </p:extLst>
  </p:cSld>
  <p:clrMapOvr>
    <a:masterClrMapping/>
  </p:clrMapOvr>
  <p:transition>
    <p:fade/>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84953" y="5133291"/>
            <a:ext cx="5542600" cy="1919175"/>
          </a:xfrm>
          <a:prstGeom prst="rect">
            <a:avLst/>
          </a:prstGeom>
        </p:spPr>
      </p:pic>
      <p:sp>
        <p:nvSpPr>
          <p:cNvPr id="2" name="Title 1"/>
          <p:cNvSpPr>
            <a:spLocks noGrp="1"/>
          </p:cNvSpPr>
          <p:nvPr>
            <p:ph type="title" hasCustomPrompt="1"/>
          </p:nvPr>
        </p:nvSpPr>
        <p:spPr>
          <a:xfrm>
            <a:off x="998579" y="2151537"/>
            <a:ext cx="10445796" cy="1017048"/>
          </a:xfrm>
        </p:spPr>
        <p:txBody>
          <a:bodyPr anchor="b" anchorCtr="0"/>
          <a:lstStyle>
            <a:lvl1pPr>
              <a:defRPr sz="7343" spc="-153" baseline="0">
                <a:gradFill>
                  <a:gsLst>
                    <a:gs pos="1250">
                      <a:schemeClr val="bg1"/>
                    </a:gs>
                    <a:gs pos="100000">
                      <a:schemeClr val="bg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998579" y="3494024"/>
            <a:ext cx="10445796" cy="508524"/>
          </a:xfrm>
        </p:spPr>
        <p:txBody>
          <a:bodyPr>
            <a:noAutofit/>
          </a:bodyPr>
          <a:lstStyle>
            <a:lvl1pPr marL="0" indent="0">
              <a:spcBef>
                <a:spcPts val="0"/>
              </a:spcBef>
              <a:buNone/>
              <a:defRPr spc="-71" baseline="0">
                <a:gradFill>
                  <a:gsLst>
                    <a:gs pos="0">
                      <a:schemeClr val="bg1"/>
                    </a:gs>
                    <a:gs pos="100000">
                      <a:schemeClr val="bg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129331345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Divider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94522" y="6223644"/>
            <a:ext cx="2203200" cy="762879"/>
          </a:xfrm>
          <a:prstGeom prst="rect">
            <a:avLst/>
          </a:prstGeom>
        </p:spPr>
      </p:pic>
      <p:sp>
        <p:nvSpPr>
          <p:cNvPr id="2" name="Title 1"/>
          <p:cNvSpPr>
            <a:spLocks noGrp="1"/>
          </p:cNvSpPr>
          <p:nvPr>
            <p:ph type="title" hasCustomPrompt="1"/>
          </p:nvPr>
        </p:nvSpPr>
        <p:spPr>
          <a:xfrm>
            <a:off x="529661" y="2875736"/>
            <a:ext cx="11375536" cy="1243058"/>
          </a:xfrm>
        </p:spPr>
        <p:txBody>
          <a:bodyPr anchor="b" anchorCtr="0"/>
          <a:lstStyle>
            <a:lvl1pPr>
              <a:defRPr sz="8975" spc="-306" baseline="0">
                <a:gradFill>
                  <a:gsLst>
                    <a:gs pos="100000">
                      <a:schemeClr val="bg1"/>
                    </a:gs>
                    <a:gs pos="0">
                      <a:schemeClr val="bg1"/>
                    </a:gs>
                  </a:gsLst>
                  <a:lin ang="5400000" scaled="0"/>
                </a:gradFill>
              </a:defRPr>
            </a:lvl1pPr>
          </a:lstStyle>
          <a:p>
            <a:r>
              <a:rPr lang="en-US" dirty="0" smtClean="0"/>
              <a:t>Click to edit title style</a:t>
            </a:r>
            <a:endParaRPr lang="en-US" dirty="0"/>
          </a:p>
        </p:txBody>
      </p:sp>
    </p:spTree>
    <p:extLst>
      <p:ext uri="{BB962C8B-B14F-4D97-AF65-F5344CB8AC3E}">
        <p14:creationId xmlns:p14="http://schemas.microsoft.com/office/powerpoint/2010/main" val="1218858940"/>
      </p:ext>
    </p:extLst>
  </p:cSld>
  <p:clrMapOvr>
    <a:masterClrMapping/>
  </p:clrMapOvr>
  <p:transition>
    <p:fade/>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Demo, Video etc. &quot;special&quot; slides">
    <p:spTree>
      <p:nvGrpSpPr>
        <p:cNvPr id="1" name=""/>
        <p:cNvGrpSpPr/>
        <p:nvPr/>
      </p:nvGrpSpPr>
      <p:grpSpPr>
        <a:xfrm>
          <a:off x="0" y="0"/>
          <a:ext cx="0" cy="0"/>
          <a:chOff x="0" y="0"/>
          <a:chExt cx="0" cy="0"/>
        </a:xfrm>
      </p:grpSpPr>
      <p:sp>
        <p:nvSpPr>
          <p:cNvPr id="3" name="Subtitle 2"/>
          <p:cNvSpPr>
            <a:spLocks noGrp="1"/>
          </p:cNvSpPr>
          <p:nvPr>
            <p:ph type="subTitle" idx="1"/>
          </p:nvPr>
        </p:nvSpPr>
        <p:spPr>
          <a:xfrm>
            <a:off x="992911" y="4429867"/>
            <a:ext cx="10445795" cy="470856"/>
          </a:xfrm>
        </p:spPr>
        <p:txBody>
          <a:bodyPr>
            <a:noAutofit/>
          </a:bodyPr>
          <a:lstStyle>
            <a:lvl1pPr marL="0" indent="0" algn="l">
              <a:lnSpc>
                <a:spcPct val="90000"/>
              </a:lnSpc>
              <a:spcBef>
                <a:spcPts val="0"/>
              </a:spcBef>
              <a:buNone/>
              <a:defRPr lang="en-US" sz="3672" kern="1200" spc="-71" baseline="0" dirty="0">
                <a:gradFill>
                  <a:gsLst>
                    <a:gs pos="2083">
                      <a:schemeClr val="bg2"/>
                    </a:gs>
                    <a:gs pos="99000">
                      <a:schemeClr val="bg2"/>
                    </a:gs>
                  </a:gsLst>
                  <a:lin ang="5400000" scaled="0"/>
                </a:gradFill>
                <a:latin typeface="+mj-lt"/>
                <a:ea typeface="+mn-ea"/>
                <a:cs typeface="+mn-cs"/>
              </a:defRPr>
            </a:lvl1pPr>
            <a:lvl2pPr marL="466280" indent="0" algn="ctr">
              <a:buNone/>
              <a:defRPr>
                <a:solidFill>
                  <a:schemeClr val="tx1">
                    <a:tint val="75000"/>
                  </a:schemeClr>
                </a:solidFill>
              </a:defRPr>
            </a:lvl2pPr>
            <a:lvl3pPr marL="932559" indent="0" algn="ctr">
              <a:buNone/>
              <a:defRPr>
                <a:solidFill>
                  <a:schemeClr val="tx1">
                    <a:tint val="75000"/>
                  </a:schemeClr>
                </a:solidFill>
              </a:defRPr>
            </a:lvl3pPr>
            <a:lvl4pPr marL="1398839" indent="0" algn="ctr">
              <a:buNone/>
              <a:defRPr>
                <a:solidFill>
                  <a:schemeClr val="tx1">
                    <a:tint val="75000"/>
                  </a:schemeClr>
                </a:solidFill>
              </a:defRPr>
            </a:lvl4pPr>
            <a:lvl5pPr marL="1865119" indent="0" algn="ctr">
              <a:buNone/>
              <a:defRPr>
                <a:solidFill>
                  <a:schemeClr val="tx1">
                    <a:tint val="75000"/>
                  </a:schemeClr>
                </a:solidFill>
              </a:defRPr>
            </a:lvl5pPr>
            <a:lvl6pPr marL="2331399" indent="0" algn="ctr">
              <a:buNone/>
              <a:defRPr>
                <a:solidFill>
                  <a:schemeClr val="tx1">
                    <a:tint val="75000"/>
                  </a:schemeClr>
                </a:solidFill>
              </a:defRPr>
            </a:lvl6pPr>
            <a:lvl7pPr marL="2797677" indent="0" algn="ctr">
              <a:buNone/>
              <a:defRPr>
                <a:solidFill>
                  <a:schemeClr val="tx1">
                    <a:tint val="75000"/>
                  </a:schemeClr>
                </a:solidFill>
              </a:defRPr>
            </a:lvl7pPr>
            <a:lvl8pPr marL="3263957" indent="0" algn="ctr">
              <a:buNone/>
              <a:defRPr>
                <a:solidFill>
                  <a:schemeClr val="tx1">
                    <a:tint val="75000"/>
                  </a:schemeClr>
                </a:solidFill>
              </a:defRPr>
            </a:lvl8pPr>
            <a:lvl9pPr marL="3730237" indent="0" algn="ctr">
              <a:buNone/>
              <a:defRPr>
                <a:solidFill>
                  <a:schemeClr val="tx1">
                    <a:tint val="75000"/>
                  </a:schemeClr>
                </a:solidFill>
              </a:defRPr>
            </a:lvl9pPr>
          </a:lstStyle>
          <a:p>
            <a:pPr marL="0" marR="0" lvl="0" indent="0" algn="l" defTabSz="932559" rtl="0" eaLnBrk="1" fontAlgn="auto" latinLnBrk="0" hangingPunct="1">
              <a:lnSpc>
                <a:spcPct val="90000"/>
              </a:lnSpc>
              <a:spcBef>
                <a:spcPts val="0"/>
              </a:spcBef>
              <a:spcAft>
                <a:spcPts val="0"/>
              </a:spcAft>
              <a:buClrTx/>
              <a:buSzPct val="90000"/>
              <a:buFont typeface="Arial" pitchFamily="34" charset="0"/>
              <a:buNone/>
              <a:tabLst/>
            </a:pPr>
            <a:r>
              <a:rPr lang="en-US" smtClean="0"/>
              <a:t>Click to edit Master subtitle style</a:t>
            </a:r>
            <a:endParaRPr lang="en-US" dirty="0"/>
          </a:p>
        </p:txBody>
      </p:sp>
      <p:sp>
        <p:nvSpPr>
          <p:cNvPr id="7" name="Text Placeholder 6"/>
          <p:cNvSpPr>
            <a:spLocks noGrp="1"/>
          </p:cNvSpPr>
          <p:nvPr>
            <p:ph type="body" sz="quarter" idx="10" hasCustomPrompt="1"/>
          </p:nvPr>
        </p:nvSpPr>
        <p:spPr>
          <a:xfrm>
            <a:off x="992910" y="2794218"/>
            <a:ext cx="10453896" cy="1406089"/>
          </a:xfrm>
        </p:spPr>
        <p:txBody>
          <a:bodyPr anchor="ctr" anchorCtr="0">
            <a:noAutofit/>
            <a:scene3d>
              <a:camera prst="orthographicFront"/>
              <a:lightRig rig="flat" dir="t"/>
            </a:scene3d>
            <a:sp3d>
              <a:contourClr>
                <a:schemeClr val="tx2"/>
              </a:contourClr>
            </a:sp3d>
          </a:bodyPr>
          <a:lstStyle>
            <a:lvl1pPr marL="0" indent="0" algn="l">
              <a:spcBef>
                <a:spcPts val="0"/>
              </a:spcBef>
              <a:buFont typeface="Arial" pitchFamily="34" charset="0"/>
              <a:buNone/>
              <a:defRPr lang="en-US" sz="9791" b="0" kern="1200" cap="none" spc="-408" baseline="0" dirty="0" smtClean="0">
                <a:ln w="3175">
                  <a:noFill/>
                </a:ln>
                <a:gradFill>
                  <a:gsLst>
                    <a:gs pos="100000">
                      <a:schemeClr val="tx2"/>
                    </a:gs>
                    <a:gs pos="0">
                      <a:schemeClr val="tx2"/>
                    </a:gs>
                  </a:gsLst>
                  <a:lin ang="5400000" scaled="0"/>
                </a:gradFill>
                <a:effectLst/>
                <a:latin typeface="+mj-lt"/>
                <a:ea typeface="+mn-ea"/>
                <a:cs typeface="Arial" charset="0"/>
              </a:defRPr>
            </a:lvl1pPr>
          </a:lstStyle>
          <a:p>
            <a:pPr lvl="0"/>
            <a:r>
              <a:rPr lang="en-US" dirty="0" smtClean="0"/>
              <a:t>click to…</a:t>
            </a:r>
          </a:p>
        </p:txBody>
      </p:sp>
      <p:sp>
        <p:nvSpPr>
          <p:cNvPr id="5" name="Text Placeholder 4"/>
          <p:cNvSpPr>
            <a:spLocks noGrp="1"/>
          </p:cNvSpPr>
          <p:nvPr>
            <p:ph type="body" sz="quarter" idx="11"/>
          </p:nvPr>
        </p:nvSpPr>
        <p:spPr>
          <a:xfrm>
            <a:off x="992911" y="1476622"/>
            <a:ext cx="10445796" cy="932293"/>
          </a:xfrm>
        </p:spPr>
        <p:txBody>
          <a:bodyPr wrap="square" anchor="b">
            <a:noAutofit/>
          </a:bodyPr>
          <a:lstStyle>
            <a:lvl1pPr marL="0" indent="0">
              <a:buNone/>
              <a:defRPr sz="6731" spc="-153"/>
            </a:lvl1pPr>
          </a:lstStyle>
          <a:p>
            <a:pPr lvl="0"/>
            <a:r>
              <a:rPr lang="en-US" smtClean="0"/>
              <a:t>Click to edit Master text styles</a:t>
            </a: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33577266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itle &amp; Content, 2-color,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29661" y="1476621"/>
            <a:ext cx="11375536" cy="2015262"/>
          </a:xfrm>
          <a:prstGeom prst="rect">
            <a:avLst/>
          </a:prstGeom>
        </p:spPr>
        <p:txBody>
          <a:bodyPr/>
          <a:lstStyle>
            <a:lvl1pPr marL="0" indent="0">
              <a:spcBef>
                <a:spcPts val="2448"/>
              </a:spcBef>
              <a:buNone/>
              <a:defRPr sz="4080">
                <a:gradFill>
                  <a:gsLst>
                    <a:gs pos="100000">
                      <a:schemeClr val="tx2"/>
                    </a:gs>
                    <a:gs pos="0">
                      <a:schemeClr val="tx2"/>
                    </a:gs>
                  </a:gsLst>
                  <a:lin ang="5400000" scaled="0"/>
                </a:gradFill>
                <a:latin typeface="+mj-lt"/>
              </a:defRPr>
            </a:lvl1pPr>
            <a:lvl2pPr marL="0" indent="0">
              <a:buNone/>
              <a:defRPr sz="2040">
                <a:gradFill>
                  <a:gsLst>
                    <a:gs pos="100000">
                      <a:schemeClr val="bg2"/>
                    </a:gs>
                    <a:gs pos="6000">
                      <a:schemeClr val="bg2"/>
                    </a:gs>
                  </a:gsLst>
                  <a:lin ang="5400000" scaled="0"/>
                </a:gradFill>
              </a:defRPr>
            </a:lvl2pPr>
            <a:lvl3pPr marL="236387" indent="0">
              <a:buNone/>
              <a:defRPr sz="2040">
                <a:gradFill>
                  <a:gsLst>
                    <a:gs pos="100000">
                      <a:schemeClr val="bg2"/>
                    </a:gs>
                    <a:gs pos="6000">
                      <a:schemeClr val="bg2"/>
                    </a:gs>
                  </a:gsLst>
                  <a:lin ang="5400000" scaled="0"/>
                </a:gradFill>
              </a:defRPr>
            </a:lvl3pPr>
            <a:lvl4pPr marL="466298" indent="0">
              <a:buNone/>
              <a:defRPr sz="2040">
                <a:gradFill>
                  <a:gsLst>
                    <a:gs pos="100000">
                      <a:schemeClr val="bg2"/>
                    </a:gs>
                    <a:gs pos="6000">
                      <a:schemeClr val="bg2"/>
                    </a:gs>
                  </a:gsLst>
                  <a:lin ang="5400000" scaled="0"/>
                </a:gradFill>
              </a:defRPr>
            </a:lvl4pPr>
            <a:lvl5pPr marL="707543" indent="0">
              <a:buNone/>
              <a:defRPr sz="2040">
                <a:gradFill>
                  <a:gsLst>
                    <a:gs pos="100000">
                      <a:schemeClr val="bg2"/>
                    </a:gs>
                    <a:gs pos="600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290062514"/>
      </p:ext>
    </p:extLst>
  </p:cSld>
  <p:clrMapOvr>
    <a:masterClrMapping/>
  </p:clrMapOvr>
  <p:transition>
    <p:fade/>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Video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91241">
                      <a:schemeClr val="tx1"/>
                    </a:gs>
                    <a:gs pos="57000">
                      <a:schemeClr val="tx1"/>
                    </a:gs>
                    <a:gs pos="18000">
                      <a:schemeClr val="tx1"/>
                    </a:gs>
                  </a:gsLst>
                  <a:lin ang="5400000" scaled="0"/>
                </a:gradFill>
              </a:defRPr>
            </a:lvl1pPr>
          </a:lstStyle>
          <a:p>
            <a:r>
              <a:rPr lang="en-US" dirty="0" smtClean="0"/>
              <a:t>Video title</a:t>
            </a:r>
            <a:endParaRPr lang="en-US" dirty="0"/>
          </a:p>
        </p:txBody>
      </p:sp>
      <p:sp>
        <p:nvSpPr>
          <p:cNvPr id="8" name="Rectangle 7"/>
          <p:cNvSpPr/>
          <p:nvPr userDrawn="1"/>
        </p:nvSpPr>
        <p:spPr bwMode="gray">
          <a:xfrm flipH="1">
            <a:off x="6675437" y="5741676"/>
            <a:ext cx="5090930" cy="421649"/>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9" name="Rectangle 8"/>
          <p:cNvSpPr/>
          <p:nvPr userDrawn="1"/>
        </p:nvSpPr>
        <p:spPr bwMode="gray">
          <a:xfrm flipH="1">
            <a:off x="7438038" y="5910383"/>
            <a:ext cx="4998437" cy="41791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0" name="Rectangle 9"/>
          <p:cNvSpPr/>
          <p:nvPr userDrawn="1"/>
        </p:nvSpPr>
        <p:spPr bwMode="gray">
          <a:xfrm flipH="1">
            <a:off x="7193591" y="6282993"/>
            <a:ext cx="5072801" cy="41791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Tree>
    <p:extLst>
      <p:ext uri="{BB962C8B-B14F-4D97-AF65-F5344CB8AC3E}">
        <p14:creationId xmlns:p14="http://schemas.microsoft.com/office/powerpoint/2010/main" val="215941221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8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50"/>
                                        <p:tgtEl>
                                          <p:spTgt spid="2"/>
                                        </p:tgtEl>
                                      </p:cBhvr>
                                    </p:animEffect>
                                  </p:childTnLst>
                                </p:cTn>
                              </p:par>
                              <p:par>
                                <p:cTn id="8" presetID="63" presetClass="path" presetSubtype="0" decel="100000" fill="hold" grpId="1" nodeType="withEffect">
                                  <p:stCondLst>
                                    <p:cond delay="580"/>
                                  </p:stCondLst>
                                  <p:childTnLst>
                                    <p:animMotion origin="layout" path="M -0.02409 1.50289E-6 L -4.16667E-7 1.50289E-6 " pathEditMode="relative" rAng="0" ptsTypes="AA">
                                      <p:cBhvr>
                                        <p:cTn id="9" dur="500" fill="hold"/>
                                        <p:tgtEl>
                                          <p:spTgt spid="2"/>
                                        </p:tgtEl>
                                        <p:attrNameLst>
                                          <p:attrName>ppt_x</p:attrName>
                                          <p:attrName>ppt_y</p:attrName>
                                        </p:attrNameLst>
                                      </p:cBhvr>
                                      <p:rCtr x="1198" y="0"/>
                                    </p:animMotion>
                                  </p:childTnLst>
                                </p:cTn>
                              </p:par>
                              <p:par>
                                <p:cTn id="10" presetID="2" presetClass="entr" presetSubtype="2" decel="10000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850" fill="hold"/>
                                        <p:tgtEl>
                                          <p:spTgt spid="8"/>
                                        </p:tgtEl>
                                        <p:attrNameLst>
                                          <p:attrName>ppt_x</p:attrName>
                                        </p:attrNameLst>
                                      </p:cBhvr>
                                      <p:tavLst>
                                        <p:tav tm="0">
                                          <p:val>
                                            <p:strVal val="1+#ppt_w/2"/>
                                          </p:val>
                                        </p:tav>
                                        <p:tav tm="100000">
                                          <p:val>
                                            <p:strVal val="#ppt_x"/>
                                          </p:val>
                                        </p:tav>
                                      </p:tavLst>
                                    </p:anim>
                                    <p:anim calcmode="lin" valueType="num">
                                      <p:cBhvr additive="base">
                                        <p:cTn id="13" dur="850" fill="hold"/>
                                        <p:tgtEl>
                                          <p:spTgt spid="8"/>
                                        </p:tgtEl>
                                        <p:attrNameLst>
                                          <p:attrName>ppt_y</p:attrName>
                                        </p:attrNameLst>
                                      </p:cBhvr>
                                      <p:tavLst>
                                        <p:tav tm="0">
                                          <p:val>
                                            <p:strVal val="#ppt_y"/>
                                          </p:val>
                                        </p:tav>
                                        <p:tav tm="100000">
                                          <p:val>
                                            <p:strVal val="#ppt_y"/>
                                          </p:val>
                                        </p:tav>
                                      </p:tavLst>
                                    </p:anim>
                                  </p:childTnLst>
                                </p:cTn>
                              </p:par>
                              <p:par>
                                <p:cTn id="14" presetID="2" presetClass="entr" presetSubtype="2" decel="100000" fill="hold" grpId="0" nodeType="withEffect">
                                  <p:stCondLst>
                                    <p:cond delay="25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850" fill="hold"/>
                                        <p:tgtEl>
                                          <p:spTgt spid="10"/>
                                        </p:tgtEl>
                                        <p:attrNameLst>
                                          <p:attrName>ppt_x</p:attrName>
                                        </p:attrNameLst>
                                      </p:cBhvr>
                                      <p:tavLst>
                                        <p:tav tm="0">
                                          <p:val>
                                            <p:strVal val="1+#ppt_w/2"/>
                                          </p:val>
                                        </p:tav>
                                        <p:tav tm="100000">
                                          <p:val>
                                            <p:strVal val="#ppt_x"/>
                                          </p:val>
                                        </p:tav>
                                      </p:tavLst>
                                    </p:anim>
                                    <p:anim calcmode="lin" valueType="num">
                                      <p:cBhvr additive="base">
                                        <p:cTn id="17" dur="850" fill="hold"/>
                                        <p:tgtEl>
                                          <p:spTgt spid="1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5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850" fill="hold"/>
                                        <p:tgtEl>
                                          <p:spTgt spid="9"/>
                                        </p:tgtEl>
                                        <p:attrNameLst>
                                          <p:attrName>ppt_x</p:attrName>
                                        </p:attrNameLst>
                                      </p:cBhvr>
                                      <p:tavLst>
                                        <p:tav tm="0">
                                          <p:val>
                                            <p:strVal val="0-#ppt_w/2"/>
                                          </p:val>
                                        </p:tav>
                                        <p:tav tm="100000">
                                          <p:val>
                                            <p:strVal val="#ppt_x"/>
                                          </p:val>
                                        </p:tav>
                                      </p:tavLst>
                                    </p:anim>
                                    <p:anim calcmode="lin" valueType="num">
                                      <p:cBhvr additive="base">
                                        <p:cTn id="21" dur="85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8" grpId="0" animBg="1"/>
      <p:bldP spid="9" grpId="0" animBg="1"/>
      <p:bldP spid="10"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29661" y="1476621"/>
            <a:ext cx="11375536" cy="2015262"/>
          </a:xfrm>
          <a:prstGeom prst="rect">
            <a:avLst/>
          </a:prstGeom>
        </p:spPr>
        <p:txBody>
          <a:bodyPr/>
          <a:lstStyle>
            <a:lvl1pPr marL="0" indent="0">
              <a:spcBef>
                <a:spcPts val="2448"/>
              </a:spcBef>
              <a:buNone/>
              <a:defRPr sz="4080">
                <a:gradFill>
                  <a:gsLst>
                    <a:gs pos="100000">
                      <a:schemeClr val="bg2"/>
                    </a:gs>
                    <a:gs pos="0">
                      <a:schemeClr val="bg2"/>
                    </a:gs>
                  </a:gsLst>
                  <a:lin ang="5400000" scaled="0"/>
                </a:gradFill>
                <a:latin typeface="+mj-lt"/>
              </a:defRPr>
            </a:lvl1pPr>
            <a:lvl2pPr marL="0" indent="0">
              <a:buNone/>
              <a:defRPr sz="2040">
                <a:gradFill>
                  <a:gsLst>
                    <a:gs pos="100000">
                      <a:schemeClr val="bg2"/>
                    </a:gs>
                    <a:gs pos="0">
                      <a:schemeClr val="bg2"/>
                    </a:gs>
                  </a:gsLst>
                  <a:lin ang="5400000" scaled="0"/>
                </a:gradFill>
              </a:defRPr>
            </a:lvl2pPr>
            <a:lvl3pPr marL="236387" indent="0">
              <a:buNone/>
              <a:defRPr sz="2040">
                <a:gradFill>
                  <a:gsLst>
                    <a:gs pos="100000">
                      <a:schemeClr val="bg2"/>
                    </a:gs>
                    <a:gs pos="0">
                      <a:schemeClr val="bg2"/>
                    </a:gs>
                  </a:gsLst>
                  <a:lin ang="5400000" scaled="0"/>
                </a:gradFill>
              </a:defRPr>
            </a:lvl3pPr>
            <a:lvl4pPr marL="466298" indent="0">
              <a:buNone/>
              <a:defRPr sz="2040">
                <a:gradFill>
                  <a:gsLst>
                    <a:gs pos="100000">
                      <a:schemeClr val="bg2"/>
                    </a:gs>
                    <a:gs pos="0">
                      <a:schemeClr val="bg2"/>
                    </a:gs>
                  </a:gsLst>
                  <a:lin ang="5400000" scaled="0"/>
                </a:gradFill>
              </a:defRPr>
            </a:lvl4pPr>
            <a:lvl5pPr marL="707543" indent="0">
              <a:buNone/>
              <a:defRPr sz="2040">
                <a:gradFill>
                  <a:gsLst>
                    <a:gs pos="100000">
                      <a:schemeClr val="bg2"/>
                    </a:gs>
                    <a:gs pos="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1599204748"/>
      </p:ext>
    </p:extLst>
  </p:cSld>
  <p:clrMapOvr>
    <a:masterClrMapping/>
  </p:clrMapOvr>
  <p:transition>
    <p:fade/>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amp; Content w/Bullets">
    <p:spTree>
      <p:nvGrpSpPr>
        <p:cNvPr id="1" name=""/>
        <p:cNvGrpSpPr/>
        <p:nvPr/>
      </p:nvGrpSpPr>
      <p:grpSpPr>
        <a:xfrm>
          <a:off x="0" y="0"/>
          <a:ext cx="0" cy="0"/>
          <a:chOff x="0" y="0"/>
          <a:chExt cx="0" cy="0"/>
        </a:xfrm>
      </p:grpSpPr>
      <p:sp>
        <p:nvSpPr>
          <p:cNvPr id="2" name="Title 1"/>
          <p:cNvSpPr>
            <a:spLocks noGrp="1"/>
          </p:cNvSpPr>
          <p:nvPr>
            <p:ph type="title"/>
          </p:nvPr>
        </p:nvSpPr>
        <p:spPr>
          <a:xfrm>
            <a:off x="529661" y="233152"/>
            <a:ext cx="11375536" cy="762786"/>
          </a:xfrm>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529661" y="1476621"/>
            <a:ext cx="11375536" cy="2084319"/>
          </a:xfrm>
          <a:prstGeom prst="rect">
            <a:avLst/>
          </a:prstGeom>
        </p:spPr>
        <p:txBody>
          <a:bodyPr/>
          <a:lstStyle>
            <a:lvl1pPr marL="289818" indent="-289818">
              <a:buFont typeface="Wingdings" pitchFamily="2" charset="2"/>
              <a:buChar char=""/>
              <a:defRPr sz="4080"/>
            </a:lvl1pPr>
            <a:lvl2pPr marL="527824" indent="-238007">
              <a:buFont typeface="Wingdings" pitchFamily="2" charset="2"/>
              <a:buChar char=""/>
              <a:defRPr>
                <a:latin typeface="+mn-lt"/>
              </a:defRPr>
            </a:lvl2pPr>
            <a:lvl3pPr marL="756116" indent="-228292">
              <a:buFont typeface="Wingdings" pitchFamily="2" charset="2"/>
              <a:buChar char=""/>
              <a:tabLst/>
              <a:defRPr>
                <a:latin typeface="+mn-lt"/>
              </a:defRPr>
            </a:lvl3pPr>
            <a:lvl4pPr marL="932597" indent="-176481">
              <a:buFont typeface="Wingdings" pitchFamily="2" charset="2"/>
              <a:buChar char=""/>
              <a:defRPr>
                <a:latin typeface="+mn-lt"/>
              </a:defRPr>
            </a:lvl4pPr>
            <a:lvl5pPr marL="1109078" indent="-176481">
              <a:buFont typeface="Wingdings" pitchFamily="2" charset="2"/>
              <a:buChar char=""/>
              <a:tabLst/>
              <a:defRPr>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4234185299"/>
      </p:ext>
    </p:extLst>
  </p:cSld>
  <p:clrMapOvr>
    <a:masterClrMapping/>
  </p:clrMapOvr>
  <p:transition>
    <p:fade/>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itle &amp; 2-Content, 2-color,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Text Placeholder 5"/>
          <p:cNvSpPr>
            <a:spLocks noGrp="1"/>
          </p:cNvSpPr>
          <p:nvPr>
            <p:ph type="body" sz="quarter" idx="11"/>
          </p:nvPr>
        </p:nvSpPr>
        <p:spPr>
          <a:xfrm>
            <a:off x="531281" y="1476624"/>
            <a:ext cx="5504573" cy="2511229"/>
          </a:xfrm>
        </p:spPr>
        <p:txBody>
          <a:bodyPr/>
          <a:lstStyle>
            <a:lvl1pPr marL="0" indent="0">
              <a:spcBef>
                <a:spcPts val="1224"/>
              </a:spcBef>
              <a:buNone/>
              <a:defRPr sz="4080">
                <a:gradFill>
                  <a:gsLst>
                    <a:gs pos="100000">
                      <a:schemeClr val="tx2"/>
                    </a:gs>
                    <a:gs pos="0">
                      <a:schemeClr val="tx2"/>
                    </a:gs>
                  </a:gsLst>
                  <a:lin ang="5400000" scaled="0"/>
                </a:gradFill>
                <a:latin typeface="+mj-lt"/>
              </a:defRPr>
            </a:lvl1pPr>
            <a:lvl2pPr marL="0" indent="0">
              <a:buNone/>
              <a:defRPr sz="2040"/>
            </a:lvl2pPr>
            <a:lvl3pPr marL="238007" indent="0">
              <a:buNone/>
              <a:defRPr sz="2040"/>
            </a:lvl3pPr>
            <a:lvl4pPr marL="466298" indent="0">
              <a:buNone/>
              <a:defRPr sz="2040"/>
            </a:lvl4pPr>
            <a:lvl5pPr marL="707543" indent="0">
              <a:buNone/>
              <a:defRPr sz="204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9" name="Text Placeholder 8"/>
          <p:cNvSpPr>
            <a:spLocks noGrp="1"/>
          </p:cNvSpPr>
          <p:nvPr>
            <p:ph type="body" sz="quarter" idx="12"/>
          </p:nvPr>
        </p:nvSpPr>
        <p:spPr>
          <a:xfrm>
            <a:off x="6405482" y="1476624"/>
            <a:ext cx="5504573" cy="2511229"/>
          </a:xfrm>
        </p:spPr>
        <p:txBody>
          <a:bodyPr/>
          <a:lstStyle>
            <a:lvl1pPr marL="0" indent="0">
              <a:spcBef>
                <a:spcPts val="1224"/>
              </a:spcBef>
              <a:buNone/>
              <a:defRPr lang="en-US" sz="4080" kern="1200" spc="-71" baseline="0" dirty="0" smtClean="0">
                <a:gradFill>
                  <a:gsLst>
                    <a:gs pos="100000">
                      <a:schemeClr val="tx2"/>
                    </a:gs>
                    <a:gs pos="0">
                      <a:schemeClr val="tx2"/>
                    </a:gs>
                  </a:gsLst>
                  <a:lin ang="5400000" scaled="0"/>
                </a:gradFill>
                <a:latin typeface="+mj-lt"/>
                <a:ea typeface="+mn-ea"/>
                <a:cs typeface="+mn-cs"/>
              </a:defRPr>
            </a:lvl1pPr>
            <a:lvl2pPr marL="3238"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smtClean="0">
                <a:gradFill>
                  <a:gsLst>
                    <a:gs pos="1250">
                      <a:schemeClr val="bg2"/>
                    </a:gs>
                    <a:gs pos="100000">
                      <a:schemeClr val="bg2"/>
                    </a:gs>
                  </a:gsLst>
                  <a:lin ang="5400000" scaled="0"/>
                </a:gradFill>
                <a:latin typeface="+mn-lt"/>
                <a:ea typeface="+mn-ea"/>
                <a:cs typeface="+mn-cs"/>
              </a:defRPr>
            </a:lvl2pPr>
            <a:lvl3pPr marL="238007"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smtClean="0">
                <a:gradFill>
                  <a:gsLst>
                    <a:gs pos="1250">
                      <a:schemeClr val="bg2"/>
                    </a:gs>
                    <a:gs pos="100000">
                      <a:schemeClr val="bg2"/>
                    </a:gs>
                  </a:gsLst>
                  <a:lin ang="5400000" scaled="0"/>
                </a:gradFill>
                <a:latin typeface="+mn-lt"/>
                <a:ea typeface="+mn-ea"/>
                <a:cs typeface="+mn-cs"/>
              </a:defRPr>
            </a:lvl3pPr>
            <a:lvl4pPr marL="469536"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smtClean="0">
                <a:gradFill>
                  <a:gsLst>
                    <a:gs pos="1250">
                      <a:schemeClr val="bg2"/>
                    </a:gs>
                    <a:gs pos="100000">
                      <a:schemeClr val="bg2"/>
                    </a:gs>
                  </a:gsLst>
                  <a:lin ang="5400000" scaled="0"/>
                </a:gradFill>
                <a:latin typeface="+mn-lt"/>
                <a:ea typeface="+mn-ea"/>
                <a:cs typeface="+mn-cs"/>
              </a:defRPr>
            </a:lvl4pPr>
            <a:lvl5pPr marL="701067"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a:gradFill>
                  <a:gsLst>
                    <a:gs pos="1250">
                      <a:schemeClr val="bg2"/>
                    </a:gs>
                    <a:gs pos="100000">
                      <a:schemeClr val="bg2"/>
                    </a:gs>
                  </a:gsLst>
                  <a:lin ang="5400000" scaled="0"/>
                </a:gradFill>
                <a:latin typeface="+mn-lt"/>
                <a:ea typeface="+mn-ea"/>
                <a:cs typeface="+mn-cs"/>
              </a:defRPr>
            </a:lvl5pPr>
          </a:lstStyle>
          <a:p>
            <a:pPr marL="0" marR="0" lvl="0"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dirty="0"/>
          </a:p>
        </p:txBody>
      </p:sp>
      <p:sp>
        <p:nvSpPr>
          <p:cNvPr id="7" name="Slide Number Placeholder 9"/>
          <p:cNvSpPr>
            <a:spLocks noGrp="1"/>
          </p:cNvSpPr>
          <p:nvPr>
            <p:ph type="sldNum" sz="quarter" idx="13"/>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3324035550"/>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itle &amp; 2-Content,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6" name="Text Placeholder 5"/>
          <p:cNvSpPr>
            <a:spLocks noGrp="1"/>
          </p:cNvSpPr>
          <p:nvPr>
            <p:ph type="body" sz="quarter" idx="11"/>
          </p:nvPr>
        </p:nvSpPr>
        <p:spPr>
          <a:xfrm>
            <a:off x="531281" y="1476624"/>
            <a:ext cx="5504573" cy="2511229"/>
          </a:xfrm>
        </p:spPr>
        <p:txBody>
          <a:bodyPr/>
          <a:lstStyle>
            <a:lvl1pPr marL="0" indent="0">
              <a:spcBef>
                <a:spcPts val="1224"/>
              </a:spcBef>
              <a:buNone/>
              <a:defRPr sz="4080">
                <a:gradFill>
                  <a:gsLst>
                    <a:gs pos="1000">
                      <a:schemeClr val="bg2"/>
                    </a:gs>
                    <a:gs pos="98000">
                      <a:schemeClr val="bg2"/>
                    </a:gs>
                  </a:gsLst>
                  <a:lin ang="5400000" scaled="0"/>
                </a:gradFill>
                <a:latin typeface="+mj-lt"/>
              </a:defRPr>
            </a:lvl1pPr>
            <a:lvl2pPr marL="0" indent="0">
              <a:buNone/>
              <a:defRPr sz="2040">
                <a:gradFill>
                  <a:gsLst>
                    <a:gs pos="1000">
                      <a:schemeClr val="bg2"/>
                    </a:gs>
                    <a:gs pos="98000">
                      <a:schemeClr val="bg2"/>
                    </a:gs>
                  </a:gsLst>
                  <a:lin ang="5400000" scaled="0"/>
                </a:gradFill>
              </a:defRPr>
            </a:lvl2pPr>
            <a:lvl3pPr marL="238007" indent="0">
              <a:buNone/>
              <a:defRPr sz="2040">
                <a:gradFill>
                  <a:gsLst>
                    <a:gs pos="1000">
                      <a:schemeClr val="bg2"/>
                    </a:gs>
                    <a:gs pos="98000">
                      <a:schemeClr val="bg2"/>
                    </a:gs>
                  </a:gsLst>
                  <a:lin ang="5400000" scaled="0"/>
                </a:gradFill>
              </a:defRPr>
            </a:lvl3pPr>
            <a:lvl4pPr marL="466298" indent="0">
              <a:buNone/>
              <a:defRPr sz="2040">
                <a:gradFill>
                  <a:gsLst>
                    <a:gs pos="1000">
                      <a:schemeClr val="bg2"/>
                    </a:gs>
                    <a:gs pos="98000">
                      <a:schemeClr val="bg2"/>
                    </a:gs>
                  </a:gsLst>
                  <a:lin ang="5400000" scaled="0"/>
                </a:gradFill>
              </a:defRPr>
            </a:lvl4pPr>
            <a:lvl5pPr marL="707543" indent="0">
              <a:buNone/>
              <a:defRPr sz="2040">
                <a:gradFill>
                  <a:gsLst>
                    <a:gs pos="1000">
                      <a:schemeClr val="bg2"/>
                    </a:gs>
                    <a:gs pos="98000">
                      <a:schemeClr val="bg2"/>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9" name="Text Placeholder 8"/>
          <p:cNvSpPr>
            <a:spLocks noGrp="1"/>
          </p:cNvSpPr>
          <p:nvPr>
            <p:ph type="body" sz="quarter" idx="12"/>
          </p:nvPr>
        </p:nvSpPr>
        <p:spPr>
          <a:xfrm>
            <a:off x="6405482" y="1476624"/>
            <a:ext cx="5504573" cy="2511229"/>
          </a:xfrm>
        </p:spPr>
        <p:txBody>
          <a:bodyPr/>
          <a:lstStyle>
            <a:lvl1pPr marL="0" indent="0">
              <a:spcBef>
                <a:spcPts val="1224"/>
              </a:spcBef>
              <a:buNone/>
              <a:defRPr lang="en-US" sz="4080" kern="1200" spc="-71" baseline="0" dirty="0" smtClean="0">
                <a:gradFill>
                  <a:gsLst>
                    <a:gs pos="1000">
                      <a:schemeClr val="bg2"/>
                    </a:gs>
                    <a:gs pos="98000">
                      <a:schemeClr val="bg2"/>
                    </a:gs>
                  </a:gsLst>
                  <a:lin ang="5400000" scaled="0"/>
                </a:gradFill>
                <a:latin typeface="+mj-lt"/>
                <a:ea typeface="+mn-ea"/>
                <a:cs typeface="+mn-cs"/>
              </a:defRPr>
            </a:lvl1pPr>
            <a:lvl2pPr marL="3238"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smtClean="0">
                <a:gradFill>
                  <a:gsLst>
                    <a:gs pos="1000">
                      <a:schemeClr val="bg2"/>
                    </a:gs>
                    <a:gs pos="98000">
                      <a:schemeClr val="bg2"/>
                    </a:gs>
                  </a:gsLst>
                  <a:lin ang="5400000" scaled="0"/>
                </a:gradFill>
                <a:latin typeface="+mn-lt"/>
                <a:ea typeface="+mn-ea"/>
                <a:cs typeface="+mn-cs"/>
              </a:defRPr>
            </a:lvl2pPr>
            <a:lvl3pPr marL="238007"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smtClean="0">
                <a:gradFill>
                  <a:gsLst>
                    <a:gs pos="1000">
                      <a:schemeClr val="bg2"/>
                    </a:gs>
                    <a:gs pos="98000">
                      <a:schemeClr val="bg2"/>
                    </a:gs>
                  </a:gsLst>
                  <a:lin ang="5400000" scaled="0"/>
                </a:gradFill>
                <a:latin typeface="+mn-lt"/>
                <a:ea typeface="+mn-ea"/>
                <a:cs typeface="+mn-cs"/>
              </a:defRPr>
            </a:lvl3pPr>
            <a:lvl4pPr marL="469536"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smtClean="0">
                <a:gradFill>
                  <a:gsLst>
                    <a:gs pos="1000">
                      <a:schemeClr val="bg2"/>
                    </a:gs>
                    <a:gs pos="98000">
                      <a:schemeClr val="bg2"/>
                    </a:gs>
                  </a:gsLst>
                  <a:lin ang="5400000" scaled="0"/>
                </a:gradFill>
                <a:latin typeface="+mn-lt"/>
                <a:ea typeface="+mn-ea"/>
                <a:cs typeface="+mn-cs"/>
              </a:defRPr>
            </a:lvl4pPr>
            <a:lvl5pPr marL="701067" marR="0" indent="0" algn="l" defTabSz="932559" rtl="0" eaLnBrk="1" fontAlgn="auto" latinLnBrk="0" hangingPunct="1">
              <a:lnSpc>
                <a:spcPct val="90000"/>
              </a:lnSpc>
              <a:spcBef>
                <a:spcPct val="20000"/>
              </a:spcBef>
              <a:spcAft>
                <a:spcPts val="0"/>
              </a:spcAft>
              <a:buClrTx/>
              <a:buSzPct val="90000"/>
              <a:buFont typeface="Arial" pitchFamily="34" charset="0"/>
              <a:buNone/>
              <a:tabLst/>
              <a:defRPr lang="en-US" sz="2040" kern="1200" spc="-71" baseline="0" dirty="0">
                <a:gradFill>
                  <a:gsLst>
                    <a:gs pos="1000">
                      <a:schemeClr val="bg2"/>
                    </a:gs>
                    <a:gs pos="98000">
                      <a:schemeClr val="bg2"/>
                    </a:gs>
                  </a:gsLst>
                  <a:lin ang="5400000" scaled="0"/>
                </a:gradFill>
                <a:latin typeface="+mn-lt"/>
                <a:ea typeface="+mn-ea"/>
                <a:cs typeface="+mn-cs"/>
              </a:defRPr>
            </a:lvl5pPr>
          </a:lstStyle>
          <a:p>
            <a:pPr marL="0" marR="0" lvl="0"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559"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dirty="0"/>
          </a:p>
        </p:txBody>
      </p:sp>
      <p:sp>
        <p:nvSpPr>
          <p:cNvPr id="7" name="Slide Number Placeholder 9"/>
          <p:cNvSpPr>
            <a:spLocks noGrp="1"/>
          </p:cNvSpPr>
          <p:nvPr>
            <p:ph type="sldNum" sz="quarter" idx="13"/>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1128956453"/>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itle &amp; 2-Content w/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531281" y="1476623"/>
            <a:ext cx="5504573" cy="2398224"/>
          </a:xfrm>
        </p:spPr>
        <p:txBody>
          <a:bodyPr>
            <a:spAutoFit/>
          </a:bodyPr>
          <a:lstStyle>
            <a:lvl1pPr marL="297913" indent="-297913">
              <a:spcBef>
                <a:spcPts val="1224"/>
              </a:spcBef>
              <a:buClr>
                <a:schemeClr val="bg2"/>
              </a:buClr>
              <a:buSzPct val="100000"/>
              <a:buFont typeface="Wingdings" pitchFamily="2" charset="2"/>
              <a:buChar char=""/>
              <a:defRPr lang="en-US" sz="3672" kern="1200" spc="-71" baseline="0" dirty="0" smtClean="0">
                <a:gradFill>
                  <a:gsLst>
                    <a:gs pos="1250">
                      <a:schemeClr val="bg2"/>
                    </a:gs>
                    <a:gs pos="100000">
                      <a:schemeClr val="bg2"/>
                    </a:gs>
                  </a:gsLst>
                  <a:lin ang="5400000" scaled="0"/>
                </a:gradFill>
                <a:latin typeface="+mj-lt"/>
                <a:ea typeface="+mn-ea"/>
                <a:cs typeface="+mn-cs"/>
              </a:defRPr>
            </a:lvl1pPr>
            <a:lvl2pPr marL="531062" indent="-233149">
              <a:defRPr sz="2040"/>
            </a:lvl2pPr>
            <a:lvl3pPr marL="699447" indent="-168385">
              <a:tabLst/>
              <a:defRPr sz="2040"/>
            </a:lvl3pPr>
            <a:lvl4pPr marL="880786" indent="-181338">
              <a:defRPr/>
            </a:lvl4pPr>
            <a:lvl5pPr marL="1049171" indent="-168385">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Text Placeholder 6"/>
          <p:cNvSpPr>
            <a:spLocks noGrp="1"/>
          </p:cNvSpPr>
          <p:nvPr>
            <p:ph type="body" sz="quarter" idx="11"/>
          </p:nvPr>
        </p:nvSpPr>
        <p:spPr>
          <a:xfrm>
            <a:off x="6405482" y="1476623"/>
            <a:ext cx="5504573" cy="2817808"/>
          </a:xfrm>
        </p:spPr>
        <p:txBody>
          <a:bodyPr>
            <a:spAutoFit/>
          </a:bodyPr>
          <a:lstStyle>
            <a:lvl1pPr marL="346486" indent="-346486">
              <a:spcBef>
                <a:spcPts val="1224"/>
              </a:spcBef>
              <a:buClr>
                <a:schemeClr val="bg2"/>
              </a:buClr>
              <a:buFont typeface="Arial" pitchFamily="34" charset="0"/>
              <a:buChar char="•"/>
              <a:defRPr lang="en-US" sz="3672" kern="1200" spc="-71" baseline="0" dirty="0" smtClean="0">
                <a:gradFill>
                  <a:gsLst>
                    <a:gs pos="1250">
                      <a:schemeClr val="bg2"/>
                    </a:gs>
                    <a:gs pos="100000">
                      <a:schemeClr val="bg2"/>
                    </a:gs>
                  </a:gsLst>
                  <a:lin ang="5400000" scaled="0"/>
                </a:gradFill>
                <a:latin typeface="+mj-lt"/>
                <a:ea typeface="+mn-ea"/>
                <a:cs typeface="+mn-cs"/>
              </a:defRPr>
            </a:lvl1pPr>
            <a:lvl2pPr marL="647637" indent="-349724">
              <a:defRPr lang="en-US" sz="2040" kern="1200" spc="0" baseline="0" dirty="0" smtClean="0">
                <a:gradFill>
                  <a:gsLst>
                    <a:gs pos="1250">
                      <a:schemeClr val="bg2"/>
                    </a:gs>
                    <a:gs pos="100000">
                      <a:schemeClr val="bg2"/>
                    </a:gs>
                  </a:gsLst>
                  <a:lin ang="5400000" scaled="0"/>
                </a:gradFill>
                <a:latin typeface="+mn-lt"/>
                <a:ea typeface="+mn-ea"/>
                <a:cs typeface="+mn-cs"/>
              </a:defRPr>
            </a:lvl2pPr>
            <a:lvl3pPr marL="880786" indent="-349724">
              <a:defRPr lang="en-US" sz="2040" kern="1200" spc="0" baseline="0" dirty="0" smtClean="0">
                <a:gradFill>
                  <a:gsLst>
                    <a:gs pos="1250">
                      <a:schemeClr val="bg2"/>
                    </a:gs>
                    <a:gs pos="100000">
                      <a:schemeClr val="bg2"/>
                    </a:gs>
                  </a:gsLst>
                  <a:lin ang="5400000" scaled="0"/>
                </a:gradFill>
                <a:latin typeface="+mn-lt"/>
                <a:ea typeface="+mn-ea"/>
                <a:cs typeface="+mn-cs"/>
              </a:defRPr>
            </a:lvl3pPr>
            <a:lvl4pPr marL="1049171" indent="-349724">
              <a:defRPr lang="en-US" sz="2040" kern="1200" spc="0" baseline="0" dirty="0" smtClean="0">
                <a:gradFill>
                  <a:gsLst>
                    <a:gs pos="1250">
                      <a:schemeClr val="bg2"/>
                    </a:gs>
                    <a:gs pos="100000">
                      <a:schemeClr val="bg2"/>
                    </a:gs>
                  </a:gsLst>
                  <a:lin ang="5400000" scaled="0"/>
                </a:gradFill>
                <a:latin typeface="+mn-lt"/>
                <a:ea typeface="+mn-ea"/>
                <a:cs typeface="+mn-cs"/>
              </a:defRPr>
            </a:lvl4pPr>
            <a:lvl5pPr marL="1230509" indent="-349724">
              <a:defRPr lang="en-US" sz="2040" kern="1200" spc="0" baseline="0" dirty="0">
                <a:gradFill>
                  <a:gsLst>
                    <a:gs pos="1250">
                      <a:schemeClr val="bg2"/>
                    </a:gs>
                    <a:gs pos="100000">
                      <a:schemeClr val="bg2"/>
                    </a:gs>
                  </a:gsLst>
                  <a:lin ang="5400000" scaled="0"/>
                </a:gradFill>
                <a:latin typeface="+mn-lt"/>
                <a:ea typeface="+mn-ea"/>
                <a:cs typeface="+mn-cs"/>
              </a:defRPr>
            </a:lvl5pPr>
          </a:lstStyle>
          <a:p>
            <a:pPr marL="297913" marR="0" lvl="0" indent="-297913" algn="l" defTabSz="932559" rtl="0" eaLnBrk="1" fontAlgn="auto" latinLnBrk="0" hangingPunct="1">
              <a:lnSpc>
                <a:spcPct val="90000"/>
              </a:lnSpc>
              <a:spcBef>
                <a:spcPts val="1224"/>
              </a:spcBef>
              <a:spcAft>
                <a:spcPts val="0"/>
              </a:spcAft>
              <a:buClr>
                <a:schemeClr val="bg2"/>
              </a:buClr>
              <a:buSzPct val="100000"/>
              <a:buFont typeface="Wingdings" pitchFamily="2" charset="2"/>
              <a:buChar char=""/>
              <a:tabLst/>
            </a:pPr>
            <a:r>
              <a:rPr lang="en-US" smtClean="0"/>
              <a:t>Click to edit Master text styles</a:t>
            </a:r>
          </a:p>
          <a:p>
            <a:pPr marL="297913" marR="0" lvl="1" indent="-297913" algn="l" defTabSz="932559" rtl="0" eaLnBrk="1" fontAlgn="auto" latinLnBrk="0" hangingPunct="1">
              <a:lnSpc>
                <a:spcPct val="90000"/>
              </a:lnSpc>
              <a:spcBef>
                <a:spcPts val="1224"/>
              </a:spcBef>
              <a:spcAft>
                <a:spcPts val="0"/>
              </a:spcAft>
              <a:buClr>
                <a:schemeClr val="bg2"/>
              </a:buClr>
              <a:buSzPct val="100000"/>
              <a:buFont typeface="Wingdings" pitchFamily="2" charset="2"/>
              <a:buChar char=""/>
              <a:tabLst/>
            </a:pPr>
            <a:r>
              <a:rPr lang="en-US" smtClean="0"/>
              <a:t>Second level</a:t>
            </a:r>
          </a:p>
          <a:p>
            <a:pPr marL="297913" marR="0" lvl="2" indent="-297913" algn="l" defTabSz="932559" rtl="0" eaLnBrk="1" fontAlgn="auto" latinLnBrk="0" hangingPunct="1">
              <a:lnSpc>
                <a:spcPct val="90000"/>
              </a:lnSpc>
              <a:spcBef>
                <a:spcPts val="1224"/>
              </a:spcBef>
              <a:spcAft>
                <a:spcPts val="0"/>
              </a:spcAft>
              <a:buClr>
                <a:schemeClr val="bg2"/>
              </a:buClr>
              <a:buSzPct val="100000"/>
              <a:buFont typeface="Wingdings" pitchFamily="2" charset="2"/>
              <a:buChar char=""/>
              <a:tabLst/>
            </a:pPr>
            <a:r>
              <a:rPr lang="en-US" smtClean="0"/>
              <a:t>Third level</a:t>
            </a:r>
          </a:p>
          <a:p>
            <a:pPr marL="297913" marR="0" lvl="3" indent="-297913" algn="l" defTabSz="932559" rtl="0" eaLnBrk="1" fontAlgn="auto" latinLnBrk="0" hangingPunct="1">
              <a:lnSpc>
                <a:spcPct val="90000"/>
              </a:lnSpc>
              <a:spcBef>
                <a:spcPts val="1224"/>
              </a:spcBef>
              <a:spcAft>
                <a:spcPts val="0"/>
              </a:spcAft>
              <a:buClr>
                <a:schemeClr val="bg2"/>
              </a:buClr>
              <a:buSzPct val="100000"/>
              <a:buFont typeface="Wingdings" pitchFamily="2" charset="2"/>
              <a:buChar char=""/>
              <a:tabLst/>
            </a:pPr>
            <a:r>
              <a:rPr lang="en-US" smtClean="0"/>
              <a:t>Fourth level</a:t>
            </a:r>
          </a:p>
          <a:p>
            <a:pPr marL="297913" marR="0" lvl="4" indent="-297913" algn="l" defTabSz="932559" rtl="0" eaLnBrk="1" fontAlgn="auto" latinLnBrk="0" hangingPunct="1">
              <a:lnSpc>
                <a:spcPct val="90000"/>
              </a:lnSpc>
              <a:spcBef>
                <a:spcPts val="1224"/>
              </a:spcBef>
              <a:spcAft>
                <a:spcPts val="0"/>
              </a:spcAft>
              <a:buClr>
                <a:schemeClr val="bg2"/>
              </a:buClr>
              <a:buSzPct val="100000"/>
              <a:buFont typeface="Wingdings" pitchFamily="2" charset="2"/>
              <a:buChar char=""/>
              <a:tabLst/>
            </a:pPr>
            <a:r>
              <a:rPr lang="en-US" smtClean="0"/>
              <a:t>Fifth level</a:t>
            </a:r>
            <a:endParaRPr lang="en-US" dirty="0"/>
          </a:p>
        </p:txBody>
      </p:sp>
      <p:sp>
        <p:nvSpPr>
          <p:cNvPr id="6"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3869995492"/>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Large &amp; Small Content 2">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31279" y="1476623"/>
            <a:ext cx="5543930" cy="1695079"/>
          </a:xfrm>
          <a:prstGeom prst="rect">
            <a:avLst/>
          </a:prstGeom>
        </p:spPr>
        <p:txBody>
          <a:bodyPr>
            <a:noAutofit/>
          </a:bodyPr>
          <a:lstStyle>
            <a:lvl1pPr marL="0" indent="0">
              <a:buNone/>
              <a:defRPr sz="4080" b="0" cap="none" baseline="0">
                <a:gradFill>
                  <a:gsLst>
                    <a:gs pos="100000">
                      <a:schemeClr val="tx2"/>
                    </a:gs>
                    <a:gs pos="0">
                      <a:schemeClr val="tx2"/>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6" name="Content Placeholder 5"/>
          <p:cNvSpPr>
            <a:spLocks noGrp="1"/>
          </p:cNvSpPr>
          <p:nvPr>
            <p:ph sz="quarter" idx="4"/>
          </p:nvPr>
        </p:nvSpPr>
        <p:spPr>
          <a:xfrm>
            <a:off x="6313879" y="1715388"/>
            <a:ext cx="5596178" cy="339016"/>
          </a:xfrm>
          <a:prstGeom prst="rect">
            <a:avLst/>
          </a:prstGeom>
        </p:spPr>
        <p:txBody>
          <a:bodyPr>
            <a:noAutofit/>
          </a:bodyPr>
          <a:lstStyle>
            <a:lvl1pPr marL="0" indent="0">
              <a:spcBef>
                <a:spcPts val="1224"/>
              </a:spcBef>
              <a:buNone/>
              <a:defRPr lang="en-US" sz="2040" kern="1200" spc="0" dirty="0" smtClean="0">
                <a:gradFill>
                  <a:gsLst>
                    <a:gs pos="100000">
                      <a:schemeClr val="bg2"/>
                    </a:gs>
                    <a:gs pos="0">
                      <a:schemeClr val="bg2"/>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sp>
        <p:nvSpPr>
          <p:cNvPr id="12" name="Title 11"/>
          <p:cNvSpPr>
            <a:spLocks noGrp="1"/>
          </p:cNvSpPr>
          <p:nvPr>
            <p:ph type="title"/>
          </p:nvPr>
        </p:nvSpPr>
        <p:spPr/>
        <p:txBody>
          <a:bodyPr>
            <a:noAutofit/>
          </a:bodyPr>
          <a:lstStyle>
            <a:lvl1pPr>
              <a:defRPr/>
            </a:lvl1pPr>
          </a:lstStyle>
          <a:p>
            <a:r>
              <a:rPr lang="en-US" smtClean="0"/>
              <a:t>Click to edit Master title style</a:t>
            </a:r>
            <a:endParaRPr lang="en-US" dirty="0"/>
          </a:p>
        </p:txBody>
      </p:sp>
      <p:sp>
        <p:nvSpPr>
          <p:cNvPr id="10"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1430793090"/>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Content w/Photo on Righ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531279" y="1476623"/>
            <a:ext cx="5543930" cy="1201902"/>
          </a:xfrm>
          <a:prstGeom prst="rect">
            <a:avLst/>
          </a:prstGeom>
        </p:spPr>
        <p:txBody>
          <a:bodyPr>
            <a:noAutofit/>
          </a:bodyPr>
          <a:lstStyle>
            <a:lvl1pPr marL="0" indent="0">
              <a:buNone/>
              <a:defRPr sz="4080" b="0" cap="none" baseline="0">
                <a:gradFill>
                  <a:gsLst>
                    <a:gs pos="100000">
                      <a:schemeClr val="tx2"/>
                    </a:gs>
                    <a:gs pos="0">
                      <a:schemeClr val="tx2"/>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10"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sp>
        <p:nvSpPr>
          <p:cNvPr id="9" name="Content Placeholder 5"/>
          <p:cNvSpPr>
            <a:spLocks noGrp="1"/>
          </p:cNvSpPr>
          <p:nvPr>
            <p:ph sz="quarter" idx="13"/>
          </p:nvPr>
        </p:nvSpPr>
        <p:spPr>
          <a:xfrm>
            <a:off x="531279" y="2789431"/>
            <a:ext cx="5554778" cy="621530"/>
          </a:xfrm>
          <a:prstGeom prst="rect">
            <a:avLst/>
          </a:prstGeom>
        </p:spPr>
        <p:txBody>
          <a:bodyPr>
            <a:noAutofit/>
          </a:bodyPr>
          <a:lstStyle>
            <a:lvl1pPr marL="0" indent="0">
              <a:spcBef>
                <a:spcPts val="1224"/>
              </a:spcBef>
              <a:buFont typeface="Arial" pitchFamily="34" charset="0"/>
              <a:buNone/>
              <a:defRPr lang="en-US" sz="2040" kern="1200" spc="0" dirty="0" smtClean="0">
                <a:gradFill>
                  <a:gsLst>
                    <a:gs pos="100000">
                      <a:schemeClr val="bg2"/>
                    </a:gs>
                    <a:gs pos="0">
                      <a:schemeClr val="bg2"/>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6334860" y="0"/>
            <a:ext cx="6101615" cy="6994525"/>
          </a:xfrm>
        </p:spPr>
        <p:txBody>
          <a:bodyPr lIns="182880" anchor="ctr"/>
          <a:lstStyle>
            <a:lvl1pPr marL="0" indent="0" algn="l">
              <a:buNone/>
              <a:defRPr/>
            </a:lvl1pPr>
          </a:lstStyle>
          <a:p>
            <a:r>
              <a:rPr lang="en-US" dirty="0" smtClean="0"/>
              <a:t>Click to insert photo.</a:t>
            </a:r>
            <a:endParaRPr lang="en-US" dirty="0"/>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685987513"/>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ontent w/Photo on Lef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6344428" y="1476623"/>
            <a:ext cx="5543930" cy="1201902"/>
          </a:xfrm>
          <a:prstGeom prst="rect">
            <a:avLst/>
          </a:prstGeom>
        </p:spPr>
        <p:txBody>
          <a:bodyPr>
            <a:noAutofit/>
          </a:bodyPr>
          <a:lstStyle>
            <a:lvl1pPr marL="0" indent="0">
              <a:buNone/>
              <a:defRPr sz="4080" b="0" cap="none" baseline="0">
                <a:gradFill>
                  <a:gsLst>
                    <a:gs pos="100000">
                      <a:schemeClr val="tx2"/>
                    </a:gs>
                    <a:gs pos="0">
                      <a:schemeClr val="tx2"/>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9" name="Content Placeholder 5"/>
          <p:cNvSpPr>
            <a:spLocks noGrp="1"/>
          </p:cNvSpPr>
          <p:nvPr>
            <p:ph sz="quarter" idx="13"/>
          </p:nvPr>
        </p:nvSpPr>
        <p:spPr>
          <a:xfrm>
            <a:off x="6344429" y="2789431"/>
            <a:ext cx="5554778" cy="621530"/>
          </a:xfrm>
          <a:prstGeom prst="rect">
            <a:avLst/>
          </a:prstGeom>
        </p:spPr>
        <p:txBody>
          <a:bodyPr>
            <a:noAutofit/>
          </a:bodyPr>
          <a:lstStyle>
            <a:lvl1pPr marL="0" indent="0">
              <a:spcBef>
                <a:spcPts val="1224"/>
              </a:spcBef>
              <a:buFont typeface="Arial" pitchFamily="34" charset="0"/>
              <a:buNone/>
              <a:defRPr lang="en-US" sz="2040" kern="1200" spc="0" dirty="0" smtClean="0">
                <a:gradFill>
                  <a:gsLst>
                    <a:gs pos="100000">
                      <a:schemeClr val="bg2"/>
                    </a:gs>
                    <a:gs pos="0">
                      <a:schemeClr val="bg2"/>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0" y="0"/>
            <a:ext cx="6101615" cy="6994525"/>
          </a:xfrm>
        </p:spPr>
        <p:txBody>
          <a:bodyPr lIns="182880" anchor="ctr"/>
          <a:lstStyle>
            <a:lvl1pPr marL="0" indent="0" algn="l">
              <a:buNone/>
              <a:defRPr/>
            </a:lvl1pPr>
          </a:lstStyle>
          <a:p>
            <a:r>
              <a:rPr lang="en-US" dirty="0" smtClean="0"/>
              <a:t>Click to insert photo.</a:t>
            </a:r>
            <a:endParaRPr lang="en-US" dirty="0"/>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1035450655"/>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Color Block Header on Left &amp; Text on Right ">
    <p:spTree>
      <p:nvGrpSpPr>
        <p:cNvPr id="1" name=""/>
        <p:cNvGrpSpPr/>
        <p:nvPr/>
      </p:nvGrpSpPr>
      <p:grpSpPr>
        <a:xfrm>
          <a:off x="0" y="0"/>
          <a:ext cx="0" cy="0"/>
          <a:chOff x="0" y="0"/>
          <a:chExt cx="0" cy="0"/>
        </a:xfrm>
      </p:grpSpPr>
      <p:sp>
        <p:nvSpPr>
          <p:cNvPr id="2" name="Rectangle 1"/>
          <p:cNvSpPr/>
          <p:nvPr/>
        </p:nvSpPr>
        <p:spPr bwMode="white">
          <a:xfrm>
            <a:off x="-9718" y="0"/>
            <a:ext cx="6108094"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31279" y="1476623"/>
            <a:ext cx="5338712" cy="1695079"/>
          </a:xfrm>
          <a:prstGeom prst="rect">
            <a:avLst/>
          </a:prstGeom>
        </p:spPr>
        <p:txBody>
          <a:bodyPr>
            <a:noAutofit/>
          </a:bodyPr>
          <a:lstStyle>
            <a:lvl1pPr marL="0" indent="0">
              <a:buNone/>
              <a:defRPr sz="4080" b="0" cap="none" baseline="0">
                <a:gradFill>
                  <a:gsLst>
                    <a:gs pos="100000">
                      <a:schemeClr val="bg1"/>
                    </a:gs>
                    <a:gs pos="0">
                      <a:schemeClr val="bg1"/>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6" name="Content Placeholder 5"/>
          <p:cNvSpPr>
            <a:spLocks noGrp="1"/>
          </p:cNvSpPr>
          <p:nvPr>
            <p:ph sz="quarter" idx="4"/>
          </p:nvPr>
        </p:nvSpPr>
        <p:spPr>
          <a:xfrm>
            <a:off x="6313879" y="1715388"/>
            <a:ext cx="5596178" cy="339016"/>
          </a:xfrm>
          <a:prstGeom prst="rect">
            <a:avLst/>
          </a:prstGeom>
        </p:spPr>
        <p:txBody>
          <a:bodyPr>
            <a:noAutofit/>
          </a:bodyPr>
          <a:lstStyle>
            <a:lvl1pPr marL="0" indent="0">
              <a:spcBef>
                <a:spcPts val="1224"/>
              </a:spcBef>
              <a:buNone/>
              <a:defRPr lang="en-US" sz="2040" kern="1200" spc="0" dirty="0" smtClean="0">
                <a:gradFill>
                  <a:gsLst>
                    <a:gs pos="100000">
                      <a:schemeClr val="bg2"/>
                    </a:gs>
                    <a:gs pos="0">
                      <a:schemeClr val="bg2"/>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2385029688"/>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Color Block text w/Photo on Right">
    <p:spTree>
      <p:nvGrpSpPr>
        <p:cNvPr id="1" name=""/>
        <p:cNvGrpSpPr/>
        <p:nvPr/>
      </p:nvGrpSpPr>
      <p:grpSpPr>
        <a:xfrm>
          <a:off x="0" y="0"/>
          <a:ext cx="0" cy="0"/>
          <a:chOff x="0" y="0"/>
          <a:chExt cx="0" cy="0"/>
        </a:xfrm>
      </p:grpSpPr>
      <p:sp>
        <p:nvSpPr>
          <p:cNvPr id="7" name="Rectangle 6"/>
          <p:cNvSpPr/>
          <p:nvPr/>
        </p:nvSpPr>
        <p:spPr bwMode="white">
          <a:xfrm>
            <a:off x="1" y="0"/>
            <a:ext cx="6346198"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531279" y="1476623"/>
            <a:ext cx="5543930" cy="1201902"/>
          </a:xfrm>
          <a:prstGeom prst="rect">
            <a:avLst/>
          </a:prstGeom>
        </p:spPr>
        <p:txBody>
          <a:bodyPr>
            <a:noAutofit/>
          </a:bodyPr>
          <a:lstStyle>
            <a:lvl1pPr marL="0" indent="0">
              <a:buNone/>
              <a:defRPr sz="4080" b="0" cap="none" baseline="0">
                <a:gradFill>
                  <a:gsLst>
                    <a:gs pos="100000">
                      <a:schemeClr val="bg1"/>
                    </a:gs>
                    <a:gs pos="0">
                      <a:schemeClr val="bg1"/>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9" name="Content Placeholder 5"/>
          <p:cNvSpPr>
            <a:spLocks noGrp="1"/>
          </p:cNvSpPr>
          <p:nvPr>
            <p:ph sz="quarter" idx="13"/>
          </p:nvPr>
        </p:nvSpPr>
        <p:spPr>
          <a:xfrm>
            <a:off x="531279" y="2789431"/>
            <a:ext cx="5554778" cy="621530"/>
          </a:xfrm>
          <a:prstGeom prst="rect">
            <a:avLst/>
          </a:prstGeom>
        </p:spPr>
        <p:txBody>
          <a:bodyPr>
            <a:noAutofit/>
          </a:bodyPr>
          <a:lstStyle>
            <a:lvl1pPr marL="0" indent="0">
              <a:spcBef>
                <a:spcPts val="1224"/>
              </a:spcBef>
              <a:buFont typeface="Arial" pitchFamily="34" charset="0"/>
              <a:buNone/>
              <a:defRPr lang="en-US" sz="2040" kern="1200" spc="0" dirty="0" smtClean="0">
                <a:gradFill>
                  <a:gsLst>
                    <a:gs pos="100000">
                      <a:schemeClr val="bg1"/>
                    </a:gs>
                    <a:gs pos="0">
                      <a:schemeClr val="bg1"/>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6334860" y="0"/>
            <a:ext cx="6101615" cy="6994525"/>
          </a:xfrm>
        </p:spPr>
        <p:txBody>
          <a:bodyPr lIns="182880" anchor="ctr"/>
          <a:lstStyle>
            <a:lvl1pPr marL="0" indent="0" algn="l">
              <a:buNone/>
              <a:defRPr/>
            </a:lvl1pPr>
          </a:lstStyle>
          <a:p>
            <a:r>
              <a:rPr lang="en-US" dirty="0" smtClean="0"/>
              <a:t>Click to insert photo.</a:t>
            </a:r>
            <a:endParaRPr lang="en-US" dirty="0"/>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1958450181"/>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Title Textur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91241">
                      <a:schemeClr val="tx1"/>
                    </a:gs>
                    <a:gs pos="57000">
                      <a:schemeClr val="tx1"/>
                    </a:gs>
                    <a:gs pos="18000">
                      <a:schemeClr val="tx1"/>
                    </a:gs>
                  </a:gsLst>
                  <a:lin ang="5400000" scaled="0"/>
                </a:gradFill>
              </a:defRPr>
            </a:lvl1pPr>
          </a:lstStyle>
          <a:p>
            <a:r>
              <a:rPr lang="en-US" dirty="0" smtClean="0"/>
              <a:t>Section title</a:t>
            </a:r>
            <a:endParaRPr lang="en-US" dirty="0"/>
          </a:p>
        </p:txBody>
      </p:sp>
      <p:sp>
        <p:nvSpPr>
          <p:cNvPr id="5" name="Rectangle 4"/>
          <p:cNvSpPr/>
          <p:nvPr userDrawn="1"/>
        </p:nvSpPr>
        <p:spPr bwMode="gray">
          <a:xfrm>
            <a:off x="693869" y="479425"/>
            <a:ext cx="3251060" cy="60972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6" name="Rectangle 5"/>
          <p:cNvSpPr/>
          <p:nvPr userDrawn="1"/>
        </p:nvSpPr>
        <p:spPr bwMode="gray">
          <a:xfrm>
            <a:off x="-28617" y="601540"/>
            <a:ext cx="3240040" cy="60972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8" name="Rectangle 7"/>
          <p:cNvSpPr/>
          <p:nvPr userDrawn="1"/>
        </p:nvSpPr>
        <p:spPr bwMode="gray">
          <a:xfrm flipH="1">
            <a:off x="6675437" y="5741676"/>
            <a:ext cx="5090930" cy="421649"/>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9" name="Rectangle 8"/>
          <p:cNvSpPr/>
          <p:nvPr userDrawn="1"/>
        </p:nvSpPr>
        <p:spPr bwMode="gray">
          <a:xfrm flipH="1">
            <a:off x="7438038" y="5910383"/>
            <a:ext cx="4998437" cy="41791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
        <p:nvSpPr>
          <p:cNvPr id="10" name="Rectangle 9"/>
          <p:cNvSpPr/>
          <p:nvPr userDrawn="1"/>
        </p:nvSpPr>
        <p:spPr bwMode="gray">
          <a:xfrm flipH="1">
            <a:off x="7193591" y="6282993"/>
            <a:ext cx="5072801" cy="417913"/>
          </a:xfrm>
          <a:prstGeom prst="rect">
            <a:avLst/>
          </a:prstGeom>
          <a:solidFill>
            <a:srgbClr val="F9A03E">
              <a:alpha val="80000"/>
            </a:srgb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endParaRPr lang="en-US" sz="2000" dirty="0">
              <a:gradFill>
                <a:gsLst>
                  <a:gs pos="0">
                    <a:schemeClr val="tx1">
                      <a:lumMod val="50000"/>
                    </a:schemeClr>
                  </a:gs>
                  <a:gs pos="100000">
                    <a:schemeClr val="tx1">
                      <a:lumMod val="50000"/>
                    </a:schemeClr>
                  </a:gs>
                </a:gsLst>
                <a:lin ang="5400000" scaled="0"/>
              </a:gradFill>
            </a:endParaRPr>
          </a:p>
        </p:txBody>
      </p:sp>
    </p:spTree>
    <p:extLst>
      <p:ext uri="{BB962C8B-B14F-4D97-AF65-F5344CB8AC3E}">
        <p14:creationId xmlns:p14="http://schemas.microsoft.com/office/powerpoint/2010/main" val="2777322599"/>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850" fill="hold"/>
                                        <p:tgtEl>
                                          <p:spTgt spid="6"/>
                                        </p:tgtEl>
                                        <p:attrNameLst>
                                          <p:attrName>ppt_x</p:attrName>
                                        </p:attrNameLst>
                                      </p:cBhvr>
                                      <p:tavLst>
                                        <p:tav tm="0">
                                          <p:val>
                                            <p:strVal val="0-#ppt_w/2"/>
                                          </p:val>
                                        </p:tav>
                                        <p:tav tm="100000">
                                          <p:val>
                                            <p:strVal val="#ppt_x"/>
                                          </p:val>
                                        </p:tav>
                                      </p:tavLst>
                                    </p:anim>
                                    <p:anim calcmode="lin" valueType="num">
                                      <p:cBhvr additive="base">
                                        <p:cTn id="8" dur="8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50" fill="hold"/>
                                        <p:tgtEl>
                                          <p:spTgt spid="5"/>
                                        </p:tgtEl>
                                        <p:attrNameLst>
                                          <p:attrName>ppt_x</p:attrName>
                                        </p:attrNameLst>
                                      </p:cBhvr>
                                      <p:tavLst>
                                        <p:tav tm="0">
                                          <p:val>
                                            <p:strVal val="1+#ppt_w/2"/>
                                          </p:val>
                                        </p:tav>
                                        <p:tav tm="100000">
                                          <p:val>
                                            <p:strVal val="#ppt_x"/>
                                          </p:val>
                                        </p:tav>
                                      </p:tavLst>
                                    </p:anim>
                                    <p:anim calcmode="lin" valueType="num">
                                      <p:cBhvr additive="base">
                                        <p:cTn id="12" dur="850" fill="hold"/>
                                        <p:tgtEl>
                                          <p:spTgt spid="5"/>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58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750"/>
                                        <p:tgtEl>
                                          <p:spTgt spid="2"/>
                                        </p:tgtEl>
                                      </p:cBhvr>
                                    </p:animEffect>
                                  </p:childTnLst>
                                </p:cTn>
                              </p:par>
                              <p:par>
                                <p:cTn id="16" presetID="63" presetClass="path" presetSubtype="0" decel="100000" fill="hold" grpId="1" nodeType="withEffect">
                                  <p:stCondLst>
                                    <p:cond delay="580"/>
                                  </p:stCondLst>
                                  <p:childTnLst>
                                    <p:animMotion origin="layout" path="M -0.02409 1.50289E-6 L -4.16667E-7 1.50289E-6 " pathEditMode="relative" rAng="0" ptsTypes="AA">
                                      <p:cBhvr>
                                        <p:cTn id="17" dur="500" fill="hold"/>
                                        <p:tgtEl>
                                          <p:spTgt spid="2"/>
                                        </p:tgtEl>
                                        <p:attrNameLst>
                                          <p:attrName>ppt_x</p:attrName>
                                          <p:attrName>ppt_y</p:attrName>
                                        </p:attrNameLst>
                                      </p:cBhvr>
                                      <p:rCtr x="1198" y="0"/>
                                    </p:animMotion>
                                  </p:childTnLst>
                                </p:cTn>
                              </p:par>
                              <p:par>
                                <p:cTn id="18" presetID="2" presetClass="entr" presetSubtype="2" decel="10000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850" fill="hold"/>
                                        <p:tgtEl>
                                          <p:spTgt spid="8"/>
                                        </p:tgtEl>
                                        <p:attrNameLst>
                                          <p:attrName>ppt_x</p:attrName>
                                        </p:attrNameLst>
                                      </p:cBhvr>
                                      <p:tavLst>
                                        <p:tav tm="0">
                                          <p:val>
                                            <p:strVal val="1+#ppt_w/2"/>
                                          </p:val>
                                        </p:tav>
                                        <p:tav tm="100000">
                                          <p:val>
                                            <p:strVal val="#ppt_x"/>
                                          </p:val>
                                        </p:tav>
                                      </p:tavLst>
                                    </p:anim>
                                    <p:anim calcmode="lin" valueType="num">
                                      <p:cBhvr additive="base">
                                        <p:cTn id="21" dur="85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850" fill="hold"/>
                                        <p:tgtEl>
                                          <p:spTgt spid="10"/>
                                        </p:tgtEl>
                                        <p:attrNameLst>
                                          <p:attrName>ppt_x</p:attrName>
                                        </p:attrNameLst>
                                      </p:cBhvr>
                                      <p:tavLst>
                                        <p:tav tm="0">
                                          <p:val>
                                            <p:strVal val="1+#ppt_w/2"/>
                                          </p:val>
                                        </p:tav>
                                        <p:tav tm="100000">
                                          <p:val>
                                            <p:strVal val="#ppt_x"/>
                                          </p:val>
                                        </p:tav>
                                      </p:tavLst>
                                    </p:anim>
                                    <p:anim calcmode="lin" valueType="num">
                                      <p:cBhvr additive="base">
                                        <p:cTn id="25" dur="85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850" fill="hold"/>
                                        <p:tgtEl>
                                          <p:spTgt spid="9"/>
                                        </p:tgtEl>
                                        <p:attrNameLst>
                                          <p:attrName>ppt_x</p:attrName>
                                        </p:attrNameLst>
                                      </p:cBhvr>
                                      <p:tavLst>
                                        <p:tav tm="0">
                                          <p:val>
                                            <p:strVal val="0-#ppt_w/2"/>
                                          </p:val>
                                        </p:tav>
                                        <p:tav tm="100000">
                                          <p:val>
                                            <p:strVal val="#ppt_x"/>
                                          </p:val>
                                        </p:tav>
                                      </p:tavLst>
                                    </p:anim>
                                    <p:anim calcmode="lin" valueType="num">
                                      <p:cBhvr additive="base">
                                        <p:cTn id="29" dur="85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animBg="1"/>
      <p:bldP spid="6" grpId="0" animBg="1"/>
      <p:bldP spid="8" grpId="0" animBg="1"/>
      <p:bldP spid="9" grpId="0" animBg="1"/>
      <p:bldP spid="10" grpId="0" animBg="1"/>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Color Block text w/Photo on Left">
    <p:spTree>
      <p:nvGrpSpPr>
        <p:cNvPr id="1" name=""/>
        <p:cNvGrpSpPr/>
        <p:nvPr/>
      </p:nvGrpSpPr>
      <p:grpSpPr>
        <a:xfrm>
          <a:off x="0" y="0"/>
          <a:ext cx="0" cy="0"/>
          <a:chOff x="0" y="0"/>
          <a:chExt cx="0" cy="0"/>
        </a:xfrm>
      </p:grpSpPr>
      <p:sp>
        <p:nvSpPr>
          <p:cNvPr id="7" name="Rectangle 6"/>
          <p:cNvSpPr/>
          <p:nvPr/>
        </p:nvSpPr>
        <p:spPr bwMode="white">
          <a:xfrm>
            <a:off x="6088658" y="0"/>
            <a:ext cx="6347817"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6344428" y="1476623"/>
            <a:ext cx="5543930" cy="1201902"/>
          </a:xfrm>
          <a:prstGeom prst="rect">
            <a:avLst/>
          </a:prstGeom>
        </p:spPr>
        <p:txBody>
          <a:bodyPr>
            <a:noAutofit/>
          </a:bodyPr>
          <a:lstStyle>
            <a:lvl1pPr marL="0" indent="0">
              <a:buNone/>
              <a:defRPr sz="4080" b="0" cap="none" baseline="0">
                <a:gradFill>
                  <a:gsLst>
                    <a:gs pos="100000">
                      <a:schemeClr val="bg1"/>
                    </a:gs>
                    <a:gs pos="0">
                      <a:schemeClr val="bg1"/>
                    </a:gs>
                  </a:gsLst>
                  <a:lin ang="5400000" scaled="0"/>
                </a:gradFill>
                <a:latin typeface="+mj-lt"/>
              </a:defRPr>
            </a:lvl1pPr>
            <a:lvl2pPr marL="621622" indent="0">
              <a:buNone/>
              <a:defRPr sz="2754" b="1"/>
            </a:lvl2pPr>
            <a:lvl3pPr marL="1243245" indent="0">
              <a:buNone/>
              <a:defRPr sz="2448" b="1"/>
            </a:lvl3pPr>
            <a:lvl4pPr marL="1864867" indent="0">
              <a:buNone/>
              <a:defRPr sz="2142" b="1"/>
            </a:lvl4pPr>
            <a:lvl5pPr marL="2486489" indent="0">
              <a:buNone/>
              <a:defRPr sz="2142" b="1"/>
            </a:lvl5pPr>
            <a:lvl6pPr marL="3108112" indent="0">
              <a:buNone/>
              <a:defRPr sz="2142" b="1"/>
            </a:lvl6pPr>
            <a:lvl7pPr marL="3729734" indent="0">
              <a:buNone/>
              <a:defRPr sz="2142" b="1"/>
            </a:lvl7pPr>
            <a:lvl8pPr marL="4351355" indent="0">
              <a:buNone/>
              <a:defRPr sz="2142" b="1"/>
            </a:lvl8pPr>
            <a:lvl9pPr marL="4972978" indent="0">
              <a:buNone/>
              <a:defRPr sz="2142" b="1"/>
            </a:lvl9pPr>
          </a:lstStyle>
          <a:p>
            <a:pPr lvl="0"/>
            <a:r>
              <a:rPr lang="en-US" dirty="0" smtClean="0"/>
              <a:t>Click to edit Master text styles.</a:t>
            </a:r>
          </a:p>
        </p:txBody>
      </p:sp>
      <p:sp>
        <p:nvSpPr>
          <p:cNvPr id="9" name="Content Placeholder 5"/>
          <p:cNvSpPr>
            <a:spLocks noGrp="1"/>
          </p:cNvSpPr>
          <p:nvPr>
            <p:ph sz="quarter" idx="13"/>
          </p:nvPr>
        </p:nvSpPr>
        <p:spPr>
          <a:xfrm>
            <a:off x="6344429" y="2789431"/>
            <a:ext cx="5554778" cy="621530"/>
          </a:xfrm>
          <a:prstGeom prst="rect">
            <a:avLst/>
          </a:prstGeom>
        </p:spPr>
        <p:txBody>
          <a:bodyPr>
            <a:noAutofit/>
          </a:bodyPr>
          <a:lstStyle>
            <a:lvl1pPr marL="0" indent="0">
              <a:spcBef>
                <a:spcPts val="1224"/>
              </a:spcBef>
              <a:buFont typeface="Arial" pitchFamily="34" charset="0"/>
              <a:buNone/>
              <a:defRPr lang="en-US" sz="2040" kern="1200" spc="0" dirty="0" smtClean="0">
                <a:gradFill>
                  <a:gsLst>
                    <a:gs pos="100000">
                      <a:schemeClr val="bg1"/>
                    </a:gs>
                    <a:gs pos="0">
                      <a:schemeClr val="bg1"/>
                    </a:gs>
                  </a:gsLst>
                  <a:lin ang="5400000" scaled="0"/>
                </a:gradFill>
                <a:latin typeface="+mn-lt"/>
                <a:ea typeface="+mn-ea"/>
                <a:cs typeface="Segoe UI" pitchFamily="34" charset="0"/>
              </a:defRPr>
            </a:lvl1pPr>
            <a:lvl2pPr marL="932433" indent="-388514">
              <a:defRPr lang="en-US" sz="2142" kern="1200" dirty="0" smtClean="0">
                <a:solidFill>
                  <a:schemeClr val="bg2">
                    <a:lumMod val="50000"/>
                  </a:schemeClr>
                </a:solidFill>
                <a:latin typeface="+mn-lt"/>
                <a:ea typeface="+mn-ea"/>
                <a:cs typeface="Arial" pitchFamily="34" charset="0"/>
              </a:defRPr>
            </a:lvl2pPr>
            <a:lvl3pPr marL="932433" indent="-233108">
              <a:defRPr lang="en-US" sz="1938" kern="1200" dirty="0" smtClean="0">
                <a:solidFill>
                  <a:schemeClr val="bg2">
                    <a:lumMod val="50000"/>
                  </a:schemeClr>
                </a:solidFill>
                <a:latin typeface="+mn-lt"/>
                <a:ea typeface="+mn-ea"/>
                <a:cs typeface="Arial" pitchFamily="34" charset="0"/>
              </a:defRPr>
            </a:lvl3pPr>
            <a:lvl4pPr marL="1243245" indent="-233108">
              <a:defRPr lang="en-US" sz="1632" kern="1200" dirty="0" smtClean="0">
                <a:solidFill>
                  <a:schemeClr val="bg2">
                    <a:lumMod val="50000"/>
                  </a:schemeClr>
                </a:solidFill>
                <a:latin typeface="+mn-lt"/>
                <a:ea typeface="+mn-ea"/>
                <a:cs typeface="Arial" pitchFamily="34" charset="0"/>
              </a:defRPr>
            </a:lvl4pPr>
            <a:lvl5pPr marL="1476353" indent="-233108">
              <a:defRPr lang="en-US" sz="1632" kern="1200" dirty="0">
                <a:solidFill>
                  <a:schemeClr val="bg2">
                    <a:lumMod val="50000"/>
                  </a:schemeClr>
                </a:solidFill>
                <a:latin typeface="+mn-lt"/>
                <a:ea typeface="+mn-ea"/>
                <a:cs typeface="Arial" pitchFamily="34" charset="0"/>
              </a:defRPr>
            </a:lvl5pPr>
            <a:lvl6pPr>
              <a:defRPr sz="2142"/>
            </a:lvl6pPr>
            <a:lvl7pPr>
              <a:defRPr sz="2142"/>
            </a:lvl7pPr>
            <a:lvl8pPr>
              <a:defRPr sz="2142"/>
            </a:lvl8pPr>
            <a:lvl9pPr>
              <a:defRPr sz="2142"/>
            </a:lvl9pPr>
          </a:lstStyle>
          <a:p>
            <a:pPr lvl="0"/>
            <a:r>
              <a:rPr lang="en-US" smtClean="0"/>
              <a:t>Click to edit Master text styles</a:t>
            </a:r>
          </a:p>
        </p:txBody>
      </p:sp>
      <p:sp>
        <p:nvSpPr>
          <p:cNvPr id="4" name="Picture Placeholder 3"/>
          <p:cNvSpPr>
            <a:spLocks noGrp="1"/>
          </p:cNvSpPr>
          <p:nvPr>
            <p:ph type="pic" sz="quarter" idx="14" hasCustomPrompt="1"/>
          </p:nvPr>
        </p:nvSpPr>
        <p:spPr>
          <a:xfrm>
            <a:off x="0" y="0"/>
            <a:ext cx="6101615" cy="6994525"/>
          </a:xfrm>
        </p:spPr>
        <p:txBody>
          <a:bodyPr lIns="182880" anchor="ctr"/>
          <a:lstStyle>
            <a:lvl1pPr marL="0" indent="0" algn="l">
              <a:buNone/>
              <a:defRPr/>
            </a:lvl1pPr>
          </a:lstStyle>
          <a:p>
            <a:r>
              <a:rPr lang="en-US" dirty="0" smtClean="0"/>
              <a:t>Click to insert photo.</a:t>
            </a:r>
            <a:endParaRPr lang="en-US" dirty="0"/>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94522" y="6223644"/>
            <a:ext cx="2203200" cy="762879"/>
          </a:xfrm>
          <a:prstGeom prst="rect">
            <a:avLst/>
          </a:prstGeom>
        </p:spPr>
      </p:pic>
    </p:spTree>
    <p:extLst>
      <p:ext uri="{BB962C8B-B14F-4D97-AF65-F5344CB8AC3E}">
        <p14:creationId xmlns:p14="http://schemas.microsoft.com/office/powerpoint/2010/main" val="1997643179"/>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Color Block Quote ">
    <p:spTree>
      <p:nvGrpSpPr>
        <p:cNvPr id="1" name=""/>
        <p:cNvGrpSpPr/>
        <p:nvPr/>
      </p:nvGrpSpPr>
      <p:grpSpPr>
        <a:xfrm>
          <a:off x="0" y="0"/>
          <a:ext cx="0" cy="0"/>
          <a:chOff x="0" y="0"/>
          <a:chExt cx="0" cy="0"/>
        </a:xfrm>
      </p:grpSpPr>
      <p:sp>
        <p:nvSpPr>
          <p:cNvPr id="2" name="Rectangle 1"/>
          <p:cNvSpPr/>
          <p:nvPr/>
        </p:nvSpPr>
        <p:spPr bwMode="white">
          <a:xfrm>
            <a:off x="1" y="874315"/>
            <a:ext cx="12436475" cy="52264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Content Placeholder 4"/>
          <p:cNvSpPr>
            <a:spLocks noGrp="1"/>
          </p:cNvSpPr>
          <p:nvPr>
            <p:ph sz="quarter" idx="11" hasCustomPrompt="1"/>
          </p:nvPr>
        </p:nvSpPr>
        <p:spPr>
          <a:xfrm>
            <a:off x="531280" y="1385090"/>
            <a:ext cx="11378776" cy="2920069"/>
          </a:xfrm>
          <a:prstGeom prst="rect">
            <a:avLst/>
          </a:prstGeom>
        </p:spPr>
        <p:txBody>
          <a:bodyPr>
            <a:normAutofit/>
          </a:bodyPr>
          <a:lstStyle>
            <a:lvl1pPr marL="0" indent="0">
              <a:lnSpc>
                <a:spcPct val="90000"/>
              </a:lnSpc>
              <a:buNone/>
              <a:defRPr sz="6527">
                <a:gradFill>
                  <a:gsLst>
                    <a:gs pos="100000">
                      <a:schemeClr val="bg1"/>
                    </a:gs>
                    <a:gs pos="0">
                      <a:schemeClr val="bg1"/>
                    </a:gs>
                  </a:gsLst>
                  <a:lin ang="5400000" scaled="0"/>
                </a:gradFill>
                <a:latin typeface="+mj-lt"/>
              </a:defRPr>
            </a:lvl1pPr>
            <a:lvl2pPr>
              <a:defRPr sz="6527">
                <a:solidFill>
                  <a:schemeClr val="tx2"/>
                </a:solidFill>
                <a:latin typeface="+mn-lt"/>
              </a:defRPr>
            </a:lvl2pPr>
          </a:lstStyle>
          <a:p>
            <a:pPr lvl="0"/>
            <a:r>
              <a:rPr lang="en-US" dirty="0" smtClean="0"/>
              <a:t>“Click to edit Master text styles”</a:t>
            </a:r>
          </a:p>
        </p:txBody>
      </p:sp>
      <p:sp>
        <p:nvSpPr>
          <p:cNvPr id="10"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sp>
        <p:nvSpPr>
          <p:cNvPr id="11" name="Content Placeholder 4"/>
          <p:cNvSpPr>
            <a:spLocks noGrp="1"/>
          </p:cNvSpPr>
          <p:nvPr>
            <p:ph sz="quarter" idx="13"/>
          </p:nvPr>
        </p:nvSpPr>
        <p:spPr>
          <a:xfrm>
            <a:off x="531280" y="4429868"/>
            <a:ext cx="11378776" cy="480118"/>
          </a:xfrm>
          <a:prstGeom prst="rect">
            <a:avLst/>
          </a:prstGeom>
        </p:spPr>
        <p:txBody>
          <a:bodyPr>
            <a:normAutofit/>
          </a:bodyPr>
          <a:lstStyle>
            <a:lvl1pPr marL="0" indent="0">
              <a:lnSpc>
                <a:spcPct val="90000"/>
              </a:lnSpc>
              <a:buNone/>
              <a:defRPr sz="3672">
                <a:gradFill>
                  <a:gsLst>
                    <a:gs pos="100000">
                      <a:schemeClr val="bg1"/>
                    </a:gs>
                    <a:gs pos="0">
                      <a:schemeClr val="bg1"/>
                    </a:gs>
                  </a:gsLst>
                  <a:lin ang="5400000" scaled="0"/>
                </a:gradFill>
                <a:latin typeface="+mj-lt"/>
              </a:defRPr>
            </a:lvl1pPr>
            <a:lvl2pPr>
              <a:defRPr sz="6527">
                <a:solidFill>
                  <a:schemeClr val="tx2"/>
                </a:solidFill>
                <a:latin typeface="+mn-lt"/>
              </a:defRPr>
            </a:lvl2pPr>
          </a:lstStyle>
          <a:p>
            <a:pPr lvl="0"/>
            <a:r>
              <a:rPr lang="en-US" smtClean="0"/>
              <a:t>Click to edit Master text styles</a:t>
            </a: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33348894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smtClean="0"/>
              <a:t>Click to edit Master title style</a:t>
            </a:r>
            <a:endParaRPr lang="en-US" dirty="0"/>
          </a:p>
        </p:txBody>
      </p:sp>
      <p:sp>
        <p:nvSpPr>
          <p:cNvPr id="4"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597"/>
            <a:fld id="{CCBC3394-D7D4-4493-8076-76FBA3F60B25}" type="slidenum">
              <a:rPr lang="en-US" smtClean="0">
                <a:gradFill>
                  <a:gsLst>
                    <a:gs pos="100000">
                      <a:srgbClr val="797A7D"/>
                    </a:gs>
                    <a:gs pos="0">
                      <a:srgbClr val="797A7D"/>
                    </a:gs>
                  </a:gsLst>
                  <a:lin ang="5400000" scaled="0"/>
                </a:gradFill>
              </a:rPr>
              <a:pPr defTabSz="932597"/>
              <a:t>‹#›</a:t>
            </a:fld>
            <a:endParaRPr lang="en-US">
              <a:gradFill>
                <a:gsLst>
                  <a:gs pos="100000">
                    <a:srgbClr val="797A7D"/>
                  </a:gs>
                  <a:gs pos="0">
                    <a:srgbClr val="797A7D"/>
                  </a:gs>
                </a:gsLst>
                <a:lin ang="5400000" scaled="0"/>
              </a:gra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89160" y="6221788"/>
            <a:ext cx="2208564" cy="764735"/>
          </a:xfrm>
          <a:prstGeom prst="rect">
            <a:avLst/>
          </a:prstGeom>
        </p:spPr>
      </p:pic>
    </p:spTree>
    <p:extLst>
      <p:ext uri="{BB962C8B-B14F-4D97-AF65-F5344CB8AC3E}">
        <p14:creationId xmlns:p14="http://schemas.microsoft.com/office/powerpoint/2010/main" val="2768364661"/>
      </p:ext>
    </p:extLst>
  </p:cSld>
  <p:clrMapOvr>
    <a:masterClrMapping/>
  </p:clrMapOvr>
  <p:transition>
    <p:fade/>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378696"/>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gradFill>
                  <a:gsLst>
                    <a:gs pos="1250">
                      <a:schemeClr val="tx2"/>
                    </a:gs>
                    <a:gs pos="100000">
                      <a:schemeClr val="tx2"/>
                    </a:gs>
                  </a:gsLst>
                  <a:lin ang="5400000" scaled="0"/>
                </a:gradFill>
              </a:defRPr>
            </a:lvl1pPr>
          </a:lstStyle>
          <a:p>
            <a:r>
              <a:rPr lang="en-US" dirty="0" smtClean="0"/>
              <a:t>Slide for Developer Code</a:t>
            </a:r>
            <a:endParaRPr lang="en-US" dirty="0"/>
          </a:p>
        </p:txBody>
      </p:sp>
      <p:sp>
        <p:nvSpPr>
          <p:cNvPr id="3" name="Rectangle 2"/>
          <p:cNvSpPr/>
          <p:nvPr/>
        </p:nvSpPr>
        <p:spPr bwMode="hidden">
          <a:xfrm>
            <a:off x="1" y="1178952"/>
            <a:ext cx="12436475" cy="5815573"/>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1836"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528850" y="1476623"/>
            <a:ext cx="11378776" cy="2027818"/>
          </a:xfrm>
        </p:spPr>
        <p:txBody>
          <a:bodyPr/>
          <a:lstStyle>
            <a:lvl1pPr marL="0" indent="0">
              <a:lnSpc>
                <a:spcPct val="95000"/>
              </a:lnSpc>
              <a:buNone/>
              <a:defRPr sz="3264">
                <a:gradFill>
                  <a:gsLst>
                    <a:gs pos="1250">
                      <a:srgbClr val="000000"/>
                    </a:gs>
                    <a:gs pos="100000">
                      <a:srgbClr val="000000"/>
                    </a:gs>
                  </a:gsLst>
                  <a:lin ang="5400000" scaled="0"/>
                </a:gradFill>
                <a:latin typeface="Consolas" pitchFamily="49" charset="0"/>
                <a:cs typeface="Consolas" pitchFamily="49" charset="0"/>
              </a:defRPr>
            </a:lvl1pPr>
            <a:lvl2pPr marL="346486"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2pPr>
            <a:lvl3pPr marL="584492"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3pPr>
            <a:lvl4pPr marL="814403"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4pPr>
            <a:lvl5pPr marL="1050791"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69137992"/>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531280" y="233153"/>
            <a:ext cx="11378776" cy="678031"/>
          </a:xfrm>
        </p:spPr>
        <p:txBody>
          <a:bodyPr/>
          <a:lstStyle>
            <a:lvl1pPr>
              <a:defRPr sz="4896" baseline="0">
                <a:gradFill>
                  <a:gsLst>
                    <a:gs pos="0">
                      <a:srgbClr val="FFFFFF"/>
                    </a:gs>
                    <a:gs pos="100000">
                      <a:srgbClr val="FFFFFF"/>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
        <p:nvSpPr>
          <p:cNvPr id="6" name="Text Placeholder 5"/>
          <p:cNvSpPr>
            <a:spLocks noGrp="1"/>
          </p:cNvSpPr>
          <p:nvPr>
            <p:ph type="body" sz="quarter" idx="10" hasCustomPrompt="1"/>
          </p:nvPr>
        </p:nvSpPr>
        <p:spPr bwMode="white">
          <a:xfrm>
            <a:off x="529661" y="1476621"/>
            <a:ext cx="11375536" cy="2084319"/>
          </a:xfrm>
          <a:prstGeom prst="rect">
            <a:avLst/>
          </a:prstGeom>
        </p:spPr>
        <p:txBody>
          <a:bodyPr/>
          <a:lstStyle>
            <a:lvl1pPr marL="349724" indent="-349724">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1pPr>
            <a:lvl2pPr marL="641160" indent="-291436">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2pPr>
            <a:lvl3pPr marL="932597" indent="-291436">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3pPr>
            <a:lvl4pPr marL="1165746" indent="-23314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4pPr>
            <a:lvl5pPr marL="1398895" indent="-23314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2" y="6363077"/>
            <a:ext cx="12436476" cy="631450"/>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72"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Tree>
    <p:extLst>
      <p:ext uri="{BB962C8B-B14F-4D97-AF65-F5344CB8AC3E}">
        <p14:creationId xmlns:p14="http://schemas.microsoft.com/office/powerpoint/2010/main" val="1335251179"/>
      </p:ext>
    </p:extLst>
  </p:cSld>
  <p:clrMapOvr>
    <a:masterClrMapping/>
  </p:clrMapOvr>
  <p:transition>
    <p:fade/>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9661" y="233151"/>
            <a:ext cx="11375536" cy="621530"/>
          </a:xfrm>
        </p:spPr>
        <p:txBody>
          <a:bodyPr/>
          <a:lstStyle>
            <a:lvl1pPr>
              <a:defRPr/>
            </a:lvl1pPr>
          </a:lstStyle>
          <a:p>
            <a:r>
              <a:rPr lang="en-US" smtClean="0"/>
              <a:t>Click to edit Master title style</a:t>
            </a:r>
            <a:endParaRPr lang="en-US" dirty="0"/>
          </a:p>
        </p:txBody>
      </p:sp>
      <p:sp>
        <p:nvSpPr>
          <p:cNvPr id="7" name="Text Placeholder 6"/>
          <p:cNvSpPr>
            <a:spLocks noGrp="1"/>
          </p:cNvSpPr>
          <p:nvPr>
            <p:ph type="body" sz="quarter" idx="10"/>
          </p:nvPr>
        </p:nvSpPr>
        <p:spPr>
          <a:xfrm>
            <a:off x="529660" y="1476622"/>
            <a:ext cx="11375535" cy="2040374"/>
          </a:xfrm>
        </p:spPr>
        <p:txBody>
          <a:bodyPr>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86635532"/>
      </p:ext>
    </p:extLst>
  </p:cSld>
  <p:clrMapOvr>
    <a:masterClrMapping/>
  </p:clrMapOvr>
  <p:transition>
    <p:fade/>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Content Placeholder 3"/>
          <p:cNvSpPr>
            <a:spLocks noGrp="1"/>
          </p:cNvSpPr>
          <p:nvPr>
            <p:ph sz="quarter" idx="10"/>
          </p:nvPr>
        </p:nvSpPr>
        <p:spPr>
          <a:xfrm>
            <a:off x="623606" y="1478242"/>
            <a:ext cx="11195743" cy="2027818"/>
          </a:xfrm>
        </p:spPr>
        <p:txBody>
          <a:bodyPr>
            <a:spAutoFit/>
          </a:bodyPr>
          <a:lstStyle>
            <a:lvl1pPr>
              <a:defRPr>
                <a:latin typeface="Segoe UI" pitchFamily="34" charset="0"/>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820498336"/>
      </p:ext>
    </p:extLst>
  </p:cSld>
  <p:clrMapOvr>
    <a:masterClrMapping/>
  </p:clrMapOvr>
  <p:transition>
    <p:fade/>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cSld name="5_Title and Content_Orange">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lvl1pPr>
              <a:defRPr spc="-102" baseline="0"/>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623606" y="1478243"/>
            <a:ext cx="11195743" cy="2018400"/>
          </a:xfrm>
        </p:spPr>
        <p:txBody>
          <a:bodyPr>
            <a:spAutoFit/>
          </a:bodyPr>
          <a:lstStyle>
            <a:lvl1pPr marL="0" indent="0">
              <a:spcBef>
                <a:spcPts val="0"/>
              </a:spcBef>
              <a:spcAft>
                <a:spcPts val="612"/>
              </a:spcAft>
              <a:buNone/>
              <a:defRPr sz="2856" spc="-102" baseline="0">
                <a:gradFill>
                  <a:gsLst>
                    <a:gs pos="10000">
                      <a:srgbClr val="FF8A00"/>
                    </a:gs>
                    <a:gs pos="29583">
                      <a:srgbClr val="FF8A00"/>
                    </a:gs>
                  </a:gsLst>
                  <a:lin ang="5400000" scaled="0"/>
                </a:gradFill>
                <a:latin typeface="+mn-lt"/>
              </a:defRPr>
            </a:lvl1pPr>
            <a:lvl2pPr marL="0" indent="0">
              <a:spcBef>
                <a:spcPts val="0"/>
              </a:spcBef>
              <a:spcAft>
                <a:spcPts val="1224"/>
              </a:spcAft>
              <a:buNone/>
              <a:defRPr sz="2040">
                <a:latin typeface="Segoe UI Light" pitchFamily="34" charset="0"/>
                <a:ea typeface="Segoe UI" pitchFamily="34" charset="0"/>
                <a:cs typeface="Segoe UI" pitchFamily="34" charset="0"/>
              </a:defRPr>
            </a:lvl2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64399795"/>
      </p:ext>
    </p:extLst>
  </p:cSld>
  <p:clrMapOvr>
    <a:masterClrMapping/>
  </p:clrMapOvr>
  <p:transition>
    <p:fade/>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29662" y="233157"/>
            <a:ext cx="11375536" cy="772204"/>
          </a:xfrm>
        </p:spPr>
        <p:txBody>
          <a:bodyPr/>
          <a:lstStyle/>
          <a:p>
            <a:r>
              <a:rPr lang="en-US" smtClean="0"/>
              <a:t>Click to edit Master title style</a:t>
            </a:r>
            <a:endParaRPr lang="en-US" dirty="0"/>
          </a:p>
        </p:txBody>
      </p:sp>
      <p:sp>
        <p:nvSpPr>
          <p:cNvPr id="5" name="Text Placeholder 4"/>
          <p:cNvSpPr>
            <a:spLocks noGrp="1"/>
          </p:cNvSpPr>
          <p:nvPr>
            <p:ph type="body" sz="quarter" idx="10"/>
          </p:nvPr>
        </p:nvSpPr>
        <p:spPr>
          <a:xfrm>
            <a:off x="529662" y="1476622"/>
            <a:ext cx="11375536" cy="965254"/>
          </a:xfrm>
        </p:spPr>
        <p:txBody>
          <a:bodyPr/>
          <a:lstStyle>
            <a:lvl1pPr marL="0" indent="0">
              <a:spcBef>
                <a:spcPts val="0"/>
              </a:spcBef>
              <a:spcAft>
                <a:spcPts val="918"/>
              </a:spcAft>
              <a:buNone/>
              <a:defRPr sz="4080" spc="-102" baseline="0">
                <a:latin typeface="Segoe UI Light" pitchFamily="34" charset="0"/>
              </a:defRPr>
            </a:lvl1pPr>
            <a:lvl2pPr marL="0" indent="0">
              <a:spcBef>
                <a:spcPts val="0"/>
              </a:spcBef>
              <a:spcAft>
                <a:spcPts val="408"/>
              </a:spcAft>
              <a:buNone/>
              <a:defRPr sz="2040" spc="-52" baseline="0"/>
            </a:lvl2pPr>
            <a:lvl3pPr marL="0" indent="0">
              <a:spcBef>
                <a:spcPts val="0"/>
              </a:spcBef>
              <a:spcAft>
                <a:spcPts val="408"/>
              </a:spcAft>
              <a:buNone/>
              <a:defRPr sz="2040"/>
            </a:lvl3pPr>
            <a:lvl4pPr marL="0" indent="0">
              <a:spcBef>
                <a:spcPts val="0"/>
              </a:spcBef>
              <a:spcAft>
                <a:spcPts val="408"/>
              </a:spcAft>
              <a:buNone/>
              <a:defRPr/>
            </a:lvl4pPr>
            <a:lvl5pPr marL="0" indent="0">
              <a:spcBef>
                <a:spcPts val="0"/>
              </a:spcBef>
              <a:spcAft>
                <a:spcPts val="408"/>
              </a:spcAft>
              <a:buNone/>
              <a:defRPr/>
            </a:lvl5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2935516934"/>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91241">
                      <a:schemeClr val="tx1"/>
                    </a:gs>
                    <a:gs pos="57000">
                      <a:schemeClr val="tx1"/>
                    </a:gs>
                    <a:gs pos="1800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75357253"/>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_Divider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29662" y="2875738"/>
            <a:ext cx="11375536" cy="1243058"/>
          </a:xfrm>
        </p:spPr>
        <p:txBody>
          <a:bodyPr anchor="b" anchorCtr="0"/>
          <a:lstStyle>
            <a:lvl1pPr>
              <a:defRPr sz="8973" spc="-306" baseline="0">
                <a:gradFill>
                  <a:gsLst>
                    <a:gs pos="100000">
                      <a:schemeClr val="bg1"/>
                    </a:gs>
                    <a:gs pos="0">
                      <a:schemeClr val="bg1"/>
                    </a:gs>
                  </a:gsLst>
                  <a:lin ang="5400000" scaled="0"/>
                </a:gradFill>
              </a:defRPr>
            </a:lvl1pPr>
          </a:lstStyle>
          <a:p>
            <a:r>
              <a:rPr lang="en-US" dirty="0" smtClean="0"/>
              <a:t>Click to edit title style</a:t>
            </a:r>
            <a:endParaRPr lang="en-US" dirty="0"/>
          </a:p>
        </p:txBody>
      </p:sp>
    </p:spTree>
    <p:extLst>
      <p:ext uri="{BB962C8B-B14F-4D97-AF65-F5344CB8AC3E}">
        <p14:creationId xmlns:p14="http://schemas.microsoft.com/office/powerpoint/2010/main" val="632889594"/>
      </p:ext>
    </p:extLst>
  </p:cSld>
  <p:clrMapOvr>
    <a:masterClrMapping/>
  </p:clrMapOvr>
  <p:transition>
    <p:fade/>
  </p:transition>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reeform 2"/>
          <p:cNvSpPr/>
          <p:nvPr userDrawn="1"/>
        </p:nvSpPr>
        <p:spPr bwMode="auto">
          <a:xfrm rot="5751357" flipH="1">
            <a:off x="5392087" y="563142"/>
            <a:ext cx="1652296" cy="8673616"/>
          </a:xfrm>
          <a:custGeom>
            <a:avLst/>
            <a:gdLst>
              <a:gd name="connsiteX0" fmla="*/ 2048722 w 4418809"/>
              <a:gd name="connsiteY0" fmla="*/ 10463832 h 17130814"/>
              <a:gd name="connsiteX1" fmla="*/ 2041247 w 4418809"/>
              <a:gd name="connsiteY1" fmla="*/ 10531766 h 17130814"/>
              <a:gd name="connsiteX2" fmla="*/ 1355426 w 4418809"/>
              <a:gd name="connsiteY2" fmla="*/ 10961683 h 17130814"/>
              <a:gd name="connsiteX3" fmla="*/ 895534 w 4418809"/>
              <a:gd name="connsiteY3" fmla="*/ 10346384 h 17130814"/>
              <a:gd name="connsiteX4" fmla="*/ 900855 w 4418809"/>
              <a:gd name="connsiteY4" fmla="*/ 10312998 h 17130814"/>
              <a:gd name="connsiteX5" fmla="*/ 907053 w 4418809"/>
              <a:gd name="connsiteY5" fmla="*/ 10318727 h 17130814"/>
              <a:gd name="connsiteX6" fmla="*/ 1184506 w 4418809"/>
              <a:gd name="connsiteY6" fmla="*/ 10391882 h 17130814"/>
              <a:gd name="connsiteX7" fmla="*/ 1325145 w 4418809"/>
              <a:gd name="connsiteY7" fmla="*/ 10343061 h 17130814"/>
              <a:gd name="connsiteX8" fmla="*/ 1367338 w 4418809"/>
              <a:gd name="connsiteY8" fmla="*/ 10312156 h 17130814"/>
              <a:gd name="connsiteX9" fmla="*/ 1354487 w 4418809"/>
              <a:gd name="connsiteY9" fmla="*/ 10346141 h 17130814"/>
              <a:gd name="connsiteX10" fmla="*/ 1344601 w 4418809"/>
              <a:gd name="connsiteY10" fmla="*/ 10383226 h 17130814"/>
              <a:gd name="connsiteX11" fmla="*/ 1344913 w 4418809"/>
              <a:gd name="connsiteY11" fmla="*/ 10383293 h 17130814"/>
              <a:gd name="connsiteX12" fmla="*/ 1343941 w 4418809"/>
              <a:gd name="connsiteY12" fmla="*/ 10386320 h 17130814"/>
              <a:gd name="connsiteX13" fmla="*/ 1502603 w 4418809"/>
              <a:gd name="connsiteY13" fmla="*/ 10630978 h 17130814"/>
              <a:gd name="connsiteX14" fmla="*/ 1747262 w 4418809"/>
              <a:gd name="connsiteY14" fmla="*/ 10472316 h 17130814"/>
              <a:gd name="connsiteX15" fmla="*/ 1747610 w 4418809"/>
              <a:gd name="connsiteY15" fmla="*/ 10469156 h 17130814"/>
              <a:gd name="connsiteX16" fmla="*/ 1710945 w 4418809"/>
              <a:gd name="connsiteY16" fmla="*/ 10461339 h 17130814"/>
              <a:gd name="connsiteX17" fmla="*/ 1710597 w 4418809"/>
              <a:gd name="connsiteY17" fmla="*/ 10464498 h 17130814"/>
              <a:gd name="connsiteX18" fmla="*/ 1510422 w 4418809"/>
              <a:gd name="connsiteY18" fmla="*/ 10594313 h 17130814"/>
              <a:gd name="connsiteX19" fmla="*/ 1380607 w 4418809"/>
              <a:gd name="connsiteY19" fmla="*/ 10394137 h 17130814"/>
              <a:gd name="connsiteX20" fmla="*/ 1381579 w 4418809"/>
              <a:gd name="connsiteY20" fmla="*/ 10391111 h 17130814"/>
              <a:gd name="connsiteX21" fmla="*/ 1381266 w 4418809"/>
              <a:gd name="connsiteY21" fmla="*/ 10391044 h 17130814"/>
              <a:gd name="connsiteX22" fmla="*/ 1434585 w 4418809"/>
              <a:gd name="connsiteY22" fmla="*/ 10268126 h 17130814"/>
              <a:gd name="connsiteX23" fmla="*/ 1471030 w 4418809"/>
              <a:gd name="connsiteY23" fmla="*/ 10225500 h 17130814"/>
              <a:gd name="connsiteX24" fmla="*/ 1514671 w 4418809"/>
              <a:gd name="connsiteY24" fmla="*/ 10194889 h 17130814"/>
              <a:gd name="connsiteX25" fmla="*/ 1724119 w 4418809"/>
              <a:gd name="connsiteY25" fmla="*/ 10128757 h 17130814"/>
              <a:gd name="connsiteX26" fmla="*/ 1754630 w 4418809"/>
              <a:gd name="connsiteY26" fmla="*/ 10128445 h 17130814"/>
              <a:gd name="connsiteX27" fmla="*/ 1781617 w 4418809"/>
              <a:gd name="connsiteY27" fmla="*/ 10131414 h 17130814"/>
              <a:gd name="connsiteX28" fmla="*/ 2048722 w 4418809"/>
              <a:gd name="connsiteY28" fmla="*/ 10463832 h 17130814"/>
              <a:gd name="connsiteX29" fmla="*/ 2331583 w 4418809"/>
              <a:gd name="connsiteY29" fmla="*/ 8652258 h 17130814"/>
              <a:gd name="connsiteX30" fmla="*/ 2319716 w 4418809"/>
              <a:gd name="connsiteY30" fmla="*/ 8653340 h 17130814"/>
              <a:gd name="connsiteX31" fmla="*/ 1831363 w 4418809"/>
              <a:gd name="connsiteY31" fmla="*/ 9131995 h 17130814"/>
              <a:gd name="connsiteX32" fmla="*/ 1983264 w 4418809"/>
              <a:gd name="connsiteY32" fmla="*/ 9517585 h 17130814"/>
              <a:gd name="connsiteX33" fmla="*/ 2008328 w 4418809"/>
              <a:gd name="connsiteY33" fmla="*/ 9531640 h 17130814"/>
              <a:gd name="connsiteX34" fmla="*/ 1967321 w 4418809"/>
              <a:gd name="connsiteY34" fmla="*/ 9524146 h 17130814"/>
              <a:gd name="connsiteX35" fmla="*/ 1681602 w 4418809"/>
              <a:gd name="connsiteY35" fmla="*/ 9341989 h 17130814"/>
              <a:gd name="connsiteX36" fmla="*/ 1684373 w 4418809"/>
              <a:gd name="connsiteY36" fmla="*/ 8573817 h 17130814"/>
              <a:gd name="connsiteX37" fmla="*/ 1692273 w 4418809"/>
              <a:gd name="connsiteY37" fmla="*/ 8566200 h 17130814"/>
              <a:gd name="connsiteX38" fmla="*/ 1722684 w 4418809"/>
              <a:gd name="connsiteY38" fmla="*/ 8547337 h 17130814"/>
              <a:gd name="connsiteX39" fmla="*/ 1724998 w 4418809"/>
              <a:gd name="connsiteY39" fmla="*/ 8545155 h 17130814"/>
              <a:gd name="connsiteX40" fmla="*/ 1720354 w 4418809"/>
              <a:gd name="connsiteY40" fmla="*/ 8539117 h 17130814"/>
              <a:gd name="connsiteX41" fmla="*/ 1725900 w 4418809"/>
              <a:gd name="connsiteY41" fmla="*/ 8533770 h 17130814"/>
              <a:gd name="connsiteX42" fmla="*/ 1701313 w 4418809"/>
              <a:gd name="connsiteY42" fmla="*/ 8505468 h 17130814"/>
              <a:gd name="connsiteX43" fmla="*/ 1677027 w 4418809"/>
              <a:gd name="connsiteY43" fmla="*/ 8528816 h 17130814"/>
              <a:gd name="connsiteX44" fmla="*/ 1639694 w 4418809"/>
              <a:gd name="connsiteY44" fmla="*/ 8547146 h 17130814"/>
              <a:gd name="connsiteX45" fmla="*/ 1463250 w 4418809"/>
              <a:gd name="connsiteY45" fmla="*/ 8486753 h 17130814"/>
              <a:gd name="connsiteX46" fmla="*/ 1494117 w 4418809"/>
              <a:gd name="connsiteY46" fmla="*/ 8250176 h 17130814"/>
              <a:gd name="connsiteX47" fmla="*/ 1496818 w 4418809"/>
              <a:gd name="connsiteY47" fmla="*/ 8248499 h 17130814"/>
              <a:gd name="connsiteX48" fmla="*/ 1493777 w 4418809"/>
              <a:gd name="connsiteY48" fmla="*/ 8244547 h 17130814"/>
              <a:gd name="connsiteX49" fmla="*/ 1495862 w 4418809"/>
              <a:gd name="connsiteY49" fmla="*/ 8245371 h 17130814"/>
              <a:gd name="connsiteX50" fmla="*/ 1506078 w 4418809"/>
              <a:gd name="connsiteY50" fmla="*/ 8209299 h 17130814"/>
              <a:gd name="connsiteX51" fmla="*/ 1261456 w 4418809"/>
              <a:gd name="connsiteY51" fmla="*/ 7860006 h 17130814"/>
              <a:gd name="connsiteX52" fmla="*/ 1273391 w 4418809"/>
              <a:gd name="connsiteY52" fmla="*/ 7792712 h 17130814"/>
              <a:gd name="connsiteX53" fmla="*/ 1622685 w 4418809"/>
              <a:gd name="connsiteY53" fmla="*/ 7548090 h 17130814"/>
              <a:gd name="connsiteX54" fmla="*/ 1675677 w 4418809"/>
              <a:gd name="connsiteY54" fmla="*/ 7557489 h 17130814"/>
              <a:gd name="connsiteX55" fmla="*/ 1718585 w 4418809"/>
              <a:gd name="connsiteY55" fmla="*/ 7596485 h 17130814"/>
              <a:gd name="connsiteX56" fmla="*/ 1922264 w 4418809"/>
              <a:gd name="connsiteY56" fmla="*/ 7677416 h 17130814"/>
              <a:gd name="connsiteX57" fmla="*/ 1983841 w 4418809"/>
              <a:gd name="connsiteY57" fmla="*/ 7676481 h 17130814"/>
              <a:gd name="connsiteX58" fmla="*/ 1957083 w 4418809"/>
              <a:gd name="connsiteY58" fmla="*/ 7688231 h 17130814"/>
              <a:gd name="connsiteX59" fmla="*/ 1766434 w 4418809"/>
              <a:gd name="connsiteY59" fmla="*/ 7984227 h 17130814"/>
              <a:gd name="connsiteX60" fmla="*/ 2331248 w 4418809"/>
              <a:gd name="connsiteY60" fmla="*/ 8652261 h 17130814"/>
              <a:gd name="connsiteX61" fmla="*/ 1921186 w 4418809"/>
              <a:gd name="connsiteY61" fmla="*/ 13764386 h 17130814"/>
              <a:gd name="connsiteX62" fmla="*/ 1910297 w 4418809"/>
              <a:gd name="connsiteY62" fmla="*/ 13831857 h 17130814"/>
              <a:gd name="connsiteX63" fmla="*/ 1203679 w 4418809"/>
              <a:gd name="connsiteY63" fmla="*/ 14226662 h 17130814"/>
              <a:gd name="connsiteX64" fmla="*/ 775383 w 4418809"/>
              <a:gd name="connsiteY64" fmla="*/ 13588965 h 17130814"/>
              <a:gd name="connsiteX65" fmla="*/ 782380 w 4418809"/>
              <a:gd name="connsiteY65" fmla="*/ 13555890 h 17130814"/>
              <a:gd name="connsiteX66" fmla="*/ 788283 w 4418809"/>
              <a:gd name="connsiteY66" fmla="*/ 13561925 h 17130814"/>
              <a:gd name="connsiteX67" fmla="*/ 1061695 w 4418809"/>
              <a:gd name="connsiteY67" fmla="*/ 13648970 h 17130814"/>
              <a:gd name="connsiteX68" fmla="*/ 1204615 w 4418809"/>
              <a:gd name="connsiteY68" fmla="*/ 13607300 h 17130814"/>
              <a:gd name="connsiteX69" fmla="*/ 1248313 w 4418809"/>
              <a:gd name="connsiteY69" fmla="*/ 13578560 h 17130814"/>
              <a:gd name="connsiteX70" fmla="*/ 1233765 w 4418809"/>
              <a:gd name="connsiteY70" fmla="*/ 13611855 h 17130814"/>
              <a:gd name="connsiteX71" fmla="*/ 1222022 w 4418809"/>
              <a:gd name="connsiteY71" fmla="*/ 13648394 h 17130814"/>
              <a:gd name="connsiteX72" fmla="*/ 1222331 w 4418809"/>
              <a:gd name="connsiteY72" fmla="*/ 13648477 h 17130814"/>
              <a:gd name="connsiteX73" fmla="*/ 1221208 w 4418809"/>
              <a:gd name="connsiteY73" fmla="*/ 13651450 h 17130814"/>
              <a:gd name="connsiteX74" fmla="*/ 1367337 w 4418809"/>
              <a:gd name="connsiteY74" fmla="*/ 13903795 h 17130814"/>
              <a:gd name="connsiteX75" fmla="*/ 1619682 w 4418809"/>
              <a:gd name="connsiteY75" fmla="*/ 13757665 h 17130814"/>
              <a:gd name="connsiteX76" fmla="*/ 1620189 w 4418809"/>
              <a:gd name="connsiteY76" fmla="*/ 13754527 h 17130814"/>
              <a:gd name="connsiteX77" fmla="*/ 1583964 w 4418809"/>
              <a:gd name="connsiteY77" fmla="*/ 13744872 h 17130814"/>
              <a:gd name="connsiteX78" fmla="*/ 1583457 w 4418809"/>
              <a:gd name="connsiteY78" fmla="*/ 13748009 h 17130814"/>
              <a:gd name="connsiteX79" fmla="*/ 1376994 w 4418809"/>
              <a:gd name="connsiteY79" fmla="*/ 13867570 h 17130814"/>
              <a:gd name="connsiteX80" fmla="*/ 1257433 w 4418809"/>
              <a:gd name="connsiteY80" fmla="*/ 13661106 h 17130814"/>
              <a:gd name="connsiteX81" fmla="*/ 1258556 w 4418809"/>
              <a:gd name="connsiteY81" fmla="*/ 13658132 h 17130814"/>
              <a:gd name="connsiteX82" fmla="*/ 1258247 w 4418809"/>
              <a:gd name="connsiteY82" fmla="*/ 13658050 h 17130814"/>
              <a:gd name="connsiteX83" fmla="*/ 1317694 w 4418809"/>
              <a:gd name="connsiteY83" fmla="*/ 13537976 h 17130814"/>
              <a:gd name="connsiteX84" fmla="*/ 1356241 w 4418809"/>
              <a:gd name="connsiteY84" fmla="*/ 13497241 h 17130814"/>
              <a:gd name="connsiteX85" fmla="*/ 1401369 w 4418809"/>
              <a:gd name="connsiteY85" fmla="*/ 13468868 h 17130814"/>
              <a:gd name="connsiteX86" fmla="*/ 1613884 w 4418809"/>
              <a:gd name="connsiteY86" fmla="*/ 13413377 h 17130814"/>
              <a:gd name="connsiteX87" fmla="*/ 1644371 w 4418809"/>
              <a:gd name="connsiteY87" fmla="*/ 13414603 h 17130814"/>
              <a:gd name="connsiteX88" fmla="*/ 1671175 w 4418809"/>
              <a:gd name="connsiteY88" fmla="*/ 13418928 h 17130814"/>
              <a:gd name="connsiteX89" fmla="*/ 1921186 w 4418809"/>
              <a:gd name="connsiteY89" fmla="*/ 13764386 h 17130814"/>
              <a:gd name="connsiteX90" fmla="*/ 2105482 w 4418809"/>
              <a:gd name="connsiteY90" fmla="*/ 11684224 h 17130814"/>
              <a:gd name="connsiteX91" fmla="*/ 1741099 w 4418809"/>
              <a:gd name="connsiteY91" fmla="*/ 11992304 h 17130814"/>
              <a:gd name="connsiteX92" fmla="*/ 1433019 w 4418809"/>
              <a:gd name="connsiteY92" fmla="*/ 11627922 h 17130814"/>
              <a:gd name="connsiteX93" fmla="*/ 1433337 w 4418809"/>
              <a:gd name="connsiteY93" fmla="*/ 11627948 h 17130814"/>
              <a:gd name="connsiteX94" fmla="*/ 1433283 w 4418809"/>
              <a:gd name="connsiteY94" fmla="*/ 11624770 h 17130814"/>
              <a:gd name="connsiteX95" fmla="*/ 1615474 w 4418809"/>
              <a:gd name="connsiteY95" fmla="*/ 11470730 h 17130814"/>
              <a:gd name="connsiteX96" fmla="*/ 1769514 w 4418809"/>
              <a:gd name="connsiteY96" fmla="*/ 11652921 h 17130814"/>
              <a:gd name="connsiteX97" fmla="*/ 1768932 w 4418809"/>
              <a:gd name="connsiteY97" fmla="*/ 11656046 h 17130814"/>
              <a:gd name="connsiteX98" fmla="*/ 1806292 w 4418809"/>
              <a:gd name="connsiteY98" fmla="*/ 11659174 h 17130814"/>
              <a:gd name="connsiteX99" fmla="*/ 1806873 w 4418809"/>
              <a:gd name="connsiteY99" fmla="*/ 11656049 h 17130814"/>
              <a:gd name="connsiteX100" fmla="*/ 1618602 w 4418809"/>
              <a:gd name="connsiteY100" fmla="*/ 11433370 h 17130814"/>
              <a:gd name="connsiteX101" fmla="*/ 1395923 w 4418809"/>
              <a:gd name="connsiteY101" fmla="*/ 11621642 h 17130814"/>
              <a:gd name="connsiteX102" fmla="*/ 1395977 w 4418809"/>
              <a:gd name="connsiteY102" fmla="*/ 11624820 h 17130814"/>
              <a:gd name="connsiteX103" fmla="*/ 1395659 w 4418809"/>
              <a:gd name="connsiteY103" fmla="*/ 11624794 h 17130814"/>
              <a:gd name="connsiteX104" fmla="*/ 1737971 w 4418809"/>
              <a:gd name="connsiteY104" fmla="*/ 12029664 h 17130814"/>
              <a:gd name="connsiteX105" fmla="*/ 1800508 w 4418809"/>
              <a:gd name="connsiteY105" fmla="*/ 12028604 h 17130814"/>
              <a:gd name="connsiteX106" fmla="*/ 1777910 w 4418809"/>
              <a:gd name="connsiteY106" fmla="*/ 12038127 h 17130814"/>
              <a:gd name="connsiteX107" fmla="*/ 1663752 w 4418809"/>
              <a:gd name="connsiteY107" fmla="*/ 12133680 h 17130814"/>
              <a:gd name="connsiteX108" fmla="*/ 1598645 w 4418809"/>
              <a:gd name="connsiteY108" fmla="*/ 12479689 h 17130814"/>
              <a:gd name="connsiteX109" fmla="*/ 1622501 w 4418809"/>
              <a:gd name="connsiteY109" fmla="*/ 12536298 h 17130814"/>
              <a:gd name="connsiteX110" fmla="*/ 1532691 w 4418809"/>
              <a:gd name="connsiteY110" fmla="*/ 12588046 h 17130814"/>
              <a:gd name="connsiteX111" fmla="*/ 834471 w 4418809"/>
              <a:gd name="connsiteY111" fmla="*/ 12390552 h 17130814"/>
              <a:gd name="connsiteX112" fmla="*/ 950377 w 4418809"/>
              <a:gd name="connsiteY112" fmla="*/ 11589461 h 17130814"/>
              <a:gd name="connsiteX113" fmla="*/ 947579 w 4418809"/>
              <a:gd name="connsiteY113" fmla="*/ 11585592 h 17130814"/>
              <a:gd name="connsiteX114" fmla="*/ 955147 w 4418809"/>
              <a:gd name="connsiteY114" fmla="*/ 11530097 h 17130814"/>
              <a:gd name="connsiteX115" fmla="*/ 1573431 w 4418809"/>
              <a:gd name="connsiteY115" fmla="*/ 11074224 h 17130814"/>
              <a:gd name="connsiteX116" fmla="*/ 2105482 w 4418809"/>
              <a:gd name="connsiteY116" fmla="*/ 11684224 h 17130814"/>
              <a:gd name="connsiteX117" fmla="*/ 1916364 w 4418809"/>
              <a:gd name="connsiteY117" fmla="*/ 14986088 h 17130814"/>
              <a:gd name="connsiteX118" fmla="*/ 1536917 w 4418809"/>
              <a:gd name="connsiteY118" fmla="*/ 15275412 h 17130814"/>
              <a:gd name="connsiteX119" fmla="*/ 1247594 w 4418809"/>
              <a:gd name="connsiteY119" fmla="*/ 14895964 h 17130814"/>
              <a:gd name="connsiteX120" fmla="*/ 1247910 w 4418809"/>
              <a:gd name="connsiteY120" fmla="*/ 14896007 h 17130814"/>
              <a:gd name="connsiteX121" fmla="*/ 1248016 w 4418809"/>
              <a:gd name="connsiteY121" fmla="*/ 14892830 h 17130814"/>
              <a:gd name="connsiteX122" fmla="*/ 1437740 w 4418809"/>
              <a:gd name="connsiteY122" fmla="*/ 14748168 h 17130814"/>
              <a:gd name="connsiteX123" fmla="*/ 1582402 w 4418809"/>
              <a:gd name="connsiteY123" fmla="*/ 14937892 h 17130814"/>
              <a:gd name="connsiteX124" fmla="*/ 1581663 w 4418809"/>
              <a:gd name="connsiteY124" fmla="*/ 14940984 h 17130814"/>
              <a:gd name="connsiteX125" fmla="*/ 1618817 w 4418809"/>
              <a:gd name="connsiteY125" fmla="*/ 14945990 h 17130814"/>
              <a:gd name="connsiteX126" fmla="*/ 1619556 w 4418809"/>
              <a:gd name="connsiteY126" fmla="*/ 14942899 h 17130814"/>
              <a:gd name="connsiteX127" fmla="*/ 1442747 w 4418809"/>
              <a:gd name="connsiteY127" fmla="*/ 14711014 h 17130814"/>
              <a:gd name="connsiteX128" fmla="*/ 1210862 w 4418809"/>
              <a:gd name="connsiteY128" fmla="*/ 14887823 h 17130814"/>
              <a:gd name="connsiteX129" fmla="*/ 1210756 w 4418809"/>
              <a:gd name="connsiteY129" fmla="*/ 14891000 h 17130814"/>
              <a:gd name="connsiteX130" fmla="*/ 1210440 w 4418809"/>
              <a:gd name="connsiteY130" fmla="*/ 14890957 h 17130814"/>
              <a:gd name="connsiteX131" fmla="*/ 1531910 w 4418809"/>
              <a:gd name="connsiteY131" fmla="*/ 15312566 h 17130814"/>
              <a:gd name="connsiteX132" fmla="*/ 1594421 w 4418809"/>
              <a:gd name="connsiteY132" fmla="*/ 15314660 h 17130814"/>
              <a:gd name="connsiteX133" fmla="*/ 1571372 w 4418809"/>
              <a:gd name="connsiteY133" fmla="*/ 15323031 h 17130814"/>
              <a:gd name="connsiteX134" fmla="*/ 1452543 w 4418809"/>
              <a:gd name="connsiteY134" fmla="*/ 15412709 h 17130814"/>
              <a:gd name="connsiteX135" fmla="*/ 1370079 w 4418809"/>
              <a:gd name="connsiteY135" fmla="*/ 15754997 h 17130814"/>
              <a:gd name="connsiteX136" fmla="*/ 1391052 w 4418809"/>
              <a:gd name="connsiteY136" fmla="*/ 15812736 h 17130814"/>
              <a:gd name="connsiteX137" fmla="*/ 1298748 w 4418809"/>
              <a:gd name="connsiteY137" fmla="*/ 15859892 h 17130814"/>
              <a:gd name="connsiteX138" fmla="*/ 611370 w 4418809"/>
              <a:gd name="connsiteY138" fmla="*/ 15627457 h 17130814"/>
              <a:gd name="connsiteX139" fmla="*/ 767504 w 4418809"/>
              <a:gd name="connsiteY139" fmla="*/ 14833227 h 17130814"/>
              <a:gd name="connsiteX140" fmla="*/ 764904 w 4418809"/>
              <a:gd name="connsiteY140" fmla="*/ 14829221 h 17130814"/>
              <a:gd name="connsiteX141" fmla="*/ 775260 w 4418809"/>
              <a:gd name="connsiteY141" fmla="*/ 14774179 h 17130814"/>
              <a:gd name="connsiteX142" fmla="*/ 1415734 w 4418809"/>
              <a:gd name="connsiteY142" fmla="*/ 14350047 h 17130814"/>
              <a:gd name="connsiteX143" fmla="*/ 1916364 w 4418809"/>
              <a:gd name="connsiteY143" fmla="*/ 14986088 h 17130814"/>
              <a:gd name="connsiteX144" fmla="*/ 2991941 w 4418809"/>
              <a:gd name="connsiteY144" fmla="*/ 4480530 h 17130814"/>
              <a:gd name="connsiteX145" fmla="*/ 2976597 w 4418809"/>
              <a:gd name="connsiteY145" fmla="*/ 4527837 h 17130814"/>
              <a:gd name="connsiteX146" fmla="*/ 2326003 w 4418809"/>
              <a:gd name="connsiteY146" fmla="*/ 4849152 h 17130814"/>
              <a:gd name="connsiteX147" fmla="*/ 1866112 w 4418809"/>
              <a:gd name="connsiteY147" fmla="*/ 4233852 h 17130814"/>
              <a:gd name="connsiteX148" fmla="*/ 1871433 w 4418809"/>
              <a:gd name="connsiteY148" fmla="*/ 4200468 h 17130814"/>
              <a:gd name="connsiteX149" fmla="*/ 1877631 w 4418809"/>
              <a:gd name="connsiteY149" fmla="*/ 4206197 h 17130814"/>
              <a:gd name="connsiteX150" fmla="*/ 2155084 w 4418809"/>
              <a:gd name="connsiteY150" fmla="*/ 4279350 h 17130814"/>
              <a:gd name="connsiteX151" fmla="*/ 2295723 w 4418809"/>
              <a:gd name="connsiteY151" fmla="*/ 4230530 h 17130814"/>
              <a:gd name="connsiteX152" fmla="*/ 2337916 w 4418809"/>
              <a:gd name="connsiteY152" fmla="*/ 4199625 h 17130814"/>
              <a:gd name="connsiteX153" fmla="*/ 2325065 w 4418809"/>
              <a:gd name="connsiteY153" fmla="*/ 4233610 h 17130814"/>
              <a:gd name="connsiteX154" fmla="*/ 2315178 w 4418809"/>
              <a:gd name="connsiteY154" fmla="*/ 4270695 h 17130814"/>
              <a:gd name="connsiteX155" fmla="*/ 2315490 w 4418809"/>
              <a:gd name="connsiteY155" fmla="*/ 4270762 h 17130814"/>
              <a:gd name="connsiteX156" fmla="*/ 2314519 w 4418809"/>
              <a:gd name="connsiteY156" fmla="*/ 4273788 h 17130814"/>
              <a:gd name="connsiteX157" fmla="*/ 2473181 w 4418809"/>
              <a:gd name="connsiteY157" fmla="*/ 4518447 h 17130814"/>
              <a:gd name="connsiteX158" fmla="*/ 2685256 w 4418809"/>
              <a:gd name="connsiteY158" fmla="*/ 4434901 h 17130814"/>
              <a:gd name="connsiteX159" fmla="*/ 2685509 w 4418809"/>
              <a:gd name="connsiteY159" fmla="*/ 4434449 h 17130814"/>
              <a:gd name="connsiteX160" fmla="*/ 2795862 w 4418809"/>
              <a:gd name="connsiteY160" fmla="*/ 4488832 h 17130814"/>
              <a:gd name="connsiteX161" fmla="*/ 2939290 w 4418809"/>
              <a:gd name="connsiteY161" fmla="*/ 4498007 h 17130814"/>
              <a:gd name="connsiteX162" fmla="*/ 3019300 w 4418809"/>
              <a:gd name="connsiteY162" fmla="*/ 4351300 h 17130814"/>
              <a:gd name="connsiteX163" fmla="*/ 3011824 w 4418809"/>
              <a:gd name="connsiteY163" fmla="*/ 4419234 h 17130814"/>
              <a:gd name="connsiteX164" fmla="*/ 3006036 w 4418809"/>
              <a:gd name="connsiteY164" fmla="*/ 4437078 h 17130814"/>
              <a:gd name="connsiteX165" fmla="*/ 2934493 w 4418809"/>
              <a:gd name="connsiteY165" fmla="*/ 4460825 h 17130814"/>
              <a:gd name="connsiteX166" fmla="*/ 2805408 w 4418809"/>
              <a:gd name="connsiteY166" fmla="*/ 4452568 h 17130814"/>
              <a:gd name="connsiteX167" fmla="*/ 2703508 w 4418809"/>
              <a:gd name="connsiteY167" fmla="*/ 4402351 h 17130814"/>
              <a:gd name="connsiteX168" fmla="*/ 2705077 w 4418809"/>
              <a:gd name="connsiteY168" fmla="*/ 4399553 h 17130814"/>
              <a:gd name="connsiteX169" fmla="*/ 2717840 w 4418809"/>
              <a:gd name="connsiteY169" fmla="*/ 4359785 h 17130814"/>
              <a:gd name="connsiteX170" fmla="*/ 2718188 w 4418809"/>
              <a:gd name="connsiteY170" fmla="*/ 4356625 h 17130814"/>
              <a:gd name="connsiteX171" fmla="*/ 2681522 w 4418809"/>
              <a:gd name="connsiteY171" fmla="*/ 4348807 h 17130814"/>
              <a:gd name="connsiteX172" fmla="*/ 2681174 w 4418809"/>
              <a:gd name="connsiteY172" fmla="*/ 4351967 h 17130814"/>
              <a:gd name="connsiteX173" fmla="*/ 2480999 w 4418809"/>
              <a:gd name="connsiteY173" fmla="*/ 4481782 h 17130814"/>
              <a:gd name="connsiteX174" fmla="*/ 2351184 w 4418809"/>
              <a:gd name="connsiteY174" fmla="*/ 4281606 h 17130814"/>
              <a:gd name="connsiteX175" fmla="*/ 2352156 w 4418809"/>
              <a:gd name="connsiteY175" fmla="*/ 4278580 h 17130814"/>
              <a:gd name="connsiteX176" fmla="*/ 2351844 w 4418809"/>
              <a:gd name="connsiteY176" fmla="*/ 4278513 h 17130814"/>
              <a:gd name="connsiteX177" fmla="*/ 2405163 w 4418809"/>
              <a:gd name="connsiteY177" fmla="*/ 4155595 h 17130814"/>
              <a:gd name="connsiteX178" fmla="*/ 2441607 w 4418809"/>
              <a:gd name="connsiteY178" fmla="*/ 4112969 h 17130814"/>
              <a:gd name="connsiteX179" fmla="*/ 2485249 w 4418809"/>
              <a:gd name="connsiteY179" fmla="*/ 4082357 h 17130814"/>
              <a:gd name="connsiteX180" fmla="*/ 2694697 w 4418809"/>
              <a:gd name="connsiteY180" fmla="*/ 4016226 h 17130814"/>
              <a:gd name="connsiteX181" fmla="*/ 2725207 w 4418809"/>
              <a:gd name="connsiteY181" fmla="*/ 4015913 h 17130814"/>
              <a:gd name="connsiteX182" fmla="*/ 2752194 w 4418809"/>
              <a:gd name="connsiteY182" fmla="*/ 4018882 h 17130814"/>
              <a:gd name="connsiteX183" fmla="*/ 3019300 w 4418809"/>
              <a:gd name="connsiteY183" fmla="*/ 4351300 h 17130814"/>
              <a:gd name="connsiteX184" fmla="*/ 2366703 w 4418809"/>
              <a:gd name="connsiteY184" fmla="*/ 12637622 h 17130814"/>
              <a:gd name="connsiteX185" fmla="*/ 2244329 w 4418809"/>
              <a:gd name="connsiteY185" fmla="*/ 12910127 h 17130814"/>
              <a:gd name="connsiteX186" fmla="*/ 1441326 w 4418809"/>
              <a:gd name="connsiteY186" fmla="*/ 13011933 h 17130814"/>
              <a:gd name="connsiteX187" fmla="*/ 1417908 w 4418809"/>
              <a:gd name="connsiteY187" fmla="*/ 13041210 h 17130814"/>
              <a:gd name="connsiteX188" fmla="*/ 1694797 w 4418809"/>
              <a:gd name="connsiteY188" fmla="*/ 13167085 h 17130814"/>
              <a:gd name="connsiteX189" fmla="*/ 1696362 w 4418809"/>
              <a:gd name="connsiteY189" fmla="*/ 13167287 h 17130814"/>
              <a:gd name="connsiteX190" fmla="*/ 1695845 w 4418809"/>
              <a:gd name="connsiteY190" fmla="*/ 13167959 h 17130814"/>
              <a:gd name="connsiteX191" fmla="*/ 1824384 w 4418809"/>
              <a:gd name="connsiteY191" fmla="*/ 13391937 h 17130814"/>
              <a:gd name="connsiteX192" fmla="*/ 1824458 w 4418809"/>
              <a:gd name="connsiteY192" fmla="*/ 13394182 h 17130814"/>
              <a:gd name="connsiteX193" fmla="*/ 1791140 w 4418809"/>
              <a:gd name="connsiteY193" fmla="*/ 13384308 h 17130814"/>
              <a:gd name="connsiteX194" fmla="*/ 1670231 w 4418809"/>
              <a:gd name="connsiteY194" fmla="*/ 13374184 h 17130814"/>
              <a:gd name="connsiteX195" fmla="*/ 1670379 w 4418809"/>
              <a:gd name="connsiteY195" fmla="*/ 13372421 h 17130814"/>
              <a:gd name="connsiteX196" fmla="*/ 1618951 w 4418809"/>
              <a:gd name="connsiteY196" fmla="*/ 13369906 h 17130814"/>
              <a:gd name="connsiteX197" fmla="*/ 1610450 w 4418809"/>
              <a:gd name="connsiteY197" fmla="*/ 13371344 h 17130814"/>
              <a:gd name="connsiteX198" fmla="*/ 1605864 w 4418809"/>
              <a:gd name="connsiteY198" fmla="*/ 13370604 h 17130814"/>
              <a:gd name="connsiteX199" fmla="*/ 1396401 w 4418809"/>
              <a:gd name="connsiteY199" fmla="*/ 13420526 h 17130814"/>
              <a:gd name="connsiteX200" fmla="*/ 1363708 w 4418809"/>
              <a:gd name="connsiteY200" fmla="*/ 13443888 h 17130814"/>
              <a:gd name="connsiteX201" fmla="*/ 1386579 w 4418809"/>
              <a:gd name="connsiteY201" fmla="*/ 13391668 h 17130814"/>
              <a:gd name="connsiteX202" fmla="*/ 1403621 w 4418809"/>
              <a:gd name="connsiteY202" fmla="*/ 13243774 h 17130814"/>
              <a:gd name="connsiteX203" fmla="*/ 1403304 w 4418809"/>
              <a:gd name="connsiteY203" fmla="*/ 13243802 h 17130814"/>
              <a:gd name="connsiteX204" fmla="*/ 1403355 w 4418809"/>
              <a:gd name="connsiteY204" fmla="*/ 13240623 h 17130814"/>
              <a:gd name="connsiteX205" fmla="*/ 1180497 w 4418809"/>
              <a:gd name="connsiteY205" fmla="*/ 13052563 h 17130814"/>
              <a:gd name="connsiteX206" fmla="*/ 992438 w 4418809"/>
              <a:gd name="connsiteY206" fmla="*/ 13275421 h 17130814"/>
              <a:gd name="connsiteX207" fmla="*/ 993022 w 4418809"/>
              <a:gd name="connsiteY207" fmla="*/ 13278546 h 17130814"/>
              <a:gd name="connsiteX208" fmla="*/ 1030378 w 4418809"/>
              <a:gd name="connsiteY208" fmla="*/ 13275382 h 17130814"/>
              <a:gd name="connsiteX209" fmla="*/ 1029793 w 4418809"/>
              <a:gd name="connsiteY209" fmla="*/ 13272257 h 17130814"/>
              <a:gd name="connsiteX210" fmla="*/ 1183661 w 4418809"/>
              <a:gd name="connsiteY210" fmla="*/ 13089919 h 17130814"/>
              <a:gd name="connsiteX211" fmla="*/ 1365999 w 4418809"/>
              <a:gd name="connsiteY211" fmla="*/ 13243787 h 17130814"/>
              <a:gd name="connsiteX212" fmla="*/ 1365948 w 4418809"/>
              <a:gd name="connsiteY212" fmla="*/ 13246966 h 17130814"/>
              <a:gd name="connsiteX213" fmla="*/ 1366265 w 4418809"/>
              <a:gd name="connsiteY213" fmla="*/ 13246938 h 17130814"/>
              <a:gd name="connsiteX214" fmla="*/ 1058532 w 4418809"/>
              <a:gd name="connsiteY214" fmla="*/ 13611614 h 17130814"/>
              <a:gd name="connsiteX215" fmla="*/ 693856 w 4418809"/>
              <a:gd name="connsiteY215" fmla="*/ 13303880 h 17130814"/>
              <a:gd name="connsiteX216" fmla="*/ 1225328 w 4418809"/>
              <a:gd name="connsiteY216" fmla="*/ 12693374 h 17130814"/>
              <a:gd name="connsiteX217" fmla="*/ 1342986 w 4418809"/>
              <a:gd name="connsiteY217" fmla="*/ 12694899 h 17130814"/>
              <a:gd name="connsiteX218" fmla="*/ 1344741 w 4418809"/>
              <a:gd name="connsiteY218" fmla="*/ 12695269 h 17130814"/>
              <a:gd name="connsiteX219" fmla="*/ 1346806 w 4418809"/>
              <a:gd name="connsiteY219" fmla="*/ 12670604 h 17130814"/>
              <a:gd name="connsiteX220" fmla="*/ 1385768 w 4418809"/>
              <a:gd name="connsiteY220" fmla="*/ 12671664 h 17130814"/>
              <a:gd name="connsiteX221" fmla="*/ 1600479 w 4418809"/>
              <a:gd name="connsiteY221" fmla="*/ 12595905 h 17130814"/>
              <a:gd name="connsiteX222" fmla="*/ 1642005 w 4418809"/>
              <a:gd name="connsiteY222" fmla="*/ 12568942 h 17130814"/>
              <a:gd name="connsiteX223" fmla="*/ 1668093 w 4418809"/>
              <a:gd name="connsiteY223" fmla="*/ 12607476 h 17130814"/>
              <a:gd name="connsiteX224" fmla="*/ 1722337 w 4418809"/>
              <a:gd name="connsiteY224" fmla="*/ 12660618 h 17130814"/>
              <a:gd name="connsiteX225" fmla="*/ 1722537 w 4418809"/>
              <a:gd name="connsiteY225" fmla="*/ 12660370 h 17130814"/>
              <a:gd name="connsiteX226" fmla="*/ 1724807 w 4418809"/>
              <a:gd name="connsiteY226" fmla="*/ 12662595 h 17130814"/>
              <a:gd name="connsiteX227" fmla="*/ 2014624 w 4418809"/>
              <a:gd name="connsiteY227" fmla="*/ 12630373 h 17130814"/>
              <a:gd name="connsiteX228" fmla="*/ 1982402 w 4418809"/>
              <a:gd name="connsiteY228" fmla="*/ 12340557 h 17130814"/>
              <a:gd name="connsiteX229" fmla="*/ 1979732 w 4418809"/>
              <a:gd name="connsiteY229" fmla="*/ 12338830 h 17130814"/>
              <a:gd name="connsiteX230" fmla="*/ 1956315 w 4418809"/>
              <a:gd name="connsiteY230" fmla="*/ 12368106 h 17130814"/>
              <a:gd name="connsiteX231" fmla="*/ 1958984 w 4418809"/>
              <a:gd name="connsiteY231" fmla="*/ 12369833 h 17130814"/>
              <a:gd name="connsiteX232" fmla="*/ 1985347 w 4418809"/>
              <a:gd name="connsiteY232" fmla="*/ 12606955 h 17130814"/>
              <a:gd name="connsiteX233" fmla="*/ 1748224 w 4418809"/>
              <a:gd name="connsiteY233" fmla="*/ 12633318 h 17130814"/>
              <a:gd name="connsiteX234" fmla="*/ 1745954 w 4418809"/>
              <a:gd name="connsiteY234" fmla="*/ 12631094 h 17130814"/>
              <a:gd name="connsiteX235" fmla="*/ 1745755 w 4418809"/>
              <a:gd name="connsiteY235" fmla="*/ 12631342 h 17130814"/>
              <a:gd name="connsiteX236" fmla="*/ 1693028 w 4418809"/>
              <a:gd name="connsiteY236" fmla="*/ 12157098 h 17130814"/>
              <a:gd name="connsiteX237" fmla="*/ 2167273 w 4418809"/>
              <a:gd name="connsiteY237" fmla="*/ 12104372 h 17130814"/>
              <a:gd name="connsiteX238" fmla="*/ 2210389 w 4418809"/>
              <a:gd name="connsiteY238" fmla="*/ 12142701 h 17130814"/>
              <a:gd name="connsiteX239" fmla="*/ 2210454 w 4418809"/>
              <a:gd name="connsiteY239" fmla="*/ 12142772 h 17130814"/>
              <a:gd name="connsiteX240" fmla="*/ 2209080 w 4418809"/>
              <a:gd name="connsiteY240" fmla="*/ 12147625 h 17130814"/>
              <a:gd name="connsiteX241" fmla="*/ 2216007 w 4418809"/>
              <a:gd name="connsiteY241" fmla="*/ 12148854 h 17130814"/>
              <a:gd name="connsiteX242" fmla="*/ 2248580 w 4418809"/>
              <a:gd name="connsiteY242" fmla="*/ 12184525 h 17130814"/>
              <a:gd name="connsiteX243" fmla="*/ 2366703 w 4418809"/>
              <a:gd name="connsiteY243" fmla="*/ 12637622 h 17130814"/>
              <a:gd name="connsiteX244" fmla="*/ 2142086 w 4418809"/>
              <a:gd name="connsiteY244" fmla="*/ 15855451 h 17130814"/>
              <a:gd name="connsiteX245" fmla="*/ 1993248 w 4418809"/>
              <a:gd name="connsiteY245" fmla="*/ 16217431 h 17130814"/>
              <a:gd name="connsiteX246" fmla="*/ 1186135 w 4418809"/>
              <a:gd name="connsiteY246" fmla="*/ 16278636 h 17130814"/>
              <a:gd name="connsiteX247" fmla="*/ 1161271 w 4418809"/>
              <a:gd name="connsiteY247" fmla="*/ 16306694 h 17130814"/>
              <a:gd name="connsiteX248" fmla="*/ 1431464 w 4418809"/>
              <a:gd name="connsiteY248" fmla="*/ 16446365 h 17130814"/>
              <a:gd name="connsiteX249" fmla="*/ 1433018 w 4418809"/>
              <a:gd name="connsiteY249" fmla="*/ 16446646 h 17130814"/>
              <a:gd name="connsiteX250" fmla="*/ 1432466 w 4418809"/>
              <a:gd name="connsiteY250" fmla="*/ 16447291 h 17130814"/>
              <a:gd name="connsiteX251" fmla="*/ 1469591 w 4418809"/>
              <a:gd name="connsiteY251" fmla="*/ 16923010 h 17130814"/>
              <a:gd name="connsiteX252" fmla="*/ 1110915 w 4418809"/>
              <a:gd name="connsiteY252" fmla="*/ 17025346 h 17130814"/>
              <a:gd name="connsiteX253" fmla="*/ 999115 w 4418809"/>
              <a:gd name="connsiteY253" fmla="*/ 16963058 h 17130814"/>
              <a:gd name="connsiteX254" fmla="*/ 1035630 w 4418809"/>
              <a:gd name="connsiteY254" fmla="*/ 16907424 h 17130814"/>
              <a:gd name="connsiteX255" fmla="*/ 1081865 w 4418809"/>
              <a:gd name="connsiteY255" fmla="*/ 16748284 h 17130814"/>
              <a:gd name="connsiteX256" fmla="*/ 700813 w 4418809"/>
              <a:gd name="connsiteY256" fmla="*/ 16297594 h 17130814"/>
              <a:gd name="connsiteX257" fmla="*/ 700783 w 4418809"/>
              <a:gd name="connsiteY257" fmla="*/ 16297948 h 17130814"/>
              <a:gd name="connsiteX258" fmla="*/ 697304 w 4418809"/>
              <a:gd name="connsiteY258" fmla="*/ 16297300 h 17130814"/>
              <a:gd name="connsiteX259" fmla="*/ 449425 w 4418809"/>
              <a:gd name="connsiteY259" fmla="*/ 16506878 h 17130814"/>
              <a:gd name="connsiteX260" fmla="*/ 659003 w 4418809"/>
              <a:gd name="connsiteY260" fmla="*/ 16754758 h 17130814"/>
              <a:gd name="connsiteX261" fmla="*/ 662542 w 4418809"/>
              <a:gd name="connsiteY261" fmla="*/ 16754697 h 17130814"/>
              <a:gd name="connsiteX262" fmla="*/ 666023 w 4418809"/>
              <a:gd name="connsiteY262" fmla="*/ 16713111 h 17130814"/>
              <a:gd name="connsiteX263" fmla="*/ 662485 w 4418809"/>
              <a:gd name="connsiteY263" fmla="*/ 16713171 h 17130814"/>
              <a:gd name="connsiteX264" fmla="*/ 491012 w 4418809"/>
              <a:gd name="connsiteY264" fmla="*/ 16510360 h 17130814"/>
              <a:gd name="connsiteX265" fmla="*/ 693822 w 4418809"/>
              <a:gd name="connsiteY265" fmla="*/ 16338887 h 17130814"/>
              <a:gd name="connsiteX266" fmla="*/ 697301 w 4418809"/>
              <a:gd name="connsiteY266" fmla="*/ 16339534 h 17130814"/>
              <a:gd name="connsiteX267" fmla="*/ 697331 w 4418809"/>
              <a:gd name="connsiteY267" fmla="*/ 16339181 h 17130814"/>
              <a:gd name="connsiteX268" fmla="*/ 1040277 w 4418809"/>
              <a:gd name="connsiteY268" fmla="*/ 16744802 h 17130814"/>
              <a:gd name="connsiteX269" fmla="*/ 634657 w 4418809"/>
              <a:gd name="connsiteY269" fmla="*/ 17087748 h 17130814"/>
              <a:gd name="connsiteX270" fmla="*/ 63559 w 4418809"/>
              <a:gd name="connsiteY270" fmla="*/ 16390814 h 17130814"/>
              <a:gd name="connsiteX271" fmla="*/ 615526 w 4418809"/>
              <a:gd name="connsiteY271" fmla="*/ 15801097 h 17130814"/>
              <a:gd name="connsiteX272" fmla="*/ 694417 w 4418809"/>
              <a:gd name="connsiteY272" fmla="*/ 15799515 h 17130814"/>
              <a:gd name="connsiteX273" fmla="*/ 694520 w 4418809"/>
              <a:gd name="connsiteY273" fmla="*/ 15798286 h 17130814"/>
              <a:gd name="connsiteX274" fmla="*/ 724668 w 4418809"/>
              <a:gd name="connsiteY274" fmla="*/ 15824329 h 17130814"/>
              <a:gd name="connsiteX275" fmla="*/ 1366054 w 4418809"/>
              <a:gd name="connsiteY275" fmla="*/ 15871157 h 17130814"/>
              <a:gd name="connsiteX276" fmla="*/ 1408886 w 4418809"/>
              <a:gd name="connsiteY276" fmla="*/ 15846322 h 17130814"/>
              <a:gd name="connsiteX277" fmla="*/ 1432999 w 4418809"/>
              <a:gd name="connsiteY277" fmla="*/ 15886122 h 17130814"/>
              <a:gd name="connsiteX278" fmla="*/ 1484496 w 4418809"/>
              <a:gd name="connsiteY278" fmla="*/ 15941931 h 17130814"/>
              <a:gd name="connsiteX279" fmla="*/ 1484707 w 4418809"/>
              <a:gd name="connsiteY279" fmla="*/ 15941693 h 17130814"/>
              <a:gd name="connsiteX280" fmla="*/ 1486864 w 4418809"/>
              <a:gd name="connsiteY280" fmla="*/ 15944030 h 17130814"/>
              <a:gd name="connsiteX281" fmla="*/ 1777935 w 4418809"/>
              <a:gd name="connsiteY281" fmla="*/ 15926455 h 17130814"/>
              <a:gd name="connsiteX282" fmla="*/ 1760361 w 4418809"/>
              <a:gd name="connsiteY282" fmla="*/ 15635383 h 17130814"/>
              <a:gd name="connsiteX283" fmla="*/ 1757782 w 4418809"/>
              <a:gd name="connsiteY283" fmla="*/ 15633524 h 17130814"/>
              <a:gd name="connsiteX284" fmla="*/ 1732918 w 4418809"/>
              <a:gd name="connsiteY284" fmla="*/ 15661583 h 17130814"/>
              <a:gd name="connsiteX285" fmla="*/ 1735497 w 4418809"/>
              <a:gd name="connsiteY285" fmla="*/ 15663442 h 17130814"/>
              <a:gd name="connsiteX286" fmla="*/ 1749875 w 4418809"/>
              <a:gd name="connsiteY286" fmla="*/ 15901592 h 17130814"/>
              <a:gd name="connsiteX287" fmla="*/ 1511727 w 4418809"/>
              <a:gd name="connsiteY287" fmla="*/ 15915970 h 17130814"/>
              <a:gd name="connsiteX288" fmla="*/ 1509570 w 4418809"/>
              <a:gd name="connsiteY288" fmla="*/ 15913634 h 17130814"/>
              <a:gd name="connsiteX289" fmla="*/ 1509359 w 4418809"/>
              <a:gd name="connsiteY289" fmla="*/ 15913873 h 17130814"/>
              <a:gd name="connsiteX290" fmla="*/ 1480601 w 4418809"/>
              <a:gd name="connsiteY290" fmla="*/ 15437573 h 17130814"/>
              <a:gd name="connsiteX291" fmla="*/ 1956901 w 4418809"/>
              <a:gd name="connsiteY291" fmla="*/ 15408816 h 17130814"/>
              <a:gd name="connsiteX292" fmla="*/ 1998031 w 4418809"/>
              <a:gd name="connsiteY292" fmla="*/ 15449269 h 17130814"/>
              <a:gd name="connsiteX293" fmla="*/ 1998092 w 4418809"/>
              <a:gd name="connsiteY293" fmla="*/ 15449343 h 17130814"/>
              <a:gd name="connsiteX294" fmla="*/ 1996475 w 4418809"/>
              <a:gd name="connsiteY294" fmla="*/ 15454121 h 17130814"/>
              <a:gd name="connsiteX295" fmla="*/ 2003332 w 4418809"/>
              <a:gd name="connsiteY295" fmla="*/ 15455698 h 17130814"/>
              <a:gd name="connsiteX296" fmla="*/ 2034065 w 4418809"/>
              <a:gd name="connsiteY296" fmla="*/ 15492966 h 17130814"/>
              <a:gd name="connsiteX297" fmla="*/ 2142086 w 4418809"/>
              <a:gd name="connsiteY297" fmla="*/ 15855451 h 17130814"/>
              <a:gd name="connsiteX298" fmla="*/ 3076059 w 4418809"/>
              <a:gd name="connsiteY298" fmla="*/ 5571693 h 17130814"/>
              <a:gd name="connsiteX299" fmla="*/ 2711677 w 4418809"/>
              <a:gd name="connsiteY299" fmla="*/ 5879773 h 17130814"/>
              <a:gd name="connsiteX300" fmla="*/ 2403596 w 4418809"/>
              <a:gd name="connsiteY300" fmla="*/ 5515390 h 17130814"/>
              <a:gd name="connsiteX301" fmla="*/ 2403914 w 4418809"/>
              <a:gd name="connsiteY301" fmla="*/ 5515417 h 17130814"/>
              <a:gd name="connsiteX302" fmla="*/ 2403860 w 4418809"/>
              <a:gd name="connsiteY302" fmla="*/ 5512238 h 17130814"/>
              <a:gd name="connsiteX303" fmla="*/ 2586052 w 4418809"/>
              <a:gd name="connsiteY303" fmla="*/ 5358198 h 17130814"/>
              <a:gd name="connsiteX304" fmla="*/ 2740092 w 4418809"/>
              <a:gd name="connsiteY304" fmla="*/ 5540390 h 17130814"/>
              <a:gd name="connsiteX305" fmla="*/ 2739510 w 4418809"/>
              <a:gd name="connsiteY305" fmla="*/ 5543515 h 17130814"/>
              <a:gd name="connsiteX306" fmla="*/ 2776869 w 4418809"/>
              <a:gd name="connsiteY306" fmla="*/ 5546643 h 17130814"/>
              <a:gd name="connsiteX307" fmla="*/ 2777451 w 4418809"/>
              <a:gd name="connsiteY307" fmla="*/ 5543518 h 17130814"/>
              <a:gd name="connsiteX308" fmla="*/ 2589180 w 4418809"/>
              <a:gd name="connsiteY308" fmla="*/ 5320839 h 17130814"/>
              <a:gd name="connsiteX309" fmla="*/ 2366501 w 4418809"/>
              <a:gd name="connsiteY309" fmla="*/ 5509110 h 17130814"/>
              <a:gd name="connsiteX310" fmla="*/ 2366555 w 4418809"/>
              <a:gd name="connsiteY310" fmla="*/ 5512289 h 17130814"/>
              <a:gd name="connsiteX311" fmla="*/ 2366237 w 4418809"/>
              <a:gd name="connsiteY311" fmla="*/ 5512262 h 17130814"/>
              <a:gd name="connsiteX312" fmla="*/ 2708549 w 4418809"/>
              <a:gd name="connsiteY312" fmla="*/ 5917133 h 17130814"/>
              <a:gd name="connsiteX313" fmla="*/ 2771084 w 4418809"/>
              <a:gd name="connsiteY313" fmla="*/ 5916073 h 17130814"/>
              <a:gd name="connsiteX314" fmla="*/ 2748488 w 4418809"/>
              <a:gd name="connsiteY314" fmla="*/ 5925596 h 17130814"/>
              <a:gd name="connsiteX315" fmla="*/ 2634329 w 4418809"/>
              <a:gd name="connsiteY315" fmla="*/ 6021149 h 17130814"/>
              <a:gd name="connsiteX316" fmla="*/ 2569223 w 4418809"/>
              <a:gd name="connsiteY316" fmla="*/ 6367158 h 17130814"/>
              <a:gd name="connsiteX317" fmla="*/ 2593078 w 4418809"/>
              <a:gd name="connsiteY317" fmla="*/ 6423767 h 17130814"/>
              <a:gd name="connsiteX318" fmla="*/ 2503269 w 4418809"/>
              <a:gd name="connsiteY318" fmla="*/ 6475516 h 17130814"/>
              <a:gd name="connsiteX319" fmla="*/ 1805049 w 4418809"/>
              <a:gd name="connsiteY319" fmla="*/ 6278020 h 17130814"/>
              <a:gd name="connsiteX320" fmla="*/ 1920954 w 4418809"/>
              <a:gd name="connsiteY320" fmla="*/ 5476929 h 17130814"/>
              <a:gd name="connsiteX321" fmla="*/ 1918156 w 4418809"/>
              <a:gd name="connsiteY321" fmla="*/ 5473061 h 17130814"/>
              <a:gd name="connsiteX322" fmla="*/ 1925725 w 4418809"/>
              <a:gd name="connsiteY322" fmla="*/ 5417566 h 17130814"/>
              <a:gd name="connsiteX323" fmla="*/ 2544008 w 4418809"/>
              <a:gd name="connsiteY323" fmla="*/ 4961693 h 17130814"/>
              <a:gd name="connsiteX324" fmla="*/ 3076059 w 4418809"/>
              <a:gd name="connsiteY324" fmla="*/ 5571693 h 17130814"/>
              <a:gd name="connsiteX325" fmla="*/ 3450293 w 4418809"/>
              <a:gd name="connsiteY325" fmla="*/ 1154914 h 17130814"/>
              <a:gd name="connsiteX326" fmla="*/ 3442817 w 4418809"/>
              <a:gd name="connsiteY326" fmla="*/ 1222848 h 17130814"/>
              <a:gd name="connsiteX327" fmla="*/ 2756997 w 4418809"/>
              <a:gd name="connsiteY327" fmla="*/ 1652765 h 17130814"/>
              <a:gd name="connsiteX328" fmla="*/ 2297105 w 4418809"/>
              <a:gd name="connsiteY328" fmla="*/ 1037466 h 17130814"/>
              <a:gd name="connsiteX329" fmla="*/ 2302426 w 4418809"/>
              <a:gd name="connsiteY329" fmla="*/ 1004080 h 17130814"/>
              <a:gd name="connsiteX330" fmla="*/ 2308625 w 4418809"/>
              <a:gd name="connsiteY330" fmla="*/ 1009810 h 17130814"/>
              <a:gd name="connsiteX331" fmla="*/ 2586077 w 4418809"/>
              <a:gd name="connsiteY331" fmla="*/ 1082964 h 17130814"/>
              <a:gd name="connsiteX332" fmla="*/ 2726716 w 4418809"/>
              <a:gd name="connsiteY332" fmla="*/ 1034144 h 17130814"/>
              <a:gd name="connsiteX333" fmla="*/ 2768909 w 4418809"/>
              <a:gd name="connsiteY333" fmla="*/ 1003238 h 17130814"/>
              <a:gd name="connsiteX334" fmla="*/ 2756058 w 4418809"/>
              <a:gd name="connsiteY334" fmla="*/ 1037223 h 17130814"/>
              <a:gd name="connsiteX335" fmla="*/ 2746172 w 4418809"/>
              <a:gd name="connsiteY335" fmla="*/ 1074309 h 17130814"/>
              <a:gd name="connsiteX336" fmla="*/ 2746483 w 4418809"/>
              <a:gd name="connsiteY336" fmla="*/ 1074375 h 17130814"/>
              <a:gd name="connsiteX337" fmla="*/ 2745512 w 4418809"/>
              <a:gd name="connsiteY337" fmla="*/ 1077402 h 17130814"/>
              <a:gd name="connsiteX338" fmla="*/ 2904175 w 4418809"/>
              <a:gd name="connsiteY338" fmla="*/ 1322061 h 17130814"/>
              <a:gd name="connsiteX339" fmla="*/ 3148833 w 4418809"/>
              <a:gd name="connsiteY339" fmla="*/ 1163398 h 17130814"/>
              <a:gd name="connsiteX340" fmla="*/ 3149181 w 4418809"/>
              <a:gd name="connsiteY340" fmla="*/ 1160238 h 17130814"/>
              <a:gd name="connsiteX341" fmla="*/ 3112515 w 4418809"/>
              <a:gd name="connsiteY341" fmla="*/ 1152421 h 17130814"/>
              <a:gd name="connsiteX342" fmla="*/ 3112168 w 4418809"/>
              <a:gd name="connsiteY342" fmla="*/ 1155581 h 17130814"/>
              <a:gd name="connsiteX343" fmla="*/ 2911992 w 4418809"/>
              <a:gd name="connsiteY343" fmla="*/ 1285396 h 17130814"/>
              <a:gd name="connsiteX344" fmla="*/ 2782177 w 4418809"/>
              <a:gd name="connsiteY344" fmla="*/ 1085219 h 17130814"/>
              <a:gd name="connsiteX345" fmla="*/ 2783149 w 4418809"/>
              <a:gd name="connsiteY345" fmla="*/ 1082194 h 17130814"/>
              <a:gd name="connsiteX346" fmla="*/ 2782837 w 4418809"/>
              <a:gd name="connsiteY346" fmla="*/ 1082126 h 17130814"/>
              <a:gd name="connsiteX347" fmla="*/ 2836157 w 4418809"/>
              <a:gd name="connsiteY347" fmla="*/ 959208 h 17130814"/>
              <a:gd name="connsiteX348" fmla="*/ 2872600 w 4418809"/>
              <a:gd name="connsiteY348" fmla="*/ 916582 h 17130814"/>
              <a:gd name="connsiteX349" fmla="*/ 2916242 w 4418809"/>
              <a:gd name="connsiteY349" fmla="*/ 885972 h 17130814"/>
              <a:gd name="connsiteX350" fmla="*/ 3125690 w 4418809"/>
              <a:gd name="connsiteY350" fmla="*/ 819840 h 17130814"/>
              <a:gd name="connsiteX351" fmla="*/ 3156200 w 4418809"/>
              <a:gd name="connsiteY351" fmla="*/ 819527 h 17130814"/>
              <a:gd name="connsiteX352" fmla="*/ 3183188 w 4418809"/>
              <a:gd name="connsiteY352" fmla="*/ 822497 h 17130814"/>
              <a:gd name="connsiteX353" fmla="*/ 3450293 w 4418809"/>
              <a:gd name="connsiteY353" fmla="*/ 1154914 h 17130814"/>
              <a:gd name="connsiteX354" fmla="*/ 3209856 w 4418809"/>
              <a:gd name="connsiteY354" fmla="*/ 4233185 h 17130814"/>
              <a:gd name="connsiteX355" fmla="*/ 3194578 w 4418809"/>
              <a:gd name="connsiteY355" fmla="*/ 4274259 h 17130814"/>
              <a:gd name="connsiteX356" fmla="*/ 3158470 w 4418809"/>
              <a:gd name="connsiteY356" fmla="*/ 4332286 h 17130814"/>
              <a:gd name="connsiteX357" fmla="*/ 3057255 w 4418809"/>
              <a:gd name="connsiteY357" fmla="*/ 4420077 h 17130814"/>
              <a:gd name="connsiteX358" fmla="*/ 3049066 w 4418809"/>
              <a:gd name="connsiteY358" fmla="*/ 4422795 h 17130814"/>
              <a:gd name="connsiteX359" fmla="*/ 3056171 w 4418809"/>
              <a:gd name="connsiteY359" fmla="*/ 4370313 h 17130814"/>
              <a:gd name="connsiteX360" fmla="*/ 2896588 w 4418809"/>
              <a:gd name="connsiteY360" fmla="*/ 4041462 h 17130814"/>
              <a:gd name="connsiteX361" fmla="*/ 2871525 w 4418809"/>
              <a:gd name="connsiteY361" fmla="*/ 4027408 h 17130814"/>
              <a:gd name="connsiteX362" fmla="*/ 2912530 w 4418809"/>
              <a:gd name="connsiteY362" fmla="*/ 4034902 h 17130814"/>
              <a:gd name="connsiteX363" fmla="*/ 3198250 w 4418809"/>
              <a:gd name="connsiteY363" fmla="*/ 4217059 h 17130814"/>
              <a:gd name="connsiteX364" fmla="*/ 3228075 w 4418809"/>
              <a:gd name="connsiteY364" fmla="*/ 4147722 h 17130814"/>
              <a:gd name="connsiteX365" fmla="*/ 3224882 w 4418809"/>
              <a:gd name="connsiteY365" fmla="*/ 4167528 h 17130814"/>
              <a:gd name="connsiteX366" fmla="*/ 3123759 w 4418809"/>
              <a:gd name="connsiteY366" fmla="*/ 4076990 h 17130814"/>
              <a:gd name="connsiteX367" fmla="*/ 2697566 w 4418809"/>
              <a:gd name="connsiteY367" fmla="*/ 3972555 h 17130814"/>
              <a:gd name="connsiteX368" fmla="*/ 2689148 w 4418809"/>
              <a:gd name="connsiteY368" fmla="*/ 3974419 h 17130814"/>
              <a:gd name="connsiteX369" fmla="*/ 2684530 w 4418809"/>
              <a:gd name="connsiteY369" fmla="*/ 3973911 h 17130814"/>
              <a:gd name="connsiteX370" fmla="*/ 2477850 w 4418809"/>
              <a:gd name="connsiteY370" fmla="*/ 4034328 h 17130814"/>
              <a:gd name="connsiteX371" fmla="*/ 2446376 w 4418809"/>
              <a:gd name="connsiteY371" fmla="*/ 4059308 h 17130814"/>
              <a:gd name="connsiteX372" fmla="*/ 2466586 w 4418809"/>
              <a:gd name="connsiteY372" fmla="*/ 4006001 h 17130814"/>
              <a:gd name="connsiteX373" fmla="*/ 2476154 w 4418809"/>
              <a:gd name="connsiteY373" fmla="*/ 3857436 h 17130814"/>
              <a:gd name="connsiteX374" fmla="*/ 2475837 w 4418809"/>
              <a:gd name="connsiteY374" fmla="*/ 3857480 h 17130814"/>
              <a:gd name="connsiteX375" fmla="*/ 2475728 w 4418809"/>
              <a:gd name="connsiteY375" fmla="*/ 3854303 h 17130814"/>
              <a:gd name="connsiteX376" fmla="*/ 2243675 w 4418809"/>
              <a:gd name="connsiteY376" fmla="*/ 3677715 h 17130814"/>
              <a:gd name="connsiteX377" fmla="*/ 2067087 w 4418809"/>
              <a:gd name="connsiteY377" fmla="*/ 3909767 h 17130814"/>
              <a:gd name="connsiteX378" fmla="*/ 2067829 w 4418809"/>
              <a:gd name="connsiteY378" fmla="*/ 3912858 h 17130814"/>
              <a:gd name="connsiteX379" fmla="*/ 2104978 w 4418809"/>
              <a:gd name="connsiteY379" fmla="*/ 3907816 h 17130814"/>
              <a:gd name="connsiteX380" fmla="*/ 2104236 w 4418809"/>
              <a:gd name="connsiteY380" fmla="*/ 3904724 h 17130814"/>
              <a:gd name="connsiteX381" fmla="*/ 2248718 w 4418809"/>
              <a:gd name="connsiteY381" fmla="*/ 3714863 h 17130814"/>
              <a:gd name="connsiteX382" fmla="*/ 2438579 w 4418809"/>
              <a:gd name="connsiteY382" fmla="*/ 3859345 h 17130814"/>
              <a:gd name="connsiteX383" fmla="*/ 2438688 w 4418809"/>
              <a:gd name="connsiteY383" fmla="*/ 3862522 h 17130814"/>
              <a:gd name="connsiteX384" fmla="*/ 2439004 w 4418809"/>
              <a:gd name="connsiteY384" fmla="*/ 3862479 h 17130814"/>
              <a:gd name="connsiteX385" fmla="*/ 2150042 w 4418809"/>
              <a:gd name="connsiteY385" fmla="*/ 4242202 h 17130814"/>
              <a:gd name="connsiteX386" fmla="*/ 1770320 w 4418809"/>
              <a:gd name="connsiteY386" fmla="*/ 3953239 h 17130814"/>
              <a:gd name="connsiteX387" fmla="*/ 2270346 w 4418809"/>
              <a:gd name="connsiteY387" fmla="*/ 3316721 h 17130814"/>
              <a:gd name="connsiteX388" fmla="*/ 2387931 w 4418809"/>
              <a:gd name="connsiteY388" fmla="*/ 3312315 h 17130814"/>
              <a:gd name="connsiteX389" fmla="*/ 2457244 w 4418809"/>
              <a:gd name="connsiteY389" fmla="*/ 3323321 h 17130814"/>
              <a:gd name="connsiteX390" fmla="*/ 2458869 w 4418809"/>
              <a:gd name="connsiteY390" fmla="*/ 3324163 h 17130814"/>
              <a:gd name="connsiteX391" fmla="*/ 2565397 w 4418809"/>
              <a:gd name="connsiteY391" fmla="*/ 3356707 h 17130814"/>
              <a:gd name="connsiteX392" fmla="*/ 2573830 w 4418809"/>
              <a:gd name="connsiteY392" fmla="*/ 3356937 h 17130814"/>
              <a:gd name="connsiteX393" fmla="*/ 2605230 w 4418809"/>
              <a:gd name="connsiteY393" fmla="*/ 3368384 h 17130814"/>
              <a:gd name="connsiteX394" fmla="*/ 2894971 w 4418809"/>
              <a:gd name="connsiteY394" fmla="*/ 3685988 h 17130814"/>
              <a:gd name="connsiteX395" fmla="*/ 2909517 w 4418809"/>
              <a:gd name="connsiteY395" fmla="*/ 3745819 h 17130814"/>
              <a:gd name="connsiteX396" fmla="*/ 2842896 w 4418809"/>
              <a:gd name="connsiteY396" fmla="*/ 3703016 h 17130814"/>
              <a:gd name="connsiteX397" fmla="*/ 2819479 w 4418809"/>
              <a:gd name="connsiteY397" fmla="*/ 3732292 h 17130814"/>
              <a:gd name="connsiteX398" fmla="*/ 2921399 w 4418809"/>
              <a:gd name="connsiteY398" fmla="*/ 3794690 h 17130814"/>
              <a:gd name="connsiteX399" fmla="*/ 2921943 w 4418809"/>
              <a:gd name="connsiteY399" fmla="*/ 3796930 h 17130814"/>
              <a:gd name="connsiteX400" fmla="*/ 2924493 w 4418809"/>
              <a:gd name="connsiteY400" fmla="*/ 3796584 h 17130814"/>
              <a:gd name="connsiteX401" fmla="*/ 2952367 w 4418809"/>
              <a:gd name="connsiteY401" fmla="*/ 3813650 h 17130814"/>
              <a:gd name="connsiteX402" fmla="*/ 3096368 w 4418809"/>
              <a:gd name="connsiteY402" fmla="*/ 3858167 h 17130814"/>
              <a:gd name="connsiteX403" fmla="*/ 3097934 w 4418809"/>
              <a:gd name="connsiteY403" fmla="*/ 3858369 h 17130814"/>
              <a:gd name="connsiteX404" fmla="*/ 3097415 w 4418809"/>
              <a:gd name="connsiteY404" fmla="*/ 3859041 h 17130814"/>
              <a:gd name="connsiteX405" fmla="*/ 3228075 w 4418809"/>
              <a:gd name="connsiteY405" fmla="*/ 4147722 h 17130814"/>
              <a:gd name="connsiteX406" fmla="*/ 2647819 w 4418809"/>
              <a:gd name="connsiteY406" fmla="*/ 11811574 h 17130814"/>
              <a:gd name="connsiteX407" fmla="*/ 2635883 w 4418809"/>
              <a:gd name="connsiteY407" fmla="*/ 11878867 h 17130814"/>
              <a:gd name="connsiteX408" fmla="*/ 2286590 w 4418809"/>
              <a:gd name="connsiteY408" fmla="*/ 12123489 h 17130814"/>
              <a:gd name="connsiteX409" fmla="*/ 2233599 w 4418809"/>
              <a:gd name="connsiteY409" fmla="*/ 12114090 h 17130814"/>
              <a:gd name="connsiteX410" fmla="*/ 2190691 w 4418809"/>
              <a:gd name="connsiteY410" fmla="*/ 12075095 h 17130814"/>
              <a:gd name="connsiteX411" fmla="*/ 1987010 w 4418809"/>
              <a:gd name="connsiteY411" fmla="*/ 11994164 h 17130814"/>
              <a:gd name="connsiteX412" fmla="*/ 1925434 w 4418809"/>
              <a:gd name="connsiteY412" fmla="*/ 11995098 h 17130814"/>
              <a:gd name="connsiteX413" fmla="*/ 1952191 w 4418809"/>
              <a:gd name="connsiteY413" fmla="*/ 11983349 h 17130814"/>
              <a:gd name="connsiteX414" fmla="*/ 2142841 w 4418809"/>
              <a:gd name="connsiteY414" fmla="*/ 11687352 h 17130814"/>
              <a:gd name="connsiteX415" fmla="*/ 1578028 w 4418809"/>
              <a:gd name="connsiteY415" fmla="*/ 11019317 h 17130814"/>
              <a:gd name="connsiteX416" fmla="*/ 1577691 w 4418809"/>
              <a:gd name="connsiteY416" fmla="*/ 11019320 h 17130814"/>
              <a:gd name="connsiteX417" fmla="*/ 1589559 w 4418809"/>
              <a:gd name="connsiteY417" fmla="*/ 11018239 h 17130814"/>
              <a:gd name="connsiteX418" fmla="*/ 2077912 w 4418809"/>
              <a:gd name="connsiteY418" fmla="*/ 10539583 h 17130814"/>
              <a:gd name="connsiteX419" fmla="*/ 1926011 w 4418809"/>
              <a:gd name="connsiteY419" fmla="*/ 10153993 h 17130814"/>
              <a:gd name="connsiteX420" fmla="*/ 1900947 w 4418809"/>
              <a:gd name="connsiteY420" fmla="*/ 10139939 h 17130814"/>
              <a:gd name="connsiteX421" fmla="*/ 1941954 w 4418809"/>
              <a:gd name="connsiteY421" fmla="*/ 10147432 h 17130814"/>
              <a:gd name="connsiteX422" fmla="*/ 2227672 w 4418809"/>
              <a:gd name="connsiteY422" fmla="*/ 10329590 h 17130814"/>
              <a:gd name="connsiteX423" fmla="*/ 2224901 w 4418809"/>
              <a:gd name="connsiteY423" fmla="*/ 11097761 h 17130814"/>
              <a:gd name="connsiteX424" fmla="*/ 2217002 w 4418809"/>
              <a:gd name="connsiteY424" fmla="*/ 11105379 h 17130814"/>
              <a:gd name="connsiteX425" fmla="*/ 2186590 w 4418809"/>
              <a:gd name="connsiteY425" fmla="*/ 11124242 h 17130814"/>
              <a:gd name="connsiteX426" fmla="*/ 2184277 w 4418809"/>
              <a:gd name="connsiteY426" fmla="*/ 11126424 h 17130814"/>
              <a:gd name="connsiteX427" fmla="*/ 2188921 w 4418809"/>
              <a:gd name="connsiteY427" fmla="*/ 11132461 h 17130814"/>
              <a:gd name="connsiteX428" fmla="*/ 2183375 w 4418809"/>
              <a:gd name="connsiteY428" fmla="*/ 11137809 h 17130814"/>
              <a:gd name="connsiteX429" fmla="*/ 2207961 w 4418809"/>
              <a:gd name="connsiteY429" fmla="*/ 11166111 h 17130814"/>
              <a:gd name="connsiteX430" fmla="*/ 2232248 w 4418809"/>
              <a:gd name="connsiteY430" fmla="*/ 11142763 h 17130814"/>
              <a:gd name="connsiteX431" fmla="*/ 2269581 w 4418809"/>
              <a:gd name="connsiteY431" fmla="*/ 11124432 h 17130814"/>
              <a:gd name="connsiteX432" fmla="*/ 2446025 w 4418809"/>
              <a:gd name="connsiteY432" fmla="*/ 11184826 h 17130814"/>
              <a:gd name="connsiteX433" fmla="*/ 2415158 w 4418809"/>
              <a:gd name="connsiteY433" fmla="*/ 11421403 h 17130814"/>
              <a:gd name="connsiteX434" fmla="*/ 2412456 w 4418809"/>
              <a:gd name="connsiteY434" fmla="*/ 11423080 h 17130814"/>
              <a:gd name="connsiteX435" fmla="*/ 2415497 w 4418809"/>
              <a:gd name="connsiteY435" fmla="*/ 11427033 h 17130814"/>
              <a:gd name="connsiteX436" fmla="*/ 2413414 w 4418809"/>
              <a:gd name="connsiteY436" fmla="*/ 11426209 h 17130814"/>
              <a:gd name="connsiteX437" fmla="*/ 2403196 w 4418809"/>
              <a:gd name="connsiteY437" fmla="*/ 11462280 h 17130814"/>
              <a:gd name="connsiteX438" fmla="*/ 2647819 w 4418809"/>
              <a:gd name="connsiteY438" fmla="*/ 11811574 h 17130814"/>
              <a:gd name="connsiteX439" fmla="*/ 3507052 w 4418809"/>
              <a:gd name="connsiteY439" fmla="*/ 2375307 h 17130814"/>
              <a:gd name="connsiteX440" fmla="*/ 3142670 w 4418809"/>
              <a:gd name="connsiteY440" fmla="*/ 2683387 h 17130814"/>
              <a:gd name="connsiteX441" fmla="*/ 2834590 w 4418809"/>
              <a:gd name="connsiteY441" fmla="*/ 2319004 h 17130814"/>
              <a:gd name="connsiteX442" fmla="*/ 2834907 w 4418809"/>
              <a:gd name="connsiteY442" fmla="*/ 2319031 h 17130814"/>
              <a:gd name="connsiteX443" fmla="*/ 2834854 w 4418809"/>
              <a:gd name="connsiteY443" fmla="*/ 2315852 h 17130814"/>
              <a:gd name="connsiteX444" fmla="*/ 3017045 w 4418809"/>
              <a:gd name="connsiteY444" fmla="*/ 2161812 h 17130814"/>
              <a:gd name="connsiteX445" fmla="*/ 3171085 w 4418809"/>
              <a:gd name="connsiteY445" fmla="*/ 2344003 h 17130814"/>
              <a:gd name="connsiteX446" fmla="*/ 3170503 w 4418809"/>
              <a:gd name="connsiteY446" fmla="*/ 2347129 h 17130814"/>
              <a:gd name="connsiteX447" fmla="*/ 3207862 w 4418809"/>
              <a:gd name="connsiteY447" fmla="*/ 2350257 h 17130814"/>
              <a:gd name="connsiteX448" fmla="*/ 3208444 w 4418809"/>
              <a:gd name="connsiteY448" fmla="*/ 2347131 h 17130814"/>
              <a:gd name="connsiteX449" fmla="*/ 3020173 w 4418809"/>
              <a:gd name="connsiteY449" fmla="*/ 2124454 h 17130814"/>
              <a:gd name="connsiteX450" fmla="*/ 2797495 w 4418809"/>
              <a:gd name="connsiteY450" fmla="*/ 2312724 h 17130814"/>
              <a:gd name="connsiteX451" fmla="*/ 2797548 w 4418809"/>
              <a:gd name="connsiteY451" fmla="*/ 2315903 h 17130814"/>
              <a:gd name="connsiteX452" fmla="*/ 2797231 w 4418809"/>
              <a:gd name="connsiteY452" fmla="*/ 2315876 h 17130814"/>
              <a:gd name="connsiteX453" fmla="*/ 3139542 w 4418809"/>
              <a:gd name="connsiteY453" fmla="*/ 2720746 h 17130814"/>
              <a:gd name="connsiteX454" fmla="*/ 3202078 w 4418809"/>
              <a:gd name="connsiteY454" fmla="*/ 2719687 h 17130814"/>
              <a:gd name="connsiteX455" fmla="*/ 3179481 w 4418809"/>
              <a:gd name="connsiteY455" fmla="*/ 2729209 h 17130814"/>
              <a:gd name="connsiteX456" fmla="*/ 3065323 w 4418809"/>
              <a:gd name="connsiteY456" fmla="*/ 2824762 h 17130814"/>
              <a:gd name="connsiteX457" fmla="*/ 3000216 w 4418809"/>
              <a:gd name="connsiteY457" fmla="*/ 3170772 h 17130814"/>
              <a:gd name="connsiteX458" fmla="*/ 3024071 w 4418809"/>
              <a:gd name="connsiteY458" fmla="*/ 3227380 h 17130814"/>
              <a:gd name="connsiteX459" fmla="*/ 2934262 w 4418809"/>
              <a:gd name="connsiteY459" fmla="*/ 3279130 h 17130814"/>
              <a:gd name="connsiteX460" fmla="*/ 2747150 w 4418809"/>
              <a:gd name="connsiteY460" fmla="*/ 3325241 h 17130814"/>
              <a:gd name="connsiteX461" fmla="*/ 2590372 w 4418809"/>
              <a:gd name="connsiteY461" fmla="*/ 3309114 h 17130814"/>
              <a:gd name="connsiteX462" fmla="*/ 2508065 w 4418809"/>
              <a:gd name="connsiteY462" fmla="*/ 3277909 h 17130814"/>
              <a:gd name="connsiteX463" fmla="*/ 2491550 w 4418809"/>
              <a:gd name="connsiteY463" fmla="*/ 3275141 h 17130814"/>
              <a:gd name="connsiteX464" fmla="*/ 2380860 w 4418809"/>
              <a:gd name="connsiteY464" fmla="*/ 3223465 h 17130814"/>
              <a:gd name="connsiteX465" fmla="*/ 2236042 w 4418809"/>
              <a:gd name="connsiteY465" fmla="*/ 3081634 h 17130814"/>
              <a:gd name="connsiteX466" fmla="*/ 2351948 w 4418809"/>
              <a:gd name="connsiteY466" fmla="*/ 2280543 h 17130814"/>
              <a:gd name="connsiteX467" fmla="*/ 2349150 w 4418809"/>
              <a:gd name="connsiteY467" fmla="*/ 2276674 h 17130814"/>
              <a:gd name="connsiteX468" fmla="*/ 2356718 w 4418809"/>
              <a:gd name="connsiteY468" fmla="*/ 2221180 h 17130814"/>
              <a:gd name="connsiteX469" fmla="*/ 2975001 w 4418809"/>
              <a:gd name="connsiteY469" fmla="*/ 1765306 h 17130814"/>
              <a:gd name="connsiteX470" fmla="*/ 3507052 w 4418809"/>
              <a:gd name="connsiteY470" fmla="*/ 2375307 h 17130814"/>
              <a:gd name="connsiteX471" fmla="*/ 2451594 w 4418809"/>
              <a:gd name="connsiteY471" fmla="*/ 15140609 h 17130814"/>
              <a:gd name="connsiteX472" fmla="*/ 2436282 w 4418809"/>
              <a:gd name="connsiteY472" fmla="*/ 15207217 h 17130814"/>
              <a:gd name="connsiteX473" fmla="*/ 2075102 w 4418809"/>
              <a:gd name="connsiteY473" fmla="*/ 15433924 h 17130814"/>
              <a:gd name="connsiteX474" fmla="*/ 2022653 w 4418809"/>
              <a:gd name="connsiteY474" fmla="*/ 15421866 h 17130814"/>
              <a:gd name="connsiteX475" fmla="*/ 1981765 w 4418809"/>
              <a:gd name="connsiteY475" fmla="*/ 15380756 h 17130814"/>
              <a:gd name="connsiteX476" fmla="*/ 1782422 w 4418809"/>
              <a:gd name="connsiteY476" fmla="*/ 15289662 h 17130814"/>
              <a:gd name="connsiteX477" fmla="*/ 1720877 w 4418809"/>
              <a:gd name="connsiteY477" fmla="*/ 15287492 h 17130814"/>
              <a:gd name="connsiteX478" fmla="*/ 1748193 w 4418809"/>
              <a:gd name="connsiteY478" fmla="*/ 15277106 h 17130814"/>
              <a:gd name="connsiteX479" fmla="*/ 1953519 w 4418809"/>
              <a:gd name="connsiteY479" fmla="*/ 14991095 h 17130814"/>
              <a:gd name="connsiteX480" fmla="*/ 1423093 w 4418809"/>
              <a:gd name="connsiteY480" fmla="*/ 14295442 h 17130814"/>
              <a:gd name="connsiteX481" fmla="*/ 1422757 w 4418809"/>
              <a:gd name="connsiteY481" fmla="*/ 14295428 h 17130814"/>
              <a:gd name="connsiteX482" fmla="*/ 1434664 w 4418809"/>
              <a:gd name="connsiteY482" fmla="*/ 14294946 h 17130814"/>
              <a:gd name="connsiteX483" fmla="*/ 1946521 w 4418809"/>
              <a:gd name="connsiteY483" fmla="*/ 13841512 h 17130814"/>
              <a:gd name="connsiteX484" fmla="*/ 1814247 w 4418809"/>
              <a:gd name="connsiteY484" fmla="*/ 13448756 h 17130814"/>
              <a:gd name="connsiteX485" fmla="*/ 1789923 w 4418809"/>
              <a:gd name="connsiteY485" fmla="*/ 13433456 h 17130814"/>
              <a:gd name="connsiteX486" fmla="*/ 1830500 w 4418809"/>
              <a:gd name="connsiteY486" fmla="*/ 13443007 h 17130814"/>
              <a:gd name="connsiteX487" fmla="*/ 2106675 w 4418809"/>
              <a:gd name="connsiteY487" fmla="*/ 13639334 h 17130814"/>
              <a:gd name="connsiteX488" fmla="*/ 2065191 w 4418809"/>
              <a:gd name="connsiteY488" fmla="*/ 14406389 h 17130814"/>
              <a:gd name="connsiteX489" fmla="*/ 2056917 w 4418809"/>
              <a:gd name="connsiteY489" fmla="*/ 14413599 h 17130814"/>
              <a:gd name="connsiteX490" fmla="*/ 2025594 w 4418809"/>
              <a:gd name="connsiteY490" fmla="*/ 14430906 h 17130814"/>
              <a:gd name="connsiteX491" fmla="*/ 2023173 w 4418809"/>
              <a:gd name="connsiteY491" fmla="*/ 14432968 h 17130814"/>
              <a:gd name="connsiteX492" fmla="*/ 2027507 w 4418809"/>
              <a:gd name="connsiteY492" fmla="*/ 14439232 h 17130814"/>
              <a:gd name="connsiteX493" fmla="*/ 2021699 w 4418809"/>
              <a:gd name="connsiteY493" fmla="*/ 14444293 h 17130814"/>
              <a:gd name="connsiteX494" fmla="*/ 2044827 w 4418809"/>
              <a:gd name="connsiteY494" fmla="*/ 14473799 h 17130814"/>
              <a:gd name="connsiteX495" fmla="*/ 2070260 w 4418809"/>
              <a:gd name="connsiteY495" fmla="*/ 14451704 h 17130814"/>
              <a:gd name="connsiteX496" fmla="*/ 2108469 w 4418809"/>
              <a:gd name="connsiteY496" fmla="*/ 14435278 h 17130814"/>
              <a:gd name="connsiteX497" fmla="*/ 2281645 w 4418809"/>
              <a:gd name="connsiteY497" fmla="*/ 14504488 h 17130814"/>
              <a:gd name="connsiteX498" fmla="*/ 2238893 w 4418809"/>
              <a:gd name="connsiteY498" fmla="*/ 14739209 h 17130814"/>
              <a:gd name="connsiteX499" fmla="*/ 2236111 w 4418809"/>
              <a:gd name="connsiteY499" fmla="*/ 14740748 h 17130814"/>
              <a:gd name="connsiteX500" fmla="*/ 2238949 w 4418809"/>
              <a:gd name="connsiteY500" fmla="*/ 14744848 h 17130814"/>
              <a:gd name="connsiteX501" fmla="*/ 2236909 w 4418809"/>
              <a:gd name="connsiteY501" fmla="*/ 14743921 h 17130814"/>
              <a:gd name="connsiteX502" fmla="*/ 2224887 w 4418809"/>
              <a:gd name="connsiteY502" fmla="*/ 14779431 h 17130814"/>
              <a:gd name="connsiteX503" fmla="*/ 2451594 w 4418809"/>
              <a:gd name="connsiteY503" fmla="*/ 15140609 h 17130814"/>
              <a:gd name="connsiteX504" fmla="*/ 3013741 w 4418809"/>
              <a:gd name="connsiteY504" fmla="*/ 9325195 h 17130814"/>
              <a:gd name="connsiteX505" fmla="*/ 3008420 w 4418809"/>
              <a:gd name="connsiteY505" fmla="*/ 9358580 h 17130814"/>
              <a:gd name="connsiteX506" fmla="*/ 3002220 w 4418809"/>
              <a:gd name="connsiteY506" fmla="*/ 9352851 h 17130814"/>
              <a:gd name="connsiteX507" fmla="*/ 2724769 w 4418809"/>
              <a:gd name="connsiteY507" fmla="*/ 9279697 h 17130814"/>
              <a:gd name="connsiteX508" fmla="*/ 2584130 w 4418809"/>
              <a:gd name="connsiteY508" fmla="*/ 9328517 h 17130814"/>
              <a:gd name="connsiteX509" fmla="*/ 2541936 w 4418809"/>
              <a:gd name="connsiteY509" fmla="*/ 9359422 h 17130814"/>
              <a:gd name="connsiteX510" fmla="*/ 2554788 w 4418809"/>
              <a:gd name="connsiteY510" fmla="*/ 9325437 h 17130814"/>
              <a:gd name="connsiteX511" fmla="*/ 2564674 w 4418809"/>
              <a:gd name="connsiteY511" fmla="*/ 9288353 h 17130814"/>
              <a:gd name="connsiteX512" fmla="*/ 2564362 w 4418809"/>
              <a:gd name="connsiteY512" fmla="*/ 9288286 h 17130814"/>
              <a:gd name="connsiteX513" fmla="*/ 2565333 w 4418809"/>
              <a:gd name="connsiteY513" fmla="*/ 9285259 h 17130814"/>
              <a:gd name="connsiteX514" fmla="*/ 2406671 w 4418809"/>
              <a:gd name="connsiteY514" fmla="*/ 9040600 h 17130814"/>
              <a:gd name="connsiteX515" fmla="*/ 2162012 w 4418809"/>
              <a:gd name="connsiteY515" fmla="*/ 9199263 h 17130814"/>
              <a:gd name="connsiteX516" fmla="*/ 2161664 w 4418809"/>
              <a:gd name="connsiteY516" fmla="*/ 9202422 h 17130814"/>
              <a:gd name="connsiteX517" fmla="*/ 2198330 w 4418809"/>
              <a:gd name="connsiteY517" fmla="*/ 9210240 h 17130814"/>
              <a:gd name="connsiteX518" fmla="*/ 2198678 w 4418809"/>
              <a:gd name="connsiteY518" fmla="*/ 9207081 h 17130814"/>
              <a:gd name="connsiteX519" fmla="*/ 2398853 w 4418809"/>
              <a:gd name="connsiteY519" fmla="*/ 9077266 h 17130814"/>
              <a:gd name="connsiteX520" fmla="*/ 2528668 w 4418809"/>
              <a:gd name="connsiteY520" fmla="*/ 9277441 h 17130814"/>
              <a:gd name="connsiteX521" fmla="*/ 2527696 w 4418809"/>
              <a:gd name="connsiteY521" fmla="*/ 9280468 h 17130814"/>
              <a:gd name="connsiteX522" fmla="*/ 2528008 w 4418809"/>
              <a:gd name="connsiteY522" fmla="*/ 9280534 h 17130814"/>
              <a:gd name="connsiteX523" fmla="*/ 2474689 w 4418809"/>
              <a:gd name="connsiteY523" fmla="*/ 9403452 h 17130814"/>
              <a:gd name="connsiteX524" fmla="*/ 2438245 w 4418809"/>
              <a:gd name="connsiteY524" fmla="*/ 9446078 h 17130814"/>
              <a:gd name="connsiteX525" fmla="*/ 2394603 w 4418809"/>
              <a:gd name="connsiteY525" fmla="*/ 9476690 h 17130814"/>
              <a:gd name="connsiteX526" fmla="*/ 2185156 w 4418809"/>
              <a:gd name="connsiteY526" fmla="*/ 9542821 h 17130814"/>
              <a:gd name="connsiteX527" fmla="*/ 2154645 w 4418809"/>
              <a:gd name="connsiteY527" fmla="*/ 9543134 h 17130814"/>
              <a:gd name="connsiteX528" fmla="*/ 2127658 w 4418809"/>
              <a:gd name="connsiteY528" fmla="*/ 9540165 h 17130814"/>
              <a:gd name="connsiteX529" fmla="*/ 1860552 w 4418809"/>
              <a:gd name="connsiteY529" fmla="*/ 9207747 h 17130814"/>
              <a:gd name="connsiteX530" fmla="*/ 1868029 w 4418809"/>
              <a:gd name="connsiteY530" fmla="*/ 9139813 h 17130814"/>
              <a:gd name="connsiteX531" fmla="*/ 2553848 w 4418809"/>
              <a:gd name="connsiteY531" fmla="*/ 8709896 h 17130814"/>
              <a:gd name="connsiteX532" fmla="*/ 3013741 w 4418809"/>
              <a:gd name="connsiteY532" fmla="*/ 9325195 h 17130814"/>
              <a:gd name="connsiteX533" fmla="*/ 3181945 w 4418809"/>
              <a:gd name="connsiteY533" fmla="*/ 7710671 h 17130814"/>
              <a:gd name="connsiteX534" fmla="*/ 2958898 w 4418809"/>
              <a:gd name="connsiteY534" fmla="*/ 8082119 h 17130814"/>
              <a:gd name="connsiteX535" fmla="*/ 2961696 w 4418809"/>
              <a:gd name="connsiteY535" fmla="*/ 8085988 h 17130814"/>
              <a:gd name="connsiteX536" fmla="*/ 2954127 w 4418809"/>
              <a:gd name="connsiteY536" fmla="*/ 8141483 h 17130814"/>
              <a:gd name="connsiteX537" fmla="*/ 2335845 w 4418809"/>
              <a:gd name="connsiteY537" fmla="*/ 8597354 h 17130814"/>
              <a:gd name="connsiteX538" fmla="*/ 1803793 w 4418809"/>
              <a:gd name="connsiteY538" fmla="*/ 7987355 h 17130814"/>
              <a:gd name="connsiteX539" fmla="*/ 2168176 w 4418809"/>
              <a:gd name="connsiteY539" fmla="*/ 7679275 h 17130814"/>
              <a:gd name="connsiteX540" fmla="*/ 2476256 w 4418809"/>
              <a:gd name="connsiteY540" fmla="*/ 8043658 h 17130814"/>
              <a:gd name="connsiteX541" fmla="*/ 2475938 w 4418809"/>
              <a:gd name="connsiteY541" fmla="*/ 8043631 h 17130814"/>
              <a:gd name="connsiteX542" fmla="*/ 2475992 w 4418809"/>
              <a:gd name="connsiteY542" fmla="*/ 8046810 h 17130814"/>
              <a:gd name="connsiteX543" fmla="*/ 2293801 w 4418809"/>
              <a:gd name="connsiteY543" fmla="*/ 8200850 h 17130814"/>
              <a:gd name="connsiteX544" fmla="*/ 2139760 w 4418809"/>
              <a:gd name="connsiteY544" fmla="*/ 8018659 h 17130814"/>
              <a:gd name="connsiteX545" fmla="*/ 2140342 w 4418809"/>
              <a:gd name="connsiteY545" fmla="*/ 8015533 h 17130814"/>
              <a:gd name="connsiteX546" fmla="*/ 2102983 w 4418809"/>
              <a:gd name="connsiteY546" fmla="*/ 8012405 h 17130814"/>
              <a:gd name="connsiteX547" fmla="*/ 2102401 w 4418809"/>
              <a:gd name="connsiteY547" fmla="*/ 8015531 h 17130814"/>
              <a:gd name="connsiteX548" fmla="*/ 2290673 w 4418809"/>
              <a:gd name="connsiteY548" fmla="*/ 8238209 h 17130814"/>
              <a:gd name="connsiteX549" fmla="*/ 2513351 w 4418809"/>
              <a:gd name="connsiteY549" fmla="*/ 8049938 h 17130814"/>
              <a:gd name="connsiteX550" fmla="*/ 2513297 w 4418809"/>
              <a:gd name="connsiteY550" fmla="*/ 8046759 h 17130814"/>
              <a:gd name="connsiteX551" fmla="*/ 2513615 w 4418809"/>
              <a:gd name="connsiteY551" fmla="*/ 8046786 h 17130814"/>
              <a:gd name="connsiteX552" fmla="*/ 2171304 w 4418809"/>
              <a:gd name="connsiteY552" fmla="*/ 7641916 h 17130814"/>
              <a:gd name="connsiteX553" fmla="*/ 2108767 w 4418809"/>
              <a:gd name="connsiteY553" fmla="*/ 7642976 h 17130814"/>
              <a:gd name="connsiteX554" fmla="*/ 2131364 w 4418809"/>
              <a:gd name="connsiteY554" fmla="*/ 7633453 h 17130814"/>
              <a:gd name="connsiteX555" fmla="*/ 2245523 w 4418809"/>
              <a:gd name="connsiteY555" fmla="*/ 7537900 h 17130814"/>
              <a:gd name="connsiteX556" fmla="*/ 2310630 w 4418809"/>
              <a:gd name="connsiteY556" fmla="*/ 7191890 h 17130814"/>
              <a:gd name="connsiteX557" fmla="*/ 2286774 w 4418809"/>
              <a:gd name="connsiteY557" fmla="*/ 7135281 h 17130814"/>
              <a:gd name="connsiteX558" fmla="*/ 2376584 w 4418809"/>
              <a:gd name="connsiteY558" fmla="*/ 7083533 h 17130814"/>
              <a:gd name="connsiteX559" fmla="*/ 2563696 w 4418809"/>
              <a:gd name="connsiteY559" fmla="*/ 7037421 h 17130814"/>
              <a:gd name="connsiteX560" fmla="*/ 2633028 w 4418809"/>
              <a:gd name="connsiteY560" fmla="*/ 7044553 h 17130814"/>
              <a:gd name="connsiteX561" fmla="*/ 2665374 w 4418809"/>
              <a:gd name="connsiteY561" fmla="*/ 7054553 h 17130814"/>
              <a:gd name="connsiteX562" fmla="*/ 2666940 w 4418809"/>
              <a:gd name="connsiteY562" fmla="*/ 7054756 h 17130814"/>
              <a:gd name="connsiteX563" fmla="*/ 2666422 w 4418809"/>
              <a:gd name="connsiteY563" fmla="*/ 7055428 h 17130814"/>
              <a:gd name="connsiteX564" fmla="*/ 2727477 w 4418809"/>
              <a:gd name="connsiteY564" fmla="*/ 7528672 h 17130814"/>
              <a:gd name="connsiteX565" fmla="*/ 2254232 w 4418809"/>
              <a:gd name="connsiteY565" fmla="*/ 7589727 h 17130814"/>
              <a:gd name="connsiteX566" fmla="*/ 2231333 w 4418809"/>
              <a:gd name="connsiteY566" fmla="*/ 7619411 h 17130814"/>
              <a:gd name="connsiteX567" fmla="*/ 2757160 w 4418809"/>
              <a:gd name="connsiteY567" fmla="*/ 7551572 h 17130814"/>
              <a:gd name="connsiteX568" fmla="*/ 2834498 w 4418809"/>
              <a:gd name="connsiteY568" fmla="*/ 7346501 h 17130814"/>
              <a:gd name="connsiteX569" fmla="*/ 2756295 w 4418809"/>
              <a:gd name="connsiteY569" fmla="*/ 7092318 h 17130814"/>
              <a:gd name="connsiteX570" fmla="*/ 2729576 w 4418809"/>
              <a:gd name="connsiteY570" fmla="*/ 7062139 h 17130814"/>
              <a:gd name="connsiteX571" fmla="*/ 2763815 w 4418809"/>
              <a:gd name="connsiteY571" fmla="*/ 7061619 h 17130814"/>
              <a:gd name="connsiteX572" fmla="*/ 2929985 w 4418809"/>
              <a:gd name="connsiteY572" fmla="*/ 7139196 h 17130814"/>
              <a:gd name="connsiteX573" fmla="*/ 3074803 w 4418809"/>
              <a:gd name="connsiteY573" fmla="*/ 7281028 h 17130814"/>
              <a:gd name="connsiteX574" fmla="*/ 3181945 w 4418809"/>
              <a:gd name="connsiteY574" fmla="*/ 7710671 h 17130814"/>
              <a:gd name="connsiteX575" fmla="*/ 3337281 w 4418809"/>
              <a:gd name="connsiteY575" fmla="*/ 6525090 h 17130814"/>
              <a:gd name="connsiteX576" fmla="*/ 3214907 w 4418809"/>
              <a:gd name="connsiteY576" fmla="*/ 6797595 h 17130814"/>
              <a:gd name="connsiteX577" fmla="*/ 2829364 w 4418809"/>
              <a:gd name="connsiteY577" fmla="*/ 7015376 h 17130814"/>
              <a:gd name="connsiteX578" fmla="*/ 2761318 w 4418809"/>
              <a:gd name="connsiteY578" fmla="*/ 7010803 h 17130814"/>
              <a:gd name="connsiteX579" fmla="*/ 2745448 w 4418809"/>
              <a:gd name="connsiteY579" fmla="*/ 7005954 h 17130814"/>
              <a:gd name="connsiteX580" fmla="*/ 2650930 w 4418809"/>
              <a:gd name="connsiteY580" fmla="*/ 7003382 h 17130814"/>
              <a:gd name="connsiteX581" fmla="*/ 2611707 w 4418809"/>
              <a:gd name="connsiteY581" fmla="*/ 7000746 h 17130814"/>
              <a:gd name="connsiteX582" fmla="*/ 2411903 w 4418809"/>
              <a:gd name="connsiteY582" fmla="*/ 6899402 h 17130814"/>
              <a:gd name="connsiteX583" fmla="*/ 2388486 w 4418809"/>
              <a:gd name="connsiteY583" fmla="*/ 6928678 h 17130814"/>
              <a:gd name="connsiteX584" fmla="*/ 2510255 w 4418809"/>
              <a:gd name="connsiteY584" fmla="*/ 7003228 h 17130814"/>
              <a:gd name="connsiteX585" fmla="*/ 2413816 w 4418809"/>
              <a:gd name="connsiteY585" fmla="*/ 7027341 h 17130814"/>
              <a:gd name="connsiteX586" fmla="*/ 2308796 w 4418809"/>
              <a:gd name="connsiteY586" fmla="*/ 7075675 h 17130814"/>
              <a:gd name="connsiteX587" fmla="*/ 2267269 w 4418809"/>
              <a:gd name="connsiteY587" fmla="*/ 7102637 h 17130814"/>
              <a:gd name="connsiteX588" fmla="*/ 2241182 w 4418809"/>
              <a:gd name="connsiteY588" fmla="*/ 7064103 h 17130814"/>
              <a:gd name="connsiteX589" fmla="*/ 2186937 w 4418809"/>
              <a:gd name="connsiteY589" fmla="*/ 7010961 h 17130814"/>
              <a:gd name="connsiteX590" fmla="*/ 2186738 w 4418809"/>
              <a:gd name="connsiteY590" fmla="*/ 7011209 h 17130814"/>
              <a:gd name="connsiteX591" fmla="*/ 2184468 w 4418809"/>
              <a:gd name="connsiteY591" fmla="*/ 7008984 h 17130814"/>
              <a:gd name="connsiteX592" fmla="*/ 1894651 w 4418809"/>
              <a:gd name="connsiteY592" fmla="*/ 7041207 h 17130814"/>
              <a:gd name="connsiteX593" fmla="*/ 1926873 w 4418809"/>
              <a:gd name="connsiteY593" fmla="*/ 7331023 h 17130814"/>
              <a:gd name="connsiteX594" fmla="*/ 1929543 w 4418809"/>
              <a:gd name="connsiteY594" fmla="*/ 7332750 h 17130814"/>
              <a:gd name="connsiteX595" fmla="*/ 1952960 w 4418809"/>
              <a:gd name="connsiteY595" fmla="*/ 7303473 h 17130814"/>
              <a:gd name="connsiteX596" fmla="*/ 1950291 w 4418809"/>
              <a:gd name="connsiteY596" fmla="*/ 7301747 h 17130814"/>
              <a:gd name="connsiteX597" fmla="*/ 1923928 w 4418809"/>
              <a:gd name="connsiteY597" fmla="*/ 7064624 h 17130814"/>
              <a:gd name="connsiteX598" fmla="*/ 2161050 w 4418809"/>
              <a:gd name="connsiteY598" fmla="*/ 7038262 h 17130814"/>
              <a:gd name="connsiteX599" fmla="*/ 2163321 w 4418809"/>
              <a:gd name="connsiteY599" fmla="*/ 7040486 h 17130814"/>
              <a:gd name="connsiteX600" fmla="*/ 2163520 w 4418809"/>
              <a:gd name="connsiteY600" fmla="*/ 7040237 h 17130814"/>
              <a:gd name="connsiteX601" fmla="*/ 2216247 w 4418809"/>
              <a:gd name="connsiteY601" fmla="*/ 7514481 h 17130814"/>
              <a:gd name="connsiteX602" fmla="*/ 1742002 w 4418809"/>
              <a:gd name="connsiteY602" fmla="*/ 7567208 h 17130814"/>
              <a:gd name="connsiteX603" fmla="*/ 1698886 w 4418809"/>
              <a:gd name="connsiteY603" fmla="*/ 7528879 h 17130814"/>
              <a:gd name="connsiteX604" fmla="*/ 1698821 w 4418809"/>
              <a:gd name="connsiteY604" fmla="*/ 7528808 h 17130814"/>
              <a:gd name="connsiteX605" fmla="*/ 1700195 w 4418809"/>
              <a:gd name="connsiteY605" fmla="*/ 7523955 h 17130814"/>
              <a:gd name="connsiteX606" fmla="*/ 1693267 w 4418809"/>
              <a:gd name="connsiteY606" fmla="*/ 7522726 h 17130814"/>
              <a:gd name="connsiteX607" fmla="*/ 1660695 w 4418809"/>
              <a:gd name="connsiteY607" fmla="*/ 7487055 h 17130814"/>
              <a:gd name="connsiteX608" fmla="*/ 1664946 w 4418809"/>
              <a:gd name="connsiteY608" fmla="*/ 6761453 h 17130814"/>
              <a:gd name="connsiteX609" fmla="*/ 2050488 w 4418809"/>
              <a:gd name="connsiteY609" fmla="*/ 6543672 h 17130814"/>
              <a:gd name="connsiteX610" fmla="*/ 2118535 w 4418809"/>
              <a:gd name="connsiteY610" fmla="*/ 6548246 h 17130814"/>
              <a:gd name="connsiteX611" fmla="*/ 2134404 w 4418809"/>
              <a:gd name="connsiteY611" fmla="*/ 6553094 h 17130814"/>
              <a:gd name="connsiteX612" fmla="*/ 2228916 w 4418809"/>
              <a:gd name="connsiteY612" fmla="*/ 6555665 h 17130814"/>
              <a:gd name="connsiteX613" fmla="*/ 2268145 w 4418809"/>
              <a:gd name="connsiteY613" fmla="*/ 6558302 h 17130814"/>
              <a:gd name="connsiteX614" fmla="*/ 2467949 w 4418809"/>
              <a:gd name="connsiteY614" fmla="*/ 6659646 h 17130814"/>
              <a:gd name="connsiteX615" fmla="*/ 2491367 w 4418809"/>
              <a:gd name="connsiteY615" fmla="*/ 6630370 h 17130814"/>
              <a:gd name="connsiteX616" fmla="*/ 2369596 w 4418809"/>
              <a:gd name="connsiteY616" fmla="*/ 6555819 h 17130814"/>
              <a:gd name="connsiteX617" fmla="*/ 2466036 w 4418809"/>
              <a:gd name="connsiteY617" fmla="*/ 6531707 h 17130814"/>
              <a:gd name="connsiteX618" fmla="*/ 2571056 w 4418809"/>
              <a:gd name="connsiteY618" fmla="*/ 6483373 h 17130814"/>
              <a:gd name="connsiteX619" fmla="*/ 2612582 w 4418809"/>
              <a:gd name="connsiteY619" fmla="*/ 6456411 h 17130814"/>
              <a:gd name="connsiteX620" fmla="*/ 2638670 w 4418809"/>
              <a:gd name="connsiteY620" fmla="*/ 6494945 h 17130814"/>
              <a:gd name="connsiteX621" fmla="*/ 2692915 w 4418809"/>
              <a:gd name="connsiteY621" fmla="*/ 6548088 h 17130814"/>
              <a:gd name="connsiteX622" fmla="*/ 2693114 w 4418809"/>
              <a:gd name="connsiteY622" fmla="*/ 6547839 h 17130814"/>
              <a:gd name="connsiteX623" fmla="*/ 2695385 w 4418809"/>
              <a:gd name="connsiteY623" fmla="*/ 6550064 h 17130814"/>
              <a:gd name="connsiteX624" fmla="*/ 2985201 w 4418809"/>
              <a:gd name="connsiteY624" fmla="*/ 6517842 h 17130814"/>
              <a:gd name="connsiteX625" fmla="*/ 2952979 w 4418809"/>
              <a:gd name="connsiteY625" fmla="*/ 6228025 h 17130814"/>
              <a:gd name="connsiteX626" fmla="*/ 2950310 w 4418809"/>
              <a:gd name="connsiteY626" fmla="*/ 6226299 h 17130814"/>
              <a:gd name="connsiteX627" fmla="*/ 2926892 w 4418809"/>
              <a:gd name="connsiteY627" fmla="*/ 6255575 h 17130814"/>
              <a:gd name="connsiteX628" fmla="*/ 2929561 w 4418809"/>
              <a:gd name="connsiteY628" fmla="*/ 6257302 h 17130814"/>
              <a:gd name="connsiteX629" fmla="*/ 2955925 w 4418809"/>
              <a:gd name="connsiteY629" fmla="*/ 6494424 h 17130814"/>
              <a:gd name="connsiteX630" fmla="*/ 2718802 w 4418809"/>
              <a:gd name="connsiteY630" fmla="*/ 6520787 h 17130814"/>
              <a:gd name="connsiteX631" fmla="*/ 2716532 w 4418809"/>
              <a:gd name="connsiteY631" fmla="*/ 6518563 h 17130814"/>
              <a:gd name="connsiteX632" fmla="*/ 2716332 w 4418809"/>
              <a:gd name="connsiteY632" fmla="*/ 6518811 h 17130814"/>
              <a:gd name="connsiteX633" fmla="*/ 2663605 w 4418809"/>
              <a:gd name="connsiteY633" fmla="*/ 6044567 h 17130814"/>
              <a:gd name="connsiteX634" fmla="*/ 3137850 w 4418809"/>
              <a:gd name="connsiteY634" fmla="*/ 5991840 h 17130814"/>
              <a:gd name="connsiteX635" fmla="*/ 3180967 w 4418809"/>
              <a:gd name="connsiteY635" fmla="*/ 6030170 h 17130814"/>
              <a:gd name="connsiteX636" fmla="*/ 3181031 w 4418809"/>
              <a:gd name="connsiteY636" fmla="*/ 6030241 h 17130814"/>
              <a:gd name="connsiteX637" fmla="*/ 3179657 w 4418809"/>
              <a:gd name="connsiteY637" fmla="*/ 6035094 h 17130814"/>
              <a:gd name="connsiteX638" fmla="*/ 3186585 w 4418809"/>
              <a:gd name="connsiteY638" fmla="*/ 6036323 h 17130814"/>
              <a:gd name="connsiteX639" fmla="*/ 3219157 w 4418809"/>
              <a:gd name="connsiteY639" fmla="*/ 6071994 h 17130814"/>
              <a:gd name="connsiteX640" fmla="*/ 3337281 w 4418809"/>
              <a:gd name="connsiteY640" fmla="*/ 6525090 h 17130814"/>
              <a:gd name="connsiteX641" fmla="*/ 3768274 w 4418809"/>
              <a:gd name="connsiteY641" fmla="*/ 3328703 h 17130814"/>
              <a:gd name="connsiteX642" fmla="*/ 3645900 w 4418809"/>
              <a:gd name="connsiteY642" fmla="*/ 3601209 h 17130814"/>
              <a:gd name="connsiteX643" fmla="*/ 3042700 w 4418809"/>
              <a:gd name="connsiteY643" fmla="*/ 3804359 h 17130814"/>
              <a:gd name="connsiteX644" fmla="*/ 2953954 w 4418809"/>
              <a:gd name="connsiteY644" fmla="*/ 3770462 h 17130814"/>
              <a:gd name="connsiteX645" fmla="*/ 2929872 w 4418809"/>
              <a:gd name="connsiteY645" fmla="*/ 3670045 h 17130814"/>
              <a:gd name="connsiteX646" fmla="*/ 2720731 w 4418809"/>
              <a:gd name="connsiteY646" fmla="*/ 3382828 h 17130814"/>
              <a:gd name="connsiteX647" fmla="*/ 2683795 w 4418809"/>
              <a:gd name="connsiteY647" fmla="*/ 3359929 h 17130814"/>
              <a:gd name="connsiteX648" fmla="*/ 2787339 w 4418809"/>
              <a:gd name="connsiteY648" fmla="*/ 3362746 h 17130814"/>
              <a:gd name="connsiteX649" fmla="*/ 3002050 w 4418809"/>
              <a:gd name="connsiteY649" fmla="*/ 3286987 h 17130814"/>
              <a:gd name="connsiteX650" fmla="*/ 3043576 w 4418809"/>
              <a:gd name="connsiteY650" fmla="*/ 3260025 h 17130814"/>
              <a:gd name="connsiteX651" fmla="*/ 3069664 w 4418809"/>
              <a:gd name="connsiteY651" fmla="*/ 3298558 h 17130814"/>
              <a:gd name="connsiteX652" fmla="*/ 3123908 w 4418809"/>
              <a:gd name="connsiteY652" fmla="*/ 3351701 h 17130814"/>
              <a:gd name="connsiteX653" fmla="*/ 3124107 w 4418809"/>
              <a:gd name="connsiteY653" fmla="*/ 3351452 h 17130814"/>
              <a:gd name="connsiteX654" fmla="*/ 3126378 w 4418809"/>
              <a:gd name="connsiteY654" fmla="*/ 3353678 h 17130814"/>
              <a:gd name="connsiteX655" fmla="*/ 3416194 w 4418809"/>
              <a:gd name="connsiteY655" fmla="*/ 3321455 h 17130814"/>
              <a:gd name="connsiteX656" fmla="*/ 3383972 w 4418809"/>
              <a:gd name="connsiteY656" fmla="*/ 3031639 h 17130814"/>
              <a:gd name="connsiteX657" fmla="*/ 3381303 w 4418809"/>
              <a:gd name="connsiteY657" fmla="*/ 3029912 h 17130814"/>
              <a:gd name="connsiteX658" fmla="*/ 3357885 w 4418809"/>
              <a:gd name="connsiteY658" fmla="*/ 3059188 h 17130814"/>
              <a:gd name="connsiteX659" fmla="*/ 3360555 w 4418809"/>
              <a:gd name="connsiteY659" fmla="*/ 3060915 h 17130814"/>
              <a:gd name="connsiteX660" fmla="*/ 3386918 w 4418809"/>
              <a:gd name="connsiteY660" fmla="*/ 3298037 h 17130814"/>
              <a:gd name="connsiteX661" fmla="*/ 3149795 w 4418809"/>
              <a:gd name="connsiteY661" fmla="*/ 3324400 h 17130814"/>
              <a:gd name="connsiteX662" fmla="*/ 3147525 w 4418809"/>
              <a:gd name="connsiteY662" fmla="*/ 3322176 h 17130814"/>
              <a:gd name="connsiteX663" fmla="*/ 3147325 w 4418809"/>
              <a:gd name="connsiteY663" fmla="*/ 3322425 h 17130814"/>
              <a:gd name="connsiteX664" fmla="*/ 3094599 w 4418809"/>
              <a:gd name="connsiteY664" fmla="*/ 2848181 h 17130814"/>
              <a:gd name="connsiteX665" fmla="*/ 3568843 w 4418809"/>
              <a:gd name="connsiteY665" fmla="*/ 2795454 h 17130814"/>
              <a:gd name="connsiteX666" fmla="*/ 3611960 w 4418809"/>
              <a:gd name="connsiteY666" fmla="*/ 2833784 h 17130814"/>
              <a:gd name="connsiteX667" fmla="*/ 3612025 w 4418809"/>
              <a:gd name="connsiteY667" fmla="*/ 2833854 h 17130814"/>
              <a:gd name="connsiteX668" fmla="*/ 3610650 w 4418809"/>
              <a:gd name="connsiteY668" fmla="*/ 2838707 h 17130814"/>
              <a:gd name="connsiteX669" fmla="*/ 3617578 w 4418809"/>
              <a:gd name="connsiteY669" fmla="*/ 2839936 h 17130814"/>
              <a:gd name="connsiteX670" fmla="*/ 3650151 w 4418809"/>
              <a:gd name="connsiteY670" fmla="*/ 2875608 h 17130814"/>
              <a:gd name="connsiteX671" fmla="*/ 3768274 w 4418809"/>
              <a:gd name="connsiteY671" fmla="*/ 3328703 h 17130814"/>
              <a:gd name="connsiteX672" fmla="*/ 3618397 w 4418809"/>
              <a:gd name="connsiteY672" fmla="*/ 5699042 h 17130814"/>
              <a:gd name="connsiteX673" fmla="*/ 3606460 w 4418809"/>
              <a:gd name="connsiteY673" fmla="*/ 5766336 h 17130814"/>
              <a:gd name="connsiteX674" fmla="*/ 3257167 w 4418809"/>
              <a:gd name="connsiteY674" fmla="*/ 6010959 h 17130814"/>
              <a:gd name="connsiteX675" fmla="*/ 3204176 w 4418809"/>
              <a:gd name="connsiteY675" fmla="*/ 6001560 h 17130814"/>
              <a:gd name="connsiteX676" fmla="*/ 3161268 w 4418809"/>
              <a:gd name="connsiteY676" fmla="*/ 5962564 h 17130814"/>
              <a:gd name="connsiteX677" fmla="*/ 2957588 w 4418809"/>
              <a:gd name="connsiteY677" fmla="*/ 5881632 h 17130814"/>
              <a:gd name="connsiteX678" fmla="*/ 2896011 w 4418809"/>
              <a:gd name="connsiteY678" fmla="*/ 5882567 h 17130814"/>
              <a:gd name="connsiteX679" fmla="*/ 2922768 w 4418809"/>
              <a:gd name="connsiteY679" fmla="*/ 5870817 h 17130814"/>
              <a:gd name="connsiteX680" fmla="*/ 3113418 w 4418809"/>
              <a:gd name="connsiteY680" fmla="*/ 5574821 h 17130814"/>
              <a:gd name="connsiteX681" fmla="*/ 2548605 w 4418809"/>
              <a:gd name="connsiteY681" fmla="*/ 4906786 h 17130814"/>
              <a:gd name="connsiteX682" fmla="*/ 2548269 w 4418809"/>
              <a:gd name="connsiteY682" fmla="*/ 4906789 h 17130814"/>
              <a:gd name="connsiteX683" fmla="*/ 2560136 w 4418809"/>
              <a:gd name="connsiteY683" fmla="*/ 4905707 h 17130814"/>
              <a:gd name="connsiteX684" fmla="*/ 3021874 w 4418809"/>
              <a:gd name="connsiteY684" fmla="*/ 4517698 h 17130814"/>
              <a:gd name="connsiteX685" fmla="*/ 3037198 w 4418809"/>
              <a:gd name="connsiteY685" fmla="*/ 4465508 h 17130814"/>
              <a:gd name="connsiteX686" fmla="*/ 3075692 w 4418809"/>
              <a:gd name="connsiteY686" fmla="*/ 4452731 h 17130814"/>
              <a:gd name="connsiteX687" fmla="*/ 3188154 w 4418809"/>
              <a:gd name="connsiteY687" fmla="*/ 4355185 h 17130814"/>
              <a:gd name="connsiteX688" fmla="*/ 3219607 w 4418809"/>
              <a:gd name="connsiteY688" fmla="*/ 4307342 h 17130814"/>
              <a:gd name="connsiteX689" fmla="*/ 3236601 w 4418809"/>
              <a:gd name="connsiteY689" fmla="*/ 4270344 h 17130814"/>
              <a:gd name="connsiteX690" fmla="*/ 3262779 w 4418809"/>
              <a:gd name="connsiteY690" fmla="*/ 4306714 h 17130814"/>
              <a:gd name="connsiteX691" fmla="*/ 3195479 w 4418809"/>
              <a:gd name="connsiteY691" fmla="*/ 4985230 h 17130814"/>
              <a:gd name="connsiteX692" fmla="*/ 3187580 w 4418809"/>
              <a:gd name="connsiteY692" fmla="*/ 4992847 h 17130814"/>
              <a:gd name="connsiteX693" fmla="*/ 3157167 w 4418809"/>
              <a:gd name="connsiteY693" fmla="*/ 5011711 h 17130814"/>
              <a:gd name="connsiteX694" fmla="*/ 3154855 w 4418809"/>
              <a:gd name="connsiteY694" fmla="*/ 5013892 h 17130814"/>
              <a:gd name="connsiteX695" fmla="*/ 3159498 w 4418809"/>
              <a:gd name="connsiteY695" fmla="*/ 5019930 h 17130814"/>
              <a:gd name="connsiteX696" fmla="*/ 3153952 w 4418809"/>
              <a:gd name="connsiteY696" fmla="*/ 5025278 h 17130814"/>
              <a:gd name="connsiteX697" fmla="*/ 3178539 w 4418809"/>
              <a:gd name="connsiteY697" fmla="*/ 5053580 h 17130814"/>
              <a:gd name="connsiteX698" fmla="*/ 3202825 w 4418809"/>
              <a:gd name="connsiteY698" fmla="*/ 5030232 h 17130814"/>
              <a:gd name="connsiteX699" fmla="*/ 3240158 w 4418809"/>
              <a:gd name="connsiteY699" fmla="*/ 5011901 h 17130814"/>
              <a:gd name="connsiteX700" fmla="*/ 3416602 w 4418809"/>
              <a:gd name="connsiteY700" fmla="*/ 5072295 h 17130814"/>
              <a:gd name="connsiteX701" fmla="*/ 3385736 w 4418809"/>
              <a:gd name="connsiteY701" fmla="*/ 5308872 h 17130814"/>
              <a:gd name="connsiteX702" fmla="*/ 3383034 w 4418809"/>
              <a:gd name="connsiteY702" fmla="*/ 5310549 h 17130814"/>
              <a:gd name="connsiteX703" fmla="*/ 3386074 w 4418809"/>
              <a:gd name="connsiteY703" fmla="*/ 5314502 h 17130814"/>
              <a:gd name="connsiteX704" fmla="*/ 3383991 w 4418809"/>
              <a:gd name="connsiteY704" fmla="*/ 5313678 h 17130814"/>
              <a:gd name="connsiteX705" fmla="*/ 3373774 w 4418809"/>
              <a:gd name="connsiteY705" fmla="*/ 5349749 h 17130814"/>
              <a:gd name="connsiteX706" fmla="*/ 3618397 w 4418809"/>
              <a:gd name="connsiteY706" fmla="*/ 5699042 h 17130814"/>
              <a:gd name="connsiteX707" fmla="*/ 4049390 w 4418809"/>
              <a:gd name="connsiteY707" fmla="*/ 2502656 h 17130814"/>
              <a:gd name="connsiteX708" fmla="*/ 4037454 w 4418809"/>
              <a:gd name="connsiteY708" fmla="*/ 2569950 h 17130814"/>
              <a:gd name="connsiteX709" fmla="*/ 3688160 w 4418809"/>
              <a:gd name="connsiteY709" fmla="*/ 2814573 h 17130814"/>
              <a:gd name="connsiteX710" fmla="*/ 3635169 w 4418809"/>
              <a:gd name="connsiteY710" fmla="*/ 2805174 h 17130814"/>
              <a:gd name="connsiteX711" fmla="*/ 3592261 w 4418809"/>
              <a:gd name="connsiteY711" fmla="*/ 2766177 h 17130814"/>
              <a:gd name="connsiteX712" fmla="*/ 3388581 w 4418809"/>
              <a:gd name="connsiteY712" fmla="*/ 2685246 h 17130814"/>
              <a:gd name="connsiteX713" fmla="*/ 3327004 w 4418809"/>
              <a:gd name="connsiteY713" fmla="*/ 2686180 h 17130814"/>
              <a:gd name="connsiteX714" fmla="*/ 3353762 w 4418809"/>
              <a:gd name="connsiteY714" fmla="*/ 2674431 h 17130814"/>
              <a:gd name="connsiteX715" fmla="*/ 3544411 w 4418809"/>
              <a:gd name="connsiteY715" fmla="*/ 2378434 h 17130814"/>
              <a:gd name="connsiteX716" fmla="*/ 2979598 w 4418809"/>
              <a:gd name="connsiteY716" fmla="*/ 1710399 h 17130814"/>
              <a:gd name="connsiteX717" fmla="*/ 2979262 w 4418809"/>
              <a:gd name="connsiteY717" fmla="*/ 1710402 h 17130814"/>
              <a:gd name="connsiteX718" fmla="*/ 2991130 w 4418809"/>
              <a:gd name="connsiteY718" fmla="*/ 1709321 h 17130814"/>
              <a:gd name="connsiteX719" fmla="*/ 3479483 w 4418809"/>
              <a:gd name="connsiteY719" fmla="*/ 1230665 h 17130814"/>
              <a:gd name="connsiteX720" fmla="*/ 3327581 w 4418809"/>
              <a:gd name="connsiteY720" fmla="*/ 845075 h 17130814"/>
              <a:gd name="connsiteX721" fmla="*/ 3302518 w 4418809"/>
              <a:gd name="connsiteY721" fmla="*/ 831021 h 17130814"/>
              <a:gd name="connsiteX722" fmla="*/ 3343524 w 4418809"/>
              <a:gd name="connsiteY722" fmla="*/ 838514 h 17130814"/>
              <a:gd name="connsiteX723" fmla="*/ 3629243 w 4418809"/>
              <a:gd name="connsiteY723" fmla="*/ 1020672 h 17130814"/>
              <a:gd name="connsiteX724" fmla="*/ 3626472 w 4418809"/>
              <a:gd name="connsiteY724" fmla="*/ 1788843 h 17130814"/>
              <a:gd name="connsiteX725" fmla="*/ 3618573 w 4418809"/>
              <a:gd name="connsiteY725" fmla="*/ 1796461 h 17130814"/>
              <a:gd name="connsiteX726" fmla="*/ 3588161 w 4418809"/>
              <a:gd name="connsiteY726" fmla="*/ 1815325 h 17130814"/>
              <a:gd name="connsiteX727" fmla="*/ 3585848 w 4418809"/>
              <a:gd name="connsiteY727" fmla="*/ 1817506 h 17130814"/>
              <a:gd name="connsiteX728" fmla="*/ 3590492 w 4418809"/>
              <a:gd name="connsiteY728" fmla="*/ 1823543 h 17130814"/>
              <a:gd name="connsiteX729" fmla="*/ 3584946 w 4418809"/>
              <a:gd name="connsiteY729" fmla="*/ 1828891 h 17130814"/>
              <a:gd name="connsiteX730" fmla="*/ 3609532 w 4418809"/>
              <a:gd name="connsiteY730" fmla="*/ 1857193 h 17130814"/>
              <a:gd name="connsiteX731" fmla="*/ 3633818 w 4418809"/>
              <a:gd name="connsiteY731" fmla="*/ 1833845 h 17130814"/>
              <a:gd name="connsiteX732" fmla="*/ 3671151 w 4418809"/>
              <a:gd name="connsiteY732" fmla="*/ 1815514 h 17130814"/>
              <a:gd name="connsiteX733" fmla="*/ 3847596 w 4418809"/>
              <a:gd name="connsiteY733" fmla="*/ 1875908 h 17130814"/>
              <a:gd name="connsiteX734" fmla="*/ 3816729 w 4418809"/>
              <a:gd name="connsiteY734" fmla="*/ 2112486 h 17130814"/>
              <a:gd name="connsiteX735" fmla="*/ 3814027 w 4418809"/>
              <a:gd name="connsiteY735" fmla="*/ 2114162 h 17130814"/>
              <a:gd name="connsiteX736" fmla="*/ 3817068 w 4418809"/>
              <a:gd name="connsiteY736" fmla="*/ 2118116 h 17130814"/>
              <a:gd name="connsiteX737" fmla="*/ 3814984 w 4418809"/>
              <a:gd name="connsiteY737" fmla="*/ 2117291 h 17130814"/>
              <a:gd name="connsiteX738" fmla="*/ 3804767 w 4418809"/>
              <a:gd name="connsiteY738" fmla="*/ 2153362 h 17130814"/>
              <a:gd name="connsiteX739" fmla="*/ 4049390 w 4418809"/>
              <a:gd name="connsiteY739" fmla="*/ 2502656 h 17130814"/>
              <a:gd name="connsiteX740" fmla="*/ 4357475 w 4418809"/>
              <a:gd name="connsiteY740" fmla="*/ 688588 h 17130814"/>
              <a:gd name="connsiteX741" fmla="*/ 3856635 w 4418809"/>
              <a:gd name="connsiteY741" fmla="*/ 1322302 h 17130814"/>
              <a:gd name="connsiteX742" fmla="*/ 3817006 w 4418809"/>
              <a:gd name="connsiteY742" fmla="*/ 1326422 h 17130814"/>
              <a:gd name="connsiteX743" fmla="*/ 3810896 w 4418809"/>
              <a:gd name="connsiteY743" fmla="*/ 1270728 h 17130814"/>
              <a:gd name="connsiteX744" fmla="*/ 3670838 w 4418809"/>
              <a:gd name="connsiteY744" fmla="*/ 984539 h 17130814"/>
              <a:gd name="connsiteX745" fmla="*/ 3128559 w 4418809"/>
              <a:gd name="connsiteY745" fmla="*/ 776168 h 17130814"/>
              <a:gd name="connsiteX746" fmla="*/ 3120141 w 4418809"/>
              <a:gd name="connsiteY746" fmla="*/ 778033 h 17130814"/>
              <a:gd name="connsiteX747" fmla="*/ 3115523 w 4418809"/>
              <a:gd name="connsiteY747" fmla="*/ 777525 h 17130814"/>
              <a:gd name="connsiteX748" fmla="*/ 2908843 w 4418809"/>
              <a:gd name="connsiteY748" fmla="*/ 837941 h 17130814"/>
              <a:gd name="connsiteX749" fmla="*/ 2877369 w 4418809"/>
              <a:gd name="connsiteY749" fmla="*/ 862922 h 17130814"/>
              <a:gd name="connsiteX750" fmla="*/ 2897579 w 4418809"/>
              <a:gd name="connsiteY750" fmla="*/ 809615 h 17130814"/>
              <a:gd name="connsiteX751" fmla="*/ 2907147 w 4418809"/>
              <a:gd name="connsiteY751" fmla="*/ 661051 h 17130814"/>
              <a:gd name="connsiteX752" fmla="*/ 2906831 w 4418809"/>
              <a:gd name="connsiteY752" fmla="*/ 661094 h 17130814"/>
              <a:gd name="connsiteX753" fmla="*/ 2906721 w 4418809"/>
              <a:gd name="connsiteY753" fmla="*/ 657916 h 17130814"/>
              <a:gd name="connsiteX754" fmla="*/ 2674669 w 4418809"/>
              <a:gd name="connsiteY754" fmla="*/ 481328 h 17130814"/>
              <a:gd name="connsiteX755" fmla="*/ 2498080 w 4418809"/>
              <a:gd name="connsiteY755" fmla="*/ 713380 h 17130814"/>
              <a:gd name="connsiteX756" fmla="*/ 2498822 w 4418809"/>
              <a:gd name="connsiteY756" fmla="*/ 716472 h 17130814"/>
              <a:gd name="connsiteX757" fmla="*/ 2535971 w 4418809"/>
              <a:gd name="connsiteY757" fmla="*/ 711430 h 17130814"/>
              <a:gd name="connsiteX758" fmla="*/ 2535229 w 4418809"/>
              <a:gd name="connsiteY758" fmla="*/ 708338 h 17130814"/>
              <a:gd name="connsiteX759" fmla="*/ 2679711 w 4418809"/>
              <a:gd name="connsiteY759" fmla="*/ 518477 h 17130814"/>
              <a:gd name="connsiteX760" fmla="*/ 2869572 w 4418809"/>
              <a:gd name="connsiteY760" fmla="*/ 662958 h 17130814"/>
              <a:gd name="connsiteX761" fmla="*/ 2869682 w 4418809"/>
              <a:gd name="connsiteY761" fmla="*/ 666136 h 17130814"/>
              <a:gd name="connsiteX762" fmla="*/ 2869997 w 4418809"/>
              <a:gd name="connsiteY762" fmla="*/ 666093 h 17130814"/>
              <a:gd name="connsiteX763" fmla="*/ 2581035 w 4418809"/>
              <a:gd name="connsiteY763" fmla="*/ 1045815 h 17130814"/>
              <a:gd name="connsiteX764" fmla="*/ 2201313 w 4418809"/>
              <a:gd name="connsiteY764" fmla="*/ 756852 h 17130814"/>
              <a:gd name="connsiteX765" fmla="*/ 2701339 w 4418809"/>
              <a:gd name="connsiteY765" fmla="*/ 120335 h 17130814"/>
              <a:gd name="connsiteX766" fmla="*/ 3278187 w 4418809"/>
              <a:gd name="connsiteY766" fmla="*/ 389346 h 17130814"/>
              <a:gd name="connsiteX767" fmla="*/ 3318629 w 4418809"/>
              <a:gd name="connsiteY767" fmla="*/ 474210 h 17130814"/>
              <a:gd name="connsiteX768" fmla="*/ 3321373 w 4418809"/>
              <a:gd name="connsiteY768" fmla="*/ 501432 h 17130814"/>
              <a:gd name="connsiteX769" fmla="*/ 3345690 w 4418809"/>
              <a:gd name="connsiteY769" fmla="*/ 579768 h 17130814"/>
              <a:gd name="connsiteX770" fmla="*/ 3349666 w 4418809"/>
              <a:gd name="connsiteY770" fmla="*/ 587094 h 17130814"/>
              <a:gd name="connsiteX771" fmla="*/ 3352936 w 4418809"/>
              <a:gd name="connsiteY771" fmla="*/ 600544 h 17130814"/>
              <a:gd name="connsiteX772" fmla="*/ 3356690 w 4418809"/>
              <a:gd name="connsiteY772" fmla="*/ 600034 h 17130814"/>
              <a:gd name="connsiteX773" fmla="*/ 3384167 w 4418809"/>
              <a:gd name="connsiteY773" fmla="*/ 650657 h 17130814"/>
              <a:gd name="connsiteX774" fmla="*/ 3730221 w 4418809"/>
              <a:gd name="connsiteY774" fmla="*/ 834652 h 17130814"/>
              <a:gd name="connsiteX775" fmla="*/ 3730221 w 4418809"/>
              <a:gd name="connsiteY775" fmla="*/ 834297 h 17130814"/>
              <a:gd name="connsiteX776" fmla="*/ 3733742 w 4418809"/>
              <a:gd name="connsiteY776" fmla="*/ 834652 h 17130814"/>
              <a:gd name="connsiteX777" fmla="*/ 3963271 w 4418809"/>
              <a:gd name="connsiteY777" fmla="*/ 605123 h 17130814"/>
              <a:gd name="connsiteX778" fmla="*/ 3733742 w 4418809"/>
              <a:gd name="connsiteY778" fmla="*/ 375594 h 17130814"/>
              <a:gd name="connsiteX779" fmla="*/ 3730221 w 4418809"/>
              <a:gd name="connsiteY779" fmla="*/ 375949 h 17130814"/>
              <a:gd name="connsiteX780" fmla="*/ 3730221 w 4418809"/>
              <a:gd name="connsiteY780" fmla="*/ 417681 h 17130814"/>
              <a:gd name="connsiteX781" fmla="*/ 3733742 w 4418809"/>
              <a:gd name="connsiteY781" fmla="*/ 417326 h 17130814"/>
              <a:gd name="connsiteX782" fmla="*/ 3921539 w 4418809"/>
              <a:gd name="connsiteY782" fmla="*/ 605123 h 17130814"/>
              <a:gd name="connsiteX783" fmla="*/ 3733742 w 4418809"/>
              <a:gd name="connsiteY783" fmla="*/ 792920 h 17130814"/>
              <a:gd name="connsiteX784" fmla="*/ 3730221 w 4418809"/>
              <a:gd name="connsiteY784" fmla="*/ 792565 h 17130814"/>
              <a:gd name="connsiteX785" fmla="*/ 3730221 w 4418809"/>
              <a:gd name="connsiteY785" fmla="*/ 792920 h 17130814"/>
              <a:gd name="connsiteX786" fmla="*/ 3384144 w 4418809"/>
              <a:gd name="connsiteY786" fmla="*/ 563525 h 17130814"/>
              <a:gd name="connsiteX787" fmla="*/ 3376549 w 4418809"/>
              <a:gd name="connsiteY787" fmla="*/ 539061 h 17130814"/>
              <a:gd name="connsiteX788" fmla="*/ 3360865 w 4418809"/>
              <a:gd name="connsiteY788" fmla="*/ 473659 h 17130814"/>
              <a:gd name="connsiteX789" fmla="*/ 3360152 w 4418809"/>
              <a:gd name="connsiteY789" fmla="*/ 472128 h 17130814"/>
              <a:gd name="connsiteX790" fmla="*/ 3354628 w 4418809"/>
              <a:gd name="connsiteY790" fmla="*/ 417326 h 17130814"/>
              <a:gd name="connsiteX791" fmla="*/ 3730221 w 4418809"/>
              <a:gd name="connsiteY791" fmla="*/ 41733 h 17130814"/>
              <a:gd name="connsiteX792" fmla="*/ 4357475 w 4418809"/>
              <a:gd name="connsiteY792" fmla="*/ 688588 h 17130814"/>
              <a:gd name="connsiteX793" fmla="*/ 4418809 w 4418809"/>
              <a:gd name="connsiteY793" fmla="*/ 688588 h 17130814"/>
              <a:gd name="connsiteX794" fmla="*/ 3730221 w 4418809"/>
              <a:gd name="connsiteY794" fmla="*/ 0 h 17130814"/>
              <a:gd name="connsiteX795" fmla="*/ 3321373 w 4418809"/>
              <a:gd name="connsiteY795" fmla="*/ 333220 h 17130814"/>
              <a:gd name="connsiteX796" fmla="*/ 3316761 w 4418809"/>
              <a:gd name="connsiteY796" fmla="*/ 378969 h 17130814"/>
              <a:gd name="connsiteX797" fmla="*/ 3309532 w 4418809"/>
              <a:gd name="connsiteY797" fmla="*/ 363447 h 17130814"/>
              <a:gd name="connsiteX798" fmla="*/ 2693928 w 4418809"/>
              <a:gd name="connsiteY798" fmla="*/ 65737 h 17130814"/>
              <a:gd name="connsiteX799" fmla="*/ 2164164 w 4418809"/>
              <a:gd name="connsiteY799" fmla="*/ 761894 h 17130814"/>
              <a:gd name="connsiteX800" fmla="*/ 2255800 w 4418809"/>
              <a:gd name="connsiteY800" fmla="*/ 960988 h 17130814"/>
              <a:gd name="connsiteX801" fmla="*/ 2269380 w 4418809"/>
              <a:gd name="connsiteY801" fmla="*/ 973539 h 17130814"/>
              <a:gd name="connsiteX802" fmla="*/ 2259454 w 4418809"/>
              <a:gd name="connsiteY802" fmla="*/ 1035198 h 17130814"/>
              <a:gd name="connsiteX803" fmla="*/ 2745507 w 4418809"/>
              <a:gd name="connsiteY803" fmla="*/ 1706653 h 17130814"/>
              <a:gd name="connsiteX804" fmla="*/ 2836914 w 4418809"/>
              <a:gd name="connsiteY804" fmla="*/ 1716712 h 17130814"/>
              <a:gd name="connsiteX805" fmla="*/ 2749990 w 4418809"/>
              <a:gd name="connsiteY805" fmla="*/ 1734232 h 17130814"/>
              <a:gd name="connsiteX806" fmla="*/ 2320022 w 4418809"/>
              <a:gd name="connsiteY806" fmla="*/ 2212454 h 17130814"/>
              <a:gd name="connsiteX807" fmla="*/ 2313113 w 4418809"/>
              <a:gd name="connsiteY807" fmla="*/ 2263713 h 17130814"/>
              <a:gd name="connsiteX808" fmla="*/ 2280603 w 4418809"/>
              <a:gd name="connsiteY808" fmla="*/ 2289830 h 17130814"/>
              <a:gd name="connsiteX809" fmla="*/ 2191402 w 4418809"/>
              <a:gd name="connsiteY809" fmla="*/ 3113931 h 17130814"/>
              <a:gd name="connsiteX810" fmla="*/ 2269010 w 4418809"/>
              <a:gd name="connsiteY810" fmla="*/ 3202314 h 17130814"/>
              <a:gd name="connsiteX811" fmla="*/ 2342243 w 4418809"/>
              <a:gd name="connsiteY811" fmla="*/ 3259391 h 17130814"/>
              <a:gd name="connsiteX812" fmla="*/ 2262935 w 4418809"/>
              <a:gd name="connsiteY812" fmla="*/ 3262124 h 17130814"/>
              <a:gd name="connsiteX813" fmla="*/ 1733171 w 4418809"/>
              <a:gd name="connsiteY813" fmla="*/ 3958281 h 17130814"/>
              <a:gd name="connsiteX814" fmla="*/ 1824807 w 4418809"/>
              <a:gd name="connsiteY814" fmla="*/ 4157374 h 17130814"/>
              <a:gd name="connsiteX815" fmla="*/ 1838387 w 4418809"/>
              <a:gd name="connsiteY815" fmla="*/ 4169925 h 17130814"/>
              <a:gd name="connsiteX816" fmla="*/ 1828460 w 4418809"/>
              <a:gd name="connsiteY816" fmla="*/ 4231585 h 17130814"/>
              <a:gd name="connsiteX817" fmla="*/ 2314513 w 4418809"/>
              <a:gd name="connsiteY817" fmla="*/ 4903040 h 17130814"/>
              <a:gd name="connsiteX818" fmla="*/ 2405921 w 4418809"/>
              <a:gd name="connsiteY818" fmla="*/ 4913098 h 17130814"/>
              <a:gd name="connsiteX819" fmla="*/ 2318997 w 4418809"/>
              <a:gd name="connsiteY819" fmla="*/ 4930618 h 17130814"/>
              <a:gd name="connsiteX820" fmla="*/ 1889029 w 4418809"/>
              <a:gd name="connsiteY820" fmla="*/ 5408840 h 17130814"/>
              <a:gd name="connsiteX821" fmla="*/ 1882120 w 4418809"/>
              <a:gd name="connsiteY821" fmla="*/ 5460100 h 17130814"/>
              <a:gd name="connsiteX822" fmla="*/ 1849610 w 4418809"/>
              <a:gd name="connsiteY822" fmla="*/ 5486216 h 17130814"/>
              <a:gd name="connsiteX823" fmla="*/ 1760409 w 4418809"/>
              <a:gd name="connsiteY823" fmla="*/ 6310317 h 17130814"/>
              <a:gd name="connsiteX824" fmla="*/ 1928126 w 4418809"/>
              <a:gd name="connsiteY824" fmla="*/ 6468931 h 17130814"/>
              <a:gd name="connsiteX825" fmla="*/ 2016524 w 4418809"/>
              <a:gd name="connsiteY825" fmla="*/ 6514675 h 17130814"/>
              <a:gd name="connsiteX826" fmla="*/ 1976130 w 4418809"/>
              <a:gd name="connsiteY826" fmla="*/ 6511292 h 17130814"/>
              <a:gd name="connsiteX827" fmla="*/ 1920451 w 4418809"/>
              <a:gd name="connsiteY827" fmla="*/ 6522944 h 17130814"/>
              <a:gd name="connsiteX828" fmla="*/ 1621918 w 4418809"/>
              <a:gd name="connsiteY828" fmla="*/ 6727036 h 17130814"/>
              <a:gd name="connsiteX829" fmla="*/ 1488382 w 4418809"/>
              <a:gd name="connsiteY829" fmla="*/ 7063107 h 17130814"/>
              <a:gd name="connsiteX830" fmla="*/ 1610025 w 4418809"/>
              <a:gd name="connsiteY830" fmla="*/ 7484711 h 17130814"/>
              <a:gd name="connsiteX831" fmla="*/ 1633440 w 4418809"/>
              <a:gd name="connsiteY831" fmla="*/ 7512114 h 17130814"/>
              <a:gd name="connsiteX832" fmla="*/ 1625425 w 4418809"/>
              <a:gd name="connsiteY832" fmla="*/ 7510692 h 17130814"/>
              <a:gd name="connsiteX833" fmla="*/ 1237321 w 4418809"/>
              <a:gd name="connsiteY833" fmla="*/ 7782496 h 17130814"/>
              <a:gd name="connsiteX834" fmla="*/ 1224058 w 4418809"/>
              <a:gd name="connsiteY834" fmla="*/ 7857267 h 17130814"/>
              <a:gd name="connsiteX835" fmla="*/ 1425242 w 4418809"/>
              <a:gd name="connsiteY835" fmla="*/ 8217452 h 17130814"/>
              <a:gd name="connsiteX836" fmla="*/ 1459914 w 4418809"/>
              <a:gd name="connsiteY836" fmla="*/ 8231159 h 17130814"/>
              <a:gd name="connsiteX837" fmla="*/ 1440875 w 4418809"/>
              <a:gd name="connsiteY837" fmla="*/ 8249115 h 17130814"/>
              <a:gd name="connsiteX838" fmla="*/ 1392511 w 4418809"/>
              <a:gd name="connsiteY838" fmla="*/ 8357222 h 17130814"/>
              <a:gd name="connsiteX839" fmla="*/ 1433534 w 4418809"/>
              <a:gd name="connsiteY839" fmla="*/ 8509610 h 17130814"/>
              <a:gd name="connsiteX840" fmla="*/ 1570296 w 4418809"/>
              <a:gd name="connsiteY840" fmla="*/ 8588358 h 17130814"/>
              <a:gd name="connsiteX841" fmla="*/ 1625468 w 4418809"/>
              <a:gd name="connsiteY841" fmla="*/ 8584908 h 17130814"/>
              <a:gd name="connsiteX842" fmla="*/ 1615442 w 4418809"/>
              <a:gd name="connsiteY842" fmla="*/ 8596713 h 17130814"/>
              <a:gd name="connsiteX843" fmla="*/ 1640007 w 4418809"/>
              <a:gd name="connsiteY843" fmla="*/ 9378123 h 17130814"/>
              <a:gd name="connsiteX844" fmla="*/ 2182287 w 4418809"/>
              <a:gd name="connsiteY844" fmla="*/ 9586492 h 17130814"/>
              <a:gd name="connsiteX845" fmla="*/ 2190704 w 4418809"/>
              <a:gd name="connsiteY845" fmla="*/ 9584628 h 17130814"/>
              <a:gd name="connsiteX846" fmla="*/ 2195322 w 4418809"/>
              <a:gd name="connsiteY846" fmla="*/ 9585136 h 17130814"/>
              <a:gd name="connsiteX847" fmla="*/ 2402002 w 4418809"/>
              <a:gd name="connsiteY847" fmla="*/ 9524719 h 17130814"/>
              <a:gd name="connsiteX848" fmla="*/ 2433476 w 4418809"/>
              <a:gd name="connsiteY848" fmla="*/ 9499740 h 17130814"/>
              <a:gd name="connsiteX849" fmla="*/ 2413266 w 4418809"/>
              <a:gd name="connsiteY849" fmla="*/ 9553046 h 17130814"/>
              <a:gd name="connsiteX850" fmla="*/ 2403699 w 4418809"/>
              <a:gd name="connsiteY850" fmla="*/ 9701611 h 17130814"/>
              <a:gd name="connsiteX851" fmla="*/ 2404015 w 4418809"/>
              <a:gd name="connsiteY851" fmla="*/ 9701567 h 17130814"/>
              <a:gd name="connsiteX852" fmla="*/ 2404124 w 4418809"/>
              <a:gd name="connsiteY852" fmla="*/ 9704744 h 17130814"/>
              <a:gd name="connsiteX853" fmla="*/ 2636177 w 4418809"/>
              <a:gd name="connsiteY853" fmla="*/ 9881333 h 17130814"/>
              <a:gd name="connsiteX854" fmla="*/ 2812764 w 4418809"/>
              <a:gd name="connsiteY854" fmla="*/ 9649280 h 17130814"/>
              <a:gd name="connsiteX855" fmla="*/ 2812024 w 4418809"/>
              <a:gd name="connsiteY855" fmla="*/ 9646189 h 17130814"/>
              <a:gd name="connsiteX856" fmla="*/ 2774875 w 4418809"/>
              <a:gd name="connsiteY856" fmla="*/ 9651231 h 17130814"/>
              <a:gd name="connsiteX857" fmla="*/ 2775616 w 4418809"/>
              <a:gd name="connsiteY857" fmla="*/ 9654323 h 17130814"/>
              <a:gd name="connsiteX858" fmla="*/ 2631135 w 4418809"/>
              <a:gd name="connsiteY858" fmla="*/ 9844184 h 17130814"/>
              <a:gd name="connsiteX859" fmla="*/ 2441273 w 4418809"/>
              <a:gd name="connsiteY859" fmla="*/ 9699702 h 17130814"/>
              <a:gd name="connsiteX860" fmla="*/ 2441164 w 4418809"/>
              <a:gd name="connsiteY860" fmla="*/ 9696525 h 17130814"/>
              <a:gd name="connsiteX861" fmla="*/ 2440848 w 4418809"/>
              <a:gd name="connsiteY861" fmla="*/ 9696568 h 17130814"/>
              <a:gd name="connsiteX862" fmla="*/ 2729811 w 4418809"/>
              <a:gd name="connsiteY862" fmla="*/ 9316846 h 17130814"/>
              <a:gd name="connsiteX863" fmla="*/ 3109532 w 4418809"/>
              <a:gd name="connsiteY863" fmla="*/ 9605808 h 17130814"/>
              <a:gd name="connsiteX864" fmla="*/ 2609507 w 4418809"/>
              <a:gd name="connsiteY864" fmla="*/ 10242325 h 17130814"/>
              <a:gd name="connsiteX865" fmla="*/ 1957909 w 4418809"/>
              <a:gd name="connsiteY865" fmla="*/ 9762117 h 17130814"/>
              <a:gd name="connsiteX866" fmla="*/ 1950249 w 4418809"/>
              <a:gd name="connsiteY866" fmla="*/ 9763156 h 17130814"/>
              <a:gd name="connsiteX867" fmla="*/ 1907961 w 4418809"/>
              <a:gd name="connsiteY867" fmla="*/ 9672365 h 17130814"/>
              <a:gd name="connsiteX868" fmla="*/ 1292357 w 4418809"/>
              <a:gd name="connsiteY868" fmla="*/ 9374655 h 17130814"/>
              <a:gd name="connsiteX869" fmla="*/ 762593 w 4418809"/>
              <a:gd name="connsiteY869" fmla="*/ 10070812 h 17130814"/>
              <a:gd name="connsiteX870" fmla="*/ 854229 w 4418809"/>
              <a:gd name="connsiteY870" fmla="*/ 10269906 h 17130814"/>
              <a:gd name="connsiteX871" fmla="*/ 867810 w 4418809"/>
              <a:gd name="connsiteY871" fmla="*/ 10282457 h 17130814"/>
              <a:gd name="connsiteX872" fmla="*/ 857883 w 4418809"/>
              <a:gd name="connsiteY872" fmla="*/ 10344116 h 17130814"/>
              <a:gd name="connsiteX873" fmla="*/ 1343936 w 4418809"/>
              <a:gd name="connsiteY873" fmla="*/ 11015571 h 17130814"/>
              <a:gd name="connsiteX874" fmla="*/ 1435344 w 4418809"/>
              <a:gd name="connsiteY874" fmla="*/ 11025630 h 17130814"/>
              <a:gd name="connsiteX875" fmla="*/ 1348420 w 4418809"/>
              <a:gd name="connsiteY875" fmla="*/ 11043149 h 17130814"/>
              <a:gd name="connsiteX876" fmla="*/ 918451 w 4418809"/>
              <a:gd name="connsiteY876" fmla="*/ 11521372 h 17130814"/>
              <a:gd name="connsiteX877" fmla="*/ 911542 w 4418809"/>
              <a:gd name="connsiteY877" fmla="*/ 11572631 h 17130814"/>
              <a:gd name="connsiteX878" fmla="*/ 879032 w 4418809"/>
              <a:gd name="connsiteY878" fmla="*/ 11598748 h 17130814"/>
              <a:gd name="connsiteX879" fmla="*/ 789831 w 4418809"/>
              <a:gd name="connsiteY879" fmla="*/ 12422849 h 17130814"/>
              <a:gd name="connsiteX880" fmla="*/ 1057298 w 4418809"/>
              <a:gd name="connsiteY880" fmla="*/ 12633080 h 17130814"/>
              <a:gd name="connsiteX881" fmla="*/ 1130297 w 4418809"/>
              <a:gd name="connsiteY881" fmla="*/ 12655382 h 17130814"/>
              <a:gd name="connsiteX882" fmla="*/ 1097518 w 4418809"/>
              <a:gd name="connsiteY882" fmla="*/ 12661514 h 17130814"/>
              <a:gd name="connsiteX883" fmla="*/ 656501 w 4418809"/>
              <a:gd name="connsiteY883" fmla="*/ 13307044 h 17130814"/>
              <a:gd name="connsiteX884" fmla="*/ 737986 w 4418809"/>
              <a:gd name="connsiteY884" fmla="*/ 13510503 h 17130814"/>
              <a:gd name="connsiteX885" fmla="*/ 750916 w 4418809"/>
              <a:gd name="connsiteY885" fmla="*/ 13523722 h 17130814"/>
              <a:gd name="connsiteX886" fmla="*/ 737894 w 4418809"/>
              <a:gd name="connsiteY886" fmla="*/ 13584802 h 17130814"/>
              <a:gd name="connsiteX887" fmla="*/ 1189487 w 4418809"/>
              <a:gd name="connsiteY887" fmla="*/ 14279902 h 17130814"/>
              <a:gd name="connsiteX888" fmla="*/ 1280272 w 4418809"/>
              <a:gd name="connsiteY888" fmla="*/ 14294555 h 17130814"/>
              <a:gd name="connsiteX889" fmla="*/ 1192575 w 4418809"/>
              <a:gd name="connsiteY889" fmla="*/ 14307671 h 17130814"/>
              <a:gd name="connsiteX890" fmla="*/ 739051 w 4418809"/>
              <a:gd name="connsiteY890" fmla="*/ 14763615 h 17130814"/>
              <a:gd name="connsiteX891" fmla="*/ 729566 w 4418809"/>
              <a:gd name="connsiteY891" fmla="*/ 14814461 h 17130814"/>
              <a:gd name="connsiteX892" fmla="*/ 695782 w 4418809"/>
              <a:gd name="connsiteY892" fmla="*/ 14838906 h 17130814"/>
              <a:gd name="connsiteX893" fmla="*/ 565158 w 4418809"/>
              <a:gd name="connsiteY893" fmla="*/ 15657463 h 17130814"/>
              <a:gd name="connsiteX894" fmla="*/ 638213 w 4418809"/>
              <a:gd name="connsiteY894" fmla="*/ 15749646 h 17130814"/>
              <a:gd name="connsiteX895" fmla="*/ 648594 w 4418809"/>
              <a:gd name="connsiteY895" fmla="*/ 15758613 h 17130814"/>
              <a:gd name="connsiteX896" fmla="*/ 606620 w 4418809"/>
              <a:gd name="connsiteY896" fmla="*/ 15759324 h 17130814"/>
              <a:gd name="connsiteX897" fmla="*/ 2439 w 4418809"/>
              <a:gd name="connsiteY897" fmla="*/ 16385697 h 17130814"/>
              <a:gd name="connsiteX898" fmla="*/ 631175 w 4418809"/>
              <a:gd name="connsiteY898" fmla="*/ 17129336 h 17130814"/>
              <a:gd name="connsiteX899" fmla="*/ 935438 w 4418809"/>
              <a:gd name="connsiteY899" fmla="*/ 17032152 h 17130814"/>
              <a:gd name="connsiteX900" fmla="*/ 974959 w 4418809"/>
              <a:gd name="connsiteY900" fmla="*/ 16991668 h 17130814"/>
              <a:gd name="connsiteX901" fmla="*/ 1099554 w 4418809"/>
              <a:gd name="connsiteY901" fmla="*/ 17061084 h 17130814"/>
              <a:gd name="connsiteX902" fmla="*/ 1498082 w 4418809"/>
              <a:gd name="connsiteY902" fmla="*/ 16947378 h 17130814"/>
              <a:gd name="connsiteX903" fmla="*/ 1585658 w 4418809"/>
              <a:gd name="connsiteY903" fmla="*/ 16746466 h 17130814"/>
              <a:gd name="connsiteX904" fmla="*/ 1520366 w 4418809"/>
              <a:gd name="connsiteY904" fmla="*/ 16488665 h 17130814"/>
              <a:gd name="connsiteX905" fmla="*/ 1495202 w 4418809"/>
              <a:gd name="connsiteY905" fmla="*/ 16457176 h 17130814"/>
              <a:gd name="connsiteX906" fmla="*/ 1608797 w 4418809"/>
              <a:gd name="connsiteY906" fmla="*/ 16461182 h 17130814"/>
              <a:gd name="connsiteX907" fmla="*/ 2034486 w 4418809"/>
              <a:gd name="connsiteY907" fmla="*/ 16253972 h 17130814"/>
              <a:gd name="connsiteX908" fmla="*/ 2184791 w 4418809"/>
              <a:gd name="connsiteY908" fmla="*/ 15925058 h 17130814"/>
              <a:gd name="connsiteX909" fmla="*/ 2084552 w 4418809"/>
              <a:gd name="connsiteY909" fmla="*/ 15497859 h 17130814"/>
              <a:gd name="connsiteX910" fmla="*/ 2062548 w 4418809"/>
              <a:gd name="connsiteY910" fmla="*/ 15469311 h 17130814"/>
              <a:gd name="connsiteX911" fmla="*/ 2070481 w 4418809"/>
              <a:gd name="connsiteY911" fmla="*/ 15471135 h 17130814"/>
              <a:gd name="connsiteX912" fmla="*/ 2471791 w 4418809"/>
              <a:gd name="connsiteY912" fmla="*/ 15219238 h 17130814"/>
              <a:gd name="connsiteX913" fmla="*/ 2488806 w 4418809"/>
              <a:gd name="connsiteY913" fmla="*/ 15145230 h 17130814"/>
              <a:gd name="connsiteX914" fmla="*/ 2306031 w 4418809"/>
              <a:gd name="connsiteY914" fmla="*/ 14775363 h 17130814"/>
              <a:gd name="connsiteX915" fmla="*/ 2272094 w 4418809"/>
              <a:gd name="connsiteY915" fmla="*/ 14759926 h 17130814"/>
              <a:gd name="connsiteX916" fmla="*/ 2292014 w 4418809"/>
              <a:gd name="connsiteY916" fmla="*/ 14742953 h 17130814"/>
              <a:gd name="connsiteX917" fmla="*/ 2345765 w 4418809"/>
              <a:gd name="connsiteY917" fmla="*/ 14637421 h 17130814"/>
              <a:gd name="connsiteX918" fmla="*/ 2312476 w 4418809"/>
              <a:gd name="connsiteY918" fmla="*/ 14483158 h 17130814"/>
              <a:gd name="connsiteX919" fmla="*/ 2179856 w 4418809"/>
              <a:gd name="connsiteY919" fmla="*/ 14397617 h 17130814"/>
              <a:gd name="connsiteX920" fmla="*/ 2124580 w 4418809"/>
              <a:gd name="connsiteY920" fmla="*/ 14398281 h 17130814"/>
              <a:gd name="connsiteX921" fmla="*/ 2135189 w 4418809"/>
              <a:gd name="connsiteY921" fmla="*/ 14386997 h 17130814"/>
              <a:gd name="connsiteX922" fmla="*/ 2150038 w 4418809"/>
              <a:gd name="connsiteY922" fmla="*/ 13605342 h 17130814"/>
              <a:gd name="connsiteX923" fmla="*/ 1909375 w 4418809"/>
              <a:gd name="connsiteY923" fmla="*/ 13419348 h 17130814"/>
              <a:gd name="connsiteX924" fmla="*/ 1862485 w 4418809"/>
              <a:gd name="connsiteY924" fmla="*/ 13405452 h 17130814"/>
              <a:gd name="connsiteX925" fmla="*/ 1862115 w 4418809"/>
              <a:gd name="connsiteY925" fmla="*/ 13391603 h 17130814"/>
              <a:gd name="connsiteX926" fmla="*/ 1785718 w 4418809"/>
              <a:gd name="connsiteY926" fmla="*/ 13204850 h 17130814"/>
              <a:gd name="connsiteX927" fmla="*/ 1758999 w 4418809"/>
              <a:gd name="connsiteY927" fmla="*/ 13174670 h 17130814"/>
              <a:gd name="connsiteX928" fmla="*/ 1872652 w 4418809"/>
              <a:gd name="connsiteY928" fmla="*/ 13172945 h 17130814"/>
              <a:gd name="connsiteX929" fmla="*/ 2287356 w 4418809"/>
              <a:gd name="connsiteY929" fmla="*/ 12944543 h 17130814"/>
              <a:gd name="connsiteX930" fmla="*/ 2420893 w 4418809"/>
              <a:gd name="connsiteY930" fmla="*/ 12608472 h 17130814"/>
              <a:gd name="connsiteX931" fmla="*/ 2299250 w 4418809"/>
              <a:gd name="connsiteY931" fmla="*/ 12186868 h 17130814"/>
              <a:gd name="connsiteX932" fmla="*/ 2275834 w 4418809"/>
              <a:gd name="connsiteY932" fmla="*/ 12159465 h 17130814"/>
              <a:gd name="connsiteX933" fmla="*/ 2283850 w 4418809"/>
              <a:gd name="connsiteY933" fmla="*/ 12160887 h 17130814"/>
              <a:gd name="connsiteX934" fmla="*/ 2671954 w 4418809"/>
              <a:gd name="connsiteY934" fmla="*/ 11889084 h 17130814"/>
              <a:gd name="connsiteX935" fmla="*/ 2685216 w 4418809"/>
              <a:gd name="connsiteY935" fmla="*/ 11814313 h 17130814"/>
              <a:gd name="connsiteX936" fmla="*/ 2484033 w 4418809"/>
              <a:gd name="connsiteY936" fmla="*/ 11454127 h 17130814"/>
              <a:gd name="connsiteX937" fmla="*/ 2449360 w 4418809"/>
              <a:gd name="connsiteY937" fmla="*/ 11440421 h 17130814"/>
              <a:gd name="connsiteX938" fmla="*/ 2468400 w 4418809"/>
              <a:gd name="connsiteY938" fmla="*/ 11422464 h 17130814"/>
              <a:gd name="connsiteX939" fmla="*/ 2516763 w 4418809"/>
              <a:gd name="connsiteY939" fmla="*/ 11314357 h 17130814"/>
              <a:gd name="connsiteX940" fmla="*/ 2475741 w 4418809"/>
              <a:gd name="connsiteY940" fmla="*/ 11161969 h 17130814"/>
              <a:gd name="connsiteX941" fmla="*/ 2338979 w 4418809"/>
              <a:gd name="connsiteY941" fmla="*/ 11083221 h 17130814"/>
              <a:gd name="connsiteX942" fmla="*/ 2283807 w 4418809"/>
              <a:gd name="connsiteY942" fmla="*/ 11086670 h 17130814"/>
              <a:gd name="connsiteX943" fmla="*/ 2293833 w 4418809"/>
              <a:gd name="connsiteY943" fmla="*/ 11074866 h 17130814"/>
              <a:gd name="connsiteX944" fmla="*/ 2269267 w 4418809"/>
              <a:gd name="connsiteY944" fmla="*/ 10293455 h 17130814"/>
              <a:gd name="connsiteX945" fmla="*/ 1726989 w 4418809"/>
              <a:gd name="connsiteY945" fmla="*/ 10085086 h 17130814"/>
              <a:gd name="connsiteX946" fmla="*/ 1718571 w 4418809"/>
              <a:gd name="connsiteY946" fmla="*/ 10086951 h 17130814"/>
              <a:gd name="connsiteX947" fmla="*/ 1713953 w 4418809"/>
              <a:gd name="connsiteY947" fmla="*/ 10086443 h 17130814"/>
              <a:gd name="connsiteX948" fmla="*/ 1507273 w 4418809"/>
              <a:gd name="connsiteY948" fmla="*/ 10146859 h 17130814"/>
              <a:gd name="connsiteX949" fmla="*/ 1475799 w 4418809"/>
              <a:gd name="connsiteY949" fmla="*/ 10171839 h 17130814"/>
              <a:gd name="connsiteX950" fmla="*/ 1496009 w 4418809"/>
              <a:gd name="connsiteY950" fmla="*/ 10118532 h 17130814"/>
              <a:gd name="connsiteX951" fmla="*/ 1505576 w 4418809"/>
              <a:gd name="connsiteY951" fmla="*/ 9969968 h 17130814"/>
              <a:gd name="connsiteX952" fmla="*/ 1505260 w 4418809"/>
              <a:gd name="connsiteY952" fmla="*/ 9970012 h 17130814"/>
              <a:gd name="connsiteX953" fmla="*/ 1505151 w 4418809"/>
              <a:gd name="connsiteY953" fmla="*/ 9966834 h 17130814"/>
              <a:gd name="connsiteX954" fmla="*/ 1273098 w 4418809"/>
              <a:gd name="connsiteY954" fmla="*/ 9790245 h 17130814"/>
              <a:gd name="connsiteX955" fmla="*/ 1096509 w 4418809"/>
              <a:gd name="connsiteY955" fmla="*/ 10022298 h 17130814"/>
              <a:gd name="connsiteX956" fmla="*/ 1097251 w 4418809"/>
              <a:gd name="connsiteY956" fmla="*/ 10025390 h 17130814"/>
              <a:gd name="connsiteX957" fmla="*/ 1134400 w 4418809"/>
              <a:gd name="connsiteY957" fmla="*/ 10020347 h 17130814"/>
              <a:gd name="connsiteX958" fmla="*/ 1133658 w 4418809"/>
              <a:gd name="connsiteY958" fmla="*/ 10017256 h 17130814"/>
              <a:gd name="connsiteX959" fmla="*/ 1278140 w 4418809"/>
              <a:gd name="connsiteY959" fmla="*/ 9827395 h 17130814"/>
              <a:gd name="connsiteX960" fmla="*/ 1468001 w 4418809"/>
              <a:gd name="connsiteY960" fmla="*/ 9971876 h 17130814"/>
              <a:gd name="connsiteX961" fmla="*/ 1468111 w 4418809"/>
              <a:gd name="connsiteY961" fmla="*/ 9975054 h 17130814"/>
              <a:gd name="connsiteX962" fmla="*/ 1468426 w 4418809"/>
              <a:gd name="connsiteY962" fmla="*/ 9975011 h 17130814"/>
              <a:gd name="connsiteX963" fmla="*/ 1179464 w 4418809"/>
              <a:gd name="connsiteY963" fmla="*/ 10354732 h 17130814"/>
              <a:gd name="connsiteX964" fmla="*/ 799742 w 4418809"/>
              <a:gd name="connsiteY964" fmla="*/ 10065770 h 17130814"/>
              <a:gd name="connsiteX965" fmla="*/ 1299768 w 4418809"/>
              <a:gd name="connsiteY965" fmla="*/ 9429253 h 17130814"/>
              <a:gd name="connsiteX966" fmla="*/ 1951366 w 4418809"/>
              <a:gd name="connsiteY966" fmla="*/ 9909462 h 17130814"/>
              <a:gd name="connsiteX967" fmla="*/ 1959026 w 4418809"/>
              <a:gd name="connsiteY967" fmla="*/ 9908422 h 17130814"/>
              <a:gd name="connsiteX968" fmla="*/ 2001314 w 4418809"/>
              <a:gd name="connsiteY968" fmla="*/ 9999213 h 17130814"/>
              <a:gd name="connsiteX969" fmla="*/ 2616917 w 4418809"/>
              <a:gd name="connsiteY969" fmla="*/ 10296923 h 17130814"/>
              <a:gd name="connsiteX970" fmla="*/ 3150996 w 4418809"/>
              <a:gd name="connsiteY970" fmla="*/ 9725990 h 17130814"/>
              <a:gd name="connsiteX971" fmla="*/ 3146681 w 4418809"/>
              <a:gd name="connsiteY971" fmla="*/ 9600766 h 17130814"/>
              <a:gd name="connsiteX972" fmla="*/ 3055045 w 4418809"/>
              <a:gd name="connsiteY972" fmla="*/ 9401673 h 17130814"/>
              <a:gd name="connsiteX973" fmla="*/ 3041465 w 4418809"/>
              <a:gd name="connsiteY973" fmla="*/ 9389122 h 17130814"/>
              <a:gd name="connsiteX974" fmla="*/ 3051392 w 4418809"/>
              <a:gd name="connsiteY974" fmla="*/ 9327463 h 17130814"/>
              <a:gd name="connsiteX975" fmla="*/ 2565339 w 4418809"/>
              <a:gd name="connsiteY975" fmla="*/ 8656007 h 17130814"/>
              <a:gd name="connsiteX976" fmla="*/ 2473931 w 4418809"/>
              <a:gd name="connsiteY976" fmla="*/ 8645949 h 17130814"/>
              <a:gd name="connsiteX977" fmla="*/ 2560855 w 4418809"/>
              <a:gd name="connsiteY977" fmla="*/ 8628429 h 17130814"/>
              <a:gd name="connsiteX978" fmla="*/ 2990823 w 4418809"/>
              <a:gd name="connsiteY978" fmla="*/ 8150208 h 17130814"/>
              <a:gd name="connsiteX979" fmla="*/ 2997733 w 4418809"/>
              <a:gd name="connsiteY979" fmla="*/ 8098949 h 17130814"/>
              <a:gd name="connsiteX980" fmla="*/ 3030242 w 4418809"/>
              <a:gd name="connsiteY980" fmla="*/ 8072832 h 17130814"/>
              <a:gd name="connsiteX981" fmla="*/ 3119443 w 4418809"/>
              <a:gd name="connsiteY981" fmla="*/ 7248731 h 17130814"/>
              <a:gd name="connsiteX982" fmla="*/ 2951726 w 4418809"/>
              <a:gd name="connsiteY982" fmla="*/ 7090117 h 17130814"/>
              <a:gd name="connsiteX983" fmla="*/ 2879613 w 4418809"/>
              <a:gd name="connsiteY983" fmla="*/ 7052801 h 17130814"/>
              <a:gd name="connsiteX984" fmla="*/ 2959400 w 4418809"/>
              <a:gd name="connsiteY984" fmla="*/ 7036104 h 17130814"/>
              <a:gd name="connsiteX985" fmla="*/ 3257934 w 4418809"/>
              <a:gd name="connsiteY985" fmla="*/ 6832012 h 17130814"/>
              <a:gd name="connsiteX986" fmla="*/ 3391470 w 4418809"/>
              <a:gd name="connsiteY986" fmla="*/ 6495941 h 17130814"/>
              <a:gd name="connsiteX987" fmla="*/ 3269827 w 4418809"/>
              <a:gd name="connsiteY987" fmla="*/ 6074336 h 17130814"/>
              <a:gd name="connsiteX988" fmla="*/ 3246412 w 4418809"/>
              <a:gd name="connsiteY988" fmla="*/ 6046934 h 17130814"/>
              <a:gd name="connsiteX989" fmla="*/ 3254428 w 4418809"/>
              <a:gd name="connsiteY989" fmla="*/ 6048356 h 17130814"/>
              <a:gd name="connsiteX990" fmla="*/ 3642531 w 4418809"/>
              <a:gd name="connsiteY990" fmla="*/ 5776552 h 17130814"/>
              <a:gd name="connsiteX991" fmla="*/ 3655794 w 4418809"/>
              <a:gd name="connsiteY991" fmla="*/ 5701782 h 17130814"/>
              <a:gd name="connsiteX992" fmla="*/ 3454610 w 4418809"/>
              <a:gd name="connsiteY992" fmla="*/ 5341596 h 17130814"/>
              <a:gd name="connsiteX993" fmla="*/ 3419937 w 4418809"/>
              <a:gd name="connsiteY993" fmla="*/ 5327889 h 17130814"/>
              <a:gd name="connsiteX994" fmla="*/ 3438977 w 4418809"/>
              <a:gd name="connsiteY994" fmla="*/ 5309933 h 17130814"/>
              <a:gd name="connsiteX995" fmla="*/ 3487341 w 4418809"/>
              <a:gd name="connsiteY995" fmla="*/ 5201826 h 17130814"/>
              <a:gd name="connsiteX996" fmla="*/ 3446319 w 4418809"/>
              <a:gd name="connsiteY996" fmla="*/ 5049437 h 17130814"/>
              <a:gd name="connsiteX997" fmla="*/ 3309556 w 4418809"/>
              <a:gd name="connsiteY997" fmla="*/ 4970689 h 17130814"/>
              <a:gd name="connsiteX998" fmla="*/ 3254385 w 4418809"/>
              <a:gd name="connsiteY998" fmla="*/ 4974139 h 17130814"/>
              <a:gd name="connsiteX999" fmla="*/ 3264410 w 4418809"/>
              <a:gd name="connsiteY999" fmla="*/ 4962335 h 17130814"/>
              <a:gd name="connsiteX1000" fmla="*/ 3304362 w 4418809"/>
              <a:gd name="connsiteY1000" fmla="*/ 4269924 h 17130814"/>
              <a:gd name="connsiteX1001" fmla="*/ 3257690 w 4418809"/>
              <a:gd name="connsiteY1001" fmla="*/ 4205541 h 17130814"/>
              <a:gd name="connsiteX1002" fmla="*/ 3258161 w 4418809"/>
              <a:gd name="connsiteY1002" fmla="*/ 4203914 h 17130814"/>
              <a:gd name="connsiteX1003" fmla="*/ 3265492 w 4418809"/>
              <a:gd name="connsiteY1003" fmla="*/ 4150114 h 17130814"/>
              <a:gd name="connsiteX1004" fmla="*/ 3187289 w 4418809"/>
              <a:gd name="connsiteY1004" fmla="*/ 3895932 h 17130814"/>
              <a:gd name="connsiteX1005" fmla="*/ 3160569 w 4418809"/>
              <a:gd name="connsiteY1005" fmla="*/ 3865753 h 17130814"/>
              <a:gd name="connsiteX1006" fmla="*/ 3274223 w 4418809"/>
              <a:gd name="connsiteY1006" fmla="*/ 3864027 h 17130814"/>
              <a:gd name="connsiteX1007" fmla="*/ 3688927 w 4418809"/>
              <a:gd name="connsiteY1007" fmla="*/ 3635625 h 17130814"/>
              <a:gd name="connsiteX1008" fmla="*/ 3822464 w 4418809"/>
              <a:gd name="connsiteY1008" fmla="*/ 3299554 h 17130814"/>
              <a:gd name="connsiteX1009" fmla="*/ 3700820 w 4418809"/>
              <a:gd name="connsiteY1009" fmla="*/ 2877950 h 17130814"/>
              <a:gd name="connsiteX1010" fmla="*/ 3677405 w 4418809"/>
              <a:gd name="connsiteY1010" fmla="*/ 2850548 h 17130814"/>
              <a:gd name="connsiteX1011" fmla="*/ 3685421 w 4418809"/>
              <a:gd name="connsiteY1011" fmla="*/ 2851970 h 17130814"/>
              <a:gd name="connsiteX1012" fmla="*/ 4073525 w 4418809"/>
              <a:gd name="connsiteY1012" fmla="*/ 2580166 h 17130814"/>
              <a:gd name="connsiteX1013" fmla="*/ 4086787 w 4418809"/>
              <a:gd name="connsiteY1013" fmla="*/ 2505396 h 17130814"/>
              <a:gd name="connsiteX1014" fmla="*/ 3885603 w 4418809"/>
              <a:gd name="connsiteY1014" fmla="*/ 2145210 h 17130814"/>
              <a:gd name="connsiteX1015" fmla="*/ 3850931 w 4418809"/>
              <a:gd name="connsiteY1015" fmla="*/ 2131503 h 17130814"/>
              <a:gd name="connsiteX1016" fmla="*/ 3869970 w 4418809"/>
              <a:gd name="connsiteY1016" fmla="*/ 2113547 h 17130814"/>
              <a:gd name="connsiteX1017" fmla="*/ 3918334 w 4418809"/>
              <a:gd name="connsiteY1017" fmla="*/ 2005440 h 17130814"/>
              <a:gd name="connsiteX1018" fmla="*/ 3877312 w 4418809"/>
              <a:gd name="connsiteY1018" fmla="*/ 1853051 h 17130814"/>
              <a:gd name="connsiteX1019" fmla="*/ 3740550 w 4418809"/>
              <a:gd name="connsiteY1019" fmla="*/ 1774303 h 17130814"/>
              <a:gd name="connsiteX1020" fmla="*/ 3685378 w 4418809"/>
              <a:gd name="connsiteY1020" fmla="*/ 1777752 h 17130814"/>
              <a:gd name="connsiteX1021" fmla="*/ 3695403 w 4418809"/>
              <a:gd name="connsiteY1021" fmla="*/ 1765949 h 17130814"/>
              <a:gd name="connsiteX1022" fmla="*/ 3822249 w 4418809"/>
              <a:gd name="connsiteY1022" fmla="*/ 1374217 h 17130814"/>
              <a:gd name="connsiteX1023" fmla="*/ 3821563 w 4418809"/>
              <a:gd name="connsiteY1023" fmla="*/ 1367968 h 17130814"/>
              <a:gd name="connsiteX1024" fmla="*/ 3868996 w 4418809"/>
              <a:gd name="connsiteY1024" fmla="*/ 1363186 h 17130814"/>
              <a:gd name="connsiteX1025" fmla="*/ 4418809 w 4418809"/>
              <a:gd name="connsiteY1025" fmla="*/ 688588 h 171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Lst>
            <a:rect l="l" t="t" r="r" b="b"/>
            <a:pathLst>
              <a:path w="4418809" h="17130814">
                <a:moveTo>
                  <a:pt x="2048722" y="10463832"/>
                </a:moveTo>
                <a:cubicBezTo>
                  <a:pt x="2048538" y="10486250"/>
                  <a:pt x="2046104" y="10508985"/>
                  <a:pt x="2041247" y="10531766"/>
                </a:cubicBezTo>
                <a:cubicBezTo>
                  <a:pt x="1976351" y="10836127"/>
                  <a:pt x="1669299" y="11028608"/>
                  <a:pt x="1355426" y="10961683"/>
                </a:cubicBezTo>
                <a:cubicBezTo>
                  <a:pt x="1061170" y="10898942"/>
                  <a:pt x="865385" y="10630482"/>
                  <a:pt x="895534" y="10346384"/>
                </a:cubicBezTo>
                <a:lnTo>
                  <a:pt x="900855" y="10312998"/>
                </a:lnTo>
                <a:lnTo>
                  <a:pt x="907053" y="10318727"/>
                </a:lnTo>
                <a:cubicBezTo>
                  <a:pt x="983406" y="10376831"/>
                  <a:pt x="1081922" y="10405806"/>
                  <a:pt x="1184506" y="10391882"/>
                </a:cubicBezTo>
                <a:cubicBezTo>
                  <a:pt x="1235799" y="10384920"/>
                  <a:pt x="1283252" y="10367893"/>
                  <a:pt x="1325145" y="10343061"/>
                </a:cubicBezTo>
                <a:lnTo>
                  <a:pt x="1367338" y="10312156"/>
                </a:lnTo>
                <a:lnTo>
                  <a:pt x="1354487" y="10346141"/>
                </a:lnTo>
                <a:cubicBezTo>
                  <a:pt x="1350607" y="10358201"/>
                  <a:pt x="1347300" y="10370570"/>
                  <a:pt x="1344601" y="10383226"/>
                </a:cubicBezTo>
                <a:lnTo>
                  <a:pt x="1344913" y="10383293"/>
                </a:lnTo>
                <a:lnTo>
                  <a:pt x="1343941" y="10386320"/>
                </a:lnTo>
                <a:cubicBezTo>
                  <a:pt x="1320194" y="10497695"/>
                  <a:pt x="1391229" y="10607231"/>
                  <a:pt x="1502603" y="10630978"/>
                </a:cubicBezTo>
                <a:cubicBezTo>
                  <a:pt x="1613978" y="10654726"/>
                  <a:pt x="1723515" y="10583690"/>
                  <a:pt x="1747262" y="10472316"/>
                </a:cubicBezTo>
                <a:lnTo>
                  <a:pt x="1747610" y="10469156"/>
                </a:lnTo>
                <a:lnTo>
                  <a:pt x="1710945" y="10461339"/>
                </a:lnTo>
                <a:lnTo>
                  <a:pt x="1710597" y="10464498"/>
                </a:lnTo>
                <a:cubicBezTo>
                  <a:pt x="1691167" y="10555622"/>
                  <a:pt x="1601545" y="10613742"/>
                  <a:pt x="1510422" y="10594313"/>
                </a:cubicBezTo>
                <a:cubicBezTo>
                  <a:pt x="1419297" y="10574883"/>
                  <a:pt x="1361177" y="10485261"/>
                  <a:pt x="1380607" y="10394137"/>
                </a:cubicBezTo>
                <a:lnTo>
                  <a:pt x="1381579" y="10391111"/>
                </a:lnTo>
                <a:lnTo>
                  <a:pt x="1381266" y="10391044"/>
                </a:lnTo>
                <a:cubicBezTo>
                  <a:pt x="1390981" y="10345482"/>
                  <a:pt x="1409470" y="10304045"/>
                  <a:pt x="1434585" y="10268126"/>
                </a:cubicBezTo>
                <a:lnTo>
                  <a:pt x="1471030" y="10225500"/>
                </a:lnTo>
                <a:lnTo>
                  <a:pt x="1514671" y="10194889"/>
                </a:lnTo>
                <a:cubicBezTo>
                  <a:pt x="1580207" y="10158464"/>
                  <a:pt x="1651464" y="10136543"/>
                  <a:pt x="1724119" y="10128757"/>
                </a:cubicBezTo>
                <a:lnTo>
                  <a:pt x="1754630" y="10128445"/>
                </a:lnTo>
                <a:lnTo>
                  <a:pt x="1781617" y="10131414"/>
                </a:lnTo>
                <a:cubicBezTo>
                  <a:pt x="1941085" y="10165416"/>
                  <a:pt x="2050014" y="10306899"/>
                  <a:pt x="2048722" y="10463832"/>
                </a:cubicBezTo>
                <a:close/>
                <a:moveTo>
                  <a:pt x="2331583" y="8652258"/>
                </a:moveTo>
                <a:lnTo>
                  <a:pt x="2319716" y="8653340"/>
                </a:lnTo>
                <a:cubicBezTo>
                  <a:pt x="2082996" y="8698883"/>
                  <a:pt x="1884794" y="8881404"/>
                  <a:pt x="1831363" y="9131995"/>
                </a:cubicBezTo>
                <a:cubicBezTo>
                  <a:pt x="1798980" y="9283869"/>
                  <a:pt x="1863535" y="9433865"/>
                  <a:pt x="1983264" y="9517585"/>
                </a:cubicBezTo>
                <a:lnTo>
                  <a:pt x="2008328" y="9531640"/>
                </a:lnTo>
                <a:lnTo>
                  <a:pt x="1967321" y="9524146"/>
                </a:lnTo>
                <a:cubicBezTo>
                  <a:pt x="1860633" y="9493977"/>
                  <a:pt x="1760529" y="9432841"/>
                  <a:pt x="1681602" y="9341989"/>
                </a:cubicBezTo>
                <a:cubicBezTo>
                  <a:pt x="1484287" y="9114855"/>
                  <a:pt x="1489386" y="8782625"/>
                  <a:pt x="1684373" y="8573817"/>
                </a:cubicBezTo>
                <a:lnTo>
                  <a:pt x="1692273" y="8566200"/>
                </a:lnTo>
                <a:lnTo>
                  <a:pt x="1722684" y="8547337"/>
                </a:lnTo>
                <a:lnTo>
                  <a:pt x="1724998" y="8545155"/>
                </a:lnTo>
                <a:lnTo>
                  <a:pt x="1720354" y="8539117"/>
                </a:lnTo>
                <a:lnTo>
                  <a:pt x="1725900" y="8533770"/>
                </a:lnTo>
                <a:lnTo>
                  <a:pt x="1701313" y="8505468"/>
                </a:lnTo>
                <a:lnTo>
                  <a:pt x="1677027" y="8528816"/>
                </a:lnTo>
                <a:lnTo>
                  <a:pt x="1639694" y="8547146"/>
                </a:lnTo>
                <a:cubicBezTo>
                  <a:pt x="1576085" y="8563763"/>
                  <a:pt x="1505854" y="8542142"/>
                  <a:pt x="1463250" y="8486753"/>
                </a:cubicBezTo>
                <a:cubicBezTo>
                  <a:pt x="1406444" y="8412901"/>
                  <a:pt x="1420264" y="8306981"/>
                  <a:pt x="1494117" y="8250176"/>
                </a:cubicBezTo>
                <a:lnTo>
                  <a:pt x="1496818" y="8248499"/>
                </a:lnTo>
                <a:lnTo>
                  <a:pt x="1493777" y="8244547"/>
                </a:lnTo>
                <a:lnTo>
                  <a:pt x="1495862" y="8245371"/>
                </a:lnTo>
                <a:lnTo>
                  <a:pt x="1506078" y="8209299"/>
                </a:lnTo>
                <a:cubicBezTo>
                  <a:pt x="1349197" y="8164864"/>
                  <a:pt x="1249827" y="8016512"/>
                  <a:pt x="1261456" y="7860006"/>
                </a:cubicBezTo>
                <a:cubicBezTo>
                  <a:pt x="1263117" y="7837649"/>
                  <a:pt x="1267043" y="7815125"/>
                  <a:pt x="1273391" y="7792712"/>
                </a:cubicBezTo>
                <a:cubicBezTo>
                  <a:pt x="1317826" y="7635832"/>
                  <a:pt x="1466180" y="7536461"/>
                  <a:pt x="1622685" y="7548090"/>
                </a:cubicBezTo>
                <a:lnTo>
                  <a:pt x="1675677" y="7557489"/>
                </a:lnTo>
                <a:lnTo>
                  <a:pt x="1718585" y="7596485"/>
                </a:lnTo>
                <a:cubicBezTo>
                  <a:pt x="1779218" y="7644984"/>
                  <a:pt x="1850289" y="7671608"/>
                  <a:pt x="1922264" y="7677416"/>
                </a:cubicBezTo>
                <a:lnTo>
                  <a:pt x="1983841" y="7676481"/>
                </a:lnTo>
                <a:lnTo>
                  <a:pt x="1957083" y="7688231"/>
                </a:lnTo>
                <a:cubicBezTo>
                  <a:pt x="1852087" y="7747048"/>
                  <a:pt x="1777230" y="7855273"/>
                  <a:pt x="1766434" y="7984227"/>
                </a:cubicBezTo>
                <a:cubicBezTo>
                  <a:pt x="1737930" y="8324669"/>
                  <a:pt x="1990805" y="8623757"/>
                  <a:pt x="2331248" y="8652261"/>
                </a:cubicBezTo>
                <a:close/>
                <a:moveTo>
                  <a:pt x="1921186" y="13764386"/>
                </a:moveTo>
                <a:cubicBezTo>
                  <a:pt x="1919872" y="13786767"/>
                  <a:pt x="1916295" y="13809350"/>
                  <a:pt x="1910297" y="13831857"/>
                </a:cubicBezTo>
                <a:cubicBezTo>
                  <a:pt x="1830143" y="14132560"/>
                  <a:pt x="1513780" y="14309321"/>
                  <a:pt x="1203679" y="14226662"/>
                </a:cubicBezTo>
                <a:cubicBezTo>
                  <a:pt x="912959" y="14149170"/>
                  <a:pt x="730954" y="13871183"/>
                  <a:pt x="775383" y="13588965"/>
                </a:cubicBezTo>
                <a:lnTo>
                  <a:pt x="782380" y="13555890"/>
                </a:lnTo>
                <a:lnTo>
                  <a:pt x="788283" y="13561925"/>
                </a:lnTo>
                <a:cubicBezTo>
                  <a:pt x="861609" y="13623802"/>
                  <a:pt x="958539" y="13657706"/>
                  <a:pt x="1061695" y="13648970"/>
                </a:cubicBezTo>
                <a:cubicBezTo>
                  <a:pt x="1113273" y="13644602"/>
                  <a:pt x="1161524" y="13629988"/>
                  <a:pt x="1204615" y="13607300"/>
                </a:cubicBezTo>
                <a:lnTo>
                  <a:pt x="1248313" y="13578560"/>
                </a:lnTo>
                <a:lnTo>
                  <a:pt x="1233765" y="13611855"/>
                </a:lnTo>
                <a:cubicBezTo>
                  <a:pt x="1229283" y="13623703"/>
                  <a:pt x="1225356" y="13635890"/>
                  <a:pt x="1222022" y="13648394"/>
                </a:cubicBezTo>
                <a:lnTo>
                  <a:pt x="1222331" y="13648477"/>
                </a:lnTo>
                <a:lnTo>
                  <a:pt x="1221208" y="13651450"/>
                </a:lnTo>
                <a:cubicBezTo>
                  <a:pt x="1191877" y="13761487"/>
                  <a:pt x="1257302" y="13874465"/>
                  <a:pt x="1367337" y="13903795"/>
                </a:cubicBezTo>
                <a:cubicBezTo>
                  <a:pt x="1477374" y="13933126"/>
                  <a:pt x="1590352" y="13867701"/>
                  <a:pt x="1619682" y="13757665"/>
                </a:cubicBezTo>
                <a:lnTo>
                  <a:pt x="1620189" y="13754527"/>
                </a:lnTo>
                <a:lnTo>
                  <a:pt x="1583964" y="13744872"/>
                </a:lnTo>
                <a:lnTo>
                  <a:pt x="1583457" y="13748009"/>
                </a:lnTo>
                <a:cubicBezTo>
                  <a:pt x="1559459" y="13838039"/>
                  <a:pt x="1467022" y="13891568"/>
                  <a:pt x="1376994" y="13867570"/>
                </a:cubicBezTo>
                <a:cubicBezTo>
                  <a:pt x="1286964" y="13843573"/>
                  <a:pt x="1233435" y="13751135"/>
                  <a:pt x="1257433" y="13661106"/>
                </a:cubicBezTo>
                <a:lnTo>
                  <a:pt x="1258556" y="13658132"/>
                </a:lnTo>
                <a:lnTo>
                  <a:pt x="1258247" y="13658050"/>
                </a:lnTo>
                <a:cubicBezTo>
                  <a:pt x="1270246" y="13613035"/>
                  <a:pt x="1290800" y="13572583"/>
                  <a:pt x="1317694" y="13537976"/>
                </a:cubicBezTo>
                <a:lnTo>
                  <a:pt x="1356241" y="13497241"/>
                </a:lnTo>
                <a:lnTo>
                  <a:pt x="1401369" y="13468868"/>
                </a:lnTo>
                <a:cubicBezTo>
                  <a:pt x="1468657" y="13435792"/>
                  <a:pt x="1540929" y="13417492"/>
                  <a:pt x="1613884" y="13413377"/>
                </a:cubicBezTo>
                <a:lnTo>
                  <a:pt x="1644371" y="13414603"/>
                </a:lnTo>
                <a:lnTo>
                  <a:pt x="1671175" y="13418928"/>
                </a:lnTo>
                <a:cubicBezTo>
                  <a:pt x="1828726" y="13460925"/>
                  <a:pt x="1930386" y="13607718"/>
                  <a:pt x="1921186" y="13764386"/>
                </a:cubicBezTo>
                <a:close/>
                <a:moveTo>
                  <a:pt x="2105482" y="11684224"/>
                </a:moveTo>
                <a:cubicBezTo>
                  <a:pt x="2089934" y="11869920"/>
                  <a:pt x="1926794" y="12007852"/>
                  <a:pt x="1741099" y="11992304"/>
                </a:cubicBezTo>
                <a:cubicBezTo>
                  <a:pt x="1555404" y="11976757"/>
                  <a:pt x="1417471" y="11813617"/>
                  <a:pt x="1433019" y="11627922"/>
                </a:cubicBezTo>
                <a:lnTo>
                  <a:pt x="1433337" y="11627948"/>
                </a:lnTo>
                <a:lnTo>
                  <a:pt x="1433283" y="11624770"/>
                </a:lnTo>
                <a:cubicBezTo>
                  <a:pt x="1441056" y="11531922"/>
                  <a:pt x="1522627" y="11462956"/>
                  <a:pt x="1615474" y="11470730"/>
                </a:cubicBezTo>
                <a:cubicBezTo>
                  <a:pt x="1708321" y="11478503"/>
                  <a:pt x="1777288" y="11560074"/>
                  <a:pt x="1769514" y="11652921"/>
                </a:cubicBezTo>
                <a:lnTo>
                  <a:pt x="1768932" y="11656046"/>
                </a:lnTo>
                <a:lnTo>
                  <a:pt x="1806292" y="11659174"/>
                </a:lnTo>
                <a:lnTo>
                  <a:pt x="1806873" y="11656049"/>
                </a:lnTo>
                <a:cubicBezTo>
                  <a:pt x="1816375" y="11542568"/>
                  <a:pt x="1732083" y="11442871"/>
                  <a:pt x="1618602" y="11433370"/>
                </a:cubicBezTo>
                <a:cubicBezTo>
                  <a:pt x="1505121" y="11423869"/>
                  <a:pt x="1405425" y="11508161"/>
                  <a:pt x="1395923" y="11621642"/>
                </a:cubicBezTo>
                <a:lnTo>
                  <a:pt x="1395977" y="11624820"/>
                </a:lnTo>
                <a:lnTo>
                  <a:pt x="1395659" y="11624794"/>
                </a:lnTo>
                <a:cubicBezTo>
                  <a:pt x="1378384" y="11831122"/>
                  <a:pt x="1531643" y="12012389"/>
                  <a:pt x="1737971" y="12029664"/>
                </a:cubicBezTo>
                <a:lnTo>
                  <a:pt x="1800508" y="12028604"/>
                </a:lnTo>
                <a:lnTo>
                  <a:pt x="1777910" y="12038127"/>
                </a:lnTo>
                <a:cubicBezTo>
                  <a:pt x="1735079" y="12061303"/>
                  <a:pt x="1696085" y="12093258"/>
                  <a:pt x="1663752" y="12133680"/>
                </a:cubicBezTo>
                <a:cubicBezTo>
                  <a:pt x="1582920" y="12234735"/>
                  <a:pt x="1562853" y="12364786"/>
                  <a:pt x="1598645" y="12479689"/>
                </a:cubicBezTo>
                <a:lnTo>
                  <a:pt x="1622501" y="12536298"/>
                </a:lnTo>
                <a:lnTo>
                  <a:pt x="1532691" y="12588046"/>
                </a:lnTo>
                <a:cubicBezTo>
                  <a:pt x="1292898" y="12694658"/>
                  <a:pt x="999075" y="12618060"/>
                  <a:pt x="834471" y="12390552"/>
                </a:cubicBezTo>
                <a:cubicBezTo>
                  <a:pt x="646352" y="12130540"/>
                  <a:pt x="698245" y="11771880"/>
                  <a:pt x="950377" y="11589461"/>
                </a:cubicBezTo>
                <a:lnTo>
                  <a:pt x="947579" y="11585592"/>
                </a:lnTo>
                <a:lnTo>
                  <a:pt x="955147" y="11530097"/>
                </a:lnTo>
                <a:cubicBezTo>
                  <a:pt x="1008509" y="11249430"/>
                  <a:pt x="1273609" y="11049122"/>
                  <a:pt x="1573431" y="11074224"/>
                </a:cubicBezTo>
                <a:cubicBezTo>
                  <a:pt x="1893240" y="11101001"/>
                  <a:pt x="2131447" y="11374107"/>
                  <a:pt x="2105482" y="11684224"/>
                </a:cubicBezTo>
                <a:close/>
                <a:moveTo>
                  <a:pt x="1916364" y="14986088"/>
                </a:moveTo>
                <a:cubicBezTo>
                  <a:pt x="1891477" y="15170765"/>
                  <a:pt x="1721593" y="15300299"/>
                  <a:pt x="1536917" y="15275412"/>
                </a:cubicBezTo>
                <a:cubicBezTo>
                  <a:pt x="1352242" y="15250525"/>
                  <a:pt x="1222707" y="15080641"/>
                  <a:pt x="1247594" y="14895964"/>
                </a:cubicBezTo>
                <a:lnTo>
                  <a:pt x="1247910" y="14896007"/>
                </a:lnTo>
                <a:lnTo>
                  <a:pt x="1248016" y="14892830"/>
                </a:lnTo>
                <a:cubicBezTo>
                  <a:pt x="1260460" y="14800492"/>
                  <a:pt x="1345403" y="14735725"/>
                  <a:pt x="1437740" y="14748168"/>
                </a:cubicBezTo>
                <a:cubicBezTo>
                  <a:pt x="1530078" y="14760612"/>
                  <a:pt x="1594845" y="14845554"/>
                  <a:pt x="1582402" y="14937892"/>
                </a:cubicBezTo>
                <a:lnTo>
                  <a:pt x="1581663" y="14940984"/>
                </a:lnTo>
                <a:lnTo>
                  <a:pt x="1618817" y="14945990"/>
                </a:lnTo>
                <a:lnTo>
                  <a:pt x="1619556" y="14942899"/>
                </a:lnTo>
                <a:cubicBezTo>
                  <a:pt x="1634765" y="14830041"/>
                  <a:pt x="1555605" y="14726223"/>
                  <a:pt x="1442747" y="14711014"/>
                </a:cubicBezTo>
                <a:cubicBezTo>
                  <a:pt x="1329889" y="14695805"/>
                  <a:pt x="1226071" y="14774965"/>
                  <a:pt x="1210862" y="14887823"/>
                </a:cubicBezTo>
                <a:lnTo>
                  <a:pt x="1210756" y="14891000"/>
                </a:lnTo>
                <a:lnTo>
                  <a:pt x="1210440" y="14890957"/>
                </a:lnTo>
                <a:cubicBezTo>
                  <a:pt x="1182787" y="15096154"/>
                  <a:pt x="1326715" y="15284913"/>
                  <a:pt x="1531910" y="15312566"/>
                </a:cubicBezTo>
                <a:lnTo>
                  <a:pt x="1594421" y="15314660"/>
                </a:lnTo>
                <a:lnTo>
                  <a:pt x="1571372" y="15323031"/>
                </a:lnTo>
                <a:cubicBezTo>
                  <a:pt x="1527427" y="15344019"/>
                  <a:pt x="1486872" y="15373968"/>
                  <a:pt x="1452543" y="15412709"/>
                </a:cubicBezTo>
                <a:cubicBezTo>
                  <a:pt x="1366720" y="15509562"/>
                  <a:pt x="1340124" y="15638436"/>
                  <a:pt x="1370079" y="15754997"/>
                </a:cubicBezTo>
                <a:lnTo>
                  <a:pt x="1391052" y="15812736"/>
                </a:lnTo>
                <a:lnTo>
                  <a:pt x="1298748" y="15859892"/>
                </a:lnTo>
                <a:cubicBezTo>
                  <a:pt x="1053886" y="15954284"/>
                  <a:pt x="764298" y="15862973"/>
                  <a:pt x="611370" y="15627457"/>
                </a:cubicBezTo>
                <a:cubicBezTo>
                  <a:pt x="436595" y="15358294"/>
                  <a:pt x="506498" y="15002706"/>
                  <a:pt x="767504" y="14833227"/>
                </a:cubicBezTo>
                <a:lnTo>
                  <a:pt x="764904" y="14829221"/>
                </a:lnTo>
                <a:lnTo>
                  <a:pt x="775260" y="14774179"/>
                </a:lnTo>
                <a:cubicBezTo>
                  <a:pt x="842700" y="14496558"/>
                  <a:pt x="1117558" y="14309865"/>
                  <a:pt x="1415734" y="14350047"/>
                </a:cubicBezTo>
                <a:cubicBezTo>
                  <a:pt x="1733787" y="14392909"/>
                  <a:pt x="1957927" y="14677673"/>
                  <a:pt x="1916364" y="14986088"/>
                </a:cubicBezTo>
                <a:close/>
                <a:moveTo>
                  <a:pt x="2991941" y="4480530"/>
                </a:moveTo>
                <a:lnTo>
                  <a:pt x="2976597" y="4527837"/>
                </a:lnTo>
                <a:cubicBezTo>
                  <a:pt x="2870058" y="4767662"/>
                  <a:pt x="2600642" y="4907711"/>
                  <a:pt x="2326003" y="4849152"/>
                </a:cubicBezTo>
                <a:cubicBezTo>
                  <a:pt x="2031748" y="4786411"/>
                  <a:pt x="1835963" y="4517951"/>
                  <a:pt x="1866112" y="4233852"/>
                </a:cubicBezTo>
                <a:lnTo>
                  <a:pt x="1871433" y="4200468"/>
                </a:lnTo>
                <a:lnTo>
                  <a:pt x="1877631" y="4206197"/>
                </a:lnTo>
                <a:cubicBezTo>
                  <a:pt x="1953983" y="4264299"/>
                  <a:pt x="2052500" y="4293275"/>
                  <a:pt x="2155084" y="4279350"/>
                </a:cubicBezTo>
                <a:cubicBezTo>
                  <a:pt x="2206376" y="4272389"/>
                  <a:pt x="2253830" y="4255361"/>
                  <a:pt x="2295723" y="4230530"/>
                </a:cubicBezTo>
                <a:lnTo>
                  <a:pt x="2337916" y="4199625"/>
                </a:lnTo>
                <a:lnTo>
                  <a:pt x="2325065" y="4233610"/>
                </a:lnTo>
                <a:cubicBezTo>
                  <a:pt x="2321185" y="4245669"/>
                  <a:pt x="2317877" y="4258039"/>
                  <a:pt x="2315178" y="4270695"/>
                </a:cubicBezTo>
                <a:lnTo>
                  <a:pt x="2315490" y="4270762"/>
                </a:lnTo>
                <a:lnTo>
                  <a:pt x="2314519" y="4273788"/>
                </a:lnTo>
                <a:cubicBezTo>
                  <a:pt x="2290772" y="4385163"/>
                  <a:pt x="2361807" y="4494700"/>
                  <a:pt x="2473181" y="4518447"/>
                </a:cubicBezTo>
                <a:cubicBezTo>
                  <a:pt x="2556712" y="4536257"/>
                  <a:pt x="2639210" y="4500752"/>
                  <a:pt x="2685256" y="4434901"/>
                </a:cubicBezTo>
                <a:lnTo>
                  <a:pt x="2685509" y="4434449"/>
                </a:lnTo>
                <a:lnTo>
                  <a:pt x="2795862" y="4488832"/>
                </a:lnTo>
                <a:cubicBezTo>
                  <a:pt x="2842963" y="4501208"/>
                  <a:pt x="2891712" y="4504145"/>
                  <a:pt x="2939290" y="4498007"/>
                </a:cubicBezTo>
                <a:close/>
                <a:moveTo>
                  <a:pt x="3019300" y="4351300"/>
                </a:moveTo>
                <a:cubicBezTo>
                  <a:pt x="3019116" y="4373719"/>
                  <a:pt x="3016681" y="4396453"/>
                  <a:pt x="3011824" y="4419234"/>
                </a:cubicBezTo>
                <a:lnTo>
                  <a:pt x="3006036" y="4437078"/>
                </a:lnTo>
                <a:lnTo>
                  <a:pt x="2934493" y="4460825"/>
                </a:lnTo>
                <a:cubicBezTo>
                  <a:pt x="2891672" y="4466350"/>
                  <a:pt x="2847798" y="4463707"/>
                  <a:pt x="2805408" y="4452568"/>
                </a:cubicBezTo>
                <a:lnTo>
                  <a:pt x="2703508" y="4402351"/>
                </a:lnTo>
                <a:lnTo>
                  <a:pt x="2705077" y="4399553"/>
                </a:lnTo>
                <a:cubicBezTo>
                  <a:pt x="2710563" y="4386998"/>
                  <a:pt x="2714872" y="4373707"/>
                  <a:pt x="2717840" y="4359785"/>
                </a:cubicBezTo>
                <a:lnTo>
                  <a:pt x="2718188" y="4356625"/>
                </a:lnTo>
                <a:lnTo>
                  <a:pt x="2681522" y="4348807"/>
                </a:lnTo>
                <a:lnTo>
                  <a:pt x="2681174" y="4351967"/>
                </a:lnTo>
                <a:cubicBezTo>
                  <a:pt x="2661745" y="4443091"/>
                  <a:pt x="2572123" y="4501211"/>
                  <a:pt x="2480999" y="4481782"/>
                </a:cubicBezTo>
                <a:cubicBezTo>
                  <a:pt x="2389875" y="4462352"/>
                  <a:pt x="2331755" y="4372730"/>
                  <a:pt x="2351184" y="4281606"/>
                </a:cubicBezTo>
                <a:lnTo>
                  <a:pt x="2352156" y="4278580"/>
                </a:lnTo>
                <a:lnTo>
                  <a:pt x="2351844" y="4278513"/>
                </a:lnTo>
                <a:cubicBezTo>
                  <a:pt x="2361559" y="4232950"/>
                  <a:pt x="2380048" y="4191514"/>
                  <a:pt x="2405163" y="4155595"/>
                </a:cubicBezTo>
                <a:lnTo>
                  <a:pt x="2441607" y="4112969"/>
                </a:lnTo>
                <a:lnTo>
                  <a:pt x="2485249" y="4082357"/>
                </a:lnTo>
                <a:cubicBezTo>
                  <a:pt x="2550784" y="4045932"/>
                  <a:pt x="2622042" y="4024012"/>
                  <a:pt x="2694697" y="4016226"/>
                </a:cubicBezTo>
                <a:lnTo>
                  <a:pt x="2725207" y="4015913"/>
                </a:lnTo>
                <a:lnTo>
                  <a:pt x="2752194" y="4018882"/>
                </a:lnTo>
                <a:cubicBezTo>
                  <a:pt x="2911662" y="4052885"/>
                  <a:pt x="3020592" y="4194368"/>
                  <a:pt x="3019300" y="4351300"/>
                </a:cubicBezTo>
                <a:close/>
                <a:moveTo>
                  <a:pt x="2366703" y="12637622"/>
                </a:moveTo>
                <a:cubicBezTo>
                  <a:pt x="2350587" y="12733803"/>
                  <a:pt x="2310107" y="12827894"/>
                  <a:pt x="2244329" y="12910127"/>
                </a:cubicBezTo>
                <a:cubicBezTo>
                  <a:pt x="2043865" y="13160743"/>
                  <a:pt x="1684348" y="13206323"/>
                  <a:pt x="1441326" y="13011933"/>
                </a:cubicBezTo>
                <a:lnTo>
                  <a:pt x="1417908" y="13041210"/>
                </a:lnTo>
                <a:cubicBezTo>
                  <a:pt x="1501278" y="13107897"/>
                  <a:pt x="1596610" y="13149517"/>
                  <a:pt x="1694797" y="13167085"/>
                </a:cubicBezTo>
                <a:lnTo>
                  <a:pt x="1696362" y="13167287"/>
                </a:lnTo>
                <a:lnTo>
                  <a:pt x="1695845" y="13167959"/>
                </a:lnTo>
                <a:cubicBezTo>
                  <a:pt x="1769616" y="13224871"/>
                  <a:pt x="1813335" y="13306296"/>
                  <a:pt x="1824384" y="13391937"/>
                </a:cubicBezTo>
                <a:lnTo>
                  <a:pt x="1824458" y="13394182"/>
                </a:lnTo>
                <a:lnTo>
                  <a:pt x="1791140" y="13384308"/>
                </a:lnTo>
                <a:lnTo>
                  <a:pt x="1670231" y="13374184"/>
                </a:lnTo>
                <a:lnTo>
                  <a:pt x="1670379" y="13372421"/>
                </a:lnTo>
                <a:lnTo>
                  <a:pt x="1618951" y="13369906"/>
                </a:lnTo>
                <a:lnTo>
                  <a:pt x="1610450" y="13371344"/>
                </a:lnTo>
                <a:lnTo>
                  <a:pt x="1605864" y="13370604"/>
                </a:lnTo>
                <a:cubicBezTo>
                  <a:pt x="1531260" y="13366223"/>
                  <a:pt x="1458672" y="13384466"/>
                  <a:pt x="1396401" y="13420526"/>
                </a:cubicBezTo>
                <a:lnTo>
                  <a:pt x="1363708" y="13443888"/>
                </a:lnTo>
                <a:lnTo>
                  <a:pt x="1386579" y="13391668"/>
                </a:lnTo>
                <a:cubicBezTo>
                  <a:pt x="1401698" y="13345375"/>
                  <a:pt x="1407989" y="13295353"/>
                  <a:pt x="1403621" y="13243774"/>
                </a:cubicBezTo>
                <a:lnTo>
                  <a:pt x="1403304" y="13243802"/>
                </a:lnTo>
                <a:lnTo>
                  <a:pt x="1403355" y="13240623"/>
                </a:lnTo>
                <a:cubicBezTo>
                  <a:pt x="1393745" y="13127151"/>
                  <a:pt x="1293969" y="13042954"/>
                  <a:pt x="1180497" y="13052563"/>
                </a:cubicBezTo>
                <a:cubicBezTo>
                  <a:pt x="1067025" y="13062173"/>
                  <a:pt x="982829" y="13161949"/>
                  <a:pt x="992438" y="13275421"/>
                </a:cubicBezTo>
                <a:lnTo>
                  <a:pt x="993022" y="13278546"/>
                </a:lnTo>
                <a:lnTo>
                  <a:pt x="1030378" y="13275382"/>
                </a:lnTo>
                <a:lnTo>
                  <a:pt x="1029793" y="13272257"/>
                </a:lnTo>
                <a:cubicBezTo>
                  <a:pt x="1021932" y="13179418"/>
                  <a:pt x="1090821" y="13097782"/>
                  <a:pt x="1183661" y="13089919"/>
                </a:cubicBezTo>
                <a:cubicBezTo>
                  <a:pt x="1276501" y="13082058"/>
                  <a:pt x="1358136" y="13150946"/>
                  <a:pt x="1365999" y="13243787"/>
                </a:cubicBezTo>
                <a:lnTo>
                  <a:pt x="1365948" y="13246966"/>
                </a:lnTo>
                <a:lnTo>
                  <a:pt x="1366265" y="13246938"/>
                </a:lnTo>
                <a:cubicBezTo>
                  <a:pt x="1381990" y="13432619"/>
                  <a:pt x="1244212" y="13595890"/>
                  <a:pt x="1058532" y="13611614"/>
                </a:cubicBezTo>
                <a:cubicBezTo>
                  <a:pt x="872851" y="13627338"/>
                  <a:pt x="709580" y="13489561"/>
                  <a:pt x="693856" y="13303880"/>
                </a:cubicBezTo>
                <a:cubicBezTo>
                  <a:pt x="667596" y="12993787"/>
                  <a:pt x="905545" y="12720454"/>
                  <a:pt x="1225328" y="12693374"/>
                </a:cubicBezTo>
                <a:cubicBezTo>
                  <a:pt x="1265301" y="12689989"/>
                  <a:pt x="1304661" y="12690611"/>
                  <a:pt x="1342986" y="12694899"/>
                </a:cubicBezTo>
                <a:lnTo>
                  <a:pt x="1344741" y="12695269"/>
                </a:lnTo>
                <a:lnTo>
                  <a:pt x="1346806" y="12670604"/>
                </a:lnTo>
                <a:lnTo>
                  <a:pt x="1385768" y="12671664"/>
                </a:lnTo>
                <a:cubicBezTo>
                  <a:pt x="1459816" y="12660248"/>
                  <a:pt x="1532658" y="12635199"/>
                  <a:pt x="1600479" y="12595905"/>
                </a:cubicBezTo>
                <a:lnTo>
                  <a:pt x="1642005" y="12568942"/>
                </a:lnTo>
                <a:lnTo>
                  <a:pt x="1668093" y="12607476"/>
                </a:lnTo>
                <a:cubicBezTo>
                  <a:pt x="1684031" y="12626621"/>
                  <a:pt x="1702127" y="12644452"/>
                  <a:pt x="1722337" y="12660618"/>
                </a:cubicBezTo>
                <a:lnTo>
                  <a:pt x="1722537" y="12660370"/>
                </a:lnTo>
                <a:lnTo>
                  <a:pt x="1724807" y="12662595"/>
                </a:lnTo>
                <a:cubicBezTo>
                  <a:pt x="1813736" y="12733728"/>
                  <a:pt x="1943490" y="12719302"/>
                  <a:pt x="2014624" y="12630373"/>
                </a:cubicBezTo>
                <a:cubicBezTo>
                  <a:pt x="2085757" y="12541444"/>
                  <a:pt x="2071330" y="12411689"/>
                  <a:pt x="1982402" y="12340557"/>
                </a:cubicBezTo>
                <a:lnTo>
                  <a:pt x="1979732" y="12338830"/>
                </a:lnTo>
                <a:lnTo>
                  <a:pt x="1956315" y="12368106"/>
                </a:lnTo>
                <a:lnTo>
                  <a:pt x="1958984" y="12369833"/>
                </a:lnTo>
                <a:cubicBezTo>
                  <a:pt x="2031743" y="12428032"/>
                  <a:pt x="2043546" y="12534195"/>
                  <a:pt x="1985347" y="12606955"/>
                </a:cubicBezTo>
                <a:cubicBezTo>
                  <a:pt x="1927148" y="12679714"/>
                  <a:pt x="1820984" y="12691518"/>
                  <a:pt x="1748224" y="12633318"/>
                </a:cubicBezTo>
                <a:lnTo>
                  <a:pt x="1745954" y="12631094"/>
                </a:lnTo>
                <a:lnTo>
                  <a:pt x="1745755" y="12631342"/>
                </a:lnTo>
                <a:cubicBezTo>
                  <a:pt x="1600236" y="12514944"/>
                  <a:pt x="1576629" y="12302617"/>
                  <a:pt x="1693028" y="12157098"/>
                </a:cubicBezTo>
                <a:cubicBezTo>
                  <a:pt x="1809427" y="12011579"/>
                  <a:pt x="2021754" y="11987972"/>
                  <a:pt x="2167273" y="12104372"/>
                </a:cubicBezTo>
                <a:cubicBezTo>
                  <a:pt x="2182462" y="12116521"/>
                  <a:pt x="2196836" y="12129319"/>
                  <a:pt x="2210389" y="12142701"/>
                </a:cubicBezTo>
                <a:lnTo>
                  <a:pt x="2210454" y="12142772"/>
                </a:lnTo>
                <a:lnTo>
                  <a:pt x="2209080" y="12147625"/>
                </a:lnTo>
                <a:lnTo>
                  <a:pt x="2216007" y="12148854"/>
                </a:lnTo>
                <a:lnTo>
                  <a:pt x="2248580" y="12184525"/>
                </a:lnTo>
                <a:cubicBezTo>
                  <a:pt x="2352748" y="12311214"/>
                  <a:pt x="2393564" y="12477320"/>
                  <a:pt x="2366703" y="12637622"/>
                </a:cubicBezTo>
                <a:close/>
                <a:moveTo>
                  <a:pt x="2142086" y="15855451"/>
                </a:moveTo>
                <a:cubicBezTo>
                  <a:pt x="2135631" y="15983941"/>
                  <a:pt x="2086367" y="16112346"/>
                  <a:pt x="1993248" y="16217431"/>
                </a:cubicBezTo>
                <a:cubicBezTo>
                  <a:pt x="1780408" y="16457625"/>
                  <a:pt x="1419050" y="16485027"/>
                  <a:pt x="1186135" y="16278636"/>
                </a:cubicBezTo>
                <a:lnTo>
                  <a:pt x="1161271" y="16306694"/>
                </a:lnTo>
                <a:cubicBezTo>
                  <a:pt x="1241174" y="16377499"/>
                  <a:pt x="1334287" y="16423871"/>
                  <a:pt x="1431464" y="16446365"/>
                </a:cubicBezTo>
                <a:lnTo>
                  <a:pt x="1433018" y="16446646"/>
                </a:lnTo>
                <a:lnTo>
                  <a:pt x="1432466" y="16447291"/>
                </a:lnTo>
                <a:cubicBezTo>
                  <a:pt x="1574084" y="16568406"/>
                  <a:pt x="1590706" y="16781394"/>
                  <a:pt x="1469591" y="16923010"/>
                </a:cubicBezTo>
                <a:cubicBezTo>
                  <a:pt x="1378755" y="17029226"/>
                  <a:pt x="1236241" y="17065128"/>
                  <a:pt x="1110915" y="17025346"/>
                </a:cubicBezTo>
                <a:lnTo>
                  <a:pt x="999115" y="16963058"/>
                </a:lnTo>
                <a:lnTo>
                  <a:pt x="1035630" y="16907424"/>
                </a:lnTo>
                <a:cubicBezTo>
                  <a:pt x="1060840" y="16859432"/>
                  <a:pt x="1077057" y="16805704"/>
                  <a:pt x="1081865" y="16748284"/>
                </a:cubicBezTo>
                <a:cubicBezTo>
                  <a:pt x="1101095" y="16518605"/>
                  <a:pt x="930492" y="16316824"/>
                  <a:pt x="700813" y="16297594"/>
                </a:cubicBezTo>
                <a:lnTo>
                  <a:pt x="700783" y="16297948"/>
                </a:lnTo>
                <a:lnTo>
                  <a:pt x="697304" y="16297300"/>
                </a:lnTo>
                <a:cubicBezTo>
                  <a:pt x="570980" y="16286724"/>
                  <a:pt x="460002" y="16380554"/>
                  <a:pt x="449425" y="16506878"/>
                </a:cubicBezTo>
                <a:cubicBezTo>
                  <a:pt x="438848" y="16633202"/>
                  <a:pt x="532679" y="16744181"/>
                  <a:pt x="659003" y="16754758"/>
                </a:cubicBezTo>
                <a:lnTo>
                  <a:pt x="662542" y="16754697"/>
                </a:lnTo>
                <a:lnTo>
                  <a:pt x="666023" y="16713111"/>
                </a:lnTo>
                <a:lnTo>
                  <a:pt x="662485" y="16713171"/>
                </a:lnTo>
                <a:cubicBezTo>
                  <a:pt x="559130" y="16704517"/>
                  <a:pt x="482358" y="16613715"/>
                  <a:pt x="491012" y="16510360"/>
                </a:cubicBezTo>
                <a:cubicBezTo>
                  <a:pt x="499665" y="16407005"/>
                  <a:pt x="590467" y="16330233"/>
                  <a:pt x="693822" y="16338887"/>
                </a:cubicBezTo>
                <a:lnTo>
                  <a:pt x="697301" y="16339534"/>
                </a:lnTo>
                <a:lnTo>
                  <a:pt x="697331" y="16339181"/>
                </a:lnTo>
                <a:cubicBezTo>
                  <a:pt x="904042" y="16356488"/>
                  <a:pt x="1057584" y="16538090"/>
                  <a:pt x="1040277" y="16744802"/>
                </a:cubicBezTo>
                <a:cubicBezTo>
                  <a:pt x="1022970" y="16951512"/>
                  <a:pt x="841367" y="17105056"/>
                  <a:pt x="634657" y="17087748"/>
                </a:cubicBezTo>
                <a:cubicBezTo>
                  <a:pt x="289441" y="17058844"/>
                  <a:pt x="33753" y="16746817"/>
                  <a:pt x="63559" y="16390814"/>
                </a:cubicBezTo>
                <a:cubicBezTo>
                  <a:pt x="89640" y="16079311"/>
                  <a:pt x="325661" y="15837356"/>
                  <a:pt x="615526" y="15801097"/>
                </a:cubicBezTo>
                <a:lnTo>
                  <a:pt x="694417" y="15799515"/>
                </a:lnTo>
                <a:lnTo>
                  <a:pt x="694520" y="15798286"/>
                </a:lnTo>
                <a:lnTo>
                  <a:pt x="724668" y="15824329"/>
                </a:lnTo>
                <a:cubicBezTo>
                  <a:pt x="909090" y="15955792"/>
                  <a:pt x="1156908" y="15978635"/>
                  <a:pt x="1366054" y="15871157"/>
                </a:cubicBezTo>
                <a:lnTo>
                  <a:pt x="1408886" y="15846322"/>
                </a:lnTo>
                <a:lnTo>
                  <a:pt x="1432999" y="15886122"/>
                </a:lnTo>
                <a:cubicBezTo>
                  <a:pt x="1447952" y="15906045"/>
                  <a:pt x="1465125" y="15924767"/>
                  <a:pt x="1484496" y="15941931"/>
                </a:cubicBezTo>
                <a:lnTo>
                  <a:pt x="1484707" y="15941693"/>
                </a:lnTo>
                <a:lnTo>
                  <a:pt x="1486864" y="15944030"/>
                </a:lnTo>
                <a:cubicBezTo>
                  <a:pt x="1572093" y="16019554"/>
                  <a:pt x="1702410" y="16011686"/>
                  <a:pt x="1777935" y="15926455"/>
                </a:cubicBezTo>
                <a:cubicBezTo>
                  <a:pt x="1853460" y="15841225"/>
                  <a:pt x="1845591" y="15710907"/>
                  <a:pt x="1760361" y="15635383"/>
                </a:cubicBezTo>
                <a:lnTo>
                  <a:pt x="1757782" y="15633524"/>
                </a:lnTo>
                <a:lnTo>
                  <a:pt x="1732918" y="15661583"/>
                </a:lnTo>
                <a:lnTo>
                  <a:pt x="1735497" y="15663442"/>
                </a:lnTo>
                <a:cubicBezTo>
                  <a:pt x="1805230" y="15725234"/>
                  <a:pt x="1811668" y="15831858"/>
                  <a:pt x="1749875" y="15901592"/>
                </a:cubicBezTo>
                <a:cubicBezTo>
                  <a:pt x="1688084" y="15971325"/>
                  <a:pt x="1581460" y="15977763"/>
                  <a:pt x="1511727" y="15915970"/>
                </a:cubicBezTo>
                <a:lnTo>
                  <a:pt x="1509570" y="15913634"/>
                </a:lnTo>
                <a:lnTo>
                  <a:pt x="1509359" y="15913873"/>
                </a:lnTo>
                <a:cubicBezTo>
                  <a:pt x="1369891" y="15790287"/>
                  <a:pt x="1357016" y="15577040"/>
                  <a:pt x="1480601" y="15437573"/>
                </a:cubicBezTo>
                <a:cubicBezTo>
                  <a:pt x="1604187" y="15298105"/>
                  <a:pt x="1817434" y="15285231"/>
                  <a:pt x="1956901" y="15408816"/>
                </a:cubicBezTo>
                <a:cubicBezTo>
                  <a:pt x="1971459" y="15421715"/>
                  <a:pt x="1985170" y="15435222"/>
                  <a:pt x="1998031" y="15449269"/>
                </a:cubicBezTo>
                <a:lnTo>
                  <a:pt x="1998092" y="15449343"/>
                </a:lnTo>
                <a:lnTo>
                  <a:pt x="1996475" y="15454121"/>
                </a:lnTo>
                <a:lnTo>
                  <a:pt x="2003332" y="15455698"/>
                </a:lnTo>
                <a:lnTo>
                  <a:pt x="2034065" y="15492966"/>
                </a:lnTo>
                <a:cubicBezTo>
                  <a:pt x="2112185" y="15598389"/>
                  <a:pt x="2148540" y="15726962"/>
                  <a:pt x="2142086" y="15855451"/>
                </a:cubicBezTo>
                <a:close/>
                <a:moveTo>
                  <a:pt x="3076059" y="5571693"/>
                </a:moveTo>
                <a:cubicBezTo>
                  <a:pt x="3060512" y="5757389"/>
                  <a:pt x="2897372" y="5895321"/>
                  <a:pt x="2711677" y="5879773"/>
                </a:cubicBezTo>
                <a:cubicBezTo>
                  <a:pt x="2525981" y="5864226"/>
                  <a:pt x="2388049" y="5701086"/>
                  <a:pt x="2403596" y="5515390"/>
                </a:cubicBezTo>
                <a:lnTo>
                  <a:pt x="2403914" y="5515417"/>
                </a:lnTo>
                <a:lnTo>
                  <a:pt x="2403860" y="5512238"/>
                </a:lnTo>
                <a:cubicBezTo>
                  <a:pt x="2411634" y="5419391"/>
                  <a:pt x="2493204" y="5350425"/>
                  <a:pt x="2586052" y="5358198"/>
                </a:cubicBezTo>
                <a:cubicBezTo>
                  <a:pt x="2678899" y="5365972"/>
                  <a:pt x="2747865" y="5447543"/>
                  <a:pt x="2740092" y="5540390"/>
                </a:cubicBezTo>
                <a:lnTo>
                  <a:pt x="2739510" y="5543515"/>
                </a:lnTo>
                <a:lnTo>
                  <a:pt x="2776869" y="5546643"/>
                </a:lnTo>
                <a:lnTo>
                  <a:pt x="2777451" y="5543518"/>
                </a:lnTo>
                <a:cubicBezTo>
                  <a:pt x="2786952" y="5430037"/>
                  <a:pt x="2702660" y="5330341"/>
                  <a:pt x="2589180" y="5320839"/>
                </a:cubicBezTo>
                <a:cubicBezTo>
                  <a:pt x="2475699" y="5311338"/>
                  <a:pt x="2376003" y="5395630"/>
                  <a:pt x="2366501" y="5509110"/>
                </a:cubicBezTo>
                <a:lnTo>
                  <a:pt x="2366555" y="5512289"/>
                </a:lnTo>
                <a:lnTo>
                  <a:pt x="2366237" y="5512262"/>
                </a:lnTo>
                <a:cubicBezTo>
                  <a:pt x="2348962" y="5718591"/>
                  <a:pt x="2502220" y="5899857"/>
                  <a:pt x="2708549" y="5917133"/>
                </a:cubicBezTo>
                <a:lnTo>
                  <a:pt x="2771084" y="5916073"/>
                </a:lnTo>
                <a:lnTo>
                  <a:pt x="2748488" y="5925596"/>
                </a:lnTo>
                <a:cubicBezTo>
                  <a:pt x="2705657" y="5948772"/>
                  <a:pt x="2666662" y="5980727"/>
                  <a:pt x="2634329" y="6021149"/>
                </a:cubicBezTo>
                <a:cubicBezTo>
                  <a:pt x="2553496" y="6122204"/>
                  <a:pt x="2533430" y="6252256"/>
                  <a:pt x="2569223" y="6367158"/>
                </a:cubicBezTo>
                <a:lnTo>
                  <a:pt x="2593078" y="6423767"/>
                </a:lnTo>
                <a:lnTo>
                  <a:pt x="2503269" y="6475516"/>
                </a:lnTo>
                <a:cubicBezTo>
                  <a:pt x="2263476" y="6582127"/>
                  <a:pt x="1969653" y="6505530"/>
                  <a:pt x="1805049" y="6278020"/>
                </a:cubicBezTo>
                <a:cubicBezTo>
                  <a:pt x="1616930" y="6018008"/>
                  <a:pt x="1668822" y="5659348"/>
                  <a:pt x="1920954" y="5476929"/>
                </a:cubicBezTo>
                <a:lnTo>
                  <a:pt x="1918156" y="5473061"/>
                </a:lnTo>
                <a:lnTo>
                  <a:pt x="1925725" y="5417566"/>
                </a:lnTo>
                <a:cubicBezTo>
                  <a:pt x="1979086" y="5136900"/>
                  <a:pt x="2244187" y="4936590"/>
                  <a:pt x="2544008" y="4961693"/>
                </a:cubicBezTo>
                <a:cubicBezTo>
                  <a:pt x="2863817" y="4988469"/>
                  <a:pt x="3102024" y="5261575"/>
                  <a:pt x="3076059" y="5571693"/>
                </a:cubicBezTo>
                <a:close/>
                <a:moveTo>
                  <a:pt x="3450293" y="1154914"/>
                </a:moveTo>
                <a:cubicBezTo>
                  <a:pt x="3450109" y="1177332"/>
                  <a:pt x="3447675" y="1200067"/>
                  <a:pt x="3442817" y="1222848"/>
                </a:cubicBezTo>
                <a:cubicBezTo>
                  <a:pt x="3377921" y="1527208"/>
                  <a:pt x="3070869" y="1719690"/>
                  <a:pt x="2756997" y="1652765"/>
                </a:cubicBezTo>
                <a:cubicBezTo>
                  <a:pt x="2462741" y="1590024"/>
                  <a:pt x="2266956" y="1321564"/>
                  <a:pt x="2297105" y="1037466"/>
                </a:cubicBezTo>
                <a:lnTo>
                  <a:pt x="2302426" y="1004080"/>
                </a:lnTo>
                <a:lnTo>
                  <a:pt x="2308625" y="1009810"/>
                </a:lnTo>
                <a:cubicBezTo>
                  <a:pt x="2384976" y="1067913"/>
                  <a:pt x="2483493" y="1096888"/>
                  <a:pt x="2586077" y="1082964"/>
                </a:cubicBezTo>
                <a:cubicBezTo>
                  <a:pt x="2637369" y="1076003"/>
                  <a:pt x="2684823" y="1058975"/>
                  <a:pt x="2726716" y="1034144"/>
                </a:cubicBezTo>
                <a:lnTo>
                  <a:pt x="2768909" y="1003238"/>
                </a:lnTo>
                <a:lnTo>
                  <a:pt x="2756058" y="1037223"/>
                </a:lnTo>
                <a:cubicBezTo>
                  <a:pt x="2752178" y="1049283"/>
                  <a:pt x="2748870" y="1061652"/>
                  <a:pt x="2746172" y="1074309"/>
                </a:cubicBezTo>
                <a:lnTo>
                  <a:pt x="2746483" y="1074375"/>
                </a:lnTo>
                <a:lnTo>
                  <a:pt x="2745512" y="1077402"/>
                </a:lnTo>
                <a:cubicBezTo>
                  <a:pt x="2721765" y="1188777"/>
                  <a:pt x="2792800" y="1298313"/>
                  <a:pt x="2904175" y="1322061"/>
                </a:cubicBezTo>
                <a:cubicBezTo>
                  <a:pt x="3015549" y="1345808"/>
                  <a:pt x="3125086" y="1274772"/>
                  <a:pt x="3148833" y="1163398"/>
                </a:cubicBezTo>
                <a:lnTo>
                  <a:pt x="3149181" y="1160238"/>
                </a:lnTo>
                <a:lnTo>
                  <a:pt x="3112515" y="1152421"/>
                </a:lnTo>
                <a:lnTo>
                  <a:pt x="3112168" y="1155581"/>
                </a:lnTo>
                <a:cubicBezTo>
                  <a:pt x="3092738" y="1246704"/>
                  <a:pt x="3003116" y="1304825"/>
                  <a:pt x="2911992" y="1285396"/>
                </a:cubicBezTo>
                <a:cubicBezTo>
                  <a:pt x="2820868" y="1265965"/>
                  <a:pt x="2762748" y="1176344"/>
                  <a:pt x="2782177" y="1085219"/>
                </a:cubicBezTo>
                <a:lnTo>
                  <a:pt x="2783149" y="1082194"/>
                </a:lnTo>
                <a:lnTo>
                  <a:pt x="2782837" y="1082126"/>
                </a:lnTo>
                <a:cubicBezTo>
                  <a:pt x="2792552" y="1036564"/>
                  <a:pt x="2811041" y="995127"/>
                  <a:pt x="2836157" y="959208"/>
                </a:cubicBezTo>
                <a:lnTo>
                  <a:pt x="2872600" y="916582"/>
                </a:lnTo>
                <a:lnTo>
                  <a:pt x="2916242" y="885972"/>
                </a:lnTo>
                <a:cubicBezTo>
                  <a:pt x="2981777" y="849546"/>
                  <a:pt x="3053035" y="827626"/>
                  <a:pt x="3125690" y="819840"/>
                </a:cubicBezTo>
                <a:lnTo>
                  <a:pt x="3156200" y="819527"/>
                </a:lnTo>
                <a:lnTo>
                  <a:pt x="3183188" y="822497"/>
                </a:lnTo>
                <a:cubicBezTo>
                  <a:pt x="3342655" y="856498"/>
                  <a:pt x="3451585" y="997981"/>
                  <a:pt x="3450293" y="1154914"/>
                </a:cubicBezTo>
                <a:close/>
                <a:moveTo>
                  <a:pt x="3209856" y="4233185"/>
                </a:moveTo>
                <a:lnTo>
                  <a:pt x="3194578" y="4274259"/>
                </a:lnTo>
                <a:cubicBezTo>
                  <a:pt x="3184720" y="4294395"/>
                  <a:pt x="3172698" y="4313843"/>
                  <a:pt x="3158470" y="4332286"/>
                </a:cubicBezTo>
                <a:cubicBezTo>
                  <a:pt x="3130014" y="4369171"/>
                  <a:pt x="3095430" y="4398544"/>
                  <a:pt x="3057255" y="4420077"/>
                </a:cubicBezTo>
                <a:lnTo>
                  <a:pt x="3049066" y="4422795"/>
                </a:lnTo>
                <a:lnTo>
                  <a:pt x="3056171" y="4370313"/>
                </a:lnTo>
                <a:cubicBezTo>
                  <a:pt x="3063871" y="4238714"/>
                  <a:pt x="3001352" y="4114717"/>
                  <a:pt x="2896588" y="4041462"/>
                </a:cubicBezTo>
                <a:lnTo>
                  <a:pt x="2871525" y="4027408"/>
                </a:lnTo>
                <a:lnTo>
                  <a:pt x="2912530" y="4034902"/>
                </a:lnTo>
                <a:cubicBezTo>
                  <a:pt x="3019219" y="4065069"/>
                  <a:pt x="3119323" y="4126206"/>
                  <a:pt x="3198250" y="4217059"/>
                </a:cubicBezTo>
                <a:close/>
                <a:moveTo>
                  <a:pt x="3228075" y="4147722"/>
                </a:moveTo>
                <a:lnTo>
                  <a:pt x="3224882" y="4167528"/>
                </a:lnTo>
                <a:lnTo>
                  <a:pt x="3123759" y="4076990"/>
                </a:lnTo>
                <a:cubicBezTo>
                  <a:pt x="2997751" y="3990096"/>
                  <a:pt x="2845406" y="3954562"/>
                  <a:pt x="2697566" y="3972555"/>
                </a:cubicBezTo>
                <a:lnTo>
                  <a:pt x="2689148" y="3974419"/>
                </a:lnTo>
                <a:lnTo>
                  <a:pt x="2684530" y="3973911"/>
                </a:lnTo>
                <a:cubicBezTo>
                  <a:pt x="2609801" y="3973296"/>
                  <a:pt x="2538224" y="3995175"/>
                  <a:pt x="2477850" y="4034328"/>
                </a:cubicBezTo>
                <a:lnTo>
                  <a:pt x="2446376" y="4059308"/>
                </a:lnTo>
                <a:lnTo>
                  <a:pt x="2466586" y="4006001"/>
                </a:lnTo>
                <a:cubicBezTo>
                  <a:pt x="2479353" y="3959004"/>
                  <a:pt x="2483115" y="3908730"/>
                  <a:pt x="2476154" y="3857436"/>
                </a:cubicBezTo>
                <a:lnTo>
                  <a:pt x="2475837" y="3857480"/>
                </a:lnTo>
                <a:lnTo>
                  <a:pt x="2475728" y="3854303"/>
                </a:lnTo>
                <a:cubicBezTo>
                  <a:pt x="2460412" y="3741459"/>
                  <a:pt x="2356519" y="3662399"/>
                  <a:pt x="2243675" y="3677715"/>
                </a:cubicBezTo>
                <a:cubicBezTo>
                  <a:pt x="2130832" y="3693030"/>
                  <a:pt x="2051772" y="3796923"/>
                  <a:pt x="2067087" y="3909767"/>
                </a:cubicBezTo>
                <a:lnTo>
                  <a:pt x="2067829" y="3912858"/>
                </a:lnTo>
                <a:lnTo>
                  <a:pt x="2104978" y="3907816"/>
                </a:lnTo>
                <a:lnTo>
                  <a:pt x="2104236" y="3904724"/>
                </a:lnTo>
                <a:cubicBezTo>
                  <a:pt x="2091705" y="3812399"/>
                  <a:pt x="2156392" y="3727395"/>
                  <a:pt x="2248718" y="3714863"/>
                </a:cubicBezTo>
                <a:cubicBezTo>
                  <a:pt x="2341044" y="3702333"/>
                  <a:pt x="2426048" y="3767018"/>
                  <a:pt x="2438579" y="3859345"/>
                </a:cubicBezTo>
                <a:lnTo>
                  <a:pt x="2438688" y="3862522"/>
                </a:lnTo>
                <a:lnTo>
                  <a:pt x="2439004" y="3862479"/>
                </a:lnTo>
                <a:cubicBezTo>
                  <a:pt x="2464067" y="4047131"/>
                  <a:pt x="2334694" y="4217139"/>
                  <a:pt x="2150042" y="4242202"/>
                </a:cubicBezTo>
                <a:cubicBezTo>
                  <a:pt x="1965389" y="4267264"/>
                  <a:pt x="1795382" y="4137891"/>
                  <a:pt x="1770320" y="3953239"/>
                </a:cubicBezTo>
                <a:cubicBezTo>
                  <a:pt x="1728464" y="3644863"/>
                  <a:pt x="1952333" y="3359885"/>
                  <a:pt x="2270346" y="3316721"/>
                </a:cubicBezTo>
                <a:cubicBezTo>
                  <a:pt x="2310097" y="3311326"/>
                  <a:pt x="2349438" y="3309964"/>
                  <a:pt x="2387931" y="3312315"/>
                </a:cubicBezTo>
                <a:lnTo>
                  <a:pt x="2457244" y="3323321"/>
                </a:lnTo>
                <a:lnTo>
                  <a:pt x="2458869" y="3324163"/>
                </a:lnTo>
                <a:cubicBezTo>
                  <a:pt x="2493408" y="3338214"/>
                  <a:pt x="2529076" y="3349089"/>
                  <a:pt x="2565397" y="3356707"/>
                </a:cubicBezTo>
                <a:lnTo>
                  <a:pt x="2573830" y="3356937"/>
                </a:lnTo>
                <a:lnTo>
                  <a:pt x="2605230" y="3368384"/>
                </a:lnTo>
                <a:cubicBezTo>
                  <a:pt x="2738659" y="3432027"/>
                  <a:pt x="2844556" y="3544760"/>
                  <a:pt x="2894971" y="3685988"/>
                </a:cubicBezTo>
                <a:lnTo>
                  <a:pt x="2909517" y="3745819"/>
                </a:lnTo>
                <a:lnTo>
                  <a:pt x="2842896" y="3703016"/>
                </a:lnTo>
                <a:lnTo>
                  <a:pt x="2819479" y="3732292"/>
                </a:lnTo>
                <a:lnTo>
                  <a:pt x="2921399" y="3794690"/>
                </a:lnTo>
                <a:lnTo>
                  <a:pt x="2921943" y="3796930"/>
                </a:lnTo>
                <a:lnTo>
                  <a:pt x="2924493" y="3796584"/>
                </a:lnTo>
                <a:lnTo>
                  <a:pt x="2952367" y="3813650"/>
                </a:lnTo>
                <a:cubicBezTo>
                  <a:pt x="2998894" y="3834587"/>
                  <a:pt x="3047274" y="3849383"/>
                  <a:pt x="3096368" y="3858167"/>
                </a:cubicBezTo>
                <a:lnTo>
                  <a:pt x="3097934" y="3858369"/>
                </a:lnTo>
                <a:lnTo>
                  <a:pt x="3097415" y="3859041"/>
                </a:lnTo>
                <a:cubicBezTo>
                  <a:pt x="3189630" y="3930180"/>
                  <a:pt x="3234888" y="4039623"/>
                  <a:pt x="3228075" y="4147722"/>
                </a:cubicBezTo>
                <a:close/>
                <a:moveTo>
                  <a:pt x="2647819" y="11811574"/>
                </a:moveTo>
                <a:cubicBezTo>
                  <a:pt x="2646157" y="11833931"/>
                  <a:pt x="2642231" y="11856455"/>
                  <a:pt x="2635883" y="11878867"/>
                </a:cubicBezTo>
                <a:cubicBezTo>
                  <a:pt x="2591448" y="12035748"/>
                  <a:pt x="2443095" y="12135119"/>
                  <a:pt x="2286590" y="12123489"/>
                </a:cubicBezTo>
                <a:lnTo>
                  <a:pt x="2233599" y="12114090"/>
                </a:lnTo>
                <a:lnTo>
                  <a:pt x="2190691" y="12075095"/>
                </a:lnTo>
                <a:cubicBezTo>
                  <a:pt x="2130057" y="12026596"/>
                  <a:pt x="2058986" y="11999971"/>
                  <a:pt x="1987010" y="11994164"/>
                </a:cubicBezTo>
                <a:lnTo>
                  <a:pt x="1925434" y="11995098"/>
                </a:lnTo>
                <a:lnTo>
                  <a:pt x="1952191" y="11983349"/>
                </a:lnTo>
                <a:cubicBezTo>
                  <a:pt x="2057188" y="11924532"/>
                  <a:pt x="2132044" y="11816307"/>
                  <a:pt x="2142841" y="11687352"/>
                </a:cubicBezTo>
                <a:cubicBezTo>
                  <a:pt x="2171345" y="11346910"/>
                  <a:pt x="1918470" y="11047821"/>
                  <a:pt x="1578028" y="11019317"/>
                </a:cubicBezTo>
                <a:lnTo>
                  <a:pt x="1577691" y="11019320"/>
                </a:lnTo>
                <a:lnTo>
                  <a:pt x="1589559" y="11018239"/>
                </a:lnTo>
                <a:cubicBezTo>
                  <a:pt x="1826279" y="10972696"/>
                  <a:pt x="2024481" y="10790175"/>
                  <a:pt x="2077912" y="10539583"/>
                </a:cubicBezTo>
                <a:cubicBezTo>
                  <a:pt x="2110295" y="10387709"/>
                  <a:pt x="2045740" y="10237713"/>
                  <a:pt x="1926011" y="10153993"/>
                </a:cubicBezTo>
                <a:lnTo>
                  <a:pt x="1900947" y="10139939"/>
                </a:lnTo>
                <a:lnTo>
                  <a:pt x="1941954" y="10147432"/>
                </a:lnTo>
                <a:cubicBezTo>
                  <a:pt x="2048642" y="10177601"/>
                  <a:pt x="2148745" y="10238737"/>
                  <a:pt x="2227672" y="10329590"/>
                </a:cubicBezTo>
                <a:cubicBezTo>
                  <a:pt x="2424988" y="10556724"/>
                  <a:pt x="2419889" y="10888954"/>
                  <a:pt x="2224901" y="11097761"/>
                </a:cubicBezTo>
                <a:lnTo>
                  <a:pt x="2217002" y="11105379"/>
                </a:lnTo>
                <a:lnTo>
                  <a:pt x="2186590" y="11124242"/>
                </a:lnTo>
                <a:lnTo>
                  <a:pt x="2184277" y="11126424"/>
                </a:lnTo>
                <a:lnTo>
                  <a:pt x="2188921" y="11132461"/>
                </a:lnTo>
                <a:lnTo>
                  <a:pt x="2183375" y="11137809"/>
                </a:lnTo>
                <a:lnTo>
                  <a:pt x="2207961" y="11166111"/>
                </a:lnTo>
                <a:lnTo>
                  <a:pt x="2232248" y="11142763"/>
                </a:lnTo>
                <a:lnTo>
                  <a:pt x="2269581" y="11124432"/>
                </a:lnTo>
                <a:cubicBezTo>
                  <a:pt x="2333190" y="11107815"/>
                  <a:pt x="2403421" y="11129436"/>
                  <a:pt x="2446025" y="11184826"/>
                </a:cubicBezTo>
                <a:cubicBezTo>
                  <a:pt x="2502830" y="11258678"/>
                  <a:pt x="2489011" y="11364599"/>
                  <a:pt x="2415158" y="11421403"/>
                </a:cubicBezTo>
                <a:lnTo>
                  <a:pt x="2412456" y="11423080"/>
                </a:lnTo>
                <a:lnTo>
                  <a:pt x="2415497" y="11427033"/>
                </a:lnTo>
                <a:lnTo>
                  <a:pt x="2413414" y="11426209"/>
                </a:lnTo>
                <a:lnTo>
                  <a:pt x="2403196" y="11462280"/>
                </a:lnTo>
                <a:cubicBezTo>
                  <a:pt x="2560077" y="11506715"/>
                  <a:pt x="2659448" y="11655067"/>
                  <a:pt x="2647819" y="11811574"/>
                </a:cubicBezTo>
                <a:close/>
                <a:moveTo>
                  <a:pt x="3507052" y="2375307"/>
                </a:moveTo>
                <a:cubicBezTo>
                  <a:pt x="3491505" y="2561003"/>
                  <a:pt x="3328365" y="2698934"/>
                  <a:pt x="3142670" y="2683387"/>
                </a:cubicBezTo>
                <a:cubicBezTo>
                  <a:pt x="2956974" y="2667839"/>
                  <a:pt x="2819042" y="2504700"/>
                  <a:pt x="2834590" y="2319004"/>
                </a:cubicBezTo>
                <a:lnTo>
                  <a:pt x="2834907" y="2319031"/>
                </a:lnTo>
                <a:lnTo>
                  <a:pt x="2834854" y="2315852"/>
                </a:lnTo>
                <a:cubicBezTo>
                  <a:pt x="2842627" y="2223005"/>
                  <a:pt x="2924197" y="2154038"/>
                  <a:pt x="3017045" y="2161812"/>
                </a:cubicBezTo>
                <a:cubicBezTo>
                  <a:pt x="3109892" y="2169586"/>
                  <a:pt x="3178859" y="2251156"/>
                  <a:pt x="3171085" y="2344003"/>
                </a:cubicBezTo>
                <a:lnTo>
                  <a:pt x="3170503" y="2347129"/>
                </a:lnTo>
                <a:lnTo>
                  <a:pt x="3207862" y="2350257"/>
                </a:lnTo>
                <a:lnTo>
                  <a:pt x="3208444" y="2347131"/>
                </a:lnTo>
                <a:cubicBezTo>
                  <a:pt x="3217945" y="2233650"/>
                  <a:pt x="3133653" y="2133955"/>
                  <a:pt x="3020173" y="2124454"/>
                </a:cubicBezTo>
                <a:cubicBezTo>
                  <a:pt x="2906692" y="2114952"/>
                  <a:pt x="2806996" y="2199243"/>
                  <a:pt x="2797495" y="2312724"/>
                </a:cubicBezTo>
                <a:lnTo>
                  <a:pt x="2797548" y="2315903"/>
                </a:lnTo>
                <a:lnTo>
                  <a:pt x="2797231" y="2315876"/>
                </a:lnTo>
                <a:cubicBezTo>
                  <a:pt x="2779956" y="2522204"/>
                  <a:pt x="2933213" y="2703471"/>
                  <a:pt x="3139542" y="2720746"/>
                </a:cubicBezTo>
                <a:lnTo>
                  <a:pt x="3202078" y="2719687"/>
                </a:lnTo>
                <a:lnTo>
                  <a:pt x="3179481" y="2729209"/>
                </a:lnTo>
                <a:cubicBezTo>
                  <a:pt x="3136650" y="2752385"/>
                  <a:pt x="3097655" y="2784341"/>
                  <a:pt x="3065323" y="2824762"/>
                </a:cubicBezTo>
                <a:cubicBezTo>
                  <a:pt x="2984490" y="2925817"/>
                  <a:pt x="2964423" y="3055869"/>
                  <a:pt x="3000216" y="3170772"/>
                </a:cubicBezTo>
                <a:lnTo>
                  <a:pt x="3024071" y="3227380"/>
                </a:lnTo>
                <a:lnTo>
                  <a:pt x="2934262" y="3279130"/>
                </a:lnTo>
                <a:cubicBezTo>
                  <a:pt x="2874314" y="3305782"/>
                  <a:pt x="2810989" y="3320984"/>
                  <a:pt x="2747150" y="3325241"/>
                </a:cubicBezTo>
                <a:lnTo>
                  <a:pt x="2590372" y="3309114"/>
                </a:lnTo>
                <a:lnTo>
                  <a:pt x="2508065" y="3277909"/>
                </a:lnTo>
                <a:lnTo>
                  <a:pt x="2491550" y="3275141"/>
                </a:lnTo>
                <a:lnTo>
                  <a:pt x="2380860" y="3223465"/>
                </a:lnTo>
                <a:cubicBezTo>
                  <a:pt x="2326420" y="3185956"/>
                  <a:pt x="2277193" y="3138510"/>
                  <a:pt x="2236042" y="3081634"/>
                </a:cubicBezTo>
                <a:cubicBezTo>
                  <a:pt x="2047923" y="2821622"/>
                  <a:pt x="2099816" y="2462962"/>
                  <a:pt x="2351948" y="2280543"/>
                </a:cubicBezTo>
                <a:lnTo>
                  <a:pt x="2349150" y="2276674"/>
                </a:lnTo>
                <a:lnTo>
                  <a:pt x="2356718" y="2221180"/>
                </a:lnTo>
                <a:cubicBezTo>
                  <a:pt x="2410079" y="1940514"/>
                  <a:pt x="2675180" y="1740204"/>
                  <a:pt x="2975001" y="1765306"/>
                </a:cubicBezTo>
                <a:cubicBezTo>
                  <a:pt x="3294810" y="1792083"/>
                  <a:pt x="3533017" y="2065189"/>
                  <a:pt x="3507052" y="2375307"/>
                </a:cubicBezTo>
                <a:close/>
                <a:moveTo>
                  <a:pt x="2451594" y="15140609"/>
                </a:moveTo>
                <a:cubicBezTo>
                  <a:pt x="2448807" y="15162855"/>
                  <a:pt x="2443751" y="15185154"/>
                  <a:pt x="2436282" y="15207217"/>
                </a:cubicBezTo>
                <a:cubicBezTo>
                  <a:pt x="2383996" y="15361659"/>
                  <a:pt x="2230823" y="15453426"/>
                  <a:pt x="2075102" y="15433924"/>
                </a:cubicBezTo>
                <a:lnTo>
                  <a:pt x="2022653" y="15421866"/>
                </a:lnTo>
                <a:lnTo>
                  <a:pt x="1981765" y="15380756"/>
                </a:lnTo>
                <a:cubicBezTo>
                  <a:pt x="1923653" y="15329263"/>
                  <a:pt x="1854013" y="15299090"/>
                  <a:pt x="1782422" y="15289662"/>
                </a:cubicBezTo>
                <a:lnTo>
                  <a:pt x="1720877" y="15287492"/>
                </a:lnTo>
                <a:lnTo>
                  <a:pt x="1748193" y="15277106"/>
                </a:lnTo>
                <a:cubicBezTo>
                  <a:pt x="1856020" y="15223656"/>
                  <a:pt x="1936236" y="15119342"/>
                  <a:pt x="1953519" y="14991095"/>
                </a:cubicBezTo>
                <a:cubicBezTo>
                  <a:pt x="1999145" y="14652523"/>
                  <a:pt x="1761665" y="14341068"/>
                  <a:pt x="1423093" y="14295442"/>
                </a:cubicBezTo>
                <a:lnTo>
                  <a:pt x="1422757" y="14295428"/>
                </a:lnTo>
                <a:lnTo>
                  <a:pt x="1434664" y="14294946"/>
                </a:lnTo>
                <a:cubicBezTo>
                  <a:pt x="1673379" y="14261392"/>
                  <a:pt x="1880527" y="14089093"/>
                  <a:pt x="1946521" y="13841512"/>
                </a:cubicBezTo>
                <a:cubicBezTo>
                  <a:pt x="1986518" y="13691464"/>
                  <a:pt x="1929605" y="13538405"/>
                  <a:pt x="1814247" y="13448756"/>
                </a:cubicBezTo>
                <a:lnTo>
                  <a:pt x="1789923" y="13433456"/>
                </a:lnTo>
                <a:lnTo>
                  <a:pt x="1830500" y="13443007"/>
                </a:lnTo>
                <a:cubicBezTo>
                  <a:pt x="1935533" y="13478515"/>
                  <a:pt x="2032428" y="13544619"/>
                  <a:pt x="2106675" y="13639334"/>
                </a:cubicBezTo>
                <a:cubicBezTo>
                  <a:pt x="2292292" y="13876124"/>
                  <a:pt x="2270454" y="14207675"/>
                  <a:pt x="2065191" y="14406389"/>
                </a:cubicBezTo>
                <a:lnTo>
                  <a:pt x="2056917" y="14413599"/>
                </a:lnTo>
                <a:lnTo>
                  <a:pt x="2025594" y="14430906"/>
                </a:lnTo>
                <a:lnTo>
                  <a:pt x="2023173" y="14432968"/>
                </a:lnTo>
                <a:lnTo>
                  <a:pt x="2027507" y="14439232"/>
                </a:lnTo>
                <a:lnTo>
                  <a:pt x="2021699" y="14444293"/>
                </a:lnTo>
                <a:lnTo>
                  <a:pt x="2044827" y="14473799"/>
                </a:lnTo>
                <a:lnTo>
                  <a:pt x="2070260" y="14451704"/>
                </a:lnTo>
                <a:lnTo>
                  <a:pt x="2108469" y="14435278"/>
                </a:lnTo>
                <a:cubicBezTo>
                  <a:pt x="2172835" y="14421888"/>
                  <a:pt x="2241887" y="14447021"/>
                  <a:pt x="2281645" y="14504488"/>
                </a:cubicBezTo>
                <a:cubicBezTo>
                  <a:pt x="2334656" y="14581110"/>
                  <a:pt x="2315515" y="14686199"/>
                  <a:pt x="2238893" y="14739209"/>
                </a:cubicBezTo>
                <a:lnTo>
                  <a:pt x="2236111" y="14740748"/>
                </a:lnTo>
                <a:lnTo>
                  <a:pt x="2238949" y="14744848"/>
                </a:lnTo>
                <a:lnTo>
                  <a:pt x="2236909" y="14743921"/>
                </a:lnTo>
                <a:lnTo>
                  <a:pt x="2224887" y="14779431"/>
                </a:lnTo>
                <a:cubicBezTo>
                  <a:pt x="2379329" y="14831717"/>
                  <a:pt x="2471096" y="14984889"/>
                  <a:pt x="2451594" y="15140609"/>
                </a:cubicBezTo>
                <a:close/>
                <a:moveTo>
                  <a:pt x="3013741" y="9325195"/>
                </a:moveTo>
                <a:lnTo>
                  <a:pt x="3008420" y="9358580"/>
                </a:lnTo>
                <a:lnTo>
                  <a:pt x="3002220" y="9352851"/>
                </a:lnTo>
                <a:cubicBezTo>
                  <a:pt x="2925869" y="9294748"/>
                  <a:pt x="2827353" y="9265772"/>
                  <a:pt x="2724769" y="9279697"/>
                </a:cubicBezTo>
                <a:cubicBezTo>
                  <a:pt x="2673476" y="9286659"/>
                  <a:pt x="2626023" y="9303686"/>
                  <a:pt x="2584130" y="9328517"/>
                </a:cubicBezTo>
                <a:lnTo>
                  <a:pt x="2541936" y="9359422"/>
                </a:lnTo>
                <a:lnTo>
                  <a:pt x="2554788" y="9325437"/>
                </a:lnTo>
                <a:cubicBezTo>
                  <a:pt x="2558667" y="9313378"/>
                  <a:pt x="2561975" y="9301009"/>
                  <a:pt x="2564674" y="9288353"/>
                </a:cubicBezTo>
                <a:lnTo>
                  <a:pt x="2564362" y="9288286"/>
                </a:lnTo>
                <a:lnTo>
                  <a:pt x="2565333" y="9285259"/>
                </a:lnTo>
                <a:cubicBezTo>
                  <a:pt x="2589081" y="9173884"/>
                  <a:pt x="2518045" y="9064347"/>
                  <a:pt x="2406671" y="9040600"/>
                </a:cubicBezTo>
                <a:cubicBezTo>
                  <a:pt x="2295297" y="9016853"/>
                  <a:pt x="2185760" y="9087888"/>
                  <a:pt x="2162012" y="9199263"/>
                </a:cubicBezTo>
                <a:lnTo>
                  <a:pt x="2161664" y="9202422"/>
                </a:lnTo>
                <a:lnTo>
                  <a:pt x="2198330" y="9210240"/>
                </a:lnTo>
                <a:lnTo>
                  <a:pt x="2198678" y="9207081"/>
                </a:lnTo>
                <a:cubicBezTo>
                  <a:pt x="2218108" y="9115956"/>
                  <a:pt x="2307729" y="9057836"/>
                  <a:pt x="2398853" y="9077266"/>
                </a:cubicBezTo>
                <a:cubicBezTo>
                  <a:pt x="2489977" y="9096695"/>
                  <a:pt x="2548097" y="9186317"/>
                  <a:pt x="2528668" y="9277441"/>
                </a:cubicBezTo>
                <a:lnTo>
                  <a:pt x="2527696" y="9280468"/>
                </a:lnTo>
                <a:lnTo>
                  <a:pt x="2528008" y="9280534"/>
                </a:lnTo>
                <a:cubicBezTo>
                  <a:pt x="2518293" y="9326097"/>
                  <a:pt x="2499805" y="9367534"/>
                  <a:pt x="2474689" y="9403452"/>
                </a:cubicBezTo>
                <a:lnTo>
                  <a:pt x="2438245" y="9446078"/>
                </a:lnTo>
                <a:lnTo>
                  <a:pt x="2394603" y="9476690"/>
                </a:lnTo>
                <a:cubicBezTo>
                  <a:pt x="2329068" y="9513115"/>
                  <a:pt x="2257810" y="9535035"/>
                  <a:pt x="2185156" y="9542821"/>
                </a:cubicBezTo>
                <a:lnTo>
                  <a:pt x="2154645" y="9543134"/>
                </a:lnTo>
                <a:lnTo>
                  <a:pt x="2127658" y="9540165"/>
                </a:lnTo>
                <a:cubicBezTo>
                  <a:pt x="1968190" y="9506162"/>
                  <a:pt x="1859260" y="9364679"/>
                  <a:pt x="1860552" y="9207747"/>
                </a:cubicBezTo>
                <a:cubicBezTo>
                  <a:pt x="1860737" y="9185328"/>
                  <a:pt x="1863171" y="9162594"/>
                  <a:pt x="1868029" y="9139813"/>
                </a:cubicBezTo>
                <a:cubicBezTo>
                  <a:pt x="1932924" y="8835452"/>
                  <a:pt x="2239977" y="8642971"/>
                  <a:pt x="2553848" y="8709896"/>
                </a:cubicBezTo>
                <a:cubicBezTo>
                  <a:pt x="2848105" y="8772636"/>
                  <a:pt x="3043890" y="9041097"/>
                  <a:pt x="3013741" y="9325195"/>
                </a:cubicBezTo>
                <a:close/>
                <a:moveTo>
                  <a:pt x="3181945" y="7710671"/>
                </a:moveTo>
                <a:cubicBezTo>
                  <a:pt x="3160969" y="7855639"/>
                  <a:pt x="3084963" y="7990908"/>
                  <a:pt x="2958898" y="8082119"/>
                </a:cubicBezTo>
                <a:lnTo>
                  <a:pt x="2961696" y="8085988"/>
                </a:lnTo>
                <a:lnTo>
                  <a:pt x="2954127" y="8141483"/>
                </a:lnTo>
                <a:cubicBezTo>
                  <a:pt x="2900766" y="8422148"/>
                  <a:pt x="2635666" y="8622457"/>
                  <a:pt x="2335845" y="8597354"/>
                </a:cubicBezTo>
                <a:cubicBezTo>
                  <a:pt x="2016035" y="8570578"/>
                  <a:pt x="1777828" y="8297473"/>
                  <a:pt x="1803793" y="7987355"/>
                </a:cubicBezTo>
                <a:cubicBezTo>
                  <a:pt x="1819340" y="7801660"/>
                  <a:pt x="1982480" y="7663728"/>
                  <a:pt x="2168176" y="7679275"/>
                </a:cubicBezTo>
                <a:cubicBezTo>
                  <a:pt x="2353871" y="7694823"/>
                  <a:pt x="2491803" y="7857963"/>
                  <a:pt x="2476256" y="8043658"/>
                </a:cubicBezTo>
                <a:lnTo>
                  <a:pt x="2475938" y="8043631"/>
                </a:lnTo>
                <a:lnTo>
                  <a:pt x="2475992" y="8046810"/>
                </a:lnTo>
                <a:cubicBezTo>
                  <a:pt x="2468218" y="8139657"/>
                  <a:pt x="2386648" y="8208623"/>
                  <a:pt x="2293801" y="8200850"/>
                </a:cubicBezTo>
                <a:cubicBezTo>
                  <a:pt x="2200953" y="8193076"/>
                  <a:pt x="2131987" y="8111505"/>
                  <a:pt x="2139760" y="8018659"/>
                </a:cubicBezTo>
                <a:lnTo>
                  <a:pt x="2140342" y="8015533"/>
                </a:lnTo>
                <a:lnTo>
                  <a:pt x="2102983" y="8012405"/>
                </a:lnTo>
                <a:lnTo>
                  <a:pt x="2102401" y="8015531"/>
                </a:lnTo>
                <a:cubicBezTo>
                  <a:pt x="2092900" y="8129011"/>
                  <a:pt x="2177192" y="8228708"/>
                  <a:pt x="2290673" y="8238209"/>
                </a:cubicBezTo>
                <a:cubicBezTo>
                  <a:pt x="2404153" y="8247711"/>
                  <a:pt x="2503850" y="8163418"/>
                  <a:pt x="2513351" y="8049938"/>
                </a:cubicBezTo>
                <a:lnTo>
                  <a:pt x="2513297" y="8046759"/>
                </a:lnTo>
                <a:lnTo>
                  <a:pt x="2513615" y="8046786"/>
                </a:lnTo>
                <a:cubicBezTo>
                  <a:pt x="2530890" y="7840458"/>
                  <a:pt x="2377632" y="7659191"/>
                  <a:pt x="2171304" y="7641916"/>
                </a:cubicBezTo>
                <a:lnTo>
                  <a:pt x="2108767" y="7642976"/>
                </a:lnTo>
                <a:lnTo>
                  <a:pt x="2131364" y="7633453"/>
                </a:lnTo>
                <a:cubicBezTo>
                  <a:pt x="2174196" y="7610276"/>
                  <a:pt x="2213190" y="7578322"/>
                  <a:pt x="2245523" y="7537900"/>
                </a:cubicBezTo>
                <a:cubicBezTo>
                  <a:pt x="2326356" y="7436844"/>
                  <a:pt x="2346422" y="7306793"/>
                  <a:pt x="2310630" y="7191890"/>
                </a:cubicBezTo>
                <a:lnTo>
                  <a:pt x="2286774" y="7135281"/>
                </a:lnTo>
                <a:lnTo>
                  <a:pt x="2376584" y="7083533"/>
                </a:lnTo>
                <a:cubicBezTo>
                  <a:pt x="2436532" y="7056880"/>
                  <a:pt x="2499857" y="7041677"/>
                  <a:pt x="2563696" y="7037421"/>
                </a:cubicBezTo>
                <a:lnTo>
                  <a:pt x="2633028" y="7044553"/>
                </a:lnTo>
                <a:lnTo>
                  <a:pt x="2665374" y="7054553"/>
                </a:lnTo>
                <a:lnTo>
                  <a:pt x="2666940" y="7054756"/>
                </a:lnTo>
                <a:lnTo>
                  <a:pt x="2666422" y="7055428"/>
                </a:lnTo>
                <a:cubicBezTo>
                  <a:pt x="2813965" y="7169251"/>
                  <a:pt x="2841300" y="7381130"/>
                  <a:pt x="2727477" y="7528672"/>
                </a:cubicBezTo>
                <a:cubicBezTo>
                  <a:pt x="2613654" y="7676214"/>
                  <a:pt x="2401775" y="7703550"/>
                  <a:pt x="2254232" y="7589727"/>
                </a:cubicBezTo>
                <a:lnTo>
                  <a:pt x="2231333" y="7619411"/>
                </a:lnTo>
                <a:cubicBezTo>
                  <a:pt x="2395269" y="7745881"/>
                  <a:pt x="2630690" y="7715508"/>
                  <a:pt x="2757160" y="7551572"/>
                </a:cubicBezTo>
                <a:cubicBezTo>
                  <a:pt x="2804587" y="7490095"/>
                  <a:pt x="2829957" y="7418567"/>
                  <a:pt x="2834498" y="7346501"/>
                </a:cubicBezTo>
                <a:cubicBezTo>
                  <a:pt x="2840176" y="7256418"/>
                  <a:pt x="2813309" y="7165496"/>
                  <a:pt x="2756295" y="7092318"/>
                </a:cubicBezTo>
                <a:lnTo>
                  <a:pt x="2729576" y="7062139"/>
                </a:lnTo>
                <a:lnTo>
                  <a:pt x="2763815" y="7061619"/>
                </a:lnTo>
                <a:lnTo>
                  <a:pt x="2929985" y="7139196"/>
                </a:lnTo>
                <a:cubicBezTo>
                  <a:pt x="2984425" y="7176705"/>
                  <a:pt x="3033652" y="7224151"/>
                  <a:pt x="3074803" y="7281028"/>
                </a:cubicBezTo>
                <a:cubicBezTo>
                  <a:pt x="3168863" y="7411034"/>
                  <a:pt x="3202919" y="7565701"/>
                  <a:pt x="3181945" y="7710671"/>
                </a:cubicBezTo>
                <a:close/>
                <a:moveTo>
                  <a:pt x="3337281" y="6525090"/>
                </a:moveTo>
                <a:cubicBezTo>
                  <a:pt x="3321164" y="6621271"/>
                  <a:pt x="3280684" y="6715362"/>
                  <a:pt x="3214907" y="6797595"/>
                </a:cubicBezTo>
                <a:cubicBezTo>
                  <a:pt x="3114674" y="6922904"/>
                  <a:pt x="2974679" y="6996953"/>
                  <a:pt x="2829364" y="7015376"/>
                </a:cubicBezTo>
                <a:lnTo>
                  <a:pt x="2761318" y="7010803"/>
                </a:lnTo>
                <a:lnTo>
                  <a:pt x="2745448" y="7005954"/>
                </a:lnTo>
                <a:lnTo>
                  <a:pt x="2650930" y="7003382"/>
                </a:lnTo>
                <a:lnTo>
                  <a:pt x="2611707" y="7000746"/>
                </a:lnTo>
                <a:cubicBezTo>
                  <a:pt x="2540695" y="6981599"/>
                  <a:pt x="2472659" y="6948000"/>
                  <a:pt x="2411903" y="6899402"/>
                </a:cubicBezTo>
                <a:lnTo>
                  <a:pt x="2388486" y="6928678"/>
                </a:lnTo>
                <a:lnTo>
                  <a:pt x="2510255" y="7003228"/>
                </a:lnTo>
                <a:lnTo>
                  <a:pt x="2413816" y="7027341"/>
                </a:lnTo>
                <a:cubicBezTo>
                  <a:pt x="2377872" y="7039942"/>
                  <a:pt x="2342706" y="7056028"/>
                  <a:pt x="2308796" y="7075675"/>
                </a:cubicBezTo>
                <a:lnTo>
                  <a:pt x="2267269" y="7102637"/>
                </a:lnTo>
                <a:lnTo>
                  <a:pt x="2241182" y="7064103"/>
                </a:lnTo>
                <a:cubicBezTo>
                  <a:pt x="2225243" y="7044959"/>
                  <a:pt x="2207149" y="7027128"/>
                  <a:pt x="2186937" y="7010961"/>
                </a:cubicBezTo>
                <a:lnTo>
                  <a:pt x="2186738" y="7011209"/>
                </a:lnTo>
                <a:lnTo>
                  <a:pt x="2184468" y="7008984"/>
                </a:lnTo>
                <a:cubicBezTo>
                  <a:pt x="2095538" y="6937853"/>
                  <a:pt x="1965784" y="6952277"/>
                  <a:pt x="1894651" y="7041207"/>
                </a:cubicBezTo>
                <a:cubicBezTo>
                  <a:pt x="1823518" y="7130135"/>
                  <a:pt x="1837944" y="7259890"/>
                  <a:pt x="1926873" y="7331023"/>
                </a:cubicBezTo>
                <a:lnTo>
                  <a:pt x="1929543" y="7332750"/>
                </a:lnTo>
                <a:lnTo>
                  <a:pt x="1952960" y="7303473"/>
                </a:lnTo>
                <a:lnTo>
                  <a:pt x="1950291" y="7301747"/>
                </a:lnTo>
                <a:cubicBezTo>
                  <a:pt x="1877532" y="7243547"/>
                  <a:pt x="1865728" y="7137384"/>
                  <a:pt x="1923928" y="7064624"/>
                </a:cubicBezTo>
                <a:cubicBezTo>
                  <a:pt x="1982126" y="6991865"/>
                  <a:pt x="2088290" y="6980062"/>
                  <a:pt x="2161050" y="7038262"/>
                </a:cubicBezTo>
                <a:lnTo>
                  <a:pt x="2163321" y="7040486"/>
                </a:lnTo>
                <a:lnTo>
                  <a:pt x="2163520" y="7040237"/>
                </a:lnTo>
                <a:cubicBezTo>
                  <a:pt x="2309039" y="7156636"/>
                  <a:pt x="2332646" y="7368962"/>
                  <a:pt x="2216247" y="7514481"/>
                </a:cubicBezTo>
                <a:cubicBezTo>
                  <a:pt x="2099848" y="7660000"/>
                  <a:pt x="1887522" y="7683608"/>
                  <a:pt x="1742002" y="7567208"/>
                </a:cubicBezTo>
                <a:cubicBezTo>
                  <a:pt x="1726813" y="7555059"/>
                  <a:pt x="1712438" y="7542260"/>
                  <a:pt x="1698886" y="7528879"/>
                </a:cubicBezTo>
                <a:lnTo>
                  <a:pt x="1698821" y="7528808"/>
                </a:lnTo>
                <a:lnTo>
                  <a:pt x="1700195" y="7523955"/>
                </a:lnTo>
                <a:lnTo>
                  <a:pt x="1693267" y="7522726"/>
                </a:lnTo>
                <a:lnTo>
                  <a:pt x="1660695" y="7487055"/>
                </a:lnTo>
                <a:cubicBezTo>
                  <a:pt x="1494026" y="7284352"/>
                  <a:pt x="1489539" y="6980742"/>
                  <a:pt x="1664946" y="6761453"/>
                </a:cubicBezTo>
                <a:cubicBezTo>
                  <a:pt x="1765178" y="6636144"/>
                  <a:pt x="1905173" y="6562095"/>
                  <a:pt x="2050488" y="6543672"/>
                </a:cubicBezTo>
                <a:lnTo>
                  <a:pt x="2118535" y="6548246"/>
                </a:lnTo>
                <a:lnTo>
                  <a:pt x="2134404" y="6553094"/>
                </a:lnTo>
                <a:lnTo>
                  <a:pt x="2228916" y="6555665"/>
                </a:lnTo>
                <a:lnTo>
                  <a:pt x="2268145" y="6558302"/>
                </a:lnTo>
                <a:cubicBezTo>
                  <a:pt x="2339157" y="6577449"/>
                  <a:pt x="2407193" y="6611049"/>
                  <a:pt x="2467949" y="6659646"/>
                </a:cubicBezTo>
                <a:lnTo>
                  <a:pt x="2491367" y="6630370"/>
                </a:lnTo>
                <a:lnTo>
                  <a:pt x="2369596" y="6555819"/>
                </a:lnTo>
                <a:lnTo>
                  <a:pt x="2466036" y="6531707"/>
                </a:lnTo>
                <a:cubicBezTo>
                  <a:pt x="2501980" y="6519106"/>
                  <a:pt x="2537146" y="6503020"/>
                  <a:pt x="2571056" y="6483373"/>
                </a:cubicBezTo>
                <a:lnTo>
                  <a:pt x="2612582" y="6456411"/>
                </a:lnTo>
                <a:lnTo>
                  <a:pt x="2638670" y="6494945"/>
                </a:lnTo>
                <a:cubicBezTo>
                  <a:pt x="2654609" y="6514090"/>
                  <a:pt x="2672704" y="6531921"/>
                  <a:pt x="2692915" y="6548088"/>
                </a:cubicBezTo>
                <a:lnTo>
                  <a:pt x="2693114" y="6547839"/>
                </a:lnTo>
                <a:lnTo>
                  <a:pt x="2695385" y="6550064"/>
                </a:lnTo>
                <a:cubicBezTo>
                  <a:pt x="2784314" y="6621196"/>
                  <a:pt x="2914068" y="6606770"/>
                  <a:pt x="2985201" y="6517842"/>
                </a:cubicBezTo>
                <a:cubicBezTo>
                  <a:pt x="3056334" y="6428913"/>
                  <a:pt x="3041908" y="6299158"/>
                  <a:pt x="2952979" y="6228025"/>
                </a:cubicBezTo>
                <a:lnTo>
                  <a:pt x="2950310" y="6226299"/>
                </a:lnTo>
                <a:lnTo>
                  <a:pt x="2926892" y="6255575"/>
                </a:lnTo>
                <a:lnTo>
                  <a:pt x="2929561" y="6257302"/>
                </a:lnTo>
                <a:cubicBezTo>
                  <a:pt x="3002321" y="6315501"/>
                  <a:pt x="3014124" y="6421664"/>
                  <a:pt x="2955925" y="6494424"/>
                </a:cubicBezTo>
                <a:cubicBezTo>
                  <a:pt x="2897725" y="6567183"/>
                  <a:pt x="2791562" y="6578987"/>
                  <a:pt x="2718802" y="6520787"/>
                </a:cubicBezTo>
                <a:lnTo>
                  <a:pt x="2716532" y="6518563"/>
                </a:lnTo>
                <a:lnTo>
                  <a:pt x="2716332" y="6518811"/>
                </a:lnTo>
                <a:cubicBezTo>
                  <a:pt x="2570813" y="6402413"/>
                  <a:pt x="2547206" y="6190086"/>
                  <a:pt x="2663605" y="6044567"/>
                </a:cubicBezTo>
                <a:cubicBezTo>
                  <a:pt x="2780004" y="5899047"/>
                  <a:pt x="2992331" y="5875441"/>
                  <a:pt x="3137850" y="5991840"/>
                </a:cubicBezTo>
                <a:cubicBezTo>
                  <a:pt x="3153039" y="6003989"/>
                  <a:pt x="3167413" y="6016788"/>
                  <a:pt x="3180967" y="6030170"/>
                </a:cubicBezTo>
                <a:lnTo>
                  <a:pt x="3181031" y="6030241"/>
                </a:lnTo>
                <a:lnTo>
                  <a:pt x="3179657" y="6035094"/>
                </a:lnTo>
                <a:lnTo>
                  <a:pt x="3186585" y="6036323"/>
                </a:lnTo>
                <a:lnTo>
                  <a:pt x="3219157" y="6071994"/>
                </a:lnTo>
                <a:cubicBezTo>
                  <a:pt x="3323325" y="6198683"/>
                  <a:pt x="3364141" y="6364789"/>
                  <a:pt x="3337281" y="6525090"/>
                </a:cubicBezTo>
                <a:close/>
                <a:moveTo>
                  <a:pt x="3768274" y="3328703"/>
                </a:moveTo>
                <a:cubicBezTo>
                  <a:pt x="3752158" y="3424884"/>
                  <a:pt x="3711678" y="3518976"/>
                  <a:pt x="3645900" y="3601209"/>
                </a:cubicBezTo>
                <a:cubicBezTo>
                  <a:pt x="3495551" y="3789172"/>
                  <a:pt x="3255736" y="3861801"/>
                  <a:pt x="3042700" y="3804359"/>
                </a:cubicBezTo>
                <a:lnTo>
                  <a:pt x="2953954" y="3770462"/>
                </a:lnTo>
                <a:lnTo>
                  <a:pt x="2929872" y="3670045"/>
                </a:lnTo>
                <a:cubicBezTo>
                  <a:pt x="2889129" y="3553663"/>
                  <a:pt x="2815216" y="3454728"/>
                  <a:pt x="2720731" y="3382828"/>
                </a:cubicBezTo>
                <a:lnTo>
                  <a:pt x="2683795" y="3359929"/>
                </a:lnTo>
                <a:lnTo>
                  <a:pt x="2787339" y="3362746"/>
                </a:lnTo>
                <a:cubicBezTo>
                  <a:pt x="2861386" y="3351330"/>
                  <a:pt x="2934229" y="3326281"/>
                  <a:pt x="3002050" y="3286987"/>
                </a:cubicBezTo>
                <a:lnTo>
                  <a:pt x="3043576" y="3260025"/>
                </a:lnTo>
                <a:lnTo>
                  <a:pt x="3069664" y="3298558"/>
                </a:lnTo>
                <a:cubicBezTo>
                  <a:pt x="3085602" y="3317703"/>
                  <a:pt x="3103697" y="3335535"/>
                  <a:pt x="3123908" y="3351701"/>
                </a:cubicBezTo>
                <a:lnTo>
                  <a:pt x="3124107" y="3351452"/>
                </a:lnTo>
                <a:lnTo>
                  <a:pt x="3126378" y="3353678"/>
                </a:lnTo>
                <a:cubicBezTo>
                  <a:pt x="3215307" y="3424810"/>
                  <a:pt x="3345061" y="3410384"/>
                  <a:pt x="3416194" y="3321455"/>
                </a:cubicBezTo>
                <a:cubicBezTo>
                  <a:pt x="3487327" y="3232527"/>
                  <a:pt x="3472901" y="3102772"/>
                  <a:pt x="3383972" y="3031639"/>
                </a:cubicBezTo>
                <a:lnTo>
                  <a:pt x="3381303" y="3029912"/>
                </a:lnTo>
                <a:lnTo>
                  <a:pt x="3357885" y="3059188"/>
                </a:lnTo>
                <a:lnTo>
                  <a:pt x="3360555" y="3060915"/>
                </a:lnTo>
                <a:cubicBezTo>
                  <a:pt x="3433314" y="3119115"/>
                  <a:pt x="3445117" y="3225278"/>
                  <a:pt x="3386918" y="3298037"/>
                </a:cubicBezTo>
                <a:cubicBezTo>
                  <a:pt x="3328719" y="3370796"/>
                  <a:pt x="3222555" y="3382601"/>
                  <a:pt x="3149795" y="3324400"/>
                </a:cubicBezTo>
                <a:lnTo>
                  <a:pt x="3147525" y="3322176"/>
                </a:lnTo>
                <a:lnTo>
                  <a:pt x="3147325" y="3322425"/>
                </a:lnTo>
                <a:cubicBezTo>
                  <a:pt x="3001806" y="3206026"/>
                  <a:pt x="2978199" y="2993699"/>
                  <a:pt x="3094599" y="2848181"/>
                </a:cubicBezTo>
                <a:cubicBezTo>
                  <a:pt x="3210998" y="2702661"/>
                  <a:pt x="3423324" y="2679055"/>
                  <a:pt x="3568843" y="2795454"/>
                </a:cubicBezTo>
                <a:cubicBezTo>
                  <a:pt x="3584032" y="2807603"/>
                  <a:pt x="3598407" y="2820401"/>
                  <a:pt x="3611960" y="2833784"/>
                </a:cubicBezTo>
                <a:lnTo>
                  <a:pt x="3612025" y="2833854"/>
                </a:lnTo>
                <a:lnTo>
                  <a:pt x="3610650" y="2838707"/>
                </a:lnTo>
                <a:lnTo>
                  <a:pt x="3617578" y="2839936"/>
                </a:lnTo>
                <a:lnTo>
                  <a:pt x="3650151" y="2875608"/>
                </a:lnTo>
                <a:cubicBezTo>
                  <a:pt x="3754319" y="3002297"/>
                  <a:pt x="3795134" y="3168403"/>
                  <a:pt x="3768274" y="3328703"/>
                </a:cubicBezTo>
                <a:close/>
                <a:moveTo>
                  <a:pt x="3618397" y="5699042"/>
                </a:moveTo>
                <a:cubicBezTo>
                  <a:pt x="3616735" y="5721400"/>
                  <a:pt x="3612809" y="5743924"/>
                  <a:pt x="3606460" y="5766336"/>
                </a:cubicBezTo>
                <a:cubicBezTo>
                  <a:pt x="3562026" y="5923217"/>
                  <a:pt x="3413673" y="6022588"/>
                  <a:pt x="3257167" y="6010959"/>
                </a:cubicBezTo>
                <a:lnTo>
                  <a:pt x="3204176" y="6001560"/>
                </a:lnTo>
                <a:lnTo>
                  <a:pt x="3161268" y="5962564"/>
                </a:lnTo>
                <a:cubicBezTo>
                  <a:pt x="3100635" y="5914064"/>
                  <a:pt x="3029563" y="5887440"/>
                  <a:pt x="2957588" y="5881632"/>
                </a:cubicBezTo>
                <a:lnTo>
                  <a:pt x="2896011" y="5882567"/>
                </a:lnTo>
                <a:lnTo>
                  <a:pt x="2922768" y="5870817"/>
                </a:lnTo>
                <a:cubicBezTo>
                  <a:pt x="3027766" y="5812001"/>
                  <a:pt x="3102621" y="5703776"/>
                  <a:pt x="3113418" y="5574821"/>
                </a:cubicBezTo>
                <a:cubicBezTo>
                  <a:pt x="3141922" y="5234379"/>
                  <a:pt x="2889047" y="4935290"/>
                  <a:pt x="2548605" y="4906786"/>
                </a:cubicBezTo>
                <a:lnTo>
                  <a:pt x="2548269" y="4906789"/>
                </a:lnTo>
                <a:lnTo>
                  <a:pt x="2560136" y="4905707"/>
                </a:lnTo>
                <a:cubicBezTo>
                  <a:pt x="2767266" y="4865857"/>
                  <a:pt x="2944906" y="4721133"/>
                  <a:pt x="3021874" y="4517698"/>
                </a:cubicBezTo>
                <a:lnTo>
                  <a:pt x="3037198" y="4465508"/>
                </a:lnTo>
                <a:lnTo>
                  <a:pt x="3075692" y="4452731"/>
                </a:lnTo>
                <a:cubicBezTo>
                  <a:pt x="3118109" y="4428806"/>
                  <a:pt x="3156536" y="4396169"/>
                  <a:pt x="3188154" y="4355185"/>
                </a:cubicBezTo>
                <a:cubicBezTo>
                  <a:pt x="3200010" y="4339817"/>
                  <a:pt x="3210488" y="4323819"/>
                  <a:pt x="3219607" y="4307342"/>
                </a:cubicBezTo>
                <a:lnTo>
                  <a:pt x="3236601" y="4270344"/>
                </a:lnTo>
                <a:lnTo>
                  <a:pt x="3262779" y="4306714"/>
                </a:lnTo>
                <a:cubicBezTo>
                  <a:pt x="3391323" y="4525321"/>
                  <a:pt x="3366093" y="4802523"/>
                  <a:pt x="3195479" y="4985230"/>
                </a:cubicBezTo>
                <a:lnTo>
                  <a:pt x="3187580" y="4992847"/>
                </a:lnTo>
                <a:lnTo>
                  <a:pt x="3157167" y="5011711"/>
                </a:lnTo>
                <a:lnTo>
                  <a:pt x="3154855" y="5013892"/>
                </a:lnTo>
                <a:lnTo>
                  <a:pt x="3159498" y="5019930"/>
                </a:lnTo>
                <a:lnTo>
                  <a:pt x="3153952" y="5025278"/>
                </a:lnTo>
                <a:lnTo>
                  <a:pt x="3178539" y="5053580"/>
                </a:lnTo>
                <a:lnTo>
                  <a:pt x="3202825" y="5030232"/>
                </a:lnTo>
                <a:lnTo>
                  <a:pt x="3240158" y="5011901"/>
                </a:lnTo>
                <a:cubicBezTo>
                  <a:pt x="3303768" y="4995284"/>
                  <a:pt x="3373999" y="5016905"/>
                  <a:pt x="3416602" y="5072295"/>
                </a:cubicBezTo>
                <a:cubicBezTo>
                  <a:pt x="3473408" y="5146147"/>
                  <a:pt x="3459588" y="5252067"/>
                  <a:pt x="3385736" y="5308872"/>
                </a:cubicBezTo>
                <a:lnTo>
                  <a:pt x="3383034" y="5310549"/>
                </a:lnTo>
                <a:lnTo>
                  <a:pt x="3386074" y="5314502"/>
                </a:lnTo>
                <a:lnTo>
                  <a:pt x="3383991" y="5313678"/>
                </a:lnTo>
                <a:lnTo>
                  <a:pt x="3373774" y="5349749"/>
                </a:lnTo>
                <a:cubicBezTo>
                  <a:pt x="3530654" y="5394184"/>
                  <a:pt x="3630025" y="5542536"/>
                  <a:pt x="3618397" y="5699042"/>
                </a:cubicBezTo>
                <a:close/>
                <a:moveTo>
                  <a:pt x="4049390" y="2502656"/>
                </a:moveTo>
                <a:cubicBezTo>
                  <a:pt x="4047728" y="2525013"/>
                  <a:pt x="4043802" y="2547538"/>
                  <a:pt x="4037454" y="2569950"/>
                </a:cubicBezTo>
                <a:cubicBezTo>
                  <a:pt x="3993019" y="2726830"/>
                  <a:pt x="3844666" y="2826201"/>
                  <a:pt x="3688160" y="2814573"/>
                </a:cubicBezTo>
                <a:lnTo>
                  <a:pt x="3635169" y="2805174"/>
                </a:lnTo>
                <a:lnTo>
                  <a:pt x="3592261" y="2766177"/>
                </a:lnTo>
                <a:cubicBezTo>
                  <a:pt x="3531628" y="2717678"/>
                  <a:pt x="3460556" y="2691054"/>
                  <a:pt x="3388581" y="2685246"/>
                </a:cubicBezTo>
                <a:lnTo>
                  <a:pt x="3327004" y="2686180"/>
                </a:lnTo>
                <a:lnTo>
                  <a:pt x="3353762" y="2674431"/>
                </a:lnTo>
                <a:cubicBezTo>
                  <a:pt x="3458759" y="2615614"/>
                  <a:pt x="3533615" y="2507389"/>
                  <a:pt x="3544411" y="2378434"/>
                </a:cubicBezTo>
                <a:cubicBezTo>
                  <a:pt x="3572915" y="2037993"/>
                  <a:pt x="3320040" y="1738903"/>
                  <a:pt x="2979598" y="1710399"/>
                </a:cubicBezTo>
                <a:lnTo>
                  <a:pt x="2979262" y="1710402"/>
                </a:lnTo>
                <a:lnTo>
                  <a:pt x="2991130" y="1709321"/>
                </a:lnTo>
                <a:cubicBezTo>
                  <a:pt x="3227849" y="1663778"/>
                  <a:pt x="3426051" y="1481257"/>
                  <a:pt x="3479483" y="1230665"/>
                </a:cubicBezTo>
                <a:cubicBezTo>
                  <a:pt x="3511865" y="1078791"/>
                  <a:pt x="3447311" y="928796"/>
                  <a:pt x="3327581" y="845075"/>
                </a:cubicBezTo>
                <a:lnTo>
                  <a:pt x="3302518" y="831021"/>
                </a:lnTo>
                <a:lnTo>
                  <a:pt x="3343524" y="838514"/>
                </a:lnTo>
                <a:cubicBezTo>
                  <a:pt x="3450212" y="868683"/>
                  <a:pt x="3550316" y="929819"/>
                  <a:pt x="3629243" y="1020672"/>
                </a:cubicBezTo>
                <a:cubicBezTo>
                  <a:pt x="3826558" y="1247806"/>
                  <a:pt x="3821459" y="1580036"/>
                  <a:pt x="3626472" y="1788843"/>
                </a:cubicBezTo>
                <a:lnTo>
                  <a:pt x="3618573" y="1796461"/>
                </a:lnTo>
                <a:lnTo>
                  <a:pt x="3588161" y="1815325"/>
                </a:lnTo>
                <a:lnTo>
                  <a:pt x="3585848" y="1817506"/>
                </a:lnTo>
                <a:lnTo>
                  <a:pt x="3590492" y="1823543"/>
                </a:lnTo>
                <a:lnTo>
                  <a:pt x="3584946" y="1828891"/>
                </a:lnTo>
                <a:lnTo>
                  <a:pt x="3609532" y="1857193"/>
                </a:lnTo>
                <a:lnTo>
                  <a:pt x="3633818" y="1833845"/>
                </a:lnTo>
                <a:lnTo>
                  <a:pt x="3671151" y="1815514"/>
                </a:lnTo>
                <a:cubicBezTo>
                  <a:pt x="3734761" y="1798897"/>
                  <a:pt x="3804992" y="1820518"/>
                  <a:pt x="3847596" y="1875908"/>
                </a:cubicBezTo>
                <a:cubicBezTo>
                  <a:pt x="3904401" y="1949761"/>
                  <a:pt x="3890581" y="2055681"/>
                  <a:pt x="3816729" y="2112486"/>
                </a:cubicBezTo>
                <a:lnTo>
                  <a:pt x="3814027" y="2114162"/>
                </a:lnTo>
                <a:lnTo>
                  <a:pt x="3817068" y="2118116"/>
                </a:lnTo>
                <a:lnTo>
                  <a:pt x="3814984" y="2117291"/>
                </a:lnTo>
                <a:lnTo>
                  <a:pt x="3804767" y="2153362"/>
                </a:lnTo>
                <a:cubicBezTo>
                  <a:pt x="3961648" y="2197797"/>
                  <a:pt x="4061019" y="2346151"/>
                  <a:pt x="4049390" y="2502656"/>
                </a:cubicBezTo>
                <a:close/>
                <a:moveTo>
                  <a:pt x="4357475" y="688588"/>
                </a:moveTo>
                <a:cubicBezTo>
                  <a:pt x="4357475" y="1001181"/>
                  <a:pt x="4142464" y="1261985"/>
                  <a:pt x="3856635" y="1322302"/>
                </a:cubicBezTo>
                <a:lnTo>
                  <a:pt x="3817006" y="1326422"/>
                </a:lnTo>
                <a:lnTo>
                  <a:pt x="3810896" y="1270728"/>
                </a:lnTo>
                <a:cubicBezTo>
                  <a:pt x="3790792" y="1168087"/>
                  <a:pt x="3744354" y="1069164"/>
                  <a:pt x="3670838" y="984539"/>
                </a:cubicBezTo>
                <a:cubicBezTo>
                  <a:pt x="3530808" y="823347"/>
                  <a:pt x="3325679" y="752178"/>
                  <a:pt x="3128559" y="776168"/>
                </a:cubicBezTo>
                <a:lnTo>
                  <a:pt x="3120141" y="778033"/>
                </a:lnTo>
                <a:lnTo>
                  <a:pt x="3115523" y="777525"/>
                </a:lnTo>
                <a:cubicBezTo>
                  <a:pt x="3040794" y="776909"/>
                  <a:pt x="2969218" y="798788"/>
                  <a:pt x="2908843" y="837941"/>
                </a:cubicBezTo>
                <a:lnTo>
                  <a:pt x="2877369" y="862922"/>
                </a:lnTo>
                <a:lnTo>
                  <a:pt x="2897579" y="809615"/>
                </a:lnTo>
                <a:cubicBezTo>
                  <a:pt x="2910346" y="762618"/>
                  <a:pt x="2914108" y="712342"/>
                  <a:pt x="2907147" y="661051"/>
                </a:cubicBezTo>
                <a:lnTo>
                  <a:pt x="2906831" y="661094"/>
                </a:lnTo>
                <a:lnTo>
                  <a:pt x="2906721" y="657916"/>
                </a:lnTo>
                <a:cubicBezTo>
                  <a:pt x="2891405" y="545073"/>
                  <a:pt x="2787512" y="466011"/>
                  <a:pt x="2674669" y="481328"/>
                </a:cubicBezTo>
                <a:cubicBezTo>
                  <a:pt x="2561825" y="496644"/>
                  <a:pt x="2482765" y="600537"/>
                  <a:pt x="2498080" y="713380"/>
                </a:cubicBezTo>
                <a:lnTo>
                  <a:pt x="2498822" y="716472"/>
                </a:lnTo>
                <a:lnTo>
                  <a:pt x="2535971" y="711430"/>
                </a:lnTo>
                <a:lnTo>
                  <a:pt x="2535229" y="708338"/>
                </a:lnTo>
                <a:cubicBezTo>
                  <a:pt x="2522699" y="616013"/>
                  <a:pt x="2587385" y="531008"/>
                  <a:pt x="2679711" y="518477"/>
                </a:cubicBezTo>
                <a:cubicBezTo>
                  <a:pt x="2772037" y="505946"/>
                  <a:pt x="2857041" y="570633"/>
                  <a:pt x="2869572" y="662958"/>
                </a:cubicBezTo>
                <a:lnTo>
                  <a:pt x="2869682" y="666136"/>
                </a:lnTo>
                <a:lnTo>
                  <a:pt x="2869997" y="666093"/>
                </a:lnTo>
                <a:cubicBezTo>
                  <a:pt x="2895060" y="850745"/>
                  <a:pt x="2765687" y="1020752"/>
                  <a:pt x="2581035" y="1045815"/>
                </a:cubicBezTo>
                <a:cubicBezTo>
                  <a:pt x="2396383" y="1070878"/>
                  <a:pt x="2226375" y="941504"/>
                  <a:pt x="2201313" y="756852"/>
                </a:cubicBezTo>
                <a:cubicBezTo>
                  <a:pt x="2159457" y="448477"/>
                  <a:pt x="2383326" y="163498"/>
                  <a:pt x="2701339" y="120335"/>
                </a:cubicBezTo>
                <a:cubicBezTo>
                  <a:pt x="2939848" y="87963"/>
                  <a:pt x="3163573" y="200806"/>
                  <a:pt x="3278187" y="389346"/>
                </a:cubicBezTo>
                <a:lnTo>
                  <a:pt x="3318629" y="474210"/>
                </a:lnTo>
                <a:lnTo>
                  <a:pt x="3321373" y="501432"/>
                </a:lnTo>
                <a:cubicBezTo>
                  <a:pt x="3326932" y="528598"/>
                  <a:pt x="3335131" y="554804"/>
                  <a:pt x="3345690" y="579768"/>
                </a:cubicBezTo>
                <a:lnTo>
                  <a:pt x="3349666" y="587094"/>
                </a:lnTo>
                <a:lnTo>
                  <a:pt x="3352936" y="600544"/>
                </a:lnTo>
                <a:lnTo>
                  <a:pt x="3356690" y="600034"/>
                </a:lnTo>
                <a:lnTo>
                  <a:pt x="3384167" y="650657"/>
                </a:lnTo>
                <a:cubicBezTo>
                  <a:pt x="3459164" y="761667"/>
                  <a:pt x="3586169" y="834653"/>
                  <a:pt x="3730221" y="834652"/>
                </a:cubicBezTo>
                <a:lnTo>
                  <a:pt x="3730221" y="834297"/>
                </a:lnTo>
                <a:lnTo>
                  <a:pt x="3733742" y="834652"/>
                </a:lnTo>
                <a:cubicBezTo>
                  <a:pt x="3860508" y="834652"/>
                  <a:pt x="3963271" y="731889"/>
                  <a:pt x="3963271" y="605123"/>
                </a:cubicBezTo>
                <a:cubicBezTo>
                  <a:pt x="3963271" y="478357"/>
                  <a:pt x="3860508" y="375594"/>
                  <a:pt x="3733742" y="375594"/>
                </a:cubicBezTo>
                <a:lnTo>
                  <a:pt x="3730221" y="375949"/>
                </a:lnTo>
                <a:lnTo>
                  <a:pt x="3730221" y="417681"/>
                </a:lnTo>
                <a:lnTo>
                  <a:pt x="3733742" y="417326"/>
                </a:lnTo>
                <a:cubicBezTo>
                  <a:pt x="3837459" y="417326"/>
                  <a:pt x="3921539" y="501406"/>
                  <a:pt x="3921539" y="605123"/>
                </a:cubicBezTo>
                <a:cubicBezTo>
                  <a:pt x="3921539" y="708840"/>
                  <a:pt x="3837459" y="792920"/>
                  <a:pt x="3733742" y="792920"/>
                </a:cubicBezTo>
                <a:lnTo>
                  <a:pt x="3730221" y="792565"/>
                </a:lnTo>
                <a:lnTo>
                  <a:pt x="3730221" y="792920"/>
                </a:lnTo>
                <a:cubicBezTo>
                  <a:pt x="3574645" y="792920"/>
                  <a:pt x="3441162" y="698331"/>
                  <a:pt x="3384144" y="563525"/>
                </a:cubicBezTo>
                <a:lnTo>
                  <a:pt x="3376549" y="539061"/>
                </a:lnTo>
                <a:lnTo>
                  <a:pt x="3360865" y="473659"/>
                </a:lnTo>
                <a:lnTo>
                  <a:pt x="3360152" y="472128"/>
                </a:lnTo>
                <a:lnTo>
                  <a:pt x="3354628" y="417326"/>
                </a:lnTo>
                <a:cubicBezTo>
                  <a:pt x="3354628" y="209892"/>
                  <a:pt x="3522787" y="41733"/>
                  <a:pt x="3730221" y="41733"/>
                </a:cubicBezTo>
                <a:cubicBezTo>
                  <a:pt x="4076644" y="41733"/>
                  <a:pt x="4357475" y="331340"/>
                  <a:pt x="4357475" y="688588"/>
                </a:cubicBezTo>
                <a:close/>
                <a:moveTo>
                  <a:pt x="4418809" y="688588"/>
                </a:moveTo>
                <a:cubicBezTo>
                  <a:pt x="4418809" y="308291"/>
                  <a:pt x="4110518" y="0"/>
                  <a:pt x="3730221" y="0"/>
                </a:cubicBezTo>
                <a:cubicBezTo>
                  <a:pt x="3528548" y="0"/>
                  <a:pt x="3360287" y="143051"/>
                  <a:pt x="3321373" y="333220"/>
                </a:cubicBezTo>
                <a:lnTo>
                  <a:pt x="3316761" y="378969"/>
                </a:lnTo>
                <a:lnTo>
                  <a:pt x="3309532" y="363447"/>
                </a:lnTo>
                <a:cubicBezTo>
                  <a:pt x="3186619" y="156076"/>
                  <a:pt x="2947825" y="31276"/>
                  <a:pt x="2693928" y="65737"/>
                </a:cubicBezTo>
                <a:cubicBezTo>
                  <a:pt x="2355399" y="111685"/>
                  <a:pt x="2118216" y="423365"/>
                  <a:pt x="2164164" y="761894"/>
                </a:cubicBezTo>
                <a:cubicBezTo>
                  <a:pt x="2174607" y="838834"/>
                  <a:pt x="2207697" y="907134"/>
                  <a:pt x="2255800" y="960988"/>
                </a:cubicBezTo>
                <a:lnTo>
                  <a:pt x="2269380" y="973539"/>
                </a:lnTo>
                <a:lnTo>
                  <a:pt x="2259454" y="1035198"/>
                </a:lnTo>
                <a:cubicBezTo>
                  <a:pt x="2225388" y="1346870"/>
                  <a:pt x="2432267" y="1639863"/>
                  <a:pt x="2745507" y="1706653"/>
                </a:cubicBezTo>
                <a:lnTo>
                  <a:pt x="2836914" y="1716712"/>
                </a:lnTo>
                <a:lnTo>
                  <a:pt x="2749990" y="1734232"/>
                </a:lnTo>
                <a:cubicBezTo>
                  <a:pt x="2533100" y="1799445"/>
                  <a:pt x="2363216" y="1981309"/>
                  <a:pt x="2320022" y="2212454"/>
                </a:cubicBezTo>
                <a:lnTo>
                  <a:pt x="2313113" y="2263713"/>
                </a:lnTo>
                <a:lnTo>
                  <a:pt x="2280603" y="2289830"/>
                </a:lnTo>
                <a:cubicBezTo>
                  <a:pt x="2046456" y="2498336"/>
                  <a:pt x="2003662" y="2854443"/>
                  <a:pt x="2191402" y="3113931"/>
                </a:cubicBezTo>
                <a:cubicBezTo>
                  <a:pt x="2214869" y="3146367"/>
                  <a:pt x="2240898" y="3175853"/>
                  <a:pt x="2269010" y="3202314"/>
                </a:cubicBezTo>
                <a:lnTo>
                  <a:pt x="2342243" y="3259391"/>
                </a:lnTo>
                <a:lnTo>
                  <a:pt x="2262935" y="3262124"/>
                </a:lnTo>
                <a:cubicBezTo>
                  <a:pt x="1924406" y="3308072"/>
                  <a:pt x="1687222" y="3619752"/>
                  <a:pt x="1733171" y="3958281"/>
                </a:cubicBezTo>
                <a:cubicBezTo>
                  <a:pt x="1743613" y="4035220"/>
                  <a:pt x="1776704" y="4103520"/>
                  <a:pt x="1824807" y="4157374"/>
                </a:cubicBezTo>
                <a:lnTo>
                  <a:pt x="1838387" y="4169925"/>
                </a:lnTo>
                <a:lnTo>
                  <a:pt x="1828460" y="4231585"/>
                </a:lnTo>
                <a:cubicBezTo>
                  <a:pt x="1794395" y="4543257"/>
                  <a:pt x="2001273" y="4836250"/>
                  <a:pt x="2314513" y="4903040"/>
                </a:cubicBezTo>
                <a:lnTo>
                  <a:pt x="2405921" y="4913098"/>
                </a:lnTo>
                <a:lnTo>
                  <a:pt x="2318997" y="4930618"/>
                </a:lnTo>
                <a:cubicBezTo>
                  <a:pt x="2102107" y="4995831"/>
                  <a:pt x="1932223" y="5177695"/>
                  <a:pt x="1889029" y="5408840"/>
                </a:cubicBezTo>
                <a:lnTo>
                  <a:pt x="1882120" y="5460100"/>
                </a:lnTo>
                <a:lnTo>
                  <a:pt x="1849610" y="5486216"/>
                </a:lnTo>
                <a:cubicBezTo>
                  <a:pt x="1615462" y="5694722"/>
                  <a:pt x="1572669" y="6050830"/>
                  <a:pt x="1760409" y="6310317"/>
                </a:cubicBezTo>
                <a:cubicBezTo>
                  <a:pt x="1807344" y="6375189"/>
                  <a:pt x="1864522" y="6428264"/>
                  <a:pt x="1928126" y="6468931"/>
                </a:cubicBezTo>
                <a:lnTo>
                  <a:pt x="2016524" y="6514675"/>
                </a:lnTo>
                <a:lnTo>
                  <a:pt x="1976130" y="6511292"/>
                </a:lnTo>
                <a:lnTo>
                  <a:pt x="1920451" y="6522944"/>
                </a:lnTo>
                <a:cubicBezTo>
                  <a:pt x="1806697" y="6558378"/>
                  <a:pt x="1701942" y="6626992"/>
                  <a:pt x="1621918" y="6727036"/>
                </a:cubicBezTo>
                <a:cubicBezTo>
                  <a:pt x="1541893" y="6827080"/>
                  <a:pt x="1497965" y="6944349"/>
                  <a:pt x="1488382" y="7063107"/>
                </a:cubicBezTo>
                <a:cubicBezTo>
                  <a:pt x="1476402" y="7211556"/>
                  <a:pt x="1518090" y="7362334"/>
                  <a:pt x="1610025" y="7484711"/>
                </a:cubicBezTo>
                <a:lnTo>
                  <a:pt x="1633440" y="7512114"/>
                </a:lnTo>
                <a:lnTo>
                  <a:pt x="1625425" y="7510692"/>
                </a:lnTo>
                <a:cubicBezTo>
                  <a:pt x="1451530" y="7497771"/>
                  <a:pt x="1286693" y="7608183"/>
                  <a:pt x="1237321" y="7782496"/>
                </a:cubicBezTo>
                <a:cubicBezTo>
                  <a:pt x="1230268" y="7807397"/>
                  <a:pt x="1225904" y="7832425"/>
                  <a:pt x="1224058" y="7857267"/>
                </a:cubicBezTo>
                <a:cubicBezTo>
                  <a:pt x="1212983" y="8006320"/>
                  <a:pt x="1292521" y="8148717"/>
                  <a:pt x="1425242" y="8217452"/>
                </a:cubicBezTo>
                <a:lnTo>
                  <a:pt x="1459914" y="8231159"/>
                </a:lnTo>
                <a:lnTo>
                  <a:pt x="1440875" y="8249115"/>
                </a:lnTo>
                <a:cubicBezTo>
                  <a:pt x="1413981" y="8280197"/>
                  <a:pt x="1397632" y="8317977"/>
                  <a:pt x="1392511" y="8357222"/>
                </a:cubicBezTo>
                <a:cubicBezTo>
                  <a:pt x="1385685" y="8409547"/>
                  <a:pt x="1398820" y="8464477"/>
                  <a:pt x="1433534" y="8509610"/>
                </a:cubicBezTo>
                <a:cubicBezTo>
                  <a:pt x="1468248" y="8554742"/>
                  <a:pt x="1517970" y="8581530"/>
                  <a:pt x="1570296" y="8588358"/>
                </a:cubicBezTo>
                <a:lnTo>
                  <a:pt x="1625468" y="8584908"/>
                </a:lnTo>
                <a:lnTo>
                  <a:pt x="1615442" y="8596713"/>
                </a:lnTo>
                <a:cubicBezTo>
                  <a:pt x="1440475" y="8825116"/>
                  <a:pt x="1443965" y="9152455"/>
                  <a:pt x="1640007" y="9378123"/>
                </a:cubicBezTo>
                <a:cubicBezTo>
                  <a:pt x="1780038" y="9539314"/>
                  <a:pt x="1985166" y="9610482"/>
                  <a:pt x="2182287" y="9586492"/>
                </a:cubicBezTo>
                <a:lnTo>
                  <a:pt x="2190704" y="9584628"/>
                </a:lnTo>
                <a:lnTo>
                  <a:pt x="2195322" y="9585136"/>
                </a:lnTo>
                <a:cubicBezTo>
                  <a:pt x="2270051" y="9585751"/>
                  <a:pt x="2341628" y="9563873"/>
                  <a:pt x="2402002" y="9524719"/>
                </a:cubicBezTo>
                <a:lnTo>
                  <a:pt x="2433476" y="9499740"/>
                </a:lnTo>
                <a:lnTo>
                  <a:pt x="2413266" y="9553046"/>
                </a:lnTo>
                <a:cubicBezTo>
                  <a:pt x="2400499" y="9600043"/>
                  <a:pt x="2396737" y="9650318"/>
                  <a:pt x="2403699" y="9701611"/>
                </a:cubicBezTo>
                <a:lnTo>
                  <a:pt x="2404015" y="9701567"/>
                </a:lnTo>
                <a:lnTo>
                  <a:pt x="2404124" y="9704744"/>
                </a:lnTo>
                <a:cubicBezTo>
                  <a:pt x="2419440" y="9817588"/>
                  <a:pt x="2523333" y="9896650"/>
                  <a:pt x="2636177" y="9881333"/>
                </a:cubicBezTo>
                <a:cubicBezTo>
                  <a:pt x="2749020" y="9866017"/>
                  <a:pt x="2828081" y="9762124"/>
                  <a:pt x="2812764" y="9649280"/>
                </a:cubicBezTo>
                <a:lnTo>
                  <a:pt x="2812024" y="9646189"/>
                </a:lnTo>
                <a:lnTo>
                  <a:pt x="2774875" y="9651231"/>
                </a:lnTo>
                <a:lnTo>
                  <a:pt x="2775616" y="9654323"/>
                </a:lnTo>
                <a:cubicBezTo>
                  <a:pt x="2788147" y="9746648"/>
                  <a:pt x="2723460" y="9831652"/>
                  <a:pt x="2631135" y="9844184"/>
                </a:cubicBezTo>
                <a:cubicBezTo>
                  <a:pt x="2538808" y="9856715"/>
                  <a:pt x="2453805" y="9792029"/>
                  <a:pt x="2441273" y="9699702"/>
                </a:cubicBezTo>
                <a:lnTo>
                  <a:pt x="2441164" y="9696525"/>
                </a:lnTo>
                <a:lnTo>
                  <a:pt x="2440848" y="9696568"/>
                </a:lnTo>
                <a:cubicBezTo>
                  <a:pt x="2415785" y="9511916"/>
                  <a:pt x="2545159" y="9341908"/>
                  <a:pt x="2729811" y="9316846"/>
                </a:cubicBezTo>
                <a:cubicBezTo>
                  <a:pt x="2914462" y="9291783"/>
                  <a:pt x="3084470" y="9421157"/>
                  <a:pt x="3109532" y="9605808"/>
                </a:cubicBezTo>
                <a:cubicBezTo>
                  <a:pt x="3151388" y="9914184"/>
                  <a:pt x="2927519" y="10199162"/>
                  <a:pt x="2609507" y="10242325"/>
                </a:cubicBezTo>
                <a:cubicBezTo>
                  <a:pt x="2291494" y="10285489"/>
                  <a:pt x="1999765" y="10070492"/>
                  <a:pt x="1957909" y="9762117"/>
                </a:cubicBezTo>
                <a:lnTo>
                  <a:pt x="1950249" y="9763156"/>
                </a:lnTo>
                <a:lnTo>
                  <a:pt x="1907961" y="9672365"/>
                </a:lnTo>
                <a:cubicBezTo>
                  <a:pt x="1785048" y="9464994"/>
                  <a:pt x="1546254" y="9340194"/>
                  <a:pt x="1292357" y="9374655"/>
                </a:cubicBezTo>
                <a:cubicBezTo>
                  <a:pt x="953828" y="9420603"/>
                  <a:pt x="716645" y="9732283"/>
                  <a:pt x="762593" y="10070812"/>
                </a:cubicBezTo>
                <a:cubicBezTo>
                  <a:pt x="773036" y="10147751"/>
                  <a:pt x="806126" y="10216052"/>
                  <a:pt x="854229" y="10269906"/>
                </a:cubicBezTo>
                <a:lnTo>
                  <a:pt x="867810" y="10282457"/>
                </a:lnTo>
                <a:lnTo>
                  <a:pt x="857883" y="10344116"/>
                </a:lnTo>
                <a:cubicBezTo>
                  <a:pt x="823818" y="10655788"/>
                  <a:pt x="1030695" y="10948781"/>
                  <a:pt x="1343936" y="11015571"/>
                </a:cubicBezTo>
                <a:lnTo>
                  <a:pt x="1435344" y="11025630"/>
                </a:lnTo>
                <a:lnTo>
                  <a:pt x="1348420" y="11043149"/>
                </a:lnTo>
                <a:cubicBezTo>
                  <a:pt x="1131529" y="11108363"/>
                  <a:pt x="961645" y="11290227"/>
                  <a:pt x="918451" y="11521372"/>
                </a:cubicBezTo>
                <a:lnTo>
                  <a:pt x="911542" y="11572631"/>
                </a:lnTo>
                <a:lnTo>
                  <a:pt x="879032" y="11598748"/>
                </a:lnTo>
                <a:cubicBezTo>
                  <a:pt x="644884" y="11807254"/>
                  <a:pt x="602091" y="12163361"/>
                  <a:pt x="789831" y="12422849"/>
                </a:cubicBezTo>
                <a:cubicBezTo>
                  <a:pt x="860234" y="12520156"/>
                  <a:pt x="953683" y="12590922"/>
                  <a:pt x="1057298" y="12633080"/>
                </a:cubicBezTo>
                <a:lnTo>
                  <a:pt x="1130297" y="12655382"/>
                </a:lnTo>
                <a:lnTo>
                  <a:pt x="1097518" y="12661514"/>
                </a:lnTo>
                <a:cubicBezTo>
                  <a:pt x="821513" y="12742773"/>
                  <a:pt x="631276" y="13009181"/>
                  <a:pt x="656501" y="13307044"/>
                </a:cubicBezTo>
                <a:cubicBezTo>
                  <a:pt x="663053" y="13384411"/>
                  <a:pt x="692658" y="13454292"/>
                  <a:pt x="737986" y="13510503"/>
                </a:cubicBezTo>
                <a:lnTo>
                  <a:pt x="750916" y="13523722"/>
                </a:lnTo>
                <a:lnTo>
                  <a:pt x="737894" y="13584802"/>
                </a:lnTo>
                <a:cubicBezTo>
                  <a:pt x="688164" y="13894362"/>
                  <a:pt x="880011" y="14197410"/>
                  <a:pt x="1189487" y="14279902"/>
                </a:cubicBezTo>
                <a:lnTo>
                  <a:pt x="1280272" y="14294555"/>
                </a:lnTo>
                <a:lnTo>
                  <a:pt x="1192575" y="14307671"/>
                </a:lnTo>
                <a:cubicBezTo>
                  <a:pt x="972674" y="14361870"/>
                  <a:pt x="793840" y="14534941"/>
                  <a:pt x="739051" y="14763615"/>
                </a:cubicBezTo>
                <a:lnTo>
                  <a:pt x="729566" y="14814461"/>
                </a:lnTo>
                <a:lnTo>
                  <a:pt x="695782" y="14838906"/>
                </a:lnTo>
                <a:cubicBezTo>
                  <a:pt x="451423" y="15035346"/>
                  <a:pt x="390736" y="15388843"/>
                  <a:pt x="565158" y="15657463"/>
                </a:cubicBezTo>
                <a:cubicBezTo>
                  <a:pt x="586961" y="15691041"/>
                  <a:pt x="611470" y="15721802"/>
                  <a:pt x="638213" y="15749646"/>
                </a:cubicBezTo>
                <a:lnTo>
                  <a:pt x="648594" y="15758613"/>
                </a:lnTo>
                <a:lnTo>
                  <a:pt x="606620" y="15759324"/>
                </a:lnTo>
                <a:cubicBezTo>
                  <a:pt x="288579" y="15797129"/>
                  <a:pt x="30203" y="16054097"/>
                  <a:pt x="2439" y="16385697"/>
                </a:cubicBezTo>
                <a:cubicBezTo>
                  <a:pt x="-29291" y="16764668"/>
                  <a:pt x="252204" y="17097606"/>
                  <a:pt x="631175" y="17129336"/>
                </a:cubicBezTo>
                <a:cubicBezTo>
                  <a:pt x="746014" y="17138950"/>
                  <a:pt x="853879" y="17101108"/>
                  <a:pt x="935438" y="17032152"/>
                </a:cubicBezTo>
                <a:lnTo>
                  <a:pt x="974959" y="16991668"/>
                </a:lnTo>
                <a:lnTo>
                  <a:pt x="1099554" y="17061084"/>
                </a:lnTo>
                <a:cubicBezTo>
                  <a:pt x="1238804" y="17105286"/>
                  <a:pt x="1397154" y="17065392"/>
                  <a:pt x="1498082" y="16947378"/>
                </a:cubicBezTo>
                <a:cubicBezTo>
                  <a:pt x="1548547" y="16888370"/>
                  <a:pt x="1577490" y="16818212"/>
                  <a:pt x="1585658" y="16746466"/>
                </a:cubicBezTo>
                <a:cubicBezTo>
                  <a:pt x="1595869" y="16656784"/>
                  <a:pt x="1573618" y="16564623"/>
                  <a:pt x="1520366" y="16488665"/>
                </a:cubicBezTo>
                <a:lnTo>
                  <a:pt x="1495202" y="16457176"/>
                </a:lnTo>
                <a:lnTo>
                  <a:pt x="1608797" y="16461182"/>
                </a:lnTo>
                <a:cubicBezTo>
                  <a:pt x="1766819" y="16451642"/>
                  <a:pt x="1921200" y="16381818"/>
                  <a:pt x="2034486" y="16253972"/>
                </a:cubicBezTo>
                <a:cubicBezTo>
                  <a:pt x="2119452" y="16158088"/>
                  <a:pt x="2169235" y="16043183"/>
                  <a:pt x="2184791" y="15925058"/>
                </a:cubicBezTo>
                <a:cubicBezTo>
                  <a:pt x="2204238" y="15777403"/>
                  <a:pt x="2170203" y="15624715"/>
                  <a:pt x="2084552" y="15497859"/>
                </a:cubicBezTo>
                <a:lnTo>
                  <a:pt x="2062548" y="15469311"/>
                </a:lnTo>
                <a:lnTo>
                  <a:pt x="2070481" y="15471135"/>
                </a:lnTo>
                <a:cubicBezTo>
                  <a:pt x="2243504" y="15492804"/>
                  <a:pt x="2413697" y="15390841"/>
                  <a:pt x="2471791" y="15219238"/>
                </a:cubicBezTo>
                <a:cubicBezTo>
                  <a:pt x="2480091" y="15194724"/>
                  <a:pt x="2485710" y="15169948"/>
                  <a:pt x="2488806" y="15145230"/>
                </a:cubicBezTo>
                <a:cubicBezTo>
                  <a:pt x="2507379" y="14996925"/>
                  <a:pt x="2435120" y="14850700"/>
                  <a:pt x="2306031" y="14775363"/>
                </a:cubicBezTo>
                <a:lnTo>
                  <a:pt x="2272094" y="14759926"/>
                </a:lnTo>
                <a:lnTo>
                  <a:pt x="2292014" y="14742953"/>
                </a:lnTo>
                <a:cubicBezTo>
                  <a:pt x="2320441" y="14713265"/>
                  <a:pt x="2338673" y="14676357"/>
                  <a:pt x="2345765" y="14637421"/>
                </a:cubicBezTo>
                <a:cubicBezTo>
                  <a:pt x="2355220" y="14585505"/>
                  <a:pt x="2344872" y="14529983"/>
                  <a:pt x="2312476" y="14483158"/>
                </a:cubicBezTo>
                <a:cubicBezTo>
                  <a:pt x="2280079" y="14436334"/>
                  <a:pt x="2231772" y="14407073"/>
                  <a:pt x="2179856" y="14397617"/>
                </a:cubicBezTo>
                <a:lnTo>
                  <a:pt x="2124580" y="14398281"/>
                </a:lnTo>
                <a:lnTo>
                  <a:pt x="2135189" y="14386997"/>
                </a:lnTo>
                <a:cubicBezTo>
                  <a:pt x="2321446" y="14167703"/>
                  <a:pt x="2334457" y="13840604"/>
                  <a:pt x="2150038" y="13605342"/>
                </a:cubicBezTo>
                <a:cubicBezTo>
                  <a:pt x="2084174" y="13521320"/>
                  <a:pt x="2000922" y="13458955"/>
                  <a:pt x="1909375" y="13419348"/>
                </a:cubicBezTo>
                <a:lnTo>
                  <a:pt x="1862485" y="13405452"/>
                </a:lnTo>
                <a:lnTo>
                  <a:pt x="1862115" y="13391603"/>
                </a:lnTo>
                <a:cubicBezTo>
                  <a:pt x="1854281" y="13324597"/>
                  <a:pt x="1828478" y="13259733"/>
                  <a:pt x="1785718" y="13204850"/>
                </a:cubicBezTo>
                <a:lnTo>
                  <a:pt x="1758999" y="13174670"/>
                </a:lnTo>
                <a:lnTo>
                  <a:pt x="1872652" y="13172945"/>
                </a:lnTo>
                <a:cubicBezTo>
                  <a:pt x="2029992" y="13155453"/>
                  <a:pt x="2180658" y="13077936"/>
                  <a:pt x="2287356" y="12944543"/>
                </a:cubicBezTo>
                <a:cubicBezTo>
                  <a:pt x="2367381" y="12844499"/>
                  <a:pt x="2411310" y="12727231"/>
                  <a:pt x="2420893" y="12608472"/>
                </a:cubicBezTo>
                <a:cubicBezTo>
                  <a:pt x="2432872" y="12460024"/>
                  <a:pt x="2391185" y="12309246"/>
                  <a:pt x="2299250" y="12186868"/>
                </a:cubicBezTo>
                <a:lnTo>
                  <a:pt x="2275834" y="12159465"/>
                </a:lnTo>
                <a:lnTo>
                  <a:pt x="2283850" y="12160887"/>
                </a:lnTo>
                <a:cubicBezTo>
                  <a:pt x="2457745" y="12173808"/>
                  <a:pt x="2622582" y="12063396"/>
                  <a:pt x="2671954" y="11889084"/>
                </a:cubicBezTo>
                <a:cubicBezTo>
                  <a:pt x="2679007" y="11864182"/>
                  <a:pt x="2683370" y="11839155"/>
                  <a:pt x="2685216" y="11814313"/>
                </a:cubicBezTo>
                <a:cubicBezTo>
                  <a:pt x="2696291" y="11665260"/>
                  <a:pt x="2616755" y="11522862"/>
                  <a:pt x="2484033" y="11454127"/>
                </a:cubicBezTo>
                <a:lnTo>
                  <a:pt x="2449360" y="11440421"/>
                </a:lnTo>
                <a:lnTo>
                  <a:pt x="2468400" y="11422464"/>
                </a:lnTo>
                <a:cubicBezTo>
                  <a:pt x="2495294" y="11391382"/>
                  <a:pt x="2511643" y="11353602"/>
                  <a:pt x="2516763" y="11314357"/>
                </a:cubicBezTo>
                <a:cubicBezTo>
                  <a:pt x="2523590" y="11262032"/>
                  <a:pt x="2510456" y="11207101"/>
                  <a:pt x="2475741" y="11161969"/>
                </a:cubicBezTo>
                <a:cubicBezTo>
                  <a:pt x="2441026" y="11116837"/>
                  <a:pt x="2391305" y="11090048"/>
                  <a:pt x="2338979" y="11083221"/>
                </a:cubicBezTo>
                <a:lnTo>
                  <a:pt x="2283807" y="11086670"/>
                </a:lnTo>
                <a:lnTo>
                  <a:pt x="2293833" y="11074866"/>
                </a:lnTo>
                <a:cubicBezTo>
                  <a:pt x="2468800" y="10846462"/>
                  <a:pt x="2465309" y="10519124"/>
                  <a:pt x="2269267" y="10293455"/>
                </a:cubicBezTo>
                <a:cubicBezTo>
                  <a:pt x="2129237" y="10132264"/>
                  <a:pt x="1924109" y="10061096"/>
                  <a:pt x="1726989" y="10085086"/>
                </a:cubicBezTo>
                <a:lnTo>
                  <a:pt x="1718571" y="10086951"/>
                </a:lnTo>
                <a:lnTo>
                  <a:pt x="1713953" y="10086443"/>
                </a:lnTo>
                <a:cubicBezTo>
                  <a:pt x="1639224" y="10085827"/>
                  <a:pt x="1567647" y="10107706"/>
                  <a:pt x="1507273" y="10146859"/>
                </a:cubicBezTo>
                <a:lnTo>
                  <a:pt x="1475799" y="10171839"/>
                </a:lnTo>
                <a:lnTo>
                  <a:pt x="1496009" y="10118532"/>
                </a:lnTo>
                <a:cubicBezTo>
                  <a:pt x="1508776" y="10071536"/>
                  <a:pt x="1512537" y="10021260"/>
                  <a:pt x="1505576" y="9969968"/>
                </a:cubicBezTo>
                <a:lnTo>
                  <a:pt x="1505260" y="9970012"/>
                </a:lnTo>
                <a:lnTo>
                  <a:pt x="1505151" y="9966834"/>
                </a:lnTo>
                <a:cubicBezTo>
                  <a:pt x="1489834" y="9853991"/>
                  <a:pt x="1385941" y="9774929"/>
                  <a:pt x="1273098" y="9790245"/>
                </a:cubicBezTo>
                <a:cubicBezTo>
                  <a:pt x="1160255" y="9805562"/>
                  <a:pt x="1081194" y="9909455"/>
                  <a:pt x="1096509" y="10022298"/>
                </a:cubicBezTo>
                <a:lnTo>
                  <a:pt x="1097251" y="10025390"/>
                </a:lnTo>
                <a:lnTo>
                  <a:pt x="1134400" y="10020347"/>
                </a:lnTo>
                <a:lnTo>
                  <a:pt x="1133658" y="10017256"/>
                </a:lnTo>
                <a:cubicBezTo>
                  <a:pt x="1121128" y="9924931"/>
                  <a:pt x="1185814" y="9839926"/>
                  <a:pt x="1278140" y="9827395"/>
                </a:cubicBezTo>
                <a:cubicBezTo>
                  <a:pt x="1370466" y="9814864"/>
                  <a:pt x="1455470" y="9879550"/>
                  <a:pt x="1468001" y="9971876"/>
                </a:cubicBezTo>
                <a:lnTo>
                  <a:pt x="1468111" y="9975054"/>
                </a:lnTo>
                <a:lnTo>
                  <a:pt x="1468426" y="9975011"/>
                </a:lnTo>
                <a:cubicBezTo>
                  <a:pt x="1493489" y="10159663"/>
                  <a:pt x="1364116" y="10329670"/>
                  <a:pt x="1179464" y="10354732"/>
                </a:cubicBezTo>
                <a:cubicBezTo>
                  <a:pt x="994812" y="10379795"/>
                  <a:pt x="824804" y="10250422"/>
                  <a:pt x="799742" y="10065770"/>
                </a:cubicBezTo>
                <a:cubicBezTo>
                  <a:pt x="757886" y="9757395"/>
                  <a:pt x="981756" y="9472416"/>
                  <a:pt x="1299768" y="9429253"/>
                </a:cubicBezTo>
                <a:cubicBezTo>
                  <a:pt x="1617780" y="9386089"/>
                  <a:pt x="1909510" y="9601087"/>
                  <a:pt x="1951366" y="9909462"/>
                </a:cubicBezTo>
                <a:lnTo>
                  <a:pt x="1959026" y="9908422"/>
                </a:lnTo>
                <a:lnTo>
                  <a:pt x="2001314" y="9999213"/>
                </a:lnTo>
                <a:cubicBezTo>
                  <a:pt x="2124226" y="10206585"/>
                  <a:pt x="2363020" y="10331385"/>
                  <a:pt x="2616917" y="10296923"/>
                </a:cubicBezTo>
                <a:cubicBezTo>
                  <a:pt x="2913130" y="10256719"/>
                  <a:pt x="3131750" y="10013063"/>
                  <a:pt x="3150996" y="9725990"/>
                </a:cubicBezTo>
                <a:cubicBezTo>
                  <a:pt x="3153745" y="9684979"/>
                  <a:pt x="3152425" y="9643082"/>
                  <a:pt x="3146681" y="9600766"/>
                </a:cubicBezTo>
                <a:cubicBezTo>
                  <a:pt x="3136238" y="9523828"/>
                  <a:pt x="3103149" y="9455527"/>
                  <a:pt x="3055045" y="9401673"/>
                </a:cubicBezTo>
                <a:lnTo>
                  <a:pt x="3041465" y="9389122"/>
                </a:lnTo>
                <a:lnTo>
                  <a:pt x="3051392" y="9327463"/>
                </a:lnTo>
                <a:cubicBezTo>
                  <a:pt x="3085457" y="9015791"/>
                  <a:pt x="2878579" y="8722797"/>
                  <a:pt x="2565339" y="8656007"/>
                </a:cubicBezTo>
                <a:lnTo>
                  <a:pt x="2473931" y="8645949"/>
                </a:lnTo>
                <a:lnTo>
                  <a:pt x="2560855" y="8628429"/>
                </a:lnTo>
                <a:cubicBezTo>
                  <a:pt x="2777745" y="8563216"/>
                  <a:pt x="2947629" y="8381352"/>
                  <a:pt x="2990823" y="8150208"/>
                </a:cubicBezTo>
                <a:lnTo>
                  <a:pt x="2997733" y="8098949"/>
                </a:lnTo>
                <a:lnTo>
                  <a:pt x="3030242" y="8072832"/>
                </a:lnTo>
                <a:cubicBezTo>
                  <a:pt x="3264389" y="7864325"/>
                  <a:pt x="3307183" y="7508219"/>
                  <a:pt x="3119443" y="7248731"/>
                </a:cubicBezTo>
                <a:cubicBezTo>
                  <a:pt x="3072508" y="7183859"/>
                  <a:pt x="3015330" y="7130784"/>
                  <a:pt x="2951726" y="7090117"/>
                </a:cubicBezTo>
                <a:lnTo>
                  <a:pt x="2879613" y="7052801"/>
                </a:lnTo>
                <a:lnTo>
                  <a:pt x="2959400" y="7036104"/>
                </a:lnTo>
                <a:cubicBezTo>
                  <a:pt x="3073154" y="7000670"/>
                  <a:pt x="3177910" y="6932056"/>
                  <a:pt x="3257934" y="6832012"/>
                </a:cubicBezTo>
                <a:cubicBezTo>
                  <a:pt x="3337959" y="6731968"/>
                  <a:pt x="3381888" y="6614699"/>
                  <a:pt x="3391470" y="6495941"/>
                </a:cubicBezTo>
                <a:cubicBezTo>
                  <a:pt x="3403450" y="6347492"/>
                  <a:pt x="3361763" y="6196715"/>
                  <a:pt x="3269827" y="6074336"/>
                </a:cubicBezTo>
                <a:lnTo>
                  <a:pt x="3246412" y="6046934"/>
                </a:lnTo>
                <a:lnTo>
                  <a:pt x="3254428" y="6048356"/>
                </a:lnTo>
                <a:cubicBezTo>
                  <a:pt x="3428323" y="6061277"/>
                  <a:pt x="3593159" y="5950865"/>
                  <a:pt x="3642531" y="5776552"/>
                </a:cubicBezTo>
                <a:cubicBezTo>
                  <a:pt x="3649585" y="5751651"/>
                  <a:pt x="3653948" y="5726624"/>
                  <a:pt x="3655794" y="5701782"/>
                </a:cubicBezTo>
                <a:cubicBezTo>
                  <a:pt x="3666868" y="5552728"/>
                  <a:pt x="3587332" y="5410331"/>
                  <a:pt x="3454610" y="5341596"/>
                </a:cubicBezTo>
                <a:lnTo>
                  <a:pt x="3419937" y="5327889"/>
                </a:lnTo>
                <a:lnTo>
                  <a:pt x="3438977" y="5309933"/>
                </a:lnTo>
                <a:cubicBezTo>
                  <a:pt x="3465872" y="5278851"/>
                  <a:pt x="3482220" y="5241071"/>
                  <a:pt x="3487341" y="5201826"/>
                </a:cubicBezTo>
                <a:cubicBezTo>
                  <a:pt x="3494168" y="5149500"/>
                  <a:pt x="3481033" y="5094570"/>
                  <a:pt x="3446319" y="5049437"/>
                </a:cubicBezTo>
                <a:cubicBezTo>
                  <a:pt x="3411604" y="5004306"/>
                  <a:pt x="3361883" y="4977517"/>
                  <a:pt x="3309556" y="4970689"/>
                </a:cubicBezTo>
                <a:lnTo>
                  <a:pt x="3254385" y="4974139"/>
                </a:lnTo>
                <a:lnTo>
                  <a:pt x="3264410" y="4962335"/>
                </a:lnTo>
                <a:cubicBezTo>
                  <a:pt x="3417506" y="4762482"/>
                  <a:pt x="3433971" y="4486881"/>
                  <a:pt x="3304362" y="4269924"/>
                </a:cubicBezTo>
                <a:lnTo>
                  <a:pt x="3257690" y="4205541"/>
                </a:lnTo>
                <a:lnTo>
                  <a:pt x="3258161" y="4203914"/>
                </a:lnTo>
                <a:cubicBezTo>
                  <a:pt x="3261919" y="4186114"/>
                  <a:pt x="3264356" y="4168131"/>
                  <a:pt x="3265492" y="4150114"/>
                </a:cubicBezTo>
                <a:cubicBezTo>
                  <a:pt x="3271169" y="4060032"/>
                  <a:pt x="3244302" y="3969109"/>
                  <a:pt x="3187289" y="3895932"/>
                </a:cubicBezTo>
                <a:lnTo>
                  <a:pt x="3160569" y="3865753"/>
                </a:lnTo>
                <a:lnTo>
                  <a:pt x="3274223" y="3864027"/>
                </a:lnTo>
                <a:cubicBezTo>
                  <a:pt x="3431563" y="3846535"/>
                  <a:pt x="3582228" y="3769018"/>
                  <a:pt x="3688927" y="3635625"/>
                </a:cubicBezTo>
                <a:cubicBezTo>
                  <a:pt x="3768952" y="3535581"/>
                  <a:pt x="3812881" y="3418313"/>
                  <a:pt x="3822464" y="3299554"/>
                </a:cubicBezTo>
                <a:cubicBezTo>
                  <a:pt x="3834443" y="3151106"/>
                  <a:pt x="3792756" y="3000328"/>
                  <a:pt x="3700820" y="2877950"/>
                </a:cubicBezTo>
                <a:lnTo>
                  <a:pt x="3677405" y="2850548"/>
                </a:lnTo>
                <a:lnTo>
                  <a:pt x="3685421" y="2851970"/>
                </a:lnTo>
                <a:cubicBezTo>
                  <a:pt x="3859316" y="2864890"/>
                  <a:pt x="4024152" y="2754478"/>
                  <a:pt x="4073525" y="2580166"/>
                </a:cubicBezTo>
                <a:cubicBezTo>
                  <a:pt x="4080578" y="2555265"/>
                  <a:pt x="4084941" y="2530237"/>
                  <a:pt x="4086787" y="2505396"/>
                </a:cubicBezTo>
                <a:cubicBezTo>
                  <a:pt x="4097862" y="2356342"/>
                  <a:pt x="4018325" y="2213944"/>
                  <a:pt x="3885603" y="2145210"/>
                </a:cubicBezTo>
                <a:lnTo>
                  <a:pt x="3850931" y="2131503"/>
                </a:lnTo>
                <a:lnTo>
                  <a:pt x="3869970" y="2113547"/>
                </a:lnTo>
                <a:cubicBezTo>
                  <a:pt x="3896865" y="2082464"/>
                  <a:pt x="3913214" y="2044684"/>
                  <a:pt x="3918334" y="2005440"/>
                </a:cubicBezTo>
                <a:cubicBezTo>
                  <a:pt x="3925161" y="1953114"/>
                  <a:pt x="3912026" y="1898183"/>
                  <a:pt x="3877312" y="1853051"/>
                </a:cubicBezTo>
                <a:cubicBezTo>
                  <a:pt x="3842597" y="1807919"/>
                  <a:pt x="3792876" y="1781130"/>
                  <a:pt x="3740550" y="1774303"/>
                </a:cubicBezTo>
                <a:lnTo>
                  <a:pt x="3685378" y="1777752"/>
                </a:lnTo>
                <a:lnTo>
                  <a:pt x="3695403" y="1765949"/>
                </a:lnTo>
                <a:cubicBezTo>
                  <a:pt x="3782887" y="1651747"/>
                  <a:pt x="3825756" y="1512811"/>
                  <a:pt x="3822249" y="1374217"/>
                </a:cubicBezTo>
                <a:lnTo>
                  <a:pt x="3821563" y="1367968"/>
                </a:lnTo>
                <a:lnTo>
                  <a:pt x="3868996" y="1363186"/>
                </a:lnTo>
                <a:cubicBezTo>
                  <a:pt x="4182774" y="1298978"/>
                  <a:pt x="4418809" y="1021348"/>
                  <a:pt x="4418809" y="688588"/>
                </a:cubicBezTo>
                <a:close/>
              </a:path>
            </a:pathLst>
          </a:custGeom>
          <a:solidFill>
            <a:schemeClr val="tx1">
              <a:alpha val="3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27" tIns="91427" rIns="34289" bIns="34289" rtlCol="0" anchor="t" anchorCtr="0"/>
          <a:lstStyle/>
          <a:p>
            <a:pPr algn="ctr" defTabSz="932227"/>
            <a:endParaRPr lang="en-US" sz="1599" spc="-102"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880311191"/>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Diagram Blank - JBS">
    <p:spTree>
      <p:nvGrpSpPr>
        <p:cNvPr id="1" name=""/>
        <p:cNvGrpSpPr/>
        <p:nvPr/>
      </p:nvGrpSpPr>
      <p:grpSpPr>
        <a:xfrm>
          <a:off x="0" y="0"/>
          <a:ext cx="0" cy="0"/>
          <a:chOff x="0" y="0"/>
          <a:chExt cx="0" cy="0"/>
        </a:xfrm>
      </p:grpSpPr>
      <p:sp>
        <p:nvSpPr>
          <p:cNvPr id="8" name="Rectangle 7"/>
          <p:cNvSpPr/>
          <p:nvPr userDrawn="1"/>
        </p:nvSpPr>
        <p:spPr bwMode="auto">
          <a:xfrm>
            <a:off x="0" y="0"/>
            <a:ext cx="12460899" cy="6994525"/>
          </a:xfrm>
          <a:prstGeom prst="rect">
            <a:avLst/>
          </a:prstGeom>
          <a:solidFill>
            <a:srgbClr val="000000">
              <a:alpha val="4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smtClean="0">
              <a:gradFill>
                <a:gsLst>
                  <a:gs pos="0">
                    <a:srgbClr val="FFFFFF"/>
                  </a:gs>
                  <a:gs pos="100000">
                    <a:srgbClr val="FFFFFF"/>
                  </a:gs>
                </a:gsLst>
                <a:lin ang="5400000" scaled="0"/>
              </a:gradFill>
            </a:endParaRPr>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09912" y="6437441"/>
            <a:ext cx="1651884" cy="396131"/>
          </a:xfrm>
          <a:prstGeom prst="rect">
            <a:avLst/>
          </a:prstGeom>
        </p:spPr>
      </p:pic>
    </p:spTree>
    <p:extLst>
      <p:ext uri="{BB962C8B-B14F-4D97-AF65-F5344CB8AC3E}">
        <p14:creationId xmlns:p14="http://schemas.microsoft.com/office/powerpoint/2010/main" val="2275539039"/>
      </p:ext>
    </p:extLst>
  </p:cSld>
  <p:clrMapOvr>
    <a:masterClrMapping/>
  </p:clrMapOvr>
  <p:transition>
    <p:fade/>
  </p:transition>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32317487"/>
      </p:ext>
    </p:extLst>
  </p:cSld>
  <p:clrMapOvr>
    <a:masterClrMapping/>
  </p:clrMapOvr>
  <p:transition>
    <p:fade/>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1"/>
            <a:ext cx="11887200" cy="2025170"/>
          </a:xfrm>
        </p:spPr>
        <p:txBody>
          <a:bodyPr>
            <a:spAutoFit/>
          </a:bodyPr>
          <a:lstStyle>
            <a:lvl1pPr>
              <a:defRPr>
                <a:gradFill>
                  <a:gsLst>
                    <a:gs pos="1250">
                      <a:schemeClr val="tx2"/>
                    </a:gs>
                    <a:gs pos="99000">
                      <a:schemeClr val="tx2"/>
                    </a:gs>
                  </a:gsLst>
                  <a:lin ang="5400000" scaled="0"/>
                </a:gradFill>
              </a:defRPr>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16794226"/>
      </p:ext>
    </p:extLst>
  </p:cSld>
  <p:clrMapOvr>
    <a:masterClrMapping/>
  </p:clrMapOvr>
  <p:transition>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1_Section Title Blue 2">
    <p:bg>
      <p:bgPr>
        <a:blipFill dpi="0" rotWithShape="1">
          <a:blip r:embed="rId2" cstate="screen">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6330898"/>
      </p:ext>
    </p:extLst>
  </p:cSld>
  <p:clrMapOvr>
    <a:masterClrMapping/>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Vertical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rot="16200000">
            <a:off x="-2264062" y="2823402"/>
            <a:ext cx="6027380" cy="803707"/>
          </a:xfrm>
        </p:spPr>
        <p:txBody>
          <a:bodyPr>
            <a:normAutofit/>
          </a:bodyPr>
          <a:lstStyle>
            <a:lvl1pPr>
              <a:defRPr sz="4896">
                <a:solidFill>
                  <a:schemeClr val="accent1"/>
                </a:solidFill>
              </a:defRPr>
            </a:lvl1pPr>
          </a:lstStyle>
          <a:p>
            <a:r>
              <a:rPr lang="en-US" dirty="0" smtClean="0"/>
              <a:t>Click to edit title</a:t>
            </a:r>
            <a:endParaRPr lang="en-GB" dirty="0"/>
          </a:p>
        </p:txBody>
      </p:sp>
      <p:sp>
        <p:nvSpPr>
          <p:cNvPr id="3" name="Footer Placeholder 2"/>
          <p:cNvSpPr>
            <a:spLocks noGrp="1"/>
          </p:cNvSpPr>
          <p:nvPr>
            <p:ph type="ftr" sz="quarter" idx="10"/>
          </p:nvPr>
        </p:nvSpPr>
        <p:spPr>
          <a:xfrm>
            <a:off x="703439" y="6575067"/>
            <a:ext cx="3938217" cy="167416"/>
          </a:xfrm>
          <a:prstGeom prst="rect">
            <a:avLst/>
          </a:prstGeom>
        </p:spPr>
        <p:txBody>
          <a:bodyPr lIns="121899" tIns="60949" rIns="121899" bIns="60949"/>
          <a:lstStyle/>
          <a:p>
            <a:pPr defTabSz="932597"/>
            <a:r>
              <a:rPr lang="en-GB" smtClean="0">
                <a:solidFill>
                  <a:srgbClr val="000000"/>
                </a:solidFill>
              </a:rPr>
              <a:t>2012 © Skype. Commercially confidential.</a:t>
            </a:r>
            <a:endParaRPr lang="en-GB" dirty="0">
              <a:solidFill>
                <a:srgbClr val="000000"/>
              </a:solidFill>
            </a:endParaRPr>
          </a:p>
        </p:txBody>
      </p:sp>
      <p:sp>
        <p:nvSpPr>
          <p:cNvPr id="4" name="Slide Number Placeholder 3"/>
          <p:cNvSpPr>
            <a:spLocks noGrp="1"/>
          </p:cNvSpPr>
          <p:nvPr>
            <p:ph type="sldNum" sz="quarter" idx="11"/>
          </p:nvPr>
        </p:nvSpPr>
        <p:spPr>
          <a:xfrm>
            <a:off x="9078400" y="6575067"/>
            <a:ext cx="2901844" cy="167416"/>
          </a:xfrm>
          <a:prstGeom prst="rect">
            <a:avLst/>
          </a:prstGeom>
        </p:spPr>
        <p:txBody>
          <a:bodyPr lIns="121899" tIns="60949" rIns="121899" bIns="60949"/>
          <a:lstStyle/>
          <a:p>
            <a:pPr defTabSz="932597"/>
            <a:fld id="{0EA05D66-180D-4434-AF0D-F9D2823EC555}" type="slidenum">
              <a:rPr lang="en-GB" smtClean="0">
                <a:solidFill>
                  <a:srgbClr val="000000"/>
                </a:solidFill>
              </a:rPr>
              <a:pPr defTabSz="932597"/>
              <a:t>‹#›</a:t>
            </a:fld>
            <a:endParaRPr lang="en-GB" dirty="0">
              <a:solidFill>
                <a:srgbClr val="000000"/>
              </a:solidFill>
            </a:endParaRPr>
          </a:p>
        </p:txBody>
      </p:sp>
    </p:spTree>
    <p:extLst>
      <p:ext uri="{BB962C8B-B14F-4D97-AF65-F5344CB8AC3E}">
        <p14:creationId xmlns:p14="http://schemas.microsoft.com/office/powerpoint/2010/main" val="352679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chemeClr val="tx1"/>
                    </a:gs>
                    <a:gs pos="57000">
                      <a:schemeClr val="tx1"/>
                    </a:gs>
                    <a:gs pos="18000">
                      <a:schemeClr val="tx1"/>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762536910"/>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chemeClr val="tx1"/>
                    </a:gs>
                    <a:gs pos="57000">
                      <a:schemeClr val="tx1"/>
                    </a:gs>
                    <a:gs pos="18000">
                      <a:schemeClr val="tx1"/>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247227168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43985228"/>
      </p:ext>
    </p:extLst>
  </p:cSld>
  <p:clrMapOvr>
    <a:masterClrMapping/>
  </p:clrMapOvr>
  <p:transition>
    <p:fade/>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18" Type="http://schemas.openxmlformats.org/officeDocument/2006/relationships/slideLayout" Target="../slideLayouts/slideLayout53.xml"/><Relationship Id="rId26" Type="http://schemas.openxmlformats.org/officeDocument/2006/relationships/slideLayout" Target="../slideLayouts/slideLayout61.xml"/><Relationship Id="rId3" Type="http://schemas.openxmlformats.org/officeDocument/2006/relationships/slideLayout" Target="../slideLayouts/slideLayout38.xml"/><Relationship Id="rId21" Type="http://schemas.openxmlformats.org/officeDocument/2006/relationships/slideLayout" Target="../slideLayouts/slideLayout56.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17" Type="http://schemas.openxmlformats.org/officeDocument/2006/relationships/slideLayout" Target="../slideLayouts/slideLayout52.xml"/><Relationship Id="rId25" Type="http://schemas.openxmlformats.org/officeDocument/2006/relationships/slideLayout" Target="../slideLayouts/slideLayout60.xml"/><Relationship Id="rId2" Type="http://schemas.openxmlformats.org/officeDocument/2006/relationships/slideLayout" Target="../slideLayouts/slideLayout37.xml"/><Relationship Id="rId16" Type="http://schemas.openxmlformats.org/officeDocument/2006/relationships/slideLayout" Target="../slideLayouts/slideLayout51.xml"/><Relationship Id="rId20" Type="http://schemas.openxmlformats.org/officeDocument/2006/relationships/slideLayout" Target="../slideLayouts/slideLayout55.xml"/><Relationship Id="rId29" Type="http://schemas.openxmlformats.org/officeDocument/2006/relationships/slideLayout" Target="../slideLayouts/slideLayout64.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24" Type="http://schemas.openxmlformats.org/officeDocument/2006/relationships/slideLayout" Target="../slideLayouts/slideLayout59.xml"/><Relationship Id="rId32" Type="http://schemas.openxmlformats.org/officeDocument/2006/relationships/theme" Target="../theme/theme2.xml"/><Relationship Id="rId5" Type="http://schemas.openxmlformats.org/officeDocument/2006/relationships/slideLayout" Target="../slideLayouts/slideLayout40.xml"/><Relationship Id="rId15" Type="http://schemas.openxmlformats.org/officeDocument/2006/relationships/slideLayout" Target="../slideLayouts/slideLayout50.xml"/><Relationship Id="rId23" Type="http://schemas.openxmlformats.org/officeDocument/2006/relationships/slideLayout" Target="../slideLayouts/slideLayout58.xml"/><Relationship Id="rId28" Type="http://schemas.openxmlformats.org/officeDocument/2006/relationships/slideLayout" Target="../slideLayouts/slideLayout63.xml"/><Relationship Id="rId10" Type="http://schemas.openxmlformats.org/officeDocument/2006/relationships/slideLayout" Target="../slideLayouts/slideLayout45.xml"/><Relationship Id="rId19" Type="http://schemas.openxmlformats.org/officeDocument/2006/relationships/slideLayout" Target="../slideLayouts/slideLayout54.xml"/><Relationship Id="rId31" Type="http://schemas.openxmlformats.org/officeDocument/2006/relationships/slideLayout" Target="../slideLayouts/slideLayout66.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slideLayout" Target="../slideLayouts/slideLayout49.xml"/><Relationship Id="rId22" Type="http://schemas.openxmlformats.org/officeDocument/2006/relationships/slideLayout" Target="../slideLayouts/slideLayout57.xml"/><Relationship Id="rId27" Type="http://schemas.openxmlformats.org/officeDocument/2006/relationships/slideLayout" Target="../slideLayouts/slideLayout62.xml"/><Relationship Id="rId30"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5" name="Picture 4"/>
          <p:cNvPicPr>
            <a:picLocks noChangeAspect="1"/>
          </p:cNvPicPr>
          <p:nvPr userDrawn="1"/>
        </p:nvPicPr>
        <p:blipFill>
          <a:blip r:embed="rId37" cstate="screen">
            <a:extLst>
              <a:ext uri="{28A0092B-C50C-407E-A947-70E740481C1C}">
                <a14:useLocalDpi xmlns:a14="http://schemas.microsoft.com/office/drawing/2010/main"/>
              </a:ext>
            </a:extLst>
          </a:blip>
          <a:stretch>
            <a:fillRect/>
          </a:stretch>
        </p:blipFill>
        <p:spPr>
          <a:xfrm rot="5400000">
            <a:off x="10532394" y="1944335"/>
            <a:ext cx="4298019" cy="409351"/>
          </a:xfrm>
          <a:prstGeom prst="rect">
            <a:avLst/>
          </a:prstGeom>
        </p:spPr>
      </p:pic>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205" r:id="rId1"/>
    <p:sldLayoutId id="2147484187" r:id="rId2"/>
    <p:sldLayoutId id="2147484105" r:id="rId3"/>
    <p:sldLayoutId id="2147484182" r:id="rId4"/>
    <p:sldLayoutId id="2147484216" r:id="rId5"/>
    <p:sldLayoutId id="2147484130" r:id="rId6"/>
    <p:sldLayoutId id="2147484101" r:id="rId7"/>
    <p:sldLayoutId id="2147484102" r:id="rId8"/>
    <p:sldLayoutId id="2147484098" r:id="rId9"/>
    <p:sldLayoutId id="2147484212" r:id="rId10"/>
    <p:sldLayoutId id="2147484086" r:id="rId11"/>
    <p:sldLayoutId id="2147484211" r:id="rId12"/>
    <p:sldLayoutId id="2147484100" r:id="rId13"/>
    <p:sldLayoutId id="2147484213" r:id="rId14"/>
    <p:sldLayoutId id="2147484089" r:id="rId15"/>
    <p:sldLayoutId id="2147484215" r:id="rId16"/>
    <p:sldLayoutId id="2147484092" r:id="rId17"/>
    <p:sldLayoutId id="2147484190" r:id="rId18"/>
    <p:sldLayoutId id="2147484195" r:id="rId19"/>
    <p:sldLayoutId id="2147484209" r:id="rId20"/>
    <p:sldLayoutId id="2147484196" r:id="rId21"/>
    <p:sldLayoutId id="2147484208" r:id="rId22"/>
    <p:sldLayoutId id="2147484192" r:id="rId23"/>
    <p:sldLayoutId id="2147484093" r:id="rId24"/>
    <p:sldLayoutId id="2147484127" r:id="rId25"/>
    <p:sldLayoutId id="2147484128" r:id="rId26"/>
    <p:sldLayoutId id="2147484129" r:id="rId27"/>
    <p:sldLayoutId id="2147484203" r:id="rId28"/>
    <p:sldLayoutId id="2147484217" r:id="rId29"/>
    <p:sldLayoutId id="2147484218" r:id="rId30"/>
    <p:sldLayoutId id="2147484219" r:id="rId31"/>
    <p:sldLayoutId id="2147484220" r:id="rId32"/>
    <p:sldLayoutId id="2147484221" r:id="rId33"/>
    <p:sldLayoutId id="2147484254" r:id="rId34"/>
    <p:sldLayoutId id="2147484255" r:id="rId35"/>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userDrawn="1">
          <p15:clr>
            <a:srgbClr val="5ACBF0"/>
          </p15:clr>
        </p15:guide>
        <p15:guide id="2" pos="173" userDrawn="1">
          <p15:clr>
            <a:srgbClr val="5ACBF0"/>
          </p15:clr>
        </p15:guide>
        <p15:guide id="3" pos="7661" userDrawn="1">
          <p15:clr>
            <a:srgbClr val="5ACBF0"/>
          </p15:clr>
        </p15:guide>
        <p15:guide id="4" orient="horz" pos="4219" userDrawn="1">
          <p15:clr>
            <a:srgbClr val="5ACBF0"/>
          </p15:clr>
        </p15:guide>
        <p15:guide id="5" pos="749" userDrawn="1">
          <p15:clr>
            <a:srgbClr val="5ACBF0"/>
          </p15:clr>
        </p15:guide>
        <p15:guide id="6" pos="1325" userDrawn="1">
          <p15:clr>
            <a:srgbClr val="5ACBF0"/>
          </p15:clr>
        </p15:guide>
        <p15:guide id="7" pos="1901" userDrawn="1">
          <p15:clr>
            <a:srgbClr val="5ACBF0"/>
          </p15:clr>
        </p15:guide>
        <p15:guide id="8" pos="2477" userDrawn="1">
          <p15:clr>
            <a:srgbClr val="5ACBF0"/>
          </p15:clr>
        </p15:guide>
        <p15:guide id="9" pos="3053" userDrawn="1">
          <p15:clr>
            <a:srgbClr val="5ACBF0"/>
          </p15:clr>
        </p15:guide>
        <p15:guide id="10" pos="3629" userDrawn="1">
          <p15:clr>
            <a:srgbClr val="5ACBF0"/>
          </p15:clr>
        </p15:guide>
        <p15:guide id="11" pos="4205" userDrawn="1">
          <p15:clr>
            <a:srgbClr val="5ACBF0"/>
          </p15:clr>
        </p15:guide>
        <p15:guide id="12" pos="4781" userDrawn="1">
          <p15:clr>
            <a:srgbClr val="5ACBF0"/>
          </p15:clr>
        </p15:guide>
        <p15:guide id="13" pos="5357" userDrawn="1">
          <p15:clr>
            <a:srgbClr val="5ACBF0"/>
          </p15:clr>
        </p15:guide>
        <p15:guide id="14" pos="5933" userDrawn="1">
          <p15:clr>
            <a:srgbClr val="5ACBF0"/>
          </p15:clr>
        </p15:guide>
        <p15:guide id="15" pos="6509" userDrawn="1">
          <p15:clr>
            <a:srgbClr val="5ACBF0"/>
          </p15:clr>
        </p15:guide>
        <p15:guide id="16" pos="7085" userDrawn="1">
          <p15:clr>
            <a:srgbClr val="5ACBF0"/>
          </p15:clr>
        </p15:guide>
        <p15:guide id="17" orient="horz" pos="763" userDrawn="1">
          <p15:clr>
            <a:srgbClr val="5ACBF0"/>
          </p15:clr>
        </p15:guide>
        <p15:guide id="18" orient="horz" pos="1339" userDrawn="1">
          <p15:clr>
            <a:srgbClr val="5ACBF0"/>
          </p15:clr>
        </p15:guide>
        <p15:guide id="19" orient="horz" pos="1915" userDrawn="1">
          <p15:clr>
            <a:srgbClr val="5ACBF0"/>
          </p15:clr>
        </p15:guide>
        <p15:guide id="20" orient="horz" pos="2491" userDrawn="1">
          <p15:clr>
            <a:srgbClr val="5ACBF0"/>
          </p15:clr>
        </p15:guide>
        <p15:guide id="21" orient="horz" pos="3067" userDrawn="1">
          <p15:clr>
            <a:srgbClr val="5ACBF0"/>
          </p15:clr>
        </p15:guide>
        <p15:guide id="22" orient="horz" pos="3643" userDrawn="1">
          <p15:clr>
            <a:srgbClr val="5ACBF0"/>
          </p15:clr>
        </p15:guide>
        <p15:guide id="23" pos="288" userDrawn="1">
          <p15:clr>
            <a:srgbClr val="C35EA4"/>
          </p15:clr>
        </p15:guide>
        <p15:guide id="24" pos="7546" userDrawn="1">
          <p15:clr>
            <a:srgbClr val="C35EA4"/>
          </p15:clr>
        </p15:guide>
        <p15:guide id="25" orient="horz" pos="302" userDrawn="1">
          <p15:clr>
            <a:srgbClr val="C35EA4"/>
          </p15:clr>
        </p15:guide>
        <p15:guide id="26" orient="horz" pos="4104"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9661" y="233152"/>
            <a:ext cx="11375536" cy="762786"/>
          </a:xfrm>
          <a:prstGeom prst="rect">
            <a:avLst/>
          </a:prstGeom>
        </p:spPr>
        <p:txBody>
          <a:bodyPr vert="horz" wrap="square" lIns="0" tIns="0" rIns="0" bIns="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531280" y="1476623"/>
            <a:ext cx="11378776" cy="2096876"/>
          </a:xfrm>
          <a:prstGeom prst="rect">
            <a:avLst/>
          </a:prstGeom>
        </p:spPr>
        <p:txBody>
          <a:bodyPr vert="horz" lIns="0" tIns="0" rIns="0" bIns="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16207106"/>
      </p:ext>
    </p:extLst>
  </p:cSld>
  <p:clrMap bg1="lt1" tx1="dk1" bg2="lt2" tx2="dk2" accent1="accent1" accent2="accent2" accent3="accent3" accent4="accent4" accent5="accent5" accent6="accent6" hlink="hlink" folHlink="folHlink"/>
  <p:sldLayoutIdLst>
    <p:sldLayoutId id="2147484223" r:id="rId1"/>
    <p:sldLayoutId id="2147484224" r:id="rId2"/>
    <p:sldLayoutId id="2147484225" r:id="rId3"/>
    <p:sldLayoutId id="2147484226" r:id="rId4"/>
    <p:sldLayoutId id="2147484227" r:id="rId5"/>
    <p:sldLayoutId id="2147484228" r:id="rId6"/>
    <p:sldLayoutId id="2147484229" r:id="rId7"/>
    <p:sldLayoutId id="2147484230" r:id="rId8"/>
    <p:sldLayoutId id="2147484231" r:id="rId9"/>
    <p:sldLayoutId id="2147484232" r:id="rId10"/>
    <p:sldLayoutId id="2147484233" r:id="rId11"/>
    <p:sldLayoutId id="2147484234" r:id="rId12"/>
    <p:sldLayoutId id="2147484235" r:id="rId13"/>
    <p:sldLayoutId id="2147484236" r:id="rId14"/>
    <p:sldLayoutId id="2147484237" r:id="rId15"/>
    <p:sldLayoutId id="2147484238" r:id="rId16"/>
    <p:sldLayoutId id="2147484239" r:id="rId17"/>
    <p:sldLayoutId id="2147484240" r:id="rId18"/>
    <p:sldLayoutId id="2147484241" r:id="rId19"/>
    <p:sldLayoutId id="2147484242" r:id="rId20"/>
    <p:sldLayoutId id="2147484243" r:id="rId21"/>
    <p:sldLayoutId id="2147484244" r:id="rId22"/>
    <p:sldLayoutId id="2147484245" r:id="rId23"/>
    <p:sldLayoutId id="2147484246" r:id="rId24"/>
    <p:sldLayoutId id="2147484247" r:id="rId25"/>
    <p:sldLayoutId id="2147484248" r:id="rId26"/>
    <p:sldLayoutId id="2147484249" r:id="rId27"/>
    <p:sldLayoutId id="2147484250" r:id="rId28"/>
    <p:sldLayoutId id="2147484251" r:id="rId29"/>
    <p:sldLayoutId id="2147484252" r:id="rId30"/>
    <p:sldLayoutId id="2147484253" r:id="rId31"/>
  </p:sldLayoutIdLst>
  <p:transition>
    <p:fade/>
  </p:transition>
  <p:timing>
    <p:tnLst>
      <p:par>
        <p:cTn id="1" dur="indefinite" restart="never" nodeType="tmRoot"/>
      </p:par>
    </p:tnLst>
  </p:timing>
  <p:txStyles>
    <p:titleStyle>
      <a:lvl1pPr algn="l" defTabSz="932559" rtl="0" eaLnBrk="1" latinLnBrk="0" hangingPunct="1">
        <a:lnSpc>
          <a:spcPct val="90000"/>
        </a:lnSpc>
        <a:spcBef>
          <a:spcPct val="0"/>
        </a:spcBef>
        <a:buNone/>
        <a:defRPr lang="en-US" sz="5507" b="0" kern="1200" cap="none" spc="-102" baseline="0" dirty="0" smtClean="0">
          <a:ln w="3175">
            <a:noFill/>
          </a:ln>
          <a:gradFill>
            <a:gsLst>
              <a:gs pos="1250">
                <a:schemeClr val="tx2"/>
              </a:gs>
              <a:gs pos="100000">
                <a:schemeClr val="tx2"/>
              </a:gs>
            </a:gsLst>
            <a:lin ang="5400000" scaled="0"/>
          </a:gradFill>
          <a:effectLst/>
          <a:latin typeface="+mj-lt"/>
          <a:ea typeface="+mn-ea"/>
          <a:cs typeface="Arial" charset="0"/>
        </a:defRPr>
      </a:lvl1pPr>
    </p:titleStyle>
    <p:bodyStyle>
      <a:lvl1pPr marL="346486" marR="0" indent="-346486" algn="l" defTabSz="932559" rtl="0" eaLnBrk="1" fontAlgn="auto" latinLnBrk="0" hangingPunct="1">
        <a:lnSpc>
          <a:spcPct val="90000"/>
        </a:lnSpc>
        <a:spcBef>
          <a:spcPct val="20000"/>
        </a:spcBef>
        <a:spcAft>
          <a:spcPts val="0"/>
        </a:spcAft>
        <a:buClrTx/>
        <a:buSzPct val="80000"/>
        <a:buFont typeface="Arial" pitchFamily="34" charset="0"/>
        <a:buChar char="•"/>
        <a:tabLst/>
        <a:defRPr sz="3672" kern="1200" spc="-71" baseline="0">
          <a:gradFill>
            <a:gsLst>
              <a:gs pos="1250">
                <a:schemeClr val="bg2"/>
              </a:gs>
              <a:gs pos="100000">
                <a:schemeClr val="bg2"/>
              </a:gs>
            </a:gsLst>
            <a:lin ang="5400000" scaled="0"/>
          </a:gradFill>
          <a:latin typeface="+mj-lt"/>
          <a:ea typeface="+mn-ea"/>
          <a:cs typeface="+mn-cs"/>
        </a:defRPr>
      </a:lvl1pPr>
      <a:lvl2pPr marL="584492" marR="0" indent="-238007" algn="l" defTabSz="932559" rtl="0" eaLnBrk="1" fontAlgn="auto" latinLnBrk="0" hangingPunct="1">
        <a:lnSpc>
          <a:spcPct val="90000"/>
        </a:lnSpc>
        <a:spcBef>
          <a:spcPct val="20000"/>
        </a:spcBef>
        <a:spcAft>
          <a:spcPts val="0"/>
        </a:spcAft>
        <a:buClrTx/>
        <a:buSzPct val="90000"/>
        <a:buFont typeface="Wingdings" pitchFamily="2" charset="2"/>
        <a:buChar char=""/>
        <a:tabLst/>
        <a:defRPr sz="2448" kern="1200" spc="0" baseline="0">
          <a:gradFill>
            <a:gsLst>
              <a:gs pos="1250">
                <a:schemeClr val="bg2"/>
              </a:gs>
              <a:gs pos="100000">
                <a:schemeClr val="bg2"/>
              </a:gs>
            </a:gsLst>
            <a:lin ang="5400000" scaled="0"/>
          </a:gradFill>
          <a:latin typeface="+mn-lt"/>
          <a:ea typeface="+mn-ea"/>
          <a:cs typeface="+mn-cs"/>
        </a:defRPr>
      </a:lvl2pPr>
      <a:lvl3pPr marL="814403" marR="0" indent="-229911" algn="l" defTabSz="932559" rtl="0" eaLnBrk="1" fontAlgn="auto" latinLnBrk="0" hangingPunct="1">
        <a:lnSpc>
          <a:spcPct val="90000"/>
        </a:lnSpc>
        <a:spcBef>
          <a:spcPct val="20000"/>
        </a:spcBef>
        <a:spcAft>
          <a:spcPts val="0"/>
        </a:spcAft>
        <a:buClrTx/>
        <a:buSzPct val="90000"/>
        <a:buFont typeface="Wingdings" pitchFamily="2" charset="2"/>
        <a:buChar char=""/>
        <a:tabLst>
          <a:tab pos="814403" algn="l"/>
        </a:tabLst>
        <a:defRPr sz="2448" kern="1200" spc="0" baseline="0">
          <a:gradFill>
            <a:gsLst>
              <a:gs pos="1250">
                <a:schemeClr val="bg2"/>
              </a:gs>
              <a:gs pos="100000">
                <a:schemeClr val="bg2"/>
              </a:gs>
            </a:gsLst>
            <a:lin ang="5400000" scaled="0"/>
          </a:gradFill>
          <a:latin typeface="+mn-lt"/>
          <a:ea typeface="+mn-ea"/>
          <a:cs typeface="+mn-cs"/>
        </a:defRPr>
      </a:lvl3pPr>
      <a:lvl4pPr marL="1050791" marR="0" indent="-236387" algn="l" defTabSz="932559" rtl="0" eaLnBrk="1" fontAlgn="auto" latinLnBrk="0" hangingPunct="1">
        <a:lnSpc>
          <a:spcPct val="90000"/>
        </a:lnSpc>
        <a:spcBef>
          <a:spcPct val="20000"/>
        </a:spcBef>
        <a:spcAft>
          <a:spcPts val="0"/>
        </a:spcAft>
        <a:buClrTx/>
        <a:buSzPct val="90000"/>
        <a:buFont typeface="Wingdings" pitchFamily="2" charset="2"/>
        <a:buChar char=""/>
        <a:tabLst/>
        <a:defRPr sz="2040" kern="1200" spc="0" baseline="0">
          <a:gradFill>
            <a:gsLst>
              <a:gs pos="1250">
                <a:schemeClr val="bg2"/>
              </a:gs>
              <a:gs pos="100000">
                <a:schemeClr val="bg2"/>
              </a:gs>
            </a:gsLst>
            <a:lin ang="5400000" scaled="0"/>
          </a:gradFill>
          <a:latin typeface="+mn-lt"/>
          <a:ea typeface="+mn-ea"/>
          <a:cs typeface="+mn-cs"/>
        </a:defRPr>
      </a:lvl4pPr>
      <a:lvl5pPr marL="1280702" marR="0" indent="-229911" algn="l" defTabSz="932559" rtl="0" eaLnBrk="1" fontAlgn="auto" latinLnBrk="0" hangingPunct="1">
        <a:lnSpc>
          <a:spcPct val="90000"/>
        </a:lnSpc>
        <a:spcBef>
          <a:spcPct val="20000"/>
        </a:spcBef>
        <a:spcAft>
          <a:spcPts val="0"/>
        </a:spcAft>
        <a:buClrTx/>
        <a:buSzPct val="90000"/>
        <a:buFont typeface="Wingdings" pitchFamily="2" charset="2"/>
        <a:buChar char=""/>
        <a:tabLst>
          <a:tab pos="1280702" algn="l"/>
        </a:tabLst>
        <a:defRPr sz="2040" kern="1200" spc="0" baseline="0">
          <a:gradFill>
            <a:gsLst>
              <a:gs pos="1250">
                <a:schemeClr val="bg2"/>
              </a:gs>
              <a:gs pos="100000">
                <a:schemeClr val="bg2"/>
              </a:gs>
            </a:gsLst>
            <a:lin ang="5400000" scaled="0"/>
          </a:gradFill>
          <a:latin typeface="+mn-lt"/>
          <a:ea typeface="+mn-ea"/>
          <a:cs typeface="+mn-cs"/>
        </a:defRPr>
      </a:lvl5pPr>
      <a:lvl6pPr marL="2564538" indent="-233140" algn="l" defTabSz="932559"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3030817" indent="-233140" algn="l" defTabSz="932559"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497097" indent="-233140" algn="l" defTabSz="932559"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963377" indent="-233140" algn="l" defTabSz="932559"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en-US"/>
      </a:defPPr>
      <a:lvl1pPr marL="0" algn="l" defTabSz="932559" rtl="0" eaLnBrk="1" latinLnBrk="0" hangingPunct="1">
        <a:defRPr sz="1836" kern="1200">
          <a:solidFill>
            <a:schemeClr val="tx1"/>
          </a:solidFill>
          <a:latin typeface="+mn-lt"/>
          <a:ea typeface="+mn-ea"/>
          <a:cs typeface="+mn-cs"/>
        </a:defRPr>
      </a:lvl1pPr>
      <a:lvl2pPr marL="466280" algn="l" defTabSz="932559" rtl="0" eaLnBrk="1" latinLnBrk="0" hangingPunct="1">
        <a:defRPr sz="1836" kern="1200">
          <a:solidFill>
            <a:schemeClr val="tx1"/>
          </a:solidFill>
          <a:latin typeface="+mn-lt"/>
          <a:ea typeface="+mn-ea"/>
          <a:cs typeface="+mn-cs"/>
        </a:defRPr>
      </a:lvl2pPr>
      <a:lvl3pPr marL="932559" algn="l" defTabSz="932559" rtl="0" eaLnBrk="1" latinLnBrk="0" hangingPunct="1">
        <a:defRPr sz="1836" kern="1200">
          <a:solidFill>
            <a:schemeClr val="tx1"/>
          </a:solidFill>
          <a:latin typeface="+mn-lt"/>
          <a:ea typeface="+mn-ea"/>
          <a:cs typeface="+mn-cs"/>
        </a:defRPr>
      </a:lvl3pPr>
      <a:lvl4pPr marL="1398839" algn="l" defTabSz="932559" rtl="0" eaLnBrk="1" latinLnBrk="0" hangingPunct="1">
        <a:defRPr sz="1836" kern="1200">
          <a:solidFill>
            <a:schemeClr val="tx1"/>
          </a:solidFill>
          <a:latin typeface="+mn-lt"/>
          <a:ea typeface="+mn-ea"/>
          <a:cs typeface="+mn-cs"/>
        </a:defRPr>
      </a:lvl4pPr>
      <a:lvl5pPr marL="1865119" algn="l" defTabSz="932559" rtl="0" eaLnBrk="1" latinLnBrk="0" hangingPunct="1">
        <a:defRPr sz="1836" kern="1200">
          <a:solidFill>
            <a:schemeClr val="tx1"/>
          </a:solidFill>
          <a:latin typeface="+mn-lt"/>
          <a:ea typeface="+mn-ea"/>
          <a:cs typeface="+mn-cs"/>
        </a:defRPr>
      </a:lvl5pPr>
      <a:lvl6pPr marL="2331399" algn="l" defTabSz="932559" rtl="0" eaLnBrk="1" latinLnBrk="0" hangingPunct="1">
        <a:defRPr sz="1836" kern="1200">
          <a:solidFill>
            <a:schemeClr val="tx1"/>
          </a:solidFill>
          <a:latin typeface="+mn-lt"/>
          <a:ea typeface="+mn-ea"/>
          <a:cs typeface="+mn-cs"/>
        </a:defRPr>
      </a:lvl6pPr>
      <a:lvl7pPr marL="2797677" algn="l" defTabSz="932559" rtl="0" eaLnBrk="1" latinLnBrk="0" hangingPunct="1">
        <a:defRPr sz="1836" kern="1200">
          <a:solidFill>
            <a:schemeClr val="tx1"/>
          </a:solidFill>
          <a:latin typeface="+mn-lt"/>
          <a:ea typeface="+mn-ea"/>
          <a:cs typeface="+mn-cs"/>
        </a:defRPr>
      </a:lvl7pPr>
      <a:lvl8pPr marL="3263957" algn="l" defTabSz="932559" rtl="0" eaLnBrk="1" latinLnBrk="0" hangingPunct="1">
        <a:defRPr sz="1836" kern="1200">
          <a:solidFill>
            <a:schemeClr val="tx1"/>
          </a:solidFill>
          <a:latin typeface="+mn-lt"/>
          <a:ea typeface="+mn-ea"/>
          <a:cs typeface="+mn-cs"/>
        </a:defRPr>
      </a:lvl8pPr>
      <a:lvl9pPr marL="3730237" algn="l" defTabSz="932559" rtl="0" eaLnBrk="1" latinLnBrk="0" hangingPunct="1">
        <a:defRPr sz="1836"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xml"/><Relationship Id="rId1" Type="http://schemas.openxmlformats.org/officeDocument/2006/relationships/slideLayout" Target="../slideLayouts/slideLayout31.xml"/></Relationships>
</file>

<file path=ppt/slides/_rels/slide1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31.xml"/></Relationships>
</file>

<file path=ppt/slides/_rels/slide1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1.xml"/></Relationships>
</file>

<file path=ppt/slides/_rels/slide1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1.xml"/><Relationship Id="rId1" Type="http://schemas.openxmlformats.org/officeDocument/2006/relationships/slideLayout" Target="../slideLayouts/slideLayout31.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2.xml"/><Relationship Id="rId1" Type="http://schemas.openxmlformats.org/officeDocument/2006/relationships/slideLayout" Target="../slideLayouts/slideLayout31.xml"/></Relationships>
</file>

<file path=ppt/slides/_rels/slide17.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tags" Target="../tags/tag3.xml"/><Relationship Id="rId7" Type="http://schemas.microsoft.com/office/2007/relationships/hdphoto" Target="../media/hdphoto4.wdp"/><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17.png"/><Relationship Id="rId5" Type="http://schemas.openxmlformats.org/officeDocument/2006/relationships/notesSlide" Target="../notesSlides/notesSlide13.xml"/><Relationship Id="rId10" Type="http://schemas.openxmlformats.org/officeDocument/2006/relationships/image" Target="../media/image26.png"/><Relationship Id="rId4" Type="http://schemas.openxmlformats.org/officeDocument/2006/relationships/slideLayout" Target="../slideLayouts/slideLayout29.xml"/><Relationship Id="rId9" Type="http://schemas.microsoft.com/office/2007/relationships/hdphoto" Target="../media/hdphoto5.wdp"/></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9.xml"/><Relationship Id="rId6" Type="http://schemas.openxmlformats.org/officeDocument/2006/relationships/image" Target="../media/image29.png"/><Relationship Id="rId5" Type="http://schemas.microsoft.com/office/2007/relationships/hdphoto" Target="../media/hdphoto6.wdp"/><Relationship Id="rId4" Type="http://schemas.openxmlformats.org/officeDocument/2006/relationships/image" Target="../media/image28.png"/></Relationships>
</file>

<file path=ppt/slides/_rels/slide2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tags" Target="../tags/tag6.xml"/><Relationship Id="rId7" Type="http://schemas.microsoft.com/office/2007/relationships/hdphoto" Target="../media/hdphoto4.wdp"/><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17.png"/><Relationship Id="rId5" Type="http://schemas.openxmlformats.org/officeDocument/2006/relationships/notesSlide" Target="../notesSlides/notesSlide15.xml"/><Relationship Id="rId10" Type="http://schemas.openxmlformats.org/officeDocument/2006/relationships/image" Target="../media/image26.png"/><Relationship Id="rId4" Type="http://schemas.openxmlformats.org/officeDocument/2006/relationships/slideLayout" Target="../slideLayouts/slideLayout29.xml"/><Relationship Id="rId9" Type="http://schemas.microsoft.com/office/2007/relationships/hdphoto" Target="../media/hdphoto5.wdp"/></Relationships>
</file>

<file path=ppt/slides/_rels/slide2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tags" Target="../tags/tag9.xml"/><Relationship Id="rId7" Type="http://schemas.microsoft.com/office/2007/relationships/hdphoto" Target="../media/hdphoto4.wdp"/><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17.png"/><Relationship Id="rId5" Type="http://schemas.openxmlformats.org/officeDocument/2006/relationships/notesSlide" Target="../notesSlides/notesSlide16.xml"/><Relationship Id="rId10" Type="http://schemas.openxmlformats.org/officeDocument/2006/relationships/image" Target="../media/image26.png"/><Relationship Id="rId4" Type="http://schemas.openxmlformats.org/officeDocument/2006/relationships/slideLayout" Target="../slideLayouts/slideLayout29.xml"/><Relationship Id="rId9" Type="http://schemas.microsoft.com/office/2007/relationships/hdphoto" Target="../media/hdphoto5.wdp"/></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0.xml"/><Relationship Id="rId1" Type="http://schemas.openxmlformats.org/officeDocument/2006/relationships/slideLayout" Target="../slideLayouts/slideLayout11.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2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33.png"/><Relationship Id="rId4" Type="http://schemas.openxmlformats.org/officeDocument/2006/relationships/image" Target="../media/image34.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hyperlink" Target="http://www.microsoft.com/sql/2008/learning/default.mspx" TargetMode="External"/><Relationship Id="rId3" Type="http://schemas.openxmlformats.org/officeDocument/2006/relationships/notesSlide" Target="../notesSlides/notesSlide22.xml"/><Relationship Id="rId7" Type="http://schemas.openxmlformats.org/officeDocument/2006/relationships/image" Target="../media/image39.png"/><Relationship Id="rId12" Type="http://schemas.openxmlformats.org/officeDocument/2006/relationships/image" Target="../media/image43.png"/><Relationship Id="rId2" Type="http://schemas.openxmlformats.org/officeDocument/2006/relationships/slideLayout" Target="../slideLayouts/slideLayout17.xml"/><Relationship Id="rId1" Type="http://schemas.openxmlformats.org/officeDocument/2006/relationships/tags" Target="../tags/tag10.xml"/><Relationship Id="rId6" Type="http://schemas.openxmlformats.org/officeDocument/2006/relationships/image" Target="../media/image38.png"/><Relationship Id="rId11" Type="http://schemas.openxmlformats.org/officeDocument/2006/relationships/image" Target="../media/image42.png"/><Relationship Id="rId5" Type="http://schemas.openxmlformats.org/officeDocument/2006/relationships/image" Target="../media/image37.png"/><Relationship Id="rId10" Type="http://schemas.openxmlformats.org/officeDocument/2006/relationships/image" Target="../media/image41.png"/><Relationship Id="rId4" Type="http://schemas.openxmlformats.org/officeDocument/2006/relationships/image" Target="../media/image36.png"/><Relationship Id="rId9" Type="http://schemas.openxmlformats.org/officeDocument/2006/relationships/image" Target="../media/image40.png"/></Relationships>
</file>

<file path=ppt/slides/_rels/slide3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3.xml"/><Relationship Id="rId1" Type="http://schemas.openxmlformats.org/officeDocument/2006/relationships/slideLayout" Target="../slideLayouts/slideLayout17.xml"/><Relationship Id="rId5" Type="http://schemas.openxmlformats.org/officeDocument/2006/relationships/image" Target="../media/image45.png"/><Relationship Id="rId4" Type="http://schemas.openxmlformats.org/officeDocument/2006/relationships/image" Target="../media/image2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48.png"/><Relationship Id="rId2" Type="http://schemas.openxmlformats.org/officeDocument/2006/relationships/customXml" Target="../../customXml/item7.xml"/><Relationship Id="rId1" Type="http://schemas.openxmlformats.org/officeDocument/2006/relationships/customXml" Target="../../customXml/item8.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notesSlide" Target="../notesSlides/notesSlide25.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47.png"/><Relationship Id="rId2" Type="http://schemas.openxmlformats.org/officeDocument/2006/relationships/customXml" Target="../../customXml/item9.xml"/><Relationship Id="rId1" Type="http://schemas.openxmlformats.org/officeDocument/2006/relationships/customXml" Target="../../customXml/item3.xml"/><Relationship Id="rId6" Type="http://schemas.openxmlformats.org/officeDocument/2006/relationships/image" Target="../media/image48.png"/><Relationship Id="rId5" Type="http://schemas.openxmlformats.org/officeDocument/2006/relationships/image" Target="../media/image46.png"/><Relationship Id="rId4" Type="http://schemas.openxmlformats.org/officeDocument/2006/relationships/notesSlide" Target="../notesSlides/notesSlide26.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47.png"/><Relationship Id="rId2" Type="http://schemas.openxmlformats.org/officeDocument/2006/relationships/customXml" Target="../../customXml/item5.xml"/><Relationship Id="rId1" Type="http://schemas.openxmlformats.org/officeDocument/2006/relationships/customXml" Target="../../customXml/item6.xml"/><Relationship Id="rId6" Type="http://schemas.openxmlformats.org/officeDocument/2006/relationships/image" Target="../media/image48.png"/><Relationship Id="rId5" Type="http://schemas.openxmlformats.org/officeDocument/2006/relationships/image" Target="../media/image46.png"/><Relationship Id="rId4" Type="http://schemas.openxmlformats.org/officeDocument/2006/relationships/notesSlide" Target="../notesSlides/notesSlide2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49.png"/><Relationship Id="rId7" Type="http://schemas.openxmlformats.org/officeDocument/2006/relationships/image" Target="../media/image52.png"/><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image" Target="../media/image46.png"/><Relationship Id="rId11" Type="http://schemas.microsoft.com/office/2007/relationships/hdphoto" Target="../media/hdphoto8.wdp"/><Relationship Id="rId5" Type="http://schemas.openxmlformats.org/officeDocument/2006/relationships/image" Target="../media/image51.png"/><Relationship Id="rId10" Type="http://schemas.openxmlformats.org/officeDocument/2006/relationships/image" Target="../media/image17.png"/><Relationship Id="rId4" Type="http://schemas.openxmlformats.org/officeDocument/2006/relationships/image" Target="../media/image50.png"/><Relationship Id="rId9" Type="http://schemas.microsoft.com/office/2007/relationships/hdphoto" Target="../media/hdphoto7.wdp"/></Relationships>
</file>

<file path=ppt/slides/_rels/slide39.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49.png"/><Relationship Id="rId7" Type="http://schemas.openxmlformats.org/officeDocument/2006/relationships/image" Target="../media/image17.png"/><Relationship Id="rId2" Type="http://schemas.openxmlformats.org/officeDocument/2006/relationships/notesSlide" Target="../notesSlides/notesSlide29.xml"/><Relationship Id="rId1" Type="http://schemas.openxmlformats.org/officeDocument/2006/relationships/slideLayout" Target="../slideLayouts/slideLayout17.xml"/><Relationship Id="rId6" Type="http://schemas.microsoft.com/office/2007/relationships/hdphoto" Target="../media/hdphoto7.wdp"/><Relationship Id="rId5" Type="http://schemas.openxmlformats.org/officeDocument/2006/relationships/image" Target="../media/image18.png"/><Relationship Id="rId4" Type="http://schemas.openxmlformats.org/officeDocument/2006/relationships/image" Target="../media/image5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0.xml"/><Relationship Id="rId1" Type="http://schemas.openxmlformats.org/officeDocument/2006/relationships/slideLayout" Target="../slideLayouts/slideLayout17.xml"/><Relationship Id="rId4" Type="http://schemas.microsoft.com/office/2007/relationships/hdphoto" Target="../media/hdphoto9.wdp"/></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3.xml"/><Relationship Id="rId1" Type="http://schemas.openxmlformats.org/officeDocument/2006/relationships/slideLayout" Target="../slideLayouts/slideLayout35.xml"/><Relationship Id="rId4" Type="http://schemas.openxmlformats.org/officeDocument/2006/relationships/image" Target="cid:image001.png@01CD9805.DD1FF550"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5.xml"/><Relationship Id="rId1" Type="http://schemas.openxmlformats.org/officeDocument/2006/relationships/slideLayout" Target="../slideLayouts/slideLayout24.xml"/><Relationship Id="rId5" Type="http://schemas.openxmlformats.org/officeDocument/2006/relationships/image" Target="../media/image57.png"/><Relationship Id="rId4" Type="http://schemas.openxmlformats.org/officeDocument/2006/relationships/image" Target="../media/image56.png"/></Relationships>
</file>

<file path=ppt/slides/_rels/slide4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6.xml"/><Relationship Id="rId1" Type="http://schemas.openxmlformats.org/officeDocument/2006/relationships/slideLayout" Target="../slideLayouts/slideLayout17.xml"/><Relationship Id="rId4" Type="http://schemas.openxmlformats.org/officeDocument/2006/relationships/image" Target="../media/image59.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3" Type="http://schemas.openxmlformats.org/officeDocument/2006/relationships/image" Target="../media/image61.tif"/><Relationship Id="rId2" Type="http://schemas.openxmlformats.org/officeDocument/2006/relationships/notesSlide" Target="../notesSlides/notesSlide37.xml"/><Relationship Id="rId1" Type="http://schemas.openxmlformats.org/officeDocument/2006/relationships/slideLayout" Target="../slideLayouts/slideLayout33.xml"/><Relationship Id="rId5" Type="http://schemas.openxmlformats.org/officeDocument/2006/relationships/image" Target="../media/image62.png"/><Relationship Id="rId4" Type="http://schemas.openxmlformats.org/officeDocument/2006/relationships/hyperlink" Target="http://aka.ms/fasttrackspc" TargetMode="External"/></Relationships>
</file>

<file path=ppt/slides/_rels/slide5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5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image" Target="../media/image16.png"/><Relationship Id="rId5" Type="http://schemas.openxmlformats.org/officeDocument/2006/relationships/image" Target="../media/image15.png"/><Relationship Id="rId10" Type="http://schemas.microsoft.com/office/2007/relationships/hdphoto" Target="../media/hdphoto3.wdp"/><Relationship Id="rId4" Type="http://schemas.microsoft.com/office/2007/relationships/hdphoto" Target="../media/hdphoto1.wdp"/><Relationship Id="rId9" Type="http://schemas.openxmlformats.org/officeDocument/2006/relationships/image" Target="../media/image1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175879"/>
      </p:ext>
    </p:extLst>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idx="4294967295"/>
          </p:nvPr>
        </p:nvSpPr>
        <p:spPr>
          <a:xfrm>
            <a:off x="556741" y="204117"/>
            <a:ext cx="11374199" cy="762598"/>
          </a:xfrm>
        </p:spPr>
        <p:txBody>
          <a:bodyPr/>
          <a:lstStyle/>
          <a:p>
            <a:r>
              <a:rPr lang="en-US" sz="2040" spc="0" dirty="0"/>
              <a:t>Scalability:</a:t>
            </a:r>
            <a:r>
              <a:rPr lang="en-US" sz="4488" dirty="0"/>
              <a:t/>
            </a:r>
            <a:br>
              <a:rPr lang="en-US" sz="4488" dirty="0"/>
            </a:br>
            <a:r>
              <a:rPr lang="en-US" sz="4080" dirty="0"/>
              <a:t>Connecting Datacenters to Users</a:t>
            </a:r>
          </a:p>
        </p:txBody>
      </p:sp>
      <p:sp>
        <p:nvSpPr>
          <p:cNvPr id="3" name="Rectangle 2"/>
          <p:cNvSpPr/>
          <p:nvPr/>
        </p:nvSpPr>
        <p:spPr bwMode="auto">
          <a:xfrm>
            <a:off x="9870933" y="6217355"/>
            <a:ext cx="2564659" cy="7771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90" name="Freeform 667"/>
          <p:cNvSpPr>
            <a:spLocks noEditPoints="1"/>
          </p:cNvSpPr>
          <p:nvPr/>
        </p:nvSpPr>
        <p:spPr bwMode="auto">
          <a:xfrm>
            <a:off x="283114" y="2012631"/>
            <a:ext cx="7257115" cy="4282441"/>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chemeClr val="bg1">
              <a:lumMod val="85000"/>
            </a:schemeClr>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287" name="Group 286"/>
          <p:cNvGrpSpPr/>
          <p:nvPr/>
        </p:nvGrpSpPr>
        <p:grpSpPr>
          <a:xfrm>
            <a:off x="8084749" y="5067336"/>
            <a:ext cx="4231332" cy="1764597"/>
            <a:chOff x="7926080" y="4968428"/>
            <a:chExt cx="4148741" cy="1730154"/>
          </a:xfrm>
        </p:grpSpPr>
        <p:sp>
          <p:nvSpPr>
            <p:cNvPr id="31" name="Rectangle 30"/>
            <p:cNvSpPr/>
            <p:nvPr/>
          </p:nvSpPr>
          <p:spPr>
            <a:xfrm>
              <a:off x="8638702" y="4968428"/>
              <a:ext cx="3436119" cy="1730154"/>
            </a:xfrm>
            <a:prstGeom prst="rect">
              <a:avLst/>
            </a:prstGeom>
          </p:spPr>
          <p:txBody>
            <a:bodyPr wrap="square">
              <a:spAutoFit/>
            </a:bodyPr>
            <a:lstStyle/>
            <a:p>
              <a:pPr defTabSz="1243091">
                <a:spcAft>
                  <a:spcPts val="1224"/>
                </a:spcAft>
              </a:pPr>
              <a:r>
                <a:rPr lang="en-US" sz="2448" dirty="0">
                  <a:solidFill>
                    <a:srgbClr val="000000">
                      <a:lumMod val="75000"/>
                      <a:lumOff val="25000"/>
                    </a:srgbClr>
                  </a:solidFill>
                </a:rPr>
                <a:t>Last mile and P2P</a:t>
              </a:r>
            </a:p>
            <a:p>
              <a:pPr marL="346486" lvl="1" defTabSz="1243091">
                <a:spcAft>
                  <a:spcPts val="816"/>
                </a:spcAft>
              </a:pPr>
              <a:r>
                <a:rPr lang="en-US" sz="1632" dirty="0">
                  <a:solidFill>
                    <a:srgbClr val="000000">
                      <a:lumMod val="75000"/>
                      <a:lumOff val="25000"/>
                    </a:srgbClr>
                  </a:solidFill>
                </a:rPr>
                <a:t>Last mile providers deliver </a:t>
              </a:r>
              <a:br>
                <a:rPr lang="en-US" sz="1632" dirty="0">
                  <a:solidFill>
                    <a:srgbClr val="000000">
                      <a:lumMod val="75000"/>
                      <a:lumOff val="25000"/>
                    </a:srgbClr>
                  </a:solidFill>
                </a:rPr>
              </a:br>
              <a:r>
                <a:rPr lang="en-US" sz="1632" dirty="0">
                  <a:solidFill>
                    <a:srgbClr val="000000">
                      <a:lumMod val="75000"/>
                      <a:lumOff val="25000"/>
                    </a:srgbClr>
                  </a:solidFill>
                </a:rPr>
                <a:t>to consumers</a:t>
              </a:r>
            </a:p>
            <a:p>
              <a:pPr marL="346486" lvl="1" defTabSz="1243091">
                <a:spcAft>
                  <a:spcPts val="816"/>
                </a:spcAft>
              </a:pPr>
              <a:r>
                <a:rPr lang="en-US" sz="1632" dirty="0">
                  <a:solidFill>
                    <a:srgbClr val="000000">
                      <a:lumMod val="75000"/>
                      <a:lumOff val="25000"/>
                    </a:srgbClr>
                  </a:solidFill>
                </a:rPr>
                <a:t>P2P technology improves </a:t>
              </a:r>
              <a:br>
                <a:rPr lang="en-US" sz="1632" dirty="0">
                  <a:solidFill>
                    <a:srgbClr val="000000">
                      <a:lumMod val="75000"/>
                      <a:lumOff val="25000"/>
                    </a:srgbClr>
                  </a:solidFill>
                </a:rPr>
              </a:br>
              <a:r>
                <a:rPr lang="en-US" sz="1632" dirty="0">
                  <a:solidFill>
                    <a:srgbClr val="000000">
                      <a:lumMod val="75000"/>
                      <a:lumOff val="25000"/>
                    </a:srgbClr>
                  </a:solidFill>
                </a:rPr>
                <a:t>last mile delivery</a:t>
              </a:r>
            </a:p>
          </p:txBody>
        </p:sp>
        <p:sp>
          <p:nvSpPr>
            <p:cNvPr id="36" name="Freeform 154"/>
            <p:cNvSpPr>
              <a:spLocks/>
            </p:cNvSpPr>
            <p:nvPr/>
          </p:nvSpPr>
          <p:spPr bwMode="auto">
            <a:xfrm>
              <a:off x="7926080" y="5077585"/>
              <a:ext cx="493597" cy="511226"/>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cxnSp>
        <p:nvCxnSpPr>
          <p:cNvPr id="227" name="Straight Connector 226"/>
          <p:cNvCxnSpPr>
            <a:endCxn id="64" idx="0"/>
          </p:cNvCxnSpPr>
          <p:nvPr/>
        </p:nvCxnSpPr>
        <p:spPr>
          <a:xfrm flipH="1" flipV="1">
            <a:off x="3882353" y="3859755"/>
            <a:ext cx="1063387" cy="353136"/>
          </a:xfrm>
          <a:prstGeom prst="line">
            <a:avLst/>
          </a:prstGeom>
          <a:ln w="3810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a:endCxn id="158" idx="0"/>
          </p:cNvCxnSpPr>
          <p:nvPr/>
        </p:nvCxnSpPr>
        <p:spPr>
          <a:xfrm flipH="1">
            <a:off x="3449174" y="3863509"/>
            <a:ext cx="412506" cy="771751"/>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a:stCxn id="64" idx="0"/>
            <a:endCxn id="98" idx="0"/>
          </p:cNvCxnSpPr>
          <p:nvPr/>
        </p:nvCxnSpPr>
        <p:spPr>
          <a:xfrm>
            <a:off x="3882352" y="3859754"/>
            <a:ext cx="325987" cy="921370"/>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4202738" y="4774078"/>
            <a:ext cx="978022" cy="65105"/>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a:endCxn id="146" idx="0"/>
          </p:cNvCxnSpPr>
          <p:nvPr/>
        </p:nvCxnSpPr>
        <p:spPr>
          <a:xfrm>
            <a:off x="4215695" y="4782766"/>
            <a:ext cx="716429" cy="46959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207337" y="4781125"/>
            <a:ext cx="319944" cy="610830"/>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158" idx="0"/>
            <a:endCxn id="176" idx="0"/>
          </p:cNvCxnSpPr>
          <p:nvPr/>
        </p:nvCxnSpPr>
        <p:spPr>
          <a:xfrm>
            <a:off x="3449175" y="4635259"/>
            <a:ext cx="306326" cy="685429"/>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a:endCxn id="182" idx="0"/>
          </p:cNvCxnSpPr>
          <p:nvPr/>
        </p:nvCxnSpPr>
        <p:spPr>
          <a:xfrm flipH="1">
            <a:off x="3331953" y="4642782"/>
            <a:ext cx="116383" cy="76818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a:stCxn id="158" idx="0"/>
          </p:cNvCxnSpPr>
          <p:nvPr/>
        </p:nvCxnSpPr>
        <p:spPr>
          <a:xfrm flipH="1">
            <a:off x="2920415" y="4635260"/>
            <a:ext cx="528759" cy="605304"/>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a:stCxn id="164" idx="0"/>
            <a:endCxn id="194" idx="0"/>
          </p:cNvCxnSpPr>
          <p:nvPr/>
        </p:nvCxnSpPr>
        <p:spPr>
          <a:xfrm flipV="1">
            <a:off x="2178406" y="4275311"/>
            <a:ext cx="528934" cy="59555"/>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a:stCxn id="164" idx="0"/>
          </p:cNvCxnSpPr>
          <p:nvPr/>
        </p:nvCxnSpPr>
        <p:spPr>
          <a:xfrm>
            <a:off x="2178406" y="4334866"/>
            <a:ext cx="320202" cy="459080"/>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a:stCxn id="164" idx="0"/>
          </p:cNvCxnSpPr>
          <p:nvPr/>
        </p:nvCxnSpPr>
        <p:spPr>
          <a:xfrm flipH="1">
            <a:off x="1977596" y="4334866"/>
            <a:ext cx="200811" cy="603045"/>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a:stCxn id="170" idx="0"/>
            <a:endCxn id="212" idx="0"/>
          </p:cNvCxnSpPr>
          <p:nvPr/>
        </p:nvCxnSpPr>
        <p:spPr>
          <a:xfrm>
            <a:off x="1137175" y="4124288"/>
            <a:ext cx="65195" cy="75668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a:endCxn id="218" idx="0"/>
          </p:cNvCxnSpPr>
          <p:nvPr/>
        </p:nvCxnSpPr>
        <p:spPr>
          <a:xfrm flipH="1">
            <a:off x="841836" y="4127808"/>
            <a:ext cx="293032" cy="489893"/>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flipH="1" flipV="1">
            <a:off x="609850" y="4063787"/>
            <a:ext cx="522097" cy="60501"/>
          </a:xfrm>
          <a:prstGeom prst="line">
            <a:avLst/>
          </a:prstGeom>
          <a:ln>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739511" y="3616037"/>
            <a:ext cx="442933" cy="718830"/>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a:stCxn id="170" idx="0"/>
            <a:endCxn id="54" idx="0"/>
          </p:cNvCxnSpPr>
          <p:nvPr/>
        </p:nvCxnSpPr>
        <p:spPr>
          <a:xfrm flipV="1">
            <a:off x="1137176" y="3616037"/>
            <a:ext cx="600257" cy="508251"/>
          </a:xfrm>
          <a:prstGeom prst="line">
            <a:avLst/>
          </a:prstGeom>
          <a:ln w="1905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a:stCxn id="12" idx="1"/>
          </p:cNvCxnSpPr>
          <p:nvPr/>
        </p:nvCxnSpPr>
        <p:spPr>
          <a:xfrm>
            <a:off x="1122776" y="2798704"/>
            <a:ext cx="614639" cy="817299"/>
          </a:xfrm>
          <a:prstGeom prst="line">
            <a:avLst/>
          </a:prstGeom>
          <a:ln w="38100">
            <a:solidFill>
              <a:schemeClr val="tx1">
                <a:lumMod val="50000"/>
                <a:lumOff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7" name="Group 4"/>
          <p:cNvGrpSpPr>
            <a:grpSpLocks noChangeAspect="1"/>
          </p:cNvGrpSpPr>
          <p:nvPr/>
        </p:nvGrpSpPr>
        <p:grpSpPr bwMode="auto">
          <a:xfrm>
            <a:off x="645285" y="1677498"/>
            <a:ext cx="954148" cy="1122038"/>
            <a:chOff x="2692" y="810"/>
            <a:chExt cx="2296" cy="2700"/>
          </a:xfrm>
        </p:grpSpPr>
        <p:sp>
          <p:nvSpPr>
            <p:cNvPr id="8" name="AutoShape 3"/>
            <p:cNvSpPr>
              <a:spLocks noChangeAspect="1" noChangeArrowheads="1" noTextEdit="1"/>
            </p:cNvSpPr>
            <p:nvPr/>
          </p:nvSpPr>
          <p:spPr bwMode="auto">
            <a:xfrm>
              <a:off x="2692" y="810"/>
              <a:ext cx="2296" cy="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 name="Rectangle 5"/>
            <p:cNvSpPr>
              <a:spLocks noChangeArrowheads="1"/>
            </p:cNvSpPr>
            <p:nvPr/>
          </p:nvSpPr>
          <p:spPr bwMode="auto">
            <a:xfrm>
              <a:off x="2756" y="874"/>
              <a:ext cx="2168" cy="22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 name="Freeform 6"/>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close/>
                  <a:moveTo>
                    <a:pt x="2292" y="0"/>
                  </a:moveTo>
                  <a:lnTo>
                    <a:pt x="0" y="0"/>
                  </a:lnTo>
                  <a:lnTo>
                    <a:pt x="0" y="2371"/>
                  </a:lnTo>
                  <a:lnTo>
                    <a:pt x="2292" y="2371"/>
                  </a:lnTo>
                  <a:lnTo>
                    <a:pt x="2292" y="0"/>
                  </a:lnTo>
                  <a:lnTo>
                    <a:pt x="2292"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 name="Freeform 7"/>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moveTo>
                    <a:pt x="2292" y="0"/>
                  </a:moveTo>
                  <a:lnTo>
                    <a:pt x="0" y="0"/>
                  </a:lnTo>
                  <a:lnTo>
                    <a:pt x="0" y="2371"/>
                  </a:lnTo>
                  <a:lnTo>
                    <a:pt x="2292" y="2371"/>
                  </a:lnTo>
                  <a:lnTo>
                    <a:pt x="2292" y="0"/>
                  </a:lnTo>
                  <a:lnTo>
                    <a:pt x="2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 name="Freeform 8"/>
            <p:cNvSpPr>
              <a:spLocks/>
            </p:cNvSpPr>
            <p:nvPr/>
          </p:nvSpPr>
          <p:spPr bwMode="auto">
            <a:xfrm>
              <a:off x="3488" y="3157"/>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 name="Freeform 9"/>
            <p:cNvSpPr>
              <a:spLocks/>
            </p:cNvSpPr>
            <p:nvPr/>
          </p:nvSpPr>
          <p:spPr bwMode="auto">
            <a:xfrm>
              <a:off x="3488" y="2958"/>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 name="Freeform 10"/>
            <p:cNvSpPr>
              <a:spLocks noEditPoints="1"/>
            </p:cNvSpPr>
            <p:nvPr/>
          </p:nvSpPr>
          <p:spPr bwMode="auto">
            <a:xfrm>
              <a:off x="2974" y="1080"/>
              <a:ext cx="1696" cy="1902"/>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37" name="Group 4"/>
          <p:cNvGrpSpPr>
            <a:grpSpLocks noChangeAspect="1"/>
          </p:cNvGrpSpPr>
          <p:nvPr/>
        </p:nvGrpSpPr>
        <p:grpSpPr bwMode="auto">
          <a:xfrm>
            <a:off x="4468666" y="3091022"/>
            <a:ext cx="954148" cy="1122038"/>
            <a:chOff x="2692" y="810"/>
            <a:chExt cx="2296" cy="2700"/>
          </a:xfrm>
        </p:grpSpPr>
        <p:sp>
          <p:nvSpPr>
            <p:cNvPr id="38" name="AutoShape 3"/>
            <p:cNvSpPr>
              <a:spLocks noChangeAspect="1" noChangeArrowheads="1" noTextEdit="1"/>
            </p:cNvSpPr>
            <p:nvPr/>
          </p:nvSpPr>
          <p:spPr bwMode="auto">
            <a:xfrm>
              <a:off x="2692" y="810"/>
              <a:ext cx="2296" cy="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 name="Rectangle 5"/>
            <p:cNvSpPr>
              <a:spLocks noChangeArrowheads="1"/>
            </p:cNvSpPr>
            <p:nvPr/>
          </p:nvSpPr>
          <p:spPr bwMode="auto">
            <a:xfrm>
              <a:off x="2756" y="874"/>
              <a:ext cx="2168" cy="22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 name="Freeform 6"/>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close/>
                  <a:moveTo>
                    <a:pt x="2292" y="0"/>
                  </a:moveTo>
                  <a:lnTo>
                    <a:pt x="0" y="0"/>
                  </a:lnTo>
                  <a:lnTo>
                    <a:pt x="0" y="2371"/>
                  </a:lnTo>
                  <a:lnTo>
                    <a:pt x="2292" y="2371"/>
                  </a:lnTo>
                  <a:lnTo>
                    <a:pt x="2292" y="0"/>
                  </a:lnTo>
                  <a:lnTo>
                    <a:pt x="2292"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 name="Freeform 7"/>
            <p:cNvSpPr>
              <a:spLocks noEditPoints="1"/>
            </p:cNvSpPr>
            <p:nvPr/>
          </p:nvSpPr>
          <p:spPr bwMode="auto">
            <a:xfrm>
              <a:off x="2694" y="812"/>
              <a:ext cx="2292" cy="2371"/>
            </a:xfrm>
            <a:custGeom>
              <a:avLst/>
              <a:gdLst>
                <a:gd name="T0" fmla="*/ 2168 w 2292"/>
                <a:gd name="T1" fmla="*/ 124 h 2371"/>
                <a:gd name="T2" fmla="*/ 2168 w 2292"/>
                <a:gd name="T3" fmla="*/ 2248 h 2371"/>
                <a:gd name="T4" fmla="*/ 124 w 2292"/>
                <a:gd name="T5" fmla="*/ 2248 h 2371"/>
                <a:gd name="T6" fmla="*/ 124 w 2292"/>
                <a:gd name="T7" fmla="*/ 124 h 2371"/>
                <a:gd name="T8" fmla="*/ 2168 w 2292"/>
                <a:gd name="T9" fmla="*/ 124 h 2371"/>
                <a:gd name="T10" fmla="*/ 2292 w 2292"/>
                <a:gd name="T11" fmla="*/ 0 h 2371"/>
                <a:gd name="T12" fmla="*/ 0 w 2292"/>
                <a:gd name="T13" fmla="*/ 0 h 2371"/>
                <a:gd name="T14" fmla="*/ 0 w 2292"/>
                <a:gd name="T15" fmla="*/ 2371 h 2371"/>
                <a:gd name="T16" fmla="*/ 2292 w 2292"/>
                <a:gd name="T17" fmla="*/ 2371 h 2371"/>
                <a:gd name="T18" fmla="*/ 2292 w 2292"/>
                <a:gd name="T19" fmla="*/ 0 h 2371"/>
                <a:gd name="T20" fmla="*/ 2292 w 2292"/>
                <a:gd name="T21" fmla="*/ 0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2" h="2371">
                  <a:moveTo>
                    <a:pt x="2168" y="124"/>
                  </a:moveTo>
                  <a:lnTo>
                    <a:pt x="2168" y="2248"/>
                  </a:lnTo>
                  <a:lnTo>
                    <a:pt x="124" y="2248"/>
                  </a:lnTo>
                  <a:lnTo>
                    <a:pt x="124" y="124"/>
                  </a:lnTo>
                  <a:lnTo>
                    <a:pt x="2168" y="124"/>
                  </a:lnTo>
                  <a:moveTo>
                    <a:pt x="2292" y="0"/>
                  </a:moveTo>
                  <a:lnTo>
                    <a:pt x="0" y="0"/>
                  </a:lnTo>
                  <a:lnTo>
                    <a:pt x="0" y="2371"/>
                  </a:lnTo>
                  <a:lnTo>
                    <a:pt x="2292" y="2371"/>
                  </a:lnTo>
                  <a:lnTo>
                    <a:pt x="2292" y="0"/>
                  </a:lnTo>
                  <a:lnTo>
                    <a:pt x="22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 name="Freeform 8"/>
            <p:cNvSpPr>
              <a:spLocks/>
            </p:cNvSpPr>
            <p:nvPr/>
          </p:nvSpPr>
          <p:spPr bwMode="auto">
            <a:xfrm>
              <a:off x="3488" y="3157"/>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 name="Freeform 9"/>
            <p:cNvSpPr>
              <a:spLocks/>
            </p:cNvSpPr>
            <p:nvPr/>
          </p:nvSpPr>
          <p:spPr bwMode="auto">
            <a:xfrm>
              <a:off x="3488" y="2958"/>
              <a:ext cx="704" cy="351"/>
            </a:xfrm>
            <a:custGeom>
              <a:avLst/>
              <a:gdLst>
                <a:gd name="T0" fmla="*/ 704 w 704"/>
                <a:gd name="T1" fmla="*/ 0 h 351"/>
                <a:gd name="T2" fmla="*/ 353 w 704"/>
                <a:gd name="T3" fmla="*/ 351 h 351"/>
                <a:gd name="T4" fmla="*/ 0 w 704"/>
                <a:gd name="T5" fmla="*/ 0 h 351"/>
                <a:gd name="T6" fmla="*/ 704 w 704"/>
                <a:gd name="T7" fmla="*/ 0 h 351"/>
              </a:gdLst>
              <a:ahLst/>
              <a:cxnLst>
                <a:cxn ang="0">
                  <a:pos x="T0" y="T1"/>
                </a:cxn>
                <a:cxn ang="0">
                  <a:pos x="T2" y="T3"/>
                </a:cxn>
                <a:cxn ang="0">
                  <a:pos x="T4" y="T5"/>
                </a:cxn>
                <a:cxn ang="0">
                  <a:pos x="T6" y="T7"/>
                </a:cxn>
              </a:cxnLst>
              <a:rect l="0" t="0" r="r" b="b"/>
              <a:pathLst>
                <a:path w="704" h="351">
                  <a:moveTo>
                    <a:pt x="704" y="0"/>
                  </a:moveTo>
                  <a:lnTo>
                    <a:pt x="353" y="351"/>
                  </a:lnTo>
                  <a:lnTo>
                    <a:pt x="0" y="0"/>
                  </a:lnTo>
                  <a:lnTo>
                    <a:pt x="7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 name="Freeform 10"/>
            <p:cNvSpPr>
              <a:spLocks noEditPoints="1"/>
            </p:cNvSpPr>
            <p:nvPr/>
          </p:nvSpPr>
          <p:spPr bwMode="auto">
            <a:xfrm>
              <a:off x="2974" y="1080"/>
              <a:ext cx="1696" cy="1902"/>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57" name="Group 56"/>
          <p:cNvGrpSpPr/>
          <p:nvPr/>
        </p:nvGrpSpPr>
        <p:grpSpPr>
          <a:xfrm>
            <a:off x="1467282" y="2862592"/>
            <a:ext cx="540304" cy="753444"/>
            <a:chOff x="2408979" y="2169254"/>
            <a:chExt cx="799063" cy="1114278"/>
          </a:xfrm>
        </p:grpSpPr>
        <p:grpSp>
          <p:nvGrpSpPr>
            <p:cNvPr id="56" name="Group 55"/>
            <p:cNvGrpSpPr/>
            <p:nvPr/>
          </p:nvGrpSpPr>
          <p:grpSpPr>
            <a:xfrm>
              <a:off x="2408979" y="2169254"/>
              <a:ext cx="799063" cy="1114278"/>
              <a:chOff x="1099587" y="2169254"/>
              <a:chExt cx="799063" cy="1114278"/>
            </a:xfrm>
          </p:grpSpPr>
          <p:sp>
            <p:nvSpPr>
              <p:cNvPr id="52" name="Rectangle 51"/>
              <p:cNvSpPr/>
              <p:nvPr/>
            </p:nvSpPr>
            <p:spPr bwMode="auto">
              <a:xfrm>
                <a:off x="1099587" y="2169254"/>
                <a:ext cx="799063" cy="951479"/>
              </a:xfrm>
              <a:prstGeom prst="rect">
                <a:avLst/>
              </a:prstGeom>
              <a:solidFill>
                <a:schemeClr val="bg1"/>
              </a:solidFill>
              <a:ln w="38100">
                <a:solidFill>
                  <a:srgbClr val="64135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54" name="Isosceles Triangle 53"/>
              <p:cNvSpPr/>
              <p:nvPr/>
            </p:nvSpPr>
            <p:spPr bwMode="auto">
              <a:xfrm rot="10800000">
                <a:off x="1325287" y="3102325"/>
                <a:ext cx="347662" cy="181207"/>
              </a:xfrm>
              <a:prstGeom prst="triangle">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55" name="Isosceles Triangle 5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45" name="Group 44"/>
            <p:cNvGrpSpPr/>
            <p:nvPr/>
          </p:nvGrpSpPr>
          <p:grpSpPr>
            <a:xfrm>
              <a:off x="2540620" y="2337606"/>
              <a:ext cx="554198" cy="638737"/>
              <a:chOff x="5394326" y="4936834"/>
              <a:chExt cx="720725" cy="835025"/>
            </a:xfrm>
            <a:solidFill>
              <a:srgbClr val="641355"/>
            </a:solidFill>
          </p:grpSpPr>
          <p:sp>
            <p:nvSpPr>
              <p:cNvPr id="46"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grpSp>
        <p:nvGrpSpPr>
          <p:cNvPr id="58" name="Group 57"/>
          <p:cNvGrpSpPr/>
          <p:nvPr/>
        </p:nvGrpSpPr>
        <p:grpSpPr>
          <a:xfrm>
            <a:off x="3612201" y="3106310"/>
            <a:ext cx="540304" cy="753444"/>
            <a:chOff x="2408979" y="2169254"/>
            <a:chExt cx="799063" cy="1114278"/>
          </a:xfrm>
        </p:grpSpPr>
        <p:grpSp>
          <p:nvGrpSpPr>
            <p:cNvPr id="59" name="Group 58"/>
            <p:cNvGrpSpPr/>
            <p:nvPr/>
          </p:nvGrpSpPr>
          <p:grpSpPr>
            <a:xfrm>
              <a:off x="2408979" y="2169254"/>
              <a:ext cx="799063" cy="1114278"/>
              <a:chOff x="1099587" y="2169254"/>
              <a:chExt cx="799063" cy="1114278"/>
            </a:xfrm>
          </p:grpSpPr>
          <p:sp>
            <p:nvSpPr>
              <p:cNvPr id="63" name="Rectangle 62"/>
              <p:cNvSpPr/>
              <p:nvPr/>
            </p:nvSpPr>
            <p:spPr bwMode="auto">
              <a:xfrm>
                <a:off x="1099587" y="2169254"/>
                <a:ext cx="799063" cy="951479"/>
              </a:xfrm>
              <a:prstGeom prst="rect">
                <a:avLst/>
              </a:prstGeom>
              <a:solidFill>
                <a:schemeClr val="bg1"/>
              </a:solidFill>
              <a:ln w="38100">
                <a:solidFill>
                  <a:srgbClr val="64135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64" name="Isosceles Triangle 63"/>
              <p:cNvSpPr/>
              <p:nvPr/>
            </p:nvSpPr>
            <p:spPr bwMode="auto">
              <a:xfrm rot="10800000">
                <a:off x="1325287" y="3102325"/>
                <a:ext cx="347662" cy="181207"/>
              </a:xfrm>
              <a:prstGeom prst="triangle">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65" name="Isosceles Triangle 6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60" name="Group 59"/>
            <p:cNvGrpSpPr/>
            <p:nvPr/>
          </p:nvGrpSpPr>
          <p:grpSpPr>
            <a:xfrm>
              <a:off x="2540620" y="2337606"/>
              <a:ext cx="554198" cy="638737"/>
              <a:chOff x="5394326" y="4936834"/>
              <a:chExt cx="720725" cy="835025"/>
            </a:xfrm>
            <a:solidFill>
              <a:srgbClr val="641355"/>
            </a:solidFill>
          </p:grpSpPr>
          <p:sp>
            <p:nvSpPr>
              <p:cNvPr id="61"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grpSp>
        <p:nvGrpSpPr>
          <p:cNvPr id="94" name="Group 93"/>
          <p:cNvGrpSpPr/>
          <p:nvPr/>
        </p:nvGrpSpPr>
        <p:grpSpPr>
          <a:xfrm>
            <a:off x="4006006" y="4129530"/>
            <a:ext cx="393464" cy="651594"/>
            <a:chOff x="985341" y="3053691"/>
            <a:chExt cx="446087" cy="738738"/>
          </a:xfrm>
        </p:grpSpPr>
        <p:grpSp>
          <p:nvGrpSpPr>
            <p:cNvPr id="95" name="Group 94"/>
            <p:cNvGrpSpPr/>
            <p:nvPr/>
          </p:nvGrpSpPr>
          <p:grpSpPr>
            <a:xfrm>
              <a:off x="985341" y="3053691"/>
              <a:ext cx="446087" cy="738738"/>
              <a:chOff x="1088212" y="2169254"/>
              <a:chExt cx="799063" cy="1114278"/>
            </a:xfrm>
          </p:grpSpPr>
          <p:sp>
            <p:nvSpPr>
              <p:cNvPr id="97" name="Rectangle 96"/>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8" name="Isosceles Triangle 97"/>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9" name="Isosceles Triangle 9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96"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111" name="Group 110"/>
          <p:cNvGrpSpPr/>
          <p:nvPr/>
        </p:nvGrpSpPr>
        <p:grpSpPr>
          <a:xfrm>
            <a:off x="5032681" y="4502797"/>
            <a:ext cx="257983" cy="342389"/>
            <a:chOff x="6227666" y="4724398"/>
            <a:chExt cx="446087" cy="592038"/>
          </a:xfrm>
        </p:grpSpPr>
        <p:grpSp>
          <p:nvGrpSpPr>
            <p:cNvPr id="101" name="Group 100"/>
            <p:cNvGrpSpPr/>
            <p:nvPr/>
          </p:nvGrpSpPr>
          <p:grpSpPr>
            <a:xfrm>
              <a:off x="6227666" y="4724398"/>
              <a:ext cx="446087" cy="592038"/>
              <a:chOff x="1088212" y="2390529"/>
              <a:chExt cx="799063" cy="893003"/>
            </a:xfrm>
          </p:grpSpPr>
          <p:sp>
            <p:nvSpPr>
              <p:cNvPr id="103" name="Rectangle 10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04" name="Isosceles Triangle 10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05" name="Isosceles Triangle 10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0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42" name="Group 141"/>
          <p:cNvGrpSpPr/>
          <p:nvPr/>
        </p:nvGrpSpPr>
        <p:grpSpPr>
          <a:xfrm>
            <a:off x="4799460" y="4909969"/>
            <a:ext cx="257983" cy="342389"/>
            <a:chOff x="6227666" y="4724398"/>
            <a:chExt cx="446087" cy="592038"/>
          </a:xfrm>
        </p:grpSpPr>
        <p:grpSp>
          <p:nvGrpSpPr>
            <p:cNvPr id="143" name="Group 142"/>
            <p:cNvGrpSpPr/>
            <p:nvPr/>
          </p:nvGrpSpPr>
          <p:grpSpPr>
            <a:xfrm>
              <a:off x="6227666" y="4724398"/>
              <a:ext cx="446087" cy="592038"/>
              <a:chOff x="1088212" y="2390529"/>
              <a:chExt cx="799063" cy="893003"/>
            </a:xfrm>
          </p:grpSpPr>
          <p:sp>
            <p:nvSpPr>
              <p:cNvPr id="145" name="Rectangle 14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46" name="Isosceles Triangle 14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47" name="Isosceles Triangle 14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4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48" name="Group 147"/>
          <p:cNvGrpSpPr/>
          <p:nvPr/>
        </p:nvGrpSpPr>
        <p:grpSpPr>
          <a:xfrm>
            <a:off x="4391790" y="5049564"/>
            <a:ext cx="257983" cy="342389"/>
            <a:chOff x="6227666" y="4724398"/>
            <a:chExt cx="446087" cy="592038"/>
          </a:xfrm>
        </p:grpSpPr>
        <p:grpSp>
          <p:nvGrpSpPr>
            <p:cNvPr id="149" name="Group 148"/>
            <p:cNvGrpSpPr/>
            <p:nvPr/>
          </p:nvGrpSpPr>
          <p:grpSpPr>
            <a:xfrm>
              <a:off x="6227666" y="4724398"/>
              <a:ext cx="446087" cy="592038"/>
              <a:chOff x="1088212" y="2390529"/>
              <a:chExt cx="799063" cy="893003"/>
            </a:xfrm>
          </p:grpSpPr>
          <p:sp>
            <p:nvSpPr>
              <p:cNvPr id="151" name="Rectangle 15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52" name="Isosceles Triangle 15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53" name="Isosceles Triangle 15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5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54" name="Group 153"/>
          <p:cNvGrpSpPr/>
          <p:nvPr/>
        </p:nvGrpSpPr>
        <p:grpSpPr>
          <a:xfrm>
            <a:off x="3246841" y="3983665"/>
            <a:ext cx="393464" cy="651594"/>
            <a:chOff x="985341" y="3053691"/>
            <a:chExt cx="446087" cy="738738"/>
          </a:xfrm>
        </p:grpSpPr>
        <p:grpSp>
          <p:nvGrpSpPr>
            <p:cNvPr id="155" name="Group 154"/>
            <p:cNvGrpSpPr/>
            <p:nvPr/>
          </p:nvGrpSpPr>
          <p:grpSpPr>
            <a:xfrm>
              <a:off x="985341" y="3053691"/>
              <a:ext cx="446087" cy="738738"/>
              <a:chOff x="1088212" y="2169254"/>
              <a:chExt cx="799063" cy="1114278"/>
            </a:xfrm>
          </p:grpSpPr>
          <p:sp>
            <p:nvSpPr>
              <p:cNvPr id="157" name="Rectangle 156"/>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58" name="Isosceles Triangle 157"/>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59" name="Isosceles Triangle 15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56"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160" name="Group 159"/>
          <p:cNvGrpSpPr/>
          <p:nvPr/>
        </p:nvGrpSpPr>
        <p:grpSpPr>
          <a:xfrm>
            <a:off x="1976073" y="3683272"/>
            <a:ext cx="393464" cy="651594"/>
            <a:chOff x="985341" y="3053691"/>
            <a:chExt cx="446087" cy="738738"/>
          </a:xfrm>
        </p:grpSpPr>
        <p:grpSp>
          <p:nvGrpSpPr>
            <p:cNvPr id="161" name="Group 160"/>
            <p:cNvGrpSpPr/>
            <p:nvPr/>
          </p:nvGrpSpPr>
          <p:grpSpPr>
            <a:xfrm>
              <a:off x="985341" y="3053691"/>
              <a:ext cx="446087" cy="738738"/>
              <a:chOff x="1088212" y="2169254"/>
              <a:chExt cx="799063" cy="1114278"/>
            </a:xfrm>
          </p:grpSpPr>
          <p:sp>
            <p:nvSpPr>
              <p:cNvPr id="163" name="Rectangle 162"/>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64" name="Isosceles Triangle 163"/>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65" name="Isosceles Triangle 16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62"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166" name="Group 165"/>
          <p:cNvGrpSpPr/>
          <p:nvPr/>
        </p:nvGrpSpPr>
        <p:grpSpPr>
          <a:xfrm>
            <a:off x="934842" y="3472694"/>
            <a:ext cx="393464" cy="651594"/>
            <a:chOff x="985341" y="3053691"/>
            <a:chExt cx="446087" cy="738738"/>
          </a:xfrm>
        </p:grpSpPr>
        <p:grpSp>
          <p:nvGrpSpPr>
            <p:cNvPr id="167" name="Group 166"/>
            <p:cNvGrpSpPr/>
            <p:nvPr/>
          </p:nvGrpSpPr>
          <p:grpSpPr>
            <a:xfrm>
              <a:off x="985341" y="3053691"/>
              <a:ext cx="446087" cy="738738"/>
              <a:chOff x="1088212" y="2169254"/>
              <a:chExt cx="799063" cy="1114278"/>
            </a:xfrm>
          </p:grpSpPr>
          <p:sp>
            <p:nvSpPr>
              <p:cNvPr id="169" name="Rectangle 168"/>
              <p:cNvSpPr/>
              <p:nvPr/>
            </p:nvSpPr>
            <p:spPr bwMode="auto">
              <a:xfrm>
                <a:off x="1088212" y="2169254"/>
                <a:ext cx="799063" cy="951478"/>
              </a:xfrm>
              <a:prstGeom prst="rect">
                <a:avLst/>
              </a:prstGeom>
              <a:solidFill>
                <a:schemeClr val="bg1"/>
              </a:solidFill>
              <a:ln w="38100">
                <a:solidFill>
                  <a:srgbClr val="96B33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70" name="Isosceles Triangle 169"/>
              <p:cNvSpPr/>
              <p:nvPr/>
            </p:nvSpPr>
            <p:spPr bwMode="auto">
              <a:xfrm rot="10800000">
                <a:off x="1325287" y="3102325"/>
                <a:ext cx="347662" cy="181207"/>
              </a:xfrm>
              <a:prstGeom prst="triangle">
                <a:avLst/>
              </a:prstGeom>
              <a:solidFill>
                <a:srgbClr val="96B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71" name="Isosceles Triangle 170"/>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68" name="Freeform 23"/>
            <p:cNvSpPr>
              <a:spLocks noEditPoints="1"/>
            </p:cNvSpPr>
            <p:nvPr/>
          </p:nvSpPr>
          <p:spPr bwMode="auto">
            <a:xfrm>
              <a:off x="1079074" y="3119514"/>
              <a:ext cx="256063" cy="495048"/>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172" name="Group 171"/>
          <p:cNvGrpSpPr/>
          <p:nvPr/>
        </p:nvGrpSpPr>
        <p:grpSpPr>
          <a:xfrm>
            <a:off x="3622837" y="4978299"/>
            <a:ext cx="257983" cy="342389"/>
            <a:chOff x="6227666" y="4724398"/>
            <a:chExt cx="446087" cy="592038"/>
          </a:xfrm>
        </p:grpSpPr>
        <p:grpSp>
          <p:nvGrpSpPr>
            <p:cNvPr id="173" name="Group 172"/>
            <p:cNvGrpSpPr/>
            <p:nvPr/>
          </p:nvGrpSpPr>
          <p:grpSpPr>
            <a:xfrm>
              <a:off x="6227666" y="4724398"/>
              <a:ext cx="446087" cy="592038"/>
              <a:chOff x="1088212" y="2390529"/>
              <a:chExt cx="799063" cy="893003"/>
            </a:xfrm>
          </p:grpSpPr>
          <p:sp>
            <p:nvSpPr>
              <p:cNvPr id="175" name="Rectangle 17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76" name="Isosceles Triangle 17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77" name="Isosceles Triangle 17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7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78" name="Group 177"/>
          <p:cNvGrpSpPr/>
          <p:nvPr/>
        </p:nvGrpSpPr>
        <p:grpSpPr>
          <a:xfrm>
            <a:off x="3199290" y="5068575"/>
            <a:ext cx="257983" cy="342389"/>
            <a:chOff x="6227666" y="4724398"/>
            <a:chExt cx="446087" cy="592038"/>
          </a:xfrm>
        </p:grpSpPr>
        <p:grpSp>
          <p:nvGrpSpPr>
            <p:cNvPr id="179" name="Group 178"/>
            <p:cNvGrpSpPr/>
            <p:nvPr/>
          </p:nvGrpSpPr>
          <p:grpSpPr>
            <a:xfrm>
              <a:off x="6227666" y="4724398"/>
              <a:ext cx="446087" cy="592038"/>
              <a:chOff x="1088212" y="2390529"/>
              <a:chExt cx="799063" cy="893003"/>
            </a:xfrm>
          </p:grpSpPr>
          <p:sp>
            <p:nvSpPr>
              <p:cNvPr id="181" name="Rectangle 18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82" name="Isosceles Triangle 18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83" name="Isosceles Triangle 18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8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84" name="Group 183"/>
          <p:cNvGrpSpPr/>
          <p:nvPr/>
        </p:nvGrpSpPr>
        <p:grpSpPr>
          <a:xfrm>
            <a:off x="2791916" y="4898174"/>
            <a:ext cx="257983" cy="342389"/>
            <a:chOff x="6227666" y="4724398"/>
            <a:chExt cx="446087" cy="592038"/>
          </a:xfrm>
        </p:grpSpPr>
        <p:grpSp>
          <p:nvGrpSpPr>
            <p:cNvPr id="185" name="Group 184"/>
            <p:cNvGrpSpPr/>
            <p:nvPr/>
          </p:nvGrpSpPr>
          <p:grpSpPr>
            <a:xfrm>
              <a:off x="6227666" y="4724398"/>
              <a:ext cx="446087" cy="592038"/>
              <a:chOff x="1088212" y="2390529"/>
              <a:chExt cx="799063" cy="893003"/>
            </a:xfrm>
          </p:grpSpPr>
          <p:sp>
            <p:nvSpPr>
              <p:cNvPr id="187" name="Rectangle 186"/>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88" name="Isosceles Triangle 187"/>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89" name="Isosceles Triangle 18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8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90" name="Group 189"/>
          <p:cNvGrpSpPr/>
          <p:nvPr/>
        </p:nvGrpSpPr>
        <p:grpSpPr>
          <a:xfrm>
            <a:off x="2574677" y="3932922"/>
            <a:ext cx="257983" cy="342389"/>
            <a:chOff x="6227666" y="4724398"/>
            <a:chExt cx="446087" cy="592038"/>
          </a:xfrm>
        </p:grpSpPr>
        <p:grpSp>
          <p:nvGrpSpPr>
            <p:cNvPr id="191" name="Group 190"/>
            <p:cNvGrpSpPr/>
            <p:nvPr/>
          </p:nvGrpSpPr>
          <p:grpSpPr>
            <a:xfrm>
              <a:off x="6227666" y="4724398"/>
              <a:ext cx="446087" cy="592038"/>
              <a:chOff x="1088212" y="2390529"/>
              <a:chExt cx="799063" cy="893003"/>
            </a:xfrm>
          </p:grpSpPr>
          <p:sp>
            <p:nvSpPr>
              <p:cNvPr id="193" name="Rectangle 19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94" name="Isosceles Triangle 19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95" name="Isosceles Triangle 19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92"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196" name="Group 195"/>
          <p:cNvGrpSpPr/>
          <p:nvPr/>
        </p:nvGrpSpPr>
        <p:grpSpPr>
          <a:xfrm>
            <a:off x="2364387" y="4453044"/>
            <a:ext cx="257983" cy="342389"/>
            <a:chOff x="6227666" y="4724398"/>
            <a:chExt cx="446087" cy="592038"/>
          </a:xfrm>
        </p:grpSpPr>
        <p:grpSp>
          <p:nvGrpSpPr>
            <p:cNvPr id="197" name="Group 196"/>
            <p:cNvGrpSpPr/>
            <p:nvPr/>
          </p:nvGrpSpPr>
          <p:grpSpPr>
            <a:xfrm>
              <a:off x="6227666" y="4724398"/>
              <a:ext cx="446087" cy="592038"/>
              <a:chOff x="1088212" y="2390529"/>
              <a:chExt cx="799063" cy="893003"/>
            </a:xfrm>
          </p:grpSpPr>
          <p:sp>
            <p:nvSpPr>
              <p:cNvPr id="199" name="Rectangle 198"/>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00" name="Isosceles Triangle 199"/>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01" name="Isosceles Triangle 200"/>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198"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202" name="Group 201"/>
          <p:cNvGrpSpPr/>
          <p:nvPr/>
        </p:nvGrpSpPr>
        <p:grpSpPr>
          <a:xfrm>
            <a:off x="1847081" y="4600294"/>
            <a:ext cx="257983" cy="342389"/>
            <a:chOff x="6227666" y="4724398"/>
            <a:chExt cx="446087" cy="592038"/>
          </a:xfrm>
        </p:grpSpPr>
        <p:grpSp>
          <p:nvGrpSpPr>
            <p:cNvPr id="203" name="Group 202"/>
            <p:cNvGrpSpPr/>
            <p:nvPr/>
          </p:nvGrpSpPr>
          <p:grpSpPr>
            <a:xfrm>
              <a:off x="6227666" y="4724398"/>
              <a:ext cx="446087" cy="592038"/>
              <a:chOff x="1088212" y="2390529"/>
              <a:chExt cx="799063" cy="893003"/>
            </a:xfrm>
          </p:grpSpPr>
          <p:sp>
            <p:nvSpPr>
              <p:cNvPr id="205" name="Rectangle 204"/>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06" name="Isosceles Triangle 205"/>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07" name="Isosceles Triangle 206"/>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204"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208" name="Group 207"/>
          <p:cNvGrpSpPr/>
          <p:nvPr/>
        </p:nvGrpSpPr>
        <p:grpSpPr>
          <a:xfrm>
            <a:off x="1069707" y="4538581"/>
            <a:ext cx="257983" cy="342389"/>
            <a:chOff x="6227666" y="4724398"/>
            <a:chExt cx="446087" cy="592038"/>
          </a:xfrm>
        </p:grpSpPr>
        <p:grpSp>
          <p:nvGrpSpPr>
            <p:cNvPr id="209" name="Group 208"/>
            <p:cNvGrpSpPr/>
            <p:nvPr/>
          </p:nvGrpSpPr>
          <p:grpSpPr>
            <a:xfrm>
              <a:off x="6227666" y="4724398"/>
              <a:ext cx="446087" cy="592038"/>
              <a:chOff x="1088212" y="2390529"/>
              <a:chExt cx="799063" cy="893003"/>
            </a:xfrm>
          </p:grpSpPr>
          <p:sp>
            <p:nvSpPr>
              <p:cNvPr id="211" name="Rectangle 210"/>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12" name="Isosceles Triangle 211"/>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13" name="Isosceles Triangle 212"/>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210"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214" name="Group 213"/>
          <p:cNvGrpSpPr/>
          <p:nvPr/>
        </p:nvGrpSpPr>
        <p:grpSpPr>
          <a:xfrm>
            <a:off x="709173" y="4275312"/>
            <a:ext cx="257983" cy="342389"/>
            <a:chOff x="6227666" y="4724398"/>
            <a:chExt cx="446087" cy="592038"/>
          </a:xfrm>
        </p:grpSpPr>
        <p:grpSp>
          <p:nvGrpSpPr>
            <p:cNvPr id="215" name="Group 214"/>
            <p:cNvGrpSpPr/>
            <p:nvPr/>
          </p:nvGrpSpPr>
          <p:grpSpPr>
            <a:xfrm>
              <a:off x="6227666" y="4724398"/>
              <a:ext cx="446087" cy="592038"/>
              <a:chOff x="1088212" y="2390529"/>
              <a:chExt cx="799063" cy="893003"/>
            </a:xfrm>
          </p:grpSpPr>
          <p:sp>
            <p:nvSpPr>
              <p:cNvPr id="217" name="Rectangle 216"/>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18" name="Isosceles Triangle 217"/>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19" name="Isosceles Triangle 218"/>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216"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220" name="Group 219"/>
          <p:cNvGrpSpPr/>
          <p:nvPr/>
        </p:nvGrpSpPr>
        <p:grpSpPr>
          <a:xfrm>
            <a:off x="484933" y="3723974"/>
            <a:ext cx="257983" cy="342389"/>
            <a:chOff x="6227666" y="4724398"/>
            <a:chExt cx="446087" cy="592038"/>
          </a:xfrm>
        </p:grpSpPr>
        <p:grpSp>
          <p:nvGrpSpPr>
            <p:cNvPr id="221" name="Group 220"/>
            <p:cNvGrpSpPr/>
            <p:nvPr/>
          </p:nvGrpSpPr>
          <p:grpSpPr>
            <a:xfrm>
              <a:off x="6227666" y="4724398"/>
              <a:ext cx="446087" cy="592038"/>
              <a:chOff x="1088212" y="2390529"/>
              <a:chExt cx="799063" cy="893003"/>
            </a:xfrm>
          </p:grpSpPr>
          <p:sp>
            <p:nvSpPr>
              <p:cNvPr id="223" name="Rectangle 222"/>
              <p:cNvSpPr/>
              <p:nvPr/>
            </p:nvSpPr>
            <p:spPr bwMode="auto">
              <a:xfrm>
                <a:off x="1088212" y="2390529"/>
                <a:ext cx="799063" cy="730201"/>
              </a:xfrm>
              <a:prstGeom prst="rect">
                <a:avLst/>
              </a:prstGeom>
              <a:solidFill>
                <a:schemeClr val="bg1"/>
              </a:solidFill>
              <a:ln w="3810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24" name="Isosceles Triangle 223"/>
              <p:cNvSpPr/>
              <p:nvPr/>
            </p:nvSpPr>
            <p:spPr bwMode="auto">
              <a:xfrm rot="10800000">
                <a:off x="1325287" y="3102325"/>
                <a:ext cx="347662" cy="181207"/>
              </a:xfrm>
              <a:prstGeom prst="triangl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25" name="Isosceles Triangle 224"/>
              <p:cNvSpPr/>
              <p:nvPr/>
            </p:nvSpPr>
            <p:spPr bwMode="auto">
              <a:xfrm rot="10800000">
                <a:off x="1325287" y="3015244"/>
                <a:ext cx="347662" cy="181207"/>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sp>
          <p:nvSpPr>
            <p:cNvPr id="222" name="Freeform 154"/>
            <p:cNvSpPr>
              <a:spLocks/>
            </p:cNvSpPr>
            <p:nvPr/>
          </p:nvSpPr>
          <p:spPr bwMode="auto">
            <a:xfrm>
              <a:off x="6286203" y="4801359"/>
              <a:ext cx="329012" cy="340763"/>
            </a:xfrm>
            <a:custGeom>
              <a:avLst/>
              <a:gdLst>
                <a:gd name="T0" fmla="*/ 0 w 196"/>
                <a:gd name="T1" fmla="*/ 99 h 203"/>
                <a:gd name="T2" fmla="*/ 0 w 196"/>
                <a:gd name="T3" fmla="*/ 99 h 203"/>
                <a:gd name="T4" fmla="*/ 99 w 196"/>
                <a:gd name="T5" fmla="*/ 0 h 203"/>
                <a:gd name="T6" fmla="*/ 144 w 196"/>
                <a:gd name="T7" fmla="*/ 45 h 203"/>
                <a:gd name="T8" fmla="*/ 144 w 196"/>
                <a:gd name="T9" fmla="*/ 16 h 203"/>
                <a:gd name="T10" fmla="*/ 168 w 196"/>
                <a:gd name="T11" fmla="*/ 16 h 203"/>
                <a:gd name="T12" fmla="*/ 168 w 196"/>
                <a:gd name="T13" fmla="*/ 68 h 203"/>
                <a:gd name="T14" fmla="*/ 196 w 196"/>
                <a:gd name="T15" fmla="*/ 99 h 203"/>
                <a:gd name="T16" fmla="*/ 196 w 196"/>
                <a:gd name="T17" fmla="*/ 99 h 203"/>
                <a:gd name="T18" fmla="*/ 163 w 196"/>
                <a:gd name="T19" fmla="*/ 99 h 203"/>
                <a:gd name="T20" fmla="*/ 163 w 196"/>
                <a:gd name="T21" fmla="*/ 203 h 203"/>
                <a:gd name="T22" fmla="*/ 116 w 196"/>
                <a:gd name="T23" fmla="*/ 203 h 203"/>
                <a:gd name="T24" fmla="*/ 116 w 196"/>
                <a:gd name="T25" fmla="*/ 142 h 203"/>
                <a:gd name="T26" fmla="*/ 76 w 196"/>
                <a:gd name="T27" fmla="*/ 142 h 203"/>
                <a:gd name="T28" fmla="*/ 76 w 196"/>
                <a:gd name="T29" fmla="*/ 203 h 203"/>
                <a:gd name="T30" fmla="*/ 26 w 196"/>
                <a:gd name="T31" fmla="*/ 203 h 203"/>
                <a:gd name="T32" fmla="*/ 26 w 196"/>
                <a:gd name="T33" fmla="*/ 99 h 203"/>
                <a:gd name="T34" fmla="*/ 0 w 196"/>
                <a:gd name="T35" fmla="*/ 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03">
                  <a:moveTo>
                    <a:pt x="0" y="99"/>
                  </a:moveTo>
                  <a:lnTo>
                    <a:pt x="0" y="99"/>
                  </a:lnTo>
                  <a:lnTo>
                    <a:pt x="99" y="0"/>
                  </a:lnTo>
                  <a:lnTo>
                    <a:pt x="144" y="45"/>
                  </a:lnTo>
                  <a:lnTo>
                    <a:pt x="144" y="16"/>
                  </a:lnTo>
                  <a:lnTo>
                    <a:pt x="168" y="16"/>
                  </a:lnTo>
                  <a:lnTo>
                    <a:pt x="168" y="68"/>
                  </a:lnTo>
                  <a:lnTo>
                    <a:pt x="196" y="99"/>
                  </a:lnTo>
                  <a:lnTo>
                    <a:pt x="196" y="99"/>
                  </a:lnTo>
                  <a:lnTo>
                    <a:pt x="163" y="99"/>
                  </a:lnTo>
                  <a:lnTo>
                    <a:pt x="163" y="203"/>
                  </a:lnTo>
                  <a:lnTo>
                    <a:pt x="116" y="203"/>
                  </a:lnTo>
                  <a:lnTo>
                    <a:pt x="116" y="142"/>
                  </a:lnTo>
                  <a:lnTo>
                    <a:pt x="76" y="142"/>
                  </a:lnTo>
                  <a:lnTo>
                    <a:pt x="76" y="203"/>
                  </a:lnTo>
                  <a:lnTo>
                    <a:pt x="26" y="203"/>
                  </a:lnTo>
                  <a:lnTo>
                    <a:pt x="26" y="99"/>
                  </a:lnTo>
                  <a:lnTo>
                    <a:pt x="0" y="99"/>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dirty="0">
                <a:solidFill>
                  <a:srgbClr val="000000"/>
                </a:solidFill>
              </a:endParaRPr>
            </a:p>
          </p:txBody>
        </p:sp>
      </p:grpSp>
      <p:grpSp>
        <p:nvGrpSpPr>
          <p:cNvPr id="284" name="Group 283"/>
          <p:cNvGrpSpPr/>
          <p:nvPr/>
        </p:nvGrpSpPr>
        <p:grpSpPr>
          <a:xfrm>
            <a:off x="8037168" y="1407086"/>
            <a:ext cx="4278913" cy="1095328"/>
            <a:chOff x="7879427" y="1379622"/>
            <a:chExt cx="4195394" cy="1073948"/>
          </a:xfrm>
        </p:grpSpPr>
        <p:sp>
          <p:nvSpPr>
            <p:cNvPr id="30" name="Freeform 10"/>
            <p:cNvSpPr>
              <a:spLocks noEditPoints="1"/>
            </p:cNvSpPr>
            <p:nvPr/>
          </p:nvSpPr>
          <p:spPr bwMode="auto">
            <a:xfrm>
              <a:off x="7879427" y="1445246"/>
              <a:ext cx="586903" cy="724008"/>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0" name="Rectangle 279"/>
            <p:cNvSpPr/>
            <p:nvPr/>
          </p:nvSpPr>
          <p:spPr>
            <a:xfrm>
              <a:off x="8638702" y="1379622"/>
              <a:ext cx="3436119" cy="1073948"/>
            </a:xfrm>
            <a:prstGeom prst="rect">
              <a:avLst/>
            </a:prstGeom>
          </p:spPr>
          <p:txBody>
            <a:bodyPr wrap="square">
              <a:spAutoFit/>
            </a:bodyPr>
            <a:lstStyle/>
            <a:p>
              <a:pPr>
                <a:spcAft>
                  <a:spcPts val="816"/>
                </a:spcAft>
              </a:pPr>
              <a:r>
                <a:rPr lang="en-US" sz="2448" dirty="0">
                  <a:solidFill>
                    <a:srgbClr val="000000">
                      <a:lumMod val="75000"/>
                      <a:lumOff val="25000"/>
                    </a:srgbClr>
                  </a:solidFill>
                </a:rPr>
                <a:t>Core: Data centers</a:t>
              </a:r>
            </a:p>
            <a:p>
              <a:pPr marL="346486" lvl="1">
                <a:spcAft>
                  <a:spcPts val="1224"/>
                </a:spcAft>
              </a:pPr>
              <a:r>
                <a:rPr lang="en-US" sz="1632" dirty="0">
                  <a:solidFill>
                    <a:srgbClr val="000000">
                      <a:lumMod val="75000"/>
                      <a:lumOff val="25000"/>
                    </a:srgbClr>
                  </a:solidFill>
                </a:rPr>
                <a:t>Global Fiber backbone that </a:t>
              </a:r>
              <a:br>
                <a:rPr lang="en-US" sz="1632" dirty="0">
                  <a:solidFill>
                    <a:srgbClr val="000000">
                      <a:lumMod val="75000"/>
                      <a:lumOff val="25000"/>
                    </a:srgbClr>
                  </a:solidFill>
                </a:rPr>
              </a:br>
              <a:r>
                <a:rPr lang="en-US" sz="1632" dirty="0">
                  <a:solidFill>
                    <a:srgbClr val="000000">
                      <a:lumMod val="75000"/>
                      <a:lumOff val="25000"/>
                    </a:srgbClr>
                  </a:solidFill>
                </a:rPr>
                <a:t>connects Data Centers</a:t>
              </a:r>
            </a:p>
          </p:txBody>
        </p:sp>
      </p:grpSp>
      <p:grpSp>
        <p:nvGrpSpPr>
          <p:cNvPr id="285" name="Group 284"/>
          <p:cNvGrpSpPr/>
          <p:nvPr/>
        </p:nvGrpSpPr>
        <p:grpSpPr>
          <a:xfrm>
            <a:off x="8085470" y="2627170"/>
            <a:ext cx="4230611" cy="1095328"/>
            <a:chOff x="7926787" y="2575891"/>
            <a:chExt cx="4148034" cy="1073948"/>
          </a:xfrm>
        </p:grpSpPr>
        <p:grpSp>
          <p:nvGrpSpPr>
            <p:cNvPr id="32" name="Group 31"/>
            <p:cNvGrpSpPr/>
            <p:nvPr/>
          </p:nvGrpSpPr>
          <p:grpSpPr>
            <a:xfrm>
              <a:off x="7926787" y="2610622"/>
              <a:ext cx="492182" cy="567261"/>
              <a:chOff x="5394326" y="4936834"/>
              <a:chExt cx="720725" cy="835025"/>
            </a:xfrm>
            <a:solidFill>
              <a:srgbClr val="641355"/>
            </a:solidFill>
          </p:grpSpPr>
          <p:sp>
            <p:nvSpPr>
              <p:cNvPr id="33" name="Freeform 17"/>
              <p:cNvSpPr>
                <a:spLocks noEditPoints="1"/>
              </p:cNvSpPr>
              <p:nvPr/>
            </p:nvSpPr>
            <p:spPr bwMode="auto">
              <a:xfrm>
                <a:off x="5394326" y="4936834"/>
                <a:ext cx="460375" cy="835025"/>
              </a:xfrm>
              <a:custGeom>
                <a:avLst/>
                <a:gdLst>
                  <a:gd name="T0" fmla="*/ 196 w 440"/>
                  <a:gd name="T1" fmla="*/ 576 h 796"/>
                  <a:gd name="T2" fmla="*/ 178 w 440"/>
                  <a:gd name="T3" fmla="*/ 490 h 796"/>
                  <a:gd name="T4" fmla="*/ 206 w 440"/>
                  <a:gd name="T5" fmla="*/ 472 h 796"/>
                  <a:gd name="T6" fmla="*/ 207 w 440"/>
                  <a:gd name="T7" fmla="*/ 423 h 796"/>
                  <a:gd name="T8" fmla="*/ 178 w 440"/>
                  <a:gd name="T9" fmla="*/ 405 h 796"/>
                  <a:gd name="T10" fmla="*/ 196 w 440"/>
                  <a:gd name="T11" fmla="*/ 320 h 796"/>
                  <a:gd name="T12" fmla="*/ 262 w 440"/>
                  <a:gd name="T13" fmla="*/ 337 h 796"/>
                  <a:gd name="T14" fmla="*/ 312 w 440"/>
                  <a:gd name="T15" fmla="*/ 379 h 796"/>
                  <a:gd name="T16" fmla="*/ 330 w 440"/>
                  <a:gd name="T17" fmla="*/ 320 h 796"/>
                  <a:gd name="T18" fmla="*/ 395 w 440"/>
                  <a:gd name="T19" fmla="*/ 337 h 796"/>
                  <a:gd name="T20" fmla="*/ 440 w 440"/>
                  <a:gd name="T21" fmla="*/ 379 h 796"/>
                  <a:gd name="T22" fmla="*/ 422 w 440"/>
                  <a:gd name="T23" fmla="*/ 0 h 796"/>
                  <a:gd name="T24" fmla="*/ 0 w 440"/>
                  <a:gd name="T25" fmla="*/ 18 h 796"/>
                  <a:gd name="T26" fmla="*/ 0 w 440"/>
                  <a:gd name="T27" fmla="*/ 623 h 796"/>
                  <a:gd name="T28" fmla="*/ 0 w 440"/>
                  <a:gd name="T29" fmla="*/ 778 h 796"/>
                  <a:gd name="T30" fmla="*/ 206 w 440"/>
                  <a:gd name="T31" fmla="*/ 796 h 796"/>
                  <a:gd name="T32" fmla="*/ 312 w 440"/>
                  <a:gd name="T33" fmla="*/ 63 h 796"/>
                  <a:gd name="T34" fmla="*/ 378 w 440"/>
                  <a:gd name="T35" fmla="*/ 45 h 796"/>
                  <a:gd name="T36" fmla="*/ 395 w 440"/>
                  <a:gd name="T37" fmla="*/ 130 h 796"/>
                  <a:gd name="T38" fmla="*/ 330 w 440"/>
                  <a:gd name="T39" fmla="*/ 148 h 796"/>
                  <a:gd name="T40" fmla="*/ 312 w 440"/>
                  <a:gd name="T41" fmla="*/ 63 h 796"/>
                  <a:gd name="T42" fmla="*/ 330 w 440"/>
                  <a:gd name="T43" fmla="*/ 180 h 796"/>
                  <a:gd name="T44" fmla="*/ 395 w 440"/>
                  <a:gd name="T45" fmla="*/ 198 h 796"/>
                  <a:gd name="T46" fmla="*/ 378 w 440"/>
                  <a:gd name="T47" fmla="*/ 283 h 796"/>
                  <a:gd name="T48" fmla="*/ 312 w 440"/>
                  <a:gd name="T49" fmla="*/ 266 h 796"/>
                  <a:gd name="T50" fmla="*/ 178 w 440"/>
                  <a:gd name="T51" fmla="*/ 63 h 796"/>
                  <a:gd name="T52" fmla="*/ 244 w 440"/>
                  <a:gd name="T53" fmla="*/ 45 h 796"/>
                  <a:gd name="T54" fmla="*/ 262 w 440"/>
                  <a:gd name="T55" fmla="*/ 130 h 796"/>
                  <a:gd name="T56" fmla="*/ 196 w 440"/>
                  <a:gd name="T57" fmla="*/ 148 h 796"/>
                  <a:gd name="T58" fmla="*/ 178 w 440"/>
                  <a:gd name="T59" fmla="*/ 63 h 796"/>
                  <a:gd name="T60" fmla="*/ 196 w 440"/>
                  <a:gd name="T61" fmla="*/ 180 h 796"/>
                  <a:gd name="T62" fmla="*/ 262 w 440"/>
                  <a:gd name="T63" fmla="*/ 198 h 796"/>
                  <a:gd name="T64" fmla="*/ 244 w 440"/>
                  <a:gd name="T65" fmla="*/ 283 h 796"/>
                  <a:gd name="T66" fmla="*/ 178 w 440"/>
                  <a:gd name="T67" fmla="*/ 266 h 796"/>
                  <a:gd name="T68" fmla="*/ 131 w 440"/>
                  <a:gd name="T69" fmla="*/ 558 h 796"/>
                  <a:gd name="T70" fmla="*/ 65 w 440"/>
                  <a:gd name="T71" fmla="*/ 576 h 796"/>
                  <a:gd name="T72" fmla="*/ 47 w 440"/>
                  <a:gd name="T73" fmla="*/ 490 h 796"/>
                  <a:gd name="T74" fmla="*/ 113 w 440"/>
                  <a:gd name="T75" fmla="*/ 472 h 796"/>
                  <a:gd name="T76" fmla="*/ 131 w 440"/>
                  <a:gd name="T77" fmla="*/ 558 h 796"/>
                  <a:gd name="T78" fmla="*/ 113 w 440"/>
                  <a:gd name="T79" fmla="*/ 423 h 796"/>
                  <a:gd name="T80" fmla="*/ 47 w 440"/>
                  <a:gd name="T81" fmla="*/ 405 h 796"/>
                  <a:gd name="T82" fmla="*/ 65 w 440"/>
                  <a:gd name="T83" fmla="*/ 320 h 796"/>
                  <a:gd name="T84" fmla="*/ 131 w 440"/>
                  <a:gd name="T85" fmla="*/ 337 h 796"/>
                  <a:gd name="T86" fmla="*/ 131 w 440"/>
                  <a:gd name="T87" fmla="*/ 266 h 796"/>
                  <a:gd name="T88" fmla="*/ 65 w 440"/>
                  <a:gd name="T89" fmla="*/ 283 h 796"/>
                  <a:gd name="T90" fmla="*/ 47 w 440"/>
                  <a:gd name="T91" fmla="*/ 198 h 796"/>
                  <a:gd name="T92" fmla="*/ 113 w 440"/>
                  <a:gd name="T93" fmla="*/ 180 h 796"/>
                  <a:gd name="T94" fmla="*/ 131 w 440"/>
                  <a:gd name="T95" fmla="*/ 266 h 796"/>
                  <a:gd name="T96" fmla="*/ 113 w 440"/>
                  <a:gd name="T97" fmla="*/ 148 h 796"/>
                  <a:gd name="T98" fmla="*/ 47 w 440"/>
                  <a:gd name="T99" fmla="*/ 130 h 796"/>
                  <a:gd name="T100" fmla="*/ 65 w 440"/>
                  <a:gd name="T101" fmla="*/ 45 h 796"/>
                  <a:gd name="T102" fmla="*/ 131 w 440"/>
                  <a:gd name="T103" fmla="*/ 63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0" h="796">
                    <a:moveTo>
                      <a:pt x="206" y="576"/>
                    </a:moveTo>
                    <a:cubicBezTo>
                      <a:pt x="196" y="576"/>
                      <a:pt x="196" y="576"/>
                      <a:pt x="196" y="576"/>
                    </a:cubicBezTo>
                    <a:cubicBezTo>
                      <a:pt x="186" y="576"/>
                      <a:pt x="178" y="568"/>
                      <a:pt x="178" y="558"/>
                    </a:cubicBezTo>
                    <a:cubicBezTo>
                      <a:pt x="178" y="490"/>
                      <a:pt x="178" y="490"/>
                      <a:pt x="178" y="490"/>
                    </a:cubicBezTo>
                    <a:cubicBezTo>
                      <a:pt x="178" y="480"/>
                      <a:pt x="186" y="472"/>
                      <a:pt x="196" y="472"/>
                    </a:cubicBezTo>
                    <a:cubicBezTo>
                      <a:pt x="206" y="472"/>
                      <a:pt x="206" y="472"/>
                      <a:pt x="206" y="472"/>
                    </a:cubicBezTo>
                    <a:cubicBezTo>
                      <a:pt x="206" y="432"/>
                      <a:pt x="206" y="432"/>
                      <a:pt x="206" y="432"/>
                    </a:cubicBezTo>
                    <a:cubicBezTo>
                      <a:pt x="206" y="429"/>
                      <a:pt x="206" y="426"/>
                      <a:pt x="207" y="423"/>
                    </a:cubicBezTo>
                    <a:cubicBezTo>
                      <a:pt x="196" y="423"/>
                      <a:pt x="196" y="423"/>
                      <a:pt x="196" y="423"/>
                    </a:cubicBezTo>
                    <a:cubicBezTo>
                      <a:pt x="186" y="423"/>
                      <a:pt x="178" y="415"/>
                      <a:pt x="178" y="405"/>
                    </a:cubicBezTo>
                    <a:cubicBezTo>
                      <a:pt x="178" y="337"/>
                      <a:pt x="178" y="337"/>
                      <a:pt x="178" y="337"/>
                    </a:cubicBezTo>
                    <a:cubicBezTo>
                      <a:pt x="178" y="328"/>
                      <a:pt x="186" y="320"/>
                      <a:pt x="196" y="320"/>
                    </a:cubicBezTo>
                    <a:cubicBezTo>
                      <a:pt x="244" y="320"/>
                      <a:pt x="244" y="320"/>
                      <a:pt x="244" y="320"/>
                    </a:cubicBezTo>
                    <a:cubicBezTo>
                      <a:pt x="254" y="320"/>
                      <a:pt x="262" y="328"/>
                      <a:pt x="262" y="337"/>
                    </a:cubicBezTo>
                    <a:cubicBezTo>
                      <a:pt x="262" y="379"/>
                      <a:pt x="262" y="379"/>
                      <a:pt x="262" y="379"/>
                    </a:cubicBezTo>
                    <a:cubicBezTo>
                      <a:pt x="312" y="379"/>
                      <a:pt x="312" y="379"/>
                      <a:pt x="312" y="379"/>
                    </a:cubicBezTo>
                    <a:cubicBezTo>
                      <a:pt x="312" y="337"/>
                      <a:pt x="312" y="337"/>
                      <a:pt x="312" y="337"/>
                    </a:cubicBezTo>
                    <a:cubicBezTo>
                      <a:pt x="312" y="328"/>
                      <a:pt x="320" y="320"/>
                      <a:pt x="330" y="320"/>
                    </a:cubicBezTo>
                    <a:cubicBezTo>
                      <a:pt x="378" y="320"/>
                      <a:pt x="378" y="320"/>
                      <a:pt x="378" y="320"/>
                    </a:cubicBezTo>
                    <a:cubicBezTo>
                      <a:pt x="387" y="320"/>
                      <a:pt x="395" y="328"/>
                      <a:pt x="395" y="337"/>
                    </a:cubicBezTo>
                    <a:cubicBezTo>
                      <a:pt x="395" y="379"/>
                      <a:pt x="395" y="379"/>
                      <a:pt x="395" y="379"/>
                    </a:cubicBezTo>
                    <a:cubicBezTo>
                      <a:pt x="440" y="379"/>
                      <a:pt x="440" y="379"/>
                      <a:pt x="440" y="379"/>
                    </a:cubicBezTo>
                    <a:cubicBezTo>
                      <a:pt x="440" y="18"/>
                      <a:pt x="440" y="18"/>
                      <a:pt x="440" y="18"/>
                    </a:cubicBezTo>
                    <a:cubicBezTo>
                      <a:pt x="440" y="8"/>
                      <a:pt x="432" y="0"/>
                      <a:pt x="422" y="0"/>
                    </a:cubicBezTo>
                    <a:cubicBezTo>
                      <a:pt x="18" y="0"/>
                      <a:pt x="18" y="0"/>
                      <a:pt x="18" y="0"/>
                    </a:cubicBezTo>
                    <a:cubicBezTo>
                      <a:pt x="8" y="0"/>
                      <a:pt x="0" y="8"/>
                      <a:pt x="0" y="18"/>
                    </a:cubicBezTo>
                    <a:cubicBezTo>
                      <a:pt x="0" y="590"/>
                      <a:pt x="0" y="590"/>
                      <a:pt x="0" y="590"/>
                    </a:cubicBezTo>
                    <a:cubicBezTo>
                      <a:pt x="0" y="599"/>
                      <a:pt x="0" y="614"/>
                      <a:pt x="0" y="623"/>
                    </a:cubicBezTo>
                    <a:cubicBezTo>
                      <a:pt x="0" y="631"/>
                      <a:pt x="0" y="646"/>
                      <a:pt x="0" y="656"/>
                    </a:cubicBezTo>
                    <a:cubicBezTo>
                      <a:pt x="0" y="778"/>
                      <a:pt x="0" y="778"/>
                      <a:pt x="0" y="778"/>
                    </a:cubicBezTo>
                    <a:cubicBezTo>
                      <a:pt x="0" y="788"/>
                      <a:pt x="8" y="796"/>
                      <a:pt x="18" y="796"/>
                    </a:cubicBezTo>
                    <a:cubicBezTo>
                      <a:pt x="206" y="796"/>
                      <a:pt x="206" y="796"/>
                      <a:pt x="206" y="796"/>
                    </a:cubicBezTo>
                    <a:lnTo>
                      <a:pt x="206" y="576"/>
                    </a:lnTo>
                    <a:close/>
                    <a:moveTo>
                      <a:pt x="312" y="63"/>
                    </a:moveTo>
                    <a:cubicBezTo>
                      <a:pt x="312" y="53"/>
                      <a:pt x="320" y="45"/>
                      <a:pt x="330" y="45"/>
                    </a:cubicBezTo>
                    <a:cubicBezTo>
                      <a:pt x="378" y="45"/>
                      <a:pt x="378" y="45"/>
                      <a:pt x="378" y="45"/>
                    </a:cubicBezTo>
                    <a:cubicBezTo>
                      <a:pt x="387" y="45"/>
                      <a:pt x="395" y="53"/>
                      <a:pt x="395" y="63"/>
                    </a:cubicBezTo>
                    <a:cubicBezTo>
                      <a:pt x="395" y="130"/>
                      <a:pt x="395" y="130"/>
                      <a:pt x="395" y="130"/>
                    </a:cubicBezTo>
                    <a:cubicBezTo>
                      <a:pt x="395" y="140"/>
                      <a:pt x="387" y="148"/>
                      <a:pt x="378" y="148"/>
                    </a:cubicBezTo>
                    <a:cubicBezTo>
                      <a:pt x="330" y="148"/>
                      <a:pt x="330" y="148"/>
                      <a:pt x="330" y="148"/>
                    </a:cubicBezTo>
                    <a:cubicBezTo>
                      <a:pt x="320" y="148"/>
                      <a:pt x="312" y="140"/>
                      <a:pt x="312" y="130"/>
                    </a:cubicBezTo>
                    <a:lnTo>
                      <a:pt x="312" y="63"/>
                    </a:lnTo>
                    <a:close/>
                    <a:moveTo>
                      <a:pt x="312" y="198"/>
                    </a:moveTo>
                    <a:cubicBezTo>
                      <a:pt x="312" y="188"/>
                      <a:pt x="320" y="180"/>
                      <a:pt x="330" y="180"/>
                    </a:cubicBezTo>
                    <a:cubicBezTo>
                      <a:pt x="378" y="180"/>
                      <a:pt x="378" y="180"/>
                      <a:pt x="378" y="180"/>
                    </a:cubicBezTo>
                    <a:cubicBezTo>
                      <a:pt x="387" y="180"/>
                      <a:pt x="395" y="188"/>
                      <a:pt x="395" y="198"/>
                    </a:cubicBezTo>
                    <a:cubicBezTo>
                      <a:pt x="395" y="266"/>
                      <a:pt x="395" y="266"/>
                      <a:pt x="395" y="266"/>
                    </a:cubicBezTo>
                    <a:cubicBezTo>
                      <a:pt x="395" y="275"/>
                      <a:pt x="387" y="283"/>
                      <a:pt x="378" y="283"/>
                    </a:cubicBezTo>
                    <a:cubicBezTo>
                      <a:pt x="330" y="283"/>
                      <a:pt x="330" y="283"/>
                      <a:pt x="330" y="283"/>
                    </a:cubicBezTo>
                    <a:cubicBezTo>
                      <a:pt x="320" y="283"/>
                      <a:pt x="312" y="275"/>
                      <a:pt x="312" y="266"/>
                    </a:cubicBezTo>
                    <a:lnTo>
                      <a:pt x="312" y="198"/>
                    </a:lnTo>
                    <a:close/>
                    <a:moveTo>
                      <a:pt x="178" y="63"/>
                    </a:moveTo>
                    <a:cubicBezTo>
                      <a:pt x="178" y="53"/>
                      <a:pt x="186" y="45"/>
                      <a:pt x="196" y="45"/>
                    </a:cubicBezTo>
                    <a:cubicBezTo>
                      <a:pt x="244" y="45"/>
                      <a:pt x="244" y="45"/>
                      <a:pt x="244" y="45"/>
                    </a:cubicBezTo>
                    <a:cubicBezTo>
                      <a:pt x="254" y="45"/>
                      <a:pt x="262" y="53"/>
                      <a:pt x="262" y="63"/>
                    </a:cubicBezTo>
                    <a:cubicBezTo>
                      <a:pt x="262" y="130"/>
                      <a:pt x="262" y="130"/>
                      <a:pt x="262" y="130"/>
                    </a:cubicBezTo>
                    <a:cubicBezTo>
                      <a:pt x="262" y="140"/>
                      <a:pt x="254" y="148"/>
                      <a:pt x="244" y="148"/>
                    </a:cubicBezTo>
                    <a:cubicBezTo>
                      <a:pt x="196" y="148"/>
                      <a:pt x="196" y="148"/>
                      <a:pt x="196" y="148"/>
                    </a:cubicBezTo>
                    <a:cubicBezTo>
                      <a:pt x="186" y="148"/>
                      <a:pt x="178" y="140"/>
                      <a:pt x="178" y="130"/>
                    </a:cubicBezTo>
                    <a:lnTo>
                      <a:pt x="178" y="63"/>
                    </a:lnTo>
                    <a:close/>
                    <a:moveTo>
                      <a:pt x="178" y="198"/>
                    </a:moveTo>
                    <a:cubicBezTo>
                      <a:pt x="178" y="188"/>
                      <a:pt x="186" y="180"/>
                      <a:pt x="196" y="180"/>
                    </a:cubicBezTo>
                    <a:cubicBezTo>
                      <a:pt x="244" y="180"/>
                      <a:pt x="244" y="180"/>
                      <a:pt x="244" y="180"/>
                    </a:cubicBezTo>
                    <a:cubicBezTo>
                      <a:pt x="254" y="180"/>
                      <a:pt x="262" y="188"/>
                      <a:pt x="262" y="198"/>
                    </a:cubicBezTo>
                    <a:cubicBezTo>
                      <a:pt x="262" y="266"/>
                      <a:pt x="262" y="266"/>
                      <a:pt x="262" y="266"/>
                    </a:cubicBezTo>
                    <a:cubicBezTo>
                      <a:pt x="262" y="275"/>
                      <a:pt x="254" y="283"/>
                      <a:pt x="244" y="283"/>
                    </a:cubicBezTo>
                    <a:cubicBezTo>
                      <a:pt x="196" y="283"/>
                      <a:pt x="196" y="283"/>
                      <a:pt x="196" y="283"/>
                    </a:cubicBezTo>
                    <a:cubicBezTo>
                      <a:pt x="186" y="283"/>
                      <a:pt x="178" y="275"/>
                      <a:pt x="178" y="266"/>
                    </a:cubicBezTo>
                    <a:lnTo>
                      <a:pt x="178" y="198"/>
                    </a:lnTo>
                    <a:close/>
                    <a:moveTo>
                      <a:pt x="131" y="558"/>
                    </a:moveTo>
                    <a:cubicBezTo>
                      <a:pt x="131" y="568"/>
                      <a:pt x="123" y="576"/>
                      <a:pt x="113" y="576"/>
                    </a:cubicBezTo>
                    <a:cubicBezTo>
                      <a:pt x="65" y="576"/>
                      <a:pt x="65" y="576"/>
                      <a:pt x="65" y="576"/>
                    </a:cubicBezTo>
                    <a:cubicBezTo>
                      <a:pt x="55" y="576"/>
                      <a:pt x="47" y="568"/>
                      <a:pt x="47" y="558"/>
                    </a:cubicBezTo>
                    <a:cubicBezTo>
                      <a:pt x="47" y="490"/>
                      <a:pt x="47" y="490"/>
                      <a:pt x="47" y="490"/>
                    </a:cubicBezTo>
                    <a:cubicBezTo>
                      <a:pt x="47" y="480"/>
                      <a:pt x="55" y="472"/>
                      <a:pt x="65" y="472"/>
                    </a:cubicBezTo>
                    <a:cubicBezTo>
                      <a:pt x="113" y="472"/>
                      <a:pt x="113" y="472"/>
                      <a:pt x="113" y="472"/>
                    </a:cubicBezTo>
                    <a:cubicBezTo>
                      <a:pt x="123" y="472"/>
                      <a:pt x="131" y="480"/>
                      <a:pt x="131" y="490"/>
                    </a:cubicBezTo>
                    <a:lnTo>
                      <a:pt x="131" y="558"/>
                    </a:lnTo>
                    <a:close/>
                    <a:moveTo>
                      <a:pt x="131" y="405"/>
                    </a:moveTo>
                    <a:cubicBezTo>
                      <a:pt x="131" y="415"/>
                      <a:pt x="123" y="423"/>
                      <a:pt x="113" y="423"/>
                    </a:cubicBezTo>
                    <a:cubicBezTo>
                      <a:pt x="65" y="423"/>
                      <a:pt x="65" y="423"/>
                      <a:pt x="65" y="423"/>
                    </a:cubicBezTo>
                    <a:cubicBezTo>
                      <a:pt x="55" y="423"/>
                      <a:pt x="47" y="415"/>
                      <a:pt x="47" y="405"/>
                    </a:cubicBezTo>
                    <a:cubicBezTo>
                      <a:pt x="47" y="337"/>
                      <a:pt x="47" y="337"/>
                      <a:pt x="47" y="337"/>
                    </a:cubicBezTo>
                    <a:cubicBezTo>
                      <a:pt x="47" y="328"/>
                      <a:pt x="55" y="320"/>
                      <a:pt x="65" y="320"/>
                    </a:cubicBezTo>
                    <a:cubicBezTo>
                      <a:pt x="113" y="320"/>
                      <a:pt x="113" y="320"/>
                      <a:pt x="113" y="320"/>
                    </a:cubicBezTo>
                    <a:cubicBezTo>
                      <a:pt x="123" y="320"/>
                      <a:pt x="131" y="328"/>
                      <a:pt x="131" y="337"/>
                    </a:cubicBezTo>
                    <a:lnTo>
                      <a:pt x="131" y="405"/>
                    </a:lnTo>
                    <a:close/>
                    <a:moveTo>
                      <a:pt x="131" y="266"/>
                    </a:moveTo>
                    <a:cubicBezTo>
                      <a:pt x="131" y="275"/>
                      <a:pt x="123" y="283"/>
                      <a:pt x="113" y="283"/>
                    </a:cubicBezTo>
                    <a:cubicBezTo>
                      <a:pt x="65" y="283"/>
                      <a:pt x="65" y="283"/>
                      <a:pt x="65" y="283"/>
                    </a:cubicBezTo>
                    <a:cubicBezTo>
                      <a:pt x="55" y="283"/>
                      <a:pt x="47" y="275"/>
                      <a:pt x="47" y="266"/>
                    </a:cubicBezTo>
                    <a:cubicBezTo>
                      <a:pt x="47" y="198"/>
                      <a:pt x="47" y="198"/>
                      <a:pt x="47" y="198"/>
                    </a:cubicBezTo>
                    <a:cubicBezTo>
                      <a:pt x="47" y="188"/>
                      <a:pt x="55" y="180"/>
                      <a:pt x="65" y="180"/>
                    </a:cubicBezTo>
                    <a:cubicBezTo>
                      <a:pt x="113" y="180"/>
                      <a:pt x="113" y="180"/>
                      <a:pt x="113" y="180"/>
                    </a:cubicBezTo>
                    <a:cubicBezTo>
                      <a:pt x="123" y="180"/>
                      <a:pt x="131" y="188"/>
                      <a:pt x="131" y="198"/>
                    </a:cubicBezTo>
                    <a:lnTo>
                      <a:pt x="131" y="266"/>
                    </a:lnTo>
                    <a:close/>
                    <a:moveTo>
                      <a:pt x="131" y="130"/>
                    </a:moveTo>
                    <a:cubicBezTo>
                      <a:pt x="131" y="140"/>
                      <a:pt x="123" y="148"/>
                      <a:pt x="113" y="148"/>
                    </a:cubicBezTo>
                    <a:cubicBezTo>
                      <a:pt x="65" y="148"/>
                      <a:pt x="65" y="148"/>
                      <a:pt x="65" y="148"/>
                    </a:cubicBezTo>
                    <a:cubicBezTo>
                      <a:pt x="55" y="148"/>
                      <a:pt x="47" y="140"/>
                      <a:pt x="47" y="130"/>
                    </a:cubicBezTo>
                    <a:cubicBezTo>
                      <a:pt x="47" y="63"/>
                      <a:pt x="47" y="63"/>
                      <a:pt x="47" y="63"/>
                    </a:cubicBezTo>
                    <a:cubicBezTo>
                      <a:pt x="47" y="53"/>
                      <a:pt x="55" y="45"/>
                      <a:pt x="65" y="45"/>
                    </a:cubicBezTo>
                    <a:cubicBezTo>
                      <a:pt x="113" y="45"/>
                      <a:pt x="113" y="45"/>
                      <a:pt x="113" y="45"/>
                    </a:cubicBezTo>
                    <a:cubicBezTo>
                      <a:pt x="123" y="45"/>
                      <a:pt x="131" y="53"/>
                      <a:pt x="131" y="63"/>
                    </a:cubicBezTo>
                    <a:lnTo>
                      <a:pt x="131" y="130"/>
                    </a:lnTo>
                    <a:close/>
                  </a:path>
                </a:pathLst>
              </a:custGeom>
              <a:grp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 name="Freeform 18"/>
              <p:cNvSpPr>
                <a:spLocks noEditPoints="1"/>
              </p:cNvSpPr>
              <p:nvPr/>
            </p:nvSpPr>
            <p:spPr bwMode="auto">
              <a:xfrm>
                <a:off x="5646738" y="5371809"/>
                <a:ext cx="468313" cy="400050"/>
              </a:xfrm>
              <a:custGeom>
                <a:avLst/>
                <a:gdLst>
                  <a:gd name="T0" fmla="*/ 18 w 447"/>
                  <a:gd name="T1" fmla="*/ 0 h 382"/>
                  <a:gd name="T2" fmla="*/ 0 w 447"/>
                  <a:gd name="T3" fmla="*/ 18 h 382"/>
                  <a:gd name="T4" fmla="*/ 0 w 447"/>
                  <a:gd name="T5" fmla="*/ 364 h 382"/>
                  <a:gd name="T6" fmla="*/ 18 w 447"/>
                  <a:gd name="T7" fmla="*/ 382 h 382"/>
                  <a:gd name="T8" fmla="*/ 429 w 447"/>
                  <a:gd name="T9" fmla="*/ 382 h 382"/>
                  <a:gd name="T10" fmla="*/ 447 w 447"/>
                  <a:gd name="T11" fmla="*/ 364 h 382"/>
                  <a:gd name="T12" fmla="*/ 447 w 447"/>
                  <a:gd name="T13" fmla="*/ 18 h 382"/>
                  <a:gd name="T14" fmla="*/ 429 w 447"/>
                  <a:gd name="T15" fmla="*/ 0 h 382"/>
                  <a:gd name="T16" fmla="*/ 18 w 447"/>
                  <a:gd name="T17" fmla="*/ 0 h 382"/>
                  <a:gd name="T18" fmla="*/ 133 w 447"/>
                  <a:gd name="T19" fmla="*/ 301 h 382"/>
                  <a:gd name="T20" fmla="*/ 115 w 447"/>
                  <a:gd name="T21" fmla="*/ 319 h 382"/>
                  <a:gd name="T22" fmla="*/ 66 w 447"/>
                  <a:gd name="T23" fmla="*/ 319 h 382"/>
                  <a:gd name="T24" fmla="*/ 48 w 447"/>
                  <a:gd name="T25" fmla="*/ 301 h 382"/>
                  <a:gd name="T26" fmla="*/ 48 w 447"/>
                  <a:gd name="T27" fmla="*/ 232 h 382"/>
                  <a:gd name="T28" fmla="*/ 66 w 447"/>
                  <a:gd name="T29" fmla="*/ 214 h 382"/>
                  <a:gd name="T30" fmla="*/ 115 w 447"/>
                  <a:gd name="T31" fmla="*/ 214 h 382"/>
                  <a:gd name="T32" fmla="*/ 133 w 447"/>
                  <a:gd name="T33" fmla="*/ 232 h 382"/>
                  <a:gd name="T34" fmla="*/ 133 w 447"/>
                  <a:gd name="T35" fmla="*/ 301 h 382"/>
                  <a:gd name="T36" fmla="*/ 133 w 447"/>
                  <a:gd name="T37" fmla="*/ 146 h 382"/>
                  <a:gd name="T38" fmla="*/ 115 w 447"/>
                  <a:gd name="T39" fmla="*/ 164 h 382"/>
                  <a:gd name="T40" fmla="*/ 66 w 447"/>
                  <a:gd name="T41" fmla="*/ 164 h 382"/>
                  <a:gd name="T42" fmla="*/ 48 w 447"/>
                  <a:gd name="T43" fmla="*/ 146 h 382"/>
                  <a:gd name="T44" fmla="*/ 48 w 447"/>
                  <a:gd name="T45" fmla="*/ 77 h 382"/>
                  <a:gd name="T46" fmla="*/ 66 w 447"/>
                  <a:gd name="T47" fmla="*/ 59 h 382"/>
                  <a:gd name="T48" fmla="*/ 115 w 447"/>
                  <a:gd name="T49" fmla="*/ 59 h 382"/>
                  <a:gd name="T50" fmla="*/ 133 w 447"/>
                  <a:gd name="T51" fmla="*/ 77 h 382"/>
                  <a:gd name="T52" fmla="*/ 133 w 447"/>
                  <a:gd name="T53" fmla="*/ 146 h 382"/>
                  <a:gd name="T54" fmla="*/ 266 w 447"/>
                  <a:gd name="T55" fmla="*/ 301 h 382"/>
                  <a:gd name="T56" fmla="*/ 248 w 447"/>
                  <a:gd name="T57" fmla="*/ 319 h 382"/>
                  <a:gd name="T58" fmla="*/ 199 w 447"/>
                  <a:gd name="T59" fmla="*/ 319 h 382"/>
                  <a:gd name="T60" fmla="*/ 181 w 447"/>
                  <a:gd name="T61" fmla="*/ 301 h 382"/>
                  <a:gd name="T62" fmla="*/ 181 w 447"/>
                  <a:gd name="T63" fmla="*/ 232 h 382"/>
                  <a:gd name="T64" fmla="*/ 199 w 447"/>
                  <a:gd name="T65" fmla="*/ 214 h 382"/>
                  <a:gd name="T66" fmla="*/ 248 w 447"/>
                  <a:gd name="T67" fmla="*/ 214 h 382"/>
                  <a:gd name="T68" fmla="*/ 266 w 447"/>
                  <a:gd name="T69" fmla="*/ 232 h 382"/>
                  <a:gd name="T70" fmla="*/ 266 w 447"/>
                  <a:gd name="T71" fmla="*/ 301 h 382"/>
                  <a:gd name="T72" fmla="*/ 266 w 447"/>
                  <a:gd name="T73" fmla="*/ 146 h 382"/>
                  <a:gd name="T74" fmla="*/ 248 w 447"/>
                  <a:gd name="T75" fmla="*/ 164 h 382"/>
                  <a:gd name="T76" fmla="*/ 199 w 447"/>
                  <a:gd name="T77" fmla="*/ 164 h 382"/>
                  <a:gd name="T78" fmla="*/ 181 w 447"/>
                  <a:gd name="T79" fmla="*/ 146 h 382"/>
                  <a:gd name="T80" fmla="*/ 181 w 447"/>
                  <a:gd name="T81" fmla="*/ 77 h 382"/>
                  <a:gd name="T82" fmla="*/ 199 w 447"/>
                  <a:gd name="T83" fmla="*/ 59 h 382"/>
                  <a:gd name="T84" fmla="*/ 248 w 447"/>
                  <a:gd name="T85" fmla="*/ 59 h 382"/>
                  <a:gd name="T86" fmla="*/ 266 w 447"/>
                  <a:gd name="T87" fmla="*/ 77 h 382"/>
                  <a:gd name="T88" fmla="*/ 266 w 447"/>
                  <a:gd name="T89" fmla="*/ 146 h 382"/>
                  <a:gd name="T90" fmla="*/ 401 w 447"/>
                  <a:gd name="T91" fmla="*/ 301 h 382"/>
                  <a:gd name="T92" fmla="*/ 383 w 447"/>
                  <a:gd name="T93" fmla="*/ 319 h 382"/>
                  <a:gd name="T94" fmla="*/ 334 w 447"/>
                  <a:gd name="T95" fmla="*/ 319 h 382"/>
                  <a:gd name="T96" fmla="*/ 316 w 447"/>
                  <a:gd name="T97" fmla="*/ 301 h 382"/>
                  <a:gd name="T98" fmla="*/ 316 w 447"/>
                  <a:gd name="T99" fmla="*/ 232 h 382"/>
                  <a:gd name="T100" fmla="*/ 334 w 447"/>
                  <a:gd name="T101" fmla="*/ 214 h 382"/>
                  <a:gd name="T102" fmla="*/ 383 w 447"/>
                  <a:gd name="T103" fmla="*/ 214 h 382"/>
                  <a:gd name="T104" fmla="*/ 401 w 447"/>
                  <a:gd name="T105" fmla="*/ 232 h 382"/>
                  <a:gd name="T106" fmla="*/ 401 w 447"/>
                  <a:gd name="T107" fmla="*/ 301 h 382"/>
                  <a:gd name="T108" fmla="*/ 401 w 447"/>
                  <a:gd name="T109" fmla="*/ 146 h 382"/>
                  <a:gd name="T110" fmla="*/ 383 w 447"/>
                  <a:gd name="T111" fmla="*/ 164 h 382"/>
                  <a:gd name="T112" fmla="*/ 334 w 447"/>
                  <a:gd name="T113" fmla="*/ 164 h 382"/>
                  <a:gd name="T114" fmla="*/ 316 w 447"/>
                  <a:gd name="T115" fmla="*/ 146 h 382"/>
                  <a:gd name="T116" fmla="*/ 316 w 447"/>
                  <a:gd name="T117" fmla="*/ 77 h 382"/>
                  <a:gd name="T118" fmla="*/ 334 w 447"/>
                  <a:gd name="T119" fmla="*/ 59 h 382"/>
                  <a:gd name="T120" fmla="*/ 383 w 447"/>
                  <a:gd name="T121" fmla="*/ 59 h 382"/>
                  <a:gd name="T122" fmla="*/ 401 w 447"/>
                  <a:gd name="T123" fmla="*/ 77 h 382"/>
                  <a:gd name="T124" fmla="*/ 401 w 447"/>
                  <a:gd name="T125" fmla="*/ 1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82">
                    <a:moveTo>
                      <a:pt x="18" y="0"/>
                    </a:moveTo>
                    <a:cubicBezTo>
                      <a:pt x="8" y="0"/>
                      <a:pt x="0" y="8"/>
                      <a:pt x="0" y="18"/>
                    </a:cubicBezTo>
                    <a:cubicBezTo>
                      <a:pt x="0" y="364"/>
                      <a:pt x="0" y="364"/>
                      <a:pt x="0" y="364"/>
                    </a:cubicBezTo>
                    <a:cubicBezTo>
                      <a:pt x="0" y="374"/>
                      <a:pt x="8" y="382"/>
                      <a:pt x="18" y="382"/>
                    </a:cubicBezTo>
                    <a:cubicBezTo>
                      <a:pt x="429" y="382"/>
                      <a:pt x="429" y="382"/>
                      <a:pt x="429" y="382"/>
                    </a:cubicBezTo>
                    <a:cubicBezTo>
                      <a:pt x="439" y="382"/>
                      <a:pt x="447" y="374"/>
                      <a:pt x="447" y="364"/>
                    </a:cubicBezTo>
                    <a:cubicBezTo>
                      <a:pt x="447" y="18"/>
                      <a:pt x="447" y="18"/>
                      <a:pt x="447" y="18"/>
                    </a:cubicBezTo>
                    <a:cubicBezTo>
                      <a:pt x="447" y="8"/>
                      <a:pt x="439" y="0"/>
                      <a:pt x="429" y="0"/>
                    </a:cubicBezTo>
                    <a:lnTo>
                      <a:pt x="18" y="0"/>
                    </a:lnTo>
                    <a:close/>
                    <a:moveTo>
                      <a:pt x="133" y="301"/>
                    </a:moveTo>
                    <a:cubicBezTo>
                      <a:pt x="133" y="311"/>
                      <a:pt x="125" y="319"/>
                      <a:pt x="115" y="319"/>
                    </a:cubicBezTo>
                    <a:cubicBezTo>
                      <a:pt x="66" y="319"/>
                      <a:pt x="66" y="319"/>
                      <a:pt x="66" y="319"/>
                    </a:cubicBezTo>
                    <a:cubicBezTo>
                      <a:pt x="56" y="319"/>
                      <a:pt x="48" y="311"/>
                      <a:pt x="48" y="301"/>
                    </a:cubicBezTo>
                    <a:cubicBezTo>
                      <a:pt x="48" y="232"/>
                      <a:pt x="48" y="232"/>
                      <a:pt x="48" y="232"/>
                    </a:cubicBezTo>
                    <a:cubicBezTo>
                      <a:pt x="48" y="222"/>
                      <a:pt x="56" y="214"/>
                      <a:pt x="66" y="214"/>
                    </a:cubicBezTo>
                    <a:cubicBezTo>
                      <a:pt x="115" y="214"/>
                      <a:pt x="115" y="214"/>
                      <a:pt x="115" y="214"/>
                    </a:cubicBezTo>
                    <a:cubicBezTo>
                      <a:pt x="125" y="214"/>
                      <a:pt x="133" y="222"/>
                      <a:pt x="133" y="232"/>
                    </a:cubicBezTo>
                    <a:lnTo>
                      <a:pt x="133" y="301"/>
                    </a:lnTo>
                    <a:close/>
                    <a:moveTo>
                      <a:pt x="133" y="146"/>
                    </a:moveTo>
                    <a:cubicBezTo>
                      <a:pt x="133" y="156"/>
                      <a:pt x="125" y="164"/>
                      <a:pt x="115" y="164"/>
                    </a:cubicBezTo>
                    <a:cubicBezTo>
                      <a:pt x="66" y="164"/>
                      <a:pt x="66" y="164"/>
                      <a:pt x="66" y="164"/>
                    </a:cubicBezTo>
                    <a:cubicBezTo>
                      <a:pt x="56" y="164"/>
                      <a:pt x="48" y="156"/>
                      <a:pt x="48" y="146"/>
                    </a:cubicBezTo>
                    <a:cubicBezTo>
                      <a:pt x="48" y="77"/>
                      <a:pt x="48" y="77"/>
                      <a:pt x="48" y="77"/>
                    </a:cubicBezTo>
                    <a:cubicBezTo>
                      <a:pt x="48" y="67"/>
                      <a:pt x="56" y="59"/>
                      <a:pt x="66" y="59"/>
                    </a:cubicBezTo>
                    <a:cubicBezTo>
                      <a:pt x="115" y="59"/>
                      <a:pt x="115" y="59"/>
                      <a:pt x="115" y="59"/>
                    </a:cubicBezTo>
                    <a:cubicBezTo>
                      <a:pt x="125" y="59"/>
                      <a:pt x="133" y="67"/>
                      <a:pt x="133" y="77"/>
                    </a:cubicBezTo>
                    <a:lnTo>
                      <a:pt x="133" y="146"/>
                    </a:lnTo>
                    <a:close/>
                    <a:moveTo>
                      <a:pt x="266" y="301"/>
                    </a:moveTo>
                    <a:cubicBezTo>
                      <a:pt x="266" y="311"/>
                      <a:pt x="258" y="319"/>
                      <a:pt x="248" y="319"/>
                    </a:cubicBezTo>
                    <a:cubicBezTo>
                      <a:pt x="199" y="319"/>
                      <a:pt x="199" y="319"/>
                      <a:pt x="199" y="319"/>
                    </a:cubicBezTo>
                    <a:cubicBezTo>
                      <a:pt x="189" y="319"/>
                      <a:pt x="181" y="311"/>
                      <a:pt x="181" y="301"/>
                    </a:cubicBezTo>
                    <a:cubicBezTo>
                      <a:pt x="181" y="232"/>
                      <a:pt x="181" y="232"/>
                      <a:pt x="181" y="232"/>
                    </a:cubicBezTo>
                    <a:cubicBezTo>
                      <a:pt x="181" y="222"/>
                      <a:pt x="189" y="214"/>
                      <a:pt x="199" y="214"/>
                    </a:cubicBezTo>
                    <a:cubicBezTo>
                      <a:pt x="248" y="214"/>
                      <a:pt x="248" y="214"/>
                      <a:pt x="248" y="214"/>
                    </a:cubicBezTo>
                    <a:cubicBezTo>
                      <a:pt x="258" y="214"/>
                      <a:pt x="266" y="222"/>
                      <a:pt x="266" y="232"/>
                    </a:cubicBezTo>
                    <a:lnTo>
                      <a:pt x="266" y="301"/>
                    </a:lnTo>
                    <a:close/>
                    <a:moveTo>
                      <a:pt x="266" y="146"/>
                    </a:moveTo>
                    <a:cubicBezTo>
                      <a:pt x="266" y="156"/>
                      <a:pt x="258" y="164"/>
                      <a:pt x="248" y="164"/>
                    </a:cubicBezTo>
                    <a:cubicBezTo>
                      <a:pt x="199" y="164"/>
                      <a:pt x="199" y="164"/>
                      <a:pt x="199" y="164"/>
                    </a:cubicBezTo>
                    <a:cubicBezTo>
                      <a:pt x="189" y="164"/>
                      <a:pt x="181" y="156"/>
                      <a:pt x="181" y="146"/>
                    </a:cubicBezTo>
                    <a:cubicBezTo>
                      <a:pt x="181" y="77"/>
                      <a:pt x="181" y="77"/>
                      <a:pt x="181" y="77"/>
                    </a:cubicBezTo>
                    <a:cubicBezTo>
                      <a:pt x="181" y="67"/>
                      <a:pt x="189" y="59"/>
                      <a:pt x="199" y="59"/>
                    </a:cubicBezTo>
                    <a:cubicBezTo>
                      <a:pt x="248" y="59"/>
                      <a:pt x="248" y="59"/>
                      <a:pt x="248" y="59"/>
                    </a:cubicBezTo>
                    <a:cubicBezTo>
                      <a:pt x="258" y="59"/>
                      <a:pt x="266" y="67"/>
                      <a:pt x="266" y="77"/>
                    </a:cubicBezTo>
                    <a:lnTo>
                      <a:pt x="266" y="146"/>
                    </a:lnTo>
                    <a:close/>
                    <a:moveTo>
                      <a:pt x="401" y="301"/>
                    </a:moveTo>
                    <a:cubicBezTo>
                      <a:pt x="401" y="311"/>
                      <a:pt x="393" y="319"/>
                      <a:pt x="383" y="319"/>
                    </a:cubicBezTo>
                    <a:cubicBezTo>
                      <a:pt x="334" y="319"/>
                      <a:pt x="334" y="319"/>
                      <a:pt x="334" y="319"/>
                    </a:cubicBezTo>
                    <a:cubicBezTo>
                      <a:pt x="324" y="319"/>
                      <a:pt x="316" y="311"/>
                      <a:pt x="316" y="301"/>
                    </a:cubicBezTo>
                    <a:cubicBezTo>
                      <a:pt x="316" y="232"/>
                      <a:pt x="316" y="232"/>
                      <a:pt x="316" y="232"/>
                    </a:cubicBezTo>
                    <a:cubicBezTo>
                      <a:pt x="316" y="222"/>
                      <a:pt x="324" y="214"/>
                      <a:pt x="334" y="214"/>
                    </a:cubicBezTo>
                    <a:cubicBezTo>
                      <a:pt x="383" y="214"/>
                      <a:pt x="383" y="214"/>
                      <a:pt x="383" y="214"/>
                    </a:cubicBezTo>
                    <a:cubicBezTo>
                      <a:pt x="393" y="214"/>
                      <a:pt x="401" y="222"/>
                      <a:pt x="401" y="232"/>
                    </a:cubicBezTo>
                    <a:lnTo>
                      <a:pt x="401" y="301"/>
                    </a:lnTo>
                    <a:close/>
                    <a:moveTo>
                      <a:pt x="401" y="146"/>
                    </a:moveTo>
                    <a:cubicBezTo>
                      <a:pt x="401" y="156"/>
                      <a:pt x="393" y="164"/>
                      <a:pt x="383" y="164"/>
                    </a:cubicBezTo>
                    <a:cubicBezTo>
                      <a:pt x="334" y="164"/>
                      <a:pt x="334" y="164"/>
                      <a:pt x="334" y="164"/>
                    </a:cubicBezTo>
                    <a:cubicBezTo>
                      <a:pt x="324" y="164"/>
                      <a:pt x="316" y="156"/>
                      <a:pt x="316" y="146"/>
                    </a:cubicBezTo>
                    <a:cubicBezTo>
                      <a:pt x="316" y="77"/>
                      <a:pt x="316" y="77"/>
                      <a:pt x="316" y="77"/>
                    </a:cubicBezTo>
                    <a:cubicBezTo>
                      <a:pt x="316" y="67"/>
                      <a:pt x="324" y="59"/>
                      <a:pt x="334" y="59"/>
                    </a:cubicBezTo>
                    <a:cubicBezTo>
                      <a:pt x="383" y="59"/>
                      <a:pt x="383" y="59"/>
                      <a:pt x="383" y="59"/>
                    </a:cubicBezTo>
                    <a:cubicBezTo>
                      <a:pt x="393" y="59"/>
                      <a:pt x="401" y="67"/>
                      <a:pt x="401" y="77"/>
                    </a:cubicBezTo>
                    <a:lnTo>
                      <a:pt x="401" y="146"/>
                    </a:lnTo>
                    <a:close/>
                  </a:path>
                </a:pathLst>
              </a:custGeom>
              <a:grp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sp>
          <p:nvSpPr>
            <p:cNvPr id="281" name="Rectangle 280"/>
            <p:cNvSpPr/>
            <p:nvPr/>
          </p:nvSpPr>
          <p:spPr>
            <a:xfrm>
              <a:off x="8638702" y="2575891"/>
              <a:ext cx="3436119" cy="1073948"/>
            </a:xfrm>
            <a:prstGeom prst="rect">
              <a:avLst/>
            </a:prstGeom>
          </p:spPr>
          <p:txBody>
            <a:bodyPr wrap="square">
              <a:spAutoFit/>
            </a:bodyPr>
            <a:lstStyle/>
            <a:p>
              <a:pPr>
                <a:spcAft>
                  <a:spcPts val="816"/>
                </a:spcAft>
              </a:pPr>
              <a:r>
                <a:rPr lang="en-US" sz="2448" dirty="0">
                  <a:solidFill>
                    <a:srgbClr val="000000">
                      <a:lumMod val="75000"/>
                      <a:lumOff val="25000"/>
                    </a:srgbClr>
                  </a:solidFill>
                </a:rPr>
                <a:t>Edge Nodes</a:t>
              </a:r>
            </a:p>
            <a:p>
              <a:pPr marL="346486" lvl="1">
                <a:spcAft>
                  <a:spcPts val="1224"/>
                </a:spcAft>
              </a:pPr>
              <a:r>
                <a:rPr lang="en-US" sz="1632" dirty="0">
                  <a:solidFill>
                    <a:srgbClr val="000000">
                      <a:lumMod val="75000"/>
                      <a:lumOff val="25000"/>
                    </a:srgbClr>
                  </a:solidFill>
                </a:rPr>
                <a:t>Connect Data Centers to </a:t>
              </a:r>
              <a:br>
                <a:rPr lang="en-US" sz="1632" dirty="0">
                  <a:solidFill>
                    <a:srgbClr val="000000">
                      <a:lumMod val="75000"/>
                      <a:lumOff val="25000"/>
                    </a:srgbClr>
                  </a:solidFill>
                </a:rPr>
              </a:br>
              <a:r>
                <a:rPr lang="en-US" sz="1632" dirty="0">
                  <a:solidFill>
                    <a:srgbClr val="000000">
                      <a:lumMod val="75000"/>
                      <a:lumOff val="25000"/>
                    </a:srgbClr>
                  </a:solidFill>
                </a:rPr>
                <a:t>Internet Exchange Points</a:t>
              </a:r>
            </a:p>
          </p:txBody>
        </p:sp>
      </p:grpSp>
      <p:grpSp>
        <p:nvGrpSpPr>
          <p:cNvPr id="286" name="Group 285"/>
          <p:cNvGrpSpPr/>
          <p:nvPr/>
        </p:nvGrpSpPr>
        <p:grpSpPr>
          <a:xfrm>
            <a:off x="8146228" y="3847253"/>
            <a:ext cx="4169853" cy="1095328"/>
            <a:chOff x="7986359" y="3772160"/>
            <a:chExt cx="4088462" cy="1073948"/>
          </a:xfrm>
        </p:grpSpPr>
        <p:sp>
          <p:nvSpPr>
            <p:cNvPr id="35" name="Freeform 23"/>
            <p:cNvSpPr>
              <a:spLocks noEditPoints="1"/>
            </p:cNvSpPr>
            <p:nvPr/>
          </p:nvSpPr>
          <p:spPr bwMode="auto">
            <a:xfrm>
              <a:off x="7986359" y="3800474"/>
              <a:ext cx="373038" cy="721195"/>
            </a:xfrm>
            <a:custGeom>
              <a:avLst/>
              <a:gdLst>
                <a:gd name="T0" fmla="*/ 69 w 168"/>
                <a:gd name="T1" fmla="*/ 288 h 326"/>
                <a:gd name="T2" fmla="*/ 0 w 168"/>
                <a:gd name="T3" fmla="*/ 326 h 326"/>
                <a:gd name="T4" fmla="*/ 0 w 168"/>
                <a:gd name="T5" fmla="*/ 288 h 326"/>
                <a:gd name="T6" fmla="*/ 99 w 168"/>
                <a:gd name="T7" fmla="*/ 288 h 326"/>
                <a:gd name="T8" fmla="*/ 168 w 168"/>
                <a:gd name="T9" fmla="*/ 326 h 326"/>
                <a:gd name="T10" fmla="*/ 99 w 168"/>
                <a:gd name="T11" fmla="*/ 288 h 326"/>
                <a:gd name="T12" fmla="*/ 99 w 168"/>
                <a:gd name="T13" fmla="*/ 288 h 326"/>
                <a:gd name="T14" fmla="*/ 168 w 168"/>
                <a:gd name="T15" fmla="*/ 286 h 326"/>
                <a:gd name="T16" fmla="*/ 0 w 168"/>
                <a:gd name="T17" fmla="*/ 42 h 326"/>
                <a:gd name="T18" fmla="*/ 0 w 168"/>
                <a:gd name="T19" fmla="*/ 286 h 326"/>
                <a:gd name="T20" fmla="*/ 118 w 168"/>
                <a:gd name="T21" fmla="*/ 59 h 326"/>
                <a:gd name="T22" fmla="*/ 151 w 168"/>
                <a:gd name="T23" fmla="*/ 99 h 326"/>
                <a:gd name="T24" fmla="*/ 118 w 168"/>
                <a:gd name="T25" fmla="*/ 59 h 326"/>
                <a:gd name="T26" fmla="*/ 118 w 168"/>
                <a:gd name="T27" fmla="*/ 59 h 326"/>
                <a:gd name="T28" fmla="*/ 151 w 168"/>
                <a:gd name="T29" fmla="*/ 111 h 326"/>
                <a:gd name="T30" fmla="*/ 118 w 168"/>
                <a:gd name="T31" fmla="*/ 151 h 326"/>
                <a:gd name="T32" fmla="*/ 118 w 168"/>
                <a:gd name="T33" fmla="*/ 111 h 326"/>
                <a:gd name="T34" fmla="*/ 118 w 168"/>
                <a:gd name="T35" fmla="*/ 165 h 326"/>
                <a:gd name="T36" fmla="*/ 151 w 168"/>
                <a:gd name="T37" fmla="*/ 203 h 326"/>
                <a:gd name="T38" fmla="*/ 118 w 168"/>
                <a:gd name="T39" fmla="*/ 165 h 326"/>
                <a:gd name="T40" fmla="*/ 118 w 168"/>
                <a:gd name="T41" fmla="*/ 165 h 326"/>
                <a:gd name="T42" fmla="*/ 151 w 168"/>
                <a:gd name="T43" fmla="*/ 222 h 326"/>
                <a:gd name="T44" fmla="*/ 118 w 168"/>
                <a:gd name="T45" fmla="*/ 262 h 326"/>
                <a:gd name="T46" fmla="*/ 118 w 168"/>
                <a:gd name="T47" fmla="*/ 222 h 326"/>
                <a:gd name="T48" fmla="*/ 69 w 168"/>
                <a:gd name="T49" fmla="*/ 59 h 326"/>
                <a:gd name="T50" fmla="*/ 99 w 168"/>
                <a:gd name="T51" fmla="*/ 99 h 326"/>
                <a:gd name="T52" fmla="*/ 69 w 168"/>
                <a:gd name="T53" fmla="*/ 59 h 326"/>
                <a:gd name="T54" fmla="*/ 69 w 168"/>
                <a:gd name="T55" fmla="*/ 59 h 326"/>
                <a:gd name="T56" fmla="*/ 99 w 168"/>
                <a:gd name="T57" fmla="*/ 111 h 326"/>
                <a:gd name="T58" fmla="*/ 69 w 168"/>
                <a:gd name="T59" fmla="*/ 151 h 326"/>
                <a:gd name="T60" fmla="*/ 69 w 168"/>
                <a:gd name="T61" fmla="*/ 111 h 326"/>
                <a:gd name="T62" fmla="*/ 69 w 168"/>
                <a:gd name="T63" fmla="*/ 165 h 326"/>
                <a:gd name="T64" fmla="*/ 99 w 168"/>
                <a:gd name="T65" fmla="*/ 203 h 326"/>
                <a:gd name="T66" fmla="*/ 69 w 168"/>
                <a:gd name="T67" fmla="*/ 165 h 326"/>
                <a:gd name="T68" fmla="*/ 69 w 168"/>
                <a:gd name="T69" fmla="*/ 165 h 326"/>
                <a:gd name="T70" fmla="*/ 99 w 168"/>
                <a:gd name="T71" fmla="*/ 222 h 326"/>
                <a:gd name="T72" fmla="*/ 69 w 168"/>
                <a:gd name="T73" fmla="*/ 262 h 326"/>
                <a:gd name="T74" fmla="*/ 69 w 168"/>
                <a:gd name="T75" fmla="*/ 222 h 326"/>
                <a:gd name="T76" fmla="*/ 17 w 168"/>
                <a:gd name="T77" fmla="*/ 59 h 326"/>
                <a:gd name="T78" fmla="*/ 50 w 168"/>
                <a:gd name="T79" fmla="*/ 99 h 326"/>
                <a:gd name="T80" fmla="*/ 17 w 168"/>
                <a:gd name="T81" fmla="*/ 59 h 326"/>
                <a:gd name="T82" fmla="*/ 17 w 168"/>
                <a:gd name="T83" fmla="*/ 59 h 326"/>
                <a:gd name="T84" fmla="*/ 50 w 168"/>
                <a:gd name="T85" fmla="*/ 111 h 326"/>
                <a:gd name="T86" fmla="*/ 17 w 168"/>
                <a:gd name="T87" fmla="*/ 151 h 326"/>
                <a:gd name="T88" fmla="*/ 17 w 168"/>
                <a:gd name="T89" fmla="*/ 111 h 326"/>
                <a:gd name="T90" fmla="*/ 17 w 168"/>
                <a:gd name="T91" fmla="*/ 165 h 326"/>
                <a:gd name="T92" fmla="*/ 50 w 168"/>
                <a:gd name="T93" fmla="*/ 203 h 326"/>
                <a:gd name="T94" fmla="*/ 17 w 168"/>
                <a:gd name="T95" fmla="*/ 165 h 326"/>
                <a:gd name="T96" fmla="*/ 17 w 168"/>
                <a:gd name="T97" fmla="*/ 165 h 326"/>
                <a:gd name="T98" fmla="*/ 50 w 168"/>
                <a:gd name="T99" fmla="*/ 222 h 326"/>
                <a:gd name="T100" fmla="*/ 17 w 168"/>
                <a:gd name="T101" fmla="*/ 262 h 326"/>
                <a:gd name="T102" fmla="*/ 17 w 168"/>
                <a:gd name="T103" fmla="*/ 222 h 326"/>
                <a:gd name="T104" fmla="*/ 135 w 168"/>
                <a:gd name="T105" fmla="*/ 16 h 326"/>
                <a:gd name="T106" fmla="*/ 33 w 168"/>
                <a:gd name="T107" fmla="*/ 0 h 326"/>
                <a:gd name="T108" fmla="*/ 0 w 168"/>
                <a:gd name="T109" fmla="*/ 16 h 326"/>
                <a:gd name="T110" fmla="*/ 168 w 168"/>
                <a:gd name="T111" fmla="*/ 40 h 326"/>
                <a:gd name="T112" fmla="*/ 135 w 168"/>
                <a:gd name="T113" fmla="*/ 16 h 326"/>
                <a:gd name="T114" fmla="*/ 135 w 168"/>
                <a:gd name="T115" fmla="*/ 1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326">
                  <a:moveTo>
                    <a:pt x="0" y="288"/>
                  </a:moveTo>
                  <a:lnTo>
                    <a:pt x="69" y="288"/>
                  </a:lnTo>
                  <a:lnTo>
                    <a:pt x="69" y="326"/>
                  </a:lnTo>
                  <a:lnTo>
                    <a:pt x="0" y="326"/>
                  </a:lnTo>
                  <a:lnTo>
                    <a:pt x="0" y="288"/>
                  </a:lnTo>
                  <a:lnTo>
                    <a:pt x="0" y="288"/>
                  </a:lnTo>
                  <a:lnTo>
                    <a:pt x="0" y="288"/>
                  </a:lnTo>
                  <a:close/>
                  <a:moveTo>
                    <a:pt x="99" y="288"/>
                  </a:moveTo>
                  <a:lnTo>
                    <a:pt x="168" y="288"/>
                  </a:lnTo>
                  <a:lnTo>
                    <a:pt x="168" y="326"/>
                  </a:lnTo>
                  <a:lnTo>
                    <a:pt x="99" y="326"/>
                  </a:lnTo>
                  <a:lnTo>
                    <a:pt x="99" y="288"/>
                  </a:lnTo>
                  <a:lnTo>
                    <a:pt x="99" y="288"/>
                  </a:lnTo>
                  <a:lnTo>
                    <a:pt x="99" y="288"/>
                  </a:lnTo>
                  <a:close/>
                  <a:moveTo>
                    <a:pt x="0" y="286"/>
                  </a:moveTo>
                  <a:lnTo>
                    <a:pt x="168" y="286"/>
                  </a:lnTo>
                  <a:lnTo>
                    <a:pt x="168" y="42"/>
                  </a:lnTo>
                  <a:lnTo>
                    <a:pt x="0" y="42"/>
                  </a:lnTo>
                  <a:lnTo>
                    <a:pt x="0" y="286"/>
                  </a:lnTo>
                  <a:lnTo>
                    <a:pt x="0" y="286"/>
                  </a:lnTo>
                  <a:lnTo>
                    <a:pt x="0" y="286"/>
                  </a:lnTo>
                  <a:close/>
                  <a:moveTo>
                    <a:pt x="118" y="59"/>
                  </a:moveTo>
                  <a:lnTo>
                    <a:pt x="151" y="59"/>
                  </a:lnTo>
                  <a:lnTo>
                    <a:pt x="151" y="99"/>
                  </a:lnTo>
                  <a:lnTo>
                    <a:pt x="118" y="99"/>
                  </a:lnTo>
                  <a:lnTo>
                    <a:pt x="118" y="59"/>
                  </a:lnTo>
                  <a:lnTo>
                    <a:pt x="118" y="59"/>
                  </a:lnTo>
                  <a:lnTo>
                    <a:pt x="118" y="59"/>
                  </a:lnTo>
                  <a:close/>
                  <a:moveTo>
                    <a:pt x="118" y="111"/>
                  </a:moveTo>
                  <a:lnTo>
                    <a:pt x="151" y="111"/>
                  </a:lnTo>
                  <a:lnTo>
                    <a:pt x="151" y="151"/>
                  </a:lnTo>
                  <a:lnTo>
                    <a:pt x="118" y="151"/>
                  </a:lnTo>
                  <a:lnTo>
                    <a:pt x="118" y="111"/>
                  </a:lnTo>
                  <a:lnTo>
                    <a:pt x="118" y="111"/>
                  </a:lnTo>
                  <a:lnTo>
                    <a:pt x="118" y="111"/>
                  </a:lnTo>
                  <a:close/>
                  <a:moveTo>
                    <a:pt x="118" y="165"/>
                  </a:moveTo>
                  <a:lnTo>
                    <a:pt x="151" y="165"/>
                  </a:lnTo>
                  <a:lnTo>
                    <a:pt x="151" y="203"/>
                  </a:lnTo>
                  <a:lnTo>
                    <a:pt x="118" y="203"/>
                  </a:lnTo>
                  <a:lnTo>
                    <a:pt x="118" y="165"/>
                  </a:lnTo>
                  <a:lnTo>
                    <a:pt x="118" y="165"/>
                  </a:lnTo>
                  <a:lnTo>
                    <a:pt x="118" y="165"/>
                  </a:lnTo>
                  <a:close/>
                  <a:moveTo>
                    <a:pt x="118" y="222"/>
                  </a:moveTo>
                  <a:lnTo>
                    <a:pt x="151" y="222"/>
                  </a:lnTo>
                  <a:lnTo>
                    <a:pt x="151" y="262"/>
                  </a:lnTo>
                  <a:lnTo>
                    <a:pt x="118" y="262"/>
                  </a:lnTo>
                  <a:lnTo>
                    <a:pt x="118" y="222"/>
                  </a:lnTo>
                  <a:lnTo>
                    <a:pt x="118" y="222"/>
                  </a:lnTo>
                  <a:lnTo>
                    <a:pt x="118" y="222"/>
                  </a:lnTo>
                  <a:close/>
                  <a:moveTo>
                    <a:pt x="69" y="59"/>
                  </a:moveTo>
                  <a:lnTo>
                    <a:pt x="99" y="59"/>
                  </a:lnTo>
                  <a:lnTo>
                    <a:pt x="99" y="99"/>
                  </a:lnTo>
                  <a:lnTo>
                    <a:pt x="69" y="99"/>
                  </a:lnTo>
                  <a:lnTo>
                    <a:pt x="69" y="59"/>
                  </a:lnTo>
                  <a:lnTo>
                    <a:pt x="69" y="59"/>
                  </a:lnTo>
                  <a:lnTo>
                    <a:pt x="69" y="59"/>
                  </a:lnTo>
                  <a:close/>
                  <a:moveTo>
                    <a:pt x="69" y="111"/>
                  </a:moveTo>
                  <a:lnTo>
                    <a:pt x="99" y="111"/>
                  </a:lnTo>
                  <a:lnTo>
                    <a:pt x="99" y="151"/>
                  </a:lnTo>
                  <a:lnTo>
                    <a:pt x="69" y="151"/>
                  </a:lnTo>
                  <a:lnTo>
                    <a:pt x="69" y="111"/>
                  </a:lnTo>
                  <a:lnTo>
                    <a:pt x="69" y="111"/>
                  </a:lnTo>
                  <a:lnTo>
                    <a:pt x="69" y="111"/>
                  </a:lnTo>
                  <a:close/>
                  <a:moveTo>
                    <a:pt x="69" y="165"/>
                  </a:moveTo>
                  <a:lnTo>
                    <a:pt x="99" y="165"/>
                  </a:lnTo>
                  <a:lnTo>
                    <a:pt x="99" y="203"/>
                  </a:lnTo>
                  <a:lnTo>
                    <a:pt x="69" y="203"/>
                  </a:lnTo>
                  <a:lnTo>
                    <a:pt x="69" y="165"/>
                  </a:lnTo>
                  <a:lnTo>
                    <a:pt x="69" y="165"/>
                  </a:lnTo>
                  <a:lnTo>
                    <a:pt x="69" y="165"/>
                  </a:lnTo>
                  <a:close/>
                  <a:moveTo>
                    <a:pt x="69" y="222"/>
                  </a:moveTo>
                  <a:lnTo>
                    <a:pt x="99" y="222"/>
                  </a:lnTo>
                  <a:lnTo>
                    <a:pt x="99" y="262"/>
                  </a:lnTo>
                  <a:lnTo>
                    <a:pt x="69" y="262"/>
                  </a:lnTo>
                  <a:lnTo>
                    <a:pt x="69" y="222"/>
                  </a:lnTo>
                  <a:lnTo>
                    <a:pt x="69" y="222"/>
                  </a:lnTo>
                  <a:lnTo>
                    <a:pt x="69" y="222"/>
                  </a:lnTo>
                  <a:close/>
                  <a:moveTo>
                    <a:pt x="17" y="59"/>
                  </a:moveTo>
                  <a:lnTo>
                    <a:pt x="50" y="59"/>
                  </a:lnTo>
                  <a:lnTo>
                    <a:pt x="50" y="99"/>
                  </a:lnTo>
                  <a:lnTo>
                    <a:pt x="17" y="99"/>
                  </a:lnTo>
                  <a:lnTo>
                    <a:pt x="17" y="59"/>
                  </a:lnTo>
                  <a:lnTo>
                    <a:pt x="17" y="59"/>
                  </a:lnTo>
                  <a:lnTo>
                    <a:pt x="17" y="59"/>
                  </a:lnTo>
                  <a:close/>
                  <a:moveTo>
                    <a:pt x="17" y="111"/>
                  </a:moveTo>
                  <a:lnTo>
                    <a:pt x="50" y="111"/>
                  </a:lnTo>
                  <a:lnTo>
                    <a:pt x="50" y="151"/>
                  </a:lnTo>
                  <a:lnTo>
                    <a:pt x="17" y="151"/>
                  </a:lnTo>
                  <a:lnTo>
                    <a:pt x="17" y="111"/>
                  </a:lnTo>
                  <a:lnTo>
                    <a:pt x="17" y="111"/>
                  </a:lnTo>
                  <a:lnTo>
                    <a:pt x="17" y="111"/>
                  </a:lnTo>
                  <a:close/>
                  <a:moveTo>
                    <a:pt x="17" y="165"/>
                  </a:moveTo>
                  <a:lnTo>
                    <a:pt x="50" y="165"/>
                  </a:lnTo>
                  <a:lnTo>
                    <a:pt x="50" y="203"/>
                  </a:lnTo>
                  <a:lnTo>
                    <a:pt x="17" y="203"/>
                  </a:lnTo>
                  <a:lnTo>
                    <a:pt x="17" y="165"/>
                  </a:lnTo>
                  <a:lnTo>
                    <a:pt x="17" y="165"/>
                  </a:lnTo>
                  <a:lnTo>
                    <a:pt x="17" y="165"/>
                  </a:lnTo>
                  <a:close/>
                  <a:moveTo>
                    <a:pt x="17" y="222"/>
                  </a:moveTo>
                  <a:lnTo>
                    <a:pt x="50" y="222"/>
                  </a:lnTo>
                  <a:lnTo>
                    <a:pt x="50" y="262"/>
                  </a:lnTo>
                  <a:lnTo>
                    <a:pt x="17" y="262"/>
                  </a:lnTo>
                  <a:lnTo>
                    <a:pt x="17" y="222"/>
                  </a:lnTo>
                  <a:lnTo>
                    <a:pt x="17" y="222"/>
                  </a:lnTo>
                  <a:lnTo>
                    <a:pt x="17" y="222"/>
                  </a:lnTo>
                  <a:close/>
                  <a:moveTo>
                    <a:pt x="135" y="16"/>
                  </a:moveTo>
                  <a:lnTo>
                    <a:pt x="135" y="0"/>
                  </a:lnTo>
                  <a:lnTo>
                    <a:pt x="33" y="0"/>
                  </a:lnTo>
                  <a:lnTo>
                    <a:pt x="33" y="16"/>
                  </a:lnTo>
                  <a:lnTo>
                    <a:pt x="0" y="16"/>
                  </a:lnTo>
                  <a:lnTo>
                    <a:pt x="0" y="40"/>
                  </a:lnTo>
                  <a:lnTo>
                    <a:pt x="168" y="40"/>
                  </a:lnTo>
                  <a:lnTo>
                    <a:pt x="168" y="16"/>
                  </a:lnTo>
                  <a:lnTo>
                    <a:pt x="135" y="16"/>
                  </a:lnTo>
                  <a:lnTo>
                    <a:pt x="135" y="16"/>
                  </a:lnTo>
                  <a:lnTo>
                    <a:pt x="135" y="16"/>
                  </a:lnTo>
                  <a:close/>
                </a:path>
              </a:pathLst>
            </a:custGeom>
            <a:solidFill>
              <a:srgbClr val="96B333"/>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2" name="Rectangle 281"/>
            <p:cNvSpPr/>
            <p:nvPr/>
          </p:nvSpPr>
          <p:spPr>
            <a:xfrm>
              <a:off x="8638702" y="3772160"/>
              <a:ext cx="3436119" cy="1073948"/>
            </a:xfrm>
            <a:prstGeom prst="rect">
              <a:avLst/>
            </a:prstGeom>
          </p:spPr>
          <p:txBody>
            <a:bodyPr wrap="square">
              <a:spAutoFit/>
            </a:bodyPr>
            <a:lstStyle/>
            <a:p>
              <a:pPr defTabSz="1243091">
                <a:spcAft>
                  <a:spcPts val="816"/>
                </a:spcAft>
              </a:pPr>
              <a:r>
                <a:rPr lang="en-US" sz="2448" dirty="0">
                  <a:solidFill>
                    <a:srgbClr val="000000">
                      <a:lumMod val="75000"/>
                      <a:lumOff val="25000"/>
                    </a:srgbClr>
                  </a:solidFill>
                </a:rPr>
                <a:t>Metro solutions</a:t>
              </a:r>
            </a:p>
            <a:p>
              <a:pPr marL="346486" lvl="1" defTabSz="1243091">
                <a:spcAft>
                  <a:spcPts val="1224"/>
                </a:spcAft>
              </a:pPr>
              <a:r>
                <a:rPr lang="en-US" sz="1632" dirty="0">
                  <a:solidFill>
                    <a:srgbClr val="000000">
                      <a:lumMod val="75000"/>
                      <a:lumOff val="25000"/>
                    </a:srgbClr>
                  </a:solidFill>
                </a:rPr>
                <a:t>Connecting business customers </a:t>
              </a:r>
              <a:br>
                <a:rPr lang="en-US" sz="1632" dirty="0">
                  <a:solidFill>
                    <a:srgbClr val="000000">
                      <a:lumMod val="75000"/>
                      <a:lumOff val="25000"/>
                    </a:srgbClr>
                  </a:solidFill>
                </a:rPr>
              </a:br>
              <a:r>
                <a:rPr lang="en-US" sz="1632" dirty="0">
                  <a:solidFill>
                    <a:srgbClr val="000000">
                      <a:lumMod val="75000"/>
                      <a:lumOff val="25000"/>
                    </a:srgbClr>
                  </a:solidFill>
                </a:rPr>
                <a:t>to last mile providers</a:t>
              </a:r>
            </a:p>
          </p:txBody>
        </p:sp>
      </p:grpSp>
      <p:sp>
        <p:nvSpPr>
          <p:cNvPr id="226" name="TextBox 225"/>
          <p:cNvSpPr txBox="1"/>
          <p:nvPr/>
        </p:nvSpPr>
        <p:spPr>
          <a:xfrm>
            <a:off x="835481" y="6562106"/>
            <a:ext cx="2219243" cy="267078"/>
          </a:xfrm>
          <a:prstGeom prst="rect">
            <a:avLst/>
          </a:prstGeom>
          <a:noFill/>
          <a:ln>
            <a:noFill/>
          </a:ln>
        </p:spPr>
        <p:txBody>
          <a:bodyPr wrap="square" lIns="93256" tIns="46629" rIns="93256" bIns="46629" rtlCol="0">
            <a:spAutoFit/>
          </a:bodyPr>
          <a:lstStyle/>
          <a:p>
            <a:pPr>
              <a:lnSpc>
                <a:spcPct val="90000"/>
              </a:lnSpc>
            </a:pPr>
            <a:r>
              <a:rPr lang="en-US" sz="1224" dirty="0" smtClean="0">
                <a:gradFill>
                  <a:gsLst>
                    <a:gs pos="0">
                      <a:srgbClr val="797A7D"/>
                    </a:gs>
                    <a:gs pos="100000">
                      <a:srgbClr val="797A7D"/>
                    </a:gs>
                  </a:gsLst>
                  <a:lin ang="5400000" scaled="1"/>
                </a:gradFill>
              </a:rPr>
              <a:t>Locations illustrative only!</a:t>
            </a:r>
            <a:endParaRPr lang="en-US" sz="1224" dirty="0">
              <a:gradFill>
                <a:gsLst>
                  <a:gs pos="0">
                    <a:srgbClr val="797A7D"/>
                  </a:gs>
                  <a:gs pos="100000">
                    <a:srgbClr val="797A7D"/>
                  </a:gs>
                </a:gsLst>
                <a:lin ang="5400000" scaled="1"/>
              </a:gradFill>
            </a:endParaRPr>
          </a:p>
        </p:txBody>
      </p:sp>
    </p:spTree>
    <p:extLst>
      <p:ext uri="{BB962C8B-B14F-4D97-AF65-F5344CB8AC3E}">
        <p14:creationId xmlns:p14="http://schemas.microsoft.com/office/powerpoint/2010/main" val="578301509"/>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1000"/>
                                  </p:stCondLst>
                                  <p:childTnLst>
                                    <p:set>
                                      <p:cBhvr>
                                        <p:cTn id="6" dur="1" fill="hold">
                                          <p:stCondLst>
                                            <p:cond delay="0"/>
                                          </p:stCondLst>
                                        </p:cTn>
                                        <p:tgtEl>
                                          <p:spTgt spid="284"/>
                                        </p:tgtEl>
                                        <p:attrNameLst>
                                          <p:attrName>style.visibility</p:attrName>
                                        </p:attrNameLst>
                                      </p:cBhvr>
                                      <p:to>
                                        <p:strVal val="visible"/>
                                      </p:to>
                                    </p:set>
                                    <p:anim calcmode="lin" valueType="num">
                                      <p:cBhvr additive="base">
                                        <p:cTn id="7" dur="500" fill="hold"/>
                                        <p:tgtEl>
                                          <p:spTgt spid="284"/>
                                        </p:tgtEl>
                                        <p:attrNameLst>
                                          <p:attrName>ppt_x</p:attrName>
                                        </p:attrNameLst>
                                      </p:cBhvr>
                                      <p:tavLst>
                                        <p:tav tm="0">
                                          <p:val>
                                            <p:strVal val="1+#ppt_w/2"/>
                                          </p:val>
                                        </p:tav>
                                        <p:tav tm="100000">
                                          <p:val>
                                            <p:strVal val="#ppt_x"/>
                                          </p:val>
                                        </p:tav>
                                      </p:tavLst>
                                    </p:anim>
                                    <p:anim calcmode="lin" valueType="num">
                                      <p:cBhvr additive="base">
                                        <p:cTn id="8" dur="500" fill="hold"/>
                                        <p:tgtEl>
                                          <p:spTgt spid="284"/>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1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250"/>
                                        <p:tgtEl>
                                          <p:spTgt spid="7"/>
                                        </p:tgtEl>
                                      </p:cBhvr>
                                    </p:animEffect>
                                  </p:childTnLst>
                                </p:cTn>
                              </p:par>
                              <p:par>
                                <p:cTn id="12" presetID="42" presetClass="path" presetSubtype="0" decel="100000" fill="hold" nodeType="withEffect">
                                  <p:stCondLst>
                                    <p:cond delay="1250"/>
                                  </p:stCondLst>
                                  <p:childTnLst>
                                    <p:animMotion origin="layout" path="M -4.16667E-6 -0.06412 L -4.16667E-6 2.59259E-6 " pathEditMode="relative" rAng="0" ptsTypes="AA">
                                      <p:cBhvr>
                                        <p:cTn id="13" dur="500" fill="hold"/>
                                        <p:tgtEl>
                                          <p:spTgt spid="7"/>
                                        </p:tgtEl>
                                        <p:attrNameLst>
                                          <p:attrName>ppt_x</p:attrName>
                                          <p:attrName>ppt_y</p:attrName>
                                        </p:attrNameLst>
                                      </p:cBhvr>
                                      <p:rCtr x="0" y="3194"/>
                                    </p:animMotion>
                                  </p:childTnLst>
                                </p:cTn>
                              </p:par>
                              <p:par>
                                <p:cTn id="14" presetID="10" presetClass="entr" presetSubtype="0" fill="hold" nodeType="withEffect">
                                  <p:stCondLst>
                                    <p:cond delay="175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250"/>
                                        <p:tgtEl>
                                          <p:spTgt spid="37"/>
                                        </p:tgtEl>
                                      </p:cBhvr>
                                    </p:animEffect>
                                  </p:childTnLst>
                                </p:cTn>
                              </p:par>
                              <p:par>
                                <p:cTn id="17" presetID="42" presetClass="path" presetSubtype="0" decel="100000" fill="hold" nodeType="withEffect">
                                  <p:stCondLst>
                                    <p:cond delay="1500"/>
                                  </p:stCondLst>
                                  <p:childTnLst>
                                    <p:animMotion origin="layout" path="M 3.75E-6 -0.06157 L 3.75E-6 -7.40741E-7 " pathEditMode="relative" rAng="0" ptsTypes="AA">
                                      <p:cBhvr>
                                        <p:cTn id="18" dur="500" fill="hold"/>
                                        <p:tgtEl>
                                          <p:spTgt spid="37"/>
                                        </p:tgtEl>
                                        <p:attrNameLst>
                                          <p:attrName>ppt_x</p:attrName>
                                          <p:attrName>ppt_y</p:attrName>
                                        </p:attrNameLst>
                                      </p:cBhvr>
                                      <p:rCtr x="0" y="3079"/>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2" decel="100000" fill="hold" nodeType="clickEffect">
                                  <p:stCondLst>
                                    <p:cond delay="0"/>
                                  </p:stCondLst>
                                  <p:childTnLst>
                                    <p:set>
                                      <p:cBhvr>
                                        <p:cTn id="22" dur="1" fill="hold">
                                          <p:stCondLst>
                                            <p:cond delay="0"/>
                                          </p:stCondLst>
                                        </p:cTn>
                                        <p:tgtEl>
                                          <p:spTgt spid="285"/>
                                        </p:tgtEl>
                                        <p:attrNameLst>
                                          <p:attrName>style.visibility</p:attrName>
                                        </p:attrNameLst>
                                      </p:cBhvr>
                                      <p:to>
                                        <p:strVal val="visible"/>
                                      </p:to>
                                    </p:set>
                                    <p:anim calcmode="lin" valueType="num">
                                      <p:cBhvr additive="base">
                                        <p:cTn id="23" dur="500" fill="hold"/>
                                        <p:tgtEl>
                                          <p:spTgt spid="285"/>
                                        </p:tgtEl>
                                        <p:attrNameLst>
                                          <p:attrName>ppt_x</p:attrName>
                                        </p:attrNameLst>
                                      </p:cBhvr>
                                      <p:tavLst>
                                        <p:tav tm="0">
                                          <p:val>
                                            <p:strVal val="1+#ppt_w/2"/>
                                          </p:val>
                                        </p:tav>
                                        <p:tav tm="100000">
                                          <p:val>
                                            <p:strVal val="#ppt_x"/>
                                          </p:val>
                                        </p:tav>
                                      </p:tavLst>
                                    </p:anim>
                                    <p:anim calcmode="lin" valueType="num">
                                      <p:cBhvr additive="base">
                                        <p:cTn id="24" dur="500" fill="hold"/>
                                        <p:tgtEl>
                                          <p:spTgt spid="285"/>
                                        </p:tgtEl>
                                        <p:attrNameLst>
                                          <p:attrName>ppt_y</p:attrName>
                                        </p:attrNameLst>
                                      </p:cBhvr>
                                      <p:tavLst>
                                        <p:tav tm="0">
                                          <p:val>
                                            <p:strVal val="#ppt_y"/>
                                          </p:val>
                                        </p:tav>
                                        <p:tav tm="100000">
                                          <p:val>
                                            <p:strVal val="#ppt_y"/>
                                          </p:val>
                                        </p:tav>
                                      </p:tavLst>
                                    </p:anim>
                                  </p:childTnLst>
                                </p:cTn>
                              </p:par>
                              <p:par>
                                <p:cTn id="25" presetID="22" presetClass="entr" presetSubtype="1" fill="hold" nodeType="withEffect">
                                  <p:stCondLst>
                                    <p:cond delay="500"/>
                                  </p:stCondLst>
                                  <p:childTnLst>
                                    <p:set>
                                      <p:cBhvr>
                                        <p:cTn id="26" dur="1" fill="hold">
                                          <p:stCondLst>
                                            <p:cond delay="0"/>
                                          </p:stCondLst>
                                        </p:cTn>
                                        <p:tgtEl>
                                          <p:spTgt spid="247"/>
                                        </p:tgtEl>
                                        <p:attrNameLst>
                                          <p:attrName>style.visibility</p:attrName>
                                        </p:attrNameLst>
                                      </p:cBhvr>
                                      <p:to>
                                        <p:strVal val="visible"/>
                                      </p:to>
                                    </p:set>
                                    <p:animEffect transition="in" filter="wipe(up)">
                                      <p:cBhvr>
                                        <p:cTn id="27" dur="500"/>
                                        <p:tgtEl>
                                          <p:spTgt spid="247"/>
                                        </p:tgtEl>
                                      </p:cBhvr>
                                    </p:animEffect>
                                  </p:childTnLst>
                                </p:cTn>
                              </p:par>
                              <p:par>
                                <p:cTn id="28" presetID="22" presetClass="entr" presetSubtype="4" fill="hold" nodeType="withEffect">
                                  <p:stCondLst>
                                    <p:cond delay="750"/>
                                  </p:stCondLst>
                                  <p:childTnLst>
                                    <p:set>
                                      <p:cBhvr>
                                        <p:cTn id="29" dur="1" fill="hold">
                                          <p:stCondLst>
                                            <p:cond delay="0"/>
                                          </p:stCondLst>
                                        </p:cTn>
                                        <p:tgtEl>
                                          <p:spTgt spid="227"/>
                                        </p:tgtEl>
                                        <p:attrNameLst>
                                          <p:attrName>style.visibility</p:attrName>
                                        </p:attrNameLst>
                                      </p:cBhvr>
                                      <p:to>
                                        <p:strVal val="visible"/>
                                      </p:to>
                                    </p:set>
                                    <p:animEffect transition="in" filter="wipe(down)">
                                      <p:cBhvr>
                                        <p:cTn id="30" dur="500"/>
                                        <p:tgtEl>
                                          <p:spTgt spid="227"/>
                                        </p:tgtEl>
                                      </p:cBhvr>
                                    </p:animEffect>
                                  </p:childTnLst>
                                </p:cTn>
                              </p:par>
                              <p:par>
                                <p:cTn id="31" presetID="10" presetClass="entr" presetSubtype="0" fill="hold" nodeType="withEffect">
                                  <p:stCondLst>
                                    <p:cond delay="1250"/>
                                  </p:stCondLst>
                                  <p:childTnLst>
                                    <p:set>
                                      <p:cBhvr>
                                        <p:cTn id="32" dur="1" fill="hold">
                                          <p:stCondLst>
                                            <p:cond delay="0"/>
                                          </p:stCondLst>
                                        </p:cTn>
                                        <p:tgtEl>
                                          <p:spTgt spid="57"/>
                                        </p:tgtEl>
                                        <p:attrNameLst>
                                          <p:attrName>style.visibility</p:attrName>
                                        </p:attrNameLst>
                                      </p:cBhvr>
                                      <p:to>
                                        <p:strVal val="visible"/>
                                      </p:to>
                                    </p:set>
                                    <p:animEffect transition="in" filter="fade">
                                      <p:cBhvr>
                                        <p:cTn id="33" dur="250"/>
                                        <p:tgtEl>
                                          <p:spTgt spid="57"/>
                                        </p:tgtEl>
                                      </p:cBhvr>
                                    </p:animEffect>
                                  </p:childTnLst>
                                </p:cTn>
                              </p:par>
                              <p:par>
                                <p:cTn id="34" presetID="42" presetClass="path" presetSubtype="0" accel="50000" decel="50000" fill="hold" nodeType="withEffect">
                                  <p:stCondLst>
                                    <p:cond delay="1000"/>
                                  </p:stCondLst>
                                  <p:childTnLst>
                                    <p:animMotion origin="layout" path="M -3.33333E-6 -0.0537 L -3.33333E-6 -2.96296E-6 " pathEditMode="relative" rAng="0" ptsTypes="AA">
                                      <p:cBhvr>
                                        <p:cTn id="35" dur="500" fill="hold"/>
                                        <p:tgtEl>
                                          <p:spTgt spid="57"/>
                                        </p:tgtEl>
                                        <p:attrNameLst>
                                          <p:attrName>ppt_x</p:attrName>
                                          <p:attrName>ppt_y</p:attrName>
                                        </p:attrNameLst>
                                      </p:cBhvr>
                                      <p:rCtr x="0" y="2685"/>
                                    </p:animMotion>
                                  </p:childTnLst>
                                </p:cTn>
                              </p:par>
                              <p:par>
                                <p:cTn id="36" presetID="10" presetClass="entr" presetSubtype="0" fill="hold" nodeType="withEffect">
                                  <p:stCondLst>
                                    <p:cond delay="1500"/>
                                  </p:stCondLst>
                                  <p:childTnLst>
                                    <p:set>
                                      <p:cBhvr>
                                        <p:cTn id="37" dur="1" fill="hold">
                                          <p:stCondLst>
                                            <p:cond delay="0"/>
                                          </p:stCondLst>
                                        </p:cTn>
                                        <p:tgtEl>
                                          <p:spTgt spid="58"/>
                                        </p:tgtEl>
                                        <p:attrNameLst>
                                          <p:attrName>style.visibility</p:attrName>
                                        </p:attrNameLst>
                                      </p:cBhvr>
                                      <p:to>
                                        <p:strVal val="visible"/>
                                      </p:to>
                                    </p:set>
                                    <p:animEffect transition="in" filter="fade">
                                      <p:cBhvr>
                                        <p:cTn id="38" dur="250"/>
                                        <p:tgtEl>
                                          <p:spTgt spid="58"/>
                                        </p:tgtEl>
                                      </p:cBhvr>
                                    </p:animEffect>
                                  </p:childTnLst>
                                </p:cTn>
                              </p:par>
                              <p:par>
                                <p:cTn id="39" presetID="42" presetClass="path" presetSubtype="0" accel="50000" decel="50000" fill="hold" nodeType="withEffect">
                                  <p:stCondLst>
                                    <p:cond delay="1250"/>
                                  </p:stCondLst>
                                  <p:childTnLst>
                                    <p:animMotion origin="layout" path="M 6.25E-7 -0.05232 L 6.25E-7 3.33333E-6 " pathEditMode="relative" rAng="0" ptsTypes="AA">
                                      <p:cBhvr>
                                        <p:cTn id="40" dur="500" fill="hold"/>
                                        <p:tgtEl>
                                          <p:spTgt spid="58"/>
                                        </p:tgtEl>
                                        <p:attrNameLst>
                                          <p:attrName>ppt_x</p:attrName>
                                          <p:attrName>ppt_y</p:attrName>
                                        </p:attrNameLst>
                                      </p:cBhvr>
                                      <p:rCtr x="0" y="2616"/>
                                    </p:animMotion>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286"/>
                                        </p:tgtEl>
                                        <p:attrNameLst>
                                          <p:attrName>style.visibility</p:attrName>
                                        </p:attrNameLst>
                                      </p:cBhvr>
                                      <p:to>
                                        <p:strVal val="visible"/>
                                      </p:to>
                                    </p:set>
                                    <p:anim calcmode="lin" valueType="num">
                                      <p:cBhvr additive="base">
                                        <p:cTn id="45" dur="500" fill="hold"/>
                                        <p:tgtEl>
                                          <p:spTgt spid="286"/>
                                        </p:tgtEl>
                                        <p:attrNameLst>
                                          <p:attrName>ppt_x</p:attrName>
                                        </p:attrNameLst>
                                      </p:cBhvr>
                                      <p:tavLst>
                                        <p:tav tm="0">
                                          <p:val>
                                            <p:strVal val="1+#ppt_w/2"/>
                                          </p:val>
                                        </p:tav>
                                        <p:tav tm="100000">
                                          <p:val>
                                            <p:strVal val="#ppt_x"/>
                                          </p:val>
                                        </p:tav>
                                      </p:tavLst>
                                    </p:anim>
                                    <p:anim calcmode="lin" valueType="num">
                                      <p:cBhvr additive="base">
                                        <p:cTn id="46" dur="500" fill="hold"/>
                                        <p:tgtEl>
                                          <p:spTgt spid="286"/>
                                        </p:tgtEl>
                                        <p:attrNameLst>
                                          <p:attrName>ppt_y</p:attrName>
                                        </p:attrNameLst>
                                      </p:cBhvr>
                                      <p:tavLst>
                                        <p:tav tm="0">
                                          <p:val>
                                            <p:strVal val="#ppt_y"/>
                                          </p:val>
                                        </p:tav>
                                        <p:tav tm="100000">
                                          <p:val>
                                            <p:strVal val="#ppt_y"/>
                                          </p:val>
                                        </p:tav>
                                      </p:tavLst>
                                    </p:anim>
                                  </p:childTnLst>
                                </p:cTn>
                              </p:par>
                              <p:par>
                                <p:cTn id="47" presetID="22" presetClass="entr" presetSubtype="1" fill="hold" nodeType="withEffect">
                                  <p:stCondLst>
                                    <p:cond delay="500"/>
                                  </p:stCondLst>
                                  <p:childTnLst>
                                    <p:set>
                                      <p:cBhvr>
                                        <p:cTn id="48" dur="1" fill="hold">
                                          <p:stCondLst>
                                            <p:cond delay="0"/>
                                          </p:stCondLst>
                                        </p:cTn>
                                        <p:tgtEl>
                                          <p:spTgt spid="246"/>
                                        </p:tgtEl>
                                        <p:attrNameLst>
                                          <p:attrName>style.visibility</p:attrName>
                                        </p:attrNameLst>
                                      </p:cBhvr>
                                      <p:to>
                                        <p:strVal val="visible"/>
                                      </p:to>
                                    </p:set>
                                    <p:animEffect transition="in" filter="wipe(up)">
                                      <p:cBhvr>
                                        <p:cTn id="49" dur="500"/>
                                        <p:tgtEl>
                                          <p:spTgt spid="246"/>
                                        </p:tgtEl>
                                      </p:cBhvr>
                                    </p:animEffect>
                                  </p:childTnLst>
                                </p:cTn>
                              </p:par>
                              <p:par>
                                <p:cTn id="50" presetID="10" presetClass="entr" presetSubtype="0" fill="hold" nodeType="withEffect">
                                  <p:stCondLst>
                                    <p:cond delay="1000"/>
                                  </p:stCondLst>
                                  <p:childTnLst>
                                    <p:set>
                                      <p:cBhvr>
                                        <p:cTn id="51" dur="1" fill="hold">
                                          <p:stCondLst>
                                            <p:cond delay="0"/>
                                          </p:stCondLst>
                                        </p:cTn>
                                        <p:tgtEl>
                                          <p:spTgt spid="166"/>
                                        </p:tgtEl>
                                        <p:attrNameLst>
                                          <p:attrName>style.visibility</p:attrName>
                                        </p:attrNameLst>
                                      </p:cBhvr>
                                      <p:to>
                                        <p:strVal val="visible"/>
                                      </p:to>
                                    </p:set>
                                    <p:animEffect transition="in" filter="fade">
                                      <p:cBhvr>
                                        <p:cTn id="52" dur="250"/>
                                        <p:tgtEl>
                                          <p:spTgt spid="166"/>
                                        </p:tgtEl>
                                      </p:cBhvr>
                                    </p:animEffect>
                                  </p:childTnLst>
                                </p:cTn>
                              </p:par>
                              <p:par>
                                <p:cTn id="53" presetID="42" presetClass="path" presetSubtype="0" accel="50000" decel="50000" fill="hold" nodeType="withEffect">
                                  <p:stCondLst>
                                    <p:cond delay="750"/>
                                  </p:stCondLst>
                                  <p:childTnLst>
                                    <p:animMotion origin="layout" path="M 4.58333E-6 -0.04653 L 4.58333E-6 4.44444E-6 " pathEditMode="relative" rAng="0" ptsTypes="AA">
                                      <p:cBhvr>
                                        <p:cTn id="54" dur="500" fill="hold"/>
                                        <p:tgtEl>
                                          <p:spTgt spid="166"/>
                                        </p:tgtEl>
                                        <p:attrNameLst>
                                          <p:attrName>ppt_x</p:attrName>
                                          <p:attrName>ppt_y</p:attrName>
                                        </p:attrNameLst>
                                      </p:cBhvr>
                                      <p:rCtr x="0" y="2315"/>
                                    </p:animMotion>
                                  </p:childTnLst>
                                </p:cTn>
                              </p:par>
                              <p:par>
                                <p:cTn id="55" presetID="22" presetClass="entr" presetSubtype="1" fill="hold" nodeType="withEffect">
                                  <p:stCondLst>
                                    <p:cond delay="750"/>
                                  </p:stCondLst>
                                  <p:childTnLst>
                                    <p:set>
                                      <p:cBhvr>
                                        <p:cTn id="56" dur="1" fill="hold">
                                          <p:stCondLst>
                                            <p:cond delay="0"/>
                                          </p:stCondLst>
                                        </p:cTn>
                                        <p:tgtEl>
                                          <p:spTgt spid="245"/>
                                        </p:tgtEl>
                                        <p:attrNameLst>
                                          <p:attrName>style.visibility</p:attrName>
                                        </p:attrNameLst>
                                      </p:cBhvr>
                                      <p:to>
                                        <p:strVal val="visible"/>
                                      </p:to>
                                    </p:set>
                                    <p:animEffect transition="in" filter="wipe(up)">
                                      <p:cBhvr>
                                        <p:cTn id="57" dur="500"/>
                                        <p:tgtEl>
                                          <p:spTgt spid="245"/>
                                        </p:tgtEl>
                                      </p:cBhvr>
                                    </p:animEffect>
                                  </p:childTnLst>
                                </p:cTn>
                              </p:par>
                              <p:par>
                                <p:cTn id="58" presetID="10" presetClass="entr" presetSubtype="0" fill="hold" nodeType="withEffect">
                                  <p:stCondLst>
                                    <p:cond delay="1250"/>
                                  </p:stCondLst>
                                  <p:childTnLst>
                                    <p:set>
                                      <p:cBhvr>
                                        <p:cTn id="59" dur="1" fill="hold">
                                          <p:stCondLst>
                                            <p:cond delay="0"/>
                                          </p:stCondLst>
                                        </p:cTn>
                                        <p:tgtEl>
                                          <p:spTgt spid="160"/>
                                        </p:tgtEl>
                                        <p:attrNameLst>
                                          <p:attrName>style.visibility</p:attrName>
                                        </p:attrNameLst>
                                      </p:cBhvr>
                                      <p:to>
                                        <p:strVal val="visible"/>
                                      </p:to>
                                    </p:set>
                                    <p:animEffect transition="in" filter="fade">
                                      <p:cBhvr>
                                        <p:cTn id="60" dur="250"/>
                                        <p:tgtEl>
                                          <p:spTgt spid="160"/>
                                        </p:tgtEl>
                                      </p:cBhvr>
                                    </p:animEffect>
                                  </p:childTnLst>
                                </p:cTn>
                              </p:par>
                              <p:par>
                                <p:cTn id="61" presetID="42" presetClass="path" presetSubtype="0" accel="50000" decel="50000" fill="hold" nodeType="withEffect">
                                  <p:stCondLst>
                                    <p:cond delay="1000"/>
                                  </p:stCondLst>
                                  <p:childTnLst>
                                    <p:animMotion origin="layout" path="M 6.25E-7 -0.04722 L 6.25E-7 1.85185E-6 " pathEditMode="relative" rAng="0" ptsTypes="AA">
                                      <p:cBhvr>
                                        <p:cTn id="62" dur="500" fill="hold"/>
                                        <p:tgtEl>
                                          <p:spTgt spid="160"/>
                                        </p:tgtEl>
                                        <p:attrNameLst>
                                          <p:attrName>ppt_x</p:attrName>
                                          <p:attrName>ppt_y</p:attrName>
                                        </p:attrNameLst>
                                      </p:cBhvr>
                                      <p:rCtr x="0" y="2361"/>
                                    </p:animMotion>
                                  </p:childTnLst>
                                </p:cTn>
                              </p:par>
                              <p:par>
                                <p:cTn id="63" presetID="22" presetClass="entr" presetSubtype="1" fill="hold" nodeType="withEffect">
                                  <p:stCondLst>
                                    <p:cond delay="1000"/>
                                  </p:stCondLst>
                                  <p:childTnLst>
                                    <p:set>
                                      <p:cBhvr>
                                        <p:cTn id="64" dur="1" fill="hold">
                                          <p:stCondLst>
                                            <p:cond delay="0"/>
                                          </p:stCondLst>
                                        </p:cTn>
                                        <p:tgtEl>
                                          <p:spTgt spid="229"/>
                                        </p:tgtEl>
                                        <p:attrNameLst>
                                          <p:attrName>style.visibility</p:attrName>
                                        </p:attrNameLst>
                                      </p:cBhvr>
                                      <p:to>
                                        <p:strVal val="visible"/>
                                      </p:to>
                                    </p:set>
                                    <p:animEffect transition="in" filter="wipe(up)">
                                      <p:cBhvr>
                                        <p:cTn id="65" dur="500"/>
                                        <p:tgtEl>
                                          <p:spTgt spid="229"/>
                                        </p:tgtEl>
                                      </p:cBhvr>
                                    </p:animEffect>
                                  </p:childTnLst>
                                </p:cTn>
                              </p:par>
                              <p:par>
                                <p:cTn id="66" presetID="10" presetClass="entr" presetSubtype="0" fill="hold" nodeType="withEffect">
                                  <p:stCondLst>
                                    <p:cond delay="1500"/>
                                  </p:stCondLst>
                                  <p:childTnLst>
                                    <p:set>
                                      <p:cBhvr>
                                        <p:cTn id="67" dur="1" fill="hold">
                                          <p:stCondLst>
                                            <p:cond delay="0"/>
                                          </p:stCondLst>
                                        </p:cTn>
                                        <p:tgtEl>
                                          <p:spTgt spid="154"/>
                                        </p:tgtEl>
                                        <p:attrNameLst>
                                          <p:attrName>style.visibility</p:attrName>
                                        </p:attrNameLst>
                                      </p:cBhvr>
                                      <p:to>
                                        <p:strVal val="visible"/>
                                      </p:to>
                                    </p:set>
                                    <p:animEffect transition="in" filter="fade">
                                      <p:cBhvr>
                                        <p:cTn id="68" dur="250"/>
                                        <p:tgtEl>
                                          <p:spTgt spid="154"/>
                                        </p:tgtEl>
                                      </p:cBhvr>
                                    </p:animEffect>
                                  </p:childTnLst>
                                </p:cTn>
                              </p:par>
                              <p:par>
                                <p:cTn id="69" presetID="42" presetClass="path" presetSubtype="0" accel="50000" decel="50000" fill="hold" nodeType="withEffect">
                                  <p:stCondLst>
                                    <p:cond delay="1250"/>
                                  </p:stCondLst>
                                  <p:childTnLst>
                                    <p:animMotion origin="layout" path="M -2.91667E-6 -0.04745 L -2.91667E-6 -2.22222E-6 " pathEditMode="relative" rAng="0" ptsTypes="AA">
                                      <p:cBhvr>
                                        <p:cTn id="70" dur="500" fill="hold"/>
                                        <p:tgtEl>
                                          <p:spTgt spid="154"/>
                                        </p:tgtEl>
                                        <p:attrNameLst>
                                          <p:attrName>ppt_x</p:attrName>
                                          <p:attrName>ppt_y</p:attrName>
                                        </p:attrNameLst>
                                      </p:cBhvr>
                                      <p:rCtr x="0" y="2361"/>
                                    </p:animMotion>
                                  </p:childTnLst>
                                </p:cTn>
                              </p:par>
                              <p:par>
                                <p:cTn id="71" presetID="22" presetClass="entr" presetSubtype="1" fill="hold" nodeType="withEffect">
                                  <p:stCondLst>
                                    <p:cond delay="1250"/>
                                  </p:stCondLst>
                                  <p:childTnLst>
                                    <p:set>
                                      <p:cBhvr>
                                        <p:cTn id="72" dur="1" fill="hold">
                                          <p:stCondLst>
                                            <p:cond delay="0"/>
                                          </p:stCondLst>
                                        </p:cTn>
                                        <p:tgtEl>
                                          <p:spTgt spid="230"/>
                                        </p:tgtEl>
                                        <p:attrNameLst>
                                          <p:attrName>style.visibility</p:attrName>
                                        </p:attrNameLst>
                                      </p:cBhvr>
                                      <p:to>
                                        <p:strVal val="visible"/>
                                      </p:to>
                                    </p:set>
                                    <p:animEffect transition="in" filter="wipe(up)">
                                      <p:cBhvr>
                                        <p:cTn id="73" dur="500"/>
                                        <p:tgtEl>
                                          <p:spTgt spid="230"/>
                                        </p:tgtEl>
                                      </p:cBhvr>
                                    </p:animEffect>
                                  </p:childTnLst>
                                </p:cTn>
                              </p:par>
                              <p:par>
                                <p:cTn id="74" presetID="10" presetClass="entr" presetSubtype="0" fill="hold" nodeType="withEffect">
                                  <p:stCondLst>
                                    <p:cond delay="1750"/>
                                  </p:stCondLst>
                                  <p:childTnLst>
                                    <p:set>
                                      <p:cBhvr>
                                        <p:cTn id="75" dur="1" fill="hold">
                                          <p:stCondLst>
                                            <p:cond delay="0"/>
                                          </p:stCondLst>
                                        </p:cTn>
                                        <p:tgtEl>
                                          <p:spTgt spid="94"/>
                                        </p:tgtEl>
                                        <p:attrNameLst>
                                          <p:attrName>style.visibility</p:attrName>
                                        </p:attrNameLst>
                                      </p:cBhvr>
                                      <p:to>
                                        <p:strVal val="visible"/>
                                      </p:to>
                                    </p:set>
                                    <p:animEffect transition="in" filter="fade">
                                      <p:cBhvr>
                                        <p:cTn id="76" dur="250"/>
                                        <p:tgtEl>
                                          <p:spTgt spid="94"/>
                                        </p:tgtEl>
                                      </p:cBhvr>
                                    </p:animEffect>
                                  </p:childTnLst>
                                </p:cTn>
                              </p:par>
                              <p:par>
                                <p:cTn id="77" presetID="42" presetClass="path" presetSubtype="0" accel="50000" decel="50000" fill="hold" nodeType="withEffect">
                                  <p:stCondLst>
                                    <p:cond delay="1500"/>
                                  </p:stCondLst>
                                  <p:childTnLst>
                                    <p:animMotion origin="layout" path="M -6.25E-7 -0.04723 L -6.25E-7 2.96296E-6 " pathEditMode="relative" rAng="0" ptsTypes="AA">
                                      <p:cBhvr>
                                        <p:cTn id="78" dur="500" fill="hold"/>
                                        <p:tgtEl>
                                          <p:spTgt spid="94"/>
                                        </p:tgtEl>
                                        <p:attrNameLst>
                                          <p:attrName>ppt_x</p:attrName>
                                          <p:attrName>ppt_y</p:attrName>
                                        </p:attrNameLst>
                                      </p:cBhvr>
                                      <p:rCtr x="0" y="2361"/>
                                    </p:animMotion>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nodeType="clickEffect">
                                  <p:stCondLst>
                                    <p:cond delay="0"/>
                                  </p:stCondLst>
                                  <p:childTnLst>
                                    <p:set>
                                      <p:cBhvr>
                                        <p:cTn id="82" dur="1" fill="hold">
                                          <p:stCondLst>
                                            <p:cond delay="0"/>
                                          </p:stCondLst>
                                        </p:cTn>
                                        <p:tgtEl>
                                          <p:spTgt spid="287"/>
                                        </p:tgtEl>
                                        <p:attrNameLst>
                                          <p:attrName>style.visibility</p:attrName>
                                        </p:attrNameLst>
                                      </p:cBhvr>
                                      <p:to>
                                        <p:strVal val="visible"/>
                                      </p:to>
                                    </p:set>
                                    <p:anim calcmode="lin" valueType="num">
                                      <p:cBhvr additive="base">
                                        <p:cTn id="83" dur="500" fill="hold"/>
                                        <p:tgtEl>
                                          <p:spTgt spid="287"/>
                                        </p:tgtEl>
                                        <p:attrNameLst>
                                          <p:attrName>ppt_x</p:attrName>
                                        </p:attrNameLst>
                                      </p:cBhvr>
                                      <p:tavLst>
                                        <p:tav tm="0">
                                          <p:val>
                                            <p:strVal val="1+#ppt_w/2"/>
                                          </p:val>
                                        </p:tav>
                                        <p:tav tm="100000">
                                          <p:val>
                                            <p:strVal val="#ppt_x"/>
                                          </p:val>
                                        </p:tav>
                                      </p:tavLst>
                                    </p:anim>
                                    <p:anim calcmode="lin" valueType="num">
                                      <p:cBhvr additive="base">
                                        <p:cTn id="84" dur="500" fill="hold"/>
                                        <p:tgtEl>
                                          <p:spTgt spid="287"/>
                                        </p:tgtEl>
                                        <p:attrNameLst>
                                          <p:attrName>ppt_y</p:attrName>
                                        </p:attrNameLst>
                                      </p:cBhvr>
                                      <p:tavLst>
                                        <p:tav tm="0">
                                          <p:val>
                                            <p:strVal val="#ppt_y"/>
                                          </p:val>
                                        </p:tav>
                                        <p:tav tm="100000">
                                          <p:val>
                                            <p:strVal val="#ppt_y"/>
                                          </p:val>
                                        </p:tav>
                                      </p:tavLst>
                                    </p:anim>
                                  </p:childTnLst>
                                </p:cTn>
                              </p:par>
                              <p:par>
                                <p:cTn id="85" presetID="22" presetClass="entr" presetSubtype="2" fill="hold" nodeType="withEffect">
                                  <p:stCondLst>
                                    <p:cond delay="500"/>
                                  </p:stCondLst>
                                  <p:childTnLst>
                                    <p:set>
                                      <p:cBhvr>
                                        <p:cTn id="86" dur="1" fill="hold">
                                          <p:stCondLst>
                                            <p:cond delay="0"/>
                                          </p:stCondLst>
                                        </p:cTn>
                                        <p:tgtEl>
                                          <p:spTgt spid="244"/>
                                        </p:tgtEl>
                                        <p:attrNameLst>
                                          <p:attrName>style.visibility</p:attrName>
                                        </p:attrNameLst>
                                      </p:cBhvr>
                                      <p:to>
                                        <p:strVal val="visible"/>
                                      </p:to>
                                    </p:set>
                                    <p:animEffect transition="in" filter="wipe(right)">
                                      <p:cBhvr>
                                        <p:cTn id="87" dur="500"/>
                                        <p:tgtEl>
                                          <p:spTgt spid="244"/>
                                        </p:tgtEl>
                                      </p:cBhvr>
                                    </p:animEffect>
                                  </p:childTnLst>
                                </p:cTn>
                              </p:par>
                              <p:par>
                                <p:cTn id="88" presetID="10" presetClass="entr" presetSubtype="0" fill="hold" nodeType="withEffect">
                                  <p:stCondLst>
                                    <p:cond delay="1000"/>
                                  </p:stCondLst>
                                  <p:childTnLst>
                                    <p:set>
                                      <p:cBhvr>
                                        <p:cTn id="89" dur="1" fill="hold">
                                          <p:stCondLst>
                                            <p:cond delay="0"/>
                                          </p:stCondLst>
                                        </p:cTn>
                                        <p:tgtEl>
                                          <p:spTgt spid="220"/>
                                        </p:tgtEl>
                                        <p:attrNameLst>
                                          <p:attrName>style.visibility</p:attrName>
                                        </p:attrNameLst>
                                      </p:cBhvr>
                                      <p:to>
                                        <p:strVal val="visible"/>
                                      </p:to>
                                    </p:set>
                                    <p:animEffect transition="in" filter="fade">
                                      <p:cBhvr>
                                        <p:cTn id="90" dur="250"/>
                                        <p:tgtEl>
                                          <p:spTgt spid="220"/>
                                        </p:tgtEl>
                                      </p:cBhvr>
                                    </p:animEffect>
                                  </p:childTnLst>
                                </p:cTn>
                              </p:par>
                              <p:par>
                                <p:cTn id="91" presetID="42" presetClass="path" presetSubtype="0" accel="50000" decel="50000" fill="hold" nodeType="withEffect">
                                  <p:stCondLst>
                                    <p:cond delay="750"/>
                                  </p:stCondLst>
                                  <p:childTnLst>
                                    <p:animMotion origin="layout" path="M 1.25E-6 -0.03078 L 1.25E-6 0.00023 " pathEditMode="relative" rAng="0" ptsTypes="AA">
                                      <p:cBhvr>
                                        <p:cTn id="92" dur="500" fill="hold"/>
                                        <p:tgtEl>
                                          <p:spTgt spid="220"/>
                                        </p:tgtEl>
                                        <p:attrNameLst>
                                          <p:attrName>ppt_x</p:attrName>
                                          <p:attrName>ppt_y</p:attrName>
                                        </p:attrNameLst>
                                      </p:cBhvr>
                                      <p:rCtr x="0" y="1551"/>
                                    </p:animMotion>
                                  </p:childTnLst>
                                </p:cTn>
                              </p:par>
                              <p:par>
                                <p:cTn id="93" presetID="22" presetClass="entr" presetSubtype="1" fill="hold" nodeType="withEffect">
                                  <p:stCondLst>
                                    <p:cond delay="750"/>
                                  </p:stCondLst>
                                  <p:childTnLst>
                                    <p:set>
                                      <p:cBhvr>
                                        <p:cTn id="94" dur="1" fill="hold">
                                          <p:stCondLst>
                                            <p:cond delay="0"/>
                                          </p:stCondLst>
                                        </p:cTn>
                                        <p:tgtEl>
                                          <p:spTgt spid="243"/>
                                        </p:tgtEl>
                                        <p:attrNameLst>
                                          <p:attrName>style.visibility</p:attrName>
                                        </p:attrNameLst>
                                      </p:cBhvr>
                                      <p:to>
                                        <p:strVal val="visible"/>
                                      </p:to>
                                    </p:set>
                                    <p:animEffect transition="in" filter="wipe(up)">
                                      <p:cBhvr>
                                        <p:cTn id="95" dur="500"/>
                                        <p:tgtEl>
                                          <p:spTgt spid="243"/>
                                        </p:tgtEl>
                                      </p:cBhvr>
                                    </p:animEffect>
                                  </p:childTnLst>
                                </p:cTn>
                              </p:par>
                              <p:par>
                                <p:cTn id="96" presetID="10" presetClass="entr" presetSubtype="0" fill="hold" nodeType="withEffect">
                                  <p:stCondLst>
                                    <p:cond delay="1250"/>
                                  </p:stCondLst>
                                  <p:childTnLst>
                                    <p:set>
                                      <p:cBhvr>
                                        <p:cTn id="97" dur="1" fill="hold">
                                          <p:stCondLst>
                                            <p:cond delay="0"/>
                                          </p:stCondLst>
                                        </p:cTn>
                                        <p:tgtEl>
                                          <p:spTgt spid="214"/>
                                        </p:tgtEl>
                                        <p:attrNameLst>
                                          <p:attrName>style.visibility</p:attrName>
                                        </p:attrNameLst>
                                      </p:cBhvr>
                                      <p:to>
                                        <p:strVal val="visible"/>
                                      </p:to>
                                    </p:set>
                                    <p:animEffect transition="in" filter="fade">
                                      <p:cBhvr>
                                        <p:cTn id="98" dur="250"/>
                                        <p:tgtEl>
                                          <p:spTgt spid="214"/>
                                        </p:tgtEl>
                                      </p:cBhvr>
                                    </p:animEffect>
                                  </p:childTnLst>
                                </p:cTn>
                              </p:par>
                              <p:par>
                                <p:cTn id="99" presetID="42" presetClass="path" presetSubtype="0" accel="50000" decel="50000" fill="hold" nodeType="withEffect">
                                  <p:stCondLst>
                                    <p:cond delay="1000"/>
                                  </p:stCondLst>
                                  <p:childTnLst>
                                    <p:animMotion origin="layout" path="M 2.29167E-6 -0.03334 L 2.29167E-6 1.85185E-6 " pathEditMode="relative" rAng="0" ptsTypes="AA">
                                      <p:cBhvr>
                                        <p:cTn id="100" dur="500" fill="hold"/>
                                        <p:tgtEl>
                                          <p:spTgt spid="214"/>
                                        </p:tgtEl>
                                        <p:attrNameLst>
                                          <p:attrName>ppt_x</p:attrName>
                                          <p:attrName>ppt_y</p:attrName>
                                        </p:attrNameLst>
                                      </p:cBhvr>
                                      <p:rCtr x="0" y="1667"/>
                                    </p:animMotion>
                                  </p:childTnLst>
                                </p:cTn>
                              </p:par>
                              <p:par>
                                <p:cTn id="101" presetID="22" presetClass="entr" presetSubtype="1" fill="hold" nodeType="withEffect">
                                  <p:stCondLst>
                                    <p:cond delay="1000"/>
                                  </p:stCondLst>
                                  <p:childTnLst>
                                    <p:set>
                                      <p:cBhvr>
                                        <p:cTn id="102" dur="1" fill="hold">
                                          <p:stCondLst>
                                            <p:cond delay="0"/>
                                          </p:stCondLst>
                                        </p:cTn>
                                        <p:tgtEl>
                                          <p:spTgt spid="242"/>
                                        </p:tgtEl>
                                        <p:attrNameLst>
                                          <p:attrName>style.visibility</p:attrName>
                                        </p:attrNameLst>
                                      </p:cBhvr>
                                      <p:to>
                                        <p:strVal val="visible"/>
                                      </p:to>
                                    </p:set>
                                    <p:animEffect transition="in" filter="wipe(up)">
                                      <p:cBhvr>
                                        <p:cTn id="103" dur="500"/>
                                        <p:tgtEl>
                                          <p:spTgt spid="242"/>
                                        </p:tgtEl>
                                      </p:cBhvr>
                                    </p:animEffect>
                                  </p:childTnLst>
                                </p:cTn>
                              </p:par>
                              <p:par>
                                <p:cTn id="104" presetID="10" presetClass="entr" presetSubtype="0" fill="hold" nodeType="withEffect">
                                  <p:stCondLst>
                                    <p:cond delay="1500"/>
                                  </p:stCondLst>
                                  <p:childTnLst>
                                    <p:set>
                                      <p:cBhvr>
                                        <p:cTn id="105" dur="1" fill="hold">
                                          <p:stCondLst>
                                            <p:cond delay="0"/>
                                          </p:stCondLst>
                                        </p:cTn>
                                        <p:tgtEl>
                                          <p:spTgt spid="208"/>
                                        </p:tgtEl>
                                        <p:attrNameLst>
                                          <p:attrName>style.visibility</p:attrName>
                                        </p:attrNameLst>
                                      </p:cBhvr>
                                      <p:to>
                                        <p:strVal val="visible"/>
                                      </p:to>
                                    </p:set>
                                    <p:animEffect transition="in" filter="fade">
                                      <p:cBhvr>
                                        <p:cTn id="106" dur="250"/>
                                        <p:tgtEl>
                                          <p:spTgt spid="208"/>
                                        </p:tgtEl>
                                      </p:cBhvr>
                                    </p:animEffect>
                                  </p:childTnLst>
                                </p:cTn>
                              </p:par>
                              <p:par>
                                <p:cTn id="107" presetID="42" presetClass="path" presetSubtype="0" accel="50000" decel="50000" fill="hold" nodeType="withEffect">
                                  <p:stCondLst>
                                    <p:cond delay="1250"/>
                                  </p:stCondLst>
                                  <p:childTnLst>
                                    <p:animMotion origin="layout" path="M -3.95833E-6 -0.03032 L -3.95833E-6 3.7037E-7 " pathEditMode="relative" rAng="0" ptsTypes="AA">
                                      <p:cBhvr>
                                        <p:cTn id="108" dur="500" fill="hold"/>
                                        <p:tgtEl>
                                          <p:spTgt spid="208"/>
                                        </p:tgtEl>
                                        <p:attrNameLst>
                                          <p:attrName>ppt_x</p:attrName>
                                          <p:attrName>ppt_y</p:attrName>
                                        </p:attrNameLst>
                                      </p:cBhvr>
                                      <p:rCtr x="0" y="1505"/>
                                    </p:animMotion>
                                  </p:childTnLst>
                                </p:cTn>
                              </p:par>
                              <p:par>
                                <p:cTn id="109" presetID="22" presetClass="entr" presetSubtype="1" fill="hold" nodeType="withEffect">
                                  <p:stCondLst>
                                    <p:cond delay="1250"/>
                                  </p:stCondLst>
                                  <p:childTnLst>
                                    <p:set>
                                      <p:cBhvr>
                                        <p:cTn id="110" dur="1" fill="hold">
                                          <p:stCondLst>
                                            <p:cond delay="0"/>
                                          </p:stCondLst>
                                        </p:cTn>
                                        <p:tgtEl>
                                          <p:spTgt spid="241"/>
                                        </p:tgtEl>
                                        <p:attrNameLst>
                                          <p:attrName>style.visibility</p:attrName>
                                        </p:attrNameLst>
                                      </p:cBhvr>
                                      <p:to>
                                        <p:strVal val="visible"/>
                                      </p:to>
                                    </p:set>
                                    <p:animEffect transition="in" filter="wipe(up)">
                                      <p:cBhvr>
                                        <p:cTn id="111" dur="500"/>
                                        <p:tgtEl>
                                          <p:spTgt spid="241"/>
                                        </p:tgtEl>
                                      </p:cBhvr>
                                    </p:animEffect>
                                  </p:childTnLst>
                                </p:cTn>
                              </p:par>
                              <p:par>
                                <p:cTn id="112" presetID="10" presetClass="entr" presetSubtype="0" fill="hold" nodeType="withEffect">
                                  <p:stCondLst>
                                    <p:cond delay="1750"/>
                                  </p:stCondLst>
                                  <p:childTnLst>
                                    <p:set>
                                      <p:cBhvr>
                                        <p:cTn id="113" dur="1" fill="hold">
                                          <p:stCondLst>
                                            <p:cond delay="0"/>
                                          </p:stCondLst>
                                        </p:cTn>
                                        <p:tgtEl>
                                          <p:spTgt spid="202"/>
                                        </p:tgtEl>
                                        <p:attrNameLst>
                                          <p:attrName>style.visibility</p:attrName>
                                        </p:attrNameLst>
                                      </p:cBhvr>
                                      <p:to>
                                        <p:strVal val="visible"/>
                                      </p:to>
                                    </p:set>
                                    <p:animEffect transition="in" filter="fade">
                                      <p:cBhvr>
                                        <p:cTn id="114" dur="250"/>
                                        <p:tgtEl>
                                          <p:spTgt spid="202"/>
                                        </p:tgtEl>
                                      </p:cBhvr>
                                    </p:animEffect>
                                  </p:childTnLst>
                                </p:cTn>
                              </p:par>
                              <p:par>
                                <p:cTn id="115" presetID="42" presetClass="path" presetSubtype="0" accel="50000" decel="50000" fill="hold" nodeType="withEffect">
                                  <p:stCondLst>
                                    <p:cond delay="1500"/>
                                  </p:stCondLst>
                                  <p:childTnLst>
                                    <p:animMotion origin="layout" path="M -4.16667E-6 -0.03056 L -4.16667E-6 4.07407E-6 " pathEditMode="relative" rAng="0" ptsTypes="AA">
                                      <p:cBhvr>
                                        <p:cTn id="116" dur="500" fill="hold"/>
                                        <p:tgtEl>
                                          <p:spTgt spid="202"/>
                                        </p:tgtEl>
                                        <p:attrNameLst>
                                          <p:attrName>ppt_x</p:attrName>
                                          <p:attrName>ppt_y</p:attrName>
                                        </p:attrNameLst>
                                      </p:cBhvr>
                                      <p:rCtr x="0" y="1528"/>
                                    </p:animMotion>
                                  </p:childTnLst>
                                </p:cTn>
                              </p:par>
                              <p:par>
                                <p:cTn id="117" presetID="22" presetClass="entr" presetSubtype="1" fill="hold" nodeType="withEffect">
                                  <p:stCondLst>
                                    <p:cond delay="1500"/>
                                  </p:stCondLst>
                                  <p:childTnLst>
                                    <p:set>
                                      <p:cBhvr>
                                        <p:cTn id="118" dur="1" fill="hold">
                                          <p:stCondLst>
                                            <p:cond delay="0"/>
                                          </p:stCondLst>
                                        </p:cTn>
                                        <p:tgtEl>
                                          <p:spTgt spid="240"/>
                                        </p:tgtEl>
                                        <p:attrNameLst>
                                          <p:attrName>style.visibility</p:attrName>
                                        </p:attrNameLst>
                                      </p:cBhvr>
                                      <p:to>
                                        <p:strVal val="visible"/>
                                      </p:to>
                                    </p:set>
                                    <p:animEffect transition="in" filter="wipe(up)">
                                      <p:cBhvr>
                                        <p:cTn id="119" dur="500"/>
                                        <p:tgtEl>
                                          <p:spTgt spid="240"/>
                                        </p:tgtEl>
                                      </p:cBhvr>
                                    </p:animEffect>
                                  </p:childTnLst>
                                </p:cTn>
                              </p:par>
                              <p:par>
                                <p:cTn id="120" presetID="10" presetClass="entr" presetSubtype="0" fill="hold" nodeType="withEffect">
                                  <p:stCondLst>
                                    <p:cond delay="2000"/>
                                  </p:stCondLst>
                                  <p:childTnLst>
                                    <p:set>
                                      <p:cBhvr>
                                        <p:cTn id="121" dur="1" fill="hold">
                                          <p:stCondLst>
                                            <p:cond delay="0"/>
                                          </p:stCondLst>
                                        </p:cTn>
                                        <p:tgtEl>
                                          <p:spTgt spid="196"/>
                                        </p:tgtEl>
                                        <p:attrNameLst>
                                          <p:attrName>style.visibility</p:attrName>
                                        </p:attrNameLst>
                                      </p:cBhvr>
                                      <p:to>
                                        <p:strVal val="visible"/>
                                      </p:to>
                                    </p:set>
                                    <p:animEffect transition="in" filter="fade">
                                      <p:cBhvr>
                                        <p:cTn id="122" dur="250"/>
                                        <p:tgtEl>
                                          <p:spTgt spid="196"/>
                                        </p:tgtEl>
                                      </p:cBhvr>
                                    </p:animEffect>
                                  </p:childTnLst>
                                </p:cTn>
                              </p:par>
                              <p:par>
                                <p:cTn id="123" presetID="42" presetClass="path" presetSubtype="0" accel="50000" decel="50000" fill="hold" nodeType="withEffect">
                                  <p:stCondLst>
                                    <p:cond delay="1750"/>
                                  </p:stCondLst>
                                  <p:childTnLst>
                                    <p:animMotion origin="layout" path="M -6.25E-7 -0.03032 L -6.25E-7 -1.11111E-6 " pathEditMode="relative" rAng="0" ptsTypes="AA">
                                      <p:cBhvr>
                                        <p:cTn id="124" dur="500" fill="hold"/>
                                        <p:tgtEl>
                                          <p:spTgt spid="196"/>
                                        </p:tgtEl>
                                        <p:attrNameLst>
                                          <p:attrName>ppt_x</p:attrName>
                                          <p:attrName>ppt_y</p:attrName>
                                        </p:attrNameLst>
                                      </p:cBhvr>
                                      <p:rCtr x="0" y="1505"/>
                                    </p:animMotion>
                                  </p:childTnLst>
                                </p:cTn>
                              </p:par>
                              <p:par>
                                <p:cTn id="125" presetID="22" presetClass="entr" presetSubtype="8" fill="hold" nodeType="withEffect">
                                  <p:stCondLst>
                                    <p:cond delay="1750"/>
                                  </p:stCondLst>
                                  <p:childTnLst>
                                    <p:set>
                                      <p:cBhvr>
                                        <p:cTn id="126" dur="1" fill="hold">
                                          <p:stCondLst>
                                            <p:cond delay="0"/>
                                          </p:stCondLst>
                                        </p:cTn>
                                        <p:tgtEl>
                                          <p:spTgt spid="239"/>
                                        </p:tgtEl>
                                        <p:attrNameLst>
                                          <p:attrName>style.visibility</p:attrName>
                                        </p:attrNameLst>
                                      </p:cBhvr>
                                      <p:to>
                                        <p:strVal val="visible"/>
                                      </p:to>
                                    </p:set>
                                    <p:animEffect transition="in" filter="wipe(left)">
                                      <p:cBhvr>
                                        <p:cTn id="127" dur="500"/>
                                        <p:tgtEl>
                                          <p:spTgt spid="239"/>
                                        </p:tgtEl>
                                      </p:cBhvr>
                                    </p:animEffect>
                                  </p:childTnLst>
                                </p:cTn>
                              </p:par>
                              <p:par>
                                <p:cTn id="128" presetID="10" presetClass="entr" presetSubtype="0" fill="hold" nodeType="withEffect">
                                  <p:stCondLst>
                                    <p:cond delay="2250"/>
                                  </p:stCondLst>
                                  <p:childTnLst>
                                    <p:set>
                                      <p:cBhvr>
                                        <p:cTn id="129" dur="1" fill="hold">
                                          <p:stCondLst>
                                            <p:cond delay="0"/>
                                          </p:stCondLst>
                                        </p:cTn>
                                        <p:tgtEl>
                                          <p:spTgt spid="190"/>
                                        </p:tgtEl>
                                        <p:attrNameLst>
                                          <p:attrName>style.visibility</p:attrName>
                                        </p:attrNameLst>
                                      </p:cBhvr>
                                      <p:to>
                                        <p:strVal val="visible"/>
                                      </p:to>
                                    </p:set>
                                    <p:animEffect transition="in" filter="fade">
                                      <p:cBhvr>
                                        <p:cTn id="130" dur="250"/>
                                        <p:tgtEl>
                                          <p:spTgt spid="190"/>
                                        </p:tgtEl>
                                      </p:cBhvr>
                                    </p:animEffect>
                                  </p:childTnLst>
                                </p:cTn>
                              </p:par>
                              <p:par>
                                <p:cTn id="131" presetID="42" presetClass="path" presetSubtype="0" accel="50000" decel="50000" fill="hold" nodeType="withEffect">
                                  <p:stCondLst>
                                    <p:cond delay="2000"/>
                                  </p:stCondLst>
                                  <p:childTnLst>
                                    <p:animMotion origin="layout" path="M 2.29167E-6 -0.02871 L 2.29167E-6 4.44444E-6 " pathEditMode="relative" rAng="0" ptsTypes="AA">
                                      <p:cBhvr>
                                        <p:cTn id="132" dur="500" fill="hold"/>
                                        <p:tgtEl>
                                          <p:spTgt spid="190"/>
                                        </p:tgtEl>
                                        <p:attrNameLst>
                                          <p:attrName>ppt_x</p:attrName>
                                          <p:attrName>ppt_y</p:attrName>
                                        </p:attrNameLst>
                                      </p:cBhvr>
                                      <p:rCtr x="0" y="1435"/>
                                    </p:animMotion>
                                  </p:childTnLst>
                                </p:cTn>
                              </p:par>
                              <p:par>
                                <p:cTn id="133" presetID="22" presetClass="entr" presetSubtype="1" fill="hold" nodeType="withEffect">
                                  <p:stCondLst>
                                    <p:cond delay="2000"/>
                                  </p:stCondLst>
                                  <p:childTnLst>
                                    <p:set>
                                      <p:cBhvr>
                                        <p:cTn id="134" dur="1" fill="hold">
                                          <p:stCondLst>
                                            <p:cond delay="0"/>
                                          </p:stCondLst>
                                        </p:cTn>
                                        <p:tgtEl>
                                          <p:spTgt spid="238"/>
                                        </p:tgtEl>
                                        <p:attrNameLst>
                                          <p:attrName>style.visibility</p:attrName>
                                        </p:attrNameLst>
                                      </p:cBhvr>
                                      <p:to>
                                        <p:strVal val="visible"/>
                                      </p:to>
                                    </p:set>
                                    <p:animEffect transition="in" filter="wipe(up)">
                                      <p:cBhvr>
                                        <p:cTn id="135" dur="500"/>
                                        <p:tgtEl>
                                          <p:spTgt spid="238"/>
                                        </p:tgtEl>
                                      </p:cBhvr>
                                    </p:animEffect>
                                  </p:childTnLst>
                                </p:cTn>
                              </p:par>
                              <p:par>
                                <p:cTn id="136" presetID="10" presetClass="entr" presetSubtype="0" fill="hold" nodeType="withEffect">
                                  <p:stCondLst>
                                    <p:cond delay="2500"/>
                                  </p:stCondLst>
                                  <p:childTnLst>
                                    <p:set>
                                      <p:cBhvr>
                                        <p:cTn id="137" dur="1" fill="hold">
                                          <p:stCondLst>
                                            <p:cond delay="0"/>
                                          </p:stCondLst>
                                        </p:cTn>
                                        <p:tgtEl>
                                          <p:spTgt spid="184"/>
                                        </p:tgtEl>
                                        <p:attrNameLst>
                                          <p:attrName>style.visibility</p:attrName>
                                        </p:attrNameLst>
                                      </p:cBhvr>
                                      <p:to>
                                        <p:strVal val="visible"/>
                                      </p:to>
                                    </p:set>
                                    <p:animEffect transition="in" filter="fade">
                                      <p:cBhvr>
                                        <p:cTn id="138" dur="250"/>
                                        <p:tgtEl>
                                          <p:spTgt spid="184"/>
                                        </p:tgtEl>
                                      </p:cBhvr>
                                    </p:animEffect>
                                  </p:childTnLst>
                                </p:cTn>
                              </p:par>
                              <p:par>
                                <p:cTn id="139" presetID="42" presetClass="path" presetSubtype="0" accel="50000" decel="50000" fill="hold" nodeType="withEffect">
                                  <p:stCondLst>
                                    <p:cond delay="2250"/>
                                  </p:stCondLst>
                                  <p:childTnLst>
                                    <p:animMotion origin="layout" path="M 4.375E-6 -0.03171 L 4.375E-6 1.48148E-6 " pathEditMode="relative" rAng="0" ptsTypes="AA">
                                      <p:cBhvr>
                                        <p:cTn id="140" dur="500" fill="hold"/>
                                        <p:tgtEl>
                                          <p:spTgt spid="184"/>
                                        </p:tgtEl>
                                        <p:attrNameLst>
                                          <p:attrName>ppt_x</p:attrName>
                                          <p:attrName>ppt_y</p:attrName>
                                        </p:attrNameLst>
                                      </p:cBhvr>
                                      <p:rCtr x="0" y="1574"/>
                                    </p:animMotion>
                                  </p:childTnLst>
                                </p:cTn>
                              </p:par>
                              <p:par>
                                <p:cTn id="141" presetID="22" presetClass="entr" presetSubtype="1" fill="hold" nodeType="withEffect">
                                  <p:stCondLst>
                                    <p:cond delay="2250"/>
                                  </p:stCondLst>
                                  <p:childTnLst>
                                    <p:set>
                                      <p:cBhvr>
                                        <p:cTn id="142" dur="1" fill="hold">
                                          <p:stCondLst>
                                            <p:cond delay="0"/>
                                          </p:stCondLst>
                                        </p:cTn>
                                        <p:tgtEl>
                                          <p:spTgt spid="237"/>
                                        </p:tgtEl>
                                        <p:attrNameLst>
                                          <p:attrName>style.visibility</p:attrName>
                                        </p:attrNameLst>
                                      </p:cBhvr>
                                      <p:to>
                                        <p:strVal val="visible"/>
                                      </p:to>
                                    </p:set>
                                    <p:animEffect transition="in" filter="wipe(up)">
                                      <p:cBhvr>
                                        <p:cTn id="143" dur="500"/>
                                        <p:tgtEl>
                                          <p:spTgt spid="237"/>
                                        </p:tgtEl>
                                      </p:cBhvr>
                                    </p:animEffect>
                                  </p:childTnLst>
                                </p:cTn>
                              </p:par>
                              <p:par>
                                <p:cTn id="144" presetID="10" presetClass="entr" presetSubtype="0" fill="hold" nodeType="withEffect">
                                  <p:stCondLst>
                                    <p:cond delay="2750"/>
                                  </p:stCondLst>
                                  <p:childTnLst>
                                    <p:set>
                                      <p:cBhvr>
                                        <p:cTn id="145" dur="1" fill="hold">
                                          <p:stCondLst>
                                            <p:cond delay="0"/>
                                          </p:stCondLst>
                                        </p:cTn>
                                        <p:tgtEl>
                                          <p:spTgt spid="178"/>
                                        </p:tgtEl>
                                        <p:attrNameLst>
                                          <p:attrName>style.visibility</p:attrName>
                                        </p:attrNameLst>
                                      </p:cBhvr>
                                      <p:to>
                                        <p:strVal val="visible"/>
                                      </p:to>
                                    </p:set>
                                    <p:animEffect transition="in" filter="fade">
                                      <p:cBhvr>
                                        <p:cTn id="146" dur="250"/>
                                        <p:tgtEl>
                                          <p:spTgt spid="178"/>
                                        </p:tgtEl>
                                      </p:cBhvr>
                                    </p:animEffect>
                                  </p:childTnLst>
                                </p:cTn>
                              </p:par>
                              <p:par>
                                <p:cTn id="147" presetID="42" presetClass="path" presetSubtype="0" accel="50000" decel="50000" fill="hold" nodeType="withEffect">
                                  <p:stCondLst>
                                    <p:cond delay="2500"/>
                                  </p:stCondLst>
                                  <p:childTnLst>
                                    <p:animMotion origin="layout" path="M 1.875E-6 -0.03101 L 1.875E-6 -4.07407E-6 " pathEditMode="relative" rAng="0" ptsTypes="AA">
                                      <p:cBhvr>
                                        <p:cTn id="148" dur="500" fill="hold"/>
                                        <p:tgtEl>
                                          <p:spTgt spid="178"/>
                                        </p:tgtEl>
                                        <p:attrNameLst>
                                          <p:attrName>ppt_x</p:attrName>
                                          <p:attrName>ppt_y</p:attrName>
                                        </p:attrNameLst>
                                      </p:cBhvr>
                                      <p:rCtr x="0" y="1551"/>
                                    </p:animMotion>
                                  </p:childTnLst>
                                </p:cTn>
                              </p:par>
                              <p:par>
                                <p:cTn id="149" presetID="22" presetClass="entr" presetSubtype="1" fill="hold" nodeType="withEffect">
                                  <p:stCondLst>
                                    <p:cond delay="2500"/>
                                  </p:stCondLst>
                                  <p:childTnLst>
                                    <p:set>
                                      <p:cBhvr>
                                        <p:cTn id="150" dur="1" fill="hold">
                                          <p:stCondLst>
                                            <p:cond delay="0"/>
                                          </p:stCondLst>
                                        </p:cTn>
                                        <p:tgtEl>
                                          <p:spTgt spid="236"/>
                                        </p:tgtEl>
                                        <p:attrNameLst>
                                          <p:attrName>style.visibility</p:attrName>
                                        </p:attrNameLst>
                                      </p:cBhvr>
                                      <p:to>
                                        <p:strVal val="visible"/>
                                      </p:to>
                                    </p:set>
                                    <p:animEffect transition="in" filter="wipe(up)">
                                      <p:cBhvr>
                                        <p:cTn id="151" dur="500"/>
                                        <p:tgtEl>
                                          <p:spTgt spid="236"/>
                                        </p:tgtEl>
                                      </p:cBhvr>
                                    </p:animEffect>
                                  </p:childTnLst>
                                </p:cTn>
                              </p:par>
                              <p:par>
                                <p:cTn id="152" presetID="10" presetClass="entr" presetSubtype="0" fill="hold" nodeType="withEffect">
                                  <p:stCondLst>
                                    <p:cond delay="3000"/>
                                  </p:stCondLst>
                                  <p:childTnLst>
                                    <p:set>
                                      <p:cBhvr>
                                        <p:cTn id="153" dur="1" fill="hold">
                                          <p:stCondLst>
                                            <p:cond delay="0"/>
                                          </p:stCondLst>
                                        </p:cTn>
                                        <p:tgtEl>
                                          <p:spTgt spid="172"/>
                                        </p:tgtEl>
                                        <p:attrNameLst>
                                          <p:attrName>style.visibility</p:attrName>
                                        </p:attrNameLst>
                                      </p:cBhvr>
                                      <p:to>
                                        <p:strVal val="visible"/>
                                      </p:to>
                                    </p:set>
                                    <p:animEffect transition="in" filter="fade">
                                      <p:cBhvr>
                                        <p:cTn id="154" dur="250"/>
                                        <p:tgtEl>
                                          <p:spTgt spid="172"/>
                                        </p:tgtEl>
                                      </p:cBhvr>
                                    </p:animEffect>
                                  </p:childTnLst>
                                </p:cTn>
                              </p:par>
                              <p:par>
                                <p:cTn id="155" presetID="42" presetClass="path" presetSubtype="0" accel="50000" decel="50000" fill="hold" nodeType="withEffect">
                                  <p:stCondLst>
                                    <p:cond delay="2750"/>
                                  </p:stCondLst>
                                  <p:childTnLst>
                                    <p:animMotion origin="layout" path="M -2.5E-6 -0.03009 L -2.5E-6 -1.11111E-6 " pathEditMode="relative" rAng="0" ptsTypes="AA">
                                      <p:cBhvr>
                                        <p:cTn id="156" dur="500" fill="hold"/>
                                        <p:tgtEl>
                                          <p:spTgt spid="172"/>
                                        </p:tgtEl>
                                        <p:attrNameLst>
                                          <p:attrName>ppt_x</p:attrName>
                                          <p:attrName>ppt_y</p:attrName>
                                        </p:attrNameLst>
                                      </p:cBhvr>
                                      <p:rCtr x="0" y="1505"/>
                                    </p:animMotion>
                                  </p:childTnLst>
                                </p:cTn>
                              </p:par>
                              <p:par>
                                <p:cTn id="157" presetID="22" presetClass="entr" presetSubtype="1" fill="hold" nodeType="withEffect">
                                  <p:stCondLst>
                                    <p:cond delay="2750"/>
                                  </p:stCondLst>
                                  <p:childTnLst>
                                    <p:set>
                                      <p:cBhvr>
                                        <p:cTn id="158" dur="1" fill="hold">
                                          <p:stCondLst>
                                            <p:cond delay="0"/>
                                          </p:stCondLst>
                                        </p:cTn>
                                        <p:tgtEl>
                                          <p:spTgt spid="235"/>
                                        </p:tgtEl>
                                        <p:attrNameLst>
                                          <p:attrName>style.visibility</p:attrName>
                                        </p:attrNameLst>
                                      </p:cBhvr>
                                      <p:to>
                                        <p:strVal val="visible"/>
                                      </p:to>
                                    </p:set>
                                    <p:animEffect transition="in" filter="wipe(up)">
                                      <p:cBhvr>
                                        <p:cTn id="159" dur="500"/>
                                        <p:tgtEl>
                                          <p:spTgt spid="235"/>
                                        </p:tgtEl>
                                      </p:cBhvr>
                                    </p:animEffect>
                                  </p:childTnLst>
                                </p:cTn>
                              </p:par>
                              <p:par>
                                <p:cTn id="160" presetID="10" presetClass="entr" presetSubtype="0" fill="hold" nodeType="withEffect">
                                  <p:stCondLst>
                                    <p:cond delay="3250"/>
                                  </p:stCondLst>
                                  <p:childTnLst>
                                    <p:set>
                                      <p:cBhvr>
                                        <p:cTn id="161" dur="1" fill="hold">
                                          <p:stCondLst>
                                            <p:cond delay="0"/>
                                          </p:stCondLst>
                                        </p:cTn>
                                        <p:tgtEl>
                                          <p:spTgt spid="148"/>
                                        </p:tgtEl>
                                        <p:attrNameLst>
                                          <p:attrName>style.visibility</p:attrName>
                                        </p:attrNameLst>
                                      </p:cBhvr>
                                      <p:to>
                                        <p:strVal val="visible"/>
                                      </p:to>
                                    </p:set>
                                    <p:animEffect transition="in" filter="fade">
                                      <p:cBhvr>
                                        <p:cTn id="162" dur="250"/>
                                        <p:tgtEl>
                                          <p:spTgt spid="148"/>
                                        </p:tgtEl>
                                      </p:cBhvr>
                                    </p:animEffect>
                                  </p:childTnLst>
                                </p:cTn>
                              </p:par>
                              <p:par>
                                <p:cTn id="163" presetID="42" presetClass="path" presetSubtype="0" accel="50000" decel="50000" fill="hold" nodeType="withEffect">
                                  <p:stCondLst>
                                    <p:cond delay="3000"/>
                                  </p:stCondLst>
                                  <p:childTnLst>
                                    <p:animMotion origin="layout" path="M -1.45833E-6 -0.02824 L -1.45833E-6 3.7037E-6 " pathEditMode="relative" rAng="0" ptsTypes="AA">
                                      <p:cBhvr>
                                        <p:cTn id="164" dur="500" fill="hold"/>
                                        <p:tgtEl>
                                          <p:spTgt spid="148"/>
                                        </p:tgtEl>
                                        <p:attrNameLst>
                                          <p:attrName>ppt_x</p:attrName>
                                          <p:attrName>ppt_y</p:attrName>
                                        </p:attrNameLst>
                                      </p:cBhvr>
                                      <p:rCtr x="0" y="1412"/>
                                    </p:animMotion>
                                  </p:childTnLst>
                                </p:cTn>
                              </p:par>
                              <p:par>
                                <p:cTn id="165" presetID="22" presetClass="entr" presetSubtype="1" fill="hold" nodeType="withEffect">
                                  <p:stCondLst>
                                    <p:cond delay="3000"/>
                                  </p:stCondLst>
                                  <p:childTnLst>
                                    <p:set>
                                      <p:cBhvr>
                                        <p:cTn id="166" dur="1" fill="hold">
                                          <p:stCondLst>
                                            <p:cond delay="0"/>
                                          </p:stCondLst>
                                        </p:cTn>
                                        <p:tgtEl>
                                          <p:spTgt spid="234"/>
                                        </p:tgtEl>
                                        <p:attrNameLst>
                                          <p:attrName>style.visibility</p:attrName>
                                        </p:attrNameLst>
                                      </p:cBhvr>
                                      <p:to>
                                        <p:strVal val="visible"/>
                                      </p:to>
                                    </p:set>
                                    <p:animEffect transition="in" filter="wipe(up)">
                                      <p:cBhvr>
                                        <p:cTn id="167" dur="500"/>
                                        <p:tgtEl>
                                          <p:spTgt spid="234"/>
                                        </p:tgtEl>
                                      </p:cBhvr>
                                    </p:animEffect>
                                  </p:childTnLst>
                                </p:cTn>
                              </p:par>
                              <p:par>
                                <p:cTn id="168" presetID="10" presetClass="entr" presetSubtype="0" fill="hold" nodeType="withEffect">
                                  <p:stCondLst>
                                    <p:cond delay="3500"/>
                                  </p:stCondLst>
                                  <p:childTnLst>
                                    <p:set>
                                      <p:cBhvr>
                                        <p:cTn id="169" dur="1" fill="hold">
                                          <p:stCondLst>
                                            <p:cond delay="0"/>
                                          </p:stCondLst>
                                        </p:cTn>
                                        <p:tgtEl>
                                          <p:spTgt spid="142"/>
                                        </p:tgtEl>
                                        <p:attrNameLst>
                                          <p:attrName>style.visibility</p:attrName>
                                        </p:attrNameLst>
                                      </p:cBhvr>
                                      <p:to>
                                        <p:strVal val="visible"/>
                                      </p:to>
                                    </p:set>
                                    <p:animEffect transition="in" filter="fade">
                                      <p:cBhvr>
                                        <p:cTn id="170" dur="250"/>
                                        <p:tgtEl>
                                          <p:spTgt spid="142"/>
                                        </p:tgtEl>
                                      </p:cBhvr>
                                    </p:animEffect>
                                  </p:childTnLst>
                                </p:cTn>
                              </p:par>
                              <p:par>
                                <p:cTn id="171" presetID="42" presetClass="path" presetSubtype="0" accel="50000" decel="50000" fill="hold" nodeType="withEffect">
                                  <p:stCondLst>
                                    <p:cond delay="3250"/>
                                  </p:stCondLst>
                                  <p:childTnLst>
                                    <p:animMotion origin="layout" path="M -3.95833E-6 -0.03033 L -3.95833E-6 1.11111E-6 " pathEditMode="relative" rAng="0" ptsTypes="AA">
                                      <p:cBhvr>
                                        <p:cTn id="172" dur="500" fill="hold"/>
                                        <p:tgtEl>
                                          <p:spTgt spid="142"/>
                                        </p:tgtEl>
                                        <p:attrNameLst>
                                          <p:attrName>ppt_x</p:attrName>
                                          <p:attrName>ppt_y</p:attrName>
                                        </p:attrNameLst>
                                      </p:cBhvr>
                                      <p:rCtr x="0" y="1505"/>
                                    </p:animMotion>
                                  </p:childTnLst>
                                </p:cTn>
                              </p:par>
                              <p:par>
                                <p:cTn id="173" presetID="22" presetClass="entr" presetSubtype="8" fill="hold" nodeType="withEffect">
                                  <p:stCondLst>
                                    <p:cond delay="3250"/>
                                  </p:stCondLst>
                                  <p:childTnLst>
                                    <p:set>
                                      <p:cBhvr>
                                        <p:cTn id="174" dur="1" fill="hold">
                                          <p:stCondLst>
                                            <p:cond delay="0"/>
                                          </p:stCondLst>
                                        </p:cTn>
                                        <p:tgtEl>
                                          <p:spTgt spid="233"/>
                                        </p:tgtEl>
                                        <p:attrNameLst>
                                          <p:attrName>style.visibility</p:attrName>
                                        </p:attrNameLst>
                                      </p:cBhvr>
                                      <p:to>
                                        <p:strVal val="visible"/>
                                      </p:to>
                                    </p:set>
                                    <p:animEffect transition="in" filter="wipe(left)">
                                      <p:cBhvr>
                                        <p:cTn id="175" dur="500"/>
                                        <p:tgtEl>
                                          <p:spTgt spid="233"/>
                                        </p:tgtEl>
                                      </p:cBhvr>
                                    </p:animEffect>
                                  </p:childTnLst>
                                </p:cTn>
                              </p:par>
                              <p:par>
                                <p:cTn id="176" presetID="10" presetClass="entr" presetSubtype="0" fill="hold" nodeType="withEffect">
                                  <p:stCondLst>
                                    <p:cond delay="3750"/>
                                  </p:stCondLst>
                                  <p:childTnLst>
                                    <p:set>
                                      <p:cBhvr>
                                        <p:cTn id="177" dur="1" fill="hold">
                                          <p:stCondLst>
                                            <p:cond delay="0"/>
                                          </p:stCondLst>
                                        </p:cTn>
                                        <p:tgtEl>
                                          <p:spTgt spid="111"/>
                                        </p:tgtEl>
                                        <p:attrNameLst>
                                          <p:attrName>style.visibility</p:attrName>
                                        </p:attrNameLst>
                                      </p:cBhvr>
                                      <p:to>
                                        <p:strVal val="visible"/>
                                      </p:to>
                                    </p:set>
                                    <p:animEffect transition="in" filter="fade">
                                      <p:cBhvr>
                                        <p:cTn id="178" dur="250"/>
                                        <p:tgtEl>
                                          <p:spTgt spid="111"/>
                                        </p:tgtEl>
                                      </p:cBhvr>
                                    </p:animEffect>
                                  </p:childTnLst>
                                </p:cTn>
                              </p:par>
                              <p:par>
                                <p:cTn id="179" presetID="42" presetClass="path" presetSubtype="0" accel="50000" decel="50000" fill="hold" nodeType="withEffect">
                                  <p:stCondLst>
                                    <p:cond delay="3500"/>
                                  </p:stCondLst>
                                  <p:childTnLst>
                                    <p:animMotion origin="layout" path="M -3.95833E-6 -0.03218 L -3.95833E-6 2.96296E-6 " pathEditMode="relative" rAng="0" ptsTypes="AA">
                                      <p:cBhvr>
                                        <p:cTn id="180" dur="500" fill="hold"/>
                                        <p:tgtEl>
                                          <p:spTgt spid="111"/>
                                        </p:tgtEl>
                                        <p:attrNameLst>
                                          <p:attrName>ppt_x</p:attrName>
                                          <p:attrName>ppt_y</p:attrName>
                                        </p:attrNameLst>
                                      </p:cBhvr>
                                      <p:rCtr x="0" y="15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9747659" y="6087013"/>
            <a:ext cx="2843367" cy="114066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70" name="Oval 69"/>
          <p:cNvSpPr/>
          <p:nvPr/>
        </p:nvSpPr>
        <p:spPr bwMode="auto">
          <a:xfrm>
            <a:off x="10560357" y="5044500"/>
            <a:ext cx="984926" cy="984926"/>
          </a:xfrm>
          <a:prstGeom prst="ellipse">
            <a:avLst/>
          </a:prstGeom>
          <a:noFill/>
          <a:ln w="76200">
            <a:solidFill>
              <a:srgbClr val="00B3F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cxnSp>
        <p:nvCxnSpPr>
          <p:cNvPr id="72" name="Straight Connector 71"/>
          <p:cNvCxnSpPr>
            <a:stCxn id="70" idx="0"/>
            <a:endCxn id="70" idx="4"/>
          </p:cNvCxnSpPr>
          <p:nvPr/>
        </p:nvCxnSpPr>
        <p:spPr>
          <a:xfrm>
            <a:off x="11052820" y="5044500"/>
            <a:ext cx="0" cy="984926"/>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70" idx="6"/>
            <a:endCxn id="70" idx="2"/>
          </p:cNvCxnSpPr>
          <p:nvPr/>
        </p:nvCxnSpPr>
        <p:spPr>
          <a:xfrm flipH="1">
            <a:off x="10560357" y="5536963"/>
            <a:ext cx="984926" cy="0"/>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70" idx="5"/>
            <a:endCxn id="70" idx="1"/>
          </p:cNvCxnSpPr>
          <p:nvPr/>
        </p:nvCxnSpPr>
        <p:spPr>
          <a:xfrm flipH="1" flipV="1">
            <a:off x="10704597" y="5188739"/>
            <a:ext cx="696447" cy="696447"/>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70" idx="7"/>
            <a:endCxn id="70" idx="3"/>
          </p:cNvCxnSpPr>
          <p:nvPr/>
        </p:nvCxnSpPr>
        <p:spPr>
          <a:xfrm flipH="1">
            <a:off x="10704597" y="5188739"/>
            <a:ext cx="696447" cy="696447"/>
          </a:xfrm>
          <a:prstGeom prst="line">
            <a:avLst/>
          </a:prstGeom>
          <a:solidFill>
            <a:srgbClr val="00B3F0"/>
          </a:solidFill>
          <a:ln w="28575">
            <a:solidFill>
              <a:srgbClr val="00B3F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6" name="Oval 85"/>
          <p:cNvSpPr/>
          <p:nvPr/>
        </p:nvSpPr>
        <p:spPr bwMode="auto">
          <a:xfrm>
            <a:off x="10883509" y="5367544"/>
            <a:ext cx="338621" cy="338621"/>
          </a:xfrm>
          <a:prstGeom prst="ellipse">
            <a:avLst/>
          </a:prstGeom>
          <a:solidFill>
            <a:srgbClr val="00B3F0"/>
          </a:solidFill>
          <a:ln w="762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noFill/>
        </p:spPr>
        <p:txBody>
          <a:bodyPr/>
          <a:lstStyle/>
          <a:p>
            <a:r>
              <a:rPr lang="en-US" smtClean="0"/>
              <a:t>Datacenter components</a:t>
            </a:r>
            <a:endParaRPr lang="en-US" dirty="0"/>
          </a:p>
        </p:txBody>
      </p:sp>
      <p:sp>
        <p:nvSpPr>
          <p:cNvPr id="5" name="TextBox 4"/>
          <p:cNvSpPr txBox="1"/>
          <p:nvPr/>
        </p:nvSpPr>
        <p:spPr>
          <a:xfrm>
            <a:off x="628685" y="3409276"/>
            <a:ext cx="1690450"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IT Load</a:t>
            </a:r>
          </a:p>
        </p:txBody>
      </p:sp>
      <p:sp>
        <p:nvSpPr>
          <p:cNvPr id="6" name="TextBox 5"/>
          <p:cNvSpPr txBox="1"/>
          <p:nvPr/>
        </p:nvSpPr>
        <p:spPr>
          <a:xfrm>
            <a:off x="628686" y="6219630"/>
            <a:ext cx="1304904"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CRAC</a:t>
            </a:r>
          </a:p>
        </p:txBody>
      </p:sp>
      <p:sp>
        <p:nvSpPr>
          <p:cNvPr id="7" name="TextBox 6"/>
          <p:cNvSpPr txBox="1"/>
          <p:nvPr/>
        </p:nvSpPr>
        <p:spPr>
          <a:xfrm>
            <a:off x="2965715" y="6219630"/>
            <a:ext cx="1095015"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Chiller</a:t>
            </a:r>
          </a:p>
        </p:txBody>
      </p:sp>
      <p:sp>
        <p:nvSpPr>
          <p:cNvPr id="8" name="TextBox 7"/>
          <p:cNvSpPr txBox="1"/>
          <p:nvPr/>
        </p:nvSpPr>
        <p:spPr>
          <a:xfrm>
            <a:off x="5110939" y="6219630"/>
            <a:ext cx="1505598"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Condenser</a:t>
            </a:r>
          </a:p>
        </p:txBody>
      </p:sp>
      <p:sp>
        <p:nvSpPr>
          <p:cNvPr id="9" name="TextBox 8"/>
          <p:cNvSpPr txBox="1"/>
          <p:nvPr/>
        </p:nvSpPr>
        <p:spPr>
          <a:xfrm>
            <a:off x="7459282" y="6219630"/>
            <a:ext cx="2031343"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Cooling towers</a:t>
            </a:r>
          </a:p>
        </p:txBody>
      </p:sp>
      <p:sp>
        <p:nvSpPr>
          <p:cNvPr id="10" name="TextBox 9"/>
          <p:cNvSpPr txBox="1"/>
          <p:nvPr/>
        </p:nvSpPr>
        <p:spPr>
          <a:xfrm>
            <a:off x="10177543" y="6219630"/>
            <a:ext cx="2031343"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Water supply</a:t>
            </a:r>
          </a:p>
        </p:txBody>
      </p:sp>
      <p:sp>
        <p:nvSpPr>
          <p:cNvPr id="11" name="TextBox 10"/>
          <p:cNvSpPr txBox="1"/>
          <p:nvPr/>
        </p:nvSpPr>
        <p:spPr>
          <a:xfrm>
            <a:off x="3727881" y="3991494"/>
            <a:ext cx="1477507"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UPS</a:t>
            </a:r>
          </a:p>
        </p:txBody>
      </p:sp>
      <p:sp>
        <p:nvSpPr>
          <p:cNvPr id="12" name="TextBox 11"/>
          <p:cNvSpPr txBox="1"/>
          <p:nvPr/>
        </p:nvSpPr>
        <p:spPr>
          <a:xfrm>
            <a:off x="3597521" y="2285738"/>
            <a:ext cx="1474269"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Generators</a:t>
            </a:r>
          </a:p>
        </p:txBody>
      </p:sp>
      <p:sp>
        <p:nvSpPr>
          <p:cNvPr id="13" name="TextBox 12"/>
          <p:cNvSpPr txBox="1"/>
          <p:nvPr/>
        </p:nvSpPr>
        <p:spPr>
          <a:xfrm>
            <a:off x="5813456" y="3987186"/>
            <a:ext cx="1601357"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Transformer</a:t>
            </a:r>
          </a:p>
        </p:txBody>
      </p:sp>
      <p:sp>
        <p:nvSpPr>
          <p:cNvPr id="14" name="TextBox 13"/>
          <p:cNvSpPr txBox="1"/>
          <p:nvPr/>
        </p:nvSpPr>
        <p:spPr>
          <a:xfrm>
            <a:off x="8146200" y="3987186"/>
            <a:ext cx="2031343"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Generators</a:t>
            </a:r>
          </a:p>
        </p:txBody>
      </p:sp>
      <p:sp>
        <p:nvSpPr>
          <p:cNvPr id="36" name="Freeform 23"/>
          <p:cNvSpPr>
            <a:spLocks noEditPoints="1"/>
          </p:cNvSpPr>
          <p:nvPr/>
        </p:nvSpPr>
        <p:spPr bwMode="auto">
          <a:xfrm>
            <a:off x="628685" y="1742272"/>
            <a:ext cx="1690450" cy="1555311"/>
          </a:xfrm>
          <a:custGeom>
            <a:avLst/>
            <a:gdLst>
              <a:gd name="T0" fmla="*/ 587 w 688"/>
              <a:gd name="T1" fmla="*/ 165 h 633"/>
              <a:gd name="T2" fmla="*/ 470 w 688"/>
              <a:gd name="T3" fmla="*/ 134 h 633"/>
              <a:gd name="T4" fmla="*/ 317 w 688"/>
              <a:gd name="T5" fmla="*/ 46 h 633"/>
              <a:gd name="T6" fmla="*/ 207 w 688"/>
              <a:gd name="T7" fmla="*/ 633 h 633"/>
              <a:gd name="T8" fmla="*/ 468 w 688"/>
              <a:gd name="T9" fmla="*/ 501 h 633"/>
              <a:gd name="T10" fmla="*/ 561 w 688"/>
              <a:gd name="T11" fmla="*/ 432 h 633"/>
              <a:gd name="T12" fmla="*/ 649 w 688"/>
              <a:gd name="T13" fmla="*/ 404 h 633"/>
              <a:gd name="T14" fmla="*/ 191 w 688"/>
              <a:gd name="T15" fmla="*/ 614 h 633"/>
              <a:gd name="T16" fmla="*/ 191 w 688"/>
              <a:gd name="T17" fmla="*/ 614 h 633"/>
              <a:gd name="T18" fmla="*/ 193 w 688"/>
              <a:gd name="T19" fmla="*/ 327 h 633"/>
              <a:gd name="T20" fmla="*/ 14 w 688"/>
              <a:gd name="T21" fmla="*/ 270 h 633"/>
              <a:gd name="T22" fmla="*/ 14 w 688"/>
              <a:gd name="T23" fmla="*/ 256 h 633"/>
              <a:gd name="T24" fmla="*/ 193 w 688"/>
              <a:gd name="T25" fmla="*/ 189 h 633"/>
              <a:gd name="T26" fmla="*/ 193 w 688"/>
              <a:gd name="T27" fmla="*/ 189 h 633"/>
              <a:gd name="T28" fmla="*/ 193 w 688"/>
              <a:gd name="T29" fmla="*/ 82 h 633"/>
              <a:gd name="T30" fmla="*/ 14 w 688"/>
              <a:gd name="T31" fmla="*/ 46 h 633"/>
              <a:gd name="T32" fmla="*/ 315 w 688"/>
              <a:gd name="T33" fmla="*/ 513 h 633"/>
              <a:gd name="T34" fmla="*/ 377 w 688"/>
              <a:gd name="T35" fmla="*/ 351 h 633"/>
              <a:gd name="T36" fmla="*/ 377 w 688"/>
              <a:gd name="T37" fmla="*/ 351 h 633"/>
              <a:gd name="T38" fmla="*/ 379 w 688"/>
              <a:gd name="T39" fmla="*/ 272 h 633"/>
              <a:gd name="T40" fmla="*/ 317 w 688"/>
              <a:gd name="T41" fmla="*/ 229 h 633"/>
              <a:gd name="T42" fmla="*/ 317 w 688"/>
              <a:gd name="T43" fmla="*/ 220 h 633"/>
              <a:gd name="T44" fmla="*/ 379 w 688"/>
              <a:gd name="T45" fmla="*/ 170 h 633"/>
              <a:gd name="T46" fmla="*/ 379 w 688"/>
              <a:gd name="T47" fmla="*/ 170 h 633"/>
              <a:gd name="T48" fmla="*/ 379 w 688"/>
              <a:gd name="T49" fmla="*/ 91 h 633"/>
              <a:gd name="T50" fmla="*/ 468 w 688"/>
              <a:gd name="T51" fmla="*/ 344 h 633"/>
              <a:gd name="T52" fmla="*/ 468 w 688"/>
              <a:gd name="T53" fmla="*/ 337 h 633"/>
              <a:gd name="T54" fmla="*/ 494 w 688"/>
              <a:gd name="T55" fmla="*/ 303 h 633"/>
              <a:gd name="T56" fmla="*/ 494 w 688"/>
              <a:gd name="T57" fmla="*/ 303 h 633"/>
              <a:gd name="T58" fmla="*/ 494 w 688"/>
              <a:gd name="T59" fmla="*/ 244 h 633"/>
              <a:gd name="T60" fmla="*/ 468 w 688"/>
              <a:gd name="T61" fmla="*/ 210 h 633"/>
              <a:gd name="T62" fmla="*/ 468 w 688"/>
              <a:gd name="T63" fmla="*/ 201 h 633"/>
              <a:gd name="T64" fmla="*/ 494 w 688"/>
              <a:gd name="T65" fmla="*/ 165 h 633"/>
              <a:gd name="T66" fmla="*/ 494 w 688"/>
              <a:gd name="T67" fmla="*/ 165 h 633"/>
              <a:gd name="T68" fmla="*/ 580 w 688"/>
              <a:gd name="T69" fmla="*/ 332 h 633"/>
              <a:gd name="T70" fmla="*/ 563 w 688"/>
              <a:gd name="T71" fmla="*/ 306 h 633"/>
              <a:gd name="T72" fmla="*/ 563 w 688"/>
              <a:gd name="T73" fmla="*/ 299 h 633"/>
              <a:gd name="T74" fmla="*/ 580 w 688"/>
              <a:gd name="T75" fmla="*/ 272 h 633"/>
              <a:gd name="T76" fmla="*/ 580 w 688"/>
              <a:gd name="T77" fmla="*/ 272 h 633"/>
              <a:gd name="T78" fmla="*/ 580 w 688"/>
              <a:gd name="T79" fmla="*/ 227 h 633"/>
              <a:gd name="T80" fmla="*/ 563 w 688"/>
              <a:gd name="T81" fmla="*/ 201 h 633"/>
              <a:gd name="T82" fmla="*/ 563 w 688"/>
              <a:gd name="T83" fmla="*/ 194 h 633"/>
              <a:gd name="T84" fmla="*/ 645 w 688"/>
              <a:gd name="T85" fmla="*/ 397 h 633"/>
              <a:gd name="T86" fmla="*/ 645 w 688"/>
              <a:gd name="T87" fmla="*/ 397 h 633"/>
              <a:gd name="T88" fmla="*/ 645 w 688"/>
              <a:gd name="T89" fmla="*/ 301 h 633"/>
              <a:gd name="T90" fmla="*/ 633 w 688"/>
              <a:gd name="T91" fmla="*/ 282 h 633"/>
              <a:gd name="T92" fmla="*/ 633 w 688"/>
              <a:gd name="T93" fmla="*/ 277 h 633"/>
              <a:gd name="T94" fmla="*/ 645 w 688"/>
              <a:gd name="T95" fmla="*/ 256 h 633"/>
              <a:gd name="T96" fmla="*/ 645 w 688"/>
              <a:gd name="T97" fmla="*/ 256 h 633"/>
              <a:gd name="T98" fmla="*/ 645 w 688"/>
              <a:gd name="T99" fmla="*/ 220 h 633"/>
              <a:gd name="T100" fmla="*/ 633 w 688"/>
              <a:gd name="T101" fmla="*/ 20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8" h="633">
                <a:moveTo>
                  <a:pt x="652" y="194"/>
                </a:moveTo>
                <a:lnTo>
                  <a:pt x="633" y="196"/>
                </a:lnTo>
                <a:lnTo>
                  <a:pt x="633" y="184"/>
                </a:lnTo>
                <a:lnTo>
                  <a:pt x="587" y="165"/>
                </a:lnTo>
                <a:lnTo>
                  <a:pt x="563" y="170"/>
                </a:lnTo>
                <a:lnTo>
                  <a:pt x="563" y="153"/>
                </a:lnTo>
                <a:lnTo>
                  <a:pt x="504" y="129"/>
                </a:lnTo>
                <a:lnTo>
                  <a:pt x="470" y="134"/>
                </a:lnTo>
                <a:lnTo>
                  <a:pt x="470" y="110"/>
                </a:lnTo>
                <a:lnTo>
                  <a:pt x="391" y="77"/>
                </a:lnTo>
                <a:lnTo>
                  <a:pt x="317" y="89"/>
                </a:lnTo>
                <a:lnTo>
                  <a:pt x="317" y="46"/>
                </a:lnTo>
                <a:lnTo>
                  <a:pt x="212" y="0"/>
                </a:lnTo>
                <a:lnTo>
                  <a:pt x="0" y="34"/>
                </a:lnTo>
                <a:lnTo>
                  <a:pt x="0" y="592"/>
                </a:lnTo>
                <a:lnTo>
                  <a:pt x="207" y="633"/>
                </a:lnTo>
                <a:lnTo>
                  <a:pt x="313" y="580"/>
                </a:lnTo>
                <a:lnTo>
                  <a:pt x="315" y="525"/>
                </a:lnTo>
                <a:lnTo>
                  <a:pt x="389" y="540"/>
                </a:lnTo>
                <a:lnTo>
                  <a:pt x="468" y="501"/>
                </a:lnTo>
                <a:lnTo>
                  <a:pt x="468" y="475"/>
                </a:lnTo>
                <a:lnTo>
                  <a:pt x="501" y="482"/>
                </a:lnTo>
                <a:lnTo>
                  <a:pt x="561" y="451"/>
                </a:lnTo>
                <a:lnTo>
                  <a:pt x="561" y="432"/>
                </a:lnTo>
                <a:lnTo>
                  <a:pt x="587" y="437"/>
                </a:lnTo>
                <a:lnTo>
                  <a:pt x="633" y="416"/>
                </a:lnTo>
                <a:lnTo>
                  <a:pt x="633" y="401"/>
                </a:lnTo>
                <a:lnTo>
                  <a:pt x="649" y="404"/>
                </a:lnTo>
                <a:lnTo>
                  <a:pt x="685" y="387"/>
                </a:lnTo>
                <a:lnTo>
                  <a:pt x="688" y="208"/>
                </a:lnTo>
                <a:lnTo>
                  <a:pt x="652" y="194"/>
                </a:lnTo>
                <a:close/>
                <a:moveTo>
                  <a:pt x="191" y="614"/>
                </a:moveTo>
                <a:lnTo>
                  <a:pt x="12" y="583"/>
                </a:lnTo>
                <a:lnTo>
                  <a:pt x="14" y="380"/>
                </a:lnTo>
                <a:lnTo>
                  <a:pt x="191" y="389"/>
                </a:lnTo>
                <a:lnTo>
                  <a:pt x="191" y="614"/>
                </a:lnTo>
                <a:close/>
                <a:moveTo>
                  <a:pt x="191" y="375"/>
                </a:moveTo>
                <a:lnTo>
                  <a:pt x="14" y="365"/>
                </a:lnTo>
                <a:lnTo>
                  <a:pt x="14" y="325"/>
                </a:lnTo>
                <a:lnTo>
                  <a:pt x="193" y="327"/>
                </a:lnTo>
                <a:lnTo>
                  <a:pt x="191" y="375"/>
                </a:lnTo>
                <a:close/>
                <a:moveTo>
                  <a:pt x="193" y="313"/>
                </a:moveTo>
                <a:lnTo>
                  <a:pt x="14" y="311"/>
                </a:lnTo>
                <a:lnTo>
                  <a:pt x="14" y="270"/>
                </a:lnTo>
                <a:lnTo>
                  <a:pt x="193" y="268"/>
                </a:lnTo>
                <a:lnTo>
                  <a:pt x="193" y="313"/>
                </a:lnTo>
                <a:close/>
                <a:moveTo>
                  <a:pt x="193" y="251"/>
                </a:moveTo>
                <a:lnTo>
                  <a:pt x="14" y="256"/>
                </a:lnTo>
                <a:lnTo>
                  <a:pt x="14" y="213"/>
                </a:lnTo>
                <a:lnTo>
                  <a:pt x="193" y="206"/>
                </a:lnTo>
                <a:lnTo>
                  <a:pt x="193" y="251"/>
                </a:lnTo>
                <a:close/>
                <a:moveTo>
                  <a:pt x="193" y="189"/>
                </a:moveTo>
                <a:lnTo>
                  <a:pt x="14" y="198"/>
                </a:lnTo>
                <a:lnTo>
                  <a:pt x="14" y="158"/>
                </a:lnTo>
                <a:lnTo>
                  <a:pt x="193" y="144"/>
                </a:lnTo>
                <a:lnTo>
                  <a:pt x="193" y="189"/>
                </a:lnTo>
                <a:close/>
                <a:moveTo>
                  <a:pt x="193" y="127"/>
                </a:moveTo>
                <a:lnTo>
                  <a:pt x="14" y="144"/>
                </a:lnTo>
                <a:lnTo>
                  <a:pt x="14" y="103"/>
                </a:lnTo>
                <a:lnTo>
                  <a:pt x="193" y="82"/>
                </a:lnTo>
                <a:lnTo>
                  <a:pt x="193" y="127"/>
                </a:lnTo>
                <a:close/>
                <a:moveTo>
                  <a:pt x="193" y="65"/>
                </a:moveTo>
                <a:lnTo>
                  <a:pt x="14" y="89"/>
                </a:lnTo>
                <a:lnTo>
                  <a:pt x="14" y="46"/>
                </a:lnTo>
                <a:lnTo>
                  <a:pt x="193" y="20"/>
                </a:lnTo>
                <a:lnTo>
                  <a:pt x="193" y="65"/>
                </a:lnTo>
                <a:close/>
                <a:moveTo>
                  <a:pt x="377" y="525"/>
                </a:moveTo>
                <a:lnTo>
                  <a:pt x="315" y="513"/>
                </a:lnTo>
                <a:lnTo>
                  <a:pt x="315" y="358"/>
                </a:lnTo>
                <a:lnTo>
                  <a:pt x="377" y="363"/>
                </a:lnTo>
                <a:lnTo>
                  <a:pt x="377" y="525"/>
                </a:lnTo>
                <a:close/>
                <a:moveTo>
                  <a:pt x="377" y="351"/>
                </a:moveTo>
                <a:lnTo>
                  <a:pt x="315" y="346"/>
                </a:lnTo>
                <a:lnTo>
                  <a:pt x="315" y="315"/>
                </a:lnTo>
                <a:lnTo>
                  <a:pt x="377" y="318"/>
                </a:lnTo>
                <a:lnTo>
                  <a:pt x="377" y="351"/>
                </a:lnTo>
                <a:close/>
                <a:moveTo>
                  <a:pt x="379" y="306"/>
                </a:moveTo>
                <a:lnTo>
                  <a:pt x="315" y="303"/>
                </a:lnTo>
                <a:lnTo>
                  <a:pt x="315" y="272"/>
                </a:lnTo>
                <a:lnTo>
                  <a:pt x="379" y="272"/>
                </a:lnTo>
                <a:lnTo>
                  <a:pt x="379" y="306"/>
                </a:lnTo>
                <a:close/>
                <a:moveTo>
                  <a:pt x="379" y="261"/>
                </a:moveTo>
                <a:lnTo>
                  <a:pt x="315" y="263"/>
                </a:lnTo>
                <a:lnTo>
                  <a:pt x="317" y="229"/>
                </a:lnTo>
                <a:lnTo>
                  <a:pt x="379" y="227"/>
                </a:lnTo>
                <a:lnTo>
                  <a:pt x="379" y="261"/>
                </a:lnTo>
                <a:close/>
                <a:moveTo>
                  <a:pt x="379" y="215"/>
                </a:moveTo>
                <a:lnTo>
                  <a:pt x="317" y="220"/>
                </a:lnTo>
                <a:lnTo>
                  <a:pt x="317" y="187"/>
                </a:lnTo>
                <a:lnTo>
                  <a:pt x="379" y="182"/>
                </a:lnTo>
                <a:lnTo>
                  <a:pt x="379" y="215"/>
                </a:lnTo>
                <a:close/>
                <a:moveTo>
                  <a:pt x="379" y="170"/>
                </a:moveTo>
                <a:lnTo>
                  <a:pt x="317" y="177"/>
                </a:lnTo>
                <a:lnTo>
                  <a:pt x="317" y="144"/>
                </a:lnTo>
                <a:lnTo>
                  <a:pt x="379" y="136"/>
                </a:lnTo>
                <a:lnTo>
                  <a:pt x="379" y="170"/>
                </a:lnTo>
                <a:close/>
                <a:moveTo>
                  <a:pt x="379" y="125"/>
                </a:moveTo>
                <a:lnTo>
                  <a:pt x="317" y="132"/>
                </a:lnTo>
                <a:lnTo>
                  <a:pt x="317" y="101"/>
                </a:lnTo>
                <a:lnTo>
                  <a:pt x="379" y="91"/>
                </a:lnTo>
                <a:lnTo>
                  <a:pt x="379" y="125"/>
                </a:lnTo>
                <a:close/>
                <a:moveTo>
                  <a:pt x="492" y="470"/>
                </a:moveTo>
                <a:lnTo>
                  <a:pt x="468" y="466"/>
                </a:lnTo>
                <a:lnTo>
                  <a:pt x="468" y="344"/>
                </a:lnTo>
                <a:lnTo>
                  <a:pt x="494" y="346"/>
                </a:lnTo>
                <a:lnTo>
                  <a:pt x="492" y="470"/>
                </a:lnTo>
                <a:close/>
                <a:moveTo>
                  <a:pt x="494" y="337"/>
                </a:moveTo>
                <a:lnTo>
                  <a:pt x="468" y="337"/>
                </a:lnTo>
                <a:lnTo>
                  <a:pt x="468" y="311"/>
                </a:lnTo>
                <a:lnTo>
                  <a:pt x="494" y="311"/>
                </a:lnTo>
                <a:lnTo>
                  <a:pt x="494" y="337"/>
                </a:lnTo>
                <a:close/>
                <a:moveTo>
                  <a:pt x="494" y="303"/>
                </a:moveTo>
                <a:lnTo>
                  <a:pt x="468" y="303"/>
                </a:lnTo>
                <a:lnTo>
                  <a:pt x="468" y="277"/>
                </a:lnTo>
                <a:lnTo>
                  <a:pt x="494" y="277"/>
                </a:lnTo>
                <a:lnTo>
                  <a:pt x="494" y="303"/>
                </a:lnTo>
                <a:close/>
                <a:moveTo>
                  <a:pt x="494" y="268"/>
                </a:moveTo>
                <a:lnTo>
                  <a:pt x="468" y="270"/>
                </a:lnTo>
                <a:lnTo>
                  <a:pt x="468" y="244"/>
                </a:lnTo>
                <a:lnTo>
                  <a:pt x="494" y="244"/>
                </a:lnTo>
                <a:lnTo>
                  <a:pt x="494" y="268"/>
                </a:lnTo>
                <a:close/>
                <a:moveTo>
                  <a:pt x="494" y="234"/>
                </a:moveTo>
                <a:lnTo>
                  <a:pt x="468" y="234"/>
                </a:lnTo>
                <a:lnTo>
                  <a:pt x="468" y="210"/>
                </a:lnTo>
                <a:lnTo>
                  <a:pt x="494" y="208"/>
                </a:lnTo>
                <a:lnTo>
                  <a:pt x="494" y="234"/>
                </a:lnTo>
                <a:close/>
                <a:moveTo>
                  <a:pt x="494" y="198"/>
                </a:moveTo>
                <a:lnTo>
                  <a:pt x="468" y="201"/>
                </a:lnTo>
                <a:lnTo>
                  <a:pt x="470" y="177"/>
                </a:lnTo>
                <a:lnTo>
                  <a:pt x="494" y="175"/>
                </a:lnTo>
                <a:lnTo>
                  <a:pt x="494" y="198"/>
                </a:lnTo>
                <a:close/>
                <a:moveTo>
                  <a:pt x="494" y="165"/>
                </a:moveTo>
                <a:lnTo>
                  <a:pt x="470" y="167"/>
                </a:lnTo>
                <a:lnTo>
                  <a:pt x="470" y="144"/>
                </a:lnTo>
                <a:lnTo>
                  <a:pt x="494" y="139"/>
                </a:lnTo>
                <a:lnTo>
                  <a:pt x="494" y="165"/>
                </a:lnTo>
                <a:close/>
                <a:moveTo>
                  <a:pt x="580" y="430"/>
                </a:moveTo>
                <a:lnTo>
                  <a:pt x="561" y="425"/>
                </a:lnTo>
                <a:lnTo>
                  <a:pt x="563" y="332"/>
                </a:lnTo>
                <a:lnTo>
                  <a:pt x="580" y="332"/>
                </a:lnTo>
                <a:lnTo>
                  <a:pt x="580" y="430"/>
                </a:lnTo>
                <a:close/>
                <a:moveTo>
                  <a:pt x="580" y="325"/>
                </a:moveTo>
                <a:lnTo>
                  <a:pt x="563" y="325"/>
                </a:lnTo>
                <a:lnTo>
                  <a:pt x="563" y="306"/>
                </a:lnTo>
                <a:lnTo>
                  <a:pt x="580" y="306"/>
                </a:lnTo>
                <a:lnTo>
                  <a:pt x="580" y="325"/>
                </a:lnTo>
                <a:close/>
                <a:moveTo>
                  <a:pt x="580" y="299"/>
                </a:moveTo>
                <a:lnTo>
                  <a:pt x="563" y="299"/>
                </a:lnTo>
                <a:lnTo>
                  <a:pt x="563" y="280"/>
                </a:lnTo>
                <a:lnTo>
                  <a:pt x="580" y="280"/>
                </a:lnTo>
                <a:lnTo>
                  <a:pt x="580" y="299"/>
                </a:lnTo>
                <a:close/>
                <a:moveTo>
                  <a:pt x="580" y="272"/>
                </a:moveTo>
                <a:lnTo>
                  <a:pt x="563" y="272"/>
                </a:lnTo>
                <a:lnTo>
                  <a:pt x="563" y="253"/>
                </a:lnTo>
                <a:lnTo>
                  <a:pt x="580" y="253"/>
                </a:lnTo>
                <a:lnTo>
                  <a:pt x="580" y="272"/>
                </a:lnTo>
                <a:close/>
                <a:moveTo>
                  <a:pt x="580" y="246"/>
                </a:moveTo>
                <a:lnTo>
                  <a:pt x="563" y="246"/>
                </a:lnTo>
                <a:lnTo>
                  <a:pt x="563" y="227"/>
                </a:lnTo>
                <a:lnTo>
                  <a:pt x="580" y="227"/>
                </a:lnTo>
                <a:lnTo>
                  <a:pt x="580" y="246"/>
                </a:lnTo>
                <a:close/>
                <a:moveTo>
                  <a:pt x="580" y="220"/>
                </a:moveTo>
                <a:lnTo>
                  <a:pt x="563" y="220"/>
                </a:lnTo>
                <a:lnTo>
                  <a:pt x="563" y="201"/>
                </a:lnTo>
                <a:lnTo>
                  <a:pt x="580" y="198"/>
                </a:lnTo>
                <a:lnTo>
                  <a:pt x="580" y="220"/>
                </a:lnTo>
                <a:close/>
                <a:moveTo>
                  <a:pt x="580" y="194"/>
                </a:moveTo>
                <a:lnTo>
                  <a:pt x="563" y="194"/>
                </a:lnTo>
                <a:lnTo>
                  <a:pt x="563" y="175"/>
                </a:lnTo>
                <a:lnTo>
                  <a:pt x="580" y="172"/>
                </a:lnTo>
                <a:lnTo>
                  <a:pt x="580" y="194"/>
                </a:lnTo>
                <a:close/>
                <a:moveTo>
                  <a:pt x="645" y="397"/>
                </a:moveTo>
                <a:lnTo>
                  <a:pt x="633" y="394"/>
                </a:lnTo>
                <a:lnTo>
                  <a:pt x="633" y="323"/>
                </a:lnTo>
                <a:lnTo>
                  <a:pt x="645" y="323"/>
                </a:lnTo>
                <a:lnTo>
                  <a:pt x="645" y="397"/>
                </a:lnTo>
                <a:close/>
                <a:moveTo>
                  <a:pt x="645" y="318"/>
                </a:moveTo>
                <a:lnTo>
                  <a:pt x="633" y="318"/>
                </a:lnTo>
                <a:lnTo>
                  <a:pt x="633" y="301"/>
                </a:lnTo>
                <a:lnTo>
                  <a:pt x="645" y="301"/>
                </a:lnTo>
                <a:lnTo>
                  <a:pt x="645" y="318"/>
                </a:lnTo>
                <a:close/>
                <a:moveTo>
                  <a:pt x="645" y="296"/>
                </a:moveTo>
                <a:lnTo>
                  <a:pt x="633" y="296"/>
                </a:lnTo>
                <a:lnTo>
                  <a:pt x="633" y="282"/>
                </a:lnTo>
                <a:lnTo>
                  <a:pt x="645" y="282"/>
                </a:lnTo>
                <a:lnTo>
                  <a:pt x="645" y="296"/>
                </a:lnTo>
                <a:close/>
                <a:moveTo>
                  <a:pt x="645" y="277"/>
                </a:moveTo>
                <a:lnTo>
                  <a:pt x="633" y="277"/>
                </a:lnTo>
                <a:lnTo>
                  <a:pt x="633" y="261"/>
                </a:lnTo>
                <a:lnTo>
                  <a:pt x="645" y="261"/>
                </a:lnTo>
                <a:lnTo>
                  <a:pt x="645" y="277"/>
                </a:lnTo>
                <a:close/>
                <a:moveTo>
                  <a:pt x="645" y="256"/>
                </a:moveTo>
                <a:lnTo>
                  <a:pt x="633" y="256"/>
                </a:lnTo>
                <a:lnTo>
                  <a:pt x="633" y="241"/>
                </a:lnTo>
                <a:lnTo>
                  <a:pt x="645" y="241"/>
                </a:lnTo>
                <a:lnTo>
                  <a:pt x="645" y="256"/>
                </a:lnTo>
                <a:close/>
                <a:moveTo>
                  <a:pt x="645" y="234"/>
                </a:moveTo>
                <a:lnTo>
                  <a:pt x="633" y="237"/>
                </a:lnTo>
                <a:lnTo>
                  <a:pt x="633" y="220"/>
                </a:lnTo>
                <a:lnTo>
                  <a:pt x="645" y="220"/>
                </a:lnTo>
                <a:lnTo>
                  <a:pt x="645" y="234"/>
                </a:lnTo>
                <a:close/>
                <a:moveTo>
                  <a:pt x="647" y="215"/>
                </a:moveTo>
                <a:lnTo>
                  <a:pt x="633" y="215"/>
                </a:lnTo>
                <a:lnTo>
                  <a:pt x="633" y="201"/>
                </a:lnTo>
                <a:lnTo>
                  <a:pt x="647" y="198"/>
                </a:lnTo>
                <a:lnTo>
                  <a:pt x="647" y="215"/>
                </a:lnTo>
                <a:close/>
              </a:path>
            </a:pathLst>
          </a:custGeom>
          <a:solidFill>
            <a:srgbClr val="00B3F0"/>
          </a:solidFill>
          <a:ln>
            <a:noFill/>
          </a:ln>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 name="Freeform 27"/>
          <p:cNvSpPr>
            <a:spLocks noEditPoints="1"/>
          </p:cNvSpPr>
          <p:nvPr/>
        </p:nvSpPr>
        <p:spPr bwMode="auto">
          <a:xfrm>
            <a:off x="3731120" y="2764651"/>
            <a:ext cx="1152602" cy="1164660"/>
          </a:xfrm>
          <a:custGeom>
            <a:avLst/>
            <a:gdLst>
              <a:gd name="T0" fmla="*/ 402 w 402"/>
              <a:gd name="T1" fmla="*/ 163 h 406"/>
              <a:gd name="T2" fmla="*/ 353 w 402"/>
              <a:gd name="T3" fmla="*/ 113 h 406"/>
              <a:gd name="T4" fmla="*/ 319 w 402"/>
              <a:gd name="T5" fmla="*/ 113 h 406"/>
              <a:gd name="T6" fmla="*/ 319 w 402"/>
              <a:gd name="T7" fmla="*/ 50 h 406"/>
              <a:gd name="T8" fmla="*/ 299 w 402"/>
              <a:gd name="T9" fmla="*/ 50 h 406"/>
              <a:gd name="T10" fmla="*/ 299 w 402"/>
              <a:gd name="T11" fmla="*/ 113 h 406"/>
              <a:gd name="T12" fmla="*/ 242 w 402"/>
              <a:gd name="T13" fmla="*/ 113 h 406"/>
              <a:gd name="T14" fmla="*/ 242 w 402"/>
              <a:gd name="T15" fmla="*/ 51 h 406"/>
              <a:gd name="T16" fmla="*/ 221 w 402"/>
              <a:gd name="T17" fmla="*/ 51 h 406"/>
              <a:gd name="T18" fmla="*/ 221 w 402"/>
              <a:gd name="T19" fmla="*/ 113 h 406"/>
              <a:gd name="T20" fmla="*/ 185 w 402"/>
              <a:gd name="T21" fmla="*/ 113 h 406"/>
              <a:gd name="T22" fmla="*/ 185 w 402"/>
              <a:gd name="T23" fmla="*/ 88 h 406"/>
              <a:gd name="T24" fmla="*/ 166 w 402"/>
              <a:gd name="T25" fmla="*/ 88 h 406"/>
              <a:gd name="T26" fmla="*/ 166 w 402"/>
              <a:gd name="T27" fmla="*/ 24 h 406"/>
              <a:gd name="T28" fmla="*/ 173 w 402"/>
              <a:gd name="T29" fmla="*/ 24 h 406"/>
              <a:gd name="T30" fmla="*/ 173 w 402"/>
              <a:gd name="T31" fmla="*/ 0 h 406"/>
              <a:gd name="T32" fmla="*/ 82 w 402"/>
              <a:gd name="T33" fmla="*/ 0 h 406"/>
              <a:gd name="T34" fmla="*/ 82 w 402"/>
              <a:gd name="T35" fmla="*/ 24 h 406"/>
              <a:gd name="T36" fmla="*/ 88 w 402"/>
              <a:gd name="T37" fmla="*/ 24 h 406"/>
              <a:gd name="T38" fmla="*/ 88 w 402"/>
              <a:gd name="T39" fmla="*/ 88 h 406"/>
              <a:gd name="T40" fmla="*/ 68 w 402"/>
              <a:gd name="T41" fmla="*/ 88 h 406"/>
              <a:gd name="T42" fmla="*/ 68 w 402"/>
              <a:gd name="T43" fmla="*/ 113 h 406"/>
              <a:gd name="T44" fmla="*/ 49 w 402"/>
              <a:gd name="T45" fmla="*/ 113 h 406"/>
              <a:gd name="T46" fmla="*/ 3 w 402"/>
              <a:gd name="T47" fmla="*/ 162 h 406"/>
              <a:gd name="T48" fmla="*/ 0 w 402"/>
              <a:gd name="T49" fmla="*/ 339 h 406"/>
              <a:gd name="T50" fmla="*/ 0 w 402"/>
              <a:gd name="T51" fmla="*/ 339 h 406"/>
              <a:gd name="T52" fmla="*/ 0 w 402"/>
              <a:gd name="T53" fmla="*/ 406 h 406"/>
              <a:gd name="T54" fmla="*/ 402 w 402"/>
              <a:gd name="T55" fmla="*/ 406 h 406"/>
              <a:gd name="T56" fmla="*/ 402 w 402"/>
              <a:gd name="T57" fmla="*/ 339 h 406"/>
              <a:gd name="T58" fmla="*/ 402 w 402"/>
              <a:gd name="T59" fmla="*/ 339 h 406"/>
              <a:gd name="T60" fmla="*/ 402 w 402"/>
              <a:gd name="T61" fmla="*/ 163 h 406"/>
              <a:gd name="T62" fmla="*/ 25 w 402"/>
              <a:gd name="T63" fmla="*/ 312 h 406"/>
              <a:gd name="T64" fmla="*/ 25 w 402"/>
              <a:gd name="T65" fmla="*/ 298 h 406"/>
              <a:gd name="T66" fmla="*/ 382 w 402"/>
              <a:gd name="T67" fmla="*/ 298 h 406"/>
              <a:gd name="T68" fmla="*/ 382 w 402"/>
              <a:gd name="T69" fmla="*/ 312 h 406"/>
              <a:gd name="T70" fmla="*/ 25 w 402"/>
              <a:gd name="T71" fmla="*/ 312 h 406"/>
              <a:gd name="T72" fmla="*/ 382 w 402"/>
              <a:gd name="T73" fmla="*/ 266 h 406"/>
              <a:gd name="T74" fmla="*/ 25 w 402"/>
              <a:gd name="T75" fmla="*/ 266 h 406"/>
              <a:gd name="T76" fmla="*/ 25 w 402"/>
              <a:gd name="T77" fmla="*/ 251 h 406"/>
              <a:gd name="T78" fmla="*/ 382 w 402"/>
              <a:gd name="T79" fmla="*/ 251 h 406"/>
              <a:gd name="T80" fmla="*/ 382 w 402"/>
              <a:gd name="T81" fmla="*/ 266 h 406"/>
              <a:gd name="T82" fmla="*/ 25 w 402"/>
              <a:gd name="T83" fmla="*/ 206 h 406"/>
              <a:gd name="T84" fmla="*/ 381 w 402"/>
              <a:gd name="T85" fmla="*/ 206 h 406"/>
              <a:gd name="T86" fmla="*/ 381 w 402"/>
              <a:gd name="T87" fmla="*/ 221 h 406"/>
              <a:gd name="T88" fmla="*/ 25 w 402"/>
              <a:gd name="T89" fmla="*/ 221 h 406"/>
              <a:gd name="T90" fmla="*/ 25 w 402"/>
              <a:gd name="T91" fmla="*/ 2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2" h="406">
                <a:moveTo>
                  <a:pt x="402" y="163"/>
                </a:moveTo>
                <a:cubicBezTo>
                  <a:pt x="402" y="146"/>
                  <a:pt x="391" y="112"/>
                  <a:pt x="353" y="113"/>
                </a:cubicBezTo>
                <a:cubicBezTo>
                  <a:pt x="319" y="113"/>
                  <a:pt x="319" y="113"/>
                  <a:pt x="319" y="113"/>
                </a:cubicBezTo>
                <a:cubicBezTo>
                  <a:pt x="319" y="50"/>
                  <a:pt x="319" y="50"/>
                  <a:pt x="319" y="50"/>
                </a:cubicBezTo>
                <a:cubicBezTo>
                  <a:pt x="299" y="50"/>
                  <a:pt x="299" y="50"/>
                  <a:pt x="299" y="50"/>
                </a:cubicBezTo>
                <a:cubicBezTo>
                  <a:pt x="299" y="113"/>
                  <a:pt x="299" y="113"/>
                  <a:pt x="299" y="113"/>
                </a:cubicBezTo>
                <a:cubicBezTo>
                  <a:pt x="242" y="113"/>
                  <a:pt x="242" y="113"/>
                  <a:pt x="242" y="113"/>
                </a:cubicBezTo>
                <a:cubicBezTo>
                  <a:pt x="242" y="51"/>
                  <a:pt x="242" y="51"/>
                  <a:pt x="242" y="51"/>
                </a:cubicBezTo>
                <a:cubicBezTo>
                  <a:pt x="221" y="51"/>
                  <a:pt x="221" y="51"/>
                  <a:pt x="221" y="51"/>
                </a:cubicBezTo>
                <a:cubicBezTo>
                  <a:pt x="221" y="113"/>
                  <a:pt x="221" y="113"/>
                  <a:pt x="221" y="113"/>
                </a:cubicBezTo>
                <a:cubicBezTo>
                  <a:pt x="185" y="113"/>
                  <a:pt x="185" y="113"/>
                  <a:pt x="185" y="113"/>
                </a:cubicBezTo>
                <a:cubicBezTo>
                  <a:pt x="185" y="88"/>
                  <a:pt x="185" y="88"/>
                  <a:pt x="185" y="88"/>
                </a:cubicBezTo>
                <a:cubicBezTo>
                  <a:pt x="166" y="88"/>
                  <a:pt x="166" y="88"/>
                  <a:pt x="166" y="88"/>
                </a:cubicBezTo>
                <a:cubicBezTo>
                  <a:pt x="166" y="24"/>
                  <a:pt x="166" y="24"/>
                  <a:pt x="166" y="24"/>
                </a:cubicBezTo>
                <a:cubicBezTo>
                  <a:pt x="173" y="24"/>
                  <a:pt x="173" y="24"/>
                  <a:pt x="173" y="24"/>
                </a:cubicBezTo>
                <a:cubicBezTo>
                  <a:pt x="173" y="0"/>
                  <a:pt x="173" y="0"/>
                  <a:pt x="173" y="0"/>
                </a:cubicBezTo>
                <a:cubicBezTo>
                  <a:pt x="82" y="0"/>
                  <a:pt x="82" y="0"/>
                  <a:pt x="82" y="0"/>
                </a:cubicBezTo>
                <a:cubicBezTo>
                  <a:pt x="82" y="24"/>
                  <a:pt x="82" y="24"/>
                  <a:pt x="82" y="24"/>
                </a:cubicBezTo>
                <a:cubicBezTo>
                  <a:pt x="88" y="24"/>
                  <a:pt x="88" y="24"/>
                  <a:pt x="88" y="24"/>
                </a:cubicBezTo>
                <a:cubicBezTo>
                  <a:pt x="88" y="88"/>
                  <a:pt x="88" y="88"/>
                  <a:pt x="88" y="88"/>
                </a:cubicBezTo>
                <a:cubicBezTo>
                  <a:pt x="68" y="88"/>
                  <a:pt x="68" y="88"/>
                  <a:pt x="68" y="88"/>
                </a:cubicBezTo>
                <a:cubicBezTo>
                  <a:pt x="68" y="113"/>
                  <a:pt x="68" y="113"/>
                  <a:pt x="68" y="113"/>
                </a:cubicBezTo>
                <a:cubicBezTo>
                  <a:pt x="49" y="113"/>
                  <a:pt x="49" y="113"/>
                  <a:pt x="49" y="113"/>
                </a:cubicBezTo>
                <a:cubicBezTo>
                  <a:pt x="11" y="112"/>
                  <a:pt x="3" y="145"/>
                  <a:pt x="3" y="162"/>
                </a:cubicBezTo>
                <a:cubicBezTo>
                  <a:pt x="0" y="339"/>
                  <a:pt x="0" y="339"/>
                  <a:pt x="0" y="339"/>
                </a:cubicBezTo>
                <a:cubicBezTo>
                  <a:pt x="0" y="339"/>
                  <a:pt x="0" y="339"/>
                  <a:pt x="0" y="339"/>
                </a:cubicBezTo>
                <a:cubicBezTo>
                  <a:pt x="0" y="406"/>
                  <a:pt x="0" y="406"/>
                  <a:pt x="0" y="406"/>
                </a:cubicBezTo>
                <a:cubicBezTo>
                  <a:pt x="402" y="406"/>
                  <a:pt x="402" y="406"/>
                  <a:pt x="402" y="406"/>
                </a:cubicBezTo>
                <a:cubicBezTo>
                  <a:pt x="402" y="339"/>
                  <a:pt x="402" y="339"/>
                  <a:pt x="402" y="339"/>
                </a:cubicBezTo>
                <a:cubicBezTo>
                  <a:pt x="402" y="339"/>
                  <a:pt x="402" y="339"/>
                  <a:pt x="402" y="339"/>
                </a:cubicBezTo>
                <a:lnTo>
                  <a:pt x="402" y="163"/>
                </a:lnTo>
                <a:close/>
                <a:moveTo>
                  <a:pt x="25" y="312"/>
                </a:moveTo>
                <a:cubicBezTo>
                  <a:pt x="25" y="298"/>
                  <a:pt x="25" y="298"/>
                  <a:pt x="25" y="298"/>
                </a:cubicBezTo>
                <a:cubicBezTo>
                  <a:pt x="382" y="298"/>
                  <a:pt x="382" y="298"/>
                  <a:pt x="382" y="298"/>
                </a:cubicBezTo>
                <a:cubicBezTo>
                  <a:pt x="382" y="312"/>
                  <a:pt x="382" y="312"/>
                  <a:pt x="382" y="312"/>
                </a:cubicBezTo>
                <a:lnTo>
                  <a:pt x="25" y="312"/>
                </a:lnTo>
                <a:close/>
                <a:moveTo>
                  <a:pt x="382" y="266"/>
                </a:moveTo>
                <a:cubicBezTo>
                  <a:pt x="25" y="266"/>
                  <a:pt x="25" y="266"/>
                  <a:pt x="25" y="266"/>
                </a:cubicBezTo>
                <a:cubicBezTo>
                  <a:pt x="25" y="251"/>
                  <a:pt x="25" y="251"/>
                  <a:pt x="25" y="251"/>
                </a:cubicBezTo>
                <a:cubicBezTo>
                  <a:pt x="382" y="251"/>
                  <a:pt x="382" y="251"/>
                  <a:pt x="382" y="251"/>
                </a:cubicBezTo>
                <a:lnTo>
                  <a:pt x="382" y="266"/>
                </a:lnTo>
                <a:close/>
                <a:moveTo>
                  <a:pt x="25" y="206"/>
                </a:moveTo>
                <a:cubicBezTo>
                  <a:pt x="381" y="206"/>
                  <a:pt x="381" y="206"/>
                  <a:pt x="381" y="206"/>
                </a:cubicBezTo>
                <a:cubicBezTo>
                  <a:pt x="381" y="221"/>
                  <a:pt x="381" y="221"/>
                  <a:pt x="381" y="221"/>
                </a:cubicBezTo>
                <a:cubicBezTo>
                  <a:pt x="25" y="221"/>
                  <a:pt x="25" y="221"/>
                  <a:pt x="25" y="221"/>
                </a:cubicBezTo>
                <a:lnTo>
                  <a:pt x="25" y="206"/>
                </a:lnTo>
                <a:close/>
              </a:path>
            </a:pathLst>
          </a:custGeom>
          <a:solidFill>
            <a:srgbClr val="00B3F0"/>
          </a:solidFill>
          <a:ln>
            <a:noFill/>
          </a:ln>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 name="Freeform 31"/>
          <p:cNvSpPr>
            <a:spLocks noEditPoints="1"/>
          </p:cNvSpPr>
          <p:nvPr/>
        </p:nvSpPr>
        <p:spPr bwMode="auto">
          <a:xfrm>
            <a:off x="5884373" y="2653337"/>
            <a:ext cx="1459522" cy="1244319"/>
          </a:xfrm>
          <a:custGeom>
            <a:avLst/>
            <a:gdLst>
              <a:gd name="T0" fmla="*/ 422 w 445"/>
              <a:gd name="T1" fmla="*/ 0 h 379"/>
              <a:gd name="T2" fmla="*/ 380 w 445"/>
              <a:gd name="T3" fmla="*/ 124 h 379"/>
              <a:gd name="T4" fmla="*/ 336 w 445"/>
              <a:gd name="T5" fmla="*/ 48 h 379"/>
              <a:gd name="T6" fmla="*/ 295 w 445"/>
              <a:gd name="T7" fmla="*/ 124 h 379"/>
              <a:gd name="T8" fmla="*/ 173 w 445"/>
              <a:gd name="T9" fmla="*/ 56 h 379"/>
              <a:gd name="T10" fmla="*/ 138 w 445"/>
              <a:gd name="T11" fmla="*/ 124 h 379"/>
              <a:gd name="T12" fmla="*/ 88 w 445"/>
              <a:gd name="T13" fmla="*/ 15 h 379"/>
              <a:gd name="T14" fmla="*/ 46 w 445"/>
              <a:gd name="T15" fmla="*/ 124 h 379"/>
              <a:gd name="T16" fmla="*/ 0 w 445"/>
              <a:gd name="T17" fmla="*/ 379 h 379"/>
              <a:gd name="T18" fmla="*/ 445 w 445"/>
              <a:gd name="T19" fmla="*/ 124 h 379"/>
              <a:gd name="T20" fmla="*/ 79 w 445"/>
              <a:gd name="T21" fmla="*/ 188 h 379"/>
              <a:gd name="T22" fmla="*/ 78 w 445"/>
              <a:gd name="T23" fmla="*/ 204 h 379"/>
              <a:gd name="T24" fmla="*/ 76 w 445"/>
              <a:gd name="T25" fmla="*/ 185 h 379"/>
              <a:gd name="T26" fmla="*/ 86 w 445"/>
              <a:gd name="T27" fmla="*/ 183 h 379"/>
              <a:gd name="T28" fmla="*/ 86 w 445"/>
              <a:gd name="T29" fmla="*/ 175 h 379"/>
              <a:gd name="T30" fmla="*/ 60 w 445"/>
              <a:gd name="T31" fmla="*/ 178 h 379"/>
              <a:gd name="T32" fmla="*/ 58 w 445"/>
              <a:gd name="T33" fmla="*/ 193 h 379"/>
              <a:gd name="T34" fmla="*/ 56 w 445"/>
              <a:gd name="T35" fmla="*/ 175 h 379"/>
              <a:gd name="T36" fmla="*/ 86 w 445"/>
              <a:gd name="T37" fmla="*/ 173 h 379"/>
              <a:gd name="T38" fmla="*/ 89 w 445"/>
              <a:gd name="T39" fmla="*/ 165 h 379"/>
              <a:gd name="T40" fmla="*/ 119 w 445"/>
              <a:gd name="T41" fmla="*/ 167 h 379"/>
              <a:gd name="T42" fmla="*/ 92 w 445"/>
              <a:gd name="T43" fmla="*/ 168 h 379"/>
              <a:gd name="T44" fmla="*/ 90 w 445"/>
              <a:gd name="T45" fmla="*/ 183 h 379"/>
              <a:gd name="T46" fmla="*/ 108 w 445"/>
              <a:gd name="T47" fmla="*/ 185 h 379"/>
              <a:gd name="T48" fmla="*/ 82 w 445"/>
              <a:gd name="T49" fmla="*/ 186 h 379"/>
              <a:gd name="T50" fmla="*/ 174 w 445"/>
              <a:gd name="T51" fmla="*/ 297 h 379"/>
              <a:gd name="T52" fmla="*/ 111 w 445"/>
              <a:gd name="T53" fmla="*/ 304 h 379"/>
              <a:gd name="T54" fmla="*/ 104 w 445"/>
              <a:gd name="T55" fmla="*/ 218 h 379"/>
              <a:gd name="T56" fmla="*/ 167 w 445"/>
              <a:gd name="T57" fmla="*/ 217 h 379"/>
              <a:gd name="T58" fmla="*/ 174 w 445"/>
              <a:gd name="T59" fmla="*/ 297 h 379"/>
              <a:gd name="T60" fmla="*/ 270 w 445"/>
              <a:gd name="T61" fmla="*/ 306 h 379"/>
              <a:gd name="T62" fmla="*/ 207 w 445"/>
              <a:gd name="T63" fmla="*/ 299 h 379"/>
              <a:gd name="T64" fmla="*/ 214 w 445"/>
              <a:gd name="T65" fmla="*/ 213 h 379"/>
              <a:gd name="T66" fmla="*/ 277 w 445"/>
              <a:gd name="T67" fmla="*/ 226 h 379"/>
              <a:gd name="T68" fmla="*/ 314 w 445"/>
              <a:gd name="T69" fmla="*/ 298 h 379"/>
              <a:gd name="T70" fmla="*/ 321 w 445"/>
              <a:gd name="T71" fmla="*/ 212 h 379"/>
              <a:gd name="T72" fmla="*/ 383 w 445"/>
              <a:gd name="T73" fmla="*/ 225 h 379"/>
              <a:gd name="T74" fmla="*/ 376 w 445"/>
              <a:gd name="T75" fmla="*/ 305 h 379"/>
              <a:gd name="T76" fmla="*/ 314 w 445"/>
              <a:gd name="T77" fmla="*/ 298 h 379"/>
              <a:gd name="T78" fmla="*/ 394 w 445"/>
              <a:gd name="T79" fmla="*/ 316 h 379"/>
              <a:gd name="T80" fmla="*/ 392 w 445"/>
              <a:gd name="T81" fmla="*/ 331 h 379"/>
              <a:gd name="T82" fmla="*/ 410 w 445"/>
              <a:gd name="T83" fmla="*/ 333 h 379"/>
              <a:gd name="T84" fmla="*/ 384 w 445"/>
              <a:gd name="T85" fmla="*/ 334 h 379"/>
              <a:gd name="T86" fmla="*/ 381 w 445"/>
              <a:gd name="T87" fmla="*/ 352 h 379"/>
              <a:gd name="T88" fmla="*/ 378 w 445"/>
              <a:gd name="T89" fmla="*/ 349 h 379"/>
              <a:gd name="T90" fmla="*/ 380 w 445"/>
              <a:gd name="T91" fmla="*/ 331 h 379"/>
              <a:gd name="T92" fmla="*/ 388 w 445"/>
              <a:gd name="T93" fmla="*/ 331 h 379"/>
              <a:gd name="T94" fmla="*/ 364 w 445"/>
              <a:gd name="T95" fmla="*/ 323 h 379"/>
              <a:gd name="T96" fmla="*/ 362 w 445"/>
              <a:gd name="T97" fmla="*/ 341 h 379"/>
              <a:gd name="T98" fmla="*/ 358 w 445"/>
              <a:gd name="T99" fmla="*/ 339 h 379"/>
              <a:gd name="T100" fmla="*/ 360 w 445"/>
              <a:gd name="T101" fmla="*/ 321 h 379"/>
              <a:gd name="T102" fmla="*/ 388 w 445"/>
              <a:gd name="T103" fmla="*/ 315 h 379"/>
              <a:gd name="T104" fmla="*/ 419 w 445"/>
              <a:gd name="T105" fmla="*/ 313 h 379"/>
              <a:gd name="T106" fmla="*/ 421 w 445"/>
              <a:gd name="T107" fmla="*/ 31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379">
                <a:moveTo>
                  <a:pt x="422" y="124"/>
                </a:moveTo>
                <a:cubicBezTo>
                  <a:pt x="422" y="0"/>
                  <a:pt x="422" y="0"/>
                  <a:pt x="422" y="0"/>
                </a:cubicBezTo>
                <a:cubicBezTo>
                  <a:pt x="380" y="0"/>
                  <a:pt x="380" y="0"/>
                  <a:pt x="380" y="0"/>
                </a:cubicBezTo>
                <a:cubicBezTo>
                  <a:pt x="380" y="124"/>
                  <a:pt x="380" y="124"/>
                  <a:pt x="380" y="124"/>
                </a:cubicBezTo>
                <a:cubicBezTo>
                  <a:pt x="336" y="124"/>
                  <a:pt x="336" y="124"/>
                  <a:pt x="336" y="124"/>
                </a:cubicBezTo>
                <a:cubicBezTo>
                  <a:pt x="336" y="48"/>
                  <a:pt x="336" y="48"/>
                  <a:pt x="336" y="48"/>
                </a:cubicBezTo>
                <a:cubicBezTo>
                  <a:pt x="295" y="48"/>
                  <a:pt x="295" y="48"/>
                  <a:pt x="295" y="48"/>
                </a:cubicBezTo>
                <a:cubicBezTo>
                  <a:pt x="295" y="124"/>
                  <a:pt x="295" y="124"/>
                  <a:pt x="295" y="124"/>
                </a:cubicBezTo>
                <a:cubicBezTo>
                  <a:pt x="173" y="124"/>
                  <a:pt x="173" y="124"/>
                  <a:pt x="173" y="124"/>
                </a:cubicBezTo>
                <a:cubicBezTo>
                  <a:pt x="173" y="56"/>
                  <a:pt x="173" y="56"/>
                  <a:pt x="173" y="56"/>
                </a:cubicBezTo>
                <a:cubicBezTo>
                  <a:pt x="138" y="36"/>
                  <a:pt x="138" y="36"/>
                  <a:pt x="138" y="36"/>
                </a:cubicBezTo>
                <a:cubicBezTo>
                  <a:pt x="138" y="124"/>
                  <a:pt x="138" y="124"/>
                  <a:pt x="138" y="124"/>
                </a:cubicBezTo>
                <a:cubicBezTo>
                  <a:pt x="88" y="124"/>
                  <a:pt x="88" y="124"/>
                  <a:pt x="88" y="124"/>
                </a:cubicBezTo>
                <a:cubicBezTo>
                  <a:pt x="88" y="15"/>
                  <a:pt x="88" y="15"/>
                  <a:pt x="88" y="15"/>
                </a:cubicBezTo>
                <a:cubicBezTo>
                  <a:pt x="46" y="15"/>
                  <a:pt x="46" y="15"/>
                  <a:pt x="46" y="15"/>
                </a:cubicBezTo>
                <a:cubicBezTo>
                  <a:pt x="46" y="124"/>
                  <a:pt x="46" y="124"/>
                  <a:pt x="46" y="124"/>
                </a:cubicBezTo>
                <a:cubicBezTo>
                  <a:pt x="32" y="124"/>
                  <a:pt x="32" y="124"/>
                  <a:pt x="32" y="124"/>
                </a:cubicBezTo>
                <a:cubicBezTo>
                  <a:pt x="0" y="379"/>
                  <a:pt x="0" y="379"/>
                  <a:pt x="0" y="379"/>
                </a:cubicBezTo>
                <a:cubicBezTo>
                  <a:pt x="445" y="379"/>
                  <a:pt x="445" y="379"/>
                  <a:pt x="445" y="379"/>
                </a:cubicBezTo>
                <a:cubicBezTo>
                  <a:pt x="445" y="124"/>
                  <a:pt x="445" y="124"/>
                  <a:pt x="445" y="124"/>
                </a:cubicBezTo>
                <a:lnTo>
                  <a:pt x="422" y="124"/>
                </a:lnTo>
                <a:close/>
                <a:moveTo>
                  <a:pt x="79" y="188"/>
                </a:moveTo>
                <a:cubicBezTo>
                  <a:pt x="79" y="204"/>
                  <a:pt x="79" y="204"/>
                  <a:pt x="79" y="204"/>
                </a:cubicBezTo>
                <a:cubicBezTo>
                  <a:pt x="78" y="204"/>
                  <a:pt x="78" y="204"/>
                  <a:pt x="78" y="204"/>
                </a:cubicBezTo>
                <a:cubicBezTo>
                  <a:pt x="77" y="204"/>
                  <a:pt x="76" y="203"/>
                  <a:pt x="76" y="201"/>
                </a:cubicBezTo>
                <a:cubicBezTo>
                  <a:pt x="76" y="185"/>
                  <a:pt x="76" y="185"/>
                  <a:pt x="76" y="185"/>
                </a:cubicBezTo>
                <a:cubicBezTo>
                  <a:pt x="76" y="184"/>
                  <a:pt x="77" y="183"/>
                  <a:pt x="78" y="183"/>
                </a:cubicBezTo>
                <a:cubicBezTo>
                  <a:pt x="86" y="183"/>
                  <a:pt x="86" y="183"/>
                  <a:pt x="86" y="183"/>
                </a:cubicBezTo>
                <a:cubicBezTo>
                  <a:pt x="86" y="183"/>
                  <a:pt x="86" y="183"/>
                  <a:pt x="86" y="183"/>
                </a:cubicBezTo>
                <a:cubicBezTo>
                  <a:pt x="86" y="175"/>
                  <a:pt x="86" y="175"/>
                  <a:pt x="86" y="175"/>
                </a:cubicBezTo>
                <a:cubicBezTo>
                  <a:pt x="62" y="175"/>
                  <a:pt x="62" y="175"/>
                  <a:pt x="62" y="175"/>
                </a:cubicBezTo>
                <a:cubicBezTo>
                  <a:pt x="61" y="175"/>
                  <a:pt x="60" y="176"/>
                  <a:pt x="60" y="178"/>
                </a:cubicBezTo>
                <a:cubicBezTo>
                  <a:pt x="60" y="193"/>
                  <a:pt x="60" y="193"/>
                  <a:pt x="60" y="193"/>
                </a:cubicBezTo>
                <a:cubicBezTo>
                  <a:pt x="58" y="193"/>
                  <a:pt x="58" y="193"/>
                  <a:pt x="58" y="193"/>
                </a:cubicBezTo>
                <a:cubicBezTo>
                  <a:pt x="57" y="193"/>
                  <a:pt x="56" y="192"/>
                  <a:pt x="56" y="191"/>
                </a:cubicBezTo>
                <a:cubicBezTo>
                  <a:pt x="56" y="175"/>
                  <a:pt x="56" y="175"/>
                  <a:pt x="56" y="175"/>
                </a:cubicBezTo>
                <a:cubicBezTo>
                  <a:pt x="56" y="174"/>
                  <a:pt x="57" y="173"/>
                  <a:pt x="58" y="173"/>
                </a:cubicBezTo>
                <a:cubicBezTo>
                  <a:pt x="86" y="173"/>
                  <a:pt x="86" y="173"/>
                  <a:pt x="86" y="173"/>
                </a:cubicBezTo>
                <a:cubicBezTo>
                  <a:pt x="86" y="167"/>
                  <a:pt x="86" y="167"/>
                  <a:pt x="86" y="167"/>
                </a:cubicBezTo>
                <a:cubicBezTo>
                  <a:pt x="86" y="166"/>
                  <a:pt x="87" y="165"/>
                  <a:pt x="89" y="165"/>
                </a:cubicBezTo>
                <a:cubicBezTo>
                  <a:pt x="117" y="165"/>
                  <a:pt x="117" y="165"/>
                  <a:pt x="117" y="165"/>
                </a:cubicBezTo>
                <a:cubicBezTo>
                  <a:pt x="118" y="165"/>
                  <a:pt x="119" y="166"/>
                  <a:pt x="119" y="167"/>
                </a:cubicBezTo>
                <a:cubicBezTo>
                  <a:pt x="119" y="168"/>
                  <a:pt x="119" y="168"/>
                  <a:pt x="119" y="168"/>
                </a:cubicBezTo>
                <a:cubicBezTo>
                  <a:pt x="92" y="168"/>
                  <a:pt x="92" y="168"/>
                  <a:pt x="92" y="168"/>
                </a:cubicBezTo>
                <a:cubicBezTo>
                  <a:pt x="91" y="168"/>
                  <a:pt x="90" y="169"/>
                  <a:pt x="90" y="170"/>
                </a:cubicBezTo>
                <a:cubicBezTo>
                  <a:pt x="90" y="183"/>
                  <a:pt x="90" y="183"/>
                  <a:pt x="90" y="183"/>
                </a:cubicBezTo>
                <a:cubicBezTo>
                  <a:pt x="106" y="183"/>
                  <a:pt x="106" y="183"/>
                  <a:pt x="106" y="183"/>
                </a:cubicBezTo>
                <a:cubicBezTo>
                  <a:pt x="107" y="183"/>
                  <a:pt x="108" y="184"/>
                  <a:pt x="108" y="185"/>
                </a:cubicBezTo>
                <a:cubicBezTo>
                  <a:pt x="108" y="186"/>
                  <a:pt x="108" y="186"/>
                  <a:pt x="108" y="186"/>
                </a:cubicBezTo>
                <a:cubicBezTo>
                  <a:pt x="82" y="186"/>
                  <a:pt x="82" y="186"/>
                  <a:pt x="82" y="186"/>
                </a:cubicBezTo>
                <a:cubicBezTo>
                  <a:pt x="80" y="186"/>
                  <a:pt x="79" y="187"/>
                  <a:pt x="79" y="188"/>
                </a:cubicBezTo>
                <a:close/>
                <a:moveTo>
                  <a:pt x="174" y="297"/>
                </a:moveTo>
                <a:cubicBezTo>
                  <a:pt x="174" y="301"/>
                  <a:pt x="170" y="304"/>
                  <a:pt x="167" y="304"/>
                </a:cubicBezTo>
                <a:cubicBezTo>
                  <a:pt x="111" y="304"/>
                  <a:pt x="111" y="304"/>
                  <a:pt x="111" y="304"/>
                </a:cubicBezTo>
                <a:cubicBezTo>
                  <a:pt x="107" y="304"/>
                  <a:pt x="104" y="301"/>
                  <a:pt x="104" y="297"/>
                </a:cubicBezTo>
                <a:cubicBezTo>
                  <a:pt x="104" y="218"/>
                  <a:pt x="104" y="218"/>
                  <a:pt x="104" y="218"/>
                </a:cubicBezTo>
                <a:cubicBezTo>
                  <a:pt x="104" y="214"/>
                  <a:pt x="107" y="211"/>
                  <a:pt x="111" y="211"/>
                </a:cubicBezTo>
                <a:cubicBezTo>
                  <a:pt x="167" y="217"/>
                  <a:pt x="167" y="217"/>
                  <a:pt x="167" y="217"/>
                </a:cubicBezTo>
                <a:cubicBezTo>
                  <a:pt x="170" y="217"/>
                  <a:pt x="174" y="220"/>
                  <a:pt x="174" y="224"/>
                </a:cubicBezTo>
                <a:lnTo>
                  <a:pt x="174" y="297"/>
                </a:lnTo>
                <a:close/>
                <a:moveTo>
                  <a:pt x="277" y="299"/>
                </a:moveTo>
                <a:cubicBezTo>
                  <a:pt x="277" y="303"/>
                  <a:pt x="274" y="306"/>
                  <a:pt x="270" y="306"/>
                </a:cubicBezTo>
                <a:cubicBezTo>
                  <a:pt x="214" y="306"/>
                  <a:pt x="214" y="306"/>
                  <a:pt x="214" y="306"/>
                </a:cubicBezTo>
                <a:cubicBezTo>
                  <a:pt x="211" y="306"/>
                  <a:pt x="207" y="303"/>
                  <a:pt x="207" y="299"/>
                </a:cubicBezTo>
                <a:cubicBezTo>
                  <a:pt x="207" y="220"/>
                  <a:pt x="207" y="220"/>
                  <a:pt x="207" y="220"/>
                </a:cubicBezTo>
                <a:cubicBezTo>
                  <a:pt x="207" y="216"/>
                  <a:pt x="211" y="213"/>
                  <a:pt x="214" y="213"/>
                </a:cubicBezTo>
                <a:cubicBezTo>
                  <a:pt x="270" y="219"/>
                  <a:pt x="270" y="219"/>
                  <a:pt x="270" y="219"/>
                </a:cubicBezTo>
                <a:cubicBezTo>
                  <a:pt x="274" y="219"/>
                  <a:pt x="277" y="222"/>
                  <a:pt x="277" y="226"/>
                </a:cubicBezTo>
                <a:lnTo>
                  <a:pt x="277" y="299"/>
                </a:lnTo>
                <a:close/>
                <a:moveTo>
                  <a:pt x="314" y="298"/>
                </a:moveTo>
                <a:cubicBezTo>
                  <a:pt x="314" y="219"/>
                  <a:pt x="314" y="219"/>
                  <a:pt x="314" y="219"/>
                </a:cubicBezTo>
                <a:cubicBezTo>
                  <a:pt x="314" y="215"/>
                  <a:pt x="317" y="212"/>
                  <a:pt x="321" y="212"/>
                </a:cubicBezTo>
                <a:cubicBezTo>
                  <a:pt x="376" y="218"/>
                  <a:pt x="376" y="218"/>
                  <a:pt x="376" y="218"/>
                </a:cubicBezTo>
                <a:cubicBezTo>
                  <a:pt x="380" y="218"/>
                  <a:pt x="383" y="221"/>
                  <a:pt x="383" y="225"/>
                </a:cubicBezTo>
                <a:cubicBezTo>
                  <a:pt x="383" y="298"/>
                  <a:pt x="383" y="298"/>
                  <a:pt x="383" y="298"/>
                </a:cubicBezTo>
                <a:cubicBezTo>
                  <a:pt x="383" y="302"/>
                  <a:pt x="380" y="305"/>
                  <a:pt x="376" y="305"/>
                </a:cubicBezTo>
                <a:cubicBezTo>
                  <a:pt x="321" y="305"/>
                  <a:pt x="321" y="305"/>
                  <a:pt x="321" y="305"/>
                </a:cubicBezTo>
                <a:cubicBezTo>
                  <a:pt x="317" y="305"/>
                  <a:pt x="314" y="302"/>
                  <a:pt x="314" y="298"/>
                </a:cubicBezTo>
                <a:close/>
                <a:moveTo>
                  <a:pt x="421" y="316"/>
                </a:moveTo>
                <a:cubicBezTo>
                  <a:pt x="394" y="316"/>
                  <a:pt x="394" y="316"/>
                  <a:pt x="394" y="316"/>
                </a:cubicBezTo>
                <a:cubicBezTo>
                  <a:pt x="393" y="316"/>
                  <a:pt x="392" y="317"/>
                  <a:pt x="392" y="318"/>
                </a:cubicBezTo>
                <a:cubicBezTo>
                  <a:pt x="392" y="331"/>
                  <a:pt x="392" y="331"/>
                  <a:pt x="392" y="331"/>
                </a:cubicBezTo>
                <a:cubicBezTo>
                  <a:pt x="408" y="331"/>
                  <a:pt x="408" y="331"/>
                  <a:pt x="408" y="331"/>
                </a:cubicBezTo>
                <a:cubicBezTo>
                  <a:pt x="409" y="331"/>
                  <a:pt x="410" y="332"/>
                  <a:pt x="410" y="333"/>
                </a:cubicBezTo>
                <a:cubicBezTo>
                  <a:pt x="410" y="334"/>
                  <a:pt x="410" y="334"/>
                  <a:pt x="410" y="334"/>
                </a:cubicBezTo>
                <a:cubicBezTo>
                  <a:pt x="384" y="334"/>
                  <a:pt x="384" y="334"/>
                  <a:pt x="384" y="334"/>
                </a:cubicBezTo>
                <a:cubicBezTo>
                  <a:pt x="382" y="334"/>
                  <a:pt x="381" y="335"/>
                  <a:pt x="381" y="336"/>
                </a:cubicBezTo>
                <a:cubicBezTo>
                  <a:pt x="381" y="352"/>
                  <a:pt x="381" y="352"/>
                  <a:pt x="381" y="352"/>
                </a:cubicBezTo>
                <a:cubicBezTo>
                  <a:pt x="380" y="352"/>
                  <a:pt x="380" y="352"/>
                  <a:pt x="380" y="352"/>
                </a:cubicBezTo>
                <a:cubicBezTo>
                  <a:pt x="379" y="352"/>
                  <a:pt x="378" y="351"/>
                  <a:pt x="378" y="349"/>
                </a:cubicBezTo>
                <a:cubicBezTo>
                  <a:pt x="378" y="333"/>
                  <a:pt x="378" y="333"/>
                  <a:pt x="378" y="333"/>
                </a:cubicBezTo>
                <a:cubicBezTo>
                  <a:pt x="378" y="332"/>
                  <a:pt x="379" y="331"/>
                  <a:pt x="380" y="331"/>
                </a:cubicBezTo>
                <a:cubicBezTo>
                  <a:pt x="388" y="331"/>
                  <a:pt x="388" y="331"/>
                  <a:pt x="388" y="331"/>
                </a:cubicBezTo>
                <a:cubicBezTo>
                  <a:pt x="388" y="331"/>
                  <a:pt x="388" y="331"/>
                  <a:pt x="388" y="331"/>
                </a:cubicBezTo>
                <a:cubicBezTo>
                  <a:pt x="388" y="323"/>
                  <a:pt x="388" y="323"/>
                  <a:pt x="388" y="323"/>
                </a:cubicBezTo>
                <a:cubicBezTo>
                  <a:pt x="364" y="323"/>
                  <a:pt x="364" y="323"/>
                  <a:pt x="364" y="323"/>
                </a:cubicBezTo>
                <a:cubicBezTo>
                  <a:pt x="363" y="323"/>
                  <a:pt x="362" y="324"/>
                  <a:pt x="362" y="326"/>
                </a:cubicBezTo>
                <a:cubicBezTo>
                  <a:pt x="362" y="341"/>
                  <a:pt x="362" y="341"/>
                  <a:pt x="362" y="341"/>
                </a:cubicBezTo>
                <a:cubicBezTo>
                  <a:pt x="360" y="341"/>
                  <a:pt x="360" y="341"/>
                  <a:pt x="360" y="341"/>
                </a:cubicBezTo>
                <a:cubicBezTo>
                  <a:pt x="359" y="341"/>
                  <a:pt x="358" y="340"/>
                  <a:pt x="358" y="339"/>
                </a:cubicBezTo>
                <a:cubicBezTo>
                  <a:pt x="358" y="323"/>
                  <a:pt x="358" y="323"/>
                  <a:pt x="358" y="323"/>
                </a:cubicBezTo>
                <a:cubicBezTo>
                  <a:pt x="358" y="322"/>
                  <a:pt x="359" y="321"/>
                  <a:pt x="360" y="321"/>
                </a:cubicBezTo>
                <a:cubicBezTo>
                  <a:pt x="388" y="321"/>
                  <a:pt x="388" y="321"/>
                  <a:pt x="388" y="321"/>
                </a:cubicBezTo>
                <a:cubicBezTo>
                  <a:pt x="388" y="315"/>
                  <a:pt x="388" y="315"/>
                  <a:pt x="388" y="315"/>
                </a:cubicBezTo>
                <a:cubicBezTo>
                  <a:pt x="388" y="314"/>
                  <a:pt x="389" y="313"/>
                  <a:pt x="391" y="313"/>
                </a:cubicBezTo>
                <a:cubicBezTo>
                  <a:pt x="419" y="313"/>
                  <a:pt x="419" y="313"/>
                  <a:pt x="419" y="313"/>
                </a:cubicBezTo>
                <a:cubicBezTo>
                  <a:pt x="420" y="313"/>
                  <a:pt x="421" y="314"/>
                  <a:pt x="421" y="315"/>
                </a:cubicBezTo>
                <a:lnTo>
                  <a:pt x="421" y="316"/>
                </a:lnTo>
                <a:close/>
              </a:path>
            </a:pathLst>
          </a:custGeom>
          <a:solidFill>
            <a:srgbClr val="00B3F0"/>
          </a:solidFill>
          <a:ln>
            <a:noFill/>
          </a:ln>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 name="Freeform 35"/>
          <p:cNvSpPr>
            <a:spLocks noEditPoints="1"/>
          </p:cNvSpPr>
          <p:nvPr/>
        </p:nvSpPr>
        <p:spPr bwMode="auto">
          <a:xfrm>
            <a:off x="634552" y="5172969"/>
            <a:ext cx="1299038" cy="948569"/>
          </a:xfrm>
          <a:custGeom>
            <a:avLst/>
            <a:gdLst>
              <a:gd name="T0" fmla="*/ 354 w 403"/>
              <a:gd name="T1" fmla="*/ 2 h 294"/>
              <a:gd name="T2" fmla="*/ 3 w 403"/>
              <a:gd name="T3" fmla="*/ 51 h 294"/>
              <a:gd name="T4" fmla="*/ 0 w 403"/>
              <a:gd name="T5" fmla="*/ 228 h 294"/>
              <a:gd name="T6" fmla="*/ 402 w 403"/>
              <a:gd name="T7" fmla="*/ 294 h 294"/>
              <a:gd name="T8" fmla="*/ 402 w 403"/>
              <a:gd name="T9" fmla="*/ 228 h 294"/>
              <a:gd name="T10" fmla="*/ 52 w 403"/>
              <a:gd name="T11" fmla="*/ 20 h 294"/>
              <a:gd name="T12" fmla="*/ 366 w 403"/>
              <a:gd name="T13" fmla="*/ 23 h 294"/>
              <a:gd name="T14" fmla="*/ 24 w 403"/>
              <a:gd name="T15" fmla="*/ 44 h 294"/>
              <a:gd name="T16" fmla="*/ 373 w 403"/>
              <a:gd name="T17" fmla="*/ 280 h 294"/>
              <a:gd name="T18" fmla="*/ 23 w 403"/>
              <a:gd name="T19" fmla="*/ 274 h 294"/>
              <a:gd name="T20" fmla="*/ 373 w 403"/>
              <a:gd name="T21" fmla="*/ 267 h 294"/>
              <a:gd name="T22" fmla="*/ 373 w 403"/>
              <a:gd name="T23" fmla="*/ 280 h 294"/>
              <a:gd name="T24" fmla="*/ 22 w 403"/>
              <a:gd name="T25" fmla="*/ 228 h 294"/>
              <a:gd name="T26" fmla="*/ 383 w 403"/>
              <a:gd name="T27" fmla="*/ 216 h 294"/>
              <a:gd name="T28" fmla="*/ 383 w 403"/>
              <a:gd name="T29" fmla="*/ 210 h 294"/>
              <a:gd name="T30" fmla="*/ 22 w 403"/>
              <a:gd name="T31" fmla="*/ 180 h 294"/>
              <a:gd name="T32" fmla="*/ 383 w 403"/>
              <a:gd name="T33" fmla="*/ 210 h 294"/>
              <a:gd name="T34" fmla="*/ 22 w 403"/>
              <a:gd name="T35" fmla="*/ 174 h 294"/>
              <a:gd name="T36" fmla="*/ 56 w 403"/>
              <a:gd name="T37" fmla="*/ 134 h 294"/>
              <a:gd name="T38" fmla="*/ 64 w 403"/>
              <a:gd name="T39" fmla="*/ 163 h 294"/>
              <a:gd name="T40" fmla="*/ 161 w 403"/>
              <a:gd name="T41" fmla="*/ 155 h 294"/>
              <a:gd name="T42" fmla="*/ 254 w 403"/>
              <a:gd name="T43" fmla="*/ 134 h 294"/>
              <a:gd name="T44" fmla="*/ 262 w 403"/>
              <a:gd name="T45" fmla="*/ 162 h 294"/>
              <a:gd name="T46" fmla="*/ 359 w 403"/>
              <a:gd name="T47" fmla="*/ 154 h 294"/>
              <a:gd name="T48" fmla="*/ 384 w 403"/>
              <a:gd name="T49" fmla="*/ 134 h 294"/>
              <a:gd name="T50" fmla="*/ 384 w 403"/>
              <a:gd name="T51" fmla="*/ 128 h 294"/>
              <a:gd name="T52" fmla="*/ 359 w 403"/>
              <a:gd name="T53" fmla="*/ 113 h 294"/>
              <a:gd name="T54" fmla="*/ 262 w 403"/>
              <a:gd name="T55" fmla="*/ 105 h 294"/>
              <a:gd name="T56" fmla="*/ 254 w 403"/>
              <a:gd name="T57" fmla="*/ 128 h 294"/>
              <a:gd name="T58" fmla="*/ 161 w 403"/>
              <a:gd name="T59" fmla="*/ 114 h 294"/>
              <a:gd name="T60" fmla="*/ 64 w 403"/>
              <a:gd name="T61" fmla="*/ 106 h 294"/>
              <a:gd name="T62" fmla="*/ 56 w 403"/>
              <a:gd name="T63" fmla="*/ 128 h 294"/>
              <a:gd name="T64" fmla="*/ 22 w 403"/>
              <a:gd name="T65" fmla="*/ 92 h 294"/>
              <a:gd name="T66" fmla="*/ 384 w 403"/>
              <a:gd name="T67" fmla="*/ 128 h 294"/>
              <a:gd name="T68" fmla="*/ 22 w 403"/>
              <a:gd name="T69" fmla="*/ 86 h 294"/>
              <a:gd name="T70" fmla="*/ 23 w 403"/>
              <a:gd name="T71" fmla="*/ 50 h 294"/>
              <a:gd name="T72" fmla="*/ 384 w 403"/>
              <a:gd name="T73" fmla="*/ 5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3" h="294">
                <a:moveTo>
                  <a:pt x="403" y="51"/>
                </a:moveTo>
                <a:cubicBezTo>
                  <a:pt x="403" y="35"/>
                  <a:pt x="392" y="0"/>
                  <a:pt x="354" y="2"/>
                </a:cubicBezTo>
                <a:cubicBezTo>
                  <a:pt x="49" y="1"/>
                  <a:pt x="49" y="1"/>
                  <a:pt x="49" y="1"/>
                </a:cubicBezTo>
                <a:cubicBezTo>
                  <a:pt x="11" y="1"/>
                  <a:pt x="3" y="34"/>
                  <a:pt x="3" y="51"/>
                </a:cubicBezTo>
                <a:cubicBezTo>
                  <a:pt x="1" y="228"/>
                  <a:pt x="1" y="228"/>
                  <a:pt x="1" y="228"/>
                </a:cubicBezTo>
                <a:cubicBezTo>
                  <a:pt x="0" y="228"/>
                  <a:pt x="0" y="228"/>
                  <a:pt x="0" y="228"/>
                </a:cubicBezTo>
                <a:cubicBezTo>
                  <a:pt x="0" y="294"/>
                  <a:pt x="0" y="294"/>
                  <a:pt x="0" y="294"/>
                </a:cubicBezTo>
                <a:cubicBezTo>
                  <a:pt x="402" y="294"/>
                  <a:pt x="402" y="294"/>
                  <a:pt x="402" y="294"/>
                </a:cubicBezTo>
                <a:cubicBezTo>
                  <a:pt x="402" y="228"/>
                  <a:pt x="402" y="228"/>
                  <a:pt x="402" y="228"/>
                </a:cubicBezTo>
                <a:cubicBezTo>
                  <a:pt x="402" y="228"/>
                  <a:pt x="402" y="228"/>
                  <a:pt x="402" y="228"/>
                </a:cubicBezTo>
                <a:lnTo>
                  <a:pt x="403" y="51"/>
                </a:lnTo>
                <a:close/>
                <a:moveTo>
                  <a:pt x="52" y="20"/>
                </a:moveTo>
                <a:cubicBezTo>
                  <a:pt x="351" y="20"/>
                  <a:pt x="351" y="20"/>
                  <a:pt x="351" y="20"/>
                </a:cubicBezTo>
                <a:cubicBezTo>
                  <a:pt x="355" y="20"/>
                  <a:pt x="363" y="21"/>
                  <a:pt x="366" y="23"/>
                </a:cubicBezTo>
                <a:cubicBezTo>
                  <a:pt x="375" y="26"/>
                  <a:pt x="380" y="35"/>
                  <a:pt x="382" y="44"/>
                </a:cubicBezTo>
                <a:cubicBezTo>
                  <a:pt x="24" y="44"/>
                  <a:pt x="24" y="44"/>
                  <a:pt x="24" y="44"/>
                </a:cubicBezTo>
                <a:cubicBezTo>
                  <a:pt x="27" y="30"/>
                  <a:pt x="36" y="18"/>
                  <a:pt x="52" y="20"/>
                </a:cubicBezTo>
                <a:close/>
                <a:moveTo>
                  <a:pt x="373" y="280"/>
                </a:moveTo>
                <a:cubicBezTo>
                  <a:pt x="29" y="280"/>
                  <a:pt x="29" y="280"/>
                  <a:pt x="29" y="280"/>
                </a:cubicBezTo>
                <a:cubicBezTo>
                  <a:pt x="26" y="280"/>
                  <a:pt x="23" y="277"/>
                  <a:pt x="23" y="274"/>
                </a:cubicBezTo>
                <a:cubicBezTo>
                  <a:pt x="23" y="270"/>
                  <a:pt x="26" y="267"/>
                  <a:pt x="29" y="267"/>
                </a:cubicBezTo>
                <a:cubicBezTo>
                  <a:pt x="373" y="267"/>
                  <a:pt x="373" y="267"/>
                  <a:pt x="373" y="267"/>
                </a:cubicBezTo>
                <a:cubicBezTo>
                  <a:pt x="377" y="267"/>
                  <a:pt x="380" y="270"/>
                  <a:pt x="380" y="274"/>
                </a:cubicBezTo>
                <a:cubicBezTo>
                  <a:pt x="380" y="277"/>
                  <a:pt x="377" y="280"/>
                  <a:pt x="373" y="280"/>
                </a:cubicBezTo>
                <a:close/>
                <a:moveTo>
                  <a:pt x="383" y="228"/>
                </a:moveTo>
                <a:cubicBezTo>
                  <a:pt x="22" y="228"/>
                  <a:pt x="22" y="228"/>
                  <a:pt x="22" y="228"/>
                </a:cubicBezTo>
                <a:cubicBezTo>
                  <a:pt x="22" y="216"/>
                  <a:pt x="22" y="216"/>
                  <a:pt x="22" y="216"/>
                </a:cubicBezTo>
                <a:cubicBezTo>
                  <a:pt x="383" y="216"/>
                  <a:pt x="383" y="216"/>
                  <a:pt x="383" y="216"/>
                </a:cubicBezTo>
                <a:lnTo>
                  <a:pt x="383" y="228"/>
                </a:lnTo>
                <a:close/>
                <a:moveTo>
                  <a:pt x="383" y="210"/>
                </a:moveTo>
                <a:cubicBezTo>
                  <a:pt x="22" y="210"/>
                  <a:pt x="22" y="210"/>
                  <a:pt x="22" y="210"/>
                </a:cubicBezTo>
                <a:cubicBezTo>
                  <a:pt x="22" y="180"/>
                  <a:pt x="22" y="180"/>
                  <a:pt x="22" y="180"/>
                </a:cubicBezTo>
                <a:cubicBezTo>
                  <a:pt x="383" y="180"/>
                  <a:pt x="383" y="180"/>
                  <a:pt x="383" y="180"/>
                </a:cubicBezTo>
                <a:lnTo>
                  <a:pt x="383" y="210"/>
                </a:lnTo>
                <a:close/>
                <a:moveTo>
                  <a:pt x="383" y="174"/>
                </a:moveTo>
                <a:cubicBezTo>
                  <a:pt x="22" y="174"/>
                  <a:pt x="22" y="174"/>
                  <a:pt x="22" y="174"/>
                </a:cubicBezTo>
                <a:cubicBezTo>
                  <a:pt x="22" y="134"/>
                  <a:pt x="22" y="134"/>
                  <a:pt x="22" y="134"/>
                </a:cubicBezTo>
                <a:cubicBezTo>
                  <a:pt x="56" y="134"/>
                  <a:pt x="56" y="134"/>
                  <a:pt x="56" y="134"/>
                </a:cubicBezTo>
                <a:cubicBezTo>
                  <a:pt x="56" y="155"/>
                  <a:pt x="56" y="155"/>
                  <a:pt x="56" y="155"/>
                </a:cubicBezTo>
                <a:cubicBezTo>
                  <a:pt x="56" y="160"/>
                  <a:pt x="59" y="163"/>
                  <a:pt x="64" y="163"/>
                </a:cubicBezTo>
                <a:cubicBezTo>
                  <a:pt x="153" y="163"/>
                  <a:pt x="153" y="163"/>
                  <a:pt x="153" y="163"/>
                </a:cubicBezTo>
                <a:cubicBezTo>
                  <a:pt x="158" y="163"/>
                  <a:pt x="161" y="160"/>
                  <a:pt x="161" y="155"/>
                </a:cubicBezTo>
                <a:cubicBezTo>
                  <a:pt x="161" y="134"/>
                  <a:pt x="161" y="134"/>
                  <a:pt x="161" y="134"/>
                </a:cubicBezTo>
                <a:cubicBezTo>
                  <a:pt x="254" y="134"/>
                  <a:pt x="254" y="134"/>
                  <a:pt x="254" y="134"/>
                </a:cubicBezTo>
                <a:cubicBezTo>
                  <a:pt x="254" y="154"/>
                  <a:pt x="254" y="154"/>
                  <a:pt x="254" y="154"/>
                </a:cubicBezTo>
                <a:cubicBezTo>
                  <a:pt x="254" y="159"/>
                  <a:pt x="257" y="162"/>
                  <a:pt x="262" y="162"/>
                </a:cubicBezTo>
                <a:cubicBezTo>
                  <a:pt x="351" y="162"/>
                  <a:pt x="351" y="162"/>
                  <a:pt x="351" y="162"/>
                </a:cubicBezTo>
                <a:cubicBezTo>
                  <a:pt x="356" y="162"/>
                  <a:pt x="359" y="159"/>
                  <a:pt x="359" y="154"/>
                </a:cubicBezTo>
                <a:cubicBezTo>
                  <a:pt x="359" y="134"/>
                  <a:pt x="359" y="134"/>
                  <a:pt x="359" y="134"/>
                </a:cubicBezTo>
                <a:cubicBezTo>
                  <a:pt x="384" y="134"/>
                  <a:pt x="384" y="134"/>
                  <a:pt x="384" y="134"/>
                </a:cubicBezTo>
                <a:lnTo>
                  <a:pt x="383" y="174"/>
                </a:lnTo>
                <a:close/>
                <a:moveTo>
                  <a:pt x="384" y="128"/>
                </a:moveTo>
                <a:cubicBezTo>
                  <a:pt x="359" y="128"/>
                  <a:pt x="359" y="128"/>
                  <a:pt x="359" y="128"/>
                </a:cubicBezTo>
                <a:cubicBezTo>
                  <a:pt x="359" y="113"/>
                  <a:pt x="359" y="113"/>
                  <a:pt x="359" y="113"/>
                </a:cubicBezTo>
                <a:cubicBezTo>
                  <a:pt x="359" y="109"/>
                  <a:pt x="356" y="105"/>
                  <a:pt x="351" y="105"/>
                </a:cubicBezTo>
                <a:cubicBezTo>
                  <a:pt x="262" y="105"/>
                  <a:pt x="262" y="105"/>
                  <a:pt x="262" y="105"/>
                </a:cubicBezTo>
                <a:cubicBezTo>
                  <a:pt x="257" y="105"/>
                  <a:pt x="254" y="109"/>
                  <a:pt x="254" y="113"/>
                </a:cubicBezTo>
                <a:cubicBezTo>
                  <a:pt x="254" y="128"/>
                  <a:pt x="254" y="128"/>
                  <a:pt x="254" y="128"/>
                </a:cubicBezTo>
                <a:cubicBezTo>
                  <a:pt x="161" y="128"/>
                  <a:pt x="161" y="128"/>
                  <a:pt x="161" y="128"/>
                </a:cubicBezTo>
                <a:cubicBezTo>
                  <a:pt x="161" y="114"/>
                  <a:pt x="161" y="114"/>
                  <a:pt x="161" y="114"/>
                </a:cubicBezTo>
                <a:cubicBezTo>
                  <a:pt x="161" y="110"/>
                  <a:pt x="158" y="106"/>
                  <a:pt x="153" y="106"/>
                </a:cubicBezTo>
                <a:cubicBezTo>
                  <a:pt x="64" y="106"/>
                  <a:pt x="64" y="106"/>
                  <a:pt x="64" y="106"/>
                </a:cubicBezTo>
                <a:cubicBezTo>
                  <a:pt x="59" y="106"/>
                  <a:pt x="56" y="110"/>
                  <a:pt x="56" y="114"/>
                </a:cubicBezTo>
                <a:cubicBezTo>
                  <a:pt x="56" y="128"/>
                  <a:pt x="56" y="128"/>
                  <a:pt x="56" y="128"/>
                </a:cubicBezTo>
                <a:cubicBezTo>
                  <a:pt x="22" y="128"/>
                  <a:pt x="22" y="128"/>
                  <a:pt x="22" y="128"/>
                </a:cubicBezTo>
                <a:cubicBezTo>
                  <a:pt x="22" y="92"/>
                  <a:pt x="22" y="92"/>
                  <a:pt x="22" y="92"/>
                </a:cubicBezTo>
                <a:cubicBezTo>
                  <a:pt x="384" y="92"/>
                  <a:pt x="384" y="92"/>
                  <a:pt x="384" y="92"/>
                </a:cubicBezTo>
                <a:lnTo>
                  <a:pt x="384" y="128"/>
                </a:lnTo>
                <a:close/>
                <a:moveTo>
                  <a:pt x="384" y="86"/>
                </a:moveTo>
                <a:cubicBezTo>
                  <a:pt x="22" y="86"/>
                  <a:pt x="22" y="86"/>
                  <a:pt x="22" y="86"/>
                </a:cubicBezTo>
                <a:cubicBezTo>
                  <a:pt x="22" y="56"/>
                  <a:pt x="22" y="56"/>
                  <a:pt x="22" y="56"/>
                </a:cubicBezTo>
                <a:cubicBezTo>
                  <a:pt x="22" y="54"/>
                  <a:pt x="22" y="52"/>
                  <a:pt x="23" y="50"/>
                </a:cubicBezTo>
                <a:cubicBezTo>
                  <a:pt x="383" y="50"/>
                  <a:pt x="383" y="50"/>
                  <a:pt x="383" y="50"/>
                </a:cubicBezTo>
                <a:cubicBezTo>
                  <a:pt x="384" y="52"/>
                  <a:pt x="384" y="54"/>
                  <a:pt x="384" y="56"/>
                </a:cubicBezTo>
                <a:lnTo>
                  <a:pt x="384" y="86"/>
                </a:lnTo>
                <a:close/>
              </a:path>
            </a:pathLst>
          </a:custGeom>
          <a:solidFill>
            <a:srgbClr val="00B3F0"/>
          </a:solidFill>
          <a:ln>
            <a:noFill/>
          </a:ln>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57" name="Group 38"/>
          <p:cNvGrpSpPr>
            <a:grpSpLocks noChangeAspect="1"/>
          </p:cNvGrpSpPr>
          <p:nvPr/>
        </p:nvGrpSpPr>
        <p:grpSpPr bwMode="auto">
          <a:xfrm>
            <a:off x="7558646" y="4663017"/>
            <a:ext cx="1402714" cy="1458522"/>
            <a:chOff x="3170" y="2827"/>
            <a:chExt cx="930" cy="967"/>
          </a:xfrm>
          <a:solidFill>
            <a:srgbClr val="00B3F0"/>
          </a:solidFill>
        </p:grpSpPr>
        <p:sp>
          <p:nvSpPr>
            <p:cNvPr id="59" name="Freeform 39"/>
            <p:cNvSpPr>
              <a:spLocks/>
            </p:cNvSpPr>
            <p:nvPr/>
          </p:nvSpPr>
          <p:spPr bwMode="auto">
            <a:xfrm>
              <a:off x="3325" y="2827"/>
              <a:ext cx="606" cy="274"/>
            </a:xfrm>
            <a:custGeom>
              <a:avLst/>
              <a:gdLst>
                <a:gd name="T0" fmla="*/ 0 w 255"/>
                <a:gd name="T1" fmla="*/ 91 h 115"/>
                <a:gd name="T2" fmla="*/ 24 w 255"/>
                <a:gd name="T3" fmla="*/ 66 h 115"/>
                <a:gd name="T4" fmla="*/ 255 w 255"/>
                <a:gd name="T5" fmla="*/ 2 h 115"/>
                <a:gd name="T6" fmla="*/ 253 w 255"/>
                <a:gd name="T7" fmla="*/ 16 h 115"/>
                <a:gd name="T8" fmla="*/ 249 w 255"/>
                <a:gd name="T9" fmla="*/ 31 h 115"/>
                <a:gd name="T10" fmla="*/ 237 w 255"/>
                <a:gd name="T11" fmla="*/ 58 h 115"/>
                <a:gd name="T12" fmla="*/ 128 w 255"/>
                <a:gd name="T13" fmla="*/ 109 h 115"/>
                <a:gd name="T14" fmla="*/ 90 w 255"/>
                <a:gd name="T15" fmla="*/ 97 h 115"/>
                <a:gd name="T16" fmla="*/ 46 w 255"/>
                <a:gd name="T17" fmla="*/ 85 h 115"/>
                <a:gd name="T18" fmla="*/ 25 w 255"/>
                <a:gd name="T19" fmla="*/ 86 h 115"/>
                <a:gd name="T20" fmla="*/ 0 w 255"/>
                <a:gd name="T21"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115">
                  <a:moveTo>
                    <a:pt x="0" y="91"/>
                  </a:moveTo>
                  <a:cubicBezTo>
                    <a:pt x="11" y="77"/>
                    <a:pt x="18" y="70"/>
                    <a:pt x="24" y="66"/>
                  </a:cubicBezTo>
                  <a:cubicBezTo>
                    <a:pt x="115" y="0"/>
                    <a:pt x="169" y="89"/>
                    <a:pt x="255" y="2"/>
                  </a:cubicBezTo>
                  <a:cubicBezTo>
                    <a:pt x="254" y="11"/>
                    <a:pt x="253" y="13"/>
                    <a:pt x="253" y="16"/>
                  </a:cubicBezTo>
                  <a:cubicBezTo>
                    <a:pt x="252" y="21"/>
                    <a:pt x="250" y="26"/>
                    <a:pt x="249" y="31"/>
                  </a:cubicBezTo>
                  <a:cubicBezTo>
                    <a:pt x="246" y="40"/>
                    <a:pt x="242" y="49"/>
                    <a:pt x="237" y="58"/>
                  </a:cubicBezTo>
                  <a:cubicBezTo>
                    <a:pt x="215" y="90"/>
                    <a:pt x="167" y="115"/>
                    <a:pt x="128" y="109"/>
                  </a:cubicBezTo>
                  <a:cubicBezTo>
                    <a:pt x="115" y="107"/>
                    <a:pt x="102" y="102"/>
                    <a:pt x="90" y="97"/>
                  </a:cubicBezTo>
                  <a:cubicBezTo>
                    <a:pt x="76" y="91"/>
                    <a:pt x="62" y="85"/>
                    <a:pt x="46" y="85"/>
                  </a:cubicBezTo>
                  <a:cubicBezTo>
                    <a:pt x="39" y="84"/>
                    <a:pt x="32" y="85"/>
                    <a:pt x="25" y="86"/>
                  </a:cubicBezTo>
                  <a:cubicBezTo>
                    <a:pt x="21" y="86"/>
                    <a:pt x="12" y="87"/>
                    <a:pt x="0"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 name="Freeform 40"/>
            <p:cNvSpPr>
              <a:spLocks noEditPoints="1"/>
            </p:cNvSpPr>
            <p:nvPr/>
          </p:nvSpPr>
          <p:spPr bwMode="auto">
            <a:xfrm>
              <a:off x="3170" y="3096"/>
              <a:ext cx="930" cy="698"/>
            </a:xfrm>
            <a:custGeom>
              <a:avLst/>
              <a:gdLst>
                <a:gd name="T0" fmla="*/ 368 w 391"/>
                <a:gd name="T1" fmla="*/ 80 h 293"/>
                <a:gd name="T2" fmla="*/ 254 w 391"/>
                <a:gd name="T3" fmla="*/ 228 h 293"/>
                <a:gd name="T4" fmla="*/ 248 w 391"/>
                <a:gd name="T5" fmla="*/ 80 h 293"/>
                <a:gd name="T6" fmla="*/ 134 w 391"/>
                <a:gd name="T7" fmla="*/ 228 h 293"/>
                <a:gd name="T8" fmla="*/ 124 w 391"/>
                <a:gd name="T9" fmla="*/ 32 h 293"/>
                <a:gd name="T10" fmla="*/ 29 w 391"/>
                <a:gd name="T11" fmla="*/ 228 h 293"/>
                <a:gd name="T12" fmla="*/ 35 w 391"/>
                <a:gd name="T13" fmla="*/ 293 h 293"/>
                <a:gd name="T14" fmla="*/ 391 w 391"/>
                <a:gd name="T15" fmla="*/ 260 h 293"/>
                <a:gd name="T16" fmla="*/ 109 w 391"/>
                <a:gd name="T17" fmla="*/ 138 h 293"/>
                <a:gd name="T18" fmla="*/ 80 w 391"/>
                <a:gd name="T19" fmla="*/ 140 h 293"/>
                <a:gd name="T20" fmla="*/ 96 w 391"/>
                <a:gd name="T21" fmla="*/ 153 h 293"/>
                <a:gd name="T22" fmla="*/ 98 w 391"/>
                <a:gd name="T23" fmla="*/ 156 h 293"/>
                <a:gd name="T24" fmla="*/ 69 w 391"/>
                <a:gd name="T25" fmla="*/ 158 h 293"/>
                <a:gd name="T26" fmla="*/ 68 w 391"/>
                <a:gd name="T27" fmla="*/ 174 h 293"/>
                <a:gd name="T28" fmla="*/ 66 w 391"/>
                <a:gd name="T29" fmla="*/ 155 h 293"/>
                <a:gd name="T30" fmla="*/ 76 w 391"/>
                <a:gd name="T31" fmla="*/ 153 h 293"/>
                <a:gd name="T32" fmla="*/ 76 w 391"/>
                <a:gd name="T33" fmla="*/ 145 h 293"/>
                <a:gd name="T34" fmla="*/ 50 w 391"/>
                <a:gd name="T35" fmla="*/ 148 h 293"/>
                <a:gd name="T36" fmla="*/ 48 w 391"/>
                <a:gd name="T37" fmla="*/ 163 h 293"/>
                <a:gd name="T38" fmla="*/ 46 w 391"/>
                <a:gd name="T39" fmla="*/ 145 h 293"/>
                <a:gd name="T40" fmla="*/ 76 w 391"/>
                <a:gd name="T41" fmla="*/ 143 h 293"/>
                <a:gd name="T42" fmla="*/ 79 w 391"/>
                <a:gd name="T43" fmla="*/ 135 h 293"/>
                <a:gd name="T44" fmla="*/ 109 w 391"/>
                <a:gd name="T45" fmla="*/ 137 h 293"/>
                <a:gd name="T46" fmla="*/ 222 w 391"/>
                <a:gd name="T47" fmla="*/ 203 h 293"/>
                <a:gd name="T48" fmla="*/ 190 w 391"/>
                <a:gd name="T49" fmla="*/ 206 h 293"/>
                <a:gd name="T50" fmla="*/ 187 w 391"/>
                <a:gd name="T51" fmla="*/ 162 h 293"/>
                <a:gd name="T52" fmla="*/ 219 w 391"/>
                <a:gd name="T53" fmla="*/ 161 h 293"/>
                <a:gd name="T54" fmla="*/ 222 w 391"/>
                <a:gd name="T55" fmla="*/ 203 h 293"/>
                <a:gd name="T56" fmla="*/ 337 w 391"/>
                <a:gd name="T57" fmla="*/ 207 h 293"/>
                <a:gd name="T58" fmla="*/ 305 w 391"/>
                <a:gd name="T59" fmla="*/ 203 h 293"/>
                <a:gd name="T60" fmla="*/ 308 w 391"/>
                <a:gd name="T61" fmla="*/ 159 h 293"/>
                <a:gd name="T62" fmla="*/ 341 w 391"/>
                <a:gd name="T63" fmla="*/ 16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1" h="293">
                  <a:moveTo>
                    <a:pt x="368" y="230"/>
                  </a:moveTo>
                  <a:cubicBezTo>
                    <a:pt x="368" y="80"/>
                    <a:pt x="368" y="80"/>
                    <a:pt x="368" y="80"/>
                  </a:cubicBezTo>
                  <a:cubicBezTo>
                    <a:pt x="290" y="80"/>
                    <a:pt x="290" y="80"/>
                    <a:pt x="290" y="80"/>
                  </a:cubicBezTo>
                  <a:cubicBezTo>
                    <a:pt x="254" y="228"/>
                    <a:pt x="254" y="228"/>
                    <a:pt x="254" y="228"/>
                  </a:cubicBezTo>
                  <a:cubicBezTo>
                    <a:pt x="248" y="228"/>
                    <a:pt x="248" y="228"/>
                    <a:pt x="248" y="228"/>
                  </a:cubicBezTo>
                  <a:cubicBezTo>
                    <a:pt x="248" y="80"/>
                    <a:pt x="248" y="80"/>
                    <a:pt x="248" y="80"/>
                  </a:cubicBezTo>
                  <a:cubicBezTo>
                    <a:pt x="171" y="80"/>
                    <a:pt x="171" y="80"/>
                    <a:pt x="171" y="80"/>
                  </a:cubicBezTo>
                  <a:cubicBezTo>
                    <a:pt x="134" y="228"/>
                    <a:pt x="134" y="228"/>
                    <a:pt x="134" y="228"/>
                  </a:cubicBezTo>
                  <a:cubicBezTo>
                    <a:pt x="124" y="228"/>
                    <a:pt x="124" y="228"/>
                    <a:pt x="124" y="228"/>
                  </a:cubicBezTo>
                  <a:cubicBezTo>
                    <a:pt x="124" y="32"/>
                    <a:pt x="124" y="32"/>
                    <a:pt x="124" y="32"/>
                  </a:cubicBezTo>
                  <a:cubicBezTo>
                    <a:pt x="29" y="0"/>
                    <a:pt x="29" y="0"/>
                    <a:pt x="29" y="0"/>
                  </a:cubicBezTo>
                  <a:cubicBezTo>
                    <a:pt x="29" y="228"/>
                    <a:pt x="29" y="228"/>
                    <a:pt x="29" y="228"/>
                  </a:cubicBezTo>
                  <a:cubicBezTo>
                    <a:pt x="12" y="231"/>
                    <a:pt x="0" y="244"/>
                    <a:pt x="0" y="260"/>
                  </a:cubicBezTo>
                  <a:cubicBezTo>
                    <a:pt x="0" y="278"/>
                    <a:pt x="15" y="293"/>
                    <a:pt x="35" y="293"/>
                  </a:cubicBezTo>
                  <a:cubicBezTo>
                    <a:pt x="355" y="293"/>
                    <a:pt x="355" y="293"/>
                    <a:pt x="355" y="293"/>
                  </a:cubicBezTo>
                  <a:cubicBezTo>
                    <a:pt x="375" y="293"/>
                    <a:pt x="391" y="278"/>
                    <a:pt x="391" y="260"/>
                  </a:cubicBezTo>
                  <a:cubicBezTo>
                    <a:pt x="391" y="247"/>
                    <a:pt x="381" y="235"/>
                    <a:pt x="368" y="230"/>
                  </a:cubicBezTo>
                  <a:close/>
                  <a:moveTo>
                    <a:pt x="109" y="138"/>
                  </a:moveTo>
                  <a:cubicBezTo>
                    <a:pt x="82" y="138"/>
                    <a:pt x="82" y="138"/>
                    <a:pt x="82" y="138"/>
                  </a:cubicBezTo>
                  <a:cubicBezTo>
                    <a:pt x="81" y="138"/>
                    <a:pt x="80" y="139"/>
                    <a:pt x="80" y="140"/>
                  </a:cubicBezTo>
                  <a:cubicBezTo>
                    <a:pt x="80" y="153"/>
                    <a:pt x="80" y="153"/>
                    <a:pt x="80" y="153"/>
                  </a:cubicBezTo>
                  <a:cubicBezTo>
                    <a:pt x="96" y="153"/>
                    <a:pt x="96" y="153"/>
                    <a:pt x="96" y="153"/>
                  </a:cubicBezTo>
                  <a:cubicBezTo>
                    <a:pt x="97" y="153"/>
                    <a:pt x="98" y="154"/>
                    <a:pt x="98" y="155"/>
                  </a:cubicBezTo>
                  <a:cubicBezTo>
                    <a:pt x="98" y="156"/>
                    <a:pt x="98" y="156"/>
                    <a:pt x="98" y="156"/>
                  </a:cubicBezTo>
                  <a:cubicBezTo>
                    <a:pt x="72" y="156"/>
                    <a:pt x="72" y="156"/>
                    <a:pt x="72" y="156"/>
                  </a:cubicBezTo>
                  <a:cubicBezTo>
                    <a:pt x="70" y="156"/>
                    <a:pt x="69" y="157"/>
                    <a:pt x="69" y="158"/>
                  </a:cubicBezTo>
                  <a:cubicBezTo>
                    <a:pt x="69" y="174"/>
                    <a:pt x="69" y="174"/>
                    <a:pt x="69" y="174"/>
                  </a:cubicBezTo>
                  <a:cubicBezTo>
                    <a:pt x="68" y="174"/>
                    <a:pt x="68" y="174"/>
                    <a:pt x="68" y="174"/>
                  </a:cubicBezTo>
                  <a:cubicBezTo>
                    <a:pt x="67" y="174"/>
                    <a:pt x="66" y="173"/>
                    <a:pt x="66" y="171"/>
                  </a:cubicBezTo>
                  <a:cubicBezTo>
                    <a:pt x="66" y="155"/>
                    <a:pt x="66" y="155"/>
                    <a:pt x="66" y="155"/>
                  </a:cubicBezTo>
                  <a:cubicBezTo>
                    <a:pt x="66" y="154"/>
                    <a:pt x="67" y="153"/>
                    <a:pt x="68" y="153"/>
                  </a:cubicBezTo>
                  <a:cubicBezTo>
                    <a:pt x="76" y="153"/>
                    <a:pt x="76" y="153"/>
                    <a:pt x="76" y="153"/>
                  </a:cubicBezTo>
                  <a:cubicBezTo>
                    <a:pt x="76" y="153"/>
                    <a:pt x="76" y="153"/>
                    <a:pt x="76" y="153"/>
                  </a:cubicBezTo>
                  <a:cubicBezTo>
                    <a:pt x="76" y="145"/>
                    <a:pt x="76" y="145"/>
                    <a:pt x="76" y="145"/>
                  </a:cubicBezTo>
                  <a:cubicBezTo>
                    <a:pt x="52" y="145"/>
                    <a:pt x="52" y="145"/>
                    <a:pt x="52" y="145"/>
                  </a:cubicBezTo>
                  <a:cubicBezTo>
                    <a:pt x="51" y="145"/>
                    <a:pt x="50" y="146"/>
                    <a:pt x="50" y="148"/>
                  </a:cubicBezTo>
                  <a:cubicBezTo>
                    <a:pt x="50" y="163"/>
                    <a:pt x="50" y="163"/>
                    <a:pt x="50" y="163"/>
                  </a:cubicBezTo>
                  <a:cubicBezTo>
                    <a:pt x="48" y="163"/>
                    <a:pt x="48" y="163"/>
                    <a:pt x="48" y="163"/>
                  </a:cubicBezTo>
                  <a:cubicBezTo>
                    <a:pt x="47" y="163"/>
                    <a:pt x="46" y="162"/>
                    <a:pt x="46" y="161"/>
                  </a:cubicBezTo>
                  <a:cubicBezTo>
                    <a:pt x="46" y="145"/>
                    <a:pt x="46" y="145"/>
                    <a:pt x="46" y="145"/>
                  </a:cubicBezTo>
                  <a:cubicBezTo>
                    <a:pt x="46" y="144"/>
                    <a:pt x="47" y="143"/>
                    <a:pt x="48" y="143"/>
                  </a:cubicBezTo>
                  <a:cubicBezTo>
                    <a:pt x="76" y="143"/>
                    <a:pt x="76" y="143"/>
                    <a:pt x="76" y="143"/>
                  </a:cubicBezTo>
                  <a:cubicBezTo>
                    <a:pt x="76" y="137"/>
                    <a:pt x="76" y="137"/>
                    <a:pt x="76" y="137"/>
                  </a:cubicBezTo>
                  <a:cubicBezTo>
                    <a:pt x="76" y="136"/>
                    <a:pt x="77" y="135"/>
                    <a:pt x="79" y="135"/>
                  </a:cubicBezTo>
                  <a:cubicBezTo>
                    <a:pt x="107" y="135"/>
                    <a:pt x="107" y="135"/>
                    <a:pt x="107" y="135"/>
                  </a:cubicBezTo>
                  <a:cubicBezTo>
                    <a:pt x="108" y="135"/>
                    <a:pt x="109" y="136"/>
                    <a:pt x="109" y="137"/>
                  </a:cubicBezTo>
                  <a:lnTo>
                    <a:pt x="109" y="138"/>
                  </a:lnTo>
                  <a:close/>
                  <a:moveTo>
                    <a:pt x="222" y="203"/>
                  </a:moveTo>
                  <a:cubicBezTo>
                    <a:pt x="222" y="205"/>
                    <a:pt x="221" y="206"/>
                    <a:pt x="219" y="206"/>
                  </a:cubicBezTo>
                  <a:cubicBezTo>
                    <a:pt x="190" y="206"/>
                    <a:pt x="190" y="206"/>
                    <a:pt x="190" y="206"/>
                  </a:cubicBezTo>
                  <a:cubicBezTo>
                    <a:pt x="188" y="206"/>
                    <a:pt x="187" y="205"/>
                    <a:pt x="187" y="203"/>
                  </a:cubicBezTo>
                  <a:cubicBezTo>
                    <a:pt x="187" y="162"/>
                    <a:pt x="187" y="162"/>
                    <a:pt x="187" y="162"/>
                  </a:cubicBezTo>
                  <a:cubicBezTo>
                    <a:pt x="187" y="160"/>
                    <a:pt x="188" y="158"/>
                    <a:pt x="190" y="158"/>
                  </a:cubicBezTo>
                  <a:cubicBezTo>
                    <a:pt x="219" y="161"/>
                    <a:pt x="219" y="161"/>
                    <a:pt x="219" y="161"/>
                  </a:cubicBezTo>
                  <a:cubicBezTo>
                    <a:pt x="221" y="161"/>
                    <a:pt x="222" y="163"/>
                    <a:pt x="222" y="165"/>
                  </a:cubicBezTo>
                  <a:lnTo>
                    <a:pt x="222" y="203"/>
                  </a:lnTo>
                  <a:close/>
                  <a:moveTo>
                    <a:pt x="341" y="203"/>
                  </a:moveTo>
                  <a:cubicBezTo>
                    <a:pt x="341" y="205"/>
                    <a:pt x="339" y="207"/>
                    <a:pt x="337" y="207"/>
                  </a:cubicBezTo>
                  <a:cubicBezTo>
                    <a:pt x="308" y="207"/>
                    <a:pt x="308" y="207"/>
                    <a:pt x="308" y="207"/>
                  </a:cubicBezTo>
                  <a:cubicBezTo>
                    <a:pt x="306" y="207"/>
                    <a:pt x="305" y="205"/>
                    <a:pt x="305" y="203"/>
                  </a:cubicBezTo>
                  <a:cubicBezTo>
                    <a:pt x="305" y="163"/>
                    <a:pt x="305" y="163"/>
                    <a:pt x="305" y="163"/>
                  </a:cubicBezTo>
                  <a:cubicBezTo>
                    <a:pt x="305" y="161"/>
                    <a:pt x="306" y="159"/>
                    <a:pt x="308" y="159"/>
                  </a:cubicBezTo>
                  <a:cubicBezTo>
                    <a:pt x="337" y="162"/>
                    <a:pt x="337" y="162"/>
                    <a:pt x="337" y="162"/>
                  </a:cubicBezTo>
                  <a:cubicBezTo>
                    <a:pt x="339" y="162"/>
                    <a:pt x="341" y="164"/>
                    <a:pt x="341" y="165"/>
                  </a:cubicBezTo>
                  <a:lnTo>
                    <a:pt x="34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62" name="Group 43"/>
          <p:cNvGrpSpPr>
            <a:grpSpLocks noChangeAspect="1"/>
          </p:cNvGrpSpPr>
          <p:nvPr/>
        </p:nvGrpSpPr>
        <p:grpSpPr bwMode="auto">
          <a:xfrm>
            <a:off x="5216409" y="4771142"/>
            <a:ext cx="1186559" cy="1316570"/>
            <a:chOff x="6304" y="2952"/>
            <a:chExt cx="721" cy="800"/>
          </a:xfrm>
          <a:solidFill>
            <a:srgbClr val="00B3F0"/>
          </a:solidFill>
        </p:grpSpPr>
        <p:sp>
          <p:nvSpPr>
            <p:cNvPr id="64" name="Freeform 44"/>
            <p:cNvSpPr>
              <a:spLocks/>
            </p:cNvSpPr>
            <p:nvPr/>
          </p:nvSpPr>
          <p:spPr bwMode="auto">
            <a:xfrm>
              <a:off x="6381" y="2952"/>
              <a:ext cx="644" cy="695"/>
            </a:xfrm>
            <a:custGeom>
              <a:avLst/>
              <a:gdLst>
                <a:gd name="T0" fmla="*/ 313 w 319"/>
                <a:gd name="T1" fmla="*/ 104 h 344"/>
                <a:gd name="T2" fmla="*/ 48 w 319"/>
                <a:gd name="T3" fmla="*/ 73 h 344"/>
                <a:gd name="T4" fmla="*/ 48 w 319"/>
                <a:gd name="T5" fmla="*/ 0 h 344"/>
                <a:gd name="T6" fmla="*/ 0 w 319"/>
                <a:gd name="T7" fmla="*/ 0 h 344"/>
                <a:gd name="T8" fmla="*/ 0 w 319"/>
                <a:gd name="T9" fmla="*/ 105 h 344"/>
                <a:gd name="T10" fmla="*/ 238 w 319"/>
                <a:gd name="T11" fmla="*/ 133 h 344"/>
                <a:gd name="T12" fmla="*/ 264 w 319"/>
                <a:gd name="T13" fmla="*/ 161 h 344"/>
                <a:gd name="T14" fmla="*/ 264 w 319"/>
                <a:gd name="T15" fmla="*/ 344 h 344"/>
                <a:gd name="T16" fmla="*/ 313 w 319"/>
                <a:gd name="T17" fmla="*/ 344 h 344"/>
                <a:gd name="T18" fmla="*/ 319 w 319"/>
                <a:gd name="T19" fmla="*/ 338 h 344"/>
                <a:gd name="T20" fmla="*/ 319 w 319"/>
                <a:gd name="T21" fmla="*/ 110 h 344"/>
                <a:gd name="T22" fmla="*/ 313 w 319"/>
                <a:gd name="T23" fmla="*/ 10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9" h="344">
                  <a:moveTo>
                    <a:pt x="313" y="104"/>
                  </a:moveTo>
                  <a:cubicBezTo>
                    <a:pt x="48" y="73"/>
                    <a:pt x="48" y="73"/>
                    <a:pt x="48" y="73"/>
                  </a:cubicBezTo>
                  <a:cubicBezTo>
                    <a:pt x="48" y="0"/>
                    <a:pt x="48" y="0"/>
                    <a:pt x="48" y="0"/>
                  </a:cubicBezTo>
                  <a:cubicBezTo>
                    <a:pt x="0" y="0"/>
                    <a:pt x="0" y="0"/>
                    <a:pt x="0" y="0"/>
                  </a:cubicBezTo>
                  <a:cubicBezTo>
                    <a:pt x="0" y="105"/>
                    <a:pt x="0" y="105"/>
                    <a:pt x="0" y="105"/>
                  </a:cubicBezTo>
                  <a:cubicBezTo>
                    <a:pt x="238" y="133"/>
                    <a:pt x="238" y="133"/>
                    <a:pt x="238" y="133"/>
                  </a:cubicBezTo>
                  <a:cubicBezTo>
                    <a:pt x="253" y="134"/>
                    <a:pt x="264" y="146"/>
                    <a:pt x="264" y="161"/>
                  </a:cubicBezTo>
                  <a:cubicBezTo>
                    <a:pt x="264" y="344"/>
                    <a:pt x="264" y="344"/>
                    <a:pt x="264" y="344"/>
                  </a:cubicBezTo>
                  <a:cubicBezTo>
                    <a:pt x="313" y="344"/>
                    <a:pt x="313" y="344"/>
                    <a:pt x="313" y="344"/>
                  </a:cubicBezTo>
                  <a:cubicBezTo>
                    <a:pt x="316" y="344"/>
                    <a:pt x="319" y="342"/>
                    <a:pt x="319" y="338"/>
                  </a:cubicBezTo>
                  <a:cubicBezTo>
                    <a:pt x="319" y="110"/>
                    <a:pt x="319" y="110"/>
                    <a:pt x="319" y="110"/>
                  </a:cubicBezTo>
                  <a:cubicBezTo>
                    <a:pt x="319" y="107"/>
                    <a:pt x="316" y="104"/>
                    <a:pt x="313"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 name="Freeform 45"/>
            <p:cNvSpPr>
              <a:spLocks noEditPoints="1"/>
            </p:cNvSpPr>
            <p:nvPr/>
          </p:nvSpPr>
          <p:spPr bwMode="auto">
            <a:xfrm>
              <a:off x="6304" y="3202"/>
              <a:ext cx="566" cy="550"/>
            </a:xfrm>
            <a:custGeom>
              <a:avLst/>
              <a:gdLst>
                <a:gd name="T0" fmla="*/ 274 w 280"/>
                <a:gd name="T1" fmla="*/ 31 h 272"/>
                <a:gd name="T2" fmla="*/ 6 w 280"/>
                <a:gd name="T3" fmla="*/ 0 h 272"/>
                <a:gd name="T4" fmla="*/ 0 w 280"/>
                <a:gd name="T5" fmla="*/ 6 h 272"/>
                <a:gd name="T6" fmla="*/ 0 w 280"/>
                <a:gd name="T7" fmla="*/ 265 h 272"/>
                <a:gd name="T8" fmla="*/ 6 w 280"/>
                <a:gd name="T9" fmla="*/ 272 h 272"/>
                <a:gd name="T10" fmla="*/ 274 w 280"/>
                <a:gd name="T11" fmla="*/ 272 h 272"/>
                <a:gd name="T12" fmla="*/ 280 w 280"/>
                <a:gd name="T13" fmla="*/ 265 h 272"/>
                <a:gd name="T14" fmla="*/ 280 w 280"/>
                <a:gd name="T15" fmla="*/ 37 h 272"/>
                <a:gd name="T16" fmla="*/ 274 w 280"/>
                <a:gd name="T17" fmla="*/ 31 h 272"/>
                <a:gd name="T18" fmla="*/ 114 w 280"/>
                <a:gd name="T19" fmla="*/ 183 h 272"/>
                <a:gd name="T20" fmla="*/ 109 w 280"/>
                <a:gd name="T21" fmla="*/ 188 h 272"/>
                <a:gd name="T22" fmla="*/ 65 w 280"/>
                <a:gd name="T23" fmla="*/ 188 h 272"/>
                <a:gd name="T24" fmla="*/ 60 w 280"/>
                <a:gd name="T25" fmla="*/ 183 h 272"/>
                <a:gd name="T26" fmla="*/ 60 w 280"/>
                <a:gd name="T27" fmla="*/ 89 h 272"/>
                <a:gd name="T28" fmla="*/ 65 w 280"/>
                <a:gd name="T29" fmla="*/ 84 h 272"/>
                <a:gd name="T30" fmla="*/ 109 w 280"/>
                <a:gd name="T31" fmla="*/ 100 h 272"/>
                <a:gd name="T32" fmla="*/ 114 w 280"/>
                <a:gd name="T33" fmla="*/ 106 h 272"/>
                <a:gd name="T34" fmla="*/ 114 w 280"/>
                <a:gd name="T35" fmla="*/ 183 h 272"/>
                <a:gd name="T36" fmla="*/ 211 w 280"/>
                <a:gd name="T37" fmla="*/ 187 h 272"/>
                <a:gd name="T38" fmla="*/ 205 w 280"/>
                <a:gd name="T39" fmla="*/ 192 h 272"/>
                <a:gd name="T40" fmla="*/ 162 w 280"/>
                <a:gd name="T41" fmla="*/ 192 h 272"/>
                <a:gd name="T42" fmla="*/ 156 w 280"/>
                <a:gd name="T43" fmla="*/ 187 h 272"/>
                <a:gd name="T44" fmla="*/ 156 w 280"/>
                <a:gd name="T45" fmla="*/ 93 h 272"/>
                <a:gd name="T46" fmla="*/ 162 w 280"/>
                <a:gd name="T47" fmla="*/ 88 h 272"/>
                <a:gd name="T48" fmla="*/ 205 w 280"/>
                <a:gd name="T49" fmla="*/ 105 h 272"/>
                <a:gd name="T50" fmla="*/ 211 w 280"/>
                <a:gd name="T51" fmla="*/ 110 h 272"/>
                <a:gd name="T52" fmla="*/ 211 w 280"/>
                <a:gd name="T53" fmla="*/ 18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 h="272">
                  <a:moveTo>
                    <a:pt x="274" y="31"/>
                  </a:moveTo>
                  <a:cubicBezTo>
                    <a:pt x="6" y="0"/>
                    <a:pt x="6" y="0"/>
                    <a:pt x="6" y="0"/>
                  </a:cubicBezTo>
                  <a:cubicBezTo>
                    <a:pt x="3" y="0"/>
                    <a:pt x="0" y="3"/>
                    <a:pt x="0" y="6"/>
                  </a:cubicBezTo>
                  <a:cubicBezTo>
                    <a:pt x="0" y="265"/>
                    <a:pt x="0" y="265"/>
                    <a:pt x="0" y="265"/>
                  </a:cubicBezTo>
                  <a:cubicBezTo>
                    <a:pt x="0" y="269"/>
                    <a:pt x="3" y="272"/>
                    <a:pt x="6" y="272"/>
                  </a:cubicBezTo>
                  <a:cubicBezTo>
                    <a:pt x="274" y="272"/>
                    <a:pt x="274" y="272"/>
                    <a:pt x="274" y="272"/>
                  </a:cubicBezTo>
                  <a:cubicBezTo>
                    <a:pt x="278" y="272"/>
                    <a:pt x="280" y="269"/>
                    <a:pt x="280" y="265"/>
                  </a:cubicBezTo>
                  <a:cubicBezTo>
                    <a:pt x="280" y="37"/>
                    <a:pt x="280" y="37"/>
                    <a:pt x="280" y="37"/>
                  </a:cubicBezTo>
                  <a:cubicBezTo>
                    <a:pt x="280" y="34"/>
                    <a:pt x="278" y="31"/>
                    <a:pt x="274" y="31"/>
                  </a:cubicBezTo>
                  <a:close/>
                  <a:moveTo>
                    <a:pt x="114" y="183"/>
                  </a:moveTo>
                  <a:cubicBezTo>
                    <a:pt x="114" y="186"/>
                    <a:pt x="112" y="188"/>
                    <a:pt x="109" y="188"/>
                  </a:cubicBezTo>
                  <a:cubicBezTo>
                    <a:pt x="65" y="188"/>
                    <a:pt x="65" y="188"/>
                    <a:pt x="65" y="188"/>
                  </a:cubicBezTo>
                  <a:cubicBezTo>
                    <a:pt x="62" y="188"/>
                    <a:pt x="60" y="186"/>
                    <a:pt x="60" y="183"/>
                  </a:cubicBezTo>
                  <a:cubicBezTo>
                    <a:pt x="60" y="89"/>
                    <a:pt x="60" y="89"/>
                    <a:pt x="60" y="89"/>
                  </a:cubicBezTo>
                  <a:cubicBezTo>
                    <a:pt x="60" y="86"/>
                    <a:pt x="62" y="84"/>
                    <a:pt x="65" y="84"/>
                  </a:cubicBezTo>
                  <a:cubicBezTo>
                    <a:pt x="109" y="100"/>
                    <a:pt x="109" y="100"/>
                    <a:pt x="109" y="100"/>
                  </a:cubicBezTo>
                  <a:cubicBezTo>
                    <a:pt x="112" y="100"/>
                    <a:pt x="114" y="103"/>
                    <a:pt x="114" y="106"/>
                  </a:cubicBezTo>
                  <a:lnTo>
                    <a:pt x="114" y="183"/>
                  </a:lnTo>
                  <a:close/>
                  <a:moveTo>
                    <a:pt x="211" y="187"/>
                  </a:moveTo>
                  <a:cubicBezTo>
                    <a:pt x="211" y="190"/>
                    <a:pt x="208" y="192"/>
                    <a:pt x="205" y="192"/>
                  </a:cubicBezTo>
                  <a:cubicBezTo>
                    <a:pt x="162" y="192"/>
                    <a:pt x="162" y="192"/>
                    <a:pt x="162" y="192"/>
                  </a:cubicBezTo>
                  <a:cubicBezTo>
                    <a:pt x="159" y="192"/>
                    <a:pt x="156" y="190"/>
                    <a:pt x="156" y="187"/>
                  </a:cubicBezTo>
                  <a:cubicBezTo>
                    <a:pt x="156" y="93"/>
                    <a:pt x="156" y="93"/>
                    <a:pt x="156" y="93"/>
                  </a:cubicBezTo>
                  <a:cubicBezTo>
                    <a:pt x="156" y="90"/>
                    <a:pt x="159" y="88"/>
                    <a:pt x="162" y="88"/>
                  </a:cubicBezTo>
                  <a:cubicBezTo>
                    <a:pt x="205" y="105"/>
                    <a:pt x="205" y="105"/>
                    <a:pt x="205" y="105"/>
                  </a:cubicBezTo>
                  <a:cubicBezTo>
                    <a:pt x="208" y="105"/>
                    <a:pt x="211" y="107"/>
                    <a:pt x="211" y="110"/>
                  </a:cubicBezTo>
                  <a:lnTo>
                    <a:pt x="211"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sp>
        <p:nvSpPr>
          <p:cNvPr id="69" name="Freeform 49"/>
          <p:cNvSpPr>
            <a:spLocks noEditPoints="1"/>
          </p:cNvSpPr>
          <p:nvPr/>
        </p:nvSpPr>
        <p:spPr bwMode="auto">
          <a:xfrm>
            <a:off x="3089268" y="4666255"/>
            <a:ext cx="971462" cy="1453955"/>
          </a:xfrm>
          <a:custGeom>
            <a:avLst/>
            <a:gdLst>
              <a:gd name="T0" fmla="*/ 133 w 324"/>
              <a:gd name="T1" fmla="*/ 166 h 486"/>
              <a:gd name="T2" fmla="*/ 133 w 324"/>
              <a:gd name="T3" fmla="*/ 430 h 486"/>
              <a:gd name="T4" fmla="*/ 117 w 324"/>
              <a:gd name="T5" fmla="*/ 430 h 486"/>
              <a:gd name="T6" fmla="*/ 117 w 324"/>
              <a:gd name="T7" fmla="*/ 200 h 486"/>
              <a:gd name="T8" fmla="*/ 117 w 324"/>
              <a:gd name="T9" fmla="*/ 200 h 486"/>
              <a:gd name="T10" fmla="*/ 91 w 324"/>
              <a:gd name="T11" fmla="*/ 114 h 486"/>
              <a:gd name="T12" fmla="*/ 91 w 324"/>
              <a:gd name="T13" fmla="*/ 24 h 486"/>
              <a:gd name="T14" fmla="*/ 97 w 324"/>
              <a:gd name="T15" fmla="*/ 24 h 486"/>
              <a:gd name="T16" fmla="*/ 97 w 324"/>
              <a:gd name="T17" fmla="*/ 0 h 486"/>
              <a:gd name="T18" fmla="*/ 13 w 324"/>
              <a:gd name="T19" fmla="*/ 0 h 486"/>
              <a:gd name="T20" fmla="*/ 13 w 324"/>
              <a:gd name="T21" fmla="*/ 24 h 486"/>
              <a:gd name="T22" fmla="*/ 21 w 324"/>
              <a:gd name="T23" fmla="*/ 24 h 486"/>
              <a:gd name="T24" fmla="*/ 21 w 324"/>
              <a:gd name="T25" fmla="*/ 112 h 486"/>
              <a:gd name="T26" fmla="*/ 0 w 324"/>
              <a:gd name="T27" fmla="*/ 200 h 486"/>
              <a:gd name="T28" fmla="*/ 0 w 324"/>
              <a:gd name="T29" fmla="*/ 200 h 486"/>
              <a:gd name="T30" fmla="*/ 0 w 324"/>
              <a:gd name="T31" fmla="*/ 430 h 486"/>
              <a:gd name="T32" fmla="*/ 0 w 324"/>
              <a:gd name="T33" fmla="*/ 440 h 486"/>
              <a:gd name="T34" fmla="*/ 0 w 324"/>
              <a:gd name="T35" fmla="*/ 486 h 486"/>
              <a:gd name="T36" fmla="*/ 133 w 324"/>
              <a:gd name="T37" fmla="*/ 486 h 486"/>
              <a:gd name="T38" fmla="*/ 233 w 324"/>
              <a:gd name="T39" fmla="*/ 486 h 486"/>
              <a:gd name="T40" fmla="*/ 324 w 324"/>
              <a:gd name="T41" fmla="*/ 486 h 486"/>
              <a:gd name="T42" fmla="*/ 324 w 324"/>
              <a:gd name="T43" fmla="*/ 246 h 486"/>
              <a:gd name="T44" fmla="*/ 133 w 324"/>
              <a:gd name="T45" fmla="*/ 166 h 486"/>
              <a:gd name="T46" fmla="*/ 260 w 324"/>
              <a:gd name="T47" fmla="*/ 397 h 486"/>
              <a:gd name="T48" fmla="*/ 253 w 324"/>
              <a:gd name="T49" fmla="*/ 404 h 486"/>
              <a:gd name="T50" fmla="*/ 198 w 324"/>
              <a:gd name="T51" fmla="*/ 404 h 486"/>
              <a:gd name="T52" fmla="*/ 191 w 324"/>
              <a:gd name="T53" fmla="*/ 397 h 486"/>
              <a:gd name="T54" fmla="*/ 191 w 324"/>
              <a:gd name="T55" fmla="*/ 278 h 486"/>
              <a:gd name="T56" fmla="*/ 198 w 324"/>
              <a:gd name="T57" fmla="*/ 271 h 486"/>
              <a:gd name="T58" fmla="*/ 253 w 324"/>
              <a:gd name="T59" fmla="*/ 293 h 486"/>
              <a:gd name="T60" fmla="*/ 260 w 324"/>
              <a:gd name="T61" fmla="*/ 300 h 486"/>
              <a:gd name="T62" fmla="*/ 260 w 324"/>
              <a:gd name="T63" fmla="*/ 39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4" h="486">
                <a:moveTo>
                  <a:pt x="133" y="166"/>
                </a:moveTo>
                <a:cubicBezTo>
                  <a:pt x="133" y="430"/>
                  <a:pt x="133" y="430"/>
                  <a:pt x="133" y="430"/>
                </a:cubicBezTo>
                <a:cubicBezTo>
                  <a:pt x="117" y="430"/>
                  <a:pt x="117" y="430"/>
                  <a:pt x="117" y="430"/>
                </a:cubicBezTo>
                <a:cubicBezTo>
                  <a:pt x="117" y="200"/>
                  <a:pt x="117" y="200"/>
                  <a:pt x="117" y="200"/>
                </a:cubicBezTo>
                <a:cubicBezTo>
                  <a:pt x="117" y="200"/>
                  <a:pt x="117" y="200"/>
                  <a:pt x="117" y="200"/>
                </a:cubicBezTo>
                <a:cubicBezTo>
                  <a:pt x="116" y="176"/>
                  <a:pt x="91" y="133"/>
                  <a:pt x="91" y="114"/>
                </a:cubicBezTo>
                <a:cubicBezTo>
                  <a:pt x="91" y="95"/>
                  <a:pt x="91" y="47"/>
                  <a:pt x="91" y="24"/>
                </a:cubicBezTo>
                <a:cubicBezTo>
                  <a:pt x="97" y="24"/>
                  <a:pt x="97" y="24"/>
                  <a:pt x="97" y="24"/>
                </a:cubicBezTo>
                <a:cubicBezTo>
                  <a:pt x="97" y="0"/>
                  <a:pt x="97" y="0"/>
                  <a:pt x="97" y="0"/>
                </a:cubicBezTo>
                <a:cubicBezTo>
                  <a:pt x="13" y="0"/>
                  <a:pt x="13" y="0"/>
                  <a:pt x="13" y="0"/>
                </a:cubicBezTo>
                <a:cubicBezTo>
                  <a:pt x="13" y="24"/>
                  <a:pt x="13" y="24"/>
                  <a:pt x="13" y="24"/>
                </a:cubicBezTo>
                <a:cubicBezTo>
                  <a:pt x="21" y="24"/>
                  <a:pt x="21" y="24"/>
                  <a:pt x="21" y="24"/>
                </a:cubicBezTo>
                <a:cubicBezTo>
                  <a:pt x="21" y="47"/>
                  <a:pt x="21" y="94"/>
                  <a:pt x="21" y="112"/>
                </a:cubicBezTo>
                <a:cubicBezTo>
                  <a:pt x="21" y="131"/>
                  <a:pt x="2" y="174"/>
                  <a:pt x="0" y="200"/>
                </a:cubicBezTo>
                <a:cubicBezTo>
                  <a:pt x="0" y="200"/>
                  <a:pt x="0" y="200"/>
                  <a:pt x="0" y="200"/>
                </a:cubicBezTo>
                <a:cubicBezTo>
                  <a:pt x="0" y="430"/>
                  <a:pt x="0" y="430"/>
                  <a:pt x="0" y="430"/>
                </a:cubicBezTo>
                <a:cubicBezTo>
                  <a:pt x="0" y="440"/>
                  <a:pt x="0" y="440"/>
                  <a:pt x="0" y="440"/>
                </a:cubicBezTo>
                <a:cubicBezTo>
                  <a:pt x="0" y="486"/>
                  <a:pt x="0" y="486"/>
                  <a:pt x="0" y="486"/>
                </a:cubicBezTo>
                <a:cubicBezTo>
                  <a:pt x="133" y="486"/>
                  <a:pt x="133" y="486"/>
                  <a:pt x="133" y="486"/>
                </a:cubicBezTo>
                <a:cubicBezTo>
                  <a:pt x="233" y="486"/>
                  <a:pt x="233" y="486"/>
                  <a:pt x="233" y="486"/>
                </a:cubicBezTo>
                <a:cubicBezTo>
                  <a:pt x="324" y="486"/>
                  <a:pt x="324" y="486"/>
                  <a:pt x="324" y="486"/>
                </a:cubicBezTo>
                <a:cubicBezTo>
                  <a:pt x="324" y="246"/>
                  <a:pt x="324" y="246"/>
                  <a:pt x="324" y="246"/>
                </a:cubicBezTo>
                <a:lnTo>
                  <a:pt x="133" y="166"/>
                </a:lnTo>
                <a:close/>
                <a:moveTo>
                  <a:pt x="260" y="397"/>
                </a:moveTo>
                <a:cubicBezTo>
                  <a:pt x="260" y="401"/>
                  <a:pt x="257" y="404"/>
                  <a:pt x="253" y="404"/>
                </a:cubicBezTo>
                <a:cubicBezTo>
                  <a:pt x="198" y="404"/>
                  <a:pt x="198" y="404"/>
                  <a:pt x="198" y="404"/>
                </a:cubicBezTo>
                <a:cubicBezTo>
                  <a:pt x="194" y="404"/>
                  <a:pt x="191" y="401"/>
                  <a:pt x="191" y="397"/>
                </a:cubicBezTo>
                <a:cubicBezTo>
                  <a:pt x="191" y="278"/>
                  <a:pt x="191" y="278"/>
                  <a:pt x="191" y="278"/>
                </a:cubicBezTo>
                <a:cubicBezTo>
                  <a:pt x="191" y="274"/>
                  <a:pt x="194" y="271"/>
                  <a:pt x="198" y="271"/>
                </a:cubicBezTo>
                <a:cubicBezTo>
                  <a:pt x="253" y="293"/>
                  <a:pt x="253" y="293"/>
                  <a:pt x="253" y="293"/>
                </a:cubicBezTo>
                <a:cubicBezTo>
                  <a:pt x="257" y="293"/>
                  <a:pt x="260" y="296"/>
                  <a:pt x="260" y="300"/>
                </a:cubicBezTo>
                <a:lnTo>
                  <a:pt x="260" y="397"/>
                </a:lnTo>
                <a:close/>
              </a:path>
            </a:pathLst>
          </a:custGeom>
          <a:solidFill>
            <a:srgbClr val="00B3F0"/>
          </a:solidFill>
          <a:ln>
            <a:noFill/>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cxnSp>
        <p:nvCxnSpPr>
          <p:cNvPr id="97" name="Straight Connector 96"/>
          <p:cNvCxnSpPr/>
          <p:nvPr/>
        </p:nvCxnSpPr>
        <p:spPr>
          <a:xfrm>
            <a:off x="2458681" y="2504283"/>
            <a:ext cx="1054542" cy="94775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071790" y="3494236"/>
            <a:ext cx="67180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500138" y="3494236"/>
            <a:ext cx="58458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159348" y="5706165"/>
            <a:ext cx="67180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4334655" y="5706165"/>
            <a:ext cx="67180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686240" y="5706165"/>
            <a:ext cx="67180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339204" y="5706165"/>
            <a:ext cx="67180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118" name="Group 61"/>
          <p:cNvGrpSpPr>
            <a:grpSpLocks noChangeAspect="1"/>
          </p:cNvGrpSpPr>
          <p:nvPr/>
        </p:nvGrpSpPr>
        <p:grpSpPr bwMode="auto">
          <a:xfrm>
            <a:off x="3685336" y="1347934"/>
            <a:ext cx="1147461" cy="842591"/>
            <a:chOff x="3364" y="1809"/>
            <a:chExt cx="956" cy="702"/>
          </a:xfrm>
          <a:solidFill>
            <a:srgbClr val="00B3F0"/>
          </a:solidFill>
        </p:grpSpPr>
        <p:sp>
          <p:nvSpPr>
            <p:cNvPr id="120" name="Freeform 62"/>
            <p:cNvSpPr>
              <a:spLocks noEditPoints="1"/>
            </p:cNvSpPr>
            <p:nvPr/>
          </p:nvSpPr>
          <p:spPr bwMode="auto">
            <a:xfrm>
              <a:off x="3364" y="1809"/>
              <a:ext cx="956" cy="702"/>
            </a:xfrm>
            <a:custGeom>
              <a:avLst/>
              <a:gdLst>
                <a:gd name="T0" fmla="*/ 402 w 402"/>
                <a:gd name="T1" fmla="*/ 50 h 294"/>
                <a:gd name="T2" fmla="*/ 353 w 402"/>
                <a:gd name="T3" fmla="*/ 1 h 294"/>
                <a:gd name="T4" fmla="*/ 49 w 402"/>
                <a:gd name="T5" fmla="*/ 1 h 294"/>
                <a:gd name="T6" fmla="*/ 3 w 402"/>
                <a:gd name="T7" fmla="*/ 50 h 294"/>
                <a:gd name="T8" fmla="*/ 0 w 402"/>
                <a:gd name="T9" fmla="*/ 227 h 294"/>
                <a:gd name="T10" fmla="*/ 0 w 402"/>
                <a:gd name="T11" fmla="*/ 227 h 294"/>
                <a:gd name="T12" fmla="*/ 0 w 402"/>
                <a:gd name="T13" fmla="*/ 294 h 294"/>
                <a:gd name="T14" fmla="*/ 402 w 402"/>
                <a:gd name="T15" fmla="*/ 294 h 294"/>
                <a:gd name="T16" fmla="*/ 402 w 402"/>
                <a:gd name="T17" fmla="*/ 227 h 294"/>
                <a:gd name="T18" fmla="*/ 402 w 402"/>
                <a:gd name="T19" fmla="*/ 227 h 294"/>
                <a:gd name="T20" fmla="*/ 402 w 402"/>
                <a:gd name="T21" fmla="*/ 50 h 294"/>
                <a:gd name="T22" fmla="*/ 22 w 402"/>
                <a:gd name="T23" fmla="*/ 55 h 294"/>
                <a:gd name="T24" fmla="*/ 52 w 402"/>
                <a:gd name="T25" fmla="*/ 20 h 294"/>
                <a:gd name="T26" fmla="*/ 350 w 402"/>
                <a:gd name="T27" fmla="*/ 20 h 294"/>
                <a:gd name="T28" fmla="*/ 366 w 402"/>
                <a:gd name="T29" fmla="*/ 22 h 294"/>
                <a:gd name="T30" fmla="*/ 383 w 402"/>
                <a:gd name="T31" fmla="*/ 56 h 294"/>
                <a:gd name="T32" fmla="*/ 383 w 402"/>
                <a:gd name="T33" fmla="*/ 227 h 294"/>
                <a:gd name="T34" fmla="*/ 371 w 402"/>
                <a:gd name="T35" fmla="*/ 227 h 294"/>
                <a:gd name="T36" fmla="*/ 371 w 402"/>
                <a:gd name="T37" fmla="*/ 200 h 294"/>
                <a:gd name="T38" fmla="*/ 37 w 402"/>
                <a:gd name="T39" fmla="*/ 200 h 294"/>
                <a:gd name="T40" fmla="*/ 36 w 402"/>
                <a:gd name="T41" fmla="*/ 227 h 294"/>
                <a:gd name="T42" fmla="*/ 22 w 402"/>
                <a:gd name="T43" fmla="*/ 227 h 294"/>
                <a:gd name="T44" fmla="*/ 22 w 402"/>
                <a:gd name="T45" fmla="*/ 5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94">
                  <a:moveTo>
                    <a:pt x="402" y="50"/>
                  </a:moveTo>
                  <a:cubicBezTo>
                    <a:pt x="402" y="34"/>
                    <a:pt x="391" y="0"/>
                    <a:pt x="353" y="1"/>
                  </a:cubicBezTo>
                  <a:cubicBezTo>
                    <a:pt x="49" y="1"/>
                    <a:pt x="49" y="1"/>
                    <a:pt x="49" y="1"/>
                  </a:cubicBezTo>
                  <a:cubicBezTo>
                    <a:pt x="11" y="0"/>
                    <a:pt x="3" y="33"/>
                    <a:pt x="3" y="50"/>
                  </a:cubicBezTo>
                  <a:cubicBezTo>
                    <a:pt x="0" y="227"/>
                    <a:pt x="0" y="227"/>
                    <a:pt x="0" y="227"/>
                  </a:cubicBezTo>
                  <a:cubicBezTo>
                    <a:pt x="0" y="227"/>
                    <a:pt x="0" y="227"/>
                    <a:pt x="0" y="227"/>
                  </a:cubicBezTo>
                  <a:cubicBezTo>
                    <a:pt x="0" y="294"/>
                    <a:pt x="0" y="294"/>
                    <a:pt x="0" y="294"/>
                  </a:cubicBezTo>
                  <a:cubicBezTo>
                    <a:pt x="402" y="294"/>
                    <a:pt x="402" y="294"/>
                    <a:pt x="402" y="294"/>
                  </a:cubicBezTo>
                  <a:cubicBezTo>
                    <a:pt x="402" y="227"/>
                    <a:pt x="402" y="227"/>
                    <a:pt x="402" y="227"/>
                  </a:cubicBezTo>
                  <a:cubicBezTo>
                    <a:pt x="402" y="227"/>
                    <a:pt x="402" y="227"/>
                    <a:pt x="402" y="227"/>
                  </a:cubicBezTo>
                  <a:lnTo>
                    <a:pt x="402" y="50"/>
                  </a:lnTo>
                  <a:close/>
                  <a:moveTo>
                    <a:pt x="22" y="55"/>
                  </a:moveTo>
                  <a:cubicBezTo>
                    <a:pt x="22" y="37"/>
                    <a:pt x="31" y="17"/>
                    <a:pt x="52" y="20"/>
                  </a:cubicBezTo>
                  <a:cubicBezTo>
                    <a:pt x="350" y="20"/>
                    <a:pt x="350" y="20"/>
                    <a:pt x="350" y="20"/>
                  </a:cubicBezTo>
                  <a:cubicBezTo>
                    <a:pt x="355" y="20"/>
                    <a:pt x="362" y="21"/>
                    <a:pt x="366" y="22"/>
                  </a:cubicBezTo>
                  <a:cubicBezTo>
                    <a:pt x="378" y="27"/>
                    <a:pt x="383" y="42"/>
                    <a:pt x="383" y="56"/>
                  </a:cubicBezTo>
                  <a:cubicBezTo>
                    <a:pt x="383" y="227"/>
                    <a:pt x="383" y="227"/>
                    <a:pt x="383" y="227"/>
                  </a:cubicBezTo>
                  <a:cubicBezTo>
                    <a:pt x="371" y="227"/>
                    <a:pt x="371" y="227"/>
                    <a:pt x="371" y="227"/>
                  </a:cubicBezTo>
                  <a:cubicBezTo>
                    <a:pt x="371" y="221"/>
                    <a:pt x="371" y="211"/>
                    <a:pt x="371" y="200"/>
                  </a:cubicBezTo>
                  <a:cubicBezTo>
                    <a:pt x="37" y="200"/>
                    <a:pt x="37" y="200"/>
                    <a:pt x="37" y="200"/>
                  </a:cubicBezTo>
                  <a:cubicBezTo>
                    <a:pt x="36" y="227"/>
                    <a:pt x="36" y="227"/>
                    <a:pt x="36" y="227"/>
                  </a:cubicBezTo>
                  <a:cubicBezTo>
                    <a:pt x="22" y="227"/>
                    <a:pt x="22" y="227"/>
                    <a:pt x="22" y="227"/>
                  </a:cubicBezTo>
                  <a:lnTo>
                    <a:pt x="2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1" name="Freeform 63"/>
            <p:cNvSpPr>
              <a:spLocks/>
            </p:cNvSpPr>
            <p:nvPr/>
          </p:nvSpPr>
          <p:spPr bwMode="auto">
            <a:xfrm>
              <a:off x="3452" y="2177"/>
              <a:ext cx="795" cy="76"/>
            </a:xfrm>
            <a:custGeom>
              <a:avLst/>
              <a:gdLst>
                <a:gd name="T0" fmla="*/ 334 w 334"/>
                <a:gd name="T1" fmla="*/ 0 h 32"/>
                <a:gd name="T2" fmla="*/ 0 w 334"/>
                <a:gd name="T3" fmla="*/ 0 h 32"/>
                <a:gd name="T4" fmla="*/ 0 w 334"/>
                <a:gd name="T5" fmla="*/ 32 h 32"/>
                <a:gd name="T6" fmla="*/ 334 w 334"/>
                <a:gd name="T7" fmla="*/ 32 h 32"/>
                <a:gd name="T8" fmla="*/ 334 w 334"/>
                <a:gd name="T9" fmla="*/ 0 h 32"/>
              </a:gdLst>
              <a:ahLst/>
              <a:cxnLst>
                <a:cxn ang="0">
                  <a:pos x="T0" y="T1"/>
                </a:cxn>
                <a:cxn ang="0">
                  <a:pos x="T2" y="T3"/>
                </a:cxn>
                <a:cxn ang="0">
                  <a:pos x="T4" y="T5"/>
                </a:cxn>
                <a:cxn ang="0">
                  <a:pos x="T6" y="T7"/>
                </a:cxn>
                <a:cxn ang="0">
                  <a:pos x="T8" y="T9"/>
                </a:cxn>
              </a:cxnLst>
              <a:rect l="0" t="0" r="r" b="b"/>
              <a:pathLst>
                <a:path w="334" h="32">
                  <a:moveTo>
                    <a:pt x="334" y="0"/>
                  </a:moveTo>
                  <a:cubicBezTo>
                    <a:pt x="0" y="0"/>
                    <a:pt x="0" y="0"/>
                    <a:pt x="0" y="0"/>
                  </a:cubicBezTo>
                  <a:cubicBezTo>
                    <a:pt x="0" y="32"/>
                    <a:pt x="0" y="32"/>
                    <a:pt x="0" y="32"/>
                  </a:cubicBezTo>
                  <a:cubicBezTo>
                    <a:pt x="334" y="32"/>
                    <a:pt x="334" y="32"/>
                    <a:pt x="334" y="32"/>
                  </a:cubicBezTo>
                  <a:cubicBezTo>
                    <a:pt x="334" y="22"/>
                    <a:pt x="334" y="11"/>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2" name="Freeform 64"/>
            <p:cNvSpPr>
              <a:spLocks/>
            </p:cNvSpPr>
            <p:nvPr/>
          </p:nvSpPr>
          <p:spPr bwMode="auto">
            <a:xfrm>
              <a:off x="3452" y="2069"/>
              <a:ext cx="795" cy="72"/>
            </a:xfrm>
            <a:custGeom>
              <a:avLst/>
              <a:gdLst>
                <a:gd name="T0" fmla="*/ 334 w 334"/>
                <a:gd name="T1" fmla="*/ 0 h 30"/>
                <a:gd name="T2" fmla="*/ 0 w 334"/>
                <a:gd name="T3" fmla="*/ 0 h 30"/>
                <a:gd name="T4" fmla="*/ 0 w 334"/>
                <a:gd name="T5" fmla="*/ 30 h 30"/>
                <a:gd name="T6" fmla="*/ 334 w 334"/>
                <a:gd name="T7" fmla="*/ 30 h 30"/>
                <a:gd name="T8" fmla="*/ 334 w 334"/>
                <a:gd name="T9" fmla="*/ 0 h 30"/>
              </a:gdLst>
              <a:ahLst/>
              <a:cxnLst>
                <a:cxn ang="0">
                  <a:pos x="T0" y="T1"/>
                </a:cxn>
                <a:cxn ang="0">
                  <a:pos x="T2" y="T3"/>
                </a:cxn>
                <a:cxn ang="0">
                  <a:pos x="T4" y="T5"/>
                </a:cxn>
                <a:cxn ang="0">
                  <a:pos x="T6" y="T7"/>
                </a:cxn>
                <a:cxn ang="0">
                  <a:pos x="T8" y="T9"/>
                </a:cxn>
              </a:cxnLst>
              <a:rect l="0" t="0" r="r" b="b"/>
              <a:pathLst>
                <a:path w="334" h="30">
                  <a:moveTo>
                    <a:pt x="334" y="0"/>
                  </a:moveTo>
                  <a:cubicBezTo>
                    <a:pt x="0" y="0"/>
                    <a:pt x="0" y="0"/>
                    <a:pt x="0" y="0"/>
                  </a:cubicBezTo>
                  <a:cubicBezTo>
                    <a:pt x="0" y="30"/>
                    <a:pt x="0" y="30"/>
                    <a:pt x="0" y="30"/>
                  </a:cubicBezTo>
                  <a:cubicBezTo>
                    <a:pt x="334" y="30"/>
                    <a:pt x="334" y="30"/>
                    <a:pt x="334" y="30"/>
                  </a:cubicBezTo>
                  <a:cubicBezTo>
                    <a:pt x="334" y="20"/>
                    <a:pt x="334" y="9"/>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3" name="Freeform 65"/>
            <p:cNvSpPr>
              <a:spLocks/>
            </p:cNvSpPr>
            <p:nvPr/>
          </p:nvSpPr>
          <p:spPr bwMode="auto">
            <a:xfrm>
              <a:off x="3452" y="1943"/>
              <a:ext cx="795" cy="90"/>
            </a:xfrm>
            <a:custGeom>
              <a:avLst/>
              <a:gdLst>
                <a:gd name="T0" fmla="*/ 334 w 334"/>
                <a:gd name="T1" fmla="*/ 0 h 38"/>
                <a:gd name="T2" fmla="*/ 0 w 334"/>
                <a:gd name="T3" fmla="*/ 0 h 38"/>
                <a:gd name="T4" fmla="*/ 0 w 334"/>
                <a:gd name="T5" fmla="*/ 38 h 38"/>
                <a:gd name="T6" fmla="*/ 334 w 334"/>
                <a:gd name="T7" fmla="*/ 38 h 38"/>
                <a:gd name="T8" fmla="*/ 334 w 334"/>
                <a:gd name="T9" fmla="*/ 0 h 38"/>
              </a:gdLst>
              <a:ahLst/>
              <a:cxnLst>
                <a:cxn ang="0">
                  <a:pos x="T0" y="T1"/>
                </a:cxn>
                <a:cxn ang="0">
                  <a:pos x="T2" y="T3"/>
                </a:cxn>
                <a:cxn ang="0">
                  <a:pos x="T4" y="T5"/>
                </a:cxn>
                <a:cxn ang="0">
                  <a:pos x="T6" y="T7"/>
                </a:cxn>
                <a:cxn ang="0">
                  <a:pos x="T8" y="T9"/>
                </a:cxn>
              </a:cxnLst>
              <a:rect l="0" t="0" r="r" b="b"/>
              <a:pathLst>
                <a:path w="334" h="38">
                  <a:moveTo>
                    <a:pt x="334" y="0"/>
                  </a:moveTo>
                  <a:cubicBezTo>
                    <a:pt x="0" y="0"/>
                    <a:pt x="0" y="0"/>
                    <a:pt x="0" y="0"/>
                  </a:cubicBezTo>
                  <a:cubicBezTo>
                    <a:pt x="0" y="38"/>
                    <a:pt x="0" y="38"/>
                    <a:pt x="0" y="38"/>
                  </a:cubicBezTo>
                  <a:cubicBezTo>
                    <a:pt x="334" y="38"/>
                    <a:pt x="334" y="38"/>
                    <a:pt x="334" y="38"/>
                  </a:cubicBezTo>
                  <a:cubicBezTo>
                    <a:pt x="334" y="16"/>
                    <a:pt x="334" y="0"/>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124" name="Group 61"/>
          <p:cNvGrpSpPr>
            <a:grpSpLocks noChangeAspect="1"/>
          </p:cNvGrpSpPr>
          <p:nvPr/>
        </p:nvGrpSpPr>
        <p:grpSpPr bwMode="auto">
          <a:xfrm>
            <a:off x="8246991" y="3053379"/>
            <a:ext cx="1147461" cy="842591"/>
            <a:chOff x="3364" y="1809"/>
            <a:chExt cx="956" cy="702"/>
          </a:xfrm>
          <a:solidFill>
            <a:srgbClr val="00B3F0"/>
          </a:solidFill>
        </p:grpSpPr>
        <p:sp>
          <p:nvSpPr>
            <p:cNvPr id="125" name="Freeform 62"/>
            <p:cNvSpPr>
              <a:spLocks noEditPoints="1"/>
            </p:cNvSpPr>
            <p:nvPr/>
          </p:nvSpPr>
          <p:spPr bwMode="auto">
            <a:xfrm>
              <a:off x="3364" y="1809"/>
              <a:ext cx="956" cy="702"/>
            </a:xfrm>
            <a:custGeom>
              <a:avLst/>
              <a:gdLst>
                <a:gd name="T0" fmla="*/ 402 w 402"/>
                <a:gd name="T1" fmla="*/ 50 h 294"/>
                <a:gd name="T2" fmla="*/ 353 w 402"/>
                <a:gd name="T3" fmla="*/ 1 h 294"/>
                <a:gd name="T4" fmla="*/ 49 w 402"/>
                <a:gd name="T5" fmla="*/ 1 h 294"/>
                <a:gd name="T6" fmla="*/ 3 w 402"/>
                <a:gd name="T7" fmla="*/ 50 h 294"/>
                <a:gd name="T8" fmla="*/ 0 w 402"/>
                <a:gd name="T9" fmla="*/ 227 h 294"/>
                <a:gd name="T10" fmla="*/ 0 w 402"/>
                <a:gd name="T11" fmla="*/ 227 h 294"/>
                <a:gd name="T12" fmla="*/ 0 w 402"/>
                <a:gd name="T13" fmla="*/ 294 h 294"/>
                <a:gd name="T14" fmla="*/ 402 w 402"/>
                <a:gd name="T15" fmla="*/ 294 h 294"/>
                <a:gd name="T16" fmla="*/ 402 w 402"/>
                <a:gd name="T17" fmla="*/ 227 h 294"/>
                <a:gd name="T18" fmla="*/ 402 w 402"/>
                <a:gd name="T19" fmla="*/ 227 h 294"/>
                <a:gd name="T20" fmla="*/ 402 w 402"/>
                <a:gd name="T21" fmla="*/ 50 h 294"/>
                <a:gd name="T22" fmla="*/ 22 w 402"/>
                <a:gd name="T23" fmla="*/ 55 h 294"/>
                <a:gd name="T24" fmla="*/ 52 w 402"/>
                <a:gd name="T25" fmla="*/ 20 h 294"/>
                <a:gd name="T26" fmla="*/ 350 w 402"/>
                <a:gd name="T27" fmla="*/ 20 h 294"/>
                <a:gd name="T28" fmla="*/ 366 w 402"/>
                <a:gd name="T29" fmla="*/ 22 h 294"/>
                <a:gd name="T30" fmla="*/ 383 w 402"/>
                <a:gd name="T31" fmla="*/ 56 h 294"/>
                <a:gd name="T32" fmla="*/ 383 w 402"/>
                <a:gd name="T33" fmla="*/ 227 h 294"/>
                <a:gd name="T34" fmla="*/ 371 w 402"/>
                <a:gd name="T35" fmla="*/ 227 h 294"/>
                <a:gd name="T36" fmla="*/ 371 w 402"/>
                <a:gd name="T37" fmla="*/ 200 h 294"/>
                <a:gd name="T38" fmla="*/ 37 w 402"/>
                <a:gd name="T39" fmla="*/ 200 h 294"/>
                <a:gd name="T40" fmla="*/ 36 w 402"/>
                <a:gd name="T41" fmla="*/ 227 h 294"/>
                <a:gd name="T42" fmla="*/ 22 w 402"/>
                <a:gd name="T43" fmla="*/ 227 h 294"/>
                <a:gd name="T44" fmla="*/ 22 w 402"/>
                <a:gd name="T45" fmla="*/ 5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2" h="294">
                  <a:moveTo>
                    <a:pt x="402" y="50"/>
                  </a:moveTo>
                  <a:cubicBezTo>
                    <a:pt x="402" y="34"/>
                    <a:pt x="391" y="0"/>
                    <a:pt x="353" y="1"/>
                  </a:cubicBezTo>
                  <a:cubicBezTo>
                    <a:pt x="49" y="1"/>
                    <a:pt x="49" y="1"/>
                    <a:pt x="49" y="1"/>
                  </a:cubicBezTo>
                  <a:cubicBezTo>
                    <a:pt x="11" y="0"/>
                    <a:pt x="3" y="33"/>
                    <a:pt x="3" y="50"/>
                  </a:cubicBezTo>
                  <a:cubicBezTo>
                    <a:pt x="0" y="227"/>
                    <a:pt x="0" y="227"/>
                    <a:pt x="0" y="227"/>
                  </a:cubicBezTo>
                  <a:cubicBezTo>
                    <a:pt x="0" y="227"/>
                    <a:pt x="0" y="227"/>
                    <a:pt x="0" y="227"/>
                  </a:cubicBezTo>
                  <a:cubicBezTo>
                    <a:pt x="0" y="294"/>
                    <a:pt x="0" y="294"/>
                    <a:pt x="0" y="294"/>
                  </a:cubicBezTo>
                  <a:cubicBezTo>
                    <a:pt x="402" y="294"/>
                    <a:pt x="402" y="294"/>
                    <a:pt x="402" y="294"/>
                  </a:cubicBezTo>
                  <a:cubicBezTo>
                    <a:pt x="402" y="227"/>
                    <a:pt x="402" y="227"/>
                    <a:pt x="402" y="227"/>
                  </a:cubicBezTo>
                  <a:cubicBezTo>
                    <a:pt x="402" y="227"/>
                    <a:pt x="402" y="227"/>
                    <a:pt x="402" y="227"/>
                  </a:cubicBezTo>
                  <a:lnTo>
                    <a:pt x="402" y="50"/>
                  </a:lnTo>
                  <a:close/>
                  <a:moveTo>
                    <a:pt x="22" y="55"/>
                  </a:moveTo>
                  <a:cubicBezTo>
                    <a:pt x="22" y="37"/>
                    <a:pt x="31" y="17"/>
                    <a:pt x="52" y="20"/>
                  </a:cubicBezTo>
                  <a:cubicBezTo>
                    <a:pt x="350" y="20"/>
                    <a:pt x="350" y="20"/>
                    <a:pt x="350" y="20"/>
                  </a:cubicBezTo>
                  <a:cubicBezTo>
                    <a:pt x="355" y="20"/>
                    <a:pt x="362" y="21"/>
                    <a:pt x="366" y="22"/>
                  </a:cubicBezTo>
                  <a:cubicBezTo>
                    <a:pt x="378" y="27"/>
                    <a:pt x="383" y="42"/>
                    <a:pt x="383" y="56"/>
                  </a:cubicBezTo>
                  <a:cubicBezTo>
                    <a:pt x="383" y="227"/>
                    <a:pt x="383" y="227"/>
                    <a:pt x="383" y="227"/>
                  </a:cubicBezTo>
                  <a:cubicBezTo>
                    <a:pt x="371" y="227"/>
                    <a:pt x="371" y="227"/>
                    <a:pt x="371" y="227"/>
                  </a:cubicBezTo>
                  <a:cubicBezTo>
                    <a:pt x="371" y="221"/>
                    <a:pt x="371" y="211"/>
                    <a:pt x="371" y="200"/>
                  </a:cubicBezTo>
                  <a:cubicBezTo>
                    <a:pt x="37" y="200"/>
                    <a:pt x="37" y="200"/>
                    <a:pt x="37" y="200"/>
                  </a:cubicBezTo>
                  <a:cubicBezTo>
                    <a:pt x="36" y="227"/>
                    <a:pt x="36" y="227"/>
                    <a:pt x="36" y="227"/>
                  </a:cubicBezTo>
                  <a:cubicBezTo>
                    <a:pt x="22" y="227"/>
                    <a:pt x="22" y="227"/>
                    <a:pt x="22" y="227"/>
                  </a:cubicBezTo>
                  <a:lnTo>
                    <a:pt x="2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6" name="Freeform 63"/>
            <p:cNvSpPr>
              <a:spLocks/>
            </p:cNvSpPr>
            <p:nvPr/>
          </p:nvSpPr>
          <p:spPr bwMode="auto">
            <a:xfrm>
              <a:off x="3452" y="2177"/>
              <a:ext cx="795" cy="76"/>
            </a:xfrm>
            <a:custGeom>
              <a:avLst/>
              <a:gdLst>
                <a:gd name="T0" fmla="*/ 334 w 334"/>
                <a:gd name="T1" fmla="*/ 0 h 32"/>
                <a:gd name="T2" fmla="*/ 0 w 334"/>
                <a:gd name="T3" fmla="*/ 0 h 32"/>
                <a:gd name="T4" fmla="*/ 0 w 334"/>
                <a:gd name="T5" fmla="*/ 32 h 32"/>
                <a:gd name="T6" fmla="*/ 334 w 334"/>
                <a:gd name="T7" fmla="*/ 32 h 32"/>
                <a:gd name="T8" fmla="*/ 334 w 334"/>
                <a:gd name="T9" fmla="*/ 0 h 32"/>
              </a:gdLst>
              <a:ahLst/>
              <a:cxnLst>
                <a:cxn ang="0">
                  <a:pos x="T0" y="T1"/>
                </a:cxn>
                <a:cxn ang="0">
                  <a:pos x="T2" y="T3"/>
                </a:cxn>
                <a:cxn ang="0">
                  <a:pos x="T4" y="T5"/>
                </a:cxn>
                <a:cxn ang="0">
                  <a:pos x="T6" y="T7"/>
                </a:cxn>
                <a:cxn ang="0">
                  <a:pos x="T8" y="T9"/>
                </a:cxn>
              </a:cxnLst>
              <a:rect l="0" t="0" r="r" b="b"/>
              <a:pathLst>
                <a:path w="334" h="32">
                  <a:moveTo>
                    <a:pt x="334" y="0"/>
                  </a:moveTo>
                  <a:cubicBezTo>
                    <a:pt x="0" y="0"/>
                    <a:pt x="0" y="0"/>
                    <a:pt x="0" y="0"/>
                  </a:cubicBezTo>
                  <a:cubicBezTo>
                    <a:pt x="0" y="32"/>
                    <a:pt x="0" y="32"/>
                    <a:pt x="0" y="32"/>
                  </a:cubicBezTo>
                  <a:cubicBezTo>
                    <a:pt x="334" y="32"/>
                    <a:pt x="334" y="32"/>
                    <a:pt x="334" y="32"/>
                  </a:cubicBezTo>
                  <a:cubicBezTo>
                    <a:pt x="334" y="22"/>
                    <a:pt x="334" y="11"/>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7" name="Freeform 64"/>
            <p:cNvSpPr>
              <a:spLocks/>
            </p:cNvSpPr>
            <p:nvPr/>
          </p:nvSpPr>
          <p:spPr bwMode="auto">
            <a:xfrm>
              <a:off x="3452" y="2069"/>
              <a:ext cx="795" cy="72"/>
            </a:xfrm>
            <a:custGeom>
              <a:avLst/>
              <a:gdLst>
                <a:gd name="T0" fmla="*/ 334 w 334"/>
                <a:gd name="T1" fmla="*/ 0 h 30"/>
                <a:gd name="T2" fmla="*/ 0 w 334"/>
                <a:gd name="T3" fmla="*/ 0 h 30"/>
                <a:gd name="T4" fmla="*/ 0 w 334"/>
                <a:gd name="T5" fmla="*/ 30 h 30"/>
                <a:gd name="T6" fmla="*/ 334 w 334"/>
                <a:gd name="T7" fmla="*/ 30 h 30"/>
                <a:gd name="T8" fmla="*/ 334 w 334"/>
                <a:gd name="T9" fmla="*/ 0 h 30"/>
              </a:gdLst>
              <a:ahLst/>
              <a:cxnLst>
                <a:cxn ang="0">
                  <a:pos x="T0" y="T1"/>
                </a:cxn>
                <a:cxn ang="0">
                  <a:pos x="T2" y="T3"/>
                </a:cxn>
                <a:cxn ang="0">
                  <a:pos x="T4" y="T5"/>
                </a:cxn>
                <a:cxn ang="0">
                  <a:pos x="T6" y="T7"/>
                </a:cxn>
                <a:cxn ang="0">
                  <a:pos x="T8" y="T9"/>
                </a:cxn>
              </a:cxnLst>
              <a:rect l="0" t="0" r="r" b="b"/>
              <a:pathLst>
                <a:path w="334" h="30">
                  <a:moveTo>
                    <a:pt x="334" y="0"/>
                  </a:moveTo>
                  <a:cubicBezTo>
                    <a:pt x="0" y="0"/>
                    <a:pt x="0" y="0"/>
                    <a:pt x="0" y="0"/>
                  </a:cubicBezTo>
                  <a:cubicBezTo>
                    <a:pt x="0" y="30"/>
                    <a:pt x="0" y="30"/>
                    <a:pt x="0" y="30"/>
                  </a:cubicBezTo>
                  <a:cubicBezTo>
                    <a:pt x="334" y="30"/>
                    <a:pt x="334" y="30"/>
                    <a:pt x="334" y="30"/>
                  </a:cubicBezTo>
                  <a:cubicBezTo>
                    <a:pt x="334" y="20"/>
                    <a:pt x="334" y="9"/>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8" name="Freeform 65"/>
            <p:cNvSpPr>
              <a:spLocks/>
            </p:cNvSpPr>
            <p:nvPr/>
          </p:nvSpPr>
          <p:spPr bwMode="auto">
            <a:xfrm>
              <a:off x="3452" y="1943"/>
              <a:ext cx="795" cy="90"/>
            </a:xfrm>
            <a:custGeom>
              <a:avLst/>
              <a:gdLst>
                <a:gd name="T0" fmla="*/ 334 w 334"/>
                <a:gd name="T1" fmla="*/ 0 h 38"/>
                <a:gd name="T2" fmla="*/ 0 w 334"/>
                <a:gd name="T3" fmla="*/ 0 h 38"/>
                <a:gd name="T4" fmla="*/ 0 w 334"/>
                <a:gd name="T5" fmla="*/ 38 h 38"/>
                <a:gd name="T6" fmla="*/ 334 w 334"/>
                <a:gd name="T7" fmla="*/ 38 h 38"/>
                <a:gd name="T8" fmla="*/ 334 w 334"/>
                <a:gd name="T9" fmla="*/ 0 h 38"/>
              </a:gdLst>
              <a:ahLst/>
              <a:cxnLst>
                <a:cxn ang="0">
                  <a:pos x="T0" y="T1"/>
                </a:cxn>
                <a:cxn ang="0">
                  <a:pos x="T2" y="T3"/>
                </a:cxn>
                <a:cxn ang="0">
                  <a:pos x="T4" y="T5"/>
                </a:cxn>
                <a:cxn ang="0">
                  <a:pos x="T6" y="T7"/>
                </a:cxn>
                <a:cxn ang="0">
                  <a:pos x="T8" y="T9"/>
                </a:cxn>
              </a:cxnLst>
              <a:rect l="0" t="0" r="r" b="b"/>
              <a:pathLst>
                <a:path w="334" h="38">
                  <a:moveTo>
                    <a:pt x="334" y="0"/>
                  </a:moveTo>
                  <a:cubicBezTo>
                    <a:pt x="0" y="0"/>
                    <a:pt x="0" y="0"/>
                    <a:pt x="0" y="0"/>
                  </a:cubicBezTo>
                  <a:cubicBezTo>
                    <a:pt x="0" y="38"/>
                    <a:pt x="0" y="38"/>
                    <a:pt x="0" y="38"/>
                  </a:cubicBezTo>
                  <a:cubicBezTo>
                    <a:pt x="334" y="38"/>
                    <a:pt x="334" y="38"/>
                    <a:pt x="334" y="38"/>
                  </a:cubicBezTo>
                  <a:cubicBezTo>
                    <a:pt x="334" y="16"/>
                    <a:pt x="334" y="0"/>
                    <a:pt x="3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sp>
        <p:nvSpPr>
          <p:cNvPr id="93" name="Freeform 53"/>
          <p:cNvSpPr>
            <a:spLocks/>
          </p:cNvSpPr>
          <p:nvPr/>
        </p:nvSpPr>
        <p:spPr bwMode="auto">
          <a:xfrm>
            <a:off x="10117037" y="5832005"/>
            <a:ext cx="1870063" cy="354584"/>
          </a:xfrm>
          <a:custGeom>
            <a:avLst/>
            <a:gdLst>
              <a:gd name="T0" fmla="*/ 0 w 826"/>
              <a:gd name="T1" fmla="*/ 100 h 154"/>
              <a:gd name="T2" fmla="*/ 354 w 826"/>
              <a:gd name="T3" fmla="*/ 48 h 154"/>
              <a:gd name="T4" fmla="*/ 826 w 826"/>
              <a:gd name="T5" fmla="*/ 100 h 154"/>
            </a:gdLst>
            <a:ahLst/>
            <a:cxnLst>
              <a:cxn ang="0">
                <a:pos x="T0" y="T1"/>
              </a:cxn>
              <a:cxn ang="0">
                <a:pos x="T2" y="T3"/>
              </a:cxn>
              <a:cxn ang="0">
                <a:pos x="T4" y="T5"/>
              </a:cxn>
            </a:cxnLst>
            <a:rect l="0" t="0" r="r" b="b"/>
            <a:pathLst>
              <a:path w="826" h="154">
                <a:moveTo>
                  <a:pt x="0" y="100"/>
                </a:moveTo>
                <a:cubicBezTo>
                  <a:pt x="0" y="100"/>
                  <a:pt x="198" y="0"/>
                  <a:pt x="354" y="48"/>
                </a:cubicBezTo>
                <a:cubicBezTo>
                  <a:pt x="510" y="96"/>
                  <a:pt x="666" y="154"/>
                  <a:pt x="826" y="100"/>
                </a:cubicBezTo>
              </a:path>
            </a:pathLst>
          </a:custGeom>
          <a:solidFill>
            <a:schemeClr val="bg1"/>
          </a:solidFill>
          <a:ln w="28575" cap="flat">
            <a:solidFill>
              <a:srgbClr val="00B3F0"/>
            </a:solidFill>
            <a:prstDash val="solid"/>
            <a:miter lim="800000"/>
            <a:headEnd/>
            <a:tailEnd/>
          </a:ln>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4" name="Freeform 54"/>
          <p:cNvSpPr>
            <a:spLocks/>
          </p:cNvSpPr>
          <p:nvPr/>
        </p:nvSpPr>
        <p:spPr bwMode="auto">
          <a:xfrm>
            <a:off x="10117037" y="5909722"/>
            <a:ext cx="1870063" cy="354584"/>
          </a:xfrm>
          <a:custGeom>
            <a:avLst/>
            <a:gdLst>
              <a:gd name="T0" fmla="*/ 0 w 826"/>
              <a:gd name="T1" fmla="*/ 100 h 154"/>
              <a:gd name="T2" fmla="*/ 354 w 826"/>
              <a:gd name="T3" fmla="*/ 48 h 154"/>
              <a:gd name="T4" fmla="*/ 826 w 826"/>
              <a:gd name="T5" fmla="*/ 100 h 154"/>
            </a:gdLst>
            <a:ahLst/>
            <a:cxnLst>
              <a:cxn ang="0">
                <a:pos x="T0" y="T1"/>
              </a:cxn>
              <a:cxn ang="0">
                <a:pos x="T2" y="T3"/>
              </a:cxn>
              <a:cxn ang="0">
                <a:pos x="T4" y="T5"/>
              </a:cxn>
            </a:cxnLst>
            <a:rect l="0" t="0" r="r" b="b"/>
            <a:pathLst>
              <a:path w="826" h="154">
                <a:moveTo>
                  <a:pt x="0" y="100"/>
                </a:moveTo>
                <a:cubicBezTo>
                  <a:pt x="0" y="100"/>
                  <a:pt x="198" y="0"/>
                  <a:pt x="354" y="48"/>
                </a:cubicBezTo>
                <a:cubicBezTo>
                  <a:pt x="510" y="96"/>
                  <a:pt x="666" y="154"/>
                  <a:pt x="826" y="100"/>
                </a:cubicBezTo>
              </a:path>
            </a:pathLst>
          </a:custGeom>
          <a:solidFill>
            <a:schemeClr val="bg1"/>
          </a:solidFill>
          <a:ln w="28575" cap="flat">
            <a:solidFill>
              <a:srgbClr val="00B3F0"/>
            </a:solidFill>
            <a:prstDash val="solid"/>
            <a:miter lim="800000"/>
            <a:headEnd/>
            <a:tailEnd/>
          </a:ln>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15" name="Group 4"/>
          <p:cNvGrpSpPr>
            <a:grpSpLocks noChangeAspect="1"/>
          </p:cNvGrpSpPr>
          <p:nvPr/>
        </p:nvGrpSpPr>
        <p:grpSpPr bwMode="auto">
          <a:xfrm>
            <a:off x="10078330" y="2820115"/>
            <a:ext cx="1661200" cy="1177088"/>
            <a:chOff x="3924" y="696"/>
            <a:chExt cx="1026" cy="727"/>
          </a:xfrm>
          <a:solidFill>
            <a:srgbClr val="00AEEF"/>
          </a:solidFill>
        </p:grpSpPr>
        <p:sp>
          <p:nvSpPr>
            <p:cNvPr id="17" name="Freeform 5"/>
            <p:cNvSpPr>
              <a:spLocks/>
            </p:cNvSpPr>
            <p:nvPr/>
          </p:nvSpPr>
          <p:spPr bwMode="auto">
            <a:xfrm>
              <a:off x="4045" y="696"/>
              <a:ext cx="905" cy="727"/>
            </a:xfrm>
            <a:custGeom>
              <a:avLst/>
              <a:gdLst>
                <a:gd name="T0" fmla="*/ 46 w 380"/>
                <a:gd name="T1" fmla="*/ 229 h 305"/>
                <a:gd name="T2" fmla="*/ 96 w 380"/>
                <a:gd name="T3" fmla="*/ 86 h 305"/>
                <a:gd name="T4" fmla="*/ 85 w 380"/>
                <a:gd name="T5" fmla="*/ 242 h 305"/>
                <a:gd name="T6" fmla="*/ 119 w 380"/>
                <a:gd name="T7" fmla="*/ 245 h 305"/>
                <a:gd name="T8" fmla="*/ 149 w 380"/>
                <a:gd name="T9" fmla="*/ 36 h 305"/>
                <a:gd name="T10" fmla="*/ 183 w 380"/>
                <a:gd name="T11" fmla="*/ 229 h 305"/>
                <a:gd name="T12" fmla="*/ 168 w 380"/>
                <a:gd name="T13" fmla="*/ 227 h 305"/>
                <a:gd name="T14" fmla="*/ 124 w 380"/>
                <a:gd name="T15" fmla="*/ 251 h 305"/>
                <a:gd name="T16" fmla="*/ 74 w 380"/>
                <a:gd name="T17" fmla="*/ 268 h 305"/>
                <a:gd name="T18" fmla="*/ 55 w 380"/>
                <a:gd name="T19" fmla="*/ 299 h 305"/>
                <a:gd name="T20" fmla="*/ 83 w 380"/>
                <a:gd name="T21" fmla="*/ 282 h 305"/>
                <a:gd name="T22" fmla="*/ 127 w 380"/>
                <a:gd name="T23" fmla="*/ 271 h 305"/>
                <a:gd name="T24" fmla="*/ 182 w 380"/>
                <a:gd name="T25" fmla="*/ 242 h 305"/>
                <a:gd name="T26" fmla="*/ 184 w 380"/>
                <a:gd name="T27" fmla="*/ 293 h 305"/>
                <a:gd name="T28" fmla="*/ 223 w 380"/>
                <a:gd name="T29" fmla="*/ 305 h 305"/>
                <a:gd name="T30" fmla="*/ 224 w 380"/>
                <a:gd name="T31" fmla="*/ 305 h 305"/>
                <a:gd name="T32" fmla="*/ 225 w 380"/>
                <a:gd name="T33" fmla="*/ 305 h 305"/>
                <a:gd name="T34" fmla="*/ 225 w 380"/>
                <a:gd name="T35" fmla="*/ 305 h 305"/>
                <a:gd name="T36" fmla="*/ 227 w 380"/>
                <a:gd name="T37" fmla="*/ 305 h 305"/>
                <a:gd name="T38" fmla="*/ 231 w 380"/>
                <a:gd name="T39" fmla="*/ 304 h 305"/>
                <a:gd name="T40" fmla="*/ 231 w 380"/>
                <a:gd name="T41" fmla="*/ 291 h 305"/>
                <a:gd name="T42" fmla="*/ 303 w 380"/>
                <a:gd name="T43" fmla="*/ 35 h 305"/>
                <a:gd name="T44" fmla="*/ 303 w 380"/>
                <a:gd name="T45" fmla="*/ 271 h 305"/>
                <a:gd name="T46" fmla="*/ 310 w 380"/>
                <a:gd name="T47" fmla="*/ 281 h 305"/>
                <a:gd name="T48" fmla="*/ 380 w 380"/>
                <a:gd name="T49" fmla="*/ 16 h 305"/>
                <a:gd name="T50" fmla="*/ 243 w 380"/>
                <a:gd name="T51" fmla="*/ 1 h 305"/>
                <a:gd name="T52" fmla="*/ 242 w 380"/>
                <a:gd name="T53" fmla="*/ 0 h 305"/>
                <a:gd name="T54" fmla="*/ 240 w 380"/>
                <a:gd name="T55" fmla="*/ 0 h 305"/>
                <a:gd name="T56" fmla="*/ 239 w 380"/>
                <a:gd name="T57" fmla="*/ 1 h 305"/>
                <a:gd name="T58" fmla="*/ 239 w 380"/>
                <a:gd name="T59" fmla="*/ 1 h 305"/>
                <a:gd name="T60" fmla="*/ 196 w 380"/>
                <a:gd name="T61" fmla="*/ 18 h 305"/>
                <a:gd name="T62" fmla="*/ 146 w 380"/>
                <a:gd name="T63" fmla="*/ 22 h 305"/>
                <a:gd name="T64" fmla="*/ 146 w 380"/>
                <a:gd name="T65" fmla="*/ 22 h 305"/>
                <a:gd name="T66" fmla="*/ 145 w 380"/>
                <a:gd name="T67" fmla="*/ 22 h 305"/>
                <a:gd name="T68" fmla="*/ 143 w 380"/>
                <a:gd name="T69" fmla="*/ 22 h 305"/>
                <a:gd name="T70" fmla="*/ 142 w 380"/>
                <a:gd name="T71" fmla="*/ 22 h 305"/>
                <a:gd name="T72" fmla="*/ 142 w 380"/>
                <a:gd name="T73" fmla="*/ 22 h 305"/>
                <a:gd name="T74" fmla="*/ 102 w 380"/>
                <a:gd name="T75" fmla="*/ 39 h 305"/>
                <a:gd name="T76" fmla="*/ 56 w 380"/>
                <a:gd name="T77" fmla="*/ 57 h 305"/>
                <a:gd name="T78" fmla="*/ 56 w 380"/>
                <a:gd name="T79" fmla="*/ 57 h 305"/>
                <a:gd name="T80" fmla="*/ 55 w 380"/>
                <a:gd name="T81" fmla="*/ 57 h 305"/>
                <a:gd name="T82" fmla="*/ 53 w 380"/>
                <a:gd name="T83" fmla="*/ 56 h 305"/>
                <a:gd name="T84" fmla="*/ 20 w 380"/>
                <a:gd name="T85" fmla="*/ 67 h 305"/>
                <a:gd name="T86" fmla="*/ 0 w 380"/>
                <a:gd name="T87" fmla="*/ 245 h 305"/>
                <a:gd name="T88" fmla="*/ 18 w 380"/>
                <a:gd name="T89" fmla="*/ 2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0" h="305">
                  <a:moveTo>
                    <a:pt x="18" y="246"/>
                  </a:moveTo>
                  <a:cubicBezTo>
                    <a:pt x="24" y="239"/>
                    <a:pt x="34" y="232"/>
                    <a:pt x="46" y="229"/>
                  </a:cubicBezTo>
                  <a:cubicBezTo>
                    <a:pt x="59" y="71"/>
                    <a:pt x="59" y="71"/>
                    <a:pt x="59" y="71"/>
                  </a:cubicBezTo>
                  <a:cubicBezTo>
                    <a:pt x="96" y="86"/>
                    <a:pt x="96" y="86"/>
                    <a:pt x="96" y="86"/>
                  </a:cubicBezTo>
                  <a:cubicBezTo>
                    <a:pt x="96" y="106"/>
                    <a:pt x="96" y="106"/>
                    <a:pt x="96" y="106"/>
                  </a:cubicBezTo>
                  <a:cubicBezTo>
                    <a:pt x="85" y="242"/>
                    <a:pt x="85" y="242"/>
                    <a:pt x="85" y="242"/>
                  </a:cubicBezTo>
                  <a:cubicBezTo>
                    <a:pt x="90" y="240"/>
                    <a:pt x="95" y="239"/>
                    <a:pt x="100" y="239"/>
                  </a:cubicBezTo>
                  <a:cubicBezTo>
                    <a:pt x="107" y="239"/>
                    <a:pt x="114" y="241"/>
                    <a:pt x="119" y="245"/>
                  </a:cubicBezTo>
                  <a:cubicBezTo>
                    <a:pt x="123" y="238"/>
                    <a:pt x="129" y="232"/>
                    <a:pt x="135" y="227"/>
                  </a:cubicBezTo>
                  <a:cubicBezTo>
                    <a:pt x="149" y="36"/>
                    <a:pt x="149" y="36"/>
                    <a:pt x="149" y="36"/>
                  </a:cubicBezTo>
                  <a:cubicBezTo>
                    <a:pt x="194" y="53"/>
                    <a:pt x="194" y="53"/>
                    <a:pt x="194" y="53"/>
                  </a:cubicBezTo>
                  <a:cubicBezTo>
                    <a:pt x="183" y="229"/>
                    <a:pt x="183" y="229"/>
                    <a:pt x="183" y="229"/>
                  </a:cubicBezTo>
                  <a:cubicBezTo>
                    <a:pt x="178" y="228"/>
                    <a:pt x="173" y="227"/>
                    <a:pt x="168" y="227"/>
                  </a:cubicBezTo>
                  <a:cubicBezTo>
                    <a:pt x="168" y="227"/>
                    <a:pt x="168" y="227"/>
                    <a:pt x="168" y="227"/>
                  </a:cubicBezTo>
                  <a:cubicBezTo>
                    <a:pt x="168" y="227"/>
                    <a:pt x="168" y="227"/>
                    <a:pt x="168" y="227"/>
                  </a:cubicBezTo>
                  <a:cubicBezTo>
                    <a:pt x="150" y="227"/>
                    <a:pt x="134" y="236"/>
                    <a:pt x="124" y="251"/>
                  </a:cubicBezTo>
                  <a:cubicBezTo>
                    <a:pt x="119" y="248"/>
                    <a:pt x="113" y="246"/>
                    <a:pt x="107" y="246"/>
                  </a:cubicBezTo>
                  <a:cubicBezTo>
                    <a:pt x="92" y="246"/>
                    <a:pt x="80" y="255"/>
                    <a:pt x="74" y="268"/>
                  </a:cubicBezTo>
                  <a:cubicBezTo>
                    <a:pt x="58" y="269"/>
                    <a:pt x="44" y="282"/>
                    <a:pt x="43" y="299"/>
                  </a:cubicBezTo>
                  <a:cubicBezTo>
                    <a:pt x="55" y="299"/>
                    <a:pt x="55" y="299"/>
                    <a:pt x="55" y="299"/>
                  </a:cubicBezTo>
                  <a:cubicBezTo>
                    <a:pt x="56" y="289"/>
                    <a:pt x="64" y="280"/>
                    <a:pt x="75" y="280"/>
                  </a:cubicBezTo>
                  <a:cubicBezTo>
                    <a:pt x="78" y="280"/>
                    <a:pt x="81" y="281"/>
                    <a:pt x="83" y="282"/>
                  </a:cubicBezTo>
                  <a:cubicBezTo>
                    <a:pt x="84" y="269"/>
                    <a:pt x="94" y="258"/>
                    <a:pt x="107" y="258"/>
                  </a:cubicBezTo>
                  <a:cubicBezTo>
                    <a:pt x="116" y="258"/>
                    <a:pt x="123" y="263"/>
                    <a:pt x="127" y="271"/>
                  </a:cubicBezTo>
                  <a:cubicBezTo>
                    <a:pt x="133" y="252"/>
                    <a:pt x="149" y="239"/>
                    <a:pt x="168" y="239"/>
                  </a:cubicBezTo>
                  <a:cubicBezTo>
                    <a:pt x="173" y="239"/>
                    <a:pt x="178" y="240"/>
                    <a:pt x="182" y="242"/>
                  </a:cubicBezTo>
                  <a:cubicBezTo>
                    <a:pt x="180" y="287"/>
                    <a:pt x="180" y="287"/>
                    <a:pt x="180" y="287"/>
                  </a:cubicBezTo>
                  <a:cubicBezTo>
                    <a:pt x="179" y="290"/>
                    <a:pt x="181" y="292"/>
                    <a:pt x="184" y="293"/>
                  </a:cubicBezTo>
                  <a:cubicBezTo>
                    <a:pt x="223" y="305"/>
                    <a:pt x="223" y="305"/>
                    <a:pt x="223" y="305"/>
                  </a:cubicBezTo>
                  <a:cubicBezTo>
                    <a:pt x="223" y="305"/>
                    <a:pt x="223" y="305"/>
                    <a:pt x="223" y="305"/>
                  </a:cubicBezTo>
                  <a:cubicBezTo>
                    <a:pt x="223" y="305"/>
                    <a:pt x="223" y="305"/>
                    <a:pt x="223" y="305"/>
                  </a:cubicBezTo>
                  <a:cubicBezTo>
                    <a:pt x="223" y="305"/>
                    <a:pt x="224" y="305"/>
                    <a:pt x="224" y="305"/>
                  </a:cubicBezTo>
                  <a:cubicBezTo>
                    <a:pt x="224" y="305"/>
                    <a:pt x="225" y="305"/>
                    <a:pt x="225" y="305"/>
                  </a:cubicBezTo>
                  <a:cubicBezTo>
                    <a:pt x="225" y="305"/>
                    <a:pt x="225" y="305"/>
                    <a:pt x="225" y="305"/>
                  </a:cubicBezTo>
                  <a:cubicBezTo>
                    <a:pt x="225" y="305"/>
                    <a:pt x="225" y="305"/>
                    <a:pt x="225" y="305"/>
                  </a:cubicBezTo>
                  <a:cubicBezTo>
                    <a:pt x="225" y="305"/>
                    <a:pt x="225" y="305"/>
                    <a:pt x="225" y="305"/>
                  </a:cubicBezTo>
                  <a:cubicBezTo>
                    <a:pt x="225" y="305"/>
                    <a:pt x="226" y="305"/>
                    <a:pt x="226" y="305"/>
                  </a:cubicBezTo>
                  <a:cubicBezTo>
                    <a:pt x="227" y="305"/>
                    <a:pt x="227" y="305"/>
                    <a:pt x="227" y="305"/>
                  </a:cubicBezTo>
                  <a:cubicBezTo>
                    <a:pt x="227" y="305"/>
                    <a:pt x="227" y="305"/>
                    <a:pt x="227" y="305"/>
                  </a:cubicBezTo>
                  <a:cubicBezTo>
                    <a:pt x="231" y="304"/>
                    <a:pt x="231" y="304"/>
                    <a:pt x="231" y="304"/>
                  </a:cubicBezTo>
                  <a:cubicBezTo>
                    <a:pt x="231" y="291"/>
                    <a:pt x="231" y="291"/>
                    <a:pt x="231" y="291"/>
                  </a:cubicBezTo>
                  <a:cubicBezTo>
                    <a:pt x="231" y="291"/>
                    <a:pt x="231" y="291"/>
                    <a:pt x="231" y="291"/>
                  </a:cubicBezTo>
                  <a:cubicBezTo>
                    <a:pt x="246" y="15"/>
                    <a:pt x="246" y="15"/>
                    <a:pt x="246" y="15"/>
                  </a:cubicBezTo>
                  <a:cubicBezTo>
                    <a:pt x="303" y="35"/>
                    <a:pt x="303" y="35"/>
                    <a:pt x="303" y="35"/>
                  </a:cubicBezTo>
                  <a:cubicBezTo>
                    <a:pt x="303" y="271"/>
                    <a:pt x="303" y="271"/>
                    <a:pt x="303" y="271"/>
                  </a:cubicBezTo>
                  <a:cubicBezTo>
                    <a:pt x="303" y="271"/>
                    <a:pt x="303" y="271"/>
                    <a:pt x="303" y="271"/>
                  </a:cubicBezTo>
                  <a:cubicBezTo>
                    <a:pt x="303" y="283"/>
                    <a:pt x="303" y="283"/>
                    <a:pt x="303" y="283"/>
                  </a:cubicBezTo>
                  <a:cubicBezTo>
                    <a:pt x="310" y="281"/>
                    <a:pt x="310" y="281"/>
                    <a:pt x="310" y="281"/>
                  </a:cubicBezTo>
                  <a:cubicBezTo>
                    <a:pt x="380" y="292"/>
                    <a:pt x="380" y="292"/>
                    <a:pt x="380" y="292"/>
                  </a:cubicBezTo>
                  <a:cubicBezTo>
                    <a:pt x="380" y="16"/>
                    <a:pt x="380" y="16"/>
                    <a:pt x="380" y="16"/>
                  </a:cubicBezTo>
                  <a:cubicBezTo>
                    <a:pt x="310" y="25"/>
                    <a:pt x="310" y="25"/>
                    <a:pt x="310" y="25"/>
                  </a:cubicBezTo>
                  <a:cubicBezTo>
                    <a:pt x="243" y="1"/>
                    <a:pt x="243" y="1"/>
                    <a:pt x="243" y="1"/>
                  </a:cubicBezTo>
                  <a:cubicBezTo>
                    <a:pt x="243" y="1"/>
                    <a:pt x="243" y="1"/>
                    <a:pt x="242" y="1"/>
                  </a:cubicBezTo>
                  <a:cubicBezTo>
                    <a:pt x="242" y="1"/>
                    <a:pt x="242" y="0"/>
                    <a:pt x="242" y="0"/>
                  </a:cubicBezTo>
                  <a:cubicBezTo>
                    <a:pt x="241" y="0"/>
                    <a:pt x="241" y="0"/>
                    <a:pt x="241" y="0"/>
                  </a:cubicBezTo>
                  <a:cubicBezTo>
                    <a:pt x="241" y="0"/>
                    <a:pt x="240" y="0"/>
                    <a:pt x="240" y="0"/>
                  </a:cubicBezTo>
                  <a:cubicBezTo>
                    <a:pt x="240" y="0"/>
                    <a:pt x="240" y="0"/>
                    <a:pt x="239" y="1"/>
                  </a:cubicBezTo>
                  <a:cubicBezTo>
                    <a:pt x="239" y="1"/>
                    <a:pt x="239" y="1"/>
                    <a:pt x="239" y="1"/>
                  </a:cubicBezTo>
                  <a:cubicBezTo>
                    <a:pt x="239" y="1"/>
                    <a:pt x="239" y="1"/>
                    <a:pt x="239" y="1"/>
                  </a:cubicBezTo>
                  <a:cubicBezTo>
                    <a:pt x="239" y="1"/>
                    <a:pt x="239" y="1"/>
                    <a:pt x="239" y="1"/>
                  </a:cubicBezTo>
                  <a:cubicBezTo>
                    <a:pt x="200" y="13"/>
                    <a:pt x="200" y="13"/>
                    <a:pt x="200" y="13"/>
                  </a:cubicBezTo>
                  <a:cubicBezTo>
                    <a:pt x="197" y="14"/>
                    <a:pt x="196" y="16"/>
                    <a:pt x="196" y="18"/>
                  </a:cubicBezTo>
                  <a:cubicBezTo>
                    <a:pt x="194" y="41"/>
                    <a:pt x="194" y="41"/>
                    <a:pt x="194" y="41"/>
                  </a:cubicBezTo>
                  <a:cubicBezTo>
                    <a:pt x="146" y="22"/>
                    <a:pt x="146" y="22"/>
                    <a:pt x="146" y="22"/>
                  </a:cubicBezTo>
                  <a:cubicBezTo>
                    <a:pt x="146" y="22"/>
                    <a:pt x="146" y="22"/>
                    <a:pt x="146" y="22"/>
                  </a:cubicBezTo>
                  <a:cubicBezTo>
                    <a:pt x="146" y="22"/>
                    <a:pt x="146" y="22"/>
                    <a:pt x="146" y="22"/>
                  </a:cubicBezTo>
                  <a:cubicBezTo>
                    <a:pt x="146" y="22"/>
                    <a:pt x="146" y="22"/>
                    <a:pt x="146" y="22"/>
                  </a:cubicBezTo>
                  <a:cubicBezTo>
                    <a:pt x="145" y="22"/>
                    <a:pt x="145" y="22"/>
                    <a:pt x="145" y="22"/>
                  </a:cubicBezTo>
                  <a:cubicBezTo>
                    <a:pt x="144" y="22"/>
                    <a:pt x="144" y="22"/>
                    <a:pt x="144" y="22"/>
                  </a:cubicBezTo>
                  <a:cubicBezTo>
                    <a:pt x="144" y="22"/>
                    <a:pt x="144" y="22"/>
                    <a:pt x="143" y="22"/>
                  </a:cubicBezTo>
                  <a:cubicBezTo>
                    <a:pt x="143" y="22"/>
                    <a:pt x="143" y="22"/>
                    <a:pt x="142" y="22"/>
                  </a:cubicBezTo>
                  <a:cubicBezTo>
                    <a:pt x="142" y="22"/>
                    <a:pt x="142" y="22"/>
                    <a:pt x="142" y="22"/>
                  </a:cubicBezTo>
                  <a:cubicBezTo>
                    <a:pt x="142" y="22"/>
                    <a:pt x="142" y="22"/>
                    <a:pt x="142" y="22"/>
                  </a:cubicBezTo>
                  <a:cubicBezTo>
                    <a:pt x="142" y="22"/>
                    <a:pt x="142" y="22"/>
                    <a:pt x="142" y="22"/>
                  </a:cubicBezTo>
                  <a:cubicBezTo>
                    <a:pt x="106" y="33"/>
                    <a:pt x="106" y="33"/>
                    <a:pt x="106" y="33"/>
                  </a:cubicBezTo>
                  <a:cubicBezTo>
                    <a:pt x="103" y="34"/>
                    <a:pt x="102" y="36"/>
                    <a:pt x="102" y="39"/>
                  </a:cubicBezTo>
                  <a:cubicBezTo>
                    <a:pt x="99" y="74"/>
                    <a:pt x="99" y="74"/>
                    <a:pt x="99" y="74"/>
                  </a:cubicBezTo>
                  <a:cubicBezTo>
                    <a:pt x="56" y="57"/>
                    <a:pt x="56" y="57"/>
                    <a:pt x="56" y="57"/>
                  </a:cubicBezTo>
                  <a:cubicBezTo>
                    <a:pt x="56" y="57"/>
                    <a:pt x="56" y="57"/>
                    <a:pt x="56" y="57"/>
                  </a:cubicBezTo>
                  <a:cubicBezTo>
                    <a:pt x="56" y="57"/>
                    <a:pt x="56" y="57"/>
                    <a:pt x="56" y="57"/>
                  </a:cubicBezTo>
                  <a:cubicBezTo>
                    <a:pt x="56" y="57"/>
                    <a:pt x="56" y="57"/>
                    <a:pt x="56" y="57"/>
                  </a:cubicBezTo>
                  <a:cubicBezTo>
                    <a:pt x="55" y="57"/>
                    <a:pt x="55" y="57"/>
                    <a:pt x="55" y="57"/>
                  </a:cubicBezTo>
                  <a:cubicBezTo>
                    <a:pt x="55" y="56"/>
                    <a:pt x="54" y="56"/>
                    <a:pt x="54" y="56"/>
                  </a:cubicBezTo>
                  <a:cubicBezTo>
                    <a:pt x="54" y="56"/>
                    <a:pt x="54" y="56"/>
                    <a:pt x="53" y="56"/>
                  </a:cubicBezTo>
                  <a:cubicBezTo>
                    <a:pt x="53" y="56"/>
                    <a:pt x="52" y="57"/>
                    <a:pt x="52" y="57"/>
                  </a:cubicBezTo>
                  <a:cubicBezTo>
                    <a:pt x="20" y="67"/>
                    <a:pt x="20" y="67"/>
                    <a:pt x="20" y="67"/>
                  </a:cubicBezTo>
                  <a:cubicBezTo>
                    <a:pt x="18" y="67"/>
                    <a:pt x="16" y="69"/>
                    <a:pt x="16" y="72"/>
                  </a:cubicBezTo>
                  <a:cubicBezTo>
                    <a:pt x="0" y="245"/>
                    <a:pt x="0" y="245"/>
                    <a:pt x="0" y="245"/>
                  </a:cubicBezTo>
                  <a:cubicBezTo>
                    <a:pt x="2" y="244"/>
                    <a:pt x="4" y="244"/>
                    <a:pt x="6" y="244"/>
                  </a:cubicBezTo>
                  <a:cubicBezTo>
                    <a:pt x="10" y="244"/>
                    <a:pt x="14" y="244"/>
                    <a:pt x="18"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6"/>
            <p:cNvSpPr>
              <a:spLocks/>
            </p:cNvSpPr>
            <p:nvPr/>
          </p:nvSpPr>
          <p:spPr bwMode="auto">
            <a:xfrm>
              <a:off x="3924" y="1256"/>
              <a:ext cx="321" cy="153"/>
            </a:xfrm>
            <a:custGeom>
              <a:avLst/>
              <a:gdLst>
                <a:gd name="T0" fmla="*/ 29 w 135"/>
                <a:gd name="T1" fmla="*/ 48 h 64"/>
                <a:gd name="T2" fmla="*/ 37 w 135"/>
                <a:gd name="T3" fmla="*/ 50 h 64"/>
                <a:gd name="T4" fmla="*/ 57 w 135"/>
                <a:gd name="T5" fmla="*/ 29 h 64"/>
                <a:gd name="T6" fmla="*/ 75 w 135"/>
                <a:gd name="T7" fmla="*/ 40 h 64"/>
                <a:gd name="T8" fmla="*/ 110 w 135"/>
                <a:gd name="T9" fmla="*/ 12 h 64"/>
                <a:gd name="T10" fmla="*/ 125 w 135"/>
                <a:gd name="T11" fmla="*/ 15 h 64"/>
                <a:gd name="T12" fmla="*/ 135 w 135"/>
                <a:gd name="T13" fmla="*/ 8 h 64"/>
                <a:gd name="T14" fmla="*/ 110 w 135"/>
                <a:gd name="T15" fmla="*/ 0 h 64"/>
                <a:gd name="T16" fmla="*/ 110 w 135"/>
                <a:gd name="T17" fmla="*/ 0 h 64"/>
                <a:gd name="T18" fmla="*/ 110 w 135"/>
                <a:gd name="T19" fmla="*/ 0 h 64"/>
                <a:gd name="T20" fmla="*/ 71 w 135"/>
                <a:gd name="T21" fmla="*/ 20 h 64"/>
                <a:gd name="T22" fmla="*/ 57 w 135"/>
                <a:gd name="T23" fmla="*/ 17 h 64"/>
                <a:gd name="T24" fmla="*/ 49 w 135"/>
                <a:gd name="T25" fmla="*/ 18 h 64"/>
                <a:gd name="T26" fmla="*/ 28 w 135"/>
                <a:gd name="T27" fmla="*/ 36 h 64"/>
                <a:gd name="T28" fmla="*/ 0 w 135"/>
                <a:gd name="T29" fmla="*/ 64 h 64"/>
                <a:gd name="T30" fmla="*/ 12 w 135"/>
                <a:gd name="T31" fmla="*/ 64 h 64"/>
                <a:gd name="T32" fmla="*/ 29 w 135"/>
                <a:gd name="T33"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64">
                  <a:moveTo>
                    <a:pt x="29" y="48"/>
                  </a:moveTo>
                  <a:cubicBezTo>
                    <a:pt x="32" y="48"/>
                    <a:pt x="34" y="49"/>
                    <a:pt x="37" y="50"/>
                  </a:cubicBezTo>
                  <a:cubicBezTo>
                    <a:pt x="37" y="38"/>
                    <a:pt x="46" y="29"/>
                    <a:pt x="57" y="29"/>
                  </a:cubicBezTo>
                  <a:cubicBezTo>
                    <a:pt x="65" y="29"/>
                    <a:pt x="72" y="33"/>
                    <a:pt x="75" y="40"/>
                  </a:cubicBezTo>
                  <a:cubicBezTo>
                    <a:pt x="80" y="24"/>
                    <a:pt x="94" y="12"/>
                    <a:pt x="110" y="12"/>
                  </a:cubicBezTo>
                  <a:cubicBezTo>
                    <a:pt x="116" y="12"/>
                    <a:pt x="120" y="13"/>
                    <a:pt x="125" y="15"/>
                  </a:cubicBezTo>
                  <a:cubicBezTo>
                    <a:pt x="128" y="12"/>
                    <a:pt x="131" y="10"/>
                    <a:pt x="135" y="8"/>
                  </a:cubicBezTo>
                  <a:cubicBezTo>
                    <a:pt x="128" y="3"/>
                    <a:pt x="119" y="0"/>
                    <a:pt x="110" y="0"/>
                  </a:cubicBezTo>
                  <a:cubicBezTo>
                    <a:pt x="110" y="0"/>
                    <a:pt x="110" y="0"/>
                    <a:pt x="110" y="0"/>
                  </a:cubicBezTo>
                  <a:cubicBezTo>
                    <a:pt x="110" y="0"/>
                    <a:pt x="110" y="0"/>
                    <a:pt x="110" y="0"/>
                  </a:cubicBezTo>
                  <a:cubicBezTo>
                    <a:pt x="95" y="0"/>
                    <a:pt x="80" y="8"/>
                    <a:pt x="71" y="20"/>
                  </a:cubicBezTo>
                  <a:cubicBezTo>
                    <a:pt x="67" y="18"/>
                    <a:pt x="62" y="17"/>
                    <a:pt x="57" y="17"/>
                  </a:cubicBezTo>
                  <a:cubicBezTo>
                    <a:pt x="54" y="17"/>
                    <a:pt x="51" y="18"/>
                    <a:pt x="49" y="18"/>
                  </a:cubicBezTo>
                  <a:cubicBezTo>
                    <a:pt x="39" y="21"/>
                    <a:pt x="32" y="27"/>
                    <a:pt x="28" y="36"/>
                  </a:cubicBezTo>
                  <a:cubicBezTo>
                    <a:pt x="13" y="37"/>
                    <a:pt x="1" y="49"/>
                    <a:pt x="0" y="64"/>
                  </a:cubicBezTo>
                  <a:cubicBezTo>
                    <a:pt x="12" y="64"/>
                    <a:pt x="12" y="64"/>
                    <a:pt x="12" y="64"/>
                  </a:cubicBezTo>
                  <a:cubicBezTo>
                    <a:pt x="13" y="55"/>
                    <a:pt x="20" y="48"/>
                    <a:pt x="2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sp>
        <p:nvSpPr>
          <p:cNvPr id="53" name="TextBox 52"/>
          <p:cNvSpPr txBox="1"/>
          <p:nvPr/>
        </p:nvSpPr>
        <p:spPr>
          <a:xfrm>
            <a:off x="10171098" y="4130900"/>
            <a:ext cx="2031343" cy="382306"/>
          </a:xfrm>
          <a:prstGeom prst="rect">
            <a:avLst/>
          </a:prstGeom>
          <a:noFill/>
          <a:ln>
            <a:noFill/>
          </a:ln>
        </p:spPr>
        <p:txBody>
          <a:bodyPr wrap="square" lIns="93256" tIns="46629" rIns="93256" bIns="46629" rtlCol="0">
            <a:spAutoFit/>
          </a:bodyPr>
          <a:lstStyle/>
          <a:p>
            <a:pPr>
              <a:lnSpc>
                <a:spcPct val="90000"/>
              </a:lnSpc>
            </a:pPr>
            <a:r>
              <a:rPr lang="en-US" sz="2040" dirty="0">
                <a:solidFill>
                  <a:srgbClr val="00B3F0"/>
                </a:solidFill>
              </a:rPr>
              <a:t>Power supply</a:t>
            </a:r>
          </a:p>
        </p:txBody>
      </p:sp>
      <p:cxnSp>
        <p:nvCxnSpPr>
          <p:cNvPr id="54" name="Straight Connector 53"/>
          <p:cNvCxnSpPr/>
          <p:nvPr/>
        </p:nvCxnSpPr>
        <p:spPr>
          <a:xfrm>
            <a:off x="9432279" y="3497262"/>
            <a:ext cx="671806" cy="0"/>
          </a:xfrm>
          <a:prstGeom prst="line">
            <a:avLst/>
          </a:prstGeom>
          <a:ln w="28575">
            <a:solidFill>
              <a:srgbClr val="00B3F0"/>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79130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42" presetClass="path" presetSubtype="0" decel="100000" fill="hold" grpId="1" nodeType="withEffect">
                                  <p:stCondLst>
                                    <p:cond delay="0"/>
                                  </p:stCondLst>
                                  <p:childTnLst>
                                    <p:animMotion origin="layout" path="M -0.03099 -0.00209 L 4.16667E-7 4.81481E-6 " pathEditMode="relative" rAng="0" ptsTypes="AA">
                                      <p:cBhvr>
                                        <p:cTn id="9" dur="750" fill="hold"/>
                                        <p:tgtEl>
                                          <p:spTgt spid="36"/>
                                        </p:tgtEl>
                                        <p:attrNameLst>
                                          <p:attrName>ppt_x</p:attrName>
                                          <p:attrName>ppt_y</p:attrName>
                                        </p:attrNameLst>
                                      </p:cBhvr>
                                      <p:rCtr x="1549" y="93"/>
                                    </p:animMotion>
                                  </p:childTnLst>
                                </p:cTn>
                              </p:par>
                              <p:par>
                                <p:cTn id="10" presetID="10" presetClass="entr" presetSubtype="0" fill="hold" grpId="0" nodeType="withEffect">
                                  <p:stCondLst>
                                    <p:cond delay="50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500"/>
                                        <p:tgtEl>
                                          <p:spTgt spid="40"/>
                                        </p:tgtEl>
                                      </p:cBhvr>
                                    </p:animEffect>
                                  </p:childTnLst>
                                </p:cTn>
                              </p:par>
                              <p:par>
                                <p:cTn id="18" presetID="42" presetClass="path" presetSubtype="0" decel="100000" fill="hold" grpId="1" nodeType="withEffect">
                                  <p:stCondLst>
                                    <p:cond delay="0"/>
                                  </p:stCondLst>
                                  <p:childTnLst>
                                    <p:animMotion origin="layout" path="M -0.02994 -0.00231 L -4.16667E-6 -5.55112E-17 " pathEditMode="relative" rAng="0" ptsTypes="AA">
                                      <p:cBhvr>
                                        <p:cTn id="19" dur="750" fill="hold"/>
                                        <p:tgtEl>
                                          <p:spTgt spid="40"/>
                                        </p:tgtEl>
                                        <p:attrNameLst>
                                          <p:attrName>ppt_x</p:attrName>
                                          <p:attrName>ppt_y</p:attrName>
                                        </p:attrNameLst>
                                      </p:cBhvr>
                                      <p:rCtr x="1497" y="116"/>
                                    </p:animMotion>
                                  </p:childTnLst>
                                </p:cTn>
                              </p:par>
                              <p:par>
                                <p:cTn id="20" presetID="10" presetClass="entr" presetSubtype="0" fill="hold" grpId="0" nodeType="withEffect">
                                  <p:stCondLst>
                                    <p:cond delay="6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22" presetClass="entr" presetSubtype="8" fill="hold" nodeType="withEffect">
                                  <p:stCondLst>
                                    <p:cond delay="750"/>
                                  </p:stCondLst>
                                  <p:childTnLst>
                                    <p:set>
                                      <p:cBhvr>
                                        <p:cTn id="24" dur="1" fill="hold">
                                          <p:stCondLst>
                                            <p:cond delay="0"/>
                                          </p:stCondLst>
                                        </p:cTn>
                                        <p:tgtEl>
                                          <p:spTgt spid="97"/>
                                        </p:tgtEl>
                                        <p:attrNameLst>
                                          <p:attrName>style.visibility</p:attrName>
                                        </p:attrNameLst>
                                      </p:cBhvr>
                                      <p:to>
                                        <p:strVal val="visible"/>
                                      </p:to>
                                    </p:set>
                                    <p:animEffect transition="in" filter="wipe(left)">
                                      <p:cBhvr>
                                        <p:cTn id="25" dur="500"/>
                                        <p:tgtEl>
                                          <p:spTgt spid="97"/>
                                        </p:tgtEl>
                                      </p:cBhvr>
                                    </p:animEffect>
                                  </p:childTnLst>
                                </p:cTn>
                              </p:par>
                              <p:par>
                                <p:cTn id="26" presetID="10" presetClass="entr" presetSubtype="0" fill="hold" nodeType="withEffect">
                                  <p:stCondLst>
                                    <p:cond delay="1250"/>
                                  </p:stCondLst>
                                  <p:childTnLst>
                                    <p:set>
                                      <p:cBhvr>
                                        <p:cTn id="27" dur="1" fill="hold">
                                          <p:stCondLst>
                                            <p:cond delay="0"/>
                                          </p:stCondLst>
                                        </p:cTn>
                                        <p:tgtEl>
                                          <p:spTgt spid="118"/>
                                        </p:tgtEl>
                                        <p:attrNameLst>
                                          <p:attrName>style.visibility</p:attrName>
                                        </p:attrNameLst>
                                      </p:cBhvr>
                                      <p:to>
                                        <p:strVal val="visible"/>
                                      </p:to>
                                    </p:set>
                                    <p:animEffect transition="in" filter="fade">
                                      <p:cBhvr>
                                        <p:cTn id="28" dur="500"/>
                                        <p:tgtEl>
                                          <p:spTgt spid="118"/>
                                        </p:tgtEl>
                                      </p:cBhvr>
                                    </p:animEffect>
                                  </p:childTnLst>
                                </p:cTn>
                              </p:par>
                              <p:par>
                                <p:cTn id="29" presetID="42" presetClass="path" presetSubtype="0" accel="50000" decel="50000" fill="hold" nodeType="withEffect">
                                  <p:stCondLst>
                                    <p:cond delay="1000"/>
                                  </p:stCondLst>
                                  <p:childTnLst>
                                    <p:animMotion origin="layout" path="M -0.05078 7.40741E-7 L 2.08333E-6 7.40741E-7 " pathEditMode="relative" rAng="0" ptsTypes="AA">
                                      <p:cBhvr>
                                        <p:cTn id="30" dur="750" fill="hold"/>
                                        <p:tgtEl>
                                          <p:spTgt spid="118"/>
                                        </p:tgtEl>
                                        <p:attrNameLst>
                                          <p:attrName>ppt_x</p:attrName>
                                          <p:attrName>ppt_y</p:attrName>
                                        </p:attrNameLst>
                                      </p:cBhvr>
                                      <p:rCtr x="2539" y="0"/>
                                    </p:animMotion>
                                  </p:childTnLst>
                                </p:cTn>
                              </p:par>
                              <p:par>
                                <p:cTn id="31" presetID="10" presetClass="entr" presetSubtype="0" fill="hold" grpId="0" nodeType="withEffect">
                                  <p:stCondLst>
                                    <p:cond delay="150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22" presetClass="entr" presetSubtype="8" fill="hold" nodeType="withEffect">
                                  <p:stCondLst>
                                    <p:cond delay="1750"/>
                                  </p:stCondLst>
                                  <p:childTnLst>
                                    <p:set>
                                      <p:cBhvr>
                                        <p:cTn id="35" dur="1" fill="hold">
                                          <p:stCondLst>
                                            <p:cond delay="0"/>
                                          </p:stCondLst>
                                        </p:cTn>
                                        <p:tgtEl>
                                          <p:spTgt spid="102"/>
                                        </p:tgtEl>
                                        <p:attrNameLst>
                                          <p:attrName>style.visibility</p:attrName>
                                        </p:attrNameLst>
                                      </p:cBhvr>
                                      <p:to>
                                        <p:strVal val="visible"/>
                                      </p:to>
                                    </p:set>
                                    <p:animEffect transition="in" filter="wipe(left)">
                                      <p:cBhvr>
                                        <p:cTn id="36" dur="500"/>
                                        <p:tgtEl>
                                          <p:spTgt spid="102"/>
                                        </p:tgtEl>
                                      </p:cBhvr>
                                    </p:animEffect>
                                  </p:childTnLst>
                                </p:cTn>
                              </p:par>
                              <p:par>
                                <p:cTn id="37" presetID="10" presetClass="entr" presetSubtype="0" fill="hold" grpId="0" nodeType="withEffect">
                                  <p:stCondLst>
                                    <p:cond delay="225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par>
                                <p:cTn id="40" presetID="42" presetClass="path" presetSubtype="0" decel="100000" fill="hold" grpId="1" nodeType="withEffect">
                                  <p:stCondLst>
                                    <p:cond delay="2000"/>
                                  </p:stCondLst>
                                  <p:childTnLst>
                                    <p:animMotion origin="layout" path="M -0.04739 0.00092 L -8.33333E-7 2.96296E-6 " pathEditMode="relative" rAng="0" ptsTypes="AA">
                                      <p:cBhvr>
                                        <p:cTn id="41" dur="750" fill="hold"/>
                                        <p:tgtEl>
                                          <p:spTgt spid="44"/>
                                        </p:tgtEl>
                                        <p:attrNameLst>
                                          <p:attrName>ppt_x</p:attrName>
                                          <p:attrName>ppt_y</p:attrName>
                                        </p:attrNameLst>
                                      </p:cBhvr>
                                      <p:rCtr x="2370" y="-46"/>
                                    </p:animMotion>
                                  </p:childTnLst>
                                </p:cTn>
                              </p:par>
                              <p:par>
                                <p:cTn id="42" presetID="10" presetClass="entr" presetSubtype="0" fill="hold" grpId="0" nodeType="withEffect">
                                  <p:stCondLst>
                                    <p:cond delay="250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500"/>
                                        <p:tgtEl>
                                          <p:spTgt spid="13"/>
                                        </p:tgtEl>
                                      </p:cBhvr>
                                    </p:animEffect>
                                  </p:childTnLst>
                                </p:cTn>
                              </p:par>
                              <p:par>
                                <p:cTn id="45" presetID="22" presetClass="entr" presetSubtype="8" fill="hold" nodeType="withEffect">
                                  <p:stCondLst>
                                    <p:cond delay="2750"/>
                                  </p:stCondLst>
                                  <p:childTnLst>
                                    <p:set>
                                      <p:cBhvr>
                                        <p:cTn id="46" dur="1" fill="hold">
                                          <p:stCondLst>
                                            <p:cond delay="0"/>
                                          </p:stCondLst>
                                        </p:cTn>
                                        <p:tgtEl>
                                          <p:spTgt spid="104"/>
                                        </p:tgtEl>
                                        <p:attrNameLst>
                                          <p:attrName>style.visibility</p:attrName>
                                        </p:attrNameLst>
                                      </p:cBhvr>
                                      <p:to>
                                        <p:strVal val="visible"/>
                                      </p:to>
                                    </p:set>
                                    <p:animEffect transition="in" filter="wipe(left)">
                                      <p:cBhvr>
                                        <p:cTn id="47" dur="500"/>
                                        <p:tgtEl>
                                          <p:spTgt spid="104"/>
                                        </p:tgtEl>
                                      </p:cBhvr>
                                    </p:animEffect>
                                  </p:childTnLst>
                                </p:cTn>
                              </p:par>
                              <p:par>
                                <p:cTn id="48" presetID="10" presetClass="entr" presetSubtype="0" fill="hold" nodeType="withEffect">
                                  <p:stCondLst>
                                    <p:cond delay="3000"/>
                                  </p:stCondLst>
                                  <p:childTnLst>
                                    <p:set>
                                      <p:cBhvr>
                                        <p:cTn id="49" dur="1" fill="hold">
                                          <p:stCondLst>
                                            <p:cond delay="0"/>
                                          </p:stCondLst>
                                        </p:cTn>
                                        <p:tgtEl>
                                          <p:spTgt spid="124"/>
                                        </p:tgtEl>
                                        <p:attrNameLst>
                                          <p:attrName>style.visibility</p:attrName>
                                        </p:attrNameLst>
                                      </p:cBhvr>
                                      <p:to>
                                        <p:strVal val="visible"/>
                                      </p:to>
                                    </p:set>
                                    <p:animEffect transition="in" filter="fade">
                                      <p:cBhvr>
                                        <p:cTn id="50" dur="500"/>
                                        <p:tgtEl>
                                          <p:spTgt spid="124"/>
                                        </p:tgtEl>
                                      </p:cBhvr>
                                    </p:animEffect>
                                  </p:childTnLst>
                                </p:cTn>
                              </p:par>
                              <p:par>
                                <p:cTn id="51" presetID="42" presetClass="path" presetSubtype="0" accel="50000" decel="50000" fill="hold" nodeType="withEffect">
                                  <p:stCondLst>
                                    <p:cond delay="2750"/>
                                  </p:stCondLst>
                                  <p:childTnLst>
                                    <p:animMotion origin="layout" path="M -0.05078 7.40741E-7 L -4.79167E-6 7.40741E-7 " pathEditMode="relative" rAng="0" ptsTypes="AA">
                                      <p:cBhvr>
                                        <p:cTn id="52" dur="750" fill="hold"/>
                                        <p:tgtEl>
                                          <p:spTgt spid="124"/>
                                        </p:tgtEl>
                                        <p:attrNameLst>
                                          <p:attrName>ppt_x</p:attrName>
                                          <p:attrName>ppt_y</p:attrName>
                                        </p:attrNameLst>
                                      </p:cBhvr>
                                      <p:rCtr x="2539" y="0"/>
                                    </p:animMotion>
                                  </p:childTnLst>
                                </p:cTn>
                              </p:par>
                              <p:par>
                                <p:cTn id="53" presetID="10" presetClass="entr" presetSubtype="0" fill="hold" grpId="0" nodeType="withEffect">
                                  <p:stCondLst>
                                    <p:cond delay="325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3750"/>
                            </p:stCondLst>
                            <p:childTnLst>
                              <p:par>
                                <p:cTn id="57" presetID="22" presetClass="entr" presetSubtype="8" fill="hold"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wipe(left)">
                                      <p:cBhvr>
                                        <p:cTn id="59" dur="500"/>
                                        <p:tgtEl>
                                          <p:spTgt spid="54"/>
                                        </p:tgtEl>
                                      </p:cBhvr>
                                    </p:animEffect>
                                  </p:childTnLst>
                                </p:cTn>
                              </p:par>
                            </p:childTnLst>
                          </p:cTn>
                        </p:par>
                        <p:par>
                          <p:cTn id="60" fill="hold">
                            <p:stCondLst>
                              <p:cond delay="4250"/>
                            </p:stCondLst>
                            <p:childTnLst>
                              <p:par>
                                <p:cTn id="61" presetID="10" presetClass="entr" presetSubtype="0" fill="hold" grpId="0" nodeType="after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500"/>
                                        <p:tgtEl>
                                          <p:spTgt spid="48"/>
                                        </p:tgtEl>
                                      </p:cBhvr>
                                    </p:animEffect>
                                  </p:childTnLst>
                                </p:cTn>
                              </p:par>
                              <p:par>
                                <p:cTn id="64" presetID="42" presetClass="path" presetSubtype="0" accel="50000" decel="50000" fill="hold" grpId="1" nodeType="withEffect">
                                  <p:stCondLst>
                                    <p:cond delay="0"/>
                                  </p:stCondLst>
                                  <p:childTnLst>
                                    <p:animMotion origin="layout" path="M -0.04297 -0.00324 L 2.5E-6 4.44444E-6 " pathEditMode="relative" rAng="0" ptsTypes="AA">
                                      <p:cBhvr>
                                        <p:cTn id="65" dur="500" fill="hold"/>
                                        <p:tgtEl>
                                          <p:spTgt spid="48"/>
                                        </p:tgtEl>
                                        <p:attrNameLst>
                                          <p:attrName>ppt_x</p:attrName>
                                          <p:attrName>ppt_y</p:attrName>
                                        </p:attrNameLst>
                                      </p:cBhvr>
                                      <p:rCtr x="2227" y="69"/>
                                    </p:animMotion>
                                  </p:childTnLst>
                                </p:cTn>
                              </p:par>
                              <p:par>
                                <p:cTn id="66" presetID="10" presetClass="entr" presetSubtype="0" fill="hold" grpId="0" nodeType="withEffect">
                                  <p:stCondLst>
                                    <p:cond delay="25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par>
                                <p:cTn id="69" presetID="22" presetClass="entr" presetSubtype="8" fill="hold" nodeType="withEffect">
                                  <p:stCondLst>
                                    <p:cond delay="500"/>
                                  </p:stCondLst>
                                  <p:childTnLst>
                                    <p:set>
                                      <p:cBhvr>
                                        <p:cTn id="70" dur="1" fill="hold">
                                          <p:stCondLst>
                                            <p:cond delay="0"/>
                                          </p:stCondLst>
                                        </p:cTn>
                                        <p:tgtEl>
                                          <p:spTgt spid="107"/>
                                        </p:tgtEl>
                                        <p:attrNameLst>
                                          <p:attrName>style.visibility</p:attrName>
                                        </p:attrNameLst>
                                      </p:cBhvr>
                                      <p:to>
                                        <p:strVal val="visible"/>
                                      </p:to>
                                    </p:set>
                                    <p:animEffect transition="in" filter="wipe(left)">
                                      <p:cBhvr>
                                        <p:cTn id="71" dur="500"/>
                                        <p:tgtEl>
                                          <p:spTgt spid="107"/>
                                        </p:tgtEl>
                                      </p:cBhvr>
                                    </p:animEffect>
                                  </p:childTnLst>
                                </p:cTn>
                              </p:par>
                              <p:par>
                                <p:cTn id="72" presetID="10" presetClass="entr" presetSubtype="0" fill="hold" grpId="0" nodeType="withEffect">
                                  <p:stCondLst>
                                    <p:cond delay="750"/>
                                  </p:stCondLst>
                                  <p:childTnLst>
                                    <p:set>
                                      <p:cBhvr>
                                        <p:cTn id="73" dur="1" fill="hold">
                                          <p:stCondLst>
                                            <p:cond delay="0"/>
                                          </p:stCondLst>
                                        </p:cTn>
                                        <p:tgtEl>
                                          <p:spTgt spid="69"/>
                                        </p:tgtEl>
                                        <p:attrNameLst>
                                          <p:attrName>style.visibility</p:attrName>
                                        </p:attrNameLst>
                                      </p:cBhvr>
                                      <p:to>
                                        <p:strVal val="visible"/>
                                      </p:to>
                                    </p:set>
                                    <p:animEffect transition="in" filter="fade">
                                      <p:cBhvr>
                                        <p:cTn id="74" dur="500"/>
                                        <p:tgtEl>
                                          <p:spTgt spid="69"/>
                                        </p:tgtEl>
                                      </p:cBhvr>
                                    </p:animEffect>
                                  </p:childTnLst>
                                </p:cTn>
                              </p:par>
                              <p:par>
                                <p:cTn id="75" presetID="42" presetClass="path" presetSubtype="0" accel="50000" decel="50000" fill="hold" grpId="1" nodeType="withEffect">
                                  <p:stCondLst>
                                    <p:cond delay="500"/>
                                  </p:stCondLst>
                                  <p:childTnLst>
                                    <p:animMotion origin="layout" path="M -0.04609 -0.0037 L -2.70833E-6 -1.11111E-6 " pathEditMode="relative" rAng="0" ptsTypes="AA">
                                      <p:cBhvr>
                                        <p:cTn id="76" dur="750" fill="hold"/>
                                        <p:tgtEl>
                                          <p:spTgt spid="69"/>
                                        </p:tgtEl>
                                        <p:attrNameLst>
                                          <p:attrName>ppt_x</p:attrName>
                                          <p:attrName>ppt_y</p:attrName>
                                        </p:attrNameLst>
                                      </p:cBhvr>
                                      <p:rCtr x="2396" y="0"/>
                                    </p:animMotion>
                                  </p:childTnLst>
                                </p:cTn>
                              </p:par>
                              <p:par>
                                <p:cTn id="77" presetID="10" presetClass="entr" presetSubtype="0" fill="hold" grpId="0" nodeType="withEffect">
                                  <p:stCondLst>
                                    <p:cond delay="10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22" presetClass="entr" presetSubtype="8" fill="hold" nodeType="withEffect">
                                  <p:stCondLst>
                                    <p:cond delay="1250"/>
                                  </p:stCondLst>
                                  <p:childTnLst>
                                    <p:set>
                                      <p:cBhvr>
                                        <p:cTn id="81" dur="1" fill="hold">
                                          <p:stCondLst>
                                            <p:cond delay="0"/>
                                          </p:stCondLst>
                                        </p:cTn>
                                        <p:tgtEl>
                                          <p:spTgt spid="108"/>
                                        </p:tgtEl>
                                        <p:attrNameLst>
                                          <p:attrName>style.visibility</p:attrName>
                                        </p:attrNameLst>
                                      </p:cBhvr>
                                      <p:to>
                                        <p:strVal val="visible"/>
                                      </p:to>
                                    </p:set>
                                    <p:animEffect transition="in" filter="wipe(left)">
                                      <p:cBhvr>
                                        <p:cTn id="82" dur="500"/>
                                        <p:tgtEl>
                                          <p:spTgt spid="108"/>
                                        </p:tgtEl>
                                      </p:cBhvr>
                                    </p:animEffect>
                                  </p:childTnLst>
                                </p:cTn>
                              </p:par>
                              <p:par>
                                <p:cTn id="83" presetID="10" presetClass="entr" presetSubtype="0" fill="hold" nodeType="withEffect">
                                  <p:stCondLst>
                                    <p:cond delay="1500"/>
                                  </p:stCondLst>
                                  <p:childTnLst>
                                    <p:set>
                                      <p:cBhvr>
                                        <p:cTn id="84" dur="1" fill="hold">
                                          <p:stCondLst>
                                            <p:cond delay="0"/>
                                          </p:stCondLst>
                                        </p:cTn>
                                        <p:tgtEl>
                                          <p:spTgt spid="62"/>
                                        </p:tgtEl>
                                        <p:attrNameLst>
                                          <p:attrName>style.visibility</p:attrName>
                                        </p:attrNameLst>
                                      </p:cBhvr>
                                      <p:to>
                                        <p:strVal val="visible"/>
                                      </p:to>
                                    </p:set>
                                    <p:animEffect transition="in" filter="fade">
                                      <p:cBhvr>
                                        <p:cTn id="85" dur="500"/>
                                        <p:tgtEl>
                                          <p:spTgt spid="62"/>
                                        </p:tgtEl>
                                      </p:cBhvr>
                                    </p:animEffect>
                                  </p:childTnLst>
                                </p:cTn>
                              </p:par>
                              <p:par>
                                <p:cTn id="86" presetID="42" presetClass="path" presetSubtype="0" accel="50000" decel="50000" fill="hold" nodeType="withEffect">
                                  <p:stCondLst>
                                    <p:cond delay="1250"/>
                                  </p:stCondLst>
                                  <p:childTnLst>
                                    <p:animMotion origin="layout" path="M -0.04857 -0.00093 L 2.08333E-6 -1.48148E-6 " pathEditMode="relative" rAng="0" ptsTypes="AA">
                                      <p:cBhvr>
                                        <p:cTn id="87" dur="750" fill="hold"/>
                                        <p:tgtEl>
                                          <p:spTgt spid="62"/>
                                        </p:tgtEl>
                                        <p:attrNameLst>
                                          <p:attrName>ppt_x</p:attrName>
                                          <p:attrName>ppt_y</p:attrName>
                                        </p:attrNameLst>
                                      </p:cBhvr>
                                      <p:rCtr x="2448" y="0"/>
                                    </p:animMotion>
                                  </p:childTnLst>
                                </p:cTn>
                              </p:par>
                              <p:par>
                                <p:cTn id="88" presetID="10" presetClass="entr" presetSubtype="0" fill="hold" grpId="0" nodeType="withEffect">
                                  <p:stCondLst>
                                    <p:cond delay="1750"/>
                                  </p:stCondLst>
                                  <p:childTnLst>
                                    <p:set>
                                      <p:cBhvr>
                                        <p:cTn id="89" dur="1" fill="hold">
                                          <p:stCondLst>
                                            <p:cond delay="0"/>
                                          </p:stCondLst>
                                        </p:cTn>
                                        <p:tgtEl>
                                          <p:spTgt spid="8"/>
                                        </p:tgtEl>
                                        <p:attrNameLst>
                                          <p:attrName>style.visibility</p:attrName>
                                        </p:attrNameLst>
                                      </p:cBhvr>
                                      <p:to>
                                        <p:strVal val="visible"/>
                                      </p:to>
                                    </p:set>
                                    <p:animEffect transition="in" filter="fade">
                                      <p:cBhvr>
                                        <p:cTn id="90" dur="500"/>
                                        <p:tgtEl>
                                          <p:spTgt spid="8"/>
                                        </p:tgtEl>
                                      </p:cBhvr>
                                    </p:animEffect>
                                  </p:childTnLst>
                                </p:cTn>
                              </p:par>
                              <p:par>
                                <p:cTn id="91" presetID="22" presetClass="entr" presetSubtype="8" fill="hold" nodeType="withEffect">
                                  <p:stCondLst>
                                    <p:cond delay="2000"/>
                                  </p:stCondLst>
                                  <p:childTnLst>
                                    <p:set>
                                      <p:cBhvr>
                                        <p:cTn id="92" dur="1" fill="hold">
                                          <p:stCondLst>
                                            <p:cond delay="0"/>
                                          </p:stCondLst>
                                        </p:cTn>
                                        <p:tgtEl>
                                          <p:spTgt spid="109"/>
                                        </p:tgtEl>
                                        <p:attrNameLst>
                                          <p:attrName>style.visibility</p:attrName>
                                        </p:attrNameLst>
                                      </p:cBhvr>
                                      <p:to>
                                        <p:strVal val="visible"/>
                                      </p:to>
                                    </p:set>
                                    <p:animEffect transition="in" filter="wipe(left)">
                                      <p:cBhvr>
                                        <p:cTn id="93" dur="500"/>
                                        <p:tgtEl>
                                          <p:spTgt spid="109"/>
                                        </p:tgtEl>
                                      </p:cBhvr>
                                    </p:animEffect>
                                  </p:childTnLst>
                                </p:cTn>
                              </p:par>
                              <p:par>
                                <p:cTn id="94" presetID="10" presetClass="entr" presetSubtype="0" fill="hold" nodeType="withEffect">
                                  <p:stCondLst>
                                    <p:cond delay="225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par>
                                <p:cTn id="97" presetID="42" presetClass="path" presetSubtype="0" accel="50000" decel="50000" fill="hold" nodeType="withEffect">
                                  <p:stCondLst>
                                    <p:cond delay="2000"/>
                                  </p:stCondLst>
                                  <p:childTnLst>
                                    <p:animMotion origin="layout" path="M -0.04765 -0.00231 L -2.29167E-6 1.48148E-6 " pathEditMode="relative" rAng="0" ptsTypes="AA">
                                      <p:cBhvr>
                                        <p:cTn id="98" dur="750" fill="hold"/>
                                        <p:tgtEl>
                                          <p:spTgt spid="57"/>
                                        </p:tgtEl>
                                        <p:attrNameLst>
                                          <p:attrName>ppt_x</p:attrName>
                                          <p:attrName>ppt_y</p:attrName>
                                        </p:attrNameLst>
                                      </p:cBhvr>
                                      <p:rCtr x="2370" y="0"/>
                                    </p:animMotion>
                                  </p:childTnLst>
                                </p:cTn>
                              </p:par>
                              <p:par>
                                <p:cTn id="99" presetID="10" presetClass="entr" presetSubtype="0" fill="hold" grpId="0" nodeType="withEffect">
                                  <p:stCondLst>
                                    <p:cond delay="2500"/>
                                  </p:stCondLst>
                                  <p:childTnLst>
                                    <p:set>
                                      <p:cBhvr>
                                        <p:cTn id="100" dur="1" fill="hold">
                                          <p:stCondLst>
                                            <p:cond delay="0"/>
                                          </p:stCondLst>
                                        </p:cTn>
                                        <p:tgtEl>
                                          <p:spTgt spid="9"/>
                                        </p:tgtEl>
                                        <p:attrNameLst>
                                          <p:attrName>style.visibility</p:attrName>
                                        </p:attrNameLst>
                                      </p:cBhvr>
                                      <p:to>
                                        <p:strVal val="visible"/>
                                      </p:to>
                                    </p:set>
                                    <p:animEffect transition="in" filter="fade">
                                      <p:cBhvr>
                                        <p:cTn id="101" dur="500"/>
                                        <p:tgtEl>
                                          <p:spTgt spid="9"/>
                                        </p:tgtEl>
                                      </p:cBhvr>
                                    </p:animEffect>
                                  </p:childTnLst>
                                </p:cTn>
                              </p:par>
                              <p:par>
                                <p:cTn id="102" presetID="22" presetClass="entr" presetSubtype="8" fill="hold" nodeType="withEffect">
                                  <p:stCondLst>
                                    <p:cond delay="2750"/>
                                  </p:stCondLst>
                                  <p:childTnLst>
                                    <p:set>
                                      <p:cBhvr>
                                        <p:cTn id="103" dur="1" fill="hold">
                                          <p:stCondLst>
                                            <p:cond delay="0"/>
                                          </p:stCondLst>
                                        </p:cTn>
                                        <p:tgtEl>
                                          <p:spTgt spid="110"/>
                                        </p:tgtEl>
                                        <p:attrNameLst>
                                          <p:attrName>style.visibility</p:attrName>
                                        </p:attrNameLst>
                                      </p:cBhvr>
                                      <p:to>
                                        <p:strVal val="visible"/>
                                      </p:to>
                                    </p:set>
                                    <p:animEffect transition="in" filter="wipe(left)">
                                      <p:cBhvr>
                                        <p:cTn id="104"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1" grpId="0"/>
      <p:bldP spid="12" grpId="0"/>
      <p:bldP spid="13" grpId="0"/>
      <p:bldP spid="14" grpId="0"/>
      <p:bldP spid="36" grpId="0" animBg="1"/>
      <p:bldP spid="36" grpId="1" animBg="1"/>
      <p:bldP spid="40" grpId="0" animBg="1"/>
      <p:bldP spid="40" grpId="1" animBg="1"/>
      <p:bldP spid="44" grpId="0" animBg="1"/>
      <p:bldP spid="44" grpId="1" animBg="1"/>
      <p:bldP spid="48" grpId="0" animBg="1"/>
      <p:bldP spid="48" grpId="1" animBg="1"/>
      <p:bldP spid="69" grpId="0" animBg="1"/>
      <p:bldP spid="69"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29661" y="1267757"/>
            <a:ext cx="10415548" cy="738664"/>
          </a:xfrm>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a:xfrm>
            <a:off x="529661" y="621735"/>
            <a:ext cx="10415548" cy="738664"/>
          </a:xfrm>
        </p:spPr>
        <p:txBody>
          <a:bodyPr/>
          <a:lstStyle/>
          <a:p>
            <a:endParaRPr lang="en-US"/>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2" y="-13763"/>
            <a:ext cx="12434711" cy="8289807"/>
          </a:xfrm>
          <a:prstGeom prst="rect">
            <a:avLst/>
          </a:prstGeom>
        </p:spPr>
      </p:pic>
    </p:spTree>
    <p:extLst>
      <p:ext uri="{BB962C8B-B14F-4D97-AF65-F5344CB8AC3E}">
        <p14:creationId xmlns:p14="http://schemas.microsoft.com/office/powerpoint/2010/main" val="474213463"/>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29661" y="1267757"/>
            <a:ext cx="10415548" cy="738664"/>
          </a:xfrm>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a:xfrm>
            <a:off x="529661" y="621735"/>
            <a:ext cx="10415548" cy="738664"/>
          </a:xfrm>
        </p:spPr>
        <p:txBody>
          <a:bodyPr/>
          <a:lstStyle/>
          <a:p>
            <a:endParaRPr lang="en-US"/>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 y="-41705"/>
            <a:ext cx="12512428" cy="8345691"/>
          </a:xfrm>
          <a:prstGeom prst="rect">
            <a:avLst/>
          </a:prstGeom>
        </p:spPr>
      </p:pic>
    </p:spTree>
    <p:extLst>
      <p:ext uri="{BB962C8B-B14F-4D97-AF65-F5344CB8AC3E}">
        <p14:creationId xmlns:p14="http://schemas.microsoft.com/office/powerpoint/2010/main" val="3395418435"/>
      </p:ext>
    </p:extLst>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29661" y="1267757"/>
            <a:ext cx="10415548" cy="738664"/>
          </a:xfrm>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a:xfrm>
            <a:off x="529661" y="621735"/>
            <a:ext cx="10415548" cy="738664"/>
          </a:xfrm>
        </p:spPr>
        <p:txBody>
          <a:bodyPr/>
          <a:lstStyle/>
          <a:p>
            <a:endParaRPr lang="en-US"/>
          </a:p>
        </p:txBody>
      </p:sp>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t="21736"/>
          <a:stretch/>
        </p:blipFill>
        <p:spPr>
          <a:xfrm>
            <a:off x="-509683" y="-1"/>
            <a:ext cx="13399096" cy="6994525"/>
          </a:xfrm>
          <a:prstGeom prst="rect">
            <a:avLst/>
          </a:prstGeom>
        </p:spPr>
      </p:pic>
    </p:spTree>
    <p:extLst>
      <p:ext uri="{BB962C8B-B14F-4D97-AF65-F5344CB8AC3E}">
        <p14:creationId xmlns:p14="http://schemas.microsoft.com/office/powerpoint/2010/main" val="3154650370"/>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29661" y="1267757"/>
            <a:ext cx="10415548" cy="738664"/>
          </a:xfrm>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a:xfrm>
            <a:off x="529661" y="621735"/>
            <a:ext cx="10415548" cy="738664"/>
          </a:xfrm>
        </p:spPr>
        <p:txBody>
          <a:bodyPr/>
          <a:lstStyle/>
          <a:p>
            <a:endParaRPr lang="en-US"/>
          </a:p>
        </p:txBody>
      </p:sp>
      <p:pic>
        <p:nvPicPr>
          <p:cNvPr id="6" name="Picture 3" descr="C:\Users\v-ahhamd\Desktop\Site Pics\DSC_5871.JPG"/>
          <p:cNvPicPr>
            <a:picLocks noChangeAspect="1" noChangeArrowheads="1"/>
          </p:cNvPicPr>
          <p:nvPr/>
        </p:nvPicPr>
        <p:blipFill rotWithShape="1">
          <a:blip r:embed="rId3">
            <a:extLst>
              <a:ext uri="{28A0092B-C50C-407E-A947-70E740481C1C}">
                <a14:useLocalDpi xmlns:a14="http://schemas.microsoft.com/office/drawing/2010/main"/>
              </a:ext>
            </a:extLst>
          </a:blip>
          <a:srcRect t="13038"/>
          <a:stretch/>
        </p:blipFill>
        <p:spPr bwMode="auto">
          <a:xfrm>
            <a:off x="881" y="-29000"/>
            <a:ext cx="13378141" cy="70235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43429668"/>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29661" y="1267757"/>
            <a:ext cx="10415548" cy="738664"/>
          </a:xfrm>
        </p:spPr>
        <p:txBody>
          <a:bodyPr/>
          <a:lstStyle/>
          <a:p>
            <a:endParaRPr lang="en-US"/>
          </a:p>
        </p:txBody>
      </p:sp>
      <p:sp>
        <p:nvSpPr>
          <p:cNvPr id="3" name="Title 2"/>
          <p:cNvSpPr>
            <a:spLocks noGrp="1"/>
          </p:cNvSpPr>
          <p:nvPr>
            <p:ph type="title"/>
          </p:nvPr>
        </p:nvSpPr>
        <p:spPr/>
        <p:txBody>
          <a:bodyPr/>
          <a:lstStyle/>
          <a:p>
            <a:r>
              <a:rPr lang="en-US" spc="0" dirty="0"/>
              <a:t>Example: Efficiency</a:t>
            </a:r>
            <a:endParaRPr lang="en-US" dirty="0"/>
          </a:p>
        </p:txBody>
      </p:sp>
      <p:sp>
        <p:nvSpPr>
          <p:cNvPr id="4" name="Text Placeholder 3"/>
          <p:cNvSpPr>
            <a:spLocks noGrp="1"/>
          </p:cNvSpPr>
          <p:nvPr>
            <p:ph type="body" sz="quarter" idx="11"/>
          </p:nvPr>
        </p:nvSpPr>
        <p:spPr>
          <a:xfrm>
            <a:off x="529661" y="621735"/>
            <a:ext cx="10415548" cy="738664"/>
          </a:xfrm>
        </p:spPr>
        <p:txBody>
          <a:bodyPr/>
          <a:lstStyle/>
          <a:p>
            <a:endParaRPr lang="en-US"/>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t="11215"/>
          <a:stretch/>
        </p:blipFill>
        <p:spPr>
          <a:xfrm>
            <a:off x="-19998" y="0"/>
            <a:ext cx="12473570" cy="7383110"/>
          </a:xfrm>
          <a:prstGeom prst="rect">
            <a:avLst/>
          </a:prstGeom>
        </p:spPr>
      </p:pic>
    </p:spTree>
    <p:extLst>
      <p:ext uri="{BB962C8B-B14F-4D97-AF65-F5344CB8AC3E}">
        <p14:creationId xmlns:p14="http://schemas.microsoft.com/office/powerpoint/2010/main" val="2842166541"/>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4851399" y="2253451"/>
            <a:ext cx="7386638" cy="4321183"/>
          </a:xfrm>
        </p:spPr>
        <p:txBody>
          <a:bodyPr/>
          <a:lstStyle/>
          <a:p>
            <a:pPr marL="466298" indent="-466298">
              <a:buFont typeface="Arial" panose="020B0604020202020204" pitchFamily="34" charset="0"/>
              <a:buChar char="•"/>
            </a:pPr>
            <a:r>
              <a:rPr lang="en-US" sz="3200" dirty="0" smtClean="0">
                <a:solidFill>
                  <a:schemeClr val="tx2"/>
                </a:solidFill>
              </a:rPr>
              <a:t>Shared Mechanical </a:t>
            </a:r>
            <a:r>
              <a:rPr lang="en-US" sz="3200" dirty="0">
                <a:solidFill>
                  <a:schemeClr val="tx2"/>
                </a:solidFill>
              </a:rPr>
              <a:t>&amp; </a:t>
            </a:r>
            <a:r>
              <a:rPr lang="en-US" sz="3200" dirty="0" smtClean="0">
                <a:solidFill>
                  <a:schemeClr val="tx2"/>
                </a:solidFill>
              </a:rPr>
              <a:t>Electrical</a:t>
            </a:r>
            <a:endParaRPr lang="en-US" sz="3200" dirty="0">
              <a:solidFill>
                <a:schemeClr val="tx2"/>
              </a:solidFill>
            </a:endParaRPr>
          </a:p>
          <a:p>
            <a:pPr marL="466298" indent="-466298">
              <a:buFont typeface="Arial" panose="020B0604020202020204" pitchFamily="34" charset="0"/>
              <a:buChar char="•"/>
            </a:pPr>
            <a:r>
              <a:rPr lang="en-US" sz="3200" dirty="0" smtClean="0">
                <a:solidFill>
                  <a:schemeClr val="tx2"/>
                </a:solidFill>
              </a:rPr>
              <a:t>Shared global fiber network &amp; peering</a:t>
            </a:r>
          </a:p>
          <a:p>
            <a:pPr marL="466298" indent="-466298">
              <a:buFont typeface="Arial" panose="020B0604020202020204" pitchFamily="34" charset="0"/>
              <a:buChar char="•"/>
            </a:pPr>
            <a:r>
              <a:rPr lang="en-US" sz="3200" dirty="0" smtClean="0"/>
              <a:t>Separate </a:t>
            </a:r>
            <a:r>
              <a:rPr lang="en-US" sz="3200" dirty="0"/>
              <a:t>internal network</a:t>
            </a:r>
          </a:p>
          <a:p>
            <a:pPr marL="466298" indent="-466298">
              <a:buFont typeface="Arial" panose="020B0604020202020204" pitchFamily="34" charset="0"/>
              <a:buChar char="•"/>
            </a:pPr>
            <a:r>
              <a:rPr lang="en-US" sz="3200" dirty="0" smtClean="0"/>
              <a:t>Separate hardware and storage</a:t>
            </a:r>
            <a:endParaRPr lang="en-US" sz="3200" dirty="0"/>
          </a:p>
          <a:p>
            <a:pPr marL="466298" indent="-466298">
              <a:buFont typeface="Arial" panose="020B0604020202020204" pitchFamily="34" charset="0"/>
              <a:buChar char="•"/>
            </a:pPr>
            <a:r>
              <a:rPr lang="en-US" sz="3200" dirty="0"/>
              <a:t>Separate encryption </a:t>
            </a:r>
            <a:r>
              <a:rPr lang="en-US" sz="3200" dirty="0" smtClean="0"/>
              <a:t>procedures</a:t>
            </a:r>
            <a:endParaRPr lang="en-US" sz="3200" dirty="0"/>
          </a:p>
          <a:p>
            <a:pPr marL="466298" indent="-466298">
              <a:buFont typeface="Arial" panose="020B0604020202020204" pitchFamily="34" charset="0"/>
              <a:buChar char="•"/>
            </a:pPr>
            <a:r>
              <a:rPr lang="en-US" sz="3200" dirty="0" smtClean="0"/>
              <a:t>Separate compliance policies</a:t>
            </a:r>
          </a:p>
          <a:p>
            <a:pPr marL="466298" indent="-466298">
              <a:buFont typeface="Arial" panose="020B0604020202020204" pitchFamily="34" charset="0"/>
              <a:buChar char="•"/>
            </a:pPr>
            <a:r>
              <a:rPr lang="en-US" sz="3200" dirty="0" smtClean="0"/>
              <a:t>Separate </a:t>
            </a:r>
            <a:r>
              <a:rPr lang="en-US" sz="3200" dirty="0"/>
              <a:t>access </a:t>
            </a:r>
            <a:r>
              <a:rPr lang="en-US" sz="3200" dirty="0" smtClean="0"/>
              <a:t>control</a:t>
            </a:r>
          </a:p>
        </p:txBody>
      </p:sp>
      <p:sp>
        <p:nvSpPr>
          <p:cNvPr id="2" name="Title 1"/>
          <p:cNvSpPr>
            <a:spLocks noGrp="1"/>
          </p:cNvSpPr>
          <p:nvPr>
            <p:ph type="title"/>
          </p:nvPr>
        </p:nvSpPr>
        <p:spPr/>
        <p:txBody>
          <a:bodyPr/>
          <a:lstStyle/>
          <a:p>
            <a:r>
              <a:rPr lang="en-US" dirty="0" smtClean="0"/>
              <a:t>Office 365 infrastructure operates as separate datacenters within datacenters</a:t>
            </a:r>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7037" y="2201862"/>
            <a:ext cx="4424362" cy="4424362"/>
          </a:xfrm>
          <a:prstGeom prst="rect">
            <a:avLst/>
          </a:prstGeom>
        </p:spPr>
      </p:pic>
    </p:spTree>
    <p:extLst>
      <p:ext uri="{BB962C8B-B14F-4D97-AF65-F5344CB8AC3E}">
        <p14:creationId xmlns:p14="http://schemas.microsoft.com/office/powerpoint/2010/main" val="2481327686"/>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Office 365 logical architecture</a:t>
            </a:r>
            <a:endParaRPr lang="en-US" dirty="0"/>
          </a:p>
        </p:txBody>
      </p:sp>
    </p:spTree>
    <p:extLst>
      <p:ext uri="{BB962C8B-B14F-4D97-AF65-F5344CB8AC3E}">
        <p14:creationId xmlns:p14="http://schemas.microsoft.com/office/powerpoint/2010/main" val="364905782"/>
      </p:ext>
    </p:extLst>
  </p:cSld>
  <p:clrMapOvr>
    <a:masterClrMapping/>
  </p:clrMapOvr>
  <p:transition>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bwMode="auto">
          <a:xfrm>
            <a:off x="661702" y="5418058"/>
            <a:ext cx="10972800" cy="1188720"/>
          </a:xfrm>
          <a:prstGeom prst="rect">
            <a:avLst/>
          </a:prstGeom>
          <a:solidFill>
            <a:srgbClr val="641355">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accent6">
                    <a:lumMod val="50000"/>
                  </a:schemeClr>
                </a:solidFill>
                <a:ea typeface="Segoe UI" pitchFamily="34" charset="0"/>
                <a:cs typeface="Segoe UI" pitchFamily="34" charset="0"/>
              </a:rPr>
              <a:t>Streamlined</a:t>
            </a:r>
          </a:p>
          <a:p>
            <a:pPr defTabSz="931928" fontAlgn="base">
              <a:spcBef>
                <a:spcPct val="0"/>
              </a:spcBef>
              <a:spcAft>
                <a:spcPct val="0"/>
              </a:spcAft>
            </a:pPr>
            <a:r>
              <a:rPr lang="en-US" sz="2400" dirty="0" smtClean="0">
                <a:solidFill>
                  <a:schemeClr val="accent6">
                    <a:lumMod val="50000"/>
                  </a:schemeClr>
                </a:solidFill>
                <a:ea typeface="Segoe UI" pitchFamily="34" charset="0"/>
                <a:cs typeface="Segoe UI" pitchFamily="34" charset="0"/>
              </a:rPr>
              <a:t>Management</a:t>
            </a:r>
          </a:p>
          <a:p>
            <a:pPr defTabSz="931928" fontAlgn="base">
              <a:spcBef>
                <a:spcPct val="0"/>
              </a:spcBef>
              <a:spcAft>
                <a:spcPct val="0"/>
              </a:spcAft>
            </a:pPr>
            <a:r>
              <a:rPr lang="en-US" sz="2400" dirty="0" smtClean="0">
                <a:solidFill>
                  <a:schemeClr val="accent6">
                    <a:lumMod val="50000"/>
                  </a:schemeClr>
                </a:solidFill>
                <a:ea typeface="Segoe UI" pitchFamily="34" charset="0"/>
                <a:cs typeface="Segoe UI" pitchFamily="34" charset="0"/>
              </a:rPr>
              <a:t>Services</a:t>
            </a:r>
            <a:endParaRPr lang="en-US" sz="2400" dirty="0">
              <a:solidFill>
                <a:schemeClr val="accent6">
                  <a:lumMod val="50000"/>
                </a:schemeClr>
              </a:solidFill>
              <a:ea typeface="Segoe UI" pitchFamily="34" charset="0"/>
              <a:cs typeface="Segoe UI" pitchFamily="34" charset="0"/>
            </a:endParaRPr>
          </a:p>
        </p:txBody>
      </p:sp>
      <p:sp>
        <p:nvSpPr>
          <p:cNvPr id="24" name="Rectangle 23"/>
          <p:cNvSpPr/>
          <p:nvPr/>
        </p:nvSpPr>
        <p:spPr bwMode="auto">
          <a:xfrm>
            <a:off x="665321" y="4132272"/>
            <a:ext cx="10972800" cy="1188720"/>
          </a:xfrm>
          <a:prstGeom prst="rect">
            <a:avLst/>
          </a:prstGeom>
          <a:solidFill>
            <a:srgbClr val="00188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836" b="1" dirty="0">
                <a:solidFill>
                  <a:schemeClr val="tx1"/>
                </a:solidFill>
                <a:ea typeface="Segoe UI" pitchFamily="34" charset="0"/>
                <a:cs typeface="Segoe UI" pitchFamily="34" charset="0"/>
              </a:rPr>
              <a:t/>
            </a:r>
            <a:br>
              <a:rPr lang="en-US" sz="1836" b="1" dirty="0">
                <a:solidFill>
                  <a:schemeClr val="tx1"/>
                </a:solidFill>
                <a:ea typeface="Segoe UI" pitchFamily="34" charset="0"/>
                <a:cs typeface="Segoe UI" pitchFamily="34" charset="0"/>
              </a:rPr>
            </a:br>
            <a:r>
              <a:rPr lang="en-US" sz="2400" dirty="0">
                <a:solidFill>
                  <a:schemeClr val="accent1">
                    <a:lumMod val="50000"/>
                  </a:schemeClr>
                </a:solidFill>
                <a:ea typeface="Segoe UI" pitchFamily="34" charset="0"/>
                <a:cs typeface="Segoe UI" pitchFamily="34" charset="0"/>
              </a:rPr>
              <a:t>Shared </a:t>
            </a:r>
            <a:endParaRPr lang="en-US" sz="2400" dirty="0" smtClean="0">
              <a:solidFill>
                <a:schemeClr val="accent1">
                  <a:lumMod val="50000"/>
                </a:schemeClr>
              </a:solidFill>
              <a:ea typeface="Segoe UI" pitchFamily="34" charset="0"/>
              <a:cs typeface="Segoe UI" pitchFamily="34" charset="0"/>
            </a:endParaRPr>
          </a:p>
          <a:p>
            <a:pPr defTabSz="931928" fontAlgn="base">
              <a:spcBef>
                <a:spcPct val="0"/>
              </a:spcBef>
              <a:spcAft>
                <a:spcPct val="0"/>
              </a:spcAft>
            </a:pPr>
            <a:r>
              <a:rPr lang="en-US" sz="2400" dirty="0" smtClean="0">
                <a:solidFill>
                  <a:schemeClr val="accent1">
                    <a:lumMod val="50000"/>
                  </a:schemeClr>
                </a:solidFill>
                <a:ea typeface="Segoe UI" pitchFamily="34" charset="0"/>
                <a:cs typeface="Segoe UI" pitchFamily="34" charset="0"/>
              </a:rPr>
              <a:t>Platform </a:t>
            </a:r>
          </a:p>
          <a:p>
            <a:pPr defTabSz="931928" fontAlgn="base">
              <a:spcBef>
                <a:spcPct val="0"/>
              </a:spcBef>
              <a:spcAft>
                <a:spcPct val="0"/>
              </a:spcAft>
            </a:pPr>
            <a:r>
              <a:rPr lang="en-US" sz="2400" dirty="0" smtClean="0">
                <a:solidFill>
                  <a:schemeClr val="accent1">
                    <a:lumMod val="50000"/>
                  </a:schemeClr>
                </a:solidFill>
                <a:ea typeface="Segoe UI" pitchFamily="34" charset="0"/>
                <a:cs typeface="Segoe UI" pitchFamily="34" charset="0"/>
              </a:rPr>
              <a:t>Services</a:t>
            </a:r>
            <a:endParaRPr lang="en-US" sz="2400" dirty="0">
              <a:solidFill>
                <a:schemeClr val="accent1">
                  <a:lumMod val="50000"/>
                </a:schemeClr>
              </a:solidFill>
              <a:ea typeface="Segoe UI" pitchFamily="34" charset="0"/>
              <a:cs typeface="Segoe UI" pitchFamily="34" charset="0"/>
            </a:endParaRPr>
          </a:p>
        </p:txBody>
      </p:sp>
      <p:sp>
        <p:nvSpPr>
          <p:cNvPr id="21" name="Rectangle 20"/>
          <p:cNvSpPr/>
          <p:nvPr/>
        </p:nvSpPr>
        <p:spPr bwMode="auto">
          <a:xfrm>
            <a:off x="665321" y="2879338"/>
            <a:ext cx="10972800" cy="1188720"/>
          </a:xfrm>
          <a:prstGeom prst="rect">
            <a:avLst/>
          </a:prstGeom>
          <a:solidFill>
            <a:srgbClr val="0072C6">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tx2">
                    <a:lumMod val="50000"/>
                  </a:schemeClr>
                </a:solidFill>
                <a:ea typeface="Segoe UI" pitchFamily="34" charset="0"/>
                <a:cs typeface="Segoe UI" pitchFamily="34" charset="0"/>
              </a:rPr>
              <a:t>Organizational </a:t>
            </a:r>
          </a:p>
          <a:p>
            <a:pPr defTabSz="931928" fontAlgn="base">
              <a:spcBef>
                <a:spcPct val="0"/>
              </a:spcBef>
              <a:spcAft>
                <a:spcPct val="0"/>
              </a:spcAft>
            </a:pPr>
            <a:r>
              <a:rPr lang="en-US" sz="2400" dirty="0" smtClean="0">
                <a:solidFill>
                  <a:schemeClr val="tx2">
                    <a:lumMod val="50000"/>
                  </a:schemeClr>
                </a:solidFill>
                <a:ea typeface="Segoe UI" pitchFamily="34" charset="0"/>
                <a:cs typeface="Segoe UI" pitchFamily="34" charset="0"/>
              </a:rPr>
              <a:t>Productivity</a:t>
            </a:r>
          </a:p>
          <a:p>
            <a:pPr defTabSz="931928" fontAlgn="base">
              <a:spcBef>
                <a:spcPct val="0"/>
              </a:spcBef>
              <a:spcAft>
                <a:spcPct val="0"/>
              </a:spcAft>
            </a:pPr>
            <a:r>
              <a:rPr lang="en-US" sz="2400" dirty="0" smtClean="0">
                <a:solidFill>
                  <a:schemeClr val="tx2">
                    <a:lumMod val="50000"/>
                  </a:schemeClr>
                </a:solidFill>
                <a:ea typeface="Segoe UI" pitchFamily="34" charset="0"/>
                <a:cs typeface="Segoe UI" pitchFamily="34" charset="0"/>
              </a:rPr>
              <a:t>services</a:t>
            </a:r>
            <a:endParaRPr lang="en-US" sz="2400" dirty="0">
              <a:solidFill>
                <a:schemeClr val="tx2">
                  <a:lumMod val="50000"/>
                </a:schemeClr>
              </a:solidFill>
              <a:ea typeface="Segoe UI" pitchFamily="34" charset="0"/>
              <a:cs typeface="Segoe UI" pitchFamily="34" charset="0"/>
            </a:endParaRPr>
          </a:p>
        </p:txBody>
      </p:sp>
      <p:sp>
        <p:nvSpPr>
          <p:cNvPr id="11" name="Rectangle 10"/>
          <p:cNvSpPr/>
          <p:nvPr>
            <p:custDataLst>
              <p:tags r:id="rId1"/>
            </p:custDataLst>
          </p:nvPr>
        </p:nvSpPr>
        <p:spPr bwMode="auto">
          <a:xfrm>
            <a:off x="3858521" y="5505760"/>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Engineers on Call</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auto">
          <a:xfrm>
            <a:off x="5801444" y="5505761"/>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Service Operations</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744368" y="5505761"/>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Consolidated Reporting</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custDataLst>
              <p:tags r:id="rId2"/>
            </p:custDataLst>
          </p:nvPr>
        </p:nvSpPr>
        <p:spPr bwMode="auto">
          <a:xfrm>
            <a:off x="3858520" y="4225481"/>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Provisioning and update automation</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5802889" y="4222535"/>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Identity management and access control</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7745813" y="4222535"/>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System Monitoring</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9688736" y="4222536"/>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Commerce Platform</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665321" y="1584188"/>
            <a:ext cx="10972800" cy="1188720"/>
          </a:xfrm>
          <a:prstGeom prst="rect">
            <a:avLst/>
          </a:prstGeom>
          <a:solidFill>
            <a:srgbClr val="DC3C00">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accent4">
                    <a:lumMod val="50000"/>
                  </a:schemeClr>
                </a:solidFill>
                <a:ea typeface="Segoe UI" pitchFamily="34" charset="0"/>
                <a:cs typeface="Segoe UI" pitchFamily="34" charset="0"/>
              </a:rPr>
              <a:t>User </a:t>
            </a:r>
          </a:p>
          <a:p>
            <a:pPr defTabSz="931928" fontAlgn="base">
              <a:spcBef>
                <a:spcPct val="0"/>
              </a:spcBef>
              <a:spcAft>
                <a:spcPct val="0"/>
              </a:spcAft>
            </a:pPr>
            <a:r>
              <a:rPr lang="en-US" sz="2400" dirty="0" smtClean="0">
                <a:solidFill>
                  <a:schemeClr val="accent4">
                    <a:lumMod val="50000"/>
                  </a:schemeClr>
                </a:solidFill>
                <a:ea typeface="Segoe UI" pitchFamily="34" charset="0"/>
                <a:cs typeface="Segoe UI" pitchFamily="34" charset="0"/>
              </a:rPr>
              <a:t>Productivity </a:t>
            </a:r>
          </a:p>
          <a:p>
            <a:pPr defTabSz="931928" fontAlgn="base">
              <a:spcBef>
                <a:spcPct val="0"/>
              </a:spcBef>
              <a:spcAft>
                <a:spcPct val="0"/>
              </a:spcAft>
            </a:pPr>
            <a:r>
              <a:rPr lang="en-US" sz="2400" dirty="0" smtClean="0">
                <a:solidFill>
                  <a:schemeClr val="accent4">
                    <a:lumMod val="50000"/>
                  </a:schemeClr>
                </a:solidFill>
                <a:ea typeface="Segoe UI" pitchFamily="34" charset="0"/>
                <a:cs typeface="Segoe UI" pitchFamily="34" charset="0"/>
              </a:rPr>
              <a:t>applications</a:t>
            </a:r>
            <a:endParaRPr lang="en-US" sz="2400" dirty="0">
              <a:solidFill>
                <a:schemeClr val="accent4">
                  <a:lumMod val="50000"/>
                </a:schemeClr>
              </a:solidFill>
              <a:ea typeface="Segoe UI" pitchFamily="34" charset="0"/>
              <a:cs typeface="Segoe UI" pitchFamily="34" charset="0"/>
            </a:endParaRPr>
          </a:p>
        </p:txBody>
      </p:sp>
      <p:grpSp>
        <p:nvGrpSpPr>
          <p:cNvPr id="31" name="Group 30"/>
          <p:cNvGrpSpPr/>
          <p:nvPr/>
        </p:nvGrpSpPr>
        <p:grpSpPr>
          <a:xfrm>
            <a:off x="3857075" y="1669762"/>
            <a:ext cx="1866652" cy="1010320"/>
            <a:chOff x="3729849" y="1865207"/>
            <a:chExt cx="1866652" cy="1010320"/>
          </a:xfrm>
        </p:grpSpPr>
        <p:sp>
          <p:nvSpPr>
            <p:cNvPr id="19" name="Rectangle 18"/>
            <p:cNvSpPr/>
            <p:nvPr/>
          </p:nvSpPr>
          <p:spPr bwMode="auto">
            <a:xfrm>
              <a:off x="3729849" y="1865207"/>
              <a:ext cx="1866652"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632" dirty="0">
                  <a:gradFill>
                    <a:gsLst>
                      <a:gs pos="0">
                        <a:srgbClr val="FFFFFF"/>
                      </a:gs>
                      <a:gs pos="100000">
                        <a:srgbClr val="FFFFFF"/>
                      </a:gs>
                    </a:gsLst>
                    <a:lin ang="5400000" scaled="0"/>
                  </a:gradFill>
                  <a:ea typeface="Segoe UI" pitchFamily="34" charset="0"/>
                  <a:cs typeface="Segoe UI" pitchFamily="34" charset="0"/>
                </a:rPr>
                <a:t>Office</a:t>
              </a:r>
            </a:p>
          </p:txBody>
        </p:sp>
        <p:grpSp>
          <p:nvGrpSpPr>
            <p:cNvPr id="6" name="Group 4"/>
            <p:cNvGrpSpPr>
              <a:grpSpLocks noChangeAspect="1"/>
            </p:cNvGrpSpPr>
            <p:nvPr/>
          </p:nvGrpSpPr>
          <p:grpSpPr bwMode="auto">
            <a:xfrm>
              <a:off x="4006680" y="2098358"/>
              <a:ext cx="1278954" cy="413294"/>
              <a:chOff x="3328" y="149"/>
              <a:chExt cx="1244" cy="402"/>
            </a:xfrm>
            <a:solidFill>
              <a:schemeClr val="bg1"/>
            </a:solidFill>
          </p:grpSpPr>
          <p:sp>
            <p:nvSpPr>
              <p:cNvPr id="8" name="Freeform 5"/>
              <p:cNvSpPr>
                <a:spLocks/>
              </p:cNvSpPr>
              <p:nvPr/>
            </p:nvSpPr>
            <p:spPr bwMode="auto">
              <a:xfrm>
                <a:off x="3328" y="149"/>
                <a:ext cx="329" cy="402"/>
              </a:xfrm>
              <a:custGeom>
                <a:avLst/>
                <a:gdLst>
                  <a:gd name="T0" fmla="*/ 0 w 329"/>
                  <a:gd name="T1" fmla="*/ 322 h 402"/>
                  <a:gd name="T2" fmla="*/ 0 w 329"/>
                  <a:gd name="T3" fmla="*/ 79 h 402"/>
                  <a:gd name="T4" fmla="*/ 213 w 329"/>
                  <a:gd name="T5" fmla="*/ 0 h 402"/>
                  <a:gd name="T6" fmla="*/ 329 w 329"/>
                  <a:gd name="T7" fmla="*/ 36 h 402"/>
                  <a:gd name="T8" fmla="*/ 329 w 329"/>
                  <a:gd name="T9" fmla="*/ 366 h 402"/>
                  <a:gd name="T10" fmla="*/ 213 w 329"/>
                  <a:gd name="T11" fmla="*/ 402 h 402"/>
                  <a:gd name="T12" fmla="*/ 0 w 329"/>
                  <a:gd name="T13" fmla="*/ 322 h 402"/>
                  <a:gd name="T14" fmla="*/ 213 w 329"/>
                  <a:gd name="T15" fmla="*/ 349 h 402"/>
                  <a:gd name="T16" fmla="*/ 213 w 329"/>
                  <a:gd name="T17" fmla="*/ 65 h 402"/>
                  <a:gd name="T18" fmla="*/ 76 w 329"/>
                  <a:gd name="T19" fmla="*/ 99 h 402"/>
                  <a:gd name="T20" fmla="*/ 76 w 329"/>
                  <a:gd name="T21" fmla="*/ 291 h 402"/>
                  <a:gd name="T22" fmla="*/ 0 w 329"/>
                  <a:gd name="T23" fmla="*/ 3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402">
                    <a:moveTo>
                      <a:pt x="0" y="322"/>
                    </a:moveTo>
                    <a:lnTo>
                      <a:pt x="0" y="79"/>
                    </a:lnTo>
                    <a:lnTo>
                      <a:pt x="213" y="0"/>
                    </a:lnTo>
                    <a:lnTo>
                      <a:pt x="329" y="36"/>
                    </a:lnTo>
                    <a:lnTo>
                      <a:pt x="329" y="366"/>
                    </a:lnTo>
                    <a:lnTo>
                      <a:pt x="213" y="402"/>
                    </a:lnTo>
                    <a:lnTo>
                      <a:pt x="0" y="322"/>
                    </a:lnTo>
                    <a:lnTo>
                      <a:pt x="213" y="349"/>
                    </a:lnTo>
                    <a:lnTo>
                      <a:pt x="213" y="65"/>
                    </a:lnTo>
                    <a:lnTo>
                      <a:pt x="76" y="99"/>
                    </a:lnTo>
                    <a:lnTo>
                      <a:pt x="76" y="291"/>
                    </a:lnTo>
                    <a:lnTo>
                      <a:pt x="0"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6"/>
              <p:cNvSpPr>
                <a:spLocks noEditPoints="1"/>
              </p:cNvSpPr>
              <p:nvPr/>
            </p:nvSpPr>
            <p:spPr bwMode="auto">
              <a:xfrm>
                <a:off x="3774" y="226"/>
                <a:ext cx="222" cy="248"/>
              </a:xfrm>
              <a:custGeom>
                <a:avLst/>
                <a:gdLst>
                  <a:gd name="T0" fmla="*/ 47 w 94"/>
                  <a:gd name="T1" fmla="*/ 103 h 103"/>
                  <a:gd name="T2" fmla="*/ 13 w 94"/>
                  <a:gd name="T3" fmla="*/ 89 h 103"/>
                  <a:gd name="T4" fmla="*/ 0 w 94"/>
                  <a:gd name="T5" fmla="*/ 53 h 103"/>
                  <a:gd name="T6" fmla="*/ 13 w 94"/>
                  <a:gd name="T7" fmla="*/ 14 h 103"/>
                  <a:gd name="T8" fmla="*/ 48 w 94"/>
                  <a:gd name="T9" fmla="*/ 0 h 103"/>
                  <a:gd name="T10" fmla="*/ 82 w 94"/>
                  <a:gd name="T11" fmla="*/ 14 h 103"/>
                  <a:gd name="T12" fmla="*/ 94 w 94"/>
                  <a:gd name="T13" fmla="*/ 50 h 103"/>
                  <a:gd name="T14" fmla="*/ 81 w 94"/>
                  <a:gd name="T15" fmla="*/ 89 h 103"/>
                  <a:gd name="T16" fmla="*/ 47 w 94"/>
                  <a:gd name="T17" fmla="*/ 103 h 103"/>
                  <a:gd name="T18" fmla="*/ 48 w 94"/>
                  <a:gd name="T19" fmla="*/ 11 h 103"/>
                  <a:gd name="T20" fmla="*/ 22 w 94"/>
                  <a:gd name="T21" fmla="*/ 22 h 103"/>
                  <a:gd name="T22" fmla="*/ 12 w 94"/>
                  <a:gd name="T23" fmla="*/ 52 h 103"/>
                  <a:gd name="T24" fmla="*/ 22 w 94"/>
                  <a:gd name="T25" fmla="*/ 81 h 103"/>
                  <a:gd name="T26" fmla="*/ 47 w 94"/>
                  <a:gd name="T27" fmla="*/ 93 h 103"/>
                  <a:gd name="T28" fmla="*/ 73 w 94"/>
                  <a:gd name="T29" fmla="*/ 82 h 103"/>
                  <a:gd name="T30" fmla="*/ 82 w 94"/>
                  <a:gd name="T31" fmla="*/ 52 h 103"/>
                  <a:gd name="T32" fmla="*/ 73 w 94"/>
                  <a:gd name="T33" fmla="*/ 21 h 103"/>
                  <a:gd name="T34" fmla="*/ 48 w 94"/>
                  <a:gd name="T35"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03">
                    <a:moveTo>
                      <a:pt x="47" y="103"/>
                    </a:moveTo>
                    <a:cubicBezTo>
                      <a:pt x="33" y="103"/>
                      <a:pt x="21" y="99"/>
                      <a:pt x="13" y="89"/>
                    </a:cubicBezTo>
                    <a:cubicBezTo>
                      <a:pt x="4" y="80"/>
                      <a:pt x="0" y="68"/>
                      <a:pt x="0" y="53"/>
                    </a:cubicBezTo>
                    <a:cubicBezTo>
                      <a:pt x="0" y="37"/>
                      <a:pt x="4" y="24"/>
                      <a:pt x="13" y="14"/>
                    </a:cubicBezTo>
                    <a:cubicBezTo>
                      <a:pt x="22" y="5"/>
                      <a:pt x="33" y="0"/>
                      <a:pt x="48" y="0"/>
                    </a:cubicBezTo>
                    <a:cubicBezTo>
                      <a:pt x="62" y="0"/>
                      <a:pt x="73" y="5"/>
                      <a:pt x="82" y="14"/>
                    </a:cubicBezTo>
                    <a:cubicBezTo>
                      <a:pt x="90" y="23"/>
                      <a:pt x="94" y="35"/>
                      <a:pt x="94" y="50"/>
                    </a:cubicBezTo>
                    <a:cubicBezTo>
                      <a:pt x="94" y="67"/>
                      <a:pt x="90" y="80"/>
                      <a:pt x="81" y="89"/>
                    </a:cubicBezTo>
                    <a:cubicBezTo>
                      <a:pt x="73" y="98"/>
                      <a:pt x="61" y="103"/>
                      <a:pt x="47" y="103"/>
                    </a:cubicBezTo>
                    <a:close/>
                    <a:moveTo>
                      <a:pt x="48" y="11"/>
                    </a:moveTo>
                    <a:cubicBezTo>
                      <a:pt x="37" y="11"/>
                      <a:pt x="29" y="14"/>
                      <a:pt x="22" y="22"/>
                    </a:cubicBezTo>
                    <a:cubicBezTo>
                      <a:pt x="16" y="30"/>
                      <a:pt x="12" y="39"/>
                      <a:pt x="12" y="52"/>
                    </a:cubicBezTo>
                    <a:cubicBezTo>
                      <a:pt x="12" y="64"/>
                      <a:pt x="15" y="74"/>
                      <a:pt x="22" y="81"/>
                    </a:cubicBezTo>
                    <a:cubicBezTo>
                      <a:pt x="28" y="89"/>
                      <a:pt x="37" y="93"/>
                      <a:pt x="47" y="93"/>
                    </a:cubicBezTo>
                    <a:cubicBezTo>
                      <a:pt x="58" y="93"/>
                      <a:pt x="66" y="89"/>
                      <a:pt x="73" y="82"/>
                    </a:cubicBezTo>
                    <a:cubicBezTo>
                      <a:pt x="79" y="75"/>
                      <a:pt x="82" y="65"/>
                      <a:pt x="82" y="52"/>
                    </a:cubicBezTo>
                    <a:cubicBezTo>
                      <a:pt x="82" y="39"/>
                      <a:pt x="79" y="29"/>
                      <a:pt x="73" y="21"/>
                    </a:cubicBezTo>
                    <a:cubicBezTo>
                      <a:pt x="67" y="14"/>
                      <a:pt x="58" y="11"/>
                      <a:pt x="4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Freeform 7"/>
              <p:cNvSpPr>
                <a:spLocks/>
              </p:cNvSpPr>
              <p:nvPr/>
            </p:nvSpPr>
            <p:spPr bwMode="auto">
              <a:xfrm>
                <a:off x="4013" y="214"/>
                <a:ext cx="194" cy="257"/>
              </a:xfrm>
              <a:custGeom>
                <a:avLst/>
                <a:gdLst>
                  <a:gd name="T0" fmla="*/ 35 w 82"/>
                  <a:gd name="T1" fmla="*/ 0 h 107"/>
                  <a:gd name="T2" fmla="*/ 19 w 82"/>
                  <a:gd name="T3" fmla="*/ 6 h 107"/>
                  <a:gd name="T4" fmla="*/ 12 w 82"/>
                  <a:gd name="T5" fmla="*/ 24 h 107"/>
                  <a:gd name="T6" fmla="*/ 12 w 82"/>
                  <a:gd name="T7" fmla="*/ 35 h 107"/>
                  <a:gd name="T8" fmla="*/ 0 w 82"/>
                  <a:gd name="T9" fmla="*/ 35 h 107"/>
                  <a:gd name="T10" fmla="*/ 0 w 82"/>
                  <a:gd name="T11" fmla="*/ 45 h 107"/>
                  <a:gd name="T12" fmla="*/ 12 w 82"/>
                  <a:gd name="T13" fmla="*/ 45 h 107"/>
                  <a:gd name="T14" fmla="*/ 12 w 82"/>
                  <a:gd name="T15" fmla="*/ 107 h 107"/>
                  <a:gd name="T16" fmla="*/ 24 w 82"/>
                  <a:gd name="T17" fmla="*/ 107 h 107"/>
                  <a:gd name="T18" fmla="*/ 24 w 82"/>
                  <a:gd name="T19" fmla="*/ 45 h 107"/>
                  <a:gd name="T20" fmla="*/ 51 w 82"/>
                  <a:gd name="T21" fmla="*/ 45 h 107"/>
                  <a:gd name="T22" fmla="*/ 51 w 82"/>
                  <a:gd name="T23" fmla="*/ 107 h 107"/>
                  <a:gd name="T24" fmla="*/ 63 w 82"/>
                  <a:gd name="T25" fmla="*/ 107 h 107"/>
                  <a:gd name="T26" fmla="*/ 63 w 82"/>
                  <a:gd name="T27" fmla="*/ 45 h 107"/>
                  <a:gd name="T28" fmla="*/ 79 w 82"/>
                  <a:gd name="T29" fmla="*/ 45 h 107"/>
                  <a:gd name="T30" fmla="*/ 79 w 82"/>
                  <a:gd name="T31" fmla="*/ 35 h 107"/>
                  <a:gd name="T32" fmla="*/ 63 w 82"/>
                  <a:gd name="T33" fmla="*/ 35 h 107"/>
                  <a:gd name="T34" fmla="*/ 63 w 82"/>
                  <a:gd name="T35" fmla="*/ 24 h 107"/>
                  <a:gd name="T36" fmla="*/ 75 w 82"/>
                  <a:gd name="T37" fmla="*/ 9 h 107"/>
                  <a:gd name="T38" fmla="*/ 82 w 82"/>
                  <a:gd name="T39" fmla="*/ 11 h 107"/>
                  <a:gd name="T40" fmla="*/ 82 w 82"/>
                  <a:gd name="T41" fmla="*/ 1 h 107"/>
                  <a:gd name="T42" fmla="*/ 74 w 82"/>
                  <a:gd name="T43" fmla="*/ 0 h 107"/>
                  <a:gd name="T44" fmla="*/ 58 w 82"/>
                  <a:gd name="T45" fmla="*/ 6 h 107"/>
                  <a:gd name="T46" fmla="*/ 51 w 82"/>
                  <a:gd name="T47" fmla="*/ 24 h 107"/>
                  <a:gd name="T48" fmla="*/ 51 w 82"/>
                  <a:gd name="T49" fmla="*/ 35 h 107"/>
                  <a:gd name="T50" fmla="*/ 24 w 82"/>
                  <a:gd name="T51" fmla="*/ 35 h 107"/>
                  <a:gd name="T52" fmla="*/ 24 w 82"/>
                  <a:gd name="T53" fmla="*/ 24 h 107"/>
                  <a:gd name="T54" fmla="*/ 36 w 82"/>
                  <a:gd name="T55" fmla="*/ 9 h 107"/>
                  <a:gd name="T56" fmla="*/ 43 w 82"/>
                  <a:gd name="T57" fmla="*/ 11 h 107"/>
                  <a:gd name="T58" fmla="*/ 43 w 82"/>
                  <a:gd name="T59" fmla="*/ 1 h 107"/>
                  <a:gd name="T60" fmla="*/ 35 w 82"/>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107">
                    <a:moveTo>
                      <a:pt x="35" y="0"/>
                    </a:moveTo>
                    <a:cubicBezTo>
                      <a:pt x="28" y="0"/>
                      <a:pt x="23" y="2"/>
                      <a:pt x="19" y="6"/>
                    </a:cubicBezTo>
                    <a:cubicBezTo>
                      <a:pt x="14" y="10"/>
                      <a:pt x="12" y="16"/>
                      <a:pt x="12" y="24"/>
                    </a:cubicBezTo>
                    <a:cubicBezTo>
                      <a:pt x="12" y="35"/>
                      <a:pt x="12" y="35"/>
                      <a:pt x="12" y="35"/>
                    </a:cubicBezTo>
                    <a:cubicBezTo>
                      <a:pt x="0" y="35"/>
                      <a:pt x="0" y="35"/>
                      <a:pt x="0" y="35"/>
                    </a:cubicBezTo>
                    <a:cubicBezTo>
                      <a:pt x="0" y="45"/>
                      <a:pt x="0" y="45"/>
                      <a:pt x="0" y="45"/>
                    </a:cubicBezTo>
                    <a:cubicBezTo>
                      <a:pt x="12" y="45"/>
                      <a:pt x="12" y="45"/>
                      <a:pt x="12" y="45"/>
                    </a:cubicBezTo>
                    <a:cubicBezTo>
                      <a:pt x="12" y="107"/>
                      <a:pt x="12" y="107"/>
                      <a:pt x="12" y="107"/>
                    </a:cubicBezTo>
                    <a:cubicBezTo>
                      <a:pt x="24" y="107"/>
                      <a:pt x="24" y="107"/>
                      <a:pt x="24" y="107"/>
                    </a:cubicBezTo>
                    <a:cubicBezTo>
                      <a:pt x="24" y="45"/>
                      <a:pt x="24" y="45"/>
                      <a:pt x="24" y="45"/>
                    </a:cubicBezTo>
                    <a:cubicBezTo>
                      <a:pt x="51" y="45"/>
                      <a:pt x="51" y="45"/>
                      <a:pt x="51" y="45"/>
                    </a:cubicBezTo>
                    <a:cubicBezTo>
                      <a:pt x="51" y="107"/>
                      <a:pt x="51" y="107"/>
                      <a:pt x="51" y="107"/>
                    </a:cubicBezTo>
                    <a:cubicBezTo>
                      <a:pt x="63" y="107"/>
                      <a:pt x="63" y="107"/>
                      <a:pt x="63" y="107"/>
                    </a:cubicBezTo>
                    <a:cubicBezTo>
                      <a:pt x="63" y="45"/>
                      <a:pt x="63" y="45"/>
                      <a:pt x="63" y="45"/>
                    </a:cubicBezTo>
                    <a:cubicBezTo>
                      <a:pt x="79" y="45"/>
                      <a:pt x="79" y="45"/>
                      <a:pt x="79" y="45"/>
                    </a:cubicBezTo>
                    <a:cubicBezTo>
                      <a:pt x="79" y="35"/>
                      <a:pt x="79" y="35"/>
                      <a:pt x="79" y="35"/>
                    </a:cubicBezTo>
                    <a:cubicBezTo>
                      <a:pt x="63" y="35"/>
                      <a:pt x="63" y="35"/>
                      <a:pt x="63" y="35"/>
                    </a:cubicBezTo>
                    <a:cubicBezTo>
                      <a:pt x="63" y="24"/>
                      <a:pt x="63" y="24"/>
                      <a:pt x="63" y="24"/>
                    </a:cubicBezTo>
                    <a:cubicBezTo>
                      <a:pt x="63" y="14"/>
                      <a:pt x="67" y="9"/>
                      <a:pt x="75" y="9"/>
                    </a:cubicBezTo>
                    <a:cubicBezTo>
                      <a:pt x="78" y="9"/>
                      <a:pt x="80" y="10"/>
                      <a:pt x="82" y="11"/>
                    </a:cubicBezTo>
                    <a:cubicBezTo>
                      <a:pt x="82" y="1"/>
                      <a:pt x="82" y="1"/>
                      <a:pt x="82" y="1"/>
                    </a:cubicBezTo>
                    <a:cubicBezTo>
                      <a:pt x="80" y="0"/>
                      <a:pt x="78" y="0"/>
                      <a:pt x="74" y="0"/>
                    </a:cubicBezTo>
                    <a:cubicBezTo>
                      <a:pt x="68" y="0"/>
                      <a:pt x="62" y="2"/>
                      <a:pt x="58" y="6"/>
                    </a:cubicBezTo>
                    <a:cubicBezTo>
                      <a:pt x="54" y="10"/>
                      <a:pt x="51" y="16"/>
                      <a:pt x="51" y="24"/>
                    </a:cubicBezTo>
                    <a:cubicBezTo>
                      <a:pt x="51" y="35"/>
                      <a:pt x="51" y="35"/>
                      <a:pt x="51" y="35"/>
                    </a:cubicBezTo>
                    <a:cubicBezTo>
                      <a:pt x="24" y="35"/>
                      <a:pt x="24" y="35"/>
                      <a:pt x="24" y="35"/>
                    </a:cubicBezTo>
                    <a:cubicBezTo>
                      <a:pt x="24" y="24"/>
                      <a:pt x="24" y="24"/>
                      <a:pt x="24" y="24"/>
                    </a:cubicBezTo>
                    <a:cubicBezTo>
                      <a:pt x="24" y="14"/>
                      <a:pt x="28" y="9"/>
                      <a:pt x="36" y="9"/>
                    </a:cubicBezTo>
                    <a:cubicBezTo>
                      <a:pt x="38" y="9"/>
                      <a:pt x="41" y="10"/>
                      <a:pt x="43" y="11"/>
                    </a:cubicBezTo>
                    <a:cubicBezTo>
                      <a:pt x="43" y="1"/>
                      <a:pt x="43" y="1"/>
                      <a:pt x="43" y="1"/>
                    </a:cubicBezTo>
                    <a:cubicBezTo>
                      <a:pt x="41" y="0"/>
                      <a:pt x="38"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8"/>
              <p:cNvSpPr>
                <a:spLocks noEditPoints="1"/>
              </p:cNvSpPr>
              <p:nvPr/>
            </p:nvSpPr>
            <p:spPr bwMode="auto">
              <a:xfrm>
                <a:off x="4224" y="219"/>
                <a:ext cx="36" cy="252"/>
              </a:xfrm>
              <a:custGeom>
                <a:avLst/>
                <a:gdLst>
                  <a:gd name="T0" fmla="*/ 7 w 15"/>
                  <a:gd name="T1" fmla="*/ 15 h 105"/>
                  <a:gd name="T2" fmla="*/ 2 w 15"/>
                  <a:gd name="T3" fmla="*/ 13 h 105"/>
                  <a:gd name="T4" fmla="*/ 0 w 15"/>
                  <a:gd name="T5" fmla="*/ 8 h 105"/>
                  <a:gd name="T6" fmla="*/ 2 w 15"/>
                  <a:gd name="T7" fmla="*/ 3 h 105"/>
                  <a:gd name="T8" fmla="*/ 7 w 15"/>
                  <a:gd name="T9" fmla="*/ 0 h 105"/>
                  <a:gd name="T10" fmla="*/ 12 w 15"/>
                  <a:gd name="T11" fmla="*/ 3 h 105"/>
                  <a:gd name="T12" fmla="*/ 15 w 15"/>
                  <a:gd name="T13" fmla="*/ 8 h 105"/>
                  <a:gd name="T14" fmla="*/ 12 w 15"/>
                  <a:gd name="T15" fmla="*/ 13 h 105"/>
                  <a:gd name="T16" fmla="*/ 7 w 15"/>
                  <a:gd name="T17" fmla="*/ 15 h 105"/>
                  <a:gd name="T18" fmla="*/ 13 w 15"/>
                  <a:gd name="T19" fmla="*/ 105 h 105"/>
                  <a:gd name="T20" fmla="*/ 1 w 15"/>
                  <a:gd name="T21" fmla="*/ 105 h 105"/>
                  <a:gd name="T22" fmla="*/ 1 w 15"/>
                  <a:gd name="T23" fmla="*/ 33 h 105"/>
                  <a:gd name="T24" fmla="*/ 13 w 15"/>
                  <a:gd name="T25" fmla="*/ 33 h 105"/>
                  <a:gd name="T26" fmla="*/ 13 w 15"/>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5">
                    <a:moveTo>
                      <a:pt x="7" y="15"/>
                    </a:moveTo>
                    <a:cubicBezTo>
                      <a:pt x="5" y="15"/>
                      <a:pt x="3" y="15"/>
                      <a:pt x="2" y="13"/>
                    </a:cubicBezTo>
                    <a:cubicBezTo>
                      <a:pt x="0" y="12"/>
                      <a:pt x="0" y="10"/>
                      <a:pt x="0" y="8"/>
                    </a:cubicBezTo>
                    <a:cubicBezTo>
                      <a:pt x="0" y="6"/>
                      <a:pt x="0" y="4"/>
                      <a:pt x="2" y="3"/>
                    </a:cubicBezTo>
                    <a:cubicBezTo>
                      <a:pt x="3" y="1"/>
                      <a:pt x="5" y="0"/>
                      <a:pt x="7" y="0"/>
                    </a:cubicBezTo>
                    <a:cubicBezTo>
                      <a:pt x="9" y="0"/>
                      <a:pt x="11" y="1"/>
                      <a:pt x="12" y="3"/>
                    </a:cubicBezTo>
                    <a:cubicBezTo>
                      <a:pt x="14" y="4"/>
                      <a:pt x="15" y="6"/>
                      <a:pt x="15" y="8"/>
                    </a:cubicBezTo>
                    <a:cubicBezTo>
                      <a:pt x="15" y="10"/>
                      <a:pt x="14" y="12"/>
                      <a:pt x="12" y="13"/>
                    </a:cubicBezTo>
                    <a:cubicBezTo>
                      <a:pt x="11" y="14"/>
                      <a:pt x="9" y="15"/>
                      <a:pt x="7" y="15"/>
                    </a:cubicBezTo>
                    <a:close/>
                    <a:moveTo>
                      <a:pt x="13" y="105"/>
                    </a:moveTo>
                    <a:cubicBezTo>
                      <a:pt x="1" y="105"/>
                      <a:pt x="1" y="105"/>
                      <a:pt x="1" y="105"/>
                    </a:cubicBezTo>
                    <a:cubicBezTo>
                      <a:pt x="1" y="33"/>
                      <a:pt x="1" y="33"/>
                      <a:pt x="1" y="33"/>
                    </a:cubicBezTo>
                    <a:cubicBezTo>
                      <a:pt x="13" y="33"/>
                      <a:pt x="13" y="33"/>
                      <a:pt x="13" y="33"/>
                    </a:cubicBezTo>
                    <a:lnTo>
                      <a:pt x="13"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9"/>
              <p:cNvSpPr>
                <a:spLocks/>
              </p:cNvSpPr>
              <p:nvPr/>
            </p:nvSpPr>
            <p:spPr bwMode="auto">
              <a:xfrm>
                <a:off x="4281" y="296"/>
                <a:ext cx="128" cy="178"/>
              </a:xfrm>
              <a:custGeom>
                <a:avLst/>
                <a:gdLst>
                  <a:gd name="T0" fmla="*/ 53 w 54"/>
                  <a:gd name="T1" fmla="*/ 69 h 74"/>
                  <a:gd name="T2" fmla="*/ 34 w 54"/>
                  <a:gd name="T3" fmla="*/ 74 h 74"/>
                  <a:gd name="T4" fmla="*/ 9 w 54"/>
                  <a:gd name="T5" fmla="*/ 64 h 74"/>
                  <a:gd name="T6" fmla="*/ 0 w 54"/>
                  <a:gd name="T7" fmla="*/ 39 h 74"/>
                  <a:gd name="T8" fmla="*/ 10 w 54"/>
                  <a:gd name="T9" fmla="*/ 10 h 74"/>
                  <a:gd name="T10" fmla="*/ 37 w 54"/>
                  <a:gd name="T11" fmla="*/ 0 h 74"/>
                  <a:gd name="T12" fmla="*/ 54 w 54"/>
                  <a:gd name="T13" fmla="*/ 3 h 74"/>
                  <a:gd name="T14" fmla="*/ 54 w 54"/>
                  <a:gd name="T15" fmla="*/ 15 h 74"/>
                  <a:gd name="T16" fmla="*/ 37 w 54"/>
                  <a:gd name="T17" fmla="*/ 9 h 74"/>
                  <a:gd name="T18" fmla="*/ 19 w 54"/>
                  <a:gd name="T19" fmla="*/ 17 h 74"/>
                  <a:gd name="T20" fmla="*/ 12 w 54"/>
                  <a:gd name="T21" fmla="*/ 38 h 74"/>
                  <a:gd name="T22" fmla="*/ 18 w 54"/>
                  <a:gd name="T23" fmla="*/ 57 h 74"/>
                  <a:gd name="T24" fmla="*/ 36 w 54"/>
                  <a:gd name="T25" fmla="*/ 65 h 74"/>
                  <a:gd name="T26" fmla="*/ 53 w 54"/>
                  <a:gd name="T27" fmla="*/ 58 h 74"/>
                  <a:gd name="T28" fmla="*/ 53 w 54"/>
                  <a:gd name="T2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4">
                    <a:moveTo>
                      <a:pt x="53" y="69"/>
                    </a:moveTo>
                    <a:cubicBezTo>
                      <a:pt x="48" y="73"/>
                      <a:pt x="42" y="74"/>
                      <a:pt x="34" y="74"/>
                    </a:cubicBezTo>
                    <a:cubicBezTo>
                      <a:pt x="24" y="74"/>
                      <a:pt x="16" y="71"/>
                      <a:pt x="9" y="64"/>
                    </a:cubicBezTo>
                    <a:cubicBezTo>
                      <a:pt x="3" y="58"/>
                      <a:pt x="0" y="49"/>
                      <a:pt x="0" y="39"/>
                    </a:cubicBezTo>
                    <a:cubicBezTo>
                      <a:pt x="0" y="27"/>
                      <a:pt x="3" y="17"/>
                      <a:pt x="10" y="10"/>
                    </a:cubicBezTo>
                    <a:cubicBezTo>
                      <a:pt x="17" y="3"/>
                      <a:pt x="26" y="0"/>
                      <a:pt x="37" y="0"/>
                    </a:cubicBezTo>
                    <a:cubicBezTo>
                      <a:pt x="43" y="0"/>
                      <a:pt x="49" y="1"/>
                      <a:pt x="54" y="3"/>
                    </a:cubicBezTo>
                    <a:cubicBezTo>
                      <a:pt x="54" y="15"/>
                      <a:pt x="54" y="15"/>
                      <a:pt x="54" y="15"/>
                    </a:cubicBezTo>
                    <a:cubicBezTo>
                      <a:pt x="48" y="11"/>
                      <a:pt x="43" y="9"/>
                      <a:pt x="37" y="9"/>
                    </a:cubicBezTo>
                    <a:cubicBezTo>
                      <a:pt x="29" y="9"/>
                      <a:pt x="23" y="12"/>
                      <a:pt x="19" y="17"/>
                    </a:cubicBezTo>
                    <a:cubicBezTo>
                      <a:pt x="14" y="22"/>
                      <a:pt x="12" y="29"/>
                      <a:pt x="12" y="38"/>
                    </a:cubicBezTo>
                    <a:cubicBezTo>
                      <a:pt x="12" y="46"/>
                      <a:pt x="14" y="53"/>
                      <a:pt x="18" y="57"/>
                    </a:cubicBezTo>
                    <a:cubicBezTo>
                      <a:pt x="23" y="62"/>
                      <a:pt x="29" y="65"/>
                      <a:pt x="36" y="65"/>
                    </a:cubicBezTo>
                    <a:cubicBezTo>
                      <a:pt x="42" y="65"/>
                      <a:pt x="48" y="63"/>
                      <a:pt x="53" y="58"/>
                    </a:cubicBezTo>
                    <a:lnTo>
                      <a:pt x="53"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
              <p:cNvSpPr>
                <a:spLocks noEditPoints="1"/>
              </p:cNvSpPr>
              <p:nvPr/>
            </p:nvSpPr>
            <p:spPr bwMode="auto">
              <a:xfrm>
                <a:off x="4425" y="296"/>
                <a:ext cx="147" cy="178"/>
              </a:xfrm>
              <a:custGeom>
                <a:avLst/>
                <a:gdLst>
                  <a:gd name="T0" fmla="*/ 62 w 62"/>
                  <a:gd name="T1" fmla="*/ 40 h 74"/>
                  <a:gd name="T2" fmla="*/ 12 w 62"/>
                  <a:gd name="T3" fmla="*/ 40 h 74"/>
                  <a:gd name="T4" fmla="*/ 18 w 62"/>
                  <a:gd name="T5" fmla="*/ 58 h 74"/>
                  <a:gd name="T6" fmla="*/ 35 w 62"/>
                  <a:gd name="T7" fmla="*/ 65 h 74"/>
                  <a:gd name="T8" fmla="*/ 57 w 62"/>
                  <a:gd name="T9" fmla="*/ 57 h 74"/>
                  <a:gd name="T10" fmla="*/ 57 w 62"/>
                  <a:gd name="T11" fmla="*/ 67 h 74"/>
                  <a:gd name="T12" fmla="*/ 32 w 62"/>
                  <a:gd name="T13" fmla="*/ 74 h 74"/>
                  <a:gd name="T14" fmla="*/ 9 w 62"/>
                  <a:gd name="T15" fmla="*/ 64 h 74"/>
                  <a:gd name="T16" fmla="*/ 0 w 62"/>
                  <a:gd name="T17" fmla="*/ 37 h 74"/>
                  <a:gd name="T18" fmla="*/ 10 w 62"/>
                  <a:gd name="T19" fmla="*/ 10 h 74"/>
                  <a:gd name="T20" fmla="*/ 33 w 62"/>
                  <a:gd name="T21" fmla="*/ 0 h 74"/>
                  <a:gd name="T22" fmla="*/ 55 w 62"/>
                  <a:gd name="T23" fmla="*/ 9 h 74"/>
                  <a:gd name="T24" fmla="*/ 62 w 62"/>
                  <a:gd name="T25" fmla="*/ 34 h 74"/>
                  <a:gd name="T26" fmla="*/ 62 w 62"/>
                  <a:gd name="T27" fmla="*/ 40 h 74"/>
                  <a:gd name="T28" fmla="*/ 51 w 62"/>
                  <a:gd name="T29" fmla="*/ 30 h 74"/>
                  <a:gd name="T30" fmla="*/ 46 w 62"/>
                  <a:gd name="T31" fmla="*/ 15 h 74"/>
                  <a:gd name="T32" fmla="*/ 33 w 62"/>
                  <a:gd name="T33" fmla="*/ 9 h 74"/>
                  <a:gd name="T34" fmla="*/ 19 w 62"/>
                  <a:gd name="T35" fmla="*/ 15 h 74"/>
                  <a:gd name="T36" fmla="*/ 12 w 62"/>
                  <a:gd name="T37" fmla="*/ 30 h 74"/>
                  <a:gd name="T38" fmla="*/ 51 w 62"/>
                  <a:gd name="T39"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4">
                    <a:moveTo>
                      <a:pt x="62" y="40"/>
                    </a:moveTo>
                    <a:cubicBezTo>
                      <a:pt x="12" y="40"/>
                      <a:pt x="12" y="40"/>
                      <a:pt x="12" y="40"/>
                    </a:cubicBezTo>
                    <a:cubicBezTo>
                      <a:pt x="12" y="48"/>
                      <a:pt x="14" y="54"/>
                      <a:pt x="18" y="58"/>
                    </a:cubicBezTo>
                    <a:cubicBezTo>
                      <a:pt x="22" y="62"/>
                      <a:pt x="28" y="65"/>
                      <a:pt x="35" y="65"/>
                    </a:cubicBezTo>
                    <a:cubicBezTo>
                      <a:pt x="43" y="65"/>
                      <a:pt x="51" y="62"/>
                      <a:pt x="57" y="57"/>
                    </a:cubicBezTo>
                    <a:cubicBezTo>
                      <a:pt x="57" y="67"/>
                      <a:pt x="57" y="67"/>
                      <a:pt x="57" y="67"/>
                    </a:cubicBezTo>
                    <a:cubicBezTo>
                      <a:pt x="51" y="72"/>
                      <a:pt x="43" y="74"/>
                      <a:pt x="32" y="74"/>
                    </a:cubicBezTo>
                    <a:cubicBezTo>
                      <a:pt x="22" y="74"/>
                      <a:pt x="14" y="71"/>
                      <a:pt x="9" y="64"/>
                    </a:cubicBezTo>
                    <a:cubicBezTo>
                      <a:pt x="3" y="58"/>
                      <a:pt x="0" y="49"/>
                      <a:pt x="0" y="37"/>
                    </a:cubicBezTo>
                    <a:cubicBezTo>
                      <a:pt x="0" y="26"/>
                      <a:pt x="3" y="17"/>
                      <a:pt x="10" y="10"/>
                    </a:cubicBezTo>
                    <a:cubicBezTo>
                      <a:pt x="16" y="3"/>
                      <a:pt x="24" y="0"/>
                      <a:pt x="33" y="0"/>
                    </a:cubicBezTo>
                    <a:cubicBezTo>
                      <a:pt x="42" y="0"/>
                      <a:pt x="49" y="3"/>
                      <a:pt x="55" y="9"/>
                    </a:cubicBezTo>
                    <a:cubicBezTo>
                      <a:pt x="60" y="15"/>
                      <a:pt x="62" y="23"/>
                      <a:pt x="62" y="34"/>
                    </a:cubicBezTo>
                    <a:lnTo>
                      <a:pt x="62" y="40"/>
                    </a:lnTo>
                    <a:close/>
                    <a:moveTo>
                      <a:pt x="51" y="30"/>
                    </a:moveTo>
                    <a:cubicBezTo>
                      <a:pt x="51" y="24"/>
                      <a:pt x="49" y="18"/>
                      <a:pt x="46" y="15"/>
                    </a:cubicBezTo>
                    <a:cubicBezTo>
                      <a:pt x="43" y="11"/>
                      <a:pt x="38" y="9"/>
                      <a:pt x="33" y="9"/>
                    </a:cubicBezTo>
                    <a:cubicBezTo>
                      <a:pt x="27" y="9"/>
                      <a:pt x="23" y="11"/>
                      <a:pt x="19" y="15"/>
                    </a:cubicBezTo>
                    <a:cubicBezTo>
                      <a:pt x="15" y="19"/>
                      <a:pt x="13" y="24"/>
                      <a:pt x="12" y="30"/>
                    </a:cubicBezTo>
                    <a:lnTo>
                      <a:pt x="5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5" name="Group 34"/>
          <p:cNvGrpSpPr/>
          <p:nvPr/>
        </p:nvGrpSpPr>
        <p:grpSpPr>
          <a:xfrm>
            <a:off x="9687291" y="2978215"/>
            <a:ext cx="1865207" cy="1010320"/>
            <a:chOff x="9499272" y="2523209"/>
            <a:chExt cx="1865207" cy="1010320"/>
          </a:xfrm>
        </p:grpSpPr>
        <p:sp>
          <p:nvSpPr>
            <p:cNvPr id="26" name="Rectangle 25"/>
            <p:cNvSpPr/>
            <p:nvPr/>
          </p:nvSpPr>
          <p:spPr bwMode="auto">
            <a:xfrm>
              <a:off x="9499272" y="2523209"/>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Yammer</a:t>
              </a:r>
            </a:p>
          </p:txBody>
        </p:sp>
        <p:grpSp>
          <p:nvGrpSpPr>
            <p:cNvPr id="44" name="Group 25"/>
            <p:cNvGrpSpPr>
              <a:grpSpLocks noChangeAspect="1"/>
            </p:cNvGrpSpPr>
            <p:nvPr/>
          </p:nvGrpSpPr>
          <p:grpSpPr bwMode="auto">
            <a:xfrm>
              <a:off x="10258496" y="2756360"/>
              <a:ext cx="551731" cy="466302"/>
              <a:chOff x="4" y="3"/>
              <a:chExt cx="310" cy="262"/>
            </a:xfrm>
            <a:solidFill>
              <a:schemeClr val="bg1"/>
            </a:solidFill>
          </p:grpSpPr>
          <p:sp>
            <p:nvSpPr>
              <p:cNvPr id="47" name="Freeform 26"/>
              <p:cNvSpPr>
                <a:spLocks/>
              </p:cNvSpPr>
              <p:nvPr/>
            </p:nvSpPr>
            <p:spPr bwMode="auto">
              <a:xfrm>
                <a:off x="4" y="3"/>
                <a:ext cx="174" cy="262"/>
              </a:xfrm>
              <a:custGeom>
                <a:avLst/>
                <a:gdLst>
                  <a:gd name="T0" fmla="*/ 71 w 72"/>
                  <a:gd name="T1" fmla="*/ 10 h 108"/>
                  <a:gd name="T2" fmla="*/ 71 w 72"/>
                  <a:gd name="T3" fmla="*/ 10 h 108"/>
                  <a:gd name="T4" fmla="*/ 67 w 72"/>
                  <a:gd name="T5" fmla="*/ 2 h 108"/>
                  <a:gd name="T6" fmla="*/ 58 w 72"/>
                  <a:gd name="T7" fmla="*/ 6 h 108"/>
                  <a:gd name="T8" fmla="*/ 58 w 72"/>
                  <a:gd name="T9" fmla="*/ 6 h 108"/>
                  <a:gd name="T10" fmla="*/ 58 w 72"/>
                  <a:gd name="T11" fmla="*/ 6 h 108"/>
                  <a:gd name="T12" fmla="*/ 58 w 72"/>
                  <a:gd name="T13" fmla="*/ 6 h 108"/>
                  <a:gd name="T14" fmla="*/ 37 w 72"/>
                  <a:gd name="T15" fmla="*/ 62 h 108"/>
                  <a:gd name="T16" fmla="*/ 37 w 72"/>
                  <a:gd name="T17" fmla="*/ 62 h 108"/>
                  <a:gd name="T18" fmla="*/ 14 w 72"/>
                  <a:gd name="T19" fmla="*/ 5 h 108"/>
                  <a:gd name="T20" fmla="*/ 14 w 72"/>
                  <a:gd name="T21" fmla="*/ 5 h 108"/>
                  <a:gd name="T22" fmla="*/ 14 w 72"/>
                  <a:gd name="T23" fmla="*/ 4 h 108"/>
                  <a:gd name="T24" fmla="*/ 5 w 72"/>
                  <a:gd name="T25" fmla="*/ 1 h 108"/>
                  <a:gd name="T26" fmla="*/ 1 w 72"/>
                  <a:gd name="T27" fmla="*/ 10 h 108"/>
                  <a:gd name="T28" fmla="*/ 30 w 72"/>
                  <a:gd name="T29" fmla="*/ 80 h 108"/>
                  <a:gd name="T30" fmla="*/ 28 w 72"/>
                  <a:gd name="T31" fmla="*/ 83 h 108"/>
                  <a:gd name="T32" fmla="*/ 13 w 72"/>
                  <a:gd name="T33" fmla="*/ 96 h 108"/>
                  <a:gd name="T34" fmla="*/ 9 w 72"/>
                  <a:gd name="T35" fmla="*/ 96 h 108"/>
                  <a:gd name="T36" fmla="*/ 3 w 72"/>
                  <a:gd name="T37" fmla="*/ 101 h 108"/>
                  <a:gd name="T38" fmla="*/ 7 w 72"/>
                  <a:gd name="T39" fmla="*/ 108 h 108"/>
                  <a:gd name="T40" fmla="*/ 14 w 72"/>
                  <a:gd name="T41" fmla="*/ 108 h 108"/>
                  <a:gd name="T42" fmla="*/ 40 w 72"/>
                  <a:gd name="T43" fmla="*/ 86 h 108"/>
                  <a:gd name="T44" fmla="*/ 70 w 72"/>
                  <a:gd name="T45" fmla="*/ 11 h 108"/>
                  <a:gd name="T46" fmla="*/ 71 w 72"/>
                  <a:gd name="T47"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71" y="10"/>
                    </a:moveTo>
                    <a:cubicBezTo>
                      <a:pt x="71" y="10"/>
                      <a:pt x="71" y="10"/>
                      <a:pt x="71" y="10"/>
                    </a:cubicBezTo>
                    <a:cubicBezTo>
                      <a:pt x="72" y="6"/>
                      <a:pt x="70" y="3"/>
                      <a:pt x="67" y="2"/>
                    </a:cubicBezTo>
                    <a:cubicBezTo>
                      <a:pt x="63" y="1"/>
                      <a:pt x="60" y="2"/>
                      <a:pt x="58" y="6"/>
                    </a:cubicBezTo>
                    <a:cubicBezTo>
                      <a:pt x="58" y="6"/>
                      <a:pt x="58" y="6"/>
                      <a:pt x="58" y="6"/>
                    </a:cubicBezTo>
                    <a:cubicBezTo>
                      <a:pt x="58" y="6"/>
                      <a:pt x="58" y="6"/>
                      <a:pt x="58" y="6"/>
                    </a:cubicBezTo>
                    <a:cubicBezTo>
                      <a:pt x="58" y="6"/>
                      <a:pt x="58" y="6"/>
                      <a:pt x="58" y="6"/>
                    </a:cubicBezTo>
                    <a:cubicBezTo>
                      <a:pt x="56" y="12"/>
                      <a:pt x="37" y="62"/>
                      <a:pt x="37" y="62"/>
                    </a:cubicBezTo>
                    <a:cubicBezTo>
                      <a:pt x="37" y="62"/>
                      <a:pt x="37" y="62"/>
                      <a:pt x="37" y="62"/>
                    </a:cubicBezTo>
                    <a:cubicBezTo>
                      <a:pt x="14" y="5"/>
                      <a:pt x="14" y="5"/>
                      <a:pt x="14" y="5"/>
                    </a:cubicBezTo>
                    <a:cubicBezTo>
                      <a:pt x="14" y="5"/>
                      <a:pt x="14" y="5"/>
                      <a:pt x="14" y="5"/>
                    </a:cubicBezTo>
                    <a:cubicBezTo>
                      <a:pt x="14" y="4"/>
                      <a:pt x="14" y="4"/>
                      <a:pt x="14" y="4"/>
                    </a:cubicBezTo>
                    <a:cubicBezTo>
                      <a:pt x="12" y="1"/>
                      <a:pt x="8" y="0"/>
                      <a:pt x="5" y="1"/>
                    </a:cubicBezTo>
                    <a:cubicBezTo>
                      <a:pt x="2" y="2"/>
                      <a:pt x="0" y="6"/>
                      <a:pt x="1" y="10"/>
                    </a:cubicBezTo>
                    <a:cubicBezTo>
                      <a:pt x="4" y="17"/>
                      <a:pt x="30" y="80"/>
                      <a:pt x="30" y="80"/>
                    </a:cubicBezTo>
                    <a:cubicBezTo>
                      <a:pt x="28" y="83"/>
                      <a:pt x="28" y="83"/>
                      <a:pt x="28" y="83"/>
                    </a:cubicBezTo>
                    <a:cubicBezTo>
                      <a:pt x="25" y="91"/>
                      <a:pt x="22" y="96"/>
                      <a:pt x="13" y="96"/>
                    </a:cubicBezTo>
                    <a:cubicBezTo>
                      <a:pt x="12" y="96"/>
                      <a:pt x="10" y="96"/>
                      <a:pt x="9" y="96"/>
                    </a:cubicBezTo>
                    <a:cubicBezTo>
                      <a:pt x="7" y="96"/>
                      <a:pt x="4" y="98"/>
                      <a:pt x="3" y="101"/>
                    </a:cubicBezTo>
                    <a:cubicBezTo>
                      <a:pt x="2" y="104"/>
                      <a:pt x="4" y="107"/>
                      <a:pt x="7" y="108"/>
                    </a:cubicBezTo>
                    <a:cubicBezTo>
                      <a:pt x="10" y="108"/>
                      <a:pt x="12" y="108"/>
                      <a:pt x="14" y="108"/>
                    </a:cubicBezTo>
                    <a:cubicBezTo>
                      <a:pt x="30" y="108"/>
                      <a:pt x="35" y="99"/>
                      <a:pt x="40" y="86"/>
                    </a:cubicBezTo>
                    <a:cubicBezTo>
                      <a:pt x="40" y="86"/>
                      <a:pt x="69" y="14"/>
                      <a:pt x="70" y="11"/>
                    </a:cubicBezTo>
                    <a:cubicBezTo>
                      <a:pt x="70" y="11"/>
                      <a:pt x="71" y="11"/>
                      <a:pt x="7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 name="Freeform 27"/>
              <p:cNvSpPr>
                <a:spLocks/>
              </p:cNvSpPr>
              <p:nvPr/>
            </p:nvSpPr>
            <p:spPr bwMode="auto">
              <a:xfrm>
                <a:off x="183" y="173"/>
                <a:ext cx="99" cy="66"/>
              </a:xfrm>
              <a:custGeom>
                <a:avLst/>
                <a:gdLst>
                  <a:gd name="T0" fmla="*/ 32 w 41"/>
                  <a:gd name="T1" fmla="*/ 27 h 27"/>
                  <a:gd name="T2" fmla="*/ 32 w 41"/>
                  <a:gd name="T3" fmla="*/ 27 h 27"/>
                  <a:gd name="T4" fmla="*/ 30 w 41"/>
                  <a:gd name="T5" fmla="*/ 27 h 27"/>
                  <a:gd name="T6" fmla="*/ 29 w 41"/>
                  <a:gd name="T7" fmla="*/ 26 h 27"/>
                  <a:gd name="T8" fmla="*/ 0 w 41"/>
                  <a:gd name="T9" fmla="*/ 2 h 27"/>
                  <a:gd name="T10" fmla="*/ 1 w 41"/>
                  <a:gd name="T11" fmla="*/ 1 h 27"/>
                  <a:gd name="T12" fmla="*/ 3 w 41"/>
                  <a:gd name="T13" fmla="*/ 0 h 27"/>
                  <a:gd name="T14" fmla="*/ 37 w 41"/>
                  <a:gd name="T15" fmla="*/ 14 h 27"/>
                  <a:gd name="T16" fmla="*/ 39 w 41"/>
                  <a:gd name="T17" fmla="*/ 24 h 27"/>
                  <a:gd name="T18" fmla="*/ 32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2" y="27"/>
                    </a:moveTo>
                    <a:cubicBezTo>
                      <a:pt x="32" y="27"/>
                      <a:pt x="32" y="27"/>
                      <a:pt x="32" y="27"/>
                    </a:cubicBezTo>
                    <a:cubicBezTo>
                      <a:pt x="32" y="27"/>
                      <a:pt x="31" y="27"/>
                      <a:pt x="30" y="27"/>
                    </a:cubicBezTo>
                    <a:cubicBezTo>
                      <a:pt x="29" y="26"/>
                      <a:pt x="29" y="26"/>
                      <a:pt x="29" y="26"/>
                    </a:cubicBezTo>
                    <a:cubicBezTo>
                      <a:pt x="27" y="25"/>
                      <a:pt x="0" y="7"/>
                      <a:pt x="0" y="2"/>
                    </a:cubicBezTo>
                    <a:cubicBezTo>
                      <a:pt x="0" y="2"/>
                      <a:pt x="0" y="1"/>
                      <a:pt x="1" y="1"/>
                    </a:cubicBezTo>
                    <a:cubicBezTo>
                      <a:pt x="1" y="0"/>
                      <a:pt x="2" y="0"/>
                      <a:pt x="3" y="0"/>
                    </a:cubicBezTo>
                    <a:cubicBezTo>
                      <a:pt x="9" y="0"/>
                      <a:pt x="27" y="8"/>
                      <a:pt x="37" y="14"/>
                    </a:cubicBezTo>
                    <a:cubicBezTo>
                      <a:pt x="40" y="16"/>
                      <a:pt x="41" y="21"/>
                      <a:pt x="39" y="24"/>
                    </a:cubicBezTo>
                    <a:cubicBezTo>
                      <a:pt x="37" y="26"/>
                      <a:pt x="35" y="27"/>
                      <a:pt x="32"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 name="Freeform 28"/>
              <p:cNvSpPr>
                <a:spLocks/>
              </p:cNvSpPr>
              <p:nvPr/>
            </p:nvSpPr>
            <p:spPr bwMode="auto">
              <a:xfrm>
                <a:off x="183" y="40"/>
                <a:ext cx="99" cy="65"/>
              </a:xfrm>
              <a:custGeom>
                <a:avLst/>
                <a:gdLst>
                  <a:gd name="T0" fmla="*/ 3 w 41"/>
                  <a:gd name="T1" fmla="*/ 27 h 27"/>
                  <a:gd name="T2" fmla="*/ 3 w 41"/>
                  <a:gd name="T3" fmla="*/ 27 h 27"/>
                  <a:gd name="T4" fmla="*/ 1 w 41"/>
                  <a:gd name="T5" fmla="*/ 26 h 27"/>
                  <a:gd name="T6" fmla="*/ 0 w 41"/>
                  <a:gd name="T7" fmla="*/ 25 h 27"/>
                  <a:gd name="T8" fmla="*/ 29 w 41"/>
                  <a:gd name="T9" fmla="*/ 1 h 27"/>
                  <a:gd name="T10" fmla="*/ 30 w 41"/>
                  <a:gd name="T11" fmla="*/ 0 h 27"/>
                  <a:gd name="T12" fmla="*/ 32 w 41"/>
                  <a:gd name="T13" fmla="*/ 0 h 27"/>
                  <a:gd name="T14" fmla="*/ 39 w 41"/>
                  <a:gd name="T15" fmla="*/ 3 h 27"/>
                  <a:gd name="T16" fmla="*/ 37 w 41"/>
                  <a:gd name="T17" fmla="*/ 13 h 27"/>
                  <a:gd name="T18" fmla="*/ 3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 y="27"/>
                    </a:moveTo>
                    <a:cubicBezTo>
                      <a:pt x="3" y="27"/>
                      <a:pt x="3" y="27"/>
                      <a:pt x="3" y="27"/>
                    </a:cubicBezTo>
                    <a:cubicBezTo>
                      <a:pt x="2" y="27"/>
                      <a:pt x="1" y="27"/>
                      <a:pt x="1" y="26"/>
                    </a:cubicBezTo>
                    <a:cubicBezTo>
                      <a:pt x="0" y="26"/>
                      <a:pt x="0" y="25"/>
                      <a:pt x="0" y="25"/>
                    </a:cubicBezTo>
                    <a:cubicBezTo>
                      <a:pt x="0" y="20"/>
                      <a:pt x="27" y="2"/>
                      <a:pt x="29" y="1"/>
                    </a:cubicBezTo>
                    <a:cubicBezTo>
                      <a:pt x="30" y="0"/>
                      <a:pt x="30" y="0"/>
                      <a:pt x="30" y="0"/>
                    </a:cubicBezTo>
                    <a:cubicBezTo>
                      <a:pt x="31" y="0"/>
                      <a:pt x="32" y="0"/>
                      <a:pt x="32" y="0"/>
                    </a:cubicBezTo>
                    <a:cubicBezTo>
                      <a:pt x="35" y="0"/>
                      <a:pt x="37" y="1"/>
                      <a:pt x="39" y="3"/>
                    </a:cubicBezTo>
                    <a:cubicBezTo>
                      <a:pt x="41" y="6"/>
                      <a:pt x="40" y="11"/>
                      <a:pt x="37" y="13"/>
                    </a:cubicBezTo>
                    <a:cubicBezTo>
                      <a:pt x="27" y="19"/>
                      <a:pt x="9" y="27"/>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 name="Freeform 29"/>
              <p:cNvSpPr>
                <a:spLocks/>
              </p:cNvSpPr>
              <p:nvPr/>
            </p:nvSpPr>
            <p:spPr bwMode="auto">
              <a:xfrm>
                <a:off x="205" y="120"/>
                <a:ext cx="109" cy="36"/>
              </a:xfrm>
              <a:custGeom>
                <a:avLst/>
                <a:gdLst>
                  <a:gd name="T0" fmla="*/ 38 w 45"/>
                  <a:gd name="T1" fmla="*/ 15 h 15"/>
                  <a:gd name="T2" fmla="*/ 38 w 45"/>
                  <a:gd name="T3" fmla="*/ 15 h 15"/>
                  <a:gd name="T4" fmla="*/ 0 w 45"/>
                  <a:gd name="T5" fmla="*/ 9 h 15"/>
                  <a:gd name="T6" fmla="*/ 0 w 45"/>
                  <a:gd name="T7" fmla="*/ 7 h 15"/>
                  <a:gd name="T8" fmla="*/ 38 w 45"/>
                  <a:gd name="T9" fmla="*/ 0 h 15"/>
                  <a:gd name="T10" fmla="*/ 39 w 45"/>
                  <a:gd name="T11" fmla="*/ 0 h 15"/>
                  <a:gd name="T12" fmla="*/ 44 w 45"/>
                  <a:gd name="T13" fmla="*/ 7 h 15"/>
                  <a:gd name="T14" fmla="*/ 38 w 4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
                    <a:moveTo>
                      <a:pt x="38" y="15"/>
                    </a:moveTo>
                    <a:cubicBezTo>
                      <a:pt x="38" y="15"/>
                      <a:pt x="38" y="15"/>
                      <a:pt x="38" y="15"/>
                    </a:cubicBezTo>
                    <a:cubicBezTo>
                      <a:pt x="38" y="15"/>
                      <a:pt x="3" y="15"/>
                      <a:pt x="0" y="9"/>
                    </a:cubicBezTo>
                    <a:cubicBezTo>
                      <a:pt x="0" y="9"/>
                      <a:pt x="0" y="8"/>
                      <a:pt x="0" y="7"/>
                    </a:cubicBezTo>
                    <a:cubicBezTo>
                      <a:pt x="3" y="3"/>
                      <a:pt x="35" y="0"/>
                      <a:pt x="38" y="0"/>
                    </a:cubicBezTo>
                    <a:cubicBezTo>
                      <a:pt x="39" y="0"/>
                      <a:pt x="39" y="0"/>
                      <a:pt x="39" y="0"/>
                    </a:cubicBezTo>
                    <a:cubicBezTo>
                      <a:pt x="42" y="1"/>
                      <a:pt x="44" y="4"/>
                      <a:pt x="44" y="7"/>
                    </a:cubicBezTo>
                    <a:cubicBezTo>
                      <a:pt x="45" y="11"/>
                      <a:pt x="42" y="14"/>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4" name="Group 33"/>
          <p:cNvGrpSpPr/>
          <p:nvPr/>
        </p:nvGrpSpPr>
        <p:grpSpPr>
          <a:xfrm>
            <a:off x="7744368" y="2978217"/>
            <a:ext cx="1865207" cy="1010320"/>
            <a:chOff x="7556349" y="2523211"/>
            <a:chExt cx="1865207" cy="1010320"/>
          </a:xfrm>
        </p:grpSpPr>
        <p:sp>
          <p:nvSpPr>
            <p:cNvPr id="16" name="Rectangle 15"/>
            <p:cNvSpPr/>
            <p:nvPr/>
          </p:nvSpPr>
          <p:spPr bwMode="auto">
            <a:xfrm>
              <a:off x="7556349" y="2523211"/>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Lync</a:t>
              </a:r>
            </a:p>
          </p:txBody>
        </p:sp>
        <p:grpSp>
          <p:nvGrpSpPr>
            <p:cNvPr id="52" name="Group 32"/>
            <p:cNvGrpSpPr>
              <a:grpSpLocks noChangeAspect="1"/>
            </p:cNvGrpSpPr>
            <p:nvPr/>
          </p:nvGrpSpPr>
          <p:grpSpPr bwMode="auto">
            <a:xfrm>
              <a:off x="8336222" y="2723653"/>
              <a:ext cx="510432" cy="466302"/>
              <a:chOff x="1986" y="1409"/>
              <a:chExt cx="347" cy="317"/>
            </a:xfrm>
          </p:grpSpPr>
          <p:sp>
            <p:nvSpPr>
              <p:cNvPr id="54" name="Freeform 33"/>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close/>
                    <a:moveTo>
                      <a:pt x="85" y="85"/>
                    </a:moveTo>
                    <a:lnTo>
                      <a:pt x="58" y="85"/>
                    </a:lnTo>
                    <a:lnTo>
                      <a:pt x="58" y="222"/>
                    </a:lnTo>
                    <a:lnTo>
                      <a:pt x="138" y="227"/>
                    </a:lnTo>
                    <a:lnTo>
                      <a:pt x="138" y="201"/>
                    </a:lnTo>
                    <a:lnTo>
                      <a:pt x="85" y="198"/>
                    </a:lnTo>
                    <a:lnTo>
                      <a:pt x="85"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 name="Freeform 34"/>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moveTo>
                      <a:pt x="85" y="85"/>
                    </a:moveTo>
                    <a:lnTo>
                      <a:pt x="58" y="85"/>
                    </a:lnTo>
                    <a:lnTo>
                      <a:pt x="58" y="222"/>
                    </a:lnTo>
                    <a:lnTo>
                      <a:pt x="138" y="227"/>
                    </a:lnTo>
                    <a:lnTo>
                      <a:pt x="138" y="201"/>
                    </a:lnTo>
                    <a:lnTo>
                      <a:pt x="85" y="198"/>
                    </a:lnTo>
                    <a:lnTo>
                      <a:pt x="85" y="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 name="Freeform 35"/>
              <p:cNvSpPr>
                <a:spLocks/>
              </p:cNvSpPr>
              <p:nvPr/>
            </p:nvSpPr>
            <p:spPr bwMode="auto">
              <a:xfrm>
                <a:off x="2196" y="1462"/>
                <a:ext cx="75" cy="87"/>
              </a:xfrm>
              <a:custGeom>
                <a:avLst/>
                <a:gdLst>
                  <a:gd name="T0" fmla="*/ 5 w 31"/>
                  <a:gd name="T1" fmla="*/ 16 h 36"/>
                  <a:gd name="T2" fmla="*/ 0 w 31"/>
                  <a:gd name="T3" fmla="*/ 18 h 36"/>
                  <a:gd name="T4" fmla="*/ 0 w 31"/>
                  <a:gd name="T5" fmla="*/ 36 h 36"/>
                  <a:gd name="T6" fmla="*/ 14 w 31"/>
                  <a:gd name="T7" fmla="*/ 27 h 36"/>
                  <a:gd name="T8" fmla="*/ 29 w 31"/>
                  <a:gd name="T9" fmla="*/ 27 h 36"/>
                  <a:gd name="T10" fmla="*/ 31 w 31"/>
                  <a:gd name="T11" fmla="*/ 27 h 36"/>
                  <a:gd name="T12" fmla="*/ 20 w 31"/>
                  <a:gd name="T13" fmla="*/ 14 h 36"/>
                  <a:gd name="T14" fmla="*/ 12 w 31"/>
                  <a:gd name="T15" fmla="*/ 4 h 36"/>
                  <a:gd name="T16" fmla="*/ 7 w 31"/>
                  <a:gd name="T17" fmla="*/ 0 h 36"/>
                  <a:gd name="T18" fmla="*/ 0 w 31"/>
                  <a:gd name="T19" fmla="*/ 7 h 36"/>
                  <a:gd name="T20" fmla="*/ 1 w 31"/>
                  <a:gd name="T21" fmla="*/ 11 h 36"/>
                  <a:gd name="T22" fmla="*/ 5 w 31"/>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5" y="16"/>
                    </a:moveTo>
                    <a:cubicBezTo>
                      <a:pt x="3" y="16"/>
                      <a:pt x="1" y="17"/>
                      <a:pt x="0" y="18"/>
                    </a:cubicBezTo>
                    <a:cubicBezTo>
                      <a:pt x="0" y="36"/>
                      <a:pt x="0" y="36"/>
                      <a:pt x="0" y="36"/>
                    </a:cubicBezTo>
                    <a:cubicBezTo>
                      <a:pt x="2" y="31"/>
                      <a:pt x="7" y="27"/>
                      <a:pt x="14" y="27"/>
                    </a:cubicBezTo>
                    <a:cubicBezTo>
                      <a:pt x="29" y="27"/>
                      <a:pt x="29" y="27"/>
                      <a:pt x="29" y="27"/>
                    </a:cubicBezTo>
                    <a:cubicBezTo>
                      <a:pt x="30" y="27"/>
                      <a:pt x="31" y="27"/>
                      <a:pt x="31" y="27"/>
                    </a:cubicBezTo>
                    <a:cubicBezTo>
                      <a:pt x="20" y="14"/>
                      <a:pt x="20" y="14"/>
                      <a:pt x="20" y="14"/>
                    </a:cubicBezTo>
                    <a:cubicBezTo>
                      <a:pt x="12" y="4"/>
                      <a:pt x="12" y="4"/>
                      <a:pt x="12" y="4"/>
                    </a:cubicBezTo>
                    <a:cubicBezTo>
                      <a:pt x="11" y="2"/>
                      <a:pt x="9" y="0"/>
                      <a:pt x="7" y="0"/>
                    </a:cubicBezTo>
                    <a:cubicBezTo>
                      <a:pt x="3" y="0"/>
                      <a:pt x="0" y="3"/>
                      <a:pt x="0" y="7"/>
                    </a:cubicBezTo>
                    <a:cubicBezTo>
                      <a:pt x="0" y="8"/>
                      <a:pt x="0" y="10"/>
                      <a:pt x="1" y="11"/>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 name="Freeform 36"/>
              <p:cNvSpPr>
                <a:spLocks/>
              </p:cNvSpPr>
              <p:nvPr/>
            </p:nvSpPr>
            <p:spPr bwMode="auto">
              <a:xfrm>
                <a:off x="2196" y="1583"/>
                <a:ext cx="39" cy="53"/>
              </a:xfrm>
              <a:custGeom>
                <a:avLst/>
                <a:gdLst>
                  <a:gd name="T0" fmla="*/ 0 w 16"/>
                  <a:gd name="T1" fmla="*/ 0 h 22"/>
                  <a:gd name="T2" fmla="*/ 0 w 16"/>
                  <a:gd name="T3" fmla="*/ 18 h 22"/>
                  <a:gd name="T4" fmla="*/ 13 w 16"/>
                  <a:gd name="T5" fmla="*/ 22 h 22"/>
                  <a:gd name="T6" fmla="*/ 16 w 16"/>
                  <a:gd name="T7" fmla="*/ 22 h 22"/>
                  <a:gd name="T8" fmla="*/ 2 w 16"/>
                  <a:gd name="T9" fmla="*/ 4 h 22"/>
                  <a:gd name="T10" fmla="*/ 0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0" y="0"/>
                    </a:moveTo>
                    <a:cubicBezTo>
                      <a:pt x="0" y="18"/>
                      <a:pt x="0" y="18"/>
                      <a:pt x="0" y="18"/>
                    </a:cubicBezTo>
                    <a:cubicBezTo>
                      <a:pt x="4" y="21"/>
                      <a:pt x="8" y="22"/>
                      <a:pt x="13" y="22"/>
                    </a:cubicBezTo>
                    <a:cubicBezTo>
                      <a:pt x="16" y="22"/>
                      <a:pt x="16" y="22"/>
                      <a:pt x="16" y="22"/>
                    </a:cubicBezTo>
                    <a:cubicBezTo>
                      <a:pt x="2" y="4"/>
                      <a:pt x="2" y="4"/>
                      <a:pt x="2" y="4"/>
                    </a:cubicBezTo>
                    <a:cubicBezTo>
                      <a:pt x="1" y="3"/>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 name="Freeform 37"/>
              <p:cNvSpPr>
                <a:spLocks/>
              </p:cNvSpPr>
              <p:nvPr/>
            </p:nvSpPr>
            <p:spPr bwMode="auto">
              <a:xfrm>
                <a:off x="2222" y="1496"/>
                <a:ext cx="111" cy="174"/>
              </a:xfrm>
              <a:custGeom>
                <a:avLst/>
                <a:gdLst>
                  <a:gd name="T0" fmla="*/ 46 w 46"/>
                  <a:gd name="T1" fmla="*/ 29 h 72"/>
                  <a:gd name="T2" fmla="*/ 18 w 46"/>
                  <a:gd name="T3" fmla="*/ 0 h 72"/>
                  <a:gd name="T4" fmla="*/ 15 w 46"/>
                  <a:gd name="T5" fmla="*/ 0 h 72"/>
                  <a:gd name="T6" fmla="*/ 29 w 46"/>
                  <a:gd name="T7" fmla="*/ 19 h 72"/>
                  <a:gd name="T8" fmla="*/ 33 w 46"/>
                  <a:gd name="T9" fmla="*/ 29 h 72"/>
                  <a:gd name="T10" fmla="*/ 17 w 46"/>
                  <a:gd name="T11" fmla="*/ 45 h 72"/>
                  <a:gd name="T12" fmla="*/ 2 w 46"/>
                  <a:gd name="T13" fmla="*/ 45 h 72"/>
                  <a:gd name="T14" fmla="*/ 0 w 46"/>
                  <a:gd name="T15" fmla="*/ 45 h 72"/>
                  <a:gd name="T16" fmla="*/ 10 w 46"/>
                  <a:gd name="T17" fmla="*/ 58 h 72"/>
                  <a:gd name="T18" fmla="*/ 19 w 46"/>
                  <a:gd name="T19" fmla="*/ 69 h 72"/>
                  <a:gd name="T20" fmla="*/ 24 w 46"/>
                  <a:gd name="T21" fmla="*/ 72 h 72"/>
                  <a:gd name="T22" fmla="*/ 31 w 46"/>
                  <a:gd name="T23" fmla="*/ 65 h 72"/>
                  <a:gd name="T24" fmla="*/ 30 w 46"/>
                  <a:gd name="T25" fmla="*/ 62 h 72"/>
                  <a:gd name="T26" fmla="*/ 26 w 46"/>
                  <a:gd name="T27" fmla="*/ 57 h 72"/>
                  <a:gd name="T28" fmla="*/ 46 w 46"/>
                  <a:gd name="T29"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2">
                    <a:moveTo>
                      <a:pt x="46" y="29"/>
                    </a:moveTo>
                    <a:cubicBezTo>
                      <a:pt x="46" y="13"/>
                      <a:pt x="34" y="0"/>
                      <a:pt x="18" y="0"/>
                    </a:cubicBezTo>
                    <a:cubicBezTo>
                      <a:pt x="15" y="0"/>
                      <a:pt x="15" y="0"/>
                      <a:pt x="15" y="0"/>
                    </a:cubicBezTo>
                    <a:cubicBezTo>
                      <a:pt x="29" y="19"/>
                      <a:pt x="29" y="19"/>
                      <a:pt x="29" y="19"/>
                    </a:cubicBezTo>
                    <a:cubicBezTo>
                      <a:pt x="31" y="21"/>
                      <a:pt x="33" y="25"/>
                      <a:pt x="33" y="29"/>
                    </a:cubicBezTo>
                    <a:cubicBezTo>
                      <a:pt x="33" y="38"/>
                      <a:pt x="26" y="45"/>
                      <a:pt x="17" y="45"/>
                    </a:cubicBezTo>
                    <a:cubicBezTo>
                      <a:pt x="2" y="45"/>
                      <a:pt x="2" y="45"/>
                      <a:pt x="2" y="45"/>
                    </a:cubicBezTo>
                    <a:cubicBezTo>
                      <a:pt x="1" y="45"/>
                      <a:pt x="0" y="45"/>
                      <a:pt x="0" y="45"/>
                    </a:cubicBezTo>
                    <a:cubicBezTo>
                      <a:pt x="10" y="58"/>
                      <a:pt x="10" y="58"/>
                      <a:pt x="10" y="58"/>
                    </a:cubicBezTo>
                    <a:cubicBezTo>
                      <a:pt x="19" y="69"/>
                      <a:pt x="19" y="69"/>
                      <a:pt x="19" y="69"/>
                    </a:cubicBezTo>
                    <a:cubicBezTo>
                      <a:pt x="20" y="71"/>
                      <a:pt x="22" y="72"/>
                      <a:pt x="24" y="72"/>
                    </a:cubicBezTo>
                    <a:cubicBezTo>
                      <a:pt x="28" y="72"/>
                      <a:pt x="31" y="69"/>
                      <a:pt x="31" y="65"/>
                    </a:cubicBezTo>
                    <a:cubicBezTo>
                      <a:pt x="31" y="64"/>
                      <a:pt x="31" y="63"/>
                      <a:pt x="30" y="62"/>
                    </a:cubicBezTo>
                    <a:cubicBezTo>
                      <a:pt x="26" y="57"/>
                      <a:pt x="26" y="57"/>
                      <a:pt x="26" y="57"/>
                    </a:cubicBezTo>
                    <a:cubicBezTo>
                      <a:pt x="38" y="53"/>
                      <a:pt x="46" y="42"/>
                      <a:pt x="46"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3" name="Group 32"/>
          <p:cNvGrpSpPr/>
          <p:nvPr/>
        </p:nvGrpSpPr>
        <p:grpSpPr>
          <a:xfrm>
            <a:off x="3858521" y="2978216"/>
            <a:ext cx="1865207" cy="1010320"/>
            <a:chOff x="3670502" y="2523210"/>
            <a:chExt cx="1865207" cy="1010320"/>
          </a:xfrm>
        </p:grpSpPr>
        <p:sp>
          <p:nvSpPr>
            <p:cNvPr id="4" name="Rectangle 3"/>
            <p:cNvSpPr/>
            <p:nvPr>
              <p:custDataLst>
                <p:tags r:id="rId3"/>
              </p:custDataLst>
            </p:nvPr>
          </p:nvSpPr>
          <p:spPr bwMode="auto">
            <a:xfrm>
              <a:off x="3670502" y="2523210"/>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Exchange</a:t>
              </a:r>
            </a:p>
          </p:txBody>
        </p:sp>
        <p:grpSp>
          <p:nvGrpSpPr>
            <p:cNvPr id="60" name="Group 40"/>
            <p:cNvGrpSpPr>
              <a:grpSpLocks noChangeAspect="1"/>
            </p:cNvGrpSpPr>
            <p:nvPr/>
          </p:nvGrpSpPr>
          <p:grpSpPr bwMode="auto">
            <a:xfrm>
              <a:off x="4447672" y="2723653"/>
              <a:ext cx="484830" cy="466302"/>
              <a:chOff x="1723" y="1903"/>
              <a:chExt cx="314" cy="302"/>
            </a:xfrm>
          </p:grpSpPr>
          <p:sp>
            <p:nvSpPr>
              <p:cNvPr id="62" name="Freeform 41"/>
              <p:cNvSpPr>
                <a:spLocks noEditPoints="1"/>
              </p:cNvSpPr>
              <p:nvPr/>
            </p:nvSpPr>
            <p:spPr bwMode="auto">
              <a:xfrm>
                <a:off x="1723" y="1903"/>
                <a:ext cx="177" cy="302"/>
              </a:xfrm>
              <a:custGeom>
                <a:avLst/>
                <a:gdLst>
                  <a:gd name="T0" fmla="*/ 177 w 177"/>
                  <a:gd name="T1" fmla="*/ 302 h 302"/>
                  <a:gd name="T2" fmla="*/ 0 w 177"/>
                  <a:gd name="T3" fmla="*/ 271 h 302"/>
                  <a:gd name="T4" fmla="*/ 0 w 177"/>
                  <a:gd name="T5" fmla="*/ 31 h 302"/>
                  <a:gd name="T6" fmla="*/ 177 w 177"/>
                  <a:gd name="T7" fmla="*/ 0 h 302"/>
                  <a:gd name="T8" fmla="*/ 177 w 177"/>
                  <a:gd name="T9" fmla="*/ 302 h 302"/>
                  <a:gd name="T10" fmla="*/ 119 w 177"/>
                  <a:gd name="T11" fmla="*/ 189 h 302"/>
                  <a:gd name="T12" fmla="*/ 80 w 177"/>
                  <a:gd name="T13" fmla="*/ 184 h 302"/>
                  <a:gd name="T14" fmla="*/ 80 w 177"/>
                  <a:gd name="T15" fmla="*/ 155 h 302"/>
                  <a:gd name="T16" fmla="*/ 114 w 177"/>
                  <a:gd name="T17" fmla="*/ 157 h 302"/>
                  <a:gd name="T18" fmla="*/ 114 w 177"/>
                  <a:gd name="T19" fmla="*/ 131 h 302"/>
                  <a:gd name="T20" fmla="*/ 80 w 177"/>
                  <a:gd name="T21" fmla="*/ 131 h 302"/>
                  <a:gd name="T22" fmla="*/ 80 w 177"/>
                  <a:gd name="T23" fmla="*/ 102 h 302"/>
                  <a:gd name="T24" fmla="*/ 121 w 177"/>
                  <a:gd name="T25" fmla="*/ 102 h 302"/>
                  <a:gd name="T26" fmla="*/ 121 w 177"/>
                  <a:gd name="T27" fmla="*/ 77 h 302"/>
                  <a:gd name="T28" fmla="*/ 53 w 177"/>
                  <a:gd name="T29" fmla="*/ 80 h 302"/>
                  <a:gd name="T30" fmla="*/ 53 w 177"/>
                  <a:gd name="T31" fmla="*/ 208 h 302"/>
                  <a:gd name="T32" fmla="*/ 119 w 177"/>
                  <a:gd name="T33" fmla="*/ 215 h 302"/>
                  <a:gd name="T34" fmla="*/ 119 w 177"/>
                  <a:gd name="T35" fmla="*/ 18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302">
                    <a:moveTo>
                      <a:pt x="177" y="302"/>
                    </a:moveTo>
                    <a:lnTo>
                      <a:pt x="0" y="271"/>
                    </a:lnTo>
                    <a:lnTo>
                      <a:pt x="0" y="31"/>
                    </a:lnTo>
                    <a:lnTo>
                      <a:pt x="177" y="0"/>
                    </a:lnTo>
                    <a:lnTo>
                      <a:pt x="177" y="302"/>
                    </a:lnTo>
                    <a:close/>
                    <a:moveTo>
                      <a:pt x="119" y="189"/>
                    </a:moveTo>
                    <a:lnTo>
                      <a:pt x="80" y="184"/>
                    </a:lnTo>
                    <a:lnTo>
                      <a:pt x="80" y="155"/>
                    </a:lnTo>
                    <a:lnTo>
                      <a:pt x="114" y="157"/>
                    </a:lnTo>
                    <a:lnTo>
                      <a:pt x="114" y="131"/>
                    </a:lnTo>
                    <a:lnTo>
                      <a:pt x="80" y="131"/>
                    </a:lnTo>
                    <a:lnTo>
                      <a:pt x="80" y="102"/>
                    </a:lnTo>
                    <a:lnTo>
                      <a:pt x="121" y="102"/>
                    </a:lnTo>
                    <a:lnTo>
                      <a:pt x="121" y="77"/>
                    </a:lnTo>
                    <a:lnTo>
                      <a:pt x="53" y="80"/>
                    </a:lnTo>
                    <a:lnTo>
                      <a:pt x="53" y="208"/>
                    </a:lnTo>
                    <a:lnTo>
                      <a:pt x="119" y="215"/>
                    </a:lnTo>
                    <a:lnTo>
                      <a:pt x="119" y="1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3" name="Freeform 42"/>
              <p:cNvSpPr>
                <a:spLocks noEditPoints="1"/>
              </p:cNvSpPr>
              <p:nvPr/>
            </p:nvSpPr>
            <p:spPr bwMode="auto">
              <a:xfrm>
                <a:off x="1917" y="1964"/>
                <a:ext cx="120" cy="181"/>
              </a:xfrm>
              <a:custGeom>
                <a:avLst/>
                <a:gdLst>
                  <a:gd name="T0" fmla="*/ 0 w 50"/>
                  <a:gd name="T1" fmla="*/ 0 h 75"/>
                  <a:gd name="T2" fmla="*/ 2 w 50"/>
                  <a:gd name="T3" fmla="*/ 9 h 75"/>
                  <a:gd name="T4" fmla="*/ 10 w 50"/>
                  <a:gd name="T5" fmla="*/ 16 h 75"/>
                  <a:gd name="T6" fmla="*/ 7 w 50"/>
                  <a:gd name="T7" fmla="*/ 21 h 75"/>
                  <a:gd name="T8" fmla="*/ 3 w 50"/>
                  <a:gd name="T9" fmla="*/ 18 h 75"/>
                  <a:gd name="T10" fmla="*/ 0 w 50"/>
                  <a:gd name="T11" fmla="*/ 17 h 75"/>
                  <a:gd name="T12" fmla="*/ 8 w 50"/>
                  <a:gd name="T13" fmla="*/ 42 h 75"/>
                  <a:gd name="T14" fmla="*/ 7 w 50"/>
                  <a:gd name="T15" fmla="*/ 43 h 75"/>
                  <a:gd name="T16" fmla="*/ 2 w 50"/>
                  <a:gd name="T17" fmla="*/ 41 h 75"/>
                  <a:gd name="T18" fmla="*/ 0 w 50"/>
                  <a:gd name="T19" fmla="*/ 58 h 75"/>
                  <a:gd name="T20" fmla="*/ 2 w 50"/>
                  <a:gd name="T21" fmla="*/ 58 h 75"/>
                  <a:gd name="T22" fmla="*/ 18 w 50"/>
                  <a:gd name="T23" fmla="*/ 42 h 75"/>
                  <a:gd name="T24" fmla="*/ 19 w 50"/>
                  <a:gd name="T25" fmla="*/ 44 h 75"/>
                  <a:gd name="T26" fmla="*/ 6 w 50"/>
                  <a:gd name="T27" fmla="*/ 63 h 75"/>
                  <a:gd name="T28" fmla="*/ 0 w 50"/>
                  <a:gd name="T29" fmla="*/ 66 h 75"/>
                  <a:gd name="T30" fmla="*/ 44 w 50"/>
                  <a:gd name="T31" fmla="*/ 75 h 75"/>
                  <a:gd name="T32" fmla="*/ 50 w 50"/>
                  <a:gd name="T33" fmla="*/ 6 h 75"/>
                  <a:gd name="T34" fmla="*/ 41 w 50"/>
                  <a:gd name="T35" fmla="*/ 64 h 75"/>
                  <a:gd name="T36" fmla="*/ 23 w 50"/>
                  <a:gd name="T37" fmla="*/ 66 h 75"/>
                  <a:gd name="T38" fmla="*/ 15 w 50"/>
                  <a:gd name="T39" fmla="*/ 59 h 75"/>
                  <a:gd name="T40" fmla="*/ 18 w 50"/>
                  <a:gd name="T41" fmla="*/ 55 h 75"/>
                  <a:gd name="T42" fmla="*/ 22 w 50"/>
                  <a:gd name="T43" fmla="*/ 58 h 75"/>
                  <a:gd name="T44" fmla="*/ 32 w 50"/>
                  <a:gd name="T45" fmla="*/ 58 h 75"/>
                  <a:gd name="T46" fmla="*/ 33 w 50"/>
                  <a:gd name="T47" fmla="*/ 50 h 75"/>
                  <a:gd name="T48" fmla="*/ 17 w 50"/>
                  <a:gd name="T49" fmla="*/ 33 h 75"/>
                  <a:gd name="T50" fmla="*/ 18 w 50"/>
                  <a:gd name="T51" fmla="*/ 32 h 75"/>
                  <a:gd name="T52" fmla="*/ 23 w 50"/>
                  <a:gd name="T53" fmla="*/ 34 h 75"/>
                  <a:gd name="T54" fmla="*/ 41 w 50"/>
                  <a:gd name="T55" fmla="*/ 49 h 75"/>
                  <a:gd name="T56" fmla="*/ 41 w 50"/>
                  <a:gd name="T57" fmla="*/ 27 h 75"/>
                  <a:gd name="T58" fmla="*/ 34 w 50"/>
                  <a:gd name="T59" fmla="*/ 35 h 75"/>
                  <a:gd name="T60" fmla="*/ 30 w 50"/>
                  <a:gd name="T61" fmla="*/ 32 h 75"/>
                  <a:gd name="T62" fmla="*/ 33 w 50"/>
                  <a:gd name="T63" fmla="*/ 29 h 75"/>
                  <a:gd name="T64" fmla="*/ 33 w 50"/>
                  <a:gd name="T65" fmla="*/ 18 h 75"/>
                  <a:gd name="T66" fmla="*/ 25 w 50"/>
                  <a:gd name="T67" fmla="*/ 17 h 75"/>
                  <a:gd name="T68" fmla="*/ 8 w 50"/>
                  <a:gd name="T69" fmla="*/ 33 h 75"/>
                  <a:gd name="T70" fmla="*/ 7 w 50"/>
                  <a:gd name="T71" fmla="*/ 32 h 75"/>
                  <a:gd name="T72" fmla="*/ 9 w 50"/>
                  <a:gd name="T73" fmla="*/ 27 h 75"/>
                  <a:gd name="T74" fmla="*/ 24 w 50"/>
                  <a:gd name="T75" fmla="*/ 9 h 75"/>
                  <a:gd name="T76" fmla="*/ 41 w 50"/>
                  <a:gd name="T7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75">
                    <a:moveTo>
                      <a:pt x="44" y="0"/>
                    </a:moveTo>
                    <a:cubicBezTo>
                      <a:pt x="0" y="0"/>
                      <a:pt x="0" y="0"/>
                      <a:pt x="0" y="0"/>
                    </a:cubicBezTo>
                    <a:cubicBezTo>
                      <a:pt x="0" y="9"/>
                      <a:pt x="0" y="9"/>
                      <a:pt x="0" y="9"/>
                    </a:cubicBezTo>
                    <a:cubicBezTo>
                      <a:pt x="2" y="9"/>
                      <a:pt x="2" y="9"/>
                      <a:pt x="2" y="9"/>
                    </a:cubicBezTo>
                    <a:cubicBezTo>
                      <a:pt x="3" y="9"/>
                      <a:pt x="3" y="10"/>
                      <a:pt x="4" y="10"/>
                    </a:cubicBezTo>
                    <a:cubicBezTo>
                      <a:pt x="4" y="11"/>
                      <a:pt x="10" y="16"/>
                      <a:pt x="10" y="16"/>
                    </a:cubicBezTo>
                    <a:cubicBezTo>
                      <a:pt x="10" y="16"/>
                      <a:pt x="10" y="17"/>
                      <a:pt x="10" y="17"/>
                    </a:cubicBezTo>
                    <a:cubicBezTo>
                      <a:pt x="7" y="21"/>
                      <a:pt x="7" y="21"/>
                      <a:pt x="7" y="21"/>
                    </a:cubicBezTo>
                    <a:cubicBezTo>
                      <a:pt x="7" y="21"/>
                      <a:pt x="7" y="21"/>
                      <a:pt x="7" y="21"/>
                    </a:cubicBezTo>
                    <a:cubicBezTo>
                      <a:pt x="3" y="18"/>
                      <a:pt x="3" y="18"/>
                      <a:pt x="3" y="18"/>
                    </a:cubicBezTo>
                    <a:cubicBezTo>
                      <a:pt x="3" y="17"/>
                      <a:pt x="3" y="17"/>
                      <a:pt x="2" y="17"/>
                    </a:cubicBezTo>
                    <a:cubicBezTo>
                      <a:pt x="0" y="17"/>
                      <a:pt x="0" y="17"/>
                      <a:pt x="0" y="17"/>
                    </a:cubicBezTo>
                    <a:cubicBezTo>
                      <a:pt x="0" y="34"/>
                      <a:pt x="0" y="34"/>
                      <a:pt x="0" y="34"/>
                    </a:cubicBezTo>
                    <a:cubicBezTo>
                      <a:pt x="4" y="38"/>
                      <a:pt x="8" y="42"/>
                      <a:pt x="8" y="42"/>
                    </a:cubicBezTo>
                    <a:cubicBezTo>
                      <a:pt x="8" y="42"/>
                      <a:pt x="8" y="43"/>
                      <a:pt x="8" y="43"/>
                    </a:cubicBezTo>
                    <a:cubicBezTo>
                      <a:pt x="7" y="43"/>
                      <a:pt x="7" y="43"/>
                      <a:pt x="7" y="43"/>
                    </a:cubicBezTo>
                    <a:cubicBezTo>
                      <a:pt x="7" y="43"/>
                      <a:pt x="7" y="44"/>
                      <a:pt x="7" y="44"/>
                    </a:cubicBezTo>
                    <a:cubicBezTo>
                      <a:pt x="6" y="44"/>
                      <a:pt x="4" y="42"/>
                      <a:pt x="2" y="41"/>
                    </a:cubicBezTo>
                    <a:cubicBezTo>
                      <a:pt x="1" y="41"/>
                      <a:pt x="0" y="40"/>
                      <a:pt x="0" y="40"/>
                    </a:cubicBezTo>
                    <a:cubicBezTo>
                      <a:pt x="0" y="58"/>
                      <a:pt x="0" y="58"/>
                      <a:pt x="0" y="58"/>
                    </a:cubicBezTo>
                    <a:cubicBezTo>
                      <a:pt x="0" y="58"/>
                      <a:pt x="0" y="58"/>
                      <a:pt x="0" y="58"/>
                    </a:cubicBezTo>
                    <a:cubicBezTo>
                      <a:pt x="0" y="58"/>
                      <a:pt x="1" y="58"/>
                      <a:pt x="2" y="58"/>
                    </a:cubicBezTo>
                    <a:cubicBezTo>
                      <a:pt x="3" y="56"/>
                      <a:pt x="17" y="42"/>
                      <a:pt x="17" y="42"/>
                    </a:cubicBezTo>
                    <a:cubicBezTo>
                      <a:pt x="17" y="42"/>
                      <a:pt x="17" y="42"/>
                      <a:pt x="18" y="42"/>
                    </a:cubicBezTo>
                    <a:cubicBezTo>
                      <a:pt x="18" y="43"/>
                      <a:pt x="18" y="43"/>
                      <a:pt x="18" y="43"/>
                    </a:cubicBezTo>
                    <a:cubicBezTo>
                      <a:pt x="18" y="43"/>
                      <a:pt x="19" y="43"/>
                      <a:pt x="19" y="44"/>
                    </a:cubicBezTo>
                    <a:cubicBezTo>
                      <a:pt x="18" y="44"/>
                      <a:pt x="17" y="46"/>
                      <a:pt x="16" y="48"/>
                    </a:cubicBezTo>
                    <a:cubicBezTo>
                      <a:pt x="13" y="53"/>
                      <a:pt x="9" y="59"/>
                      <a:pt x="6" y="63"/>
                    </a:cubicBezTo>
                    <a:cubicBezTo>
                      <a:pt x="4" y="65"/>
                      <a:pt x="3" y="66"/>
                      <a:pt x="1" y="66"/>
                    </a:cubicBezTo>
                    <a:cubicBezTo>
                      <a:pt x="0" y="66"/>
                      <a:pt x="0" y="66"/>
                      <a:pt x="0" y="66"/>
                    </a:cubicBezTo>
                    <a:cubicBezTo>
                      <a:pt x="0" y="75"/>
                      <a:pt x="0" y="75"/>
                      <a:pt x="0" y="75"/>
                    </a:cubicBezTo>
                    <a:cubicBezTo>
                      <a:pt x="44" y="75"/>
                      <a:pt x="44" y="75"/>
                      <a:pt x="44" y="75"/>
                    </a:cubicBezTo>
                    <a:cubicBezTo>
                      <a:pt x="48" y="75"/>
                      <a:pt x="50" y="73"/>
                      <a:pt x="50" y="69"/>
                    </a:cubicBezTo>
                    <a:cubicBezTo>
                      <a:pt x="50" y="6"/>
                      <a:pt x="50" y="6"/>
                      <a:pt x="50" y="6"/>
                    </a:cubicBezTo>
                    <a:cubicBezTo>
                      <a:pt x="50" y="3"/>
                      <a:pt x="48" y="0"/>
                      <a:pt x="44" y="0"/>
                    </a:cubicBezTo>
                    <a:close/>
                    <a:moveTo>
                      <a:pt x="41" y="64"/>
                    </a:moveTo>
                    <a:cubicBezTo>
                      <a:pt x="41" y="65"/>
                      <a:pt x="40" y="66"/>
                      <a:pt x="39" y="66"/>
                    </a:cubicBezTo>
                    <a:cubicBezTo>
                      <a:pt x="23" y="66"/>
                      <a:pt x="23" y="66"/>
                      <a:pt x="23" y="66"/>
                    </a:cubicBezTo>
                    <a:cubicBezTo>
                      <a:pt x="22" y="66"/>
                      <a:pt x="22" y="66"/>
                      <a:pt x="21" y="65"/>
                    </a:cubicBezTo>
                    <a:cubicBezTo>
                      <a:pt x="21" y="65"/>
                      <a:pt x="15" y="59"/>
                      <a:pt x="15" y="59"/>
                    </a:cubicBezTo>
                    <a:cubicBezTo>
                      <a:pt x="15" y="59"/>
                      <a:pt x="15" y="59"/>
                      <a:pt x="15" y="58"/>
                    </a:cubicBezTo>
                    <a:cubicBezTo>
                      <a:pt x="18" y="55"/>
                      <a:pt x="18" y="55"/>
                      <a:pt x="18" y="55"/>
                    </a:cubicBezTo>
                    <a:cubicBezTo>
                      <a:pt x="18" y="54"/>
                      <a:pt x="18" y="54"/>
                      <a:pt x="19" y="55"/>
                    </a:cubicBezTo>
                    <a:cubicBezTo>
                      <a:pt x="22" y="58"/>
                      <a:pt x="22" y="58"/>
                      <a:pt x="22" y="58"/>
                    </a:cubicBezTo>
                    <a:cubicBezTo>
                      <a:pt x="22" y="58"/>
                      <a:pt x="23" y="58"/>
                      <a:pt x="23" y="58"/>
                    </a:cubicBezTo>
                    <a:cubicBezTo>
                      <a:pt x="32" y="58"/>
                      <a:pt x="32" y="58"/>
                      <a:pt x="32" y="58"/>
                    </a:cubicBezTo>
                    <a:cubicBezTo>
                      <a:pt x="33" y="58"/>
                      <a:pt x="33" y="58"/>
                      <a:pt x="33" y="57"/>
                    </a:cubicBezTo>
                    <a:cubicBezTo>
                      <a:pt x="33" y="50"/>
                      <a:pt x="33" y="50"/>
                      <a:pt x="33" y="50"/>
                    </a:cubicBezTo>
                    <a:cubicBezTo>
                      <a:pt x="33" y="50"/>
                      <a:pt x="33" y="49"/>
                      <a:pt x="33" y="49"/>
                    </a:cubicBezTo>
                    <a:cubicBezTo>
                      <a:pt x="31" y="47"/>
                      <a:pt x="17" y="33"/>
                      <a:pt x="17" y="33"/>
                    </a:cubicBezTo>
                    <a:cubicBezTo>
                      <a:pt x="17" y="33"/>
                      <a:pt x="17" y="33"/>
                      <a:pt x="17" y="33"/>
                    </a:cubicBezTo>
                    <a:cubicBezTo>
                      <a:pt x="18" y="32"/>
                      <a:pt x="18" y="32"/>
                      <a:pt x="18" y="32"/>
                    </a:cubicBezTo>
                    <a:cubicBezTo>
                      <a:pt x="18" y="32"/>
                      <a:pt x="18" y="32"/>
                      <a:pt x="19" y="32"/>
                    </a:cubicBezTo>
                    <a:cubicBezTo>
                      <a:pt x="19" y="32"/>
                      <a:pt x="21" y="33"/>
                      <a:pt x="23" y="34"/>
                    </a:cubicBezTo>
                    <a:cubicBezTo>
                      <a:pt x="28" y="37"/>
                      <a:pt x="34" y="42"/>
                      <a:pt x="38" y="45"/>
                    </a:cubicBezTo>
                    <a:cubicBezTo>
                      <a:pt x="40" y="47"/>
                      <a:pt x="41" y="48"/>
                      <a:pt x="41" y="49"/>
                    </a:cubicBezTo>
                    <a:lnTo>
                      <a:pt x="41" y="64"/>
                    </a:lnTo>
                    <a:close/>
                    <a:moveTo>
                      <a:pt x="41" y="27"/>
                    </a:moveTo>
                    <a:cubicBezTo>
                      <a:pt x="41" y="28"/>
                      <a:pt x="40" y="29"/>
                      <a:pt x="40" y="29"/>
                    </a:cubicBezTo>
                    <a:cubicBezTo>
                      <a:pt x="40" y="29"/>
                      <a:pt x="34" y="35"/>
                      <a:pt x="34" y="35"/>
                    </a:cubicBezTo>
                    <a:cubicBezTo>
                      <a:pt x="34" y="35"/>
                      <a:pt x="34" y="35"/>
                      <a:pt x="33" y="35"/>
                    </a:cubicBezTo>
                    <a:cubicBezTo>
                      <a:pt x="30" y="32"/>
                      <a:pt x="30" y="32"/>
                      <a:pt x="30" y="32"/>
                    </a:cubicBezTo>
                    <a:cubicBezTo>
                      <a:pt x="29" y="32"/>
                      <a:pt x="29" y="32"/>
                      <a:pt x="30" y="32"/>
                    </a:cubicBezTo>
                    <a:cubicBezTo>
                      <a:pt x="33" y="29"/>
                      <a:pt x="33" y="29"/>
                      <a:pt x="33" y="29"/>
                    </a:cubicBezTo>
                    <a:cubicBezTo>
                      <a:pt x="33" y="28"/>
                      <a:pt x="33" y="28"/>
                      <a:pt x="33" y="28"/>
                    </a:cubicBezTo>
                    <a:cubicBezTo>
                      <a:pt x="33" y="18"/>
                      <a:pt x="33" y="18"/>
                      <a:pt x="33" y="18"/>
                    </a:cubicBezTo>
                    <a:cubicBezTo>
                      <a:pt x="33" y="18"/>
                      <a:pt x="33" y="17"/>
                      <a:pt x="32" y="17"/>
                    </a:cubicBezTo>
                    <a:cubicBezTo>
                      <a:pt x="25" y="17"/>
                      <a:pt x="25" y="17"/>
                      <a:pt x="25" y="17"/>
                    </a:cubicBezTo>
                    <a:cubicBezTo>
                      <a:pt x="25" y="17"/>
                      <a:pt x="24" y="17"/>
                      <a:pt x="24" y="18"/>
                    </a:cubicBezTo>
                    <a:cubicBezTo>
                      <a:pt x="22" y="19"/>
                      <a:pt x="8" y="33"/>
                      <a:pt x="8" y="33"/>
                    </a:cubicBezTo>
                    <a:cubicBezTo>
                      <a:pt x="8" y="33"/>
                      <a:pt x="8" y="33"/>
                      <a:pt x="8" y="33"/>
                    </a:cubicBezTo>
                    <a:cubicBezTo>
                      <a:pt x="7" y="32"/>
                      <a:pt x="7" y="32"/>
                      <a:pt x="7" y="32"/>
                    </a:cubicBezTo>
                    <a:cubicBezTo>
                      <a:pt x="7" y="32"/>
                      <a:pt x="7" y="32"/>
                      <a:pt x="7" y="32"/>
                    </a:cubicBezTo>
                    <a:cubicBezTo>
                      <a:pt x="7" y="31"/>
                      <a:pt x="8" y="29"/>
                      <a:pt x="9" y="27"/>
                    </a:cubicBezTo>
                    <a:cubicBezTo>
                      <a:pt x="12" y="23"/>
                      <a:pt x="16" y="16"/>
                      <a:pt x="20" y="13"/>
                    </a:cubicBezTo>
                    <a:cubicBezTo>
                      <a:pt x="21" y="10"/>
                      <a:pt x="23" y="9"/>
                      <a:pt x="24" y="9"/>
                    </a:cubicBezTo>
                    <a:cubicBezTo>
                      <a:pt x="39" y="9"/>
                      <a:pt x="39" y="9"/>
                      <a:pt x="39" y="9"/>
                    </a:cubicBezTo>
                    <a:cubicBezTo>
                      <a:pt x="40" y="9"/>
                      <a:pt x="41" y="10"/>
                      <a:pt x="41" y="11"/>
                    </a:cubicBez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2" name="Group 31"/>
          <p:cNvGrpSpPr/>
          <p:nvPr/>
        </p:nvGrpSpPr>
        <p:grpSpPr>
          <a:xfrm>
            <a:off x="5801444" y="2978217"/>
            <a:ext cx="1865207" cy="1010320"/>
            <a:chOff x="5613425" y="2523211"/>
            <a:chExt cx="1865207" cy="1010320"/>
          </a:xfrm>
        </p:grpSpPr>
        <p:sp>
          <p:nvSpPr>
            <p:cNvPr id="45" name="Rectangle 44"/>
            <p:cNvSpPr/>
            <p:nvPr/>
          </p:nvSpPr>
          <p:spPr bwMode="auto">
            <a:xfrm>
              <a:off x="5613425" y="2523211"/>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SharePoint</a:t>
              </a:r>
            </a:p>
          </p:txBody>
        </p:sp>
        <p:grpSp>
          <p:nvGrpSpPr>
            <p:cNvPr id="65" name="Group 45"/>
            <p:cNvGrpSpPr>
              <a:grpSpLocks noChangeAspect="1"/>
            </p:cNvGrpSpPr>
            <p:nvPr/>
          </p:nvGrpSpPr>
          <p:grpSpPr bwMode="auto">
            <a:xfrm>
              <a:off x="6353427" y="2723653"/>
              <a:ext cx="470757" cy="466302"/>
              <a:chOff x="4357" y="1892"/>
              <a:chExt cx="317" cy="314"/>
            </a:xfrm>
          </p:grpSpPr>
          <p:sp>
            <p:nvSpPr>
              <p:cNvPr id="67" name="Freeform 46"/>
              <p:cNvSpPr>
                <a:spLocks/>
              </p:cNvSpPr>
              <p:nvPr/>
            </p:nvSpPr>
            <p:spPr bwMode="auto">
              <a:xfrm>
                <a:off x="4555" y="1943"/>
                <a:ext cx="119" cy="213"/>
              </a:xfrm>
              <a:custGeom>
                <a:avLst/>
                <a:gdLst>
                  <a:gd name="T0" fmla="*/ 35 w 49"/>
                  <a:gd name="T1" fmla="*/ 29 h 88"/>
                  <a:gd name="T2" fmla="*/ 33 w 49"/>
                  <a:gd name="T3" fmla="*/ 29 h 88"/>
                  <a:gd name="T4" fmla="*/ 19 w 49"/>
                  <a:gd name="T5" fmla="*/ 14 h 88"/>
                  <a:gd name="T6" fmla="*/ 19 w 49"/>
                  <a:gd name="T7" fmla="*/ 14 h 88"/>
                  <a:gd name="T8" fmla="*/ 6 w 49"/>
                  <a:gd name="T9" fmla="*/ 0 h 88"/>
                  <a:gd name="T10" fmla="*/ 0 w 49"/>
                  <a:gd name="T11" fmla="*/ 1 h 88"/>
                  <a:gd name="T12" fmla="*/ 0 w 49"/>
                  <a:gd name="T13" fmla="*/ 26 h 88"/>
                  <a:gd name="T14" fmla="*/ 6 w 49"/>
                  <a:gd name="T15" fmla="*/ 27 h 88"/>
                  <a:gd name="T16" fmla="*/ 18 w 49"/>
                  <a:gd name="T17" fmla="*/ 20 h 88"/>
                  <a:gd name="T18" fmla="*/ 28 w 49"/>
                  <a:gd name="T19" fmla="*/ 31 h 88"/>
                  <a:gd name="T20" fmla="*/ 21 w 49"/>
                  <a:gd name="T21" fmla="*/ 43 h 88"/>
                  <a:gd name="T22" fmla="*/ 29 w 49"/>
                  <a:gd name="T23" fmla="*/ 55 h 88"/>
                  <a:gd name="T24" fmla="*/ 18 w 49"/>
                  <a:gd name="T25" fmla="*/ 69 h 88"/>
                  <a:gd name="T26" fmla="*/ 6 w 49"/>
                  <a:gd name="T27" fmla="*/ 60 h 88"/>
                  <a:gd name="T28" fmla="*/ 0 w 49"/>
                  <a:gd name="T29" fmla="*/ 62 h 88"/>
                  <a:gd name="T30" fmla="*/ 0 w 49"/>
                  <a:gd name="T31" fmla="*/ 86 h 88"/>
                  <a:gd name="T32" fmla="*/ 6 w 49"/>
                  <a:gd name="T33" fmla="*/ 88 h 88"/>
                  <a:gd name="T34" fmla="*/ 19 w 49"/>
                  <a:gd name="T35" fmla="*/ 75 h 88"/>
                  <a:gd name="T36" fmla="*/ 34 w 49"/>
                  <a:gd name="T37" fmla="*/ 57 h 88"/>
                  <a:gd name="T38" fmla="*/ 35 w 49"/>
                  <a:gd name="T39" fmla="*/ 57 h 88"/>
                  <a:gd name="T40" fmla="*/ 49 w 49"/>
                  <a:gd name="T41" fmla="*/ 43 h 88"/>
                  <a:gd name="T42" fmla="*/ 35 w 49"/>
                  <a:gd name="T43"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88">
                    <a:moveTo>
                      <a:pt x="35" y="29"/>
                    </a:moveTo>
                    <a:cubicBezTo>
                      <a:pt x="34" y="29"/>
                      <a:pt x="34" y="29"/>
                      <a:pt x="33" y="29"/>
                    </a:cubicBezTo>
                    <a:cubicBezTo>
                      <a:pt x="31" y="23"/>
                      <a:pt x="26" y="18"/>
                      <a:pt x="19" y="14"/>
                    </a:cubicBezTo>
                    <a:cubicBezTo>
                      <a:pt x="19" y="14"/>
                      <a:pt x="19" y="14"/>
                      <a:pt x="19" y="14"/>
                    </a:cubicBezTo>
                    <a:cubicBezTo>
                      <a:pt x="19" y="6"/>
                      <a:pt x="13" y="0"/>
                      <a:pt x="6" y="0"/>
                    </a:cubicBezTo>
                    <a:cubicBezTo>
                      <a:pt x="4" y="0"/>
                      <a:pt x="2" y="1"/>
                      <a:pt x="0" y="1"/>
                    </a:cubicBezTo>
                    <a:cubicBezTo>
                      <a:pt x="0" y="26"/>
                      <a:pt x="0" y="26"/>
                      <a:pt x="0" y="26"/>
                    </a:cubicBezTo>
                    <a:cubicBezTo>
                      <a:pt x="2" y="27"/>
                      <a:pt x="4" y="27"/>
                      <a:pt x="6" y="27"/>
                    </a:cubicBezTo>
                    <a:cubicBezTo>
                      <a:pt x="11" y="27"/>
                      <a:pt x="16" y="24"/>
                      <a:pt x="18" y="20"/>
                    </a:cubicBezTo>
                    <a:cubicBezTo>
                      <a:pt x="23" y="23"/>
                      <a:pt x="26" y="26"/>
                      <a:pt x="28" y="31"/>
                    </a:cubicBezTo>
                    <a:cubicBezTo>
                      <a:pt x="24" y="34"/>
                      <a:pt x="21" y="38"/>
                      <a:pt x="21" y="43"/>
                    </a:cubicBezTo>
                    <a:cubicBezTo>
                      <a:pt x="21" y="48"/>
                      <a:pt x="24" y="53"/>
                      <a:pt x="29" y="55"/>
                    </a:cubicBezTo>
                    <a:cubicBezTo>
                      <a:pt x="27" y="61"/>
                      <a:pt x="23" y="66"/>
                      <a:pt x="18" y="69"/>
                    </a:cubicBezTo>
                    <a:cubicBezTo>
                      <a:pt x="16" y="64"/>
                      <a:pt x="12" y="60"/>
                      <a:pt x="6" y="60"/>
                    </a:cubicBezTo>
                    <a:cubicBezTo>
                      <a:pt x="4" y="60"/>
                      <a:pt x="2" y="61"/>
                      <a:pt x="0" y="62"/>
                    </a:cubicBezTo>
                    <a:cubicBezTo>
                      <a:pt x="0" y="86"/>
                      <a:pt x="0" y="86"/>
                      <a:pt x="0" y="86"/>
                    </a:cubicBezTo>
                    <a:cubicBezTo>
                      <a:pt x="2" y="87"/>
                      <a:pt x="4" y="88"/>
                      <a:pt x="6" y="88"/>
                    </a:cubicBezTo>
                    <a:cubicBezTo>
                      <a:pt x="13" y="88"/>
                      <a:pt x="19" y="82"/>
                      <a:pt x="19" y="75"/>
                    </a:cubicBezTo>
                    <a:cubicBezTo>
                      <a:pt x="26" y="71"/>
                      <a:pt x="31" y="65"/>
                      <a:pt x="34" y="57"/>
                    </a:cubicBezTo>
                    <a:cubicBezTo>
                      <a:pt x="34" y="57"/>
                      <a:pt x="35" y="57"/>
                      <a:pt x="35" y="57"/>
                    </a:cubicBezTo>
                    <a:cubicBezTo>
                      <a:pt x="43" y="57"/>
                      <a:pt x="49" y="50"/>
                      <a:pt x="49" y="43"/>
                    </a:cubicBezTo>
                    <a:cubicBezTo>
                      <a:pt x="49" y="35"/>
                      <a:pt x="43" y="29"/>
                      <a:pt x="3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8" name="Freeform 47"/>
              <p:cNvSpPr>
                <a:spLocks noEditPoints="1"/>
              </p:cNvSpPr>
              <p:nvPr/>
            </p:nvSpPr>
            <p:spPr bwMode="auto">
              <a:xfrm>
                <a:off x="4357" y="1892"/>
                <a:ext cx="189" cy="314"/>
              </a:xfrm>
              <a:custGeom>
                <a:avLst/>
                <a:gdLst>
                  <a:gd name="T0" fmla="*/ 0 w 78"/>
                  <a:gd name="T1" fmla="*/ 13 h 130"/>
                  <a:gd name="T2" fmla="*/ 0 w 78"/>
                  <a:gd name="T3" fmla="*/ 117 h 130"/>
                  <a:gd name="T4" fmla="*/ 78 w 78"/>
                  <a:gd name="T5" fmla="*/ 130 h 130"/>
                  <a:gd name="T6" fmla="*/ 78 w 78"/>
                  <a:gd name="T7" fmla="*/ 0 h 130"/>
                  <a:gd name="T8" fmla="*/ 0 w 78"/>
                  <a:gd name="T9" fmla="*/ 13 h 130"/>
                  <a:gd name="T10" fmla="*/ 52 w 78"/>
                  <a:gd name="T11" fmla="*/ 80 h 130"/>
                  <a:gd name="T12" fmla="*/ 48 w 78"/>
                  <a:gd name="T13" fmla="*/ 84 h 130"/>
                  <a:gd name="T14" fmla="*/ 43 w 78"/>
                  <a:gd name="T15" fmla="*/ 87 h 130"/>
                  <a:gd name="T16" fmla="*/ 36 w 78"/>
                  <a:gd name="T17" fmla="*/ 87 h 130"/>
                  <a:gd name="T18" fmla="*/ 29 w 78"/>
                  <a:gd name="T19" fmla="*/ 87 h 130"/>
                  <a:gd name="T20" fmla="*/ 24 w 78"/>
                  <a:gd name="T21" fmla="*/ 85 h 130"/>
                  <a:gd name="T22" fmla="*/ 24 w 78"/>
                  <a:gd name="T23" fmla="*/ 74 h 130"/>
                  <a:gd name="T24" fmla="*/ 30 w 78"/>
                  <a:gd name="T25" fmla="*/ 78 h 130"/>
                  <a:gd name="T26" fmla="*/ 36 w 78"/>
                  <a:gd name="T27" fmla="*/ 79 h 130"/>
                  <a:gd name="T28" fmla="*/ 39 w 78"/>
                  <a:gd name="T29" fmla="*/ 79 h 130"/>
                  <a:gd name="T30" fmla="*/ 41 w 78"/>
                  <a:gd name="T31" fmla="*/ 78 h 130"/>
                  <a:gd name="T32" fmla="*/ 42 w 78"/>
                  <a:gd name="T33" fmla="*/ 76 h 130"/>
                  <a:gd name="T34" fmla="*/ 43 w 78"/>
                  <a:gd name="T35" fmla="*/ 74 h 130"/>
                  <a:gd name="T36" fmla="*/ 42 w 78"/>
                  <a:gd name="T37" fmla="*/ 72 h 130"/>
                  <a:gd name="T38" fmla="*/ 40 w 78"/>
                  <a:gd name="T39" fmla="*/ 70 h 130"/>
                  <a:gd name="T40" fmla="*/ 37 w 78"/>
                  <a:gd name="T41" fmla="*/ 68 h 130"/>
                  <a:gd name="T42" fmla="*/ 34 w 78"/>
                  <a:gd name="T43" fmla="*/ 66 h 130"/>
                  <a:gd name="T44" fmla="*/ 26 w 78"/>
                  <a:gd name="T45" fmla="*/ 61 h 130"/>
                  <a:gd name="T46" fmla="*/ 24 w 78"/>
                  <a:gd name="T47" fmla="*/ 53 h 130"/>
                  <a:gd name="T48" fmla="*/ 25 w 78"/>
                  <a:gd name="T49" fmla="*/ 46 h 130"/>
                  <a:gd name="T50" fmla="*/ 29 w 78"/>
                  <a:gd name="T51" fmla="*/ 42 h 130"/>
                  <a:gd name="T52" fmla="*/ 34 w 78"/>
                  <a:gd name="T53" fmla="*/ 39 h 130"/>
                  <a:gd name="T54" fmla="*/ 40 w 78"/>
                  <a:gd name="T55" fmla="*/ 39 h 130"/>
                  <a:gd name="T56" fmla="*/ 46 w 78"/>
                  <a:gd name="T57" fmla="*/ 39 h 130"/>
                  <a:gd name="T58" fmla="*/ 51 w 78"/>
                  <a:gd name="T59" fmla="*/ 40 h 130"/>
                  <a:gd name="T60" fmla="*/ 51 w 78"/>
                  <a:gd name="T61" fmla="*/ 50 h 130"/>
                  <a:gd name="T62" fmla="*/ 49 w 78"/>
                  <a:gd name="T63" fmla="*/ 49 h 130"/>
                  <a:gd name="T64" fmla="*/ 46 w 78"/>
                  <a:gd name="T65" fmla="*/ 48 h 130"/>
                  <a:gd name="T66" fmla="*/ 43 w 78"/>
                  <a:gd name="T67" fmla="*/ 47 h 130"/>
                  <a:gd name="T68" fmla="*/ 41 w 78"/>
                  <a:gd name="T69" fmla="*/ 47 h 130"/>
                  <a:gd name="T70" fmla="*/ 38 w 78"/>
                  <a:gd name="T71" fmla="*/ 47 h 130"/>
                  <a:gd name="T72" fmla="*/ 36 w 78"/>
                  <a:gd name="T73" fmla="*/ 48 h 130"/>
                  <a:gd name="T74" fmla="*/ 34 w 78"/>
                  <a:gd name="T75" fmla="*/ 50 h 130"/>
                  <a:gd name="T76" fmla="*/ 34 w 78"/>
                  <a:gd name="T77" fmla="*/ 52 h 130"/>
                  <a:gd name="T78" fmla="*/ 34 w 78"/>
                  <a:gd name="T79" fmla="*/ 54 h 130"/>
                  <a:gd name="T80" fmla="*/ 36 w 78"/>
                  <a:gd name="T81" fmla="*/ 56 h 130"/>
                  <a:gd name="T82" fmla="*/ 39 w 78"/>
                  <a:gd name="T83" fmla="*/ 57 h 130"/>
                  <a:gd name="T84" fmla="*/ 42 w 78"/>
                  <a:gd name="T85" fmla="*/ 59 h 130"/>
                  <a:gd name="T86" fmla="*/ 46 w 78"/>
                  <a:gd name="T87" fmla="*/ 61 h 130"/>
                  <a:gd name="T88" fmla="*/ 50 w 78"/>
                  <a:gd name="T89" fmla="*/ 64 h 130"/>
                  <a:gd name="T90" fmla="*/ 52 w 78"/>
                  <a:gd name="T91" fmla="*/ 68 h 130"/>
                  <a:gd name="T92" fmla="*/ 53 w 78"/>
                  <a:gd name="T93" fmla="*/ 73 h 130"/>
                  <a:gd name="T94" fmla="*/ 52 w 78"/>
                  <a:gd name="T95" fmla="*/ 8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130">
                    <a:moveTo>
                      <a:pt x="0" y="13"/>
                    </a:moveTo>
                    <a:cubicBezTo>
                      <a:pt x="0" y="117"/>
                      <a:pt x="0" y="117"/>
                      <a:pt x="0" y="117"/>
                    </a:cubicBezTo>
                    <a:cubicBezTo>
                      <a:pt x="78" y="130"/>
                      <a:pt x="78" y="130"/>
                      <a:pt x="78" y="130"/>
                    </a:cubicBezTo>
                    <a:cubicBezTo>
                      <a:pt x="78" y="0"/>
                      <a:pt x="78" y="0"/>
                      <a:pt x="78" y="0"/>
                    </a:cubicBezTo>
                    <a:lnTo>
                      <a:pt x="0" y="13"/>
                    </a:lnTo>
                    <a:close/>
                    <a:moveTo>
                      <a:pt x="52" y="80"/>
                    </a:moveTo>
                    <a:cubicBezTo>
                      <a:pt x="51" y="82"/>
                      <a:pt x="49" y="83"/>
                      <a:pt x="48" y="84"/>
                    </a:cubicBezTo>
                    <a:cubicBezTo>
                      <a:pt x="46" y="85"/>
                      <a:pt x="45" y="86"/>
                      <a:pt x="43" y="87"/>
                    </a:cubicBezTo>
                    <a:cubicBezTo>
                      <a:pt x="40" y="87"/>
                      <a:pt x="38" y="87"/>
                      <a:pt x="36" y="87"/>
                    </a:cubicBezTo>
                    <a:cubicBezTo>
                      <a:pt x="34" y="87"/>
                      <a:pt x="31" y="87"/>
                      <a:pt x="29" y="87"/>
                    </a:cubicBezTo>
                    <a:cubicBezTo>
                      <a:pt x="27" y="86"/>
                      <a:pt x="25" y="86"/>
                      <a:pt x="24" y="85"/>
                    </a:cubicBezTo>
                    <a:cubicBezTo>
                      <a:pt x="24" y="74"/>
                      <a:pt x="24" y="74"/>
                      <a:pt x="24" y="74"/>
                    </a:cubicBezTo>
                    <a:cubicBezTo>
                      <a:pt x="26" y="76"/>
                      <a:pt x="28" y="77"/>
                      <a:pt x="30" y="78"/>
                    </a:cubicBezTo>
                    <a:cubicBezTo>
                      <a:pt x="32" y="79"/>
                      <a:pt x="34" y="79"/>
                      <a:pt x="36" y="79"/>
                    </a:cubicBezTo>
                    <a:cubicBezTo>
                      <a:pt x="37" y="79"/>
                      <a:pt x="38" y="79"/>
                      <a:pt x="39" y="79"/>
                    </a:cubicBezTo>
                    <a:cubicBezTo>
                      <a:pt x="40" y="78"/>
                      <a:pt x="40" y="78"/>
                      <a:pt x="41" y="78"/>
                    </a:cubicBezTo>
                    <a:cubicBezTo>
                      <a:pt x="42" y="77"/>
                      <a:pt x="42" y="77"/>
                      <a:pt x="42" y="76"/>
                    </a:cubicBezTo>
                    <a:cubicBezTo>
                      <a:pt x="43" y="76"/>
                      <a:pt x="43" y="75"/>
                      <a:pt x="43" y="74"/>
                    </a:cubicBezTo>
                    <a:cubicBezTo>
                      <a:pt x="43" y="73"/>
                      <a:pt x="43" y="72"/>
                      <a:pt x="42" y="72"/>
                    </a:cubicBezTo>
                    <a:cubicBezTo>
                      <a:pt x="42" y="71"/>
                      <a:pt x="41" y="70"/>
                      <a:pt x="40" y="70"/>
                    </a:cubicBezTo>
                    <a:cubicBezTo>
                      <a:pt x="39" y="69"/>
                      <a:pt x="38" y="69"/>
                      <a:pt x="37" y="68"/>
                    </a:cubicBezTo>
                    <a:cubicBezTo>
                      <a:pt x="36" y="67"/>
                      <a:pt x="35" y="67"/>
                      <a:pt x="34" y="66"/>
                    </a:cubicBezTo>
                    <a:cubicBezTo>
                      <a:pt x="30" y="65"/>
                      <a:pt x="28" y="63"/>
                      <a:pt x="26" y="61"/>
                    </a:cubicBezTo>
                    <a:cubicBezTo>
                      <a:pt x="25" y="58"/>
                      <a:pt x="24" y="56"/>
                      <a:pt x="24" y="53"/>
                    </a:cubicBezTo>
                    <a:cubicBezTo>
                      <a:pt x="24" y="50"/>
                      <a:pt x="24" y="48"/>
                      <a:pt x="25" y="46"/>
                    </a:cubicBezTo>
                    <a:cubicBezTo>
                      <a:pt x="26" y="45"/>
                      <a:pt x="27" y="43"/>
                      <a:pt x="29" y="42"/>
                    </a:cubicBezTo>
                    <a:cubicBezTo>
                      <a:pt x="30" y="41"/>
                      <a:pt x="32" y="40"/>
                      <a:pt x="34" y="39"/>
                    </a:cubicBezTo>
                    <a:cubicBezTo>
                      <a:pt x="36" y="39"/>
                      <a:pt x="38" y="39"/>
                      <a:pt x="40" y="39"/>
                    </a:cubicBezTo>
                    <a:cubicBezTo>
                      <a:pt x="43" y="39"/>
                      <a:pt x="45" y="39"/>
                      <a:pt x="46" y="39"/>
                    </a:cubicBezTo>
                    <a:cubicBezTo>
                      <a:pt x="48" y="39"/>
                      <a:pt x="50" y="40"/>
                      <a:pt x="51" y="40"/>
                    </a:cubicBezTo>
                    <a:cubicBezTo>
                      <a:pt x="51" y="50"/>
                      <a:pt x="51" y="50"/>
                      <a:pt x="51" y="50"/>
                    </a:cubicBezTo>
                    <a:cubicBezTo>
                      <a:pt x="50" y="50"/>
                      <a:pt x="50" y="49"/>
                      <a:pt x="49" y="49"/>
                    </a:cubicBezTo>
                    <a:cubicBezTo>
                      <a:pt x="48" y="48"/>
                      <a:pt x="47" y="48"/>
                      <a:pt x="46" y="48"/>
                    </a:cubicBezTo>
                    <a:cubicBezTo>
                      <a:pt x="45" y="48"/>
                      <a:pt x="44" y="47"/>
                      <a:pt x="43" y="47"/>
                    </a:cubicBezTo>
                    <a:cubicBezTo>
                      <a:pt x="43" y="47"/>
                      <a:pt x="42" y="47"/>
                      <a:pt x="41" y="47"/>
                    </a:cubicBezTo>
                    <a:cubicBezTo>
                      <a:pt x="40" y="47"/>
                      <a:pt x="39" y="47"/>
                      <a:pt x="38" y="47"/>
                    </a:cubicBezTo>
                    <a:cubicBezTo>
                      <a:pt x="37" y="48"/>
                      <a:pt x="36" y="48"/>
                      <a:pt x="36" y="48"/>
                    </a:cubicBezTo>
                    <a:cubicBezTo>
                      <a:pt x="35" y="49"/>
                      <a:pt x="35" y="49"/>
                      <a:pt x="34" y="50"/>
                    </a:cubicBezTo>
                    <a:cubicBezTo>
                      <a:pt x="34" y="50"/>
                      <a:pt x="34" y="51"/>
                      <a:pt x="34" y="52"/>
                    </a:cubicBezTo>
                    <a:cubicBezTo>
                      <a:pt x="34" y="53"/>
                      <a:pt x="34" y="53"/>
                      <a:pt x="34" y="54"/>
                    </a:cubicBezTo>
                    <a:cubicBezTo>
                      <a:pt x="35" y="55"/>
                      <a:pt x="35" y="55"/>
                      <a:pt x="36" y="56"/>
                    </a:cubicBezTo>
                    <a:cubicBezTo>
                      <a:pt x="37" y="56"/>
                      <a:pt x="38" y="57"/>
                      <a:pt x="39" y="57"/>
                    </a:cubicBezTo>
                    <a:cubicBezTo>
                      <a:pt x="39" y="58"/>
                      <a:pt x="41" y="58"/>
                      <a:pt x="42" y="59"/>
                    </a:cubicBezTo>
                    <a:cubicBezTo>
                      <a:pt x="44" y="60"/>
                      <a:pt x="45" y="61"/>
                      <a:pt x="46" y="61"/>
                    </a:cubicBezTo>
                    <a:cubicBezTo>
                      <a:pt x="48" y="62"/>
                      <a:pt x="49" y="63"/>
                      <a:pt x="50" y="64"/>
                    </a:cubicBezTo>
                    <a:cubicBezTo>
                      <a:pt x="51" y="66"/>
                      <a:pt x="52" y="67"/>
                      <a:pt x="52" y="68"/>
                    </a:cubicBezTo>
                    <a:cubicBezTo>
                      <a:pt x="53" y="70"/>
                      <a:pt x="53" y="71"/>
                      <a:pt x="53" y="73"/>
                    </a:cubicBezTo>
                    <a:cubicBezTo>
                      <a:pt x="53" y="76"/>
                      <a:pt x="52" y="78"/>
                      <a:pt x="52"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2" name="Group 1"/>
          <p:cNvGrpSpPr/>
          <p:nvPr/>
        </p:nvGrpSpPr>
        <p:grpSpPr>
          <a:xfrm>
            <a:off x="5803801" y="1669761"/>
            <a:ext cx="1865206" cy="1010320"/>
            <a:chOff x="5679369" y="1865207"/>
            <a:chExt cx="1865206" cy="1010320"/>
          </a:xfrm>
        </p:grpSpPr>
        <p:sp>
          <p:nvSpPr>
            <p:cNvPr id="22" name="Rectangle 21"/>
            <p:cNvSpPr/>
            <p:nvPr/>
          </p:nvSpPr>
          <p:spPr bwMode="auto">
            <a:xfrm>
              <a:off x="5679369" y="1865207"/>
              <a:ext cx="1865206"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Project &amp; Visio</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grpSp>
          <p:nvGrpSpPr>
            <p:cNvPr id="70" name="Group 50"/>
            <p:cNvGrpSpPr>
              <a:grpSpLocks noChangeAspect="1"/>
            </p:cNvGrpSpPr>
            <p:nvPr/>
          </p:nvGrpSpPr>
          <p:grpSpPr bwMode="auto">
            <a:xfrm>
              <a:off x="5920993" y="2058417"/>
              <a:ext cx="466301" cy="466302"/>
              <a:chOff x="4149" y="1230"/>
              <a:chExt cx="347" cy="347"/>
            </a:xfrm>
            <a:solidFill>
              <a:schemeClr val="bg1"/>
            </a:solidFill>
          </p:grpSpPr>
          <p:sp>
            <p:nvSpPr>
              <p:cNvPr id="72" name="Freeform 51"/>
              <p:cNvSpPr>
                <a:spLocks noEditPoints="1"/>
              </p:cNvSpPr>
              <p:nvPr/>
            </p:nvSpPr>
            <p:spPr bwMode="auto">
              <a:xfrm>
                <a:off x="4149" y="1230"/>
                <a:ext cx="347" cy="347"/>
              </a:xfrm>
              <a:custGeom>
                <a:avLst/>
                <a:gdLst>
                  <a:gd name="T0" fmla="*/ 0 w 144"/>
                  <a:gd name="T1" fmla="*/ 15 h 144"/>
                  <a:gd name="T2" fmla="*/ 84 w 144"/>
                  <a:gd name="T3" fmla="*/ 2 h 144"/>
                  <a:gd name="T4" fmla="*/ 86 w 144"/>
                  <a:gd name="T5" fmla="*/ 12 h 144"/>
                  <a:gd name="T6" fmla="*/ 136 w 144"/>
                  <a:gd name="T7" fmla="*/ 12 h 144"/>
                  <a:gd name="T8" fmla="*/ 144 w 144"/>
                  <a:gd name="T9" fmla="*/ 21 h 144"/>
                  <a:gd name="T10" fmla="*/ 143 w 144"/>
                  <a:gd name="T11" fmla="*/ 127 h 144"/>
                  <a:gd name="T12" fmla="*/ 86 w 144"/>
                  <a:gd name="T13" fmla="*/ 132 h 144"/>
                  <a:gd name="T14" fmla="*/ 84 w 144"/>
                  <a:gd name="T15" fmla="*/ 143 h 144"/>
                  <a:gd name="T16" fmla="*/ 0 w 144"/>
                  <a:gd name="T17" fmla="*/ 129 h 144"/>
                  <a:gd name="T18" fmla="*/ 84 w 144"/>
                  <a:gd name="T19" fmla="*/ 43 h 144"/>
                  <a:gd name="T20" fmla="*/ 90 w 144"/>
                  <a:gd name="T21" fmla="*/ 44 h 144"/>
                  <a:gd name="T22" fmla="*/ 91 w 144"/>
                  <a:gd name="T23" fmla="*/ 66 h 144"/>
                  <a:gd name="T24" fmla="*/ 113 w 144"/>
                  <a:gd name="T25" fmla="*/ 66 h 144"/>
                  <a:gd name="T26" fmla="*/ 114 w 144"/>
                  <a:gd name="T27" fmla="*/ 70 h 144"/>
                  <a:gd name="T28" fmla="*/ 84 w 144"/>
                  <a:gd name="T29" fmla="*/ 90 h 144"/>
                  <a:gd name="T30" fmla="*/ 84 w 144"/>
                  <a:gd name="T31" fmla="*/ 101 h 144"/>
                  <a:gd name="T32" fmla="*/ 106 w 144"/>
                  <a:gd name="T33" fmla="*/ 103 h 144"/>
                  <a:gd name="T34" fmla="*/ 120 w 144"/>
                  <a:gd name="T35" fmla="*/ 104 h 144"/>
                  <a:gd name="T36" fmla="*/ 119 w 144"/>
                  <a:gd name="T37" fmla="*/ 108 h 144"/>
                  <a:gd name="T38" fmla="*/ 84 w 144"/>
                  <a:gd name="T39" fmla="*/ 110 h 144"/>
                  <a:gd name="T40" fmla="*/ 86 w 144"/>
                  <a:gd name="T41" fmla="*/ 126 h 144"/>
                  <a:gd name="T42" fmla="*/ 136 w 144"/>
                  <a:gd name="T43" fmla="*/ 126 h 144"/>
                  <a:gd name="T44" fmla="*/ 138 w 144"/>
                  <a:gd name="T45" fmla="*/ 123 h 144"/>
                  <a:gd name="T46" fmla="*/ 138 w 144"/>
                  <a:gd name="T47" fmla="*/ 21 h 144"/>
                  <a:gd name="T48" fmla="*/ 86 w 144"/>
                  <a:gd name="T49" fmla="*/ 18 h 144"/>
                  <a:gd name="T50" fmla="*/ 37 w 144"/>
                  <a:gd name="T51" fmla="*/ 108 h 144"/>
                  <a:gd name="T52" fmla="*/ 37 w 144"/>
                  <a:gd name="T53" fmla="*/ 87 h 144"/>
                  <a:gd name="T54" fmla="*/ 48 w 144"/>
                  <a:gd name="T55" fmla="*/ 85 h 144"/>
                  <a:gd name="T56" fmla="*/ 65 w 144"/>
                  <a:gd name="T57" fmla="*/ 53 h 144"/>
                  <a:gd name="T58" fmla="*/ 48 w 144"/>
                  <a:gd name="T59" fmla="*/ 42 h 144"/>
                  <a:gd name="T60" fmla="*/ 25 w 144"/>
                  <a:gd name="T61" fmla="*/ 43 h 144"/>
                  <a:gd name="T62" fmla="*/ 25 w 144"/>
                  <a:gd name="T63" fmla="*/ 105 h 144"/>
                  <a:gd name="T64" fmla="*/ 25 w 144"/>
                  <a:gd name="T65" fmla="*/ 107 h 144"/>
                  <a:gd name="T66" fmla="*/ 37 w 144"/>
                  <a:gd name="T67" fmla="*/ 10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4">
                    <a:moveTo>
                      <a:pt x="0" y="129"/>
                    </a:moveTo>
                    <a:cubicBezTo>
                      <a:pt x="0" y="91"/>
                      <a:pt x="0" y="53"/>
                      <a:pt x="0" y="15"/>
                    </a:cubicBezTo>
                    <a:cubicBezTo>
                      <a:pt x="28" y="10"/>
                      <a:pt x="56" y="5"/>
                      <a:pt x="84" y="0"/>
                    </a:cubicBezTo>
                    <a:cubicBezTo>
                      <a:pt x="84" y="1"/>
                      <a:pt x="84" y="1"/>
                      <a:pt x="84" y="2"/>
                    </a:cubicBezTo>
                    <a:cubicBezTo>
                      <a:pt x="84" y="5"/>
                      <a:pt x="84" y="8"/>
                      <a:pt x="84" y="10"/>
                    </a:cubicBezTo>
                    <a:cubicBezTo>
                      <a:pt x="84" y="12"/>
                      <a:pt x="84" y="12"/>
                      <a:pt x="86" y="12"/>
                    </a:cubicBezTo>
                    <a:cubicBezTo>
                      <a:pt x="98" y="12"/>
                      <a:pt x="111" y="12"/>
                      <a:pt x="123" y="12"/>
                    </a:cubicBezTo>
                    <a:cubicBezTo>
                      <a:pt x="127" y="12"/>
                      <a:pt x="131" y="12"/>
                      <a:pt x="136" y="12"/>
                    </a:cubicBezTo>
                    <a:cubicBezTo>
                      <a:pt x="141" y="12"/>
                      <a:pt x="144" y="17"/>
                      <a:pt x="144" y="20"/>
                    </a:cubicBezTo>
                    <a:cubicBezTo>
                      <a:pt x="144" y="21"/>
                      <a:pt x="144" y="21"/>
                      <a:pt x="144" y="21"/>
                    </a:cubicBezTo>
                    <a:cubicBezTo>
                      <a:pt x="144" y="55"/>
                      <a:pt x="144" y="89"/>
                      <a:pt x="144" y="123"/>
                    </a:cubicBezTo>
                    <a:cubicBezTo>
                      <a:pt x="144" y="124"/>
                      <a:pt x="144" y="126"/>
                      <a:pt x="143" y="127"/>
                    </a:cubicBezTo>
                    <a:cubicBezTo>
                      <a:pt x="142" y="130"/>
                      <a:pt x="139" y="132"/>
                      <a:pt x="136" y="132"/>
                    </a:cubicBezTo>
                    <a:cubicBezTo>
                      <a:pt x="119" y="132"/>
                      <a:pt x="103" y="132"/>
                      <a:pt x="86" y="132"/>
                    </a:cubicBezTo>
                    <a:cubicBezTo>
                      <a:pt x="84" y="132"/>
                      <a:pt x="84" y="132"/>
                      <a:pt x="84" y="134"/>
                    </a:cubicBezTo>
                    <a:cubicBezTo>
                      <a:pt x="84" y="137"/>
                      <a:pt x="84" y="140"/>
                      <a:pt x="84" y="143"/>
                    </a:cubicBezTo>
                    <a:cubicBezTo>
                      <a:pt x="84" y="143"/>
                      <a:pt x="84" y="144"/>
                      <a:pt x="84" y="144"/>
                    </a:cubicBezTo>
                    <a:cubicBezTo>
                      <a:pt x="56" y="139"/>
                      <a:pt x="28" y="134"/>
                      <a:pt x="0" y="129"/>
                    </a:cubicBezTo>
                    <a:close/>
                    <a:moveTo>
                      <a:pt x="84" y="18"/>
                    </a:moveTo>
                    <a:cubicBezTo>
                      <a:pt x="84" y="26"/>
                      <a:pt x="84" y="35"/>
                      <a:pt x="84" y="43"/>
                    </a:cubicBezTo>
                    <a:cubicBezTo>
                      <a:pt x="86" y="43"/>
                      <a:pt x="87" y="43"/>
                      <a:pt x="89" y="42"/>
                    </a:cubicBezTo>
                    <a:cubicBezTo>
                      <a:pt x="90" y="42"/>
                      <a:pt x="90" y="43"/>
                      <a:pt x="90" y="44"/>
                    </a:cubicBezTo>
                    <a:cubicBezTo>
                      <a:pt x="90" y="51"/>
                      <a:pt x="90" y="58"/>
                      <a:pt x="90" y="65"/>
                    </a:cubicBezTo>
                    <a:cubicBezTo>
                      <a:pt x="90" y="66"/>
                      <a:pt x="90" y="66"/>
                      <a:pt x="91" y="66"/>
                    </a:cubicBezTo>
                    <a:cubicBezTo>
                      <a:pt x="96" y="66"/>
                      <a:pt x="101" y="66"/>
                      <a:pt x="106" y="66"/>
                    </a:cubicBezTo>
                    <a:cubicBezTo>
                      <a:pt x="108" y="66"/>
                      <a:pt x="111" y="66"/>
                      <a:pt x="113" y="66"/>
                    </a:cubicBezTo>
                    <a:cubicBezTo>
                      <a:pt x="114" y="66"/>
                      <a:pt x="114" y="67"/>
                      <a:pt x="114" y="67"/>
                    </a:cubicBezTo>
                    <a:cubicBezTo>
                      <a:pt x="114" y="68"/>
                      <a:pt x="114" y="69"/>
                      <a:pt x="114" y="70"/>
                    </a:cubicBezTo>
                    <a:cubicBezTo>
                      <a:pt x="111" y="82"/>
                      <a:pt x="101" y="91"/>
                      <a:pt x="89" y="90"/>
                    </a:cubicBezTo>
                    <a:cubicBezTo>
                      <a:pt x="87" y="90"/>
                      <a:pt x="86" y="90"/>
                      <a:pt x="84" y="90"/>
                    </a:cubicBezTo>
                    <a:cubicBezTo>
                      <a:pt x="84" y="90"/>
                      <a:pt x="84" y="91"/>
                      <a:pt x="84" y="91"/>
                    </a:cubicBezTo>
                    <a:cubicBezTo>
                      <a:pt x="84" y="94"/>
                      <a:pt x="84" y="98"/>
                      <a:pt x="84" y="101"/>
                    </a:cubicBezTo>
                    <a:cubicBezTo>
                      <a:pt x="84" y="102"/>
                      <a:pt x="84" y="103"/>
                      <a:pt x="85" y="103"/>
                    </a:cubicBezTo>
                    <a:cubicBezTo>
                      <a:pt x="92" y="103"/>
                      <a:pt x="99" y="103"/>
                      <a:pt x="106" y="103"/>
                    </a:cubicBezTo>
                    <a:cubicBezTo>
                      <a:pt x="110" y="103"/>
                      <a:pt x="115" y="103"/>
                      <a:pt x="119" y="103"/>
                    </a:cubicBezTo>
                    <a:cubicBezTo>
                      <a:pt x="120" y="103"/>
                      <a:pt x="120" y="103"/>
                      <a:pt x="120" y="104"/>
                    </a:cubicBezTo>
                    <a:cubicBezTo>
                      <a:pt x="120" y="105"/>
                      <a:pt x="120" y="106"/>
                      <a:pt x="120" y="107"/>
                    </a:cubicBezTo>
                    <a:cubicBezTo>
                      <a:pt x="120" y="108"/>
                      <a:pt x="120" y="108"/>
                      <a:pt x="119" y="108"/>
                    </a:cubicBezTo>
                    <a:cubicBezTo>
                      <a:pt x="108" y="108"/>
                      <a:pt x="96" y="108"/>
                      <a:pt x="85" y="108"/>
                    </a:cubicBezTo>
                    <a:cubicBezTo>
                      <a:pt x="84" y="108"/>
                      <a:pt x="84" y="108"/>
                      <a:pt x="84" y="110"/>
                    </a:cubicBezTo>
                    <a:cubicBezTo>
                      <a:pt x="84" y="115"/>
                      <a:pt x="84" y="120"/>
                      <a:pt x="84" y="125"/>
                    </a:cubicBezTo>
                    <a:cubicBezTo>
                      <a:pt x="84" y="126"/>
                      <a:pt x="84" y="126"/>
                      <a:pt x="86" y="126"/>
                    </a:cubicBezTo>
                    <a:cubicBezTo>
                      <a:pt x="102" y="126"/>
                      <a:pt x="118" y="126"/>
                      <a:pt x="135" y="126"/>
                    </a:cubicBezTo>
                    <a:cubicBezTo>
                      <a:pt x="135" y="126"/>
                      <a:pt x="135" y="126"/>
                      <a:pt x="136" y="126"/>
                    </a:cubicBezTo>
                    <a:cubicBezTo>
                      <a:pt x="137" y="126"/>
                      <a:pt x="138" y="126"/>
                      <a:pt x="138" y="125"/>
                    </a:cubicBezTo>
                    <a:cubicBezTo>
                      <a:pt x="138" y="124"/>
                      <a:pt x="138" y="124"/>
                      <a:pt x="138" y="123"/>
                    </a:cubicBezTo>
                    <a:cubicBezTo>
                      <a:pt x="138" y="99"/>
                      <a:pt x="138" y="75"/>
                      <a:pt x="138" y="51"/>
                    </a:cubicBezTo>
                    <a:cubicBezTo>
                      <a:pt x="138" y="41"/>
                      <a:pt x="138" y="31"/>
                      <a:pt x="138" y="21"/>
                    </a:cubicBezTo>
                    <a:cubicBezTo>
                      <a:pt x="138" y="19"/>
                      <a:pt x="137" y="18"/>
                      <a:pt x="135" y="18"/>
                    </a:cubicBezTo>
                    <a:cubicBezTo>
                      <a:pt x="119" y="18"/>
                      <a:pt x="102" y="18"/>
                      <a:pt x="86" y="18"/>
                    </a:cubicBezTo>
                    <a:cubicBezTo>
                      <a:pt x="85" y="18"/>
                      <a:pt x="85" y="18"/>
                      <a:pt x="84" y="18"/>
                    </a:cubicBezTo>
                    <a:close/>
                    <a:moveTo>
                      <a:pt x="37" y="108"/>
                    </a:moveTo>
                    <a:cubicBezTo>
                      <a:pt x="37" y="107"/>
                      <a:pt x="37" y="107"/>
                      <a:pt x="37" y="106"/>
                    </a:cubicBezTo>
                    <a:cubicBezTo>
                      <a:pt x="37" y="100"/>
                      <a:pt x="37" y="93"/>
                      <a:pt x="37" y="87"/>
                    </a:cubicBezTo>
                    <a:cubicBezTo>
                      <a:pt x="37" y="86"/>
                      <a:pt x="37" y="85"/>
                      <a:pt x="38" y="85"/>
                    </a:cubicBezTo>
                    <a:cubicBezTo>
                      <a:pt x="41" y="85"/>
                      <a:pt x="45" y="86"/>
                      <a:pt x="48" y="85"/>
                    </a:cubicBezTo>
                    <a:cubicBezTo>
                      <a:pt x="56" y="84"/>
                      <a:pt x="62" y="80"/>
                      <a:pt x="65" y="72"/>
                    </a:cubicBezTo>
                    <a:cubicBezTo>
                      <a:pt x="67" y="66"/>
                      <a:pt x="67" y="60"/>
                      <a:pt x="65" y="53"/>
                    </a:cubicBezTo>
                    <a:cubicBezTo>
                      <a:pt x="63" y="48"/>
                      <a:pt x="60" y="45"/>
                      <a:pt x="55" y="43"/>
                    </a:cubicBezTo>
                    <a:cubicBezTo>
                      <a:pt x="53" y="43"/>
                      <a:pt x="50" y="42"/>
                      <a:pt x="48" y="42"/>
                    </a:cubicBezTo>
                    <a:cubicBezTo>
                      <a:pt x="42" y="42"/>
                      <a:pt x="36" y="43"/>
                      <a:pt x="30" y="43"/>
                    </a:cubicBezTo>
                    <a:cubicBezTo>
                      <a:pt x="28" y="43"/>
                      <a:pt x="26" y="43"/>
                      <a:pt x="25" y="43"/>
                    </a:cubicBezTo>
                    <a:cubicBezTo>
                      <a:pt x="25" y="44"/>
                      <a:pt x="25" y="44"/>
                      <a:pt x="25" y="45"/>
                    </a:cubicBezTo>
                    <a:cubicBezTo>
                      <a:pt x="25" y="65"/>
                      <a:pt x="25" y="85"/>
                      <a:pt x="25" y="105"/>
                    </a:cubicBezTo>
                    <a:cubicBezTo>
                      <a:pt x="25" y="106"/>
                      <a:pt x="25" y="106"/>
                      <a:pt x="25" y="106"/>
                    </a:cubicBezTo>
                    <a:cubicBezTo>
                      <a:pt x="25" y="107"/>
                      <a:pt x="25" y="107"/>
                      <a:pt x="25" y="107"/>
                    </a:cubicBezTo>
                    <a:cubicBezTo>
                      <a:pt x="26" y="107"/>
                      <a:pt x="27" y="107"/>
                      <a:pt x="28" y="107"/>
                    </a:cubicBezTo>
                    <a:cubicBezTo>
                      <a:pt x="31" y="107"/>
                      <a:pt x="34" y="108"/>
                      <a:pt x="3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3" name="Freeform 52"/>
              <p:cNvSpPr>
                <a:spLocks/>
              </p:cNvSpPr>
              <p:nvPr/>
            </p:nvSpPr>
            <p:spPr bwMode="auto">
              <a:xfrm>
                <a:off x="4238" y="1360"/>
                <a:ext cx="36" cy="48"/>
              </a:xfrm>
              <a:custGeom>
                <a:avLst/>
                <a:gdLst>
                  <a:gd name="T0" fmla="*/ 0 w 15"/>
                  <a:gd name="T1" fmla="*/ 10 h 20"/>
                  <a:gd name="T2" fmla="*/ 0 w 15"/>
                  <a:gd name="T3" fmla="*/ 1 h 20"/>
                  <a:gd name="T4" fmla="*/ 1 w 15"/>
                  <a:gd name="T5" fmla="*/ 0 h 20"/>
                  <a:gd name="T6" fmla="*/ 8 w 15"/>
                  <a:gd name="T7" fmla="*/ 0 h 20"/>
                  <a:gd name="T8" fmla="*/ 15 w 15"/>
                  <a:gd name="T9" fmla="*/ 8 h 20"/>
                  <a:gd name="T10" fmla="*/ 15 w 15"/>
                  <a:gd name="T11" fmla="*/ 13 h 20"/>
                  <a:gd name="T12" fmla="*/ 7 w 15"/>
                  <a:gd name="T13" fmla="*/ 20 h 20"/>
                  <a:gd name="T14" fmla="*/ 1 w 15"/>
                  <a:gd name="T15" fmla="*/ 20 h 20"/>
                  <a:gd name="T16" fmla="*/ 0 w 15"/>
                  <a:gd name="T17" fmla="*/ 19 h 20"/>
                  <a:gd name="T18" fmla="*/ 0 w 1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0">
                    <a:moveTo>
                      <a:pt x="0" y="10"/>
                    </a:moveTo>
                    <a:cubicBezTo>
                      <a:pt x="0" y="7"/>
                      <a:pt x="0" y="4"/>
                      <a:pt x="0" y="1"/>
                    </a:cubicBezTo>
                    <a:cubicBezTo>
                      <a:pt x="0" y="0"/>
                      <a:pt x="0" y="0"/>
                      <a:pt x="1" y="0"/>
                    </a:cubicBezTo>
                    <a:cubicBezTo>
                      <a:pt x="3" y="0"/>
                      <a:pt x="5" y="0"/>
                      <a:pt x="8" y="0"/>
                    </a:cubicBezTo>
                    <a:cubicBezTo>
                      <a:pt x="12" y="0"/>
                      <a:pt x="15" y="3"/>
                      <a:pt x="15" y="8"/>
                    </a:cubicBezTo>
                    <a:cubicBezTo>
                      <a:pt x="15" y="10"/>
                      <a:pt x="15" y="11"/>
                      <a:pt x="15" y="13"/>
                    </a:cubicBezTo>
                    <a:cubicBezTo>
                      <a:pt x="14" y="17"/>
                      <a:pt x="11" y="20"/>
                      <a:pt x="7" y="20"/>
                    </a:cubicBezTo>
                    <a:cubicBezTo>
                      <a:pt x="5" y="20"/>
                      <a:pt x="3" y="20"/>
                      <a:pt x="1" y="20"/>
                    </a:cubicBezTo>
                    <a:cubicBezTo>
                      <a:pt x="0" y="20"/>
                      <a:pt x="0" y="20"/>
                      <a:pt x="0" y="19"/>
                    </a:cubicBezTo>
                    <a:cubicBezTo>
                      <a:pt x="0" y="16"/>
                      <a:pt x="0" y="13"/>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nvGrpSpPr>
            <p:cNvPr id="75" name="Group 55"/>
            <p:cNvGrpSpPr>
              <a:grpSpLocks noChangeAspect="1"/>
            </p:cNvGrpSpPr>
            <p:nvPr/>
          </p:nvGrpSpPr>
          <p:grpSpPr bwMode="auto">
            <a:xfrm>
              <a:off x="6606821" y="2077826"/>
              <a:ext cx="484449" cy="466302"/>
              <a:chOff x="4452" y="1664"/>
              <a:chExt cx="1228" cy="1182"/>
            </a:xfrm>
            <a:solidFill>
              <a:schemeClr val="bg1"/>
            </a:solidFill>
          </p:grpSpPr>
          <p:sp>
            <p:nvSpPr>
              <p:cNvPr id="77" name="Freeform 56"/>
              <p:cNvSpPr>
                <a:spLocks/>
              </p:cNvSpPr>
              <p:nvPr/>
            </p:nvSpPr>
            <p:spPr bwMode="auto">
              <a:xfrm>
                <a:off x="5370" y="2003"/>
                <a:ext cx="157" cy="157"/>
              </a:xfrm>
              <a:custGeom>
                <a:avLst/>
                <a:gdLst>
                  <a:gd name="T0" fmla="*/ 157 w 157"/>
                  <a:gd name="T1" fmla="*/ 79 h 157"/>
                  <a:gd name="T2" fmla="*/ 78 w 157"/>
                  <a:gd name="T3" fmla="*/ 0 h 157"/>
                  <a:gd name="T4" fmla="*/ 0 w 157"/>
                  <a:gd name="T5" fmla="*/ 79 h 157"/>
                  <a:gd name="T6" fmla="*/ 78 w 157"/>
                  <a:gd name="T7" fmla="*/ 157 h 157"/>
                  <a:gd name="T8" fmla="*/ 157 w 157"/>
                  <a:gd name="T9" fmla="*/ 79 h 157"/>
                </a:gdLst>
                <a:ahLst/>
                <a:cxnLst>
                  <a:cxn ang="0">
                    <a:pos x="T0" y="T1"/>
                  </a:cxn>
                  <a:cxn ang="0">
                    <a:pos x="T2" y="T3"/>
                  </a:cxn>
                  <a:cxn ang="0">
                    <a:pos x="T4" y="T5"/>
                  </a:cxn>
                  <a:cxn ang="0">
                    <a:pos x="T6" y="T7"/>
                  </a:cxn>
                  <a:cxn ang="0">
                    <a:pos x="T8" y="T9"/>
                  </a:cxn>
                </a:cxnLst>
                <a:rect l="0" t="0" r="r" b="b"/>
                <a:pathLst>
                  <a:path w="157" h="157">
                    <a:moveTo>
                      <a:pt x="157" y="79"/>
                    </a:moveTo>
                    <a:lnTo>
                      <a:pt x="78" y="0"/>
                    </a:lnTo>
                    <a:lnTo>
                      <a:pt x="0" y="79"/>
                    </a:lnTo>
                    <a:lnTo>
                      <a:pt x="78" y="157"/>
                    </a:lnTo>
                    <a:lnTo>
                      <a:pt x="157"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8" name="Freeform 57"/>
              <p:cNvSpPr>
                <a:spLocks/>
              </p:cNvSpPr>
              <p:nvPr/>
            </p:nvSpPr>
            <p:spPr bwMode="auto">
              <a:xfrm>
                <a:off x="5190" y="2107"/>
                <a:ext cx="233" cy="304"/>
              </a:xfrm>
              <a:custGeom>
                <a:avLst/>
                <a:gdLst>
                  <a:gd name="T0" fmla="*/ 0 w 233"/>
                  <a:gd name="T1" fmla="*/ 0 h 304"/>
                  <a:gd name="T2" fmla="*/ 0 w 233"/>
                  <a:gd name="T3" fmla="*/ 198 h 304"/>
                  <a:gd name="T4" fmla="*/ 155 w 233"/>
                  <a:gd name="T5" fmla="*/ 198 h 304"/>
                  <a:gd name="T6" fmla="*/ 155 w 233"/>
                  <a:gd name="T7" fmla="*/ 218 h 304"/>
                  <a:gd name="T8" fmla="*/ 155 w 233"/>
                  <a:gd name="T9" fmla="*/ 247 h 304"/>
                  <a:gd name="T10" fmla="*/ 155 w 233"/>
                  <a:gd name="T11" fmla="*/ 304 h 304"/>
                  <a:gd name="T12" fmla="*/ 233 w 233"/>
                  <a:gd name="T13" fmla="*/ 304 h 304"/>
                  <a:gd name="T14" fmla="*/ 233 w 233"/>
                  <a:gd name="T15" fmla="*/ 110 h 304"/>
                  <a:gd name="T16" fmla="*/ 123 w 233"/>
                  <a:gd name="T17" fmla="*/ 0 h 304"/>
                  <a:gd name="T18" fmla="*/ 0 w 233"/>
                  <a:gd name="T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304">
                    <a:moveTo>
                      <a:pt x="0" y="0"/>
                    </a:moveTo>
                    <a:lnTo>
                      <a:pt x="0" y="198"/>
                    </a:lnTo>
                    <a:lnTo>
                      <a:pt x="155" y="198"/>
                    </a:lnTo>
                    <a:lnTo>
                      <a:pt x="155" y="218"/>
                    </a:lnTo>
                    <a:lnTo>
                      <a:pt x="155" y="247"/>
                    </a:lnTo>
                    <a:lnTo>
                      <a:pt x="155" y="304"/>
                    </a:lnTo>
                    <a:lnTo>
                      <a:pt x="233" y="304"/>
                    </a:lnTo>
                    <a:lnTo>
                      <a:pt x="233" y="110"/>
                    </a:lnTo>
                    <a:lnTo>
                      <a:pt x="1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9" name="Freeform 58"/>
              <p:cNvSpPr>
                <a:spLocks/>
              </p:cNvSpPr>
              <p:nvPr/>
            </p:nvSpPr>
            <p:spPr bwMode="auto">
              <a:xfrm>
                <a:off x="5190" y="2354"/>
                <a:ext cx="107" cy="162"/>
              </a:xfrm>
              <a:custGeom>
                <a:avLst/>
                <a:gdLst>
                  <a:gd name="T0" fmla="*/ 107 w 107"/>
                  <a:gd name="T1" fmla="*/ 162 h 162"/>
                  <a:gd name="T2" fmla="*/ 107 w 107"/>
                  <a:gd name="T3" fmla="*/ 106 h 162"/>
                  <a:gd name="T4" fmla="*/ 107 w 107"/>
                  <a:gd name="T5" fmla="*/ 57 h 162"/>
                  <a:gd name="T6" fmla="*/ 107 w 107"/>
                  <a:gd name="T7" fmla="*/ 0 h 162"/>
                  <a:gd name="T8" fmla="*/ 0 w 107"/>
                  <a:gd name="T9" fmla="*/ 0 h 162"/>
                  <a:gd name="T10" fmla="*/ 0 w 107"/>
                  <a:gd name="T11" fmla="*/ 162 h 162"/>
                  <a:gd name="T12" fmla="*/ 107 w 107"/>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07" h="162">
                    <a:moveTo>
                      <a:pt x="107" y="162"/>
                    </a:moveTo>
                    <a:lnTo>
                      <a:pt x="107" y="106"/>
                    </a:lnTo>
                    <a:lnTo>
                      <a:pt x="107" y="57"/>
                    </a:lnTo>
                    <a:lnTo>
                      <a:pt x="107" y="0"/>
                    </a:lnTo>
                    <a:lnTo>
                      <a:pt x="0" y="0"/>
                    </a:lnTo>
                    <a:lnTo>
                      <a:pt x="0" y="162"/>
                    </a:lnTo>
                    <a:lnTo>
                      <a:pt x="107"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0" name="Freeform 59"/>
              <p:cNvSpPr>
                <a:spLocks/>
              </p:cNvSpPr>
              <p:nvPr/>
            </p:nvSpPr>
            <p:spPr bwMode="auto">
              <a:xfrm>
                <a:off x="5190" y="1803"/>
                <a:ext cx="490" cy="904"/>
              </a:xfrm>
              <a:custGeom>
                <a:avLst/>
                <a:gdLst>
                  <a:gd name="T0" fmla="*/ 0 w 490"/>
                  <a:gd name="T1" fmla="*/ 0 h 904"/>
                  <a:gd name="T2" fmla="*/ 0 w 490"/>
                  <a:gd name="T3" fmla="*/ 255 h 904"/>
                  <a:gd name="T4" fmla="*/ 123 w 490"/>
                  <a:gd name="T5" fmla="*/ 255 h 904"/>
                  <a:gd name="T6" fmla="*/ 258 w 490"/>
                  <a:gd name="T7" fmla="*/ 119 h 904"/>
                  <a:gd name="T8" fmla="*/ 418 w 490"/>
                  <a:gd name="T9" fmla="*/ 279 h 904"/>
                  <a:gd name="T10" fmla="*/ 282 w 490"/>
                  <a:gd name="T11" fmla="*/ 414 h 904"/>
                  <a:gd name="T12" fmla="*/ 282 w 490"/>
                  <a:gd name="T13" fmla="*/ 608 h 904"/>
                  <a:gd name="T14" fmla="*/ 282 w 490"/>
                  <a:gd name="T15" fmla="*/ 617 h 904"/>
                  <a:gd name="T16" fmla="*/ 282 w 490"/>
                  <a:gd name="T17" fmla="*/ 657 h 904"/>
                  <a:gd name="T18" fmla="*/ 155 w 490"/>
                  <a:gd name="T19" fmla="*/ 657 h 904"/>
                  <a:gd name="T20" fmla="*/ 155 w 490"/>
                  <a:gd name="T21" fmla="*/ 713 h 904"/>
                  <a:gd name="T22" fmla="*/ 155 w 490"/>
                  <a:gd name="T23" fmla="*/ 733 h 904"/>
                  <a:gd name="T24" fmla="*/ 155 w 490"/>
                  <a:gd name="T25" fmla="*/ 762 h 904"/>
                  <a:gd name="T26" fmla="*/ 0 w 490"/>
                  <a:gd name="T27" fmla="*/ 762 h 904"/>
                  <a:gd name="T28" fmla="*/ 0 w 490"/>
                  <a:gd name="T29" fmla="*/ 904 h 904"/>
                  <a:gd name="T30" fmla="*/ 490 w 490"/>
                  <a:gd name="T31" fmla="*/ 904 h 904"/>
                  <a:gd name="T32" fmla="*/ 490 w 490"/>
                  <a:gd name="T33" fmla="*/ 0 h 904"/>
                  <a:gd name="T34" fmla="*/ 0 w 490"/>
                  <a:gd name="T35"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904">
                    <a:moveTo>
                      <a:pt x="0" y="0"/>
                    </a:moveTo>
                    <a:lnTo>
                      <a:pt x="0" y="255"/>
                    </a:lnTo>
                    <a:lnTo>
                      <a:pt x="123" y="255"/>
                    </a:lnTo>
                    <a:lnTo>
                      <a:pt x="258" y="119"/>
                    </a:lnTo>
                    <a:lnTo>
                      <a:pt x="418" y="279"/>
                    </a:lnTo>
                    <a:lnTo>
                      <a:pt x="282" y="414"/>
                    </a:lnTo>
                    <a:lnTo>
                      <a:pt x="282" y="608"/>
                    </a:lnTo>
                    <a:lnTo>
                      <a:pt x="282" y="617"/>
                    </a:lnTo>
                    <a:lnTo>
                      <a:pt x="282" y="657"/>
                    </a:lnTo>
                    <a:lnTo>
                      <a:pt x="155" y="657"/>
                    </a:lnTo>
                    <a:lnTo>
                      <a:pt x="155" y="713"/>
                    </a:lnTo>
                    <a:lnTo>
                      <a:pt x="155" y="733"/>
                    </a:lnTo>
                    <a:lnTo>
                      <a:pt x="155" y="762"/>
                    </a:lnTo>
                    <a:lnTo>
                      <a:pt x="0" y="762"/>
                    </a:lnTo>
                    <a:lnTo>
                      <a:pt x="0" y="904"/>
                    </a:lnTo>
                    <a:lnTo>
                      <a:pt x="490" y="904"/>
                    </a:lnTo>
                    <a:lnTo>
                      <a:pt x="49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1" name="Freeform 60"/>
              <p:cNvSpPr>
                <a:spLocks noEditPoints="1"/>
              </p:cNvSpPr>
              <p:nvPr/>
            </p:nvSpPr>
            <p:spPr bwMode="auto">
              <a:xfrm>
                <a:off x="4452" y="1664"/>
                <a:ext cx="712" cy="1182"/>
              </a:xfrm>
              <a:custGeom>
                <a:avLst/>
                <a:gdLst>
                  <a:gd name="T0" fmla="*/ 466 w 466"/>
                  <a:gd name="T1" fmla="*/ 0 h 774"/>
                  <a:gd name="T2" fmla="*/ 0 w 466"/>
                  <a:gd name="T3" fmla="*/ 81 h 774"/>
                  <a:gd name="T4" fmla="*/ 0 w 466"/>
                  <a:gd name="T5" fmla="*/ 695 h 774"/>
                  <a:gd name="T6" fmla="*/ 466 w 466"/>
                  <a:gd name="T7" fmla="*/ 774 h 774"/>
                  <a:gd name="T8" fmla="*/ 466 w 466"/>
                  <a:gd name="T9" fmla="*/ 0 h 774"/>
                  <a:gd name="T10" fmla="*/ 254 w 466"/>
                  <a:gd name="T11" fmla="*/ 525 h 774"/>
                  <a:gd name="T12" fmla="*/ 201 w 466"/>
                  <a:gd name="T13" fmla="*/ 525 h 774"/>
                  <a:gd name="T14" fmla="*/ 132 w 466"/>
                  <a:gd name="T15" fmla="*/ 255 h 774"/>
                  <a:gd name="T16" fmla="*/ 181 w 466"/>
                  <a:gd name="T17" fmla="*/ 255 h 774"/>
                  <a:gd name="T18" fmla="*/ 224 w 466"/>
                  <a:gd name="T19" fmla="*/ 443 h 774"/>
                  <a:gd name="T20" fmla="*/ 228 w 466"/>
                  <a:gd name="T21" fmla="*/ 470 h 774"/>
                  <a:gd name="T22" fmla="*/ 229 w 466"/>
                  <a:gd name="T23" fmla="*/ 470 h 774"/>
                  <a:gd name="T24" fmla="*/ 233 w 466"/>
                  <a:gd name="T25" fmla="*/ 442 h 774"/>
                  <a:gd name="T26" fmla="*/ 276 w 466"/>
                  <a:gd name="T27" fmla="*/ 255 h 774"/>
                  <a:gd name="T28" fmla="*/ 324 w 466"/>
                  <a:gd name="T29" fmla="*/ 255 h 774"/>
                  <a:gd name="T30" fmla="*/ 254 w 466"/>
                  <a:gd name="T31" fmla="*/ 52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6" h="774">
                    <a:moveTo>
                      <a:pt x="466" y="0"/>
                    </a:moveTo>
                    <a:cubicBezTo>
                      <a:pt x="0" y="81"/>
                      <a:pt x="0" y="81"/>
                      <a:pt x="0" y="81"/>
                    </a:cubicBezTo>
                    <a:cubicBezTo>
                      <a:pt x="0" y="695"/>
                      <a:pt x="0" y="695"/>
                      <a:pt x="0" y="695"/>
                    </a:cubicBezTo>
                    <a:cubicBezTo>
                      <a:pt x="466" y="774"/>
                      <a:pt x="466" y="774"/>
                      <a:pt x="466" y="774"/>
                    </a:cubicBezTo>
                    <a:lnTo>
                      <a:pt x="466" y="0"/>
                    </a:lnTo>
                    <a:close/>
                    <a:moveTo>
                      <a:pt x="254" y="525"/>
                    </a:moveTo>
                    <a:cubicBezTo>
                      <a:pt x="201" y="525"/>
                      <a:pt x="201" y="525"/>
                      <a:pt x="201" y="525"/>
                    </a:cubicBezTo>
                    <a:cubicBezTo>
                      <a:pt x="132" y="255"/>
                      <a:pt x="132" y="255"/>
                      <a:pt x="132" y="255"/>
                    </a:cubicBezTo>
                    <a:cubicBezTo>
                      <a:pt x="181" y="255"/>
                      <a:pt x="181" y="255"/>
                      <a:pt x="181" y="255"/>
                    </a:cubicBezTo>
                    <a:cubicBezTo>
                      <a:pt x="224" y="443"/>
                      <a:pt x="224" y="443"/>
                      <a:pt x="224" y="443"/>
                    </a:cubicBezTo>
                    <a:cubicBezTo>
                      <a:pt x="226" y="453"/>
                      <a:pt x="228" y="462"/>
                      <a:pt x="228" y="470"/>
                    </a:cubicBezTo>
                    <a:cubicBezTo>
                      <a:pt x="229" y="470"/>
                      <a:pt x="229" y="470"/>
                      <a:pt x="229" y="470"/>
                    </a:cubicBezTo>
                    <a:cubicBezTo>
                      <a:pt x="230" y="461"/>
                      <a:pt x="231" y="452"/>
                      <a:pt x="233" y="442"/>
                    </a:cubicBezTo>
                    <a:cubicBezTo>
                      <a:pt x="276" y="255"/>
                      <a:pt x="276" y="255"/>
                      <a:pt x="276" y="255"/>
                    </a:cubicBezTo>
                    <a:cubicBezTo>
                      <a:pt x="324" y="255"/>
                      <a:pt x="324" y="255"/>
                      <a:pt x="324" y="255"/>
                    </a:cubicBezTo>
                    <a:lnTo>
                      <a:pt x="254" y="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7" name="Group 6"/>
          <p:cNvGrpSpPr/>
          <p:nvPr/>
        </p:nvGrpSpPr>
        <p:grpSpPr>
          <a:xfrm>
            <a:off x="7747298" y="1673831"/>
            <a:ext cx="1865206" cy="1010320"/>
            <a:chOff x="9447383" y="1914522"/>
            <a:chExt cx="1828800" cy="990601"/>
          </a:xfrm>
        </p:grpSpPr>
        <p:sp>
          <p:nvSpPr>
            <p:cNvPr id="59" name="Rectangle 58"/>
            <p:cNvSpPr/>
            <p:nvPr/>
          </p:nvSpPr>
          <p:spPr bwMode="auto">
            <a:xfrm>
              <a:off x="9447383" y="1914522"/>
              <a:ext cx="1828800" cy="99060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spc="-31" dirty="0" smtClean="0">
                  <a:gradFill>
                    <a:gsLst>
                      <a:gs pos="0">
                        <a:srgbClr val="FFFFFF"/>
                      </a:gs>
                      <a:gs pos="100000">
                        <a:srgbClr val="FFFFFF"/>
                      </a:gs>
                    </a:gsLst>
                    <a:lin ang="5400000" scaled="0"/>
                  </a:gradFill>
                  <a:ea typeface="Segoe UI" pitchFamily="34" charset="0"/>
                  <a:cs typeface="Segoe UI" pitchFamily="34" charset="0"/>
                </a:rPr>
                <a:t>Office Mobile</a:t>
              </a:r>
              <a:endParaRPr lang="en-US" sz="1428" spc="-31" dirty="0">
                <a:gradFill>
                  <a:gsLst>
                    <a:gs pos="0">
                      <a:srgbClr val="FFFFFF"/>
                    </a:gs>
                    <a:gs pos="100000">
                      <a:srgbClr val="FFFFFF"/>
                    </a:gs>
                  </a:gsLst>
                  <a:lin ang="5400000" scaled="0"/>
                </a:gradFill>
                <a:ea typeface="Segoe UI" pitchFamily="34" charset="0"/>
                <a:cs typeface="Segoe UI" pitchFamily="34" charset="0"/>
              </a:endParaRPr>
            </a:p>
          </p:txBody>
        </p:sp>
        <p:pic>
          <p:nvPicPr>
            <p:cNvPr id="61" name="Picture 60"/>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a:ext>
              </a:extLst>
            </a:blip>
            <a:stretch>
              <a:fillRect/>
            </a:stretch>
          </p:blipFill>
          <p:spPr>
            <a:xfrm>
              <a:off x="10557721" y="2060285"/>
              <a:ext cx="253593" cy="487218"/>
            </a:xfrm>
            <a:prstGeom prst="rect">
              <a:avLst/>
            </a:prstGeom>
          </p:spPr>
        </p:pic>
        <p:pic>
          <p:nvPicPr>
            <p:cNvPr id="64" name="Picture 6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9623797" y="2260089"/>
              <a:ext cx="311145" cy="394886"/>
            </a:xfrm>
            <a:prstGeom prst="rect">
              <a:avLst/>
            </a:prstGeom>
          </p:spPr>
        </p:pic>
        <p:sp>
          <p:nvSpPr>
            <p:cNvPr id="66" name="Freeform 61"/>
            <p:cNvSpPr>
              <a:spLocks/>
            </p:cNvSpPr>
            <p:nvPr/>
          </p:nvSpPr>
          <p:spPr bwMode="black">
            <a:xfrm rot="10800000">
              <a:off x="9910503" y="1970653"/>
              <a:ext cx="447292" cy="611176"/>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3260" tIns="46630" rIns="93260" bIns="46630" numCol="1" anchor="t" anchorCtr="0" compatLnSpc="1">
              <a:prstTxWarp prst="textNoShape">
                <a:avLst/>
              </a:prstTxWarp>
            </a:bodyPr>
            <a:lstStyle/>
            <a:p>
              <a:endParaRPr lang="en-US" sz="918" dirty="0">
                <a:solidFill>
                  <a:srgbClr val="FFFFFF"/>
                </a:solidFill>
              </a:endParaRPr>
            </a:p>
          </p:txBody>
        </p:sp>
      </p:grpSp>
      <p:sp>
        <p:nvSpPr>
          <p:cNvPr id="5" name="Title 4"/>
          <p:cNvSpPr>
            <a:spLocks noGrp="1"/>
          </p:cNvSpPr>
          <p:nvPr>
            <p:ph type="title"/>
          </p:nvPr>
        </p:nvSpPr>
        <p:spPr>
          <a:xfrm>
            <a:off x="467183" y="233150"/>
            <a:ext cx="11373923" cy="621530"/>
          </a:xfrm>
        </p:spPr>
        <p:txBody>
          <a:bodyPr/>
          <a:lstStyle/>
          <a:p>
            <a:r>
              <a:rPr lang="en-US" sz="5400" dirty="0" smtClean="0"/>
              <a:t>Office 365 is a set of cohesive services</a:t>
            </a:r>
            <a:endParaRPr lang="en-US" sz="5400" dirty="0"/>
          </a:p>
        </p:txBody>
      </p:sp>
      <p:sp>
        <p:nvSpPr>
          <p:cNvPr id="69" name="Title 2"/>
          <p:cNvSpPr txBox="1">
            <a:spLocks/>
          </p:cNvSpPr>
          <p:nvPr/>
        </p:nvSpPr>
        <p:spPr>
          <a:xfrm>
            <a:off x="530467" y="233152"/>
            <a:ext cx="11373923" cy="762786"/>
          </a:xfrm>
          <a:prstGeom prst="rect">
            <a:avLst/>
          </a:prstGeom>
        </p:spPr>
        <p:txBody>
          <a:bodyPr vert="horz" wrap="square" lIns="0" tIns="0" rIns="0" bIns="0" rtlCol="0" anchor="t">
            <a:noAutofit/>
          </a:bodyPr>
          <a:lstStyle>
            <a:lvl1pPr algn="l" defTabSz="914363" rtl="0" eaLnBrk="1" latinLnBrk="0" hangingPunct="1">
              <a:lnSpc>
                <a:spcPct val="90000"/>
              </a:lnSpc>
              <a:spcBef>
                <a:spcPct val="0"/>
              </a:spcBef>
              <a:buNone/>
              <a:defRPr lang="en-US" sz="4000" b="0" kern="1200" cap="none" spc="-100" baseline="0">
                <a:ln w="3175">
                  <a:noFill/>
                </a:ln>
                <a:gradFill>
                  <a:gsLst>
                    <a:gs pos="1250">
                      <a:schemeClr val="tx2"/>
                    </a:gs>
                    <a:gs pos="100000">
                      <a:schemeClr val="tx2"/>
                    </a:gs>
                  </a:gsLst>
                  <a:lin ang="5400000" scaled="0"/>
                </a:gradFill>
                <a:effectLst/>
                <a:latin typeface="+mj-lt"/>
                <a:ea typeface="+mn-ea"/>
                <a:cs typeface="Arial" charset="0"/>
              </a:defRPr>
            </a:lvl1pPr>
          </a:lstStyle>
          <a:p>
            <a:endParaRPr lang="en-US" sz="4080" dirty="0"/>
          </a:p>
        </p:txBody>
      </p:sp>
      <p:sp>
        <p:nvSpPr>
          <p:cNvPr id="85" name="Rectangle 84"/>
          <p:cNvSpPr/>
          <p:nvPr/>
        </p:nvSpPr>
        <p:spPr bwMode="auto">
          <a:xfrm>
            <a:off x="9687291" y="5505760"/>
            <a:ext cx="1865208"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Auditing &amp; Compliance policies</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grpSp>
        <p:nvGrpSpPr>
          <p:cNvPr id="25" name="Group 24"/>
          <p:cNvGrpSpPr/>
          <p:nvPr/>
        </p:nvGrpSpPr>
        <p:grpSpPr>
          <a:xfrm>
            <a:off x="9687291" y="1679484"/>
            <a:ext cx="1863761" cy="1010320"/>
            <a:chOff x="9560065" y="1874929"/>
            <a:chExt cx="1863761" cy="1010320"/>
          </a:xfrm>
        </p:grpSpPr>
        <p:sp>
          <p:nvSpPr>
            <p:cNvPr id="29" name="Rectangle 28"/>
            <p:cNvSpPr/>
            <p:nvPr/>
          </p:nvSpPr>
          <p:spPr bwMode="auto">
            <a:xfrm>
              <a:off x="9560065" y="1874929"/>
              <a:ext cx="1863761"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spc="-31" dirty="0" smtClean="0">
                  <a:gradFill>
                    <a:gsLst>
                      <a:gs pos="0">
                        <a:srgbClr val="FFFFFF"/>
                      </a:gs>
                      <a:gs pos="100000">
                        <a:srgbClr val="FFFFFF"/>
                      </a:gs>
                    </a:gsLst>
                    <a:lin ang="5400000" scaled="0"/>
                  </a:gradFill>
                  <a:ea typeface="Segoe UI" pitchFamily="34" charset="0"/>
                  <a:cs typeface="Segoe UI" pitchFamily="34" charset="0"/>
                </a:rPr>
                <a:t>Office Online</a:t>
              </a:r>
              <a:endParaRPr lang="en-US" sz="1428" spc="-31" dirty="0">
                <a:gradFill>
                  <a:gsLst>
                    <a:gs pos="0">
                      <a:srgbClr val="FFFFFF"/>
                    </a:gs>
                    <a:gs pos="100000">
                      <a:srgbClr val="FFFFFF"/>
                    </a:gs>
                  </a:gsLst>
                  <a:lin ang="5400000" scaled="0"/>
                </a:gradFill>
                <a:ea typeface="Segoe UI" pitchFamily="34" charset="0"/>
                <a:cs typeface="Segoe UI" pitchFamily="34" charset="0"/>
              </a:endParaRPr>
            </a:p>
          </p:txBody>
        </p:sp>
        <p:grpSp>
          <p:nvGrpSpPr>
            <p:cNvPr id="82" name="Group 81"/>
            <p:cNvGrpSpPr/>
            <p:nvPr/>
          </p:nvGrpSpPr>
          <p:grpSpPr>
            <a:xfrm>
              <a:off x="10043330" y="1900363"/>
              <a:ext cx="897230" cy="760213"/>
              <a:chOff x="9779794" y="1764505"/>
              <a:chExt cx="1121569" cy="957263"/>
            </a:xfrm>
          </p:grpSpPr>
          <p:pic>
            <p:nvPicPr>
              <p:cNvPr id="83" name="Picture 3" descr="\\MAGNUM\Projects\Microsoft\Cloud Power FY12\Design\ICONS_PNG\Service_Lifecycle_Management.png"/>
              <p:cNvPicPr>
                <a:picLocks noChangeAspect="1" noChangeArrowheads="1"/>
              </p:cNvPicPr>
              <p:nvPr/>
            </p:nvPicPr>
            <p:blipFill rotWithShape="1">
              <a:blip r:embed="rId10" cstate="print">
                <a:lum bright="100000"/>
              </a:blip>
              <a:srcRect l="20033" t="24262" r="18639" b="23394"/>
              <a:stretch/>
            </p:blipFill>
            <p:spPr bwMode="auto">
              <a:xfrm>
                <a:off x="9779794" y="1764505"/>
                <a:ext cx="1121569" cy="957263"/>
              </a:xfrm>
              <a:prstGeom prst="rect">
                <a:avLst/>
              </a:prstGeom>
              <a:noFill/>
            </p:spPr>
          </p:pic>
          <p:sp>
            <p:nvSpPr>
              <p:cNvPr id="84" name="TextBox 83"/>
              <p:cNvSpPr txBox="1"/>
              <p:nvPr/>
            </p:nvSpPr>
            <p:spPr>
              <a:xfrm>
                <a:off x="9955846" y="2087773"/>
                <a:ext cx="769463" cy="387554"/>
              </a:xfrm>
              <a:prstGeom prst="rect">
                <a:avLst/>
              </a:prstGeom>
              <a:noFill/>
            </p:spPr>
            <p:txBody>
              <a:bodyPr wrap="none" lIns="0" tIns="0" rIns="0" bIns="0" rtlCol="0">
                <a:spAutoFit/>
              </a:bodyPr>
              <a:lstStyle/>
              <a:p>
                <a:r>
                  <a:rPr lang="en-US" sz="2000" b="1" dirty="0" smtClean="0">
                    <a:solidFill>
                      <a:schemeClr val="accent4"/>
                    </a:solidFill>
                    <a:latin typeface="Segoe UI" panose="020B0502040204020203" pitchFamily="34" charset="0"/>
                    <a:cs typeface="Segoe UI" panose="020B0502040204020203" pitchFamily="34" charset="0"/>
                  </a:rPr>
                  <a:t>www</a:t>
                </a:r>
                <a:endParaRPr lang="en-US" sz="2800" b="1" dirty="0" smtClean="0">
                  <a:solidFill>
                    <a:schemeClr val="accent4"/>
                  </a:solidFill>
                  <a:latin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3504410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anim calcmode="lin" valueType="num">
                                      <p:cBhvr>
                                        <p:cTn id="14" dur="500" fill="hold"/>
                                        <p:tgtEl>
                                          <p:spTgt spid="7"/>
                                        </p:tgtEl>
                                        <p:attrNameLst>
                                          <p:attrName>ppt_x</p:attrName>
                                        </p:attrNameLst>
                                      </p:cBhvr>
                                      <p:tavLst>
                                        <p:tav tm="0">
                                          <p:val>
                                            <p:strVal val="#ppt_x"/>
                                          </p:val>
                                        </p:tav>
                                        <p:tav tm="100000">
                                          <p:val>
                                            <p:strVal val="#ppt_x"/>
                                          </p:val>
                                        </p:tav>
                                      </p:tavLst>
                                    </p:anim>
                                    <p:anim calcmode="lin" valueType="num">
                                      <p:cBhvr>
                                        <p:cTn id="15" dur="500" fill="hold"/>
                                        <p:tgtEl>
                                          <p:spTgt spid="7"/>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anim calcmode="lin" valueType="num">
                                      <p:cBhvr>
                                        <p:cTn id="20" dur="500" fill="hold"/>
                                        <p:tgtEl>
                                          <p:spTgt spid="25"/>
                                        </p:tgtEl>
                                        <p:attrNameLst>
                                          <p:attrName>ppt_x</p:attrName>
                                        </p:attrNameLst>
                                      </p:cBhvr>
                                      <p:tavLst>
                                        <p:tav tm="0">
                                          <p:val>
                                            <p:strVal val="#ppt_x"/>
                                          </p:val>
                                        </p:tav>
                                        <p:tav tm="100000">
                                          <p:val>
                                            <p:strVal val="#ppt_x"/>
                                          </p:val>
                                        </p:tav>
                                      </p:tavLst>
                                    </p:anim>
                                    <p:anim calcmode="lin" valueType="num">
                                      <p:cBhvr>
                                        <p:cTn id="21" dur="5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500"/>
                                        <p:tgtEl>
                                          <p:spTgt spid="33"/>
                                        </p:tgtEl>
                                      </p:cBhvr>
                                    </p:animEffect>
                                    <p:anim calcmode="lin" valueType="num">
                                      <p:cBhvr>
                                        <p:cTn id="34" dur="500" fill="hold"/>
                                        <p:tgtEl>
                                          <p:spTgt spid="33"/>
                                        </p:tgtEl>
                                        <p:attrNameLst>
                                          <p:attrName>ppt_x</p:attrName>
                                        </p:attrNameLst>
                                      </p:cBhvr>
                                      <p:tavLst>
                                        <p:tav tm="0">
                                          <p:val>
                                            <p:strVal val="#ppt_x"/>
                                          </p:val>
                                        </p:tav>
                                        <p:tav tm="100000">
                                          <p:val>
                                            <p:strVal val="#ppt_x"/>
                                          </p:val>
                                        </p:tav>
                                      </p:tavLst>
                                    </p:anim>
                                    <p:anim calcmode="lin" valueType="num">
                                      <p:cBhvr>
                                        <p:cTn id="35" dur="500" fill="hold"/>
                                        <p:tgtEl>
                                          <p:spTgt spid="33"/>
                                        </p:tgtEl>
                                        <p:attrNameLst>
                                          <p:attrName>ppt_y</p:attrName>
                                        </p:attrNameLst>
                                      </p:cBhvr>
                                      <p:tavLst>
                                        <p:tav tm="0">
                                          <p:val>
                                            <p:strVal val="#ppt_y+.1"/>
                                          </p:val>
                                        </p:tav>
                                        <p:tav tm="100000">
                                          <p:val>
                                            <p:strVal val="#ppt_y"/>
                                          </p:val>
                                        </p:tav>
                                      </p:tavLst>
                                    </p:anim>
                                  </p:childTnLst>
                                </p:cTn>
                              </p:par>
                            </p:childTnLst>
                          </p:cTn>
                        </p:par>
                        <p:par>
                          <p:cTn id="36" fill="hold">
                            <p:stCondLst>
                              <p:cond delay="500"/>
                            </p:stCondLst>
                            <p:childTnLst>
                              <p:par>
                                <p:cTn id="37" presetID="42" presetClass="entr" presetSubtype="0"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anim calcmode="lin" valueType="num">
                                      <p:cBhvr>
                                        <p:cTn id="40" dur="500" fill="hold"/>
                                        <p:tgtEl>
                                          <p:spTgt spid="32"/>
                                        </p:tgtEl>
                                        <p:attrNameLst>
                                          <p:attrName>ppt_x</p:attrName>
                                        </p:attrNameLst>
                                      </p:cBhvr>
                                      <p:tavLst>
                                        <p:tav tm="0">
                                          <p:val>
                                            <p:strVal val="#ppt_x"/>
                                          </p:val>
                                        </p:tav>
                                        <p:tav tm="100000">
                                          <p:val>
                                            <p:strVal val="#ppt_x"/>
                                          </p:val>
                                        </p:tav>
                                      </p:tavLst>
                                    </p:anim>
                                    <p:anim calcmode="lin" valueType="num">
                                      <p:cBhvr>
                                        <p:cTn id="41" dur="5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1000"/>
                            </p:stCondLst>
                            <p:childTnLst>
                              <p:par>
                                <p:cTn id="43" presetID="42"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500"/>
                                        <p:tgtEl>
                                          <p:spTgt spid="34"/>
                                        </p:tgtEl>
                                      </p:cBhvr>
                                    </p:animEffect>
                                    <p:anim calcmode="lin" valueType="num">
                                      <p:cBhvr>
                                        <p:cTn id="46" dur="500" fill="hold"/>
                                        <p:tgtEl>
                                          <p:spTgt spid="34"/>
                                        </p:tgtEl>
                                        <p:attrNameLst>
                                          <p:attrName>ppt_x</p:attrName>
                                        </p:attrNameLst>
                                      </p:cBhvr>
                                      <p:tavLst>
                                        <p:tav tm="0">
                                          <p:val>
                                            <p:strVal val="#ppt_x"/>
                                          </p:val>
                                        </p:tav>
                                        <p:tav tm="100000">
                                          <p:val>
                                            <p:strVal val="#ppt_x"/>
                                          </p:val>
                                        </p:tav>
                                      </p:tavLst>
                                    </p:anim>
                                    <p:anim calcmode="lin" valueType="num">
                                      <p:cBhvr>
                                        <p:cTn id="47" dur="500" fill="hold"/>
                                        <p:tgtEl>
                                          <p:spTgt spid="34"/>
                                        </p:tgtEl>
                                        <p:attrNameLst>
                                          <p:attrName>ppt_y</p:attrName>
                                        </p:attrNameLst>
                                      </p:cBhvr>
                                      <p:tavLst>
                                        <p:tav tm="0">
                                          <p:val>
                                            <p:strVal val="#ppt_y+.1"/>
                                          </p:val>
                                        </p:tav>
                                        <p:tav tm="100000">
                                          <p:val>
                                            <p:strVal val="#ppt_y"/>
                                          </p:val>
                                        </p:tav>
                                      </p:tavLst>
                                    </p:anim>
                                  </p:childTnLst>
                                </p:cTn>
                              </p:par>
                            </p:childTnLst>
                          </p:cTn>
                        </p:par>
                        <p:par>
                          <p:cTn id="48" fill="hold">
                            <p:stCondLst>
                              <p:cond delay="1500"/>
                            </p:stCondLst>
                            <p:childTnLst>
                              <p:par>
                                <p:cTn id="49" presetID="42" presetClass="entr" presetSubtype="0"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500"/>
                                        <p:tgtEl>
                                          <p:spTgt spid="35"/>
                                        </p:tgtEl>
                                      </p:cBhvr>
                                    </p:animEffect>
                                    <p:anim calcmode="lin" valueType="num">
                                      <p:cBhvr>
                                        <p:cTn id="52" dur="500" fill="hold"/>
                                        <p:tgtEl>
                                          <p:spTgt spid="35"/>
                                        </p:tgtEl>
                                        <p:attrNameLst>
                                          <p:attrName>ppt_x</p:attrName>
                                        </p:attrNameLst>
                                      </p:cBhvr>
                                      <p:tavLst>
                                        <p:tav tm="0">
                                          <p:val>
                                            <p:strVal val="#ppt_x"/>
                                          </p:val>
                                        </p:tav>
                                        <p:tav tm="100000">
                                          <p:val>
                                            <p:strVal val="#ppt_x"/>
                                          </p:val>
                                        </p:tav>
                                      </p:tavLst>
                                    </p:anim>
                                    <p:anim calcmode="lin" valueType="num">
                                      <p:cBhvr>
                                        <p:cTn id="53" dur="5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1000"/>
                                        <p:tgtEl>
                                          <p:spTgt spid="24"/>
                                        </p:tgtEl>
                                      </p:cBhvr>
                                    </p:animEffect>
                                    <p:anim calcmode="lin" valueType="num">
                                      <p:cBhvr>
                                        <p:cTn id="59" dur="1000" fill="hold"/>
                                        <p:tgtEl>
                                          <p:spTgt spid="24"/>
                                        </p:tgtEl>
                                        <p:attrNameLst>
                                          <p:attrName>ppt_x</p:attrName>
                                        </p:attrNameLst>
                                      </p:cBhvr>
                                      <p:tavLst>
                                        <p:tav tm="0">
                                          <p:val>
                                            <p:strVal val="#ppt_x"/>
                                          </p:val>
                                        </p:tav>
                                        <p:tav tm="100000">
                                          <p:val>
                                            <p:strVal val="#ppt_x"/>
                                          </p:val>
                                        </p:tav>
                                      </p:tavLst>
                                    </p:anim>
                                    <p:anim calcmode="lin" valueType="num">
                                      <p:cBhvr>
                                        <p:cTn id="6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500"/>
                                        <p:tgtEl>
                                          <p:spTgt spid="14"/>
                                        </p:tgtEl>
                                      </p:cBhvr>
                                    </p:animEffect>
                                    <p:anim calcmode="lin" valueType="num">
                                      <p:cBhvr>
                                        <p:cTn id="66" dur="500" fill="hold"/>
                                        <p:tgtEl>
                                          <p:spTgt spid="14"/>
                                        </p:tgtEl>
                                        <p:attrNameLst>
                                          <p:attrName>ppt_x</p:attrName>
                                        </p:attrNameLst>
                                      </p:cBhvr>
                                      <p:tavLst>
                                        <p:tav tm="0">
                                          <p:val>
                                            <p:strVal val="#ppt_x"/>
                                          </p:val>
                                        </p:tav>
                                        <p:tav tm="100000">
                                          <p:val>
                                            <p:strVal val="#ppt_x"/>
                                          </p:val>
                                        </p:tav>
                                      </p:tavLst>
                                    </p:anim>
                                    <p:anim calcmode="lin" valueType="num">
                                      <p:cBhvr>
                                        <p:cTn id="67" dur="500" fill="hold"/>
                                        <p:tgtEl>
                                          <p:spTgt spid="14"/>
                                        </p:tgtEl>
                                        <p:attrNameLst>
                                          <p:attrName>ppt_y</p:attrName>
                                        </p:attrNameLst>
                                      </p:cBhvr>
                                      <p:tavLst>
                                        <p:tav tm="0">
                                          <p:val>
                                            <p:strVal val="#ppt_y+.1"/>
                                          </p:val>
                                        </p:tav>
                                        <p:tav tm="100000">
                                          <p:val>
                                            <p:strVal val="#ppt_y"/>
                                          </p:val>
                                        </p:tav>
                                      </p:tavLst>
                                    </p:anim>
                                  </p:childTnLst>
                                </p:cTn>
                              </p:par>
                            </p:childTnLst>
                          </p:cTn>
                        </p:par>
                        <p:par>
                          <p:cTn id="68" fill="hold">
                            <p:stCondLst>
                              <p:cond delay="500"/>
                            </p:stCondLst>
                            <p:childTnLst>
                              <p:par>
                                <p:cTn id="69" presetID="42" presetClass="entr" presetSubtype="0" fill="hold" grpId="0"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fade">
                                      <p:cBhvr>
                                        <p:cTn id="71" dur="500"/>
                                        <p:tgtEl>
                                          <p:spTgt spid="15"/>
                                        </p:tgtEl>
                                      </p:cBhvr>
                                    </p:animEffect>
                                    <p:anim calcmode="lin" valueType="num">
                                      <p:cBhvr>
                                        <p:cTn id="72" dur="500" fill="hold"/>
                                        <p:tgtEl>
                                          <p:spTgt spid="15"/>
                                        </p:tgtEl>
                                        <p:attrNameLst>
                                          <p:attrName>ppt_x</p:attrName>
                                        </p:attrNameLst>
                                      </p:cBhvr>
                                      <p:tavLst>
                                        <p:tav tm="0">
                                          <p:val>
                                            <p:strVal val="#ppt_x"/>
                                          </p:val>
                                        </p:tav>
                                        <p:tav tm="100000">
                                          <p:val>
                                            <p:strVal val="#ppt_x"/>
                                          </p:val>
                                        </p:tav>
                                      </p:tavLst>
                                    </p:anim>
                                    <p:anim calcmode="lin" valueType="num">
                                      <p:cBhvr>
                                        <p:cTn id="73" dur="500" fill="hold"/>
                                        <p:tgtEl>
                                          <p:spTgt spid="15"/>
                                        </p:tgtEl>
                                        <p:attrNameLst>
                                          <p:attrName>ppt_y</p:attrName>
                                        </p:attrNameLst>
                                      </p:cBhvr>
                                      <p:tavLst>
                                        <p:tav tm="0">
                                          <p:val>
                                            <p:strVal val="#ppt_y+.1"/>
                                          </p:val>
                                        </p:tav>
                                        <p:tav tm="100000">
                                          <p:val>
                                            <p:strVal val="#ppt_y"/>
                                          </p:val>
                                        </p:tav>
                                      </p:tavLst>
                                    </p:anim>
                                  </p:childTnLst>
                                </p:cTn>
                              </p:par>
                            </p:childTnLst>
                          </p:cTn>
                        </p:par>
                        <p:par>
                          <p:cTn id="74" fill="hold">
                            <p:stCondLst>
                              <p:cond delay="1000"/>
                            </p:stCondLst>
                            <p:childTnLst>
                              <p:par>
                                <p:cTn id="75" presetID="42" presetClass="entr" presetSubtype="0"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anim calcmode="lin" valueType="num">
                                      <p:cBhvr>
                                        <p:cTn id="78" dur="500" fill="hold"/>
                                        <p:tgtEl>
                                          <p:spTgt spid="17"/>
                                        </p:tgtEl>
                                        <p:attrNameLst>
                                          <p:attrName>ppt_x</p:attrName>
                                        </p:attrNameLst>
                                      </p:cBhvr>
                                      <p:tavLst>
                                        <p:tav tm="0">
                                          <p:val>
                                            <p:strVal val="#ppt_x"/>
                                          </p:val>
                                        </p:tav>
                                        <p:tav tm="100000">
                                          <p:val>
                                            <p:strVal val="#ppt_x"/>
                                          </p:val>
                                        </p:tav>
                                      </p:tavLst>
                                    </p:anim>
                                    <p:anim calcmode="lin" valueType="num">
                                      <p:cBhvr>
                                        <p:cTn id="79" dur="500" fill="hold"/>
                                        <p:tgtEl>
                                          <p:spTgt spid="17"/>
                                        </p:tgtEl>
                                        <p:attrNameLst>
                                          <p:attrName>ppt_y</p:attrName>
                                        </p:attrNameLst>
                                      </p:cBhvr>
                                      <p:tavLst>
                                        <p:tav tm="0">
                                          <p:val>
                                            <p:strVal val="#ppt_y+.1"/>
                                          </p:val>
                                        </p:tav>
                                        <p:tav tm="100000">
                                          <p:val>
                                            <p:strVal val="#ppt_y"/>
                                          </p:val>
                                        </p:tav>
                                      </p:tavLst>
                                    </p:anim>
                                  </p:childTnLst>
                                </p:cTn>
                              </p:par>
                            </p:childTnLst>
                          </p:cTn>
                        </p:par>
                        <p:par>
                          <p:cTn id="80" fill="hold">
                            <p:stCondLst>
                              <p:cond delay="1500"/>
                            </p:stCondLst>
                            <p:childTnLst>
                              <p:par>
                                <p:cTn id="81" presetID="42" presetClass="entr" presetSubtype="0" fill="hold" grpId="0" nodeType="afterEffect">
                                  <p:stCondLst>
                                    <p:cond delay="0"/>
                                  </p:stCondLst>
                                  <p:childTnLst>
                                    <p:set>
                                      <p:cBhvr>
                                        <p:cTn id="82" dur="1" fill="hold">
                                          <p:stCondLst>
                                            <p:cond delay="0"/>
                                          </p:stCondLst>
                                        </p:cTn>
                                        <p:tgtEl>
                                          <p:spTgt spid="18"/>
                                        </p:tgtEl>
                                        <p:attrNameLst>
                                          <p:attrName>style.visibility</p:attrName>
                                        </p:attrNameLst>
                                      </p:cBhvr>
                                      <p:to>
                                        <p:strVal val="visible"/>
                                      </p:to>
                                    </p:set>
                                    <p:animEffect transition="in" filter="fade">
                                      <p:cBhvr>
                                        <p:cTn id="83" dur="500"/>
                                        <p:tgtEl>
                                          <p:spTgt spid="18"/>
                                        </p:tgtEl>
                                      </p:cBhvr>
                                    </p:animEffect>
                                    <p:anim calcmode="lin" valueType="num">
                                      <p:cBhvr>
                                        <p:cTn id="84" dur="500" fill="hold"/>
                                        <p:tgtEl>
                                          <p:spTgt spid="18"/>
                                        </p:tgtEl>
                                        <p:attrNameLst>
                                          <p:attrName>ppt_x</p:attrName>
                                        </p:attrNameLst>
                                      </p:cBhvr>
                                      <p:tavLst>
                                        <p:tav tm="0">
                                          <p:val>
                                            <p:strVal val="#ppt_x"/>
                                          </p:val>
                                        </p:tav>
                                        <p:tav tm="100000">
                                          <p:val>
                                            <p:strVal val="#ppt_x"/>
                                          </p:val>
                                        </p:tav>
                                      </p:tavLst>
                                    </p:anim>
                                    <p:anim calcmode="lin" valueType="num">
                                      <p:cBhvr>
                                        <p:cTn id="85" dur="5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42" presetClass="entr" presetSubtype="0" fill="hold" grpId="0" nodeType="click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fade">
                                      <p:cBhvr>
                                        <p:cTn id="90" dur="1000"/>
                                        <p:tgtEl>
                                          <p:spTgt spid="23"/>
                                        </p:tgtEl>
                                      </p:cBhvr>
                                    </p:animEffect>
                                    <p:anim calcmode="lin" valueType="num">
                                      <p:cBhvr>
                                        <p:cTn id="91" dur="1000" fill="hold"/>
                                        <p:tgtEl>
                                          <p:spTgt spid="23"/>
                                        </p:tgtEl>
                                        <p:attrNameLst>
                                          <p:attrName>ppt_x</p:attrName>
                                        </p:attrNameLst>
                                      </p:cBhvr>
                                      <p:tavLst>
                                        <p:tav tm="0">
                                          <p:val>
                                            <p:strVal val="#ppt_x"/>
                                          </p:val>
                                        </p:tav>
                                        <p:tav tm="100000">
                                          <p:val>
                                            <p:strVal val="#ppt_x"/>
                                          </p:val>
                                        </p:tav>
                                      </p:tavLst>
                                    </p:anim>
                                    <p:anim calcmode="lin" valueType="num">
                                      <p:cBhvr>
                                        <p:cTn id="92"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2" presetClass="entr" presetSubtype="0" fill="hold" grpId="0" nodeType="clickEffect">
                                  <p:stCondLst>
                                    <p:cond delay="0"/>
                                  </p:stCondLst>
                                  <p:childTnLst>
                                    <p:set>
                                      <p:cBhvr>
                                        <p:cTn id="96" dur="1" fill="hold">
                                          <p:stCondLst>
                                            <p:cond delay="0"/>
                                          </p:stCondLst>
                                        </p:cTn>
                                        <p:tgtEl>
                                          <p:spTgt spid="11"/>
                                        </p:tgtEl>
                                        <p:attrNameLst>
                                          <p:attrName>style.visibility</p:attrName>
                                        </p:attrNameLst>
                                      </p:cBhvr>
                                      <p:to>
                                        <p:strVal val="visible"/>
                                      </p:to>
                                    </p:set>
                                    <p:animEffect transition="in" filter="fade">
                                      <p:cBhvr>
                                        <p:cTn id="97" dur="500"/>
                                        <p:tgtEl>
                                          <p:spTgt spid="11"/>
                                        </p:tgtEl>
                                      </p:cBhvr>
                                    </p:animEffect>
                                    <p:anim calcmode="lin" valueType="num">
                                      <p:cBhvr>
                                        <p:cTn id="98" dur="500" fill="hold"/>
                                        <p:tgtEl>
                                          <p:spTgt spid="11"/>
                                        </p:tgtEl>
                                        <p:attrNameLst>
                                          <p:attrName>ppt_x</p:attrName>
                                        </p:attrNameLst>
                                      </p:cBhvr>
                                      <p:tavLst>
                                        <p:tav tm="0">
                                          <p:val>
                                            <p:strVal val="#ppt_x"/>
                                          </p:val>
                                        </p:tav>
                                        <p:tav tm="100000">
                                          <p:val>
                                            <p:strVal val="#ppt_x"/>
                                          </p:val>
                                        </p:tav>
                                      </p:tavLst>
                                    </p:anim>
                                    <p:anim calcmode="lin" valueType="num">
                                      <p:cBhvr>
                                        <p:cTn id="99" dur="500" fill="hold"/>
                                        <p:tgtEl>
                                          <p:spTgt spid="11"/>
                                        </p:tgtEl>
                                        <p:attrNameLst>
                                          <p:attrName>ppt_y</p:attrName>
                                        </p:attrNameLst>
                                      </p:cBhvr>
                                      <p:tavLst>
                                        <p:tav tm="0">
                                          <p:val>
                                            <p:strVal val="#ppt_y+.1"/>
                                          </p:val>
                                        </p:tav>
                                        <p:tav tm="100000">
                                          <p:val>
                                            <p:strVal val="#ppt_y"/>
                                          </p:val>
                                        </p:tav>
                                      </p:tavLst>
                                    </p:anim>
                                  </p:childTnLst>
                                </p:cTn>
                              </p:par>
                            </p:childTnLst>
                          </p:cTn>
                        </p:par>
                        <p:par>
                          <p:cTn id="100" fill="hold">
                            <p:stCondLst>
                              <p:cond delay="500"/>
                            </p:stCondLst>
                            <p:childTnLst>
                              <p:par>
                                <p:cTn id="101" presetID="42" presetClass="entr" presetSubtype="0" fill="hold" grpId="0" nodeType="after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500"/>
                                        <p:tgtEl>
                                          <p:spTgt spid="12"/>
                                        </p:tgtEl>
                                      </p:cBhvr>
                                    </p:animEffect>
                                    <p:anim calcmode="lin" valueType="num">
                                      <p:cBhvr>
                                        <p:cTn id="104" dur="500" fill="hold"/>
                                        <p:tgtEl>
                                          <p:spTgt spid="12"/>
                                        </p:tgtEl>
                                        <p:attrNameLst>
                                          <p:attrName>ppt_x</p:attrName>
                                        </p:attrNameLst>
                                      </p:cBhvr>
                                      <p:tavLst>
                                        <p:tav tm="0">
                                          <p:val>
                                            <p:strVal val="#ppt_x"/>
                                          </p:val>
                                        </p:tav>
                                        <p:tav tm="100000">
                                          <p:val>
                                            <p:strVal val="#ppt_x"/>
                                          </p:val>
                                        </p:tav>
                                      </p:tavLst>
                                    </p:anim>
                                    <p:anim calcmode="lin" valueType="num">
                                      <p:cBhvr>
                                        <p:cTn id="105" dur="500" fill="hold"/>
                                        <p:tgtEl>
                                          <p:spTgt spid="12"/>
                                        </p:tgtEl>
                                        <p:attrNameLst>
                                          <p:attrName>ppt_y</p:attrName>
                                        </p:attrNameLst>
                                      </p:cBhvr>
                                      <p:tavLst>
                                        <p:tav tm="0">
                                          <p:val>
                                            <p:strVal val="#ppt_y+.1"/>
                                          </p:val>
                                        </p:tav>
                                        <p:tav tm="100000">
                                          <p:val>
                                            <p:strVal val="#ppt_y"/>
                                          </p:val>
                                        </p:tav>
                                      </p:tavLst>
                                    </p:anim>
                                  </p:childTnLst>
                                </p:cTn>
                              </p:par>
                            </p:childTnLst>
                          </p:cTn>
                        </p:par>
                        <p:par>
                          <p:cTn id="106" fill="hold">
                            <p:stCondLst>
                              <p:cond delay="1000"/>
                            </p:stCondLst>
                            <p:childTnLst>
                              <p:par>
                                <p:cTn id="107" presetID="42" presetClass="entr" presetSubtype="0" fill="hold" grpId="0" nodeType="afterEffect">
                                  <p:stCondLst>
                                    <p:cond delay="0"/>
                                  </p:stCondLst>
                                  <p:childTnLst>
                                    <p:set>
                                      <p:cBhvr>
                                        <p:cTn id="108" dur="1" fill="hold">
                                          <p:stCondLst>
                                            <p:cond delay="0"/>
                                          </p:stCondLst>
                                        </p:cTn>
                                        <p:tgtEl>
                                          <p:spTgt spid="13"/>
                                        </p:tgtEl>
                                        <p:attrNameLst>
                                          <p:attrName>style.visibility</p:attrName>
                                        </p:attrNameLst>
                                      </p:cBhvr>
                                      <p:to>
                                        <p:strVal val="visible"/>
                                      </p:to>
                                    </p:set>
                                    <p:animEffect transition="in" filter="fade">
                                      <p:cBhvr>
                                        <p:cTn id="109" dur="500"/>
                                        <p:tgtEl>
                                          <p:spTgt spid="13"/>
                                        </p:tgtEl>
                                      </p:cBhvr>
                                    </p:animEffect>
                                    <p:anim calcmode="lin" valueType="num">
                                      <p:cBhvr>
                                        <p:cTn id="110" dur="500" fill="hold"/>
                                        <p:tgtEl>
                                          <p:spTgt spid="13"/>
                                        </p:tgtEl>
                                        <p:attrNameLst>
                                          <p:attrName>ppt_x</p:attrName>
                                        </p:attrNameLst>
                                      </p:cBhvr>
                                      <p:tavLst>
                                        <p:tav tm="0">
                                          <p:val>
                                            <p:strVal val="#ppt_x"/>
                                          </p:val>
                                        </p:tav>
                                        <p:tav tm="100000">
                                          <p:val>
                                            <p:strVal val="#ppt_x"/>
                                          </p:val>
                                        </p:tav>
                                      </p:tavLst>
                                    </p:anim>
                                    <p:anim calcmode="lin" valueType="num">
                                      <p:cBhvr>
                                        <p:cTn id="111" dur="500" fill="hold"/>
                                        <p:tgtEl>
                                          <p:spTgt spid="13"/>
                                        </p:tgtEl>
                                        <p:attrNameLst>
                                          <p:attrName>ppt_y</p:attrName>
                                        </p:attrNameLst>
                                      </p:cBhvr>
                                      <p:tavLst>
                                        <p:tav tm="0">
                                          <p:val>
                                            <p:strVal val="#ppt_y+.1"/>
                                          </p:val>
                                        </p:tav>
                                        <p:tav tm="100000">
                                          <p:val>
                                            <p:strVal val="#ppt_y"/>
                                          </p:val>
                                        </p:tav>
                                      </p:tavLst>
                                    </p:anim>
                                  </p:childTnLst>
                                </p:cTn>
                              </p:par>
                            </p:childTnLst>
                          </p:cTn>
                        </p:par>
                        <p:par>
                          <p:cTn id="112" fill="hold">
                            <p:stCondLst>
                              <p:cond delay="1500"/>
                            </p:stCondLst>
                            <p:childTnLst>
                              <p:par>
                                <p:cTn id="113" presetID="42" presetClass="entr" presetSubtype="0" fill="hold" grpId="0" nodeType="afterEffect">
                                  <p:stCondLst>
                                    <p:cond delay="0"/>
                                  </p:stCondLst>
                                  <p:childTnLst>
                                    <p:set>
                                      <p:cBhvr>
                                        <p:cTn id="114" dur="1" fill="hold">
                                          <p:stCondLst>
                                            <p:cond delay="0"/>
                                          </p:stCondLst>
                                        </p:cTn>
                                        <p:tgtEl>
                                          <p:spTgt spid="85"/>
                                        </p:tgtEl>
                                        <p:attrNameLst>
                                          <p:attrName>style.visibility</p:attrName>
                                        </p:attrNameLst>
                                      </p:cBhvr>
                                      <p:to>
                                        <p:strVal val="visible"/>
                                      </p:to>
                                    </p:set>
                                    <p:animEffect transition="in" filter="fade">
                                      <p:cBhvr>
                                        <p:cTn id="115" dur="500"/>
                                        <p:tgtEl>
                                          <p:spTgt spid="85"/>
                                        </p:tgtEl>
                                      </p:cBhvr>
                                    </p:animEffect>
                                    <p:anim calcmode="lin" valueType="num">
                                      <p:cBhvr>
                                        <p:cTn id="116" dur="500" fill="hold"/>
                                        <p:tgtEl>
                                          <p:spTgt spid="85"/>
                                        </p:tgtEl>
                                        <p:attrNameLst>
                                          <p:attrName>ppt_x</p:attrName>
                                        </p:attrNameLst>
                                      </p:cBhvr>
                                      <p:tavLst>
                                        <p:tav tm="0">
                                          <p:val>
                                            <p:strVal val="#ppt_x"/>
                                          </p:val>
                                        </p:tav>
                                        <p:tav tm="100000">
                                          <p:val>
                                            <p:strVal val="#ppt_x"/>
                                          </p:val>
                                        </p:tav>
                                      </p:tavLst>
                                    </p:anim>
                                    <p:anim calcmode="lin" valueType="num">
                                      <p:cBhvr>
                                        <p:cTn id="117" dur="5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1" grpId="0" animBg="1"/>
      <p:bldP spid="11" grpId="0" animBg="1"/>
      <p:bldP spid="12" grpId="0" animBg="1"/>
      <p:bldP spid="13" grpId="0" animBg="1"/>
      <p:bldP spid="14" grpId="0" animBg="1"/>
      <p:bldP spid="15" grpId="0" animBg="1"/>
      <p:bldP spid="17" grpId="0" animBg="1"/>
      <p:bldP spid="18" grpId="0" animBg="1"/>
      <p:bldP spid="8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sz="quarter" idx="14"/>
          </p:nvPr>
        </p:nvSpPr>
        <p:spPr/>
        <p:txBody>
          <a:bodyPr/>
          <a:lstStyle/>
          <a:p>
            <a:endParaRPr lang="en-US"/>
          </a:p>
        </p:txBody>
      </p:sp>
      <p:pic>
        <p:nvPicPr>
          <p:cNvPr id="4" name="O365_Icebreaker Video_FINAL_High Re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848303" y="1477370"/>
            <a:ext cx="8610600" cy="4839292"/>
          </a:xfrm>
          <a:prstGeom prst="rect">
            <a:avLst/>
          </a:prstGeom>
        </p:spPr>
      </p:pic>
    </p:spTree>
    <p:extLst>
      <p:ext uri="{BB962C8B-B14F-4D97-AF65-F5344CB8AC3E}">
        <p14:creationId xmlns:p14="http://schemas.microsoft.com/office/powerpoint/2010/main" val="295396962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fullScrn="1">
              <p:cMediaNode vol="80000">
                <p:cTn id="7" fill="hold" display="0">
                  <p:stCondLst>
                    <p:cond delay="indefinite"/>
                  </p:stCondLst>
                </p:cTn>
                <p:tgtEl>
                  <p:spTgt spid="4"/>
                </p:tgtEl>
              </p:cMediaNode>
            </p:vide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Office 365 services are loosely coupled</a:t>
            </a:r>
          </a:p>
        </p:txBody>
      </p:sp>
      <p:sp>
        <p:nvSpPr>
          <p:cNvPr id="3" name="Content Placeholder 2"/>
          <p:cNvSpPr>
            <a:spLocks noGrp="1"/>
          </p:cNvSpPr>
          <p:nvPr>
            <p:ph type="body" sz="quarter" idx="4294967295"/>
          </p:nvPr>
        </p:nvSpPr>
        <p:spPr>
          <a:xfrm>
            <a:off x="361533" y="1559288"/>
            <a:ext cx="6367825" cy="4585871"/>
          </a:xfrm>
        </p:spPr>
        <p:txBody>
          <a:bodyPr/>
          <a:lstStyle/>
          <a:p>
            <a:pPr marL="0" indent="0">
              <a:lnSpc>
                <a:spcPct val="100000"/>
              </a:lnSpc>
              <a:spcBef>
                <a:spcPts val="1224"/>
              </a:spcBef>
              <a:buNone/>
            </a:pPr>
            <a:r>
              <a:rPr lang="en-US" sz="3200" dirty="0">
                <a:solidFill>
                  <a:schemeClr val="tx1">
                    <a:lumMod val="75000"/>
                    <a:lumOff val="25000"/>
                  </a:schemeClr>
                </a:solidFill>
              </a:rPr>
              <a:t>Separation of function with distributed functional components</a:t>
            </a:r>
          </a:p>
          <a:p>
            <a:pPr marL="0" indent="0">
              <a:lnSpc>
                <a:spcPct val="100000"/>
              </a:lnSpc>
              <a:spcBef>
                <a:spcPts val="1224"/>
              </a:spcBef>
              <a:buNone/>
            </a:pPr>
            <a:r>
              <a:rPr lang="en-US" sz="3200" dirty="0">
                <a:solidFill>
                  <a:schemeClr val="tx1">
                    <a:lumMod val="75000"/>
                    <a:lumOff val="25000"/>
                  </a:schemeClr>
                </a:solidFill>
              </a:rPr>
              <a:t>Loose coupling </a:t>
            </a:r>
            <a:r>
              <a:rPr lang="en-US" sz="3200" dirty="0" smtClean="0">
                <a:solidFill>
                  <a:schemeClr val="tx1">
                    <a:lumMod val="75000"/>
                    <a:lumOff val="25000"/>
                  </a:schemeClr>
                </a:solidFill>
              </a:rPr>
              <a:t>further limits </a:t>
            </a:r>
            <a:r>
              <a:rPr lang="en-US" sz="3200" dirty="0">
                <a:solidFill>
                  <a:schemeClr val="tx1">
                    <a:lumMod val="75000"/>
                    <a:lumOff val="25000"/>
                  </a:schemeClr>
                </a:solidFill>
              </a:rPr>
              <a:t>the scope and impact of most failures</a:t>
            </a:r>
          </a:p>
          <a:p>
            <a:pPr marL="0" indent="0">
              <a:lnSpc>
                <a:spcPct val="100000"/>
              </a:lnSpc>
              <a:spcBef>
                <a:spcPts val="1224"/>
              </a:spcBef>
              <a:buNone/>
            </a:pPr>
            <a:r>
              <a:rPr lang="en-US" sz="3200" dirty="0">
                <a:solidFill>
                  <a:schemeClr val="tx1">
                    <a:lumMod val="75000"/>
                    <a:lumOff val="25000"/>
                  </a:schemeClr>
                </a:solidFill>
              </a:rPr>
              <a:t>Service component isolation to avoid failure cascades</a:t>
            </a:r>
          </a:p>
          <a:p>
            <a:pPr marL="0" indent="0">
              <a:lnSpc>
                <a:spcPct val="100000"/>
              </a:lnSpc>
              <a:spcBef>
                <a:spcPts val="1224"/>
              </a:spcBef>
              <a:buNone/>
            </a:pPr>
            <a:r>
              <a:rPr lang="en-US" sz="3200" dirty="0">
                <a:solidFill>
                  <a:schemeClr val="tx1">
                    <a:lumMod val="75000"/>
                    <a:lumOff val="25000"/>
                  </a:schemeClr>
                </a:solidFill>
              </a:rPr>
              <a:t>Replication of directory data </a:t>
            </a:r>
            <a:r>
              <a:rPr lang="en-US" sz="3200" dirty="0" smtClean="0">
                <a:solidFill>
                  <a:schemeClr val="tx1">
                    <a:lumMod val="75000"/>
                    <a:lumOff val="25000"/>
                  </a:schemeClr>
                </a:solidFill>
              </a:rPr>
              <a:t>ensures </a:t>
            </a:r>
            <a:r>
              <a:rPr lang="en-US" sz="3200" dirty="0">
                <a:solidFill>
                  <a:schemeClr val="tx1">
                    <a:lumMod val="75000"/>
                    <a:lumOff val="25000"/>
                  </a:schemeClr>
                </a:solidFill>
              </a:rPr>
              <a:t>a seamless experience.</a:t>
            </a:r>
          </a:p>
        </p:txBody>
      </p:sp>
      <p:grpSp>
        <p:nvGrpSpPr>
          <p:cNvPr id="5" name="Group 4"/>
          <p:cNvGrpSpPr/>
          <p:nvPr/>
        </p:nvGrpSpPr>
        <p:grpSpPr>
          <a:xfrm>
            <a:off x="6621179" y="1433249"/>
            <a:ext cx="5493739" cy="5239417"/>
            <a:chOff x="339685" y="804863"/>
            <a:chExt cx="5386508" cy="5137150"/>
          </a:xfrm>
        </p:grpSpPr>
        <p:sp>
          <p:nvSpPr>
            <p:cNvPr id="28" name="Rectangle 27"/>
            <p:cNvSpPr/>
            <p:nvPr/>
          </p:nvSpPr>
          <p:spPr bwMode="auto">
            <a:xfrm>
              <a:off x="339685" y="804863"/>
              <a:ext cx="5386508" cy="5137150"/>
            </a:xfrm>
            <a:prstGeom prst="rect">
              <a:avLst/>
            </a:prstGeom>
            <a:solidFill>
              <a:schemeClr val="tx2">
                <a:alpha val="7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p:nvPicPr>
          <p:blipFill>
            <a:blip r:embed="rId3">
              <a:biLevel thresh="75000"/>
            </a:blip>
            <a:stretch>
              <a:fillRect/>
            </a:stretch>
          </p:blipFill>
          <p:spPr>
            <a:xfrm>
              <a:off x="1432467" y="2845429"/>
              <a:ext cx="2557851" cy="910196"/>
            </a:xfrm>
            <a:prstGeom prst="rect">
              <a:avLst/>
            </a:prstGeom>
            <a:solidFill>
              <a:schemeClr val="bg1"/>
            </a:solidFill>
          </p:spPr>
        </p:pic>
        <p:pic>
          <p:nvPicPr>
            <p:cNvPr id="8" name="Picture 7"/>
            <p:cNvPicPr>
              <a:picLocks noChangeAspect="1"/>
            </p:cNvPicPr>
            <p:nvPr/>
          </p:nvPicPr>
          <p:blipFill>
            <a:blip r:embed="rId3">
              <a:biLevel thresh="75000"/>
            </a:blip>
            <a:stretch>
              <a:fillRect/>
            </a:stretch>
          </p:blipFill>
          <p:spPr>
            <a:xfrm>
              <a:off x="1432467" y="3755625"/>
              <a:ext cx="2557851" cy="910196"/>
            </a:xfrm>
            <a:prstGeom prst="rect">
              <a:avLst/>
            </a:prstGeom>
            <a:solidFill>
              <a:schemeClr val="bg1"/>
            </a:solidFill>
          </p:spPr>
        </p:pic>
        <p:pic>
          <p:nvPicPr>
            <p:cNvPr id="9" name="Picture 8"/>
            <p:cNvPicPr>
              <a:picLocks noChangeAspect="1"/>
            </p:cNvPicPr>
            <p:nvPr/>
          </p:nvPicPr>
          <p:blipFill>
            <a:blip r:embed="rId3">
              <a:biLevel thresh="75000"/>
            </a:blip>
            <a:stretch>
              <a:fillRect/>
            </a:stretch>
          </p:blipFill>
          <p:spPr>
            <a:xfrm>
              <a:off x="1432467" y="4665822"/>
              <a:ext cx="2557851" cy="910196"/>
            </a:xfrm>
            <a:prstGeom prst="rect">
              <a:avLst/>
            </a:prstGeom>
            <a:solidFill>
              <a:schemeClr val="bg1"/>
            </a:solidFill>
          </p:spPr>
        </p:pic>
        <p:cxnSp>
          <p:nvCxnSpPr>
            <p:cNvPr id="10" name="Straight Connector 9"/>
            <p:cNvCxnSpPr/>
            <p:nvPr/>
          </p:nvCxnSpPr>
          <p:spPr>
            <a:xfrm flipH="1">
              <a:off x="2258686" y="2830061"/>
              <a:ext cx="10509" cy="2787647"/>
            </a:xfrm>
            <a:prstGeom prst="line">
              <a:avLst/>
            </a:prstGeom>
            <a:ln w="57150">
              <a:solidFill>
                <a:schemeClr val="tx2"/>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3139676" y="2830061"/>
              <a:ext cx="10509" cy="2787647"/>
            </a:xfrm>
            <a:prstGeom prst="line">
              <a:avLst/>
            </a:prstGeom>
            <a:ln w="57150">
              <a:solidFill>
                <a:schemeClr val="tx2"/>
              </a:solidFill>
              <a:prstDash val="sysDash"/>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4375060" y="3815585"/>
              <a:ext cx="1235534" cy="8006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dirty="0">
                  <a:solidFill>
                    <a:srgbClr val="FFFFFF"/>
                  </a:solidFill>
                </a:rPr>
                <a:t>SPO</a:t>
              </a:r>
            </a:p>
          </p:txBody>
        </p:sp>
        <p:sp>
          <p:nvSpPr>
            <p:cNvPr id="13" name="Rectangle 12"/>
            <p:cNvSpPr/>
            <p:nvPr/>
          </p:nvSpPr>
          <p:spPr>
            <a:xfrm>
              <a:off x="4375060" y="2886854"/>
              <a:ext cx="1235534" cy="8006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dirty="0">
                  <a:solidFill>
                    <a:srgbClr val="FFFFFF"/>
                  </a:solidFill>
                </a:rPr>
                <a:t>EXO</a:t>
              </a:r>
            </a:p>
          </p:txBody>
        </p:sp>
        <p:sp>
          <p:nvSpPr>
            <p:cNvPr id="14" name="Rectangle 13"/>
            <p:cNvSpPr/>
            <p:nvPr/>
          </p:nvSpPr>
          <p:spPr>
            <a:xfrm>
              <a:off x="3192749" y="1386995"/>
              <a:ext cx="2417845" cy="394180"/>
            </a:xfrm>
            <a:prstGeom prst="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30" dirty="0">
                  <a:solidFill>
                    <a:srgbClr val="797A7D">
                      <a:lumMod val="50000"/>
                    </a:srgbClr>
                  </a:solidFill>
                </a:rPr>
                <a:t>Microsoft Online ID</a:t>
              </a:r>
            </a:p>
          </p:txBody>
        </p:sp>
        <p:sp>
          <p:nvSpPr>
            <p:cNvPr id="15" name="Rectangle 14"/>
            <p:cNvSpPr/>
            <p:nvPr/>
          </p:nvSpPr>
          <p:spPr>
            <a:xfrm>
              <a:off x="3192749" y="1861444"/>
              <a:ext cx="2417845" cy="394180"/>
            </a:xfrm>
            <a:prstGeom prst="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30" dirty="0">
                  <a:solidFill>
                    <a:srgbClr val="797A7D">
                      <a:lumMod val="50000"/>
                    </a:srgbClr>
                  </a:solidFill>
                </a:rPr>
                <a:t>Office 365 Portal</a:t>
              </a:r>
            </a:p>
          </p:txBody>
        </p:sp>
        <p:sp>
          <p:nvSpPr>
            <p:cNvPr id="16" name="Rectangle 15"/>
            <p:cNvSpPr/>
            <p:nvPr/>
          </p:nvSpPr>
          <p:spPr>
            <a:xfrm>
              <a:off x="3192749" y="2335017"/>
              <a:ext cx="2417845" cy="394180"/>
            </a:xfrm>
            <a:prstGeom prst="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530" dirty="0">
                  <a:solidFill>
                    <a:srgbClr val="797A7D">
                      <a:lumMod val="50000"/>
                    </a:srgbClr>
                  </a:solidFill>
                </a:rPr>
                <a:t>Office 365 Provisioning</a:t>
              </a:r>
            </a:p>
          </p:txBody>
        </p:sp>
        <p:cxnSp>
          <p:nvCxnSpPr>
            <p:cNvPr id="17" name="Straight Arrow Connector 16"/>
            <p:cNvCxnSpPr/>
            <p:nvPr/>
          </p:nvCxnSpPr>
          <p:spPr>
            <a:xfrm flipH="1">
              <a:off x="1761232" y="1656266"/>
              <a:ext cx="150932" cy="114072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urved Connector 17"/>
            <p:cNvCxnSpPr/>
            <p:nvPr/>
          </p:nvCxnSpPr>
          <p:spPr>
            <a:xfrm rot="10800000" flipV="1">
              <a:off x="3230563" y="1683978"/>
              <a:ext cx="12700" cy="474449"/>
            </a:xfrm>
            <a:prstGeom prst="curvedConnector3">
              <a:avLst>
                <a:gd name="adj1" fmla="val 1800000"/>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Curved Connector 18"/>
            <p:cNvCxnSpPr/>
            <p:nvPr/>
          </p:nvCxnSpPr>
          <p:spPr>
            <a:xfrm rot="10800000" flipH="1" flipV="1">
              <a:off x="3232413" y="2207018"/>
              <a:ext cx="10850" cy="473572"/>
            </a:xfrm>
            <a:prstGeom prst="curvedConnector4">
              <a:avLst>
                <a:gd name="adj1" fmla="val -2106912"/>
                <a:gd name="adj2" fmla="val 93525"/>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Curved Connector 20"/>
            <p:cNvCxnSpPr/>
            <p:nvPr/>
          </p:nvCxnSpPr>
          <p:spPr>
            <a:xfrm flipV="1">
              <a:off x="2353000" y="1490689"/>
              <a:ext cx="860826" cy="23181"/>
            </a:xfrm>
            <a:prstGeom prst="curvedConnector3">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4375060" y="4722660"/>
              <a:ext cx="1235534" cy="8006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dirty="0">
                  <a:solidFill>
                    <a:srgbClr val="FFFFFF"/>
                  </a:solidFill>
                </a:rPr>
                <a:t>Lync</a:t>
              </a:r>
            </a:p>
          </p:txBody>
        </p:sp>
        <p:pic>
          <p:nvPicPr>
            <p:cNvPr id="23" name="Picture 6"/>
            <p:cNvPicPr>
              <a:picLocks noChangeAspect="1" noChangeArrowheads="1"/>
            </p:cNvPicPr>
            <p:nvPr/>
          </p:nvPicPr>
          <p:blipFill>
            <a:blip r:embed="rId4" cstate="screen">
              <a:lum bright="70000" contrast="-70000"/>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bwMode="auto">
            <a:xfrm>
              <a:off x="1295346" y="1131187"/>
              <a:ext cx="1162863" cy="649988"/>
            </a:xfrm>
            <a:prstGeom prst="rect">
              <a:avLst/>
            </a:prstGeom>
            <a:noFill/>
            <a:extLst>
              <a:ext uri="{909E8E84-426E-40DD-AFC4-6F175D3DCCD1}">
                <a14:hiddenFill xmlns:a14="http://schemas.microsoft.com/office/drawing/2010/main">
                  <a:solidFill>
                    <a:srgbClr val="FFFFFF"/>
                  </a:solidFill>
                </a14:hiddenFill>
              </a:ext>
            </a:extLst>
          </p:spPr>
        </p:pic>
        <p:cxnSp>
          <p:nvCxnSpPr>
            <p:cNvPr id="24" name="Curved Connector 23"/>
            <p:cNvCxnSpPr/>
            <p:nvPr/>
          </p:nvCxnSpPr>
          <p:spPr>
            <a:xfrm flipV="1">
              <a:off x="1210597" y="1636863"/>
              <a:ext cx="587130" cy="153410"/>
            </a:xfrm>
            <a:prstGeom prst="curvedConnector3">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5" name="Picture 9" descr="C:\Users\shawnm\Desktop\Geek.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4514" y="1155807"/>
              <a:ext cx="614707" cy="1525922"/>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Curved Connector 19"/>
            <p:cNvCxnSpPr/>
            <p:nvPr/>
          </p:nvCxnSpPr>
          <p:spPr>
            <a:xfrm rot="5400000" flipH="1" flipV="1">
              <a:off x="1993483" y="1605409"/>
              <a:ext cx="1220586" cy="1177943"/>
            </a:xfrm>
            <a:prstGeom prst="curvedConnector3">
              <a:avLst>
                <a:gd name="adj1" fmla="val 99104"/>
              </a:avLst>
            </a:prstGeom>
            <a:ln w="38100">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7" name="Title 1"/>
          <p:cNvSpPr txBox="1">
            <a:spLocks/>
          </p:cNvSpPr>
          <p:nvPr/>
        </p:nvSpPr>
        <p:spPr>
          <a:xfrm>
            <a:off x="530468" y="9841"/>
            <a:ext cx="10339929" cy="461977"/>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40" spc="0" dirty="0">
                <a:latin typeface="+mj-lt"/>
              </a:rPr>
              <a:t>Example: Reliability</a:t>
            </a:r>
          </a:p>
        </p:txBody>
      </p:sp>
    </p:spTree>
    <p:extLst>
      <p:ext uri="{BB962C8B-B14F-4D97-AF65-F5344CB8AC3E}">
        <p14:creationId xmlns:p14="http://schemas.microsoft.com/office/powerpoint/2010/main" val="25928034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bwMode="auto">
          <a:xfrm>
            <a:off x="661702" y="5418058"/>
            <a:ext cx="10972800" cy="1188720"/>
          </a:xfrm>
          <a:prstGeom prst="rect">
            <a:avLst/>
          </a:prstGeom>
          <a:solidFill>
            <a:srgbClr val="641355">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accent6">
                    <a:lumMod val="50000"/>
                  </a:schemeClr>
                </a:solidFill>
                <a:ea typeface="Segoe UI" pitchFamily="34" charset="0"/>
                <a:cs typeface="Segoe UI" pitchFamily="34" charset="0"/>
              </a:rPr>
              <a:t>Streamlined</a:t>
            </a:r>
          </a:p>
          <a:p>
            <a:pPr defTabSz="931928" fontAlgn="base">
              <a:spcBef>
                <a:spcPct val="0"/>
              </a:spcBef>
              <a:spcAft>
                <a:spcPct val="0"/>
              </a:spcAft>
            </a:pPr>
            <a:r>
              <a:rPr lang="en-US" sz="2400" dirty="0" smtClean="0">
                <a:solidFill>
                  <a:schemeClr val="accent6">
                    <a:lumMod val="50000"/>
                  </a:schemeClr>
                </a:solidFill>
                <a:ea typeface="Segoe UI" pitchFamily="34" charset="0"/>
                <a:cs typeface="Segoe UI" pitchFamily="34" charset="0"/>
              </a:rPr>
              <a:t>Management</a:t>
            </a:r>
          </a:p>
          <a:p>
            <a:pPr defTabSz="931928" fontAlgn="base">
              <a:spcBef>
                <a:spcPct val="0"/>
              </a:spcBef>
              <a:spcAft>
                <a:spcPct val="0"/>
              </a:spcAft>
            </a:pPr>
            <a:r>
              <a:rPr lang="en-US" sz="2400" dirty="0" smtClean="0">
                <a:solidFill>
                  <a:schemeClr val="accent6">
                    <a:lumMod val="50000"/>
                  </a:schemeClr>
                </a:solidFill>
                <a:ea typeface="Segoe UI" pitchFamily="34" charset="0"/>
                <a:cs typeface="Segoe UI" pitchFamily="34" charset="0"/>
              </a:rPr>
              <a:t>Services</a:t>
            </a:r>
            <a:endParaRPr lang="en-US" sz="2400" dirty="0">
              <a:solidFill>
                <a:schemeClr val="accent6">
                  <a:lumMod val="50000"/>
                </a:schemeClr>
              </a:solidFill>
              <a:ea typeface="Segoe UI" pitchFamily="34" charset="0"/>
              <a:cs typeface="Segoe UI" pitchFamily="34" charset="0"/>
            </a:endParaRPr>
          </a:p>
        </p:txBody>
      </p:sp>
      <p:sp>
        <p:nvSpPr>
          <p:cNvPr id="24" name="Rectangle 23"/>
          <p:cNvSpPr/>
          <p:nvPr/>
        </p:nvSpPr>
        <p:spPr bwMode="auto">
          <a:xfrm>
            <a:off x="665321" y="4132272"/>
            <a:ext cx="10972800" cy="1188720"/>
          </a:xfrm>
          <a:prstGeom prst="rect">
            <a:avLst/>
          </a:prstGeom>
          <a:solidFill>
            <a:srgbClr val="00188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836" b="1" dirty="0">
                <a:solidFill>
                  <a:schemeClr val="tx1"/>
                </a:solidFill>
                <a:ea typeface="Segoe UI" pitchFamily="34" charset="0"/>
                <a:cs typeface="Segoe UI" pitchFamily="34" charset="0"/>
              </a:rPr>
              <a:t/>
            </a:r>
            <a:br>
              <a:rPr lang="en-US" sz="1836" b="1" dirty="0">
                <a:solidFill>
                  <a:schemeClr val="tx1"/>
                </a:solidFill>
                <a:ea typeface="Segoe UI" pitchFamily="34" charset="0"/>
                <a:cs typeface="Segoe UI" pitchFamily="34" charset="0"/>
              </a:rPr>
            </a:br>
            <a:r>
              <a:rPr lang="en-US" sz="2400" dirty="0">
                <a:solidFill>
                  <a:schemeClr val="accent1">
                    <a:lumMod val="50000"/>
                  </a:schemeClr>
                </a:solidFill>
                <a:ea typeface="Segoe UI" pitchFamily="34" charset="0"/>
                <a:cs typeface="Segoe UI" pitchFamily="34" charset="0"/>
              </a:rPr>
              <a:t>Shared </a:t>
            </a:r>
            <a:endParaRPr lang="en-US" sz="2400" dirty="0" smtClean="0">
              <a:solidFill>
                <a:schemeClr val="accent1">
                  <a:lumMod val="50000"/>
                </a:schemeClr>
              </a:solidFill>
              <a:ea typeface="Segoe UI" pitchFamily="34" charset="0"/>
              <a:cs typeface="Segoe UI" pitchFamily="34" charset="0"/>
            </a:endParaRPr>
          </a:p>
          <a:p>
            <a:pPr defTabSz="931928" fontAlgn="base">
              <a:spcBef>
                <a:spcPct val="0"/>
              </a:spcBef>
              <a:spcAft>
                <a:spcPct val="0"/>
              </a:spcAft>
            </a:pPr>
            <a:r>
              <a:rPr lang="en-US" sz="2400" dirty="0" smtClean="0">
                <a:solidFill>
                  <a:schemeClr val="accent1">
                    <a:lumMod val="50000"/>
                  </a:schemeClr>
                </a:solidFill>
                <a:ea typeface="Segoe UI" pitchFamily="34" charset="0"/>
                <a:cs typeface="Segoe UI" pitchFamily="34" charset="0"/>
              </a:rPr>
              <a:t>Platform </a:t>
            </a:r>
          </a:p>
          <a:p>
            <a:pPr defTabSz="931928" fontAlgn="base">
              <a:spcBef>
                <a:spcPct val="0"/>
              </a:spcBef>
              <a:spcAft>
                <a:spcPct val="0"/>
              </a:spcAft>
            </a:pPr>
            <a:r>
              <a:rPr lang="en-US" sz="2400" dirty="0" smtClean="0">
                <a:solidFill>
                  <a:schemeClr val="accent1">
                    <a:lumMod val="50000"/>
                  </a:schemeClr>
                </a:solidFill>
                <a:ea typeface="Segoe UI" pitchFamily="34" charset="0"/>
                <a:cs typeface="Segoe UI" pitchFamily="34" charset="0"/>
              </a:rPr>
              <a:t>Services</a:t>
            </a:r>
            <a:endParaRPr lang="en-US" sz="2400" dirty="0">
              <a:solidFill>
                <a:schemeClr val="accent1">
                  <a:lumMod val="50000"/>
                </a:schemeClr>
              </a:solidFill>
              <a:ea typeface="Segoe UI" pitchFamily="34" charset="0"/>
              <a:cs typeface="Segoe UI" pitchFamily="34" charset="0"/>
            </a:endParaRPr>
          </a:p>
        </p:txBody>
      </p:sp>
      <p:sp>
        <p:nvSpPr>
          <p:cNvPr id="21" name="Rectangle 20"/>
          <p:cNvSpPr/>
          <p:nvPr/>
        </p:nvSpPr>
        <p:spPr bwMode="auto">
          <a:xfrm>
            <a:off x="665321" y="2879338"/>
            <a:ext cx="10972800" cy="1188720"/>
          </a:xfrm>
          <a:prstGeom prst="rect">
            <a:avLst/>
          </a:prstGeom>
          <a:solidFill>
            <a:srgbClr val="0072C6">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tx2">
                    <a:lumMod val="50000"/>
                  </a:schemeClr>
                </a:solidFill>
                <a:ea typeface="Segoe UI" pitchFamily="34" charset="0"/>
                <a:cs typeface="Segoe UI" pitchFamily="34" charset="0"/>
              </a:rPr>
              <a:t>Organizational </a:t>
            </a:r>
          </a:p>
          <a:p>
            <a:pPr defTabSz="931928" fontAlgn="base">
              <a:spcBef>
                <a:spcPct val="0"/>
              </a:spcBef>
              <a:spcAft>
                <a:spcPct val="0"/>
              </a:spcAft>
            </a:pPr>
            <a:r>
              <a:rPr lang="en-US" sz="2400" dirty="0" smtClean="0">
                <a:solidFill>
                  <a:schemeClr val="tx2">
                    <a:lumMod val="50000"/>
                  </a:schemeClr>
                </a:solidFill>
                <a:ea typeface="Segoe UI" pitchFamily="34" charset="0"/>
                <a:cs typeface="Segoe UI" pitchFamily="34" charset="0"/>
              </a:rPr>
              <a:t>Productivity</a:t>
            </a:r>
          </a:p>
          <a:p>
            <a:pPr defTabSz="931928" fontAlgn="base">
              <a:spcBef>
                <a:spcPct val="0"/>
              </a:spcBef>
              <a:spcAft>
                <a:spcPct val="0"/>
              </a:spcAft>
            </a:pPr>
            <a:r>
              <a:rPr lang="en-US" sz="2400" dirty="0" smtClean="0">
                <a:solidFill>
                  <a:schemeClr val="tx2">
                    <a:lumMod val="50000"/>
                  </a:schemeClr>
                </a:solidFill>
                <a:ea typeface="Segoe UI" pitchFamily="34" charset="0"/>
                <a:cs typeface="Segoe UI" pitchFamily="34" charset="0"/>
              </a:rPr>
              <a:t>services</a:t>
            </a:r>
            <a:endParaRPr lang="en-US" sz="2400" dirty="0">
              <a:solidFill>
                <a:schemeClr val="tx2">
                  <a:lumMod val="50000"/>
                </a:schemeClr>
              </a:solidFill>
              <a:ea typeface="Segoe UI" pitchFamily="34" charset="0"/>
              <a:cs typeface="Segoe UI" pitchFamily="34" charset="0"/>
            </a:endParaRPr>
          </a:p>
        </p:txBody>
      </p:sp>
      <p:sp>
        <p:nvSpPr>
          <p:cNvPr id="11" name="Rectangle 10"/>
          <p:cNvSpPr/>
          <p:nvPr>
            <p:custDataLst>
              <p:tags r:id="rId1"/>
            </p:custDataLst>
          </p:nvPr>
        </p:nvSpPr>
        <p:spPr bwMode="auto">
          <a:xfrm>
            <a:off x="3858521" y="5505760"/>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Engineers on Call</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auto">
          <a:xfrm>
            <a:off x="5801444" y="5505761"/>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Service Operations</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744368" y="5505761"/>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Consolidated Reporting</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custDataLst>
              <p:tags r:id="rId2"/>
            </p:custDataLst>
          </p:nvPr>
        </p:nvSpPr>
        <p:spPr bwMode="auto">
          <a:xfrm>
            <a:off x="3858520" y="4225481"/>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Provisioning and update automation</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5802889" y="4222535"/>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Identity management and access control</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7745813" y="4222535"/>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System Monitoring</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9688736" y="4222536"/>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Commerce Platform</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665321" y="1584188"/>
            <a:ext cx="10972800" cy="1188720"/>
          </a:xfrm>
          <a:prstGeom prst="rect">
            <a:avLst/>
          </a:prstGeom>
          <a:solidFill>
            <a:srgbClr val="DC3C00">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accent4">
                    <a:lumMod val="50000"/>
                  </a:schemeClr>
                </a:solidFill>
                <a:ea typeface="Segoe UI" pitchFamily="34" charset="0"/>
                <a:cs typeface="Segoe UI" pitchFamily="34" charset="0"/>
              </a:rPr>
              <a:t>User </a:t>
            </a:r>
          </a:p>
          <a:p>
            <a:pPr defTabSz="931928" fontAlgn="base">
              <a:spcBef>
                <a:spcPct val="0"/>
              </a:spcBef>
              <a:spcAft>
                <a:spcPct val="0"/>
              </a:spcAft>
            </a:pPr>
            <a:r>
              <a:rPr lang="en-US" sz="2400" dirty="0" smtClean="0">
                <a:solidFill>
                  <a:schemeClr val="accent4">
                    <a:lumMod val="50000"/>
                  </a:schemeClr>
                </a:solidFill>
                <a:ea typeface="Segoe UI" pitchFamily="34" charset="0"/>
                <a:cs typeface="Segoe UI" pitchFamily="34" charset="0"/>
              </a:rPr>
              <a:t>Productivity </a:t>
            </a:r>
          </a:p>
          <a:p>
            <a:pPr defTabSz="931928" fontAlgn="base">
              <a:spcBef>
                <a:spcPct val="0"/>
              </a:spcBef>
              <a:spcAft>
                <a:spcPct val="0"/>
              </a:spcAft>
            </a:pPr>
            <a:r>
              <a:rPr lang="en-US" sz="2400" dirty="0" smtClean="0">
                <a:solidFill>
                  <a:schemeClr val="accent4">
                    <a:lumMod val="50000"/>
                  </a:schemeClr>
                </a:solidFill>
                <a:ea typeface="Segoe UI" pitchFamily="34" charset="0"/>
                <a:cs typeface="Segoe UI" pitchFamily="34" charset="0"/>
              </a:rPr>
              <a:t>applications</a:t>
            </a:r>
            <a:endParaRPr lang="en-US" sz="2400" dirty="0">
              <a:solidFill>
                <a:schemeClr val="accent4">
                  <a:lumMod val="50000"/>
                </a:schemeClr>
              </a:solidFill>
              <a:ea typeface="Segoe UI" pitchFamily="34" charset="0"/>
              <a:cs typeface="Segoe UI" pitchFamily="34" charset="0"/>
            </a:endParaRPr>
          </a:p>
        </p:txBody>
      </p:sp>
      <p:grpSp>
        <p:nvGrpSpPr>
          <p:cNvPr id="31" name="Group 30"/>
          <p:cNvGrpSpPr/>
          <p:nvPr/>
        </p:nvGrpSpPr>
        <p:grpSpPr>
          <a:xfrm>
            <a:off x="3857075" y="1669762"/>
            <a:ext cx="1866652" cy="1010320"/>
            <a:chOff x="3729849" y="1865207"/>
            <a:chExt cx="1866652" cy="1010320"/>
          </a:xfrm>
        </p:grpSpPr>
        <p:sp>
          <p:nvSpPr>
            <p:cNvPr id="19" name="Rectangle 18"/>
            <p:cNvSpPr/>
            <p:nvPr/>
          </p:nvSpPr>
          <p:spPr bwMode="auto">
            <a:xfrm>
              <a:off x="3729849" y="1865207"/>
              <a:ext cx="1866652"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632" dirty="0">
                  <a:gradFill>
                    <a:gsLst>
                      <a:gs pos="0">
                        <a:srgbClr val="FFFFFF"/>
                      </a:gs>
                      <a:gs pos="100000">
                        <a:srgbClr val="FFFFFF"/>
                      </a:gs>
                    </a:gsLst>
                    <a:lin ang="5400000" scaled="0"/>
                  </a:gradFill>
                  <a:ea typeface="Segoe UI" pitchFamily="34" charset="0"/>
                  <a:cs typeface="Segoe UI" pitchFamily="34" charset="0"/>
                </a:rPr>
                <a:t>Office</a:t>
              </a:r>
            </a:p>
          </p:txBody>
        </p:sp>
        <p:grpSp>
          <p:nvGrpSpPr>
            <p:cNvPr id="6" name="Group 4"/>
            <p:cNvGrpSpPr>
              <a:grpSpLocks noChangeAspect="1"/>
            </p:cNvGrpSpPr>
            <p:nvPr/>
          </p:nvGrpSpPr>
          <p:grpSpPr bwMode="auto">
            <a:xfrm>
              <a:off x="4006680" y="2098358"/>
              <a:ext cx="1278954" cy="413294"/>
              <a:chOff x="3328" y="149"/>
              <a:chExt cx="1244" cy="402"/>
            </a:xfrm>
            <a:solidFill>
              <a:schemeClr val="bg1"/>
            </a:solidFill>
          </p:grpSpPr>
          <p:sp>
            <p:nvSpPr>
              <p:cNvPr id="8" name="Freeform 5"/>
              <p:cNvSpPr>
                <a:spLocks/>
              </p:cNvSpPr>
              <p:nvPr/>
            </p:nvSpPr>
            <p:spPr bwMode="auto">
              <a:xfrm>
                <a:off x="3328" y="149"/>
                <a:ext cx="329" cy="402"/>
              </a:xfrm>
              <a:custGeom>
                <a:avLst/>
                <a:gdLst>
                  <a:gd name="T0" fmla="*/ 0 w 329"/>
                  <a:gd name="T1" fmla="*/ 322 h 402"/>
                  <a:gd name="T2" fmla="*/ 0 w 329"/>
                  <a:gd name="T3" fmla="*/ 79 h 402"/>
                  <a:gd name="T4" fmla="*/ 213 w 329"/>
                  <a:gd name="T5" fmla="*/ 0 h 402"/>
                  <a:gd name="T6" fmla="*/ 329 w 329"/>
                  <a:gd name="T7" fmla="*/ 36 h 402"/>
                  <a:gd name="T8" fmla="*/ 329 w 329"/>
                  <a:gd name="T9" fmla="*/ 366 h 402"/>
                  <a:gd name="T10" fmla="*/ 213 w 329"/>
                  <a:gd name="T11" fmla="*/ 402 h 402"/>
                  <a:gd name="T12" fmla="*/ 0 w 329"/>
                  <a:gd name="T13" fmla="*/ 322 h 402"/>
                  <a:gd name="T14" fmla="*/ 213 w 329"/>
                  <a:gd name="T15" fmla="*/ 349 h 402"/>
                  <a:gd name="T16" fmla="*/ 213 w 329"/>
                  <a:gd name="T17" fmla="*/ 65 h 402"/>
                  <a:gd name="T18" fmla="*/ 76 w 329"/>
                  <a:gd name="T19" fmla="*/ 99 h 402"/>
                  <a:gd name="T20" fmla="*/ 76 w 329"/>
                  <a:gd name="T21" fmla="*/ 291 h 402"/>
                  <a:gd name="T22" fmla="*/ 0 w 329"/>
                  <a:gd name="T23" fmla="*/ 3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402">
                    <a:moveTo>
                      <a:pt x="0" y="322"/>
                    </a:moveTo>
                    <a:lnTo>
                      <a:pt x="0" y="79"/>
                    </a:lnTo>
                    <a:lnTo>
                      <a:pt x="213" y="0"/>
                    </a:lnTo>
                    <a:lnTo>
                      <a:pt x="329" y="36"/>
                    </a:lnTo>
                    <a:lnTo>
                      <a:pt x="329" y="366"/>
                    </a:lnTo>
                    <a:lnTo>
                      <a:pt x="213" y="402"/>
                    </a:lnTo>
                    <a:lnTo>
                      <a:pt x="0" y="322"/>
                    </a:lnTo>
                    <a:lnTo>
                      <a:pt x="213" y="349"/>
                    </a:lnTo>
                    <a:lnTo>
                      <a:pt x="213" y="65"/>
                    </a:lnTo>
                    <a:lnTo>
                      <a:pt x="76" y="99"/>
                    </a:lnTo>
                    <a:lnTo>
                      <a:pt x="76" y="291"/>
                    </a:lnTo>
                    <a:lnTo>
                      <a:pt x="0"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6"/>
              <p:cNvSpPr>
                <a:spLocks noEditPoints="1"/>
              </p:cNvSpPr>
              <p:nvPr/>
            </p:nvSpPr>
            <p:spPr bwMode="auto">
              <a:xfrm>
                <a:off x="3774" y="226"/>
                <a:ext cx="222" cy="248"/>
              </a:xfrm>
              <a:custGeom>
                <a:avLst/>
                <a:gdLst>
                  <a:gd name="T0" fmla="*/ 47 w 94"/>
                  <a:gd name="T1" fmla="*/ 103 h 103"/>
                  <a:gd name="T2" fmla="*/ 13 w 94"/>
                  <a:gd name="T3" fmla="*/ 89 h 103"/>
                  <a:gd name="T4" fmla="*/ 0 w 94"/>
                  <a:gd name="T5" fmla="*/ 53 h 103"/>
                  <a:gd name="T6" fmla="*/ 13 w 94"/>
                  <a:gd name="T7" fmla="*/ 14 h 103"/>
                  <a:gd name="T8" fmla="*/ 48 w 94"/>
                  <a:gd name="T9" fmla="*/ 0 h 103"/>
                  <a:gd name="T10" fmla="*/ 82 w 94"/>
                  <a:gd name="T11" fmla="*/ 14 h 103"/>
                  <a:gd name="T12" fmla="*/ 94 w 94"/>
                  <a:gd name="T13" fmla="*/ 50 h 103"/>
                  <a:gd name="T14" fmla="*/ 81 w 94"/>
                  <a:gd name="T15" fmla="*/ 89 h 103"/>
                  <a:gd name="T16" fmla="*/ 47 w 94"/>
                  <a:gd name="T17" fmla="*/ 103 h 103"/>
                  <a:gd name="T18" fmla="*/ 48 w 94"/>
                  <a:gd name="T19" fmla="*/ 11 h 103"/>
                  <a:gd name="T20" fmla="*/ 22 w 94"/>
                  <a:gd name="T21" fmla="*/ 22 h 103"/>
                  <a:gd name="T22" fmla="*/ 12 w 94"/>
                  <a:gd name="T23" fmla="*/ 52 h 103"/>
                  <a:gd name="T24" fmla="*/ 22 w 94"/>
                  <a:gd name="T25" fmla="*/ 81 h 103"/>
                  <a:gd name="T26" fmla="*/ 47 w 94"/>
                  <a:gd name="T27" fmla="*/ 93 h 103"/>
                  <a:gd name="T28" fmla="*/ 73 w 94"/>
                  <a:gd name="T29" fmla="*/ 82 h 103"/>
                  <a:gd name="T30" fmla="*/ 82 w 94"/>
                  <a:gd name="T31" fmla="*/ 52 h 103"/>
                  <a:gd name="T32" fmla="*/ 73 w 94"/>
                  <a:gd name="T33" fmla="*/ 21 h 103"/>
                  <a:gd name="T34" fmla="*/ 48 w 94"/>
                  <a:gd name="T35"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03">
                    <a:moveTo>
                      <a:pt x="47" y="103"/>
                    </a:moveTo>
                    <a:cubicBezTo>
                      <a:pt x="33" y="103"/>
                      <a:pt x="21" y="99"/>
                      <a:pt x="13" y="89"/>
                    </a:cubicBezTo>
                    <a:cubicBezTo>
                      <a:pt x="4" y="80"/>
                      <a:pt x="0" y="68"/>
                      <a:pt x="0" y="53"/>
                    </a:cubicBezTo>
                    <a:cubicBezTo>
                      <a:pt x="0" y="37"/>
                      <a:pt x="4" y="24"/>
                      <a:pt x="13" y="14"/>
                    </a:cubicBezTo>
                    <a:cubicBezTo>
                      <a:pt x="22" y="5"/>
                      <a:pt x="33" y="0"/>
                      <a:pt x="48" y="0"/>
                    </a:cubicBezTo>
                    <a:cubicBezTo>
                      <a:pt x="62" y="0"/>
                      <a:pt x="73" y="5"/>
                      <a:pt x="82" y="14"/>
                    </a:cubicBezTo>
                    <a:cubicBezTo>
                      <a:pt x="90" y="23"/>
                      <a:pt x="94" y="35"/>
                      <a:pt x="94" y="50"/>
                    </a:cubicBezTo>
                    <a:cubicBezTo>
                      <a:pt x="94" y="67"/>
                      <a:pt x="90" y="80"/>
                      <a:pt x="81" y="89"/>
                    </a:cubicBezTo>
                    <a:cubicBezTo>
                      <a:pt x="73" y="98"/>
                      <a:pt x="61" y="103"/>
                      <a:pt x="47" y="103"/>
                    </a:cubicBezTo>
                    <a:close/>
                    <a:moveTo>
                      <a:pt x="48" y="11"/>
                    </a:moveTo>
                    <a:cubicBezTo>
                      <a:pt x="37" y="11"/>
                      <a:pt x="29" y="14"/>
                      <a:pt x="22" y="22"/>
                    </a:cubicBezTo>
                    <a:cubicBezTo>
                      <a:pt x="16" y="30"/>
                      <a:pt x="12" y="39"/>
                      <a:pt x="12" y="52"/>
                    </a:cubicBezTo>
                    <a:cubicBezTo>
                      <a:pt x="12" y="64"/>
                      <a:pt x="15" y="74"/>
                      <a:pt x="22" y="81"/>
                    </a:cubicBezTo>
                    <a:cubicBezTo>
                      <a:pt x="28" y="89"/>
                      <a:pt x="37" y="93"/>
                      <a:pt x="47" y="93"/>
                    </a:cubicBezTo>
                    <a:cubicBezTo>
                      <a:pt x="58" y="93"/>
                      <a:pt x="66" y="89"/>
                      <a:pt x="73" y="82"/>
                    </a:cubicBezTo>
                    <a:cubicBezTo>
                      <a:pt x="79" y="75"/>
                      <a:pt x="82" y="65"/>
                      <a:pt x="82" y="52"/>
                    </a:cubicBezTo>
                    <a:cubicBezTo>
                      <a:pt x="82" y="39"/>
                      <a:pt x="79" y="29"/>
                      <a:pt x="73" y="21"/>
                    </a:cubicBezTo>
                    <a:cubicBezTo>
                      <a:pt x="67" y="14"/>
                      <a:pt x="58" y="11"/>
                      <a:pt x="4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Freeform 7"/>
              <p:cNvSpPr>
                <a:spLocks/>
              </p:cNvSpPr>
              <p:nvPr/>
            </p:nvSpPr>
            <p:spPr bwMode="auto">
              <a:xfrm>
                <a:off x="4013" y="214"/>
                <a:ext cx="194" cy="257"/>
              </a:xfrm>
              <a:custGeom>
                <a:avLst/>
                <a:gdLst>
                  <a:gd name="T0" fmla="*/ 35 w 82"/>
                  <a:gd name="T1" fmla="*/ 0 h 107"/>
                  <a:gd name="T2" fmla="*/ 19 w 82"/>
                  <a:gd name="T3" fmla="*/ 6 h 107"/>
                  <a:gd name="T4" fmla="*/ 12 w 82"/>
                  <a:gd name="T5" fmla="*/ 24 h 107"/>
                  <a:gd name="T6" fmla="*/ 12 w 82"/>
                  <a:gd name="T7" fmla="*/ 35 h 107"/>
                  <a:gd name="T8" fmla="*/ 0 w 82"/>
                  <a:gd name="T9" fmla="*/ 35 h 107"/>
                  <a:gd name="T10" fmla="*/ 0 w 82"/>
                  <a:gd name="T11" fmla="*/ 45 h 107"/>
                  <a:gd name="T12" fmla="*/ 12 w 82"/>
                  <a:gd name="T13" fmla="*/ 45 h 107"/>
                  <a:gd name="T14" fmla="*/ 12 w 82"/>
                  <a:gd name="T15" fmla="*/ 107 h 107"/>
                  <a:gd name="T16" fmla="*/ 24 w 82"/>
                  <a:gd name="T17" fmla="*/ 107 h 107"/>
                  <a:gd name="T18" fmla="*/ 24 w 82"/>
                  <a:gd name="T19" fmla="*/ 45 h 107"/>
                  <a:gd name="T20" fmla="*/ 51 w 82"/>
                  <a:gd name="T21" fmla="*/ 45 h 107"/>
                  <a:gd name="T22" fmla="*/ 51 w 82"/>
                  <a:gd name="T23" fmla="*/ 107 h 107"/>
                  <a:gd name="T24" fmla="*/ 63 w 82"/>
                  <a:gd name="T25" fmla="*/ 107 h 107"/>
                  <a:gd name="T26" fmla="*/ 63 w 82"/>
                  <a:gd name="T27" fmla="*/ 45 h 107"/>
                  <a:gd name="T28" fmla="*/ 79 w 82"/>
                  <a:gd name="T29" fmla="*/ 45 h 107"/>
                  <a:gd name="T30" fmla="*/ 79 w 82"/>
                  <a:gd name="T31" fmla="*/ 35 h 107"/>
                  <a:gd name="T32" fmla="*/ 63 w 82"/>
                  <a:gd name="T33" fmla="*/ 35 h 107"/>
                  <a:gd name="T34" fmla="*/ 63 w 82"/>
                  <a:gd name="T35" fmla="*/ 24 h 107"/>
                  <a:gd name="T36" fmla="*/ 75 w 82"/>
                  <a:gd name="T37" fmla="*/ 9 h 107"/>
                  <a:gd name="T38" fmla="*/ 82 w 82"/>
                  <a:gd name="T39" fmla="*/ 11 h 107"/>
                  <a:gd name="T40" fmla="*/ 82 w 82"/>
                  <a:gd name="T41" fmla="*/ 1 h 107"/>
                  <a:gd name="T42" fmla="*/ 74 w 82"/>
                  <a:gd name="T43" fmla="*/ 0 h 107"/>
                  <a:gd name="T44" fmla="*/ 58 w 82"/>
                  <a:gd name="T45" fmla="*/ 6 h 107"/>
                  <a:gd name="T46" fmla="*/ 51 w 82"/>
                  <a:gd name="T47" fmla="*/ 24 h 107"/>
                  <a:gd name="T48" fmla="*/ 51 w 82"/>
                  <a:gd name="T49" fmla="*/ 35 h 107"/>
                  <a:gd name="T50" fmla="*/ 24 w 82"/>
                  <a:gd name="T51" fmla="*/ 35 h 107"/>
                  <a:gd name="T52" fmla="*/ 24 w 82"/>
                  <a:gd name="T53" fmla="*/ 24 h 107"/>
                  <a:gd name="T54" fmla="*/ 36 w 82"/>
                  <a:gd name="T55" fmla="*/ 9 h 107"/>
                  <a:gd name="T56" fmla="*/ 43 w 82"/>
                  <a:gd name="T57" fmla="*/ 11 h 107"/>
                  <a:gd name="T58" fmla="*/ 43 w 82"/>
                  <a:gd name="T59" fmla="*/ 1 h 107"/>
                  <a:gd name="T60" fmla="*/ 35 w 82"/>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107">
                    <a:moveTo>
                      <a:pt x="35" y="0"/>
                    </a:moveTo>
                    <a:cubicBezTo>
                      <a:pt x="28" y="0"/>
                      <a:pt x="23" y="2"/>
                      <a:pt x="19" y="6"/>
                    </a:cubicBezTo>
                    <a:cubicBezTo>
                      <a:pt x="14" y="10"/>
                      <a:pt x="12" y="16"/>
                      <a:pt x="12" y="24"/>
                    </a:cubicBezTo>
                    <a:cubicBezTo>
                      <a:pt x="12" y="35"/>
                      <a:pt x="12" y="35"/>
                      <a:pt x="12" y="35"/>
                    </a:cubicBezTo>
                    <a:cubicBezTo>
                      <a:pt x="0" y="35"/>
                      <a:pt x="0" y="35"/>
                      <a:pt x="0" y="35"/>
                    </a:cubicBezTo>
                    <a:cubicBezTo>
                      <a:pt x="0" y="45"/>
                      <a:pt x="0" y="45"/>
                      <a:pt x="0" y="45"/>
                    </a:cubicBezTo>
                    <a:cubicBezTo>
                      <a:pt x="12" y="45"/>
                      <a:pt x="12" y="45"/>
                      <a:pt x="12" y="45"/>
                    </a:cubicBezTo>
                    <a:cubicBezTo>
                      <a:pt x="12" y="107"/>
                      <a:pt x="12" y="107"/>
                      <a:pt x="12" y="107"/>
                    </a:cubicBezTo>
                    <a:cubicBezTo>
                      <a:pt x="24" y="107"/>
                      <a:pt x="24" y="107"/>
                      <a:pt x="24" y="107"/>
                    </a:cubicBezTo>
                    <a:cubicBezTo>
                      <a:pt x="24" y="45"/>
                      <a:pt x="24" y="45"/>
                      <a:pt x="24" y="45"/>
                    </a:cubicBezTo>
                    <a:cubicBezTo>
                      <a:pt x="51" y="45"/>
                      <a:pt x="51" y="45"/>
                      <a:pt x="51" y="45"/>
                    </a:cubicBezTo>
                    <a:cubicBezTo>
                      <a:pt x="51" y="107"/>
                      <a:pt x="51" y="107"/>
                      <a:pt x="51" y="107"/>
                    </a:cubicBezTo>
                    <a:cubicBezTo>
                      <a:pt x="63" y="107"/>
                      <a:pt x="63" y="107"/>
                      <a:pt x="63" y="107"/>
                    </a:cubicBezTo>
                    <a:cubicBezTo>
                      <a:pt x="63" y="45"/>
                      <a:pt x="63" y="45"/>
                      <a:pt x="63" y="45"/>
                    </a:cubicBezTo>
                    <a:cubicBezTo>
                      <a:pt x="79" y="45"/>
                      <a:pt x="79" y="45"/>
                      <a:pt x="79" y="45"/>
                    </a:cubicBezTo>
                    <a:cubicBezTo>
                      <a:pt x="79" y="35"/>
                      <a:pt x="79" y="35"/>
                      <a:pt x="79" y="35"/>
                    </a:cubicBezTo>
                    <a:cubicBezTo>
                      <a:pt x="63" y="35"/>
                      <a:pt x="63" y="35"/>
                      <a:pt x="63" y="35"/>
                    </a:cubicBezTo>
                    <a:cubicBezTo>
                      <a:pt x="63" y="24"/>
                      <a:pt x="63" y="24"/>
                      <a:pt x="63" y="24"/>
                    </a:cubicBezTo>
                    <a:cubicBezTo>
                      <a:pt x="63" y="14"/>
                      <a:pt x="67" y="9"/>
                      <a:pt x="75" y="9"/>
                    </a:cubicBezTo>
                    <a:cubicBezTo>
                      <a:pt x="78" y="9"/>
                      <a:pt x="80" y="10"/>
                      <a:pt x="82" y="11"/>
                    </a:cubicBezTo>
                    <a:cubicBezTo>
                      <a:pt x="82" y="1"/>
                      <a:pt x="82" y="1"/>
                      <a:pt x="82" y="1"/>
                    </a:cubicBezTo>
                    <a:cubicBezTo>
                      <a:pt x="80" y="0"/>
                      <a:pt x="78" y="0"/>
                      <a:pt x="74" y="0"/>
                    </a:cubicBezTo>
                    <a:cubicBezTo>
                      <a:pt x="68" y="0"/>
                      <a:pt x="62" y="2"/>
                      <a:pt x="58" y="6"/>
                    </a:cubicBezTo>
                    <a:cubicBezTo>
                      <a:pt x="54" y="10"/>
                      <a:pt x="51" y="16"/>
                      <a:pt x="51" y="24"/>
                    </a:cubicBezTo>
                    <a:cubicBezTo>
                      <a:pt x="51" y="35"/>
                      <a:pt x="51" y="35"/>
                      <a:pt x="51" y="35"/>
                    </a:cubicBezTo>
                    <a:cubicBezTo>
                      <a:pt x="24" y="35"/>
                      <a:pt x="24" y="35"/>
                      <a:pt x="24" y="35"/>
                    </a:cubicBezTo>
                    <a:cubicBezTo>
                      <a:pt x="24" y="24"/>
                      <a:pt x="24" y="24"/>
                      <a:pt x="24" y="24"/>
                    </a:cubicBezTo>
                    <a:cubicBezTo>
                      <a:pt x="24" y="14"/>
                      <a:pt x="28" y="9"/>
                      <a:pt x="36" y="9"/>
                    </a:cubicBezTo>
                    <a:cubicBezTo>
                      <a:pt x="38" y="9"/>
                      <a:pt x="41" y="10"/>
                      <a:pt x="43" y="11"/>
                    </a:cubicBezTo>
                    <a:cubicBezTo>
                      <a:pt x="43" y="1"/>
                      <a:pt x="43" y="1"/>
                      <a:pt x="43" y="1"/>
                    </a:cubicBezTo>
                    <a:cubicBezTo>
                      <a:pt x="41" y="0"/>
                      <a:pt x="38"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8"/>
              <p:cNvSpPr>
                <a:spLocks noEditPoints="1"/>
              </p:cNvSpPr>
              <p:nvPr/>
            </p:nvSpPr>
            <p:spPr bwMode="auto">
              <a:xfrm>
                <a:off x="4224" y="219"/>
                <a:ext cx="36" cy="252"/>
              </a:xfrm>
              <a:custGeom>
                <a:avLst/>
                <a:gdLst>
                  <a:gd name="T0" fmla="*/ 7 w 15"/>
                  <a:gd name="T1" fmla="*/ 15 h 105"/>
                  <a:gd name="T2" fmla="*/ 2 w 15"/>
                  <a:gd name="T3" fmla="*/ 13 h 105"/>
                  <a:gd name="T4" fmla="*/ 0 w 15"/>
                  <a:gd name="T5" fmla="*/ 8 h 105"/>
                  <a:gd name="T6" fmla="*/ 2 w 15"/>
                  <a:gd name="T7" fmla="*/ 3 h 105"/>
                  <a:gd name="T8" fmla="*/ 7 w 15"/>
                  <a:gd name="T9" fmla="*/ 0 h 105"/>
                  <a:gd name="T10" fmla="*/ 12 w 15"/>
                  <a:gd name="T11" fmla="*/ 3 h 105"/>
                  <a:gd name="T12" fmla="*/ 15 w 15"/>
                  <a:gd name="T13" fmla="*/ 8 h 105"/>
                  <a:gd name="T14" fmla="*/ 12 w 15"/>
                  <a:gd name="T15" fmla="*/ 13 h 105"/>
                  <a:gd name="T16" fmla="*/ 7 w 15"/>
                  <a:gd name="T17" fmla="*/ 15 h 105"/>
                  <a:gd name="T18" fmla="*/ 13 w 15"/>
                  <a:gd name="T19" fmla="*/ 105 h 105"/>
                  <a:gd name="T20" fmla="*/ 1 w 15"/>
                  <a:gd name="T21" fmla="*/ 105 h 105"/>
                  <a:gd name="T22" fmla="*/ 1 w 15"/>
                  <a:gd name="T23" fmla="*/ 33 h 105"/>
                  <a:gd name="T24" fmla="*/ 13 w 15"/>
                  <a:gd name="T25" fmla="*/ 33 h 105"/>
                  <a:gd name="T26" fmla="*/ 13 w 15"/>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5">
                    <a:moveTo>
                      <a:pt x="7" y="15"/>
                    </a:moveTo>
                    <a:cubicBezTo>
                      <a:pt x="5" y="15"/>
                      <a:pt x="3" y="15"/>
                      <a:pt x="2" y="13"/>
                    </a:cubicBezTo>
                    <a:cubicBezTo>
                      <a:pt x="0" y="12"/>
                      <a:pt x="0" y="10"/>
                      <a:pt x="0" y="8"/>
                    </a:cubicBezTo>
                    <a:cubicBezTo>
                      <a:pt x="0" y="6"/>
                      <a:pt x="0" y="4"/>
                      <a:pt x="2" y="3"/>
                    </a:cubicBezTo>
                    <a:cubicBezTo>
                      <a:pt x="3" y="1"/>
                      <a:pt x="5" y="0"/>
                      <a:pt x="7" y="0"/>
                    </a:cubicBezTo>
                    <a:cubicBezTo>
                      <a:pt x="9" y="0"/>
                      <a:pt x="11" y="1"/>
                      <a:pt x="12" y="3"/>
                    </a:cubicBezTo>
                    <a:cubicBezTo>
                      <a:pt x="14" y="4"/>
                      <a:pt x="15" y="6"/>
                      <a:pt x="15" y="8"/>
                    </a:cubicBezTo>
                    <a:cubicBezTo>
                      <a:pt x="15" y="10"/>
                      <a:pt x="14" y="12"/>
                      <a:pt x="12" y="13"/>
                    </a:cubicBezTo>
                    <a:cubicBezTo>
                      <a:pt x="11" y="14"/>
                      <a:pt x="9" y="15"/>
                      <a:pt x="7" y="15"/>
                    </a:cubicBezTo>
                    <a:close/>
                    <a:moveTo>
                      <a:pt x="13" y="105"/>
                    </a:moveTo>
                    <a:cubicBezTo>
                      <a:pt x="1" y="105"/>
                      <a:pt x="1" y="105"/>
                      <a:pt x="1" y="105"/>
                    </a:cubicBezTo>
                    <a:cubicBezTo>
                      <a:pt x="1" y="33"/>
                      <a:pt x="1" y="33"/>
                      <a:pt x="1" y="33"/>
                    </a:cubicBezTo>
                    <a:cubicBezTo>
                      <a:pt x="13" y="33"/>
                      <a:pt x="13" y="33"/>
                      <a:pt x="13" y="33"/>
                    </a:cubicBezTo>
                    <a:lnTo>
                      <a:pt x="13"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9"/>
              <p:cNvSpPr>
                <a:spLocks/>
              </p:cNvSpPr>
              <p:nvPr/>
            </p:nvSpPr>
            <p:spPr bwMode="auto">
              <a:xfrm>
                <a:off x="4281" y="296"/>
                <a:ext cx="128" cy="178"/>
              </a:xfrm>
              <a:custGeom>
                <a:avLst/>
                <a:gdLst>
                  <a:gd name="T0" fmla="*/ 53 w 54"/>
                  <a:gd name="T1" fmla="*/ 69 h 74"/>
                  <a:gd name="T2" fmla="*/ 34 w 54"/>
                  <a:gd name="T3" fmla="*/ 74 h 74"/>
                  <a:gd name="T4" fmla="*/ 9 w 54"/>
                  <a:gd name="T5" fmla="*/ 64 h 74"/>
                  <a:gd name="T6" fmla="*/ 0 w 54"/>
                  <a:gd name="T7" fmla="*/ 39 h 74"/>
                  <a:gd name="T8" fmla="*/ 10 w 54"/>
                  <a:gd name="T9" fmla="*/ 10 h 74"/>
                  <a:gd name="T10" fmla="*/ 37 w 54"/>
                  <a:gd name="T11" fmla="*/ 0 h 74"/>
                  <a:gd name="T12" fmla="*/ 54 w 54"/>
                  <a:gd name="T13" fmla="*/ 3 h 74"/>
                  <a:gd name="T14" fmla="*/ 54 w 54"/>
                  <a:gd name="T15" fmla="*/ 15 h 74"/>
                  <a:gd name="T16" fmla="*/ 37 w 54"/>
                  <a:gd name="T17" fmla="*/ 9 h 74"/>
                  <a:gd name="T18" fmla="*/ 19 w 54"/>
                  <a:gd name="T19" fmla="*/ 17 h 74"/>
                  <a:gd name="T20" fmla="*/ 12 w 54"/>
                  <a:gd name="T21" fmla="*/ 38 h 74"/>
                  <a:gd name="T22" fmla="*/ 18 w 54"/>
                  <a:gd name="T23" fmla="*/ 57 h 74"/>
                  <a:gd name="T24" fmla="*/ 36 w 54"/>
                  <a:gd name="T25" fmla="*/ 65 h 74"/>
                  <a:gd name="T26" fmla="*/ 53 w 54"/>
                  <a:gd name="T27" fmla="*/ 58 h 74"/>
                  <a:gd name="T28" fmla="*/ 53 w 54"/>
                  <a:gd name="T2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4">
                    <a:moveTo>
                      <a:pt x="53" y="69"/>
                    </a:moveTo>
                    <a:cubicBezTo>
                      <a:pt x="48" y="73"/>
                      <a:pt x="42" y="74"/>
                      <a:pt x="34" y="74"/>
                    </a:cubicBezTo>
                    <a:cubicBezTo>
                      <a:pt x="24" y="74"/>
                      <a:pt x="16" y="71"/>
                      <a:pt x="9" y="64"/>
                    </a:cubicBezTo>
                    <a:cubicBezTo>
                      <a:pt x="3" y="58"/>
                      <a:pt x="0" y="49"/>
                      <a:pt x="0" y="39"/>
                    </a:cubicBezTo>
                    <a:cubicBezTo>
                      <a:pt x="0" y="27"/>
                      <a:pt x="3" y="17"/>
                      <a:pt x="10" y="10"/>
                    </a:cubicBezTo>
                    <a:cubicBezTo>
                      <a:pt x="17" y="3"/>
                      <a:pt x="26" y="0"/>
                      <a:pt x="37" y="0"/>
                    </a:cubicBezTo>
                    <a:cubicBezTo>
                      <a:pt x="43" y="0"/>
                      <a:pt x="49" y="1"/>
                      <a:pt x="54" y="3"/>
                    </a:cubicBezTo>
                    <a:cubicBezTo>
                      <a:pt x="54" y="15"/>
                      <a:pt x="54" y="15"/>
                      <a:pt x="54" y="15"/>
                    </a:cubicBezTo>
                    <a:cubicBezTo>
                      <a:pt x="48" y="11"/>
                      <a:pt x="43" y="9"/>
                      <a:pt x="37" y="9"/>
                    </a:cubicBezTo>
                    <a:cubicBezTo>
                      <a:pt x="29" y="9"/>
                      <a:pt x="23" y="12"/>
                      <a:pt x="19" y="17"/>
                    </a:cubicBezTo>
                    <a:cubicBezTo>
                      <a:pt x="14" y="22"/>
                      <a:pt x="12" y="29"/>
                      <a:pt x="12" y="38"/>
                    </a:cubicBezTo>
                    <a:cubicBezTo>
                      <a:pt x="12" y="46"/>
                      <a:pt x="14" y="53"/>
                      <a:pt x="18" y="57"/>
                    </a:cubicBezTo>
                    <a:cubicBezTo>
                      <a:pt x="23" y="62"/>
                      <a:pt x="29" y="65"/>
                      <a:pt x="36" y="65"/>
                    </a:cubicBezTo>
                    <a:cubicBezTo>
                      <a:pt x="42" y="65"/>
                      <a:pt x="48" y="63"/>
                      <a:pt x="53" y="58"/>
                    </a:cubicBezTo>
                    <a:lnTo>
                      <a:pt x="53"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
              <p:cNvSpPr>
                <a:spLocks noEditPoints="1"/>
              </p:cNvSpPr>
              <p:nvPr/>
            </p:nvSpPr>
            <p:spPr bwMode="auto">
              <a:xfrm>
                <a:off x="4425" y="296"/>
                <a:ext cx="147" cy="178"/>
              </a:xfrm>
              <a:custGeom>
                <a:avLst/>
                <a:gdLst>
                  <a:gd name="T0" fmla="*/ 62 w 62"/>
                  <a:gd name="T1" fmla="*/ 40 h 74"/>
                  <a:gd name="T2" fmla="*/ 12 w 62"/>
                  <a:gd name="T3" fmla="*/ 40 h 74"/>
                  <a:gd name="T4" fmla="*/ 18 w 62"/>
                  <a:gd name="T5" fmla="*/ 58 h 74"/>
                  <a:gd name="T6" fmla="*/ 35 w 62"/>
                  <a:gd name="T7" fmla="*/ 65 h 74"/>
                  <a:gd name="T8" fmla="*/ 57 w 62"/>
                  <a:gd name="T9" fmla="*/ 57 h 74"/>
                  <a:gd name="T10" fmla="*/ 57 w 62"/>
                  <a:gd name="T11" fmla="*/ 67 h 74"/>
                  <a:gd name="T12" fmla="*/ 32 w 62"/>
                  <a:gd name="T13" fmla="*/ 74 h 74"/>
                  <a:gd name="T14" fmla="*/ 9 w 62"/>
                  <a:gd name="T15" fmla="*/ 64 h 74"/>
                  <a:gd name="T16" fmla="*/ 0 w 62"/>
                  <a:gd name="T17" fmla="*/ 37 h 74"/>
                  <a:gd name="T18" fmla="*/ 10 w 62"/>
                  <a:gd name="T19" fmla="*/ 10 h 74"/>
                  <a:gd name="T20" fmla="*/ 33 w 62"/>
                  <a:gd name="T21" fmla="*/ 0 h 74"/>
                  <a:gd name="T22" fmla="*/ 55 w 62"/>
                  <a:gd name="T23" fmla="*/ 9 h 74"/>
                  <a:gd name="T24" fmla="*/ 62 w 62"/>
                  <a:gd name="T25" fmla="*/ 34 h 74"/>
                  <a:gd name="T26" fmla="*/ 62 w 62"/>
                  <a:gd name="T27" fmla="*/ 40 h 74"/>
                  <a:gd name="T28" fmla="*/ 51 w 62"/>
                  <a:gd name="T29" fmla="*/ 30 h 74"/>
                  <a:gd name="T30" fmla="*/ 46 w 62"/>
                  <a:gd name="T31" fmla="*/ 15 h 74"/>
                  <a:gd name="T32" fmla="*/ 33 w 62"/>
                  <a:gd name="T33" fmla="*/ 9 h 74"/>
                  <a:gd name="T34" fmla="*/ 19 w 62"/>
                  <a:gd name="T35" fmla="*/ 15 h 74"/>
                  <a:gd name="T36" fmla="*/ 12 w 62"/>
                  <a:gd name="T37" fmla="*/ 30 h 74"/>
                  <a:gd name="T38" fmla="*/ 51 w 62"/>
                  <a:gd name="T39"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4">
                    <a:moveTo>
                      <a:pt x="62" y="40"/>
                    </a:moveTo>
                    <a:cubicBezTo>
                      <a:pt x="12" y="40"/>
                      <a:pt x="12" y="40"/>
                      <a:pt x="12" y="40"/>
                    </a:cubicBezTo>
                    <a:cubicBezTo>
                      <a:pt x="12" y="48"/>
                      <a:pt x="14" y="54"/>
                      <a:pt x="18" y="58"/>
                    </a:cubicBezTo>
                    <a:cubicBezTo>
                      <a:pt x="22" y="62"/>
                      <a:pt x="28" y="65"/>
                      <a:pt x="35" y="65"/>
                    </a:cubicBezTo>
                    <a:cubicBezTo>
                      <a:pt x="43" y="65"/>
                      <a:pt x="51" y="62"/>
                      <a:pt x="57" y="57"/>
                    </a:cubicBezTo>
                    <a:cubicBezTo>
                      <a:pt x="57" y="67"/>
                      <a:pt x="57" y="67"/>
                      <a:pt x="57" y="67"/>
                    </a:cubicBezTo>
                    <a:cubicBezTo>
                      <a:pt x="51" y="72"/>
                      <a:pt x="43" y="74"/>
                      <a:pt x="32" y="74"/>
                    </a:cubicBezTo>
                    <a:cubicBezTo>
                      <a:pt x="22" y="74"/>
                      <a:pt x="14" y="71"/>
                      <a:pt x="9" y="64"/>
                    </a:cubicBezTo>
                    <a:cubicBezTo>
                      <a:pt x="3" y="58"/>
                      <a:pt x="0" y="49"/>
                      <a:pt x="0" y="37"/>
                    </a:cubicBezTo>
                    <a:cubicBezTo>
                      <a:pt x="0" y="26"/>
                      <a:pt x="3" y="17"/>
                      <a:pt x="10" y="10"/>
                    </a:cubicBezTo>
                    <a:cubicBezTo>
                      <a:pt x="16" y="3"/>
                      <a:pt x="24" y="0"/>
                      <a:pt x="33" y="0"/>
                    </a:cubicBezTo>
                    <a:cubicBezTo>
                      <a:pt x="42" y="0"/>
                      <a:pt x="49" y="3"/>
                      <a:pt x="55" y="9"/>
                    </a:cubicBezTo>
                    <a:cubicBezTo>
                      <a:pt x="60" y="15"/>
                      <a:pt x="62" y="23"/>
                      <a:pt x="62" y="34"/>
                    </a:cubicBezTo>
                    <a:lnTo>
                      <a:pt x="62" y="40"/>
                    </a:lnTo>
                    <a:close/>
                    <a:moveTo>
                      <a:pt x="51" y="30"/>
                    </a:moveTo>
                    <a:cubicBezTo>
                      <a:pt x="51" y="24"/>
                      <a:pt x="49" y="18"/>
                      <a:pt x="46" y="15"/>
                    </a:cubicBezTo>
                    <a:cubicBezTo>
                      <a:pt x="43" y="11"/>
                      <a:pt x="38" y="9"/>
                      <a:pt x="33" y="9"/>
                    </a:cubicBezTo>
                    <a:cubicBezTo>
                      <a:pt x="27" y="9"/>
                      <a:pt x="23" y="11"/>
                      <a:pt x="19" y="15"/>
                    </a:cubicBezTo>
                    <a:cubicBezTo>
                      <a:pt x="15" y="19"/>
                      <a:pt x="13" y="24"/>
                      <a:pt x="12" y="30"/>
                    </a:cubicBezTo>
                    <a:lnTo>
                      <a:pt x="5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5" name="Group 34"/>
          <p:cNvGrpSpPr/>
          <p:nvPr/>
        </p:nvGrpSpPr>
        <p:grpSpPr>
          <a:xfrm>
            <a:off x="9687291" y="2978215"/>
            <a:ext cx="1865207" cy="1010320"/>
            <a:chOff x="9499272" y="2523209"/>
            <a:chExt cx="1865207" cy="1010320"/>
          </a:xfrm>
        </p:grpSpPr>
        <p:sp>
          <p:nvSpPr>
            <p:cNvPr id="26" name="Rectangle 25"/>
            <p:cNvSpPr/>
            <p:nvPr/>
          </p:nvSpPr>
          <p:spPr bwMode="auto">
            <a:xfrm>
              <a:off x="9499272" y="2523209"/>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Yammer</a:t>
              </a:r>
            </a:p>
          </p:txBody>
        </p:sp>
        <p:grpSp>
          <p:nvGrpSpPr>
            <p:cNvPr id="44" name="Group 25"/>
            <p:cNvGrpSpPr>
              <a:grpSpLocks noChangeAspect="1"/>
            </p:cNvGrpSpPr>
            <p:nvPr/>
          </p:nvGrpSpPr>
          <p:grpSpPr bwMode="auto">
            <a:xfrm>
              <a:off x="10258496" y="2756360"/>
              <a:ext cx="551731" cy="466302"/>
              <a:chOff x="4" y="3"/>
              <a:chExt cx="310" cy="262"/>
            </a:xfrm>
            <a:solidFill>
              <a:schemeClr val="bg1"/>
            </a:solidFill>
          </p:grpSpPr>
          <p:sp>
            <p:nvSpPr>
              <p:cNvPr id="47" name="Freeform 26"/>
              <p:cNvSpPr>
                <a:spLocks/>
              </p:cNvSpPr>
              <p:nvPr/>
            </p:nvSpPr>
            <p:spPr bwMode="auto">
              <a:xfrm>
                <a:off x="4" y="3"/>
                <a:ext cx="174" cy="262"/>
              </a:xfrm>
              <a:custGeom>
                <a:avLst/>
                <a:gdLst>
                  <a:gd name="T0" fmla="*/ 71 w 72"/>
                  <a:gd name="T1" fmla="*/ 10 h 108"/>
                  <a:gd name="T2" fmla="*/ 71 w 72"/>
                  <a:gd name="T3" fmla="*/ 10 h 108"/>
                  <a:gd name="T4" fmla="*/ 67 w 72"/>
                  <a:gd name="T5" fmla="*/ 2 h 108"/>
                  <a:gd name="T6" fmla="*/ 58 w 72"/>
                  <a:gd name="T7" fmla="*/ 6 h 108"/>
                  <a:gd name="T8" fmla="*/ 58 w 72"/>
                  <a:gd name="T9" fmla="*/ 6 h 108"/>
                  <a:gd name="T10" fmla="*/ 58 w 72"/>
                  <a:gd name="T11" fmla="*/ 6 h 108"/>
                  <a:gd name="T12" fmla="*/ 58 w 72"/>
                  <a:gd name="T13" fmla="*/ 6 h 108"/>
                  <a:gd name="T14" fmla="*/ 37 w 72"/>
                  <a:gd name="T15" fmla="*/ 62 h 108"/>
                  <a:gd name="T16" fmla="*/ 37 w 72"/>
                  <a:gd name="T17" fmla="*/ 62 h 108"/>
                  <a:gd name="T18" fmla="*/ 14 w 72"/>
                  <a:gd name="T19" fmla="*/ 5 h 108"/>
                  <a:gd name="T20" fmla="*/ 14 w 72"/>
                  <a:gd name="T21" fmla="*/ 5 h 108"/>
                  <a:gd name="T22" fmla="*/ 14 w 72"/>
                  <a:gd name="T23" fmla="*/ 4 h 108"/>
                  <a:gd name="T24" fmla="*/ 5 w 72"/>
                  <a:gd name="T25" fmla="*/ 1 h 108"/>
                  <a:gd name="T26" fmla="*/ 1 w 72"/>
                  <a:gd name="T27" fmla="*/ 10 h 108"/>
                  <a:gd name="T28" fmla="*/ 30 w 72"/>
                  <a:gd name="T29" fmla="*/ 80 h 108"/>
                  <a:gd name="T30" fmla="*/ 28 w 72"/>
                  <a:gd name="T31" fmla="*/ 83 h 108"/>
                  <a:gd name="T32" fmla="*/ 13 w 72"/>
                  <a:gd name="T33" fmla="*/ 96 h 108"/>
                  <a:gd name="T34" fmla="*/ 9 w 72"/>
                  <a:gd name="T35" fmla="*/ 96 h 108"/>
                  <a:gd name="T36" fmla="*/ 3 w 72"/>
                  <a:gd name="T37" fmla="*/ 101 h 108"/>
                  <a:gd name="T38" fmla="*/ 7 w 72"/>
                  <a:gd name="T39" fmla="*/ 108 h 108"/>
                  <a:gd name="T40" fmla="*/ 14 w 72"/>
                  <a:gd name="T41" fmla="*/ 108 h 108"/>
                  <a:gd name="T42" fmla="*/ 40 w 72"/>
                  <a:gd name="T43" fmla="*/ 86 h 108"/>
                  <a:gd name="T44" fmla="*/ 70 w 72"/>
                  <a:gd name="T45" fmla="*/ 11 h 108"/>
                  <a:gd name="T46" fmla="*/ 71 w 72"/>
                  <a:gd name="T47"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71" y="10"/>
                    </a:moveTo>
                    <a:cubicBezTo>
                      <a:pt x="71" y="10"/>
                      <a:pt x="71" y="10"/>
                      <a:pt x="71" y="10"/>
                    </a:cubicBezTo>
                    <a:cubicBezTo>
                      <a:pt x="72" y="6"/>
                      <a:pt x="70" y="3"/>
                      <a:pt x="67" y="2"/>
                    </a:cubicBezTo>
                    <a:cubicBezTo>
                      <a:pt x="63" y="1"/>
                      <a:pt x="60" y="2"/>
                      <a:pt x="58" y="6"/>
                    </a:cubicBezTo>
                    <a:cubicBezTo>
                      <a:pt x="58" y="6"/>
                      <a:pt x="58" y="6"/>
                      <a:pt x="58" y="6"/>
                    </a:cubicBezTo>
                    <a:cubicBezTo>
                      <a:pt x="58" y="6"/>
                      <a:pt x="58" y="6"/>
                      <a:pt x="58" y="6"/>
                    </a:cubicBezTo>
                    <a:cubicBezTo>
                      <a:pt x="58" y="6"/>
                      <a:pt x="58" y="6"/>
                      <a:pt x="58" y="6"/>
                    </a:cubicBezTo>
                    <a:cubicBezTo>
                      <a:pt x="56" y="12"/>
                      <a:pt x="37" y="62"/>
                      <a:pt x="37" y="62"/>
                    </a:cubicBezTo>
                    <a:cubicBezTo>
                      <a:pt x="37" y="62"/>
                      <a:pt x="37" y="62"/>
                      <a:pt x="37" y="62"/>
                    </a:cubicBezTo>
                    <a:cubicBezTo>
                      <a:pt x="14" y="5"/>
                      <a:pt x="14" y="5"/>
                      <a:pt x="14" y="5"/>
                    </a:cubicBezTo>
                    <a:cubicBezTo>
                      <a:pt x="14" y="5"/>
                      <a:pt x="14" y="5"/>
                      <a:pt x="14" y="5"/>
                    </a:cubicBezTo>
                    <a:cubicBezTo>
                      <a:pt x="14" y="4"/>
                      <a:pt x="14" y="4"/>
                      <a:pt x="14" y="4"/>
                    </a:cubicBezTo>
                    <a:cubicBezTo>
                      <a:pt x="12" y="1"/>
                      <a:pt x="8" y="0"/>
                      <a:pt x="5" y="1"/>
                    </a:cubicBezTo>
                    <a:cubicBezTo>
                      <a:pt x="2" y="2"/>
                      <a:pt x="0" y="6"/>
                      <a:pt x="1" y="10"/>
                    </a:cubicBezTo>
                    <a:cubicBezTo>
                      <a:pt x="4" y="17"/>
                      <a:pt x="30" y="80"/>
                      <a:pt x="30" y="80"/>
                    </a:cubicBezTo>
                    <a:cubicBezTo>
                      <a:pt x="28" y="83"/>
                      <a:pt x="28" y="83"/>
                      <a:pt x="28" y="83"/>
                    </a:cubicBezTo>
                    <a:cubicBezTo>
                      <a:pt x="25" y="91"/>
                      <a:pt x="22" y="96"/>
                      <a:pt x="13" y="96"/>
                    </a:cubicBezTo>
                    <a:cubicBezTo>
                      <a:pt x="12" y="96"/>
                      <a:pt x="10" y="96"/>
                      <a:pt x="9" y="96"/>
                    </a:cubicBezTo>
                    <a:cubicBezTo>
                      <a:pt x="7" y="96"/>
                      <a:pt x="4" y="98"/>
                      <a:pt x="3" y="101"/>
                    </a:cubicBezTo>
                    <a:cubicBezTo>
                      <a:pt x="2" y="104"/>
                      <a:pt x="4" y="107"/>
                      <a:pt x="7" y="108"/>
                    </a:cubicBezTo>
                    <a:cubicBezTo>
                      <a:pt x="10" y="108"/>
                      <a:pt x="12" y="108"/>
                      <a:pt x="14" y="108"/>
                    </a:cubicBezTo>
                    <a:cubicBezTo>
                      <a:pt x="30" y="108"/>
                      <a:pt x="35" y="99"/>
                      <a:pt x="40" y="86"/>
                    </a:cubicBezTo>
                    <a:cubicBezTo>
                      <a:pt x="40" y="86"/>
                      <a:pt x="69" y="14"/>
                      <a:pt x="70" y="11"/>
                    </a:cubicBezTo>
                    <a:cubicBezTo>
                      <a:pt x="70" y="11"/>
                      <a:pt x="71" y="11"/>
                      <a:pt x="7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 name="Freeform 27"/>
              <p:cNvSpPr>
                <a:spLocks/>
              </p:cNvSpPr>
              <p:nvPr/>
            </p:nvSpPr>
            <p:spPr bwMode="auto">
              <a:xfrm>
                <a:off x="183" y="173"/>
                <a:ext cx="99" cy="66"/>
              </a:xfrm>
              <a:custGeom>
                <a:avLst/>
                <a:gdLst>
                  <a:gd name="T0" fmla="*/ 32 w 41"/>
                  <a:gd name="T1" fmla="*/ 27 h 27"/>
                  <a:gd name="T2" fmla="*/ 32 w 41"/>
                  <a:gd name="T3" fmla="*/ 27 h 27"/>
                  <a:gd name="T4" fmla="*/ 30 w 41"/>
                  <a:gd name="T5" fmla="*/ 27 h 27"/>
                  <a:gd name="T6" fmla="*/ 29 w 41"/>
                  <a:gd name="T7" fmla="*/ 26 h 27"/>
                  <a:gd name="T8" fmla="*/ 0 w 41"/>
                  <a:gd name="T9" fmla="*/ 2 h 27"/>
                  <a:gd name="T10" fmla="*/ 1 w 41"/>
                  <a:gd name="T11" fmla="*/ 1 h 27"/>
                  <a:gd name="T12" fmla="*/ 3 w 41"/>
                  <a:gd name="T13" fmla="*/ 0 h 27"/>
                  <a:gd name="T14" fmla="*/ 37 w 41"/>
                  <a:gd name="T15" fmla="*/ 14 h 27"/>
                  <a:gd name="T16" fmla="*/ 39 w 41"/>
                  <a:gd name="T17" fmla="*/ 24 h 27"/>
                  <a:gd name="T18" fmla="*/ 32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2" y="27"/>
                    </a:moveTo>
                    <a:cubicBezTo>
                      <a:pt x="32" y="27"/>
                      <a:pt x="32" y="27"/>
                      <a:pt x="32" y="27"/>
                    </a:cubicBezTo>
                    <a:cubicBezTo>
                      <a:pt x="32" y="27"/>
                      <a:pt x="31" y="27"/>
                      <a:pt x="30" y="27"/>
                    </a:cubicBezTo>
                    <a:cubicBezTo>
                      <a:pt x="29" y="26"/>
                      <a:pt x="29" y="26"/>
                      <a:pt x="29" y="26"/>
                    </a:cubicBezTo>
                    <a:cubicBezTo>
                      <a:pt x="27" y="25"/>
                      <a:pt x="0" y="7"/>
                      <a:pt x="0" y="2"/>
                    </a:cubicBezTo>
                    <a:cubicBezTo>
                      <a:pt x="0" y="2"/>
                      <a:pt x="0" y="1"/>
                      <a:pt x="1" y="1"/>
                    </a:cubicBezTo>
                    <a:cubicBezTo>
                      <a:pt x="1" y="0"/>
                      <a:pt x="2" y="0"/>
                      <a:pt x="3" y="0"/>
                    </a:cubicBezTo>
                    <a:cubicBezTo>
                      <a:pt x="9" y="0"/>
                      <a:pt x="27" y="8"/>
                      <a:pt x="37" y="14"/>
                    </a:cubicBezTo>
                    <a:cubicBezTo>
                      <a:pt x="40" y="16"/>
                      <a:pt x="41" y="21"/>
                      <a:pt x="39" y="24"/>
                    </a:cubicBezTo>
                    <a:cubicBezTo>
                      <a:pt x="37" y="26"/>
                      <a:pt x="35" y="27"/>
                      <a:pt x="32"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 name="Freeform 28"/>
              <p:cNvSpPr>
                <a:spLocks/>
              </p:cNvSpPr>
              <p:nvPr/>
            </p:nvSpPr>
            <p:spPr bwMode="auto">
              <a:xfrm>
                <a:off x="183" y="40"/>
                <a:ext cx="99" cy="65"/>
              </a:xfrm>
              <a:custGeom>
                <a:avLst/>
                <a:gdLst>
                  <a:gd name="T0" fmla="*/ 3 w 41"/>
                  <a:gd name="T1" fmla="*/ 27 h 27"/>
                  <a:gd name="T2" fmla="*/ 3 w 41"/>
                  <a:gd name="T3" fmla="*/ 27 h 27"/>
                  <a:gd name="T4" fmla="*/ 1 w 41"/>
                  <a:gd name="T5" fmla="*/ 26 h 27"/>
                  <a:gd name="T6" fmla="*/ 0 w 41"/>
                  <a:gd name="T7" fmla="*/ 25 h 27"/>
                  <a:gd name="T8" fmla="*/ 29 w 41"/>
                  <a:gd name="T9" fmla="*/ 1 h 27"/>
                  <a:gd name="T10" fmla="*/ 30 w 41"/>
                  <a:gd name="T11" fmla="*/ 0 h 27"/>
                  <a:gd name="T12" fmla="*/ 32 w 41"/>
                  <a:gd name="T13" fmla="*/ 0 h 27"/>
                  <a:gd name="T14" fmla="*/ 39 w 41"/>
                  <a:gd name="T15" fmla="*/ 3 h 27"/>
                  <a:gd name="T16" fmla="*/ 37 w 41"/>
                  <a:gd name="T17" fmla="*/ 13 h 27"/>
                  <a:gd name="T18" fmla="*/ 3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 y="27"/>
                    </a:moveTo>
                    <a:cubicBezTo>
                      <a:pt x="3" y="27"/>
                      <a:pt x="3" y="27"/>
                      <a:pt x="3" y="27"/>
                    </a:cubicBezTo>
                    <a:cubicBezTo>
                      <a:pt x="2" y="27"/>
                      <a:pt x="1" y="27"/>
                      <a:pt x="1" y="26"/>
                    </a:cubicBezTo>
                    <a:cubicBezTo>
                      <a:pt x="0" y="26"/>
                      <a:pt x="0" y="25"/>
                      <a:pt x="0" y="25"/>
                    </a:cubicBezTo>
                    <a:cubicBezTo>
                      <a:pt x="0" y="20"/>
                      <a:pt x="27" y="2"/>
                      <a:pt x="29" y="1"/>
                    </a:cubicBezTo>
                    <a:cubicBezTo>
                      <a:pt x="30" y="0"/>
                      <a:pt x="30" y="0"/>
                      <a:pt x="30" y="0"/>
                    </a:cubicBezTo>
                    <a:cubicBezTo>
                      <a:pt x="31" y="0"/>
                      <a:pt x="32" y="0"/>
                      <a:pt x="32" y="0"/>
                    </a:cubicBezTo>
                    <a:cubicBezTo>
                      <a:pt x="35" y="0"/>
                      <a:pt x="37" y="1"/>
                      <a:pt x="39" y="3"/>
                    </a:cubicBezTo>
                    <a:cubicBezTo>
                      <a:pt x="41" y="6"/>
                      <a:pt x="40" y="11"/>
                      <a:pt x="37" y="13"/>
                    </a:cubicBezTo>
                    <a:cubicBezTo>
                      <a:pt x="27" y="19"/>
                      <a:pt x="9" y="27"/>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 name="Freeform 29"/>
              <p:cNvSpPr>
                <a:spLocks/>
              </p:cNvSpPr>
              <p:nvPr/>
            </p:nvSpPr>
            <p:spPr bwMode="auto">
              <a:xfrm>
                <a:off x="205" y="120"/>
                <a:ext cx="109" cy="36"/>
              </a:xfrm>
              <a:custGeom>
                <a:avLst/>
                <a:gdLst>
                  <a:gd name="T0" fmla="*/ 38 w 45"/>
                  <a:gd name="T1" fmla="*/ 15 h 15"/>
                  <a:gd name="T2" fmla="*/ 38 w 45"/>
                  <a:gd name="T3" fmla="*/ 15 h 15"/>
                  <a:gd name="T4" fmla="*/ 0 w 45"/>
                  <a:gd name="T5" fmla="*/ 9 h 15"/>
                  <a:gd name="T6" fmla="*/ 0 w 45"/>
                  <a:gd name="T7" fmla="*/ 7 h 15"/>
                  <a:gd name="T8" fmla="*/ 38 w 45"/>
                  <a:gd name="T9" fmla="*/ 0 h 15"/>
                  <a:gd name="T10" fmla="*/ 39 w 45"/>
                  <a:gd name="T11" fmla="*/ 0 h 15"/>
                  <a:gd name="T12" fmla="*/ 44 w 45"/>
                  <a:gd name="T13" fmla="*/ 7 h 15"/>
                  <a:gd name="T14" fmla="*/ 38 w 4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
                    <a:moveTo>
                      <a:pt x="38" y="15"/>
                    </a:moveTo>
                    <a:cubicBezTo>
                      <a:pt x="38" y="15"/>
                      <a:pt x="38" y="15"/>
                      <a:pt x="38" y="15"/>
                    </a:cubicBezTo>
                    <a:cubicBezTo>
                      <a:pt x="38" y="15"/>
                      <a:pt x="3" y="15"/>
                      <a:pt x="0" y="9"/>
                    </a:cubicBezTo>
                    <a:cubicBezTo>
                      <a:pt x="0" y="9"/>
                      <a:pt x="0" y="8"/>
                      <a:pt x="0" y="7"/>
                    </a:cubicBezTo>
                    <a:cubicBezTo>
                      <a:pt x="3" y="3"/>
                      <a:pt x="35" y="0"/>
                      <a:pt x="38" y="0"/>
                    </a:cubicBezTo>
                    <a:cubicBezTo>
                      <a:pt x="39" y="0"/>
                      <a:pt x="39" y="0"/>
                      <a:pt x="39" y="0"/>
                    </a:cubicBezTo>
                    <a:cubicBezTo>
                      <a:pt x="42" y="1"/>
                      <a:pt x="44" y="4"/>
                      <a:pt x="44" y="7"/>
                    </a:cubicBezTo>
                    <a:cubicBezTo>
                      <a:pt x="45" y="11"/>
                      <a:pt x="42" y="14"/>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4" name="Group 33"/>
          <p:cNvGrpSpPr/>
          <p:nvPr/>
        </p:nvGrpSpPr>
        <p:grpSpPr>
          <a:xfrm>
            <a:off x="7744368" y="2978217"/>
            <a:ext cx="1865207" cy="1010320"/>
            <a:chOff x="7556349" y="2523211"/>
            <a:chExt cx="1865207" cy="1010320"/>
          </a:xfrm>
        </p:grpSpPr>
        <p:sp>
          <p:nvSpPr>
            <p:cNvPr id="16" name="Rectangle 15"/>
            <p:cNvSpPr/>
            <p:nvPr/>
          </p:nvSpPr>
          <p:spPr bwMode="auto">
            <a:xfrm>
              <a:off x="7556349" y="2523211"/>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Lync</a:t>
              </a:r>
            </a:p>
          </p:txBody>
        </p:sp>
        <p:grpSp>
          <p:nvGrpSpPr>
            <p:cNvPr id="52" name="Group 32"/>
            <p:cNvGrpSpPr>
              <a:grpSpLocks noChangeAspect="1"/>
            </p:cNvGrpSpPr>
            <p:nvPr/>
          </p:nvGrpSpPr>
          <p:grpSpPr bwMode="auto">
            <a:xfrm>
              <a:off x="8336222" y="2723653"/>
              <a:ext cx="510432" cy="466302"/>
              <a:chOff x="1986" y="1409"/>
              <a:chExt cx="347" cy="317"/>
            </a:xfrm>
          </p:grpSpPr>
          <p:sp>
            <p:nvSpPr>
              <p:cNvPr id="54" name="Freeform 33"/>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close/>
                    <a:moveTo>
                      <a:pt x="85" y="85"/>
                    </a:moveTo>
                    <a:lnTo>
                      <a:pt x="58" y="85"/>
                    </a:lnTo>
                    <a:lnTo>
                      <a:pt x="58" y="222"/>
                    </a:lnTo>
                    <a:lnTo>
                      <a:pt x="138" y="227"/>
                    </a:lnTo>
                    <a:lnTo>
                      <a:pt x="138" y="201"/>
                    </a:lnTo>
                    <a:lnTo>
                      <a:pt x="85" y="198"/>
                    </a:lnTo>
                    <a:lnTo>
                      <a:pt x="85"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 name="Freeform 34"/>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moveTo>
                      <a:pt x="85" y="85"/>
                    </a:moveTo>
                    <a:lnTo>
                      <a:pt x="58" y="85"/>
                    </a:lnTo>
                    <a:lnTo>
                      <a:pt x="58" y="222"/>
                    </a:lnTo>
                    <a:lnTo>
                      <a:pt x="138" y="227"/>
                    </a:lnTo>
                    <a:lnTo>
                      <a:pt x="138" y="201"/>
                    </a:lnTo>
                    <a:lnTo>
                      <a:pt x="85" y="198"/>
                    </a:lnTo>
                    <a:lnTo>
                      <a:pt x="85" y="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 name="Freeform 35"/>
              <p:cNvSpPr>
                <a:spLocks/>
              </p:cNvSpPr>
              <p:nvPr/>
            </p:nvSpPr>
            <p:spPr bwMode="auto">
              <a:xfrm>
                <a:off x="2196" y="1462"/>
                <a:ext cx="75" cy="87"/>
              </a:xfrm>
              <a:custGeom>
                <a:avLst/>
                <a:gdLst>
                  <a:gd name="T0" fmla="*/ 5 w 31"/>
                  <a:gd name="T1" fmla="*/ 16 h 36"/>
                  <a:gd name="T2" fmla="*/ 0 w 31"/>
                  <a:gd name="T3" fmla="*/ 18 h 36"/>
                  <a:gd name="T4" fmla="*/ 0 w 31"/>
                  <a:gd name="T5" fmla="*/ 36 h 36"/>
                  <a:gd name="T6" fmla="*/ 14 w 31"/>
                  <a:gd name="T7" fmla="*/ 27 h 36"/>
                  <a:gd name="T8" fmla="*/ 29 w 31"/>
                  <a:gd name="T9" fmla="*/ 27 h 36"/>
                  <a:gd name="T10" fmla="*/ 31 w 31"/>
                  <a:gd name="T11" fmla="*/ 27 h 36"/>
                  <a:gd name="T12" fmla="*/ 20 w 31"/>
                  <a:gd name="T13" fmla="*/ 14 h 36"/>
                  <a:gd name="T14" fmla="*/ 12 w 31"/>
                  <a:gd name="T15" fmla="*/ 4 h 36"/>
                  <a:gd name="T16" fmla="*/ 7 w 31"/>
                  <a:gd name="T17" fmla="*/ 0 h 36"/>
                  <a:gd name="T18" fmla="*/ 0 w 31"/>
                  <a:gd name="T19" fmla="*/ 7 h 36"/>
                  <a:gd name="T20" fmla="*/ 1 w 31"/>
                  <a:gd name="T21" fmla="*/ 11 h 36"/>
                  <a:gd name="T22" fmla="*/ 5 w 31"/>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5" y="16"/>
                    </a:moveTo>
                    <a:cubicBezTo>
                      <a:pt x="3" y="16"/>
                      <a:pt x="1" y="17"/>
                      <a:pt x="0" y="18"/>
                    </a:cubicBezTo>
                    <a:cubicBezTo>
                      <a:pt x="0" y="36"/>
                      <a:pt x="0" y="36"/>
                      <a:pt x="0" y="36"/>
                    </a:cubicBezTo>
                    <a:cubicBezTo>
                      <a:pt x="2" y="31"/>
                      <a:pt x="7" y="27"/>
                      <a:pt x="14" y="27"/>
                    </a:cubicBezTo>
                    <a:cubicBezTo>
                      <a:pt x="29" y="27"/>
                      <a:pt x="29" y="27"/>
                      <a:pt x="29" y="27"/>
                    </a:cubicBezTo>
                    <a:cubicBezTo>
                      <a:pt x="30" y="27"/>
                      <a:pt x="31" y="27"/>
                      <a:pt x="31" y="27"/>
                    </a:cubicBezTo>
                    <a:cubicBezTo>
                      <a:pt x="20" y="14"/>
                      <a:pt x="20" y="14"/>
                      <a:pt x="20" y="14"/>
                    </a:cubicBezTo>
                    <a:cubicBezTo>
                      <a:pt x="12" y="4"/>
                      <a:pt x="12" y="4"/>
                      <a:pt x="12" y="4"/>
                    </a:cubicBezTo>
                    <a:cubicBezTo>
                      <a:pt x="11" y="2"/>
                      <a:pt x="9" y="0"/>
                      <a:pt x="7" y="0"/>
                    </a:cubicBezTo>
                    <a:cubicBezTo>
                      <a:pt x="3" y="0"/>
                      <a:pt x="0" y="3"/>
                      <a:pt x="0" y="7"/>
                    </a:cubicBezTo>
                    <a:cubicBezTo>
                      <a:pt x="0" y="8"/>
                      <a:pt x="0" y="10"/>
                      <a:pt x="1" y="11"/>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 name="Freeform 36"/>
              <p:cNvSpPr>
                <a:spLocks/>
              </p:cNvSpPr>
              <p:nvPr/>
            </p:nvSpPr>
            <p:spPr bwMode="auto">
              <a:xfrm>
                <a:off x="2196" y="1583"/>
                <a:ext cx="39" cy="53"/>
              </a:xfrm>
              <a:custGeom>
                <a:avLst/>
                <a:gdLst>
                  <a:gd name="T0" fmla="*/ 0 w 16"/>
                  <a:gd name="T1" fmla="*/ 0 h 22"/>
                  <a:gd name="T2" fmla="*/ 0 w 16"/>
                  <a:gd name="T3" fmla="*/ 18 h 22"/>
                  <a:gd name="T4" fmla="*/ 13 w 16"/>
                  <a:gd name="T5" fmla="*/ 22 h 22"/>
                  <a:gd name="T6" fmla="*/ 16 w 16"/>
                  <a:gd name="T7" fmla="*/ 22 h 22"/>
                  <a:gd name="T8" fmla="*/ 2 w 16"/>
                  <a:gd name="T9" fmla="*/ 4 h 22"/>
                  <a:gd name="T10" fmla="*/ 0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0" y="0"/>
                    </a:moveTo>
                    <a:cubicBezTo>
                      <a:pt x="0" y="18"/>
                      <a:pt x="0" y="18"/>
                      <a:pt x="0" y="18"/>
                    </a:cubicBezTo>
                    <a:cubicBezTo>
                      <a:pt x="4" y="21"/>
                      <a:pt x="8" y="22"/>
                      <a:pt x="13" y="22"/>
                    </a:cubicBezTo>
                    <a:cubicBezTo>
                      <a:pt x="16" y="22"/>
                      <a:pt x="16" y="22"/>
                      <a:pt x="16" y="22"/>
                    </a:cubicBezTo>
                    <a:cubicBezTo>
                      <a:pt x="2" y="4"/>
                      <a:pt x="2" y="4"/>
                      <a:pt x="2" y="4"/>
                    </a:cubicBezTo>
                    <a:cubicBezTo>
                      <a:pt x="1" y="3"/>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 name="Freeform 37"/>
              <p:cNvSpPr>
                <a:spLocks/>
              </p:cNvSpPr>
              <p:nvPr/>
            </p:nvSpPr>
            <p:spPr bwMode="auto">
              <a:xfrm>
                <a:off x="2222" y="1496"/>
                <a:ext cx="111" cy="174"/>
              </a:xfrm>
              <a:custGeom>
                <a:avLst/>
                <a:gdLst>
                  <a:gd name="T0" fmla="*/ 46 w 46"/>
                  <a:gd name="T1" fmla="*/ 29 h 72"/>
                  <a:gd name="T2" fmla="*/ 18 w 46"/>
                  <a:gd name="T3" fmla="*/ 0 h 72"/>
                  <a:gd name="T4" fmla="*/ 15 w 46"/>
                  <a:gd name="T5" fmla="*/ 0 h 72"/>
                  <a:gd name="T6" fmla="*/ 29 w 46"/>
                  <a:gd name="T7" fmla="*/ 19 h 72"/>
                  <a:gd name="T8" fmla="*/ 33 w 46"/>
                  <a:gd name="T9" fmla="*/ 29 h 72"/>
                  <a:gd name="T10" fmla="*/ 17 w 46"/>
                  <a:gd name="T11" fmla="*/ 45 h 72"/>
                  <a:gd name="T12" fmla="*/ 2 w 46"/>
                  <a:gd name="T13" fmla="*/ 45 h 72"/>
                  <a:gd name="T14" fmla="*/ 0 w 46"/>
                  <a:gd name="T15" fmla="*/ 45 h 72"/>
                  <a:gd name="T16" fmla="*/ 10 w 46"/>
                  <a:gd name="T17" fmla="*/ 58 h 72"/>
                  <a:gd name="T18" fmla="*/ 19 w 46"/>
                  <a:gd name="T19" fmla="*/ 69 h 72"/>
                  <a:gd name="T20" fmla="*/ 24 w 46"/>
                  <a:gd name="T21" fmla="*/ 72 h 72"/>
                  <a:gd name="T22" fmla="*/ 31 w 46"/>
                  <a:gd name="T23" fmla="*/ 65 h 72"/>
                  <a:gd name="T24" fmla="*/ 30 w 46"/>
                  <a:gd name="T25" fmla="*/ 62 h 72"/>
                  <a:gd name="T26" fmla="*/ 26 w 46"/>
                  <a:gd name="T27" fmla="*/ 57 h 72"/>
                  <a:gd name="T28" fmla="*/ 46 w 46"/>
                  <a:gd name="T29"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2">
                    <a:moveTo>
                      <a:pt x="46" y="29"/>
                    </a:moveTo>
                    <a:cubicBezTo>
                      <a:pt x="46" y="13"/>
                      <a:pt x="34" y="0"/>
                      <a:pt x="18" y="0"/>
                    </a:cubicBezTo>
                    <a:cubicBezTo>
                      <a:pt x="15" y="0"/>
                      <a:pt x="15" y="0"/>
                      <a:pt x="15" y="0"/>
                    </a:cubicBezTo>
                    <a:cubicBezTo>
                      <a:pt x="29" y="19"/>
                      <a:pt x="29" y="19"/>
                      <a:pt x="29" y="19"/>
                    </a:cubicBezTo>
                    <a:cubicBezTo>
                      <a:pt x="31" y="21"/>
                      <a:pt x="33" y="25"/>
                      <a:pt x="33" y="29"/>
                    </a:cubicBezTo>
                    <a:cubicBezTo>
                      <a:pt x="33" y="38"/>
                      <a:pt x="26" y="45"/>
                      <a:pt x="17" y="45"/>
                    </a:cubicBezTo>
                    <a:cubicBezTo>
                      <a:pt x="2" y="45"/>
                      <a:pt x="2" y="45"/>
                      <a:pt x="2" y="45"/>
                    </a:cubicBezTo>
                    <a:cubicBezTo>
                      <a:pt x="1" y="45"/>
                      <a:pt x="0" y="45"/>
                      <a:pt x="0" y="45"/>
                    </a:cubicBezTo>
                    <a:cubicBezTo>
                      <a:pt x="10" y="58"/>
                      <a:pt x="10" y="58"/>
                      <a:pt x="10" y="58"/>
                    </a:cubicBezTo>
                    <a:cubicBezTo>
                      <a:pt x="19" y="69"/>
                      <a:pt x="19" y="69"/>
                      <a:pt x="19" y="69"/>
                    </a:cubicBezTo>
                    <a:cubicBezTo>
                      <a:pt x="20" y="71"/>
                      <a:pt x="22" y="72"/>
                      <a:pt x="24" y="72"/>
                    </a:cubicBezTo>
                    <a:cubicBezTo>
                      <a:pt x="28" y="72"/>
                      <a:pt x="31" y="69"/>
                      <a:pt x="31" y="65"/>
                    </a:cubicBezTo>
                    <a:cubicBezTo>
                      <a:pt x="31" y="64"/>
                      <a:pt x="31" y="63"/>
                      <a:pt x="30" y="62"/>
                    </a:cubicBezTo>
                    <a:cubicBezTo>
                      <a:pt x="26" y="57"/>
                      <a:pt x="26" y="57"/>
                      <a:pt x="26" y="57"/>
                    </a:cubicBezTo>
                    <a:cubicBezTo>
                      <a:pt x="38" y="53"/>
                      <a:pt x="46" y="42"/>
                      <a:pt x="46"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3" name="Group 32"/>
          <p:cNvGrpSpPr/>
          <p:nvPr/>
        </p:nvGrpSpPr>
        <p:grpSpPr>
          <a:xfrm>
            <a:off x="3858521" y="2978216"/>
            <a:ext cx="1865207" cy="1010320"/>
            <a:chOff x="3670502" y="2523210"/>
            <a:chExt cx="1865207" cy="1010320"/>
          </a:xfrm>
        </p:grpSpPr>
        <p:sp>
          <p:nvSpPr>
            <p:cNvPr id="4" name="Rectangle 3"/>
            <p:cNvSpPr/>
            <p:nvPr>
              <p:custDataLst>
                <p:tags r:id="rId3"/>
              </p:custDataLst>
            </p:nvPr>
          </p:nvSpPr>
          <p:spPr bwMode="auto">
            <a:xfrm>
              <a:off x="3670502" y="2523210"/>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Exchange</a:t>
              </a:r>
            </a:p>
          </p:txBody>
        </p:sp>
        <p:grpSp>
          <p:nvGrpSpPr>
            <p:cNvPr id="60" name="Group 40"/>
            <p:cNvGrpSpPr>
              <a:grpSpLocks noChangeAspect="1"/>
            </p:cNvGrpSpPr>
            <p:nvPr/>
          </p:nvGrpSpPr>
          <p:grpSpPr bwMode="auto">
            <a:xfrm>
              <a:off x="4447672" y="2723653"/>
              <a:ext cx="484830" cy="466302"/>
              <a:chOff x="1723" y="1903"/>
              <a:chExt cx="314" cy="302"/>
            </a:xfrm>
          </p:grpSpPr>
          <p:sp>
            <p:nvSpPr>
              <p:cNvPr id="62" name="Freeform 41"/>
              <p:cNvSpPr>
                <a:spLocks noEditPoints="1"/>
              </p:cNvSpPr>
              <p:nvPr/>
            </p:nvSpPr>
            <p:spPr bwMode="auto">
              <a:xfrm>
                <a:off x="1723" y="1903"/>
                <a:ext cx="177" cy="302"/>
              </a:xfrm>
              <a:custGeom>
                <a:avLst/>
                <a:gdLst>
                  <a:gd name="T0" fmla="*/ 177 w 177"/>
                  <a:gd name="T1" fmla="*/ 302 h 302"/>
                  <a:gd name="T2" fmla="*/ 0 w 177"/>
                  <a:gd name="T3" fmla="*/ 271 h 302"/>
                  <a:gd name="T4" fmla="*/ 0 w 177"/>
                  <a:gd name="T5" fmla="*/ 31 h 302"/>
                  <a:gd name="T6" fmla="*/ 177 w 177"/>
                  <a:gd name="T7" fmla="*/ 0 h 302"/>
                  <a:gd name="T8" fmla="*/ 177 w 177"/>
                  <a:gd name="T9" fmla="*/ 302 h 302"/>
                  <a:gd name="T10" fmla="*/ 119 w 177"/>
                  <a:gd name="T11" fmla="*/ 189 h 302"/>
                  <a:gd name="T12" fmla="*/ 80 w 177"/>
                  <a:gd name="T13" fmla="*/ 184 h 302"/>
                  <a:gd name="T14" fmla="*/ 80 w 177"/>
                  <a:gd name="T15" fmla="*/ 155 h 302"/>
                  <a:gd name="T16" fmla="*/ 114 w 177"/>
                  <a:gd name="T17" fmla="*/ 157 h 302"/>
                  <a:gd name="T18" fmla="*/ 114 w 177"/>
                  <a:gd name="T19" fmla="*/ 131 h 302"/>
                  <a:gd name="T20" fmla="*/ 80 w 177"/>
                  <a:gd name="T21" fmla="*/ 131 h 302"/>
                  <a:gd name="T22" fmla="*/ 80 w 177"/>
                  <a:gd name="T23" fmla="*/ 102 h 302"/>
                  <a:gd name="T24" fmla="*/ 121 w 177"/>
                  <a:gd name="T25" fmla="*/ 102 h 302"/>
                  <a:gd name="T26" fmla="*/ 121 w 177"/>
                  <a:gd name="T27" fmla="*/ 77 h 302"/>
                  <a:gd name="T28" fmla="*/ 53 w 177"/>
                  <a:gd name="T29" fmla="*/ 80 h 302"/>
                  <a:gd name="T30" fmla="*/ 53 w 177"/>
                  <a:gd name="T31" fmla="*/ 208 h 302"/>
                  <a:gd name="T32" fmla="*/ 119 w 177"/>
                  <a:gd name="T33" fmla="*/ 215 h 302"/>
                  <a:gd name="T34" fmla="*/ 119 w 177"/>
                  <a:gd name="T35" fmla="*/ 18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302">
                    <a:moveTo>
                      <a:pt x="177" y="302"/>
                    </a:moveTo>
                    <a:lnTo>
                      <a:pt x="0" y="271"/>
                    </a:lnTo>
                    <a:lnTo>
                      <a:pt x="0" y="31"/>
                    </a:lnTo>
                    <a:lnTo>
                      <a:pt x="177" y="0"/>
                    </a:lnTo>
                    <a:lnTo>
                      <a:pt x="177" y="302"/>
                    </a:lnTo>
                    <a:close/>
                    <a:moveTo>
                      <a:pt x="119" y="189"/>
                    </a:moveTo>
                    <a:lnTo>
                      <a:pt x="80" y="184"/>
                    </a:lnTo>
                    <a:lnTo>
                      <a:pt x="80" y="155"/>
                    </a:lnTo>
                    <a:lnTo>
                      <a:pt x="114" y="157"/>
                    </a:lnTo>
                    <a:lnTo>
                      <a:pt x="114" y="131"/>
                    </a:lnTo>
                    <a:lnTo>
                      <a:pt x="80" y="131"/>
                    </a:lnTo>
                    <a:lnTo>
                      <a:pt x="80" y="102"/>
                    </a:lnTo>
                    <a:lnTo>
                      <a:pt x="121" y="102"/>
                    </a:lnTo>
                    <a:lnTo>
                      <a:pt x="121" y="77"/>
                    </a:lnTo>
                    <a:lnTo>
                      <a:pt x="53" y="80"/>
                    </a:lnTo>
                    <a:lnTo>
                      <a:pt x="53" y="208"/>
                    </a:lnTo>
                    <a:lnTo>
                      <a:pt x="119" y="215"/>
                    </a:lnTo>
                    <a:lnTo>
                      <a:pt x="119" y="1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3" name="Freeform 42"/>
              <p:cNvSpPr>
                <a:spLocks noEditPoints="1"/>
              </p:cNvSpPr>
              <p:nvPr/>
            </p:nvSpPr>
            <p:spPr bwMode="auto">
              <a:xfrm>
                <a:off x="1917" y="1964"/>
                <a:ext cx="120" cy="181"/>
              </a:xfrm>
              <a:custGeom>
                <a:avLst/>
                <a:gdLst>
                  <a:gd name="T0" fmla="*/ 0 w 50"/>
                  <a:gd name="T1" fmla="*/ 0 h 75"/>
                  <a:gd name="T2" fmla="*/ 2 w 50"/>
                  <a:gd name="T3" fmla="*/ 9 h 75"/>
                  <a:gd name="T4" fmla="*/ 10 w 50"/>
                  <a:gd name="T5" fmla="*/ 16 h 75"/>
                  <a:gd name="T6" fmla="*/ 7 w 50"/>
                  <a:gd name="T7" fmla="*/ 21 h 75"/>
                  <a:gd name="T8" fmla="*/ 3 w 50"/>
                  <a:gd name="T9" fmla="*/ 18 h 75"/>
                  <a:gd name="T10" fmla="*/ 0 w 50"/>
                  <a:gd name="T11" fmla="*/ 17 h 75"/>
                  <a:gd name="T12" fmla="*/ 8 w 50"/>
                  <a:gd name="T13" fmla="*/ 42 h 75"/>
                  <a:gd name="T14" fmla="*/ 7 w 50"/>
                  <a:gd name="T15" fmla="*/ 43 h 75"/>
                  <a:gd name="T16" fmla="*/ 2 w 50"/>
                  <a:gd name="T17" fmla="*/ 41 h 75"/>
                  <a:gd name="T18" fmla="*/ 0 w 50"/>
                  <a:gd name="T19" fmla="*/ 58 h 75"/>
                  <a:gd name="T20" fmla="*/ 2 w 50"/>
                  <a:gd name="T21" fmla="*/ 58 h 75"/>
                  <a:gd name="T22" fmla="*/ 18 w 50"/>
                  <a:gd name="T23" fmla="*/ 42 h 75"/>
                  <a:gd name="T24" fmla="*/ 19 w 50"/>
                  <a:gd name="T25" fmla="*/ 44 h 75"/>
                  <a:gd name="T26" fmla="*/ 6 w 50"/>
                  <a:gd name="T27" fmla="*/ 63 h 75"/>
                  <a:gd name="T28" fmla="*/ 0 w 50"/>
                  <a:gd name="T29" fmla="*/ 66 h 75"/>
                  <a:gd name="T30" fmla="*/ 44 w 50"/>
                  <a:gd name="T31" fmla="*/ 75 h 75"/>
                  <a:gd name="T32" fmla="*/ 50 w 50"/>
                  <a:gd name="T33" fmla="*/ 6 h 75"/>
                  <a:gd name="T34" fmla="*/ 41 w 50"/>
                  <a:gd name="T35" fmla="*/ 64 h 75"/>
                  <a:gd name="T36" fmla="*/ 23 w 50"/>
                  <a:gd name="T37" fmla="*/ 66 h 75"/>
                  <a:gd name="T38" fmla="*/ 15 w 50"/>
                  <a:gd name="T39" fmla="*/ 59 h 75"/>
                  <a:gd name="T40" fmla="*/ 18 w 50"/>
                  <a:gd name="T41" fmla="*/ 55 h 75"/>
                  <a:gd name="T42" fmla="*/ 22 w 50"/>
                  <a:gd name="T43" fmla="*/ 58 h 75"/>
                  <a:gd name="T44" fmla="*/ 32 w 50"/>
                  <a:gd name="T45" fmla="*/ 58 h 75"/>
                  <a:gd name="T46" fmla="*/ 33 w 50"/>
                  <a:gd name="T47" fmla="*/ 50 h 75"/>
                  <a:gd name="T48" fmla="*/ 17 w 50"/>
                  <a:gd name="T49" fmla="*/ 33 h 75"/>
                  <a:gd name="T50" fmla="*/ 18 w 50"/>
                  <a:gd name="T51" fmla="*/ 32 h 75"/>
                  <a:gd name="T52" fmla="*/ 23 w 50"/>
                  <a:gd name="T53" fmla="*/ 34 h 75"/>
                  <a:gd name="T54" fmla="*/ 41 w 50"/>
                  <a:gd name="T55" fmla="*/ 49 h 75"/>
                  <a:gd name="T56" fmla="*/ 41 w 50"/>
                  <a:gd name="T57" fmla="*/ 27 h 75"/>
                  <a:gd name="T58" fmla="*/ 34 w 50"/>
                  <a:gd name="T59" fmla="*/ 35 h 75"/>
                  <a:gd name="T60" fmla="*/ 30 w 50"/>
                  <a:gd name="T61" fmla="*/ 32 h 75"/>
                  <a:gd name="T62" fmla="*/ 33 w 50"/>
                  <a:gd name="T63" fmla="*/ 29 h 75"/>
                  <a:gd name="T64" fmla="*/ 33 w 50"/>
                  <a:gd name="T65" fmla="*/ 18 h 75"/>
                  <a:gd name="T66" fmla="*/ 25 w 50"/>
                  <a:gd name="T67" fmla="*/ 17 h 75"/>
                  <a:gd name="T68" fmla="*/ 8 w 50"/>
                  <a:gd name="T69" fmla="*/ 33 h 75"/>
                  <a:gd name="T70" fmla="*/ 7 w 50"/>
                  <a:gd name="T71" fmla="*/ 32 h 75"/>
                  <a:gd name="T72" fmla="*/ 9 w 50"/>
                  <a:gd name="T73" fmla="*/ 27 h 75"/>
                  <a:gd name="T74" fmla="*/ 24 w 50"/>
                  <a:gd name="T75" fmla="*/ 9 h 75"/>
                  <a:gd name="T76" fmla="*/ 41 w 50"/>
                  <a:gd name="T7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75">
                    <a:moveTo>
                      <a:pt x="44" y="0"/>
                    </a:moveTo>
                    <a:cubicBezTo>
                      <a:pt x="0" y="0"/>
                      <a:pt x="0" y="0"/>
                      <a:pt x="0" y="0"/>
                    </a:cubicBezTo>
                    <a:cubicBezTo>
                      <a:pt x="0" y="9"/>
                      <a:pt x="0" y="9"/>
                      <a:pt x="0" y="9"/>
                    </a:cubicBezTo>
                    <a:cubicBezTo>
                      <a:pt x="2" y="9"/>
                      <a:pt x="2" y="9"/>
                      <a:pt x="2" y="9"/>
                    </a:cubicBezTo>
                    <a:cubicBezTo>
                      <a:pt x="3" y="9"/>
                      <a:pt x="3" y="10"/>
                      <a:pt x="4" y="10"/>
                    </a:cubicBezTo>
                    <a:cubicBezTo>
                      <a:pt x="4" y="11"/>
                      <a:pt x="10" y="16"/>
                      <a:pt x="10" y="16"/>
                    </a:cubicBezTo>
                    <a:cubicBezTo>
                      <a:pt x="10" y="16"/>
                      <a:pt x="10" y="17"/>
                      <a:pt x="10" y="17"/>
                    </a:cubicBezTo>
                    <a:cubicBezTo>
                      <a:pt x="7" y="21"/>
                      <a:pt x="7" y="21"/>
                      <a:pt x="7" y="21"/>
                    </a:cubicBezTo>
                    <a:cubicBezTo>
                      <a:pt x="7" y="21"/>
                      <a:pt x="7" y="21"/>
                      <a:pt x="7" y="21"/>
                    </a:cubicBezTo>
                    <a:cubicBezTo>
                      <a:pt x="3" y="18"/>
                      <a:pt x="3" y="18"/>
                      <a:pt x="3" y="18"/>
                    </a:cubicBezTo>
                    <a:cubicBezTo>
                      <a:pt x="3" y="17"/>
                      <a:pt x="3" y="17"/>
                      <a:pt x="2" y="17"/>
                    </a:cubicBezTo>
                    <a:cubicBezTo>
                      <a:pt x="0" y="17"/>
                      <a:pt x="0" y="17"/>
                      <a:pt x="0" y="17"/>
                    </a:cubicBezTo>
                    <a:cubicBezTo>
                      <a:pt x="0" y="34"/>
                      <a:pt x="0" y="34"/>
                      <a:pt x="0" y="34"/>
                    </a:cubicBezTo>
                    <a:cubicBezTo>
                      <a:pt x="4" y="38"/>
                      <a:pt x="8" y="42"/>
                      <a:pt x="8" y="42"/>
                    </a:cubicBezTo>
                    <a:cubicBezTo>
                      <a:pt x="8" y="42"/>
                      <a:pt x="8" y="43"/>
                      <a:pt x="8" y="43"/>
                    </a:cubicBezTo>
                    <a:cubicBezTo>
                      <a:pt x="7" y="43"/>
                      <a:pt x="7" y="43"/>
                      <a:pt x="7" y="43"/>
                    </a:cubicBezTo>
                    <a:cubicBezTo>
                      <a:pt x="7" y="43"/>
                      <a:pt x="7" y="44"/>
                      <a:pt x="7" y="44"/>
                    </a:cubicBezTo>
                    <a:cubicBezTo>
                      <a:pt x="6" y="44"/>
                      <a:pt x="4" y="42"/>
                      <a:pt x="2" y="41"/>
                    </a:cubicBezTo>
                    <a:cubicBezTo>
                      <a:pt x="1" y="41"/>
                      <a:pt x="0" y="40"/>
                      <a:pt x="0" y="40"/>
                    </a:cubicBezTo>
                    <a:cubicBezTo>
                      <a:pt x="0" y="58"/>
                      <a:pt x="0" y="58"/>
                      <a:pt x="0" y="58"/>
                    </a:cubicBezTo>
                    <a:cubicBezTo>
                      <a:pt x="0" y="58"/>
                      <a:pt x="0" y="58"/>
                      <a:pt x="0" y="58"/>
                    </a:cubicBezTo>
                    <a:cubicBezTo>
                      <a:pt x="0" y="58"/>
                      <a:pt x="1" y="58"/>
                      <a:pt x="2" y="58"/>
                    </a:cubicBezTo>
                    <a:cubicBezTo>
                      <a:pt x="3" y="56"/>
                      <a:pt x="17" y="42"/>
                      <a:pt x="17" y="42"/>
                    </a:cubicBezTo>
                    <a:cubicBezTo>
                      <a:pt x="17" y="42"/>
                      <a:pt x="17" y="42"/>
                      <a:pt x="18" y="42"/>
                    </a:cubicBezTo>
                    <a:cubicBezTo>
                      <a:pt x="18" y="43"/>
                      <a:pt x="18" y="43"/>
                      <a:pt x="18" y="43"/>
                    </a:cubicBezTo>
                    <a:cubicBezTo>
                      <a:pt x="18" y="43"/>
                      <a:pt x="19" y="43"/>
                      <a:pt x="19" y="44"/>
                    </a:cubicBezTo>
                    <a:cubicBezTo>
                      <a:pt x="18" y="44"/>
                      <a:pt x="17" y="46"/>
                      <a:pt x="16" y="48"/>
                    </a:cubicBezTo>
                    <a:cubicBezTo>
                      <a:pt x="13" y="53"/>
                      <a:pt x="9" y="59"/>
                      <a:pt x="6" y="63"/>
                    </a:cubicBezTo>
                    <a:cubicBezTo>
                      <a:pt x="4" y="65"/>
                      <a:pt x="3" y="66"/>
                      <a:pt x="1" y="66"/>
                    </a:cubicBezTo>
                    <a:cubicBezTo>
                      <a:pt x="0" y="66"/>
                      <a:pt x="0" y="66"/>
                      <a:pt x="0" y="66"/>
                    </a:cubicBezTo>
                    <a:cubicBezTo>
                      <a:pt x="0" y="75"/>
                      <a:pt x="0" y="75"/>
                      <a:pt x="0" y="75"/>
                    </a:cubicBezTo>
                    <a:cubicBezTo>
                      <a:pt x="44" y="75"/>
                      <a:pt x="44" y="75"/>
                      <a:pt x="44" y="75"/>
                    </a:cubicBezTo>
                    <a:cubicBezTo>
                      <a:pt x="48" y="75"/>
                      <a:pt x="50" y="73"/>
                      <a:pt x="50" y="69"/>
                    </a:cubicBezTo>
                    <a:cubicBezTo>
                      <a:pt x="50" y="6"/>
                      <a:pt x="50" y="6"/>
                      <a:pt x="50" y="6"/>
                    </a:cubicBezTo>
                    <a:cubicBezTo>
                      <a:pt x="50" y="3"/>
                      <a:pt x="48" y="0"/>
                      <a:pt x="44" y="0"/>
                    </a:cubicBezTo>
                    <a:close/>
                    <a:moveTo>
                      <a:pt x="41" y="64"/>
                    </a:moveTo>
                    <a:cubicBezTo>
                      <a:pt x="41" y="65"/>
                      <a:pt x="40" y="66"/>
                      <a:pt x="39" y="66"/>
                    </a:cubicBezTo>
                    <a:cubicBezTo>
                      <a:pt x="23" y="66"/>
                      <a:pt x="23" y="66"/>
                      <a:pt x="23" y="66"/>
                    </a:cubicBezTo>
                    <a:cubicBezTo>
                      <a:pt x="22" y="66"/>
                      <a:pt x="22" y="66"/>
                      <a:pt x="21" y="65"/>
                    </a:cubicBezTo>
                    <a:cubicBezTo>
                      <a:pt x="21" y="65"/>
                      <a:pt x="15" y="59"/>
                      <a:pt x="15" y="59"/>
                    </a:cubicBezTo>
                    <a:cubicBezTo>
                      <a:pt x="15" y="59"/>
                      <a:pt x="15" y="59"/>
                      <a:pt x="15" y="58"/>
                    </a:cubicBezTo>
                    <a:cubicBezTo>
                      <a:pt x="18" y="55"/>
                      <a:pt x="18" y="55"/>
                      <a:pt x="18" y="55"/>
                    </a:cubicBezTo>
                    <a:cubicBezTo>
                      <a:pt x="18" y="54"/>
                      <a:pt x="18" y="54"/>
                      <a:pt x="19" y="55"/>
                    </a:cubicBezTo>
                    <a:cubicBezTo>
                      <a:pt x="22" y="58"/>
                      <a:pt x="22" y="58"/>
                      <a:pt x="22" y="58"/>
                    </a:cubicBezTo>
                    <a:cubicBezTo>
                      <a:pt x="22" y="58"/>
                      <a:pt x="23" y="58"/>
                      <a:pt x="23" y="58"/>
                    </a:cubicBezTo>
                    <a:cubicBezTo>
                      <a:pt x="32" y="58"/>
                      <a:pt x="32" y="58"/>
                      <a:pt x="32" y="58"/>
                    </a:cubicBezTo>
                    <a:cubicBezTo>
                      <a:pt x="33" y="58"/>
                      <a:pt x="33" y="58"/>
                      <a:pt x="33" y="57"/>
                    </a:cubicBezTo>
                    <a:cubicBezTo>
                      <a:pt x="33" y="50"/>
                      <a:pt x="33" y="50"/>
                      <a:pt x="33" y="50"/>
                    </a:cubicBezTo>
                    <a:cubicBezTo>
                      <a:pt x="33" y="50"/>
                      <a:pt x="33" y="49"/>
                      <a:pt x="33" y="49"/>
                    </a:cubicBezTo>
                    <a:cubicBezTo>
                      <a:pt x="31" y="47"/>
                      <a:pt x="17" y="33"/>
                      <a:pt x="17" y="33"/>
                    </a:cubicBezTo>
                    <a:cubicBezTo>
                      <a:pt x="17" y="33"/>
                      <a:pt x="17" y="33"/>
                      <a:pt x="17" y="33"/>
                    </a:cubicBezTo>
                    <a:cubicBezTo>
                      <a:pt x="18" y="32"/>
                      <a:pt x="18" y="32"/>
                      <a:pt x="18" y="32"/>
                    </a:cubicBezTo>
                    <a:cubicBezTo>
                      <a:pt x="18" y="32"/>
                      <a:pt x="18" y="32"/>
                      <a:pt x="19" y="32"/>
                    </a:cubicBezTo>
                    <a:cubicBezTo>
                      <a:pt x="19" y="32"/>
                      <a:pt x="21" y="33"/>
                      <a:pt x="23" y="34"/>
                    </a:cubicBezTo>
                    <a:cubicBezTo>
                      <a:pt x="28" y="37"/>
                      <a:pt x="34" y="42"/>
                      <a:pt x="38" y="45"/>
                    </a:cubicBezTo>
                    <a:cubicBezTo>
                      <a:pt x="40" y="47"/>
                      <a:pt x="41" y="48"/>
                      <a:pt x="41" y="49"/>
                    </a:cubicBezTo>
                    <a:lnTo>
                      <a:pt x="41" y="64"/>
                    </a:lnTo>
                    <a:close/>
                    <a:moveTo>
                      <a:pt x="41" y="27"/>
                    </a:moveTo>
                    <a:cubicBezTo>
                      <a:pt x="41" y="28"/>
                      <a:pt x="40" y="29"/>
                      <a:pt x="40" y="29"/>
                    </a:cubicBezTo>
                    <a:cubicBezTo>
                      <a:pt x="40" y="29"/>
                      <a:pt x="34" y="35"/>
                      <a:pt x="34" y="35"/>
                    </a:cubicBezTo>
                    <a:cubicBezTo>
                      <a:pt x="34" y="35"/>
                      <a:pt x="34" y="35"/>
                      <a:pt x="33" y="35"/>
                    </a:cubicBezTo>
                    <a:cubicBezTo>
                      <a:pt x="30" y="32"/>
                      <a:pt x="30" y="32"/>
                      <a:pt x="30" y="32"/>
                    </a:cubicBezTo>
                    <a:cubicBezTo>
                      <a:pt x="29" y="32"/>
                      <a:pt x="29" y="32"/>
                      <a:pt x="30" y="32"/>
                    </a:cubicBezTo>
                    <a:cubicBezTo>
                      <a:pt x="33" y="29"/>
                      <a:pt x="33" y="29"/>
                      <a:pt x="33" y="29"/>
                    </a:cubicBezTo>
                    <a:cubicBezTo>
                      <a:pt x="33" y="28"/>
                      <a:pt x="33" y="28"/>
                      <a:pt x="33" y="28"/>
                    </a:cubicBezTo>
                    <a:cubicBezTo>
                      <a:pt x="33" y="18"/>
                      <a:pt x="33" y="18"/>
                      <a:pt x="33" y="18"/>
                    </a:cubicBezTo>
                    <a:cubicBezTo>
                      <a:pt x="33" y="18"/>
                      <a:pt x="33" y="17"/>
                      <a:pt x="32" y="17"/>
                    </a:cubicBezTo>
                    <a:cubicBezTo>
                      <a:pt x="25" y="17"/>
                      <a:pt x="25" y="17"/>
                      <a:pt x="25" y="17"/>
                    </a:cubicBezTo>
                    <a:cubicBezTo>
                      <a:pt x="25" y="17"/>
                      <a:pt x="24" y="17"/>
                      <a:pt x="24" y="18"/>
                    </a:cubicBezTo>
                    <a:cubicBezTo>
                      <a:pt x="22" y="19"/>
                      <a:pt x="8" y="33"/>
                      <a:pt x="8" y="33"/>
                    </a:cubicBezTo>
                    <a:cubicBezTo>
                      <a:pt x="8" y="33"/>
                      <a:pt x="8" y="33"/>
                      <a:pt x="8" y="33"/>
                    </a:cubicBezTo>
                    <a:cubicBezTo>
                      <a:pt x="7" y="32"/>
                      <a:pt x="7" y="32"/>
                      <a:pt x="7" y="32"/>
                    </a:cubicBezTo>
                    <a:cubicBezTo>
                      <a:pt x="7" y="32"/>
                      <a:pt x="7" y="32"/>
                      <a:pt x="7" y="32"/>
                    </a:cubicBezTo>
                    <a:cubicBezTo>
                      <a:pt x="7" y="31"/>
                      <a:pt x="8" y="29"/>
                      <a:pt x="9" y="27"/>
                    </a:cubicBezTo>
                    <a:cubicBezTo>
                      <a:pt x="12" y="23"/>
                      <a:pt x="16" y="16"/>
                      <a:pt x="20" y="13"/>
                    </a:cubicBezTo>
                    <a:cubicBezTo>
                      <a:pt x="21" y="10"/>
                      <a:pt x="23" y="9"/>
                      <a:pt x="24" y="9"/>
                    </a:cubicBezTo>
                    <a:cubicBezTo>
                      <a:pt x="39" y="9"/>
                      <a:pt x="39" y="9"/>
                      <a:pt x="39" y="9"/>
                    </a:cubicBezTo>
                    <a:cubicBezTo>
                      <a:pt x="40" y="9"/>
                      <a:pt x="41" y="10"/>
                      <a:pt x="41" y="11"/>
                    </a:cubicBez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2" name="Group 31"/>
          <p:cNvGrpSpPr/>
          <p:nvPr/>
        </p:nvGrpSpPr>
        <p:grpSpPr>
          <a:xfrm>
            <a:off x="5801444" y="2978217"/>
            <a:ext cx="1865207" cy="1010320"/>
            <a:chOff x="5613425" y="2523211"/>
            <a:chExt cx="1865207" cy="1010320"/>
          </a:xfrm>
        </p:grpSpPr>
        <p:sp>
          <p:nvSpPr>
            <p:cNvPr id="45" name="Rectangle 44"/>
            <p:cNvSpPr/>
            <p:nvPr/>
          </p:nvSpPr>
          <p:spPr bwMode="auto">
            <a:xfrm>
              <a:off x="5613425" y="2523211"/>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SharePoint</a:t>
              </a:r>
            </a:p>
          </p:txBody>
        </p:sp>
        <p:grpSp>
          <p:nvGrpSpPr>
            <p:cNvPr id="65" name="Group 45"/>
            <p:cNvGrpSpPr>
              <a:grpSpLocks noChangeAspect="1"/>
            </p:cNvGrpSpPr>
            <p:nvPr/>
          </p:nvGrpSpPr>
          <p:grpSpPr bwMode="auto">
            <a:xfrm>
              <a:off x="6353427" y="2723653"/>
              <a:ext cx="470757" cy="466302"/>
              <a:chOff x="4357" y="1892"/>
              <a:chExt cx="317" cy="314"/>
            </a:xfrm>
          </p:grpSpPr>
          <p:sp>
            <p:nvSpPr>
              <p:cNvPr id="67" name="Freeform 46"/>
              <p:cNvSpPr>
                <a:spLocks/>
              </p:cNvSpPr>
              <p:nvPr/>
            </p:nvSpPr>
            <p:spPr bwMode="auto">
              <a:xfrm>
                <a:off x="4555" y="1943"/>
                <a:ext cx="119" cy="213"/>
              </a:xfrm>
              <a:custGeom>
                <a:avLst/>
                <a:gdLst>
                  <a:gd name="T0" fmla="*/ 35 w 49"/>
                  <a:gd name="T1" fmla="*/ 29 h 88"/>
                  <a:gd name="T2" fmla="*/ 33 w 49"/>
                  <a:gd name="T3" fmla="*/ 29 h 88"/>
                  <a:gd name="T4" fmla="*/ 19 w 49"/>
                  <a:gd name="T5" fmla="*/ 14 h 88"/>
                  <a:gd name="T6" fmla="*/ 19 w 49"/>
                  <a:gd name="T7" fmla="*/ 14 h 88"/>
                  <a:gd name="T8" fmla="*/ 6 w 49"/>
                  <a:gd name="T9" fmla="*/ 0 h 88"/>
                  <a:gd name="T10" fmla="*/ 0 w 49"/>
                  <a:gd name="T11" fmla="*/ 1 h 88"/>
                  <a:gd name="T12" fmla="*/ 0 w 49"/>
                  <a:gd name="T13" fmla="*/ 26 h 88"/>
                  <a:gd name="T14" fmla="*/ 6 w 49"/>
                  <a:gd name="T15" fmla="*/ 27 h 88"/>
                  <a:gd name="T16" fmla="*/ 18 w 49"/>
                  <a:gd name="T17" fmla="*/ 20 h 88"/>
                  <a:gd name="T18" fmla="*/ 28 w 49"/>
                  <a:gd name="T19" fmla="*/ 31 h 88"/>
                  <a:gd name="T20" fmla="*/ 21 w 49"/>
                  <a:gd name="T21" fmla="*/ 43 h 88"/>
                  <a:gd name="T22" fmla="*/ 29 w 49"/>
                  <a:gd name="T23" fmla="*/ 55 h 88"/>
                  <a:gd name="T24" fmla="*/ 18 w 49"/>
                  <a:gd name="T25" fmla="*/ 69 h 88"/>
                  <a:gd name="T26" fmla="*/ 6 w 49"/>
                  <a:gd name="T27" fmla="*/ 60 h 88"/>
                  <a:gd name="T28" fmla="*/ 0 w 49"/>
                  <a:gd name="T29" fmla="*/ 62 h 88"/>
                  <a:gd name="T30" fmla="*/ 0 w 49"/>
                  <a:gd name="T31" fmla="*/ 86 h 88"/>
                  <a:gd name="T32" fmla="*/ 6 w 49"/>
                  <a:gd name="T33" fmla="*/ 88 h 88"/>
                  <a:gd name="T34" fmla="*/ 19 w 49"/>
                  <a:gd name="T35" fmla="*/ 75 h 88"/>
                  <a:gd name="T36" fmla="*/ 34 w 49"/>
                  <a:gd name="T37" fmla="*/ 57 h 88"/>
                  <a:gd name="T38" fmla="*/ 35 w 49"/>
                  <a:gd name="T39" fmla="*/ 57 h 88"/>
                  <a:gd name="T40" fmla="*/ 49 w 49"/>
                  <a:gd name="T41" fmla="*/ 43 h 88"/>
                  <a:gd name="T42" fmla="*/ 35 w 49"/>
                  <a:gd name="T43"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88">
                    <a:moveTo>
                      <a:pt x="35" y="29"/>
                    </a:moveTo>
                    <a:cubicBezTo>
                      <a:pt x="34" y="29"/>
                      <a:pt x="34" y="29"/>
                      <a:pt x="33" y="29"/>
                    </a:cubicBezTo>
                    <a:cubicBezTo>
                      <a:pt x="31" y="23"/>
                      <a:pt x="26" y="18"/>
                      <a:pt x="19" y="14"/>
                    </a:cubicBezTo>
                    <a:cubicBezTo>
                      <a:pt x="19" y="14"/>
                      <a:pt x="19" y="14"/>
                      <a:pt x="19" y="14"/>
                    </a:cubicBezTo>
                    <a:cubicBezTo>
                      <a:pt x="19" y="6"/>
                      <a:pt x="13" y="0"/>
                      <a:pt x="6" y="0"/>
                    </a:cubicBezTo>
                    <a:cubicBezTo>
                      <a:pt x="4" y="0"/>
                      <a:pt x="2" y="1"/>
                      <a:pt x="0" y="1"/>
                    </a:cubicBezTo>
                    <a:cubicBezTo>
                      <a:pt x="0" y="26"/>
                      <a:pt x="0" y="26"/>
                      <a:pt x="0" y="26"/>
                    </a:cubicBezTo>
                    <a:cubicBezTo>
                      <a:pt x="2" y="27"/>
                      <a:pt x="4" y="27"/>
                      <a:pt x="6" y="27"/>
                    </a:cubicBezTo>
                    <a:cubicBezTo>
                      <a:pt x="11" y="27"/>
                      <a:pt x="16" y="24"/>
                      <a:pt x="18" y="20"/>
                    </a:cubicBezTo>
                    <a:cubicBezTo>
                      <a:pt x="23" y="23"/>
                      <a:pt x="26" y="26"/>
                      <a:pt x="28" y="31"/>
                    </a:cubicBezTo>
                    <a:cubicBezTo>
                      <a:pt x="24" y="34"/>
                      <a:pt x="21" y="38"/>
                      <a:pt x="21" y="43"/>
                    </a:cubicBezTo>
                    <a:cubicBezTo>
                      <a:pt x="21" y="48"/>
                      <a:pt x="24" y="53"/>
                      <a:pt x="29" y="55"/>
                    </a:cubicBezTo>
                    <a:cubicBezTo>
                      <a:pt x="27" y="61"/>
                      <a:pt x="23" y="66"/>
                      <a:pt x="18" y="69"/>
                    </a:cubicBezTo>
                    <a:cubicBezTo>
                      <a:pt x="16" y="64"/>
                      <a:pt x="12" y="60"/>
                      <a:pt x="6" y="60"/>
                    </a:cubicBezTo>
                    <a:cubicBezTo>
                      <a:pt x="4" y="60"/>
                      <a:pt x="2" y="61"/>
                      <a:pt x="0" y="62"/>
                    </a:cubicBezTo>
                    <a:cubicBezTo>
                      <a:pt x="0" y="86"/>
                      <a:pt x="0" y="86"/>
                      <a:pt x="0" y="86"/>
                    </a:cubicBezTo>
                    <a:cubicBezTo>
                      <a:pt x="2" y="87"/>
                      <a:pt x="4" y="88"/>
                      <a:pt x="6" y="88"/>
                    </a:cubicBezTo>
                    <a:cubicBezTo>
                      <a:pt x="13" y="88"/>
                      <a:pt x="19" y="82"/>
                      <a:pt x="19" y="75"/>
                    </a:cubicBezTo>
                    <a:cubicBezTo>
                      <a:pt x="26" y="71"/>
                      <a:pt x="31" y="65"/>
                      <a:pt x="34" y="57"/>
                    </a:cubicBezTo>
                    <a:cubicBezTo>
                      <a:pt x="34" y="57"/>
                      <a:pt x="35" y="57"/>
                      <a:pt x="35" y="57"/>
                    </a:cubicBezTo>
                    <a:cubicBezTo>
                      <a:pt x="43" y="57"/>
                      <a:pt x="49" y="50"/>
                      <a:pt x="49" y="43"/>
                    </a:cubicBezTo>
                    <a:cubicBezTo>
                      <a:pt x="49" y="35"/>
                      <a:pt x="43" y="29"/>
                      <a:pt x="3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8" name="Freeform 47"/>
              <p:cNvSpPr>
                <a:spLocks noEditPoints="1"/>
              </p:cNvSpPr>
              <p:nvPr/>
            </p:nvSpPr>
            <p:spPr bwMode="auto">
              <a:xfrm>
                <a:off x="4357" y="1892"/>
                <a:ext cx="189" cy="314"/>
              </a:xfrm>
              <a:custGeom>
                <a:avLst/>
                <a:gdLst>
                  <a:gd name="T0" fmla="*/ 0 w 78"/>
                  <a:gd name="T1" fmla="*/ 13 h 130"/>
                  <a:gd name="T2" fmla="*/ 0 w 78"/>
                  <a:gd name="T3" fmla="*/ 117 h 130"/>
                  <a:gd name="T4" fmla="*/ 78 w 78"/>
                  <a:gd name="T5" fmla="*/ 130 h 130"/>
                  <a:gd name="T6" fmla="*/ 78 w 78"/>
                  <a:gd name="T7" fmla="*/ 0 h 130"/>
                  <a:gd name="T8" fmla="*/ 0 w 78"/>
                  <a:gd name="T9" fmla="*/ 13 h 130"/>
                  <a:gd name="T10" fmla="*/ 52 w 78"/>
                  <a:gd name="T11" fmla="*/ 80 h 130"/>
                  <a:gd name="T12" fmla="*/ 48 w 78"/>
                  <a:gd name="T13" fmla="*/ 84 h 130"/>
                  <a:gd name="T14" fmla="*/ 43 w 78"/>
                  <a:gd name="T15" fmla="*/ 87 h 130"/>
                  <a:gd name="T16" fmla="*/ 36 w 78"/>
                  <a:gd name="T17" fmla="*/ 87 h 130"/>
                  <a:gd name="T18" fmla="*/ 29 w 78"/>
                  <a:gd name="T19" fmla="*/ 87 h 130"/>
                  <a:gd name="T20" fmla="*/ 24 w 78"/>
                  <a:gd name="T21" fmla="*/ 85 h 130"/>
                  <a:gd name="T22" fmla="*/ 24 w 78"/>
                  <a:gd name="T23" fmla="*/ 74 h 130"/>
                  <a:gd name="T24" fmla="*/ 30 w 78"/>
                  <a:gd name="T25" fmla="*/ 78 h 130"/>
                  <a:gd name="T26" fmla="*/ 36 w 78"/>
                  <a:gd name="T27" fmla="*/ 79 h 130"/>
                  <a:gd name="T28" fmla="*/ 39 w 78"/>
                  <a:gd name="T29" fmla="*/ 79 h 130"/>
                  <a:gd name="T30" fmla="*/ 41 w 78"/>
                  <a:gd name="T31" fmla="*/ 78 h 130"/>
                  <a:gd name="T32" fmla="*/ 42 w 78"/>
                  <a:gd name="T33" fmla="*/ 76 h 130"/>
                  <a:gd name="T34" fmla="*/ 43 w 78"/>
                  <a:gd name="T35" fmla="*/ 74 h 130"/>
                  <a:gd name="T36" fmla="*/ 42 w 78"/>
                  <a:gd name="T37" fmla="*/ 72 h 130"/>
                  <a:gd name="T38" fmla="*/ 40 w 78"/>
                  <a:gd name="T39" fmla="*/ 70 h 130"/>
                  <a:gd name="T40" fmla="*/ 37 w 78"/>
                  <a:gd name="T41" fmla="*/ 68 h 130"/>
                  <a:gd name="T42" fmla="*/ 34 w 78"/>
                  <a:gd name="T43" fmla="*/ 66 h 130"/>
                  <a:gd name="T44" fmla="*/ 26 w 78"/>
                  <a:gd name="T45" fmla="*/ 61 h 130"/>
                  <a:gd name="T46" fmla="*/ 24 w 78"/>
                  <a:gd name="T47" fmla="*/ 53 h 130"/>
                  <a:gd name="T48" fmla="*/ 25 w 78"/>
                  <a:gd name="T49" fmla="*/ 46 h 130"/>
                  <a:gd name="T50" fmla="*/ 29 w 78"/>
                  <a:gd name="T51" fmla="*/ 42 h 130"/>
                  <a:gd name="T52" fmla="*/ 34 w 78"/>
                  <a:gd name="T53" fmla="*/ 39 h 130"/>
                  <a:gd name="T54" fmla="*/ 40 w 78"/>
                  <a:gd name="T55" fmla="*/ 39 h 130"/>
                  <a:gd name="T56" fmla="*/ 46 w 78"/>
                  <a:gd name="T57" fmla="*/ 39 h 130"/>
                  <a:gd name="T58" fmla="*/ 51 w 78"/>
                  <a:gd name="T59" fmla="*/ 40 h 130"/>
                  <a:gd name="T60" fmla="*/ 51 w 78"/>
                  <a:gd name="T61" fmla="*/ 50 h 130"/>
                  <a:gd name="T62" fmla="*/ 49 w 78"/>
                  <a:gd name="T63" fmla="*/ 49 h 130"/>
                  <a:gd name="T64" fmla="*/ 46 w 78"/>
                  <a:gd name="T65" fmla="*/ 48 h 130"/>
                  <a:gd name="T66" fmla="*/ 43 w 78"/>
                  <a:gd name="T67" fmla="*/ 47 h 130"/>
                  <a:gd name="T68" fmla="*/ 41 w 78"/>
                  <a:gd name="T69" fmla="*/ 47 h 130"/>
                  <a:gd name="T70" fmla="*/ 38 w 78"/>
                  <a:gd name="T71" fmla="*/ 47 h 130"/>
                  <a:gd name="T72" fmla="*/ 36 w 78"/>
                  <a:gd name="T73" fmla="*/ 48 h 130"/>
                  <a:gd name="T74" fmla="*/ 34 w 78"/>
                  <a:gd name="T75" fmla="*/ 50 h 130"/>
                  <a:gd name="T76" fmla="*/ 34 w 78"/>
                  <a:gd name="T77" fmla="*/ 52 h 130"/>
                  <a:gd name="T78" fmla="*/ 34 w 78"/>
                  <a:gd name="T79" fmla="*/ 54 h 130"/>
                  <a:gd name="T80" fmla="*/ 36 w 78"/>
                  <a:gd name="T81" fmla="*/ 56 h 130"/>
                  <a:gd name="T82" fmla="*/ 39 w 78"/>
                  <a:gd name="T83" fmla="*/ 57 h 130"/>
                  <a:gd name="T84" fmla="*/ 42 w 78"/>
                  <a:gd name="T85" fmla="*/ 59 h 130"/>
                  <a:gd name="T86" fmla="*/ 46 w 78"/>
                  <a:gd name="T87" fmla="*/ 61 h 130"/>
                  <a:gd name="T88" fmla="*/ 50 w 78"/>
                  <a:gd name="T89" fmla="*/ 64 h 130"/>
                  <a:gd name="T90" fmla="*/ 52 w 78"/>
                  <a:gd name="T91" fmla="*/ 68 h 130"/>
                  <a:gd name="T92" fmla="*/ 53 w 78"/>
                  <a:gd name="T93" fmla="*/ 73 h 130"/>
                  <a:gd name="T94" fmla="*/ 52 w 78"/>
                  <a:gd name="T95" fmla="*/ 8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130">
                    <a:moveTo>
                      <a:pt x="0" y="13"/>
                    </a:moveTo>
                    <a:cubicBezTo>
                      <a:pt x="0" y="117"/>
                      <a:pt x="0" y="117"/>
                      <a:pt x="0" y="117"/>
                    </a:cubicBezTo>
                    <a:cubicBezTo>
                      <a:pt x="78" y="130"/>
                      <a:pt x="78" y="130"/>
                      <a:pt x="78" y="130"/>
                    </a:cubicBezTo>
                    <a:cubicBezTo>
                      <a:pt x="78" y="0"/>
                      <a:pt x="78" y="0"/>
                      <a:pt x="78" y="0"/>
                    </a:cubicBezTo>
                    <a:lnTo>
                      <a:pt x="0" y="13"/>
                    </a:lnTo>
                    <a:close/>
                    <a:moveTo>
                      <a:pt x="52" y="80"/>
                    </a:moveTo>
                    <a:cubicBezTo>
                      <a:pt x="51" y="82"/>
                      <a:pt x="49" y="83"/>
                      <a:pt x="48" y="84"/>
                    </a:cubicBezTo>
                    <a:cubicBezTo>
                      <a:pt x="46" y="85"/>
                      <a:pt x="45" y="86"/>
                      <a:pt x="43" y="87"/>
                    </a:cubicBezTo>
                    <a:cubicBezTo>
                      <a:pt x="40" y="87"/>
                      <a:pt x="38" y="87"/>
                      <a:pt x="36" y="87"/>
                    </a:cubicBezTo>
                    <a:cubicBezTo>
                      <a:pt x="34" y="87"/>
                      <a:pt x="31" y="87"/>
                      <a:pt x="29" y="87"/>
                    </a:cubicBezTo>
                    <a:cubicBezTo>
                      <a:pt x="27" y="86"/>
                      <a:pt x="25" y="86"/>
                      <a:pt x="24" y="85"/>
                    </a:cubicBezTo>
                    <a:cubicBezTo>
                      <a:pt x="24" y="74"/>
                      <a:pt x="24" y="74"/>
                      <a:pt x="24" y="74"/>
                    </a:cubicBezTo>
                    <a:cubicBezTo>
                      <a:pt x="26" y="76"/>
                      <a:pt x="28" y="77"/>
                      <a:pt x="30" y="78"/>
                    </a:cubicBezTo>
                    <a:cubicBezTo>
                      <a:pt x="32" y="79"/>
                      <a:pt x="34" y="79"/>
                      <a:pt x="36" y="79"/>
                    </a:cubicBezTo>
                    <a:cubicBezTo>
                      <a:pt x="37" y="79"/>
                      <a:pt x="38" y="79"/>
                      <a:pt x="39" y="79"/>
                    </a:cubicBezTo>
                    <a:cubicBezTo>
                      <a:pt x="40" y="78"/>
                      <a:pt x="40" y="78"/>
                      <a:pt x="41" y="78"/>
                    </a:cubicBezTo>
                    <a:cubicBezTo>
                      <a:pt x="42" y="77"/>
                      <a:pt x="42" y="77"/>
                      <a:pt x="42" y="76"/>
                    </a:cubicBezTo>
                    <a:cubicBezTo>
                      <a:pt x="43" y="76"/>
                      <a:pt x="43" y="75"/>
                      <a:pt x="43" y="74"/>
                    </a:cubicBezTo>
                    <a:cubicBezTo>
                      <a:pt x="43" y="73"/>
                      <a:pt x="43" y="72"/>
                      <a:pt x="42" y="72"/>
                    </a:cubicBezTo>
                    <a:cubicBezTo>
                      <a:pt x="42" y="71"/>
                      <a:pt x="41" y="70"/>
                      <a:pt x="40" y="70"/>
                    </a:cubicBezTo>
                    <a:cubicBezTo>
                      <a:pt x="39" y="69"/>
                      <a:pt x="38" y="69"/>
                      <a:pt x="37" y="68"/>
                    </a:cubicBezTo>
                    <a:cubicBezTo>
                      <a:pt x="36" y="67"/>
                      <a:pt x="35" y="67"/>
                      <a:pt x="34" y="66"/>
                    </a:cubicBezTo>
                    <a:cubicBezTo>
                      <a:pt x="30" y="65"/>
                      <a:pt x="28" y="63"/>
                      <a:pt x="26" y="61"/>
                    </a:cubicBezTo>
                    <a:cubicBezTo>
                      <a:pt x="25" y="58"/>
                      <a:pt x="24" y="56"/>
                      <a:pt x="24" y="53"/>
                    </a:cubicBezTo>
                    <a:cubicBezTo>
                      <a:pt x="24" y="50"/>
                      <a:pt x="24" y="48"/>
                      <a:pt x="25" y="46"/>
                    </a:cubicBezTo>
                    <a:cubicBezTo>
                      <a:pt x="26" y="45"/>
                      <a:pt x="27" y="43"/>
                      <a:pt x="29" y="42"/>
                    </a:cubicBezTo>
                    <a:cubicBezTo>
                      <a:pt x="30" y="41"/>
                      <a:pt x="32" y="40"/>
                      <a:pt x="34" y="39"/>
                    </a:cubicBezTo>
                    <a:cubicBezTo>
                      <a:pt x="36" y="39"/>
                      <a:pt x="38" y="39"/>
                      <a:pt x="40" y="39"/>
                    </a:cubicBezTo>
                    <a:cubicBezTo>
                      <a:pt x="43" y="39"/>
                      <a:pt x="45" y="39"/>
                      <a:pt x="46" y="39"/>
                    </a:cubicBezTo>
                    <a:cubicBezTo>
                      <a:pt x="48" y="39"/>
                      <a:pt x="50" y="40"/>
                      <a:pt x="51" y="40"/>
                    </a:cubicBezTo>
                    <a:cubicBezTo>
                      <a:pt x="51" y="50"/>
                      <a:pt x="51" y="50"/>
                      <a:pt x="51" y="50"/>
                    </a:cubicBezTo>
                    <a:cubicBezTo>
                      <a:pt x="50" y="50"/>
                      <a:pt x="50" y="49"/>
                      <a:pt x="49" y="49"/>
                    </a:cubicBezTo>
                    <a:cubicBezTo>
                      <a:pt x="48" y="48"/>
                      <a:pt x="47" y="48"/>
                      <a:pt x="46" y="48"/>
                    </a:cubicBezTo>
                    <a:cubicBezTo>
                      <a:pt x="45" y="48"/>
                      <a:pt x="44" y="47"/>
                      <a:pt x="43" y="47"/>
                    </a:cubicBezTo>
                    <a:cubicBezTo>
                      <a:pt x="43" y="47"/>
                      <a:pt x="42" y="47"/>
                      <a:pt x="41" y="47"/>
                    </a:cubicBezTo>
                    <a:cubicBezTo>
                      <a:pt x="40" y="47"/>
                      <a:pt x="39" y="47"/>
                      <a:pt x="38" y="47"/>
                    </a:cubicBezTo>
                    <a:cubicBezTo>
                      <a:pt x="37" y="48"/>
                      <a:pt x="36" y="48"/>
                      <a:pt x="36" y="48"/>
                    </a:cubicBezTo>
                    <a:cubicBezTo>
                      <a:pt x="35" y="49"/>
                      <a:pt x="35" y="49"/>
                      <a:pt x="34" y="50"/>
                    </a:cubicBezTo>
                    <a:cubicBezTo>
                      <a:pt x="34" y="50"/>
                      <a:pt x="34" y="51"/>
                      <a:pt x="34" y="52"/>
                    </a:cubicBezTo>
                    <a:cubicBezTo>
                      <a:pt x="34" y="53"/>
                      <a:pt x="34" y="53"/>
                      <a:pt x="34" y="54"/>
                    </a:cubicBezTo>
                    <a:cubicBezTo>
                      <a:pt x="35" y="55"/>
                      <a:pt x="35" y="55"/>
                      <a:pt x="36" y="56"/>
                    </a:cubicBezTo>
                    <a:cubicBezTo>
                      <a:pt x="37" y="56"/>
                      <a:pt x="38" y="57"/>
                      <a:pt x="39" y="57"/>
                    </a:cubicBezTo>
                    <a:cubicBezTo>
                      <a:pt x="39" y="58"/>
                      <a:pt x="41" y="58"/>
                      <a:pt x="42" y="59"/>
                    </a:cubicBezTo>
                    <a:cubicBezTo>
                      <a:pt x="44" y="60"/>
                      <a:pt x="45" y="61"/>
                      <a:pt x="46" y="61"/>
                    </a:cubicBezTo>
                    <a:cubicBezTo>
                      <a:pt x="48" y="62"/>
                      <a:pt x="49" y="63"/>
                      <a:pt x="50" y="64"/>
                    </a:cubicBezTo>
                    <a:cubicBezTo>
                      <a:pt x="51" y="66"/>
                      <a:pt x="52" y="67"/>
                      <a:pt x="52" y="68"/>
                    </a:cubicBezTo>
                    <a:cubicBezTo>
                      <a:pt x="53" y="70"/>
                      <a:pt x="53" y="71"/>
                      <a:pt x="53" y="73"/>
                    </a:cubicBezTo>
                    <a:cubicBezTo>
                      <a:pt x="53" y="76"/>
                      <a:pt x="52" y="78"/>
                      <a:pt x="52"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2" name="Group 1"/>
          <p:cNvGrpSpPr/>
          <p:nvPr/>
        </p:nvGrpSpPr>
        <p:grpSpPr>
          <a:xfrm>
            <a:off x="5803801" y="1669761"/>
            <a:ext cx="1865206" cy="1010320"/>
            <a:chOff x="5679369" y="1865207"/>
            <a:chExt cx="1865206" cy="1010320"/>
          </a:xfrm>
        </p:grpSpPr>
        <p:sp>
          <p:nvSpPr>
            <p:cNvPr id="22" name="Rectangle 21"/>
            <p:cNvSpPr/>
            <p:nvPr/>
          </p:nvSpPr>
          <p:spPr bwMode="auto">
            <a:xfrm>
              <a:off x="5679369" y="1865207"/>
              <a:ext cx="1865206"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Project &amp; Visio</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grpSp>
          <p:nvGrpSpPr>
            <p:cNvPr id="70" name="Group 50"/>
            <p:cNvGrpSpPr>
              <a:grpSpLocks noChangeAspect="1"/>
            </p:cNvGrpSpPr>
            <p:nvPr/>
          </p:nvGrpSpPr>
          <p:grpSpPr bwMode="auto">
            <a:xfrm>
              <a:off x="5920993" y="2058417"/>
              <a:ext cx="466301" cy="466302"/>
              <a:chOff x="4149" y="1230"/>
              <a:chExt cx="347" cy="347"/>
            </a:xfrm>
            <a:solidFill>
              <a:schemeClr val="bg1"/>
            </a:solidFill>
          </p:grpSpPr>
          <p:sp>
            <p:nvSpPr>
              <p:cNvPr id="72" name="Freeform 51"/>
              <p:cNvSpPr>
                <a:spLocks noEditPoints="1"/>
              </p:cNvSpPr>
              <p:nvPr/>
            </p:nvSpPr>
            <p:spPr bwMode="auto">
              <a:xfrm>
                <a:off x="4149" y="1230"/>
                <a:ext cx="347" cy="347"/>
              </a:xfrm>
              <a:custGeom>
                <a:avLst/>
                <a:gdLst>
                  <a:gd name="T0" fmla="*/ 0 w 144"/>
                  <a:gd name="T1" fmla="*/ 15 h 144"/>
                  <a:gd name="T2" fmla="*/ 84 w 144"/>
                  <a:gd name="T3" fmla="*/ 2 h 144"/>
                  <a:gd name="T4" fmla="*/ 86 w 144"/>
                  <a:gd name="T5" fmla="*/ 12 h 144"/>
                  <a:gd name="T6" fmla="*/ 136 w 144"/>
                  <a:gd name="T7" fmla="*/ 12 h 144"/>
                  <a:gd name="T8" fmla="*/ 144 w 144"/>
                  <a:gd name="T9" fmla="*/ 21 h 144"/>
                  <a:gd name="T10" fmla="*/ 143 w 144"/>
                  <a:gd name="T11" fmla="*/ 127 h 144"/>
                  <a:gd name="T12" fmla="*/ 86 w 144"/>
                  <a:gd name="T13" fmla="*/ 132 h 144"/>
                  <a:gd name="T14" fmla="*/ 84 w 144"/>
                  <a:gd name="T15" fmla="*/ 143 h 144"/>
                  <a:gd name="T16" fmla="*/ 0 w 144"/>
                  <a:gd name="T17" fmla="*/ 129 h 144"/>
                  <a:gd name="T18" fmla="*/ 84 w 144"/>
                  <a:gd name="T19" fmla="*/ 43 h 144"/>
                  <a:gd name="T20" fmla="*/ 90 w 144"/>
                  <a:gd name="T21" fmla="*/ 44 h 144"/>
                  <a:gd name="T22" fmla="*/ 91 w 144"/>
                  <a:gd name="T23" fmla="*/ 66 h 144"/>
                  <a:gd name="T24" fmla="*/ 113 w 144"/>
                  <a:gd name="T25" fmla="*/ 66 h 144"/>
                  <a:gd name="T26" fmla="*/ 114 w 144"/>
                  <a:gd name="T27" fmla="*/ 70 h 144"/>
                  <a:gd name="T28" fmla="*/ 84 w 144"/>
                  <a:gd name="T29" fmla="*/ 90 h 144"/>
                  <a:gd name="T30" fmla="*/ 84 w 144"/>
                  <a:gd name="T31" fmla="*/ 101 h 144"/>
                  <a:gd name="T32" fmla="*/ 106 w 144"/>
                  <a:gd name="T33" fmla="*/ 103 h 144"/>
                  <a:gd name="T34" fmla="*/ 120 w 144"/>
                  <a:gd name="T35" fmla="*/ 104 h 144"/>
                  <a:gd name="T36" fmla="*/ 119 w 144"/>
                  <a:gd name="T37" fmla="*/ 108 h 144"/>
                  <a:gd name="T38" fmla="*/ 84 w 144"/>
                  <a:gd name="T39" fmla="*/ 110 h 144"/>
                  <a:gd name="T40" fmla="*/ 86 w 144"/>
                  <a:gd name="T41" fmla="*/ 126 h 144"/>
                  <a:gd name="T42" fmla="*/ 136 w 144"/>
                  <a:gd name="T43" fmla="*/ 126 h 144"/>
                  <a:gd name="T44" fmla="*/ 138 w 144"/>
                  <a:gd name="T45" fmla="*/ 123 h 144"/>
                  <a:gd name="T46" fmla="*/ 138 w 144"/>
                  <a:gd name="T47" fmla="*/ 21 h 144"/>
                  <a:gd name="T48" fmla="*/ 86 w 144"/>
                  <a:gd name="T49" fmla="*/ 18 h 144"/>
                  <a:gd name="T50" fmla="*/ 37 w 144"/>
                  <a:gd name="T51" fmla="*/ 108 h 144"/>
                  <a:gd name="T52" fmla="*/ 37 w 144"/>
                  <a:gd name="T53" fmla="*/ 87 h 144"/>
                  <a:gd name="T54" fmla="*/ 48 w 144"/>
                  <a:gd name="T55" fmla="*/ 85 h 144"/>
                  <a:gd name="T56" fmla="*/ 65 w 144"/>
                  <a:gd name="T57" fmla="*/ 53 h 144"/>
                  <a:gd name="T58" fmla="*/ 48 w 144"/>
                  <a:gd name="T59" fmla="*/ 42 h 144"/>
                  <a:gd name="T60" fmla="*/ 25 w 144"/>
                  <a:gd name="T61" fmla="*/ 43 h 144"/>
                  <a:gd name="T62" fmla="*/ 25 w 144"/>
                  <a:gd name="T63" fmla="*/ 105 h 144"/>
                  <a:gd name="T64" fmla="*/ 25 w 144"/>
                  <a:gd name="T65" fmla="*/ 107 h 144"/>
                  <a:gd name="T66" fmla="*/ 37 w 144"/>
                  <a:gd name="T67" fmla="*/ 10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4">
                    <a:moveTo>
                      <a:pt x="0" y="129"/>
                    </a:moveTo>
                    <a:cubicBezTo>
                      <a:pt x="0" y="91"/>
                      <a:pt x="0" y="53"/>
                      <a:pt x="0" y="15"/>
                    </a:cubicBezTo>
                    <a:cubicBezTo>
                      <a:pt x="28" y="10"/>
                      <a:pt x="56" y="5"/>
                      <a:pt x="84" y="0"/>
                    </a:cubicBezTo>
                    <a:cubicBezTo>
                      <a:pt x="84" y="1"/>
                      <a:pt x="84" y="1"/>
                      <a:pt x="84" y="2"/>
                    </a:cubicBezTo>
                    <a:cubicBezTo>
                      <a:pt x="84" y="5"/>
                      <a:pt x="84" y="8"/>
                      <a:pt x="84" y="10"/>
                    </a:cubicBezTo>
                    <a:cubicBezTo>
                      <a:pt x="84" y="12"/>
                      <a:pt x="84" y="12"/>
                      <a:pt x="86" y="12"/>
                    </a:cubicBezTo>
                    <a:cubicBezTo>
                      <a:pt x="98" y="12"/>
                      <a:pt x="111" y="12"/>
                      <a:pt x="123" y="12"/>
                    </a:cubicBezTo>
                    <a:cubicBezTo>
                      <a:pt x="127" y="12"/>
                      <a:pt x="131" y="12"/>
                      <a:pt x="136" y="12"/>
                    </a:cubicBezTo>
                    <a:cubicBezTo>
                      <a:pt x="141" y="12"/>
                      <a:pt x="144" y="17"/>
                      <a:pt x="144" y="20"/>
                    </a:cubicBezTo>
                    <a:cubicBezTo>
                      <a:pt x="144" y="21"/>
                      <a:pt x="144" y="21"/>
                      <a:pt x="144" y="21"/>
                    </a:cubicBezTo>
                    <a:cubicBezTo>
                      <a:pt x="144" y="55"/>
                      <a:pt x="144" y="89"/>
                      <a:pt x="144" y="123"/>
                    </a:cubicBezTo>
                    <a:cubicBezTo>
                      <a:pt x="144" y="124"/>
                      <a:pt x="144" y="126"/>
                      <a:pt x="143" y="127"/>
                    </a:cubicBezTo>
                    <a:cubicBezTo>
                      <a:pt x="142" y="130"/>
                      <a:pt x="139" y="132"/>
                      <a:pt x="136" y="132"/>
                    </a:cubicBezTo>
                    <a:cubicBezTo>
                      <a:pt x="119" y="132"/>
                      <a:pt x="103" y="132"/>
                      <a:pt x="86" y="132"/>
                    </a:cubicBezTo>
                    <a:cubicBezTo>
                      <a:pt x="84" y="132"/>
                      <a:pt x="84" y="132"/>
                      <a:pt x="84" y="134"/>
                    </a:cubicBezTo>
                    <a:cubicBezTo>
                      <a:pt x="84" y="137"/>
                      <a:pt x="84" y="140"/>
                      <a:pt x="84" y="143"/>
                    </a:cubicBezTo>
                    <a:cubicBezTo>
                      <a:pt x="84" y="143"/>
                      <a:pt x="84" y="144"/>
                      <a:pt x="84" y="144"/>
                    </a:cubicBezTo>
                    <a:cubicBezTo>
                      <a:pt x="56" y="139"/>
                      <a:pt x="28" y="134"/>
                      <a:pt x="0" y="129"/>
                    </a:cubicBezTo>
                    <a:close/>
                    <a:moveTo>
                      <a:pt x="84" y="18"/>
                    </a:moveTo>
                    <a:cubicBezTo>
                      <a:pt x="84" y="26"/>
                      <a:pt x="84" y="35"/>
                      <a:pt x="84" y="43"/>
                    </a:cubicBezTo>
                    <a:cubicBezTo>
                      <a:pt x="86" y="43"/>
                      <a:pt x="87" y="43"/>
                      <a:pt x="89" y="42"/>
                    </a:cubicBezTo>
                    <a:cubicBezTo>
                      <a:pt x="90" y="42"/>
                      <a:pt x="90" y="43"/>
                      <a:pt x="90" y="44"/>
                    </a:cubicBezTo>
                    <a:cubicBezTo>
                      <a:pt x="90" y="51"/>
                      <a:pt x="90" y="58"/>
                      <a:pt x="90" y="65"/>
                    </a:cubicBezTo>
                    <a:cubicBezTo>
                      <a:pt x="90" y="66"/>
                      <a:pt x="90" y="66"/>
                      <a:pt x="91" y="66"/>
                    </a:cubicBezTo>
                    <a:cubicBezTo>
                      <a:pt x="96" y="66"/>
                      <a:pt x="101" y="66"/>
                      <a:pt x="106" y="66"/>
                    </a:cubicBezTo>
                    <a:cubicBezTo>
                      <a:pt x="108" y="66"/>
                      <a:pt x="111" y="66"/>
                      <a:pt x="113" y="66"/>
                    </a:cubicBezTo>
                    <a:cubicBezTo>
                      <a:pt x="114" y="66"/>
                      <a:pt x="114" y="67"/>
                      <a:pt x="114" y="67"/>
                    </a:cubicBezTo>
                    <a:cubicBezTo>
                      <a:pt x="114" y="68"/>
                      <a:pt x="114" y="69"/>
                      <a:pt x="114" y="70"/>
                    </a:cubicBezTo>
                    <a:cubicBezTo>
                      <a:pt x="111" y="82"/>
                      <a:pt x="101" y="91"/>
                      <a:pt x="89" y="90"/>
                    </a:cubicBezTo>
                    <a:cubicBezTo>
                      <a:pt x="87" y="90"/>
                      <a:pt x="86" y="90"/>
                      <a:pt x="84" y="90"/>
                    </a:cubicBezTo>
                    <a:cubicBezTo>
                      <a:pt x="84" y="90"/>
                      <a:pt x="84" y="91"/>
                      <a:pt x="84" y="91"/>
                    </a:cubicBezTo>
                    <a:cubicBezTo>
                      <a:pt x="84" y="94"/>
                      <a:pt x="84" y="98"/>
                      <a:pt x="84" y="101"/>
                    </a:cubicBezTo>
                    <a:cubicBezTo>
                      <a:pt x="84" y="102"/>
                      <a:pt x="84" y="103"/>
                      <a:pt x="85" y="103"/>
                    </a:cubicBezTo>
                    <a:cubicBezTo>
                      <a:pt x="92" y="103"/>
                      <a:pt x="99" y="103"/>
                      <a:pt x="106" y="103"/>
                    </a:cubicBezTo>
                    <a:cubicBezTo>
                      <a:pt x="110" y="103"/>
                      <a:pt x="115" y="103"/>
                      <a:pt x="119" y="103"/>
                    </a:cubicBezTo>
                    <a:cubicBezTo>
                      <a:pt x="120" y="103"/>
                      <a:pt x="120" y="103"/>
                      <a:pt x="120" y="104"/>
                    </a:cubicBezTo>
                    <a:cubicBezTo>
                      <a:pt x="120" y="105"/>
                      <a:pt x="120" y="106"/>
                      <a:pt x="120" y="107"/>
                    </a:cubicBezTo>
                    <a:cubicBezTo>
                      <a:pt x="120" y="108"/>
                      <a:pt x="120" y="108"/>
                      <a:pt x="119" y="108"/>
                    </a:cubicBezTo>
                    <a:cubicBezTo>
                      <a:pt x="108" y="108"/>
                      <a:pt x="96" y="108"/>
                      <a:pt x="85" y="108"/>
                    </a:cubicBezTo>
                    <a:cubicBezTo>
                      <a:pt x="84" y="108"/>
                      <a:pt x="84" y="108"/>
                      <a:pt x="84" y="110"/>
                    </a:cubicBezTo>
                    <a:cubicBezTo>
                      <a:pt x="84" y="115"/>
                      <a:pt x="84" y="120"/>
                      <a:pt x="84" y="125"/>
                    </a:cubicBezTo>
                    <a:cubicBezTo>
                      <a:pt x="84" y="126"/>
                      <a:pt x="84" y="126"/>
                      <a:pt x="86" y="126"/>
                    </a:cubicBezTo>
                    <a:cubicBezTo>
                      <a:pt x="102" y="126"/>
                      <a:pt x="118" y="126"/>
                      <a:pt x="135" y="126"/>
                    </a:cubicBezTo>
                    <a:cubicBezTo>
                      <a:pt x="135" y="126"/>
                      <a:pt x="135" y="126"/>
                      <a:pt x="136" y="126"/>
                    </a:cubicBezTo>
                    <a:cubicBezTo>
                      <a:pt x="137" y="126"/>
                      <a:pt x="138" y="126"/>
                      <a:pt x="138" y="125"/>
                    </a:cubicBezTo>
                    <a:cubicBezTo>
                      <a:pt x="138" y="124"/>
                      <a:pt x="138" y="124"/>
                      <a:pt x="138" y="123"/>
                    </a:cubicBezTo>
                    <a:cubicBezTo>
                      <a:pt x="138" y="99"/>
                      <a:pt x="138" y="75"/>
                      <a:pt x="138" y="51"/>
                    </a:cubicBezTo>
                    <a:cubicBezTo>
                      <a:pt x="138" y="41"/>
                      <a:pt x="138" y="31"/>
                      <a:pt x="138" y="21"/>
                    </a:cubicBezTo>
                    <a:cubicBezTo>
                      <a:pt x="138" y="19"/>
                      <a:pt x="137" y="18"/>
                      <a:pt x="135" y="18"/>
                    </a:cubicBezTo>
                    <a:cubicBezTo>
                      <a:pt x="119" y="18"/>
                      <a:pt x="102" y="18"/>
                      <a:pt x="86" y="18"/>
                    </a:cubicBezTo>
                    <a:cubicBezTo>
                      <a:pt x="85" y="18"/>
                      <a:pt x="85" y="18"/>
                      <a:pt x="84" y="18"/>
                    </a:cubicBezTo>
                    <a:close/>
                    <a:moveTo>
                      <a:pt x="37" y="108"/>
                    </a:moveTo>
                    <a:cubicBezTo>
                      <a:pt x="37" y="107"/>
                      <a:pt x="37" y="107"/>
                      <a:pt x="37" y="106"/>
                    </a:cubicBezTo>
                    <a:cubicBezTo>
                      <a:pt x="37" y="100"/>
                      <a:pt x="37" y="93"/>
                      <a:pt x="37" y="87"/>
                    </a:cubicBezTo>
                    <a:cubicBezTo>
                      <a:pt x="37" y="86"/>
                      <a:pt x="37" y="85"/>
                      <a:pt x="38" y="85"/>
                    </a:cubicBezTo>
                    <a:cubicBezTo>
                      <a:pt x="41" y="85"/>
                      <a:pt x="45" y="86"/>
                      <a:pt x="48" y="85"/>
                    </a:cubicBezTo>
                    <a:cubicBezTo>
                      <a:pt x="56" y="84"/>
                      <a:pt x="62" y="80"/>
                      <a:pt x="65" y="72"/>
                    </a:cubicBezTo>
                    <a:cubicBezTo>
                      <a:pt x="67" y="66"/>
                      <a:pt x="67" y="60"/>
                      <a:pt x="65" y="53"/>
                    </a:cubicBezTo>
                    <a:cubicBezTo>
                      <a:pt x="63" y="48"/>
                      <a:pt x="60" y="45"/>
                      <a:pt x="55" y="43"/>
                    </a:cubicBezTo>
                    <a:cubicBezTo>
                      <a:pt x="53" y="43"/>
                      <a:pt x="50" y="42"/>
                      <a:pt x="48" y="42"/>
                    </a:cubicBezTo>
                    <a:cubicBezTo>
                      <a:pt x="42" y="42"/>
                      <a:pt x="36" y="43"/>
                      <a:pt x="30" y="43"/>
                    </a:cubicBezTo>
                    <a:cubicBezTo>
                      <a:pt x="28" y="43"/>
                      <a:pt x="26" y="43"/>
                      <a:pt x="25" y="43"/>
                    </a:cubicBezTo>
                    <a:cubicBezTo>
                      <a:pt x="25" y="44"/>
                      <a:pt x="25" y="44"/>
                      <a:pt x="25" y="45"/>
                    </a:cubicBezTo>
                    <a:cubicBezTo>
                      <a:pt x="25" y="65"/>
                      <a:pt x="25" y="85"/>
                      <a:pt x="25" y="105"/>
                    </a:cubicBezTo>
                    <a:cubicBezTo>
                      <a:pt x="25" y="106"/>
                      <a:pt x="25" y="106"/>
                      <a:pt x="25" y="106"/>
                    </a:cubicBezTo>
                    <a:cubicBezTo>
                      <a:pt x="25" y="107"/>
                      <a:pt x="25" y="107"/>
                      <a:pt x="25" y="107"/>
                    </a:cubicBezTo>
                    <a:cubicBezTo>
                      <a:pt x="26" y="107"/>
                      <a:pt x="27" y="107"/>
                      <a:pt x="28" y="107"/>
                    </a:cubicBezTo>
                    <a:cubicBezTo>
                      <a:pt x="31" y="107"/>
                      <a:pt x="34" y="108"/>
                      <a:pt x="3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3" name="Freeform 52"/>
              <p:cNvSpPr>
                <a:spLocks/>
              </p:cNvSpPr>
              <p:nvPr/>
            </p:nvSpPr>
            <p:spPr bwMode="auto">
              <a:xfrm>
                <a:off x="4238" y="1360"/>
                <a:ext cx="36" cy="48"/>
              </a:xfrm>
              <a:custGeom>
                <a:avLst/>
                <a:gdLst>
                  <a:gd name="T0" fmla="*/ 0 w 15"/>
                  <a:gd name="T1" fmla="*/ 10 h 20"/>
                  <a:gd name="T2" fmla="*/ 0 w 15"/>
                  <a:gd name="T3" fmla="*/ 1 h 20"/>
                  <a:gd name="T4" fmla="*/ 1 w 15"/>
                  <a:gd name="T5" fmla="*/ 0 h 20"/>
                  <a:gd name="T6" fmla="*/ 8 w 15"/>
                  <a:gd name="T7" fmla="*/ 0 h 20"/>
                  <a:gd name="T8" fmla="*/ 15 w 15"/>
                  <a:gd name="T9" fmla="*/ 8 h 20"/>
                  <a:gd name="T10" fmla="*/ 15 w 15"/>
                  <a:gd name="T11" fmla="*/ 13 h 20"/>
                  <a:gd name="T12" fmla="*/ 7 w 15"/>
                  <a:gd name="T13" fmla="*/ 20 h 20"/>
                  <a:gd name="T14" fmla="*/ 1 w 15"/>
                  <a:gd name="T15" fmla="*/ 20 h 20"/>
                  <a:gd name="T16" fmla="*/ 0 w 15"/>
                  <a:gd name="T17" fmla="*/ 19 h 20"/>
                  <a:gd name="T18" fmla="*/ 0 w 1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0">
                    <a:moveTo>
                      <a:pt x="0" y="10"/>
                    </a:moveTo>
                    <a:cubicBezTo>
                      <a:pt x="0" y="7"/>
                      <a:pt x="0" y="4"/>
                      <a:pt x="0" y="1"/>
                    </a:cubicBezTo>
                    <a:cubicBezTo>
                      <a:pt x="0" y="0"/>
                      <a:pt x="0" y="0"/>
                      <a:pt x="1" y="0"/>
                    </a:cubicBezTo>
                    <a:cubicBezTo>
                      <a:pt x="3" y="0"/>
                      <a:pt x="5" y="0"/>
                      <a:pt x="8" y="0"/>
                    </a:cubicBezTo>
                    <a:cubicBezTo>
                      <a:pt x="12" y="0"/>
                      <a:pt x="15" y="3"/>
                      <a:pt x="15" y="8"/>
                    </a:cubicBezTo>
                    <a:cubicBezTo>
                      <a:pt x="15" y="10"/>
                      <a:pt x="15" y="11"/>
                      <a:pt x="15" y="13"/>
                    </a:cubicBezTo>
                    <a:cubicBezTo>
                      <a:pt x="14" y="17"/>
                      <a:pt x="11" y="20"/>
                      <a:pt x="7" y="20"/>
                    </a:cubicBezTo>
                    <a:cubicBezTo>
                      <a:pt x="5" y="20"/>
                      <a:pt x="3" y="20"/>
                      <a:pt x="1" y="20"/>
                    </a:cubicBezTo>
                    <a:cubicBezTo>
                      <a:pt x="0" y="20"/>
                      <a:pt x="0" y="20"/>
                      <a:pt x="0" y="19"/>
                    </a:cubicBezTo>
                    <a:cubicBezTo>
                      <a:pt x="0" y="16"/>
                      <a:pt x="0" y="13"/>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nvGrpSpPr>
            <p:cNvPr id="75" name="Group 55"/>
            <p:cNvGrpSpPr>
              <a:grpSpLocks noChangeAspect="1"/>
            </p:cNvGrpSpPr>
            <p:nvPr/>
          </p:nvGrpSpPr>
          <p:grpSpPr bwMode="auto">
            <a:xfrm>
              <a:off x="6606821" y="2077826"/>
              <a:ext cx="484449" cy="466302"/>
              <a:chOff x="4452" y="1664"/>
              <a:chExt cx="1228" cy="1182"/>
            </a:xfrm>
            <a:solidFill>
              <a:schemeClr val="bg1"/>
            </a:solidFill>
          </p:grpSpPr>
          <p:sp>
            <p:nvSpPr>
              <p:cNvPr id="77" name="Freeform 56"/>
              <p:cNvSpPr>
                <a:spLocks/>
              </p:cNvSpPr>
              <p:nvPr/>
            </p:nvSpPr>
            <p:spPr bwMode="auto">
              <a:xfrm>
                <a:off x="5370" y="2003"/>
                <a:ext cx="157" cy="157"/>
              </a:xfrm>
              <a:custGeom>
                <a:avLst/>
                <a:gdLst>
                  <a:gd name="T0" fmla="*/ 157 w 157"/>
                  <a:gd name="T1" fmla="*/ 79 h 157"/>
                  <a:gd name="T2" fmla="*/ 78 w 157"/>
                  <a:gd name="T3" fmla="*/ 0 h 157"/>
                  <a:gd name="T4" fmla="*/ 0 w 157"/>
                  <a:gd name="T5" fmla="*/ 79 h 157"/>
                  <a:gd name="T6" fmla="*/ 78 w 157"/>
                  <a:gd name="T7" fmla="*/ 157 h 157"/>
                  <a:gd name="T8" fmla="*/ 157 w 157"/>
                  <a:gd name="T9" fmla="*/ 79 h 157"/>
                </a:gdLst>
                <a:ahLst/>
                <a:cxnLst>
                  <a:cxn ang="0">
                    <a:pos x="T0" y="T1"/>
                  </a:cxn>
                  <a:cxn ang="0">
                    <a:pos x="T2" y="T3"/>
                  </a:cxn>
                  <a:cxn ang="0">
                    <a:pos x="T4" y="T5"/>
                  </a:cxn>
                  <a:cxn ang="0">
                    <a:pos x="T6" y="T7"/>
                  </a:cxn>
                  <a:cxn ang="0">
                    <a:pos x="T8" y="T9"/>
                  </a:cxn>
                </a:cxnLst>
                <a:rect l="0" t="0" r="r" b="b"/>
                <a:pathLst>
                  <a:path w="157" h="157">
                    <a:moveTo>
                      <a:pt x="157" y="79"/>
                    </a:moveTo>
                    <a:lnTo>
                      <a:pt x="78" y="0"/>
                    </a:lnTo>
                    <a:lnTo>
                      <a:pt x="0" y="79"/>
                    </a:lnTo>
                    <a:lnTo>
                      <a:pt x="78" y="157"/>
                    </a:lnTo>
                    <a:lnTo>
                      <a:pt x="157"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8" name="Freeform 57"/>
              <p:cNvSpPr>
                <a:spLocks/>
              </p:cNvSpPr>
              <p:nvPr/>
            </p:nvSpPr>
            <p:spPr bwMode="auto">
              <a:xfrm>
                <a:off x="5190" y="2107"/>
                <a:ext cx="233" cy="304"/>
              </a:xfrm>
              <a:custGeom>
                <a:avLst/>
                <a:gdLst>
                  <a:gd name="T0" fmla="*/ 0 w 233"/>
                  <a:gd name="T1" fmla="*/ 0 h 304"/>
                  <a:gd name="T2" fmla="*/ 0 w 233"/>
                  <a:gd name="T3" fmla="*/ 198 h 304"/>
                  <a:gd name="T4" fmla="*/ 155 w 233"/>
                  <a:gd name="T5" fmla="*/ 198 h 304"/>
                  <a:gd name="T6" fmla="*/ 155 w 233"/>
                  <a:gd name="T7" fmla="*/ 218 h 304"/>
                  <a:gd name="T8" fmla="*/ 155 w 233"/>
                  <a:gd name="T9" fmla="*/ 247 h 304"/>
                  <a:gd name="T10" fmla="*/ 155 w 233"/>
                  <a:gd name="T11" fmla="*/ 304 h 304"/>
                  <a:gd name="T12" fmla="*/ 233 w 233"/>
                  <a:gd name="T13" fmla="*/ 304 h 304"/>
                  <a:gd name="T14" fmla="*/ 233 w 233"/>
                  <a:gd name="T15" fmla="*/ 110 h 304"/>
                  <a:gd name="T16" fmla="*/ 123 w 233"/>
                  <a:gd name="T17" fmla="*/ 0 h 304"/>
                  <a:gd name="T18" fmla="*/ 0 w 233"/>
                  <a:gd name="T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304">
                    <a:moveTo>
                      <a:pt x="0" y="0"/>
                    </a:moveTo>
                    <a:lnTo>
                      <a:pt x="0" y="198"/>
                    </a:lnTo>
                    <a:lnTo>
                      <a:pt x="155" y="198"/>
                    </a:lnTo>
                    <a:lnTo>
                      <a:pt x="155" y="218"/>
                    </a:lnTo>
                    <a:lnTo>
                      <a:pt x="155" y="247"/>
                    </a:lnTo>
                    <a:lnTo>
                      <a:pt x="155" y="304"/>
                    </a:lnTo>
                    <a:lnTo>
                      <a:pt x="233" y="304"/>
                    </a:lnTo>
                    <a:lnTo>
                      <a:pt x="233" y="110"/>
                    </a:lnTo>
                    <a:lnTo>
                      <a:pt x="1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9" name="Freeform 58"/>
              <p:cNvSpPr>
                <a:spLocks/>
              </p:cNvSpPr>
              <p:nvPr/>
            </p:nvSpPr>
            <p:spPr bwMode="auto">
              <a:xfrm>
                <a:off x="5190" y="2354"/>
                <a:ext cx="107" cy="162"/>
              </a:xfrm>
              <a:custGeom>
                <a:avLst/>
                <a:gdLst>
                  <a:gd name="T0" fmla="*/ 107 w 107"/>
                  <a:gd name="T1" fmla="*/ 162 h 162"/>
                  <a:gd name="T2" fmla="*/ 107 w 107"/>
                  <a:gd name="T3" fmla="*/ 106 h 162"/>
                  <a:gd name="T4" fmla="*/ 107 w 107"/>
                  <a:gd name="T5" fmla="*/ 57 h 162"/>
                  <a:gd name="T6" fmla="*/ 107 w 107"/>
                  <a:gd name="T7" fmla="*/ 0 h 162"/>
                  <a:gd name="T8" fmla="*/ 0 w 107"/>
                  <a:gd name="T9" fmla="*/ 0 h 162"/>
                  <a:gd name="T10" fmla="*/ 0 w 107"/>
                  <a:gd name="T11" fmla="*/ 162 h 162"/>
                  <a:gd name="T12" fmla="*/ 107 w 107"/>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07" h="162">
                    <a:moveTo>
                      <a:pt x="107" y="162"/>
                    </a:moveTo>
                    <a:lnTo>
                      <a:pt x="107" y="106"/>
                    </a:lnTo>
                    <a:lnTo>
                      <a:pt x="107" y="57"/>
                    </a:lnTo>
                    <a:lnTo>
                      <a:pt x="107" y="0"/>
                    </a:lnTo>
                    <a:lnTo>
                      <a:pt x="0" y="0"/>
                    </a:lnTo>
                    <a:lnTo>
                      <a:pt x="0" y="162"/>
                    </a:lnTo>
                    <a:lnTo>
                      <a:pt x="107"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0" name="Freeform 59"/>
              <p:cNvSpPr>
                <a:spLocks/>
              </p:cNvSpPr>
              <p:nvPr/>
            </p:nvSpPr>
            <p:spPr bwMode="auto">
              <a:xfrm>
                <a:off x="5190" y="1803"/>
                <a:ext cx="490" cy="904"/>
              </a:xfrm>
              <a:custGeom>
                <a:avLst/>
                <a:gdLst>
                  <a:gd name="T0" fmla="*/ 0 w 490"/>
                  <a:gd name="T1" fmla="*/ 0 h 904"/>
                  <a:gd name="T2" fmla="*/ 0 w 490"/>
                  <a:gd name="T3" fmla="*/ 255 h 904"/>
                  <a:gd name="T4" fmla="*/ 123 w 490"/>
                  <a:gd name="T5" fmla="*/ 255 h 904"/>
                  <a:gd name="T6" fmla="*/ 258 w 490"/>
                  <a:gd name="T7" fmla="*/ 119 h 904"/>
                  <a:gd name="T8" fmla="*/ 418 w 490"/>
                  <a:gd name="T9" fmla="*/ 279 h 904"/>
                  <a:gd name="T10" fmla="*/ 282 w 490"/>
                  <a:gd name="T11" fmla="*/ 414 h 904"/>
                  <a:gd name="T12" fmla="*/ 282 w 490"/>
                  <a:gd name="T13" fmla="*/ 608 h 904"/>
                  <a:gd name="T14" fmla="*/ 282 w 490"/>
                  <a:gd name="T15" fmla="*/ 617 h 904"/>
                  <a:gd name="T16" fmla="*/ 282 w 490"/>
                  <a:gd name="T17" fmla="*/ 657 h 904"/>
                  <a:gd name="T18" fmla="*/ 155 w 490"/>
                  <a:gd name="T19" fmla="*/ 657 h 904"/>
                  <a:gd name="T20" fmla="*/ 155 w 490"/>
                  <a:gd name="T21" fmla="*/ 713 h 904"/>
                  <a:gd name="T22" fmla="*/ 155 w 490"/>
                  <a:gd name="T23" fmla="*/ 733 h 904"/>
                  <a:gd name="T24" fmla="*/ 155 w 490"/>
                  <a:gd name="T25" fmla="*/ 762 h 904"/>
                  <a:gd name="T26" fmla="*/ 0 w 490"/>
                  <a:gd name="T27" fmla="*/ 762 h 904"/>
                  <a:gd name="T28" fmla="*/ 0 w 490"/>
                  <a:gd name="T29" fmla="*/ 904 h 904"/>
                  <a:gd name="T30" fmla="*/ 490 w 490"/>
                  <a:gd name="T31" fmla="*/ 904 h 904"/>
                  <a:gd name="T32" fmla="*/ 490 w 490"/>
                  <a:gd name="T33" fmla="*/ 0 h 904"/>
                  <a:gd name="T34" fmla="*/ 0 w 490"/>
                  <a:gd name="T35"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904">
                    <a:moveTo>
                      <a:pt x="0" y="0"/>
                    </a:moveTo>
                    <a:lnTo>
                      <a:pt x="0" y="255"/>
                    </a:lnTo>
                    <a:lnTo>
                      <a:pt x="123" y="255"/>
                    </a:lnTo>
                    <a:lnTo>
                      <a:pt x="258" y="119"/>
                    </a:lnTo>
                    <a:lnTo>
                      <a:pt x="418" y="279"/>
                    </a:lnTo>
                    <a:lnTo>
                      <a:pt x="282" y="414"/>
                    </a:lnTo>
                    <a:lnTo>
                      <a:pt x="282" y="608"/>
                    </a:lnTo>
                    <a:lnTo>
                      <a:pt x="282" y="617"/>
                    </a:lnTo>
                    <a:lnTo>
                      <a:pt x="282" y="657"/>
                    </a:lnTo>
                    <a:lnTo>
                      <a:pt x="155" y="657"/>
                    </a:lnTo>
                    <a:lnTo>
                      <a:pt x="155" y="713"/>
                    </a:lnTo>
                    <a:lnTo>
                      <a:pt x="155" y="733"/>
                    </a:lnTo>
                    <a:lnTo>
                      <a:pt x="155" y="762"/>
                    </a:lnTo>
                    <a:lnTo>
                      <a:pt x="0" y="762"/>
                    </a:lnTo>
                    <a:lnTo>
                      <a:pt x="0" y="904"/>
                    </a:lnTo>
                    <a:lnTo>
                      <a:pt x="490" y="904"/>
                    </a:lnTo>
                    <a:lnTo>
                      <a:pt x="49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1" name="Freeform 60"/>
              <p:cNvSpPr>
                <a:spLocks noEditPoints="1"/>
              </p:cNvSpPr>
              <p:nvPr/>
            </p:nvSpPr>
            <p:spPr bwMode="auto">
              <a:xfrm>
                <a:off x="4452" y="1664"/>
                <a:ext cx="712" cy="1182"/>
              </a:xfrm>
              <a:custGeom>
                <a:avLst/>
                <a:gdLst>
                  <a:gd name="T0" fmla="*/ 466 w 466"/>
                  <a:gd name="T1" fmla="*/ 0 h 774"/>
                  <a:gd name="T2" fmla="*/ 0 w 466"/>
                  <a:gd name="T3" fmla="*/ 81 h 774"/>
                  <a:gd name="T4" fmla="*/ 0 w 466"/>
                  <a:gd name="T5" fmla="*/ 695 h 774"/>
                  <a:gd name="T6" fmla="*/ 466 w 466"/>
                  <a:gd name="T7" fmla="*/ 774 h 774"/>
                  <a:gd name="T8" fmla="*/ 466 w 466"/>
                  <a:gd name="T9" fmla="*/ 0 h 774"/>
                  <a:gd name="T10" fmla="*/ 254 w 466"/>
                  <a:gd name="T11" fmla="*/ 525 h 774"/>
                  <a:gd name="T12" fmla="*/ 201 w 466"/>
                  <a:gd name="T13" fmla="*/ 525 h 774"/>
                  <a:gd name="T14" fmla="*/ 132 w 466"/>
                  <a:gd name="T15" fmla="*/ 255 h 774"/>
                  <a:gd name="T16" fmla="*/ 181 w 466"/>
                  <a:gd name="T17" fmla="*/ 255 h 774"/>
                  <a:gd name="T18" fmla="*/ 224 w 466"/>
                  <a:gd name="T19" fmla="*/ 443 h 774"/>
                  <a:gd name="T20" fmla="*/ 228 w 466"/>
                  <a:gd name="T21" fmla="*/ 470 h 774"/>
                  <a:gd name="T22" fmla="*/ 229 w 466"/>
                  <a:gd name="T23" fmla="*/ 470 h 774"/>
                  <a:gd name="T24" fmla="*/ 233 w 466"/>
                  <a:gd name="T25" fmla="*/ 442 h 774"/>
                  <a:gd name="T26" fmla="*/ 276 w 466"/>
                  <a:gd name="T27" fmla="*/ 255 h 774"/>
                  <a:gd name="T28" fmla="*/ 324 w 466"/>
                  <a:gd name="T29" fmla="*/ 255 h 774"/>
                  <a:gd name="T30" fmla="*/ 254 w 466"/>
                  <a:gd name="T31" fmla="*/ 52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6" h="774">
                    <a:moveTo>
                      <a:pt x="466" y="0"/>
                    </a:moveTo>
                    <a:cubicBezTo>
                      <a:pt x="0" y="81"/>
                      <a:pt x="0" y="81"/>
                      <a:pt x="0" y="81"/>
                    </a:cubicBezTo>
                    <a:cubicBezTo>
                      <a:pt x="0" y="695"/>
                      <a:pt x="0" y="695"/>
                      <a:pt x="0" y="695"/>
                    </a:cubicBezTo>
                    <a:cubicBezTo>
                      <a:pt x="466" y="774"/>
                      <a:pt x="466" y="774"/>
                      <a:pt x="466" y="774"/>
                    </a:cubicBezTo>
                    <a:lnTo>
                      <a:pt x="466" y="0"/>
                    </a:lnTo>
                    <a:close/>
                    <a:moveTo>
                      <a:pt x="254" y="525"/>
                    </a:moveTo>
                    <a:cubicBezTo>
                      <a:pt x="201" y="525"/>
                      <a:pt x="201" y="525"/>
                      <a:pt x="201" y="525"/>
                    </a:cubicBezTo>
                    <a:cubicBezTo>
                      <a:pt x="132" y="255"/>
                      <a:pt x="132" y="255"/>
                      <a:pt x="132" y="255"/>
                    </a:cubicBezTo>
                    <a:cubicBezTo>
                      <a:pt x="181" y="255"/>
                      <a:pt x="181" y="255"/>
                      <a:pt x="181" y="255"/>
                    </a:cubicBezTo>
                    <a:cubicBezTo>
                      <a:pt x="224" y="443"/>
                      <a:pt x="224" y="443"/>
                      <a:pt x="224" y="443"/>
                    </a:cubicBezTo>
                    <a:cubicBezTo>
                      <a:pt x="226" y="453"/>
                      <a:pt x="228" y="462"/>
                      <a:pt x="228" y="470"/>
                    </a:cubicBezTo>
                    <a:cubicBezTo>
                      <a:pt x="229" y="470"/>
                      <a:pt x="229" y="470"/>
                      <a:pt x="229" y="470"/>
                    </a:cubicBezTo>
                    <a:cubicBezTo>
                      <a:pt x="230" y="461"/>
                      <a:pt x="231" y="452"/>
                      <a:pt x="233" y="442"/>
                    </a:cubicBezTo>
                    <a:cubicBezTo>
                      <a:pt x="276" y="255"/>
                      <a:pt x="276" y="255"/>
                      <a:pt x="276" y="255"/>
                    </a:cubicBezTo>
                    <a:cubicBezTo>
                      <a:pt x="324" y="255"/>
                      <a:pt x="324" y="255"/>
                      <a:pt x="324" y="255"/>
                    </a:cubicBezTo>
                    <a:lnTo>
                      <a:pt x="254" y="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7" name="Group 6"/>
          <p:cNvGrpSpPr/>
          <p:nvPr/>
        </p:nvGrpSpPr>
        <p:grpSpPr>
          <a:xfrm>
            <a:off x="7747298" y="1673831"/>
            <a:ext cx="1865206" cy="1010320"/>
            <a:chOff x="9447383" y="1914522"/>
            <a:chExt cx="1828800" cy="990601"/>
          </a:xfrm>
        </p:grpSpPr>
        <p:sp>
          <p:nvSpPr>
            <p:cNvPr id="59" name="Rectangle 58"/>
            <p:cNvSpPr/>
            <p:nvPr/>
          </p:nvSpPr>
          <p:spPr bwMode="auto">
            <a:xfrm>
              <a:off x="9447383" y="1914522"/>
              <a:ext cx="1828800" cy="99060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spc="-31" dirty="0" smtClean="0">
                  <a:gradFill>
                    <a:gsLst>
                      <a:gs pos="0">
                        <a:srgbClr val="FFFFFF"/>
                      </a:gs>
                      <a:gs pos="100000">
                        <a:srgbClr val="FFFFFF"/>
                      </a:gs>
                    </a:gsLst>
                    <a:lin ang="5400000" scaled="0"/>
                  </a:gradFill>
                  <a:ea typeface="Segoe UI" pitchFamily="34" charset="0"/>
                  <a:cs typeface="Segoe UI" pitchFamily="34" charset="0"/>
                </a:rPr>
                <a:t>Office Mobile</a:t>
              </a:r>
              <a:endParaRPr lang="en-US" sz="1428" spc="-31" dirty="0">
                <a:gradFill>
                  <a:gsLst>
                    <a:gs pos="0">
                      <a:srgbClr val="FFFFFF"/>
                    </a:gs>
                    <a:gs pos="100000">
                      <a:srgbClr val="FFFFFF"/>
                    </a:gs>
                  </a:gsLst>
                  <a:lin ang="5400000" scaled="0"/>
                </a:gradFill>
                <a:ea typeface="Segoe UI" pitchFamily="34" charset="0"/>
                <a:cs typeface="Segoe UI" pitchFamily="34" charset="0"/>
              </a:endParaRPr>
            </a:p>
          </p:txBody>
        </p:sp>
        <p:pic>
          <p:nvPicPr>
            <p:cNvPr id="61" name="Picture 60"/>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a:ext>
              </a:extLst>
            </a:blip>
            <a:stretch>
              <a:fillRect/>
            </a:stretch>
          </p:blipFill>
          <p:spPr>
            <a:xfrm>
              <a:off x="10557721" y="2060285"/>
              <a:ext cx="253593" cy="487218"/>
            </a:xfrm>
            <a:prstGeom prst="rect">
              <a:avLst/>
            </a:prstGeom>
          </p:spPr>
        </p:pic>
        <p:pic>
          <p:nvPicPr>
            <p:cNvPr id="64" name="Picture 6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9623797" y="2260089"/>
              <a:ext cx="311145" cy="394886"/>
            </a:xfrm>
            <a:prstGeom prst="rect">
              <a:avLst/>
            </a:prstGeom>
          </p:spPr>
        </p:pic>
        <p:sp>
          <p:nvSpPr>
            <p:cNvPr id="66" name="Freeform 61"/>
            <p:cNvSpPr>
              <a:spLocks/>
            </p:cNvSpPr>
            <p:nvPr/>
          </p:nvSpPr>
          <p:spPr bwMode="black">
            <a:xfrm rot="10800000">
              <a:off x="9910503" y="1970653"/>
              <a:ext cx="447292" cy="611176"/>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3260" tIns="46630" rIns="93260" bIns="46630" numCol="1" anchor="t" anchorCtr="0" compatLnSpc="1">
              <a:prstTxWarp prst="textNoShape">
                <a:avLst/>
              </a:prstTxWarp>
            </a:bodyPr>
            <a:lstStyle/>
            <a:p>
              <a:endParaRPr lang="en-US" sz="918" dirty="0">
                <a:solidFill>
                  <a:srgbClr val="FFFFFF"/>
                </a:solidFill>
              </a:endParaRPr>
            </a:p>
          </p:txBody>
        </p:sp>
      </p:grpSp>
      <p:sp>
        <p:nvSpPr>
          <p:cNvPr id="5" name="Title 4"/>
          <p:cNvSpPr>
            <a:spLocks noGrp="1"/>
          </p:cNvSpPr>
          <p:nvPr>
            <p:ph type="title"/>
          </p:nvPr>
        </p:nvSpPr>
        <p:spPr>
          <a:xfrm>
            <a:off x="467183" y="233150"/>
            <a:ext cx="11373923" cy="621530"/>
          </a:xfrm>
        </p:spPr>
        <p:txBody>
          <a:bodyPr/>
          <a:lstStyle/>
          <a:p>
            <a:r>
              <a:rPr lang="en-US" sz="5400" dirty="0" smtClean="0"/>
              <a:t>… in the interests of time</a:t>
            </a:r>
            <a:endParaRPr lang="en-US" sz="5400" dirty="0"/>
          </a:p>
        </p:txBody>
      </p:sp>
      <p:sp>
        <p:nvSpPr>
          <p:cNvPr id="69" name="Title 2"/>
          <p:cNvSpPr txBox="1">
            <a:spLocks/>
          </p:cNvSpPr>
          <p:nvPr/>
        </p:nvSpPr>
        <p:spPr>
          <a:xfrm>
            <a:off x="530467" y="233152"/>
            <a:ext cx="11373923" cy="762786"/>
          </a:xfrm>
          <a:prstGeom prst="rect">
            <a:avLst/>
          </a:prstGeom>
        </p:spPr>
        <p:txBody>
          <a:bodyPr vert="horz" wrap="square" lIns="0" tIns="0" rIns="0" bIns="0" rtlCol="0" anchor="t">
            <a:noAutofit/>
          </a:bodyPr>
          <a:lstStyle>
            <a:lvl1pPr algn="l" defTabSz="914363" rtl="0" eaLnBrk="1" latinLnBrk="0" hangingPunct="1">
              <a:lnSpc>
                <a:spcPct val="90000"/>
              </a:lnSpc>
              <a:spcBef>
                <a:spcPct val="0"/>
              </a:spcBef>
              <a:buNone/>
              <a:defRPr lang="en-US" sz="4000" b="0" kern="1200" cap="none" spc="-100" baseline="0">
                <a:ln w="3175">
                  <a:noFill/>
                </a:ln>
                <a:gradFill>
                  <a:gsLst>
                    <a:gs pos="1250">
                      <a:schemeClr val="tx2"/>
                    </a:gs>
                    <a:gs pos="100000">
                      <a:schemeClr val="tx2"/>
                    </a:gs>
                  </a:gsLst>
                  <a:lin ang="5400000" scaled="0"/>
                </a:gradFill>
                <a:effectLst/>
                <a:latin typeface="+mj-lt"/>
                <a:ea typeface="+mn-ea"/>
                <a:cs typeface="Arial" charset="0"/>
              </a:defRPr>
            </a:lvl1pPr>
          </a:lstStyle>
          <a:p>
            <a:endParaRPr lang="en-US" sz="4080" dirty="0"/>
          </a:p>
        </p:txBody>
      </p:sp>
      <p:sp>
        <p:nvSpPr>
          <p:cNvPr id="85" name="Rectangle 84"/>
          <p:cNvSpPr/>
          <p:nvPr/>
        </p:nvSpPr>
        <p:spPr bwMode="auto">
          <a:xfrm>
            <a:off x="9687291" y="5505760"/>
            <a:ext cx="1865208"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Auditing &amp; Compliance policies</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grpSp>
        <p:nvGrpSpPr>
          <p:cNvPr id="25" name="Group 24"/>
          <p:cNvGrpSpPr/>
          <p:nvPr/>
        </p:nvGrpSpPr>
        <p:grpSpPr>
          <a:xfrm>
            <a:off x="9687291" y="1679484"/>
            <a:ext cx="1863761" cy="1010320"/>
            <a:chOff x="9560065" y="1874929"/>
            <a:chExt cx="1863761" cy="1010320"/>
          </a:xfrm>
        </p:grpSpPr>
        <p:sp>
          <p:nvSpPr>
            <p:cNvPr id="29" name="Rectangle 28"/>
            <p:cNvSpPr/>
            <p:nvPr/>
          </p:nvSpPr>
          <p:spPr bwMode="auto">
            <a:xfrm>
              <a:off x="9560065" y="1874929"/>
              <a:ext cx="1863761"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spc="-31" dirty="0" smtClean="0">
                  <a:gradFill>
                    <a:gsLst>
                      <a:gs pos="0">
                        <a:srgbClr val="FFFFFF"/>
                      </a:gs>
                      <a:gs pos="100000">
                        <a:srgbClr val="FFFFFF"/>
                      </a:gs>
                    </a:gsLst>
                    <a:lin ang="5400000" scaled="0"/>
                  </a:gradFill>
                  <a:ea typeface="Segoe UI" pitchFamily="34" charset="0"/>
                  <a:cs typeface="Segoe UI" pitchFamily="34" charset="0"/>
                </a:rPr>
                <a:t>Office Online</a:t>
              </a:r>
              <a:endParaRPr lang="en-US" sz="1428" spc="-31" dirty="0">
                <a:gradFill>
                  <a:gsLst>
                    <a:gs pos="0">
                      <a:srgbClr val="FFFFFF"/>
                    </a:gs>
                    <a:gs pos="100000">
                      <a:srgbClr val="FFFFFF"/>
                    </a:gs>
                  </a:gsLst>
                  <a:lin ang="5400000" scaled="0"/>
                </a:gradFill>
                <a:ea typeface="Segoe UI" pitchFamily="34" charset="0"/>
                <a:cs typeface="Segoe UI" pitchFamily="34" charset="0"/>
              </a:endParaRPr>
            </a:p>
          </p:txBody>
        </p:sp>
        <p:grpSp>
          <p:nvGrpSpPr>
            <p:cNvPr id="82" name="Group 81"/>
            <p:cNvGrpSpPr/>
            <p:nvPr/>
          </p:nvGrpSpPr>
          <p:grpSpPr>
            <a:xfrm>
              <a:off x="10043330" y="1900363"/>
              <a:ext cx="897230" cy="760213"/>
              <a:chOff x="9779794" y="1764505"/>
              <a:chExt cx="1121569" cy="957263"/>
            </a:xfrm>
          </p:grpSpPr>
          <p:pic>
            <p:nvPicPr>
              <p:cNvPr id="83" name="Picture 3" descr="\\MAGNUM\Projects\Microsoft\Cloud Power FY12\Design\ICONS_PNG\Service_Lifecycle_Management.png"/>
              <p:cNvPicPr>
                <a:picLocks noChangeAspect="1" noChangeArrowheads="1"/>
              </p:cNvPicPr>
              <p:nvPr/>
            </p:nvPicPr>
            <p:blipFill rotWithShape="1">
              <a:blip r:embed="rId10" cstate="print">
                <a:lum bright="100000"/>
              </a:blip>
              <a:srcRect l="20033" t="24262" r="18639" b="23394"/>
              <a:stretch/>
            </p:blipFill>
            <p:spPr bwMode="auto">
              <a:xfrm>
                <a:off x="9779794" y="1764505"/>
                <a:ext cx="1121569" cy="957263"/>
              </a:xfrm>
              <a:prstGeom prst="rect">
                <a:avLst/>
              </a:prstGeom>
              <a:noFill/>
            </p:spPr>
          </p:pic>
          <p:sp>
            <p:nvSpPr>
              <p:cNvPr id="84" name="TextBox 83"/>
              <p:cNvSpPr txBox="1"/>
              <p:nvPr/>
            </p:nvSpPr>
            <p:spPr>
              <a:xfrm>
                <a:off x="9955846" y="2087773"/>
                <a:ext cx="769463" cy="387554"/>
              </a:xfrm>
              <a:prstGeom prst="rect">
                <a:avLst/>
              </a:prstGeom>
              <a:noFill/>
            </p:spPr>
            <p:txBody>
              <a:bodyPr wrap="none" lIns="0" tIns="0" rIns="0" bIns="0" rtlCol="0">
                <a:spAutoFit/>
              </a:bodyPr>
              <a:lstStyle/>
              <a:p>
                <a:r>
                  <a:rPr lang="en-US" sz="2000" b="1" dirty="0" smtClean="0">
                    <a:solidFill>
                      <a:schemeClr val="accent4"/>
                    </a:solidFill>
                    <a:latin typeface="Segoe UI" panose="020B0502040204020203" pitchFamily="34" charset="0"/>
                    <a:cs typeface="Segoe UI" panose="020B0502040204020203" pitchFamily="34" charset="0"/>
                  </a:rPr>
                  <a:t>www</a:t>
                </a:r>
                <a:endParaRPr lang="en-US" sz="2800" b="1" dirty="0" smtClean="0">
                  <a:solidFill>
                    <a:schemeClr val="accent4"/>
                  </a:solidFill>
                  <a:latin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29636192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bwMode="auto">
          <a:xfrm>
            <a:off x="661702" y="5418058"/>
            <a:ext cx="10972800" cy="1188720"/>
          </a:xfrm>
          <a:prstGeom prst="rect">
            <a:avLst/>
          </a:prstGeom>
          <a:solidFill>
            <a:schemeClr val="tx1">
              <a:alpha val="50196"/>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tx1"/>
                </a:solidFill>
                <a:ea typeface="Segoe UI" pitchFamily="34" charset="0"/>
                <a:cs typeface="Segoe UI" pitchFamily="34" charset="0"/>
              </a:rPr>
              <a:t>Streamlined</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Management</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Services</a:t>
            </a:r>
            <a:endParaRPr lang="en-US" sz="2400" dirty="0">
              <a:solidFill>
                <a:schemeClr val="tx1"/>
              </a:solidFill>
              <a:ea typeface="Segoe UI" pitchFamily="34" charset="0"/>
              <a:cs typeface="Segoe UI" pitchFamily="34" charset="0"/>
            </a:endParaRPr>
          </a:p>
        </p:txBody>
      </p:sp>
      <p:sp>
        <p:nvSpPr>
          <p:cNvPr id="24" name="Rectangle 23"/>
          <p:cNvSpPr/>
          <p:nvPr/>
        </p:nvSpPr>
        <p:spPr bwMode="auto">
          <a:xfrm>
            <a:off x="665321" y="4132272"/>
            <a:ext cx="10972800" cy="1188720"/>
          </a:xfrm>
          <a:prstGeom prst="rect">
            <a:avLst/>
          </a:prstGeom>
          <a:solidFill>
            <a:schemeClr val="tx1">
              <a:alpha val="50196"/>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836" b="1" dirty="0">
                <a:solidFill>
                  <a:schemeClr val="tx1"/>
                </a:solidFill>
                <a:ea typeface="Segoe UI" pitchFamily="34" charset="0"/>
                <a:cs typeface="Segoe UI" pitchFamily="34" charset="0"/>
              </a:rPr>
              <a:t/>
            </a:r>
            <a:br>
              <a:rPr lang="en-US" sz="1836" b="1" dirty="0">
                <a:solidFill>
                  <a:schemeClr val="tx1"/>
                </a:solidFill>
                <a:ea typeface="Segoe UI" pitchFamily="34" charset="0"/>
                <a:cs typeface="Segoe UI" pitchFamily="34" charset="0"/>
              </a:rPr>
            </a:br>
            <a:r>
              <a:rPr lang="en-US" sz="2400" dirty="0">
                <a:solidFill>
                  <a:schemeClr val="tx1"/>
                </a:solidFill>
                <a:ea typeface="Segoe UI" pitchFamily="34" charset="0"/>
                <a:cs typeface="Segoe UI" pitchFamily="34" charset="0"/>
              </a:rPr>
              <a:t>Shared </a:t>
            </a:r>
            <a:endParaRPr lang="en-US" sz="2400" dirty="0" smtClean="0">
              <a:solidFill>
                <a:schemeClr val="tx1"/>
              </a:solidFill>
              <a:ea typeface="Segoe UI" pitchFamily="34" charset="0"/>
              <a:cs typeface="Segoe UI" pitchFamily="34" charset="0"/>
            </a:endParaRP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Platform </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Services</a:t>
            </a:r>
            <a:endParaRPr lang="en-US" sz="2400" dirty="0">
              <a:solidFill>
                <a:schemeClr val="tx1"/>
              </a:solidFill>
              <a:ea typeface="Segoe UI" pitchFamily="34" charset="0"/>
              <a:cs typeface="Segoe UI" pitchFamily="34" charset="0"/>
            </a:endParaRPr>
          </a:p>
        </p:txBody>
      </p:sp>
      <p:sp>
        <p:nvSpPr>
          <p:cNvPr id="21" name="Rectangle 20"/>
          <p:cNvSpPr/>
          <p:nvPr/>
        </p:nvSpPr>
        <p:spPr bwMode="auto">
          <a:xfrm>
            <a:off x="665321" y="2879338"/>
            <a:ext cx="10972800" cy="1188720"/>
          </a:xfrm>
          <a:prstGeom prst="rect">
            <a:avLst/>
          </a:prstGeom>
          <a:solidFill>
            <a:schemeClr val="tx1">
              <a:alpha val="50196"/>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tx1"/>
                </a:solidFill>
                <a:ea typeface="Segoe UI" pitchFamily="34" charset="0"/>
                <a:cs typeface="Segoe UI" pitchFamily="34" charset="0"/>
              </a:rPr>
              <a:t>Organizational </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Productivity</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services</a:t>
            </a:r>
            <a:endParaRPr lang="en-US" sz="2400" dirty="0">
              <a:solidFill>
                <a:schemeClr val="tx1"/>
              </a:solidFill>
              <a:ea typeface="Segoe UI" pitchFamily="34" charset="0"/>
              <a:cs typeface="Segoe UI" pitchFamily="34" charset="0"/>
            </a:endParaRPr>
          </a:p>
        </p:txBody>
      </p:sp>
      <p:sp>
        <p:nvSpPr>
          <p:cNvPr id="11" name="Rectangle 10"/>
          <p:cNvSpPr/>
          <p:nvPr>
            <p:custDataLst>
              <p:tags r:id="rId1"/>
            </p:custDataLst>
          </p:nvPr>
        </p:nvSpPr>
        <p:spPr bwMode="auto">
          <a:xfrm>
            <a:off x="3858521" y="5505760"/>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Engineers on Call</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auto">
          <a:xfrm>
            <a:off x="5801444" y="5505761"/>
            <a:ext cx="1865207" cy="1010320"/>
          </a:xfrm>
          <a:prstGeom prst="rect">
            <a:avLst/>
          </a:prstGeom>
          <a:solidFill>
            <a:srgbClr val="64135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Service Operations</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744368" y="5505761"/>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Consolidated Reporting</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custDataLst>
              <p:tags r:id="rId2"/>
            </p:custDataLst>
          </p:nvPr>
        </p:nvSpPr>
        <p:spPr bwMode="auto">
          <a:xfrm>
            <a:off x="3858520" y="4225481"/>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Provisioning and update automation</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5802889" y="4222535"/>
            <a:ext cx="1865207" cy="101032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Identity management and access control</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7745813" y="4222535"/>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System Monitoring</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9688736" y="4222536"/>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Commerce Platform</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665321" y="1584188"/>
            <a:ext cx="10972800" cy="1188720"/>
          </a:xfrm>
          <a:prstGeom prst="rect">
            <a:avLst/>
          </a:prstGeom>
          <a:solidFill>
            <a:schemeClr val="tx1">
              <a:alpha val="50196"/>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2400" dirty="0" smtClean="0">
                <a:solidFill>
                  <a:schemeClr val="tx1"/>
                </a:solidFill>
                <a:ea typeface="Segoe UI" pitchFamily="34" charset="0"/>
                <a:cs typeface="Segoe UI" pitchFamily="34" charset="0"/>
              </a:rPr>
              <a:t>User </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Productivity </a:t>
            </a:r>
          </a:p>
          <a:p>
            <a:pPr defTabSz="931928" fontAlgn="base">
              <a:spcBef>
                <a:spcPct val="0"/>
              </a:spcBef>
              <a:spcAft>
                <a:spcPct val="0"/>
              </a:spcAft>
            </a:pPr>
            <a:r>
              <a:rPr lang="en-US" sz="2400" dirty="0" smtClean="0">
                <a:solidFill>
                  <a:schemeClr val="tx1"/>
                </a:solidFill>
                <a:ea typeface="Segoe UI" pitchFamily="34" charset="0"/>
                <a:cs typeface="Segoe UI" pitchFamily="34" charset="0"/>
              </a:rPr>
              <a:t>applications</a:t>
            </a:r>
            <a:endParaRPr lang="en-US" sz="2400" dirty="0">
              <a:solidFill>
                <a:schemeClr val="tx1"/>
              </a:solidFill>
              <a:ea typeface="Segoe UI" pitchFamily="34" charset="0"/>
              <a:cs typeface="Segoe UI" pitchFamily="34" charset="0"/>
            </a:endParaRPr>
          </a:p>
        </p:txBody>
      </p:sp>
      <p:grpSp>
        <p:nvGrpSpPr>
          <p:cNvPr id="31" name="Group 30"/>
          <p:cNvGrpSpPr/>
          <p:nvPr/>
        </p:nvGrpSpPr>
        <p:grpSpPr>
          <a:xfrm>
            <a:off x="3857075" y="1669762"/>
            <a:ext cx="1866652" cy="1010320"/>
            <a:chOff x="3729849" y="1865207"/>
            <a:chExt cx="1866652" cy="1010320"/>
          </a:xfrm>
        </p:grpSpPr>
        <p:sp>
          <p:nvSpPr>
            <p:cNvPr id="19" name="Rectangle 18"/>
            <p:cNvSpPr/>
            <p:nvPr/>
          </p:nvSpPr>
          <p:spPr bwMode="auto">
            <a:xfrm>
              <a:off x="3729849" y="1865207"/>
              <a:ext cx="1866652" cy="1010320"/>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632" dirty="0">
                  <a:gradFill>
                    <a:gsLst>
                      <a:gs pos="0">
                        <a:srgbClr val="FFFFFF"/>
                      </a:gs>
                      <a:gs pos="100000">
                        <a:srgbClr val="FFFFFF"/>
                      </a:gs>
                    </a:gsLst>
                    <a:lin ang="5400000" scaled="0"/>
                  </a:gradFill>
                  <a:ea typeface="Segoe UI" pitchFamily="34" charset="0"/>
                  <a:cs typeface="Segoe UI" pitchFamily="34" charset="0"/>
                </a:rPr>
                <a:t>Office</a:t>
              </a:r>
            </a:p>
          </p:txBody>
        </p:sp>
        <p:grpSp>
          <p:nvGrpSpPr>
            <p:cNvPr id="6" name="Group 4"/>
            <p:cNvGrpSpPr>
              <a:grpSpLocks noChangeAspect="1"/>
            </p:cNvGrpSpPr>
            <p:nvPr/>
          </p:nvGrpSpPr>
          <p:grpSpPr bwMode="auto">
            <a:xfrm>
              <a:off x="4006680" y="2098358"/>
              <a:ext cx="1278954" cy="413294"/>
              <a:chOff x="3328" y="149"/>
              <a:chExt cx="1244" cy="402"/>
            </a:xfrm>
            <a:solidFill>
              <a:schemeClr val="bg1"/>
            </a:solidFill>
          </p:grpSpPr>
          <p:sp>
            <p:nvSpPr>
              <p:cNvPr id="8" name="Freeform 5"/>
              <p:cNvSpPr>
                <a:spLocks/>
              </p:cNvSpPr>
              <p:nvPr/>
            </p:nvSpPr>
            <p:spPr bwMode="auto">
              <a:xfrm>
                <a:off x="3328" y="149"/>
                <a:ext cx="329" cy="402"/>
              </a:xfrm>
              <a:custGeom>
                <a:avLst/>
                <a:gdLst>
                  <a:gd name="T0" fmla="*/ 0 w 329"/>
                  <a:gd name="T1" fmla="*/ 322 h 402"/>
                  <a:gd name="T2" fmla="*/ 0 w 329"/>
                  <a:gd name="T3" fmla="*/ 79 h 402"/>
                  <a:gd name="T4" fmla="*/ 213 w 329"/>
                  <a:gd name="T5" fmla="*/ 0 h 402"/>
                  <a:gd name="T6" fmla="*/ 329 w 329"/>
                  <a:gd name="T7" fmla="*/ 36 h 402"/>
                  <a:gd name="T8" fmla="*/ 329 w 329"/>
                  <a:gd name="T9" fmla="*/ 366 h 402"/>
                  <a:gd name="T10" fmla="*/ 213 w 329"/>
                  <a:gd name="T11" fmla="*/ 402 h 402"/>
                  <a:gd name="T12" fmla="*/ 0 w 329"/>
                  <a:gd name="T13" fmla="*/ 322 h 402"/>
                  <a:gd name="T14" fmla="*/ 213 w 329"/>
                  <a:gd name="T15" fmla="*/ 349 h 402"/>
                  <a:gd name="T16" fmla="*/ 213 w 329"/>
                  <a:gd name="T17" fmla="*/ 65 h 402"/>
                  <a:gd name="T18" fmla="*/ 76 w 329"/>
                  <a:gd name="T19" fmla="*/ 99 h 402"/>
                  <a:gd name="T20" fmla="*/ 76 w 329"/>
                  <a:gd name="T21" fmla="*/ 291 h 402"/>
                  <a:gd name="T22" fmla="*/ 0 w 329"/>
                  <a:gd name="T23" fmla="*/ 3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402">
                    <a:moveTo>
                      <a:pt x="0" y="322"/>
                    </a:moveTo>
                    <a:lnTo>
                      <a:pt x="0" y="79"/>
                    </a:lnTo>
                    <a:lnTo>
                      <a:pt x="213" y="0"/>
                    </a:lnTo>
                    <a:lnTo>
                      <a:pt x="329" y="36"/>
                    </a:lnTo>
                    <a:lnTo>
                      <a:pt x="329" y="366"/>
                    </a:lnTo>
                    <a:lnTo>
                      <a:pt x="213" y="402"/>
                    </a:lnTo>
                    <a:lnTo>
                      <a:pt x="0" y="322"/>
                    </a:lnTo>
                    <a:lnTo>
                      <a:pt x="213" y="349"/>
                    </a:lnTo>
                    <a:lnTo>
                      <a:pt x="213" y="65"/>
                    </a:lnTo>
                    <a:lnTo>
                      <a:pt x="76" y="99"/>
                    </a:lnTo>
                    <a:lnTo>
                      <a:pt x="76" y="291"/>
                    </a:lnTo>
                    <a:lnTo>
                      <a:pt x="0" y="3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6"/>
              <p:cNvSpPr>
                <a:spLocks noEditPoints="1"/>
              </p:cNvSpPr>
              <p:nvPr/>
            </p:nvSpPr>
            <p:spPr bwMode="auto">
              <a:xfrm>
                <a:off x="3774" y="226"/>
                <a:ext cx="222" cy="248"/>
              </a:xfrm>
              <a:custGeom>
                <a:avLst/>
                <a:gdLst>
                  <a:gd name="T0" fmla="*/ 47 w 94"/>
                  <a:gd name="T1" fmla="*/ 103 h 103"/>
                  <a:gd name="T2" fmla="*/ 13 w 94"/>
                  <a:gd name="T3" fmla="*/ 89 h 103"/>
                  <a:gd name="T4" fmla="*/ 0 w 94"/>
                  <a:gd name="T5" fmla="*/ 53 h 103"/>
                  <a:gd name="T6" fmla="*/ 13 w 94"/>
                  <a:gd name="T7" fmla="*/ 14 h 103"/>
                  <a:gd name="T8" fmla="*/ 48 w 94"/>
                  <a:gd name="T9" fmla="*/ 0 h 103"/>
                  <a:gd name="T10" fmla="*/ 82 w 94"/>
                  <a:gd name="T11" fmla="*/ 14 h 103"/>
                  <a:gd name="T12" fmla="*/ 94 w 94"/>
                  <a:gd name="T13" fmla="*/ 50 h 103"/>
                  <a:gd name="T14" fmla="*/ 81 w 94"/>
                  <a:gd name="T15" fmla="*/ 89 h 103"/>
                  <a:gd name="T16" fmla="*/ 47 w 94"/>
                  <a:gd name="T17" fmla="*/ 103 h 103"/>
                  <a:gd name="T18" fmla="*/ 48 w 94"/>
                  <a:gd name="T19" fmla="*/ 11 h 103"/>
                  <a:gd name="T20" fmla="*/ 22 w 94"/>
                  <a:gd name="T21" fmla="*/ 22 h 103"/>
                  <a:gd name="T22" fmla="*/ 12 w 94"/>
                  <a:gd name="T23" fmla="*/ 52 h 103"/>
                  <a:gd name="T24" fmla="*/ 22 w 94"/>
                  <a:gd name="T25" fmla="*/ 81 h 103"/>
                  <a:gd name="T26" fmla="*/ 47 w 94"/>
                  <a:gd name="T27" fmla="*/ 93 h 103"/>
                  <a:gd name="T28" fmla="*/ 73 w 94"/>
                  <a:gd name="T29" fmla="*/ 82 h 103"/>
                  <a:gd name="T30" fmla="*/ 82 w 94"/>
                  <a:gd name="T31" fmla="*/ 52 h 103"/>
                  <a:gd name="T32" fmla="*/ 73 w 94"/>
                  <a:gd name="T33" fmla="*/ 21 h 103"/>
                  <a:gd name="T34" fmla="*/ 48 w 94"/>
                  <a:gd name="T35"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03">
                    <a:moveTo>
                      <a:pt x="47" y="103"/>
                    </a:moveTo>
                    <a:cubicBezTo>
                      <a:pt x="33" y="103"/>
                      <a:pt x="21" y="99"/>
                      <a:pt x="13" y="89"/>
                    </a:cubicBezTo>
                    <a:cubicBezTo>
                      <a:pt x="4" y="80"/>
                      <a:pt x="0" y="68"/>
                      <a:pt x="0" y="53"/>
                    </a:cubicBezTo>
                    <a:cubicBezTo>
                      <a:pt x="0" y="37"/>
                      <a:pt x="4" y="24"/>
                      <a:pt x="13" y="14"/>
                    </a:cubicBezTo>
                    <a:cubicBezTo>
                      <a:pt x="22" y="5"/>
                      <a:pt x="33" y="0"/>
                      <a:pt x="48" y="0"/>
                    </a:cubicBezTo>
                    <a:cubicBezTo>
                      <a:pt x="62" y="0"/>
                      <a:pt x="73" y="5"/>
                      <a:pt x="82" y="14"/>
                    </a:cubicBezTo>
                    <a:cubicBezTo>
                      <a:pt x="90" y="23"/>
                      <a:pt x="94" y="35"/>
                      <a:pt x="94" y="50"/>
                    </a:cubicBezTo>
                    <a:cubicBezTo>
                      <a:pt x="94" y="67"/>
                      <a:pt x="90" y="80"/>
                      <a:pt x="81" y="89"/>
                    </a:cubicBezTo>
                    <a:cubicBezTo>
                      <a:pt x="73" y="98"/>
                      <a:pt x="61" y="103"/>
                      <a:pt x="47" y="103"/>
                    </a:cubicBezTo>
                    <a:close/>
                    <a:moveTo>
                      <a:pt x="48" y="11"/>
                    </a:moveTo>
                    <a:cubicBezTo>
                      <a:pt x="37" y="11"/>
                      <a:pt x="29" y="14"/>
                      <a:pt x="22" y="22"/>
                    </a:cubicBezTo>
                    <a:cubicBezTo>
                      <a:pt x="16" y="30"/>
                      <a:pt x="12" y="39"/>
                      <a:pt x="12" y="52"/>
                    </a:cubicBezTo>
                    <a:cubicBezTo>
                      <a:pt x="12" y="64"/>
                      <a:pt x="15" y="74"/>
                      <a:pt x="22" y="81"/>
                    </a:cubicBezTo>
                    <a:cubicBezTo>
                      <a:pt x="28" y="89"/>
                      <a:pt x="37" y="93"/>
                      <a:pt x="47" y="93"/>
                    </a:cubicBezTo>
                    <a:cubicBezTo>
                      <a:pt x="58" y="93"/>
                      <a:pt x="66" y="89"/>
                      <a:pt x="73" y="82"/>
                    </a:cubicBezTo>
                    <a:cubicBezTo>
                      <a:pt x="79" y="75"/>
                      <a:pt x="82" y="65"/>
                      <a:pt x="82" y="52"/>
                    </a:cubicBezTo>
                    <a:cubicBezTo>
                      <a:pt x="82" y="39"/>
                      <a:pt x="79" y="29"/>
                      <a:pt x="73" y="21"/>
                    </a:cubicBezTo>
                    <a:cubicBezTo>
                      <a:pt x="67" y="14"/>
                      <a:pt x="58" y="11"/>
                      <a:pt x="4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Freeform 7"/>
              <p:cNvSpPr>
                <a:spLocks/>
              </p:cNvSpPr>
              <p:nvPr/>
            </p:nvSpPr>
            <p:spPr bwMode="auto">
              <a:xfrm>
                <a:off x="4013" y="214"/>
                <a:ext cx="194" cy="257"/>
              </a:xfrm>
              <a:custGeom>
                <a:avLst/>
                <a:gdLst>
                  <a:gd name="T0" fmla="*/ 35 w 82"/>
                  <a:gd name="T1" fmla="*/ 0 h 107"/>
                  <a:gd name="T2" fmla="*/ 19 w 82"/>
                  <a:gd name="T3" fmla="*/ 6 h 107"/>
                  <a:gd name="T4" fmla="*/ 12 w 82"/>
                  <a:gd name="T5" fmla="*/ 24 h 107"/>
                  <a:gd name="T6" fmla="*/ 12 w 82"/>
                  <a:gd name="T7" fmla="*/ 35 h 107"/>
                  <a:gd name="T8" fmla="*/ 0 w 82"/>
                  <a:gd name="T9" fmla="*/ 35 h 107"/>
                  <a:gd name="T10" fmla="*/ 0 w 82"/>
                  <a:gd name="T11" fmla="*/ 45 h 107"/>
                  <a:gd name="T12" fmla="*/ 12 w 82"/>
                  <a:gd name="T13" fmla="*/ 45 h 107"/>
                  <a:gd name="T14" fmla="*/ 12 w 82"/>
                  <a:gd name="T15" fmla="*/ 107 h 107"/>
                  <a:gd name="T16" fmla="*/ 24 w 82"/>
                  <a:gd name="T17" fmla="*/ 107 h 107"/>
                  <a:gd name="T18" fmla="*/ 24 w 82"/>
                  <a:gd name="T19" fmla="*/ 45 h 107"/>
                  <a:gd name="T20" fmla="*/ 51 w 82"/>
                  <a:gd name="T21" fmla="*/ 45 h 107"/>
                  <a:gd name="T22" fmla="*/ 51 w 82"/>
                  <a:gd name="T23" fmla="*/ 107 h 107"/>
                  <a:gd name="T24" fmla="*/ 63 w 82"/>
                  <a:gd name="T25" fmla="*/ 107 h 107"/>
                  <a:gd name="T26" fmla="*/ 63 w 82"/>
                  <a:gd name="T27" fmla="*/ 45 h 107"/>
                  <a:gd name="T28" fmla="*/ 79 w 82"/>
                  <a:gd name="T29" fmla="*/ 45 h 107"/>
                  <a:gd name="T30" fmla="*/ 79 w 82"/>
                  <a:gd name="T31" fmla="*/ 35 h 107"/>
                  <a:gd name="T32" fmla="*/ 63 w 82"/>
                  <a:gd name="T33" fmla="*/ 35 h 107"/>
                  <a:gd name="T34" fmla="*/ 63 w 82"/>
                  <a:gd name="T35" fmla="*/ 24 h 107"/>
                  <a:gd name="T36" fmla="*/ 75 w 82"/>
                  <a:gd name="T37" fmla="*/ 9 h 107"/>
                  <a:gd name="T38" fmla="*/ 82 w 82"/>
                  <a:gd name="T39" fmla="*/ 11 h 107"/>
                  <a:gd name="T40" fmla="*/ 82 w 82"/>
                  <a:gd name="T41" fmla="*/ 1 h 107"/>
                  <a:gd name="T42" fmla="*/ 74 w 82"/>
                  <a:gd name="T43" fmla="*/ 0 h 107"/>
                  <a:gd name="T44" fmla="*/ 58 w 82"/>
                  <a:gd name="T45" fmla="*/ 6 h 107"/>
                  <a:gd name="T46" fmla="*/ 51 w 82"/>
                  <a:gd name="T47" fmla="*/ 24 h 107"/>
                  <a:gd name="T48" fmla="*/ 51 w 82"/>
                  <a:gd name="T49" fmla="*/ 35 h 107"/>
                  <a:gd name="T50" fmla="*/ 24 w 82"/>
                  <a:gd name="T51" fmla="*/ 35 h 107"/>
                  <a:gd name="T52" fmla="*/ 24 w 82"/>
                  <a:gd name="T53" fmla="*/ 24 h 107"/>
                  <a:gd name="T54" fmla="*/ 36 w 82"/>
                  <a:gd name="T55" fmla="*/ 9 h 107"/>
                  <a:gd name="T56" fmla="*/ 43 w 82"/>
                  <a:gd name="T57" fmla="*/ 11 h 107"/>
                  <a:gd name="T58" fmla="*/ 43 w 82"/>
                  <a:gd name="T59" fmla="*/ 1 h 107"/>
                  <a:gd name="T60" fmla="*/ 35 w 82"/>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107">
                    <a:moveTo>
                      <a:pt x="35" y="0"/>
                    </a:moveTo>
                    <a:cubicBezTo>
                      <a:pt x="28" y="0"/>
                      <a:pt x="23" y="2"/>
                      <a:pt x="19" y="6"/>
                    </a:cubicBezTo>
                    <a:cubicBezTo>
                      <a:pt x="14" y="10"/>
                      <a:pt x="12" y="16"/>
                      <a:pt x="12" y="24"/>
                    </a:cubicBezTo>
                    <a:cubicBezTo>
                      <a:pt x="12" y="35"/>
                      <a:pt x="12" y="35"/>
                      <a:pt x="12" y="35"/>
                    </a:cubicBezTo>
                    <a:cubicBezTo>
                      <a:pt x="0" y="35"/>
                      <a:pt x="0" y="35"/>
                      <a:pt x="0" y="35"/>
                    </a:cubicBezTo>
                    <a:cubicBezTo>
                      <a:pt x="0" y="45"/>
                      <a:pt x="0" y="45"/>
                      <a:pt x="0" y="45"/>
                    </a:cubicBezTo>
                    <a:cubicBezTo>
                      <a:pt x="12" y="45"/>
                      <a:pt x="12" y="45"/>
                      <a:pt x="12" y="45"/>
                    </a:cubicBezTo>
                    <a:cubicBezTo>
                      <a:pt x="12" y="107"/>
                      <a:pt x="12" y="107"/>
                      <a:pt x="12" y="107"/>
                    </a:cubicBezTo>
                    <a:cubicBezTo>
                      <a:pt x="24" y="107"/>
                      <a:pt x="24" y="107"/>
                      <a:pt x="24" y="107"/>
                    </a:cubicBezTo>
                    <a:cubicBezTo>
                      <a:pt x="24" y="45"/>
                      <a:pt x="24" y="45"/>
                      <a:pt x="24" y="45"/>
                    </a:cubicBezTo>
                    <a:cubicBezTo>
                      <a:pt x="51" y="45"/>
                      <a:pt x="51" y="45"/>
                      <a:pt x="51" y="45"/>
                    </a:cubicBezTo>
                    <a:cubicBezTo>
                      <a:pt x="51" y="107"/>
                      <a:pt x="51" y="107"/>
                      <a:pt x="51" y="107"/>
                    </a:cubicBezTo>
                    <a:cubicBezTo>
                      <a:pt x="63" y="107"/>
                      <a:pt x="63" y="107"/>
                      <a:pt x="63" y="107"/>
                    </a:cubicBezTo>
                    <a:cubicBezTo>
                      <a:pt x="63" y="45"/>
                      <a:pt x="63" y="45"/>
                      <a:pt x="63" y="45"/>
                    </a:cubicBezTo>
                    <a:cubicBezTo>
                      <a:pt x="79" y="45"/>
                      <a:pt x="79" y="45"/>
                      <a:pt x="79" y="45"/>
                    </a:cubicBezTo>
                    <a:cubicBezTo>
                      <a:pt x="79" y="35"/>
                      <a:pt x="79" y="35"/>
                      <a:pt x="79" y="35"/>
                    </a:cubicBezTo>
                    <a:cubicBezTo>
                      <a:pt x="63" y="35"/>
                      <a:pt x="63" y="35"/>
                      <a:pt x="63" y="35"/>
                    </a:cubicBezTo>
                    <a:cubicBezTo>
                      <a:pt x="63" y="24"/>
                      <a:pt x="63" y="24"/>
                      <a:pt x="63" y="24"/>
                    </a:cubicBezTo>
                    <a:cubicBezTo>
                      <a:pt x="63" y="14"/>
                      <a:pt x="67" y="9"/>
                      <a:pt x="75" y="9"/>
                    </a:cubicBezTo>
                    <a:cubicBezTo>
                      <a:pt x="78" y="9"/>
                      <a:pt x="80" y="10"/>
                      <a:pt x="82" y="11"/>
                    </a:cubicBezTo>
                    <a:cubicBezTo>
                      <a:pt x="82" y="1"/>
                      <a:pt x="82" y="1"/>
                      <a:pt x="82" y="1"/>
                    </a:cubicBezTo>
                    <a:cubicBezTo>
                      <a:pt x="80" y="0"/>
                      <a:pt x="78" y="0"/>
                      <a:pt x="74" y="0"/>
                    </a:cubicBezTo>
                    <a:cubicBezTo>
                      <a:pt x="68" y="0"/>
                      <a:pt x="62" y="2"/>
                      <a:pt x="58" y="6"/>
                    </a:cubicBezTo>
                    <a:cubicBezTo>
                      <a:pt x="54" y="10"/>
                      <a:pt x="51" y="16"/>
                      <a:pt x="51" y="24"/>
                    </a:cubicBezTo>
                    <a:cubicBezTo>
                      <a:pt x="51" y="35"/>
                      <a:pt x="51" y="35"/>
                      <a:pt x="51" y="35"/>
                    </a:cubicBezTo>
                    <a:cubicBezTo>
                      <a:pt x="24" y="35"/>
                      <a:pt x="24" y="35"/>
                      <a:pt x="24" y="35"/>
                    </a:cubicBezTo>
                    <a:cubicBezTo>
                      <a:pt x="24" y="24"/>
                      <a:pt x="24" y="24"/>
                      <a:pt x="24" y="24"/>
                    </a:cubicBezTo>
                    <a:cubicBezTo>
                      <a:pt x="24" y="14"/>
                      <a:pt x="28" y="9"/>
                      <a:pt x="36" y="9"/>
                    </a:cubicBezTo>
                    <a:cubicBezTo>
                      <a:pt x="38" y="9"/>
                      <a:pt x="41" y="10"/>
                      <a:pt x="43" y="11"/>
                    </a:cubicBezTo>
                    <a:cubicBezTo>
                      <a:pt x="43" y="1"/>
                      <a:pt x="43" y="1"/>
                      <a:pt x="43" y="1"/>
                    </a:cubicBezTo>
                    <a:cubicBezTo>
                      <a:pt x="41" y="0"/>
                      <a:pt x="38"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8"/>
              <p:cNvSpPr>
                <a:spLocks noEditPoints="1"/>
              </p:cNvSpPr>
              <p:nvPr/>
            </p:nvSpPr>
            <p:spPr bwMode="auto">
              <a:xfrm>
                <a:off x="4224" y="219"/>
                <a:ext cx="36" cy="252"/>
              </a:xfrm>
              <a:custGeom>
                <a:avLst/>
                <a:gdLst>
                  <a:gd name="T0" fmla="*/ 7 w 15"/>
                  <a:gd name="T1" fmla="*/ 15 h 105"/>
                  <a:gd name="T2" fmla="*/ 2 w 15"/>
                  <a:gd name="T3" fmla="*/ 13 h 105"/>
                  <a:gd name="T4" fmla="*/ 0 w 15"/>
                  <a:gd name="T5" fmla="*/ 8 h 105"/>
                  <a:gd name="T6" fmla="*/ 2 w 15"/>
                  <a:gd name="T7" fmla="*/ 3 h 105"/>
                  <a:gd name="T8" fmla="*/ 7 w 15"/>
                  <a:gd name="T9" fmla="*/ 0 h 105"/>
                  <a:gd name="T10" fmla="*/ 12 w 15"/>
                  <a:gd name="T11" fmla="*/ 3 h 105"/>
                  <a:gd name="T12" fmla="*/ 15 w 15"/>
                  <a:gd name="T13" fmla="*/ 8 h 105"/>
                  <a:gd name="T14" fmla="*/ 12 w 15"/>
                  <a:gd name="T15" fmla="*/ 13 h 105"/>
                  <a:gd name="T16" fmla="*/ 7 w 15"/>
                  <a:gd name="T17" fmla="*/ 15 h 105"/>
                  <a:gd name="T18" fmla="*/ 13 w 15"/>
                  <a:gd name="T19" fmla="*/ 105 h 105"/>
                  <a:gd name="T20" fmla="*/ 1 w 15"/>
                  <a:gd name="T21" fmla="*/ 105 h 105"/>
                  <a:gd name="T22" fmla="*/ 1 w 15"/>
                  <a:gd name="T23" fmla="*/ 33 h 105"/>
                  <a:gd name="T24" fmla="*/ 13 w 15"/>
                  <a:gd name="T25" fmla="*/ 33 h 105"/>
                  <a:gd name="T26" fmla="*/ 13 w 15"/>
                  <a:gd name="T2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5">
                    <a:moveTo>
                      <a:pt x="7" y="15"/>
                    </a:moveTo>
                    <a:cubicBezTo>
                      <a:pt x="5" y="15"/>
                      <a:pt x="3" y="15"/>
                      <a:pt x="2" y="13"/>
                    </a:cubicBezTo>
                    <a:cubicBezTo>
                      <a:pt x="0" y="12"/>
                      <a:pt x="0" y="10"/>
                      <a:pt x="0" y="8"/>
                    </a:cubicBezTo>
                    <a:cubicBezTo>
                      <a:pt x="0" y="6"/>
                      <a:pt x="0" y="4"/>
                      <a:pt x="2" y="3"/>
                    </a:cubicBezTo>
                    <a:cubicBezTo>
                      <a:pt x="3" y="1"/>
                      <a:pt x="5" y="0"/>
                      <a:pt x="7" y="0"/>
                    </a:cubicBezTo>
                    <a:cubicBezTo>
                      <a:pt x="9" y="0"/>
                      <a:pt x="11" y="1"/>
                      <a:pt x="12" y="3"/>
                    </a:cubicBezTo>
                    <a:cubicBezTo>
                      <a:pt x="14" y="4"/>
                      <a:pt x="15" y="6"/>
                      <a:pt x="15" y="8"/>
                    </a:cubicBezTo>
                    <a:cubicBezTo>
                      <a:pt x="15" y="10"/>
                      <a:pt x="14" y="12"/>
                      <a:pt x="12" y="13"/>
                    </a:cubicBezTo>
                    <a:cubicBezTo>
                      <a:pt x="11" y="14"/>
                      <a:pt x="9" y="15"/>
                      <a:pt x="7" y="15"/>
                    </a:cubicBezTo>
                    <a:close/>
                    <a:moveTo>
                      <a:pt x="13" y="105"/>
                    </a:moveTo>
                    <a:cubicBezTo>
                      <a:pt x="1" y="105"/>
                      <a:pt x="1" y="105"/>
                      <a:pt x="1" y="105"/>
                    </a:cubicBezTo>
                    <a:cubicBezTo>
                      <a:pt x="1" y="33"/>
                      <a:pt x="1" y="33"/>
                      <a:pt x="1" y="33"/>
                    </a:cubicBezTo>
                    <a:cubicBezTo>
                      <a:pt x="13" y="33"/>
                      <a:pt x="13" y="33"/>
                      <a:pt x="13" y="33"/>
                    </a:cubicBezTo>
                    <a:lnTo>
                      <a:pt x="13"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9"/>
              <p:cNvSpPr>
                <a:spLocks/>
              </p:cNvSpPr>
              <p:nvPr/>
            </p:nvSpPr>
            <p:spPr bwMode="auto">
              <a:xfrm>
                <a:off x="4281" y="296"/>
                <a:ext cx="128" cy="178"/>
              </a:xfrm>
              <a:custGeom>
                <a:avLst/>
                <a:gdLst>
                  <a:gd name="T0" fmla="*/ 53 w 54"/>
                  <a:gd name="T1" fmla="*/ 69 h 74"/>
                  <a:gd name="T2" fmla="*/ 34 w 54"/>
                  <a:gd name="T3" fmla="*/ 74 h 74"/>
                  <a:gd name="T4" fmla="*/ 9 w 54"/>
                  <a:gd name="T5" fmla="*/ 64 h 74"/>
                  <a:gd name="T6" fmla="*/ 0 w 54"/>
                  <a:gd name="T7" fmla="*/ 39 h 74"/>
                  <a:gd name="T8" fmla="*/ 10 w 54"/>
                  <a:gd name="T9" fmla="*/ 10 h 74"/>
                  <a:gd name="T10" fmla="*/ 37 w 54"/>
                  <a:gd name="T11" fmla="*/ 0 h 74"/>
                  <a:gd name="T12" fmla="*/ 54 w 54"/>
                  <a:gd name="T13" fmla="*/ 3 h 74"/>
                  <a:gd name="T14" fmla="*/ 54 w 54"/>
                  <a:gd name="T15" fmla="*/ 15 h 74"/>
                  <a:gd name="T16" fmla="*/ 37 w 54"/>
                  <a:gd name="T17" fmla="*/ 9 h 74"/>
                  <a:gd name="T18" fmla="*/ 19 w 54"/>
                  <a:gd name="T19" fmla="*/ 17 h 74"/>
                  <a:gd name="T20" fmla="*/ 12 w 54"/>
                  <a:gd name="T21" fmla="*/ 38 h 74"/>
                  <a:gd name="T22" fmla="*/ 18 w 54"/>
                  <a:gd name="T23" fmla="*/ 57 h 74"/>
                  <a:gd name="T24" fmla="*/ 36 w 54"/>
                  <a:gd name="T25" fmla="*/ 65 h 74"/>
                  <a:gd name="T26" fmla="*/ 53 w 54"/>
                  <a:gd name="T27" fmla="*/ 58 h 74"/>
                  <a:gd name="T28" fmla="*/ 53 w 54"/>
                  <a:gd name="T2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4">
                    <a:moveTo>
                      <a:pt x="53" y="69"/>
                    </a:moveTo>
                    <a:cubicBezTo>
                      <a:pt x="48" y="73"/>
                      <a:pt x="42" y="74"/>
                      <a:pt x="34" y="74"/>
                    </a:cubicBezTo>
                    <a:cubicBezTo>
                      <a:pt x="24" y="74"/>
                      <a:pt x="16" y="71"/>
                      <a:pt x="9" y="64"/>
                    </a:cubicBezTo>
                    <a:cubicBezTo>
                      <a:pt x="3" y="58"/>
                      <a:pt x="0" y="49"/>
                      <a:pt x="0" y="39"/>
                    </a:cubicBezTo>
                    <a:cubicBezTo>
                      <a:pt x="0" y="27"/>
                      <a:pt x="3" y="17"/>
                      <a:pt x="10" y="10"/>
                    </a:cubicBezTo>
                    <a:cubicBezTo>
                      <a:pt x="17" y="3"/>
                      <a:pt x="26" y="0"/>
                      <a:pt x="37" y="0"/>
                    </a:cubicBezTo>
                    <a:cubicBezTo>
                      <a:pt x="43" y="0"/>
                      <a:pt x="49" y="1"/>
                      <a:pt x="54" y="3"/>
                    </a:cubicBezTo>
                    <a:cubicBezTo>
                      <a:pt x="54" y="15"/>
                      <a:pt x="54" y="15"/>
                      <a:pt x="54" y="15"/>
                    </a:cubicBezTo>
                    <a:cubicBezTo>
                      <a:pt x="48" y="11"/>
                      <a:pt x="43" y="9"/>
                      <a:pt x="37" y="9"/>
                    </a:cubicBezTo>
                    <a:cubicBezTo>
                      <a:pt x="29" y="9"/>
                      <a:pt x="23" y="12"/>
                      <a:pt x="19" y="17"/>
                    </a:cubicBezTo>
                    <a:cubicBezTo>
                      <a:pt x="14" y="22"/>
                      <a:pt x="12" y="29"/>
                      <a:pt x="12" y="38"/>
                    </a:cubicBezTo>
                    <a:cubicBezTo>
                      <a:pt x="12" y="46"/>
                      <a:pt x="14" y="53"/>
                      <a:pt x="18" y="57"/>
                    </a:cubicBezTo>
                    <a:cubicBezTo>
                      <a:pt x="23" y="62"/>
                      <a:pt x="29" y="65"/>
                      <a:pt x="36" y="65"/>
                    </a:cubicBezTo>
                    <a:cubicBezTo>
                      <a:pt x="42" y="65"/>
                      <a:pt x="48" y="63"/>
                      <a:pt x="53" y="58"/>
                    </a:cubicBezTo>
                    <a:lnTo>
                      <a:pt x="53"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
              <p:cNvSpPr>
                <a:spLocks noEditPoints="1"/>
              </p:cNvSpPr>
              <p:nvPr/>
            </p:nvSpPr>
            <p:spPr bwMode="auto">
              <a:xfrm>
                <a:off x="4425" y="296"/>
                <a:ext cx="147" cy="178"/>
              </a:xfrm>
              <a:custGeom>
                <a:avLst/>
                <a:gdLst>
                  <a:gd name="T0" fmla="*/ 62 w 62"/>
                  <a:gd name="T1" fmla="*/ 40 h 74"/>
                  <a:gd name="T2" fmla="*/ 12 w 62"/>
                  <a:gd name="T3" fmla="*/ 40 h 74"/>
                  <a:gd name="T4" fmla="*/ 18 w 62"/>
                  <a:gd name="T5" fmla="*/ 58 h 74"/>
                  <a:gd name="T6" fmla="*/ 35 w 62"/>
                  <a:gd name="T7" fmla="*/ 65 h 74"/>
                  <a:gd name="T8" fmla="*/ 57 w 62"/>
                  <a:gd name="T9" fmla="*/ 57 h 74"/>
                  <a:gd name="T10" fmla="*/ 57 w 62"/>
                  <a:gd name="T11" fmla="*/ 67 h 74"/>
                  <a:gd name="T12" fmla="*/ 32 w 62"/>
                  <a:gd name="T13" fmla="*/ 74 h 74"/>
                  <a:gd name="T14" fmla="*/ 9 w 62"/>
                  <a:gd name="T15" fmla="*/ 64 h 74"/>
                  <a:gd name="T16" fmla="*/ 0 w 62"/>
                  <a:gd name="T17" fmla="*/ 37 h 74"/>
                  <a:gd name="T18" fmla="*/ 10 w 62"/>
                  <a:gd name="T19" fmla="*/ 10 h 74"/>
                  <a:gd name="T20" fmla="*/ 33 w 62"/>
                  <a:gd name="T21" fmla="*/ 0 h 74"/>
                  <a:gd name="T22" fmla="*/ 55 w 62"/>
                  <a:gd name="T23" fmla="*/ 9 h 74"/>
                  <a:gd name="T24" fmla="*/ 62 w 62"/>
                  <a:gd name="T25" fmla="*/ 34 h 74"/>
                  <a:gd name="T26" fmla="*/ 62 w 62"/>
                  <a:gd name="T27" fmla="*/ 40 h 74"/>
                  <a:gd name="T28" fmla="*/ 51 w 62"/>
                  <a:gd name="T29" fmla="*/ 30 h 74"/>
                  <a:gd name="T30" fmla="*/ 46 w 62"/>
                  <a:gd name="T31" fmla="*/ 15 h 74"/>
                  <a:gd name="T32" fmla="*/ 33 w 62"/>
                  <a:gd name="T33" fmla="*/ 9 h 74"/>
                  <a:gd name="T34" fmla="*/ 19 w 62"/>
                  <a:gd name="T35" fmla="*/ 15 h 74"/>
                  <a:gd name="T36" fmla="*/ 12 w 62"/>
                  <a:gd name="T37" fmla="*/ 30 h 74"/>
                  <a:gd name="T38" fmla="*/ 51 w 62"/>
                  <a:gd name="T39"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4">
                    <a:moveTo>
                      <a:pt x="62" y="40"/>
                    </a:moveTo>
                    <a:cubicBezTo>
                      <a:pt x="12" y="40"/>
                      <a:pt x="12" y="40"/>
                      <a:pt x="12" y="40"/>
                    </a:cubicBezTo>
                    <a:cubicBezTo>
                      <a:pt x="12" y="48"/>
                      <a:pt x="14" y="54"/>
                      <a:pt x="18" y="58"/>
                    </a:cubicBezTo>
                    <a:cubicBezTo>
                      <a:pt x="22" y="62"/>
                      <a:pt x="28" y="65"/>
                      <a:pt x="35" y="65"/>
                    </a:cubicBezTo>
                    <a:cubicBezTo>
                      <a:pt x="43" y="65"/>
                      <a:pt x="51" y="62"/>
                      <a:pt x="57" y="57"/>
                    </a:cubicBezTo>
                    <a:cubicBezTo>
                      <a:pt x="57" y="67"/>
                      <a:pt x="57" y="67"/>
                      <a:pt x="57" y="67"/>
                    </a:cubicBezTo>
                    <a:cubicBezTo>
                      <a:pt x="51" y="72"/>
                      <a:pt x="43" y="74"/>
                      <a:pt x="32" y="74"/>
                    </a:cubicBezTo>
                    <a:cubicBezTo>
                      <a:pt x="22" y="74"/>
                      <a:pt x="14" y="71"/>
                      <a:pt x="9" y="64"/>
                    </a:cubicBezTo>
                    <a:cubicBezTo>
                      <a:pt x="3" y="58"/>
                      <a:pt x="0" y="49"/>
                      <a:pt x="0" y="37"/>
                    </a:cubicBezTo>
                    <a:cubicBezTo>
                      <a:pt x="0" y="26"/>
                      <a:pt x="3" y="17"/>
                      <a:pt x="10" y="10"/>
                    </a:cubicBezTo>
                    <a:cubicBezTo>
                      <a:pt x="16" y="3"/>
                      <a:pt x="24" y="0"/>
                      <a:pt x="33" y="0"/>
                    </a:cubicBezTo>
                    <a:cubicBezTo>
                      <a:pt x="42" y="0"/>
                      <a:pt x="49" y="3"/>
                      <a:pt x="55" y="9"/>
                    </a:cubicBezTo>
                    <a:cubicBezTo>
                      <a:pt x="60" y="15"/>
                      <a:pt x="62" y="23"/>
                      <a:pt x="62" y="34"/>
                    </a:cubicBezTo>
                    <a:lnTo>
                      <a:pt x="62" y="40"/>
                    </a:lnTo>
                    <a:close/>
                    <a:moveTo>
                      <a:pt x="51" y="30"/>
                    </a:moveTo>
                    <a:cubicBezTo>
                      <a:pt x="51" y="24"/>
                      <a:pt x="49" y="18"/>
                      <a:pt x="46" y="15"/>
                    </a:cubicBezTo>
                    <a:cubicBezTo>
                      <a:pt x="43" y="11"/>
                      <a:pt x="38" y="9"/>
                      <a:pt x="33" y="9"/>
                    </a:cubicBezTo>
                    <a:cubicBezTo>
                      <a:pt x="27" y="9"/>
                      <a:pt x="23" y="11"/>
                      <a:pt x="19" y="15"/>
                    </a:cubicBezTo>
                    <a:cubicBezTo>
                      <a:pt x="15" y="19"/>
                      <a:pt x="13" y="24"/>
                      <a:pt x="12" y="30"/>
                    </a:cubicBezTo>
                    <a:lnTo>
                      <a:pt x="5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5" name="Group 34"/>
          <p:cNvGrpSpPr/>
          <p:nvPr/>
        </p:nvGrpSpPr>
        <p:grpSpPr>
          <a:xfrm>
            <a:off x="9687291" y="2978215"/>
            <a:ext cx="1865207" cy="1010320"/>
            <a:chOff x="9499272" y="2523209"/>
            <a:chExt cx="1865207" cy="1010320"/>
          </a:xfrm>
        </p:grpSpPr>
        <p:sp>
          <p:nvSpPr>
            <p:cNvPr id="26" name="Rectangle 25"/>
            <p:cNvSpPr/>
            <p:nvPr/>
          </p:nvSpPr>
          <p:spPr bwMode="auto">
            <a:xfrm>
              <a:off x="9499272" y="2523209"/>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Yammer</a:t>
              </a:r>
            </a:p>
          </p:txBody>
        </p:sp>
        <p:grpSp>
          <p:nvGrpSpPr>
            <p:cNvPr id="44" name="Group 25"/>
            <p:cNvGrpSpPr>
              <a:grpSpLocks noChangeAspect="1"/>
            </p:cNvGrpSpPr>
            <p:nvPr/>
          </p:nvGrpSpPr>
          <p:grpSpPr bwMode="auto">
            <a:xfrm>
              <a:off x="10258496" y="2756360"/>
              <a:ext cx="551731" cy="466302"/>
              <a:chOff x="4" y="3"/>
              <a:chExt cx="310" cy="262"/>
            </a:xfrm>
            <a:solidFill>
              <a:schemeClr val="bg1"/>
            </a:solidFill>
          </p:grpSpPr>
          <p:sp>
            <p:nvSpPr>
              <p:cNvPr id="47" name="Freeform 26"/>
              <p:cNvSpPr>
                <a:spLocks/>
              </p:cNvSpPr>
              <p:nvPr/>
            </p:nvSpPr>
            <p:spPr bwMode="auto">
              <a:xfrm>
                <a:off x="4" y="3"/>
                <a:ext cx="174" cy="262"/>
              </a:xfrm>
              <a:custGeom>
                <a:avLst/>
                <a:gdLst>
                  <a:gd name="T0" fmla="*/ 71 w 72"/>
                  <a:gd name="T1" fmla="*/ 10 h 108"/>
                  <a:gd name="T2" fmla="*/ 71 w 72"/>
                  <a:gd name="T3" fmla="*/ 10 h 108"/>
                  <a:gd name="T4" fmla="*/ 67 w 72"/>
                  <a:gd name="T5" fmla="*/ 2 h 108"/>
                  <a:gd name="T6" fmla="*/ 58 w 72"/>
                  <a:gd name="T7" fmla="*/ 6 h 108"/>
                  <a:gd name="T8" fmla="*/ 58 w 72"/>
                  <a:gd name="T9" fmla="*/ 6 h 108"/>
                  <a:gd name="T10" fmla="*/ 58 w 72"/>
                  <a:gd name="T11" fmla="*/ 6 h 108"/>
                  <a:gd name="T12" fmla="*/ 58 w 72"/>
                  <a:gd name="T13" fmla="*/ 6 h 108"/>
                  <a:gd name="T14" fmla="*/ 37 w 72"/>
                  <a:gd name="T15" fmla="*/ 62 h 108"/>
                  <a:gd name="T16" fmla="*/ 37 w 72"/>
                  <a:gd name="T17" fmla="*/ 62 h 108"/>
                  <a:gd name="T18" fmla="*/ 14 w 72"/>
                  <a:gd name="T19" fmla="*/ 5 h 108"/>
                  <a:gd name="T20" fmla="*/ 14 w 72"/>
                  <a:gd name="T21" fmla="*/ 5 h 108"/>
                  <a:gd name="T22" fmla="*/ 14 w 72"/>
                  <a:gd name="T23" fmla="*/ 4 h 108"/>
                  <a:gd name="T24" fmla="*/ 5 w 72"/>
                  <a:gd name="T25" fmla="*/ 1 h 108"/>
                  <a:gd name="T26" fmla="*/ 1 w 72"/>
                  <a:gd name="T27" fmla="*/ 10 h 108"/>
                  <a:gd name="T28" fmla="*/ 30 w 72"/>
                  <a:gd name="T29" fmla="*/ 80 h 108"/>
                  <a:gd name="T30" fmla="*/ 28 w 72"/>
                  <a:gd name="T31" fmla="*/ 83 h 108"/>
                  <a:gd name="T32" fmla="*/ 13 w 72"/>
                  <a:gd name="T33" fmla="*/ 96 h 108"/>
                  <a:gd name="T34" fmla="*/ 9 w 72"/>
                  <a:gd name="T35" fmla="*/ 96 h 108"/>
                  <a:gd name="T36" fmla="*/ 3 w 72"/>
                  <a:gd name="T37" fmla="*/ 101 h 108"/>
                  <a:gd name="T38" fmla="*/ 7 w 72"/>
                  <a:gd name="T39" fmla="*/ 108 h 108"/>
                  <a:gd name="T40" fmla="*/ 14 w 72"/>
                  <a:gd name="T41" fmla="*/ 108 h 108"/>
                  <a:gd name="T42" fmla="*/ 40 w 72"/>
                  <a:gd name="T43" fmla="*/ 86 h 108"/>
                  <a:gd name="T44" fmla="*/ 70 w 72"/>
                  <a:gd name="T45" fmla="*/ 11 h 108"/>
                  <a:gd name="T46" fmla="*/ 71 w 72"/>
                  <a:gd name="T47"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71" y="10"/>
                    </a:moveTo>
                    <a:cubicBezTo>
                      <a:pt x="71" y="10"/>
                      <a:pt x="71" y="10"/>
                      <a:pt x="71" y="10"/>
                    </a:cubicBezTo>
                    <a:cubicBezTo>
                      <a:pt x="72" y="6"/>
                      <a:pt x="70" y="3"/>
                      <a:pt x="67" y="2"/>
                    </a:cubicBezTo>
                    <a:cubicBezTo>
                      <a:pt x="63" y="1"/>
                      <a:pt x="60" y="2"/>
                      <a:pt x="58" y="6"/>
                    </a:cubicBezTo>
                    <a:cubicBezTo>
                      <a:pt x="58" y="6"/>
                      <a:pt x="58" y="6"/>
                      <a:pt x="58" y="6"/>
                    </a:cubicBezTo>
                    <a:cubicBezTo>
                      <a:pt x="58" y="6"/>
                      <a:pt x="58" y="6"/>
                      <a:pt x="58" y="6"/>
                    </a:cubicBezTo>
                    <a:cubicBezTo>
                      <a:pt x="58" y="6"/>
                      <a:pt x="58" y="6"/>
                      <a:pt x="58" y="6"/>
                    </a:cubicBezTo>
                    <a:cubicBezTo>
                      <a:pt x="56" y="12"/>
                      <a:pt x="37" y="62"/>
                      <a:pt x="37" y="62"/>
                    </a:cubicBezTo>
                    <a:cubicBezTo>
                      <a:pt x="37" y="62"/>
                      <a:pt x="37" y="62"/>
                      <a:pt x="37" y="62"/>
                    </a:cubicBezTo>
                    <a:cubicBezTo>
                      <a:pt x="14" y="5"/>
                      <a:pt x="14" y="5"/>
                      <a:pt x="14" y="5"/>
                    </a:cubicBezTo>
                    <a:cubicBezTo>
                      <a:pt x="14" y="5"/>
                      <a:pt x="14" y="5"/>
                      <a:pt x="14" y="5"/>
                    </a:cubicBezTo>
                    <a:cubicBezTo>
                      <a:pt x="14" y="4"/>
                      <a:pt x="14" y="4"/>
                      <a:pt x="14" y="4"/>
                    </a:cubicBezTo>
                    <a:cubicBezTo>
                      <a:pt x="12" y="1"/>
                      <a:pt x="8" y="0"/>
                      <a:pt x="5" y="1"/>
                    </a:cubicBezTo>
                    <a:cubicBezTo>
                      <a:pt x="2" y="2"/>
                      <a:pt x="0" y="6"/>
                      <a:pt x="1" y="10"/>
                    </a:cubicBezTo>
                    <a:cubicBezTo>
                      <a:pt x="4" y="17"/>
                      <a:pt x="30" y="80"/>
                      <a:pt x="30" y="80"/>
                    </a:cubicBezTo>
                    <a:cubicBezTo>
                      <a:pt x="28" y="83"/>
                      <a:pt x="28" y="83"/>
                      <a:pt x="28" y="83"/>
                    </a:cubicBezTo>
                    <a:cubicBezTo>
                      <a:pt x="25" y="91"/>
                      <a:pt x="22" y="96"/>
                      <a:pt x="13" y="96"/>
                    </a:cubicBezTo>
                    <a:cubicBezTo>
                      <a:pt x="12" y="96"/>
                      <a:pt x="10" y="96"/>
                      <a:pt x="9" y="96"/>
                    </a:cubicBezTo>
                    <a:cubicBezTo>
                      <a:pt x="7" y="96"/>
                      <a:pt x="4" y="98"/>
                      <a:pt x="3" y="101"/>
                    </a:cubicBezTo>
                    <a:cubicBezTo>
                      <a:pt x="2" y="104"/>
                      <a:pt x="4" y="107"/>
                      <a:pt x="7" y="108"/>
                    </a:cubicBezTo>
                    <a:cubicBezTo>
                      <a:pt x="10" y="108"/>
                      <a:pt x="12" y="108"/>
                      <a:pt x="14" y="108"/>
                    </a:cubicBezTo>
                    <a:cubicBezTo>
                      <a:pt x="30" y="108"/>
                      <a:pt x="35" y="99"/>
                      <a:pt x="40" y="86"/>
                    </a:cubicBezTo>
                    <a:cubicBezTo>
                      <a:pt x="40" y="86"/>
                      <a:pt x="69" y="14"/>
                      <a:pt x="70" y="11"/>
                    </a:cubicBezTo>
                    <a:cubicBezTo>
                      <a:pt x="70" y="11"/>
                      <a:pt x="71" y="11"/>
                      <a:pt x="7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 name="Freeform 27"/>
              <p:cNvSpPr>
                <a:spLocks/>
              </p:cNvSpPr>
              <p:nvPr/>
            </p:nvSpPr>
            <p:spPr bwMode="auto">
              <a:xfrm>
                <a:off x="183" y="173"/>
                <a:ext cx="99" cy="66"/>
              </a:xfrm>
              <a:custGeom>
                <a:avLst/>
                <a:gdLst>
                  <a:gd name="T0" fmla="*/ 32 w 41"/>
                  <a:gd name="T1" fmla="*/ 27 h 27"/>
                  <a:gd name="T2" fmla="*/ 32 w 41"/>
                  <a:gd name="T3" fmla="*/ 27 h 27"/>
                  <a:gd name="T4" fmla="*/ 30 w 41"/>
                  <a:gd name="T5" fmla="*/ 27 h 27"/>
                  <a:gd name="T6" fmla="*/ 29 w 41"/>
                  <a:gd name="T7" fmla="*/ 26 h 27"/>
                  <a:gd name="T8" fmla="*/ 0 w 41"/>
                  <a:gd name="T9" fmla="*/ 2 h 27"/>
                  <a:gd name="T10" fmla="*/ 1 w 41"/>
                  <a:gd name="T11" fmla="*/ 1 h 27"/>
                  <a:gd name="T12" fmla="*/ 3 w 41"/>
                  <a:gd name="T13" fmla="*/ 0 h 27"/>
                  <a:gd name="T14" fmla="*/ 37 w 41"/>
                  <a:gd name="T15" fmla="*/ 14 h 27"/>
                  <a:gd name="T16" fmla="*/ 39 w 41"/>
                  <a:gd name="T17" fmla="*/ 24 h 27"/>
                  <a:gd name="T18" fmla="*/ 32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2" y="27"/>
                    </a:moveTo>
                    <a:cubicBezTo>
                      <a:pt x="32" y="27"/>
                      <a:pt x="32" y="27"/>
                      <a:pt x="32" y="27"/>
                    </a:cubicBezTo>
                    <a:cubicBezTo>
                      <a:pt x="32" y="27"/>
                      <a:pt x="31" y="27"/>
                      <a:pt x="30" y="27"/>
                    </a:cubicBezTo>
                    <a:cubicBezTo>
                      <a:pt x="29" y="26"/>
                      <a:pt x="29" y="26"/>
                      <a:pt x="29" y="26"/>
                    </a:cubicBezTo>
                    <a:cubicBezTo>
                      <a:pt x="27" y="25"/>
                      <a:pt x="0" y="7"/>
                      <a:pt x="0" y="2"/>
                    </a:cubicBezTo>
                    <a:cubicBezTo>
                      <a:pt x="0" y="2"/>
                      <a:pt x="0" y="1"/>
                      <a:pt x="1" y="1"/>
                    </a:cubicBezTo>
                    <a:cubicBezTo>
                      <a:pt x="1" y="0"/>
                      <a:pt x="2" y="0"/>
                      <a:pt x="3" y="0"/>
                    </a:cubicBezTo>
                    <a:cubicBezTo>
                      <a:pt x="9" y="0"/>
                      <a:pt x="27" y="8"/>
                      <a:pt x="37" y="14"/>
                    </a:cubicBezTo>
                    <a:cubicBezTo>
                      <a:pt x="40" y="16"/>
                      <a:pt x="41" y="21"/>
                      <a:pt x="39" y="24"/>
                    </a:cubicBezTo>
                    <a:cubicBezTo>
                      <a:pt x="37" y="26"/>
                      <a:pt x="35" y="27"/>
                      <a:pt x="32"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 name="Freeform 28"/>
              <p:cNvSpPr>
                <a:spLocks/>
              </p:cNvSpPr>
              <p:nvPr/>
            </p:nvSpPr>
            <p:spPr bwMode="auto">
              <a:xfrm>
                <a:off x="183" y="40"/>
                <a:ext cx="99" cy="65"/>
              </a:xfrm>
              <a:custGeom>
                <a:avLst/>
                <a:gdLst>
                  <a:gd name="T0" fmla="*/ 3 w 41"/>
                  <a:gd name="T1" fmla="*/ 27 h 27"/>
                  <a:gd name="T2" fmla="*/ 3 w 41"/>
                  <a:gd name="T3" fmla="*/ 27 h 27"/>
                  <a:gd name="T4" fmla="*/ 1 w 41"/>
                  <a:gd name="T5" fmla="*/ 26 h 27"/>
                  <a:gd name="T6" fmla="*/ 0 w 41"/>
                  <a:gd name="T7" fmla="*/ 25 h 27"/>
                  <a:gd name="T8" fmla="*/ 29 w 41"/>
                  <a:gd name="T9" fmla="*/ 1 h 27"/>
                  <a:gd name="T10" fmla="*/ 30 w 41"/>
                  <a:gd name="T11" fmla="*/ 0 h 27"/>
                  <a:gd name="T12" fmla="*/ 32 w 41"/>
                  <a:gd name="T13" fmla="*/ 0 h 27"/>
                  <a:gd name="T14" fmla="*/ 39 w 41"/>
                  <a:gd name="T15" fmla="*/ 3 h 27"/>
                  <a:gd name="T16" fmla="*/ 37 w 41"/>
                  <a:gd name="T17" fmla="*/ 13 h 27"/>
                  <a:gd name="T18" fmla="*/ 3 w 4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7">
                    <a:moveTo>
                      <a:pt x="3" y="27"/>
                    </a:moveTo>
                    <a:cubicBezTo>
                      <a:pt x="3" y="27"/>
                      <a:pt x="3" y="27"/>
                      <a:pt x="3" y="27"/>
                    </a:cubicBezTo>
                    <a:cubicBezTo>
                      <a:pt x="2" y="27"/>
                      <a:pt x="1" y="27"/>
                      <a:pt x="1" y="26"/>
                    </a:cubicBezTo>
                    <a:cubicBezTo>
                      <a:pt x="0" y="26"/>
                      <a:pt x="0" y="25"/>
                      <a:pt x="0" y="25"/>
                    </a:cubicBezTo>
                    <a:cubicBezTo>
                      <a:pt x="0" y="20"/>
                      <a:pt x="27" y="2"/>
                      <a:pt x="29" y="1"/>
                    </a:cubicBezTo>
                    <a:cubicBezTo>
                      <a:pt x="30" y="0"/>
                      <a:pt x="30" y="0"/>
                      <a:pt x="30" y="0"/>
                    </a:cubicBezTo>
                    <a:cubicBezTo>
                      <a:pt x="31" y="0"/>
                      <a:pt x="32" y="0"/>
                      <a:pt x="32" y="0"/>
                    </a:cubicBezTo>
                    <a:cubicBezTo>
                      <a:pt x="35" y="0"/>
                      <a:pt x="37" y="1"/>
                      <a:pt x="39" y="3"/>
                    </a:cubicBezTo>
                    <a:cubicBezTo>
                      <a:pt x="41" y="6"/>
                      <a:pt x="40" y="11"/>
                      <a:pt x="37" y="13"/>
                    </a:cubicBezTo>
                    <a:cubicBezTo>
                      <a:pt x="27" y="19"/>
                      <a:pt x="9" y="27"/>
                      <a:pt x="3"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 name="Freeform 29"/>
              <p:cNvSpPr>
                <a:spLocks/>
              </p:cNvSpPr>
              <p:nvPr/>
            </p:nvSpPr>
            <p:spPr bwMode="auto">
              <a:xfrm>
                <a:off x="205" y="120"/>
                <a:ext cx="109" cy="36"/>
              </a:xfrm>
              <a:custGeom>
                <a:avLst/>
                <a:gdLst>
                  <a:gd name="T0" fmla="*/ 38 w 45"/>
                  <a:gd name="T1" fmla="*/ 15 h 15"/>
                  <a:gd name="T2" fmla="*/ 38 w 45"/>
                  <a:gd name="T3" fmla="*/ 15 h 15"/>
                  <a:gd name="T4" fmla="*/ 0 w 45"/>
                  <a:gd name="T5" fmla="*/ 9 h 15"/>
                  <a:gd name="T6" fmla="*/ 0 w 45"/>
                  <a:gd name="T7" fmla="*/ 7 h 15"/>
                  <a:gd name="T8" fmla="*/ 38 w 45"/>
                  <a:gd name="T9" fmla="*/ 0 h 15"/>
                  <a:gd name="T10" fmla="*/ 39 w 45"/>
                  <a:gd name="T11" fmla="*/ 0 h 15"/>
                  <a:gd name="T12" fmla="*/ 44 w 45"/>
                  <a:gd name="T13" fmla="*/ 7 h 15"/>
                  <a:gd name="T14" fmla="*/ 38 w 4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
                    <a:moveTo>
                      <a:pt x="38" y="15"/>
                    </a:moveTo>
                    <a:cubicBezTo>
                      <a:pt x="38" y="15"/>
                      <a:pt x="38" y="15"/>
                      <a:pt x="38" y="15"/>
                    </a:cubicBezTo>
                    <a:cubicBezTo>
                      <a:pt x="38" y="15"/>
                      <a:pt x="3" y="15"/>
                      <a:pt x="0" y="9"/>
                    </a:cubicBezTo>
                    <a:cubicBezTo>
                      <a:pt x="0" y="9"/>
                      <a:pt x="0" y="8"/>
                      <a:pt x="0" y="7"/>
                    </a:cubicBezTo>
                    <a:cubicBezTo>
                      <a:pt x="3" y="3"/>
                      <a:pt x="35" y="0"/>
                      <a:pt x="38" y="0"/>
                    </a:cubicBezTo>
                    <a:cubicBezTo>
                      <a:pt x="39" y="0"/>
                      <a:pt x="39" y="0"/>
                      <a:pt x="39" y="0"/>
                    </a:cubicBezTo>
                    <a:cubicBezTo>
                      <a:pt x="42" y="1"/>
                      <a:pt x="44" y="4"/>
                      <a:pt x="44" y="7"/>
                    </a:cubicBezTo>
                    <a:cubicBezTo>
                      <a:pt x="45" y="11"/>
                      <a:pt x="42" y="14"/>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4" name="Group 33"/>
          <p:cNvGrpSpPr/>
          <p:nvPr/>
        </p:nvGrpSpPr>
        <p:grpSpPr>
          <a:xfrm>
            <a:off x="7744368" y="2978217"/>
            <a:ext cx="1865207" cy="1010320"/>
            <a:chOff x="7556349" y="2523211"/>
            <a:chExt cx="1865207" cy="1010320"/>
          </a:xfrm>
        </p:grpSpPr>
        <p:sp>
          <p:nvSpPr>
            <p:cNvPr id="16" name="Rectangle 15"/>
            <p:cNvSpPr/>
            <p:nvPr/>
          </p:nvSpPr>
          <p:spPr bwMode="auto">
            <a:xfrm>
              <a:off x="7556349" y="2523211"/>
              <a:ext cx="1865207"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Lync</a:t>
              </a:r>
            </a:p>
          </p:txBody>
        </p:sp>
        <p:grpSp>
          <p:nvGrpSpPr>
            <p:cNvPr id="52" name="Group 32"/>
            <p:cNvGrpSpPr>
              <a:grpSpLocks noChangeAspect="1"/>
            </p:cNvGrpSpPr>
            <p:nvPr/>
          </p:nvGrpSpPr>
          <p:grpSpPr bwMode="auto">
            <a:xfrm>
              <a:off x="8336222" y="2723653"/>
              <a:ext cx="510432" cy="466302"/>
              <a:chOff x="1986" y="1409"/>
              <a:chExt cx="347" cy="317"/>
            </a:xfrm>
          </p:grpSpPr>
          <p:sp>
            <p:nvSpPr>
              <p:cNvPr id="54" name="Freeform 33"/>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close/>
                    <a:moveTo>
                      <a:pt x="85" y="85"/>
                    </a:moveTo>
                    <a:lnTo>
                      <a:pt x="58" y="85"/>
                    </a:lnTo>
                    <a:lnTo>
                      <a:pt x="58" y="222"/>
                    </a:lnTo>
                    <a:lnTo>
                      <a:pt x="138" y="227"/>
                    </a:lnTo>
                    <a:lnTo>
                      <a:pt x="138" y="201"/>
                    </a:lnTo>
                    <a:lnTo>
                      <a:pt x="85" y="198"/>
                    </a:lnTo>
                    <a:lnTo>
                      <a:pt x="85"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 name="Freeform 34"/>
              <p:cNvSpPr>
                <a:spLocks noEditPoints="1"/>
              </p:cNvSpPr>
              <p:nvPr/>
            </p:nvSpPr>
            <p:spPr bwMode="auto">
              <a:xfrm>
                <a:off x="1986" y="1409"/>
                <a:ext cx="191" cy="317"/>
              </a:xfrm>
              <a:custGeom>
                <a:avLst/>
                <a:gdLst>
                  <a:gd name="T0" fmla="*/ 191 w 191"/>
                  <a:gd name="T1" fmla="*/ 317 h 317"/>
                  <a:gd name="T2" fmla="*/ 0 w 191"/>
                  <a:gd name="T3" fmla="*/ 283 h 317"/>
                  <a:gd name="T4" fmla="*/ 0 w 191"/>
                  <a:gd name="T5" fmla="*/ 34 h 317"/>
                  <a:gd name="T6" fmla="*/ 191 w 191"/>
                  <a:gd name="T7" fmla="*/ 0 h 317"/>
                  <a:gd name="T8" fmla="*/ 191 w 191"/>
                  <a:gd name="T9" fmla="*/ 317 h 317"/>
                  <a:gd name="T10" fmla="*/ 85 w 191"/>
                  <a:gd name="T11" fmla="*/ 85 h 317"/>
                  <a:gd name="T12" fmla="*/ 58 w 191"/>
                  <a:gd name="T13" fmla="*/ 85 h 317"/>
                  <a:gd name="T14" fmla="*/ 58 w 191"/>
                  <a:gd name="T15" fmla="*/ 222 h 317"/>
                  <a:gd name="T16" fmla="*/ 138 w 191"/>
                  <a:gd name="T17" fmla="*/ 227 h 317"/>
                  <a:gd name="T18" fmla="*/ 138 w 191"/>
                  <a:gd name="T19" fmla="*/ 201 h 317"/>
                  <a:gd name="T20" fmla="*/ 85 w 191"/>
                  <a:gd name="T21" fmla="*/ 198 h 317"/>
                  <a:gd name="T22" fmla="*/ 85 w 191"/>
                  <a:gd name="T23" fmla="*/ 8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317">
                    <a:moveTo>
                      <a:pt x="191" y="317"/>
                    </a:moveTo>
                    <a:lnTo>
                      <a:pt x="0" y="283"/>
                    </a:lnTo>
                    <a:lnTo>
                      <a:pt x="0" y="34"/>
                    </a:lnTo>
                    <a:lnTo>
                      <a:pt x="191" y="0"/>
                    </a:lnTo>
                    <a:lnTo>
                      <a:pt x="191" y="317"/>
                    </a:lnTo>
                    <a:moveTo>
                      <a:pt x="85" y="85"/>
                    </a:moveTo>
                    <a:lnTo>
                      <a:pt x="58" y="85"/>
                    </a:lnTo>
                    <a:lnTo>
                      <a:pt x="58" y="222"/>
                    </a:lnTo>
                    <a:lnTo>
                      <a:pt x="138" y="227"/>
                    </a:lnTo>
                    <a:lnTo>
                      <a:pt x="138" y="201"/>
                    </a:lnTo>
                    <a:lnTo>
                      <a:pt x="85" y="198"/>
                    </a:lnTo>
                    <a:lnTo>
                      <a:pt x="85" y="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 name="Freeform 35"/>
              <p:cNvSpPr>
                <a:spLocks/>
              </p:cNvSpPr>
              <p:nvPr/>
            </p:nvSpPr>
            <p:spPr bwMode="auto">
              <a:xfrm>
                <a:off x="2196" y="1462"/>
                <a:ext cx="75" cy="87"/>
              </a:xfrm>
              <a:custGeom>
                <a:avLst/>
                <a:gdLst>
                  <a:gd name="T0" fmla="*/ 5 w 31"/>
                  <a:gd name="T1" fmla="*/ 16 h 36"/>
                  <a:gd name="T2" fmla="*/ 0 w 31"/>
                  <a:gd name="T3" fmla="*/ 18 h 36"/>
                  <a:gd name="T4" fmla="*/ 0 w 31"/>
                  <a:gd name="T5" fmla="*/ 36 h 36"/>
                  <a:gd name="T6" fmla="*/ 14 w 31"/>
                  <a:gd name="T7" fmla="*/ 27 h 36"/>
                  <a:gd name="T8" fmla="*/ 29 w 31"/>
                  <a:gd name="T9" fmla="*/ 27 h 36"/>
                  <a:gd name="T10" fmla="*/ 31 w 31"/>
                  <a:gd name="T11" fmla="*/ 27 h 36"/>
                  <a:gd name="T12" fmla="*/ 20 w 31"/>
                  <a:gd name="T13" fmla="*/ 14 h 36"/>
                  <a:gd name="T14" fmla="*/ 12 w 31"/>
                  <a:gd name="T15" fmla="*/ 4 h 36"/>
                  <a:gd name="T16" fmla="*/ 7 w 31"/>
                  <a:gd name="T17" fmla="*/ 0 h 36"/>
                  <a:gd name="T18" fmla="*/ 0 w 31"/>
                  <a:gd name="T19" fmla="*/ 7 h 36"/>
                  <a:gd name="T20" fmla="*/ 1 w 31"/>
                  <a:gd name="T21" fmla="*/ 11 h 36"/>
                  <a:gd name="T22" fmla="*/ 5 w 31"/>
                  <a:gd name="T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6">
                    <a:moveTo>
                      <a:pt x="5" y="16"/>
                    </a:moveTo>
                    <a:cubicBezTo>
                      <a:pt x="3" y="16"/>
                      <a:pt x="1" y="17"/>
                      <a:pt x="0" y="18"/>
                    </a:cubicBezTo>
                    <a:cubicBezTo>
                      <a:pt x="0" y="36"/>
                      <a:pt x="0" y="36"/>
                      <a:pt x="0" y="36"/>
                    </a:cubicBezTo>
                    <a:cubicBezTo>
                      <a:pt x="2" y="31"/>
                      <a:pt x="7" y="27"/>
                      <a:pt x="14" y="27"/>
                    </a:cubicBezTo>
                    <a:cubicBezTo>
                      <a:pt x="29" y="27"/>
                      <a:pt x="29" y="27"/>
                      <a:pt x="29" y="27"/>
                    </a:cubicBezTo>
                    <a:cubicBezTo>
                      <a:pt x="30" y="27"/>
                      <a:pt x="31" y="27"/>
                      <a:pt x="31" y="27"/>
                    </a:cubicBezTo>
                    <a:cubicBezTo>
                      <a:pt x="20" y="14"/>
                      <a:pt x="20" y="14"/>
                      <a:pt x="20" y="14"/>
                    </a:cubicBezTo>
                    <a:cubicBezTo>
                      <a:pt x="12" y="4"/>
                      <a:pt x="12" y="4"/>
                      <a:pt x="12" y="4"/>
                    </a:cubicBezTo>
                    <a:cubicBezTo>
                      <a:pt x="11" y="2"/>
                      <a:pt x="9" y="0"/>
                      <a:pt x="7" y="0"/>
                    </a:cubicBezTo>
                    <a:cubicBezTo>
                      <a:pt x="3" y="0"/>
                      <a:pt x="0" y="3"/>
                      <a:pt x="0" y="7"/>
                    </a:cubicBezTo>
                    <a:cubicBezTo>
                      <a:pt x="0" y="8"/>
                      <a:pt x="0" y="10"/>
                      <a:pt x="1" y="11"/>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 name="Freeform 36"/>
              <p:cNvSpPr>
                <a:spLocks/>
              </p:cNvSpPr>
              <p:nvPr/>
            </p:nvSpPr>
            <p:spPr bwMode="auto">
              <a:xfrm>
                <a:off x="2196" y="1583"/>
                <a:ext cx="39" cy="53"/>
              </a:xfrm>
              <a:custGeom>
                <a:avLst/>
                <a:gdLst>
                  <a:gd name="T0" fmla="*/ 0 w 16"/>
                  <a:gd name="T1" fmla="*/ 0 h 22"/>
                  <a:gd name="T2" fmla="*/ 0 w 16"/>
                  <a:gd name="T3" fmla="*/ 18 h 22"/>
                  <a:gd name="T4" fmla="*/ 13 w 16"/>
                  <a:gd name="T5" fmla="*/ 22 h 22"/>
                  <a:gd name="T6" fmla="*/ 16 w 16"/>
                  <a:gd name="T7" fmla="*/ 22 h 22"/>
                  <a:gd name="T8" fmla="*/ 2 w 16"/>
                  <a:gd name="T9" fmla="*/ 4 h 22"/>
                  <a:gd name="T10" fmla="*/ 0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0" y="0"/>
                    </a:moveTo>
                    <a:cubicBezTo>
                      <a:pt x="0" y="18"/>
                      <a:pt x="0" y="18"/>
                      <a:pt x="0" y="18"/>
                    </a:cubicBezTo>
                    <a:cubicBezTo>
                      <a:pt x="4" y="21"/>
                      <a:pt x="8" y="22"/>
                      <a:pt x="13" y="22"/>
                    </a:cubicBezTo>
                    <a:cubicBezTo>
                      <a:pt x="16" y="22"/>
                      <a:pt x="16" y="22"/>
                      <a:pt x="16" y="22"/>
                    </a:cubicBezTo>
                    <a:cubicBezTo>
                      <a:pt x="2" y="4"/>
                      <a:pt x="2" y="4"/>
                      <a:pt x="2" y="4"/>
                    </a:cubicBezTo>
                    <a:cubicBezTo>
                      <a:pt x="1" y="3"/>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 name="Freeform 37"/>
              <p:cNvSpPr>
                <a:spLocks/>
              </p:cNvSpPr>
              <p:nvPr/>
            </p:nvSpPr>
            <p:spPr bwMode="auto">
              <a:xfrm>
                <a:off x="2222" y="1496"/>
                <a:ext cx="111" cy="174"/>
              </a:xfrm>
              <a:custGeom>
                <a:avLst/>
                <a:gdLst>
                  <a:gd name="T0" fmla="*/ 46 w 46"/>
                  <a:gd name="T1" fmla="*/ 29 h 72"/>
                  <a:gd name="T2" fmla="*/ 18 w 46"/>
                  <a:gd name="T3" fmla="*/ 0 h 72"/>
                  <a:gd name="T4" fmla="*/ 15 w 46"/>
                  <a:gd name="T5" fmla="*/ 0 h 72"/>
                  <a:gd name="T6" fmla="*/ 29 w 46"/>
                  <a:gd name="T7" fmla="*/ 19 h 72"/>
                  <a:gd name="T8" fmla="*/ 33 w 46"/>
                  <a:gd name="T9" fmla="*/ 29 h 72"/>
                  <a:gd name="T10" fmla="*/ 17 w 46"/>
                  <a:gd name="T11" fmla="*/ 45 h 72"/>
                  <a:gd name="T12" fmla="*/ 2 w 46"/>
                  <a:gd name="T13" fmla="*/ 45 h 72"/>
                  <a:gd name="T14" fmla="*/ 0 w 46"/>
                  <a:gd name="T15" fmla="*/ 45 h 72"/>
                  <a:gd name="T16" fmla="*/ 10 w 46"/>
                  <a:gd name="T17" fmla="*/ 58 h 72"/>
                  <a:gd name="T18" fmla="*/ 19 w 46"/>
                  <a:gd name="T19" fmla="*/ 69 h 72"/>
                  <a:gd name="T20" fmla="*/ 24 w 46"/>
                  <a:gd name="T21" fmla="*/ 72 h 72"/>
                  <a:gd name="T22" fmla="*/ 31 w 46"/>
                  <a:gd name="T23" fmla="*/ 65 h 72"/>
                  <a:gd name="T24" fmla="*/ 30 w 46"/>
                  <a:gd name="T25" fmla="*/ 62 h 72"/>
                  <a:gd name="T26" fmla="*/ 26 w 46"/>
                  <a:gd name="T27" fmla="*/ 57 h 72"/>
                  <a:gd name="T28" fmla="*/ 46 w 46"/>
                  <a:gd name="T29"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2">
                    <a:moveTo>
                      <a:pt x="46" y="29"/>
                    </a:moveTo>
                    <a:cubicBezTo>
                      <a:pt x="46" y="13"/>
                      <a:pt x="34" y="0"/>
                      <a:pt x="18" y="0"/>
                    </a:cubicBezTo>
                    <a:cubicBezTo>
                      <a:pt x="15" y="0"/>
                      <a:pt x="15" y="0"/>
                      <a:pt x="15" y="0"/>
                    </a:cubicBezTo>
                    <a:cubicBezTo>
                      <a:pt x="29" y="19"/>
                      <a:pt x="29" y="19"/>
                      <a:pt x="29" y="19"/>
                    </a:cubicBezTo>
                    <a:cubicBezTo>
                      <a:pt x="31" y="21"/>
                      <a:pt x="33" y="25"/>
                      <a:pt x="33" y="29"/>
                    </a:cubicBezTo>
                    <a:cubicBezTo>
                      <a:pt x="33" y="38"/>
                      <a:pt x="26" y="45"/>
                      <a:pt x="17" y="45"/>
                    </a:cubicBezTo>
                    <a:cubicBezTo>
                      <a:pt x="2" y="45"/>
                      <a:pt x="2" y="45"/>
                      <a:pt x="2" y="45"/>
                    </a:cubicBezTo>
                    <a:cubicBezTo>
                      <a:pt x="1" y="45"/>
                      <a:pt x="0" y="45"/>
                      <a:pt x="0" y="45"/>
                    </a:cubicBezTo>
                    <a:cubicBezTo>
                      <a:pt x="10" y="58"/>
                      <a:pt x="10" y="58"/>
                      <a:pt x="10" y="58"/>
                    </a:cubicBezTo>
                    <a:cubicBezTo>
                      <a:pt x="19" y="69"/>
                      <a:pt x="19" y="69"/>
                      <a:pt x="19" y="69"/>
                    </a:cubicBezTo>
                    <a:cubicBezTo>
                      <a:pt x="20" y="71"/>
                      <a:pt x="22" y="72"/>
                      <a:pt x="24" y="72"/>
                    </a:cubicBezTo>
                    <a:cubicBezTo>
                      <a:pt x="28" y="72"/>
                      <a:pt x="31" y="69"/>
                      <a:pt x="31" y="65"/>
                    </a:cubicBezTo>
                    <a:cubicBezTo>
                      <a:pt x="31" y="64"/>
                      <a:pt x="31" y="63"/>
                      <a:pt x="30" y="62"/>
                    </a:cubicBezTo>
                    <a:cubicBezTo>
                      <a:pt x="26" y="57"/>
                      <a:pt x="26" y="57"/>
                      <a:pt x="26" y="57"/>
                    </a:cubicBezTo>
                    <a:cubicBezTo>
                      <a:pt x="38" y="53"/>
                      <a:pt x="46" y="42"/>
                      <a:pt x="46"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3" name="Group 32"/>
          <p:cNvGrpSpPr/>
          <p:nvPr/>
        </p:nvGrpSpPr>
        <p:grpSpPr>
          <a:xfrm>
            <a:off x="3858521" y="2978216"/>
            <a:ext cx="1865207" cy="1010320"/>
            <a:chOff x="3670502" y="2523210"/>
            <a:chExt cx="1865207" cy="1010320"/>
          </a:xfrm>
        </p:grpSpPr>
        <p:sp>
          <p:nvSpPr>
            <p:cNvPr id="4" name="Rectangle 3"/>
            <p:cNvSpPr/>
            <p:nvPr>
              <p:custDataLst>
                <p:tags r:id="rId3"/>
              </p:custDataLst>
            </p:nvPr>
          </p:nvSpPr>
          <p:spPr bwMode="auto">
            <a:xfrm>
              <a:off x="3670502" y="2523210"/>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Exchange</a:t>
              </a:r>
            </a:p>
          </p:txBody>
        </p:sp>
        <p:grpSp>
          <p:nvGrpSpPr>
            <p:cNvPr id="60" name="Group 40"/>
            <p:cNvGrpSpPr>
              <a:grpSpLocks noChangeAspect="1"/>
            </p:cNvGrpSpPr>
            <p:nvPr/>
          </p:nvGrpSpPr>
          <p:grpSpPr bwMode="auto">
            <a:xfrm>
              <a:off x="4447672" y="2723653"/>
              <a:ext cx="484830" cy="466302"/>
              <a:chOff x="1723" y="1903"/>
              <a:chExt cx="314" cy="302"/>
            </a:xfrm>
          </p:grpSpPr>
          <p:sp>
            <p:nvSpPr>
              <p:cNvPr id="62" name="Freeform 41"/>
              <p:cNvSpPr>
                <a:spLocks noEditPoints="1"/>
              </p:cNvSpPr>
              <p:nvPr/>
            </p:nvSpPr>
            <p:spPr bwMode="auto">
              <a:xfrm>
                <a:off x="1723" y="1903"/>
                <a:ext cx="177" cy="302"/>
              </a:xfrm>
              <a:custGeom>
                <a:avLst/>
                <a:gdLst>
                  <a:gd name="T0" fmla="*/ 177 w 177"/>
                  <a:gd name="T1" fmla="*/ 302 h 302"/>
                  <a:gd name="T2" fmla="*/ 0 w 177"/>
                  <a:gd name="T3" fmla="*/ 271 h 302"/>
                  <a:gd name="T4" fmla="*/ 0 w 177"/>
                  <a:gd name="T5" fmla="*/ 31 h 302"/>
                  <a:gd name="T6" fmla="*/ 177 w 177"/>
                  <a:gd name="T7" fmla="*/ 0 h 302"/>
                  <a:gd name="T8" fmla="*/ 177 w 177"/>
                  <a:gd name="T9" fmla="*/ 302 h 302"/>
                  <a:gd name="T10" fmla="*/ 119 w 177"/>
                  <a:gd name="T11" fmla="*/ 189 h 302"/>
                  <a:gd name="T12" fmla="*/ 80 w 177"/>
                  <a:gd name="T13" fmla="*/ 184 h 302"/>
                  <a:gd name="T14" fmla="*/ 80 w 177"/>
                  <a:gd name="T15" fmla="*/ 155 h 302"/>
                  <a:gd name="T16" fmla="*/ 114 w 177"/>
                  <a:gd name="T17" fmla="*/ 157 h 302"/>
                  <a:gd name="T18" fmla="*/ 114 w 177"/>
                  <a:gd name="T19" fmla="*/ 131 h 302"/>
                  <a:gd name="T20" fmla="*/ 80 w 177"/>
                  <a:gd name="T21" fmla="*/ 131 h 302"/>
                  <a:gd name="T22" fmla="*/ 80 w 177"/>
                  <a:gd name="T23" fmla="*/ 102 h 302"/>
                  <a:gd name="T24" fmla="*/ 121 w 177"/>
                  <a:gd name="T25" fmla="*/ 102 h 302"/>
                  <a:gd name="T26" fmla="*/ 121 w 177"/>
                  <a:gd name="T27" fmla="*/ 77 h 302"/>
                  <a:gd name="T28" fmla="*/ 53 w 177"/>
                  <a:gd name="T29" fmla="*/ 80 h 302"/>
                  <a:gd name="T30" fmla="*/ 53 w 177"/>
                  <a:gd name="T31" fmla="*/ 208 h 302"/>
                  <a:gd name="T32" fmla="*/ 119 w 177"/>
                  <a:gd name="T33" fmla="*/ 215 h 302"/>
                  <a:gd name="T34" fmla="*/ 119 w 177"/>
                  <a:gd name="T35" fmla="*/ 18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302">
                    <a:moveTo>
                      <a:pt x="177" y="302"/>
                    </a:moveTo>
                    <a:lnTo>
                      <a:pt x="0" y="271"/>
                    </a:lnTo>
                    <a:lnTo>
                      <a:pt x="0" y="31"/>
                    </a:lnTo>
                    <a:lnTo>
                      <a:pt x="177" y="0"/>
                    </a:lnTo>
                    <a:lnTo>
                      <a:pt x="177" y="302"/>
                    </a:lnTo>
                    <a:close/>
                    <a:moveTo>
                      <a:pt x="119" y="189"/>
                    </a:moveTo>
                    <a:lnTo>
                      <a:pt x="80" y="184"/>
                    </a:lnTo>
                    <a:lnTo>
                      <a:pt x="80" y="155"/>
                    </a:lnTo>
                    <a:lnTo>
                      <a:pt x="114" y="157"/>
                    </a:lnTo>
                    <a:lnTo>
                      <a:pt x="114" y="131"/>
                    </a:lnTo>
                    <a:lnTo>
                      <a:pt x="80" y="131"/>
                    </a:lnTo>
                    <a:lnTo>
                      <a:pt x="80" y="102"/>
                    </a:lnTo>
                    <a:lnTo>
                      <a:pt x="121" y="102"/>
                    </a:lnTo>
                    <a:lnTo>
                      <a:pt x="121" y="77"/>
                    </a:lnTo>
                    <a:lnTo>
                      <a:pt x="53" y="80"/>
                    </a:lnTo>
                    <a:lnTo>
                      <a:pt x="53" y="208"/>
                    </a:lnTo>
                    <a:lnTo>
                      <a:pt x="119" y="215"/>
                    </a:lnTo>
                    <a:lnTo>
                      <a:pt x="119" y="1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3" name="Freeform 42"/>
              <p:cNvSpPr>
                <a:spLocks noEditPoints="1"/>
              </p:cNvSpPr>
              <p:nvPr/>
            </p:nvSpPr>
            <p:spPr bwMode="auto">
              <a:xfrm>
                <a:off x="1917" y="1964"/>
                <a:ext cx="120" cy="181"/>
              </a:xfrm>
              <a:custGeom>
                <a:avLst/>
                <a:gdLst>
                  <a:gd name="T0" fmla="*/ 0 w 50"/>
                  <a:gd name="T1" fmla="*/ 0 h 75"/>
                  <a:gd name="T2" fmla="*/ 2 w 50"/>
                  <a:gd name="T3" fmla="*/ 9 h 75"/>
                  <a:gd name="T4" fmla="*/ 10 w 50"/>
                  <a:gd name="T5" fmla="*/ 16 h 75"/>
                  <a:gd name="T6" fmla="*/ 7 w 50"/>
                  <a:gd name="T7" fmla="*/ 21 h 75"/>
                  <a:gd name="T8" fmla="*/ 3 w 50"/>
                  <a:gd name="T9" fmla="*/ 18 h 75"/>
                  <a:gd name="T10" fmla="*/ 0 w 50"/>
                  <a:gd name="T11" fmla="*/ 17 h 75"/>
                  <a:gd name="T12" fmla="*/ 8 w 50"/>
                  <a:gd name="T13" fmla="*/ 42 h 75"/>
                  <a:gd name="T14" fmla="*/ 7 w 50"/>
                  <a:gd name="T15" fmla="*/ 43 h 75"/>
                  <a:gd name="T16" fmla="*/ 2 w 50"/>
                  <a:gd name="T17" fmla="*/ 41 h 75"/>
                  <a:gd name="T18" fmla="*/ 0 w 50"/>
                  <a:gd name="T19" fmla="*/ 58 h 75"/>
                  <a:gd name="T20" fmla="*/ 2 w 50"/>
                  <a:gd name="T21" fmla="*/ 58 h 75"/>
                  <a:gd name="T22" fmla="*/ 18 w 50"/>
                  <a:gd name="T23" fmla="*/ 42 h 75"/>
                  <a:gd name="T24" fmla="*/ 19 w 50"/>
                  <a:gd name="T25" fmla="*/ 44 h 75"/>
                  <a:gd name="T26" fmla="*/ 6 w 50"/>
                  <a:gd name="T27" fmla="*/ 63 h 75"/>
                  <a:gd name="T28" fmla="*/ 0 w 50"/>
                  <a:gd name="T29" fmla="*/ 66 h 75"/>
                  <a:gd name="T30" fmla="*/ 44 w 50"/>
                  <a:gd name="T31" fmla="*/ 75 h 75"/>
                  <a:gd name="T32" fmla="*/ 50 w 50"/>
                  <a:gd name="T33" fmla="*/ 6 h 75"/>
                  <a:gd name="T34" fmla="*/ 41 w 50"/>
                  <a:gd name="T35" fmla="*/ 64 h 75"/>
                  <a:gd name="T36" fmla="*/ 23 w 50"/>
                  <a:gd name="T37" fmla="*/ 66 h 75"/>
                  <a:gd name="T38" fmla="*/ 15 w 50"/>
                  <a:gd name="T39" fmla="*/ 59 h 75"/>
                  <a:gd name="T40" fmla="*/ 18 w 50"/>
                  <a:gd name="T41" fmla="*/ 55 h 75"/>
                  <a:gd name="T42" fmla="*/ 22 w 50"/>
                  <a:gd name="T43" fmla="*/ 58 h 75"/>
                  <a:gd name="T44" fmla="*/ 32 w 50"/>
                  <a:gd name="T45" fmla="*/ 58 h 75"/>
                  <a:gd name="T46" fmla="*/ 33 w 50"/>
                  <a:gd name="T47" fmla="*/ 50 h 75"/>
                  <a:gd name="T48" fmla="*/ 17 w 50"/>
                  <a:gd name="T49" fmla="*/ 33 h 75"/>
                  <a:gd name="T50" fmla="*/ 18 w 50"/>
                  <a:gd name="T51" fmla="*/ 32 h 75"/>
                  <a:gd name="T52" fmla="*/ 23 w 50"/>
                  <a:gd name="T53" fmla="*/ 34 h 75"/>
                  <a:gd name="T54" fmla="*/ 41 w 50"/>
                  <a:gd name="T55" fmla="*/ 49 h 75"/>
                  <a:gd name="T56" fmla="*/ 41 w 50"/>
                  <a:gd name="T57" fmla="*/ 27 h 75"/>
                  <a:gd name="T58" fmla="*/ 34 w 50"/>
                  <a:gd name="T59" fmla="*/ 35 h 75"/>
                  <a:gd name="T60" fmla="*/ 30 w 50"/>
                  <a:gd name="T61" fmla="*/ 32 h 75"/>
                  <a:gd name="T62" fmla="*/ 33 w 50"/>
                  <a:gd name="T63" fmla="*/ 29 h 75"/>
                  <a:gd name="T64" fmla="*/ 33 w 50"/>
                  <a:gd name="T65" fmla="*/ 18 h 75"/>
                  <a:gd name="T66" fmla="*/ 25 w 50"/>
                  <a:gd name="T67" fmla="*/ 17 h 75"/>
                  <a:gd name="T68" fmla="*/ 8 w 50"/>
                  <a:gd name="T69" fmla="*/ 33 h 75"/>
                  <a:gd name="T70" fmla="*/ 7 w 50"/>
                  <a:gd name="T71" fmla="*/ 32 h 75"/>
                  <a:gd name="T72" fmla="*/ 9 w 50"/>
                  <a:gd name="T73" fmla="*/ 27 h 75"/>
                  <a:gd name="T74" fmla="*/ 24 w 50"/>
                  <a:gd name="T75" fmla="*/ 9 h 75"/>
                  <a:gd name="T76" fmla="*/ 41 w 50"/>
                  <a:gd name="T7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75">
                    <a:moveTo>
                      <a:pt x="44" y="0"/>
                    </a:moveTo>
                    <a:cubicBezTo>
                      <a:pt x="0" y="0"/>
                      <a:pt x="0" y="0"/>
                      <a:pt x="0" y="0"/>
                    </a:cubicBezTo>
                    <a:cubicBezTo>
                      <a:pt x="0" y="9"/>
                      <a:pt x="0" y="9"/>
                      <a:pt x="0" y="9"/>
                    </a:cubicBezTo>
                    <a:cubicBezTo>
                      <a:pt x="2" y="9"/>
                      <a:pt x="2" y="9"/>
                      <a:pt x="2" y="9"/>
                    </a:cubicBezTo>
                    <a:cubicBezTo>
                      <a:pt x="3" y="9"/>
                      <a:pt x="3" y="10"/>
                      <a:pt x="4" y="10"/>
                    </a:cubicBezTo>
                    <a:cubicBezTo>
                      <a:pt x="4" y="11"/>
                      <a:pt x="10" y="16"/>
                      <a:pt x="10" y="16"/>
                    </a:cubicBezTo>
                    <a:cubicBezTo>
                      <a:pt x="10" y="16"/>
                      <a:pt x="10" y="17"/>
                      <a:pt x="10" y="17"/>
                    </a:cubicBezTo>
                    <a:cubicBezTo>
                      <a:pt x="7" y="21"/>
                      <a:pt x="7" y="21"/>
                      <a:pt x="7" y="21"/>
                    </a:cubicBezTo>
                    <a:cubicBezTo>
                      <a:pt x="7" y="21"/>
                      <a:pt x="7" y="21"/>
                      <a:pt x="7" y="21"/>
                    </a:cubicBezTo>
                    <a:cubicBezTo>
                      <a:pt x="3" y="18"/>
                      <a:pt x="3" y="18"/>
                      <a:pt x="3" y="18"/>
                    </a:cubicBezTo>
                    <a:cubicBezTo>
                      <a:pt x="3" y="17"/>
                      <a:pt x="3" y="17"/>
                      <a:pt x="2" y="17"/>
                    </a:cubicBezTo>
                    <a:cubicBezTo>
                      <a:pt x="0" y="17"/>
                      <a:pt x="0" y="17"/>
                      <a:pt x="0" y="17"/>
                    </a:cubicBezTo>
                    <a:cubicBezTo>
                      <a:pt x="0" y="34"/>
                      <a:pt x="0" y="34"/>
                      <a:pt x="0" y="34"/>
                    </a:cubicBezTo>
                    <a:cubicBezTo>
                      <a:pt x="4" y="38"/>
                      <a:pt x="8" y="42"/>
                      <a:pt x="8" y="42"/>
                    </a:cubicBezTo>
                    <a:cubicBezTo>
                      <a:pt x="8" y="42"/>
                      <a:pt x="8" y="43"/>
                      <a:pt x="8" y="43"/>
                    </a:cubicBezTo>
                    <a:cubicBezTo>
                      <a:pt x="7" y="43"/>
                      <a:pt x="7" y="43"/>
                      <a:pt x="7" y="43"/>
                    </a:cubicBezTo>
                    <a:cubicBezTo>
                      <a:pt x="7" y="43"/>
                      <a:pt x="7" y="44"/>
                      <a:pt x="7" y="44"/>
                    </a:cubicBezTo>
                    <a:cubicBezTo>
                      <a:pt x="6" y="44"/>
                      <a:pt x="4" y="42"/>
                      <a:pt x="2" y="41"/>
                    </a:cubicBezTo>
                    <a:cubicBezTo>
                      <a:pt x="1" y="41"/>
                      <a:pt x="0" y="40"/>
                      <a:pt x="0" y="40"/>
                    </a:cubicBezTo>
                    <a:cubicBezTo>
                      <a:pt x="0" y="58"/>
                      <a:pt x="0" y="58"/>
                      <a:pt x="0" y="58"/>
                    </a:cubicBezTo>
                    <a:cubicBezTo>
                      <a:pt x="0" y="58"/>
                      <a:pt x="0" y="58"/>
                      <a:pt x="0" y="58"/>
                    </a:cubicBezTo>
                    <a:cubicBezTo>
                      <a:pt x="0" y="58"/>
                      <a:pt x="1" y="58"/>
                      <a:pt x="2" y="58"/>
                    </a:cubicBezTo>
                    <a:cubicBezTo>
                      <a:pt x="3" y="56"/>
                      <a:pt x="17" y="42"/>
                      <a:pt x="17" y="42"/>
                    </a:cubicBezTo>
                    <a:cubicBezTo>
                      <a:pt x="17" y="42"/>
                      <a:pt x="17" y="42"/>
                      <a:pt x="18" y="42"/>
                    </a:cubicBezTo>
                    <a:cubicBezTo>
                      <a:pt x="18" y="43"/>
                      <a:pt x="18" y="43"/>
                      <a:pt x="18" y="43"/>
                    </a:cubicBezTo>
                    <a:cubicBezTo>
                      <a:pt x="18" y="43"/>
                      <a:pt x="19" y="43"/>
                      <a:pt x="19" y="44"/>
                    </a:cubicBezTo>
                    <a:cubicBezTo>
                      <a:pt x="18" y="44"/>
                      <a:pt x="17" y="46"/>
                      <a:pt x="16" y="48"/>
                    </a:cubicBezTo>
                    <a:cubicBezTo>
                      <a:pt x="13" y="53"/>
                      <a:pt x="9" y="59"/>
                      <a:pt x="6" y="63"/>
                    </a:cubicBezTo>
                    <a:cubicBezTo>
                      <a:pt x="4" y="65"/>
                      <a:pt x="3" y="66"/>
                      <a:pt x="1" y="66"/>
                    </a:cubicBezTo>
                    <a:cubicBezTo>
                      <a:pt x="0" y="66"/>
                      <a:pt x="0" y="66"/>
                      <a:pt x="0" y="66"/>
                    </a:cubicBezTo>
                    <a:cubicBezTo>
                      <a:pt x="0" y="75"/>
                      <a:pt x="0" y="75"/>
                      <a:pt x="0" y="75"/>
                    </a:cubicBezTo>
                    <a:cubicBezTo>
                      <a:pt x="44" y="75"/>
                      <a:pt x="44" y="75"/>
                      <a:pt x="44" y="75"/>
                    </a:cubicBezTo>
                    <a:cubicBezTo>
                      <a:pt x="48" y="75"/>
                      <a:pt x="50" y="73"/>
                      <a:pt x="50" y="69"/>
                    </a:cubicBezTo>
                    <a:cubicBezTo>
                      <a:pt x="50" y="6"/>
                      <a:pt x="50" y="6"/>
                      <a:pt x="50" y="6"/>
                    </a:cubicBezTo>
                    <a:cubicBezTo>
                      <a:pt x="50" y="3"/>
                      <a:pt x="48" y="0"/>
                      <a:pt x="44" y="0"/>
                    </a:cubicBezTo>
                    <a:close/>
                    <a:moveTo>
                      <a:pt x="41" y="64"/>
                    </a:moveTo>
                    <a:cubicBezTo>
                      <a:pt x="41" y="65"/>
                      <a:pt x="40" y="66"/>
                      <a:pt x="39" y="66"/>
                    </a:cubicBezTo>
                    <a:cubicBezTo>
                      <a:pt x="23" y="66"/>
                      <a:pt x="23" y="66"/>
                      <a:pt x="23" y="66"/>
                    </a:cubicBezTo>
                    <a:cubicBezTo>
                      <a:pt x="22" y="66"/>
                      <a:pt x="22" y="66"/>
                      <a:pt x="21" y="65"/>
                    </a:cubicBezTo>
                    <a:cubicBezTo>
                      <a:pt x="21" y="65"/>
                      <a:pt x="15" y="59"/>
                      <a:pt x="15" y="59"/>
                    </a:cubicBezTo>
                    <a:cubicBezTo>
                      <a:pt x="15" y="59"/>
                      <a:pt x="15" y="59"/>
                      <a:pt x="15" y="58"/>
                    </a:cubicBezTo>
                    <a:cubicBezTo>
                      <a:pt x="18" y="55"/>
                      <a:pt x="18" y="55"/>
                      <a:pt x="18" y="55"/>
                    </a:cubicBezTo>
                    <a:cubicBezTo>
                      <a:pt x="18" y="54"/>
                      <a:pt x="18" y="54"/>
                      <a:pt x="19" y="55"/>
                    </a:cubicBezTo>
                    <a:cubicBezTo>
                      <a:pt x="22" y="58"/>
                      <a:pt x="22" y="58"/>
                      <a:pt x="22" y="58"/>
                    </a:cubicBezTo>
                    <a:cubicBezTo>
                      <a:pt x="22" y="58"/>
                      <a:pt x="23" y="58"/>
                      <a:pt x="23" y="58"/>
                    </a:cubicBezTo>
                    <a:cubicBezTo>
                      <a:pt x="32" y="58"/>
                      <a:pt x="32" y="58"/>
                      <a:pt x="32" y="58"/>
                    </a:cubicBezTo>
                    <a:cubicBezTo>
                      <a:pt x="33" y="58"/>
                      <a:pt x="33" y="58"/>
                      <a:pt x="33" y="57"/>
                    </a:cubicBezTo>
                    <a:cubicBezTo>
                      <a:pt x="33" y="50"/>
                      <a:pt x="33" y="50"/>
                      <a:pt x="33" y="50"/>
                    </a:cubicBezTo>
                    <a:cubicBezTo>
                      <a:pt x="33" y="50"/>
                      <a:pt x="33" y="49"/>
                      <a:pt x="33" y="49"/>
                    </a:cubicBezTo>
                    <a:cubicBezTo>
                      <a:pt x="31" y="47"/>
                      <a:pt x="17" y="33"/>
                      <a:pt x="17" y="33"/>
                    </a:cubicBezTo>
                    <a:cubicBezTo>
                      <a:pt x="17" y="33"/>
                      <a:pt x="17" y="33"/>
                      <a:pt x="17" y="33"/>
                    </a:cubicBezTo>
                    <a:cubicBezTo>
                      <a:pt x="18" y="32"/>
                      <a:pt x="18" y="32"/>
                      <a:pt x="18" y="32"/>
                    </a:cubicBezTo>
                    <a:cubicBezTo>
                      <a:pt x="18" y="32"/>
                      <a:pt x="18" y="32"/>
                      <a:pt x="19" y="32"/>
                    </a:cubicBezTo>
                    <a:cubicBezTo>
                      <a:pt x="19" y="32"/>
                      <a:pt x="21" y="33"/>
                      <a:pt x="23" y="34"/>
                    </a:cubicBezTo>
                    <a:cubicBezTo>
                      <a:pt x="28" y="37"/>
                      <a:pt x="34" y="42"/>
                      <a:pt x="38" y="45"/>
                    </a:cubicBezTo>
                    <a:cubicBezTo>
                      <a:pt x="40" y="47"/>
                      <a:pt x="41" y="48"/>
                      <a:pt x="41" y="49"/>
                    </a:cubicBezTo>
                    <a:lnTo>
                      <a:pt x="41" y="64"/>
                    </a:lnTo>
                    <a:close/>
                    <a:moveTo>
                      <a:pt x="41" y="27"/>
                    </a:moveTo>
                    <a:cubicBezTo>
                      <a:pt x="41" y="28"/>
                      <a:pt x="40" y="29"/>
                      <a:pt x="40" y="29"/>
                    </a:cubicBezTo>
                    <a:cubicBezTo>
                      <a:pt x="40" y="29"/>
                      <a:pt x="34" y="35"/>
                      <a:pt x="34" y="35"/>
                    </a:cubicBezTo>
                    <a:cubicBezTo>
                      <a:pt x="34" y="35"/>
                      <a:pt x="34" y="35"/>
                      <a:pt x="33" y="35"/>
                    </a:cubicBezTo>
                    <a:cubicBezTo>
                      <a:pt x="30" y="32"/>
                      <a:pt x="30" y="32"/>
                      <a:pt x="30" y="32"/>
                    </a:cubicBezTo>
                    <a:cubicBezTo>
                      <a:pt x="29" y="32"/>
                      <a:pt x="29" y="32"/>
                      <a:pt x="30" y="32"/>
                    </a:cubicBezTo>
                    <a:cubicBezTo>
                      <a:pt x="33" y="29"/>
                      <a:pt x="33" y="29"/>
                      <a:pt x="33" y="29"/>
                    </a:cubicBezTo>
                    <a:cubicBezTo>
                      <a:pt x="33" y="28"/>
                      <a:pt x="33" y="28"/>
                      <a:pt x="33" y="28"/>
                    </a:cubicBezTo>
                    <a:cubicBezTo>
                      <a:pt x="33" y="18"/>
                      <a:pt x="33" y="18"/>
                      <a:pt x="33" y="18"/>
                    </a:cubicBezTo>
                    <a:cubicBezTo>
                      <a:pt x="33" y="18"/>
                      <a:pt x="33" y="17"/>
                      <a:pt x="32" y="17"/>
                    </a:cubicBezTo>
                    <a:cubicBezTo>
                      <a:pt x="25" y="17"/>
                      <a:pt x="25" y="17"/>
                      <a:pt x="25" y="17"/>
                    </a:cubicBezTo>
                    <a:cubicBezTo>
                      <a:pt x="25" y="17"/>
                      <a:pt x="24" y="17"/>
                      <a:pt x="24" y="18"/>
                    </a:cubicBezTo>
                    <a:cubicBezTo>
                      <a:pt x="22" y="19"/>
                      <a:pt x="8" y="33"/>
                      <a:pt x="8" y="33"/>
                    </a:cubicBezTo>
                    <a:cubicBezTo>
                      <a:pt x="8" y="33"/>
                      <a:pt x="8" y="33"/>
                      <a:pt x="8" y="33"/>
                    </a:cubicBezTo>
                    <a:cubicBezTo>
                      <a:pt x="7" y="32"/>
                      <a:pt x="7" y="32"/>
                      <a:pt x="7" y="32"/>
                    </a:cubicBezTo>
                    <a:cubicBezTo>
                      <a:pt x="7" y="32"/>
                      <a:pt x="7" y="32"/>
                      <a:pt x="7" y="32"/>
                    </a:cubicBezTo>
                    <a:cubicBezTo>
                      <a:pt x="7" y="31"/>
                      <a:pt x="8" y="29"/>
                      <a:pt x="9" y="27"/>
                    </a:cubicBezTo>
                    <a:cubicBezTo>
                      <a:pt x="12" y="23"/>
                      <a:pt x="16" y="16"/>
                      <a:pt x="20" y="13"/>
                    </a:cubicBezTo>
                    <a:cubicBezTo>
                      <a:pt x="21" y="10"/>
                      <a:pt x="23" y="9"/>
                      <a:pt x="24" y="9"/>
                    </a:cubicBezTo>
                    <a:cubicBezTo>
                      <a:pt x="39" y="9"/>
                      <a:pt x="39" y="9"/>
                      <a:pt x="39" y="9"/>
                    </a:cubicBezTo>
                    <a:cubicBezTo>
                      <a:pt x="40" y="9"/>
                      <a:pt x="41" y="10"/>
                      <a:pt x="41" y="11"/>
                    </a:cubicBezTo>
                    <a:lnTo>
                      <a:pt x="4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32" name="Group 31"/>
          <p:cNvGrpSpPr/>
          <p:nvPr/>
        </p:nvGrpSpPr>
        <p:grpSpPr>
          <a:xfrm>
            <a:off x="5801444" y="2978217"/>
            <a:ext cx="1865207" cy="1010320"/>
            <a:chOff x="5613425" y="2523211"/>
            <a:chExt cx="1865207" cy="1010320"/>
          </a:xfrm>
        </p:grpSpPr>
        <p:sp>
          <p:nvSpPr>
            <p:cNvPr id="45" name="Rectangle 44"/>
            <p:cNvSpPr/>
            <p:nvPr/>
          </p:nvSpPr>
          <p:spPr bwMode="auto">
            <a:xfrm>
              <a:off x="5613425" y="2523211"/>
              <a:ext cx="1865207" cy="101032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SharePoint</a:t>
              </a:r>
            </a:p>
          </p:txBody>
        </p:sp>
        <p:grpSp>
          <p:nvGrpSpPr>
            <p:cNvPr id="65" name="Group 45"/>
            <p:cNvGrpSpPr>
              <a:grpSpLocks noChangeAspect="1"/>
            </p:cNvGrpSpPr>
            <p:nvPr/>
          </p:nvGrpSpPr>
          <p:grpSpPr bwMode="auto">
            <a:xfrm>
              <a:off x="6353427" y="2723653"/>
              <a:ext cx="470757" cy="466302"/>
              <a:chOff x="4357" y="1892"/>
              <a:chExt cx="317" cy="314"/>
            </a:xfrm>
          </p:grpSpPr>
          <p:sp>
            <p:nvSpPr>
              <p:cNvPr id="67" name="Freeform 46"/>
              <p:cNvSpPr>
                <a:spLocks/>
              </p:cNvSpPr>
              <p:nvPr/>
            </p:nvSpPr>
            <p:spPr bwMode="auto">
              <a:xfrm>
                <a:off x="4555" y="1943"/>
                <a:ext cx="119" cy="213"/>
              </a:xfrm>
              <a:custGeom>
                <a:avLst/>
                <a:gdLst>
                  <a:gd name="T0" fmla="*/ 35 w 49"/>
                  <a:gd name="T1" fmla="*/ 29 h 88"/>
                  <a:gd name="T2" fmla="*/ 33 w 49"/>
                  <a:gd name="T3" fmla="*/ 29 h 88"/>
                  <a:gd name="T4" fmla="*/ 19 w 49"/>
                  <a:gd name="T5" fmla="*/ 14 h 88"/>
                  <a:gd name="T6" fmla="*/ 19 w 49"/>
                  <a:gd name="T7" fmla="*/ 14 h 88"/>
                  <a:gd name="T8" fmla="*/ 6 w 49"/>
                  <a:gd name="T9" fmla="*/ 0 h 88"/>
                  <a:gd name="T10" fmla="*/ 0 w 49"/>
                  <a:gd name="T11" fmla="*/ 1 h 88"/>
                  <a:gd name="T12" fmla="*/ 0 w 49"/>
                  <a:gd name="T13" fmla="*/ 26 h 88"/>
                  <a:gd name="T14" fmla="*/ 6 w 49"/>
                  <a:gd name="T15" fmla="*/ 27 h 88"/>
                  <a:gd name="T16" fmla="*/ 18 w 49"/>
                  <a:gd name="T17" fmla="*/ 20 h 88"/>
                  <a:gd name="T18" fmla="*/ 28 w 49"/>
                  <a:gd name="T19" fmla="*/ 31 h 88"/>
                  <a:gd name="T20" fmla="*/ 21 w 49"/>
                  <a:gd name="T21" fmla="*/ 43 h 88"/>
                  <a:gd name="T22" fmla="*/ 29 w 49"/>
                  <a:gd name="T23" fmla="*/ 55 h 88"/>
                  <a:gd name="T24" fmla="*/ 18 w 49"/>
                  <a:gd name="T25" fmla="*/ 69 h 88"/>
                  <a:gd name="T26" fmla="*/ 6 w 49"/>
                  <a:gd name="T27" fmla="*/ 60 h 88"/>
                  <a:gd name="T28" fmla="*/ 0 w 49"/>
                  <a:gd name="T29" fmla="*/ 62 h 88"/>
                  <a:gd name="T30" fmla="*/ 0 w 49"/>
                  <a:gd name="T31" fmla="*/ 86 h 88"/>
                  <a:gd name="T32" fmla="*/ 6 w 49"/>
                  <a:gd name="T33" fmla="*/ 88 h 88"/>
                  <a:gd name="T34" fmla="*/ 19 w 49"/>
                  <a:gd name="T35" fmla="*/ 75 h 88"/>
                  <a:gd name="T36" fmla="*/ 34 w 49"/>
                  <a:gd name="T37" fmla="*/ 57 h 88"/>
                  <a:gd name="T38" fmla="*/ 35 w 49"/>
                  <a:gd name="T39" fmla="*/ 57 h 88"/>
                  <a:gd name="T40" fmla="*/ 49 w 49"/>
                  <a:gd name="T41" fmla="*/ 43 h 88"/>
                  <a:gd name="T42" fmla="*/ 35 w 49"/>
                  <a:gd name="T43"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88">
                    <a:moveTo>
                      <a:pt x="35" y="29"/>
                    </a:moveTo>
                    <a:cubicBezTo>
                      <a:pt x="34" y="29"/>
                      <a:pt x="34" y="29"/>
                      <a:pt x="33" y="29"/>
                    </a:cubicBezTo>
                    <a:cubicBezTo>
                      <a:pt x="31" y="23"/>
                      <a:pt x="26" y="18"/>
                      <a:pt x="19" y="14"/>
                    </a:cubicBezTo>
                    <a:cubicBezTo>
                      <a:pt x="19" y="14"/>
                      <a:pt x="19" y="14"/>
                      <a:pt x="19" y="14"/>
                    </a:cubicBezTo>
                    <a:cubicBezTo>
                      <a:pt x="19" y="6"/>
                      <a:pt x="13" y="0"/>
                      <a:pt x="6" y="0"/>
                    </a:cubicBezTo>
                    <a:cubicBezTo>
                      <a:pt x="4" y="0"/>
                      <a:pt x="2" y="1"/>
                      <a:pt x="0" y="1"/>
                    </a:cubicBezTo>
                    <a:cubicBezTo>
                      <a:pt x="0" y="26"/>
                      <a:pt x="0" y="26"/>
                      <a:pt x="0" y="26"/>
                    </a:cubicBezTo>
                    <a:cubicBezTo>
                      <a:pt x="2" y="27"/>
                      <a:pt x="4" y="27"/>
                      <a:pt x="6" y="27"/>
                    </a:cubicBezTo>
                    <a:cubicBezTo>
                      <a:pt x="11" y="27"/>
                      <a:pt x="16" y="24"/>
                      <a:pt x="18" y="20"/>
                    </a:cubicBezTo>
                    <a:cubicBezTo>
                      <a:pt x="23" y="23"/>
                      <a:pt x="26" y="26"/>
                      <a:pt x="28" y="31"/>
                    </a:cubicBezTo>
                    <a:cubicBezTo>
                      <a:pt x="24" y="34"/>
                      <a:pt x="21" y="38"/>
                      <a:pt x="21" y="43"/>
                    </a:cubicBezTo>
                    <a:cubicBezTo>
                      <a:pt x="21" y="48"/>
                      <a:pt x="24" y="53"/>
                      <a:pt x="29" y="55"/>
                    </a:cubicBezTo>
                    <a:cubicBezTo>
                      <a:pt x="27" y="61"/>
                      <a:pt x="23" y="66"/>
                      <a:pt x="18" y="69"/>
                    </a:cubicBezTo>
                    <a:cubicBezTo>
                      <a:pt x="16" y="64"/>
                      <a:pt x="12" y="60"/>
                      <a:pt x="6" y="60"/>
                    </a:cubicBezTo>
                    <a:cubicBezTo>
                      <a:pt x="4" y="60"/>
                      <a:pt x="2" y="61"/>
                      <a:pt x="0" y="62"/>
                    </a:cubicBezTo>
                    <a:cubicBezTo>
                      <a:pt x="0" y="86"/>
                      <a:pt x="0" y="86"/>
                      <a:pt x="0" y="86"/>
                    </a:cubicBezTo>
                    <a:cubicBezTo>
                      <a:pt x="2" y="87"/>
                      <a:pt x="4" y="88"/>
                      <a:pt x="6" y="88"/>
                    </a:cubicBezTo>
                    <a:cubicBezTo>
                      <a:pt x="13" y="88"/>
                      <a:pt x="19" y="82"/>
                      <a:pt x="19" y="75"/>
                    </a:cubicBezTo>
                    <a:cubicBezTo>
                      <a:pt x="26" y="71"/>
                      <a:pt x="31" y="65"/>
                      <a:pt x="34" y="57"/>
                    </a:cubicBezTo>
                    <a:cubicBezTo>
                      <a:pt x="34" y="57"/>
                      <a:pt x="35" y="57"/>
                      <a:pt x="35" y="57"/>
                    </a:cubicBezTo>
                    <a:cubicBezTo>
                      <a:pt x="43" y="57"/>
                      <a:pt x="49" y="50"/>
                      <a:pt x="49" y="43"/>
                    </a:cubicBezTo>
                    <a:cubicBezTo>
                      <a:pt x="49" y="35"/>
                      <a:pt x="43" y="29"/>
                      <a:pt x="35"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8" name="Freeform 47"/>
              <p:cNvSpPr>
                <a:spLocks noEditPoints="1"/>
              </p:cNvSpPr>
              <p:nvPr/>
            </p:nvSpPr>
            <p:spPr bwMode="auto">
              <a:xfrm>
                <a:off x="4357" y="1892"/>
                <a:ext cx="189" cy="314"/>
              </a:xfrm>
              <a:custGeom>
                <a:avLst/>
                <a:gdLst>
                  <a:gd name="T0" fmla="*/ 0 w 78"/>
                  <a:gd name="T1" fmla="*/ 13 h 130"/>
                  <a:gd name="T2" fmla="*/ 0 w 78"/>
                  <a:gd name="T3" fmla="*/ 117 h 130"/>
                  <a:gd name="T4" fmla="*/ 78 w 78"/>
                  <a:gd name="T5" fmla="*/ 130 h 130"/>
                  <a:gd name="T6" fmla="*/ 78 w 78"/>
                  <a:gd name="T7" fmla="*/ 0 h 130"/>
                  <a:gd name="T8" fmla="*/ 0 w 78"/>
                  <a:gd name="T9" fmla="*/ 13 h 130"/>
                  <a:gd name="T10" fmla="*/ 52 w 78"/>
                  <a:gd name="T11" fmla="*/ 80 h 130"/>
                  <a:gd name="T12" fmla="*/ 48 w 78"/>
                  <a:gd name="T13" fmla="*/ 84 h 130"/>
                  <a:gd name="T14" fmla="*/ 43 w 78"/>
                  <a:gd name="T15" fmla="*/ 87 h 130"/>
                  <a:gd name="T16" fmla="*/ 36 w 78"/>
                  <a:gd name="T17" fmla="*/ 87 h 130"/>
                  <a:gd name="T18" fmla="*/ 29 w 78"/>
                  <a:gd name="T19" fmla="*/ 87 h 130"/>
                  <a:gd name="T20" fmla="*/ 24 w 78"/>
                  <a:gd name="T21" fmla="*/ 85 h 130"/>
                  <a:gd name="T22" fmla="*/ 24 w 78"/>
                  <a:gd name="T23" fmla="*/ 74 h 130"/>
                  <a:gd name="T24" fmla="*/ 30 w 78"/>
                  <a:gd name="T25" fmla="*/ 78 h 130"/>
                  <a:gd name="T26" fmla="*/ 36 w 78"/>
                  <a:gd name="T27" fmla="*/ 79 h 130"/>
                  <a:gd name="T28" fmla="*/ 39 w 78"/>
                  <a:gd name="T29" fmla="*/ 79 h 130"/>
                  <a:gd name="T30" fmla="*/ 41 w 78"/>
                  <a:gd name="T31" fmla="*/ 78 h 130"/>
                  <a:gd name="T32" fmla="*/ 42 w 78"/>
                  <a:gd name="T33" fmla="*/ 76 h 130"/>
                  <a:gd name="T34" fmla="*/ 43 w 78"/>
                  <a:gd name="T35" fmla="*/ 74 h 130"/>
                  <a:gd name="T36" fmla="*/ 42 w 78"/>
                  <a:gd name="T37" fmla="*/ 72 h 130"/>
                  <a:gd name="T38" fmla="*/ 40 w 78"/>
                  <a:gd name="T39" fmla="*/ 70 h 130"/>
                  <a:gd name="T40" fmla="*/ 37 w 78"/>
                  <a:gd name="T41" fmla="*/ 68 h 130"/>
                  <a:gd name="T42" fmla="*/ 34 w 78"/>
                  <a:gd name="T43" fmla="*/ 66 h 130"/>
                  <a:gd name="T44" fmla="*/ 26 w 78"/>
                  <a:gd name="T45" fmla="*/ 61 h 130"/>
                  <a:gd name="T46" fmla="*/ 24 w 78"/>
                  <a:gd name="T47" fmla="*/ 53 h 130"/>
                  <a:gd name="T48" fmla="*/ 25 w 78"/>
                  <a:gd name="T49" fmla="*/ 46 h 130"/>
                  <a:gd name="T50" fmla="*/ 29 w 78"/>
                  <a:gd name="T51" fmla="*/ 42 h 130"/>
                  <a:gd name="T52" fmla="*/ 34 w 78"/>
                  <a:gd name="T53" fmla="*/ 39 h 130"/>
                  <a:gd name="T54" fmla="*/ 40 w 78"/>
                  <a:gd name="T55" fmla="*/ 39 h 130"/>
                  <a:gd name="T56" fmla="*/ 46 w 78"/>
                  <a:gd name="T57" fmla="*/ 39 h 130"/>
                  <a:gd name="T58" fmla="*/ 51 w 78"/>
                  <a:gd name="T59" fmla="*/ 40 h 130"/>
                  <a:gd name="T60" fmla="*/ 51 w 78"/>
                  <a:gd name="T61" fmla="*/ 50 h 130"/>
                  <a:gd name="T62" fmla="*/ 49 w 78"/>
                  <a:gd name="T63" fmla="*/ 49 h 130"/>
                  <a:gd name="T64" fmla="*/ 46 w 78"/>
                  <a:gd name="T65" fmla="*/ 48 h 130"/>
                  <a:gd name="T66" fmla="*/ 43 w 78"/>
                  <a:gd name="T67" fmla="*/ 47 h 130"/>
                  <a:gd name="T68" fmla="*/ 41 w 78"/>
                  <a:gd name="T69" fmla="*/ 47 h 130"/>
                  <a:gd name="T70" fmla="*/ 38 w 78"/>
                  <a:gd name="T71" fmla="*/ 47 h 130"/>
                  <a:gd name="T72" fmla="*/ 36 w 78"/>
                  <a:gd name="T73" fmla="*/ 48 h 130"/>
                  <a:gd name="T74" fmla="*/ 34 w 78"/>
                  <a:gd name="T75" fmla="*/ 50 h 130"/>
                  <a:gd name="T76" fmla="*/ 34 w 78"/>
                  <a:gd name="T77" fmla="*/ 52 h 130"/>
                  <a:gd name="T78" fmla="*/ 34 w 78"/>
                  <a:gd name="T79" fmla="*/ 54 h 130"/>
                  <a:gd name="T80" fmla="*/ 36 w 78"/>
                  <a:gd name="T81" fmla="*/ 56 h 130"/>
                  <a:gd name="T82" fmla="*/ 39 w 78"/>
                  <a:gd name="T83" fmla="*/ 57 h 130"/>
                  <a:gd name="T84" fmla="*/ 42 w 78"/>
                  <a:gd name="T85" fmla="*/ 59 h 130"/>
                  <a:gd name="T86" fmla="*/ 46 w 78"/>
                  <a:gd name="T87" fmla="*/ 61 h 130"/>
                  <a:gd name="T88" fmla="*/ 50 w 78"/>
                  <a:gd name="T89" fmla="*/ 64 h 130"/>
                  <a:gd name="T90" fmla="*/ 52 w 78"/>
                  <a:gd name="T91" fmla="*/ 68 h 130"/>
                  <a:gd name="T92" fmla="*/ 53 w 78"/>
                  <a:gd name="T93" fmla="*/ 73 h 130"/>
                  <a:gd name="T94" fmla="*/ 52 w 78"/>
                  <a:gd name="T95" fmla="*/ 8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130">
                    <a:moveTo>
                      <a:pt x="0" y="13"/>
                    </a:moveTo>
                    <a:cubicBezTo>
                      <a:pt x="0" y="117"/>
                      <a:pt x="0" y="117"/>
                      <a:pt x="0" y="117"/>
                    </a:cubicBezTo>
                    <a:cubicBezTo>
                      <a:pt x="78" y="130"/>
                      <a:pt x="78" y="130"/>
                      <a:pt x="78" y="130"/>
                    </a:cubicBezTo>
                    <a:cubicBezTo>
                      <a:pt x="78" y="0"/>
                      <a:pt x="78" y="0"/>
                      <a:pt x="78" y="0"/>
                    </a:cubicBezTo>
                    <a:lnTo>
                      <a:pt x="0" y="13"/>
                    </a:lnTo>
                    <a:close/>
                    <a:moveTo>
                      <a:pt x="52" y="80"/>
                    </a:moveTo>
                    <a:cubicBezTo>
                      <a:pt x="51" y="82"/>
                      <a:pt x="49" y="83"/>
                      <a:pt x="48" y="84"/>
                    </a:cubicBezTo>
                    <a:cubicBezTo>
                      <a:pt x="46" y="85"/>
                      <a:pt x="45" y="86"/>
                      <a:pt x="43" y="87"/>
                    </a:cubicBezTo>
                    <a:cubicBezTo>
                      <a:pt x="40" y="87"/>
                      <a:pt x="38" y="87"/>
                      <a:pt x="36" y="87"/>
                    </a:cubicBezTo>
                    <a:cubicBezTo>
                      <a:pt x="34" y="87"/>
                      <a:pt x="31" y="87"/>
                      <a:pt x="29" y="87"/>
                    </a:cubicBezTo>
                    <a:cubicBezTo>
                      <a:pt x="27" y="86"/>
                      <a:pt x="25" y="86"/>
                      <a:pt x="24" y="85"/>
                    </a:cubicBezTo>
                    <a:cubicBezTo>
                      <a:pt x="24" y="74"/>
                      <a:pt x="24" y="74"/>
                      <a:pt x="24" y="74"/>
                    </a:cubicBezTo>
                    <a:cubicBezTo>
                      <a:pt x="26" y="76"/>
                      <a:pt x="28" y="77"/>
                      <a:pt x="30" y="78"/>
                    </a:cubicBezTo>
                    <a:cubicBezTo>
                      <a:pt x="32" y="79"/>
                      <a:pt x="34" y="79"/>
                      <a:pt x="36" y="79"/>
                    </a:cubicBezTo>
                    <a:cubicBezTo>
                      <a:pt x="37" y="79"/>
                      <a:pt x="38" y="79"/>
                      <a:pt x="39" y="79"/>
                    </a:cubicBezTo>
                    <a:cubicBezTo>
                      <a:pt x="40" y="78"/>
                      <a:pt x="40" y="78"/>
                      <a:pt x="41" y="78"/>
                    </a:cubicBezTo>
                    <a:cubicBezTo>
                      <a:pt x="42" y="77"/>
                      <a:pt x="42" y="77"/>
                      <a:pt x="42" y="76"/>
                    </a:cubicBezTo>
                    <a:cubicBezTo>
                      <a:pt x="43" y="76"/>
                      <a:pt x="43" y="75"/>
                      <a:pt x="43" y="74"/>
                    </a:cubicBezTo>
                    <a:cubicBezTo>
                      <a:pt x="43" y="73"/>
                      <a:pt x="43" y="72"/>
                      <a:pt x="42" y="72"/>
                    </a:cubicBezTo>
                    <a:cubicBezTo>
                      <a:pt x="42" y="71"/>
                      <a:pt x="41" y="70"/>
                      <a:pt x="40" y="70"/>
                    </a:cubicBezTo>
                    <a:cubicBezTo>
                      <a:pt x="39" y="69"/>
                      <a:pt x="38" y="69"/>
                      <a:pt x="37" y="68"/>
                    </a:cubicBezTo>
                    <a:cubicBezTo>
                      <a:pt x="36" y="67"/>
                      <a:pt x="35" y="67"/>
                      <a:pt x="34" y="66"/>
                    </a:cubicBezTo>
                    <a:cubicBezTo>
                      <a:pt x="30" y="65"/>
                      <a:pt x="28" y="63"/>
                      <a:pt x="26" y="61"/>
                    </a:cubicBezTo>
                    <a:cubicBezTo>
                      <a:pt x="25" y="58"/>
                      <a:pt x="24" y="56"/>
                      <a:pt x="24" y="53"/>
                    </a:cubicBezTo>
                    <a:cubicBezTo>
                      <a:pt x="24" y="50"/>
                      <a:pt x="24" y="48"/>
                      <a:pt x="25" y="46"/>
                    </a:cubicBezTo>
                    <a:cubicBezTo>
                      <a:pt x="26" y="45"/>
                      <a:pt x="27" y="43"/>
                      <a:pt x="29" y="42"/>
                    </a:cubicBezTo>
                    <a:cubicBezTo>
                      <a:pt x="30" y="41"/>
                      <a:pt x="32" y="40"/>
                      <a:pt x="34" y="39"/>
                    </a:cubicBezTo>
                    <a:cubicBezTo>
                      <a:pt x="36" y="39"/>
                      <a:pt x="38" y="39"/>
                      <a:pt x="40" y="39"/>
                    </a:cubicBezTo>
                    <a:cubicBezTo>
                      <a:pt x="43" y="39"/>
                      <a:pt x="45" y="39"/>
                      <a:pt x="46" y="39"/>
                    </a:cubicBezTo>
                    <a:cubicBezTo>
                      <a:pt x="48" y="39"/>
                      <a:pt x="50" y="40"/>
                      <a:pt x="51" y="40"/>
                    </a:cubicBezTo>
                    <a:cubicBezTo>
                      <a:pt x="51" y="50"/>
                      <a:pt x="51" y="50"/>
                      <a:pt x="51" y="50"/>
                    </a:cubicBezTo>
                    <a:cubicBezTo>
                      <a:pt x="50" y="50"/>
                      <a:pt x="50" y="49"/>
                      <a:pt x="49" y="49"/>
                    </a:cubicBezTo>
                    <a:cubicBezTo>
                      <a:pt x="48" y="48"/>
                      <a:pt x="47" y="48"/>
                      <a:pt x="46" y="48"/>
                    </a:cubicBezTo>
                    <a:cubicBezTo>
                      <a:pt x="45" y="48"/>
                      <a:pt x="44" y="47"/>
                      <a:pt x="43" y="47"/>
                    </a:cubicBezTo>
                    <a:cubicBezTo>
                      <a:pt x="43" y="47"/>
                      <a:pt x="42" y="47"/>
                      <a:pt x="41" y="47"/>
                    </a:cubicBezTo>
                    <a:cubicBezTo>
                      <a:pt x="40" y="47"/>
                      <a:pt x="39" y="47"/>
                      <a:pt x="38" y="47"/>
                    </a:cubicBezTo>
                    <a:cubicBezTo>
                      <a:pt x="37" y="48"/>
                      <a:pt x="36" y="48"/>
                      <a:pt x="36" y="48"/>
                    </a:cubicBezTo>
                    <a:cubicBezTo>
                      <a:pt x="35" y="49"/>
                      <a:pt x="35" y="49"/>
                      <a:pt x="34" y="50"/>
                    </a:cubicBezTo>
                    <a:cubicBezTo>
                      <a:pt x="34" y="50"/>
                      <a:pt x="34" y="51"/>
                      <a:pt x="34" y="52"/>
                    </a:cubicBezTo>
                    <a:cubicBezTo>
                      <a:pt x="34" y="53"/>
                      <a:pt x="34" y="53"/>
                      <a:pt x="34" y="54"/>
                    </a:cubicBezTo>
                    <a:cubicBezTo>
                      <a:pt x="35" y="55"/>
                      <a:pt x="35" y="55"/>
                      <a:pt x="36" y="56"/>
                    </a:cubicBezTo>
                    <a:cubicBezTo>
                      <a:pt x="37" y="56"/>
                      <a:pt x="38" y="57"/>
                      <a:pt x="39" y="57"/>
                    </a:cubicBezTo>
                    <a:cubicBezTo>
                      <a:pt x="39" y="58"/>
                      <a:pt x="41" y="58"/>
                      <a:pt x="42" y="59"/>
                    </a:cubicBezTo>
                    <a:cubicBezTo>
                      <a:pt x="44" y="60"/>
                      <a:pt x="45" y="61"/>
                      <a:pt x="46" y="61"/>
                    </a:cubicBezTo>
                    <a:cubicBezTo>
                      <a:pt x="48" y="62"/>
                      <a:pt x="49" y="63"/>
                      <a:pt x="50" y="64"/>
                    </a:cubicBezTo>
                    <a:cubicBezTo>
                      <a:pt x="51" y="66"/>
                      <a:pt x="52" y="67"/>
                      <a:pt x="52" y="68"/>
                    </a:cubicBezTo>
                    <a:cubicBezTo>
                      <a:pt x="53" y="70"/>
                      <a:pt x="53" y="71"/>
                      <a:pt x="53" y="73"/>
                    </a:cubicBezTo>
                    <a:cubicBezTo>
                      <a:pt x="53" y="76"/>
                      <a:pt x="52" y="78"/>
                      <a:pt x="52"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2" name="Group 1"/>
          <p:cNvGrpSpPr/>
          <p:nvPr/>
        </p:nvGrpSpPr>
        <p:grpSpPr>
          <a:xfrm>
            <a:off x="5803801" y="1669761"/>
            <a:ext cx="1865206" cy="1010320"/>
            <a:chOff x="5679369" y="1865207"/>
            <a:chExt cx="1865206" cy="1010320"/>
          </a:xfrm>
        </p:grpSpPr>
        <p:sp>
          <p:nvSpPr>
            <p:cNvPr id="22" name="Rectangle 21"/>
            <p:cNvSpPr/>
            <p:nvPr/>
          </p:nvSpPr>
          <p:spPr bwMode="auto">
            <a:xfrm>
              <a:off x="5679369" y="1865207"/>
              <a:ext cx="1865206"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Project &amp; Visio</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grpSp>
          <p:nvGrpSpPr>
            <p:cNvPr id="70" name="Group 50"/>
            <p:cNvGrpSpPr>
              <a:grpSpLocks noChangeAspect="1"/>
            </p:cNvGrpSpPr>
            <p:nvPr/>
          </p:nvGrpSpPr>
          <p:grpSpPr bwMode="auto">
            <a:xfrm>
              <a:off x="5920993" y="2058417"/>
              <a:ext cx="466301" cy="466302"/>
              <a:chOff x="4149" y="1230"/>
              <a:chExt cx="347" cy="347"/>
            </a:xfrm>
            <a:solidFill>
              <a:schemeClr val="bg1"/>
            </a:solidFill>
          </p:grpSpPr>
          <p:sp>
            <p:nvSpPr>
              <p:cNvPr id="72" name="Freeform 51"/>
              <p:cNvSpPr>
                <a:spLocks noEditPoints="1"/>
              </p:cNvSpPr>
              <p:nvPr/>
            </p:nvSpPr>
            <p:spPr bwMode="auto">
              <a:xfrm>
                <a:off x="4149" y="1230"/>
                <a:ext cx="347" cy="347"/>
              </a:xfrm>
              <a:custGeom>
                <a:avLst/>
                <a:gdLst>
                  <a:gd name="T0" fmla="*/ 0 w 144"/>
                  <a:gd name="T1" fmla="*/ 15 h 144"/>
                  <a:gd name="T2" fmla="*/ 84 w 144"/>
                  <a:gd name="T3" fmla="*/ 2 h 144"/>
                  <a:gd name="T4" fmla="*/ 86 w 144"/>
                  <a:gd name="T5" fmla="*/ 12 h 144"/>
                  <a:gd name="T6" fmla="*/ 136 w 144"/>
                  <a:gd name="T7" fmla="*/ 12 h 144"/>
                  <a:gd name="T8" fmla="*/ 144 w 144"/>
                  <a:gd name="T9" fmla="*/ 21 h 144"/>
                  <a:gd name="T10" fmla="*/ 143 w 144"/>
                  <a:gd name="T11" fmla="*/ 127 h 144"/>
                  <a:gd name="T12" fmla="*/ 86 w 144"/>
                  <a:gd name="T13" fmla="*/ 132 h 144"/>
                  <a:gd name="T14" fmla="*/ 84 w 144"/>
                  <a:gd name="T15" fmla="*/ 143 h 144"/>
                  <a:gd name="T16" fmla="*/ 0 w 144"/>
                  <a:gd name="T17" fmla="*/ 129 h 144"/>
                  <a:gd name="T18" fmla="*/ 84 w 144"/>
                  <a:gd name="T19" fmla="*/ 43 h 144"/>
                  <a:gd name="T20" fmla="*/ 90 w 144"/>
                  <a:gd name="T21" fmla="*/ 44 h 144"/>
                  <a:gd name="T22" fmla="*/ 91 w 144"/>
                  <a:gd name="T23" fmla="*/ 66 h 144"/>
                  <a:gd name="T24" fmla="*/ 113 w 144"/>
                  <a:gd name="T25" fmla="*/ 66 h 144"/>
                  <a:gd name="T26" fmla="*/ 114 w 144"/>
                  <a:gd name="T27" fmla="*/ 70 h 144"/>
                  <a:gd name="T28" fmla="*/ 84 w 144"/>
                  <a:gd name="T29" fmla="*/ 90 h 144"/>
                  <a:gd name="T30" fmla="*/ 84 w 144"/>
                  <a:gd name="T31" fmla="*/ 101 h 144"/>
                  <a:gd name="T32" fmla="*/ 106 w 144"/>
                  <a:gd name="T33" fmla="*/ 103 h 144"/>
                  <a:gd name="T34" fmla="*/ 120 w 144"/>
                  <a:gd name="T35" fmla="*/ 104 h 144"/>
                  <a:gd name="T36" fmla="*/ 119 w 144"/>
                  <a:gd name="T37" fmla="*/ 108 h 144"/>
                  <a:gd name="T38" fmla="*/ 84 w 144"/>
                  <a:gd name="T39" fmla="*/ 110 h 144"/>
                  <a:gd name="T40" fmla="*/ 86 w 144"/>
                  <a:gd name="T41" fmla="*/ 126 h 144"/>
                  <a:gd name="T42" fmla="*/ 136 w 144"/>
                  <a:gd name="T43" fmla="*/ 126 h 144"/>
                  <a:gd name="T44" fmla="*/ 138 w 144"/>
                  <a:gd name="T45" fmla="*/ 123 h 144"/>
                  <a:gd name="T46" fmla="*/ 138 w 144"/>
                  <a:gd name="T47" fmla="*/ 21 h 144"/>
                  <a:gd name="T48" fmla="*/ 86 w 144"/>
                  <a:gd name="T49" fmla="*/ 18 h 144"/>
                  <a:gd name="T50" fmla="*/ 37 w 144"/>
                  <a:gd name="T51" fmla="*/ 108 h 144"/>
                  <a:gd name="T52" fmla="*/ 37 w 144"/>
                  <a:gd name="T53" fmla="*/ 87 h 144"/>
                  <a:gd name="T54" fmla="*/ 48 w 144"/>
                  <a:gd name="T55" fmla="*/ 85 h 144"/>
                  <a:gd name="T56" fmla="*/ 65 w 144"/>
                  <a:gd name="T57" fmla="*/ 53 h 144"/>
                  <a:gd name="T58" fmla="*/ 48 w 144"/>
                  <a:gd name="T59" fmla="*/ 42 h 144"/>
                  <a:gd name="T60" fmla="*/ 25 w 144"/>
                  <a:gd name="T61" fmla="*/ 43 h 144"/>
                  <a:gd name="T62" fmla="*/ 25 w 144"/>
                  <a:gd name="T63" fmla="*/ 105 h 144"/>
                  <a:gd name="T64" fmla="*/ 25 w 144"/>
                  <a:gd name="T65" fmla="*/ 107 h 144"/>
                  <a:gd name="T66" fmla="*/ 37 w 144"/>
                  <a:gd name="T67" fmla="*/ 10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4">
                    <a:moveTo>
                      <a:pt x="0" y="129"/>
                    </a:moveTo>
                    <a:cubicBezTo>
                      <a:pt x="0" y="91"/>
                      <a:pt x="0" y="53"/>
                      <a:pt x="0" y="15"/>
                    </a:cubicBezTo>
                    <a:cubicBezTo>
                      <a:pt x="28" y="10"/>
                      <a:pt x="56" y="5"/>
                      <a:pt x="84" y="0"/>
                    </a:cubicBezTo>
                    <a:cubicBezTo>
                      <a:pt x="84" y="1"/>
                      <a:pt x="84" y="1"/>
                      <a:pt x="84" y="2"/>
                    </a:cubicBezTo>
                    <a:cubicBezTo>
                      <a:pt x="84" y="5"/>
                      <a:pt x="84" y="8"/>
                      <a:pt x="84" y="10"/>
                    </a:cubicBezTo>
                    <a:cubicBezTo>
                      <a:pt x="84" y="12"/>
                      <a:pt x="84" y="12"/>
                      <a:pt x="86" y="12"/>
                    </a:cubicBezTo>
                    <a:cubicBezTo>
                      <a:pt x="98" y="12"/>
                      <a:pt x="111" y="12"/>
                      <a:pt x="123" y="12"/>
                    </a:cubicBezTo>
                    <a:cubicBezTo>
                      <a:pt x="127" y="12"/>
                      <a:pt x="131" y="12"/>
                      <a:pt x="136" y="12"/>
                    </a:cubicBezTo>
                    <a:cubicBezTo>
                      <a:pt x="141" y="12"/>
                      <a:pt x="144" y="17"/>
                      <a:pt x="144" y="20"/>
                    </a:cubicBezTo>
                    <a:cubicBezTo>
                      <a:pt x="144" y="21"/>
                      <a:pt x="144" y="21"/>
                      <a:pt x="144" y="21"/>
                    </a:cubicBezTo>
                    <a:cubicBezTo>
                      <a:pt x="144" y="55"/>
                      <a:pt x="144" y="89"/>
                      <a:pt x="144" y="123"/>
                    </a:cubicBezTo>
                    <a:cubicBezTo>
                      <a:pt x="144" y="124"/>
                      <a:pt x="144" y="126"/>
                      <a:pt x="143" y="127"/>
                    </a:cubicBezTo>
                    <a:cubicBezTo>
                      <a:pt x="142" y="130"/>
                      <a:pt x="139" y="132"/>
                      <a:pt x="136" y="132"/>
                    </a:cubicBezTo>
                    <a:cubicBezTo>
                      <a:pt x="119" y="132"/>
                      <a:pt x="103" y="132"/>
                      <a:pt x="86" y="132"/>
                    </a:cubicBezTo>
                    <a:cubicBezTo>
                      <a:pt x="84" y="132"/>
                      <a:pt x="84" y="132"/>
                      <a:pt x="84" y="134"/>
                    </a:cubicBezTo>
                    <a:cubicBezTo>
                      <a:pt x="84" y="137"/>
                      <a:pt x="84" y="140"/>
                      <a:pt x="84" y="143"/>
                    </a:cubicBezTo>
                    <a:cubicBezTo>
                      <a:pt x="84" y="143"/>
                      <a:pt x="84" y="144"/>
                      <a:pt x="84" y="144"/>
                    </a:cubicBezTo>
                    <a:cubicBezTo>
                      <a:pt x="56" y="139"/>
                      <a:pt x="28" y="134"/>
                      <a:pt x="0" y="129"/>
                    </a:cubicBezTo>
                    <a:close/>
                    <a:moveTo>
                      <a:pt x="84" y="18"/>
                    </a:moveTo>
                    <a:cubicBezTo>
                      <a:pt x="84" y="26"/>
                      <a:pt x="84" y="35"/>
                      <a:pt x="84" y="43"/>
                    </a:cubicBezTo>
                    <a:cubicBezTo>
                      <a:pt x="86" y="43"/>
                      <a:pt x="87" y="43"/>
                      <a:pt x="89" y="42"/>
                    </a:cubicBezTo>
                    <a:cubicBezTo>
                      <a:pt x="90" y="42"/>
                      <a:pt x="90" y="43"/>
                      <a:pt x="90" y="44"/>
                    </a:cubicBezTo>
                    <a:cubicBezTo>
                      <a:pt x="90" y="51"/>
                      <a:pt x="90" y="58"/>
                      <a:pt x="90" y="65"/>
                    </a:cubicBezTo>
                    <a:cubicBezTo>
                      <a:pt x="90" y="66"/>
                      <a:pt x="90" y="66"/>
                      <a:pt x="91" y="66"/>
                    </a:cubicBezTo>
                    <a:cubicBezTo>
                      <a:pt x="96" y="66"/>
                      <a:pt x="101" y="66"/>
                      <a:pt x="106" y="66"/>
                    </a:cubicBezTo>
                    <a:cubicBezTo>
                      <a:pt x="108" y="66"/>
                      <a:pt x="111" y="66"/>
                      <a:pt x="113" y="66"/>
                    </a:cubicBezTo>
                    <a:cubicBezTo>
                      <a:pt x="114" y="66"/>
                      <a:pt x="114" y="67"/>
                      <a:pt x="114" y="67"/>
                    </a:cubicBezTo>
                    <a:cubicBezTo>
                      <a:pt x="114" y="68"/>
                      <a:pt x="114" y="69"/>
                      <a:pt x="114" y="70"/>
                    </a:cubicBezTo>
                    <a:cubicBezTo>
                      <a:pt x="111" y="82"/>
                      <a:pt x="101" y="91"/>
                      <a:pt x="89" y="90"/>
                    </a:cubicBezTo>
                    <a:cubicBezTo>
                      <a:pt x="87" y="90"/>
                      <a:pt x="86" y="90"/>
                      <a:pt x="84" y="90"/>
                    </a:cubicBezTo>
                    <a:cubicBezTo>
                      <a:pt x="84" y="90"/>
                      <a:pt x="84" y="91"/>
                      <a:pt x="84" y="91"/>
                    </a:cubicBezTo>
                    <a:cubicBezTo>
                      <a:pt x="84" y="94"/>
                      <a:pt x="84" y="98"/>
                      <a:pt x="84" y="101"/>
                    </a:cubicBezTo>
                    <a:cubicBezTo>
                      <a:pt x="84" y="102"/>
                      <a:pt x="84" y="103"/>
                      <a:pt x="85" y="103"/>
                    </a:cubicBezTo>
                    <a:cubicBezTo>
                      <a:pt x="92" y="103"/>
                      <a:pt x="99" y="103"/>
                      <a:pt x="106" y="103"/>
                    </a:cubicBezTo>
                    <a:cubicBezTo>
                      <a:pt x="110" y="103"/>
                      <a:pt x="115" y="103"/>
                      <a:pt x="119" y="103"/>
                    </a:cubicBezTo>
                    <a:cubicBezTo>
                      <a:pt x="120" y="103"/>
                      <a:pt x="120" y="103"/>
                      <a:pt x="120" y="104"/>
                    </a:cubicBezTo>
                    <a:cubicBezTo>
                      <a:pt x="120" y="105"/>
                      <a:pt x="120" y="106"/>
                      <a:pt x="120" y="107"/>
                    </a:cubicBezTo>
                    <a:cubicBezTo>
                      <a:pt x="120" y="108"/>
                      <a:pt x="120" y="108"/>
                      <a:pt x="119" y="108"/>
                    </a:cubicBezTo>
                    <a:cubicBezTo>
                      <a:pt x="108" y="108"/>
                      <a:pt x="96" y="108"/>
                      <a:pt x="85" y="108"/>
                    </a:cubicBezTo>
                    <a:cubicBezTo>
                      <a:pt x="84" y="108"/>
                      <a:pt x="84" y="108"/>
                      <a:pt x="84" y="110"/>
                    </a:cubicBezTo>
                    <a:cubicBezTo>
                      <a:pt x="84" y="115"/>
                      <a:pt x="84" y="120"/>
                      <a:pt x="84" y="125"/>
                    </a:cubicBezTo>
                    <a:cubicBezTo>
                      <a:pt x="84" y="126"/>
                      <a:pt x="84" y="126"/>
                      <a:pt x="86" y="126"/>
                    </a:cubicBezTo>
                    <a:cubicBezTo>
                      <a:pt x="102" y="126"/>
                      <a:pt x="118" y="126"/>
                      <a:pt x="135" y="126"/>
                    </a:cubicBezTo>
                    <a:cubicBezTo>
                      <a:pt x="135" y="126"/>
                      <a:pt x="135" y="126"/>
                      <a:pt x="136" y="126"/>
                    </a:cubicBezTo>
                    <a:cubicBezTo>
                      <a:pt x="137" y="126"/>
                      <a:pt x="138" y="126"/>
                      <a:pt x="138" y="125"/>
                    </a:cubicBezTo>
                    <a:cubicBezTo>
                      <a:pt x="138" y="124"/>
                      <a:pt x="138" y="124"/>
                      <a:pt x="138" y="123"/>
                    </a:cubicBezTo>
                    <a:cubicBezTo>
                      <a:pt x="138" y="99"/>
                      <a:pt x="138" y="75"/>
                      <a:pt x="138" y="51"/>
                    </a:cubicBezTo>
                    <a:cubicBezTo>
                      <a:pt x="138" y="41"/>
                      <a:pt x="138" y="31"/>
                      <a:pt x="138" y="21"/>
                    </a:cubicBezTo>
                    <a:cubicBezTo>
                      <a:pt x="138" y="19"/>
                      <a:pt x="137" y="18"/>
                      <a:pt x="135" y="18"/>
                    </a:cubicBezTo>
                    <a:cubicBezTo>
                      <a:pt x="119" y="18"/>
                      <a:pt x="102" y="18"/>
                      <a:pt x="86" y="18"/>
                    </a:cubicBezTo>
                    <a:cubicBezTo>
                      <a:pt x="85" y="18"/>
                      <a:pt x="85" y="18"/>
                      <a:pt x="84" y="18"/>
                    </a:cubicBezTo>
                    <a:close/>
                    <a:moveTo>
                      <a:pt x="37" y="108"/>
                    </a:moveTo>
                    <a:cubicBezTo>
                      <a:pt x="37" y="107"/>
                      <a:pt x="37" y="107"/>
                      <a:pt x="37" y="106"/>
                    </a:cubicBezTo>
                    <a:cubicBezTo>
                      <a:pt x="37" y="100"/>
                      <a:pt x="37" y="93"/>
                      <a:pt x="37" y="87"/>
                    </a:cubicBezTo>
                    <a:cubicBezTo>
                      <a:pt x="37" y="86"/>
                      <a:pt x="37" y="85"/>
                      <a:pt x="38" y="85"/>
                    </a:cubicBezTo>
                    <a:cubicBezTo>
                      <a:pt x="41" y="85"/>
                      <a:pt x="45" y="86"/>
                      <a:pt x="48" y="85"/>
                    </a:cubicBezTo>
                    <a:cubicBezTo>
                      <a:pt x="56" y="84"/>
                      <a:pt x="62" y="80"/>
                      <a:pt x="65" y="72"/>
                    </a:cubicBezTo>
                    <a:cubicBezTo>
                      <a:pt x="67" y="66"/>
                      <a:pt x="67" y="60"/>
                      <a:pt x="65" y="53"/>
                    </a:cubicBezTo>
                    <a:cubicBezTo>
                      <a:pt x="63" y="48"/>
                      <a:pt x="60" y="45"/>
                      <a:pt x="55" y="43"/>
                    </a:cubicBezTo>
                    <a:cubicBezTo>
                      <a:pt x="53" y="43"/>
                      <a:pt x="50" y="42"/>
                      <a:pt x="48" y="42"/>
                    </a:cubicBezTo>
                    <a:cubicBezTo>
                      <a:pt x="42" y="42"/>
                      <a:pt x="36" y="43"/>
                      <a:pt x="30" y="43"/>
                    </a:cubicBezTo>
                    <a:cubicBezTo>
                      <a:pt x="28" y="43"/>
                      <a:pt x="26" y="43"/>
                      <a:pt x="25" y="43"/>
                    </a:cubicBezTo>
                    <a:cubicBezTo>
                      <a:pt x="25" y="44"/>
                      <a:pt x="25" y="44"/>
                      <a:pt x="25" y="45"/>
                    </a:cubicBezTo>
                    <a:cubicBezTo>
                      <a:pt x="25" y="65"/>
                      <a:pt x="25" y="85"/>
                      <a:pt x="25" y="105"/>
                    </a:cubicBezTo>
                    <a:cubicBezTo>
                      <a:pt x="25" y="106"/>
                      <a:pt x="25" y="106"/>
                      <a:pt x="25" y="106"/>
                    </a:cubicBezTo>
                    <a:cubicBezTo>
                      <a:pt x="25" y="107"/>
                      <a:pt x="25" y="107"/>
                      <a:pt x="25" y="107"/>
                    </a:cubicBezTo>
                    <a:cubicBezTo>
                      <a:pt x="26" y="107"/>
                      <a:pt x="27" y="107"/>
                      <a:pt x="28" y="107"/>
                    </a:cubicBezTo>
                    <a:cubicBezTo>
                      <a:pt x="31" y="107"/>
                      <a:pt x="34" y="108"/>
                      <a:pt x="3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3" name="Freeform 52"/>
              <p:cNvSpPr>
                <a:spLocks/>
              </p:cNvSpPr>
              <p:nvPr/>
            </p:nvSpPr>
            <p:spPr bwMode="auto">
              <a:xfrm>
                <a:off x="4238" y="1360"/>
                <a:ext cx="36" cy="48"/>
              </a:xfrm>
              <a:custGeom>
                <a:avLst/>
                <a:gdLst>
                  <a:gd name="T0" fmla="*/ 0 w 15"/>
                  <a:gd name="T1" fmla="*/ 10 h 20"/>
                  <a:gd name="T2" fmla="*/ 0 w 15"/>
                  <a:gd name="T3" fmla="*/ 1 h 20"/>
                  <a:gd name="T4" fmla="*/ 1 w 15"/>
                  <a:gd name="T5" fmla="*/ 0 h 20"/>
                  <a:gd name="T6" fmla="*/ 8 w 15"/>
                  <a:gd name="T7" fmla="*/ 0 h 20"/>
                  <a:gd name="T8" fmla="*/ 15 w 15"/>
                  <a:gd name="T9" fmla="*/ 8 h 20"/>
                  <a:gd name="T10" fmla="*/ 15 w 15"/>
                  <a:gd name="T11" fmla="*/ 13 h 20"/>
                  <a:gd name="T12" fmla="*/ 7 w 15"/>
                  <a:gd name="T13" fmla="*/ 20 h 20"/>
                  <a:gd name="T14" fmla="*/ 1 w 15"/>
                  <a:gd name="T15" fmla="*/ 20 h 20"/>
                  <a:gd name="T16" fmla="*/ 0 w 15"/>
                  <a:gd name="T17" fmla="*/ 19 h 20"/>
                  <a:gd name="T18" fmla="*/ 0 w 1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0">
                    <a:moveTo>
                      <a:pt x="0" y="10"/>
                    </a:moveTo>
                    <a:cubicBezTo>
                      <a:pt x="0" y="7"/>
                      <a:pt x="0" y="4"/>
                      <a:pt x="0" y="1"/>
                    </a:cubicBezTo>
                    <a:cubicBezTo>
                      <a:pt x="0" y="0"/>
                      <a:pt x="0" y="0"/>
                      <a:pt x="1" y="0"/>
                    </a:cubicBezTo>
                    <a:cubicBezTo>
                      <a:pt x="3" y="0"/>
                      <a:pt x="5" y="0"/>
                      <a:pt x="8" y="0"/>
                    </a:cubicBezTo>
                    <a:cubicBezTo>
                      <a:pt x="12" y="0"/>
                      <a:pt x="15" y="3"/>
                      <a:pt x="15" y="8"/>
                    </a:cubicBezTo>
                    <a:cubicBezTo>
                      <a:pt x="15" y="10"/>
                      <a:pt x="15" y="11"/>
                      <a:pt x="15" y="13"/>
                    </a:cubicBezTo>
                    <a:cubicBezTo>
                      <a:pt x="14" y="17"/>
                      <a:pt x="11" y="20"/>
                      <a:pt x="7" y="20"/>
                    </a:cubicBezTo>
                    <a:cubicBezTo>
                      <a:pt x="5" y="20"/>
                      <a:pt x="3" y="20"/>
                      <a:pt x="1" y="20"/>
                    </a:cubicBezTo>
                    <a:cubicBezTo>
                      <a:pt x="0" y="20"/>
                      <a:pt x="0" y="20"/>
                      <a:pt x="0" y="19"/>
                    </a:cubicBezTo>
                    <a:cubicBezTo>
                      <a:pt x="0" y="16"/>
                      <a:pt x="0" y="13"/>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nvGrpSpPr>
            <p:cNvPr id="75" name="Group 55"/>
            <p:cNvGrpSpPr>
              <a:grpSpLocks noChangeAspect="1"/>
            </p:cNvGrpSpPr>
            <p:nvPr/>
          </p:nvGrpSpPr>
          <p:grpSpPr bwMode="auto">
            <a:xfrm>
              <a:off x="6606821" y="2077826"/>
              <a:ext cx="484449" cy="466302"/>
              <a:chOff x="4452" y="1664"/>
              <a:chExt cx="1228" cy="1182"/>
            </a:xfrm>
            <a:solidFill>
              <a:schemeClr val="bg1"/>
            </a:solidFill>
          </p:grpSpPr>
          <p:sp>
            <p:nvSpPr>
              <p:cNvPr id="77" name="Freeform 56"/>
              <p:cNvSpPr>
                <a:spLocks/>
              </p:cNvSpPr>
              <p:nvPr/>
            </p:nvSpPr>
            <p:spPr bwMode="auto">
              <a:xfrm>
                <a:off x="5370" y="2003"/>
                <a:ext cx="157" cy="157"/>
              </a:xfrm>
              <a:custGeom>
                <a:avLst/>
                <a:gdLst>
                  <a:gd name="T0" fmla="*/ 157 w 157"/>
                  <a:gd name="T1" fmla="*/ 79 h 157"/>
                  <a:gd name="T2" fmla="*/ 78 w 157"/>
                  <a:gd name="T3" fmla="*/ 0 h 157"/>
                  <a:gd name="T4" fmla="*/ 0 w 157"/>
                  <a:gd name="T5" fmla="*/ 79 h 157"/>
                  <a:gd name="T6" fmla="*/ 78 w 157"/>
                  <a:gd name="T7" fmla="*/ 157 h 157"/>
                  <a:gd name="T8" fmla="*/ 157 w 157"/>
                  <a:gd name="T9" fmla="*/ 79 h 157"/>
                </a:gdLst>
                <a:ahLst/>
                <a:cxnLst>
                  <a:cxn ang="0">
                    <a:pos x="T0" y="T1"/>
                  </a:cxn>
                  <a:cxn ang="0">
                    <a:pos x="T2" y="T3"/>
                  </a:cxn>
                  <a:cxn ang="0">
                    <a:pos x="T4" y="T5"/>
                  </a:cxn>
                  <a:cxn ang="0">
                    <a:pos x="T6" y="T7"/>
                  </a:cxn>
                  <a:cxn ang="0">
                    <a:pos x="T8" y="T9"/>
                  </a:cxn>
                </a:cxnLst>
                <a:rect l="0" t="0" r="r" b="b"/>
                <a:pathLst>
                  <a:path w="157" h="157">
                    <a:moveTo>
                      <a:pt x="157" y="79"/>
                    </a:moveTo>
                    <a:lnTo>
                      <a:pt x="78" y="0"/>
                    </a:lnTo>
                    <a:lnTo>
                      <a:pt x="0" y="79"/>
                    </a:lnTo>
                    <a:lnTo>
                      <a:pt x="78" y="157"/>
                    </a:lnTo>
                    <a:lnTo>
                      <a:pt x="157"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8" name="Freeform 57"/>
              <p:cNvSpPr>
                <a:spLocks/>
              </p:cNvSpPr>
              <p:nvPr/>
            </p:nvSpPr>
            <p:spPr bwMode="auto">
              <a:xfrm>
                <a:off x="5190" y="2107"/>
                <a:ext cx="233" cy="304"/>
              </a:xfrm>
              <a:custGeom>
                <a:avLst/>
                <a:gdLst>
                  <a:gd name="T0" fmla="*/ 0 w 233"/>
                  <a:gd name="T1" fmla="*/ 0 h 304"/>
                  <a:gd name="T2" fmla="*/ 0 w 233"/>
                  <a:gd name="T3" fmla="*/ 198 h 304"/>
                  <a:gd name="T4" fmla="*/ 155 w 233"/>
                  <a:gd name="T5" fmla="*/ 198 h 304"/>
                  <a:gd name="T6" fmla="*/ 155 w 233"/>
                  <a:gd name="T7" fmla="*/ 218 h 304"/>
                  <a:gd name="T8" fmla="*/ 155 w 233"/>
                  <a:gd name="T9" fmla="*/ 247 h 304"/>
                  <a:gd name="T10" fmla="*/ 155 w 233"/>
                  <a:gd name="T11" fmla="*/ 304 h 304"/>
                  <a:gd name="T12" fmla="*/ 233 w 233"/>
                  <a:gd name="T13" fmla="*/ 304 h 304"/>
                  <a:gd name="T14" fmla="*/ 233 w 233"/>
                  <a:gd name="T15" fmla="*/ 110 h 304"/>
                  <a:gd name="T16" fmla="*/ 123 w 233"/>
                  <a:gd name="T17" fmla="*/ 0 h 304"/>
                  <a:gd name="T18" fmla="*/ 0 w 233"/>
                  <a:gd name="T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304">
                    <a:moveTo>
                      <a:pt x="0" y="0"/>
                    </a:moveTo>
                    <a:lnTo>
                      <a:pt x="0" y="198"/>
                    </a:lnTo>
                    <a:lnTo>
                      <a:pt x="155" y="198"/>
                    </a:lnTo>
                    <a:lnTo>
                      <a:pt x="155" y="218"/>
                    </a:lnTo>
                    <a:lnTo>
                      <a:pt x="155" y="247"/>
                    </a:lnTo>
                    <a:lnTo>
                      <a:pt x="155" y="304"/>
                    </a:lnTo>
                    <a:lnTo>
                      <a:pt x="233" y="304"/>
                    </a:lnTo>
                    <a:lnTo>
                      <a:pt x="233" y="110"/>
                    </a:lnTo>
                    <a:lnTo>
                      <a:pt x="1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9" name="Freeform 58"/>
              <p:cNvSpPr>
                <a:spLocks/>
              </p:cNvSpPr>
              <p:nvPr/>
            </p:nvSpPr>
            <p:spPr bwMode="auto">
              <a:xfrm>
                <a:off x="5190" y="2354"/>
                <a:ext cx="107" cy="162"/>
              </a:xfrm>
              <a:custGeom>
                <a:avLst/>
                <a:gdLst>
                  <a:gd name="T0" fmla="*/ 107 w 107"/>
                  <a:gd name="T1" fmla="*/ 162 h 162"/>
                  <a:gd name="T2" fmla="*/ 107 w 107"/>
                  <a:gd name="T3" fmla="*/ 106 h 162"/>
                  <a:gd name="T4" fmla="*/ 107 w 107"/>
                  <a:gd name="T5" fmla="*/ 57 h 162"/>
                  <a:gd name="T6" fmla="*/ 107 w 107"/>
                  <a:gd name="T7" fmla="*/ 0 h 162"/>
                  <a:gd name="T8" fmla="*/ 0 w 107"/>
                  <a:gd name="T9" fmla="*/ 0 h 162"/>
                  <a:gd name="T10" fmla="*/ 0 w 107"/>
                  <a:gd name="T11" fmla="*/ 162 h 162"/>
                  <a:gd name="T12" fmla="*/ 107 w 107"/>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07" h="162">
                    <a:moveTo>
                      <a:pt x="107" y="162"/>
                    </a:moveTo>
                    <a:lnTo>
                      <a:pt x="107" y="106"/>
                    </a:lnTo>
                    <a:lnTo>
                      <a:pt x="107" y="57"/>
                    </a:lnTo>
                    <a:lnTo>
                      <a:pt x="107" y="0"/>
                    </a:lnTo>
                    <a:lnTo>
                      <a:pt x="0" y="0"/>
                    </a:lnTo>
                    <a:lnTo>
                      <a:pt x="0" y="162"/>
                    </a:lnTo>
                    <a:lnTo>
                      <a:pt x="107"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0" name="Freeform 59"/>
              <p:cNvSpPr>
                <a:spLocks/>
              </p:cNvSpPr>
              <p:nvPr/>
            </p:nvSpPr>
            <p:spPr bwMode="auto">
              <a:xfrm>
                <a:off x="5190" y="1803"/>
                <a:ext cx="490" cy="904"/>
              </a:xfrm>
              <a:custGeom>
                <a:avLst/>
                <a:gdLst>
                  <a:gd name="T0" fmla="*/ 0 w 490"/>
                  <a:gd name="T1" fmla="*/ 0 h 904"/>
                  <a:gd name="T2" fmla="*/ 0 w 490"/>
                  <a:gd name="T3" fmla="*/ 255 h 904"/>
                  <a:gd name="T4" fmla="*/ 123 w 490"/>
                  <a:gd name="T5" fmla="*/ 255 h 904"/>
                  <a:gd name="T6" fmla="*/ 258 w 490"/>
                  <a:gd name="T7" fmla="*/ 119 h 904"/>
                  <a:gd name="T8" fmla="*/ 418 w 490"/>
                  <a:gd name="T9" fmla="*/ 279 h 904"/>
                  <a:gd name="T10" fmla="*/ 282 w 490"/>
                  <a:gd name="T11" fmla="*/ 414 h 904"/>
                  <a:gd name="T12" fmla="*/ 282 w 490"/>
                  <a:gd name="T13" fmla="*/ 608 h 904"/>
                  <a:gd name="T14" fmla="*/ 282 w 490"/>
                  <a:gd name="T15" fmla="*/ 617 h 904"/>
                  <a:gd name="T16" fmla="*/ 282 w 490"/>
                  <a:gd name="T17" fmla="*/ 657 h 904"/>
                  <a:gd name="T18" fmla="*/ 155 w 490"/>
                  <a:gd name="T19" fmla="*/ 657 h 904"/>
                  <a:gd name="T20" fmla="*/ 155 w 490"/>
                  <a:gd name="T21" fmla="*/ 713 h 904"/>
                  <a:gd name="T22" fmla="*/ 155 w 490"/>
                  <a:gd name="T23" fmla="*/ 733 h 904"/>
                  <a:gd name="T24" fmla="*/ 155 w 490"/>
                  <a:gd name="T25" fmla="*/ 762 h 904"/>
                  <a:gd name="T26" fmla="*/ 0 w 490"/>
                  <a:gd name="T27" fmla="*/ 762 h 904"/>
                  <a:gd name="T28" fmla="*/ 0 w 490"/>
                  <a:gd name="T29" fmla="*/ 904 h 904"/>
                  <a:gd name="T30" fmla="*/ 490 w 490"/>
                  <a:gd name="T31" fmla="*/ 904 h 904"/>
                  <a:gd name="T32" fmla="*/ 490 w 490"/>
                  <a:gd name="T33" fmla="*/ 0 h 904"/>
                  <a:gd name="T34" fmla="*/ 0 w 490"/>
                  <a:gd name="T35"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0" h="904">
                    <a:moveTo>
                      <a:pt x="0" y="0"/>
                    </a:moveTo>
                    <a:lnTo>
                      <a:pt x="0" y="255"/>
                    </a:lnTo>
                    <a:lnTo>
                      <a:pt x="123" y="255"/>
                    </a:lnTo>
                    <a:lnTo>
                      <a:pt x="258" y="119"/>
                    </a:lnTo>
                    <a:lnTo>
                      <a:pt x="418" y="279"/>
                    </a:lnTo>
                    <a:lnTo>
                      <a:pt x="282" y="414"/>
                    </a:lnTo>
                    <a:lnTo>
                      <a:pt x="282" y="608"/>
                    </a:lnTo>
                    <a:lnTo>
                      <a:pt x="282" y="617"/>
                    </a:lnTo>
                    <a:lnTo>
                      <a:pt x="282" y="657"/>
                    </a:lnTo>
                    <a:lnTo>
                      <a:pt x="155" y="657"/>
                    </a:lnTo>
                    <a:lnTo>
                      <a:pt x="155" y="713"/>
                    </a:lnTo>
                    <a:lnTo>
                      <a:pt x="155" y="733"/>
                    </a:lnTo>
                    <a:lnTo>
                      <a:pt x="155" y="762"/>
                    </a:lnTo>
                    <a:lnTo>
                      <a:pt x="0" y="762"/>
                    </a:lnTo>
                    <a:lnTo>
                      <a:pt x="0" y="904"/>
                    </a:lnTo>
                    <a:lnTo>
                      <a:pt x="490" y="904"/>
                    </a:lnTo>
                    <a:lnTo>
                      <a:pt x="49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1" name="Freeform 60"/>
              <p:cNvSpPr>
                <a:spLocks noEditPoints="1"/>
              </p:cNvSpPr>
              <p:nvPr/>
            </p:nvSpPr>
            <p:spPr bwMode="auto">
              <a:xfrm>
                <a:off x="4452" y="1664"/>
                <a:ext cx="712" cy="1182"/>
              </a:xfrm>
              <a:custGeom>
                <a:avLst/>
                <a:gdLst>
                  <a:gd name="T0" fmla="*/ 466 w 466"/>
                  <a:gd name="T1" fmla="*/ 0 h 774"/>
                  <a:gd name="T2" fmla="*/ 0 w 466"/>
                  <a:gd name="T3" fmla="*/ 81 h 774"/>
                  <a:gd name="T4" fmla="*/ 0 w 466"/>
                  <a:gd name="T5" fmla="*/ 695 h 774"/>
                  <a:gd name="T6" fmla="*/ 466 w 466"/>
                  <a:gd name="T7" fmla="*/ 774 h 774"/>
                  <a:gd name="T8" fmla="*/ 466 w 466"/>
                  <a:gd name="T9" fmla="*/ 0 h 774"/>
                  <a:gd name="T10" fmla="*/ 254 w 466"/>
                  <a:gd name="T11" fmla="*/ 525 h 774"/>
                  <a:gd name="T12" fmla="*/ 201 w 466"/>
                  <a:gd name="T13" fmla="*/ 525 h 774"/>
                  <a:gd name="T14" fmla="*/ 132 w 466"/>
                  <a:gd name="T15" fmla="*/ 255 h 774"/>
                  <a:gd name="T16" fmla="*/ 181 w 466"/>
                  <a:gd name="T17" fmla="*/ 255 h 774"/>
                  <a:gd name="T18" fmla="*/ 224 w 466"/>
                  <a:gd name="T19" fmla="*/ 443 h 774"/>
                  <a:gd name="T20" fmla="*/ 228 w 466"/>
                  <a:gd name="T21" fmla="*/ 470 h 774"/>
                  <a:gd name="T22" fmla="*/ 229 w 466"/>
                  <a:gd name="T23" fmla="*/ 470 h 774"/>
                  <a:gd name="T24" fmla="*/ 233 w 466"/>
                  <a:gd name="T25" fmla="*/ 442 h 774"/>
                  <a:gd name="T26" fmla="*/ 276 w 466"/>
                  <a:gd name="T27" fmla="*/ 255 h 774"/>
                  <a:gd name="T28" fmla="*/ 324 w 466"/>
                  <a:gd name="T29" fmla="*/ 255 h 774"/>
                  <a:gd name="T30" fmla="*/ 254 w 466"/>
                  <a:gd name="T31" fmla="*/ 52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6" h="774">
                    <a:moveTo>
                      <a:pt x="466" y="0"/>
                    </a:moveTo>
                    <a:cubicBezTo>
                      <a:pt x="0" y="81"/>
                      <a:pt x="0" y="81"/>
                      <a:pt x="0" y="81"/>
                    </a:cubicBezTo>
                    <a:cubicBezTo>
                      <a:pt x="0" y="695"/>
                      <a:pt x="0" y="695"/>
                      <a:pt x="0" y="695"/>
                    </a:cubicBezTo>
                    <a:cubicBezTo>
                      <a:pt x="466" y="774"/>
                      <a:pt x="466" y="774"/>
                      <a:pt x="466" y="774"/>
                    </a:cubicBezTo>
                    <a:lnTo>
                      <a:pt x="466" y="0"/>
                    </a:lnTo>
                    <a:close/>
                    <a:moveTo>
                      <a:pt x="254" y="525"/>
                    </a:moveTo>
                    <a:cubicBezTo>
                      <a:pt x="201" y="525"/>
                      <a:pt x="201" y="525"/>
                      <a:pt x="201" y="525"/>
                    </a:cubicBezTo>
                    <a:cubicBezTo>
                      <a:pt x="132" y="255"/>
                      <a:pt x="132" y="255"/>
                      <a:pt x="132" y="255"/>
                    </a:cubicBezTo>
                    <a:cubicBezTo>
                      <a:pt x="181" y="255"/>
                      <a:pt x="181" y="255"/>
                      <a:pt x="181" y="255"/>
                    </a:cubicBezTo>
                    <a:cubicBezTo>
                      <a:pt x="224" y="443"/>
                      <a:pt x="224" y="443"/>
                      <a:pt x="224" y="443"/>
                    </a:cubicBezTo>
                    <a:cubicBezTo>
                      <a:pt x="226" y="453"/>
                      <a:pt x="228" y="462"/>
                      <a:pt x="228" y="470"/>
                    </a:cubicBezTo>
                    <a:cubicBezTo>
                      <a:pt x="229" y="470"/>
                      <a:pt x="229" y="470"/>
                      <a:pt x="229" y="470"/>
                    </a:cubicBezTo>
                    <a:cubicBezTo>
                      <a:pt x="230" y="461"/>
                      <a:pt x="231" y="452"/>
                      <a:pt x="233" y="442"/>
                    </a:cubicBezTo>
                    <a:cubicBezTo>
                      <a:pt x="276" y="255"/>
                      <a:pt x="276" y="255"/>
                      <a:pt x="276" y="255"/>
                    </a:cubicBezTo>
                    <a:cubicBezTo>
                      <a:pt x="324" y="255"/>
                      <a:pt x="324" y="255"/>
                      <a:pt x="324" y="255"/>
                    </a:cubicBezTo>
                    <a:lnTo>
                      <a:pt x="254" y="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grpSp>
        <p:nvGrpSpPr>
          <p:cNvPr id="7" name="Group 6"/>
          <p:cNvGrpSpPr/>
          <p:nvPr/>
        </p:nvGrpSpPr>
        <p:grpSpPr>
          <a:xfrm>
            <a:off x="7747298" y="1673831"/>
            <a:ext cx="1865206" cy="1010320"/>
            <a:chOff x="9447383" y="1914522"/>
            <a:chExt cx="1828800" cy="990601"/>
          </a:xfrm>
        </p:grpSpPr>
        <p:sp>
          <p:nvSpPr>
            <p:cNvPr id="59" name="Rectangle 58"/>
            <p:cNvSpPr/>
            <p:nvPr/>
          </p:nvSpPr>
          <p:spPr bwMode="auto">
            <a:xfrm>
              <a:off x="9447383" y="1914522"/>
              <a:ext cx="1828800" cy="99060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spc="-31" dirty="0" smtClean="0">
                  <a:gradFill>
                    <a:gsLst>
                      <a:gs pos="0">
                        <a:srgbClr val="FFFFFF"/>
                      </a:gs>
                      <a:gs pos="100000">
                        <a:srgbClr val="FFFFFF"/>
                      </a:gs>
                    </a:gsLst>
                    <a:lin ang="5400000" scaled="0"/>
                  </a:gradFill>
                  <a:ea typeface="Segoe UI" pitchFamily="34" charset="0"/>
                  <a:cs typeface="Segoe UI" pitchFamily="34" charset="0"/>
                </a:rPr>
                <a:t>Office Mobile</a:t>
              </a:r>
              <a:endParaRPr lang="en-US" sz="1428" spc="-31" dirty="0">
                <a:gradFill>
                  <a:gsLst>
                    <a:gs pos="0">
                      <a:srgbClr val="FFFFFF"/>
                    </a:gs>
                    <a:gs pos="100000">
                      <a:srgbClr val="FFFFFF"/>
                    </a:gs>
                  </a:gsLst>
                  <a:lin ang="5400000" scaled="0"/>
                </a:gradFill>
                <a:ea typeface="Segoe UI" pitchFamily="34" charset="0"/>
                <a:cs typeface="Segoe UI" pitchFamily="34" charset="0"/>
              </a:endParaRPr>
            </a:p>
          </p:txBody>
        </p:sp>
        <p:pic>
          <p:nvPicPr>
            <p:cNvPr id="61" name="Picture 60"/>
            <p:cNvPicPr>
              <a:picLocks noChangeAspect="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a:ext>
              </a:extLst>
            </a:blip>
            <a:stretch>
              <a:fillRect/>
            </a:stretch>
          </p:blipFill>
          <p:spPr>
            <a:xfrm>
              <a:off x="10557721" y="2060285"/>
              <a:ext cx="253593" cy="487218"/>
            </a:xfrm>
            <a:prstGeom prst="rect">
              <a:avLst/>
            </a:prstGeom>
          </p:spPr>
        </p:pic>
        <p:pic>
          <p:nvPicPr>
            <p:cNvPr id="64" name="Picture 6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9623797" y="2260089"/>
              <a:ext cx="311145" cy="394886"/>
            </a:xfrm>
            <a:prstGeom prst="rect">
              <a:avLst/>
            </a:prstGeom>
          </p:spPr>
        </p:pic>
        <p:sp>
          <p:nvSpPr>
            <p:cNvPr id="66" name="Freeform 61"/>
            <p:cNvSpPr>
              <a:spLocks/>
            </p:cNvSpPr>
            <p:nvPr/>
          </p:nvSpPr>
          <p:spPr bwMode="black">
            <a:xfrm rot="10800000">
              <a:off x="9910503" y="1970653"/>
              <a:ext cx="447292" cy="611176"/>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3260" tIns="46630" rIns="93260" bIns="46630" numCol="1" anchor="t" anchorCtr="0" compatLnSpc="1">
              <a:prstTxWarp prst="textNoShape">
                <a:avLst/>
              </a:prstTxWarp>
            </a:bodyPr>
            <a:lstStyle/>
            <a:p>
              <a:endParaRPr lang="en-US" sz="918" dirty="0">
                <a:solidFill>
                  <a:srgbClr val="FFFFFF"/>
                </a:solidFill>
              </a:endParaRPr>
            </a:p>
          </p:txBody>
        </p:sp>
      </p:grpSp>
      <p:sp>
        <p:nvSpPr>
          <p:cNvPr id="5" name="Title 4"/>
          <p:cNvSpPr>
            <a:spLocks noGrp="1"/>
          </p:cNvSpPr>
          <p:nvPr>
            <p:ph type="title"/>
          </p:nvPr>
        </p:nvSpPr>
        <p:spPr>
          <a:xfrm>
            <a:off x="467183" y="233150"/>
            <a:ext cx="11373923" cy="621530"/>
          </a:xfrm>
        </p:spPr>
        <p:txBody>
          <a:bodyPr/>
          <a:lstStyle/>
          <a:p>
            <a:r>
              <a:rPr lang="en-US" sz="5400" dirty="0"/>
              <a:t>… in the interests of time</a:t>
            </a:r>
          </a:p>
        </p:txBody>
      </p:sp>
      <p:sp>
        <p:nvSpPr>
          <p:cNvPr id="69" name="Title 2"/>
          <p:cNvSpPr txBox="1">
            <a:spLocks/>
          </p:cNvSpPr>
          <p:nvPr/>
        </p:nvSpPr>
        <p:spPr>
          <a:xfrm>
            <a:off x="530467" y="233152"/>
            <a:ext cx="11373923" cy="762786"/>
          </a:xfrm>
          <a:prstGeom prst="rect">
            <a:avLst/>
          </a:prstGeom>
        </p:spPr>
        <p:txBody>
          <a:bodyPr vert="horz" wrap="square" lIns="0" tIns="0" rIns="0" bIns="0" rtlCol="0" anchor="t">
            <a:noAutofit/>
          </a:bodyPr>
          <a:lstStyle>
            <a:lvl1pPr algn="l" defTabSz="914363" rtl="0" eaLnBrk="1" latinLnBrk="0" hangingPunct="1">
              <a:lnSpc>
                <a:spcPct val="90000"/>
              </a:lnSpc>
              <a:spcBef>
                <a:spcPct val="0"/>
              </a:spcBef>
              <a:buNone/>
              <a:defRPr lang="en-US" sz="4000" b="0" kern="1200" cap="none" spc="-100" baseline="0">
                <a:ln w="3175">
                  <a:noFill/>
                </a:ln>
                <a:gradFill>
                  <a:gsLst>
                    <a:gs pos="1250">
                      <a:schemeClr val="tx2"/>
                    </a:gs>
                    <a:gs pos="100000">
                      <a:schemeClr val="tx2"/>
                    </a:gs>
                  </a:gsLst>
                  <a:lin ang="5400000" scaled="0"/>
                </a:gradFill>
                <a:effectLst/>
                <a:latin typeface="+mj-lt"/>
                <a:ea typeface="+mn-ea"/>
                <a:cs typeface="Arial" charset="0"/>
              </a:defRPr>
            </a:lvl1pPr>
          </a:lstStyle>
          <a:p>
            <a:endParaRPr lang="en-US" sz="4080" dirty="0"/>
          </a:p>
        </p:txBody>
      </p:sp>
      <p:sp>
        <p:nvSpPr>
          <p:cNvPr id="85" name="Rectangle 84"/>
          <p:cNvSpPr/>
          <p:nvPr/>
        </p:nvSpPr>
        <p:spPr bwMode="auto">
          <a:xfrm>
            <a:off x="9687291" y="5505760"/>
            <a:ext cx="1865208"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dirty="0" smtClean="0">
                <a:gradFill>
                  <a:gsLst>
                    <a:gs pos="0">
                      <a:srgbClr val="FFFFFF"/>
                    </a:gs>
                    <a:gs pos="100000">
                      <a:srgbClr val="FFFFFF"/>
                    </a:gs>
                  </a:gsLst>
                  <a:lin ang="5400000" scaled="0"/>
                </a:gradFill>
                <a:ea typeface="Segoe UI" pitchFamily="34" charset="0"/>
                <a:cs typeface="Segoe UI" pitchFamily="34" charset="0"/>
              </a:rPr>
              <a:t>Auditing &amp; Compliance policies</a:t>
            </a:r>
            <a:endParaRPr lang="en-US" sz="1428" dirty="0">
              <a:gradFill>
                <a:gsLst>
                  <a:gs pos="0">
                    <a:srgbClr val="FFFFFF"/>
                  </a:gs>
                  <a:gs pos="100000">
                    <a:srgbClr val="FFFFFF"/>
                  </a:gs>
                </a:gsLst>
                <a:lin ang="5400000" scaled="0"/>
              </a:gradFill>
              <a:ea typeface="Segoe UI" pitchFamily="34" charset="0"/>
              <a:cs typeface="Segoe UI" pitchFamily="34" charset="0"/>
            </a:endParaRPr>
          </a:p>
        </p:txBody>
      </p:sp>
      <p:grpSp>
        <p:nvGrpSpPr>
          <p:cNvPr id="25" name="Group 24"/>
          <p:cNvGrpSpPr/>
          <p:nvPr/>
        </p:nvGrpSpPr>
        <p:grpSpPr>
          <a:xfrm>
            <a:off x="9687291" y="1679484"/>
            <a:ext cx="1863761" cy="1010320"/>
            <a:chOff x="9560065" y="1874929"/>
            <a:chExt cx="1863761" cy="1010320"/>
          </a:xfrm>
        </p:grpSpPr>
        <p:sp>
          <p:nvSpPr>
            <p:cNvPr id="29" name="Rectangle 28"/>
            <p:cNvSpPr/>
            <p:nvPr/>
          </p:nvSpPr>
          <p:spPr bwMode="auto">
            <a:xfrm>
              <a:off x="9560065" y="1874929"/>
              <a:ext cx="1863761" cy="10103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6" tIns="46616" rIns="46616" bIns="46616" numCol="1" spcCol="0" rtlCol="0" fromWordArt="0" anchor="b" anchorCtr="0" forceAA="0" compatLnSpc="1">
              <a:prstTxWarp prst="textNoShape">
                <a:avLst/>
              </a:prstTxWarp>
              <a:noAutofit/>
            </a:bodyPr>
            <a:lstStyle/>
            <a:p>
              <a:pPr defTabSz="931928" fontAlgn="base">
                <a:spcBef>
                  <a:spcPct val="0"/>
                </a:spcBef>
                <a:spcAft>
                  <a:spcPct val="0"/>
                </a:spcAft>
              </a:pPr>
              <a:r>
                <a:rPr lang="en-US" sz="1428" spc="-31" dirty="0" smtClean="0">
                  <a:gradFill>
                    <a:gsLst>
                      <a:gs pos="0">
                        <a:srgbClr val="FFFFFF"/>
                      </a:gs>
                      <a:gs pos="100000">
                        <a:srgbClr val="FFFFFF"/>
                      </a:gs>
                    </a:gsLst>
                    <a:lin ang="5400000" scaled="0"/>
                  </a:gradFill>
                  <a:ea typeface="Segoe UI" pitchFamily="34" charset="0"/>
                  <a:cs typeface="Segoe UI" pitchFamily="34" charset="0"/>
                </a:rPr>
                <a:t>Office Online</a:t>
              </a:r>
              <a:endParaRPr lang="en-US" sz="1428" spc="-31" dirty="0">
                <a:gradFill>
                  <a:gsLst>
                    <a:gs pos="0">
                      <a:srgbClr val="FFFFFF"/>
                    </a:gs>
                    <a:gs pos="100000">
                      <a:srgbClr val="FFFFFF"/>
                    </a:gs>
                  </a:gsLst>
                  <a:lin ang="5400000" scaled="0"/>
                </a:gradFill>
                <a:ea typeface="Segoe UI" pitchFamily="34" charset="0"/>
                <a:cs typeface="Segoe UI" pitchFamily="34" charset="0"/>
              </a:endParaRPr>
            </a:p>
          </p:txBody>
        </p:sp>
        <p:grpSp>
          <p:nvGrpSpPr>
            <p:cNvPr id="82" name="Group 81"/>
            <p:cNvGrpSpPr/>
            <p:nvPr/>
          </p:nvGrpSpPr>
          <p:grpSpPr>
            <a:xfrm>
              <a:off x="10043330" y="1900363"/>
              <a:ext cx="897230" cy="760213"/>
              <a:chOff x="9779794" y="1764505"/>
              <a:chExt cx="1121569" cy="957263"/>
            </a:xfrm>
          </p:grpSpPr>
          <p:pic>
            <p:nvPicPr>
              <p:cNvPr id="83" name="Picture 3" descr="\\MAGNUM\Projects\Microsoft\Cloud Power FY12\Design\ICONS_PNG\Service_Lifecycle_Management.png"/>
              <p:cNvPicPr>
                <a:picLocks noChangeAspect="1" noChangeArrowheads="1"/>
              </p:cNvPicPr>
              <p:nvPr/>
            </p:nvPicPr>
            <p:blipFill rotWithShape="1">
              <a:blip r:embed="rId10" cstate="print">
                <a:lum bright="100000"/>
              </a:blip>
              <a:srcRect l="20033" t="24262" r="18639" b="23394"/>
              <a:stretch/>
            </p:blipFill>
            <p:spPr bwMode="auto">
              <a:xfrm>
                <a:off x="9779794" y="1764505"/>
                <a:ext cx="1121569" cy="957263"/>
              </a:xfrm>
              <a:prstGeom prst="rect">
                <a:avLst/>
              </a:prstGeom>
              <a:noFill/>
            </p:spPr>
          </p:pic>
          <p:sp>
            <p:nvSpPr>
              <p:cNvPr id="84" name="TextBox 83"/>
              <p:cNvSpPr txBox="1"/>
              <p:nvPr/>
            </p:nvSpPr>
            <p:spPr>
              <a:xfrm>
                <a:off x="9955846" y="2087773"/>
                <a:ext cx="769463" cy="387554"/>
              </a:xfrm>
              <a:prstGeom prst="rect">
                <a:avLst/>
              </a:prstGeom>
              <a:noFill/>
            </p:spPr>
            <p:txBody>
              <a:bodyPr wrap="none" lIns="0" tIns="0" rIns="0" bIns="0" rtlCol="0">
                <a:spAutoFit/>
              </a:bodyPr>
              <a:lstStyle/>
              <a:p>
                <a:r>
                  <a:rPr lang="en-US" sz="2000" b="1" dirty="0" smtClean="0">
                    <a:latin typeface="Segoe UI" panose="020B0502040204020203" pitchFamily="34" charset="0"/>
                    <a:cs typeface="Segoe UI" panose="020B0502040204020203" pitchFamily="34" charset="0"/>
                  </a:rPr>
                  <a:t>www</a:t>
                </a:r>
                <a:endParaRPr lang="en-US" sz="2800" b="1" dirty="0" smtClean="0">
                  <a:latin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28869178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SharePoint Online</a:t>
            </a:r>
            <a:endParaRPr lang="en-US" dirty="0"/>
          </a:p>
        </p:txBody>
      </p:sp>
    </p:spTree>
    <p:extLst>
      <p:ext uri="{BB962C8B-B14F-4D97-AF65-F5344CB8AC3E}">
        <p14:creationId xmlns:p14="http://schemas.microsoft.com/office/powerpoint/2010/main" val="3964093326"/>
      </p:ext>
    </p:extLst>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0"/>
          </p:nvPr>
        </p:nvSpPr>
        <p:spPr>
          <a:xfrm>
            <a:off x="274639" y="1404539"/>
            <a:ext cx="6248399" cy="5339923"/>
          </a:xfrm>
        </p:spPr>
        <p:txBody>
          <a:bodyPr/>
          <a:lstStyle/>
          <a:p>
            <a:r>
              <a:rPr lang="en-US" sz="3200" dirty="0" smtClean="0"/>
              <a:t>Web front end with </a:t>
            </a:r>
            <a:r>
              <a:rPr lang="en-US" sz="3200" dirty="0"/>
              <a:t/>
            </a:r>
            <a:br>
              <a:rPr lang="en-US" sz="3200" dirty="0"/>
            </a:br>
            <a:r>
              <a:rPr lang="en-US" sz="3200" dirty="0"/>
              <a:t>query component</a:t>
            </a:r>
          </a:p>
          <a:p>
            <a:r>
              <a:rPr lang="en-US" sz="3200" dirty="0"/>
              <a:t>Application servers with:</a:t>
            </a:r>
          </a:p>
          <a:p>
            <a:pPr marL="412750" lvl="1" indent="-171450">
              <a:buFont typeface="Arial" pitchFamily="34" charset="0"/>
              <a:buChar char="•"/>
            </a:pPr>
            <a:r>
              <a:rPr lang="en-US" sz="1800" dirty="0"/>
              <a:t>Central Administration</a:t>
            </a:r>
          </a:p>
          <a:p>
            <a:pPr marL="412750" lvl="1" indent="-171450">
              <a:buFont typeface="Arial" pitchFamily="34" charset="0"/>
              <a:buChar char="•"/>
            </a:pPr>
            <a:r>
              <a:rPr lang="en-US" sz="1800" dirty="0"/>
              <a:t>Search administration </a:t>
            </a:r>
            <a:br>
              <a:rPr lang="en-US" sz="1800" dirty="0"/>
            </a:br>
            <a:r>
              <a:rPr lang="en-US" sz="1800" dirty="0"/>
              <a:t>component</a:t>
            </a:r>
          </a:p>
          <a:p>
            <a:pPr marL="412750" lvl="1" indent="-171450">
              <a:buFont typeface="Arial" pitchFamily="34" charset="0"/>
              <a:buChar char="•"/>
            </a:pPr>
            <a:r>
              <a:rPr lang="en-US" sz="1800" dirty="0" smtClean="0"/>
              <a:t>Application services</a:t>
            </a:r>
            <a:endParaRPr lang="en-US" sz="1800" dirty="0"/>
          </a:p>
          <a:p>
            <a:r>
              <a:rPr lang="en-US" sz="3200" dirty="0" smtClean="0"/>
              <a:t>SQL Server </a:t>
            </a:r>
            <a:r>
              <a:rPr lang="en-US" sz="3200" dirty="0"/>
              <a:t>with:</a:t>
            </a:r>
          </a:p>
          <a:p>
            <a:pPr marL="412750" lvl="1" indent="-171450">
              <a:buFont typeface="Arial" pitchFamily="34" charset="0"/>
              <a:buChar char="•"/>
            </a:pPr>
            <a:r>
              <a:rPr lang="en-US" sz="1800" dirty="0"/>
              <a:t>Central Administration </a:t>
            </a:r>
            <a:br>
              <a:rPr lang="en-US" sz="1800" dirty="0"/>
            </a:br>
            <a:r>
              <a:rPr lang="en-US" sz="1800" dirty="0"/>
              <a:t>configuration and content</a:t>
            </a:r>
            <a:br>
              <a:rPr lang="en-US" sz="1800" dirty="0"/>
            </a:br>
            <a:r>
              <a:rPr lang="en-US" sz="1800" dirty="0"/>
              <a:t>databases</a:t>
            </a:r>
          </a:p>
          <a:p>
            <a:pPr marL="412750" lvl="1" indent="-171450">
              <a:buFont typeface="Arial" pitchFamily="34" charset="0"/>
              <a:buChar char="•"/>
            </a:pPr>
            <a:r>
              <a:rPr lang="en-US" sz="1800" dirty="0"/>
              <a:t>Content databases</a:t>
            </a:r>
          </a:p>
          <a:p>
            <a:pPr marL="412750" lvl="1" indent="-171450">
              <a:buFont typeface="Arial" pitchFamily="34" charset="0"/>
              <a:buChar char="•"/>
            </a:pPr>
            <a:r>
              <a:rPr lang="en-US" sz="1800" dirty="0"/>
              <a:t>Search administration database</a:t>
            </a:r>
          </a:p>
          <a:p>
            <a:pPr marL="412750" lvl="1" indent="-171450">
              <a:buFont typeface="Arial" pitchFamily="34" charset="0"/>
              <a:buChar char="•"/>
            </a:pPr>
            <a:r>
              <a:rPr lang="en-US" sz="1800" dirty="0"/>
              <a:t>Crawl database</a:t>
            </a:r>
          </a:p>
          <a:p>
            <a:pPr marL="412750" lvl="1" indent="-171450">
              <a:buFont typeface="Arial" pitchFamily="34" charset="0"/>
              <a:buChar char="•"/>
            </a:pPr>
            <a:r>
              <a:rPr lang="en-US" sz="1800" dirty="0"/>
              <a:t>Property </a:t>
            </a:r>
            <a:r>
              <a:rPr lang="en-US" sz="1800" dirty="0" smtClean="0"/>
              <a:t>database</a:t>
            </a:r>
            <a:endParaRPr lang="en-US" sz="1800" dirty="0"/>
          </a:p>
        </p:txBody>
      </p:sp>
      <p:sp>
        <p:nvSpPr>
          <p:cNvPr id="3" name="Title 2"/>
          <p:cNvSpPr>
            <a:spLocks noGrp="1"/>
          </p:cNvSpPr>
          <p:nvPr>
            <p:ph type="title"/>
          </p:nvPr>
        </p:nvSpPr>
        <p:spPr/>
        <p:txBody>
          <a:bodyPr/>
          <a:lstStyle/>
          <a:p>
            <a:r>
              <a:rPr lang="en-US" dirty="0" smtClean="0"/>
              <a:t>SharePoint Architecture</a:t>
            </a:r>
            <a:endParaRPr lang="en-US" dirty="0"/>
          </a:p>
        </p:txBody>
      </p:sp>
      <p:pic>
        <p:nvPicPr>
          <p:cNvPr id="2" name="Picture 1"/>
          <p:cNvPicPr>
            <a:picLocks noChangeAspect="1"/>
          </p:cNvPicPr>
          <p:nvPr/>
        </p:nvPicPr>
        <p:blipFill>
          <a:blip r:embed="rId3"/>
          <a:stretch>
            <a:fillRect/>
          </a:stretch>
        </p:blipFill>
        <p:spPr>
          <a:xfrm>
            <a:off x="6751637" y="1404539"/>
            <a:ext cx="5468008" cy="4812079"/>
          </a:xfrm>
          <a:prstGeom prst="rect">
            <a:avLst/>
          </a:prstGeom>
        </p:spPr>
      </p:pic>
    </p:spTree>
    <p:extLst>
      <p:ext uri="{BB962C8B-B14F-4D97-AF65-F5344CB8AC3E}">
        <p14:creationId xmlns:p14="http://schemas.microsoft.com/office/powerpoint/2010/main" val="67179658"/>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Rectangle 206"/>
          <p:cNvSpPr/>
          <p:nvPr/>
        </p:nvSpPr>
        <p:spPr bwMode="auto">
          <a:xfrm>
            <a:off x="530468" y="1578352"/>
            <a:ext cx="4723174" cy="5050884"/>
          </a:xfrm>
          <a:prstGeom prst="rect">
            <a:avLst/>
          </a:prstGeom>
          <a:solidFill>
            <a:schemeClr val="bg1">
              <a:lumMod val="75000"/>
            </a:schemeClr>
          </a:solidFill>
          <a:ln>
            <a:no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5426" tIns="127997" rIns="155426" bIns="127997" numCol="1" spcCol="0" rtlCol="0" fromWordArt="0" anchor="t" anchorCtr="0" forceAA="0" compatLnSpc="1">
            <a:prstTxWarp prst="textNoShape">
              <a:avLst/>
            </a:prstTxWarp>
            <a:noAutofit/>
          </a:bodyPr>
          <a:lstStyle/>
          <a:p>
            <a:pPr defTabSz="932293" fontAlgn="base">
              <a:lnSpc>
                <a:spcPct val="90000"/>
              </a:lnSpc>
              <a:spcBef>
                <a:spcPct val="0"/>
              </a:spcBef>
              <a:spcAft>
                <a:spcPts val="300"/>
              </a:spcAft>
            </a:pPr>
            <a:endParaRPr lang="en-US" sz="900" spc="-71" dirty="0">
              <a:solidFill>
                <a:schemeClr val="tx1">
                  <a:lumMod val="75000"/>
                  <a:lumOff val="25000"/>
                </a:schemeClr>
              </a:solidFill>
              <a:ea typeface="Segoe UI" pitchFamily="34" charset="0"/>
              <a:cs typeface="Segoe UI" pitchFamily="34" charset="0"/>
            </a:endParaRPr>
          </a:p>
        </p:txBody>
      </p:sp>
      <p:sp>
        <p:nvSpPr>
          <p:cNvPr id="610" name="Rectangle 609"/>
          <p:cNvSpPr/>
          <p:nvPr/>
        </p:nvSpPr>
        <p:spPr bwMode="auto">
          <a:xfrm>
            <a:off x="832236" y="1903936"/>
            <a:ext cx="4040708" cy="4584650"/>
          </a:xfrm>
          <a:prstGeom prst="rect">
            <a:avLst/>
          </a:prstGeom>
          <a:solidFill>
            <a:srgbClr val="00B0F0"/>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040" dirty="0">
              <a:solidFill>
                <a:schemeClr val="bg1"/>
              </a:solidFill>
            </a:endParaRPr>
          </a:p>
        </p:txBody>
      </p:sp>
      <p:grpSp>
        <p:nvGrpSpPr>
          <p:cNvPr id="451" name="Group 450"/>
          <p:cNvGrpSpPr/>
          <p:nvPr/>
        </p:nvGrpSpPr>
        <p:grpSpPr>
          <a:xfrm>
            <a:off x="762964" y="1868410"/>
            <a:ext cx="4040708" cy="4584650"/>
            <a:chOff x="747208" y="1831941"/>
            <a:chExt cx="3961838" cy="4495163"/>
          </a:xfrm>
        </p:grpSpPr>
        <p:sp>
          <p:nvSpPr>
            <p:cNvPr id="132" name="Rectangle 131"/>
            <p:cNvSpPr/>
            <p:nvPr/>
          </p:nvSpPr>
          <p:spPr bwMode="auto">
            <a:xfrm>
              <a:off x="747208" y="1831941"/>
              <a:ext cx="3961838" cy="4495163"/>
            </a:xfrm>
            <a:prstGeom prst="rect">
              <a:avLst/>
            </a:prstGeom>
            <a:solidFill>
              <a:srgbClr val="00B0F0"/>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040" dirty="0">
                <a:solidFill>
                  <a:schemeClr val="bg1"/>
                </a:solidFill>
              </a:endParaRPr>
            </a:p>
          </p:txBody>
        </p:sp>
        <p:sp>
          <p:nvSpPr>
            <p:cNvPr id="193" name="Rectangle 192"/>
            <p:cNvSpPr/>
            <p:nvPr/>
          </p:nvSpPr>
          <p:spPr>
            <a:xfrm>
              <a:off x="846253"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 Sync</a:t>
              </a:r>
            </a:p>
          </p:txBody>
        </p:sp>
        <p:sp>
          <p:nvSpPr>
            <p:cNvPr id="194" name="Rectangle 193"/>
            <p:cNvSpPr/>
            <p:nvPr/>
          </p:nvSpPr>
          <p:spPr>
            <a:xfrm>
              <a:off x="846253"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Prov.</a:t>
              </a:r>
            </a:p>
          </p:txBody>
        </p:sp>
        <p:sp>
          <p:nvSpPr>
            <p:cNvPr id="195" name="Rectangle 194"/>
            <p:cNvSpPr/>
            <p:nvPr/>
          </p:nvSpPr>
          <p:spPr>
            <a:xfrm>
              <a:off x="1539575"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SCOM</a:t>
              </a:r>
            </a:p>
          </p:txBody>
        </p:sp>
        <p:sp>
          <p:nvSpPr>
            <p:cNvPr id="196" name="Rectangle 195"/>
            <p:cNvSpPr/>
            <p:nvPr/>
          </p:nvSpPr>
          <p:spPr>
            <a:xfrm>
              <a:off x="1539575"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ULS</a:t>
              </a:r>
            </a:p>
          </p:txBody>
        </p:sp>
        <p:sp>
          <p:nvSpPr>
            <p:cNvPr id="197" name="Rectangle 196"/>
            <p:cNvSpPr/>
            <p:nvPr/>
          </p:nvSpPr>
          <p:spPr>
            <a:xfrm>
              <a:off x="2232896"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err="1">
                  <a:solidFill>
                    <a:schemeClr val="bg1"/>
                  </a:solidFill>
                </a:rPr>
                <a:t>SPDiag</a:t>
              </a:r>
              <a:endParaRPr lang="en-US" sz="1020" dirty="0">
                <a:solidFill>
                  <a:schemeClr val="bg1"/>
                </a:solidFill>
              </a:endParaRPr>
            </a:p>
          </p:txBody>
        </p:sp>
        <p:sp>
          <p:nvSpPr>
            <p:cNvPr id="198" name="Rectangle 197"/>
            <p:cNvSpPr/>
            <p:nvPr/>
          </p:nvSpPr>
          <p:spPr>
            <a:xfrm>
              <a:off x="2232896"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WER</a:t>
              </a:r>
            </a:p>
          </p:txBody>
        </p:sp>
        <p:sp>
          <p:nvSpPr>
            <p:cNvPr id="199" name="Rectangle 198"/>
            <p:cNvSpPr/>
            <p:nvPr/>
          </p:nvSpPr>
          <p:spPr>
            <a:xfrm>
              <a:off x="2926218"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DNS</a:t>
              </a:r>
            </a:p>
          </p:txBody>
        </p:sp>
        <p:sp>
          <p:nvSpPr>
            <p:cNvPr id="200" name="Rectangle 199"/>
            <p:cNvSpPr/>
            <p:nvPr/>
          </p:nvSpPr>
          <p:spPr>
            <a:xfrm>
              <a:off x="2926218"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SMTP</a:t>
              </a:r>
            </a:p>
          </p:txBody>
        </p:sp>
        <p:sp>
          <p:nvSpPr>
            <p:cNvPr id="201" name="Rectangle 200"/>
            <p:cNvSpPr/>
            <p:nvPr/>
          </p:nvSpPr>
          <p:spPr>
            <a:xfrm>
              <a:off x="3619540" y="190813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Admin</a:t>
              </a:r>
            </a:p>
          </p:txBody>
        </p:sp>
        <p:sp>
          <p:nvSpPr>
            <p:cNvPr id="202" name="Rectangle 201"/>
            <p:cNvSpPr/>
            <p:nvPr/>
          </p:nvSpPr>
          <p:spPr>
            <a:xfrm>
              <a:off x="3619540" y="2136699"/>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Backup</a:t>
              </a:r>
            </a:p>
          </p:txBody>
        </p:sp>
      </p:grpSp>
      <p:sp>
        <p:nvSpPr>
          <p:cNvPr id="2" name="Title 1"/>
          <p:cNvSpPr>
            <a:spLocks noGrp="1"/>
          </p:cNvSpPr>
          <p:nvPr>
            <p:ph type="title"/>
          </p:nvPr>
        </p:nvSpPr>
        <p:spPr/>
        <p:txBody>
          <a:bodyPr/>
          <a:lstStyle/>
          <a:p>
            <a:r>
              <a:rPr lang="en-US" dirty="0" smtClean="0"/>
              <a:t>SharePoint architecture at cloud scale</a:t>
            </a:r>
            <a:endParaRPr lang="en-US" dirty="0"/>
          </a:p>
        </p:txBody>
      </p:sp>
      <p:grpSp>
        <p:nvGrpSpPr>
          <p:cNvPr id="47" name="Group 46"/>
          <p:cNvGrpSpPr/>
          <p:nvPr/>
        </p:nvGrpSpPr>
        <p:grpSpPr>
          <a:xfrm>
            <a:off x="2608262" y="2875527"/>
            <a:ext cx="1548694" cy="934856"/>
            <a:chOff x="2556487" y="2819400"/>
            <a:chExt cx="1518465" cy="916609"/>
          </a:xfrm>
        </p:grpSpPr>
        <p:sp>
          <p:nvSpPr>
            <p:cNvPr id="24" name="Rectangle 827"/>
            <p:cNvSpPr/>
            <p:nvPr/>
          </p:nvSpPr>
          <p:spPr>
            <a:xfrm>
              <a:off x="2663266" y="3055521"/>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22" name="Rectangle 825"/>
            <p:cNvSpPr/>
            <p:nvPr/>
          </p:nvSpPr>
          <p:spPr>
            <a:xfrm>
              <a:off x="2663266" y="34980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20" name="Rectangle 823"/>
            <p:cNvSpPr/>
            <p:nvPr/>
          </p:nvSpPr>
          <p:spPr>
            <a:xfrm>
              <a:off x="2663266" y="327608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8" name="Rectangle 821"/>
            <p:cNvSpPr/>
            <p:nvPr/>
          </p:nvSpPr>
          <p:spPr>
            <a:xfrm>
              <a:off x="3375046" y="30555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6" name="Rectangle 819"/>
            <p:cNvSpPr/>
            <p:nvPr/>
          </p:nvSpPr>
          <p:spPr>
            <a:xfrm>
              <a:off x="3375046" y="349802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4" name="Rectangle 817"/>
            <p:cNvSpPr/>
            <p:nvPr/>
          </p:nvSpPr>
          <p:spPr>
            <a:xfrm>
              <a:off x="3375046" y="327608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grpSp>
          <p:nvGrpSpPr>
            <p:cNvPr id="5" name="Group 4"/>
            <p:cNvGrpSpPr/>
            <p:nvPr/>
          </p:nvGrpSpPr>
          <p:grpSpPr>
            <a:xfrm>
              <a:off x="2556487" y="2819400"/>
              <a:ext cx="1518465" cy="916609"/>
              <a:chOff x="2556487" y="2819400"/>
              <a:chExt cx="1518465" cy="916609"/>
            </a:xfrm>
          </p:grpSpPr>
          <p:sp>
            <p:nvSpPr>
              <p:cNvPr id="12" name="Rectangle 779"/>
              <p:cNvSpPr/>
              <p:nvPr/>
            </p:nvSpPr>
            <p:spPr>
              <a:xfrm>
                <a:off x="2556487" y="2971910"/>
                <a:ext cx="1518465" cy="764099"/>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13" name="TextBox 780"/>
              <p:cNvSpPr txBox="1"/>
              <p:nvPr/>
            </p:nvSpPr>
            <p:spPr>
              <a:xfrm>
                <a:off x="2559652" y="2819400"/>
                <a:ext cx="442429" cy="141257"/>
              </a:xfrm>
              <a:prstGeom prst="rect">
                <a:avLst/>
              </a:prstGeom>
              <a:noFill/>
            </p:spPr>
            <p:txBody>
              <a:bodyPr wrap="none" lIns="0" tIns="0" rIns="0" bIns="0" rtlCol="0">
                <a:spAutoFit/>
              </a:bodyPr>
              <a:lstStyle/>
              <a:p>
                <a:r>
                  <a:rPr lang="en-US" sz="918" dirty="0">
                    <a:solidFill>
                      <a:schemeClr val="bg1"/>
                    </a:solidFill>
                  </a:rPr>
                  <a:t>Content:</a:t>
                </a:r>
              </a:p>
            </p:txBody>
          </p:sp>
          <p:sp>
            <p:nvSpPr>
              <p:cNvPr id="25" name="Rectangle 828"/>
              <p:cNvSpPr/>
              <p:nvPr/>
            </p:nvSpPr>
            <p:spPr>
              <a:xfrm>
                <a:off x="2635573" y="30327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WFE</a:t>
                </a:r>
              </a:p>
            </p:txBody>
          </p:sp>
          <p:sp>
            <p:nvSpPr>
              <p:cNvPr id="23" name="Rectangle 826"/>
              <p:cNvSpPr/>
              <p:nvPr/>
            </p:nvSpPr>
            <p:spPr>
              <a:xfrm>
                <a:off x="2635573" y="34752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App Server</a:t>
                </a:r>
              </a:p>
            </p:txBody>
          </p:sp>
          <p:sp>
            <p:nvSpPr>
              <p:cNvPr id="21" name="Rectangle 824"/>
              <p:cNvSpPr/>
              <p:nvPr/>
            </p:nvSpPr>
            <p:spPr>
              <a:xfrm>
                <a:off x="2635573" y="325331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Crawl WFE</a:t>
                </a:r>
              </a:p>
            </p:txBody>
          </p:sp>
          <p:sp>
            <p:nvSpPr>
              <p:cNvPr id="19" name="Rectangle 822"/>
              <p:cNvSpPr/>
              <p:nvPr/>
            </p:nvSpPr>
            <p:spPr>
              <a:xfrm>
                <a:off x="3347353" y="30327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CA</a:t>
                </a:r>
              </a:p>
            </p:txBody>
          </p:sp>
          <p:sp>
            <p:nvSpPr>
              <p:cNvPr id="17" name="Rectangle 820"/>
              <p:cNvSpPr/>
              <p:nvPr/>
            </p:nvSpPr>
            <p:spPr>
              <a:xfrm>
                <a:off x="3347353" y="347524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Timer Jobs</a:t>
                </a:r>
              </a:p>
            </p:txBody>
          </p:sp>
          <p:sp>
            <p:nvSpPr>
              <p:cNvPr id="15" name="Rectangle 818"/>
              <p:cNvSpPr/>
              <p:nvPr/>
            </p:nvSpPr>
            <p:spPr>
              <a:xfrm>
                <a:off x="3347353" y="325331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Sandbox</a:t>
                </a:r>
              </a:p>
            </p:txBody>
          </p:sp>
        </p:grpSp>
      </p:grpSp>
      <p:grpSp>
        <p:nvGrpSpPr>
          <p:cNvPr id="448" name="Group 447"/>
          <p:cNvGrpSpPr/>
          <p:nvPr/>
        </p:nvGrpSpPr>
        <p:grpSpPr>
          <a:xfrm>
            <a:off x="934018" y="2882432"/>
            <a:ext cx="1548693" cy="689694"/>
            <a:chOff x="914923" y="2826171"/>
            <a:chExt cx="1518464" cy="676232"/>
          </a:xfrm>
        </p:grpSpPr>
        <p:sp>
          <p:nvSpPr>
            <p:cNvPr id="31" name="Rectangle 785"/>
            <p:cNvSpPr/>
            <p:nvPr/>
          </p:nvSpPr>
          <p:spPr>
            <a:xfrm>
              <a:off x="914923" y="2971912"/>
              <a:ext cx="1518464" cy="530491"/>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32" name="TextBox 786"/>
            <p:cNvSpPr txBox="1"/>
            <p:nvPr/>
          </p:nvSpPr>
          <p:spPr>
            <a:xfrm>
              <a:off x="963978" y="2826171"/>
              <a:ext cx="992259" cy="141257"/>
            </a:xfrm>
            <a:prstGeom prst="rect">
              <a:avLst/>
            </a:prstGeom>
            <a:noFill/>
          </p:spPr>
          <p:txBody>
            <a:bodyPr wrap="none" lIns="0" tIns="0" rIns="0" bIns="0" rtlCol="0">
              <a:spAutoFit/>
            </a:bodyPr>
            <a:lstStyle/>
            <a:p>
              <a:r>
                <a:rPr lang="en-US" sz="918" dirty="0">
                  <a:solidFill>
                    <a:schemeClr val="bg1"/>
                  </a:solidFill>
                </a:rPr>
                <a:t>Federated Services:</a:t>
              </a:r>
            </a:p>
          </p:txBody>
        </p:sp>
        <p:sp>
          <p:nvSpPr>
            <p:cNvPr id="39" name="Rectangle 5"/>
            <p:cNvSpPr/>
            <p:nvPr/>
          </p:nvSpPr>
          <p:spPr>
            <a:xfrm>
              <a:off x="1021704" y="305552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0" name="Rectangle 4"/>
            <p:cNvSpPr/>
            <p:nvPr/>
          </p:nvSpPr>
          <p:spPr>
            <a:xfrm>
              <a:off x="994011" y="303274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App</a:t>
              </a:r>
            </a:p>
          </p:txBody>
        </p:sp>
        <p:sp>
          <p:nvSpPr>
            <p:cNvPr id="37" name="Rectangle 813"/>
            <p:cNvSpPr/>
            <p:nvPr/>
          </p:nvSpPr>
          <p:spPr>
            <a:xfrm>
              <a:off x="1021704" y="327609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38" name="Rectangle 814"/>
            <p:cNvSpPr/>
            <p:nvPr/>
          </p:nvSpPr>
          <p:spPr>
            <a:xfrm>
              <a:off x="994011" y="325331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Query</a:t>
              </a:r>
            </a:p>
          </p:txBody>
        </p:sp>
        <p:sp>
          <p:nvSpPr>
            <p:cNvPr id="35" name="Rectangle 811"/>
            <p:cNvSpPr/>
            <p:nvPr/>
          </p:nvSpPr>
          <p:spPr>
            <a:xfrm>
              <a:off x="1733480" y="3055523"/>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36" name="Rectangle 812"/>
            <p:cNvSpPr/>
            <p:nvPr/>
          </p:nvSpPr>
          <p:spPr>
            <a:xfrm>
              <a:off x="1705786" y="3032748"/>
              <a:ext cx="632692"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CA</a:t>
              </a:r>
            </a:p>
          </p:txBody>
        </p:sp>
        <p:sp>
          <p:nvSpPr>
            <p:cNvPr id="33" name="Rectangle 809"/>
            <p:cNvSpPr/>
            <p:nvPr/>
          </p:nvSpPr>
          <p:spPr>
            <a:xfrm>
              <a:off x="1733483" y="327609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34" name="Rectangle 810"/>
            <p:cNvSpPr/>
            <p:nvPr/>
          </p:nvSpPr>
          <p:spPr>
            <a:xfrm>
              <a:off x="1705790" y="325331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t>
              </a:r>
              <a:r>
                <a:rPr lang="en-US" sz="1020" dirty="0" err="1">
                  <a:solidFill>
                    <a:schemeClr val="bg1"/>
                  </a:solidFill>
                </a:rPr>
                <a:t>Idx</a:t>
              </a:r>
              <a:endParaRPr lang="en-US" sz="1020" dirty="0">
                <a:solidFill>
                  <a:schemeClr val="bg1"/>
                </a:solidFill>
              </a:endParaRPr>
            </a:p>
          </p:txBody>
        </p:sp>
      </p:grpSp>
      <p:grpSp>
        <p:nvGrpSpPr>
          <p:cNvPr id="41" name="Group 40"/>
          <p:cNvGrpSpPr/>
          <p:nvPr/>
        </p:nvGrpSpPr>
        <p:grpSpPr>
          <a:xfrm>
            <a:off x="932386" y="3567440"/>
            <a:ext cx="1550326" cy="762884"/>
            <a:chOff x="913322" y="3497808"/>
            <a:chExt cx="1520065" cy="747993"/>
          </a:xfrm>
        </p:grpSpPr>
        <p:sp>
          <p:nvSpPr>
            <p:cNvPr id="54" name="Rectangle 5"/>
            <p:cNvSpPr/>
            <p:nvPr/>
          </p:nvSpPr>
          <p:spPr>
            <a:xfrm>
              <a:off x="1026756" y="373525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2" name="Rectangle 805"/>
            <p:cNvSpPr/>
            <p:nvPr/>
          </p:nvSpPr>
          <p:spPr>
            <a:xfrm>
              <a:off x="1738535" y="373525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7" name="Rectangle 5"/>
            <p:cNvSpPr/>
            <p:nvPr/>
          </p:nvSpPr>
          <p:spPr>
            <a:xfrm>
              <a:off x="1029591" y="400233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60" name="Rectangle 801"/>
            <p:cNvSpPr/>
            <p:nvPr/>
          </p:nvSpPr>
          <p:spPr>
            <a:xfrm>
              <a:off x="1741370" y="4002339"/>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grpSp>
          <p:nvGrpSpPr>
            <p:cNvPr id="4" name="Group 3"/>
            <p:cNvGrpSpPr/>
            <p:nvPr/>
          </p:nvGrpSpPr>
          <p:grpSpPr>
            <a:xfrm>
              <a:off x="913322" y="3497808"/>
              <a:ext cx="1520065" cy="747993"/>
              <a:chOff x="913322" y="3497808"/>
              <a:chExt cx="1520065" cy="747993"/>
            </a:xfrm>
          </p:grpSpPr>
          <p:sp>
            <p:nvSpPr>
              <p:cNvPr id="44" name="Rectangle 789"/>
              <p:cNvSpPr/>
              <p:nvPr/>
            </p:nvSpPr>
            <p:spPr>
              <a:xfrm>
                <a:off x="924135" y="3636287"/>
                <a:ext cx="1509252" cy="60951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45" name="TextBox 790"/>
              <p:cNvSpPr txBox="1"/>
              <p:nvPr/>
            </p:nvSpPr>
            <p:spPr>
              <a:xfrm>
                <a:off x="913322" y="3497808"/>
                <a:ext cx="329115" cy="141257"/>
              </a:xfrm>
              <a:prstGeom prst="rect">
                <a:avLst/>
              </a:prstGeom>
              <a:noFill/>
            </p:spPr>
            <p:txBody>
              <a:bodyPr wrap="square" lIns="0" tIns="0" rIns="0" bIns="0" rtlCol="0">
                <a:spAutoFit/>
              </a:bodyPr>
              <a:lstStyle/>
              <a:p>
                <a:r>
                  <a:rPr lang="en-US" sz="918" dirty="0">
                    <a:solidFill>
                      <a:schemeClr val="bg1"/>
                    </a:solidFill>
                  </a:rPr>
                  <a:t>SQL:</a:t>
                </a:r>
              </a:p>
            </p:txBody>
          </p:sp>
          <p:sp>
            <p:nvSpPr>
              <p:cNvPr id="55" name="Rectangle 4"/>
              <p:cNvSpPr/>
              <p:nvPr/>
            </p:nvSpPr>
            <p:spPr>
              <a:xfrm>
                <a:off x="999063" y="371247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53" name="Rectangle 806"/>
              <p:cNvSpPr/>
              <p:nvPr/>
            </p:nvSpPr>
            <p:spPr>
              <a:xfrm>
                <a:off x="1710842" y="371247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58" name="Rectangle 4"/>
              <p:cNvSpPr/>
              <p:nvPr/>
            </p:nvSpPr>
            <p:spPr>
              <a:xfrm>
                <a:off x="1001898" y="397956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61" name="Rectangle 802"/>
              <p:cNvSpPr/>
              <p:nvPr/>
            </p:nvSpPr>
            <p:spPr>
              <a:xfrm>
                <a:off x="1713677" y="397956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grpSp>
        <p:nvGrpSpPr>
          <p:cNvPr id="26" name="Group 25"/>
          <p:cNvGrpSpPr/>
          <p:nvPr/>
        </p:nvGrpSpPr>
        <p:grpSpPr>
          <a:xfrm>
            <a:off x="2608262" y="3806350"/>
            <a:ext cx="1548694" cy="523974"/>
            <a:chOff x="2556487" y="3732054"/>
            <a:chExt cx="1518465" cy="513747"/>
          </a:xfrm>
        </p:grpSpPr>
        <p:sp>
          <p:nvSpPr>
            <p:cNvPr id="63" name="Rectangle 5"/>
            <p:cNvSpPr/>
            <p:nvPr/>
          </p:nvSpPr>
          <p:spPr>
            <a:xfrm>
              <a:off x="2656772" y="398710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66" name="Rectangle 797"/>
            <p:cNvSpPr/>
            <p:nvPr/>
          </p:nvSpPr>
          <p:spPr>
            <a:xfrm>
              <a:off x="3368551" y="398710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grpSp>
          <p:nvGrpSpPr>
            <p:cNvPr id="3" name="Group 2"/>
            <p:cNvGrpSpPr/>
            <p:nvPr/>
          </p:nvGrpSpPr>
          <p:grpSpPr>
            <a:xfrm>
              <a:off x="2556487" y="3732054"/>
              <a:ext cx="1518465" cy="513747"/>
              <a:chOff x="2556487" y="3732054"/>
              <a:chExt cx="1518465" cy="513747"/>
            </a:xfrm>
          </p:grpSpPr>
          <p:sp>
            <p:nvSpPr>
              <p:cNvPr id="64" name="Rectangle 4"/>
              <p:cNvSpPr/>
              <p:nvPr/>
            </p:nvSpPr>
            <p:spPr>
              <a:xfrm>
                <a:off x="2629079" y="396433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sp>
            <p:nvSpPr>
              <p:cNvPr id="67" name="Rectangle 798"/>
              <p:cNvSpPr/>
              <p:nvPr/>
            </p:nvSpPr>
            <p:spPr>
              <a:xfrm>
                <a:off x="3340858" y="3964330"/>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sp>
            <p:nvSpPr>
              <p:cNvPr id="68" name="Rectangle 795"/>
              <p:cNvSpPr/>
              <p:nvPr/>
            </p:nvSpPr>
            <p:spPr>
              <a:xfrm>
                <a:off x="2556487" y="3887889"/>
                <a:ext cx="1518465" cy="357912"/>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69" name="TextBox 796"/>
              <p:cNvSpPr txBox="1"/>
              <p:nvPr/>
            </p:nvSpPr>
            <p:spPr>
              <a:xfrm>
                <a:off x="2632578" y="3732054"/>
                <a:ext cx="501740" cy="141257"/>
              </a:xfrm>
              <a:prstGeom prst="rect">
                <a:avLst/>
              </a:prstGeom>
              <a:noFill/>
            </p:spPr>
            <p:txBody>
              <a:bodyPr wrap="none" lIns="0" tIns="0" rIns="0" bIns="0" rtlCol="0">
                <a:spAutoFit/>
              </a:bodyPr>
              <a:lstStyle/>
              <a:p>
                <a:r>
                  <a:rPr lang="en-US" sz="918" dirty="0">
                    <a:solidFill>
                      <a:schemeClr val="bg1"/>
                    </a:solidFill>
                  </a:rPr>
                  <a:t>Directory:</a:t>
                </a:r>
              </a:p>
            </p:txBody>
          </p:sp>
        </p:grpSp>
      </p:grpSp>
      <p:grpSp>
        <p:nvGrpSpPr>
          <p:cNvPr id="449" name="Group 448"/>
          <p:cNvGrpSpPr/>
          <p:nvPr/>
        </p:nvGrpSpPr>
        <p:grpSpPr>
          <a:xfrm>
            <a:off x="863983" y="2620792"/>
            <a:ext cx="3333584" cy="1787237"/>
            <a:chOff x="846255" y="2569638"/>
            <a:chExt cx="3268516" cy="1752352"/>
          </a:xfrm>
        </p:grpSpPr>
        <p:sp>
          <p:nvSpPr>
            <p:cNvPr id="70" name="Rectangle 69"/>
            <p:cNvSpPr/>
            <p:nvPr/>
          </p:nvSpPr>
          <p:spPr>
            <a:xfrm>
              <a:off x="846255" y="2722016"/>
              <a:ext cx="3268516" cy="159997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71" name="TextBox 70"/>
            <p:cNvSpPr txBox="1"/>
            <p:nvPr/>
          </p:nvSpPr>
          <p:spPr>
            <a:xfrm>
              <a:off x="846255" y="2569638"/>
              <a:ext cx="545021" cy="156966"/>
            </a:xfrm>
            <a:prstGeom prst="rect">
              <a:avLst/>
            </a:prstGeom>
            <a:noFill/>
            <a:ln>
              <a:noFill/>
            </a:ln>
          </p:spPr>
          <p:txBody>
            <a:bodyPr wrap="none" lIns="0" tIns="0" rIns="0" bIns="0" rtlCol="0">
              <a:spAutoFit/>
            </a:bodyPr>
            <a:lstStyle/>
            <a:p>
              <a:r>
                <a:rPr lang="en-US" sz="1020" b="1" dirty="0">
                  <a:solidFill>
                    <a:schemeClr val="bg1"/>
                  </a:solidFill>
                </a:rPr>
                <a:t>Stamp 1:</a:t>
              </a:r>
            </a:p>
          </p:txBody>
        </p:sp>
      </p:grpSp>
      <p:grpSp>
        <p:nvGrpSpPr>
          <p:cNvPr id="450" name="Group 449"/>
          <p:cNvGrpSpPr/>
          <p:nvPr/>
        </p:nvGrpSpPr>
        <p:grpSpPr>
          <a:xfrm>
            <a:off x="863983" y="4432699"/>
            <a:ext cx="3333584" cy="1787243"/>
            <a:chOff x="846255" y="4346178"/>
            <a:chExt cx="3268516" cy="1752358"/>
          </a:xfrm>
        </p:grpSpPr>
        <p:sp>
          <p:nvSpPr>
            <p:cNvPr id="80" name="Rectangle 893"/>
            <p:cNvSpPr/>
            <p:nvPr/>
          </p:nvSpPr>
          <p:spPr>
            <a:xfrm>
              <a:off x="2556489" y="4748457"/>
              <a:ext cx="1518465" cy="764099"/>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81" name="TextBox 894"/>
            <p:cNvSpPr txBox="1"/>
            <p:nvPr/>
          </p:nvSpPr>
          <p:spPr>
            <a:xfrm>
              <a:off x="2559654" y="4572000"/>
              <a:ext cx="442429" cy="141257"/>
            </a:xfrm>
            <a:prstGeom prst="rect">
              <a:avLst/>
            </a:prstGeom>
            <a:noFill/>
          </p:spPr>
          <p:txBody>
            <a:bodyPr wrap="none" lIns="0" tIns="0" rIns="0" bIns="0" rtlCol="0">
              <a:spAutoFit/>
            </a:bodyPr>
            <a:lstStyle/>
            <a:p>
              <a:r>
                <a:rPr lang="en-US" sz="918" dirty="0">
                  <a:solidFill>
                    <a:schemeClr val="bg1"/>
                  </a:solidFill>
                </a:rPr>
                <a:t>Content:</a:t>
              </a:r>
            </a:p>
          </p:txBody>
        </p:sp>
        <p:sp>
          <p:nvSpPr>
            <p:cNvPr id="86" name="Rectangle 899"/>
            <p:cNvSpPr/>
            <p:nvPr/>
          </p:nvSpPr>
          <p:spPr>
            <a:xfrm>
              <a:off x="914926" y="4748459"/>
              <a:ext cx="1518465" cy="530491"/>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87" name="TextBox 900"/>
            <p:cNvSpPr txBox="1"/>
            <p:nvPr/>
          </p:nvSpPr>
          <p:spPr>
            <a:xfrm>
              <a:off x="963981" y="4578771"/>
              <a:ext cx="992259" cy="141257"/>
            </a:xfrm>
            <a:prstGeom prst="rect">
              <a:avLst/>
            </a:prstGeom>
            <a:noFill/>
          </p:spPr>
          <p:txBody>
            <a:bodyPr wrap="none" lIns="0" tIns="0" rIns="0" bIns="0" rtlCol="0">
              <a:spAutoFit/>
            </a:bodyPr>
            <a:lstStyle/>
            <a:p>
              <a:r>
                <a:rPr lang="en-US" sz="918" dirty="0">
                  <a:solidFill>
                    <a:schemeClr val="bg1"/>
                  </a:solidFill>
                </a:rPr>
                <a:t>Federated Services:</a:t>
              </a:r>
            </a:p>
          </p:txBody>
        </p:sp>
        <p:sp>
          <p:nvSpPr>
            <p:cNvPr id="90" name="Rectangle 903"/>
            <p:cNvSpPr/>
            <p:nvPr/>
          </p:nvSpPr>
          <p:spPr>
            <a:xfrm>
              <a:off x="924137" y="5412834"/>
              <a:ext cx="1509251" cy="60951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91" name="TextBox 904"/>
            <p:cNvSpPr txBox="1"/>
            <p:nvPr/>
          </p:nvSpPr>
          <p:spPr>
            <a:xfrm>
              <a:off x="945301" y="5274355"/>
              <a:ext cx="329115" cy="141257"/>
            </a:xfrm>
            <a:prstGeom prst="rect">
              <a:avLst/>
            </a:prstGeom>
            <a:noFill/>
          </p:spPr>
          <p:txBody>
            <a:bodyPr wrap="square" lIns="0" tIns="0" rIns="0" bIns="0" rtlCol="0">
              <a:spAutoFit/>
            </a:bodyPr>
            <a:lstStyle/>
            <a:p>
              <a:r>
                <a:rPr lang="en-US" sz="918" dirty="0">
                  <a:solidFill>
                    <a:schemeClr val="bg1"/>
                  </a:solidFill>
                </a:rPr>
                <a:t>SQL:</a:t>
              </a:r>
            </a:p>
          </p:txBody>
        </p:sp>
        <p:sp>
          <p:nvSpPr>
            <p:cNvPr id="130" name="Rectangle 943"/>
            <p:cNvSpPr/>
            <p:nvPr/>
          </p:nvSpPr>
          <p:spPr>
            <a:xfrm>
              <a:off x="2663267" y="4832067"/>
              <a:ext cx="632693" cy="182507"/>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31" name="Rectangle 944"/>
            <p:cNvSpPr/>
            <p:nvPr/>
          </p:nvSpPr>
          <p:spPr>
            <a:xfrm>
              <a:off x="2635574" y="480929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WFE</a:t>
              </a:r>
            </a:p>
          </p:txBody>
        </p:sp>
        <p:sp>
          <p:nvSpPr>
            <p:cNvPr id="128" name="Rectangle 941"/>
            <p:cNvSpPr/>
            <p:nvPr/>
          </p:nvSpPr>
          <p:spPr>
            <a:xfrm>
              <a:off x="2663267" y="527456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29" name="Rectangle 942"/>
            <p:cNvSpPr/>
            <p:nvPr/>
          </p:nvSpPr>
          <p:spPr>
            <a:xfrm>
              <a:off x="2635574" y="525179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App Server</a:t>
              </a:r>
            </a:p>
          </p:txBody>
        </p:sp>
        <p:sp>
          <p:nvSpPr>
            <p:cNvPr id="126" name="Rectangle 939"/>
            <p:cNvSpPr/>
            <p:nvPr/>
          </p:nvSpPr>
          <p:spPr>
            <a:xfrm>
              <a:off x="2663267" y="505263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27" name="Rectangle 940"/>
            <p:cNvSpPr/>
            <p:nvPr/>
          </p:nvSpPr>
          <p:spPr>
            <a:xfrm>
              <a:off x="2635574" y="502986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Crawl WFE</a:t>
              </a:r>
            </a:p>
          </p:txBody>
        </p:sp>
        <p:sp>
          <p:nvSpPr>
            <p:cNvPr id="124" name="Rectangle 937"/>
            <p:cNvSpPr/>
            <p:nvPr/>
          </p:nvSpPr>
          <p:spPr>
            <a:xfrm>
              <a:off x="3375047" y="483206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25" name="Rectangle 938"/>
            <p:cNvSpPr/>
            <p:nvPr/>
          </p:nvSpPr>
          <p:spPr>
            <a:xfrm>
              <a:off x="3347354" y="480929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CA</a:t>
              </a:r>
            </a:p>
          </p:txBody>
        </p:sp>
        <p:sp>
          <p:nvSpPr>
            <p:cNvPr id="122" name="Rectangle 935"/>
            <p:cNvSpPr/>
            <p:nvPr/>
          </p:nvSpPr>
          <p:spPr>
            <a:xfrm>
              <a:off x="3375047" y="527456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23" name="Rectangle 936"/>
            <p:cNvSpPr/>
            <p:nvPr/>
          </p:nvSpPr>
          <p:spPr>
            <a:xfrm>
              <a:off x="3347354" y="525179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Timer Jobs</a:t>
              </a:r>
            </a:p>
          </p:txBody>
        </p:sp>
        <p:sp>
          <p:nvSpPr>
            <p:cNvPr id="120" name="Rectangle 933"/>
            <p:cNvSpPr/>
            <p:nvPr/>
          </p:nvSpPr>
          <p:spPr>
            <a:xfrm>
              <a:off x="3375047" y="5052636"/>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21" name="Rectangle 934"/>
            <p:cNvSpPr/>
            <p:nvPr/>
          </p:nvSpPr>
          <p:spPr>
            <a:xfrm>
              <a:off x="3347354" y="5029862"/>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Sandbox</a:t>
              </a:r>
            </a:p>
          </p:txBody>
        </p:sp>
        <p:sp>
          <p:nvSpPr>
            <p:cNvPr id="118" name="Rectangle 5"/>
            <p:cNvSpPr/>
            <p:nvPr/>
          </p:nvSpPr>
          <p:spPr>
            <a:xfrm>
              <a:off x="1021706" y="483206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19" name="Rectangle 4"/>
            <p:cNvSpPr/>
            <p:nvPr/>
          </p:nvSpPr>
          <p:spPr>
            <a:xfrm>
              <a:off x="994013" y="480929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App</a:t>
              </a:r>
            </a:p>
          </p:txBody>
        </p:sp>
        <p:sp>
          <p:nvSpPr>
            <p:cNvPr id="116" name="Rectangle 929"/>
            <p:cNvSpPr/>
            <p:nvPr/>
          </p:nvSpPr>
          <p:spPr>
            <a:xfrm>
              <a:off x="1021706" y="505263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17" name="Rectangle 930"/>
            <p:cNvSpPr/>
            <p:nvPr/>
          </p:nvSpPr>
          <p:spPr>
            <a:xfrm>
              <a:off x="994013" y="502986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Query</a:t>
              </a:r>
            </a:p>
          </p:txBody>
        </p:sp>
        <p:sp>
          <p:nvSpPr>
            <p:cNvPr id="114" name="Rectangle 927"/>
            <p:cNvSpPr/>
            <p:nvPr/>
          </p:nvSpPr>
          <p:spPr>
            <a:xfrm>
              <a:off x="1733485" y="483206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15" name="Rectangle 928"/>
            <p:cNvSpPr/>
            <p:nvPr/>
          </p:nvSpPr>
          <p:spPr>
            <a:xfrm>
              <a:off x="1705792" y="480929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CA</a:t>
              </a:r>
            </a:p>
          </p:txBody>
        </p:sp>
        <p:sp>
          <p:nvSpPr>
            <p:cNvPr id="112" name="Rectangle 925"/>
            <p:cNvSpPr/>
            <p:nvPr/>
          </p:nvSpPr>
          <p:spPr>
            <a:xfrm>
              <a:off x="1733485" y="5052638"/>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13" name="Rectangle 926"/>
            <p:cNvSpPr/>
            <p:nvPr/>
          </p:nvSpPr>
          <p:spPr>
            <a:xfrm>
              <a:off x="1705792" y="5029864"/>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t>
              </a:r>
              <a:r>
                <a:rPr lang="en-US" sz="1020" dirty="0" err="1">
                  <a:solidFill>
                    <a:schemeClr val="bg1"/>
                  </a:solidFill>
                </a:rPr>
                <a:t>Idx</a:t>
              </a:r>
              <a:endParaRPr lang="en-US" sz="1020" dirty="0">
                <a:solidFill>
                  <a:schemeClr val="bg1"/>
                </a:solidFill>
              </a:endParaRPr>
            </a:p>
          </p:txBody>
        </p:sp>
        <p:sp>
          <p:nvSpPr>
            <p:cNvPr id="110" name="Rectangle 5"/>
            <p:cNvSpPr/>
            <p:nvPr/>
          </p:nvSpPr>
          <p:spPr>
            <a:xfrm>
              <a:off x="1026758" y="551179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11" name="Rectangle 4"/>
            <p:cNvSpPr/>
            <p:nvPr/>
          </p:nvSpPr>
          <p:spPr>
            <a:xfrm>
              <a:off x="999065" y="548902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108" name="Rectangle 921"/>
            <p:cNvSpPr/>
            <p:nvPr/>
          </p:nvSpPr>
          <p:spPr>
            <a:xfrm>
              <a:off x="1738538" y="551179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09" name="Rectangle 922"/>
            <p:cNvSpPr/>
            <p:nvPr/>
          </p:nvSpPr>
          <p:spPr>
            <a:xfrm>
              <a:off x="1710845" y="5489023"/>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106" name="Rectangle 5"/>
            <p:cNvSpPr/>
            <p:nvPr/>
          </p:nvSpPr>
          <p:spPr>
            <a:xfrm>
              <a:off x="1029593" y="577888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07" name="Rectangle 4"/>
            <p:cNvSpPr/>
            <p:nvPr/>
          </p:nvSpPr>
          <p:spPr>
            <a:xfrm>
              <a:off x="1001900" y="575611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104" name="Rectangle 917"/>
            <p:cNvSpPr/>
            <p:nvPr/>
          </p:nvSpPr>
          <p:spPr>
            <a:xfrm>
              <a:off x="1741372" y="5778885"/>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05" name="Rectangle 918"/>
            <p:cNvSpPr/>
            <p:nvPr/>
          </p:nvSpPr>
          <p:spPr>
            <a:xfrm>
              <a:off x="1713679" y="575611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sp>
          <p:nvSpPr>
            <p:cNvPr id="102" name="Rectangle 5"/>
            <p:cNvSpPr/>
            <p:nvPr/>
          </p:nvSpPr>
          <p:spPr>
            <a:xfrm>
              <a:off x="2656774" y="576365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03" name="Rectangle 4"/>
            <p:cNvSpPr/>
            <p:nvPr/>
          </p:nvSpPr>
          <p:spPr>
            <a:xfrm>
              <a:off x="2629081" y="574087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sp>
          <p:nvSpPr>
            <p:cNvPr id="100" name="Rectangle 913"/>
            <p:cNvSpPr/>
            <p:nvPr/>
          </p:nvSpPr>
          <p:spPr>
            <a:xfrm>
              <a:off x="3368554" y="5763651"/>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101" name="Rectangle 914"/>
            <p:cNvSpPr/>
            <p:nvPr/>
          </p:nvSpPr>
          <p:spPr>
            <a:xfrm>
              <a:off x="3340861" y="5740877"/>
              <a:ext cx="632693" cy="182508"/>
            </a:xfrm>
            <a:prstGeom prst="rect">
              <a:avLst/>
            </a:prstGeom>
            <a:solidFill>
              <a:srgbClr val="009ED6"/>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sp>
          <p:nvSpPr>
            <p:cNvPr id="96" name="Rectangle 909"/>
            <p:cNvSpPr/>
            <p:nvPr/>
          </p:nvSpPr>
          <p:spPr>
            <a:xfrm>
              <a:off x="2556489" y="5664435"/>
              <a:ext cx="1518465" cy="357912"/>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97" name="TextBox 910"/>
            <p:cNvSpPr txBox="1"/>
            <p:nvPr/>
          </p:nvSpPr>
          <p:spPr>
            <a:xfrm>
              <a:off x="2632580" y="5525936"/>
              <a:ext cx="501740" cy="141257"/>
            </a:xfrm>
            <a:prstGeom prst="rect">
              <a:avLst/>
            </a:prstGeom>
            <a:noFill/>
          </p:spPr>
          <p:txBody>
            <a:bodyPr wrap="none" lIns="0" tIns="0" rIns="0" bIns="0" rtlCol="0">
              <a:spAutoFit/>
            </a:bodyPr>
            <a:lstStyle/>
            <a:p>
              <a:r>
                <a:rPr lang="en-US" sz="918" dirty="0">
                  <a:solidFill>
                    <a:schemeClr val="bg1"/>
                  </a:solidFill>
                </a:rPr>
                <a:t>Directory:</a:t>
              </a:r>
            </a:p>
          </p:txBody>
        </p:sp>
        <p:sp>
          <p:nvSpPr>
            <p:cNvPr id="98" name="Rectangle 911"/>
            <p:cNvSpPr/>
            <p:nvPr/>
          </p:nvSpPr>
          <p:spPr>
            <a:xfrm>
              <a:off x="846255" y="4498562"/>
              <a:ext cx="3268516" cy="1599974"/>
            </a:xfrm>
            <a:prstGeom prst="rect">
              <a:avLst/>
            </a:prstGeom>
            <a:noFill/>
            <a:ln w="952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99" name="TextBox 912"/>
            <p:cNvSpPr txBox="1"/>
            <p:nvPr/>
          </p:nvSpPr>
          <p:spPr>
            <a:xfrm>
              <a:off x="846255" y="4346178"/>
              <a:ext cx="718145" cy="156966"/>
            </a:xfrm>
            <a:prstGeom prst="rect">
              <a:avLst/>
            </a:prstGeom>
            <a:noFill/>
          </p:spPr>
          <p:txBody>
            <a:bodyPr wrap="none" lIns="0" tIns="0" rIns="0" bIns="0" rtlCol="0">
              <a:spAutoFit/>
            </a:bodyPr>
            <a:lstStyle/>
            <a:p>
              <a:r>
                <a:rPr lang="en-US" sz="1020" b="1" dirty="0">
                  <a:solidFill>
                    <a:schemeClr val="bg1"/>
                  </a:solidFill>
                </a:rPr>
                <a:t>Stamp 2..N:</a:t>
              </a:r>
            </a:p>
          </p:txBody>
        </p:sp>
      </p:grpSp>
      <p:sp>
        <p:nvSpPr>
          <p:cNvPr id="192" name="TextBox 191"/>
          <p:cNvSpPr txBox="1"/>
          <p:nvPr/>
        </p:nvSpPr>
        <p:spPr>
          <a:xfrm>
            <a:off x="778051" y="1632055"/>
            <a:ext cx="874680" cy="176114"/>
          </a:xfrm>
          <a:prstGeom prst="rect">
            <a:avLst/>
          </a:prstGeom>
          <a:noFill/>
        </p:spPr>
        <p:txBody>
          <a:bodyPr wrap="none" lIns="0" tIns="0" rIns="0" bIns="0" rtlCol="0">
            <a:spAutoFit/>
          </a:bodyPr>
          <a:lstStyle/>
          <a:p>
            <a:r>
              <a:rPr lang="en-US" sz="1122" dirty="0">
                <a:solidFill>
                  <a:schemeClr val="tx1">
                    <a:lumMod val="75000"/>
                    <a:lumOff val="25000"/>
                  </a:schemeClr>
                </a:solidFill>
              </a:rPr>
              <a:t>Network 1..N:</a:t>
            </a:r>
          </a:p>
        </p:txBody>
      </p:sp>
      <p:grpSp>
        <p:nvGrpSpPr>
          <p:cNvPr id="453" name="Group 452"/>
          <p:cNvGrpSpPr/>
          <p:nvPr/>
        </p:nvGrpSpPr>
        <p:grpSpPr>
          <a:xfrm>
            <a:off x="4484529" y="3702631"/>
            <a:ext cx="645288" cy="419256"/>
            <a:chOff x="4396131" y="3630360"/>
            <a:chExt cx="632693" cy="411073"/>
          </a:xfrm>
        </p:grpSpPr>
        <p:sp>
          <p:nvSpPr>
            <p:cNvPr id="205" name="Rectangle 204"/>
            <p:cNvSpPr/>
            <p:nvPr/>
          </p:nvSpPr>
          <p:spPr>
            <a:xfrm>
              <a:off x="4396131" y="3630360"/>
              <a:ext cx="632693" cy="182507"/>
            </a:xfrm>
            <a:prstGeom prst="rect">
              <a:avLst/>
            </a:prstGeom>
            <a:solidFill>
              <a:srgbClr val="009ED6"/>
            </a:solidFill>
            <a:ln>
              <a:solidFill>
                <a:srgbClr val="00B0F0"/>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20" dirty="0">
                  <a:solidFill>
                    <a:schemeClr val="bg1"/>
                  </a:solidFill>
                </a:rPr>
                <a:t>NLB</a:t>
              </a:r>
            </a:p>
          </p:txBody>
        </p:sp>
        <p:sp>
          <p:nvSpPr>
            <p:cNvPr id="206" name="Rectangle 205"/>
            <p:cNvSpPr/>
            <p:nvPr/>
          </p:nvSpPr>
          <p:spPr>
            <a:xfrm>
              <a:off x="4396131" y="3858926"/>
              <a:ext cx="632693" cy="182507"/>
            </a:xfrm>
            <a:prstGeom prst="rect">
              <a:avLst/>
            </a:prstGeom>
            <a:solidFill>
              <a:srgbClr val="009ED6"/>
            </a:solidFill>
            <a:ln>
              <a:solidFill>
                <a:srgbClr val="00B0F0"/>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20">
                  <a:solidFill>
                    <a:schemeClr val="bg1"/>
                  </a:solidFill>
                </a:rPr>
                <a:t>NLB</a:t>
              </a:r>
              <a:endParaRPr lang="en-US" sz="1020" dirty="0">
                <a:solidFill>
                  <a:schemeClr val="bg1"/>
                </a:solidFill>
              </a:endParaRPr>
            </a:p>
          </p:txBody>
        </p:sp>
      </p:grpSp>
      <p:sp>
        <p:nvSpPr>
          <p:cNvPr id="338" name="TextBox 337"/>
          <p:cNvSpPr txBox="1"/>
          <p:nvPr/>
        </p:nvSpPr>
        <p:spPr>
          <a:xfrm>
            <a:off x="544900" y="1271826"/>
            <a:ext cx="1688606" cy="288137"/>
          </a:xfrm>
          <a:prstGeom prst="rect">
            <a:avLst/>
          </a:prstGeom>
          <a:noFill/>
        </p:spPr>
        <p:txBody>
          <a:bodyPr wrap="none" lIns="0" tIns="0" rIns="0" bIns="0" rtlCol="0">
            <a:spAutoFit/>
          </a:bodyPr>
          <a:lstStyle/>
          <a:p>
            <a:r>
              <a:rPr lang="en-US" sz="1836" dirty="0">
                <a:solidFill>
                  <a:srgbClr val="00B0F0"/>
                </a:solidFill>
              </a:rPr>
              <a:t>Datacenter 1..N:</a:t>
            </a:r>
          </a:p>
        </p:txBody>
      </p:sp>
      <p:grpSp>
        <p:nvGrpSpPr>
          <p:cNvPr id="454" name="Group 453"/>
          <p:cNvGrpSpPr/>
          <p:nvPr/>
        </p:nvGrpSpPr>
        <p:grpSpPr>
          <a:xfrm>
            <a:off x="5346910" y="1271825"/>
            <a:ext cx="4679457" cy="5357410"/>
            <a:chOff x="5241680" y="1247001"/>
            <a:chExt cx="4588119" cy="5252840"/>
          </a:xfrm>
        </p:grpSpPr>
        <p:sp>
          <p:nvSpPr>
            <p:cNvPr id="478" name="Rectangle 3"/>
            <p:cNvSpPr/>
            <p:nvPr/>
          </p:nvSpPr>
          <p:spPr bwMode="auto">
            <a:xfrm>
              <a:off x="5241680" y="1547544"/>
              <a:ext cx="4588119" cy="4952297"/>
            </a:xfrm>
            <a:prstGeom prst="rect">
              <a:avLst/>
            </a:prstGeom>
            <a:solidFill>
              <a:schemeClr val="bg1">
                <a:lumMod val="75000"/>
              </a:schemeClr>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040" dirty="0">
                <a:solidFill>
                  <a:schemeClr val="tx1">
                    <a:lumMod val="75000"/>
                    <a:lumOff val="25000"/>
                  </a:schemeClr>
                </a:solidFill>
              </a:endParaRPr>
            </a:p>
          </p:txBody>
        </p:sp>
        <p:sp>
          <p:nvSpPr>
            <p:cNvPr id="611" name="Rectangle 4"/>
            <p:cNvSpPr/>
            <p:nvPr/>
          </p:nvSpPr>
          <p:spPr bwMode="auto">
            <a:xfrm>
              <a:off x="5485052" y="1896206"/>
              <a:ext cx="3961838" cy="4495162"/>
            </a:xfrm>
            <a:prstGeom prst="rect">
              <a:avLst/>
            </a:prstGeom>
            <a:solidFill>
              <a:srgbClr val="96B333"/>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040" dirty="0">
                <a:solidFill>
                  <a:schemeClr val="bg1"/>
                </a:solidFill>
              </a:endParaRPr>
            </a:p>
          </p:txBody>
        </p:sp>
        <p:sp>
          <p:nvSpPr>
            <p:cNvPr id="479" name="Rectangle 25"/>
            <p:cNvSpPr/>
            <p:nvPr/>
          </p:nvSpPr>
          <p:spPr bwMode="auto">
            <a:xfrm>
              <a:off x="5417132" y="1861375"/>
              <a:ext cx="3961838" cy="4495162"/>
            </a:xfrm>
            <a:prstGeom prst="rect">
              <a:avLst/>
            </a:prstGeom>
            <a:solidFill>
              <a:srgbClr val="96B333"/>
            </a:solidFill>
            <a:ln>
              <a:headEnd type="none" w="med" len="med"/>
              <a:tailEnd type="none" w="med" len="med"/>
            </a:ln>
          </p:spPr>
          <p:style>
            <a:lnRef idx="3">
              <a:schemeClr val="lt1"/>
            </a:lnRef>
            <a:fillRef idx="1">
              <a:schemeClr val="accent6"/>
            </a:fillRef>
            <a:effectRef idx="1">
              <a:schemeClr val="accent6"/>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040" dirty="0">
                <a:solidFill>
                  <a:schemeClr val="bg1"/>
                </a:solidFill>
              </a:endParaRPr>
            </a:p>
          </p:txBody>
        </p:sp>
        <p:sp>
          <p:nvSpPr>
            <p:cNvPr id="498" name="Rectangle 50"/>
            <p:cNvSpPr/>
            <p:nvPr/>
          </p:nvSpPr>
          <p:spPr>
            <a:xfrm>
              <a:off x="7226411" y="3001343"/>
              <a:ext cx="1518466" cy="764098"/>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499" name="TextBox 71"/>
            <p:cNvSpPr txBox="1"/>
            <p:nvPr/>
          </p:nvSpPr>
          <p:spPr>
            <a:xfrm>
              <a:off x="7229576" y="2869471"/>
              <a:ext cx="442429" cy="141257"/>
            </a:xfrm>
            <a:prstGeom prst="rect">
              <a:avLst/>
            </a:prstGeom>
            <a:noFill/>
          </p:spPr>
          <p:txBody>
            <a:bodyPr wrap="none" lIns="0" tIns="0" rIns="0" bIns="0" rtlCol="0">
              <a:spAutoFit/>
            </a:bodyPr>
            <a:lstStyle/>
            <a:p>
              <a:r>
                <a:rPr lang="en-US" sz="918" dirty="0">
                  <a:solidFill>
                    <a:schemeClr val="bg1"/>
                  </a:solidFill>
                </a:rPr>
                <a:t>Content:</a:t>
              </a:r>
            </a:p>
          </p:txBody>
        </p:sp>
        <p:sp>
          <p:nvSpPr>
            <p:cNvPr id="512" name="Rectangle 135"/>
            <p:cNvSpPr/>
            <p:nvPr/>
          </p:nvSpPr>
          <p:spPr>
            <a:xfrm>
              <a:off x="5584848" y="3001345"/>
              <a:ext cx="1518464" cy="530491"/>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13" name="TextBox 136"/>
            <p:cNvSpPr txBox="1"/>
            <p:nvPr/>
          </p:nvSpPr>
          <p:spPr>
            <a:xfrm>
              <a:off x="5633903" y="2876242"/>
              <a:ext cx="992259" cy="141257"/>
            </a:xfrm>
            <a:prstGeom prst="rect">
              <a:avLst/>
            </a:prstGeom>
            <a:noFill/>
          </p:spPr>
          <p:txBody>
            <a:bodyPr wrap="none" lIns="0" tIns="0" rIns="0" bIns="0" rtlCol="0">
              <a:spAutoFit/>
            </a:bodyPr>
            <a:lstStyle/>
            <a:p>
              <a:r>
                <a:rPr lang="en-US" sz="918" dirty="0">
                  <a:solidFill>
                    <a:schemeClr val="bg1"/>
                  </a:solidFill>
                </a:rPr>
                <a:t>Federated Services:</a:t>
              </a:r>
            </a:p>
          </p:txBody>
        </p:sp>
        <p:sp>
          <p:nvSpPr>
            <p:cNvPr id="520" name="Rectangle 139"/>
            <p:cNvSpPr/>
            <p:nvPr/>
          </p:nvSpPr>
          <p:spPr>
            <a:xfrm>
              <a:off x="5594060" y="3665719"/>
              <a:ext cx="1509252" cy="609514"/>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21" name="TextBox 140"/>
            <p:cNvSpPr txBox="1"/>
            <p:nvPr/>
          </p:nvSpPr>
          <p:spPr>
            <a:xfrm>
              <a:off x="5583247" y="3527240"/>
              <a:ext cx="329115" cy="141257"/>
            </a:xfrm>
            <a:prstGeom prst="rect">
              <a:avLst/>
            </a:prstGeom>
            <a:noFill/>
          </p:spPr>
          <p:txBody>
            <a:bodyPr wrap="square" lIns="0" tIns="0" rIns="0" bIns="0" rtlCol="0">
              <a:spAutoFit/>
            </a:bodyPr>
            <a:lstStyle/>
            <a:p>
              <a:r>
                <a:rPr lang="en-US" sz="918" dirty="0">
                  <a:solidFill>
                    <a:schemeClr val="bg1"/>
                  </a:solidFill>
                </a:rPr>
                <a:t>SQL:</a:t>
              </a:r>
            </a:p>
          </p:txBody>
        </p:sp>
        <p:grpSp>
          <p:nvGrpSpPr>
            <p:cNvPr id="50" name="Group 49"/>
            <p:cNvGrpSpPr/>
            <p:nvPr/>
          </p:nvGrpSpPr>
          <p:grpSpPr>
            <a:xfrm>
              <a:off x="5663936" y="3062171"/>
              <a:ext cx="3013727" cy="1152108"/>
              <a:chOff x="5663936" y="3062171"/>
              <a:chExt cx="3013727" cy="1152108"/>
            </a:xfrm>
            <a:solidFill>
              <a:srgbClr val="87A32F"/>
            </a:solidFill>
          </p:grpSpPr>
          <p:grpSp>
            <p:nvGrpSpPr>
              <p:cNvPr id="480" name="Group 40"/>
              <p:cNvGrpSpPr/>
              <p:nvPr/>
            </p:nvGrpSpPr>
            <p:grpSpPr>
              <a:xfrm>
                <a:off x="7305497" y="3062178"/>
                <a:ext cx="660386" cy="205282"/>
                <a:chOff x="2819400" y="2438400"/>
                <a:chExt cx="636282" cy="257126"/>
              </a:xfrm>
              <a:grpFill/>
            </p:grpSpPr>
            <p:sp>
              <p:nvSpPr>
                <p:cNvPr id="481" name="Rectangle 63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82" name="Rectangle 63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WFE</a:t>
                  </a:r>
                </a:p>
              </p:txBody>
            </p:sp>
          </p:grpSp>
          <p:grpSp>
            <p:nvGrpSpPr>
              <p:cNvPr id="483" name="Group 45"/>
              <p:cNvGrpSpPr/>
              <p:nvPr/>
            </p:nvGrpSpPr>
            <p:grpSpPr>
              <a:xfrm>
                <a:off x="7305497" y="3504678"/>
                <a:ext cx="660386" cy="205282"/>
                <a:chOff x="2819400" y="2438400"/>
                <a:chExt cx="636282" cy="257126"/>
              </a:xfrm>
              <a:grpFill/>
            </p:grpSpPr>
            <p:sp>
              <p:nvSpPr>
                <p:cNvPr id="484" name="Rectangle 63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85" name="Rectangle 63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App Server</a:t>
                  </a:r>
                </a:p>
              </p:txBody>
            </p:sp>
          </p:grpSp>
          <p:grpSp>
            <p:nvGrpSpPr>
              <p:cNvPr id="486" name="Group 46"/>
              <p:cNvGrpSpPr/>
              <p:nvPr/>
            </p:nvGrpSpPr>
            <p:grpSpPr>
              <a:xfrm>
                <a:off x="7305497" y="3282747"/>
                <a:ext cx="660386" cy="205282"/>
                <a:chOff x="2819400" y="2438400"/>
                <a:chExt cx="636282" cy="257126"/>
              </a:xfrm>
              <a:grpFill/>
            </p:grpSpPr>
            <p:sp>
              <p:nvSpPr>
                <p:cNvPr id="487" name="Rectangle 63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88" name="Rectangle 63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Crawl WFE</a:t>
                  </a:r>
                </a:p>
              </p:txBody>
            </p:sp>
          </p:grpSp>
          <p:grpSp>
            <p:nvGrpSpPr>
              <p:cNvPr id="489" name="Group 47"/>
              <p:cNvGrpSpPr/>
              <p:nvPr/>
            </p:nvGrpSpPr>
            <p:grpSpPr>
              <a:xfrm>
                <a:off x="8017277" y="3062178"/>
                <a:ext cx="660386" cy="205282"/>
                <a:chOff x="2819400" y="2438400"/>
                <a:chExt cx="636282" cy="257126"/>
              </a:xfrm>
              <a:grpFill/>
            </p:grpSpPr>
            <p:sp>
              <p:nvSpPr>
                <p:cNvPr id="490" name="Rectangle 63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91" name="Rectangle 63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CA</a:t>
                  </a:r>
                </a:p>
              </p:txBody>
            </p:sp>
          </p:grpSp>
          <p:grpSp>
            <p:nvGrpSpPr>
              <p:cNvPr id="492" name="Group 48"/>
              <p:cNvGrpSpPr/>
              <p:nvPr/>
            </p:nvGrpSpPr>
            <p:grpSpPr>
              <a:xfrm>
                <a:off x="8017277" y="3504678"/>
                <a:ext cx="660386" cy="205282"/>
                <a:chOff x="2819400" y="2438400"/>
                <a:chExt cx="636282" cy="257126"/>
              </a:xfrm>
              <a:grpFill/>
            </p:grpSpPr>
            <p:sp>
              <p:nvSpPr>
                <p:cNvPr id="493" name="Rectangle 62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94" name="Rectangle 62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Timer Jobs</a:t>
                  </a:r>
                </a:p>
              </p:txBody>
            </p:sp>
          </p:grpSp>
          <p:grpSp>
            <p:nvGrpSpPr>
              <p:cNvPr id="495" name="Group 49"/>
              <p:cNvGrpSpPr/>
              <p:nvPr/>
            </p:nvGrpSpPr>
            <p:grpSpPr>
              <a:xfrm>
                <a:off x="8017277" y="3282747"/>
                <a:ext cx="660386" cy="205282"/>
                <a:chOff x="2819400" y="2438400"/>
                <a:chExt cx="636282" cy="257126"/>
              </a:xfrm>
              <a:grpFill/>
            </p:grpSpPr>
            <p:sp>
              <p:nvSpPr>
                <p:cNvPr id="496" name="Rectangle 62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497" name="Rectangle 62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Sandbox</a:t>
                  </a:r>
                </a:p>
              </p:txBody>
            </p:sp>
          </p:grpSp>
          <p:grpSp>
            <p:nvGrpSpPr>
              <p:cNvPr id="500" name="Group 29"/>
              <p:cNvGrpSpPr/>
              <p:nvPr/>
            </p:nvGrpSpPr>
            <p:grpSpPr>
              <a:xfrm>
                <a:off x="5663936" y="3062171"/>
                <a:ext cx="660386" cy="205281"/>
                <a:chOff x="2819400" y="2438400"/>
                <a:chExt cx="636282" cy="257126"/>
              </a:xfrm>
              <a:grpFill/>
            </p:grpSpPr>
            <p:sp>
              <p:nvSpPr>
                <p:cNvPr id="501"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02"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App</a:t>
                  </a:r>
                </a:p>
              </p:txBody>
            </p:sp>
          </p:grpSp>
          <p:grpSp>
            <p:nvGrpSpPr>
              <p:cNvPr id="503" name="Group 37"/>
              <p:cNvGrpSpPr/>
              <p:nvPr/>
            </p:nvGrpSpPr>
            <p:grpSpPr>
              <a:xfrm>
                <a:off x="5663936" y="3282741"/>
                <a:ext cx="660386" cy="205281"/>
                <a:chOff x="2819400" y="2438400"/>
                <a:chExt cx="636282" cy="257126"/>
              </a:xfrm>
              <a:grpFill/>
            </p:grpSpPr>
            <p:sp>
              <p:nvSpPr>
                <p:cNvPr id="504" name="Rectangle 47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05" name="Rectangle 620"/>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Query</a:t>
                  </a:r>
                </a:p>
              </p:txBody>
            </p:sp>
          </p:grpSp>
          <p:grpSp>
            <p:nvGrpSpPr>
              <p:cNvPr id="506" name="Group 40"/>
              <p:cNvGrpSpPr/>
              <p:nvPr/>
            </p:nvGrpSpPr>
            <p:grpSpPr>
              <a:xfrm>
                <a:off x="6375714" y="3062171"/>
                <a:ext cx="660386" cy="205281"/>
                <a:chOff x="2819400" y="2438400"/>
                <a:chExt cx="636282" cy="257126"/>
              </a:xfrm>
              <a:grpFill/>
            </p:grpSpPr>
            <p:sp>
              <p:nvSpPr>
                <p:cNvPr id="507" name="Rectangle 47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08" name="Rectangle 47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CA</a:t>
                  </a:r>
                </a:p>
              </p:txBody>
            </p:sp>
          </p:grpSp>
          <p:grpSp>
            <p:nvGrpSpPr>
              <p:cNvPr id="509" name="Group 46"/>
              <p:cNvGrpSpPr/>
              <p:nvPr/>
            </p:nvGrpSpPr>
            <p:grpSpPr>
              <a:xfrm>
                <a:off x="6375714" y="3282741"/>
                <a:ext cx="660386" cy="205281"/>
                <a:chOff x="2819400" y="2438400"/>
                <a:chExt cx="636282" cy="257126"/>
              </a:xfrm>
              <a:grpFill/>
            </p:grpSpPr>
            <p:sp>
              <p:nvSpPr>
                <p:cNvPr id="510" name="Rectangle 47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11" name="Rectangle 47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t>
                  </a:r>
                  <a:r>
                    <a:rPr lang="en-US" sz="1020" dirty="0" err="1">
                      <a:solidFill>
                        <a:schemeClr val="bg1"/>
                      </a:solidFill>
                    </a:rPr>
                    <a:t>Idx</a:t>
                  </a:r>
                  <a:endParaRPr lang="en-US" sz="1020" dirty="0">
                    <a:solidFill>
                      <a:schemeClr val="bg1"/>
                    </a:solidFill>
                  </a:endParaRPr>
                </a:p>
              </p:txBody>
            </p:sp>
          </p:grpSp>
          <p:grpSp>
            <p:nvGrpSpPr>
              <p:cNvPr id="514" name="Group 29"/>
              <p:cNvGrpSpPr/>
              <p:nvPr/>
            </p:nvGrpSpPr>
            <p:grpSpPr>
              <a:xfrm>
                <a:off x="5668988" y="3741908"/>
                <a:ext cx="660386" cy="205282"/>
                <a:chOff x="2819400" y="2438400"/>
                <a:chExt cx="636282" cy="257126"/>
              </a:xfrm>
              <a:grpFill/>
            </p:grpSpPr>
            <p:sp>
              <p:nvSpPr>
                <p:cNvPr id="515"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16"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17" name="Group 40"/>
              <p:cNvGrpSpPr/>
              <p:nvPr/>
            </p:nvGrpSpPr>
            <p:grpSpPr>
              <a:xfrm>
                <a:off x="6380767" y="3741908"/>
                <a:ext cx="660386" cy="205282"/>
                <a:chOff x="2819400" y="2438400"/>
                <a:chExt cx="636282" cy="257126"/>
              </a:xfrm>
              <a:grpFill/>
            </p:grpSpPr>
            <p:sp>
              <p:nvSpPr>
                <p:cNvPr id="518" name="Rectangle 46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19" name="Rectangle 46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22" name="Group 29"/>
              <p:cNvGrpSpPr/>
              <p:nvPr/>
            </p:nvGrpSpPr>
            <p:grpSpPr>
              <a:xfrm>
                <a:off x="5671823" y="4008997"/>
                <a:ext cx="660386" cy="205282"/>
                <a:chOff x="2819400" y="2438400"/>
                <a:chExt cx="636282" cy="257126"/>
              </a:xfrm>
              <a:grpFill/>
            </p:grpSpPr>
            <p:sp>
              <p:nvSpPr>
                <p:cNvPr id="523"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24"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25" name="Group 40"/>
              <p:cNvGrpSpPr/>
              <p:nvPr/>
            </p:nvGrpSpPr>
            <p:grpSpPr>
              <a:xfrm>
                <a:off x="6383602" y="4008997"/>
                <a:ext cx="660386" cy="205282"/>
                <a:chOff x="2819400" y="2438400"/>
                <a:chExt cx="636282" cy="257126"/>
              </a:xfrm>
              <a:grpFill/>
            </p:grpSpPr>
            <p:sp>
              <p:nvSpPr>
                <p:cNvPr id="526" name="Rectangle 46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27" name="Rectangle 46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28" name="Group 29"/>
              <p:cNvGrpSpPr/>
              <p:nvPr/>
            </p:nvGrpSpPr>
            <p:grpSpPr>
              <a:xfrm>
                <a:off x="7299003" y="3993762"/>
                <a:ext cx="660386" cy="205282"/>
                <a:chOff x="2819400" y="2438400"/>
                <a:chExt cx="636282" cy="257126"/>
              </a:xfrm>
              <a:grpFill/>
            </p:grpSpPr>
            <p:sp>
              <p:nvSpPr>
                <p:cNvPr id="529"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30"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grpSp>
          <p:grpSp>
            <p:nvGrpSpPr>
              <p:cNvPr id="531" name="Group 40"/>
              <p:cNvGrpSpPr/>
              <p:nvPr/>
            </p:nvGrpSpPr>
            <p:grpSpPr>
              <a:xfrm>
                <a:off x="8010783" y="3993762"/>
                <a:ext cx="660386" cy="205282"/>
                <a:chOff x="2819400" y="2438400"/>
                <a:chExt cx="636282" cy="257126"/>
              </a:xfrm>
              <a:grpFill/>
            </p:grpSpPr>
            <p:sp>
              <p:nvSpPr>
                <p:cNvPr id="532" name="Rectangle 46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33" name="Rectangle 46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grpSp>
        </p:grpSp>
        <p:sp>
          <p:nvSpPr>
            <p:cNvPr id="534" name="Rectangle 145"/>
            <p:cNvSpPr/>
            <p:nvPr/>
          </p:nvSpPr>
          <p:spPr>
            <a:xfrm>
              <a:off x="7226411" y="3917321"/>
              <a:ext cx="1518466" cy="357912"/>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35" name="TextBox 146"/>
            <p:cNvSpPr txBox="1"/>
            <p:nvPr/>
          </p:nvSpPr>
          <p:spPr>
            <a:xfrm>
              <a:off x="7302502" y="3780003"/>
              <a:ext cx="501740" cy="141257"/>
            </a:xfrm>
            <a:prstGeom prst="rect">
              <a:avLst/>
            </a:prstGeom>
            <a:noFill/>
          </p:spPr>
          <p:txBody>
            <a:bodyPr wrap="none" lIns="0" tIns="0" rIns="0" bIns="0" rtlCol="0">
              <a:spAutoFit/>
            </a:bodyPr>
            <a:lstStyle/>
            <a:p>
              <a:r>
                <a:rPr lang="en-US" sz="918" dirty="0">
                  <a:solidFill>
                    <a:schemeClr val="bg1"/>
                  </a:solidFill>
                </a:rPr>
                <a:t>Directory:</a:t>
              </a:r>
            </a:p>
          </p:txBody>
        </p:sp>
        <p:sp>
          <p:nvSpPr>
            <p:cNvPr id="536" name="Rectangle 147"/>
            <p:cNvSpPr/>
            <p:nvPr/>
          </p:nvSpPr>
          <p:spPr>
            <a:xfrm>
              <a:off x="5516178" y="2751449"/>
              <a:ext cx="3268516" cy="1599973"/>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ln>
                  <a:solidFill>
                    <a:srgbClr val="505050"/>
                  </a:solidFill>
                </a:ln>
                <a:solidFill>
                  <a:schemeClr val="bg1"/>
                </a:solidFill>
              </a:endParaRPr>
            </a:p>
          </p:txBody>
        </p:sp>
        <p:sp>
          <p:nvSpPr>
            <p:cNvPr id="537" name="TextBox 148"/>
            <p:cNvSpPr txBox="1"/>
            <p:nvPr/>
          </p:nvSpPr>
          <p:spPr>
            <a:xfrm>
              <a:off x="5516178" y="2599071"/>
              <a:ext cx="545021" cy="156966"/>
            </a:xfrm>
            <a:prstGeom prst="rect">
              <a:avLst/>
            </a:prstGeom>
            <a:noFill/>
          </p:spPr>
          <p:txBody>
            <a:bodyPr wrap="none" lIns="0" tIns="0" rIns="0" bIns="0" rtlCol="0">
              <a:spAutoFit/>
            </a:bodyPr>
            <a:lstStyle/>
            <a:p>
              <a:r>
                <a:rPr lang="en-US" sz="1020" b="1" dirty="0">
                  <a:solidFill>
                    <a:schemeClr val="bg1"/>
                  </a:solidFill>
                </a:rPr>
                <a:t>Stamp 1:</a:t>
              </a:r>
            </a:p>
          </p:txBody>
        </p:sp>
        <p:sp>
          <p:nvSpPr>
            <p:cNvPr id="556" name="Rectangle 155"/>
            <p:cNvSpPr/>
            <p:nvPr/>
          </p:nvSpPr>
          <p:spPr>
            <a:xfrm>
              <a:off x="7226411" y="4777890"/>
              <a:ext cx="1518466" cy="764098"/>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57" name="TextBox 156"/>
            <p:cNvSpPr txBox="1"/>
            <p:nvPr/>
          </p:nvSpPr>
          <p:spPr>
            <a:xfrm>
              <a:off x="7229576" y="4646017"/>
              <a:ext cx="442429" cy="141257"/>
            </a:xfrm>
            <a:prstGeom prst="rect">
              <a:avLst/>
            </a:prstGeom>
            <a:noFill/>
          </p:spPr>
          <p:txBody>
            <a:bodyPr wrap="none" lIns="0" tIns="0" rIns="0" bIns="0" rtlCol="0">
              <a:spAutoFit/>
            </a:bodyPr>
            <a:lstStyle/>
            <a:p>
              <a:r>
                <a:rPr lang="en-US" sz="918" dirty="0">
                  <a:solidFill>
                    <a:schemeClr val="bg1"/>
                  </a:solidFill>
                </a:rPr>
                <a:t>Content:</a:t>
              </a:r>
            </a:p>
          </p:txBody>
        </p:sp>
        <p:sp>
          <p:nvSpPr>
            <p:cNvPr id="570" name="Rectangle 207"/>
            <p:cNvSpPr/>
            <p:nvPr/>
          </p:nvSpPr>
          <p:spPr>
            <a:xfrm>
              <a:off x="5584848" y="4777892"/>
              <a:ext cx="1518464" cy="530491"/>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71" name="TextBox 208"/>
            <p:cNvSpPr txBox="1"/>
            <p:nvPr/>
          </p:nvSpPr>
          <p:spPr>
            <a:xfrm>
              <a:off x="5633903" y="4652788"/>
              <a:ext cx="992259" cy="141257"/>
            </a:xfrm>
            <a:prstGeom prst="rect">
              <a:avLst/>
            </a:prstGeom>
            <a:noFill/>
          </p:spPr>
          <p:txBody>
            <a:bodyPr wrap="none" lIns="0" tIns="0" rIns="0" bIns="0" rtlCol="0">
              <a:spAutoFit/>
            </a:bodyPr>
            <a:lstStyle/>
            <a:p>
              <a:r>
                <a:rPr lang="en-US" sz="918" dirty="0">
                  <a:solidFill>
                    <a:schemeClr val="bg1"/>
                  </a:solidFill>
                </a:rPr>
                <a:t>Federated Services:</a:t>
              </a:r>
            </a:p>
          </p:txBody>
        </p:sp>
        <p:sp>
          <p:nvSpPr>
            <p:cNvPr id="578" name="Rectangle 211"/>
            <p:cNvSpPr/>
            <p:nvPr/>
          </p:nvSpPr>
          <p:spPr>
            <a:xfrm>
              <a:off x="5594060" y="5442267"/>
              <a:ext cx="1509252" cy="609514"/>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79" name="TextBox 212"/>
            <p:cNvSpPr txBox="1"/>
            <p:nvPr/>
          </p:nvSpPr>
          <p:spPr>
            <a:xfrm>
              <a:off x="5615224" y="5303787"/>
              <a:ext cx="329115" cy="141257"/>
            </a:xfrm>
            <a:prstGeom prst="rect">
              <a:avLst/>
            </a:prstGeom>
            <a:noFill/>
          </p:spPr>
          <p:txBody>
            <a:bodyPr wrap="square" lIns="0" tIns="0" rIns="0" bIns="0" rtlCol="0">
              <a:spAutoFit/>
            </a:bodyPr>
            <a:lstStyle/>
            <a:p>
              <a:r>
                <a:rPr lang="en-US" sz="918" dirty="0">
                  <a:solidFill>
                    <a:schemeClr val="bg1"/>
                  </a:solidFill>
                </a:rPr>
                <a:t>SQL:</a:t>
              </a:r>
            </a:p>
          </p:txBody>
        </p:sp>
        <p:grpSp>
          <p:nvGrpSpPr>
            <p:cNvPr id="51" name="Group 50"/>
            <p:cNvGrpSpPr/>
            <p:nvPr/>
          </p:nvGrpSpPr>
          <p:grpSpPr>
            <a:xfrm>
              <a:off x="5663936" y="4838725"/>
              <a:ext cx="3013727" cy="1152101"/>
              <a:chOff x="5663936" y="4838725"/>
              <a:chExt cx="3013727" cy="1152101"/>
            </a:xfrm>
            <a:solidFill>
              <a:srgbClr val="87A32F"/>
            </a:solidFill>
          </p:grpSpPr>
          <p:grpSp>
            <p:nvGrpSpPr>
              <p:cNvPr id="538" name="Group 149"/>
              <p:cNvGrpSpPr/>
              <p:nvPr/>
            </p:nvGrpSpPr>
            <p:grpSpPr>
              <a:xfrm>
                <a:off x="7305497" y="4838725"/>
                <a:ext cx="660386" cy="205282"/>
                <a:chOff x="2819400" y="2438400"/>
                <a:chExt cx="636282" cy="257126"/>
              </a:xfrm>
              <a:grpFill/>
            </p:grpSpPr>
            <p:sp>
              <p:nvSpPr>
                <p:cNvPr id="539" name="Rectangle 45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40" name="Rectangle 45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WFE</a:t>
                  </a:r>
                </a:p>
              </p:txBody>
            </p:sp>
          </p:grpSp>
          <p:grpSp>
            <p:nvGrpSpPr>
              <p:cNvPr id="541" name="Group 150"/>
              <p:cNvGrpSpPr/>
              <p:nvPr/>
            </p:nvGrpSpPr>
            <p:grpSpPr>
              <a:xfrm>
                <a:off x="7305497" y="5281225"/>
                <a:ext cx="660386" cy="205282"/>
                <a:chOff x="2819400" y="2438400"/>
                <a:chExt cx="636282" cy="257126"/>
              </a:xfrm>
              <a:grpFill/>
            </p:grpSpPr>
            <p:sp>
              <p:nvSpPr>
                <p:cNvPr id="542" name="Rectangle 45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43" name="Rectangle 45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App Server</a:t>
                  </a:r>
                </a:p>
              </p:txBody>
            </p:sp>
          </p:grpSp>
          <p:grpSp>
            <p:nvGrpSpPr>
              <p:cNvPr id="544" name="Group 151"/>
              <p:cNvGrpSpPr/>
              <p:nvPr/>
            </p:nvGrpSpPr>
            <p:grpSpPr>
              <a:xfrm>
                <a:off x="7305497" y="5059295"/>
                <a:ext cx="660386" cy="205282"/>
                <a:chOff x="2819400" y="2438400"/>
                <a:chExt cx="636282" cy="257126"/>
              </a:xfrm>
              <a:grpFill/>
            </p:grpSpPr>
            <p:sp>
              <p:nvSpPr>
                <p:cNvPr id="545" name="Rectangle 45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46" name="Rectangle 45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Crawl WFE</a:t>
                  </a:r>
                </a:p>
              </p:txBody>
            </p:sp>
          </p:grpSp>
          <p:grpSp>
            <p:nvGrpSpPr>
              <p:cNvPr id="547" name="Group 152"/>
              <p:cNvGrpSpPr/>
              <p:nvPr/>
            </p:nvGrpSpPr>
            <p:grpSpPr>
              <a:xfrm>
                <a:off x="8017277" y="4838725"/>
                <a:ext cx="660386" cy="205282"/>
                <a:chOff x="2819400" y="2438400"/>
                <a:chExt cx="636282" cy="257126"/>
              </a:xfrm>
              <a:grpFill/>
            </p:grpSpPr>
            <p:sp>
              <p:nvSpPr>
                <p:cNvPr id="548" name="Rectangle 452"/>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49" name="Rectangle 453"/>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CA</a:t>
                  </a:r>
                </a:p>
              </p:txBody>
            </p:sp>
          </p:grpSp>
          <p:grpSp>
            <p:nvGrpSpPr>
              <p:cNvPr id="550" name="Group 153"/>
              <p:cNvGrpSpPr/>
              <p:nvPr/>
            </p:nvGrpSpPr>
            <p:grpSpPr>
              <a:xfrm>
                <a:off x="8017277" y="5281225"/>
                <a:ext cx="660386" cy="205282"/>
                <a:chOff x="2819400" y="2438400"/>
                <a:chExt cx="636282" cy="257126"/>
              </a:xfrm>
              <a:grpFill/>
            </p:grpSpPr>
            <p:sp>
              <p:nvSpPr>
                <p:cNvPr id="551" name="Rectangle 45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52" name="Rectangle 45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Timer Jobs</a:t>
                  </a:r>
                </a:p>
              </p:txBody>
            </p:sp>
          </p:grpSp>
          <p:grpSp>
            <p:nvGrpSpPr>
              <p:cNvPr id="553" name="Group 154"/>
              <p:cNvGrpSpPr/>
              <p:nvPr/>
            </p:nvGrpSpPr>
            <p:grpSpPr>
              <a:xfrm>
                <a:off x="8017277" y="5059295"/>
                <a:ext cx="660386" cy="205282"/>
                <a:chOff x="2819400" y="2438400"/>
                <a:chExt cx="636282" cy="257126"/>
              </a:xfrm>
              <a:grpFill/>
            </p:grpSpPr>
            <p:sp>
              <p:nvSpPr>
                <p:cNvPr id="554" name="Rectangle 44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55" name="Rectangle 44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Sandbox</a:t>
                  </a:r>
                </a:p>
              </p:txBody>
            </p:sp>
          </p:grpSp>
          <p:grpSp>
            <p:nvGrpSpPr>
              <p:cNvPr id="558" name="Group 29"/>
              <p:cNvGrpSpPr/>
              <p:nvPr/>
            </p:nvGrpSpPr>
            <p:grpSpPr>
              <a:xfrm>
                <a:off x="5663936" y="4838727"/>
                <a:ext cx="660386" cy="205282"/>
                <a:chOff x="2819400" y="2438400"/>
                <a:chExt cx="636282" cy="257126"/>
              </a:xfrm>
              <a:grpFill/>
            </p:grpSpPr>
            <p:sp>
              <p:nvSpPr>
                <p:cNvPr id="559"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60"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App</a:t>
                  </a:r>
                </a:p>
              </p:txBody>
            </p:sp>
          </p:grpSp>
          <p:grpSp>
            <p:nvGrpSpPr>
              <p:cNvPr id="561" name="Group 37"/>
              <p:cNvGrpSpPr/>
              <p:nvPr/>
            </p:nvGrpSpPr>
            <p:grpSpPr>
              <a:xfrm>
                <a:off x="5663936" y="5059297"/>
                <a:ext cx="660386" cy="205282"/>
                <a:chOff x="2819400" y="2438400"/>
                <a:chExt cx="636282" cy="257126"/>
              </a:xfrm>
              <a:grpFill/>
            </p:grpSpPr>
            <p:sp>
              <p:nvSpPr>
                <p:cNvPr id="562" name="Rectangle 348"/>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63" name="Rectangle 349"/>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Query</a:t>
                  </a:r>
                </a:p>
              </p:txBody>
            </p:sp>
          </p:grpSp>
          <p:grpSp>
            <p:nvGrpSpPr>
              <p:cNvPr id="564" name="Group 40"/>
              <p:cNvGrpSpPr/>
              <p:nvPr/>
            </p:nvGrpSpPr>
            <p:grpSpPr>
              <a:xfrm>
                <a:off x="6375714" y="4838727"/>
                <a:ext cx="660386" cy="205282"/>
                <a:chOff x="2819400" y="2438400"/>
                <a:chExt cx="636282" cy="257126"/>
              </a:xfrm>
              <a:grpFill/>
            </p:grpSpPr>
            <p:sp>
              <p:nvSpPr>
                <p:cNvPr id="565" name="Rectangle 346"/>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66" name="Rectangle 347"/>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CA</a:t>
                  </a:r>
                </a:p>
              </p:txBody>
            </p:sp>
          </p:grpSp>
          <p:grpSp>
            <p:nvGrpSpPr>
              <p:cNvPr id="567" name="Group 46"/>
              <p:cNvGrpSpPr/>
              <p:nvPr/>
            </p:nvGrpSpPr>
            <p:grpSpPr>
              <a:xfrm>
                <a:off x="6375714" y="5059297"/>
                <a:ext cx="660386" cy="205282"/>
                <a:chOff x="2819400" y="2438400"/>
                <a:chExt cx="636282" cy="257126"/>
              </a:xfrm>
              <a:grpFill/>
            </p:grpSpPr>
            <p:sp>
              <p:nvSpPr>
                <p:cNvPr id="568" name="Rectangle 344"/>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69" name="Rectangle 345"/>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Fed </a:t>
                  </a:r>
                  <a:r>
                    <a:rPr lang="en-US" sz="1020" dirty="0" err="1">
                      <a:solidFill>
                        <a:schemeClr val="bg1"/>
                      </a:solidFill>
                    </a:rPr>
                    <a:t>Idx</a:t>
                  </a:r>
                  <a:endParaRPr lang="en-US" sz="1020" dirty="0">
                    <a:solidFill>
                      <a:schemeClr val="bg1"/>
                    </a:solidFill>
                  </a:endParaRPr>
                </a:p>
              </p:txBody>
            </p:sp>
          </p:grpSp>
          <p:grpSp>
            <p:nvGrpSpPr>
              <p:cNvPr id="572" name="Group 29"/>
              <p:cNvGrpSpPr/>
              <p:nvPr/>
            </p:nvGrpSpPr>
            <p:grpSpPr>
              <a:xfrm>
                <a:off x="5668988" y="5518456"/>
                <a:ext cx="660386" cy="205282"/>
                <a:chOff x="2819400" y="2438400"/>
                <a:chExt cx="636282" cy="257126"/>
              </a:xfrm>
              <a:grpFill/>
            </p:grpSpPr>
            <p:sp>
              <p:nvSpPr>
                <p:cNvPr id="573"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74"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75" name="Group 40"/>
              <p:cNvGrpSpPr/>
              <p:nvPr/>
            </p:nvGrpSpPr>
            <p:grpSpPr>
              <a:xfrm>
                <a:off x="6380767" y="5518456"/>
                <a:ext cx="660386" cy="205282"/>
                <a:chOff x="2819400" y="2438400"/>
                <a:chExt cx="636282" cy="257126"/>
              </a:xfrm>
              <a:grpFill/>
            </p:grpSpPr>
            <p:sp>
              <p:nvSpPr>
                <p:cNvPr id="576" name="Rectangle 340"/>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77" name="Rectangle 341"/>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80" name="Group 29"/>
              <p:cNvGrpSpPr/>
              <p:nvPr/>
            </p:nvGrpSpPr>
            <p:grpSpPr>
              <a:xfrm>
                <a:off x="5671823" y="5785544"/>
                <a:ext cx="660386" cy="205282"/>
                <a:chOff x="2819400" y="2438400"/>
                <a:chExt cx="636282" cy="257126"/>
              </a:xfrm>
              <a:grpFill/>
            </p:grpSpPr>
            <p:sp>
              <p:nvSpPr>
                <p:cNvPr id="581"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82"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83" name="Group 40"/>
              <p:cNvGrpSpPr/>
              <p:nvPr/>
            </p:nvGrpSpPr>
            <p:grpSpPr>
              <a:xfrm>
                <a:off x="6383602" y="5785544"/>
                <a:ext cx="660386" cy="205282"/>
                <a:chOff x="2819400" y="2438400"/>
                <a:chExt cx="636282" cy="257126"/>
              </a:xfrm>
              <a:grpFill/>
            </p:grpSpPr>
            <p:sp>
              <p:nvSpPr>
                <p:cNvPr id="584" name="Rectangle 33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85" name="Rectangle 336"/>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SQL</a:t>
                  </a:r>
                </a:p>
              </p:txBody>
            </p:sp>
          </p:grpSp>
          <p:grpSp>
            <p:nvGrpSpPr>
              <p:cNvPr id="586" name="Group 29"/>
              <p:cNvGrpSpPr/>
              <p:nvPr/>
            </p:nvGrpSpPr>
            <p:grpSpPr>
              <a:xfrm>
                <a:off x="7299003" y="5770309"/>
                <a:ext cx="660386" cy="205282"/>
                <a:chOff x="2819400" y="2438400"/>
                <a:chExt cx="636282" cy="257126"/>
              </a:xfrm>
              <a:grpFill/>
            </p:grpSpPr>
            <p:sp>
              <p:nvSpPr>
                <p:cNvPr id="587" name="Rectangle 5"/>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88" name="Rectangle 4"/>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grpSp>
          <p:grpSp>
            <p:nvGrpSpPr>
              <p:cNvPr id="589" name="Group 40"/>
              <p:cNvGrpSpPr/>
              <p:nvPr/>
            </p:nvGrpSpPr>
            <p:grpSpPr>
              <a:xfrm>
                <a:off x="8010783" y="5770309"/>
                <a:ext cx="660386" cy="205282"/>
                <a:chOff x="2819400" y="2438400"/>
                <a:chExt cx="636282" cy="257126"/>
              </a:xfrm>
              <a:grpFill/>
            </p:grpSpPr>
            <p:sp>
              <p:nvSpPr>
                <p:cNvPr id="590" name="Rectangle 331"/>
                <p:cNvSpPr/>
                <p:nvPr/>
              </p:nvSpPr>
              <p:spPr>
                <a:xfrm>
                  <a:off x="2846082" y="2466926"/>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20" dirty="0">
                    <a:solidFill>
                      <a:schemeClr val="bg1"/>
                    </a:solidFill>
                  </a:endParaRPr>
                </a:p>
              </p:txBody>
            </p:sp>
            <p:sp>
              <p:nvSpPr>
                <p:cNvPr id="591" name="Rectangle 332"/>
                <p:cNvSpPr/>
                <p:nvPr/>
              </p:nvSpPr>
              <p:spPr>
                <a:xfrm>
                  <a:off x="2819400" y="2438400"/>
                  <a:ext cx="609600" cy="228600"/>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a:t>
                  </a:r>
                </a:p>
              </p:txBody>
            </p:sp>
          </p:grpSp>
        </p:grpSp>
        <p:sp>
          <p:nvSpPr>
            <p:cNvPr id="592" name="Rectangle 217"/>
            <p:cNvSpPr/>
            <p:nvPr/>
          </p:nvSpPr>
          <p:spPr>
            <a:xfrm>
              <a:off x="7226411" y="5693867"/>
              <a:ext cx="1518466" cy="357912"/>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solidFill>
                  <a:schemeClr val="bg1"/>
                </a:solidFill>
              </a:endParaRPr>
            </a:p>
          </p:txBody>
        </p:sp>
        <p:sp>
          <p:nvSpPr>
            <p:cNvPr id="593" name="TextBox 218"/>
            <p:cNvSpPr txBox="1"/>
            <p:nvPr/>
          </p:nvSpPr>
          <p:spPr>
            <a:xfrm>
              <a:off x="7302502" y="5565005"/>
              <a:ext cx="501740" cy="141257"/>
            </a:xfrm>
            <a:prstGeom prst="rect">
              <a:avLst/>
            </a:prstGeom>
            <a:noFill/>
          </p:spPr>
          <p:txBody>
            <a:bodyPr wrap="none" lIns="0" tIns="0" rIns="0" bIns="0" rtlCol="0">
              <a:spAutoFit/>
            </a:bodyPr>
            <a:lstStyle/>
            <a:p>
              <a:r>
                <a:rPr lang="en-US" sz="918" dirty="0">
                  <a:solidFill>
                    <a:schemeClr val="bg1"/>
                  </a:solidFill>
                </a:rPr>
                <a:t>Directory:</a:t>
              </a:r>
            </a:p>
          </p:txBody>
        </p:sp>
        <p:sp>
          <p:nvSpPr>
            <p:cNvPr id="594" name="Rectangle 219"/>
            <p:cNvSpPr/>
            <p:nvPr/>
          </p:nvSpPr>
          <p:spPr>
            <a:xfrm>
              <a:off x="5516178" y="4527997"/>
              <a:ext cx="3268516" cy="1599973"/>
            </a:xfrm>
            <a:prstGeom prst="rect">
              <a:avLst/>
            </a:prstGeom>
            <a:noFill/>
            <a:ln w="9525">
              <a:solidFill>
                <a:schemeClr val="accent4">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20">
                <a:ln>
                  <a:solidFill>
                    <a:srgbClr val="505050"/>
                  </a:solidFill>
                </a:ln>
                <a:solidFill>
                  <a:schemeClr val="bg1"/>
                </a:solidFill>
              </a:endParaRPr>
            </a:p>
          </p:txBody>
        </p:sp>
        <p:sp>
          <p:nvSpPr>
            <p:cNvPr id="595" name="TextBox 220"/>
            <p:cNvSpPr txBox="1"/>
            <p:nvPr/>
          </p:nvSpPr>
          <p:spPr>
            <a:xfrm>
              <a:off x="5516178" y="4375618"/>
              <a:ext cx="718145" cy="156966"/>
            </a:xfrm>
            <a:prstGeom prst="rect">
              <a:avLst/>
            </a:prstGeom>
            <a:noFill/>
          </p:spPr>
          <p:txBody>
            <a:bodyPr wrap="none" lIns="0" tIns="0" rIns="0" bIns="0" rtlCol="0">
              <a:spAutoFit/>
            </a:bodyPr>
            <a:lstStyle/>
            <a:p>
              <a:r>
                <a:rPr lang="en-US" sz="1020" b="1" dirty="0">
                  <a:solidFill>
                    <a:schemeClr val="bg1"/>
                  </a:solidFill>
                </a:rPr>
                <a:t>Stamp 2..N:</a:t>
              </a:r>
            </a:p>
          </p:txBody>
        </p:sp>
        <p:sp>
          <p:nvSpPr>
            <p:cNvPr id="596" name="TextBox 221"/>
            <p:cNvSpPr txBox="1"/>
            <p:nvPr/>
          </p:nvSpPr>
          <p:spPr>
            <a:xfrm>
              <a:off x="5417132" y="1622963"/>
              <a:ext cx="857607" cy="172676"/>
            </a:xfrm>
            <a:prstGeom prst="rect">
              <a:avLst/>
            </a:prstGeom>
            <a:noFill/>
          </p:spPr>
          <p:txBody>
            <a:bodyPr wrap="none" lIns="0" tIns="0" rIns="0" bIns="0" rtlCol="0">
              <a:spAutoFit/>
            </a:bodyPr>
            <a:lstStyle/>
            <a:p>
              <a:r>
                <a:rPr lang="en-US" sz="1122" dirty="0">
                  <a:solidFill>
                    <a:schemeClr val="tx1">
                      <a:lumMod val="75000"/>
                      <a:lumOff val="25000"/>
                    </a:schemeClr>
                  </a:solidFill>
                </a:rPr>
                <a:t>Network 1..N:</a:t>
              </a:r>
            </a:p>
          </p:txBody>
        </p:sp>
        <p:grpSp>
          <p:nvGrpSpPr>
            <p:cNvPr id="46" name="Group 45"/>
            <p:cNvGrpSpPr/>
            <p:nvPr/>
          </p:nvGrpSpPr>
          <p:grpSpPr>
            <a:xfrm>
              <a:off x="5516178" y="1937564"/>
              <a:ext cx="3405978" cy="411074"/>
              <a:chOff x="5516178" y="1937564"/>
              <a:chExt cx="3405978" cy="411074"/>
            </a:xfrm>
            <a:solidFill>
              <a:srgbClr val="87A32F"/>
            </a:solidFill>
          </p:grpSpPr>
          <p:sp>
            <p:nvSpPr>
              <p:cNvPr id="597" name="Rectangle 222"/>
              <p:cNvSpPr/>
              <p:nvPr/>
            </p:nvSpPr>
            <p:spPr>
              <a:xfrm>
                <a:off x="5516178"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 Sync</a:t>
                </a:r>
              </a:p>
            </p:txBody>
          </p:sp>
          <p:sp>
            <p:nvSpPr>
              <p:cNvPr id="598" name="Rectangle 319"/>
              <p:cNvSpPr/>
              <p:nvPr/>
            </p:nvSpPr>
            <p:spPr>
              <a:xfrm>
                <a:off x="5516178"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Prov.</a:t>
                </a:r>
              </a:p>
            </p:txBody>
          </p:sp>
          <p:sp>
            <p:nvSpPr>
              <p:cNvPr id="599" name="Rectangle 320"/>
              <p:cNvSpPr/>
              <p:nvPr/>
            </p:nvSpPr>
            <p:spPr>
              <a:xfrm>
                <a:off x="6209499"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SCOM</a:t>
                </a:r>
              </a:p>
            </p:txBody>
          </p:sp>
          <p:sp>
            <p:nvSpPr>
              <p:cNvPr id="600" name="Rectangle 321"/>
              <p:cNvSpPr/>
              <p:nvPr/>
            </p:nvSpPr>
            <p:spPr>
              <a:xfrm>
                <a:off x="6209499"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ULS</a:t>
                </a:r>
              </a:p>
            </p:txBody>
          </p:sp>
          <p:sp>
            <p:nvSpPr>
              <p:cNvPr id="601" name="Rectangle 322"/>
              <p:cNvSpPr/>
              <p:nvPr/>
            </p:nvSpPr>
            <p:spPr>
              <a:xfrm>
                <a:off x="6902821"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err="1">
                    <a:solidFill>
                      <a:schemeClr val="bg1"/>
                    </a:solidFill>
                  </a:rPr>
                  <a:t>SPDiag</a:t>
                </a:r>
                <a:endParaRPr lang="en-US" sz="1020" dirty="0">
                  <a:solidFill>
                    <a:schemeClr val="bg1"/>
                  </a:solidFill>
                </a:endParaRPr>
              </a:p>
            </p:txBody>
          </p:sp>
          <p:sp>
            <p:nvSpPr>
              <p:cNvPr id="602" name="Rectangle 323"/>
              <p:cNvSpPr/>
              <p:nvPr/>
            </p:nvSpPr>
            <p:spPr>
              <a:xfrm>
                <a:off x="6902821"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WER</a:t>
                </a:r>
              </a:p>
            </p:txBody>
          </p:sp>
          <p:sp>
            <p:nvSpPr>
              <p:cNvPr id="603" name="Rectangle 324"/>
              <p:cNvSpPr/>
              <p:nvPr/>
            </p:nvSpPr>
            <p:spPr>
              <a:xfrm>
                <a:off x="7596142"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DNS</a:t>
                </a:r>
              </a:p>
            </p:txBody>
          </p:sp>
          <p:sp>
            <p:nvSpPr>
              <p:cNvPr id="604" name="Rectangle 325"/>
              <p:cNvSpPr/>
              <p:nvPr/>
            </p:nvSpPr>
            <p:spPr>
              <a:xfrm>
                <a:off x="7596142"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SMTP</a:t>
                </a:r>
              </a:p>
            </p:txBody>
          </p:sp>
          <p:sp>
            <p:nvSpPr>
              <p:cNvPr id="605" name="Rectangle 326"/>
              <p:cNvSpPr/>
              <p:nvPr/>
            </p:nvSpPr>
            <p:spPr>
              <a:xfrm>
                <a:off x="8289463" y="1937564"/>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Admin</a:t>
                </a:r>
              </a:p>
            </p:txBody>
          </p:sp>
          <p:sp>
            <p:nvSpPr>
              <p:cNvPr id="606" name="Rectangle 327"/>
              <p:cNvSpPr/>
              <p:nvPr/>
            </p:nvSpPr>
            <p:spPr>
              <a:xfrm>
                <a:off x="8289463" y="2166131"/>
                <a:ext cx="632693" cy="182507"/>
              </a:xfrm>
              <a:prstGeom prst="rect">
                <a:avLst/>
              </a:prstGeom>
              <a:grpFill/>
              <a:ln>
                <a:solidFill>
                  <a:srgbClr val="96B33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20" dirty="0">
                    <a:solidFill>
                      <a:schemeClr val="bg1"/>
                    </a:solidFill>
                  </a:rPr>
                  <a:t>Backup</a:t>
                </a:r>
              </a:p>
            </p:txBody>
          </p:sp>
        </p:grpSp>
        <p:sp>
          <p:nvSpPr>
            <p:cNvPr id="607" name="Rectangle 328"/>
            <p:cNvSpPr/>
            <p:nvPr/>
          </p:nvSpPr>
          <p:spPr>
            <a:xfrm>
              <a:off x="9066054" y="3659786"/>
              <a:ext cx="632693" cy="182507"/>
            </a:xfrm>
            <a:prstGeom prst="rect">
              <a:avLst/>
            </a:prstGeom>
            <a:solidFill>
              <a:srgbClr val="87A32F"/>
            </a:solidFill>
            <a:ln>
              <a:solidFill>
                <a:srgbClr val="96B333"/>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20" dirty="0">
                  <a:solidFill>
                    <a:schemeClr val="bg1"/>
                  </a:solidFill>
                </a:rPr>
                <a:t>NLB</a:t>
              </a:r>
            </a:p>
          </p:txBody>
        </p:sp>
        <p:sp>
          <p:nvSpPr>
            <p:cNvPr id="608" name="Rectangle 329"/>
            <p:cNvSpPr/>
            <p:nvPr/>
          </p:nvSpPr>
          <p:spPr>
            <a:xfrm>
              <a:off x="9066054" y="3888354"/>
              <a:ext cx="632693" cy="182507"/>
            </a:xfrm>
            <a:prstGeom prst="rect">
              <a:avLst/>
            </a:prstGeom>
            <a:solidFill>
              <a:srgbClr val="87A32F"/>
            </a:solidFill>
            <a:ln>
              <a:solidFill>
                <a:srgbClr val="96B333"/>
              </a:solidFill>
            </a:ln>
          </p:spPr>
          <p:style>
            <a:lnRef idx="2">
              <a:schemeClr val="accent2">
                <a:shade val="50000"/>
              </a:schemeClr>
            </a:lnRef>
            <a:fillRef idx="1">
              <a:schemeClr val="accent2"/>
            </a:fillRef>
            <a:effectRef idx="0">
              <a:schemeClr val="accent2"/>
            </a:effectRef>
            <a:fontRef idx="minor">
              <a:schemeClr val="lt1"/>
            </a:fontRef>
          </p:style>
          <p:txBody>
            <a:bodyPr lIns="0" tIns="0" rIns="0" bIns="0" rtlCol="0" anchor="ctr"/>
            <a:lstStyle/>
            <a:p>
              <a:pPr algn="ctr"/>
              <a:r>
                <a:rPr lang="en-US" sz="1020" dirty="0">
                  <a:solidFill>
                    <a:schemeClr val="bg1"/>
                  </a:solidFill>
                </a:rPr>
                <a:t>NLB</a:t>
              </a:r>
            </a:p>
          </p:txBody>
        </p:sp>
        <p:sp>
          <p:nvSpPr>
            <p:cNvPr id="609" name="TextBox 330"/>
            <p:cNvSpPr txBox="1"/>
            <p:nvPr/>
          </p:nvSpPr>
          <p:spPr>
            <a:xfrm>
              <a:off x="5241680" y="1247001"/>
              <a:ext cx="3553217" cy="282513"/>
            </a:xfrm>
            <a:prstGeom prst="rect">
              <a:avLst/>
            </a:prstGeom>
            <a:noFill/>
          </p:spPr>
          <p:txBody>
            <a:bodyPr wrap="none" lIns="0" tIns="0" rIns="0" bIns="0" rtlCol="0">
              <a:spAutoFit/>
            </a:bodyPr>
            <a:lstStyle/>
            <a:p>
              <a:r>
                <a:rPr lang="en-US" sz="1836" dirty="0">
                  <a:solidFill>
                    <a:srgbClr val="008A00"/>
                  </a:solidFill>
                </a:rPr>
                <a:t>Disaster Recovery Datacenter 1..N:</a:t>
              </a:r>
            </a:p>
          </p:txBody>
        </p:sp>
      </p:grpSp>
      <p:grpSp>
        <p:nvGrpSpPr>
          <p:cNvPr id="455" name="Group 454"/>
          <p:cNvGrpSpPr/>
          <p:nvPr/>
        </p:nvGrpSpPr>
        <p:grpSpPr>
          <a:xfrm>
            <a:off x="10330971" y="1578351"/>
            <a:ext cx="1871471" cy="4865907"/>
            <a:chOff x="10128458" y="1547544"/>
            <a:chExt cx="1834942" cy="4770930"/>
          </a:xfrm>
        </p:grpSpPr>
        <p:sp>
          <p:nvSpPr>
            <p:cNvPr id="612" name="Rectangle 611"/>
            <p:cNvSpPr/>
            <p:nvPr/>
          </p:nvSpPr>
          <p:spPr>
            <a:xfrm>
              <a:off x="10156887" y="1547544"/>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836" dirty="0">
                  <a:solidFill>
                    <a:schemeClr val="tx1">
                      <a:lumMod val="75000"/>
                      <a:lumOff val="25000"/>
                    </a:schemeClr>
                  </a:solidFill>
                </a:rPr>
                <a:t>Grid Manager</a:t>
              </a:r>
            </a:p>
          </p:txBody>
        </p:sp>
        <p:sp>
          <p:nvSpPr>
            <p:cNvPr id="613" name="Rectangle 612"/>
            <p:cNvSpPr/>
            <p:nvPr/>
          </p:nvSpPr>
          <p:spPr>
            <a:xfrm>
              <a:off x="10156887" y="2089945"/>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Global Directory</a:t>
              </a:r>
            </a:p>
          </p:txBody>
        </p:sp>
        <p:sp>
          <p:nvSpPr>
            <p:cNvPr id="614" name="Rectangle 613"/>
            <p:cNvSpPr/>
            <p:nvPr/>
          </p:nvSpPr>
          <p:spPr>
            <a:xfrm>
              <a:off x="10156887" y="2623269"/>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Tenant Admin (UI)</a:t>
              </a:r>
            </a:p>
          </p:txBody>
        </p:sp>
        <p:sp>
          <p:nvSpPr>
            <p:cNvPr id="615" name="Rectangle 614"/>
            <p:cNvSpPr/>
            <p:nvPr/>
          </p:nvSpPr>
          <p:spPr>
            <a:xfrm>
              <a:off x="10156887" y="3156593"/>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Commerce backend</a:t>
              </a:r>
            </a:p>
          </p:txBody>
        </p:sp>
        <p:sp>
          <p:nvSpPr>
            <p:cNvPr id="616" name="Rectangle 615"/>
            <p:cNvSpPr/>
            <p:nvPr/>
          </p:nvSpPr>
          <p:spPr>
            <a:xfrm>
              <a:off x="10156887" y="3689914"/>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DNS (multiple)</a:t>
              </a:r>
            </a:p>
          </p:txBody>
        </p:sp>
        <p:sp>
          <p:nvSpPr>
            <p:cNvPr id="617" name="Rectangle 616"/>
            <p:cNvSpPr/>
            <p:nvPr/>
          </p:nvSpPr>
          <p:spPr>
            <a:xfrm>
              <a:off x="10156887" y="4223242"/>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err="1">
                  <a:solidFill>
                    <a:schemeClr val="tx1">
                      <a:lumMod val="75000"/>
                      <a:lumOff val="25000"/>
                    </a:schemeClr>
                  </a:solidFill>
                </a:rPr>
                <a:t>OrgID</a:t>
              </a:r>
              <a:r>
                <a:rPr lang="en-US" sz="1428" dirty="0">
                  <a:solidFill>
                    <a:schemeClr val="tx1">
                      <a:lumMod val="75000"/>
                      <a:lumOff val="25000"/>
                    </a:schemeClr>
                  </a:solidFill>
                </a:rPr>
                <a:t> </a:t>
              </a:r>
              <a:r>
                <a:rPr lang="en-US" sz="1428" dirty="0" err="1">
                  <a:solidFill>
                    <a:schemeClr val="tx1">
                      <a:lumMod val="75000"/>
                      <a:lumOff val="25000"/>
                    </a:schemeClr>
                  </a:solidFill>
                </a:rPr>
                <a:t>Auth</a:t>
              </a:r>
              <a:r>
                <a:rPr lang="en-US" sz="1428" dirty="0">
                  <a:solidFill>
                    <a:schemeClr val="tx1">
                      <a:lumMod val="75000"/>
                      <a:lumOff val="25000"/>
                    </a:schemeClr>
                  </a:solidFill>
                </a:rPr>
                <a:t>, Svc.</a:t>
              </a:r>
            </a:p>
          </p:txBody>
        </p:sp>
        <p:sp>
          <p:nvSpPr>
            <p:cNvPr id="625" name="Rectangle 624"/>
            <p:cNvSpPr/>
            <p:nvPr/>
          </p:nvSpPr>
          <p:spPr>
            <a:xfrm>
              <a:off x="10156887" y="4756566"/>
              <a:ext cx="1806513"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Incident Management</a:t>
              </a:r>
            </a:p>
          </p:txBody>
        </p:sp>
        <p:sp>
          <p:nvSpPr>
            <p:cNvPr id="281" name="Rectangle 280"/>
            <p:cNvSpPr/>
            <p:nvPr/>
          </p:nvSpPr>
          <p:spPr>
            <a:xfrm>
              <a:off x="10134027" y="5313511"/>
              <a:ext cx="1829257"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Azure (Windows/SQL)</a:t>
              </a:r>
            </a:p>
          </p:txBody>
        </p:sp>
        <p:sp>
          <p:nvSpPr>
            <p:cNvPr id="282" name="Rectangle 281"/>
            <p:cNvSpPr/>
            <p:nvPr/>
          </p:nvSpPr>
          <p:spPr>
            <a:xfrm>
              <a:off x="10128458" y="5837202"/>
              <a:ext cx="1834798" cy="481272"/>
            </a:xfrm>
            <a:prstGeom prst="rect">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r>
                <a:rPr lang="en-US" sz="1428" dirty="0">
                  <a:solidFill>
                    <a:schemeClr val="tx1">
                      <a:lumMod val="75000"/>
                      <a:lumOff val="25000"/>
                    </a:schemeClr>
                  </a:solidFill>
                </a:rPr>
                <a:t>CDN Services</a:t>
              </a:r>
            </a:p>
          </p:txBody>
        </p:sp>
      </p:grpSp>
      <p:sp>
        <p:nvSpPr>
          <p:cNvPr id="296" name="TextBox 295"/>
          <p:cNvSpPr txBox="1"/>
          <p:nvPr/>
        </p:nvSpPr>
        <p:spPr>
          <a:xfrm>
            <a:off x="778051" y="1632055"/>
            <a:ext cx="671951" cy="176114"/>
          </a:xfrm>
          <a:prstGeom prst="rect">
            <a:avLst/>
          </a:prstGeom>
          <a:noFill/>
        </p:spPr>
        <p:txBody>
          <a:bodyPr wrap="none" lIns="0" tIns="0" rIns="0" bIns="0" rtlCol="0">
            <a:spAutoFit/>
          </a:bodyPr>
          <a:lstStyle/>
          <a:p>
            <a:r>
              <a:rPr lang="en-US" sz="1122" dirty="0">
                <a:solidFill>
                  <a:schemeClr val="tx1">
                    <a:lumMod val="75000"/>
                    <a:lumOff val="25000"/>
                  </a:schemeClr>
                </a:solidFill>
              </a:rPr>
              <a:t>Network 1</a:t>
            </a:r>
          </a:p>
        </p:txBody>
      </p:sp>
      <p:sp>
        <p:nvSpPr>
          <p:cNvPr id="299" name="TextBox 298"/>
          <p:cNvSpPr txBox="1"/>
          <p:nvPr/>
        </p:nvSpPr>
        <p:spPr>
          <a:xfrm>
            <a:off x="544900" y="1271826"/>
            <a:ext cx="1351813" cy="288137"/>
          </a:xfrm>
          <a:prstGeom prst="rect">
            <a:avLst/>
          </a:prstGeom>
          <a:noFill/>
        </p:spPr>
        <p:txBody>
          <a:bodyPr wrap="none" lIns="0" tIns="0" rIns="0" bIns="0" rtlCol="0">
            <a:spAutoFit/>
          </a:bodyPr>
          <a:lstStyle/>
          <a:p>
            <a:r>
              <a:rPr lang="en-US" sz="1836" dirty="0">
                <a:solidFill>
                  <a:srgbClr val="00B0F0"/>
                </a:solidFill>
              </a:rPr>
              <a:t>Datacenter 1</a:t>
            </a:r>
          </a:p>
        </p:txBody>
      </p:sp>
      <p:sp>
        <p:nvSpPr>
          <p:cNvPr id="266" name="Title 5"/>
          <p:cNvSpPr txBox="1">
            <a:spLocks/>
          </p:cNvSpPr>
          <p:nvPr/>
        </p:nvSpPr>
        <p:spPr>
          <a:xfrm>
            <a:off x="530468" y="0"/>
            <a:ext cx="10339929" cy="466302"/>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000" b="0" kern="1200" cap="none" spc="-100" baseline="0">
                <a:ln w="3175">
                  <a:noFill/>
                </a:ln>
                <a:solidFill>
                  <a:schemeClr val="bg1"/>
                </a:solidFill>
                <a:effectLst/>
                <a:latin typeface="+mj-lt"/>
                <a:ea typeface="+mn-ea"/>
                <a:cs typeface="Arial" charset="0"/>
              </a:defRPr>
            </a:lvl1pPr>
          </a:lstStyle>
          <a:p>
            <a:r>
              <a:rPr lang="en-US" sz="2040"/>
              <a:t>Example: Scalable</a:t>
            </a:r>
            <a:endParaRPr lang="en-US" sz="2040" dirty="0"/>
          </a:p>
        </p:txBody>
      </p:sp>
    </p:spTree>
    <p:extLst>
      <p:ext uri="{BB962C8B-B14F-4D97-AF65-F5344CB8AC3E}">
        <p14:creationId xmlns:p14="http://schemas.microsoft.com/office/powerpoint/2010/main" val="25652397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fade">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fad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49"/>
                                        </p:tgtEl>
                                        <p:attrNameLst>
                                          <p:attrName>style.visibility</p:attrName>
                                        </p:attrNameLst>
                                      </p:cBhvr>
                                      <p:to>
                                        <p:strVal val="visible"/>
                                      </p:to>
                                    </p:set>
                                    <p:animEffect transition="in" filter="fade">
                                      <p:cBhvr>
                                        <p:cTn id="27" dur="500"/>
                                        <p:tgtEl>
                                          <p:spTgt spid="44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450"/>
                                        </p:tgtEl>
                                        <p:attrNameLst>
                                          <p:attrName>style.visibility</p:attrName>
                                        </p:attrNameLst>
                                      </p:cBhvr>
                                      <p:to>
                                        <p:strVal val="visible"/>
                                      </p:to>
                                    </p:set>
                                    <p:animEffect transition="in" filter="fade">
                                      <p:cBhvr>
                                        <p:cTn id="32" dur="500"/>
                                        <p:tgtEl>
                                          <p:spTgt spid="4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51"/>
                                        </p:tgtEl>
                                        <p:attrNameLst>
                                          <p:attrName>style.visibility</p:attrName>
                                        </p:attrNameLst>
                                      </p:cBhvr>
                                      <p:to>
                                        <p:strVal val="visible"/>
                                      </p:to>
                                    </p:set>
                                    <p:animEffect transition="in" filter="fade">
                                      <p:cBhvr>
                                        <p:cTn id="37" dur="500"/>
                                        <p:tgtEl>
                                          <p:spTgt spid="4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96"/>
                                        </p:tgtEl>
                                        <p:attrNameLst>
                                          <p:attrName>style.visibility</p:attrName>
                                        </p:attrNameLst>
                                      </p:cBhvr>
                                      <p:to>
                                        <p:strVal val="visible"/>
                                      </p:to>
                                    </p:set>
                                    <p:animEffect transition="in" filter="fade">
                                      <p:cBhvr>
                                        <p:cTn id="40" dur="500"/>
                                        <p:tgtEl>
                                          <p:spTgt spid="29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296"/>
                                        </p:tgtEl>
                                      </p:cBhvr>
                                    </p:animEffect>
                                    <p:set>
                                      <p:cBhvr>
                                        <p:cTn id="45" dur="1" fill="hold">
                                          <p:stCondLst>
                                            <p:cond delay="499"/>
                                          </p:stCondLst>
                                        </p:cTn>
                                        <p:tgtEl>
                                          <p:spTgt spid="296"/>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92"/>
                                        </p:tgtEl>
                                        <p:attrNameLst>
                                          <p:attrName>style.visibility</p:attrName>
                                        </p:attrNameLst>
                                      </p:cBhvr>
                                      <p:to>
                                        <p:strVal val="visible"/>
                                      </p:to>
                                    </p:set>
                                    <p:animEffect transition="in" filter="fade">
                                      <p:cBhvr>
                                        <p:cTn id="48" dur="500"/>
                                        <p:tgtEl>
                                          <p:spTgt spid="19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10"/>
                                        </p:tgtEl>
                                        <p:attrNameLst>
                                          <p:attrName>style.visibility</p:attrName>
                                        </p:attrNameLst>
                                      </p:cBhvr>
                                      <p:to>
                                        <p:strVal val="visible"/>
                                      </p:to>
                                    </p:set>
                                    <p:animEffect transition="in" filter="fade">
                                      <p:cBhvr>
                                        <p:cTn id="51" dur="500"/>
                                        <p:tgtEl>
                                          <p:spTgt spid="610"/>
                                        </p:tgtEl>
                                      </p:cBhvr>
                                    </p:animEffect>
                                  </p:childTnLst>
                                </p:cTn>
                              </p:par>
                              <p:par>
                                <p:cTn id="52" presetID="10" presetClass="entr" presetSubtype="0" fill="hold" nodeType="withEffect">
                                  <p:stCondLst>
                                    <p:cond delay="0"/>
                                  </p:stCondLst>
                                  <p:childTnLst>
                                    <p:set>
                                      <p:cBhvr>
                                        <p:cTn id="53" dur="1" fill="hold">
                                          <p:stCondLst>
                                            <p:cond delay="0"/>
                                          </p:stCondLst>
                                        </p:cTn>
                                        <p:tgtEl>
                                          <p:spTgt spid="453"/>
                                        </p:tgtEl>
                                        <p:attrNameLst>
                                          <p:attrName>style.visibility</p:attrName>
                                        </p:attrNameLst>
                                      </p:cBhvr>
                                      <p:to>
                                        <p:strVal val="visible"/>
                                      </p:to>
                                    </p:set>
                                    <p:animEffect transition="in" filter="fade">
                                      <p:cBhvr>
                                        <p:cTn id="54" dur="500"/>
                                        <p:tgtEl>
                                          <p:spTgt spid="45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338"/>
                                        </p:tgtEl>
                                        <p:attrNameLst>
                                          <p:attrName>style.visibility</p:attrName>
                                        </p:attrNameLst>
                                      </p:cBhvr>
                                      <p:to>
                                        <p:strVal val="visible"/>
                                      </p:to>
                                    </p:set>
                                    <p:animEffect transition="in" filter="fade">
                                      <p:cBhvr>
                                        <p:cTn id="59" dur="500"/>
                                        <p:tgtEl>
                                          <p:spTgt spid="338"/>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454"/>
                                        </p:tgtEl>
                                        <p:attrNameLst>
                                          <p:attrName>style.visibility</p:attrName>
                                        </p:attrNameLst>
                                      </p:cBhvr>
                                      <p:to>
                                        <p:strVal val="visible"/>
                                      </p:to>
                                    </p:set>
                                    <p:animEffect transition="in" filter="fade">
                                      <p:cBhvr>
                                        <p:cTn id="64" dur="500"/>
                                        <p:tgtEl>
                                          <p:spTgt spid="454"/>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455"/>
                                        </p:tgtEl>
                                        <p:attrNameLst>
                                          <p:attrName>style.visibility</p:attrName>
                                        </p:attrNameLst>
                                      </p:cBhvr>
                                      <p:to>
                                        <p:strVal val="visible"/>
                                      </p:to>
                                    </p:set>
                                    <p:animEffect transition="in" filter="fade">
                                      <p:cBhvr>
                                        <p:cTn id="69"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 grpId="0" animBg="1"/>
      <p:bldP spid="192" grpId="0"/>
      <p:bldP spid="338" grpId="0"/>
      <p:bldP spid="296" grpId="0"/>
      <p:bldP spid="296"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546147" y="6049013"/>
            <a:ext cx="2889446" cy="94551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48" name="Rectangle 47"/>
          <p:cNvSpPr/>
          <p:nvPr/>
        </p:nvSpPr>
        <p:spPr bwMode="auto">
          <a:xfrm>
            <a:off x="10952495" y="-1091"/>
            <a:ext cx="1481914" cy="1482772"/>
          </a:xfrm>
          <a:prstGeom prst="rect">
            <a:avLst/>
          </a:prstGeom>
          <a:solidFill>
            <a:schemeClr val="tx2"/>
          </a:solidFill>
          <a:ln>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182854" tIns="146283" rIns="182854" bIns="146283" numCol="1" spcCol="0" rtlCol="0" fromWordArt="0" anchor="b" anchorCtr="0" forceAA="0" compatLnSpc="1">
            <a:prstTxWarp prst="textNoShape">
              <a:avLst/>
            </a:prstTxWarp>
            <a:noAutofit/>
          </a:bodyPr>
          <a:lstStyle/>
          <a:p>
            <a:pPr algn="ctr" defTabSz="932293" fontAlgn="base">
              <a:spcBef>
                <a:spcPct val="0"/>
              </a:spcBef>
              <a:spcAft>
                <a:spcPct val="0"/>
              </a:spcAft>
            </a:pPr>
            <a:r>
              <a:rPr lang="en-US" dirty="0">
                <a:solidFill>
                  <a:schemeClr val="bg1"/>
                </a:solidFill>
                <a:ea typeface="Segoe UI" pitchFamily="34" charset="0"/>
                <a:cs typeface="Segoe UI" pitchFamily="34" charset="0"/>
              </a:rPr>
              <a:t>Failure Scope</a:t>
            </a:r>
          </a:p>
        </p:txBody>
      </p:sp>
      <p:sp>
        <p:nvSpPr>
          <p:cNvPr id="54" name="TextBox 53"/>
          <p:cNvSpPr txBox="1"/>
          <p:nvPr/>
        </p:nvSpPr>
        <p:spPr>
          <a:xfrm>
            <a:off x="10952494" y="-66301"/>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3264" dirty="0">
                <a:solidFill>
                  <a:schemeClr val="bg1"/>
                </a:solidFill>
              </a:rPr>
              <a:t>none</a:t>
            </a:r>
            <a:endParaRPr lang="en-US" sz="1836" dirty="0">
              <a:solidFill>
                <a:schemeClr val="bg1"/>
              </a:solidFill>
            </a:endParaRPr>
          </a:p>
        </p:txBody>
      </p:sp>
      <p:sp>
        <p:nvSpPr>
          <p:cNvPr id="59" name="TextBox 58"/>
          <p:cNvSpPr txBox="1"/>
          <p:nvPr/>
        </p:nvSpPr>
        <p:spPr>
          <a:xfrm>
            <a:off x="10952494" y="-66301"/>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3264" dirty="0">
                <a:solidFill>
                  <a:schemeClr val="bg1"/>
                </a:solidFill>
              </a:rPr>
              <a:t>disk</a:t>
            </a:r>
            <a:endParaRPr lang="en-US" sz="1836" dirty="0">
              <a:solidFill>
                <a:schemeClr val="bg1"/>
              </a:solidFill>
            </a:endParaRPr>
          </a:p>
        </p:txBody>
      </p:sp>
      <p:sp>
        <p:nvSpPr>
          <p:cNvPr id="60" name="TextBox 59"/>
          <p:cNvSpPr txBox="1"/>
          <p:nvPr/>
        </p:nvSpPr>
        <p:spPr>
          <a:xfrm>
            <a:off x="10952494" y="-26469"/>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3264" dirty="0">
                <a:solidFill>
                  <a:schemeClr val="bg1"/>
                </a:solidFill>
              </a:rPr>
              <a:t>rack</a:t>
            </a:r>
            <a:endParaRPr lang="en-US" sz="1836" dirty="0">
              <a:solidFill>
                <a:schemeClr val="bg1"/>
              </a:solidFill>
            </a:endParaRPr>
          </a:p>
        </p:txBody>
      </p:sp>
      <p:sp>
        <p:nvSpPr>
          <p:cNvPr id="64" name="TextBox 63"/>
          <p:cNvSpPr txBox="1"/>
          <p:nvPr/>
        </p:nvSpPr>
        <p:spPr>
          <a:xfrm>
            <a:off x="10952494" y="-66301"/>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3264" dirty="0">
                <a:solidFill>
                  <a:schemeClr val="bg1"/>
                </a:solidFill>
              </a:rPr>
              <a:t>dc</a:t>
            </a:r>
            <a:endParaRPr lang="en-US" sz="1836" dirty="0">
              <a:solidFill>
                <a:schemeClr val="bg1"/>
              </a:solidFill>
            </a:endParaRPr>
          </a:p>
        </p:txBody>
      </p:sp>
      <p:sp>
        <p:nvSpPr>
          <p:cNvPr id="49" name="Rectangle 48"/>
          <p:cNvSpPr/>
          <p:nvPr/>
        </p:nvSpPr>
        <p:spPr bwMode="auto">
          <a:xfrm>
            <a:off x="9173160" y="497"/>
            <a:ext cx="1481914" cy="1482772"/>
          </a:xfrm>
          <a:prstGeom prst="rect">
            <a:avLst/>
          </a:prstGeom>
          <a:solidFill>
            <a:schemeClr val="accent1"/>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b" anchorCtr="0" forceAA="0" compatLnSpc="1">
            <a:prstTxWarp prst="textNoShape">
              <a:avLst/>
            </a:prstTxWarp>
            <a:noAutofit/>
          </a:bodyPr>
          <a:lstStyle/>
          <a:p>
            <a:pPr algn="ctr" defTabSz="932293" fontAlgn="base">
              <a:spcBef>
                <a:spcPct val="0"/>
              </a:spcBef>
              <a:spcAft>
                <a:spcPct val="0"/>
              </a:spcAft>
            </a:pPr>
            <a:r>
              <a:rPr lang="en-US" dirty="0">
                <a:solidFill>
                  <a:schemeClr val="bg1"/>
                </a:solidFill>
                <a:ea typeface="Segoe UI" pitchFamily="34" charset="0"/>
                <a:cs typeface="Segoe UI" pitchFamily="34" charset="0"/>
              </a:rPr>
              <a:t>Copy Count</a:t>
            </a:r>
          </a:p>
        </p:txBody>
      </p:sp>
      <p:sp>
        <p:nvSpPr>
          <p:cNvPr id="56" name="TextBox 55"/>
          <p:cNvSpPr txBox="1"/>
          <p:nvPr/>
        </p:nvSpPr>
        <p:spPr>
          <a:xfrm>
            <a:off x="9197761" y="-77718"/>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5507" dirty="0">
                <a:solidFill>
                  <a:schemeClr val="bg1"/>
                </a:solidFill>
              </a:rPr>
              <a:t>1</a:t>
            </a:r>
            <a:endParaRPr lang="en-US" sz="1836" dirty="0">
              <a:solidFill>
                <a:schemeClr val="bg1"/>
              </a:solidFill>
            </a:endParaRPr>
          </a:p>
        </p:txBody>
      </p:sp>
      <p:sp>
        <p:nvSpPr>
          <p:cNvPr id="58" name="TextBox 57"/>
          <p:cNvSpPr txBox="1"/>
          <p:nvPr/>
        </p:nvSpPr>
        <p:spPr>
          <a:xfrm>
            <a:off x="9219278" y="-77718"/>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5507" dirty="0">
                <a:solidFill>
                  <a:schemeClr val="bg1"/>
                </a:solidFill>
              </a:rPr>
              <a:t>2</a:t>
            </a:r>
            <a:endParaRPr lang="en-US" sz="1836" dirty="0">
              <a:solidFill>
                <a:schemeClr val="bg1"/>
              </a:solidFill>
            </a:endParaRPr>
          </a:p>
        </p:txBody>
      </p:sp>
      <p:sp>
        <p:nvSpPr>
          <p:cNvPr id="61" name="TextBox 60"/>
          <p:cNvSpPr txBox="1"/>
          <p:nvPr/>
        </p:nvSpPr>
        <p:spPr>
          <a:xfrm>
            <a:off x="9219278" y="-77718"/>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5507" dirty="0">
                <a:solidFill>
                  <a:schemeClr val="bg1"/>
                </a:solidFill>
              </a:rPr>
              <a:t>4</a:t>
            </a:r>
            <a:endParaRPr lang="en-US" sz="1836" dirty="0">
              <a:solidFill>
                <a:schemeClr val="bg1"/>
              </a:solidFill>
            </a:endParaRPr>
          </a:p>
        </p:txBody>
      </p:sp>
      <p:sp>
        <p:nvSpPr>
          <p:cNvPr id="62" name="TextBox 61"/>
          <p:cNvSpPr txBox="1"/>
          <p:nvPr/>
        </p:nvSpPr>
        <p:spPr>
          <a:xfrm>
            <a:off x="9170075" y="-37886"/>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5507" dirty="0">
                <a:solidFill>
                  <a:schemeClr val="bg1"/>
                </a:solidFill>
              </a:rPr>
              <a:t>6</a:t>
            </a:r>
            <a:endParaRPr lang="en-US" sz="1836" dirty="0">
              <a:solidFill>
                <a:schemeClr val="bg1"/>
              </a:solidFill>
            </a:endParaRPr>
          </a:p>
        </p:txBody>
      </p:sp>
      <p:sp>
        <p:nvSpPr>
          <p:cNvPr id="63" name="TextBox 62"/>
          <p:cNvSpPr txBox="1"/>
          <p:nvPr/>
        </p:nvSpPr>
        <p:spPr>
          <a:xfrm>
            <a:off x="9191592" y="-37886"/>
            <a:ext cx="1481914" cy="1114506"/>
          </a:xfrm>
          <a:prstGeom prst="rect">
            <a:avLst/>
          </a:prstGeom>
          <a:noFill/>
        </p:spPr>
        <p:txBody>
          <a:bodyPr wrap="square" lIns="0" tIns="0" rIns="0" bIns="0" rtlCol="0" anchor="ctr" anchorCtr="0">
            <a:noAutofit/>
          </a:bodyPr>
          <a:lstStyle/>
          <a:p>
            <a:pPr algn="ctr">
              <a:lnSpc>
                <a:spcPct val="90000"/>
              </a:lnSpc>
              <a:spcAft>
                <a:spcPts val="600"/>
              </a:spcAft>
            </a:pPr>
            <a:r>
              <a:rPr lang="en-US" sz="5507" dirty="0">
                <a:solidFill>
                  <a:schemeClr val="bg1"/>
                </a:solidFill>
              </a:rPr>
              <a:t>10+</a:t>
            </a:r>
            <a:endParaRPr lang="en-US" sz="1836" dirty="0">
              <a:solidFill>
                <a:schemeClr val="bg1"/>
              </a:solidFill>
            </a:endParaRPr>
          </a:p>
        </p:txBody>
      </p:sp>
      <p:sp>
        <p:nvSpPr>
          <p:cNvPr id="52" name="Rectangle 51"/>
          <p:cNvSpPr/>
          <p:nvPr/>
        </p:nvSpPr>
        <p:spPr bwMode="auto">
          <a:xfrm>
            <a:off x="9546147" y="1821099"/>
            <a:ext cx="2310090" cy="3536450"/>
          </a:xfrm>
          <a:prstGeom prst="rect">
            <a:avLst/>
          </a:prstGeom>
          <a:solidFill>
            <a:srgbClr val="7F7F7F"/>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r>
              <a:rPr lang="en-US" sz="2400" dirty="0">
                <a:solidFill>
                  <a:schemeClr val="bg1"/>
                </a:solidFill>
                <a:ea typeface="Segoe UI" pitchFamily="34" charset="0"/>
                <a:cs typeface="Segoe UI" pitchFamily="34" charset="0"/>
              </a:rPr>
              <a:t>Data Center</a:t>
            </a:r>
          </a:p>
        </p:txBody>
      </p:sp>
      <p:sp>
        <p:nvSpPr>
          <p:cNvPr id="51" name="Rectangle 50"/>
          <p:cNvSpPr/>
          <p:nvPr/>
        </p:nvSpPr>
        <p:spPr bwMode="auto">
          <a:xfrm>
            <a:off x="2413664" y="1821100"/>
            <a:ext cx="4659460" cy="3536450"/>
          </a:xfrm>
          <a:prstGeom prst="rect">
            <a:avLst/>
          </a:prstGeom>
          <a:solidFill>
            <a:schemeClr val="bg1">
              <a:lumMod val="50000"/>
            </a:schemeClr>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82854" tIns="93260"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r>
              <a:rPr lang="en-US" sz="2400" dirty="0">
                <a:solidFill>
                  <a:schemeClr val="bg1"/>
                </a:solidFill>
                <a:ea typeface="Segoe UI" pitchFamily="34" charset="0"/>
                <a:cs typeface="Segoe UI" pitchFamily="34" charset="0"/>
              </a:rPr>
              <a:t>Data Center</a:t>
            </a:r>
          </a:p>
        </p:txBody>
      </p:sp>
      <p:sp>
        <p:nvSpPr>
          <p:cNvPr id="35" name="Rectangle 34"/>
          <p:cNvSpPr/>
          <p:nvPr/>
        </p:nvSpPr>
        <p:spPr bwMode="auto">
          <a:xfrm>
            <a:off x="4915410" y="2354425"/>
            <a:ext cx="1980919" cy="2895190"/>
          </a:xfrm>
          <a:prstGeom prst="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b" anchorCtr="0" forceAA="0" compatLnSpc="1">
            <a:prstTxWarp prst="textNoShape">
              <a:avLst/>
            </a:prstTxWarp>
            <a:noAutofit/>
          </a:bodyPr>
          <a:lstStyle/>
          <a:p>
            <a:pPr algn="ctr" defTabSz="932293" fontAlgn="base">
              <a:lnSpc>
                <a:spcPct val="90000"/>
              </a:lnSpc>
              <a:spcBef>
                <a:spcPct val="0"/>
              </a:spcBef>
              <a:spcAft>
                <a:spcPct val="0"/>
              </a:spcAft>
            </a:pPr>
            <a:r>
              <a:rPr lang="en-US" sz="2040" dirty="0">
                <a:solidFill>
                  <a:schemeClr val="bg1"/>
                </a:solidFill>
                <a:ea typeface="Segoe UI" pitchFamily="34" charset="0"/>
                <a:cs typeface="Segoe UI" pitchFamily="34" charset="0"/>
              </a:rPr>
              <a:t>Rack 2</a:t>
            </a:r>
          </a:p>
        </p:txBody>
      </p:sp>
      <p:sp>
        <p:nvSpPr>
          <p:cNvPr id="13" name="Rectangle 12"/>
          <p:cNvSpPr/>
          <p:nvPr/>
        </p:nvSpPr>
        <p:spPr bwMode="auto">
          <a:xfrm>
            <a:off x="2620615" y="2362361"/>
            <a:ext cx="1980919" cy="2895190"/>
          </a:xfrm>
          <a:prstGeom prst="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b" anchorCtr="0" forceAA="0" compatLnSpc="1">
            <a:prstTxWarp prst="textNoShape">
              <a:avLst/>
            </a:prstTxWarp>
            <a:noAutofit/>
          </a:bodyPr>
          <a:lstStyle/>
          <a:p>
            <a:pPr algn="ctr" defTabSz="932293" fontAlgn="base">
              <a:lnSpc>
                <a:spcPct val="90000"/>
              </a:lnSpc>
              <a:spcBef>
                <a:spcPct val="0"/>
              </a:spcBef>
              <a:spcAft>
                <a:spcPct val="0"/>
              </a:spcAft>
            </a:pPr>
            <a:r>
              <a:rPr lang="en-US" sz="2040" dirty="0">
                <a:solidFill>
                  <a:schemeClr val="bg1"/>
                </a:solidFill>
                <a:ea typeface="Segoe UI" pitchFamily="34" charset="0"/>
                <a:cs typeface="Segoe UI" pitchFamily="34" charset="0"/>
              </a:rPr>
              <a:t>Rack 1</a:t>
            </a:r>
          </a:p>
        </p:txBody>
      </p:sp>
      <p:sp>
        <p:nvSpPr>
          <p:cNvPr id="7" name="Flowchart: Magnetic Disk 6"/>
          <p:cNvSpPr/>
          <p:nvPr/>
        </p:nvSpPr>
        <p:spPr bwMode="auto">
          <a:xfrm>
            <a:off x="3077751" y="4184492"/>
            <a:ext cx="1066649" cy="380946"/>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3" name="Title 2"/>
          <p:cNvSpPr>
            <a:spLocks noGrp="1"/>
          </p:cNvSpPr>
          <p:nvPr>
            <p:ph type="title"/>
          </p:nvPr>
        </p:nvSpPr>
        <p:spPr/>
        <p:txBody>
          <a:bodyPr/>
          <a:lstStyle/>
          <a:p>
            <a:r>
              <a:rPr lang="en-US" dirty="0" smtClean="0">
                <a:solidFill>
                  <a:schemeClr val="tx2"/>
                </a:solidFill>
              </a:rPr>
              <a:t>Keeping </a:t>
            </a:r>
            <a:r>
              <a:rPr lang="en-US" dirty="0">
                <a:solidFill>
                  <a:schemeClr val="tx2"/>
                </a:solidFill>
              </a:rPr>
              <a:t>Your Data Safe</a:t>
            </a:r>
            <a:endParaRPr lang="en-US" dirty="0"/>
          </a:p>
        </p:txBody>
      </p:sp>
      <p:sp>
        <p:nvSpPr>
          <p:cNvPr id="6" name="Flowchart: Magnetic Disk 5"/>
          <p:cNvSpPr/>
          <p:nvPr/>
        </p:nvSpPr>
        <p:spPr bwMode="auto">
          <a:xfrm>
            <a:off x="3077751" y="3574979"/>
            <a:ext cx="1066649" cy="380946"/>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8" name="Down Arrow 7"/>
          <p:cNvSpPr/>
          <p:nvPr/>
        </p:nvSpPr>
        <p:spPr bwMode="auto">
          <a:xfrm>
            <a:off x="3230129" y="3833705"/>
            <a:ext cx="761892" cy="419040"/>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9" name="Flowchart: Magnetic Disk 8"/>
          <p:cNvSpPr/>
          <p:nvPr/>
        </p:nvSpPr>
        <p:spPr bwMode="auto">
          <a:xfrm>
            <a:off x="5287237" y="4184492"/>
            <a:ext cx="1066649" cy="380946"/>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10" name="Flowchart: Magnetic Disk 9"/>
          <p:cNvSpPr/>
          <p:nvPr/>
        </p:nvSpPr>
        <p:spPr bwMode="auto">
          <a:xfrm>
            <a:off x="5287237" y="3574979"/>
            <a:ext cx="1066649" cy="380946"/>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11" name="Down Arrow 10"/>
          <p:cNvSpPr/>
          <p:nvPr/>
        </p:nvSpPr>
        <p:spPr bwMode="auto">
          <a:xfrm>
            <a:off x="5439616" y="3833705"/>
            <a:ext cx="761892" cy="419040"/>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12" name="Down Arrow 11"/>
          <p:cNvSpPr/>
          <p:nvPr/>
        </p:nvSpPr>
        <p:spPr bwMode="auto">
          <a:xfrm rot="16200000">
            <a:off x="4411062" y="3662279"/>
            <a:ext cx="761892" cy="761892"/>
          </a:xfrm>
          <a:prstGeom prst="down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36" name="Rectangle 35"/>
          <p:cNvSpPr/>
          <p:nvPr/>
        </p:nvSpPr>
        <p:spPr bwMode="auto">
          <a:xfrm>
            <a:off x="9722939" y="2362361"/>
            <a:ext cx="1980919" cy="2895190"/>
          </a:xfrm>
          <a:prstGeom prst="rect">
            <a:avLst/>
          </a:prstGeom>
          <a:solidFill>
            <a:srgbClr val="595959"/>
          </a:solidFill>
          <a:ln>
            <a:noFill/>
            <a:headEnd type="none" w="med" len="med"/>
            <a:tailEnd type="none" w="med" len="med"/>
          </a:ln>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b" anchorCtr="0" forceAA="0" compatLnSpc="1">
            <a:prstTxWarp prst="textNoShape">
              <a:avLst/>
            </a:prstTxWarp>
            <a:noAutofit/>
          </a:bodyPr>
          <a:lstStyle/>
          <a:p>
            <a:pPr algn="ctr" defTabSz="932293" fontAlgn="base">
              <a:lnSpc>
                <a:spcPct val="90000"/>
              </a:lnSpc>
              <a:spcBef>
                <a:spcPct val="0"/>
              </a:spcBef>
              <a:spcAft>
                <a:spcPct val="0"/>
              </a:spcAft>
            </a:pPr>
            <a:r>
              <a:rPr lang="en-US" sz="2040" dirty="0">
                <a:solidFill>
                  <a:schemeClr val="bg1"/>
                </a:solidFill>
                <a:ea typeface="Segoe UI" pitchFamily="34" charset="0"/>
                <a:cs typeface="Segoe UI" pitchFamily="34" charset="0"/>
              </a:rPr>
              <a:t>Rack 3</a:t>
            </a:r>
          </a:p>
        </p:txBody>
      </p:sp>
      <p:sp>
        <p:nvSpPr>
          <p:cNvPr id="37" name="Flowchart: Magnetic Disk 36"/>
          <p:cNvSpPr/>
          <p:nvPr/>
        </p:nvSpPr>
        <p:spPr bwMode="auto">
          <a:xfrm>
            <a:off x="10094766" y="4184492"/>
            <a:ext cx="1066649" cy="380946"/>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38" name="Flowchart: Magnetic Disk 37"/>
          <p:cNvSpPr/>
          <p:nvPr/>
        </p:nvSpPr>
        <p:spPr bwMode="auto">
          <a:xfrm>
            <a:off x="10094766" y="3574979"/>
            <a:ext cx="1066649" cy="380946"/>
          </a:xfrm>
          <a:prstGeom prst="flowChartMagneticDisk">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39" name="Down Arrow 38"/>
          <p:cNvSpPr/>
          <p:nvPr/>
        </p:nvSpPr>
        <p:spPr bwMode="auto">
          <a:xfrm>
            <a:off x="10247144" y="3833705"/>
            <a:ext cx="761892" cy="419040"/>
          </a:xfrm>
          <a:prstGeom prst="downArrow">
            <a:avLst/>
          </a:prstGeom>
          <a:solidFill>
            <a:srgbClr val="641355"/>
          </a:solidFill>
          <a:ln>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40" name="Down Arrow 39"/>
          <p:cNvSpPr/>
          <p:nvPr/>
        </p:nvSpPr>
        <p:spPr bwMode="auto">
          <a:xfrm rot="16200000">
            <a:off x="8027391" y="2974909"/>
            <a:ext cx="691259" cy="1752353"/>
          </a:xfrm>
          <a:prstGeom prst="down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41" name="Flowchart: Magnetic Disk 40"/>
          <p:cNvSpPr/>
          <p:nvPr/>
        </p:nvSpPr>
        <p:spPr bwMode="auto">
          <a:xfrm>
            <a:off x="4030116" y="5873415"/>
            <a:ext cx="1523783" cy="914270"/>
          </a:xfrm>
          <a:prstGeom prst="flowChartMagneticDisk">
            <a:avLst/>
          </a:prstGeom>
          <a:solidFill>
            <a:schemeClr val="bg1">
              <a:lumMod val="65000"/>
            </a:schemeClr>
          </a:solidFill>
          <a:ln>
            <a:headEnd type="none" w="med" len="med"/>
            <a:tailEnd type="none" w="med" len="med"/>
          </a:ln>
        </p:spPr>
        <p:style>
          <a:lnRef idx="3">
            <a:schemeClr val="lt1"/>
          </a:lnRef>
          <a:fillRef idx="1">
            <a:schemeClr val="accent3"/>
          </a:fillRef>
          <a:effectRef idx="1">
            <a:schemeClr val="accent3"/>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42" name="Flowchart: Magnetic Disk 41"/>
          <p:cNvSpPr/>
          <p:nvPr/>
        </p:nvSpPr>
        <p:spPr bwMode="auto">
          <a:xfrm>
            <a:off x="9951508" y="5873415"/>
            <a:ext cx="1523783" cy="914270"/>
          </a:xfrm>
          <a:prstGeom prst="flowChartMagneticDisk">
            <a:avLst/>
          </a:prstGeom>
          <a:solidFill>
            <a:schemeClr val="bg1">
              <a:lumMod val="65000"/>
            </a:schemeClr>
          </a:solidFill>
          <a:ln>
            <a:headEnd type="none" w="med" len="med"/>
            <a:tailEnd type="none" w="med" len="med"/>
          </a:ln>
        </p:spPr>
        <p:style>
          <a:lnRef idx="3">
            <a:schemeClr val="lt1"/>
          </a:lnRef>
          <a:fillRef idx="1">
            <a:schemeClr val="accent3"/>
          </a:fillRef>
          <a:effectRef idx="1">
            <a:schemeClr val="accent3"/>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44" name="Left-Right Arrow 43"/>
          <p:cNvSpPr/>
          <p:nvPr/>
        </p:nvSpPr>
        <p:spPr bwMode="auto">
          <a:xfrm>
            <a:off x="6373671" y="5998014"/>
            <a:ext cx="2886072" cy="665072"/>
          </a:xfrm>
          <a:prstGeom prst="leftRight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47" name="Down Arrow 46"/>
          <p:cNvSpPr/>
          <p:nvPr/>
        </p:nvSpPr>
        <p:spPr bwMode="auto">
          <a:xfrm>
            <a:off x="4372967" y="5351224"/>
            <a:ext cx="761892" cy="519040"/>
          </a:xfrm>
          <a:prstGeom prst="downArrow">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66" name="Right Arrow 65"/>
          <p:cNvSpPr/>
          <p:nvPr/>
        </p:nvSpPr>
        <p:spPr bwMode="auto">
          <a:xfrm rot="1997311">
            <a:off x="1480276" y="2670866"/>
            <a:ext cx="2011062" cy="571419"/>
          </a:xfrm>
          <a:prstGeom prst="rightArrow">
            <a:avLst/>
          </a:prstGeom>
          <a:solidFill>
            <a:srgbClr val="641355"/>
          </a:solidFill>
          <a:ln>
            <a:no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solidFill>
                <a:schemeClr val="bg1"/>
              </a:solidFill>
              <a:ea typeface="Segoe UI" pitchFamily="34" charset="0"/>
              <a:cs typeface="Segoe UI" pitchFamily="34" charset="0"/>
            </a:endParaRPr>
          </a:p>
        </p:txBody>
      </p:sp>
      <p:sp>
        <p:nvSpPr>
          <p:cNvPr id="69" name="TextBox 68"/>
          <p:cNvSpPr txBox="1"/>
          <p:nvPr/>
        </p:nvSpPr>
        <p:spPr>
          <a:xfrm>
            <a:off x="2296296" y="3788501"/>
            <a:ext cx="1301181" cy="577937"/>
          </a:xfrm>
          <a:prstGeom prst="rect">
            <a:avLst/>
          </a:prstGeom>
          <a:noFill/>
        </p:spPr>
        <p:txBody>
          <a:bodyPr wrap="none" lIns="182854" tIns="146283" rIns="182854" bIns="146283" rtlCol="0">
            <a:spAutoFit/>
          </a:bodyPr>
          <a:lstStyle/>
          <a:p>
            <a:pPr>
              <a:lnSpc>
                <a:spcPct val="90000"/>
              </a:lnSpc>
              <a:spcAft>
                <a:spcPts val="600"/>
              </a:spcAft>
            </a:pPr>
            <a:r>
              <a:rPr lang="en-US" sz="2000" dirty="0">
                <a:solidFill>
                  <a:schemeClr val="bg1"/>
                </a:solidFill>
              </a:rPr>
              <a:t>RAID 10</a:t>
            </a:r>
          </a:p>
        </p:txBody>
      </p:sp>
      <p:sp>
        <p:nvSpPr>
          <p:cNvPr id="70" name="TextBox 69"/>
          <p:cNvSpPr txBox="1"/>
          <p:nvPr/>
        </p:nvSpPr>
        <p:spPr>
          <a:xfrm>
            <a:off x="3920047" y="2616380"/>
            <a:ext cx="1829062" cy="938926"/>
          </a:xfrm>
          <a:prstGeom prst="rect">
            <a:avLst/>
          </a:prstGeom>
          <a:noFill/>
        </p:spPr>
        <p:txBody>
          <a:bodyPr wrap="none" lIns="182854" tIns="146283" rIns="182854" bIns="146283" rtlCol="0">
            <a:spAutoFit/>
          </a:bodyPr>
          <a:lstStyle/>
          <a:p>
            <a:pPr>
              <a:lnSpc>
                <a:spcPct val="90000"/>
              </a:lnSpc>
              <a:spcAft>
                <a:spcPts val="600"/>
              </a:spcAft>
            </a:pPr>
            <a:r>
              <a:rPr lang="en-US" sz="2000" dirty="0">
                <a:solidFill>
                  <a:schemeClr val="bg1"/>
                </a:solidFill>
              </a:rPr>
              <a:t>synchronous</a:t>
            </a:r>
          </a:p>
          <a:p>
            <a:pPr algn="ctr">
              <a:lnSpc>
                <a:spcPct val="90000"/>
              </a:lnSpc>
              <a:spcAft>
                <a:spcPts val="600"/>
              </a:spcAft>
            </a:pPr>
            <a:r>
              <a:rPr lang="en-US" sz="2000" dirty="0">
                <a:solidFill>
                  <a:schemeClr val="bg1"/>
                </a:solidFill>
              </a:rPr>
              <a:t>mirroring</a:t>
            </a:r>
          </a:p>
        </p:txBody>
      </p:sp>
      <p:sp>
        <p:nvSpPr>
          <p:cNvPr id="74" name="TextBox 73"/>
          <p:cNvSpPr txBox="1"/>
          <p:nvPr/>
        </p:nvSpPr>
        <p:spPr>
          <a:xfrm>
            <a:off x="7302232" y="2602819"/>
            <a:ext cx="1961491" cy="938926"/>
          </a:xfrm>
          <a:prstGeom prst="rect">
            <a:avLst/>
          </a:prstGeom>
          <a:noFill/>
        </p:spPr>
        <p:txBody>
          <a:bodyPr wrap="none" lIns="182854" tIns="146283" rIns="182854" bIns="146283" rtlCol="0">
            <a:spAutoFit/>
          </a:bodyPr>
          <a:lstStyle/>
          <a:p>
            <a:pPr>
              <a:lnSpc>
                <a:spcPct val="90000"/>
              </a:lnSpc>
              <a:spcAft>
                <a:spcPts val="600"/>
              </a:spcAft>
            </a:pPr>
            <a:r>
              <a:rPr lang="en-US" sz="2000" dirty="0">
                <a:solidFill>
                  <a:schemeClr val="tx2"/>
                </a:solidFill>
              </a:rPr>
              <a:t>asynchronous</a:t>
            </a:r>
          </a:p>
          <a:p>
            <a:pPr algn="ctr">
              <a:lnSpc>
                <a:spcPct val="90000"/>
              </a:lnSpc>
              <a:spcAft>
                <a:spcPts val="600"/>
              </a:spcAft>
            </a:pPr>
            <a:r>
              <a:rPr lang="en-US" sz="2000" dirty="0">
                <a:solidFill>
                  <a:schemeClr val="tx2"/>
                </a:solidFill>
              </a:rPr>
              <a:t>log shipping</a:t>
            </a:r>
          </a:p>
        </p:txBody>
      </p:sp>
      <p:sp>
        <p:nvSpPr>
          <p:cNvPr id="75" name="TextBox 74"/>
          <p:cNvSpPr txBox="1"/>
          <p:nvPr/>
        </p:nvSpPr>
        <p:spPr>
          <a:xfrm>
            <a:off x="6269973" y="5399630"/>
            <a:ext cx="3641058" cy="572379"/>
          </a:xfrm>
          <a:prstGeom prst="rect">
            <a:avLst/>
          </a:prstGeom>
          <a:noFill/>
        </p:spPr>
        <p:txBody>
          <a:bodyPr wrap="square" lIns="182854" tIns="146283" rIns="182854" bIns="146283" rtlCol="0">
            <a:spAutoFit/>
          </a:bodyPr>
          <a:lstStyle/>
          <a:p>
            <a:pPr>
              <a:lnSpc>
                <a:spcPct val="90000"/>
              </a:lnSpc>
              <a:spcAft>
                <a:spcPts val="600"/>
              </a:spcAft>
            </a:pPr>
            <a:r>
              <a:rPr lang="en-US" sz="2000" dirty="0">
                <a:solidFill>
                  <a:schemeClr val="tx2"/>
                </a:solidFill>
              </a:rPr>
              <a:t>Asynchronous replication</a:t>
            </a:r>
          </a:p>
        </p:txBody>
      </p:sp>
      <p:sp>
        <p:nvSpPr>
          <p:cNvPr id="76" name="TextBox 75"/>
          <p:cNvSpPr txBox="1"/>
          <p:nvPr/>
        </p:nvSpPr>
        <p:spPr>
          <a:xfrm>
            <a:off x="1949754" y="5343287"/>
            <a:ext cx="3129078" cy="572379"/>
          </a:xfrm>
          <a:prstGeom prst="rect">
            <a:avLst/>
          </a:prstGeom>
          <a:noFill/>
        </p:spPr>
        <p:txBody>
          <a:bodyPr wrap="square" lIns="182854" tIns="146283" rIns="182854" bIns="146283" rtlCol="0">
            <a:spAutoFit/>
          </a:bodyPr>
          <a:lstStyle/>
          <a:p>
            <a:pPr>
              <a:lnSpc>
                <a:spcPct val="90000"/>
              </a:lnSpc>
              <a:spcAft>
                <a:spcPts val="600"/>
              </a:spcAft>
            </a:pPr>
            <a:r>
              <a:rPr lang="en-US" sz="2000" dirty="0">
                <a:solidFill>
                  <a:schemeClr val="tx2"/>
                </a:solidFill>
              </a:rPr>
              <a:t>scheduled backups</a:t>
            </a:r>
          </a:p>
        </p:txBody>
      </p:sp>
      <p:sp>
        <p:nvSpPr>
          <p:cNvPr id="45" name="TextBox 44"/>
          <p:cNvSpPr txBox="1"/>
          <p:nvPr/>
        </p:nvSpPr>
        <p:spPr>
          <a:xfrm>
            <a:off x="597996" y="6152830"/>
            <a:ext cx="3499931" cy="572379"/>
          </a:xfrm>
          <a:prstGeom prst="rect">
            <a:avLst/>
          </a:prstGeom>
          <a:noFill/>
        </p:spPr>
        <p:txBody>
          <a:bodyPr wrap="square" lIns="182854" tIns="146283" rIns="182854" bIns="146283" rtlCol="0">
            <a:spAutoFit/>
          </a:bodyPr>
          <a:lstStyle/>
          <a:p>
            <a:pPr algn="ctr">
              <a:lnSpc>
                <a:spcPct val="90000"/>
              </a:lnSpc>
              <a:spcAft>
                <a:spcPts val="600"/>
              </a:spcAft>
            </a:pPr>
            <a:r>
              <a:rPr lang="en-US" sz="2000" dirty="0">
                <a:solidFill>
                  <a:schemeClr val="tx2"/>
                </a:solidFill>
              </a:rPr>
              <a:t>point-in-time restore</a:t>
            </a:r>
          </a:p>
        </p:txBody>
      </p:sp>
      <p:sp>
        <p:nvSpPr>
          <p:cNvPr id="46" name="TextBox 45"/>
          <p:cNvSpPr txBox="1"/>
          <p:nvPr/>
        </p:nvSpPr>
        <p:spPr>
          <a:xfrm>
            <a:off x="2389864" y="1865207"/>
            <a:ext cx="1162345" cy="938926"/>
          </a:xfrm>
          <a:prstGeom prst="rect">
            <a:avLst/>
          </a:prstGeom>
          <a:noFill/>
        </p:spPr>
        <p:txBody>
          <a:bodyPr wrap="none" lIns="182854" tIns="146283" rIns="182854" bIns="146283" rtlCol="0">
            <a:spAutoFit/>
          </a:bodyPr>
          <a:lstStyle/>
          <a:p>
            <a:pPr algn="ctr">
              <a:lnSpc>
                <a:spcPct val="90000"/>
              </a:lnSpc>
              <a:spcAft>
                <a:spcPts val="600"/>
              </a:spcAft>
            </a:pPr>
            <a:r>
              <a:rPr lang="en-US" sz="2000" dirty="0">
                <a:solidFill>
                  <a:schemeClr val="bg1"/>
                </a:solidFill>
              </a:rPr>
              <a:t>recycle</a:t>
            </a:r>
          </a:p>
          <a:p>
            <a:pPr algn="ctr">
              <a:lnSpc>
                <a:spcPct val="90000"/>
              </a:lnSpc>
              <a:spcAft>
                <a:spcPts val="600"/>
              </a:spcAft>
            </a:pPr>
            <a:r>
              <a:rPr lang="en-US" sz="2000" dirty="0">
                <a:solidFill>
                  <a:schemeClr val="bg1"/>
                </a:solidFill>
              </a:rPr>
              <a:t>bin</a:t>
            </a:r>
          </a:p>
        </p:txBody>
      </p:sp>
      <p:sp>
        <p:nvSpPr>
          <p:cNvPr id="50" name="TextBox 49"/>
          <p:cNvSpPr txBox="1"/>
          <p:nvPr/>
        </p:nvSpPr>
        <p:spPr>
          <a:xfrm>
            <a:off x="-70122" y="2863161"/>
            <a:ext cx="1530069" cy="938926"/>
          </a:xfrm>
          <a:prstGeom prst="rect">
            <a:avLst/>
          </a:prstGeom>
          <a:noFill/>
        </p:spPr>
        <p:txBody>
          <a:bodyPr wrap="none" lIns="182854" tIns="146283" rIns="182854" bIns="146283" rtlCol="0">
            <a:spAutoFit/>
          </a:bodyPr>
          <a:lstStyle/>
          <a:p>
            <a:pPr algn="ctr">
              <a:lnSpc>
                <a:spcPct val="90000"/>
              </a:lnSpc>
              <a:spcAft>
                <a:spcPts val="600"/>
              </a:spcAft>
            </a:pPr>
            <a:r>
              <a:rPr lang="en-US" sz="2000" dirty="0">
                <a:solidFill>
                  <a:schemeClr val="tx2"/>
                </a:solidFill>
              </a:rPr>
              <a:t>client side</a:t>
            </a:r>
          </a:p>
          <a:p>
            <a:pPr algn="ctr">
              <a:lnSpc>
                <a:spcPct val="90000"/>
              </a:lnSpc>
              <a:spcAft>
                <a:spcPts val="600"/>
              </a:spcAft>
            </a:pPr>
            <a:r>
              <a:rPr lang="en-US" sz="2000" dirty="0">
                <a:solidFill>
                  <a:schemeClr val="tx2"/>
                </a:solidFill>
              </a:rPr>
              <a:t>cache</a:t>
            </a:r>
          </a:p>
        </p:txBody>
      </p:sp>
      <p:pic>
        <p:nvPicPr>
          <p:cNvPr id="25" name="Picture 24"/>
          <p:cNvPicPr>
            <a:picLocks noChangeAspect="1"/>
          </p:cNvPicPr>
          <p:nvPr/>
        </p:nvPicPr>
        <p:blipFill>
          <a:blip r:embed="rId3"/>
          <a:stretch>
            <a:fillRect/>
          </a:stretch>
        </p:blipFill>
        <p:spPr>
          <a:xfrm>
            <a:off x="224159" y="1984584"/>
            <a:ext cx="1405884" cy="1100867"/>
          </a:xfrm>
          <a:prstGeom prst="rect">
            <a:avLst/>
          </a:prstGeom>
        </p:spPr>
      </p:pic>
      <p:sp>
        <p:nvSpPr>
          <p:cNvPr id="68" name="TextBox 67"/>
          <p:cNvSpPr txBox="1"/>
          <p:nvPr/>
        </p:nvSpPr>
        <p:spPr>
          <a:xfrm>
            <a:off x="1537506" y="2885154"/>
            <a:ext cx="874599" cy="577937"/>
          </a:xfrm>
          <a:prstGeom prst="rect">
            <a:avLst/>
          </a:prstGeom>
          <a:noFill/>
        </p:spPr>
        <p:txBody>
          <a:bodyPr wrap="none" lIns="182854" tIns="146283" rIns="182854" bIns="146283" rtlCol="0">
            <a:spAutoFit/>
          </a:bodyPr>
          <a:lstStyle/>
          <a:p>
            <a:pPr>
              <a:lnSpc>
                <a:spcPct val="90000"/>
              </a:lnSpc>
              <a:spcAft>
                <a:spcPts val="600"/>
              </a:spcAft>
            </a:pPr>
            <a:r>
              <a:rPr lang="en-US" sz="2000" dirty="0">
                <a:solidFill>
                  <a:schemeClr val="tx2"/>
                </a:solidFill>
              </a:rPr>
              <a:t>save</a:t>
            </a:r>
          </a:p>
        </p:txBody>
      </p:sp>
      <p:grpSp>
        <p:nvGrpSpPr>
          <p:cNvPr id="32" name="Group 31"/>
          <p:cNvGrpSpPr/>
          <p:nvPr/>
        </p:nvGrpSpPr>
        <p:grpSpPr>
          <a:xfrm>
            <a:off x="3649957" y="5934550"/>
            <a:ext cx="684880" cy="896982"/>
            <a:chOff x="3577850" y="5818715"/>
            <a:chExt cx="671512" cy="879474"/>
          </a:xfrm>
        </p:grpSpPr>
        <p:sp>
          <p:nvSpPr>
            <p:cNvPr id="31" name="Oval 30"/>
            <p:cNvSpPr/>
            <p:nvPr/>
          </p:nvSpPr>
          <p:spPr bwMode="auto">
            <a:xfrm>
              <a:off x="3620868" y="6089796"/>
              <a:ext cx="600221" cy="60022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10"/>
            <p:cNvGrpSpPr>
              <a:grpSpLocks noChangeAspect="1"/>
            </p:cNvGrpSpPr>
            <p:nvPr/>
          </p:nvGrpSpPr>
          <p:grpSpPr bwMode="auto">
            <a:xfrm>
              <a:off x="3577850" y="5818715"/>
              <a:ext cx="671512" cy="879474"/>
              <a:chOff x="667" y="3575"/>
              <a:chExt cx="423" cy="554"/>
            </a:xfrm>
          </p:grpSpPr>
          <p:sp>
            <p:nvSpPr>
              <p:cNvPr id="29" name="Freeform 11"/>
              <p:cNvSpPr>
                <a:spLocks noEditPoints="1"/>
              </p:cNvSpPr>
              <p:nvPr/>
            </p:nvSpPr>
            <p:spPr bwMode="auto">
              <a:xfrm>
                <a:off x="667" y="3575"/>
                <a:ext cx="423" cy="554"/>
              </a:xfrm>
              <a:custGeom>
                <a:avLst/>
                <a:gdLst>
                  <a:gd name="T0" fmla="*/ 98 w 176"/>
                  <a:gd name="T1" fmla="*/ 51 h 231"/>
                  <a:gd name="T2" fmla="*/ 88 w 176"/>
                  <a:gd name="T3" fmla="*/ 0 h 231"/>
                  <a:gd name="T4" fmla="*/ 80 w 176"/>
                  <a:gd name="T5" fmla="*/ 52 h 231"/>
                  <a:gd name="T6" fmla="*/ 51 w 176"/>
                  <a:gd name="T7" fmla="*/ 64 h 231"/>
                  <a:gd name="T8" fmla="*/ 42 w 176"/>
                  <a:gd name="T9" fmla="*/ 40 h 231"/>
                  <a:gd name="T10" fmla="*/ 33 w 176"/>
                  <a:gd name="T11" fmla="*/ 66 h 231"/>
                  <a:gd name="T12" fmla="*/ 0 w 176"/>
                  <a:gd name="T13" fmla="*/ 143 h 231"/>
                  <a:gd name="T14" fmla="*/ 176 w 176"/>
                  <a:gd name="T15" fmla="*/ 143 h 231"/>
                  <a:gd name="T16" fmla="*/ 68 w 176"/>
                  <a:gd name="T17" fmla="*/ 27 h 231"/>
                  <a:gd name="T18" fmla="*/ 108 w 176"/>
                  <a:gd name="T19" fmla="*/ 27 h 231"/>
                  <a:gd name="T20" fmla="*/ 98 w 176"/>
                  <a:gd name="T21" fmla="*/ 27 h 231"/>
                  <a:gd name="T22" fmla="*/ 84 w 176"/>
                  <a:gd name="T23" fmla="*/ 23 h 231"/>
                  <a:gd name="T24" fmla="*/ 80 w 176"/>
                  <a:gd name="T25" fmla="*/ 45 h 231"/>
                  <a:gd name="T26" fmla="*/ 30 w 176"/>
                  <a:gd name="T27" fmla="*/ 178 h 231"/>
                  <a:gd name="T28" fmla="*/ 40 w 176"/>
                  <a:gd name="T29" fmla="*/ 165 h 231"/>
                  <a:gd name="T30" fmla="*/ 21 w 176"/>
                  <a:gd name="T31" fmla="*/ 144 h 231"/>
                  <a:gd name="T32" fmla="*/ 39 w 176"/>
                  <a:gd name="T33" fmla="*/ 137 h 231"/>
                  <a:gd name="T34" fmla="*/ 30 w 176"/>
                  <a:gd name="T35" fmla="*/ 109 h 231"/>
                  <a:gd name="T36" fmla="*/ 48 w 176"/>
                  <a:gd name="T37" fmla="*/ 111 h 231"/>
                  <a:gd name="T38" fmla="*/ 54 w 176"/>
                  <a:gd name="T39" fmla="*/ 86 h 231"/>
                  <a:gd name="T40" fmla="*/ 68 w 176"/>
                  <a:gd name="T41" fmla="*/ 95 h 231"/>
                  <a:gd name="T42" fmla="*/ 88 w 176"/>
                  <a:gd name="T43" fmla="*/ 76 h 231"/>
                  <a:gd name="T44" fmla="*/ 134 w 176"/>
                  <a:gd name="T45" fmla="*/ 116 h 231"/>
                  <a:gd name="T46" fmla="*/ 149 w 176"/>
                  <a:gd name="T47" fmla="*/ 115 h 231"/>
                  <a:gd name="T48" fmla="*/ 140 w 176"/>
                  <a:gd name="T49" fmla="*/ 137 h 231"/>
                  <a:gd name="T50" fmla="*/ 155 w 176"/>
                  <a:gd name="T51" fmla="*/ 144 h 231"/>
                  <a:gd name="T52" fmla="*/ 140 w 176"/>
                  <a:gd name="T53" fmla="*/ 160 h 231"/>
                  <a:gd name="T54" fmla="*/ 149 w 176"/>
                  <a:gd name="T55" fmla="*/ 172 h 231"/>
                  <a:gd name="T56" fmla="*/ 127 w 176"/>
                  <a:gd name="T57" fmla="*/ 183 h 231"/>
                  <a:gd name="T58" fmla="*/ 128 w 176"/>
                  <a:gd name="T59" fmla="*/ 197 h 231"/>
                  <a:gd name="T60" fmla="*/ 93 w 176"/>
                  <a:gd name="T61" fmla="*/ 196 h 231"/>
                  <a:gd name="T62" fmla="*/ 86 w 176"/>
                  <a:gd name="T63" fmla="*/ 210 h 231"/>
                  <a:gd name="T64" fmla="*/ 63 w 176"/>
                  <a:gd name="T65" fmla="*/ 191 h 231"/>
                  <a:gd name="T66" fmla="*/ 49 w 176"/>
                  <a:gd name="T6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231">
                    <a:moveTo>
                      <a:pt x="98" y="56"/>
                    </a:moveTo>
                    <a:cubicBezTo>
                      <a:pt x="98" y="51"/>
                      <a:pt x="98" y="51"/>
                      <a:pt x="98" y="51"/>
                    </a:cubicBezTo>
                    <a:cubicBezTo>
                      <a:pt x="108" y="47"/>
                      <a:pt x="115" y="38"/>
                      <a:pt x="115" y="27"/>
                    </a:cubicBezTo>
                    <a:cubicBezTo>
                      <a:pt x="115" y="12"/>
                      <a:pt x="103" y="0"/>
                      <a:pt x="88" y="0"/>
                    </a:cubicBezTo>
                    <a:cubicBezTo>
                      <a:pt x="73" y="0"/>
                      <a:pt x="61" y="12"/>
                      <a:pt x="61" y="27"/>
                    </a:cubicBezTo>
                    <a:cubicBezTo>
                      <a:pt x="61" y="38"/>
                      <a:pt x="69" y="48"/>
                      <a:pt x="80" y="52"/>
                    </a:cubicBezTo>
                    <a:cubicBezTo>
                      <a:pt x="80" y="56"/>
                      <a:pt x="80" y="56"/>
                      <a:pt x="80" y="56"/>
                    </a:cubicBezTo>
                    <a:cubicBezTo>
                      <a:pt x="70" y="57"/>
                      <a:pt x="60" y="59"/>
                      <a:pt x="51" y="64"/>
                    </a:cubicBezTo>
                    <a:cubicBezTo>
                      <a:pt x="51" y="54"/>
                      <a:pt x="51" y="54"/>
                      <a:pt x="51" y="54"/>
                    </a:cubicBezTo>
                    <a:cubicBezTo>
                      <a:pt x="42" y="40"/>
                      <a:pt x="42" y="40"/>
                      <a:pt x="42" y="40"/>
                    </a:cubicBezTo>
                    <a:cubicBezTo>
                      <a:pt x="24" y="51"/>
                      <a:pt x="24" y="51"/>
                      <a:pt x="24" y="51"/>
                    </a:cubicBezTo>
                    <a:cubicBezTo>
                      <a:pt x="33" y="66"/>
                      <a:pt x="33" y="66"/>
                      <a:pt x="33" y="66"/>
                    </a:cubicBezTo>
                    <a:cubicBezTo>
                      <a:pt x="40" y="70"/>
                      <a:pt x="40" y="70"/>
                      <a:pt x="40" y="70"/>
                    </a:cubicBezTo>
                    <a:cubicBezTo>
                      <a:pt x="16" y="85"/>
                      <a:pt x="0" y="112"/>
                      <a:pt x="0" y="143"/>
                    </a:cubicBezTo>
                    <a:cubicBezTo>
                      <a:pt x="0" y="192"/>
                      <a:pt x="39" y="231"/>
                      <a:pt x="88" y="231"/>
                    </a:cubicBezTo>
                    <a:cubicBezTo>
                      <a:pt x="137" y="231"/>
                      <a:pt x="176" y="192"/>
                      <a:pt x="176" y="143"/>
                    </a:cubicBezTo>
                    <a:cubicBezTo>
                      <a:pt x="176" y="98"/>
                      <a:pt x="142" y="61"/>
                      <a:pt x="98" y="56"/>
                    </a:cubicBezTo>
                    <a:close/>
                    <a:moveTo>
                      <a:pt x="68" y="27"/>
                    </a:moveTo>
                    <a:cubicBezTo>
                      <a:pt x="68" y="15"/>
                      <a:pt x="77" y="6"/>
                      <a:pt x="88" y="6"/>
                    </a:cubicBezTo>
                    <a:cubicBezTo>
                      <a:pt x="99" y="6"/>
                      <a:pt x="108" y="15"/>
                      <a:pt x="108" y="27"/>
                    </a:cubicBezTo>
                    <a:cubicBezTo>
                      <a:pt x="108" y="34"/>
                      <a:pt x="104" y="41"/>
                      <a:pt x="98" y="44"/>
                    </a:cubicBezTo>
                    <a:cubicBezTo>
                      <a:pt x="98" y="27"/>
                      <a:pt x="98" y="27"/>
                      <a:pt x="98" y="27"/>
                    </a:cubicBezTo>
                    <a:cubicBezTo>
                      <a:pt x="98" y="24"/>
                      <a:pt x="96" y="23"/>
                      <a:pt x="94" y="23"/>
                    </a:cubicBezTo>
                    <a:cubicBezTo>
                      <a:pt x="84" y="23"/>
                      <a:pt x="84" y="23"/>
                      <a:pt x="84" y="23"/>
                    </a:cubicBezTo>
                    <a:cubicBezTo>
                      <a:pt x="82" y="23"/>
                      <a:pt x="80" y="24"/>
                      <a:pt x="80" y="27"/>
                    </a:cubicBezTo>
                    <a:cubicBezTo>
                      <a:pt x="80" y="45"/>
                      <a:pt x="80" y="45"/>
                      <a:pt x="80" y="45"/>
                    </a:cubicBezTo>
                    <a:cubicBezTo>
                      <a:pt x="73" y="42"/>
                      <a:pt x="68" y="35"/>
                      <a:pt x="68" y="27"/>
                    </a:cubicBezTo>
                    <a:close/>
                    <a:moveTo>
                      <a:pt x="30" y="178"/>
                    </a:moveTo>
                    <a:cubicBezTo>
                      <a:pt x="44" y="171"/>
                      <a:pt x="44" y="171"/>
                      <a:pt x="44" y="171"/>
                    </a:cubicBezTo>
                    <a:cubicBezTo>
                      <a:pt x="40" y="165"/>
                      <a:pt x="40" y="165"/>
                      <a:pt x="40" y="165"/>
                    </a:cubicBezTo>
                    <a:cubicBezTo>
                      <a:pt x="27" y="172"/>
                      <a:pt x="27" y="172"/>
                      <a:pt x="27" y="172"/>
                    </a:cubicBezTo>
                    <a:cubicBezTo>
                      <a:pt x="23" y="163"/>
                      <a:pt x="21" y="154"/>
                      <a:pt x="21" y="144"/>
                    </a:cubicBezTo>
                    <a:cubicBezTo>
                      <a:pt x="39" y="144"/>
                      <a:pt x="39" y="144"/>
                      <a:pt x="39" y="144"/>
                    </a:cubicBezTo>
                    <a:cubicBezTo>
                      <a:pt x="39" y="137"/>
                      <a:pt x="39" y="137"/>
                      <a:pt x="39" y="137"/>
                    </a:cubicBezTo>
                    <a:cubicBezTo>
                      <a:pt x="21" y="137"/>
                      <a:pt x="21" y="137"/>
                      <a:pt x="21" y="137"/>
                    </a:cubicBezTo>
                    <a:cubicBezTo>
                      <a:pt x="22" y="127"/>
                      <a:pt x="25" y="117"/>
                      <a:pt x="30" y="109"/>
                    </a:cubicBezTo>
                    <a:cubicBezTo>
                      <a:pt x="45" y="117"/>
                      <a:pt x="45" y="117"/>
                      <a:pt x="45" y="117"/>
                    </a:cubicBezTo>
                    <a:cubicBezTo>
                      <a:pt x="48" y="111"/>
                      <a:pt x="48" y="111"/>
                      <a:pt x="48" y="111"/>
                    </a:cubicBezTo>
                    <a:cubicBezTo>
                      <a:pt x="34" y="104"/>
                      <a:pt x="34" y="104"/>
                      <a:pt x="34" y="104"/>
                    </a:cubicBezTo>
                    <a:cubicBezTo>
                      <a:pt x="39" y="96"/>
                      <a:pt x="46" y="90"/>
                      <a:pt x="54" y="86"/>
                    </a:cubicBezTo>
                    <a:cubicBezTo>
                      <a:pt x="62" y="98"/>
                      <a:pt x="62" y="98"/>
                      <a:pt x="62" y="98"/>
                    </a:cubicBezTo>
                    <a:cubicBezTo>
                      <a:pt x="68" y="95"/>
                      <a:pt x="68" y="95"/>
                      <a:pt x="68" y="95"/>
                    </a:cubicBezTo>
                    <a:cubicBezTo>
                      <a:pt x="60" y="83"/>
                      <a:pt x="60" y="83"/>
                      <a:pt x="60" y="83"/>
                    </a:cubicBezTo>
                    <a:cubicBezTo>
                      <a:pt x="68" y="78"/>
                      <a:pt x="78" y="76"/>
                      <a:pt x="88" y="76"/>
                    </a:cubicBezTo>
                    <a:cubicBezTo>
                      <a:pt x="113" y="76"/>
                      <a:pt x="134" y="90"/>
                      <a:pt x="146" y="109"/>
                    </a:cubicBezTo>
                    <a:cubicBezTo>
                      <a:pt x="134" y="116"/>
                      <a:pt x="134" y="116"/>
                      <a:pt x="134" y="116"/>
                    </a:cubicBezTo>
                    <a:cubicBezTo>
                      <a:pt x="137" y="121"/>
                      <a:pt x="137" y="121"/>
                      <a:pt x="137" y="121"/>
                    </a:cubicBezTo>
                    <a:cubicBezTo>
                      <a:pt x="149" y="115"/>
                      <a:pt x="149" y="115"/>
                      <a:pt x="149" y="115"/>
                    </a:cubicBezTo>
                    <a:cubicBezTo>
                      <a:pt x="152" y="122"/>
                      <a:pt x="154" y="129"/>
                      <a:pt x="155" y="137"/>
                    </a:cubicBezTo>
                    <a:cubicBezTo>
                      <a:pt x="140" y="137"/>
                      <a:pt x="140" y="137"/>
                      <a:pt x="140" y="137"/>
                    </a:cubicBezTo>
                    <a:cubicBezTo>
                      <a:pt x="140" y="144"/>
                      <a:pt x="140" y="144"/>
                      <a:pt x="140" y="144"/>
                    </a:cubicBezTo>
                    <a:cubicBezTo>
                      <a:pt x="155" y="144"/>
                      <a:pt x="155" y="144"/>
                      <a:pt x="155" y="144"/>
                    </a:cubicBezTo>
                    <a:cubicBezTo>
                      <a:pt x="155" y="152"/>
                      <a:pt x="154" y="159"/>
                      <a:pt x="151" y="166"/>
                    </a:cubicBezTo>
                    <a:cubicBezTo>
                      <a:pt x="140" y="160"/>
                      <a:pt x="140" y="160"/>
                      <a:pt x="140" y="160"/>
                    </a:cubicBezTo>
                    <a:cubicBezTo>
                      <a:pt x="137" y="166"/>
                      <a:pt x="137" y="166"/>
                      <a:pt x="137" y="166"/>
                    </a:cubicBezTo>
                    <a:cubicBezTo>
                      <a:pt x="149" y="172"/>
                      <a:pt x="149" y="172"/>
                      <a:pt x="149" y="172"/>
                    </a:cubicBezTo>
                    <a:cubicBezTo>
                      <a:pt x="145" y="180"/>
                      <a:pt x="140" y="187"/>
                      <a:pt x="133" y="193"/>
                    </a:cubicBezTo>
                    <a:cubicBezTo>
                      <a:pt x="127" y="183"/>
                      <a:pt x="127" y="183"/>
                      <a:pt x="127" y="183"/>
                    </a:cubicBezTo>
                    <a:cubicBezTo>
                      <a:pt x="121" y="187"/>
                      <a:pt x="121" y="187"/>
                      <a:pt x="121" y="187"/>
                    </a:cubicBezTo>
                    <a:cubicBezTo>
                      <a:pt x="128" y="197"/>
                      <a:pt x="128" y="197"/>
                      <a:pt x="128" y="197"/>
                    </a:cubicBezTo>
                    <a:cubicBezTo>
                      <a:pt x="118" y="205"/>
                      <a:pt x="106" y="209"/>
                      <a:pt x="93" y="210"/>
                    </a:cubicBezTo>
                    <a:cubicBezTo>
                      <a:pt x="93" y="196"/>
                      <a:pt x="93" y="196"/>
                      <a:pt x="93" y="196"/>
                    </a:cubicBezTo>
                    <a:cubicBezTo>
                      <a:pt x="86" y="196"/>
                      <a:pt x="86" y="196"/>
                      <a:pt x="86" y="196"/>
                    </a:cubicBezTo>
                    <a:cubicBezTo>
                      <a:pt x="86" y="210"/>
                      <a:pt x="86" y="210"/>
                      <a:pt x="86" y="210"/>
                    </a:cubicBezTo>
                    <a:cubicBezTo>
                      <a:pt x="75" y="210"/>
                      <a:pt x="64" y="207"/>
                      <a:pt x="54" y="201"/>
                    </a:cubicBezTo>
                    <a:cubicBezTo>
                      <a:pt x="63" y="191"/>
                      <a:pt x="63" y="191"/>
                      <a:pt x="63" y="191"/>
                    </a:cubicBezTo>
                    <a:cubicBezTo>
                      <a:pt x="58" y="187"/>
                      <a:pt x="58" y="187"/>
                      <a:pt x="58" y="187"/>
                    </a:cubicBezTo>
                    <a:cubicBezTo>
                      <a:pt x="49" y="198"/>
                      <a:pt x="49" y="198"/>
                      <a:pt x="49" y="198"/>
                    </a:cubicBezTo>
                    <a:cubicBezTo>
                      <a:pt x="41" y="192"/>
                      <a:pt x="35" y="186"/>
                      <a:pt x="30" y="17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2"/>
              <p:cNvSpPr>
                <a:spLocks/>
              </p:cNvSpPr>
              <p:nvPr/>
            </p:nvSpPr>
            <p:spPr bwMode="auto">
              <a:xfrm>
                <a:off x="878" y="3767"/>
                <a:ext cx="84" cy="151"/>
              </a:xfrm>
              <a:custGeom>
                <a:avLst/>
                <a:gdLst>
                  <a:gd name="T0" fmla="*/ 0 w 35"/>
                  <a:gd name="T1" fmla="*/ 0 h 63"/>
                  <a:gd name="T2" fmla="*/ 0 w 35"/>
                  <a:gd name="T3" fmla="*/ 63 h 63"/>
                  <a:gd name="T4" fmla="*/ 35 w 35"/>
                  <a:gd name="T5" fmla="*/ 11 h 63"/>
                  <a:gd name="T6" fmla="*/ 0 w 35"/>
                  <a:gd name="T7" fmla="*/ 0 h 63"/>
                </a:gdLst>
                <a:ahLst/>
                <a:cxnLst>
                  <a:cxn ang="0">
                    <a:pos x="T0" y="T1"/>
                  </a:cxn>
                  <a:cxn ang="0">
                    <a:pos x="T2" y="T3"/>
                  </a:cxn>
                  <a:cxn ang="0">
                    <a:pos x="T4" y="T5"/>
                  </a:cxn>
                  <a:cxn ang="0">
                    <a:pos x="T6" y="T7"/>
                  </a:cxn>
                </a:cxnLst>
                <a:rect l="0" t="0" r="r" b="b"/>
                <a:pathLst>
                  <a:path w="35" h="63">
                    <a:moveTo>
                      <a:pt x="0" y="0"/>
                    </a:moveTo>
                    <a:cubicBezTo>
                      <a:pt x="0" y="63"/>
                      <a:pt x="0" y="63"/>
                      <a:pt x="0" y="63"/>
                    </a:cubicBezTo>
                    <a:cubicBezTo>
                      <a:pt x="35" y="11"/>
                      <a:pt x="35" y="11"/>
                      <a:pt x="35" y="11"/>
                    </a:cubicBezTo>
                    <a:cubicBezTo>
                      <a:pt x="25" y="4"/>
                      <a:pt x="13" y="0"/>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grpSp>
      <p:sp>
        <p:nvSpPr>
          <p:cNvPr id="67" name="Freeform 94"/>
          <p:cNvSpPr>
            <a:spLocks noEditPoints="1"/>
          </p:cNvSpPr>
          <p:nvPr/>
        </p:nvSpPr>
        <p:spPr bwMode="black">
          <a:xfrm>
            <a:off x="3252764" y="2448097"/>
            <a:ext cx="711682" cy="965264"/>
          </a:xfrm>
          <a:custGeom>
            <a:avLst/>
            <a:gdLst>
              <a:gd name="T0" fmla="*/ 50 w 53"/>
              <a:gd name="T1" fmla="*/ 15 h 71"/>
              <a:gd name="T2" fmla="*/ 50 w 53"/>
              <a:gd name="T3" fmla="*/ 15 h 71"/>
              <a:gd name="T4" fmla="*/ 3 w 53"/>
              <a:gd name="T5" fmla="*/ 15 h 71"/>
              <a:gd name="T6" fmla="*/ 0 w 53"/>
              <a:gd name="T7" fmla="*/ 11 h 71"/>
              <a:gd name="T8" fmla="*/ 3 w 53"/>
              <a:gd name="T9" fmla="*/ 8 h 71"/>
              <a:gd name="T10" fmla="*/ 3 w 53"/>
              <a:gd name="T11" fmla="*/ 8 h 71"/>
              <a:gd name="T12" fmla="*/ 50 w 53"/>
              <a:gd name="T13" fmla="*/ 8 h 71"/>
              <a:gd name="T14" fmla="*/ 53 w 53"/>
              <a:gd name="T15" fmla="*/ 11 h 71"/>
              <a:gd name="T16" fmla="*/ 50 w 53"/>
              <a:gd name="T17" fmla="*/ 15 h 71"/>
              <a:gd name="T18" fmla="*/ 34 w 53"/>
              <a:gd name="T19" fmla="*/ 3 h 71"/>
              <a:gd name="T20" fmla="*/ 32 w 53"/>
              <a:gd name="T21" fmla="*/ 0 h 71"/>
              <a:gd name="T22" fmla="*/ 21 w 53"/>
              <a:gd name="T23" fmla="*/ 0 h 71"/>
              <a:gd name="T24" fmla="*/ 21 w 53"/>
              <a:gd name="T25" fmla="*/ 0 h 71"/>
              <a:gd name="T26" fmla="*/ 19 w 53"/>
              <a:gd name="T27" fmla="*/ 3 h 71"/>
              <a:gd name="T28" fmla="*/ 21 w 53"/>
              <a:gd name="T29" fmla="*/ 5 h 71"/>
              <a:gd name="T30" fmla="*/ 32 w 53"/>
              <a:gd name="T31" fmla="*/ 5 h 71"/>
              <a:gd name="T32" fmla="*/ 32 w 53"/>
              <a:gd name="T33" fmla="*/ 5 h 71"/>
              <a:gd name="T34" fmla="*/ 34 w 53"/>
              <a:gd name="T35" fmla="*/ 3 h 71"/>
              <a:gd name="T36" fmla="*/ 49 w 53"/>
              <a:gd name="T37" fmla="*/ 24 h 71"/>
              <a:gd name="T38" fmla="*/ 47 w 53"/>
              <a:gd name="T39" fmla="*/ 65 h 71"/>
              <a:gd name="T40" fmla="*/ 42 w 53"/>
              <a:gd name="T41" fmla="*/ 71 h 71"/>
              <a:gd name="T42" fmla="*/ 12 w 53"/>
              <a:gd name="T43" fmla="*/ 71 h 71"/>
              <a:gd name="T44" fmla="*/ 6 w 53"/>
              <a:gd name="T45" fmla="*/ 65 h 71"/>
              <a:gd name="T46" fmla="*/ 4 w 53"/>
              <a:gd name="T47" fmla="*/ 24 h 71"/>
              <a:gd name="T48" fmla="*/ 9 w 53"/>
              <a:gd name="T49" fmla="*/ 19 h 71"/>
              <a:gd name="T50" fmla="*/ 44 w 53"/>
              <a:gd name="T51" fmla="*/ 19 h 71"/>
              <a:gd name="T52" fmla="*/ 49 w 53"/>
              <a:gd name="T53" fmla="*/ 24 h 71"/>
              <a:gd name="T54" fmla="*/ 17 w 53"/>
              <a:gd name="T55" fmla="*/ 62 h 71"/>
              <a:gd name="T56" fmla="*/ 16 w 53"/>
              <a:gd name="T57" fmla="*/ 27 h 71"/>
              <a:gd name="T58" fmla="*/ 13 w 53"/>
              <a:gd name="T59" fmla="*/ 25 h 71"/>
              <a:gd name="T60" fmla="*/ 11 w 53"/>
              <a:gd name="T61" fmla="*/ 27 h 71"/>
              <a:gd name="T62" fmla="*/ 12 w 53"/>
              <a:gd name="T63" fmla="*/ 63 h 71"/>
              <a:gd name="T64" fmla="*/ 14 w 53"/>
              <a:gd name="T65" fmla="*/ 65 h 71"/>
              <a:gd name="T66" fmla="*/ 14 w 53"/>
              <a:gd name="T67" fmla="*/ 65 h 71"/>
              <a:gd name="T68" fmla="*/ 17 w 53"/>
              <a:gd name="T69" fmla="*/ 62 h 71"/>
              <a:gd name="T70" fmla="*/ 29 w 53"/>
              <a:gd name="T71" fmla="*/ 27 h 71"/>
              <a:gd name="T72" fmla="*/ 27 w 53"/>
              <a:gd name="T73" fmla="*/ 25 h 71"/>
              <a:gd name="T74" fmla="*/ 27 w 53"/>
              <a:gd name="T75" fmla="*/ 25 h 71"/>
              <a:gd name="T76" fmla="*/ 24 w 53"/>
              <a:gd name="T77" fmla="*/ 27 h 71"/>
              <a:gd name="T78" fmla="*/ 24 w 53"/>
              <a:gd name="T79" fmla="*/ 62 h 71"/>
              <a:gd name="T80" fmla="*/ 26 w 53"/>
              <a:gd name="T81" fmla="*/ 65 h 71"/>
              <a:gd name="T82" fmla="*/ 26 w 53"/>
              <a:gd name="T83" fmla="*/ 65 h 71"/>
              <a:gd name="T84" fmla="*/ 29 w 53"/>
              <a:gd name="T85" fmla="*/ 62 h 71"/>
              <a:gd name="T86" fmla="*/ 29 w 53"/>
              <a:gd name="T87" fmla="*/ 27 h 71"/>
              <a:gd name="T88" fmla="*/ 43 w 53"/>
              <a:gd name="T89" fmla="*/ 27 h 71"/>
              <a:gd name="T90" fmla="*/ 40 w 53"/>
              <a:gd name="T91" fmla="*/ 25 h 71"/>
              <a:gd name="T92" fmla="*/ 38 w 53"/>
              <a:gd name="T93" fmla="*/ 27 h 71"/>
              <a:gd name="T94" fmla="*/ 36 w 53"/>
              <a:gd name="T95" fmla="*/ 62 h 71"/>
              <a:gd name="T96" fmla="*/ 39 w 53"/>
              <a:gd name="T97" fmla="*/ 65 h 71"/>
              <a:gd name="T98" fmla="*/ 39 w 53"/>
              <a:gd name="T99" fmla="*/ 65 h 71"/>
              <a:gd name="T100" fmla="*/ 41 w 53"/>
              <a:gd name="T101" fmla="*/ 63 h 71"/>
              <a:gd name="T102" fmla="*/ 43 w 53"/>
              <a:gd name="T103"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1">
                <a:moveTo>
                  <a:pt x="50" y="15"/>
                </a:moveTo>
                <a:cubicBezTo>
                  <a:pt x="50" y="15"/>
                  <a:pt x="50" y="15"/>
                  <a:pt x="50" y="15"/>
                </a:cubicBezTo>
                <a:cubicBezTo>
                  <a:pt x="3" y="15"/>
                  <a:pt x="3" y="15"/>
                  <a:pt x="3" y="15"/>
                </a:cubicBezTo>
                <a:cubicBezTo>
                  <a:pt x="1" y="15"/>
                  <a:pt x="0" y="13"/>
                  <a:pt x="0" y="11"/>
                </a:cubicBezTo>
                <a:cubicBezTo>
                  <a:pt x="0" y="9"/>
                  <a:pt x="1" y="8"/>
                  <a:pt x="3" y="8"/>
                </a:cubicBezTo>
                <a:cubicBezTo>
                  <a:pt x="3" y="8"/>
                  <a:pt x="3" y="8"/>
                  <a:pt x="3" y="8"/>
                </a:cubicBezTo>
                <a:cubicBezTo>
                  <a:pt x="50" y="8"/>
                  <a:pt x="50" y="8"/>
                  <a:pt x="50" y="8"/>
                </a:cubicBezTo>
                <a:cubicBezTo>
                  <a:pt x="52" y="8"/>
                  <a:pt x="53" y="9"/>
                  <a:pt x="53" y="11"/>
                </a:cubicBezTo>
                <a:cubicBezTo>
                  <a:pt x="53" y="14"/>
                  <a:pt x="52" y="15"/>
                  <a:pt x="50" y="15"/>
                </a:cubicBezTo>
                <a:close/>
                <a:moveTo>
                  <a:pt x="34" y="3"/>
                </a:moveTo>
                <a:cubicBezTo>
                  <a:pt x="34" y="1"/>
                  <a:pt x="33" y="0"/>
                  <a:pt x="32" y="0"/>
                </a:cubicBezTo>
                <a:cubicBezTo>
                  <a:pt x="21" y="0"/>
                  <a:pt x="21" y="0"/>
                  <a:pt x="21" y="0"/>
                </a:cubicBezTo>
                <a:cubicBezTo>
                  <a:pt x="21" y="0"/>
                  <a:pt x="21" y="0"/>
                  <a:pt x="21" y="0"/>
                </a:cubicBezTo>
                <a:cubicBezTo>
                  <a:pt x="20" y="0"/>
                  <a:pt x="19" y="1"/>
                  <a:pt x="19" y="3"/>
                </a:cubicBezTo>
                <a:cubicBezTo>
                  <a:pt x="19" y="4"/>
                  <a:pt x="20" y="5"/>
                  <a:pt x="21" y="5"/>
                </a:cubicBezTo>
                <a:cubicBezTo>
                  <a:pt x="32" y="5"/>
                  <a:pt x="32" y="5"/>
                  <a:pt x="32" y="5"/>
                </a:cubicBezTo>
                <a:cubicBezTo>
                  <a:pt x="32" y="5"/>
                  <a:pt x="32" y="5"/>
                  <a:pt x="32" y="5"/>
                </a:cubicBezTo>
                <a:cubicBezTo>
                  <a:pt x="33" y="5"/>
                  <a:pt x="34" y="4"/>
                  <a:pt x="34" y="3"/>
                </a:cubicBezTo>
                <a:close/>
                <a:moveTo>
                  <a:pt x="49" y="24"/>
                </a:moveTo>
                <a:cubicBezTo>
                  <a:pt x="47" y="65"/>
                  <a:pt x="47" y="65"/>
                  <a:pt x="47" y="65"/>
                </a:cubicBezTo>
                <a:cubicBezTo>
                  <a:pt x="47" y="68"/>
                  <a:pt x="45" y="71"/>
                  <a:pt x="42" y="71"/>
                </a:cubicBezTo>
                <a:cubicBezTo>
                  <a:pt x="12" y="71"/>
                  <a:pt x="12" y="71"/>
                  <a:pt x="12" y="71"/>
                </a:cubicBezTo>
                <a:cubicBezTo>
                  <a:pt x="9" y="71"/>
                  <a:pt x="6" y="68"/>
                  <a:pt x="6" y="65"/>
                </a:cubicBezTo>
                <a:cubicBezTo>
                  <a:pt x="4" y="24"/>
                  <a:pt x="4" y="24"/>
                  <a:pt x="4" y="24"/>
                </a:cubicBezTo>
                <a:cubicBezTo>
                  <a:pt x="4" y="21"/>
                  <a:pt x="6" y="19"/>
                  <a:pt x="9" y="19"/>
                </a:cubicBezTo>
                <a:cubicBezTo>
                  <a:pt x="44" y="19"/>
                  <a:pt x="44" y="19"/>
                  <a:pt x="44" y="19"/>
                </a:cubicBezTo>
                <a:cubicBezTo>
                  <a:pt x="47" y="19"/>
                  <a:pt x="50" y="21"/>
                  <a:pt x="49" y="24"/>
                </a:cubicBezTo>
                <a:close/>
                <a:moveTo>
                  <a:pt x="17" y="62"/>
                </a:moveTo>
                <a:cubicBezTo>
                  <a:pt x="16" y="27"/>
                  <a:pt x="16" y="27"/>
                  <a:pt x="16" y="27"/>
                </a:cubicBezTo>
                <a:cubicBezTo>
                  <a:pt x="16" y="26"/>
                  <a:pt x="14" y="25"/>
                  <a:pt x="13" y="25"/>
                </a:cubicBezTo>
                <a:cubicBezTo>
                  <a:pt x="12" y="25"/>
                  <a:pt x="10" y="26"/>
                  <a:pt x="11" y="27"/>
                </a:cubicBezTo>
                <a:cubicBezTo>
                  <a:pt x="12" y="63"/>
                  <a:pt x="12" y="63"/>
                  <a:pt x="12" y="63"/>
                </a:cubicBezTo>
                <a:cubicBezTo>
                  <a:pt x="12" y="64"/>
                  <a:pt x="13" y="65"/>
                  <a:pt x="14" y="65"/>
                </a:cubicBezTo>
                <a:cubicBezTo>
                  <a:pt x="14" y="65"/>
                  <a:pt x="14" y="65"/>
                  <a:pt x="14" y="65"/>
                </a:cubicBezTo>
                <a:cubicBezTo>
                  <a:pt x="16" y="65"/>
                  <a:pt x="17" y="64"/>
                  <a:pt x="17" y="62"/>
                </a:cubicBezTo>
                <a:close/>
                <a:moveTo>
                  <a:pt x="29" y="27"/>
                </a:moveTo>
                <a:cubicBezTo>
                  <a:pt x="29" y="26"/>
                  <a:pt x="28" y="25"/>
                  <a:pt x="27" y="25"/>
                </a:cubicBezTo>
                <a:cubicBezTo>
                  <a:pt x="27" y="25"/>
                  <a:pt x="27" y="25"/>
                  <a:pt x="27" y="25"/>
                </a:cubicBezTo>
                <a:cubicBezTo>
                  <a:pt x="25" y="25"/>
                  <a:pt x="24" y="26"/>
                  <a:pt x="24" y="27"/>
                </a:cubicBezTo>
                <a:cubicBezTo>
                  <a:pt x="24" y="62"/>
                  <a:pt x="24" y="62"/>
                  <a:pt x="24" y="62"/>
                </a:cubicBezTo>
                <a:cubicBezTo>
                  <a:pt x="24" y="64"/>
                  <a:pt x="25" y="65"/>
                  <a:pt x="26" y="65"/>
                </a:cubicBezTo>
                <a:cubicBezTo>
                  <a:pt x="26" y="65"/>
                  <a:pt x="26" y="65"/>
                  <a:pt x="26" y="65"/>
                </a:cubicBezTo>
                <a:cubicBezTo>
                  <a:pt x="28" y="65"/>
                  <a:pt x="29" y="64"/>
                  <a:pt x="29" y="62"/>
                </a:cubicBezTo>
                <a:lnTo>
                  <a:pt x="29" y="27"/>
                </a:lnTo>
                <a:close/>
                <a:moveTo>
                  <a:pt x="43" y="27"/>
                </a:moveTo>
                <a:cubicBezTo>
                  <a:pt x="43" y="26"/>
                  <a:pt x="42" y="25"/>
                  <a:pt x="40" y="25"/>
                </a:cubicBezTo>
                <a:cubicBezTo>
                  <a:pt x="39" y="25"/>
                  <a:pt x="38" y="26"/>
                  <a:pt x="38" y="27"/>
                </a:cubicBezTo>
                <a:cubicBezTo>
                  <a:pt x="36" y="62"/>
                  <a:pt x="36" y="62"/>
                  <a:pt x="36" y="62"/>
                </a:cubicBezTo>
                <a:cubicBezTo>
                  <a:pt x="36" y="64"/>
                  <a:pt x="37" y="65"/>
                  <a:pt x="39" y="65"/>
                </a:cubicBezTo>
                <a:cubicBezTo>
                  <a:pt x="39" y="65"/>
                  <a:pt x="39" y="65"/>
                  <a:pt x="39" y="65"/>
                </a:cubicBezTo>
                <a:cubicBezTo>
                  <a:pt x="40" y="65"/>
                  <a:pt x="41" y="64"/>
                  <a:pt x="41" y="63"/>
                </a:cubicBezTo>
                <a:lnTo>
                  <a:pt x="43" y="27"/>
                </a:lnTo>
                <a:close/>
              </a:path>
            </a:pathLst>
          </a:custGeom>
          <a:solidFill>
            <a:srgbClr val="00AEEF"/>
          </a:solidFill>
          <a:ln>
            <a:noFill/>
          </a:ln>
          <a:extLst/>
        </p:spPr>
        <p:txBody>
          <a:bodyPr vert="horz" wrap="square" lIns="93260" tIns="46630" rIns="93260" bIns="46630" numCol="1" anchor="t" anchorCtr="0" compatLnSpc="1">
            <a:prstTxWarp prst="textNoShape">
              <a:avLst/>
            </a:prstTxWarp>
          </a:bodyPr>
          <a:lstStyle/>
          <a:p>
            <a:endParaRPr lang="en-US" sz="1836"/>
          </a:p>
        </p:txBody>
      </p:sp>
      <p:sp>
        <p:nvSpPr>
          <p:cNvPr id="71" name="Title 1"/>
          <p:cNvSpPr txBox="1">
            <a:spLocks/>
          </p:cNvSpPr>
          <p:nvPr/>
        </p:nvSpPr>
        <p:spPr>
          <a:xfrm>
            <a:off x="530468" y="9841"/>
            <a:ext cx="10339929" cy="461977"/>
          </a:xfrm>
          <a:prstGeom prst="rect">
            <a:avLst/>
          </a:prstGeom>
        </p:spPr>
        <p:txBody>
          <a:bodyPr vert="horz" wrap="square" lIns="0" tIns="0" rIns="0" bIns="0" rtlCol="0" anchor="ctr">
            <a:noAutofit/>
          </a:bodyPr>
          <a:lstStyle>
            <a:lvl1pPr algn="l" defTabSz="914363" rtl="0" eaLnBrk="1" latinLnBrk="0" hangingPunct="1">
              <a:lnSpc>
                <a:spcPct val="90000"/>
              </a:lnSpc>
              <a:spcBef>
                <a:spcPct val="0"/>
              </a:spcBef>
              <a:buNone/>
              <a:defRPr lang="en-US" sz="2400" b="0" kern="1200" cap="none" spc="-100" baseline="0" dirty="0" smtClean="0">
                <a:ln w="3175">
                  <a:noFill/>
                </a:ln>
                <a:solidFill>
                  <a:schemeClr val="bg1"/>
                </a:solidFill>
                <a:effectLst/>
                <a:latin typeface="+mn-lt"/>
                <a:ea typeface="+mn-ea"/>
                <a:cs typeface="Arial" charset="0"/>
              </a:defRPr>
            </a:lvl1pPr>
          </a:lstStyle>
          <a:p>
            <a:r>
              <a:rPr lang="en-US" sz="2040" spc="0" dirty="0">
                <a:latin typeface="+mj-lt"/>
              </a:rPr>
              <a:t>Example: Reliability</a:t>
            </a:r>
          </a:p>
        </p:txBody>
      </p:sp>
    </p:spTree>
    <p:extLst>
      <p:ext uri="{BB962C8B-B14F-4D97-AF65-F5344CB8AC3E}">
        <p14:creationId xmlns:p14="http://schemas.microsoft.com/office/powerpoint/2010/main" val="16291770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fade">
                                      <p:cBhvr>
                                        <p:cTn id="18" dur="500"/>
                                        <p:tgtEl>
                                          <p:spTgt spid="68"/>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ppt_x"/>
                                          </p:val>
                                        </p:tav>
                                        <p:tav tm="100000">
                                          <p:val>
                                            <p:strVal val="#ppt_x"/>
                                          </p:val>
                                        </p:tav>
                                      </p:tavLst>
                                    </p:anim>
                                    <p:anim calcmode="lin" valueType="num">
                                      <p:cBhvr additive="base">
                                        <p:cTn id="24" dur="500" fill="hold"/>
                                        <p:tgtEl>
                                          <p:spTgt spid="49"/>
                                        </p:tgtEl>
                                        <p:attrNameLst>
                                          <p:attrName>ppt_y</p:attrName>
                                        </p:attrNameLst>
                                      </p:cBhvr>
                                      <p:tavLst>
                                        <p:tav tm="0">
                                          <p:val>
                                            <p:strVal val="0-#ppt_h/2"/>
                                          </p:val>
                                        </p:tav>
                                        <p:tav tm="100000">
                                          <p:val>
                                            <p:strVal val="#ppt_y"/>
                                          </p:val>
                                        </p:tav>
                                      </p:tavLst>
                                    </p:anim>
                                  </p:childTnLst>
                                </p:cTn>
                              </p:par>
                            </p:childTnLst>
                          </p:cTn>
                        </p:par>
                        <p:par>
                          <p:cTn id="25" fill="hold">
                            <p:stCondLst>
                              <p:cond delay="500"/>
                            </p:stCondLst>
                            <p:childTnLst>
                              <p:par>
                                <p:cTn id="26" presetID="2" presetClass="entr" presetSubtype="1" fill="hold" grpId="0" nodeType="afterEffect">
                                  <p:stCondLst>
                                    <p:cond delay="0"/>
                                  </p:stCondLst>
                                  <p:childTnLst>
                                    <p:set>
                                      <p:cBhvr>
                                        <p:cTn id="27" dur="1" fill="hold">
                                          <p:stCondLst>
                                            <p:cond delay="0"/>
                                          </p:stCondLst>
                                        </p:cTn>
                                        <p:tgtEl>
                                          <p:spTgt spid="48"/>
                                        </p:tgtEl>
                                        <p:attrNameLst>
                                          <p:attrName>style.visibility</p:attrName>
                                        </p:attrNameLst>
                                      </p:cBhvr>
                                      <p:to>
                                        <p:strVal val="visible"/>
                                      </p:to>
                                    </p:set>
                                    <p:anim calcmode="lin" valueType="num">
                                      <p:cBhvr additive="base">
                                        <p:cTn id="28" dur="500" fill="hold"/>
                                        <p:tgtEl>
                                          <p:spTgt spid="48"/>
                                        </p:tgtEl>
                                        <p:attrNameLst>
                                          <p:attrName>ppt_x</p:attrName>
                                        </p:attrNameLst>
                                      </p:cBhvr>
                                      <p:tavLst>
                                        <p:tav tm="0">
                                          <p:val>
                                            <p:strVal val="#ppt_x"/>
                                          </p:val>
                                        </p:tav>
                                        <p:tav tm="100000">
                                          <p:val>
                                            <p:strVal val="#ppt_x"/>
                                          </p:val>
                                        </p:tav>
                                      </p:tavLst>
                                    </p:anim>
                                    <p:anim calcmode="lin" valueType="num">
                                      <p:cBhvr additive="base">
                                        <p:cTn id="29" dur="500" fill="hold"/>
                                        <p:tgtEl>
                                          <p:spTgt spid="48"/>
                                        </p:tgtEl>
                                        <p:attrNameLst>
                                          <p:attrName>ppt_y</p:attrName>
                                        </p:attrNameLst>
                                      </p:cBhvr>
                                      <p:tavLst>
                                        <p:tav tm="0">
                                          <p:val>
                                            <p:strVal val="0-#ppt_h/2"/>
                                          </p:val>
                                        </p:tav>
                                        <p:tav tm="100000">
                                          <p:val>
                                            <p:strVal val="#ppt_y"/>
                                          </p:val>
                                        </p:tav>
                                      </p:tavLst>
                                    </p:anim>
                                  </p:childTnLst>
                                </p:cTn>
                              </p:par>
                            </p:childTnLst>
                          </p:cTn>
                        </p:par>
                        <p:par>
                          <p:cTn id="30" fill="hold">
                            <p:stCondLst>
                              <p:cond delay="1000"/>
                            </p:stCondLst>
                            <p:childTnLst>
                              <p:par>
                                <p:cTn id="31" presetID="53" presetClass="entr" presetSubtype="16" fill="hold" grpId="1"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p:cTn id="33" dur="500" fill="hold"/>
                                        <p:tgtEl>
                                          <p:spTgt spid="56"/>
                                        </p:tgtEl>
                                        <p:attrNameLst>
                                          <p:attrName>ppt_w</p:attrName>
                                        </p:attrNameLst>
                                      </p:cBhvr>
                                      <p:tavLst>
                                        <p:tav tm="0">
                                          <p:val>
                                            <p:fltVal val="0"/>
                                          </p:val>
                                        </p:tav>
                                        <p:tav tm="100000">
                                          <p:val>
                                            <p:strVal val="#ppt_w"/>
                                          </p:val>
                                        </p:tav>
                                      </p:tavLst>
                                    </p:anim>
                                    <p:anim calcmode="lin" valueType="num">
                                      <p:cBhvr>
                                        <p:cTn id="34" dur="500" fill="hold"/>
                                        <p:tgtEl>
                                          <p:spTgt spid="56"/>
                                        </p:tgtEl>
                                        <p:attrNameLst>
                                          <p:attrName>ppt_h</p:attrName>
                                        </p:attrNameLst>
                                      </p:cBhvr>
                                      <p:tavLst>
                                        <p:tav tm="0">
                                          <p:val>
                                            <p:fltVal val="0"/>
                                          </p:val>
                                        </p:tav>
                                        <p:tav tm="100000">
                                          <p:val>
                                            <p:strVal val="#ppt_h"/>
                                          </p:val>
                                        </p:tav>
                                      </p:tavLst>
                                    </p:anim>
                                    <p:animEffect transition="in" filter="fade">
                                      <p:cBhvr>
                                        <p:cTn id="35" dur="500"/>
                                        <p:tgtEl>
                                          <p:spTgt spid="56"/>
                                        </p:tgtEl>
                                      </p:cBhvr>
                                    </p:animEffect>
                                  </p:childTnLst>
                                </p:cTn>
                              </p:par>
                            </p:childTnLst>
                          </p:cTn>
                        </p:par>
                        <p:par>
                          <p:cTn id="36" fill="hold">
                            <p:stCondLst>
                              <p:cond delay="1500"/>
                            </p:stCondLst>
                            <p:childTnLst>
                              <p:par>
                                <p:cTn id="37" presetID="53" presetClass="entr" presetSubtype="16" fill="hold" grpId="1"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animEffect transition="in" filter="fade">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9"/>
                                        </p:tgtEl>
                                        <p:attrNameLst>
                                          <p:attrName>style.visibility</p:attrName>
                                        </p:attrNameLst>
                                      </p:cBhvr>
                                      <p:to>
                                        <p:strVal val="visible"/>
                                      </p:to>
                                    </p:set>
                                    <p:animEffect transition="in" filter="fade">
                                      <p:cBhvr>
                                        <p:cTn id="52" dur="500"/>
                                        <p:tgtEl>
                                          <p:spTgt spid="69"/>
                                        </p:tgtEl>
                                      </p:cBhvr>
                                    </p:animEffect>
                                  </p:childTnLst>
                                </p:cTn>
                              </p:par>
                            </p:childTnLst>
                          </p:cTn>
                        </p:par>
                        <p:par>
                          <p:cTn id="53" fill="hold">
                            <p:stCondLst>
                              <p:cond delay="500"/>
                            </p:stCondLst>
                            <p:childTnLst>
                              <p:par>
                                <p:cTn id="54" presetID="1" presetClass="exit" presetSubtype="0" fill="hold" grpId="0" nodeType="afterEffect">
                                  <p:stCondLst>
                                    <p:cond delay="0"/>
                                  </p:stCondLst>
                                  <p:childTnLst>
                                    <p:set>
                                      <p:cBhvr>
                                        <p:cTn id="55" dur="1" fill="hold">
                                          <p:stCondLst>
                                            <p:cond delay="0"/>
                                          </p:stCondLst>
                                        </p:cTn>
                                        <p:tgtEl>
                                          <p:spTgt spid="56"/>
                                        </p:tgtEl>
                                        <p:attrNameLst>
                                          <p:attrName>style.visibility</p:attrName>
                                        </p:attrNameLst>
                                      </p:cBhvr>
                                      <p:to>
                                        <p:strVal val="hidden"/>
                                      </p:to>
                                    </p:set>
                                  </p:childTnLst>
                                </p:cTn>
                              </p:par>
                              <p:par>
                                <p:cTn id="56" presetID="53" presetClass="entr" presetSubtype="16" fill="hold" grpId="1" nodeType="with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p:cTn id="58" dur="500" fill="hold"/>
                                        <p:tgtEl>
                                          <p:spTgt spid="58"/>
                                        </p:tgtEl>
                                        <p:attrNameLst>
                                          <p:attrName>ppt_w</p:attrName>
                                        </p:attrNameLst>
                                      </p:cBhvr>
                                      <p:tavLst>
                                        <p:tav tm="0">
                                          <p:val>
                                            <p:fltVal val="0"/>
                                          </p:val>
                                        </p:tav>
                                        <p:tav tm="100000">
                                          <p:val>
                                            <p:strVal val="#ppt_w"/>
                                          </p:val>
                                        </p:tav>
                                      </p:tavLst>
                                    </p:anim>
                                    <p:anim calcmode="lin" valueType="num">
                                      <p:cBhvr>
                                        <p:cTn id="59" dur="500" fill="hold"/>
                                        <p:tgtEl>
                                          <p:spTgt spid="58"/>
                                        </p:tgtEl>
                                        <p:attrNameLst>
                                          <p:attrName>ppt_h</p:attrName>
                                        </p:attrNameLst>
                                      </p:cBhvr>
                                      <p:tavLst>
                                        <p:tav tm="0">
                                          <p:val>
                                            <p:fltVal val="0"/>
                                          </p:val>
                                        </p:tav>
                                        <p:tav tm="100000">
                                          <p:val>
                                            <p:strVal val="#ppt_h"/>
                                          </p:val>
                                        </p:tav>
                                      </p:tavLst>
                                    </p:anim>
                                    <p:animEffect transition="in" filter="fade">
                                      <p:cBhvr>
                                        <p:cTn id="60" dur="500"/>
                                        <p:tgtEl>
                                          <p:spTgt spid="58"/>
                                        </p:tgtEl>
                                      </p:cBhvr>
                                    </p:animEffect>
                                  </p:childTnLst>
                                </p:cTn>
                              </p:par>
                              <p:par>
                                <p:cTn id="61" presetID="1" presetClass="exit" presetSubtype="0" fill="hold" grpId="0" nodeType="withEffect">
                                  <p:stCondLst>
                                    <p:cond delay="0"/>
                                  </p:stCondLst>
                                  <p:childTnLst>
                                    <p:set>
                                      <p:cBhvr>
                                        <p:cTn id="62" dur="1" fill="hold">
                                          <p:stCondLst>
                                            <p:cond delay="0"/>
                                          </p:stCondLst>
                                        </p:cTn>
                                        <p:tgtEl>
                                          <p:spTgt spid="54"/>
                                        </p:tgtEl>
                                        <p:attrNameLst>
                                          <p:attrName>style.visibility</p:attrName>
                                        </p:attrNameLst>
                                      </p:cBhvr>
                                      <p:to>
                                        <p:strVal val="hidden"/>
                                      </p:to>
                                    </p:set>
                                  </p:childTnLst>
                                </p:cTn>
                              </p:par>
                              <p:par>
                                <p:cTn id="63" presetID="53" presetClass="entr" presetSubtype="16" fill="hold" grpId="1" nodeType="with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p:cTn id="65" dur="500" fill="hold"/>
                                        <p:tgtEl>
                                          <p:spTgt spid="59"/>
                                        </p:tgtEl>
                                        <p:attrNameLst>
                                          <p:attrName>ppt_w</p:attrName>
                                        </p:attrNameLst>
                                      </p:cBhvr>
                                      <p:tavLst>
                                        <p:tav tm="0">
                                          <p:val>
                                            <p:fltVal val="0"/>
                                          </p:val>
                                        </p:tav>
                                        <p:tav tm="100000">
                                          <p:val>
                                            <p:strVal val="#ppt_w"/>
                                          </p:val>
                                        </p:tav>
                                      </p:tavLst>
                                    </p:anim>
                                    <p:anim calcmode="lin" valueType="num">
                                      <p:cBhvr>
                                        <p:cTn id="66" dur="500" fill="hold"/>
                                        <p:tgtEl>
                                          <p:spTgt spid="59"/>
                                        </p:tgtEl>
                                        <p:attrNameLst>
                                          <p:attrName>ppt_h</p:attrName>
                                        </p:attrNameLst>
                                      </p:cBhvr>
                                      <p:tavLst>
                                        <p:tav tm="0">
                                          <p:val>
                                            <p:fltVal val="0"/>
                                          </p:val>
                                        </p:tav>
                                        <p:tav tm="100000">
                                          <p:val>
                                            <p:strVal val="#ppt_h"/>
                                          </p:val>
                                        </p:tav>
                                      </p:tavLst>
                                    </p:anim>
                                    <p:animEffect transition="in" filter="fade">
                                      <p:cBhvr>
                                        <p:cTn id="67" dur="500"/>
                                        <p:tgtEl>
                                          <p:spTgt spid="59"/>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
                                        </p:tgtEl>
                                        <p:attrNameLst>
                                          <p:attrName>style.visibility</p:attrName>
                                        </p:attrNameLst>
                                      </p:cBhvr>
                                      <p:to>
                                        <p:strVal val="visible"/>
                                      </p:to>
                                    </p:set>
                                    <p:animEffect transition="in" filter="fade">
                                      <p:cBhvr>
                                        <p:cTn id="72" dur="500"/>
                                        <p:tgtEl>
                                          <p:spTgt spid="1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fade">
                                      <p:cBhvr>
                                        <p:cTn id="81" dur="500"/>
                                        <p:tgtEl>
                                          <p:spTgt spid="1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500"/>
                                        <p:tgtEl>
                                          <p:spTgt spid="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fade">
                                      <p:cBhvr>
                                        <p:cTn id="90" dur="500"/>
                                        <p:tgtEl>
                                          <p:spTgt spid="70"/>
                                        </p:tgtEl>
                                      </p:cBhvr>
                                    </p:animEffect>
                                  </p:childTnLst>
                                </p:cTn>
                              </p:par>
                            </p:childTnLst>
                          </p:cTn>
                        </p:par>
                        <p:par>
                          <p:cTn id="91" fill="hold">
                            <p:stCondLst>
                              <p:cond delay="500"/>
                            </p:stCondLst>
                            <p:childTnLst>
                              <p:par>
                                <p:cTn id="92" presetID="1" presetClass="exit" presetSubtype="0" fill="hold" grpId="0" nodeType="afterEffect">
                                  <p:stCondLst>
                                    <p:cond delay="0"/>
                                  </p:stCondLst>
                                  <p:childTnLst>
                                    <p:set>
                                      <p:cBhvr>
                                        <p:cTn id="93" dur="1" fill="hold">
                                          <p:stCondLst>
                                            <p:cond delay="0"/>
                                          </p:stCondLst>
                                        </p:cTn>
                                        <p:tgtEl>
                                          <p:spTgt spid="58"/>
                                        </p:tgtEl>
                                        <p:attrNameLst>
                                          <p:attrName>style.visibility</p:attrName>
                                        </p:attrNameLst>
                                      </p:cBhvr>
                                      <p:to>
                                        <p:strVal val="hidden"/>
                                      </p:to>
                                    </p:set>
                                  </p:childTnLst>
                                </p:cTn>
                              </p:par>
                              <p:par>
                                <p:cTn id="94" presetID="53" presetClass="entr" presetSubtype="16" fill="hold" grpId="1" nodeType="withEffect">
                                  <p:stCondLst>
                                    <p:cond delay="0"/>
                                  </p:stCondLst>
                                  <p:childTnLst>
                                    <p:set>
                                      <p:cBhvr>
                                        <p:cTn id="95" dur="1" fill="hold">
                                          <p:stCondLst>
                                            <p:cond delay="0"/>
                                          </p:stCondLst>
                                        </p:cTn>
                                        <p:tgtEl>
                                          <p:spTgt spid="61"/>
                                        </p:tgtEl>
                                        <p:attrNameLst>
                                          <p:attrName>style.visibility</p:attrName>
                                        </p:attrNameLst>
                                      </p:cBhvr>
                                      <p:to>
                                        <p:strVal val="visible"/>
                                      </p:to>
                                    </p:set>
                                    <p:anim calcmode="lin" valueType="num">
                                      <p:cBhvr>
                                        <p:cTn id="96" dur="500" fill="hold"/>
                                        <p:tgtEl>
                                          <p:spTgt spid="61"/>
                                        </p:tgtEl>
                                        <p:attrNameLst>
                                          <p:attrName>ppt_w</p:attrName>
                                        </p:attrNameLst>
                                      </p:cBhvr>
                                      <p:tavLst>
                                        <p:tav tm="0">
                                          <p:val>
                                            <p:fltVal val="0"/>
                                          </p:val>
                                        </p:tav>
                                        <p:tav tm="100000">
                                          <p:val>
                                            <p:strVal val="#ppt_w"/>
                                          </p:val>
                                        </p:tav>
                                      </p:tavLst>
                                    </p:anim>
                                    <p:anim calcmode="lin" valueType="num">
                                      <p:cBhvr>
                                        <p:cTn id="97" dur="500" fill="hold"/>
                                        <p:tgtEl>
                                          <p:spTgt spid="61"/>
                                        </p:tgtEl>
                                        <p:attrNameLst>
                                          <p:attrName>ppt_h</p:attrName>
                                        </p:attrNameLst>
                                      </p:cBhvr>
                                      <p:tavLst>
                                        <p:tav tm="0">
                                          <p:val>
                                            <p:fltVal val="0"/>
                                          </p:val>
                                        </p:tav>
                                        <p:tav tm="100000">
                                          <p:val>
                                            <p:strVal val="#ppt_h"/>
                                          </p:val>
                                        </p:tav>
                                      </p:tavLst>
                                    </p:anim>
                                    <p:animEffect transition="in" filter="fade">
                                      <p:cBhvr>
                                        <p:cTn id="98" dur="500"/>
                                        <p:tgtEl>
                                          <p:spTgt spid="61"/>
                                        </p:tgtEl>
                                      </p:cBhvr>
                                    </p:animEffect>
                                  </p:childTnLst>
                                </p:cTn>
                              </p:par>
                              <p:par>
                                <p:cTn id="99" presetID="1" presetClass="exit" presetSubtype="0" fill="hold" grpId="0" nodeType="withEffect">
                                  <p:stCondLst>
                                    <p:cond delay="0"/>
                                  </p:stCondLst>
                                  <p:childTnLst>
                                    <p:set>
                                      <p:cBhvr>
                                        <p:cTn id="100" dur="1" fill="hold">
                                          <p:stCondLst>
                                            <p:cond delay="0"/>
                                          </p:stCondLst>
                                        </p:cTn>
                                        <p:tgtEl>
                                          <p:spTgt spid="59"/>
                                        </p:tgtEl>
                                        <p:attrNameLst>
                                          <p:attrName>style.visibility</p:attrName>
                                        </p:attrNameLst>
                                      </p:cBhvr>
                                      <p:to>
                                        <p:strVal val="hidden"/>
                                      </p:to>
                                    </p:set>
                                  </p:childTnLst>
                                </p:cTn>
                              </p:par>
                              <p:par>
                                <p:cTn id="101" presetID="53" presetClass="entr" presetSubtype="16" fill="hold" grpId="1" nodeType="withEffect">
                                  <p:stCondLst>
                                    <p:cond delay="0"/>
                                  </p:stCondLst>
                                  <p:childTnLst>
                                    <p:set>
                                      <p:cBhvr>
                                        <p:cTn id="102" dur="1" fill="hold">
                                          <p:stCondLst>
                                            <p:cond delay="0"/>
                                          </p:stCondLst>
                                        </p:cTn>
                                        <p:tgtEl>
                                          <p:spTgt spid="60"/>
                                        </p:tgtEl>
                                        <p:attrNameLst>
                                          <p:attrName>style.visibility</p:attrName>
                                        </p:attrNameLst>
                                      </p:cBhvr>
                                      <p:to>
                                        <p:strVal val="visible"/>
                                      </p:to>
                                    </p:set>
                                    <p:anim calcmode="lin" valueType="num">
                                      <p:cBhvr>
                                        <p:cTn id="103" dur="500" fill="hold"/>
                                        <p:tgtEl>
                                          <p:spTgt spid="60"/>
                                        </p:tgtEl>
                                        <p:attrNameLst>
                                          <p:attrName>ppt_w</p:attrName>
                                        </p:attrNameLst>
                                      </p:cBhvr>
                                      <p:tavLst>
                                        <p:tav tm="0">
                                          <p:val>
                                            <p:fltVal val="0"/>
                                          </p:val>
                                        </p:tav>
                                        <p:tav tm="100000">
                                          <p:val>
                                            <p:strVal val="#ppt_w"/>
                                          </p:val>
                                        </p:tav>
                                      </p:tavLst>
                                    </p:anim>
                                    <p:anim calcmode="lin" valueType="num">
                                      <p:cBhvr>
                                        <p:cTn id="104" dur="500" fill="hold"/>
                                        <p:tgtEl>
                                          <p:spTgt spid="60"/>
                                        </p:tgtEl>
                                        <p:attrNameLst>
                                          <p:attrName>ppt_h</p:attrName>
                                        </p:attrNameLst>
                                      </p:cBhvr>
                                      <p:tavLst>
                                        <p:tav tm="0">
                                          <p:val>
                                            <p:fltVal val="0"/>
                                          </p:val>
                                        </p:tav>
                                        <p:tav tm="100000">
                                          <p:val>
                                            <p:strVal val="#ppt_h"/>
                                          </p:val>
                                        </p:tav>
                                      </p:tavLst>
                                    </p:anim>
                                    <p:animEffect transition="in" filter="fade">
                                      <p:cBhvr>
                                        <p:cTn id="105" dur="500"/>
                                        <p:tgtEl>
                                          <p:spTgt spid="6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0"/>
                                        </p:tgtEl>
                                        <p:attrNameLst>
                                          <p:attrName>style.visibility</p:attrName>
                                        </p:attrNameLst>
                                      </p:cBhvr>
                                      <p:to>
                                        <p:strVal val="visible"/>
                                      </p:to>
                                    </p:set>
                                    <p:animEffect transition="in" filter="fade">
                                      <p:cBhvr>
                                        <p:cTn id="108" dur="500"/>
                                        <p:tgtEl>
                                          <p:spTgt spid="40"/>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500"/>
                                        <p:tgtEl>
                                          <p:spTgt spid="5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36"/>
                                        </p:tgtEl>
                                        <p:attrNameLst>
                                          <p:attrName>style.visibility</p:attrName>
                                        </p:attrNameLst>
                                      </p:cBhvr>
                                      <p:to>
                                        <p:strVal val="visible"/>
                                      </p:to>
                                    </p:set>
                                    <p:animEffect transition="in" filter="fade">
                                      <p:cBhvr>
                                        <p:cTn id="114" dur="500"/>
                                        <p:tgtEl>
                                          <p:spTgt spid="3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8"/>
                                        </p:tgtEl>
                                        <p:attrNameLst>
                                          <p:attrName>style.visibility</p:attrName>
                                        </p:attrNameLst>
                                      </p:cBhvr>
                                      <p:to>
                                        <p:strVal val="visible"/>
                                      </p:to>
                                    </p:set>
                                    <p:animEffect transition="in" filter="fade">
                                      <p:cBhvr>
                                        <p:cTn id="117" dur="500"/>
                                        <p:tgtEl>
                                          <p:spTgt spid="3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39"/>
                                        </p:tgtEl>
                                        <p:attrNameLst>
                                          <p:attrName>style.visibility</p:attrName>
                                        </p:attrNameLst>
                                      </p:cBhvr>
                                      <p:to>
                                        <p:strVal val="visible"/>
                                      </p:to>
                                    </p:set>
                                    <p:animEffect transition="in" filter="fade">
                                      <p:cBhvr>
                                        <p:cTn id="120" dur="500"/>
                                        <p:tgtEl>
                                          <p:spTgt spid="39"/>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fade">
                                      <p:cBhvr>
                                        <p:cTn id="123" dur="500"/>
                                        <p:tgtEl>
                                          <p:spTgt spid="3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74"/>
                                        </p:tgtEl>
                                        <p:attrNameLst>
                                          <p:attrName>style.visibility</p:attrName>
                                        </p:attrNameLst>
                                      </p:cBhvr>
                                      <p:to>
                                        <p:strVal val="visible"/>
                                      </p:to>
                                    </p:set>
                                    <p:animEffect transition="in" filter="fade">
                                      <p:cBhvr>
                                        <p:cTn id="126" dur="500"/>
                                        <p:tgtEl>
                                          <p:spTgt spid="74"/>
                                        </p:tgtEl>
                                      </p:cBhvr>
                                    </p:animEffect>
                                  </p:childTnLst>
                                </p:cTn>
                              </p:par>
                            </p:childTnLst>
                          </p:cTn>
                        </p:par>
                        <p:par>
                          <p:cTn id="127" fill="hold">
                            <p:stCondLst>
                              <p:cond delay="1000"/>
                            </p:stCondLst>
                            <p:childTnLst>
                              <p:par>
                                <p:cTn id="128" presetID="1" presetClass="exit" presetSubtype="0" fill="hold" grpId="0" nodeType="afterEffect">
                                  <p:stCondLst>
                                    <p:cond delay="0"/>
                                  </p:stCondLst>
                                  <p:childTnLst>
                                    <p:set>
                                      <p:cBhvr>
                                        <p:cTn id="129" dur="1" fill="hold">
                                          <p:stCondLst>
                                            <p:cond delay="0"/>
                                          </p:stCondLst>
                                        </p:cTn>
                                        <p:tgtEl>
                                          <p:spTgt spid="61"/>
                                        </p:tgtEl>
                                        <p:attrNameLst>
                                          <p:attrName>style.visibility</p:attrName>
                                        </p:attrNameLst>
                                      </p:cBhvr>
                                      <p:to>
                                        <p:strVal val="hidden"/>
                                      </p:to>
                                    </p:set>
                                  </p:childTnLst>
                                </p:cTn>
                              </p:par>
                              <p:par>
                                <p:cTn id="130" presetID="53" presetClass="entr" presetSubtype="16" fill="hold" grpId="0" nodeType="withEffect">
                                  <p:stCondLst>
                                    <p:cond delay="0"/>
                                  </p:stCondLst>
                                  <p:childTnLst>
                                    <p:set>
                                      <p:cBhvr>
                                        <p:cTn id="131" dur="1" fill="hold">
                                          <p:stCondLst>
                                            <p:cond delay="0"/>
                                          </p:stCondLst>
                                        </p:cTn>
                                        <p:tgtEl>
                                          <p:spTgt spid="62"/>
                                        </p:tgtEl>
                                        <p:attrNameLst>
                                          <p:attrName>style.visibility</p:attrName>
                                        </p:attrNameLst>
                                      </p:cBhvr>
                                      <p:to>
                                        <p:strVal val="visible"/>
                                      </p:to>
                                    </p:set>
                                    <p:anim calcmode="lin" valueType="num">
                                      <p:cBhvr>
                                        <p:cTn id="132" dur="500" fill="hold"/>
                                        <p:tgtEl>
                                          <p:spTgt spid="62"/>
                                        </p:tgtEl>
                                        <p:attrNameLst>
                                          <p:attrName>ppt_w</p:attrName>
                                        </p:attrNameLst>
                                      </p:cBhvr>
                                      <p:tavLst>
                                        <p:tav tm="0">
                                          <p:val>
                                            <p:fltVal val="0"/>
                                          </p:val>
                                        </p:tav>
                                        <p:tav tm="100000">
                                          <p:val>
                                            <p:strVal val="#ppt_w"/>
                                          </p:val>
                                        </p:tav>
                                      </p:tavLst>
                                    </p:anim>
                                    <p:anim calcmode="lin" valueType="num">
                                      <p:cBhvr>
                                        <p:cTn id="133" dur="500" fill="hold"/>
                                        <p:tgtEl>
                                          <p:spTgt spid="62"/>
                                        </p:tgtEl>
                                        <p:attrNameLst>
                                          <p:attrName>ppt_h</p:attrName>
                                        </p:attrNameLst>
                                      </p:cBhvr>
                                      <p:tavLst>
                                        <p:tav tm="0">
                                          <p:val>
                                            <p:fltVal val="0"/>
                                          </p:val>
                                        </p:tav>
                                        <p:tav tm="100000">
                                          <p:val>
                                            <p:strVal val="#ppt_h"/>
                                          </p:val>
                                        </p:tav>
                                      </p:tavLst>
                                    </p:anim>
                                    <p:animEffect transition="in" filter="fade">
                                      <p:cBhvr>
                                        <p:cTn id="134" dur="500"/>
                                        <p:tgtEl>
                                          <p:spTgt spid="62"/>
                                        </p:tgtEl>
                                      </p:cBhvr>
                                    </p:animEffect>
                                  </p:childTnLst>
                                </p:cTn>
                              </p:par>
                              <p:par>
                                <p:cTn id="135" presetID="1" presetClass="exit" presetSubtype="0" fill="hold" grpId="0" nodeType="withEffect">
                                  <p:stCondLst>
                                    <p:cond delay="0"/>
                                  </p:stCondLst>
                                  <p:childTnLst>
                                    <p:set>
                                      <p:cBhvr>
                                        <p:cTn id="136" dur="1" fill="hold">
                                          <p:stCondLst>
                                            <p:cond delay="0"/>
                                          </p:stCondLst>
                                        </p:cTn>
                                        <p:tgtEl>
                                          <p:spTgt spid="60"/>
                                        </p:tgtEl>
                                        <p:attrNameLst>
                                          <p:attrName>style.visibility</p:attrName>
                                        </p:attrNameLst>
                                      </p:cBhvr>
                                      <p:to>
                                        <p:strVal val="hidden"/>
                                      </p:to>
                                    </p:set>
                                  </p:childTnLst>
                                </p:cTn>
                              </p:par>
                              <p:par>
                                <p:cTn id="137" presetID="53" presetClass="entr" presetSubtype="16" fill="hold" grpId="0" nodeType="withEffect">
                                  <p:stCondLst>
                                    <p:cond delay="0"/>
                                  </p:stCondLst>
                                  <p:childTnLst>
                                    <p:set>
                                      <p:cBhvr>
                                        <p:cTn id="138" dur="1" fill="hold">
                                          <p:stCondLst>
                                            <p:cond delay="0"/>
                                          </p:stCondLst>
                                        </p:cTn>
                                        <p:tgtEl>
                                          <p:spTgt spid="64"/>
                                        </p:tgtEl>
                                        <p:attrNameLst>
                                          <p:attrName>style.visibility</p:attrName>
                                        </p:attrNameLst>
                                      </p:cBhvr>
                                      <p:to>
                                        <p:strVal val="visible"/>
                                      </p:to>
                                    </p:set>
                                    <p:anim calcmode="lin" valueType="num">
                                      <p:cBhvr>
                                        <p:cTn id="139" dur="500" fill="hold"/>
                                        <p:tgtEl>
                                          <p:spTgt spid="64"/>
                                        </p:tgtEl>
                                        <p:attrNameLst>
                                          <p:attrName>ppt_w</p:attrName>
                                        </p:attrNameLst>
                                      </p:cBhvr>
                                      <p:tavLst>
                                        <p:tav tm="0">
                                          <p:val>
                                            <p:fltVal val="0"/>
                                          </p:val>
                                        </p:tav>
                                        <p:tav tm="100000">
                                          <p:val>
                                            <p:strVal val="#ppt_w"/>
                                          </p:val>
                                        </p:tav>
                                      </p:tavLst>
                                    </p:anim>
                                    <p:anim calcmode="lin" valueType="num">
                                      <p:cBhvr>
                                        <p:cTn id="140" dur="500" fill="hold"/>
                                        <p:tgtEl>
                                          <p:spTgt spid="64"/>
                                        </p:tgtEl>
                                        <p:attrNameLst>
                                          <p:attrName>ppt_h</p:attrName>
                                        </p:attrNameLst>
                                      </p:cBhvr>
                                      <p:tavLst>
                                        <p:tav tm="0">
                                          <p:val>
                                            <p:fltVal val="0"/>
                                          </p:val>
                                        </p:tav>
                                        <p:tav tm="100000">
                                          <p:val>
                                            <p:strVal val="#ppt_h"/>
                                          </p:val>
                                        </p:tav>
                                      </p:tavLst>
                                    </p:anim>
                                    <p:animEffect transition="in" filter="fade">
                                      <p:cBhvr>
                                        <p:cTn id="141" dur="500"/>
                                        <p:tgtEl>
                                          <p:spTgt spid="64"/>
                                        </p:tgtEl>
                                      </p:cBhvr>
                                    </p:animEffect>
                                  </p:childTnLst>
                                </p:cTn>
                              </p:par>
                            </p:childTnLst>
                          </p:cTn>
                        </p:par>
                      </p:childTnLst>
                    </p:cTn>
                  </p:par>
                  <p:par>
                    <p:cTn id="142" fill="hold">
                      <p:stCondLst>
                        <p:cond delay="indefinite"/>
                      </p:stCondLst>
                      <p:childTnLst>
                        <p:par>
                          <p:cTn id="143" fill="hold">
                            <p:stCondLst>
                              <p:cond delay="0"/>
                            </p:stCondLst>
                            <p:childTnLst>
                              <p:par>
                                <p:cTn id="144" presetID="10" presetClass="entr" presetSubtype="0" fill="hold" grpId="0" nodeType="clickEffect">
                                  <p:stCondLst>
                                    <p:cond delay="0"/>
                                  </p:stCondLst>
                                  <p:childTnLst>
                                    <p:set>
                                      <p:cBhvr>
                                        <p:cTn id="145" dur="1" fill="hold">
                                          <p:stCondLst>
                                            <p:cond delay="0"/>
                                          </p:stCondLst>
                                        </p:cTn>
                                        <p:tgtEl>
                                          <p:spTgt spid="47"/>
                                        </p:tgtEl>
                                        <p:attrNameLst>
                                          <p:attrName>style.visibility</p:attrName>
                                        </p:attrNameLst>
                                      </p:cBhvr>
                                      <p:to>
                                        <p:strVal val="visible"/>
                                      </p:to>
                                    </p:set>
                                    <p:animEffect transition="in" filter="fade">
                                      <p:cBhvr>
                                        <p:cTn id="146" dur="500"/>
                                        <p:tgtEl>
                                          <p:spTgt spid="47"/>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41"/>
                                        </p:tgtEl>
                                        <p:attrNameLst>
                                          <p:attrName>style.visibility</p:attrName>
                                        </p:attrNameLst>
                                      </p:cBhvr>
                                      <p:to>
                                        <p:strVal val="visible"/>
                                      </p:to>
                                    </p:set>
                                    <p:animEffect transition="in" filter="fade">
                                      <p:cBhvr>
                                        <p:cTn id="149" dur="500"/>
                                        <p:tgtEl>
                                          <p:spTgt spid="41"/>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44"/>
                                        </p:tgtEl>
                                        <p:attrNameLst>
                                          <p:attrName>style.visibility</p:attrName>
                                        </p:attrNameLst>
                                      </p:cBhvr>
                                      <p:to>
                                        <p:strVal val="visible"/>
                                      </p:to>
                                    </p:set>
                                    <p:animEffect transition="in" filter="fade">
                                      <p:cBhvr>
                                        <p:cTn id="152" dur="500"/>
                                        <p:tgtEl>
                                          <p:spTgt spid="4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42"/>
                                        </p:tgtEl>
                                        <p:attrNameLst>
                                          <p:attrName>style.visibility</p:attrName>
                                        </p:attrNameLst>
                                      </p:cBhvr>
                                      <p:to>
                                        <p:strVal val="visible"/>
                                      </p:to>
                                    </p:set>
                                    <p:animEffect transition="in" filter="fade">
                                      <p:cBhvr>
                                        <p:cTn id="155" dur="500"/>
                                        <p:tgtEl>
                                          <p:spTgt spid="42"/>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76"/>
                                        </p:tgtEl>
                                        <p:attrNameLst>
                                          <p:attrName>style.visibility</p:attrName>
                                        </p:attrNameLst>
                                      </p:cBhvr>
                                      <p:to>
                                        <p:strVal val="visible"/>
                                      </p:to>
                                    </p:set>
                                    <p:animEffect transition="in" filter="fade">
                                      <p:cBhvr>
                                        <p:cTn id="158" dur="500"/>
                                        <p:tgtEl>
                                          <p:spTgt spid="7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75"/>
                                        </p:tgtEl>
                                        <p:attrNameLst>
                                          <p:attrName>style.visibility</p:attrName>
                                        </p:attrNameLst>
                                      </p:cBhvr>
                                      <p:to>
                                        <p:strVal val="visible"/>
                                      </p:to>
                                    </p:set>
                                    <p:animEffect transition="in" filter="fade">
                                      <p:cBhvr>
                                        <p:cTn id="161" dur="500"/>
                                        <p:tgtEl>
                                          <p:spTgt spid="75"/>
                                        </p:tgtEl>
                                      </p:cBhvr>
                                    </p:animEffect>
                                  </p:childTnLst>
                                </p:cTn>
                              </p:par>
                            </p:childTnLst>
                          </p:cTn>
                        </p:par>
                        <p:par>
                          <p:cTn id="162" fill="hold">
                            <p:stCondLst>
                              <p:cond delay="500"/>
                            </p:stCondLst>
                            <p:childTnLst>
                              <p:par>
                                <p:cTn id="163" presetID="1" presetClass="exit" presetSubtype="0" fill="hold" grpId="1" nodeType="afterEffect">
                                  <p:stCondLst>
                                    <p:cond delay="0"/>
                                  </p:stCondLst>
                                  <p:childTnLst>
                                    <p:set>
                                      <p:cBhvr>
                                        <p:cTn id="164" dur="1" fill="hold">
                                          <p:stCondLst>
                                            <p:cond delay="0"/>
                                          </p:stCondLst>
                                        </p:cTn>
                                        <p:tgtEl>
                                          <p:spTgt spid="62"/>
                                        </p:tgtEl>
                                        <p:attrNameLst>
                                          <p:attrName>style.visibility</p:attrName>
                                        </p:attrNameLst>
                                      </p:cBhvr>
                                      <p:to>
                                        <p:strVal val="hidden"/>
                                      </p:to>
                                    </p:set>
                                  </p:childTnLst>
                                </p:cTn>
                              </p:par>
                              <p:par>
                                <p:cTn id="165" presetID="53" presetClass="entr" presetSubtype="16" fill="hold" grpId="0" nodeType="withEffect">
                                  <p:stCondLst>
                                    <p:cond delay="0"/>
                                  </p:stCondLst>
                                  <p:childTnLst>
                                    <p:set>
                                      <p:cBhvr>
                                        <p:cTn id="166" dur="1" fill="hold">
                                          <p:stCondLst>
                                            <p:cond delay="0"/>
                                          </p:stCondLst>
                                        </p:cTn>
                                        <p:tgtEl>
                                          <p:spTgt spid="63"/>
                                        </p:tgtEl>
                                        <p:attrNameLst>
                                          <p:attrName>style.visibility</p:attrName>
                                        </p:attrNameLst>
                                      </p:cBhvr>
                                      <p:to>
                                        <p:strVal val="visible"/>
                                      </p:to>
                                    </p:set>
                                    <p:anim calcmode="lin" valueType="num">
                                      <p:cBhvr>
                                        <p:cTn id="167" dur="500" fill="hold"/>
                                        <p:tgtEl>
                                          <p:spTgt spid="63"/>
                                        </p:tgtEl>
                                        <p:attrNameLst>
                                          <p:attrName>ppt_w</p:attrName>
                                        </p:attrNameLst>
                                      </p:cBhvr>
                                      <p:tavLst>
                                        <p:tav tm="0">
                                          <p:val>
                                            <p:fltVal val="0"/>
                                          </p:val>
                                        </p:tav>
                                        <p:tav tm="100000">
                                          <p:val>
                                            <p:strVal val="#ppt_w"/>
                                          </p:val>
                                        </p:tav>
                                      </p:tavLst>
                                    </p:anim>
                                    <p:anim calcmode="lin" valueType="num">
                                      <p:cBhvr>
                                        <p:cTn id="168" dur="500" fill="hold"/>
                                        <p:tgtEl>
                                          <p:spTgt spid="63"/>
                                        </p:tgtEl>
                                        <p:attrNameLst>
                                          <p:attrName>ppt_h</p:attrName>
                                        </p:attrNameLst>
                                      </p:cBhvr>
                                      <p:tavLst>
                                        <p:tav tm="0">
                                          <p:val>
                                            <p:fltVal val="0"/>
                                          </p:val>
                                        </p:tav>
                                        <p:tav tm="100000">
                                          <p:val>
                                            <p:strVal val="#ppt_h"/>
                                          </p:val>
                                        </p:tav>
                                      </p:tavLst>
                                    </p:anim>
                                    <p:animEffect transition="in" filter="fade">
                                      <p:cBhvr>
                                        <p:cTn id="169" dur="500"/>
                                        <p:tgtEl>
                                          <p:spTgt spid="63"/>
                                        </p:tgtEl>
                                      </p:cBhvr>
                                    </p:animEffect>
                                  </p:childTnLst>
                                </p:cTn>
                              </p:par>
                            </p:childTnLst>
                          </p:cTn>
                        </p:par>
                      </p:childTnLst>
                    </p:cTn>
                  </p:par>
                  <p:par>
                    <p:cTn id="170" fill="hold">
                      <p:stCondLst>
                        <p:cond delay="indefinite"/>
                      </p:stCondLst>
                      <p:childTnLst>
                        <p:par>
                          <p:cTn id="171" fill="hold">
                            <p:stCondLst>
                              <p:cond delay="0"/>
                            </p:stCondLst>
                            <p:childTnLst>
                              <p:par>
                                <p:cTn id="172" presetID="10" presetClass="entr" presetSubtype="0" fill="hold" grpId="0" nodeType="clickEffect">
                                  <p:stCondLst>
                                    <p:cond delay="0"/>
                                  </p:stCondLst>
                                  <p:childTnLst>
                                    <p:set>
                                      <p:cBhvr>
                                        <p:cTn id="173" dur="1" fill="hold">
                                          <p:stCondLst>
                                            <p:cond delay="0"/>
                                          </p:stCondLst>
                                        </p:cTn>
                                        <p:tgtEl>
                                          <p:spTgt spid="45"/>
                                        </p:tgtEl>
                                        <p:attrNameLst>
                                          <p:attrName>style.visibility</p:attrName>
                                        </p:attrNameLst>
                                      </p:cBhvr>
                                      <p:to>
                                        <p:strVal val="visible"/>
                                      </p:to>
                                    </p:set>
                                    <p:animEffect transition="in" filter="fade">
                                      <p:cBhvr>
                                        <p:cTn id="174" dur="500"/>
                                        <p:tgtEl>
                                          <p:spTgt spid="45"/>
                                        </p:tgtEl>
                                      </p:cBhvr>
                                    </p:animEffect>
                                  </p:childTnLst>
                                </p:cTn>
                              </p:par>
                              <p:par>
                                <p:cTn id="175" presetID="10" presetClass="entr" presetSubtype="0" fill="hold" nodeType="withEffect">
                                  <p:stCondLst>
                                    <p:cond delay="0"/>
                                  </p:stCondLst>
                                  <p:childTnLst>
                                    <p:set>
                                      <p:cBhvr>
                                        <p:cTn id="176" dur="1" fill="hold">
                                          <p:stCondLst>
                                            <p:cond delay="0"/>
                                          </p:stCondLst>
                                        </p:cTn>
                                        <p:tgtEl>
                                          <p:spTgt spid="32"/>
                                        </p:tgtEl>
                                        <p:attrNameLst>
                                          <p:attrName>style.visibility</p:attrName>
                                        </p:attrNameLst>
                                      </p:cBhvr>
                                      <p:to>
                                        <p:strVal val="visible"/>
                                      </p:to>
                                    </p:set>
                                    <p:animEffect transition="in" filter="fade">
                                      <p:cBhvr>
                                        <p:cTn id="177" dur="500"/>
                                        <p:tgtEl>
                                          <p:spTgt spid="32"/>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grpId="0" nodeType="clickEffect">
                                  <p:stCondLst>
                                    <p:cond delay="0"/>
                                  </p:stCondLst>
                                  <p:childTnLst>
                                    <p:set>
                                      <p:cBhvr>
                                        <p:cTn id="181" dur="1" fill="hold">
                                          <p:stCondLst>
                                            <p:cond delay="0"/>
                                          </p:stCondLst>
                                        </p:cTn>
                                        <p:tgtEl>
                                          <p:spTgt spid="46"/>
                                        </p:tgtEl>
                                        <p:attrNameLst>
                                          <p:attrName>style.visibility</p:attrName>
                                        </p:attrNameLst>
                                      </p:cBhvr>
                                      <p:to>
                                        <p:strVal val="visible"/>
                                      </p:to>
                                    </p:set>
                                    <p:animEffect transition="in" filter="fade">
                                      <p:cBhvr>
                                        <p:cTn id="182" dur="500"/>
                                        <p:tgtEl>
                                          <p:spTgt spid="46"/>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67"/>
                                        </p:tgtEl>
                                        <p:attrNameLst>
                                          <p:attrName>style.visibility</p:attrName>
                                        </p:attrNameLst>
                                      </p:cBhvr>
                                      <p:to>
                                        <p:strVal val="visible"/>
                                      </p:to>
                                    </p:set>
                                    <p:animEffect transition="in" filter="fade">
                                      <p:cBhvr>
                                        <p:cTn id="185" dur="500"/>
                                        <p:tgtEl>
                                          <p:spTgt spid="67"/>
                                        </p:tgtEl>
                                      </p:cBhvr>
                                    </p:animEffect>
                                  </p:childTnLst>
                                </p:cTn>
                              </p:par>
                            </p:childTnLst>
                          </p:cTn>
                        </p:par>
                      </p:childTnLst>
                    </p:cTn>
                  </p:par>
                  <p:par>
                    <p:cTn id="186" fill="hold">
                      <p:stCondLst>
                        <p:cond delay="indefinite"/>
                      </p:stCondLst>
                      <p:childTnLst>
                        <p:par>
                          <p:cTn id="187" fill="hold">
                            <p:stCondLst>
                              <p:cond delay="0"/>
                            </p:stCondLst>
                            <p:childTnLst>
                              <p:par>
                                <p:cTn id="188" presetID="10" presetClass="entr" presetSubtype="0" fill="hold" grpId="0" nodeType="clickEffect">
                                  <p:stCondLst>
                                    <p:cond delay="0"/>
                                  </p:stCondLst>
                                  <p:childTnLst>
                                    <p:set>
                                      <p:cBhvr>
                                        <p:cTn id="189" dur="1" fill="hold">
                                          <p:stCondLst>
                                            <p:cond delay="0"/>
                                          </p:stCondLst>
                                        </p:cTn>
                                        <p:tgtEl>
                                          <p:spTgt spid="50"/>
                                        </p:tgtEl>
                                        <p:attrNameLst>
                                          <p:attrName>style.visibility</p:attrName>
                                        </p:attrNameLst>
                                      </p:cBhvr>
                                      <p:to>
                                        <p:strVal val="visible"/>
                                      </p:to>
                                    </p:set>
                                    <p:animEffect transition="in" filter="fade">
                                      <p:cBhvr>
                                        <p:cTn id="19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4" grpId="0"/>
      <p:bldP spid="54" grpId="1"/>
      <p:bldP spid="59" grpId="0"/>
      <p:bldP spid="59" grpId="1"/>
      <p:bldP spid="60" grpId="0"/>
      <p:bldP spid="60" grpId="1"/>
      <p:bldP spid="64" grpId="0"/>
      <p:bldP spid="49" grpId="0" animBg="1"/>
      <p:bldP spid="56" grpId="0"/>
      <p:bldP spid="56" grpId="1"/>
      <p:bldP spid="58" grpId="0"/>
      <p:bldP spid="58" grpId="1"/>
      <p:bldP spid="61" grpId="0"/>
      <p:bldP spid="61" grpId="1"/>
      <p:bldP spid="62" grpId="0"/>
      <p:bldP spid="62" grpId="1"/>
      <p:bldP spid="63" grpId="0"/>
      <p:bldP spid="52" grpId="0" animBg="1"/>
      <p:bldP spid="51" grpId="0" animBg="1"/>
      <p:bldP spid="35" grpId="0" animBg="1"/>
      <p:bldP spid="13" grpId="0" animBg="1"/>
      <p:bldP spid="7" grpId="0" animBg="1"/>
      <p:bldP spid="6" grpId="0" animBg="1"/>
      <p:bldP spid="8" grpId="0" animBg="1"/>
      <p:bldP spid="9" grpId="0" animBg="1"/>
      <p:bldP spid="10" grpId="0" animBg="1"/>
      <p:bldP spid="11" grpId="0" animBg="1"/>
      <p:bldP spid="12" grpId="0" animBg="1"/>
      <p:bldP spid="36" grpId="0" animBg="1"/>
      <p:bldP spid="37" grpId="0" animBg="1"/>
      <p:bldP spid="38" grpId="0" animBg="1"/>
      <p:bldP spid="39" grpId="0" animBg="1"/>
      <p:bldP spid="40" grpId="0" animBg="1"/>
      <p:bldP spid="41" grpId="0" animBg="1"/>
      <p:bldP spid="42" grpId="0" animBg="1"/>
      <p:bldP spid="44" grpId="0" animBg="1"/>
      <p:bldP spid="47" grpId="0" animBg="1"/>
      <p:bldP spid="66" grpId="0" animBg="1"/>
      <p:bldP spid="69" grpId="0"/>
      <p:bldP spid="70" grpId="0"/>
      <p:bldP spid="74" grpId="0"/>
      <p:bldP spid="75" grpId="0"/>
      <p:bldP spid="76" grpId="0"/>
      <p:bldP spid="45" grpId="0"/>
      <p:bldP spid="46" grpId="0"/>
      <p:bldP spid="50" grpId="0"/>
      <p:bldP spid="68" grpId="0"/>
      <p:bldP spid="6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Exchange Online</a:t>
            </a:r>
            <a:endParaRPr lang="en-US" dirty="0"/>
          </a:p>
        </p:txBody>
      </p:sp>
    </p:spTree>
    <p:extLst>
      <p:ext uri="{BB962C8B-B14F-4D97-AF65-F5344CB8AC3E}">
        <p14:creationId xmlns:p14="http://schemas.microsoft.com/office/powerpoint/2010/main" val="3162178170"/>
      </p:ext>
    </p:extLst>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bwMode="auto">
          <a:xfrm>
            <a:off x="4868966" y="1016306"/>
            <a:ext cx="1651707" cy="585183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9" tIns="46629" rIns="46629" bIns="46629" numCol="1" spcCol="0" rtlCol="0" fromWordArt="0" anchor="t" anchorCtr="0" forceAA="0" compatLnSpc="1">
            <a:prstTxWarp prst="textNoShape">
              <a:avLst/>
            </a:prstTxWarp>
            <a:noAutofit/>
          </a:bodyPr>
          <a:lstStyle/>
          <a:p>
            <a:pPr algn="ctr" defTabSz="932266"/>
            <a:endParaRPr lang="en-US" sz="2856" dirty="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6734172" y="1014591"/>
            <a:ext cx="1763763" cy="5851830"/>
          </a:xfrm>
          <a:prstGeom prst="rect">
            <a:avLst/>
          </a:prstGeom>
          <a:solidFill>
            <a:schemeClr val="tx2"/>
          </a:solidFill>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6629" tIns="46629" rIns="46629" bIns="46629" numCol="1" spcCol="0" rtlCol="0" fromWordArt="0" anchor="t" anchorCtr="0" forceAA="0" compatLnSpc="1">
            <a:prstTxWarp prst="textNoShape">
              <a:avLst/>
            </a:prstTxWarp>
            <a:noAutofit/>
          </a:bodyPr>
          <a:lstStyle/>
          <a:p>
            <a:pPr algn="ctr" defTabSz="932266"/>
            <a:endParaRPr lang="en-US" sz="3672" dirty="0">
              <a:gradFill>
                <a:gsLst>
                  <a:gs pos="0">
                    <a:srgbClr val="FFFFFF"/>
                  </a:gs>
                  <a:gs pos="100000">
                    <a:srgbClr val="FFFFFF"/>
                  </a:gs>
                </a:gsLst>
                <a:lin ang="5400000" scaled="0"/>
              </a:gradFill>
              <a:ea typeface="Segoe UI" pitchFamily="34" charset="0"/>
              <a:cs typeface="Segoe UI" pitchFamily="34" charset="0"/>
            </a:endParaRPr>
          </a:p>
        </p:txBody>
      </p:sp>
      <p:sp>
        <p:nvSpPr>
          <p:cNvPr id="5" name="Title 4"/>
          <p:cNvSpPr>
            <a:spLocks noGrp="1"/>
          </p:cNvSpPr>
          <p:nvPr>
            <p:ph type="title"/>
          </p:nvPr>
        </p:nvSpPr>
        <p:spPr/>
        <p:txBody>
          <a:bodyPr/>
          <a:lstStyle/>
          <a:p>
            <a:r>
              <a:rPr lang="en-US" sz="4400" dirty="0" smtClean="0"/>
              <a:t>Exchange Server roles Theory</a:t>
            </a:r>
            <a:endParaRPr lang="en-US" sz="4400" dirty="0"/>
          </a:p>
        </p:txBody>
      </p:sp>
      <p:grpSp>
        <p:nvGrpSpPr>
          <p:cNvPr id="26" name="Group 25"/>
          <p:cNvGrpSpPr/>
          <p:nvPr/>
        </p:nvGrpSpPr>
        <p:grpSpPr>
          <a:xfrm>
            <a:off x="301353" y="2886279"/>
            <a:ext cx="1865207" cy="1865207"/>
            <a:chOff x="1414570" y="3095974"/>
            <a:chExt cx="914400" cy="908026"/>
          </a:xfrm>
        </p:grpSpPr>
        <p:pic>
          <p:nvPicPr>
            <p:cNvPr id="11"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4570" y="3095974"/>
              <a:ext cx="874178" cy="908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11"/>
            <p:cNvSpPr txBox="1"/>
            <p:nvPr/>
          </p:nvSpPr>
          <p:spPr>
            <a:xfrm>
              <a:off x="1751776" y="3107338"/>
              <a:ext cx="577194" cy="374080"/>
            </a:xfrm>
            <a:prstGeom prst="rect">
              <a:avLst/>
            </a:prstGeom>
            <a:noFill/>
          </p:spPr>
          <p:txBody>
            <a:bodyPr wrap="square" lIns="0" tIns="0" rIns="0" bIns="0" rtlCol="0">
              <a:spAutoFit/>
            </a:bodyPr>
            <a:lstStyle/>
            <a:p>
              <a:pPr algn="ctr" defTabSz="932573">
                <a:defRPr/>
              </a:pPr>
              <a:r>
                <a:rPr lang="en-US" sz="4896" kern="0" spc="-72" dirty="0">
                  <a:effectLst>
                    <a:outerShdw blurRad="38100" dist="38100" dir="2700000" algn="tl">
                      <a:srgbClr val="000000">
                        <a:alpha val="43137"/>
                      </a:srgbClr>
                    </a:outerShdw>
                  </a:effectLst>
                </a:rPr>
                <a:t>E</a:t>
              </a:r>
            </a:p>
          </p:txBody>
        </p:sp>
      </p:grpSp>
      <p:pic>
        <p:nvPicPr>
          <p:cNvPr id="27" name="Rectangle 1024082"/>
          <p:cNvPicPr>
            <a:picLocks noChangeAspect="1" noChangeArrowheads="1"/>
          </p:cNvPicPr>
          <p:nvPr/>
        </p:nvPicPr>
        <p:blipFill>
          <a:blip r:embed="rId4" cstate="print"/>
          <a:srcRect/>
          <a:stretch>
            <a:fillRect/>
          </a:stretch>
        </p:blipFill>
        <p:spPr bwMode="gray">
          <a:xfrm>
            <a:off x="2144458" y="3261268"/>
            <a:ext cx="626113" cy="1115230"/>
          </a:xfrm>
          <a:prstGeom prst="rect">
            <a:avLst/>
          </a:prstGeom>
          <a:noFill/>
          <a:ln w="9525">
            <a:noFill/>
            <a:miter lim="800000"/>
            <a:headEnd/>
            <a:tailEnd/>
          </a:ln>
        </p:spPr>
      </p:pic>
      <p:grpSp>
        <p:nvGrpSpPr>
          <p:cNvPr id="22" name="Group 21"/>
          <p:cNvGrpSpPr/>
          <p:nvPr/>
        </p:nvGrpSpPr>
        <p:grpSpPr>
          <a:xfrm>
            <a:off x="6722243" y="2877861"/>
            <a:ext cx="1865207" cy="1865207"/>
            <a:chOff x="5565396" y="3089600"/>
            <a:chExt cx="914400" cy="914400"/>
          </a:xfrm>
        </p:grpSpPr>
        <p:pic>
          <p:nvPicPr>
            <p:cNvPr id="8"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5396" y="3089600"/>
              <a:ext cx="80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TextBox 15"/>
            <p:cNvSpPr txBox="1"/>
            <p:nvPr/>
          </p:nvSpPr>
          <p:spPr>
            <a:xfrm>
              <a:off x="5950754" y="3107338"/>
              <a:ext cx="529042" cy="376706"/>
            </a:xfrm>
            <a:prstGeom prst="rect">
              <a:avLst/>
            </a:prstGeom>
            <a:noFill/>
          </p:spPr>
          <p:txBody>
            <a:bodyPr wrap="square" lIns="0" tIns="0" rIns="0" bIns="0" rtlCol="0">
              <a:spAutoFit/>
            </a:bodyPr>
            <a:lstStyle/>
            <a:p>
              <a:pPr algn="ctr"/>
              <a:r>
                <a:rPr lang="en-US" sz="4896" spc="-72" dirty="0">
                  <a:effectLst>
                    <a:outerShdw blurRad="38100" dist="38100" dir="2700000" algn="tl">
                      <a:srgbClr val="000000">
                        <a:alpha val="43137"/>
                      </a:srgbClr>
                    </a:outerShdw>
                  </a:effectLst>
                </a:rPr>
                <a:t>M</a:t>
              </a:r>
            </a:p>
          </p:txBody>
        </p:sp>
      </p:grpSp>
      <p:sp>
        <p:nvSpPr>
          <p:cNvPr id="2" name="TextBox 1"/>
          <p:cNvSpPr txBox="1"/>
          <p:nvPr/>
        </p:nvSpPr>
        <p:spPr>
          <a:xfrm>
            <a:off x="83613" y="4673276"/>
            <a:ext cx="1934441" cy="576406"/>
          </a:xfrm>
          <a:prstGeom prst="rect">
            <a:avLst/>
          </a:prstGeom>
          <a:noFill/>
        </p:spPr>
        <p:txBody>
          <a:bodyPr wrap="square" lIns="0" tIns="0" rIns="0" bIns="0" rtlCol="0">
            <a:spAutoFit/>
          </a:bodyPr>
          <a:lstStyle/>
          <a:p>
            <a:pPr algn="ctr"/>
            <a:r>
              <a:rPr lang="en-US" sz="1224" spc="-72" dirty="0"/>
              <a:t>Exchange 2013 SP1</a:t>
            </a:r>
          </a:p>
          <a:p>
            <a:pPr algn="ctr"/>
            <a:r>
              <a:rPr lang="en-US" sz="1224" spc="-72" dirty="0"/>
              <a:t>Exchange 2010 SP3</a:t>
            </a:r>
          </a:p>
          <a:p>
            <a:pPr algn="ctr"/>
            <a:r>
              <a:rPr lang="en-US" sz="1224" spc="-72" dirty="0"/>
              <a:t>Exchange 2007 SP3 RU10</a:t>
            </a:r>
          </a:p>
        </p:txBody>
      </p:sp>
      <p:grpSp>
        <p:nvGrpSpPr>
          <p:cNvPr id="21" name="Group 20"/>
          <p:cNvGrpSpPr/>
          <p:nvPr/>
        </p:nvGrpSpPr>
        <p:grpSpPr>
          <a:xfrm>
            <a:off x="4865538" y="2875244"/>
            <a:ext cx="1865207" cy="1865207"/>
            <a:chOff x="2452276" y="3107338"/>
            <a:chExt cx="914400" cy="896662"/>
          </a:xfrm>
        </p:grpSpPr>
        <p:pic>
          <p:nvPicPr>
            <p:cNvPr id="2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52276" y="3119596"/>
              <a:ext cx="766587" cy="884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TextBox 28"/>
            <p:cNvSpPr txBox="1"/>
            <p:nvPr/>
          </p:nvSpPr>
          <p:spPr>
            <a:xfrm>
              <a:off x="2740545" y="3107338"/>
              <a:ext cx="626131" cy="369398"/>
            </a:xfrm>
            <a:prstGeom prst="rect">
              <a:avLst/>
            </a:prstGeom>
            <a:noFill/>
          </p:spPr>
          <p:txBody>
            <a:bodyPr wrap="square" lIns="0" tIns="0" rIns="0" bIns="0" rtlCol="0">
              <a:spAutoFit/>
            </a:bodyPr>
            <a:lstStyle/>
            <a:p>
              <a:pPr algn="ctr" defTabSz="932573">
                <a:defRPr/>
              </a:pPr>
              <a:r>
                <a:rPr lang="en-US" sz="4896" kern="0" spc="-72" dirty="0">
                  <a:effectLst>
                    <a:outerShdw blurRad="38100" dist="38100" dir="2700000" algn="tl">
                      <a:srgbClr val="000000">
                        <a:alpha val="43137"/>
                      </a:srgbClr>
                    </a:outerShdw>
                  </a:effectLst>
                </a:rPr>
                <a:t>C</a:t>
              </a:r>
            </a:p>
          </p:txBody>
        </p:sp>
      </p:grpSp>
      <p:grpSp>
        <p:nvGrpSpPr>
          <p:cNvPr id="15" name="Group 14"/>
          <p:cNvGrpSpPr/>
          <p:nvPr/>
        </p:nvGrpSpPr>
        <p:grpSpPr>
          <a:xfrm>
            <a:off x="6723957" y="2900070"/>
            <a:ext cx="1865207" cy="1865207"/>
            <a:chOff x="5565396" y="3089600"/>
            <a:chExt cx="914400" cy="914400"/>
          </a:xfrm>
        </p:grpSpPr>
        <p:pic>
          <p:nvPicPr>
            <p:cNvPr id="1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5396" y="3089600"/>
              <a:ext cx="80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TextBox 17"/>
            <p:cNvSpPr txBox="1"/>
            <p:nvPr/>
          </p:nvSpPr>
          <p:spPr>
            <a:xfrm>
              <a:off x="5950754" y="3107338"/>
              <a:ext cx="529042" cy="376706"/>
            </a:xfrm>
            <a:prstGeom prst="rect">
              <a:avLst/>
            </a:prstGeom>
            <a:noFill/>
          </p:spPr>
          <p:txBody>
            <a:bodyPr wrap="square" lIns="0" tIns="0" rIns="0" bIns="0" rtlCol="0">
              <a:spAutoFit/>
            </a:bodyPr>
            <a:lstStyle/>
            <a:p>
              <a:pPr algn="ctr"/>
              <a:r>
                <a:rPr lang="en-US" sz="4896" spc="-72" dirty="0">
                  <a:effectLst>
                    <a:outerShdw blurRad="38100" dist="38100" dir="2700000" algn="tl">
                      <a:srgbClr val="000000">
                        <a:alpha val="43137"/>
                      </a:srgbClr>
                    </a:outerShdw>
                  </a:effectLst>
                </a:rPr>
                <a:t>M</a:t>
              </a:r>
            </a:p>
          </p:txBody>
        </p:sp>
      </p:grpSp>
      <p:grpSp>
        <p:nvGrpSpPr>
          <p:cNvPr id="19" name="Group 18"/>
          <p:cNvGrpSpPr/>
          <p:nvPr/>
        </p:nvGrpSpPr>
        <p:grpSpPr>
          <a:xfrm>
            <a:off x="4867251" y="2897453"/>
            <a:ext cx="1865207" cy="1865207"/>
            <a:chOff x="2452276" y="3107338"/>
            <a:chExt cx="914400" cy="896662"/>
          </a:xfrm>
        </p:grpSpPr>
        <p:pic>
          <p:nvPicPr>
            <p:cNvPr id="2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52276" y="3119596"/>
              <a:ext cx="766587" cy="884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TextBox 22"/>
            <p:cNvSpPr txBox="1"/>
            <p:nvPr/>
          </p:nvSpPr>
          <p:spPr>
            <a:xfrm>
              <a:off x="2740545" y="3107338"/>
              <a:ext cx="626131" cy="369398"/>
            </a:xfrm>
            <a:prstGeom prst="rect">
              <a:avLst/>
            </a:prstGeom>
            <a:noFill/>
          </p:spPr>
          <p:txBody>
            <a:bodyPr wrap="square" lIns="0" tIns="0" rIns="0" bIns="0" rtlCol="0">
              <a:spAutoFit/>
            </a:bodyPr>
            <a:lstStyle/>
            <a:p>
              <a:pPr algn="ctr" defTabSz="932573">
                <a:defRPr/>
              </a:pPr>
              <a:r>
                <a:rPr lang="en-US" sz="4896" kern="0" spc="-72" dirty="0">
                  <a:effectLst>
                    <a:outerShdw blurRad="38100" dist="38100" dir="2700000" algn="tl">
                      <a:srgbClr val="000000">
                        <a:alpha val="43137"/>
                      </a:srgbClr>
                    </a:outerShdw>
                  </a:effectLst>
                </a:rPr>
                <a:t>C</a:t>
              </a:r>
            </a:p>
          </p:txBody>
        </p:sp>
      </p:grpSp>
      <p:grpSp>
        <p:nvGrpSpPr>
          <p:cNvPr id="24" name="Group 23"/>
          <p:cNvGrpSpPr/>
          <p:nvPr/>
        </p:nvGrpSpPr>
        <p:grpSpPr>
          <a:xfrm>
            <a:off x="6725670" y="4766925"/>
            <a:ext cx="1865207" cy="1865207"/>
            <a:chOff x="5565396" y="3089600"/>
            <a:chExt cx="914400" cy="914400"/>
          </a:xfrm>
        </p:grpSpPr>
        <p:pic>
          <p:nvPicPr>
            <p:cNvPr id="25"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5396" y="3089600"/>
              <a:ext cx="80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TextBox 29"/>
            <p:cNvSpPr txBox="1"/>
            <p:nvPr/>
          </p:nvSpPr>
          <p:spPr>
            <a:xfrm>
              <a:off x="5950754" y="3107338"/>
              <a:ext cx="529042" cy="376706"/>
            </a:xfrm>
            <a:prstGeom prst="rect">
              <a:avLst/>
            </a:prstGeom>
            <a:noFill/>
          </p:spPr>
          <p:txBody>
            <a:bodyPr wrap="square" lIns="0" tIns="0" rIns="0" bIns="0" rtlCol="0">
              <a:spAutoFit/>
            </a:bodyPr>
            <a:lstStyle/>
            <a:p>
              <a:pPr algn="ctr"/>
              <a:r>
                <a:rPr lang="en-US" sz="4896" spc="-72" dirty="0">
                  <a:effectLst>
                    <a:outerShdw blurRad="38100" dist="38100" dir="2700000" algn="tl">
                      <a:srgbClr val="000000">
                        <a:alpha val="43137"/>
                      </a:srgbClr>
                    </a:outerShdw>
                  </a:effectLst>
                </a:rPr>
                <a:t>M</a:t>
              </a:r>
            </a:p>
          </p:txBody>
        </p:sp>
      </p:grpSp>
      <p:grpSp>
        <p:nvGrpSpPr>
          <p:cNvPr id="31" name="Group 30"/>
          <p:cNvGrpSpPr/>
          <p:nvPr/>
        </p:nvGrpSpPr>
        <p:grpSpPr>
          <a:xfrm>
            <a:off x="4868965" y="4764308"/>
            <a:ext cx="1865207" cy="1865207"/>
            <a:chOff x="2452276" y="3107338"/>
            <a:chExt cx="914400" cy="896662"/>
          </a:xfrm>
        </p:grpSpPr>
        <p:pic>
          <p:nvPicPr>
            <p:cNvPr id="3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52276" y="3119596"/>
              <a:ext cx="766587" cy="884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TextBox 32"/>
            <p:cNvSpPr txBox="1"/>
            <p:nvPr/>
          </p:nvSpPr>
          <p:spPr>
            <a:xfrm>
              <a:off x="2740545" y="3107338"/>
              <a:ext cx="626131" cy="369398"/>
            </a:xfrm>
            <a:prstGeom prst="rect">
              <a:avLst/>
            </a:prstGeom>
            <a:noFill/>
          </p:spPr>
          <p:txBody>
            <a:bodyPr wrap="square" lIns="0" tIns="0" rIns="0" bIns="0" rtlCol="0">
              <a:spAutoFit/>
            </a:bodyPr>
            <a:lstStyle/>
            <a:p>
              <a:pPr algn="ctr" defTabSz="932573">
                <a:defRPr/>
              </a:pPr>
              <a:r>
                <a:rPr lang="en-US" sz="4896" kern="0" spc="-72" dirty="0">
                  <a:effectLst>
                    <a:outerShdw blurRad="38100" dist="38100" dir="2700000" algn="tl">
                      <a:srgbClr val="000000">
                        <a:alpha val="43137"/>
                      </a:srgbClr>
                    </a:outerShdw>
                  </a:effectLst>
                </a:rPr>
                <a:t>C</a:t>
              </a:r>
            </a:p>
          </p:txBody>
        </p:sp>
      </p:grpSp>
      <p:sp>
        <p:nvSpPr>
          <p:cNvPr id="6" name="TextBox 5"/>
          <p:cNvSpPr txBox="1"/>
          <p:nvPr/>
        </p:nvSpPr>
        <p:spPr>
          <a:xfrm>
            <a:off x="8570144" y="2919824"/>
            <a:ext cx="1979509" cy="573786"/>
          </a:xfrm>
          <a:prstGeom prst="rect">
            <a:avLst/>
          </a:prstGeom>
          <a:noFill/>
        </p:spPr>
        <p:txBody>
          <a:bodyPr wrap="square" lIns="124344" tIns="62172" rIns="124344" bIns="62172" rtlCol="0">
            <a:spAutoFit/>
          </a:bodyPr>
          <a:lstStyle/>
          <a:p>
            <a:pPr algn="ctr"/>
            <a:r>
              <a:rPr lang="en-US" sz="1428" dirty="0"/>
              <a:t>Database Availability Group (DAG)</a:t>
            </a:r>
          </a:p>
        </p:txBody>
      </p:sp>
      <p:sp>
        <p:nvSpPr>
          <p:cNvPr id="35" name="TextBox 34"/>
          <p:cNvSpPr txBox="1"/>
          <p:nvPr/>
        </p:nvSpPr>
        <p:spPr>
          <a:xfrm>
            <a:off x="3505589" y="2903740"/>
            <a:ext cx="1572800" cy="573786"/>
          </a:xfrm>
          <a:prstGeom prst="rect">
            <a:avLst/>
          </a:prstGeom>
          <a:noFill/>
        </p:spPr>
        <p:txBody>
          <a:bodyPr wrap="square" lIns="124344" tIns="62172" rIns="124344" bIns="62172" rtlCol="0">
            <a:spAutoFit/>
          </a:bodyPr>
          <a:lstStyle/>
          <a:p>
            <a:pPr algn="ctr"/>
            <a:r>
              <a:rPr lang="en-US" sz="1428" dirty="0"/>
              <a:t>Client Access Server Array</a:t>
            </a:r>
          </a:p>
        </p:txBody>
      </p:sp>
      <p:sp>
        <p:nvSpPr>
          <p:cNvPr id="7" name="Rectangle 6"/>
          <p:cNvSpPr/>
          <p:nvPr/>
        </p:nvSpPr>
        <p:spPr bwMode="auto">
          <a:xfrm>
            <a:off x="3106027" y="2384497"/>
            <a:ext cx="399562" cy="2914385"/>
          </a:xfrm>
          <a:prstGeom prst="rect">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Load Balancer</a:t>
            </a:r>
          </a:p>
        </p:txBody>
      </p:sp>
    </p:spTree>
    <p:extLst>
      <p:ext uri="{BB962C8B-B14F-4D97-AF65-F5344CB8AC3E}">
        <p14:creationId xmlns:p14="http://schemas.microsoft.com/office/powerpoint/2010/main" val="31915191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nodeType="clickEffect">
                                  <p:stCondLst>
                                    <p:cond delay="0"/>
                                  </p:stCondLst>
                                  <p:childTnLst>
                                    <p:animMotion origin="layout" path="M 0 0 L 0 -0.25 E" pathEditMode="relative" ptsTypes="">
                                      <p:cBhvr>
                                        <p:cTn id="6" dur="2000" fill="hold"/>
                                        <p:tgtEl>
                                          <p:spTgt spid="21"/>
                                        </p:tgtEl>
                                        <p:attrNameLst>
                                          <p:attrName>ppt_x</p:attrName>
                                          <p:attrName>ppt_y</p:attrName>
                                        </p:attrNameLst>
                                      </p:cBhvr>
                                    </p:animMotion>
                                  </p:childTnLst>
                                </p:cTn>
                              </p:par>
                              <p:par>
                                <p:cTn id="7" presetID="64" presetClass="path" presetSubtype="0" accel="50000" decel="50000" fill="hold" nodeType="withEffect">
                                  <p:stCondLst>
                                    <p:cond delay="0"/>
                                  </p:stCondLst>
                                  <p:childTnLst>
                                    <p:animMotion origin="layout" path="M 0 0 L 0 -0.25 E" pathEditMode="relative" ptsTypes="">
                                      <p:cBhvr>
                                        <p:cTn id="8" dur="2000" fill="hold"/>
                                        <p:tgtEl>
                                          <p:spTgt spid="22"/>
                                        </p:tgtEl>
                                        <p:attrNameLst>
                                          <p:attrName>ppt_x</p:attrName>
                                          <p:attrName>ppt_y</p:attrName>
                                        </p:attrNameLst>
                                      </p:cBhvr>
                                    </p:animMotion>
                                  </p:childTnLst>
                                </p:cTn>
                              </p:par>
                            </p:childTnLst>
                          </p:cTn>
                        </p:par>
                        <p:par>
                          <p:cTn id="9" fill="hold">
                            <p:stCondLst>
                              <p:cond delay="2000"/>
                            </p:stCondLst>
                            <p:childTnLst>
                              <p:par>
                                <p:cTn id="10" presetID="1" presetClass="entr" presetSubtype="0" fill="hold" nodeType="afterEffect">
                                  <p:stCondLst>
                                    <p:cond delay="500"/>
                                  </p:stCondLst>
                                  <p:childTnLst>
                                    <p:set>
                                      <p:cBhvr>
                                        <p:cTn id="11" dur="1" fill="hold">
                                          <p:stCondLst>
                                            <p:cond delay="0"/>
                                          </p:stCondLst>
                                        </p:cTn>
                                        <p:tgtEl>
                                          <p:spTgt spid="19"/>
                                        </p:tgtEl>
                                        <p:attrNameLst>
                                          <p:attrName>style.visibility</p:attrName>
                                        </p:attrNameLst>
                                      </p:cBhvr>
                                      <p:to>
                                        <p:strVal val="visible"/>
                                      </p:to>
                                    </p:set>
                                  </p:childTnLst>
                                </p:cTn>
                              </p:par>
                            </p:childTnLst>
                          </p:cTn>
                        </p:par>
                        <p:par>
                          <p:cTn id="12" fill="hold">
                            <p:stCondLst>
                              <p:cond delay="2500"/>
                            </p:stCondLst>
                            <p:childTnLst>
                              <p:par>
                                <p:cTn id="13" presetID="1"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par>
                          <p:cTn id="15" fill="hold">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31"/>
                                        </p:tgtEl>
                                        <p:attrNameLst>
                                          <p:attrName>style.visibility</p:attrName>
                                        </p:attrNameLst>
                                      </p:cBhvr>
                                      <p:to>
                                        <p:strVal val="visible"/>
                                      </p:to>
                                    </p:set>
                                  </p:childTnLst>
                                </p:cTn>
                              </p:par>
                            </p:childTnLst>
                          </p:cTn>
                        </p:par>
                        <p:par>
                          <p:cTn id="18" fill="hold">
                            <p:stCondLst>
                              <p:cond delay="3500"/>
                            </p:stCondLst>
                            <p:childTnLst>
                              <p:par>
                                <p:cTn id="19" presetID="1" presetClass="entr" presetSubtype="0"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par>
                          <p:cTn id="29" fill="hold">
                            <p:stCondLst>
                              <p:cond delay="500"/>
                            </p:stCondLst>
                            <p:childTnLst>
                              <p:par>
                                <p:cTn id="30" presetID="10" presetClass="entr" presetSubtype="0" fill="hold" grpId="0" nodeType="afterEffect">
                                  <p:stCondLst>
                                    <p:cond delay="100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8"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0-#ppt_w/2"/>
                                          </p:val>
                                        </p:tav>
                                        <p:tav tm="100000">
                                          <p:val>
                                            <p:strVal val="#ppt_x"/>
                                          </p:val>
                                        </p:tav>
                                      </p:tavLst>
                                    </p:anim>
                                    <p:anim calcmode="lin" valueType="num">
                                      <p:cBhvr additive="base">
                                        <p:cTn id="41" dur="500" fill="hold"/>
                                        <p:tgtEl>
                                          <p:spTgt spid="26"/>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anim calcmode="lin" valueType="num">
                                      <p:cBhvr additive="base">
                                        <p:cTn id="44" dur="500" fill="hold"/>
                                        <p:tgtEl>
                                          <p:spTgt spid="27"/>
                                        </p:tgtEl>
                                        <p:attrNameLst>
                                          <p:attrName>ppt_x</p:attrName>
                                        </p:attrNameLst>
                                      </p:cBhvr>
                                      <p:tavLst>
                                        <p:tav tm="0">
                                          <p:val>
                                            <p:strVal val="0-#ppt_w/2"/>
                                          </p:val>
                                        </p:tav>
                                        <p:tav tm="100000">
                                          <p:val>
                                            <p:strVal val="#ppt_x"/>
                                          </p:val>
                                        </p:tav>
                                      </p:tavLst>
                                    </p:anim>
                                    <p:anim calcmode="lin" valueType="num">
                                      <p:cBhvr additive="base">
                                        <p:cTn id="45" dur="500" fill="hold"/>
                                        <p:tgtEl>
                                          <p:spTgt spid="27"/>
                                        </p:tgtEl>
                                        <p:attrNameLst>
                                          <p:attrName>ppt_y</p:attrName>
                                        </p:attrNameLst>
                                      </p:cBhvr>
                                      <p:tavLst>
                                        <p:tav tm="0">
                                          <p:val>
                                            <p:strVal val="#ppt_y"/>
                                          </p:val>
                                        </p:tav>
                                        <p:tav tm="100000">
                                          <p:val>
                                            <p:strVal val="#ppt_y"/>
                                          </p:val>
                                        </p:tav>
                                      </p:tavLst>
                                    </p:anim>
                                  </p:childTnLst>
                                </p:cTn>
                              </p:par>
                              <p:par>
                                <p:cTn id="46" presetID="2" presetClass="entr" presetSubtype="8" fill="hold" grpId="0" nodeType="withEffect">
                                  <p:stCondLst>
                                    <p:cond delay="0"/>
                                  </p:stCondLst>
                                  <p:childTnLst>
                                    <p:set>
                                      <p:cBhvr>
                                        <p:cTn id="47" dur="1" fill="hold">
                                          <p:stCondLst>
                                            <p:cond delay="0"/>
                                          </p:stCondLst>
                                        </p:cTn>
                                        <p:tgtEl>
                                          <p:spTgt spid="2"/>
                                        </p:tgtEl>
                                        <p:attrNameLst>
                                          <p:attrName>style.visibility</p:attrName>
                                        </p:attrNameLst>
                                      </p:cBhvr>
                                      <p:to>
                                        <p:strVal val="visible"/>
                                      </p:to>
                                    </p:set>
                                    <p:anim calcmode="lin" valueType="num">
                                      <p:cBhvr additive="base">
                                        <p:cTn id="48" dur="500" fill="hold"/>
                                        <p:tgtEl>
                                          <p:spTgt spid="2"/>
                                        </p:tgtEl>
                                        <p:attrNameLst>
                                          <p:attrName>ppt_x</p:attrName>
                                        </p:attrNameLst>
                                      </p:cBhvr>
                                      <p:tavLst>
                                        <p:tav tm="0">
                                          <p:val>
                                            <p:strVal val="0-#ppt_w/2"/>
                                          </p:val>
                                        </p:tav>
                                        <p:tav tm="100000">
                                          <p:val>
                                            <p:strVal val="#ppt_x"/>
                                          </p:val>
                                        </p:tav>
                                      </p:tavLst>
                                    </p:anim>
                                    <p:anim calcmode="lin" valueType="num">
                                      <p:cBhvr additive="base">
                                        <p:cTn id="49"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 grpId="0" animBg="1"/>
      <p:bldP spid="2" grpId="0"/>
      <p:bldP spid="6" grpId="0"/>
      <p:bldP spid="3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6734172" y="1014591"/>
            <a:ext cx="1763763" cy="5851830"/>
          </a:xfrm>
          <a:prstGeom prst="rect">
            <a:avLst/>
          </a:prstGeom>
          <a:solidFill>
            <a:schemeClr val="accent1">
              <a:lumMod val="20000"/>
              <a:lumOff val="80000"/>
            </a:schemeClr>
          </a:solidFill>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6629" tIns="46629" rIns="46629" bIns="46629" numCol="1" spcCol="0" rtlCol="0" fromWordArt="0" anchor="t" anchorCtr="0" forceAA="0" compatLnSpc="1">
            <a:prstTxWarp prst="textNoShape">
              <a:avLst/>
            </a:prstTxWarp>
            <a:noAutofit/>
          </a:bodyPr>
          <a:lstStyle/>
          <a:p>
            <a:pPr algn="ctr" defTabSz="932266"/>
            <a:endParaRPr lang="en-US" sz="3672" dirty="0">
              <a:gradFill>
                <a:gsLst>
                  <a:gs pos="0">
                    <a:srgbClr val="FFFFFF"/>
                  </a:gs>
                  <a:gs pos="100000">
                    <a:srgbClr val="FFFFFF"/>
                  </a:gs>
                </a:gsLst>
                <a:lin ang="5400000" scaled="0"/>
              </a:gradFill>
              <a:ea typeface="Segoe UI" pitchFamily="34" charset="0"/>
              <a:cs typeface="Segoe UI" pitchFamily="34" charset="0"/>
            </a:endParaRPr>
          </a:p>
        </p:txBody>
      </p:sp>
      <p:sp>
        <p:nvSpPr>
          <p:cNvPr id="5" name="Title 4"/>
          <p:cNvSpPr>
            <a:spLocks noGrp="1"/>
          </p:cNvSpPr>
          <p:nvPr>
            <p:ph type="title"/>
          </p:nvPr>
        </p:nvSpPr>
        <p:spPr/>
        <p:txBody>
          <a:bodyPr/>
          <a:lstStyle/>
          <a:p>
            <a:r>
              <a:rPr lang="en-US" sz="4400" dirty="0" smtClean="0"/>
              <a:t>Exchange Server Roles Reality</a:t>
            </a:r>
            <a:endParaRPr lang="en-US" sz="4400" dirty="0"/>
          </a:p>
        </p:txBody>
      </p:sp>
      <p:sp>
        <p:nvSpPr>
          <p:cNvPr id="3" name="Slide Number Placeholder 2"/>
          <p:cNvSpPr>
            <a:spLocks noGrp="1"/>
          </p:cNvSpPr>
          <p:nvPr>
            <p:ph type="sldNum" sz="quarter" idx="4294967295"/>
          </p:nvPr>
        </p:nvSpPr>
        <p:spPr>
          <a:xfrm>
            <a:off x="881" y="6526605"/>
            <a:ext cx="571544" cy="223436"/>
          </a:xfrm>
          <a:prstGeom prst="rect">
            <a:avLst/>
          </a:prstGeom>
        </p:spPr>
        <p:txBody>
          <a:bodyPr lIns="124344" tIns="62172" rIns="124344" bIns="62172"/>
          <a:lstStyle/>
          <a:p>
            <a:pPr defTabSz="932487"/>
            <a:fld id="{727B4C2D-45E2-4621-8491-2995EB46A674}" type="slidenum">
              <a:rPr lang="en-US" smtClean="0">
                <a:gradFill>
                  <a:gsLst>
                    <a:gs pos="100000">
                      <a:srgbClr val="797A7D"/>
                    </a:gs>
                    <a:gs pos="0">
                      <a:srgbClr val="797A7D"/>
                    </a:gs>
                  </a:gsLst>
                  <a:lin ang="5400000" scaled="0"/>
                </a:gradFill>
              </a:rPr>
              <a:pPr defTabSz="932487"/>
              <a:t>29</a:t>
            </a:fld>
            <a:endParaRPr lang="en-US" dirty="0">
              <a:gradFill>
                <a:gsLst>
                  <a:gs pos="100000">
                    <a:srgbClr val="797A7D"/>
                  </a:gs>
                  <a:gs pos="0">
                    <a:srgbClr val="797A7D"/>
                  </a:gs>
                </a:gsLst>
                <a:lin ang="5400000" scaled="0"/>
              </a:gradFill>
            </a:endParaRPr>
          </a:p>
        </p:txBody>
      </p:sp>
      <p:grpSp>
        <p:nvGrpSpPr>
          <p:cNvPr id="26" name="Group 25"/>
          <p:cNvGrpSpPr/>
          <p:nvPr/>
        </p:nvGrpSpPr>
        <p:grpSpPr>
          <a:xfrm>
            <a:off x="301353" y="2886279"/>
            <a:ext cx="1865207" cy="1865207"/>
            <a:chOff x="1414570" y="3095974"/>
            <a:chExt cx="914400" cy="908026"/>
          </a:xfrm>
        </p:grpSpPr>
        <p:pic>
          <p:nvPicPr>
            <p:cNvPr id="11"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4570" y="3095974"/>
              <a:ext cx="874178" cy="908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11"/>
            <p:cNvSpPr txBox="1"/>
            <p:nvPr/>
          </p:nvSpPr>
          <p:spPr>
            <a:xfrm>
              <a:off x="1751776" y="3107338"/>
              <a:ext cx="577194" cy="374080"/>
            </a:xfrm>
            <a:prstGeom prst="rect">
              <a:avLst/>
            </a:prstGeom>
            <a:noFill/>
          </p:spPr>
          <p:txBody>
            <a:bodyPr wrap="square" lIns="0" tIns="0" rIns="0" bIns="0" rtlCol="0">
              <a:spAutoFit/>
            </a:bodyPr>
            <a:lstStyle/>
            <a:p>
              <a:pPr algn="ctr" defTabSz="932573">
                <a:defRPr/>
              </a:pPr>
              <a:r>
                <a:rPr lang="en-US" sz="4896" kern="0" spc="-72" dirty="0">
                  <a:effectLst>
                    <a:outerShdw blurRad="38100" dist="38100" dir="2700000" algn="tl">
                      <a:srgbClr val="000000">
                        <a:alpha val="43137"/>
                      </a:srgbClr>
                    </a:outerShdw>
                  </a:effectLst>
                </a:rPr>
                <a:t>E</a:t>
              </a:r>
            </a:p>
          </p:txBody>
        </p:sp>
      </p:grpSp>
      <p:grpSp>
        <p:nvGrpSpPr>
          <p:cNvPr id="22" name="Group 21"/>
          <p:cNvGrpSpPr/>
          <p:nvPr/>
        </p:nvGrpSpPr>
        <p:grpSpPr>
          <a:xfrm>
            <a:off x="6722243" y="2877861"/>
            <a:ext cx="1865207" cy="1865207"/>
            <a:chOff x="5565396" y="3089600"/>
            <a:chExt cx="914400" cy="914400"/>
          </a:xfrm>
        </p:grpSpPr>
        <p:pic>
          <p:nvPicPr>
            <p:cNvPr id="8"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5396" y="3089600"/>
              <a:ext cx="80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TextBox 15"/>
            <p:cNvSpPr txBox="1"/>
            <p:nvPr/>
          </p:nvSpPr>
          <p:spPr>
            <a:xfrm>
              <a:off x="5950754" y="3107338"/>
              <a:ext cx="529042" cy="188353"/>
            </a:xfrm>
            <a:prstGeom prst="rect">
              <a:avLst/>
            </a:prstGeom>
            <a:noFill/>
          </p:spPr>
          <p:txBody>
            <a:bodyPr wrap="square" lIns="0" tIns="0" rIns="0" bIns="0" rtlCol="0">
              <a:spAutoFit/>
            </a:bodyPr>
            <a:lstStyle/>
            <a:p>
              <a:pPr algn="ctr"/>
              <a:r>
                <a:rPr lang="en-US" sz="2448" spc="-72" dirty="0">
                  <a:effectLst>
                    <a:outerShdw blurRad="38100" dist="38100" dir="2700000" algn="tl">
                      <a:srgbClr val="000000">
                        <a:alpha val="43137"/>
                      </a:srgbClr>
                    </a:outerShdw>
                  </a:effectLst>
                </a:rPr>
                <a:t>M/C</a:t>
              </a:r>
              <a:endParaRPr lang="en-US" sz="4896" spc="-72" dirty="0">
                <a:effectLst>
                  <a:outerShdw blurRad="38100" dist="38100" dir="2700000" algn="tl">
                    <a:srgbClr val="000000">
                      <a:alpha val="43137"/>
                    </a:srgbClr>
                  </a:outerShdw>
                </a:effectLst>
              </a:endParaRPr>
            </a:p>
          </p:txBody>
        </p:sp>
      </p:grpSp>
      <p:sp>
        <p:nvSpPr>
          <p:cNvPr id="2" name="TextBox 1"/>
          <p:cNvSpPr txBox="1"/>
          <p:nvPr/>
        </p:nvSpPr>
        <p:spPr>
          <a:xfrm>
            <a:off x="83613" y="4673276"/>
            <a:ext cx="1934441" cy="576406"/>
          </a:xfrm>
          <a:prstGeom prst="rect">
            <a:avLst/>
          </a:prstGeom>
          <a:noFill/>
        </p:spPr>
        <p:txBody>
          <a:bodyPr wrap="square" lIns="0" tIns="0" rIns="0" bIns="0" rtlCol="0">
            <a:spAutoFit/>
          </a:bodyPr>
          <a:lstStyle/>
          <a:p>
            <a:pPr algn="ctr"/>
            <a:r>
              <a:rPr lang="en-US" sz="1224" spc="-72" dirty="0"/>
              <a:t>Exchange 2013 SP1</a:t>
            </a:r>
          </a:p>
          <a:p>
            <a:pPr algn="ctr"/>
            <a:r>
              <a:rPr lang="en-US" sz="1224" spc="-72" dirty="0"/>
              <a:t>Exchange 2010 SP3</a:t>
            </a:r>
          </a:p>
          <a:p>
            <a:pPr algn="ctr"/>
            <a:r>
              <a:rPr lang="en-US" sz="1224" spc="-72" dirty="0"/>
              <a:t>Exchange 2007 SP3 RU10</a:t>
            </a:r>
          </a:p>
        </p:txBody>
      </p:sp>
      <p:grpSp>
        <p:nvGrpSpPr>
          <p:cNvPr id="15" name="Group 14"/>
          <p:cNvGrpSpPr/>
          <p:nvPr/>
        </p:nvGrpSpPr>
        <p:grpSpPr>
          <a:xfrm>
            <a:off x="6723957" y="2900070"/>
            <a:ext cx="1865207" cy="1865207"/>
            <a:chOff x="5565396" y="3089600"/>
            <a:chExt cx="914400" cy="914400"/>
          </a:xfrm>
        </p:grpSpPr>
        <p:pic>
          <p:nvPicPr>
            <p:cNvPr id="1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5396" y="3089600"/>
              <a:ext cx="80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TextBox 17"/>
            <p:cNvSpPr txBox="1"/>
            <p:nvPr/>
          </p:nvSpPr>
          <p:spPr>
            <a:xfrm>
              <a:off x="5950754" y="3107338"/>
              <a:ext cx="529042" cy="188353"/>
            </a:xfrm>
            <a:prstGeom prst="rect">
              <a:avLst/>
            </a:prstGeom>
            <a:noFill/>
          </p:spPr>
          <p:txBody>
            <a:bodyPr wrap="square" lIns="0" tIns="0" rIns="0" bIns="0" rtlCol="0">
              <a:spAutoFit/>
            </a:bodyPr>
            <a:lstStyle/>
            <a:p>
              <a:pPr algn="ctr"/>
              <a:r>
                <a:rPr lang="en-US" sz="2448" spc="-72" dirty="0">
                  <a:effectLst>
                    <a:outerShdw blurRad="38100" dist="38100" dir="2700000" algn="tl">
                      <a:srgbClr val="000000">
                        <a:alpha val="43137"/>
                      </a:srgbClr>
                    </a:outerShdw>
                  </a:effectLst>
                </a:rPr>
                <a:t>M/C</a:t>
              </a:r>
              <a:endParaRPr lang="en-US" sz="4896" spc="-72" dirty="0">
                <a:effectLst>
                  <a:outerShdw blurRad="38100" dist="38100" dir="2700000" algn="tl">
                    <a:srgbClr val="000000">
                      <a:alpha val="43137"/>
                    </a:srgbClr>
                  </a:outerShdw>
                </a:effectLst>
              </a:endParaRPr>
            </a:p>
          </p:txBody>
        </p:sp>
      </p:grpSp>
      <p:grpSp>
        <p:nvGrpSpPr>
          <p:cNvPr id="24" name="Group 23"/>
          <p:cNvGrpSpPr/>
          <p:nvPr/>
        </p:nvGrpSpPr>
        <p:grpSpPr>
          <a:xfrm>
            <a:off x="6725670" y="4766925"/>
            <a:ext cx="1865207" cy="1865207"/>
            <a:chOff x="5565396" y="3089600"/>
            <a:chExt cx="914400" cy="914400"/>
          </a:xfrm>
        </p:grpSpPr>
        <p:pic>
          <p:nvPicPr>
            <p:cNvPr id="2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65396" y="3089600"/>
              <a:ext cx="80125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TextBox 29"/>
            <p:cNvSpPr txBox="1"/>
            <p:nvPr/>
          </p:nvSpPr>
          <p:spPr>
            <a:xfrm>
              <a:off x="5950754" y="3107338"/>
              <a:ext cx="529042" cy="188353"/>
            </a:xfrm>
            <a:prstGeom prst="rect">
              <a:avLst/>
            </a:prstGeom>
            <a:noFill/>
          </p:spPr>
          <p:txBody>
            <a:bodyPr wrap="square" lIns="0" tIns="0" rIns="0" bIns="0" rtlCol="0">
              <a:spAutoFit/>
            </a:bodyPr>
            <a:lstStyle/>
            <a:p>
              <a:pPr algn="ctr"/>
              <a:r>
                <a:rPr lang="en-US" sz="2448" spc="-72" dirty="0">
                  <a:effectLst>
                    <a:outerShdw blurRad="38100" dist="38100" dir="2700000" algn="tl">
                      <a:srgbClr val="000000">
                        <a:alpha val="43137"/>
                      </a:srgbClr>
                    </a:outerShdw>
                  </a:effectLst>
                </a:rPr>
                <a:t>M/C</a:t>
              </a:r>
              <a:endParaRPr lang="en-US" sz="4896" spc="-72" dirty="0">
                <a:effectLst>
                  <a:outerShdw blurRad="38100" dist="38100" dir="2700000" algn="tl">
                    <a:srgbClr val="000000">
                      <a:alpha val="43137"/>
                    </a:srgbClr>
                  </a:outerShdw>
                </a:effectLst>
              </a:endParaRPr>
            </a:p>
          </p:txBody>
        </p:sp>
      </p:grpSp>
      <p:sp>
        <p:nvSpPr>
          <p:cNvPr id="6" name="TextBox 5"/>
          <p:cNvSpPr txBox="1"/>
          <p:nvPr/>
        </p:nvSpPr>
        <p:spPr>
          <a:xfrm>
            <a:off x="8542683" y="2903741"/>
            <a:ext cx="1979509" cy="1246128"/>
          </a:xfrm>
          <a:prstGeom prst="rect">
            <a:avLst/>
          </a:prstGeom>
          <a:noFill/>
        </p:spPr>
        <p:txBody>
          <a:bodyPr wrap="square" lIns="124344" tIns="62172" rIns="124344" bIns="62172" rtlCol="0">
            <a:spAutoFit/>
          </a:bodyPr>
          <a:lstStyle/>
          <a:p>
            <a:pPr algn="ctr"/>
            <a:r>
              <a:rPr lang="en-US" sz="1428" dirty="0"/>
              <a:t>Database Availability Group (DAG)</a:t>
            </a:r>
          </a:p>
          <a:p>
            <a:pPr algn="ctr"/>
            <a:endParaRPr lang="en-US" sz="1428" dirty="0"/>
          </a:p>
          <a:p>
            <a:pPr algn="ctr"/>
            <a:r>
              <a:rPr lang="en-US" sz="1428" dirty="0"/>
              <a:t>Client Access Server Array</a:t>
            </a:r>
          </a:p>
        </p:txBody>
      </p:sp>
      <p:pic>
        <p:nvPicPr>
          <p:cNvPr id="36" name="Rectangle 1024082"/>
          <p:cNvPicPr>
            <a:picLocks noChangeAspect="1" noChangeArrowheads="1"/>
          </p:cNvPicPr>
          <p:nvPr/>
        </p:nvPicPr>
        <p:blipFill>
          <a:blip r:embed="rId5" cstate="print"/>
          <a:srcRect/>
          <a:stretch>
            <a:fillRect/>
          </a:stretch>
        </p:blipFill>
        <p:spPr bwMode="gray">
          <a:xfrm>
            <a:off x="2144458" y="3261268"/>
            <a:ext cx="626113" cy="1115230"/>
          </a:xfrm>
          <a:prstGeom prst="rect">
            <a:avLst/>
          </a:prstGeom>
          <a:noFill/>
          <a:ln w="9525">
            <a:noFill/>
            <a:miter lim="800000"/>
            <a:headEnd/>
            <a:tailEnd/>
          </a:ln>
        </p:spPr>
      </p:pic>
      <p:sp>
        <p:nvSpPr>
          <p:cNvPr id="37" name="Rectangle 36"/>
          <p:cNvSpPr/>
          <p:nvPr/>
        </p:nvSpPr>
        <p:spPr bwMode="auto">
          <a:xfrm>
            <a:off x="3106027" y="2384497"/>
            <a:ext cx="399562" cy="2914385"/>
          </a:xfrm>
          <a:prstGeom prst="rect">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Load Balancer</a:t>
            </a:r>
          </a:p>
        </p:txBody>
      </p:sp>
    </p:spTree>
    <p:extLst>
      <p:ext uri="{BB962C8B-B14F-4D97-AF65-F5344CB8AC3E}">
        <p14:creationId xmlns:p14="http://schemas.microsoft.com/office/powerpoint/2010/main" val="40014653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0 0 L 0 -0.25 E" pathEditMode="relative" ptsTypes="">
                                      <p:cBhvr>
                                        <p:cTn id="6" dur="2000" fill="hold"/>
                                        <p:tgtEl>
                                          <p:spTgt spid="22"/>
                                        </p:tgtEl>
                                        <p:attrNameLst>
                                          <p:attrName>ppt_x</p:attrName>
                                          <p:attrName>ppt_y</p:attrName>
                                        </p:attrNameLst>
                                      </p:cBhvr>
                                    </p:animMotion>
                                  </p:childTnLst>
                                </p:cTn>
                              </p:par>
                            </p:childTnLst>
                          </p:cTn>
                        </p:par>
                        <p:par>
                          <p:cTn id="7" fill="hold">
                            <p:stCondLst>
                              <p:cond delay="2000"/>
                            </p:stCondLst>
                            <p:childTnLst>
                              <p:par>
                                <p:cTn id="8" presetID="1" presetClass="entr" presetSubtype="0" fill="hold"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3200" dirty="0" smtClean="0"/>
              <a:t>A behind the scenes look at:</a:t>
            </a:r>
            <a:r>
              <a:rPr lang="en-US" dirty="0" smtClean="0"/>
              <a:t/>
            </a:r>
            <a:br>
              <a:rPr lang="en-US" dirty="0" smtClean="0"/>
            </a:br>
            <a:r>
              <a:rPr lang="en-US" dirty="0" smtClean="0"/>
              <a:t>Office 365 for IT Pros</a:t>
            </a:r>
            <a:endParaRPr lang="en-US" dirty="0"/>
          </a:p>
        </p:txBody>
      </p:sp>
      <p:sp>
        <p:nvSpPr>
          <p:cNvPr id="5" name="Text Placeholder 4"/>
          <p:cNvSpPr>
            <a:spLocks noGrp="1"/>
          </p:cNvSpPr>
          <p:nvPr>
            <p:ph type="body" sz="quarter" idx="14"/>
          </p:nvPr>
        </p:nvSpPr>
        <p:spPr>
          <a:xfrm>
            <a:off x="1931886" y="4457379"/>
            <a:ext cx="3981551" cy="1371600"/>
          </a:xfrm>
        </p:spPr>
        <p:txBody>
          <a:bodyPr/>
          <a:lstStyle/>
          <a:p>
            <a:r>
              <a:rPr lang="en-US" dirty="0" smtClean="0"/>
              <a:t>Alistair Speirs</a:t>
            </a:r>
          </a:p>
          <a:p>
            <a:r>
              <a:rPr lang="en-US" dirty="0" smtClean="0"/>
              <a:t>Senior Operations PM</a:t>
            </a:r>
          </a:p>
          <a:p>
            <a:r>
              <a:rPr lang="en-US" dirty="0" smtClean="0"/>
              <a:t>Microsoft</a:t>
            </a:r>
            <a:endParaRPr lang="en-US" dirty="0"/>
          </a:p>
        </p:txBody>
      </p:sp>
      <p:sp>
        <p:nvSpPr>
          <p:cNvPr id="2" name="Rectangle 1"/>
          <p:cNvSpPr/>
          <p:nvPr/>
        </p:nvSpPr>
        <p:spPr>
          <a:xfrm>
            <a:off x="6218691" y="4465293"/>
            <a:ext cx="6216650" cy="1421928"/>
          </a:xfrm>
          <a:prstGeom prst="rect">
            <a:avLst/>
          </a:prstGeom>
        </p:spPr>
        <p:txBody>
          <a:bodyPr>
            <a:spAutoFit/>
          </a:bodyPr>
          <a:lstStyle/>
          <a:p>
            <a:pPr>
              <a:lnSpc>
                <a:spcPct val="90000"/>
              </a:lnSpc>
              <a:buClr>
                <a:schemeClr val="tx1"/>
              </a:buClr>
              <a:buSzPct val="90000"/>
            </a:pPr>
            <a:r>
              <a:rPr lang="en-US" sz="3200" spc="-100" dirty="0" smtClean="0">
                <a:ln w="3175">
                  <a:noFill/>
                </a:ln>
                <a:gradFill>
                  <a:gsLst>
                    <a:gs pos="0">
                      <a:schemeClr val="bg2">
                        <a:lumMod val="10000"/>
                      </a:schemeClr>
                    </a:gs>
                    <a:gs pos="100000">
                      <a:schemeClr val="bg2">
                        <a:lumMod val="10000"/>
                      </a:schemeClr>
                    </a:gs>
                  </a:gsLst>
                  <a:lin ang="5400000" scaled="0"/>
                </a:gradFill>
                <a:latin typeface="+mj-lt"/>
                <a:cs typeface="Segoe UI" pitchFamily="34" charset="0"/>
              </a:rPr>
              <a:t>Jeff Medford</a:t>
            </a:r>
            <a:endParaRPr lang="en-US" sz="3200" spc="-100" dirty="0">
              <a:ln w="3175">
                <a:noFill/>
              </a:ln>
              <a:gradFill>
                <a:gsLst>
                  <a:gs pos="0">
                    <a:schemeClr val="bg2">
                      <a:lumMod val="10000"/>
                    </a:schemeClr>
                  </a:gs>
                  <a:gs pos="100000">
                    <a:schemeClr val="bg2">
                      <a:lumMod val="10000"/>
                    </a:schemeClr>
                  </a:gs>
                </a:gsLst>
                <a:lin ang="5400000" scaled="0"/>
              </a:gradFill>
              <a:latin typeface="+mj-lt"/>
              <a:cs typeface="Segoe UI" pitchFamily="34" charset="0"/>
            </a:endParaRPr>
          </a:p>
          <a:p>
            <a:pPr>
              <a:lnSpc>
                <a:spcPct val="90000"/>
              </a:lnSpc>
              <a:buClr>
                <a:schemeClr val="tx1"/>
              </a:buClr>
              <a:buSzPct val="90000"/>
            </a:pPr>
            <a:r>
              <a:rPr lang="en-US" sz="3200" spc="-100" dirty="0">
                <a:ln w="3175">
                  <a:noFill/>
                </a:ln>
                <a:gradFill>
                  <a:gsLst>
                    <a:gs pos="0">
                      <a:schemeClr val="bg2">
                        <a:lumMod val="10000"/>
                      </a:schemeClr>
                    </a:gs>
                    <a:gs pos="100000">
                      <a:schemeClr val="bg2">
                        <a:lumMod val="10000"/>
                      </a:schemeClr>
                    </a:gs>
                  </a:gsLst>
                  <a:lin ang="5400000" scaled="0"/>
                </a:gradFill>
                <a:latin typeface="+mj-lt"/>
                <a:cs typeface="Segoe UI" pitchFamily="34" charset="0"/>
              </a:rPr>
              <a:t>Senior </a:t>
            </a:r>
            <a:r>
              <a:rPr lang="en-US" sz="3200" spc="-100" dirty="0" smtClean="0">
                <a:ln w="3175">
                  <a:noFill/>
                </a:ln>
                <a:gradFill>
                  <a:gsLst>
                    <a:gs pos="0">
                      <a:schemeClr val="bg2">
                        <a:lumMod val="10000"/>
                      </a:schemeClr>
                    </a:gs>
                    <a:gs pos="100000">
                      <a:schemeClr val="bg2">
                        <a:lumMod val="10000"/>
                      </a:schemeClr>
                    </a:gs>
                  </a:gsLst>
                  <a:lin ang="5400000" scaled="0"/>
                </a:gradFill>
                <a:latin typeface="+mj-lt"/>
                <a:cs typeface="Segoe UI" pitchFamily="34" charset="0"/>
              </a:rPr>
              <a:t>Product Manager</a:t>
            </a:r>
            <a:endParaRPr lang="en-US" sz="3200" spc="-100" dirty="0">
              <a:ln w="3175">
                <a:noFill/>
              </a:ln>
              <a:gradFill>
                <a:gsLst>
                  <a:gs pos="0">
                    <a:schemeClr val="bg2">
                      <a:lumMod val="10000"/>
                    </a:schemeClr>
                  </a:gs>
                  <a:gs pos="100000">
                    <a:schemeClr val="bg2">
                      <a:lumMod val="10000"/>
                    </a:schemeClr>
                  </a:gs>
                </a:gsLst>
                <a:lin ang="5400000" scaled="0"/>
              </a:gradFill>
              <a:latin typeface="+mj-lt"/>
              <a:cs typeface="Segoe UI" pitchFamily="34" charset="0"/>
            </a:endParaRPr>
          </a:p>
          <a:p>
            <a:pPr>
              <a:lnSpc>
                <a:spcPct val="90000"/>
              </a:lnSpc>
              <a:buClr>
                <a:schemeClr val="tx1"/>
              </a:buClr>
              <a:buSzPct val="90000"/>
            </a:pPr>
            <a:r>
              <a:rPr lang="en-US" sz="3200" spc="-100" dirty="0">
                <a:ln w="3175">
                  <a:noFill/>
                </a:ln>
                <a:gradFill>
                  <a:gsLst>
                    <a:gs pos="0">
                      <a:schemeClr val="bg2">
                        <a:lumMod val="10000"/>
                      </a:schemeClr>
                    </a:gs>
                    <a:gs pos="100000">
                      <a:schemeClr val="bg2">
                        <a:lumMod val="10000"/>
                      </a:schemeClr>
                    </a:gs>
                  </a:gsLst>
                  <a:lin ang="5400000" scaled="0"/>
                </a:gradFill>
                <a:latin typeface="+mj-lt"/>
                <a:cs typeface="Segoe UI" pitchFamily="34" charset="0"/>
              </a:rPr>
              <a:t>Microsoft</a:t>
            </a:r>
          </a:p>
        </p:txBody>
      </p:sp>
    </p:spTree>
    <p:extLst>
      <p:ext uri="{BB962C8B-B14F-4D97-AF65-F5344CB8AC3E}">
        <p14:creationId xmlns:p14="http://schemas.microsoft.com/office/powerpoint/2010/main" val="1255344354"/>
      </p:ext>
    </p:extLst>
  </p:cSld>
  <p:clrMapOvr>
    <a:masterClrMapping/>
  </p:clrMapOvr>
  <p:transition spd="slow">
    <p:push/>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a:spLocks noChangeAspect="1"/>
          </p:cNvSpPr>
          <p:nvPr/>
        </p:nvSpPr>
        <p:spPr>
          <a:xfrm>
            <a:off x="2399241" y="3036242"/>
            <a:ext cx="8375676" cy="968206"/>
          </a:xfrm>
          <a:prstGeom prst="rect">
            <a:avLst/>
          </a:prstGeom>
          <a:solidFill>
            <a:schemeClr val="accent3"/>
          </a:solidFill>
        </p:spPr>
        <p:style>
          <a:lnRef idx="0">
            <a:schemeClr val="accent4"/>
          </a:lnRef>
          <a:fillRef idx="3">
            <a:schemeClr val="accent4"/>
          </a:fillRef>
          <a:effectRef idx="3">
            <a:schemeClr val="accent4"/>
          </a:effectRef>
          <a:fontRef idx="minor">
            <a:schemeClr val="lt1"/>
          </a:fontRef>
        </p:style>
        <p:txBody>
          <a:bodyPr rtlCol="0" anchor="ctr"/>
          <a:lstStyle/>
          <a:p>
            <a:pPr algn="ctr"/>
            <a:endParaRPr lang="en-US" sz="1836" b="1" dirty="0">
              <a:solidFill>
                <a:srgbClr val="363535"/>
              </a:solidFill>
              <a:latin typeface="Segoe UI Light" pitchFamily="34" charset="0"/>
            </a:endParaRPr>
          </a:p>
        </p:txBody>
      </p:sp>
      <p:sp>
        <p:nvSpPr>
          <p:cNvPr id="150" name="Rectangle 149"/>
          <p:cNvSpPr/>
          <p:nvPr/>
        </p:nvSpPr>
        <p:spPr>
          <a:xfrm>
            <a:off x="2399241" y="2605543"/>
            <a:ext cx="8375676" cy="308075"/>
          </a:xfrm>
          <a:prstGeom prst="rect">
            <a:avLst/>
          </a:prstGeom>
          <a:ln/>
        </p:spPr>
        <p:style>
          <a:lnRef idx="0">
            <a:schemeClr val="dk1"/>
          </a:lnRef>
          <a:fillRef idx="3">
            <a:schemeClr val="dk1"/>
          </a:fillRef>
          <a:effectRef idx="3">
            <a:schemeClr val="dk1"/>
          </a:effectRef>
          <a:fontRef idx="minor">
            <a:schemeClr val="lt1"/>
          </a:fontRef>
        </p:style>
        <p:txBody>
          <a:bodyPr rtlCol="0" anchor="ctr"/>
          <a:lstStyle/>
          <a:p>
            <a:pPr algn="ctr"/>
            <a:r>
              <a:rPr lang="en-US" sz="2040" b="1" dirty="0">
                <a:solidFill>
                  <a:srgbClr val="FFFFFF"/>
                </a:solidFill>
                <a:latin typeface="Segoe UI Light" pitchFamily="34" charset="0"/>
              </a:rPr>
              <a:t>Load Balancer</a:t>
            </a:r>
          </a:p>
        </p:txBody>
      </p:sp>
      <p:sp>
        <p:nvSpPr>
          <p:cNvPr id="57" name="Rectangle 56"/>
          <p:cNvSpPr>
            <a:spLocks noChangeAspect="1"/>
          </p:cNvSpPr>
          <p:nvPr/>
        </p:nvSpPr>
        <p:spPr>
          <a:xfrm>
            <a:off x="2399241" y="4470752"/>
            <a:ext cx="8375676" cy="2315456"/>
          </a:xfrm>
          <a:prstGeom prst="rect">
            <a:avLst/>
          </a:prstGeom>
          <a:solidFill>
            <a:schemeClr val="tx2"/>
          </a:solid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en-US" sz="1836" dirty="0">
              <a:solidFill>
                <a:srgbClr val="363535"/>
              </a:solidFill>
              <a:latin typeface="Segoe UI Light" pitchFamily="34" charset="0"/>
            </a:endParaRPr>
          </a:p>
        </p:txBody>
      </p:sp>
      <p:sp>
        <p:nvSpPr>
          <p:cNvPr id="58" name="Can 57"/>
          <p:cNvSpPr/>
          <p:nvPr/>
        </p:nvSpPr>
        <p:spPr>
          <a:xfrm>
            <a:off x="4970514" y="5823328"/>
            <a:ext cx="1726366" cy="853771"/>
          </a:xfrm>
          <a:prstGeom prst="can">
            <a:avLst/>
          </a:prstGeom>
        </p:spPr>
        <p:style>
          <a:lnRef idx="0">
            <a:schemeClr val="dk1"/>
          </a:lnRef>
          <a:fillRef idx="3">
            <a:schemeClr val="dk1"/>
          </a:fillRef>
          <a:effectRef idx="3">
            <a:schemeClr val="dk1"/>
          </a:effectRef>
          <a:fontRef idx="minor">
            <a:schemeClr val="lt1"/>
          </a:fontRef>
        </p:style>
        <p:txBody>
          <a:bodyPr rtlCol="0" anchor="ctr"/>
          <a:lstStyle/>
          <a:p>
            <a:pPr algn="ctr"/>
            <a:r>
              <a:rPr lang="en-US" sz="1836" dirty="0">
                <a:solidFill>
                  <a:srgbClr val="FFFFFF"/>
                </a:solidFill>
                <a:latin typeface="Segoe UI Light" pitchFamily="34" charset="0"/>
              </a:rPr>
              <a:t>MDB</a:t>
            </a:r>
          </a:p>
        </p:txBody>
      </p:sp>
      <p:sp>
        <p:nvSpPr>
          <p:cNvPr id="60" name="Rectangle 59"/>
          <p:cNvSpPr/>
          <p:nvPr/>
        </p:nvSpPr>
        <p:spPr>
          <a:xfrm>
            <a:off x="2901652" y="3447920"/>
            <a:ext cx="2814891" cy="346487"/>
          </a:xfrm>
          <a:prstGeom prst="rect">
            <a:avLst/>
          </a:prstGeom>
        </p:spPr>
        <p:style>
          <a:lnRef idx="3">
            <a:schemeClr val="lt1"/>
          </a:lnRef>
          <a:fillRef idx="1">
            <a:schemeClr val="accent2"/>
          </a:fillRef>
          <a:effectRef idx="1">
            <a:schemeClr val="accent2"/>
          </a:effectRef>
          <a:fontRef idx="minor">
            <a:schemeClr val="lt1"/>
          </a:fontRef>
        </p:style>
        <p:txBody>
          <a:bodyPr vert="horz" rtlCol="0" anchor="ctr"/>
          <a:lstStyle/>
          <a:p>
            <a:pPr algn="ctr"/>
            <a:r>
              <a:rPr lang="en-US" sz="1428" b="1" dirty="0">
                <a:solidFill>
                  <a:srgbClr val="FFFFFF"/>
                </a:solidFill>
                <a:latin typeface="Segoe UI Light" pitchFamily="34" charset="0"/>
              </a:rPr>
              <a:t>HTTP Proxy</a:t>
            </a:r>
          </a:p>
        </p:txBody>
      </p:sp>
      <p:sp>
        <p:nvSpPr>
          <p:cNvPr id="61" name="Rectangle 60"/>
          <p:cNvSpPr/>
          <p:nvPr/>
        </p:nvSpPr>
        <p:spPr>
          <a:xfrm>
            <a:off x="2901651" y="3227279"/>
            <a:ext cx="2814892" cy="220641"/>
          </a:xfrm>
          <a:prstGeom prst="rect">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lang="en-US" sz="1428" b="1" dirty="0">
                <a:solidFill>
                  <a:srgbClr val="FFFFFF"/>
                </a:solidFill>
                <a:latin typeface="Segoe UI Light" pitchFamily="34" charset="0"/>
              </a:rPr>
              <a:t>IIS</a:t>
            </a:r>
          </a:p>
        </p:txBody>
      </p:sp>
      <p:sp>
        <p:nvSpPr>
          <p:cNvPr id="63" name="TextBox 62"/>
          <p:cNvSpPr txBox="1"/>
          <p:nvPr/>
        </p:nvSpPr>
        <p:spPr>
          <a:xfrm>
            <a:off x="737302" y="3030031"/>
            <a:ext cx="1536780" cy="990628"/>
          </a:xfrm>
          <a:prstGeom prst="rect">
            <a:avLst/>
          </a:prstGeom>
          <a:noFill/>
        </p:spPr>
        <p:txBody>
          <a:bodyPr wrap="square" rtlCol="0">
            <a:spAutoFit/>
          </a:bodyPr>
          <a:lstStyle/>
          <a:p>
            <a:pPr algn="ctr"/>
            <a:r>
              <a:rPr lang="en-US" sz="2856" b="1" dirty="0">
                <a:latin typeface="Segoe UI Light" pitchFamily="34" charset="0"/>
              </a:rPr>
              <a:t>Client Access</a:t>
            </a:r>
          </a:p>
        </p:txBody>
      </p:sp>
      <p:sp>
        <p:nvSpPr>
          <p:cNvPr id="89" name="Rectangle 88"/>
          <p:cNvSpPr/>
          <p:nvPr/>
        </p:nvSpPr>
        <p:spPr>
          <a:xfrm>
            <a:off x="3834010" y="5212049"/>
            <a:ext cx="1136809" cy="502172"/>
          </a:xfrm>
          <a:prstGeom prst="rect">
            <a:avLst/>
          </a:prstGeom>
        </p:spPr>
        <p:style>
          <a:lnRef idx="3">
            <a:schemeClr val="lt1"/>
          </a:lnRef>
          <a:fillRef idx="1">
            <a:schemeClr val="accent1"/>
          </a:fillRef>
          <a:effectRef idx="1">
            <a:schemeClr val="accent1"/>
          </a:effectRef>
          <a:fontRef idx="minor">
            <a:schemeClr val="lt1"/>
          </a:fontRef>
        </p:style>
        <p:txBody>
          <a:bodyPr vert="horz" rtlCol="0" anchor="ctr"/>
          <a:lstStyle/>
          <a:p>
            <a:pPr algn="ctr"/>
            <a:r>
              <a:rPr lang="en-US" sz="1632" b="1" dirty="0">
                <a:solidFill>
                  <a:schemeClr val="bg1"/>
                </a:solidFill>
                <a:latin typeface="Segoe UI Light" pitchFamily="34" charset="0"/>
              </a:rPr>
              <a:t>RPC CA</a:t>
            </a:r>
          </a:p>
        </p:txBody>
      </p:sp>
      <p:sp>
        <p:nvSpPr>
          <p:cNvPr id="94" name="TextBox 93"/>
          <p:cNvSpPr txBox="1"/>
          <p:nvPr/>
        </p:nvSpPr>
        <p:spPr>
          <a:xfrm>
            <a:off x="802809" y="5252125"/>
            <a:ext cx="1405766" cy="542399"/>
          </a:xfrm>
          <a:prstGeom prst="rect">
            <a:avLst/>
          </a:prstGeom>
          <a:noFill/>
        </p:spPr>
        <p:txBody>
          <a:bodyPr wrap="none" rtlCol="0">
            <a:spAutoFit/>
          </a:bodyPr>
          <a:lstStyle/>
          <a:p>
            <a:pPr algn="ctr"/>
            <a:r>
              <a:rPr lang="en-US" sz="2856" b="1" dirty="0">
                <a:latin typeface="Segoe UI Light" pitchFamily="34" charset="0"/>
              </a:rPr>
              <a:t>Mailbox</a:t>
            </a:r>
          </a:p>
        </p:txBody>
      </p:sp>
      <p:cxnSp>
        <p:nvCxnSpPr>
          <p:cNvPr id="98" name="Straight Arrow Connector 97"/>
          <p:cNvCxnSpPr>
            <a:stCxn id="83" idx="2"/>
            <a:endCxn id="89" idx="0"/>
          </p:cNvCxnSpPr>
          <p:nvPr/>
        </p:nvCxnSpPr>
        <p:spPr>
          <a:xfrm>
            <a:off x="4402415" y="5084222"/>
            <a:ext cx="0" cy="127827"/>
          </a:xfrm>
          <a:prstGeom prst="straightConnector1">
            <a:avLst/>
          </a:prstGeom>
          <a:ln>
            <a:tailEnd type="triangle"/>
          </a:ln>
        </p:spPr>
        <p:style>
          <a:lnRef idx="1">
            <a:schemeClr val="accent1"/>
          </a:lnRef>
          <a:fillRef idx="3">
            <a:schemeClr val="accent1"/>
          </a:fillRef>
          <a:effectRef idx="2">
            <a:schemeClr val="accent1"/>
          </a:effectRef>
          <a:fontRef idx="minor">
            <a:schemeClr val="lt1"/>
          </a:fontRef>
        </p:style>
      </p:cxnSp>
      <p:sp>
        <p:nvSpPr>
          <p:cNvPr id="107" name="Rectangle 106"/>
          <p:cNvSpPr/>
          <p:nvPr/>
        </p:nvSpPr>
        <p:spPr>
          <a:xfrm>
            <a:off x="2694459" y="4597829"/>
            <a:ext cx="4324413" cy="288179"/>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en-US" sz="1428" b="1" dirty="0">
                <a:solidFill>
                  <a:schemeClr val="bg1"/>
                </a:solidFill>
                <a:latin typeface="Segoe UI Light" pitchFamily="34" charset="0"/>
              </a:rPr>
              <a:t>IIS</a:t>
            </a:r>
          </a:p>
        </p:txBody>
      </p:sp>
      <p:sp>
        <p:nvSpPr>
          <p:cNvPr id="108" name="Rectangle 107"/>
          <p:cNvSpPr/>
          <p:nvPr/>
        </p:nvSpPr>
        <p:spPr>
          <a:xfrm>
            <a:off x="2695213" y="4886008"/>
            <a:ext cx="901594" cy="819950"/>
          </a:xfrm>
          <a:prstGeom prst="rect">
            <a:avLst/>
          </a:prstGeom>
        </p:spPr>
        <p:style>
          <a:lnRef idx="3">
            <a:schemeClr val="lt1"/>
          </a:lnRef>
          <a:fillRef idx="1">
            <a:schemeClr val="accent1"/>
          </a:fillRef>
          <a:effectRef idx="1">
            <a:schemeClr val="accent1"/>
          </a:effectRef>
          <a:fontRef idx="minor">
            <a:schemeClr val="lt1"/>
          </a:fontRef>
        </p:style>
        <p:txBody>
          <a:bodyPr vert="horz" rtlCol="0" anchor="ctr"/>
          <a:lstStyle/>
          <a:p>
            <a:pPr algn="ctr"/>
            <a:r>
              <a:rPr lang="en-US" sz="2040" b="1" dirty="0">
                <a:solidFill>
                  <a:schemeClr val="bg1"/>
                </a:solidFill>
                <a:latin typeface="Segoe UI Light" pitchFamily="34" charset="0"/>
              </a:rPr>
              <a:t>RPS</a:t>
            </a:r>
          </a:p>
        </p:txBody>
      </p:sp>
      <p:sp>
        <p:nvSpPr>
          <p:cNvPr id="109" name="Rectangle 108"/>
          <p:cNvSpPr/>
          <p:nvPr/>
        </p:nvSpPr>
        <p:spPr>
          <a:xfrm>
            <a:off x="5180754" y="4886008"/>
            <a:ext cx="1838117" cy="819950"/>
          </a:xfrm>
          <a:prstGeom prst="rect">
            <a:avLst/>
          </a:prstGeom>
        </p:spPr>
        <p:style>
          <a:lnRef idx="3">
            <a:schemeClr val="lt1"/>
          </a:lnRef>
          <a:fillRef idx="1">
            <a:schemeClr val="accent1"/>
          </a:fillRef>
          <a:effectRef idx="1">
            <a:schemeClr val="accent1"/>
          </a:effectRef>
          <a:fontRef idx="minor">
            <a:schemeClr val="lt1"/>
          </a:fontRef>
        </p:style>
        <p:txBody>
          <a:bodyPr vert="horz" rtlCol="0" anchor="ctr"/>
          <a:lstStyle/>
          <a:p>
            <a:pPr algn="ctr"/>
            <a:r>
              <a:rPr lang="en-US" sz="1428" b="1" dirty="0">
                <a:solidFill>
                  <a:schemeClr val="bg1"/>
                </a:solidFill>
                <a:latin typeface="Segoe UI Light" pitchFamily="34" charset="0"/>
              </a:rPr>
              <a:t>OWA, EAS, EWS, ECP, OAB</a:t>
            </a:r>
          </a:p>
        </p:txBody>
      </p:sp>
      <p:grpSp>
        <p:nvGrpSpPr>
          <p:cNvPr id="7" name="Group 6"/>
          <p:cNvGrpSpPr/>
          <p:nvPr/>
        </p:nvGrpSpPr>
        <p:grpSpPr>
          <a:xfrm>
            <a:off x="2269506" y="2405810"/>
            <a:ext cx="4200247" cy="1047721"/>
            <a:chOff x="1817959" y="2137016"/>
            <a:chExt cx="4118263" cy="1027271"/>
          </a:xfrm>
        </p:grpSpPr>
        <p:cxnSp>
          <p:nvCxnSpPr>
            <p:cNvPr id="66" name="Straight Arrow Connector 65"/>
            <p:cNvCxnSpPr>
              <a:endCxn id="61" idx="0"/>
            </p:cNvCxnSpPr>
            <p:nvPr/>
          </p:nvCxnSpPr>
          <p:spPr>
            <a:xfrm>
              <a:off x="1817959" y="2137016"/>
              <a:ext cx="2404577" cy="1027271"/>
            </a:xfrm>
            <a:prstGeom prst="straightConnector1">
              <a:avLst/>
            </a:prstGeom>
            <a:ln w="28575">
              <a:solidFill>
                <a:schemeClr val="accent6"/>
              </a:solidFill>
              <a:tailEnd type="triangle"/>
            </a:ln>
          </p:spPr>
          <p:style>
            <a:lnRef idx="2">
              <a:schemeClr val="accent3"/>
            </a:lnRef>
            <a:fillRef idx="0">
              <a:schemeClr val="accent3"/>
            </a:fillRef>
            <a:effectRef idx="1">
              <a:schemeClr val="accent3"/>
            </a:effectRef>
            <a:fontRef idx="minor">
              <a:schemeClr val="tx1"/>
            </a:fontRef>
          </p:style>
        </p:cxnSp>
        <p:cxnSp>
          <p:nvCxnSpPr>
            <p:cNvPr id="73" name="Straight Arrow Connector 72"/>
            <p:cNvCxnSpPr>
              <a:endCxn id="61" idx="0"/>
            </p:cNvCxnSpPr>
            <p:nvPr/>
          </p:nvCxnSpPr>
          <p:spPr>
            <a:xfrm>
              <a:off x="3752889" y="2207251"/>
              <a:ext cx="469646" cy="957036"/>
            </a:xfrm>
            <a:prstGeom prst="straightConnector1">
              <a:avLst/>
            </a:prstGeom>
            <a:ln w="28575">
              <a:solidFill>
                <a:schemeClr val="accent6"/>
              </a:solidFill>
              <a:tailEnd type="triangle"/>
            </a:ln>
          </p:spPr>
          <p:style>
            <a:lnRef idx="2">
              <a:schemeClr val="accent3"/>
            </a:lnRef>
            <a:fillRef idx="0">
              <a:schemeClr val="accent3"/>
            </a:fillRef>
            <a:effectRef idx="1">
              <a:schemeClr val="accent3"/>
            </a:effectRef>
            <a:fontRef idx="minor">
              <a:schemeClr val="tx1"/>
            </a:fontRef>
          </p:style>
        </p:cxnSp>
        <p:cxnSp>
          <p:nvCxnSpPr>
            <p:cNvPr id="87" name="Straight Arrow Connector 86"/>
            <p:cNvCxnSpPr>
              <a:endCxn id="61" idx="0"/>
            </p:cNvCxnSpPr>
            <p:nvPr/>
          </p:nvCxnSpPr>
          <p:spPr>
            <a:xfrm>
              <a:off x="2665748" y="2165999"/>
              <a:ext cx="1556788" cy="998288"/>
            </a:xfrm>
            <a:prstGeom prst="straightConnector1">
              <a:avLst/>
            </a:prstGeom>
            <a:ln w="28575">
              <a:solidFill>
                <a:schemeClr val="accent6"/>
              </a:solidFill>
              <a:tailEnd type="triangle"/>
            </a:ln>
          </p:spPr>
          <p:style>
            <a:lnRef idx="2">
              <a:schemeClr val="accent3"/>
            </a:lnRef>
            <a:fillRef idx="0">
              <a:schemeClr val="accent3"/>
            </a:fillRef>
            <a:effectRef idx="1">
              <a:schemeClr val="accent3"/>
            </a:effectRef>
            <a:fontRef idx="minor">
              <a:schemeClr val="tx1"/>
            </a:fontRef>
          </p:style>
        </p:cxnSp>
        <p:cxnSp>
          <p:nvCxnSpPr>
            <p:cNvPr id="116" name="Straight Arrow Connector 115"/>
            <p:cNvCxnSpPr>
              <a:endCxn id="61" idx="0"/>
            </p:cNvCxnSpPr>
            <p:nvPr/>
          </p:nvCxnSpPr>
          <p:spPr>
            <a:xfrm flipH="1">
              <a:off x="4222536" y="2165999"/>
              <a:ext cx="648506" cy="998288"/>
            </a:xfrm>
            <a:prstGeom prst="straightConnector1">
              <a:avLst/>
            </a:prstGeom>
            <a:ln w="28575">
              <a:solidFill>
                <a:schemeClr val="accent6"/>
              </a:solidFill>
              <a:tailEnd type="arrow"/>
            </a:ln>
          </p:spPr>
          <p:style>
            <a:lnRef idx="2">
              <a:schemeClr val="accent3"/>
            </a:lnRef>
            <a:fillRef idx="0">
              <a:schemeClr val="accent3"/>
            </a:fillRef>
            <a:effectRef idx="1">
              <a:schemeClr val="accent3"/>
            </a:effectRef>
            <a:fontRef idx="minor">
              <a:schemeClr val="tx1"/>
            </a:fontRef>
          </p:style>
        </p:cxnSp>
        <p:cxnSp>
          <p:nvCxnSpPr>
            <p:cNvPr id="117" name="Straight Arrow Connector 116"/>
            <p:cNvCxnSpPr>
              <a:endCxn id="61" idx="0"/>
            </p:cNvCxnSpPr>
            <p:nvPr/>
          </p:nvCxnSpPr>
          <p:spPr>
            <a:xfrm flipH="1">
              <a:off x="4222536" y="2137016"/>
              <a:ext cx="1713686" cy="1027271"/>
            </a:xfrm>
            <a:prstGeom prst="straightConnector1">
              <a:avLst/>
            </a:prstGeom>
            <a:ln w="28575">
              <a:solidFill>
                <a:schemeClr val="accent6"/>
              </a:solidFill>
              <a:tailEnd type="arrow"/>
            </a:ln>
          </p:spPr>
          <p:style>
            <a:lnRef idx="2">
              <a:schemeClr val="accent3"/>
            </a:lnRef>
            <a:fillRef idx="0">
              <a:schemeClr val="accent3"/>
            </a:fillRef>
            <a:effectRef idx="1">
              <a:schemeClr val="accent3"/>
            </a:effectRef>
            <a:fontRef idx="minor">
              <a:schemeClr val="tx1"/>
            </a:fontRef>
          </p:style>
        </p:cxnSp>
      </p:grpSp>
      <p:sp>
        <p:nvSpPr>
          <p:cNvPr id="121" name="Rectangle 120"/>
          <p:cNvSpPr/>
          <p:nvPr/>
        </p:nvSpPr>
        <p:spPr>
          <a:xfrm>
            <a:off x="6132229" y="3227279"/>
            <a:ext cx="932361" cy="567128"/>
          </a:xfrm>
          <a:prstGeom prst="rect">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lang="en-US" sz="1428" b="1" dirty="0">
                <a:solidFill>
                  <a:srgbClr val="FFFFFF"/>
                </a:solidFill>
                <a:latin typeface="Segoe UI Light" pitchFamily="34" charset="0"/>
              </a:rPr>
              <a:t>POP, IMAP</a:t>
            </a:r>
          </a:p>
        </p:txBody>
      </p:sp>
      <p:sp>
        <p:nvSpPr>
          <p:cNvPr id="122" name="Rectangle 121"/>
          <p:cNvSpPr/>
          <p:nvPr/>
        </p:nvSpPr>
        <p:spPr>
          <a:xfrm>
            <a:off x="7563450" y="3227279"/>
            <a:ext cx="932361" cy="567129"/>
          </a:xfrm>
          <a:prstGeom prst="rect">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lang="en-US" sz="1632" b="1" dirty="0">
                <a:solidFill>
                  <a:srgbClr val="FFFFFF"/>
                </a:solidFill>
                <a:latin typeface="Segoe UI Light" pitchFamily="34" charset="0"/>
              </a:rPr>
              <a:t>SMTP</a:t>
            </a:r>
          </a:p>
        </p:txBody>
      </p:sp>
      <p:cxnSp>
        <p:nvCxnSpPr>
          <p:cNvPr id="127" name="Straight Arrow Connector 126"/>
          <p:cNvCxnSpPr>
            <a:endCxn id="121" idx="0"/>
          </p:cNvCxnSpPr>
          <p:nvPr/>
        </p:nvCxnSpPr>
        <p:spPr>
          <a:xfrm flipH="1">
            <a:off x="6598409" y="2294677"/>
            <a:ext cx="970224" cy="932604"/>
          </a:xfrm>
          <a:prstGeom prst="straightConnector1">
            <a:avLst/>
          </a:prstGeom>
          <a:ln w="28575">
            <a:solidFill>
              <a:schemeClr val="accent6"/>
            </a:solidFill>
            <a:tailEnd type="arrow"/>
          </a:ln>
        </p:spPr>
        <p:style>
          <a:lnRef idx="2">
            <a:schemeClr val="accent3"/>
          </a:lnRef>
          <a:fillRef idx="0">
            <a:schemeClr val="accent3"/>
          </a:fillRef>
          <a:effectRef idx="1">
            <a:schemeClr val="accent3"/>
          </a:effectRef>
          <a:fontRef idx="minor">
            <a:schemeClr val="tx1"/>
          </a:fontRef>
        </p:style>
      </p:cxnSp>
      <p:sp>
        <p:nvSpPr>
          <p:cNvPr id="128" name="Rectangle 127"/>
          <p:cNvSpPr/>
          <p:nvPr/>
        </p:nvSpPr>
        <p:spPr>
          <a:xfrm>
            <a:off x="8910193" y="3227280"/>
            <a:ext cx="932361" cy="567129"/>
          </a:xfrm>
          <a:prstGeom prst="rect">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lang="en-US" sz="1632" b="1" dirty="0">
                <a:solidFill>
                  <a:srgbClr val="FFFFFF"/>
                </a:solidFill>
                <a:latin typeface="Segoe UI Light" pitchFamily="34" charset="0"/>
              </a:rPr>
              <a:t>UM</a:t>
            </a:r>
          </a:p>
        </p:txBody>
      </p:sp>
      <p:sp>
        <p:nvSpPr>
          <p:cNvPr id="129" name="Rectangle 128"/>
          <p:cNvSpPr/>
          <p:nvPr/>
        </p:nvSpPr>
        <p:spPr>
          <a:xfrm>
            <a:off x="7459855" y="4703901"/>
            <a:ext cx="932361" cy="1002057"/>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en-US" sz="1428" b="1" dirty="0">
                <a:solidFill>
                  <a:schemeClr val="bg1"/>
                </a:solidFill>
                <a:latin typeface="Segoe UI Light" pitchFamily="34" charset="0"/>
              </a:rPr>
              <a:t>POP IMAP</a:t>
            </a:r>
          </a:p>
        </p:txBody>
      </p:sp>
      <p:sp>
        <p:nvSpPr>
          <p:cNvPr id="130" name="Rectangle 129"/>
          <p:cNvSpPr/>
          <p:nvPr/>
        </p:nvSpPr>
        <p:spPr>
          <a:xfrm>
            <a:off x="8599407" y="4680794"/>
            <a:ext cx="932361" cy="1033430"/>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en-US" sz="1428" b="1" dirty="0">
                <a:solidFill>
                  <a:schemeClr val="bg1"/>
                </a:solidFill>
                <a:latin typeface="Segoe UI Light" pitchFamily="34" charset="0"/>
              </a:rPr>
              <a:t>Transport</a:t>
            </a:r>
          </a:p>
        </p:txBody>
      </p:sp>
      <p:sp>
        <p:nvSpPr>
          <p:cNvPr id="131" name="Rectangle 130"/>
          <p:cNvSpPr/>
          <p:nvPr/>
        </p:nvSpPr>
        <p:spPr>
          <a:xfrm>
            <a:off x="9738959" y="4680794"/>
            <a:ext cx="932361" cy="1033430"/>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en-US" sz="1632" b="1" dirty="0">
                <a:solidFill>
                  <a:schemeClr val="bg1"/>
                </a:solidFill>
                <a:latin typeface="Segoe UI Light" pitchFamily="34" charset="0"/>
              </a:rPr>
              <a:t>UM</a:t>
            </a:r>
          </a:p>
        </p:txBody>
      </p:sp>
      <p:grpSp>
        <p:nvGrpSpPr>
          <p:cNvPr id="15" name="Group 14"/>
          <p:cNvGrpSpPr/>
          <p:nvPr/>
        </p:nvGrpSpPr>
        <p:grpSpPr>
          <a:xfrm>
            <a:off x="8442487" y="4020658"/>
            <a:ext cx="1035957" cy="886386"/>
            <a:chOff x="7870446" y="3720345"/>
            <a:chExt cx="1015736" cy="869085"/>
          </a:xfrm>
        </p:grpSpPr>
        <p:cxnSp>
          <p:nvCxnSpPr>
            <p:cNvPr id="143" name="Straight Arrow Connector 142"/>
            <p:cNvCxnSpPr>
              <a:stCxn id="122" idx="2"/>
              <a:endCxn id="130" idx="0"/>
            </p:cNvCxnSpPr>
            <p:nvPr/>
          </p:nvCxnSpPr>
          <p:spPr>
            <a:xfrm>
              <a:off x="7870446" y="3720345"/>
              <a:ext cx="1015736" cy="869085"/>
            </a:xfrm>
            <a:prstGeom prst="straightConnector1">
              <a:avLst/>
            </a:prstGeom>
            <a:ln w="28575">
              <a:headEnd type="arrow" w="med" len="med"/>
              <a:tailEnd type="arrow" w="med" len="med"/>
            </a:ln>
          </p:spPr>
          <p:style>
            <a:lnRef idx="1">
              <a:schemeClr val="accent6"/>
            </a:lnRef>
            <a:fillRef idx="0">
              <a:schemeClr val="accent6"/>
            </a:fillRef>
            <a:effectRef idx="0">
              <a:schemeClr val="accent6"/>
            </a:effectRef>
            <a:fontRef idx="minor">
              <a:schemeClr val="tx1"/>
            </a:fontRef>
          </p:style>
        </p:cxnSp>
        <p:sp>
          <p:nvSpPr>
            <p:cNvPr id="144" name="TextBox 143"/>
            <p:cNvSpPr txBox="1"/>
            <p:nvPr/>
          </p:nvSpPr>
          <p:spPr>
            <a:xfrm>
              <a:off x="7970236" y="3760954"/>
              <a:ext cx="559769" cy="280718"/>
            </a:xfrm>
            <a:prstGeom prst="rect">
              <a:avLst/>
            </a:prstGeom>
            <a:noFill/>
          </p:spPr>
          <p:txBody>
            <a:bodyPr wrap="none" rtlCol="0">
              <a:spAutoFit/>
            </a:bodyPr>
            <a:lstStyle/>
            <a:p>
              <a:r>
                <a:rPr lang="en-US" sz="1224" dirty="0">
                  <a:latin typeface="Segoe UI Light" pitchFamily="34" charset="0"/>
                </a:rPr>
                <a:t>SMTP</a:t>
              </a:r>
            </a:p>
          </p:txBody>
        </p:sp>
      </p:grpSp>
      <p:grpSp>
        <p:nvGrpSpPr>
          <p:cNvPr id="12" name="Group 11"/>
          <p:cNvGrpSpPr/>
          <p:nvPr/>
        </p:nvGrpSpPr>
        <p:grpSpPr>
          <a:xfrm>
            <a:off x="6278672" y="4020657"/>
            <a:ext cx="2060216" cy="909494"/>
            <a:chOff x="5770353" y="3720344"/>
            <a:chExt cx="2020003" cy="891742"/>
          </a:xfrm>
        </p:grpSpPr>
        <p:cxnSp>
          <p:nvCxnSpPr>
            <p:cNvPr id="142" name="Straight Arrow Connector 141"/>
            <p:cNvCxnSpPr>
              <a:stCxn id="121" idx="2"/>
              <a:endCxn id="129" idx="0"/>
            </p:cNvCxnSpPr>
            <p:nvPr/>
          </p:nvCxnSpPr>
          <p:spPr>
            <a:xfrm>
              <a:off x="6488644" y="3720344"/>
              <a:ext cx="1301712" cy="891742"/>
            </a:xfrm>
            <a:prstGeom prst="straightConnector1">
              <a:avLst/>
            </a:prstGeom>
            <a:ln w="28575">
              <a:headEnd type="arrow" w="med" len="med"/>
              <a:tailEnd type="arrow" w="med" len="med"/>
            </a:ln>
          </p:spPr>
          <p:style>
            <a:lnRef idx="1">
              <a:schemeClr val="accent6"/>
            </a:lnRef>
            <a:fillRef idx="0">
              <a:schemeClr val="accent6"/>
            </a:fillRef>
            <a:effectRef idx="0">
              <a:schemeClr val="accent6"/>
            </a:effectRef>
            <a:fontRef idx="minor">
              <a:schemeClr val="tx1"/>
            </a:fontRef>
          </p:style>
        </p:cxnSp>
        <p:sp>
          <p:nvSpPr>
            <p:cNvPr id="145" name="TextBox 144"/>
            <p:cNvSpPr txBox="1"/>
            <p:nvPr/>
          </p:nvSpPr>
          <p:spPr>
            <a:xfrm>
              <a:off x="5770353" y="3794551"/>
              <a:ext cx="866391" cy="280718"/>
            </a:xfrm>
            <a:prstGeom prst="rect">
              <a:avLst/>
            </a:prstGeom>
            <a:noFill/>
          </p:spPr>
          <p:txBody>
            <a:bodyPr wrap="none" rtlCol="0">
              <a:spAutoFit/>
            </a:bodyPr>
            <a:lstStyle/>
            <a:p>
              <a:r>
                <a:rPr lang="en-US" sz="1224" dirty="0">
                  <a:latin typeface="Segoe UI Light" pitchFamily="34" charset="0"/>
                </a:rPr>
                <a:t>POP, IMAP</a:t>
              </a:r>
            </a:p>
          </p:txBody>
        </p:sp>
      </p:grpSp>
      <p:grpSp>
        <p:nvGrpSpPr>
          <p:cNvPr id="9" name="Group 8"/>
          <p:cNvGrpSpPr/>
          <p:nvPr/>
        </p:nvGrpSpPr>
        <p:grpSpPr>
          <a:xfrm>
            <a:off x="3654380" y="4020659"/>
            <a:ext cx="3559965" cy="916482"/>
            <a:chOff x="3175802" y="3720345"/>
            <a:chExt cx="3490479" cy="898593"/>
          </a:xfrm>
        </p:grpSpPr>
        <p:cxnSp>
          <p:nvCxnSpPr>
            <p:cNvPr id="78" name="Straight Arrow Connector 77"/>
            <p:cNvCxnSpPr>
              <a:stCxn id="60" idx="2"/>
            </p:cNvCxnSpPr>
            <p:nvPr/>
          </p:nvCxnSpPr>
          <p:spPr>
            <a:xfrm flipH="1">
              <a:off x="3175802" y="3720345"/>
              <a:ext cx="1046735" cy="891742"/>
            </a:xfrm>
            <a:prstGeom prst="straightConnector1">
              <a:avLst/>
            </a:prstGeom>
            <a:ln w="28575">
              <a:headEnd type="arrow" w="med" len="med"/>
              <a:tailEnd type="arrow" w="med" len="med"/>
            </a:ln>
          </p:spPr>
          <p:style>
            <a:lnRef idx="1">
              <a:schemeClr val="accent6"/>
            </a:lnRef>
            <a:fillRef idx="0">
              <a:schemeClr val="accent6"/>
            </a:fillRef>
            <a:effectRef idx="0">
              <a:schemeClr val="accent6"/>
            </a:effectRef>
            <a:fontRef idx="minor">
              <a:schemeClr val="tx1"/>
            </a:fontRef>
          </p:style>
        </p:cxnSp>
        <p:cxnSp>
          <p:nvCxnSpPr>
            <p:cNvPr id="99" name="Straight Arrow Connector 98"/>
            <p:cNvCxnSpPr>
              <a:stCxn id="60" idx="2"/>
            </p:cNvCxnSpPr>
            <p:nvPr/>
          </p:nvCxnSpPr>
          <p:spPr>
            <a:xfrm>
              <a:off x="4222536" y="3720345"/>
              <a:ext cx="1297010" cy="891742"/>
            </a:xfrm>
            <a:prstGeom prst="straightConnector1">
              <a:avLst/>
            </a:prstGeom>
            <a:ln w="28575">
              <a:headEnd type="arrow" w="med" len="med"/>
              <a:tailEnd type="arrow" w="med" len="med"/>
            </a:ln>
          </p:spPr>
          <p:style>
            <a:lnRef idx="1">
              <a:schemeClr val="accent6"/>
            </a:lnRef>
            <a:fillRef idx="0">
              <a:schemeClr val="accent6"/>
            </a:fillRef>
            <a:effectRef idx="0">
              <a:schemeClr val="accent6"/>
            </a:effectRef>
            <a:fontRef idx="minor">
              <a:schemeClr val="tx1"/>
            </a:fontRef>
          </p:style>
        </p:cxnSp>
        <p:cxnSp>
          <p:nvCxnSpPr>
            <p:cNvPr id="106" name="Straight Arrow Connector 105"/>
            <p:cNvCxnSpPr>
              <a:stCxn id="60" idx="2"/>
            </p:cNvCxnSpPr>
            <p:nvPr/>
          </p:nvCxnSpPr>
          <p:spPr>
            <a:xfrm>
              <a:off x="4222537" y="3720345"/>
              <a:ext cx="58108" cy="898593"/>
            </a:xfrm>
            <a:prstGeom prst="straightConnector1">
              <a:avLst/>
            </a:prstGeom>
            <a:ln w="28575">
              <a:headEnd type="arrow" w="med" len="med"/>
              <a:tailEnd type="arrow" w="med" len="med"/>
            </a:ln>
          </p:spPr>
          <p:style>
            <a:lnRef idx="1">
              <a:schemeClr val="accent6"/>
            </a:lnRef>
            <a:fillRef idx="0">
              <a:schemeClr val="accent6"/>
            </a:fillRef>
            <a:effectRef idx="0">
              <a:schemeClr val="accent6"/>
            </a:effectRef>
            <a:fontRef idx="minor">
              <a:schemeClr val="tx1"/>
            </a:fontRef>
          </p:style>
        </p:cxnSp>
        <p:cxnSp>
          <p:nvCxnSpPr>
            <p:cNvPr id="141" name="Straight Arrow Connector 140"/>
            <p:cNvCxnSpPr>
              <a:stCxn id="60" idx="2"/>
            </p:cNvCxnSpPr>
            <p:nvPr/>
          </p:nvCxnSpPr>
          <p:spPr>
            <a:xfrm>
              <a:off x="4222536" y="3720345"/>
              <a:ext cx="2443745" cy="891742"/>
            </a:xfrm>
            <a:prstGeom prst="straightConnector1">
              <a:avLst/>
            </a:prstGeom>
            <a:ln w="28575">
              <a:headEnd type="arrow" w="med" len="med"/>
              <a:tailEnd type="arrow" w="med" len="med"/>
            </a:ln>
          </p:spPr>
          <p:style>
            <a:lnRef idx="1">
              <a:schemeClr val="accent6"/>
            </a:lnRef>
            <a:fillRef idx="0">
              <a:schemeClr val="accent6"/>
            </a:fillRef>
            <a:effectRef idx="0">
              <a:schemeClr val="accent6"/>
            </a:effectRef>
            <a:fontRef idx="minor">
              <a:schemeClr val="tx1"/>
            </a:fontRef>
          </p:style>
        </p:cxnSp>
        <p:sp>
          <p:nvSpPr>
            <p:cNvPr id="146" name="TextBox 145"/>
            <p:cNvSpPr txBox="1"/>
            <p:nvPr/>
          </p:nvSpPr>
          <p:spPr>
            <a:xfrm>
              <a:off x="3839536" y="3808454"/>
              <a:ext cx="540276" cy="280718"/>
            </a:xfrm>
            <a:prstGeom prst="rect">
              <a:avLst/>
            </a:prstGeom>
            <a:noFill/>
          </p:spPr>
          <p:txBody>
            <a:bodyPr wrap="none" rtlCol="0">
              <a:spAutoFit/>
            </a:bodyPr>
            <a:lstStyle/>
            <a:p>
              <a:r>
                <a:rPr lang="en-US" sz="1224" dirty="0">
                  <a:latin typeface="Segoe UI Light" pitchFamily="34" charset="0"/>
                </a:rPr>
                <a:t>HTTP</a:t>
              </a:r>
            </a:p>
          </p:txBody>
        </p:sp>
      </p:grpSp>
      <p:sp>
        <p:nvSpPr>
          <p:cNvPr id="147" name="Can 146"/>
          <p:cNvSpPr/>
          <p:nvPr/>
        </p:nvSpPr>
        <p:spPr>
          <a:xfrm>
            <a:off x="8648397" y="5823330"/>
            <a:ext cx="859544" cy="828657"/>
          </a:xfrm>
          <a:prstGeom prst="can">
            <a:avLst/>
          </a:prstGeom>
        </p:spPr>
        <p:style>
          <a:lnRef idx="1">
            <a:schemeClr val="dk1"/>
          </a:lnRef>
          <a:fillRef idx="3">
            <a:schemeClr val="dk1"/>
          </a:fillRef>
          <a:effectRef idx="2">
            <a:schemeClr val="dk1"/>
          </a:effectRef>
          <a:fontRef idx="minor">
            <a:schemeClr val="lt1"/>
          </a:fontRef>
        </p:style>
        <p:txBody>
          <a:bodyPr rtlCol="0" anchor="ctr"/>
          <a:lstStyle/>
          <a:p>
            <a:pPr algn="ctr"/>
            <a:r>
              <a:rPr lang="en-US" sz="1836" dirty="0" err="1">
                <a:solidFill>
                  <a:srgbClr val="FFFFFF"/>
                </a:solidFill>
                <a:latin typeface="Segoe UI Light" pitchFamily="34" charset="0"/>
              </a:rPr>
              <a:t>MailQ</a:t>
            </a:r>
            <a:endParaRPr lang="en-US" sz="1836" dirty="0">
              <a:solidFill>
                <a:srgbClr val="FFFFFF"/>
              </a:solidFill>
              <a:latin typeface="Segoe UI Light" pitchFamily="34" charset="0"/>
            </a:endParaRPr>
          </a:p>
        </p:txBody>
      </p:sp>
      <p:sp>
        <p:nvSpPr>
          <p:cNvPr id="2" name="Title 1"/>
          <p:cNvSpPr>
            <a:spLocks noGrp="1"/>
          </p:cNvSpPr>
          <p:nvPr>
            <p:ph type="title"/>
          </p:nvPr>
        </p:nvSpPr>
        <p:spPr/>
        <p:txBody>
          <a:bodyPr/>
          <a:lstStyle/>
          <a:p>
            <a:r>
              <a:rPr lang="en-US" sz="4400" dirty="0" smtClean="0">
                <a:latin typeface="Segoe UI Light" pitchFamily="34" charset="0"/>
              </a:rPr>
              <a:t>Exchange Client </a:t>
            </a:r>
            <a:r>
              <a:rPr lang="en-US" sz="4400" dirty="0">
                <a:latin typeface="Segoe UI Light" pitchFamily="34" charset="0"/>
              </a:rPr>
              <a:t>Protocol </a:t>
            </a:r>
            <a:r>
              <a:rPr lang="en-US" sz="4400" dirty="0" smtClean="0">
                <a:latin typeface="Segoe UI Light" pitchFamily="34" charset="0"/>
              </a:rPr>
              <a:t>Architecture</a:t>
            </a:r>
            <a:endParaRPr lang="en-US" sz="4400" dirty="0">
              <a:latin typeface="Segoe UI Light" pitchFamily="34" charset="0"/>
            </a:endParaRPr>
          </a:p>
        </p:txBody>
      </p:sp>
      <p:sp>
        <p:nvSpPr>
          <p:cNvPr id="83" name="Rectangle 82"/>
          <p:cNvSpPr/>
          <p:nvPr/>
        </p:nvSpPr>
        <p:spPr>
          <a:xfrm>
            <a:off x="3834012" y="4886008"/>
            <a:ext cx="1136808" cy="198215"/>
          </a:xfrm>
          <a:prstGeom prst="rect">
            <a:avLst/>
          </a:prstGeom>
        </p:spPr>
        <p:style>
          <a:lnRef idx="3">
            <a:schemeClr val="lt1"/>
          </a:lnRef>
          <a:fillRef idx="1">
            <a:schemeClr val="accent1"/>
          </a:fillRef>
          <a:effectRef idx="1">
            <a:schemeClr val="accent1"/>
          </a:effectRef>
          <a:fontRef idx="minor">
            <a:schemeClr val="lt1"/>
          </a:fontRef>
        </p:style>
        <p:txBody>
          <a:bodyPr vert="horz" rtlCol="0" anchor="ctr"/>
          <a:lstStyle/>
          <a:p>
            <a:pPr algn="ctr"/>
            <a:r>
              <a:rPr lang="en-US" sz="1224" b="1" dirty="0" err="1">
                <a:solidFill>
                  <a:schemeClr val="bg1"/>
                </a:solidFill>
                <a:latin typeface="Segoe UI Light" pitchFamily="34" charset="0"/>
              </a:rPr>
              <a:t>RpcProxy</a:t>
            </a:r>
            <a:endParaRPr lang="en-US" sz="1224" b="1" dirty="0">
              <a:solidFill>
                <a:schemeClr val="bg1"/>
              </a:solidFill>
              <a:latin typeface="Segoe UI Light" pitchFamily="34" charset="0"/>
            </a:endParaRPr>
          </a:p>
        </p:txBody>
      </p:sp>
      <p:grpSp>
        <p:nvGrpSpPr>
          <p:cNvPr id="10" name="Group 9"/>
          <p:cNvGrpSpPr/>
          <p:nvPr/>
        </p:nvGrpSpPr>
        <p:grpSpPr>
          <a:xfrm>
            <a:off x="8392219" y="1206637"/>
            <a:ext cx="1429320" cy="2246891"/>
            <a:chOff x="7821163" y="961251"/>
            <a:chExt cx="1401421" cy="2203034"/>
          </a:xfrm>
        </p:grpSpPr>
        <p:cxnSp>
          <p:nvCxnSpPr>
            <p:cNvPr id="134" name="Straight Arrow Connector 133"/>
            <p:cNvCxnSpPr>
              <a:endCxn id="122" idx="0"/>
            </p:cNvCxnSpPr>
            <p:nvPr/>
          </p:nvCxnSpPr>
          <p:spPr>
            <a:xfrm flipH="1">
              <a:off x="7870450" y="2249886"/>
              <a:ext cx="1066522" cy="914399"/>
            </a:xfrm>
            <a:prstGeom prst="straightConnector1">
              <a:avLst/>
            </a:prstGeom>
            <a:ln w="28575">
              <a:solidFill>
                <a:schemeClr val="accent6"/>
              </a:solidFill>
              <a:tailEnd type="arrow"/>
            </a:ln>
          </p:spPr>
          <p:style>
            <a:lnRef idx="2">
              <a:schemeClr val="accent3"/>
            </a:lnRef>
            <a:fillRef idx="0">
              <a:schemeClr val="accent3"/>
            </a:fillRef>
            <a:effectRef idx="1">
              <a:schemeClr val="accent3"/>
            </a:effectRef>
            <a:fontRef idx="minor">
              <a:schemeClr val="tx1"/>
            </a:fontRef>
          </p:style>
        </p:cxnSp>
        <p:sp>
          <p:nvSpPr>
            <p:cNvPr id="126" name="TextBox 125"/>
            <p:cNvSpPr txBox="1"/>
            <p:nvPr/>
          </p:nvSpPr>
          <p:spPr>
            <a:xfrm>
              <a:off x="7821163" y="961251"/>
              <a:ext cx="1401421" cy="343492"/>
            </a:xfrm>
            <a:prstGeom prst="rect">
              <a:avLst/>
            </a:prstGeom>
            <a:noFill/>
          </p:spPr>
          <p:txBody>
            <a:bodyPr wrap="square" rtlCol="0">
              <a:spAutoFit/>
            </a:bodyPr>
            <a:lstStyle/>
            <a:p>
              <a:pPr algn="ctr"/>
              <a:r>
                <a:rPr lang="en-US" sz="1632" dirty="0">
                  <a:latin typeface="Segoe UI Light" pitchFamily="34" charset="0"/>
                </a:rPr>
                <a:t>SMTP </a:t>
              </a:r>
            </a:p>
          </p:txBody>
        </p:sp>
        <p:pic>
          <p:nvPicPr>
            <p:cNvPr id="4100" name="Picture 4" descr="C:\Users\scschnol\Desktop\Stencil PNGs 7-26-12\SMTPConnector.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65107" y="1213844"/>
              <a:ext cx="809625" cy="80962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p:cNvGrpSpPr/>
          <p:nvPr/>
        </p:nvGrpSpPr>
        <p:grpSpPr>
          <a:xfrm>
            <a:off x="9454497" y="2125429"/>
            <a:ext cx="1252304" cy="1328101"/>
            <a:chOff x="8920156" y="1988158"/>
            <a:chExt cx="2148726" cy="1150245"/>
          </a:xfrm>
        </p:grpSpPr>
        <p:cxnSp>
          <p:nvCxnSpPr>
            <p:cNvPr id="135" name="Straight Arrow Connector 134"/>
            <p:cNvCxnSpPr>
              <a:endCxn id="128" idx="0"/>
            </p:cNvCxnSpPr>
            <p:nvPr/>
          </p:nvCxnSpPr>
          <p:spPr>
            <a:xfrm flipH="1">
              <a:off x="9494492" y="2168843"/>
              <a:ext cx="1574390" cy="969560"/>
            </a:xfrm>
            <a:prstGeom prst="straightConnector1">
              <a:avLst/>
            </a:prstGeom>
            <a:ln w="28575">
              <a:solidFill>
                <a:schemeClr val="accent6"/>
              </a:solidFill>
              <a:tailEnd type="arrow"/>
            </a:ln>
          </p:spPr>
          <p:style>
            <a:lnRef idx="2">
              <a:schemeClr val="accent3"/>
            </a:lnRef>
            <a:fillRef idx="0">
              <a:schemeClr val="accent3"/>
            </a:fillRef>
            <a:effectRef idx="1">
              <a:schemeClr val="accent3"/>
            </a:effectRef>
            <a:fontRef idx="minor">
              <a:schemeClr val="tx1"/>
            </a:fontRef>
          </p:style>
        </p:cxnSp>
        <p:sp>
          <p:nvSpPr>
            <p:cNvPr id="137" name="TextBox 136"/>
            <p:cNvSpPr txBox="1"/>
            <p:nvPr/>
          </p:nvSpPr>
          <p:spPr>
            <a:xfrm>
              <a:off x="8920156" y="1988158"/>
              <a:ext cx="976170" cy="358864"/>
            </a:xfrm>
            <a:prstGeom prst="rect">
              <a:avLst/>
            </a:prstGeom>
            <a:noFill/>
          </p:spPr>
          <p:txBody>
            <a:bodyPr wrap="square" rtlCol="0">
              <a:spAutoFit/>
            </a:bodyPr>
            <a:lstStyle/>
            <a:p>
              <a:pPr algn="ctr"/>
              <a:r>
                <a:rPr lang="en-US" sz="2040" dirty="0">
                  <a:latin typeface="Segoe UI Light" pitchFamily="34" charset="0"/>
                </a:rPr>
                <a:t>SIP</a:t>
              </a:r>
            </a:p>
          </p:txBody>
        </p:sp>
      </p:grpSp>
      <p:grpSp>
        <p:nvGrpSpPr>
          <p:cNvPr id="8" name="Group 7"/>
          <p:cNvGrpSpPr/>
          <p:nvPr/>
        </p:nvGrpSpPr>
        <p:grpSpPr>
          <a:xfrm>
            <a:off x="9738958" y="2251191"/>
            <a:ext cx="1016973" cy="1071104"/>
            <a:chOff x="9141619" y="2103807"/>
            <a:chExt cx="1667285" cy="933475"/>
          </a:xfrm>
        </p:grpSpPr>
        <p:cxnSp>
          <p:nvCxnSpPr>
            <p:cNvPr id="136" name="Straight Arrow Connector 135"/>
            <p:cNvCxnSpPr/>
            <p:nvPr/>
          </p:nvCxnSpPr>
          <p:spPr>
            <a:xfrm flipV="1">
              <a:off x="9141619" y="2103807"/>
              <a:ext cx="1286204" cy="838647"/>
            </a:xfrm>
            <a:prstGeom prst="straightConnector1">
              <a:avLst/>
            </a:prstGeom>
            <a:ln w="28575">
              <a:solidFill>
                <a:schemeClr val="accent6"/>
              </a:solidFill>
              <a:tailEnd type="arrow"/>
            </a:ln>
          </p:spPr>
          <p:style>
            <a:lnRef idx="2">
              <a:schemeClr val="accent3"/>
            </a:lnRef>
            <a:fillRef idx="0">
              <a:schemeClr val="accent3"/>
            </a:fillRef>
            <a:effectRef idx="1">
              <a:schemeClr val="accent3"/>
            </a:effectRef>
            <a:fontRef idx="minor">
              <a:schemeClr val="tx1"/>
            </a:fontRef>
          </p:style>
        </p:cxnSp>
        <p:sp>
          <p:nvSpPr>
            <p:cNvPr id="138" name="TextBox 137"/>
            <p:cNvSpPr txBox="1"/>
            <p:nvPr/>
          </p:nvSpPr>
          <p:spPr>
            <a:xfrm>
              <a:off x="9615493" y="2787764"/>
              <a:ext cx="1193411" cy="249518"/>
            </a:xfrm>
            <a:prstGeom prst="rect">
              <a:avLst/>
            </a:prstGeom>
            <a:noFill/>
            <a:ln>
              <a:noFill/>
            </a:ln>
          </p:spPr>
          <p:txBody>
            <a:bodyPr wrap="none" rtlCol="0">
              <a:spAutoFit/>
            </a:bodyPr>
            <a:lstStyle/>
            <a:p>
              <a:r>
                <a:rPr lang="en-US" sz="1224" b="1" dirty="0">
                  <a:solidFill>
                    <a:schemeClr val="bg1"/>
                  </a:solidFill>
                  <a:latin typeface="Segoe UI Light" pitchFamily="34" charset="0"/>
                </a:rPr>
                <a:t>Redirect</a:t>
              </a:r>
            </a:p>
          </p:txBody>
        </p:sp>
      </p:grpSp>
      <p:pic>
        <p:nvPicPr>
          <p:cNvPr id="4099" name="Picture 3" descr="C:\Users\scschnol\Desktop\Stencil PNGs 7-26-12\UM-EnabledUser.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205141" y="1393692"/>
            <a:ext cx="825743" cy="825743"/>
          </a:xfrm>
          <a:prstGeom prst="rect">
            <a:avLst/>
          </a:prstGeom>
          <a:noFill/>
          <a:extLst>
            <a:ext uri="{909E8E84-426E-40DD-AFC4-6F175D3DCCD1}">
              <a14:hiddenFill xmlns:a14="http://schemas.microsoft.com/office/drawing/2010/main">
                <a:solidFill>
                  <a:srgbClr val="FFFFFF"/>
                </a:solidFill>
              </a14:hiddenFill>
            </a:ext>
          </a:extLst>
        </p:spPr>
      </p:pic>
      <p:grpSp>
        <p:nvGrpSpPr>
          <p:cNvPr id="24" name="Group 23"/>
          <p:cNvGrpSpPr/>
          <p:nvPr/>
        </p:nvGrpSpPr>
        <p:grpSpPr>
          <a:xfrm>
            <a:off x="11084172" y="2477442"/>
            <a:ext cx="1088659" cy="2946317"/>
            <a:chOff x="10460576" y="2207251"/>
            <a:chExt cx="1067410" cy="2888808"/>
          </a:xfrm>
        </p:grpSpPr>
        <p:sp>
          <p:nvSpPr>
            <p:cNvPr id="140" name="TextBox 139"/>
            <p:cNvSpPr txBox="1"/>
            <p:nvPr/>
          </p:nvSpPr>
          <p:spPr>
            <a:xfrm>
              <a:off x="10755066" y="2354015"/>
              <a:ext cx="772920" cy="706140"/>
            </a:xfrm>
            <a:prstGeom prst="rect">
              <a:avLst/>
            </a:prstGeom>
            <a:noFill/>
          </p:spPr>
          <p:txBody>
            <a:bodyPr wrap="square" rtlCol="0">
              <a:spAutoFit/>
            </a:bodyPr>
            <a:lstStyle/>
            <a:p>
              <a:pPr algn="ctr"/>
              <a:r>
                <a:rPr lang="en-US" sz="2040" dirty="0">
                  <a:latin typeface="Segoe UI Light" pitchFamily="34" charset="0"/>
                </a:rPr>
                <a:t>SIP + RTP</a:t>
              </a:r>
            </a:p>
          </p:txBody>
        </p:sp>
        <p:cxnSp>
          <p:nvCxnSpPr>
            <p:cNvPr id="13" name="Elbow Connector 12"/>
            <p:cNvCxnSpPr>
              <a:endCxn id="131" idx="3"/>
            </p:cNvCxnSpPr>
            <p:nvPr/>
          </p:nvCxnSpPr>
          <p:spPr>
            <a:xfrm rot="5400000">
              <a:off x="9122426" y="3545401"/>
              <a:ext cx="2888808" cy="212508"/>
            </a:xfrm>
            <a:prstGeom prst="bentConnector2">
              <a:avLst/>
            </a:prstGeom>
            <a:ln>
              <a:solidFill>
                <a:schemeClr val="accent6">
                  <a:alpha val="50000"/>
                </a:schemeClr>
              </a:solidFill>
              <a:tailEnd type="arrow"/>
            </a:ln>
          </p:spPr>
          <p:style>
            <a:lnRef idx="3">
              <a:schemeClr val="dk1"/>
            </a:lnRef>
            <a:fillRef idx="0">
              <a:schemeClr val="dk1"/>
            </a:fillRef>
            <a:effectRef idx="2">
              <a:schemeClr val="dk1"/>
            </a:effectRef>
            <a:fontRef idx="minor">
              <a:schemeClr val="tx1"/>
            </a:fontRef>
          </p:style>
        </p:cxnSp>
      </p:grpSp>
      <p:grpSp>
        <p:nvGrpSpPr>
          <p:cNvPr id="25" name="Group 24"/>
          <p:cNvGrpSpPr/>
          <p:nvPr/>
        </p:nvGrpSpPr>
        <p:grpSpPr>
          <a:xfrm>
            <a:off x="7064591" y="1228392"/>
            <a:ext cx="1138228" cy="1101075"/>
            <a:chOff x="6519450" y="982580"/>
            <a:chExt cx="1116011" cy="1079583"/>
          </a:xfrm>
        </p:grpSpPr>
        <p:sp>
          <p:nvSpPr>
            <p:cNvPr id="124" name="TextBox 123"/>
            <p:cNvSpPr txBox="1"/>
            <p:nvPr/>
          </p:nvSpPr>
          <p:spPr>
            <a:xfrm>
              <a:off x="6519450" y="982580"/>
              <a:ext cx="1116011" cy="343492"/>
            </a:xfrm>
            <a:prstGeom prst="rect">
              <a:avLst/>
            </a:prstGeom>
            <a:noFill/>
          </p:spPr>
          <p:txBody>
            <a:bodyPr wrap="none" rtlCol="0">
              <a:spAutoFit/>
            </a:bodyPr>
            <a:lstStyle/>
            <a:p>
              <a:r>
                <a:rPr lang="en-US" sz="1632" dirty="0">
                  <a:latin typeface="Segoe UI Light" pitchFamily="34" charset="0"/>
                </a:rPr>
                <a:t>POP/IMAP</a:t>
              </a:r>
            </a:p>
          </p:txBody>
        </p:sp>
        <p:pic>
          <p:nvPicPr>
            <p:cNvPr id="4101" name="Picture 5" descr="C:\Users\scschnol\Desktop\Stencil PNGs 7-26-12\UserMailbox.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56030" y="1252538"/>
              <a:ext cx="809625" cy="80962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p:cNvGrpSpPr/>
          <p:nvPr/>
        </p:nvGrpSpPr>
        <p:grpSpPr>
          <a:xfrm>
            <a:off x="440711" y="1206639"/>
            <a:ext cx="6201612" cy="1191502"/>
            <a:chOff x="24862" y="961251"/>
            <a:chExt cx="6080564" cy="1168245"/>
          </a:xfrm>
        </p:grpSpPr>
        <p:grpSp>
          <p:nvGrpSpPr>
            <p:cNvPr id="14" name="Group 13"/>
            <p:cNvGrpSpPr/>
            <p:nvPr/>
          </p:nvGrpSpPr>
          <p:grpSpPr>
            <a:xfrm>
              <a:off x="24862" y="961251"/>
              <a:ext cx="6080564" cy="1168245"/>
              <a:chOff x="24862" y="961251"/>
              <a:chExt cx="6080564" cy="1168245"/>
            </a:xfrm>
          </p:grpSpPr>
          <p:grpSp>
            <p:nvGrpSpPr>
              <p:cNvPr id="11" name="Group 10"/>
              <p:cNvGrpSpPr/>
              <p:nvPr/>
            </p:nvGrpSpPr>
            <p:grpSpPr>
              <a:xfrm>
                <a:off x="24862" y="961251"/>
                <a:ext cx="6080564" cy="1168245"/>
                <a:chOff x="24862" y="961251"/>
                <a:chExt cx="6080564" cy="1168245"/>
              </a:xfrm>
            </p:grpSpPr>
            <p:grpSp>
              <p:nvGrpSpPr>
                <p:cNvPr id="36" name="Group 35"/>
                <p:cNvGrpSpPr/>
                <p:nvPr/>
              </p:nvGrpSpPr>
              <p:grpSpPr>
                <a:xfrm>
                  <a:off x="24862" y="961251"/>
                  <a:ext cx="6080564" cy="1168245"/>
                  <a:chOff x="24862" y="961251"/>
                  <a:chExt cx="6080564" cy="1168245"/>
                </a:xfrm>
              </p:grpSpPr>
              <p:sp>
                <p:nvSpPr>
                  <p:cNvPr id="3" name="TextBox 66"/>
                  <p:cNvSpPr txBox="1"/>
                  <p:nvPr/>
                </p:nvSpPr>
                <p:spPr>
                  <a:xfrm>
                    <a:off x="24862" y="961251"/>
                    <a:ext cx="1772088" cy="343492"/>
                  </a:xfrm>
                  <a:prstGeom prst="rect">
                    <a:avLst/>
                  </a:prstGeom>
                  <a:noFill/>
                </p:spPr>
                <p:txBody>
                  <a:bodyPr wrap="none" rtlCol="0">
                    <a:spAutoFit/>
                  </a:bodyPr>
                  <a:lstStyle/>
                  <a:p>
                    <a:r>
                      <a:rPr lang="en-US" sz="1632" dirty="0">
                        <a:latin typeface="Segoe UI Light" pitchFamily="34" charset="0"/>
                      </a:rPr>
                      <a:t>Outlook Web App</a:t>
                    </a:r>
                  </a:p>
                </p:txBody>
              </p:sp>
              <p:sp>
                <p:nvSpPr>
                  <p:cNvPr id="4" name="TextBox 69"/>
                  <p:cNvSpPr txBox="1"/>
                  <p:nvPr/>
                </p:nvSpPr>
                <p:spPr>
                  <a:xfrm>
                    <a:off x="1902172" y="961251"/>
                    <a:ext cx="888385" cy="343492"/>
                  </a:xfrm>
                  <a:prstGeom prst="rect">
                    <a:avLst/>
                  </a:prstGeom>
                  <a:noFill/>
                </p:spPr>
                <p:txBody>
                  <a:bodyPr wrap="none" rtlCol="0">
                    <a:spAutoFit/>
                  </a:bodyPr>
                  <a:lstStyle/>
                  <a:p>
                    <a:r>
                      <a:rPr lang="en-US" sz="1632" dirty="0">
                        <a:latin typeface="Segoe UI Light" pitchFamily="34" charset="0"/>
                      </a:rPr>
                      <a:t>Outlook</a:t>
                    </a:r>
                  </a:p>
                </p:txBody>
              </p:sp>
              <p:sp>
                <p:nvSpPr>
                  <p:cNvPr id="5" name="TextBox 70"/>
                  <p:cNvSpPr txBox="1"/>
                  <p:nvPr/>
                </p:nvSpPr>
                <p:spPr>
                  <a:xfrm>
                    <a:off x="3070463" y="961251"/>
                    <a:ext cx="524503" cy="343492"/>
                  </a:xfrm>
                  <a:prstGeom prst="rect">
                    <a:avLst/>
                  </a:prstGeom>
                  <a:noFill/>
                </p:spPr>
                <p:txBody>
                  <a:bodyPr wrap="none" rtlCol="0">
                    <a:spAutoFit/>
                  </a:bodyPr>
                  <a:lstStyle/>
                  <a:p>
                    <a:r>
                      <a:rPr lang="en-US" sz="1632" dirty="0">
                        <a:latin typeface="Segoe UI Light" pitchFamily="34" charset="0"/>
                      </a:rPr>
                      <a:t>EAS</a:t>
                    </a:r>
                  </a:p>
                </p:txBody>
              </p:sp>
              <p:sp>
                <p:nvSpPr>
                  <p:cNvPr id="19" name="TextBox 112"/>
                  <p:cNvSpPr txBox="1"/>
                  <p:nvPr/>
                </p:nvSpPr>
                <p:spPr>
                  <a:xfrm>
                    <a:off x="4014972" y="961251"/>
                    <a:ext cx="545983" cy="343492"/>
                  </a:xfrm>
                  <a:prstGeom prst="rect">
                    <a:avLst/>
                  </a:prstGeom>
                  <a:noFill/>
                </p:spPr>
                <p:txBody>
                  <a:bodyPr wrap="none" rtlCol="0">
                    <a:spAutoFit/>
                  </a:bodyPr>
                  <a:lstStyle/>
                  <a:p>
                    <a:r>
                      <a:rPr lang="en-US" sz="1632" dirty="0">
                        <a:latin typeface="Segoe UI Light" pitchFamily="34" charset="0"/>
                      </a:rPr>
                      <a:t>EAC</a:t>
                    </a:r>
                  </a:p>
                </p:txBody>
              </p:sp>
              <p:sp>
                <p:nvSpPr>
                  <p:cNvPr id="21" name="TextBox 114"/>
                  <p:cNvSpPr txBox="1"/>
                  <p:nvPr/>
                </p:nvSpPr>
                <p:spPr>
                  <a:xfrm>
                    <a:off x="4977104" y="961251"/>
                    <a:ext cx="1128322" cy="343492"/>
                  </a:xfrm>
                  <a:prstGeom prst="rect">
                    <a:avLst/>
                  </a:prstGeom>
                  <a:noFill/>
                </p:spPr>
                <p:txBody>
                  <a:bodyPr wrap="none" rtlCol="0">
                    <a:spAutoFit/>
                  </a:bodyPr>
                  <a:lstStyle/>
                  <a:p>
                    <a:r>
                      <a:rPr lang="en-US" sz="1632" dirty="0">
                        <a:latin typeface="Segoe UI Light" pitchFamily="34" charset="0"/>
                      </a:rPr>
                      <a:t>PowerShell</a:t>
                    </a:r>
                  </a:p>
                </p:txBody>
              </p:sp>
              <p:pic>
                <p:nvPicPr>
                  <p:cNvPr id="74" name="Picture 73" descr="C:\Users\Kimberly\Documents\Courses\Logos\IE7_icon_rgb_2in.png"/>
                  <p:cNvPicPr>
                    <a:picLocks noChangeAspect="1" noChangeArrowheads="1"/>
                  </p:cNvPicPr>
                  <p:nvPr/>
                </p:nvPicPr>
                <p:blipFill>
                  <a:blip r:embed="rId7" cstate="print"/>
                  <a:srcRect/>
                  <a:stretch>
                    <a:fillRect/>
                  </a:stretch>
                </p:blipFill>
                <p:spPr bwMode="auto">
                  <a:xfrm>
                    <a:off x="818572" y="1317792"/>
                    <a:ext cx="709008" cy="709008"/>
                  </a:xfrm>
                  <a:prstGeom prst="rect">
                    <a:avLst/>
                  </a:prstGeom>
                  <a:noFill/>
                </p:spPr>
              </p:pic>
              <p:pic>
                <p:nvPicPr>
                  <p:cNvPr id="75" name="Picture 10" descr="http://upload.wikimedia.org/wikipedia/en/thumb/7/7f/Windows_PowerShell_icon.png/64px-Windows_PowerShell_icon.png">
                    <a:hlinkClick r:id="rId8" tooltip="Windows PowerShell icon.png"/>
                  </p:cNvPr>
                  <p:cNvPicPr>
                    <a:picLocks noChangeAspect="1" noChangeArrowheads="1"/>
                  </p:cNvPicPr>
                  <p:nvPr/>
                </p:nvPicPr>
                <p:blipFill>
                  <a:blip r:embed="rId9"/>
                  <a:srcRect/>
                  <a:stretch>
                    <a:fillRect/>
                  </a:stretch>
                </p:blipFill>
                <p:spPr bwMode="auto">
                  <a:xfrm>
                    <a:off x="5074227" y="1215096"/>
                    <a:ext cx="914400" cy="914400"/>
                  </a:xfrm>
                  <a:prstGeom prst="rect">
                    <a:avLst/>
                  </a:prstGeom>
                  <a:noFill/>
                  <a:ln w="9525">
                    <a:noFill/>
                    <a:miter lim="800000"/>
                    <a:headEnd/>
                    <a:tailEnd/>
                  </a:ln>
                </p:spPr>
              </p:pic>
            </p:grpSp>
            <p:pic>
              <p:nvPicPr>
                <p:cNvPr id="3074" name="Picture 2" descr="http://cdn.arstechnica.net/wp-content/uploads/2012/07/outlook-2013-icon.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64126" y="1402952"/>
                  <a:ext cx="551326" cy="551326"/>
                </a:xfrm>
                <a:prstGeom prst="rect">
                  <a:avLst/>
                </a:prstGeom>
                <a:noFill/>
                <a:extLst>
                  <a:ext uri="{909E8E84-426E-40DD-AFC4-6F175D3DCCD1}">
                    <a14:hiddenFill xmlns:a14="http://schemas.microsoft.com/office/drawing/2010/main">
                      <a:solidFill>
                        <a:srgbClr val="FFFFFF"/>
                      </a:solidFill>
                    </a14:hiddenFill>
                  </a:ext>
                </a:extLst>
              </p:spPr>
            </p:pic>
          </p:grpSp>
          <p:pic>
            <p:nvPicPr>
              <p:cNvPr id="3075" name="Picture 3" descr="C:\Users\scschnol\Desktop\Exchange 15 Icons\ManagementConsole.png"/>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49807" y="1270993"/>
                <a:ext cx="809625" cy="809625"/>
              </a:xfrm>
              <a:prstGeom prst="rect">
                <a:avLst/>
              </a:prstGeom>
              <a:noFill/>
              <a:extLst>
                <a:ext uri="{909E8E84-426E-40DD-AFC4-6F175D3DCCD1}">
                  <a14:hiddenFill xmlns:a14="http://schemas.microsoft.com/office/drawing/2010/main">
                    <a:solidFill>
                      <a:srgbClr val="FFFFFF"/>
                    </a:solidFill>
                  </a14:hiddenFill>
                </a:ext>
              </a:extLst>
            </p:spPr>
          </p:pic>
        </p:grpSp>
        <p:pic>
          <p:nvPicPr>
            <p:cNvPr id="16" name="Picture 2" descr="C:\Users\scschnol\Desktop\Exchange 15 Icons\Cellphone.pn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974730" y="1252538"/>
              <a:ext cx="809625" cy="809625"/>
            </a:xfrm>
            <a:prstGeom prst="rect">
              <a:avLst/>
            </a:prstGeom>
            <a:noFill/>
            <a:extLst>
              <a:ext uri="{909E8E84-426E-40DD-AFC4-6F175D3DCCD1}">
                <a14:hiddenFill xmlns:a14="http://schemas.microsoft.com/office/drawing/2010/main">
                  <a:solidFill>
                    <a:srgbClr val="FFFFFF"/>
                  </a:solidFill>
                </a14:hiddenFill>
              </a:ext>
            </a:extLst>
          </p:spPr>
        </p:pic>
      </p:grpSp>
    </p:spTree>
    <p:custDataLst>
      <p:tags r:id="rId1"/>
    </p:custDataLst>
    <p:extLst>
      <p:ext uri="{BB962C8B-B14F-4D97-AF65-F5344CB8AC3E}">
        <p14:creationId xmlns:p14="http://schemas.microsoft.com/office/powerpoint/2010/main" val="381567977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5"/>
                                        </p:tgtEl>
                                        <p:attrNameLst>
                                          <p:attrName>style.visibility</p:attrName>
                                        </p:attrNameLst>
                                      </p:cBhvr>
                                      <p:to>
                                        <p:strVal val="visible"/>
                                      </p:to>
                                    </p:set>
                                  </p:childTnLst>
                                </p:cTn>
                              </p:par>
                              <p:par>
                                <p:cTn id="20" presetID="10" presetClass="entr" presetSubtype="0" fill="hold" nodeType="with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500"/>
                                        <p:tgtEl>
                                          <p:spTgt spid="127"/>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par>
                          <p:cTn id="31" fill="hold">
                            <p:stCondLst>
                              <p:cond delay="0"/>
                            </p:stCondLst>
                            <p:childTnLst>
                              <p:par>
                                <p:cTn id="32" presetID="10" presetClass="entr" presetSubtype="0" fill="hold" nodeType="afterEffect">
                                  <p:stCondLst>
                                    <p:cond delay="50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099"/>
                                        </p:tgtEl>
                                        <p:attrNameLst>
                                          <p:attrName>style.visibility</p:attrName>
                                        </p:attrNameLst>
                                      </p:cBhvr>
                                      <p:to>
                                        <p:strVal val="visible"/>
                                      </p:to>
                                    </p:set>
                                  </p:childTnLst>
                                </p:cTn>
                              </p:par>
                            </p:childTnLst>
                          </p:cTn>
                        </p:par>
                        <p:par>
                          <p:cTn id="39" fill="hold">
                            <p:stCondLst>
                              <p:cond delay="0"/>
                            </p:stCondLst>
                            <p:childTnLst>
                              <p:par>
                                <p:cTn id="40" presetID="1" presetClass="entr" presetSubtype="0" fill="hold" nodeType="afterEffect">
                                  <p:stCondLst>
                                    <p:cond delay="1000"/>
                                  </p:stCondLst>
                                  <p:childTnLst>
                                    <p:set>
                                      <p:cBhvr>
                                        <p:cTn id="41" dur="1" fill="hold">
                                          <p:stCondLst>
                                            <p:cond delay="0"/>
                                          </p:stCondLst>
                                        </p:cTn>
                                        <p:tgtEl>
                                          <p:spTgt spid="6"/>
                                        </p:tgtEl>
                                        <p:attrNameLst>
                                          <p:attrName>style.visibility</p:attrName>
                                        </p:attrNameLst>
                                      </p:cBhvr>
                                      <p:to>
                                        <p:strVal val="visible"/>
                                      </p:to>
                                    </p:set>
                                  </p:childTnLst>
                                </p:cTn>
                              </p:par>
                            </p:childTnLst>
                          </p:cTn>
                        </p:par>
                        <p:par>
                          <p:cTn id="42" fill="hold">
                            <p:stCondLst>
                              <p:cond delay="1000"/>
                            </p:stCondLst>
                            <p:childTnLst>
                              <p:par>
                                <p:cTn id="43" presetID="1" presetClass="entr" presetSubtype="0" fill="hold" nodeType="afterEffect">
                                  <p:stCondLst>
                                    <p:cond delay="100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2000"/>
                            </p:stCondLst>
                            <p:childTnLst>
                              <p:par>
                                <p:cTn id="46" presetID="1" presetClass="entr" presetSubtype="0" fill="hold" nodeType="afterEffect">
                                  <p:stCondLst>
                                    <p:cond delay="0"/>
                                  </p:stCondLst>
                                  <p:childTnLst>
                                    <p:set>
                                      <p:cBhvr>
                                        <p:cTn id="47" dur="1" fill="hold">
                                          <p:stCondLst>
                                            <p:cond delay="0"/>
                                          </p:stCondLst>
                                        </p:cTn>
                                        <p:tgtEl>
                                          <p:spTgt spid="24"/>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6"/>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49887" y="2031609"/>
            <a:ext cx="1445809" cy="808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41" name="TextBox 140"/>
          <p:cNvSpPr txBox="1"/>
          <p:nvPr/>
        </p:nvSpPr>
        <p:spPr>
          <a:xfrm>
            <a:off x="530467" y="1502329"/>
            <a:ext cx="3000069" cy="512317"/>
          </a:xfrm>
          <a:prstGeom prst="rect">
            <a:avLst/>
          </a:prstGeom>
          <a:noFill/>
        </p:spPr>
        <p:txBody>
          <a:bodyPr wrap="none" lIns="0" tIns="0" rIns="0" bIns="0" rtlCol="0">
            <a:spAutoFit/>
          </a:bodyPr>
          <a:lstStyle/>
          <a:p>
            <a:r>
              <a:rPr lang="en-US" sz="3264" dirty="0">
                <a:solidFill>
                  <a:schemeClr val="tx1">
                    <a:lumMod val="50000"/>
                    <a:lumOff val="50000"/>
                  </a:schemeClr>
                </a:solidFill>
                <a:latin typeface="+mj-lt"/>
              </a:rPr>
              <a:t>Exchange Online</a:t>
            </a:r>
          </a:p>
        </p:txBody>
      </p:sp>
      <p:pic>
        <p:nvPicPr>
          <p:cNvPr id="42" name="Picture 41"/>
          <p:cNvPicPr>
            <a:picLocks noChangeAspect="1"/>
          </p:cNvPicPr>
          <p:nvPr/>
        </p:nvPicPr>
        <p:blipFill>
          <a:blip r:embed="rId4"/>
          <a:stretch>
            <a:fillRect/>
          </a:stretch>
        </p:blipFill>
        <p:spPr>
          <a:xfrm>
            <a:off x="912552" y="2028186"/>
            <a:ext cx="3126850" cy="1112829"/>
          </a:xfrm>
          <a:prstGeom prst="rect">
            <a:avLst/>
          </a:prstGeom>
        </p:spPr>
      </p:pic>
      <p:pic>
        <p:nvPicPr>
          <p:cNvPr id="46" name="Picture 45"/>
          <p:cNvPicPr>
            <a:picLocks noChangeAspect="1"/>
          </p:cNvPicPr>
          <p:nvPr/>
        </p:nvPicPr>
        <p:blipFill>
          <a:blip r:embed="rId4"/>
          <a:stretch>
            <a:fillRect/>
          </a:stretch>
        </p:blipFill>
        <p:spPr>
          <a:xfrm>
            <a:off x="1536823" y="3383934"/>
            <a:ext cx="3126850" cy="1112829"/>
          </a:xfrm>
          <a:prstGeom prst="rect">
            <a:avLst/>
          </a:prstGeom>
        </p:spPr>
      </p:pic>
      <p:pic>
        <p:nvPicPr>
          <p:cNvPr id="47" name="Picture 46"/>
          <p:cNvPicPr>
            <a:picLocks noChangeAspect="1"/>
          </p:cNvPicPr>
          <p:nvPr/>
        </p:nvPicPr>
        <p:blipFill>
          <a:blip r:embed="rId4"/>
          <a:stretch>
            <a:fillRect/>
          </a:stretch>
        </p:blipFill>
        <p:spPr>
          <a:xfrm>
            <a:off x="1536823" y="4496761"/>
            <a:ext cx="3126850" cy="1112829"/>
          </a:xfrm>
          <a:prstGeom prst="rect">
            <a:avLst/>
          </a:prstGeom>
        </p:spPr>
      </p:pic>
      <p:sp>
        <p:nvSpPr>
          <p:cNvPr id="4" name="TextBox 3"/>
          <p:cNvSpPr txBox="1"/>
          <p:nvPr/>
        </p:nvSpPr>
        <p:spPr>
          <a:xfrm>
            <a:off x="1536823" y="5733419"/>
            <a:ext cx="3316641" cy="412496"/>
          </a:xfrm>
          <a:prstGeom prst="rect">
            <a:avLst/>
          </a:prstGeom>
          <a:noFill/>
        </p:spPr>
        <p:txBody>
          <a:bodyPr wrap="square" lIns="91423" tIns="45711" rIns="91423" bIns="45711" rtlCol="0">
            <a:spAutoFit/>
          </a:bodyPr>
          <a:lstStyle/>
          <a:p>
            <a:pPr algn="ctr"/>
            <a:r>
              <a:rPr lang="en-US" sz="2040" dirty="0">
                <a:latin typeface="+mj-lt"/>
              </a:rPr>
              <a:t>North America 1 </a:t>
            </a:r>
          </a:p>
        </p:txBody>
      </p:sp>
      <p:pic>
        <p:nvPicPr>
          <p:cNvPr id="48" name="Picture 47"/>
          <p:cNvPicPr>
            <a:picLocks noChangeAspect="1"/>
          </p:cNvPicPr>
          <p:nvPr/>
        </p:nvPicPr>
        <p:blipFill>
          <a:blip r:embed="rId4"/>
          <a:stretch>
            <a:fillRect/>
          </a:stretch>
        </p:blipFill>
        <p:spPr>
          <a:xfrm>
            <a:off x="5070949" y="2271105"/>
            <a:ext cx="3126850" cy="1112829"/>
          </a:xfrm>
          <a:prstGeom prst="rect">
            <a:avLst/>
          </a:prstGeom>
        </p:spPr>
      </p:pic>
      <p:pic>
        <p:nvPicPr>
          <p:cNvPr id="49" name="Picture 48"/>
          <p:cNvPicPr>
            <a:picLocks noChangeAspect="1"/>
          </p:cNvPicPr>
          <p:nvPr/>
        </p:nvPicPr>
        <p:blipFill>
          <a:blip r:embed="rId4"/>
          <a:stretch>
            <a:fillRect/>
          </a:stretch>
        </p:blipFill>
        <p:spPr>
          <a:xfrm>
            <a:off x="5070949" y="3383934"/>
            <a:ext cx="3126850" cy="1112829"/>
          </a:xfrm>
          <a:prstGeom prst="rect">
            <a:avLst/>
          </a:prstGeom>
        </p:spPr>
      </p:pic>
      <p:pic>
        <p:nvPicPr>
          <p:cNvPr id="50" name="Picture 49"/>
          <p:cNvPicPr>
            <a:picLocks noChangeAspect="1"/>
          </p:cNvPicPr>
          <p:nvPr/>
        </p:nvPicPr>
        <p:blipFill>
          <a:blip r:embed="rId4"/>
          <a:stretch>
            <a:fillRect/>
          </a:stretch>
        </p:blipFill>
        <p:spPr>
          <a:xfrm>
            <a:off x="5070949" y="4496761"/>
            <a:ext cx="3126850" cy="1112829"/>
          </a:xfrm>
          <a:prstGeom prst="rect">
            <a:avLst/>
          </a:prstGeom>
        </p:spPr>
      </p:pic>
      <p:sp>
        <p:nvSpPr>
          <p:cNvPr id="51" name="TextBox 50"/>
          <p:cNvSpPr txBox="1"/>
          <p:nvPr/>
        </p:nvSpPr>
        <p:spPr>
          <a:xfrm>
            <a:off x="4853465" y="5733420"/>
            <a:ext cx="3552812" cy="412496"/>
          </a:xfrm>
          <a:prstGeom prst="rect">
            <a:avLst/>
          </a:prstGeom>
          <a:noFill/>
        </p:spPr>
        <p:txBody>
          <a:bodyPr wrap="square" lIns="91423" tIns="45711" rIns="91423" bIns="45711" rtlCol="0">
            <a:spAutoFit/>
          </a:bodyPr>
          <a:lstStyle/>
          <a:p>
            <a:pPr algn="ctr"/>
            <a:r>
              <a:rPr lang="en-US" sz="2040" dirty="0">
                <a:latin typeface="+mj-lt"/>
              </a:rPr>
              <a:t>North America 2</a:t>
            </a:r>
          </a:p>
        </p:txBody>
      </p:sp>
      <p:pic>
        <p:nvPicPr>
          <p:cNvPr id="52" name="Picture 51"/>
          <p:cNvPicPr>
            <a:picLocks noChangeAspect="1"/>
          </p:cNvPicPr>
          <p:nvPr/>
        </p:nvPicPr>
        <p:blipFill>
          <a:blip r:embed="rId4"/>
          <a:stretch>
            <a:fillRect/>
          </a:stretch>
        </p:blipFill>
        <p:spPr>
          <a:xfrm>
            <a:off x="8609288" y="2271105"/>
            <a:ext cx="3126850" cy="1112829"/>
          </a:xfrm>
          <a:prstGeom prst="rect">
            <a:avLst/>
          </a:prstGeom>
        </p:spPr>
      </p:pic>
      <p:pic>
        <p:nvPicPr>
          <p:cNvPr id="53" name="Picture 52"/>
          <p:cNvPicPr>
            <a:picLocks noChangeAspect="1"/>
          </p:cNvPicPr>
          <p:nvPr/>
        </p:nvPicPr>
        <p:blipFill>
          <a:blip r:embed="rId4"/>
          <a:stretch>
            <a:fillRect/>
          </a:stretch>
        </p:blipFill>
        <p:spPr>
          <a:xfrm>
            <a:off x="8609288" y="3383934"/>
            <a:ext cx="3126850" cy="1112829"/>
          </a:xfrm>
          <a:prstGeom prst="rect">
            <a:avLst/>
          </a:prstGeom>
        </p:spPr>
      </p:pic>
      <p:pic>
        <p:nvPicPr>
          <p:cNvPr id="54" name="Picture 53"/>
          <p:cNvPicPr>
            <a:picLocks noChangeAspect="1"/>
          </p:cNvPicPr>
          <p:nvPr/>
        </p:nvPicPr>
        <p:blipFill>
          <a:blip r:embed="rId4"/>
          <a:stretch>
            <a:fillRect/>
          </a:stretch>
        </p:blipFill>
        <p:spPr>
          <a:xfrm>
            <a:off x="8609288" y="4496761"/>
            <a:ext cx="3126850" cy="1112829"/>
          </a:xfrm>
          <a:prstGeom prst="rect">
            <a:avLst/>
          </a:prstGeom>
        </p:spPr>
      </p:pic>
      <p:sp>
        <p:nvSpPr>
          <p:cNvPr id="55" name="TextBox 54"/>
          <p:cNvSpPr txBox="1"/>
          <p:nvPr/>
        </p:nvSpPr>
        <p:spPr>
          <a:xfrm>
            <a:off x="8406277" y="5733419"/>
            <a:ext cx="3498112" cy="412496"/>
          </a:xfrm>
          <a:prstGeom prst="rect">
            <a:avLst/>
          </a:prstGeom>
          <a:noFill/>
        </p:spPr>
        <p:txBody>
          <a:bodyPr wrap="square" lIns="91423" tIns="45711" rIns="91423" bIns="45711" rtlCol="0">
            <a:spAutoFit/>
          </a:bodyPr>
          <a:lstStyle/>
          <a:p>
            <a:pPr algn="ctr"/>
            <a:r>
              <a:rPr lang="en-US" sz="2040" dirty="0">
                <a:latin typeface="+mj-lt"/>
              </a:rPr>
              <a:t>Europe 1</a:t>
            </a:r>
          </a:p>
        </p:txBody>
      </p:sp>
      <p:cxnSp>
        <p:nvCxnSpPr>
          <p:cNvPr id="56" name="Straight Connector 55"/>
          <p:cNvCxnSpPr/>
          <p:nvPr/>
        </p:nvCxnSpPr>
        <p:spPr>
          <a:xfrm flipH="1">
            <a:off x="2563397" y="2186404"/>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3623754" y="2211268"/>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4858782" y="2229818"/>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8406276" y="2271104"/>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6080962" y="2271104"/>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7148536" y="2271104"/>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H="1">
            <a:off x="10697595" y="2211268"/>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9621069" y="2229818"/>
            <a:ext cx="12847" cy="3408247"/>
          </a:xfrm>
          <a:prstGeom prst="line">
            <a:avLst/>
          </a:prstGeom>
          <a:ln w="19050">
            <a:solidFill>
              <a:schemeClr val="accent5"/>
            </a:solidFill>
            <a:prstDash val="sysDash"/>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534567" y="2405070"/>
            <a:ext cx="620844" cy="3101260"/>
          </a:xfrm>
          <a:prstGeom prst="round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lIns="91423" tIns="45711" rIns="91423" bIns="45711" rtlCol="0" anchor="ctr"/>
          <a:lstStyle/>
          <a:p>
            <a:pPr algn="ctr"/>
            <a:endParaRPr lang="en-US" sz="2448"/>
          </a:p>
        </p:txBody>
      </p:sp>
      <p:pic>
        <p:nvPicPr>
          <p:cNvPr id="27" name="Picture 26"/>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625288" y="2541309"/>
            <a:ext cx="196545" cy="50259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62183" y="2541309"/>
            <a:ext cx="196545" cy="50259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627018" y="3180143"/>
            <a:ext cx="196545" cy="50259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63910" y="3180143"/>
            <a:ext cx="196545" cy="50259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p:cNvSpPr txBox="1"/>
          <p:nvPr/>
        </p:nvSpPr>
        <p:spPr>
          <a:xfrm rot="16200000">
            <a:off x="201650" y="4512813"/>
            <a:ext cx="1278783" cy="508499"/>
          </a:xfrm>
          <a:prstGeom prst="rect">
            <a:avLst/>
          </a:prstGeom>
          <a:noFill/>
        </p:spPr>
        <p:txBody>
          <a:bodyPr wrap="none" lIns="91423" tIns="45711" rIns="91423" bIns="45711" rtlCol="0">
            <a:spAutoFit/>
          </a:bodyPr>
          <a:lstStyle/>
          <a:p>
            <a:r>
              <a:rPr lang="en-US" sz="1326" dirty="0">
                <a:solidFill>
                  <a:schemeClr val="bg1"/>
                </a:solidFill>
              </a:rPr>
              <a:t>DATACENTER</a:t>
            </a:r>
          </a:p>
          <a:p>
            <a:r>
              <a:rPr lang="en-US" sz="1326" dirty="0">
                <a:solidFill>
                  <a:schemeClr val="bg1"/>
                </a:solidFill>
              </a:rPr>
              <a:t>AUTOMATION</a:t>
            </a:r>
          </a:p>
        </p:txBody>
      </p:sp>
      <p:cxnSp>
        <p:nvCxnSpPr>
          <p:cNvPr id="3" name="Elbow Connector 2"/>
          <p:cNvCxnSpPr/>
          <p:nvPr/>
        </p:nvCxnSpPr>
        <p:spPr>
          <a:xfrm>
            <a:off x="1155411" y="2708976"/>
            <a:ext cx="4083471" cy="432040"/>
          </a:xfrm>
          <a:prstGeom prst="bentConnector3">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a:off x="1155412" y="3377588"/>
            <a:ext cx="7627485" cy="562761"/>
          </a:xfrm>
          <a:prstGeom prst="bentConnector3">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smtClean="0"/>
              <a:t>Exchange Online scalability</a:t>
            </a:r>
            <a:br>
              <a:rPr lang="en-US" dirty="0" smtClean="0"/>
            </a:br>
            <a:endParaRPr lang="en-US" dirty="0"/>
          </a:p>
        </p:txBody>
      </p:sp>
    </p:spTree>
    <p:extLst>
      <p:ext uri="{BB962C8B-B14F-4D97-AF65-F5344CB8AC3E}">
        <p14:creationId xmlns:p14="http://schemas.microsoft.com/office/powerpoint/2010/main" val="19014800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dirty="0" smtClean="0"/>
              <a:t>Identity Management</a:t>
            </a:r>
            <a:endParaRPr lang="en-US" dirty="0"/>
          </a:p>
        </p:txBody>
      </p:sp>
    </p:spTree>
    <p:extLst>
      <p:ext uri="{BB962C8B-B14F-4D97-AF65-F5344CB8AC3E}">
        <p14:creationId xmlns:p14="http://schemas.microsoft.com/office/powerpoint/2010/main" val="2416110911"/>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277003" y="1897062"/>
            <a:ext cx="11887200" cy="4585871"/>
          </a:xfrm>
        </p:spPr>
        <p:txBody>
          <a:bodyPr/>
          <a:lstStyle/>
          <a:p>
            <a:pPr marL="0" indent="0">
              <a:spcBef>
                <a:spcPts val="1224"/>
              </a:spcBef>
              <a:buNone/>
            </a:pPr>
            <a:r>
              <a:rPr lang="en-US" sz="2400" dirty="0">
                <a:gradFill>
                  <a:gsLst>
                    <a:gs pos="1250">
                      <a:srgbClr val="797A7D"/>
                    </a:gs>
                    <a:gs pos="100000">
                      <a:srgbClr val="797A7D"/>
                    </a:gs>
                  </a:gsLst>
                  <a:lin ang="5400000" scaled="0"/>
                </a:gradFill>
                <a:latin typeface="Segoe UI"/>
              </a:rPr>
              <a:t>What it is:</a:t>
            </a:r>
          </a:p>
          <a:p>
            <a:pPr>
              <a:spcBef>
                <a:spcPts val="1224"/>
              </a:spcBef>
            </a:pPr>
            <a:r>
              <a:rPr lang="en-US" sz="2400" dirty="0">
                <a:gradFill>
                  <a:gsLst>
                    <a:gs pos="1250">
                      <a:srgbClr val="797A7D"/>
                    </a:gs>
                    <a:gs pos="100000">
                      <a:srgbClr val="797A7D"/>
                    </a:gs>
                  </a:gsLst>
                  <a:lin ang="5400000" scaled="0"/>
                </a:gradFill>
                <a:latin typeface="Segoe UI"/>
              </a:rPr>
              <a:t>the identity platform behind Office 365 &amp; other Microsoft Cloud Services</a:t>
            </a:r>
          </a:p>
          <a:p>
            <a:pPr>
              <a:spcBef>
                <a:spcPts val="1224"/>
              </a:spcBef>
            </a:pPr>
            <a:r>
              <a:rPr lang="en-US" sz="2400" dirty="0">
                <a:gradFill>
                  <a:gsLst>
                    <a:gs pos="1250">
                      <a:srgbClr val="797A7D"/>
                    </a:gs>
                    <a:gs pos="100000">
                      <a:srgbClr val="797A7D"/>
                    </a:gs>
                  </a:gsLst>
                  <a:lin ang="5400000" scaled="0"/>
                </a:gradFill>
                <a:latin typeface="Segoe UI"/>
              </a:rPr>
              <a:t>Able to integrate with enterprise identity platforms</a:t>
            </a:r>
          </a:p>
          <a:p>
            <a:pPr>
              <a:spcBef>
                <a:spcPts val="1224"/>
              </a:spcBef>
            </a:pPr>
            <a:r>
              <a:rPr lang="en-US" sz="2400" dirty="0">
                <a:gradFill>
                  <a:gsLst>
                    <a:gs pos="1250">
                      <a:srgbClr val="797A7D"/>
                    </a:gs>
                    <a:gs pos="100000">
                      <a:srgbClr val="797A7D"/>
                    </a:gs>
                  </a:gsLst>
                  <a:lin ang="5400000" scaled="0"/>
                </a:gradFill>
                <a:latin typeface="Segoe UI"/>
              </a:rPr>
              <a:t>Enabler of single sign-on for Office 365 and other apps</a:t>
            </a:r>
          </a:p>
          <a:p>
            <a:pPr marL="0" indent="0">
              <a:spcBef>
                <a:spcPts val="1224"/>
              </a:spcBef>
              <a:buNone/>
            </a:pPr>
            <a:endParaRPr lang="en-US" sz="2400" dirty="0">
              <a:gradFill>
                <a:gsLst>
                  <a:gs pos="1250">
                    <a:srgbClr val="797A7D"/>
                  </a:gs>
                  <a:gs pos="100000">
                    <a:srgbClr val="797A7D"/>
                  </a:gs>
                </a:gsLst>
                <a:lin ang="5400000" scaled="0"/>
              </a:gradFill>
              <a:latin typeface="Segoe UI"/>
            </a:endParaRPr>
          </a:p>
          <a:p>
            <a:pPr marL="0" indent="0">
              <a:spcBef>
                <a:spcPts val="1224"/>
              </a:spcBef>
              <a:buNone/>
            </a:pPr>
            <a:r>
              <a:rPr lang="en-US" sz="2400" dirty="0">
                <a:gradFill>
                  <a:gsLst>
                    <a:gs pos="1250">
                      <a:srgbClr val="797A7D"/>
                    </a:gs>
                    <a:gs pos="100000">
                      <a:srgbClr val="797A7D"/>
                    </a:gs>
                  </a:gsLst>
                  <a:lin ang="5400000" scaled="0"/>
                </a:gradFill>
                <a:latin typeface="Segoe UI"/>
              </a:rPr>
              <a:t>What it isn’t:</a:t>
            </a:r>
          </a:p>
          <a:p>
            <a:pPr>
              <a:spcBef>
                <a:spcPts val="1224"/>
              </a:spcBef>
            </a:pPr>
            <a:r>
              <a:rPr lang="en-US" sz="2400" dirty="0">
                <a:gradFill>
                  <a:gsLst>
                    <a:gs pos="1250">
                      <a:srgbClr val="797A7D"/>
                    </a:gs>
                    <a:gs pos="100000">
                      <a:srgbClr val="797A7D"/>
                    </a:gs>
                  </a:gsLst>
                  <a:lin ang="5400000" scaled="0"/>
                </a:gradFill>
                <a:latin typeface="Segoe UI"/>
              </a:rPr>
              <a:t>Windows Azure Active Directory is </a:t>
            </a:r>
            <a:r>
              <a:rPr lang="en-US" sz="2400" b="1" dirty="0">
                <a:gradFill>
                  <a:gsLst>
                    <a:gs pos="1250">
                      <a:srgbClr val="797A7D"/>
                    </a:gs>
                    <a:gs pos="100000">
                      <a:srgbClr val="797A7D"/>
                    </a:gs>
                  </a:gsLst>
                  <a:lin ang="5400000" scaled="0"/>
                </a:gradFill>
                <a:latin typeface="Segoe UI"/>
              </a:rPr>
              <a:t>not </a:t>
            </a:r>
            <a:r>
              <a:rPr lang="en-US" sz="2400" dirty="0">
                <a:gradFill>
                  <a:gsLst>
                    <a:gs pos="1250">
                      <a:srgbClr val="797A7D"/>
                    </a:gs>
                    <a:gs pos="100000">
                      <a:srgbClr val="797A7D"/>
                    </a:gs>
                  </a:gsLst>
                  <a:lin ang="5400000" scaled="0"/>
                </a:gradFill>
                <a:latin typeface="Segoe UI"/>
              </a:rPr>
              <a:t>your AD Domain Controllers running in the Windows Azure</a:t>
            </a:r>
          </a:p>
          <a:p>
            <a:pPr>
              <a:spcBef>
                <a:spcPts val="1224"/>
              </a:spcBef>
            </a:pPr>
            <a:r>
              <a:rPr lang="en-US" sz="2400" dirty="0">
                <a:gradFill>
                  <a:gsLst>
                    <a:gs pos="1250">
                      <a:srgbClr val="797A7D"/>
                    </a:gs>
                    <a:gs pos="100000">
                      <a:srgbClr val="797A7D"/>
                    </a:gs>
                  </a:gsLst>
                  <a:lin ang="5400000" scaled="0"/>
                </a:gradFill>
                <a:latin typeface="Segoe UI"/>
              </a:rPr>
              <a:t>We do support AD running as a role on a VM in Windows Azure </a:t>
            </a:r>
            <a:r>
              <a:rPr lang="en-US" sz="2400" dirty="0" err="1">
                <a:gradFill>
                  <a:gsLst>
                    <a:gs pos="1250">
                      <a:srgbClr val="797A7D"/>
                    </a:gs>
                    <a:gs pos="100000">
                      <a:srgbClr val="797A7D"/>
                    </a:gs>
                  </a:gsLst>
                  <a:lin ang="5400000" scaled="0"/>
                </a:gradFill>
                <a:latin typeface="Segoe UI"/>
              </a:rPr>
              <a:t>IaaS</a:t>
            </a:r>
            <a:r>
              <a:rPr lang="en-US" sz="2400" dirty="0">
                <a:gradFill>
                  <a:gsLst>
                    <a:gs pos="1250">
                      <a:srgbClr val="797A7D"/>
                    </a:gs>
                    <a:gs pos="100000">
                      <a:srgbClr val="797A7D"/>
                    </a:gs>
                  </a:gsLst>
                  <a:lin ang="5400000" scaled="0"/>
                </a:gradFill>
                <a:latin typeface="Segoe UI"/>
              </a:rPr>
              <a:t> – but that is a separate </a:t>
            </a:r>
            <a:r>
              <a:rPr lang="en-US" sz="2400" dirty="0" smtClean="0">
                <a:gradFill>
                  <a:gsLst>
                    <a:gs pos="1250">
                      <a:srgbClr val="797A7D"/>
                    </a:gs>
                    <a:gs pos="100000">
                      <a:srgbClr val="797A7D"/>
                    </a:gs>
                  </a:gsLst>
                  <a:lin ang="5400000" scaled="0"/>
                </a:gradFill>
                <a:latin typeface="Segoe UI"/>
              </a:rPr>
              <a:t>discussion</a:t>
            </a:r>
            <a:endParaRPr lang="en-US" sz="2400" dirty="0">
              <a:gradFill>
                <a:gsLst>
                  <a:gs pos="1250">
                    <a:srgbClr val="797A7D"/>
                  </a:gs>
                  <a:gs pos="100000">
                    <a:srgbClr val="797A7D"/>
                  </a:gs>
                </a:gsLst>
                <a:lin ang="5400000" scaled="0"/>
              </a:gradFill>
              <a:latin typeface="Segoe UI"/>
            </a:endParaRPr>
          </a:p>
        </p:txBody>
      </p:sp>
      <p:sp>
        <p:nvSpPr>
          <p:cNvPr id="2" name="Title 1"/>
          <p:cNvSpPr>
            <a:spLocks noGrp="1"/>
          </p:cNvSpPr>
          <p:nvPr>
            <p:ph type="title"/>
          </p:nvPr>
        </p:nvSpPr>
        <p:spPr/>
        <p:txBody>
          <a:bodyPr/>
          <a:lstStyle/>
          <a:p>
            <a:r>
              <a:rPr lang="en-US" sz="4896" dirty="0"/>
              <a:t>Windows Azure Active Directory</a:t>
            </a:r>
            <a:br>
              <a:rPr lang="en-US" sz="4896" dirty="0"/>
            </a:br>
            <a:r>
              <a:rPr lang="en-US" sz="3600" dirty="0">
                <a:solidFill>
                  <a:schemeClr val="tx1"/>
                </a:solidFill>
              </a:rPr>
              <a:t>One Cloud Directory for every organization</a:t>
            </a:r>
          </a:p>
        </p:txBody>
      </p:sp>
    </p:spTree>
    <p:extLst>
      <p:ext uri="{BB962C8B-B14F-4D97-AF65-F5344CB8AC3E}">
        <p14:creationId xmlns:p14="http://schemas.microsoft.com/office/powerpoint/2010/main" val="862671854"/>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 name="Rectangle 56"/>
          <p:cNvSpPr/>
          <p:nvPr/>
        </p:nvSpPr>
        <p:spPr bwMode="auto">
          <a:xfrm>
            <a:off x="714727" y="1541361"/>
            <a:ext cx="2973451" cy="2462168"/>
          </a:xfrm>
          <a:prstGeom prst="rect">
            <a:avLst/>
          </a:prstGeom>
          <a:solidFill>
            <a:schemeClr val="accent1">
              <a:alpha val="14902"/>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pic>
        <p:nvPicPr>
          <p:cNvPr id="62" name="Picture 6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9149" y="1513979"/>
            <a:ext cx="1617330" cy="559562"/>
          </a:xfrm>
          <a:prstGeom prst="rect">
            <a:avLst/>
          </a:prstGeom>
        </p:spPr>
      </p:pic>
      <p:sp>
        <p:nvSpPr>
          <p:cNvPr id="6" name="Title 5"/>
          <p:cNvSpPr>
            <a:spLocks noGrp="1"/>
          </p:cNvSpPr>
          <p:nvPr>
            <p:ph type="title"/>
          </p:nvPr>
        </p:nvSpPr>
        <p:spPr/>
        <p:txBody>
          <a:bodyPr/>
          <a:lstStyle/>
          <a:p>
            <a:r>
              <a:rPr lang="en-US" sz="4800" dirty="0" smtClean="0">
                <a:solidFill>
                  <a:schemeClr val="bg1"/>
                </a:solidFill>
              </a:rPr>
              <a:t>Cloud Identity Management</a:t>
            </a:r>
            <a:endParaRPr lang="en-US" sz="4800" dirty="0">
              <a:solidFill>
                <a:schemeClr val="bg1"/>
              </a:solidFill>
            </a:endParaRPr>
          </a:p>
        </p:txBody>
      </p:sp>
      <p:grpSp>
        <p:nvGrpSpPr>
          <p:cNvPr id="87" name="Group 86"/>
          <p:cNvGrpSpPr/>
          <p:nvPr/>
        </p:nvGrpSpPr>
        <p:grpSpPr>
          <a:xfrm>
            <a:off x="8372178" y="4030911"/>
            <a:ext cx="2480816" cy="2439235"/>
            <a:chOff x="6797714" y="3952236"/>
            <a:chExt cx="2432393" cy="2391624"/>
          </a:xfrm>
        </p:grpSpPr>
        <p:sp>
          <p:nvSpPr>
            <p:cNvPr id="88" name="Down Arrow 87"/>
            <p:cNvSpPr/>
            <p:nvPr/>
          </p:nvSpPr>
          <p:spPr bwMode="auto">
            <a:xfrm rot="10800000">
              <a:off x="7291196" y="3952236"/>
              <a:ext cx="480668" cy="1517078"/>
            </a:xfrm>
            <a:prstGeom prst="downArrow">
              <a:avLst>
                <a:gd name="adj1" fmla="val 42122"/>
                <a:gd name="adj2" fmla="val 62085"/>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89" name="Group 88"/>
            <p:cNvGrpSpPr/>
            <p:nvPr/>
          </p:nvGrpSpPr>
          <p:grpSpPr>
            <a:xfrm>
              <a:off x="6797714" y="5401412"/>
              <a:ext cx="1851601" cy="942448"/>
              <a:chOff x="2385720" y="4641068"/>
              <a:chExt cx="1855687" cy="1474585"/>
            </a:xfrm>
          </p:grpSpPr>
          <p:sp>
            <p:nvSpPr>
              <p:cNvPr id="91" name="Rectangle 90"/>
              <p:cNvSpPr/>
              <p:nvPr/>
            </p:nvSpPr>
            <p:spPr bwMode="auto">
              <a:xfrm>
                <a:off x="2385720" y="4641068"/>
                <a:ext cx="1467590" cy="147458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92" name="TextBox 91"/>
              <p:cNvSpPr txBox="1"/>
              <p:nvPr/>
            </p:nvSpPr>
            <p:spPr>
              <a:xfrm>
                <a:off x="2482632" y="5161659"/>
                <a:ext cx="1758775" cy="442029"/>
              </a:xfrm>
              <a:prstGeom prst="rect">
                <a:avLst/>
              </a:prstGeom>
              <a:noFill/>
            </p:spPr>
            <p:txBody>
              <a:bodyPr wrap="square" lIns="0" tIns="0" rIns="0" bIns="0" rtlCol="0">
                <a:spAutoFit/>
              </a:bodyPr>
              <a:lstStyle/>
              <a:p>
                <a:pPr defTabSz="1243006">
                  <a:buSzPct val="80000"/>
                </a:pPr>
                <a:r>
                  <a:rPr lang="en-US" sz="1836" dirty="0">
                    <a:gradFill>
                      <a:gsLst>
                        <a:gs pos="0">
                          <a:srgbClr val="FFFFFF"/>
                        </a:gs>
                        <a:gs pos="100000">
                          <a:srgbClr val="FFFFFF"/>
                        </a:gs>
                      </a:gsLst>
                      <a:lin ang="5400000" scaled="0"/>
                    </a:gradFill>
                  </a:rPr>
                  <a:t>Spreadsheet</a:t>
                </a:r>
              </a:p>
            </p:txBody>
          </p:sp>
        </p:grpSp>
        <p:sp>
          <p:nvSpPr>
            <p:cNvPr id="90" name="TextBox 89"/>
            <p:cNvSpPr txBox="1"/>
            <p:nvPr/>
          </p:nvSpPr>
          <p:spPr>
            <a:xfrm>
              <a:off x="7475558" y="4744325"/>
              <a:ext cx="1754549" cy="385618"/>
            </a:xfrm>
            <a:prstGeom prst="rect">
              <a:avLst/>
            </a:prstGeom>
            <a:noFill/>
          </p:spPr>
          <p:txBody>
            <a:bodyPr wrap="square" lIns="93260" tIns="93260" rIns="93260" bIns="93260" rtlCol="0">
              <a:spAutoFit/>
            </a:bodyPr>
            <a:lstStyle/>
            <a:p>
              <a:pPr algn="ctr" defTabSz="1243006">
                <a:lnSpc>
                  <a:spcPct val="80000"/>
                </a:lnSpc>
                <a:buSzPct val="80000"/>
              </a:pPr>
              <a:r>
                <a:rPr lang="en-US" sz="1632" dirty="0">
                  <a:gradFill>
                    <a:gsLst>
                      <a:gs pos="0">
                        <a:srgbClr val="FFFFFF"/>
                      </a:gs>
                      <a:gs pos="100000">
                        <a:srgbClr val="FFFFFF"/>
                      </a:gs>
                    </a:gsLst>
                    <a:lin ang="5400000" scaled="0"/>
                  </a:gradFill>
                </a:rPr>
                <a:t>CSV Import</a:t>
              </a:r>
            </a:p>
          </p:txBody>
        </p:sp>
      </p:grpSp>
      <p:sp>
        <p:nvSpPr>
          <p:cNvPr id="2" name="Rectangle 1"/>
          <p:cNvSpPr/>
          <p:nvPr/>
        </p:nvSpPr>
        <p:spPr bwMode="auto">
          <a:xfrm>
            <a:off x="1166071" y="2669901"/>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Office Activation Service</a:t>
            </a:r>
          </a:p>
        </p:txBody>
      </p:sp>
      <p:sp>
        <p:nvSpPr>
          <p:cNvPr id="61" name="Rectangle 60"/>
          <p:cNvSpPr/>
          <p:nvPr/>
        </p:nvSpPr>
        <p:spPr bwMode="auto">
          <a:xfrm>
            <a:off x="1166071" y="2218457"/>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Office 365 Admin Portal</a:t>
            </a:r>
          </a:p>
        </p:txBody>
      </p:sp>
      <p:sp>
        <p:nvSpPr>
          <p:cNvPr id="63" name="Rectangle 62"/>
          <p:cNvSpPr/>
          <p:nvPr/>
        </p:nvSpPr>
        <p:spPr bwMode="auto">
          <a:xfrm>
            <a:off x="1166688" y="3121792"/>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Exchange Mailbox Access</a:t>
            </a:r>
          </a:p>
        </p:txBody>
      </p:sp>
      <p:sp>
        <p:nvSpPr>
          <p:cNvPr id="64" name="Rectangle 63"/>
          <p:cNvSpPr/>
          <p:nvPr/>
        </p:nvSpPr>
        <p:spPr bwMode="auto">
          <a:xfrm>
            <a:off x="1166071" y="3571111"/>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a:t>
            </a:r>
          </a:p>
        </p:txBody>
      </p:sp>
      <p:pic>
        <p:nvPicPr>
          <p:cNvPr id="65" name="Picture 64"/>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1367650" y="4929109"/>
            <a:ext cx="1848080" cy="1848080"/>
          </a:xfrm>
          <a:prstGeom prst="rect">
            <a:avLst/>
          </a:prstGeom>
        </p:spPr>
      </p:pic>
      <p:sp>
        <p:nvSpPr>
          <p:cNvPr id="66" name="Down Arrow 65"/>
          <p:cNvSpPr/>
          <p:nvPr/>
        </p:nvSpPr>
        <p:spPr bwMode="auto">
          <a:xfrm rot="10800000">
            <a:off x="2063254" y="4030911"/>
            <a:ext cx="490237" cy="893333"/>
          </a:xfrm>
          <a:prstGeom prst="downArrow">
            <a:avLst>
              <a:gd name="adj1" fmla="val 42122"/>
              <a:gd name="adj2" fmla="val 6208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5" name="Group 4"/>
          <p:cNvGrpSpPr/>
          <p:nvPr/>
        </p:nvGrpSpPr>
        <p:grpSpPr>
          <a:xfrm>
            <a:off x="3673063" y="1541361"/>
            <a:ext cx="8607096" cy="2466067"/>
            <a:chOff x="3600505" y="1511276"/>
            <a:chExt cx="8439095" cy="2417932"/>
          </a:xfrm>
        </p:grpSpPr>
        <p:sp>
          <p:nvSpPr>
            <p:cNvPr id="42" name="Down Arrow 41"/>
            <p:cNvSpPr/>
            <p:nvPr/>
          </p:nvSpPr>
          <p:spPr bwMode="auto">
            <a:xfrm rot="5400000">
              <a:off x="5340724" y="363846"/>
              <a:ext cx="480668" cy="3961106"/>
            </a:xfrm>
            <a:prstGeom prst="downArrow">
              <a:avLst>
                <a:gd name="adj1" fmla="val 42122"/>
                <a:gd name="adj2" fmla="val 62085"/>
              </a:avLst>
            </a:prstGeom>
            <a:solidFill>
              <a:srgbClr val="00B0F0">
                <a:alpha val="5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12" name="Group 11"/>
            <p:cNvGrpSpPr/>
            <p:nvPr/>
          </p:nvGrpSpPr>
          <p:grpSpPr>
            <a:xfrm>
              <a:off x="5891107" y="1511276"/>
              <a:ext cx="6148493" cy="2417932"/>
              <a:chOff x="4389120" y="1632383"/>
              <a:chExt cx="6148493" cy="2417932"/>
            </a:xfrm>
          </p:grpSpPr>
          <p:grpSp>
            <p:nvGrpSpPr>
              <p:cNvPr id="3" name="Group 2"/>
              <p:cNvGrpSpPr/>
              <p:nvPr/>
            </p:nvGrpSpPr>
            <p:grpSpPr>
              <a:xfrm>
                <a:off x="4389120" y="1634063"/>
                <a:ext cx="6148493" cy="2416252"/>
                <a:chOff x="5575659" y="1084864"/>
                <a:chExt cx="6149365" cy="1831752"/>
              </a:xfrm>
            </p:grpSpPr>
            <p:sp>
              <p:nvSpPr>
                <p:cNvPr id="4" name="Rectangle 3"/>
                <p:cNvSpPr/>
                <p:nvPr/>
              </p:nvSpPr>
              <p:spPr bwMode="auto">
                <a:xfrm>
                  <a:off x="5575659" y="1084864"/>
                  <a:ext cx="6149365" cy="1831752"/>
                </a:xfrm>
                <a:prstGeom prst="rect">
                  <a:avLst/>
                </a:prstGeom>
                <a:solidFill>
                  <a:srgbClr val="00B0F0">
                    <a:alpha val="1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39" name="Rectangle 38"/>
                <p:cNvSpPr/>
                <p:nvPr/>
              </p:nvSpPr>
              <p:spPr bwMode="auto">
                <a:xfrm>
                  <a:off x="7247248" y="1488146"/>
                  <a:ext cx="2581493" cy="1330977"/>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r>
                    <a:rPr lang="en-US" sz="2040" dirty="0">
                      <a:gradFill>
                        <a:gsLst>
                          <a:gs pos="0">
                            <a:srgbClr val="FFFFFF"/>
                          </a:gs>
                          <a:gs pos="100000">
                            <a:srgbClr val="FFFFFF"/>
                          </a:gs>
                        </a:gsLst>
                        <a:lin ang="5400000" scaled="0"/>
                      </a:gradFill>
                    </a:rPr>
                    <a:t>Windows Azure Active Directory</a:t>
                  </a:r>
                </a:p>
              </p:txBody>
            </p:sp>
          </p:grpSp>
          <p:pic>
            <p:nvPicPr>
              <p:cNvPr id="33" name="Picture 3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25203" y="1632383"/>
                <a:ext cx="2280708" cy="547147"/>
              </a:xfrm>
              <a:prstGeom prst="rect">
                <a:avLst/>
              </a:prstGeom>
            </p:spPr>
          </p:pic>
          <p:grpSp>
            <p:nvGrpSpPr>
              <p:cNvPr id="30" name="Group 29"/>
              <p:cNvGrpSpPr/>
              <p:nvPr>
                <p:custDataLst>
                  <p:custData r:id="rId1"/>
                </p:custDataLst>
              </p:nvPr>
            </p:nvGrpSpPr>
            <p:grpSpPr>
              <a:xfrm>
                <a:off x="5052308" y="2166029"/>
                <a:ext cx="5149451" cy="1718649"/>
                <a:chOff x="4419733" y="2003257"/>
                <a:chExt cx="5252709" cy="1753112"/>
              </a:xfrm>
            </p:grpSpPr>
            <p:grpSp>
              <p:nvGrpSpPr>
                <p:cNvPr id="34" name="Group 33"/>
                <p:cNvGrpSpPr/>
                <p:nvPr/>
              </p:nvGrpSpPr>
              <p:grpSpPr>
                <a:xfrm>
                  <a:off x="8095353" y="2349405"/>
                  <a:ext cx="789225" cy="197428"/>
                  <a:chOff x="4571341" y="3662771"/>
                  <a:chExt cx="789225" cy="197428"/>
                </a:xfrm>
                <a:solidFill>
                  <a:schemeClr val="tx1"/>
                </a:solidFill>
              </p:grpSpPr>
              <p:sp>
                <p:nvSpPr>
                  <p:cNvPr id="54" name="Oval 53"/>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5" name="Straight Connector 54"/>
                  <p:cNvCxnSpPr>
                    <a:endCxn id="54" idx="2"/>
                  </p:cNvCxnSpPr>
                  <p:nvPr/>
                </p:nvCxnSpPr>
                <p:spPr>
                  <a:xfrm>
                    <a:off x="4571341" y="375629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35" name="TextBox 34"/>
                <p:cNvSpPr txBox="1"/>
                <p:nvPr/>
              </p:nvSpPr>
              <p:spPr>
                <a:xfrm>
                  <a:off x="8112184" y="2003257"/>
                  <a:ext cx="896912" cy="345212"/>
                </a:xfrm>
                <a:prstGeom prst="rect">
                  <a:avLst/>
                </a:prstGeom>
                <a:noFill/>
              </p:spPr>
              <p:txBody>
                <a:bodyPr wrap="none" rtlCol="0">
                  <a:spAutoFit/>
                </a:bodyPr>
                <a:lstStyle/>
                <a:p>
                  <a:pPr defTabSz="932597"/>
                  <a:r>
                    <a:rPr lang="en-US" sz="1599" dirty="0">
                      <a:solidFill>
                        <a:srgbClr val="FFFFFF"/>
                      </a:solidFill>
                    </a:rPr>
                    <a:t>OAuth2</a:t>
                  </a:r>
                </a:p>
              </p:txBody>
            </p:sp>
            <p:grpSp>
              <p:nvGrpSpPr>
                <p:cNvPr id="37" name="Group 36"/>
                <p:cNvGrpSpPr/>
                <p:nvPr/>
              </p:nvGrpSpPr>
              <p:grpSpPr>
                <a:xfrm>
                  <a:off x="8095353" y="2952569"/>
                  <a:ext cx="789225" cy="197428"/>
                  <a:chOff x="4571341" y="3662771"/>
                  <a:chExt cx="789225" cy="197428"/>
                </a:xfrm>
                <a:solidFill>
                  <a:schemeClr val="tx1"/>
                </a:solidFill>
              </p:grpSpPr>
              <p:sp>
                <p:nvSpPr>
                  <p:cNvPr id="52" name="Oval 51"/>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3" name="Straight Connector 52"/>
                  <p:cNvCxnSpPr>
                    <a:endCxn id="52" idx="2"/>
                  </p:cNvCxnSpPr>
                  <p:nvPr/>
                </p:nvCxnSpPr>
                <p:spPr>
                  <a:xfrm>
                    <a:off x="4571341" y="375629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8112184" y="2606421"/>
                  <a:ext cx="922551" cy="345212"/>
                </a:xfrm>
                <a:prstGeom prst="rect">
                  <a:avLst/>
                </a:prstGeom>
                <a:noFill/>
              </p:spPr>
              <p:txBody>
                <a:bodyPr wrap="none" rtlCol="0">
                  <a:spAutoFit/>
                </a:bodyPr>
                <a:lstStyle/>
                <a:p>
                  <a:pPr defTabSz="932597"/>
                  <a:r>
                    <a:rPr lang="en-US" sz="1599" dirty="0">
                      <a:solidFill>
                        <a:srgbClr val="FFFFFF"/>
                      </a:solidFill>
                    </a:rPr>
                    <a:t>SAML-P</a:t>
                  </a:r>
                </a:p>
              </p:txBody>
            </p:sp>
            <p:grpSp>
              <p:nvGrpSpPr>
                <p:cNvPr id="44" name="Group 43"/>
                <p:cNvGrpSpPr/>
                <p:nvPr/>
              </p:nvGrpSpPr>
              <p:grpSpPr>
                <a:xfrm>
                  <a:off x="8095353" y="3558941"/>
                  <a:ext cx="789225" cy="197428"/>
                  <a:chOff x="4571341" y="3662771"/>
                  <a:chExt cx="789225" cy="197428"/>
                </a:xfrm>
                <a:solidFill>
                  <a:schemeClr val="tx1"/>
                </a:solidFill>
              </p:grpSpPr>
              <p:sp>
                <p:nvSpPr>
                  <p:cNvPr id="50" name="Oval 49"/>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1" name="Straight Connector 50"/>
                  <p:cNvCxnSpPr>
                    <a:endCxn id="50" idx="2"/>
                  </p:cNvCxnSpPr>
                  <p:nvPr/>
                </p:nvCxnSpPr>
                <p:spPr>
                  <a:xfrm>
                    <a:off x="4571341" y="3756290"/>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8112184" y="3212792"/>
                  <a:ext cx="1560258" cy="345212"/>
                </a:xfrm>
                <a:prstGeom prst="rect">
                  <a:avLst/>
                </a:prstGeom>
                <a:noFill/>
              </p:spPr>
              <p:txBody>
                <a:bodyPr wrap="none" rtlCol="0">
                  <a:spAutoFit/>
                </a:bodyPr>
                <a:lstStyle/>
                <a:p>
                  <a:pPr defTabSz="932597"/>
                  <a:r>
                    <a:rPr lang="en-US" sz="1599" dirty="0">
                      <a:solidFill>
                        <a:srgbClr val="FFFFFF"/>
                      </a:solidFill>
                    </a:rPr>
                    <a:t>WS-Federation</a:t>
                  </a:r>
                </a:p>
              </p:txBody>
            </p:sp>
            <p:grpSp>
              <p:nvGrpSpPr>
                <p:cNvPr id="46" name="Group 45"/>
                <p:cNvGrpSpPr/>
                <p:nvPr/>
              </p:nvGrpSpPr>
              <p:grpSpPr>
                <a:xfrm>
                  <a:off x="4680410" y="2910813"/>
                  <a:ext cx="791326" cy="197428"/>
                  <a:chOff x="1156398" y="2399613"/>
                  <a:chExt cx="791326" cy="197428"/>
                </a:xfrm>
                <a:solidFill>
                  <a:schemeClr val="tx1"/>
                </a:solidFill>
              </p:grpSpPr>
              <p:sp>
                <p:nvSpPr>
                  <p:cNvPr id="48" name="Oval 47"/>
                  <p:cNvSpPr/>
                  <p:nvPr/>
                </p:nvSpPr>
                <p:spPr>
                  <a:xfrm>
                    <a:off x="1156398" y="2399613"/>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49" name="Straight Connector 48"/>
                  <p:cNvCxnSpPr/>
                  <p:nvPr/>
                </p:nvCxnSpPr>
                <p:spPr>
                  <a:xfrm>
                    <a:off x="1355927" y="249385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7" name="TextBox 46"/>
                <p:cNvSpPr txBox="1"/>
                <p:nvPr/>
              </p:nvSpPr>
              <p:spPr>
                <a:xfrm>
                  <a:off x="4419733" y="2580331"/>
                  <a:ext cx="1068078" cy="345212"/>
                </a:xfrm>
                <a:prstGeom prst="rect">
                  <a:avLst/>
                </a:prstGeom>
                <a:noFill/>
              </p:spPr>
              <p:txBody>
                <a:bodyPr wrap="none" rtlCol="0">
                  <a:spAutoFit/>
                </a:bodyPr>
                <a:lstStyle/>
                <a:p>
                  <a:pPr defTabSz="932597"/>
                  <a:r>
                    <a:rPr lang="en-US" sz="1599" dirty="0">
                      <a:solidFill>
                        <a:srgbClr val="FFFFFF"/>
                      </a:solidFill>
                    </a:rPr>
                    <a:t>Metadata</a:t>
                  </a:r>
                </a:p>
              </p:txBody>
            </p:sp>
          </p:grpSp>
          <p:grpSp>
            <p:nvGrpSpPr>
              <p:cNvPr id="71" name="Group 70"/>
              <p:cNvGrpSpPr/>
              <p:nvPr>
                <p:custDataLst>
                  <p:custData r:id="rId2"/>
                </p:custDataLst>
              </p:nvPr>
            </p:nvGrpSpPr>
            <p:grpSpPr>
              <a:xfrm>
                <a:off x="4991159" y="3351355"/>
                <a:ext cx="1095172" cy="509618"/>
                <a:chOff x="3226080" y="3155390"/>
                <a:chExt cx="1117132" cy="519837"/>
              </a:xfrm>
            </p:grpSpPr>
            <p:grpSp>
              <p:nvGrpSpPr>
                <p:cNvPr id="72" name="Group 71"/>
                <p:cNvGrpSpPr/>
                <p:nvPr/>
              </p:nvGrpSpPr>
              <p:grpSpPr>
                <a:xfrm flipH="1">
                  <a:off x="3551237" y="3477799"/>
                  <a:ext cx="789225" cy="197428"/>
                  <a:chOff x="4572000" y="3022238"/>
                  <a:chExt cx="789225" cy="197428"/>
                </a:xfrm>
                <a:solidFill>
                  <a:schemeClr val="tx1"/>
                </a:solidFill>
              </p:grpSpPr>
              <p:sp>
                <p:nvSpPr>
                  <p:cNvPr id="74" name="Oval 73"/>
                  <p:cNvSpPr/>
                  <p:nvPr/>
                </p:nvSpPr>
                <p:spPr>
                  <a:xfrm>
                    <a:off x="5163797" y="3022238"/>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75" name="Straight Connector 74"/>
                  <p:cNvCxnSpPr>
                    <a:endCxn id="74" idx="2"/>
                  </p:cNvCxnSpPr>
                  <p:nvPr/>
                </p:nvCxnSpPr>
                <p:spPr>
                  <a:xfrm>
                    <a:off x="4572000" y="3115757"/>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73" name="TextBox 72"/>
                <p:cNvSpPr txBox="1"/>
                <p:nvPr/>
              </p:nvSpPr>
              <p:spPr>
                <a:xfrm>
                  <a:off x="3226080" y="3155390"/>
                  <a:ext cx="1117132" cy="345212"/>
                </a:xfrm>
                <a:prstGeom prst="rect">
                  <a:avLst/>
                </a:prstGeom>
                <a:noFill/>
              </p:spPr>
              <p:txBody>
                <a:bodyPr wrap="none" rtlCol="0">
                  <a:spAutoFit/>
                </a:bodyPr>
                <a:lstStyle/>
                <a:p>
                  <a:pPr algn="r" defTabSz="932597"/>
                  <a:r>
                    <a:rPr lang="en-US" sz="1599" dirty="0">
                      <a:solidFill>
                        <a:srgbClr val="FFFFFF"/>
                      </a:solidFill>
                    </a:rPr>
                    <a:t>Graph API</a:t>
                  </a:r>
                </a:p>
              </p:txBody>
            </p:sp>
          </p:grpSp>
        </p:grpSp>
        <p:sp>
          <p:nvSpPr>
            <p:cNvPr id="67" name="TextBox 66"/>
            <p:cNvSpPr txBox="1"/>
            <p:nvPr/>
          </p:nvSpPr>
          <p:spPr>
            <a:xfrm>
              <a:off x="4107776" y="1886932"/>
              <a:ext cx="1672568" cy="385618"/>
            </a:xfrm>
            <a:prstGeom prst="rect">
              <a:avLst/>
            </a:prstGeom>
            <a:noFill/>
          </p:spPr>
          <p:txBody>
            <a:bodyPr wrap="square" lIns="93260" tIns="93260" rIns="93260" bIns="93260" rtlCol="0">
              <a:spAutoFit/>
            </a:bodyPr>
            <a:lstStyle/>
            <a:p>
              <a:pPr algn="ctr" defTabSz="1243006">
                <a:lnSpc>
                  <a:spcPct val="80000"/>
                </a:lnSpc>
                <a:buSzPct val="80000"/>
              </a:pPr>
              <a:r>
                <a:rPr lang="en-US" sz="1632" dirty="0">
                  <a:gradFill>
                    <a:gsLst>
                      <a:gs pos="0">
                        <a:srgbClr val="FFFFFF"/>
                      </a:gs>
                      <a:gs pos="100000">
                        <a:srgbClr val="FFFFFF"/>
                      </a:gs>
                    </a:gsLst>
                    <a:lin ang="5400000" scaled="0"/>
                  </a:gradFill>
                </a:rPr>
                <a:t>Authentication</a:t>
              </a:r>
              <a:endParaRPr lang="en-US" sz="1836" dirty="0">
                <a:gradFill>
                  <a:gsLst>
                    <a:gs pos="0">
                      <a:srgbClr val="FFFFFF"/>
                    </a:gs>
                    <a:gs pos="100000">
                      <a:srgbClr val="FFFFFF"/>
                    </a:gs>
                  </a:gsLst>
                  <a:lin ang="5400000" scaled="0"/>
                </a:gradFill>
              </a:endParaRPr>
            </a:p>
          </p:txBody>
        </p:sp>
      </p:grpSp>
      <p:sp>
        <p:nvSpPr>
          <p:cNvPr id="68" name="TextBox 67"/>
          <p:cNvSpPr txBox="1"/>
          <p:nvPr/>
        </p:nvSpPr>
        <p:spPr>
          <a:xfrm rot="16200000">
            <a:off x="103862" y="2852027"/>
            <a:ext cx="1705864" cy="418866"/>
          </a:xfrm>
          <a:prstGeom prst="rect">
            <a:avLst/>
          </a:prstGeom>
          <a:noFill/>
        </p:spPr>
        <p:txBody>
          <a:bodyPr wrap="square" lIns="93260" tIns="93260" rIns="93260" bIns="93260" rtlCol="0">
            <a:spAutoFit/>
          </a:bodyPr>
          <a:lstStyle/>
          <a:p>
            <a:pPr algn="ctr" defTabSz="1243006">
              <a:lnSpc>
                <a:spcPct val="80000"/>
              </a:lnSpc>
              <a:buSzPct val="80000"/>
            </a:pPr>
            <a:r>
              <a:rPr lang="en-US" sz="1836" dirty="0">
                <a:gradFill>
                  <a:gsLst>
                    <a:gs pos="0">
                      <a:srgbClr val="FFFFFF"/>
                    </a:gs>
                    <a:gs pos="100000">
                      <a:srgbClr val="FFFFFF"/>
                    </a:gs>
                  </a:gsLst>
                  <a:lin ang="5400000" scaled="0"/>
                </a:gradFill>
              </a:rPr>
              <a:t>Authorization</a:t>
            </a:r>
          </a:p>
        </p:txBody>
      </p:sp>
    </p:spTree>
    <p:extLst>
      <p:ext uri="{BB962C8B-B14F-4D97-AF65-F5344CB8AC3E}">
        <p14:creationId xmlns:p14="http://schemas.microsoft.com/office/powerpoint/2010/main" val="8071427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fade">
                                      <p:cBhvr>
                                        <p:cTn id="18" dur="500"/>
                                        <p:tgtEl>
                                          <p:spTgt spid="6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4"/>
                                        </p:tgtEl>
                                        <p:attrNameLst>
                                          <p:attrName>style.visibility</p:attrName>
                                        </p:attrNameLst>
                                      </p:cBhvr>
                                      <p:to>
                                        <p:strVal val="visible"/>
                                      </p:to>
                                    </p:set>
                                    <p:animEffect transition="in" filter="fade">
                                      <p:cBhvr>
                                        <p:cTn id="21" dur="500"/>
                                        <p:tgtEl>
                                          <p:spTgt spid="6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5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1" grpId="0" animBg="1"/>
      <p:bldP spid="63" grpId="0" animBg="1"/>
      <p:bldP spid="64" grpId="0" animBg="1"/>
      <p:bldP spid="68"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 name="Down Arrow 41"/>
          <p:cNvSpPr/>
          <p:nvPr/>
        </p:nvSpPr>
        <p:spPr bwMode="auto">
          <a:xfrm rot="5400000">
            <a:off x="5447925" y="371089"/>
            <a:ext cx="490237" cy="4039961"/>
          </a:xfrm>
          <a:prstGeom prst="downArrow">
            <a:avLst>
              <a:gd name="adj1" fmla="val 42122"/>
              <a:gd name="adj2" fmla="val 62085"/>
            </a:avLst>
          </a:prstGeom>
          <a:solidFill>
            <a:srgbClr val="00B0F0">
              <a:alpha val="5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10" name="Group 9"/>
          <p:cNvGrpSpPr/>
          <p:nvPr/>
        </p:nvGrpSpPr>
        <p:grpSpPr>
          <a:xfrm>
            <a:off x="6009264" y="4777172"/>
            <a:ext cx="6270896" cy="1938894"/>
            <a:chOff x="6414458" y="4683927"/>
            <a:chExt cx="5341249" cy="1901049"/>
          </a:xfrm>
        </p:grpSpPr>
        <p:sp>
          <p:nvSpPr>
            <p:cNvPr id="36" name="Rectangle 35"/>
            <p:cNvSpPr/>
            <p:nvPr/>
          </p:nvSpPr>
          <p:spPr bwMode="auto">
            <a:xfrm>
              <a:off x="6414458" y="4683927"/>
              <a:ext cx="5341249" cy="1901049"/>
            </a:xfrm>
            <a:prstGeom prst="rect">
              <a:avLst/>
            </a:prstGeom>
            <a:solidFill>
              <a:schemeClr val="accent2">
                <a:alpha val="14902"/>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26" name="TextBox 25"/>
            <p:cNvSpPr txBox="1"/>
            <p:nvPr/>
          </p:nvSpPr>
          <p:spPr>
            <a:xfrm>
              <a:off x="6451903" y="4769866"/>
              <a:ext cx="1790281" cy="251159"/>
            </a:xfrm>
            <a:prstGeom prst="rect">
              <a:avLst/>
            </a:prstGeom>
            <a:noFill/>
          </p:spPr>
          <p:txBody>
            <a:bodyPr wrap="square" lIns="0" tIns="0" rIns="0" bIns="0" rtlCol="0">
              <a:spAutoFit/>
            </a:bodyPr>
            <a:lstStyle/>
            <a:p>
              <a:pPr defTabSz="1243006">
                <a:lnSpc>
                  <a:spcPct val="80000"/>
                </a:lnSpc>
                <a:buSzPct val="80000"/>
              </a:pPr>
              <a:r>
                <a:rPr lang="en-US" sz="2040" dirty="0">
                  <a:gradFill>
                    <a:gsLst>
                      <a:gs pos="0">
                        <a:srgbClr val="FFFFFF"/>
                      </a:gs>
                      <a:gs pos="100000">
                        <a:srgbClr val="FFFFFF"/>
                      </a:gs>
                    </a:gsLst>
                    <a:lin ang="5400000" scaled="0"/>
                  </a:gradFill>
                </a:rPr>
                <a:t>On Premises</a:t>
              </a:r>
            </a:p>
          </p:txBody>
        </p:sp>
      </p:grpSp>
      <p:sp>
        <p:nvSpPr>
          <p:cNvPr id="57" name="Rectangle 56"/>
          <p:cNvSpPr/>
          <p:nvPr/>
        </p:nvSpPr>
        <p:spPr bwMode="auto">
          <a:xfrm>
            <a:off x="714727" y="1541361"/>
            <a:ext cx="2973451" cy="2462168"/>
          </a:xfrm>
          <a:prstGeom prst="rect">
            <a:avLst/>
          </a:prstGeom>
          <a:solidFill>
            <a:schemeClr val="accent1">
              <a:alpha val="14902"/>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pic>
        <p:nvPicPr>
          <p:cNvPr id="62" name="Picture 6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9149" y="1513979"/>
            <a:ext cx="1617330" cy="559562"/>
          </a:xfrm>
          <a:prstGeom prst="rect">
            <a:avLst/>
          </a:prstGeom>
        </p:spPr>
      </p:pic>
      <p:sp>
        <p:nvSpPr>
          <p:cNvPr id="6" name="Title 5"/>
          <p:cNvSpPr>
            <a:spLocks noGrp="1"/>
          </p:cNvSpPr>
          <p:nvPr>
            <p:ph type="title"/>
          </p:nvPr>
        </p:nvSpPr>
        <p:spPr/>
        <p:txBody>
          <a:bodyPr/>
          <a:lstStyle/>
          <a:p>
            <a:r>
              <a:rPr lang="en-US" sz="4800" dirty="0" smtClean="0">
                <a:solidFill>
                  <a:schemeClr val="bg1"/>
                </a:solidFill>
              </a:rPr>
              <a:t>Directory &amp; Password Hash </a:t>
            </a:r>
            <a:r>
              <a:rPr lang="en-US" sz="4800" dirty="0" err="1" smtClean="0">
                <a:solidFill>
                  <a:schemeClr val="bg1"/>
                </a:solidFill>
              </a:rPr>
              <a:t>Syncronization</a:t>
            </a:r>
            <a:endParaRPr lang="en-US" sz="4800" dirty="0">
              <a:solidFill>
                <a:schemeClr val="bg1"/>
              </a:solidFill>
            </a:endParaRPr>
          </a:p>
        </p:txBody>
      </p:sp>
      <p:sp>
        <p:nvSpPr>
          <p:cNvPr id="29" name="Down Arrow 28"/>
          <p:cNvSpPr/>
          <p:nvPr/>
        </p:nvSpPr>
        <p:spPr bwMode="auto">
          <a:xfrm rot="10800000">
            <a:off x="8823843" y="3894202"/>
            <a:ext cx="490237" cy="1653091"/>
          </a:xfrm>
          <a:prstGeom prst="downArrow">
            <a:avLst>
              <a:gd name="adj1" fmla="val 42122"/>
              <a:gd name="adj2" fmla="val 62085"/>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58" name="Group 57"/>
          <p:cNvGrpSpPr/>
          <p:nvPr/>
        </p:nvGrpSpPr>
        <p:grpSpPr>
          <a:xfrm>
            <a:off x="7690946" y="5506251"/>
            <a:ext cx="2756029" cy="961210"/>
            <a:chOff x="2243844" y="4636942"/>
            <a:chExt cx="2708199" cy="1474585"/>
          </a:xfrm>
        </p:grpSpPr>
        <p:sp>
          <p:nvSpPr>
            <p:cNvPr id="59" name="Rectangle 58"/>
            <p:cNvSpPr/>
            <p:nvPr/>
          </p:nvSpPr>
          <p:spPr bwMode="auto">
            <a:xfrm>
              <a:off x="2243844" y="4636942"/>
              <a:ext cx="2708199" cy="147458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60" name="TextBox 59"/>
            <p:cNvSpPr txBox="1"/>
            <p:nvPr/>
          </p:nvSpPr>
          <p:spPr>
            <a:xfrm>
              <a:off x="2265539" y="5158445"/>
              <a:ext cx="2686504" cy="447995"/>
            </a:xfrm>
            <a:prstGeom prst="rect">
              <a:avLst/>
            </a:prstGeom>
            <a:noFill/>
          </p:spPr>
          <p:txBody>
            <a:bodyPr wrap="square" lIns="0" tIns="0" rIns="0" bIns="0" rtlCol="0">
              <a:spAutoFit/>
            </a:bodyPr>
            <a:lstStyle/>
            <a:p>
              <a:pPr algn="ctr" defTabSz="1243006">
                <a:buSzPct val="80000"/>
              </a:pPr>
              <a:r>
                <a:rPr lang="en-US" sz="1836" dirty="0">
                  <a:gradFill>
                    <a:gsLst>
                      <a:gs pos="0">
                        <a:srgbClr val="FFFFFF"/>
                      </a:gs>
                      <a:gs pos="100000">
                        <a:srgbClr val="FFFFFF"/>
                      </a:gs>
                    </a:gsLst>
                    <a:lin ang="5400000" scaled="0"/>
                  </a:gradFill>
                </a:rPr>
                <a:t>Active Directory</a:t>
              </a:r>
            </a:p>
          </p:txBody>
        </p:sp>
      </p:grpSp>
      <p:sp>
        <p:nvSpPr>
          <p:cNvPr id="69" name="TextBox 68"/>
          <p:cNvSpPr txBox="1"/>
          <p:nvPr/>
        </p:nvSpPr>
        <p:spPr>
          <a:xfrm>
            <a:off x="9153344" y="4954123"/>
            <a:ext cx="1064289" cy="393295"/>
          </a:xfrm>
          <a:prstGeom prst="rect">
            <a:avLst/>
          </a:prstGeom>
          <a:noFill/>
        </p:spPr>
        <p:txBody>
          <a:bodyPr wrap="square" lIns="93260" tIns="93260" rIns="93260" bIns="93260" rtlCol="0">
            <a:spAutoFit/>
          </a:bodyPr>
          <a:lstStyle/>
          <a:p>
            <a:pPr algn="ctr" defTabSz="1243006">
              <a:lnSpc>
                <a:spcPct val="80000"/>
              </a:lnSpc>
              <a:buSzPct val="80000"/>
            </a:pPr>
            <a:r>
              <a:rPr lang="en-US" sz="1632" dirty="0" err="1">
                <a:gradFill>
                  <a:gsLst>
                    <a:gs pos="0">
                      <a:srgbClr val="FFFFFF"/>
                    </a:gs>
                    <a:gs pos="100000">
                      <a:srgbClr val="FFFFFF"/>
                    </a:gs>
                  </a:gsLst>
                  <a:lin ang="5400000" scaled="0"/>
                </a:gradFill>
              </a:rPr>
              <a:t>DirSync</a:t>
            </a:r>
            <a:endParaRPr lang="en-US" sz="1836" dirty="0">
              <a:gradFill>
                <a:gsLst>
                  <a:gs pos="0">
                    <a:srgbClr val="FFFFFF"/>
                  </a:gs>
                  <a:gs pos="100000">
                    <a:srgbClr val="FFFFFF"/>
                  </a:gs>
                </a:gsLst>
                <a:lin ang="5400000" scaled="0"/>
              </a:gradFill>
            </a:endParaRPr>
          </a:p>
        </p:txBody>
      </p:sp>
      <p:grpSp>
        <p:nvGrpSpPr>
          <p:cNvPr id="12" name="Group 11"/>
          <p:cNvGrpSpPr/>
          <p:nvPr/>
        </p:nvGrpSpPr>
        <p:grpSpPr>
          <a:xfrm>
            <a:off x="6009265" y="1541361"/>
            <a:ext cx="6270894" cy="2466067"/>
            <a:chOff x="4389120" y="1632383"/>
            <a:chExt cx="6148493" cy="2417932"/>
          </a:xfrm>
        </p:grpSpPr>
        <p:grpSp>
          <p:nvGrpSpPr>
            <p:cNvPr id="3" name="Group 2"/>
            <p:cNvGrpSpPr/>
            <p:nvPr/>
          </p:nvGrpSpPr>
          <p:grpSpPr>
            <a:xfrm>
              <a:off x="4389120" y="1634063"/>
              <a:ext cx="6148493" cy="2416252"/>
              <a:chOff x="5575659" y="1084864"/>
              <a:chExt cx="6149365" cy="1831752"/>
            </a:xfrm>
          </p:grpSpPr>
          <p:sp>
            <p:nvSpPr>
              <p:cNvPr id="4" name="Rectangle 3"/>
              <p:cNvSpPr/>
              <p:nvPr/>
            </p:nvSpPr>
            <p:spPr bwMode="auto">
              <a:xfrm>
                <a:off x="5575659" y="1084864"/>
                <a:ext cx="6149365" cy="1831752"/>
              </a:xfrm>
              <a:prstGeom prst="rect">
                <a:avLst/>
              </a:prstGeom>
              <a:solidFill>
                <a:srgbClr val="00B0F0">
                  <a:alpha val="1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39" name="Rectangle 38"/>
              <p:cNvSpPr/>
              <p:nvPr/>
            </p:nvSpPr>
            <p:spPr bwMode="auto">
              <a:xfrm>
                <a:off x="7247248" y="1488146"/>
                <a:ext cx="2581493" cy="1330977"/>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r>
                  <a:rPr lang="en-US" sz="2040" dirty="0">
                    <a:gradFill>
                      <a:gsLst>
                        <a:gs pos="0">
                          <a:srgbClr val="FFFFFF"/>
                        </a:gs>
                        <a:gs pos="100000">
                          <a:srgbClr val="FFFFFF"/>
                        </a:gs>
                      </a:gsLst>
                      <a:lin ang="5400000" scaled="0"/>
                    </a:gradFill>
                  </a:rPr>
                  <a:t>Windows Azure Active Directory</a:t>
                </a:r>
              </a:p>
            </p:txBody>
          </p:sp>
        </p:grpSp>
        <p:pic>
          <p:nvPicPr>
            <p:cNvPr id="33" name="Picture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425203" y="1632383"/>
              <a:ext cx="2280708" cy="547147"/>
            </a:xfrm>
            <a:prstGeom prst="rect">
              <a:avLst/>
            </a:prstGeom>
          </p:spPr>
        </p:pic>
        <p:grpSp>
          <p:nvGrpSpPr>
            <p:cNvPr id="30" name="Group 29"/>
            <p:cNvGrpSpPr/>
            <p:nvPr>
              <p:custDataLst>
                <p:custData r:id="rId1"/>
              </p:custDataLst>
            </p:nvPr>
          </p:nvGrpSpPr>
          <p:grpSpPr>
            <a:xfrm>
              <a:off x="5052308" y="2166029"/>
              <a:ext cx="5149451" cy="1718649"/>
              <a:chOff x="4419733" y="2003257"/>
              <a:chExt cx="5252709" cy="1753112"/>
            </a:xfrm>
          </p:grpSpPr>
          <p:grpSp>
            <p:nvGrpSpPr>
              <p:cNvPr id="34" name="Group 33"/>
              <p:cNvGrpSpPr/>
              <p:nvPr/>
            </p:nvGrpSpPr>
            <p:grpSpPr>
              <a:xfrm>
                <a:off x="8095353" y="2349405"/>
                <a:ext cx="789225" cy="197428"/>
                <a:chOff x="4571341" y="3662771"/>
                <a:chExt cx="789225" cy="197428"/>
              </a:xfrm>
              <a:solidFill>
                <a:schemeClr val="tx1"/>
              </a:solidFill>
            </p:grpSpPr>
            <p:sp>
              <p:nvSpPr>
                <p:cNvPr id="54" name="Oval 53"/>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5" name="Straight Connector 54"/>
                <p:cNvCxnSpPr>
                  <a:endCxn id="54" idx="2"/>
                </p:cNvCxnSpPr>
                <p:nvPr/>
              </p:nvCxnSpPr>
              <p:spPr>
                <a:xfrm>
                  <a:off x="4571341" y="375629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35" name="TextBox 34"/>
              <p:cNvSpPr txBox="1"/>
              <p:nvPr/>
            </p:nvSpPr>
            <p:spPr>
              <a:xfrm>
                <a:off x="8112184" y="2003257"/>
                <a:ext cx="896912" cy="345212"/>
              </a:xfrm>
              <a:prstGeom prst="rect">
                <a:avLst/>
              </a:prstGeom>
              <a:noFill/>
            </p:spPr>
            <p:txBody>
              <a:bodyPr wrap="none" rtlCol="0">
                <a:spAutoFit/>
              </a:bodyPr>
              <a:lstStyle/>
              <a:p>
                <a:pPr defTabSz="932597"/>
                <a:r>
                  <a:rPr lang="en-US" sz="1599" dirty="0">
                    <a:solidFill>
                      <a:srgbClr val="FFFFFF"/>
                    </a:solidFill>
                  </a:rPr>
                  <a:t>OAuth2</a:t>
                </a:r>
              </a:p>
            </p:txBody>
          </p:sp>
          <p:grpSp>
            <p:nvGrpSpPr>
              <p:cNvPr id="37" name="Group 36"/>
              <p:cNvGrpSpPr/>
              <p:nvPr/>
            </p:nvGrpSpPr>
            <p:grpSpPr>
              <a:xfrm>
                <a:off x="8095353" y="2952569"/>
                <a:ext cx="789225" cy="197428"/>
                <a:chOff x="4571341" y="3662771"/>
                <a:chExt cx="789225" cy="197428"/>
              </a:xfrm>
              <a:solidFill>
                <a:schemeClr val="tx1"/>
              </a:solidFill>
            </p:grpSpPr>
            <p:sp>
              <p:nvSpPr>
                <p:cNvPr id="52" name="Oval 51"/>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3" name="Straight Connector 52"/>
                <p:cNvCxnSpPr>
                  <a:endCxn id="52" idx="2"/>
                </p:cNvCxnSpPr>
                <p:nvPr/>
              </p:nvCxnSpPr>
              <p:spPr>
                <a:xfrm>
                  <a:off x="4571341" y="375629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8112184" y="2606421"/>
                <a:ext cx="922551" cy="345212"/>
              </a:xfrm>
              <a:prstGeom prst="rect">
                <a:avLst/>
              </a:prstGeom>
              <a:noFill/>
            </p:spPr>
            <p:txBody>
              <a:bodyPr wrap="none" rtlCol="0">
                <a:spAutoFit/>
              </a:bodyPr>
              <a:lstStyle/>
              <a:p>
                <a:pPr defTabSz="932597"/>
                <a:r>
                  <a:rPr lang="en-US" sz="1599" dirty="0">
                    <a:solidFill>
                      <a:srgbClr val="FFFFFF"/>
                    </a:solidFill>
                  </a:rPr>
                  <a:t>SAML-P</a:t>
                </a:r>
              </a:p>
            </p:txBody>
          </p:sp>
          <p:grpSp>
            <p:nvGrpSpPr>
              <p:cNvPr id="44" name="Group 43"/>
              <p:cNvGrpSpPr/>
              <p:nvPr/>
            </p:nvGrpSpPr>
            <p:grpSpPr>
              <a:xfrm>
                <a:off x="8095353" y="3558941"/>
                <a:ext cx="789225" cy="197428"/>
                <a:chOff x="4571341" y="3662771"/>
                <a:chExt cx="789225" cy="197428"/>
              </a:xfrm>
              <a:solidFill>
                <a:schemeClr val="tx1"/>
              </a:solidFill>
            </p:grpSpPr>
            <p:sp>
              <p:nvSpPr>
                <p:cNvPr id="50" name="Oval 49"/>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1" name="Straight Connector 50"/>
                <p:cNvCxnSpPr>
                  <a:endCxn id="50" idx="2"/>
                </p:cNvCxnSpPr>
                <p:nvPr/>
              </p:nvCxnSpPr>
              <p:spPr>
                <a:xfrm>
                  <a:off x="4571341" y="3756290"/>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8112184" y="3212792"/>
                <a:ext cx="1560258" cy="345212"/>
              </a:xfrm>
              <a:prstGeom prst="rect">
                <a:avLst/>
              </a:prstGeom>
              <a:noFill/>
            </p:spPr>
            <p:txBody>
              <a:bodyPr wrap="none" rtlCol="0">
                <a:spAutoFit/>
              </a:bodyPr>
              <a:lstStyle/>
              <a:p>
                <a:pPr defTabSz="932597"/>
                <a:r>
                  <a:rPr lang="en-US" sz="1599" dirty="0">
                    <a:solidFill>
                      <a:srgbClr val="FFFFFF"/>
                    </a:solidFill>
                  </a:rPr>
                  <a:t>WS-Federation</a:t>
                </a:r>
              </a:p>
            </p:txBody>
          </p:sp>
          <p:grpSp>
            <p:nvGrpSpPr>
              <p:cNvPr id="46" name="Group 45"/>
              <p:cNvGrpSpPr/>
              <p:nvPr/>
            </p:nvGrpSpPr>
            <p:grpSpPr>
              <a:xfrm>
                <a:off x="4680410" y="2910813"/>
                <a:ext cx="791326" cy="197428"/>
                <a:chOff x="1156398" y="2399613"/>
                <a:chExt cx="791326" cy="197428"/>
              </a:xfrm>
              <a:solidFill>
                <a:schemeClr val="tx1"/>
              </a:solidFill>
            </p:grpSpPr>
            <p:sp>
              <p:nvSpPr>
                <p:cNvPr id="48" name="Oval 47"/>
                <p:cNvSpPr/>
                <p:nvPr/>
              </p:nvSpPr>
              <p:spPr>
                <a:xfrm>
                  <a:off x="1156398" y="2399613"/>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49" name="Straight Connector 48"/>
                <p:cNvCxnSpPr/>
                <p:nvPr/>
              </p:nvCxnSpPr>
              <p:spPr>
                <a:xfrm>
                  <a:off x="1355927" y="249385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7" name="TextBox 46"/>
              <p:cNvSpPr txBox="1"/>
              <p:nvPr/>
            </p:nvSpPr>
            <p:spPr>
              <a:xfrm>
                <a:off x="4419733" y="2580331"/>
                <a:ext cx="1068078" cy="345212"/>
              </a:xfrm>
              <a:prstGeom prst="rect">
                <a:avLst/>
              </a:prstGeom>
              <a:noFill/>
            </p:spPr>
            <p:txBody>
              <a:bodyPr wrap="none" rtlCol="0">
                <a:spAutoFit/>
              </a:bodyPr>
              <a:lstStyle/>
              <a:p>
                <a:pPr defTabSz="932597"/>
                <a:r>
                  <a:rPr lang="en-US" sz="1599" dirty="0">
                    <a:solidFill>
                      <a:srgbClr val="FFFFFF"/>
                    </a:solidFill>
                  </a:rPr>
                  <a:t>Metadata</a:t>
                </a:r>
              </a:p>
            </p:txBody>
          </p:sp>
        </p:grpSp>
        <p:grpSp>
          <p:nvGrpSpPr>
            <p:cNvPr id="71" name="Group 70"/>
            <p:cNvGrpSpPr/>
            <p:nvPr>
              <p:custDataLst>
                <p:custData r:id="rId2"/>
              </p:custDataLst>
            </p:nvPr>
          </p:nvGrpSpPr>
          <p:grpSpPr>
            <a:xfrm>
              <a:off x="4991159" y="3351355"/>
              <a:ext cx="1095172" cy="509618"/>
              <a:chOff x="3226080" y="3155390"/>
              <a:chExt cx="1117132" cy="519837"/>
            </a:xfrm>
          </p:grpSpPr>
          <p:grpSp>
            <p:nvGrpSpPr>
              <p:cNvPr id="72" name="Group 71"/>
              <p:cNvGrpSpPr/>
              <p:nvPr/>
            </p:nvGrpSpPr>
            <p:grpSpPr>
              <a:xfrm flipH="1">
                <a:off x="3551237" y="3477799"/>
                <a:ext cx="789225" cy="197428"/>
                <a:chOff x="4572000" y="3022238"/>
                <a:chExt cx="789225" cy="197428"/>
              </a:xfrm>
              <a:solidFill>
                <a:schemeClr val="tx1"/>
              </a:solidFill>
            </p:grpSpPr>
            <p:sp>
              <p:nvSpPr>
                <p:cNvPr id="74" name="Oval 73"/>
                <p:cNvSpPr/>
                <p:nvPr/>
              </p:nvSpPr>
              <p:spPr>
                <a:xfrm>
                  <a:off x="5163797" y="3022238"/>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75" name="Straight Connector 74"/>
                <p:cNvCxnSpPr>
                  <a:endCxn id="74" idx="2"/>
                </p:cNvCxnSpPr>
                <p:nvPr/>
              </p:nvCxnSpPr>
              <p:spPr>
                <a:xfrm>
                  <a:off x="4572000" y="3115757"/>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73" name="TextBox 72"/>
              <p:cNvSpPr txBox="1"/>
              <p:nvPr/>
            </p:nvSpPr>
            <p:spPr>
              <a:xfrm>
                <a:off x="3226080" y="3155390"/>
                <a:ext cx="1117132" cy="345212"/>
              </a:xfrm>
              <a:prstGeom prst="rect">
                <a:avLst/>
              </a:prstGeom>
              <a:noFill/>
            </p:spPr>
            <p:txBody>
              <a:bodyPr wrap="none" rtlCol="0">
                <a:spAutoFit/>
              </a:bodyPr>
              <a:lstStyle/>
              <a:p>
                <a:pPr algn="r" defTabSz="932597"/>
                <a:r>
                  <a:rPr lang="en-US" sz="1599" dirty="0">
                    <a:solidFill>
                      <a:srgbClr val="FFFFFF"/>
                    </a:solidFill>
                  </a:rPr>
                  <a:t>Graph API</a:t>
                </a:r>
              </a:p>
            </p:txBody>
          </p:sp>
        </p:grpSp>
      </p:grpSp>
      <p:sp>
        <p:nvSpPr>
          <p:cNvPr id="2" name="Rectangle 1"/>
          <p:cNvSpPr/>
          <p:nvPr/>
        </p:nvSpPr>
        <p:spPr bwMode="auto">
          <a:xfrm>
            <a:off x="1166071" y="2669901"/>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Office Activation Service</a:t>
            </a:r>
          </a:p>
        </p:txBody>
      </p:sp>
      <p:sp>
        <p:nvSpPr>
          <p:cNvPr id="61" name="Rectangle 60"/>
          <p:cNvSpPr/>
          <p:nvPr/>
        </p:nvSpPr>
        <p:spPr bwMode="auto">
          <a:xfrm>
            <a:off x="1166071" y="2218457"/>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Office 365 Admin Portal</a:t>
            </a:r>
          </a:p>
        </p:txBody>
      </p:sp>
      <p:sp>
        <p:nvSpPr>
          <p:cNvPr id="63" name="Rectangle 62"/>
          <p:cNvSpPr/>
          <p:nvPr/>
        </p:nvSpPr>
        <p:spPr bwMode="auto">
          <a:xfrm>
            <a:off x="1166688" y="3121792"/>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Exchange Mailbox Access</a:t>
            </a:r>
          </a:p>
        </p:txBody>
      </p:sp>
      <p:sp>
        <p:nvSpPr>
          <p:cNvPr id="64" name="Rectangle 63"/>
          <p:cNvSpPr/>
          <p:nvPr/>
        </p:nvSpPr>
        <p:spPr bwMode="auto">
          <a:xfrm>
            <a:off x="1166071" y="3571111"/>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a:t>
            </a:r>
          </a:p>
        </p:txBody>
      </p:sp>
      <p:pic>
        <p:nvPicPr>
          <p:cNvPr id="65" name="Picture 64"/>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1367650" y="4929109"/>
            <a:ext cx="1848080" cy="1848080"/>
          </a:xfrm>
          <a:prstGeom prst="rect">
            <a:avLst/>
          </a:prstGeom>
        </p:spPr>
      </p:pic>
      <p:sp>
        <p:nvSpPr>
          <p:cNvPr id="66" name="Down Arrow 65"/>
          <p:cNvSpPr/>
          <p:nvPr/>
        </p:nvSpPr>
        <p:spPr bwMode="auto">
          <a:xfrm rot="10800000">
            <a:off x="2063254" y="4030911"/>
            <a:ext cx="490237" cy="893333"/>
          </a:xfrm>
          <a:prstGeom prst="downArrow">
            <a:avLst>
              <a:gd name="adj1" fmla="val 42122"/>
              <a:gd name="adj2" fmla="val 6208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67" name="TextBox 66"/>
          <p:cNvSpPr txBox="1"/>
          <p:nvPr/>
        </p:nvSpPr>
        <p:spPr>
          <a:xfrm>
            <a:off x="4190433" y="1924495"/>
            <a:ext cx="1705864" cy="393295"/>
          </a:xfrm>
          <a:prstGeom prst="rect">
            <a:avLst/>
          </a:prstGeom>
          <a:noFill/>
        </p:spPr>
        <p:txBody>
          <a:bodyPr wrap="square" lIns="93260" tIns="93260" rIns="93260" bIns="93260" rtlCol="0">
            <a:spAutoFit/>
          </a:bodyPr>
          <a:lstStyle/>
          <a:p>
            <a:pPr algn="ctr" defTabSz="1243006">
              <a:lnSpc>
                <a:spcPct val="80000"/>
              </a:lnSpc>
              <a:buSzPct val="80000"/>
            </a:pPr>
            <a:r>
              <a:rPr lang="en-US" sz="1632" dirty="0">
                <a:gradFill>
                  <a:gsLst>
                    <a:gs pos="0">
                      <a:srgbClr val="FFFFFF"/>
                    </a:gs>
                    <a:gs pos="100000">
                      <a:srgbClr val="FFFFFF"/>
                    </a:gs>
                  </a:gsLst>
                  <a:lin ang="5400000" scaled="0"/>
                </a:gradFill>
              </a:rPr>
              <a:t>Authentication</a:t>
            </a:r>
            <a:endParaRPr lang="en-US" sz="1836" dirty="0">
              <a:gradFill>
                <a:gsLst>
                  <a:gs pos="0">
                    <a:srgbClr val="FFFFFF"/>
                  </a:gs>
                  <a:gs pos="100000">
                    <a:srgbClr val="FFFFFF"/>
                  </a:gs>
                </a:gsLst>
                <a:lin ang="5400000" scaled="0"/>
              </a:gradFill>
            </a:endParaRPr>
          </a:p>
        </p:txBody>
      </p:sp>
      <p:sp>
        <p:nvSpPr>
          <p:cNvPr id="68" name="TextBox 67"/>
          <p:cNvSpPr txBox="1"/>
          <p:nvPr/>
        </p:nvSpPr>
        <p:spPr>
          <a:xfrm rot="16200000">
            <a:off x="103862" y="2852027"/>
            <a:ext cx="1705864" cy="418866"/>
          </a:xfrm>
          <a:prstGeom prst="rect">
            <a:avLst/>
          </a:prstGeom>
          <a:noFill/>
        </p:spPr>
        <p:txBody>
          <a:bodyPr wrap="square" lIns="93260" tIns="93260" rIns="93260" bIns="93260" rtlCol="0">
            <a:spAutoFit/>
          </a:bodyPr>
          <a:lstStyle/>
          <a:p>
            <a:pPr algn="ctr" defTabSz="1243006">
              <a:lnSpc>
                <a:spcPct val="80000"/>
              </a:lnSpc>
              <a:buSzPct val="80000"/>
            </a:pPr>
            <a:r>
              <a:rPr lang="en-US" sz="1836" dirty="0">
                <a:gradFill>
                  <a:gsLst>
                    <a:gs pos="0">
                      <a:srgbClr val="FFFFFF"/>
                    </a:gs>
                    <a:gs pos="100000">
                      <a:srgbClr val="FFFFFF"/>
                    </a:gs>
                  </a:gsLst>
                  <a:lin ang="5400000" scaled="0"/>
                </a:gradFill>
              </a:rPr>
              <a:t>Authorization</a:t>
            </a:r>
          </a:p>
        </p:txBody>
      </p:sp>
    </p:spTree>
    <p:extLst>
      <p:ext uri="{BB962C8B-B14F-4D97-AF65-F5344CB8AC3E}">
        <p14:creationId xmlns:p14="http://schemas.microsoft.com/office/powerpoint/2010/main" val="19638989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10" presetClass="entr" presetSubtype="0" fill="hold" nodeType="with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fade">
                                      <p:cBhvr>
                                        <p:cTn id="15" dur="500"/>
                                        <p:tgtEl>
                                          <p:spTgt spid="5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500"/>
                                        <p:tgtEl>
                                          <p:spTgt spid="2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29" grpId="0" animBg="1"/>
      <p:bldP spid="6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 name="Down Arrow 41"/>
          <p:cNvSpPr/>
          <p:nvPr/>
        </p:nvSpPr>
        <p:spPr bwMode="auto">
          <a:xfrm rot="5400000">
            <a:off x="5447925" y="371089"/>
            <a:ext cx="490237" cy="4039961"/>
          </a:xfrm>
          <a:prstGeom prst="downArrow">
            <a:avLst>
              <a:gd name="adj1" fmla="val 42122"/>
              <a:gd name="adj2" fmla="val 62085"/>
            </a:avLst>
          </a:prstGeom>
          <a:solidFill>
            <a:srgbClr val="00B0F0">
              <a:alpha val="5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10" name="Group 9"/>
          <p:cNvGrpSpPr/>
          <p:nvPr/>
        </p:nvGrpSpPr>
        <p:grpSpPr>
          <a:xfrm>
            <a:off x="6009264" y="4777172"/>
            <a:ext cx="6270896" cy="1938894"/>
            <a:chOff x="6414458" y="4683927"/>
            <a:chExt cx="5341249" cy="1901049"/>
          </a:xfrm>
        </p:grpSpPr>
        <p:sp>
          <p:nvSpPr>
            <p:cNvPr id="36" name="Rectangle 35"/>
            <p:cNvSpPr/>
            <p:nvPr/>
          </p:nvSpPr>
          <p:spPr bwMode="auto">
            <a:xfrm>
              <a:off x="6414458" y="4683927"/>
              <a:ext cx="5341249" cy="1901049"/>
            </a:xfrm>
            <a:prstGeom prst="rect">
              <a:avLst/>
            </a:prstGeom>
            <a:solidFill>
              <a:schemeClr val="accent2">
                <a:alpha val="14902"/>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26" name="TextBox 25"/>
            <p:cNvSpPr txBox="1"/>
            <p:nvPr/>
          </p:nvSpPr>
          <p:spPr>
            <a:xfrm>
              <a:off x="6451903" y="4769866"/>
              <a:ext cx="1790281" cy="251159"/>
            </a:xfrm>
            <a:prstGeom prst="rect">
              <a:avLst/>
            </a:prstGeom>
            <a:noFill/>
          </p:spPr>
          <p:txBody>
            <a:bodyPr wrap="square" lIns="0" tIns="0" rIns="0" bIns="0" rtlCol="0">
              <a:spAutoFit/>
            </a:bodyPr>
            <a:lstStyle/>
            <a:p>
              <a:pPr defTabSz="1243006">
                <a:lnSpc>
                  <a:spcPct val="80000"/>
                </a:lnSpc>
                <a:buSzPct val="80000"/>
              </a:pPr>
              <a:r>
                <a:rPr lang="en-US" sz="2040" dirty="0">
                  <a:gradFill>
                    <a:gsLst>
                      <a:gs pos="0">
                        <a:srgbClr val="FFFFFF"/>
                      </a:gs>
                      <a:gs pos="100000">
                        <a:srgbClr val="FFFFFF"/>
                      </a:gs>
                    </a:gsLst>
                    <a:lin ang="5400000" scaled="0"/>
                  </a:gradFill>
                </a:rPr>
                <a:t>On Premises</a:t>
              </a:r>
            </a:p>
          </p:txBody>
        </p:sp>
      </p:grpSp>
      <p:sp>
        <p:nvSpPr>
          <p:cNvPr id="57" name="Rectangle 56"/>
          <p:cNvSpPr/>
          <p:nvPr/>
        </p:nvSpPr>
        <p:spPr bwMode="auto">
          <a:xfrm>
            <a:off x="714727" y="1541361"/>
            <a:ext cx="2973451" cy="2462168"/>
          </a:xfrm>
          <a:prstGeom prst="rect">
            <a:avLst/>
          </a:prstGeom>
          <a:solidFill>
            <a:schemeClr val="accent1">
              <a:alpha val="14902"/>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pic>
        <p:nvPicPr>
          <p:cNvPr id="62" name="Picture 6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9149" y="1513979"/>
            <a:ext cx="1617330" cy="559562"/>
          </a:xfrm>
          <a:prstGeom prst="rect">
            <a:avLst/>
          </a:prstGeom>
        </p:spPr>
      </p:pic>
      <p:sp>
        <p:nvSpPr>
          <p:cNvPr id="6" name="Title 5"/>
          <p:cNvSpPr>
            <a:spLocks noGrp="1"/>
          </p:cNvSpPr>
          <p:nvPr>
            <p:ph type="title"/>
          </p:nvPr>
        </p:nvSpPr>
        <p:spPr/>
        <p:txBody>
          <a:bodyPr/>
          <a:lstStyle/>
          <a:p>
            <a:r>
              <a:rPr lang="en-US" sz="4800" dirty="0" smtClean="0">
                <a:solidFill>
                  <a:schemeClr val="bg1"/>
                </a:solidFill>
              </a:rPr>
              <a:t>Identity Federation</a:t>
            </a:r>
            <a:endParaRPr lang="en-US" sz="4800" dirty="0">
              <a:solidFill>
                <a:schemeClr val="bg1"/>
              </a:solidFill>
            </a:endParaRPr>
          </a:p>
        </p:txBody>
      </p:sp>
      <p:grpSp>
        <p:nvGrpSpPr>
          <p:cNvPr id="11" name="Group 10"/>
          <p:cNvGrpSpPr/>
          <p:nvPr/>
        </p:nvGrpSpPr>
        <p:grpSpPr>
          <a:xfrm>
            <a:off x="9152850" y="3876167"/>
            <a:ext cx="2756031" cy="2593983"/>
            <a:chOff x="6431280" y="3800509"/>
            <a:chExt cx="2702236" cy="2543351"/>
          </a:xfrm>
        </p:grpSpPr>
        <p:sp>
          <p:nvSpPr>
            <p:cNvPr id="29" name="Down Arrow 28"/>
            <p:cNvSpPr/>
            <p:nvPr/>
          </p:nvSpPr>
          <p:spPr bwMode="auto">
            <a:xfrm rot="10800000">
              <a:off x="6517264" y="3800509"/>
              <a:ext cx="480668" cy="1620825"/>
            </a:xfrm>
            <a:prstGeom prst="downArrow">
              <a:avLst>
                <a:gd name="adj1" fmla="val 42122"/>
                <a:gd name="adj2" fmla="val 62085"/>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58" name="Group 57"/>
            <p:cNvGrpSpPr/>
            <p:nvPr/>
          </p:nvGrpSpPr>
          <p:grpSpPr>
            <a:xfrm>
              <a:off x="6431280" y="5401412"/>
              <a:ext cx="2702236" cy="942448"/>
              <a:chOff x="2018478" y="4641068"/>
              <a:chExt cx="2708199" cy="1474585"/>
            </a:xfrm>
          </p:grpSpPr>
          <p:sp>
            <p:nvSpPr>
              <p:cNvPr id="59" name="Rectangle 58"/>
              <p:cNvSpPr/>
              <p:nvPr/>
            </p:nvSpPr>
            <p:spPr bwMode="auto">
              <a:xfrm>
                <a:off x="2018478" y="4641068"/>
                <a:ext cx="2708199" cy="147458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60" name="TextBox 59"/>
              <p:cNvSpPr txBox="1"/>
              <p:nvPr/>
            </p:nvSpPr>
            <p:spPr>
              <a:xfrm>
                <a:off x="2104652" y="5119832"/>
                <a:ext cx="2482637" cy="442029"/>
              </a:xfrm>
              <a:prstGeom prst="rect">
                <a:avLst/>
              </a:prstGeom>
              <a:noFill/>
            </p:spPr>
            <p:txBody>
              <a:bodyPr wrap="square" lIns="0" tIns="0" rIns="0" bIns="0" rtlCol="0">
                <a:spAutoFit/>
              </a:bodyPr>
              <a:lstStyle/>
              <a:p>
                <a:pPr algn="ctr" defTabSz="1243006">
                  <a:buSzPct val="80000"/>
                </a:pPr>
                <a:r>
                  <a:rPr lang="en-US" sz="1836" dirty="0">
                    <a:gradFill>
                      <a:gsLst>
                        <a:gs pos="0">
                          <a:srgbClr val="FFFFFF"/>
                        </a:gs>
                        <a:gs pos="100000">
                          <a:srgbClr val="FFFFFF"/>
                        </a:gs>
                      </a:gsLst>
                      <a:lin ang="5400000" scaled="0"/>
                    </a:gradFill>
                  </a:rPr>
                  <a:t>Active Directory</a:t>
                </a:r>
              </a:p>
            </p:txBody>
          </p:sp>
        </p:grpSp>
        <p:sp>
          <p:nvSpPr>
            <p:cNvPr id="69" name="TextBox 68"/>
            <p:cNvSpPr txBox="1"/>
            <p:nvPr/>
          </p:nvSpPr>
          <p:spPr>
            <a:xfrm>
              <a:off x="6885610" y="4970320"/>
              <a:ext cx="1043515" cy="385618"/>
            </a:xfrm>
            <a:prstGeom prst="rect">
              <a:avLst/>
            </a:prstGeom>
            <a:noFill/>
          </p:spPr>
          <p:txBody>
            <a:bodyPr wrap="square" lIns="93260" tIns="93260" rIns="93260" bIns="93260" rtlCol="0">
              <a:spAutoFit/>
            </a:bodyPr>
            <a:lstStyle/>
            <a:p>
              <a:pPr algn="ctr" defTabSz="1243006">
                <a:lnSpc>
                  <a:spcPct val="80000"/>
                </a:lnSpc>
                <a:buSzPct val="80000"/>
              </a:pPr>
              <a:r>
                <a:rPr lang="en-US" sz="1632" dirty="0" err="1">
                  <a:gradFill>
                    <a:gsLst>
                      <a:gs pos="0">
                        <a:srgbClr val="FFFFFF"/>
                      </a:gs>
                      <a:gs pos="100000">
                        <a:srgbClr val="FFFFFF"/>
                      </a:gs>
                    </a:gsLst>
                    <a:lin ang="5400000" scaled="0"/>
                  </a:gradFill>
                </a:rPr>
                <a:t>DirSync</a:t>
              </a:r>
              <a:endParaRPr lang="en-US" sz="1632" dirty="0">
                <a:gradFill>
                  <a:gsLst>
                    <a:gs pos="0">
                      <a:srgbClr val="FFFFFF"/>
                    </a:gs>
                    <a:gs pos="100000">
                      <a:srgbClr val="FFFFFF"/>
                    </a:gs>
                  </a:gsLst>
                  <a:lin ang="5400000" scaled="0"/>
                </a:gradFill>
              </a:endParaRPr>
            </a:p>
          </p:txBody>
        </p:sp>
      </p:grpSp>
      <p:grpSp>
        <p:nvGrpSpPr>
          <p:cNvPr id="12" name="Group 11"/>
          <p:cNvGrpSpPr/>
          <p:nvPr/>
        </p:nvGrpSpPr>
        <p:grpSpPr>
          <a:xfrm>
            <a:off x="6009265" y="1541361"/>
            <a:ext cx="6270894" cy="2466067"/>
            <a:chOff x="4389120" y="1632383"/>
            <a:chExt cx="6148493" cy="2417932"/>
          </a:xfrm>
        </p:grpSpPr>
        <p:grpSp>
          <p:nvGrpSpPr>
            <p:cNvPr id="3" name="Group 2"/>
            <p:cNvGrpSpPr/>
            <p:nvPr/>
          </p:nvGrpSpPr>
          <p:grpSpPr>
            <a:xfrm>
              <a:off x="4389120" y="1634063"/>
              <a:ext cx="6148493" cy="2416252"/>
              <a:chOff x="5575659" y="1084864"/>
              <a:chExt cx="6149365" cy="1831752"/>
            </a:xfrm>
          </p:grpSpPr>
          <p:sp>
            <p:nvSpPr>
              <p:cNvPr id="4" name="Rectangle 3"/>
              <p:cNvSpPr/>
              <p:nvPr/>
            </p:nvSpPr>
            <p:spPr bwMode="auto">
              <a:xfrm>
                <a:off x="5575659" y="1084864"/>
                <a:ext cx="6149365" cy="1831752"/>
              </a:xfrm>
              <a:prstGeom prst="rect">
                <a:avLst/>
              </a:prstGeom>
              <a:solidFill>
                <a:srgbClr val="00B0F0">
                  <a:alpha val="1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39" name="Rectangle 38"/>
              <p:cNvSpPr/>
              <p:nvPr/>
            </p:nvSpPr>
            <p:spPr bwMode="auto">
              <a:xfrm>
                <a:off x="7247248" y="1488146"/>
                <a:ext cx="2581493" cy="1330977"/>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r>
                  <a:rPr lang="en-US" sz="2040" dirty="0">
                    <a:gradFill>
                      <a:gsLst>
                        <a:gs pos="0">
                          <a:srgbClr val="FFFFFF"/>
                        </a:gs>
                        <a:gs pos="100000">
                          <a:srgbClr val="FFFFFF"/>
                        </a:gs>
                      </a:gsLst>
                      <a:lin ang="5400000" scaled="0"/>
                    </a:gradFill>
                  </a:rPr>
                  <a:t>Windows Azure Active Directory</a:t>
                </a:r>
              </a:p>
            </p:txBody>
          </p:sp>
        </p:grpSp>
        <p:pic>
          <p:nvPicPr>
            <p:cNvPr id="33" name="Picture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425203" y="1632383"/>
              <a:ext cx="2280708" cy="547147"/>
            </a:xfrm>
            <a:prstGeom prst="rect">
              <a:avLst/>
            </a:prstGeom>
          </p:spPr>
        </p:pic>
        <p:grpSp>
          <p:nvGrpSpPr>
            <p:cNvPr id="30" name="Group 29"/>
            <p:cNvGrpSpPr/>
            <p:nvPr>
              <p:custDataLst>
                <p:custData r:id="rId1"/>
              </p:custDataLst>
            </p:nvPr>
          </p:nvGrpSpPr>
          <p:grpSpPr>
            <a:xfrm>
              <a:off x="5052308" y="2166029"/>
              <a:ext cx="5149451" cy="1718649"/>
              <a:chOff x="4419733" y="2003257"/>
              <a:chExt cx="5252709" cy="1753112"/>
            </a:xfrm>
          </p:grpSpPr>
          <p:grpSp>
            <p:nvGrpSpPr>
              <p:cNvPr id="34" name="Group 33"/>
              <p:cNvGrpSpPr/>
              <p:nvPr/>
            </p:nvGrpSpPr>
            <p:grpSpPr>
              <a:xfrm>
                <a:off x="8095353" y="2349405"/>
                <a:ext cx="789225" cy="197428"/>
                <a:chOff x="4571341" y="3662771"/>
                <a:chExt cx="789225" cy="197428"/>
              </a:xfrm>
              <a:solidFill>
                <a:schemeClr val="tx1"/>
              </a:solidFill>
            </p:grpSpPr>
            <p:sp>
              <p:nvSpPr>
                <p:cNvPr id="54" name="Oval 53"/>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5" name="Straight Connector 54"/>
                <p:cNvCxnSpPr>
                  <a:endCxn id="54" idx="2"/>
                </p:cNvCxnSpPr>
                <p:nvPr/>
              </p:nvCxnSpPr>
              <p:spPr>
                <a:xfrm>
                  <a:off x="4571341" y="375629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35" name="TextBox 34"/>
              <p:cNvSpPr txBox="1"/>
              <p:nvPr/>
            </p:nvSpPr>
            <p:spPr>
              <a:xfrm>
                <a:off x="8112184" y="2003257"/>
                <a:ext cx="896912" cy="345212"/>
              </a:xfrm>
              <a:prstGeom prst="rect">
                <a:avLst/>
              </a:prstGeom>
              <a:noFill/>
            </p:spPr>
            <p:txBody>
              <a:bodyPr wrap="none" rtlCol="0">
                <a:spAutoFit/>
              </a:bodyPr>
              <a:lstStyle/>
              <a:p>
                <a:pPr defTabSz="932597"/>
                <a:r>
                  <a:rPr lang="en-US" sz="1599" dirty="0">
                    <a:solidFill>
                      <a:srgbClr val="FFFFFF"/>
                    </a:solidFill>
                  </a:rPr>
                  <a:t>OAuth2</a:t>
                </a:r>
              </a:p>
            </p:txBody>
          </p:sp>
          <p:grpSp>
            <p:nvGrpSpPr>
              <p:cNvPr id="37" name="Group 36"/>
              <p:cNvGrpSpPr/>
              <p:nvPr/>
            </p:nvGrpSpPr>
            <p:grpSpPr>
              <a:xfrm>
                <a:off x="8095353" y="2952569"/>
                <a:ext cx="789225" cy="197428"/>
                <a:chOff x="4571341" y="3662771"/>
                <a:chExt cx="789225" cy="197428"/>
              </a:xfrm>
              <a:solidFill>
                <a:schemeClr val="tx1"/>
              </a:solidFill>
            </p:grpSpPr>
            <p:sp>
              <p:nvSpPr>
                <p:cNvPr id="52" name="Oval 51"/>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3" name="Straight Connector 52"/>
                <p:cNvCxnSpPr>
                  <a:endCxn id="52" idx="2"/>
                </p:cNvCxnSpPr>
                <p:nvPr/>
              </p:nvCxnSpPr>
              <p:spPr>
                <a:xfrm>
                  <a:off x="4571341" y="375629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8112184" y="2606421"/>
                <a:ext cx="922551" cy="345212"/>
              </a:xfrm>
              <a:prstGeom prst="rect">
                <a:avLst/>
              </a:prstGeom>
              <a:noFill/>
            </p:spPr>
            <p:txBody>
              <a:bodyPr wrap="none" rtlCol="0">
                <a:spAutoFit/>
              </a:bodyPr>
              <a:lstStyle/>
              <a:p>
                <a:pPr defTabSz="932597"/>
                <a:r>
                  <a:rPr lang="en-US" sz="1599" dirty="0">
                    <a:solidFill>
                      <a:srgbClr val="FFFFFF"/>
                    </a:solidFill>
                  </a:rPr>
                  <a:t>SAML-P</a:t>
                </a:r>
              </a:p>
            </p:txBody>
          </p:sp>
          <p:grpSp>
            <p:nvGrpSpPr>
              <p:cNvPr id="44" name="Group 43"/>
              <p:cNvGrpSpPr/>
              <p:nvPr/>
            </p:nvGrpSpPr>
            <p:grpSpPr>
              <a:xfrm>
                <a:off x="8095353" y="3558941"/>
                <a:ext cx="789225" cy="197428"/>
                <a:chOff x="4571341" y="3662771"/>
                <a:chExt cx="789225" cy="197428"/>
              </a:xfrm>
              <a:solidFill>
                <a:schemeClr val="tx1"/>
              </a:solidFill>
            </p:grpSpPr>
            <p:sp>
              <p:nvSpPr>
                <p:cNvPr id="50" name="Oval 49"/>
                <p:cNvSpPr/>
                <p:nvPr/>
              </p:nvSpPr>
              <p:spPr>
                <a:xfrm>
                  <a:off x="5163138" y="3662771"/>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51" name="Straight Connector 50"/>
                <p:cNvCxnSpPr>
                  <a:endCxn id="50" idx="2"/>
                </p:cNvCxnSpPr>
                <p:nvPr/>
              </p:nvCxnSpPr>
              <p:spPr>
                <a:xfrm>
                  <a:off x="4571341" y="3756290"/>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8112184" y="3212792"/>
                <a:ext cx="1560258" cy="345212"/>
              </a:xfrm>
              <a:prstGeom prst="rect">
                <a:avLst/>
              </a:prstGeom>
              <a:noFill/>
            </p:spPr>
            <p:txBody>
              <a:bodyPr wrap="none" rtlCol="0">
                <a:spAutoFit/>
              </a:bodyPr>
              <a:lstStyle/>
              <a:p>
                <a:pPr defTabSz="932597"/>
                <a:r>
                  <a:rPr lang="en-US" sz="1599" dirty="0">
                    <a:solidFill>
                      <a:srgbClr val="FFFFFF"/>
                    </a:solidFill>
                  </a:rPr>
                  <a:t>WS-Federation</a:t>
                </a:r>
              </a:p>
            </p:txBody>
          </p:sp>
          <p:grpSp>
            <p:nvGrpSpPr>
              <p:cNvPr id="46" name="Group 45"/>
              <p:cNvGrpSpPr/>
              <p:nvPr/>
            </p:nvGrpSpPr>
            <p:grpSpPr>
              <a:xfrm>
                <a:off x="4680410" y="2910813"/>
                <a:ext cx="791326" cy="197428"/>
                <a:chOff x="1156398" y="2399613"/>
                <a:chExt cx="791326" cy="197428"/>
              </a:xfrm>
              <a:solidFill>
                <a:schemeClr val="tx1"/>
              </a:solidFill>
            </p:grpSpPr>
            <p:sp>
              <p:nvSpPr>
                <p:cNvPr id="48" name="Oval 47"/>
                <p:cNvSpPr/>
                <p:nvPr/>
              </p:nvSpPr>
              <p:spPr>
                <a:xfrm>
                  <a:off x="1156398" y="2399613"/>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49" name="Straight Connector 48"/>
                <p:cNvCxnSpPr/>
                <p:nvPr/>
              </p:nvCxnSpPr>
              <p:spPr>
                <a:xfrm>
                  <a:off x="1355927" y="2493851"/>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7" name="TextBox 46"/>
              <p:cNvSpPr txBox="1"/>
              <p:nvPr/>
            </p:nvSpPr>
            <p:spPr>
              <a:xfrm>
                <a:off x="4419733" y="2580331"/>
                <a:ext cx="1068078" cy="345212"/>
              </a:xfrm>
              <a:prstGeom prst="rect">
                <a:avLst/>
              </a:prstGeom>
              <a:noFill/>
            </p:spPr>
            <p:txBody>
              <a:bodyPr wrap="none" rtlCol="0">
                <a:spAutoFit/>
              </a:bodyPr>
              <a:lstStyle/>
              <a:p>
                <a:pPr defTabSz="932597"/>
                <a:r>
                  <a:rPr lang="en-US" sz="1599" dirty="0">
                    <a:solidFill>
                      <a:srgbClr val="FFFFFF"/>
                    </a:solidFill>
                  </a:rPr>
                  <a:t>Metadata</a:t>
                </a:r>
              </a:p>
            </p:txBody>
          </p:sp>
        </p:grpSp>
        <p:grpSp>
          <p:nvGrpSpPr>
            <p:cNvPr id="71" name="Group 70"/>
            <p:cNvGrpSpPr/>
            <p:nvPr>
              <p:custDataLst>
                <p:custData r:id="rId2"/>
              </p:custDataLst>
            </p:nvPr>
          </p:nvGrpSpPr>
          <p:grpSpPr>
            <a:xfrm>
              <a:off x="4991159" y="3351355"/>
              <a:ext cx="1095172" cy="509618"/>
              <a:chOff x="3226080" y="3155390"/>
              <a:chExt cx="1117132" cy="519837"/>
            </a:xfrm>
          </p:grpSpPr>
          <p:grpSp>
            <p:nvGrpSpPr>
              <p:cNvPr id="72" name="Group 71"/>
              <p:cNvGrpSpPr/>
              <p:nvPr/>
            </p:nvGrpSpPr>
            <p:grpSpPr>
              <a:xfrm flipH="1">
                <a:off x="3551237" y="3477799"/>
                <a:ext cx="789225" cy="197428"/>
                <a:chOff x="4572000" y="3022238"/>
                <a:chExt cx="789225" cy="197428"/>
              </a:xfrm>
              <a:solidFill>
                <a:schemeClr val="tx1"/>
              </a:solidFill>
            </p:grpSpPr>
            <p:sp>
              <p:nvSpPr>
                <p:cNvPr id="74" name="Oval 73"/>
                <p:cNvSpPr/>
                <p:nvPr/>
              </p:nvSpPr>
              <p:spPr>
                <a:xfrm>
                  <a:off x="5163797" y="3022238"/>
                  <a:ext cx="197428" cy="19742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endParaRPr lang="en-US">
                    <a:solidFill>
                      <a:srgbClr val="FFFFFF"/>
                    </a:solidFill>
                  </a:endParaRPr>
                </a:p>
              </p:txBody>
            </p:sp>
            <p:cxnSp>
              <p:nvCxnSpPr>
                <p:cNvPr id="75" name="Straight Connector 74"/>
                <p:cNvCxnSpPr>
                  <a:endCxn id="74" idx="2"/>
                </p:cNvCxnSpPr>
                <p:nvPr/>
              </p:nvCxnSpPr>
              <p:spPr>
                <a:xfrm>
                  <a:off x="4572000" y="3115757"/>
                  <a:ext cx="591797" cy="5195"/>
                </a:xfrm>
                <a:prstGeom prst="line">
                  <a:avLst/>
                </a:prstGeom>
                <a:grpFill/>
                <a:ln w="2857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73" name="TextBox 72"/>
              <p:cNvSpPr txBox="1"/>
              <p:nvPr/>
            </p:nvSpPr>
            <p:spPr>
              <a:xfrm>
                <a:off x="3226080" y="3155390"/>
                <a:ext cx="1117132" cy="345212"/>
              </a:xfrm>
              <a:prstGeom prst="rect">
                <a:avLst/>
              </a:prstGeom>
              <a:noFill/>
            </p:spPr>
            <p:txBody>
              <a:bodyPr wrap="none" rtlCol="0">
                <a:spAutoFit/>
              </a:bodyPr>
              <a:lstStyle/>
              <a:p>
                <a:pPr algn="r" defTabSz="932597"/>
                <a:r>
                  <a:rPr lang="en-US" sz="1599" dirty="0">
                    <a:solidFill>
                      <a:srgbClr val="FFFFFF"/>
                    </a:solidFill>
                  </a:rPr>
                  <a:t>Graph API</a:t>
                </a:r>
              </a:p>
            </p:txBody>
          </p:sp>
        </p:grpSp>
      </p:grpSp>
      <p:grpSp>
        <p:nvGrpSpPr>
          <p:cNvPr id="81" name="Group 80"/>
          <p:cNvGrpSpPr/>
          <p:nvPr/>
        </p:nvGrpSpPr>
        <p:grpSpPr>
          <a:xfrm>
            <a:off x="6699671" y="3876167"/>
            <a:ext cx="2408794" cy="2593882"/>
            <a:chOff x="6431280" y="3800608"/>
            <a:chExt cx="2361777" cy="2543252"/>
          </a:xfrm>
        </p:grpSpPr>
        <p:sp>
          <p:nvSpPr>
            <p:cNvPr id="82" name="Down Arrow 81"/>
            <p:cNvSpPr/>
            <p:nvPr/>
          </p:nvSpPr>
          <p:spPr bwMode="auto">
            <a:xfrm>
              <a:off x="8230464" y="3800608"/>
              <a:ext cx="480668" cy="1600803"/>
            </a:xfrm>
            <a:prstGeom prst="downArrow">
              <a:avLst>
                <a:gd name="adj1" fmla="val 42122"/>
                <a:gd name="adj2" fmla="val 62085"/>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nvGrpSpPr>
            <p:cNvPr id="83" name="Group 82"/>
            <p:cNvGrpSpPr/>
            <p:nvPr/>
          </p:nvGrpSpPr>
          <p:grpSpPr>
            <a:xfrm>
              <a:off x="6431280" y="5401412"/>
              <a:ext cx="2361777" cy="942448"/>
              <a:chOff x="2018478" y="4641068"/>
              <a:chExt cx="2366989" cy="1474585"/>
            </a:xfrm>
          </p:grpSpPr>
          <p:sp>
            <p:nvSpPr>
              <p:cNvPr id="85" name="Rectangle 84"/>
              <p:cNvSpPr/>
              <p:nvPr/>
            </p:nvSpPr>
            <p:spPr bwMode="auto">
              <a:xfrm>
                <a:off x="2018478" y="4641068"/>
                <a:ext cx="2366989" cy="147458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86" name="TextBox 85"/>
              <p:cNvSpPr txBox="1"/>
              <p:nvPr/>
            </p:nvSpPr>
            <p:spPr>
              <a:xfrm>
                <a:off x="2200414" y="4903286"/>
                <a:ext cx="2012071" cy="884058"/>
              </a:xfrm>
              <a:prstGeom prst="rect">
                <a:avLst/>
              </a:prstGeom>
              <a:noFill/>
            </p:spPr>
            <p:txBody>
              <a:bodyPr wrap="square" lIns="0" tIns="0" rIns="0" bIns="0" rtlCol="0">
                <a:spAutoFit/>
              </a:bodyPr>
              <a:lstStyle/>
              <a:p>
                <a:pPr defTabSz="1243006">
                  <a:buSzPct val="80000"/>
                </a:pPr>
                <a:r>
                  <a:rPr lang="en-US" sz="1836" dirty="0">
                    <a:gradFill>
                      <a:gsLst>
                        <a:gs pos="0">
                          <a:srgbClr val="FFFFFF"/>
                        </a:gs>
                        <a:gs pos="100000">
                          <a:srgbClr val="FFFFFF"/>
                        </a:gs>
                      </a:gsLst>
                      <a:lin ang="5400000" scaled="0"/>
                    </a:gradFill>
                  </a:rPr>
                  <a:t>Active Directory Federation Services</a:t>
                </a:r>
              </a:p>
            </p:txBody>
          </p:sp>
        </p:grpSp>
        <p:sp>
          <p:nvSpPr>
            <p:cNvPr id="84" name="TextBox 83"/>
            <p:cNvSpPr txBox="1"/>
            <p:nvPr/>
          </p:nvSpPr>
          <p:spPr>
            <a:xfrm>
              <a:off x="6672125" y="4013905"/>
              <a:ext cx="1880085" cy="385618"/>
            </a:xfrm>
            <a:prstGeom prst="rect">
              <a:avLst/>
            </a:prstGeom>
            <a:noFill/>
          </p:spPr>
          <p:txBody>
            <a:bodyPr wrap="square" lIns="93260" tIns="93260" rIns="93260" bIns="93260" rtlCol="0">
              <a:spAutoFit/>
            </a:bodyPr>
            <a:lstStyle/>
            <a:p>
              <a:pPr algn="ctr" defTabSz="1243006">
                <a:lnSpc>
                  <a:spcPct val="80000"/>
                </a:lnSpc>
                <a:buSzPct val="80000"/>
              </a:pPr>
              <a:r>
                <a:rPr lang="en-US" sz="1632" dirty="0">
                  <a:gradFill>
                    <a:gsLst>
                      <a:gs pos="0">
                        <a:srgbClr val="FFFFFF"/>
                      </a:gs>
                      <a:gs pos="100000">
                        <a:srgbClr val="FFFFFF"/>
                      </a:gs>
                    </a:gsLst>
                    <a:lin ang="5400000" scaled="0"/>
                  </a:gradFill>
                </a:rPr>
                <a:t>One way trust</a:t>
              </a:r>
            </a:p>
          </p:txBody>
        </p:sp>
      </p:grpSp>
      <p:sp>
        <p:nvSpPr>
          <p:cNvPr id="2" name="Rectangle 1"/>
          <p:cNvSpPr/>
          <p:nvPr/>
        </p:nvSpPr>
        <p:spPr bwMode="auto">
          <a:xfrm>
            <a:off x="1166071" y="2669901"/>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Office Activation Service</a:t>
            </a:r>
          </a:p>
        </p:txBody>
      </p:sp>
      <p:sp>
        <p:nvSpPr>
          <p:cNvPr id="61" name="Rectangle 60"/>
          <p:cNvSpPr/>
          <p:nvPr/>
        </p:nvSpPr>
        <p:spPr bwMode="auto">
          <a:xfrm>
            <a:off x="1166071" y="2218457"/>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Office 365 Admin Portal</a:t>
            </a:r>
          </a:p>
        </p:txBody>
      </p:sp>
      <p:sp>
        <p:nvSpPr>
          <p:cNvPr id="63" name="Rectangle 62"/>
          <p:cNvSpPr/>
          <p:nvPr/>
        </p:nvSpPr>
        <p:spPr bwMode="auto">
          <a:xfrm>
            <a:off x="1166688" y="3121792"/>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Exchange Mailbox Access</a:t>
            </a:r>
          </a:p>
        </p:txBody>
      </p:sp>
      <p:sp>
        <p:nvSpPr>
          <p:cNvPr id="64" name="Rectangle 63"/>
          <p:cNvSpPr/>
          <p:nvPr/>
        </p:nvSpPr>
        <p:spPr bwMode="auto">
          <a:xfrm>
            <a:off x="1166071" y="3571111"/>
            <a:ext cx="2300818" cy="38017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428" dirty="0">
                <a:gradFill>
                  <a:gsLst>
                    <a:gs pos="0">
                      <a:srgbClr val="FFFFFF"/>
                    </a:gs>
                    <a:gs pos="100000">
                      <a:srgbClr val="FFFFFF"/>
                    </a:gs>
                  </a:gsLst>
                  <a:lin ang="5400000" scaled="0"/>
                </a:gradFill>
                <a:ea typeface="Segoe UI" pitchFamily="34" charset="0"/>
                <a:cs typeface="Segoe UI" pitchFamily="34" charset="0"/>
              </a:rPr>
              <a:t>…</a:t>
            </a:r>
          </a:p>
        </p:txBody>
      </p:sp>
      <p:pic>
        <p:nvPicPr>
          <p:cNvPr id="65" name="Picture 64"/>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1367650" y="4929109"/>
            <a:ext cx="1848080" cy="1848080"/>
          </a:xfrm>
          <a:prstGeom prst="rect">
            <a:avLst/>
          </a:prstGeom>
        </p:spPr>
      </p:pic>
      <p:sp>
        <p:nvSpPr>
          <p:cNvPr id="66" name="Down Arrow 65"/>
          <p:cNvSpPr/>
          <p:nvPr/>
        </p:nvSpPr>
        <p:spPr bwMode="auto">
          <a:xfrm rot="10800000">
            <a:off x="2063254" y="4030911"/>
            <a:ext cx="490237" cy="893333"/>
          </a:xfrm>
          <a:prstGeom prst="downArrow">
            <a:avLst>
              <a:gd name="adj1" fmla="val 42122"/>
              <a:gd name="adj2" fmla="val 6208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67" name="TextBox 66"/>
          <p:cNvSpPr txBox="1"/>
          <p:nvPr/>
        </p:nvSpPr>
        <p:spPr>
          <a:xfrm>
            <a:off x="4190433" y="1924495"/>
            <a:ext cx="1705864" cy="393295"/>
          </a:xfrm>
          <a:prstGeom prst="rect">
            <a:avLst/>
          </a:prstGeom>
          <a:noFill/>
        </p:spPr>
        <p:txBody>
          <a:bodyPr wrap="square" lIns="93260" tIns="93260" rIns="93260" bIns="93260" rtlCol="0">
            <a:spAutoFit/>
          </a:bodyPr>
          <a:lstStyle/>
          <a:p>
            <a:pPr algn="ctr" defTabSz="1243006">
              <a:lnSpc>
                <a:spcPct val="80000"/>
              </a:lnSpc>
              <a:buSzPct val="80000"/>
            </a:pPr>
            <a:r>
              <a:rPr lang="en-US" sz="1632" dirty="0">
                <a:gradFill>
                  <a:gsLst>
                    <a:gs pos="0">
                      <a:srgbClr val="FFFFFF"/>
                    </a:gs>
                    <a:gs pos="100000">
                      <a:srgbClr val="FFFFFF"/>
                    </a:gs>
                  </a:gsLst>
                  <a:lin ang="5400000" scaled="0"/>
                </a:gradFill>
              </a:rPr>
              <a:t>Authentication</a:t>
            </a:r>
            <a:endParaRPr lang="en-US" sz="1836" dirty="0">
              <a:gradFill>
                <a:gsLst>
                  <a:gs pos="0">
                    <a:srgbClr val="FFFFFF"/>
                  </a:gs>
                  <a:gs pos="100000">
                    <a:srgbClr val="FFFFFF"/>
                  </a:gs>
                </a:gsLst>
                <a:lin ang="5400000" scaled="0"/>
              </a:gradFill>
            </a:endParaRPr>
          </a:p>
        </p:txBody>
      </p:sp>
      <p:sp>
        <p:nvSpPr>
          <p:cNvPr id="68" name="TextBox 67"/>
          <p:cNvSpPr txBox="1"/>
          <p:nvPr/>
        </p:nvSpPr>
        <p:spPr>
          <a:xfrm rot="16200000">
            <a:off x="103862" y="2852027"/>
            <a:ext cx="1705864" cy="418866"/>
          </a:xfrm>
          <a:prstGeom prst="rect">
            <a:avLst/>
          </a:prstGeom>
          <a:noFill/>
        </p:spPr>
        <p:txBody>
          <a:bodyPr wrap="square" lIns="93260" tIns="93260" rIns="93260" bIns="93260" rtlCol="0">
            <a:spAutoFit/>
          </a:bodyPr>
          <a:lstStyle/>
          <a:p>
            <a:pPr algn="ctr" defTabSz="1243006">
              <a:lnSpc>
                <a:spcPct val="80000"/>
              </a:lnSpc>
              <a:buSzPct val="80000"/>
            </a:pPr>
            <a:r>
              <a:rPr lang="en-US" sz="1836" dirty="0">
                <a:gradFill>
                  <a:gsLst>
                    <a:gs pos="0">
                      <a:srgbClr val="FFFFFF"/>
                    </a:gs>
                    <a:gs pos="100000">
                      <a:srgbClr val="FFFFFF"/>
                    </a:gs>
                  </a:gsLst>
                  <a:lin ang="5400000" scaled="0"/>
                </a:gradFill>
              </a:rPr>
              <a:t>Authorization</a:t>
            </a:r>
          </a:p>
        </p:txBody>
      </p:sp>
      <p:sp>
        <p:nvSpPr>
          <p:cNvPr id="93" name="Down Arrow 92"/>
          <p:cNvSpPr/>
          <p:nvPr/>
        </p:nvSpPr>
        <p:spPr bwMode="auto">
          <a:xfrm rot="5400000">
            <a:off x="4625098" y="4170223"/>
            <a:ext cx="472859" cy="3676286"/>
          </a:xfrm>
          <a:prstGeom prst="downArrow">
            <a:avLst>
              <a:gd name="adj1" fmla="val 42122"/>
              <a:gd name="adj2" fmla="val 62085"/>
            </a:avLst>
          </a:prstGeom>
          <a:solidFill>
            <a:schemeClr val="accent3">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Tree>
    <p:extLst>
      <p:ext uri="{BB962C8B-B14F-4D97-AF65-F5344CB8AC3E}">
        <p14:creationId xmlns:p14="http://schemas.microsoft.com/office/powerpoint/2010/main" val="1786826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42"/>
                                        </p:tgtEl>
                                      </p:cBhvr>
                                    </p:animEffect>
                                    <p:set>
                                      <p:cBhvr>
                                        <p:cTn id="12" dur="1" fill="hold">
                                          <p:stCondLst>
                                            <p:cond delay="499"/>
                                          </p:stCondLst>
                                        </p:cTn>
                                        <p:tgtEl>
                                          <p:spTgt spid="42"/>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67"/>
                                        </p:tgtEl>
                                      </p:cBhvr>
                                    </p:animEffect>
                                    <p:set>
                                      <p:cBhvr>
                                        <p:cTn id="15" dur="1" fill="hold">
                                          <p:stCondLst>
                                            <p:cond delay="499"/>
                                          </p:stCondLst>
                                        </p:cTn>
                                        <p:tgtEl>
                                          <p:spTgt spid="67"/>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3"/>
                                        </p:tgtEl>
                                        <p:attrNameLst>
                                          <p:attrName>style.visibility</p:attrName>
                                        </p:attrNameLst>
                                      </p:cBhvr>
                                      <p:to>
                                        <p:strVal val="visible"/>
                                      </p:to>
                                    </p:set>
                                    <p:animEffect transition="in" filter="fade">
                                      <p:cBhvr>
                                        <p:cTn id="20"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67" grpId="0"/>
      <p:bldP spid="9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Office clients</a:t>
            </a:r>
            <a:endParaRPr lang="en-US" dirty="0"/>
          </a:p>
        </p:txBody>
      </p:sp>
    </p:spTree>
    <p:extLst>
      <p:ext uri="{BB962C8B-B14F-4D97-AF65-F5344CB8AC3E}">
        <p14:creationId xmlns:p14="http://schemas.microsoft.com/office/powerpoint/2010/main" val="3898750897"/>
      </p:ext>
    </p:extLst>
  </p:cSld>
  <p:clrMapOvr>
    <a:masterClrMapping/>
  </p:clrMapOvr>
  <p:transition>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1"/>
          <p:cNvSpPr>
            <a:spLocks noGrp="1"/>
          </p:cNvSpPr>
          <p:nvPr>
            <p:ph type="title"/>
          </p:nvPr>
        </p:nvSpPr>
        <p:spPr/>
        <p:txBody>
          <a:bodyPr/>
          <a:lstStyle/>
          <a:p>
            <a:r>
              <a:rPr lang="en-US" smtClean="0"/>
              <a:t>Office 365 Professional Plus Deployment</a:t>
            </a:r>
            <a:endParaRPr lang="en-US" dirty="0"/>
          </a:p>
        </p:txBody>
      </p:sp>
      <p:sp>
        <p:nvSpPr>
          <p:cNvPr id="28" name="Rectangle 27"/>
          <p:cNvSpPr/>
          <p:nvPr/>
        </p:nvSpPr>
        <p:spPr bwMode="auto">
          <a:xfrm>
            <a:off x="4500256" y="4465378"/>
            <a:ext cx="6973605" cy="2129736"/>
          </a:xfrm>
          <a:prstGeom prst="rect">
            <a:avLst/>
          </a:prstGeom>
          <a:solidFill>
            <a:schemeClr val="tx2"/>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1632" dirty="0">
              <a:solidFill>
                <a:srgbClr val="FFFFFF"/>
              </a:solidFill>
              <a:ea typeface="Segoe UI" pitchFamily="34" charset="0"/>
              <a:cs typeface="Segoe UI" pitchFamily="34" charset="0"/>
            </a:endParaRPr>
          </a:p>
        </p:txBody>
      </p:sp>
      <p:pic>
        <p:nvPicPr>
          <p:cNvPr id="29" name="Picture 5"/>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251239" y="4696791"/>
            <a:ext cx="1882569" cy="1211313"/>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4858598" y="6054485"/>
            <a:ext cx="2693486" cy="350330"/>
          </a:xfrm>
          <a:prstGeom prst="rect">
            <a:avLst/>
          </a:prstGeom>
          <a:noFill/>
        </p:spPr>
        <p:txBody>
          <a:bodyPr wrap="square" rtlCol="0">
            <a:spAutoFit/>
          </a:bodyPr>
          <a:lstStyle/>
          <a:p>
            <a:pPr algn="ctr" defTabSz="1195353"/>
            <a:r>
              <a:rPr lang="en-US" sz="1632" dirty="0">
                <a:solidFill>
                  <a:srgbClr val="FFFFFF"/>
                </a:solidFill>
              </a:rPr>
              <a:t>Work PC</a:t>
            </a:r>
          </a:p>
        </p:txBody>
      </p:sp>
      <p:grpSp>
        <p:nvGrpSpPr>
          <p:cNvPr id="31" name="Group 30"/>
          <p:cNvGrpSpPr/>
          <p:nvPr/>
        </p:nvGrpSpPr>
        <p:grpSpPr>
          <a:xfrm>
            <a:off x="6971494" y="4715522"/>
            <a:ext cx="4301975" cy="1661648"/>
            <a:chOff x="6834554" y="4623480"/>
            <a:chExt cx="4218005" cy="1629215"/>
          </a:xfrm>
        </p:grpSpPr>
        <p:pic>
          <p:nvPicPr>
            <p:cNvPr id="33" name="Picture 4"/>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9237824" y="4676310"/>
              <a:ext cx="414362" cy="1060303"/>
            </a:xfrm>
            <a:prstGeom prst="rect">
              <a:avLst/>
            </a:prstGeom>
            <a:noFill/>
            <a:extLst>
              <a:ext uri="{909E8E84-426E-40DD-AFC4-6F175D3DCCD1}">
                <a14:hiddenFill xmlns:a14="http://schemas.microsoft.com/office/drawing/2010/main">
                  <a:solidFill>
                    <a:srgbClr val="FFFFFF"/>
                  </a:solidFill>
                </a14:hiddenFill>
              </a:ext>
            </a:extLst>
          </p:spPr>
        </p:pic>
        <p:sp>
          <p:nvSpPr>
            <p:cNvPr id="35" name="Down Arrow 34"/>
            <p:cNvSpPr/>
            <p:nvPr/>
          </p:nvSpPr>
          <p:spPr bwMode="auto">
            <a:xfrm rot="5400000">
              <a:off x="7737361" y="3961153"/>
              <a:ext cx="597655" cy="2403269"/>
            </a:xfrm>
            <a:prstGeom prst="downArrow">
              <a:avLst>
                <a:gd name="adj1" fmla="val 42122"/>
                <a:gd name="adj2" fmla="val 62085"/>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1632" dirty="0">
                <a:gradFill>
                  <a:gsLst>
                    <a:gs pos="0">
                      <a:srgbClr val="FFFFFF"/>
                    </a:gs>
                    <a:gs pos="100000">
                      <a:srgbClr val="FFFFFF"/>
                    </a:gs>
                  </a:gsLst>
                  <a:lin ang="5400000" scaled="0"/>
                </a:gradFill>
              </a:endParaRPr>
            </a:p>
          </p:txBody>
        </p:sp>
        <p:pic>
          <p:nvPicPr>
            <p:cNvPr id="37" name="Picture 4"/>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9712701" y="4677911"/>
              <a:ext cx="414362" cy="106030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4"/>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10187579" y="4676310"/>
              <a:ext cx="414362" cy="1060303"/>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41"/>
            <p:cNvSpPr txBox="1"/>
            <p:nvPr/>
          </p:nvSpPr>
          <p:spPr>
            <a:xfrm>
              <a:off x="8411647" y="5909203"/>
              <a:ext cx="2640912" cy="343492"/>
            </a:xfrm>
            <a:prstGeom prst="rect">
              <a:avLst/>
            </a:prstGeom>
            <a:noFill/>
          </p:spPr>
          <p:txBody>
            <a:bodyPr wrap="square" rtlCol="0">
              <a:spAutoFit/>
            </a:bodyPr>
            <a:lstStyle/>
            <a:p>
              <a:pPr algn="ctr" defTabSz="1195353"/>
              <a:r>
                <a:rPr lang="en-US" sz="1632" dirty="0">
                  <a:solidFill>
                    <a:srgbClr val="FFFFFF"/>
                  </a:solidFill>
                </a:rPr>
                <a:t>Software Distribution</a:t>
              </a:r>
            </a:p>
          </p:txBody>
        </p:sp>
        <p:sp>
          <p:nvSpPr>
            <p:cNvPr id="43" name="TextBox 42"/>
            <p:cNvSpPr txBox="1"/>
            <p:nvPr/>
          </p:nvSpPr>
          <p:spPr>
            <a:xfrm>
              <a:off x="7697493" y="4623480"/>
              <a:ext cx="1122218" cy="343492"/>
            </a:xfrm>
            <a:prstGeom prst="rect">
              <a:avLst/>
            </a:prstGeom>
            <a:noFill/>
          </p:spPr>
          <p:txBody>
            <a:bodyPr wrap="square" rtlCol="0">
              <a:spAutoFit/>
            </a:bodyPr>
            <a:lstStyle/>
            <a:p>
              <a:pPr defTabSz="1195353"/>
              <a:r>
                <a:rPr lang="en-US" sz="1632" dirty="0">
                  <a:solidFill>
                    <a:srgbClr val="FFFFFF"/>
                  </a:solidFill>
                </a:rPr>
                <a:t>Deploy</a:t>
              </a:r>
            </a:p>
          </p:txBody>
        </p:sp>
        <p:sp>
          <p:nvSpPr>
            <p:cNvPr id="45" name="TextBox 44"/>
            <p:cNvSpPr txBox="1"/>
            <p:nvPr/>
          </p:nvSpPr>
          <p:spPr>
            <a:xfrm>
              <a:off x="7697493" y="5250556"/>
              <a:ext cx="1122218" cy="343492"/>
            </a:xfrm>
            <a:prstGeom prst="rect">
              <a:avLst/>
            </a:prstGeom>
            <a:noFill/>
          </p:spPr>
          <p:txBody>
            <a:bodyPr wrap="square" rtlCol="0">
              <a:spAutoFit/>
            </a:bodyPr>
            <a:lstStyle/>
            <a:p>
              <a:pPr defTabSz="1195353"/>
              <a:r>
                <a:rPr lang="en-US" sz="1632" dirty="0">
                  <a:solidFill>
                    <a:srgbClr val="FFFFFF"/>
                  </a:solidFill>
                </a:rPr>
                <a:t>Patch</a:t>
              </a:r>
            </a:p>
          </p:txBody>
        </p:sp>
      </p:grpSp>
      <p:grpSp>
        <p:nvGrpSpPr>
          <p:cNvPr id="6" name="Group 5"/>
          <p:cNvGrpSpPr/>
          <p:nvPr/>
        </p:nvGrpSpPr>
        <p:grpSpPr>
          <a:xfrm>
            <a:off x="8138539" y="1254593"/>
            <a:ext cx="3335322" cy="3452197"/>
            <a:chOff x="7978820" y="1230105"/>
            <a:chExt cx="3270220" cy="3384814"/>
          </a:xfrm>
          <a:solidFill>
            <a:schemeClr val="accent4"/>
          </a:solidFill>
        </p:grpSpPr>
        <p:sp>
          <p:nvSpPr>
            <p:cNvPr id="67" name="Rectangle 66"/>
            <p:cNvSpPr/>
            <p:nvPr/>
          </p:nvSpPr>
          <p:spPr bwMode="auto">
            <a:xfrm>
              <a:off x="7978820" y="1230105"/>
              <a:ext cx="3270220" cy="2303039"/>
            </a:xfrm>
            <a:prstGeom prst="rect">
              <a:avLst/>
            </a:prstGeom>
            <a:grp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algn="ctr" defTabSz="1195353"/>
              <a:r>
                <a:rPr lang="en-US" sz="2448" dirty="0">
                  <a:solidFill>
                    <a:srgbClr val="FFFFFF"/>
                  </a:solidFill>
                  <a:latin typeface="Segoe UI Light"/>
                </a:rPr>
                <a:t>Office Content Delivery Network</a:t>
              </a:r>
            </a:p>
            <a:p>
              <a:pPr algn="ctr" defTabSz="1195353"/>
              <a:r>
                <a:rPr lang="en-US" sz="1632" dirty="0">
                  <a:solidFill>
                    <a:srgbClr val="FFFFFF"/>
                  </a:solidFill>
                </a:rPr>
                <a:t>http://officecdn.microsoft.com</a:t>
              </a:r>
            </a:p>
          </p:txBody>
        </p:sp>
        <p:sp>
          <p:nvSpPr>
            <p:cNvPr id="41" name="Down Arrow 40"/>
            <p:cNvSpPr/>
            <p:nvPr/>
          </p:nvSpPr>
          <p:spPr bwMode="auto">
            <a:xfrm rot="10800000" flipV="1">
              <a:off x="9452769" y="3533145"/>
              <a:ext cx="480668" cy="1081774"/>
            </a:xfrm>
            <a:prstGeom prst="downArrow">
              <a:avLst>
                <a:gd name="adj1" fmla="val 42122"/>
                <a:gd name="adj2" fmla="val 62085"/>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pic>
          <p:nvPicPr>
            <p:cNvPr id="73" name="Picture 7"/>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938476" y="2400116"/>
              <a:ext cx="1509253" cy="893008"/>
            </a:xfrm>
            <a:prstGeom prst="rect">
              <a:avLst/>
            </a:prstGeom>
            <a:grpFill/>
            <a:extLst/>
          </p:spPr>
        </p:pic>
      </p:grpSp>
      <p:grpSp>
        <p:nvGrpSpPr>
          <p:cNvPr id="8" name="Group 7"/>
          <p:cNvGrpSpPr/>
          <p:nvPr/>
        </p:nvGrpSpPr>
        <p:grpSpPr>
          <a:xfrm>
            <a:off x="971195" y="1235451"/>
            <a:ext cx="3335322" cy="3464213"/>
            <a:chOff x="951374" y="1211337"/>
            <a:chExt cx="3270220" cy="3396596"/>
          </a:xfrm>
          <a:solidFill>
            <a:schemeClr val="accent4"/>
          </a:solidFill>
        </p:grpSpPr>
        <p:sp>
          <p:nvSpPr>
            <p:cNvPr id="79" name="Rectangle 78"/>
            <p:cNvSpPr/>
            <p:nvPr/>
          </p:nvSpPr>
          <p:spPr bwMode="auto">
            <a:xfrm>
              <a:off x="951374" y="1211337"/>
              <a:ext cx="3270220" cy="2303039"/>
            </a:xfrm>
            <a:prstGeom prst="rect">
              <a:avLst/>
            </a:prstGeom>
            <a:grp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algn="ctr" defTabSz="1195353"/>
              <a:r>
                <a:rPr lang="en-US" sz="2448" dirty="0">
                  <a:solidFill>
                    <a:srgbClr val="FFFFFF"/>
                  </a:solidFill>
                  <a:latin typeface="Segoe UI Light"/>
                </a:rPr>
                <a:t>Office 365 User Portal</a:t>
              </a:r>
            </a:p>
            <a:p>
              <a:pPr defTabSz="1195353"/>
              <a:endParaRPr lang="en-US" sz="1122" dirty="0">
                <a:solidFill>
                  <a:srgbClr val="FFFFFF"/>
                </a:solidFill>
              </a:endParaRPr>
            </a:p>
            <a:p>
              <a:pPr algn="ctr" defTabSz="1195353"/>
              <a:r>
                <a:rPr lang="en-US" sz="1632" dirty="0">
                  <a:solidFill>
                    <a:srgbClr val="FFFFFF"/>
                  </a:solidFill>
                </a:rPr>
                <a:t>https://c2rsetup.officeapps.live.com</a:t>
              </a:r>
            </a:p>
            <a:p>
              <a:pPr algn="ctr" defTabSz="1195353"/>
              <a:r>
                <a:rPr lang="en-US" sz="1632" dirty="0">
                  <a:solidFill>
                    <a:srgbClr val="FFFFFF"/>
                  </a:solidFill>
                </a:rPr>
                <a:t>https://portal.microsoftonline.com</a:t>
              </a:r>
            </a:p>
            <a:p>
              <a:pPr algn="ctr" defTabSz="1195353"/>
              <a:endParaRPr lang="en-US" sz="1632" dirty="0">
                <a:solidFill>
                  <a:srgbClr val="FFFFFF"/>
                </a:solidFill>
              </a:endParaRPr>
            </a:p>
          </p:txBody>
        </p:sp>
        <p:pic>
          <p:nvPicPr>
            <p:cNvPr id="85" name="Picture 8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64910" y="2400116"/>
              <a:ext cx="2652116" cy="917576"/>
            </a:xfrm>
            <a:prstGeom prst="rect">
              <a:avLst/>
            </a:prstGeom>
            <a:grpFill/>
          </p:spPr>
        </p:pic>
        <p:sp>
          <p:nvSpPr>
            <p:cNvPr id="80" name="Down Arrow 79"/>
            <p:cNvSpPr/>
            <p:nvPr/>
          </p:nvSpPr>
          <p:spPr bwMode="auto">
            <a:xfrm rot="10800000" flipH="1" flipV="1">
              <a:off x="2353717" y="3514376"/>
              <a:ext cx="480668" cy="1093557"/>
            </a:xfrm>
            <a:prstGeom prst="downArrow">
              <a:avLst>
                <a:gd name="adj1" fmla="val 42122"/>
                <a:gd name="adj2" fmla="val 62085"/>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grpSp>
      <p:grpSp>
        <p:nvGrpSpPr>
          <p:cNvPr id="2" name="Group 1"/>
          <p:cNvGrpSpPr/>
          <p:nvPr/>
        </p:nvGrpSpPr>
        <p:grpSpPr>
          <a:xfrm>
            <a:off x="875408" y="4452750"/>
            <a:ext cx="3617380" cy="2129736"/>
            <a:chOff x="857456" y="4365838"/>
            <a:chExt cx="3546773" cy="2088166"/>
          </a:xfrm>
        </p:grpSpPr>
        <p:grpSp>
          <p:nvGrpSpPr>
            <p:cNvPr id="46" name="Group 45"/>
            <p:cNvGrpSpPr/>
            <p:nvPr/>
          </p:nvGrpSpPr>
          <p:grpSpPr>
            <a:xfrm>
              <a:off x="857456" y="4365838"/>
              <a:ext cx="3546773" cy="2088166"/>
              <a:chOff x="857456" y="4374191"/>
              <a:chExt cx="3546773" cy="2088166"/>
            </a:xfrm>
          </p:grpSpPr>
          <p:sp>
            <p:nvSpPr>
              <p:cNvPr id="47" name="Rectangle 46"/>
              <p:cNvSpPr/>
              <p:nvPr/>
            </p:nvSpPr>
            <p:spPr bwMode="auto">
              <a:xfrm>
                <a:off x="857456" y="4374191"/>
                <a:ext cx="3546773" cy="2088166"/>
              </a:xfrm>
              <a:prstGeom prst="rect">
                <a:avLst/>
              </a:prstGeom>
              <a:solidFill>
                <a:srgbClr val="00188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1632" dirty="0">
                  <a:solidFill>
                    <a:srgbClr val="FFFFFF"/>
                  </a:solidFill>
                  <a:ea typeface="Segoe UI" pitchFamily="34" charset="0"/>
                  <a:cs typeface="Segoe UI" pitchFamily="34" charset="0"/>
                </a:endParaRPr>
              </a:p>
            </p:txBody>
          </p:sp>
          <p:sp>
            <p:nvSpPr>
              <p:cNvPr id="48" name="TextBox 47"/>
              <p:cNvSpPr txBox="1"/>
              <p:nvPr/>
            </p:nvSpPr>
            <p:spPr>
              <a:xfrm>
                <a:off x="1310385" y="5936309"/>
                <a:ext cx="2640912" cy="343492"/>
              </a:xfrm>
              <a:prstGeom prst="rect">
                <a:avLst/>
              </a:prstGeom>
              <a:noFill/>
            </p:spPr>
            <p:txBody>
              <a:bodyPr wrap="square" rtlCol="0">
                <a:spAutoFit/>
              </a:bodyPr>
              <a:lstStyle/>
              <a:p>
                <a:pPr algn="ctr" defTabSz="1195353"/>
                <a:r>
                  <a:rPr lang="en-US" sz="1632" dirty="0">
                    <a:solidFill>
                      <a:srgbClr val="FFFFFF"/>
                    </a:solidFill>
                  </a:rPr>
                  <a:t>Personal Devices</a:t>
                </a:r>
              </a:p>
            </p:txBody>
          </p:sp>
          <p:pic>
            <p:nvPicPr>
              <p:cNvPr id="49" name="Picture 3"/>
              <p:cNvPicPr>
                <a:picLocks noChangeAspect="1" noChangeArrowheads="1"/>
              </p:cNvPicPr>
              <p:nvPr/>
            </p:nvPicPr>
            <p:blipFill>
              <a:blip r:embed="rId7" cstate="print">
                <a:extLst>
                  <a:ext uri="{28A0092B-C50C-407E-A947-70E740481C1C}">
                    <a14:useLocalDpi xmlns:a14="http://schemas.microsoft.com/office/drawing/2010/main" val="0"/>
                  </a:ext>
                </a:extLst>
              </a:blip>
              <a:stretch>
                <a:fillRect/>
              </a:stretch>
            </p:blipFill>
            <p:spPr bwMode="auto">
              <a:xfrm>
                <a:off x="2021363" y="4619055"/>
                <a:ext cx="1278290" cy="97840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2" name="Group 31"/>
            <p:cNvGrpSpPr>
              <a:grpSpLocks noChangeAspect="1"/>
            </p:cNvGrpSpPr>
            <p:nvPr/>
          </p:nvGrpSpPr>
          <p:grpSpPr bwMode="black">
            <a:xfrm>
              <a:off x="955169" y="5003216"/>
              <a:ext cx="952702" cy="939675"/>
              <a:chOff x="2916435" y="3914152"/>
              <a:chExt cx="930763" cy="918513"/>
            </a:xfrm>
          </p:grpSpPr>
          <p:pic>
            <p:nvPicPr>
              <p:cNvPr id="34" name="Picture 33"/>
              <p:cNvPicPr>
                <a:picLocks noChangeAspect="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2916435" y="4302640"/>
                <a:ext cx="394555" cy="530025"/>
              </a:xfrm>
              <a:prstGeom prst="rect">
                <a:avLst/>
              </a:prstGeom>
            </p:spPr>
          </p:pic>
          <p:sp>
            <p:nvSpPr>
              <p:cNvPr id="36" name="Freeform 61"/>
              <p:cNvSpPr>
                <a:spLocks/>
              </p:cNvSpPr>
              <p:nvPr/>
            </p:nvSpPr>
            <p:spPr bwMode="black">
              <a:xfrm rot="10800000">
                <a:off x="3279998" y="3914152"/>
                <a:ext cx="567200"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3260" tIns="46630" rIns="93260" bIns="46630" numCol="1" anchor="t" anchorCtr="0" compatLnSpc="1">
                <a:prstTxWarp prst="textNoShape">
                  <a:avLst/>
                </a:prstTxWarp>
              </a:bodyPr>
              <a:lstStyle/>
              <a:p>
                <a:endParaRPr lang="en-US" sz="918" dirty="0">
                  <a:solidFill>
                    <a:srgbClr val="FFFFFF"/>
                  </a:solidFill>
                </a:endParaRPr>
              </a:p>
            </p:txBody>
          </p:sp>
        </p:grpSp>
        <p:pic>
          <p:nvPicPr>
            <p:cNvPr id="38" name="Picture 37"/>
            <p:cNvPicPr>
              <a:picLocks noChangeAspect="1"/>
            </p:cNvPicPr>
            <p:nvPr/>
          </p:nvPicPr>
          <p:blipFill>
            <a:blip r:embed="rId10" cstate="print">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a:off x="3418951" y="5049643"/>
              <a:ext cx="429075" cy="823943"/>
            </a:xfrm>
            <a:prstGeom prst="rect">
              <a:avLst/>
            </a:prstGeom>
          </p:spPr>
        </p:pic>
      </p:grpSp>
    </p:spTree>
    <p:extLst>
      <p:ext uri="{BB962C8B-B14F-4D97-AF65-F5344CB8AC3E}">
        <p14:creationId xmlns:p14="http://schemas.microsoft.com/office/powerpoint/2010/main" val="29002061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bwMode="auto">
          <a:xfrm>
            <a:off x="2547958" y="1195122"/>
            <a:ext cx="7028923" cy="2996309"/>
          </a:xfrm>
          <a:prstGeom prst="rect">
            <a:avLst/>
          </a:prstGeom>
          <a:solidFill>
            <a:schemeClr val="accent4">
              <a:alpha val="50000"/>
            </a:schemeClr>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1632" dirty="0">
              <a:solidFill>
                <a:srgbClr val="FFFFFF"/>
              </a:solidFill>
              <a:ea typeface="Segoe UI" pitchFamily="34" charset="0"/>
              <a:cs typeface="Segoe UI" pitchFamily="34" charset="0"/>
            </a:endParaRPr>
          </a:p>
        </p:txBody>
      </p:sp>
      <p:sp>
        <p:nvSpPr>
          <p:cNvPr id="28" name="Rectangle 27"/>
          <p:cNvSpPr/>
          <p:nvPr/>
        </p:nvSpPr>
        <p:spPr bwMode="auto">
          <a:xfrm>
            <a:off x="4002503" y="2908884"/>
            <a:ext cx="4119831" cy="655117"/>
          </a:xfrm>
          <a:prstGeom prst="rect">
            <a:avLst/>
          </a:prstGeom>
          <a:solidFill>
            <a:srgbClr val="DC3C00"/>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1632" dirty="0">
                <a:solidFill>
                  <a:srgbClr val="FFFFFF"/>
                </a:solidFill>
                <a:ea typeface="Segoe UI" pitchFamily="34" charset="0"/>
                <a:cs typeface="Segoe UI" pitchFamily="34" charset="0"/>
              </a:rPr>
              <a:t>Office 365 User Management</a:t>
            </a:r>
          </a:p>
        </p:txBody>
      </p:sp>
      <p:sp>
        <p:nvSpPr>
          <p:cNvPr id="44" name="Title 1"/>
          <p:cNvSpPr>
            <a:spLocks noGrp="1"/>
          </p:cNvSpPr>
          <p:nvPr>
            <p:ph type="title"/>
          </p:nvPr>
        </p:nvSpPr>
        <p:spPr/>
        <p:txBody>
          <a:bodyPr/>
          <a:lstStyle/>
          <a:p>
            <a:r>
              <a:rPr lang="en-US" smtClean="0"/>
              <a:t>Office 365 Professional Plus Activation</a:t>
            </a:r>
            <a:endParaRPr lang="en-US" dirty="0"/>
          </a:p>
        </p:txBody>
      </p:sp>
      <p:sp>
        <p:nvSpPr>
          <p:cNvPr id="34" name="Rectangle 33"/>
          <p:cNvSpPr/>
          <p:nvPr/>
        </p:nvSpPr>
        <p:spPr bwMode="auto">
          <a:xfrm>
            <a:off x="6166711" y="4534286"/>
            <a:ext cx="3351355" cy="2129736"/>
          </a:xfrm>
          <a:prstGeom prst="rect">
            <a:avLst/>
          </a:prstGeom>
          <a:solidFill>
            <a:schemeClr val="tx2"/>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solidFill>
                <a:srgbClr val="FFFFFF"/>
              </a:solidFill>
              <a:ea typeface="Segoe UI" pitchFamily="34" charset="0"/>
              <a:cs typeface="Segoe UI" pitchFamily="34" charset="0"/>
            </a:endParaRPr>
          </a:p>
        </p:txBody>
      </p:sp>
      <p:pic>
        <p:nvPicPr>
          <p:cNvPr id="36" name="Picture 5"/>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6917694" y="4773234"/>
            <a:ext cx="1882569" cy="1211313"/>
          </a:xfrm>
          <a:prstGeom prst="rect">
            <a:avLst/>
          </a:prstGeom>
          <a:noFill/>
          <a:extLst>
            <a:ext uri="{909E8E84-426E-40DD-AFC4-6F175D3DCCD1}">
              <a14:hiddenFill xmlns:a14="http://schemas.microsoft.com/office/drawing/2010/main">
                <a:solidFill>
                  <a:srgbClr val="FFFFFF"/>
                </a:solidFill>
              </a14:hiddenFill>
            </a:ext>
          </a:extLst>
        </p:spPr>
      </p:pic>
      <p:sp>
        <p:nvSpPr>
          <p:cNvPr id="61" name="TextBox 60"/>
          <p:cNvSpPr txBox="1"/>
          <p:nvPr/>
        </p:nvSpPr>
        <p:spPr>
          <a:xfrm>
            <a:off x="6525054" y="6130928"/>
            <a:ext cx="2693486" cy="414353"/>
          </a:xfrm>
          <a:prstGeom prst="rect">
            <a:avLst/>
          </a:prstGeom>
          <a:noFill/>
        </p:spPr>
        <p:txBody>
          <a:bodyPr wrap="square" rtlCol="0">
            <a:spAutoFit/>
          </a:bodyPr>
          <a:lstStyle/>
          <a:p>
            <a:pPr algn="ctr" defTabSz="1195353"/>
            <a:r>
              <a:rPr lang="en-US" sz="2040" dirty="0">
                <a:solidFill>
                  <a:srgbClr val="FFFFFF"/>
                </a:solidFill>
              </a:rPr>
              <a:t>Work PC</a:t>
            </a:r>
          </a:p>
        </p:txBody>
      </p:sp>
      <p:sp>
        <p:nvSpPr>
          <p:cNvPr id="79" name="Rectangle 78"/>
          <p:cNvSpPr/>
          <p:nvPr/>
        </p:nvSpPr>
        <p:spPr bwMode="auto">
          <a:xfrm>
            <a:off x="2752827" y="1349896"/>
            <a:ext cx="6619955" cy="1240969"/>
          </a:xfrm>
          <a:prstGeom prst="rect">
            <a:avLst/>
          </a:prstGeom>
          <a:solidFill>
            <a:schemeClr val="accent4"/>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algn="ctr" defTabSz="1195353"/>
            <a:r>
              <a:rPr lang="en-US" sz="2448" dirty="0">
                <a:solidFill>
                  <a:schemeClr val="bg1"/>
                </a:solidFill>
              </a:rPr>
              <a:t>Office Activation Service</a:t>
            </a:r>
            <a:endParaRPr lang="en-US" sz="2040" dirty="0">
              <a:solidFill>
                <a:schemeClr val="bg1"/>
              </a:solidFill>
            </a:endParaRPr>
          </a:p>
          <a:p>
            <a:pPr defTabSz="1195353"/>
            <a:endParaRPr lang="en-US" sz="1122" dirty="0">
              <a:solidFill>
                <a:srgbClr val="FFFFFF"/>
              </a:solidFill>
            </a:endParaRPr>
          </a:p>
          <a:p>
            <a:pPr algn="ctr" defTabSz="1195353"/>
            <a:endParaRPr lang="en-US" sz="1632" dirty="0">
              <a:solidFill>
                <a:srgbClr val="FFFFFF"/>
              </a:solidFill>
            </a:endParaRPr>
          </a:p>
          <a:p>
            <a:pPr algn="ctr"/>
            <a:r>
              <a:rPr lang="en-US" sz="1632" dirty="0">
                <a:solidFill>
                  <a:schemeClr val="bg1"/>
                </a:solidFill>
              </a:rPr>
              <a:t>http://ols.officeapps.live.com </a:t>
            </a:r>
          </a:p>
          <a:p>
            <a:pPr algn="ctr" defTabSz="1195353"/>
            <a:endParaRPr lang="en-US" sz="1632" dirty="0">
              <a:solidFill>
                <a:srgbClr val="FFFFFF"/>
              </a:solidFill>
            </a:endParaRPr>
          </a:p>
        </p:txBody>
      </p:sp>
      <p:sp>
        <p:nvSpPr>
          <p:cNvPr id="80" name="Down Arrow 79"/>
          <p:cNvSpPr/>
          <p:nvPr/>
        </p:nvSpPr>
        <p:spPr bwMode="auto">
          <a:xfrm rot="10800000">
            <a:off x="4045153" y="3608102"/>
            <a:ext cx="490237" cy="1149556"/>
          </a:xfrm>
          <a:prstGeom prst="downArrow">
            <a:avLst>
              <a:gd name="adj1" fmla="val 42122"/>
              <a:gd name="adj2" fmla="val 62085"/>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gradFill>
                <a:gsLst>
                  <a:gs pos="0">
                    <a:srgbClr val="FFFFFF"/>
                  </a:gs>
                  <a:gs pos="100000">
                    <a:srgbClr val="FFFFFF"/>
                  </a:gs>
                </a:gsLst>
                <a:lin ang="5400000" scaled="0"/>
              </a:gradFill>
            </a:endParaRPr>
          </a:p>
        </p:txBody>
      </p:sp>
      <p:sp>
        <p:nvSpPr>
          <p:cNvPr id="30" name="Down Arrow 29"/>
          <p:cNvSpPr/>
          <p:nvPr/>
        </p:nvSpPr>
        <p:spPr bwMode="auto">
          <a:xfrm rot="10800000">
            <a:off x="7545445" y="3608104"/>
            <a:ext cx="490237" cy="1149557"/>
          </a:xfrm>
          <a:prstGeom prst="downArrow">
            <a:avLst>
              <a:gd name="adj1" fmla="val 42122"/>
              <a:gd name="adj2" fmla="val 62085"/>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solidFill>
                <a:srgbClr val="FFB900"/>
              </a:solidFill>
            </a:endParaRPr>
          </a:p>
        </p:txBody>
      </p:sp>
      <p:grpSp>
        <p:nvGrpSpPr>
          <p:cNvPr id="2" name="Group 1"/>
          <p:cNvGrpSpPr/>
          <p:nvPr/>
        </p:nvGrpSpPr>
        <p:grpSpPr>
          <a:xfrm>
            <a:off x="2541863" y="4537712"/>
            <a:ext cx="3617380" cy="2129736"/>
            <a:chOff x="2491384" y="4449142"/>
            <a:chExt cx="3546773" cy="2088166"/>
          </a:xfrm>
        </p:grpSpPr>
        <p:grpSp>
          <p:nvGrpSpPr>
            <p:cNvPr id="6" name="Group 5"/>
            <p:cNvGrpSpPr/>
            <p:nvPr/>
          </p:nvGrpSpPr>
          <p:grpSpPr>
            <a:xfrm>
              <a:off x="2491384" y="4449142"/>
              <a:ext cx="3546773" cy="2088166"/>
              <a:chOff x="857456" y="4374191"/>
              <a:chExt cx="3546773" cy="2088166"/>
            </a:xfrm>
          </p:grpSpPr>
          <p:sp>
            <p:nvSpPr>
              <p:cNvPr id="23" name="Rectangle 22"/>
              <p:cNvSpPr/>
              <p:nvPr/>
            </p:nvSpPr>
            <p:spPr bwMode="auto">
              <a:xfrm>
                <a:off x="857456" y="4374191"/>
                <a:ext cx="3546773" cy="2088166"/>
              </a:xfrm>
              <a:prstGeom prst="rect">
                <a:avLst/>
              </a:prstGeom>
              <a:solidFill>
                <a:srgbClr val="00188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solidFill>
                    <a:srgbClr val="FFFFFF"/>
                  </a:solidFill>
                  <a:ea typeface="Segoe UI" pitchFamily="34" charset="0"/>
                  <a:cs typeface="Segoe UI" pitchFamily="34" charset="0"/>
                </a:endParaRPr>
              </a:p>
            </p:txBody>
          </p:sp>
          <p:sp>
            <p:nvSpPr>
              <p:cNvPr id="22" name="TextBox 21"/>
              <p:cNvSpPr txBox="1"/>
              <p:nvPr/>
            </p:nvSpPr>
            <p:spPr>
              <a:xfrm>
                <a:off x="1310385" y="5936309"/>
                <a:ext cx="2640912" cy="406265"/>
              </a:xfrm>
              <a:prstGeom prst="rect">
                <a:avLst/>
              </a:prstGeom>
              <a:noFill/>
            </p:spPr>
            <p:txBody>
              <a:bodyPr wrap="square" rtlCol="0">
                <a:spAutoFit/>
              </a:bodyPr>
              <a:lstStyle/>
              <a:p>
                <a:pPr algn="ctr" defTabSz="1195353"/>
                <a:r>
                  <a:rPr lang="en-US" sz="2040" dirty="0">
                    <a:solidFill>
                      <a:srgbClr val="FFFFFF"/>
                    </a:solidFill>
                  </a:rPr>
                  <a:t>Personal Devices</a:t>
                </a:r>
              </a:p>
            </p:txBody>
          </p:sp>
          <p:pic>
            <p:nvPicPr>
              <p:cNvPr id="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005583" y="4621913"/>
                <a:ext cx="1273672" cy="97487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 name="Group 23"/>
            <p:cNvGrpSpPr>
              <a:grpSpLocks noChangeAspect="1"/>
            </p:cNvGrpSpPr>
            <p:nvPr/>
          </p:nvGrpSpPr>
          <p:grpSpPr bwMode="black">
            <a:xfrm>
              <a:off x="2589097" y="5078167"/>
              <a:ext cx="952702" cy="939675"/>
              <a:chOff x="2916435" y="3914152"/>
              <a:chExt cx="930763" cy="918513"/>
            </a:xfrm>
          </p:grpSpPr>
          <p:pic>
            <p:nvPicPr>
              <p:cNvPr id="25" name="Picture 24"/>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2916435" y="4302640"/>
                <a:ext cx="394555" cy="530025"/>
              </a:xfrm>
              <a:prstGeom prst="rect">
                <a:avLst/>
              </a:prstGeom>
            </p:spPr>
          </p:pic>
          <p:sp>
            <p:nvSpPr>
              <p:cNvPr id="26" name="Freeform 61"/>
              <p:cNvSpPr>
                <a:spLocks/>
              </p:cNvSpPr>
              <p:nvPr/>
            </p:nvSpPr>
            <p:spPr bwMode="black">
              <a:xfrm rot="10800000">
                <a:off x="3279998" y="3914152"/>
                <a:ext cx="567200"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3260" tIns="46630" rIns="93260" bIns="46630" numCol="1" anchor="t" anchorCtr="0" compatLnSpc="1">
                <a:prstTxWarp prst="textNoShape">
                  <a:avLst/>
                </a:prstTxWarp>
              </a:bodyPr>
              <a:lstStyle/>
              <a:p>
                <a:endParaRPr lang="en-US" sz="918" dirty="0">
                  <a:solidFill>
                    <a:srgbClr val="FFFFFF"/>
                  </a:solidFill>
                </a:endParaRPr>
              </a:p>
            </p:txBody>
          </p:sp>
        </p:grpSp>
        <p:pic>
          <p:nvPicPr>
            <p:cNvPr id="31" name="Picture 30"/>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a:off x="5052879" y="5124594"/>
              <a:ext cx="429075" cy="823943"/>
            </a:xfrm>
            <a:prstGeom prst="rect">
              <a:avLst/>
            </a:prstGeom>
          </p:spPr>
        </p:pic>
      </p:grpSp>
      <p:sp>
        <p:nvSpPr>
          <p:cNvPr id="32" name="Down Arrow 31"/>
          <p:cNvSpPr/>
          <p:nvPr/>
        </p:nvSpPr>
        <p:spPr bwMode="auto">
          <a:xfrm rot="10800000">
            <a:off x="5859949" y="2590863"/>
            <a:ext cx="490237" cy="330976"/>
          </a:xfrm>
          <a:prstGeom prst="downArrow">
            <a:avLst>
              <a:gd name="adj1" fmla="val 42122"/>
              <a:gd name="adj2" fmla="val 62085"/>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spcBef>
                <a:spcPct val="0"/>
              </a:spcBef>
              <a:spcAft>
                <a:spcPct val="0"/>
              </a:spcAft>
            </a:pPr>
            <a:endParaRPr lang="en-US" sz="2244" dirty="0">
              <a:solidFill>
                <a:schemeClr val="accent1"/>
              </a:solidFill>
            </a:endParaRPr>
          </a:p>
        </p:txBody>
      </p:sp>
    </p:spTree>
    <p:extLst>
      <p:ext uri="{BB962C8B-B14F-4D97-AF65-F5344CB8AC3E}">
        <p14:creationId xmlns:p14="http://schemas.microsoft.com/office/powerpoint/2010/main" val="3413339235"/>
      </p:ext>
    </p:extLst>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 name="AutoShape 306"/>
          <p:cNvSpPr>
            <a:spLocks noChangeAspect="1" noChangeArrowheads="1" noTextEdit="1"/>
          </p:cNvSpPr>
          <p:nvPr/>
        </p:nvSpPr>
        <p:spPr bwMode="auto">
          <a:xfrm>
            <a:off x="-386893" y="-27525"/>
            <a:ext cx="13212643" cy="85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5" name="Rectangle 308"/>
          <p:cNvSpPr>
            <a:spLocks noChangeArrowheads="1"/>
          </p:cNvSpPr>
          <p:nvPr/>
        </p:nvSpPr>
        <p:spPr bwMode="auto">
          <a:xfrm>
            <a:off x="-293551" y="-25943"/>
            <a:ext cx="12762545" cy="7398506"/>
          </a:xfrm>
          <a:prstGeom prst="rect">
            <a:avLst/>
          </a:prstGeom>
          <a:solidFill>
            <a:srgbClr val="D1EE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6" name="Rectangle 309"/>
          <p:cNvSpPr>
            <a:spLocks noChangeArrowheads="1"/>
          </p:cNvSpPr>
          <p:nvPr/>
        </p:nvSpPr>
        <p:spPr bwMode="auto">
          <a:xfrm>
            <a:off x="-293551" y="-25943"/>
            <a:ext cx="12762545" cy="7398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7" name="Freeform 310"/>
          <p:cNvSpPr>
            <a:spLocks/>
          </p:cNvSpPr>
          <p:nvPr/>
        </p:nvSpPr>
        <p:spPr bwMode="auto">
          <a:xfrm>
            <a:off x="-293552" y="7372564"/>
            <a:ext cx="2058271" cy="86222"/>
          </a:xfrm>
          <a:custGeom>
            <a:avLst/>
            <a:gdLst>
              <a:gd name="T0" fmla="*/ 1572 w 2602"/>
              <a:gd name="T1" fmla="*/ 0 h 109"/>
              <a:gd name="T2" fmla="*/ 0 w 2602"/>
              <a:gd name="T3" fmla="*/ 0 h 109"/>
              <a:gd name="T4" fmla="*/ 0 w 2602"/>
              <a:gd name="T5" fmla="*/ 95 h 109"/>
              <a:gd name="T6" fmla="*/ 2600 w 2602"/>
              <a:gd name="T7" fmla="*/ 109 h 109"/>
              <a:gd name="T8" fmla="*/ 2602 w 2602"/>
              <a:gd name="T9" fmla="*/ 7 h 109"/>
              <a:gd name="T10" fmla="*/ 1572 w 2602"/>
              <a:gd name="T11" fmla="*/ 0 h 109"/>
            </a:gdLst>
            <a:ahLst/>
            <a:cxnLst>
              <a:cxn ang="0">
                <a:pos x="T0" y="T1"/>
              </a:cxn>
              <a:cxn ang="0">
                <a:pos x="T2" y="T3"/>
              </a:cxn>
              <a:cxn ang="0">
                <a:pos x="T4" y="T5"/>
              </a:cxn>
              <a:cxn ang="0">
                <a:pos x="T6" y="T7"/>
              </a:cxn>
              <a:cxn ang="0">
                <a:pos x="T8" y="T9"/>
              </a:cxn>
              <a:cxn ang="0">
                <a:pos x="T10" y="T11"/>
              </a:cxn>
            </a:cxnLst>
            <a:rect l="0" t="0" r="r" b="b"/>
            <a:pathLst>
              <a:path w="2602" h="109">
                <a:moveTo>
                  <a:pt x="1572" y="0"/>
                </a:moveTo>
                <a:lnTo>
                  <a:pt x="0" y="0"/>
                </a:lnTo>
                <a:lnTo>
                  <a:pt x="0" y="95"/>
                </a:lnTo>
                <a:lnTo>
                  <a:pt x="2600" y="109"/>
                </a:lnTo>
                <a:lnTo>
                  <a:pt x="2602" y="7"/>
                </a:lnTo>
                <a:lnTo>
                  <a:pt x="1572" y="0"/>
                </a:lnTo>
                <a:close/>
              </a:path>
            </a:pathLst>
          </a:custGeom>
          <a:solidFill>
            <a:srgbClr val="B3D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8" name="Freeform 311"/>
          <p:cNvSpPr>
            <a:spLocks/>
          </p:cNvSpPr>
          <p:nvPr/>
        </p:nvSpPr>
        <p:spPr bwMode="auto">
          <a:xfrm>
            <a:off x="-293552" y="7372564"/>
            <a:ext cx="2058271" cy="86222"/>
          </a:xfrm>
          <a:custGeom>
            <a:avLst/>
            <a:gdLst>
              <a:gd name="T0" fmla="*/ 1572 w 2602"/>
              <a:gd name="T1" fmla="*/ 0 h 109"/>
              <a:gd name="T2" fmla="*/ 0 w 2602"/>
              <a:gd name="T3" fmla="*/ 0 h 109"/>
              <a:gd name="T4" fmla="*/ 0 w 2602"/>
              <a:gd name="T5" fmla="*/ 95 h 109"/>
              <a:gd name="T6" fmla="*/ 2600 w 2602"/>
              <a:gd name="T7" fmla="*/ 109 h 109"/>
              <a:gd name="T8" fmla="*/ 2602 w 2602"/>
              <a:gd name="T9" fmla="*/ 7 h 109"/>
              <a:gd name="T10" fmla="*/ 1572 w 2602"/>
              <a:gd name="T11" fmla="*/ 0 h 109"/>
            </a:gdLst>
            <a:ahLst/>
            <a:cxnLst>
              <a:cxn ang="0">
                <a:pos x="T0" y="T1"/>
              </a:cxn>
              <a:cxn ang="0">
                <a:pos x="T2" y="T3"/>
              </a:cxn>
              <a:cxn ang="0">
                <a:pos x="T4" y="T5"/>
              </a:cxn>
              <a:cxn ang="0">
                <a:pos x="T6" y="T7"/>
              </a:cxn>
              <a:cxn ang="0">
                <a:pos x="T8" y="T9"/>
              </a:cxn>
              <a:cxn ang="0">
                <a:pos x="T10" y="T11"/>
              </a:cxn>
            </a:cxnLst>
            <a:rect l="0" t="0" r="r" b="b"/>
            <a:pathLst>
              <a:path w="2602" h="109">
                <a:moveTo>
                  <a:pt x="1572" y="0"/>
                </a:moveTo>
                <a:lnTo>
                  <a:pt x="0" y="0"/>
                </a:lnTo>
                <a:lnTo>
                  <a:pt x="0" y="95"/>
                </a:lnTo>
                <a:lnTo>
                  <a:pt x="2600" y="109"/>
                </a:lnTo>
                <a:lnTo>
                  <a:pt x="2602" y="7"/>
                </a:lnTo>
                <a:lnTo>
                  <a:pt x="15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9" name="Freeform 312"/>
          <p:cNvSpPr>
            <a:spLocks noEditPoints="1"/>
          </p:cNvSpPr>
          <p:nvPr/>
        </p:nvSpPr>
        <p:spPr bwMode="auto">
          <a:xfrm>
            <a:off x="-293551" y="6368746"/>
            <a:ext cx="1673037" cy="1003817"/>
          </a:xfrm>
          <a:custGeom>
            <a:avLst/>
            <a:gdLst>
              <a:gd name="T0" fmla="*/ 0 w 2115"/>
              <a:gd name="T1" fmla="*/ 1260 h 1269"/>
              <a:gd name="T2" fmla="*/ 0 w 2115"/>
              <a:gd name="T3" fmla="*/ 1269 h 1269"/>
              <a:gd name="T4" fmla="*/ 1572 w 2115"/>
              <a:gd name="T5" fmla="*/ 1269 h 1269"/>
              <a:gd name="T6" fmla="*/ 0 w 2115"/>
              <a:gd name="T7" fmla="*/ 1260 h 1269"/>
              <a:gd name="T8" fmla="*/ 2115 w 2115"/>
              <a:gd name="T9" fmla="*/ 0 h 1269"/>
              <a:gd name="T10" fmla="*/ 1858 w 2115"/>
              <a:gd name="T11" fmla="*/ 9 h 1269"/>
              <a:gd name="T12" fmla="*/ 1834 w 2115"/>
              <a:gd name="T13" fmla="*/ 527 h 1269"/>
              <a:gd name="T14" fmla="*/ 2111 w 2115"/>
              <a:gd name="T15" fmla="*/ 579 h 1269"/>
              <a:gd name="T16" fmla="*/ 2115 w 2115"/>
              <a:gd name="T17"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5" h="1269">
                <a:moveTo>
                  <a:pt x="0" y="1260"/>
                </a:moveTo>
                <a:lnTo>
                  <a:pt x="0" y="1269"/>
                </a:lnTo>
                <a:lnTo>
                  <a:pt x="1572" y="1269"/>
                </a:lnTo>
                <a:lnTo>
                  <a:pt x="0" y="1260"/>
                </a:lnTo>
                <a:close/>
                <a:moveTo>
                  <a:pt x="2115" y="0"/>
                </a:moveTo>
                <a:lnTo>
                  <a:pt x="1858" y="9"/>
                </a:lnTo>
                <a:lnTo>
                  <a:pt x="1834" y="527"/>
                </a:lnTo>
                <a:lnTo>
                  <a:pt x="2111" y="579"/>
                </a:lnTo>
                <a:lnTo>
                  <a:pt x="2115" y="0"/>
                </a:lnTo>
                <a:close/>
              </a:path>
            </a:pathLst>
          </a:custGeom>
          <a:solidFill>
            <a:srgbClr val="93C9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0" name="Freeform 313"/>
          <p:cNvSpPr>
            <a:spLocks noEditPoints="1"/>
          </p:cNvSpPr>
          <p:nvPr/>
        </p:nvSpPr>
        <p:spPr bwMode="auto">
          <a:xfrm>
            <a:off x="-293551" y="6368746"/>
            <a:ext cx="1673037" cy="1003817"/>
          </a:xfrm>
          <a:custGeom>
            <a:avLst/>
            <a:gdLst>
              <a:gd name="T0" fmla="*/ 0 w 2115"/>
              <a:gd name="T1" fmla="*/ 1260 h 1269"/>
              <a:gd name="T2" fmla="*/ 0 w 2115"/>
              <a:gd name="T3" fmla="*/ 1269 h 1269"/>
              <a:gd name="T4" fmla="*/ 1572 w 2115"/>
              <a:gd name="T5" fmla="*/ 1269 h 1269"/>
              <a:gd name="T6" fmla="*/ 0 w 2115"/>
              <a:gd name="T7" fmla="*/ 1260 h 1269"/>
              <a:gd name="T8" fmla="*/ 2115 w 2115"/>
              <a:gd name="T9" fmla="*/ 0 h 1269"/>
              <a:gd name="T10" fmla="*/ 1858 w 2115"/>
              <a:gd name="T11" fmla="*/ 9 h 1269"/>
              <a:gd name="T12" fmla="*/ 1834 w 2115"/>
              <a:gd name="T13" fmla="*/ 527 h 1269"/>
              <a:gd name="T14" fmla="*/ 2111 w 2115"/>
              <a:gd name="T15" fmla="*/ 579 h 1269"/>
              <a:gd name="T16" fmla="*/ 2115 w 2115"/>
              <a:gd name="T17"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5" h="1269">
                <a:moveTo>
                  <a:pt x="0" y="1260"/>
                </a:moveTo>
                <a:lnTo>
                  <a:pt x="0" y="1269"/>
                </a:lnTo>
                <a:lnTo>
                  <a:pt x="1572" y="1269"/>
                </a:lnTo>
                <a:lnTo>
                  <a:pt x="0" y="1260"/>
                </a:lnTo>
                <a:moveTo>
                  <a:pt x="2115" y="0"/>
                </a:moveTo>
                <a:lnTo>
                  <a:pt x="1858" y="9"/>
                </a:lnTo>
                <a:lnTo>
                  <a:pt x="1834" y="527"/>
                </a:lnTo>
                <a:lnTo>
                  <a:pt x="2111" y="579"/>
                </a:lnTo>
                <a:lnTo>
                  <a:pt x="21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1" name="Freeform 314"/>
          <p:cNvSpPr>
            <a:spLocks noEditPoints="1"/>
          </p:cNvSpPr>
          <p:nvPr/>
        </p:nvSpPr>
        <p:spPr bwMode="auto">
          <a:xfrm>
            <a:off x="-388475" y="6182063"/>
            <a:ext cx="13214225" cy="1265648"/>
          </a:xfrm>
          <a:custGeom>
            <a:avLst/>
            <a:gdLst>
              <a:gd name="T0" fmla="*/ 16705 w 16705"/>
              <a:gd name="T1" fmla="*/ 503 h 1600"/>
              <a:gd name="T2" fmla="*/ 16254 w 16705"/>
              <a:gd name="T3" fmla="*/ 531 h 1600"/>
              <a:gd name="T4" fmla="*/ 16254 w 16705"/>
              <a:gd name="T5" fmla="*/ 784 h 1600"/>
              <a:gd name="T6" fmla="*/ 16256 w 16705"/>
              <a:gd name="T7" fmla="*/ 784 h 1600"/>
              <a:gd name="T8" fmla="*/ 16256 w 16705"/>
              <a:gd name="T9" fmla="*/ 1510 h 1600"/>
              <a:gd name="T10" fmla="*/ 14564 w 16705"/>
              <a:gd name="T11" fmla="*/ 1522 h 1600"/>
              <a:gd name="T12" fmla="*/ 14564 w 16705"/>
              <a:gd name="T13" fmla="*/ 1569 h 1600"/>
              <a:gd name="T14" fmla="*/ 5551 w 16705"/>
              <a:gd name="T15" fmla="*/ 1522 h 1600"/>
              <a:gd name="T16" fmla="*/ 5551 w 16705"/>
              <a:gd name="T17" fmla="*/ 1508 h 1600"/>
              <a:gd name="T18" fmla="*/ 5520 w 16705"/>
              <a:gd name="T19" fmla="*/ 1505 h 1600"/>
              <a:gd name="T20" fmla="*/ 4835 w 16705"/>
              <a:gd name="T21" fmla="*/ 1505 h 1600"/>
              <a:gd name="T22" fmla="*/ 4837 w 16705"/>
              <a:gd name="T23" fmla="*/ 1522 h 1600"/>
              <a:gd name="T24" fmla="*/ 2722 w 16705"/>
              <a:gd name="T25" fmla="*/ 1508 h 1600"/>
              <a:gd name="T26" fmla="*/ 2722 w 16705"/>
              <a:gd name="T27" fmla="*/ 1512 h 1600"/>
              <a:gd name="T28" fmla="*/ 16565 w 16705"/>
              <a:gd name="T29" fmla="*/ 1600 h 1600"/>
              <a:gd name="T30" fmla="*/ 16705 w 16705"/>
              <a:gd name="T31" fmla="*/ 503 h 1600"/>
              <a:gd name="T32" fmla="*/ 120 w 16705"/>
              <a:gd name="T33" fmla="*/ 0 h 1600"/>
              <a:gd name="T34" fmla="*/ 68 w 16705"/>
              <a:gd name="T35" fmla="*/ 0 h 1600"/>
              <a:gd name="T36" fmla="*/ 0 w 16705"/>
              <a:gd name="T37" fmla="*/ 1496 h 1600"/>
              <a:gd name="T38" fmla="*/ 120 w 16705"/>
              <a:gd name="T39" fmla="*/ 1496 h 1600"/>
              <a:gd name="T40" fmla="*/ 120 w 16705"/>
              <a:gd name="T41" fmla="*/ 0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05" h="1600">
                <a:moveTo>
                  <a:pt x="16705" y="503"/>
                </a:moveTo>
                <a:lnTo>
                  <a:pt x="16254" y="531"/>
                </a:lnTo>
                <a:lnTo>
                  <a:pt x="16254" y="784"/>
                </a:lnTo>
                <a:lnTo>
                  <a:pt x="16256" y="784"/>
                </a:lnTo>
                <a:lnTo>
                  <a:pt x="16256" y="1510"/>
                </a:lnTo>
                <a:lnTo>
                  <a:pt x="14564" y="1522"/>
                </a:lnTo>
                <a:lnTo>
                  <a:pt x="14564" y="1569"/>
                </a:lnTo>
                <a:lnTo>
                  <a:pt x="5551" y="1522"/>
                </a:lnTo>
                <a:lnTo>
                  <a:pt x="5551" y="1508"/>
                </a:lnTo>
                <a:lnTo>
                  <a:pt x="5520" y="1505"/>
                </a:lnTo>
                <a:lnTo>
                  <a:pt x="4835" y="1505"/>
                </a:lnTo>
                <a:lnTo>
                  <a:pt x="4837" y="1522"/>
                </a:lnTo>
                <a:lnTo>
                  <a:pt x="2722" y="1508"/>
                </a:lnTo>
                <a:lnTo>
                  <a:pt x="2722" y="1512"/>
                </a:lnTo>
                <a:lnTo>
                  <a:pt x="16565" y="1600"/>
                </a:lnTo>
                <a:lnTo>
                  <a:pt x="16705" y="503"/>
                </a:lnTo>
                <a:close/>
                <a:moveTo>
                  <a:pt x="120" y="0"/>
                </a:moveTo>
                <a:lnTo>
                  <a:pt x="68" y="0"/>
                </a:lnTo>
                <a:lnTo>
                  <a:pt x="0" y="1496"/>
                </a:lnTo>
                <a:lnTo>
                  <a:pt x="120" y="1496"/>
                </a:lnTo>
                <a:lnTo>
                  <a:pt x="120" y="0"/>
                </a:lnTo>
                <a:close/>
              </a:path>
            </a:pathLst>
          </a:custGeom>
          <a:solidFill>
            <a:srgbClr val="D9E1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2" name="Freeform 315"/>
          <p:cNvSpPr>
            <a:spLocks noEditPoints="1"/>
          </p:cNvSpPr>
          <p:nvPr/>
        </p:nvSpPr>
        <p:spPr bwMode="auto">
          <a:xfrm>
            <a:off x="-388475" y="6182063"/>
            <a:ext cx="13214225" cy="1265648"/>
          </a:xfrm>
          <a:custGeom>
            <a:avLst/>
            <a:gdLst>
              <a:gd name="T0" fmla="*/ 16705 w 16705"/>
              <a:gd name="T1" fmla="*/ 503 h 1600"/>
              <a:gd name="T2" fmla="*/ 16254 w 16705"/>
              <a:gd name="T3" fmla="*/ 531 h 1600"/>
              <a:gd name="T4" fmla="*/ 16254 w 16705"/>
              <a:gd name="T5" fmla="*/ 784 h 1600"/>
              <a:gd name="T6" fmla="*/ 16256 w 16705"/>
              <a:gd name="T7" fmla="*/ 784 h 1600"/>
              <a:gd name="T8" fmla="*/ 16256 w 16705"/>
              <a:gd name="T9" fmla="*/ 1510 h 1600"/>
              <a:gd name="T10" fmla="*/ 14564 w 16705"/>
              <a:gd name="T11" fmla="*/ 1522 h 1600"/>
              <a:gd name="T12" fmla="*/ 14564 w 16705"/>
              <a:gd name="T13" fmla="*/ 1569 h 1600"/>
              <a:gd name="T14" fmla="*/ 5551 w 16705"/>
              <a:gd name="T15" fmla="*/ 1522 h 1600"/>
              <a:gd name="T16" fmla="*/ 5551 w 16705"/>
              <a:gd name="T17" fmla="*/ 1508 h 1600"/>
              <a:gd name="T18" fmla="*/ 5520 w 16705"/>
              <a:gd name="T19" fmla="*/ 1505 h 1600"/>
              <a:gd name="T20" fmla="*/ 4835 w 16705"/>
              <a:gd name="T21" fmla="*/ 1505 h 1600"/>
              <a:gd name="T22" fmla="*/ 4837 w 16705"/>
              <a:gd name="T23" fmla="*/ 1522 h 1600"/>
              <a:gd name="T24" fmla="*/ 2722 w 16705"/>
              <a:gd name="T25" fmla="*/ 1508 h 1600"/>
              <a:gd name="T26" fmla="*/ 2722 w 16705"/>
              <a:gd name="T27" fmla="*/ 1512 h 1600"/>
              <a:gd name="T28" fmla="*/ 16565 w 16705"/>
              <a:gd name="T29" fmla="*/ 1600 h 1600"/>
              <a:gd name="T30" fmla="*/ 16705 w 16705"/>
              <a:gd name="T31" fmla="*/ 503 h 1600"/>
              <a:gd name="T32" fmla="*/ 120 w 16705"/>
              <a:gd name="T33" fmla="*/ 0 h 1600"/>
              <a:gd name="T34" fmla="*/ 68 w 16705"/>
              <a:gd name="T35" fmla="*/ 0 h 1600"/>
              <a:gd name="T36" fmla="*/ 0 w 16705"/>
              <a:gd name="T37" fmla="*/ 1496 h 1600"/>
              <a:gd name="T38" fmla="*/ 120 w 16705"/>
              <a:gd name="T39" fmla="*/ 1496 h 1600"/>
              <a:gd name="T40" fmla="*/ 120 w 16705"/>
              <a:gd name="T41" fmla="*/ 0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05" h="1600">
                <a:moveTo>
                  <a:pt x="16705" y="503"/>
                </a:moveTo>
                <a:lnTo>
                  <a:pt x="16254" y="531"/>
                </a:lnTo>
                <a:lnTo>
                  <a:pt x="16254" y="784"/>
                </a:lnTo>
                <a:lnTo>
                  <a:pt x="16256" y="784"/>
                </a:lnTo>
                <a:lnTo>
                  <a:pt x="16256" y="1510"/>
                </a:lnTo>
                <a:lnTo>
                  <a:pt x="14564" y="1522"/>
                </a:lnTo>
                <a:lnTo>
                  <a:pt x="14564" y="1569"/>
                </a:lnTo>
                <a:lnTo>
                  <a:pt x="5551" y="1522"/>
                </a:lnTo>
                <a:lnTo>
                  <a:pt x="5551" y="1508"/>
                </a:lnTo>
                <a:lnTo>
                  <a:pt x="5520" y="1505"/>
                </a:lnTo>
                <a:lnTo>
                  <a:pt x="4835" y="1505"/>
                </a:lnTo>
                <a:lnTo>
                  <a:pt x="4837" y="1522"/>
                </a:lnTo>
                <a:lnTo>
                  <a:pt x="2722" y="1508"/>
                </a:lnTo>
                <a:lnTo>
                  <a:pt x="2722" y="1512"/>
                </a:lnTo>
                <a:lnTo>
                  <a:pt x="16565" y="1600"/>
                </a:lnTo>
                <a:lnTo>
                  <a:pt x="16705" y="503"/>
                </a:lnTo>
                <a:moveTo>
                  <a:pt x="120" y="0"/>
                </a:moveTo>
                <a:lnTo>
                  <a:pt x="68" y="0"/>
                </a:lnTo>
                <a:lnTo>
                  <a:pt x="0" y="1496"/>
                </a:lnTo>
                <a:lnTo>
                  <a:pt x="120" y="1496"/>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3" name="Freeform 316"/>
          <p:cNvSpPr>
            <a:spLocks noEditPoints="1"/>
          </p:cNvSpPr>
          <p:nvPr/>
        </p:nvSpPr>
        <p:spPr bwMode="auto">
          <a:xfrm>
            <a:off x="-293551" y="5194857"/>
            <a:ext cx="12762545" cy="2177706"/>
          </a:xfrm>
          <a:custGeom>
            <a:avLst/>
            <a:gdLst>
              <a:gd name="T0" fmla="*/ 4715 w 16134"/>
              <a:gd name="T1" fmla="*/ 2753 h 2753"/>
              <a:gd name="T2" fmla="*/ 4710 w 16134"/>
              <a:gd name="T3" fmla="*/ 2725 h 2753"/>
              <a:gd name="T4" fmla="*/ 14796 w 16134"/>
              <a:gd name="T5" fmla="*/ 1864 h 2753"/>
              <a:gd name="T6" fmla="*/ 15044 w 16134"/>
              <a:gd name="T7" fmla="*/ 2266 h 2753"/>
              <a:gd name="T8" fmla="*/ 15375 w 16134"/>
              <a:gd name="T9" fmla="*/ 1864 h 2753"/>
              <a:gd name="T10" fmla="*/ 15741 w 16134"/>
              <a:gd name="T11" fmla="*/ 2299 h 2753"/>
              <a:gd name="T12" fmla="*/ 16134 w 16134"/>
              <a:gd name="T13" fmla="*/ 2032 h 2753"/>
              <a:gd name="T14" fmla="*/ 1870 w 16134"/>
              <a:gd name="T15" fmla="*/ 1248 h 2753"/>
              <a:gd name="T16" fmla="*/ 0 w 16134"/>
              <a:gd name="T17" fmla="*/ 2744 h 2753"/>
              <a:gd name="T18" fmla="*/ 1390 w 16134"/>
              <a:gd name="T19" fmla="*/ 1708 h 2753"/>
              <a:gd name="T20" fmla="*/ 1503 w 16134"/>
              <a:gd name="T21" fmla="*/ 2219 h 2753"/>
              <a:gd name="T22" fmla="*/ 1858 w 16134"/>
              <a:gd name="T23" fmla="*/ 1493 h 2753"/>
              <a:gd name="T24" fmla="*/ 11473 w 16134"/>
              <a:gd name="T25" fmla="*/ 522 h 2753"/>
              <a:gd name="T26" fmla="*/ 11436 w 16134"/>
              <a:gd name="T27" fmla="*/ 1909 h 2753"/>
              <a:gd name="T28" fmla="*/ 11807 w 16134"/>
              <a:gd name="T29" fmla="*/ 2143 h 2753"/>
              <a:gd name="T30" fmla="*/ 12577 w 16134"/>
              <a:gd name="T31" fmla="*/ 1742 h 2753"/>
              <a:gd name="T32" fmla="*/ 11473 w 16134"/>
              <a:gd name="T33" fmla="*/ 522 h 2753"/>
              <a:gd name="T34" fmla="*/ 2115 w 16134"/>
              <a:gd name="T35" fmla="*/ 1484 h 2753"/>
              <a:gd name="T36" fmla="*/ 2612 w 16134"/>
              <a:gd name="T37" fmla="*/ 2016 h 2753"/>
              <a:gd name="T38" fmla="*/ 3254 w 16134"/>
              <a:gd name="T39" fmla="*/ 2299 h 2753"/>
              <a:gd name="T40" fmla="*/ 3618 w 16134"/>
              <a:gd name="T41" fmla="*/ 1864 h 2753"/>
              <a:gd name="T42" fmla="*/ 3949 w 16134"/>
              <a:gd name="T43" fmla="*/ 2266 h 2753"/>
              <a:gd name="T44" fmla="*/ 4195 w 16134"/>
              <a:gd name="T45" fmla="*/ 1812 h 2753"/>
              <a:gd name="T46" fmla="*/ 4443 w 16134"/>
              <a:gd name="T47" fmla="*/ 1713 h 2753"/>
              <a:gd name="T48" fmla="*/ 3389 w 16134"/>
              <a:gd name="T49" fmla="*/ 1645 h 2753"/>
              <a:gd name="T50" fmla="*/ 2120 w 16134"/>
              <a:gd name="T51" fmla="*/ 423 h 2753"/>
              <a:gd name="T52" fmla="*/ 5516 w 16134"/>
              <a:gd name="T53" fmla="*/ 2058 h 2753"/>
              <a:gd name="T54" fmla="*/ 8200 w 16134"/>
              <a:gd name="T55" fmla="*/ 1812 h 2753"/>
              <a:gd name="T56" fmla="*/ 9666 w 16134"/>
              <a:gd name="T57" fmla="*/ 2075 h 2753"/>
              <a:gd name="T58" fmla="*/ 10136 w 16134"/>
              <a:gd name="T59" fmla="*/ 1796 h 2753"/>
              <a:gd name="T60" fmla="*/ 10954 w 16134"/>
              <a:gd name="T61" fmla="*/ 78 h 2753"/>
              <a:gd name="T62" fmla="*/ 8916 w 16134"/>
              <a:gd name="T63" fmla="*/ 1593 h 2753"/>
              <a:gd name="T64" fmla="*/ 6026 w 16134"/>
              <a:gd name="T65" fmla="*/ 1857 h 2753"/>
              <a:gd name="T66" fmla="*/ 5603 w 16134"/>
              <a:gd name="T67" fmla="*/ 9 h 2753"/>
              <a:gd name="T68" fmla="*/ 13097 w 16134"/>
              <a:gd name="T69" fmla="*/ 26 h 2753"/>
              <a:gd name="T70" fmla="*/ 13234 w 16134"/>
              <a:gd name="T71" fmla="*/ 1664 h 2753"/>
              <a:gd name="T72" fmla="*/ 13347 w 16134"/>
              <a:gd name="T73" fmla="*/ 2174 h 2753"/>
              <a:gd name="T74" fmla="*/ 14463 w 16134"/>
              <a:gd name="T75" fmla="*/ 1418 h 2753"/>
              <a:gd name="T76" fmla="*/ 14548 w 16134"/>
              <a:gd name="T77" fmla="*/ 1846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134" h="2753">
                <a:moveTo>
                  <a:pt x="4710" y="2725"/>
                </a:moveTo>
                <a:lnTo>
                  <a:pt x="4715" y="2753"/>
                </a:lnTo>
                <a:lnTo>
                  <a:pt x="5400" y="2753"/>
                </a:lnTo>
                <a:lnTo>
                  <a:pt x="4710" y="2725"/>
                </a:lnTo>
                <a:close/>
                <a:moveTo>
                  <a:pt x="16134" y="1779"/>
                </a:moveTo>
                <a:lnTo>
                  <a:pt x="14796" y="1864"/>
                </a:lnTo>
                <a:lnTo>
                  <a:pt x="14765" y="2247"/>
                </a:lnTo>
                <a:lnTo>
                  <a:pt x="15044" y="2266"/>
                </a:lnTo>
                <a:lnTo>
                  <a:pt x="15080" y="1883"/>
                </a:lnTo>
                <a:lnTo>
                  <a:pt x="15375" y="1864"/>
                </a:lnTo>
                <a:lnTo>
                  <a:pt x="15394" y="2299"/>
                </a:lnTo>
                <a:lnTo>
                  <a:pt x="15741" y="2299"/>
                </a:lnTo>
                <a:lnTo>
                  <a:pt x="15725" y="2056"/>
                </a:lnTo>
                <a:lnTo>
                  <a:pt x="16134" y="2032"/>
                </a:lnTo>
                <a:lnTo>
                  <a:pt x="16134" y="1779"/>
                </a:lnTo>
                <a:close/>
                <a:moveTo>
                  <a:pt x="1870" y="1248"/>
                </a:moveTo>
                <a:lnTo>
                  <a:pt x="0" y="1248"/>
                </a:lnTo>
                <a:lnTo>
                  <a:pt x="0" y="2744"/>
                </a:lnTo>
                <a:lnTo>
                  <a:pt x="0" y="1872"/>
                </a:lnTo>
                <a:lnTo>
                  <a:pt x="1390" y="1708"/>
                </a:lnTo>
                <a:lnTo>
                  <a:pt x="1352" y="2219"/>
                </a:lnTo>
                <a:lnTo>
                  <a:pt x="1503" y="2219"/>
                </a:lnTo>
                <a:lnTo>
                  <a:pt x="1513" y="1508"/>
                </a:lnTo>
                <a:lnTo>
                  <a:pt x="1858" y="1493"/>
                </a:lnTo>
                <a:lnTo>
                  <a:pt x="1870" y="1248"/>
                </a:lnTo>
                <a:close/>
                <a:moveTo>
                  <a:pt x="11473" y="522"/>
                </a:moveTo>
                <a:lnTo>
                  <a:pt x="11540" y="1888"/>
                </a:lnTo>
                <a:lnTo>
                  <a:pt x="11436" y="1909"/>
                </a:lnTo>
                <a:lnTo>
                  <a:pt x="11407" y="2143"/>
                </a:lnTo>
                <a:lnTo>
                  <a:pt x="11807" y="2143"/>
                </a:lnTo>
                <a:lnTo>
                  <a:pt x="11826" y="1829"/>
                </a:lnTo>
                <a:lnTo>
                  <a:pt x="12577" y="1742"/>
                </a:lnTo>
                <a:lnTo>
                  <a:pt x="12577" y="548"/>
                </a:lnTo>
                <a:lnTo>
                  <a:pt x="11473" y="522"/>
                </a:lnTo>
                <a:close/>
                <a:moveTo>
                  <a:pt x="2120" y="423"/>
                </a:moveTo>
                <a:lnTo>
                  <a:pt x="2115" y="1484"/>
                </a:lnTo>
                <a:lnTo>
                  <a:pt x="2619" y="1463"/>
                </a:lnTo>
                <a:lnTo>
                  <a:pt x="2612" y="2016"/>
                </a:lnTo>
                <a:lnTo>
                  <a:pt x="3271" y="2056"/>
                </a:lnTo>
                <a:lnTo>
                  <a:pt x="3254" y="2299"/>
                </a:lnTo>
                <a:lnTo>
                  <a:pt x="3602" y="2299"/>
                </a:lnTo>
                <a:lnTo>
                  <a:pt x="3618" y="1864"/>
                </a:lnTo>
                <a:lnTo>
                  <a:pt x="3916" y="1883"/>
                </a:lnTo>
                <a:lnTo>
                  <a:pt x="3949" y="2266"/>
                </a:lnTo>
                <a:lnTo>
                  <a:pt x="4228" y="2247"/>
                </a:lnTo>
                <a:lnTo>
                  <a:pt x="4195" y="1812"/>
                </a:lnTo>
                <a:lnTo>
                  <a:pt x="4438" y="1846"/>
                </a:lnTo>
                <a:lnTo>
                  <a:pt x="4443" y="1713"/>
                </a:lnTo>
                <a:lnTo>
                  <a:pt x="4429" y="1716"/>
                </a:lnTo>
                <a:lnTo>
                  <a:pt x="3389" y="1645"/>
                </a:lnTo>
                <a:lnTo>
                  <a:pt x="3219" y="427"/>
                </a:lnTo>
                <a:lnTo>
                  <a:pt x="2120" y="423"/>
                </a:lnTo>
                <a:close/>
                <a:moveTo>
                  <a:pt x="5603" y="9"/>
                </a:moveTo>
                <a:lnTo>
                  <a:pt x="5516" y="2058"/>
                </a:lnTo>
                <a:lnTo>
                  <a:pt x="6844" y="1841"/>
                </a:lnTo>
                <a:lnTo>
                  <a:pt x="8200" y="1812"/>
                </a:lnTo>
                <a:lnTo>
                  <a:pt x="9368" y="1848"/>
                </a:lnTo>
                <a:lnTo>
                  <a:pt x="9666" y="2075"/>
                </a:lnTo>
                <a:lnTo>
                  <a:pt x="10065" y="2143"/>
                </a:lnTo>
                <a:lnTo>
                  <a:pt x="10136" y="1796"/>
                </a:lnTo>
                <a:lnTo>
                  <a:pt x="10861" y="1756"/>
                </a:lnTo>
                <a:lnTo>
                  <a:pt x="10954" y="78"/>
                </a:lnTo>
                <a:lnTo>
                  <a:pt x="8985" y="78"/>
                </a:lnTo>
                <a:lnTo>
                  <a:pt x="8916" y="1593"/>
                </a:lnTo>
                <a:lnTo>
                  <a:pt x="7432" y="1673"/>
                </a:lnTo>
                <a:lnTo>
                  <a:pt x="6026" y="1857"/>
                </a:lnTo>
                <a:lnTo>
                  <a:pt x="6152" y="26"/>
                </a:lnTo>
                <a:lnTo>
                  <a:pt x="5603" y="9"/>
                </a:lnTo>
                <a:close/>
                <a:moveTo>
                  <a:pt x="14581" y="0"/>
                </a:moveTo>
                <a:lnTo>
                  <a:pt x="13097" y="26"/>
                </a:lnTo>
                <a:lnTo>
                  <a:pt x="13007" y="1690"/>
                </a:lnTo>
                <a:lnTo>
                  <a:pt x="13234" y="1664"/>
                </a:lnTo>
                <a:lnTo>
                  <a:pt x="13196" y="2174"/>
                </a:lnTo>
                <a:lnTo>
                  <a:pt x="13347" y="2174"/>
                </a:lnTo>
                <a:lnTo>
                  <a:pt x="13357" y="1465"/>
                </a:lnTo>
                <a:lnTo>
                  <a:pt x="14463" y="1418"/>
                </a:lnTo>
                <a:lnTo>
                  <a:pt x="14456" y="1857"/>
                </a:lnTo>
                <a:lnTo>
                  <a:pt x="14548" y="1846"/>
                </a:lnTo>
                <a:lnTo>
                  <a:pt x="14581" y="0"/>
                </a:lnTo>
                <a:close/>
              </a:path>
            </a:pathLst>
          </a:custGeom>
          <a:solidFill>
            <a:srgbClr val="B4D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4" name="Freeform 317"/>
          <p:cNvSpPr>
            <a:spLocks noEditPoints="1"/>
          </p:cNvSpPr>
          <p:nvPr/>
        </p:nvSpPr>
        <p:spPr bwMode="auto">
          <a:xfrm>
            <a:off x="-293551" y="5194857"/>
            <a:ext cx="12762545" cy="2177706"/>
          </a:xfrm>
          <a:custGeom>
            <a:avLst/>
            <a:gdLst>
              <a:gd name="T0" fmla="*/ 4715 w 16134"/>
              <a:gd name="T1" fmla="*/ 2753 h 2753"/>
              <a:gd name="T2" fmla="*/ 4710 w 16134"/>
              <a:gd name="T3" fmla="*/ 2725 h 2753"/>
              <a:gd name="T4" fmla="*/ 14796 w 16134"/>
              <a:gd name="T5" fmla="*/ 1864 h 2753"/>
              <a:gd name="T6" fmla="*/ 15044 w 16134"/>
              <a:gd name="T7" fmla="*/ 2266 h 2753"/>
              <a:gd name="T8" fmla="*/ 15375 w 16134"/>
              <a:gd name="T9" fmla="*/ 1864 h 2753"/>
              <a:gd name="T10" fmla="*/ 15741 w 16134"/>
              <a:gd name="T11" fmla="*/ 2299 h 2753"/>
              <a:gd name="T12" fmla="*/ 16134 w 16134"/>
              <a:gd name="T13" fmla="*/ 2032 h 2753"/>
              <a:gd name="T14" fmla="*/ 1870 w 16134"/>
              <a:gd name="T15" fmla="*/ 1248 h 2753"/>
              <a:gd name="T16" fmla="*/ 0 w 16134"/>
              <a:gd name="T17" fmla="*/ 2744 h 2753"/>
              <a:gd name="T18" fmla="*/ 1390 w 16134"/>
              <a:gd name="T19" fmla="*/ 1708 h 2753"/>
              <a:gd name="T20" fmla="*/ 1503 w 16134"/>
              <a:gd name="T21" fmla="*/ 2219 h 2753"/>
              <a:gd name="T22" fmla="*/ 1858 w 16134"/>
              <a:gd name="T23" fmla="*/ 1493 h 2753"/>
              <a:gd name="T24" fmla="*/ 11473 w 16134"/>
              <a:gd name="T25" fmla="*/ 522 h 2753"/>
              <a:gd name="T26" fmla="*/ 11436 w 16134"/>
              <a:gd name="T27" fmla="*/ 1909 h 2753"/>
              <a:gd name="T28" fmla="*/ 11807 w 16134"/>
              <a:gd name="T29" fmla="*/ 2143 h 2753"/>
              <a:gd name="T30" fmla="*/ 12577 w 16134"/>
              <a:gd name="T31" fmla="*/ 1742 h 2753"/>
              <a:gd name="T32" fmla="*/ 11473 w 16134"/>
              <a:gd name="T33" fmla="*/ 522 h 2753"/>
              <a:gd name="T34" fmla="*/ 2115 w 16134"/>
              <a:gd name="T35" fmla="*/ 1484 h 2753"/>
              <a:gd name="T36" fmla="*/ 2612 w 16134"/>
              <a:gd name="T37" fmla="*/ 2016 h 2753"/>
              <a:gd name="T38" fmla="*/ 3254 w 16134"/>
              <a:gd name="T39" fmla="*/ 2299 h 2753"/>
              <a:gd name="T40" fmla="*/ 3618 w 16134"/>
              <a:gd name="T41" fmla="*/ 1864 h 2753"/>
              <a:gd name="T42" fmla="*/ 3949 w 16134"/>
              <a:gd name="T43" fmla="*/ 2266 h 2753"/>
              <a:gd name="T44" fmla="*/ 4195 w 16134"/>
              <a:gd name="T45" fmla="*/ 1812 h 2753"/>
              <a:gd name="T46" fmla="*/ 4443 w 16134"/>
              <a:gd name="T47" fmla="*/ 1713 h 2753"/>
              <a:gd name="T48" fmla="*/ 3389 w 16134"/>
              <a:gd name="T49" fmla="*/ 1645 h 2753"/>
              <a:gd name="T50" fmla="*/ 2120 w 16134"/>
              <a:gd name="T51" fmla="*/ 423 h 2753"/>
              <a:gd name="T52" fmla="*/ 5516 w 16134"/>
              <a:gd name="T53" fmla="*/ 2058 h 2753"/>
              <a:gd name="T54" fmla="*/ 8200 w 16134"/>
              <a:gd name="T55" fmla="*/ 1812 h 2753"/>
              <a:gd name="T56" fmla="*/ 9666 w 16134"/>
              <a:gd name="T57" fmla="*/ 2075 h 2753"/>
              <a:gd name="T58" fmla="*/ 10136 w 16134"/>
              <a:gd name="T59" fmla="*/ 1796 h 2753"/>
              <a:gd name="T60" fmla="*/ 10954 w 16134"/>
              <a:gd name="T61" fmla="*/ 78 h 2753"/>
              <a:gd name="T62" fmla="*/ 8916 w 16134"/>
              <a:gd name="T63" fmla="*/ 1593 h 2753"/>
              <a:gd name="T64" fmla="*/ 6026 w 16134"/>
              <a:gd name="T65" fmla="*/ 1857 h 2753"/>
              <a:gd name="T66" fmla="*/ 5603 w 16134"/>
              <a:gd name="T67" fmla="*/ 9 h 2753"/>
              <a:gd name="T68" fmla="*/ 13097 w 16134"/>
              <a:gd name="T69" fmla="*/ 26 h 2753"/>
              <a:gd name="T70" fmla="*/ 13234 w 16134"/>
              <a:gd name="T71" fmla="*/ 1664 h 2753"/>
              <a:gd name="T72" fmla="*/ 13347 w 16134"/>
              <a:gd name="T73" fmla="*/ 2174 h 2753"/>
              <a:gd name="T74" fmla="*/ 14463 w 16134"/>
              <a:gd name="T75" fmla="*/ 1418 h 2753"/>
              <a:gd name="T76" fmla="*/ 14548 w 16134"/>
              <a:gd name="T77" fmla="*/ 1846 h 2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134" h="2753">
                <a:moveTo>
                  <a:pt x="4710" y="2725"/>
                </a:moveTo>
                <a:lnTo>
                  <a:pt x="4715" y="2753"/>
                </a:lnTo>
                <a:lnTo>
                  <a:pt x="5400" y="2753"/>
                </a:lnTo>
                <a:lnTo>
                  <a:pt x="4710" y="2725"/>
                </a:lnTo>
                <a:moveTo>
                  <a:pt x="16134" y="1779"/>
                </a:moveTo>
                <a:lnTo>
                  <a:pt x="14796" y="1864"/>
                </a:lnTo>
                <a:lnTo>
                  <a:pt x="14765" y="2247"/>
                </a:lnTo>
                <a:lnTo>
                  <a:pt x="15044" y="2266"/>
                </a:lnTo>
                <a:lnTo>
                  <a:pt x="15080" y="1883"/>
                </a:lnTo>
                <a:lnTo>
                  <a:pt x="15375" y="1864"/>
                </a:lnTo>
                <a:lnTo>
                  <a:pt x="15394" y="2299"/>
                </a:lnTo>
                <a:lnTo>
                  <a:pt x="15741" y="2299"/>
                </a:lnTo>
                <a:lnTo>
                  <a:pt x="15725" y="2056"/>
                </a:lnTo>
                <a:lnTo>
                  <a:pt x="16134" y="2032"/>
                </a:lnTo>
                <a:lnTo>
                  <a:pt x="16134" y="1779"/>
                </a:lnTo>
                <a:moveTo>
                  <a:pt x="1870" y="1248"/>
                </a:moveTo>
                <a:lnTo>
                  <a:pt x="0" y="1248"/>
                </a:lnTo>
                <a:lnTo>
                  <a:pt x="0" y="2744"/>
                </a:lnTo>
                <a:lnTo>
                  <a:pt x="0" y="1872"/>
                </a:lnTo>
                <a:lnTo>
                  <a:pt x="1390" y="1708"/>
                </a:lnTo>
                <a:lnTo>
                  <a:pt x="1352" y="2219"/>
                </a:lnTo>
                <a:lnTo>
                  <a:pt x="1503" y="2219"/>
                </a:lnTo>
                <a:lnTo>
                  <a:pt x="1513" y="1508"/>
                </a:lnTo>
                <a:lnTo>
                  <a:pt x="1858" y="1493"/>
                </a:lnTo>
                <a:lnTo>
                  <a:pt x="1870" y="1248"/>
                </a:lnTo>
                <a:moveTo>
                  <a:pt x="11473" y="522"/>
                </a:moveTo>
                <a:lnTo>
                  <a:pt x="11540" y="1888"/>
                </a:lnTo>
                <a:lnTo>
                  <a:pt x="11436" y="1909"/>
                </a:lnTo>
                <a:lnTo>
                  <a:pt x="11407" y="2143"/>
                </a:lnTo>
                <a:lnTo>
                  <a:pt x="11807" y="2143"/>
                </a:lnTo>
                <a:lnTo>
                  <a:pt x="11826" y="1829"/>
                </a:lnTo>
                <a:lnTo>
                  <a:pt x="12577" y="1742"/>
                </a:lnTo>
                <a:lnTo>
                  <a:pt x="12577" y="548"/>
                </a:lnTo>
                <a:lnTo>
                  <a:pt x="11473" y="522"/>
                </a:lnTo>
                <a:moveTo>
                  <a:pt x="2120" y="423"/>
                </a:moveTo>
                <a:lnTo>
                  <a:pt x="2115" y="1484"/>
                </a:lnTo>
                <a:lnTo>
                  <a:pt x="2619" y="1463"/>
                </a:lnTo>
                <a:lnTo>
                  <a:pt x="2612" y="2016"/>
                </a:lnTo>
                <a:lnTo>
                  <a:pt x="3271" y="2056"/>
                </a:lnTo>
                <a:lnTo>
                  <a:pt x="3254" y="2299"/>
                </a:lnTo>
                <a:lnTo>
                  <a:pt x="3602" y="2299"/>
                </a:lnTo>
                <a:lnTo>
                  <a:pt x="3618" y="1864"/>
                </a:lnTo>
                <a:lnTo>
                  <a:pt x="3916" y="1883"/>
                </a:lnTo>
                <a:lnTo>
                  <a:pt x="3949" y="2266"/>
                </a:lnTo>
                <a:lnTo>
                  <a:pt x="4228" y="2247"/>
                </a:lnTo>
                <a:lnTo>
                  <a:pt x="4195" y="1812"/>
                </a:lnTo>
                <a:lnTo>
                  <a:pt x="4438" y="1846"/>
                </a:lnTo>
                <a:lnTo>
                  <a:pt x="4443" y="1713"/>
                </a:lnTo>
                <a:lnTo>
                  <a:pt x="4429" y="1716"/>
                </a:lnTo>
                <a:lnTo>
                  <a:pt x="3389" y="1645"/>
                </a:lnTo>
                <a:lnTo>
                  <a:pt x="3219" y="427"/>
                </a:lnTo>
                <a:lnTo>
                  <a:pt x="2120" y="423"/>
                </a:lnTo>
                <a:moveTo>
                  <a:pt x="5603" y="9"/>
                </a:moveTo>
                <a:lnTo>
                  <a:pt x="5516" y="2058"/>
                </a:lnTo>
                <a:lnTo>
                  <a:pt x="6844" y="1841"/>
                </a:lnTo>
                <a:lnTo>
                  <a:pt x="8200" y="1812"/>
                </a:lnTo>
                <a:lnTo>
                  <a:pt x="9368" y="1848"/>
                </a:lnTo>
                <a:lnTo>
                  <a:pt x="9666" y="2075"/>
                </a:lnTo>
                <a:lnTo>
                  <a:pt x="10065" y="2143"/>
                </a:lnTo>
                <a:lnTo>
                  <a:pt x="10136" y="1796"/>
                </a:lnTo>
                <a:lnTo>
                  <a:pt x="10861" y="1756"/>
                </a:lnTo>
                <a:lnTo>
                  <a:pt x="10954" y="78"/>
                </a:lnTo>
                <a:lnTo>
                  <a:pt x="8985" y="78"/>
                </a:lnTo>
                <a:lnTo>
                  <a:pt x="8916" y="1593"/>
                </a:lnTo>
                <a:lnTo>
                  <a:pt x="7432" y="1673"/>
                </a:lnTo>
                <a:lnTo>
                  <a:pt x="6026" y="1857"/>
                </a:lnTo>
                <a:lnTo>
                  <a:pt x="6152" y="26"/>
                </a:lnTo>
                <a:lnTo>
                  <a:pt x="5603" y="9"/>
                </a:lnTo>
                <a:moveTo>
                  <a:pt x="14581" y="0"/>
                </a:moveTo>
                <a:lnTo>
                  <a:pt x="13097" y="26"/>
                </a:lnTo>
                <a:lnTo>
                  <a:pt x="13007" y="1690"/>
                </a:lnTo>
                <a:lnTo>
                  <a:pt x="13234" y="1664"/>
                </a:lnTo>
                <a:lnTo>
                  <a:pt x="13196" y="2174"/>
                </a:lnTo>
                <a:lnTo>
                  <a:pt x="13347" y="2174"/>
                </a:lnTo>
                <a:lnTo>
                  <a:pt x="13357" y="1465"/>
                </a:lnTo>
                <a:lnTo>
                  <a:pt x="14463" y="1418"/>
                </a:lnTo>
                <a:lnTo>
                  <a:pt x="14456" y="1857"/>
                </a:lnTo>
                <a:lnTo>
                  <a:pt x="14548" y="1846"/>
                </a:lnTo>
                <a:lnTo>
                  <a:pt x="145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5" name="Freeform 318"/>
          <p:cNvSpPr>
            <a:spLocks/>
          </p:cNvSpPr>
          <p:nvPr/>
        </p:nvSpPr>
        <p:spPr bwMode="auto">
          <a:xfrm>
            <a:off x="949955" y="7372564"/>
            <a:ext cx="2487802" cy="13447"/>
          </a:xfrm>
          <a:custGeom>
            <a:avLst/>
            <a:gdLst>
              <a:gd name="T0" fmla="*/ 3143 w 3145"/>
              <a:gd name="T1" fmla="*/ 0 h 17"/>
              <a:gd name="T2" fmla="*/ 0 w 3145"/>
              <a:gd name="T3" fmla="*/ 0 h 17"/>
              <a:gd name="T4" fmla="*/ 1030 w 3145"/>
              <a:gd name="T5" fmla="*/ 7 h 17"/>
              <a:gd name="T6" fmla="*/ 1030 w 3145"/>
              <a:gd name="T7" fmla="*/ 3 h 17"/>
              <a:gd name="T8" fmla="*/ 3145 w 3145"/>
              <a:gd name="T9" fmla="*/ 17 h 17"/>
              <a:gd name="T10" fmla="*/ 3143 w 3145"/>
              <a:gd name="T11" fmla="*/ 0 h 17"/>
            </a:gdLst>
            <a:ahLst/>
            <a:cxnLst>
              <a:cxn ang="0">
                <a:pos x="T0" y="T1"/>
              </a:cxn>
              <a:cxn ang="0">
                <a:pos x="T2" y="T3"/>
              </a:cxn>
              <a:cxn ang="0">
                <a:pos x="T4" y="T5"/>
              </a:cxn>
              <a:cxn ang="0">
                <a:pos x="T6" y="T7"/>
              </a:cxn>
              <a:cxn ang="0">
                <a:pos x="T8" y="T9"/>
              </a:cxn>
              <a:cxn ang="0">
                <a:pos x="T10" y="T11"/>
              </a:cxn>
            </a:cxnLst>
            <a:rect l="0" t="0" r="r" b="b"/>
            <a:pathLst>
              <a:path w="3145" h="17">
                <a:moveTo>
                  <a:pt x="3143" y="0"/>
                </a:moveTo>
                <a:lnTo>
                  <a:pt x="0" y="0"/>
                </a:lnTo>
                <a:lnTo>
                  <a:pt x="1030" y="7"/>
                </a:lnTo>
                <a:lnTo>
                  <a:pt x="1030" y="3"/>
                </a:lnTo>
                <a:lnTo>
                  <a:pt x="3145" y="17"/>
                </a:lnTo>
                <a:lnTo>
                  <a:pt x="3143" y="0"/>
                </a:lnTo>
                <a:close/>
              </a:path>
            </a:pathLst>
          </a:custGeom>
          <a:solidFill>
            <a:srgbClr val="9CB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6" name="Freeform 319"/>
          <p:cNvSpPr>
            <a:spLocks/>
          </p:cNvSpPr>
          <p:nvPr/>
        </p:nvSpPr>
        <p:spPr bwMode="auto">
          <a:xfrm>
            <a:off x="949955" y="7372564"/>
            <a:ext cx="2487802" cy="13447"/>
          </a:xfrm>
          <a:custGeom>
            <a:avLst/>
            <a:gdLst>
              <a:gd name="T0" fmla="*/ 3143 w 3145"/>
              <a:gd name="T1" fmla="*/ 0 h 17"/>
              <a:gd name="T2" fmla="*/ 0 w 3145"/>
              <a:gd name="T3" fmla="*/ 0 h 17"/>
              <a:gd name="T4" fmla="*/ 1030 w 3145"/>
              <a:gd name="T5" fmla="*/ 7 h 17"/>
              <a:gd name="T6" fmla="*/ 1030 w 3145"/>
              <a:gd name="T7" fmla="*/ 3 h 17"/>
              <a:gd name="T8" fmla="*/ 3145 w 3145"/>
              <a:gd name="T9" fmla="*/ 17 h 17"/>
              <a:gd name="T10" fmla="*/ 3143 w 3145"/>
              <a:gd name="T11" fmla="*/ 0 h 17"/>
            </a:gdLst>
            <a:ahLst/>
            <a:cxnLst>
              <a:cxn ang="0">
                <a:pos x="T0" y="T1"/>
              </a:cxn>
              <a:cxn ang="0">
                <a:pos x="T2" y="T3"/>
              </a:cxn>
              <a:cxn ang="0">
                <a:pos x="T4" y="T5"/>
              </a:cxn>
              <a:cxn ang="0">
                <a:pos x="T6" y="T7"/>
              </a:cxn>
              <a:cxn ang="0">
                <a:pos x="T8" y="T9"/>
              </a:cxn>
              <a:cxn ang="0">
                <a:pos x="T10" y="T11"/>
              </a:cxn>
            </a:cxnLst>
            <a:rect l="0" t="0" r="r" b="b"/>
            <a:pathLst>
              <a:path w="3145" h="17">
                <a:moveTo>
                  <a:pt x="3143" y="0"/>
                </a:moveTo>
                <a:lnTo>
                  <a:pt x="0" y="0"/>
                </a:lnTo>
                <a:lnTo>
                  <a:pt x="1030" y="7"/>
                </a:lnTo>
                <a:lnTo>
                  <a:pt x="1030" y="3"/>
                </a:lnTo>
                <a:lnTo>
                  <a:pt x="3145" y="17"/>
                </a:lnTo>
                <a:lnTo>
                  <a:pt x="31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7" name="Freeform 320"/>
          <p:cNvSpPr>
            <a:spLocks/>
          </p:cNvSpPr>
          <p:nvPr/>
        </p:nvSpPr>
        <p:spPr bwMode="auto">
          <a:xfrm>
            <a:off x="-293552" y="6352135"/>
            <a:ext cx="3729726" cy="1020429"/>
          </a:xfrm>
          <a:custGeom>
            <a:avLst/>
            <a:gdLst>
              <a:gd name="T0" fmla="*/ 2619 w 4715"/>
              <a:gd name="T1" fmla="*/ 0 h 1290"/>
              <a:gd name="T2" fmla="*/ 2115 w 4715"/>
              <a:gd name="T3" fmla="*/ 21 h 1290"/>
              <a:gd name="T4" fmla="*/ 2111 w 4715"/>
              <a:gd name="T5" fmla="*/ 600 h 1290"/>
              <a:gd name="T6" fmla="*/ 1834 w 4715"/>
              <a:gd name="T7" fmla="*/ 548 h 1290"/>
              <a:gd name="T8" fmla="*/ 1858 w 4715"/>
              <a:gd name="T9" fmla="*/ 30 h 1290"/>
              <a:gd name="T10" fmla="*/ 1513 w 4715"/>
              <a:gd name="T11" fmla="*/ 45 h 1290"/>
              <a:gd name="T12" fmla="*/ 1503 w 4715"/>
              <a:gd name="T13" fmla="*/ 756 h 1290"/>
              <a:gd name="T14" fmla="*/ 1352 w 4715"/>
              <a:gd name="T15" fmla="*/ 756 h 1290"/>
              <a:gd name="T16" fmla="*/ 1390 w 4715"/>
              <a:gd name="T17" fmla="*/ 245 h 1290"/>
              <a:gd name="T18" fmla="*/ 0 w 4715"/>
              <a:gd name="T19" fmla="*/ 409 h 1290"/>
              <a:gd name="T20" fmla="*/ 0 w 4715"/>
              <a:gd name="T21" fmla="*/ 1281 h 1290"/>
              <a:gd name="T22" fmla="*/ 1572 w 4715"/>
              <a:gd name="T23" fmla="*/ 1290 h 1290"/>
              <a:gd name="T24" fmla="*/ 4715 w 4715"/>
              <a:gd name="T25" fmla="*/ 1290 h 1290"/>
              <a:gd name="T26" fmla="*/ 4710 w 4715"/>
              <a:gd name="T27" fmla="*/ 1262 h 1290"/>
              <a:gd name="T28" fmla="*/ 4408 w 4715"/>
              <a:gd name="T29" fmla="*/ 1250 h 1290"/>
              <a:gd name="T30" fmla="*/ 4438 w 4715"/>
              <a:gd name="T31" fmla="*/ 383 h 1290"/>
              <a:gd name="T32" fmla="*/ 4195 w 4715"/>
              <a:gd name="T33" fmla="*/ 349 h 1290"/>
              <a:gd name="T34" fmla="*/ 4228 w 4715"/>
              <a:gd name="T35" fmla="*/ 784 h 1290"/>
              <a:gd name="T36" fmla="*/ 3949 w 4715"/>
              <a:gd name="T37" fmla="*/ 803 h 1290"/>
              <a:gd name="T38" fmla="*/ 3916 w 4715"/>
              <a:gd name="T39" fmla="*/ 420 h 1290"/>
              <a:gd name="T40" fmla="*/ 3618 w 4715"/>
              <a:gd name="T41" fmla="*/ 401 h 1290"/>
              <a:gd name="T42" fmla="*/ 3602 w 4715"/>
              <a:gd name="T43" fmla="*/ 836 h 1290"/>
              <a:gd name="T44" fmla="*/ 3254 w 4715"/>
              <a:gd name="T45" fmla="*/ 836 h 1290"/>
              <a:gd name="T46" fmla="*/ 3271 w 4715"/>
              <a:gd name="T47" fmla="*/ 593 h 1290"/>
              <a:gd name="T48" fmla="*/ 2612 w 4715"/>
              <a:gd name="T49" fmla="*/ 553 h 1290"/>
              <a:gd name="T50" fmla="*/ 2619 w 4715"/>
              <a:gd name="T51" fmla="*/ 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15" h="1290">
                <a:moveTo>
                  <a:pt x="2619" y="0"/>
                </a:moveTo>
                <a:lnTo>
                  <a:pt x="2115" y="21"/>
                </a:lnTo>
                <a:lnTo>
                  <a:pt x="2111" y="600"/>
                </a:lnTo>
                <a:lnTo>
                  <a:pt x="1834" y="548"/>
                </a:lnTo>
                <a:lnTo>
                  <a:pt x="1858" y="30"/>
                </a:lnTo>
                <a:lnTo>
                  <a:pt x="1513" y="45"/>
                </a:lnTo>
                <a:lnTo>
                  <a:pt x="1503" y="756"/>
                </a:lnTo>
                <a:lnTo>
                  <a:pt x="1352" y="756"/>
                </a:lnTo>
                <a:lnTo>
                  <a:pt x="1390" y="245"/>
                </a:lnTo>
                <a:lnTo>
                  <a:pt x="0" y="409"/>
                </a:lnTo>
                <a:lnTo>
                  <a:pt x="0" y="1281"/>
                </a:lnTo>
                <a:lnTo>
                  <a:pt x="1572" y="1290"/>
                </a:lnTo>
                <a:lnTo>
                  <a:pt x="4715" y="1290"/>
                </a:lnTo>
                <a:lnTo>
                  <a:pt x="4710" y="1262"/>
                </a:lnTo>
                <a:lnTo>
                  <a:pt x="4408" y="1250"/>
                </a:lnTo>
                <a:lnTo>
                  <a:pt x="4438" y="383"/>
                </a:lnTo>
                <a:lnTo>
                  <a:pt x="4195" y="349"/>
                </a:lnTo>
                <a:lnTo>
                  <a:pt x="4228" y="784"/>
                </a:lnTo>
                <a:lnTo>
                  <a:pt x="3949" y="803"/>
                </a:lnTo>
                <a:lnTo>
                  <a:pt x="3916" y="420"/>
                </a:lnTo>
                <a:lnTo>
                  <a:pt x="3618" y="401"/>
                </a:lnTo>
                <a:lnTo>
                  <a:pt x="3602" y="836"/>
                </a:lnTo>
                <a:lnTo>
                  <a:pt x="3254" y="836"/>
                </a:lnTo>
                <a:lnTo>
                  <a:pt x="3271" y="593"/>
                </a:lnTo>
                <a:lnTo>
                  <a:pt x="2612" y="553"/>
                </a:lnTo>
                <a:lnTo>
                  <a:pt x="2619" y="0"/>
                </a:lnTo>
                <a:close/>
              </a:path>
            </a:pathLst>
          </a:custGeom>
          <a:solidFill>
            <a:srgbClr val="83B6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8" name="Freeform 321"/>
          <p:cNvSpPr>
            <a:spLocks/>
          </p:cNvSpPr>
          <p:nvPr/>
        </p:nvSpPr>
        <p:spPr bwMode="auto">
          <a:xfrm>
            <a:off x="-293552" y="6352135"/>
            <a:ext cx="3729726" cy="1020429"/>
          </a:xfrm>
          <a:custGeom>
            <a:avLst/>
            <a:gdLst>
              <a:gd name="T0" fmla="*/ 2619 w 4715"/>
              <a:gd name="T1" fmla="*/ 0 h 1290"/>
              <a:gd name="T2" fmla="*/ 2115 w 4715"/>
              <a:gd name="T3" fmla="*/ 21 h 1290"/>
              <a:gd name="T4" fmla="*/ 2111 w 4715"/>
              <a:gd name="T5" fmla="*/ 600 h 1290"/>
              <a:gd name="T6" fmla="*/ 1834 w 4715"/>
              <a:gd name="T7" fmla="*/ 548 h 1290"/>
              <a:gd name="T8" fmla="*/ 1858 w 4715"/>
              <a:gd name="T9" fmla="*/ 30 h 1290"/>
              <a:gd name="T10" fmla="*/ 1513 w 4715"/>
              <a:gd name="T11" fmla="*/ 45 h 1290"/>
              <a:gd name="T12" fmla="*/ 1503 w 4715"/>
              <a:gd name="T13" fmla="*/ 756 h 1290"/>
              <a:gd name="T14" fmla="*/ 1352 w 4715"/>
              <a:gd name="T15" fmla="*/ 756 h 1290"/>
              <a:gd name="T16" fmla="*/ 1390 w 4715"/>
              <a:gd name="T17" fmla="*/ 245 h 1290"/>
              <a:gd name="T18" fmla="*/ 0 w 4715"/>
              <a:gd name="T19" fmla="*/ 409 h 1290"/>
              <a:gd name="T20" fmla="*/ 0 w 4715"/>
              <a:gd name="T21" fmla="*/ 1281 h 1290"/>
              <a:gd name="T22" fmla="*/ 1572 w 4715"/>
              <a:gd name="T23" fmla="*/ 1290 h 1290"/>
              <a:gd name="T24" fmla="*/ 4715 w 4715"/>
              <a:gd name="T25" fmla="*/ 1290 h 1290"/>
              <a:gd name="T26" fmla="*/ 4710 w 4715"/>
              <a:gd name="T27" fmla="*/ 1262 h 1290"/>
              <a:gd name="T28" fmla="*/ 4408 w 4715"/>
              <a:gd name="T29" fmla="*/ 1250 h 1290"/>
              <a:gd name="T30" fmla="*/ 4438 w 4715"/>
              <a:gd name="T31" fmla="*/ 383 h 1290"/>
              <a:gd name="T32" fmla="*/ 4195 w 4715"/>
              <a:gd name="T33" fmla="*/ 349 h 1290"/>
              <a:gd name="T34" fmla="*/ 4228 w 4715"/>
              <a:gd name="T35" fmla="*/ 784 h 1290"/>
              <a:gd name="T36" fmla="*/ 3949 w 4715"/>
              <a:gd name="T37" fmla="*/ 803 h 1290"/>
              <a:gd name="T38" fmla="*/ 3916 w 4715"/>
              <a:gd name="T39" fmla="*/ 420 h 1290"/>
              <a:gd name="T40" fmla="*/ 3618 w 4715"/>
              <a:gd name="T41" fmla="*/ 401 h 1290"/>
              <a:gd name="T42" fmla="*/ 3602 w 4715"/>
              <a:gd name="T43" fmla="*/ 836 h 1290"/>
              <a:gd name="T44" fmla="*/ 3254 w 4715"/>
              <a:gd name="T45" fmla="*/ 836 h 1290"/>
              <a:gd name="T46" fmla="*/ 3271 w 4715"/>
              <a:gd name="T47" fmla="*/ 593 h 1290"/>
              <a:gd name="T48" fmla="*/ 2612 w 4715"/>
              <a:gd name="T49" fmla="*/ 553 h 1290"/>
              <a:gd name="T50" fmla="*/ 2619 w 4715"/>
              <a:gd name="T51" fmla="*/ 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15" h="1290">
                <a:moveTo>
                  <a:pt x="2619" y="0"/>
                </a:moveTo>
                <a:lnTo>
                  <a:pt x="2115" y="21"/>
                </a:lnTo>
                <a:lnTo>
                  <a:pt x="2111" y="600"/>
                </a:lnTo>
                <a:lnTo>
                  <a:pt x="1834" y="548"/>
                </a:lnTo>
                <a:lnTo>
                  <a:pt x="1858" y="30"/>
                </a:lnTo>
                <a:lnTo>
                  <a:pt x="1513" y="45"/>
                </a:lnTo>
                <a:lnTo>
                  <a:pt x="1503" y="756"/>
                </a:lnTo>
                <a:lnTo>
                  <a:pt x="1352" y="756"/>
                </a:lnTo>
                <a:lnTo>
                  <a:pt x="1390" y="245"/>
                </a:lnTo>
                <a:lnTo>
                  <a:pt x="0" y="409"/>
                </a:lnTo>
                <a:lnTo>
                  <a:pt x="0" y="1281"/>
                </a:lnTo>
                <a:lnTo>
                  <a:pt x="1572" y="1290"/>
                </a:lnTo>
                <a:lnTo>
                  <a:pt x="4715" y="1290"/>
                </a:lnTo>
                <a:lnTo>
                  <a:pt x="4710" y="1262"/>
                </a:lnTo>
                <a:lnTo>
                  <a:pt x="4408" y="1250"/>
                </a:lnTo>
                <a:lnTo>
                  <a:pt x="4438" y="383"/>
                </a:lnTo>
                <a:lnTo>
                  <a:pt x="4195" y="349"/>
                </a:lnTo>
                <a:lnTo>
                  <a:pt x="4228" y="784"/>
                </a:lnTo>
                <a:lnTo>
                  <a:pt x="3949" y="803"/>
                </a:lnTo>
                <a:lnTo>
                  <a:pt x="3916" y="420"/>
                </a:lnTo>
                <a:lnTo>
                  <a:pt x="3618" y="401"/>
                </a:lnTo>
                <a:lnTo>
                  <a:pt x="3602" y="836"/>
                </a:lnTo>
                <a:lnTo>
                  <a:pt x="3254" y="836"/>
                </a:lnTo>
                <a:lnTo>
                  <a:pt x="3271" y="593"/>
                </a:lnTo>
                <a:lnTo>
                  <a:pt x="2612" y="553"/>
                </a:lnTo>
                <a:lnTo>
                  <a:pt x="26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9" name="Freeform 322"/>
          <p:cNvSpPr>
            <a:spLocks/>
          </p:cNvSpPr>
          <p:nvPr/>
        </p:nvSpPr>
        <p:spPr bwMode="auto">
          <a:xfrm>
            <a:off x="3193327" y="4910086"/>
            <a:ext cx="950823" cy="2466433"/>
          </a:xfrm>
          <a:custGeom>
            <a:avLst/>
            <a:gdLst>
              <a:gd name="T0" fmla="*/ 0 w 1202"/>
              <a:gd name="T1" fmla="*/ 3073 h 3118"/>
              <a:gd name="T2" fmla="*/ 101 w 1202"/>
              <a:gd name="T3" fmla="*/ 267 h 3118"/>
              <a:gd name="T4" fmla="*/ 775 w 1202"/>
              <a:gd name="T5" fmla="*/ 0 h 3118"/>
              <a:gd name="T6" fmla="*/ 1202 w 1202"/>
              <a:gd name="T7" fmla="*/ 194 h 3118"/>
              <a:gd name="T8" fmla="*/ 1080 w 1202"/>
              <a:gd name="T9" fmla="*/ 3118 h 3118"/>
              <a:gd name="T10" fmla="*/ 0 w 1202"/>
              <a:gd name="T11" fmla="*/ 3073 h 3118"/>
            </a:gdLst>
            <a:ahLst/>
            <a:cxnLst>
              <a:cxn ang="0">
                <a:pos x="T0" y="T1"/>
              </a:cxn>
              <a:cxn ang="0">
                <a:pos x="T2" y="T3"/>
              </a:cxn>
              <a:cxn ang="0">
                <a:pos x="T4" y="T5"/>
              </a:cxn>
              <a:cxn ang="0">
                <a:pos x="T6" y="T7"/>
              </a:cxn>
              <a:cxn ang="0">
                <a:pos x="T8" y="T9"/>
              </a:cxn>
              <a:cxn ang="0">
                <a:pos x="T10" y="T11"/>
              </a:cxn>
            </a:cxnLst>
            <a:rect l="0" t="0" r="r" b="b"/>
            <a:pathLst>
              <a:path w="1202" h="3118">
                <a:moveTo>
                  <a:pt x="0" y="3073"/>
                </a:moveTo>
                <a:lnTo>
                  <a:pt x="101" y="267"/>
                </a:lnTo>
                <a:lnTo>
                  <a:pt x="775" y="0"/>
                </a:lnTo>
                <a:lnTo>
                  <a:pt x="1202" y="194"/>
                </a:lnTo>
                <a:lnTo>
                  <a:pt x="1080" y="3118"/>
                </a:lnTo>
                <a:lnTo>
                  <a:pt x="0" y="3073"/>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0" name="Freeform 323"/>
          <p:cNvSpPr>
            <a:spLocks/>
          </p:cNvSpPr>
          <p:nvPr/>
        </p:nvSpPr>
        <p:spPr bwMode="auto">
          <a:xfrm>
            <a:off x="3193327" y="4910086"/>
            <a:ext cx="950823" cy="2466433"/>
          </a:xfrm>
          <a:custGeom>
            <a:avLst/>
            <a:gdLst>
              <a:gd name="T0" fmla="*/ 0 w 1202"/>
              <a:gd name="T1" fmla="*/ 3073 h 3118"/>
              <a:gd name="T2" fmla="*/ 101 w 1202"/>
              <a:gd name="T3" fmla="*/ 267 h 3118"/>
              <a:gd name="T4" fmla="*/ 775 w 1202"/>
              <a:gd name="T5" fmla="*/ 0 h 3118"/>
              <a:gd name="T6" fmla="*/ 1202 w 1202"/>
              <a:gd name="T7" fmla="*/ 194 h 3118"/>
              <a:gd name="T8" fmla="*/ 1080 w 1202"/>
              <a:gd name="T9" fmla="*/ 3118 h 3118"/>
              <a:gd name="T10" fmla="*/ 0 w 1202"/>
              <a:gd name="T11" fmla="*/ 3073 h 3118"/>
            </a:gdLst>
            <a:ahLst/>
            <a:cxnLst>
              <a:cxn ang="0">
                <a:pos x="T0" y="T1"/>
              </a:cxn>
              <a:cxn ang="0">
                <a:pos x="T2" y="T3"/>
              </a:cxn>
              <a:cxn ang="0">
                <a:pos x="T4" y="T5"/>
              </a:cxn>
              <a:cxn ang="0">
                <a:pos x="T6" y="T7"/>
              </a:cxn>
              <a:cxn ang="0">
                <a:pos x="T8" y="T9"/>
              </a:cxn>
              <a:cxn ang="0">
                <a:pos x="T10" y="T11"/>
              </a:cxn>
            </a:cxnLst>
            <a:rect l="0" t="0" r="r" b="b"/>
            <a:pathLst>
              <a:path w="1202" h="3118">
                <a:moveTo>
                  <a:pt x="0" y="3073"/>
                </a:moveTo>
                <a:lnTo>
                  <a:pt x="101" y="267"/>
                </a:lnTo>
                <a:lnTo>
                  <a:pt x="775" y="0"/>
                </a:lnTo>
                <a:lnTo>
                  <a:pt x="1202" y="194"/>
                </a:lnTo>
                <a:lnTo>
                  <a:pt x="1080" y="3118"/>
                </a:lnTo>
                <a:lnTo>
                  <a:pt x="0" y="30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1" name="Freeform 324"/>
          <p:cNvSpPr>
            <a:spLocks/>
          </p:cNvSpPr>
          <p:nvPr/>
        </p:nvSpPr>
        <p:spPr bwMode="auto">
          <a:xfrm>
            <a:off x="3193328" y="4910086"/>
            <a:ext cx="613051" cy="2452985"/>
          </a:xfrm>
          <a:custGeom>
            <a:avLst/>
            <a:gdLst>
              <a:gd name="T0" fmla="*/ 775 w 775"/>
              <a:gd name="T1" fmla="*/ 0 h 3101"/>
              <a:gd name="T2" fmla="*/ 678 w 775"/>
              <a:gd name="T3" fmla="*/ 3101 h 3101"/>
              <a:gd name="T4" fmla="*/ 0 w 775"/>
              <a:gd name="T5" fmla="*/ 3073 h 3101"/>
              <a:gd name="T6" fmla="*/ 101 w 775"/>
              <a:gd name="T7" fmla="*/ 267 h 3101"/>
              <a:gd name="T8" fmla="*/ 775 w 775"/>
              <a:gd name="T9" fmla="*/ 0 h 3101"/>
            </a:gdLst>
            <a:ahLst/>
            <a:cxnLst>
              <a:cxn ang="0">
                <a:pos x="T0" y="T1"/>
              </a:cxn>
              <a:cxn ang="0">
                <a:pos x="T2" y="T3"/>
              </a:cxn>
              <a:cxn ang="0">
                <a:pos x="T4" y="T5"/>
              </a:cxn>
              <a:cxn ang="0">
                <a:pos x="T6" y="T7"/>
              </a:cxn>
              <a:cxn ang="0">
                <a:pos x="T8" y="T9"/>
              </a:cxn>
            </a:cxnLst>
            <a:rect l="0" t="0" r="r" b="b"/>
            <a:pathLst>
              <a:path w="775" h="3101">
                <a:moveTo>
                  <a:pt x="775" y="0"/>
                </a:moveTo>
                <a:lnTo>
                  <a:pt x="678" y="3101"/>
                </a:lnTo>
                <a:lnTo>
                  <a:pt x="0" y="3073"/>
                </a:lnTo>
                <a:lnTo>
                  <a:pt x="101" y="267"/>
                </a:lnTo>
                <a:lnTo>
                  <a:pt x="775"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2" name="Freeform 325"/>
          <p:cNvSpPr>
            <a:spLocks/>
          </p:cNvSpPr>
          <p:nvPr/>
        </p:nvSpPr>
        <p:spPr bwMode="auto">
          <a:xfrm>
            <a:off x="3325430" y="5185365"/>
            <a:ext cx="120237" cy="170072"/>
          </a:xfrm>
          <a:custGeom>
            <a:avLst/>
            <a:gdLst>
              <a:gd name="T0" fmla="*/ 10 w 152"/>
              <a:gd name="T1" fmla="*/ 12 h 215"/>
              <a:gd name="T2" fmla="*/ 0 w 152"/>
              <a:gd name="T3" fmla="*/ 215 h 215"/>
              <a:gd name="T4" fmla="*/ 145 w 152"/>
              <a:gd name="T5" fmla="*/ 177 h 215"/>
              <a:gd name="T6" fmla="*/ 152 w 152"/>
              <a:gd name="T7" fmla="*/ 0 h 215"/>
              <a:gd name="T8" fmla="*/ 10 w 152"/>
              <a:gd name="T9" fmla="*/ 12 h 215"/>
            </a:gdLst>
            <a:ahLst/>
            <a:cxnLst>
              <a:cxn ang="0">
                <a:pos x="T0" y="T1"/>
              </a:cxn>
              <a:cxn ang="0">
                <a:pos x="T2" y="T3"/>
              </a:cxn>
              <a:cxn ang="0">
                <a:pos x="T4" y="T5"/>
              </a:cxn>
              <a:cxn ang="0">
                <a:pos x="T6" y="T7"/>
              </a:cxn>
              <a:cxn ang="0">
                <a:pos x="T8" y="T9"/>
              </a:cxn>
            </a:cxnLst>
            <a:rect l="0" t="0" r="r" b="b"/>
            <a:pathLst>
              <a:path w="152" h="215">
                <a:moveTo>
                  <a:pt x="10" y="12"/>
                </a:moveTo>
                <a:lnTo>
                  <a:pt x="0" y="215"/>
                </a:lnTo>
                <a:lnTo>
                  <a:pt x="145" y="177"/>
                </a:lnTo>
                <a:lnTo>
                  <a:pt x="152" y="0"/>
                </a:lnTo>
                <a:lnTo>
                  <a:pt x="10" y="1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3" name="Freeform 326"/>
          <p:cNvSpPr>
            <a:spLocks/>
          </p:cNvSpPr>
          <p:nvPr/>
        </p:nvSpPr>
        <p:spPr bwMode="auto">
          <a:xfrm>
            <a:off x="3539010" y="5056427"/>
            <a:ext cx="171654" cy="231772"/>
          </a:xfrm>
          <a:custGeom>
            <a:avLst/>
            <a:gdLst>
              <a:gd name="T0" fmla="*/ 9 w 217"/>
              <a:gd name="T1" fmla="*/ 87 h 293"/>
              <a:gd name="T2" fmla="*/ 0 w 217"/>
              <a:gd name="T3" fmla="*/ 293 h 293"/>
              <a:gd name="T4" fmla="*/ 201 w 217"/>
              <a:gd name="T5" fmla="*/ 212 h 293"/>
              <a:gd name="T6" fmla="*/ 217 w 217"/>
              <a:gd name="T7" fmla="*/ 0 h 293"/>
              <a:gd name="T8" fmla="*/ 9 w 217"/>
              <a:gd name="T9" fmla="*/ 87 h 293"/>
            </a:gdLst>
            <a:ahLst/>
            <a:cxnLst>
              <a:cxn ang="0">
                <a:pos x="T0" y="T1"/>
              </a:cxn>
              <a:cxn ang="0">
                <a:pos x="T2" y="T3"/>
              </a:cxn>
              <a:cxn ang="0">
                <a:pos x="T4" y="T5"/>
              </a:cxn>
              <a:cxn ang="0">
                <a:pos x="T6" y="T7"/>
              </a:cxn>
              <a:cxn ang="0">
                <a:pos x="T8" y="T9"/>
              </a:cxn>
            </a:cxnLst>
            <a:rect l="0" t="0" r="r" b="b"/>
            <a:pathLst>
              <a:path w="217" h="293">
                <a:moveTo>
                  <a:pt x="9" y="87"/>
                </a:moveTo>
                <a:lnTo>
                  <a:pt x="0" y="293"/>
                </a:lnTo>
                <a:lnTo>
                  <a:pt x="201" y="212"/>
                </a:lnTo>
                <a:lnTo>
                  <a:pt x="217" y="0"/>
                </a:lnTo>
                <a:lnTo>
                  <a:pt x="9" y="87"/>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4" name="Freeform 327"/>
          <p:cNvSpPr>
            <a:spLocks/>
          </p:cNvSpPr>
          <p:nvPr/>
        </p:nvSpPr>
        <p:spPr bwMode="auto">
          <a:xfrm>
            <a:off x="3314356" y="5396570"/>
            <a:ext cx="149505" cy="233354"/>
          </a:xfrm>
          <a:custGeom>
            <a:avLst/>
            <a:gdLst>
              <a:gd name="T0" fmla="*/ 10 w 189"/>
              <a:gd name="T1" fmla="*/ 54 h 295"/>
              <a:gd name="T2" fmla="*/ 0 w 189"/>
              <a:gd name="T3" fmla="*/ 295 h 295"/>
              <a:gd name="T4" fmla="*/ 189 w 189"/>
              <a:gd name="T5" fmla="*/ 232 h 295"/>
              <a:gd name="T6" fmla="*/ 182 w 189"/>
              <a:gd name="T7" fmla="*/ 0 h 295"/>
              <a:gd name="T8" fmla="*/ 10 w 189"/>
              <a:gd name="T9" fmla="*/ 54 h 295"/>
            </a:gdLst>
            <a:ahLst/>
            <a:cxnLst>
              <a:cxn ang="0">
                <a:pos x="T0" y="T1"/>
              </a:cxn>
              <a:cxn ang="0">
                <a:pos x="T2" y="T3"/>
              </a:cxn>
              <a:cxn ang="0">
                <a:pos x="T4" y="T5"/>
              </a:cxn>
              <a:cxn ang="0">
                <a:pos x="T6" y="T7"/>
              </a:cxn>
              <a:cxn ang="0">
                <a:pos x="T8" y="T9"/>
              </a:cxn>
            </a:cxnLst>
            <a:rect l="0" t="0" r="r" b="b"/>
            <a:pathLst>
              <a:path w="189" h="295">
                <a:moveTo>
                  <a:pt x="10" y="54"/>
                </a:moveTo>
                <a:lnTo>
                  <a:pt x="0" y="295"/>
                </a:lnTo>
                <a:lnTo>
                  <a:pt x="189" y="232"/>
                </a:lnTo>
                <a:lnTo>
                  <a:pt x="182" y="0"/>
                </a:lnTo>
                <a:lnTo>
                  <a:pt x="10" y="54"/>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5" name="Freeform 328"/>
          <p:cNvSpPr>
            <a:spLocks/>
          </p:cNvSpPr>
          <p:nvPr/>
        </p:nvSpPr>
        <p:spPr bwMode="auto">
          <a:xfrm>
            <a:off x="3540592" y="5336452"/>
            <a:ext cx="151878" cy="239682"/>
          </a:xfrm>
          <a:custGeom>
            <a:avLst/>
            <a:gdLst>
              <a:gd name="T0" fmla="*/ 12 w 192"/>
              <a:gd name="T1" fmla="*/ 71 h 303"/>
              <a:gd name="T2" fmla="*/ 0 w 192"/>
              <a:gd name="T3" fmla="*/ 303 h 303"/>
              <a:gd name="T4" fmla="*/ 192 w 192"/>
              <a:gd name="T5" fmla="*/ 232 h 303"/>
              <a:gd name="T6" fmla="*/ 182 w 192"/>
              <a:gd name="T7" fmla="*/ 0 h 303"/>
              <a:gd name="T8" fmla="*/ 12 w 192"/>
              <a:gd name="T9" fmla="*/ 71 h 303"/>
            </a:gdLst>
            <a:ahLst/>
            <a:cxnLst>
              <a:cxn ang="0">
                <a:pos x="T0" y="T1"/>
              </a:cxn>
              <a:cxn ang="0">
                <a:pos x="T2" y="T3"/>
              </a:cxn>
              <a:cxn ang="0">
                <a:pos x="T4" y="T5"/>
              </a:cxn>
              <a:cxn ang="0">
                <a:pos x="T6" y="T7"/>
              </a:cxn>
              <a:cxn ang="0">
                <a:pos x="T8" y="T9"/>
              </a:cxn>
            </a:cxnLst>
            <a:rect l="0" t="0" r="r" b="b"/>
            <a:pathLst>
              <a:path w="192" h="303">
                <a:moveTo>
                  <a:pt x="12" y="71"/>
                </a:moveTo>
                <a:lnTo>
                  <a:pt x="0" y="303"/>
                </a:lnTo>
                <a:lnTo>
                  <a:pt x="192" y="232"/>
                </a:lnTo>
                <a:lnTo>
                  <a:pt x="182" y="0"/>
                </a:lnTo>
                <a:lnTo>
                  <a:pt x="12" y="71"/>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6" name="Freeform 329"/>
          <p:cNvSpPr>
            <a:spLocks/>
          </p:cNvSpPr>
          <p:nvPr/>
        </p:nvSpPr>
        <p:spPr bwMode="auto">
          <a:xfrm>
            <a:off x="3299327" y="6254838"/>
            <a:ext cx="149505" cy="231772"/>
          </a:xfrm>
          <a:custGeom>
            <a:avLst/>
            <a:gdLst>
              <a:gd name="T0" fmla="*/ 10 w 189"/>
              <a:gd name="T1" fmla="*/ 54 h 293"/>
              <a:gd name="T2" fmla="*/ 0 w 189"/>
              <a:gd name="T3" fmla="*/ 293 h 293"/>
              <a:gd name="T4" fmla="*/ 189 w 189"/>
              <a:gd name="T5" fmla="*/ 231 h 293"/>
              <a:gd name="T6" fmla="*/ 180 w 189"/>
              <a:gd name="T7" fmla="*/ 0 h 293"/>
              <a:gd name="T8" fmla="*/ 10 w 189"/>
              <a:gd name="T9" fmla="*/ 54 h 293"/>
            </a:gdLst>
            <a:ahLst/>
            <a:cxnLst>
              <a:cxn ang="0">
                <a:pos x="T0" y="T1"/>
              </a:cxn>
              <a:cxn ang="0">
                <a:pos x="T2" y="T3"/>
              </a:cxn>
              <a:cxn ang="0">
                <a:pos x="T4" y="T5"/>
              </a:cxn>
              <a:cxn ang="0">
                <a:pos x="T6" y="T7"/>
              </a:cxn>
              <a:cxn ang="0">
                <a:pos x="T8" y="T9"/>
              </a:cxn>
            </a:cxnLst>
            <a:rect l="0" t="0" r="r" b="b"/>
            <a:pathLst>
              <a:path w="189" h="293">
                <a:moveTo>
                  <a:pt x="10" y="54"/>
                </a:moveTo>
                <a:lnTo>
                  <a:pt x="0" y="293"/>
                </a:lnTo>
                <a:lnTo>
                  <a:pt x="189" y="231"/>
                </a:lnTo>
                <a:lnTo>
                  <a:pt x="180" y="0"/>
                </a:lnTo>
                <a:lnTo>
                  <a:pt x="10" y="54"/>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7" name="Freeform 330"/>
          <p:cNvSpPr>
            <a:spLocks/>
          </p:cNvSpPr>
          <p:nvPr/>
        </p:nvSpPr>
        <p:spPr bwMode="auto">
          <a:xfrm>
            <a:off x="3525561" y="6193138"/>
            <a:ext cx="151878" cy="241264"/>
          </a:xfrm>
          <a:custGeom>
            <a:avLst/>
            <a:gdLst>
              <a:gd name="T0" fmla="*/ 10 w 192"/>
              <a:gd name="T1" fmla="*/ 73 h 305"/>
              <a:gd name="T2" fmla="*/ 0 w 192"/>
              <a:gd name="T3" fmla="*/ 305 h 305"/>
              <a:gd name="T4" fmla="*/ 192 w 192"/>
              <a:gd name="T5" fmla="*/ 231 h 305"/>
              <a:gd name="T6" fmla="*/ 182 w 192"/>
              <a:gd name="T7" fmla="*/ 0 h 305"/>
              <a:gd name="T8" fmla="*/ 10 w 192"/>
              <a:gd name="T9" fmla="*/ 73 h 305"/>
            </a:gdLst>
            <a:ahLst/>
            <a:cxnLst>
              <a:cxn ang="0">
                <a:pos x="T0" y="T1"/>
              </a:cxn>
              <a:cxn ang="0">
                <a:pos x="T2" y="T3"/>
              </a:cxn>
              <a:cxn ang="0">
                <a:pos x="T4" y="T5"/>
              </a:cxn>
              <a:cxn ang="0">
                <a:pos x="T6" y="T7"/>
              </a:cxn>
              <a:cxn ang="0">
                <a:pos x="T8" y="T9"/>
              </a:cxn>
            </a:cxnLst>
            <a:rect l="0" t="0" r="r" b="b"/>
            <a:pathLst>
              <a:path w="192" h="305">
                <a:moveTo>
                  <a:pt x="10" y="73"/>
                </a:moveTo>
                <a:lnTo>
                  <a:pt x="0" y="305"/>
                </a:lnTo>
                <a:lnTo>
                  <a:pt x="192" y="231"/>
                </a:lnTo>
                <a:lnTo>
                  <a:pt x="182" y="0"/>
                </a:lnTo>
                <a:lnTo>
                  <a:pt x="10" y="73"/>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8" name="Freeform 331"/>
          <p:cNvSpPr>
            <a:spLocks/>
          </p:cNvSpPr>
          <p:nvPr/>
        </p:nvSpPr>
        <p:spPr bwMode="auto">
          <a:xfrm>
            <a:off x="3293788" y="5699535"/>
            <a:ext cx="179565" cy="231772"/>
          </a:xfrm>
          <a:custGeom>
            <a:avLst/>
            <a:gdLst>
              <a:gd name="T0" fmla="*/ 12 w 227"/>
              <a:gd name="T1" fmla="*/ 35 h 293"/>
              <a:gd name="T2" fmla="*/ 0 w 227"/>
              <a:gd name="T3" fmla="*/ 293 h 293"/>
              <a:gd name="T4" fmla="*/ 218 w 227"/>
              <a:gd name="T5" fmla="*/ 213 h 293"/>
              <a:gd name="T6" fmla="*/ 227 w 227"/>
              <a:gd name="T7" fmla="*/ 0 h 293"/>
              <a:gd name="T8" fmla="*/ 12 w 227"/>
              <a:gd name="T9" fmla="*/ 35 h 293"/>
            </a:gdLst>
            <a:ahLst/>
            <a:cxnLst>
              <a:cxn ang="0">
                <a:pos x="T0" y="T1"/>
              </a:cxn>
              <a:cxn ang="0">
                <a:pos x="T2" y="T3"/>
              </a:cxn>
              <a:cxn ang="0">
                <a:pos x="T4" y="T5"/>
              </a:cxn>
              <a:cxn ang="0">
                <a:pos x="T6" y="T7"/>
              </a:cxn>
              <a:cxn ang="0">
                <a:pos x="T8" y="T9"/>
              </a:cxn>
            </a:cxnLst>
            <a:rect l="0" t="0" r="r" b="b"/>
            <a:pathLst>
              <a:path w="227" h="293">
                <a:moveTo>
                  <a:pt x="12" y="35"/>
                </a:moveTo>
                <a:lnTo>
                  <a:pt x="0" y="293"/>
                </a:lnTo>
                <a:lnTo>
                  <a:pt x="218" y="213"/>
                </a:lnTo>
                <a:lnTo>
                  <a:pt x="227" y="0"/>
                </a:lnTo>
                <a:lnTo>
                  <a:pt x="12" y="35"/>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9" name="Freeform 332"/>
          <p:cNvSpPr>
            <a:spLocks/>
          </p:cNvSpPr>
          <p:nvPr/>
        </p:nvSpPr>
        <p:spPr bwMode="auto">
          <a:xfrm>
            <a:off x="3535055" y="5639417"/>
            <a:ext cx="185102" cy="239682"/>
          </a:xfrm>
          <a:custGeom>
            <a:avLst/>
            <a:gdLst>
              <a:gd name="T0" fmla="*/ 21 w 234"/>
              <a:gd name="T1" fmla="*/ 55 h 303"/>
              <a:gd name="T2" fmla="*/ 0 w 234"/>
              <a:gd name="T3" fmla="*/ 303 h 303"/>
              <a:gd name="T4" fmla="*/ 234 w 234"/>
              <a:gd name="T5" fmla="*/ 251 h 303"/>
              <a:gd name="T6" fmla="*/ 217 w 234"/>
              <a:gd name="T7" fmla="*/ 0 h 303"/>
              <a:gd name="T8" fmla="*/ 21 w 234"/>
              <a:gd name="T9" fmla="*/ 55 h 303"/>
            </a:gdLst>
            <a:ahLst/>
            <a:cxnLst>
              <a:cxn ang="0">
                <a:pos x="T0" y="T1"/>
              </a:cxn>
              <a:cxn ang="0">
                <a:pos x="T2" y="T3"/>
              </a:cxn>
              <a:cxn ang="0">
                <a:pos x="T4" y="T5"/>
              </a:cxn>
              <a:cxn ang="0">
                <a:pos x="T6" y="T7"/>
              </a:cxn>
              <a:cxn ang="0">
                <a:pos x="T8" y="T9"/>
              </a:cxn>
            </a:cxnLst>
            <a:rect l="0" t="0" r="r" b="b"/>
            <a:pathLst>
              <a:path w="234" h="303">
                <a:moveTo>
                  <a:pt x="21" y="55"/>
                </a:moveTo>
                <a:lnTo>
                  <a:pt x="0" y="303"/>
                </a:lnTo>
                <a:lnTo>
                  <a:pt x="234" y="251"/>
                </a:lnTo>
                <a:lnTo>
                  <a:pt x="217" y="0"/>
                </a:lnTo>
                <a:lnTo>
                  <a:pt x="21" y="55"/>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0" name="Freeform 333"/>
          <p:cNvSpPr>
            <a:spLocks/>
          </p:cNvSpPr>
          <p:nvPr/>
        </p:nvSpPr>
        <p:spPr bwMode="auto">
          <a:xfrm>
            <a:off x="3282714" y="6000127"/>
            <a:ext cx="162953" cy="190638"/>
          </a:xfrm>
          <a:custGeom>
            <a:avLst/>
            <a:gdLst>
              <a:gd name="T0" fmla="*/ 19 w 206"/>
              <a:gd name="T1" fmla="*/ 19 h 241"/>
              <a:gd name="T2" fmla="*/ 0 w 206"/>
              <a:gd name="T3" fmla="*/ 241 h 241"/>
              <a:gd name="T4" fmla="*/ 196 w 206"/>
              <a:gd name="T5" fmla="*/ 222 h 241"/>
              <a:gd name="T6" fmla="*/ 206 w 206"/>
              <a:gd name="T7" fmla="*/ 0 h 241"/>
              <a:gd name="T8" fmla="*/ 19 w 206"/>
              <a:gd name="T9" fmla="*/ 19 h 241"/>
            </a:gdLst>
            <a:ahLst/>
            <a:cxnLst>
              <a:cxn ang="0">
                <a:pos x="T0" y="T1"/>
              </a:cxn>
              <a:cxn ang="0">
                <a:pos x="T2" y="T3"/>
              </a:cxn>
              <a:cxn ang="0">
                <a:pos x="T4" y="T5"/>
              </a:cxn>
              <a:cxn ang="0">
                <a:pos x="T6" y="T7"/>
              </a:cxn>
              <a:cxn ang="0">
                <a:pos x="T8" y="T9"/>
              </a:cxn>
            </a:cxnLst>
            <a:rect l="0" t="0" r="r" b="b"/>
            <a:pathLst>
              <a:path w="206" h="241">
                <a:moveTo>
                  <a:pt x="19" y="19"/>
                </a:moveTo>
                <a:lnTo>
                  <a:pt x="0" y="241"/>
                </a:lnTo>
                <a:lnTo>
                  <a:pt x="196" y="222"/>
                </a:lnTo>
                <a:lnTo>
                  <a:pt x="206" y="0"/>
                </a:lnTo>
                <a:lnTo>
                  <a:pt x="19" y="19"/>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1" name="Freeform 334"/>
          <p:cNvSpPr>
            <a:spLocks/>
          </p:cNvSpPr>
          <p:nvPr/>
        </p:nvSpPr>
        <p:spPr bwMode="auto">
          <a:xfrm>
            <a:off x="3523980" y="5961365"/>
            <a:ext cx="162162" cy="197758"/>
          </a:xfrm>
          <a:custGeom>
            <a:avLst/>
            <a:gdLst>
              <a:gd name="T0" fmla="*/ 19 w 205"/>
              <a:gd name="T1" fmla="*/ 19 h 250"/>
              <a:gd name="T2" fmla="*/ 0 w 205"/>
              <a:gd name="T3" fmla="*/ 250 h 250"/>
              <a:gd name="T4" fmla="*/ 205 w 205"/>
              <a:gd name="T5" fmla="*/ 196 h 250"/>
              <a:gd name="T6" fmla="*/ 196 w 205"/>
              <a:gd name="T7" fmla="*/ 0 h 250"/>
              <a:gd name="T8" fmla="*/ 19 w 205"/>
              <a:gd name="T9" fmla="*/ 19 h 250"/>
            </a:gdLst>
            <a:ahLst/>
            <a:cxnLst>
              <a:cxn ang="0">
                <a:pos x="T0" y="T1"/>
              </a:cxn>
              <a:cxn ang="0">
                <a:pos x="T2" y="T3"/>
              </a:cxn>
              <a:cxn ang="0">
                <a:pos x="T4" y="T5"/>
              </a:cxn>
              <a:cxn ang="0">
                <a:pos x="T6" y="T7"/>
              </a:cxn>
              <a:cxn ang="0">
                <a:pos x="T8" y="T9"/>
              </a:cxn>
            </a:cxnLst>
            <a:rect l="0" t="0" r="r" b="b"/>
            <a:pathLst>
              <a:path w="205" h="250">
                <a:moveTo>
                  <a:pt x="19" y="19"/>
                </a:moveTo>
                <a:lnTo>
                  <a:pt x="0" y="250"/>
                </a:lnTo>
                <a:lnTo>
                  <a:pt x="205" y="196"/>
                </a:lnTo>
                <a:lnTo>
                  <a:pt x="196" y="0"/>
                </a:lnTo>
                <a:lnTo>
                  <a:pt x="19" y="19"/>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2" name="Freeform 335"/>
          <p:cNvSpPr>
            <a:spLocks/>
          </p:cNvSpPr>
          <p:nvPr/>
        </p:nvSpPr>
        <p:spPr bwMode="auto">
          <a:xfrm>
            <a:off x="3289833" y="6789574"/>
            <a:ext cx="150297" cy="231772"/>
          </a:xfrm>
          <a:custGeom>
            <a:avLst/>
            <a:gdLst>
              <a:gd name="T0" fmla="*/ 10 w 190"/>
              <a:gd name="T1" fmla="*/ 54 h 293"/>
              <a:gd name="T2" fmla="*/ 0 w 190"/>
              <a:gd name="T3" fmla="*/ 293 h 293"/>
              <a:gd name="T4" fmla="*/ 190 w 190"/>
              <a:gd name="T5" fmla="*/ 231 h 293"/>
              <a:gd name="T6" fmla="*/ 182 w 190"/>
              <a:gd name="T7" fmla="*/ 0 h 293"/>
              <a:gd name="T8" fmla="*/ 10 w 190"/>
              <a:gd name="T9" fmla="*/ 54 h 293"/>
            </a:gdLst>
            <a:ahLst/>
            <a:cxnLst>
              <a:cxn ang="0">
                <a:pos x="T0" y="T1"/>
              </a:cxn>
              <a:cxn ang="0">
                <a:pos x="T2" y="T3"/>
              </a:cxn>
              <a:cxn ang="0">
                <a:pos x="T4" y="T5"/>
              </a:cxn>
              <a:cxn ang="0">
                <a:pos x="T6" y="T7"/>
              </a:cxn>
              <a:cxn ang="0">
                <a:pos x="T8" y="T9"/>
              </a:cxn>
            </a:cxnLst>
            <a:rect l="0" t="0" r="r" b="b"/>
            <a:pathLst>
              <a:path w="190" h="293">
                <a:moveTo>
                  <a:pt x="10" y="54"/>
                </a:moveTo>
                <a:lnTo>
                  <a:pt x="0" y="293"/>
                </a:lnTo>
                <a:lnTo>
                  <a:pt x="190" y="231"/>
                </a:lnTo>
                <a:lnTo>
                  <a:pt x="182" y="0"/>
                </a:lnTo>
                <a:lnTo>
                  <a:pt x="10" y="54"/>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3" name="Freeform 336"/>
          <p:cNvSpPr>
            <a:spLocks/>
          </p:cNvSpPr>
          <p:nvPr/>
        </p:nvSpPr>
        <p:spPr bwMode="auto">
          <a:xfrm>
            <a:off x="3518443" y="6727874"/>
            <a:ext cx="149505" cy="241264"/>
          </a:xfrm>
          <a:custGeom>
            <a:avLst/>
            <a:gdLst>
              <a:gd name="T0" fmla="*/ 9 w 189"/>
              <a:gd name="T1" fmla="*/ 73 h 305"/>
              <a:gd name="T2" fmla="*/ 0 w 189"/>
              <a:gd name="T3" fmla="*/ 305 h 305"/>
              <a:gd name="T4" fmla="*/ 189 w 189"/>
              <a:gd name="T5" fmla="*/ 231 h 305"/>
              <a:gd name="T6" fmla="*/ 182 w 189"/>
              <a:gd name="T7" fmla="*/ 0 h 305"/>
              <a:gd name="T8" fmla="*/ 9 w 189"/>
              <a:gd name="T9" fmla="*/ 73 h 305"/>
            </a:gdLst>
            <a:ahLst/>
            <a:cxnLst>
              <a:cxn ang="0">
                <a:pos x="T0" y="T1"/>
              </a:cxn>
              <a:cxn ang="0">
                <a:pos x="T2" y="T3"/>
              </a:cxn>
              <a:cxn ang="0">
                <a:pos x="T4" y="T5"/>
              </a:cxn>
              <a:cxn ang="0">
                <a:pos x="T6" y="T7"/>
              </a:cxn>
              <a:cxn ang="0">
                <a:pos x="T8" y="T9"/>
              </a:cxn>
            </a:cxnLst>
            <a:rect l="0" t="0" r="r" b="b"/>
            <a:pathLst>
              <a:path w="189" h="305">
                <a:moveTo>
                  <a:pt x="9" y="73"/>
                </a:moveTo>
                <a:lnTo>
                  <a:pt x="0" y="305"/>
                </a:lnTo>
                <a:lnTo>
                  <a:pt x="189" y="231"/>
                </a:lnTo>
                <a:lnTo>
                  <a:pt x="182" y="0"/>
                </a:lnTo>
                <a:lnTo>
                  <a:pt x="9" y="73"/>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4" name="Freeform 337"/>
          <p:cNvSpPr>
            <a:spLocks/>
          </p:cNvSpPr>
          <p:nvPr/>
        </p:nvSpPr>
        <p:spPr bwMode="auto">
          <a:xfrm>
            <a:off x="3514487" y="6496102"/>
            <a:ext cx="164536" cy="197758"/>
          </a:xfrm>
          <a:custGeom>
            <a:avLst/>
            <a:gdLst>
              <a:gd name="T0" fmla="*/ 19 w 208"/>
              <a:gd name="T1" fmla="*/ 19 h 250"/>
              <a:gd name="T2" fmla="*/ 0 w 208"/>
              <a:gd name="T3" fmla="*/ 250 h 250"/>
              <a:gd name="T4" fmla="*/ 208 w 208"/>
              <a:gd name="T5" fmla="*/ 196 h 250"/>
              <a:gd name="T6" fmla="*/ 199 w 208"/>
              <a:gd name="T7" fmla="*/ 0 h 250"/>
              <a:gd name="T8" fmla="*/ 19 w 208"/>
              <a:gd name="T9" fmla="*/ 19 h 250"/>
            </a:gdLst>
            <a:ahLst/>
            <a:cxnLst>
              <a:cxn ang="0">
                <a:pos x="T0" y="T1"/>
              </a:cxn>
              <a:cxn ang="0">
                <a:pos x="T2" y="T3"/>
              </a:cxn>
              <a:cxn ang="0">
                <a:pos x="T4" y="T5"/>
              </a:cxn>
              <a:cxn ang="0">
                <a:pos x="T6" y="T7"/>
              </a:cxn>
              <a:cxn ang="0">
                <a:pos x="T8" y="T9"/>
              </a:cxn>
            </a:cxnLst>
            <a:rect l="0" t="0" r="r" b="b"/>
            <a:pathLst>
              <a:path w="208" h="250">
                <a:moveTo>
                  <a:pt x="19" y="19"/>
                </a:moveTo>
                <a:lnTo>
                  <a:pt x="0" y="250"/>
                </a:lnTo>
                <a:lnTo>
                  <a:pt x="208" y="196"/>
                </a:lnTo>
                <a:lnTo>
                  <a:pt x="199" y="0"/>
                </a:lnTo>
                <a:lnTo>
                  <a:pt x="19" y="19"/>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5" name="Freeform 338"/>
          <p:cNvSpPr>
            <a:spLocks/>
          </p:cNvSpPr>
          <p:nvPr/>
        </p:nvSpPr>
        <p:spPr bwMode="auto">
          <a:xfrm>
            <a:off x="3853049" y="5069083"/>
            <a:ext cx="128939" cy="174027"/>
          </a:xfrm>
          <a:custGeom>
            <a:avLst/>
            <a:gdLst>
              <a:gd name="T0" fmla="*/ 16 w 163"/>
              <a:gd name="T1" fmla="*/ 0 h 220"/>
              <a:gd name="T2" fmla="*/ 0 w 163"/>
              <a:gd name="T3" fmla="*/ 159 h 220"/>
              <a:gd name="T4" fmla="*/ 158 w 163"/>
              <a:gd name="T5" fmla="*/ 220 h 220"/>
              <a:gd name="T6" fmla="*/ 163 w 163"/>
              <a:gd name="T7" fmla="*/ 69 h 220"/>
              <a:gd name="T8" fmla="*/ 16 w 163"/>
              <a:gd name="T9" fmla="*/ 0 h 220"/>
            </a:gdLst>
            <a:ahLst/>
            <a:cxnLst>
              <a:cxn ang="0">
                <a:pos x="T0" y="T1"/>
              </a:cxn>
              <a:cxn ang="0">
                <a:pos x="T2" y="T3"/>
              </a:cxn>
              <a:cxn ang="0">
                <a:pos x="T4" y="T5"/>
              </a:cxn>
              <a:cxn ang="0">
                <a:pos x="T6" y="T7"/>
              </a:cxn>
              <a:cxn ang="0">
                <a:pos x="T8" y="T9"/>
              </a:cxn>
            </a:cxnLst>
            <a:rect l="0" t="0" r="r" b="b"/>
            <a:pathLst>
              <a:path w="163" h="220">
                <a:moveTo>
                  <a:pt x="16" y="0"/>
                </a:moveTo>
                <a:lnTo>
                  <a:pt x="0" y="159"/>
                </a:lnTo>
                <a:lnTo>
                  <a:pt x="158" y="220"/>
                </a:lnTo>
                <a:lnTo>
                  <a:pt x="163" y="69"/>
                </a:lnTo>
                <a:lnTo>
                  <a:pt x="16"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6" name="Freeform 339"/>
          <p:cNvSpPr>
            <a:spLocks/>
          </p:cNvSpPr>
          <p:nvPr/>
        </p:nvSpPr>
        <p:spPr bwMode="auto">
          <a:xfrm>
            <a:off x="3824573" y="5349899"/>
            <a:ext cx="155042" cy="177191"/>
          </a:xfrm>
          <a:custGeom>
            <a:avLst/>
            <a:gdLst>
              <a:gd name="T0" fmla="*/ 12 w 83"/>
              <a:gd name="T1" fmla="*/ 0 h 95"/>
              <a:gd name="T2" fmla="*/ 12 w 83"/>
              <a:gd name="T3" fmla="*/ 90 h 95"/>
              <a:gd name="T4" fmla="*/ 83 w 83"/>
              <a:gd name="T5" fmla="*/ 93 h 95"/>
              <a:gd name="T6" fmla="*/ 78 w 83"/>
              <a:gd name="T7" fmla="*/ 29 h 95"/>
              <a:gd name="T8" fmla="*/ 12 w 83"/>
              <a:gd name="T9" fmla="*/ 0 h 95"/>
            </a:gdLst>
            <a:ahLst/>
            <a:cxnLst>
              <a:cxn ang="0">
                <a:pos x="T0" y="T1"/>
              </a:cxn>
              <a:cxn ang="0">
                <a:pos x="T2" y="T3"/>
              </a:cxn>
              <a:cxn ang="0">
                <a:pos x="T4" y="T5"/>
              </a:cxn>
              <a:cxn ang="0">
                <a:pos x="T6" y="T7"/>
              </a:cxn>
              <a:cxn ang="0">
                <a:pos x="T8" y="T9"/>
              </a:cxn>
            </a:cxnLst>
            <a:rect l="0" t="0" r="r" b="b"/>
            <a:pathLst>
              <a:path w="83" h="95">
                <a:moveTo>
                  <a:pt x="12" y="0"/>
                </a:moveTo>
                <a:cubicBezTo>
                  <a:pt x="12" y="0"/>
                  <a:pt x="0" y="86"/>
                  <a:pt x="12" y="90"/>
                </a:cubicBezTo>
                <a:cubicBezTo>
                  <a:pt x="23" y="95"/>
                  <a:pt x="83" y="93"/>
                  <a:pt x="83" y="93"/>
                </a:cubicBezTo>
                <a:cubicBezTo>
                  <a:pt x="78" y="29"/>
                  <a:pt x="78" y="29"/>
                  <a:pt x="78" y="29"/>
                </a:cubicBezTo>
                <a:lnTo>
                  <a:pt x="12"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7" name="Freeform 340"/>
          <p:cNvSpPr>
            <a:spLocks/>
          </p:cNvSpPr>
          <p:nvPr/>
        </p:nvSpPr>
        <p:spPr bwMode="auto">
          <a:xfrm>
            <a:off x="3845139" y="5693997"/>
            <a:ext cx="147923" cy="153460"/>
          </a:xfrm>
          <a:custGeom>
            <a:avLst/>
            <a:gdLst>
              <a:gd name="T0" fmla="*/ 0 w 187"/>
              <a:gd name="T1" fmla="*/ 0 h 194"/>
              <a:gd name="T2" fmla="*/ 3 w 187"/>
              <a:gd name="T3" fmla="*/ 160 h 194"/>
              <a:gd name="T4" fmla="*/ 170 w 187"/>
              <a:gd name="T5" fmla="*/ 194 h 194"/>
              <a:gd name="T6" fmla="*/ 187 w 187"/>
              <a:gd name="T7" fmla="*/ 0 h 194"/>
              <a:gd name="T8" fmla="*/ 0 w 187"/>
              <a:gd name="T9" fmla="*/ 0 h 194"/>
            </a:gdLst>
            <a:ahLst/>
            <a:cxnLst>
              <a:cxn ang="0">
                <a:pos x="T0" y="T1"/>
              </a:cxn>
              <a:cxn ang="0">
                <a:pos x="T2" y="T3"/>
              </a:cxn>
              <a:cxn ang="0">
                <a:pos x="T4" y="T5"/>
              </a:cxn>
              <a:cxn ang="0">
                <a:pos x="T6" y="T7"/>
              </a:cxn>
              <a:cxn ang="0">
                <a:pos x="T8" y="T9"/>
              </a:cxn>
            </a:cxnLst>
            <a:rect l="0" t="0" r="r" b="b"/>
            <a:pathLst>
              <a:path w="187" h="194">
                <a:moveTo>
                  <a:pt x="0" y="0"/>
                </a:moveTo>
                <a:lnTo>
                  <a:pt x="3" y="160"/>
                </a:lnTo>
                <a:lnTo>
                  <a:pt x="170" y="194"/>
                </a:lnTo>
                <a:lnTo>
                  <a:pt x="187" y="0"/>
                </a:lnTo>
                <a:lnTo>
                  <a:pt x="0" y="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8" name="Freeform 341"/>
          <p:cNvSpPr>
            <a:spLocks/>
          </p:cNvSpPr>
          <p:nvPr/>
        </p:nvSpPr>
        <p:spPr bwMode="auto">
          <a:xfrm>
            <a:off x="3834065" y="5976395"/>
            <a:ext cx="160580" cy="167698"/>
          </a:xfrm>
          <a:custGeom>
            <a:avLst/>
            <a:gdLst>
              <a:gd name="T0" fmla="*/ 0 w 203"/>
              <a:gd name="T1" fmla="*/ 0 h 212"/>
              <a:gd name="T2" fmla="*/ 0 w 203"/>
              <a:gd name="T3" fmla="*/ 193 h 212"/>
              <a:gd name="T4" fmla="*/ 187 w 203"/>
              <a:gd name="T5" fmla="*/ 212 h 212"/>
              <a:gd name="T6" fmla="*/ 203 w 203"/>
              <a:gd name="T7" fmla="*/ 35 h 212"/>
              <a:gd name="T8" fmla="*/ 0 w 203"/>
              <a:gd name="T9" fmla="*/ 0 h 212"/>
            </a:gdLst>
            <a:ahLst/>
            <a:cxnLst>
              <a:cxn ang="0">
                <a:pos x="T0" y="T1"/>
              </a:cxn>
              <a:cxn ang="0">
                <a:pos x="T2" y="T3"/>
              </a:cxn>
              <a:cxn ang="0">
                <a:pos x="T4" y="T5"/>
              </a:cxn>
              <a:cxn ang="0">
                <a:pos x="T6" y="T7"/>
              </a:cxn>
              <a:cxn ang="0">
                <a:pos x="T8" y="T9"/>
              </a:cxn>
            </a:cxnLst>
            <a:rect l="0" t="0" r="r" b="b"/>
            <a:pathLst>
              <a:path w="203" h="212">
                <a:moveTo>
                  <a:pt x="0" y="0"/>
                </a:moveTo>
                <a:lnTo>
                  <a:pt x="0" y="193"/>
                </a:lnTo>
                <a:lnTo>
                  <a:pt x="187" y="212"/>
                </a:lnTo>
                <a:lnTo>
                  <a:pt x="203" y="35"/>
                </a:lnTo>
                <a:lnTo>
                  <a:pt x="0" y="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9" name="Freeform 342"/>
          <p:cNvSpPr>
            <a:spLocks/>
          </p:cNvSpPr>
          <p:nvPr/>
        </p:nvSpPr>
        <p:spPr bwMode="auto">
          <a:xfrm>
            <a:off x="3828527" y="6235853"/>
            <a:ext cx="162953" cy="189056"/>
          </a:xfrm>
          <a:custGeom>
            <a:avLst/>
            <a:gdLst>
              <a:gd name="T0" fmla="*/ 12 w 206"/>
              <a:gd name="T1" fmla="*/ 0 h 239"/>
              <a:gd name="T2" fmla="*/ 0 w 206"/>
              <a:gd name="T3" fmla="*/ 232 h 239"/>
              <a:gd name="T4" fmla="*/ 196 w 206"/>
              <a:gd name="T5" fmla="*/ 239 h 239"/>
              <a:gd name="T6" fmla="*/ 206 w 206"/>
              <a:gd name="T7" fmla="*/ 43 h 239"/>
              <a:gd name="T8" fmla="*/ 12 w 206"/>
              <a:gd name="T9" fmla="*/ 0 h 239"/>
            </a:gdLst>
            <a:ahLst/>
            <a:cxnLst>
              <a:cxn ang="0">
                <a:pos x="T0" y="T1"/>
              </a:cxn>
              <a:cxn ang="0">
                <a:pos x="T2" y="T3"/>
              </a:cxn>
              <a:cxn ang="0">
                <a:pos x="T4" y="T5"/>
              </a:cxn>
              <a:cxn ang="0">
                <a:pos x="T6" y="T7"/>
              </a:cxn>
              <a:cxn ang="0">
                <a:pos x="T8" y="T9"/>
              </a:cxn>
            </a:cxnLst>
            <a:rect l="0" t="0" r="r" b="b"/>
            <a:pathLst>
              <a:path w="206" h="239">
                <a:moveTo>
                  <a:pt x="12" y="0"/>
                </a:moveTo>
                <a:lnTo>
                  <a:pt x="0" y="232"/>
                </a:lnTo>
                <a:lnTo>
                  <a:pt x="196" y="239"/>
                </a:lnTo>
                <a:lnTo>
                  <a:pt x="206" y="43"/>
                </a:lnTo>
                <a:lnTo>
                  <a:pt x="12"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0" name="Freeform 343"/>
          <p:cNvSpPr>
            <a:spLocks/>
          </p:cNvSpPr>
          <p:nvPr/>
        </p:nvSpPr>
        <p:spPr bwMode="auto">
          <a:xfrm>
            <a:off x="3822990" y="6566504"/>
            <a:ext cx="168491" cy="181937"/>
          </a:xfrm>
          <a:custGeom>
            <a:avLst/>
            <a:gdLst>
              <a:gd name="T0" fmla="*/ 0 w 213"/>
              <a:gd name="T1" fmla="*/ 26 h 230"/>
              <a:gd name="T2" fmla="*/ 0 w 213"/>
              <a:gd name="T3" fmla="*/ 230 h 230"/>
              <a:gd name="T4" fmla="*/ 206 w 213"/>
              <a:gd name="T5" fmla="*/ 213 h 230"/>
              <a:gd name="T6" fmla="*/ 213 w 213"/>
              <a:gd name="T7" fmla="*/ 0 h 230"/>
              <a:gd name="T8" fmla="*/ 0 w 213"/>
              <a:gd name="T9" fmla="*/ 26 h 230"/>
            </a:gdLst>
            <a:ahLst/>
            <a:cxnLst>
              <a:cxn ang="0">
                <a:pos x="T0" y="T1"/>
              </a:cxn>
              <a:cxn ang="0">
                <a:pos x="T2" y="T3"/>
              </a:cxn>
              <a:cxn ang="0">
                <a:pos x="T4" y="T5"/>
              </a:cxn>
              <a:cxn ang="0">
                <a:pos x="T6" y="T7"/>
              </a:cxn>
              <a:cxn ang="0">
                <a:pos x="T8" y="T9"/>
              </a:cxn>
            </a:cxnLst>
            <a:rect l="0" t="0" r="r" b="b"/>
            <a:pathLst>
              <a:path w="213" h="230">
                <a:moveTo>
                  <a:pt x="0" y="26"/>
                </a:moveTo>
                <a:lnTo>
                  <a:pt x="0" y="230"/>
                </a:lnTo>
                <a:lnTo>
                  <a:pt x="206" y="213"/>
                </a:lnTo>
                <a:lnTo>
                  <a:pt x="213" y="0"/>
                </a:lnTo>
                <a:lnTo>
                  <a:pt x="0" y="26"/>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1" name="Freeform 344"/>
          <p:cNvSpPr>
            <a:spLocks/>
          </p:cNvSpPr>
          <p:nvPr/>
        </p:nvSpPr>
        <p:spPr bwMode="auto">
          <a:xfrm>
            <a:off x="3811917" y="6847319"/>
            <a:ext cx="167699" cy="134475"/>
          </a:xfrm>
          <a:custGeom>
            <a:avLst/>
            <a:gdLst>
              <a:gd name="T0" fmla="*/ 0 w 212"/>
              <a:gd name="T1" fmla="*/ 7 h 170"/>
              <a:gd name="T2" fmla="*/ 19 w 212"/>
              <a:gd name="T3" fmla="*/ 170 h 170"/>
              <a:gd name="T4" fmla="*/ 196 w 212"/>
              <a:gd name="T5" fmla="*/ 149 h 170"/>
              <a:gd name="T6" fmla="*/ 212 w 212"/>
              <a:gd name="T7" fmla="*/ 0 h 170"/>
              <a:gd name="T8" fmla="*/ 0 w 212"/>
              <a:gd name="T9" fmla="*/ 7 h 170"/>
            </a:gdLst>
            <a:ahLst/>
            <a:cxnLst>
              <a:cxn ang="0">
                <a:pos x="T0" y="T1"/>
              </a:cxn>
              <a:cxn ang="0">
                <a:pos x="T2" y="T3"/>
              </a:cxn>
              <a:cxn ang="0">
                <a:pos x="T4" y="T5"/>
              </a:cxn>
              <a:cxn ang="0">
                <a:pos x="T6" y="T7"/>
              </a:cxn>
              <a:cxn ang="0">
                <a:pos x="T8" y="T9"/>
              </a:cxn>
            </a:cxnLst>
            <a:rect l="0" t="0" r="r" b="b"/>
            <a:pathLst>
              <a:path w="212" h="170">
                <a:moveTo>
                  <a:pt x="0" y="7"/>
                </a:moveTo>
                <a:lnTo>
                  <a:pt x="19" y="170"/>
                </a:lnTo>
                <a:lnTo>
                  <a:pt x="196" y="149"/>
                </a:lnTo>
                <a:lnTo>
                  <a:pt x="212" y="0"/>
                </a:lnTo>
                <a:lnTo>
                  <a:pt x="0" y="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2" name="Freeform 345"/>
          <p:cNvSpPr>
            <a:spLocks noEditPoints="1"/>
          </p:cNvSpPr>
          <p:nvPr/>
        </p:nvSpPr>
        <p:spPr bwMode="auto">
          <a:xfrm>
            <a:off x="8286796" y="6531699"/>
            <a:ext cx="3127749" cy="751479"/>
          </a:xfrm>
          <a:custGeom>
            <a:avLst/>
            <a:gdLst>
              <a:gd name="T0" fmla="*/ 3954 w 3954"/>
              <a:gd name="T1" fmla="*/ 122 h 950"/>
              <a:gd name="T2" fmla="*/ 3701 w 3954"/>
              <a:gd name="T3" fmla="*/ 156 h 950"/>
              <a:gd name="T4" fmla="*/ 3701 w 3954"/>
              <a:gd name="T5" fmla="*/ 191 h 950"/>
              <a:gd name="T6" fmla="*/ 3949 w 3954"/>
              <a:gd name="T7" fmla="*/ 174 h 950"/>
              <a:gd name="T8" fmla="*/ 3954 w 3954"/>
              <a:gd name="T9" fmla="*/ 122 h 950"/>
              <a:gd name="T10" fmla="*/ 612 w 3954"/>
              <a:gd name="T11" fmla="*/ 35 h 950"/>
              <a:gd name="T12" fmla="*/ 14 w 3954"/>
              <a:gd name="T13" fmla="*/ 66 h 950"/>
              <a:gd name="T14" fmla="*/ 0 w 3954"/>
              <a:gd name="T15" fmla="*/ 349 h 950"/>
              <a:gd name="T16" fmla="*/ 589 w 3954"/>
              <a:gd name="T17" fmla="*/ 219 h 950"/>
              <a:gd name="T18" fmla="*/ 612 w 3954"/>
              <a:gd name="T19" fmla="*/ 35 h 950"/>
              <a:gd name="T20" fmla="*/ 2160 w 3954"/>
              <a:gd name="T21" fmla="*/ 0 h 950"/>
              <a:gd name="T22" fmla="*/ 1730 w 3954"/>
              <a:gd name="T23" fmla="*/ 52 h 950"/>
              <a:gd name="T24" fmla="*/ 1730 w 3954"/>
              <a:gd name="T25" fmla="*/ 950 h 950"/>
              <a:gd name="T26" fmla="*/ 2110 w 3954"/>
              <a:gd name="T27" fmla="*/ 924 h 950"/>
              <a:gd name="T28" fmla="*/ 2160 w 3954"/>
              <a:gd name="T29" fmla="*/ 0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54" h="950">
                <a:moveTo>
                  <a:pt x="3954" y="122"/>
                </a:moveTo>
                <a:lnTo>
                  <a:pt x="3701" y="156"/>
                </a:lnTo>
                <a:lnTo>
                  <a:pt x="3701" y="191"/>
                </a:lnTo>
                <a:lnTo>
                  <a:pt x="3949" y="174"/>
                </a:lnTo>
                <a:lnTo>
                  <a:pt x="3954" y="122"/>
                </a:lnTo>
                <a:close/>
                <a:moveTo>
                  <a:pt x="612" y="35"/>
                </a:moveTo>
                <a:lnTo>
                  <a:pt x="14" y="66"/>
                </a:lnTo>
                <a:lnTo>
                  <a:pt x="0" y="349"/>
                </a:lnTo>
                <a:lnTo>
                  <a:pt x="589" y="219"/>
                </a:lnTo>
                <a:lnTo>
                  <a:pt x="612" y="35"/>
                </a:lnTo>
                <a:close/>
                <a:moveTo>
                  <a:pt x="2160" y="0"/>
                </a:moveTo>
                <a:lnTo>
                  <a:pt x="1730" y="52"/>
                </a:lnTo>
                <a:lnTo>
                  <a:pt x="1730" y="950"/>
                </a:lnTo>
                <a:lnTo>
                  <a:pt x="2110" y="924"/>
                </a:lnTo>
                <a:lnTo>
                  <a:pt x="2160" y="0"/>
                </a:lnTo>
                <a:close/>
              </a:path>
            </a:pathLst>
          </a:custGeom>
          <a:solidFill>
            <a:srgbClr val="93C9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3" name="Freeform 346"/>
          <p:cNvSpPr>
            <a:spLocks noEditPoints="1"/>
          </p:cNvSpPr>
          <p:nvPr/>
        </p:nvSpPr>
        <p:spPr bwMode="auto">
          <a:xfrm>
            <a:off x="8286796" y="6531699"/>
            <a:ext cx="3127749" cy="751479"/>
          </a:xfrm>
          <a:custGeom>
            <a:avLst/>
            <a:gdLst>
              <a:gd name="T0" fmla="*/ 3954 w 3954"/>
              <a:gd name="T1" fmla="*/ 122 h 950"/>
              <a:gd name="T2" fmla="*/ 3701 w 3954"/>
              <a:gd name="T3" fmla="*/ 156 h 950"/>
              <a:gd name="T4" fmla="*/ 3701 w 3954"/>
              <a:gd name="T5" fmla="*/ 191 h 950"/>
              <a:gd name="T6" fmla="*/ 3949 w 3954"/>
              <a:gd name="T7" fmla="*/ 174 h 950"/>
              <a:gd name="T8" fmla="*/ 3954 w 3954"/>
              <a:gd name="T9" fmla="*/ 122 h 950"/>
              <a:gd name="T10" fmla="*/ 612 w 3954"/>
              <a:gd name="T11" fmla="*/ 35 h 950"/>
              <a:gd name="T12" fmla="*/ 14 w 3954"/>
              <a:gd name="T13" fmla="*/ 66 h 950"/>
              <a:gd name="T14" fmla="*/ 0 w 3954"/>
              <a:gd name="T15" fmla="*/ 349 h 950"/>
              <a:gd name="T16" fmla="*/ 589 w 3954"/>
              <a:gd name="T17" fmla="*/ 219 h 950"/>
              <a:gd name="T18" fmla="*/ 612 w 3954"/>
              <a:gd name="T19" fmla="*/ 35 h 950"/>
              <a:gd name="T20" fmla="*/ 2160 w 3954"/>
              <a:gd name="T21" fmla="*/ 0 h 950"/>
              <a:gd name="T22" fmla="*/ 1730 w 3954"/>
              <a:gd name="T23" fmla="*/ 52 h 950"/>
              <a:gd name="T24" fmla="*/ 1730 w 3954"/>
              <a:gd name="T25" fmla="*/ 950 h 950"/>
              <a:gd name="T26" fmla="*/ 2110 w 3954"/>
              <a:gd name="T27" fmla="*/ 924 h 950"/>
              <a:gd name="T28" fmla="*/ 2160 w 3954"/>
              <a:gd name="T29" fmla="*/ 0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54" h="950">
                <a:moveTo>
                  <a:pt x="3954" y="122"/>
                </a:moveTo>
                <a:lnTo>
                  <a:pt x="3701" y="156"/>
                </a:lnTo>
                <a:lnTo>
                  <a:pt x="3701" y="191"/>
                </a:lnTo>
                <a:lnTo>
                  <a:pt x="3949" y="174"/>
                </a:lnTo>
                <a:lnTo>
                  <a:pt x="3954" y="122"/>
                </a:lnTo>
                <a:moveTo>
                  <a:pt x="612" y="35"/>
                </a:moveTo>
                <a:lnTo>
                  <a:pt x="14" y="66"/>
                </a:lnTo>
                <a:lnTo>
                  <a:pt x="0" y="349"/>
                </a:lnTo>
                <a:lnTo>
                  <a:pt x="589" y="219"/>
                </a:lnTo>
                <a:lnTo>
                  <a:pt x="612" y="35"/>
                </a:lnTo>
                <a:moveTo>
                  <a:pt x="2160" y="0"/>
                </a:moveTo>
                <a:lnTo>
                  <a:pt x="1730" y="52"/>
                </a:lnTo>
                <a:lnTo>
                  <a:pt x="1730" y="950"/>
                </a:lnTo>
                <a:lnTo>
                  <a:pt x="2110" y="924"/>
                </a:lnTo>
                <a:lnTo>
                  <a:pt x="2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4" name="Freeform 347"/>
          <p:cNvSpPr>
            <a:spLocks/>
          </p:cNvSpPr>
          <p:nvPr/>
        </p:nvSpPr>
        <p:spPr bwMode="auto">
          <a:xfrm>
            <a:off x="4002556" y="6802230"/>
            <a:ext cx="8468021" cy="620958"/>
          </a:xfrm>
          <a:custGeom>
            <a:avLst/>
            <a:gdLst>
              <a:gd name="T0" fmla="*/ 10705 w 10705"/>
              <a:gd name="T1" fmla="*/ 0 h 785"/>
              <a:gd name="T2" fmla="*/ 10703 w 10705"/>
              <a:gd name="T3" fmla="*/ 0 h 785"/>
              <a:gd name="T4" fmla="*/ 10703 w 10705"/>
              <a:gd name="T5" fmla="*/ 721 h 785"/>
              <a:gd name="T6" fmla="*/ 57 w 10705"/>
              <a:gd name="T7" fmla="*/ 721 h 785"/>
              <a:gd name="T8" fmla="*/ 57 w 10705"/>
              <a:gd name="T9" fmla="*/ 726 h 785"/>
              <a:gd name="T10" fmla="*/ 0 w 10705"/>
              <a:gd name="T11" fmla="*/ 724 h 785"/>
              <a:gd name="T12" fmla="*/ 0 w 10705"/>
              <a:gd name="T13" fmla="*/ 738 h 785"/>
              <a:gd name="T14" fmla="*/ 9013 w 10705"/>
              <a:gd name="T15" fmla="*/ 785 h 785"/>
              <a:gd name="T16" fmla="*/ 9013 w 10705"/>
              <a:gd name="T17" fmla="*/ 738 h 785"/>
              <a:gd name="T18" fmla="*/ 10705 w 10705"/>
              <a:gd name="T19" fmla="*/ 726 h 785"/>
              <a:gd name="T20" fmla="*/ 10705 w 10705"/>
              <a:gd name="T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05" h="785">
                <a:moveTo>
                  <a:pt x="10705" y="0"/>
                </a:moveTo>
                <a:lnTo>
                  <a:pt x="10703" y="0"/>
                </a:lnTo>
                <a:lnTo>
                  <a:pt x="10703" y="721"/>
                </a:lnTo>
                <a:lnTo>
                  <a:pt x="57" y="721"/>
                </a:lnTo>
                <a:lnTo>
                  <a:pt x="57" y="726"/>
                </a:lnTo>
                <a:lnTo>
                  <a:pt x="0" y="724"/>
                </a:lnTo>
                <a:lnTo>
                  <a:pt x="0" y="738"/>
                </a:lnTo>
                <a:lnTo>
                  <a:pt x="9013" y="785"/>
                </a:lnTo>
                <a:lnTo>
                  <a:pt x="9013" y="738"/>
                </a:lnTo>
                <a:lnTo>
                  <a:pt x="10705" y="726"/>
                </a:lnTo>
                <a:lnTo>
                  <a:pt x="10705" y="0"/>
                </a:lnTo>
                <a:close/>
              </a:path>
            </a:pathLst>
          </a:custGeom>
          <a:solidFill>
            <a:srgbClr val="98C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5" name="Freeform 348"/>
          <p:cNvSpPr>
            <a:spLocks/>
          </p:cNvSpPr>
          <p:nvPr/>
        </p:nvSpPr>
        <p:spPr bwMode="auto">
          <a:xfrm>
            <a:off x="4002556" y="6802230"/>
            <a:ext cx="8468021" cy="620958"/>
          </a:xfrm>
          <a:custGeom>
            <a:avLst/>
            <a:gdLst>
              <a:gd name="T0" fmla="*/ 10705 w 10705"/>
              <a:gd name="T1" fmla="*/ 0 h 785"/>
              <a:gd name="T2" fmla="*/ 10703 w 10705"/>
              <a:gd name="T3" fmla="*/ 0 h 785"/>
              <a:gd name="T4" fmla="*/ 10703 w 10705"/>
              <a:gd name="T5" fmla="*/ 721 h 785"/>
              <a:gd name="T6" fmla="*/ 57 w 10705"/>
              <a:gd name="T7" fmla="*/ 721 h 785"/>
              <a:gd name="T8" fmla="*/ 57 w 10705"/>
              <a:gd name="T9" fmla="*/ 726 h 785"/>
              <a:gd name="T10" fmla="*/ 0 w 10705"/>
              <a:gd name="T11" fmla="*/ 724 h 785"/>
              <a:gd name="T12" fmla="*/ 0 w 10705"/>
              <a:gd name="T13" fmla="*/ 738 h 785"/>
              <a:gd name="T14" fmla="*/ 9013 w 10705"/>
              <a:gd name="T15" fmla="*/ 785 h 785"/>
              <a:gd name="T16" fmla="*/ 9013 w 10705"/>
              <a:gd name="T17" fmla="*/ 738 h 785"/>
              <a:gd name="T18" fmla="*/ 10705 w 10705"/>
              <a:gd name="T19" fmla="*/ 726 h 785"/>
              <a:gd name="T20" fmla="*/ 10705 w 10705"/>
              <a:gd name="T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05" h="785">
                <a:moveTo>
                  <a:pt x="10705" y="0"/>
                </a:moveTo>
                <a:lnTo>
                  <a:pt x="10703" y="0"/>
                </a:lnTo>
                <a:lnTo>
                  <a:pt x="10703" y="721"/>
                </a:lnTo>
                <a:lnTo>
                  <a:pt x="57" y="721"/>
                </a:lnTo>
                <a:lnTo>
                  <a:pt x="57" y="726"/>
                </a:lnTo>
                <a:lnTo>
                  <a:pt x="0" y="724"/>
                </a:lnTo>
                <a:lnTo>
                  <a:pt x="0" y="738"/>
                </a:lnTo>
                <a:lnTo>
                  <a:pt x="9013" y="785"/>
                </a:lnTo>
                <a:lnTo>
                  <a:pt x="9013" y="738"/>
                </a:lnTo>
                <a:lnTo>
                  <a:pt x="10705" y="726"/>
                </a:lnTo>
                <a:lnTo>
                  <a:pt x="107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6" name="Freeform 349"/>
          <p:cNvSpPr>
            <a:spLocks/>
          </p:cNvSpPr>
          <p:nvPr/>
        </p:nvSpPr>
        <p:spPr bwMode="auto">
          <a:xfrm>
            <a:off x="4047645" y="6316539"/>
            <a:ext cx="8421350" cy="1056025"/>
          </a:xfrm>
          <a:custGeom>
            <a:avLst/>
            <a:gdLst>
              <a:gd name="T0" fmla="*/ 8975 w 10646"/>
              <a:gd name="T1" fmla="*/ 0 h 1335"/>
              <a:gd name="T2" fmla="*/ 7869 w 10646"/>
              <a:gd name="T3" fmla="*/ 47 h 1335"/>
              <a:gd name="T4" fmla="*/ 7859 w 10646"/>
              <a:gd name="T5" fmla="*/ 756 h 1335"/>
              <a:gd name="T6" fmla="*/ 7708 w 10646"/>
              <a:gd name="T7" fmla="*/ 756 h 1335"/>
              <a:gd name="T8" fmla="*/ 7746 w 10646"/>
              <a:gd name="T9" fmla="*/ 246 h 1335"/>
              <a:gd name="T10" fmla="*/ 7519 w 10646"/>
              <a:gd name="T11" fmla="*/ 272 h 1335"/>
              <a:gd name="T12" fmla="*/ 7469 w 10646"/>
              <a:gd name="T13" fmla="*/ 1196 h 1335"/>
              <a:gd name="T14" fmla="*/ 7089 w 10646"/>
              <a:gd name="T15" fmla="*/ 1222 h 1335"/>
              <a:gd name="T16" fmla="*/ 7089 w 10646"/>
              <a:gd name="T17" fmla="*/ 324 h 1335"/>
              <a:gd name="T18" fmla="*/ 6338 w 10646"/>
              <a:gd name="T19" fmla="*/ 411 h 1335"/>
              <a:gd name="T20" fmla="*/ 6319 w 10646"/>
              <a:gd name="T21" fmla="*/ 725 h 1335"/>
              <a:gd name="T22" fmla="*/ 5919 w 10646"/>
              <a:gd name="T23" fmla="*/ 725 h 1335"/>
              <a:gd name="T24" fmla="*/ 5948 w 10646"/>
              <a:gd name="T25" fmla="*/ 491 h 1335"/>
              <a:gd name="T26" fmla="*/ 5359 w 10646"/>
              <a:gd name="T27" fmla="*/ 621 h 1335"/>
              <a:gd name="T28" fmla="*/ 5373 w 10646"/>
              <a:gd name="T29" fmla="*/ 338 h 1335"/>
              <a:gd name="T30" fmla="*/ 4648 w 10646"/>
              <a:gd name="T31" fmla="*/ 378 h 1335"/>
              <a:gd name="T32" fmla="*/ 4577 w 10646"/>
              <a:gd name="T33" fmla="*/ 725 h 1335"/>
              <a:gd name="T34" fmla="*/ 4178 w 10646"/>
              <a:gd name="T35" fmla="*/ 657 h 1335"/>
              <a:gd name="T36" fmla="*/ 3880 w 10646"/>
              <a:gd name="T37" fmla="*/ 430 h 1335"/>
              <a:gd name="T38" fmla="*/ 2712 w 10646"/>
              <a:gd name="T39" fmla="*/ 394 h 1335"/>
              <a:gd name="T40" fmla="*/ 1356 w 10646"/>
              <a:gd name="T41" fmla="*/ 423 h 1335"/>
              <a:gd name="T42" fmla="*/ 28 w 10646"/>
              <a:gd name="T43" fmla="*/ 640 h 1335"/>
              <a:gd name="T44" fmla="*/ 0 w 10646"/>
              <a:gd name="T45" fmla="*/ 1335 h 1335"/>
              <a:gd name="T46" fmla="*/ 10646 w 10646"/>
              <a:gd name="T47" fmla="*/ 1335 h 1335"/>
              <a:gd name="T48" fmla="*/ 10646 w 10646"/>
              <a:gd name="T49" fmla="*/ 614 h 1335"/>
              <a:gd name="T50" fmla="*/ 10237 w 10646"/>
              <a:gd name="T51" fmla="*/ 638 h 1335"/>
              <a:gd name="T52" fmla="*/ 10253 w 10646"/>
              <a:gd name="T53" fmla="*/ 881 h 1335"/>
              <a:gd name="T54" fmla="*/ 9906 w 10646"/>
              <a:gd name="T55" fmla="*/ 881 h 1335"/>
              <a:gd name="T56" fmla="*/ 9887 w 10646"/>
              <a:gd name="T57" fmla="*/ 446 h 1335"/>
              <a:gd name="T58" fmla="*/ 9592 w 10646"/>
              <a:gd name="T59" fmla="*/ 465 h 1335"/>
              <a:gd name="T60" fmla="*/ 9556 w 10646"/>
              <a:gd name="T61" fmla="*/ 848 h 1335"/>
              <a:gd name="T62" fmla="*/ 9277 w 10646"/>
              <a:gd name="T63" fmla="*/ 829 h 1335"/>
              <a:gd name="T64" fmla="*/ 9308 w 10646"/>
              <a:gd name="T65" fmla="*/ 446 h 1335"/>
              <a:gd name="T66" fmla="*/ 9060 w 10646"/>
              <a:gd name="T67" fmla="*/ 463 h 1335"/>
              <a:gd name="T68" fmla="*/ 9060 w 10646"/>
              <a:gd name="T69" fmla="*/ 428 h 1335"/>
              <a:gd name="T70" fmla="*/ 8968 w 10646"/>
              <a:gd name="T71" fmla="*/ 439 h 1335"/>
              <a:gd name="T72" fmla="*/ 8975 w 10646"/>
              <a:gd name="T73" fmla="*/ 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46" h="1335">
                <a:moveTo>
                  <a:pt x="8975" y="0"/>
                </a:moveTo>
                <a:lnTo>
                  <a:pt x="7869" y="47"/>
                </a:lnTo>
                <a:lnTo>
                  <a:pt x="7859" y="756"/>
                </a:lnTo>
                <a:lnTo>
                  <a:pt x="7708" y="756"/>
                </a:lnTo>
                <a:lnTo>
                  <a:pt x="7746" y="246"/>
                </a:lnTo>
                <a:lnTo>
                  <a:pt x="7519" y="272"/>
                </a:lnTo>
                <a:lnTo>
                  <a:pt x="7469" y="1196"/>
                </a:lnTo>
                <a:lnTo>
                  <a:pt x="7089" y="1222"/>
                </a:lnTo>
                <a:lnTo>
                  <a:pt x="7089" y="324"/>
                </a:lnTo>
                <a:lnTo>
                  <a:pt x="6338" y="411"/>
                </a:lnTo>
                <a:lnTo>
                  <a:pt x="6319" y="725"/>
                </a:lnTo>
                <a:lnTo>
                  <a:pt x="5919" y="725"/>
                </a:lnTo>
                <a:lnTo>
                  <a:pt x="5948" y="491"/>
                </a:lnTo>
                <a:lnTo>
                  <a:pt x="5359" y="621"/>
                </a:lnTo>
                <a:lnTo>
                  <a:pt x="5373" y="338"/>
                </a:lnTo>
                <a:lnTo>
                  <a:pt x="4648" y="378"/>
                </a:lnTo>
                <a:lnTo>
                  <a:pt x="4577" y="725"/>
                </a:lnTo>
                <a:lnTo>
                  <a:pt x="4178" y="657"/>
                </a:lnTo>
                <a:lnTo>
                  <a:pt x="3880" y="430"/>
                </a:lnTo>
                <a:lnTo>
                  <a:pt x="2712" y="394"/>
                </a:lnTo>
                <a:lnTo>
                  <a:pt x="1356" y="423"/>
                </a:lnTo>
                <a:lnTo>
                  <a:pt x="28" y="640"/>
                </a:lnTo>
                <a:lnTo>
                  <a:pt x="0" y="1335"/>
                </a:lnTo>
                <a:lnTo>
                  <a:pt x="10646" y="1335"/>
                </a:lnTo>
                <a:lnTo>
                  <a:pt x="10646" y="614"/>
                </a:lnTo>
                <a:lnTo>
                  <a:pt x="10237" y="638"/>
                </a:lnTo>
                <a:lnTo>
                  <a:pt x="10253" y="881"/>
                </a:lnTo>
                <a:lnTo>
                  <a:pt x="9906" y="881"/>
                </a:lnTo>
                <a:lnTo>
                  <a:pt x="9887" y="446"/>
                </a:lnTo>
                <a:lnTo>
                  <a:pt x="9592" y="465"/>
                </a:lnTo>
                <a:lnTo>
                  <a:pt x="9556" y="848"/>
                </a:lnTo>
                <a:lnTo>
                  <a:pt x="9277" y="829"/>
                </a:lnTo>
                <a:lnTo>
                  <a:pt x="9308" y="446"/>
                </a:lnTo>
                <a:lnTo>
                  <a:pt x="9060" y="463"/>
                </a:lnTo>
                <a:lnTo>
                  <a:pt x="9060" y="428"/>
                </a:lnTo>
                <a:lnTo>
                  <a:pt x="8968" y="439"/>
                </a:lnTo>
                <a:lnTo>
                  <a:pt x="8975" y="0"/>
                </a:lnTo>
                <a:close/>
              </a:path>
            </a:pathLst>
          </a:custGeom>
          <a:solidFill>
            <a:srgbClr val="7EB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7" name="Freeform 350"/>
          <p:cNvSpPr>
            <a:spLocks/>
          </p:cNvSpPr>
          <p:nvPr/>
        </p:nvSpPr>
        <p:spPr bwMode="auto">
          <a:xfrm>
            <a:off x="4047645" y="6316539"/>
            <a:ext cx="8421350" cy="1056025"/>
          </a:xfrm>
          <a:custGeom>
            <a:avLst/>
            <a:gdLst>
              <a:gd name="T0" fmla="*/ 8975 w 10646"/>
              <a:gd name="T1" fmla="*/ 0 h 1335"/>
              <a:gd name="T2" fmla="*/ 7869 w 10646"/>
              <a:gd name="T3" fmla="*/ 47 h 1335"/>
              <a:gd name="T4" fmla="*/ 7859 w 10646"/>
              <a:gd name="T5" fmla="*/ 756 h 1335"/>
              <a:gd name="T6" fmla="*/ 7708 w 10646"/>
              <a:gd name="T7" fmla="*/ 756 h 1335"/>
              <a:gd name="T8" fmla="*/ 7746 w 10646"/>
              <a:gd name="T9" fmla="*/ 246 h 1335"/>
              <a:gd name="T10" fmla="*/ 7519 w 10646"/>
              <a:gd name="T11" fmla="*/ 272 h 1335"/>
              <a:gd name="T12" fmla="*/ 7469 w 10646"/>
              <a:gd name="T13" fmla="*/ 1196 h 1335"/>
              <a:gd name="T14" fmla="*/ 7089 w 10646"/>
              <a:gd name="T15" fmla="*/ 1222 h 1335"/>
              <a:gd name="T16" fmla="*/ 7089 w 10646"/>
              <a:gd name="T17" fmla="*/ 324 h 1335"/>
              <a:gd name="T18" fmla="*/ 6338 w 10646"/>
              <a:gd name="T19" fmla="*/ 411 h 1335"/>
              <a:gd name="T20" fmla="*/ 6319 w 10646"/>
              <a:gd name="T21" fmla="*/ 725 h 1335"/>
              <a:gd name="T22" fmla="*/ 5919 w 10646"/>
              <a:gd name="T23" fmla="*/ 725 h 1335"/>
              <a:gd name="T24" fmla="*/ 5948 w 10646"/>
              <a:gd name="T25" fmla="*/ 491 h 1335"/>
              <a:gd name="T26" fmla="*/ 5359 w 10646"/>
              <a:gd name="T27" fmla="*/ 621 h 1335"/>
              <a:gd name="T28" fmla="*/ 5373 w 10646"/>
              <a:gd name="T29" fmla="*/ 338 h 1335"/>
              <a:gd name="T30" fmla="*/ 4648 w 10646"/>
              <a:gd name="T31" fmla="*/ 378 h 1335"/>
              <a:gd name="T32" fmla="*/ 4577 w 10646"/>
              <a:gd name="T33" fmla="*/ 725 h 1335"/>
              <a:gd name="T34" fmla="*/ 4178 w 10646"/>
              <a:gd name="T35" fmla="*/ 657 h 1335"/>
              <a:gd name="T36" fmla="*/ 3880 w 10646"/>
              <a:gd name="T37" fmla="*/ 430 h 1335"/>
              <a:gd name="T38" fmla="*/ 2712 w 10646"/>
              <a:gd name="T39" fmla="*/ 394 h 1335"/>
              <a:gd name="T40" fmla="*/ 1356 w 10646"/>
              <a:gd name="T41" fmla="*/ 423 h 1335"/>
              <a:gd name="T42" fmla="*/ 28 w 10646"/>
              <a:gd name="T43" fmla="*/ 640 h 1335"/>
              <a:gd name="T44" fmla="*/ 0 w 10646"/>
              <a:gd name="T45" fmla="*/ 1335 h 1335"/>
              <a:gd name="T46" fmla="*/ 10646 w 10646"/>
              <a:gd name="T47" fmla="*/ 1335 h 1335"/>
              <a:gd name="T48" fmla="*/ 10646 w 10646"/>
              <a:gd name="T49" fmla="*/ 614 h 1335"/>
              <a:gd name="T50" fmla="*/ 10237 w 10646"/>
              <a:gd name="T51" fmla="*/ 638 h 1335"/>
              <a:gd name="T52" fmla="*/ 10253 w 10646"/>
              <a:gd name="T53" fmla="*/ 881 h 1335"/>
              <a:gd name="T54" fmla="*/ 9906 w 10646"/>
              <a:gd name="T55" fmla="*/ 881 h 1335"/>
              <a:gd name="T56" fmla="*/ 9887 w 10646"/>
              <a:gd name="T57" fmla="*/ 446 h 1335"/>
              <a:gd name="T58" fmla="*/ 9592 w 10646"/>
              <a:gd name="T59" fmla="*/ 465 h 1335"/>
              <a:gd name="T60" fmla="*/ 9556 w 10646"/>
              <a:gd name="T61" fmla="*/ 848 h 1335"/>
              <a:gd name="T62" fmla="*/ 9277 w 10646"/>
              <a:gd name="T63" fmla="*/ 829 h 1335"/>
              <a:gd name="T64" fmla="*/ 9308 w 10646"/>
              <a:gd name="T65" fmla="*/ 446 h 1335"/>
              <a:gd name="T66" fmla="*/ 9060 w 10646"/>
              <a:gd name="T67" fmla="*/ 463 h 1335"/>
              <a:gd name="T68" fmla="*/ 9060 w 10646"/>
              <a:gd name="T69" fmla="*/ 428 h 1335"/>
              <a:gd name="T70" fmla="*/ 8968 w 10646"/>
              <a:gd name="T71" fmla="*/ 439 h 1335"/>
              <a:gd name="T72" fmla="*/ 8975 w 10646"/>
              <a:gd name="T73" fmla="*/ 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46" h="1335">
                <a:moveTo>
                  <a:pt x="8975" y="0"/>
                </a:moveTo>
                <a:lnTo>
                  <a:pt x="7869" y="47"/>
                </a:lnTo>
                <a:lnTo>
                  <a:pt x="7859" y="756"/>
                </a:lnTo>
                <a:lnTo>
                  <a:pt x="7708" y="756"/>
                </a:lnTo>
                <a:lnTo>
                  <a:pt x="7746" y="246"/>
                </a:lnTo>
                <a:lnTo>
                  <a:pt x="7519" y="272"/>
                </a:lnTo>
                <a:lnTo>
                  <a:pt x="7469" y="1196"/>
                </a:lnTo>
                <a:lnTo>
                  <a:pt x="7089" y="1222"/>
                </a:lnTo>
                <a:lnTo>
                  <a:pt x="7089" y="324"/>
                </a:lnTo>
                <a:lnTo>
                  <a:pt x="6338" y="411"/>
                </a:lnTo>
                <a:lnTo>
                  <a:pt x="6319" y="725"/>
                </a:lnTo>
                <a:lnTo>
                  <a:pt x="5919" y="725"/>
                </a:lnTo>
                <a:lnTo>
                  <a:pt x="5948" y="491"/>
                </a:lnTo>
                <a:lnTo>
                  <a:pt x="5359" y="621"/>
                </a:lnTo>
                <a:lnTo>
                  <a:pt x="5373" y="338"/>
                </a:lnTo>
                <a:lnTo>
                  <a:pt x="4648" y="378"/>
                </a:lnTo>
                <a:lnTo>
                  <a:pt x="4577" y="725"/>
                </a:lnTo>
                <a:lnTo>
                  <a:pt x="4178" y="657"/>
                </a:lnTo>
                <a:lnTo>
                  <a:pt x="3880" y="430"/>
                </a:lnTo>
                <a:lnTo>
                  <a:pt x="2712" y="394"/>
                </a:lnTo>
                <a:lnTo>
                  <a:pt x="1356" y="423"/>
                </a:lnTo>
                <a:lnTo>
                  <a:pt x="28" y="640"/>
                </a:lnTo>
                <a:lnTo>
                  <a:pt x="0" y="1335"/>
                </a:lnTo>
                <a:lnTo>
                  <a:pt x="10646" y="1335"/>
                </a:lnTo>
                <a:lnTo>
                  <a:pt x="10646" y="614"/>
                </a:lnTo>
                <a:lnTo>
                  <a:pt x="10237" y="638"/>
                </a:lnTo>
                <a:lnTo>
                  <a:pt x="10253" y="881"/>
                </a:lnTo>
                <a:lnTo>
                  <a:pt x="9906" y="881"/>
                </a:lnTo>
                <a:lnTo>
                  <a:pt x="9887" y="446"/>
                </a:lnTo>
                <a:lnTo>
                  <a:pt x="9592" y="465"/>
                </a:lnTo>
                <a:lnTo>
                  <a:pt x="9556" y="848"/>
                </a:lnTo>
                <a:lnTo>
                  <a:pt x="9277" y="829"/>
                </a:lnTo>
                <a:lnTo>
                  <a:pt x="9308" y="446"/>
                </a:lnTo>
                <a:lnTo>
                  <a:pt x="9060" y="463"/>
                </a:lnTo>
                <a:lnTo>
                  <a:pt x="9060" y="428"/>
                </a:lnTo>
                <a:lnTo>
                  <a:pt x="8968" y="439"/>
                </a:lnTo>
                <a:lnTo>
                  <a:pt x="89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8" name="Freeform 351"/>
          <p:cNvSpPr>
            <a:spLocks/>
          </p:cNvSpPr>
          <p:nvPr/>
        </p:nvSpPr>
        <p:spPr bwMode="auto">
          <a:xfrm>
            <a:off x="4002556" y="6822798"/>
            <a:ext cx="67237" cy="553721"/>
          </a:xfrm>
          <a:custGeom>
            <a:avLst/>
            <a:gdLst>
              <a:gd name="T0" fmla="*/ 85 w 85"/>
              <a:gd name="T1" fmla="*/ 0 h 700"/>
              <a:gd name="T2" fmla="*/ 9 w 85"/>
              <a:gd name="T3" fmla="*/ 12 h 700"/>
              <a:gd name="T4" fmla="*/ 19 w 85"/>
              <a:gd name="T5" fmla="*/ 260 h 700"/>
              <a:gd name="T6" fmla="*/ 0 w 85"/>
              <a:gd name="T7" fmla="*/ 698 h 700"/>
              <a:gd name="T8" fmla="*/ 57 w 85"/>
              <a:gd name="T9" fmla="*/ 700 h 700"/>
              <a:gd name="T10" fmla="*/ 57 w 85"/>
              <a:gd name="T11" fmla="*/ 695 h 700"/>
              <a:gd name="T12" fmla="*/ 85 w 85"/>
              <a:gd name="T13" fmla="*/ 0 h 700"/>
            </a:gdLst>
            <a:ahLst/>
            <a:cxnLst>
              <a:cxn ang="0">
                <a:pos x="T0" y="T1"/>
              </a:cxn>
              <a:cxn ang="0">
                <a:pos x="T2" y="T3"/>
              </a:cxn>
              <a:cxn ang="0">
                <a:pos x="T4" y="T5"/>
              </a:cxn>
              <a:cxn ang="0">
                <a:pos x="T6" y="T7"/>
              </a:cxn>
              <a:cxn ang="0">
                <a:pos x="T8" y="T9"/>
              </a:cxn>
              <a:cxn ang="0">
                <a:pos x="T10" y="T11"/>
              </a:cxn>
              <a:cxn ang="0">
                <a:pos x="T12" y="T13"/>
              </a:cxn>
            </a:cxnLst>
            <a:rect l="0" t="0" r="r" b="b"/>
            <a:pathLst>
              <a:path w="85" h="700">
                <a:moveTo>
                  <a:pt x="85" y="0"/>
                </a:moveTo>
                <a:lnTo>
                  <a:pt x="9" y="12"/>
                </a:lnTo>
                <a:lnTo>
                  <a:pt x="19" y="260"/>
                </a:lnTo>
                <a:lnTo>
                  <a:pt x="0" y="698"/>
                </a:lnTo>
                <a:lnTo>
                  <a:pt x="57" y="700"/>
                </a:lnTo>
                <a:lnTo>
                  <a:pt x="57" y="695"/>
                </a:lnTo>
                <a:lnTo>
                  <a:pt x="85" y="0"/>
                </a:lnTo>
                <a:close/>
              </a:path>
            </a:pathLst>
          </a:custGeom>
          <a:solidFill>
            <a:srgbClr val="B3A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9" name="Freeform 352"/>
          <p:cNvSpPr>
            <a:spLocks/>
          </p:cNvSpPr>
          <p:nvPr/>
        </p:nvSpPr>
        <p:spPr bwMode="auto">
          <a:xfrm>
            <a:off x="4002556" y="6822798"/>
            <a:ext cx="67237" cy="553721"/>
          </a:xfrm>
          <a:custGeom>
            <a:avLst/>
            <a:gdLst>
              <a:gd name="T0" fmla="*/ 85 w 85"/>
              <a:gd name="T1" fmla="*/ 0 h 700"/>
              <a:gd name="T2" fmla="*/ 9 w 85"/>
              <a:gd name="T3" fmla="*/ 12 h 700"/>
              <a:gd name="T4" fmla="*/ 19 w 85"/>
              <a:gd name="T5" fmla="*/ 260 h 700"/>
              <a:gd name="T6" fmla="*/ 0 w 85"/>
              <a:gd name="T7" fmla="*/ 698 h 700"/>
              <a:gd name="T8" fmla="*/ 57 w 85"/>
              <a:gd name="T9" fmla="*/ 700 h 700"/>
              <a:gd name="T10" fmla="*/ 57 w 85"/>
              <a:gd name="T11" fmla="*/ 695 h 700"/>
              <a:gd name="T12" fmla="*/ 85 w 85"/>
              <a:gd name="T13" fmla="*/ 0 h 700"/>
            </a:gdLst>
            <a:ahLst/>
            <a:cxnLst>
              <a:cxn ang="0">
                <a:pos x="T0" y="T1"/>
              </a:cxn>
              <a:cxn ang="0">
                <a:pos x="T2" y="T3"/>
              </a:cxn>
              <a:cxn ang="0">
                <a:pos x="T4" y="T5"/>
              </a:cxn>
              <a:cxn ang="0">
                <a:pos x="T6" y="T7"/>
              </a:cxn>
              <a:cxn ang="0">
                <a:pos x="T8" y="T9"/>
              </a:cxn>
              <a:cxn ang="0">
                <a:pos x="T10" y="T11"/>
              </a:cxn>
              <a:cxn ang="0">
                <a:pos x="T12" y="T13"/>
              </a:cxn>
            </a:cxnLst>
            <a:rect l="0" t="0" r="r" b="b"/>
            <a:pathLst>
              <a:path w="85" h="700">
                <a:moveTo>
                  <a:pt x="85" y="0"/>
                </a:moveTo>
                <a:lnTo>
                  <a:pt x="9" y="12"/>
                </a:lnTo>
                <a:lnTo>
                  <a:pt x="19" y="260"/>
                </a:lnTo>
                <a:lnTo>
                  <a:pt x="0" y="698"/>
                </a:lnTo>
                <a:lnTo>
                  <a:pt x="57" y="700"/>
                </a:lnTo>
                <a:lnTo>
                  <a:pt x="57" y="695"/>
                </a:lnTo>
                <a:lnTo>
                  <a:pt x="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0" name="Freeform 353"/>
          <p:cNvSpPr>
            <a:spLocks/>
          </p:cNvSpPr>
          <p:nvPr/>
        </p:nvSpPr>
        <p:spPr bwMode="auto">
          <a:xfrm>
            <a:off x="4361684" y="5856158"/>
            <a:ext cx="440606" cy="400262"/>
          </a:xfrm>
          <a:custGeom>
            <a:avLst/>
            <a:gdLst>
              <a:gd name="T0" fmla="*/ 0 w 557"/>
              <a:gd name="T1" fmla="*/ 0 h 506"/>
              <a:gd name="T2" fmla="*/ 0 w 557"/>
              <a:gd name="T3" fmla="*/ 506 h 506"/>
              <a:gd name="T4" fmla="*/ 557 w 557"/>
              <a:gd name="T5" fmla="*/ 471 h 506"/>
              <a:gd name="T6" fmla="*/ 522 w 557"/>
              <a:gd name="T7" fmla="*/ 19 h 506"/>
              <a:gd name="T8" fmla="*/ 0 w 557"/>
              <a:gd name="T9" fmla="*/ 0 h 506"/>
            </a:gdLst>
            <a:ahLst/>
            <a:cxnLst>
              <a:cxn ang="0">
                <a:pos x="T0" y="T1"/>
              </a:cxn>
              <a:cxn ang="0">
                <a:pos x="T2" y="T3"/>
              </a:cxn>
              <a:cxn ang="0">
                <a:pos x="T4" y="T5"/>
              </a:cxn>
              <a:cxn ang="0">
                <a:pos x="T6" y="T7"/>
              </a:cxn>
              <a:cxn ang="0">
                <a:pos x="T8" y="T9"/>
              </a:cxn>
            </a:cxnLst>
            <a:rect l="0" t="0" r="r" b="b"/>
            <a:pathLst>
              <a:path w="557" h="506">
                <a:moveTo>
                  <a:pt x="0" y="0"/>
                </a:moveTo>
                <a:lnTo>
                  <a:pt x="0" y="506"/>
                </a:lnTo>
                <a:lnTo>
                  <a:pt x="557" y="471"/>
                </a:lnTo>
                <a:lnTo>
                  <a:pt x="522" y="19"/>
                </a:lnTo>
                <a:lnTo>
                  <a:pt x="0" y="0"/>
                </a:ln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1" name="Freeform 354"/>
          <p:cNvSpPr>
            <a:spLocks/>
          </p:cNvSpPr>
          <p:nvPr/>
        </p:nvSpPr>
        <p:spPr bwMode="auto">
          <a:xfrm>
            <a:off x="4194776" y="6187600"/>
            <a:ext cx="1020434" cy="1564658"/>
          </a:xfrm>
          <a:custGeom>
            <a:avLst/>
            <a:gdLst>
              <a:gd name="T0" fmla="*/ 0 w 1290"/>
              <a:gd name="T1" fmla="*/ 1959 h 1978"/>
              <a:gd name="T2" fmla="*/ 52 w 1290"/>
              <a:gd name="T3" fmla="*/ 35 h 1978"/>
              <a:gd name="T4" fmla="*/ 1290 w 1290"/>
              <a:gd name="T5" fmla="*/ 0 h 1978"/>
              <a:gd name="T6" fmla="*/ 1290 w 1290"/>
              <a:gd name="T7" fmla="*/ 1978 h 1978"/>
              <a:gd name="T8" fmla="*/ 0 w 1290"/>
              <a:gd name="T9" fmla="*/ 1959 h 1978"/>
            </a:gdLst>
            <a:ahLst/>
            <a:cxnLst>
              <a:cxn ang="0">
                <a:pos x="T0" y="T1"/>
              </a:cxn>
              <a:cxn ang="0">
                <a:pos x="T2" y="T3"/>
              </a:cxn>
              <a:cxn ang="0">
                <a:pos x="T4" y="T5"/>
              </a:cxn>
              <a:cxn ang="0">
                <a:pos x="T6" y="T7"/>
              </a:cxn>
              <a:cxn ang="0">
                <a:pos x="T8" y="T9"/>
              </a:cxn>
            </a:cxnLst>
            <a:rect l="0" t="0" r="r" b="b"/>
            <a:pathLst>
              <a:path w="1290" h="1978">
                <a:moveTo>
                  <a:pt x="0" y="1959"/>
                </a:moveTo>
                <a:lnTo>
                  <a:pt x="52" y="35"/>
                </a:lnTo>
                <a:lnTo>
                  <a:pt x="1290" y="0"/>
                </a:lnTo>
                <a:lnTo>
                  <a:pt x="1290" y="1978"/>
                </a:lnTo>
                <a:lnTo>
                  <a:pt x="0" y="1959"/>
                </a:ln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2" name="Freeform 355"/>
          <p:cNvSpPr>
            <a:spLocks/>
          </p:cNvSpPr>
          <p:nvPr/>
        </p:nvSpPr>
        <p:spPr bwMode="auto">
          <a:xfrm>
            <a:off x="4432087" y="5953455"/>
            <a:ext cx="287936" cy="142385"/>
          </a:xfrm>
          <a:custGeom>
            <a:avLst/>
            <a:gdLst>
              <a:gd name="T0" fmla="*/ 17 w 364"/>
              <a:gd name="T1" fmla="*/ 0 h 180"/>
              <a:gd name="T2" fmla="*/ 0 w 364"/>
              <a:gd name="T3" fmla="*/ 180 h 180"/>
              <a:gd name="T4" fmla="*/ 364 w 364"/>
              <a:gd name="T5" fmla="*/ 151 h 180"/>
              <a:gd name="T6" fmla="*/ 364 w 364"/>
              <a:gd name="T7" fmla="*/ 0 h 180"/>
              <a:gd name="T8" fmla="*/ 17 w 364"/>
              <a:gd name="T9" fmla="*/ 0 h 180"/>
            </a:gdLst>
            <a:ahLst/>
            <a:cxnLst>
              <a:cxn ang="0">
                <a:pos x="T0" y="T1"/>
              </a:cxn>
              <a:cxn ang="0">
                <a:pos x="T2" y="T3"/>
              </a:cxn>
              <a:cxn ang="0">
                <a:pos x="T4" y="T5"/>
              </a:cxn>
              <a:cxn ang="0">
                <a:pos x="T6" y="T7"/>
              </a:cxn>
              <a:cxn ang="0">
                <a:pos x="T8" y="T9"/>
              </a:cxn>
            </a:cxnLst>
            <a:rect l="0" t="0" r="r" b="b"/>
            <a:pathLst>
              <a:path w="364" h="180">
                <a:moveTo>
                  <a:pt x="17" y="0"/>
                </a:moveTo>
                <a:lnTo>
                  <a:pt x="0" y="180"/>
                </a:lnTo>
                <a:lnTo>
                  <a:pt x="364" y="151"/>
                </a:lnTo>
                <a:lnTo>
                  <a:pt x="364" y="0"/>
                </a:lnTo>
                <a:lnTo>
                  <a:pt x="17" y="0"/>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3" name="Freeform 356"/>
          <p:cNvSpPr>
            <a:spLocks/>
          </p:cNvSpPr>
          <p:nvPr/>
        </p:nvSpPr>
        <p:spPr bwMode="auto">
          <a:xfrm>
            <a:off x="4333207" y="6333149"/>
            <a:ext cx="132894" cy="119445"/>
          </a:xfrm>
          <a:custGeom>
            <a:avLst/>
            <a:gdLst>
              <a:gd name="T0" fmla="*/ 0 w 168"/>
              <a:gd name="T1" fmla="*/ 9 h 151"/>
              <a:gd name="T2" fmla="*/ 10 w 168"/>
              <a:gd name="T3" fmla="*/ 151 h 151"/>
              <a:gd name="T4" fmla="*/ 168 w 168"/>
              <a:gd name="T5" fmla="*/ 116 h 151"/>
              <a:gd name="T6" fmla="*/ 161 w 168"/>
              <a:gd name="T7" fmla="*/ 0 h 151"/>
              <a:gd name="T8" fmla="*/ 0 w 168"/>
              <a:gd name="T9" fmla="*/ 9 h 151"/>
            </a:gdLst>
            <a:ahLst/>
            <a:cxnLst>
              <a:cxn ang="0">
                <a:pos x="T0" y="T1"/>
              </a:cxn>
              <a:cxn ang="0">
                <a:pos x="T2" y="T3"/>
              </a:cxn>
              <a:cxn ang="0">
                <a:pos x="T4" y="T5"/>
              </a:cxn>
              <a:cxn ang="0">
                <a:pos x="T6" y="T7"/>
              </a:cxn>
              <a:cxn ang="0">
                <a:pos x="T8" y="T9"/>
              </a:cxn>
            </a:cxnLst>
            <a:rect l="0" t="0" r="r" b="b"/>
            <a:pathLst>
              <a:path w="168" h="151">
                <a:moveTo>
                  <a:pt x="0" y="9"/>
                </a:moveTo>
                <a:lnTo>
                  <a:pt x="10" y="151"/>
                </a:lnTo>
                <a:lnTo>
                  <a:pt x="168" y="116"/>
                </a:lnTo>
                <a:lnTo>
                  <a:pt x="161" y="0"/>
                </a:lnTo>
                <a:lnTo>
                  <a:pt x="0" y="9"/>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4" name="Freeform 357"/>
          <p:cNvSpPr>
            <a:spLocks/>
          </p:cNvSpPr>
          <p:nvPr/>
        </p:nvSpPr>
        <p:spPr bwMode="auto">
          <a:xfrm>
            <a:off x="4537294" y="6305464"/>
            <a:ext cx="182729" cy="134475"/>
          </a:xfrm>
          <a:custGeom>
            <a:avLst/>
            <a:gdLst>
              <a:gd name="T0" fmla="*/ 11 w 98"/>
              <a:gd name="T1" fmla="*/ 15 h 72"/>
              <a:gd name="T2" fmla="*/ 11 w 98"/>
              <a:gd name="T3" fmla="*/ 68 h 72"/>
              <a:gd name="T4" fmla="*/ 98 w 98"/>
              <a:gd name="T5" fmla="*/ 64 h 72"/>
              <a:gd name="T6" fmla="*/ 94 w 98"/>
              <a:gd name="T7" fmla="*/ 0 h 72"/>
              <a:gd name="T8" fmla="*/ 11 w 98"/>
              <a:gd name="T9" fmla="*/ 15 h 72"/>
            </a:gdLst>
            <a:ahLst/>
            <a:cxnLst>
              <a:cxn ang="0">
                <a:pos x="T0" y="T1"/>
              </a:cxn>
              <a:cxn ang="0">
                <a:pos x="T2" y="T3"/>
              </a:cxn>
              <a:cxn ang="0">
                <a:pos x="T4" y="T5"/>
              </a:cxn>
              <a:cxn ang="0">
                <a:pos x="T6" y="T7"/>
              </a:cxn>
              <a:cxn ang="0">
                <a:pos x="T8" y="T9"/>
              </a:cxn>
            </a:cxnLst>
            <a:rect l="0" t="0" r="r" b="b"/>
            <a:pathLst>
              <a:path w="98" h="72">
                <a:moveTo>
                  <a:pt x="11" y="15"/>
                </a:moveTo>
                <a:cubicBezTo>
                  <a:pt x="11" y="15"/>
                  <a:pt x="0" y="72"/>
                  <a:pt x="11" y="68"/>
                </a:cubicBezTo>
                <a:cubicBezTo>
                  <a:pt x="23" y="64"/>
                  <a:pt x="98" y="64"/>
                  <a:pt x="98" y="64"/>
                </a:cubicBezTo>
                <a:cubicBezTo>
                  <a:pt x="94" y="0"/>
                  <a:pt x="94" y="0"/>
                  <a:pt x="94" y="0"/>
                </a:cubicBezTo>
                <a:lnTo>
                  <a:pt x="11" y="15"/>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5" name="Freeform 358"/>
          <p:cNvSpPr>
            <a:spLocks/>
          </p:cNvSpPr>
          <p:nvPr/>
        </p:nvSpPr>
        <p:spPr bwMode="auto">
          <a:xfrm>
            <a:off x="4789634" y="6264331"/>
            <a:ext cx="155042" cy="160579"/>
          </a:xfrm>
          <a:custGeom>
            <a:avLst/>
            <a:gdLst>
              <a:gd name="T0" fmla="*/ 0 w 196"/>
              <a:gd name="T1" fmla="*/ 35 h 203"/>
              <a:gd name="T2" fmla="*/ 0 w 196"/>
              <a:gd name="T3" fmla="*/ 203 h 203"/>
              <a:gd name="T4" fmla="*/ 196 w 196"/>
              <a:gd name="T5" fmla="*/ 186 h 203"/>
              <a:gd name="T6" fmla="*/ 196 w 196"/>
              <a:gd name="T7" fmla="*/ 0 h 203"/>
              <a:gd name="T8" fmla="*/ 0 w 196"/>
              <a:gd name="T9" fmla="*/ 35 h 203"/>
            </a:gdLst>
            <a:ahLst/>
            <a:cxnLst>
              <a:cxn ang="0">
                <a:pos x="T0" y="T1"/>
              </a:cxn>
              <a:cxn ang="0">
                <a:pos x="T2" y="T3"/>
              </a:cxn>
              <a:cxn ang="0">
                <a:pos x="T4" y="T5"/>
              </a:cxn>
              <a:cxn ang="0">
                <a:pos x="T6" y="T7"/>
              </a:cxn>
              <a:cxn ang="0">
                <a:pos x="T8" y="T9"/>
              </a:cxn>
            </a:cxnLst>
            <a:rect l="0" t="0" r="r" b="b"/>
            <a:pathLst>
              <a:path w="196" h="203">
                <a:moveTo>
                  <a:pt x="0" y="35"/>
                </a:moveTo>
                <a:lnTo>
                  <a:pt x="0" y="203"/>
                </a:lnTo>
                <a:lnTo>
                  <a:pt x="196" y="186"/>
                </a:lnTo>
                <a:lnTo>
                  <a:pt x="196" y="0"/>
                </a:lnTo>
                <a:lnTo>
                  <a:pt x="0" y="35"/>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6" name="Freeform 359"/>
          <p:cNvSpPr>
            <a:spLocks/>
          </p:cNvSpPr>
          <p:nvPr/>
        </p:nvSpPr>
        <p:spPr bwMode="auto">
          <a:xfrm>
            <a:off x="4544415" y="6508758"/>
            <a:ext cx="153460" cy="162953"/>
          </a:xfrm>
          <a:custGeom>
            <a:avLst/>
            <a:gdLst>
              <a:gd name="T0" fmla="*/ 0 w 194"/>
              <a:gd name="T1" fmla="*/ 36 h 206"/>
              <a:gd name="T2" fmla="*/ 0 w 194"/>
              <a:gd name="T3" fmla="*/ 206 h 206"/>
              <a:gd name="T4" fmla="*/ 194 w 194"/>
              <a:gd name="T5" fmla="*/ 187 h 206"/>
              <a:gd name="T6" fmla="*/ 194 w 194"/>
              <a:gd name="T7" fmla="*/ 0 h 206"/>
              <a:gd name="T8" fmla="*/ 0 w 194"/>
              <a:gd name="T9" fmla="*/ 36 h 206"/>
            </a:gdLst>
            <a:ahLst/>
            <a:cxnLst>
              <a:cxn ang="0">
                <a:pos x="T0" y="T1"/>
              </a:cxn>
              <a:cxn ang="0">
                <a:pos x="T2" y="T3"/>
              </a:cxn>
              <a:cxn ang="0">
                <a:pos x="T4" y="T5"/>
              </a:cxn>
              <a:cxn ang="0">
                <a:pos x="T6" y="T7"/>
              </a:cxn>
              <a:cxn ang="0">
                <a:pos x="T8" y="T9"/>
              </a:cxn>
            </a:cxnLst>
            <a:rect l="0" t="0" r="r" b="b"/>
            <a:pathLst>
              <a:path w="194" h="206">
                <a:moveTo>
                  <a:pt x="0" y="36"/>
                </a:moveTo>
                <a:lnTo>
                  <a:pt x="0" y="206"/>
                </a:lnTo>
                <a:lnTo>
                  <a:pt x="194" y="187"/>
                </a:lnTo>
                <a:lnTo>
                  <a:pt x="194" y="0"/>
                </a:lnTo>
                <a:lnTo>
                  <a:pt x="0" y="3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7" name="Freeform 360"/>
          <p:cNvSpPr>
            <a:spLocks/>
          </p:cNvSpPr>
          <p:nvPr/>
        </p:nvSpPr>
        <p:spPr bwMode="auto">
          <a:xfrm>
            <a:off x="4972363" y="6284897"/>
            <a:ext cx="162953" cy="155042"/>
          </a:xfrm>
          <a:custGeom>
            <a:avLst/>
            <a:gdLst>
              <a:gd name="T0" fmla="*/ 15 w 87"/>
              <a:gd name="T1" fmla="*/ 8 h 83"/>
              <a:gd name="T2" fmla="*/ 15 w 87"/>
              <a:gd name="T3" fmla="*/ 79 h 83"/>
              <a:gd name="T4" fmla="*/ 87 w 87"/>
              <a:gd name="T5" fmla="*/ 60 h 83"/>
              <a:gd name="T6" fmla="*/ 83 w 87"/>
              <a:gd name="T7" fmla="*/ 0 h 83"/>
              <a:gd name="T8" fmla="*/ 15 w 87"/>
              <a:gd name="T9" fmla="*/ 8 h 83"/>
            </a:gdLst>
            <a:ahLst/>
            <a:cxnLst>
              <a:cxn ang="0">
                <a:pos x="T0" y="T1"/>
              </a:cxn>
              <a:cxn ang="0">
                <a:pos x="T2" y="T3"/>
              </a:cxn>
              <a:cxn ang="0">
                <a:pos x="T4" y="T5"/>
              </a:cxn>
              <a:cxn ang="0">
                <a:pos x="T6" y="T7"/>
              </a:cxn>
              <a:cxn ang="0">
                <a:pos x="T8" y="T9"/>
              </a:cxn>
            </a:cxnLst>
            <a:rect l="0" t="0" r="r" b="b"/>
            <a:pathLst>
              <a:path w="87" h="83">
                <a:moveTo>
                  <a:pt x="15" y="8"/>
                </a:moveTo>
                <a:cubicBezTo>
                  <a:pt x="15" y="8"/>
                  <a:pt x="0" y="83"/>
                  <a:pt x="15" y="79"/>
                </a:cubicBezTo>
                <a:cubicBezTo>
                  <a:pt x="30" y="75"/>
                  <a:pt x="87" y="60"/>
                  <a:pt x="87" y="60"/>
                </a:cubicBezTo>
                <a:cubicBezTo>
                  <a:pt x="83" y="0"/>
                  <a:pt x="83" y="0"/>
                  <a:pt x="83" y="0"/>
                </a:cubicBezTo>
                <a:lnTo>
                  <a:pt x="15" y="8"/>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8" name="Freeform 361"/>
          <p:cNvSpPr>
            <a:spLocks/>
          </p:cNvSpPr>
          <p:nvPr/>
        </p:nvSpPr>
        <p:spPr bwMode="auto">
          <a:xfrm>
            <a:off x="4326088" y="6531699"/>
            <a:ext cx="147132" cy="147132"/>
          </a:xfrm>
          <a:custGeom>
            <a:avLst/>
            <a:gdLst>
              <a:gd name="T0" fmla="*/ 0 w 186"/>
              <a:gd name="T1" fmla="*/ 7 h 186"/>
              <a:gd name="T2" fmla="*/ 0 w 186"/>
              <a:gd name="T3" fmla="*/ 186 h 186"/>
              <a:gd name="T4" fmla="*/ 186 w 186"/>
              <a:gd name="T5" fmla="*/ 167 h 186"/>
              <a:gd name="T6" fmla="*/ 177 w 186"/>
              <a:gd name="T7" fmla="*/ 0 h 186"/>
              <a:gd name="T8" fmla="*/ 0 w 186"/>
              <a:gd name="T9" fmla="*/ 7 h 186"/>
            </a:gdLst>
            <a:ahLst/>
            <a:cxnLst>
              <a:cxn ang="0">
                <a:pos x="T0" y="T1"/>
              </a:cxn>
              <a:cxn ang="0">
                <a:pos x="T2" y="T3"/>
              </a:cxn>
              <a:cxn ang="0">
                <a:pos x="T4" y="T5"/>
              </a:cxn>
              <a:cxn ang="0">
                <a:pos x="T6" y="T7"/>
              </a:cxn>
              <a:cxn ang="0">
                <a:pos x="T8" y="T9"/>
              </a:cxn>
            </a:cxnLst>
            <a:rect l="0" t="0" r="r" b="b"/>
            <a:pathLst>
              <a:path w="186" h="186">
                <a:moveTo>
                  <a:pt x="0" y="7"/>
                </a:moveTo>
                <a:lnTo>
                  <a:pt x="0" y="186"/>
                </a:lnTo>
                <a:lnTo>
                  <a:pt x="186" y="167"/>
                </a:lnTo>
                <a:lnTo>
                  <a:pt x="177" y="0"/>
                </a:lnTo>
                <a:lnTo>
                  <a:pt x="0" y="7"/>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9" name="Freeform 362"/>
          <p:cNvSpPr>
            <a:spLocks/>
          </p:cNvSpPr>
          <p:nvPr/>
        </p:nvSpPr>
        <p:spPr bwMode="auto">
          <a:xfrm>
            <a:off x="4965244" y="6503221"/>
            <a:ext cx="155042" cy="160579"/>
          </a:xfrm>
          <a:custGeom>
            <a:avLst/>
            <a:gdLst>
              <a:gd name="T0" fmla="*/ 0 w 196"/>
              <a:gd name="T1" fmla="*/ 36 h 203"/>
              <a:gd name="T2" fmla="*/ 0 w 196"/>
              <a:gd name="T3" fmla="*/ 203 h 203"/>
              <a:gd name="T4" fmla="*/ 196 w 196"/>
              <a:gd name="T5" fmla="*/ 187 h 203"/>
              <a:gd name="T6" fmla="*/ 196 w 196"/>
              <a:gd name="T7" fmla="*/ 0 h 203"/>
              <a:gd name="T8" fmla="*/ 0 w 196"/>
              <a:gd name="T9" fmla="*/ 36 h 203"/>
            </a:gdLst>
            <a:ahLst/>
            <a:cxnLst>
              <a:cxn ang="0">
                <a:pos x="T0" y="T1"/>
              </a:cxn>
              <a:cxn ang="0">
                <a:pos x="T2" y="T3"/>
              </a:cxn>
              <a:cxn ang="0">
                <a:pos x="T4" y="T5"/>
              </a:cxn>
              <a:cxn ang="0">
                <a:pos x="T6" y="T7"/>
              </a:cxn>
              <a:cxn ang="0">
                <a:pos x="T8" y="T9"/>
              </a:cxn>
            </a:cxnLst>
            <a:rect l="0" t="0" r="r" b="b"/>
            <a:pathLst>
              <a:path w="196" h="203">
                <a:moveTo>
                  <a:pt x="0" y="36"/>
                </a:moveTo>
                <a:lnTo>
                  <a:pt x="0" y="203"/>
                </a:lnTo>
                <a:lnTo>
                  <a:pt x="196" y="187"/>
                </a:lnTo>
                <a:lnTo>
                  <a:pt x="196" y="0"/>
                </a:lnTo>
                <a:lnTo>
                  <a:pt x="0" y="3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0" name="Freeform 363"/>
          <p:cNvSpPr>
            <a:spLocks/>
          </p:cNvSpPr>
          <p:nvPr/>
        </p:nvSpPr>
        <p:spPr bwMode="auto">
          <a:xfrm>
            <a:off x="4748500" y="6523789"/>
            <a:ext cx="147132" cy="147922"/>
          </a:xfrm>
          <a:custGeom>
            <a:avLst/>
            <a:gdLst>
              <a:gd name="T0" fmla="*/ 0 w 186"/>
              <a:gd name="T1" fmla="*/ 10 h 187"/>
              <a:gd name="T2" fmla="*/ 0 w 186"/>
              <a:gd name="T3" fmla="*/ 187 h 187"/>
              <a:gd name="T4" fmla="*/ 186 w 186"/>
              <a:gd name="T5" fmla="*/ 168 h 187"/>
              <a:gd name="T6" fmla="*/ 177 w 186"/>
              <a:gd name="T7" fmla="*/ 0 h 187"/>
              <a:gd name="T8" fmla="*/ 0 w 186"/>
              <a:gd name="T9" fmla="*/ 10 h 187"/>
            </a:gdLst>
            <a:ahLst/>
            <a:cxnLst>
              <a:cxn ang="0">
                <a:pos x="T0" y="T1"/>
              </a:cxn>
              <a:cxn ang="0">
                <a:pos x="T2" y="T3"/>
              </a:cxn>
              <a:cxn ang="0">
                <a:pos x="T4" y="T5"/>
              </a:cxn>
              <a:cxn ang="0">
                <a:pos x="T6" y="T7"/>
              </a:cxn>
              <a:cxn ang="0">
                <a:pos x="T8" y="T9"/>
              </a:cxn>
            </a:cxnLst>
            <a:rect l="0" t="0" r="r" b="b"/>
            <a:pathLst>
              <a:path w="186" h="187">
                <a:moveTo>
                  <a:pt x="0" y="10"/>
                </a:moveTo>
                <a:lnTo>
                  <a:pt x="0" y="187"/>
                </a:lnTo>
                <a:lnTo>
                  <a:pt x="186" y="168"/>
                </a:lnTo>
                <a:lnTo>
                  <a:pt x="177" y="0"/>
                </a:lnTo>
                <a:lnTo>
                  <a:pt x="0" y="10"/>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1" name="Freeform 364"/>
          <p:cNvSpPr>
            <a:spLocks/>
          </p:cNvSpPr>
          <p:nvPr/>
        </p:nvSpPr>
        <p:spPr bwMode="auto">
          <a:xfrm>
            <a:off x="4529384" y="6748440"/>
            <a:ext cx="155042" cy="162161"/>
          </a:xfrm>
          <a:custGeom>
            <a:avLst/>
            <a:gdLst>
              <a:gd name="T0" fmla="*/ 0 w 196"/>
              <a:gd name="T1" fmla="*/ 35 h 205"/>
              <a:gd name="T2" fmla="*/ 0 w 196"/>
              <a:gd name="T3" fmla="*/ 205 h 205"/>
              <a:gd name="T4" fmla="*/ 196 w 196"/>
              <a:gd name="T5" fmla="*/ 186 h 205"/>
              <a:gd name="T6" fmla="*/ 196 w 196"/>
              <a:gd name="T7" fmla="*/ 0 h 205"/>
              <a:gd name="T8" fmla="*/ 0 w 196"/>
              <a:gd name="T9" fmla="*/ 35 h 205"/>
            </a:gdLst>
            <a:ahLst/>
            <a:cxnLst>
              <a:cxn ang="0">
                <a:pos x="T0" y="T1"/>
              </a:cxn>
              <a:cxn ang="0">
                <a:pos x="T2" y="T3"/>
              </a:cxn>
              <a:cxn ang="0">
                <a:pos x="T4" y="T5"/>
              </a:cxn>
              <a:cxn ang="0">
                <a:pos x="T6" y="T7"/>
              </a:cxn>
              <a:cxn ang="0">
                <a:pos x="T8" y="T9"/>
              </a:cxn>
            </a:cxnLst>
            <a:rect l="0" t="0" r="r" b="b"/>
            <a:pathLst>
              <a:path w="196" h="205">
                <a:moveTo>
                  <a:pt x="0" y="35"/>
                </a:moveTo>
                <a:lnTo>
                  <a:pt x="0" y="205"/>
                </a:lnTo>
                <a:lnTo>
                  <a:pt x="196" y="186"/>
                </a:lnTo>
                <a:lnTo>
                  <a:pt x="196" y="0"/>
                </a:lnTo>
                <a:lnTo>
                  <a:pt x="0" y="35"/>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2" name="Freeform 365"/>
          <p:cNvSpPr>
            <a:spLocks/>
          </p:cNvSpPr>
          <p:nvPr/>
        </p:nvSpPr>
        <p:spPr bwMode="auto">
          <a:xfrm>
            <a:off x="4312641" y="6769008"/>
            <a:ext cx="147923" cy="147132"/>
          </a:xfrm>
          <a:custGeom>
            <a:avLst/>
            <a:gdLst>
              <a:gd name="T0" fmla="*/ 0 w 187"/>
              <a:gd name="T1" fmla="*/ 9 h 186"/>
              <a:gd name="T2" fmla="*/ 0 w 187"/>
              <a:gd name="T3" fmla="*/ 186 h 186"/>
              <a:gd name="T4" fmla="*/ 187 w 187"/>
              <a:gd name="T5" fmla="*/ 170 h 186"/>
              <a:gd name="T6" fmla="*/ 177 w 187"/>
              <a:gd name="T7" fmla="*/ 0 h 186"/>
              <a:gd name="T8" fmla="*/ 0 w 187"/>
              <a:gd name="T9" fmla="*/ 9 h 186"/>
            </a:gdLst>
            <a:ahLst/>
            <a:cxnLst>
              <a:cxn ang="0">
                <a:pos x="T0" y="T1"/>
              </a:cxn>
              <a:cxn ang="0">
                <a:pos x="T2" y="T3"/>
              </a:cxn>
              <a:cxn ang="0">
                <a:pos x="T4" y="T5"/>
              </a:cxn>
              <a:cxn ang="0">
                <a:pos x="T6" y="T7"/>
              </a:cxn>
              <a:cxn ang="0">
                <a:pos x="T8" y="T9"/>
              </a:cxn>
            </a:cxnLst>
            <a:rect l="0" t="0" r="r" b="b"/>
            <a:pathLst>
              <a:path w="187" h="186">
                <a:moveTo>
                  <a:pt x="0" y="9"/>
                </a:moveTo>
                <a:lnTo>
                  <a:pt x="0" y="186"/>
                </a:lnTo>
                <a:lnTo>
                  <a:pt x="187" y="170"/>
                </a:lnTo>
                <a:lnTo>
                  <a:pt x="177" y="0"/>
                </a:lnTo>
                <a:lnTo>
                  <a:pt x="0" y="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3" name="Freeform 366"/>
          <p:cNvSpPr>
            <a:spLocks/>
          </p:cNvSpPr>
          <p:nvPr/>
        </p:nvSpPr>
        <p:spPr bwMode="auto">
          <a:xfrm>
            <a:off x="4951797" y="6740530"/>
            <a:ext cx="155042" cy="162953"/>
          </a:xfrm>
          <a:custGeom>
            <a:avLst/>
            <a:gdLst>
              <a:gd name="T0" fmla="*/ 0 w 196"/>
              <a:gd name="T1" fmla="*/ 36 h 206"/>
              <a:gd name="T2" fmla="*/ 0 w 196"/>
              <a:gd name="T3" fmla="*/ 206 h 206"/>
              <a:gd name="T4" fmla="*/ 196 w 196"/>
              <a:gd name="T5" fmla="*/ 187 h 206"/>
              <a:gd name="T6" fmla="*/ 196 w 196"/>
              <a:gd name="T7" fmla="*/ 0 h 206"/>
              <a:gd name="T8" fmla="*/ 0 w 196"/>
              <a:gd name="T9" fmla="*/ 36 h 206"/>
            </a:gdLst>
            <a:ahLst/>
            <a:cxnLst>
              <a:cxn ang="0">
                <a:pos x="T0" y="T1"/>
              </a:cxn>
              <a:cxn ang="0">
                <a:pos x="T2" y="T3"/>
              </a:cxn>
              <a:cxn ang="0">
                <a:pos x="T4" y="T5"/>
              </a:cxn>
              <a:cxn ang="0">
                <a:pos x="T6" y="T7"/>
              </a:cxn>
              <a:cxn ang="0">
                <a:pos x="T8" y="T9"/>
              </a:cxn>
            </a:cxnLst>
            <a:rect l="0" t="0" r="r" b="b"/>
            <a:pathLst>
              <a:path w="196" h="206">
                <a:moveTo>
                  <a:pt x="0" y="36"/>
                </a:moveTo>
                <a:lnTo>
                  <a:pt x="0" y="206"/>
                </a:lnTo>
                <a:lnTo>
                  <a:pt x="196" y="187"/>
                </a:lnTo>
                <a:lnTo>
                  <a:pt x="196" y="0"/>
                </a:lnTo>
                <a:lnTo>
                  <a:pt x="0" y="3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4" name="Freeform 367"/>
          <p:cNvSpPr>
            <a:spLocks/>
          </p:cNvSpPr>
          <p:nvPr/>
        </p:nvSpPr>
        <p:spPr bwMode="auto">
          <a:xfrm>
            <a:off x="4733471" y="6763471"/>
            <a:ext cx="147132" cy="147132"/>
          </a:xfrm>
          <a:custGeom>
            <a:avLst/>
            <a:gdLst>
              <a:gd name="T0" fmla="*/ 0 w 186"/>
              <a:gd name="T1" fmla="*/ 7 h 186"/>
              <a:gd name="T2" fmla="*/ 0 w 186"/>
              <a:gd name="T3" fmla="*/ 186 h 186"/>
              <a:gd name="T4" fmla="*/ 186 w 186"/>
              <a:gd name="T5" fmla="*/ 167 h 186"/>
              <a:gd name="T6" fmla="*/ 177 w 186"/>
              <a:gd name="T7" fmla="*/ 0 h 186"/>
              <a:gd name="T8" fmla="*/ 0 w 186"/>
              <a:gd name="T9" fmla="*/ 7 h 186"/>
            </a:gdLst>
            <a:ahLst/>
            <a:cxnLst>
              <a:cxn ang="0">
                <a:pos x="T0" y="T1"/>
              </a:cxn>
              <a:cxn ang="0">
                <a:pos x="T2" y="T3"/>
              </a:cxn>
              <a:cxn ang="0">
                <a:pos x="T4" y="T5"/>
              </a:cxn>
              <a:cxn ang="0">
                <a:pos x="T6" y="T7"/>
              </a:cxn>
              <a:cxn ang="0">
                <a:pos x="T8" y="T9"/>
              </a:cxn>
            </a:cxnLst>
            <a:rect l="0" t="0" r="r" b="b"/>
            <a:pathLst>
              <a:path w="186" h="186">
                <a:moveTo>
                  <a:pt x="0" y="7"/>
                </a:moveTo>
                <a:lnTo>
                  <a:pt x="0" y="186"/>
                </a:lnTo>
                <a:lnTo>
                  <a:pt x="186" y="167"/>
                </a:lnTo>
                <a:lnTo>
                  <a:pt x="177" y="0"/>
                </a:lnTo>
                <a:lnTo>
                  <a:pt x="0" y="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5" name="Freeform 368"/>
          <p:cNvSpPr>
            <a:spLocks/>
          </p:cNvSpPr>
          <p:nvPr/>
        </p:nvSpPr>
        <p:spPr bwMode="auto">
          <a:xfrm>
            <a:off x="4516727" y="6987332"/>
            <a:ext cx="152670" cy="161370"/>
          </a:xfrm>
          <a:custGeom>
            <a:avLst/>
            <a:gdLst>
              <a:gd name="T0" fmla="*/ 0 w 193"/>
              <a:gd name="T1" fmla="*/ 36 h 204"/>
              <a:gd name="T2" fmla="*/ 0 w 193"/>
              <a:gd name="T3" fmla="*/ 204 h 204"/>
              <a:gd name="T4" fmla="*/ 193 w 193"/>
              <a:gd name="T5" fmla="*/ 187 h 204"/>
              <a:gd name="T6" fmla="*/ 193 w 193"/>
              <a:gd name="T7" fmla="*/ 0 h 204"/>
              <a:gd name="T8" fmla="*/ 0 w 193"/>
              <a:gd name="T9" fmla="*/ 36 h 204"/>
            </a:gdLst>
            <a:ahLst/>
            <a:cxnLst>
              <a:cxn ang="0">
                <a:pos x="T0" y="T1"/>
              </a:cxn>
              <a:cxn ang="0">
                <a:pos x="T2" y="T3"/>
              </a:cxn>
              <a:cxn ang="0">
                <a:pos x="T4" y="T5"/>
              </a:cxn>
              <a:cxn ang="0">
                <a:pos x="T6" y="T7"/>
              </a:cxn>
              <a:cxn ang="0">
                <a:pos x="T8" y="T9"/>
              </a:cxn>
            </a:cxnLst>
            <a:rect l="0" t="0" r="r" b="b"/>
            <a:pathLst>
              <a:path w="193" h="204">
                <a:moveTo>
                  <a:pt x="0" y="36"/>
                </a:moveTo>
                <a:lnTo>
                  <a:pt x="0" y="204"/>
                </a:lnTo>
                <a:lnTo>
                  <a:pt x="193" y="187"/>
                </a:lnTo>
                <a:lnTo>
                  <a:pt x="193" y="0"/>
                </a:lnTo>
                <a:lnTo>
                  <a:pt x="0" y="3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6" name="Freeform 369"/>
          <p:cNvSpPr>
            <a:spLocks/>
          </p:cNvSpPr>
          <p:nvPr/>
        </p:nvSpPr>
        <p:spPr bwMode="auto">
          <a:xfrm>
            <a:off x="4297611" y="7007899"/>
            <a:ext cx="147923" cy="147922"/>
          </a:xfrm>
          <a:custGeom>
            <a:avLst/>
            <a:gdLst>
              <a:gd name="T0" fmla="*/ 0 w 187"/>
              <a:gd name="T1" fmla="*/ 10 h 187"/>
              <a:gd name="T2" fmla="*/ 0 w 187"/>
              <a:gd name="T3" fmla="*/ 187 h 187"/>
              <a:gd name="T4" fmla="*/ 187 w 187"/>
              <a:gd name="T5" fmla="*/ 170 h 187"/>
              <a:gd name="T6" fmla="*/ 177 w 187"/>
              <a:gd name="T7" fmla="*/ 0 h 187"/>
              <a:gd name="T8" fmla="*/ 0 w 187"/>
              <a:gd name="T9" fmla="*/ 10 h 187"/>
            </a:gdLst>
            <a:ahLst/>
            <a:cxnLst>
              <a:cxn ang="0">
                <a:pos x="T0" y="T1"/>
              </a:cxn>
              <a:cxn ang="0">
                <a:pos x="T2" y="T3"/>
              </a:cxn>
              <a:cxn ang="0">
                <a:pos x="T4" y="T5"/>
              </a:cxn>
              <a:cxn ang="0">
                <a:pos x="T6" y="T7"/>
              </a:cxn>
              <a:cxn ang="0">
                <a:pos x="T8" y="T9"/>
              </a:cxn>
            </a:cxnLst>
            <a:rect l="0" t="0" r="r" b="b"/>
            <a:pathLst>
              <a:path w="187" h="187">
                <a:moveTo>
                  <a:pt x="0" y="10"/>
                </a:moveTo>
                <a:lnTo>
                  <a:pt x="0" y="187"/>
                </a:lnTo>
                <a:lnTo>
                  <a:pt x="187" y="170"/>
                </a:lnTo>
                <a:lnTo>
                  <a:pt x="177" y="0"/>
                </a:lnTo>
                <a:lnTo>
                  <a:pt x="0" y="10"/>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7" name="Freeform 370"/>
          <p:cNvSpPr>
            <a:spLocks/>
          </p:cNvSpPr>
          <p:nvPr/>
        </p:nvSpPr>
        <p:spPr bwMode="auto">
          <a:xfrm>
            <a:off x="4936766" y="6980212"/>
            <a:ext cx="155834" cy="162161"/>
          </a:xfrm>
          <a:custGeom>
            <a:avLst/>
            <a:gdLst>
              <a:gd name="T0" fmla="*/ 0 w 197"/>
              <a:gd name="T1" fmla="*/ 35 h 205"/>
              <a:gd name="T2" fmla="*/ 0 w 197"/>
              <a:gd name="T3" fmla="*/ 205 h 205"/>
              <a:gd name="T4" fmla="*/ 197 w 197"/>
              <a:gd name="T5" fmla="*/ 187 h 205"/>
              <a:gd name="T6" fmla="*/ 197 w 197"/>
              <a:gd name="T7" fmla="*/ 0 h 205"/>
              <a:gd name="T8" fmla="*/ 0 w 197"/>
              <a:gd name="T9" fmla="*/ 35 h 205"/>
            </a:gdLst>
            <a:ahLst/>
            <a:cxnLst>
              <a:cxn ang="0">
                <a:pos x="T0" y="T1"/>
              </a:cxn>
              <a:cxn ang="0">
                <a:pos x="T2" y="T3"/>
              </a:cxn>
              <a:cxn ang="0">
                <a:pos x="T4" y="T5"/>
              </a:cxn>
              <a:cxn ang="0">
                <a:pos x="T6" y="T7"/>
              </a:cxn>
              <a:cxn ang="0">
                <a:pos x="T8" y="T9"/>
              </a:cxn>
            </a:cxnLst>
            <a:rect l="0" t="0" r="r" b="b"/>
            <a:pathLst>
              <a:path w="197" h="205">
                <a:moveTo>
                  <a:pt x="0" y="35"/>
                </a:moveTo>
                <a:lnTo>
                  <a:pt x="0" y="205"/>
                </a:lnTo>
                <a:lnTo>
                  <a:pt x="197" y="187"/>
                </a:lnTo>
                <a:lnTo>
                  <a:pt x="197" y="0"/>
                </a:lnTo>
                <a:lnTo>
                  <a:pt x="0" y="35"/>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8" name="Freeform 371"/>
          <p:cNvSpPr>
            <a:spLocks/>
          </p:cNvSpPr>
          <p:nvPr/>
        </p:nvSpPr>
        <p:spPr bwMode="auto">
          <a:xfrm>
            <a:off x="4720024" y="7000780"/>
            <a:ext cx="147923" cy="147922"/>
          </a:xfrm>
          <a:custGeom>
            <a:avLst/>
            <a:gdLst>
              <a:gd name="T0" fmla="*/ 0 w 187"/>
              <a:gd name="T1" fmla="*/ 9 h 187"/>
              <a:gd name="T2" fmla="*/ 0 w 187"/>
              <a:gd name="T3" fmla="*/ 187 h 187"/>
              <a:gd name="T4" fmla="*/ 187 w 187"/>
              <a:gd name="T5" fmla="*/ 170 h 187"/>
              <a:gd name="T6" fmla="*/ 177 w 187"/>
              <a:gd name="T7" fmla="*/ 0 h 187"/>
              <a:gd name="T8" fmla="*/ 0 w 187"/>
              <a:gd name="T9" fmla="*/ 9 h 187"/>
            </a:gdLst>
            <a:ahLst/>
            <a:cxnLst>
              <a:cxn ang="0">
                <a:pos x="T0" y="T1"/>
              </a:cxn>
              <a:cxn ang="0">
                <a:pos x="T2" y="T3"/>
              </a:cxn>
              <a:cxn ang="0">
                <a:pos x="T4" y="T5"/>
              </a:cxn>
              <a:cxn ang="0">
                <a:pos x="T6" y="T7"/>
              </a:cxn>
              <a:cxn ang="0">
                <a:pos x="T8" y="T9"/>
              </a:cxn>
            </a:cxnLst>
            <a:rect l="0" t="0" r="r" b="b"/>
            <a:pathLst>
              <a:path w="187" h="187">
                <a:moveTo>
                  <a:pt x="0" y="9"/>
                </a:moveTo>
                <a:lnTo>
                  <a:pt x="0" y="187"/>
                </a:lnTo>
                <a:lnTo>
                  <a:pt x="187" y="170"/>
                </a:lnTo>
                <a:lnTo>
                  <a:pt x="177" y="0"/>
                </a:lnTo>
                <a:lnTo>
                  <a:pt x="0" y="9"/>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9" name="Freeform 372"/>
          <p:cNvSpPr>
            <a:spLocks/>
          </p:cNvSpPr>
          <p:nvPr/>
        </p:nvSpPr>
        <p:spPr bwMode="auto">
          <a:xfrm>
            <a:off x="7580403" y="6108497"/>
            <a:ext cx="1033881" cy="1406452"/>
          </a:xfrm>
          <a:custGeom>
            <a:avLst/>
            <a:gdLst>
              <a:gd name="T0" fmla="*/ 0 w 1307"/>
              <a:gd name="T1" fmla="*/ 1759 h 1778"/>
              <a:gd name="T2" fmla="*/ 68 w 1307"/>
              <a:gd name="T3" fmla="*/ 33 h 1778"/>
              <a:gd name="T4" fmla="*/ 1307 w 1307"/>
              <a:gd name="T5" fmla="*/ 0 h 1778"/>
              <a:gd name="T6" fmla="*/ 1288 w 1307"/>
              <a:gd name="T7" fmla="*/ 1778 h 1778"/>
              <a:gd name="T8" fmla="*/ 0 w 1307"/>
              <a:gd name="T9" fmla="*/ 1759 h 1778"/>
            </a:gdLst>
            <a:ahLst/>
            <a:cxnLst>
              <a:cxn ang="0">
                <a:pos x="T0" y="T1"/>
              </a:cxn>
              <a:cxn ang="0">
                <a:pos x="T2" y="T3"/>
              </a:cxn>
              <a:cxn ang="0">
                <a:pos x="T4" y="T5"/>
              </a:cxn>
              <a:cxn ang="0">
                <a:pos x="T6" y="T7"/>
              </a:cxn>
              <a:cxn ang="0">
                <a:pos x="T8" y="T9"/>
              </a:cxn>
            </a:cxnLst>
            <a:rect l="0" t="0" r="r" b="b"/>
            <a:pathLst>
              <a:path w="1307" h="1778">
                <a:moveTo>
                  <a:pt x="0" y="1759"/>
                </a:moveTo>
                <a:lnTo>
                  <a:pt x="68" y="33"/>
                </a:lnTo>
                <a:lnTo>
                  <a:pt x="1307" y="0"/>
                </a:lnTo>
                <a:lnTo>
                  <a:pt x="1288" y="1778"/>
                </a:lnTo>
                <a:lnTo>
                  <a:pt x="0" y="1759"/>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0" name="Freeform 373"/>
          <p:cNvSpPr>
            <a:spLocks/>
          </p:cNvSpPr>
          <p:nvPr/>
        </p:nvSpPr>
        <p:spPr bwMode="auto">
          <a:xfrm>
            <a:off x="7710923" y="6323658"/>
            <a:ext cx="132894" cy="160579"/>
          </a:xfrm>
          <a:custGeom>
            <a:avLst/>
            <a:gdLst>
              <a:gd name="T0" fmla="*/ 7 w 168"/>
              <a:gd name="T1" fmla="*/ 10 h 203"/>
              <a:gd name="T2" fmla="*/ 0 w 168"/>
              <a:gd name="T3" fmla="*/ 203 h 203"/>
              <a:gd name="T4" fmla="*/ 159 w 168"/>
              <a:gd name="T5" fmla="*/ 168 h 203"/>
              <a:gd name="T6" fmla="*/ 168 w 168"/>
              <a:gd name="T7" fmla="*/ 0 h 203"/>
              <a:gd name="T8" fmla="*/ 7 w 168"/>
              <a:gd name="T9" fmla="*/ 10 h 203"/>
            </a:gdLst>
            <a:ahLst/>
            <a:cxnLst>
              <a:cxn ang="0">
                <a:pos x="T0" y="T1"/>
              </a:cxn>
              <a:cxn ang="0">
                <a:pos x="T2" y="T3"/>
              </a:cxn>
              <a:cxn ang="0">
                <a:pos x="T4" y="T5"/>
              </a:cxn>
              <a:cxn ang="0">
                <a:pos x="T6" y="T7"/>
              </a:cxn>
              <a:cxn ang="0">
                <a:pos x="T8" y="T9"/>
              </a:cxn>
            </a:cxnLst>
            <a:rect l="0" t="0" r="r" b="b"/>
            <a:pathLst>
              <a:path w="168" h="203">
                <a:moveTo>
                  <a:pt x="7" y="10"/>
                </a:moveTo>
                <a:lnTo>
                  <a:pt x="0" y="203"/>
                </a:lnTo>
                <a:lnTo>
                  <a:pt x="159" y="168"/>
                </a:lnTo>
                <a:lnTo>
                  <a:pt x="168" y="0"/>
                </a:lnTo>
                <a:lnTo>
                  <a:pt x="7" y="1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1" name="Freeform 374"/>
          <p:cNvSpPr>
            <a:spLocks/>
          </p:cNvSpPr>
          <p:nvPr/>
        </p:nvSpPr>
        <p:spPr bwMode="auto">
          <a:xfrm>
            <a:off x="7907100" y="6337105"/>
            <a:ext cx="183520" cy="132893"/>
          </a:xfrm>
          <a:custGeom>
            <a:avLst/>
            <a:gdLst>
              <a:gd name="T0" fmla="*/ 11 w 98"/>
              <a:gd name="T1" fmla="*/ 15 h 71"/>
              <a:gd name="T2" fmla="*/ 11 w 98"/>
              <a:gd name="T3" fmla="*/ 68 h 71"/>
              <a:gd name="T4" fmla="*/ 98 w 98"/>
              <a:gd name="T5" fmla="*/ 64 h 71"/>
              <a:gd name="T6" fmla="*/ 94 w 98"/>
              <a:gd name="T7" fmla="*/ 0 h 71"/>
              <a:gd name="T8" fmla="*/ 11 w 98"/>
              <a:gd name="T9" fmla="*/ 15 h 71"/>
            </a:gdLst>
            <a:ahLst/>
            <a:cxnLst>
              <a:cxn ang="0">
                <a:pos x="T0" y="T1"/>
              </a:cxn>
              <a:cxn ang="0">
                <a:pos x="T2" y="T3"/>
              </a:cxn>
              <a:cxn ang="0">
                <a:pos x="T4" y="T5"/>
              </a:cxn>
              <a:cxn ang="0">
                <a:pos x="T6" y="T7"/>
              </a:cxn>
              <a:cxn ang="0">
                <a:pos x="T8" y="T9"/>
              </a:cxn>
            </a:cxnLst>
            <a:rect l="0" t="0" r="r" b="b"/>
            <a:pathLst>
              <a:path w="98" h="71">
                <a:moveTo>
                  <a:pt x="11" y="15"/>
                </a:moveTo>
                <a:cubicBezTo>
                  <a:pt x="11" y="15"/>
                  <a:pt x="0" y="71"/>
                  <a:pt x="11" y="68"/>
                </a:cubicBezTo>
                <a:cubicBezTo>
                  <a:pt x="23" y="64"/>
                  <a:pt x="98" y="64"/>
                  <a:pt x="98" y="64"/>
                </a:cubicBezTo>
                <a:cubicBezTo>
                  <a:pt x="94" y="0"/>
                  <a:pt x="94" y="0"/>
                  <a:pt x="94" y="0"/>
                </a:cubicBezTo>
                <a:lnTo>
                  <a:pt x="11" y="15"/>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2" name="Freeform 375"/>
          <p:cNvSpPr>
            <a:spLocks/>
          </p:cNvSpPr>
          <p:nvPr/>
        </p:nvSpPr>
        <p:spPr bwMode="auto">
          <a:xfrm>
            <a:off x="8159440" y="6293598"/>
            <a:ext cx="155834" cy="162953"/>
          </a:xfrm>
          <a:custGeom>
            <a:avLst/>
            <a:gdLst>
              <a:gd name="T0" fmla="*/ 0 w 197"/>
              <a:gd name="T1" fmla="*/ 36 h 206"/>
              <a:gd name="T2" fmla="*/ 0 w 197"/>
              <a:gd name="T3" fmla="*/ 206 h 206"/>
              <a:gd name="T4" fmla="*/ 197 w 197"/>
              <a:gd name="T5" fmla="*/ 187 h 206"/>
              <a:gd name="T6" fmla="*/ 197 w 197"/>
              <a:gd name="T7" fmla="*/ 0 h 206"/>
              <a:gd name="T8" fmla="*/ 0 w 197"/>
              <a:gd name="T9" fmla="*/ 36 h 206"/>
            </a:gdLst>
            <a:ahLst/>
            <a:cxnLst>
              <a:cxn ang="0">
                <a:pos x="T0" y="T1"/>
              </a:cxn>
              <a:cxn ang="0">
                <a:pos x="T2" y="T3"/>
              </a:cxn>
              <a:cxn ang="0">
                <a:pos x="T4" y="T5"/>
              </a:cxn>
              <a:cxn ang="0">
                <a:pos x="T6" y="T7"/>
              </a:cxn>
              <a:cxn ang="0">
                <a:pos x="T8" y="T9"/>
              </a:cxn>
            </a:cxnLst>
            <a:rect l="0" t="0" r="r" b="b"/>
            <a:pathLst>
              <a:path w="197" h="206">
                <a:moveTo>
                  <a:pt x="0" y="36"/>
                </a:moveTo>
                <a:lnTo>
                  <a:pt x="0" y="206"/>
                </a:lnTo>
                <a:lnTo>
                  <a:pt x="197" y="187"/>
                </a:lnTo>
                <a:lnTo>
                  <a:pt x="197" y="0"/>
                </a:lnTo>
                <a:lnTo>
                  <a:pt x="0" y="36"/>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3" name="Freeform 376"/>
          <p:cNvSpPr>
            <a:spLocks/>
          </p:cNvSpPr>
          <p:nvPr/>
        </p:nvSpPr>
        <p:spPr bwMode="auto">
          <a:xfrm>
            <a:off x="7915011" y="6540399"/>
            <a:ext cx="153460" cy="161370"/>
          </a:xfrm>
          <a:custGeom>
            <a:avLst/>
            <a:gdLst>
              <a:gd name="T0" fmla="*/ 0 w 194"/>
              <a:gd name="T1" fmla="*/ 36 h 204"/>
              <a:gd name="T2" fmla="*/ 0 w 194"/>
              <a:gd name="T3" fmla="*/ 204 h 204"/>
              <a:gd name="T4" fmla="*/ 194 w 194"/>
              <a:gd name="T5" fmla="*/ 187 h 204"/>
              <a:gd name="T6" fmla="*/ 194 w 194"/>
              <a:gd name="T7" fmla="*/ 0 h 204"/>
              <a:gd name="T8" fmla="*/ 0 w 194"/>
              <a:gd name="T9" fmla="*/ 36 h 204"/>
            </a:gdLst>
            <a:ahLst/>
            <a:cxnLst>
              <a:cxn ang="0">
                <a:pos x="T0" y="T1"/>
              </a:cxn>
              <a:cxn ang="0">
                <a:pos x="T2" y="T3"/>
              </a:cxn>
              <a:cxn ang="0">
                <a:pos x="T4" y="T5"/>
              </a:cxn>
              <a:cxn ang="0">
                <a:pos x="T6" y="T7"/>
              </a:cxn>
              <a:cxn ang="0">
                <a:pos x="T8" y="T9"/>
              </a:cxn>
            </a:cxnLst>
            <a:rect l="0" t="0" r="r" b="b"/>
            <a:pathLst>
              <a:path w="194" h="204">
                <a:moveTo>
                  <a:pt x="0" y="36"/>
                </a:moveTo>
                <a:lnTo>
                  <a:pt x="0" y="204"/>
                </a:lnTo>
                <a:lnTo>
                  <a:pt x="194" y="187"/>
                </a:lnTo>
                <a:lnTo>
                  <a:pt x="194" y="0"/>
                </a:lnTo>
                <a:lnTo>
                  <a:pt x="0" y="36"/>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4" name="Freeform 377"/>
          <p:cNvSpPr>
            <a:spLocks/>
          </p:cNvSpPr>
          <p:nvPr/>
        </p:nvSpPr>
        <p:spPr bwMode="auto">
          <a:xfrm>
            <a:off x="8342959" y="6316539"/>
            <a:ext cx="162953" cy="153460"/>
          </a:xfrm>
          <a:custGeom>
            <a:avLst/>
            <a:gdLst>
              <a:gd name="T0" fmla="*/ 15 w 87"/>
              <a:gd name="T1" fmla="*/ 7 h 82"/>
              <a:gd name="T2" fmla="*/ 15 w 87"/>
              <a:gd name="T3" fmla="*/ 79 h 82"/>
              <a:gd name="T4" fmla="*/ 87 w 87"/>
              <a:gd name="T5" fmla="*/ 60 h 82"/>
              <a:gd name="T6" fmla="*/ 83 w 87"/>
              <a:gd name="T7" fmla="*/ 0 h 82"/>
              <a:gd name="T8" fmla="*/ 15 w 87"/>
              <a:gd name="T9" fmla="*/ 7 h 82"/>
            </a:gdLst>
            <a:ahLst/>
            <a:cxnLst>
              <a:cxn ang="0">
                <a:pos x="T0" y="T1"/>
              </a:cxn>
              <a:cxn ang="0">
                <a:pos x="T2" y="T3"/>
              </a:cxn>
              <a:cxn ang="0">
                <a:pos x="T4" y="T5"/>
              </a:cxn>
              <a:cxn ang="0">
                <a:pos x="T6" y="T7"/>
              </a:cxn>
              <a:cxn ang="0">
                <a:pos x="T8" y="T9"/>
              </a:cxn>
            </a:cxnLst>
            <a:rect l="0" t="0" r="r" b="b"/>
            <a:pathLst>
              <a:path w="87" h="82">
                <a:moveTo>
                  <a:pt x="15" y="7"/>
                </a:moveTo>
                <a:cubicBezTo>
                  <a:pt x="15" y="7"/>
                  <a:pt x="0" y="82"/>
                  <a:pt x="15" y="79"/>
                </a:cubicBezTo>
                <a:cubicBezTo>
                  <a:pt x="30" y="75"/>
                  <a:pt x="87" y="60"/>
                  <a:pt x="87" y="60"/>
                </a:cubicBezTo>
                <a:cubicBezTo>
                  <a:pt x="83" y="0"/>
                  <a:pt x="83" y="0"/>
                  <a:pt x="83" y="0"/>
                </a:cubicBezTo>
                <a:lnTo>
                  <a:pt x="15" y="7"/>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5" name="Freeform 378"/>
          <p:cNvSpPr>
            <a:spLocks/>
          </p:cNvSpPr>
          <p:nvPr/>
        </p:nvSpPr>
        <p:spPr bwMode="auto">
          <a:xfrm>
            <a:off x="7695893" y="6560967"/>
            <a:ext cx="147923" cy="147922"/>
          </a:xfrm>
          <a:custGeom>
            <a:avLst/>
            <a:gdLst>
              <a:gd name="T0" fmla="*/ 0 w 187"/>
              <a:gd name="T1" fmla="*/ 10 h 187"/>
              <a:gd name="T2" fmla="*/ 0 w 187"/>
              <a:gd name="T3" fmla="*/ 187 h 187"/>
              <a:gd name="T4" fmla="*/ 187 w 187"/>
              <a:gd name="T5" fmla="*/ 171 h 187"/>
              <a:gd name="T6" fmla="*/ 178 w 187"/>
              <a:gd name="T7" fmla="*/ 0 h 187"/>
              <a:gd name="T8" fmla="*/ 0 w 187"/>
              <a:gd name="T9" fmla="*/ 10 h 187"/>
            </a:gdLst>
            <a:ahLst/>
            <a:cxnLst>
              <a:cxn ang="0">
                <a:pos x="T0" y="T1"/>
              </a:cxn>
              <a:cxn ang="0">
                <a:pos x="T2" y="T3"/>
              </a:cxn>
              <a:cxn ang="0">
                <a:pos x="T4" y="T5"/>
              </a:cxn>
              <a:cxn ang="0">
                <a:pos x="T6" y="T7"/>
              </a:cxn>
              <a:cxn ang="0">
                <a:pos x="T8" y="T9"/>
              </a:cxn>
            </a:cxnLst>
            <a:rect l="0" t="0" r="r" b="b"/>
            <a:pathLst>
              <a:path w="187" h="187">
                <a:moveTo>
                  <a:pt x="0" y="10"/>
                </a:moveTo>
                <a:lnTo>
                  <a:pt x="0" y="187"/>
                </a:lnTo>
                <a:lnTo>
                  <a:pt x="187" y="171"/>
                </a:lnTo>
                <a:lnTo>
                  <a:pt x="178" y="0"/>
                </a:lnTo>
                <a:lnTo>
                  <a:pt x="0" y="1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6" name="Freeform 379"/>
          <p:cNvSpPr>
            <a:spLocks/>
          </p:cNvSpPr>
          <p:nvPr/>
        </p:nvSpPr>
        <p:spPr bwMode="auto">
          <a:xfrm>
            <a:off x="8335840" y="6533280"/>
            <a:ext cx="155042" cy="162953"/>
          </a:xfrm>
          <a:custGeom>
            <a:avLst/>
            <a:gdLst>
              <a:gd name="T0" fmla="*/ 0 w 196"/>
              <a:gd name="T1" fmla="*/ 35 h 206"/>
              <a:gd name="T2" fmla="*/ 0 w 196"/>
              <a:gd name="T3" fmla="*/ 206 h 206"/>
              <a:gd name="T4" fmla="*/ 196 w 196"/>
              <a:gd name="T5" fmla="*/ 187 h 206"/>
              <a:gd name="T6" fmla="*/ 196 w 196"/>
              <a:gd name="T7" fmla="*/ 0 h 206"/>
              <a:gd name="T8" fmla="*/ 0 w 196"/>
              <a:gd name="T9" fmla="*/ 35 h 206"/>
            </a:gdLst>
            <a:ahLst/>
            <a:cxnLst>
              <a:cxn ang="0">
                <a:pos x="T0" y="T1"/>
              </a:cxn>
              <a:cxn ang="0">
                <a:pos x="T2" y="T3"/>
              </a:cxn>
              <a:cxn ang="0">
                <a:pos x="T4" y="T5"/>
              </a:cxn>
              <a:cxn ang="0">
                <a:pos x="T6" y="T7"/>
              </a:cxn>
              <a:cxn ang="0">
                <a:pos x="T8" y="T9"/>
              </a:cxn>
            </a:cxnLst>
            <a:rect l="0" t="0" r="r" b="b"/>
            <a:pathLst>
              <a:path w="196" h="206">
                <a:moveTo>
                  <a:pt x="0" y="35"/>
                </a:moveTo>
                <a:lnTo>
                  <a:pt x="0" y="206"/>
                </a:lnTo>
                <a:lnTo>
                  <a:pt x="196" y="187"/>
                </a:lnTo>
                <a:lnTo>
                  <a:pt x="196" y="0"/>
                </a:lnTo>
                <a:lnTo>
                  <a:pt x="0" y="35"/>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7" name="Freeform 380"/>
          <p:cNvSpPr>
            <a:spLocks/>
          </p:cNvSpPr>
          <p:nvPr/>
        </p:nvSpPr>
        <p:spPr bwMode="auto">
          <a:xfrm>
            <a:off x="8118306" y="6553848"/>
            <a:ext cx="147923" cy="147922"/>
          </a:xfrm>
          <a:custGeom>
            <a:avLst/>
            <a:gdLst>
              <a:gd name="T0" fmla="*/ 0 w 187"/>
              <a:gd name="T1" fmla="*/ 9 h 187"/>
              <a:gd name="T2" fmla="*/ 0 w 187"/>
              <a:gd name="T3" fmla="*/ 187 h 187"/>
              <a:gd name="T4" fmla="*/ 187 w 187"/>
              <a:gd name="T5" fmla="*/ 170 h 187"/>
              <a:gd name="T6" fmla="*/ 178 w 187"/>
              <a:gd name="T7" fmla="*/ 0 h 187"/>
              <a:gd name="T8" fmla="*/ 0 w 187"/>
              <a:gd name="T9" fmla="*/ 9 h 187"/>
            </a:gdLst>
            <a:ahLst/>
            <a:cxnLst>
              <a:cxn ang="0">
                <a:pos x="T0" y="T1"/>
              </a:cxn>
              <a:cxn ang="0">
                <a:pos x="T2" y="T3"/>
              </a:cxn>
              <a:cxn ang="0">
                <a:pos x="T4" y="T5"/>
              </a:cxn>
              <a:cxn ang="0">
                <a:pos x="T6" y="T7"/>
              </a:cxn>
              <a:cxn ang="0">
                <a:pos x="T8" y="T9"/>
              </a:cxn>
            </a:cxnLst>
            <a:rect l="0" t="0" r="r" b="b"/>
            <a:pathLst>
              <a:path w="187" h="187">
                <a:moveTo>
                  <a:pt x="0" y="9"/>
                </a:moveTo>
                <a:lnTo>
                  <a:pt x="0" y="187"/>
                </a:lnTo>
                <a:lnTo>
                  <a:pt x="187" y="170"/>
                </a:lnTo>
                <a:lnTo>
                  <a:pt x="178" y="0"/>
                </a:lnTo>
                <a:lnTo>
                  <a:pt x="0"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8" name="Freeform 381"/>
          <p:cNvSpPr>
            <a:spLocks/>
          </p:cNvSpPr>
          <p:nvPr/>
        </p:nvSpPr>
        <p:spPr bwMode="auto">
          <a:xfrm>
            <a:off x="7899981" y="6780082"/>
            <a:ext cx="155042" cy="160579"/>
          </a:xfrm>
          <a:custGeom>
            <a:avLst/>
            <a:gdLst>
              <a:gd name="T0" fmla="*/ 0 w 196"/>
              <a:gd name="T1" fmla="*/ 35 h 203"/>
              <a:gd name="T2" fmla="*/ 0 w 196"/>
              <a:gd name="T3" fmla="*/ 203 h 203"/>
              <a:gd name="T4" fmla="*/ 196 w 196"/>
              <a:gd name="T5" fmla="*/ 187 h 203"/>
              <a:gd name="T6" fmla="*/ 196 w 196"/>
              <a:gd name="T7" fmla="*/ 0 h 203"/>
              <a:gd name="T8" fmla="*/ 0 w 196"/>
              <a:gd name="T9" fmla="*/ 35 h 203"/>
            </a:gdLst>
            <a:ahLst/>
            <a:cxnLst>
              <a:cxn ang="0">
                <a:pos x="T0" y="T1"/>
              </a:cxn>
              <a:cxn ang="0">
                <a:pos x="T2" y="T3"/>
              </a:cxn>
              <a:cxn ang="0">
                <a:pos x="T4" y="T5"/>
              </a:cxn>
              <a:cxn ang="0">
                <a:pos x="T6" y="T7"/>
              </a:cxn>
              <a:cxn ang="0">
                <a:pos x="T8" y="T9"/>
              </a:cxn>
            </a:cxnLst>
            <a:rect l="0" t="0" r="r" b="b"/>
            <a:pathLst>
              <a:path w="196" h="203">
                <a:moveTo>
                  <a:pt x="0" y="35"/>
                </a:moveTo>
                <a:lnTo>
                  <a:pt x="0" y="203"/>
                </a:lnTo>
                <a:lnTo>
                  <a:pt x="196" y="187"/>
                </a:lnTo>
                <a:lnTo>
                  <a:pt x="196" y="0"/>
                </a:lnTo>
                <a:lnTo>
                  <a:pt x="0" y="35"/>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9" name="Freeform 382"/>
          <p:cNvSpPr>
            <a:spLocks/>
          </p:cNvSpPr>
          <p:nvPr/>
        </p:nvSpPr>
        <p:spPr bwMode="auto">
          <a:xfrm>
            <a:off x="7683237" y="6800649"/>
            <a:ext cx="147923" cy="147922"/>
          </a:xfrm>
          <a:custGeom>
            <a:avLst/>
            <a:gdLst>
              <a:gd name="T0" fmla="*/ 0 w 187"/>
              <a:gd name="T1" fmla="*/ 9 h 187"/>
              <a:gd name="T2" fmla="*/ 0 w 187"/>
              <a:gd name="T3" fmla="*/ 187 h 187"/>
              <a:gd name="T4" fmla="*/ 187 w 187"/>
              <a:gd name="T5" fmla="*/ 168 h 187"/>
              <a:gd name="T6" fmla="*/ 177 w 187"/>
              <a:gd name="T7" fmla="*/ 0 h 187"/>
              <a:gd name="T8" fmla="*/ 0 w 187"/>
              <a:gd name="T9" fmla="*/ 9 h 187"/>
            </a:gdLst>
            <a:ahLst/>
            <a:cxnLst>
              <a:cxn ang="0">
                <a:pos x="T0" y="T1"/>
              </a:cxn>
              <a:cxn ang="0">
                <a:pos x="T2" y="T3"/>
              </a:cxn>
              <a:cxn ang="0">
                <a:pos x="T4" y="T5"/>
              </a:cxn>
              <a:cxn ang="0">
                <a:pos x="T6" y="T7"/>
              </a:cxn>
              <a:cxn ang="0">
                <a:pos x="T8" y="T9"/>
              </a:cxn>
            </a:cxnLst>
            <a:rect l="0" t="0" r="r" b="b"/>
            <a:pathLst>
              <a:path w="187" h="187">
                <a:moveTo>
                  <a:pt x="0" y="9"/>
                </a:moveTo>
                <a:lnTo>
                  <a:pt x="0" y="187"/>
                </a:lnTo>
                <a:lnTo>
                  <a:pt x="187" y="168"/>
                </a:lnTo>
                <a:lnTo>
                  <a:pt x="177" y="0"/>
                </a:lnTo>
                <a:lnTo>
                  <a:pt x="0"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0" name="Freeform 383"/>
          <p:cNvSpPr>
            <a:spLocks/>
          </p:cNvSpPr>
          <p:nvPr/>
        </p:nvSpPr>
        <p:spPr bwMode="auto">
          <a:xfrm>
            <a:off x="8322393" y="6772171"/>
            <a:ext cx="155042" cy="161370"/>
          </a:xfrm>
          <a:custGeom>
            <a:avLst/>
            <a:gdLst>
              <a:gd name="T0" fmla="*/ 0 w 196"/>
              <a:gd name="T1" fmla="*/ 36 h 204"/>
              <a:gd name="T2" fmla="*/ 0 w 196"/>
              <a:gd name="T3" fmla="*/ 204 h 204"/>
              <a:gd name="T4" fmla="*/ 196 w 196"/>
              <a:gd name="T5" fmla="*/ 187 h 204"/>
              <a:gd name="T6" fmla="*/ 196 w 196"/>
              <a:gd name="T7" fmla="*/ 0 h 204"/>
              <a:gd name="T8" fmla="*/ 0 w 196"/>
              <a:gd name="T9" fmla="*/ 36 h 204"/>
            </a:gdLst>
            <a:ahLst/>
            <a:cxnLst>
              <a:cxn ang="0">
                <a:pos x="T0" y="T1"/>
              </a:cxn>
              <a:cxn ang="0">
                <a:pos x="T2" y="T3"/>
              </a:cxn>
              <a:cxn ang="0">
                <a:pos x="T4" y="T5"/>
              </a:cxn>
              <a:cxn ang="0">
                <a:pos x="T6" y="T7"/>
              </a:cxn>
              <a:cxn ang="0">
                <a:pos x="T8" y="T9"/>
              </a:cxn>
            </a:cxnLst>
            <a:rect l="0" t="0" r="r" b="b"/>
            <a:pathLst>
              <a:path w="196" h="204">
                <a:moveTo>
                  <a:pt x="0" y="36"/>
                </a:moveTo>
                <a:lnTo>
                  <a:pt x="0" y="204"/>
                </a:lnTo>
                <a:lnTo>
                  <a:pt x="196" y="187"/>
                </a:lnTo>
                <a:lnTo>
                  <a:pt x="196" y="0"/>
                </a:lnTo>
                <a:lnTo>
                  <a:pt x="0" y="36"/>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1" name="Freeform 384"/>
          <p:cNvSpPr>
            <a:spLocks/>
          </p:cNvSpPr>
          <p:nvPr/>
        </p:nvSpPr>
        <p:spPr bwMode="auto">
          <a:xfrm>
            <a:off x="8104067" y="6792739"/>
            <a:ext cx="147132" cy="147922"/>
          </a:xfrm>
          <a:custGeom>
            <a:avLst/>
            <a:gdLst>
              <a:gd name="T0" fmla="*/ 0 w 186"/>
              <a:gd name="T1" fmla="*/ 10 h 187"/>
              <a:gd name="T2" fmla="*/ 0 w 186"/>
              <a:gd name="T3" fmla="*/ 187 h 187"/>
              <a:gd name="T4" fmla="*/ 186 w 186"/>
              <a:gd name="T5" fmla="*/ 171 h 187"/>
              <a:gd name="T6" fmla="*/ 177 w 186"/>
              <a:gd name="T7" fmla="*/ 0 h 187"/>
              <a:gd name="T8" fmla="*/ 0 w 186"/>
              <a:gd name="T9" fmla="*/ 10 h 187"/>
            </a:gdLst>
            <a:ahLst/>
            <a:cxnLst>
              <a:cxn ang="0">
                <a:pos x="T0" y="T1"/>
              </a:cxn>
              <a:cxn ang="0">
                <a:pos x="T2" y="T3"/>
              </a:cxn>
              <a:cxn ang="0">
                <a:pos x="T4" y="T5"/>
              </a:cxn>
              <a:cxn ang="0">
                <a:pos x="T6" y="T7"/>
              </a:cxn>
              <a:cxn ang="0">
                <a:pos x="T8" y="T9"/>
              </a:cxn>
            </a:cxnLst>
            <a:rect l="0" t="0" r="r" b="b"/>
            <a:pathLst>
              <a:path w="186" h="187">
                <a:moveTo>
                  <a:pt x="0" y="10"/>
                </a:moveTo>
                <a:lnTo>
                  <a:pt x="0" y="187"/>
                </a:lnTo>
                <a:lnTo>
                  <a:pt x="186" y="171"/>
                </a:lnTo>
                <a:lnTo>
                  <a:pt x="177" y="0"/>
                </a:lnTo>
                <a:lnTo>
                  <a:pt x="0" y="1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2" name="Freeform 385"/>
          <p:cNvSpPr>
            <a:spLocks/>
          </p:cNvSpPr>
          <p:nvPr/>
        </p:nvSpPr>
        <p:spPr bwMode="auto">
          <a:xfrm>
            <a:off x="7886534" y="7018973"/>
            <a:ext cx="153460" cy="161370"/>
          </a:xfrm>
          <a:custGeom>
            <a:avLst/>
            <a:gdLst>
              <a:gd name="T0" fmla="*/ 0 w 194"/>
              <a:gd name="T1" fmla="*/ 36 h 204"/>
              <a:gd name="T2" fmla="*/ 0 w 194"/>
              <a:gd name="T3" fmla="*/ 204 h 204"/>
              <a:gd name="T4" fmla="*/ 194 w 194"/>
              <a:gd name="T5" fmla="*/ 185 h 204"/>
              <a:gd name="T6" fmla="*/ 194 w 194"/>
              <a:gd name="T7" fmla="*/ 0 h 204"/>
              <a:gd name="T8" fmla="*/ 0 w 194"/>
              <a:gd name="T9" fmla="*/ 36 h 204"/>
            </a:gdLst>
            <a:ahLst/>
            <a:cxnLst>
              <a:cxn ang="0">
                <a:pos x="T0" y="T1"/>
              </a:cxn>
              <a:cxn ang="0">
                <a:pos x="T2" y="T3"/>
              </a:cxn>
              <a:cxn ang="0">
                <a:pos x="T4" y="T5"/>
              </a:cxn>
              <a:cxn ang="0">
                <a:pos x="T6" y="T7"/>
              </a:cxn>
              <a:cxn ang="0">
                <a:pos x="T8" y="T9"/>
              </a:cxn>
            </a:cxnLst>
            <a:rect l="0" t="0" r="r" b="b"/>
            <a:pathLst>
              <a:path w="194" h="204">
                <a:moveTo>
                  <a:pt x="0" y="36"/>
                </a:moveTo>
                <a:lnTo>
                  <a:pt x="0" y="204"/>
                </a:lnTo>
                <a:lnTo>
                  <a:pt x="194" y="185"/>
                </a:lnTo>
                <a:lnTo>
                  <a:pt x="194" y="0"/>
                </a:lnTo>
                <a:lnTo>
                  <a:pt x="0" y="36"/>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3" name="Freeform 386"/>
          <p:cNvSpPr>
            <a:spLocks/>
          </p:cNvSpPr>
          <p:nvPr/>
        </p:nvSpPr>
        <p:spPr bwMode="auto">
          <a:xfrm>
            <a:off x="7668208" y="7039541"/>
            <a:ext cx="147923" cy="147922"/>
          </a:xfrm>
          <a:custGeom>
            <a:avLst/>
            <a:gdLst>
              <a:gd name="T0" fmla="*/ 0 w 187"/>
              <a:gd name="T1" fmla="*/ 10 h 187"/>
              <a:gd name="T2" fmla="*/ 0 w 187"/>
              <a:gd name="T3" fmla="*/ 187 h 187"/>
              <a:gd name="T4" fmla="*/ 187 w 187"/>
              <a:gd name="T5" fmla="*/ 168 h 187"/>
              <a:gd name="T6" fmla="*/ 177 w 187"/>
              <a:gd name="T7" fmla="*/ 0 h 187"/>
              <a:gd name="T8" fmla="*/ 0 w 187"/>
              <a:gd name="T9" fmla="*/ 10 h 187"/>
            </a:gdLst>
            <a:ahLst/>
            <a:cxnLst>
              <a:cxn ang="0">
                <a:pos x="T0" y="T1"/>
              </a:cxn>
              <a:cxn ang="0">
                <a:pos x="T2" y="T3"/>
              </a:cxn>
              <a:cxn ang="0">
                <a:pos x="T4" y="T5"/>
              </a:cxn>
              <a:cxn ang="0">
                <a:pos x="T6" y="T7"/>
              </a:cxn>
              <a:cxn ang="0">
                <a:pos x="T8" y="T9"/>
              </a:cxn>
            </a:cxnLst>
            <a:rect l="0" t="0" r="r" b="b"/>
            <a:pathLst>
              <a:path w="187" h="187">
                <a:moveTo>
                  <a:pt x="0" y="10"/>
                </a:moveTo>
                <a:lnTo>
                  <a:pt x="0" y="187"/>
                </a:lnTo>
                <a:lnTo>
                  <a:pt x="187" y="168"/>
                </a:lnTo>
                <a:lnTo>
                  <a:pt x="177" y="0"/>
                </a:lnTo>
                <a:lnTo>
                  <a:pt x="0" y="1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4" name="Freeform 387"/>
          <p:cNvSpPr>
            <a:spLocks/>
          </p:cNvSpPr>
          <p:nvPr/>
        </p:nvSpPr>
        <p:spPr bwMode="auto">
          <a:xfrm>
            <a:off x="8307363" y="7011854"/>
            <a:ext cx="155042" cy="160579"/>
          </a:xfrm>
          <a:custGeom>
            <a:avLst/>
            <a:gdLst>
              <a:gd name="T0" fmla="*/ 0 w 196"/>
              <a:gd name="T1" fmla="*/ 35 h 203"/>
              <a:gd name="T2" fmla="*/ 0 w 196"/>
              <a:gd name="T3" fmla="*/ 203 h 203"/>
              <a:gd name="T4" fmla="*/ 196 w 196"/>
              <a:gd name="T5" fmla="*/ 187 h 203"/>
              <a:gd name="T6" fmla="*/ 196 w 196"/>
              <a:gd name="T7" fmla="*/ 0 h 203"/>
              <a:gd name="T8" fmla="*/ 0 w 196"/>
              <a:gd name="T9" fmla="*/ 35 h 203"/>
            </a:gdLst>
            <a:ahLst/>
            <a:cxnLst>
              <a:cxn ang="0">
                <a:pos x="T0" y="T1"/>
              </a:cxn>
              <a:cxn ang="0">
                <a:pos x="T2" y="T3"/>
              </a:cxn>
              <a:cxn ang="0">
                <a:pos x="T4" y="T5"/>
              </a:cxn>
              <a:cxn ang="0">
                <a:pos x="T6" y="T7"/>
              </a:cxn>
              <a:cxn ang="0">
                <a:pos x="T8" y="T9"/>
              </a:cxn>
            </a:cxnLst>
            <a:rect l="0" t="0" r="r" b="b"/>
            <a:pathLst>
              <a:path w="196" h="203">
                <a:moveTo>
                  <a:pt x="0" y="35"/>
                </a:moveTo>
                <a:lnTo>
                  <a:pt x="0" y="203"/>
                </a:lnTo>
                <a:lnTo>
                  <a:pt x="196" y="187"/>
                </a:lnTo>
                <a:lnTo>
                  <a:pt x="196" y="0"/>
                </a:lnTo>
                <a:lnTo>
                  <a:pt x="0" y="35"/>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5" name="Freeform 388"/>
          <p:cNvSpPr>
            <a:spLocks/>
          </p:cNvSpPr>
          <p:nvPr/>
        </p:nvSpPr>
        <p:spPr bwMode="auto">
          <a:xfrm>
            <a:off x="8090620" y="7032421"/>
            <a:ext cx="147923" cy="147922"/>
          </a:xfrm>
          <a:custGeom>
            <a:avLst/>
            <a:gdLst>
              <a:gd name="T0" fmla="*/ 0 w 187"/>
              <a:gd name="T1" fmla="*/ 9 h 187"/>
              <a:gd name="T2" fmla="*/ 0 w 187"/>
              <a:gd name="T3" fmla="*/ 187 h 187"/>
              <a:gd name="T4" fmla="*/ 187 w 187"/>
              <a:gd name="T5" fmla="*/ 168 h 187"/>
              <a:gd name="T6" fmla="*/ 177 w 187"/>
              <a:gd name="T7" fmla="*/ 0 h 187"/>
              <a:gd name="T8" fmla="*/ 0 w 187"/>
              <a:gd name="T9" fmla="*/ 9 h 187"/>
            </a:gdLst>
            <a:ahLst/>
            <a:cxnLst>
              <a:cxn ang="0">
                <a:pos x="T0" y="T1"/>
              </a:cxn>
              <a:cxn ang="0">
                <a:pos x="T2" y="T3"/>
              </a:cxn>
              <a:cxn ang="0">
                <a:pos x="T4" y="T5"/>
              </a:cxn>
              <a:cxn ang="0">
                <a:pos x="T6" y="T7"/>
              </a:cxn>
              <a:cxn ang="0">
                <a:pos x="T8" y="T9"/>
              </a:cxn>
            </a:cxnLst>
            <a:rect l="0" t="0" r="r" b="b"/>
            <a:pathLst>
              <a:path w="187" h="187">
                <a:moveTo>
                  <a:pt x="0" y="9"/>
                </a:moveTo>
                <a:lnTo>
                  <a:pt x="0" y="187"/>
                </a:lnTo>
                <a:lnTo>
                  <a:pt x="187" y="168"/>
                </a:lnTo>
                <a:lnTo>
                  <a:pt x="177" y="0"/>
                </a:lnTo>
                <a:lnTo>
                  <a:pt x="0"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6" name="Freeform 389"/>
          <p:cNvSpPr>
            <a:spLocks/>
          </p:cNvSpPr>
          <p:nvPr/>
        </p:nvSpPr>
        <p:spPr bwMode="auto">
          <a:xfrm>
            <a:off x="6114617" y="2094810"/>
            <a:ext cx="710348" cy="964266"/>
          </a:xfrm>
          <a:custGeom>
            <a:avLst/>
            <a:gdLst>
              <a:gd name="T0" fmla="*/ 0 w 898"/>
              <a:gd name="T1" fmla="*/ 1205 h 1219"/>
              <a:gd name="T2" fmla="*/ 50 w 898"/>
              <a:gd name="T3" fmla="*/ 23 h 1219"/>
              <a:gd name="T4" fmla="*/ 898 w 898"/>
              <a:gd name="T5" fmla="*/ 0 h 1219"/>
              <a:gd name="T6" fmla="*/ 886 w 898"/>
              <a:gd name="T7" fmla="*/ 1219 h 1219"/>
              <a:gd name="T8" fmla="*/ 0 w 898"/>
              <a:gd name="T9" fmla="*/ 1205 h 1219"/>
            </a:gdLst>
            <a:ahLst/>
            <a:cxnLst>
              <a:cxn ang="0">
                <a:pos x="T0" y="T1"/>
              </a:cxn>
              <a:cxn ang="0">
                <a:pos x="T2" y="T3"/>
              </a:cxn>
              <a:cxn ang="0">
                <a:pos x="T4" y="T5"/>
              </a:cxn>
              <a:cxn ang="0">
                <a:pos x="T6" y="T7"/>
              </a:cxn>
              <a:cxn ang="0">
                <a:pos x="T8" y="T9"/>
              </a:cxn>
            </a:cxnLst>
            <a:rect l="0" t="0" r="r" b="b"/>
            <a:pathLst>
              <a:path w="898" h="1219">
                <a:moveTo>
                  <a:pt x="0" y="1205"/>
                </a:moveTo>
                <a:lnTo>
                  <a:pt x="50" y="23"/>
                </a:lnTo>
                <a:lnTo>
                  <a:pt x="898" y="0"/>
                </a:lnTo>
                <a:lnTo>
                  <a:pt x="886" y="1219"/>
                </a:lnTo>
                <a:lnTo>
                  <a:pt x="0" y="1205"/>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7" name="Freeform 390"/>
          <p:cNvSpPr>
            <a:spLocks/>
          </p:cNvSpPr>
          <p:nvPr/>
        </p:nvSpPr>
        <p:spPr bwMode="auto">
          <a:xfrm>
            <a:off x="6204795" y="2241941"/>
            <a:ext cx="90969" cy="110745"/>
          </a:xfrm>
          <a:custGeom>
            <a:avLst/>
            <a:gdLst>
              <a:gd name="T0" fmla="*/ 7 w 115"/>
              <a:gd name="T1" fmla="*/ 5 h 140"/>
              <a:gd name="T2" fmla="*/ 0 w 115"/>
              <a:gd name="T3" fmla="*/ 140 h 140"/>
              <a:gd name="T4" fmla="*/ 111 w 115"/>
              <a:gd name="T5" fmla="*/ 114 h 140"/>
              <a:gd name="T6" fmla="*/ 115 w 115"/>
              <a:gd name="T7" fmla="*/ 0 h 140"/>
              <a:gd name="T8" fmla="*/ 7 w 115"/>
              <a:gd name="T9" fmla="*/ 5 h 140"/>
            </a:gdLst>
            <a:ahLst/>
            <a:cxnLst>
              <a:cxn ang="0">
                <a:pos x="T0" y="T1"/>
              </a:cxn>
              <a:cxn ang="0">
                <a:pos x="T2" y="T3"/>
              </a:cxn>
              <a:cxn ang="0">
                <a:pos x="T4" y="T5"/>
              </a:cxn>
              <a:cxn ang="0">
                <a:pos x="T6" y="T7"/>
              </a:cxn>
              <a:cxn ang="0">
                <a:pos x="T8" y="T9"/>
              </a:cxn>
            </a:cxnLst>
            <a:rect l="0" t="0" r="r" b="b"/>
            <a:pathLst>
              <a:path w="115" h="140">
                <a:moveTo>
                  <a:pt x="7" y="5"/>
                </a:moveTo>
                <a:lnTo>
                  <a:pt x="0" y="140"/>
                </a:lnTo>
                <a:lnTo>
                  <a:pt x="111" y="114"/>
                </a:lnTo>
                <a:lnTo>
                  <a:pt x="115" y="0"/>
                </a:lnTo>
                <a:lnTo>
                  <a:pt x="7" y="5"/>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8" name="Freeform 391"/>
          <p:cNvSpPr>
            <a:spLocks/>
          </p:cNvSpPr>
          <p:nvPr/>
        </p:nvSpPr>
        <p:spPr bwMode="auto">
          <a:xfrm>
            <a:off x="6340852" y="2249851"/>
            <a:ext cx="124984" cy="91759"/>
          </a:xfrm>
          <a:custGeom>
            <a:avLst/>
            <a:gdLst>
              <a:gd name="T0" fmla="*/ 7 w 67"/>
              <a:gd name="T1" fmla="*/ 11 h 49"/>
              <a:gd name="T2" fmla="*/ 7 w 67"/>
              <a:gd name="T3" fmla="*/ 47 h 49"/>
              <a:gd name="T4" fmla="*/ 67 w 67"/>
              <a:gd name="T5" fmla="*/ 44 h 49"/>
              <a:gd name="T6" fmla="*/ 64 w 67"/>
              <a:gd name="T7" fmla="*/ 0 h 49"/>
              <a:gd name="T8" fmla="*/ 7 w 67"/>
              <a:gd name="T9" fmla="*/ 11 h 49"/>
            </a:gdLst>
            <a:ahLst/>
            <a:cxnLst>
              <a:cxn ang="0">
                <a:pos x="T0" y="T1"/>
              </a:cxn>
              <a:cxn ang="0">
                <a:pos x="T2" y="T3"/>
              </a:cxn>
              <a:cxn ang="0">
                <a:pos x="T4" y="T5"/>
              </a:cxn>
              <a:cxn ang="0">
                <a:pos x="T6" y="T7"/>
              </a:cxn>
              <a:cxn ang="0">
                <a:pos x="T8" y="T9"/>
              </a:cxn>
            </a:cxnLst>
            <a:rect l="0" t="0" r="r" b="b"/>
            <a:pathLst>
              <a:path w="67" h="49">
                <a:moveTo>
                  <a:pt x="7" y="11"/>
                </a:moveTo>
                <a:cubicBezTo>
                  <a:pt x="7" y="11"/>
                  <a:pt x="0" y="49"/>
                  <a:pt x="7" y="47"/>
                </a:cubicBezTo>
                <a:cubicBezTo>
                  <a:pt x="15" y="44"/>
                  <a:pt x="67" y="44"/>
                  <a:pt x="67" y="44"/>
                </a:cubicBezTo>
                <a:cubicBezTo>
                  <a:pt x="64" y="0"/>
                  <a:pt x="64" y="0"/>
                  <a:pt x="64" y="0"/>
                </a:cubicBezTo>
                <a:lnTo>
                  <a:pt x="7" y="11"/>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9" name="Freeform 392"/>
          <p:cNvSpPr>
            <a:spLocks/>
          </p:cNvSpPr>
          <p:nvPr/>
        </p:nvSpPr>
        <p:spPr bwMode="auto">
          <a:xfrm>
            <a:off x="6513297" y="2221374"/>
            <a:ext cx="105999" cy="110745"/>
          </a:xfrm>
          <a:custGeom>
            <a:avLst/>
            <a:gdLst>
              <a:gd name="T0" fmla="*/ 0 w 134"/>
              <a:gd name="T1" fmla="*/ 24 h 140"/>
              <a:gd name="T2" fmla="*/ 0 w 134"/>
              <a:gd name="T3" fmla="*/ 140 h 140"/>
              <a:gd name="T4" fmla="*/ 134 w 134"/>
              <a:gd name="T5" fmla="*/ 128 h 140"/>
              <a:gd name="T6" fmla="*/ 134 w 134"/>
              <a:gd name="T7" fmla="*/ 0 h 140"/>
              <a:gd name="T8" fmla="*/ 0 w 134"/>
              <a:gd name="T9" fmla="*/ 24 h 140"/>
            </a:gdLst>
            <a:ahLst/>
            <a:cxnLst>
              <a:cxn ang="0">
                <a:pos x="T0" y="T1"/>
              </a:cxn>
              <a:cxn ang="0">
                <a:pos x="T2" y="T3"/>
              </a:cxn>
              <a:cxn ang="0">
                <a:pos x="T4" y="T5"/>
              </a:cxn>
              <a:cxn ang="0">
                <a:pos x="T6" y="T7"/>
              </a:cxn>
              <a:cxn ang="0">
                <a:pos x="T8" y="T9"/>
              </a:cxn>
            </a:cxnLst>
            <a:rect l="0" t="0" r="r" b="b"/>
            <a:pathLst>
              <a:path w="134" h="140">
                <a:moveTo>
                  <a:pt x="0" y="24"/>
                </a:moveTo>
                <a:lnTo>
                  <a:pt x="0" y="140"/>
                </a:lnTo>
                <a:lnTo>
                  <a:pt x="134" y="128"/>
                </a:lnTo>
                <a:lnTo>
                  <a:pt x="134" y="0"/>
                </a:lnTo>
                <a:lnTo>
                  <a:pt x="0" y="24"/>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0" name="Freeform 393"/>
          <p:cNvSpPr>
            <a:spLocks/>
          </p:cNvSpPr>
          <p:nvPr/>
        </p:nvSpPr>
        <p:spPr bwMode="auto">
          <a:xfrm>
            <a:off x="6344808" y="2389864"/>
            <a:ext cx="106789" cy="112326"/>
          </a:xfrm>
          <a:custGeom>
            <a:avLst/>
            <a:gdLst>
              <a:gd name="T0" fmla="*/ 0 w 135"/>
              <a:gd name="T1" fmla="*/ 26 h 142"/>
              <a:gd name="T2" fmla="*/ 0 w 135"/>
              <a:gd name="T3" fmla="*/ 142 h 142"/>
              <a:gd name="T4" fmla="*/ 135 w 135"/>
              <a:gd name="T5" fmla="*/ 128 h 142"/>
              <a:gd name="T6" fmla="*/ 135 w 135"/>
              <a:gd name="T7" fmla="*/ 0 h 142"/>
              <a:gd name="T8" fmla="*/ 0 w 135"/>
              <a:gd name="T9" fmla="*/ 26 h 142"/>
            </a:gdLst>
            <a:ahLst/>
            <a:cxnLst>
              <a:cxn ang="0">
                <a:pos x="T0" y="T1"/>
              </a:cxn>
              <a:cxn ang="0">
                <a:pos x="T2" y="T3"/>
              </a:cxn>
              <a:cxn ang="0">
                <a:pos x="T4" y="T5"/>
              </a:cxn>
              <a:cxn ang="0">
                <a:pos x="T6" y="T7"/>
              </a:cxn>
              <a:cxn ang="0">
                <a:pos x="T8" y="T9"/>
              </a:cxn>
            </a:cxnLst>
            <a:rect l="0" t="0" r="r" b="b"/>
            <a:pathLst>
              <a:path w="135" h="142">
                <a:moveTo>
                  <a:pt x="0" y="26"/>
                </a:moveTo>
                <a:lnTo>
                  <a:pt x="0" y="142"/>
                </a:lnTo>
                <a:lnTo>
                  <a:pt x="135" y="128"/>
                </a:lnTo>
                <a:lnTo>
                  <a:pt x="135" y="0"/>
                </a:lnTo>
                <a:lnTo>
                  <a:pt x="0" y="26"/>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1" name="Freeform 394"/>
          <p:cNvSpPr>
            <a:spLocks/>
          </p:cNvSpPr>
          <p:nvPr/>
        </p:nvSpPr>
        <p:spPr bwMode="auto">
          <a:xfrm>
            <a:off x="6639863" y="2236403"/>
            <a:ext cx="110745" cy="105208"/>
          </a:xfrm>
          <a:custGeom>
            <a:avLst/>
            <a:gdLst>
              <a:gd name="T0" fmla="*/ 10 w 59"/>
              <a:gd name="T1" fmla="*/ 5 h 56"/>
              <a:gd name="T2" fmla="*/ 10 w 59"/>
              <a:gd name="T3" fmla="*/ 54 h 56"/>
              <a:gd name="T4" fmla="*/ 59 w 59"/>
              <a:gd name="T5" fmla="*/ 41 h 56"/>
              <a:gd name="T6" fmla="*/ 56 w 59"/>
              <a:gd name="T7" fmla="*/ 0 h 56"/>
              <a:gd name="T8" fmla="*/ 10 w 59"/>
              <a:gd name="T9" fmla="*/ 5 h 56"/>
            </a:gdLst>
            <a:ahLst/>
            <a:cxnLst>
              <a:cxn ang="0">
                <a:pos x="T0" y="T1"/>
              </a:cxn>
              <a:cxn ang="0">
                <a:pos x="T2" y="T3"/>
              </a:cxn>
              <a:cxn ang="0">
                <a:pos x="T4" y="T5"/>
              </a:cxn>
              <a:cxn ang="0">
                <a:pos x="T6" y="T7"/>
              </a:cxn>
              <a:cxn ang="0">
                <a:pos x="T8" y="T9"/>
              </a:cxn>
            </a:cxnLst>
            <a:rect l="0" t="0" r="r" b="b"/>
            <a:pathLst>
              <a:path w="59" h="56">
                <a:moveTo>
                  <a:pt x="10" y="5"/>
                </a:moveTo>
                <a:cubicBezTo>
                  <a:pt x="10" y="5"/>
                  <a:pt x="0" y="56"/>
                  <a:pt x="10" y="54"/>
                </a:cubicBezTo>
                <a:cubicBezTo>
                  <a:pt x="20" y="51"/>
                  <a:pt x="59" y="41"/>
                  <a:pt x="59" y="41"/>
                </a:cubicBezTo>
                <a:cubicBezTo>
                  <a:pt x="56" y="0"/>
                  <a:pt x="56" y="0"/>
                  <a:pt x="56" y="0"/>
                </a:cubicBezTo>
                <a:lnTo>
                  <a:pt x="10" y="5"/>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2" name="Freeform 395"/>
          <p:cNvSpPr>
            <a:spLocks/>
          </p:cNvSpPr>
          <p:nvPr/>
        </p:nvSpPr>
        <p:spPr bwMode="auto">
          <a:xfrm>
            <a:off x="6195301" y="2404893"/>
            <a:ext cx="100461" cy="101252"/>
          </a:xfrm>
          <a:custGeom>
            <a:avLst/>
            <a:gdLst>
              <a:gd name="T0" fmla="*/ 0 w 127"/>
              <a:gd name="T1" fmla="*/ 7 h 128"/>
              <a:gd name="T2" fmla="*/ 0 w 127"/>
              <a:gd name="T3" fmla="*/ 128 h 128"/>
              <a:gd name="T4" fmla="*/ 127 w 127"/>
              <a:gd name="T5" fmla="*/ 116 h 128"/>
              <a:gd name="T6" fmla="*/ 123 w 127"/>
              <a:gd name="T7" fmla="*/ 0 h 128"/>
              <a:gd name="T8" fmla="*/ 0 w 127"/>
              <a:gd name="T9" fmla="*/ 7 h 128"/>
            </a:gdLst>
            <a:ahLst/>
            <a:cxnLst>
              <a:cxn ang="0">
                <a:pos x="T0" y="T1"/>
              </a:cxn>
              <a:cxn ang="0">
                <a:pos x="T2" y="T3"/>
              </a:cxn>
              <a:cxn ang="0">
                <a:pos x="T4" y="T5"/>
              </a:cxn>
              <a:cxn ang="0">
                <a:pos x="T6" y="T7"/>
              </a:cxn>
              <a:cxn ang="0">
                <a:pos x="T8" y="T9"/>
              </a:cxn>
            </a:cxnLst>
            <a:rect l="0" t="0" r="r" b="b"/>
            <a:pathLst>
              <a:path w="127" h="128">
                <a:moveTo>
                  <a:pt x="0" y="7"/>
                </a:moveTo>
                <a:lnTo>
                  <a:pt x="0" y="128"/>
                </a:lnTo>
                <a:lnTo>
                  <a:pt x="127" y="116"/>
                </a:lnTo>
                <a:lnTo>
                  <a:pt x="123" y="0"/>
                </a:lnTo>
                <a:lnTo>
                  <a:pt x="0" y="7"/>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3" name="Freeform 396"/>
          <p:cNvSpPr>
            <a:spLocks/>
          </p:cNvSpPr>
          <p:nvPr/>
        </p:nvSpPr>
        <p:spPr bwMode="auto">
          <a:xfrm>
            <a:off x="6634326" y="2385909"/>
            <a:ext cx="106789" cy="110745"/>
          </a:xfrm>
          <a:custGeom>
            <a:avLst/>
            <a:gdLst>
              <a:gd name="T0" fmla="*/ 0 w 135"/>
              <a:gd name="T1" fmla="*/ 24 h 140"/>
              <a:gd name="T2" fmla="*/ 0 w 135"/>
              <a:gd name="T3" fmla="*/ 140 h 140"/>
              <a:gd name="T4" fmla="*/ 135 w 135"/>
              <a:gd name="T5" fmla="*/ 128 h 140"/>
              <a:gd name="T6" fmla="*/ 135 w 135"/>
              <a:gd name="T7" fmla="*/ 0 h 140"/>
              <a:gd name="T8" fmla="*/ 0 w 135"/>
              <a:gd name="T9" fmla="*/ 24 h 140"/>
            </a:gdLst>
            <a:ahLst/>
            <a:cxnLst>
              <a:cxn ang="0">
                <a:pos x="T0" y="T1"/>
              </a:cxn>
              <a:cxn ang="0">
                <a:pos x="T2" y="T3"/>
              </a:cxn>
              <a:cxn ang="0">
                <a:pos x="T4" y="T5"/>
              </a:cxn>
              <a:cxn ang="0">
                <a:pos x="T6" y="T7"/>
              </a:cxn>
              <a:cxn ang="0">
                <a:pos x="T8" y="T9"/>
              </a:cxn>
            </a:cxnLst>
            <a:rect l="0" t="0" r="r" b="b"/>
            <a:pathLst>
              <a:path w="135" h="140">
                <a:moveTo>
                  <a:pt x="0" y="24"/>
                </a:moveTo>
                <a:lnTo>
                  <a:pt x="0" y="140"/>
                </a:lnTo>
                <a:lnTo>
                  <a:pt x="135" y="128"/>
                </a:lnTo>
                <a:lnTo>
                  <a:pt x="135" y="0"/>
                </a:lnTo>
                <a:lnTo>
                  <a:pt x="0" y="24"/>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4" name="Freeform 397"/>
          <p:cNvSpPr>
            <a:spLocks/>
          </p:cNvSpPr>
          <p:nvPr/>
        </p:nvSpPr>
        <p:spPr bwMode="auto">
          <a:xfrm>
            <a:off x="6484821" y="2399357"/>
            <a:ext cx="101252" cy="102834"/>
          </a:xfrm>
          <a:custGeom>
            <a:avLst/>
            <a:gdLst>
              <a:gd name="T0" fmla="*/ 0 w 128"/>
              <a:gd name="T1" fmla="*/ 7 h 130"/>
              <a:gd name="T2" fmla="*/ 0 w 128"/>
              <a:gd name="T3" fmla="*/ 130 h 130"/>
              <a:gd name="T4" fmla="*/ 128 w 128"/>
              <a:gd name="T5" fmla="*/ 116 h 130"/>
              <a:gd name="T6" fmla="*/ 123 w 128"/>
              <a:gd name="T7" fmla="*/ 0 h 130"/>
              <a:gd name="T8" fmla="*/ 0 w 128"/>
              <a:gd name="T9" fmla="*/ 7 h 130"/>
            </a:gdLst>
            <a:ahLst/>
            <a:cxnLst>
              <a:cxn ang="0">
                <a:pos x="T0" y="T1"/>
              </a:cxn>
              <a:cxn ang="0">
                <a:pos x="T2" y="T3"/>
              </a:cxn>
              <a:cxn ang="0">
                <a:pos x="T4" y="T5"/>
              </a:cxn>
              <a:cxn ang="0">
                <a:pos x="T6" y="T7"/>
              </a:cxn>
              <a:cxn ang="0">
                <a:pos x="T8" y="T9"/>
              </a:cxn>
            </a:cxnLst>
            <a:rect l="0" t="0" r="r" b="b"/>
            <a:pathLst>
              <a:path w="128" h="130">
                <a:moveTo>
                  <a:pt x="0" y="7"/>
                </a:moveTo>
                <a:lnTo>
                  <a:pt x="0" y="130"/>
                </a:lnTo>
                <a:lnTo>
                  <a:pt x="128" y="116"/>
                </a:lnTo>
                <a:lnTo>
                  <a:pt x="123" y="0"/>
                </a:lnTo>
                <a:lnTo>
                  <a:pt x="0" y="7"/>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5" name="Freeform 398"/>
          <p:cNvSpPr>
            <a:spLocks/>
          </p:cNvSpPr>
          <p:nvPr/>
        </p:nvSpPr>
        <p:spPr bwMode="auto">
          <a:xfrm>
            <a:off x="6335316" y="2554399"/>
            <a:ext cx="106789" cy="110745"/>
          </a:xfrm>
          <a:custGeom>
            <a:avLst/>
            <a:gdLst>
              <a:gd name="T0" fmla="*/ 0 w 135"/>
              <a:gd name="T1" fmla="*/ 24 h 140"/>
              <a:gd name="T2" fmla="*/ 0 w 135"/>
              <a:gd name="T3" fmla="*/ 140 h 140"/>
              <a:gd name="T4" fmla="*/ 135 w 135"/>
              <a:gd name="T5" fmla="*/ 128 h 140"/>
              <a:gd name="T6" fmla="*/ 135 w 135"/>
              <a:gd name="T7" fmla="*/ 0 h 140"/>
              <a:gd name="T8" fmla="*/ 0 w 135"/>
              <a:gd name="T9" fmla="*/ 24 h 140"/>
            </a:gdLst>
            <a:ahLst/>
            <a:cxnLst>
              <a:cxn ang="0">
                <a:pos x="T0" y="T1"/>
              </a:cxn>
              <a:cxn ang="0">
                <a:pos x="T2" y="T3"/>
              </a:cxn>
              <a:cxn ang="0">
                <a:pos x="T4" y="T5"/>
              </a:cxn>
              <a:cxn ang="0">
                <a:pos x="T6" y="T7"/>
              </a:cxn>
              <a:cxn ang="0">
                <a:pos x="T8" y="T9"/>
              </a:cxn>
            </a:cxnLst>
            <a:rect l="0" t="0" r="r" b="b"/>
            <a:pathLst>
              <a:path w="135" h="140">
                <a:moveTo>
                  <a:pt x="0" y="24"/>
                </a:moveTo>
                <a:lnTo>
                  <a:pt x="0" y="140"/>
                </a:lnTo>
                <a:lnTo>
                  <a:pt x="135" y="128"/>
                </a:lnTo>
                <a:lnTo>
                  <a:pt x="135" y="0"/>
                </a:lnTo>
                <a:lnTo>
                  <a:pt x="0" y="24"/>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6" name="Freeform 399"/>
          <p:cNvSpPr>
            <a:spLocks/>
          </p:cNvSpPr>
          <p:nvPr/>
        </p:nvSpPr>
        <p:spPr bwMode="auto">
          <a:xfrm>
            <a:off x="6185809" y="2569428"/>
            <a:ext cx="101252" cy="101252"/>
          </a:xfrm>
          <a:custGeom>
            <a:avLst/>
            <a:gdLst>
              <a:gd name="T0" fmla="*/ 0 w 128"/>
              <a:gd name="T1" fmla="*/ 5 h 128"/>
              <a:gd name="T2" fmla="*/ 0 w 128"/>
              <a:gd name="T3" fmla="*/ 128 h 128"/>
              <a:gd name="T4" fmla="*/ 128 w 128"/>
              <a:gd name="T5" fmla="*/ 116 h 128"/>
              <a:gd name="T6" fmla="*/ 123 w 128"/>
              <a:gd name="T7" fmla="*/ 0 h 128"/>
              <a:gd name="T8" fmla="*/ 0 w 128"/>
              <a:gd name="T9" fmla="*/ 5 h 128"/>
            </a:gdLst>
            <a:ahLst/>
            <a:cxnLst>
              <a:cxn ang="0">
                <a:pos x="T0" y="T1"/>
              </a:cxn>
              <a:cxn ang="0">
                <a:pos x="T2" y="T3"/>
              </a:cxn>
              <a:cxn ang="0">
                <a:pos x="T4" y="T5"/>
              </a:cxn>
              <a:cxn ang="0">
                <a:pos x="T6" y="T7"/>
              </a:cxn>
              <a:cxn ang="0">
                <a:pos x="T8" y="T9"/>
              </a:cxn>
            </a:cxnLst>
            <a:rect l="0" t="0" r="r" b="b"/>
            <a:pathLst>
              <a:path w="128" h="128">
                <a:moveTo>
                  <a:pt x="0" y="5"/>
                </a:moveTo>
                <a:lnTo>
                  <a:pt x="0" y="128"/>
                </a:lnTo>
                <a:lnTo>
                  <a:pt x="128" y="116"/>
                </a:lnTo>
                <a:lnTo>
                  <a:pt x="123" y="0"/>
                </a:lnTo>
                <a:lnTo>
                  <a:pt x="0" y="5"/>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7" name="Freeform 400"/>
          <p:cNvSpPr>
            <a:spLocks/>
          </p:cNvSpPr>
          <p:nvPr/>
        </p:nvSpPr>
        <p:spPr bwMode="auto">
          <a:xfrm>
            <a:off x="6624834" y="2548861"/>
            <a:ext cx="106789" cy="112326"/>
          </a:xfrm>
          <a:custGeom>
            <a:avLst/>
            <a:gdLst>
              <a:gd name="T0" fmla="*/ 0 w 135"/>
              <a:gd name="T1" fmla="*/ 26 h 142"/>
              <a:gd name="T2" fmla="*/ 0 w 135"/>
              <a:gd name="T3" fmla="*/ 142 h 142"/>
              <a:gd name="T4" fmla="*/ 135 w 135"/>
              <a:gd name="T5" fmla="*/ 130 h 142"/>
              <a:gd name="T6" fmla="*/ 135 w 135"/>
              <a:gd name="T7" fmla="*/ 0 h 142"/>
              <a:gd name="T8" fmla="*/ 0 w 135"/>
              <a:gd name="T9" fmla="*/ 26 h 142"/>
            </a:gdLst>
            <a:ahLst/>
            <a:cxnLst>
              <a:cxn ang="0">
                <a:pos x="T0" y="T1"/>
              </a:cxn>
              <a:cxn ang="0">
                <a:pos x="T2" y="T3"/>
              </a:cxn>
              <a:cxn ang="0">
                <a:pos x="T4" y="T5"/>
              </a:cxn>
              <a:cxn ang="0">
                <a:pos x="T6" y="T7"/>
              </a:cxn>
              <a:cxn ang="0">
                <a:pos x="T8" y="T9"/>
              </a:cxn>
            </a:cxnLst>
            <a:rect l="0" t="0" r="r" b="b"/>
            <a:pathLst>
              <a:path w="135" h="142">
                <a:moveTo>
                  <a:pt x="0" y="26"/>
                </a:moveTo>
                <a:lnTo>
                  <a:pt x="0" y="142"/>
                </a:lnTo>
                <a:lnTo>
                  <a:pt x="135" y="130"/>
                </a:lnTo>
                <a:lnTo>
                  <a:pt x="135" y="0"/>
                </a:lnTo>
                <a:lnTo>
                  <a:pt x="0" y="26"/>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8" name="Freeform 401"/>
          <p:cNvSpPr>
            <a:spLocks/>
          </p:cNvSpPr>
          <p:nvPr/>
        </p:nvSpPr>
        <p:spPr bwMode="auto">
          <a:xfrm>
            <a:off x="6475328" y="2563891"/>
            <a:ext cx="101252" cy="101252"/>
          </a:xfrm>
          <a:custGeom>
            <a:avLst/>
            <a:gdLst>
              <a:gd name="T0" fmla="*/ 0 w 128"/>
              <a:gd name="T1" fmla="*/ 7 h 128"/>
              <a:gd name="T2" fmla="*/ 0 w 128"/>
              <a:gd name="T3" fmla="*/ 128 h 128"/>
              <a:gd name="T4" fmla="*/ 128 w 128"/>
              <a:gd name="T5" fmla="*/ 116 h 128"/>
              <a:gd name="T6" fmla="*/ 121 w 128"/>
              <a:gd name="T7" fmla="*/ 0 h 128"/>
              <a:gd name="T8" fmla="*/ 0 w 128"/>
              <a:gd name="T9" fmla="*/ 7 h 128"/>
            </a:gdLst>
            <a:ahLst/>
            <a:cxnLst>
              <a:cxn ang="0">
                <a:pos x="T0" y="T1"/>
              </a:cxn>
              <a:cxn ang="0">
                <a:pos x="T2" y="T3"/>
              </a:cxn>
              <a:cxn ang="0">
                <a:pos x="T4" y="T5"/>
              </a:cxn>
              <a:cxn ang="0">
                <a:pos x="T6" y="T7"/>
              </a:cxn>
              <a:cxn ang="0">
                <a:pos x="T8" y="T9"/>
              </a:cxn>
            </a:cxnLst>
            <a:rect l="0" t="0" r="r" b="b"/>
            <a:pathLst>
              <a:path w="128" h="128">
                <a:moveTo>
                  <a:pt x="0" y="7"/>
                </a:moveTo>
                <a:lnTo>
                  <a:pt x="0" y="128"/>
                </a:lnTo>
                <a:lnTo>
                  <a:pt x="128" y="116"/>
                </a:lnTo>
                <a:lnTo>
                  <a:pt x="121" y="0"/>
                </a:lnTo>
                <a:lnTo>
                  <a:pt x="0" y="7"/>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9" name="Freeform 402"/>
          <p:cNvSpPr>
            <a:spLocks/>
          </p:cNvSpPr>
          <p:nvPr/>
        </p:nvSpPr>
        <p:spPr bwMode="auto">
          <a:xfrm>
            <a:off x="6325823" y="2718932"/>
            <a:ext cx="106789" cy="110745"/>
          </a:xfrm>
          <a:custGeom>
            <a:avLst/>
            <a:gdLst>
              <a:gd name="T0" fmla="*/ 0 w 135"/>
              <a:gd name="T1" fmla="*/ 24 h 140"/>
              <a:gd name="T2" fmla="*/ 0 w 135"/>
              <a:gd name="T3" fmla="*/ 140 h 140"/>
              <a:gd name="T4" fmla="*/ 135 w 135"/>
              <a:gd name="T5" fmla="*/ 128 h 140"/>
              <a:gd name="T6" fmla="*/ 135 w 135"/>
              <a:gd name="T7" fmla="*/ 0 h 140"/>
              <a:gd name="T8" fmla="*/ 0 w 135"/>
              <a:gd name="T9" fmla="*/ 24 h 140"/>
            </a:gdLst>
            <a:ahLst/>
            <a:cxnLst>
              <a:cxn ang="0">
                <a:pos x="T0" y="T1"/>
              </a:cxn>
              <a:cxn ang="0">
                <a:pos x="T2" y="T3"/>
              </a:cxn>
              <a:cxn ang="0">
                <a:pos x="T4" y="T5"/>
              </a:cxn>
              <a:cxn ang="0">
                <a:pos x="T6" y="T7"/>
              </a:cxn>
              <a:cxn ang="0">
                <a:pos x="T8" y="T9"/>
              </a:cxn>
            </a:cxnLst>
            <a:rect l="0" t="0" r="r" b="b"/>
            <a:pathLst>
              <a:path w="135" h="140">
                <a:moveTo>
                  <a:pt x="0" y="24"/>
                </a:moveTo>
                <a:lnTo>
                  <a:pt x="0" y="140"/>
                </a:lnTo>
                <a:lnTo>
                  <a:pt x="135" y="128"/>
                </a:lnTo>
                <a:lnTo>
                  <a:pt x="135" y="0"/>
                </a:lnTo>
                <a:lnTo>
                  <a:pt x="0" y="24"/>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0" name="Freeform 403"/>
          <p:cNvSpPr>
            <a:spLocks/>
          </p:cNvSpPr>
          <p:nvPr/>
        </p:nvSpPr>
        <p:spPr bwMode="auto">
          <a:xfrm>
            <a:off x="6176317" y="2732380"/>
            <a:ext cx="101252" cy="102834"/>
          </a:xfrm>
          <a:custGeom>
            <a:avLst/>
            <a:gdLst>
              <a:gd name="T0" fmla="*/ 0 w 128"/>
              <a:gd name="T1" fmla="*/ 7 h 130"/>
              <a:gd name="T2" fmla="*/ 0 w 128"/>
              <a:gd name="T3" fmla="*/ 130 h 130"/>
              <a:gd name="T4" fmla="*/ 128 w 128"/>
              <a:gd name="T5" fmla="*/ 116 h 130"/>
              <a:gd name="T6" fmla="*/ 121 w 128"/>
              <a:gd name="T7" fmla="*/ 0 h 130"/>
              <a:gd name="T8" fmla="*/ 0 w 128"/>
              <a:gd name="T9" fmla="*/ 7 h 130"/>
            </a:gdLst>
            <a:ahLst/>
            <a:cxnLst>
              <a:cxn ang="0">
                <a:pos x="T0" y="T1"/>
              </a:cxn>
              <a:cxn ang="0">
                <a:pos x="T2" y="T3"/>
              </a:cxn>
              <a:cxn ang="0">
                <a:pos x="T4" y="T5"/>
              </a:cxn>
              <a:cxn ang="0">
                <a:pos x="T6" y="T7"/>
              </a:cxn>
              <a:cxn ang="0">
                <a:pos x="T8" y="T9"/>
              </a:cxn>
            </a:cxnLst>
            <a:rect l="0" t="0" r="r" b="b"/>
            <a:pathLst>
              <a:path w="128" h="130">
                <a:moveTo>
                  <a:pt x="0" y="7"/>
                </a:moveTo>
                <a:lnTo>
                  <a:pt x="0" y="130"/>
                </a:lnTo>
                <a:lnTo>
                  <a:pt x="128" y="116"/>
                </a:lnTo>
                <a:lnTo>
                  <a:pt x="121" y="0"/>
                </a:lnTo>
                <a:lnTo>
                  <a:pt x="0" y="7"/>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1" name="Freeform 404"/>
          <p:cNvSpPr>
            <a:spLocks/>
          </p:cNvSpPr>
          <p:nvPr/>
        </p:nvSpPr>
        <p:spPr bwMode="auto">
          <a:xfrm>
            <a:off x="6615341" y="2713395"/>
            <a:ext cx="105208" cy="110745"/>
          </a:xfrm>
          <a:custGeom>
            <a:avLst/>
            <a:gdLst>
              <a:gd name="T0" fmla="*/ 0 w 133"/>
              <a:gd name="T1" fmla="*/ 24 h 140"/>
              <a:gd name="T2" fmla="*/ 0 w 133"/>
              <a:gd name="T3" fmla="*/ 140 h 140"/>
              <a:gd name="T4" fmla="*/ 133 w 133"/>
              <a:gd name="T5" fmla="*/ 128 h 140"/>
              <a:gd name="T6" fmla="*/ 133 w 133"/>
              <a:gd name="T7" fmla="*/ 0 h 140"/>
              <a:gd name="T8" fmla="*/ 0 w 133"/>
              <a:gd name="T9" fmla="*/ 24 h 140"/>
            </a:gdLst>
            <a:ahLst/>
            <a:cxnLst>
              <a:cxn ang="0">
                <a:pos x="T0" y="T1"/>
              </a:cxn>
              <a:cxn ang="0">
                <a:pos x="T2" y="T3"/>
              </a:cxn>
              <a:cxn ang="0">
                <a:pos x="T4" y="T5"/>
              </a:cxn>
              <a:cxn ang="0">
                <a:pos x="T6" y="T7"/>
              </a:cxn>
              <a:cxn ang="0">
                <a:pos x="T8" y="T9"/>
              </a:cxn>
            </a:cxnLst>
            <a:rect l="0" t="0" r="r" b="b"/>
            <a:pathLst>
              <a:path w="133" h="140">
                <a:moveTo>
                  <a:pt x="0" y="24"/>
                </a:moveTo>
                <a:lnTo>
                  <a:pt x="0" y="140"/>
                </a:lnTo>
                <a:lnTo>
                  <a:pt x="133" y="128"/>
                </a:lnTo>
                <a:lnTo>
                  <a:pt x="133" y="0"/>
                </a:lnTo>
                <a:lnTo>
                  <a:pt x="0" y="24"/>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2" name="Freeform 405"/>
          <p:cNvSpPr>
            <a:spLocks/>
          </p:cNvSpPr>
          <p:nvPr/>
        </p:nvSpPr>
        <p:spPr bwMode="auto">
          <a:xfrm>
            <a:off x="6465836" y="2728424"/>
            <a:ext cx="101252" cy="101252"/>
          </a:xfrm>
          <a:custGeom>
            <a:avLst/>
            <a:gdLst>
              <a:gd name="T0" fmla="*/ 0 w 128"/>
              <a:gd name="T1" fmla="*/ 5 h 128"/>
              <a:gd name="T2" fmla="*/ 0 w 128"/>
              <a:gd name="T3" fmla="*/ 128 h 128"/>
              <a:gd name="T4" fmla="*/ 128 w 128"/>
              <a:gd name="T5" fmla="*/ 116 h 128"/>
              <a:gd name="T6" fmla="*/ 121 w 128"/>
              <a:gd name="T7" fmla="*/ 0 h 128"/>
              <a:gd name="T8" fmla="*/ 0 w 128"/>
              <a:gd name="T9" fmla="*/ 5 h 128"/>
            </a:gdLst>
            <a:ahLst/>
            <a:cxnLst>
              <a:cxn ang="0">
                <a:pos x="T0" y="T1"/>
              </a:cxn>
              <a:cxn ang="0">
                <a:pos x="T2" y="T3"/>
              </a:cxn>
              <a:cxn ang="0">
                <a:pos x="T4" y="T5"/>
              </a:cxn>
              <a:cxn ang="0">
                <a:pos x="T6" y="T7"/>
              </a:cxn>
              <a:cxn ang="0">
                <a:pos x="T8" y="T9"/>
              </a:cxn>
            </a:cxnLst>
            <a:rect l="0" t="0" r="r" b="b"/>
            <a:pathLst>
              <a:path w="128" h="128">
                <a:moveTo>
                  <a:pt x="0" y="5"/>
                </a:moveTo>
                <a:lnTo>
                  <a:pt x="0" y="128"/>
                </a:lnTo>
                <a:lnTo>
                  <a:pt x="128" y="116"/>
                </a:lnTo>
                <a:lnTo>
                  <a:pt x="121" y="0"/>
                </a:lnTo>
                <a:lnTo>
                  <a:pt x="0" y="5"/>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3" name="Freeform 406"/>
          <p:cNvSpPr>
            <a:spLocks/>
          </p:cNvSpPr>
          <p:nvPr/>
        </p:nvSpPr>
        <p:spPr bwMode="auto">
          <a:xfrm>
            <a:off x="5325956" y="5235991"/>
            <a:ext cx="1116149" cy="2721935"/>
          </a:xfrm>
          <a:custGeom>
            <a:avLst/>
            <a:gdLst>
              <a:gd name="T0" fmla="*/ 16 w 1411"/>
              <a:gd name="T1" fmla="*/ 71 h 3441"/>
              <a:gd name="T2" fmla="*/ 0 w 1411"/>
              <a:gd name="T3" fmla="*/ 3441 h 3441"/>
              <a:gd name="T4" fmla="*/ 1375 w 1411"/>
              <a:gd name="T5" fmla="*/ 3441 h 3441"/>
              <a:gd name="T6" fmla="*/ 1411 w 1411"/>
              <a:gd name="T7" fmla="*/ 0 h 3441"/>
              <a:gd name="T8" fmla="*/ 16 w 1411"/>
              <a:gd name="T9" fmla="*/ 71 h 3441"/>
            </a:gdLst>
            <a:ahLst/>
            <a:cxnLst>
              <a:cxn ang="0">
                <a:pos x="T0" y="T1"/>
              </a:cxn>
              <a:cxn ang="0">
                <a:pos x="T2" y="T3"/>
              </a:cxn>
              <a:cxn ang="0">
                <a:pos x="T4" y="T5"/>
              </a:cxn>
              <a:cxn ang="0">
                <a:pos x="T6" y="T7"/>
              </a:cxn>
              <a:cxn ang="0">
                <a:pos x="T8" y="T9"/>
              </a:cxn>
            </a:cxnLst>
            <a:rect l="0" t="0" r="r" b="b"/>
            <a:pathLst>
              <a:path w="1411" h="3441">
                <a:moveTo>
                  <a:pt x="16" y="71"/>
                </a:moveTo>
                <a:lnTo>
                  <a:pt x="0" y="3441"/>
                </a:lnTo>
                <a:lnTo>
                  <a:pt x="1375" y="3441"/>
                </a:lnTo>
                <a:lnTo>
                  <a:pt x="1411" y="0"/>
                </a:lnTo>
                <a:lnTo>
                  <a:pt x="16" y="71"/>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4" name="Freeform 407"/>
          <p:cNvSpPr>
            <a:spLocks/>
          </p:cNvSpPr>
          <p:nvPr/>
        </p:nvSpPr>
        <p:spPr bwMode="auto">
          <a:xfrm>
            <a:off x="5505520" y="4850759"/>
            <a:ext cx="784706" cy="359128"/>
          </a:xfrm>
          <a:custGeom>
            <a:avLst/>
            <a:gdLst>
              <a:gd name="T0" fmla="*/ 0 w 420"/>
              <a:gd name="T1" fmla="*/ 192 h 192"/>
              <a:gd name="T2" fmla="*/ 420 w 420"/>
              <a:gd name="T3" fmla="*/ 192 h 192"/>
              <a:gd name="T4" fmla="*/ 214 w 420"/>
              <a:gd name="T5" fmla="*/ 0 h 192"/>
              <a:gd name="T6" fmla="*/ 0 w 420"/>
              <a:gd name="T7" fmla="*/ 192 h 192"/>
            </a:gdLst>
            <a:ahLst/>
            <a:cxnLst>
              <a:cxn ang="0">
                <a:pos x="T0" y="T1"/>
              </a:cxn>
              <a:cxn ang="0">
                <a:pos x="T2" y="T3"/>
              </a:cxn>
              <a:cxn ang="0">
                <a:pos x="T4" y="T5"/>
              </a:cxn>
              <a:cxn ang="0">
                <a:pos x="T6" y="T7"/>
              </a:cxn>
            </a:cxnLst>
            <a:rect l="0" t="0" r="r" b="b"/>
            <a:pathLst>
              <a:path w="420" h="192">
                <a:moveTo>
                  <a:pt x="0" y="192"/>
                </a:moveTo>
                <a:cubicBezTo>
                  <a:pt x="420" y="192"/>
                  <a:pt x="420" y="192"/>
                  <a:pt x="420" y="192"/>
                </a:cubicBezTo>
                <a:cubicBezTo>
                  <a:pt x="420" y="192"/>
                  <a:pt x="405" y="0"/>
                  <a:pt x="214" y="0"/>
                </a:cubicBezTo>
                <a:cubicBezTo>
                  <a:pt x="51" y="0"/>
                  <a:pt x="0" y="192"/>
                  <a:pt x="0" y="192"/>
                </a:cubicBez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5" name="Freeform 408"/>
          <p:cNvSpPr>
            <a:spLocks/>
          </p:cNvSpPr>
          <p:nvPr/>
        </p:nvSpPr>
        <p:spPr bwMode="auto">
          <a:xfrm>
            <a:off x="5420880" y="5112590"/>
            <a:ext cx="938957" cy="220698"/>
          </a:xfrm>
          <a:custGeom>
            <a:avLst/>
            <a:gdLst>
              <a:gd name="T0" fmla="*/ 0 w 1187"/>
              <a:gd name="T1" fmla="*/ 87 h 279"/>
              <a:gd name="T2" fmla="*/ 19 w 1187"/>
              <a:gd name="T3" fmla="*/ 279 h 279"/>
              <a:gd name="T4" fmla="*/ 1187 w 1187"/>
              <a:gd name="T5" fmla="*/ 210 h 279"/>
              <a:gd name="T6" fmla="*/ 1187 w 1187"/>
              <a:gd name="T7" fmla="*/ 0 h 279"/>
              <a:gd name="T8" fmla="*/ 0 w 1187"/>
              <a:gd name="T9" fmla="*/ 87 h 279"/>
            </a:gdLst>
            <a:ahLst/>
            <a:cxnLst>
              <a:cxn ang="0">
                <a:pos x="T0" y="T1"/>
              </a:cxn>
              <a:cxn ang="0">
                <a:pos x="T2" y="T3"/>
              </a:cxn>
              <a:cxn ang="0">
                <a:pos x="T4" y="T5"/>
              </a:cxn>
              <a:cxn ang="0">
                <a:pos x="T6" y="T7"/>
              </a:cxn>
              <a:cxn ang="0">
                <a:pos x="T8" y="T9"/>
              </a:cxn>
            </a:cxnLst>
            <a:rect l="0" t="0" r="r" b="b"/>
            <a:pathLst>
              <a:path w="1187" h="279">
                <a:moveTo>
                  <a:pt x="0" y="87"/>
                </a:moveTo>
                <a:lnTo>
                  <a:pt x="19" y="279"/>
                </a:lnTo>
                <a:lnTo>
                  <a:pt x="1187" y="210"/>
                </a:lnTo>
                <a:lnTo>
                  <a:pt x="1187" y="0"/>
                </a:lnTo>
                <a:lnTo>
                  <a:pt x="0" y="87"/>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6" name="Freeform 409"/>
          <p:cNvSpPr>
            <a:spLocks/>
          </p:cNvSpPr>
          <p:nvPr/>
        </p:nvSpPr>
        <p:spPr bwMode="auto">
          <a:xfrm>
            <a:off x="5641578" y="4919579"/>
            <a:ext cx="525246" cy="359128"/>
          </a:xfrm>
          <a:custGeom>
            <a:avLst/>
            <a:gdLst>
              <a:gd name="T0" fmla="*/ 0 w 281"/>
              <a:gd name="T1" fmla="*/ 192 h 192"/>
              <a:gd name="T2" fmla="*/ 148 w 281"/>
              <a:gd name="T3" fmla="*/ 15 h 192"/>
              <a:gd name="T4" fmla="*/ 273 w 281"/>
              <a:gd name="T5" fmla="*/ 177 h 192"/>
              <a:gd name="T6" fmla="*/ 0 w 281"/>
              <a:gd name="T7" fmla="*/ 192 h 192"/>
            </a:gdLst>
            <a:ahLst/>
            <a:cxnLst>
              <a:cxn ang="0">
                <a:pos x="T0" y="T1"/>
              </a:cxn>
              <a:cxn ang="0">
                <a:pos x="T2" y="T3"/>
              </a:cxn>
              <a:cxn ang="0">
                <a:pos x="T4" y="T5"/>
              </a:cxn>
              <a:cxn ang="0">
                <a:pos x="T6" y="T7"/>
              </a:cxn>
            </a:cxnLst>
            <a:rect l="0" t="0" r="r" b="b"/>
            <a:pathLst>
              <a:path w="281" h="192">
                <a:moveTo>
                  <a:pt x="0" y="192"/>
                </a:moveTo>
                <a:cubicBezTo>
                  <a:pt x="0" y="192"/>
                  <a:pt x="15" y="0"/>
                  <a:pt x="148" y="15"/>
                </a:cubicBezTo>
                <a:cubicBezTo>
                  <a:pt x="281" y="29"/>
                  <a:pt x="273" y="177"/>
                  <a:pt x="273" y="177"/>
                </a:cubicBezTo>
                <a:lnTo>
                  <a:pt x="0" y="192"/>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7" name="Freeform 410"/>
          <p:cNvSpPr>
            <a:spLocks/>
          </p:cNvSpPr>
          <p:nvPr/>
        </p:nvSpPr>
        <p:spPr bwMode="auto">
          <a:xfrm>
            <a:off x="5477043" y="5429793"/>
            <a:ext cx="208042" cy="234145"/>
          </a:xfrm>
          <a:custGeom>
            <a:avLst/>
            <a:gdLst>
              <a:gd name="T0" fmla="*/ 0 w 263"/>
              <a:gd name="T1" fmla="*/ 0 h 296"/>
              <a:gd name="T2" fmla="*/ 36 w 263"/>
              <a:gd name="T3" fmla="*/ 296 h 296"/>
              <a:gd name="T4" fmla="*/ 263 w 263"/>
              <a:gd name="T5" fmla="*/ 244 h 296"/>
              <a:gd name="T6" fmla="*/ 244 w 263"/>
              <a:gd name="T7" fmla="*/ 34 h 296"/>
              <a:gd name="T8" fmla="*/ 0 w 263"/>
              <a:gd name="T9" fmla="*/ 0 h 296"/>
            </a:gdLst>
            <a:ahLst/>
            <a:cxnLst>
              <a:cxn ang="0">
                <a:pos x="T0" y="T1"/>
              </a:cxn>
              <a:cxn ang="0">
                <a:pos x="T2" y="T3"/>
              </a:cxn>
              <a:cxn ang="0">
                <a:pos x="T4" y="T5"/>
              </a:cxn>
              <a:cxn ang="0">
                <a:pos x="T6" y="T7"/>
              </a:cxn>
              <a:cxn ang="0">
                <a:pos x="T8" y="T9"/>
              </a:cxn>
            </a:cxnLst>
            <a:rect l="0" t="0" r="r" b="b"/>
            <a:pathLst>
              <a:path w="263" h="296">
                <a:moveTo>
                  <a:pt x="0" y="0"/>
                </a:moveTo>
                <a:lnTo>
                  <a:pt x="36" y="296"/>
                </a:lnTo>
                <a:lnTo>
                  <a:pt x="263" y="244"/>
                </a:lnTo>
                <a:lnTo>
                  <a:pt x="244" y="34"/>
                </a:lnTo>
                <a:lnTo>
                  <a:pt x="0" y="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8" name="Freeform 411"/>
          <p:cNvSpPr>
            <a:spLocks/>
          </p:cNvSpPr>
          <p:nvPr/>
        </p:nvSpPr>
        <p:spPr bwMode="auto">
          <a:xfrm>
            <a:off x="5780010" y="5429793"/>
            <a:ext cx="151878" cy="193011"/>
          </a:xfrm>
          <a:custGeom>
            <a:avLst/>
            <a:gdLst>
              <a:gd name="T0" fmla="*/ 19 w 192"/>
              <a:gd name="T1" fmla="*/ 0 h 244"/>
              <a:gd name="T2" fmla="*/ 0 w 192"/>
              <a:gd name="T3" fmla="*/ 225 h 244"/>
              <a:gd name="T4" fmla="*/ 192 w 192"/>
              <a:gd name="T5" fmla="*/ 244 h 244"/>
              <a:gd name="T6" fmla="*/ 175 w 192"/>
              <a:gd name="T7" fmla="*/ 17 h 244"/>
              <a:gd name="T8" fmla="*/ 19 w 192"/>
              <a:gd name="T9" fmla="*/ 0 h 244"/>
            </a:gdLst>
            <a:ahLst/>
            <a:cxnLst>
              <a:cxn ang="0">
                <a:pos x="T0" y="T1"/>
              </a:cxn>
              <a:cxn ang="0">
                <a:pos x="T2" y="T3"/>
              </a:cxn>
              <a:cxn ang="0">
                <a:pos x="T4" y="T5"/>
              </a:cxn>
              <a:cxn ang="0">
                <a:pos x="T6" y="T7"/>
              </a:cxn>
              <a:cxn ang="0">
                <a:pos x="T8" y="T9"/>
              </a:cxn>
            </a:cxnLst>
            <a:rect l="0" t="0" r="r" b="b"/>
            <a:pathLst>
              <a:path w="192" h="244">
                <a:moveTo>
                  <a:pt x="19" y="0"/>
                </a:moveTo>
                <a:lnTo>
                  <a:pt x="0" y="225"/>
                </a:lnTo>
                <a:lnTo>
                  <a:pt x="192" y="244"/>
                </a:lnTo>
                <a:lnTo>
                  <a:pt x="175" y="17"/>
                </a:lnTo>
                <a:lnTo>
                  <a:pt x="19" y="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9" name="Freeform 412"/>
          <p:cNvSpPr>
            <a:spLocks/>
          </p:cNvSpPr>
          <p:nvPr/>
        </p:nvSpPr>
        <p:spPr bwMode="auto">
          <a:xfrm>
            <a:off x="6000707" y="5388661"/>
            <a:ext cx="233355" cy="234145"/>
          </a:xfrm>
          <a:custGeom>
            <a:avLst/>
            <a:gdLst>
              <a:gd name="T0" fmla="*/ 0 w 295"/>
              <a:gd name="T1" fmla="*/ 52 h 296"/>
              <a:gd name="T2" fmla="*/ 17 w 295"/>
              <a:gd name="T3" fmla="*/ 296 h 296"/>
              <a:gd name="T4" fmla="*/ 295 w 295"/>
              <a:gd name="T5" fmla="*/ 277 h 296"/>
              <a:gd name="T6" fmla="*/ 279 w 295"/>
              <a:gd name="T7" fmla="*/ 0 h 296"/>
              <a:gd name="T8" fmla="*/ 0 w 295"/>
              <a:gd name="T9" fmla="*/ 52 h 296"/>
            </a:gdLst>
            <a:ahLst/>
            <a:cxnLst>
              <a:cxn ang="0">
                <a:pos x="T0" y="T1"/>
              </a:cxn>
              <a:cxn ang="0">
                <a:pos x="T2" y="T3"/>
              </a:cxn>
              <a:cxn ang="0">
                <a:pos x="T4" y="T5"/>
              </a:cxn>
              <a:cxn ang="0">
                <a:pos x="T6" y="T7"/>
              </a:cxn>
              <a:cxn ang="0">
                <a:pos x="T8" y="T9"/>
              </a:cxn>
            </a:cxnLst>
            <a:rect l="0" t="0" r="r" b="b"/>
            <a:pathLst>
              <a:path w="295" h="296">
                <a:moveTo>
                  <a:pt x="0" y="52"/>
                </a:moveTo>
                <a:lnTo>
                  <a:pt x="17" y="296"/>
                </a:lnTo>
                <a:lnTo>
                  <a:pt x="295" y="277"/>
                </a:lnTo>
                <a:lnTo>
                  <a:pt x="279" y="0"/>
                </a:lnTo>
                <a:lnTo>
                  <a:pt x="0" y="52"/>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0" name="Freeform 413"/>
          <p:cNvSpPr>
            <a:spLocks/>
          </p:cNvSpPr>
          <p:nvPr/>
        </p:nvSpPr>
        <p:spPr bwMode="auto">
          <a:xfrm>
            <a:off x="5505520" y="5773891"/>
            <a:ext cx="205668" cy="249175"/>
          </a:xfrm>
          <a:custGeom>
            <a:avLst/>
            <a:gdLst>
              <a:gd name="T0" fmla="*/ 0 w 260"/>
              <a:gd name="T1" fmla="*/ 52 h 315"/>
              <a:gd name="T2" fmla="*/ 16 w 260"/>
              <a:gd name="T3" fmla="*/ 315 h 315"/>
              <a:gd name="T4" fmla="*/ 260 w 260"/>
              <a:gd name="T5" fmla="*/ 279 h 315"/>
              <a:gd name="T6" fmla="*/ 243 w 260"/>
              <a:gd name="T7" fmla="*/ 0 h 315"/>
              <a:gd name="T8" fmla="*/ 0 w 260"/>
              <a:gd name="T9" fmla="*/ 52 h 315"/>
            </a:gdLst>
            <a:ahLst/>
            <a:cxnLst>
              <a:cxn ang="0">
                <a:pos x="T0" y="T1"/>
              </a:cxn>
              <a:cxn ang="0">
                <a:pos x="T2" y="T3"/>
              </a:cxn>
              <a:cxn ang="0">
                <a:pos x="T4" y="T5"/>
              </a:cxn>
              <a:cxn ang="0">
                <a:pos x="T6" y="T7"/>
              </a:cxn>
              <a:cxn ang="0">
                <a:pos x="T8" y="T9"/>
              </a:cxn>
            </a:cxnLst>
            <a:rect l="0" t="0" r="r" b="b"/>
            <a:pathLst>
              <a:path w="260" h="315">
                <a:moveTo>
                  <a:pt x="0" y="52"/>
                </a:moveTo>
                <a:lnTo>
                  <a:pt x="16" y="315"/>
                </a:lnTo>
                <a:lnTo>
                  <a:pt x="260" y="279"/>
                </a:lnTo>
                <a:lnTo>
                  <a:pt x="243" y="0"/>
                </a:lnTo>
                <a:lnTo>
                  <a:pt x="0" y="52"/>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1" name="Freeform 414"/>
          <p:cNvSpPr>
            <a:spLocks/>
          </p:cNvSpPr>
          <p:nvPr/>
        </p:nvSpPr>
        <p:spPr bwMode="auto">
          <a:xfrm>
            <a:off x="5808487" y="5761236"/>
            <a:ext cx="248385" cy="205667"/>
          </a:xfrm>
          <a:custGeom>
            <a:avLst/>
            <a:gdLst>
              <a:gd name="T0" fmla="*/ 35 w 314"/>
              <a:gd name="T1" fmla="*/ 33 h 260"/>
              <a:gd name="T2" fmla="*/ 0 w 314"/>
              <a:gd name="T3" fmla="*/ 260 h 260"/>
              <a:gd name="T4" fmla="*/ 314 w 314"/>
              <a:gd name="T5" fmla="*/ 224 h 260"/>
              <a:gd name="T6" fmla="*/ 278 w 314"/>
              <a:gd name="T7" fmla="*/ 0 h 260"/>
              <a:gd name="T8" fmla="*/ 35 w 314"/>
              <a:gd name="T9" fmla="*/ 33 h 260"/>
            </a:gdLst>
            <a:ahLst/>
            <a:cxnLst>
              <a:cxn ang="0">
                <a:pos x="T0" y="T1"/>
              </a:cxn>
              <a:cxn ang="0">
                <a:pos x="T2" y="T3"/>
              </a:cxn>
              <a:cxn ang="0">
                <a:pos x="T4" y="T5"/>
              </a:cxn>
              <a:cxn ang="0">
                <a:pos x="T6" y="T7"/>
              </a:cxn>
              <a:cxn ang="0">
                <a:pos x="T8" y="T9"/>
              </a:cxn>
            </a:cxnLst>
            <a:rect l="0" t="0" r="r" b="b"/>
            <a:pathLst>
              <a:path w="314" h="260">
                <a:moveTo>
                  <a:pt x="35" y="33"/>
                </a:moveTo>
                <a:lnTo>
                  <a:pt x="0" y="260"/>
                </a:lnTo>
                <a:lnTo>
                  <a:pt x="314" y="224"/>
                </a:lnTo>
                <a:lnTo>
                  <a:pt x="278" y="0"/>
                </a:lnTo>
                <a:lnTo>
                  <a:pt x="35" y="33"/>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2" name="Freeform 415"/>
          <p:cNvSpPr>
            <a:spLocks/>
          </p:cNvSpPr>
          <p:nvPr/>
        </p:nvSpPr>
        <p:spPr bwMode="auto">
          <a:xfrm>
            <a:off x="6110661" y="5732758"/>
            <a:ext cx="151878" cy="234145"/>
          </a:xfrm>
          <a:custGeom>
            <a:avLst/>
            <a:gdLst>
              <a:gd name="T0" fmla="*/ 17 w 192"/>
              <a:gd name="T1" fmla="*/ 36 h 296"/>
              <a:gd name="T2" fmla="*/ 0 w 192"/>
              <a:gd name="T3" fmla="*/ 296 h 296"/>
              <a:gd name="T4" fmla="*/ 192 w 192"/>
              <a:gd name="T5" fmla="*/ 244 h 296"/>
              <a:gd name="T6" fmla="*/ 192 w 192"/>
              <a:gd name="T7" fmla="*/ 0 h 296"/>
              <a:gd name="T8" fmla="*/ 17 w 192"/>
              <a:gd name="T9" fmla="*/ 36 h 296"/>
            </a:gdLst>
            <a:ahLst/>
            <a:cxnLst>
              <a:cxn ang="0">
                <a:pos x="T0" y="T1"/>
              </a:cxn>
              <a:cxn ang="0">
                <a:pos x="T2" y="T3"/>
              </a:cxn>
              <a:cxn ang="0">
                <a:pos x="T4" y="T5"/>
              </a:cxn>
              <a:cxn ang="0">
                <a:pos x="T6" y="T7"/>
              </a:cxn>
              <a:cxn ang="0">
                <a:pos x="T8" y="T9"/>
              </a:cxn>
            </a:cxnLst>
            <a:rect l="0" t="0" r="r" b="b"/>
            <a:pathLst>
              <a:path w="192" h="296">
                <a:moveTo>
                  <a:pt x="17" y="36"/>
                </a:moveTo>
                <a:lnTo>
                  <a:pt x="0" y="296"/>
                </a:lnTo>
                <a:lnTo>
                  <a:pt x="192" y="244"/>
                </a:lnTo>
                <a:lnTo>
                  <a:pt x="192" y="0"/>
                </a:lnTo>
                <a:lnTo>
                  <a:pt x="17" y="36"/>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3" name="Freeform 416"/>
          <p:cNvSpPr>
            <a:spLocks/>
          </p:cNvSpPr>
          <p:nvPr/>
        </p:nvSpPr>
        <p:spPr bwMode="auto">
          <a:xfrm>
            <a:off x="5477043" y="6133019"/>
            <a:ext cx="234146" cy="261831"/>
          </a:xfrm>
          <a:custGeom>
            <a:avLst/>
            <a:gdLst>
              <a:gd name="T0" fmla="*/ 0 w 296"/>
              <a:gd name="T1" fmla="*/ 33 h 331"/>
              <a:gd name="T2" fmla="*/ 0 w 296"/>
              <a:gd name="T3" fmla="*/ 331 h 331"/>
              <a:gd name="T4" fmla="*/ 296 w 296"/>
              <a:gd name="T5" fmla="*/ 279 h 331"/>
              <a:gd name="T6" fmla="*/ 263 w 296"/>
              <a:gd name="T7" fmla="*/ 0 h 331"/>
              <a:gd name="T8" fmla="*/ 0 w 296"/>
              <a:gd name="T9" fmla="*/ 33 h 331"/>
            </a:gdLst>
            <a:ahLst/>
            <a:cxnLst>
              <a:cxn ang="0">
                <a:pos x="T0" y="T1"/>
              </a:cxn>
              <a:cxn ang="0">
                <a:pos x="T2" y="T3"/>
              </a:cxn>
              <a:cxn ang="0">
                <a:pos x="T4" y="T5"/>
              </a:cxn>
              <a:cxn ang="0">
                <a:pos x="T6" y="T7"/>
              </a:cxn>
              <a:cxn ang="0">
                <a:pos x="T8" y="T9"/>
              </a:cxn>
            </a:cxnLst>
            <a:rect l="0" t="0" r="r" b="b"/>
            <a:pathLst>
              <a:path w="296" h="331">
                <a:moveTo>
                  <a:pt x="0" y="33"/>
                </a:moveTo>
                <a:lnTo>
                  <a:pt x="0" y="331"/>
                </a:lnTo>
                <a:lnTo>
                  <a:pt x="296" y="279"/>
                </a:lnTo>
                <a:lnTo>
                  <a:pt x="263" y="0"/>
                </a:lnTo>
                <a:lnTo>
                  <a:pt x="0" y="33"/>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4" name="Freeform 417"/>
          <p:cNvSpPr>
            <a:spLocks/>
          </p:cNvSpPr>
          <p:nvPr/>
        </p:nvSpPr>
        <p:spPr bwMode="auto">
          <a:xfrm>
            <a:off x="5795039" y="6076856"/>
            <a:ext cx="219117" cy="302965"/>
          </a:xfrm>
          <a:custGeom>
            <a:avLst/>
            <a:gdLst>
              <a:gd name="T0" fmla="*/ 17 w 277"/>
              <a:gd name="T1" fmla="*/ 36 h 383"/>
              <a:gd name="T2" fmla="*/ 0 w 277"/>
              <a:gd name="T3" fmla="*/ 383 h 383"/>
              <a:gd name="T4" fmla="*/ 277 w 277"/>
              <a:gd name="T5" fmla="*/ 331 h 383"/>
              <a:gd name="T6" fmla="*/ 277 w 277"/>
              <a:gd name="T7" fmla="*/ 0 h 383"/>
              <a:gd name="T8" fmla="*/ 17 w 277"/>
              <a:gd name="T9" fmla="*/ 36 h 383"/>
            </a:gdLst>
            <a:ahLst/>
            <a:cxnLst>
              <a:cxn ang="0">
                <a:pos x="T0" y="T1"/>
              </a:cxn>
              <a:cxn ang="0">
                <a:pos x="T2" y="T3"/>
              </a:cxn>
              <a:cxn ang="0">
                <a:pos x="T4" y="T5"/>
              </a:cxn>
              <a:cxn ang="0">
                <a:pos x="T6" y="T7"/>
              </a:cxn>
              <a:cxn ang="0">
                <a:pos x="T8" y="T9"/>
              </a:cxn>
            </a:cxnLst>
            <a:rect l="0" t="0" r="r" b="b"/>
            <a:pathLst>
              <a:path w="277" h="383">
                <a:moveTo>
                  <a:pt x="17" y="36"/>
                </a:moveTo>
                <a:lnTo>
                  <a:pt x="0" y="383"/>
                </a:lnTo>
                <a:lnTo>
                  <a:pt x="277" y="331"/>
                </a:lnTo>
                <a:lnTo>
                  <a:pt x="277" y="0"/>
                </a:lnTo>
                <a:lnTo>
                  <a:pt x="17" y="36"/>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5" name="Freeform 418"/>
          <p:cNvSpPr>
            <a:spLocks/>
          </p:cNvSpPr>
          <p:nvPr/>
        </p:nvSpPr>
        <p:spPr bwMode="auto">
          <a:xfrm>
            <a:off x="6098004" y="6090303"/>
            <a:ext cx="164536" cy="235727"/>
          </a:xfrm>
          <a:custGeom>
            <a:avLst/>
            <a:gdLst>
              <a:gd name="T0" fmla="*/ 0 w 208"/>
              <a:gd name="T1" fmla="*/ 35 h 298"/>
              <a:gd name="T2" fmla="*/ 0 w 208"/>
              <a:gd name="T3" fmla="*/ 298 h 298"/>
              <a:gd name="T4" fmla="*/ 191 w 208"/>
              <a:gd name="T5" fmla="*/ 279 h 298"/>
              <a:gd name="T6" fmla="*/ 208 w 208"/>
              <a:gd name="T7" fmla="*/ 0 h 298"/>
              <a:gd name="T8" fmla="*/ 0 w 208"/>
              <a:gd name="T9" fmla="*/ 35 h 298"/>
            </a:gdLst>
            <a:ahLst/>
            <a:cxnLst>
              <a:cxn ang="0">
                <a:pos x="T0" y="T1"/>
              </a:cxn>
              <a:cxn ang="0">
                <a:pos x="T2" y="T3"/>
              </a:cxn>
              <a:cxn ang="0">
                <a:pos x="T4" y="T5"/>
              </a:cxn>
              <a:cxn ang="0">
                <a:pos x="T6" y="T7"/>
              </a:cxn>
              <a:cxn ang="0">
                <a:pos x="T8" y="T9"/>
              </a:cxn>
            </a:cxnLst>
            <a:rect l="0" t="0" r="r" b="b"/>
            <a:pathLst>
              <a:path w="208" h="298">
                <a:moveTo>
                  <a:pt x="0" y="35"/>
                </a:moveTo>
                <a:lnTo>
                  <a:pt x="0" y="298"/>
                </a:lnTo>
                <a:lnTo>
                  <a:pt x="191" y="279"/>
                </a:lnTo>
                <a:lnTo>
                  <a:pt x="208" y="0"/>
                </a:lnTo>
                <a:lnTo>
                  <a:pt x="0" y="35"/>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6" name="Freeform 419"/>
          <p:cNvSpPr>
            <a:spLocks/>
          </p:cNvSpPr>
          <p:nvPr/>
        </p:nvSpPr>
        <p:spPr bwMode="auto">
          <a:xfrm>
            <a:off x="5464387" y="6531699"/>
            <a:ext cx="205668" cy="178772"/>
          </a:xfrm>
          <a:custGeom>
            <a:avLst/>
            <a:gdLst>
              <a:gd name="T0" fmla="*/ 0 w 260"/>
              <a:gd name="T1" fmla="*/ 18 h 226"/>
              <a:gd name="T2" fmla="*/ 16 w 260"/>
              <a:gd name="T3" fmla="*/ 226 h 226"/>
              <a:gd name="T4" fmla="*/ 243 w 260"/>
              <a:gd name="T5" fmla="*/ 226 h 226"/>
              <a:gd name="T6" fmla="*/ 260 w 260"/>
              <a:gd name="T7" fmla="*/ 0 h 226"/>
              <a:gd name="T8" fmla="*/ 0 w 260"/>
              <a:gd name="T9" fmla="*/ 18 h 226"/>
            </a:gdLst>
            <a:ahLst/>
            <a:cxnLst>
              <a:cxn ang="0">
                <a:pos x="T0" y="T1"/>
              </a:cxn>
              <a:cxn ang="0">
                <a:pos x="T2" y="T3"/>
              </a:cxn>
              <a:cxn ang="0">
                <a:pos x="T4" y="T5"/>
              </a:cxn>
              <a:cxn ang="0">
                <a:pos x="T6" y="T7"/>
              </a:cxn>
              <a:cxn ang="0">
                <a:pos x="T8" y="T9"/>
              </a:cxn>
            </a:cxnLst>
            <a:rect l="0" t="0" r="r" b="b"/>
            <a:pathLst>
              <a:path w="260" h="226">
                <a:moveTo>
                  <a:pt x="0" y="18"/>
                </a:moveTo>
                <a:lnTo>
                  <a:pt x="16" y="226"/>
                </a:lnTo>
                <a:lnTo>
                  <a:pt x="243" y="226"/>
                </a:lnTo>
                <a:lnTo>
                  <a:pt x="260" y="0"/>
                </a:lnTo>
                <a:lnTo>
                  <a:pt x="0" y="18"/>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7" name="Freeform 420"/>
          <p:cNvSpPr>
            <a:spLocks/>
          </p:cNvSpPr>
          <p:nvPr/>
        </p:nvSpPr>
        <p:spPr bwMode="auto">
          <a:xfrm>
            <a:off x="5780010" y="6504803"/>
            <a:ext cx="220699" cy="205667"/>
          </a:xfrm>
          <a:custGeom>
            <a:avLst/>
            <a:gdLst>
              <a:gd name="T0" fmla="*/ 36 w 279"/>
              <a:gd name="T1" fmla="*/ 17 h 260"/>
              <a:gd name="T2" fmla="*/ 0 w 279"/>
              <a:gd name="T3" fmla="*/ 260 h 260"/>
              <a:gd name="T4" fmla="*/ 279 w 279"/>
              <a:gd name="T5" fmla="*/ 227 h 260"/>
              <a:gd name="T6" fmla="*/ 279 w 279"/>
              <a:gd name="T7" fmla="*/ 0 h 260"/>
              <a:gd name="T8" fmla="*/ 36 w 279"/>
              <a:gd name="T9" fmla="*/ 17 h 260"/>
            </a:gdLst>
            <a:ahLst/>
            <a:cxnLst>
              <a:cxn ang="0">
                <a:pos x="T0" y="T1"/>
              </a:cxn>
              <a:cxn ang="0">
                <a:pos x="T2" y="T3"/>
              </a:cxn>
              <a:cxn ang="0">
                <a:pos x="T4" y="T5"/>
              </a:cxn>
              <a:cxn ang="0">
                <a:pos x="T6" y="T7"/>
              </a:cxn>
              <a:cxn ang="0">
                <a:pos x="T8" y="T9"/>
              </a:cxn>
            </a:cxnLst>
            <a:rect l="0" t="0" r="r" b="b"/>
            <a:pathLst>
              <a:path w="279" h="260">
                <a:moveTo>
                  <a:pt x="36" y="17"/>
                </a:moveTo>
                <a:lnTo>
                  <a:pt x="0" y="260"/>
                </a:lnTo>
                <a:lnTo>
                  <a:pt x="279" y="227"/>
                </a:lnTo>
                <a:lnTo>
                  <a:pt x="279" y="0"/>
                </a:lnTo>
                <a:lnTo>
                  <a:pt x="36" y="17"/>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8" name="Freeform 421"/>
          <p:cNvSpPr>
            <a:spLocks/>
          </p:cNvSpPr>
          <p:nvPr/>
        </p:nvSpPr>
        <p:spPr bwMode="auto">
          <a:xfrm>
            <a:off x="6069528" y="6463670"/>
            <a:ext cx="220699" cy="220698"/>
          </a:xfrm>
          <a:custGeom>
            <a:avLst/>
            <a:gdLst>
              <a:gd name="T0" fmla="*/ 0 w 279"/>
              <a:gd name="T1" fmla="*/ 34 h 279"/>
              <a:gd name="T2" fmla="*/ 17 w 279"/>
              <a:gd name="T3" fmla="*/ 279 h 279"/>
              <a:gd name="T4" fmla="*/ 263 w 279"/>
              <a:gd name="T5" fmla="*/ 260 h 279"/>
              <a:gd name="T6" fmla="*/ 279 w 279"/>
              <a:gd name="T7" fmla="*/ 0 h 279"/>
              <a:gd name="T8" fmla="*/ 0 w 279"/>
              <a:gd name="T9" fmla="*/ 34 h 279"/>
            </a:gdLst>
            <a:ahLst/>
            <a:cxnLst>
              <a:cxn ang="0">
                <a:pos x="T0" y="T1"/>
              </a:cxn>
              <a:cxn ang="0">
                <a:pos x="T2" y="T3"/>
              </a:cxn>
              <a:cxn ang="0">
                <a:pos x="T4" y="T5"/>
              </a:cxn>
              <a:cxn ang="0">
                <a:pos x="T6" y="T7"/>
              </a:cxn>
              <a:cxn ang="0">
                <a:pos x="T8" y="T9"/>
              </a:cxn>
            </a:cxnLst>
            <a:rect l="0" t="0" r="r" b="b"/>
            <a:pathLst>
              <a:path w="279" h="279">
                <a:moveTo>
                  <a:pt x="0" y="34"/>
                </a:moveTo>
                <a:lnTo>
                  <a:pt x="17" y="279"/>
                </a:lnTo>
                <a:lnTo>
                  <a:pt x="263" y="260"/>
                </a:lnTo>
                <a:lnTo>
                  <a:pt x="279" y="0"/>
                </a:lnTo>
                <a:lnTo>
                  <a:pt x="0" y="34"/>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9" name="Freeform 422"/>
          <p:cNvSpPr>
            <a:spLocks/>
          </p:cNvSpPr>
          <p:nvPr/>
        </p:nvSpPr>
        <p:spPr bwMode="auto">
          <a:xfrm>
            <a:off x="5435909" y="6821216"/>
            <a:ext cx="205668" cy="179564"/>
          </a:xfrm>
          <a:custGeom>
            <a:avLst/>
            <a:gdLst>
              <a:gd name="T0" fmla="*/ 0 w 260"/>
              <a:gd name="T1" fmla="*/ 19 h 227"/>
              <a:gd name="T2" fmla="*/ 17 w 260"/>
              <a:gd name="T3" fmla="*/ 227 h 227"/>
              <a:gd name="T4" fmla="*/ 244 w 260"/>
              <a:gd name="T5" fmla="*/ 227 h 227"/>
              <a:gd name="T6" fmla="*/ 260 w 260"/>
              <a:gd name="T7" fmla="*/ 0 h 227"/>
              <a:gd name="T8" fmla="*/ 0 w 260"/>
              <a:gd name="T9" fmla="*/ 19 h 227"/>
            </a:gdLst>
            <a:ahLst/>
            <a:cxnLst>
              <a:cxn ang="0">
                <a:pos x="T0" y="T1"/>
              </a:cxn>
              <a:cxn ang="0">
                <a:pos x="T2" y="T3"/>
              </a:cxn>
              <a:cxn ang="0">
                <a:pos x="T4" y="T5"/>
              </a:cxn>
              <a:cxn ang="0">
                <a:pos x="T6" y="T7"/>
              </a:cxn>
              <a:cxn ang="0">
                <a:pos x="T8" y="T9"/>
              </a:cxn>
            </a:cxnLst>
            <a:rect l="0" t="0" r="r" b="b"/>
            <a:pathLst>
              <a:path w="260" h="227">
                <a:moveTo>
                  <a:pt x="0" y="19"/>
                </a:moveTo>
                <a:lnTo>
                  <a:pt x="17" y="227"/>
                </a:lnTo>
                <a:lnTo>
                  <a:pt x="244" y="227"/>
                </a:lnTo>
                <a:lnTo>
                  <a:pt x="260" y="0"/>
                </a:lnTo>
                <a:lnTo>
                  <a:pt x="0" y="19"/>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0" name="Freeform 423"/>
          <p:cNvSpPr>
            <a:spLocks/>
          </p:cNvSpPr>
          <p:nvPr/>
        </p:nvSpPr>
        <p:spPr bwMode="auto">
          <a:xfrm>
            <a:off x="5752323" y="6792738"/>
            <a:ext cx="220699" cy="208041"/>
          </a:xfrm>
          <a:custGeom>
            <a:avLst/>
            <a:gdLst>
              <a:gd name="T0" fmla="*/ 35 w 279"/>
              <a:gd name="T1" fmla="*/ 19 h 263"/>
              <a:gd name="T2" fmla="*/ 0 w 279"/>
              <a:gd name="T3" fmla="*/ 263 h 263"/>
              <a:gd name="T4" fmla="*/ 279 w 279"/>
              <a:gd name="T5" fmla="*/ 227 h 263"/>
              <a:gd name="T6" fmla="*/ 279 w 279"/>
              <a:gd name="T7" fmla="*/ 0 h 263"/>
              <a:gd name="T8" fmla="*/ 35 w 279"/>
              <a:gd name="T9" fmla="*/ 19 h 263"/>
            </a:gdLst>
            <a:ahLst/>
            <a:cxnLst>
              <a:cxn ang="0">
                <a:pos x="T0" y="T1"/>
              </a:cxn>
              <a:cxn ang="0">
                <a:pos x="T2" y="T3"/>
              </a:cxn>
              <a:cxn ang="0">
                <a:pos x="T4" y="T5"/>
              </a:cxn>
              <a:cxn ang="0">
                <a:pos x="T6" y="T7"/>
              </a:cxn>
              <a:cxn ang="0">
                <a:pos x="T8" y="T9"/>
              </a:cxn>
            </a:cxnLst>
            <a:rect l="0" t="0" r="r" b="b"/>
            <a:pathLst>
              <a:path w="279" h="263">
                <a:moveTo>
                  <a:pt x="35" y="19"/>
                </a:moveTo>
                <a:lnTo>
                  <a:pt x="0" y="263"/>
                </a:lnTo>
                <a:lnTo>
                  <a:pt x="279" y="227"/>
                </a:lnTo>
                <a:lnTo>
                  <a:pt x="279" y="0"/>
                </a:lnTo>
                <a:lnTo>
                  <a:pt x="35" y="19"/>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1" name="Freeform 424"/>
          <p:cNvSpPr>
            <a:spLocks/>
          </p:cNvSpPr>
          <p:nvPr/>
        </p:nvSpPr>
        <p:spPr bwMode="auto">
          <a:xfrm>
            <a:off x="6041841" y="6751605"/>
            <a:ext cx="220699" cy="220698"/>
          </a:xfrm>
          <a:custGeom>
            <a:avLst/>
            <a:gdLst>
              <a:gd name="T0" fmla="*/ 0 w 279"/>
              <a:gd name="T1" fmla="*/ 36 h 279"/>
              <a:gd name="T2" fmla="*/ 19 w 279"/>
              <a:gd name="T3" fmla="*/ 279 h 279"/>
              <a:gd name="T4" fmla="*/ 262 w 279"/>
              <a:gd name="T5" fmla="*/ 263 h 279"/>
              <a:gd name="T6" fmla="*/ 279 w 279"/>
              <a:gd name="T7" fmla="*/ 0 h 279"/>
              <a:gd name="T8" fmla="*/ 0 w 279"/>
              <a:gd name="T9" fmla="*/ 36 h 279"/>
            </a:gdLst>
            <a:ahLst/>
            <a:cxnLst>
              <a:cxn ang="0">
                <a:pos x="T0" y="T1"/>
              </a:cxn>
              <a:cxn ang="0">
                <a:pos x="T2" y="T3"/>
              </a:cxn>
              <a:cxn ang="0">
                <a:pos x="T4" y="T5"/>
              </a:cxn>
              <a:cxn ang="0">
                <a:pos x="T6" y="T7"/>
              </a:cxn>
              <a:cxn ang="0">
                <a:pos x="T8" y="T9"/>
              </a:cxn>
            </a:cxnLst>
            <a:rect l="0" t="0" r="r" b="b"/>
            <a:pathLst>
              <a:path w="279" h="279">
                <a:moveTo>
                  <a:pt x="0" y="36"/>
                </a:moveTo>
                <a:lnTo>
                  <a:pt x="19" y="279"/>
                </a:lnTo>
                <a:lnTo>
                  <a:pt x="262" y="263"/>
                </a:lnTo>
                <a:lnTo>
                  <a:pt x="279" y="0"/>
                </a:lnTo>
                <a:lnTo>
                  <a:pt x="0" y="36"/>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2" name="Freeform 425"/>
          <p:cNvSpPr>
            <a:spLocks/>
          </p:cNvSpPr>
          <p:nvPr/>
        </p:nvSpPr>
        <p:spPr bwMode="auto">
          <a:xfrm>
            <a:off x="8644344" y="5832428"/>
            <a:ext cx="1238759" cy="2717980"/>
          </a:xfrm>
          <a:custGeom>
            <a:avLst/>
            <a:gdLst>
              <a:gd name="T0" fmla="*/ 170 w 1566"/>
              <a:gd name="T1" fmla="*/ 4 h 3436"/>
              <a:gd name="T2" fmla="*/ 0 w 1566"/>
              <a:gd name="T3" fmla="*/ 3372 h 3436"/>
              <a:gd name="T4" fmla="*/ 1375 w 1566"/>
              <a:gd name="T5" fmla="*/ 3436 h 3436"/>
              <a:gd name="T6" fmla="*/ 1566 w 1566"/>
              <a:gd name="T7" fmla="*/ 0 h 3436"/>
              <a:gd name="T8" fmla="*/ 170 w 1566"/>
              <a:gd name="T9" fmla="*/ 4 h 3436"/>
            </a:gdLst>
            <a:ahLst/>
            <a:cxnLst>
              <a:cxn ang="0">
                <a:pos x="T0" y="T1"/>
              </a:cxn>
              <a:cxn ang="0">
                <a:pos x="T2" y="T3"/>
              </a:cxn>
              <a:cxn ang="0">
                <a:pos x="T4" y="T5"/>
              </a:cxn>
              <a:cxn ang="0">
                <a:pos x="T6" y="T7"/>
              </a:cxn>
              <a:cxn ang="0">
                <a:pos x="T8" y="T9"/>
              </a:cxn>
            </a:cxnLst>
            <a:rect l="0" t="0" r="r" b="b"/>
            <a:pathLst>
              <a:path w="1566" h="3436">
                <a:moveTo>
                  <a:pt x="170" y="4"/>
                </a:moveTo>
                <a:lnTo>
                  <a:pt x="0" y="3372"/>
                </a:lnTo>
                <a:lnTo>
                  <a:pt x="1375" y="3436"/>
                </a:lnTo>
                <a:lnTo>
                  <a:pt x="1566" y="0"/>
                </a:lnTo>
                <a:lnTo>
                  <a:pt x="170" y="4"/>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3" name="Freeform 426"/>
          <p:cNvSpPr>
            <a:spLocks/>
          </p:cNvSpPr>
          <p:nvPr/>
        </p:nvSpPr>
        <p:spPr bwMode="auto">
          <a:xfrm>
            <a:off x="8910922" y="5979560"/>
            <a:ext cx="196968" cy="235727"/>
          </a:xfrm>
          <a:custGeom>
            <a:avLst/>
            <a:gdLst>
              <a:gd name="T0" fmla="*/ 0 w 249"/>
              <a:gd name="T1" fmla="*/ 0 h 298"/>
              <a:gd name="T2" fmla="*/ 22 w 249"/>
              <a:gd name="T3" fmla="*/ 298 h 298"/>
              <a:gd name="T4" fmla="*/ 249 w 249"/>
              <a:gd name="T5" fmla="*/ 258 h 298"/>
              <a:gd name="T6" fmla="*/ 241 w 249"/>
              <a:gd name="T7" fmla="*/ 48 h 298"/>
              <a:gd name="T8" fmla="*/ 0 w 249"/>
              <a:gd name="T9" fmla="*/ 0 h 298"/>
            </a:gdLst>
            <a:ahLst/>
            <a:cxnLst>
              <a:cxn ang="0">
                <a:pos x="T0" y="T1"/>
              </a:cxn>
              <a:cxn ang="0">
                <a:pos x="T2" y="T3"/>
              </a:cxn>
              <a:cxn ang="0">
                <a:pos x="T4" y="T5"/>
              </a:cxn>
              <a:cxn ang="0">
                <a:pos x="T6" y="T7"/>
              </a:cxn>
              <a:cxn ang="0">
                <a:pos x="T8" y="T9"/>
              </a:cxn>
            </a:cxnLst>
            <a:rect l="0" t="0" r="r" b="b"/>
            <a:pathLst>
              <a:path w="249" h="298">
                <a:moveTo>
                  <a:pt x="0" y="0"/>
                </a:moveTo>
                <a:lnTo>
                  <a:pt x="22" y="298"/>
                </a:lnTo>
                <a:lnTo>
                  <a:pt x="249" y="258"/>
                </a:lnTo>
                <a:lnTo>
                  <a:pt x="241" y="48"/>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4" name="Freeform 427"/>
          <p:cNvSpPr>
            <a:spLocks/>
          </p:cNvSpPr>
          <p:nvPr/>
        </p:nvSpPr>
        <p:spPr bwMode="auto">
          <a:xfrm>
            <a:off x="9204396" y="5994589"/>
            <a:ext cx="151878" cy="200130"/>
          </a:xfrm>
          <a:custGeom>
            <a:avLst/>
            <a:gdLst>
              <a:gd name="T0" fmla="*/ 29 w 192"/>
              <a:gd name="T1" fmla="*/ 0 h 253"/>
              <a:gd name="T2" fmla="*/ 0 w 192"/>
              <a:gd name="T3" fmla="*/ 225 h 253"/>
              <a:gd name="T4" fmla="*/ 192 w 192"/>
              <a:gd name="T5" fmla="*/ 253 h 253"/>
              <a:gd name="T6" fmla="*/ 185 w 192"/>
              <a:gd name="T7" fmla="*/ 24 h 253"/>
              <a:gd name="T8" fmla="*/ 29 w 192"/>
              <a:gd name="T9" fmla="*/ 0 h 253"/>
            </a:gdLst>
            <a:ahLst/>
            <a:cxnLst>
              <a:cxn ang="0">
                <a:pos x="T0" y="T1"/>
              </a:cxn>
              <a:cxn ang="0">
                <a:pos x="T2" y="T3"/>
              </a:cxn>
              <a:cxn ang="0">
                <a:pos x="T4" y="T5"/>
              </a:cxn>
              <a:cxn ang="0">
                <a:pos x="T6" y="T7"/>
              </a:cxn>
              <a:cxn ang="0">
                <a:pos x="T8" y="T9"/>
              </a:cxn>
            </a:cxnLst>
            <a:rect l="0" t="0" r="r" b="b"/>
            <a:pathLst>
              <a:path w="192" h="253">
                <a:moveTo>
                  <a:pt x="29" y="0"/>
                </a:moveTo>
                <a:lnTo>
                  <a:pt x="0" y="225"/>
                </a:lnTo>
                <a:lnTo>
                  <a:pt x="192" y="253"/>
                </a:lnTo>
                <a:lnTo>
                  <a:pt x="185" y="24"/>
                </a:lnTo>
                <a:lnTo>
                  <a:pt x="29"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5" name="Freeform 428"/>
          <p:cNvSpPr>
            <a:spLocks/>
          </p:cNvSpPr>
          <p:nvPr/>
        </p:nvSpPr>
        <p:spPr bwMode="auto">
          <a:xfrm>
            <a:off x="9434587" y="5972440"/>
            <a:ext cx="224654" cy="226235"/>
          </a:xfrm>
          <a:custGeom>
            <a:avLst/>
            <a:gdLst>
              <a:gd name="T0" fmla="*/ 0 w 284"/>
              <a:gd name="T1" fmla="*/ 40 h 286"/>
              <a:gd name="T2" fmla="*/ 5 w 284"/>
              <a:gd name="T3" fmla="*/ 286 h 286"/>
              <a:gd name="T4" fmla="*/ 284 w 284"/>
              <a:gd name="T5" fmla="*/ 281 h 286"/>
              <a:gd name="T6" fmla="*/ 279 w 284"/>
              <a:gd name="T7" fmla="*/ 0 h 286"/>
              <a:gd name="T8" fmla="*/ 0 w 284"/>
              <a:gd name="T9" fmla="*/ 40 h 286"/>
            </a:gdLst>
            <a:ahLst/>
            <a:cxnLst>
              <a:cxn ang="0">
                <a:pos x="T0" y="T1"/>
              </a:cxn>
              <a:cxn ang="0">
                <a:pos x="T2" y="T3"/>
              </a:cxn>
              <a:cxn ang="0">
                <a:pos x="T4" y="T5"/>
              </a:cxn>
              <a:cxn ang="0">
                <a:pos x="T6" y="T7"/>
              </a:cxn>
              <a:cxn ang="0">
                <a:pos x="T8" y="T9"/>
              </a:cxn>
            </a:cxnLst>
            <a:rect l="0" t="0" r="r" b="b"/>
            <a:pathLst>
              <a:path w="284" h="286">
                <a:moveTo>
                  <a:pt x="0" y="40"/>
                </a:moveTo>
                <a:lnTo>
                  <a:pt x="5" y="286"/>
                </a:lnTo>
                <a:lnTo>
                  <a:pt x="284" y="281"/>
                </a:lnTo>
                <a:lnTo>
                  <a:pt x="279" y="0"/>
                </a:lnTo>
                <a:lnTo>
                  <a:pt x="0" y="4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6" name="Freeform 429"/>
          <p:cNvSpPr>
            <a:spLocks/>
          </p:cNvSpPr>
          <p:nvPr/>
        </p:nvSpPr>
        <p:spPr bwMode="auto">
          <a:xfrm>
            <a:off x="8920415" y="6334732"/>
            <a:ext cx="198549" cy="239682"/>
          </a:xfrm>
          <a:custGeom>
            <a:avLst/>
            <a:gdLst>
              <a:gd name="T0" fmla="*/ 0 w 251"/>
              <a:gd name="T1" fmla="*/ 41 h 303"/>
              <a:gd name="T2" fmla="*/ 5 w 251"/>
              <a:gd name="T3" fmla="*/ 303 h 303"/>
              <a:gd name="T4" fmla="*/ 251 w 251"/>
              <a:gd name="T5" fmla="*/ 279 h 303"/>
              <a:gd name="T6" fmla="*/ 246 w 251"/>
              <a:gd name="T7" fmla="*/ 0 h 303"/>
              <a:gd name="T8" fmla="*/ 0 w 251"/>
              <a:gd name="T9" fmla="*/ 41 h 303"/>
            </a:gdLst>
            <a:ahLst/>
            <a:cxnLst>
              <a:cxn ang="0">
                <a:pos x="T0" y="T1"/>
              </a:cxn>
              <a:cxn ang="0">
                <a:pos x="T2" y="T3"/>
              </a:cxn>
              <a:cxn ang="0">
                <a:pos x="T4" y="T5"/>
              </a:cxn>
              <a:cxn ang="0">
                <a:pos x="T6" y="T7"/>
              </a:cxn>
              <a:cxn ang="0">
                <a:pos x="T8" y="T9"/>
              </a:cxn>
            </a:cxnLst>
            <a:rect l="0" t="0" r="r" b="b"/>
            <a:pathLst>
              <a:path w="251" h="303">
                <a:moveTo>
                  <a:pt x="0" y="41"/>
                </a:moveTo>
                <a:lnTo>
                  <a:pt x="5" y="303"/>
                </a:lnTo>
                <a:lnTo>
                  <a:pt x="251" y="279"/>
                </a:lnTo>
                <a:lnTo>
                  <a:pt x="246" y="0"/>
                </a:lnTo>
                <a:lnTo>
                  <a:pt x="0" y="41"/>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7" name="Freeform 430"/>
          <p:cNvSpPr>
            <a:spLocks/>
          </p:cNvSpPr>
          <p:nvPr/>
        </p:nvSpPr>
        <p:spPr bwMode="auto">
          <a:xfrm>
            <a:off x="9216261" y="6337104"/>
            <a:ext cx="249967" cy="196175"/>
          </a:xfrm>
          <a:custGeom>
            <a:avLst/>
            <a:gdLst>
              <a:gd name="T0" fmla="*/ 45 w 316"/>
              <a:gd name="T1" fmla="*/ 23 h 248"/>
              <a:gd name="T2" fmla="*/ 0 w 316"/>
              <a:gd name="T3" fmla="*/ 248 h 248"/>
              <a:gd name="T4" fmla="*/ 316 w 316"/>
              <a:gd name="T5" fmla="*/ 227 h 248"/>
              <a:gd name="T6" fmla="*/ 290 w 316"/>
              <a:gd name="T7" fmla="*/ 0 h 248"/>
              <a:gd name="T8" fmla="*/ 45 w 316"/>
              <a:gd name="T9" fmla="*/ 23 h 248"/>
            </a:gdLst>
            <a:ahLst/>
            <a:cxnLst>
              <a:cxn ang="0">
                <a:pos x="T0" y="T1"/>
              </a:cxn>
              <a:cxn ang="0">
                <a:pos x="T2" y="T3"/>
              </a:cxn>
              <a:cxn ang="0">
                <a:pos x="T4" y="T5"/>
              </a:cxn>
              <a:cxn ang="0">
                <a:pos x="T6" y="T7"/>
              </a:cxn>
              <a:cxn ang="0">
                <a:pos x="T8" y="T9"/>
              </a:cxn>
            </a:cxnLst>
            <a:rect l="0" t="0" r="r" b="b"/>
            <a:pathLst>
              <a:path w="316" h="248">
                <a:moveTo>
                  <a:pt x="45" y="23"/>
                </a:moveTo>
                <a:lnTo>
                  <a:pt x="0" y="248"/>
                </a:lnTo>
                <a:lnTo>
                  <a:pt x="316" y="227"/>
                </a:lnTo>
                <a:lnTo>
                  <a:pt x="290" y="0"/>
                </a:lnTo>
                <a:lnTo>
                  <a:pt x="45" y="23"/>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8" name="Freeform 431"/>
          <p:cNvSpPr>
            <a:spLocks/>
          </p:cNvSpPr>
          <p:nvPr/>
        </p:nvSpPr>
        <p:spPr bwMode="auto">
          <a:xfrm>
            <a:off x="9518436" y="6319702"/>
            <a:ext cx="162953" cy="226235"/>
          </a:xfrm>
          <a:custGeom>
            <a:avLst/>
            <a:gdLst>
              <a:gd name="T0" fmla="*/ 31 w 206"/>
              <a:gd name="T1" fmla="*/ 26 h 286"/>
              <a:gd name="T2" fmla="*/ 0 w 206"/>
              <a:gd name="T3" fmla="*/ 286 h 286"/>
              <a:gd name="T4" fmla="*/ 194 w 206"/>
              <a:gd name="T5" fmla="*/ 244 h 286"/>
              <a:gd name="T6" fmla="*/ 206 w 206"/>
              <a:gd name="T7" fmla="*/ 0 h 286"/>
              <a:gd name="T8" fmla="*/ 31 w 206"/>
              <a:gd name="T9" fmla="*/ 26 h 286"/>
            </a:gdLst>
            <a:ahLst/>
            <a:cxnLst>
              <a:cxn ang="0">
                <a:pos x="T0" y="T1"/>
              </a:cxn>
              <a:cxn ang="0">
                <a:pos x="T2" y="T3"/>
              </a:cxn>
              <a:cxn ang="0">
                <a:pos x="T4" y="T5"/>
              </a:cxn>
              <a:cxn ang="0">
                <a:pos x="T6" y="T7"/>
              </a:cxn>
              <a:cxn ang="0">
                <a:pos x="T8" y="T9"/>
              </a:cxn>
            </a:cxnLst>
            <a:rect l="0" t="0" r="r" b="b"/>
            <a:pathLst>
              <a:path w="206" h="286">
                <a:moveTo>
                  <a:pt x="31" y="26"/>
                </a:moveTo>
                <a:lnTo>
                  <a:pt x="0" y="286"/>
                </a:lnTo>
                <a:lnTo>
                  <a:pt x="194" y="244"/>
                </a:lnTo>
                <a:lnTo>
                  <a:pt x="206" y="0"/>
                </a:lnTo>
                <a:lnTo>
                  <a:pt x="31" y="26"/>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9" name="Freeform 432"/>
          <p:cNvSpPr>
            <a:spLocks/>
          </p:cNvSpPr>
          <p:nvPr/>
        </p:nvSpPr>
        <p:spPr bwMode="auto">
          <a:xfrm>
            <a:off x="8866625" y="6692278"/>
            <a:ext cx="234937" cy="252338"/>
          </a:xfrm>
          <a:custGeom>
            <a:avLst/>
            <a:gdLst>
              <a:gd name="T0" fmla="*/ 14 w 297"/>
              <a:gd name="T1" fmla="*/ 23 h 319"/>
              <a:gd name="T2" fmla="*/ 0 w 297"/>
              <a:gd name="T3" fmla="*/ 319 h 319"/>
              <a:gd name="T4" fmla="*/ 297 w 297"/>
              <a:gd name="T5" fmla="*/ 279 h 319"/>
              <a:gd name="T6" fmla="*/ 276 w 297"/>
              <a:gd name="T7" fmla="*/ 0 h 319"/>
              <a:gd name="T8" fmla="*/ 14 w 297"/>
              <a:gd name="T9" fmla="*/ 23 h 319"/>
            </a:gdLst>
            <a:ahLst/>
            <a:cxnLst>
              <a:cxn ang="0">
                <a:pos x="T0" y="T1"/>
              </a:cxn>
              <a:cxn ang="0">
                <a:pos x="T2" y="T3"/>
              </a:cxn>
              <a:cxn ang="0">
                <a:pos x="T4" y="T5"/>
              </a:cxn>
              <a:cxn ang="0">
                <a:pos x="T6" y="T7"/>
              </a:cxn>
              <a:cxn ang="0">
                <a:pos x="T8" y="T9"/>
              </a:cxn>
            </a:cxnLst>
            <a:rect l="0" t="0" r="r" b="b"/>
            <a:pathLst>
              <a:path w="297" h="319">
                <a:moveTo>
                  <a:pt x="14" y="23"/>
                </a:moveTo>
                <a:lnTo>
                  <a:pt x="0" y="319"/>
                </a:lnTo>
                <a:lnTo>
                  <a:pt x="297" y="279"/>
                </a:lnTo>
                <a:lnTo>
                  <a:pt x="276" y="0"/>
                </a:lnTo>
                <a:lnTo>
                  <a:pt x="14" y="23"/>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0" name="Freeform 433"/>
          <p:cNvSpPr>
            <a:spLocks/>
          </p:cNvSpPr>
          <p:nvPr/>
        </p:nvSpPr>
        <p:spPr bwMode="auto">
          <a:xfrm>
            <a:off x="9183829" y="6652727"/>
            <a:ext cx="234146" cy="291890"/>
          </a:xfrm>
          <a:custGeom>
            <a:avLst/>
            <a:gdLst>
              <a:gd name="T0" fmla="*/ 34 w 296"/>
              <a:gd name="T1" fmla="*/ 21 h 369"/>
              <a:gd name="T2" fmla="*/ 0 w 296"/>
              <a:gd name="T3" fmla="*/ 369 h 369"/>
              <a:gd name="T4" fmla="*/ 282 w 296"/>
              <a:gd name="T5" fmla="*/ 331 h 369"/>
              <a:gd name="T6" fmla="*/ 296 w 296"/>
              <a:gd name="T7" fmla="*/ 0 h 369"/>
              <a:gd name="T8" fmla="*/ 34 w 296"/>
              <a:gd name="T9" fmla="*/ 21 h 369"/>
            </a:gdLst>
            <a:ahLst/>
            <a:cxnLst>
              <a:cxn ang="0">
                <a:pos x="T0" y="T1"/>
              </a:cxn>
              <a:cxn ang="0">
                <a:pos x="T2" y="T3"/>
              </a:cxn>
              <a:cxn ang="0">
                <a:pos x="T4" y="T5"/>
              </a:cxn>
              <a:cxn ang="0">
                <a:pos x="T6" y="T7"/>
              </a:cxn>
              <a:cxn ang="0">
                <a:pos x="T8" y="T9"/>
              </a:cxn>
            </a:cxnLst>
            <a:rect l="0" t="0" r="r" b="b"/>
            <a:pathLst>
              <a:path w="296" h="369">
                <a:moveTo>
                  <a:pt x="34" y="21"/>
                </a:moveTo>
                <a:lnTo>
                  <a:pt x="0" y="369"/>
                </a:lnTo>
                <a:lnTo>
                  <a:pt x="282" y="331"/>
                </a:lnTo>
                <a:lnTo>
                  <a:pt x="296" y="0"/>
                </a:lnTo>
                <a:lnTo>
                  <a:pt x="34" y="21"/>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1" name="Freeform 434"/>
          <p:cNvSpPr>
            <a:spLocks/>
          </p:cNvSpPr>
          <p:nvPr/>
        </p:nvSpPr>
        <p:spPr bwMode="auto">
          <a:xfrm>
            <a:off x="9489168" y="6677248"/>
            <a:ext cx="175610" cy="226235"/>
          </a:xfrm>
          <a:custGeom>
            <a:avLst/>
            <a:gdLst>
              <a:gd name="T0" fmla="*/ 11 w 222"/>
              <a:gd name="T1" fmla="*/ 26 h 286"/>
              <a:gd name="T2" fmla="*/ 0 w 222"/>
              <a:gd name="T3" fmla="*/ 286 h 286"/>
              <a:gd name="T4" fmla="*/ 193 w 222"/>
              <a:gd name="T5" fmla="*/ 279 h 286"/>
              <a:gd name="T6" fmla="*/ 222 w 222"/>
              <a:gd name="T7" fmla="*/ 0 h 286"/>
              <a:gd name="T8" fmla="*/ 11 w 222"/>
              <a:gd name="T9" fmla="*/ 26 h 286"/>
            </a:gdLst>
            <a:ahLst/>
            <a:cxnLst>
              <a:cxn ang="0">
                <a:pos x="T0" y="T1"/>
              </a:cxn>
              <a:cxn ang="0">
                <a:pos x="T2" y="T3"/>
              </a:cxn>
              <a:cxn ang="0">
                <a:pos x="T4" y="T5"/>
              </a:cxn>
              <a:cxn ang="0">
                <a:pos x="T6" y="T7"/>
              </a:cxn>
              <a:cxn ang="0">
                <a:pos x="T8" y="T9"/>
              </a:cxn>
            </a:cxnLst>
            <a:rect l="0" t="0" r="r" b="b"/>
            <a:pathLst>
              <a:path w="222" h="286">
                <a:moveTo>
                  <a:pt x="11" y="26"/>
                </a:moveTo>
                <a:lnTo>
                  <a:pt x="0" y="286"/>
                </a:lnTo>
                <a:lnTo>
                  <a:pt x="193" y="279"/>
                </a:lnTo>
                <a:lnTo>
                  <a:pt x="222" y="0"/>
                </a:lnTo>
                <a:lnTo>
                  <a:pt x="11" y="26"/>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2" name="Freeform 435"/>
          <p:cNvSpPr>
            <a:spLocks/>
          </p:cNvSpPr>
          <p:nvPr/>
        </p:nvSpPr>
        <p:spPr bwMode="auto">
          <a:xfrm>
            <a:off x="8846057" y="7090166"/>
            <a:ext cx="207251" cy="179564"/>
          </a:xfrm>
          <a:custGeom>
            <a:avLst/>
            <a:gdLst>
              <a:gd name="T0" fmla="*/ 0 w 262"/>
              <a:gd name="T1" fmla="*/ 7 h 227"/>
              <a:gd name="T2" fmla="*/ 7 w 262"/>
              <a:gd name="T3" fmla="*/ 215 h 227"/>
              <a:gd name="T4" fmla="*/ 234 w 262"/>
              <a:gd name="T5" fmla="*/ 227 h 227"/>
              <a:gd name="T6" fmla="*/ 262 w 262"/>
              <a:gd name="T7" fmla="*/ 0 h 227"/>
              <a:gd name="T8" fmla="*/ 0 w 262"/>
              <a:gd name="T9" fmla="*/ 7 h 227"/>
            </a:gdLst>
            <a:ahLst/>
            <a:cxnLst>
              <a:cxn ang="0">
                <a:pos x="T0" y="T1"/>
              </a:cxn>
              <a:cxn ang="0">
                <a:pos x="T2" y="T3"/>
              </a:cxn>
              <a:cxn ang="0">
                <a:pos x="T4" y="T5"/>
              </a:cxn>
              <a:cxn ang="0">
                <a:pos x="T6" y="T7"/>
              </a:cxn>
              <a:cxn ang="0">
                <a:pos x="T8" y="T9"/>
              </a:cxn>
            </a:cxnLst>
            <a:rect l="0" t="0" r="r" b="b"/>
            <a:pathLst>
              <a:path w="262" h="227">
                <a:moveTo>
                  <a:pt x="0" y="7"/>
                </a:moveTo>
                <a:lnTo>
                  <a:pt x="7" y="215"/>
                </a:lnTo>
                <a:lnTo>
                  <a:pt x="234" y="227"/>
                </a:lnTo>
                <a:lnTo>
                  <a:pt x="262" y="0"/>
                </a:lnTo>
                <a:lnTo>
                  <a:pt x="0" y="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3" name="Freeform 436"/>
          <p:cNvSpPr>
            <a:spLocks/>
          </p:cNvSpPr>
          <p:nvPr/>
        </p:nvSpPr>
        <p:spPr bwMode="auto">
          <a:xfrm>
            <a:off x="9154560" y="7079092"/>
            <a:ext cx="229400" cy="196175"/>
          </a:xfrm>
          <a:custGeom>
            <a:avLst/>
            <a:gdLst>
              <a:gd name="T0" fmla="*/ 47 w 290"/>
              <a:gd name="T1" fmla="*/ 5 h 248"/>
              <a:gd name="T2" fmla="*/ 0 w 290"/>
              <a:gd name="T3" fmla="*/ 248 h 248"/>
              <a:gd name="T4" fmla="*/ 281 w 290"/>
              <a:gd name="T5" fmla="*/ 225 h 248"/>
              <a:gd name="T6" fmla="*/ 290 w 290"/>
              <a:gd name="T7" fmla="*/ 0 h 248"/>
              <a:gd name="T8" fmla="*/ 47 w 290"/>
              <a:gd name="T9" fmla="*/ 5 h 248"/>
            </a:gdLst>
            <a:ahLst/>
            <a:cxnLst>
              <a:cxn ang="0">
                <a:pos x="T0" y="T1"/>
              </a:cxn>
              <a:cxn ang="0">
                <a:pos x="T2" y="T3"/>
              </a:cxn>
              <a:cxn ang="0">
                <a:pos x="T4" y="T5"/>
              </a:cxn>
              <a:cxn ang="0">
                <a:pos x="T6" y="T7"/>
              </a:cxn>
              <a:cxn ang="0">
                <a:pos x="T8" y="T9"/>
              </a:cxn>
            </a:cxnLst>
            <a:rect l="0" t="0" r="r" b="b"/>
            <a:pathLst>
              <a:path w="290" h="248">
                <a:moveTo>
                  <a:pt x="47" y="5"/>
                </a:moveTo>
                <a:lnTo>
                  <a:pt x="0" y="248"/>
                </a:lnTo>
                <a:lnTo>
                  <a:pt x="281" y="225"/>
                </a:lnTo>
                <a:lnTo>
                  <a:pt x="290" y="0"/>
                </a:lnTo>
                <a:lnTo>
                  <a:pt x="47" y="5"/>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4" name="Freeform 437"/>
          <p:cNvSpPr>
            <a:spLocks/>
          </p:cNvSpPr>
          <p:nvPr/>
        </p:nvSpPr>
        <p:spPr bwMode="auto">
          <a:xfrm>
            <a:off x="9453571" y="7051405"/>
            <a:ext cx="222281" cy="208832"/>
          </a:xfrm>
          <a:custGeom>
            <a:avLst/>
            <a:gdLst>
              <a:gd name="T0" fmla="*/ 0 w 281"/>
              <a:gd name="T1" fmla="*/ 21 h 264"/>
              <a:gd name="T2" fmla="*/ 7 w 281"/>
              <a:gd name="T3" fmla="*/ 264 h 264"/>
              <a:gd name="T4" fmla="*/ 253 w 281"/>
              <a:gd name="T5" fmla="*/ 260 h 264"/>
              <a:gd name="T6" fmla="*/ 281 w 281"/>
              <a:gd name="T7" fmla="*/ 0 h 264"/>
              <a:gd name="T8" fmla="*/ 0 w 281"/>
              <a:gd name="T9" fmla="*/ 21 h 264"/>
            </a:gdLst>
            <a:ahLst/>
            <a:cxnLst>
              <a:cxn ang="0">
                <a:pos x="T0" y="T1"/>
              </a:cxn>
              <a:cxn ang="0">
                <a:pos x="T2" y="T3"/>
              </a:cxn>
              <a:cxn ang="0">
                <a:pos x="T4" y="T5"/>
              </a:cxn>
              <a:cxn ang="0">
                <a:pos x="T6" y="T7"/>
              </a:cxn>
              <a:cxn ang="0">
                <a:pos x="T8" y="T9"/>
              </a:cxn>
            </a:cxnLst>
            <a:rect l="0" t="0" r="r" b="b"/>
            <a:pathLst>
              <a:path w="281" h="264">
                <a:moveTo>
                  <a:pt x="0" y="21"/>
                </a:moveTo>
                <a:lnTo>
                  <a:pt x="7" y="264"/>
                </a:lnTo>
                <a:lnTo>
                  <a:pt x="253" y="260"/>
                </a:lnTo>
                <a:lnTo>
                  <a:pt x="281" y="0"/>
                </a:lnTo>
                <a:lnTo>
                  <a:pt x="0" y="21"/>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5" name="Freeform 438"/>
          <p:cNvSpPr>
            <a:spLocks/>
          </p:cNvSpPr>
          <p:nvPr/>
        </p:nvSpPr>
        <p:spPr bwMode="auto">
          <a:xfrm>
            <a:off x="8804923" y="7378101"/>
            <a:ext cx="207251" cy="179564"/>
          </a:xfrm>
          <a:custGeom>
            <a:avLst/>
            <a:gdLst>
              <a:gd name="T0" fmla="*/ 0 w 262"/>
              <a:gd name="T1" fmla="*/ 7 h 227"/>
              <a:gd name="T2" fmla="*/ 9 w 262"/>
              <a:gd name="T3" fmla="*/ 215 h 227"/>
              <a:gd name="T4" fmla="*/ 234 w 262"/>
              <a:gd name="T5" fmla="*/ 227 h 227"/>
              <a:gd name="T6" fmla="*/ 262 w 262"/>
              <a:gd name="T7" fmla="*/ 0 h 227"/>
              <a:gd name="T8" fmla="*/ 0 w 262"/>
              <a:gd name="T9" fmla="*/ 7 h 227"/>
            </a:gdLst>
            <a:ahLst/>
            <a:cxnLst>
              <a:cxn ang="0">
                <a:pos x="T0" y="T1"/>
              </a:cxn>
              <a:cxn ang="0">
                <a:pos x="T2" y="T3"/>
              </a:cxn>
              <a:cxn ang="0">
                <a:pos x="T4" y="T5"/>
              </a:cxn>
              <a:cxn ang="0">
                <a:pos x="T6" y="T7"/>
              </a:cxn>
              <a:cxn ang="0">
                <a:pos x="T8" y="T9"/>
              </a:cxn>
            </a:cxnLst>
            <a:rect l="0" t="0" r="r" b="b"/>
            <a:pathLst>
              <a:path w="262" h="227">
                <a:moveTo>
                  <a:pt x="0" y="7"/>
                </a:moveTo>
                <a:lnTo>
                  <a:pt x="9" y="215"/>
                </a:lnTo>
                <a:lnTo>
                  <a:pt x="234" y="227"/>
                </a:lnTo>
                <a:lnTo>
                  <a:pt x="262" y="0"/>
                </a:lnTo>
                <a:lnTo>
                  <a:pt x="0" y="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6" name="Freeform 439"/>
          <p:cNvSpPr>
            <a:spLocks/>
          </p:cNvSpPr>
          <p:nvPr/>
        </p:nvSpPr>
        <p:spPr bwMode="auto">
          <a:xfrm>
            <a:off x="9115009" y="7367027"/>
            <a:ext cx="230191" cy="196175"/>
          </a:xfrm>
          <a:custGeom>
            <a:avLst/>
            <a:gdLst>
              <a:gd name="T0" fmla="*/ 45 w 291"/>
              <a:gd name="T1" fmla="*/ 5 h 248"/>
              <a:gd name="T2" fmla="*/ 0 w 291"/>
              <a:gd name="T3" fmla="*/ 248 h 248"/>
              <a:gd name="T4" fmla="*/ 279 w 291"/>
              <a:gd name="T5" fmla="*/ 225 h 248"/>
              <a:gd name="T6" fmla="*/ 291 w 291"/>
              <a:gd name="T7" fmla="*/ 0 h 248"/>
              <a:gd name="T8" fmla="*/ 45 w 291"/>
              <a:gd name="T9" fmla="*/ 5 h 248"/>
            </a:gdLst>
            <a:ahLst/>
            <a:cxnLst>
              <a:cxn ang="0">
                <a:pos x="T0" y="T1"/>
              </a:cxn>
              <a:cxn ang="0">
                <a:pos x="T2" y="T3"/>
              </a:cxn>
              <a:cxn ang="0">
                <a:pos x="T4" y="T5"/>
              </a:cxn>
              <a:cxn ang="0">
                <a:pos x="T6" y="T7"/>
              </a:cxn>
              <a:cxn ang="0">
                <a:pos x="T8" y="T9"/>
              </a:cxn>
            </a:cxnLst>
            <a:rect l="0" t="0" r="r" b="b"/>
            <a:pathLst>
              <a:path w="291" h="248">
                <a:moveTo>
                  <a:pt x="45" y="5"/>
                </a:moveTo>
                <a:lnTo>
                  <a:pt x="0" y="248"/>
                </a:lnTo>
                <a:lnTo>
                  <a:pt x="279" y="225"/>
                </a:lnTo>
                <a:lnTo>
                  <a:pt x="291" y="0"/>
                </a:lnTo>
                <a:lnTo>
                  <a:pt x="45" y="5"/>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7" name="Freeform 440"/>
          <p:cNvSpPr>
            <a:spLocks/>
          </p:cNvSpPr>
          <p:nvPr/>
        </p:nvSpPr>
        <p:spPr bwMode="auto">
          <a:xfrm>
            <a:off x="9414020" y="7339340"/>
            <a:ext cx="220699" cy="208832"/>
          </a:xfrm>
          <a:custGeom>
            <a:avLst/>
            <a:gdLst>
              <a:gd name="T0" fmla="*/ 0 w 279"/>
              <a:gd name="T1" fmla="*/ 21 h 264"/>
              <a:gd name="T2" fmla="*/ 5 w 279"/>
              <a:gd name="T3" fmla="*/ 264 h 264"/>
              <a:gd name="T4" fmla="*/ 251 w 279"/>
              <a:gd name="T5" fmla="*/ 260 h 264"/>
              <a:gd name="T6" fmla="*/ 279 w 279"/>
              <a:gd name="T7" fmla="*/ 0 h 264"/>
              <a:gd name="T8" fmla="*/ 0 w 279"/>
              <a:gd name="T9" fmla="*/ 21 h 264"/>
            </a:gdLst>
            <a:ahLst/>
            <a:cxnLst>
              <a:cxn ang="0">
                <a:pos x="T0" y="T1"/>
              </a:cxn>
              <a:cxn ang="0">
                <a:pos x="T2" y="T3"/>
              </a:cxn>
              <a:cxn ang="0">
                <a:pos x="T4" y="T5"/>
              </a:cxn>
              <a:cxn ang="0">
                <a:pos x="T6" y="T7"/>
              </a:cxn>
              <a:cxn ang="0">
                <a:pos x="T8" y="T9"/>
              </a:cxn>
            </a:cxnLst>
            <a:rect l="0" t="0" r="r" b="b"/>
            <a:pathLst>
              <a:path w="279" h="264">
                <a:moveTo>
                  <a:pt x="0" y="21"/>
                </a:moveTo>
                <a:lnTo>
                  <a:pt x="5" y="264"/>
                </a:lnTo>
                <a:lnTo>
                  <a:pt x="251" y="260"/>
                </a:lnTo>
                <a:lnTo>
                  <a:pt x="279" y="0"/>
                </a:lnTo>
                <a:lnTo>
                  <a:pt x="0" y="21"/>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8" name="Freeform 441"/>
          <p:cNvSpPr>
            <a:spLocks/>
          </p:cNvSpPr>
          <p:nvPr/>
        </p:nvSpPr>
        <p:spPr bwMode="auto">
          <a:xfrm>
            <a:off x="6469792" y="5550029"/>
            <a:ext cx="1033881" cy="2471179"/>
          </a:xfrm>
          <a:custGeom>
            <a:avLst/>
            <a:gdLst>
              <a:gd name="T0" fmla="*/ 0 w 1307"/>
              <a:gd name="T1" fmla="*/ 3042 h 3124"/>
              <a:gd name="T2" fmla="*/ 203 w 1307"/>
              <a:gd name="T3" fmla="*/ 243 h 3124"/>
              <a:gd name="T4" fmla="*/ 886 w 1307"/>
              <a:gd name="T5" fmla="*/ 0 h 3124"/>
              <a:gd name="T6" fmla="*/ 1307 w 1307"/>
              <a:gd name="T7" fmla="*/ 208 h 3124"/>
              <a:gd name="T8" fmla="*/ 1078 w 1307"/>
              <a:gd name="T9" fmla="*/ 3124 h 3124"/>
              <a:gd name="T10" fmla="*/ 0 w 1307"/>
              <a:gd name="T11" fmla="*/ 3042 h 3124"/>
            </a:gdLst>
            <a:ahLst/>
            <a:cxnLst>
              <a:cxn ang="0">
                <a:pos x="T0" y="T1"/>
              </a:cxn>
              <a:cxn ang="0">
                <a:pos x="T2" y="T3"/>
              </a:cxn>
              <a:cxn ang="0">
                <a:pos x="T4" y="T5"/>
              </a:cxn>
              <a:cxn ang="0">
                <a:pos x="T6" y="T7"/>
              </a:cxn>
              <a:cxn ang="0">
                <a:pos x="T8" y="T9"/>
              </a:cxn>
              <a:cxn ang="0">
                <a:pos x="T10" y="T11"/>
              </a:cxn>
            </a:cxnLst>
            <a:rect l="0" t="0" r="r" b="b"/>
            <a:pathLst>
              <a:path w="1307" h="3124">
                <a:moveTo>
                  <a:pt x="0" y="3042"/>
                </a:moveTo>
                <a:lnTo>
                  <a:pt x="203" y="243"/>
                </a:lnTo>
                <a:lnTo>
                  <a:pt x="886" y="0"/>
                </a:lnTo>
                <a:lnTo>
                  <a:pt x="1307" y="208"/>
                </a:lnTo>
                <a:lnTo>
                  <a:pt x="1078" y="3124"/>
                </a:lnTo>
                <a:lnTo>
                  <a:pt x="0" y="3042"/>
                </a:lnTo>
                <a:close/>
              </a:path>
            </a:pathLst>
          </a:custGeom>
          <a:solidFill>
            <a:srgbClr val="7E4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9" name="Freeform 442"/>
          <p:cNvSpPr>
            <a:spLocks/>
          </p:cNvSpPr>
          <p:nvPr/>
        </p:nvSpPr>
        <p:spPr bwMode="auto">
          <a:xfrm>
            <a:off x="6469791" y="5550030"/>
            <a:ext cx="700856" cy="2447447"/>
          </a:xfrm>
          <a:custGeom>
            <a:avLst/>
            <a:gdLst>
              <a:gd name="T0" fmla="*/ 886 w 886"/>
              <a:gd name="T1" fmla="*/ 0 h 3094"/>
              <a:gd name="T2" fmla="*/ 678 w 886"/>
              <a:gd name="T3" fmla="*/ 3094 h 3094"/>
              <a:gd name="T4" fmla="*/ 0 w 886"/>
              <a:gd name="T5" fmla="*/ 3042 h 3094"/>
              <a:gd name="T6" fmla="*/ 187 w 886"/>
              <a:gd name="T7" fmla="*/ 149 h 3094"/>
              <a:gd name="T8" fmla="*/ 886 w 886"/>
              <a:gd name="T9" fmla="*/ 0 h 3094"/>
            </a:gdLst>
            <a:ahLst/>
            <a:cxnLst>
              <a:cxn ang="0">
                <a:pos x="T0" y="T1"/>
              </a:cxn>
              <a:cxn ang="0">
                <a:pos x="T2" y="T3"/>
              </a:cxn>
              <a:cxn ang="0">
                <a:pos x="T4" y="T5"/>
              </a:cxn>
              <a:cxn ang="0">
                <a:pos x="T6" y="T7"/>
              </a:cxn>
              <a:cxn ang="0">
                <a:pos x="T8" y="T9"/>
              </a:cxn>
            </a:cxnLst>
            <a:rect l="0" t="0" r="r" b="b"/>
            <a:pathLst>
              <a:path w="886" h="3094">
                <a:moveTo>
                  <a:pt x="886" y="0"/>
                </a:moveTo>
                <a:lnTo>
                  <a:pt x="678" y="3094"/>
                </a:lnTo>
                <a:lnTo>
                  <a:pt x="0" y="3042"/>
                </a:lnTo>
                <a:lnTo>
                  <a:pt x="187" y="149"/>
                </a:lnTo>
                <a:lnTo>
                  <a:pt x="886"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0" name="Freeform 443"/>
          <p:cNvSpPr>
            <a:spLocks/>
          </p:cNvSpPr>
          <p:nvPr/>
        </p:nvSpPr>
        <p:spPr bwMode="auto">
          <a:xfrm>
            <a:off x="6673877" y="5777847"/>
            <a:ext cx="124984" cy="200130"/>
          </a:xfrm>
          <a:custGeom>
            <a:avLst/>
            <a:gdLst>
              <a:gd name="T0" fmla="*/ 0 w 158"/>
              <a:gd name="T1" fmla="*/ 47 h 253"/>
              <a:gd name="T2" fmla="*/ 0 w 158"/>
              <a:gd name="T3" fmla="*/ 253 h 253"/>
              <a:gd name="T4" fmla="*/ 144 w 158"/>
              <a:gd name="T5" fmla="*/ 220 h 253"/>
              <a:gd name="T6" fmla="*/ 158 w 158"/>
              <a:gd name="T7" fmla="*/ 0 h 253"/>
              <a:gd name="T8" fmla="*/ 0 w 158"/>
              <a:gd name="T9" fmla="*/ 47 h 253"/>
            </a:gdLst>
            <a:ahLst/>
            <a:cxnLst>
              <a:cxn ang="0">
                <a:pos x="T0" y="T1"/>
              </a:cxn>
              <a:cxn ang="0">
                <a:pos x="T2" y="T3"/>
              </a:cxn>
              <a:cxn ang="0">
                <a:pos x="T4" y="T5"/>
              </a:cxn>
              <a:cxn ang="0">
                <a:pos x="T6" y="T7"/>
              </a:cxn>
              <a:cxn ang="0">
                <a:pos x="T8" y="T9"/>
              </a:cxn>
            </a:cxnLst>
            <a:rect l="0" t="0" r="r" b="b"/>
            <a:pathLst>
              <a:path w="158" h="253">
                <a:moveTo>
                  <a:pt x="0" y="47"/>
                </a:moveTo>
                <a:lnTo>
                  <a:pt x="0" y="253"/>
                </a:lnTo>
                <a:lnTo>
                  <a:pt x="144" y="220"/>
                </a:lnTo>
                <a:lnTo>
                  <a:pt x="158" y="0"/>
                </a:lnTo>
                <a:lnTo>
                  <a:pt x="0" y="47"/>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1" name="Freeform 444"/>
          <p:cNvSpPr>
            <a:spLocks/>
          </p:cNvSpPr>
          <p:nvPr/>
        </p:nvSpPr>
        <p:spPr bwMode="auto">
          <a:xfrm>
            <a:off x="6890621" y="5714564"/>
            <a:ext cx="170073" cy="201713"/>
          </a:xfrm>
          <a:custGeom>
            <a:avLst/>
            <a:gdLst>
              <a:gd name="T0" fmla="*/ 14 w 215"/>
              <a:gd name="T1" fmla="*/ 52 h 255"/>
              <a:gd name="T2" fmla="*/ 0 w 215"/>
              <a:gd name="T3" fmla="*/ 255 h 255"/>
              <a:gd name="T4" fmla="*/ 201 w 215"/>
              <a:gd name="T5" fmla="*/ 182 h 255"/>
              <a:gd name="T6" fmla="*/ 215 w 215"/>
              <a:gd name="T7" fmla="*/ 0 h 255"/>
              <a:gd name="T8" fmla="*/ 14 w 215"/>
              <a:gd name="T9" fmla="*/ 52 h 255"/>
            </a:gdLst>
            <a:ahLst/>
            <a:cxnLst>
              <a:cxn ang="0">
                <a:pos x="T0" y="T1"/>
              </a:cxn>
              <a:cxn ang="0">
                <a:pos x="T2" y="T3"/>
              </a:cxn>
              <a:cxn ang="0">
                <a:pos x="T4" y="T5"/>
              </a:cxn>
              <a:cxn ang="0">
                <a:pos x="T6" y="T7"/>
              </a:cxn>
              <a:cxn ang="0">
                <a:pos x="T8" y="T9"/>
              </a:cxn>
            </a:cxnLst>
            <a:rect l="0" t="0" r="r" b="b"/>
            <a:pathLst>
              <a:path w="215" h="255">
                <a:moveTo>
                  <a:pt x="14" y="52"/>
                </a:moveTo>
                <a:lnTo>
                  <a:pt x="0" y="255"/>
                </a:lnTo>
                <a:lnTo>
                  <a:pt x="201" y="182"/>
                </a:lnTo>
                <a:lnTo>
                  <a:pt x="215" y="0"/>
                </a:lnTo>
                <a:lnTo>
                  <a:pt x="14" y="52"/>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2" name="Freeform 445"/>
          <p:cNvSpPr>
            <a:spLocks/>
          </p:cNvSpPr>
          <p:nvPr/>
        </p:nvSpPr>
        <p:spPr bwMode="auto">
          <a:xfrm>
            <a:off x="6653310" y="6023066"/>
            <a:ext cx="151087" cy="227817"/>
          </a:xfrm>
          <a:custGeom>
            <a:avLst/>
            <a:gdLst>
              <a:gd name="T0" fmla="*/ 19 w 191"/>
              <a:gd name="T1" fmla="*/ 49 h 288"/>
              <a:gd name="T2" fmla="*/ 0 w 191"/>
              <a:gd name="T3" fmla="*/ 288 h 288"/>
              <a:gd name="T4" fmla="*/ 191 w 191"/>
              <a:gd name="T5" fmla="*/ 231 h 288"/>
              <a:gd name="T6" fmla="*/ 191 w 191"/>
              <a:gd name="T7" fmla="*/ 0 h 288"/>
              <a:gd name="T8" fmla="*/ 19 w 191"/>
              <a:gd name="T9" fmla="*/ 49 h 288"/>
            </a:gdLst>
            <a:ahLst/>
            <a:cxnLst>
              <a:cxn ang="0">
                <a:pos x="T0" y="T1"/>
              </a:cxn>
              <a:cxn ang="0">
                <a:pos x="T2" y="T3"/>
              </a:cxn>
              <a:cxn ang="0">
                <a:pos x="T4" y="T5"/>
              </a:cxn>
              <a:cxn ang="0">
                <a:pos x="T6" y="T7"/>
              </a:cxn>
              <a:cxn ang="0">
                <a:pos x="T8" y="T9"/>
              </a:cxn>
            </a:cxnLst>
            <a:rect l="0" t="0" r="r" b="b"/>
            <a:pathLst>
              <a:path w="191" h="288">
                <a:moveTo>
                  <a:pt x="19" y="49"/>
                </a:moveTo>
                <a:lnTo>
                  <a:pt x="0" y="288"/>
                </a:lnTo>
                <a:lnTo>
                  <a:pt x="191" y="231"/>
                </a:lnTo>
                <a:lnTo>
                  <a:pt x="191" y="0"/>
                </a:lnTo>
                <a:lnTo>
                  <a:pt x="19" y="49"/>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3" name="Freeform 446"/>
          <p:cNvSpPr>
            <a:spLocks/>
          </p:cNvSpPr>
          <p:nvPr/>
        </p:nvSpPr>
        <p:spPr bwMode="auto">
          <a:xfrm>
            <a:off x="6881130" y="5970067"/>
            <a:ext cx="153460" cy="234145"/>
          </a:xfrm>
          <a:custGeom>
            <a:avLst/>
            <a:gdLst>
              <a:gd name="T0" fmla="*/ 19 w 194"/>
              <a:gd name="T1" fmla="*/ 67 h 296"/>
              <a:gd name="T2" fmla="*/ 0 w 194"/>
              <a:gd name="T3" fmla="*/ 296 h 296"/>
              <a:gd name="T4" fmla="*/ 194 w 194"/>
              <a:gd name="T5" fmla="*/ 232 h 296"/>
              <a:gd name="T6" fmla="*/ 194 w 194"/>
              <a:gd name="T7" fmla="*/ 0 h 296"/>
              <a:gd name="T8" fmla="*/ 19 w 194"/>
              <a:gd name="T9" fmla="*/ 67 h 296"/>
            </a:gdLst>
            <a:ahLst/>
            <a:cxnLst>
              <a:cxn ang="0">
                <a:pos x="T0" y="T1"/>
              </a:cxn>
              <a:cxn ang="0">
                <a:pos x="T2" y="T3"/>
              </a:cxn>
              <a:cxn ang="0">
                <a:pos x="T4" y="T5"/>
              </a:cxn>
              <a:cxn ang="0">
                <a:pos x="T6" y="T7"/>
              </a:cxn>
              <a:cxn ang="0">
                <a:pos x="T8" y="T9"/>
              </a:cxn>
            </a:cxnLst>
            <a:rect l="0" t="0" r="r" b="b"/>
            <a:pathLst>
              <a:path w="194" h="296">
                <a:moveTo>
                  <a:pt x="19" y="67"/>
                </a:moveTo>
                <a:lnTo>
                  <a:pt x="0" y="296"/>
                </a:lnTo>
                <a:lnTo>
                  <a:pt x="194" y="232"/>
                </a:lnTo>
                <a:lnTo>
                  <a:pt x="194" y="0"/>
                </a:lnTo>
                <a:lnTo>
                  <a:pt x="19" y="67"/>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4" name="Freeform 447"/>
          <p:cNvSpPr>
            <a:spLocks/>
          </p:cNvSpPr>
          <p:nvPr/>
        </p:nvSpPr>
        <p:spPr bwMode="auto">
          <a:xfrm>
            <a:off x="6606639" y="6878961"/>
            <a:ext cx="151087" cy="228608"/>
          </a:xfrm>
          <a:custGeom>
            <a:avLst/>
            <a:gdLst>
              <a:gd name="T0" fmla="*/ 19 w 191"/>
              <a:gd name="T1" fmla="*/ 50 h 289"/>
              <a:gd name="T2" fmla="*/ 0 w 191"/>
              <a:gd name="T3" fmla="*/ 289 h 289"/>
              <a:gd name="T4" fmla="*/ 191 w 191"/>
              <a:gd name="T5" fmla="*/ 232 h 289"/>
              <a:gd name="T6" fmla="*/ 191 w 191"/>
              <a:gd name="T7" fmla="*/ 0 h 289"/>
              <a:gd name="T8" fmla="*/ 19 w 191"/>
              <a:gd name="T9" fmla="*/ 50 h 289"/>
            </a:gdLst>
            <a:ahLst/>
            <a:cxnLst>
              <a:cxn ang="0">
                <a:pos x="T0" y="T1"/>
              </a:cxn>
              <a:cxn ang="0">
                <a:pos x="T2" y="T3"/>
              </a:cxn>
              <a:cxn ang="0">
                <a:pos x="T4" y="T5"/>
              </a:cxn>
              <a:cxn ang="0">
                <a:pos x="T6" y="T7"/>
              </a:cxn>
              <a:cxn ang="0">
                <a:pos x="T8" y="T9"/>
              </a:cxn>
            </a:cxnLst>
            <a:rect l="0" t="0" r="r" b="b"/>
            <a:pathLst>
              <a:path w="191" h="289">
                <a:moveTo>
                  <a:pt x="19" y="50"/>
                </a:moveTo>
                <a:lnTo>
                  <a:pt x="0" y="289"/>
                </a:lnTo>
                <a:lnTo>
                  <a:pt x="191" y="232"/>
                </a:lnTo>
                <a:lnTo>
                  <a:pt x="191" y="0"/>
                </a:lnTo>
                <a:lnTo>
                  <a:pt x="19" y="5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5" name="Freeform 448"/>
          <p:cNvSpPr>
            <a:spLocks/>
          </p:cNvSpPr>
          <p:nvPr/>
        </p:nvSpPr>
        <p:spPr bwMode="auto">
          <a:xfrm>
            <a:off x="6836040" y="6826753"/>
            <a:ext cx="151878" cy="235727"/>
          </a:xfrm>
          <a:custGeom>
            <a:avLst/>
            <a:gdLst>
              <a:gd name="T0" fmla="*/ 17 w 192"/>
              <a:gd name="T1" fmla="*/ 66 h 298"/>
              <a:gd name="T2" fmla="*/ 0 w 192"/>
              <a:gd name="T3" fmla="*/ 298 h 298"/>
              <a:gd name="T4" fmla="*/ 192 w 192"/>
              <a:gd name="T5" fmla="*/ 232 h 298"/>
              <a:gd name="T6" fmla="*/ 192 w 192"/>
              <a:gd name="T7" fmla="*/ 0 h 298"/>
              <a:gd name="T8" fmla="*/ 17 w 192"/>
              <a:gd name="T9" fmla="*/ 66 h 298"/>
            </a:gdLst>
            <a:ahLst/>
            <a:cxnLst>
              <a:cxn ang="0">
                <a:pos x="T0" y="T1"/>
              </a:cxn>
              <a:cxn ang="0">
                <a:pos x="T2" y="T3"/>
              </a:cxn>
              <a:cxn ang="0">
                <a:pos x="T4" y="T5"/>
              </a:cxn>
              <a:cxn ang="0">
                <a:pos x="T6" y="T7"/>
              </a:cxn>
              <a:cxn ang="0">
                <a:pos x="T8" y="T9"/>
              </a:cxn>
            </a:cxnLst>
            <a:rect l="0" t="0" r="r" b="b"/>
            <a:pathLst>
              <a:path w="192" h="298">
                <a:moveTo>
                  <a:pt x="17" y="66"/>
                </a:moveTo>
                <a:lnTo>
                  <a:pt x="0" y="298"/>
                </a:lnTo>
                <a:lnTo>
                  <a:pt x="192" y="232"/>
                </a:lnTo>
                <a:lnTo>
                  <a:pt x="192" y="0"/>
                </a:lnTo>
                <a:lnTo>
                  <a:pt x="17" y="66"/>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6" name="Freeform 449"/>
          <p:cNvSpPr>
            <a:spLocks/>
          </p:cNvSpPr>
          <p:nvPr/>
        </p:nvSpPr>
        <p:spPr bwMode="auto">
          <a:xfrm>
            <a:off x="6621669" y="6326031"/>
            <a:ext cx="186684" cy="226235"/>
          </a:xfrm>
          <a:custGeom>
            <a:avLst/>
            <a:gdLst>
              <a:gd name="T0" fmla="*/ 21 w 236"/>
              <a:gd name="T1" fmla="*/ 28 h 286"/>
              <a:gd name="T2" fmla="*/ 0 w 236"/>
              <a:gd name="T3" fmla="*/ 286 h 286"/>
              <a:gd name="T4" fmla="*/ 234 w 236"/>
              <a:gd name="T5" fmla="*/ 255 h 286"/>
              <a:gd name="T6" fmla="*/ 236 w 236"/>
              <a:gd name="T7" fmla="*/ 0 h 286"/>
              <a:gd name="T8" fmla="*/ 21 w 236"/>
              <a:gd name="T9" fmla="*/ 28 h 286"/>
            </a:gdLst>
            <a:ahLst/>
            <a:cxnLst>
              <a:cxn ang="0">
                <a:pos x="T0" y="T1"/>
              </a:cxn>
              <a:cxn ang="0">
                <a:pos x="T2" y="T3"/>
              </a:cxn>
              <a:cxn ang="0">
                <a:pos x="T4" y="T5"/>
              </a:cxn>
              <a:cxn ang="0">
                <a:pos x="T6" y="T7"/>
              </a:cxn>
              <a:cxn ang="0">
                <a:pos x="T8" y="T9"/>
              </a:cxn>
            </a:cxnLst>
            <a:rect l="0" t="0" r="r" b="b"/>
            <a:pathLst>
              <a:path w="236" h="286">
                <a:moveTo>
                  <a:pt x="21" y="28"/>
                </a:moveTo>
                <a:lnTo>
                  <a:pt x="0" y="286"/>
                </a:lnTo>
                <a:lnTo>
                  <a:pt x="234" y="255"/>
                </a:lnTo>
                <a:lnTo>
                  <a:pt x="236" y="0"/>
                </a:lnTo>
                <a:lnTo>
                  <a:pt x="21" y="28"/>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7" name="Freeform 450"/>
          <p:cNvSpPr>
            <a:spLocks/>
          </p:cNvSpPr>
          <p:nvPr/>
        </p:nvSpPr>
        <p:spPr bwMode="auto">
          <a:xfrm>
            <a:off x="6864517" y="6273032"/>
            <a:ext cx="186684" cy="234145"/>
          </a:xfrm>
          <a:custGeom>
            <a:avLst/>
            <a:gdLst>
              <a:gd name="T0" fmla="*/ 28 w 236"/>
              <a:gd name="T1" fmla="*/ 48 h 296"/>
              <a:gd name="T2" fmla="*/ 0 w 236"/>
              <a:gd name="T3" fmla="*/ 296 h 296"/>
              <a:gd name="T4" fmla="*/ 236 w 236"/>
              <a:gd name="T5" fmla="*/ 251 h 296"/>
              <a:gd name="T6" fmla="*/ 229 w 236"/>
              <a:gd name="T7" fmla="*/ 0 h 296"/>
              <a:gd name="T8" fmla="*/ 28 w 236"/>
              <a:gd name="T9" fmla="*/ 48 h 296"/>
            </a:gdLst>
            <a:ahLst/>
            <a:cxnLst>
              <a:cxn ang="0">
                <a:pos x="T0" y="T1"/>
              </a:cxn>
              <a:cxn ang="0">
                <a:pos x="T2" y="T3"/>
              </a:cxn>
              <a:cxn ang="0">
                <a:pos x="T4" y="T5"/>
              </a:cxn>
              <a:cxn ang="0">
                <a:pos x="T6" y="T7"/>
              </a:cxn>
              <a:cxn ang="0">
                <a:pos x="T8" y="T9"/>
              </a:cxn>
            </a:cxnLst>
            <a:rect l="0" t="0" r="r" b="b"/>
            <a:pathLst>
              <a:path w="236" h="296">
                <a:moveTo>
                  <a:pt x="28" y="48"/>
                </a:moveTo>
                <a:lnTo>
                  <a:pt x="0" y="296"/>
                </a:lnTo>
                <a:lnTo>
                  <a:pt x="236" y="251"/>
                </a:lnTo>
                <a:lnTo>
                  <a:pt x="229" y="0"/>
                </a:lnTo>
                <a:lnTo>
                  <a:pt x="28" y="48"/>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8" name="Freeform 451"/>
          <p:cNvSpPr>
            <a:spLocks/>
          </p:cNvSpPr>
          <p:nvPr/>
        </p:nvSpPr>
        <p:spPr bwMode="auto">
          <a:xfrm>
            <a:off x="6601102" y="6626622"/>
            <a:ext cx="170073" cy="183519"/>
          </a:xfrm>
          <a:custGeom>
            <a:avLst/>
            <a:gdLst>
              <a:gd name="T0" fmla="*/ 28 w 215"/>
              <a:gd name="T1" fmla="*/ 12 h 232"/>
              <a:gd name="T2" fmla="*/ 0 w 215"/>
              <a:gd name="T3" fmla="*/ 232 h 232"/>
              <a:gd name="T4" fmla="*/ 198 w 215"/>
              <a:gd name="T5" fmla="*/ 222 h 232"/>
              <a:gd name="T6" fmla="*/ 215 w 215"/>
              <a:gd name="T7" fmla="*/ 0 h 232"/>
              <a:gd name="T8" fmla="*/ 28 w 215"/>
              <a:gd name="T9" fmla="*/ 12 h 232"/>
            </a:gdLst>
            <a:ahLst/>
            <a:cxnLst>
              <a:cxn ang="0">
                <a:pos x="T0" y="T1"/>
              </a:cxn>
              <a:cxn ang="0">
                <a:pos x="T2" y="T3"/>
              </a:cxn>
              <a:cxn ang="0">
                <a:pos x="T4" y="T5"/>
              </a:cxn>
              <a:cxn ang="0">
                <a:pos x="T6" y="T7"/>
              </a:cxn>
              <a:cxn ang="0">
                <a:pos x="T8" y="T9"/>
              </a:cxn>
            </a:cxnLst>
            <a:rect l="0" t="0" r="r" b="b"/>
            <a:pathLst>
              <a:path w="215" h="232">
                <a:moveTo>
                  <a:pt x="28" y="12"/>
                </a:moveTo>
                <a:lnTo>
                  <a:pt x="0" y="232"/>
                </a:lnTo>
                <a:lnTo>
                  <a:pt x="198" y="222"/>
                </a:lnTo>
                <a:lnTo>
                  <a:pt x="215" y="0"/>
                </a:lnTo>
                <a:lnTo>
                  <a:pt x="28" y="12"/>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9" name="Freeform 452"/>
          <p:cNvSpPr>
            <a:spLocks/>
          </p:cNvSpPr>
          <p:nvPr/>
        </p:nvSpPr>
        <p:spPr bwMode="auto">
          <a:xfrm>
            <a:off x="6843950" y="6594981"/>
            <a:ext cx="164536" cy="192220"/>
          </a:xfrm>
          <a:custGeom>
            <a:avLst/>
            <a:gdLst>
              <a:gd name="T0" fmla="*/ 26 w 208"/>
              <a:gd name="T1" fmla="*/ 14 h 243"/>
              <a:gd name="T2" fmla="*/ 0 w 208"/>
              <a:gd name="T3" fmla="*/ 243 h 243"/>
              <a:gd name="T4" fmla="*/ 208 w 208"/>
              <a:gd name="T5" fmla="*/ 196 h 243"/>
              <a:gd name="T6" fmla="*/ 205 w 208"/>
              <a:gd name="T7" fmla="*/ 0 h 243"/>
              <a:gd name="T8" fmla="*/ 26 w 208"/>
              <a:gd name="T9" fmla="*/ 14 h 243"/>
            </a:gdLst>
            <a:ahLst/>
            <a:cxnLst>
              <a:cxn ang="0">
                <a:pos x="T0" y="T1"/>
              </a:cxn>
              <a:cxn ang="0">
                <a:pos x="T2" y="T3"/>
              </a:cxn>
              <a:cxn ang="0">
                <a:pos x="T4" y="T5"/>
              </a:cxn>
              <a:cxn ang="0">
                <a:pos x="T6" y="T7"/>
              </a:cxn>
              <a:cxn ang="0">
                <a:pos x="T8" y="T9"/>
              </a:cxn>
            </a:cxnLst>
            <a:rect l="0" t="0" r="r" b="b"/>
            <a:pathLst>
              <a:path w="208" h="243">
                <a:moveTo>
                  <a:pt x="26" y="14"/>
                </a:moveTo>
                <a:lnTo>
                  <a:pt x="0" y="243"/>
                </a:lnTo>
                <a:lnTo>
                  <a:pt x="208" y="196"/>
                </a:lnTo>
                <a:lnTo>
                  <a:pt x="205" y="0"/>
                </a:lnTo>
                <a:lnTo>
                  <a:pt x="26" y="14"/>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0" name="Freeform 453"/>
          <p:cNvSpPr>
            <a:spLocks/>
          </p:cNvSpPr>
          <p:nvPr/>
        </p:nvSpPr>
        <p:spPr bwMode="auto">
          <a:xfrm>
            <a:off x="6578163" y="7413698"/>
            <a:ext cx="153460" cy="226235"/>
          </a:xfrm>
          <a:custGeom>
            <a:avLst/>
            <a:gdLst>
              <a:gd name="T0" fmla="*/ 19 w 194"/>
              <a:gd name="T1" fmla="*/ 47 h 286"/>
              <a:gd name="T2" fmla="*/ 0 w 194"/>
              <a:gd name="T3" fmla="*/ 286 h 286"/>
              <a:gd name="T4" fmla="*/ 192 w 194"/>
              <a:gd name="T5" fmla="*/ 232 h 286"/>
              <a:gd name="T6" fmla="*/ 194 w 194"/>
              <a:gd name="T7" fmla="*/ 0 h 286"/>
              <a:gd name="T8" fmla="*/ 19 w 194"/>
              <a:gd name="T9" fmla="*/ 47 h 286"/>
            </a:gdLst>
            <a:ahLst/>
            <a:cxnLst>
              <a:cxn ang="0">
                <a:pos x="T0" y="T1"/>
              </a:cxn>
              <a:cxn ang="0">
                <a:pos x="T2" y="T3"/>
              </a:cxn>
              <a:cxn ang="0">
                <a:pos x="T4" y="T5"/>
              </a:cxn>
              <a:cxn ang="0">
                <a:pos x="T6" y="T7"/>
              </a:cxn>
              <a:cxn ang="0">
                <a:pos x="T8" y="T9"/>
              </a:cxn>
            </a:cxnLst>
            <a:rect l="0" t="0" r="r" b="b"/>
            <a:pathLst>
              <a:path w="194" h="286">
                <a:moveTo>
                  <a:pt x="19" y="47"/>
                </a:moveTo>
                <a:lnTo>
                  <a:pt x="0" y="286"/>
                </a:lnTo>
                <a:lnTo>
                  <a:pt x="192" y="232"/>
                </a:lnTo>
                <a:lnTo>
                  <a:pt x="194" y="0"/>
                </a:lnTo>
                <a:lnTo>
                  <a:pt x="19" y="47"/>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1" name="Freeform 454"/>
          <p:cNvSpPr>
            <a:spLocks/>
          </p:cNvSpPr>
          <p:nvPr/>
        </p:nvSpPr>
        <p:spPr bwMode="auto">
          <a:xfrm>
            <a:off x="6808353" y="7359908"/>
            <a:ext cx="151087" cy="234936"/>
          </a:xfrm>
          <a:custGeom>
            <a:avLst/>
            <a:gdLst>
              <a:gd name="T0" fmla="*/ 19 w 191"/>
              <a:gd name="T1" fmla="*/ 68 h 297"/>
              <a:gd name="T2" fmla="*/ 0 w 191"/>
              <a:gd name="T3" fmla="*/ 297 h 297"/>
              <a:gd name="T4" fmla="*/ 191 w 191"/>
              <a:gd name="T5" fmla="*/ 231 h 297"/>
              <a:gd name="T6" fmla="*/ 191 w 191"/>
              <a:gd name="T7" fmla="*/ 0 h 297"/>
              <a:gd name="T8" fmla="*/ 19 w 191"/>
              <a:gd name="T9" fmla="*/ 68 h 297"/>
            </a:gdLst>
            <a:ahLst/>
            <a:cxnLst>
              <a:cxn ang="0">
                <a:pos x="T0" y="T1"/>
              </a:cxn>
              <a:cxn ang="0">
                <a:pos x="T2" y="T3"/>
              </a:cxn>
              <a:cxn ang="0">
                <a:pos x="T4" y="T5"/>
              </a:cxn>
              <a:cxn ang="0">
                <a:pos x="T6" y="T7"/>
              </a:cxn>
              <a:cxn ang="0">
                <a:pos x="T8" y="T9"/>
              </a:cxn>
            </a:cxnLst>
            <a:rect l="0" t="0" r="r" b="b"/>
            <a:pathLst>
              <a:path w="191" h="297">
                <a:moveTo>
                  <a:pt x="19" y="68"/>
                </a:moveTo>
                <a:lnTo>
                  <a:pt x="0" y="297"/>
                </a:lnTo>
                <a:lnTo>
                  <a:pt x="191" y="231"/>
                </a:lnTo>
                <a:lnTo>
                  <a:pt x="191" y="0"/>
                </a:lnTo>
                <a:lnTo>
                  <a:pt x="19" y="68"/>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2" name="Freeform 455"/>
          <p:cNvSpPr>
            <a:spLocks/>
          </p:cNvSpPr>
          <p:nvPr/>
        </p:nvSpPr>
        <p:spPr bwMode="auto">
          <a:xfrm>
            <a:off x="6815472" y="7129718"/>
            <a:ext cx="164536" cy="190638"/>
          </a:xfrm>
          <a:custGeom>
            <a:avLst/>
            <a:gdLst>
              <a:gd name="T0" fmla="*/ 26 w 208"/>
              <a:gd name="T1" fmla="*/ 12 h 241"/>
              <a:gd name="T2" fmla="*/ 0 w 208"/>
              <a:gd name="T3" fmla="*/ 241 h 241"/>
              <a:gd name="T4" fmla="*/ 208 w 208"/>
              <a:gd name="T5" fmla="*/ 196 h 241"/>
              <a:gd name="T6" fmla="*/ 206 w 208"/>
              <a:gd name="T7" fmla="*/ 0 h 241"/>
              <a:gd name="T8" fmla="*/ 26 w 208"/>
              <a:gd name="T9" fmla="*/ 12 h 241"/>
            </a:gdLst>
            <a:ahLst/>
            <a:cxnLst>
              <a:cxn ang="0">
                <a:pos x="T0" y="T1"/>
              </a:cxn>
              <a:cxn ang="0">
                <a:pos x="T2" y="T3"/>
              </a:cxn>
              <a:cxn ang="0">
                <a:pos x="T4" y="T5"/>
              </a:cxn>
              <a:cxn ang="0">
                <a:pos x="T6" y="T7"/>
              </a:cxn>
              <a:cxn ang="0">
                <a:pos x="T8" y="T9"/>
              </a:cxn>
            </a:cxnLst>
            <a:rect l="0" t="0" r="r" b="b"/>
            <a:pathLst>
              <a:path w="208" h="241">
                <a:moveTo>
                  <a:pt x="26" y="12"/>
                </a:moveTo>
                <a:lnTo>
                  <a:pt x="0" y="241"/>
                </a:lnTo>
                <a:lnTo>
                  <a:pt x="208" y="196"/>
                </a:lnTo>
                <a:lnTo>
                  <a:pt x="206" y="0"/>
                </a:lnTo>
                <a:lnTo>
                  <a:pt x="26" y="12"/>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3" name="Freeform 456"/>
          <p:cNvSpPr>
            <a:spLocks/>
          </p:cNvSpPr>
          <p:nvPr/>
        </p:nvSpPr>
        <p:spPr bwMode="auto">
          <a:xfrm>
            <a:off x="7256870" y="5735131"/>
            <a:ext cx="130521" cy="175609"/>
          </a:xfrm>
          <a:custGeom>
            <a:avLst/>
            <a:gdLst>
              <a:gd name="T0" fmla="*/ 21 w 165"/>
              <a:gd name="T1" fmla="*/ 0 h 222"/>
              <a:gd name="T2" fmla="*/ 0 w 165"/>
              <a:gd name="T3" fmla="*/ 158 h 222"/>
              <a:gd name="T4" fmla="*/ 154 w 165"/>
              <a:gd name="T5" fmla="*/ 222 h 222"/>
              <a:gd name="T6" fmla="*/ 165 w 165"/>
              <a:gd name="T7" fmla="*/ 73 h 222"/>
              <a:gd name="T8" fmla="*/ 21 w 165"/>
              <a:gd name="T9" fmla="*/ 0 h 222"/>
            </a:gdLst>
            <a:ahLst/>
            <a:cxnLst>
              <a:cxn ang="0">
                <a:pos x="T0" y="T1"/>
              </a:cxn>
              <a:cxn ang="0">
                <a:pos x="T2" y="T3"/>
              </a:cxn>
              <a:cxn ang="0">
                <a:pos x="T4" y="T5"/>
              </a:cxn>
              <a:cxn ang="0">
                <a:pos x="T6" y="T7"/>
              </a:cxn>
              <a:cxn ang="0">
                <a:pos x="T8" y="T9"/>
              </a:cxn>
            </a:cxnLst>
            <a:rect l="0" t="0" r="r" b="b"/>
            <a:pathLst>
              <a:path w="165" h="222">
                <a:moveTo>
                  <a:pt x="21" y="0"/>
                </a:moveTo>
                <a:lnTo>
                  <a:pt x="0" y="158"/>
                </a:lnTo>
                <a:lnTo>
                  <a:pt x="154" y="222"/>
                </a:lnTo>
                <a:lnTo>
                  <a:pt x="165" y="73"/>
                </a:lnTo>
                <a:lnTo>
                  <a:pt x="21"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4" name="Freeform 457"/>
          <p:cNvSpPr>
            <a:spLocks/>
          </p:cNvSpPr>
          <p:nvPr/>
        </p:nvSpPr>
        <p:spPr bwMode="auto">
          <a:xfrm>
            <a:off x="7200707" y="5990634"/>
            <a:ext cx="153460" cy="179564"/>
          </a:xfrm>
          <a:custGeom>
            <a:avLst/>
            <a:gdLst>
              <a:gd name="T0" fmla="*/ 15 w 82"/>
              <a:gd name="T1" fmla="*/ 0 h 96"/>
              <a:gd name="T2" fmla="*/ 11 w 82"/>
              <a:gd name="T3" fmla="*/ 90 h 96"/>
              <a:gd name="T4" fmla="*/ 82 w 82"/>
              <a:gd name="T5" fmla="*/ 96 h 96"/>
              <a:gd name="T6" fmla="*/ 80 w 82"/>
              <a:gd name="T7" fmla="*/ 31 h 96"/>
              <a:gd name="T8" fmla="*/ 15 w 82"/>
              <a:gd name="T9" fmla="*/ 0 h 96"/>
            </a:gdLst>
            <a:ahLst/>
            <a:cxnLst>
              <a:cxn ang="0">
                <a:pos x="T0" y="T1"/>
              </a:cxn>
              <a:cxn ang="0">
                <a:pos x="T2" y="T3"/>
              </a:cxn>
              <a:cxn ang="0">
                <a:pos x="T4" y="T5"/>
              </a:cxn>
              <a:cxn ang="0">
                <a:pos x="T6" y="T7"/>
              </a:cxn>
              <a:cxn ang="0">
                <a:pos x="T8" y="T9"/>
              </a:cxn>
            </a:cxnLst>
            <a:rect l="0" t="0" r="r" b="b"/>
            <a:pathLst>
              <a:path w="82" h="96">
                <a:moveTo>
                  <a:pt x="15" y="0"/>
                </a:moveTo>
                <a:cubicBezTo>
                  <a:pt x="15" y="0"/>
                  <a:pt x="0" y="86"/>
                  <a:pt x="11" y="90"/>
                </a:cubicBezTo>
                <a:cubicBezTo>
                  <a:pt x="22" y="95"/>
                  <a:pt x="82" y="96"/>
                  <a:pt x="82" y="96"/>
                </a:cubicBezTo>
                <a:cubicBezTo>
                  <a:pt x="80" y="31"/>
                  <a:pt x="80" y="31"/>
                  <a:pt x="80" y="31"/>
                </a:cubicBezTo>
                <a:lnTo>
                  <a:pt x="15"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5" name="Freeform 458"/>
          <p:cNvSpPr>
            <a:spLocks/>
          </p:cNvSpPr>
          <p:nvPr/>
        </p:nvSpPr>
        <p:spPr bwMode="auto">
          <a:xfrm>
            <a:off x="7211781" y="6334732"/>
            <a:ext cx="151878" cy="158997"/>
          </a:xfrm>
          <a:custGeom>
            <a:avLst/>
            <a:gdLst>
              <a:gd name="T0" fmla="*/ 5 w 192"/>
              <a:gd name="T1" fmla="*/ 0 h 201"/>
              <a:gd name="T2" fmla="*/ 0 w 192"/>
              <a:gd name="T3" fmla="*/ 161 h 201"/>
              <a:gd name="T4" fmla="*/ 166 w 192"/>
              <a:gd name="T5" fmla="*/ 201 h 201"/>
              <a:gd name="T6" fmla="*/ 192 w 192"/>
              <a:gd name="T7" fmla="*/ 7 h 201"/>
              <a:gd name="T8" fmla="*/ 5 w 192"/>
              <a:gd name="T9" fmla="*/ 0 h 201"/>
            </a:gdLst>
            <a:ahLst/>
            <a:cxnLst>
              <a:cxn ang="0">
                <a:pos x="T0" y="T1"/>
              </a:cxn>
              <a:cxn ang="0">
                <a:pos x="T2" y="T3"/>
              </a:cxn>
              <a:cxn ang="0">
                <a:pos x="T4" y="T5"/>
              </a:cxn>
              <a:cxn ang="0">
                <a:pos x="T6" y="T7"/>
              </a:cxn>
              <a:cxn ang="0">
                <a:pos x="T8" y="T9"/>
              </a:cxn>
            </a:cxnLst>
            <a:rect l="0" t="0" r="r" b="b"/>
            <a:pathLst>
              <a:path w="192" h="201">
                <a:moveTo>
                  <a:pt x="5" y="0"/>
                </a:moveTo>
                <a:lnTo>
                  <a:pt x="0" y="161"/>
                </a:lnTo>
                <a:lnTo>
                  <a:pt x="166" y="201"/>
                </a:lnTo>
                <a:lnTo>
                  <a:pt x="192" y="7"/>
                </a:lnTo>
                <a:lnTo>
                  <a:pt x="5"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6" name="Freeform 459"/>
          <p:cNvSpPr>
            <a:spLocks/>
          </p:cNvSpPr>
          <p:nvPr/>
        </p:nvSpPr>
        <p:spPr bwMode="auto">
          <a:xfrm>
            <a:off x="7154034" y="6613966"/>
            <a:ext cx="164536" cy="173235"/>
          </a:xfrm>
          <a:custGeom>
            <a:avLst/>
            <a:gdLst>
              <a:gd name="T0" fmla="*/ 7 w 208"/>
              <a:gd name="T1" fmla="*/ 0 h 219"/>
              <a:gd name="T2" fmla="*/ 0 w 208"/>
              <a:gd name="T3" fmla="*/ 196 h 219"/>
              <a:gd name="T4" fmla="*/ 187 w 208"/>
              <a:gd name="T5" fmla="*/ 219 h 219"/>
              <a:gd name="T6" fmla="*/ 208 w 208"/>
              <a:gd name="T7" fmla="*/ 42 h 219"/>
              <a:gd name="T8" fmla="*/ 7 w 208"/>
              <a:gd name="T9" fmla="*/ 0 h 219"/>
            </a:gdLst>
            <a:ahLst/>
            <a:cxnLst>
              <a:cxn ang="0">
                <a:pos x="T0" y="T1"/>
              </a:cxn>
              <a:cxn ang="0">
                <a:pos x="T2" y="T3"/>
              </a:cxn>
              <a:cxn ang="0">
                <a:pos x="T4" y="T5"/>
              </a:cxn>
              <a:cxn ang="0">
                <a:pos x="T6" y="T7"/>
              </a:cxn>
              <a:cxn ang="0">
                <a:pos x="T8" y="T9"/>
              </a:cxn>
            </a:cxnLst>
            <a:rect l="0" t="0" r="r" b="b"/>
            <a:pathLst>
              <a:path w="208" h="219">
                <a:moveTo>
                  <a:pt x="7" y="0"/>
                </a:moveTo>
                <a:lnTo>
                  <a:pt x="0" y="196"/>
                </a:lnTo>
                <a:lnTo>
                  <a:pt x="187" y="219"/>
                </a:lnTo>
                <a:lnTo>
                  <a:pt x="208" y="42"/>
                </a:lnTo>
                <a:lnTo>
                  <a:pt x="7"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7" name="Freeform 460"/>
          <p:cNvSpPr>
            <a:spLocks/>
          </p:cNvSpPr>
          <p:nvPr/>
        </p:nvSpPr>
        <p:spPr bwMode="auto">
          <a:xfrm>
            <a:off x="7139005" y="6875006"/>
            <a:ext cx="166908" cy="194593"/>
          </a:xfrm>
          <a:custGeom>
            <a:avLst/>
            <a:gdLst>
              <a:gd name="T0" fmla="*/ 19 w 211"/>
              <a:gd name="T1" fmla="*/ 0 h 246"/>
              <a:gd name="T2" fmla="*/ 0 w 211"/>
              <a:gd name="T3" fmla="*/ 230 h 246"/>
              <a:gd name="T4" fmla="*/ 196 w 211"/>
              <a:gd name="T5" fmla="*/ 246 h 246"/>
              <a:gd name="T6" fmla="*/ 211 w 211"/>
              <a:gd name="T7" fmla="*/ 50 h 246"/>
              <a:gd name="T8" fmla="*/ 19 w 211"/>
              <a:gd name="T9" fmla="*/ 0 h 246"/>
            </a:gdLst>
            <a:ahLst/>
            <a:cxnLst>
              <a:cxn ang="0">
                <a:pos x="T0" y="T1"/>
              </a:cxn>
              <a:cxn ang="0">
                <a:pos x="T2" y="T3"/>
              </a:cxn>
              <a:cxn ang="0">
                <a:pos x="T4" y="T5"/>
              </a:cxn>
              <a:cxn ang="0">
                <a:pos x="T6" y="T7"/>
              </a:cxn>
              <a:cxn ang="0">
                <a:pos x="T8" y="T9"/>
              </a:cxn>
            </a:cxnLst>
            <a:rect l="0" t="0" r="r" b="b"/>
            <a:pathLst>
              <a:path w="211" h="246">
                <a:moveTo>
                  <a:pt x="19" y="0"/>
                </a:moveTo>
                <a:lnTo>
                  <a:pt x="0" y="230"/>
                </a:lnTo>
                <a:lnTo>
                  <a:pt x="196" y="246"/>
                </a:lnTo>
                <a:lnTo>
                  <a:pt x="211" y="50"/>
                </a:lnTo>
                <a:lnTo>
                  <a:pt x="19"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8" name="Freeform 461"/>
          <p:cNvSpPr>
            <a:spLocks/>
          </p:cNvSpPr>
          <p:nvPr/>
        </p:nvSpPr>
        <p:spPr bwMode="auto">
          <a:xfrm>
            <a:off x="7120812" y="7210403"/>
            <a:ext cx="175610" cy="177191"/>
          </a:xfrm>
          <a:custGeom>
            <a:avLst/>
            <a:gdLst>
              <a:gd name="T0" fmla="*/ 7 w 222"/>
              <a:gd name="T1" fmla="*/ 18 h 224"/>
              <a:gd name="T2" fmla="*/ 0 w 222"/>
              <a:gd name="T3" fmla="*/ 224 h 224"/>
              <a:gd name="T4" fmla="*/ 205 w 222"/>
              <a:gd name="T5" fmla="*/ 212 h 224"/>
              <a:gd name="T6" fmla="*/ 222 w 222"/>
              <a:gd name="T7" fmla="*/ 0 h 224"/>
              <a:gd name="T8" fmla="*/ 7 w 222"/>
              <a:gd name="T9" fmla="*/ 18 h 224"/>
            </a:gdLst>
            <a:ahLst/>
            <a:cxnLst>
              <a:cxn ang="0">
                <a:pos x="T0" y="T1"/>
              </a:cxn>
              <a:cxn ang="0">
                <a:pos x="T2" y="T3"/>
              </a:cxn>
              <a:cxn ang="0">
                <a:pos x="T4" y="T5"/>
              </a:cxn>
              <a:cxn ang="0">
                <a:pos x="T6" y="T7"/>
              </a:cxn>
              <a:cxn ang="0">
                <a:pos x="T8" y="T9"/>
              </a:cxn>
            </a:cxnLst>
            <a:rect l="0" t="0" r="r" b="b"/>
            <a:pathLst>
              <a:path w="222" h="224">
                <a:moveTo>
                  <a:pt x="7" y="18"/>
                </a:moveTo>
                <a:lnTo>
                  <a:pt x="0" y="224"/>
                </a:lnTo>
                <a:lnTo>
                  <a:pt x="205" y="212"/>
                </a:lnTo>
                <a:lnTo>
                  <a:pt x="222" y="0"/>
                </a:lnTo>
                <a:lnTo>
                  <a:pt x="7" y="18"/>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9" name="Freeform 462"/>
          <p:cNvSpPr>
            <a:spLocks/>
          </p:cNvSpPr>
          <p:nvPr/>
        </p:nvSpPr>
        <p:spPr bwMode="auto">
          <a:xfrm>
            <a:off x="7105782" y="7490427"/>
            <a:ext cx="167699" cy="128938"/>
          </a:xfrm>
          <a:custGeom>
            <a:avLst/>
            <a:gdLst>
              <a:gd name="T0" fmla="*/ 0 w 212"/>
              <a:gd name="T1" fmla="*/ 2 h 163"/>
              <a:gd name="T2" fmla="*/ 14 w 212"/>
              <a:gd name="T3" fmla="*/ 163 h 163"/>
              <a:gd name="T4" fmla="*/ 193 w 212"/>
              <a:gd name="T5" fmla="*/ 151 h 163"/>
              <a:gd name="T6" fmla="*/ 212 w 212"/>
              <a:gd name="T7" fmla="*/ 0 h 163"/>
              <a:gd name="T8" fmla="*/ 0 w 212"/>
              <a:gd name="T9" fmla="*/ 2 h 163"/>
            </a:gdLst>
            <a:ahLst/>
            <a:cxnLst>
              <a:cxn ang="0">
                <a:pos x="T0" y="T1"/>
              </a:cxn>
              <a:cxn ang="0">
                <a:pos x="T2" y="T3"/>
              </a:cxn>
              <a:cxn ang="0">
                <a:pos x="T4" y="T5"/>
              </a:cxn>
              <a:cxn ang="0">
                <a:pos x="T6" y="T7"/>
              </a:cxn>
              <a:cxn ang="0">
                <a:pos x="T8" y="T9"/>
              </a:cxn>
            </a:cxnLst>
            <a:rect l="0" t="0" r="r" b="b"/>
            <a:pathLst>
              <a:path w="212" h="163">
                <a:moveTo>
                  <a:pt x="0" y="2"/>
                </a:moveTo>
                <a:lnTo>
                  <a:pt x="14" y="163"/>
                </a:lnTo>
                <a:lnTo>
                  <a:pt x="193" y="151"/>
                </a:lnTo>
                <a:lnTo>
                  <a:pt x="212" y="0"/>
                </a:lnTo>
                <a:lnTo>
                  <a:pt x="0" y="2"/>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0" name="Freeform 463"/>
          <p:cNvSpPr>
            <a:spLocks/>
          </p:cNvSpPr>
          <p:nvPr/>
        </p:nvSpPr>
        <p:spPr bwMode="auto">
          <a:xfrm>
            <a:off x="6556014" y="5458271"/>
            <a:ext cx="1003822" cy="344098"/>
          </a:xfrm>
          <a:custGeom>
            <a:avLst/>
            <a:gdLst>
              <a:gd name="T0" fmla="*/ 0 w 1269"/>
              <a:gd name="T1" fmla="*/ 198 h 435"/>
              <a:gd name="T2" fmla="*/ 7 w 1269"/>
              <a:gd name="T3" fmla="*/ 395 h 435"/>
              <a:gd name="T4" fmla="*/ 773 w 1269"/>
              <a:gd name="T5" fmla="*/ 196 h 435"/>
              <a:gd name="T6" fmla="*/ 1262 w 1269"/>
              <a:gd name="T7" fmla="*/ 435 h 435"/>
              <a:gd name="T8" fmla="*/ 1269 w 1269"/>
              <a:gd name="T9" fmla="*/ 224 h 435"/>
              <a:gd name="T10" fmla="*/ 803 w 1269"/>
              <a:gd name="T11" fmla="*/ 0 h 435"/>
              <a:gd name="T12" fmla="*/ 0 w 1269"/>
              <a:gd name="T13" fmla="*/ 198 h 435"/>
            </a:gdLst>
            <a:ahLst/>
            <a:cxnLst>
              <a:cxn ang="0">
                <a:pos x="T0" y="T1"/>
              </a:cxn>
              <a:cxn ang="0">
                <a:pos x="T2" y="T3"/>
              </a:cxn>
              <a:cxn ang="0">
                <a:pos x="T4" y="T5"/>
              </a:cxn>
              <a:cxn ang="0">
                <a:pos x="T6" y="T7"/>
              </a:cxn>
              <a:cxn ang="0">
                <a:pos x="T8" y="T9"/>
              </a:cxn>
              <a:cxn ang="0">
                <a:pos x="T10" y="T11"/>
              </a:cxn>
              <a:cxn ang="0">
                <a:pos x="T12" y="T13"/>
              </a:cxn>
            </a:cxnLst>
            <a:rect l="0" t="0" r="r" b="b"/>
            <a:pathLst>
              <a:path w="1269" h="435">
                <a:moveTo>
                  <a:pt x="0" y="198"/>
                </a:moveTo>
                <a:lnTo>
                  <a:pt x="7" y="395"/>
                </a:lnTo>
                <a:lnTo>
                  <a:pt x="773" y="196"/>
                </a:lnTo>
                <a:lnTo>
                  <a:pt x="1262" y="435"/>
                </a:lnTo>
                <a:lnTo>
                  <a:pt x="1269" y="224"/>
                </a:lnTo>
                <a:lnTo>
                  <a:pt x="803" y="0"/>
                </a:lnTo>
                <a:lnTo>
                  <a:pt x="0" y="198"/>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1" name="Freeform 464"/>
          <p:cNvSpPr>
            <a:spLocks/>
          </p:cNvSpPr>
          <p:nvPr/>
        </p:nvSpPr>
        <p:spPr bwMode="auto">
          <a:xfrm>
            <a:off x="6561552" y="5458271"/>
            <a:ext cx="629663" cy="312457"/>
          </a:xfrm>
          <a:custGeom>
            <a:avLst/>
            <a:gdLst>
              <a:gd name="T0" fmla="*/ 796 w 796"/>
              <a:gd name="T1" fmla="*/ 0 h 395"/>
              <a:gd name="T2" fmla="*/ 775 w 796"/>
              <a:gd name="T3" fmla="*/ 220 h 395"/>
              <a:gd name="T4" fmla="*/ 0 w 796"/>
              <a:gd name="T5" fmla="*/ 395 h 395"/>
              <a:gd name="T6" fmla="*/ 7 w 796"/>
              <a:gd name="T7" fmla="*/ 175 h 395"/>
              <a:gd name="T8" fmla="*/ 796 w 796"/>
              <a:gd name="T9" fmla="*/ 0 h 395"/>
            </a:gdLst>
            <a:ahLst/>
            <a:cxnLst>
              <a:cxn ang="0">
                <a:pos x="T0" y="T1"/>
              </a:cxn>
              <a:cxn ang="0">
                <a:pos x="T2" y="T3"/>
              </a:cxn>
              <a:cxn ang="0">
                <a:pos x="T4" y="T5"/>
              </a:cxn>
              <a:cxn ang="0">
                <a:pos x="T6" y="T7"/>
              </a:cxn>
              <a:cxn ang="0">
                <a:pos x="T8" y="T9"/>
              </a:cxn>
            </a:cxnLst>
            <a:rect l="0" t="0" r="r" b="b"/>
            <a:pathLst>
              <a:path w="796" h="395">
                <a:moveTo>
                  <a:pt x="796" y="0"/>
                </a:moveTo>
                <a:lnTo>
                  <a:pt x="775" y="220"/>
                </a:lnTo>
                <a:lnTo>
                  <a:pt x="0" y="395"/>
                </a:lnTo>
                <a:lnTo>
                  <a:pt x="7" y="175"/>
                </a:lnTo>
                <a:lnTo>
                  <a:pt x="796" y="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2" name="Freeform 465"/>
          <p:cNvSpPr>
            <a:spLocks/>
          </p:cNvSpPr>
          <p:nvPr/>
        </p:nvSpPr>
        <p:spPr bwMode="auto">
          <a:xfrm>
            <a:off x="4064256" y="1372599"/>
            <a:ext cx="912062" cy="1948308"/>
          </a:xfrm>
          <a:custGeom>
            <a:avLst/>
            <a:gdLst>
              <a:gd name="T0" fmla="*/ 321 w 1153"/>
              <a:gd name="T1" fmla="*/ 2463 h 2463"/>
              <a:gd name="T2" fmla="*/ 0 w 1153"/>
              <a:gd name="T3" fmla="*/ 301 h 2463"/>
              <a:gd name="T4" fmla="*/ 480 w 1153"/>
              <a:gd name="T5" fmla="*/ 0 h 2463"/>
              <a:gd name="T6" fmla="*/ 834 w 1153"/>
              <a:gd name="T7" fmla="*/ 88 h 2463"/>
              <a:gd name="T8" fmla="*/ 1153 w 1153"/>
              <a:gd name="T9" fmla="*/ 2345 h 2463"/>
              <a:gd name="T10" fmla="*/ 321 w 1153"/>
              <a:gd name="T11" fmla="*/ 2463 h 2463"/>
            </a:gdLst>
            <a:ahLst/>
            <a:cxnLst>
              <a:cxn ang="0">
                <a:pos x="T0" y="T1"/>
              </a:cxn>
              <a:cxn ang="0">
                <a:pos x="T2" y="T3"/>
              </a:cxn>
              <a:cxn ang="0">
                <a:pos x="T4" y="T5"/>
              </a:cxn>
              <a:cxn ang="0">
                <a:pos x="T6" y="T7"/>
              </a:cxn>
              <a:cxn ang="0">
                <a:pos x="T8" y="T9"/>
              </a:cxn>
              <a:cxn ang="0">
                <a:pos x="T10" y="T11"/>
              </a:cxn>
            </a:cxnLst>
            <a:rect l="0" t="0" r="r" b="b"/>
            <a:pathLst>
              <a:path w="1153" h="2463">
                <a:moveTo>
                  <a:pt x="321" y="2463"/>
                </a:moveTo>
                <a:lnTo>
                  <a:pt x="0" y="301"/>
                </a:lnTo>
                <a:lnTo>
                  <a:pt x="480" y="0"/>
                </a:lnTo>
                <a:lnTo>
                  <a:pt x="834" y="88"/>
                </a:lnTo>
                <a:lnTo>
                  <a:pt x="1153" y="2345"/>
                </a:lnTo>
                <a:lnTo>
                  <a:pt x="321" y="2463"/>
                </a:lnTo>
                <a:close/>
              </a:path>
            </a:pathLst>
          </a:custGeom>
          <a:solidFill>
            <a:srgbClr val="007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3" name="Freeform 466"/>
          <p:cNvSpPr>
            <a:spLocks/>
          </p:cNvSpPr>
          <p:nvPr/>
        </p:nvSpPr>
        <p:spPr bwMode="auto">
          <a:xfrm>
            <a:off x="4041316" y="1372599"/>
            <a:ext cx="689782" cy="1948308"/>
          </a:xfrm>
          <a:custGeom>
            <a:avLst/>
            <a:gdLst>
              <a:gd name="T0" fmla="*/ 509 w 872"/>
              <a:gd name="T1" fmla="*/ 0 h 2463"/>
              <a:gd name="T2" fmla="*/ 872 w 872"/>
              <a:gd name="T3" fmla="*/ 2390 h 2463"/>
              <a:gd name="T4" fmla="*/ 350 w 872"/>
              <a:gd name="T5" fmla="*/ 2463 h 2463"/>
              <a:gd name="T6" fmla="*/ 0 w 872"/>
              <a:gd name="T7" fmla="*/ 234 h 2463"/>
              <a:gd name="T8" fmla="*/ 509 w 872"/>
              <a:gd name="T9" fmla="*/ 0 h 2463"/>
            </a:gdLst>
            <a:ahLst/>
            <a:cxnLst>
              <a:cxn ang="0">
                <a:pos x="T0" y="T1"/>
              </a:cxn>
              <a:cxn ang="0">
                <a:pos x="T2" y="T3"/>
              </a:cxn>
              <a:cxn ang="0">
                <a:pos x="T4" y="T5"/>
              </a:cxn>
              <a:cxn ang="0">
                <a:pos x="T6" y="T7"/>
              </a:cxn>
              <a:cxn ang="0">
                <a:pos x="T8" y="T9"/>
              </a:cxn>
            </a:cxnLst>
            <a:rect l="0" t="0" r="r" b="b"/>
            <a:pathLst>
              <a:path w="872" h="2463">
                <a:moveTo>
                  <a:pt x="509" y="0"/>
                </a:moveTo>
                <a:lnTo>
                  <a:pt x="872" y="2390"/>
                </a:lnTo>
                <a:lnTo>
                  <a:pt x="350" y="2463"/>
                </a:lnTo>
                <a:lnTo>
                  <a:pt x="0" y="234"/>
                </a:lnTo>
                <a:lnTo>
                  <a:pt x="509"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4" name="Freeform 467"/>
          <p:cNvSpPr>
            <a:spLocks/>
          </p:cNvSpPr>
          <p:nvPr/>
        </p:nvSpPr>
        <p:spPr bwMode="auto">
          <a:xfrm>
            <a:off x="4110927" y="1608326"/>
            <a:ext cx="109954" cy="174027"/>
          </a:xfrm>
          <a:custGeom>
            <a:avLst/>
            <a:gdLst>
              <a:gd name="T0" fmla="*/ 0 w 139"/>
              <a:gd name="T1" fmla="*/ 64 h 220"/>
              <a:gd name="T2" fmla="*/ 33 w 139"/>
              <a:gd name="T3" fmla="*/ 220 h 220"/>
              <a:gd name="T4" fmla="*/ 139 w 139"/>
              <a:gd name="T5" fmla="*/ 170 h 220"/>
              <a:gd name="T6" fmla="*/ 113 w 139"/>
              <a:gd name="T7" fmla="*/ 0 h 220"/>
              <a:gd name="T8" fmla="*/ 0 w 139"/>
              <a:gd name="T9" fmla="*/ 64 h 220"/>
            </a:gdLst>
            <a:ahLst/>
            <a:cxnLst>
              <a:cxn ang="0">
                <a:pos x="T0" y="T1"/>
              </a:cxn>
              <a:cxn ang="0">
                <a:pos x="T2" y="T3"/>
              </a:cxn>
              <a:cxn ang="0">
                <a:pos x="T4" y="T5"/>
              </a:cxn>
              <a:cxn ang="0">
                <a:pos x="T6" y="T7"/>
              </a:cxn>
              <a:cxn ang="0">
                <a:pos x="T8" y="T9"/>
              </a:cxn>
            </a:cxnLst>
            <a:rect l="0" t="0" r="r" b="b"/>
            <a:pathLst>
              <a:path w="139" h="220">
                <a:moveTo>
                  <a:pt x="0" y="64"/>
                </a:moveTo>
                <a:lnTo>
                  <a:pt x="33" y="220"/>
                </a:lnTo>
                <a:lnTo>
                  <a:pt x="139" y="170"/>
                </a:lnTo>
                <a:lnTo>
                  <a:pt x="113" y="0"/>
                </a:lnTo>
                <a:lnTo>
                  <a:pt x="0" y="64"/>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5" name="Freeform 468"/>
          <p:cNvSpPr>
            <a:spLocks/>
          </p:cNvSpPr>
          <p:nvPr/>
        </p:nvSpPr>
        <p:spPr bwMode="auto">
          <a:xfrm>
            <a:off x="4273090" y="1516567"/>
            <a:ext cx="131312" cy="183519"/>
          </a:xfrm>
          <a:custGeom>
            <a:avLst/>
            <a:gdLst>
              <a:gd name="T0" fmla="*/ 0 w 166"/>
              <a:gd name="T1" fmla="*/ 74 h 232"/>
              <a:gd name="T2" fmla="*/ 24 w 166"/>
              <a:gd name="T3" fmla="*/ 232 h 232"/>
              <a:gd name="T4" fmla="*/ 166 w 166"/>
              <a:gd name="T5" fmla="*/ 142 h 232"/>
              <a:gd name="T6" fmla="*/ 145 w 166"/>
              <a:gd name="T7" fmla="*/ 0 h 232"/>
              <a:gd name="T8" fmla="*/ 0 w 166"/>
              <a:gd name="T9" fmla="*/ 74 h 232"/>
            </a:gdLst>
            <a:ahLst/>
            <a:cxnLst>
              <a:cxn ang="0">
                <a:pos x="T0" y="T1"/>
              </a:cxn>
              <a:cxn ang="0">
                <a:pos x="T2" y="T3"/>
              </a:cxn>
              <a:cxn ang="0">
                <a:pos x="T4" y="T5"/>
              </a:cxn>
              <a:cxn ang="0">
                <a:pos x="T6" y="T7"/>
              </a:cxn>
              <a:cxn ang="0">
                <a:pos x="T8" y="T9"/>
              </a:cxn>
            </a:cxnLst>
            <a:rect l="0" t="0" r="r" b="b"/>
            <a:pathLst>
              <a:path w="166" h="232">
                <a:moveTo>
                  <a:pt x="0" y="74"/>
                </a:moveTo>
                <a:lnTo>
                  <a:pt x="24" y="232"/>
                </a:lnTo>
                <a:lnTo>
                  <a:pt x="166" y="142"/>
                </a:lnTo>
                <a:lnTo>
                  <a:pt x="145" y="0"/>
                </a:lnTo>
                <a:lnTo>
                  <a:pt x="0" y="74"/>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6" name="Freeform 469"/>
          <p:cNvSpPr>
            <a:spLocks/>
          </p:cNvSpPr>
          <p:nvPr/>
        </p:nvSpPr>
        <p:spPr bwMode="auto">
          <a:xfrm>
            <a:off x="4146523" y="1795799"/>
            <a:ext cx="128939" cy="197758"/>
          </a:xfrm>
          <a:custGeom>
            <a:avLst/>
            <a:gdLst>
              <a:gd name="T0" fmla="*/ 0 w 163"/>
              <a:gd name="T1" fmla="*/ 66 h 250"/>
              <a:gd name="T2" fmla="*/ 26 w 163"/>
              <a:gd name="T3" fmla="*/ 250 h 250"/>
              <a:gd name="T4" fmla="*/ 163 w 163"/>
              <a:gd name="T5" fmla="*/ 174 h 250"/>
              <a:gd name="T6" fmla="*/ 125 w 163"/>
              <a:gd name="T7" fmla="*/ 0 h 250"/>
              <a:gd name="T8" fmla="*/ 0 w 163"/>
              <a:gd name="T9" fmla="*/ 66 h 250"/>
            </a:gdLst>
            <a:ahLst/>
            <a:cxnLst>
              <a:cxn ang="0">
                <a:pos x="T0" y="T1"/>
              </a:cxn>
              <a:cxn ang="0">
                <a:pos x="T2" y="T3"/>
              </a:cxn>
              <a:cxn ang="0">
                <a:pos x="T4" y="T5"/>
              </a:cxn>
              <a:cxn ang="0">
                <a:pos x="T6" y="T7"/>
              </a:cxn>
              <a:cxn ang="0">
                <a:pos x="T8" y="T9"/>
              </a:cxn>
            </a:cxnLst>
            <a:rect l="0" t="0" r="r" b="b"/>
            <a:pathLst>
              <a:path w="163" h="250">
                <a:moveTo>
                  <a:pt x="0" y="66"/>
                </a:moveTo>
                <a:lnTo>
                  <a:pt x="26" y="250"/>
                </a:lnTo>
                <a:lnTo>
                  <a:pt x="163" y="174"/>
                </a:lnTo>
                <a:lnTo>
                  <a:pt x="125" y="0"/>
                </a:lnTo>
                <a:lnTo>
                  <a:pt x="0" y="66"/>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7" name="Freeform 470"/>
          <p:cNvSpPr>
            <a:spLocks/>
          </p:cNvSpPr>
          <p:nvPr/>
        </p:nvSpPr>
        <p:spPr bwMode="auto">
          <a:xfrm>
            <a:off x="4314223" y="1716696"/>
            <a:ext cx="147923" cy="204086"/>
          </a:xfrm>
          <a:custGeom>
            <a:avLst/>
            <a:gdLst>
              <a:gd name="T0" fmla="*/ 0 w 187"/>
              <a:gd name="T1" fmla="*/ 78 h 258"/>
              <a:gd name="T2" fmla="*/ 26 w 187"/>
              <a:gd name="T3" fmla="*/ 258 h 258"/>
              <a:gd name="T4" fmla="*/ 187 w 187"/>
              <a:gd name="T5" fmla="*/ 196 h 258"/>
              <a:gd name="T6" fmla="*/ 121 w 187"/>
              <a:gd name="T7" fmla="*/ 0 h 258"/>
              <a:gd name="T8" fmla="*/ 0 w 187"/>
              <a:gd name="T9" fmla="*/ 78 h 258"/>
            </a:gdLst>
            <a:ahLst/>
            <a:cxnLst>
              <a:cxn ang="0">
                <a:pos x="T0" y="T1"/>
              </a:cxn>
              <a:cxn ang="0">
                <a:pos x="T2" y="T3"/>
              </a:cxn>
              <a:cxn ang="0">
                <a:pos x="T4" y="T5"/>
              </a:cxn>
              <a:cxn ang="0">
                <a:pos x="T6" y="T7"/>
              </a:cxn>
              <a:cxn ang="0">
                <a:pos x="T8" y="T9"/>
              </a:cxn>
            </a:cxnLst>
            <a:rect l="0" t="0" r="r" b="b"/>
            <a:pathLst>
              <a:path w="187" h="258">
                <a:moveTo>
                  <a:pt x="0" y="78"/>
                </a:moveTo>
                <a:lnTo>
                  <a:pt x="26" y="258"/>
                </a:lnTo>
                <a:lnTo>
                  <a:pt x="187" y="196"/>
                </a:lnTo>
                <a:lnTo>
                  <a:pt x="121" y="0"/>
                </a:lnTo>
                <a:lnTo>
                  <a:pt x="0" y="78"/>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8" name="Freeform 471"/>
          <p:cNvSpPr>
            <a:spLocks/>
          </p:cNvSpPr>
          <p:nvPr/>
        </p:nvSpPr>
        <p:spPr bwMode="auto">
          <a:xfrm>
            <a:off x="4256477" y="2453938"/>
            <a:ext cx="128939" cy="199340"/>
          </a:xfrm>
          <a:custGeom>
            <a:avLst/>
            <a:gdLst>
              <a:gd name="T0" fmla="*/ 0 w 163"/>
              <a:gd name="T1" fmla="*/ 66 h 252"/>
              <a:gd name="T2" fmla="*/ 26 w 163"/>
              <a:gd name="T3" fmla="*/ 252 h 252"/>
              <a:gd name="T4" fmla="*/ 163 w 163"/>
              <a:gd name="T5" fmla="*/ 177 h 252"/>
              <a:gd name="T6" fmla="*/ 123 w 163"/>
              <a:gd name="T7" fmla="*/ 0 h 252"/>
              <a:gd name="T8" fmla="*/ 0 w 163"/>
              <a:gd name="T9" fmla="*/ 66 h 252"/>
            </a:gdLst>
            <a:ahLst/>
            <a:cxnLst>
              <a:cxn ang="0">
                <a:pos x="T0" y="T1"/>
              </a:cxn>
              <a:cxn ang="0">
                <a:pos x="T2" y="T3"/>
              </a:cxn>
              <a:cxn ang="0">
                <a:pos x="T4" y="T5"/>
              </a:cxn>
              <a:cxn ang="0">
                <a:pos x="T6" y="T7"/>
              </a:cxn>
              <a:cxn ang="0">
                <a:pos x="T8" y="T9"/>
              </a:cxn>
            </a:cxnLst>
            <a:rect l="0" t="0" r="r" b="b"/>
            <a:pathLst>
              <a:path w="163" h="252">
                <a:moveTo>
                  <a:pt x="0" y="66"/>
                </a:moveTo>
                <a:lnTo>
                  <a:pt x="26" y="252"/>
                </a:lnTo>
                <a:lnTo>
                  <a:pt x="163" y="177"/>
                </a:lnTo>
                <a:lnTo>
                  <a:pt x="123" y="0"/>
                </a:lnTo>
                <a:lnTo>
                  <a:pt x="0" y="66"/>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9" name="Freeform 472"/>
          <p:cNvSpPr>
            <a:spLocks/>
          </p:cNvSpPr>
          <p:nvPr/>
        </p:nvSpPr>
        <p:spPr bwMode="auto">
          <a:xfrm>
            <a:off x="4424968" y="2374834"/>
            <a:ext cx="127357" cy="204086"/>
          </a:xfrm>
          <a:custGeom>
            <a:avLst/>
            <a:gdLst>
              <a:gd name="T0" fmla="*/ 0 w 161"/>
              <a:gd name="T1" fmla="*/ 81 h 258"/>
              <a:gd name="T2" fmla="*/ 24 w 161"/>
              <a:gd name="T3" fmla="*/ 258 h 258"/>
              <a:gd name="T4" fmla="*/ 161 w 161"/>
              <a:gd name="T5" fmla="*/ 178 h 258"/>
              <a:gd name="T6" fmla="*/ 120 w 161"/>
              <a:gd name="T7" fmla="*/ 0 h 258"/>
              <a:gd name="T8" fmla="*/ 0 w 161"/>
              <a:gd name="T9" fmla="*/ 81 h 258"/>
            </a:gdLst>
            <a:ahLst/>
            <a:cxnLst>
              <a:cxn ang="0">
                <a:pos x="T0" y="T1"/>
              </a:cxn>
              <a:cxn ang="0">
                <a:pos x="T2" y="T3"/>
              </a:cxn>
              <a:cxn ang="0">
                <a:pos x="T4" y="T5"/>
              </a:cxn>
              <a:cxn ang="0">
                <a:pos x="T6" y="T7"/>
              </a:cxn>
              <a:cxn ang="0">
                <a:pos x="T8" y="T9"/>
              </a:cxn>
            </a:cxnLst>
            <a:rect l="0" t="0" r="r" b="b"/>
            <a:pathLst>
              <a:path w="161" h="258">
                <a:moveTo>
                  <a:pt x="0" y="81"/>
                </a:moveTo>
                <a:lnTo>
                  <a:pt x="24" y="258"/>
                </a:lnTo>
                <a:lnTo>
                  <a:pt x="161" y="178"/>
                </a:lnTo>
                <a:lnTo>
                  <a:pt x="120" y="0"/>
                </a:lnTo>
                <a:lnTo>
                  <a:pt x="0" y="81"/>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0" name="Freeform 473"/>
          <p:cNvSpPr>
            <a:spLocks/>
          </p:cNvSpPr>
          <p:nvPr/>
        </p:nvSpPr>
        <p:spPr bwMode="auto">
          <a:xfrm>
            <a:off x="4172627" y="2025199"/>
            <a:ext cx="158997" cy="202504"/>
          </a:xfrm>
          <a:custGeom>
            <a:avLst/>
            <a:gdLst>
              <a:gd name="T0" fmla="*/ 0 w 201"/>
              <a:gd name="T1" fmla="*/ 57 h 256"/>
              <a:gd name="T2" fmla="*/ 28 w 201"/>
              <a:gd name="T3" fmla="*/ 256 h 256"/>
              <a:gd name="T4" fmla="*/ 201 w 201"/>
              <a:gd name="T5" fmla="*/ 194 h 256"/>
              <a:gd name="T6" fmla="*/ 161 w 201"/>
              <a:gd name="T7" fmla="*/ 0 h 256"/>
              <a:gd name="T8" fmla="*/ 0 w 201"/>
              <a:gd name="T9" fmla="*/ 57 h 256"/>
            </a:gdLst>
            <a:ahLst/>
            <a:cxnLst>
              <a:cxn ang="0">
                <a:pos x="T0" y="T1"/>
              </a:cxn>
              <a:cxn ang="0">
                <a:pos x="T2" y="T3"/>
              </a:cxn>
              <a:cxn ang="0">
                <a:pos x="T4" y="T5"/>
              </a:cxn>
              <a:cxn ang="0">
                <a:pos x="T6" y="T7"/>
              </a:cxn>
              <a:cxn ang="0">
                <a:pos x="T8" y="T9"/>
              </a:cxn>
            </a:cxnLst>
            <a:rect l="0" t="0" r="r" b="b"/>
            <a:pathLst>
              <a:path w="201" h="256">
                <a:moveTo>
                  <a:pt x="0" y="57"/>
                </a:moveTo>
                <a:lnTo>
                  <a:pt x="28" y="256"/>
                </a:lnTo>
                <a:lnTo>
                  <a:pt x="201" y="194"/>
                </a:lnTo>
                <a:lnTo>
                  <a:pt x="161" y="0"/>
                </a:lnTo>
                <a:lnTo>
                  <a:pt x="0" y="57"/>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1" name="Freeform 474"/>
          <p:cNvSpPr>
            <a:spLocks/>
          </p:cNvSpPr>
          <p:nvPr/>
        </p:nvSpPr>
        <p:spPr bwMode="auto">
          <a:xfrm>
            <a:off x="4357729" y="1945305"/>
            <a:ext cx="151087" cy="207250"/>
          </a:xfrm>
          <a:custGeom>
            <a:avLst/>
            <a:gdLst>
              <a:gd name="T0" fmla="*/ 0 w 191"/>
              <a:gd name="T1" fmla="*/ 71 h 262"/>
              <a:gd name="T2" fmla="*/ 19 w 191"/>
              <a:gd name="T3" fmla="*/ 262 h 262"/>
              <a:gd name="T4" fmla="*/ 191 w 191"/>
              <a:gd name="T5" fmla="*/ 189 h 262"/>
              <a:gd name="T6" fmla="*/ 142 w 191"/>
              <a:gd name="T7" fmla="*/ 0 h 262"/>
              <a:gd name="T8" fmla="*/ 0 w 191"/>
              <a:gd name="T9" fmla="*/ 71 h 262"/>
            </a:gdLst>
            <a:ahLst/>
            <a:cxnLst>
              <a:cxn ang="0">
                <a:pos x="T0" y="T1"/>
              </a:cxn>
              <a:cxn ang="0">
                <a:pos x="T2" y="T3"/>
              </a:cxn>
              <a:cxn ang="0">
                <a:pos x="T4" y="T5"/>
              </a:cxn>
              <a:cxn ang="0">
                <a:pos x="T6" y="T7"/>
              </a:cxn>
              <a:cxn ang="0">
                <a:pos x="T8" y="T9"/>
              </a:cxn>
            </a:cxnLst>
            <a:rect l="0" t="0" r="r" b="b"/>
            <a:pathLst>
              <a:path w="191" h="262">
                <a:moveTo>
                  <a:pt x="0" y="71"/>
                </a:moveTo>
                <a:lnTo>
                  <a:pt x="19" y="262"/>
                </a:lnTo>
                <a:lnTo>
                  <a:pt x="191" y="189"/>
                </a:lnTo>
                <a:lnTo>
                  <a:pt x="142" y="0"/>
                </a:lnTo>
                <a:lnTo>
                  <a:pt x="0" y="71"/>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2" name="Freeform 475"/>
          <p:cNvSpPr>
            <a:spLocks/>
          </p:cNvSpPr>
          <p:nvPr/>
        </p:nvSpPr>
        <p:spPr bwMode="auto">
          <a:xfrm>
            <a:off x="4209806" y="2259344"/>
            <a:ext cx="131312" cy="167698"/>
          </a:xfrm>
          <a:custGeom>
            <a:avLst/>
            <a:gdLst>
              <a:gd name="T0" fmla="*/ 0 w 166"/>
              <a:gd name="T1" fmla="*/ 42 h 212"/>
              <a:gd name="T2" fmla="*/ 17 w 166"/>
              <a:gd name="T3" fmla="*/ 212 h 212"/>
              <a:gd name="T4" fmla="*/ 166 w 166"/>
              <a:gd name="T5" fmla="*/ 172 h 212"/>
              <a:gd name="T6" fmla="*/ 142 w 166"/>
              <a:gd name="T7" fmla="*/ 0 h 212"/>
              <a:gd name="T8" fmla="*/ 0 w 166"/>
              <a:gd name="T9" fmla="*/ 42 h 212"/>
            </a:gdLst>
            <a:ahLst/>
            <a:cxnLst>
              <a:cxn ang="0">
                <a:pos x="T0" y="T1"/>
              </a:cxn>
              <a:cxn ang="0">
                <a:pos x="T2" y="T3"/>
              </a:cxn>
              <a:cxn ang="0">
                <a:pos x="T4" y="T5"/>
              </a:cxn>
              <a:cxn ang="0">
                <a:pos x="T6" y="T7"/>
              </a:cxn>
              <a:cxn ang="0">
                <a:pos x="T8" y="T9"/>
              </a:cxn>
            </a:cxnLst>
            <a:rect l="0" t="0" r="r" b="b"/>
            <a:pathLst>
              <a:path w="166" h="212">
                <a:moveTo>
                  <a:pt x="0" y="42"/>
                </a:moveTo>
                <a:lnTo>
                  <a:pt x="17" y="212"/>
                </a:lnTo>
                <a:lnTo>
                  <a:pt x="166" y="172"/>
                </a:lnTo>
                <a:lnTo>
                  <a:pt x="142" y="0"/>
                </a:lnTo>
                <a:lnTo>
                  <a:pt x="0" y="42"/>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3" name="Freeform 476"/>
          <p:cNvSpPr>
            <a:spLocks/>
          </p:cNvSpPr>
          <p:nvPr/>
        </p:nvSpPr>
        <p:spPr bwMode="auto">
          <a:xfrm>
            <a:off x="4389371" y="2195271"/>
            <a:ext cx="132894" cy="174027"/>
          </a:xfrm>
          <a:custGeom>
            <a:avLst/>
            <a:gdLst>
              <a:gd name="T0" fmla="*/ 0 w 168"/>
              <a:gd name="T1" fmla="*/ 41 h 220"/>
              <a:gd name="T2" fmla="*/ 19 w 168"/>
              <a:gd name="T3" fmla="*/ 220 h 220"/>
              <a:gd name="T4" fmla="*/ 168 w 168"/>
              <a:gd name="T5" fmla="*/ 149 h 220"/>
              <a:gd name="T6" fmla="*/ 135 w 168"/>
              <a:gd name="T7" fmla="*/ 0 h 220"/>
              <a:gd name="T8" fmla="*/ 0 w 168"/>
              <a:gd name="T9" fmla="*/ 41 h 220"/>
            </a:gdLst>
            <a:ahLst/>
            <a:cxnLst>
              <a:cxn ang="0">
                <a:pos x="T0" y="T1"/>
              </a:cxn>
              <a:cxn ang="0">
                <a:pos x="T2" y="T3"/>
              </a:cxn>
              <a:cxn ang="0">
                <a:pos x="T4" y="T5"/>
              </a:cxn>
              <a:cxn ang="0">
                <a:pos x="T6" y="T7"/>
              </a:cxn>
              <a:cxn ang="0">
                <a:pos x="T8" y="T9"/>
              </a:cxn>
            </a:cxnLst>
            <a:rect l="0" t="0" r="r" b="b"/>
            <a:pathLst>
              <a:path w="168" h="220">
                <a:moveTo>
                  <a:pt x="0" y="41"/>
                </a:moveTo>
                <a:lnTo>
                  <a:pt x="19" y="220"/>
                </a:lnTo>
                <a:lnTo>
                  <a:pt x="168" y="149"/>
                </a:lnTo>
                <a:lnTo>
                  <a:pt x="135" y="0"/>
                </a:lnTo>
                <a:lnTo>
                  <a:pt x="0" y="41"/>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4" name="Freeform 477"/>
          <p:cNvSpPr>
            <a:spLocks/>
          </p:cNvSpPr>
          <p:nvPr/>
        </p:nvSpPr>
        <p:spPr bwMode="auto">
          <a:xfrm>
            <a:off x="4326088" y="2865273"/>
            <a:ext cx="128939" cy="197758"/>
          </a:xfrm>
          <a:custGeom>
            <a:avLst/>
            <a:gdLst>
              <a:gd name="T0" fmla="*/ 0 w 163"/>
              <a:gd name="T1" fmla="*/ 66 h 250"/>
              <a:gd name="T2" fmla="*/ 26 w 163"/>
              <a:gd name="T3" fmla="*/ 250 h 250"/>
              <a:gd name="T4" fmla="*/ 163 w 163"/>
              <a:gd name="T5" fmla="*/ 174 h 250"/>
              <a:gd name="T6" fmla="*/ 123 w 163"/>
              <a:gd name="T7" fmla="*/ 0 h 250"/>
              <a:gd name="T8" fmla="*/ 0 w 163"/>
              <a:gd name="T9" fmla="*/ 66 h 250"/>
            </a:gdLst>
            <a:ahLst/>
            <a:cxnLst>
              <a:cxn ang="0">
                <a:pos x="T0" y="T1"/>
              </a:cxn>
              <a:cxn ang="0">
                <a:pos x="T2" y="T3"/>
              </a:cxn>
              <a:cxn ang="0">
                <a:pos x="T4" y="T5"/>
              </a:cxn>
              <a:cxn ang="0">
                <a:pos x="T6" y="T7"/>
              </a:cxn>
              <a:cxn ang="0">
                <a:pos x="T8" y="T9"/>
              </a:cxn>
            </a:cxnLst>
            <a:rect l="0" t="0" r="r" b="b"/>
            <a:pathLst>
              <a:path w="163" h="250">
                <a:moveTo>
                  <a:pt x="0" y="66"/>
                </a:moveTo>
                <a:lnTo>
                  <a:pt x="26" y="250"/>
                </a:lnTo>
                <a:lnTo>
                  <a:pt x="163" y="174"/>
                </a:lnTo>
                <a:lnTo>
                  <a:pt x="123" y="0"/>
                </a:lnTo>
                <a:lnTo>
                  <a:pt x="0" y="66"/>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5" name="Freeform 478"/>
          <p:cNvSpPr>
            <a:spLocks/>
          </p:cNvSpPr>
          <p:nvPr/>
        </p:nvSpPr>
        <p:spPr bwMode="auto">
          <a:xfrm>
            <a:off x="4493788" y="2786170"/>
            <a:ext cx="127357" cy="204086"/>
          </a:xfrm>
          <a:custGeom>
            <a:avLst/>
            <a:gdLst>
              <a:gd name="T0" fmla="*/ 0 w 161"/>
              <a:gd name="T1" fmla="*/ 81 h 258"/>
              <a:gd name="T2" fmla="*/ 24 w 161"/>
              <a:gd name="T3" fmla="*/ 258 h 258"/>
              <a:gd name="T4" fmla="*/ 161 w 161"/>
              <a:gd name="T5" fmla="*/ 175 h 258"/>
              <a:gd name="T6" fmla="*/ 121 w 161"/>
              <a:gd name="T7" fmla="*/ 0 h 258"/>
              <a:gd name="T8" fmla="*/ 0 w 161"/>
              <a:gd name="T9" fmla="*/ 81 h 258"/>
            </a:gdLst>
            <a:ahLst/>
            <a:cxnLst>
              <a:cxn ang="0">
                <a:pos x="T0" y="T1"/>
              </a:cxn>
              <a:cxn ang="0">
                <a:pos x="T2" y="T3"/>
              </a:cxn>
              <a:cxn ang="0">
                <a:pos x="T4" y="T5"/>
              </a:cxn>
              <a:cxn ang="0">
                <a:pos x="T6" y="T7"/>
              </a:cxn>
              <a:cxn ang="0">
                <a:pos x="T8" y="T9"/>
              </a:cxn>
            </a:cxnLst>
            <a:rect l="0" t="0" r="r" b="b"/>
            <a:pathLst>
              <a:path w="161" h="258">
                <a:moveTo>
                  <a:pt x="0" y="81"/>
                </a:moveTo>
                <a:lnTo>
                  <a:pt x="24" y="258"/>
                </a:lnTo>
                <a:lnTo>
                  <a:pt x="161" y="175"/>
                </a:lnTo>
                <a:lnTo>
                  <a:pt x="121" y="0"/>
                </a:lnTo>
                <a:lnTo>
                  <a:pt x="0" y="8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6" name="Freeform 479"/>
          <p:cNvSpPr>
            <a:spLocks/>
          </p:cNvSpPr>
          <p:nvPr/>
        </p:nvSpPr>
        <p:spPr bwMode="auto">
          <a:xfrm>
            <a:off x="4458191" y="2606606"/>
            <a:ext cx="132894" cy="174027"/>
          </a:xfrm>
          <a:custGeom>
            <a:avLst/>
            <a:gdLst>
              <a:gd name="T0" fmla="*/ 0 w 168"/>
              <a:gd name="T1" fmla="*/ 41 h 220"/>
              <a:gd name="T2" fmla="*/ 19 w 168"/>
              <a:gd name="T3" fmla="*/ 220 h 220"/>
              <a:gd name="T4" fmla="*/ 168 w 168"/>
              <a:gd name="T5" fmla="*/ 149 h 220"/>
              <a:gd name="T6" fmla="*/ 135 w 168"/>
              <a:gd name="T7" fmla="*/ 0 h 220"/>
              <a:gd name="T8" fmla="*/ 0 w 168"/>
              <a:gd name="T9" fmla="*/ 41 h 220"/>
            </a:gdLst>
            <a:ahLst/>
            <a:cxnLst>
              <a:cxn ang="0">
                <a:pos x="T0" y="T1"/>
              </a:cxn>
              <a:cxn ang="0">
                <a:pos x="T2" y="T3"/>
              </a:cxn>
              <a:cxn ang="0">
                <a:pos x="T4" y="T5"/>
              </a:cxn>
              <a:cxn ang="0">
                <a:pos x="T6" y="T7"/>
              </a:cxn>
              <a:cxn ang="0">
                <a:pos x="T8" y="T9"/>
              </a:cxn>
            </a:cxnLst>
            <a:rect l="0" t="0" r="r" b="b"/>
            <a:pathLst>
              <a:path w="168" h="220">
                <a:moveTo>
                  <a:pt x="0" y="41"/>
                </a:moveTo>
                <a:lnTo>
                  <a:pt x="19" y="220"/>
                </a:lnTo>
                <a:lnTo>
                  <a:pt x="168" y="149"/>
                </a:lnTo>
                <a:lnTo>
                  <a:pt x="135" y="0"/>
                </a:lnTo>
                <a:lnTo>
                  <a:pt x="0" y="41"/>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7" name="Freeform 480"/>
          <p:cNvSpPr>
            <a:spLocks/>
          </p:cNvSpPr>
          <p:nvPr/>
        </p:nvSpPr>
        <p:spPr bwMode="auto">
          <a:xfrm>
            <a:off x="4552324" y="1496000"/>
            <a:ext cx="109954" cy="116282"/>
          </a:xfrm>
          <a:custGeom>
            <a:avLst/>
            <a:gdLst>
              <a:gd name="T0" fmla="*/ 0 w 139"/>
              <a:gd name="T1" fmla="*/ 0 h 147"/>
              <a:gd name="T2" fmla="*/ 11 w 139"/>
              <a:gd name="T3" fmla="*/ 123 h 147"/>
              <a:gd name="T4" fmla="*/ 139 w 139"/>
              <a:gd name="T5" fmla="*/ 147 h 147"/>
              <a:gd name="T6" fmla="*/ 122 w 139"/>
              <a:gd name="T7" fmla="*/ 31 h 147"/>
              <a:gd name="T8" fmla="*/ 0 w 139"/>
              <a:gd name="T9" fmla="*/ 0 h 147"/>
            </a:gdLst>
            <a:ahLst/>
            <a:cxnLst>
              <a:cxn ang="0">
                <a:pos x="T0" y="T1"/>
              </a:cxn>
              <a:cxn ang="0">
                <a:pos x="T2" y="T3"/>
              </a:cxn>
              <a:cxn ang="0">
                <a:pos x="T4" y="T5"/>
              </a:cxn>
              <a:cxn ang="0">
                <a:pos x="T6" y="T7"/>
              </a:cxn>
              <a:cxn ang="0">
                <a:pos x="T8" y="T9"/>
              </a:cxn>
            </a:cxnLst>
            <a:rect l="0" t="0" r="r" b="b"/>
            <a:pathLst>
              <a:path w="139" h="147">
                <a:moveTo>
                  <a:pt x="0" y="0"/>
                </a:moveTo>
                <a:lnTo>
                  <a:pt x="11" y="123"/>
                </a:lnTo>
                <a:lnTo>
                  <a:pt x="139" y="147"/>
                </a:lnTo>
                <a:lnTo>
                  <a:pt x="122" y="31"/>
                </a:lnTo>
                <a:lnTo>
                  <a:pt x="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8" name="Freeform 481"/>
          <p:cNvSpPr>
            <a:spLocks/>
          </p:cNvSpPr>
          <p:nvPr/>
        </p:nvSpPr>
        <p:spPr bwMode="auto">
          <a:xfrm>
            <a:off x="4561026" y="1698504"/>
            <a:ext cx="127357" cy="132102"/>
          </a:xfrm>
          <a:custGeom>
            <a:avLst/>
            <a:gdLst>
              <a:gd name="T0" fmla="*/ 0 w 68"/>
              <a:gd name="T1" fmla="*/ 0 h 71"/>
              <a:gd name="T2" fmla="*/ 13 w 68"/>
              <a:gd name="T3" fmla="*/ 70 h 71"/>
              <a:gd name="T4" fmla="*/ 68 w 68"/>
              <a:gd name="T5" fmla="*/ 62 h 71"/>
              <a:gd name="T6" fmla="*/ 55 w 68"/>
              <a:gd name="T7" fmla="*/ 13 h 71"/>
              <a:gd name="T8" fmla="*/ 0 w 68"/>
              <a:gd name="T9" fmla="*/ 0 h 71"/>
            </a:gdLst>
            <a:ahLst/>
            <a:cxnLst>
              <a:cxn ang="0">
                <a:pos x="T0" y="T1"/>
              </a:cxn>
              <a:cxn ang="0">
                <a:pos x="T2" y="T3"/>
              </a:cxn>
              <a:cxn ang="0">
                <a:pos x="T4" y="T5"/>
              </a:cxn>
              <a:cxn ang="0">
                <a:pos x="T6" y="T7"/>
              </a:cxn>
              <a:cxn ang="0">
                <a:pos x="T8" y="T9"/>
              </a:cxn>
            </a:cxnLst>
            <a:rect l="0" t="0" r="r" b="b"/>
            <a:pathLst>
              <a:path w="68" h="71">
                <a:moveTo>
                  <a:pt x="0" y="0"/>
                </a:moveTo>
                <a:cubicBezTo>
                  <a:pt x="0" y="0"/>
                  <a:pt x="4" y="68"/>
                  <a:pt x="13" y="70"/>
                </a:cubicBezTo>
                <a:cubicBezTo>
                  <a:pt x="22" y="71"/>
                  <a:pt x="68" y="62"/>
                  <a:pt x="68" y="62"/>
                </a:cubicBezTo>
                <a:cubicBezTo>
                  <a:pt x="55" y="13"/>
                  <a:pt x="55" y="13"/>
                  <a:pt x="55" y="13"/>
                </a:cubicBezTo>
                <a:lnTo>
                  <a:pt x="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9" name="Freeform 482"/>
          <p:cNvSpPr>
            <a:spLocks/>
          </p:cNvSpPr>
          <p:nvPr/>
        </p:nvSpPr>
        <p:spPr bwMode="auto">
          <a:xfrm>
            <a:off x="4610069" y="1941350"/>
            <a:ext cx="124984" cy="119445"/>
          </a:xfrm>
          <a:custGeom>
            <a:avLst/>
            <a:gdLst>
              <a:gd name="T0" fmla="*/ 0 w 158"/>
              <a:gd name="T1" fmla="*/ 28 h 151"/>
              <a:gd name="T2" fmla="*/ 23 w 158"/>
              <a:gd name="T3" fmla="*/ 149 h 151"/>
              <a:gd name="T4" fmla="*/ 158 w 158"/>
              <a:gd name="T5" fmla="*/ 151 h 151"/>
              <a:gd name="T6" fmla="*/ 144 w 158"/>
              <a:gd name="T7" fmla="*/ 0 h 151"/>
              <a:gd name="T8" fmla="*/ 0 w 158"/>
              <a:gd name="T9" fmla="*/ 28 h 151"/>
            </a:gdLst>
            <a:ahLst/>
            <a:cxnLst>
              <a:cxn ang="0">
                <a:pos x="T0" y="T1"/>
              </a:cxn>
              <a:cxn ang="0">
                <a:pos x="T2" y="T3"/>
              </a:cxn>
              <a:cxn ang="0">
                <a:pos x="T4" y="T5"/>
              </a:cxn>
              <a:cxn ang="0">
                <a:pos x="T6" y="T7"/>
              </a:cxn>
              <a:cxn ang="0">
                <a:pos x="T8" y="T9"/>
              </a:cxn>
            </a:cxnLst>
            <a:rect l="0" t="0" r="r" b="b"/>
            <a:pathLst>
              <a:path w="158" h="151">
                <a:moveTo>
                  <a:pt x="0" y="28"/>
                </a:moveTo>
                <a:lnTo>
                  <a:pt x="23" y="149"/>
                </a:lnTo>
                <a:lnTo>
                  <a:pt x="158" y="151"/>
                </a:lnTo>
                <a:lnTo>
                  <a:pt x="144" y="0"/>
                </a:lnTo>
                <a:lnTo>
                  <a:pt x="0" y="2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0" name="Freeform 483"/>
          <p:cNvSpPr>
            <a:spLocks/>
          </p:cNvSpPr>
          <p:nvPr/>
        </p:nvSpPr>
        <p:spPr bwMode="auto">
          <a:xfrm>
            <a:off x="4615606" y="2184196"/>
            <a:ext cx="136058" cy="119445"/>
          </a:xfrm>
          <a:custGeom>
            <a:avLst/>
            <a:gdLst>
              <a:gd name="T0" fmla="*/ 0 w 172"/>
              <a:gd name="T1" fmla="*/ 0 h 151"/>
              <a:gd name="T2" fmla="*/ 28 w 172"/>
              <a:gd name="T3" fmla="*/ 151 h 151"/>
              <a:gd name="T4" fmla="*/ 172 w 172"/>
              <a:gd name="T5" fmla="*/ 137 h 151"/>
              <a:gd name="T6" fmla="*/ 161 w 172"/>
              <a:gd name="T7" fmla="*/ 0 h 151"/>
              <a:gd name="T8" fmla="*/ 0 w 172"/>
              <a:gd name="T9" fmla="*/ 0 h 151"/>
            </a:gdLst>
            <a:ahLst/>
            <a:cxnLst>
              <a:cxn ang="0">
                <a:pos x="T0" y="T1"/>
              </a:cxn>
              <a:cxn ang="0">
                <a:pos x="T2" y="T3"/>
              </a:cxn>
              <a:cxn ang="0">
                <a:pos x="T4" y="T5"/>
              </a:cxn>
              <a:cxn ang="0">
                <a:pos x="T6" y="T7"/>
              </a:cxn>
              <a:cxn ang="0">
                <a:pos x="T8" y="T9"/>
              </a:cxn>
            </a:cxnLst>
            <a:rect l="0" t="0" r="r" b="b"/>
            <a:pathLst>
              <a:path w="172" h="151">
                <a:moveTo>
                  <a:pt x="0" y="0"/>
                </a:moveTo>
                <a:lnTo>
                  <a:pt x="28" y="151"/>
                </a:lnTo>
                <a:lnTo>
                  <a:pt x="172" y="137"/>
                </a:lnTo>
                <a:lnTo>
                  <a:pt x="161" y="0"/>
                </a:lnTo>
                <a:lnTo>
                  <a:pt x="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1" name="Freeform 484"/>
          <p:cNvSpPr>
            <a:spLocks/>
          </p:cNvSpPr>
          <p:nvPr/>
        </p:nvSpPr>
        <p:spPr bwMode="auto">
          <a:xfrm>
            <a:off x="4655159" y="2384327"/>
            <a:ext cx="137640" cy="140012"/>
          </a:xfrm>
          <a:custGeom>
            <a:avLst/>
            <a:gdLst>
              <a:gd name="T0" fmla="*/ 0 w 174"/>
              <a:gd name="T1" fmla="*/ 0 h 177"/>
              <a:gd name="T2" fmla="*/ 23 w 174"/>
              <a:gd name="T3" fmla="*/ 177 h 177"/>
              <a:gd name="T4" fmla="*/ 174 w 174"/>
              <a:gd name="T5" fmla="*/ 156 h 177"/>
              <a:gd name="T6" fmla="*/ 153 w 174"/>
              <a:gd name="T7" fmla="*/ 5 h 177"/>
              <a:gd name="T8" fmla="*/ 0 w 174"/>
              <a:gd name="T9" fmla="*/ 0 h 177"/>
            </a:gdLst>
            <a:ahLst/>
            <a:cxnLst>
              <a:cxn ang="0">
                <a:pos x="T0" y="T1"/>
              </a:cxn>
              <a:cxn ang="0">
                <a:pos x="T2" y="T3"/>
              </a:cxn>
              <a:cxn ang="0">
                <a:pos x="T4" y="T5"/>
              </a:cxn>
              <a:cxn ang="0">
                <a:pos x="T6" y="T7"/>
              </a:cxn>
              <a:cxn ang="0">
                <a:pos x="T8" y="T9"/>
              </a:cxn>
            </a:cxnLst>
            <a:rect l="0" t="0" r="r" b="b"/>
            <a:pathLst>
              <a:path w="174" h="177">
                <a:moveTo>
                  <a:pt x="0" y="0"/>
                </a:moveTo>
                <a:lnTo>
                  <a:pt x="23" y="177"/>
                </a:lnTo>
                <a:lnTo>
                  <a:pt x="174" y="156"/>
                </a:lnTo>
                <a:lnTo>
                  <a:pt x="153" y="5"/>
                </a:lnTo>
                <a:lnTo>
                  <a:pt x="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2" name="Freeform 485"/>
          <p:cNvSpPr>
            <a:spLocks/>
          </p:cNvSpPr>
          <p:nvPr/>
        </p:nvSpPr>
        <p:spPr bwMode="auto">
          <a:xfrm>
            <a:off x="4692338" y="2614516"/>
            <a:ext cx="145550" cy="164535"/>
          </a:xfrm>
          <a:custGeom>
            <a:avLst/>
            <a:gdLst>
              <a:gd name="T0" fmla="*/ 0 w 184"/>
              <a:gd name="T1" fmla="*/ 52 h 208"/>
              <a:gd name="T2" fmla="*/ 31 w 184"/>
              <a:gd name="T3" fmla="*/ 208 h 208"/>
              <a:gd name="T4" fmla="*/ 184 w 184"/>
              <a:gd name="T5" fmla="*/ 165 h 208"/>
              <a:gd name="T6" fmla="*/ 161 w 184"/>
              <a:gd name="T7" fmla="*/ 0 h 208"/>
              <a:gd name="T8" fmla="*/ 0 w 184"/>
              <a:gd name="T9" fmla="*/ 52 h 208"/>
            </a:gdLst>
            <a:ahLst/>
            <a:cxnLst>
              <a:cxn ang="0">
                <a:pos x="T0" y="T1"/>
              </a:cxn>
              <a:cxn ang="0">
                <a:pos x="T2" y="T3"/>
              </a:cxn>
              <a:cxn ang="0">
                <a:pos x="T4" y="T5"/>
              </a:cxn>
              <a:cxn ang="0">
                <a:pos x="T6" y="T7"/>
              </a:cxn>
              <a:cxn ang="0">
                <a:pos x="T8" y="T9"/>
              </a:cxn>
            </a:cxnLst>
            <a:rect l="0" t="0" r="r" b="b"/>
            <a:pathLst>
              <a:path w="184" h="208">
                <a:moveTo>
                  <a:pt x="0" y="52"/>
                </a:moveTo>
                <a:lnTo>
                  <a:pt x="31" y="208"/>
                </a:lnTo>
                <a:lnTo>
                  <a:pt x="184" y="165"/>
                </a:lnTo>
                <a:lnTo>
                  <a:pt x="161" y="0"/>
                </a:lnTo>
                <a:lnTo>
                  <a:pt x="0" y="5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3" name="Freeform 486"/>
          <p:cNvSpPr>
            <a:spLocks/>
          </p:cNvSpPr>
          <p:nvPr/>
        </p:nvSpPr>
        <p:spPr bwMode="auto">
          <a:xfrm>
            <a:off x="4722396" y="2831259"/>
            <a:ext cx="136058" cy="124983"/>
          </a:xfrm>
          <a:custGeom>
            <a:avLst/>
            <a:gdLst>
              <a:gd name="T0" fmla="*/ 0 w 172"/>
              <a:gd name="T1" fmla="*/ 38 h 158"/>
              <a:gd name="T2" fmla="*/ 37 w 172"/>
              <a:gd name="T3" fmla="*/ 158 h 158"/>
              <a:gd name="T4" fmla="*/ 172 w 172"/>
              <a:gd name="T5" fmla="*/ 118 h 158"/>
              <a:gd name="T6" fmla="*/ 163 w 172"/>
              <a:gd name="T7" fmla="*/ 0 h 158"/>
              <a:gd name="T8" fmla="*/ 0 w 172"/>
              <a:gd name="T9" fmla="*/ 38 h 158"/>
            </a:gdLst>
            <a:ahLst/>
            <a:cxnLst>
              <a:cxn ang="0">
                <a:pos x="T0" y="T1"/>
              </a:cxn>
              <a:cxn ang="0">
                <a:pos x="T2" y="T3"/>
              </a:cxn>
              <a:cxn ang="0">
                <a:pos x="T4" y="T5"/>
              </a:cxn>
              <a:cxn ang="0">
                <a:pos x="T6" y="T7"/>
              </a:cxn>
              <a:cxn ang="0">
                <a:pos x="T8" y="T9"/>
              </a:cxn>
            </a:cxnLst>
            <a:rect l="0" t="0" r="r" b="b"/>
            <a:pathLst>
              <a:path w="172" h="158">
                <a:moveTo>
                  <a:pt x="0" y="38"/>
                </a:moveTo>
                <a:lnTo>
                  <a:pt x="37" y="158"/>
                </a:lnTo>
                <a:lnTo>
                  <a:pt x="172" y="118"/>
                </a:lnTo>
                <a:lnTo>
                  <a:pt x="163" y="0"/>
                </a:lnTo>
                <a:lnTo>
                  <a:pt x="0" y="3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4" name="Freeform 487"/>
          <p:cNvSpPr>
            <a:spLocks/>
          </p:cNvSpPr>
          <p:nvPr/>
        </p:nvSpPr>
        <p:spPr bwMode="auto">
          <a:xfrm>
            <a:off x="3987525" y="1299824"/>
            <a:ext cx="791034" cy="344098"/>
          </a:xfrm>
          <a:custGeom>
            <a:avLst/>
            <a:gdLst>
              <a:gd name="T0" fmla="*/ 0 w 1000"/>
              <a:gd name="T1" fmla="*/ 286 h 435"/>
              <a:gd name="T2" fmla="*/ 38 w 1000"/>
              <a:gd name="T3" fmla="*/ 435 h 435"/>
              <a:gd name="T4" fmla="*/ 586 w 1000"/>
              <a:gd name="T5" fmla="*/ 154 h 435"/>
              <a:gd name="T6" fmla="*/ 1000 w 1000"/>
              <a:gd name="T7" fmla="*/ 253 h 435"/>
              <a:gd name="T8" fmla="*/ 969 w 1000"/>
              <a:gd name="T9" fmla="*/ 92 h 435"/>
              <a:gd name="T10" fmla="*/ 577 w 1000"/>
              <a:gd name="T11" fmla="*/ 0 h 435"/>
              <a:gd name="T12" fmla="*/ 0 w 1000"/>
              <a:gd name="T13" fmla="*/ 286 h 435"/>
            </a:gdLst>
            <a:ahLst/>
            <a:cxnLst>
              <a:cxn ang="0">
                <a:pos x="T0" y="T1"/>
              </a:cxn>
              <a:cxn ang="0">
                <a:pos x="T2" y="T3"/>
              </a:cxn>
              <a:cxn ang="0">
                <a:pos x="T4" y="T5"/>
              </a:cxn>
              <a:cxn ang="0">
                <a:pos x="T6" y="T7"/>
              </a:cxn>
              <a:cxn ang="0">
                <a:pos x="T8" y="T9"/>
              </a:cxn>
              <a:cxn ang="0">
                <a:pos x="T10" y="T11"/>
              </a:cxn>
              <a:cxn ang="0">
                <a:pos x="T12" y="T13"/>
              </a:cxn>
            </a:cxnLst>
            <a:rect l="0" t="0" r="r" b="b"/>
            <a:pathLst>
              <a:path w="1000" h="435">
                <a:moveTo>
                  <a:pt x="0" y="286"/>
                </a:moveTo>
                <a:lnTo>
                  <a:pt x="38" y="435"/>
                </a:lnTo>
                <a:lnTo>
                  <a:pt x="586" y="154"/>
                </a:lnTo>
                <a:lnTo>
                  <a:pt x="1000" y="253"/>
                </a:lnTo>
                <a:lnTo>
                  <a:pt x="969" y="92"/>
                </a:lnTo>
                <a:lnTo>
                  <a:pt x="577" y="0"/>
                </a:lnTo>
                <a:lnTo>
                  <a:pt x="0" y="286"/>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5" name="Freeform 488"/>
          <p:cNvSpPr>
            <a:spLocks/>
          </p:cNvSpPr>
          <p:nvPr/>
        </p:nvSpPr>
        <p:spPr bwMode="auto">
          <a:xfrm>
            <a:off x="3991481" y="1299824"/>
            <a:ext cx="469083" cy="344098"/>
          </a:xfrm>
          <a:custGeom>
            <a:avLst/>
            <a:gdLst>
              <a:gd name="T0" fmla="*/ 572 w 593"/>
              <a:gd name="T1" fmla="*/ 0 h 435"/>
              <a:gd name="T2" fmla="*/ 593 w 593"/>
              <a:gd name="T3" fmla="*/ 170 h 435"/>
              <a:gd name="T4" fmla="*/ 33 w 593"/>
              <a:gd name="T5" fmla="*/ 435 h 435"/>
              <a:gd name="T6" fmla="*/ 0 w 593"/>
              <a:gd name="T7" fmla="*/ 267 h 435"/>
              <a:gd name="T8" fmla="*/ 572 w 593"/>
              <a:gd name="T9" fmla="*/ 0 h 435"/>
            </a:gdLst>
            <a:ahLst/>
            <a:cxnLst>
              <a:cxn ang="0">
                <a:pos x="T0" y="T1"/>
              </a:cxn>
              <a:cxn ang="0">
                <a:pos x="T2" y="T3"/>
              </a:cxn>
              <a:cxn ang="0">
                <a:pos x="T4" y="T5"/>
              </a:cxn>
              <a:cxn ang="0">
                <a:pos x="T6" y="T7"/>
              </a:cxn>
              <a:cxn ang="0">
                <a:pos x="T8" y="T9"/>
              </a:cxn>
            </a:cxnLst>
            <a:rect l="0" t="0" r="r" b="b"/>
            <a:pathLst>
              <a:path w="593" h="435">
                <a:moveTo>
                  <a:pt x="572" y="0"/>
                </a:moveTo>
                <a:lnTo>
                  <a:pt x="593" y="170"/>
                </a:lnTo>
                <a:lnTo>
                  <a:pt x="33" y="435"/>
                </a:lnTo>
                <a:lnTo>
                  <a:pt x="0" y="267"/>
                </a:lnTo>
                <a:lnTo>
                  <a:pt x="572" y="0"/>
                </a:lnTo>
                <a:close/>
              </a:path>
            </a:pathLst>
          </a:custGeom>
          <a:solidFill>
            <a:srgbClr val="004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6" name="Freeform 489"/>
          <p:cNvSpPr>
            <a:spLocks/>
          </p:cNvSpPr>
          <p:nvPr/>
        </p:nvSpPr>
        <p:spPr bwMode="auto">
          <a:xfrm>
            <a:off x="3493921" y="2156510"/>
            <a:ext cx="4562685" cy="2344614"/>
          </a:xfrm>
          <a:custGeom>
            <a:avLst/>
            <a:gdLst>
              <a:gd name="T0" fmla="*/ 1869 w 2441"/>
              <a:gd name="T1" fmla="*/ 832 h 1254"/>
              <a:gd name="T2" fmla="*/ 1448 w 2441"/>
              <a:gd name="T3" fmla="*/ 427 h 1254"/>
              <a:gd name="T4" fmla="*/ 782 w 2441"/>
              <a:gd name="T5" fmla="*/ 183 h 1254"/>
              <a:gd name="T6" fmla="*/ 450 w 2441"/>
              <a:gd name="T7" fmla="*/ 849 h 1254"/>
              <a:gd name="T8" fmla="*/ 222 w 2441"/>
              <a:gd name="T9" fmla="*/ 1254 h 1254"/>
              <a:gd name="T10" fmla="*/ 2251 w 2441"/>
              <a:gd name="T11" fmla="*/ 1254 h 1254"/>
              <a:gd name="T12" fmla="*/ 1869 w 2441"/>
              <a:gd name="T13" fmla="*/ 832 h 1254"/>
            </a:gdLst>
            <a:ahLst/>
            <a:cxnLst>
              <a:cxn ang="0">
                <a:pos x="T0" y="T1"/>
              </a:cxn>
              <a:cxn ang="0">
                <a:pos x="T2" y="T3"/>
              </a:cxn>
              <a:cxn ang="0">
                <a:pos x="T4" y="T5"/>
              </a:cxn>
              <a:cxn ang="0">
                <a:pos x="T6" y="T7"/>
              </a:cxn>
              <a:cxn ang="0">
                <a:pos x="T8" y="T9"/>
              </a:cxn>
              <a:cxn ang="0">
                <a:pos x="T10" y="T11"/>
              </a:cxn>
              <a:cxn ang="0">
                <a:pos x="T12" y="T13"/>
              </a:cxn>
            </a:cxnLst>
            <a:rect l="0" t="0" r="r" b="b"/>
            <a:pathLst>
              <a:path w="2441" h="1254">
                <a:moveTo>
                  <a:pt x="1869" y="832"/>
                </a:moveTo>
                <a:cubicBezTo>
                  <a:pt x="1869" y="832"/>
                  <a:pt x="2040" y="370"/>
                  <a:pt x="1448" y="427"/>
                </a:cubicBezTo>
                <a:cubicBezTo>
                  <a:pt x="1448" y="427"/>
                  <a:pt x="1275" y="0"/>
                  <a:pt x="782" y="183"/>
                </a:cubicBezTo>
                <a:cubicBezTo>
                  <a:pt x="241" y="385"/>
                  <a:pt x="450" y="849"/>
                  <a:pt x="450" y="849"/>
                </a:cubicBezTo>
                <a:cubicBezTo>
                  <a:pt x="450" y="849"/>
                  <a:pt x="0" y="831"/>
                  <a:pt x="222" y="1254"/>
                </a:cubicBezTo>
                <a:cubicBezTo>
                  <a:pt x="2251" y="1254"/>
                  <a:pt x="2251" y="1254"/>
                  <a:pt x="2251" y="1254"/>
                </a:cubicBezTo>
                <a:cubicBezTo>
                  <a:pt x="2251" y="1254"/>
                  <a:pt x="2441" y="616"/>
                  <a:pt x="1869" y="8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7" name="Freeform 490"/>
          <p:cNvSpPr>
            <a:spLocks/>
          </p:cNvSpPr>
          <p:nvPr/>
        </p:nvSpPr>
        <p:spPr bwMode="auto">
          <a:xfrm>
            <a:off x="3333340" y="4289919"/>
            <a:ext cx="1379563" cy="2776516"/>
          </a:xfrm>
          <a:custGeom>
            <a:avLst/>
            <a:gdLst>
              <a:gd name="T0" fmla="*/ 487 w 738"/>
              <a:gd name="T1" fmla="*/ 0 h 1485"/>
              <a:gd name="T2" fmla="*/ 446 w 738"/>
              <a:gd name="T3" fmla="*/ 1420 h 1485"/>
              <a:gd name="T4" fmla="*/ 592 w 738"/>
              <a:gd name="T5" fmla="*/ 1468 h 1485"/>
              <a:gd name="T6" fmla="*/ 633 w 738"/>
              <a:gd name="T7" fmla="*/ 1347 h 1485"/>
              <a:gd name="T8" fmla="*/ 738 w 738"/>
              <a:gd name="T9" fmla="*/ 1282 h 1485"/>
              <a:gd name="T10" fmla="*/ 665 w 738"/>
              <a:gd name="T11" fmla="*/ 1216 h 1485"/>
              <a:gd name="T12" fmla="*/ 682 w 738"/>
              <a:gd name="T13" fmla="*/ 1079 h 1485"/>
              <a:gd name="T14" fmla="*/ 487 w 738"/>
              <a:gd name="T15" fmla="*/ 1193 h 1485"/>
              <a:gd name="T16" fmla="*/ 471 w 738"/>
              <a:gd name="T17" fmla="*/ 1079 h 1485"/>
              <a:gd name="T18" fmla="*/ 406 w 738"/>
              <a:gd name="T19" fmla="*/ 1184 h 1485"/>
              <a:gd name="T20" fmla="*/ 552 w 738"/>
              <a:gd name="T21" fmla="*/ 8 h 1485"/>
              <a:gd name="T22" fmla="*/ 487 w 738"/>
              <a:gd name="T23" fmla="*/ 0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8" h="1485">
                <a:moveTo>
                  <a:pt x="487" y="0"/>
                </a:moveTo>
                <a:cubicBezTo>
                  <a:pt x="487" y="0"/>
                  <a:pt x="0" y="1079"/>
                  <a:pt x="446" y="1420"/>
                </a:cubicBezTo>
                <a:cubicBezTo>
                  <a:pt x="446" y="1420"/>
                  <a:pt x="495" y="1485"/>
                  <a:pt x="592" y="1468"/>
                </a:cubicBezTo>
                <a:cubicBezTo>
                  <a:pt x="690" y="1452"/>
                  <a:pt x="633" y="1347"/>
                  <a:pt x="633" y="1347"/>
                </a:cubicBezTo>
                <a:cubicBezTo>
                  <a:pt x="633" y="1347"/>
                  <a:pt x="738" y="1347"/>
                  <a:pt x="738" y="1282"/>
                </a:cubicBezTo>
                <a:cubicBezTo>
                  <a:pt x="738" y="1230"/>
                  <a:pt x="665" y="1216"/>
                  <a:pt x="665" y="1216"/>
                </a:cubicBezTo>
                <a:cubicBezTo>
                  <a:pt x="665" y="1216"/>
                  <a:pt x="738" y="1087"/>
                  <a:pt x="682" y="1079"/>
                </a:cubicBezTo>
                <a:cubicBezTo>
                  <a:pt x="625" y="1071"/>
                  <a:pt x="487" y="1193"/>
                  <a:pt x="487" y="1193"/>
                </a:cubicBezTo>
                <a:cubicBezTo>
                  <a:pt x="471" y="1079"/>
                  <a:pt x="471" y="1079"/>
                  <a:pt x="471" y="1079"/>
                </a:cubicBezTo>
                <a:cubicBezTo>
                  <a:pt x="471" y="1079"/>
                  <a:pt x="406" y="1128"/>
                  <a:pt x="406" y="1184"/>
                </a:cubicBezTo>
                <a:cubicBezTo>
                  <a:pt x="406" y="1184"/>
                  <a:pt x="276" y="689"/>
                  <a:pt x="552" y="8"/>
                </a:cubicBezTo>
                <a:lnTo>
                  <a:pt x="4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8" name="Oval 491"/>
          <p:cNvSpPr>
            <a:spLocks noChangeArrowheads="1"/>
          </p:cNvSpPr>
          <p:nvPr/>
        </p:nvSpPr>
        <p:spPr bwMode="auto">
          <a:xfrm>
            <a:off x="5030900" y="3040882"/>
            <a:ext cx="208833" cy="478573"/>
          </a:xfrm>
          <a:prstGeom prst="ellipse">
            <a:avLst/>
          </a:prstGeom>
          <a:solidFill>
            <a:schemeClr val="tx1">
              <a:lumMod val="75000"/>
              <a:lumOff val="25000"/>
            </a:schemeClr>
          </a:solidFill>
          <a:ln>
            <a:noFill/>
          </a:ln>
        </p:spPr>
        <p:txBody>
          <a:bodyPr vert="horz" wrap="square" lIns="93260" tIns="46630" rIns="93260" bIns="46630" numCol="1" anchor="t" anchorCtr="0" compatLnSpc="1">
            <a:prstTxWarp prst="textNoShape">
              <a:avLst/>
            </a:prstTxWarp>
          </a:bodyPr>
          <a:lstStyle/>
          <a:p>
            <a:endParaRPr lang="en-US" sz="1836"/>
          </a:p>
        </p:txBody>
      </p:sp>
      <p:sp>
        <p:nvSpPr>
          <p:cNvPr id="609" name="Oval 492"/>
          <p:cNvSpPr>
            <a:spLocks noChangeArrowheads="1"/>
          </p:cNvSpPr>
          <p:nvPr/>
        </p:nvSpPr>
        <p:spPr bwMode="auto">
          <a:xfrm>
            <a:off x="5068078" y="3287684"/>
            <a:ext cx="109954" cy="167698"/>
          </a:xfrm>
          <a:prstGeom prst="ellipse">
            <a:avLst/>
          </a:pr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0" name="Freeform 493"/>
          <p:cNvSpPr>
            <a:spLocks/>
          </p:cNvSpPr>
          <p:nvPr/>
        </p:nvSpPr>
        <p:spPr bwMode="auto">
          <a:xfrm>
            <a:off x="5505520" y="3020315"/>
            <a:ext cx="242847" cy="489647"/>
          </a:xfrm>
          <a:custGeom>
            <a:avLst/>
            <a:gdLst>
              <a:gd name="T0" fmla="*/ 121 w 130"/>
              <a:gd name="T1" fmla="*/ 138 h 262"/>
              <a:gd name="T2" fmla="*/ 48 w 130"/>
              <a:gd name="T3" fmla="*/ 258 h 262"/>
              <a:gd name="T4" fmla="*/ 10 w 130"/>
              <a:gd name="T5" fmla="*/ 123 h 262"/>
              <a:gd name="T6" fmla="*/ 83 w 130"/>
              <a:gd name="T7" fmla="*/ 4 h 262"/>
              <a:gd name="T8" fmla="*/ 121 w 130"/>
              <a:gd name="T9" fmla="*/ 138 h 262"/>
            </a:gdLst>
            <a:ahLst/>
            <a:cxnLst>
              <a:cxn ang="0">
                <a:pos x="T0" y="T1"/>
              </a:cxn>
              <a:cxn ang="0">
                <a:pos x="T2" y="T3"/>
              </a:cxn>
              <a:cxn ang="0">
                <a:pos x="T4" y="T5"/>
              </a:cxn>
              <a:cxn ang="0">
                <a:pos x="T6" y="T7"/>
              </a:cxn>
              <a:cxn ang="0">
                <a:pos x="T8" y="T9"/>
              </a:cxn>
            </a:cxnLst>
            <a:rect l="0" t="0" r="r" b="b"/>
            <a:pathLst>
              <a:path w="130" h="262">
                <a:moveTo>
                  <a:pt x="121" y="138"/>
                </a:moveTo>
                <a:cubicBezTo>
                  <a:pt x="111" y="209"/>
                  <a:pt x="78" y="262"/>
                  <a:pt x="48" y="258"/>
                </a:cubicBezTo>
                <a:cubicBezTo>
                  <a:pt x="17" y="253"/>
                  <a:pt x="0" y="193"/>
                  <a:pt x="10" y="123"/>
                </a:cubicBezTo>
                <a:cubicBezTo>
                  <a:pt x="20" y="53"/>
                  <a:pt x="52" y="0"/>
                  <a:pt x="83" y="4"/>
                </a:cubicBezTo>
                <a:cubicBezTo>
                  <a:pt x="114" y="8"/>
                  <a:pt x="130" y="68"/>
                  <a:pt x="121" y="138"/>
                </a:cubicBezTo>
                <a:close/>
              </a:path>
            </a:pathLst>
          </a:custGeom>
          <a:solidFill>
            <a:schemeClr val="tx1">
              <a:lumMod val="75000"/>
              <a:lumOff val="25000"/>
            </a:schemeClr>
          </a:solidFill>
          <a:ln>
            <a:noFill/>
          </a:ln>
        </p:spPr>
        <p:txBody>
          <a:bodyPr vert="horz" wrap="square" lIns="93260" tIns="46630" rIns="93260" bIns="46630" numCol="1" anchor="t" anchorCtr="0" compatLnSpc="1">
            <a:prstTxWarp prst="textNoShape">
              <a:avLst/>
            </a:prstTxWarp>
          </a:bodyPr>
          <a:lstStyle/>
          <a:p>
            <a:endParaRPr lang="en-US" sz="1836"/>
          </a:p>
        </p:txBody>
      </p:sp>
      <p:sp>
        <p:nvSpPr>
          <p:cNvPr id="611" name="Freeform 494"/>
          <p:cNvSpPr>
            <a:spLocks/>
          </p:cNvSpPr>
          <p:nvPr/>
        </p:nvSpPr>
        <p:spPr bwMode="auto">
          <a:xfrm>
            <a:off x="5542698" y="3253669"/>
            <a:ext cx="128939" cy="213578"/>
          </a:xfrm>
          <a:custGeom>
            <a:avLst/>
            <a:gdLst>
              <a:gd name="T0" fmla="*/ 65 w 69"/>
              <a:gd name="T1" fmla="*/ 61 h 114"/>
              <a:gd name="T2" fmla="*/ 27 w 69"/>
              <a:gd name="T3" fmla="*/ 112 h 114"/>
              <a:gd name="T4" fmla="*/ 5 w 69"/>
              <a:gd name="T5" fmla="*/ 53 h 114"/>
              <a:gd name="T6" fmla="*/ 42 w 69"/>
              <a:gd name="T7" fmla="*/ 2 h 114"/>
              <a:gd name="T8" fmla="*/ 65 w 69"/>
              <a:gd name="T9" fmla="*/ 61 h 114"/>
            </a:gdLst>
            <a:ahLst/>
            <a:cxnLst>
              <a:cxn ang="0">
                <a:pos x="T0" y="T1"/>
              </a:cxn>
              <a:cxn ang="0">
                <a:pos x="T2" y="T3"/>
              </a:cxn>
              <a:cxn ang="0">
                <a:pos x="T4" y="T5"/>
              </a:cxn>
              <a:cxn ang="0">
                <a:pos x="T6" y="T7"/>
              </a:cxn>
              <a:cxn ang="0">
                <a:pos x="T8" y="T9"/>
              </a:cxn>
            </a:cxnLst>
            <a:rect l="0" t="0" r="r" b="b"/>
            <a:pathLst>
              <a:path w="69" h="114">
                <a:moveTo>
                  <a:pt x="65" y="61"/>
                </a:moveTo>
                <a:cubicBezTo>
                  <a:pt x="61" y="91"/>
                  <a:pt x="44" y="114"/>
                  <a:pt x="27" y="112"/>
                </a:cubicBezTo>
                <a:cubicBezTo>
                  <a:pt x="11" y="109"/>
                  <a:pt x="0" y="83"/>
                  <a:pt x="5" y="53"/>
                </a:cubicBezTo>
                <a:cubicBezTo>
                  <a:pt x="9" y="23"/>
                  <a:pt x="26" y="0"/>
                  <a:pt x="42" y="2"/>
                </a:cubicBezTo>
                <a:cubicBezTo>
                  <a:pt x="59" y="5"/>
                  <a:pt x="69" y="31"/>
                  <a:pt x="65" y="6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2" name="Freeform 495"/>
          <p:cNvSpPr>
            <a:spLocks/>
          </p:cNvSpPr>
          <p:nvPr/>
        </p:nvSpPr>
        <p:spPr bwMode="auto">
          <a:xfrm>
            <a:off x="4641711" y="3608841"/>
            <a:ext cx="418457" cy="449305"/>
          </a:xfrm>
          <a:custGeom>
            <a:avLst/>
            <a:gdLst>
              <a:gd name="T0" fmla="*/ 0 w 224"/>
              <a:gd name="T1" fmla="*/ 112 h 240"/>
              <a:gd name="T2" fmla="*/ 104 w 224"/>
              <a:gd name="T3" fmla="*/ 152 h 240"/>
              <a:gd name="T4" fmla="*/ 144 w 224"/>
              <a:gd name="T5" fmla="*/ 0 h 240"/>
              <a:gd name="T6" fmla="*/ 136 w 224"/>
              <a:gd name="T7" fmla="*/ 192 h 240"/>
              <a:gd name="T8" fmla="*/ 0 w 224"/>
              <a:gd name="T9" fmla="*/ 112 h 240"/>
            </a:gdLst>
            <a:ahLst/>
            <a:cxnLst>
              <a:cxn ang="0">
                <a:pos x="T0" y="T1"/>
              </a:cxn>
              <a:cxn ang="0">
                <a:pos x="T2" y="T3"/>
              </a:cxn>
              <a:cxn ang="0">
                <a:pos x="T4" y="T5"/>
              </a:cxn>
              <a:cxn ang="0">
                <a:pos x="T6" y="T7"/>
              </a:cxn>
              <a:cxn ang="0">
                <a:pos x="T8" y="T9"/>
              </a:cxn>
            </a:cxnLst>
            <a:rect l="0" t="0" r="r" b="b"/>
            <a:pathLst>
              <a:path w="224" h="240">
                <a:moveTo>
                  <a:pt x="0" y="112"/>
                </a:moveTo>
                <a:cubicBezTo>
                  <a:pt x="0" y="112"/>
                  <a:pt x="48" y="176"/>
                  <a:pt x="104" y="152"/>
                </a:cubicBezTo>
                <a:cubicBezTo>
                  <a:pt x="160" y="128"/>
                  <a:pt x="144" y="0"/>
                  <a:pt x="144" y="0"/>
                </a:cubicBezTo>
                <a:cubicBezTo>
                  <a:pt x="144" y="0"/>
                  <a:pt x="224" y="144"/>
                  <a:pt x="136" y="192"/>
                </a:cubicBezTo>
                <a:cubicBezTo>
                  <a:pt x="48" y="240"/>
                  <a:pt x="0" y="112"/>
                  <a:pt x="0" y="11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3" name="Freeform 496"/>
          <p:cNvSpPr>
            <a:spLocks/>
          </p:cNvSpPr>
          <p:nvPr/>
        </p:nvSpPr>
        <p:spPr bwMode="auto">
          <a:xfrm>
            <a:off x="5638414" y="3564544"/>
            <a:ext cx="454054" cy="433484"/>
          </a:xfrm>
          <a:custGeom>
            <a:avLst/>
            <a:gdLst>
              <a:gd name="T0" fmla="*/ 115 w 243"/>
              <a:gd name="T1" fmla="*/ 0 h 232"/>
              <a:gd name="T2" fmla="*/ 115 w 243"/>
              <a:gd name="T3" fmla="*/ 128 h 232"/>
              <a:gd name="T4" fmla="*/ 243 w 243"/>
              <a:gd name="T5" fmla="*/ 144 h 232"/>
              <a:gd name="T6" fmla="*/ 83 w 243"/>
              <a:gd name="T7" fmla="*/ 160 h 232"/>
              <a:gd name="T8" fmla="*/ 115 w 243"/>
              <a:gd name="T9" fmla="*/ 0 h 232"/>
            </a:gdLst>
            <a:ahLst/>
            <a:cxnLst>
              <a:cxn ang="0">
                <a:pos x="T0" y="T1"/>
              </a:cxn>
              <a:cxn ang="0">
                <a:pos x="T2" y="T3"/>
              </a:cxn>
              <a:cxn ang="0">
                <a:pos x="T4" y="T5"/>
              </a:cxn>
              <a:cxn ang="0">
                <a:pos x="T6" y="T7"/>
              </a:cxn>
              <a:cxn ang="0">
                <a:pos x="T8" y="T9"/>
              </a:cxn>
            </a:cxnLst>
            <a:rect l="0" t="0" r="r" b="b"/>
            <a:pathLst>
              <a:path w="243" h="232">
                <a:moveTo>
                  <a:pt x="115" y="0"/>
                </a:moveTo>
                <a:cubicBezTo>
                  <a:pt x="115" y="0"/>
                  <a:pt x="67" y="80"/>
                  <a:pt x="115" y="128"/>
                </a:cubicBezTo>
                <a:cubicBezTo>
                  <a:pt x="163" y="176"/>
                  <a:pt x="243" y="144"/>
                  <a:pt x="243" y="144"/>
                </a:cubicBezTo>
                <a:cubicBezTo>
                  <a:pt x="243" y="144"/>
                  <a:pt x="147" y="232"/>
                  <a:pt x="83" y="160"/>
                </a:cubicBezTo>
                <a:cubicBezTo>
                  <a:pt x="0" y="67"/>
                  <a:pt x="115" y="0"/>
                  <a:pt x="115"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4" name="Freeform 497"/>
          <p:cNvSpPr>
            <a:spLocks/>
          </p:cNvSpPr>
          <p:nvPr/>
        </p:nvSpPr>
        <p:spPr bwMode="auto">
          <a:xfrm>
            <a:off x="4940721" y="3833494"/>
            <a:ext cx="927092" cy="253920"/>
          </a:xfrm>
          <a:custGeom>
            <a:avLst/>
            <a:gdLst>
              <a:gd name="T0" fmla="*/ 0 w 496"/>
              <a:gd name="T1" fmla="*/ 0 h 136"/>
              <a:gd name="T2" fmla="*/ 248 w 496"/>
              <a:gd name="T3" fmla="*/ 104 h 136"/>
              <a:gd name="T4" fmla="*/ 456 w 496"/>
              <a:gd name="T5" fmla="*/ 16 h 136"/>
              <a:gd name="T6" fmla="*/ 496 w 496"/>
              <a:gd name="T7" fmla="*/ 16 h 136"/>
              <a:gd name="T8" fmla="*/ 264 w 496"/>
              <a:gd name="T9" fmla="*/ 136 h 136"/>
              <a:gd name="T10" fmla="*/ 0 w 496"/>
              <a:gd name="T11" fmla="*/ 40 h 136"/>
              <a:gd name="T12" fmla="*/ 0 w 49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496" h="136">
                <a:moveTo>
                  <a:pt x="0" y="0"/>
                </a:moveTo>
                <a:cubicBezTo>
                  <a:pt x="0" y="0"/>
                  <a:pt x="120" y="104"/>
                  <a:pt x="248" y="104"/>
                </a:cubicBezTo>
                <a:cubicBezTo>
                  <a:pt x="376" y="104"/>
                  <a:pt x="456" y="16"/>
                  <a:pt x="456" y="16"/>
                </a:cubicBezTo>
                <a:cubicBezTo>
                  <a:pt x="496" y="16"/>
                  <a:pt x="496" y="16"/>
                  <a:pt x="496" y="16"/>
                </a:cubicBezTo>
                <a:cubicBezTo>
                  <a:pt x="496" y="16"/>
                  <a:pt x="384" y="136"/>
                  <a:pt x="264" y="136"/>
                </a:cubicBezTo>
                <a:cubicBezTo>
                  <a:pt x="144" y="136"/>
                  <a:pt x="0" y="40"/>
                  <a:pt x="0" y="40"/>
                </a:cubicBezTo>
                <a:lnTo>
                  <a:pt x="0" y="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5" name="Freeform 498"/>
          <p:cNvSpPr>
            <a:spLocks/>
          </p:cNvSpPr>
          <p:nvPr/>
        </p:nvSpPr>
        <p:spPr bwMode="auto">
          <a:xfrm>
            <a:off x="6516463" y="2311551"/>
            <a:ext cx="1604217" cy="1811460"/>
          </a:xfrm>
          <a:custGeom>
            <a:avLst/>
            <a:gdLst>
              <a:gd name="T0" fmla="*/ 255 w 858"/>
              <a:gd name="T1" fmla="*/ 908 h 969"/>
              <a:gd name="T2" fmla="*/ 625 w 858"/>
              <a:gd name="T3" fmla="*/ 386 h 969"/>
              <a:gd name="T4" fmla="*/ 161 w 858"/>
              <a:gd name="T5" fmla="*/ 272 h 969"/>
              <a:gd name="T6" fmla="*/ 60 w 858"/>
              <a:gd name="T7" fmla="*/ 250 h 969"/>
              <a:gd name="T8" fmla="*/ 29 w 858"/>
              <a:gd name="T9" fmla="*/ 135 h 969"/>
              <a:gd name="T10" fmla="*/ 60 w 858"/>
              <a:gd name="T11" fmla="*/ 45 h 969"/>
              <a:gd name="T12" fmla="*/ 209 w 858"/>
              <a:gd name="T13" fmla="*/ 90 h 969"/>
              <a:gd name="T14" fmla="*/ 205 w 858"/>
              <a:gd name="T15" fmla="*/ 168 h 969"/>
              <a:gd name="T16" fmla="*/ 736 w 858"/>
              <a:gd name="T17" fmla="*/ 337 h 969"/>
              <a:gd name="T18" fmla="*/ 309 w 858"/>
              <a:gd name="T19" fmla="*/ 969 h 969"/>
              <a:gd name="T20" fmla="*/ 255 w 858"/>
              <a:gd name="T21" fmla="*/ 90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8" h="969">
                <a:moveTo>
                  <a:pt x="255" y="908"/>
                </a:moveTo>
                <a:cubicBezTo>
                  <a:pt x="255" y="908"/>
                  <a:pt x="682" y="637"/>
                  <a:pt x="625" y="386"/>
                </a:cubicBezTo>
                <a:cubicBezTo>
                  <a:pt x="568" y="134"/>
                  <a:pt x="161" y="272"/>
                  <a:pt x="161" y="272"/>
                </a:cubicBezTo>
                <a:cubicBezTo>
                  <a:pt x="161" y="272"/>
                  <a:pt x="102" y="301"/>
                  <a:pt x="60" y="250"/>
                </a:cubicBezTo>
                <a:cubicBezTo>
                  <a:pt x="27" y="210"/>
                  <a:pt x="0" y="152"/>
                  <a:pt x="29" y="135"/>
                </a:cubicBezTo>
                <a:cubicBezTo>
                  <a:pt x="55" y="121"/>
                  <a:pt x="12" y="89"/>
                  <a:pt x="60" y="45"/>
                </a:cubicBezTo>
                <a:cubicBezTo>
                  <a:pt x="107" y="0"/>
                  <a:pt x="201" y="57"/>
                  <a:pt x="209" y="90"/>
                </a:cubicBezTo>
                <a:cubicBezTo>
                  <a:pt x="218" y="122"/>
                  <a:pt x="205" y="168"/>
                  <a:pt x="205" y="168"/>
                </a:cubicBezTo>
                <a:cubicBezTo>
                  <a:pt x="205" y="168"/>
                  <a:pt x="614" y="4"/>
                  <a:pt x="736" y="337"/>
                </a:cubicBezTo>
                <a:cubicBezTo>
                  <a:pt x="858" y="669"/>
                  <a:pt x="309" y="969"/>
                  <a:pt x="309" y="969"/>
                </a:cubicBezTo>
                <a:lnTo>
                  <a:pt x="255" y="9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6" name="Freeform 499"/>
          <p:cNvSpPr>
            <a:spLocks/>
          </p:cNvSpPr>
          <p:nvPr/>
        </p:nvSpPr>
        <p:spPr bwMode="auto">
          <a:xfrm>
            <a:off x="6808354" y="2317088"/>
            <a:ext cx="185102" cy="308502"/>
          </a:xfrm>
          <a:custGeom>
            <a:avLst/>
            <a:gdLst>
              <a:gd name="T0" fmla="*/ 8 w 99"/>
              <a:gd name="T1" fmla="*/ 0 h 165"/>
              <a:gd name="T2" fmla="*/ 0 w 99"/>
              <a:gd name="T3" fmla="*/ 79 h 165"/>
              <a:gd name="T4" fmla="*/ 49 w 99"/>
              <a:gd name="T5" fmla="*/ 165 h 165"/>
              <a:gd name="T6" fmla="*/ 8 w 99"/>
              <a:gd name="T7" fmla="*/ 0 h 165"/>
            </a:gdLst>
            <a:ahLst/>
            <a:cxnLst>
              <a:cxn ang="0">
                <a:pos x="T0" y="T1"/>
              </a:cxn>
              <a:cxn ang="0">
                <a:pos x="T2" y="T3"/>
              </a:cxn>
              <a:cxn ang="0">
                <a:pos x="T4" y="T5"/>
              </a:cxn>
              <a:cxn ang="0">
                <a:pos x="T6" y="T7"/>
              </a:cxn>
            </a:cxnLst>
            <a:rect l="0" t="0" r="r" b="b"/>
            <a:pathLst>
              <a:path w="99" h="165">
                <a:moveTo>
                  <a:pt x="8" y="0"/>
                </a:moveTo>
                <a:cubicBezTo>
                  <a:pt x="0" y="79"/>
                  <a:pt x="0" y="79"/>
                  <a:pt x="0" y="79"/>
                </a:cubicBezTo>
                <a:cubicBezTo>
                  <a:pt x="49" y="165"/>
                  <a:pt x="49" y="165"/>
                  <a:pt x="49" y="165"/>
                </a:cubicBezTo>
                <a:cubicBezTo>
                  <a:pt x="49" y="165"/>
                  <a:pt x="99" y="25"/>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7" name="Freeform 500"/>
          <p:cNvSpPr>
            <a:spLocks/>
          </p:cNvSpPr>
          <p:nvPr/>
        </p:nvSpPr>
        <p:spPr bwMode="auto">
          <a:xfrm>
            <a:off x="2062149" y="1410568"/>
            <a:ext cx="1416742" cy="975341"/>
          </a:xfrm>
          <a:custGeom>
            <a:avLst/>
            <a:gdLst>
              <a:gd name="T0" fmla="*/ 675 w 758"/>
              <a:gd name="T1" fmla="*/ 163 h 522"/>
              <a:gd name="T2" fmla="*/ 475 w 758"/>
              <a:gd name="T3" fmla="*/ 0 h 522"/>
              <a:gd name="T4" fmla="*/ 324 w 758"/>
              <a:gd name="T5" fmla="*/ 68 h 522"/>
              <a:gd name="T6" fmla="*/ 300 w 758"/>
              <a:gd name="T7" fmla="*/ 66 h 522"/>
              <a:gd name="T8" fmla="*/ 149 w 758"/>
              <a:gd name="T9" fmla="*/ 204 h 522"/>
              <a:gd name="T10" fmla="*/ 149 w 758"/>
              <a:gd name="T11" fmla="*/ 209 h 522"/>
              <a:gd name="T12" fmla="*/ 122 w 758"/>
              <a:gd name="T13" fmla="*/ 206 h 522"/>
              <a:gd name="T14" fmla="*/ 0 w 758"/>
              <a:gd name="T15" fmla="*/ 318 h 522"/>
              <a:gd name="T16" fmla="*/ 122 w 758"/>
              <a:gd name="T17" fmla="*/ 430 h 522"/>
              <a:gd name="T18" fmla="*/ 138 w 758"/>
              <a:gd name="T19" fmla="*/ 429 h 522"/>
              <a:gd name="T20" fmla="*/ 278 w 758"/>
              <a:gd name="T21" fmla="*/ 522 h 522"/>
              <a:gd name="T22" fmla="*/ 383 w 758"/>
              <a:gd name="T23" fmla="*/ 482 h 522"/>
              <a:gd name="T24" fmla="*/ 462 w 758"/>
              <a:gd name="T25" fmla="*/ 517 h 522"/>
              <a:gd name="T26" fmla="*/ 568 w 758"/>
              <a:gd name="T27" fmla="*/ 434 h 522"/>
              <a:gd name="T28" fmla="*/ 629 w 758"/>
              <a:gd name="T29" fmla="*/ 452 h 522"/>
              <a:gd name="T30" fmla="*/ 758 w 758"/>
              <a:gd name="T31" fmla="*/ 303 h 522"/>
              <a:gd name="T32" fmla="*/ 675 w 758"/>
              <a:gd name="T33" fmla="*/ 16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8" h="522">
                <a:moveTo>
                  <a:pt x="675" y="163"/>
                </a:moveTo>
                <a:cubicBezTo>
                  <a:pt x="655" y="70"/>
                  <a:pt x="573" y="0"/>
                  <a:pt x="475" y="0"/>
                </a:cubicBezTo>
                <a:cubicBezTo>
                  <a:pt x="415" y="0"/>
                  <a:pt x="362" y="26"/>
                  <a:pt x="324" y="68"/>
                </a:cubicBezTo>
                <a:cubicBezTo>
                  <a:pt x="316" y="67"/>
                  <a:pt x="308" y="66"/>
                  <a:pt x="300" y="66"/>
                </a:cubicBezTo>
                <a:cubicBezTo>
                  <a:pt x="216" y="66"/>
                  <a:pt x="149" y="128"/>
                  <a:pt x="149" y="204"/>
                </a:cubicBezTo>
                <a:cubicBezTo>
                  <a:pt x="149" y="206"/>
                  <a:pt x="149" y="207"/>
                  <a:pt x="149" y="209"/>
                </a:cubicBezTo>
                <a:cubicBezTo>
                  <a:pt x="140" y="207"/>
                  <a:pt x="131" y="206"/>
                  <a:pt x="122" y="206"/>
                </a:cubicBezTo>
                <a:cubicBezTo>
                  <a:pt x="55" y="206"/>
                  <a:pt x="0" y="256"/>
                  <a:pt x="0" y="318"/>
                </a:cubicBezTo>
                <a:cubicBezTo>
                  <a:pt x="0" y="380"/>
                  <a:pt x="55" y="430"/>
                  <a:pt x="122" y="430"/>
                </a:cubicBezTo>
                <a:cubicBezTo>
                  <a:pt x="128" y="430"/>
                  <a:pt x="133" y="429"/>
                  <a:pt x="138" y="429"/>
                </a:cubicBezTo>
                <a:cubicBezTo>
                  <a:pt x="157" y="483"/>
                  <a:pt x="212" y="522"/>
                  <a:pt x="278" y="522"/>
                </a:cubicBezTo>
                <a:cubicBezTo>
                  <a:pt x="319" y="522"/>
                  <a:pt x="356" y="506"/>
                  <a:pt x="383" y="482"/>
                </a:cubicBezTo>
                <a:cubicBezTo>
                  <a:pt x="403" y="504"/>
                  <a:pt x="431" y="517"/>
                  <a:pt x="462" y="517"/>
                </a:cubicBezTo>
                <a:cubicBezTo>
                  <a:pt x="512" y="517"/>
                  <a:pt x="554" y="483"/>
                  <a:pt x="568" y="434"/>
                </a:cubicBezTo>
                <a:cubicBezTo>
                  <a:pt x="586" y="445"/>
                  <a:pt x="607" y="452"/>
                  <a:pt x="629" y="452"/>
                </a:cubicBezTo>
                <a:cubicBezTo>
                  <a:pt x="700" y="452"/>
                  <a:pt x="758" y="385"/>
                  <a:pt x="758" y="303"/>
                </a:cubicBezTo>
                <a:cubicBezTo>
                  <a:pt x="758" y="239"/>
                  <a:pt x="723" y="185"/>
                  <a:pt x="675" y="1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8" name="Freeform 501"/>
          <p:cNvSpPr>
            <a:spLocks/>
          </p:cNvSpPr>
          <p:nvPr/>
        </p:nvSpPr>
        <p:spPr bwMode="auto">
          <a:xfrm>
            <a:off x="1937166" y="3324861"/>
            <a:ext cx="1042583" cy="710345"/>
          </a:xfrm>
          <a:custGeom>
            <a:avLst/>
            <a:gdLst>
              <a:gd name="T0" fmla="*/ 245 w 558"/>
              <a:gd name="T1" fmla="*/ 152 h 380"/>
              <a:gd name="T2" fmla="*/ 68 w 558"/>
              <a:gd name="T3" fmla="*/ 161 h 380"/>
              <a:gd name="T4" fmla="*/ 152 w 558"/>
              <a:gd name="T5" fmla="*/ 347 h 380"/>
              <a:gd name="T6" fmla="*/ 228 w 558"/>
              <a:gd name="T7" fmla="*/ 287 h 380"/>
              <a:gd name="T8" fmla="*/ 389 w 558"/>
              <a:gd name="T9" fmla="*/ 321 h 380"/>
              <a:gd name="T10" fmla="*/ 414 w 558"/>
              <a:gd name="T11" fmla="*/ 169 h 380"/>
              <a:gd name="T12" fmla="*/ 507 w 558"/>
              <a:gd name="T13" fmla="*/ 68 h 380"/>
              <a:gd name="T14" fmla="*/ 347 w 558"/>
              <a:gd name="T15" fmla="*/ 101 h 380"/>
              <a:gd name="T16" fmla="*/ 279 w 558"/>
              <a:gd name="T17" fmla="*/ 25 h 380"/>
              <a:gd name="T18" fmla="*/ 245 w 558"/>
              <a:gd name="T19" fmla="*/ 15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 h="380">
                <a:moveTo>
                  <a:pt x="245" y="152"/>
                </a:moveTo>
                <a:cubicBezTo>
                  <a:pt x="245" y="152"/>
                  <a:pt x="135" y="59"/>
                  <a:pt x="68" y="161"/>
                </a:cubicBezTo>
                <a:cubicBezTo>
                  <a:pt x="0" y="262"/>
                  <a:pt x="103" y="345"/>
                  <a:pt x="152" y="347"/>
                </a:cubicBezTo>
                <a:cubicBezTo>
                  <a:pt x="225" y="349"/>
                  <a:pt x="228" y="287"/>
                  <a:pt x="228" y="287"/>
                </a:cubicBezTo>
                <a:cubicBezTo>
                  <a:pt x="228" y="287"/>
                  <a:pt x="313" y="380"/>
                  <a:pt x="389" y="321"/>
                </a:cubicBezTo>
                <a:cubicBezTo>
                  <a:pt x="465" y="262"/>
                  <a:pt x="414" y="169"/>
                  <a:pt x="414" y="169"/>
                </a:cubicBezTo>
                <a:cubicBezTo>
                  <a:pt x="414" y="169"/>
                  <a:pt x="558" y="135"/>
                  <a:pt x="507" y="68"/>
                </a:cubicBezTo>
                <a:cubicBezTo>
                  <a:pt x="456" y="0"/>
                  <a:pt x="347" y="101"/>
                  <a:pt x="347" y="101"/>
                </a:cubicBezTo>
                <a:cubicBezTo>
                  <a:pt x="347" y="101"/>
                  <a:pt x="347" y="8"/>
                  <a:pt x="279" y="25"/>
                </a:cubicBezTo>
                <a:cubicBezTo>
                  <a:pt x="211" y="42"/>
                  <a:pt x="245" y="152"/>
                  <a:pt x="245" y="1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9" name="Freeform 502"/>
          <p:cNvSpPr>
            <a:spLocks/>
          </p:cNvSpPr>
          <p:nvPr/>
        </p:nvSpPr>
        <p:spPr bwMode="auto">
          <a:xfrm>
            <a:off x="7404793" y="1317226"/>
            <a:ext cx="1076598" cy="814761"/>
          </a:xfrm>
          <a:custGeom>
            <a:avLst/>
            <a:gdLst>
              <a:gd name="T0" fmla="*/ 112 w 576"/>
              <a:gd name="T1" fmla="*/ 192 h 436"/>
              <a:gd name="T2" fmla="*/ 8 w 576"/>
              <a:gd name="T3" fmla="*/ 288 h 436"/>
              <a:gd name="T4" fmla="*/ 136 w 576"/>
              <a:gd name="T5" fmla="*/ 352 h 436"/>
              <a:gd name="T6" fmla="*/ 216 w 576"/>
              <a:gd name="T7" fmla="*/ 424 h 436"/>
              <a:gd name="T8" fmla="*/ 296 w 576"/>
              <a:gd name="T9" fmla="*/ 344 h 436"/>
              <a:gd name="T10" fmla="*/ 400 w 576"/>
              <a:gd name="T11" fmla="*/ 424 h 436"/>
              <a:gd name="T12" fmla="*/ 400 w 576"/>
              <a:gd name="T13" fmla="*/ 144 h 436"/>
              <a:gd name="T14" fmla="*/ 296 w 576"/>
              <a:gd name="T15" fmla="*/ 232 h 436"/>
              <a:gd name="T16" fmla="*/ 112 w 576"/>
              <a:gd name="T17" fmla="*/ 19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436">
                <a:moveTo>
                  <a:pt x="112" y="192"/>
                </a:moveTo>
                <a:cubicBezTo>
                  <a:pt x="112" y="192"/>
                  <a:pt x="0" y="208"/>
                  <a:pt x="8" y="288"/>
                </a:cubicBezTo>
                <a:cubicBezTo>
                  <a:pt x="16" y="368"/>
                  <a:pt x="136" y="352"/>
                  <a:pt x="136" y="352"/>
                </a:cubicBezTo>
                <a:cubicBezTo>
                  <a:pt x="136" y="352"/>
                  <a:pt x="152" y="432"/>
                  <a:pt x="216" y="424"/>
                </a:cubicBezTo>
                <a:cubicBezTo>
                  <a:pt x="280" y="416"/>
                  <a:pt x="296" y="344"/>
                  <a:pt x="296" y="344"/>
                </a:cubicBezTo>
                <a:cubicBezTo>
                  <a:pt x="296" y="344"/>
                  <a:pt x="336" y="436"/>
                  <a:pt x="400" y="424"/>
                </a:cubicBezTo>
                <a:cubicBezTo>
                  <a:pt x="568" y="392"/>
                  <a:pt x="576" y="104"/>
                  <a:pt x="400" y="144"/>
                </a:cubicBezTo>
                <a:cubicBezTo>
                  <a:pt x="330" y="160"/>
                  <a:pt x="296" y="232"/>
                  <a:pt x="296" y="232"/>
                </a:cubicBezTo>
                <a:cubicBezTo>
                  <a:pt x="296" y="232"/>
                  <a:pt x="200" y="0"/>
                  <a:pt x="112" y="1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20" name="Freeform 503"/>
          <p:cNvSpPr>
            <a:spLocks/>
          </p:cNvSpPr>
          <p:nvPr/>
        </p:nvSpPr>
        <p:spPr bwMode="auto">
          <a:xfrm>
            <a:off x="9696419" y="3655512"/>
            <a:ext cx="2809753" cy="1013310"/>
          </a:xfrm>
          <a:custGeom>
            <a:avLst/>
            <a:gdLst>
              <a:gd name="T0" fmla="*/ 220 w 1503"/>
              <a:gd name="T1" fmla="*/ 89 h 542"/>
              <a:gd name="T2" fmla="*/ 21 w 1503"/>
              <a:gd name="T3" fmla="*/ 295 h 542"/>
              <a:gd name="T4" fmla="*/ 371 w 1503"/>
              <a:gd name="T5" fmla="*/ 371 h 542"/>
              <a:gd name="T6" fmla="*/ 810 w 1503"/>
              <a:gd name="T7" fmla="*/ 487 h 542"/>
              <a:gd name="T8" fmla="*/ 934 w 1503"/>
              <a:gd name="T9" fmla="*/ 364 h 542"/>
              <a:gd name="T10" fmla="*/ 1147 w 1503"/>
              <a:gd name="T11" fmla="*/ 426 h 542"/>
              <a:gd name="T12" fmla="*/ 1208 w 1503"/>
              <a:gd name="T13" fmla="*/ 323 h 542"/>
              <a:gd name="T14" fmla="*/ 1483 w 1503"/>
              <a:gd name="T15" fmla="*/ 295 h 542"/>
              <a:gd name="T16" fmla="*/ 1256 w 1503"/>
              <a:gd name="T17" fmla="*/ 144 h 542"/>
              <a:gd name="T18" fmla="*/ 996 w 1503"/>
              <a:gd name="T19" fmla="*/ 48 h 542"/>
              <a:gd name="T20" fmla="*/ 810 w 1503"/>
              <a:gd name="T21" fmla="*/ 186 h 542"/>
              <a:gd name="T22" fmla="*/ 625 w 1503"/>
              <a:gd name="T23" fmla="*/ 179 h 542"/>
              <a:gd name="T24" fmla="*/ 488 w 1503"/>
              <a:gd name="T25" fmla="*/ 7 h 542"/>
              <a:gd name="T26" fmla="*/ 344 w 1503"/>
              <a:gd name="T27" fmla="*/ 144 h 542"/>
              <a:gd name="T28" fmla="*/ 220 w 1503"/>
              <a:gd name="T29" fmla="*/ 89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3" h="542">
                <a:moveTo>
                  <a:pt x="220" y="89"/>
                </a:moveTo>
                <a:cubicBezTo>
                  <a:pt x="220" y="89"/>
                  <a:pt x="0" y="172"/>
                  <a:pt x="21" y="295"/>
                </a:cubicBezTo>
                <a:cubicBezTo>
                  <a:pt x="42" y="419"/>
                  <a:pt x="371" y="371"/>
                  <a:pt x="371" y="371"/>
                </a:cubicBezTo>
                <a:cubicBezTo>
                  <a:pt x="371" y="371"/>
                  <a:pt x="707" y="542"/>
                  <a:pt x="810" y="487"/>
                </a:cubicBezTo>
                <a:cubicBezTo>
                  <a:pt x="913" y="433"/>
                  <a:pt x="934" y="364"/>
                  <a:pt x="934" y="364"/>
                </a:cubicBezTo>
                <a:cubicBezTo>
                  <a:pt x="934" y="364"/>
                  <a:pt x="1105" y="474"/>
                  <a:pt x="1147" y="426"/>
                </a:cubicBezTo>
                <a:cubicBezTo>
                  <a:pt x="1188" y="378"/>
                  <a:pt x="1208" y="323"/>
                  <a:pt x="1208" y="323"/>
                </a:cubicBezTo>
                <a:cubicBezTo>
                  <a:pt x="1208" y="323"/>
                  <a:pt x="1462" y="398"/>
                  <a:pt x="1483" y="295"/>
                </a:cubicBezTo>
                <a:cubicBezTo>
                  <a:pt x="1503" y="192"/>
                  <a:pt x="1256" y="144"/>
                  <a:pt x="1256" y="144"/>
                </a:cubicBezTo>
                <a:cubicBezTo>
                  <a:pt x="1256" y="144"/>
                  <a:pt x="1174" y="21"/>
                  <a:pt x="996" y="48"/>
                </a:cubicBezTo>
                <a:cubicBezTo>
                  <a:pt x="817" y="76"/>
                  <a:pt x="810" y="186"/>
                  <a:pt x="810" y="186"/>
                </a:cubicBezTo>
                <a:cubicBezTo>
                  <a:pt x="810" y="186"/>
                  <a:pt x="625" y="52"/>
                  <a:pt x="625" y="179"/>
                </a:cubicBezTo>
                <a:cubicBezTo>
                  <a:pt x="625" y="192"/>
                  <a:pt x="584" y="14"/>
                  <a:pt x="488" y="7"/>
                </a:cubicBezTo>
                <a:cubicBezTo>
                  <a:pt x="392" y="0"/>
                  <a:pt x="344" y="144"/>
                  <a:pt x="344" y="144"/>
                </a:cubicBezTo>
                <a:cubicBezTo>
                  <a:pt x="344" y="144"/>
                  <a:pt x="302" y="62"/>
                  <a:pt x="220"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21" name="Freeform 504"/>
          <p:cNvSpPr>
            <a:spLocks/>
          </p:cNvSpPr>
          <p:nvPr/>
        </p:nvSpPr>
        <p:spPr bwMode="auto">
          <a:xfrm>
            <a:off x="9542959" y="1516566"/>
            <a:ext cx="1792483" cy="999072"/>
          </a:xfrm>
          <a:custGeom>
            <a:avLst/>
            <a:gdLst>
              <a:gd name="T0" fmla="*/ 114 w 959"/>
              <a:gd name="T1" fmla="*/ 123 h 534"/>
              <a:gd name="T2" fmla="*/ 25 w 959"/>
              <a:gd name="T3" fmla="*/ 298 h 534"/>
              <a:gd name="T4" fmla="*/ 155 w 959"/>
              <a:gd name="T5" fmla="*/ 350 h 534"/>
              <a:gd name="T6" fmla="*/ 171 w 959"/>
              <a:gd name="T7" fmla="*/ 482 h 534"/>
              <a:gd name="T8" fmla="*/ 317 w 959"/>
              <a:gd name="T9" fmla="*/ 447 h 534"/>
              <a:gd name="T10" fmla="*/ 593 w 959"/>
              <a:gd name="T11" fmla="*/ 473 h 534"/>
              <a:gd name="T12" fmla="*/ 650 w 959"/>
              <a:gd name="T13" fmla="*/ 333 h 534"/>
              <a:gd name="T14" fmla="*/ 959 w 959"/>
              <a:gd name="T15" fmla="*/ 307 h 534"/>
              <a:gd name="T16" fmla="*/ 674 w 959"/>
              <a:gd name="T17" fmla="*/ 193 h 534"/>
              <a:gd name="T18" fmla="*/ 520 w 959"/>
              <a:gd name="T19" fmla="*/ 70 h 534"/>
              <a:gd name="T20" fmla="*/ 325 w 959"/>
              <a:gd name="T21" fmla="*/ 263 h 534"/>
              <a:gd name="T22" fmla="*/ 114 w 959"/>
              <a:gd name="T23" fmla="*/ 123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9" h="534">
                <a:moveTo>
                  <a:pt x="114" y="123"/>
                </a:moveTo>
                <a:cubicBezTo>
                  <a:pt x="114" y="123"/>
                  <a:pt x="0" y="210"/>
                  <a:pt x="25" y="298"/>
                </a:cubicBezTo>
                <a:cubicBezTo>
                  <a:pt x="49" y="385"/>
                  <a:pt x="155" y="350"/>
                  <a:pt x="155" y="350"/>
                </a:cubicBezTo>
                <a:cubicBezTo>
                  <a:pt x="155" y="350"/>
                  <a:pt x="106" y="429"/>
                  <a:pt x="171" y="482"/>
                </a:cubicBezTo>
                <a:cubicBezTo>
                  <a:pt x="236" y="534"/>
                  <a:pt x="317" y="447"/>
                  <a:pt x="317" y="447"/>
                </a:cubicBezTo>
                <a:cubicBezTo>
                  <a:pt x="317" y="447"/>
                  <a:pt x="536" y="508"/>
                  <a:pt x="593" y="473"/>
                </a:cubicBezTo>
                <a:cubicBezTo>
                  <a:pt x="650" y="438"/>
                  <a:pt x="650" y="333"/>
                  <a:pt x="650" y="333"/>
                </a:cubicBezTo>
                <a:cubicBezTo>
                  <a:pt x="650" y="333"/>
                  <a:pt x="959" y="393"/>
                  <a:pt x="959" y="307"/>
                </a:cubicBezTo>
                <a:cubicBezTo>
                  <a:pt x="959" y="70"/>
                  <a:pt x="674" y="193"/>
                  <a:pt x="674" y="193"/>
                </a:cubicBezTo>
                <a:cubicBezTo>
                  <a:pt x="674" y="193"/>
                  <a:pt x="585" y="97"/>
                  <a:pt x="520" y="70"/>
                </a:cubicBezTo>
                <a:cubicBezTo>
                  <a:pt x="455" y="44"/>
                  <a:pt x="325" y="263"/>
                  <a:pt x="325" y="263"/>
                </a:cubicBezTo>
                <a:cubicBezTo>
                  <a:pt x="325" y="263"/>
                  <a:pt x="285" y="0"/>
                  <a:pt x="114" y="1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nvGrpSpPr>
          <p:cNvPr id="628" name="Group 627"/>
          <p:cNvGrpSpPr/>
          <p:nvPr/>
        </p:nvGrpSpPr>
        <p:grpSpPr>
          <a:xfrm>
            <a:off x="1375927" y="2620053"/>
            <a:ext cx="1391429" cy="1239544"/>
            <a:chOff x="8079974" y="2800040"/>
            <a:chExt cx="1364270" cy="1215350"/>
          </a:xfrm>
        </p:grpSpPr>
        <p:sp>
          <p:nvSpPr>
            <p:cNvPr id="320" name="Freeform 509"/>
            <p:cNvSpPr>
              <a:spLocks/>
            </p:cNvSpPr>
            <p:nvPr/>
          </p:nvSpPr>
          <p:spPr bwMode="auto">
            <a:xfrm>
              <a:off x="8892021" y="3454638"/>
              <a:ext cx="71355" cy="114787"/>
            </a:xfrm>
            <a:custGeom>
              <a:avLst/>
              <a:gdLst>
                <a:gd name="T0" fmla="*/ 14 w 39"/>
                <a:gd name="T1" fmla="*/ 0 h 63"/>
                <a:gd name="T2" fmla="*/ 11 w 39"/>
                <a:gd name="T3" fmla="*/ 58 h 63"/>
                <a:gd name="T4" fmla="*/ 39 w 39"/>
                <a:gd name="T5" fmla="*/ 58 h 63"/>
                <a:gd name="T6" fmla="*/ 14 w 39"/>
                <a:gd name="T7" fmla="*/ 0 h 63"/>
              </a:gdLst>
              <a:ahLst/>
              <a:cxnLst>
                <a:cxn ang="0">
                  <a:pos x="T0" y="T1"/>
                </a:cxn>
                <a:cxn ang="0">
                  <a:pos x="T2" y="T3"/>
                </a:cxn>
                <a:cxn ang="0">
                  <a:pos x="T4" y="T5"/>
                </a:cxn>
                <a:cxn ang="0">
                  <a:pos x="T6" y="T7"/>
                </a:cxn>
              </a:cxnLst>
              <a:rect l="0" t="0" r="r" b="b"/>
              <a:pathLst>
                <a:path w="39" h="63">
                  <a:moveTo>
                    <a:pt x="14" y="0"/>
                  </a:moveTo>
                  <a:cubicBezTo>
                    <a:pt x="14" y="0"/>
                    <a:pt x="0" y="32"/>
                    <a:pt x="11" y="58"/>
                  </a:cubicBezTo>
                  <a:cubicBezTo>
                    <a:pt x="11" y="58"/>
                    <a:pt x="29" y="63"/>
                    <a:pt x="39" y="58"/>
                  </a:cubicBezTo>
                  <a:cubicBezTo>
                    <a:pt x="39" y="58"/>
                    <a:pt x="35" y="5"/>
                    <a:pt x="14" y="0"/>
                  </a:cubicBezTo>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1" name="Freeform 510"/>
            <p:cNvSpPr>
              <a:spLocks/>
            </p:cNvSpPr>
            <p:nvPr/>
          </p:nvSpPr>
          <p:spPr bwMode="auto">
            <a:xfrm>
              <a:off x="8831525" y="3454638"/>
              <a:ext cx="99276" cy="102378"/>
            </a:xfrm>
            <a:custGeom>
              <a:avLst/>
              <a:gdLst>
                <a:gd name="T0" fmla="*/ 116 w 128"/>
                <a:gd name="T1" fmla="*/ 9 h 132"/>
                <a:gd name="T2" fmla="*/ 128 w 128"/>
                <a:gd name="T3" fmla="*/ 132 h 132"/>
                <a:gd name="T4" fmla="*/ 0 w 128"/>
                <a:gd name="T5" fmla="*/ 125 h 132"/>
                <a:gd name="T6" fmla="*/ 17 w 128"/>
                <a:gd name="T7" fmla="*/ 0 h 132"/>
                <a:gd name="T8" fmla="*/ 116 w 128"/>
                <a:gd name="T9" fmla="*/ 9 h 132"/>
              </a:gdLst>
              <a:ahLst/>
              <a:cxnLst>
                <a:cxn ang="0">
                  <a:pos x="T0" y="T1"/>
                </a:cxn>
                <a:cxn ang="0">
                  <a:pos x="T2" y="T3"/>
                </a:cxn>
                <a:cxn ang="0">
                  <a:pos x="T4" y="T5"/>
                </a:cxn>
                <a:cxn ang="0">
                  <a:pos x="T6" y="T7"/>
                </a:cxn>
                <a:cxn ang="0">
                  <a:pos x="T8" y="T9"/>
                </a:cxn>
              </a:cxnLst>
              <a:rect l="0" t="0" r="r" b="b"/>
              <a:pathLst>
                <a:path w="128" h="132">
                  <a:moveTo>
                    <a:pt x="116" y="9"/>
                  </a:moveTo>
                  <a:lnTo>
                    <a:pt x="128" y="132"/>
                  </a:lnTo>
                  <a:lnTo>
                    <a:pt x="0" y="125"/>
                  </a:lnTo>
                  <a:lnTo>
                    <a:pt x="17" y="0"/>
                  </a:lnTo>
                  <a:lnTo>
                    <a:pt x="116" y="9"/>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2" name="Freeform 511"/>
            <p:cNvSpPr>
              <a:spLocks/>
            </p:cNvSpPr>
            <p:nvPr/>
          </p:nvSpPr>
          <p:spPr bwMode="auto">
            <a:xfrm>
              <a:off x="8831525" y="3454638"/>
              <a:ext cx="99276" cy="102378"/>
            </a:xfrm>
            <a:custGeom>
              <a:avLst/>
              <a:gdLst>
                <a:gd name="T0" fmla="*/ 116 w 128"/>
                <a:gd name="T1" fmla="*/ 9 h 132"/>
                <a:gd name="T2" fmla="*/ 128 w 128"/>
                <a:gd name="T3" fmla="*/ 132 h 132"/>
                <a:gd name="T4" fmla="*/ 0 w 128"/>
                <a:gd name="T5" fmla="*/ 125 h 132"/>
                <a:gd name="T6" fmla="*/ 17 w 128"/>
                <a:gd name="T7" fmla="*/ 0 h 132"/>
                <a:gd name="T8" fmla="*/ 116 w 128"/>
                <a:gd name="T9" fmla="*/ 9 h 132"/>
              </a:gdLst>
              <a:ahLst/>
              <a:cxnLst>
                <a:cxn ang="0">
                  <a:pos x="T0" y="T1"/>
                </a:cxn>
                <a:cxn ang="0">
                  <a:pos x="T2" y="T3"/>
                </a:cxn>
                <a:cxn ang="0">
                  <a:pos x="T4" y="T5"/>
                </a:cxn>
                <a:cxn ang="0">
                  <a:pos x="T6" y="T7"/>
                </a:cxn>
                <a:cxn ang="0">
                  <a:pos x="T8" y="T9"/>
                </a:cxn>
              </a:cxnLst>
              <a:rect l="0" t="0" r="r" b="b"/>
              <a:pathLst>
                <a:path w="128" h="132">
                  <a:moveTo>
                    <a:pt x="116" y="9"/>
                  </a:moveTo>
                  <a:lnTo>
                    <a:pt x="128" y="132"/>
                  </a:lnTo>
                  <a:lnTo>
                    <a:pt x="0" y="125"/>
                  </a:lnTo>
                  <a:lnTo>
                    <a:pt x="17" y="0"/>
                  </a:lnTo>
                  <a:lnTo>
                    <a:pt x="11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3" name="Freeform 512"/>
            <p:cNvSpPr>
              <a:spLocks/>
            </p:cNvSpPr>
            <p:nvPr/>
          </p:nvSpPr>
          <p:spPr bwMode="auto">
            <a:xfrm>
              <a:off x="8854017" y="3428268"/>
              <a:ext cx="52740" cy="26370"/>
            </a:xfrm>
            <a:custGeom>
              <a:avLst/>
              <a:gdLst>
                <a:gd name="T0" fmla="*/ 29 w 29"/>
                <a:gd name="T1" fmla="*/ 2 h 14"/>
                <a:gd name="T2" fmla="*/ 0 w 29"/>
                <a:gd name="T3" fmla="*/ 0 h 14"/>
                <a:gd name="T4" fmla="*/ 3 w 29"/>
                <a:gd name="T5" fmla="*/ 13 h 14"/>
                <a:gd name="T6" fmla="*/ 28 w 29"/>
                <a:gd name="T7" fmla="*/ 14 h 14"/>
                <a:gd name="T8" fmla="*/ 29 w 29"/>
                <a:gd name="T9" fmla="*/ 2 h 14"/>
              </a:gdLst>
              <a:ahLst/>
              <a:cxnLst>
                <a:cxn ang="0">
                  <a:pos x="T0" y="T1"/>
                </a:cxn>
                <a:cxn ang="0">
                  <a:pos x="T2" y="T3"/>
                </a:cxn>
                <a:cxn ang="0">
                  <a:pos x="T4" y="T5"/>
                </a:cxn>
                <a:cxn ang="0">
                  <a:pos x="T6" y="T7"/>
                </a:cxn>
                <a:cxn ang="0">
                  <a:pos x="T8" y="T9"/>
                </a:cxn>
              </a:cxnLst>
              <a:rect l="0" t="0" r="r" b="b"/>
              <a:pathLst>
                <a:path w="29" h="14">
                  <a:moveTo>
                    <a:pt x="29" y="2"/>
                  </a:moveTo>
                  <a:cubicBezTo>
                    <a:pt x="28" y="2"/>
                    <a:pt x="0" y="0"/>
                    <a:pt x="0" y="0"/>
                  </a:cubicBezTo>
                  <a:cubicBezTo>
                    <a:pt x="3" y="13"/>
                    <a:pt x="3" y="13"/>
                    <a:pt x="3" y="13"/>
                  </a:cubicBezTo>
                  <a:cubicBezTo>
                    <a:pt x="28" y="14"/>
                    <a:pt x="28" y="14"/>
                    <a:pt x="28" y="14"/>
                  </a:cubicBezTo>
                  <a:cubicBezTo>
                    <a:pt x="29" y="2"/>
                    <a:pt x="29" y="2"/>
                    <a:pt x="29" y="2"/>
                  </a:cubicBezTo>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4" name="Freeform 513"/>
            <p:cNvSpPr>
              <a:spLocks/>
            </p:cNvSpPr>
            <p:nvPr/>
          </p:nvSpPr>
          <p:spPr bwMode="auto">
            <a:xfrm>
              <a:off x="8789643" y="3439902"/>
              <a:ext cx="155894" cy="254394"/>
            </a:xfrm>
            <a:custGeom>
              <a:avLst/>
              <a:gdLst>
                <a:gd name="T0" fmla="*/ 70 w 85"/>
                <a:gd name="T1" fmla="*/ 6 h 139"/>
                <a:gd name="T2" fmla="*/ 25 w 85"/>
                <a:gd name="T3" fmla="*/ 0 h 139"/>
                <a:gd name="T4" fmla="*/ 39 w 85"/>
                <a:gd name="T5" fmla="*/ 44 h 139"/>
                <a:gd name="T6" fmla="*/ 15 w 85"/>
                <a:gd name="T7" fmla="*/ 53 h 139"/>
                <a:gd name="T8" fmla="*/ 0 w 85"/>
                <a:gd name="T9" fmla="*/ 118 h 139"/>
                <a:gd name="T10" fmla="*/ 50 w 85"/>
                <a:gd name="T11" fmla="*/ 137 h 139"/>
                <a:gd name="T12" fmla="*/ 85 w 85"/>
                <a:gd name="T13" fmla="*/ 137 h 139"/>
                <a:gd name="T14" fmla="*/ 77 w 85"/>
                <a:gd name="T15" fmla="*/ 62 h 139"/>
                <a:gd name="T16" fmla="*/ 78 w 85"/>
                <a:gd name="T17" fmla="*/ 61 h 139"/>
                <a:gd name="T18" fmla="*/ 74 w 85"/>
                <a:gd name="T19" fmla="*/ 33 h 139"/>
                <a:gd name="T20" fmla="*/ 70 w 85"/>
                <a:gd name="T21"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39">
                  <a:moveTo>
                    <a:pt x="70" y="6"/>
                  </a:moveTo>
                  <a:cubicBezTo>
                    <a:pt x="25" y="0"/>
                    <a:pt x="25" y="0"/>
                    <a:pt x="25" y="0"/>
                  </a:cubicBezTo>
                  <a:cubicBezTo>
                    <a:pt x="25" y="0"/>
                    <a:pt x="48" y="23"/>
                    <a:pt x="39" y="44"/>
                  </a:cubicBezTo>
                  <a:cubicBezTo>
                    <a:pt x="32" y="58"/>
                    <a:pt x="15" y="53"/>
                    <a:pt x="15" y="53"/>
                  </a:cubicBezTo>
                  <a:cubicBezTo>
                    <a:pt x="0" y="118"/>
                    <a:pt x="0" y="118"/>
                    <a:pt x="0" y="118"/>
                  </a:cubicBezTo>
                  <a:cubicBezTo>
                    <a:pt x="0" y="118"/>
                    <a:pt x="37" y="136"/>
                    <a:pt x="50" y="137"/>
                  </a:cubicBezTo>
                  <a:cubicBezTo>
                    <a:pt x="64" y="139"/>
                    <a:pt x="85" y="137"/>
                    <a:pt x="85" y="137"/>
                  </a:cubicBezTo>
                  <a:cubicBezTo>
                    <a:pt x="85" y="137"/>
                    <a:pt x="81" y="74"/>
                    <a:pt x="77" y="62"/>
                  </a:cubicBezTo>
                  <a:cubicBezTo>
                    <a:pt x="78" y="61"/>
                    <a:pt x="78" y="61"/>
                    <a:pt x="78" y="61"/>
                  </a:cubicBezTo>
                  <a:cubicBezTo>
                    <a:pt x="78" y="61"/>
                    <a:pt x="75" y="44"/>
                    <a:pt x="74" y="33"/>
                  </a:cubicBezTo>
                  <a:cubicBezTo>
                    <a:pt x="73" y="22"/>
                    <a:pt x="70" y="6"/>
                    <a:pt x="70" y="6"/>
                  </a:cubicBezTo>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5" name="Freeform 514"/>
            <p:cNvSpPr>
              <a:spLocks noEditPoints="1"/>
            </p:cNvSpPr>
            <p:nvPr/>
          </p:nvSpPr>
          <p:spPr bwMode="auto">
            <a:xfrm>
              <a:off x="8833852" y="3672579"/>
              <a:ext cx="103930" cy="14736"/>
            </a:xfrm>
            <a:custGeom>
              <a:avLst/>
              <a:gdLst>
                <a:gd name="T0" fmla="*/ 7 w 57"/>
                <a:gd name="T1" fmla="*/ 1 h 8"/>
                <a:gd name="T2" fmla="*/ 1 w 57"/>
                <a:gd name="T3" fmla="*/ 0 h 8"/>
                <a:gd name="T4" fmla="*/ 0 w 57"/>
                <a:gd name="T5" fmla="*/ 2 h 8"/>
                <a:gd name="T6" fmla="*/ 6 w 57"/>
                <a:gd name="T7" fmla="*/ 3 h 8"/>
                <a:gd name="T8" fmla="*/ 7 w 57"/>
                <a:gd name="T9" fmla="*/ 1 h 8"/>
                <a:gd name="T10" fmla="*/ 19 w 57"/>
                <a:gd name="T11" fmla="*/ 5 h 8"/>
                <a:gd name="T12" fmla="*/ 13 w 57"/>
                <a:gd name="T13" fmla="*/ 3 h 8"/>
                <a:gd name="T14" fmla="*/ 12 w 57"/>
                <a:gd name="T15" fmla="*/ 5 h 8"/>
                <a:gd name="T16" fmla="*/ 18 w 57"/>
                <a:gd name="T17" fmla="*/ 7 h 8"/>
                <a:gd name="T18" fmla="*/ 19 w 57"/>
                <a:gd name="T19" fmla="*/ 5 h 8"/>
                <a:gd name="T20" fmla="*/ 31 w 57"/>
                <a:gd name="T21" fmla="*/ 6 h 8"/>
                <a:gd name="T22" fmla="*/ 25 w 57"/>
                <a:gd name="T23" fmla="*/ 6 h 8"/>
                <a:gd name="T24" fmla="*/ 25 w 57"/>
                <a:gd name="T25" fmla="*/ 8 h 8"/>
                <a:gd name="T26" fmla="*/ 31 w 57"/>
                <a:gd name="T27" fmla="*/ 8 h 8"/>
                <a:gd name="T28" fmla="*/ 31 w 57"/>
                <a:gd name="T29" fmla="*/ 6 h 8"/>
                <a:gd name="T30" fmla="*/ 44 w 57"/>
                <a:gd name="T31" fmla="*/ 6 h 8"/>
                <a:gd name="T32" fmla="*/ 38 w 57"/>
                <a:gd name="T33" fmla="*/ 6 h 8"/>
                <a:gd name="T34" fmla="*/ 38 w 57"/>
                <a:gd name="T35" fmla="*/ 8 h 8"/>
                <a:gd name="T36" fmla="*/ 44 w 57"/>
                <a:gd name="T37" fmla="*/ 8 h 8"/>
                <a:gd name="T38" fmla="*/ 44 w 57"/>
                <a:gd name="T39" fmla="*/ 6 h 8"/>
                <a:gd name="T40" fmla="*/ 57 w 57"/>
                <a:gd name="T41" fmla="*/ 5 h 8"/>
                <a:gd name="T42" fmla="*/ 50 w 57"/>
                <a:gd name="T43" fmla="*/ 5 h 8"/>
                <a:gd name="T44" fmla="*/ 51 w 57"/>
                <a:gd name="T45" fmla="*/ 8 h 8"/>
                <a:gd name="T46" fmla="*/ 57 w 57"/>
                <a:gd name="T47" fmla="*/ 7 h 8"/>
                <a:gd name="T48" fmla="*/ 57 w 57"/>
                <a:gd name="T4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8">
                  <a:moveTo>
                    <a:pt x="7" y="1"/>
                  </a:moveTo>
                  <a:cubicBezTo>
                    <a:pt x="4" y="1"/>
                    <a:pt x="2" y="0"/>
                    <a:pt x="1" y="0"/>
                  </a:cubicBezTo>
                  <a:cubicBezTo>
                    <a:pt x="0" y="2"/>
                    <a:pt x="0" y="2"/>
                    <a:pt x="0" y="2"/>
                  </a:cubicBezTo>
                  <a:cubicBezTo>
                    <a:pt x="1" y="2"/>
                    <a:pt x="4" y="3"/>
                    <a:pt x="6" y="3"/>
                  </a:cubicBezTo>
                  <a:lnTo>
                    <a:pt x="7" y="1"/>
                  </a:lnTo>
                  <a:close/>
                  <a:moveTo>
                    <a:pt x="19" y="5"/>
                  </a:moveTo>
                  <a:cubicBezTo>
                    <a:pt x="17" y="4"/>
                    <a:pt x="15" y="4"/>
                    <a:pt x="13" y="3"/>
                  </a:cubicBezTo>
                  <a:cubicBezTo>
                    <a:pt x="12" y="5"/>
                    <a:pt x="12" y="5"/>
                    <a:pt x="12" y="5"/>
                  </a:cubicBezTo>
                  <a:cubicBezTo>
                    <a:pt x="14" y="6"/>
                    <a:pt x="16" y="6"/>
                    <a:pt x="18" y="7"/>
                  </a:cubicBezTo>
                  <a:lnTo>
                    <a:pt x="19" y="5"/>
                  </a:lnTo>
                  <a:close/>
                  <a:moveTo>
                    <a:pt x="31" y="6"/>
                  </a:moveTo>
                  <a:cubicBezTo>
                    <a:pt x="29" y="6"/>
                    <a:pt x="27" y="6"/>
                    <a:pt x="25" y="6"/>
                  </a:cubicBezTo>
                  <a:cubicBezTo>
                    <a:pt x="25" y="8"/>
                    <a:pt x="25" y="8"/>
                    <a:pt x="25" y="8"/>
                  </a:cubicBezTo>
                  <a:cubicBezTo>
                    <a:pt x="27" y="8"/>
                    <a:pt x="29" y="8"/>
                    <a:pt x="31" y="8"/>
                  </a:cubicBezTo>
                  <a:lnTo>
                    <a:pt x="31" y="6"/>
                  </a:lnTo>
                  <a:close/>
                  <a:moveTo>
                    <a:pt x="44" y="6"/>
                  </a:moveTo>
                  <a:cubicBezTo>
                    <a:pt x="42" y="6"/>
                    <a:pt x="40" y="6"/>
                    <a:pt x="38" y="6"/>
                  </a:cubicBezTo>
                  <a:cubicBezTo>
                    <a:pt x="38" y="8"/>
                    <a:pt x="38" y="8"/>
                    <a:pt x="38" y="8"/>
                  </a:cubicBezTo>
                  <a:cubicBezTo>
                    <a:pt x="40" y="8"/>
                    <a:pt x="42" y="8"/>
                    <a:pt x="44" y="8"/>
                  </a:cubicBezTo>
                  <a:lnTo>
                    <a:pt x="44" y="6"/>
                  </a:lnTo>
                  <a:close/>
                  <a:moveTo>
                    <a:pt x="57" y="5"/>
                  </a:moveTo>
                  <a:cubicBezTo>
                    <a:pt x="57" y="5"/>
                    <a:pt x="54" y="5"/>
                    <a:pt x="50" y="5"/>
                  </a:cubicBezTo>
                  <a:cubicBezTo>
                    <a:pt x="51" y="8"/>
                    <a:pt x="51" y="8"/>
                    <a:pt x="51" y="8"/>
                  </a:cubicBezTo>
                  <a:cubicBezTo>
                    <a:pt x="54" y="7"/>
                    <a:pt x="57" y="7"/>
                    <a:pt x="57" y="7"/>
                  </a:cubicBezTo>
                  <a:lnTo>
                    <a:pt x="57" y="5"/>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6" name="Freeform 515"/>
            <p:cNvSpPr>
              <a:spLocks/>
            </p:cNvSpPr>
            <p:nvPr/>
          </p:nvSpPr>
          <p:spPr bwMode="auto">
            <a:xfrm>
              <a:off x="8868754" y="3411980"/>
              <a:ext cx="21717" cy="48087"/>
            </a:xfrm>
            <a:custGeom>
              <a:avLst/>
              <a:gdLst>
                <a:gd name="T0" fmla="*/ 28 w 28"/>
                <a:gd name="T1" fmla="*/ 5 h 62"/>
                <a:gd name="T2" fmla="*/ 28 w 28"/>
                <a:gd name="T3" fmla="*/ 62 h 62"/>
                <a:gd name="T4" fmla="*/ 4 w 28"/>
                <a:gd name="T5" fmla="*/ 57 h 62"/>
                <a:gd name="T6" fmla="*/ 0 w 28"/>
                <a:gd name="T7" fmla="*/ 0 h 62"/>
                <a:gd name="T8" fmla="*/ 28 w 28"/>
                <a:gd name="T9" fmla="*/ 5 h 62"/>
              </a:gdLst>
              <a:ahLst/>
              <a:cxnLst>
                <a:cxn ang="0">
                  <a:pos x="T0" y="T1"/>
                </a:cxn>
                <a:cxn ang="0">
                  <a:pos x="T2" y="T3"/>
                </a:cxn>
                <a:cxn ang="0">
                  <a:pos x="T4" y="T5"/>
                </a:cxn>
                <a:cxn ang="0">
                  <a:pos x="T6" y="T7"/>
                </a:cxn>
                <a:cxn ang="0">
                  <a:pos x="T8" y="T9"/>
                </a:cxn>
              </a:cxnLst>
              <a:rect l="0" t="0" r="r" b="b"/>
              <a:pathLst>
                <a:path w="28" h="62">
                  <a:moveTo>
                    <a:pt x="28" y="5"/>
                  </a:moveTo>
                  <a:lnTo>
                    <a:pt x="28" y="62"/>
                  </a:lnTo>
                  <a:lnTo>
                    <a:pt x="4" y="57"/>
                  </a:lnTo>
                  <a:lnTo>
                    <a:pt x="0" y="0"/>
                  </a:lnTo>
                  <a:lnTo>
                    <a:pt x="28" y="5"/>
                  </a:lnTo>
                  <a:close/>
                </a:path>
              </a:pathLst>
            </a:custGeom>
            <a:solidFill>
              <a:srgbClr val="F0D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7" name="Freeform 516"/>
            <p:cNvSpPr>
              <a:spLocks/>
            </p:cNvSpPr>
            <p:nvPr/>
          </p:nvSpPr>
          <p:spPr bwMode="auto">
            <a:xfrm>
              <a:off x="8868754" y="3411980"/>
              <a:ext cx="21717" cy="48087"/>
            </a:xfrm>
            <a:custGeom>
              <a:avLst/>
              <a:gdLst>
                <a:gd name="T0" fmla="*/ 28 w 28"/>
                <a:gd name="T1" fmla="*/ 5 h 62"/>
                <a:gd name="T2" fmla="*/ 28 w 28"/>
                <a:gd name="T3" fmla="*/ 62 h 62"/>
                <a:gd name="T4" fmla="*/ 4 w 28"/>
                <a:gd name="T5" fmla="*/ 57 h 62"/>
                <a:gd name="T6" fmla="*/ 0 w 28"/>
                <a:gd name="T7" fmla="*/ 0 h 62"/>
                <a:gd name="T8" fmla="*/ 28 w 28"/>
                <a:gd name="T9" fmla="*/ 5 h 62"/>
              </a:gdLst>
              <a:ahLst/>
              <a:cxnLst>
                <a:cxn ang="0">
                  <a:pos x="T0" y="T1"/>
                </a:cxn>
                <a:cxn ang="0">
                  <a:pos x="T2" y="T3"/>
                </a:cxn>
                <a:cxn ang="0">
                  <a:pos x="T4" y="T5"/>
                </a:cxn>
                <a:cxn ang="0">
                  <a:pos x="T6" y="T7"/>
                </a:cxn>
                <a:cxn ang="0">
                  <a:pos x="T8" y="T9"/>
                </a:cxn>
              </a:cxnLst>
              <a:rect l="0" t="0" r="r" b="b"/>
              <a:pathLst>
                <a:path w="28" h="62">
                  <a:moveTo>
                    <a:pt x="28" y="5"/>
                  </a:moveTo>
                  <a:lnTo>
                    <a:pt x="28" y="62"/>
                  </a:lnTo>
                  <a:lnTo>
                    <a:pt x="4" y="57"/>
                  </a:lnTo>
                  <a:lnTo>
                    <a:pt x="0" y="0"/>
                  </a:lnTo>
                  <a:lnTo>
                    <a:pt x="2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8" name="Freeform 517"/>
            <p:cNvSpPr>
              <a:spLocks/>
            </p:cNvSpPr>
            <p:nvPr/>
          </p:nvSpPr>
          <p:spPr bwMode="auto">
            <a:xfrm>
              <a:off x="8843159" y="3430594"/>
              <a:ext cx="48862" cy="47311"/>
            </a:xfrm>
            <a:custGeom>
              <a:avLst/>
              <a:gdLst>
                <a:gd name="T0" fmla="*/ 27 w 27"/>
                <a:gd name="T1" fmla="*/ 2 h 26"/>
                <a:gd name="T2" fmla="*/ 27 w 27"/>
                <a:gd name="T3" fmla="*/ 26 h 26"/>
                <a:gd name="T4" fmla="*/ 0 w 27"/>
                <a:gd name="T5" fmla="*/ 0 h 26"/>
                <a:gd name="T6" fmla="*/ 27 w 27"/>
                <a:gd name="T7" fmla="*/ 2 h 26"/>
              </a:gdLst>
              <a:ahLst/>
              <a:cxnLst>
                <a:cxn ang="0">
                  <a:pos x="T0" y="T1"/>
                </a:cxn>
                <a:cxn ang="0">
                  <a:pos x="T2" y="T3"/>
                </a:cxn>
                <a:cxn ang="0">
                  <a:pos x="T4" y="T5"/>
                </a:cxn>
                <a:cxn ang="0">
                  <a:pos x="T6" y="T7"/>
                </a:cxn>
              </a:cxnLst>
              <a:rect l="0" t="0" r="r" b="b"/>
              <a:pathLst>
                <a:path w="27" h="26">
                  <a:moveTo>
                    <a:pt x="27" y="2"/>
                  </a:moveTo>
                  <a:cubicBezTo>
                    <a:pt x="27" y="26"/>
                    <a:pt x="27" y="26"/>
                    <a:pt x="27" y="26"/>
                  </a:cubicBezTo>
                  <a:cubicBezTo>
                    <a:pt x="27" y="26"/>
                    <a:pt x="2" y="11"/>
                    <a:pt x="0" y="0"/>
                  </a:cubicBezTo>
                  <a:cubicBezTo>
                    <a:pt x="27" y="2"/>
                    <a:pt x="27" y="2"/>
                    <a:pt x="27" y="2"/>
                  </a:cubicBezTo>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9" name="Freeform 518"/>
            <p:cNvSpPr>
              <a:spLocks/>
            </p:cNvSpPr>
            <p:nvPr/>
          </p:nvSpPr>
          <p:spPr bwMode="auto">
            <a:xfrm>
              <a:off x="8723717" y="3512807"/>
              <a:ext cx="102378" cy="194673"/>
            </a:xfrm>
            <a:custGeom>
              <a:avLst/>
              <a:gdLst>
                <a:gd name="T0" fmla="*/ 47 w 56"/>
                <a:gd name="T1" fmla="*/ 0 h 106"/>
                <a:gd name="T2" fmla="*/ 9 w 56"/>
                <a:gd name="T3" fmla="*/ 62 h 106"/>
                <a:gd name="T4" fmla="*/ 40 w 56"/>
                <a:gd name="T5" fmla="*/ 100 h 106"/>
                <a:gd name="T6" fmla="*/ 51 w 56"/>
                <a:gd name="T7" fmla="*/ 100 h 106"/>
                <a:gd name="T8" fmla="*/ 26 w 56"/>
                <a:gd name="T9" fmla="*/ 57 h 106"/>
                <a:gd name="T10" fmla="*/ 55 w 56"/>
                <a:gd name="T11" fmla="*/ 5 h 106"/>
                <a:gd name="T12" fmla="*/ 47 w 56"/>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56" h="106">
                  <a:moveTo>
                    <a:pt x="47" y="0"/>
                  </a:moveTo>
                  <a:cubicBezTo>
                    <a:pt x="47" y="0"/>
                    <a:pt x="0" y="48"/>
                    <a:pt x="9" y="62"/>
                  </a:cubicBezTo>
                  <a:cubicBezTo>
                    <a:pt x="13" y="68"/>
                    <a:pt x="40" y="100"/>
                    <a:pt x="40" y="100"/>
                  </a:cubicBezTo>
                  <a:cubicBezTo>
                    <a:pt x="40" y="100"/>
                    <a:pt x="50" y="106"/>
                    <a:pt x="51" y="100"/>
                  </a:cubicBezTo>
                  <a:cubicBezTo>
                    <a:pt x="55" y="87"/>
                    <a:pt x="26" y="57"/>
                    <a:pt x="26" y="57"/>
                  </a:cubicBezTo>
                  <a:cubicBezTo>
                    <a:pt x="46" y="23"/>
                    <a:pt x="50" y="17"/>
                    <a:pt x="55" y="5"/>
                  </a:cubicBezTo>
                  <a:cubicBezTo>
                    <a:pt x="56" y="5"/>
                    <a:pt x="47" y="0"/>
                    <a:pt x="47" y="0"/>
                  </a:cubicBezTo>
                </a:path>
              </a:pathLst>
            </a:custGeom>
            <a:solidFill>
              <a:srgbClr val="F0D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0" name="Freeform 519"/>
            <p:cNvSpPr>
              <a:spLocks/>
            </p:cNvSpPr>
            <p:nvPr/>
          </p:nvSpPr>
          <p:spPr bwMode="auto">
            <a:xfrm>
              <a:off x="8774907" y="3448433"/>
              <a:ext cx="95398" cy="117890"/>
            </a:xfrm>
            <a:custGeom>
              <a:avLst/>
              <a:gdLst>
                <a:gd name="T0" fmla="*/ 36 w 52"/>
                <a:gd name="T1" fmla="*/ 0 h 64"/>
                <a:gd name="T2" fmla="*/ 0 w 52"/>
                <a:gd name="T3" fmla="*/ 45 h 64"/>
                <a:gd name="T4" fmla="*/ 27 w 52"/>
                <a:gd name="T5" fmla="*/ 64 h 64"/>
                <a:gd name="T6" fmla="*/ 36 w 52"/>
                <a:gd name="T7" fmla="*/ 0 h 64"/>
              </a:gdLst>
              <a:ahLst/>
              <a:cxnLst>
                <a:cxn ang="0">
                  <a:pos x="T0" y="T1"/>
                </a:cxn>
                <a:cxn ang="0">
                  <a:pos x="T2" y="T3"/>
                </a:cxn>
                <a:cxn ang="0">
                  <a:pos x="T4" y="T5"/>
                </a:cxn>
                <a:cxn ang="0">
                  <a:pos x="T6" y="T7"/>
                </a:cxn>
              </a:cxnLst>
              <a:rect l="0" t="0" r="r" b="b"/>
              <a:pathLst>
                <a:path w="52" h="64">
                  <a:moveTo>
                    <a:pt x="36" y="0"/>
                  </a:moveTo>
                  <a:cubicBezTo>
                    <a:pt x="36" y="0"/>
                    <a:pt x="9" y="5"/>
                    <a:pt x="0" y="45"/>
                  </a:cubicBezTo>
                  <a:cubicBezTo>
                    <a:pt x="0" y="45"/>
                    <a:pt x="15" y="64"/>
                    <a:pt x="27" y="64"/>
                  </a:cubicBezTo>
                  <a:cubicBezTo>
                    <a:pt x="27" y="64"/>
                    <a:pt x="52" y="14"/>
                    <a:pt x="36" y="0"/>
                  </a:cubicBezTo>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1" name="Freeform 520"/>
            <p:cNvSpPr>
              <a:spLocks/>
            </p:cNvSpPr>
            <p:nvPr/>
          </p:nvSpPr>
          <p:spPr bwMode="auto">
            <a:xfrm>
              <a:off x="8756292" y="3105622"/>
              <a:ext cx="290072" cy="326524"/>
            </a:xfrm>
            <a:custGeom>
              <a:avLst/>
              <a:gdLst>
                <a:gd name="T0" fmla="*/ 53 w 158"/>
                <a:gd name="T1" fmla="*/ 0 h 178"/>
                <a:gd name="T2" fmla="*/ 31 w 158"/>
                <a:gd name="T3" fmla="*/ 19 h 178"/>
                <a:gd name="T4" fmla="*/ 16 w 158"/>
                <a:gd name="T5" fmla="*/ 63 h 178"/>
                <a:gd name="T6" fmla="*/ 30 w 158"/>
                <a:gd name="T7" fmla="*/ 155 h 178"/>
                <a:gd name="T8" fmla="*/ 121 w 158"/>
                <a:gd name="T9" fmla="*/ 155 h 178"/>
                <a:gd name="T10" fmla="*/ 147 w 158"/>
                <a:gd name="T11" fmla="*/ 32 h 178"/>
                <a:gd name="T12" fmla="*/ 111 w 158"/>
                <a:gd name="T13" fmla="*/ 2 h 178"/>
                <a:gd name="T14" fmla="*/ 53 w 158"/>
                <a:gd name="T15" fmla="*/ 0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78">
                  <a:moveTo>
                    <a:pt x="53" y="0"/>
                  </a:moveTo>
                  <a:cubicBezTo>
                    <a:pt x="53" y="0"/>
                    <a:pt x="43" y="1"/>
                    <a:pt x="31" y="19"/>
                  </a:cubicBezTo>
                  <a:cubicBezTo>
                    <a:pt x="20" y="37"/>
                    <a:pt x="17" y="51"/>
                    <a:pt x="16" y="63"/>
                  </a:cubicBezTo>
                  <a:cubicBezTo>
                    <a:pt x="14" y="74"/>
                    <a:pt x="0" y="134"/>
                    <a:pt x="30" y="155"/>
                  </a:cubicBezTo>
                  <a:cubicBezTo>
                    <a:pt x="56" y="174"/>
                    <a:pt x="97" y="178"/>
                    <a:pt x="121" y="155"/>
                  </a:cubicBezTo>
                  <a:cubicBezTo>
                    <a:pt x="154" y="122"/>
                    <a:pt x="158" y="52"/>
                    <a:pt x="147" y="32"/>
                  </a:cubicBezTo>
                  <a:cubicBezTo>
                    <a:pt x="137" y="11"/>
                    <a:pt x="126" y="4"/>
                    <a:pt x="111" y="2"/>
                  </a:cubicBezTo>
                  <a:cubicBezTo>
                    <a:pt x="96" y="1"/>
                    <a:pt x="53" y="0"/>
                    <a:pt x="53" y="0"/>
                  </a:cubicBezTo>
                </a:path>
              </a:pathLst>
            </a:custGeom>
            <a:solidFill>
              <a:srgbClr val="F0D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2" name="Freeform 521"/>
            <p:cNvSpPr>
              <a:spLocks/>
            </p:cNvSpPr>
            <p:nvPr/>
          </p:nvSpPr>
          <p:spPr bwMode="auto">
            <a:xfrm>
              <a:off x="8753190" y="3304173"/>
              <a:ext cx="51189" cy="67476"/>
            </a:xfrm>
            <a:custGeom>
              <a:avLst/>
              <a:gdLst>
                <a:gd name="T0" fmla="*/ 26 w 28"/>
                <a:gd name="T1" fmla="*/ 15 h 37"/>
                <a:gd name="T2" fmla="*/ 19 w 28"/>
                <a:gd name="T3" fmla="*/ 35 h 37"/>
                <a:gd name="T4" fmla="*/ 3 w 28"/>
                <a:gd name="T5" fmla="*/ 22 h 37"/>
                <a:gd name="T6" fmla="*/ 9 w 28"/>
                <a:gd name="T7" fmla="*/ 2 h 37"/>
                <a:gd name="T8" fmla="*/ 26 w 28"/>
                <a:gd name="T9" fmla="*/ 15 h 37"/>
              </a:gdLst>
              <a:ahLst/>
              <a:cxnLst>
                <a:cxn ang="0">
                  <a:pos x="T0" y="T1"/>
                </a:cxn>
                <a:cxn ang="0">
                  <a:pos x="T2" y="T3"/>
                </a:cxn>
                <a:cxn ang="0">
                  <a:pos x="T4" y="T5"/>
                </a:cxn>
                <a:cxn ang="0">
                  <a:pos x="T6" y="T7"/>
                </a:cxn>
                <a:cxn ang="0">
                  <a:pos x="T8" y="T9"/>
                </a:cxn>
              </a:cxnLst>
              <a:rect l="0" t="0" r="r" b="b"/>
              <a:pathLst>
                <a:path w="28" h="37">
                  <a:moveTo>
                    <a:pt x="26" y="15"/>
                  </a:moveTo>
                  <a:cubicBezTo>
                    <a:pt x="28" y="24"/>
                    <a:pt x="26" y="34"/>
                    <a:pt x="19" y="35"/>
                  </a:cubicBezTo>
                  <a:cubicBezTo>
                    <a:pt x="13" y="37"/>
                    <a:pt x="6" y="31"/>
                    <a:pt x="3" y="22"/>
                  </a:cubicBezTo>
                  <a:cubicBezTo>
                    <a:pt x="0" y="13"/>
                    <a:pt x="3" y="4"/>
                    <a:pt x="9" y="2"/>
                  </a:cubicBezTo>
                  <a:cubicBezTo>
                    <a:pt x="15" y="0"/>
                    <a:pt x="23" y="6"/>
                    <a:pt x="26" y="15"/>
                  </a:cubicBezTo>
                </a:path>
              </a:pathLst>
            </a:custGeom>
            <a:solidFill>
              <a:srgbClr val="F0D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3" name="Freeform 522"/>
            <p:cNvSpPr>
              <a:spLocks/>
            </p:cNvSpPr>
            <p:nvPr/>
          </p:nvSpPr>
          <p:spPr bwMode="auto">
            <a:xfrm>
              <a:off x="8742332" y="3082354"/>
              <a:ext cx="120993" cy="254394"/>
            </a:xfrm>
            <a:custGeom>
              <a:avLst/>
              <a:gdLst>
                <a:gd name="T0" fmla="*/ 55 w 66"/>
                <a:gd name="T1" fmla="*/ 8 h 139"/>
                <a:gd name="T2" fmla="*/ 15 w 66"/>
                <a:gd name="T3" fmla="*/ 32 h 139"/>
                <a:gd name="T4" fmla="*/ 20 w 66"/>
                <a:gd name="T5" fmla="*/ 122 h 139"/>
                <a:gd name="T6" fmla="*/ 31 w 66"/>
                <a:gd name="T7" fmla="*/ 139 h 139"/>
                <a:gd name="T8" fmla="*/ 36 w 66"/>
                <a:gd name="T9" fmla="*/ 139 h 139"/>
                <a:gd name="T10" fmla="*/ 32 w 66"/>
                <a:gd name="T11" fmla="*/ 62 h 139"/>
                <a:gd name="T12" fmla="*/ 49 w 66"/>
                <a:gd name="T13" fmla="*/ 35 h 139"/>
                <a:gd name="T14" fmla="*/ 55 w 66"/>
                <a:gd name="T15" fmla="*/ 8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39">
                  <a:moveTo>
                    <a:pt x="55" y="8"/>
                  </a:moveTo>
                  <a:cubicBezTo>
                    <a:pt x="55" y="8"/>
                    <a:pt x="26" y="0"/>
                    <a:pt x="15" y="32"/>
                  </a:cubicBezTo>
                  <a:cubicBezTo>
                    <a:pt x="0" y="73"/>
                    <a:pt x="20" y="122"/>
                    <a:pt x="20" y="122"/>
                  </a:cubicBezTo>
                  <a:cubicBezTo>
                    <a:pt x="29" y="128"/>
                    <a:pt x="30" y="138"/>
                    <a:pt x="31" y="139"/>
                  </a:cubicBezTo>
                  <a:cubicBezTo>
                    <a:pt x="36" y="139"/>
                    <a:pt x="36" y="139"/>
                    <a:pt x="36" y="139"/>
                  </a:cubicBezTo>
                  <a:cubicBezTo>
                    <a:pt x="36" y="139"/>
                    <a:pt x="20" y="103"/>
                    <a:pt x="32" y="62"/>
                  </a:cubicBezTo>
                  <a:cubicBezTo>
                    <a:pt x="35" y="52"/>
                    <a:pt x="37" y="46"/>
                    <a:pt x="49" y="35"/>
                  </a:cubicBezTo>
                  <a:cubicBezTo>
                    <a:pt x="61" y="24"/>
                    <a:pt x="66" y="18"/>
                    <a:pt x="55" y="8"/>
                  </a:cubicBezTo>
                </a:path>
              </a:pathLst>
            </a:custGeom>
            <a:solidFill>
              <a:srgbClr val="7D4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4" name="Freeform 523"/>
            <p:cNvSpPr>
              <a:spLocks/>
            </p:cNvSpPr>
            <p:nvPr/>
          </p:nvSpPr>
          <p:spPr bwMode="auto">
            <a:xfrm>
              <a:off x="8798950" y="2993937"/>
              <a:ext cx="219493" cy="190795"/>
            </a:xfrm>
            <a:custGeom>
              <a:avLst/>
              <a:gdLst>
                <a:gd name="T0" fmla="*/ 42 w 120"/>
                <a:gd name="T1" fmla="*/ 0 h 104"/>
                <a:gd name="T2" fmla="*/ 13 w 120"/>
                <a:gd name="T3" fmla="*/ 67 h 104"/>
                <a:gd name="T4" fmla="*/ 113 w 120"/>
                <a:gd name="T5" fmla="*/ 76 h 104"/>
                <a:gd name="T6" fmla="*/ 119 w 120"/>
                <a:gd name="T7" fmla="*/ 81 h 104"/>
                <a:gd name="T8" fmla="*/ 112 w 120"/>
                <a:gd name="T9" fmla="*/ 43 h 104"/>
                <a:gd name="T10" fmla="*/ 55 w 120"/>
                <a:gd name="T11" fmla="*/ 36 h 104"/>
                <a:gd name="T12" fmla="*/ 42 w 120"/>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20" h="104">
                  <a:moveTo>
                    <a:pt x="42" y="0"/>
                  </a:moveTo>
                  <a:cubicBezTo>
                    <a:pt x="42" y="0"/>
                    <a:pt x="0" y="41"/>
                    <a:pt x="13" y="67"/>
                  </a:cubicBezTo>
                  <a:cubicBezTo>
                    <a:pt x="26" y="93"/>
                    <a:pt x="79" y="104"/>
                    <a:pt x="113" y="76"/>
                  </a:cubicBezTo>
                  <a:cubicBezTo>
                    <a:pt x="112" y="76"/>
                    <a:pt x="119" y="81"/>
                    <a:pt x="119" y="81"/>
                  </a:cubicBezTo>
                  <a:cubicBezTo>
                    <a:pt x="119" y="81"/>
                    <a:pt x="120" y="49"/>
                    <a:pt x="112" y="43"/>
                  </a:cubicBezTo>
                  <a:cubicBezTo>
                    <a:pt x="104" y="36"/>
                    <a:pt x="65" y="42"/>
                    <a:pt x="55" y="36"/>
                  </a:cubicBezTo>
                  <a:cubicBezTo>
                    <a:pt x="45" y="31"/>
                    <a:pt x="42" y="0"/>
                    <a:pt x="42" y="0"/>
                  </a:cubicBezTo>
                </a:path>
              </a:pathLst>
            </a:custGeom>
            <a:solidFill>
              <a:srgbClr val="7D4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5" name="Freeform 524"/>
            <p:cNvSpPr>
              <a:spLocks/>
            </p:cNvSpPr>
            <p:nvPr/>
          </p:nvSpPr>
          <p:spPr bwMode="auto">
            <a:xfrm>
              <a:off x="8934679" y="3166118"/>
              <a:ext cx="43433" cy="169079"/>
            </a:xfrm>
            <a:custGeom>
              <a:avLst/>
              <a:gdLst>
                <a:gd name="T0" fmla="*/ 11 w 56"/>
                <a:gd name="T1" fmla="*/ 3 h 218"/>
                <a:gd name="T2" fmla="*/ 0 w 56"/>
                <a:gd name="T3" fmla="*/ 185 h 218"/>
                <a:gd name="T4" fmla="*/ 40 w 56"/>
                <a:gd name="T5" fmla="*/ 187 h 218"/>
                <a:gd name="T6" fmla="*/ 16 w 56"/>
                <a:gd name="T7" fmla="*/ 211 h 218"/>
                <a:gd name="T8" fmla="*/ 19 w 56"/>
                <a:gd name="T9" fmla="*/ 218 h 218"/>
                <a:gd name="T10" fmla="*/ 56 w 56"/>
                <a:gd name="T11" fmla="*/ 182 h 218"/>
                <a:gd name="T12" fmla="*/ 11 w 56"/>
                <a:gd name="T13" fmla="*/ 173 h 218"/>
                <a:gd name="T14" fmla="*/ 16 w 56"/>
                <a:gd name="T15" fmla="*/ 0 h 218"/>
                <a:gd name="T16" fmla="*/ 11 w 56"/>
                <a:gd name="T17"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218">
                  <a:moveTo>
                    <a:pt x="11" y="3"/>
                  </a:moveTo>
                  <a:lnTo>
                    <a:pt x="0" y="185"/>
                  </a:lnTo>
                  <a:lnTo>
                    <a:pt x="40" y="187"/>
                  </a:lnTo>
                  <a:lnTo>
                    <a:pt x="16" y="211"/>
                  </a:lnTo>
                  <a:lnTo>
                    <a:pt x="19" y="218"/>
                  </a:lnTo>
                  <a:lnTo>
                    <a:pt x="56" y="182"/>
                  </a:lnTo>
                  <a:lnTo>
                    <a:pt x="11" y="173"/>
                  </a:lnTo>
                  <a:lnTo>
                    <a:pt x="16" y="0"/>
                  </a:lnTo>
                  <a:lnTo>
                    <a:pt x="11" y="3"/>
                  </a:lnTo>
                  <a:close/>
                </a:path>
              </a:pathLst>
            </a:custGeom>
            <a:solidFill>
              <a:srgbClr val="6A34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6" name="Freeform 525"/>
            <p:cNvSpPr>
              <a:spLocks/>
            </p:cNvSpPr>
            <p:nvPr/>
          </p:nvSpPr>
          <p:spPr bwMode="auto">
            <a:xfrm>
              <a:off x="8934679" y="3166118"/>
              <a:ext cx="43433" cy="169079"/>
            </a:xfrm>
            <a:custGeom>
              <a:avLst/>
              <a:gdLst>
                <a:gd name="T0" fmla="*/ 11 w 56"/>
                <a:gd name="T1" fmla="*/ 3 h 218"/>
                <a:gd name="T2" fmla="*/ 0 w 56"/>
                <a:gd name="T3" fmla="*/ 185 h 218"/>
                <a:gd name="T4" fmla="*/ 40 w 56"/>
                <a:gd name="T5" fmla="*/ 187 h 218"/>
                <a:gd name="T6" fmla="*/ 16 w 56"/>
                <a:gd name="T7" fmla="*/ 211 h 218"/>
                <a:gd name="T8" fmla="*/ 19 w 56"/>
                <a:gd name="T9" fmla="*/ 218 h 218"/>
                <a:gd name="T10" fmla="*/ 56 w 56"/>
                <a:gd name="T11" fmla="*/ 182 h 218"/>
                <a:gd name="T12" fmla="*/ 11 w 56"/>
                <a:gd name="T13" fmla="*/ 173 h 218"/>
                <a:gd name="T14" fmla="*/ 16 w 56"/>
                <a:gd name="T15" fmla="*/ 0 h 218"/>
                <a:gd name="T16" fmla="*/ 11 w 56"/>
                <a:gd name="T17"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218">
                  <a:moveTo>
                    <a:pt x="11" y="3"/>
                  </a:moveTo>
                  <a:lnTo>
                    <a:pt x="0" y="185"/>
                  </a:lnTo>
                  <a:lnTo>
                    <a:pt x="40" y="187"/>
                  </a:lnTo>
                  <a:lnTo>
                    <a:pt x="16" y="211"/>
                  </a:lnTo>
                  <a:lnTo>
                    <a:pt x="19" y="218"/>
                  </a:lnTo>
                  <a:lnTo>
                    <a:pt x="56" y="182"/>
                  </a:lnTo>
                  <a:lnTo>
                    <a:pt x="11" y="173"/>
                  </a:lnTo>
                  <a:lnTo>
                    <a:pt x="16" y="0"/>
                  </a:lnTo>
                  <a:lnTo>
                    <a:pt x="11"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7" name="Freeform 526"/>
            <p:cNvSpPr>
              <a:spLocks/>
            </p:cNvSpPr>
            <p:nvPr/>
          </p:nvSpPr>
          <p:spPr bwMode="auto">
            <a:xfrm>
              <a:off x="8843159" y="3221185"/>
              <a:ext cx="91520" cy="79110"/>
            </a:xfrm>
            <a:custGeom>
              <a:avLst/>
              <a:gdLst>
                <a:gd name="T0" fmla="*/ 0 w 50"/>
                <a:gd name="T1" fmla="*/ 2 h 43"/>
                <a:gd name="T2" fmla="*/ 20 w 50"/>
                <a:gd name="T3" fmla="*/ 40 h 43"/>
                <a:gd name="T4" fmla="*/ 44 w 50"/>
                <a:gd name="T5" fmla="*/ 25 h 43"/>
                <a:gd name="T6" fmla="*/ 50 w 50"/>
                <a:gd name="T7" fmla="*/ 4 h 43"/>
                <a:gd name="T8" fmla="*/ 29 w 50"/>
                <a:gd name="T9" fmla="*/ 0 h 43"/>
                <a:gd name="T10" fmla="*/ 0 w 50"/>
                <a:gd name="T11" fmla="*/ 2 h 43"/>
              </a:gdLst>
              <a:ahLst/>
              <a:cxnLst>
                <a:cxn ang="0">
                  <a:pos x="T0" y="T1"/>
                </a:cxn>
                <a:cxn ang="0">
                  <a:pos x="T2" y="T3"/>
                </a:cxn>
                <a:cxn ang="0">
                  <a:pos x="T4" y="T5"/>
                </a:cxn>
                <a:cxn ang="0">
                  <a:pos x="T6" y="T7"/>
                </a:cxn>
                <a:cxn ang="0">
                  <a:pos x="T8" y="T9"/>
                </a:cxn>
                <a:cxn ang="0">
                  <a:pos x="T10" y="T11"/>
                </a:cxn>
              </a:cxnLst>
              <a:rect l="0" t="0" r="r" b="b"/>
              <a:pathLst>
                <a:path w="50" h="43">
                  <a:moveTo>
                    <a:pt x="0" y="2"/>
                  </a:moveTo>
                  <a:cubicBezTo>
                    <a:pt x="0" y="2"/>
                    <a:pt x="1" y="43"/>
                    <a:pt x="20" y="40"/>
                  </a:cubicBezTo>
                  <a:cubicBezTo>
                    <a:pt x="39" y="36"/>
                    <a:pt x="44" y="25"/>
                    <a:pt x="44" y="25"/>
                  </a:cubicBezTo>
                  <a:cubicBezTo>
                    <a:pt x="50" y="4"/>
                    <a:pt x="50" y="4"/>
                    <a:pt x="50" y="4"/>
                  </a:cubicBezTo>
                  <a:cubicBezTo>
                    <a:pt x="29" y="0"/>
                    <a:pt x="29" y="0"/>
                    <a:pt x="29" y="0"/>
                  </a:cubicBezTo>
                  <a:cubicBezTo>
                    <a:pt x="0" y="2"/>
                    <a:pt x="0" y="2"/>
                    <a:pt x="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8" name="Freeform 527"/>
            <p:cNvSpPr>
              <a:spLocks/>
            </p:cNvSpPr>
            <p:nvPr/>
          </p:nvSpPr>
          <p:spPr bwMode="auto">
            <a:xfrm>
              <a:off x="8961825" y="3225063"/>
              <a:ext cx="91520" cy="80661"/>
            </a:xfrm>
            <a:custGeom>
              <a:avLst/>
              <a:gdLst>
                <a:gd name="T0" fmla="*/ 0 w 50"/>
                <a:gd name="T1" fmla="*/ 2 h 44"/>
                <a:gd name="T2" fmla="*/ 19 w 50"/>
                <a:gd name="T3" fmla="*/ 40 h 44"/>
                <a:gd name="T4" fmla="*/ 44 w 50"/>
                <a:gd name="T5" fmla="*/ 25 h 44"/>
                <a:gd name="T6" fmla="*/ 50 w 50"/>
                <a:gd name="T7" fmla="*/ 4 h 44"/>
                <a:gd name="T8" fmla="*/ 28 w 50"/>
                <a:gd name="T9" fmla="*/ 0 h 44"/>
                <a:gd name="T10" fmla="*/ 0 w 50"/>
                <a:gd name="T11" fmla="*/ 2 h 44"/>
              </a:gdLst>
              <a:ahLst/>
              <a:cxnLst>
                <a:cxn ang="0">
                  <a:pos x="T0" y="T1"/>
                </a:cxn>
                <a:cxn ang="0">
                  <a:pos x="T2" y="T3"/>
                </a:cxn>
                <a:cxn ang="0">
                  <a:pos x="T4" y="T5"/>
                </a:cxn>
                <a:cxn ang="0">
                  <a:pos x="T6" y="T7"/>
                </a:cxn>
                <a:cxn ang="0">
                  <a:pos x="T8" y="T9"/>
                </a:cxn>
                <a:cxn ang="0">
                  <a:pos x="T10" y="T11"/>
                </a:cxn>
              </a:cxnLst>
              <a:rect l="0" t="0" r="r" b="b"/>
              <a:pathLst>
                <a:path w="50" h="44">
                  <a:moveTo>
                    <a:pt x="0" y="2"/>
                  </a:moveTo>
                  <a:cubicBezTo>
                    <a:pt x="0" y="2"/>
                    <a:pt x="1" y="44"/>
                    <a:pt x="19" y="40"/>
                  </a:cubicBezTo>
                  <a:cubicBezTo>
                    <a:pt x="38" y="36"/>
                    <a:pt x="44" y="25"/>
                    <a:pt x="44" y="25"/>
                  </a:cubicBezTo>
                  <a:cubicBezTo>
                    <a:pt x="50" y="4"/>
                    <a:pt x="50" y="4"/>
                    <a:pt x="50" y="4"/>
                  </a:cubicBezTo>
                  <a:cubicBezTo>
                    <a:pt x="28" y="0"/>
                    <a:pt x="28" y="0"/>
                    <a:pt x="28" y="0"/>
                  </a:cubicBezTo>
                  <a:cubicBezTo>
                    <a:pt x="0" y="2"/>
                    <a:pt x="0" y="2"/>
                    <a:pt x="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9" name="Freeform 528"/>
            <p:cNvSpPr>
              <a:spLocks/>
            </p:cNvSpPr>
            <p:nvPr/>
          </p:nvSpPr>
          <p:spPr bwMode="auto">
            <a:xfrm>
              <a:off x="8820667" y="3204898"/>
              <a:ext cx="236556" cy="29472"/>
            </a:xfrm>
            <a:custGeom>
              <a:avLst/>
              <a:gdLst>
                <a:gd name="T0" fmla="*/ 0 w 305"/>
                <a:gd name="T1" fmla="*/ 0 h 38"/>
                <a:gd name="T2" fmla="*/ 305 w 305"/>
                <a:gd name="T3" fmla="*/ 12 h 38"/>
                <a:gd name="T4" fmla="*/ 303 w 305"/>
                <a:gd name="T5" fmla="*/ 38 h 38"/>
                <a:gd name="T6" fmla="*/ 0 w 305"/>
                <a:gd name="T7" fmla="*/ 24 h 38"/>
                <a:gd name="T8" fmla="*/ 0 w 305"/>
                <a:gd name="T9" fmla="*/ 0 h 38"/>
              </a:gdLst>
              <a:ahLst/>
              <a:cxnLst>
                <a:cxn ang="0">
                  <a:pos x="T0" y="T1"/>
                </a:cxn>
                <a:cxn ang="0">
                  <a:pos x="T2" y="T3"/>
                </a:cxn>
                <a:cxn ang="0">
                  <a:pos x="T4" y="T5"/>
                </a:cxn>
                <a:cxn ang="0">
                  <a:pos x="T6" y="T7"/>
                </a:cxn>
                <a:cxn ang="0">
                  <a:pos x="T8" y="T9"/>
                </a:cxn>
              </a:cxnLst>
              <a:rect l="0" t="0" r="r" b="b"/>
              <a:pathLst>
                <a:path w="305" h="38">
                  <a:moveTo>
                    <a:pt x="0" y="0"/>
                  </a:moveTo>
                  <a:lnTo>
                    <a:pt x="305" y="12"/>
                  </a:lnTo>
                  <a:lnTo>
                    <a:pt x="303" y="38"/>
                  </a:lnTo>
                  <a:lnTo>
                    <a:pt x="0" y="24"/>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0" name="Freeform 529"/>
            <p:cNvSpPr>
              <a:spLocks/>
            </p:cNvSpPr>
            <p:nvPr/>
          </p:nvSpPr>
          <p:spPr bwMode="auto">
            <a:xfrm>
              <a:off x="8820667" y="3204898"/>
              <a:ext cx="236556" cy="29472"/>
            </a:xfrm>
            <a:custGeom>
              <a:avLst/>
              <a:gdLst>
                <a:gd name="T0" fmla="*/ 0 w 305"/>
                <a:gd name="T1" fmla="*/ 0 h 38"/>
                <a:gd name="T2" fmla="*/ 305 w 305"/>
                <a:gd name="T3" fmla="*/ 12 h 38"/>
                <a:gd name="T4" fmla="*/ 303 w 305"/>
                <a:gd name="T5" fmla="*/ 38 h 38"/>
                <a:gd name="T6" fmla="*/ 0 w 305"/>
                <a:gd name="T7" fmla="*/ 24 h 38"/>
                <a:gd name="T8" fmla="*/ 0 w 305"/>
                <a:gd name="T9" fmla="*/ 0 h 38"/>
              </a:gdLst>
              <a:ahLst/>
              <a:cxnLst>
                <a:cxn ang="0">
                  <a:pos x="T0" y="T1"/>
                </a:cxn>
                <a:cxn ang="0">
                  <a:pos x="T2" y="T3"/>
                </a:cxn>
                <a:cxn ang="0">
                  <a:pos x="T4" y="T5"/>
                </a:cxn>
                <a:cxn ang="0">
                  <a:pos x="T6" y="T7"/>
                </a:cxn>
                <a:cxn ang="0">
                  <a:pos x="T8" y="T9"/>
                </a:cxn>
              </a:cxnLst>
              <a:rect l="0" t="0" r="r" b="b"/>
              <a:pathLst>
                <a:path w="305" h="38">
                  <a:moveTo>
                    <a:pt x="0" y="0"/>
                  </a:moveTo>
                  <a:lnTo>
                    <a:pt x="305" y="12"/>
                  </a:lnTo>
                  <a:lnTo>
                    <a:pt x="303" y="38"/>
                  </a:lnTo>
                  <a:lnTo>
                    <a:pt x="0" y="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1" name="Freeform 530"/>
            <p:cNvSpPr>
              <a:spLocks/>
            </p:cNvSpPr>
            <p:nvPr/>
          </p:nvSpPr>
          <p:spPr bwMode="auto">
            <a:xfrm>
              <a:off x="8826096" y="3218083"/>
              <a:ext cx="114012" cy="80661"/>
            </a:xfrm>
            <a:custGeom>
              <a:avLst/>
              <a:gdLst>
                <a:gd name="T0" fmla="*/ 10 w 62"/>
                <a:gd name="T1" fmla="*/ 1 h 44"/>
                <a:gd name="T2" fmla="*/ 32 w 62"/>
                <a:gd name="T3" fmla="*/ 37 h 44"/>
                <a:gd name="T4" fmla="*/ 54 w 62"/>
                <a:gd name="T5" fmla="*/ 4 h 44"/>
                <a:gd name="T6" fmla="*/ 61 w 62"/>
                <a:gd name="T7" fmla="*/ 4 h 44"/>
                <a:gd name="T8" fmla="*/ 31 w 62"/>
                <a:gd name="T9" fmla="*/ 44 h 44"/>
                <a:gd name="T10" fmla="*/ 3 w 62"/>
                <a:gd name="T11" fmla="*/ 0 h 44"/>
                <a:gd name="T12" fmla="*/ 10 w 62"/>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62" h="44">
                  <a:moveTo>
                    <a:pt x="10" y="1"/>
                  </a:moveTo>
                  <a:cubicBezTo>
                    <a:pt x="10" y="1"/>
                    <a:pt x="13" y="39"/>
                    <a:pt x="32" y="37"/>
                  </a:cubicBezTo>
                  <a:cubicBezTo>
                    <a:pt x="54" y="36"/>
                    <a:pt x="54" y="4"/>
                    <a:pt x="54" y="4"/>
                  </a:cubicBezTo>
                  <a:cubicBezTo>
                    <a:pt x="61" y="4"/>
                    <a:pt x="61" y="4"/>
                    <a:pt x="61" y="4"/>
                  </a:cubicBezTo>
                  <a:cubicBezTo>
                    <a:pt x="61" y="4"/>
                    <a:pt x="62" y="44"/>
                    <a:pt x="31" y="44"/>
                  </a:cubicBezTo>
                  <a:cubicBezTo>
                    <a:pt x="0" y="43"/>
                    <a:pt x="3" y="0"/>
                    <a:pt x="3" y="0"/>
                  </a:cubicBezTo>
                  <a:cubicBezTo>
                    <a:pt x="10" y="1"/>
                    <a:pt x="10" y="1"/>
                    <a:pt x="10" y="1"/>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2" name="Freeform 531"/>
            <p:cNvSpPr>
              <a:spLocks/>
            </p:cNvSpPr>
            <p:nvPr/>
          </p:nvSpPr>
          <p:spPr bwMode="auto">
            <a:xfrm>
              <a:off x="8941659" y="3223512"/>
              <a:ext cx="114012" cy="78335"/>
            </a:xfrm>
            <a:custGeom>
              <a:avLst/>
              <a:gdLst>
                <a:gd name="T0" fmla="*/ 51 w 62"/>
                <a:gd name="T1" fmla="*/ 5 h 43"/>
                <a:gd name="T2" fmla="*/ 30 w 62"/>
                <a:gd name="T3" fmla="*/ 36 h 43"/>
                <a:gd name="T4" fmla="*/ 12 w 62"/>
                <a:gd name="T5" fmla="*/ 1 h 43"/>
                <a:gd name="T6" fmla="*/ 5 w 62"/>
                <a:gd name="T7" fmla="*/ 0 h 43"/>
                <a:gd name="T8" fmla="*/ 31 w 62"/>
                <a:gd name="T9" fmla="*/ 43 h 43"/>
                <a:gd name="T10" fmla="*/ 57 w 62"/>
                <a:gd name="T11" fmla="*/ 4 h 43"/>
                <a:gd name="T12" fmla="*/ 51 w 62"/>
                <a:gd name="T13" fmla="*/ 5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51" y="5"/>
                  </a:moveTo>
                  <a:cubicBezTo>
                    <a:pt x="51" y="5"/>
                    <a:pt x="49" y="40"/>
                    <a:pt x="30" y="36"/>
                  </a:cubicBezTo>
                  <a:cubicBezTo>
                    <a:pt x="8" y="32"/>
                    <a:pt x="12" y="1"/>
                    <a:pt x="12" y="1"/>
                  </a:cubicBezTo>
                  <a:cubicBezTo>
                    <a:pt x="5" y="0"/>
                    <a:pt x="5" y="0"/>
                    <a:pt x="5" y="0"/>
                  </a:cubicBezTo>
                  <a:cubicBezTo>
                    <a:pt x="5" y="0"/>
                    <a:pt x="0" y="42"/>
                    <a:pt x="31" y="43"/>
                  </a:cubicBezTo>
                  <a:cubicBezTo>
                    <a:pt x="62" y="43"/>
                    <a:pt x="57" y="4"/>
                    <a:pt x="57" y="4"/>
                  </a:cubicBezTo>
                  <a:cubicBezTo>
                    <a:pt x="51" y="5"/>
                    <a:pt x="51" y="5"/>
                    <a:pt x="51" y="5"/>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3" name="Freeform 532"/>
            <p:cNvSpPr>
              <a:spLocks/>
            </p:cNvSpPr>
            <p:nvPr/>
          </p:nvSpPr>
          <p:spPr bwMode="auto">
            <a:xfrm>
              <a:off x="8885041" y="3232819"/>
              <a:ext cx="20165" cy="32575"/>
            </a:xfrm>
            <a:custGeom>
              <a:avLst/>
              <a:gdLst>
                <a:gd name="T0" fmla="*/ 10 w 11"/>
                <a:gd name="T1" fmla="*/ 9 h 18"/>
                <a:gd name="T2" fmla="*/ 5 w 11"/>
                <a:gd name="T3" fmla="*/ 18 h 18"/>
                <a:gd name="T4" fmla="*/ 0 w 11"/>
                <a:gd name="T5" fmla="*/ 9 h 18"/>
                <a:gd name="T6" fmla="*/ 6 w 11"/>
                <a:gd name="T7" fmla="*/ 0 h 18"/>
                <a:gd name="T8" fmla="*/ 10 w 11"/>
                <a:gd name="T9" fmla="*/ 9 h 18"/>
              </a:gdLst>
              <a:ahLst/>
              <a:cxnLst>
                <a:cxn ang="0">
                  <a:pos x="T0" y="T1"/>
                </a:cxn>
                <a:cxn ang="0">
                  <a:pos x="T2" y="T3"/>
                </a:cxn>
                <a:cxn ang="0">
                  <a:pos x="T4" y="T5"/>
                </a:cxn>
                <a:cxn ang="0">
                  <a:pos x="T6" y="T7"/>
                </a:cxn>
                <a:cxn ang="0">
                  <a:pos x="T8" y="T9"/>
                </a:cxn>
              </a:cxnLst>
              <a:rect l="0" t="0" r="r" b="b"/>
              <a:pathLst>
                <a:path w="11" h="18">
                  <a:moveTo>
                    <a:pt x="10" y="9"/>
                  </a:moveTo>
                  <a:cubicBezTo>
                    <a:pt x="10" y="14"/>
                    <a:pt x="7" y="18"/>
                    <a:pt x="5" y="18"/>
                  </a:cubicBezTo>
                  <a:cubicBezTo>
                    <a:pt x="2" y="18"/>
                    <a:pt x="0" y="13"/>
                    <a:pt x="0" y="9"/>
                  </a:cubicBezTo>
                  <a:cubicBezTo>
                    <a:pt x="0" y="4"/>
                    <a:pt x="3" y="0"/>
                    <a:pt x="6" y="0"/>
                  </a:cubicBezTo>
                  <a:cubicBezTo>
                    <a:pt x="9" y="0"/>
                    <a:pt x="11" y="4"/>
                    <a:pt x="10" y="9"/>
                  </a:cubicBezTo>
                </a:path>
              </a:pathLst>
            </a:custGeom>
            <a:solidFill>
              <a:srgbClr val="6A34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4" name="Freeform 533"/>
            <p:cNvSpPr>
              <a:spLocks/>
            </p:cNvSpPr>
            <p:nvPr/>
          </p:nvSpPr>
          <p:spPr bwMode="auto">
            <a:xfrm>
              <a:off x="8992849" y="3239799"/>
              <a:ext cx="20165" cy="33350"/>
            </a:xfrm>
            <a:custGeom>
              <a:avLst/>
              <a:gdLst>
                <a:gd name="T0" fmla="*/ 10 w 11"/>
                <a:gd name="T1" fmla="*/ 9 h 18"/>
                <a:gd name="T2" fmla="*/ 5 w 11"/>
                <a:gd name="T3" fmla="*/ 18 h 18"/>
                <a:gd name="T4" fmla="*/ 0 w 11"/>
                <a:gd name="T5" fmla="*/ 9 h 18"/>
                <a:gd name="T6" fmla="*/ 6 w 11"/>
                <a:gd name="T7" fmla="*/ 0 h 18"/>
                <a:gd name="T8" fmla="*/ 10 w 11"/>
                <a:gd name="T9" fmla="*/ 9 h 18"/>
              </a:gdLst>
              <a:ahLst/>
              <a:cxnLst>
                <a:cxn ang="0">
                  <a:pos x="T0" y="T1"/>
                </a:cxn>
                <a:cxn ang="0">
                  <a:pos x="T2" y="T3"/>
                </a:cxn>
                <a:cxn ang="0">
                  <a:pos x="T4" y="T5"/>
                </a:cxn>
                <a:cxn ang="0">
                  <a:pos x="T6" y="T7"/>
                </a:cxn>
                <a:cxn ang="0">
                  <a:pos x="T8" y="T9"/>
                </a:cxn>
              </a:cxnLst>
              <a:rect l="0" t="0" r="r" b="b"/>
              <a:pathLst>
                <a:path w="11" h="18">
                  <a:moveTo>
                    <a:pt x="10" y="9"/>
                  </a:moveTo>
                  <a:cubicBezTo>
                    <a:pt x="10" y="14"/>
                    <a:pt x="7" y="18"/>
                    <a:pt x="5" y="18"/>
                  </a:cubicBezTo>
                  <a:cubicBezTo>
                    <a:pt x="2" y="18"/>
                    <a:pt x="0" y="13"/>
                    <a:pt x="0" y="9"/>
                  </a:cubicBezTo>
                  <a:cubicBezTo>
                    <a:pt x="0" y="4"/>
                    <a:pt x="3" y="0"/>
                    <a:pt x="6" y="0"/>
                  </a:cubicBezTo>
                  <a:cubicBezTo>
                    <a:pt x="8" y="0"/>
                    <a:pt x="11" y="4"/>
                    <a:pt x="10" y="9"/>
                  </a:cubicBezTo>
                </a:path>
              </a:pathLst>
            </a:custGeom>
            <a:solidFill>
              <a:srgbClr val="6A34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5" name="Freeform 534"/>
            <p:cNvSpPr>
              <a:spLocks/>
            </p:cNvSpPr>
            <p:nvPr/>
          </p:nvSpPr>
          <p:spPr bwMode="auto">
            <a:xfrm>
              <a:off x="8866427" y="3179303"/>
              <a:ext cx="40331" cy="21717"/>
            </a:xfrm>
            <a:custGeom>
              <a:avLst/>
              <a:gdLst>
                <a:gd name="T0" fmla="*/ 0 w 52"/>
                <a:gd name="T1" fmla="*/ 28 h 28"/>
                <a:gd name="T2" fmla="*/ 52 w 52"/>
                <a:gd name="T3" fmla="*/ 17 h 28"/>
                <a:gd name="T4" fmla="*/ 48 w 52"/>
                <a:gd name="T5" fmla="*/ 0 h 28"/>
                <a:gd name="T6" fmla="*/ 0 w 52"/>
                <a:gd name="T7" fmla="*/ 9 h 28"/>
                <a:gd name="T8" fmla="*/ 0 w 52"/>
                <a:gd name="T9" fmla="*/ 28 h 28"/>
              </a:gdLst>
              <a:ahLst/>
              <a:cxnLst>
                <a:cxn ang="0">
                  <a:pos x="T0" y="T1"/>
                </a:cxn>
                <a:cxn ang="0">
                  <a:pos x="T2" y="T3"/>
                </a:cxn>
                <a:cxn ang="0">
                  <a:pos x="T4" y="T5"/>
                </a:cxn>
                <a:cxn ang="0">
                  <a:pos x="T6" y="T7"/>
                </a:cxn>
                <a:cxn ang="0">
                  <a:pos x="T8" y="T9"/>
                </a:cxn>
              </a:cxnLst>
              <a:rect l="0" t="0" r="r" b="b"/>
              <a:pathLst>
                <a:path w="52" h="28">
                  <a:moveTo>
                    <a:pt x="0" y="28"/>
                  </a:moveTo>
                  <a:lnTo>
                    <a:pt x="52" y="17"/>
                  </a:lnTo>
                  <a:lnTo>
                    <a:pt x="48" y="0"/>
                  </a:lnTo>
                  <a:lnTo>
                    <a:pt x="0" y="9"/>
                  </a:lnTo>
                  <a:lnTo>
                    <a:pt x="0" y="28"/>
                  </a:lnTo>
                  <a:close/>
                </a:path>
              </a:pathLst>
            </a:custGeom>
            <a:solidFill>
              <a:srgbClr val="7D4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6" name="Freeform 535"/>
            <p:cNvSpPr>
              <a:spLocks/>
            </p:cNvSpPr>
            <p:nvPr/>
          </p:nvSpPr>
          <p:spPr bwMode="auto">
            <a:xfrm>
              <a:off x="8866427" y="3179303"/>
              <a:ext cx="40331" cy="21717"/>
            </a:xfrm>
            <a:custGeom>
              <a:avLst/>
              <a:gdLst>
                <a:gd name="T0" fmla="*/ 0 w 52"/>
                <a:gd name="T1" fmla="*/ 28 h 28"/>
                <a:gd name="T2" fmla="*/ 52 w 52"/>
                <a:gd name="T3" fmla="*/ 17 h 28"/>
                <a:gd name="T4" fmla="*/ 48 w 52"/>
                <a:gd name="T5" fmla="*/ 0 h 28"/>
                <a:gd name="T6" fmla="*/ 0 w 52"/>
                <a:gd name="T7" fmla="*/ 9 h 28"/>
                <a:gd name="T8" fmla="*/ 0 w 52"/>
                <a:gd name="T9" fmla="*/ 28 h 28"/>
              </a:gdLst>
              <a:ahLst/>
              <a:cxnLst>
                <a:cxn ang="0">
                  <a:pos x="T0" y="T1"/>
                </a:cxn>
                <a:cxn ang="0">
                  <a:pos x="T2" y="T3"/>
                </a:cxn>
                <a:cxn ang="0">
                  <a:pos x="T4" y="T5"/>
                </a:cxn>
                <a:cxn ang="0">
                  <a:pos x="T6" y="T7"/>
                </a:cxn>
                <a:cxn ang="0">
                  <a:pos x="T8" y="T9"/>
                </a:cxn>
              </a:cxnLst>
              <a:rect l="0" t="0" r="r" b="b"/>
              <a:pathLst>
                <a:path w="52" h="28">
                  <a:moveTo>
                    <a:pt x="0" y="28"/>
                  </a:moveTo>
                  <a:lnTo>
                    <a:pt x="52" y="17"/>
                  </a:lnTo>
                  <a:lnTo>
                    <a:pt x="48" y="0"/>
                  </a:lnTo>
                  <a:lnTo>
                    <a:pt x="0" y="9"/>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7" name="Freeform 536"/>
            <p:cNvSpPr>
              <a:spLocks/>
            </p:cNvSpPr>
            <p:nvPr/>
          </p:nvSpPr>
          <p:spPr bwMode="auto">
            <a:xfrm>
              <a:off x="8989746" y="3173874"/>
              <a:ext cx="41882" cy="29472"/>
            </a:xfrm>
            <a:custGeom>
              <a:avLst/>
              <a:gdLst>
                <a:gd name="T0" fmla="*/ 0 w 54"/>
                <a:gd name="T1" fmla="*/ 16 h 38"/>
                <a:gd name="T2" fmla="*/ 49 w 54"/>
                <a:gd name="T3" fmla="*/ 38 h 38"/>
                <a:gd name="T4" fmla="*/ 54 w 54"/>
                <a:gd name="T5" fmla="*/ 21 h 38"/>
                <a:gd name="T6" fmla="*/ 11 w 54"/>
                <a:gd name="T7" fmla="*/ 0 h 38"/>
                <a:gd name="T8" fmla="*/ 0 w 54"/>
                <a:gd name="T9" fmla="*/ 16 h 38"/>
              </a:gdLst>
              <a:ahLst/>
              <a:cxnLst>
                <a:cxn ang="0">
                  <a:pos x="T0" y="T1"/>
                </a:cxn>
                <a:cxn ang="0">
                  <a:pos x="T2" y="T3"/>
                </a:cxn>
                <a:cxn ang="0">
                  <a:pos x="T4" y="T5"/>
                </a:cxn>
                <a:cxn ang="0">
                  <a:pos x="T6" y="T7"/>
                </a:cxn>
                <a:cxn ang="0">
                  <a:pos x="T8" y="T9"/>
                </a:cxn>
              </a:cxnLst>
              <a:rect l="0" t="0" r="r" b="b"/>
              <a:pathLst>
                <a:path w="54" h="38">
                  <a:moveTo>
                    <a:pt x="0" y="16"/>
                  </a:moveTo>
                  <a:lnTo>
                    <a:pt x="49" y="38"/>
                  </a:lnTo>
                  <a:lnTo>
                    <a:pt x="54" y="21"/>
                  </a:lnTo>
                  <a:lnTo>
                    <a:pt x="11" y="0"/>
                  </a:lnTo>
                  <a:lnTo>
                    <a:pt x="0" y="16"/>
                  </a:lnTo>
                  <a:close/>
                </a:path>
              </a:pathLst>
            </a:custGeom>
            <a:solidFill>
              <a:srgbClr val="7D4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8" name="Freeform 537"/>
            <p:cNvSpPr>
              <a:spLocks/>
            </p:cNvSpPr>
            <p:nvPr/>
          </p:nvSpPr>
          <p:spPr bwMode="auto">
            <a:xfrm>
              <a:off x="8989746" y="3173874"/>
              <a:ext cx="41882" cy="29472"/>
            </a:xfrm>
            <a:custGeom>
              <a:avLst/>
              <a:gdLst>
                <a:gd name="T0" fmla="*/ 0 w 54"/>
                <a:gd name="T1" fmla="*/ 16 h 38"/>
                <a:gd name="T2" fmla="*/ 49 w 54"/>
                <a:gd name="T3" fmla="*/ 38 h 38"/>
                <a:gd name="T4" fmla="*/ 54 w 54"/>
                <a:gd name="T5" fmla="*/ 21 h 38"/>
                <a:gd name="T6" fmla="*/ 11 w 54"/>
                <a:gd name="T7" fmla="*/ 0 h 38"/>
                <a:gd name="T8" fmla="*/ 0 w 54"/>
                <a:gd name="T9" fmla="*/ 16 h 38"/>
              </a:gdLst>
              <a:ahLst/>
              <a:cxnLst>
                <a:cxn ang="0">
                  <a:pos x="T0" y="T1"/>
                </a:cxn>
                <a:cxn ang="0">
                  <a:pos x="T2" y="T3"/>
                </a:cxn>
                <a:cxn ang="0">
                  <a:pos x="T4" y="T5"/>
                </a:cxn>
                <a:cxn ang="0">
                  <a:pos x="T6" y="T7"/>
                </a:cxn>
                <a:cxn ang="0">
                  <a:pos x="T8" y="T9"/>
                </a:cxn>
              </a:cxnLst>
              <a:rect l="0" t="0" r="r" b="b"/>
              <a:pathLst>
                <a:path w="54" h="38">
                  <a:moveTo>
                    <a:pt x="0" y="16"/>
                  </a:moveTo>
                  <a:lnTo>
                    <a:pt x="49" y="38"/>
                  </a:lnTo>
                  <a:lnTo>
                    <a:pt x="54" y="21"/>
                  </a:lnTo>
                  <a:lnTo>
                    <a:pt x="11" y="0"/>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9" name="Freeform 538"/>
            <p:cNvSpPr>
              <a:spLocks/>
            </p:cNvSpPr>
            <p:nvPr/>
          </p:nvSpPr>
          <p:spPr bwMode="auto">
            <a:xfrm>
              <a:off x="8749312" y="3218083"/>
              <a:ext cx="82213" cy="55067"/>
            </a:xfrm>
            <a:custGeom>
              <a:avLst/>
              <a:gdLst>
                <a:gd name="T0" fmla="*/ 0 w 106"/>
                <a:gd name="T1" fmla="*/ 56 h 71"/>
                <a:gd name="T2" fmla="*/ 92 w 106"/>
                <a:gd name="T3" fmla="*/ 0 h 71"/>
                <a:gd name="T4" fmla="*/ 106 w 106"/>
                <a:gd name="T5" fmla="*/ 7 h 71"/>
                <a:gd name="T6" fmla="*/ 7 w 106"/>
                <a:gd name="T7" fmla="*/ 71 h 71"/>
                <a:gd name="T8" fmla="*/ 0 w 106"/>
                <a:gd name="T9" fmla="*/ 56 h 71"/>
              </a:gdLst>
              <a:ahLst/>
              <a:cxnLst>
                <a:cxn ang="0">
                  <a:pos x="T0" y="T1"/>
                </a:cxn>
                <a:cxn ang="0">
                  <a:pos x="T2" y="T3"/>
                </a:cxn>
                <a:cxn ang="0">
                  <a:pos x="T4" y="T5"/>
                </a:cxn>
                <a:cxn ang="0">
                  <a:pos x="T6" y="T7"/>
                </a:cxn>
                <a:cxn ang="0">
                  <a:pos x="T8" y="T9"/>
                </a:cxn>
              </a:cxnLst>
              <a:rect l="0" t="0" r="r" b="b"/>
              <a:pathLst>
                <a:path w="106" h="71">
                  <a:moveTo>
                    <a:pt x="0" y="56"/>
                  </a:moveTo>
                  <a:lnTo>
                    <a:pt x="92" y="0"/>
                  </a:lnTo>
                  <a:lnTo>
                    <a:pt x="106" y="7"/>
                  </a:lnTo>
                  <a:lnTo>
                    <a:pt x="7" y="71"/>
                  </a:lnTo>
                  <a:lnTo>
                    <a:pt x="0" y="5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0" name="Freeform 539"/>
            <p:cNvSpPr>
              <a:spLocks/>
            </p:cNvSpPr>
            <p:nvPr/>
          </p:nvSpPr>
          <p:spPr bwMode="auto">
            <a:xfrm>
              <a:off x="8749312" y="3218083"/>
              <a:ext cx="82213" cy="55067"/>
            </a:xfrm>
            <a:custGeom>
              <a:avLst/>
              <a:gdLst>
                <a:gd name="T0" fmla="*/ 0 w 106"/>
                <a:gd name="T1" fmla="*/ 56 h 71"/>
                <a:gd name="T2" fmla="*/ 92 w 106"/>
                <a:gd name="T3" fmla="*/ 0 h 71"/>
                <a:gd name="T4" fmla="*/ 106 w 106"/>
                <a:gd name="T5" fmla="*/ 7 h 71"/>
                <a:gd name="T6" fmla="*/ 7 w 106"/>
                <a:gd name="T7" fmla="*/ 71 h 71"/>
                <a:gd name="T8" fmla="*/ 0 w 106"/>
                <a:gd name="T9" fmla="*/ 56 h 71"/>
              </a:gdLst>
              <a:ahLst/>
              <a:cxnLst>
                <a:cxn ang="0">
                  <a:pos x="T0" y="T1"/>
                </a:cxn>
                <a:cxn ang="0">
                  <a:pos x="T2" y="T3"/>
                </a:cxn>
                <a:cxn ang="0">
                  <a:pos x="T4" y="T5"/>
                </a:cxn>
                <a:cxn ang="0">
                  <a:pos x="T6" y="T7"/>
                </a:cxn>
                <a:cxn ang="0">
                  <a:pos x="T8" y="T9"/>
                </a:cxn>
              </a:cxnLst>
              <a:rect l="0" t="0" r="r" b="b"/>
              <a:pathLst>
                <a:path w="106" h="71">
                  <a:moveTo>
                    <a:pt x="0" y="56"/>
                  </a:moveTo>
                  <a:lnTo>
                    <a:pt x="92" y="0"/>
                  </a:lnTo>
                  <a:lnTo>
                    <a:pt x="106" y="7"/>
                  </a:lnTo>
                  <a:lnTo>
                    <a:pt x="7" y="71"/>
                  </a:lnTo>
                  <a:lnTo>
                    <a:pt x="0"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1" name="Freeform 540"/>
            <p:cNvSpPr>
              <a:spLocks/>
            </p:cNvSpPr>
            <p:nvPr/>
          </p:nvSpPr>
          <p:spPr bwMode="auto">
            <a:xfrm>
              <a:off x="8769477" y="3668701"/>
              <a:ext cx="75233" cy="84539"/>
            </a:xfrm>
            <a:custGeom>
              <a:avLst/>
              <a:gdLst>
                <a:gd name="T0" fmla="*/ 10 w 41"/>
                <a:gd name="T1" fmla="*/ 1 h 46"/>
                <a:gd name="T2" fmla="*/ 40 w 41"/>
                <a:gd name="T3" fmla="*/ 16 h 46"/>
                <a:gd name="T4" fmla="*/ 37 w 41"/>
                <a:gd name="T5" fmla="*/ 44 h 46"/>
                <a:gd name="T6" fmla="*/ 30 w 41"/>
                <a:gd name="T7" fmla="*/ 41 h 46"/>
                <a:gd name="T8" fmla="*/ 29 w 41"/>
                <a:gd name="T9" fmla="*/ 19 h 46"/>
                <a:gd name="T10" fmla="*/ 18 w 41"/>
                <a:gd name="T11" fmla="*/ 46 h 46"/>
                <a:gd name="T12" fmla="*/ 12 w 41"/>
                <a:gd name="T13" fmla="*/ 43 h 46"/>
                <a:gd name="T14" fmla="*/ 22 w 41"/>
                <a:gd name="T15" fmla="*/ 22 h 46"/>
                <a:gd name="T16" fmla="*/ 4 w 41"/>
                <a:gd name="T17" fmla="*/ 38 h 46"/>
                <a:gd name="T18" fmla="*/ 2 w 41"/>
                <a:gd name="T19" fmla="*/ 32 h 46"/>
                <a:gd name="T20" fmla="*/ 15 w 41"/>
                <a:gd name="T21" fmla="*/ 19 h 46"/>
                <a:gd name="T22" fmla="*/ 2 w 41"/>
                <a:gd name="T23" fmla="*/ 13 h 46"/>
                <a:gd name="T24" fmla="*/ 10 w 41"/>
                <a:gd name="T2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6">
                  <a:moveTo>
                    <a:pt x="10" y="1"/>
                  </a:moveTo>
                  <a:cubicBezTo>
                    <a:pt x="10" y="1"/>
                    <a:pt x="39" y="0"/>
                    <a:pt x="40" y="16"/>
                  </a:cubicBezTo>
                  <a:cubicBezTo>
                    <a:pt x="41" y="31"/>
                    <a:pt x="37" y="44"/>
                    <a:pt x="37" y="44"/>
                  </a:cubicBezTo>
                  <a:cubicBezTo>
                    <a:pt x="30" y="41"/>
                    <a:pt x="30" y="41"/>
                    <a:pt x="30" y="41"/>
                  </a:cubicBezTo>
                  <a:cubicBezTo>
                    <a:pt x="30" y="41"/>
                    <a:pt x="31" y="24"/>
                    <a:pt x="29" y="19"/>
                  </a:cubicBezTo>
                  <a:cubicBezTo>
                    <a:pt x="29" y="19"/>
                    <a:pt x="27" y="38"/>
                    <a:pt x="18" y="46"/>
                  </a:cubicBezTo>
                  <a:cubicBezTo>
                    <a:pt x="12" y="43"/>
                    <a:pt x="12" y="43"/>
                    <a:pt x="12" y="43"/>
                  </a:cubicBezTo>
                  <a:cubicBezTo>
                    <a:pt x="12" y="43"/>
                    <a:pt x="21" y="30"/>
                    <a:pt x="22" y="22"/>
                  </a:cubicBezTo>
                  <a:cubicBezTo>
                    <a:pt x="22" y="22"/>
                    <a:pt x="8" y="39"/>
                    <a:pt x="4" y="38"/>
                  </a:cubicBezTo>
                  <a:cubicBezTo>
                    <a:pt x="2" y="32"/>
                    <a:pt x="2" y="32"/>
                    <a:pt x="2" y="32"/>
                  </a:cubicBezTo>
                  <a:cubicBezTo>
                    <a:pt x="2" y="32"/>
                    <a:pt x="13" y="21"/>
                    <a:pt x="15" y="19"/>
                  </a:cubicBezTo>
                  <a:cubicBezTo>
                    <a:pt x="15" y="19"/>
                    <a:pt x="5" y="20"/>
                    <a:pt x="2" y="13"/>
                  </a:cubicBezTo>
                  <a:cubicBezTo>
                    <a:pt x="0" y="5"/>
                    <a:pt x="10" y="1"/>
                    <a:pt x="10" y="1"/>
                  </a:cubicBezTo>
                  <a:close/>
                </a:path>
              </a:pathLst>
            </a:custGeom>
            <a:solidFill>
              <a:srgbClr val="F0D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2" name="Freeform 541"/>
            <p:cNvSpPr>
              <a:spLocks/>
            </p:cNvSpPr>
            <p:nvPr/>
          </p:nvSpPr>
          <p:spPr bwMode="auto">
            <a:xfrm>
              <a:off x="8897450" y="3439902"/>
              <a:ext cx="22492" cy="38004"/>
            </a:xfrm>
            <a:custGeom>
              <a:avLst/>
              <a:gdLst>
                <a:gd name="T0" fmla="*/ 0 w 29"/>
                <a:gd name="T1" fmla="*/ 4 h 49"/>
                <a:gd name="T2" fmla="*/ 5 w 29"/>
                <a:gd name="T3" fmla="*/ 49 h 49"/>
                <a:gd name="T4" fmla="*/ 29 w 29"/>
                <a:gd name="T5" fmla="*/ 0 h 49"/>
                <a:gd name="T6" fmla="*/ 0 w 29"/>
                <a:gd name="T7" fmla="*/ 4 h 49"/>
              </a:gdLst>
              <a:ahLst/>
              <a:cxnLst>
                <a:cxn ang="0">
                  <a:pos x="T0" y="T1"/>
                </a:cxn>
                <a:cxn ang="0">
                  <a:pos x="T2" y="T3"/>
                </a:cxn>
                <a:cxn ang="0">
                  <a:pos x="T4" y="T5"/>
                </a:cxn>
                <a:cxn ang="0">
                  <a:pos x="T6" y="T7"/>
                </a:cxn>
              </a:cxnLst>
              <a:rect l="0" t="0" r="r" b="b"/>
              <a:pathLst>
                <a:path w="29" h="49">
                  <a:moveTo>
                    <a:pt x="0" y="4"/>
                  </a:moveTo>
                  <a:lnTo>
                    <a:pt x="5" y="49"/>
                  </a:lnTo>
                  <a:lnTo>
                    <a:pt x="29" y="0"/>
                  </a:lnTo>
                  <a:lnTo>
                    <a:pt x="0" y="4"/>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3" name="Freeform 542"/>
            <p:cNvSpPr>
              <a:spLocks/>
            </p:cNvSpPr>
            <p:nvPr/>
          </p:nvSpPr>
          <p:spPr bwMode="auto">
            <a:xfrm>
              <a:off x="8897450" y="3439902"/>
              <a:ext cx="22492" cy="38004"/>
            </a:xfrm>
            <a:custGeom>
              <a:avLst/>
              <a:gdLst>
                <a:gd name="T0" fmla="*/ 0 w 29"/>
                <a:gd name="T1" fmla="*/ 4 h 49"/>
                <a:gd name="T2" fmla="*/ 5 w 29"/>
                <a:gd name="T3" fmla="*/ 49 h 49"/>
                <a:gd name="T4" fmla="*/ 29 w 29"/>
                <a:gd name="T5" fmla="*/ 0 h 49"/>
                <a:gd name="T6" fmla="*/ 0 w 29"/>
                <a:gd name="T7" fmla="*/ 4 h 49"/>
              </a:gdLst>
              <a:ahLst/>
              <a:cxnLst>
                <a:cxn ang="0">
                  <a:pos x="T0" y="T1"/>
                </a:cxn>
                <a:cxn ang="0">
                  <a:pos x="T2" y="T3"/>
                </a:cxn>
                <a:cxn ang="0">
                  <a:pos x="T4" y="T5"/>
                </a:cxn>
                <a:cxn ang="0">
                  <a:pos x="T6" y="T7"/>
                </a:cxn>
              </a:cxnLst>
              <a:rect l="0" t="0" r="r" b="b"/>
              <a:pathLst>
                <a:path w="29" h="49">
                  <a:moveTo>
                    <a:pt x="0" y="4"/>
                  </a:moveTo>
                  <a:lnTo>
                    <a:pt x="5" y="49"/>
                  </a:lnTo>
                  <a:lnTo>
                    <a:pt x="29" y="0"/>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4" name="Freeform 543"/>
            <p:cNvSpPr>
              <a:spLocks/>
            </p:cNvSpPr>
            <p:nvPr/>
          </p:nvSpPr>
          <p:spPr bwMode="auto">
            <a:xfrm>
              <a:off x="8542228" y="2911725"/>
              <a:ext cx="723629" cy="669334"/>
            </a:xfrm>
            <a:custGeom>
              <a:avLst/>
              <a:gdLst>
                <a:gd name="T0" fmla="*/ 225 w 395"/>
                <a:gd name="T1" fmla="*/ 0 h 365"/>
                <a:gd name="T2" fmla="*/ 200 w 395"/>
                <a:gd name="T3" fmla="*/ 2 h 365"/>
                <a:gd name="T4" fmla="*/ 93 w 395"/>
                <a:gd name="T5" fmla="*/ 295 h 365"/>
                <a:gd name="T6" fmla="*/ 128 w 395"/>
                <a:gd name="T7" fmla="*/ 332 h 365"/>
                <a:gd name="T8" fmla="*/ 163 w 395"/>
                <a:gd name="T9" fmla="*/ 293 h 365"/>
                <a:gd name="T10" fmla="*/ 166 w 395"/>
                <a:gd name="T11" fmla="*/ 296 h 365"/>
                <a:gd name="T12" fmla="*/ 167 w 395"/>
                <a:gd name="T13" fmla="*/ 296 h 365"/>
                <a:gd name="T14" fmla="*/ 160 w 395"/>
                <a:gd name="T15" fmla="*/ 288 h 365"/>
                <a:gd name="T16" fmla="*/ 167 w 395"/>
                <a:gd name="T17" fmla="*/ 289 h 365"/>
                <a:gd name="T18" fmla="*/ 164 w 395"/>
                <a:gd name="T19" fmla="*/ 283 h 365"/>
                <a:gd name="T20" fmla="*/ 171 w 395"/>
                <a:gd name="T21" fmla="*/ 284 h 365"/>
                <a:gd name="T22" fmla="*/ 170 w 395"/>
                <a:gd name="T23" fmla="*/ 282 h 365"/>
                <a:gd name="T24" fmla="*/ 179 w 395"/>
                <a:gd name="T25" fmla="*/ 283 h 365"/>
                <a:gd name="T26" fmla="*/ 178 w 395"/>
                <a:gd name="T27" fmla="*/ 275 h 365"/>
                <a:gd name="T28" fmla="*/ 147 w 395"/>
                <a:gd name="T29" fmla="*/ 261 h 365"/>
                <a:gd name="T30" fmla="*/ 136 w 395"/>
                <a:gd name="T31" fmla="*/ 249 h 365"/>
                <a:gd name="T32" fmla="*/ 134 w 395"/>
                <a:gd name="T33" fmla="*/ 249 h 365"/>
                <a:gd name="T34" fmla="*/ 132 w 395"/>
                <a:gd name="T35" fmla="*/ 250 h 365"/>
                <a:gd name="T36" fmla="*/ 118 w 395"/>
                <a:gd name="T37" fmla="*/ 236 h 365"/>
                <a:gd name="T38" fmla="*/ 124 w 395"/>
                <a:gd name="T39" fmla="*/ 216 h 365"/>
                <a:gd name="T40" fmla="*/ 126 w 395"/>
                <a:gd name="T41" fmla="*/ 216 h 365"/>
                <a:gd name="T42" fmla="*/ 128 w 395"/>
                <a:gd name="T43" fmla="*/ 216 h 365"/>
                <a:gd name="T44" fmla="*/ 128 w 395"/>
                <a:gd name="T45" fmla="*/ 213 h 365"/>
                <a:gd name="T46" fmla="*/ 122 w 395"/>
                <a:gd name="T47" fmla="*/ 193 h 365"/>
                <a:gd name="T48" fmla="*/ 116 w 395"/>
                <a:gd name="T49" fmla="*/ 197 h 365"/>
                <a:gd name="T50" fmla="*/ 113 w 395"/>
                <a:gd name="T51" fmla="*/ 191 h 365"/>
                <a:gd name="T52" fmla="*/ 121 w 395"/>
                <a:gd name="T53" fmla="*/ 186 h 365"/>
                <a:gd name="T54" fmla="*/ 124 w 395"/>
                <a:gd name="T55" fmla="*/ 125 h 365"/>
                <a:gd name="T56" fmla="*/ 150 w 395"/>
                <a:gd name="T57" fmla="*/ 101 h 365"/>
                <a:gd name="T58" fmla="*/ 182 w 395"/>
                <a:gd name="T59" fmla="*/ 45 h 365"/>
                <a:gd name="T60" fmla="*/ 195 w 395"/>
                <a:gd name="T61" fmla="*/ 81 h 365"/>
                <a:gd name="T62" fmla="*/ 252 w 395"/>
                <a:gd name="T63" fmla="*/ 88 h 365"/>
                <a:gd name="T64" fmla="*/ 258 w 395"/>
                <a:gd name="T65" fmla="*/ 107 h 365"/>
                <a:gd name="T66" fmla="*/ 275 w 395"/>
                <a:gd name="T67" fmla="*/ 137 h 365"/>
                <a:gd name="T68" fmla="*/ 268 w 395"/>
                <a:gd name="T69" fmla="*/ 146 h 365"/>
                <a:gd name="T70" fmla="*/ 270 w 395"/>
                <a:gd name="T71" fmla="*/ 164 h 365"/>
                <a:gd name="T72" fmla="*/ 281 w 395"/>
                <a:gd name="T73" fmla="*/ 165 h 365"/>
                <a:gd name="T74" fmla="*/ 280 w 395"/>
                <a:gd name="T75" fmla="*/ 176 h 365"/>
                <a:gd name="T76" fmla="*/ 278 w 395"/>
                <a:gd name="T77" fmla="*/ 176 h 365"/>
                <a:gd name="T78" fmla="*/ 273 w 395"/>
                <a:gd name="T79" fmla="*/ 196 h 365"/>
                <a:gd name="T80" fmla="*/ 273 w 395"/>
                <a:gd name="T81" fmla="*/ 197 h 365"/>
                <a:gd name="T82" fmla="*/ 265 w 395"/>
                <a:gd name="T83" fmla="*/ 207 h 365"/>
                <a:gd name="T84" fmla="*/ 238 w 395"/>
                <a:gd name="T85" fmla="*/ 261 h 365"/>
                <a:gd name="T86" fmla="*/ 195 w 395"/>
                <a:gd name="T87" fmla="*/ 277 h 365"/>
                <a:gd name="T88" fmla="*/ 190 w 395"/>
                <a:gd name="T89" fmla="*/ 277 h 365"/>
                <a:gd name="T90" fmla="*/ 190 w 395"/>
                <a:gd name="T91" fmla="*/ 283 h 365"/>
                <a:gd name="T92" fmla="*/ 199 w 395"/>
                <a:gd name="T93" fmla="*/ 284 h 365"/>
                <a:gd name="T94" fmla="*/ 199 w 395"/>
                <a:gd name="T95" fmla="*/ 289 h 365"/>
                <a:gd name="T96" fmla="*/ 206 w 395"/>
                <a:gd name="T97" fmla="*/ 288 h 365"/>
                <a:gd name="T98" fmla="*/ 203 w 395"/>
                <a:gd name="T99" fmla="*/ 294 h 365"/>
                <a:gd name="T100" fmla="*/ 205 w 395"/>
                <a:gd name="T101" fmla="*/ 294 h 365"/>
                <a:gd name="T102" fmla="*/ 206 w 395"/>
                <a:gd name="T103" fmla="*/ 296 h 365"/>
                <a:gd name="T104" fmla="*/ 230 w 395"/>
                <a:gd name="T105" fmla="*/ 354 h 365"/>
                <a:gd name="T106" fmla="*/ 221 w 395"/>
                <a:gd name="T107" fmla="*/ 356 h 365"/>
                <a:gd name="T108" fmla="*/ 222 w 395"/>
                <a:gd name="T109" fmla="*/ 365 h 365"/>
                <a:gd name="T110" fmla="*/ 252 w 395"/>
                <a:gd name="T111" fmla="*/ 358 h 365"/>
                <a:gd name="T112" fmla="*/ 355 w 395"/>
                <a:gd name="T113" fmla="*/ 262 h 365"/>
                <a:gd name="T114" fmla="*/ 225 w 395"/>
                <a:gd name="T11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5" h="365">
                  <a:moveTo>
                    <a:pt x="225" y="0"/>
                  </a:moveTo>
                  <a:cubicBezTo>
                    <a:pt x="217" y="0"/>
                    <a:pt x="209" y="1"/>
                    <a:pt x="200" y="2"/>
                  </a:cubicBezTo>
                  <a:cubicBezTo>
                    <a:pt x="0" y="30"/>
                    <a:pt x="93" y="295"/>
                    <a:pt x="93" y="295"/>
                  </a:cubicBezTo>
                  <a:cubicBezTo>
                    <a:pt x="93" y="295"/>
                    <a:pt x="107" y="313"/>
                    <a:pt x="128" y="332"/>
                  </a:cubicBezTo>
                  <a:cubicBezTo>
                    <a:pt x="139" y="297"/>
                    <a:pt x="163" y="293"/>
                    <a:pt x="163" y="293"/>
                  </a:cubicBezTo>
                  <a:cubicBezTo>
                    <a:pt x="164" y="294"/>
                    <a:pt x="165" y="295"/>
                    <a:pt x="166" y="296"/>
                  </a:cubicBezTo>
                  <a:cubicBezTo>
                    <a:pt x="167" y="296"/>
                    <a:pt x="167" y="296"/>
                    <a:pt x="167" y="296"/>
                  </a:cubicBezTo>
                  <a:cubicBezTo>
                    <a:pt x="163" y="291"/>
                    <a:pt x="160" y="288"/>
                    <a:pt x="160" y="288"/>
                  </a:cubicBezTo>
                  <a:cubicBezTo>
                    <a:pt x="167" y="289"/>
                    <a:pt x="167" y="289"/>
                    <a:pt x="167" y="289"/>
                  </a:cubicBezTo>
                  <a:cubicBezTo>
                    <a:pt x="165" y="287"/>
                    <a:pt x="164" y="285"/>
                    <a:pt x="164" y="283"/>
                  </a:cubicBezTo>
                  <a:cubicBezTo>
                    <a:pt x="171" y="284"/>
                    <a:pt x="171" y="284"/>
                    <a:pt x="171" y="284"/>
                  </a:cubicBezTo>
                  <a:cubicBezTo>
                    <a:pt x="170" y="282"/>
                    <a:pt x="170" y="282"/>
                    <a:pt x="170" y="282"/>
                  </a:cubicBezTo>
                  <a:cubicBezTo>
                    <a:pt x="170" y="282"/>
                    <a:pt x="174" y="283"/>
                    <a:pt x="179" y="283"/>
                  </a:cubicBezTo>
                  <a:cubicBezTo>
                    <a:pt x="178" y="275"/>
                    <a:pt x="178" y="275"/>
                    <a:pt x="178" y="275"/>
                  </a:cubicBezTo>
                  <a:cubicBezTo>
                    <a:pt x="167" y="273"/>
                    <a:pt x="156" y="268"/>
                    <a:pt x="147" y="261"/>
                  </a:cubicBezTo>
                  <a:cubicBezTo>
                    <a:pt x="142" y="258"/>
                    <a:pt x="138" y="254"/>
                    <a:pt x="136" y="249"/>
                  </a:cubicBezTo>
                  <a:cubicBezTo>
                    <a:pt x="135" y="249"/>
                    <a:pt x="135" y="249"/>
                    <a:pt x="134" y="249"/>
                  </a:cubicBezTo>
                  <a:cubicBezTo>
                    <a:pt x="134" y="250"/>
                    <a:pt x="133" y="250"/>
                    <a:pt x="132" y="250"/>
                  </a:cubicBezTo>
                  <a:cubicBezTo>
                    <a:pt x="126" y="250"/>
                    <a:pt x="120" y="244"/>
                    <a:pt x="118" y="236"/>
                  </a:cubicBezTo>
                  <a:cubicBezTo>
                    <a:pt x="115" y="227"/>
                    <a:pt x="118" y="218"/>
                    <a:pt x="124" y="216"/>
                  </a:cubicBezTo>
                  <a:cubicBezTo>
                    <a:pt x="125" y="216"/>
                    <a:pt x="126" y="216"/>
                    <a:pt x="126" y="216"/>
                  </a:cubicBezTo>
                  <a:cubicBezTo>
                    <a:pt x="127" y="216"/>
                    <a:pt x="128" y="216"/>
                    <a:pt x="128" y="216"/>
                  </a:cubicBezTo>
                  <a:cubicBezTo>
                    <a:pt x="128" y="215"/>
                    <a:pt x="128" y="214"/>
                    <a:pt x="128" y="213"/>
                  </a:cubicBezTo>
                  <a:cubicBezTo>
                    <a:pt x="127" y="209"/>
                    <a:pt x="124" y="202"/>
                    <a:pt x="122" y="193"/>
                  </a:cubicBezTo>
                  <a:cubicBezTo>
                    <a:pt x="116" y="197"/>
                    <a:pt x="116" y="197"/>
                    <a:pt x="116" y="197"/>
                  </a:cubicBezTo>
                  <a:cubicBezTo>
                    <a:pt x="113" y="191"/>
                    <a:pt x="113" y="191"/>
                    <a:pt x="113" y="191"/>
                  </a:cubicBezTo>
                  <a:cubicBezTo>
                    <a:pt x="121" y="186"/>
                    <a:pt x="121" y="186"/>
                    <a:pt x="121" y="186"/>
                  </a:cubicBezTo>
                  <a:cubicBezTo>
                    <a:pt x="118" y="168"/>
                    <a:pt x="116" y="146"/>
                    <a:pt x="124" y="125"/>
                  </a:cubicBezTo>
                  <a:cubicBezTo>
                    <a:pt x="130" y="108"/>
                    <a:pt x="141" y="102"/>
                    <a:pt x="150" y="101"/>
                  </a:cubicBezTo>
                  <a:cubicBezTo>
                    <a:pt x="150" y="76"/>
                    <a:pt x="182" y="45"/>
                    <a:pt x="182" y="45"/>
                  </a:cubicBezTo>
                  <a:cubicBezTo>
                    <a:pt x="182" y="45"/>
                    <a:pt x="185" y="76"/>
                    <a:pt x="195" y="81"/>
                  </a:cubicBezTo>
                  <a:cubicBezTo>
                    <a:pt x="205" y="87"/>
                    <a:pt x="244" y="81"/>
                    <a:pt x="252" y="88"/>
                  </a:cubicBezTo>
                  <a:cubicBezTo>
                    <a:pt x="256" y="90"/>
                    <a:pt x="257" y="99"/>
                    <a:pt x="258" y="107"/>
                  </a:cubicBezTo>
                  <a:cubicBezTo>
                    <a:pt x="264" y="112"/>
                    <a:pt x="280" y="127"/>
                    <a:pt x="275" y="137"/>
                  </a:cubicBezTo>
                  <a:cubicBezTo>
                    <a:pt x="272" y="142"/>
                    <a:pt x="270" y="144"/>
                    <a:pt x="268" y="146"/>
                  </a:cubicBezTo>
                  <a:cubicBezTo>
                    <a:pt x="269" y="151"/>
                    <a:pt x="270" y="157"/>
                    <a:pt x="270" y="164"/>
                  </a:cubicBezTo>
                  <a:cubicBezTo>
                    <a:pt x="281" y="165"/>
                    <a:pt x="281" y="165"/>
                    <a:pt x="281" y="165"/>
                  </a:cubicBezTo>
                  <a:cubicBezTo>
                    <a:pt x="280" y="176"/>
                    <a:pt x="280" y="176"/>
                    <a:pt x="280" y="176"/>
                  </a:cubicBezTo>
                  <a:cubicBezTo>
                    <a:pt x="278" y="176"/>
                    <a:pt x="278" y="176"/>
                    <a:pt x="278" y="176"/>
                  </a:cubicBezTo>
                  <a:cubicBezTo>
                    <a:pt x="273" y="196"/>
                    <a:pt x="273" y="196"/>
                    <a:pt x="273" y="196"/>
                  </a:cubicBezTo>
                  <a:cubicBezTo>
                    <a:pt x="273" y="196"/>
                    <a:pt x="273" y="196"/>
                    <a:pt x="273" y="197"/>
                  </a:cubicBezTo>
                  <a:cubicBezTo>
                    <a:pt x="271" y="201"/>
                    <a:pt x="269" y="204"/>
                    <a:pt x="265" y="207"/>
                  </a:cubicBezTo>
                  <a:cubicBezTo>
                    <a:pt x="261" y="228"/>
                    <a:pt x="252" y="247"/>
                    <a:pt x="238" y="261"/>
                  </a:cubicBezTo>
                  <a:cubicBezTo>
                    <a:pt x="226" y="272"/>
                    <a:pt x="211" y="277"/>
                    <a:pt x="195" y="277"/>
                  </a:cubicBezTo>
                  <a:cubicBezTo>
                    <a:pt x="194" y="277"/>
                    <a:pt x="192" y="277"/>
                    <a:pt x="190" y="277"/>
                  </a:cubicBezTo>
                  <a:cubicBezTo>
                    <a:pt x="190" y="283"/>
                    <a:pt x="190" y="283"/>
                    <a:pt x="190" y="283"/>
                  </a:cubicBezTo>
                  <a:cubicBezTo>
                    <a:pt x="195" y="284"/>
                    <a:pt x="199" y="284"/>
                    <a:pt x="199" y="284"/>
                  </a:cubicBezTo>
                  <a:cubicBezTo>
                    <a:pt x="199" y="289"/>
                    <a:pt x="199" y="289"/>
                    <a:pt x="199" y="289"/>
                  </a:cubicBezTo>
                  <a:cubicBezTo>
                    <a:pt x="206" y="288"/>
                    <a:pt x="206" y="288"/>
                    <a:pt x="206" y="288"/>
                  </a:cubicBezTo>
                  <a:cubicBezTo>
                    <a:pt x="203" y="294"/>
                    <a:pt x="203" y="294"/>
                    <a:pt x="203" y="294"/>
                  </a:cubicBezTo>
                  <a:cubicBezTo>
                    <a:pt x="205" y="294"/>
                    <a:pt x="205" y="294"/>
                    <a:pt x="205" y="294"/>
                  </a:cubicBezTo>
                  <a:cubicBezTo>
                    <a:pt x="205" y="294"/>
                    <a:pt x="205" y="295"/>
                    <a:pt x="206" y="296"/>
                  </a:cubicBezTo>
                  <a:cubicBezTo>
                    <a:pt x="226" y="302"/>
                    <a:pt x="230" y="354"/>
                    <a:pt x="230" y="354"/>
                  </a:cubicBezTo>
                  <a:cubicBezTo>
                    <a:pt x="227" y="355"/>
                    <a:pt x="224" y="356"/>
                    <a:pt x="221" y="356"/>
                  </a:cubicBezTo>
                  <a:cubicBezTo>
                    <a:pt x="221" y="359"/>
                    <a:pt x="221" y="363"/>
                    <a:pt x="222" y="365"/>
                  </a:cubicBezTo>
                  <a:cubicBezTo>
                    <a:pt x="232" y="364"/>
                    <a:pt x="242" y="362"/>
                    <a:pt x="252" y="358"/>
                  </a:cubicBezTo>
                  <a:cubicBezTo>
                    <a:pt x="341" y="320"/>
                    <a:pt x="355" y="262"/>
                    <a:pt x="355" y="262"/>
                  </a:cubicBezTo>
                  <a:cubicBezTo>
                    <a:pt x="355" y="262"/>
                    <a:pt x="395" y="0"/>
                    <a:pt x="225" y="0"/>
                  </a:cubicBezTo>
                </a:path>
              </a:pathLst>
            </a:custGeom>
            <a:solidFill>
              <a:srgbClr val="C6E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5" name="Freeform 544"/>
            <p:cNvSpPr>
              <a:spLocks/>
            </p:cNvSpPr>
            <p:nvPr/>
          </p:nvSpPr>
          <p:spPr bwMode="auto">
            <a:xfrm>
              <a:off x="9011463" y="3107949"/>
              <a:ext cx="44209" cy="71354"/>
            </a:xfrm>
            <a:custGeom>
              <a:avLst/>
              <a:gdLst>
                <a:gd name="T0" fmla="*/ 2 w 24"/>
                <a:gd name="T1" fmla="*/ 0 h 39"/>
                <a:gd name="T2" fmla="*/ 3 w 24"/>
                <a:gd name="T3" fmla="*/ 19 h 39"/>
                <a:gd name="T4" fmla="*/ 0 w 24"/>
                <a:gd name="T5" fmla="*/ 17 h 39"/>
                <a:gd name="T6" fmla="*/ 8 w 24"/>
                <a:gd name="T7" fmla="*/ 31 h 39"/>
                <a:gd name="T8" fmla="*/ 12 w 24"/>
                <a:gd name="T9" fmla="*/ 39 h 39"/>
                <a:gd name="T10" fmla="*/ 19 w 24"/>
                <a:gd name="T11" fmla="*/ 30 h 39"/>
                <a:gd name="T12" fmla="*/ 2 w 2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0"/>
                  </a:moveTo>
                  <a:cubicBezTo>
                    <a:pt x="3" y="10"/>
                    <a:pt x="3" y="19"/>
                    <a:pt x="3" y="19"/>
                  </a:cubicBezTo>
                  <a:cubicBezTo>
                    <a:pt x="3" y="19"/>
                    <a:pt x="1" y="18"/>
                    <a:pt x="0" y="17"/>
                  </a:cubicBezTo>
                  <a:cubicBezTo>
                    <a:pt x="3" y="20"/>
                    <a:pt x="6" y="25"/>
                    <a:pt x="8" y="31"/>
                  </a:cubicBezTo>
                  <a:cubicBezTo>
                    <a:pt x="10" y="33"/>
                    <a:pt x="11" y="36"/>
                    <a:pt x="12" y="39"/>
                  </a:cubicBezTo>
                  <a:cubicBezTo>
                    <a:pt x="14" y="37"/>
                    <a:pt x="16" y="35"/>
                    <a:pt x="19" y="30"/>
                  </a:cubicBezTo>
                  <a:cubicBezTo>
                    <a:pt x="24" y="20"/>
                    <a:pt x="8" y="5"/>
                    <a:pt x="2" y="0"/>
                  </a:cubicBezTo>
                </a:path>
              </a:pathLst>
            </a:custGeom>
            <a:solidFill>
              <a:srgbClr val="764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6" name="Freeform 545"/>
            <p:cNvSpPr>
              <a:spLocks/>
            </p:cNvSpPr>
            <p:nvPr/>
          </p:nvSpPr>
          <p:spPr bwMode="auto">
            <a:xfrm>
              <a:off x="8934679" y="3563996"/>
              <a:ext cx="14736" cy="18614"/>
            </a:xfrm>
            <a:custGeom>
              <a:avLst/>
              <a:gdLst>
                <a:gd name="T0" fmla="*/ 0 w 8"/>
                <a:gd name="T1" fmla="*/ 0 h 10"/>
                <a:gd name="T2" fmla="*/ 1 w 8"/>
                <a:gd name="T3" fmla="*/ 10 h 10"/>
                <a:gd name="T4" fmla="*/ 8 w 8"/>
                <a:gd name="T5" fmla="*/ 9 h 10"/>
                <a:gd name="T6" fmla="*/ 7 w 8"/>
                <a:gd name="T7" fmla="*/ 0 h 10"/>
                <a:gd name="T8" fmla="*/ 4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3"/>
                    <a:pt x="0" y="6"/>
                    <a:pt x="1" y="10"/>
                  </a:cubicBezTo>
                  <a:cubicBezTo>
                    <a:pt x="3" y="10"/>
                    <a:pt x="5" y="10"/>
                    <a:pt x="8" y="9"/>
                  </a:cubicBezTo>
                  <a:cubicBezTo>
                    <a:pt x="7" y="7"/>
                    <a:pt x="7" y="3"/>
                    <a:pt x="7" y="0"/>
                  </a:cubicBezTo>
                  <a:cubicBezTo>
                    <a:pt x="6" y="0"/>
                    <a:pt x="5" y="0"/>
                    <a:pt x="4" y="0"/>
                  </a:cubicBezTo>
                  <a:cubicBezTo>
                    <a:pt x="3" y="0"/>
                    <a:pt x="1" y="0"/>
                    <a:pt x="0" y="0"/>
                  </a:cubicBezTo>
                </a:path>
              </a:pathLst>
            </a:custGeom>
            <a:solidFill>
              <a:srgbClr val="E3C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7" name="Freeform 546"/>
            <p:cNvSpPr>
              <a:spLocks/>
            </p:cNvSpPr>
            <p:nvPr/>
          </p:nvSpPr>
          <p:spPr bwMode="auto">
            <a:xfrm>
              <a:off x="8919943" y="3454638"/>
              <a:ext cx="43433" cy="109358"/>
            </a:xfrm>
            <a:custGeom>
              <a:avLst/>
              <a:gdLst>
                <a:gd name="T0" fmla="*/ 0 w 24"/>
                <a:gd name="T1" fmla="*/ 0 h 60"/>
                <a:gd name="T2" fmla="*/ 0 w 24"/>
                <a:gd name="T3" fmla="*/ 4 h 60"/>
                <a:gd name="T4" fmla="*/ 1 w 24"/>
                <a:gd name="T5" fmla="*/ 4 h 60"/>
                <a:gd name="T6" fmla="*/ 1 w 24"/>
                <a:gd name="T7" fmla="*/ 10 h 60"/>
                <a:gd name="T8" fmla="*/ 3 w 24"/>
                <a:gd name="T9" fmla="*/ 25 h 60"/>
                <a:gd name="T10" fmla="*/ 7 w 24"/>
                <a:gd name="T11" fmla="*/ 53 h 60"/>
                <a:gd name="T12" fmla="*/ 6 w 24"/>
                <a:gd name="T13" fmla="*/ 54 h 60"/>
                <a:gd name="T14" fmla="*/ 8 w 24"/>
                <a:gd name="T15" fmla="*/ 60 h 60"/>
                <a:gd name="T16" fmla="*/ 12 w 24"/>
                <a:gd name="T17" fmla="*/ 60 h 60"/>
                <a:gd name="T18" fmla="*/ 15 w 24"/>
                <a:gd name="T19" fmla="*/ 60 h 60"/>
                <a:gd name="T20" fmla="*/ 24 w 24"/>
                <a:gd name="T21" fmla="*/ 58 h 60"/>
                <a:gd name="T22" fmla="*/ 0 w 24"/>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60">
                  <a:moveTo>
                    <a:pt x="0" y="0"/>
                  </a:moveTo>
                  <a:cubicBezTo>
                    <a:pt x="0" y="1"/>
                    <a:pt x="0" y="2"/>
                    <a:pt x="0" y="4"/>
                  </a:cubicBezTo>
                  <a:cubicBezTo>
                    <a:pt x="1" y="4"/>
                    <a:pt x="1" y="4"/>
                    <a:pt x="1" y="4"/>
                  </a:cubicBezTo>
                  <a:cubicBezTo>
                    <a:pt x="1" y="10"/>
                    <a:pt x="1" y="10"/>
                    <a:pt x="1" y="10"/>
                  </a:cubicBezTo>
                  <a:cubicBezTo>
                    <a:pt x="2" y="15"/>
                    <a:pt x="3" y="21"/>
                    <a:pt x="3" y="25"/>
                  </a:cubicBezTo>
                  <a:cubicBezTo>
                    <a:pt x="4" y="36"/>
                    <a:pt x="7" y="53"/>
                    <a:pt x="7" y="53"/>
                  </a:cubicBezTo>
                  <a:cubicBezTo>
                    <a:pt x="7" y="53"/>
                    <a:pt x="7" y="53"/>
                    <a:pt x="6" y="54"/>
                  </a:cubicBezTo>
                  <a:cubicBezTo>
                    <a:pt x="7" y="55"/>
                    <a:pt x="7" y="57"/>
                    <a:pt x="8" y="60"/>
                  </a:cubicBezTo>
                  <a:cubicBezTo>
                    <a:pt x="9" y="60"/>
                    <a:pt x="11" y="60"/>
                    <a:pt x="12" y="60"/>
                  </a:cubicBezTo>
                  <a:cubicBezTo>
                    <a:pt x="13" y="60"/>
                    <a:pt x="14" y="60"/>
                    <a:pt x="15" y="60"/>
                  </a:cubicBezTo>
                  <a:cubicBezTo>
                    <a:pt x="18" y="60"/>
                    <a:pt x="21" y="59"/>
                    <a:pt x="24" y="58"/>
                  </a:cubicBezTo>
                  <a:cubicBezTo>
                    <a:pt x="24" y="58"/>
                    <a:pt x="20" y="6"/>
                    <a:pt x="0" y="0"/>
                  </a:cubicBezTo>
                </a:path>
              </a:pathLst>
            </a:custGeom>
            <a:solidFill>
              <a:srgbClr val="F1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8" name="Freeform 547"/>
            <p:cNvSpPr>
              <a:spLocks noEditPoints="1"/>
            </p:cNvSpPr>
            <p:nvPr/>
          </p:nvSpPr>
          <p:spPr bwMode="auto">
            <a:xfrm>
              <a:off x="8835403" y="3454638"/>
              <a:ext cx="86091" cy="83764"/>
            </a:xfrm>
            <a:custGeom>
              <a:avLst/>
              <a:gdLst>
                <a:gd name="T0" fmla="*/ 46 w 47"/>
                <a:gd name="T1" fmla="*/ 4 h 46"/>
                <a:gd name="T2" fmla="*/ 47 w 47"/>
                <a:gd name="T3" fmla="*/ 10 h 46"/>
                <a:gd name="T4" fmla="*/ 47 w 47"/>
                <a:gd name="T5" fmla="*/ 4 h 46"/>
                <a:gd name="T6" fmla="*/ 46 w 47"/>
                <a:gd name="T7" fmla="*/ 4 h 46"/>
                <a:gd name="T8" fmla="*/ 6 w 47"/>
                <a:gd name="T9" fmla="*/ 0 h 46"/>
                <a:gd name="T10" fmla="*/ 0 w 47"/>
                <a:gd name="T11" fmla="*/ 46 h 46"/>
                <a:gd name="T12" fmla="*/ 14 w 47"/>
                <a:gd name="T13" fmla="*/ 36 h 46"/>
                <a:gd name="T14" fmla="*/ 7 w 47"/>
                <a:gd name="T15" fmla="*/ 0 h 46"/>
                <a:gd name="T16" fmla="*/ 6 w 47"/>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6">
                  <a:moveTo>
                    <a:pt x="46" y="4"/>
                  </a:moveTo>
                  <a:cubicBezTo>
                    <a:pt x="47" y="6"/>
                    <a:pt x="47" y="8"/>
                    <a:pt x="47" y="10"/>
                  </a:cubicBezTo>
                  <a:cubicBezTo>
                    <a:pt x="47" y="4"/>
                    <a:pt x="47" y="4"/>
                    <a:pt x="47" y="4"/>
                  </a:cubicBezTo>
                  <a:cubicBezTo>
                    <a:pt x="46" y="4"/>
                    <a:pt x="46" y="4"/>
                    <a:pt x="46" y="4"/>
                  </a:cubicBezTo>
                  <a:moveTo>
                    <a:pt x="6" y="0"/>
                  </a:moveTo>
                  <a:cubicBezTo>
                    <a:pt x="12" y="10"/>
                    <a:pt x="6" y="31"/>
                    <a:pt x="0" y="46"/>
                  </a:cubicBezTo>
                  <a:cubicBezTo>
                    <a:pt x="5" y="45"/>
                    <a:pt x="10" y="43"/>
                    <a:pt x="14" y="36"/>
                  </a:cubicBezTo>
                  <a:cubicBezTo>
                    <a:pt x="20" y="23"/>
                    <a:pt x="12" y="8"/>
                    <a:pt x="7" y="0"/>
                  </a:cubicBezTo>
                  <a:cubicBezTo>
                    <a:pt x="6" y="0"/>
                    <a:pt x="6" y="0"/>
                    <a:pt x="6" y="0"/>
                  </a:cubicBezTo>
                </a:path>
              </a:pathLst>
            </a:custGeom>
            <a:solidFill>
              <a:srgbClr val="F1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9" name="Freeform 548"/>
            <p:cNvSpPr>
              <a:spLocks noEditPoints="1"/>
            </p:cNvSpPr>
            <p:nvPr/>
          </p:nvSpPr>
          <p:spPr bwMode="auto">
            <a:xfrm>
              <a:off x="8854017" y="3428268"/>
              <a:ext cx="52740" cy="20165"/>
            </a:xfrm>
            <a:custGeom>
              <a:avLst/>
              <a:gdLst>
                <a:gd name="T0" fmla="*/ 20 w 29"/>
                <a:gd name="T1" fmla="*/ 1 h 11"/>
                <a:gd name="T2" fmla="*/ 20 w 29"/>
                <a:gd name="T3" fmla="*/ 3 h 11"/>
                <a:gd name="T4" fmla="*/ 21 w 29"/>
                <a:gd name="T5" fmla="*/ 3 h 11"/>
                <a:gd name="T6" fmla="*/ 21 w 29"/>
                <a:gd name="T7" fmla="*/ 10 h 11"/>
                <a:gd name="T8" fmla="*/ 24 w 29"/>
                <a:gd name="T9" fmla="*/ 11 h 11"/>
                <a:gd name="T10" fmla="*/ 24 w 29"/>
                <a:gd name="T11" fmla="*/ 8 h 11"/>
                <a:gd name="T12" fmla="*/ 29 w 29"/>
                <a:gd name="T13" fmla="*/ 7 h 11"/>
                <a:gd name="T14" fmla="*/ 29 w 29"/>
                <a:gd name="T15" fmla="*/ 2 h 11"/>
                <a:gd name="T16" fmla="*/ 20 w 29"/>
                <a:gd name="T17" fmla="*/ 1 h 11"/>
                <a:gd name="T18" fmla="*/ 0 w 29"/>
                <a:gd name="T19" fmla="*/ 0 h 11"/>
                <a:gd name="T20" fmla="*/ 1 w 29"/>
                <a:gd name="T21" fmla="*/ 2 h 11"/>
                <a:gd name="T22" fmla="*/ 9 w 29"/>
                <a:gd name="T23" fmla="*/ 2 h 11"/>
                <a:gd name="T24" fmla="*/ 9 w 29"/>
                <a:gd name="T25" fmla="*/ 1 h 11"/>
                <a:gd name="T26" fmla="*/ 0 w 29"/>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1">
                  <a:moveTo>
                    <a:pt x="20" y="1"/>
                  </a:moveTo>
                  <a:cubicBezTo>
                    <a:pt x="20" y="3"/>
                    <a:pt x="20" y="3"/>
                    <a:pt x="20" y="3"/>
                  </a:cubicBezTo>
                  <a:cubicBezTo>
                    <a:pt x="21" y="3"/>
                    <a:pt x="21" y="3"/>
                    <a:pt x="21" y="3"/>
                  </a:cubicBezTo>
                  <a:cubicBezTo>
                    <a:pt x="21" y="10"/>
                    <a:pt x="21" y="10"/>
                    <a:pt x="21" y="10"/>
                  </a:cubicBezTo>
                  <a:cubicBezTo>
                    <a:pt x="24" y="11"/>
                    <a:pt x="24" y="11"/>
                    <a:pt x="24" y="11"/>
                  </a:cubicBezTo>
                  <a:cubicBezTo>
                    <a:pt x="24" y="8"/>
                    <a:pt x="24" y="8"/>
                    <a:pt x="24" y="8"/>
                  </a:cubicBezTo>
                  <a:cubicBezTo>
                    <a:pt x="29" y="7"/>
                    <a:pt x="29" y="7"/>
                    <a:pt x="29" y="7"/>
                  </a:cubicBezTo>
                  <a:cubicBezTo>
                    <a:pt x="29" y="2"/>
                    <a:pt x="29" y="2"/>
                    <a:pt x="29" y="2"/>
                  </a:cubicBezTo>
                  <a:cubicBezTo>
                    <a:pt x="29" y="2"/>
                    <a:pt x="25" y="2"/>
                    <a:pt x="20" y="1"/>
                  </a:cubicBezTo>
                  <a:moveTo>
                    <a:pt x="0" y="0"/>
                  </a:moveTo>
                  <a:cubicBezTo>
                    <a:pt x="1" y="2"/>
                    <a:pt x="1" y="2"/>
                    <a:pt x="1" y="2"/>
                  </a:cubicBezTo>
                  <a:cubicBezTo>
                    <a:pt x="9" y="2"/>
                    <a:pt x="9" y="2"/>
                    <a:pt x="9" y="2"/>
                  </a:cubicBezTo>
                  <a:cubicBezTo>
                    <a:pt x="9" y="1"/>
                    <a:pt x="9" y="1"/>
                    <a:pt x="9" y="1"/>
                  </a:cubicBezTo>
                  <a:cubicBezTo>
                    <a:pt x="4" y="1"/>
                    <a:pt x="0" y="0"/>
                    <a:pt x="0" y="0"/>
                  </a:cubicBezTo>
                </a:path>
              </a:pathLst>
            </a:custGeom>
            <a:solidFill>
              <a:srgbClr val="F1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0" name="Freeform 549"/>
            <p:cNvSpPr>
              <a:spLocks/>
            </p:cNvSpPr>
            <p:nvPr/>
          </p:nvSpPr>
          <p:spPr bwMode="auto">
            <a:xfrm>
              <a:off x="8829974" y="3439902"/>
              <a:ext cx="106256" cy="142709"/>
            </a:xfrm>
            <a:custGeom>
              <a:avLst/>
              <a:gdLst>
                <a:gd name="T0" fmla="*/ 3 w 58"/>
                <a:gd name="T1" fmla="*/ 0 h 78"/>
                <a:gd name="T2" fmla="*/ 10 w 58"/>
                <a:gd name="T3" fmla="*/ 8 h 78"/>
                <a:gd name="T4" fmla="*/ 17 w 58"/>
                <a:gd name="T5" fmla="*/ 44 h 78"/>
                <a:gd name="T6" fmla="*/ 3 w 58"/>
                <a:gd name="T7" fmla="*/ 54 h 78"/>
                <a:gd name="T8" fmla="*/ 0 w 58"/>
                <a:gd name="T9" fmla="*/ 63 h 78"/>
                <a:gd name="T10" fmla="*/ 55 w 58"/>
                <a:gd name="T11" fmla="*/ 78 h 78"/>
                <a:gd name="T12" fmla="*/ 58 w 58"/>
                <a:gd name="T13" fmla="*/ 78 h 78"/>
                <a:gd name="T14" fmla="*/ 57 w 58"/>
                <a:gd name="T15" fmla="*/ 68 h 78"/>
                <a:gd name="T16" fmla="*/ 55 w 58"/>
                <a:gd name="T17" fmla="*/ 62 h 78"/>
                <a:gd name="T18" fmla="*/ 56 w 58"/>
                <a:gd name="T19" fmla="*/ 61 h 78"/>
                <a:gd name="T20" fmla="*/ 52 w 58"/>
                <a:gd name="T21" fmla="*/ 33 h 78"/>
                <a:gd name="T22" fmla="*/ 50 w 58"/>
                <a:gd name="T23" fmla="*/ 18 h 78"/>
                <a:gd name="T24" fmla="*/ 49 w 58"/>
                <a:gd name="T25" fmla="*/ 12 h 78"/>
                <a:gd name="T26" fmla="*/ 49 w 58"/>
                <a:gd name="T27" fmla="*/ 8 h 78"/>
                <a:gd name="T28" fmla="*/ 48 w 58"/>
                <a:gd name="T29" fmla="*/ 6 h 78"/>
                <a:gd name="T30" fmla="*/ 46 w 58"/>
                <a:gd name="T31" fmla="*/ 6 h 78"/>
                <a:gd name="T32" fmla="*/ 39 w 58"/>
                <a:gd name="T33" fmla="*/ 21 h 78"/>
                <a:gd name="T34" fmla="*/ 37 w 58"/>
                <a:gd name="T35" fmla="*/ 5 h 78"/>
                <a:gd name="T36" fmla="*/ 34 w 58"/>
                <a:gd name="T37" fmla="*/ 4 h 78"/>
                <a:gd name="T38" fmla="*/ 34 w 58"/>
                <a:gd name="T39" fmla="*/ 21 h 78"/>
                <a:gd name="T40" fmla="*/ 10 w 58"/>
                <a:gd name="T41" fmla="*/ 1 h 78"/>
                <a:gd name="T42" fmla="*/ 3 w 58"/>
                <a:gd name="T4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78">
                  <a:moveTo>
                    <a:pt x="3" y="0"/>
                  </a:moveTo>
                  <a:cubicBezTo>
                    <a:pt x="3" y="0"/>
                    <a:pt x="6" y="3"/>
                    <a:pt x="10" y="8"/>
                  </a:cubicBezTo>
                  <a:cubicBezTo>
                    <a:pt x="15" y="16"/>
                    <a:pt x="23" y="31"/>
                    <a:pt x="17" y="44"/>
                  </a:cubicBezTo>
                  <a:cubicBezTo>
                    <a:pt x="13" y="51"/>
                    <a:pt x="8" y="53"/>
                    <a:pt x="3" y="54"/>
                  </a:cubicBezTo>
                  <a:cubicBezTo>
                    <a:pt x="2" y="57"/>
                    <a:pt x="1" y="60"/>
                    <a:pt x="0" y="63"/>
                  </a:cubicBezTo>
                  <a:cubicBezTo>
                    <a:pt x="16" y="72"/>
                    <a:pt x="35" y="78"/>
                    <a:pt x="55" y="78"/>
                  </a:cubicBezTo>
                  <a:cubicBezTo>
                    <a:pt x="56" y="78"/>
                    <a:pt x="57" y="78"/>
                    <a:pt x="58" y="78"/>
                  </a:cubicBezTo>
                  <a:cubicBezTo>
                    <a:pt x="57" y="74"/>
                    <a:pt x="57" y="71"/>
                    <a:pt x="57" y="68"/>
                  </a:cubicBezTo>
                  <a:cubicBezTo>
                    <a:pt x="56" y="65"/>
                    <a:pt x="56" y="63"/>
                    <a:pt x="55" y="62"/>
                  </a:cubicBezTo>
                  <a:cubicBezTo>
                    <a:pt x="56" y="61"/>
                    <a:pt x="56" y="61"/>
                    <a:pt x="56" y="61"/>
                  </a:cubicBezTo>
                  <a:cubicBezTo>
                    <a:pt x="56" y="61"/>
                    <a:pt x="53" y="44"/>
                    <a:pt x="52" y="33"/>
                  </a:cubicBezTo>
                  <a:cubicBezTo>
                    <a:pt x="52" y="29"/>
                    <a:pt x="51" y="23"/>
                    <a:pt x="50" y="18"/>
                  </a:cubicBezTo>
                  <a:cubicBezTo>
                    <a:pt x="50" y="16"/>
                    <a:pt x="50" y="14"/>
                    <a:pt x="49" y="12"/>
                  </a:cubicBezTo>
                  <a:cubicBezTo>
                    <a:pt x="49" y="10"/>
                    <a:pt x="49" y="9"/>
                    <a:pt x="49" y="8"/>
                  </a:cubicBezTo>
                  <a:cubicBezTo>
                    <a:pt x="48" y="7"/>
                    <a:pt x="48" y="6"/>
                    <a:pt x="48" y="6"/>
                  </a:cubicBezTo>
                  <a:cubicBezTo>
                    <a:pt x="46" y="6"/>
                    <a:pt x="46" y="6"/>
                    <a:pt x="46" y="6"/>
                  </a:cubicBezTo>
                  <a:cubicBezTo>
                    <a:pt x="39" y="21"/>
                    <a:pt x="39" y="21"/>
                    <a:pt x="39" y="21"/>
                  </a:cubicBezTo>
                  <a:cubicBezTo>
                    <a:pt x="37" y="5"/>
                    <a:pt x="37" y="5"/>
                    <a:pt x="37" y="5"/>
                  </a:cubicBezTo>
                  <a:cubicBezTo>
                    <a:pt x="34" y="4"/>
                    <a:pt x="34" y="4"/>
                    <a:pt x="34" y="4"/>
                  </a:cubicBezTo>
                  <a:cubicBezTo>
                    <a:pt x="34" y="21"/>
                    <a:pt x="34" y="21"/>
                    <a:pt x="34" y="21"/>
                  </a:cubicBezTo>
                  <a:cubicBezTo>
                    <a:pt x="34" y="21"/>
                    <a:pt x="17" y="11"/>
                    <a:pt x="10" y="1"/>
                  </a:cubicBezTo>
                  <a:cubicBezTo>
                    <a:pt x="3" y="0"/>
                    <a:pt x="3" y="0"/>
                    <a:pt x="3" y="0"/>
                  </a:cubicBezTo>
                </a:path>
              </a:pathLst>
            </a:custGeom>
            <a:solidFill>
              <a:srgbClr val="5AB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1" name="Freeform 550"/>
            <p:cNvSpPr>
              <a:spLocks/>
            </p:cNvSpPr>
            <p:nvPr/>
          </p:nvSpPr>
          <p:spPr bwMode="auto">
            <a:xfrm>
              <a:off x="8868754" y="3415858"/>
              <a:ext cx="21717" cy="18614"/>
            </a:xfrm>
            <a:custGeom>
              <a:avLst/>
              <a:gdLst>
                <a:gd name="T0" fmla="*/ 0 w 12"/>
                <a:gd name="T1" fmla="*/ 0 h 10"/>
                <a:gd name="T2" fmla="*/ 1 w 12"/>
                <a:gd name="T3" fmla="*/ 8 h 10"/>
                <a:gd name="T4" fmla="*/ 1 w 12"/>
                <a:gd name="T5" fmla="*/ 9 h 10"/>
                <a:gd name="T6" fmla="*/ 12 w 12"/>
                <a:gd name="T7" fmla="*/ 10 h 10"/>
                <a:gd name="T8" fmla="*/ 12 w 12"/>
                <a:gd name="T9" fmla="*/ 8 h 10"/>
                <a:gd name="T10" fmla="*/ 12 w 12"/>
                <a:gd name="T11" fmla="*/ 2 h 10"/>
                <a:gd name="T12" fmla="*/ 0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0"/>
                  </a:moveTo>
                  <a:cubicBezTo>
                    <a:pt x="1" y="8"/>
                    <a:pt x="1" y="8"/>
                    <a:pt x="1" y="8"/>
                  </a:cubicBezTo>
                  <a:cubicBezTo>
                    <a:pt x="1" y="9"/>
                    <a:pt x="1" y="9"/>
                    <a:pt x="1" y="9"/>
                  </a:cubicBezTo>
                  <a:cubicBezTo>
                    <a:pt x="12" y="10"/>
                    <a:pt x="12" y="10"/>
                    <a:pt x="12" y="10"/>
                  </a:cubicBezTo>
                  <a:cubicBezTo>
                    <a:pt x="12" y="8"/>
                    <a:pt x="12" y="8"/>
                    <a:pt x="12" y="8"/>
                  </a:cubicBezTo>
                  <a:cubicBezTo>
                    <a:pt x="12" y="2"/>
                    <a:pt x="12" y="2"/>
                    <a:pt x="12" y="2"/>
                  </a:cubicBezTo>
                  <a:cubicBezTo>
                    <a:pt x="8" y="2"/>
                    <a:pt x="4" y="1"/>
                    <a:pt x="0" y="0"/>
                  </a:cubicBezTo>
                </a:path>
              </a:pathLst>
            </a:custGeom>
            <a:solidFill>
              <a:srgbClr val="E3C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2" name="Freeform 551"/>
            <p:cNvSpPr>
              <a:spLocks/>
            </p:cNvSpPr>
            <p:nvPr/>
          </p:nvSpPr>
          <p:spPr bwMode="auto">
            <a:xfrm>
              <a:off x="8843159" y="3430594"/>
              <a:ext cx="48862" cy="47311"/>
            </a:xfrm>
            <a:custGeom>
              <a:avLst/>
              <a:gdLst>
                <a:gd name="T0" fmla="*/ 0 w 27"/>
                <a:gd name="T1" fmla="*/ 0 h 26"/>
                <a:gd name="T2" fmla="*/ 3 w 27"/>
                <a:gd name="T3" fmla="*/ 6 h 26"/>
                <a:gd name="T4" fmla="*/ 27 w 27"/>
                <a:gd name="T5" fmla="*/ 26 h 26"/>
                <a:gd name="T6" fmla="*/ 27 w 27"/>
                <a:gd name="T7" fmla="*/ 9 h 26"/>
                <a:gd name="T8" fmla="*/ 27 w 27"/>
                <a:gd name="T9" fmla="*/ 2 h 26"/>
                <a:gd name="T10" fmla="*/ 26 w 27"/>
                <a:gd name="T11" fmla="*/ 2 h 26"/>
                <a:gd name="T12" fmla="*/ 15 w 27"/>
                <a:gd name="T13" fmla="*/ 1 h 26"/>
                <a:gd name="T14" fmla="*/ 7 w 27"/>
                <a:gd name="T15" fmla="*/ 1 h 26"/>
                <a:gd name="T16" fmla="*/ 0 w 2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0"/>
                  </a:moveTo>
                  <a:cubicBezTo>
                    <a:pt x="0" y="2"/>
                    <a:pt x="1" y="4"/>
                    <a:pt x="3" y="6"/>
                  </a:cubicBezTo>
                  <a:cubicBezTo>
                    <a:pt x="10" y="16"/>
                    <a:pt x="27" y="26"/>
                    <a:pt x="27" y="26"/>
                  </a:cubicBezTo>
                  <a:cubicBezTo>
                    <a:pt x="27" y="9"/>
                    <a:pt x="27" y="9"/>
                    <a:pt x="27" y="9"/>
                  </a:cubicBezTo>
                  <a:cubicBezTo>
                    <a:pt x="27" y="2"/>
                    <a:pt x="27" y="2"/>
                    <a:pt x="27" y="2"/>
                  </a:cubicBezTo>
                  <a:cubicBezTo>
                    <a:pt x="26" y="2"/>
                    <a:pt x="26" y="2"/>
                    <a:pt x="26" y="2"/>
                  </a:cubicBezTo>
                  <a:cubicBezTo>
                    <a:pt x="15" y="1"/>
                    <a:pt x="15" y="1"/>
                    <a:pt x="15" y="1"/>
                  </a:cubicBezTo>
                  <a:cubicBezTo>
                    <a:pt x="7" y="1"/>
                    <a:pt x="7" y="1"/>
                    <a:pt x="7" y="1"/>
                  </a:cubicBezTo>
                  <a:cubicBezTo>
                    <a:pt x="0" y="0"/>
                    <a:pt x="0" y="0"/>
                    <a:pt x="0" y="0"/>
                  </a:cubicBezTo>
                </a:path>
              </a:pathLst>
            </a:custGeom>
            <a:solidFill>
              <a:srgbClr val="F1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3" name="Freeform 552"/>
            <p:cNvSpPr>
              <a:spLocks/>
            </p:cNvSpPr>
            <p:nvPr/>
          </p:nvSpPr>
          <p:spPr bwMode="auto">
            <a:xfrm>
              <a:off x="8776458" y="3448433"/>
              <a:ext cx="80662" cy="107031"/>
            </a:xfrm>
            <a:custGeom>
              <a:avLst/>
              <a:gdLst>
                <a:gd name="T0" fmla="*/ 35 w 44"/>
                <a:gd name="T1" fmla="*/ 0 h 58"/>
                <a:gd name="T2" fmla="*/ 0 w 44"/>
                <a:gd name="T3" fmla="*/ 39 h 58"/>
                <a:gd name="T4" fmla="*/ 29 w 44"/>
                <a:gd name="T5" fmla="*/ 58 h 58"/>
                <a:gd name="T6" fmla="*/ 32 w 44"/>
                <a:gd name="T7" fmla="*/ 49 h 58"/>
                <a:gd name="T8" fmla="*/ 38 w 44"/>
                <a:gd name="T9" fmla="*/ 3 h 58"/>
                <a:gd name="T10" fmla="*/ 35 w 44"/>
                <a:gd name="T11" fmla="*/ 0 h 58"/>
              </a:gdLst>
              <a:ahLst/>
              <a:cxnLst>
                <a:cxn ang="0">
                  <a:pos x="T0" y="T1"/>
                </a:cxn>
                <a:cxn ang="0">
                  <a:pos x="T2" y="T3"/>
                </a:cxn>
                <a:cxn ang="0">
                  <a:pos x="T4" y="T5"/>
                </a:cxn>
                <a:cxn ang="0">
                  <a:pos x="T6" y="T7"/>
                </a:cxn>
                <a:cxn ang="0">
                  <a:pos x="T8" y="T9"/>
                </a:cxn>
                <a:cxn ang="0">
                  <a:pos x="T10" y="T11"/>
                </a:cxn>
              </a:cxnLst>
              <a:rect l="0" t="0" r="r" b="b"/>
              <a:pathLst>
                <a:path w="44" h="58">
                  <a:moveTo>
                    <a:pt x="35" y="0"/>
                  </a:moveTo>
                  <a:cubicBezTo>
                    <a:pt x="35" y="0"/>
                    <a:pt x="11" y="4"/>
                    <a:pt x="0" y="39"/>
                  </a:cubicBezTo>
                  <a:cubicBezTo>
                    <a:pt x="9" y="45"/>
                    <a:pt x="18" y="52"/>
                    <a:pt x="29" y="58"/>
                  </a:cubicBezTo>
                  <a:cubicBezTo>
                    <a:pt x="30" y="55"/>
                    <a:pt x="31" y="52"/>
                    <a:pt x="32" y="49"/>
                  </a:cubicBezTo>
                  <a:cubicBezTo>
                    <a:pt x="38" y="34"/>
                    <a:pt x="44" y="13"/>
                    <a:pt x="38" y="3"/>
                  </a:cubicBezTo>
                  <a:cubicBezTo>
                    <a:pt x="37" y="2"/>
                    <a:pt x="36" y="1"/>
                    <a:pt x="35" y="0"/>
                  </a:cubicBezTo>
                </a:path>
              </a:pathLst>
            </a:custGeom>
            <a:solidFill>
              <a:srgbClr val="F1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4" name="Freeform 553"/>
            <p:cNvSpPr>
              <a:spLocks noEditPoints="1"/>
            </p:cNvSpPr>
            <p:nvPr/>
          </p:nvSpPr>
          <p:spPr bwMode="auto">
            <a:xfrm>
              <a:off x="8776458" y="3133543"/>
              <a:ext cx="260600" cy="286193"/>
            </a:xfrm>
            <a:custGeom>
              <a:avLst/>
              <a:gdLst>
                <a:gd name="T0" fmla="*/ 0 w 142"/>
                <a:gd name="T1" fmla="*/ 95 h 156"/>
                <a:gd name="T2" fmla="*/ 1 w 142"/>
                <a:gd name="T3" fmla="*/ 94 h 156"/>
                <a:gd name="T4" fmla="*/ 91 w 142"/>
                <a:gd name="T5" fmla="*/ 64 h 156"/>
                <a:gd name="T6" fmla="*/ 103 w 142"/>
                <a:gd name="T7" fmla="*/ 94 h 156"/>
                <a:gd name="T8" fmla="*/ 91 w 142"/>
                <a:gd name="T9" fmla="*/ 64 h 156"/>
                <a:gd name="T10" fmla="*/ 9 w 142"/>
                <a:gd name="T11" fmla="*/ 63 h 156"/>
                <a:gd name="T12" fmla="*/ 13 w 142"/>
                <a:gd name="T13" fmla="*/ 111 h 156"/>
                <a:gd name="T14" fmla="*/ 15 w 142"/>
                <a:gd name="T15" fmla="*/ 122 h 156"/>
                <a:gd name="T16" fmla="*/ 8 w 142"/>
                <a:gd name="T17" fmla="*/ 128 h 156"/>
                <a:gd name="T18" fmla="*/ 19 w 142"/>
                <a:gd name="T19" fmla="*/ 140 h 156"/>
                <a:gd name="T20" fmla="*/ 62 w 142"/>
                <a:gd name="T21" fmla="*/ 156 h 156"/>
                <a:gd name="T22" fmla="*/ 110 w 142"/>
                <a:gd name="T23" fmla="*/ 140 h 156"/>
                <a:gd name="T24" fmla="*/ 137 w 142"/>
                <a:gd name="T25" fmla="*/ 87 h 156"/>
                <a:gd name="T26" fmla="*/ 115 w 142"/>
                <a:gd name="T27" fmla="*/ 98 h 156"/>
                <a:gd name="T28" fmla="*/ 108 w 142"/>
                <a:gd name="T29" fmla="*/ 96 h 156"/>
                <a:gd name="T30" fmla="*/ 93 w 142"/>
                <a:gd name="T31" fmla="*/ 107 h 156"/>
                <a:gd name="T32" fmla="*/ 86 w 142"/>
                <a:gd name="T33" fmla="*/ 96 h 156"/>
                <a:gd name="T34" fmla="*/ 65 w 142"/>
                <a:gd name="T35" fmla="*/ 97 h 156"/>
                <a:gd name="T36" fmla="*/ 26 w 142"/>
                <a:gd name="T37" fmla="*/ 52 h 156"/>
                <a:gd name="T38" fmla="*/ 49 w 142"/>
                <a:gd name="T39" fmla="*/ 29 h 156"/>
                <a:gd name="T40" fmla="*/ 71 w 142"/>
                <a:gd name="T41" fmla="*/ 32 h 156"/>
                <a:gd name="T42" fmla="*/ 137 w 142"/>
                <a:gd name="T43" fmla="*/ 38 h 156"/>
                <a:gd name="T44" fmla="*/ 121 w 142"/>
                <a:gd name="T45" fmla="*/ 22 h 156"/>
                <a:gd name="T46" fmla="*/ 137 w 142"/>
                <a:gd name="T47" fmla="*/ 38 h 156"/>
                <a:gd name="T48" fmla="*/ 78 w 142"/>
                <a:gd name="T49" fmla="*/ 17 h 156"/>
                <a:gd name="T50" fmla="*/ 29 w 142"/>
                <a:gd name="T51" fmla="*/ 8 h 156"/>
                <a:gd name="T52" fmla="*/ 9 w 142"/>
                <a:gd name="T53" fmla="*/ 55 h 156"/>
                <a:gd name="T54" fmla="*/ 24 w 142"/>
                <a:gd name="T55" fmla="*/ 39 h 156"/>
                <a:gd name="T56" fmla="*/ 91 w 142"/>
                <a:gd name="T57" fmla="*/ 19 h 156"/>
                <a:gd name="T58" fmla="*/ 92 w 142"/>
                <a:gd name="T59" fmla="*/ 42 h 156"/>
                <a:gd name="T60" fmla="*/ 140 w 142"/>
                <a:gd name="T61" fmla="*/ 25 h 156"/>
                <a:gd name="T62" fmla="*/ 128 w 142"/>
                <a:gd name="T63"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156">
                  <a:moveTo>
                    <a:pt x="0" y="92"/>
                  </a:moveTo>
                  <a:cubicBezTo>
                    <a:pt x="0" y="93"/>
                    <a:pt x="0" y="94"/>
                    <a:pt x="0" y="95"/>
                  </a:cubicBezTo>
                  <a:cubicBezTo>
                    <a:pt x="1" y="95"/>
                    <a:pt x="2" y="95"/>
                    <a:pt x="4" y="96"/>
                  </a:cubicBezTo>
                  <a:cubicBezTo>
                    <a:pt x="3" y="95"/>
                    <a:pt x="2" y="95"/>
                    <a:pt x="1" y="94"/>
                  </a:cubicBezTo>
                  <a:cubicBezTo>
                    <a:pt x="1" y="94"/>
                    <a:pt x="1" y="93"/>
                    <a:pt x="0" y="92"/>
                  </a:cubicBezTo>
                  <a:moveTo>
                    <a:pt x="91" y="64"/>
                  </a:moveTo>
                  <a:cubicBezTo>
                    <a:pt x="91" y="91"/>
                    <a:pt x="91" y="91"/>
                    <a:pt x="91" y="91"/>
                  </a:cubicBezTo>
                  <a:cubicBezTo>
                    <a:pt x="103" y="94"/>
                    <a:pt x="103" y="94"/>
                    <a:pt x="103" y="94"/>
                  </a:cubicBezTo>
                  <a:cubicBezTo>
                    <a:pt x="98" y="90"/>
                    <a:pt x="96" y="86"/>
                    <a:pt x="94" y="83"/>
                  </a:cubicBezTo>
                  <a:cubicBezTo>
                    <a:pt x="93" y="80"/>
                    <a:pt x="92" y="72"/>
                    <a:pt x="91" y="64"/>
                  </a:cubicBezTo>
                  <a:moveTo>
                    <a:pt x="26" y="52"/>
                  </a:moveTo>
                  <a:cubicBezTo>
                    <a:pt x="9" y="63"/>
                    <a:pt x="9" y="63"/>
                    <a:pt x="9" y="63"/>
                  </a:cubicBezTo>
                  <a:cubicBezTo>
                    <a:pt x="8" y="91"/>
                    <a:pt x="17" y="111"/>
                    <a:pt x="17" y="111"/>
                  </a:cubicBezTo>
                  <a:cubicBezTo>
                    <a:pt x="13" y="111"/>
                    <a:pt x="13" y="111"/>
                    <a:pt x="13" y="111"/>
                  </a:cubicBezTo>
                  <a:cubicBezTo>
                    <a:pt x="14" y="117"/>
                    <a:pt x="13" y="122"/>
                    <a:pt x="11" y="125"/>
                  </a:cubicBezTo>
                  <a:cubicBezTo>
                    <a:pt x="13" y="124"/>
                    <a:pt x="15" y="122"/>
                    <a:pt x="15" y="122"/>
                  </a:cubicBezTo>
                  <a:cubicBezTo>
                    <a:pt x="16" y="128"/>
                    <a:pt x="11" y="133"/>
                    <a:pt x="11" y="133"/>
                  </a:cubicBezTo>
                  <a:cubicBezTo>
                    <a:pt x="8" y="128"/>
                    <a:pt x="8" y="128"/>
                    <a:pt x="8" y="128"/>
                  </a:cubicBezTo>
                  <a:cubicBezTo>
                    <a:pt x="8" y="128"/>
                    <a:pt x="8" y="128"/>
                    <a:pt x="8" y="128"/>
                  </a:cubicBezTo>
                  <a:cubicBezTo>
                    <a:pt x="10" y="133"/>
                    <a:pt x="14" y="137"/>
                    <a:pt x="19" y="140"/>
                  </a:cubicBezTo>
                  <a:cubicBezTo>
                    <a:pt x="28" y="147"/>
                    <a:pt x="39" y="152"/>
                    <a:pt x="50" y="154"/>
                  </a:cubicBezTo>
                  <a:cubicBezTo>
                    <a:pt x="54" y="155"/>
                    <a:pt x="58" y="156"/>
                    <a:pt x="62" y="156"/>
                  </a:cubicBezTo>
                  <a:cubicBezTo>
                    <a:pt x="64" y="156"/>
                    <a:pt x="66" y="156"/>
                    <a:pt x="67" y="156"/>
                  </a:cubicBezTo>
                  <a:cubicBezTo>
                    <a:pt x="83" y="156"/>
                    <a:pt x="98" y="151"/>
                    <a:pt x="110" y="140"/>
                  </a:cubicBezTo>
                  <a:cubicBezTo>
                    <a:pt x="124" y="126"/>
                    <a:pt x="133" y="107"/>
                    <a:pt x="137" y="86"/>
                  </a:cubicBezTo>
                  <a:cubicBezTo>
                    <a:pt x="137" y="87"/>
                    <a:pt x="137" y="87"/>
                    <a:pt x="137" y="87"/>
                  </a:cubicBezTo>
                  <a:cubicBezTo>
                    <a:pt x="136" y="91"/>
                    <a:pt x="136" y="91"/>
                    <a:pt x="136" y="91"/>
                  </a:cubicBezTo>
                  <a:cubicBezTo>
                    <a:pt x="136" y="91"/>
                    <a:pt x="125" y="98"/>
                    <a:pt x="115" y="98"/>
                  </a:cubicBezTo>
                  <a:cubicBezTo>
                    <a:pt x="113" y="98"/>
                    <a:pt x="112" y="98"/>
                    <a:pt x="110" y="97"/>
                  </a:cubicBezTo>
                  <a:cubicBezTo>
                    <a:pt x="110" y="97"/>
                    <a:pt x="109" y="97"/>
                    <a:pt x="108" y="96"/>
                  </a:cubicBezTo>
                  <a:cubicBezTo>
                    <a:pt x="94" y="110"/>
                    <a:pt x="94" y="110"/>
                    <a:pt x="94" y="110"/>
                  </a:cubicBezTo>
                  <a:cubicBezTo>
                    <a:pt x="93" y="107"/>
                    <a:pt x="93" y="107"/>
                    <a:pt x="93" y="107"/>
                  </a:cubicBezTo>
                  <a:cubicBezTo>
                    <a:pt x="103" y="97"/>
                    <a:pt x="103" y="97"/>
                    <a:pt x="103" y="97"/>
                  </a:cubicBezTo>
                  <a:cubicBezTo>
                    <a:pt x="86" y="96"/>
                    <a:pt x="86" y="96"/>
                    <a:pt x="86" y="96"/>
                  </a:cubicBezTo>
                  <a:cubicBezTo>
                    <a:pt x="88" y="70"/>
                    <a:pt x="88" y="70"/>
                    <a:pt x="88" y="70"/>
                  </a:cubicBezTo>
                  <a:cubicBezTo>
                    <a:pt x="85" y="82"/>
                    <a:pt x="79" y="95"/>
                    <a:pt x="65" y="97"/>
                  </a:cubicBezTo>
                  <a:cubicBezTo>
                    <a:pt x="63" y="97"/>
                    <a:pt x="62" y="97"/>
                    <a:pt x="60" y="97"/>
                  </a:cubicBezTo>
                  <a:cubicBezTo>
                    <a:pt x="27" y="97"/>
                    <a:pt x="26" y="57"/>
                    <a:pt x="26" y="52"/>
                  </a:cubicBezTo>
                  <a:moveTo>
                    <a:pt x="49" y="37"/>
                  </a:moveTo>
                  <a:cubicBezTo>
                    <a:pt x="49" y="29"/>
                    <a:pt x="49" y="29"/>
                    <a:pt x="49" y="29"/>
                  </a:cubicBezTo>
                  <a:cubicBezTo>
                    <a:pt x="69" y="25"/>
                    <a:pt x="69" y="25"/>
                    <a:pt x="69" y="25"/>
                  </a:cubicBezTo>
                  <a:cubicBezTo>
                    <a:pt x="71" y="32"/>
                    <a:pt x="71" y="32"/>
                    <a:pt x="71" y="32"/>
                  </a:cubicBezTo>
                  <a:cubicBezTo>
                    <a:pt x="49" y="37"/>
                    <a:pt x="49" y="37"/>
                    <a:pt x="49" y="37"/>
                  </a:cubicBezTo>
                  <a:moveTo>
                    <a:pt x="137" y="38"/>
                  </a:moveTo>
                  <a:cubicBezTo>
                    <a:pt x="116" y="29"/>
                    <a:pt x="116" y="29"/>
                    <a:pt x="116" y="29"/>
                  </a:cubicBezTo>
                  <a:cubicBezTo>
                    <a:pt x="121" y="22"/>
                    <a:pt x="121" y="22"/>
                    <a:pt x="121" y="22"/>
                  </a:cubicBezTo>
                  <a:cubicBezTo>
                    <a:pt x="139" y="31"/>
                    <a:pt x="139" y="31"/>
                    <a:pt x="139" y="31"/>
                  </a:cubicBezTo>
                  <a:cubicBezTo>
                    <a:pt x="137" y="38"/>
                    <a:pt x="137" y="38"/>
                    <a:pt x="137" y="38"/>
                  </a:cubicBezTo>
                  <a:moveTo>
                    <a:pt x="125" y="0"/>
                  </a:moveTo>
                  <a:cubicBezTo>
                    <a:pt x="111" y="12"/>
                    <a:pt x="94" y="17"/>
                    <a:pt x="78" y="17"/>
                  </a:cubicBezTo>
                  <a:cubicBezTo>
                    <a:pt x="61" y="17"/>
                    <a:pt x="45" y="11"/>
                    <a:pt x="35" y="3"/>
                  </a:cubicBezTo>
                  <a:cubicBezTo>
                    <a:pt x="29" y="8"/>
                    <a:pt x="29" y="8"/>
                    <a:pt x="29" y="8"/>
                  </a:cubicBezTo>
                  <a:cubicBezTo>
                    <a:pt x="18" y="18"/>
                    <a:pt x="16" y="25"/>
                    <a:pt x="13" y="34"/>
                  </a:cubicBezTo>
                  <a:cubicBezTo>
                    <a:pt x="11" y="41"/>
                    <a:pt x="10" y="48"/>
                    <a:pt x="9" y="55"/>
                  </a:cubicBezTo>
                  <a:cubicBezTo>
                    <a:pt x="24" y="46"/>
                    <a:pt x="24" y="46"/>
                    <a:pt x="24" y="46"/>
                  </a:cubicBezTo>
                  <a:cubicBezTo>
                    <a:pt x="24" y="39"/>
                    <a:pt x="24" y="39"/>
                    <a:pt x="24" y="39"/>
                  </a:cubicBezTo>
                  <a:cubicBezTo>
                    <a:pt x="90" y="42"/>
                    <a:pt x="90" y="42"/>
                    <a:pt x="90" y="42"/>
                  </a:cubicBezTo>
                  <a:cubicBezTo>
                    <a:pt x="91" y="19"/>
                    <a:pt x="91" y="19"/>
                    <a:pt x="91" y="19"/>
                  </a:cubicBezTo>
                  <a:cubicBezTo>
                    <a:pt x="93" y="18"/>
                    <a:pt x="93" y="18"/>
                    <a:pt x="93" y="18"/>
                  </a:cubicBezTo>
                  <a:cubicBezTo>
                    <a:pt x="92" y="42"/>
                    <a:pt x="92" y="42"/>
                    <a:pt x="92" y="42"/>
                  </a:cubicBezTo>
                  <a:cubicBezTo>
                    <a:pt x="142" y="43"/>
                    <a:pt x="142" y="43"/>
                    <a:pt x="142" y="43"/>
                  </a:cubicBezTo>
                  <a:cubicBezTo>
                    <a:pt x="142" y="36"/>
                    <a:pt x="141" y="30"/>
                    <a:pt x="140" y="25"/>
                  </a:cubicBezTo>
                  <a:cubicBezTo>
                    <a:pt x="139" y="22"/>
                    <a:pt x="138" y="19"/>
                    <a:pt x="136" y="17"/>
                  </a:cubicBezTo>
                  <a:cubicBezTo>
                    <a:pt x="134" y="11"/>
                    <a:pt x="131" y="6"/>
                    <a:pt x="128" y="3"/>
                  </a:cubicBezTo>
                  <a:cubicBezTo>
                    <a:pt x="126" y="2"/>
                    <a:pt x="125" y="1"/>
                    <a:pt x="125" y="0"/>
                  </a:cubicBezTo>
                </a:path>
              </a:pathLst>
            </a:custGeom>
            <a:solidFill>
              <a:srgbClr val="E3C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5" name="Freeform 554"/>
            <p:cNvSpPr>
              <a:spLocks noEditPoints="1"/>
            </p:cNvSpPr>
            <p:nvPr/>
          </p:nvSpPr>
          <p:spPr bwMode="auto">
            <a:xfrm>
              <a:off x="8753190" y="3307276"/>
              <a:ext cx="49638" cy="62823"/>
            </a:xfrm>
            <a:custGeom>
              <a:avLst/>
              <a:gdLst>
                <a:gd name="T0" fmla="*/ 18 w 27"/>
                <a:gd name="T1" fmla="*/ 25 h 34"/>
                <a:gd name="T2" fmla="*/ 10 w 27"/>
                <a:gd name="T3" fmla="*/ 7 h 34"/>
                <a:gd name="T4" fmla="*/ 23 w 27"/>
                <a:gd name="T5" fmla="*/ 24 h 34"/>
                <a:gd name="T6" fmla="*/ 18 w 27"/>
                <a:gd name="T7" fmla="*/ 25 h 34"/>
                <a:gd name="T8" fmla="*/ 11 w 27"/>
                <a:gd name="T9" fmla="*/ 0 h 34"/>
                <a:gd name="T10" fmla="*/ 9 w 27"/>
                <a:gd name="T11" fmla="*/ 0 h 34"/>
                <a:gd name="T12" fmla="*/ 3 w 27"/>
                <a:gd name="T13" fmla="*/ 20 h 34"/>
                <a:gd name="T14" fmla="*/ 17 w 27"/>
                <a:gd name="T15" fmla="*/ 34 h 34"/>
                <a:gd name="T16" fmla="*/ 19 w 27"/>
                <a:gd name="T17" fmla="*/ 33 h 34"/>
                <a:gd name="T18" fmla="*/ 21 w 27"/>
                <a:gd name="T19" fmla="*/ 33 h 34"/>
                <a:gd name="T20" fmla="*/ 21 w 27"/>
                <a:gd name="T21" fmla="*/ 33 h 34"/>
                <a:gd name="T22" fmla="*/ 21 w 27"/>
                <a:gd name="T23" fmla="*/ 33 h 34"/>
                <a:gd name="T24" fmla="*/ 24 w 27"/>
                <a:gd name="T25" fmla="*/ 30 h 34"/>
                <a:gd name="T26" fmla="*/ 26 w 27"/>
                <a:gd name="T27" fmla="*/ 16 h 34"/>
                <a:gd name="T28" fmla="*/ 25 w 27"/>
                <a:gd name="T29" fmla="*/ 16 h 34"/>
                <a:gd name="T30" fmla="*/ 17 w 27"/>
                <a:gd name="T31" fmla="*/ 1 h 34"/>
                <a:gd name="T32" fmla="*/ 13 w 27"/>
                <a:gd name="T33" fmla="*/ 0 h 34"/>
                <a:gd name="T34" fmla="*/ 11 w 27"/>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4">
                  <a:moveTo>
                    <a:pt x="18" y="25"/>
                  </a:moveTo>
                  <a:cubicBezTo>
                    <a:pt x="14" y="25"/>
                    <a:pt x="9" y="22"/>
                    <a:pt x="10" y="7"/>
                  </a:cubicBezTo>
                  <a:cubicBezTo>
                    <a:pt x="23" y="24"/>
                    <a:pt x="23" y="24"/>
                    <a:pt x="23" y="24"/>
                  </a:cubicBezTo>
                  <a:cubicBezTo>
                    <a:pt x="23" y="24"/>
                    <a:pt x="20" y="25"/>
                    <a:pt x="18" y="25"/>
                  </a:cubicBezTo>
                  <a:moveTo>
                    <a:pt x="11" y="0"/>
                  </a:moveTo>
                  <a:cubicBezTo>
                    <a:pt x="11" y="0"/>
                    <a:pt x="10" y="0"/>
                    <a:pt x="9" y="0"/>
                  </a:cubicBezTo>
                  <a:cubicBezTo>
                    <a:pt x="3" y="2"/>
                    <a:pt x="0" y="11"/>
                    <a:pt x="3" y="20"/>
                  </a:cubicBezTo>
                  <a:cubicBezTo>
                    <a:pt x="5" y="28"/>
                    <a:pt x="11" y="34"/>
                    <a:pt x="17" y="34"/>
                  </a:cubicBezTo>
                  <a:cubicBezTo>
                    <a:pt x="18" y="34"/>
                    <a:pt x="19" y="34"/>
                    <a:pt x="19" y="33"/>
                  </a:cubicBezTo>
                  <a:cubicBezTo>
                    <a:pt x="20" y="33"/>
                    <a:pt x="20" y="33"/>
                    <a:pt x="21" y="33"/>
                  </a:cubicBezTo>
                  <a:cubicBezTo>
                    <a:pt x="21" y="33"/>
                    <a:pt x="21" y="33"/>
                    <a:pt x="21" y="33"/>
                  </a:cubicBezTo>
                  <a:cubicBezTo>
                    <a:pt x="21" y="33"/>
                    <a:pt x="21" y="33"/>
                    <a:pt x="21" y="33"/>
                  </a:cubicBezTo>
                  <a:cubicBezTo>
                    <a:pt x="22" y="32"/>
                    <a:pt x="23" y="31"/>
                    <a:pt x="24" y="30"/>
                  </a:cubicBezTo>
                  <a:cubicBezTo>
                    <a:pt x="26" y="27"/>
                    <a:pt x="27" y="22"/>
                    <a:pt x="26" y="16"/>
                  </a:cubicBezTo>
                  <a:cubicBezTo>
                    <a:pt x="25" y="16"/>
                    <a:pt x="25" y="16"/>
                    <a:pt x="25" y="16"/>
                  </a:cubicBezTo>
                  <a:cubicBezTo>
                    <a:pt x="24" y="16"/>
                    <a:pt x="23" y="7"/>
                    <a:pt x="17" y="1"/>
                  </a:cubicBezTo>
                  <a:cubicBezTo>
                    <a:pt x="15" y="0"/>
                    <a:pt x="14" y="0"/>
                    <a:pt x="13" y="0"/>
                  </a:cubicBezTo>
                  <a:cubicBezTo>
                    <a:pt x="13" y="0"/>
                    <a:pt x="12" y="0"/>
                    <a:pt x="11" y="0"/>
                  </a:cubicBezTo>
                </a:path>
              </a:pathLst>
            </a:custGeom>
            <a:solidFill>
              <a:srgbClr val="E3C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6" name="Freeform 555"/>
            <p:cNvSpPr>
              <a:spLocks noEditPoints="1"/>
            </p:cNvSpPr>
            <p:nvPr/>
          </p:nvSpPr>
          <p:spPr bwMode="auto">
            <a:xfrm>
              <a:off x="8754741" y="3097091"/>
              <a:ext cx="75233" cy="239657"/>
            </a:xfrm>
            <a:custGeom>
              <a:avLst/>
              <a:gdLst>
                <a:gd name="T0" fmla="*/ 21 w 41"/>
                <a:gd name="T1" fmla="*/ 83 h 131"/>
                <a:gd name="T2" fmla="*/ 6 w 41"/>
                <a:gd name="T3" fmla="*/ 92 h 131"/>
                <a:gd name="T4" fmla="*/ 12 w 41"/>
                <a:gd name="T5" fmla="*/ 112 h 131"/>
                <a:gd name="T6" fmla="*/ 13 w 41"/>
                <a:gd name="T7" fmla="*/ 114 h 131"/>
                <a:gd name="T8" fmla="*/ 16 w 41"/>
                <a:gd name="T9" fmla="*/ 116 h 131"/>
                <a:gd name="T10" fmla="*/ 24 w 41"/>
                <a:gd name="T11" fmla="*/ 131 h 131"/>
                <a:gd name="T12" fmla="*/ 25 w 41"/>
                <a:gd name="T13" fmla="*/ 131 h 131"/>
                <a:gd name="T14" fmla="*/ 29 w 41"/>
                <a:gd name="T15" fmla="*/ 131 h 131"/>
                <a:gd name="T16" fmla="*/ 21 w 41"/>
                <a:gd name="T17" fmla="*/ 83 h 131"/>
                <a:gd name="T18" fmla="*/ 34 w 41"/>
                <a:gd name="T19" fmla="*/ 0 h 131"/>
                <a:gd name="T20" fmla="*/ 8 w 41"/>
                <a:gd name="T21" fmla="*/ 24 h 131"/>
                <a:gd name="T22" fmla="*/ 5 w 41"/>
                <a:gd name="T23" fmla="*/ 85 h 131"/>
                <a:gd name="T24" fmla="*/ 21 w 41"/>
                <a:gd name="T25" fmla="*/ 75 h 131"/>
                <a:gd name="T26" fmla="*/ 25 w 41"/>
                <a:gd name="T27" fmla="*/ 54 h 131"/>
                <a:gd name="T28" fmla="*/ 41 w 41"/>
                <a:gd name="T29" fmla="*/ 28 h 131"/>
                <a:gd name="T30" fmla="*/ 39 w 41"/>
                <a:gd name="T31" fmla="*/ 29 h 131"/>
                <a:gd name="T32" fmla="*/ 35 w 41"/>
                <a:gd name="T33" fmla="*/ 7 h 131"/>
                <a:gd name="T34" fmla="*/ 34 w 41"/>
                <a:gd name="T3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31">
                  <a:moveTo>
                    <a:pt x="21" y="83"/>
                  </a:moveTo>
                  <a:cubicBezTo>
                    <a:pt x="6" y="92"/>
                    <a:pt x="6" y="92"/>
                    <a:pt x="6" y="92"/>
                  </a:cubicBezTo>
                  <a:cubicBezTo>
                    <a:pt x="8" y="101"/>
                    <a:pt x="11" y="108"/>
                    <a:pt x="12" y="112"/>
                  </a:cubicBezTo>
                  <a:cubicBezTo>
                    <a:pt x="13" y="113"/>
                    <a:pt x="13" y="114"/>
                    <a:pt x="13" y="114"/>
                  </a:cubicBezTo>
                  <a:cubicBezTo>
                    <a:pt x="14" y="115"/>
                    <a:pt x="15" y="115"/>
                    <a:pt x="16" y="116"/>
                  </a:cubicBezTo>
                  <a:cubicBezTo>
                    <a:pt x="22" y="122"/>
                    <a:pt x="23" y="131"/>
                    <a:pt x="24" y="131"/>
                  </a:cubicBezTo>
                  <a:cubicBezTo>
                    <a:pt x="25" y="131"/>
                    <a:pt x="25" y="131"/>
                    <a:pt x="25" y="131"/>
                  </a:cubicBezTo>
                  <a:cubicBezTo>
                    <a:pt x="29" y="131"/>
                    <a:pt x="29" y="131"/>
                    <a:pt x="29" y="131"/>
                  </a:cubicBezTo>
                  <a:cubicBezTo>
                    <a:pt x="29" y="131"/>
                    <a:pt x="20" y="111"/>
                    <a:pt x="21" y="83"/>
                  </a:cubicBezTo>
                  <a:moveTo>
                    <a:pt x="34" y="0"/>
                  </a:moveTo>
                  <a:cubicBezTo>
                    <a:pt x="25" y="1"/>
                    <a:pt x="14" y="7"/>
                    <a:pt x="8" y="24"/>
                  </a:cubicBezTo>
                  <a:cubicBezTo>
                    <a:pt x="0" y="45"/>
                    <a:pt x="2" y="67"/>
                    <a:pt x="5" y="85"/>
                  </a:cubicBezTo>
                  <a:cubicBezTo>
                    <a:pt x="21" y="75"/>
                    <a:pt x="21" y="75"/>
                    <a:pt x="21" y="75"/>
                  </a:cubicBezTo>
                  <a:cubicBezTo>
                    <a:pt x="22" y="68"/>
                    <a:pt x="23" y="61"/>
                    <a:pt x="25" y="54"/>
                  </a:cubicBezTo>
                  <a:cubicBezTo>
                    <a:pt x="28" y="45"/>
                    <a:pt x="30" y="38"/>
                    <a:pt x="41" y="28"/>
                  </a:cubicBezTo>
                  <a:cubicBezTo>
                    <a:pt x="39" y="29"/>
                    <a:pt x="39" y="29"/>
                    <a:pt x="39" y="29"/>
                  </a:cubicBezTo>
                  <a:cubicBezTo>
                    <a:pt x="33" y="23"/>
                    <a:pt x="34" y="13"/>
                    <a:pt x="35" y="7"/>
                  </a:cubicBezTo>
                  <a:cubicBezTo>
                    <a:pt x="35" y="5"/>
                    <a:pt x="34" y="2"/>
                    <a:pt x="34" y="0"/>
                  </a:cubicBezTo>
                </a:path>
              </a:pathLst>
            </a:custGeom>
            <a:solidFill>
              <a:srgbClr val="764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7" name="Freeform 556"/>
            <p:cNvSpPr>
              <a:spLocks/>
            </p:cNvSpPr>
            <p:nvPr/>
          </p:nvSpPr>
          <p:spPr bwMode="auto">
            <a:xfrm>
              <a:off x="8829974" y="3138973"/>
              <a:ext cx="10858" cy="9307"/>
            </a:xfrm>
            <a:custGeom>
              <a:avLst/>
              <a:gdLst>
                <a:gd name="T0" fmla="*/ 6 w 6"/>
                <a:gd name="T1" fmla="*/ 0 h 5"/>
                <a:gd name="T2" fmla="*/ 1 w 6"/>
                <a:gd name="T3" fmla="*/ 4 h 5"/>
                <a:gd name="T4" fmla="*/ 0 w 6"/>
                <a:gd name="T5" fmla="*/ 5 h 5"/>
                <a:gd name="T6" fmla="*/ 6 w 6"/>
                <a:gd name="T7" fmla="*/ 0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cubicBezTo>
                    <a:pt x="4" y="1"/>
                    <a:pt x="3" y="2"/>
                    <a:pt x="1" y="4"/>
                  </a:cubicBezTo>
                  <a:cubicBezTo>
                    <a:pt x="1" y="4"/>
                    <a:pt x="0" y="5"/>
                    <a:pt x="0" y="5"/>
                  </a:cubicBezTo>
                  <a:cubicBezTo>
                    <a:pt x="6" y="0"/>
                    <a:pt x="6" y="0"/>
                    <a:pt x="6" y="0"/>
                  </a:cubicBezTo>
                  <a:cubicBezTo>
                    <a:pt x="6" y="0"/>
                    <a:pt x="6" y="0"/>
                    <a:pt x="6" y="0"/>
                  </a:cubicBezTo>
                </a:path>
              </a:pathLst>
            </a:custGeom>
            <a:solidFill>
              <a:srgbClr val="C49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8" name="Freeform 557"/>
            <p:cNvSpPr>
              <a:spLocks/>
            </p:cNvSpPr>
            <p:nvPr/>
          </p:nvSpPr>
          <p:spPr bwMode="auto">
            <a:xfrm>
              <a:off x="8815238" y="3109500"/>
              <a:ext cx="25595" cy="40331"/>
            </a:xfrm>
            <a:custGeom>
              <a:avLst/>
              <a:gdLst>
                <a:gd name="T0" fmla="*/ 2 w 14"/>
                <a:gd name="T1" fmla="*/ 0 h 22"/>
                <a:gd name="T2" fmla="*/ 6 w 14"/>
                <a:gd name="T3" fmla="*/ 22 h 22"/>
                <a:gd name="T4" fmla="*/ 8 w 14"/>
                <a:gd name="T5" fmla="*/ 21 h 22"/>
                <a:gd name="T6" fmla="*/ 9 w 14"/>
                <a:gd name="T7" fmla="*/ 20 h 22"/>
                <a:gd name="T8" fmla="*/ 14 w 14"/>
                <a:gd name="T9" fmla="*/ 16 h 22"/>
                <a:gd name="T10" fmla="*/ 4 w 14"/>
                <a:gd name="T11" fmla="*/ 4 h 22"/>
                <a:gd name="T12" fmla="*/ 2 w 14"/>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2" y="0"/>
                  </a:moveTo>
                  <a:cubicBezTo>
                    <a:pt x="1" y="6"/>
                    <a:pt x="0" y="16"/>
                    <a:pt x="6" y="22"/>
                  </a:cubicBezTo>
                  <a:cubicBezTo>
                    <a:pt x="8" y="21"/>
                    <a:pt x="8" y="21"/>
                    <a:pt x="8" y="21"/>
                  </a:cubicBezTo>
                  <a:cubicBezTo>
                    <a:pt x="8" y="21"/>
                    <a:pt x="9" y="20"/>
                    <a:pt x="9" y="20"/>
                  </a:cubicBezTo>
                  <a:cubicBezTo>
                    <a:pt x="11" y="18"/>
                    <a:pt x="12" y="17"/>
                    <a:pt x="14" y="16"/>
                  </a:cubicBezTo>
                  <a:cubicBezTo>
                    <a:pt x="9" y="12"/>
                    <a:pt x="6" y="8"/>
                    <a:pt x="4" y="4"/>
                  </a:cubicBezTo>
                  <a:cubicBezTo>
                    <a:pt x="3" y="2"/>
                    <a:pt x="3" y="1"/>
                    <a:pt x="2" y="0"/>
                  </a:cubicBezTo>
                </a:path>
              </a:pathLst>
            </a:custGeom>
            <a:solidFill>
              <a:srgbClr val="663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9" name="Freeform 558"/>
            <p:cNvSpPr>
              <a:spLocks noEditPoints="1"/>
            </p:cNvSpPr>
            <p:nvPr/>
          </p:nvSpPr>
          <p:spPr bwMode="auto">
            <a:xfrm>
              <a:off x="8808257" y="2993937"/>
              <a:ext cx="208635" cy="170630"/>
            </a:xfrm>
            <a:custGeom>
              <a:avLst/>
              <a:gdLst>
                <a:gd name="T0" fmla="*/ 77 w 114"/>
                <a:gd name="T1" fmla="*/ 71 h 93"/>
                <a:gd name="T2" fmla="*/ 72 w 114"/>
                <a:gd name="T3" fmla="*/ 71 h 93"/>
                <a:gd name="T4" fmla="*/ 53 w 114"/>
                <a:gd name="T5" fmla="*/ 45 h 93"/>
                <a:gd name="T6" fmla="*/ 73 w 114"/>
                <a:gd name="T7" fmla="*/ 59 h 93"/>
                <a:gd name="T8" fmla="*/ 103 w 114"/>
                <a:gd name="T9" fmla="*/ 64 h 93"/>
                <a:gd name="T10" fmla="*/ 77 w 114"/>
                <a:gd name="T11" fmla="*/ 71 h 93"/>
                <a:gd name="T12" fmla="*/ 64 w 114"/>
                <a:gd name="T13" fmla="*/ 88 h 93"/>
                <a:gd name="T14" fmla="*/ 16 w 114"/>
                <a:gd name="T15" fmla="*/ 66 h 93"/>
                <a:gd name="T16" fmla="*/ 29 w 114"/>
                <a:gd name="T17" fmla="*/ 16 h 93"/>
                <a:gd name="T18" fmla="*/ 33 w 114"/>
                <a:gd name="T19" fmla="*/ 41 h 93"/>
                <a:gd name="T20" fmla="*/ 36 w 114"/>
                <a:gd name="T21" fmla="*/ 27 h 93"/>
                <a:gd name="T22" fmla="*/ 44 w 114"/>
                <a:gd name="T23" fmla="*/ 51 h 93"/>
                <a:gd name="T24" fmla="*/ 59 w 114"/>
                <a:gd name="T25" fmla="*/ 68 h 93"/>
                <a:gd name="T26" fmla="*/ 95 w 114"/>
                <a:gd name="T27" fmla="*/ 78 h 93"/>
                <a:gd name="T28" fmla="*/ 71 w 114"/>
                <a:gd name="T29" fmla="*/ 88 h 93"/>
                <a:gd name="T30" fmla="*/ 64 w 114"/>
                <a:gd name="T31" fmla="*/ 88 h 93"/>
                <a:gd name="T32" fmla="*/ 37 w 114"/>
                <a:gd name="T33" fmla="*/ 0 h 93"/>
                <a:gd name="T34" fmla="*/ 5 w 114"/>
                <a:gd name="T35" fmla="*/ 56 h 93"/>
                <a:gd name="T36" fmla="*/ 6 w 114"/>
                <a:gd name="T37" fmla="*/ 63 h 93"/>
                <a:gd name="T38" fmla="*/ 8 w 114"/>
                <a:gd name="T39" fmla="*/ 67 h 93"/>
                <a:gd name="T40" fmla="*/ 18 w 114"/>
                <a:gd name="T41" fmla="*/ 79 h 93"/>
                <a:gd name="T42" fmla="*/ 18 w 114"/>
                <a:gd name="T43" fmla="*/ 79 h 93"/>
                <a:gd name="T44" fmla="*/ 61 w 114"/>
                <a:gd name="T45" fmla="*/ 93 h 93"/>
                <a:gd name="T46" fmla="*/ 108 w 114"/>
                <a:gd name="T47" fmla="*/ 76 h 93"/>
                <a:gd name="T48" fmla="*/ 111 w 114"/>
                <a:gd name="T49" fmla="*/ 79 h 93"/>
                <a:gd name="T50" fmla="*/ 114 w 114"/>
                <a:gd name="T51" fmla="*/ 81 h 93"/>
                <a:gd name="T52" fmla="*/ 113 w 114"/>
                <a:gd name="T53" fmla="*/ 62 h 93"/>
                <a:gd name="T54" fmla="*/ 107 w 114"/>
                <a:gd name="T55" fmla="*/ 43 h 93"/>
                <a:gd name="T56" fmla="*/ 50 w 114"/>
                <a:gd name="T57" fmla="*/ 36 h 93"/>
                <a:gd name="T58" fmla="*/ 37 w 114"/>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4" h="93">
                  <a:moveTo>
                    <a:pt x="77" y="71"/>
                  </a:moveTo>
                  <a:cubicBezTo>
                    <a:pt x="75" y="71"/>
                    <a:pt x="74" y="71"/>
                    <a:pt x="72" y="71"/>
                  </a:cubicBezTo>
                  <a:cubicBezTo>
                    <a:pt x="61" y="68"/>
                    <a:pt x="53" y="45"/>
                    <a:pt x="53" y="45"/>
                  </a:cubicBezTo>
                  <a:cubicBezTo>
                    <a:pt x="53" y="45"/>
                    <a:pt x="66" y="56"/>
                    <a:pt x="73" y="59"/>
                  </a:cubicBezTo>
                  <a:cubicBezTo>
                    <a:pt x="84" y="64"/>
                    <a:pt x="103" y="64"/>
                    <a:pt x="103" y="64"/>
                  </a:cubicBezTo>
                  <a:cubicBezTo>
                    <a:pt x="103" y="64"/>
                    <a:pt x="88" y="71"/>
                    <a:pt x="77" y="71"/>
                  </a:cubicBezTo>
                  <a:moveTo>
                    <a:pt x="64" y="88"/>
                  </a:moveTo>
                  <a:cubicBezTo>
                    <a:pt x="50" y="88"/>
                    <a:pt x="30" y="81"/>
                    <a:pt x="16" y="66"/>
                  </a:cubicBezTo>
                  <a:cubicBezTo>
                    <a:pt x="0" y="48"/>
                    <a:pt x="29" y="16"/>
                    <a:pt x="29" y="16"/>
                  </a:cubicBezTo>
                  <a:cubicBezTo>
                    <a:pt x="29" y="16"/>
                    <a:pt x="29" y="28"/>
                    <a:pt x="33" y="41"/>
                  </a:cubicBezTo>
                  <a:cubicBezTo>
                    <a:pt x="34" y="34"/>
                    <a:pt x="36" y="27"/>
                    <a:pt x="36" y="27"/>
                  </a:cubicBezTo>
                  <a:cubicBezTo>
                    <a:pt x="36" y="27"/>
                    <a:pt x="40" y="44"/>
                    <a:pt x="44" y="51"/>
                  </a:cubicBezTo>
                  <a:cubicBezTo>
                    <a:pt x="47" y="57"/>
                    <a:pt x="54" y="64"/>
                    <a:pt x="59" y="68"/>
                  </a:cubicBezTo>
                  <a:cubicBezTo>
                    <a:pt x="75" y="75"/>
                    <a:pt x="95" y="78"/>
                    <a:pt x="95" y="78"/>
                  </a:cubicBezTo>
                  <a:cubicBezTo>
                    <a:pt x="95" y="78"/>
                    <a:pt x="86" y="85"/>
                    <a:pt x="71" y="88"/>
                  </a:cubicBezTo>
                  <a:cubicBezTo>
                    <a:pt x="69" y="88"/>
                    <a:pt x="67" y="88"/>
                    <a:pt x="64" y="88"/>
                  </a:cubicBezTo>
                  <a:moveTo>
                    <a:pt x="37" y="0"/>
                  </a:moveTo>
                  <a:cubicBezTo>
                    <a:pt x="37" y="0"/>
                    <a:pt x="5" y="31"/>
                    <a:pt x="5" y="56"/>
                  </a:cubicBezTo>
                  <a:cubicBezTo>
                    <a:pt x="5" y="58"/>
                    <a:pt x="6" y="61"/>
                    <a:pt x="6" y="63"/>
                  </a:cubicBezTo>
                  <a:cubicBezTo>
                    <a:pt x="7" y="64"/>
                    <a:pt x="7" y="65"/>
                    <a:pt x="8" y="67"/>
                  </a:cubicBezTo>
                  <a:cubicBezTo>
                    <a:pt x="10" y="71"/>
                    <a:pt x="13" y="75"/>
                    <a:pt x="18" y="79"/>
                  </a:cubicBezTo>
                  <a:cubicBezTo>
                    <a:pt x="18" y="79"/>
                    <a:pt x="18" y="79"/>
                    <a:pt x="18" y="79"/>
                  </a:cubicBezTo>
                  <a:cubicBezTo>
                    <a:pt x="28" y="87"/>
                    <a:pt x="44" y="93"/>
                    <a:pt x="61" y="93"/>
                  </a:cubicBezTo>
                  <a:cubicBezTo>
                    <a:pt x="77" y="93"/>
                    <a:pt x="94" y="88"/>
                    <a:pt x="108" y="76"/>
                  </a:cubicBezTo>
                  <a:cubicBezTo>
                    <a:pt x="108" y="77"/>
                    <a:pt x="109" y="78"/>
                    <a:pt x="111" y="79"/>
                  </a:cubicBezTo>
                  <a:cubicBezTo>
                    <a:pt x="112" y="80"/>
                    <a:pt x="114" y="81"/>
                    <a:pt x="114" y="81"/>
                  </a:cubicBezTo>
                  <a:cubicBezTo>
                    <a:pt x="114" y="81"/>
                    <a:pt x="114" y="72"/>
                    <a:pt x="113" y="62"/>
                  </a:cubicBezTo>
                  <a:cubicBezTo>
                    <a:pt x="112" y="54"/>
                    <a:pt x="111" y="45"/>
                    <a:pt x="107" y="43"/>
                  </a:cubicBezTo>
                  <a:cubicBezTo>
                    <a:pt x="99" y="36"/>
                    <a:pt x="60" y="42"/>
                    <a:pt x="50" y="36"/>
                  </a:cubicBezTo>
                  <a:cubicBezTo>
                    <a:pt x="40" y="31"/>
                    <a:pt x="37" y="0"/>
                    <a:pt x="37" y="0"/>
                  </a:cubicBezTo>
                </a:path>
              </a:pathLst>
            </a:custGeom>
            <a:solidFill>
              <a:srgbClr val="764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0" name="Freeform 559"/>
            <p:cNvSpPr>
              <a:spLocks/>
            </p:cNvSpPr>
            <p:nvPr/>
          </p:nvSpPr>
          <p:spPr bwMode="auto">
            <a:xfrm>
              <a:off x="8808257" y="3023410"/>
              <a:ext cx="173733" cy="131850"/>
            </a:xfrm>
            <a:custGeom>
              <a:avLst/>
              <a:gdLst>
                <a:gd name="T0" fmla="*/ 29 w 95"/>
                <a:gd name="T1" fmla="*/ 0 h 72"/>
                <a:gd name="T2" fmla="*/ 16 w 95"/>
                <a:gd name="T3" fmla="*/ 50 h 72"/>
                <a:gd name="T4" fmla="*/ 64 w 95"/>
                <a:gd name="T5" fmla="*/ 72 h 72"/>
                <a:gd name="T6" fmla="*/ 71 w 95"/>
                <a:gd name="T7" fmla="*/ 72 h 72"/>
                <a:gd name="T8" fmla="*/ 95 w 95"/>
                <a:gd name="T9" fmla="*/ 62 h 72"/>
                <a:gd name="T10" fmla="*/ 59 w 95"/>
                <a:gd name="T11" fmla="*/ 52 h 72"/>
                <a:gd name="T12" fmla="*/ 65 w 95"/>
                <a:gd name="T13" fmla="*/ 57 h 72"/>
                <a:gd name="T14" fmla="*/ 36 w 95"/>
                <a:gd name="T15" fmla="*/ 43 h 72"/>
                <a:gd name="T16" fmla="*/ 33 w 95"/>
                <a:gd name="T17" fmla="*/ 25 h 72"/>
                <a:gd name="T18" fmla="*/ 29 w 95"/>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72">
                  <a:moveTo>
                    <a:pt x="29" y="0"/>
                  </a:moveTo>
                  <a:cubicBezTo>
                    <a:pt x="29" y="0"/>
                    <a:pt x="0" y="32"/>
                    <a:pt x="16" y="50"/>
                  </a:cubicBezTo>
                  <a:cubicBezTo>
                    <a:pt x="30" y="65"/>
                    <a:pt x="50" y="72"/>
                    <a:pt x="64" y="72"/>
                  </a:cubicBezTo>
                  <a:cubicBezTo>
                    <a:pt x="67" y="72"/>
                    <a:pt x="69" y="72"/>
                    <a:pt x="71" y="72"/>
                  </a:cubicBezTo>
                  <a:cubicBezTo>
                    <a:pt x="86" y="69"/>
                    <a:pt x="95" y="62"/>
                    <a:pt x="95" y="62"/>
                  </a:cubicBezTo>
                  <a:cubicBezTo>
                    <a:pt x="95" y="62"/>
                    <a:pt x="75" y="59"/>
                    <a:pt x="59" y="52"/>
                  </a:cubicBezTo>
                  <a:cubicBezTo>
                    <a:pt x="62" y="55"/>
                    <a:pt x="65" y="57"/>
                    <a:pt x="65" y="57"/>
                  </a:cubicBezTo>
                  <a:cubicBezTo>
                    <a:pt x="65" y="57"/>
                    <a:pt x="44" y="52"/>
                    <a:pt x="36" y="43"/>
                  </a:cubicBezTo>
                  <a:cubicBezTo>
                    <a:pt x="33" y="39"/>
                    <a:pt x="33" y="32"/>
                    <a:pt x="33" y="25"/>
                  </a:cubicBezTo>
                  <a:cubicBezTo>
                    <a:pt x="29" y="12"/>
                    <a:pt x="29" y="0"/>
                    <a:pt x="29" y="0"/>
                  </a:cubicBezTo>
                </a:path>
              </a:pathLst>
            </a:custGeom>
            <a:solidFill>
              <a:srgbClr val="5C30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1" name="Freeform 560"/>
            <p:cNvSpPr>
              <a:spLocks/>
            </p:cNvSpPr>
            <p:nvPr/>
          </p:nvSpPr>
          <p:spPr bwMode="auto">
            <a:xfrm>
              <a:off x="8868754" y="3043575"/>
              <a:ext cx="47311" cy="75232"/>
            </a:xfrm>
            <a:custGeom>
              <a:avLst/>
              <a:gdLst>
                <a:gd name="T0" fmla="*/ 3 w 26"/>
                <a:gd name="T1" fmla="*/ 0 h 41"/>
                <a:gd name="T2" fmla="*/ 0 w 26"/>
                <a:gd name="T3" fmla="*/ 14 h 41"/>
                <a:gd name="T4" fmla="*/ 6 w 26"/>
                <a:gd name="T5" fmla="*/ 28 h 41"/>
                <a:gd name="T6" fmla="*/ 26 w 26"/>
                <a:gd name="T7" fmla="*/ 41 h 41"/>
                <a:gd name="T8" fmla="*/ 11 w 26"/>
                <a:gd name="T9" fmla="*/ 24 h 41"/>
                <a:gd name="T10" fmla="*/ 3 w 26"/>
                <a:gd name="T11" fmla="*/ 0 h 41"/>
              </a:gdLst>
              <a:ahLst/>
              <a:cxnLst>
                <a:cxn ang="0">
                  <a:pos x="T0" y="T1"/>
                </a:cxn>
                <a:cxn ang="0">
                  <a:pos x="T2" y="T3"/>
                </a:cxn>
                <a:cxn ang="0">
                  <a:pos x="T4" y="T5"/>
                </a:cxn>
                <a:cxn ang="0">
                  <a:pos x="T6" y="T7"/>
                </a:cxn>
                <a:cxn ang="0">
                  <a:pos x="T8" y="T9"/>
                </a:cxn>
                <a:cxn ang="0">
                  <a:pos x="T10" y="T11"/>
                </a:cxn>
              </a:cxnLst>
              <a:rect l="0" t="0" r="r" b="b"/>
              <a:pathLst>
                <a:path w="26" h="41">
                  <a:moveTo>
                    <a:pt x="3" y="0"/>
                  </a:moveTo>
                  <a:cubicBezTo>
                    <a:pt x="3" y="0"/>
                    <a:pt x="1" y="7"/>
                    <a:pt x="0" y="14"/>
                  </a:cubicBezTo>
                  <a:cubicBezTo>
                    <a:pt x="2" y="19"/>
                    <a:pt x="3" y="24"/>
                    <a:pt x="6" y="28"/>
                  </a:cubicBezTo>
                  <a:cubicBezTo>
                    <a:pt x="8" y="33"/>
                    <a:pt x="16" y="38"/>
                    <a:pt x="26" y="41"/>
                  </a:cubicBezTo>
                  <a:cubicBezTo>
                    <a:pt x="21" y="37"/>
                    <a:pt x="14" y="30"/>
                    <a:pt x="11" y="24"/>
                  </a:cubicBezTo>
                  <a:cubicBezTo>
                    <a:pt x="7" y="17"/>
                    <a:pt x="3" y="0"/>
                    <a:pt x="3" y="0"/>
                  </a:cubicBezTo>
                </a:path>
              </a:pathLst>
            </a:custGeom>
            <a:solidFill>
              <a:srgbClr val="5C30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2" name="Freeform 561"/>
            <p:cNvSpPr>
              <a:spLocks/>
            </p:cNvSpPr>
            <p:nvPr/>
          </p:nvSpPr>
          <p:spPr bwMode="auto">
            <a:xfrm>
              <a:off x="8868754" y="3069169"/>
              <a:ext cx="58170" cy="58945"/>
            </a:xfrm>
            <a:custGeom>
              <a:avLst/>
              <a:gdLst>
                <a:gd name="T0" fmla="*/ 0 w 32"/>
                <a:gd name="T1" fmla="*/ 0 h 32"/>
                <a:gd name="T2" fmla="*/ 3 w 32"/>
                <a:gd name="T3" fmla="*/ 18 h 32"/>
                <a:gd name="T4" fmla="*/ 32 w 32"/>
                <a:gd name="T5" fmla="*/ 32 h 32"/>
                <a:gd name="T6" fmla="*/ 26 w 32"/>
                <a:gd name="T7" fmla="*/ 27 h 32"/>
                <a:gd name="T8" fmla="*/ 6 w 32"/>
                <a:gd name="T9" fmla="*/ 14 h 32"/>
                <a:gd name="T10" fmla="*/ 0 w 32"/>
                <a:gd name="T11" fmla="*/ 0 h 32"/>
              </a:gdLst>
              <a:ahLst/>
              <a:cxnLst>
                <a:cxn ang="0">
                  <a:pos x="T0" y="T1"/>
                </a:cxn>
                <a:cxn ang="0">
                  <a:pos x="T2" y="T3"/>
                </a:cxn>
                <a:cxn ang="0">
                  <a:pos x="T4" y="T5"/>
                </a:cxn>
                <a:cxn ang="0">
                  <a:pos x="T6" y="T7"/>
                </a:cxn>
                <a:cxn ang="0">
                  <a:pos x="T8" y="T9"/>
                </a:cxn>
                <a:cxn ang="0">
                  <a:pos x="T10" y="T11"/>
                </a:cxn>
              </a:cxnLst>
              <a:rect l="0" t="0" r="r" b="b"/>
              <a:pathLst>
                <a:path w="32" h="32">
                  <a:moveTo>
                    <a:pt x="0" y="0"/>
                  </a:moveTo>
                  <a:cubicBezTo>
                    <a:pt x="0" y="7"/>
                    <a:pt x="0" y="14"/>
                    <a:pt x="3" y="18"/>
                  </a:cubicBezTo>
                  <a:cubicBezTo>
                    <a:pt x="11" y="27"/>
                    <a:pt x="32" y="32"/>
                    <a:pt x="32" y="32"/>
                  </a:cubicBezTo>
                  <a:cubicBezTo>
                    <a:pt x="32" y="32"/>
                    <a:pt x="29" y="30"/>
                    <a:pt x="26" y="27"/>
                  </a:cubicBezTo>
                  <a:cubicBezTo>
                    <a:pt x="16" y="24"/>
                    <a:pt x="8" y="19"/>
                    <a:pt x="6" y="14"/>
                  </a:cubicBezTo>
                  <a:cubicBezTo>
                    <a:pt x="3" y="10"/>
                    <a:pt x="2" y="5"/>
                    <a:pt x="0" y="0"/>
                  </a:cubicBezTo>
                </a:path>
              </a:pathLst>
            </a:custGeom>
            <a:solidFill>
              <a:srgbClr val="4821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3" name="Freeform 562"/>
            <p:cNvSpPr>
              <a:spLocks/>
            </p:cNvSpPr>
            <p:nvPr/>
          </p:nvSpPr>
          <p:spPr bwMode="auto">
            <a:xfrm>
              <a:off x="8905206" y="3076925"/>
              <a:ext cx="91520" cy="47311"/>
            </a:xfrm>
            <a:custGeom>
              <a:avLst/>
              <a:gdLst>
                <a:gd name="T0" fmla="*/ 0 w 50"/>
                <a:gd name="T1" fmla="*/ 0 h 26"/>
                <a:gd name="T2" fmla="*/ 19 w 50"/>
                <a:gd name="T3" fmla="*/ 26 h 26"/>
                <a:gd name="T4" fmla="*/ 24 w 50"/>
                <a:gd name="T5" fmla="*/ 26 h 26"/>
                <a:gd name="T6" fmla="*/ 50 w 50"/>
                <a:gd name="T7" fmla="*/ 19 h 26"/>
                <a:gd name="T8" fmla="*/ 20 w 50"/>
                <a:gd name="T9" fmla="*/ 14 h 26"/>
                <a:gd name="T10" fmla="*/ 0 w 50"/>
                <a:gd name="T11" fmla="*/ 0 h 26"/>
              </a:gdLst>
              <a:ahLst/>
              <a:cxnLst>
                <a:cxn ang="0">
                  <a:pos x="T0" y="T1"/>
                </a:cxn>
                <a:cxn ang="0">
                  <a:pos x="T2" y="T3"/>
                </a:cxn>
                <a:cxn ang="0">
                  <a:pos x="T4" y="T5"/>
                </a:cxn>
                <a:cxn ang="0">
                  <a:pos x="T6" y="T7"/>
                </a:cxn>
                <a:cxn ang="0">
                  <a:pos x="T8" y="T9"/>
                </a:cxn>
                <a:cxn ang="0">
                  <a:pos x="T10" y="T11"/>
                </a:cxn>
              </a:cxnLst>
              <a:rect l="0" t="0" r="r" b="b"/>
              <a:pathLst>
                <a:path w="50" h="26">
                  <a:moveTo>
                    <a:pt x="0" y="0"/>
                  </a:moveTo>
                  <a:cubicBezTo>
                    <a:pt x="0" y="0"/>
                    <a:pt x="8" y="23"/>
                    <a:pt x="19" y="26"/>
                  </a:cubicBezTo>
                  <a:cubicBezTo>
                    <a:pt x="21" y="26"/>
                    <a:pt x="22" y="26"/>
                    <a:pt x="24" y="26"/>
                  </a:cubicBezTo>
                  <a:cubicBezTo>
                    <a:pt x="35" y="26"/>
                    <a:pt x="50" y="19"/>
                    <a:pt x="50" y="19"/>
                  </a:cubicBezTo>
                  <a:cubicBezTo>
                    <a:pt x="50" y="19"/>
                    <a:pt x="31" y="19"/>
                    <a:pt x="20" y="14"/>
                  </a:cubicBezTo>
                  <a:cubicBezTo>
                    <a:pt x="13" y="11"/>
                    <a:pt x="0" y="0"/>
                    <a:pt x="0" y="0"/>
                  </a:cubicBezTo>
                </a:path>
              </a:pathLst>
            </a:custGeom>
            <a:solidFill>
              <a:srgbClr val="5C30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4" name="Freeform 563"/>
            <p:cNvSpPr>
              <a:spLocks noEditPoints="1"/>
            </p:cNvSpPr>
            <p:nvPr/>
          </p:nvSpPr>
          <p:spPr bwMode="auto">
            <a:xfrm>
              <a:off x="8934679" y="3166118"/>
              <a:ext cx="40331" cy="169079"/>
            </a:xfrm>
            <a:custGeom>
              <a:avLst/>
              <a:gdLst>
                <a:gd name="T0" fmla="*/ 4 w 22"/>
                <a:gd name="T1" fmla="*/ 34 h 92"/>
                <a:gd name="T2" fmla="*/ 2 w 22"/>
                <a:gd name="T3" fmla="*/ 52 h 92"/>
                <a:gd name="T4" fmla="*/ 0 w 22"/>
                <a:gd name="T5" fmla="*/ 78 h 92"/>
                <a:gd name="T6" fmla="*/ 17 w 22"/>
                <a:gd name="T7" fmla="*/ 79 h 92"/>
                <a:gd name="T8" fmla="*/ 7 w 22"/>
                <a:gd name="T9" fmla="*/ 89 h 92"/>
                <a:gd name="T10" fmla="*/ 8 w 22"/>
                <a:gd name="T11" fmla="*/ 92 h 92"/>
                <a:gd name="T12" fmla="*/ 22 w 22"/>
                <a:gd name="T13" fmla="*/ 78 h 92"/>
                <a:gd name="T14" fmla="*/ 17 w 22"/>
                <a:gd name="T15" fmla="*/ 76 h 92"/>
                <a:gd name="T16" fmla="*/ 5 w 22"/>
                <a:gd name="T17" fmla="*/ 73 h 92"/>
                <a:gd name="T18" fmla="*/ 5 w 22"/>
                <a:gd name="T19" fmla="*/ 46 h 92"/>
                <a:gd name="T20" fmla="*/ 5 w 22"/>
                <a:gd name="T21" fmla="*/ 34 h 92"/>
                <a:gd name="T22" fmla="*/ 4 w 22"/>
                <a:gd name="T23" fmla="*/ 34 h 92"/>
                <a:gd name="T24" fmla="*/ 7 w 22"/>
                <a:gd name="T25" fmla="*/ 0 h 92"/>
                <a:gd name="T26" fmla="*/ 5 w 22"/>
                <a:gd name="T27" fmla="*/ 1 h 92"/>
                <a:gd name="T28" fmla="*/ 4 w 22"/>
                <a:gd name="T29" fmla="*/ 24 h 92"/>
                <a:gd name="T30" fmla="*/ 6 w 22"/>
                <a:gd name="T31" fmla="*/ 24 h 92"/>
                <a:gd name="T32" fmla="*/ 7 w 22"/>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92">
                  <a:moveTo>
                    <a:pt x="4" y="34"/>
                  </a:moveTo>
                  <a:cubicBezTo>
                    <a:pt x="4" y="37"/>
                    <a:pt x="4" y="44"/>
                    <a:pt x="2" y="52"/>
                  </a:cubicBezTo>
                  <a:cubicBezTo>
                    <a:pt x="0" y="78"/>
                    <a:pt x="0" y="78"/>
                    <a:pt x="0" y="78"/>
                  </a:cubicBezTo>
                  <a:cubicBezTo>
                    <a:pt x="17" y="79"/>
                    <a:pt x="17" y="79"/>
                    <a:pt x="17" y="79"/>
                  </a:cubicBezTo>
                  <a:cubicBezTo>
                    <a:pt x="7" y="89"/>
                    <a:pt x="7" y="89"/>
                    <a:pt x="7" y="89"/>
                  </a:cubicBezTo>
                  <a:cubicBezTo>
                    <a:pt x="8" y="92"/>
                    <a:pt x="8" y="92"/>
                    <a:pt x="8" y="92"/>
                  </a:cubicBezTo>
                  <a:cubicBezTo>
                    <a:pt x="22" y="78"/>
                    <a:pt x="22" y="78"/>
                    <a:pt x="22" y="78"/>
                  </a:cubicBezTo>
                  <a:cubicBezTo>
                    <a:pt x="20" y="78"/>
                    <a:pt x="19" y="77"/>
                    <a:pt x="17" y="76"/>
                  </a:cubicBezTo>
                  <a:cubicBezTo>
                    <a:pt x="5" y="73"/>
                    <a:pt x="5" y="73"/>
                    <a:pt x="5" y="73"/>
                  </a:cubicBezTo>
                  <a:cubicBezTo>
                    <a:pt x="5" y="46"/>
                    <a:pt x="5" y="46"/>
                    <a:pt x="5" y="46"/>
                  </a:cubicBezTo>
                  <a:cubicBezTo>
                    <a:pt x="5" y="41"/>
                    <a:pt x="5" y="36"/>
                    <a:pt x="5" y="34"/>
                  </a:cubicBezTo>
                  <a:cubicBezTo>
                    <a:pt x="4" y="34"/>
                    <a:pt x="4" y="34"/>
                    <a:pt x="4" y="34"/>
                  </a:cubicBezTo>
                  <a:moveTo>
                    <a:pt x="7" y="0"/>
                  </a:moveTo>
                  <a:cubicBezTo>
                    <a:pt x="5" y="1"/>
                    <a:pt x="5" y="1"/>
                    <a:pt x="5" y="1"/>
                  </a:cubicBezTo>
                  <a:cubicBezTo>
                    <a:pt x="4" y="24"/>
                    <a:pt x="4" y="24"/>
                    <a:pt x="4" y="24"/>
                  </a:cubicBezTo>
                  <a:cubicBezTo>
                    <a:pt x="6" y="24"/>
                    <a:pt x="6" y="24"/>
                    <a:pt x="6" y="24"/>
                  </a:cubicBezTo>
                  <a:cubicBezTo>
                    <a:pt x="7" y="0"/>
                    <a:pt x="7" y="0"/>
                    <a:pt x="7" y="0"/>
                  </a:cubicBezTo>
                </a:path>
              </a:pathLst>
            </a:custGeom>
            <a:solidFill>
              <a:srgbClr val="6431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5" name="Freeform 564"/>
            <p:cNvSpPr>
              <a:spLocks/>
            </p:cNvSpPr>
            <p:nvPr/>
          </p:nvSpPr>
          <p:spPr bwMode="auto">
            <a:xfrm>
              <a:off x="8769477" y="3320461"/>
              <a:ext cx="25595" cy="33350"/>
            </a:xfrm>
            <a:custGeom>
              <a:avLst/>
              <a:gdLst>
                <a:gd name="T0" fmla="*/ 1 w 14"/>
                <a:gd name="T1" fmla="*/ 0 h 18"/>
                <a:gd name="T2" fmla="*/ 9 w 14"/>
                <a:gd name="T3" fmla="*/ 18 h 18"/>
                <a:gd name="T4" fmla="*/ 14 w 14"/>
                <a:gd name="T5" fmla="*/ 17 h 18"/>
                <a:gd name="T6" fmla="*/ 1 w 14"/>
                <a:gd name="T7" fmla="*/ 0 h 18"/>
              </a:gdLst>
              <a:ahLst/>
              <a:cxnLst>
                <a:cxn ang="0">
                  <a:pos x="T0" y="T1"/>
                </a:cxn>
                <a:cxn ang="0">
                  <a:pos x="T2" y="T3"/>
                </a:cxn>
                <a:cxn ang="0">
                  <a:pos x="T4" y="T5"/>
                </a:cxn>
                <a:cxn ang="0">
                  <a:pos x="T6" y="T7"/>
                </a:cxn>
              </a:cxnLst>
              <a:rect l="0" t="0" r="r" b="b"/>
              <a:pathLst>
                <a:path w="14" h="18">
                  <a:moveTo>
                    <a:pt x="1" y="0"/>
                  </a:moveTo>
                  <a:cubicBezTo>
                    <a:pt x="0" y="15"/>
                    <a:pt x="5" y="18"/>
                    <a:pt x="9" y="18"/>
                  </a:cubicBezTo>
                  <a:cubicBezTo>
                    <a:pt x="11" y="18"/>
                    <a:pt x="14" y="17"/>
                    <a:pt x="14" y="17"/>
                  </a:cubicBezTo>
                  <a:cubicBezTo>
                    <a:pt x="1" y="0"/>
                    <a:pt x="1" y="0"/>
                    <a:pt x="1" y="0"/>
                  </a:cubicBezTo>
                </a:path>
              </a:pathLst>
            </a:custGeom>
            <a:solidFill>
              <a:srgbClr val="D6A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6" name="Freeform 565"/>
            <p:cNvSpPr>
              <a:spLocks/>
            </p:cNvSpPr>
            <p:nvPr/>
          </p:nvSpPr>
          <p:spPr bwMode="auto">
            <a:xfrm>
              <a:off x="9042487" y="3232819"/>
              <a:ext cx="9307" cy="40331"/>
            </a:xfrm>
            <a:custGeom>
              <a:avLst/>
              <a:gdLst>
                <a:gd name="T0" fmla="*/ 2 w 5"/>
                <a:gd name="T1" fmla="*/ 0 h 22"/>
                <a:gd name="T2" fmla="*/ 0 w 5"/>
                <a:gd name="T3" fmla="*/ 22 h 22"/>
                <a:gd name="T4" fmla="*/ 0 w 5"/>
                <a:gd name="T5" fmla="*/ 21 h 22"/>
                <a:gd name="T6" fmla="*/ 5 w 5"/>
                <a:gd name="T7" fmla="*/ 1 h 22"/>
                <a:gd name="T8" fmla="*/ 2 w 5"/>
                <a:gd name="T9" fmla="*/ 0 h 22"/>
              </a:gdLst>
              <a:ahLst/>
              <a:cxnLst>
                <a:cxn ang="0">
                  <a:pos x="T0" y="T1"/>
                </a:cxn>
                <a:cxn ang="0">
                  <a:pos x="T2" y="T3"/>
                </a:cxn>
                <a:cxn ang="0">
                  <a:pos x="T4" y="T5"/>
                </a:cxn>
                <a:cxn ang="0">
                  <a:pos x="T6" y="T7"/>
                </a:cxn>
                <a:cxn ang="0">
                  <a:pos x="T8" y="T9"/>
                </a:cxn>
              </a:cxnLst>
              <a:rect l="0" t="0" r="r" b="b"/>
              <a:pathLst>
                <a:path w="5" h="22">
                  <a:moveTo>
                    <a:pt x="2" y="0"/>
                  </a:moveTo>
                  <a:cubicBezTo>
                    <a:pt x="2" y="4"/>
                    <a:pt x="3" y="13"/>
                    <a:pt x="0" y="22"/>
                  </a:cubicBezTo>
                  <a:cubicBezTo>
                    <a:pt x="0" y="21"/>
                    <a:pt x="0" y="21"/>
                    <a:pt x="0" y="21"/>
                  </a:cubicBezTo>
                  <a:cubicBezTo>
                    <a:pt x="5" y="1"/>
                    <a:pt x="5" y="1"/>
                    <a:pt x="5" y="1"/>
                  </a:cubicBezTo>
                  <a:cubicBezTo>
                    <a:pt x="2" y="0"/>
                    <a:pt x="2" y="0"/>
                    <a:pt x="2" y="0"/>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7" name="Freeform 566"/>
            <p:cNvSpPr>
              <a:spLocks/>
            </p:cNvSpPr>
            <p:nvPr/>
          </p:nvSpPr>
          <p:spPr bwMode="auto">
            <a:xfrm>
              <a:off x="8844710" y="3223512"/>
              <a:ext cx="6980" cy="1551"/>
            </a:xfrm>
            <a:custGeom>
              <a:avLst/>
              <a:gdLst>
                <a:gd name="T0" fmla="*/ 0 w 4"/>
                <a:gd name="T1" fmla="*/ 0 h 1"/>
                <a:gd name="T2" fmla="*/ 0 w 4"/>
                <a:gd name="T3" fmla="*/ 1 h 1"/>
                <a:gd name="T4" fmla="*/ 4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0" y="0"/>
                    <a:pt x="0" y="1"/>
                    <a:pt x="0" y="1"/>
                  </a:cubicBezTo>
                  <a:cubicBezTo>
                    <a:pt x="4" y="0"/>
                    <a:pt x="4" y="0"/>
                    <a:pt x="4" y="0"/>
                  </a:cubicBezTo>
                  <a:cubicBezTo>
                    <a:pt x="0" y="0"/>
                    <a:pt x="0" y="0"/>
                    <a:pt x="0" y="0"/>
                  </a:cubicBezTo>
                </a:path>
              </a:pathLst>
            </a:custGeom>
            <a:solidFill>
              <a:srgbClr val="E3C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8" name="Freeform 567"/>
            <p:cNvSpPr>
              <a:spLocks noEditPoints="1"/>
            </p:cNvSpPr>
            <p:nvPr/>
          </p:nvSpPr>
          <p:spPr bwMode="auto">
            <a:xfrm>
              <a:off x="8844710" y="3223512"/>
              <a:ext cx="80662" cy="62047"/>
            </a:xfrm>
            <a:custGeom>
              <a:avLst/>
              <a:gdLst>
                <a:gd name="T0" fmla="*/ 23 w 44"/>
                <a:gd name="T1" fmla="*/ 30 h 34"/>
                <a:gd name="T2" fmla="*/ 21 w 44"/>
                <a:gd name="T3" fmla="*/ 29 h 34"/>
                <a:gd name="T4" fmla="*/ 34 w 44"/>
                <a:gd name="T5" fmla="*/ 23 h 34"/>
                <a:gd name="T6" fmla="*/ 23 w 44"/>
                <a:gd name="T7" fmla="*/ 30 h 34"/>
                <a:gd name="T8" fmla="*/ 27 w 44"/>
                <a:gd name="T9" fmla="*/ 23 h 34"/>
                <a:gd name="T10" fmla="*/ 27 w 44"/>
                <a:gd name="T11" fmla="*/ 23 h 34"/>
                <a:gd name="T12" fmla="*/ 22 w 44"/>
                <a:gd name="T13" fmla="*/ 14 h 34"/>
                <a:gd name="T14" fmla="*/ 28 w 44"/>
                <a:gd name="T15" fmla="*/ 5 h 34"/>
                <a:gd name="T16" fmla="*/ 28 w 44"/>
                <a:gd name="T17" fmla="*/ 5 h 34"/>
                <a:gd name="T18" fmla="*/ 32 w 44"/>
                <a:gd name="T19" fmla="*/ 14 h 34"/>
                <a:gd name="T20" fmla="*/ 27 w 44"/>
                <a:gd name="T21" fmla="*/ 23 h 34"/>
                <a:gd name="T22" fmla="*/ 4 w 44"/>
                <a:gd name="T23" fmla="*/ 0 h 34"/>
                <a:gd name="T24" fmla="*/ 0 w 44"/>
                <a:gd name="T25" fmla="*/ 1 h 34"/>
                <a:gd name="T26" fmla="*/ 21 w 44"/>
                <a:gd name="T27" fmla="*/ 34 h 34"/>
                <a:gd name="T28" fmla="*/ 22 w 44"/>
                <a:gd name="T29" fmla="*/ 34 h 34"/>
                <a:gd name="T30" fmla="*/ 44 w 44"/>
                <a:gd name="T31" fmla="*/ 2 h 34"/>
                <a:gd name="T32" fmla="*/ 4 w 4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23" y="30"/>
                  </a:moveTo>
                  <a:cubicBezTo>
                    <a:pt x="22" y="30"/>
                    <a:pt x="21" y="30"/>
                    <a:pt x="21" y="29"/>
                  </a:cubicBezTo>
                  <a:cubicBezTo>
                    <a:pt x="34" y="23"/>
                    <a:pt x="34" y="23"/>
                    <a:pt x="34" y="23"/>
                  </a:cubicBezTo>
                  <a:cubicBezTo>
                    <a:pt x="34" y="23"/>
                    <a:pt x="30" y="30"/>
                    <a:pt x="23" y="30"/>
                  </a:cubicBezTo>
                  <a:moveTo>
                    <a:pt x="27" y="23"/>
                  </a:moveTo>
                  <a:cubicBezTo>
                    <a:pt x="27" y="23"/>
                    <a:pt x="27" y="23"/>
                    <a:pt x="27" y="23"/>
                  </a:cubicBezTo>
                  <a:cubicBezTo>
                    <a:pt x="24" y="23"/>
                    <a:pt x="22" y="18"/>
                    <a:pt x="22" y="14"/>
                  </a:cubicBezTo>
                  <a:cubicBezTo>
                    <a:pt x="22" y="9"/>
                    <a:pt x="25" y="5"/>
                    <a:pt x="28" y="5"/>
                  </a:cubicBezTo>
                  <a:cubicBezTo>
                    <a:pt x="28" y="5"/>
                    <a:pt x="28" y="5"/>
                    <a:pt x="28" y="5"/>
                  </a:cubicBezTo>
                  <a:cubicBezTo>
                    <a:pt x="31" y="5"/>
                    <a:pt x="33" y="9"/>
                    <a:pt x="32" y="14"/>
                  </a:cubicBezTo>
                  <a:cubicBezTo>
                    <a:pt x="32" y="19"/>
                    <a:pt x="30" y="23"/>
                    <a:pt x="27" y="23"/>
                  </a:cubicBezTo>
                  <a:moveTo>
                    <a:pt x="4" y="0"/>
                  </a:moveTo>
                  <a:cubicBezTo>
                    <a:pt x="0" y="1"/>
                    <a:pt x="0" y="1"/>
                    <a:pt x="0" y="1"/>
                  </a:cubicBezTo>
                  <a:cubicBezTo>
                    <a:pt x="1" y="9"/>
                    <a:pt x="6" y="34"/>
                    <a:pt x="21" y="34"/>
                  </a:cubicBezTo>
                  <a:cubicBezTo>
                    <a:pt x="21" y="34"/>
                    <a:pt x="22" y="34"/>
                    <a:pt x="22" y="34"/>
                  </a:cubicBezTo>
                  <a:cubicBezTo>
                    <a:pt x="42" y="33"/>
                    <a:pt x="44" y="8"/>
                    <a:pt x="44" y="2"/>
                  </a:cubicBezTo>
                  <a:cubicBezTo>
                    <a:pt x="4" y="0"/>
                    <a:pt x="4" y="0"/>
                    <a:pt x="4" y="0"/>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9" name="Freeform 568"/>
            <p:cNvSpPr>
              <a:spLocks noEditPoints="1"/>
            </p:cNvSpPr>
            <p:nvPr/>
          </p:nvSpPr>
          <p:spPr bwMode="auto">
            <a:xfrm>
              <a:off x="8963376" y="3228941"/>
              <a:ext cx="72130" cy="60496"/>
            </a:xfrm>
            <a:custGeom>
              <a:avLst/>
              <a:gdLst>
                <a:gd name="T0" fmla="*/ 21 w 39"/>
                <a:gd name="T1" fmla="*/ 24 h 33"/>
                <a:gd name="T2" fmla="*/ 21 w 39"/>
                <a:gd name="T3" fmla="*/ 24 h 33"/>
                <a:gd name="T4" fmla="*/ 16 w 39"/>
                <a:gd name="T5" fmla="*/ 15 h 33"/>
                <a:gd name="T6" fmla="*/ 22 w 39"/>
                <a:gd name="T7" fmla="*/ 6 h 33"/>
                <a:gd name="T8" fmla="*/ 22 w 39"/>
                <a:gd name="T9" fmla="*/ 6 h 33"/>
                <a:gd name="T10" fmla="*/ 26 w 39"/>
                <a:gd name="T11" fmla="*/ 15 h 33"/>
                <a:gd name="T12" fmla="*/ 21 w 39"/>
                <a:gd name="T13" fmla="*/ 24 h 33"/>
                <a:gd name="T14" fmla="*/ 0 w 39"/>
                <a:gd name="T15" fmla="*/ 0 h 33"/>
                <a:gd name="T16" fmla="*/ 18 w 39"/>
                <a:gd name="T17" fmla="*/ 33 h 33"/>
                <a:gd name="T18" fmla="*/ 21 w 39"/>
                <a:gd name="T19" fmla="*/ 33 h 33"/>
                <a:gd name="T20" fmla="*/ 39 w 39"/>
                <a:gd name="T21" fmla="*/ 2 h 33"/>
                <a:gd name="T22" fmla="*/ 0 w 39"/>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3">
                  <a:moveTo>
                    <a:pt x="21" y="24"/>
                  </a:moveTo>
                  <a:cubicBezTo>
                    <a:pt x="21" y="24"/>
                    <a:pt x="21" y="24"/>
                    <a:pt x="21" y="24"/>
                  </a:cubicBezTo>
                  <a:cubicBezTo>
                    <a:pt x="18" y="24"/>
                    <a:pt x="16" y="19"/>
                    <a:pt x="16" y="15"/>
                  </a:cubicBezTo>
                  <a:cubicBezTo>
                    <a:pt x="16" y="10"/>
                    <a:pt x="19" y="6"/>
                    <a:pt x="22" y="6"/>
                  </a:cubicBezTo>
                  <a:cubicBezTo>
                    <a:pt x="22" y="6"/>
                    <a:pt x="22" y="6"/>
                    <a:pt x="22" y="6"/>
                  </a:cubicBezTo>
                  <a:cubicBezTo>
                    <a:pt x="24" y="6"/>
                    <a:pt x="27" y="10"/>
                    <a:pt x="26" y="15"/>
                  </a:cubicBezTo>
                  <a:cubicBezTo>
                    <a:pt x="26" y="20"/>
                    <a:pt x="24" y="24"/>
                    <a:pt x="21" y="24"/>
                  </a:cubicBezTo>
                  <a:moveTo>
                    <a:pt x="0" y="0"/>
                  </a:moveTo>
                  <a:cubicBezTo>
                    <a:pt x="0" y="8"/>
                    <a:pt x="0" y="30"/>
                    <a:pt x="18" y="33"/>
                  </a:cubicBezTo>
                  <a:cubicBezTo>
                    <a:pt x="19" y="33"/>
                    <a:pt x="20" y="33"/>
                    <a:pt x="21" y="33"/>
                  </a:cubicBezTo>
                  <a:cubicBezTo>
                    <a:pt x="36" y="33"/>
                    <a:pt x="39" y="7"/>
                    <a:pt x="39" y="2"/>
                  </a:cubicBezTo>
                  <a:cubicBezTo>
                    <a:pt x="0" y="0"/>
                    <a:pt x="0" y="0"/>
                    <a:pt x="0" y="0"/>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0" name="Freeform 569"/>
            <p:cNvSpPr>
              <a:spLocks/>
            </p:cNvSpPr>
            <p:nvPr/>
          </p:nvSpPr>
          <p:spPr bwMode="auto">
            <a:xfrm>
              <a:off x="8820667" y="3204898"/>
              <a:ext cx="236556" cy="29472"/>
            </a:xfrm>
            <a:custGeom>
              <a:avLst/>
              <a:gdLst>
                <a:gd name="T0" fmla="*/ 0 w 129"/>
                <a:gd name="T1" fmla="*/ 0 h 16"/>
                <a:gd name="T2" fmla="*/ 0 w 129"/>
                <a:gd name="T3" fmla="*/ 7 h 16"/>
                <a:gd name="T4" fmla="*/ 0 w 129"/>
                <a:gd name="T5" fmla="*/ 7 h 16"/>
                <a:gd name="T6" fmla="*/ 5 w 129"/>
                <a:gd name="T7" fmla="*/ 9 h 16"/>
                <a:gd name="T8" fmla="*/ 6 w 129"/>
                <a:gd name="T9" fmla="*/ 8 h 16"/>
                <a:gd name="T10" fmla="*/ 6 w 129"/>
                <a:gd name="T11" fmla="*/ 7 h 16"/>
                <a:gd name="T12" fmla="*/ 13 w 129"/>
                <a:gd name="T13" fmla="*/ 8 h 16"/>
                <a:gd name="T14" fmla="*/ 13 w 129"/>
                <a:gd name="T15" fmla="*/ 10 h 16"/>
                <a:gd name="T16" fmla="*/ 17 w 129"/>
                <a:gd name="T17" fmla="*/ 10 h 16"/>
                <a:gd name="T18" fmla="*/ 57 w 129"/>
                <a:gd name="T19" fmla="*/ 12 h 16"/>
                <a:gd name="T20" fmla="*/ 57 w 129"/>
                <a:gd name="T21" fmla="*/ 11 h 16"/>
                <a:gd name="T22" fmla="*/ 64 w 129"/>
                <a:gd name="T23" fmla="*/ 11 h 16"/>
                <a:gd name="T24" fmla="*/ 64 w 129"/>
                <a:gd name="T25" fmla="*/ 12 h 16"/>
                <a:gd name="T26" fmla="*/ 66 w 129"/>
                <a:gd name="T27" fmla="*/ 11 h 16"/>
                <a:gd name="T28" fmla="*/ 66 w 129"/>
                <a:gd name="T29" fmla="*/ 11 h 16"/>
                <a:gd name="T30" fmla="*/ 66 w 129"/>
                <a:gd name="T31" fmla="*/ 13 h 16"/>
                <a:gd name="T32" fmla="*/ 67 w 129"/>
                <a:gd name="T33" fmla="*/ 13 h 16"/>
                <a:gd name="T34" fmla="*/ 66 w 129"/>
                <a:gd name="T35" fmla="*/ 11 h 16"/>
                <a:gd name="T36" fmla="*/ 71 w 129"/>
                <a:gd name="T37" fmla="*/ 12 h 16"/>
                <a:gd name="T38" fmla="*/ 71 w 129"/>
                <a:gd name="T39" fmla="*/ 10 h 16"/>
                <a:gd name="T40" fmla="*/ 78 w 129"/>
                <a:gd name="T41" fmla="*/ 11 h 16"/>
                <a:gd name="T42" fmla="*/ 78 w 129"/>
                <a:gd name="T43" fmla="*/ 13 h 16"/>
                <a:gd name="T44" fmla="*/ 117 w 129"/>
                <a:gd name="T45" fmla="*/ 15 h 16"/>
                <a:gd name="T46" fmla="*/ 117 w 129"/>
                <a:gd name="T47" fmla="*/ 15 h 16"/>
                <a:gd name="T48" fmla="*/ 123 w 129"/>
                <a:gd name="T49" fmla="*/ 14 h 16"/>
                <a:gd name="T50" fmla="*/ 123 w 129"/>
                <a:gd name="T51" fmla="*/ 15 h 16"/>
                <a:gd name="T52" fmla="*/ 126 w 129"/>
                <a:gd name="T53" fmla="*/ 16 h 16"/>
                <a:gd name="T54" fmla="*/ 128 w 129"/>
                <a:gd name="T55" fmla="*/ 16 h 16"/>
                <a:gd name="T56" fmla="*/ 129 w 129"/>
                <a:gd name="T57" fmla="*/ 5 h 16"/>
                <a:gd name="T58" fmla="*/ 118 w 129"/>
                <a:gd name="T59" fmla="*/ 4 h 16"/>
                <a:gd name="T60" fmla="*/ 68 w 129"/>
                <a:gd name="T61" fmla="*/ 3 h 16"/>
                <a:gd name="T62" fmla="*/ 66 w 129"/>
                <a:gd name="T63" fmla="*/ 3 h 16"/>
                <a:gd name="T64" fmla="*/ 0 w 129"/>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6">
                  <a:moveTo>
                    <a:pt x="0" y="0"/>
                  </a:moveTo>
                  <a:cubicBezTo>
                    <a:pt x="0" y="7"/>
                    <a:pt x="0" y="7"/>
                    <a:pt x="0" y="7"/>
                  </a:cubicBezTo>
                  <a:cubicBezTo>
                    <a:pt x="0" y="7"/>
                    <a:pt x="0" y="7"/>
                    <a:pt x="0" y="7"/>
                  </a:cubicBezTo>
                  <a:cubicBezTo>
                    <a:pt x="5" y="9"/>
                    <a:pt x="5" y="9"/>
                    <a:pt x="5" y="9"/>
                  </a:cubicBezTo>
                  <a:cubicBezTo>
                    <a:pt x="6" y="8"/>
                    <a:pt x="6" y="8"/>
                    <a:pt x="6" y="8"/>
                  </a:cubicBezTo>
                  <a:cubicBezTo>
                    <a:pt x="6" y="8"/>
                    <a:pt x="6" y="7"/>
                    <a:pt x="6" y="7"/>
                  </a:cubicBezTo>
                  <a:cubicBezTo>
                    <a:pt x="13" y="8"/>
                    <a:pt x="13" y="8"/>
                    <a:pt x="13" y="8"/>
                  </a:cubicBezTo>
                  <a:cubicBezTo>
                    <a:pt x="13" y="8"/>
                    <a:pt x="13" y="9"/>
                    <a:pt x="13" y="10"/>
                  </a:cubicBezTo>
                  <a:cubicBezTo>
                    <a:pt x="17" y="10"/>
                    <a:pt x="17" y="10"/>
                    <a:pt x="17" y="10"/>
                  </a:cubicBezTo>
                  <a:cubicBezTo>
                    <a:pt x="57" y="12"/>
                    <a:pt x="57" y="12"/>
                    <a:pt x="57" y="12"/>
                  </a:cubicBezTo>
                  <a:cubicBezTo>
                    <a:pt x="57" y="12"/>
                    <a:pt x="57" y="11"/>
                    <a:pt x="57" y="11"/>
                  </a:cubicBezTo>
                  <a:cubicBezTo>
                    <a:pt x="64" y="11"/>
                    <a:pt x="64" y="11"/>
                    <a:pt x="64" y="11"/>
                  </a:cubicBezTo>
                  <a:cubicBezTo>
                    <a:pt x="64" y="11"/>
                    <a:pt x="64" y="12"/>
                    <a:pt x="64" y="12"/>
                  </a:cubicBezTo>
                  <a:cubicBezTo>
                    <a:pt x="66" y="11"/>
                    <a:pt x="66" y="11"/>
                    <a:pt x="66" y="11"/>
                  </a:cubicBezTo>
                  <a:cubicBezTo>
                    <a:pt x="66" y="11"/>
                    <a:pt x="66" y="11"/>
                    <a:pt x="66" y="11"/>
                  </a:cubicBezTo>
                  <a:cubicBezTo>
                    <a:pt x="66" y="11"/>
                    <a:pt x="66" y="12"/>
                    <a:pt x="66" y="13"/>
                  </a:cubicBezTo>
                  <a:cubicBezTo>
                    <a:pt x="67" y="13"/>
                    <a:pt x="67" y="13"/>
                    <a:pt x="67" y="13"/>
                  </a:cubicBezTo>
                  <a:cubicBezTo>
                    <a:pt x="66" y="12"/>
                    <a:pt x="66" y="11"/>
                    <a:pt x="66" y="11"/>
                  </a:cubicBezTo>
                  <a:cubicBezTo>
                    <a:pt x="71" y="12"/>
                    <a:pt x="71" y="12"/>
                    <a:pt x="71" y="12"/>
                  </a:cubicBezTo>
                  <a:cubicBezTo>
                    <a:pt x="71" y="10"/>
                    <a:pt x="71" y="10"/>
                    <a:pt x="71" y="10"/>
                  </a:cubicBezTo>
                  <a:cubicBezTo>
                    <a:pt x="78" y="11"/>
                    <a:pt x="78" y="11"/>
                    <a:pt x="78" y="11"/>
                  </a:cubicBezTo>
                  <a:cubicBezTo>
                    <a:pt x="78" y="11"/>
                    <a:pt x="78" y="12"/>
                    <a:pt x="78" y="13"/>
                  </a:cubicBezTo>
                  <a:cubicBezTo>
                    <a:pt x="117" y="15"/>
                    <a:pt x="117" y="15"/>
                    <a:pt x="117" y="15"/>
                  </a:cubicBezTo>
                  <a:cubicBezTo>
                    <a:pt x="117" y="15"/>
                    <a:pt x="117" y="15"/>
                    <a:pt x="117" y="15"/>
                  </a:cubicBezTo>
                  <a:cubicBezTo>
                    <a:pt x="123" y="14"/>
                    <a:pt x="123" y="14"/>
                    <a:pt x="123" y="14"/>
                  </a:cubicBezTo>
                  <a:cubicBezTo>
                    <a:pt x="123" y="14"/>
                    <a:pt x="123" y="15"/>
                    <a:pt x="123" y="15"/>
                  </a:cubicBezTo>
                  <a:cubicBezTo>
                    <a:pt x="126" y="16"/>
                    <a:pt x="126" y="16"/>
                    <a:pt x="126" y="16"/>
                  </a:cubicBezTo>
                  <a:cubicBezTo>
                    <a:pt x="128" y="16"/>
                    <a:pt x="128" y="16"/>
                    <a:pt x="128" y="16"/>
                  </a:cubicBezTo>
                  <a:cubicBezTo>
                    <a:pt x="129" y="5"/>
                    <a:pt x="129" y="5"/>
                    <a:pt x="129" y="5"/>
                  </a:cubicBezTo>
                  <a:cubicBezTo>
                    <a:pt x="118" y="4"/>
                    <a:pt x="118" y="4"/>
                    <a:pt x="118" y="4"/>
                  </a:cubicBezTo>
                  <a:cubicBezTo>
                    <a:pt x="68" y="3"/>
                    <a:pt x="68" y="3"/>
                    <a:pt x="68" y="3"/>
                  </a:cubicBezTo>
                  <a:cubicBezTo>
                    <a:pt x="66" y="3"/>
                    <a:pt x="66" y="3"/>
                    <a:pt x="66" y="3"/>
                  </a:cubicBezTo>
                  <a:cubicBezTo>
                    <a:pt x="0" y="0"/>
                    <a:pt x="0" y="0"/>
                    <a:pt x="0" y="0"/>
                  </a:cubicBezTo>
                </a:path>
              </a:pathLst>
            </a:custGeom>
            <a:solidFill>
              <a:srgbClr val="211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1" name="Freeform 570"/>
            <p:cNvSpPr>
              <a:spLocks/>
            </p:cNvSpPr>
            <p:nvPr/>
          </p:nvSpPr>
          <p:spPr bwMode="auto">
            <a:xfrm>
              <a:off x="8831525" y="3218083"/>
              <a:ext cx="106256" cy="72905"/>
            </a:xfrm>
            <a:custGeom>
              <a:avLst/>
              <a:gdLst>
                <a:gd name="T0" fmla="*/ 0 w 58"/>
                <a:gd name="T1" fmla="*/ 0 h 40"/>
                <a:gd name="T2" fmla="*/ 0 w 58"/>
                <a:gd name="T3" fmla="*/ 1 h 40"/>
                <a:gd name="T4" fmla="*/ 0 w 58"/>
                <a:gd name="T5" fmla="*/ 1 h 40"/>
                <a:gd name="T6" fmla="*/ 4 w 58"/>
                <a:gd name="T7" fmla="*/ 2 h 40"/>
                <a:gd name="T8" fmla="*/ 23 w 58"/>
                <a:gd name="T9" fmla="*/ 40 h 40"/>
                <a:gd name="T10" fmla="*/ 23 w 58"/>
                <a:gd name="T11" fmla="*/ 40 h 40"/>
                <a:gd name="T12" fmla="*/ 46 w 58"/>
                <a:gd name="T13" fmla="*/ 34 h 40"/>
                <a:gd name="T14" fmla="*/ 56 w 58"/>
                <a:gd name="T15" fmla="*/ 6 h 40"/>
                <a:gd name="T16" fmla="*/ 58 w 58"/>
                <a:gd name="T17" fmla="*/ 5 h 40"/>
                <a:gd name="T18" fmla="*/ 58 w 58"/>
                <a:gd name="T19" fmla="*/ 4 h 40"/>
                <a:gd name="T20" fmla="*/ 51 w 58"/>
                <a:gd name="T21" fmla="*/ 4 h 40"/>
                <a:gd name="T22" fmla="*/ 51 w 58"/>
                <a:gd name="T23" fmla="*/ 5 h 40"/>
                <a:gd name="T24" fmla="*/ 29 w 58"/>
                <a:gd name="T25" fmla="*/ 37 h 40"/>
                <a:gd name="T26" fmla="*/ 28 w 58"/>
                <a:gd name="T27" fmla="*/ 37 h 40"/>
                <a:gd name="T28" fmla="*/ 7 w 58"/>
                <a:gd name="T29" fmla="*/ 4 h 40"/>
                <a:gd name="T30" fmla="*/ 7 w 58"/>
                <a:gd name="T31" fmla="*/ 3 h 40"/>
                <a:gd name="T32" fmla="*/ 7 w 58"/>
                <a:gd name="T33" fmla="*/ 1 h 40"/>
                <a:gd name="T34" fmla="*/ 0 w 58"/>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0">
                  <a:moveTo>
                    <a:pt x="0" y="0"/>
                  </a:moveTo>
                  <a:cubicBezTo>
                    <a:pt x="0" y="0"/>
                    <a:pt x="0" y="1"/>
                    <a:pt x="0" y="1"/>
                  </a:cubicBezTo>
                  <a:cubicBezTo>
                    <a:pt x="0" y="1"/>
                    <a:pt x="0" y="1"/>
                    <a:pt x="0" y="1"/>
                  </a:cubicBezTo>
                  <a:cubicBezTo>
                    <a:pt x="4" y="2"/>
                    <a:pt x="4" y="2"/>
                    <a:pt x="4" y="2"/>
                  </a:cubicBezTo>
                  <a:cubicBezTo>
                    <a:pt x="4" y="2"/>
                    <a:pt x="7" y="40"/>
                    <a:pt x="23" y="40"/>
                  </a:cubicBezTo>
                  <a:cubicBezTo>
                    <a:pt x="23" y="40"/>
                    <a:pt x="23" y="40"/>
                    <a:pt x="23" y="40"/>
                  </a:cubicBezTo>
                  <a:cubicBezTo>
                    <a:pt x="39" y="40"/>
                    <a:pt x="46" y="34"/>
                    <a:pt x="46" y="34"/>
                  </a:cubicBezTo>
                  <a:cubicBezTo>
                    <a:pt x="56" y="6"/>
                    <a:pt x="56" y="6"/>
                    <a:pt x="56" y="6"/>
                  </a:cubicBezTo>
                  <a:cubicBezTo>
                    <a:pt x="58" y="5"/>
                    <a:pt x="58" y="5"/>
                    <a:pt x="58" y="5"/>
                  </a:cubicBezTo>
                  <a:cubicBezTo>
                    <a:pt x="58" y="5"/>
                    <a:pt x="58" y="4"/>
                    <a:pt x="58" y="4"/>
                  </a:cubicBezTo>
                  <a:cubicBezTo>
                    <a:pt x="51" y="4"/>
                    <a:pt x="51" y="4"/>
                    <a:pt x="51" y="4"/>
                  </a:cubicBezTo>
                  <a:cubicBezTo>
                    <a:pt x="51" y="4"/>
                    <a:pt x="51" y="5"/>
                    <a:pt x="51" y="5"/>
                  </a:cubicBezTo>
                  <a:cubicBezTo>
                    <a:pt x="51" y="11"/>
                    <a:pt x="49" y="36"/>
                    <a:pt x="29" y="37"/>
                  </a:cubicBezTo>
                  <a:cubicBezTo>
                    <a:pt x="29" y="37"/>
                    <a:pt x="28" y="37"/>
                    <a:pt x="28" y="37"/>
                  </a:cubicBezTo>
                  <a:cubicBezTo>
                    <a:pt x="13" y="37"/>
                    <a:pt x="8" y="12"/>
                    <a:pt x="7" y="4"/>
                  </a:cubicBezTo>
                  <a:cubicBezTo>
                    <a:pt x="7" y="4"/>
                    <a:pt x="7" y="3"/>
                    <a:pt x="7" y="3"/>
                  </a:cubicBezTo>
                  <a:cubicBezTo>
                    <a:pt x="7" y="2"/>
                    <a:pt x="7" y="1"/>
                    <a:pt x="7" y="1"/>
                  </a:cubicBezTo>
                  <a:cubicBezTo>
                    <a:pt x="0" y="0"/>
                    <a:pt x="0" y="0"/>
                    <a:pt x="0" y="0"/>
                  </a:cubicBezTo>
                </a:path>
              </a:pathLst>
            </a:custGeom>
            <a:solidFill>
              <a:srgbClr val="211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2" name="Freeform 571"/>
            <p:cNvSpPr>
              <a:spLocks/>
            </p:cNvSpPr>
            <p:nvPr/>
          </p:nvSpPr>
          <p:spPr bwMode="auto">
            <a:xfrm>
              <a:off x="8950966" y="3223512"/>
              <a:ext cx="96949" cy="69803"/>
            </a:xfrm>
            <a:custGeom>
              <a:avLst/>
              <a:gdLst>
                <a:gd name="T0" fmla="*/ 0 w 53"/>
                <a:gd name="T1" fmla="*/ 0 h 38"/>
                <a:gd name="T2" fmla="*/ 0 w 53"/>
                <a:gd name="T3" fmla="*/ 2 h 38"/>
                <a:gd name="T4" fmla="*/ 3 w 53"/>
                <a:gd name="T5" fmla="*/ 2 h 38"/>
                <a:gd name="T6" fmla="*/ 17 w 53"/>
                <a:gd name="T7" fmla="*/ 38 h 38"/>
                <a:gd name="T8" fmla="*/ 23 w 53"/>
                <a:gd name="T9" fmla="*/ 38 h 38"/>
                <a:gd name="T10" fmla="*/ 42 w 53"/>
                <a:gd name="T11" fmla="*/ 35 h 38"/>
                <a:gd name="T12" fmla="*/ 42 w 53"/>
                <a:gd name="T13" fmla="*/ 35 h 38"/>
                <a:gd name="T14" fmla="*/ 42 w 53"/>
                <a:gd name="T15" fmla="*/ 35 h 38"/>
                <a:gd name="T16" fmla="*/ 42 w 53"/>
                <a:gd name="T17" fmla="*/ 38 h 38"/>
                <a:gd name="T18" fmla="*/ 42 w 53"/>
                <a:gd name="T19" fmla="*/ 37 h 38"/>
                <a:gd name="T20" fmla="*/ 50 w 53"/>
                <a:gd name="T21" fmla="*/ 27 h 38"/>
                <a:gd name="T22" fmla="*/ 52 w 53"/>
                <a:gd name="T23" fmla="*/ 5 h 38"/>
                <a:gd name="T24" fmla="*/ 52 w 53"/>
                <a:gd name="T25" fmla="*/ 4 h 38"/>
                <a:gd name="T26" fmla="*/ 46 w 53"/>
                <a:gd name="T27" fmla="*/ 5 h 38"/>
                <a:gd name="T28" fmla="*/ 46 w 53"/>
                <a:gd name="T29" fmla="*/ 5 h 38"/>
                <a:gd name="T30" fmla="*/ 28 w 53"/>
                <a:gd name="T31" fmla="*/ 36 h 38"/>
                <a:gd name="T32" fmla="*/ 25 w 53"/>
                <a:gd name="T33" fmla="*/ 36 h 38"/>
                <a:gd name="T34" fmla="*/ 7 w 53"/>
                <a:gd name="T35" fmla="*/ 3 h 38"/>
                <a:gd name="T36" fmla="*/ 7 w 53"/>
                <a:gd name="T37" fmla="*/ 1 h 38"/>
                <a:gd name="T38" fmla="*/ 0 w 53"/>
                <a:gd name="T3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8">
                  <a:moveTo>
                    <a:pt x="0" y="0"/>
                  </a:moveTo>
                  <a:cubicBezTo>
                    <a:pt x="0" y="0"/>
                    <a:pt x="0" y="0"/>
                    <a:pt x="0" y="2"/>
                  </a:cubicBezTo>
                  <a:cubicBezTo>
                    <a:pt x="3" y="2"/>
                    <a:pt x="3" y="2"/>
                    <a:pt x="3" y="2"/>
                  </a:cubicBezTo>
                  <a:cubicBezTo>
                    <a:pt x="3" y="2"/>
                    <a:pt x="2" y="37"/>
                    <a:pt x="17" y="38"/>
                  </a:cubicBezTo>
                  <a:cubicBezTo>
                    <a:pt x="19" y="38"/>
                    <a:pt x="21" y="38"/>
                    <a:pt x="23" y="38"/>
                  </a:cubicBezTo>
                  <a:cubicBezTo>
                    <a:pt x="35" y="38"/>
                    <a:pt x="42" y="35"/>
                    <a:pt x="42" y="35"/>
                  </a:cubicBezTo>
                  <a:cubicBezTo>
                    <a:pt x="42" y="35"/>
                    <a:pt x="42" y="35"/>
                    <a:pt x="42" y="35"/>
                  </a:cubicBezTo>
                  <a:cubicBezTo>
                    <a:pt x="42" y="35"/>
                    <a:pt x="42" y="35"/>
                    <a:pt x="42" y="35"/>
                  </a:cubicBezTo>
                  <a:cubicBezTo>
                    <a:pt x="42" y="38"/>
                    <a:pt x="42" y="38"/>
                    <a:pt x="42" y="38"/>
                  </a:cubicBezTo>
                  <a:cubicBezTo>
                    <a:pt x="42" y="38"/>
                    <a:pt x="42" y="38"/>
                    <a:pt x="42" y="37"/>
                  </a:cubicBezTo>
                  <a:cubicBezTo>
                    <a:pt x="46" y="34"/>
                    <a:pt x="48" y="31"/>
                    <a:pt x="50" y="27"/>
                  </a:cubicBezTo>
                  <a:cubicBezTo>
                    <a:pt x="53" y="18"/>
                    <a:pt x="52" y="9"/>
                    <a:pt x="52" y="5"/>
                  </a:cubicBezTo>
                  <a:cubicBezTo>
                    <a:pt x="52" y="5"/>
                    <a:pt x="52" y="4"/>
                    <a:pt x="52" y="4"/>
                  </a:cubicBezTo>
                  <a:cubicBezTo>
                    <a:pt x="46" y="5"/>
                    <a:pt x="46" y="5"/>
                    <a:pt x="46" y="5"/>
                  </a:cubicBezTo>
                  <a:cubicBezTo>
                    <a:pt x="46" y="5"/>
                    <a:pt x="46" y="5"/>
                    <a:pt x="46" y="5"/>
                  </a:cubicBezTo>
                  <a:cubicBezTo>
                    <a:pt x="46" y="10"/>
                    <a:pt x="43" y="36"/>
                    <a:pt x="28" y="36"/>
                  </a:cubicBezTo>
                  <a:cubicBezTo>
                    <a:pt x="27" y="36"/>
                    <a:pt x="26" y="36"/>
                    <a:pt x="25" y="36"/>
                  </a:cubicBezTo>
                  <a:cubicBezTo>
                    <a:pt x="7" y="33"/>
                    <a:pt x="7" y="11"/>
                    <a:pt x="7" y="3"/>
                  </a:cubicBezTo>
                  <a:cubicBezTo>
                    <a:pt x="7" y="2"/>
                    <a:pt x="7" y="1"/>
                    <a:pt x="7" y="1"/>
                  </a:cubicBezTo>
                  <a:cubicBezTo>
                    <a:pt x="0" y="0"/>
                    <a:pt x="0" y="0"/>
                    <a:pt x="0" y="0"/>
                  </a:cubicBezTo>
                </a:path>
              </a:pathLst>
            </a:custGeom>
            <a:solidFill>
              <a:srgbClr val="211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3" name="Freeform 572"/>
            <p:cNvSpPr>
              <a:spLocks/>
            </p:cNvSpPr>
            <p:nvPr/>
          </p:nvSpPr>
          <p:spPr bwMode="auto">
            <a:xfrm>
              <a:off x="8885041" y="3232819"/>
              <a:ext cx="20165" cy="32575"/>
            </a:xfrm>
            <a:custGeom>
              <a:avLst/>
              <a:gdLst>
                <a:gd name="T0" fmla="*/ 6 w 11"/>
                <a:gd name="T1" fmla="*/ 0 h 18"/>
                <a:gd name="T2" fmla="*/ 0 w 11"/>
                <a:gd name="T3" fmla="*/ 9 h 18"/>
                <a:gd name="T4" fmla="*/ 5 w 11"/>
                <a:gd name="T5" fmla="*/ 18 h 18"/>
                <a:gd name="T6" fmla="*/ 5 w 11"/>
                <a:gd name="T7" fmla="*/ 18 h 18"/>
                <a:gd name="T8" fmla="*/ 10 w 11"/>
                <a:gd name="T9" fmla="*/ 9 h 18"/>
                <a:gd name="T10" fmla="*/ 6 w 11"/>
                <a:gd name="T11" fmla="*/ 0 h 18"/>
                <a:gd name="T12" fmla="*/ 6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6" y="0"/>
                  </a:moveTo>
                  <a:cubicBezTo>
                    <a:pt x="3" y="0"/>
                    <a:pt x="0" y="4"/>
                    <a:pt x="0" y="9"/>
                  </a:cubicBezTo>
                  <a:cubicBezTo>
                    <a:pt x="0" y="13"/>
                    <a:pt x="2" y="18"/>
                    <a:pt x="5" y="18"/>
                  </a:cubicBezTo>
                  <a:cubicBezTo>
                    <a:pt x="5" y="18"/>
                    <a:pt x="5" y="18"/>
                    <a:pt x="5" y="18"/>
                  </a:cubicBezTo>
                  <a:cubicBezTo>
                    <a:pt x="8" y="18"/>
                    <a:pt x="10" y="14"/>
                    <a:pt x="10" y="9"/>
                  </a:cubicBezTo>
                  <a:cubicBezTo>
                    <a:pt x="11" y="4"/>
                    <a:pt x="9" y="0"/>
                    <a:pt x="6" y="0"/>
                  </a:cubicBezTo>
                  <a:cubicBezTo>
                    <a:pt x="6" y="0"/>
                    <a:pt x="6" y="0"/>
                    <a:pt x="6" y="0"/>
                  </a:cubicBezTo>
                </a:path>
              </a:pathLst>
            </a:custGeom>
            <a:solidFill>
              <a:srgbClr val="6431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4" name="Freeform 573"/>
            <p:cNvSpPr>
              <a:spLocks/>
            </p:cNvSpPr>
            <p:nvPr/>
          </p:nvSpPr>
          <p:spPr bwMode="auto">
            <a:xfrm>
              <a:off x="8992849" y="3239799"/>
              <a:ext cx="20165" cy="33350"/>
            </a:xfrm>
            <a:custGeom>
              <a:avLst/>
              <a:gdLst>
                <a:gd name="T0" fmla="*/ 6 w 11"/>
                <a:gd name="T1" fmla="*/ 0 h 18"/>
                <a:gd name="T2" fmla="*/ 0 w 11"/>
                <a:gd name="T3" fmla="*/ 9 h 18"/>
                <a:gd name="T4" fmla="*/ 5 w 11"/>
                <a:gd name="T5" fmla="*/ 18 h 18"/>
                <a:gd name="T6" fmla="*/ 5 w 11"/>
                <a:gd name="T7" fmla="*/ 18 h 18"/>
                <a:gd name="T8" fmla="*/ 10 w 11"/>
                <a:gd name="T9" fmla="*/ 9 h 18"/>
                <a:gd name="T10" fmla="*/ 6 w 11"/>
                <a:gd name="T11" fmla="*/ 0 h 18"/>
                <a:gd name="T12" fmla="*/ 6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6" y="0"/>
                  </a:moveTo>
                  <a:cubicBezTo>
                    <a:pt x="3" y="0"/>
                    <a:pt x="0" y="4"/>
                    <a:pt x="0" y="9"/>
                  </a:cubicBezTo>
                  <a:cubicBezTo>
                    <a:pt x="0" y="13"/>
                    <a:pt x="2" y="18"/>
                    <a:pt x="5" y="18"/>
                  </a:cubicBezTo>
                  <a:cubicBezTo>
                    <a:pt x="5" y="18"/>
                    <a:pt x="5" y="18"/>
                    <a:pt x="5" y="18"/>
                  </a:cubicBezTo>
                  <a:cubicBezTo>
                    <a:pt x="8" y="18"/>
                    <a:pt x="10" y="14"/>
                    <a:pt x="10" y="9"/>
                  </a:cubicBezTo>
                  <a:cubicBezTo>
                    <a:pt x="11" y="4"/>
                    <a:pt x="8" y="0"/>
                    <a:pt x="6" y="0"/>
                  </a:cubicBezTo>
                  <a:cubicBezTo>
                    <a:pt x="6" y="0"/>
                    <a:pt x="6" y="0"/>
                    <a:pt x="6" y="0"/>
                  </a:cubicBezTo>
                </a:path>
              </a:pathLst>
            </a:custGeom>
            <a:solidFill>
              <a:srgbClr val="6431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5" name="Freeform 574"/>
            <p:cNvSpPr>
              <a:spLocks/>
            </p:cNvSpPr>
            <p:nvPr/>
          </p:nvSpPr>
          <p:spPr bwMode="auto">
            <a:xfrm>
              <a:off x="8883490" y="3265394"/>
              <a:ext cx="23268" cy="13185"/>
            </a:xfrm>
            <a:custGeom>
              <a:avLst/>
              <a:gdLst>
                <a:gd name="T0" fmla="*/ 13 w 13"/>
                <a:gd name="T1" fmla="*/ 0 h 7"/>
                <a:gd name="T2" fmla="*/ 0 w 13"/>
                <a:gd name="T3" fmla="*/ 6 h 7"/>
                <a:gd name="T4" fmla="*/ 2 w 13"/>
                <a:gd name="T5" fmla="*/ 7 h 7"/>
                <a:gd name="T6" fmla="*/ 13 w 13"/>
                <a:gd name="T7" fmla="*/ 0 h 7"/>
              </a:gdLst>
              <a:ahLst/>
              <a:cxnLst>
                <a:cxn ang="0">
                  <a:pos x="T0" y="T1"/>
                </a:cxn>
                <a:cxn ang="0">
                  <a:pos x="T2" y="T3"/>
                </a:cxn>
                <a:cxn ang="0">
                  <a:pos x="T4" y="T5"/>
                </a:cxn>
                <a:cxn ang="0">
                  <a:pos x="T6" y="T7"/>
                </a:cxn>
              </a:cxnLst>
              <a:rect l="0" t="0" r="r" b="b"/>
              <a:pathLst>
                <a:path w="13" h="7">
                  <a:moveTo>
                    <a:pt x="13" y="0"/>
                  </a:moveTo>
                  <a:cubicBezTo>
                    <a:pt x="0" y="6"/>
                    <a:pt x="0" y="6"/>
                    <a:pt x="0" y="6"/>
                  </a:cubicBezTo>
                  <a:cubicBezTo>
                    <a:pt x="0" y="7"/>
                    <a:pt x="1" y="7"/>
                    <a:pt x="2" y="7"/>
                  </a:cubicBezTo>
                  <a:cubicBezTo>
                    <a:pt x="9" y="7"/>
                    <a:pt x="13" y="0"/>
                    <a:pt x="13" y="0"/>
                  </a:cubicBezTo>
                </a:path>
              </a:pathLst>
            </a:custGeom>
            <a:solidFill>
              <a:srgbClr val="E3C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6" name="Freeform 575"/>
            <p:cNvSpPr>
              <a:spLocks/>
            </p:cNvSpPr>
            <p:nvPr/>
          </p:nvSpPr>
          <p:spPr bwMode="auto">
            <a:xfrm>
              <a:off x="8866427" y="3179303"/>
              <a:ext cx="40331" cy="21717"/>
            </a:xfrm>
            <a:custGeom>
              <a:avLst/>
              <a:gdLst>
                <a:gd name="T0" fmla="*/ 48 w 52"/>
                <a:gd name="T1" fmla="*/ 0 h 28"/>
                <a:gd name="T2" fmla="*/ 0 w 52"/>
                <a:gd name="T3" fmla="*/ 9 h 28"/>
                <a:gd name="T4" fmla="*/ 0 w 52"/>
                <a:gd name="T5" fmla="*/ 28 h 28"/>
                <a:gd name="T6" fmla="*/ 52 w 52"/>
                <a:gd name="T7" fmla="*/ 17 h 28"/>
                <a:gd name="T8" fmla="*/ 48 w 52"/>
                <a:gd name="T9" fmla="*/ 0 h 28"/>
              </a:gdLst>
              <a:ahLst/>
              <a:cxnLst>
                <a:cxn ang="0">
                  <a:pos x="T0" y="T1"/>
                </a:cxn>
                <a:cxn ang="0">
                  <a:pos x="T2" y="T3"/>
                </a:cxn>
                <a:cxn ang="0">
                  <a:pos x="T4" y="T5"/>
                </a:cxn>
                <a:cxn ang="0">
                  <a:pos x="T6" y="T7"/>
                </a:cxn>
                <a:cxn ang="0">
                  <a:pos x="T8" y="T9"/>
                </a:cxn>
              </a:cxnLst>
              <a:rect l="0" t="0" r="r" b="b"/>
              <a:pathLst>
                <a:path w="52" h="28">
                  <a:moveTo>
                    <a:pt x="48" y="0"/>
                  </a:moveTo>
                  <a:lnTo>
                    <a:pt x="0" y="9"/>
                  </a:lnTo>
                  <a:lnTo>
                    <a:pt x="0" y="28"/>
                  </a:lnTo>
                  <a:lnTo>
                    <a:pt x="52" y="17"/>
                  </a:lnTo>
                  <a:lnTo>
                    <a:pt x="48" y="0"/>
                  </a:lnTo>
                  <a:close/>
                </a:path>
              </a:pathLst>
            </a:custGeom>
            <a:solidFill>
              <a:srgbClr val="764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7" name="Freeform 576"/>
            <p:cNvSpPr>
              <a:spLocks/>
            </p:cNvSpPr>
            <p:nvPr/>
          </p:nvSpPr>
          <p:spPr bwMode="auto">
            <a:xfrm>
              <a:off x="8866427" y="3179303"/>
              <a:ext cx="40331" cy="21717"/>
            </a:xfrm>
            <a:custGeom>
              <a:avLst/>
              <a:gdLst>
                <a:gd name="T0" fmla="*/ 48 w 52"/>
                <a:gd name="T1" fmla="*/ 0 h 28"/>
                <a:gd name="T2" fmla="*/ 0 w 52"/>
                <a:gd name="T3" fmla="*/ 9 h 28"/>
                <a:gd name="T4" fmla="*/ 0 w 52"/>
                <a:gd name="T5" fmla="*/ 28 h 28"/>
                <a:gd name="T6" fmla="*/ 52 w 52"/>
                <a:gd name="T7" fmla="*/ 17 h 28"/>
                <a:gd name="T8" fmla="*/ 48 w 52"/>
                <a:gd name="T9" fmla="*/ 0 h 28"/>
              </a:gdLst>
              <a:ahLst/>
              <a:cxnLst>
                <a:cxn ang="0">
                  <a:pos x="T0" y="T1"/>
                </a:cxn>
                <a:cxn ang="0">
                  <a:pos x="T2" y="T3"/>
                </a:cxn>
                <a:cxn ang="0">
                  <a:pos x="T4" y="T5"/>
                </a:cxn>
                <a:cxn ang="0">
                  <a:pos x="T6" y="T7"/>
                </a:cxn>
                <a:cxn ang="0">
                  <a:pos x="T8" y="T9"/>
                </a:cxn>
              </a:cxnLst>
              <a:rect l="0" t="0" r="r" b="b"/>
              <a:pathLst>
                <a:path w="52" h="28">
                  <a:moveTo>
                    <a:pt x="48" y="0"/>
                  </a:moveTo>
                  <a:lnTo>
                    <a:pt x="0" y="9"/>
                  </a:lnTo>
                  <a:lnTo>
                    <a:pt x="0" y="28"/>
                  </a:lnTo>
                  <a:lnTo>
                    <a:pt x="52" y="17"/>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8" name="Freeform 577"/>
            <p:cNvSpPr>
              <a:spLocks/>
            </p:cNvSpPr>
            <p:nvPr/>
          </p:nvSpPr>
          <p:spPr bwMode="auto">
            <a:xfrm>
              <a:off x="8989746" y="3173874"/>
              <a:ext cx="41882" cy="29472"/>
            </a:xfrm>
            <a:custGeom>
              <a:avLst/>
              <a:gdLst>
                <a:gd name="T0" fmla="*/ 11 w 54"/>
                <a:gd name="T1" fmla="*/ 0 h 38"/>
                <a:gd name="T2" fmla="*/ 0 w 54"/>
                <a:gd name="T3" fmla="*/ 16 h 38"/>
                <a:gd name="T4" fmla="*/ 49 w 54"/>
                <a:gd name="T5" fmla="*/ 38 h 38"/>
                <a:gd name="T6" fmla="*/ 54 w 54"/>
                <a:gd name="T7" fmla="*/ 21 h 38"/>
                <a:gd name="T8" fmla="*/ 11 w 54"/>
                <a:gd name="T9" fmla="*/ 0 h 38"/>
              </a:gdLst>
              <a:ahLst/>
              <a:cxnLst>
                <a:cxn ang="0">
                  <a:pos x="T0" y="T1"/>
                </a:cxn>
                <a:cxn ang="0">
                  <a:pos x="T2" y="T3"/>
                </a:cxn>
                <a:cxn ang="0">
                  <a:pos x="T4" y="T5"/>
                </a:cxn>
                <a:cxn ang="0">
                  <a:pos x="T6" y="T7"/>
                </a:cxn>
                <a:cxn ang="0">
                  <a:pos x="T8" y="T9"/>
                </a:cxn>
              </a:cxnLst>
              <a:rect l="0" t="0" r="r" b="b"/>
              <a:pathLst>
                <a:path w="54" h="38">
                  <a:moveTo>
                    <a:pt x="11" y="0"/>
                  </a:moveTo>
                  <a:lnTo>
                    <a:pt x="0" y="16"/>
                  </a:lnTo>
                  <a:lnTo>
                    <a:pt x="49" y="38"/>
                  </a:lnTo>
                  <a:lnTo>
                    <a:pt x="54" y="21"/>
                  </a:lnTo>
                  <a:lnTo>
                    <a:pt x="11" y="0"/>
                  </a:lnTo>
                  <a:close/>
                </a:path>
              </a:pathLst>
            </a:custGeom>
            <a:solidFill>
              <a:srgbClr val="7645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9" name="Freeform 578"/>
            <p:cNvSpPr>
              <a:spLocks/>
            </p:cNvSpPr>
            <p:nvPr/>
          </p:nvSpPr>
          <p:spPr bwMode="auto">
            <a:xfrm>
              <a:off x="8989746" y="3173874"/>
              <a:ext cx="41882" cy="29472"/>
            </a:xfrm>
            <a:custGeom>
              <a:avLst/>
              <a:gdLst>
                <a:gd name="T0" fmla="*/ 11 w 54"/>
                <a:gd name="T1" fmla="*/ 0 h 38"/>
                <a:gd name="T2" fmla="*/ 0 w 54"/>
                <a:gd name="T3" fmla="*/ 16 h 38"/>
                <a:gd name="T4" fmla="*/ 49 w 54"/>
                <a:gd name="T5" fmla="*/ 38 h 38"/>
                <a:gd name="T6" fmla="*/ 54 w 54"/>
                <a:gd name="T7" fmla="*/ 21 h 38"/>
                <a:gd name="T8" fmla="*/ 11 w 54"/>
                <a:gd name="T9" fmla="*/ 0 h 38"/>
              </a:gdLst>
              <a:ahLst/>
              <a:cxnLst>
                <a:cxn ang="0">
                  <a:pos x="T0" y="T1"/>
                </a:cxn>
                <a:cxn ang="0">
                  <a:pos x="T2" y="T3"/>
                </a:cxn>
                <a:cxn ang="0">
                  <a:pos x="T4" y="T5"/>
                </a:cxn>
                <a:cxn ang="0">
                  <a:pos x="T6" y="T7"/>
                </a:cxn>
                <a:cxn ang="0">
                  <a:pos x="T8" y="T9"/>
                </a:cxn>
              </a:cxnLst>
              <a:rect l="0" t="0" r="r" b="b"/>
              <a:pathLst>
                <a:path w="54" h="38">
                  <a:moveTo>
                    <a:pt x="11" y="0"/>
                  </a:moveTo>
                  <a:lnTo>
                    <a:pt x="0" y="16"/>
                  </a:lnTo>
                  <a:lnTo>
                    <a:pt x="49" y="38"/>
                  </a:lnTo>
                  <a:lnTo>
                    <a:pt x="54" y="21"/>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0" name="Freeform 579"/>
            <p:cNvSpPr>
              <a:spLocks/>
            </p:cNvSpPr>
            <p:nvPr/>
          </p:nvSpPr>
          <p:spPr bwMode="auto">
            <a:xfrm>
              <a:off x="8749312" y="3218083"/>
              <a:ext cx="80662" cy="55067"/>
            </a:xfrm>
            <a:custGeom>
              <a:avLst/>
              <a:gdLst>
                <a:gd name="T0" fmla="*/ 39 w 44"/>
                <a:gd name="T1" fmla="*/ 0 h 30"/>
                <a:gd name="T2" fmla="*/ 39 w 44"/>
                <a:gd name="T3" fmla="*/ 0 h 30"/>
                <a:gd name="T4" fmla="*/ 24 w 44"/>
                <a:gd name="T5" fmla="*/ 9 h 30"/>
                <a:gd name="T6" fmla="*/ 8 w 44"/>
                <a:gd name="T7" fmla="*/ 19 h 30"/>
                <a:gd name="T8" fmla="*/ 0 w 44"/>
                <a:gd name="T9" fmla="*/ 24 h 30"/>
                <a:gd name="T10" fmla="*/ 3 w 44"/>
                <a:gd name="T11" fmla="*/ 30 h 30"/>
                <a:gd name="T12" fmla="*/ 9 w 44"/>
                <a:gd name="T13" fmla="*/ 26 h 30"/>
                <a:gd name="T14" fmla="*/ 24 w 44"/>
                <a:gd name="T15" fmla="*/ 17 h 30"/>
                <a:gd name="T16" fmla="*/ 41 w 44"/>
                <a:gd name="T17" fmla="*/ 6 h 30"/>
                <a:gd name="T18" fmla="*/ 41 w 44"/>
                <a:gd name="T19" fmla="*/ 5 h 30"/>
                <a:gd name="T20" fmla="*/ 44 w 44"/>
                <a:gd name="T21" fmla="*/ 2 h 30"/>
                <a:gd name="T22" fmla="*/ 39 w 4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30">
                  <a:moveTo>
                    <a:pt x="39" y="0"/>
                  </a:moveTo>
                  <a:cubicBezTo>
                    <a:pt x="39" y="0"/>
                    <a:pt x="39" y="0"/>
                    <a:pt x="39" y="0"/>
                  </a:cubicBezTo>
                  <a:cubicBezTo>
                    <a:pt x="24" y="9"/>
                    <a:pt x="24" y="9"/>
                    <a:pt x="24" y="9"/>
                  </a:cubicBezTo>
                  <a:cubicBezTo>
                    <a:pt x="8" y="19"/>
                    <a:pt x="8" y="19"/>
                    <a:pt x="8" y="19"/>
                  </a:cubicBezTo>
                  <a:cubicBezTo>
                    <a:pt x="0" y="24"/>
                    <a:pt x="0" y="24"/>
                    <a:pt x="0" y="24"/>
                  </a:cubicBezTo>
                  <a:cubicBezTo>
                    <a:pt x="3" y="30"/>
                    <a:pt x="3" y="30"/>
                    <a:pt x="3" y="30"/>
                  </a:cubicBezTo>
                  <a:cubicBezTo>
                    <a:pt x="9" y="26"/>
                    <a:pt x="9" y="26"/>
                    <a:pt x="9" y="26"/>
                  </a:cubicBezTo>
                  <a:cubicBezTo>
                    <a:pt x="24" y="17"/>
                    <a:pt x="24" y="17"/>
                    <a:pt x="24" y="17"/>
                  </a:cubicBezTo>
                  <a:cubicBezTo>
                    <a:pt x="41" y="6"/>
                    <a:pt x="41" y="6"/>
                    <a:pt x="41" y="6"/>
                  </a:cubicBezTo>
                  <a:cubicBezTo>
                    <a:pt x="41" y="5"/>
                    <a:pt x="41" y="5"/>
                    <a:pt x="41" y="5"/>
                  </a:cubicBezTo>
                  <a:cubicBezTo>
                    <a:pt x="44" y="2"/>
                    <a:pt x="44" y="2"/>
                    <a:pt x="44" y="2"/>
                  </a:cubicBezTo>
                  <a:cubicBezTo>
                    <a:pt x="39" y="0"/>
                    <a:pt x="39" y="0"/>
                    <a:pt x="39" y="0"/>
                  </a:cubicBezTo>
                </a:path>
              </a:pathLst>
            </a:custGeom>
            <a:solidFill>
              <a:srgbClr val="211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1" name="Freeform 580"/>
            <p:cNvSpPr>
              <a:spLocks/>
            </p:cNvSpPr>
            <p:nvPr/>
          </p:nvSpPr>
          <p:spPr bwMode="auto">
            <a:xfrm>
              <a:off x="8897450" y="3439902"/>
              <a:ext cx="22492" cy="38004"/>
            </a:xfrm>
            <a:custGeom>
              <a:avLst/>
              <a:gdLst>
                <a:gd name="T0" fmla="*/ 29 w 29"/>
                <a:gd name="T1" fmla="*/ 0 h 49"/>
                <a:gd name="T2" fmla="*/ 12 w 29"/>
                <a:gd name="T3" fmla="*/ 2 h 49"/>
                <a:gd name="T4" fmla="*/ 0 w 29"/>
                <a:gd name="T5" fmla="*/ 4 h 49"/>
                <a:gd name="T6" fmla="*/ 0 w 29"/>
                <a:gd name="T7" fmla="*/ 11 h 49"/>
                <a:gd name="T8" fmla="*/ 5 w 29"/>
                <a:gd name="T9" fmla="*/ 49 h 49"/>
                <a:gd name="T10" fmla="*/ 22 w 29"/>
                <a:gd name="T11" fmla="*/ 14 h 49"/>
                <a:gd name="T12" fmla="*/ 29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9" y="0"/>
                  </a:moveTo>
                  <a:lnTo>
                    <a:pt x="12" y="2"/>
                  </a:lnTo>
                  <a:lnTo>
                    <a:pt x="0" y="4"/>
                  </a:lnTo>
                  <a:lnTo>
                    <a:pt x="0" y="11"/>
                  </a:lnTo>
                  <a:lnTo>
                    <a:pt x="5" y="49"/>
                  </a:lnTo>
                  <a:lnTo>
                    <a:pt x="22" y="14"/>
                  </a:lnTo>
                  <a:lnTo>
                    <a:pt x="29" y="0"/>
                  </a:lnTo>
                  <a:close/>
                </a:path>
              </a:pathLst>
            </a:custGeom>
            <a:solidFill>
              <a:srgbClr val="F1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2" name="Freeform 581"/>
            <p:cNvSpPr>
              <a:spLocks/>
            </p:cNvSpPr>
            <p:nvPr/>
          </p:nvSpPr>
          <p:spPr bwMode="auto">
            <a:xfrm>
              <a:off x="8897450" y="3439902"/>
              <a:ext cx="22492" cy="38004"/>
            </a:xfrm>
            <a:custGeom>
              <a:avLst/>
              <a:gdLst>
                <a:gd name="T0" fmla="*/ 29 w 29"/>
                <a:gd name="T1" fmla="*/ 0 h 49"/>
                <a:gd name="T2" fmla="*/ 12 w 29"/>
                <a:gd name="T3" fmla="*/ 2 h 49"/>
                <a:gd name="T4" fmla="*/ 0 w 29"/>
                <a:gd name="T5" fmla="*/ 4 h 49"/>
                <a:gd name="T6" fmla="*/ 0 w 29"/>
                <a:gd name="T7" fmla="*/ 11 h 49"/>
                <a:gd name="T8" fmla="*/ 5 w 29"/>
                <a:gd name="T9" fmla="*/ 49 h 49"/>
                <a:gd name="T10" fmla="*/ 22 w 29"/>
                <a:gd name="T11" fmla="*/ 14 h 49"/>
                <a:gd name="T12" fmla="*/ 29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9" y="0"/>
                  </a:moveTo>
                  <a:lnTo>
                    <a:pt x="12" y="2"/>
                  </a:lnTo>
                  <a:lnTo>
                    <a:pt x="0" y="4"/>
                  </a:lnTo>
                  <a:lnTo>
                    <a:pt x="0" y="11"/>
                  </a:lnTo>
                  <a:lnTo>
                    <a:pt x="5" y="49"/>
                  </a:lnTo>
                  <a:lnTo>
                    <a:pt x="22" y="14"/>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3" name="Freeform 582"/>
            <p:cNvSpPr>
              <a:spLocks/>
            </p:cNvSpPr>
            <p:nvPr/>
          </p:nvSpPr>
          <p:spPr bwMode="auto">
            <a:xfrm>
              <a:off x="9058774" y="3001693"/>
              <a:ext cx="69803" cy="96949"/>
            </a:xfrm>
            <a:custGeom>
              <a:avLst/>
              <a:gdLst>
                <a:gd name="T0" fmla="*/ 37 w 38"/>
                <a:gd name="T1" fmla="*/ 28 h 53"/>
                <a:gd name="T2" fmla="*/ 17 w 38"/>
                <a:gd name="T3" fmla="*/ 53 h 53"/>
                <a:gd name="T4" fmla="*/ 1 w 38"/>
                <a:gd name="T5" fmla="*/ 26 h 53"/>
                <a:gd name="T6" fmla="*/ 20 w 38"/>
                <a:gd name="T7" fmla="*/ 1 h 53"/>
                <a:gd name="T8" fmla="*/ 37 w 38"/>
                <a:gd name="T9" fmla="*/ 28 h 53"/>
              </a:gdLst>
              <a:ahLst/>
              <a:cxnLst>
                <a:cxn ang="0">
                  <a:pos x="T0" y="T1"/>
                </a:cxn>
                <a:cxn ang="0">
                  <a:pos x="T2" y="T3"/>
                </a:cxn>
                <a:cxn ang="0">
                  <a:pos x="T4" y="T5"/>
                </a:cxn>
                <a:cxn ang="0">
                  <a:pos x="T6" y="T7"/>
                </a:cxn>
                <a:cxn ang="0">
                  <a:pos x="T8" y="T9"/>
                </a:cxn>
              </a:cxnLst>
              <a:rect l="0" t="0" r="r" b="b"/>
              <a:pathLst>
                <a:path w="38" h="53">
                  <a:moveTo>
                    <a:pt x="37" y="28"/>
                  </a:moveTo>
                  <a:cubicBezTo>
                    <a:pt x="36" y="42"/>
                    <a:pt x="27" y="53"/>
                    <a:pt x="17" y="53"/>
                  </a:cubicBezTo>
                  <a:cubicBezTo>
                    <a:pt x="7" y="52"/>
                    <a:pt x="0" y="40"/>
                    <a:pt x="1" y="26"/>
                  </a:cubicBezTo>
                  <a:cubicBezTo>
                    <a:pt x="2" y="11"/>
                    <a:pt x="11" y="0"/>
                    <a:pt x="20" y="1"/>
                  </a:cubicBezTo>
                  <a:cubicBezTo>
                    <a:pt x="30" y="1"/>
                    <a:pt x="38" y="13"/>
                    <a:pt x="37"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4" name="Freeform 583"/>
            <p:cNvSpPr>
              <a:spLocks/>
            </p:cNvSpPr>
            <p:nvPr/>
          </p:nvSpPr>
          <p:spPr bwMode="auto">
            <a:xfrm>
              <a:off x="9112290" y="3087784"/>
              <a:ext cx="40331" cy="60496"/>
            </a:xfrm>
            <a:custGeom>
              <a:avLst/>
              <a:gdLst>
                <a:gd name="T0" fmla="*/ 0 w 22"/>
                <a:gd name="T1" fmla="*/ 15 h 33"/>
                <a:gd name="T2" fmla="*/ 12 w 22"/>
                <a:gd name="T3" fmla="*/ 0 h 33"/>
                <a:gd name="T4" fmla="*/ 22 w 22"/>
                <a:gd name="T5" fmla="*/ 17 h 33"/>
                <a:gd name="T6" fmla="*/ 10 w 22"/>
                <a:gd name="T7" fmla="*/ 32 h 33"/>
                <a:gd name="T8" fmla="*/ 0 w 22"/>
                <a:gd name="T9" fmla="*/ 15 h 33"/>
              </a:gdLst>
              <a:ahLst/>
              <a:cxnLst>
                <a:cxn ang="0">
                  <a:pos x="T0" y="T1"/>
                </a:cxn>
                <a:cxn ang="0">
                  <a:pos x="T2" y="T3"/>
                </a:cxn>
                <a:cxn ang="0">
                  <a:pos x="T4" y="T5"/>
                </a:cxn>
                <a:cxn ang="0">
                  <a:pos x="T6" y="T7"/>
                </a:cxn>
                <a:cxn ang="0">
                  <a:pos x="T8" y="T9"/>
                </a:cxn>
              </a:cxnLst>
              <a:rect l="0" t="0" r="r" b="b"/>
              <a:pathLst>
                <a:path w="22" h="33">
                  <a:moveTo>
                    <a:pt x="0" y="15"/>
                  </a:moveTo>
                  <a:cubicBezTo>
                    <a:pt x="1" y="7"/>
                    <a:pt x="6" y="0"/>
                    <a:pt x="12" y="0"/>
                  </a:cubicBezTo>
                  <a:cubicBezTo>
                    <a:pt x="18" y="0"/>
                    <a:pt x="22" y="8"/>
                    <a:pt x="22" y="17"/>
                  </a:cubicBezTo>
                  <a:cubicBezTo>
                    <a:pt x="21" y="26"/>
                    <a:pt x="16" y="33"/>
                    <a:pt x="10" y="32"/>
                  </a:cubicBezTo>
                  <a:cubicBezTo>
                    <a:pt x="4" y="32"/>
                    <a:pt x="0" y="24"/>
                    <a:pt x="0"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5" name="Freeform 584"/>
            <p:cNvSpPr>
              <a:spLocks/>
            </p:cNvSpPr>
            <p:nvPr/>
          </p:nvSpPr>
          <p:spPr bwMode="auto">
            <a:xfrm>
              <a:off x="8815238" y="2918705"/>
              <a:ext cx="236556" cy="69803"/>
            </a:xfrm>
            <a:custGeom>
              <a:avLst/>
              <a:gdLst>
                <a:gd name="T0" fmla="*/ 0 w 129"/>
                <a:gd name="T1" fmla="*/ 13 h 38"/>
                <a:gd name="T2" fmla="*/ 57 w 129"/>
                <a:gd name="T3" fmla="*/ 1 h 38"/>
                <a:gd name="T4" fmla="*/ 129 w 129"/>
                <a:gd name="T5" fmla="*/ 7 h 38"/>
                <a:gd name="T6" fmla="*/ 72 w 129"/>
                <a:gd name="T7" fmla="*/ 35 h 38"/>
                <a:gd name="T8" fmla="*/ 0 w 129"/>
                <a:gd name="T9" fmla="*/ 13 h 38"/>
              </a:gdLst>
              <a:ahLst/>
              <a:cxnLst>
                <a:cxn ang="0">
                  <a:pos x="T0" y="T1"/>
                </a:cxn>
                <a:cxn ang="0">
                  <a:pos x="T2" y="T3"/>
                </a:cxn>
                <a:cxn ang="0">
                  <a:pos x="T4" y="T5"/>
                </a:cxn>
                <a:cxn ang="0">
                  <a:pos x="T6" y="T7"/>
                </a:cxn>
                <a:cxn ang="0">
                  <a:pos x="T8" y="T9"/>
                </a:cxn>
              </a:cxnLst>
              <a:rect l="0" t="0" r="r" b="b"/>
              <a:pathLst>
                <a:path w="129" h="38">
                  <a:moveTo>
                    <a:pt x="0" y="13"/>
                  </a:moveTo>
                  <a:cubicBezTo>
                    <a:pt x="0" y="13"/>
                    <a:pt x="35" y="2"/>
                    <a:pt x="57" y="1"/>
                  </a:cubicBezTo>
                  <a:cubicBezTo>
                    <a:pt x="78" y="0"/>
                    <a:pt x="129" y="7"/>
                    <a:pt x="129" y="7"/>
                  </a:cubicBezTo>
                  <a:cubicBezTo>
                    <a:pt x="126" y="11"/>
                    <a:pt x="112" y="32"/>
                    <a:pt x="72" y="35"/>
                  </a:cubicBezTo>
                  <a:cubicBezTo>
                    <a:pt x="32" y="38"/>
                    <a:pt x="0" y="13"/>
                    <a:pt x="0" y="13"/>
                  </a:cubicBezTo>
                  <a:close/>
                </a:path>
              </a:pathLst>
            </a:custGeom>
            <a:solidFill>
              <a:srgbClr val="97D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6" name="Freeform 585"/>
            <p:cNvSpPr>
              <a:spLocks/>
            </p:cNvSpPr>
            <p:nvPr/>
          </p:nvSpPr>
          <p:spPr bwMode="auto">
            <a:xfrm>
              <a:off x="8824545" y="2911725"/>
              <a:ext cx="212513" cy="91520"/>
            </a:xfrm>
            <a:custGeom>
              <a:avLst/>
              <a:gdLst>
                <a:gd name="T0" fmla="*/ 0 w 116"/>
                <a:gd name="T1" fmla="*/ 16 h 50"/>
                <a:gd name="T2" fmla="*/ 63 w 116"/>
                <a:gd name="T3" fmla="*/ 1 h 50"/>
                <a:gd name="T4" fmla="*/ 116 w 116"/>
                <a:gd name="T5" fmla="*/ 8 h 50"/>
                <a:gd name="T6" fmla="*/ 0 w 116"/>
                <a:gd name="T7" fmla="*/ 16 h 50"/>
              </a:gdLst>
              <a:ahLst/>
              <a:cxnLst>
                <a:cxn ang="0">
                  <a:pos x="T0" y="T1"/>
                </a:cxn>
                <a:cxn ang="0">
                  <a:pos x="T2" y="T3"/>
                </a:cxn>
                <a:cxn ang="0">
                  <a:pos x="T4" y="T5"/>
                </a:cxn>
                <a:cxn ang="0">
                  <a:pos x="T6" y="T7"/>
                </a:cxn>
              </a:cxnLst>
              <a:rect l="0" t="0" r="r" b="b"/>
              <a:pathLst>
                <a:path w="116" h="50">
                  <a:moveTo>
                    <a:pt x="0" y="16"/>
                  </a:moveTo>
                  <a:cubicBezTo>
                    <a:pt x="0" y="16"/>
                    <a:pt x="38" y="1"/>
                    <a:pt x="63" y="1"/>
                  </a:cubicBezTo>
                  <a:cubicBezTo>
                    <a:pt x="89" y="0"/>
                    <a:pt x="116" y="8"/>
                    <a:pt x="116" y="8"/>
                  </a:cubicBezTo>
                  <a:cubicBezTo>
                    <a:pt x="116" y="8"/>
                    <a:pt x="72" y="50"/>
                    <a:pt x="0" y="16"/>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7" name="Freeform 586"/>
            <p:cNvSpPr>
              <a:spLocks/>
            </p:cNvSpPr>
            <p:nvPr/>
          </p:nvSpPr>
          <p:spPr bwMode="auto">
            <a:xfrm>
              <a:off x="8885041" y="2834941"/>
              <a:ext cx="75233" cy="118665"/>
            </a:xfrm>
            <a:custGeom>
              <a:avLst/>
              <a:gdLst>
                <a:gd name="T0" fmla="*/ 0 w 97"/>
                <a:gd name="T1" fmla="*/ 0 h 153"/>
                <a:gd name="T2" fmla="*/ 52 w 97"/>
                <a:gd name="T3" fmla="*/ 153 h 153"/>
                <a:gd name="T4" fmla="*/ 97 w 97"/>
                <a:gd name="T5" fmla="*/ 139 h 153"/>
                <a:gd name="T6" fmla="*/ 0 w 97"/>
                <a:gd name="T7" fmla="*/ 0 h 153"/>
              </a:gdLst>
              <a:ahLst/>
              <a:cxnLst>
                <a:cxn ang="0">
                  <a:pos x="T0" y="T1"/>
                </a:cxn>
                <a:cxn ang="0">
                  <a:pos x="T2" y="T3"/>
                </a:cxn>
                <a:cxn ang="0">
                  <a:pos x="T4" y="T5"/>
                </a:cxn>
                <a:cxn ang="0">
                  <a:pos x="T6" y="T7"/>
                </a:cxn>
              </a:cxnLst>
              <a:rect l="0" t="0" r="r" b="b"/>
              <a:pathLst>
                <a:path w="97" h="153">
                  <a:moveTo>
                    <a:pt x="0" y="0"/>
                  </a:moveTo>
                  <a:lnTo>
                    <a:pt x="52" y="153"/>
                  </a:lnTo>
                  <a:lnTo>
                    <a:pt x="97" y="139"/>
                  </a:ln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8" name="Freeform 587"/>
            <p:cNvSpPr>
              <a:spLocks/>
            </p:cNvSpPr>
            <p:nvPr/>
          </p:nvSpPr>
          <p:spPr bwMode="auto">
            <a:xfrm>
              <a:off x="8860998" y="2800040"/>
              <a:ext cx="40331" cy="40331"/>
            </a:xfrm>
            <a:custGeom>
              <a:avLst/>
              <a:gdLst>
                <a:gd name="T0" fmla="*/ 20 w 22"/>
                <a:gd name="T1" fmla="*/ 8 h 22"/>
                <a:gd name="T2" fmla="*/ 14 w 22"/>
                <a:gd name="T3" fmla="*/ 20 h 22"/>
                <a:gd name="T4" fmla="*/ 2 w 22"/>
                <a:gd name="T5" fmla="*/ 14 h 22"/>
                <a:gd name="T6" fmla="*/ 8 w 22"/>
                <a:gd name="T7" fmla="*/ 2 h 22"/>
                <a:gd name="T8" fmla="*/ 20 w 22"/>
                <a:gd name="T9" fmla="*/ 8 h 22"/>
              </a:gdLst>
              <a:ahLst/>
              <a:cxnLst>
                <a:cxn ang="0">
                  <a:pos x="T0" y="T1"/>
                </a:cxn>
                <a:cxn ang="0">
                  <a:pos x="T2" y="T3"/>
                </a:cxn>
                <a:cxn ang="0">
                  <a:pos x="T4" y="T5"/>
                </a:cxn>
                <a:cxn ang="0">
                  <a:pos x="T6" y="T7"/>
                </a:cxn>
                <a:cxn ang="0">
                  <a:pos x="T8" y="T9"/>
                </a:cxn>
              </a:cxnLst>
              <a:rect l="0" t="0" r="r" b="b"/>
              <a:pathLst>
                <a:path w="22" h="22">
                  <a:moveTo>
                    <a:pt x="20" y="8"/>
                  </a:moveTo>
                  <a:cubicBezTo>
                    <a:pt x="22" y="13"/>
                    <a:pt x="19" y="19"/>
                    <a:pt x="14" y="20"/>
                  </a:cubicBezTo>
                  <a:cubicBezTo>
                    <a:pt x="9" y="22"/>
                    <a:pt x="3" y="19"/>
                    <a:pt x="2" y="14"/>
                  </a:cubicBezTo>
                  <a:cubicBezTo>
                    <a:pt x="0" y="9"/>
                    <a:pt x="3" y="3"/>
                    <a:pt x="8" y="2"/>
                  </a:cubicBezTo>
                  <a:cubicBezTo>
                    <a:pt x="13" y="0"/>
                    <a:pt x="19" y="3"/>
                    <a:pt x="20" y="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9" name="Freeform 588"/>
            <p:cNvSpPr>
              <a:spLocks/>
            </p:cNvSpPr>
            <p:nvPr/>
          </p:nvSpPr>
          <p:spPr bwMode="auto">
            <a:xfrm>
              <a:off x="8831525" y="3304173"/>
              <a:ext cx="114012" cy="75232"/>
            </a:xfrm>
            <a:custGeom>
              <a:avLst/>
              <a:gdLst>
                <a:gd name="T0" fmla="*/ 60 w 62"/>
                <a:gd name="T1" fmla="*/ 20 h 41"/>
                <a:gd name="T2" fmla="*/ 62 w 62"/>
                <a:gd name="T3" fmla="*/ 30 h 41"/>
                <a:gd name="T4" fmla="*/ 0 w 62"/>
                <a:gd name="T5" fmla="*/ 0 h 41"/>
                <a:gd name="T6" fmla="*/ 57 w 62"/>
                <a:gd name="T7" fmla="*/ 28 h 41"/>
                <a:gd name="T8" fmla="*/ 60 w 62"/>
                <a:gd name="T9" fmla="*/ 20 h 41"/>
              </a:gdLst>
              <a:ahLst/>
              <a:cxnLst>
                <a:cxn ang="0">
                  <a:pos x="T0" y="T1"/>
                </a:cxn>
                <a:cxn ang="0">
                  <a:pos x="T2" y="T3"/>
                </a:cxn>
                <a:cxn ang="0">
                  <a:pos x="T4" y="T5"/>
                </a:cxn>
                <a:cxn ang="0">
                  <a:pos x="T6" y="T7"/>
                </a:cxn>
                <a:cxn ang="0">
                  <a:pos x="T8" y="T9"/>
                </a:cxn>
              </a:cxnLst>
              <a:rect l="0" t="0" r="r" b="b"/>
              <a:pathLst>
                <a:path w="62" h="41">
                  <a:moveTo>
                    <a:pt x="60" y="20"/>
                  </a:moveTo>
                  <a:cubicBezTo>
                    <a:pt x="62" y="30"/>
                    <a:pt x="62" y="30"/>
                    <a:pt x="62" y="30"/>
                  </a:cubicBezTo>
                  <a:cubicBezTo>
                    <a:pt x="62" y="30"/>
                    <a:pt x="14" y="41"/>
                    <a:pt x="0" y="0"/>
                  </a:cubicBezTo>
                  <a:cubicBezTo>
                    <a:pt x="0" y="0"/>
                    <a:pt x="17" y="33"/>
                    <a:pt x="57" y="28"/>
                  </a:cubicBezTo>
                  <a:cubicBezTo>
                    <a:pt x="58" y="28"/>
                    <a:pt x="60" y="20"/>
                    <a:pt x="60" y="20"/>
                  </a:cubicBezTo>
                  <a:close/>
                </a:path>
              </a:pathLst>
            </a:custGeom>
            <a:solidFill>
              <a:srgbClr val="7D4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0" name="Freeform 589"/>
            <p:cNvSpPr>
              <a:spLocks/>
            </p:cNvSpPr>
            <p:nvPr/>
          </p:nvSpPr>
          <p:spPr bwMode="auto">
            <a:xfrm>
              <a:off x="8926923" y="3373976"/>
              <a:ext cx="14736" cy="8531"/>
            </a:xfrm>
            <a:custGeom>
              <a:avLst/>
              <a:gdLst>
                <a:gd name="T0" fmla="*/ 0 w 8"/>
                <a:gd name="T1" fmla="*/ 0 h 5"/>
                <a:gd name="T2" fmla="*/ 7 w 8"/>
                <a:gd name="T3" fmla="*/ 0 h 5"/>
                <a:gd name="T4" fmla="*/ 0 w 8"/>
                <a:gd name="T5" fmla="*/ 0 h 5"/>
              </a:gdLst>
              <a:ahLst/>
              <a:cxnLst>
                <a:cxn ang="0">
                  <a:pos x="T0" y="T1"/>
                </a:cxn>
                <a:cxn ang="0">
                  <a:pos x="T2" y="T3"/>
                </a:cxn>
                <a:cxn ang="0">
                  <a:pos x="T4" y="T5"/>
                </a:cxn>
              </a:cxnLst>
              <a:rect l="0" t="0" r="r" b="b"/>
              <a:pathLst>
                <a:path w="8" h="5">
                  <a:moveTo>
                    <a:pt x="0" y="0"/>
                  </a:moveTo>
                  <a:cubicBezTo>
                    <a:pt x="7" y="0"/>
                    <a:pt x="7" y="0"/>
                    <a:pt x="7" y="0"/>
                  </a:cubicBezTo>
                  <a:cubicBezTo>
                    <a:pt x="7" y="0"/>
                    <a:pt x="8" y="5"/>
                    <a:pt x="0" y="0"/>
                  </a:cubicBezTo>
                  <a:close/>
                </a:path>
              </a:pathLst>
            </a:custGeom>
            <a:solidFill>
              <a:srgbClr val="7D4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1" name="Freeform 590"/>
            <p:cNvSpPr>
              <a:spLocks/>
            </p:cNvSpPr>
            <p:nvPr/>
          </p:nvSpPr>
          <p:spPr bwMode="auto">
            <a:xfrm>
              <a:off x="8879612" y="3515134"/>
              <a:ext cx="21717" cy="56618"/>
            </a:xfrm>
            <a:custGeom>
              <a:avLst/>
              <a:gdLst>
                <a:gd name="T0" fmla="*/ 0 w 28"/>
                <a:gd name="T1" fmla="*/ 44 h 73"/>
                <a:gd name="T2" fmla="*/ 14 w 28"/>
                <a:gd name="T3" fmla="*/ 0 h 73"/>
                <a:gd name="T4" fmla="*/ 28 w 28"/>
                <a:gd name="T5" fmla="*/ 70 h 73"/>
                <a:gd name="T6" fmla="*/ 5 w 28"/>
                <a:gd name="T7" fmla="*/ 73 h 73"/>
                <a:gd name="T8" fmla="*/ 0 w 28"/>
                <a:gd name="T9" fmla="*/ 44 h 73"/>
              </a:gdLst>
              <a:ahLst/>
              <a:cxnLst>
                <a:cxn ang="0">
                  <a:pos x="T0" y="T1"/>
                </a:cxn>
                <a:cxn ang="0">
                  <a:pos x="T2" y="T3"/>
                </a:cxn>
                <a:cxn ang="0">
                  <a:pos x="T4" y="T5"/>
                </a:cxn>
                <a:cxn ang="0">
                  <a:pos x="T6" y="T7"/>
                </a:cxn>
                <a:cxn ang="0">
                  <a:pos x="T8" y="T9"/>
                </a:cxn>
              </a:cxnLst>
              <a:rect l="0" t="0" r="r" b="b"/>
              <a:pathLst>
                <a:path w="28" h="73">
                  <a:moveTo>
                    <a:pt x="0" y="44"/>
                  </a:moveTo>
                  <a:lnTo>
                    <a:pt x="14" y="0"/>
                  </a:lnTo>
                  <a:lnTo>
                    <a:pt x="28" y="70"/>
                  </a:lnTo>
                  <a:lnTo>
                    <a:pt x="5" y="73"/>
                  </a:lnTo>
                  <a:lnTo>
                    <a:pt x="0" y="44"/>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2" name="Freeform 591"/>
            <p:cNvSpPr>
              <a:spLocks/>
            </p:cNvSpPr>
            <p:nvPr/>
          </p:nvSpPr>
          <p:spPr bwMode="auto">
            <a:xfrm>
              <a:off x="8903655" y="3522114"/>
              <a:ext cx="21717" cy="49638"/>
            </a:xfrm>
            <a:custGeom>
              <a:avLst/>
              <a:gdLst>
                <a:gd name="T0" fmla="*/ 5 w 12"/>
                <a:gd name="T1" fmla="*/ 0 h 27"/>
                <a:gd name="T2" fmla="*/ 0 w 12"/>
                <a:gd name="T3" fmla="*/ 16 h 27"/>
                <a:gd name="T4" fmla="*/ 5 w 12"/>
                <a:gd name="T5" fmla="*/ 27 h 27"/>
                <a:gd name="T6" fmla="*/ 12 w 12"/>
                <a:gd name="T7" fmla="*/ 23 h 27"/>
                <a:gd name="T8" fmla="*/ 12 w 12"/>
                <a:gd name="T9" fmla="*/ 15 h 27"/>
                <a:gd name="T10" fmla="*/ 5 w 12"/>
                <a:gd name="T11" fmla="*/ 0 h 27"/>
              </a:gdLst>
              <a:ahLst/>
              <a:cxnLst>
                <a:cxn ang="0">
                  <a:pos x="T0" y="T1"/>
                </a:cxn>
                <a:cxn ang="0">
                  <a:pos x="T2" y="T3"/>
                </a:cxn>
                <a:cxn ang="0">
                  <a:pos x="T4" y="T5"/>
                </a:cxn>
                <a:cxn ang="0">
                  <a:pos x="T6" y="T7"/>
                </a:cxn>
                <a:cxn ang="0">
                  <a:pos x="T8" y="T9"/>
                </a:cxn>
                <a:cxn ang="0">
                  <a:pos x="T10" y="T11"/>
                </a:cxn>
              </a:cxnLst>
              <a:rect l="0" t="0" r="r" b="b"/>
              <a:pathLst>
                <a:path w="12" h="27">
                  <a:moveTo>
                    <a:pt x="5" y="0"/>
                  </a:moveTo>
                  <a:cubicBezTo>
                    <a:pt x="5" y="1"/>
                    <a:pt x="0" y="16"/>
                    <a:pt x="0" y="16"/>
                  </a:cubicBezTo>
                  <a:cubicBezTo>
                    <a:pt x="5" y="27"/>
                    <a:pt x="5" y="27"/>
                    <a:pt x="5" y="27"/>
                  </a:cubicBezTo>
                  <a:cubicBezTo>
                    <a:pt x="12" y="23"/>
                    <a:pt x="12" y="23"/>
                    <a:pt x="12" y="23"/>
                  </a:cubicBezTo>
                  <a:cubicBezTo>
                    <a:pt x="12" y="15"/>
                    <a:pt x="12" y="15"/>
                    <a:pt x="12" y="15"/>
                  </a:cubicBezTo>
                  <a:lnTo>
                    <a:pt x="5" y="0"/>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3" name="Freeform 592"/>
            <p:cNvSpPr>
              <a:spLocks/>
            </p:cNvSpPr>
            <p:nvPr/>
          </p:nvSpPr>
          <p:spPr bwMode="auto">
            <a:xfrm>
              <a:off x="8824545" y="3223512"/>
              <a:ext cx="115564" cy="87642"/>
            </a:xfrm>
            <a:custGeom>
              <a:avLst/>
              <a:gdLst>
                <a:gd name="T0" fmla="*/ 4 w 63"/>
                <a:gd name="T1" fmla="*/ 0 h 48"/>
                <a:gd name="T2" fmla="*/ 4 w 63"/>
                <a:gd name="T3" fmla="*/ 0 h 48"/>
                <a:gd name="T4" fmla="*/ 0 w 63"/>
                <a:gd name="T5" fmla="*/ 3 h 48"/>
                <a:gd name="T6" fmla="*/ 34 w 63"/>
                <a:gd name="T7" fmla="*/ 48 h 48"/>
                <a:gd name="T8" fmla="*/ 39 w 63"/>
                <a:gd name="T9" fmla="*/ 48 h 48"/>
                <a:gd name="T10" fmla="*/ 62 w 63"/>
                <a:gd name="T11" fmla="*/ 21 h 48"/>
                <a:gd name="T12" fmla="*/ 63 w 63"/>
                <a:gd name="T13" fmla="*/ 3 h 48"/>
                <a:gd name="T14" fmla="*/ 62 w 63"/>
                <a:gd name="T15" fmla="*/ 3 h 48"/>
                <a:gd name="T16" fmla="*/ 32 w 63"/>
                <a:gd name="T17" fmla="*/ 41 h 48"/>
                <a:gd name="T18" fmla="*/ 32 w 63"/>
                <a:gd name="T19" fmla="*/ 41 h 48"/>
                <a:gd name="T20" fmla="*/ 4 w 63"/>
                <a:gd name="T21" fmla="*/ 0 h 48"/>
                <a:gd name="T22" fmla="*/ 4 w 6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8">
                  <a:moveTo>
                    <a:pt x="4" y="0"/>
                  </a:moveTo>
                  <a:cubicBezTo>
                    <a:pt x="4" y="0"/>
                    <a:pt x="4" y="0"/>
                    <a:pt x="4" y="0"/>
                  </a:cubicBezTo>
                  <a:cubicBezTo>
                    <a:pt x="0" y="3"/>
                    <a:pt x="0" y="3"/>
                    <a:pt x="0" y="3"/>
                  </a:cubicBezTo>
                  <a:cubicBezTo>
                    <a:pt x="0" y="8"/>
                    <a:pt x="1" y="48"/>
                    <a:pt x="34" y="48"/>
                  </a:cubicBezTo>
                  <a:cubicBezTo>
                    <a:pt x="36" y="48"/>
                    <a:pt x="37" y="48"/>
                    <a:pt x="39" y="48"/>
                  </a:cubicBezTo>
                  <a:cubicBezTo>
                    <a:pt x="53" y="46"/>
                    <a:pt x="59" y="33"/>
                    <a:pt x="62" y="21"/>
                  </a:cubicBezTo>
                  <a:cubicBezTo>
                    <a:pt x="63" y="3"/>
                    <a:pt x="63" y="3"/>
                    <a:pt x="63" y="3"/>
                  </a:cubicBezTo>
                  <a:cubicBezTo>
                    <a:pt x="62" y="3"/>
                    <a:pt x="62" y="3"/>
                    <a:pt x="62" y="3"/>
                  </a:cubicBezTo>
                  <a:cubicBezTo>
                    <a:pt x="62" y="10"/>
                    <a:pt x="59" y="41"/>
                    <a:pt x="32" y="41"/>
                  </a:cubicBezTo>
                  <a:cubicBezTo>
                    <a:pt x="32" y="41"/>
                    <a:pt x="32" y="41"/>
                    <a:pt x="32" y="41"/>
                  </a:cubicBezTo>
                  <a:cubicBezTo>
                    <a:pt x="6" y="40"/>
                    <a:pt x="4" y="9"/>
                    <a:pt x="4" y="0"/>
                  </a:cubicBezTo>
                  <a:cubicBezTo>
                    <a:pt x="4" y="0"/>
                    <a:pt x="4" y="0"/>
                    <a:pt x="4" y="0"/>
                  </a:cubicBezTo>
                </a:path>
              </a:pathLst>
            </a:custGeom>
            <a:solidFill>
              <a:srgbClr val="DBB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4" name="Freeform 593"/>
            <p:cNvSpPr>
              <a:spLocks/>
            </p:cNvSpPr>
            <p:nvPr/>
          </p:nvSpPr>
          <p:spPr bwMode="auto">
            <a:xfrm>
              <a:off x="8937781" y="3228941"/>
              <a:ext cx="3878" cy="32575"/>
            </a:xfrm>
            <a:custGeom>
              <a:avLst/>
              <a:gdLst>
                <a:gd name="T0" fmla="*/ 1 w 2"/>
                <a:gd name="T1" fmla="*/ 0 h 18"/>
                <a:gd name="T2" fmla="*/ 0 w 2"/>
                <a:gd name="T3" fmla="*/ 18 h 18"/>
                <a:gd name="T4" fmla="*/ 2 w 2"/>
                <a:gd name="T5" fmla="*/ 0 h 18"/>
                <a:gd name="T6" fmla="*/ 1 w 2"/>
                <a:gd name="T7" fmla="*/ 0 h 18"/>
              </a:gdLst>
              <a:ahLst/>
              <a:cxnLst>
                <a:cxn ang="0">
                  <a:pos x="T0" y="T1"/>
                </a:cxn>
                <a:cxn ang="0">
                  <a:pos x="T2" y="T3"/>
                </a:cxn>
                <a:cxn ang="0">
                  <a:pos x="T4" y="T5"/>
                </a:cxn>
                <a:cxn ang="0">
                  <a:pos x="T6" y="T7"/>
                </a:cxn>
              </a:cxnLst>
              <a:rect l="0" t="0" r="r" b="b"/>
              <a:pathLst>
                <a:path w="2" h="18">
                  <a:moveTo>
                    <a:pt x="1" y="0"/>
                  </a:moveTo>
                  <a:cubicBezTo>
                    <a:pt x="0" y="18"/>
                    <a:pt x="0" y="18"/>
                    <a:pt x="0" y="18"/>
                  </a:cubicBezTo>
                  <a:cubicBezTo>
                    <a:pt x="2" y="10"/>
                    <a:pt x="2" y="3"/>
                    <a:pt x="2" y="0"/>
                  </a:cubicBezTo>
                  <a:cubicBezTo>
                    <a:pt x="1" y="0"/>
                    <a:pt x="1" y="0"/>
                    <a:pt x="1" y="0"/>
                  </a:cubicBezTo>
                </a:path>
              </a:pathLst>
            </a:custGeom>
            <a:solidFill>
              <a:srgbClr val="612C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5" name="Freeform 594"/>
            <p:cNvSpPr>
              <a:spLocks noEditPoints="1"/>
            </p:cNvSpPr>
            <p:nvPr/>
          </p:nvSpPr>
          <p:spPr bwMode="auto">
            <a:xfrm>
              <a:off x="8829974" y="3219634"/>
              <a:ext cx="111686" cy="9307"/>
            </a:xfrm>
            <a:custGeom>
              <a:avLst/>
              <a:gdLst>
                <a:gd name="T0" fmla="*/ 61 w 61"/>
                <a:gd name="T1" fmla="*/ 3 h 5"/>
                <a:gd name="T2" fmla="*/ 59 w 61"/>
                <a:gd name="T3" fmla="*/ 4 h 5"/>
                <a:gd name="T4" fmla="*/ 59 w 61"/>
                <a:gd name="T5" fmla="*/ 5 h 5"/>
                <a:gd name="T6" fmla="*/ 60 w 61"/>
                <a:gd name="T7" fmla="*/ 5 h 5"/>
                <a:gd name="T8" fmla="*/ 61 w 61"/>
                <a:gd name="T9" fmla="*/ 5 h 5"/>
                <a:gd name="T10" fmla="*/ 61 w 61"/>
                <a:gd name="T11" fmla="*/ 3 h 5"/>
                <a:gd name="T12" fmla="*/ 1 w 61"/>
                <a:gd name="T13" fmla="*/ 0 h 5"/>
                <a:gd name="T14" fmla="*/ 0 w 61"/>
                <a:gd name="T15" fmla="*/ 1 h 5"/>
                <a:gd name="T16" fmla="*/ 1 w 61"/>
                <a:gd name="T17" fmla="*/ 2 h 5"/>
                <a:gd name="T18" fmla="*/ 1 w 61"/>
                <a:gd name="T19" fmla="*/ 2 h 5"/>
                <a:gd name="T20" fmla="*/ 1 w 6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
                  <a:moveTo>
                    <a:pt x="61" y="3"/>
                  </a:moveTo>
                  <a:cubicBezTo>
                    <a:pt x="59" y="4"/>
                    <a:pt x="59" y="4"/>
                    <a:pt x="59" y="4"/>
                  </a:cubicBezTo>
                  <a:cubicBezTo>
                    <a:pt x="59" y="4"/>
                    <a:pt x="59" y="5"/>
                    <a:pt x="59" y="5"/>
                  </a:cubicBezTo>
                  <a:cubicBezTo>
                    <a:pt x="60" y="5"/>
                    <a:pt x="60" y="5"/>
                    <a:pt x="60" y="5"/>
                  </a:cubicBezTo>
                  <a:cubicBezTo>
                    <a:pt x="61" y="5"/>
                    <a:pt x="61" y="5"/>
                    <a:pt x="61" y="5"/>
                  </a:cubicBezTo>
                  <a:cubicBezTo>
                    <a:pt x="61" y="4"/>
                    <a:pt x="61" y="3"/>
                    <a:pt x="61" y="3"/>
                  </a:cubicBezTo>
                  <a:moveTo>
                    <a:pt x="1" y="0"/>
                  </a:moveTo>
                  <a:cubicBezTo>
                    <a:pt x="0" y="1"/>
                    <a:pt x="0" y="1"/>
                    <a:pt x="0" y="1"/>
                  </a:cubicBezTo>
                  <a:cubicBezTo>
                    <a:pt x="1" y="2"/>
                    <a:pt x="1" y="2"/>
                    <a:pt x="1" y="2"/>
                  </a:cubicBezTo>
                  <a:cubicBezTo>
                    <a:pt x="1" y="2"/>
                    <a:pt x="1" y="2"/>
                    <a:pt x="1" y="2"/>
                  </a:cubicBezTo>
                  <a:cubicBezTo>
                    <a:pt x="1" y="1"/>
                    <a:pt x="1" y="0"/>
                    <a:pt x="1" y="0"/>
                  </a:cubicBezTo>
                </a:path>
              </a:pathLst>
            </a:custGeom>
            <a:solidFill>
              <a:srgbClr val="20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6" name="Freeform 595"/>
            <p:cNvSpPr>
              <a:spLocks/>
            </p:cNvSpPr>
            <p:nvPr/>
          </p:nvSpPr>
          <p:spPr bwMode="auto">
            <a:xfrm>
              <a:off x="8831525" y="3219634"/>
              <a:ext cx="106256" cy="79110"/>
            </a:xfrm>
            <a:custGeom>
              <a:avLst/>
              <a:gdLst>
                <a:gd name="T0" fmla="*/ 0 w 58"/>
                <a:gd name="T1" fmla="*/ 0 h 43"/>
                <a:gd name="T2" fmla="*/ 0 w 58"/>
                <a:gd name="T3" fmla="*/ 0 h 43"/>
                <a:gd name="T4" fmla="*/ 0 w 58"/>
                <a:gd name="T5" fmla="*/ 2 h 43"/>
                <a:gd name="T6" fmla="*/ 28 w 58"/>
                <a:gd name="T7" fmla="*/ 43 h 43"/>
                <a:gd name="T8" fmla="*/ 28 w 58"/>
                <a:gd name="T9" fmla="*/ 43 h 43"/>
                <a:gd name="T10" fmla="*/ 58 w 58"/>
                <a:gd name="T11" fmla="*/ 5 h 43"/>
                <a:gd name="T12" fmla="*/ 58 w 58"/>
                <a:gd name="T13" fmla="*/ 4 h 43"/>
                <a:gd name="T14" fmla="*/ 56 w 58"/>
                <a:gd name="T15" fmla="*/ 5 h 43"/>
                <a:gd name="T16" fmla="*/ 46 w 58"/>
                <a:gd name="T17" fmla="*/ 33 h 43"/>
                <a:gd name="T18" fmla="*/ 23 w 58"/>
                <a:gd name="T19" fmla="*/ 39 h 43"/>
                <a:gd name="T20" fmla="*/ 23 w 58"/>
                <a:gd name="T21" fmla="*/ 39 h 43"/>
                <a:gd name="T22" fmla="*/ 4 w 58"/>
                <a:gd name="T23" fmla="*/ 1 h 43"/>
                <a:gd name="T24" fmla="*/ 0 w 58"/>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43">
                  <a:moveTo>
                    <a:pt x="0" y="0"/>
                  </a:moveTo>
                  <a:cubicBezTo>
                    <a:pt x="0" y="0"/>
                    <a:pt x="0" y="0"/>
                    <a:pt x="0" y="0"/>
                  </a:cubicBezTo>
                  <a:cubicBezTo>
                    <a:pt x="0" y="0"/>
                    <a:pt x="0" y="1"/>
                    <a:pt x="0" y="2"/>
                  </a:cubicBezTo>
                  <a:cubicBezTo>
                    <a:pt x="0" y="11"/>
                    <a:pt x="2" y="42"/>
                    <a:pt x="28" y="43"/>
                  </a:cubicBezTo>
                  <a:cubicBezTo>
                    <a:pt x="28" y="43"/>
                    <a:pt x="28" y="43"/>
                    <a:pt x="28" y="43"/>
                  </a:cubicBezTo>
                  <a:cubicBezTo>
                    <a:pt x="55" y="43"/>
                    <a:pt x="58" y="12"/>
                    <a:pt x="58" y="5"/>
                  </a:cubicBezTo>
                  <a:cubicBezTo>
                    <a:pt x="58" y="5"/>
                    <a:pt x="58" y="4"/>
                    <a:pt x="58" y="4"/>
                  </a:cubicBezTo>
                  <a:cubicBezTo>
                    <a:pt x="56" y="5"/>
                    <a:pt x="56" y="5"/>
                    <a:pt x="56" y="5"/>
                  </a:cubicBezTo>
                  <a:cubicBezTo>
                    <a:pt x="46" y="33"/>
                    <a:pt x="46" y="33"/>
                    <a:pt x="46" y="33"/>
                  </a:cubicBezTo>
                  <a:cubicBezTo>
                    <a:pt x="46" y="33"/>
                    <a:pt x="39" y="39"/>
                    <a:pt x="23" y="39"/>
                  </a:cubicBezTo>
                  <a:cubicBezTo>
                    <a:pt x="23" y="39"/>
                    <a:pt x="23" y="39"/>
                    <a:pt x="23" y="39"/>
                  </a:cubicBezTo>
                  <a:cubicBezTo>
                    <a:pt x="7" y="39"/>
                    <a:pt x="4" y="1"/>
                    <a:pt x="4" y="1"/>
                  </a:cubicBezTo>
                  <a:cubicBezTo>
                    <a:pt x="0" y="0"/>
                    <a:pt x="0" y="0"/>
                    <a:pt x="0" y="0"/>
                  </a:cubicBezTo>
                </a:path>
              </a:pathLst>
            </a:custGeom>
            <a:solidFill>
              <a:srgbClr val="20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7" name="Freeform 596"/>
            <p:cNvSpPr>
              <a:spLocks/>
            </p:cNvSpPr>
            <p:nvPr/>
          </p:nvSpPr>
          <p:spPr bwMode="auto">
            <a:xfrm>
              <a:off x="8824545" y="3221185"/>
              <a:ext cx="6980" cy="7756"/>
            </a:xfrm>
            <a:custGeom>
              <a:avLst/>
              <a:gdLst>
                <a:gd name="T0" fmla="*/ 3 w 4"/>
                <a:gd name="T1" fmla="*/ 0 h 4"/>
                <a:gd name="T2" fmla="*/ 0 w 4"/>
                <a:gd name="T3" fmla="*/ 3 h 4"/>
                <a:gd name="T4" fmla="*/ 0 w 4"/>
                <a:gd name="T5" fmla="*/ 4 h 4"/>
                <a:gd name="T6" fmla="*/ 4 w 4"/>
                <a:gd name="T7" fmla="*/ 1 h 4"/>
                <a:gd name="T8" fmla="*/ 4 w 4"/>
                <a:gd name="T9" fmla="*/ 1 h 4"/>
                <a:gd name="T10" fmla="*/ 3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3" y="0"/>
                  </a:moveTo>
                  <a:cubicBezTo>
                    <a:pt x="0" y="3"/>
                    <a:pt x="0" y="3"/>
                    <a:pt x="0" y="3"/>
                  </a:cubicBezTo>
                  <a:cubicBezTo>
                    <a:pt x="0" y="3"/>
                    <a:pt x="0" y="3"/>
                    <a:pt x="0" y="4"/>
                  </a:cubicBezTo>
                  <a:cubicBezTo>
                    <a:pt x="4" y="1"/>
                    <a:pt x="4" y="1"/>
                    <a:pt x="4" y="1"/>
                  </a:cubicBezTo>
                  <a:cubicBezTo>
                    <a:pt x="4" y="1"/>
                    <a:pt x="4" y="1"/>
                    <a:pt x="4" y="1"/>
                  </a:cubicBezTo>
                  <a:cubicBezTo>
                    <a:pt x="3" y="0"/>
                    <a:pt x="3" y="0"/>
                    <a:pt x="3" y="0"/>
                  </a:cubicBezTo>
                </a:path>
              </a:pathLst>
            </a:custGeom>
            <a:solidFill>
              <a:srgbClr val="20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8" name="Freeform 597"/>
            <p:cNvSpPr>
              <a:spLocks/>
            </p:cNvSpPr>
            <p:nvPr/>
          </p:nvSpPr>
          <p:spPr bwMode="auto">
            <a:xfrm>
              <a:off x="8943211" y="3228941"/>
              <a:ext cx="84540" cy="84539"/>
            </a:xfrm>
            <a:custGeom>
              <a:avLst/>
              <a:gdLst>
                <a:gd name="T0" fmla="*/ 1 w 46"/>
                <a:gd name="T1" fmla="*/ 0 h 46"/>
                <a:gd name="T2" fmla="*/ 0 w 46"/>
                <a:gd name="T3" fmla="*/ 12 h 46"/>
                <a:gd name="T4" fmla="*/ 3 w 46"/>
                <a:gd name="T5" fmla="*/ 31 h 46"/>
                <a:gd name="T6" fmla="*/ 12 w 46"/>
                <a:gd name="T7" fmla="*/ 42 h 46"/>
                <a:gd name="T8" fmla="*/ 19 w 46"/>
                <a:gd name="T9" fmla="*/ 43 h 46"/>
                <a:gd name="T10" fmla="*/ 17 w 46"/>
                <a:gd name="T11" fmla="*/ 44 h 46"/>
                <a:gd name="T12" fmla="*/ 19 w 46"/>
                <a:gd name="T13" fmla="*/ 45 h 46"/>
                <a:gd name="T14" fmla="*/ 24 w 46"/>
                <a:gd name="T15" fmla="*/ 46 h 46"/>
                <a:gd name="T16" fmla="*/ 45 w 46"/>
                <a:gd name="T17" fmla="*/ 39 h 46"/>
                <a:gd name="T18" fmla="*/ 46 w 46"/>
                <a:gd name="T19" fmla="*/ 35 h 46"/>
                <a:gd name="T20" fmla="*/ 30 w 46"/>
                <a:gd name="T21" fmla="*/ 40 h 46"/>
                <a:gd name="T22" fmla="*/ 30 w 46"/>
                <a:gd name="T23" fmla="*/ 40 h 46"/>
                <a:gd name="T24" fmla="*/ 4 w 46"/>
                <a:gd name="T25" fmla="*/ 0 h 46"/>
                <a:gd name="T26" fmla="*/ 1 w 46"/>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46">
                  <a:moveTo>
                    <a:pt x="1" y="0"/>
                  </a:moveTo>
                  <a:cubicBezTo>
                    <a:pt x="0" y="12"/>
                    <a:pt x="0" y="12"/>
                    <a:pt x="0" y="12"/>
                  </a:cubicBezTo>
                  <a:cubicBezTo>
                    <a:pt x="1" y="20"/>
                    <a:pt x="2" y="28"/>
                    <a:pt x="3" y="31"/>
                  </a:cubicBezTo>
                  <a:cubicBezTo>
                    <a:pt x="5" y="34"/>
                    <a:pt x="7" y="38"/>
                    <a:pt x="12" y="42"/>
                  </a:cubicBezTo>
                  <a:cubicBezTo>
                    <a:pt x="19" y="43"/>
                    <a:pt x="19" y="43"/>
                    <a:pt x="19" y="43"/>
                  </a:cubicBezTo>
                  <a:cubicBezTo>
                    <a:pt x="17" y="44"/>
                    <a:pt x="17" y="44"/>
                    <a:pt x="17" y="44"/>
                  </a:cubicBezTo>
                  <a:cubicBezTo>
                    <a:pt x="18" y="45"/>
                    <a:pt x="19" y="45"/>
                    <a:pt x="19" y="45"/>
                  </a:cubicBezTo>
                  <a:cubicBezTo>
                    <a:pt x="21" y="46"/>
                    <a:pt x="22" y="46"/>
                    <a:pt x="24" y="46"/>
                  </a:cubicBezTo>
                  <a:cubicBezTo>
                    <a:pt x="34" y="46"/>
                    <a:pt x="45" y="39"/>
                    <a:pt x="45" y="39"/>
                  </a:cubicBezTo>
                  <a:cubicBezTo>
                    <a:pt x="46" y="35"/>
                    <a:pt x="46" y="35"/>
                    <a:pt x="46" y="35"/>
                  </a:cubicBezTo>
                  <a:cubicBezTo>
                    <a:pt x="42" y="38"/>
                    <a:pt x="37" y="40"/>
                    <a:pt x="30" y="40"/>
                  </a:cubicBezTo>
                  <a:cubicBezTo>
                    <a:pt x="30" y="40"/>
                    <a:pt x="30" y="40"/>
                    <a:pt x="30" y="40"/>
                  </a:cubicBezTo>
                  <a:cubicBezTo>
                    <a:pt x="4" y="40"/>
                    <a:pt x="3" y="10"/>
                    <a:pt x="4" y="0"/>
                  </a:cubicBezTo>
                  <a:cubicBezTo>
                    <a:pt x="1" y="0"/>
                    <a:pt x="1" y="0"/>
                    <a:pt x="1" y="0"/>
                  </a:cubicBezTo>
                </a:path>
              </a:pathLst>
            </a:custGeom>
            <a:solidFill>
              <a:srgbClr val="DBB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9" name="Freeform 598"/>
            <p:cNvSpPr>
              <a:spLocks noEditPoints="1"/>
            </p:cNvSpPr>
            <p:nvPr/>
          </p:nvSpPr>
          <p:spPr bwMode="auto">
            <a:xfrm>
              <a:off x="8943211" y="3228941"/>
              <a:ext cx="34902" cy="80661"/>
            </a:xfrm>
            <a:custGeom>
              <a:avLst/>
              <a:gdLst>
                <a:gd name="T0" fmla="*/ 12 w 19"/>
                <a:gd name="T1" fmla="*/ 42 h 44"/>
                <a:gd name="T2" fmla="*/ 17 w 19"/>
                <a:gd name="T3" fmla="*/ 44 h 44"/>
                <a:gd name="T4" fmla="*/ 19 w 19"/>
                <a:gd name="T5" fmla="*/ 43 h 44"/>
                <a:gd name="T6" fmla="*/ 12 w 19"/>
                <a:gd name="T7" fmla="*/ 42 h 44"/>
                <a:gd name="T8" fmla="*/ 0 w 19"/>
                <a:gd name="T9" fmla="*/ 0 h 44"/>
                <a:gd name="T10" fmla="*/ 0 w 19"/>
                <a:gd name="T11" fmla="*/ 12 h 44"/>
                <a:gd name="T12" fmla="*/ 1 w 19"/>
                <a:gd name="T13" fmla="*/ 0 h 44"/>
                <a:gd name="T14" fmla="*/ 0 w 19"/>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4">
                  <a:moveTo>
                    <a:pt x="12" y="42"/>
                  </a:moveTo>
                  <a:cubicBezTo>
                    <a:pt x="14" y="43"/>
                    <a:pt x="15" y="44"/>
                    <a:pt x="17" y="44"/>
                  </a:cubicBezTo>
                  <a:cubicBezTo>
                    <a:pt x="19" y="43"/>
                    <a:pt x="19" y="43"/>
                    <a:pt x="19" y="43"/>
                  </a:cubicBezTo>
                  <a:cubicBezTo>
                    <a:pt x="12" y="42"/>
                    <a:pt x="12" y="42"/>
                    <a:pt x="12" y="42"/>
                  </a:cubicBezTo>
                  <a:moveTo>
                    <a:pt x="0" y="0"/>
                  </a:moveTo>
                  <a:cubicBezTo>
                    <a:pt x="0" y="2"/>
                    <a:pt x="0" y="7"/>
                    <a:pt x="0" y="12"/>
                  </a:cubicBezTo>
                  <a:cubicBezTo>
                    <a:pt x="1" y="0"/>
                    <a:pt x="1" y="0"/>
                    <a:pt x="1" y="0"/>
                  </a:cubicBezTo>
                  <a:cubicBezTo>
                    <a:pt x="0" y="0"/>
                    <a:pt x="0" y="0"/>
                    <a:pt x="0" y="0"/>
                  </a:cubicBezTo>
                </a:path>
              </a:pathLst>
            </a:custGeom>
            <a:solidFill>
              <a:srgbClr val="612C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0" name="Freeform 599"/>
            <p:cNvSpPr>
              <a:spLocks/>
            </p:cNvSpPr>
            <p:nvPr/>
          </p:nvSpPr>
          <p:spPr bwMode="auto">
            <a:xfrm>
              <a:off x="8941659" y="3225063"/>
              <a:ext cx="9307" cy="3878"/>
            </a:xfrm>
            <a:custGeom>
              <a:avLst/>
              <a:gdLst>
                <a:gd name="T0" fmla="*/ 0 w 5"/>
                <a:gd name="T1" fmla="*/ 0 h 2"/>
                <a:gd name="T2" fmla="*/ 1 w 5"/>
                <a:gd name="T3" fmla="*/ 2 h 2"/>
                <a:gd name="T4" fmla="*/ 2 w 5"/>
                <a:gd name="T5" fmla="*/ 2 h 2"/>
                <a:gd name="T6" fmla="*/ 5 w 5"/>
                <a:gd name="T7" fmla="*/ 2 h 2"/>
                <a:gd name="T8" fmla="*/ 5 w 5"/>
                <a:gd name="T9" fmla="*/ 1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cubicBezTo>
                    <a:pt x="0" y="0"/>
                    <a:pt x="0" y="1"/>
                    <a:pt x="1" y="2"/>
                  </a:cubicBezTo>
                  <a:cubicBezTo>
                    <a:pt x="2" y="2"/>
                    <a:pt x="2" y="2"/>
                    <a:pt x="2" y="2"/>
                  </a:cubicBezTo>
                  <a:cubicBezTo>
                    <a:pt x="5" y="2"/>
                    <a:pt x="5" y="2"/>
                    <a:pt x="5" y="2"/>
                  </a:cubicBezTo>
                  <a:cubicBezTo>
                    <a:pt x="5" y="2"/>
                    <a:pt x="5" y="1"/>
                    <a:pt x="5" y="1"/>
                  </a:cubicBezTo>
                  <a:cubicBezTo>
                    <a:pt x="0" y="0"/>
                    <a:pt x="0" y="0"/>
                    <a:pt x="0" y="0"/>
                  </a:cubicBezTo>
                </a:path>
              </a:pathLst>
            </a:custGeom>
            <a:solidFill>
              <a:srgbClr val="20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1" name="Freeform 600"/>
            <p:cNvSpPr>
              <a:spLocks/>
            </p:cNvSpPr>
            <p:nvPr/>
          </p:nvSpPr>
          <p:spPr bwMode="auto">
            <a:xfrm>
              <a:off x="8949415" y="3226614"/>
              <a:ext cx="78335" cy="75232"/>
            </a:xfrm>
            <a:custGeom>
              <a:avLst/>
              <a:gdLst>
                <a:gd name="T0" fmla="*/ 1 w 43"/>
                <a:gd name="T1" fmla="*/ 0 h 41"/>
                <a:gd name="T2" fmla="*/ 1 w 43"/>
                <a:gd name="T3" fmla="*/ 1 h 41"/>
                <a:gd name="T4" fmla="*/ 27 w 43"/>
                <a:gd name="T5" fmla="*/ 41 h 41"/>
                <a:gd name="T6" fmla="*/ 27 w 43"/>
                <a:gd name="T7" fmla="*/ 41 h 41"/>
                <a:gd name="T8" fmla="*/ 43 w 43"/>
                <a:gd name="T9" fmla="*/ 36 h 41"/>
                <a:gd name="T10" fmla="*/ 43 w 43"/>
                <a:gd name="T11" fmla="*/ 33 h 41"/>
                <a:gd name="T12" fmla="*/ 24 w 43"/>
                <a:gd name="T13" fmla="*/ 36 h 41"/>
                <a:gd name="T14" fmla="*/ 18 w 43"/>
                <a:gd name="T15" fmla="*/ 36 h 41"/>
                <a:gd name="T16" fmla="*/ 4 w 43"/>
                <a:gd name="T17" fmla="*/ 0 h 41"/>
                <a:gd name="T18" fmla="*/ 1 w 43"/>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1">
                  <a:moveTo>
                    <a:pt x="1" y="0"/>
                  </a:moveTo>
                  <a:cubicBezTo>
                    <a:pt x="1" y="0"/>
                    <a:pt x="1" y="1"/>
                    <a:pt x="1" y="1"/>
                  </a:cubicBezTo>
                  <a:cubicBezTo>
                    <a:pt x="0" y="11"/>
                    <a:pt x="1" y="41"/>
                    <a:pt x="27" y="41"/>
                  </a:cubicBezTo>
                  <a:cubicBezTo>
                    <a:pt x="27" y="41"/>
                    <a:pt x="27" y="41"/>
                    <a:pt x="27" y="41"/>
                  </a:cubicBezTo>
                  <a:cubicBezTo>
                    <a:pt x="34" y="41"/>
                    <a:pt x="39" y="39"/>
                    <a:pt x="43" y="36"/>
                  </a:cubicBezTo>
                  <a:cubicBezTo>
                    <a:pt x="43" y="33"/>
                    <a:pt x="43" y="33"/>
                    <a:pt x="43" y="33"/>
                  </a:cubicBezTo>
                  <a:cubicBezTo>
                    <a:pt x="43" y="33"/>
                    <a:pt x="36" y="36"/>
                    <a:pt x="24" y="36"/>
                  </a:cubicBezTo>
                  <a:cubicBezTo>
                    <a:pt x="22" y="36"/>
                    <a:pt x="20" y="36"/>
                    <a:pt x="18" y="36"/>
                  </a:cubicBezTo>
                  <a:cubicBezTo>
                    <a:pt x="3" y="35"/>
                    <a:pt x="4" y="0"/>
                    <a:pt x="4" y="0"/>
                  </a:cubicBezTo>
                  <a:cubicBezTo>
                    <a:pt x="1" y="0"/>
                    <a:pt x="1" y="0"/>
                    <a:pt x="1" y="0"/>
                  </a:cubicBezTo>
                </a:path>
              </a:pathLst>
            </a:custGeom>
            <a:solidFill>
              <a:srgbClr val="20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2" name="Freeform 601"/>
            <p:cNvSpPr>
              <a:spLocks/>
            </p:cNvSpPr>
            <p:nvPr/>
          </p:nvSpPr>
          <p:spPr bwMode="auto">
            <a:xfrm>
              <a:off x="8791194" y="3356913"/>
              <a:ext cx="14736" cy="20165"/>
            </a:xfrm>
            <a:custGeom>
              <a:avLst/>
              <a:gdLst>
                <a:gd name="T0" fmla="*/ 7 w 8"/>
                <a:gd name="T1" fmla="*/ 0 h 11"/>
                <a:gd name="T2" fmla="*/ 3 w 8"/>
                <a:gd name="T3" fmla="*/ 3 h 11"/>
                <a:gd name="T4" fmla="*/ 0 w 8"/>
                <a:gd name="T5" fmla="*/ 6 h 11"/>
                <a:gd name="T6" fmla="*/ 3 w 8"/>
                <a:gd name="T7" fmla="*/ 11 h 11"/>
                <a:gd name="T8" fmla="*/ 7 w 8"/>
                <a:gd name="T9" fmla="*/ 0 h 11"/>
              </a:gdLst>
              <a:ahLst/>
              <a:cxnLst>
                <a:cxn ang="0">
                  <a:pos x="T0" y="T1"/>
                </a:cxn>
                <a:cxn ang="0">
                  <a:pos x="T2" y="T3"/>
                </a:cxn>
                <a:cxn ang="0">
                  <a:pos x="T4" y="T5"/>
                </a:cxn>
                <a:cxn ang="0">
                  <a:pos x="T6" y="T7"/>
                </a:cxn>
                <a:cxn ang="0">
                  <a:pos x="T8" y="T9"/>
                </a:cxn>
              </a:cxnLst>
              <a:rect l="0" t="0" r="r" b="b"/>
              <a:pathLst>
                <a:path w="8" h="11">
                  <a:moveTo>
                    <a:pt x="7" y="0"/>
                  </a:moveTo>
                  <a:cubicBezTo>
                    <a:pt x="7" y="0"/>
                    <a:pt x="5" y="2"/>
                    <a:pt x="3" y="3"/>
                  </a:cubicBezTo>
                  <a:cubicBezTo>
                    <a:pt x="2" y="4"/>
                    <a:pt x="1" y="5"/>
                    <a:pt x="0" y="6"/>
                  </a:cubicBezTo>
                  <a:cubicBezTo>
                    <a:pt x="3" y="11"/>
                    <a:pt x="3" y="11"/>
                    <a:pt x="3" y="11"/>
                  </a:cubicBezTo>
                  <a:cubicBezTo>
                    <a:pt x="3" y="11"/>
                    <a:pt x="8" y="6"/>
                    <a:pt x="7" y="0"/>
                  </a:cubicBezTo>
                </a:path>
              </a:pathLst>
            </a:custGeom>
            <a:solidFill>
              <a:srgbClr val="DBB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3" name="Freeform 602"/>
            <p:cNvSpPr>
              <a:spLocks/>
            </p:cNvSpPr>
            <p:nvPr/>
          </p:nvSpPr>
          <p:spPr bwMode="auto">
            <a:xfrm>
              <a:off x="8791194" y="3362343"/>
              <a:ext cx="5429" cy="5429"/>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0" y="3"/>
                    <a:pt x="0" y="3"/>
                    <a:pt x="0" y="3"/>
                  </a:cubicBezTo>
                  <a:cubicBezTo>
                    <a:pt x="1" y="2"/>
                    <a:pt x="2" y="1"/>
                    <a:pt x="3" y="0"/>
                  </a:cubicBezTo>
                </a:path>
              </a:pathLst>
            </a:custGeom>
            <a:solidFill>
              <a:srgbClr val="DBB0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4" name="Freeform 603"/>
            <p:cNvSpPr>
              <a:spLocks/>
            </p:cNvSpPr>
            <p:nvPr/>
          </p:nvSpPr>
          <p:spPr bwMode="auto">
            <a:xfrm>
              <a:off x="8353759" y="3386386"/>
              <a:ext cx="1004394" cy="522748"/>
            </a:xfrm>
            <a:custGeom>
              <a:avLst/>
              <a:gdLst>
                <a:gd name="T0" fmla="*/ 434 w 548"/>
                <a:gd name="T1" fmla="*/ 37 h 285"/>
                <a:gd name="T2" fmla="*/ 305 w 548"/>
                <a:gd name="T3" fmla="*/ 101 h 285"/>
                <a:gd name="T4" fmla="*/ 191 w 548"/>
                <a:gd name="T5" fmla="*/ 0 h 285"/>
                <a:gd name="T6" fmla="*/ 6 w 548"/>
                <a:gd name="T7" fmla="*/ 98 h 285"/>
                <a:gd name="T8" fmla="*/ 0 w 548"/>
                <a:gd name="T9" fmla="*/ 198 h 285"/>
                <a:gd name="T10" fmla="*/ 241 w 548"/>
                <a:gd name="T11" fmla="*/ 271 h 285"/>
                <a:gd name="T12" fmla="*/ 548 w 548"/>
                <a:gd name="T13" fmla="*/ 124 h 285"/>
                <a:gd name="T14" fmla="*/ 434 w 548"/>
                <a:gd name="T15" fmla="*/ 37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285">
                  <a:moveTo>
                    <a:pt x="434" y="37"/>
                  </a:moveTo>
                  <a:cubicBezTo>
                    <a:pt x="413" y="73"/>
                    <a:pt x="359" y="105"/>
                    <a:pt x="305" y="101"/>
                  </a:cubicBezTo>
                  <a:cubicBezTo>
                    <a:pt x="241" y="96"/>
                    <a:pt x="197" y="48"/>
                    <a:pt x="191" y="0"/>
                  </a:cubicBezTo>
                  <a:cubicBezTo>
                    <a:pt x="79" y="25"/>
                    <a:pt x="6" y="98"/>
                    <a:pt x="6" y="98"/>
                  </a:cubicBezTo>
                  <a:cubicBezTo>
                    <a:pt x="0" y="198"/>
                    <a:pt x="0" y="198"/>
                    <a:pt x="0" y="198"/>
                  </a:cubicBezTo>
                  <a:cubicBezTo>
                    <a:pt x="0" y="198"/>
                    <a:pt x="122" y="285"/>
                    <a:pt x="241" y="271"/>
                  </a:cubicBezTo>
                  <a:cubicBezTo>
                    <a:pt x="484" y="253"/>
                    <a:pt x="548" y="124"/>
                    <a:pt x="548" y="124"/>
                  </a:cubicBezTo>
                  <a:cubicBezTo>
                    <a:pt x="509" y="86"/>
                    <a:pt x="471" y="57"/>
                    <a:pt x="434" y="37"/>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5" name="Freeform 604"/>
            <p:cNvSpPr>
              <a:spLocks/>
            </p:cNvSpPr>
            <p:nvPr/>
          </p:nvSpPr>
          <p:spPr bwMode="auto">
            <a:xfrm>
              <a:off x="8212601" y="3797449"/>
              <a:ext cx="375388" cy="217941"/>
            </a:xfrm>
            <a:custGeom>
              <a:avLst/>
              <a:gdLst>
                <a:gd name="T0" fmla="*/ 205 w 205"/>
                <a:gd name="T1" fmla="*/ 14 h 119"/>
                <a:gd name="T2" fmla="*/ 114 w 205"/>
                <a:gd name="T3" fmla="*/ 110 h 119"/>
                <a:gd name="T4" fmla="*/ 0 w 205"/>
                <a:gd name="T5" fmla="*/ 45 h 119"/>
                <a:gd name="T6" fmla="*/ 56 w 205"/>
                <a:gd name="T7" fmla="*/ 7 h 119"/>
                <a:gd name="T8" fmla="*/ 127 w 205"/>
                <a:gd name="T9" fmla="*/ 29 h 119"/>
                <a:gd name="T10" fmla="*/ 159 w 205"/>
                <a:gd name="T11" fmla="*/ 0 h 119"/>
                <a:gd name="T12" fmla="*/ 205 w 205"/>
                <a:gd name="T13" fmla="*/ 14 h 119"/>
              </a:gdLst>
              <a:ahLst/>
              <a:cxnLst>
                <a:cxn ang="0">
                  <a:pos x="T0" y="T1"/>
                </a:cxn>
                <a:cxn ang="0">
                  <a:pos x="T2" y="T3"/>
                </a:cxn>
                <a:cxn ang="0">
                  <a:pos x="T4" y="T5"/>
                </a:cxn>
                <a:cxn ang="0">
                  <a:pos x="T6" y="T7"/>
                </a:cxn>
                <a:cxn ang="0">
                  <a:pos x="T8" y="T9"/>
                </a:cxn>
                <a:cxn ang="0">
                  <a:pos x="T10" y="T11"/>
                </a:cxn>
                <a:cxn ang="0">
                  <a:pos x="T12" y="T13"/>
                </a:cxn>
              </a:cxnLst>
              <a:rect l="0" t="0" r="r" b="b"/>
              <a:pathLst>
                <a:path w="205" h="119">
                  <a:moveTo>
                    <a:pt x="205" y="14"/>
                  </a:moveTo>
                  <a:cubicBezTo>
                    <a:pt x="205" y="14"/>
                    <a:pt x="161" y="100"/>
                    <a:pt x="114" y="110"/>
                  </a:cubicBezTo>
                  <a:cubicBezTo>
                    <a:pt x="67" y="119"/>
                    <a:pt x="0" y="45"/>
                    <a:pt x="0" y="45"/>
                  </a:cubicBezTo>
                  <a:cubicBezTo>
                    <a:pt x="56" y="7"/>
                    <a:pt x="56" y="7"/>
                    <a:pt x="56" y="7"/>
                  </a:cubicBezTo>
                  <a:cubicBezTo>
                    <a:pt x="56" y="7"/>
                    <a:pt x="112" y="38"/>
                    <a:pt x="127" y="29"/>
                  </a:cubicBezTo>
                  <a:cubicBezTo>
                    <a:pt x="142" y="20"/>
                    <a:pt x="159" y="0"/>
                    <a:pt x="159" y="0"/>
                  </a:cubicBezTo>
                  <a:lnTo>
                    <a:pt x="205" y="1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6" name="Freeform 605"/>
            <p:cNvSpPr>
              <a:spLocks/>
            </p:cNvSpPr>
            <p:nvPr/>
          </p:nvSpPr>
          <p:spPr bwMode="auto">
            <a:xfrm>
              <a:off x="8250605" y="3204898"/>
              <a:ext cx="337383" cy="280764"/>
            </a:xfrm>
            <a:custGeom>
              <a:avLst/>
              <a:gdLst>
                <a:gd name="T0" fmla="*/ 184 w 184"/>
                <a:gd name="T1" fmla="*/ 132 h 153"/>
                <a:gd name="T2" fmla="*/ 128 w 184"/>
                <a:gd name="T3" fmla="*/ 24 h 153"/>
                <a:gd name="T4" fmla="*/ 0 w 184"/>
                <a:gd name="T5" fmla="*/ 48 h 153"/>
                <a:gd name="T6" fmla="*/ 40 w 184"/>
                <a:gd name="T7" fmla="*/ 103 h 153"/>
                <a:gd name="T8" fmla="*/ 115 w 184"/>
                <a:gd name="T9" fmla="*/ 104 h 153"/>
                <a:gd name="T10" fmla="*/ 134 w 184"/>
                <a:gd name="T11" fmla="*/ 153 h 153"/>
                <a:gd name="T12" fmla="*/ 184 w 184"/>
                <a:gd name="T13" fmla="*/ 132 h 153"/>
              </a:gdLst>
              <a:ahLst/>
              <a:cxnLst>
                <a:cxn ang="0">
                  <a:pos x="T0" y="T1"/>
                </a:cxn>
                <a:cxn ang="0">
                  <a:pos x="T2" y="T3"/>
                </a:cxn>
                <a:cxn ang="0">
                  <a:pos x="T4" y="T5"/>
                </a:cxn>
                <a:cxn ang="0">
                  <a:pos x="T6" y="T7"/>
                </a:cxn>
                <a:cxn ang="0">
                  <a:pos x="T8" y="T9"/>
                </a:cxn>
                <a:cxn ang="0">
                  <a:pos x="T10" y="T11"/>
                </a:cxn>
                <a:cxn ang="0">
                  <a:pos x="T12" y="T13"/>
                </a:cxn>
              </a:cxnLst>
              <a:rect l="0" t="0" r="r" b="b"/>
              <a:pathLst>
                <a:path w="184" h="153">
                  <a:moveTo>
                    <a:pt x="184" y="132"/>
                  </a:moveTo>
                  <a:cubicBezTo>
                    <a:pt x="184" y="132"/>
                    <a:pt x="170" y="48"/>
                    <a:pt x="128" y="24"/>
                  </a:cubicBezTo>
                  <a:cubicBezTo>
                    <a:pt x="87" y="0"/>
                    <a:pt x="0" y="48"/>
                    <a:pt x="0" y="48"/>
                  </a:cubicBezTo>
                  <a:cubicBezTo>
                    <a:pt x="40" y="103"/>
                    <a:pt x="40" y="103"/>
                    <a:pt x="40" y="103"/>
                  </a:cubicBezTo>
                  <a:cubicBezTo>
                    <a:pt x="40" y="103"/>
                    <a:pt x="104" y="91"/>
                    <a:pt x="115" y="104"/>
                  </a:cubicBezTo>
                  <a:cubicBezTo>
                    <a:pt x="126" y="117"/>
                    <a:pt x="134" y="153"/>
                    <a:pt x="134" y="153"/>
                  </a:cubicBezTo>
                  <a:lnTo>
                    <a:pt x="184" y="13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7" name="Freeform 606"/>
            <p:cNvSpPr>
              <a:spLocks/>
            </p:cNvSpPr>
            <p:nvPr/>
          </p:nvSpPr>
          <p:spPr bwMode="auto">
            <a:xfrm>
              <a:off x="8235869" y="3823043"/>
              <a:ext cx="331954" cy="157445"/>
            </a:xfrm>
            <a:custGeom>
              <a:avLst/>
              <a:gdLst>
                <a:gd name="T0" fmla="*/ 159 w 181"/>
                <a:gd name="T1" fmla="*/ 0 h 86"/>
                <a:gd name="T2" fmla="*/ 181 w 181"/>
                <a:gd name="T3" fmla="*/ 8 h 86"/>
                <a:gd name="T4" fmla="*/ 96 w 181"/>
                <a:gd name="T5" fmla="*/ 85 h 86"/>
                <a:gd name="T6" fmla="*/ 0 w 181"/>
                <a:gd name="T7" fmla="*/ 33 h 86"/>
                <a:gd name="T8" fmla="*/ 40 w 181"/>
                <a:gd name="T9" fmla="*/ 6 h 86"/>
                <a:gd name="T10" fmla="*/ 115 w 181"/>
                <a:gd name="T11" fmla="*/ 41 h 86"/>
                <a:gd name="T12" fmla="*/ 159 w 181"/>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181" h="86">
                  <a:moveTo>
                    <a:pt x="159" y="0"/>
                  </a:moveTo>
                  <a:cubicBezTo>
                    <a:pt x="181" y="8"/>
                    <a:pt x="181" y="8"/>
                    <a:pt x="181" y="8"/>
                  </a:cubicBezTo>
                  <a:cubicBezTo>
                    <a:pt x="181" y="8"/>
                    <a:pt x="122" y="86"/>
                    <a:pt x="96" y="85"/>
                  </a:cubicBezTo>
                  <a:cubicBezTo>
                    <a:pt x="58" y="84"/>
                    <a:pt x="0" y="33"/>
                    <a:pt x="0" y="33"/>
                  </a:cubicBezTo>
                  <a:cubicBezTo>
                    <a:pt x="40" y="6"/>
                    <a:pt x="40" y="6"/>
                    <a:pt x="40" y="6"/>
                  </a:cubicBezTo>
                  <a:cubicBezTo>
                    <a:pt x="40" y="6"/>
                    <a:pt x="103" y="47"/>
                    <a:pt x="115" y="41"/>
                  </a:cubicBezTo>
                  <a:cubicBezTo>
                    <a:pt x="127" y="35"/>
                    <a:pt x="159" y="0"/>
                    <a:pt x="159" y="0"/>
                  </a:cubicBezTo>
                  <a:close/>
                </a:path>
              </a:pathLst>
            </a:custGeom>
            <a:solidFill>
              <a:srgbClr val="BA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8" name="Freeform 607"/>
            <p:cNvSpPr>
              <a:spLocks/>
            </p:cNvSpPr>
            <p:nvPr/>
          </p:nvSpPr>
          <p:spPr bwMode="auto">
            <a:xfrm>
              <a:off x="8298692" y="3234370"/>
              <a:ext cx="269131" cy="228799"/>
            </a:xfrm>
            <a:custGeom>
              <a:avLst/>
              <a:gdLst>
                <a:gd name="T0" fmla="*/ 20 w 147"/>
                <a:gd name="T1" fmla="*/ 73 h 125"/>
                <a:gd name="T2" fmla="*/ 92 w 147"/>
                <a:gd name="T3" fmla="*/ 66 h 125"/>
                <a:gd name="T4" fmla="*/ 119 w 147"/>
                <a:gd name="T5" fmla="*/ 125 h 125"/>
                <a:gd name="T6" fmla="*/ 147 w 147"/>
                <a:gd name="T7" fmla="*/ 113 h 125"/>
                <a:gd name="T8" fmla="*/ 100 w 147"/>
                <a:gd name="T9" fmla="*/ 26 h 125"/>
                <a:gd name="T10" fmla="*/ 0 w 147"/>
                <a:gd name="T11" fmla="*/ 34 h 125"/>
                <a:gd name="T12" fmla="*/ 20 w 147"/>
                <a:gd name="T13" fmla="*/ 73 h 125"/>
              </a:gdLst>
              <a:ahLst/>
              <a:cxnLst>
                <a:cxn ang="0">
                  <a:pos x="T0" y="T1"/>
                </a:cxn>
                <a:cxn ang="0">
                  <a:pos x="T2" y="T3"/>
                </a:cxn>
                <a:cxn ang="0">
                  <a:pos x="T4" y="T5"/>
                </a:cxn>
                <a:cxn ang="0">
                  <a:pos x="T6" y="T7"/>
                </a:cxn>
                <a:cxn ang="0">
                  <a:pos x="T8" y="T9"/>
                </a:cxn>
                <a:cxn ang="0">
                  <a:pos x="T10" y="T11"/>
                </a:cxn>
                <a:cxn ang="0">
                  <a:pos x="T12" y="T13"/>
                </a:cxn>
              </a:cxnLst>
              <a:rect l="0" t="0" r="r" b="b"/>
              <a:pathLst>
                <a:path w="147" h="125">
                  <a:moveTo>
                    <a:pt x="20" y="73"/>
                  </a:moveTo>
                  <a:cubicBezTo>
                    <a:pt x="20" y="73"/>
                    <a:pt x="81" y="59"/>
                    <a:pt x="92" y="66"/>
                  </a:cubicBezTo>
                  <a:cubicBezTo>
                    <a:pt x="104" y="72"/>
                    <a:pt x="119" y="125"/>
                    <a:pt x="119" y="125"/>
                  </a:cubicBezTo>
                  <a:cubicBezTo>
                    <a:pt x="147" y="113"/>
                    <a:pt x="147" y="113"/>
                    <a:pt x="147" y="113"/>
                  </a:cubicBezTo>
                  <a:cubicBezTo>
                    <a:pt x="147" y="113"/>
                    <a:pt x="119" y="39"/>
                    <a:pt x="100" y="26"/>
                  </a:cubicBezTo>
                  <a:cubicBezTo>
                    <a:pt x="66" y="0"/>
                    <a:pt x="0" y="34"/>
                    <a:pt x="0" y="34"/>
                  </a:cubicBezTo>
                  <a:lnTo>
                    <a:pt x="20" y="73"/>
                  </a:lnTo>
                  <a:close/>
                </a:path>
              </a:pathLst>
            </a:custGeom>
            <a:solidFill>
              <a:srgbClr val="BA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9" name="Freeform 608"/>
            <p:cNvSpPr>
              <a:spLocks/>
            </p:cNvSpPr>
            <p:nvPr/>
          </p:nvSpPr>
          <p:spPr bwMode="auto">
            <a:xfrm>
              <a:off x="8404948" y="3518236"/>
              <a:ext cx="905118" cy="467681"/>
            </a:xfrm>
            <a:custGeom>
              <a:avLst/>
              <a:gdLst>
                <a:gd name="T0" fmla="*/ 494 w 494"/>
                <a:gd name="T1" fmla="*/ 52 h 255"/>
                <a:gd name="T2" fmla="*/ 380 w 494"/>
                <a:gd name="T3" fmla="*/ 86 h 255"/>
                <a:gd name="T4" fmla="*/ 221 w 494"/>
                <a:gd name="T5" fmla="*/ 71 h 255"/>
                <a:gd name="T6" fmla="*/ 127 w 494"/>
                <a:gd name="T7" fmla="*/ 83 h 255"/>
                <a:gd name="T8" fmla="*/ 0 w 494"/>
                <a:gd name="T9" fmla="*/ 30 h 255"/>
                <a:gd name="T10" fmla="*/ 10 w 494"/>
                <a:gd name="T11" fmla="*/ 126 h 255"/>
                <a:gd name="T12" fmla="*/ 493 w 494"/>
                <a:gd name="T13" fmla="*/ 53 h 255"/>
              </a:gdLst>
              <a:ahLst/>
              <a:cxnLst>
                <a:cxn ang="0">
                  <a:pos x="T0" y="T1"/>
                </a:cxn>
                <a:cxn ang="0">
                  <a:pos x="T2" y="T3"/>
                </a:cxn>
                <a:cxn ang="0">
                  <a:pos x="T4" y="T5"/>
                </a:cxn>
                <a:cxn ang="0">
                  <a:pos x="T6" y="T7"/>
                </a:cxn>
                <a:cxn ang="0">
                  <a:pos x="T8" y="T9"/>
                </a:cxn>
                <a:cxn ang="0">
                  <a:pos x="T10" y="T11"/>
                </a:cxn>
                <a:cxn ang="0">
                  <a:pos x="T12" y="T13"/>
                </a:cxn>
              </a:cxnLst>
              <a:rect l="0" t="0" r="r" b="b"/>
              <a:pathLst>
                <a:path w="494" h="255">
                  <a:moveTo>
                    <a:pt x="494" y="52"/>
                  </a:moveTo>
                  <a:cubicBezTo>
                    <a:pt x="494" y="52"/>
                    <a:pt x="403" y="101"/>
                    <a:pt x="380" y="86"/>
                  </a:cubicBezTo>
                  <a:cubicBezTo>
                    <a:pt x="356" y="71"/>
                    <a:pt x="289" y="101"/>
                    <a:pt x="221" y="71"/>
                  </a:cubicBezTo>
                  <a:cubicBezTo>
                    <a:pt x="180" y="52"/>
                    <a:pt x="134" y="84"/>
                    <a:pt x="127" y="83"/>
                  </a:cubicBezTo>
                  <a:cubicBezTo>
                    <a:pt x="121" y="82"/>
                    <a:pt x="56" y="0"/>
                    <a:pt x="0" y="30"/>
                  </a:cubicBezTo>
                  <a:cubicBezTo>
                    <a:pt x="10" y="126"/>
                    <a:pt x="10" y="126"/>
                    <a:pt x="10" y="126"/>
                  </a:cubicBezTo>
                  <a:cubicBezTo>
                    <a:pt x="10" y="126"/>
                    <a:pt x="306" y="255"/>
                    <a:pt x="493" y="53"/>
                  </a:cubicBezTo>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0" name="Freeform 609"/>
            <p:cNvSpPr>
              <a:spLocks/>
            </p:cNvSpPr>
            <p:nvPr/>
          </p:nvSpPr>
          <p:spPr bwMode="auto">
            <a:xfrm>
              <a:off x="8648485" y="3394142"/>
              <a:ext cx="542916" cy="241984"/>
            </a:xfrm>
            <a:custGeom>
              <a:avLst/>
              <a:gdLst>
                <a:gd name="T0" fmla="*/ 0 w 296"/>
                <a:gd name="T1" fmla="*/ 5 h 132"/>
                <a:gd name="T2" fmla="*/ 20 w 296"/>
                <a:gd name="T3" fmla="*/ 0 h 132"/>
                <a:gd name="T4" fmla="*/ 153 w 296"/>
                <a:gd name="T5" fmla="*/ 102 h 132"/>
                <a:gd name="T6" fmla="*/ 263 w 296"/>
                <a:gd name="T7" fmla="*/ 64 h 132"/>
                <a:gd name="T8" fmla="*/ 289 w 296"/>
                <a:gd name="T9" fmla="*/ 37 h 132"/>
                <a:gd name="T10" fmla="*/ 296 w 296"/>
                <a:gd name="T11" fmla="*/ 46 h 132"/>
                <a:gd name="T12" fmla="*/ 146 w 296"/>
                <a:gd name="T13" fmla="*/ 129 h 132"/>
                <a:gd name="T14" fmla="*/ 0 w 296"/>
                <a:gd name="T15" fmla="*/ 5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6" h="132">
                  <a:moveTo>
                    <a:pt x="0" y="5"/>
                  </a:moveTo>
                  <a:cubicBezTo>
                    <a:pt x="20" y="0"/>
                    <a:pt x="20" y="0"/>
                    <a:pt x="20" y="0"/>
                  </a:cubicBezTo>
                  <a:cubicBezTo>
                    <a:pt x="20" y="0"/>
                    <a:pt x="80" y="116"/>
                    <a:pt x="153" y="102"/>
                  </a:cubicBezTo>
                  <a:cubicBezTo>
                    <a:pt x="225" y="89"/>
                    <a:pt x="263" y="64"/>
                    <a:pt x="263" y="64"/>
                  </a:cubicBezTo>
                  <a:cubicBezTo>
                    <a:pt x="289" y="37"/>
                    <a:pt x="289" y="37"/>
                    <a:pt x="289" y="37"/>
                  </a:cubicBezTo>
                  <a:cubicBezTo>
                    <a:pt x="296" y="46"/>
                    <a:pt x="296" y="46"/>
                    <a:pt x="296" y="46"/>
                  </a:cubicBezTo>
                  <a:cubicBezTo>
                    <a:pt x="296" y="46"/>
                    <a:pt x="262" y="132"/>
                    <a:pt x="146" y="129"/>
                  </a:cubicBezTo>
                  <a:cubicBezTo>
                    <a:pt x="27" y="125"/>
                    <a:pt x="0" y="5"/>
                    <a:pt x="0" y="5"/>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1" name="Freeform 610"/>
            <p:cNvSpPr>
              <a:spLocks/>
            </p:cNvSpPr>
            <p:nvPr/>
          </p:nvSpPr>
          <p:spPr bwMode="auto">
            <a:xfrm>
              <a:off x="8668650" y="3384835"/>
              <a:ext cx="509565" cy="214063"/>
            </a:xfrm>
            <a:custGeom>
              <a:avLst/>
              <a:gdLst>
                <a:gd name="T0" fmla="*/ 19 w 278"/>
                <a:gd name="T1" fmla="*/ 1 h 117"/>
                <a:gd name="T2" fmla="*/ 144 w 278"/>
                <a:gd name="T3" fmla="*/ 95 h 117"/>
                <a:gd name="T4" fmla="*/ 263 w 278"/>
                <a:gd name="T5" fmla="*/ 34 h 117"/>
                <a:gd name="T6" fmla="*/ 278 w 278"/>
                <a:gd name="T7" fmla="*/ 42 h 117"/>
                <a:gd name="T8" fmla="*/ 144 w 278"/>
                <a:gd name="T9" fmla="*/ 115 h 117"/>
                <a:gd name="T10" fmla="*/ 0 w 278"/>
                <a:gd name="T11" fmla="*/ 0 h 117"/>
                <a:gd name="T12" fmla="*/ 19 w 278"/>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278" h="117">
                  <a:moveTo>
                    <a:pt x="19" y="1"/>
                  </a:moveTo>
                  <a:cubicBezTo>
                    <a:pt x="19" y="1"/>
                    <a:pt x="48" y="98"/>
                    <a:pt x="144" y="95"/>
                  </a:cubicBezTo>
                  <a:cubicBezTo>
                    <a:pt x="240" y="92"/>
                    <a:pt x="263" y="34"/>
                    <a:pt x="263" y="34"/>
                  </a:cubicBezTo>
                  <a:cubicBezTo>
                    <a:pt x="278" y="42"/>
                    <a:pt x="278" y="42"/>
                    <a:pt x="278" y="42"/>
                  </a:cubicBezTo>
                  <a:cubicBezTo>
                    <a:pt x="278" y="42"/>
                    <a:pt x="244" y="117"/>
                    <a:pt x="144" y="115"/>
                  </a:cubicBezTo>
                  <a:cubicBezTo>
                    <a:pt x="13" y="113"/>
                    <a:pt x="0" y="0"/>
                    <a:pt x="0" y="0"/>
                  </a:cubicBezTo>
                  <a:lnTo>
                    <a:pt x="19" y="1"/>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2" name="Freeform 611"/>
            <p:cNvSpPr>
              <a:spLocks/>
            </p:cNvSpPr>
            <p:nvPr/>
          </p:nvSpPr>
          <p:spPr bwMode="auto">
            <a:xfrm>
              <a:off x="9218546" y="3555465"/>
              <a:ext cx="225698" cy="158996"/>
            </a:xfrm>
            <a:custGeom>
              <a:avLst/>
              <a:gdLst>
                <a:gd name="T0" fmla="*/ 41 w 123"/>
                <a:gd name="T1" fmla="*/ 0 h 87"/>
                <a:gd name="T2" fmla="*/ 76 w 123"/>
                <a:gd name="T3" fmla="*/ 30 h 87"/>
                <a:gd name="T4" fmla="*/ 123 w 123"/>
                <a:gd name="T5" fmla="*/ 38 h 87"/>
                <a:gd name="T6" fmla="*/ 78 w 123"/>
                <a:gd name="T7" fmla="*/ 49 h 87"/>
                <a:gd name="T8" fmla="*/ 32 w 123"/>
                <a:gd name="T9" fmla="*/ 85 h 87"/>
                <a:gd name="T10" fmla="*/ 41 w 123"/>
                <a:gd name="T11" fmla="*/ 0 h 87"/>
              </a:gdLst>
              <a:ahLst/>
              <a:cxnLst>
                <a:cxn ang="0">
                  <a:pos x="T0" y="T1"/>
                </a:cxn>
                <a:cxn ang="0">
                  <a:pos x="T2" y="T3"/>
                </a:cxn>
                <a:cxn ang="0">
                  <a:pos x="T4" y="T5"/>
                </a:cxn>
                <a:cxn ang="0">
                  <a:pos x="T6" y="T7"/>
                </a:cxn>
                <a:cxn ang="0">
                  <a:pos x="T8" y="T9"/>
                </a:cxn>
                <a:cxn ang="0">
                  <a:pos x="T10" y="T11"/>
                </a:cxn>
              </a:cxnLst>
              <a:rect l="0" t="0" r="r" b="b"/>
              <a:pathLst>
                <a:path w="123" h="87">
                  <a:moveTo>
                    <a:pt x="41" y="0"/>
                  </a:moveTo>
                  <a:cubicBezTo>
                    <a:pt x="76" y="30"/>
                    <a:pt x="76" y="30"/>
                    <a:pt x="76" y="30"/>
                  </a:cubicBezTo>
                  <a:cubicBezTo>
                    <a:pt x="123" y="38"/>
                    <a:pt x="123" y="38"/>
                    <a:pt x="123" y="38"/>
                  </a:cubicBezTo>
                  <a:cubicBezTo>
                    <a:pt x="78" y="49"/>
                    <a:pt x="78" y="49"/>
                    <a:pt x="78" y="49"/>
                  </a:cubicBezTo>
                  <a:cubicBezTo>
                    <a:pt x="78" y="49"/>
                    <a:pt x="54" y="72"/>
                    <a:pt x="32" y="85"/>
                  </a:cubicBezTo>
                  <a:cubicBezTo>
                    <a:pt x="30" y="87"/>
                    <a:pt x="0" y="42"/>
                    <a:pt x="41" y="0"/>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3" name="Freeform 612"/>
            <p:cNvSpPr>
              <a:spLocks/>
            </p:cNvSpPr>
            <p:nvPr/>
          </p:nvSpPr>
          <p:spPr bwMode="auto">
            <a:xfrm>
              <a:off x="8079974" y="3609756"/>
              <a:ext cx="553774" cy="143484"/>
            </a:xfrm>
            <a:custGeom>
              <a:avLst/>
              <a:gdLst>
                <a:gd name="T0" fmla="*/ 302 w 302"/>
                <a:gd name="T1" fmla="*/ 51 h 78"/>
                <a:gd name="T2" fmla="*/ 159 w 302"/>
                <a:gd name="T3" fmla="*/ 7 h 78"/>
                <a:gd name="T4" fmla="*/ 0 w 302"/>
                <a:gd name="T5" fmla="*/ 34 h 78"/>
                <a:gd name="T6" fmla="*/ 0 w 302"/>
                <a:gd name="T7" fmla="*/ 45 h 78"/>
                <a:gd name="T8" fmla="*/ 149 w 302"/>
                <a:gd name="T9" fmla="*/ 76 h 78"/>
                <a:gd name="T10" fmla="*/ 302 w 302"/>
                <a:gd name="T11" fmla="*/ 51 h 78"/>
              </a:gdLst>
              <a:ahLst/>
              <a:cxnLst>
                <a:cxn ang="0">
                  <a:pos x="T0" y="T1"/>
                </a:cxn>
                <a:cxn ang="0">
                  <a:pos x="T2" y="T3"/>
                </a:cxn>
                <a:cxn ang="0">
                  <a:pos x="T4" y="T5"/>
                </a:cxn>
                <a:cxn ang="0">
                  <a:pos x="T6" y="T7"/>
                </a:cxn>
                <a:cxn ang="0">
                  <a:pos x="T8" y="T9"/>
                </a:cxn>
                <a:cxn ang="0">
                  <a:pos x="T10" y="T11"/>
                </a:cxn>
              </a:cxnLst>
              <a:rect l="0" t="0" r="r" b="b"/>
              <a:pathLst>
                <a:path w="302" h="78">
                  <a:moveTo>
                    <a:pt x="302" y="51"/>
                  </a:moveTo>
                  <a:cubicBezTo>
                    <a:pt x="302" y="51"/>
                    <a:pt x="249" y="15"/>
                    <a:pt x="159" y="7"/>
                  </a:cubicBezTo>
                  <a:cubicBezTo>
                    <a:pt x="69" y="0"/>
                    <a:pt x="0" y="34"/>
                    <a:pt x="0" y="34"/>
                  </a:cubicBezTo>
                  <a:cubicBezTo>
                    <a:pt x="0" y="45"/>
                    <a:pt x="0" y="45"/>
                    <a:pt x="0" y="45"/>
                  </a:cubicBezTo>
                  <a:cubicBezTo>
                    <a:pt x="0" y="45"/>
                    <a:pt x="78" y="78"/>
                    <a:pt x="149" y="76"/>
                  </a:cubicBezTo>
                  <a:cubicBezTo>
                    <a:pt x="219" y="75"/>
                    <a:pt x="302" y="51"/>
                    <a:pt x="302" y="5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4" name="Freeform 613"/>
            <p:cNvSpPr>
              <a:spLocks/>
            </p:cNvSpPr>
            <p:nvPr/>
          </p:nvSpPr>
          <p:spPr bwMode="auto">
            <a:xfrm>
              <a:off x="8093159" y="3681886"/>
              <a:ext cx="504136" cy="95398"/>
            </a:xfrm>
            <a:custGeom>
              <a:avLst/>
              <a:gdLst>
                <a:gd name="T0" fmla="*/ 0 w 275"/>
                <a:gd name="T1" fmla="*/ 0 h 52"/>
                <a:gd name="T2" fmla="*/ 0 w 275"/>
                <a:gd name="T3" fmla="*/ 4 h 52"/>
                <a:gd name="T4" fmla="*/ 275 w 275"/>
                <a:gd name="T5" fmla="*/ 10 h 52"/>
                <a:gd name="T6" fmla="*/ 0 w 275"/>
                <a:gd name="T7" fmla="*/ 0 h 52"/>
              </a:gdLst>
              <a:ahLst/>
              <a:cxnLst>
                <a:cxn ang="0">
                  <a:pos x="T0" y="T1"/>
                </a:cxn>
                <a:cxn ang="0">
                  <a:pos x="T2" y="T3"/>
                </a:cxn>
                <a:cxn ang="0">
                  <a:pos x="T4" y="T5"/>
                </a:cxn>
                <a:cxn ang="0">
                  <a:pos x="T6" y="T7"/>
                </a:cxn>
              </a:cxnLst>
              <a:rect l="0" t="0" r="r" b="b"/>
              <a:pathLst>
                <a:path w="275" h="52">
                  <a:moveTo>
                    <a:pt x="0" y="0"/>
                  </a:moveTo>
                  <a:cubicBezTo>
                    <a:pt x="0" y="4"/>
                    <a:pt x="0" y="4"/>
                    <a:pt x="0" y="4"/>
                  </a:cubicBezTo>
                  <a:cubicBezTo>
                    <a:pt x="0" y="4"/>
                    <a:pt x="111" y="52"/>
                    <a:pt x="275" y="10"/>
                  </a:cubicBezTo>
                  <a:cubicBezTo>
                    <a:pt x="275" y="10"/>
                    <a:pt x="126" y="26"/>
                    <a:pt x="0" y="0"/>
                  </a:cubicBezTo>
                  <a:close/>
                </a:path>
              </a:pathLst>
            </a:custGeom>
            <a:solidFill>
              <a:srgbClr val="BA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grpSp>
      <p:sp>
        <p:nvSpPr>
          <p:cNvPr id="627" name="Title 626"/>
          <p:cNvSpPr>
            <a:spLocks noGrp="1"/>
          </p:cNvSpPr>
          <p:nvPr>
            <p:ph type="title"/>
          </p:nvPr>
        </p:nvSpPr>
        <p:spPr/>
        <p:txBody>
          <a:bodyPr/>
          <a:lstStyle/>
          <a:p>
            <a:r>
              <a:rPr lang="en-US" dirty="0"/>
              <a:t>Let’s all move to the Cloud!</a:t>
            </a:r>
          </a:p>
        </p:txBody>
      </p:sp>
    </p:spTree>
    <p:extLst>
      <p:ext uri="{BB962C8B-B14F-4D97-AF65-F5344CB8AC3E}">
        <p14:creationId xmlns:p14="http://schemas.microsoft.com/office/powerpoint/2010/main" val="612522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dirty="0" smtClean="0"/>
              <a:t>Service Operations</a:t>
            </a:r>
            <a:endParaRPr lang="en-US" dirty="0"/>
          </a:p>
        </p:txBody>
      </p:sp>
    </p:spTree>
    <p:extLst>
      <p:ext uri="{BB962C8B-B14F-4D97-AF65-F5344CB8AC3E}">
        <p14:creationId xmlns:p14="http://schemas.microsoft.com/office/powerpoint/2010/main" val="1839972323"/>
      </p:ext>
    </p:extLst>
  </p:cSld>
  <p:clrMapOvr>
    <a:masterClrMapping/>
  </p:clrMapOvr>
  <p:transition>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8804" y="233152"/>
            <a:ext cx="11370961" cy="762786"/>
          </a:xfrm>
        </p:spPr>
        <p:txBody>
          <a:bodyPr/>
          <a:lstStyle/>
          <a:p>
            <a:r>
              <a:rPr lang="en-US" sz="2856" spc="0" dirty="0">
                <a:solidFill>
                  <a:srgbClr val="EB3C00"/>
                </a:solidFill>
                <a:ea typeface="Segoe UI" pitchFamily="34" charset="0"/>
              </a:rPr>
              <a:t>Controlled:</a:t>
            </a:r>
            <a:r>
              <a:rPr lang="en-US" sz="4896" dirty="0"/>
              <a:t/>
            </a:r>
            <a:br>
              <a:rPr lang="en-US" sz="4896" dirty="0"/>
            </a:br>
            <a:r>
              <a:rPr lang="en-US" sz="4896" dirty="0"/>
              <a:t>RBAC for Office 365 Operations</a:t>
            </a:r>
            <a:endParaRPr lang="en-US" sz="4896" dirty="0">
              <a:solidFill>
                <a:schemeClr val="tx2"/>
              </a:solidFill>
            </a:endParaRPr>
          </a:p>
        </p:txBody>
      </p:sp>
      <p:grpSp>
        <p:nvGrpSpPr>
          <p:cNvPr id="10" name="Group 9"/>
          <p:cNvGrpSpPr/>
          <p:nvPr/>
        </p:nvGrpSpPr>
        <p:grpSpPr>
          <a:xfrm>
            <a:off x="468803" y="2730952"/>
            <a:ext cx="3989470" cy="3486404"/>
            <a:chOff x="457200" y="2068047"/>
            <a:chExt cx="3911600" cy="3418353"/>
          </a:xfrm>
        </p:grpSpPr>
        <p:sp>
          <p:nvSpPr>
            <p:cNvPr id="5" name="Rectangle 4"/>
            <p:cNvSpPr/>
            <p:nvPr/>
          </p:nvSpPr>
          <p:spPr>
            <a:xfrm>
              <a:off x="457200" y="2068047"/>
              <a:ext cx="3911600" cy="3418353"/>
            </a:xfrm>
            <a:prstGeom prst="rect">
              <a:avLst/>
            </a:prstGeom>
            <a:solidFill>
              <a:srgbClr val="0072C6"/>
            </a:solidFill>
            <a:ln w="6350">
              <a:no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0" tIns="1364434" rIns="0" bIns="372119" numCol="1" rtlCol="0" anchor="b" anchorCtr="0" compatLnSpc="1">
              <a:prstTxWarp prst="textNoShape">
                <a:avLst/>
              </a:prstTxWarp>
            </a:bodyPr>
            <a:lstStyle/>
            <a:p>
              <a:pPr marL="121418" fontAlgn="base">
                <a:lnSpc>
                  <a:spcPct val="90000"/>
                </a:lnSpc>
                <a:spcBef>
                  <a:spcPts val="1832"/>
                </a:spcBef>
                <a:spcAft>
                  <a:spcPts val="1832"/>
                </a:spcAft>
              </a:pPr>
              <a:endParaRPr lang="en-US" sz="2856" kern="0" dirty="0">
                <a:solidFill>
                  <a:schemeClr val="bg1"/>
                </a:solidFill>
                <a:latin typeface="Segoe UI Light" pitchFamily="34" charset="0"/>
              </a:endParaRPr>
            </a:p>
            <a:p>
              <a:pPr marL="121418" fontAlgn="base">
                <a:lnSpc>
                  <a:spcPct val="90000"/>
                </a:lnSpc>
                <a:spcBef>
                  <a:spcPts val="1832"/>
                </a:spcBef>
                <a:spcAft>
                  <a:spcPts val="1832"/>
                </a:spcAft>
              </a:pPr>
              <a:r>
                <a:rPr lang="en-US" sz="2856" kern="0" dirty="0">
                  <a:solidFill>
                    <a:schemeClr val="bg1"/>
                  </a:solidFill>
                  <a:latin typeface="Segoe UI Light" pitchFamily="34" charset="0"/>
                </a:rPr>
                <a:t>Office 365 Datacenter  Network</a:t>
              </a:r>
            </a:p>
          </p:txBody>
        </p:sp>
        <p:sp>
          <p:nvSpPr>
            <p:cNvPr id="4" name="Freeform 80"/>
            <p:cNvSpPr>
              <a:spLocks noEditPoints="1"/>
            </p:cNvSpPr>
            <p:nvPr/>
          </p:nvSpPr>
          <p:spPr bwMode="black">
            <a:xfrm>
              <a:off x="3043175" y="2440748"/>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11648" tIns="55825" rIns="111648" bIns="55825" numCol="1" anchor="t" anchorCtr="0" compatLnSpc="1">
              <a:prstTxWarp prst="textNoShape">
                <a:avLst/>
              </a:prstTxWarp>
            </a:bodyPr>
            <a:lstStyle/>
            <a:p>
              <a:endParaRPr lang="en-US" sz="1632" dirty="0"/>
            </a:p>
          </p:txBody>
        </p:sp>
        <p:sp>
          <p:nvSpPr>
            <p:cNvPr id="6" name="Freeform 80"/>
            <p:cNvSpPr>
              <a:spLocks noEditPoints="1"/>
            </p:cNvSpPr>
            <p:nvPr/>
          </p:nvSpPr>
          <p:spPr bwMode="black">
            <a:xfrm>
              <a:off x="560660" y="2409024"/>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11648" tIns="55825" rIns="111648" bIns="55825" numCol="1" anchor="t" anchorCtr="0" compatLnSpc="1">
              <a:prstTxWarp prst="textNoShape">
                <a:avLst/>
              </a:prstTxWarp>
            </a:bodyPr>
            <a:lstStyle/>
            <a:p>
              <a:endParaRPr lang="en-US" sz="1632" dirty="0"/>
            </a:p>
          </p:txBody>
        </p:sp>
        <p:pic>
          <p:nvPicPr>
            <p:cNvPr id="7" name="Picture 36" descr="C:\Users\sakuu\Documents\Ballmer WPC\AI\work.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a:stretch>
              <a:fillRect/>
            </a:stretch>
          </p:blipFill>
          <p:spPr bwMode="black">
            <a:xfrm>
              <a:off x="1844678" y="2962434"/>
              <a:ext cx="1145626" cy="1432822"/>
            </a:xfrm>
            <a:prstGeom prst="rect">
              <a:avLst/>
            </a:prstGeom>
            <a:noFill/>
            <a:ln>
              <a:noFill/>
            </a:ln>
            <a:extLst/>
          </p:spPr>
        </p:pic>
      </p:grpSp>
      <p:grpSp>
        <p:nvGrpSpPr>
          <p:cNvPr id="13" name="Group 12"/>
          <p:cNvGrpSpPr/>
          <p:nvPr/>
        </p:nvGrpSpPr>
        <p:grpSpPr>
          <a:xfrm>
            <a:off x="8409682" y="2882323"/>
            <a:ext cx="3902149" cy="3335033"/>
            <a:chOff x="8232983" y="2067014"/>
            <a:chExt cx="3825984" cy="3269937"/>
          </a:xfrm>
        </p:grpSpPr>
        <p:sp>
          <p:nvSpPr>
            <p:cNvPr id="9" name="Rectangle 8"/>
            <p:cNvSpPr/>
            <p:nvPr/>
          </p:nvSpPr>
          <p:spPr>
            <a:xfrm>
              <a:off x="8232983" y="2067014"/>
              <a:ext cx="3825984" cy="3269937"/>
            </a:xfrm>
            <a:prstGeom prst="rect">
              <a:avLst/>
            </a:prstGeom>
            <a:solidFill>
              <a:srgbClr val="0072C6"/>
            </a:solidFill>
            <a:ln w="6350">
              <a:noFill/>
              <a:headEnd type="none" w="med" len="med"/>
              <a:tailEnd type="none" w="med" len="med"/>
            </a:ln>
          </p:spPr>
          <p:style>
            <a:lnRef idx="2">
              <a:schemeClr val="accent6"/>
            </a:lnRef>
            <a:fillRef idx="1">
              <a:schemeClr val="lt1"/>
            </a:fillRef>
            <a:effectRef idx="0">
              <a:schemeClr val="accent6"/>
            </a:effectRef>
            <a:fontRef idx="minor">
              <a:schemeClr val="dk1"/>
            </a:fontRef>
          </p:style>
          <p:txBody>
            <a:bodyPr vert="horz" wrap="square" lIns="0" tIns="1364434" rIns="0" bIns="372119" numCol="1" rtlCol="0" anchor="b" anchorCtr="0" compatLnSpc="1">
              <a:prstTxWarp prst="textNoShape">
                <a:avLst/>
              </a:prstTxWarp>
            </a:bodyPr>
            <a:lstStyle/>
            <a:p>
              <a:pPr marL="121418" fontAlgn="base">
                <a:lnSpc>
                  <a:spcPct val="90000"/>
                </a:lnSpc>
                <a:spcBef>
                  <a:spcPts val="1832"/>
                </a:spcBef>
                <a:spcAft>
                  <a:spcPts val="1832"/>
                </a:spcAft>
              </a:pPr>
              <a:endParaRPr lang="en-US" sz="2855" kern="0" dirty="0">
                <a:solidFill>
                  <a:schemeClr val="bg1"/>
                </a:solidFill>
                <a:latin typeface="Segoe UI Light" pitchFamily="34" charset="0"/>
              </a:endParaRPr>
            </a:p>
            <a:p>
              <a:pPr marL="121418" fontAlgn="base">
                <a:lnSpc>
                  <a:spcPct val="90000"/>
                </a:lnSpc>
                <a:spcBef>
                  <a:spcPts val="1832"/>
                </a:spcBef>
                <a:spcAft>
                  <a:spcPts val="1832"/>
                </a:spcAft>
              </a:pPr>
              <a:endParaRPr lang="en-US" sz="2855" kern="0" dirty="0">
                <a:solidFill>
                  <a:schemeClr val="bg1"/>
                </a:solidFill>
                <a:latin typeface="Segoe UI Light" pitchFamily="34" charset="0"/>
              </a:endParaRPr>
            </a:p>
            <a:p>
              <a:pPr marL="121418" fontAlgn="base">
                <a:lnSpc>
                  <a:spcPct val="90000"/>
                </a:lnSpc>
                <a:spcBef>
                  <a:spcPts val="1832"/>
                </a:spcBef>
                <a:spcAft>
                  <a:spcPts val="1832"/>
                </a:spcAft>
              </a:pPr>
              <a:endParaRPr lang="en-US" sz="2855" kern="0" dirty="0">
                <a:solidFill>
                  <a:schemeClr val="bg1"/>
                </a:solidFill>
                <a:latin typeface="Segoe UI Light" pitchFamily="34" charset="0"/>
              </a:endParaRPr>
            </a:p>
            <a:p>
              <a:pPr marL="121418" fontAlgn="base">
                <a:lnSpc>
                  <a:spcPct val="90000"/>
                </a:lnSpc>
                <a:spcBef>
                  <a:spcPts val="1832"/>
                </a:spcBef>
                <a:spcAft>
                  <a:spcPts val="1832"/>
                </a:spcAft>
              </a:pPr>
              <a:r>
                <a:rPr lang="en-US" sz="2855" kern="0" dirty="0">
                  <a:solidFill>
                    <a:schemeClr val="bg1"/>
                  </a:solidFill>
                  <a:latin typeface="Segoe UI Light" pitchFamily="34" charset="0"/>
                </a:rPr>
                <a:t>Microsoft Corporate Network</a:t>
              </a:r>
            </a:p>
          </p:txBody>
        </p:sp>
        <p:sp>
          <p:nvSpPr>
            <p:cNvPr id="11" name="Freeform 80"/>
            <p:cNvSpPr>
              <a:spLocks noEditPoints="1"/>
            </p:cNvSpPr>
            <p:nvPr/>
          </p:nvSpPr>
          <p:spPr bwMode="black">
            <a:xfrm>
              <a:off x="9538369" y="2773800"/>
              <a:ext cx="1148128" cy="1389471"/>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p:spPr>
          <p:txBody>
            <a:bodyPr vert="horz" wrap="square" lIns="111648" tIns="55825" rIns="111648" bIns="55825" numCol="1" anchor="t" anchorCtr="0" compatLnSpc="1">
              <a:prstTxWarp prst="textNoShape">
                <a:avLst/>
              </a:prstTxWarp>
            </a:bodyPr>
            <a:lstStyle/>
            <a:p>
              <a:endParaRPr lang="en-US" sz="1632" dirty="0"/>
            </a:p>
          </p:txBody>
        </p:sp>
      </p:grpSp>
      <p:sp>
        <p:nvSpPr>
          <p:cNvPr id="8" name="Oval 7"/>
          <p:cNvSpPr/>
          <p:nvPr/>
        </p:nvSpPr>
        <p:spPr bwMode="auto">
          <a:xfrm>
            <a:off x="4850208" y="1569017"/>
            <a:ext cx="3359764" cy="2032597"/>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Lock Box: </a:t>
            </a:r>
          </a:p>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Role Based Access Control </a:t>
            </a:r>
          </a:p>
        </p:txBody>
      </p:sp>
      <p:sp>
        <p:nvSpPr>
          <p:cNvPr id="19" name="Rectangular Callout 18"/>
          <p:cNvSpPr/>
          <p:nvPr/>
        </p:nvSpPr>
        <p:spPr bwMode="auto">
          <a:xfrm>
            <a:off x="5079523" y="5279822"/>
            <a:ext cx="3193436" cy="1688058"/>
          </a:xfrm>
          <a:prstGeom prst="wedgeRectCallout">
            <a:avLst>
              <a:gd name="adj1" fmla="val -21113"/>
              <a:gd name="adj2" fmla="val -74275"/>
            </a:avLst>
          </a:prstGeom>
          <a:solidFill>
            <a:srgbClr val="C9CAC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9781" tIns="46630" rIns="186521" bIns="0" numCol="1" spcCol="0" rtlCol="0" fromWordArt="0" anchor="ctr" anchorCtr="0" forceAA="0" compatLnSpc="1">
            <a:prstTxWarp prst="textNoShape">
              <a:avLst/>
            </a:prstTxWarp>
            <a:noAutofit/>
          </a:bodyPr>
          <a:lstStyle/>
          <a:p>
            <a:endParaRPr lang="en-US" sz="1428" b="1" dirty="0">
              <a:solidFill>
                <a:srgbClr val="3C3D3F"/>
              </a:solidFill>
            </a:endParaRPr>
          </a:p>
          <a:p>
            <a:r>
              <a:rPr lang="en-US" sz="1428" b="1" dirty="0">
                <a:solidFill>
                  <a:srgbClr val="3C3D3F"/>
                </a:solidFill>
              </a:rPr>
              <a:t>Grants least privilege required to complete task.</a:t>
            </a:r>
          </a:p>
          <a:p>
            <a:r>
              <a:rPr lang="en-US" sz="1428" b="1" dirty="0">
                <a:solidFill>
                  <a:srgbClr val="3C3D3F"/>
                </a:solidFill>
              </a:rPr>
              <a:t>Verify eligibility by checking if</a:t>
            </a:r>
          </a:p>
          <a:p>
            <a:pPr marL="466298" indent="-466298">
              <a:buAutoNum type="arabicPeriod"/>
            </a:pPr>
            <a:r>
              <a:rPr lang="en-US" sz="1428" dirty="0">
                <a:solidFill>
                  <a:srgbClr val="3C3D3F"/>
                </a:solidFill>
              </a:rPr>
              <a:t>Background Check Completed</a:t>
            </a:r>
          </a:p>
          <a:p>
            <a:pPr marL="466298" indent="-466298">
              <a:buAutoNum type="arabicPeriod"/>
            </a:pPr>
            <a:r>
              <a:rPr lang="en-US" sz="1428" dirty="0">
                <a:solidFill>
                  <a:srgbClr val="3C3D3F"/>
                </a:solidFill>
              </a:rPr>
              <a:t>Fingerprinting Completed</a:t>
            </a:r>
          </a:p>
          <a:p>
            <a:pPr marL="466298" indent="-466298">
              <a:buAutoNum type="arabicPeriod"/>
            </a:pPr>
            <a:r>
              <a:rPr lang="en-US" sz="1428" dirty="0">
                <a:solidFill>
                  <a:srgbClr val="3C3D3F"/>
                </a:solidFill>
              </a:rPr>
              <a:t>Security Training Completed</a:t>
            </a:r>
          </a:p>
          <a:p>
            <a:endParaRPr lang="en-US" sz="1428" spc="-95" dirty="0">
              <a:solidFill>
                <a:srgbClr val="3C3D3F"/>
              </a:solidFill>
            </a:endParaRPr>
          </a:p>
          <a:p>
            <a:pPr algn="ctr" defTabSz="932290" fontAlgn="base">
              <a:spcBef>
                <a:spcPct val="0"/>
              </a:spcBef>
              <a:spcAft>
                <a:spcPct val="0"/>
              </a:spcAft>
            </a:pPr>
            <a:endParaRPr lang="en-US" sz="1428" dirty="0">
              <a:solidFill>
                <a:srgbClr val="3C3D3F"/>
              </a:solidFill>
              <a:ea typeface="Segoe UI" pitchFamily="34" charset="0"/>
              <a:cs typeface="Segoe UI" pitchFamily="34" charset="0"/>
            </a:endParaRPr>
          </a:p>
        </p:txBody>
      </p:sp>
      <p:grpSp>
        <p:nvGrpSpPr>
          <p:cNvPr id="14" name="Group 13"/>
          <p:cNvGrpSpPr/>
          <p:nvPr/>
        </p:nvGrpSpPr>
        <p:grpSpPr>
          <a:xfrm>
            <a:off x="8209973" y="1705743"/>
            <a:ext cx="2619740" cy="1166615"/>
            <a:chOff x="7577370" y="1205655"/>
            <a:chExt cx="2568606" cy="1143844"/>
          </a:xfrm>
        </p:grpSpPr>
        <p:sp>
          <p:nvSpPr>
            <p:cNvPr id="12" name="Bent-Up Arrow 11"/>
            <p:cNvSpPr/>
            <p:nvPr/>
          </p:nvSpPr>
          <p:spPr bwMode="auto">
            <a:xfrm rot="16200000">
              <a:off x="8558426" y="761949"/>
              <a:ext cx="606494" cy="2568606"/>
            </a:xfrm>
            <a:prstGeom prst="ben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0" name="TextBox 19"/>
            <p:cNvSpPr txBox="1"/>
            <p:nvPr/>
          </p:nvSpPr>
          <p:spPr>
            <a:xfrm>
              <a:off x="7961654" y="1205655"/>
              <a:ext cx="1551259" cy="565026"/>
            </a:xfrm>
            <a:prstGeom prst="rect">
              <a:avLst/>
            </a:prstGeom>
            <a:noFill/>
          </p:spPr>
          <p:txBody>
            <a:bodyPr wrap="none" lIns="0" tIns="0" rIns="0" bIns="0" rtlCol="0">
              <a:spAutoFit/>
            </a:bodyPr>
            <a:lstStyle/>
            <a:p>
              <a:r>
                <a:rPr lang="en-US" sz="1836" spc="-71" dirty="0">
                  <a:solidFill>
                    <a:srgbClr val="3C3D3F"/>
                  </a:solidFill>
                </a:rPr>
                <a:t>O365 Admin</a:t>
              </a:r>
            </a:p>
            <a:p>
              <a:r>
                <a:rPr lang="en-US" sz="1836" spc="-71" dirty="0">
                  <a:solidFill>
                    <a:srgbClr val="3C3D3F"/>
                  </a:solidFill>
                </a:rPr>
                <a:t>Requests Access</a:t>
              </a:r>
            </a:p>
          </p:txBody>
        </p:sp>
      </p:grpSp>
      <p:grpSp>
        <p:nvGrpSpPr>
          <p:cNvPr id="15" name="Group 14"/>
          <p:cNvGrpSpPr/>
          <p:nvPr/>
        </p:nvGrpSpPr>
        <p:grpSpPr>
          <a:xfrm>
            <a:off x="4487771" y="3581189"/>
            <a:ext cx="2166033" cy="1368901"/>
            <a:chOff x="3941907" y="3531314"/>
            <a:chExt cx="2123755" cy="1342182"/>
          </a:xfrm>
        </p:grpSpPr>
        <p:sp>
          <p:nvSpPr>
            <p:cNvPr id="21" name="Bent-Up Arrow 20"/>
            <p:cNvSpPr/>
            <p:nvPr/>
          </p:nvSpPr>
          <p:spPr bwMode="auto">
            <a:xfrm rot="16200000" flipH="1">
              <a:off x="4564556" y="2908665"/>
              <a:ext cx="826736" cy="2072034"/>
            </a:xfrm>
            <a:prstGeom prst="ben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2" name="TextBox 21"/>
            <p:cNvSpPr txBox="1"/>
            <p:nvPr/>
          </p:nvSpPr>
          <p:spPr>
            <a:xfrm>
              <a:off x="4327750" y="4308470"/>
              <a:ext cx="1737912" cy="565026"/>
            </a:xfrm>
            <a:prstGeom prst="rect">
              <a:avLst/>
            </a:prstGeom>
            <a:noFill/>
          </p:spPr>
          <p:txBody>
            <a:bodyPr wrap="none" lIns="0" tIns="0" rIns="0" bIns="0" rtlCol="0">
              <a:spAutoFit/>
            </a:bodyPr>
            <a:lstStyle/>
            <a:p>
              <a:r>
                <a:rPr lang="en-US" sz="1836" spc="-71" dirty="0">
                  <a:solidFill>
                    <a:srgbClr val="3C3D3F"/>
                  </a:solidFill>
                </a:rPr>
                <a:t>Grants temporary </a:t>
              </a:r>
            </a:p>
            <a:p>
              <a:r>
                <a:rPr lang="en-US" sz="1836" spc="-71" dirty="0">
                  <a:solidFill>
                    <a:srgbClr val="3C3D3F"/>
                  </a:solidFill>
                </a:rPr>
                <a:t> Privilege</a:t>
              </a:r>
            </a:p>
          </p:txBody>
        </p:sp>
      </p:grpSp>
      <p:sp>
        <p:nvSpPr>
          <p:cNvPr id="23" name="Rectangular Callout 22"/>
          <p:cNvSpPr/>
          <p:nvPr/>
        </p:nvSpPr>
        <p:spPr bwMode="auto">
          <a:xfrm>
            <a:off x="10248171" y="608483"/>
            <a:ext cx="2063660" cy="1561898"/>
          </a:xfrm>
          <a:prstGeom prst="wedgeRectCallout">
            <a:avLst>
              <a:gd name="adj1" fmla="val -62102"/>
              <a:gd name="adj2" fmla="val 24409"/>
            </a:avLst>
          </a:prstGeom>
          <a:solidFill>
            <a:srgbClr val="C9CAC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9781" tIns="46630" rIns="186521" bIns="0" numCol="1" spcCol="0" rtlCol="0" fromWordArt="0" anchor="ctr" anchorCtr="0" forceAA="0" compatLnSpc="1">
            <a:prstTxWarp prst="textNoShape">
              <a:avLst/>
            </a:prstTxWarp>
            <a:noAutofit/>
          </a:bodyPr>
          <a:lstStyle/>
          <a:p>
            <a:endParaRPr lang="en-US" sz="1428" b="1" dirty="0">
              <a:solidFill>
                <a:srgbClr val="3C3D3F"/>
              </a:solidFill>
            </a:endParaRPr>
          </a:p>
          <a:p>
            <a:endParaRPr lang="en-US" sz="1428" b="1" dirty="0">
              <a:solidFill>
                <a:srgbClr val="3C3D3F"/>
              </a:solidFill>
            </a:endParaRPr>
          </a:p>
          <a:p>
            <a:r>
              <a:rPr lang="en-US" sz="1428" b="1" dirty="0">
                <a:solidFill>
                  <a:srgbClr val="3C3D3F"/>
                </a:solidFill>
              </a:rPr>
              <a:t>Logged </a:t>
            </a:r>
          </a:p>
          <a:p>
            <a:r>
              <a:rPr lang="en-US" sz="1428" b="1" dirty="0">
                <a:solidFill>
                  <a:srgbClr val="3C3D3F"/>
                </a:solidFill>
              </a:rPr>
              <a:t>as Service Request</a:t>
            </a:r>
          </a:p>
          <a:p>
            <a:pPr marL="466298" indent="-466298">
              <a:buAutoNum type="arabicPeriod"/>
            </a:pPr>
            <a:r>
              <a:rPr lang="en-US" sz="1428" dirty="0">
                <a:solidFill>
                  <a:srgbClr val="3C3D3F"/>
                </a:solidFill>
              </a:rPr>
              <a:t>Auditable</a:t>
            </a:r>
          </a:p>
          <a:p>
            <a:pPr marL="466298" indent="-466298">
              <a:buAutoNum type="arabicPeriod"/>
            </a:pPr>
            <a:r>
              <a:rPr lang="en-US" sz="1428" dirty="0">
                <a:solidFill>
                  <a:srgbClr val="3C3D3F"/>
                </a:solidFill>
              </a:rPr>
              <a:t>Available as self-service reports</a:t>
            </a:r>
          </a:p>
          <a:p>
            <a:endParaRPr lang="en-US" sz="1428" spc="-95" dirty="0">
              <a:solidFill>
                <a:srgbClr val="3C3D3F"/>
              </a:solidFill>
            </a:endParaRPr>
          </a:p>
          <a:p>
            <a:pPr algn="ctr" defTabSz="932290" fontAlgn="base">
              <a:spcBef>
                <a:spcPct val="0"/>
              </a:spcBef>
              <a:spcAft>
                <a:spcPct val="0"/>
              </a:spcAft>
            </a:pPr>
            <a:endParaRPr lang="en-US" sz="1428" dirty="0">
              <a:solidFill>
                <a:srgbClr val="3C3D3F"/>
              </a:solidFill>
              <a:ea typeface="Segoe UI" pitchFamily="34" charset="0"/>
              <a:cs typeface="Segoe UI" pitchFamily="34" charset="0"/>
            </a:endParaRPr>
          </a:p>
        </p:txBody>
      </p:sp>
    </p:spTree>
    <p:extLst>
      <p:ext uri="{BB962C8B-B14F-4D97-AF65-F5344CB8AC3E}">
        <p14:creationId xmlns:p14="http://schemas.microsoft.com/office/powerpoint/2010/main" val="9539842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9" grpId="0" animBg="1"/>
      <p:bldP spid="2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6171357" y="4106610"/>
            <a:ext cx="2603989" cy="621648"/>
          </a:xfrm>
          <a:prstGeom prst="roundRect">
            <a:avLst/>
          </a:prstGeom>
          <a:solidFill>
            <a:schemeClr val="accent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28" dirty="0">
                <a:solidFill>
                  <a:schemeClr val="bg1"/>
                </a:solidFill>
              </a:rPr>
              <a:t>Product Team</a:t>
            </a:r>
          </a:p>
        </p:txBody>
      </p:sp>
      <p:sp>
        <p:nvSpPr>
          <p:cNvPr id="4" name="Rounded Rectangle 3"/>
          <p:cNvSpPr/>
          <p:nvPr/>
        </p:nvSpPr>
        <p:spPr>
          <a:xfrm>
            <a:off x="481643" y="5349905"/>
            <a:ext cx="2601132" cy="1087882"/>
          </a:xfrm>
          <a:prstGeom prst="roundRect">
            <a:avLst/>
          </a:prstGeom>
          <a:solidFill>
            <a:schemeClr val="tx2"/>
          </a:solidFill>
        </p:spPr>
        <p:style>
          <a:lnRef idx="1">
            <a:schemeClr val="accent2"/>
          </a:lnRef>
          <a:fillRef idx="3">
            <a:schemeClr val="accent2"/>
          </a:fillRef>
          <a:effectRef idx="2">
            <a:schemeClr val="accent2"/>
          </a:effectRef>
          <a:fontRef idx="minor">
            <a:schemeClr val="lt1"/>
          </a:fontRef>
        </p:style>
        <p:txBody>
          <a:bodyPr lIns="0" tIns="0" rIns="0" bIns="0" rtlCol="0" anchor="t"/>
          <a:lstStyle/>
          <a:p>
            <a:pPr algn="ctr"/>
            <a:r>
              <a:rPr lang="en-US" sz="1428" dirty="0"/>
              <a:t>Operations</a:t>
            </a:r>
          </a:p>
        </p:txBody>
      </p:sp>
      <p:sp>
        <p:nvSpPr>
          <p:cNvPr id="34" name="Freeform 33"/>
          <p:cNvSpPr/>
          <p:nvPr/>
        </p:nvSpPr>
        <p:spPr>
          <a:xfrm>
            <a:off x="458020" y="1442682"/>
            <a:ext cx="2603604" cy="469973"/>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chemeClr val="tx2"/>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16057" tIns="66318" rIns="116057" bIns="66318" numCol="1" spcCol="1270" anchor="ctr" anchorCtr="0">
            <a:noAutofit/>
          </a:bodyPr>
          <a:lstStyle/>
          <a:p>
            <a:pPr algn="ctr" defTabSz="725353">
              <a:lnSpc>
                <a:spcPct val="90000"/>
              </a:lnSpc>
              <a:spcBef>
                <a:spcPct val="0"/>
              </a:spcBef>
              <a:spcAft>
                <a:spcPct val="35000"/>
              </a:spcAft>
            </a:pPr>
            <a:r>
              <a:rPr lang="en-US" sz="1632" dirty="0"/>
              <a:t>Traditional IT </a:t>
            </a:r>
          </a:p>
        </p:txBody>
      </p:sp>
      <p:sp>
        <p:nvSpPr>
          <p:cNvPr id="35" name="Freeform 34"/>
          <p:cNvSpPr/>
          <p:nvPr/>
        </p:nvSpPr>
        <p:spPr>
          <a:xfrm>
            <a:off x="458020" y="1912655"/>
            <a:ext cx="2603604" cy="2071738"/>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2">
              <a:tint val="40000"/>
              <a:alpha val="90000"/>
              <a:hueOff val="0"/>
              <a:satOff val="0"/>
              <a:lumOff val="0"/>
              <a:alphaOff val="0"/>
            </a:schemeClr>
          </a:lnRef>
          <a:fillRef idx="1">
            <a:schemeClr val="accent2">
              <a:tint val="40000"/>
              <a:alpha val="90000"/>
              <a:hueOff val="0"/>
              <a:satOff val="0"/>
              <a:lumOff val="0"/>
              <a:alphaOff val="0"/>
            </a:schemeClr>
          </a:fillRef>
          <a:effectRef idx="0">
            <a:schemeClr val="accent2">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7043" tIns="87043" rIns="116057" bIns="130564" numCol="1" spcCol="1270" anchor="t" anchorCtr="0">
            <a:noAutofit/>
          </a:bodyPr>
          <a:lstStyle/>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Highly skilled, domain specific IT (not true Tier 1)</a:t>
            </a:r>
          </a:p>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Success depends on static, predictable systems</a:t>
            </a:r>
          </a:p>
        </p:txBody>
      </p:sp>
      <p:sp>
        <p:nvSpPr>
          <p:cNvPr id="36" name="Freeform 35"/>
          <p:cNvSpPr/>
          <p:nvPr/>
        </p:nvSpPr>
        <p:spPr>
          <a:xfrm>
            <a:off x="3306608" y="1442682"/>
            <a:ext cx="2599284" cy="469973"/>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chemeClr val="accent1"/>
          </a:solidFill>
          <a:ln>
            <a:noFill/>
          </a:ln>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16057" tIns="66318" rIns="116057" bIns="66318" numCol="1" spcCol="1270" anchor="ctr" anchorCtr="0">
            <a:noAutofit/>
          </a:bodyPr>
          <a:lstStyle/>
          <a:p>
            <a:pPr algn="ctr" defTabSz="725353">
              <a:lnSpc>
                <a:spcPct val="90000"/>
              </a:lnSpc>
              <a:spcBef>
                <a:spcPct val="0"/>
              </a:spcBef>
              <a:spcAft>
                <a:spcPct val="35000"/>
              </a:spcAft>
            </a:pPr>
            <a:r>
              <a:rPr lang="en-US" sz="1632" dirty="0"/>
              <a:t>Service IT</a:t>
            </a:r>
          </a:p>
        </p:txBody>
      </p:sp>
      <p:sp>
        <p:nvSpPr>
          <p:cNvPr id="37" name="Freeform 36"/>
          <p:cNvSpPr/>
          <p:nvPr/>
        </p:nvSpPr>
        <p:spPr>
          <a:xfrm>
            <a:off x="3306608" y="1912655"/>
            <a:ext cx="2599284" cy="2071738"/>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3">
              <a:tint val="40000"/>
              <a:alpha val="90000"/>
              <a:hueOff val="0"/>
              <a:satOff val="0"/>
              <a:lumOff val="0"/>
              <a:alphaOff val="0"/>
            </a:schemeClr>
          </a:lnRef>
          <a:fillRef idx="1">
            <a:schemeClr val="accent3">
              <a:tint val="40000"/>
              <a:alpha val="90000"/>
              <a:hueOff val="0"/>
              <a:satOff val="0"/>
              <a:lumOff val="0"/>
              <a:alphaOff val="0"/>
            </a:schemeClr>
          </a:fillRef>
          <a:effectRef idx="0">
            <a:schemeClr val="accent3">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7043" tIns="87043" rIns="116057" bIns="130564" numCol="1" spcCol="1270" anchor="t" anchorCtr="0">
            <a:noAutofit/>
          </a:bodyPr>
          <a:lstStyle/>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Tiered IT</a:t>
            </a:r>
          </a:p>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Progressive escalations (tier-to-tier)</a:t>
            </a:r>
          </a:p>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“80/15/5” goal</a:t>
            </a:r>
          </a:p>
        </p:txBody>
      </p:sp>
      <p:sp>
        <p:nvSpPr>
          <p:cNvPr id="38" name="Freeform 37"/>
          <p:cNvSpPr/>
          <p:nvPr/>
        </p:nvSpPr>
        <p:spPr>
          <a:xfrm>
            <a:off x="6176062" y="1442682"/>
            <a:ext cx="2599284" cy="469973"/>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chemeClr val="accent6"/>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116057" tIns="66318" rIns="116057" bIns="66318" numCol="1" spcCol="1270" anchor="ctr" anchorCtr="0">
            <a:noAutofit/>
          </a:bodyPr>
          <a:lstStyle/>
          <a:p>
            <a:pPr algn="ctr" defTabSz="725353">
              <a:lnSpc>
                <a:spcPct val="90000"/>
              </a:lnSpc>
              <a:spcBef>
                <a:spcPct val="0"/>
              </a:spcBef>
              <a:spcAft>
                <a:spcPct val="35000"/>
              </a:spcAft>
            </a:pPr>
            <a:r>
              <a:rPr lang="en-US" sz="1632" dirty="0">
                <a:ln w="0"/>
                <a:solidFill>
                  <a:schemeClr val="bg1"/>
                </a:solidFill>
                <a:effectLst>
                  <a:outerShdw blurRad="38100" dist="19050" dir="2700000" algn="tl" rotWithShape="0">
                    <a:schemeClr val="dk1">
                      <a:alpha val="40000"/>
                    </a:schemeClr>
                  </a:outerShdw>
                </a:effectLst>
              </a:rPr>
              <a:t>Direct Support </a:t>
            </a:r>
          </a:p>
        </p:txBody>
      </p:sp>
      <p:sp>
        <p:nvSpPr>
          <p:cNvPr id="39" name="Freeform 38"/>
          <p:cNvSpPr/>
          <p:nvPr/>
        </p:nvSpPr>
        <p:spPr>
          <a:xfrm>
            <a:off x="6176062" y="1912655"/>
            <a:ext cx="2599284" cy="2071738"/>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4">
              <a:tint val="40000"/>
              <a:alpha val="90000"/>
              <a:hueOff val="0"/>
              <a:satOff val="0"/>
              <a:lumOff val="0"/>
              <a:alphaOff val="0"/>
            </a:schemeClr>
          </a:lnRef>
          <a:fillRef idx="1">
            <a:schemeClr val="accent4">
              <a:tint val="40000"/>
              <a:alpha val="90000"/>
              <a:hueOff val="0"/>
              <a:satOff val="0"/>
              <a:lumOff val="0"/>
              <a:alphaOff val="0"/>
            </a:schemeClr>
          </a:fillRef>
          <a:effectRef idx="0">
            <a:schemeClr val="accent4">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7043" tIns="87043" rIns="116057" bIns="130564" numCol="1" spcCol="1270" anchor="t" anchorCtr="0">
            <a:noAutofit/>
          </a:bodyPr>
          <a:lstStyle/>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Tier 1 used for routing/escalation only</a:t>
            </a:r>
          </a:p>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10-12 engineering teams provide direct support of service 24x7</a:t>
            </a:r>
          </a:p>
        </p:txBody>
      </p:sp>
      <p:sp>
        <p:nvSpPr>
          <p:cNvPr id="40" name="Freeform 39"/>
          <p:cNvSpPr/>
          <p:nvPr/>
        </p:nvSpPr>
        <p:spPr>
          <a:xfrm>
            <a:off x="9263232" y="1442682"/>
            <a:ext cx="2599284" cy="469973"/>
          </a:xfrm>
          <a:custGeom>
            <a:avLst/>
            <a:gdLst>
              <a:gd name="connsiteX0" fmla="*/ 0 w 2548549"/>
              <a:gd name="connsiteY0" fmla="*/ 0 h 460800"/>
              <a:gd name="connsiteX1" fmla="*/ 2548549 w 2548549"/>
              <a:gd name="connsiteY1" fmla="*/ 0 h 460800"/>
              <a:gd name="connsiteX2" fmla="*/ 2548549 w 2548549"/>
              <a:gd name="connsiteY2" fmla="*/ 460800 h 460800"/>
              <a:gd name="connsiteX3" fmla="*/ 0 w 2548549"/>
              <a:gd name="connsiteY3" fmla="*/ 460800 h 460800"/>
              <a:gd name="connsiteX4" fmla="*/ 0 w 2548549"/>
              <a:gd name="connsiteY4" fmla="*/ 0 h 46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460800">
                <a:moveTo>
                  <a:pt x="0" y="0"/>
                </a:moveTo>
                <a:lnTo>
                  <a:pt x="2548549" y="0"/>
                </a:lnTo>
                <a:lnTo>
                  <a:pt x="2548549" y="460800"/>
                </a:lnTo>
                <a:lnTo>
                  <a:pt x="0" y="460800"/>
                </a:lnTo>
                <a:lnTo>
                  <a:pt x="0" y="0"/>
                </a:lnTo>
                <a:close/>
              </a:path>
            </a:pathLst>
          </a:custGeom>
          <a:solidFill>
            <a:schemeClr val="accent4"/>
          </a:solidFill>
          <a:ln>
            <a:no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16057" tIns="66318" rIns="116057" bIns="66318" numCol="1" spcCol="1270" anchor="ctr" anchorCtr="0">
            <a:noAutofit/>
          </a:bodyPr>
          <a:lstStyle/>
          <a:p>
            <a:pPr algn="ctr" defTabSz="725353">
              <a:lnSpc>
                <a:spcPct val="90000"/>
              </a:lnSpc>
              <a:spcBef>
                <a:spcPct val="0"/>
              </a:spcBef>
              <a:spcAft>
                <a:spcPct val="35000"/>
              </a:spcAft>
            </a:pPr>
            <a:r>
              <a:rPr lang="en-US" sz="1632" dirty="0"/>
              <a:t>Engineered Operations</a:t>
            </a:r>
          </a:p>
        </p:txBody>
      </p:sp>
      <p:sp>
        <p:nvSpPr>
          <p:cNvPr id="41" name="Freeform 40"/>
          <p:cNvSpPr/>
          <p:nvPr/>
        </p:nvSpPr>
        <p:spPr>
          <a:xfrm>
            <a:off x="9263232" y="1912655"/>
            <a:ext cx="2599284" cy="2071738"/>
          </a:xfrm>
          <a:custGeom>
            <a:avLst/>
            <a:gdLst>
              <a:gd name="connsiteX0" fmla="*/ 0 w 2548549"/>
              <a:gd name="connsiteY0" fmla="*/ 0 h 2031300"/>
              <a:gd name="connsiteX1" fmla="*/ 2548549 w 2548549"/>
              <a:gd name="connsiteY1" fmla="*/ 0 h 2031300"/>
              <a:gd name="connsiteX2" fmla="*/ 2548549 w 2548549"/>
              <a:gd name="connsiteY2" fmla="*/ 2031300 h 2031300"/>
              <a:gd name="connsiteX3" fmla="*/ 0 w 2548549"/>
              <a:gd name="connsiteY3" fmla="*/ 2031300 h 2031300"/>
              <a:gd name="connsiteX4" fmla="*/ 0 w 2548549"/>
              <a:gd name="connsiteY4" fmla="*/ 0 h 203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549" h="2031300">
                <a:moveTo>
                  <a:pt x="0" y="0"/>
                </a:moveTo>
                <a:lnTo>
                  <a:pt x="2548549" y="0"/>
                </a:lnTo>
                <a:lnTo>
                  <a:pt x="2548549" y="2031300"/>
                </a:lnTo>
                <a:lnTo>
                  <a:pt x="0" y="2031300"/>
                </a:lnTo>
                <a:lnTo>
                  <a:pt x="0" y="0"/>
                </a:lnTo>
                <a:close/>
              </a:path>
            </a:pathLst>
          </a:custGeom>
          <a:solidFill>
            <a:schemeClr val="bg1">
              <a:lumMod val="85000"/>
            </a:schemeClr>
          </a:solidFill>
          <a:ln>
            <a:noFill/>
          </a:ln>
        </p:spPr>
        <p:style>
          <a:lnRef idx="2">
            <a:schemeClr val="accent5">
              <a:tint val="40000"/>
              <a:alpha val="90000"/>
              <a:hueOff val="0"/>
              <a:satOff val="0"/>
              <a:lumOff val="0"/>
              <a:alphaOff val="0"/>
            </a:schemeClr>
          </a:lnRef>
          <a:fillRef idx="1">
            <a:schemeClr val="accent5">
              <a:tint val="40000"/>
              <a:alpha val="90000"/>
              <a:hueOff val="0"/>
              <a:satOff val="0"/>
              <a:lumOff val="0"/>
              <a:alphaOff val="0"/>
            </a:schemeClr>
          </a:fillRef>
          <a:effectRef idx="0">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87043" tIns="87043" rIns="116057" bIns="130564" numCol="1" spcCol="1270" anchor="t" anchorCtr="0">
            <a:noAutofit/>
          </a:bodyPr>
          <a:lstStyle/>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Direct escalations</a:t>
            </a:r>
          </a:p>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Operations applied to specific problem spaces (i.e., deployment)</a:t>
            </a:r>
          </a:p>
          <a:p>
            <a:pPr marL="174862" lvl="1" indent="-174862" defTabSz="725353">
              <a:lnSpc>
                <a:spcPct val="90000"/>
              </a:lnSpc>
              <a:spcBef>
                <a:spcPct val="0"/>
              </a:spcBef>
              <a:spcAft>
                <a:spcPct val="15000"/>
              </a:spcAft>
              <a:buChar char="••"/>
            </a:pPr>
            <a:r>
              <a:rPr lang="en-US" sz="1632" dirty="0">
                <a:solidFill>
                  <a:schemeClr val="tx1">
                    <a:lumMod val="75000"/>
                    <a:lumOff val="25000"/>
                  </a:schemeClr>
                </a:solidFill>
              </a:rPr>
              <a:t>Emphasize software and automation over human processes</a:t>
            </a:r>
          </a:p>
        </p:txBody>
      </p:sp>
      <p:cxnSp>
        <p:nvCxnSpPr>
          <p:cNvPr id="7" name="Straight Connector 6"/>
          <p:cNvCxnSpPr/>
          <p:nvPr/>
        </p:nvCxnSpPr>
        <p:spPr>
          <a:xfrm>
            <a:off x="458019" y="4961375"/>
            <a:ext cx="2589522" cy="1621"/>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58019" y="4885289"/>
            <a:ext cx="2589522" cy="10878"/>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173261" y="1392536"/>
            <a:ext cx="0" cy="5039597"/>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6041939" y="1392536"/>
            <a:ext cx="0" cy="5039597"/>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904763" y="1392536"/>
            <a:ext cx="0" cy="5039597"/>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 name="Rounded Rectangle 12"/>
          <p:cNvSpPr/>
          <p:nvPr/>
        </p:nvSpPr>
        <p:spPr>
          <a:xfrm>
            <a:off x="3306608" y="4961375"/>
            <a:ext cx="2599284" cy="1470760"/>
          </a:xfrm>
          <a:prstGeom prst="roundRect">
            <a:avLst/>
          </a:prstGeom>
          <a:solidFill>
            <a:schemeClr val="accent1"/>
          </a:solidFill>
        </p:spPr>
        <p:style>
          <a:lnRef idx="1">
            <a:schemeClr val="accent2"/>
          </a:lnRef>
          <a:fillRef idx="3">
            <a:schemeClr val="accent2"/>
          </a:fillRef>
          <a:effectRef idx="2">
            <a:schemeClr val="accent2"/>
          </a:effectRef>
          <a:fontRef idx="minor">
            <a:schemeClr val="lt1"/>
          </a:fontRef>
        </p:style>
        <p:txBody>
          <a:bodyPr lIns="0" tIns="0" rIns="0" bIns="0" rtlCol="0" anchor="t"/>
          <a:lstStyle/>
          <a:p>
            <a:pPr algn="ctr"/>
            <a:r>
              <a:rPr lang="en-US" sz="1428"/>
              <a:t>Tier 2 Operations</a:t>
            </a:r>
            <a:endParaRPr lang="en-US" sz="1428" dirty="0"/>
          </a:p>
        </p:txBody>
      </p:sp>
      <p:sp>
        <p:nvSpPr>
          <p:cNvPr id="14" name="Rounded Rectangle 13"/>
          <p:cNvSpPr/>
          <p:nvPr/>
        </p:nvSpPr>
        <p:spPr>
          <a:xfrm>
            <a:off x="3580969" y="5349905"/>
            <a:ext cx="2050562" cy="1010176"/>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r>
              <a:rPr lang="en-US" sz="1428"/>
              <a:t>Tier 1 Operations</a:t>
            </a:r>
            <a:endParaRPr lang="en-US" sz="1428" dirty="0"/>
          </a:p>
        </p:txBody>
      </p:sp>
      <p:sp>
        <p:nvSpPr>
          <p:cNvPr id="15" name="Rounded Rectangle 14"/>
          <p:cNvSpPr/>
          <p:nvPr/>
        </p:nvSpPr>
        <p:spPr>
          <a:xfrm>
            <a:off x="3954485" y="5698927"/>
            <a:ext cx="1346552" cy="5313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b="1" dirty="0"/>
              <a:t>Service</a:t>
            </a:r>
          </a:p>
        </p:txBody>
      </p:sp>
      <p:sp>
        <p:nvSpPr>
          <p:cNvPr id="18" name="Rounded Rectangle 17"/>
          <p:cNvSpPr/>
          <p:nvPr/>
        </p:nvSpPr>
        <p:spPr>
          <a:xfrm>
            <a:off x="3306608" y="4106609"/>
            <a:ext cx="2599284" cy="621648"/>
          </a:xfrm>
          <a:prstGeom prst="roundRect">
            <a:avLst/>
          </a:prstGeom>
          <a:solidFill>
            <a:schemeClr val="accent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28" dirty="0">
                <a:solidFill>
                  <a:schemeClr val="bg1"/>
                </a:solidFill>
              </a:rPr>
              <a:t>Product Team</a:t>
            </a:r>
          </a:p>
        </p:txBody>
      </p:sp>
      <p:sp>
        <p:nvSpPr>
          <p:cNvPr id="19" name="Rounded Rectangle 18"/>
          <p:cNvSpPr/>
          <p:nvPr/>
        </p:nvSpPr>
        <p:spPr>
          <a:xfrm>
            <a:off x="6569293" y="5284751"/>
            <a:ext cx="1968038" cy="298272"/>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28" dirty="0"/>
              <a:t>Tier 1 Operations</a:t>
            </a:r>
          </a:p>
        </p:txBody>
      </p:sp>
      <p:sp>
        <p:nvSpPr>
          <p:cNvPr id="20" name="Rounded Rectangle 19"/>
          <p:cNvSpPr/>
          <p:nvPr/>
        </p:nvSpPr>
        <p:spPr>
          <a:xfrm>
            <a:off x="6875312" y="5701761"/>
            <a:ext cx="1346552" cy="5313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b="1" dirty="0"/>
              <a:t>Service</a:t>
            </a:r>
          </a:p>
        </p:txBody>
      </p:sp>
      <p:sp>
        <p:nvSpPr>
          <p:cNvPr id="22" name="Rounded Rectangle 21"/>
          <p:cNvSpPr/>
          <p:nvPr/>
        </p:nvSpPr>
        <p:spPr>
          <a:xfrm>
            <a:off x="9981053" y="5698927"/>
            <a:ext cx="1346552" cy="5313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b="1" dirty="0"/>
              <a:t>Service</a:t>
            </a:r>
          </a:p>
        </p:txBody>
      </p:sp>
      <p:sp>
        <p:nvSpPr>
          <p:cNvPr id="23" name="Rounded Rectangle 22"/>
          <p:cNvSpPr/>
          <p:nvPr/>
        </p:nvSpPr>
        <p:spPr>
          <a:xfrm>
            <a:off x="9263232" y="5301058"/>
            <a:ext cx="2599285" cy="29827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28" dirty="0"/>
              <a:t>Software Aided Processes</a:t>
            </a:r>
          </a:p>
        </p:txBody>
      </p:sp>
      <p:sp>
        <p:nvSpPr>
          <p:cNvPr id="24" name="Rounded Rectangle 23"/>
          <p:cNvSpPr/>
          <p:nvPr/>
        </p:nvSpPr>
        <p:spPr>
          <a:xfrm rot="16200000">
            <a:off x="9016068" y="4362738"/>
            <a:ext cx="1087886" cy="575627"/>
          </a:xfrm>
          <a:prstGeom prst="round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24" dirty="0">
                <a:solidFill>
                  <a:schemeClr val="bg1"/>
                </a:solidFill>
              </a:rPr>
              <a:t>Product Team</a:t>
            </a:r>
          </a:p>
        </p:txBody>
      </p:sp>
      <p:sp>
        <p:nvSpPr>
          <p:cNvPr id="25" name="Rounded Rectangle 24"/>
          <p:cNvSpPr/>
          <p:nvPr/>
        </p:nvSpPr>
        <p:spPr>
          <a:xfrm rot="16200000">
            <a:off x="9687631" y="4362738"/>
            <a:ext cx="1087886" cy="575627"/>
          </a:xfrm>
          <a:prstGeom prst="roundRect">
            <a:avLst/>
          </a:prstGeom>
          <a:solidFill>
            <a:schemeClr val="accent4"/>
          </a:solidFill>
          <a:ln>
            <a:solidFill>
              <a:schemeClr val="bg1"/>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224" dirty="0"/>
              <a:t>Operations</a:t>
            </a:r>
          </a:p>
        </p:txBody>
      </p:sp>
      <p:sp>
        <p:nvSpPr>
          <p:cNvPr id="27" name="Rounded Rectangle 26"/>
          <p:cNvSpPr/>
          <p:nvPr/>
        </p:nvSpPr>
        <p:spPr>
          <a:xfrm rot="16200000">
            <a:off x="10359196" y="4362738"/>
            <a:ext cx="1087886" cy="575627"/>
          </a:xfrm>
          <a:prstGeom prst="roundRect">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24" dirty="0">
                <a:solidFill>
                  <a:schemeClr val="bg1"/>
                </a:solidFill>
              </a:rPr>
              <a:t>Support</a:t>
            </a:r>
          </a:p>
        </p:txBody>
      </p:sp>
      <p:sp>
        <p:nvSpPr>
          <p:cNvPr id="28" name="Rounded Rectangle 27"/>
          <p:cNvSpPr/>
          <p:nvPr/>
        </p:nvSpPr>
        <p:spPr>
          <a:xfrm rot="16200000">
            <a:off x="11030761" y="4362738"/>
            <a:ext cx="1087886" cy="575627"/>
          </a:xfrm>
          <a:prstGeom prst="roundRect">
            <a:avLst/>
          </a:prstGeom>
          <a:noFill/>
          <a:ln>
            <a:solidFill>
              <a:srgbClr val="EB3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24" dirty="0">
                <a:solidFill>
                  <a:schemeClr val="tx2"/>
                </a:solidFill>
              </a:rPr>
              <a:t>Other</a:t>
            </a:r>
          </a:p>
        </p:txBody>
      </p:sp>
      <p:cxnSp>
        <p:nvCxnSpPr>
          <p:cNvPr id="29" name="Straight Arrow Connector 28"/>
          <p:cNvCxnSpPr/>
          <p:nvPr/>
        </p:nvCxnSpPr>
        <p:spPr>
          <a:xfrm flipV="1">
            <a:off x="5121319" y="4728261"/>
            <a:ext cx="0" cy="233114"/>
          </a:xfrm>
          <a:prstGeom prst="straightConnector1">
            <a:avLst/>
          </a:prstGeom>
          <a:ln w="28575">
            <a:solidFill>
              <a:schemeClr val="accent3"/>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0" name="Rounded Rectangle 29"/>
          <p:cNvSpPr/>
          <p:nvPr/>
        </p:nvSpPr>
        <p:spPr>
          <a:xfrm>
            <a:off x="9055235" y="1243470"/>
            <a:ext cx="3003847" cy="5188663"/>
          </a:xfrm>
          <a:prstGeom prst="roundRect">
            <a:avLst>
              <a:gd name="adj" fmla="val 5515"/>
            </a:avLst>
          </a:prstGeom>
          <a:no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p>
        </p:txBody>
      </p:sp>
      <p:sp>
        <p:nvSpPr>
          <p:cNvPr id="31" name="Rounded Rectangle 30"/>
          <p:cNvSpPr/>
          <p:nvPr/>
        </p:nvSpPr>
        <p:spPr>
          <a:xfrm>
            <a:off x="458020" y="4106609"/>
            <a:ext cx="2603604" cy="621648"/>
          </a:xfrm>
          <a:prstGeom prst="roundRect">
            <a:avLst/>
          </a:prstGeom>
          <a:solidFill>
            <a:schemeClr val="accent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28" dirty="0">
                <a:solidFill>
                  <a:schemeClr val="bg1"/>
                </a:solidFill>
              </a:rPr>
              <a:t>Product Team</a:t>
            </a:r>
          </a:p>
        </p:txBody>
      </p:sp>
      <p:cxnSp>
        <p:nvCxnSpPr>
          <p:cNvPr id="32" name="Straight Arrow Connector 31"/>
          <p:cNvCxnSpPr/>
          <p:nvPr/>
        </p:nvCxnSpPr>
        <p:spPr>
          <a:xfrm flipV="1">
            <a:off x="7906214" y="4761163"/>
            <a:ext cx="2159" cy="523588"/>
          </a:xfrm>
          <a:prstGeom prst="straightConnector1">
            <a:avLst/>
          </a:prstGeom>
          <a:ln w="28575">
            <a:solidFill>
              <a:schemeClr val="accent3"/>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116122" y="5701761"/>
            <a:ext cx="1346552" cy="5313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b="1" dirty="0"/>
              <a:t>Service</a:t>
            </a:r>
          </a:p>
        </p:txBody>
      </p:sp>
      <p:sp>
        <p:nvSpPr>
          <p:cNvPr id="47" name="Title 46"/>
          <p:cNvSpPr>
            <a:spLocks noGrp="1"/>
          </p:cNvSpPr>
          <p:nvPr>
            <p:ph type="title"/>
          </p:nvPr>
        </p:nvSpPr>
        <p:spPr>
          <a:xfrm>
            <a:off x="544900" y="233150"/>
            <a:ext cx="11373923" cy="621530"/>
          </a:xfrm>
        </p:spPr>
        <p:txBody>
          <a:bodyPr/>
          <a:lstStyle/>
          <a:p>
            <a:r>
              <a:rPr lang="en-US" spc="-200" dirty="0" smtClean="0"/>
              <a:t>Office </a:t>
            </a:r>
            <a:r>
              <a:rPr lang="en-US" spc="-200" dirty="0"/>
              <a:t>365 operations model evolution</a:t>
            </a:r>
            <a:endParaRPr lang="en-US" dirty="0"/>
          </a:p>
        </p:txBody>
      </p:sp>
    </p:spTree>
    <p:extLst>
      <p:ext uri="{BB962C8B-B14F-4D97-AF65-F5344CB8AC3E}">
        <p14:creationId xmlns:p14="http://schemas.microsoft.com/office/powerpoint/2010/main" val="11239931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10015" y="1554339"/>
            <a:ext cx="11226126" cy="5450086"/>
          </a:xfrm>
        </p:spPr>
        <p:txBody>
          <a:bodyPr numCol="2" spcCol="457200"/>
          <a:lstStyle/>
          <a:p>
            <a:pPr marL="0" indent="0">
              <a:buNone/>
            </a:pPr>
            <a:r>
              <a:rPr lang="en-US" dirty="0">
                <a:solidFill>
                  <a:schemeClr val="tx2"/>
                </a:solidFill>
              </a:rPr>
              <a:t>Majority of changes done through code (deployment) </a:t>
            </a:r>
          </a:p>
          <a:p>
            <a:pPr marL="60790" indent="0">
              <a:spcBef>
                <a:spcPts val="1224"/>
              </a:spcBef>
              <a:buNone/>
            </a:pPr>
            <a:r>
              <a:rPr lang="en-US" sz="1836" dirty="0"/>
              <a:t>Prevents “configuration drift” problems </a:t>
            </a:r>
          </a:p>
          <a:p>
            <a:pPr marL="60790" indent="0">
              <a:spcBef>
                <a:spcPts val="1224"/>
              </a:spcBef>
              <a:buNone/>
            </a:pPr>
            <a:r>
              <a:rPr lang="en-US" sz="1836" dirty="0"/>
              <a:t>Allows great versioning of previous and current state</a:t>
            </a:r>
            <a:endParaRPr lang="en-US" sz="1836" dirty="0">
              <a:solidFill>
                <a:schemeClr val="tx2"/>
              </a:solidFill>
            </a:endParaRPr>
          </a:p>
          <a:p>
            <a:pPr marL="60790" indent="0">
              <a:spcBef>
                <a:spcPts val="2448"/>
              </a:spcBef>
              <a:buNone/>
            </a:pPr>
            <a:r>
              <a:rPr lang="en-US" dirty="0" smtClean="0">
                <a:solidFill>
                  <a:schemeClr val="tx2"/>
                </a:solidFill>
              </a:rPr>
              <a:t>Any non-code </a:t>
            </a:r>
            <a:r>
              <a:rPr lang="en-US" dirty="0">
                <a:solidFill>
                  <a:schemeClr val="tx2"/>
                </a:solidFill>
              </a:rPr>
              <a:t>change goes through multiple series of reviews </a:t>
            </a:r>
          </a:p>
          <a:p>
            <a:pPr marL="60790" indent="0">
              <a:spcBef>
                <a:spcPts val="1224"/>
              </a:spcBef>
              <a:buNone/>
            </a:pPr>
            <a:r>
              <a:rPr lang="en-US" sz="1836" dirty="0"/>
              <a:t>Peer as well as Manager </a:t>
            </a:r>
          </a:p>
          <a:p>
            <a:pPr marL="60790" indent="0">
              <a:spcBef>
                <a:spcPts val="1224"/>
              </a:spcBef>
              <a:buNone/>
            </a:pPr>
            <a:r>
              <a:rPr lang="en-US" sz="1836" dirty="0"/>
              <a:t>Usually implemented via automation + operations</a:t>
            </a:r>
          </a:p>
          <a:p>
            <a:pPr marL="60790" indent="0">
              <a:spcBef>
                <a:spcPts val="1224"/>
              </a:spcBef>
              <a:buNone/>
            </a:pPr>
            <a:r>
              <a:rPr lang="en-US" sz="1836" dirty="0"/>
              <a:t>Implementers have experience and “veto” power</a:t>
            </a:r>
          </a:p>
          <a:p>
            <a:pPr marL="0" indent="0">
              <a:spcBef>
                <a:spcPts val="1199"/>
              </a:spcBef>
              <a:buNone/>
            </a:pPr>
            <a:endParaRPr lang="en-US" dirty="0" smtClean="0">
              <a:solidFill>
                <a:schemeClr val="tx2"/>
              </a:solidFill>
            </a:endParaRPr>
          </a:p>
          <a:p>
            <a:pPr marL="0" indent="0">
              <a:spcBef>
                <a:spcPts val="1199"/>
              </a:spcBef>
              <a:buNone/>
            </a:pPr>
            <a:r>
              <a:rPr lang="en-US" dirty="0" smtClean="0">
                <a:solidFill>
                  <a:schemeClr val="tx2"/>
                </a:solidFill>
              </a:rPr>
              <a:t/>
            </a:r>
            <a:br>
              <a:rPr lang="en-US" dirty="0" smtClean="0">
                <a:solidFill>
                  <a:schemeClr val="tx2"/>
                </a:solidFill>
              </a:rPr>
            </a:br>
            <a:endParaRPr lang="en-US" dirty="0" smtClean="0">
              <a:solidFill>
                <a:schemeClr val="tx2"/>
              </a:solidFill>
            </a:endParaRPr>
          </a:p>
          <a:p>
            <a:pPr marL="0" indent="0">
              <a:spcBef>
                <a:spcPts val="1199"/>
              </a:spcBef>
              <a:buNone/>
            </a:pPr>
            <a:r>
              <a:rPr lang="en-US" dirty="0" smtClean="0">
                <a:solidFill>
                  <a:schemeClr val="tx2"/>
                </a:solidFill>
              </a:rPr>
              <a:t>Changes </a:t>
            </a:r>
            <a:r>
              <a:rPr lang="en-US" dirty="0">
                <a:solidFill>
                  <a:schemeClr val="tx2"/>
                </a:solidFill>
              </a:rPr>
              <a:t>are </a:t>
            </a:r>
            <a:r>
              <a:rPr lang="en-US" dirty="0" smtClean="0">
                <a:solidFill>
                  <a:schemeClr val="tx2"/>
                </a:solidFill>
              </a:rPr>
              <a:t>additionally planned/reviewed </a:t>
            </a:r>
            <a:r>
              <a:rPr lang="en-US" dirty="0">
                <a:solidFill>
                  <a:schemeClr val="tx2"/>
                </a:solidFill>
              </a:rPr>
              <a:t>well before implementation </a:t>
            </a:r>
          </a:p>
          <a:p>
            <a:pPr marL="60790" indent="0">
              <a:spcBef>
                <a:spcPts val="1224"/>
              </a:spcBef>
              <a:buNone/>
            </a:pPr>
            <a:r>
              <a:rPr lang="en-US" sz="1836" dirty="0"/>
              <a:t>Scheduled a week or more ahead in advance </a:t>
            </a:r>
          </a:p>
          <a:p>
            <a:pPr marL="60790" indent="0">
              <a:spcBef>
                <a:spcPts val="1224"/>
              </a:spcBef>
              <a:buNone/>
            </a:pPr>
            <a:r>
              <a:rPr lang="en-US" sz="1836" dirty="0"/>
              <a:t>Forces change requestor and implementer to get it right </a:t>
            </a:r>
          </a:p>
          <a:p>
            <a:pPr marL="60790" indent="0">
              <a:spcBef>
                <a:spcPts val="1224"/>
              </a:spcBef>
              <a:buNone/>
            </a:pPr>
            <a:r>
              <a:rPr lang="en-US" sz="1836" dirty="0"/>
              <a:t>Required to verify in pre-production environment before getting to production</a:t>
            </a:r>
          </a:p>
          <a:p>
            <a:pPr marL="0" indent="0">
              <a:spcBef>
                <a:spcPts val="2448"/>
              </a:spcBef>
              <a:buNone/>
            </a:pPr>
            <a:r>
              <a:rPr lang="en-US" dirty="0">
                <a:solidFill>
                  <a:schemeClr val="tx2"/>
                </a:solidFill>
              </a:rPr>
              <a:t>Any break-fix in Live Site falls under Incident Protocol </a:t>
            </a:r>
          </a:p>
          <a:p>
            <a:pPr marL="60790" indent="0">
              <a:spcBef>
                <a:spcPts val="1224"/>
              </a:spcBef>
              <a:buNone/>
            </a:pPr>
            <a:r>
              <a:rPr lang="en-US" sz="1836" dirty="0"/>
              <a:t>Under supervision of a Senior Manager </a:t>
            </a:r>
          </a:p>
          <a:p>
            <a:pPr marL="60790" indent="0">
              <a:spcBef>
                <a:spcPts val="1224"/>
              </a:spcBef>
              <a:buNone/>
            </a:pPr>
            <a:r>
              <a:rPr lang="en-US" sz="1836" dirty="0"/>
              <a:t>Has attention of on-call team in case of any issues </a:t>
            </a:r>
          </a:p>
          <a:p>
            <a:pPr marL="60790" indent="0">
              <a:spcBef>
                <a:spcPts val="612"/>
              </a:spcBef>
              <a:buNone/>
            </a:pPr>
            <a:r>
              <a:rPr lang="en-US" sz="1836" dirty="0"/>
              <a:t> </a:t>
            </a:r>
          </a:p>
        </p:txBody>
      </p:sp>
      <p:sp>
        <p:nvSpPr>
          <p:cNvPr id="4" name="Title 3"/>
          <p:cNvSpPr>
            <a:spLocks noGrp="1"/>
          </p:cNvSpPr>
          <p:nvPr>
            <p:ph type="title"/>
          </p:nvPr>
        </p:nvSpPr>
        <p:spPr>
          <a:xfrm>
            <a:off x="510015" y="233152"/>
            <a:ext cx="11373923" cy="762786"/>
          </a:xfrm>
        </p:spPr>
        <p:txBody>
          <a:bodyPr/>
          <a:lstStyle/>
          <a:p>
            <a:r>
              <a:rPr lang="en-US" sz="4080" dirty="0"/>
              <a:t>Change Management inside Office 365</a:t>
            </a:r>
          </a:p>
        </p:txBody>
      </p:sp>
      <p:sp>
        <p:nvSpPr>
          <p:cNvPr id="2" name="Rectangle 1"/>
          <p:cNvSpPr/>
          <p:nvPr/>
        </p:nvSpPr>
        <p:spPr bwMode="auto">
          <a:xfrm>
            <a:off x="4042162" y="6662634"/>
            <a:ext cx="4507583" cy="33189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6834263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fade">
                                      <p:cBhvr>
                                        <p:cTn id="11" dur="500"/>
                                        <p:tgtEl>
                                          <p:spTgt spid="5">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fade">
                                      <p:cBhvr>
                                        <p:cTn id="20" dur="500"/>
                                        <p:tgtEl>
                                          <p:spTgt spid="5">
                                            <p:txEl>
                                              <p:pRg st="3" end="3"/>
                                            </p:txEl>
                                          </p:spTgt>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5">
                                            <p:txEl>
                                              <p:pRg st="4" end="4"/>
                                            </p:txEl>
                                          </p:spTgt>
                                        </p:tgtEl>
                                        <p:attrNameLst>
                                          <p:attrName>style.visibility</p:attrName>
                                        </p:attrNameLst>
                                      </p:cBhvr>
                                      <p:to>
                                        <p:strVal val="visible"/>
                                      </p:to>
                                    </p:set>
                                    <p:animEffect transition="in" filter="fade">
                                      <p:cBhvr>
                                        <p:cTn id="24" dur="500"/>
                                        <p:tgtEl>
                                          <p:spTgt spid="5">
                                            <p:txEl>
                                              <p:pRg st="4" end="4"/>
                                            </p:txEl>
                                          </p:spTgt>
                                        </p:tgtEl>
                                      </p:cBhvr>
                                    </p:animEffect>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animEffect transition="in" filter="fade">
                                      <p:cBhvr>
                                        <p:cTn id="28" dur="500"/>
                                        <p:tgtEl>
                                          <p:spTgt spid="5">
                                            <p:txEl>
                                              <p:pRg st="5" end="5"/>
                                            </p:txEl>
                                          </p:spTgt>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fade">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animEffect transition="in" filter="fade">
                                      <p:cBhvr>
                                        <p:cTn id="37" dur="500"/>
                                        <p:tgtEl>
                                          <p:spTgt spid="5">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
                                            <p:txEl>
                                              <p:pRg st="9" end="9"/>
                                            </p:txEl>
                                          </p:spTgt>
                                        </p:tgtEl>
                                        <p:attrNameLst>
                                          <p:attrName>style.visibility</p:attrName>
                                        </p:attrNameLst>
                                      </p:cBhvr>
                                      <p:to>
                                        <p:strVal val="visible"/>
                                      </p:to>
                                    </p:set>
                                    <p:animEffect transition="in" filter="fade">
                                      <p:cBhvr>
                                        <p:cTn id="42" dur="500"/>
                                        <p:tgtEl>
                                          <p:spTgt spid="5">
                                            <p:txEl>
                                              <p:pRg st="9" end="9"/>
                                            </p:txEl>
                                          </p:spTgt>
                                        </p:tgtEl>
                                      </p:cBhvr>
                                    </p:animEffect>
                                  </p:childTnLst>
                                </p:cTn>
                              </p:par>
                            </p:childTnLst>
                          </p:cTn>
                        </p:par>
                        <p:par>
                          <p:cTn id="43" fill="hold">
                            <p:stCondLst>
                              <p:cond delay="500"/>
                            </p:stCondLst>
                            <p:childTnLst>
                              <p:par>
                                <p:cTn id="44" presetID="10" presetClass="entr" presetSubtype="0" fill="hold" nodeType="afterEffect">
                                  <p:stCondLst>
                                    <p:cond delay="0"/>
                                  </p:stCondLst>
                                  <p:childTnLst>
                                    <p:set>
                                      <p:cBhvr>
                                        <p:cTn id="45" dur="1" fill="hold">
                                          <p:stCondLst>
                                            <p:cond delay="0"/>
                                          </p:stCondLst>
                                        </p:cTn>
                                        <p:tgtEl>
                                          <p:spTgt spid="5">
                                            <p:txEl>
                                              <p:pRg st="10" end="10"/>
                                            </p:txEl>
                                          </p:spTgt>
                                        </p:tgtEl>
                                        <p:attrNameLst>
                                          <p:attrName>style.visibility</p:attrName>
                                        </p:attrNameLst>
                                      </p:cBhvr>
                                      <p:to>
                                        <p:strVal val="visible"/>
                                      </p:to>
                                    </p:set>
                                    <p:animEffect transition="in" filter="fade">
                                      <p:cBhvr>
                                        <p:cTn id="46" dur="500"/>
                                        <p:tgtEl>
                                          <p:spTgt spid="5">
                                            <p:txEl>
                                              <p:pRg st="10" end="10"/>
                                            </p:txEl>
                                          </p:spTgt>
                                        </p:tgtEl>
                                      </p:cBhvr>
                                    </p:animEffect>
                                  </p:childTnLst>
                                </p:cTn>
                              </p:par>
                            </p:childTnLst>
                          </p:cTn>
                        </p:par>
                        <p:par>
                          <p:cTn id="47" fill="hold">
                            <p:stCondLst>
                              <p:cond delay="1000"/>
                            </p:stCondLst>
                            <p:childTnLst>
                              <p:par>
                                <p:cTn id="48" presetID="10" presetClass="entr" presetSubtype="0" fill="hold" nodeType="afterEffect">
                                  <p:stCondLst>
                                    <p:cond delay="0"/>
                                  </p:stCondLst>
                                  <p:childTnLst>
                                    <p:set>
                                      <p:cBhvr>
                                        <p:cTn id="49" dur="1" fill="hold">
                                          <p:stCondLst>
                                            <p:cond delay="0"/>
                                          </p:stCondLst>
                                        </p:cTn>
                                        <p:tgtEl>
                                          <p:spTgt spid="5">
                                            <p:txEl>
                                              <p:pRg st="11" end="11"/>
                                            </p:txEl>
                                          </p:spTgt>
                                        </p:tgtEl>
                                        <p:attrNameLst>
                                          <p:attrName>style.visibility</p:attrName>
                                        </p:attrNameLst>
                                      </p:cBhvr>
                                      <p:to>
                                        <p:strVal val="visible"/>
                                      </p:to>
                                    </p:set>
                                    <p:animEffect transition="in" filter="fade">
                                      <p:cBhvr>
                                        <p:cTn id="50" dur="500"/>
                                        <p:tgtEl>
                                          <p:spTgt spid="5">
                                            <p:txEl>
                                              <p:pRg st="11" end="11"/>
                                            </p:txEl>
                                          </p:spTgt>
                                        </p:tgtEl>
                                      </p:cBhvr>
                                    </p:animEffect>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5">
                                            <p:txEl>
                                              <p:pRg st="12" end="12"/>
                                            </p:txEl>
                                          </p:spTgt>
                                        </p:tgtEl>
                                        <p:attrNameLst>
                                          <p:attrName>style.visibility</p:attrName>
                                        </p:attrNameLst>
                                      </p:cBhvr>
                                      <p:to>
                                        <p:strVal val="visible"/>
                                      </p:to>
                                    </p:set>
                                    <p:animEffect transition="in" filter="fade">
                                      <p:cBhvr>
                                        <p:cTn id="54" dur="500"/>
                                        <p:tgtEl>
                                          <p:spTgt spid="5">
                                            <p:txEl>
                                              <p:pRg st="12" end="1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5">
                                            <p:txEl>
                                              <p:pRg st="13" end="13"/>
                                            </p:txEl>
                                          </p:spTgt>
                                        </p:tgtEl>
                                        <p:attrNameLst>
                                          <p:attrName>style.visibility</p:attrName>
                                        </p:attrNameLst>
                                      </p:cBhvr>
                                      <p:to>
                                        <p:strVal val="visible"/>
                                      </p:to>
                                    </p:set>
                                    <p:animEffect transition="in" filter="fade">
                                      <p:cBhvr>
                                        <p:cTn id="59" dur="500"/>
                                        <p:tgtEl>
                                          <p:spTgt spid="5">
                                            <p:txEl>
                                              <p:pRg st="13" end="13"/>
                                            </p:txEl>
                                          </p:spTgt>
                                        </p:tgtEl>
                                      </p:cBhvr>
                                    </p:animEffect>
                                  </p:childTnLst>
                                </p:cTn>
                              </p:par>
                            </p:childTnLst>
                          </p:cTn>
                        </p:par>
                        <p:par>
                          <p:cTn id="60" fill="hold">
                            <p:stCondLst>
                              <p:cond delay="500"/>
                            </p:stCondLst>
                            <p:childTnLst>
                              <p:par>
                                <p:cTn id="61" presetID="10" presetClass="entr" presetSubtype="0" fill="hold" nodeType="afterEffect">
                                  <p:stCondLst>
                                    <p:cond delay="0"/>
                                  </p:stCondLst>
                                  <p:childTnLst>
                                    <p:set>
                                      <p:cBhvr>
                                        <p:cTn id="62" dur="1" fill="hold">
                                          <p:stCondLst>
                                            <p:cond delay="0"/>
                                          </p:stCondLst>
                                        </p:cTn>
                                        <p:tgtEl>
                                          <p:spTgt spid="5">
                                            <p:txEl>
                                              <p:pRg st="14" end="14"/>
                                            </p:txEl>
                                          </p:spTgt>
                                        </p:tgtEl>
                                        <p:attrNameLst>
                                          <p:attrName>style.visibility</p:attrName>
                                        </p:attrNameLst>
                                      </p:cBhvr>
                                      <p:to>
                                        <p:strVal val="visible"/>
                                      </p:to>
                                    </p:set>
                                    <p:animEffect transition="in" filter="fade">
                                      <p:cBhvr>
                                        <p:cTn id="63" dur="500"/>
                                        <p:tgtEl>
                                          <p:spTgt spid="5">
                                            <p:txEl>
                                              <p:pRg st="14" end="14"/>
                                            </p:txEl>
                                          </p:spTgt>
                                        </p:tgtEl>
                                      </p:cBhvr>
                                    </p:animEffect>
                                  </p:childTnLst>
                                </p:cTn>
                              </p:par>
                            </p:childTnLst>
                          </p:cTn>
                        </p:par>
                        <p:par>
                          <p:cTn id="64" fill="hold">
                            <p:stCondLst>
                              <p:cond delay="1000"/>
                            </p:stCondLst>
                            <p:childTnLst>
                              <p:par>
                                <p:cTn id="65" presetID="10" presetClass="entr" presetSubtype="0" fill="hold" nodeType="afterEffect">
                                  <p:stCondLst>
                                    <p:cond delay="0"/>
                                  </p:stCondLst>
                                  <p:childTnLst>
                                    <p:set>
                                      <p:cBhvr>
                                        <p:cTn id="66" dur="1" fill="hold">
                                          <p:stCondLst>
                                            <p:cond delay="0"/>
                                          </p:stCondLst>
                                        </p:cTn>
                                        <p:tgtEl>
                                          <p:spTgt spid="5">
                                            <p:txEl>
                                              <p:pRg st="15" end="15"/>
                                            </p:txEl>
                                          </p:spTgt>
                                        </p:tgtEl>
                                        <p:attrNameLst>
                                          <p:attrName>style.visibility</p:attrName>
                                        </p:attrNameLst>
                                      </p:cBhvr>
                                      <p:to>
                                        <p:strVal val="visible"/>
                                      </p:to>
                                    </p:set>
                                    <p:animEffect transition="in" filter="fade">
                                      <p:cBhvr>
                                        <p:cTn id="67" dur="500"/>
                                        <p:tgtEl>
                                          <p:spTgt spid="5">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530467" y="1387444"/>
            <a:ext cx="11373923" cy="3911239"/>
          </a:xfrm>
        </p:spPr>
        <p:txBody>
          <a:bodyPr/>
          <a:lstStyle/>
          <a:p>
            <a:pPr marL="0" indent="0">
              <a:buNone/>
            </a:pPr>
            <a:r>
              <a:rPr lang="en-US" dirty="0">
                <a:solidFill>
                  <a:schemeClr val="tx2"/>
                </a:solidFill>
              </a:rPr>
              <a:t>Production is sacred! </a:t>
            </a:r>
          </a:p>
          <a:p>
            <a:pPr lvl="1"/>
            <a:r>
              <a:rPr lang="en-US" dirty="0"/>
              <a:t>We don’t put things in </a:t>
            </a:r>
            <a:r>
              <a:rPr lang="en-US" dirty="0" smtClean="0"/>
              <a:t>production </a:t>
            </a:r>
            <a:r>
              <a:rPr lang="en-US" dirty="0"/>
              <a:t>until they have passed many stages and slices </a:t>
            </a:r>
          </a:p>
          <a:p>
            <a:pPr lvl="1"/>
            <a:r>
              <a:rPr lang="en-US" dirty="0"/>
              <a:t>If any single change fails at a stage</a:t>
            </a:r>
          </a:p>
          <a:p>
            <a:pPr lvl="1"/>
            <a:r>
              <a:rPr lang="en-US" dirty="0"/>
              <a:t>The entire build is </a:t>
            </a:r>
            <a:r>
              <a:rPr lang="en-US" dirty="0" smtClean="0"/>
              <a:t>abandoned – the </a:t>
            </a:r>
            <a:r>
              <a:rPr lang="en-US" dirty="0"/>
              <a:t>whole package must be safe before going further </a:t>
            </a:r>
          </a:p>
          <a:p>
            <a:pPr lvl="1"/>
            <a:r>
              <a:rPr lang="en-US" dirty="0"/>
              <a:t>Engineering system continuously runs tests to ensure dependencies and complex scenarios are validated</a:t>
            </a:r>
          </a:p>
          <a:p>
            <a:pPr lvl="1"/>
            <a:r>
              <a:rPr lang="en-US" dirty="0"/>
              <a:t>The same pipeline is used for both server and service</a:t>
            </a:r>
          </a:p>
          <a:p>
            <a:pPr marL="0" indent="0">
              <a:buNone/>
            </a:pPr>
            <a:r>
              <a:rPr lang="en-US" dirty="0">
                <a:solidFill>
                  <a:schemeClr val="tx2"/>
                </a:solidFill>
              </a:rPr>
              <a:t>Production changes done safely, with incrementally larger slices </a:t>
            </a:r>
          </a:p>
          <a:p>
            <a:pPr lvl="1"/>
            <a:r>
              <a:rPr lang="en-US" dirty="0"/>
              <a:t>Test accounts internal Microsoft users, “friends and family”</a:t>
            </a:r>
          </a:p>
          <a:p>
            <a:pPr lvl="1"/>
            <a:r>
              <a:rPr lang="en-US" dirty="0"/>
              <a:t>Dedicated separate test environments to ensure </a:t>
            </a:r>
            <a:r>
              <a:rPr lang="en-US" dirty="0" smtClean="0"/>
              <a:t>production </a:t>
            </a:r>
            <a:r>
              <a:rPr lang="en-US" dirty="0"/>
              <a:t>is </a:t>
            </a:r>
            <a:r>
              <a:rPr lang="en-US" dirty="0" smtClean="0"/>
              <a:t>safe</a:t>
            </a:r>
            <a:endParaRPr lang="en-US" dirty="0"/>
          </a:p>
        </p:txBody>
      </p:sp>
      <p:sp>
        <p:nvSpPr>
          <p:cNvPr id="4" name="Title 3"/>
          <p:cNvSpPr>
            <a:spLocks noGrp="1"/>
          </p:cNvSpPr>
          <p:nvPr>
            <p:ph type="title"/>
          </p:nvPr>
        </p:nvSpPr>
        <p:spPr/>
        <p:txBody>
          <a:bodyPr/>
          <a:lstStyle/>
          <a:p>
            <a:r>
              <a:rPr lang="en-US" sz="4080" dirty="0"/>
              <a:t>Safely Deploying via “Slices” </a:t>
            </a:r>
          </a:p>
        </p:txBody>
      </p:sp>
      <p:pic>
        <p:nvPicPr>
          <p:cNvPr id="5" name="Diagram 1" descr="cid:image001.png@01CD9805.DD1FF550"/>
          <p:cNvPicPr>
            <a:picLocks noChangeAspect="1" noChangeArrowheads="1"/>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467408" y="5051602"/>
            <a:ext cx="11306316" cy="14505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bwMode="auto">
          <a:xfrm>
            <a:off x="4157928" y="6606735"/>
            <a:ext cx="4118998" cy="38779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7624042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500"/>
                                        <p:tgtEl>
                                          <p:spTgt spid="7">
                                            <p:txEl>
                                              <p:pRg st="1" end="1"/>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Effect transition="in" filter="fade">
                                      <p:cBhvr>
                                        <p:cTn id="19" dur="500"/>
                                        <p:tgtEl>
                                          <p:spTgt spid="7">
                                            <p:txEl>
                                              <p:pRg st="2" end="2"/>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Effect transition="in" filter="fade">
                                      <p:cBhvr>
                                        <p:cTn id="23" dur="500"/>
                                        <p:tgtEl>
                                          <p:spTgt spid="7">
                                            <p:txEl>
                                              <p:pRg st="3" end="3"/>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fade">
                                      <p:cBhvr>
                                        <p:cTn id="27" dur="500"/>
                                        <p:tgtEl>
                                          <p:spTgt spid="7">
                                            <p:txEl>
                                              <p:pRg st="4" end="4"/>
                                            </p:txEl>
                                          </p:spTgt>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Effect transition="in" filter="fade">
                                      <p:cBhvr>
                                        <p:cTn id="31" dur="500"/>
                                        <p:tgtEl>
                                          <p:spTgt spid="7">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7">
                                            <p:txEl>
                                              <p:pRg st="6" end="6"/>
                                            </p:txEl>
                                          </p:spTgt>
                                        </p:tgtEl>
                                        <p:attrNameLst>
                                          <p:attrName>style.visibility</p:attrName>
                                        </p:attrNameLst>
                                      </p:cBhvr>
                                      <p:to>
                                        <p:strVal val="visible"/>
                                      </p:to>
                                    </p:set>
                                    <p:animEffect transition="in" filter="fade">
                                      <p:cBhvr>
                                        <p:cTn id="36" dur="500"/>
                                        <p:tgtEl>
                                          <p:spTgt spid="7">
                                            <p:txEl>
                                              <p:pRg st="6" end="6"/>
                                            </p:txEl>
                                          </p:spTgt>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7">
                                            <p:txEl>
                                              <p:pRg st="7" end="7"/>
                                            </p:txEl>
                                          </p:spTgt>
                                        </p:tgtEl>
                                        <p:attrNameLst>
                                          <p:attrName>style.visibility</p:attrName>
                                        </p:attrNameLst>
                                      </p:cBhvr>
                                      <p:to>
                                        <p:strVal val="visible"/>
                                      </p:to>
                                    </p:set>
                                    <p:animEffect transition="in" filter="fade">
                                      <p:cBhvr>
                                        <p:cTn id="40" dur="500"/>
                                        <p:tgtEl>
                                          <p:spTgt spid="7">
                                            <p:txEl>
                                              <p:pRg st="7" end="7"/>
                                            </p:txEl>
                                          </p:spTgt>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7">
                                            <p:txEl>
                                              <p:pRg st="8" end="8"/>
                                            </p:txEl>
                                          </p:spTgt>
                                        </p:tgtEl>
                                        <p:attrNameLst>
                                          <p:attrName>style.visibility</p:attrName>
                                        </p:attrNameLst>
                                      </p:cBhvr>
                                      <p:to>
                                        <p:strVal val="visible"/>
                                      </p:to>
                                    </p:set>
                                    <p:animEffect transition="in" filter="fade">
                                      <p:cBhvr>
                                        <p:cTn id="44" dur="500"/>
                                        <p:tgtEl>
                                          <p:spTgt spid="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Getting Onboard</a:t>
            </a:r>
            <a:endParaRPr lang="en-US" dirty="0"/>
          </a:p>
        </p:txBody>
      </p:sp>
    </p:spTree>
    <p:extLst>
      <p:ext uri="{BB962C8B-B14F-4D97-AF65-F5344CB8AC3E}">
        <p14:creationId xmlns:p14="http://schemas.microsoft.com/office/powerpoint/2010/main" val="3439912506"/>
      </p:ext>
    </p:extLst>
  </p:cSld>
  <p:clrMapOvr>
    <a:masterClrMapping/>
  </p:clrMapOvr>
  <p:transition>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does Deployment on a cloud service mean?</a:t>
            </a:r>
            <a:endParaRPr lang="en-US" dirty="0"/>
          </a:p>
        </p:txBody>
      </p:sp>
      <p:sp>
        <p:nvSpPr>
          <p:cNvPr id="3" name="Text Placeholder 2"/>
          <p:cNvSpPr>
            <a:spLocks noGrp="1"/>
          </p:cNvSpPr>
          <p:nvPr>
            <p:ph type="body" sz="quarter" idx="4294967295"/>
          </p:nvPr>
        </p:nvSpPr>
        <p:spPr>
          <a:xfrm>
            <a:off x="276684" y="2201862"/>
            <a:ext cx="11887200" cy="3447098"/>
          </a:xfrm>
          <a:prstGeom prst="rect">
            <a:avLst/>
          </a:prstGeom>
        </p:spPr>
        <p:txBody>
          <a:bodyPr/>
          <a:lstStyle/>
          <a:p>
            <a:r>
              <a:rPr lang="en-US" dirty="0" smtClean="0"/>
              <a:t>Continued investment from Microsoft</a:t>
            </a:r>
          </a:p>
          <a:p>
            <a:r>
              <a:rPr lang="en-US" dirty="0" smtClean="0"/>
              <a:t>Drive Business Scenarios / Pilots</a:t>
            </a:r>
          </a:p>
          <a:p>
            <a:r>
              <a:rPr lang="en-US" dirty="0" smtClean="0"/>
              <a:t>Best Practice Paths / Guidance is in place</a:t>
            </a:r>
          </a:p>
          <a:p>
            <a:r>
              <a:rPr lang="en-US" dirty="0" smtClean="0"/>
              <a:t>Identity scenarios grow in complexity as needed</a:t>
            </a:r>
          </a:p>
          <a:p>
            <a:r>
              <a:rPr lang="en-US" dirty="0" smtClean="0"/>
              <a:t>Choice and control</a:t>
            </a:r>
            <a:endParaRPr lang="en-US" dirty="0"/>
          </a:p>
        </p:txBody>
      </p:sp>
    </p:spTree>
    <p:extLst>
      <p:ext uri="{BB962C8B-B14F-4D97-AF65-F5344CB8AC3E}">
        <p14:creationId xmlns:p14="http://schemas.microsoft.com/office/powerpoint/2010/main" val="557956504"/>
      </p:ext>
    </p:extLst>
  </p:cSld>
  <p:clrMapOvr>
    <a:masterClrMapping/>
  </p:clrMapOvr>
  <p:transition>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p:cNvSpPr/>
          <p:nvPr/>
        </p:nvSpPr>
        <p:spPr bwMode="auto">
          <a:xfrm>
            <a:off x="3497071" y="1557085"/>
            <a:ext cx="2602047" cy="242245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b" anchorCtr="0" forceAA="0" compatLnSpc="1">
            <a:prstTxWarp prst="textNoShape">
              <a:avLst/>
            </a:prstTxWarp>
            <a:noAutofit/>
          </a:bodyPr>
          <a:lstStyle/>
          <a:p>
            <a:pPr>
              <a:spcAft>
                <a:spcPts val="2448"/>
              </a:spcAft>
            </a:pPr>
            <a:endParaRPr lang="en-US" sz="2448" dirty="0">
              <a:solidFill>
                <a:srgbClr val="FFFFFF"/>
              </a:solidFill>
            </a:endParaRPr>
          </a:p>
        </p:txBody>
      </p:sp>
      <p:sp>
        <p:nvSpPr>
          <p:cNvPr id="63" name="Rectangle 62"/>
          <p:cNvSpPr/>
          <p:nvPr/>
        </p:nvSpPr>
        <p:spPr bwMode="auto">
          <a:xfrm>
            <a:off x="6326458" y="1557085"/>
            <a:ext cx="2602047" cy="242245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b" anchorCtr="0" forceAA="0" compatLnSpc="1">
            <a:prstTxWarp prst="textNoShape">
              <a:avLst/>
            </a:prstTxWarp>
            <a:noAutofit/>
          </a:bodyPr>
          <a:lstStyle/>
          <a:p>
            <a:pPr>
              <a:spcAft>
                <a:spcPts val="2448"/>
              </a:spcAft>
            </a:pPr>
            <a:endParaRPr lang="en-US" sz="2448" dirty="0">
              <a:solidFill>
                <a:srgbClr val="FFFFFF"/>
              </a:solidFill>
            </a:endParaRPr>
          </a:p>
        </p:txBody>
      </p:sp>
      <p:sp>
        <p:nvSpPr>
          <p:cNvPr id="61" name="Rectangle 60"/>
          <p:cNvSpPr/>
          <p:nvPr/>
        </p:nvSpPr>
        <p:spPr bwMode="auto">
          <a:xfrm>
            <a:off x="667684" y="1557085"/>
            <a:ext cx="2602047" cy="242245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b" anchorCtr="0" forceAA="0" compatLnSpc="1">
            <a:prstTxWarp prst="textNoShape">
              <a:avLst/>
            </a:prstTxWarp>
            <a:noAutofit/>
          </a:bodyPr>
          <a:lstStyle/>
          <a:p>
            <a:pPr>
              <a:spcAft>
                <a:spcPts val="2448"/>
              </a:spcAft>
            </a:pPr>
            <a:endParaRPr lang="en-US" sz="2448" dirty="0">
              <a:solidFill>
                <a:srgbClr val="FFFFFF"/>
              </a:solidFill>
            </a:endParaRPr>
          </a:p>
        </p:txBody>
      </p:sp>
      <p:sp>
        <p:nvSpPr>
          <p:cNvPr id="4" name="Rectangle 3"/>
          <p:cNvSpPr/>
          <p:nvPr/>
        </p:nvSpPr>
        <p:spPr bwMode="auto">
          <a:xfrm>
            <a:off x="667684" y="3979536"/>
            <a:ext cx="2602047" cy="1865207"/>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186521" rIns="93260" bIns="93260" numCol="1" spcCol="0" rtlCol="0" fromWordArt="0" anchor="t" anchorCtr="0" forceAA="0" compatLnSpc="1">
            <a:prstTxWarp prst="textNoShape">
              <a:avLst/>
            </a:prstTxWarp>
            <a:noAutofit/>
          </a:bodyPr>
          <a:lstStyle/>
          <a:p>
            <a:pPr>
              <a:spcAft>
                <a:spcPts val="2448"/>
              </a:spcAft>
            </a:pPr>
            <a:r>
              <a:rPr lang="en-US" sz="1836" dirty="0">
                <a:solidFill>
                  <a:srgbClr val="282828">
                    <a:lumMod val="75000"/>
                    <a:lumOff val="25000"/>
                  </a:srgbClr>
                </a:solidFill>
              </a:rPr>
              <a:t>Build from Pilot to Deployment, layer features and integrations</a:t>
            </a:r>
          </a:p>
        </p:txBody>
      </p:sp>
      <p:sp>
        <p:nvSpPr>
          <p:cNvPr id="5" name="Rectangle 4"/>
          <p:cNvSpPr/>
          <p:nvPr/>
        </p:nvSpPr>
        <p:spPr bwMode="auto">
          <a:xfrm>
            <a:off x="3500665" y="3979536"/>
            <a:ext cx="2598453" cy="1865207"/>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186521" rIns="93260" bIns="93260" numCol="1" spcCol="0" rtlCol="0" fromWordArt="0" anchor="t" anchorCtr="0" forceAA="0" compatLnSpc="1">
            <a:prstTxWarp prst="textNoShape">
              <a:avLst/>
            </a:prstTxWarp>
            <a:noAutofit/>
          </a:bodyPr>
          <a:lstStyle/>
          <a:p>
            <a:pPr>
              <a:spcAft>
                <a:spcPts val="2448"/>
              </a:spcAft>
            </a:pPr>
            <a:r>
              <a:rPr lang="en-US" sz="1836" dirty="0">
                <a:solidFill>
                  <a:srgbClr val="282828">
                    <a:lumMod val="75000"/>
                    <a:lumOff val="25000"/>
                  </a:srgbClr>
                </a:solidFill>
              </a:rPr>
              <a:t>Full Office 365 User Experience with minimal on-premises requirements</a:t>
            </a:r>
          </a:p>
        </p:txBody>
      </p:sp>
      <p:sp>
        <p:nvSpPr>
          <p:cNvPr id="6" name="Rectangle 5"/>
          <p:cNvSpPr/>
          <p:nvPr/>
        </p:nvSpPr>
        <p:spPr bwMode="auto">
          <a:xfrm>
            <a:off x="6326458" y="3979536"/>
            <a:ext cx="2602047" cy="1865207"/>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186521" rIns="93260" bIns="93260" numCol="1" spcCol="0" rtlCol="0" fromWordArt="0" anchor="t" anchorCtr="0" forceAA="0" compatLnSpc="1">
            <a:prstTxWarp prst="textNoShape">
              <a:avLst/>
            </a:prstTxWarp>
            <a:noAutofit/>
          </a:bodyPr>
          <a:lstStyle/>
          <a:p>
            <a:pPr>
              <a:spcAft>
                <a:spcPts val="2448"/>
              </a:spcAft>
            </a:pPr>
            <a:r>
              <a:rPr lang="en-US" sz="1836" dirty="0">
                <a:solidFill>
                  <a:srgbClr val="282828">
                    <a:lumMod val="75000"/>
                    <a:lumOff val="25000"/>
                  </a:srgbClr>
                </a:solidFill>
              </a:rPr>
              <a:t>Time to value vs. effort invested</a:t>
            </a:r>
          </a:p>
        </p:txBody>
      </p:sp>
      <p:grpSp>
        <p:nvGrpSpPr>
          <p:cNvPr id="9" name="Group 4"/>
          <p:cNvGrpSpPr>
            <a:grpSpLocks noChangeAspect="1"/>
          </p:cNvGrpSpPr>
          <p:nvPr/>
        </p:nvGrpSpPr>
        <p:grpSpPr bwMode="auto">
          <a:xfrm>
            <a:off x="6915642" y="2089570"/>
            <a:ext cx="1547723" cy="1418025"/>
            <a:chOff x="4770" y="1445"/>
            <a:chExt cx="895" cy="820"/>
          </a:xfrm>
          <a:solidFill>
            <a:schemeClr val="bg1"/>
          </a:solidFill>
        </p:grpSpPr>
        <p:sp>
          <p:nvSpPr>
            <p:cNvPr id="11" name="Freeform 5"/>
            <p:cNvSpPr>
              <a:spLocks noEditPoints="1"/>
            </p:cNvSpPr>
            <p:nvPr/>
          </p:nvSpPr>
          <p:spPr bwMode="auto">
            <a:xfrm>
              <a:off x="5208" y="1805"/>
              <a:ext cx="457" cy="460"/>
            </a:xfrm>
            <a:custGeom>
              <a:avLst/>
              <a:gdLst>
                <a:gd name="T0" fmla="*/ 96 w 192"/>
                <a:gd name="T1" fmla="*/ 0 h 193"/>
                <a:gd name="T2" fmla="*/ 0 w 192"/>
                <a:gd name="T3" fmla="*/ 97 h 193"/>
                <a:gd name="T4" fmla="*/ 96 w 192"/>
                <a:gd name="T5" fmla="*/ 193 h 193"/>
                <a:gd name="T6" fmla="*/ 192 w 192"/>
                <a:gd name="T7" fmla="*/ 97 h 193"/>
                <a:gd name="T8" fmla="*/ 96 w 192"/>
                <a:gd name="T9" fmla="*/ 0 h 193"/>
                <a:gd name="T10" fmla="*/ 96 w 192"/>
                <a:gd name="T11" fmla="*/ 175 h 193"/>
                <a:gd name="T12" fmla="*/ 17 w 192"/>
                <a:gd name="T13" fmla="*/ 97 h 193"/>
                <a:gd name="T14" fmla="*/ 96 w 192"/>
                <a:gd name="T15" fmla="*/ 18 h 193"/>
                <a:gd name="T16" fmla="*/ 175 w 192"/>
                <a:gd name="T17" fmla="*/ 97 h 193"/>
                <a:gd name="T18" fmla="*/ 96 w 192"/>
                <a:gd name="T19"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193">
                  <a:moveTo>
                    <a:pt x="96" y="0"/>
                  </a:moveTo>
                  <a:cubicBezTo>
                    <a:pt x="43" y="0"/>
                    <a:pt x="0" y="43"/>
                    <a:pt x="0" y="97"/>
                  </a:cubicBezTo>
                  <a:cubicBezTo>
                    <a:pt x="0" y="150"/>
                    <a:pt x="43" y="193"/>
                    <a:pt x="96" y="193"/>
                  </a:cubicBezTo>
                  <a:cubicBezTo>
                    <a:pt x="149" y="193"/>
                    <a:pt x="192" y="150"/>
                    <a:pt x="192" y="97"/>
                  </a:cubicBezTo>
                  <a:cubicBezTo>
                    <a:pt x="192" y="43"/>
                    <a:pt x="149" y="0"/>
                    <a:pt x="96" y="0"/>
                  </a:cubicBezTo>
                  <a:close/>
                  <a:moveTo>
                    <a:pt x="96" y="175"/>
                  </a:moveTo>
                  <a:cubicBezTo>
                    <a:pt x="53" y="175"/>
                    <a:pt x="17" y="140"/>
                    <a:pt x="17" y="97"/>
                  </a:cubicBezTo>
                  <a:cubicBezTo>
                    <a:pt x="17" y="53"/>
                    <a:pt x="53" y="18"/>
                    <a:pt x="96" y="18"/>
                  </a:cubicBezTo>
                  <a:cubicBezTo>
                    <a:pt x="140" y="18"/>
                    <a:pt x="175" y="53"/>
                    <a:pt x="175" y="97"/>
                  </a:cubicBezTo>
                  <a:cubicBezTo>
                    <a:pt x="175" y="140"/>
                    <a:pt x="140" y="175"/>
                    <a:pt x="96" y="1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12" name="Freeform 6"/>
            <p:cNvSpPr>
              <a:spLocks/>
            </p:cNvSpPr>
            <p:nvPr/>
          </p:nvSpPr>
          <p:spPr bwMode="auto">
            <a:xfrm>
              <a:off x="5436" y="1884"/>
              <a:ext cx="153" cy="152"/>
            </a:xfrm>
            <a:custGeom>
              <a:avLst/>
              <a:gdLst>
                <a:gd name="T0" fmla="*/ 0 w 64"/>
                <a:gd name="T1" fmla="*/ 0 h 64"/>
                <a:gd name="T2" fmla="*/ 0 w 64"/>
                <a:gd name="T3" fmla="*/ 64 h 64"/>
                <a:gd name="T4" fmla="*/ 64 w 64"/>
                <a:gd name="T5" fmla="*/ 64 h 64"/>
                <a:gd name="T6" fmla="*/ 0 w 64"/>
                <a:gd name="T7" fmla="*/ 0 h 64"/>
              </a:gdLst>
              <a:ahLst/>
              <a:cxnLst>
                <a:cxn ang="0">
                  <a:pos x="T0" y="T1"/>
                </a:cxn>
                <a:cxn ang="0">
                  <a:pos x="T2" y="T3"/>
                </a:cxn>
                <a:cxn ang="0">
                  <a:pos x="T4" y="T5"/>
                </a:cxn>
                <a:cxn ang="0">
                  <a:pos x="T6" y="T7"/>
                </a:cxn>
              </a:cxnLst>
              <a:rect l="0" t="0" r="r" b="b"/>
              <a:pathLst>
                <a:path w="64" h="64">
                  <a:moveTo>
                    <a:pt x="0" y="0"/>
                  </a:moveTo>
                  <a:cubicBezTo>
                    <a:pt x="0" y="64"/>
                    <a:pt x="0" y="64"/>
                    <a:pt x="0" y="64"/>
                  </a:cubicBezTo>
                  <a:cubicBezTo>
                    <a:pt x="64" y="64"/>
                    <a:pt x="64" y="64"/>
                    <a:pt x="64" y="64"/>
                  </a:cubicBezTo>
                  <a:cubicBezTo>
                    <a:pt x="64" y="28"/>
                    <a:pt x="3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13" name="Freeform 7"/>
            <p:cNvSpPr>
              <a:spLocks/>
            </p:cNvSpPr>
            <p:nvPr/>
          </p:nvSpPr>
          <p:spPr bwMode="auto">
            <a:xfrm>
              <a:off x="4770" y="1824"/>
              <a:ext cx="181" cy="307"/>
            </a:xfrm>
            <a:custGeom>
              <a:avLst/>
              <a:gdLst>
                <a:gd name="T0" fmla="*/ 72 w 76"/>
                <a:gd name="T1" fmla="*/ 0 h 129"/>
                <a:gd name="T2" fmla="*/ 57 w 76"/>
                <a:gd name="T3" fmla="*/ 0 h 129"/>
                <a:gd name="T4" fmla="*/ 34 w 76"/>
                <a:gd name="T5" fmla="*/ 22 h 129"/>
                <a:gd name="T6" fmla="*/ 18 w 76"/>
                <a:gd name="T7" fmla="*/ 29 h 129"/>
                <a:gd name="T8" fmla="*/ 1 w 76"/>
                <a:gd name="T9" fmla="*/ 21 h 129"/>
                <a:gd name="T10" fmla="*/ 0 w 76"/>
                <a:gd name="T11" fmla="*/ 20 h 129"/>
                <a:gd name="T12" fmla="*/ 0 w 76"/>
                <a:gd name="T13" fmla="*/ 125 h 129"/>
                <a:gd name="T14" fmla="*/ 4 w 76"/>
                <a:gd name="T15" fmla="*/ 129 h 129"/>
                <a:gd name="T16" fmla="*/ 72 w 76"/>
                <a:gd name="T17" fmla="*/ 129 h 129"/>
                <a:gd name="T18" fmla="*/ 76 w 76"/>
                <a:gd name="T19" fmla="*/ 125 h 129"/>
                <a:gd name="T20" fmla="*/ 76 w 76"/>
                <a:gd name="T21" fmla="*/ 4 h 129"/>
                <a:gd name="T22" fmla="*/ 72 w 76"/>
                <a:gd name="T2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129">
                  <a:moveTo>
                    <a:pt x="72" y="0"/>
                  </a:moveTo>
                  <a:cubicBezTo>
                    <a:pt x="57" y="0"/>
                    <a:pt x="57" y="0"/>
                    <a:pt x="57" y="0"/>
                  </a:cubicBezTo>
                  <a:cubicBezTo>
                    <a:pt x="34" y="22"/>
                    <a:pt x="34" y="22"/>
                    <a:pt x="34" y="22"/>
                  </a:cubicBezTo>
                  <a:cubicBezTo>
                    <a:pt x="29" y="26"/>
                    <a:pt x="24" y="29"/>
                    <a:pt x="18" y="29"/>
                  </a:cubicBezTo>
                  <a:cubicBezTo>
                    <a:pt x="11" y="29"/>
                    <a:pt x="5" y="26"/>
                    <a:pt x="1" y="21"/>
                  </a:cubicBezTo>
                  <a:cubicBezTo>
                    <a:pt x="1" y="21"/>
                    <a:pt x="0" y="21"/>
                    <a:pt x="0" y="20"/>
                  </a:cubicBezTo>
                  <a:cubicBezTo>
                    <a:pt x="0" y="125"/>
                    <a:pt x="0" y="125"/>
                    <a:pt x="0" y="125"/>
                  </a:cubicBezTo>
                  <a:cubicBezTo>
                    <a:pt x="0" y="127"/>
                    <a:pt x="2" y="129"/>
                    <a:pt x="4" y="129"/>
                  </a:cubicBezTo>
                  <a:cubicBezTo>
                    <a:pt x="72" y="129"/>
                    <a:pt x="72" y="129"/>
                    <a:pt x="72" y="129"/>
                  </a:cubicBezTo>
                  <a:cubicBezTo>
                    <a:pt x="74" y="129"/>
                    <a:pt x="76" y="127"/>
                    <a:pt x="76" y="125"/>
                  </a:cubicBezTo>
                  <a:cubicBezTo>
                    <a:pt x="76" y="4"/>
                    <a:pt x="76" y="4"/>
                    <a:pt x="76" y="4"/>
                  </a:cubicBezTo>
                  <a:cubicBezTo>
                    <a:pt x="76" y="2"/>
                    <a:pt x="74"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14" name="Freeform 8"/>
            <p:cNvSpPr>
              <a:spLocks/>
            </p:cNvSpPr>
            <p:nvPr/>
          </p:nvSpPr>
          <p:spPr bwMode="auto">
            <a:xfrm>
              <a:off x="4775" y="1445"/>
              <a:ext cx="635" cy="427"/>
            </a:xfrm>
            <a:custGeom>
              <a:avLst/>
              <a:gdLst>
                <a:gd name="T0" fmla="*/ 117 w 267"/>
                <a:gd name="T1" fmla="*/ 147 h 179"/>
                <a:gd name="T2" fmla="*/ 119 w 267"/>
                <a:gd name="T3" fmla="*/ 147 h 179"/>
                <a:gd name="T4" fmla="*/ 120 w 267"/>
                <a:gd name="T5" fmla="*/ 148 h 179"/>
                <a:gd name="T6" fmla="*/ 121 w 267"/>
                <a:gd name="T7" fmla="*/ 148 h 179"/>
                <a:gd name="T8" fmla="*/ 122 w 267"/>
                <a:gd name="T9" fmla="*/ 149 h 179"/>
                <a:gd name="T10" fmla="*/ 124 w 267"/>
                <a:gd name="T11" fmla="*/ 149 h 179"/>
                <a:gd name="T12" fmla="*/ 125 w 267"/>
                <a:gd name="T13" fmla="*/ 149 h 179"/>
                <a:gd name="T14" fmla="*/ 126 w 267"/>
                <a:gd name="T15" fmla="*/ 149 h 179"/>
                <a:gd name="T16" fmla="*/ 127 w 267"/>
                <a:gd name="T17" fmla="*/ 149 h 179"/>
                <a:gd name="T18" fmla="*/ 128 w 267"/>
                <a:gd name="T19" fmla="*/ 149 h 179"/>
                <a:gd name="T20" fmla="*/ 129 w 267"/>
                <a:gd name="T21" fmla="*/ 149 h 179"/>
                <a:gd name="T22" fmla="*/ 131 w 267"/>
                <a:gd name="T23" fmla="*/ 148 h 179"/>
                <a:gd name="T24" fmla="*/ 132 w 267"/>
                <a:gd name="T25" fmla="*/ 148 h 179"/>
                <a:gd name="T26" fmla="*/ 133 w 267"/>
                <a:gd name="T27" fmla="*/ 147 h 179"/>
                <a:gd name="T28" fmla="*/ 134 w 267"/>
                <a:gd name="T29" fmla="*/ 146 h 179"/>
                <a:gd name="T30" fmla="*/ 193 w 267"/>
                <a:gd name="T31" fmla="*/ 92 h 179"/>
                <a:gd name="T32" fmla="*/ 238 w 267"/>
                <a:gd name="T33" fmla="*/ 50 h 179"/>
                <a:gd name="T34" fmla="*/ 238 w 267"/>
                <a:gd name="T35" fmla="*/ 83 h 179"/>
                <a:gd name="T36" fmla="*/ 267 w 267"/>
                <a:gd name="T37" fmla="*/ 64 h 179"/>
                <a:gd name="T38" fmla="*/ 183 w 267"/>
                <a:gd name="T39" fmla="*/ 0 h 179"/>
                <a:gd name="T40" fmla="*/ 217 w 267"/>
                <a:gd name="T41" fmla="*/ 30 h 179"/>
                <a:gd name="T42" fmla="*/ 92 w 267"/>
                <a:gd name="T43" fmla="*/ 88 h 179"/>
                <a:gd name="T44" fmla="*/ 91 w 267"/>
                <a:gd name="T45" fmla="*/ 87 h 179"/>
                <a:gd name="T46" fmla="*/ 90 w 267"/>
                <a:gd name="T47" fmla="*/ 86 h 179"/>
                <a:gd name="T48" fmla="*/ 88 w 267"/>
                <a:gd name="T49" fmla="*/ 85 h 179"/>
                <a:gd name="T50" fmla="*/ 87 w 267"/>
                <a:gd name="T51" fmla="*/ 85 h 179"/>
                <a:gd name="T52" fmla="*/ 86 w 267"/>
                <a:gd name="T53" fmla="*/ 85 h 179"/>
                <a:gd name="T54" fmla="*/ 85 w 267"/>
                <a:gd name="T55" fmla="*/ 84 h 179"/>
                <a:gd name="T56" fmla="*/ 83 w 267"/>
                <a:gd name="T57" fmla="*/ 84 h 179"/>
                <a:gd name="T58" fmla="*/ 83 w 267"/>
                <a:gd name="T59" fmla="*/ 84 h 179"/>
                <a:gd name="T60" fmla="*/ 81 w 267"/>
                <a:gd name="T61" fmla="*/ 84 h 179"/>
                <a:gd name="T62" fmla="*/ 80 w 267"/>
                <a:gd name="T63" fmla="*/ 85 h 179"/>
                <a:gd name="T64" fmla="*/ 79 w 267"/>
                <a:gd name="T65" fmla="*/ 85 h 179"/>
                <a:gd name="T66" fmla="*/ 77 w 267"/>
                <a:gd name="T67" fmla="*/ 85 h 179"/>
                <a:gd name="T68" fmla="*/ 76 w 267"/>
                <a:gd name="T69" fmla="*/ 86 h 179"/>
                <a:gd name="T70" fmla="*/ 75 w 267"/>
                <a:gd name="T71" fmla="*/ 87 h 179"/>
                <a:gd name="T72" fmla="*/ 74 w 267"/>
                <a:gd name="T73" fmla="*/ 87 h 179"/>
                <a:gd name="T74" fmla="*/ 5 w 267"/>
                <a:gd name="T75" fmla="*/ 154 h 179"/>
                <a:gd name="T76" fmla="*/ 5 w 267"/>
                <a:gd name="T77" fmla="*/ 174 h 179"/>
                <a:gd name="T78" fmla="*/ 26 w 267"/>
                <a:gd name="T79" fmla="*/ 175 h 179"/>
                <a:gd name="T80" fmla="*/ 84 w 267"/>
                <a:gd name="T81" fmla="*/ 119 h 179"/>
                <a:gd name="T82" fmla="*/ 117 w 267"/>
                <a:gd name="T83" fmla="*/ 14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179">
                  <a:moveTo>
                    <a:pt x="117" y="146"/>
                  </a:moveTo>
                  <a:cubicBezTo>
                    <a:pt x="117" y="147"/>
                    <a:pt x="117" y="147"/>
                    <a:pt x="117" y="147"/>
                  </a:cubicBezTo>
                  <a:cubicBezTo>
                    <a:pt x="118" y="147"/>
                    <a:pt x="118" y="147"/>
                    <a:pt x="118" y="147"/>
                  </a:cubicBezTo>
                  <a:cubicBezTo>
                    <a:pt x="118" y="147"/>
                    <a:pt x="118" y="147"/>
                    <a:pt x="119" y="147"/>
                  </a:cubicBezTo>
                  <a:cubicBezTo>
                    <a:pt x="119" y="148"/>
                    <a:pt x="119" y="148"/>
                    <a:pt x="119" y="148"/>
                  </a:cubicBezTo>
                  <a:cubicBezTo>
                    <a:pt x="119" y="148"/>
                    <a:pt x="120" y="148"/>
                    <a:pt x="120" y="148"/>
                  </a:cubicBezTo>
                  <a:cubicBezTo>
                    <a:pt x="120" y="148"/>
                    <a:pt x="120" y="148"/>
                    <a:pt x="121" y="148"/>
                  </a:cubicBezTo>
                  <a:cubicBezTo>
                    <a:pt x="121" y="148"/>
                    <a:pt x="121" y="148"/>
                    <a:pt x="121" y="148"/>
                  </a:cubicBezTo>
                  <a:cubicBezTo>
                    <a:pt x="121" y="149"/>
                    <a:pt x="122" y="149"/>
                    <a:pt x="122" y="149"/>
                  </a:cubicBezTo>
                  <a:cubicBezTo>
                    <a:pt x="122" y="149"/>
                    <a:pt x="122" y="149"/>
                    <a:pt x="122" y="149"/>
                  </a:cubicBezTo>
                  <a:cubicBezTo>
                    <a:pt x="123" y="149"/>
                    <a:pt x="123" y="149"/>
                    <a:pt x="123" y="149"/>
                  </a:cubicBezTo>
                  <a:cubicBezTo>
                    <a:pt x="123" y="149"/>
                    <a:pt x="123" y="149"/>
                    <a:pt x="124" y="149"/>
                  </a:cubicBezTo>
                  <a:cubicBezTo>
                    <a:pt x="124" y="149"/>
                    <a:pt x="124" y="149"/>
                    <a:pt x="124" y="149"/>
                  </a:cubicBezTo>
                  <a:cubicBezTo>
                    <a:pt x="124" y="149"/>
                    <a:pt x="125" y="149"/>
                    <a:pt x="125" y="149"/>
                  </a:cubicBezTo>
                  <a:cubicBezTo>
                    <a:pt x="125" y="149"/>
                    <a:pt x="125" y="149"/>
                    <a:pt x="125" y="149"/>
                  </a:cubicBezTo>
                  <a:cubicBezTo>
                    <a:pt x="125" y="149"/>
                    <a:pt x="125" y="149"/>
                    <a:pt x="126" y="149"/>
                  </a:cubicBezTo>
                  <a:cubicBezTo>
                    <a:pt x="126" y="149"/>
                    <a:pt x="126" y="149"/>
                    <a:pt x="126" y="149"/>
                  </a:cubicBezTo>
                  <a:cubicBezTo>
                    <a:pt x="126" y="149"/>
                    <a:pt x="127" y="149"/>
                    <a:pt x="127" y="149"/>
                  </a:cubicBezTo>
                  <a:cubicBezTo>
                    <a:pt x="127" y="149"/>
                    <a:pt x="127" y="149"/>
                    <a:pt x="128" y="149"/>
                  </a:cubicBezTo>
                  <a:cubicBezTo>
                    <a:pt x="128" y="149"/>
                    <a:pt x="128" y="149"/>
                    <a:pt x="128" y="149"/>
                  </a:cubicBezTo>
                  <a:cubicBezTo>
                    <a:pt x="128" y="149"/>
                    <a:pt x="129" y="149"/>
                    <a:pt x="129" y="149"/>
                  </a:cubicBezTo>
                  <a:cubicBezTo>
                    <a:pt x="129" y="149"/>
                    <a:pt x="129" y="149"/>
                    <a:pt x="129" y="149"/>
                  </a:cubicBezTo>
                  <a:cubicBezTo>
                    <a:pt x="130" y="148"/>
                    <a:pt x="130" y="148"/>
                    <a:pt x="130" y="148"/>
                  </a:cubicBezTo>
                  <a:cubicBezTo>
                    <a:pt x="130" y="148"/>
                    <a:pt x="131" y="148"/>
                    <a:pt x="131" y="148"/>
                  </a:cubicBezTo>
                  <a:cubicBezTo>
                    <a:pt x="131" y="148"/>
                    <a:pt x="131" y="148"/>
                    <a:pt x="131" y="148"/>
                  </a:cubicBezTo>
                  <a:cubicBezTo>
                    <a:pt x="132" y="148"/>
                    <a:pt x="132" y="148"/>
                    <a:pt x="132" y="148"/>
                  </a:cubicBezTo>
                  <a:cubicBezTo>
                    <a:pt x="132" y="147"/>
                    <a:pt x="132" y="147"/>
                    <a:pt x="133" y="147"/>
                  </a:cubicBezTo>
                  <a:cubicBezTo>
                    <a:pt x="133" y="147"/>
                    <a:pt x="133" y="147"/>
                    <a:pt x="133" y="147"/>
                  </a:cubicBezTo>
                  <a:cubicBezTo>
                    <a:pt x="133" y="147"/>
                    <a:pt x="134" y="147"/>
                    <a:pt x="134" y="146"/>
                  </a:cubicBezTo>
                  <a:cubicBezTo>
                    <a:pt x="134" y="146"/>
                    <a:pt x="134" y="146"/>
                    <a:pt x="134" y="146"/>
                  </a:cubicBezTo>
                  <a:cubicBezTo>
                    <a:pt x="135" y="146"/>
                    <a:pt x="135" y="146"/>
                    <a:pt x="135" y="145"/>
                  </a:cubicBezTo>
                  <a:cubicBezTo>
                    <a:pt x="193" y="92"/>
                    <a:pt x="193" y="92"/>
                    <a:pt x="193" y="92"/>
                  </a:cubicBezTo>
                  <a:cubicBezTo>
                    <a:pt x="225" y="62"/>
                    <a:pt x="225" y="62"/>
                    <a:pt x="225" y="62"/>
                  </a:cubicBezTo>
                  <a:cubicBezTo>
                    <a:pt x="238" y="50"/>
                    <a:pt x="238" y="50"/>
                    <a:pt x="238" y="50"/>
                  </a:cubicBezTo>
                  <a:cubicBezTo>
                    <a:pt x="238" y="62"/>
                    <a:pt x="238" y="62"/>
                    <a:pt x="238" y="62"/>
                  </a:cubicBezTo>
                  <a:cubicBezTo>
                    <a:pt x="238" y="83"/>
                    <a:pt x="238" y="83"/>
                    <a:pt x="238" y="83"/>
                  </a:cubicBezTo>
                  <a:cubicBezTo>
                    <a:pt x="267" y="83"/>
                    <a:pt x="267" y="83"/>
                    <a:pt x="267" y="83"/>
                  </a:cubicBezTo>
                  <a:cubicBezTo>
                    <a:pt x="267" y="64"/>
                    <a:pt x="267" y="64"/>
                    <a:pt x="267" y="64"/>
                  </a:cubicBezTo>
                  <a:cubicBezTo>
                    <a:pt x="267" y="0"/>
                    <a:pt x="267" y="0"/>
                    <a:pt x="267" y="0"/>
                  </a:cubicBezTo>
                  <a:cubicBezTo>
                    <a:pt x="183" y="0"/>
                    <a:pt x="183" y="0"/>
                    <a:pt x="183" y="0"/>
                  </a:cubicBezTo>
                  <a:cubicBezTo>
                    <a:pt x="183" y="30"/>
                    <a:pt x="183" y="30"/>
                    <a:pt x="183" y="30"/>
                  </a:cubicBezTo>
                  <a:cubicBezTo>
                    <a:pt x="217" y="30"/>
                    <a:pt x="217" y="30"/>
                    <a:pt x="217" y="30"/>
                  </a:cubicBezTo>
                  <a:cubicBezTo>
                    <a:pt x="125" y="115"/>
                    <a:pt x="125" y="115"/>
                    <a:pt x="125" y="115"/>
                  </a:cubicBezTo>
                  <a:cubicBezTo>
                    <a:pt x="92" y="88"/>
                    <a:pt x="92" y="88"/>
                    <a:pt x="92" y="88"/>
                  </a:cubicBezTo>
                  <a:cubicBezTo>
                    <a:pt x="92" y="87"/>
                    <a:pt x="92" y="87"/>
                    <a:pt x="91" y="87"/>
                  </a:cubicBezTo>
                  <a:cubicBezTo>
                    <a:pt x="91" y="87"/>
                    <a:pt x="91" y="87"/>
                    <a:pt x="91" y="87"/>
                  </a:cubicBezTo>
                  <a:cubicBezTo>
                    <a:pt x="91" y="86"/>
                    <a:pt x="90" y="86"/>
                    <a:pt x="90" y="86"/>
                  </a:cubicBezTo>
                  <a:cubicBezTo>
                    <a:pt x="90" y="86"/>
                    <a:pt x="90" y="86"/>
                    <a:pt x="90" y="86"/>
                  </a:cubicBezTo>
                  <a:cubicBezTo>
                    <a:pt x="89" y="86"/>
                    <a:pt x="89" y="86"/>
                    <a:pt x="89" y="86"/>
                  </a:cubicBezTo>
                  <a:cubicBezTo>
                    <a:pt x="89" y="85"/>
                    <a:pt x="89" y="85"/>
                    <a:pt x="88" y="85"/>
                  </a:cubicBezTo>
                  <a:cubicBezTo>
                    <a:pt x="88" y="85"/>
                    <a:pt x="88" y="85"/>
                    <a:pt x="88" y="85"/>
                  </a:cubicBezTo>
                  <a:cubicBezTo>
                    <a:pt x="88" y="85"/>
                    <a:pt x="87" y="85"/>
                    <a:pt x="87" y="85"/>
                  </a:cubicBezTo>
                  <a:cubicBezTo>
                    <a:pt x="87" y="85"/>
                    <a:pt x="87" y="85"/>
                    <a:pt x="86" y="85"/>
                  </a:cubicBezTo>
                  <a:cubicBezTo>
                    <a:pt x="86" y="85"/>
                    <a:pt x="86" y="85"/>
                    <a:pt x="86" y="85"/>
                  </a:cubicBezTo>
                  <a:cubicBezTo>
                    <a:pt x="86" y="84"/>
                    <a:pt x="85" y="84"/>
                    <a:pt x="85" y="84"/>
                  </a:cubicBezTo>
                  <a:cubicBezTo>
                    <a:pt x="85" y="84"/>
                    <a:pt x="85" y="84"/>
                    <a:pt x="85" y="84"/>
                  </a:cubicBezTo>
                  <a:cubicBezTo>
                    <a:pt x="84" y="84"/>
                    <a:pt x="84" y="84"/>
                    <a:pt x="84" y="84"/>
                  </a:cubicBezTo>
                  <a:cubicBezTo>
                    <a:pt x="84" y="84"/>
                    <a:pt x="84" y="84"/>
                    <a:pt x="83" y="84"/>
                  </a:cubicBezTo>
                  <a:cubicBezTo>
                    <a:pt x="83" y="84"/>
                    <a:pt x="83" y="84"/>
                    <a:pt x="83" y="84"/>
                  </a:cubicBezTo>
                  <a:cubicBezTo>
                    <a:pt x="83" y="84"/>
                    <a:pt x="83" y="84"/>
                    <a:pt x="83" y="84"/>
                  </a:cubicBezTo>
                  <a:cubicBezTo>
                    <a:pt x="82" y="84"/>
                    <a:pt x="82" y="84"/>
                    <a:pt x="82" y="84"/>
                  </a:cubicBezTo>
                  <a:cubicBezTo>
                    <a:pt x="82" y="84"/>
                    <a:pt x="82" y="84"/>
                    <a:pt x="81" y="84"/>
                  </a:cubicBezTo>
                  <a:cubicBezTo>
                    <a:pt x="81" y="84"/>
                    <a:pt x="81" y="84"/>
                    <a:pt x="81" y="84"/>
                  </a:cubicBezTo>
                  <a:cubicBezTo>
                    <a:pt x="80" y="84"/>
                    <a:pt x="80" y="84"/>
                    <a:pt x="80" y="85"/>
                  </a:cubicBezTo>
                  <a:cubicBezTo>
                    <a:pt x="80" y="85"/>
                    <a:pt x="80" y="85"/>
                    <a:pt x="79" y="85"/>
                  </a:cubicBezTo>
                  <a:cubicBezTo>
                    <a:pt x="79" y="85"/>
                    <a:pt x="79" y="85"/>
                    <a:pt x="79" y="85"/>
                  </a:cubicBezTo>
                  <a:cubicBezTo>
                    <a:pt x="78" y="85"/>
                    <a:pt x="78" y="85"/>
                    <a:pt x="78" y="85"/>
                  </a:cubicBezTo>
                  <a:cubicBezTo>
                    <a:pt x="78" y="85"/>
                    <a:pt x="78" y="85"/>
                    <a:pt x="77" y="85"/>
                  </a:cubicBezTo>
                  <a:cubicBezTo>
                    <a:pt x="77" y="85"/>
                    <a:pt x="77" y="86"/>
                    <a:pt x="77" y="86"/>
                  </a:cubicBezTo>
                  <a:cubicBezTo>
                    <a:pt x="77" y="86"/>
                    <a:pt x="76" y="86"/>
                    <a:pt x="76" y="86"/>
                  </a:cubicBezTo>
                  <a:cubicBezTo>
                    <a:pt x="76" y="86"/>
                    <a:pt x="76" y="86"/>
                    <a:pt x="75" y="86"/>
                  </a:cubicBezTo>
                  <a:cubicBezTo>
                    <a:pt x="75" y="86"/>
                    <a:pt x="75" y="86"/>
                    <a:pt x="75" y="87"/>
                  </a:cubicBezTo>
                  <a:cubicBezTo>
                    <a:pt x="75" y="87"/>
                    <a:pt x="74" y="87"/>
                    <a:pt x="74" y="87"/>
                  </a:cubicBezTo>
                  <a:cubicBezTo>
                    <a:pt x="74" y="87"/>
                    <a:pt x="74" y="87"/>
                    <a:pt x="74" y="87"/>
                  </a:cubicBezTo>
                  <a:cubicBezTo>
                    <a:pt x="73" y="88"/>
                    <a:pt x="73" y="88"/>
                    <a:pt x="73" y="88"/>
                  </a:cubicBezTo>
                  <a:cubicBezTo>
                    <a:pt x="5" y="154"/>
                    <a:pt x="5" y="154"/>
                    <a:pt x="5" y="154"/>
                  </a:cubicBezTo>
                  <a:cubicBezTo>
                    <a:pt x="4" y="155"/>
                    <a:pt x="3" y="157"/>
                    <a:pt x="2" y="159"/>
                  </a:cubicBezTo>
                  <a:cubicBezTo>
                    <a:pt x="0" y="164"/>
                    <a:pt x="1" y="170"/>
                    <a:pt x="5" y="174"/>
                  </a:cubicBezTo>
                  <a:cubicBezTo>
                    <a:pt x="8" y="177"/>
                    <a:pt x="12" y="179"/>
                    <a:pt x="16" y="179"/>
                  </a:cubicBezTo>
                  <a:cubicBezTo>
                    <a:pt x="19" y="179"/>
                    <a:pt x="23" y="177"/>
                    <a:pt x="26" y="175"/>
                  </a:cubicBezTo>
                  <a:cubicBezTo>
                    <a:pt x="42" y="159"/>
                    <a:pt x="42" y="159"/>
                    <a:pt x="42" y="159"/>
                  </a:cubicBezTo>
                  <a:cubicBezTo>
                    <a:pt x="84" y="119"/>
                    <a:pt x="84" y="119"/>
                    <a:pt x="84" y="119"/>
                  </a:cubicBezTo>
                  <a:cubicBezTo>
                    <a:pt x="116" y="146"/>
                    <a:pt x="116" y="146"/>
                    <a:pt x="116" y="146"/>
                  </a:cubicBezTo>
                  <a:cubicBezTo>
                    <a:pt x="116" y="146"/>
                    <a:pt x="117" y="146"/>
                    <a:pt x="117"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15" name="Freeform 9"/>
            <p:cNvSpPr>
              <a:spLocks/>
            </p:cNvSpPr>
            <p:nvPr/>
          </p:nvSpPr>
          <p:spPr bwMode="auto">
            <a:xfrm>
              <a:off x="5006" y="1824"/>
              <a:ext cx="180" cy="307"/>
            </a:xfrm>
            <a:custGeom>
              <a:avLst/>
              <a:gdLst>
                <a:gd name="T0" fmla="*/ 64 w 76"/>
                <a:gd name="T1" fmla="*/ 89 h 129"/>
                <a:gd name="T2" fmla="*/ 76 w 76"/>
                <a:gd name="T3" fmla="*/ 35 h 129"/>
                <a:gd name="T4" fmla="*/ 76 w 76"/>
                <a:gd name="T5" fmla="*/ 4 h 129"/>
                <a:gd name="T6" fmla="*/ 72 w 76"/>
                <a:gd name="T7" fmla="*/ 0 h 129"/>
                <a:gd name="T8" fmla="*/ 4 w 76"/>
                <a:gd name="T9" fmla="*/ 0 h 129"/>
                <a:gd name="T10" fmla="*/ 0 w 76"/>
                <a:gd name="T11" fmla="*/ 4 h 129"/>
                <a:gd name="T12" fmla="*/ 0 w 76"/>
                <a:gd name="T13" fmla="*/ 125 h 129"/>
                <a:gd name="T14" fmla="*/ 4 w 76"/>
                <a:gd name="T15" fmla="*/ 129 h 129"/>
                <a:gd name="T16" fmla="*/ 71 w 76"/>
                <a:gd name="T17" fmla="*/ 129 h 129"/>
                <a:gd name="T18" fmla="*/ 64 w 76"/>
                <a:gd name="T19" fmla="*/ 8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9">
                  <a:moveTo>
                    <a:pt x="64" y="89"/>
                  </a:moveTo>
                  <a:cubicBezTo>
                    <a:pt x="64" y="69"/>
                    <a:pt x="68" y="51"/>
                    <a:pt x="76" y="35"/>
                  </a:cubicBezTo>
                  <a:cubicBezTo>
                    <a:pt x="76" y="4"/>
                    <a:pt x="76" y="4"/>
                    <a:pt x="76" y="4"/>
                  </a:cubicBezTo>
                  <a:cubicBezTo>
                    <a:pt x="76" y="2"/>
                    <a:pt x="75" y="0"/>
                    <a:pt x="72" y="0"/>
                  </a:cubicBezTo>
                  <a:cubicBezTo>
                    <a:pt x="4" y="0"/>
                    <a:pt x="4" y="0"/>
                    <a:pt x="4" y="0"/>
                  </a:cubicBezTo>
                  <a:cubicBezTo>
                    <a:pt x="2" y="0"/>
                    <a:pt x="0" y="2"/>
                    <a:pt x="0" y="4"/>
                  </a:cubicBezTo>
                  <a:cubicBezTo>
                    <a:pt x="0" y="125"/>
                    <a:pt x="0" y="125"/>
                    <a:pt x="0" y="125"/>
                  </a:cubicBezTo>
                  <a:cubicBezTo>
                    <a:pt x="0" y="127"/>
                    <a:pt x="2" y="129"/>
                    <a:pt x="4" y="129"/>
                  </a:cubicBezTo>
                  <a:cubicBezTo>
                    <a:pt x="71" y="129"/>
                    <a:pt x="71" y="129"/>
                    <a:pt x="71" y="129"/>
                  </a:cubicBezTo>
                  <a:cubicBezTo>
                    <a:pt x="66" y="116"/>
                    <a:pt x="64" y="103"/>
                    <a:pt x="64"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16" name="Freeform 10"/>
            <p:cNvSpPr>
              <a:spLocks/>
            </p:cNvSpPr>
            <p:nvPr/>
          </p:nvSpPr>
          <p:spPr bwMode="auto">
            <a:xfrm>
              <a:off x="5234" y="1612"/>
              <a:ext cx="179" cy="231"/>
            </a:xfrm>
            <a:custGeom>
              <a:avLst/>
              <a:gdLst>
                <a:gd name="T0" fmla="*/ 75 w 75"/>
                <a:gd name="T1" fmla="*/ 60 h 97"/>
                <a:gd name="T2" fmla="*/ 75 w 75"/>
                <a:gd name="T3" fmla="*/ 22 h 97"/>
                <a:gd name="T4" fmla="*/ 74 w 75"/>
                <a:gd name="T5" fmla="*/ 22 h 97"/>
                <a:gd name="T6" fmla="*/ 45 w 75"/>
                <a:gd name="T7" fmla="*/ 22 h 97"/>
                <a:gd name="T8" fmla="*/ 36 w 75"/>
                <a:gd name="T9" fmla="*/ 22 h 97"/>
                <a:gd name="T10" fmla="*/ 36 w 75"/>
                <a:gd name="T11" fmla="*/ 13 h 97"/>
                <a:gd name="T12" fmla="*/ 36 w 75"/>
                <a:gd name="T13" fmla="*/ 0 h 97"/>
                <a:gd name="T14" fmla="*/ 0 w 75"/>
                <a:gd name="T15" fmla="*/ 34 h 97"/>
                <a:gd name="T16" fmla="*/ 0 w 75"/>
                <a:gd name="T17" fmla="*/ 97 h 97"/>
                <a:gd name="T18" fmla="*/ 75 w 75"/>
                <a:gd name="T19" fmla="*/ 6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7">
                  <a:moveTo>
                    <a:pt x="75" y="60"/>
                  </a:moveTo>
                  <a:cubicBezTo>
                    <a:pt x="75" y="22"/>
                    <a:pt x="75" y="22"/>
                    <a:pt x="75" y="22"/>
                  </a:cubicBezTo>
                  <a:cubicBezTo>
                    <a:pt x="74" y="22"/>
                    <a:pt x="74" y="22"/>
                    <a:pt x="74" y="22"/>
                  </a:cubicBezTo>
                  <a:cubicBezTo>
                    <a:pt x="45" y="22"/>
                    <a:pt x="45" y="22"/>
                    <a:pt x="45" y="22"/>
                  </a:cubicBezTo>
                  <a:cubicBezTo>
                    <a:pt x="36" y="22"/>
                    <a:pt x="36" y="22"/>
                    <a:pt x="36" y="22"/>
                  </a:cubicBezTo>
                  <a:cubicBezTo>
                    <a:pt x="36" y="13"/>
                    <a:pt x="36" y="13"/>
                    <a:pt x="36" y="13"/>
                  </a:cubicBezTo>
                  <a:cubicBezTo>
                    <a:pt x="36" y="0"/>
                    <a:pt x="36" y="0"/>
                    <a:pt x="36" y="0"/>
                  </a:cubicBezTo>
                  <a:cubicBezTo>
                    <a:pt x="0" y="34"/>
                    <a:pt x="0" y="34"/>
                    <a:pt x="0" y="34"/>
                  </a:cubicBezTo>
                  <a:cubicBezTo>
                    <a:pt x="0" y="97"/>
                    <a:pt x="0" y="97"/>
                    <a:pt x="0" y="97"/>
                  </a:cubicBezTo>
                  <a:cubicBezTo>
                    <a:pt x="19" y="76"/>
                    <a:pt x="46" y="63"/>
                    <a:pt x="75"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grpSp>
      <p:grpSp>
        <p:nvGrpSpPr>
          <p:cNvPr id="60" name="Group 59"/>
          <p:cNvGrpSpPr/>
          <p:nvPr/>
        </p:nvGrpSpPr>
        <p:grpSpPr>
          <a:xfrm>
            <a:off x="3933590" y="1832434"/>
            <a:ext cx="1713450" cy="1789463"/>
            <a:chOff x="4169540" y="1506537"/>
            <a:chExt cx="2265495" cy="2365999"/>
          </a:xfrm>
        </p:grpSpPr>
        <p:grpSp>
          <p:nvGrpSpPr>
            <p:cNvPr id="23" name="Group 18"/>
            <p:cNvGrpSpPr>
              <a:grpSpLocks noChangeAspect="1"/>
            </p:cNvGrpSpPr>
            <p:nvPr/>
          </p:nvGrpSpPr>
          <p:grpSpPr bwMode="auto">
            <a:xfrm>
              <a:off x="4169540" y="2066128"/>
              <a:ext cx="2265495" cy="1806408"/>
              <a:chOff x="3043" y="1651"/>
              <a:chExt cx="1589" cy="1267"/>
            </a:xfrm>
            <a:solidFill>
              <a:schemeClr val="bg1"/>
            </a:solidFill>
          </p:grpSpPr>
          <p:sp>
            <p:nvSpPr>
              <p:cNvPr id="26" name="Freeform 20"/>
              <p:cNvSpPr>
                <a:spLocks/>
              </p:cNvSpPr>
              <p:nvPr/>
            </p:nvSpPr>
            <p:spPr bwMode="auto">
              <a:xfrm>
                <a:off x="3468" y="1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7" name="Freeform 21"/>
              <p:cNvSpPr>
                <a:spLocks/>
              </p:cNvSpPr>
              <p:nvPr/>
            </p:nvSpPr>
            <p:spPr bwMode="auto">
              <a:xfrm>
                <a:off x="3468" y="19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8" name="Freeform 22"/>
              <p:cNvSpPr>
                <a:spLocks/>
              </p:cNvSpPr>
              <p:nvPr/>
            </p:nvSpPr>
            <p:spPr bwMode="auto">
              <a:xfrm>
                <a:off x="4115" y="18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9" name="Freeform 23"/>
              <p:cNvSpPr>
                <a:spLocks/>
              </p:cNvSpPr>
              <p:nvPr/>
            </p:nvSpPr>
            <p:spPr bwMode="auto">
              <a:xfrm>
                <a:off x="3679" y="16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0" name="Freeform 24"/>
              <p:cNvSpPr>
                <a:spLocks/>
              </p:cNvSpPr>
              <p:nvPr/>
            </p:nvSpPr>
            <p:spPr bwMode="auto">
              <a:xfrm>
                <a:off x="3826" y="202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2" name="Freeform 26"/>
              <p:cNvSpPr>
                <a:spLocks/>
              </p:cNvSpPr>
              <p:nvPr/>
            </p:nvSpPr>
            <p:spPr bwMode="auto">
              <a:xfrm>
                <a:off x="3043" y="1974"/>
                <a:ext cx="190" cy="401"/>
              </a:xfrm>
              <a:custGeom>
                <a:avLst/>
                <a:gdLst>
                  <a:gd name="T0" fmla="*/ 41 w 80"/>
                  <a:gd name="T1" fmla="*/ 169 h 169"/>
                  <a:gd name="T2" fmla="*/ 59 w 80"/>
                  <a:gd name="T3" fmla="*/ 151 h 169"/>
                  <a:gd name="T4" fmla="*/ 58 w 80"/>
                  <a:gd name="T5" fmla="*/ 38 h 169"/>
                  <a:gd name="T6" fmla="*/ 80 w 80"/>
                  <a:gd name="T7" fmla="*/ 60 h 169"/>
                  <a:gd name="T8" fmla="*/ 80 w 80"/>
                  <a:gd name="T9" fmla="*/ 0 h 169"/>
                  <a:gd name="T10" fmla="*/ 20 w 80"/>
                  <a:gd name="T11" fmla="*/ 0 h 169"/>
                  <a:gd name="T12" fmla="*/ 41 w 80"/>
                  <a:gd name="T13" fmla="*/ 21 h 169"/>
                  <a:gd name="T14" fmla="*/ 41 w 80"/>
                  <a:gd name="T15" fmla="*/ 169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169">
                    <a:moveTo>
                      <a:pt x="41" y="169"/>
                    </a:moveTo>
                    <a:cubicBezTo>
                      <a:pt x="59" y="151"/>
                      <a:pt x="59" y="151"/>
                      <a:pt x="59" y="151"/>
                    </a:cubicBezTo>
                    <a:cubicBezTo>
                      <a:pt x="28" y="120"/>
                      <a:pt x="28" y="70"/>
                      <a:pt x="58" y="38"/>
                    </a:cubicBezTo>
                    <a:cubicBezTo>
                      <a:pt x="80" y="60"/>
                      <a:pt x="80" y="60"/>
                      <a:pt x="80" y="60"/>
                    </a:cubicBezTo>
                    <a:cubicBezTo>
                      <a:pt x="80" y="0"/>
                      <a:pt x="80" y="0"/>
                      <a:pt x="80" y="0"/>
                    </a:cubicBezTo>
                    <a:cubicBezTo>
                      <a:pt x="20" y="0"/>
                      <a:pt x="20" y="0"/>
                      <a:pt x="20" y="0"/>
                    </a:cubicBezTo>
                    <a:cubicBezTo>
                      <a:pt x="41" y="21"/>
                      <a:pt x="41" y="21"/>
                      <a:pt x="41" y="21"/>
                    </a:cubicBezTo>
                    <a:cubicBezTo>
                      <a:pt x="0" y="62"/>
                      <a:pt x="0" y="128"/>
                      <a:pt x="41"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3" name="Freeform 27"/>
              <p:cNvSpPr>
                <a:spLocks noEditPoints="1"/>
              </p:cNvSpPr>
              <p:nvPr/>
            </p:nvSpPr>
            <p:spPr bwMode="auto">
              <a:xfrm>
                <a:off x="4443" y="1974"/>
                <a:ext cx="189" cy="451"/>
              </a:xfrm>
              <a:custGeom>
                <a:avLst/>
                <a:gdLst>
                  <a:gd name="T0" fmla="*/ 39 w 80"/>
                  <a:gd name="T1" fmla="*/ 21 h 190"/>
                  <a:gd name="T2" fmla="*/ 21 w 80"/>
                  <a:gd name="T3" fmla="*/ 39 h 190"/>
                  <a:gd name="T4" fmla="*/ 22 w 80"/>
                  <a:gd name="T5" fmla="*/ 152 h 190"/>
                  <a:gd name="T6" fmla="*/ 0 w 80"/>
                  <a:gd name="T7" fmla="*/ 130 h 190"/>
                  <a:gd name="T8" fmla="*/ 0 w 80"/>
                  <a:gd name="T9" fmla="*/ 190 h 190"/>
                  <a:gd name="T10" fmla="*/ 60 w 80"/>
                  <a:gd name="T11" fmla="*/ 190 h 190"/>
                  <a:gd name="T12" fmla="*/ 40 w 80"/>
                  <a:gd name="T13" fmla="*/ 169 h 190"/>
                  <a:gd name="T14" fmla="*/ 39 w 80"/>
                  <a:gd name="T15" fmla="*/ 21 h 190"/>
                  <a:gd name="T16" fmla="*/ 60 w 80"/>
                  <a:gd name="T17" fmla="*/ 0 h 190"/>
                  <a:gd name="T18" fmla="*/ 0 w 80"/>
                  <a:gd name="T19" fmla="*/ 0 h 190"/>
                  <a:gd name="T20" fmla="*/ 0 w 80"/>
                  <a:gd name="T21" fmla="*/ 60 h 190"/>
                  <a:gd name="T22" fmla="*/ 60 w 80"/>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90">
                    <a:moveTo>
                      <a:pt x="39" y="21"/>
                    </a:moveTo>
                    <a:cubicBezTo>
                      <a:pt x="21" y="39"/>
                      <a:pt x="21" y="39"/>
                      <a:pt x="21" y="39"/>
                    </a:cubicBezTo>
                    <a:cubicBezTo>
                      <a:pt x="52" y="70"/>
                      <a:pt x="52" y="120"/>
                      <a:pt x="22" y="152"/>
                    </a:cubicBezTo>
                    <a:cubicBezTo>
                      <a:pt x="0" y="130"/>
                      <a:pt x="0" y="130"/>
                      <a:pt x="0" y="130"/>
                    </a:cubicBezTo>
                    <a:cubicBezTo>
                      <a:pt x="0" y="190"/>
                      <a:pt x="0" y="190"/>
                      <a:pt x="0" y="190"/>
                    </a:cubicBezTo>
                    <a:cubicBezTo>
                      <a:pt x="60" y="190"/>
                      <a:pt x="60" y="190"/>
                      <a:pt x="60" y="190"/>
                    </a:cubicBezTo>
                    <a:cubicBezTo>
                      <a:pt x="40" y="169"/>
                      <a:pt x="40" y="169"/>
                      <a:pt x="40" y="169"/>
                    </a:cubicBezTo>
                    <a:cubicBezTo>
                      <a:pt x="80" y="128"/>
                      <a:pt x="80" y="62"/>
                      <a:pt x="39" y="21"/>
                    </a:cubicBezTo>
                    <a:close/>
                    <a:moveTo>
                      <a:pt x="60" y="0"/>
                    </a:moveTo>
                    <a:cubicBezTo>
                      <a:pt x="0" y="0"/>
                      <a:pt x="0" y="0"/>
                      <a:pt x="0" y="0"/>
                    </a:cubicBezTo>
                    <a:cubicBezTo>
                      <a:pt x="0" y="60"/>
                      <a:pt x="0" y="60"/>
                      <a:pt x="0" y="60"/>
                    </a:cubicBez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4" name="Freeform 28"/>
              <p:cNvSpPr>
                <a:spLocks/>
              </p:cNvSpPr>
              <p:nvPr/>
            </p:nvSpPr>
            <p:spPr bwMode="auto">
              <a:xfrm>
                <a:off x="3869" y="2387"/>
                <a:ext cx="230" cy="375"/>
              </a:xfrm>
              <a:custGeom>
                <a:avLst/>
                <a:gdLst>
                  <a:gd name="T0" fmla="*/ 62 w 97"/>
                  <a:gd name="T1" fmla="*/ 123 h 158"/>
                  <a:gd name="T2" fmla="*/ 96 w 97"/>
                  <a:gd name="T3" fmla="*/ 73 h 158"/>
                  <a:gd name="T4" fmla="*/ 83 w 97"/>
                  <a:gd name="T5" fmla="*/ 67 h 158"/>
                  <a:gd name="T6" fmla="*/ 97 w 97"/>
                  <a:gd name="T7" fmla="*/ 54 h 158"/>
                  <a:gd name="T8" fmla="*/ 91 w 97"/>
                  <a:gd name="T9" fmla="*/ 25 h 158"/>
                  <a:gd name="T10" fmla="*/ 92 w 97"/>
                  <a:gd name="T11" fmla="*/ 10 h 158"/>
                  <a:gd name="T12" fmla="*/ 67 w 97"/>
                  <a:gd name="T13" fmla="*/ 0 h 158"/>
                  <a:gd name="T14" fmla="*/ 32 w 97"/>
                  <a:gd name="T15" fmla="*/ 35 h 158"/>
                  <a:gd name="T16" fmla="*/ 49 w 97"/>
                  <a:gd name="T17" fmla="*/ 65 h 158"/>
                  <a:gd name="T18" fmla="*/ 12 w 97"/>
                  <a:gd name="T19" fmla="*/ 102 h 158"/>
                  <a:gd name="T20" fmla="*/ 9 w 97"/>
                  <a:gd name="T21" fmla="*/ 139 h 158"/>
                  <a:gd name="T22" fmla="*/ 15 w 97"/>
                  <a:gd name="T23" fmla="*/ 125 h 158"/>
                  <a:gd name="T24" fmla="*/ 17 w 97"/>
                  <a:gd name="T25" fmla="*/ 143 h 158"/>
                  <a:gd name="T26" fmla="*/ 51 w 97"/>
                  <a:gd name="T27" fmla="*/ 158 h 158"/>
                  <a:gd name="T28" fmla="*/ 62 w 97"/>
                  <a:gd name="T29" fmla="*/ 12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158">
                    <a:moveTo>
                      <a:pt x="62" y="123"/>
                    </a:moveTo>
                    <a:cubicBezTo>
                      <a:pt x="71" y="101"/>
                      <a:pt x="81" y="84"/>
                      <a:pt x="96" y="73"/>
                    </a:cubicBezTo>
                    <a:cubicBezTo>
                      <a:pt x="92" y="70"/>
                      <a:pt x="87" y="68"/>
                      <a:pt x="83" y="67"/>
                    </a:cubicBezTo>
                    <a:cubicBezTo>
                      <a:pt x="89" y="64"/>
                      <a:pt x="94" y="59"/>
                      <a:pt x="97" y="54"/>
                    </a:cubicBezTo>
                    <a:cubicBezTo>
                      <a:pt x="93" y="45"/>
                      <a:pt x="91" y="35"/>
                      <a:pt x="91" y="25"/>
                    </a:cubicBezTo>
                    <a:cubicBezTo>
                      <a:pt x="91" y="20"/>
                      <a:pt x="91" y="15"/>
                      <a:pt x="92" y="10"/>
                    </a:cubicBezTo>
                    <a:cubicBezTo>
                      <a:pt x="86" y="4"/>
                      <a:pt x="77" y="0"/>
                      <a:pt x="67" y="0"/>
                    </a:cubicBezTo>
                    <a:cubicBezTo>
                      <a:pt x="47" y="0"/>
                      <a:pt x="32" y="15"/>
                      <a:pt x="32" y="35"/>
                    </a:cubicBezTo>
                    <a:cubicBezTo>
                      <a:pt x="32" y="48"/>
                      <a:pt x="38" y="59"/>
                      <a:pt x="49" y="65"/>
                    </a:cubicBezTo>
                    <a:cubicBezTo>
                      <a:pt x="31" y="69"/>
                      <a:pt x="22" y="80"/>
                      <a:pt x="12" y="102"/>
                    </a:cubicBezTo>
                    <a:cubicBezTo>
                      <a:pt x="0" y="131"/>
                      <a:pt x="9" y="139"/>
                      <a:pt x="9" y="139"/>
                    </a:cubicBezTo>
                    <a:cubicBezTo>
                      <a:pt x="15" y="125"/>
                      <a:pt x="15" y="125"/>
                      <a:pt x="15" y="125"/>
                    </a:cubicBezTo>
                    <a:cubicBezTo>
                      <a:pt x="17" y="143"/>
                      <a:pt x="17" y="143"/>
                      <a:pt x="17" y="143"/>
                    </a:cubicBezTo>
                    <a:cubicBezTo>
                      <a:pt x="17" y="143"/>
                      <a:pt x="26" y="154"/>
                      <a:pt x="51" y="158"/>
                    </a:cubicBezTo>
                    <a:cubicBezTo>
                      <a:pt x="53" y="149"/>
                      <a:pt x="56" y="137"/>
                      <a:pt x="62"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5" name="Freeform 29"/>
              <p:cNvSpPr>
                <a:spLocks/>
              </p:cNvSpPr>
              <p:nvPr/>
            </p:nvSpPr>
            <p:spPr bwMode="auto">
              <a:xfrm>
                <a:off x="3999" y="2318"/>
                <a:ext cx="439" cy="600"/>
              </a:xfrm>
              <a:custGeom>
                <a:avLst/>
                <a:gdLst>
                  <a:gd name="T0" fmla="*/ 128 w 185"/>
                  <a:gd name="T1" fmla="*/ 103 h 253"/>
                  <a:gd name="T2" fmla="*/ 158 w 185"/>
                  <a:gd name="T3" fmla="*/ 54 h 253"/>
                  <a:gd name="T4" fmla="*/ 103 w 185"/>
                  <a:gd name="T5" fmla="*/ 0 h 253"/>
                  <a:gd name="T6" fmla="*/ 49 w 185"/>
                  <a:gd name="T7" fmla="*/ 54 h 253"/>
                  <a:gd name="T8" fmla="*/ 75 w 185"/>
                  <a:gd name="T9" fmla="*/ 101 h 253"/>
                  <a:gd name="T10" fmla="*/ 19 w 185"/>
                  <a:gd name="T11" fmla="*/ 157 h 253"/>
                  <a:gd name="T12" fmla="*/ 14 w 185"/>
                  <a:gd name="T13" fmla="*/ 213 h 253"/>
                  <a:gd name="T14" fmla="*/ 24 w 185"/>
                  <a:gd name="T15" fmla="*/ 192 h 253"/>
                  <a:gd name="T16" fmla="*/ 27 w 185"/>
                  <a:gd name="T17" fmla="*/ 220 h 253"/>
                  <a:gd name="T18" fmla="*/ 89 w 185"/>
                  <a:gd name="T19" fmla="*/ 244 h 253"/>
                  <a:gd name="T20" fmla="*/ 185 w 185"/>
                  <a:gd name="T21" fmla="*/ 192 h 253"/>
                  <a:gd name="T22" fmla="*/ 128 w 185"/>
                  <a:gd name="T23"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5" h="253">
                    <a:moveTo>
                      <a:pt x="128" y="103"/>
                    </a:moveTo>
                    <a:cubicBezTo>
                      <a:pt x="145" y="94"/>
                      <a:pt x="158" y="75"/>
                      <a:pt x="158" y="54"/>
                    </a:cubicBezTo>
                    <a:cubicBezTo>
                      <a:pt x="158" y="24"/>
                      <a:pt x="133" y="0"/>
                      <a:pt x="103" y="0"/>
                    </a:cubicBezTo>
                    <a:cubicBezTo>
                      <a:pt x="73" y="0"/>
                      <a:pt x="49" y="24"/>
                      <a:pt x="49" y="54"/>
                    </a:cubicBezTo>
                    <a:cubicBezTo>
                      <a:pt x="49" y="74"/>
                      <a:pt x="59" y="91"/>
                      <a:pt x="75" y="101"/>
                    </a:cubicBezTo>
                    <a:cubicBezTo>
                      <a:pt x="48" y="106"/>
                      <a:pt x="34" y="123"/>
                      <a:pt x="19" y="157"/>
                    </a:cubicBezTo>
                    <a:cubicBezTo>
                      <a:pt x="0" y="201"/>
                      <a:pt x="14" y="213"/>
                      <a:pt x="14" y="213"/>
                    </a:cubicBezTo>
                    <a:cubicBezTo>
                      <a:pt x="24" y="192"/>
                      <a:pt x="24" y="192"/>
                      <a:pt x="24" y="192"/>
                    </a:cubicBezTo>
                    <a:cubicBezTo>
                      <a:pt x="27" y="220"/>
                      <a:pt x="27" y="220"/>
                      <a:pt x="27" y="220"/>
                    </a:cubicBezTo>
                    <a:cubicBezTo>
                      <a:pt x="27" y="220"/>
                      <a:pt x="43" y="240"/>
                      <a:pt x="89" y="244"/>
                    </a:cubicBezTo>
                    <a:cubicBezTo>
                      <a:pt x="138" y="248"/>
                      <a:pt x="185" y="253"/>
                      <a:pt x="185" y="192"/>
                    </a:cubicBezTo>
                    <a:cubicBezTo>
                      <a:pt x="185" y="144"/>
                      <a:pt x="160" y="113"/>
                      <a:pt x="128"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grpSp>
        <p:grpSp>
          <p:nvGrpSpPr>
            <p:cNvPr id="37" name="Group 32"/>
            <p:cNvGrpSpPr>
              <a:grpSpLocks noChangeAspect="1"/>
            </p:cNvGrpSpPr>
            <p:nvPr/>
          </p:nvGrpSpPr>
          <p:grpSpPr bwMode="auto">
            <a:xfrm>
              <a:off x="4519612" y="1506537"/>
              <a:ext cx="1589088" cy="1168399"/>
              <a:chOff x="2847" y="949"/>
              <a:chExt cx="1001" cy="736"/>
            </a:xfrm>
            <a:solidFill>
              <a:schemeClr val="bg1"/>
            </a:solidFill>
          </p:grpSpPr>
          <p:sp>
            <p:nvSpPr>
              <p:cNvPr id="39" name="Freeform 33"/>
              <p:cNvSpPr>
                <a:spLocks noEditPoints="1"/>
              </p:cNvSpPr>
              <p:nvPr/>
            </p:nvSpPr>
            <p:spPr bwMode="auto">
              <a:xfrm>
                <a:off x="3078" y="949"/>
                <a:ext cx="539" cy="596"/>
              </a:xfrm>
              <a:custGeom>
                <a:avLst/>
                <a:gdLst>
                  <a:gd name="T0" fmla="*/ 11 w 159"/>
                  <a:gd name="T1" fmla="*/ 89 h 175"/>
                  <a:gd name="T2" fmla="*/ 14 w 159"/>
                  <a:gd name="T3" fmla="*/ 96 h 175"/>
                  <a:gd name="T4" fmla="*/ 154 w 159"/>
                  <a:gd name="T5" fmla="*/ 18 h 175"/>
                  <a:gd name="T6" fmla="*/ 83 w 159"/>
                  <a:gd name="T7" fmla="*/ 175 h 175"/>
                  <a:gd name="T8" fmla="*/ 7 w 159"/>
                  <a:gd name="T9" fmla="*/ 102 h 175"/>
                  <a:gd name="T10" fmla="*/ 26 w 159"/>
                  <a:gd name="T11" fmla="*/ 93 h 175"/>
                  <a:gd name="T12" fmla="*/ 25 w 159"/>
                  <a:gd name="T13" fmla="*/ 100 h 175"/>
                  <a:gd name="T14" fmla="*/ 26 w 159"/>
                  <a:gd name="T15" fmla="*/ 92 h 175"/>
                  <a:gd name="T16" fmla="*/ 51 w 159"/>
                  <a:gd name="T17" fmla="*/ 98 h 175"/>
                  <a:gd name="T18" fmla="*/ 58 w 159"/>
                  <a:gd name="T19" fmla="*/ 101 h 175"/>
                  <a:gd name="T20" fmla="*/ 57 w 159"/>
                  <a:gd name="T21" fmla="*/ 105 h 175"/>
                  <a:gd name="T22" fmla="*/ 57 w 159"/>
                  <a:gd name="T23" fmla="*/ 105 h 175"/>
                  <a:gd name="T24" fmla="*/ 57 w 159"/>
                  <a:gd name="T25" fmla="*/ 106 h 175"/>
                  <a:gd name="T26" fmla="*/ 57 w 159"/>
                  <a:gd name="T27" fmla="*/ 106 h 175"/>
                  <a:gd name="T28" fmla="*/ 57 w 159"/>
                  <a:gd name="T29" fmla="*/ 106 h 175"/>
                  <a:gd name="T30" fmla="*/ 57 w 159"/>
                  <a:gd name="T31" fmla="*/ 106 h 175"/>
                  <a:gd name="T32" fmla="*/ 57 w 159"/>
                  <a:gd name="T33" fmla="*/ 106 h 175"/>
                  <a:gd name="T34" fmla="*/ 57 w 159"/>
                  <a:gd name="T35" fmla="*/ 106 h 175"/>
                  <a:gd name="T36" fmla="*/ 56 w 159"/>
                  <a:gd name="T37" fmla="*/ 107 h 175"/>
                  <a:gd name="T38" fmla="*/ 56 w 159"/>
                  <a:gd name="T39" fmla="*/ 107 h 175"/>
                  <a:gd name="T40" fmla="*/ 56 w 159"/>
                  <a:gd name="T41" fmla="*/ 107 h 175"/>
                  <a:gd name="T42" fmla="*/ 56 w 159"/>
                  <a:gd name="T43" fmla="*/ 107 h 175"/>
                  <a:gd name="T44" fmla="*/ 56 w 159"/>
                  <a:gd name="T45" fmla="*/ 107 h 175"/>
                  <a:gd name="T46" fmla="*/ 56 w 159"/>
                  <a:gd name="T47" fmla="*/ 107 h 175"/>
                  <a:gd name="T48" fmla="*/ 51 w 159"/>
                  <a:gd name="T49" fmla="*/ 106 h 175"/>
                  <a:gd name="T50" fmla="*/ 50 w 159"/>
                  <a:gd name="T51" fmla="*/ 100 h 175"/>
                  <a:gd name="T52" fmla="*/ 42 w 159"/>
                  <a:gd name="T53" fmla="*/ 96 h 175"/>
                  <a:gd name="T54" fmla="*/ 48 w 159"/>
                  <a:gd name="T55" fmla="*/ 100 h 175"/>
                  <a:gd name="T56" fmla="*/ 47 w 159"/>
                  <a:gd name="T57" fmla="*/ 103 h 175"/>
                  <a:gd name="T58" fmla="*/ 47 w 159"/>
                  <a:gd name="T59" fmla="*/ 103 h 175"/>
                  <a:gd name="T60" fmla="*/ 47 w 159"/>
                  <a:gd name="T61" fmla="*/ 104 h 175"/>
                  <a:gd name="T62" fmla="*/ 47 w 159"/>
                  <a:gd name="T63" fmla="*/ 104 h 175"/>
                  <a:gd name="T64" fmla="*/ 47 w 159"/>
                  <a:gd name="T65" fmla="*/ 104 h 175"/>
                  <a:gd name="T66" fmla="*/ 47 w 159"/>
                  <a:gd name="T67" fmla="*/ 104 h 175"/>
                  <a:gd name="T68" fmla="*/ 47 w 159"/>
                  <a:gd name="T69" fmla="*/ 104 h 175"/>
                  <a:gd name="T70" fmla="*/ 47 w 159"/>
                  <a:gd name="T71" fmla="*/ 105 h 175"/>
                  <a:gd name="T72" fmla="*/ 47 w 159"/>
                  <a:gd name="T73" fmla="*/ 105 h 175"/>
                  <a:gd name="T74" fmla="*/ 46 w 159"/>
                  <a:gd name="T75" fmla="*/ 105 h 175"/>
                  <a:gd name="T76" fmla="*/ 46 w 159"/>
                  <a:gd name="T77" fmla="*/ 105 h 175"/>
                  <a:gd name="T78" fmla="*/ 46 w 159"/>
                  <a:gd name="T79" fmla="*/ 105 h 175"/>
                  <a:gd name="T80" fmla="*/ 46 w 159"/>
                  <a:gd name="T81" fmla="*/ 105 h 175"/>
                  <a:gd name="T82" fmla="*/ 46 w 159"/>
                  <a:gd name="T83" fmla="*/ 105 h 175"/>
                  <a:gd name="T84" fmla="*/ 40 w 159"/>
                  <a:gd name="T85" fmla="*/ 104 h 175"/>
                  <a:gd name="T86" fmla="*/ 30 w 159"/>
                  <a:gd name="T87" fmla="*/ 96 h 175"/>
                  <a:gd name="T88" fmla="*/ 37 w 159"/>
                  <a:gd name="T89" fmla="*/ 95 h 175"/>
                  <a:gd name="T90" fmla="*/ 38 w 159"/>
                  <a:gd name="T91" fmla="*/ 101 h 175"/>
                  <a:gd name="T92" fmla="*/ 38 w 159"/>
                  <a:gd name="T93" fmla="*/ 101 h 175"/>
                  <a:gd name="T94" fmla="*/ 38 w 159"/>
                  <a:gd name="T95" fmla="*/ 102 h 175"/>
                  <a:gd name="T96" fmla="*/ 37 w 159"/>
                  <a:gd name="T97" fmla="*/ 102 h 175"/>
                  <a:gd name="T98" fmla="*/ 37 w 159"/>
                  <a:gd name="T99" fmla="*/ 102 h 175"/>
                  <a:gd name="T100" fmla="*/ 37 w 159"/>
                  <a:gd name="T101" fmla="*/ 102 h 175"/>
                  <a:gd name="T102" fmla="*/ 37 w 159"/>
                  <a:gd name="T103" fmla="*/ 102 h 175"/>
                  <a:gd name="T104" fmla="*/ 37 w 159"/>
                  <a:gd name="T105" fmla="*/ 103 h 175"/>
                  <a:gd name="T106" fmla="*/ 37 w 159"/>
                  <a:gd name="T107" fmla="*/ 103 h 175"/>
                  <a:gd name="T108" fmla="*/ 37 w 159"/>
                  <a:gd name="T109" fmla="*/ 103 h 175"/>
                  <a:gd name="T110" fmla="*/ 36 w 159"/>
                  <a:gd name="T111" fmla="*/ 103 h 175"/>
                  <a:gd name="T112" fmla="*/ 36 w 159"/>
                  <a:gd name="T113" fmla="*/ 103 h 175"/>
                  <a:gd name="T114" fmla="*/ 36 w 159"/>
                  <a:gd name="T115" fmla="*/ 103 h 175"/>
                  <a:gd name="T116" fmla="*/ 36 w 159"/>
                  <a:gd name="T117" fmla="*/ 103 h 175"/>
                  <a:gd name="T118" fmla="*/ 36 w 159"/>
                  <a:gd name="T119" fmla="*/ 103 h 175"/>
                  <a:gd name="T120" fmla="*/ 30 w 159"/>
                  <a:gd name="T121" fmla="*/ 10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 h="175">
                    <a:moveTo>
                      <a:pt x="14" y="94"/>
                    </a:moveTo>
                    <a:cubicBezTo>
                      <a:pt x="14" y="93"/>
                      <a:pt x="14" y="93"/>
                      <a:pt x="15" y="92"/>
                    </a:cubicBezTo>
                    <a:cubicBezTo>
                      <a:pt x="15" y="92"/>
                      <a:pt x="15" y="91"/>
                      <a:pt x="15" y="91"/>
                    </a:cubicBezTo>
                    <a:cubicBezTo>
                      <a:pt x="15" y="91"/>
                      <a:pt x="16" y="90"/>
                      <a:pt x="16" y="90"/>
                    </a:cubicBezTo>
                    <a:cubicBezTo>
                      <a:pt x="11" y="89"/>
                      <a:pt x="11" y="89"/>
                      <a:pt x="11" y="89"/>
                    </a:cubicBezTo>
                    <a:cubicBezTo>
                      <a:pt x="10" y="100"/>
                      <a:pt x="10" y="100"/>
                      <a:pt x="10" y="100"/>
                    </a:cubicBezTo>
                    <a:cubicBezTo>
                      <a:pt x="14" y="100"/>
                      <a:pt x="14" y="100"/>
                      <a:pt x="14" y="100"/>
                    </a:cubicBezTo>
                    <a:cubicBezTo>
                      <a:pt x="14" y="100"/>
                      <a:pt x="14" y="100"/>
                      <a:pt x="14" y="99"/>
                    </a:cubicBezTo>
                    <a:cubicBezTo>
                      <a:pt x="14" y="99"/>
                      <a:pt x="14" y="98"/>
                      <a:pt x="14" y="98"/>
                    </a:cubicBezTo>
                    <a:cubicBezTo>
                      <a:pt x="14" y="97"/>
                      <a:pt x="14" y="97"/>
                      <a:pt x="14" y="96"/>
                    </a:cubicBezTo>
                    <a:cubicBezTo>
                      <a:pt x="14" y="96"/>
                      <a:pt x="14" y="95"/>
                      <a:pt x="14" y="95"/>
                    </a:cubicBezTo>
                    <a:cubicBezTo>
                      <a:pt x="14" y="94"/>
                      <a:pt x="14" y="94"/>
                      <a:pt x="14" y="94"/>
                    </a:cubicBezTo>
                    <a:close/>
                    <a:moveTo>
                      <a:pt x="146" y="131"/>
                    </a:moveTo>
                    <a:cubicBezTo>
                      <a:pt x="159" y="23"/>
                      <a:pt x="159" y="23"/>
                      <a:pt x="159" y="23"/>
                    </a:cubicBezTo>
                    <a:cubicBezTo>
                      <a:pt x="154" y="18"/>
                      <a:pt x="154" y="18"/>
                      <a:pt x="154" y="18"/>
                    </a:cubicBezTo>
                    <a:cubicBezTo>
                      <a:pt x="15" y="0"/>
                      <a:pt x="15" y="0"/>
                      <a:pt x="15" y="0"/>
                    </a:cubicBezTo>
                    <a:cubicBezTo>
                      <a:pt x="0" y="111"/>
                      <a:pt x="0" y="111"/>
                      <a:pt x="0" y="111"/>
                    </a:cubicBezTo>
                    <a:cubicBezTo>
                      <a:pt x="70" y="126"/>
                      <a:pt x="70" y="126"/>
                      <a:pt x="70" y="126"/>
                    </a:cubicBezTo>
                    <a:cubicBezTo>
                      <a:pt x="48" y="128"/>
                      <a:pt x="32" y="138"/>
                      <a:pt x="32" y="150"/>
                    </a:cubicBezTo>
                    <a:cubicBezTo>
                      <a:pt x="32" y="164"/>
                      <a:pt x="55" y="175"/>
                      <a:pt x="83" y="175"/>
                    </a:cubicBezTo>
                    <a:cubicBezTo>
                      <a:pt x="111" y="175"/>
                      <a:pt x="134" y="164"/>
                      <a:pt x="134" y="150"/>
                    </a:cubicBezTo>
                    <a:cubicBezTo>
                      <a:pt x="134" y="145"/>
                      <a:pt x="132" y="141"/>
                      <a:pt x="127" y="137"/>
                    </a:cubicBezTo>
                    <a:cubicBezTo>
                      <a:pt x="140" y="140"/>
                      <a:pt x="140" y="140"/>
                      <a:pt x="140" y="140"/>
                    </a:cubicBezTo>
                    <a:lnTo>
                      <a:pt x="146" y="131"/>
                    </a:lnTo>
                    <a:close/>
                    <a:moveTo>
                      <a:pt x="7" y="102"/>
                    </a:moveTo>
                    <a:cubicBezTo>
                      <a:pt x="21" y="7"/>
                      <a:pt x="21" y="7"/>
                      <a:pt x="21" y="7"/>
                    </a:cubicBezTo>
                    <a:cubicBezTo>
                      <a:pt x="145" y="23"/>
                      <a:pt x="145" y="23"/>
                      <a:pt x="145" y="23"/>
                    </a:cubicBezTo>
                    <a:cubicBezTo>
                      <a:pt x="132" y="126"/>
                      <a:pt x="132" y="126"/>
                      <a:pt x="132" y="126"/>
                    </a:cubicBezTo>
                    <a:lnTo>
                      <a:pt x="7" y="102"/>
                    </a:lnTo>
                    <a:close/>
                    <a:moveTo>
                      <a:pt x="26" y="93"/>
                    </a:moveTo>
                    <a:cubicBezTo>
                      <a:pt x="26" y="94"/>
                      <a:pt x="26" y="94"/>
                      <a:pt x="26" y="94"/>
                    </a:cubicBezTo>
                    <a:cubicBezTo>
                      <a:pt x="26" y="95"/>
                      <a:pt x="26" y="95"/>
                      <a:pt x="26" y="96"/>
                    </a:cubicBezTo>
                    <a:cubicBezTo>
                      <a:pt x="26" y="96"/>
                      <a:pt x="26" y="97"/>
                      <a:pt x="26" y="97"/>
                    </a:cubicBezTo>
                    <a:cubicBezTo>
                      <a:pt x="26" y="98"/>
                      <a:pt x="26" y="98"/>
                      <a:pt x="26" y="99"/>
                    </a:cubicBezTo>
                    <a:cubicBezTo>
                      <a:pt x="26" y="99"/>
                      <a:pt x="26" y="100"/>
                      <a:pt x="25" y="100"/>
                    </a:cubicBezTo>
                    <a:cubicBezTo>
                      <a:pt x="25" y="101"/>
                      <a:pt x="25" y="101"/>
                      <a:pt x="25" y="101"/>
                    </a:cubicBezTo>
                    <a:cubicBezTo>
                      <a:pt x="25" y="102"/>
                      <a:pt x="24" y="102"/>
                      <a:pt x="24" y="102"/>
                    </a:cubicBezTo>
                    <a:cubicBezTo>
                      <a:pt x="129" y="122"/>
                      <a:pt x="129" y="122"/>
                      <a:pt x="129" y="122"/>
                    </a:cubicBezTo>
                    <a:cubicBezTo>
                      <a:pt x="131" y="111"/>
                      <a:pt x="131" y="111"/>
                      <a:pt x="131" y="111"/>
                    </a:cubicBezTo>
                    <a:cubicBezTo>
                      <a:pt x="26" y="92"/>
                      <a:pt x="26" y="92"/>
                      <a:pt x="26" y="92"/>
                    </a:cubicBezTo>
                    <a:cubicBezTo>
                      <a:pt x="26" y="92"/>
                      <a:pt x="26" y="93"/>
                      <a:pt x="26" y="93"/>
                    </a:cubicBezTo>
                    <a:close/>
                    <a:moveTo>
                      <a:pt x="50" y="100"/>
                    </a:moveTo>
                    <a:cubicBezTo>
                      <a:pt x="50" y="100"/>
                      <a:pt x="50" y="99"/>
                      <a:pt x="50" y="99"/>
                    </a:cubicBezTo>
                    <a:cubicBezTo>
                      <a:pt x="50" y="99"/>
                      <a:pt x="50" y="99"/>
                      <a:pt x="50" y="98"/>
                    </a:cubicBezTo>
                    <a:cubicBezTo>
                      <a:pt x="51" y="98"/>
                      <a:pt x="51" y="98"/>
                      <a:pt x="51" y="98"/>
                    </a:cubicBezTo>
                    <a:cubicBezTo>
                      <a:pt x="51" y="98"/>
                      <a:pt x="51" y="98"/>
                      <a:pt x="52" y="98"/>
                    </a:cubicBezTo>
                    <a:cubicBezTo>
                      <a:pt x="56" y="99"/>
                      <a:pt x="56" y="99"/>
                      <a:pt x="56" y="99"/>
                    </a:cubicBezTo>
                    <a:cubicBezTo>
                      <a:pt x="57" y="99"/>
                      <a:pt x="57" y="99"/>
                      <a:pt x="57" y="99"/>
                    </a:cubicBezTo>
                    <a:cubicBezTo>
                      <a:pt x="57" y="99"/>
                      <a:pt x="57" y="100"/>
                      <a:pt x="58" y="100"/>
                    </a:cubicBezTo>
                    <a:cubicBezTo>
                      <a:pt x="58" y="100"/>
                      <a:pt x="58" y="100"/>
                      <a:pt x="58" y="101"/>
                    </a:cubicBezTo>
                    <a:cubicBezTo>
                      <a:pt x="58" y="101"/>
                      <a:pt x="58" y="101"/>
                      <a:pt x="58" y="101"/>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7" y="105"/>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6" y="106"/>
                      <a:pt x="56" y="106"/>
                      <a:pt x="56" y="106"/>
                    </a:cubicBezTo>
                    <a:cubicBezTo>
                      <a:pt x="56" y="106"/>
                      <a:pt x="56" y="106"/>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5" y="107"/>
                      <a:pt x="55" y="107"/>
                      <a:pt x="55" y="107"/>
                    </a:cubicBezTo>
                    <a:cubicBezTo>
                      <a:pt x="55" y="107"/>
                      <a:pt x="55" y="107"/>
                      <a:pt x="55" y="107"/>
                    </a:cubicBezTo>
                    <a:cubicBezTo>
                      <a:pt x="55" y="107"/>
                      <a:pt x="55" y="107"/>
                      <a:pt x="55" y="107"/>
                    </a:cubicBezTo>
                    <a:cubicBezTo>
                      <a:pt x="55" y="107"/>
                      <a:pt x="55" y="107"/>
                      <a:pt x="55" y="107"/>
                    </a:cubicBezTo>
                    <a:cubicBezTo>
                      <a:pt x="51" y="106"/>
                      <a:pt x="51" y="106"/>
                      <a:pt x="51" y="106"/>
                    </a:cubicBezTo>
                    <a:cubicBezTo>
                      <a:pt x="50" y="106"/>
                      <a:pt x="50" y="106"/>
                      <a:pt x="50" y="106"/>
                    </a:cubicBezTo>
                    <a:cubicBezTo>
                      <a:pt x="50" y="105"/>
                      <a:pt x="50" y="105"/>
                      <a:pt x="49" y="105"/>
                    </a:cubicBezTo>
                    <a:cubicBezTo>
                      <a:pt x="49" y="105"/>
                      <a:pt x="49" y="104"/>
                      <a:pt x="49" y="104"/>
                    </a:cubicBezTo>
                    <a:cubicBezTo>
                      <a:pt x="49" y="104"/>
                      <a:pt x="49" y="104"/>
                      <a:pt x="49" y="103"/>
                    </a:cubicBezTo>
                    <a:lnTo>
                      <a:pt x="50" y="100"/>
                    </a:lnTo>
                    <a:close/>
                    <a:moveTo>
                      <a:pt x="40" y="98"/>
                    </a:moveTo>
                    <a:cubicBezTo>
                      <a:pt x="40" y="98"/>
                      <a:pt x="40" y="98"/>
                      <a:pt x="40" y="97"/>
                    </a:cubicBezTo>
                    <a:cubicBezTo>
                      <a:pt x="40" y="97"/>
                      <a:pt x="40" y="97"/>
                      <a:pt x="41" y="97"/>
                    </a:cubicBezTo>
                    <a:cubicBezTo>
                      <a:pt x="41" y="96"/>
                      <a:pt x="41" y="96"/>
                      <a:pt x="41" y="96"/>
                    </a:cubicBezTo>
                    <a:cubicBezTo>
                      <a:pt x="41" y="96"/>
                      <a:pt x="42" y="96"/>
                      <a:pt x="42" y="96"/>
                    </a:cubicBezTo>
                    <a:cubicBezTo>
                      <a:pt x="47" y="97"/>
                      <a:pt x="47" y="97"/>
                      <a:pt x="47" y="97"/>
                    </a:cubicBezTo>
                    <a:cubicBezTo>
                      <a:pt x="47" y="97"/>
                      <a:pt x="47" y="97"/>
                      <a:pt x="47" y="97"/>
                    </a:cubicBezTo>
                    <a:cubicBezTo>
                      <a:pt x="47" y="98"/>
                      <a:pt x="48" y="98"/>
                      <a:pt x="48" y="98"/>
                    </a:cubicBezTo>
                    <a:cubicBezTo>
                      <a:pt x="48" y="98"/>
                      <a:pt x="48" y="98"/>
                      <a:pt x="48" y="99"/>
                    </a:cubicBezTo>
                    <a:cubicBezTo>
                      <a:pt x="48" y="99"/>
                      <a:pt x="48" y="99"/>
                      <a:pt x="48" y="100"/>
                    </a:cubicBezTo>
                    <a:cubicBezTo>
                      <a:pt x="48" y="103"/>
                      <a:pt x="48" y="103"/>
                      <a:pt x="48" y="103"/>
                    </a:cubicBezTo>
                    <a:cubicBezTo>
                      <a:pt x="48" y="103"/>
                      <a:pt x="48" y="103"/>
                      <a:pt x="48" y="103"/>
                    </a:cubicBezTo>
                    <a:cubicBezTo>
                      <a:pt x="47" y="103"/>
                      <a:pt x="47" y="103"/>
                      <a:pt x="47" y="103"/>
                    </a:cubicBezTo>
                    <a:cubicBezTo>
                      <a:pt x="47" y="103"/>
                      <a:pt x="47" y="103"/>
                      <a:pt x="47" y="103"/>
                    </a:cubicBezTo>
                    <a:cubicBezTo>
                      <a:pt x="47" y="103"/>
                      <a:pt x="47" y="103"/>
                      <a:pt x="47" y="103"/>
                    </a:cubicBezTo>
                    <a:cubicBezTo>
                      <a:pt x="47" y="103"/>
                      <a:pt x="47" y="103"/>
                      <a:pt x="47" y="103"/>
                    </a:cubicBezTo>
                    <a:cubicBezTo>
                      <a:pt x="47" y="103"/>
                      <a:pt x="47" y="103"/>
                      <a:pt x="47" y="103"/>
                    </a:cubicBezTo>
                    <a:cubicBezTo>
                      <a:pt x="47" y="103"/>
                      <a:pt x="47" y="103"/>
                      <a:pt x="47" y="103"/>
                    </a:cubicBezTo>
                    <a:cubicBezTo>
                      <a:pt x="47" y="103"/>
                      <a:pt x="47" y="103"/>
                      <a:pt x="47" y="103"/>
                    </a:cubicBezTo>
                    <a:cubicBezTo>
                      <a:pt x="47" y="103"/>
                      <a:pt x="47" y="103"/>
                      <a:pt x="47" y="103"/>
                    </a:cubicBezTo>
                    <a:cubicBezTo>
                      <a:pt x="47" y="103"/>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5"/>
                      <a:pt x="47" y="105"/>
                      <a:pt x="47" y="105"/>
                    </a:cubicBezTo>
                    <a:cubicBezTo>
                      <a:pt x="47" y="105"/>
                      <a:pt x="47" y="105"/>
                      <a:pt x="47" y="105"/>
                    </a:cubicBezTo>
                    <a:cubicBezTo>
                      <a:pt x="47" y="105"/>
                      <a:pt x="47" y="105"/>
                      <a:pt x="47" y="105"/>
                    </a:cubicBezTo>
                    <a:cubicBezTo>
                      <a:pt x="47" y="105"/>
                      <a:pt x="47" y="105"/>
                      <a:pt x="47" y="105"/>
                    </a:cubicBezTo>
                    <a:cubicBezTo>
                      <a:pt x="47" y="105"/>
                      <a:pt x="47" y="105"/>
                      <a:pt x="47" y="105"/>
                    </a:cubicBezTo>
                    <a:cubicBezTo>
                      <a:pt x="47" y="105"/>
                      <a:pt x="47" y="105"/>
                      <a:pt x="47" y="105"/>
                    </a:cubicBezTo>
                    <a:cubicBezTo>
                      <a:pt x="47" y="105"/>
                      <a:pt x="47" y="105"/>
                      <a:pt x="47" y="105"/>
                    </a:cubicBezTo>
                    <a:cubicBezTo>
                      <a:pt x="47" y="105"/>
                      <a:pt x="47"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6" y="105"/>
                      <a:pt x="46" y="105"/>
                    </a:cubicBezTo>
                    <a:cubicBezTo>
                      <a:pt x="46" y="105"/>
                      <a:pt x="45" y="105"/>
                      <a:pt x="45" y="105"/>
                    </a:cubicBezTo>
                    <a:cubicBezTo>
                      <a:pt x="41" y="104"/>
                      <a:pt x="41" y="104"/>
                      <a:pt x="41" y="104"/>
                    </a:cubicBezTo>
                    <a:cubicBezTo>
                      <a:pt x="40" y="104"/>
                      <a:pt x="40" y="104"/>
                      <a:pt x="40" y="104"/>
                    </a:cubicBezTo>
                    <a:cubicBezTo>
                      <a:pt x="40" y="104"/>
                      <a:pt x="40" y="103"/>
                      <a:pt x="40" y="103"/>
                    </a:cubicBezTo>
                    <a:cubicBezTo>
                      <a:pt x="39" y="103"/>
                      <a:pt x="39" y="103"/>
                      <a:pt x="39" y="102"/>
                    </a:cubicBezTo>
                    <a:cubicBezTo>
                      <a:pt x="39" y="102"/>
                      <a:pt x="39" y="102"/>
                      <a:pt x="39" y="101"/>
                    </a:cubicBezTo>
                    <a:lnTo>
                      <a:pt x="40" y="98"/>
                    </a:lnTo>
                    <a:close/>
                    <a:moveTo>
                      <a:pt x="30" y="96"/>
                    </a:moveTo>
                    <a:cubicBezTo>
                      <a:pt x="30" y="96"/>
                      <a:pt x="30" y="96"/>
                      <a:pt x="30" y="95"/>
                    </a:cubicBezTo>
                    <a:cubicBezTo>
                      <a:pt x="30" y="95"/>
                      <a:pt x="30" y="95"/>
                      <a:pt x="31" y="95"/>
                    </a:cubicBezTo>
                    <a:cubicBezTo>
                      <a:pt x="31" y="95"/>
                      <a:pt x="31" y="94"/>
                      <a:pt x="31" y="94"/>
                    </a:cubicBezTo>
                    <a:cubicBezTo>
                      <a:pt x="31" y="94"/>
                      <a:pt x="32" y="94"/>
                      <a:pt x="32" y="94"/>
                    </a:cubicBezTo>
                    <a:cubicBezTo>
                      <a:pt x="37" y="95"/>
                      <a:pt x="37" y="95"/>
                      <a:pt x="37" y="95"/>
                    </a:cubicBezTo>
                    <a:cubicBezTo>
                      <a:pt x="37" y="95"/>
                      <a:pt x="37" y="95"/>
                      <a:pt x="37" y="96"/>
                    </a:cubicBezTo>
                    <a:cubicBezTo>
                      <a:pt x="38" y="96"/>
                      <a:pt x="38" y="96"/>
                      <a:pt x="38" y="96"/>
                    </a:cubicBezTo>
                    <a:cubicBezTo>
                      <a:pt x="38" y="96"/>
                      <a:pt x="38" y="97"/>
                      <a:pt x="38" y="97"/>
                    </a:cubicBezTo>
                    <a:cubicBezTo>
                      <a:pt x="38" y="97"/>
                      <a:pt x="38" y="98"/>
                      <a:pt x="38" y="98"/>
                    </a:cubicBezTo>
                    <a:cubicBezTo>
                      <a:pt x="38" y="101"/>
                      <a:pt x="38" y="101"/>
                      <a:pt x="38" y="101"/>
                    </a:cubicBezTo>
                    <a:cubicBezTo>
                      <a:pt x="38" y="101"/>
                      <a:pt x="38" y="101"/>
                      <a:pt x="38" y="101"/>
                    </a:cubicBezTo>
                    <a:cubicBezTo>
                      <a:pt x="38" y="101"/>
                      <a:pt x="38" y="101"/>
                      <a:pt x="38" y="101"/>
                    </a:cubicBezTo>
                    <a:cubicBezTo>
                      <a:pt x="38" y="101"/>
                      <a:pt x="38" y="101"/>
                      <a:pt x="38"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2"/>
                      <a:pt x="37" y="102"/>
                    </a:cubicBezTo>
                    <a:cubicBezTo>
                      <a:pt x="37" y="102"/>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7" y="103"/>
                    </a:cubicBezTo>
                    <a:cubicBezTo>
                      <a:pt x="37" y="103"/>
                      <a:pt x="37"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1" y="102"/>
                      <a:pt x="31" y="102"/>
                      <a:pt x="31" y="102"/>
                    </a:cubicBezTo>
                    <a:cubicBezTo>
                      <a:pt x="31" y="102"/>
                      <a:pt x="30" y="102"/>
                      <a:pt x="30" y="102"/>
                    </a:cubicBezTo>
                    <a:cubicBezTo>
                      <a:pt x="30" y="102"/>
                      <a:pt x="30" y="102"/>
                      <a:pt x="30" y="101"/>
                    </a:cubicBezTo>
                    <a:cubicBezTo>
                      <a:pt x="30" y="101"/>
                      <a:pt x="29" y="101"/>
                      <a:pt x="29" y="100"/>
                    </a:cubicBezTo>
                    <a:cubicBezTo>
                      <a:pt x="29" y="100"/>
                      <a:pt x="29" y="100"/>
                      <a:pt x="29" y="100"/>
                    </a:cubicBezTo>
                    <a:lnTo>
                      <a:pt x="3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0" name="Freeform 34"/>
              <p:cNvSpPr>
                <a:spLocks/>
              </p:cNvSpPr>
              <p:nvPr/>
            </p:nvSpPr>
            <p:spPr bwMode="auto">
              <a:xfrm>
                <a:off x="2847" y="1102"/>
                <a:ext cx="1001" cy="583"/>
              </a:xfrm>
              <a:custGeom>
                <a:avLst/>
                <a:gdLst>
                  <a:gd name="T0" fmla="*/ 260 w 295"/>
                  <a:gd name="T1" fmla="*/ 46 h 171"/>
                  <a:gd name="T2" fmla="*/ 247 w 295"/>
                  <a:gd name="T3" fmla="*/ 49 h 171"/>
                  <a:gd name="T4" fmla="*/ 247 w 295"/>
                  <a:gd name="T5" fmla="*/ 33 h 171"/>
                  <a:gd name="T6" fmla="*/ 232 w 295"/>
                  <a:gd name="T7" fmla="*/ 1 h 171"/>
                  <a:gd name="T8" fmla="*/ 223 w 295"/>
                  <a:gd name="T9" fmla="*/ 87 h 171"/>
                  <a:gd name="T10" fmla="*/ 221 w 295"/>
                  <a:gd name="T11" fmla="*/ 91 h 171"/>
                  <a:gd name="T12" fmla="*/ 215 w 295"/>
                  <a:gd name="T13" fmla="*/ 100 h 171"/>
                  <a:gd name="T14" fmla="*/ 210 w 295"/>
                  <a:gd name="T15" fmla="*/ 103 h 171"/>
                  <a:gd name="T16" fmla="*/ 211 w 295"/>
                  <a:gd name="T17" fmla="*/ 105 h 171"/>
                  <a:gd name="T18" fmla="*/ 151 w 295"/>
                  <a:gd name="T19" fmla="*/ 139 h 171"/>
                  <a:gd name="T20" fmla="*/ 91 w 295"/>
                  <a:gd name="T21" fmla="*/ 105 h 171"/>
                  <a:gd name="T22" fmla="*/ 106 w 295"/>
                  <a:gd name="T23" fmla="*/ 83 h 171"/>
                  <a:gd name="T24" fmla="*/ 67 w 295"/>
                  <a:gd name="T25" fmla="*/ 75 h 171"/>
                  <a:gd name="T26" fmla="*/ 60 w 295"/>
                  <a:gd name="T27" fmla="*/ 65 h 171"/>
                  <a:gd name="T28" fmla="*/ 68 w 295"/>
                  <a:gd name="T29" fmla="*/ 0 h 171"/>
                  <a:gd name="T30" fmla="*/ 42 w 295"/>
                  <a:gd name="T31" fmla="*/ 37 h 171"/>
                  <a:gd name="T32" fmla="*/ 45 w 295"/>
                  <a:gd name="T33" fmla="*/ 55 h 171"/>
                  <a:gd name="T34" fmla="*/ 45 w 295"/>
                  <a:gd name="T35" fmla="*/ 55 h 171"/>
                  <a:gd name="T36" fmla="*/ 7 w 295"/>
                  <a:gd name="T37" fmla="*/ 78 h 171"/>
                  <a:gd name="T38" fmla="*/ 28 w 295"/>
                  <a:gd name="T39" fmla="*/ 124 h 171"/>
                  <a:gd name="T40" fmla="*/ 57 w 295"/>
                  <a:gd name="T41" fmla="*/ 123 h 171"/>
                  <a:gd name="T42" fmla="*/ 57 w 295"/>
                  <a:gd name="T43" fmla="*/ 123 h 171"/>
                  <a:gd name="T44" fmla="*/ 61 w 295"/>
                  <a:gd name="T45" fmla="*/ 135 h 171"/>
                  <a:gd name="T46" fmla="*/ 129 w 295"/>
                  <a:gd name="T47" fmla="*/ 158 h 171"/>
                  <a:gd name="T48" fmla="*/ 146 w 295"/>
                  <a:gd name="T49" fmla="*/ 144 h 171"/>
                  <a:gd name="T50" fmla="*/ 183 w 295"/>
                  <a:gd name="T51" fmla="*/ 156 h 171"/>
                  <a:gd name="T52" fmla="*/ 206 w 295"/>
                  <a:gd name="T53" fmla="*/ 132 h 171"/>
                  <a:gd name="T54" fmla="*/ 236 w 295"/>
                  <a:gd name="T55" fmla="*/ 134 h 171"/>
                  <a:gd name="T56" fmla="*/ 248 w 295"/>
                  <a:gd name="T57" fmla="*/ 115 h 171"/>
                  <a:gd name="T58" fmla="*/ 260 w 295"/>
                  <a:gd name="T59" fmla="*/ 117 h 171"/>
                  <a:gd name="T60" fmla="*/ 295 w 295"/>
                  <a:gd name="T61" fmla="*/ 82 h 171"/>
                  <a:gd name="T62" fmla="*/ 260 w 295"/>
                  <a:gd name="T63" fmla="*/ 4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5" h="171">
                    <a:moveTo>
                      <a:pt x="260" y="46"/>
                    </a:moveTo>
                    <a:cubicBezTo>
                      <a:pt x="255" y="46"/>
                      <a:pt x="251" y="47"/>
                      <a:pt x="247" y="49"/>
                    </a:cubicBezTo>
                    <a:cubicBezTo>
                      <a:pt x="248" y="43"/>
                      <a:pt x="248" y="38"/>
                      <a:pt x="247" y="33"/>
                    </a:cubicBezTo>
                    <a:cubicBezTo>
                      <a:pt x="245" y="20"/>
                      <a:pt x="240" y="10"/>
                      <a:pt x="232" y="1"/>
                    </a:cubicBezTo>
                    <a:cubicBezTo>
                      <a:pt x="223" y="87"/>
                      <a:pt x="223" y="87"/>
                      <a:pt x="223" y="87"/>
                    </a:cubicBezTo>
                    <a:cubicBezTo>
                      <a:pt x="222" y="88"/>
                      <a:pt x="222" y="90"/>
                      <a:pt x="221" y="91"/>
                    </a:cubicBezTo>
                    <a:cubicBezTo>
                      <a:pt x="215" y="100"/>
                      <a:pt x="215" y="100"/>
                      <a:pt x="215" y="100"/>
                    </a:cubicBezTo>
                    <a:cubicBezTo>
                      <a:pt x="213" y="101"/>
                      <a:pt x="212" y="102"/>
                      <a:pt x="210" y="103"/>
                    </a:cubicBezTo>
                    <a:cubicBezTo>
                      <a:pt x="210" y="104"/>
                      <a:pt x="211" y="104"/>
                      <a:pt x="211" y="105"/>
                    </a:cubicBezTo>
                    <a:cubicBezTo>
                      <a:pt x="211" y="124"/>
                      <a:pt x="185" y="139"/>
                      <a:pt x="151" y="139"/>
                    </a:cubicBezTo>
                    <a:cubicBezTo>
                      <a:pt x="117" y="139"/>
                      <a:pt x="91" y="124"/>
                      <a:pt x="91" y="105"/>
                    </a:cubicBezTo>
                    <a:cubicBezTo>
                      <a:pt x="91" y="96"/>
                      <a:pt x="97" y="89"/>
                      <a:pt x="106" y="83"/>
                    </a:cubicBezTo>
                    <a:cubicBezTo>
                      <a:pt x="67" y="75"/>
                      <a:pt x="67" y="75"/>
                      <a:pt x="67" y="75"/>
                    </a:cubicBezTo>
                    <a:cubicBezTo>
                      <a:pt x="62" y="74"/>
                      <a:pt x="59" y="70"/>
                      <a:pt x="60" y="65"/>
                    </a:cubicBezTo>
                    <a:cubicBezTo>
                      <a:pt x="68" y="0"/>
                      <a:pt x="68" y="0"/>
                      <a:pt x="68" y="0"/>
                    </a:cubicBezTo>
                    <a:cubicBezTo>
                      <a:pt x="54" y="6"/>
                      <a:pt x="44" y="20"/>
                      <a:pt x="42" y="37"/>
                    </a:cubicBezTo>
                    <a:cubicBezTo>
                      <a:pt x="42" y="43"/>
                      <a:pt x="43" y="49"/>
                      <a:pt x="45" y="55"/>
                    </a:cubicBezTo>
                    <a:cubicBezTo>
                      <a:pt x="45" y="55"/>
                      <a:pt x="45" y="55"/>
                      <a:pt x="45" y="55"/>
                    </a:cubicBezTo>
                    <a:cubicBezTo>
                      <a:pt x="29" y="53"/>
                      <a:pt x="13" y="62"/>
                      <a:pt x="7" y="78"/>
                    </a:cubicBezTo>
                    <a:cubicBezTo>
                      <a:pt x="0" y="96"/>
                      <a:pt x="10" y="117"/>
                      <a:pt x="28" y="124"/>
                    </a:cubicBezTo>
                    <a:cubicBezTo>
                      <a:pt x="38" y="128"/>
                      <a:pt x="48" y="127"/>
                      <a:pt x="57" y="123"/>
                    </a:cubicBezTo>
                    <a:cubicBezTo>
                      <a:pt x="57" y="123"/>
                      <a:pt x="57" y="123"/>
                      <a:pt x="57" y="123"/>
                    </a:cubicBezTo>
                    <a:cubicBezTo>
                      <a:pt x="57" y="127"/>
                      <a:pt x="59" y="131"/>
                      <a:pt x="61" y="135"/>
                    </a:cubicBezTo>
                    <a:cubicBezTo>
                      <a:pt x="73" y="160"/>
                      <a:pt x="104" y="171"/>
                      <a:pt x="129" y="158"/>
                    </a:cubicBezTo>
                    <a:cubicBezTo>
                      <a:pt x="136" y="155"/>
                      <a:pt x="142" y="150"/>
                      <a:pt x="146" y="144"/>
                    </a:cubicBezTo>
                    <a:cubicBezTo>
                      <a:pt x="154" y="155"/>
                      <a:pt x="169" y="161"/>
                      <a:pt x="183" y="156"/>
                    </a:cubicBezTo>
                    <a:cubicBezTo>
                      <a:pt x="195" y="153"/>
                      <a:pt x="203" y="143"/>
                      <a:pt x="206" y="132"/>
                    </a:cubicBezTo>
                    <a:cubicBezTo>
                      <a:pt x="214" y="139"/>
                      <a:pt x="226" y="140"/>
                      <a:pt x="236" y="134"/>
                    </a:cubicBezTo>
                    <a:cubicBezTo>
                      <a:pt x="243" y="129"/>
                      <a:pt x="247" y="122"/>
                      <a:pt x="248" y="115"/>
                    </a:cubicBezTo>
                    <a:cubicBezTo>
                      <a:pt x="252" y="116"/>
                      <a:pt x="256" y="117"/>
                      <a:pt x="260" y="117"/>
                    </a:cubicBezTo>
                    <a:cubicBezTo>
                      <a:pt x="279" y="117"/>
                      <a:pt x="295" y="101"/>
                      <a:pt x="295" y="82"/>
                    </a:cubicBezTo>
                    <a:cubicBezTo>
                      <a:pt x="295" y="62"/>
                      <a:pt x="279" y="47"/>
                      <a:pt x="26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1" name="Freeform 35"/>
              <p:cNvSpPr>
                <a:spLocks noEditPoints="1"/>
              </p:cNvSpPr>
              <p:nvPr/>
            </p:nvSpPr>
            <p:spPr bwMode="auto">
              <a:xfrm>
                <a:off x="3128" y="1256"/>
                <a:ext cx="34" cy="37"/>
              </a:xfrm>
              <a:custGeom>
                <a:avLst/>
                <a:gdLst>
                  <a:gd name="T0" fmla="*/ 3 w 10"/>
                  <a:gd name="T1" fmla="*/ 4 h 11"/>
                  <a:gd name="T2" fmla="*/ 4 w 10"/>
                  <a:gd name="T3" fmla="*/ 4 h 11"/>
                  <a:gd name="T4" fmla="*/ 5 w 10"/>
                  <a:gd name="T5" fmla="*/ 5 h 11"/>
                  <a:gd name="T6" fmla="*/ 5 w 10"/>
                  <a:gd name="T7" fmla="*/ 5 h 11"/>
                  <a:gd name="T8" fmla="*/ 6 w 10"/>
                  <a:gd name="T9" fmla="*/ 2 h 11"/>
                  <a:gd name="T10" fmla="*/ 6 w 10"/>
                  <a:gd name="T11" fmla="*/ 1 h 11"/>
                  <a:gd name="T12" fmla="*/ 6 w 10"/>
                  <a:gd name="T13" fmla="*/ 1 h 11"/>
                  <a:gd name="T14" fmla="*/ 5 w 10"/>
                  <a:gd name="T15" fmla="*/ 1 h 11"/>
                  <a:gd name="T16" fmla="*/ 4 w 10"/>
                  <a:gd name="T17" fmla="*/ 0 h 11"/>
                  <a:gd name="T18" fmla="*/ 3 w 10"/>
                  <a:gd name="T19" fmla="*/ 1 h 11"/>
                  <a:gd name="T20" fmla="*/ 3 w 10"/>
                  <a:gd name="T21" fmla="*/ 1 h 11"/>
                  <a:gd name="T22" fmla="*/ 2 w 10"/>
                  <a:gd name="T23" fmla="*/ 4 h 11"/>
                  <a:gd name="T24" fmla="*/ 3 w 10"/>
                  <a:gd name="T25" fmla="*/ 4 h 11"/>
                  <a:gd name="T26" fmla="*/ 4 w 10"/>
                  <a:gd name="T27" fmla="*/ 6 h 11"/>
                  <a:gd name="T28" fmla="*/ 4 w 10"/>
                  <a:gd name="T29" fmla="*/ 5 h 11"/>
                  <a:gd name="T30" fmla="*/ 3 w 10"/>
                  <a:gd name="T31" fmla="*/ 5 h 11"/>
                  <a:gd name="T32" fmla="*/ 2 w 10"/>
                  <a:gd name="T33" fmla="*/ 5 h 11"/>
                  <a:gd name="T34" fmla="*/ 2 w 10"/>
                  <a:gd name="T35" fmla="*/ 5 h 11"/>
                  <a:gd name="T36" fmla="*/ 1 w 10"/>
                  <a:gd name="T37" fmla="*/ 5 h 11"/>
                  <a:gd name="T38" fmla="*/ 0 w 10"/>
                  <a:gd name="T39" fmla="*/ 9 h 11"/>
                  <a:gd name="T40" fmla="*/ 1 w 10"/>
                  <a:gd name="T41" fmla="*/ 9 h 11"/>
                  <a:gd name="T42" fmla="*/ 2 w 10"/>
                  <a:gd name="T43" fmla="*/ 9 h 11"/>
                  <a:gd name="T44" fmla="*/ 3 w 10"/>
                  <a:gd name="T45" fmla="*/ 9 h 11"/>
                  <a:gd name="T46" fmla="*/ 3 w 10"/>
                  <a:gd name="T47" fmla="*/ 10 h 11"/>
                  <a:gd name="T48" fmla="*/ 5 w 10"/>
                  <a:gd name="T49" fmla="*/ 6 h 11"/>
                  <a:gd name="T50" fmla="*/ 7 w 10"/>
                  <a:gd name="T51" fmla="*/ 8 h 11"/>
                  <a:gd name="T52" fmla="*/ 6 w 10"/>
                  <a:gd name="T53" fmla="*/ 8 h 11"/>
                  <a:gd name="T54" fmla="*/ 5 w 10"/>
                  <a:gd name="T55" fmla="*/ 7 h 11"/>
                  <a:gd name="T56" fmla="*/ 5 w 10"/>
                  <a:gd name="T57" fmla="*/ 7 h 11"/>
                  <a:gd name="T58" fmla="*/ 4 w 10"/>
                  <a:gd name="T59" fmla="*/ 10 h 11"/>
                  <a:gd name="T60" fmla="*/ 4 w 10"/>
                  <a:gd name="T61" fmla="*/ 11 h 11"/>
                  <a:gd name="T62" fmla="*/ 5 w 10"/>
                  <a:gd name="T63" fmla="*/ 11 h 11"/>
                  <a:gd name="T64" fmla="*/ 6 w 10"/>
                  <a:gd name="T65" fmla="*/ 11 h 11"/>
                  <a:gd name="T66" fmla="*/ 6 w 10"/>
                  <a:gd name="T67" fmla="*/ 11 h 11"/>
                  <a:gd name="T68" fmla="*/ 6 w 10"/>
                  <a:gd name="T69" fmla="*/ 11 h 11"/>
                  <a:gd name="T70" fmla="*/ 7 w 10"/>
                  <a:gd name="T71" fmla="*/ 11 h 11"/>
                  <a:gd name="T72" fmla="*/ 8 w 10"/>
                  <a:gd name="T73" fmla="*/ 8 h 11"/>
                  <a:gd name="T74" fmla="*/ 8 w 10"/>
                  <a:gd name="T75" fmla="*/ 8 h 11"/>
                  <a:gd name="T76" fmla="*/ 9 w 10"/>
                  <a:gd name="T77" fmla="*/ 3 h 11"/>
                  <a:gd name="T78" fmla="*/ 9 w 10"/>
                  <a:gd name="T79" fmla="*/ 3 h 11"/>
                  <a:gd name="T80" fmla="*/ 8 w 10"/>
                  <a:gd name="T81" fmla="*/ 3 h 11"/>
                  <a:gd name="T82" fmla="*/ 7 w 10"/>
                  <a:gd name="T83" fmla="*/ 2 h 11"/>
                  <a:gd name="T84" fmla="*/ 7 w 10"/>
                  <a:gd name="T85" fmla="*/ 3 h 11"/>
                  <a:gd name="T86" fmla="*/ 5 w 10"/>
                  <a:gd name="T87" fmla="*/ 6 h 11"/>
                  <a:gd name="T88" fmla="*/ 6 w 10"/>
                  <a:gd name="T89" fmla="*/ 6 h 11"/>
                  <a:gd name="T90" fmla="*/ 6 w 10"/>
                  <a:gd name="T91" fmla="*/ 7 h 11"/>
                  <a:gd name="T92" fmla="*/ 7 w 10"/>
                  <a:gd name="T93" fmla="*/ 7 h 11"/>
                  <a:gd name="T94" fmla="*/ 8 w 10"/>
                  <a:gd name="T95" fmla="*/ 7 h 11"/>
                  <a:gd name="T96" fmla="*/ 8 w 10"/>
                  <a:gd name="T97" fmla="*/ 7 h 11"/>
                  <a:gd name="T98" fmla="*/ 9 w 10"/>
                  <a:gd name="T99" fmla="*/ 7 h 11"/>
                  <a:gd name="T100" fmla="*/ 10 w 10"/>
                  <a:gd name="T10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 h="11">
                    <a:moveTo>
                      <a:pt x="3" y="4"/>
                    </a:moveTo>
                    <a:cubicBezTo>
                      <a:pt x="3" y="4"/>
                      <a:pt x="3" y="4"/>
                      <a:pt x="3" y="4"/>
                    </a:cubicBezTo>
                    <a:cubicBezTo>
                      <a:pt x="3" y="4"/>
                      <a:pt x="3" y="4"/>
                      <a:pt x="3" y="4"/>
                    </a:cubicBezTo>
                    <a:cubicBezTo>
                      <a:pt x="4" y="4"/>
                      <a:pt x="4" y="4"/>
                      <a:pt x="4" y="4"/>
                    </a:cubicBezTo>
                    <a:cubicBezTo>
                      <a:pt x="4" y="4"/>
                      <a:pt x="4" y="4"/>
                      <a:pt x="4" y="5"/>
                    </a:cubicBezTo>
                    <a:cubicBezTo>
                      <a:pt x="4" y="5"/>
                      <a:pt x="5" y="5"/>
                      <a:pt x="5" y="5"/>
                    </a:cubicBezTo>
                    <a:cubicBezTo>
                      <a:pt x="5" y="5"/>
                      <a:pt x="5" y="5"/>
                      <a:pt x="5" y="5"/>
                    </a:cubicBezTo>
                    <a:cubicBezTo>
                      <a:pt x="5" y="5"/>
                      <a:pt x="5" y="5"/>
                      <a:pt x="5" y="5"/>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0"/>
                      <a:pt x="5" y="0"/>
                      <a:pt x="4" y="0"/>
                    </a:cubicBezTo>
                    <a:cubicBezTo>
                      <a:pt x="4" y="0"/>
                      <a:pt x="4" y="0"/>
                      <a:pt x="4" y="0"/>
                    </a:cubicBezTo>
                    <a:cubicBezTo>
                      <a:pt x="4" y="1"/>
                      <a:pt x="4" y="1"/>
                      <a:pt x="4" y="1"/>
                    </a:cubicBezTo>
                    <a:cubicBezTo>
                      <a:pt x="4" y="1"/>
                      <a:pt x="3" y="1"/>
                      <a:pt x="3" y="1"/>
                    </a:cubicBezTo>
                    <a:cubicBezTo>
                      <a:pt x="3" y="1"/>
                      <a:pt x="3" y="1"/>
                      <a:pt x="3" y="1"/>
                    </a:cubicBezTo>
                    <a:cubicBezTo>
                      <a:pt x="3" y="1"/>
                      <a:pt x="3" y="1"/>
                      <a:pt x="3" y="1"/>
                    </a:cubicBezTo>
                    <a:cubicBezTo>
                      <a:pt x="2" y="4"/>
                      <a:pt x="2" y="4"/>
                      <a:pt x="2" y="4"/>
                    </a:cubicBezTo>
                    <a:cubicBezTo>
                      <a:pt x="2" y="4"/>
                      <a:pt x="2" y="4"/>
                      <a:pt x="2" y="4"/>
                    </a:cubicBezTo>
                    <a:cubicBezTo>
                      <a:pt x="2" y="4"/>
                      <a:pt x="2" y="4"/>
                      <a:pt x="2" y="4"/>
                    </a:cubicBezTo>
                    <a:cubicBezTo>
                      <a:pt x="2" y="4"/>
                      <a:pt x="3" y="4"/>
                      <a:pt x="3" y="4"/>
                    </a:cubicBezTo>
                    <a:close/>
                    <a:moveTo>
                      <a:pt x="5" y="6"/>
                    </a:moveTo>
                    <a:cubicBezTo>
                      <a:pt x="4" y="6"/>
                      <a:pt x="4" y="6"/>
                      <a:pt x="4" y="6"/>
                    </a:cubicBezTo>
                    <a:cubicBezTo>
                      <a:pt x="4" y="6"/>
                      <a:pt x="4" y="6"/>
                      <a:pt x="4" y="6"/>
                    </a:cubicBezTo>
                    <a:cubicBezTo>
                      <a:pt x="4" y="6"/>
                      <a:pt x="4" y="6"/>
                      <a:pt x="4" y="5"/>
                    </a:cubicBezTo>
                    <a:cubicBezTo>
                      <a:pt x="4" y="5"/>
                      <a:pt x="4" y="5"/>
                      <a:pt x="4" y="5"/>
                    </a:cubicBezTo>
                    <a:cubicBezTo>
                      <a:pt x="3" y="5"/>
                      <a:pt x="3" y="5"/>
                      <a:pt x="3" y="5"/>
                    </a:cubicBezTo>
                    <a:cubicBezTo>
                      <a:pt x="3" y="5"/>
                      <a:pt x="3" y="5"/>
                      <a:pt x="3" y="5"/>
                    </a:cubicBezTo>
                    <a:cubicBezTo>
                      <a:pt x="3" y="5"/>
                      <a:pt x="3" y="5"/>
                      <a:pt x="2" y="5"/>
                    </a:cubicBezTo>
                    <a:cubicBezTo>
                      <a:pt x="2" y="5"/>
                      <a:pt x="2" y="5"/>
                      <a:pt x="2" y="5"/>
                    </a:cubicBezTo>
                    <a:cubicBezTo>
                      <a:pt x="2" y="5"/>
                      <a:pt x="2" y="5"/>
                      <a:pt x="2" y="5"/>
                    </a:cubicBezTo>
                    <a:cubicBezTo>
                      <a:pt x="2" y="5"/>
                      <a:pt x="2" y="5"/>
                      <a:pt x="2" y="5"/>
                    </a:cubicBezTo>
                    <a:cubicBezTo>
                      <a:pt x="1" y="5"/>
                      <a:pt x="1" y="5"/>
                      <a:pt x="1" y="5"/>
                    </a:cubicBezTo>
                    <a:cubicBezTo>
                      <a:pt x="0" y="8"/>
                      <a:pt x="0" y="8"/>
                      <a:pt x="0" y="8"/>
                    </a:cubicBezTo>
                    <a:cubicBezTo>
                      <a:pt x="0" y="9"/>
                      <a:pt x="0" y="9"/>
                      <a:pt x="0"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3" y="9"/>
                      <a:pt x="3" y="9"/>
                    </a:cubicBezTo>
                    <a:cubicBezTo>
                      <a:pt x="3" y="9"/>
                      <a:pt x="3" y="9"/>
                      <a:pt x="3" y="9"/>
                    </a:cubicBezTo>
                    <a:cubicBezTo>
                      <a:pt x="3" y="10"/>
                      <a:pt x="3" y="10"/>
                      <a:pt x="3" y="10"/>
                    </a:cubicBezTo>
                    <a:cubicBezTo>
                      <a:pt x="3" y="9"/>
                      <a:pt x="3" y="9"/>
                      <a:pt x="3" y="9"/>
                    </a:cubicBezTo>
                    <a:cubicBezTo>
                      <a:pt x="5" y="6"/>
                      <a:pt x="5" y="6"/>
                      <a:pt x="5" y="6"/>
                    </a:cubicBezTo>
                    <a:close/>
                    <a:moveTo>
                      <a:pt x="7" y="8"/>
                    </a:moveTo>
                    <a:cubicBezTo>
                      <a:pt x="7" y="8"/>
                      <a:pt x="7" y="8"/>
                      <a:pt x="7" y="8"/>
                    </a:cubicBezTo>
                    <a:cubicBezTo>
                      <a:pt x="7" y="8"/>
                      <a:pt x="7" y="8"/>
                      <a:pt x="7" y="8"/>
                    </a:cubicBezTo>
                    <a:cubicBezTo>
                      <a:pt x="6" y="8"/>
                      <a:pt x="6" y="8"/>
                      <a:pt x="6" y="8"/>
                    </a:cubicBezTo>
                    <a:cubicBezTo>
                      <a:pt x="6" y="8"/>
                      <a:pt x="6" y="7"/>
                      <a:pt x="6" y="7"/>
                    </a:cubicBezTo>
                    <a:cubicBezTo>
                      <a:pt x="6" y="7"/>
                      <a:pt x="5" y="7"/>
                      <a:pt x="5" y="7"/>
                    </a:cubicBezTo>
                    <a:cubicBezTo>
                      <a:pt x="5" y="7"/>
                      <a:pt x="5" y="7"/>
                      <a:pt x="5" y="7"/>
                    </a:cubicBezTo>
                    <a:cubicBezTo>
                      <a:pt x="5" y="7"/>
                      <a:pt x="5" y="7"/>
                      <a:pt x="5" y="7"/>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5" y="11"/>
                      <a:pt x="5" y="11"/>
                    </a:cubicBezTo>
                    <a:cubicBezTo>
                      <a:pt x="5" y="11"/>
                      <a:pt x="5" y="11"/>
                      <a:pt x="5" y="11"/>
                    </a:cubicBezTo>
                    <a:cubicBezTo>
                      <a:pt x="5"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7" y="11"/>
                      <a:pt x="7" y="11"/>
                    </a:cubicBezTo>
                    <a:cubicBezTo>
                      <a:pt x="7" y="11"/>
                      <a:pt x="7" y="11"/>
                      <a:pt x="7" y="11"/>
                    </a:cubicBezTo>
                    <a:cubicBezTo>
                      <a:pt x="7" y="11"/>
                      <a:pt x="7" y="11"/>
                      <a:pt x="7" y="11"/>
                    </a:cubicBezTo>
                    <a:cubicBezTo>
                      <a:pt x="8" y="8"/>
                      <a:pt x="8" y="8"/>
                      <a:pt x="8" y="8"/>
                    </a:cubicBezTo>
                    <a:cubicBezTo>
                      <a:pt x="8" y="8"/>
                      <a:pt x="8" y="8"/>
                      <a:pt x="8" y="8"/>
                    </a:cubicBezTo>
                    <a:cubicBezTo>
                      <a:pt x="8" y="8"/>
                      <a:pt x="8" y="8"/>
                      <a:pt x="8" y="8"/>
                    </a:cubicBezTo>
                    <a:cubicBezTo>
                      <a:pt x="8" y="8"/>
                      <a:pt x="7" y="8"/>
                      <a:pt x="7" y="8"/>
                    </a:cubicBezTo>
                    <a:close/>
                    <a:moveTo>
                      <a:pt x="9" y="3"/>
                    </a:move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3"/>
                      <a:pt x="7" y="3"/>
                      <a:pt x="7" y="2"/>
                    </a:cubicBezTo>
                    <a:cubicBezTo>
                      <a:pt x="7" y="2"/>
                      <a:pt x="7" y="2"/>
                      <a:pt x="7" y="2"/>
                    </a:cubicBezTo>
                    <a:cubicBezTo>
                      <a:pt x="7" y="3"/>
                      <a:pt x="7" y="3"/>
                      <a:pt x="7" y="3"/>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7"/>
                      <a:pt x="6" y="7"/>
                      <a:pt x="6" y="7"/>
                    </a:cubicBezTo>
                    <a:cubicBezTo>
                      <a:pt x="7" y="7"/>
                      <a:pt x="7" y="7"/>
                      <a:pt x="7" y="7"/>
                    </a:cubicBezTo>
                    <a:cubicBezTo>
                      <a:pt x="7" y="7"/>
                      <a:pt x="7" y="7"/>
                      <a:pt x="7" y="7"/>
                    </a:cubicBezTo>
                    <a:cubicBezTo>
                      <a:pt x="7" y="7"/>
                      <a:pt x="7" y="7"/>
                      <a:pt x="7" y="7"/>
                    </a:cubicBezTo>
                    <a:cubicBezTo>
                      <a:pt x="7" y="7"/>
                      <a:pt x="7" y="7"/>
                      <a:pt x="8" y="7"/>
                    </a:cubicBezTo>
                    <a:cubicBezTo>
                      <a:pt x="8" y="7"/>
                      <a:pt x="8" y="7"/>
                      <a:pt x="8" y="7"/>
                    </a:cubicBezTo>
                    <a:cubicBezTo>
                      <a:pt x="8" y="7"/>
                      <a:pt x="8" y="7"/>
                      <a:pt x="8" y="7"/>
                    </a:cubicBezTo>
                    <a:cubicBezTo>
                      <a:pt x="8" y="7"/>
                      <a:pt x="8" y="7"/>
                      <a:pt x="8" y="7"/>
                    </a:cubicBezTo>
                    <a:cubicBezTo>
                      <a:pt x="9" y="7"/>
                      <a:pt x="9" y="7"/>
                      <a:pt x="9" y="7"/>
                    </a:cubicBezTo>
                    <a:cubicBezTo>
                      <a:pt x="10" y="3"/>
                      <a:pt x="10" y="3"/>
                      <a:pt x="10" y="3"/>
                    </a:cubicBezTo>
                    <a:cubicBezTo>
                      <a:pt x="10" y="3"/>
                      <a:pt x="10" y="3"/>
                      <a:pt x="10" y="3"/>
                    </a:cubicBez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2" name="Freeform 36"/>
              <p:cNvSpPr>
                <a:spLocks/>
              </p:cNvSpPr>
              <p:nvPr/>
            </p:nvSpPr>
            <p:spPr bwMode="auto">
              <a:xfrm>
                <a:off x="3122" y="1245"/>
                <a:ext cx="47" cy="52"/>
              </a:xfrm>
              <a:custGeom>
                <a:avLst/>
                <a:gdLst>
                  <a:gd name="T0" fmla="*/ 2 w 14"/>
                  <a:gd name="T1" fmla="*/ 13 h 15"/>
                  <a:gd name="T2" fmla="*/ 1 w 14"/>
                  <a:gd name="T3" fmla="*/ 8 h 15"/>
                  <a:gd name="T4" fmla="*/ 8 w 14"/>
                  <a:gd name="T5" fmla="*/ 1 h 15"/>
                  <a:gd name="T6" fmla="*/ 13 w 14"/>
                  <a:gd name="T7" fmla="*/ 10 h 15"/>
                  <a:gd name="T8" fmla="*/ 11 w 14"/>
                  <a:gd name="T9" fmla="*/ 15 h 15"/>
                  <a:gd name="T10" fmla="*/ 12 w 14"/>
                  <a:gd name="T11" fmla="*/ 15 h 15"/>
                  <a:gd name="T12" fmla="*/ 14 w 14"/>
                  <a:gd name="T13" fmla="*/ 10 h 15"/>
                  <a:gd name="T14" fmla="*/ 13 w 14"/>
                  <a:gd name="T15" fmla="*/ 3 h 15"/>
                  <a:gd name="T16" fmla="*/ 8 w 14"/>
                  <a:gd name="T17" fmla="*/ 0 h 15"/>
                  <a:gd name="T18" fmla="*/ 7 w 14"/>
                  <a:gd name="T19" fmla="*/ 0 h 15"/>
                  <a:gd name="T20" fmla="*/ 0 w 14"/>
                  <a:gd name="T21" fmla="*/ 8 h 15"/>
                  <a:gd name="T22" fmla="*/ 1 w 14"/>
                  <a:gd name="T23" fmla="*/ 13 h 15"/>
                  <a:gd name="T24" fmla="*/ 2 w 14"/>
                  <a:gd name="T2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13"/>
                    </a:moveTo>
                    <a:cubicBezTo>
                      <a:pt x="1" y="12"/>
                      <a:pt x="1" y="10"/>
                      <a:pt x="1" y="8"/>
                    </a:cubicBezTo>
                    <a:cubicBezTo>
                      <a:pt x="1" y="4"/>
                      <a:pt x="5" y="0"/>
                      <a:pt x="8" y="1"/>
                    </a:cubicBezTo>
                    <a:cubicBezTo>
                      <a:pt x="11" y="1"/>
                      <a:pt x="14" y="5"/>
                      <a:pt x="13" y="10"/>
                    </a:cubicBezTo>
                    <a:cubicBezTo>
                      <a:pt x="13" y="12"/>
                      <a:pt x="12" y="14"/>
                      <a:pt x="11" y="15"/>
                    </a:cubicBezTo>
                    <a:cubicBezTo>
                      <a:pt x="12" y="15"/>
                      <a:pt x="12" y="15"/>
                      <a:pt x="12" y="15"/>
                    </a:cubicBezTo>
                    <a:cubicBezTo>
                      <a:pt x="13" y="14"/>
                      <a:pt x="14" y="12"/>
                      <a:pt x="14" y="10"/>
                    </a:cubicBezTo>
                    <a:cubicBezTo>
                      <a:pt x="14" y="7"/>
                      <a:pt x="14" y="5"/>
                      <a:pt x="13" y="3"/>
                    </a:cubicBezTo>
                    <a:cubicBezTo>
                      <a:pt x="12" y="1"/>
                      <a:pt x="10" y="0"/>
                      <a:pt x="8" y="0"/>
                    </a:cubicBezTo>
                    <a:cubicBezTo>
                      <a:pt x="8" y="0"/>
                      <a:pt x="8" y="0"/>
                      <a:pt x="7" y="0"/>
                    </a:cubicBezTo>
                    <a:cubicBezTo>
                      <a:pt x="4" y="0"/>
                      <a:pt x="1" y="3"/>
                      <a:pt x="0" y="8"/>
                    </a:cubicBezTo>
                    <a:cubicBezTo>
                      <a:pt x="0" y="10"/>
                      <a:pt x="0" y="12"/>
                      <a:pt x="1"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3" name="Freeform 37"/>
              <p:cNvSpPr>
                <a:spLocks noEditPoints="1"/>
              </p:cNvSpPr>
              <p:nvPr/>
            </p:nvSpPr>
            <p:spPr bwMode="auto">
              <a:xfrm>
                <a:off x="3186" y="1092"/>
                <a:ext cx="234" cy="184"/>
              </a:xfrm>
              <a:custGeom>
                <a:avLst/>
                <a:gdLst>
                  <a:gd name="T0" fmla="*/ 66 w 69"/>
                  <a:gd name="T1" fmla="*/ 9 h 54"/>
                  <a:gd name="T2" fmla="*/ 68 w 69"/>
                  <a:gd name="T3" fmla="*/ 9 h 54"/>
                  <a:gd name="T4" fmla="*/ 69 w 69"/>
                  <a:gd name="T5" fmla="*/ 10 h 54"/>
                  <a:gd name="T6" fmla="*/ 69 w 69"/>
                  <a:gd name="T7" fmla="*/ 11 h 54"/>
                  <a:gd name="T8" fmla="*/ 69 w 69"/>
                  <a:gd name="T9" fmla="*/ 13 h 54"/>
                  <a:gd name="T10" fmla="*/ 63 w 69"/>
                  <a:gd name="T11" fmla="*/ 51 h 54"/>
                  <a:gd name="T12" fmla="*/ 63 w 69"/>
                  <a:gd name="T13" fmla="*/ 52 h 54"/>
                  <a:gd name="T14" fmla="*/ 62 w 69"/>
                  <a:gd name="T15" fmla="*/ 53 h 54"/>
                  <a:gd name="T16" fmla="*/ 61 w 69"/>
                  <a:gd name="T17" fmla="*/ 54 h 54"/>
                  <a:gd name="T18" fmla="*/ 59 w 69"/>
                  <a:gd name="T19" fmla="*/ 54 h 54"/>
                  <a:gd name="T20" fmla="*/ 2 w 69"/>
                  <a:gd name="T21" fmla="*/ 44 h 54"/>
                  <a:gd name="T22" fmla="*/ 1 w 69"/>
                  <a:gd name="T23" fmla="*/ 43 h 54"/>
                  <a:gd name="T24" fmla="*/ 0 w 69"/>
                  <a:gd name="T25" fmla="*/ 42 h 54"/>
                  <a:gd name="T26" fmla="*/ 0 w 69"/>
                  <a:gd name="T27" fmla="*/ 41 h 54"/>
                  <a:gd name="T28" fmla="*/ 0 w 69"/>
                  <a:gd name="T29" fmla="*/ 40 h 54"/>
                  <a:gd name="T30" fmla="*/ 6 w 69"/>
                  <a:gd name="T31" fmla="*/ 3 h 54"/>
                  <a:gd name="T32" fmla="*/ 6 w 69"/>
                  <a:gd name="T33" fmla="*/ 2 h 54"/>
                  <a:gd name="T34" fmla="*/ 7 w 69"/>
                  <a:gd name="T35" fmla="*/ 1 h 54"/>
                  <a:gd name="T36" fmla="*/ 8 w 69"/>
                  <a:gd name="T37" fmla="*/ 0 h 54"/>
                  <a:gd name="T38" fmla="*/ 9 w 69"/>
                  <a:gd name="T39" fmla="*/ 0 h 54"/>
                  <a:gd name="T40" fmla="*/ 66 w 69"/>
                  <a:gd name="T41" fmla="*/ 9 h 54"/>
                  <a:gd name="T42" fmla="*/ 60 w 69"/>
                  <a:gd name="T43" fmla="*/ 50 h 54"/>
                  <a:gd name="T44" fmla="*/ 66 w 69"/>
                  <a:gd name="T45" fmla="*/ 12 h 54"/>
                  <a:gd name="T46" fmla="*/ 9 w 69"/>
                  <a:gd name="T47" fmla="*/ 4 h 54"/>
                  <a:gd name="T48" fmla="*/ 3 w 69"/>
                  <a:gd name="T49" fmla="*/ 40 h 54"/>
                  <a:gd name="T50" fmla="*/ 60 w 69"/>
                  <a:gd name="T51"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54">
                    <a:moveTo>
                      <a:pt x="66" y="9"/>
                    </a:moveTo>
                    <a:cubicBezTo>
                      <a:pt x="67" y="9"/>
                      <a:pt x="67" y="9"/>
                      <a:pt x="68" y="9"/>
                    </a:cubicBezTo>
                    <a:cubicBezTo>
                      <a:pt x="68" y="9"/>
                      <a:pt x="68" y="10"/>
                      <a:pt x="69" y="10"/>
                    </a:cubicBezTo>
                    <a:cubicBezTo>
                      <a:pt x="69" y="10"/>
                      <a:pt x="69" y="11"/>
                      <a:pt x="69" y="11"/>
                    </a:cubicBezTo>
                    <a:cubicBezTo>
                      <a:pt x="69" y="12"/>
                      <a:pt x="69" y="12"/>
                      <a:pt x="69" y="13"/>
                    </a:cubicBezTo>
                    <a:cubicBezTo>
                      <a:pt x="63" y="51"/>
                      <a:pt x="63" y="51"/>
                      <a:pt x="63" y="51"/>
                    </a:cubicBezTo>
                    <a:cubicBezTo>
                      <a:pt x="63" y="51"/>
                      <a:pt x="63" y="52"/>
                      <a:pt x="63" y="52"/>
                    </a:cubicBezTo>
                    <a:cubicBezTo>
                      <a:pt x="62" y="52"/>
                      <a:pt x="62" y="53"/>
                      <a:pt x="62" y="53"/>
                    </a:cubicBezTo>
                    <a:cubicBezTo>
                      <a:pt x="62" y="53"/>
                      <a:pt x="61" y="53"/>
                      <a:pt x="61" y="54"/>
                    </a:cubicBezTo>
                    <a:cubicBezTo>
                      <a:pt x="60" y="54"/>
                      <a:pt x="60" y="54"/>
                      <a:pt x="59" y="54"/>
                    </a:cubicBezTo>
                    <a:cubicBezTo>
                      <a:pt x="2" y="44"/>
                      <a:pt x="2" y="44"/>
                      <a:pt x="2" y="44"/>
                    </a:cubicBezTo>
                    <a:cubicBezTo>
                      <a:pt x="2" y="44"/>
                      <a:pt x="1" y="43"/>
                      <a:pt x="1" y="43"/>
                    </a:cubicBezTo>
                    <a:cubicBezTo>
                      <a:pt x="1" y="43"/>
                      <a:pt x="0" y="43"/>
                      <a:pt x="0" y="42"/>
                    </a:cubicBezTo>
                    <a:cubicBezTo>
                      <a:pt x="0" y="42"/>
                      <a:pt x="0" y="42"/>
                      <a:pt x="0" y="41"/>
                    </a:cubicBezTo>
                    <a:cubicBezTo>
                      <a:pt x="0" y="41"/>
                      <a:pt x="0" y="40"/>
                      <a:pt x="0" y="40"/>
                    </a:cubicBezTo>
                    <a:cubicBezTo>
                      <a:pt x="6" y="3"/>
                      <a:pt x="6" y="3"/>
                      <a:pt x="6" y="3"/>
                    </a:cubicBezTo>
                    <a:cubicBezTo>
                      <a:pt x="6" y="3"/>
                      <a:pt x="6" y="2"/>
                      <a:pt x="6" y="2"/>
                    </a:cubicBezTo>
                    <a:cubicBezTo>
                      <a:pt x="6" y="2"/>
                      <a:pt x="7" y="1"/>
                      <a:pt x="7" y="1"/>
                    </a:cubicBezTo>
                    <a:cubicBezTo>
                      <a:pt x="7" y="1"/>
                      <a:pt x="8" y="1"/>
                      <a:pt x="8" y="0"/>
                    </a:cubicBezTo>
                    <a:cubicBezTo>
                      <a:pt x="8" y="0"/>
                      <a:pt x="9" y="0"/>
                      <a:pt x="9" y="0"/>
                    </a:cubicBezTo>
                    <a:lnTo>
                      <a:pt x="66" y="9"/>
                    </a:lnTo>
                    <a:close/>
                    <a:moveTo>
                      <a:pt x="60" y="50"/>
                    </a:moveTo>
                    <a:cubicBezTo>
                      <a:pt x="66" y="12"/>
                      <a:pt x="66" y="12"/>
                      <a:pt x="66" y="12"/>
                    </a:cubicBezTo>
                    <a:cubicBezTo>
                      <a:pt x="9" y="4"/>
                      <a:pt x="9" y="4"/>
                      <a:pt x="9" y="4"/>
                    </a:cubicBezTo>
                    <a:cubicBezTo>
                      <a:pt x="3" y="40"/>
                      <a:pt x="3" y="40"/>
                      <a:pt x="3" y="40"/>
                    </a:cubicBezTo>
                    <a:cubicBezTo>
                      <a:pt x="60" y="50"/>
                      <a:pt x="60" y="50"/>
                      <a:pt x="60" y="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4" name="Freeform 38"/>
              <p:cNvSpPr>
                <a:spLocks/>
              </p:cNvSpPr>
              <p:nvPr/>
            </p:nvSpPr>
            <p:spPr bwMode="auto">
              <a:xfrm>
                <a:off x="3386" y="1266"/>
                <a:ext cx="14" cy="10"/>
              </a:xfrm>
              <a:custGeom>
                <a:avLst/>
                <a:gdLst>
                  <a:gd name="T0" fmla="*/ 4 w 4"/>
                  <a:gd name="T1" fmla="*/ 0 h 3"/>
                  <a:gd name="T2" fmla="*/ 4 w 4"/>
                  <a:gd name="T3" fmla="*/ 1 h 3"/>
                  <a:gd name="T4" fmla="*/ 3 w 4"/>
                  <a:gd name="T5" fmla="*/ 2 h 3"/>
                  <a:gd name="T6" fmla="*/ 2 w 4"/>
                  <a:gd name="T7" fmla="*/ 3 h 3"/>
                  <a:gd name="T8" fmla="*/ 0 w 4"/>
                  <a:gd name="T9" fmla="*/ 3 h 3"/>
                  <a:gd name="T10" fmla="*/ 2 w 4"/>
                  <a:gd name="T11" fmla="*/ 3 h 3"/>
                  <a:gd name="T12" fmla="*/ 3 w 4"/>
                  <a:gd name="T13" fmla="*/ 2 h 3"/>
                  <a:gd name="T14" fmla="*/ 4 w 4"/>
                  <a:gd name="T15" fmla="*/ 1 h 3"/>
                  <a:gd name="T16" fmla="*/ 4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0"/>
                    </a:moveTo>
                    <a:cubicBezTo>
                      <a:pt x="4" y="0"/>
                      <a:pt x="4" y="1"/>
                      <a:pt x="4" y="1"/>
                    </a:cubicBezTo>
                    <a:cubicBezTo>
                      <a:pt x="3" y="1"/>
                      <a:pt x="3" y="2"/>
                      <a:pt x="3" y="2"/>
                    </a:cubicBezTo>
                    <a:cubicBezTo>
                      <a:pt x="3" y="2"/>
                      <a:pt x="2" y="2"/>
                      <a:pt x="2" y="3"/>
                    </a:cubicBezTo>
                    <a:cubicBezTo>
                      <a:pt x="1" y="3"/>
                      <a:pt x="1" y="3"/>
                      <a:pt x="0" y="3"/>
                    </a:cubicBezTo>
                    <a:cubicBezTo>
                      <a:pt x="1" y="3"/>
                      <a:pt x="1" y="3"/>
                      <a:pt x="2" y="3"/>
                    </a:cubicBezTo>
                    <a:cubicBezTo>
                      <a:pt x="2" y="2"/>
                      <a:pt x="3" y="2"/>
                      <a:pt x="3" y="2"/>
                    </a:cubicBezTo>
                    <a:cubicBezTo>
                      <a:pt x="3" y="2"/>
                      <a:pt x="3" y="1"/>
                      <a:pt x="4" y="1"/>
                    </a:cubicBezTo>
                    <a:cubicBezTo>
                      <a:pt x="4" y="1"/>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5" name="Freeform 39"/>
              <p:cNvSpPr>
                <a:spLocks/>
              </p:cNvSpPr>
              <p:nvPr/>
            </p:nvSpPr>
            <p:spPr bwMode="auto">
              <a:xfrm>
                <a:off x="3210" y="1061"/>
                <a:ext cx="13" cy="11"/>
              </a:xfrm>
              <a:custGeom>
                <a:avLst/>
                <a:gdLst>
                  <a:gd name="T0" fmla="*/ 0 w 4"/>
                  <a:gd name="T1" fmla="*/ 3 h 3"/>
                  <a:gd name="T2" fmla="*/ 1 w 4"/>
                  <a:gd name="T3" fmla="*/ 2 h 3"/>
                  <a:gd name="T4" fmla="*/ 1 w 4"/>
                  <a:gd name="T5" fmla="*/ 1 h 3"/>
                  <a:gd name="T6" fmla="*/ 2 w 4"/>
                  <a:gd name="T7" fmla="*/ 0 h 3"/>
                  <a:gd name="T8" fmla="*/ 4 w 4"/>
                  <a:gd name="T9" fmla="*/ 0 h 3"/>
                  <a:gd name="T10" fmla="*/ 2 w 4"/>
                  <a:gd name="T11" fmla="*/ 0 h 3"/>
                  <a:gd name="T12" fmla="*/ 1 w 4"/>
                  <a:gd name="T13" fmla="*/ 1 h 3"/>
                  <a:gd name="T14" fmla="*/ 1 w 4"/>
                  <a:gd name="T15" fmla="*/ 2 h 3"/>
                  <a:gd name="T16" fmla="*/ 0 w 4"/>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3"/>
                    </a:moveTo>
                    <a:cubicBezTo>
                      <a:pt x="0" y="3"/>
                      <a:pt x="0" y="2"/>
                      <a:pt x="1" y="2"/>
                    </a:cubicBezTo>
                    <a:cubicBezTo>
                      <a:pt x="1" y="1"/>
                      <a:pt x="1" y="1"/>
                      <a:pt x="1" y="1"/>
                    </a:cubicBezTo>
                    <a:cubicBezTo>
                      <a:pt x="2" y="1"/>
                      <a:pt x="2" y="0"/>
                      <a:pt x="2" y="0"/>
                    </a:cubicBezTo>
                    <a:cubicBezTo>
                      <a:pt x="3" y="0"/>
                      <a:pt x="3" y="0"/>
                      <a:pt x="4" y="0"/>
                    </a:cubicBezTo>
                    <a:cubicBezTo>
                      <a:pt x="3" y="0"/>
                      <a:pt x="3" y="0"/>
                      <a:pt x="2" y="0"/>
                    </a:cubicBezTo>
                    <a:cubicBezTo>
                      <a:pt x="2" y="0"/>
                      <a:pt x="2" y="1"/>
                      <a:pt x="1" y="1"/>
                    </a:cubicBezTo>
                    <a:cubicBezTo>
                      <a:pt x="1" y="1"/>
                      <a:pt x="1" y="1"/>
                      <a:pt x="1"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6" name="Freeform 40"/>
              <p:cNvSpPr>
                <a:spLocks/>
              </p:cNvSpPr>
              <p:nvPr/>
            </p:nvSpPr>
            <p:spPr bwMode="auto">
              <a:xfrm>
                <a:off x="3278" y="1031"/>
                <a:ext cx="3" cy="0"/>
              </a:xfrm>
              <a:custGeom>
                <a:avLst/>
                <a:gdLst>
                  <a:gd name="T0" fmla="*/ 1 w 1"/>
                  <a:gd name="T1" fmla="*/ 1 w 1"/>
                  <a:gd name="T2" fmla="*/ 1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7" name="Freeform 41"/>
              <p:cNvSpPr>
                <a:spLocks/>
              </p:cNvSpPr>
              <p:nvPr/>
            </p:nvSpPr>
            <p:spPr bwMode="auto">
              <a:xfrm>
                <a:off x="3257" y="1133"/>
                <a:ext cx="51" cy="95"/>
              </a:xfrm>
              <a:custGeom>
                <a:avLst/>
                <a:gdLst>
                  <a:gd name="T0" fmla="*/ 11 w 15"/>
                  <a:gd name="T1" fmla="*/ 28 h 28"/>
                  <a:gd name="T2" fmla="*/ 6 w 15"/>
                  <a:gd name="T3" fmla="*/ 26 h 28"/>
                  <a:gd name="T4" fmla="*/ 2 w 15"/>
                  <a:gd name="T5" fmla="*/ 23 h 28"/>
                  <a:gd name="T6" fmla="*/ 0 w 15"/>
                  <a:gd name="T7" fmla="*/ 18 h 28"/>
                  <a:gd name="T8" fmla="*/ 0 w 15"/>
                  <a:gd name="T9" fmla="*/ 12 h 28"/>
                  <a:gd name="T10" fmla="*/ 2 w 15"/>
                  <a:gd name="T11" fmla="*/ 7 h 28"/>
                  <a:gd name="T12" fmla="*/ 5 w 15"/>
                  <a:gd name="T13" fmla="*/ 3 h 28"/>
                  <a:gd name="T14" fmla="*/ 10 w 15"/>
                  <a:gd name="T15" fmla="*/ 1 h 28"/>
                  <a:gd name="T16" fmla="*/ 15 w 15"/>
                  <a:gd name="T17" fmla="*/ 0 h 28"/>
                  <a:gd name="T18" fmla="*/ 10 w 15"/>
                  <a:gd name="T19" fmla="*/ 1 h 28"/>
                  <a:gd name="T20" fmla="*/ 5 w 15"/>
                  <a:gd name="T21" fmla="*/ 3 h 28"/>
                  <a:gd name="T22" fmla="*/ 2 w 15"/>
                  <a:gd name="T23" fmla="*/ 7 h 28"/>
                  <a:gd name="T24" fmla="*/ 0 w 15"/>
                  <a:gd name="T25" fmla="*/ 12 h 28"/>
                  <a:gd name="T26" fmla="*/ 0 w 15"/>
                  <a:gd name="T27" fmla="*/ 18 h 28"/>
                  <a:gd name="T28" fmla="*/ 2 w 15"/>
                  <a:gd name="T29" fmla="*/ 23 h 28"/>
                  <a:gd name="T30" fmla="*/ 6 w 15"/>
                  <a:gd name="T31" fmla="*/ 26 h 28"/>
                  <a:gd name="T32" fmla="*/ 11 w 15"/>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8">
                    <a:moveTo>
                      <a:pt x="11" y="28"/>
                    </a:moveTo>
                    <a:cubicBezTo>
                      <a:pt x="9" y="28"/>
                      <a:pt x="7" y="27"/>
                      <a:pt x="6" y="26"/>
                    </a:cubicBezTo>
                    <a:cubicBezTo>
                      <a:pt x="5" y="25"/>
                      <a:pt x="3" y="24"/>
                      <a:pt x="2" y="23"/>
                    </a:cubicBezTo>
                    <a:cubicBezTo>
                      <a:pt x="1" y="21"/>
                      <a:pt x="1" y="20"/>
                      <a:pt x="0" y="18"/>
                    </a:cubicBezTo>
                    <a:cubicBezTo>
                      <a:pt x="0" y="16"/>
                      <a:pt x="0" y="14"/>
                      <a:pt x="0" y="12"/>
                    </a:cubicBezTo>
                    <a:cubicBezTo>
                      <a:pt x="0" y="10"/>
                      <a:pt x="1" y="9"/>
                      <a:pt x="2" y="7"/>
                    </a:cubicBezTo>
                    <a:cubicBezTo>
                      <a:pt x="3" y="6"/>
                      <a:pt x="4" y="4"/>
                      <a:pt x="5" y="3"/>
                    </a:cubicBezTo>
                    <a:cubicBezTo>
                      <a:pt x="7" y="2"/>
                      <a:pt x="8" y="1"/>
                      <a:pt x="10" y="1"/>
                    </a:cubicBezTo>
                    <a:cubicBezTo>
                      <a:pt x="12" y="0"/>
                      <a:pt x="13" y="0"/>
                      <a:pt x="15" y="0"/>
                    </a:cubicBezTo>
                    <a:cubicBezTo>
                      <a:pt x="13" y="0"/>
                      <a:pt x="12" y="0"/>
                      <a:pt x="10" y="1"/>
                    </a:cubicBezTo>
                    <a:cubicBezTo>
                      <a:pt x="8" y="1"/>
                      <a:pt x="7" y="2"/>
                      <a:pt x="5" y="3"/>
                    </a:cubicBezTo>
                    <a:cubicBezTo>
                      <a:pt x="4" y="4"/>
                      <a:pt x="3" y="6"/>
                      <a:pt x="2" y="7"/>
                    </a:cubicBezTo>
                    <a:cubicBezTo>
                      <a:pt x="1" y="9"/>
                      <a:pt x="0" y="10"/>
                      <a:pt x="0" y="12"/>
                    </a:cubicBezTo>
                    <a:cubicBezTo>
                      <a:pt x="0" y="14"/>
                      <a:pt x="0" y="16"/>
                      <a:pt x="0" y="18"/>
                    </a:cubicBezTo>
                    <a:cubicBezTo>
                      <a:pt x="1" y="20"/>
                      <a:pt x="1" y="21"/>
                      <a:pt x="2" y="23"/>
                    </a:cubicBezTo>
                    <a:cubicBezTo>
                      <a:pt x="3" y="24"/>
                      <a:pt x="5" y="25"/>
                      <a:pt x="6" y="26"/>
                    </a:cubicBezTo>
                    <a:cubicBezTo>
                      <a:pt x="7" y="27"/>
                      <a:pt x="9" y="28"/>
                      <a:pt x="1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8" name="Freeform 42"/>
              <p:cNvSpPr>
                <a:spLocks/>
              </p:cNvSpPr>
              <p:nvPr/>
            </p:nvSpPr>
            <p:spPr bwMode="auto">
              <a:xfrm>
                <a:off x="3284" y="1157"/>
                <a:ext cx="41" cy="48"/>
              </a:xfrm>
              <a:custGeom>
                <a:avLst/>
                <a:gdLst>
                  <a:gd name="T0" fmla="*/ 11 w 41"/>
                  <a:gd name="T1" fmla="*/ 0 h 48"/>
                  <a:gd name="T2" fmla="*/ 41 w 41"/>
                  <a:gd name="T3" fmla="*/ 27 h 48"/>
                  <a:gd name="T4" fmla="*/ 0 w 41"/>
                  <a:gd name="T5" fmla="*/ 48 h 48"/>
                  <a:gd name="T6" fmla="*/ 11 w 41"/>
                  <a:gd name="T7" fmla="*/ 0 h 48"/>
                </a:gdLst>
                <a:ahLst/>
                <a:cxnLst>
                  <a:cxn ang="0">
                    <a:pos x="T0" y="T1"/>
                  </a:cxn>
                  <a:cxn ang="0">
                    <a:pos x="T2" y="T3"/>
                  </a:cxn>
                  <a:cxn ang="0">
                    <a:pos x="T4" y="T5"/>
                  </a:cxn>
                  <a:cxn ang="0">
                    <a:pos x="T6" y="T7"/>
                  </a:cxn>
                </a:cxnLst>
                <a:rect l="0" t="0" r="r" b="b"/>
                <a:pathLst>
                  <a:path w="41" h="48">
                    <a:moveTo>
                      <a:pt x="11" y="0"/>
                    </a:moveTo>
                    <a:lnTo>
                      <a:pt x="41" y="27"/>
                    </a:lnTo>
                    <a:lnTo>
                      <a:pt x="0" y="48"/>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9" name="Freeform 43"/>
              <p:cNvSpPr>
                <a:spLocks noEditPoints="1"/>
              </p:cNvSpPr>
              <p:nvPr/>
            </p:nvSpPr>
            <p:spPr bwMode="auto">
              <a:xfrm>
                <a:off x="3257" y="1133"/>
                <a:ext cx="92" cy="99"/>
              </a:xfrm>
              <a:custGeom>
                <a:avLst/>
                <a:gdLst>
                  <a:gd name="T0" fmla="*/ 15 w 27"/>
                  <a:gd name="T1" fmla="*/ 0 h 29"/>
                  <a:gd name="T2" fmla="*/ 20 w 27"/>
                  <a:gd name="T3" fmla="*/ 2 h 29"/>
                  <a:gd name="T4" fmla="*/ 24 w 27"/>
                  <a:gd name="T5" fmla="*/ 6 h 29"/>
                  <a:gd name="T6" fmla="*/ 26 w 27"/>
                  <a:gd name="T7" fmla="*/ 11 h 29"/>
                  <a:gd name="T8" fmla="*/ 26 w 27"/>
                  <a:gd name="T9" fmla="*/ 16 h 29"/>
                  <a:gd name="T10" fmla="*/ 24 w 27"/>
                  <a:gd name="T11" fmla="*/ 22 h 29"/>
                  <a:gd name="T12" fmla="*/ 21 w 27"/>
                  <a:gd name="T13" fmla="*/ 26 h 29"/>
                  <a:gd name="T14" fmla="*/ 16 w 27"/>
                  <a:gd name="T15" fmla="*/ 28 h 29"/>
                  <a:gd name="T16" fmla="*/ 11 w 27"/>
                  <a:gd name="T17" fmla="*/ 28 h 29"/>
                  <a:gd name="T18" fmla="*/ 6 w 27"/>
                  <a:gd name="T19" fmla="*/ 26 h 29"/>
                  <a:gd name="T20" fmla="*/ 2 w 27"/>
                  <a:gd name="T21" fmla="*/ 23 h 29"/>
                  <a:gd name="T22" fmla="*/ 0 w 27"/>
                  <a:gd name="T23" fmla="*/ 18 h 29"/>
                  <a:gd name="T24" fmla="*/ 0 w 27"/>
                  <a:gd name="T25" fmla="*/ 12 h 29"/>
                  <a:gd name="T26" fmla="*/ 2 w 27"/>
                  <a:gd name="T27" fmla="*/ 7 h 29"/>
                  <a:gd name="T28" fmla="*/ 5 w 27"/>
                  <a:gd name="T29" fmla="*/ 3 h 29"/>
                  <a:gd name="T30" fmla="*/ 10 w 27"/>
                  <a:gd name="T31" fmla="*/ 1 h 29"/>
                  <a:gd name="T32" fmla="*/ 15 w 27"/>
                  <a:gd name="T33" fmla="*/ 0 h 29"/>
                  <a:gd name="T34" fmla="*/ 11 w 27"/>
                  <a:gd name="T35" fmla="*/ 26 h 29"/>
                  <a:gd name="T36" fmla="*/ 16 w 27"/>
                  <a:gd name="T37" fmla="*/ 26 h 29"/>
                  <a:gd name="T38" fmla="*/ 19 w 27"/>
                  <a:gd name="T39" fmla="*/ 24 h 29"/>
                  <a:gd name="T40" fmla="*/ 22 w 27"/>
                  <a:gd name="T41" fmla="*/ 21 h 29"/>
                  <a:gd name="T42" fmla="*/ 24 w 27"/>
                  <a:gd name="T43" fmla="*/ 16 h 29"/>
                  <a:gd name="T44" fmla="*/ 24 w 27"/>
                  <a:gd name="T45" fmla="*/ 11 h 29"/>
                  <a:gd name="T46" fmla="*/ 22 w 27"/>
                  <a:gd name="T47" fmla="*/ 7 h 29"/>
                  <a:gd name="T48" fmla="*/ 19 w 27"/>
                  <a:gd name="T49" fmla="*/ 4 h 29"/>
                  <a:gd name="T50" fmla="*/ 15 w 27"/>
                  <a:gd name="T51" fmla="*/ 3 h 29"/>
                  <a:gd name="T52" fmla="*/ 11 w 27"/>
                  <a:gd name="T53" fmla="*/ 3 h 29"/>
                  <a:gd name="T54" fmla="*/ 7 w 27"/>
                  <a:gd name="T55" fmla="*/ 5 h 29"/>
                  <a:gd name="T56" fmla="*/ 4 w 27"/>
                  <a:gd name="T57" fmla="*/ 8 h 29"/>
                  <a:gd name="T58" fmla="*/ 2 w 27"/>
                  <a:gd name="T59" fmla="*/ 13 h 29"/>
                  <a:gd name="T60" fmla="*/ 2 w 27"/>
                  <a:gd name="T61" fmla="*/ 17 h 29"/>
                  <a:gd name="T62" fmla="*/ 4 w 27"/>
                  <a:gd name="T63" fmla="*/ 21 h 29"/>
                  <a:gd name="T64" fmla="*/ 7 w 27"/>
                  <a:gd name="T65" fmla="*/ 24 h 29"/>
                  <a:gd name="T66" fmla="*/ 11 w 27"/>
                  <a:gd name="T6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9">
                    <a:moveTo>
                      <a:pt x="15" y="0"/>
                    </a:moveTo>
                    <a:cubicBezTo>
                      <a:pt x="17" y="1"/>
                      <a:pt x="19" y="1"/>
                      <a:pt x="20" y="2"/>
                    </a:cubicBezTo>
                    <a:cubicBezTo>
                      <a:pt x="22" y="3"/>
                      <a:pt x="23" y="4"/>
                      <a:pt x="24" y="6"/>
                    </a:cubicBezTo>
                    <a:cubicBezTo>
                      <a:pt x="25" y="7"/>
                      <a:pt x="26" y="9"/>
                      <a:pt x="26" y="11"/>
                    </a:cubicBezTo>
                    <a:cubicBezTo>
                      <a:pt x="26" y="13"/>
                      <a:pt x="27" y="14"/>
                      <a:pt x="26" y="16"/>
                    </a:cubicBezTo>
                    <a:cubicBezTo>
                      <a:pt x="26" y="18"/>
                      <a:pt x="25" y="20"/>
                      <a:pt x="24" y="22"/>
                    </a:cubicBezTo>
                    <a:cubicBezTo>
                      <a:pt x="23" y="23"/>
                      <a:pt x="22" y="25"/>
                      <a:pt x="21" y="26"/>
                    </a:cubicBezTo>
                    <a:cubicBezTo>
                      <a:pt x="19" y="27"/>
                      <a:pt x="18" y="28"/>
                      <a:pt x="16" y="28"/>
                    </a:cubicBezTo>
                    <a:cubicBezTo>
                      <a:pt x="14" y="29"/>
                      <a:pt x="13" y="29"/>
                      <a:pt x="11" y="28"/>
                    </a:cubicBezTo>
                    <a:cubicBezTo>
                      <a:pt x="9" y="28"/>
                      <a:pt x="7" y="27"/>
                      <a:pt x="6" y="26"/>
                    </a:cubicBezTo>
                    <a:cubicBezTo>
                      <a:pt x="5" y="25"/>
                      <a:pt x="3" y="24"/>
                      <a:pt x="2" y="23"/>
                    </a:cubicBezTo>
                    <a:cubicBezTo>
                      <a:pt x="1" y="21"/>
                      <a:pt x="1" y="20"/>
                      <a:pt x="0" y="18"/>
                    </a:cubicBezTo>
                    <a:cubicBezTo>
                      <a:pt x="0" y="16"/>
                      <a:pt x="0" y="14"/>
                      <a:pt x="0" y="12"/>
                    </a:cubicBezTo>
                    <a:cubicBezTo>
                      <a:pt x="0" y="10"/>
                      <a:pt x="1" y="9"/>
                      <a:pt x="2" y="7"/>
                    </a:cubicBezTo>
                    <a:cubicBezTo>
                      <a:pt x="3" y="6"/>
                      <a:pt x="4" y="4"/>
                      <a:pt x="5" y="3"/>
                    </a:cubicBezTo>
                    <a:cubicBezTo>
                      <a:pt x="7" y="2"/>
                      <a:pt x="8" y="1"/>
                      <a:pt x="10" y="1"/>
                    </a:cubicBezTo>
                    <a:cubicBezTo>
                      <a:pt x="12" y="0"/>
                      <a:pt x="13" y="0"/>
                      <a:pt x="15" y="0"/>
                    </a:cubicBezTo>
                    <a:close/>
                    <a:moveTo>
                      <a:pt x="11" y="26"/>
                    </a:moveTo>
                    <a:cubicBezTo>
                      <a:pt x="13" y="26"/>
                      <a:pt x="14" y="26"/>
                      <a:pt x="16" y="26"/>
                    </a:cubicBezTo>
                    <a:cubicBezTo>
                      <a:pt x="17" y="25"/>
                      <a:pt x="18" y="25"/>
                      <a:pt x="19" y="24"/>
                    </a:cubicBezTo>
                    <a:cubicBezTo>
                      <a:pt x="21" y="23"/>
                      <a:pt x="22" y="22"/>
                      <a:pt x="22" y="21"/>
                    </a:cubicBezTo>
                    <a:cubicBezTo>
                      <a:pt x="23" y="19"/>
                      <a:pt x="24" y="18"/>
                      <a:pt x="24" y="16"/>
                    </a:cubicBezTo>
                    <a:cubicBezTo>
                      <a:pt x="24" y="14"/>
                      <a:pt x="24" y="13"/>
                      <a:pt x="24" y="11"/>
                    </a:cubicBezTo>
                    <a:cubicBezTo>
                      <a:pt x="23" y="10"/>
                      <a:pt x="23" y="9"/>
                      <a:pt x="22" y="7"/>
                    </a:cubicBezTo>
                    <a:cubicBezTo>
                      <a:pt x="21" y="6"/>
                      <a:pt x="20" y="5"/>
                      <a:pt x="19" y="4"/>
                    </a:cubicBezTo>
                    <a:cubicBezTo>
                      <a:pt x="18" y="4"/>
                      <a:pt x="16" y="3"/>
                      <a:pt x="15" y="3"/>
                    </a:cubicBezTo>
                    <a:cubicBezTo>
                      <a:pt x="13" y="3"/>
                      <a:pt x="12" y="3"/>
                      <a:pt x="11" y="3"/>
                    </a:cubicBezTo>
                    <a:cubicBezTo>
                      <a:pt x="9" y="3"/>
                      <a:pt x="8" y="4"/>
                      <a:pt x="7" y="5"/>
                    </a:cubicBezTo>
                    <a:cubicBezTo>
                      <a:pt x="6" y="6"/>
                      <a:pt x="5" y="7"/>
                      <a:pt x="4" y="8"/>
                    </a:cubicBezTo>
                    <a:cubicBezTo>
                      <a:pt x="3" y="10"/>
                      <a:pt x="3" y="11"/>
                      <a:pt x="2" y="13"/>
                    </a:cubicBezTo>
                    <a:cubicBezTo>
                      <a:pt x="2" y="14"/>
                      <a:pt x="2" y="16"/>
                      <a:pt x="2" y="17"/>
                    </a:cubicBezTo>
                    <a:cubicBezTo>
                      <a:pt x="3" y="19"/>
                      <a:pt x="3" y="20"/>
                      <a:pt x="4" y="21"/>
                    </a:cubicBezTo>
                    <a:cubicBezTo>
                      <a:pt x="5" y="23"/>
                      <a:pt x="6" y="24"/>
                      <a:pt x="7" y="24"/>
                    </a:cubicBezTo>
                    <a:cubicBezTo>
                      <a:pt x="8" y="25"/>
                      <a:pt x="10" y="26"/>
                      <a:pt x="11"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0" name="Freeform 44"/>
              <p:cNvSpPr>
                <a:spLocks/>
              </p:cNvSpPr>
              <p:nvPr/>
            </p:nvSpPr>
            <p:spPr bwMode="auto">
              <a:xfrm>
                <a:off x="3386" y="1096"/>
                <a:ext cx="7" cy="3"/>
              </a:xfrm>
              <a:custGeom>
                <a:avLst/>
                <a:gdLst>
                  <a:gd name="T0" fmla="*/ 7 w 7"/>
                  <a:gd name="T1" fmla="*/ 0 h 3"/>
                  <a:gd name="T2" fmla="*/ 7 w 7"/>
                  <a:gd name="T3" fmla="*/ 3 h 3"/>
                  <a:gd name="T4" fmla="*/ 0 w 7"/>
                  <a:gd name="T5" fmla="*/ 3 h 3"/>
                  <a:gd name="T6" fmla="*/ 4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lnTo>
                      <a:pt x="7" y="3"/>
                    </a:lnTo>
                    <a:lnTo>
                      <a:pt x="0" y="3"/>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1" name="Freeform 45"/>
              <p:cNvSpPr>
                <a:spLocks/>
              </p:cNvSpPr>
              <p:nvPr/>
            </p:nvSpPr>
            <p:spPr bwMode="auto">
              <a:xfrm>
                <a:off x="3424" y="1068"/>
                <a:ext cx="6" cy="4"/>
              </a:xfrm>
              <a:custGeom>
                <a:avLst/>
                <a:gdLst>
                  <a:gd name="T0" fmla="*/ 6 w 6"/>
                  <a:gd name="T1" fmla="*/ 0 h 4"/>
                  <a:gd name="T2" fmla="*/ 3 w 6"/>
                  <a:gd name="T3" fmla="*/ 4 h 4"/>
                  <a:gd name="T4" fmla="*/ 0 w 6"/>
                  <a:gd name="T5" fmla="*/ 4 h 4"/>
                  <a:gd name="T6" fmla="*/ 0 w 6"/>
                  <a:gd name="T7" fmla="*/ 0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3" y="4"/>
                    </a:lnTo>
                    <a:lnTo>
                      <a:pt x="0" y="4"/>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2" name="Freeform 46"/>
              <p:cNvSpPr>
                <a:spLocks noEditPoints="1"/>
              </p:cNvSpPr>
              <p:nvPr/>
            </p:nvSpPr>
            <p:spPr bwMode="auto">
              <a:xfrm>
                <a:off x="3206" y="1061"/>
                <a:ext cx="221" cy="55"/>
              </a:xfrm>
              <a:custGeom>
                <a:avLst/>
                <a:gdLst>
                  <a:gd name="T0" fmla="*/ 62 w 65"/>
                  <a:gd name="T1" fmla="*/ 8 h 16"/>
                  <a:gd name="T2" fmla="*/ 63 w 65"/>
                  <a:gd name="T3" fmla="*/ 8 h 16"/>
                  <a:gd name="T4" fmla="*/ 64 w 65"/>
                  <a:gd name="T5" fmla="*/ 9 h 16"/>
                  <a:gd name="T6" fmla="*/ 65 w 65"/>
                  <a:gd name="T7" fmla="*/ 10 h 16"/>
                  <a:gd name="T8" fmla="*/ 65 w 65"/>
                  <a:gd name="T9" fmla="*/ 12 h 16"/>
                  <a:gd name="T10" fmla="*/ 64 w 65"/>
                  <a:gd name="T11" fmla="*/ 16 h 16"/>
                  <a:gd name="T12" fmla="*/ 64 w 65"/>
                  <a:gd name="T13" fmla="*/ 16 h 16"/>
                  <a:gd name="T14" fmla="*/ 63 w 65"/>
                  <a:gd name="T15" fmla="*/ 15 h 16"/>
                  <a:gd name="T16" fmla="*/ 62 w 65"/>
                  <a:gd name="T17" fmla="*/ 15 h 16"/>
                  <a:gd name="T18" fmla="*/ 62 w 65"/>
                  <a:gd name="T19" fmla="*/ 15 h 16"/>
                  <a:gd name="T20" fmla="*/ 3 w 65"/>
                  <a:gd name="T21" fmla="*/ 7 h 16"/>
                  <a:gd name="T22" fmla="*/ 2 w 65"/>
                  <a:gd name="T23" fmla="*/ 7 h 16"/>
                  <a:gd name="T24" fmla="*/ 1 w 65"/>
                  <a:gd name="T25" fmla="*/ 7 h 16"/>
                  <a:gd name="T26" fmla="*/ 1 w 65"/>
                  <a:gd name="T27" fmla="*/ 7 h 16"/>
                  <a:gd name="T28" fmla="*/ 0 w 65"/>
                  <a:gd name="T29" fmla="*/ 7 h 16"/>
                  <a:gd name="T30" fmla="*/ 1 w 65"/>
                  <a:gd name="T31" fmla="*/ 3 h 16"/>
                  <a:gd name="T32" fmla="*/ 2 w 65"/>
                  <a:gd name="T33" fmla="*/ 2 h 16"/>
                  <a:gd name="T34" fmla="*/ 2 w 65"/>
                  <a:gd name="T35" fmla="*/ 1 h 16"/>
                  <a:gd name="T36" fmla="*/ 3 w 65"/>
                  <a:gd name="T37" fmla="*/ 0 h 16"/>
                  <a:gd name="T38" fmla="*/ 5 w 65"/>
                  <a:gd name="T39" fmla="*/ 0 h 16"/>
                  <a:gd name="T40" fmla="*/ 62 w 65"/>
                  <a:gd name="T41" fmla="*/ 8 h 16"/>
                  <a:gd name="T42" fmla="*/ 61 w 65"/>
                  <a:gd name="T43" fmla="*/ 13 h 16"/>
                  <a:gd name="T44" fmla="*/ 60 w 65"/>
                  <a:gd name="T45" fmla="*/ 11 h 16"/>
                  <a:gd name="T46" fmla="*/ 61 w 65"/>
                  <a:gd name="T47" fmla="*/ 10 h 16"/>
                  <a:gd name="T48" fmla="*/ 60 w 65"/>
                  <a:gd name="T49" fmla="*/ 10 h 16"/>
                  <a:gd name="T50" fmla="*/ 59 w 65"/>
                  <a:gd name="T51" fmla="*/ 11 h 16"/>
                  <a:gd name="T52" fmla="*/ 59 w 65"/>
                  <a:gd name="T53" fmla="*/ 10 h 16"/>
                  <a:gd name="T54" fmla="*/ 58 w 65"/>
                  <a:gd name="T55" fmla="*/ 10 h 16"/>
                  <a:gd name="T56" fmla="*/ 59 w 65"/>
                  <a:gd name="T57" fmla="*/ 11 h 16"/>
                  <a:gd name="T58" fmla="*/ 57 w 65"/>
                  <a:gd name="T59" fmla="*/ 12 h 16"/>
                  <a:gd name="T60" fmla="*/ 58 w 65"/>
                  <a:gd name="T61" fmla="*/ 12 h 16"/>
                  <a:gd name="T62" fmla="*/ 58 w 65"/>
                  <a:gd name="T63" fmla="*/ 12 h 16"/>
                  <a:gd name="T64" fmla="*/ 59 w 65"/>
                  <a:gd name="T65" fmla="*/ 12 h 16"/>
                  <a:gd name="T66" fmla="*/ 59 w 65"/>
                  <a:gd name="T67" fmla="*/ 12 h 16"/>
                  <a:gd name="T68" fmla="*/ 60 w 65"/>
                  <a:gd name="T69" fmla="*/ 13 h 16"/>
                  <a:gd name="T70" fmla="*/ 61 w 65"/>
                  <a:gd name="T71" fmla="*/ 13 h 16"/>
                  <a:gd name="T72" fmla="*/ 55 w 65"/>
                  <a:gd name="T73" fmla="*/ 12 h 16"/>
                  <a:gd name="T74" fmla="*/ 56 w 65"/>
                  <a:gd name="T75" fmla="*/ 9 h 16"/>
                  <a:gd name="T76" fmla="*/ 53 w 65"/>
                  <a:gd name="T77" fmla="*/ 9 h 16"/>
                  <a:gd name="T78" fmla="*/ 53 w 65"/>
                  <a:gd name="T79" fmla="*/ 12 h 16"/>
                  <a:gd name="T80" fmla="*/ 55 w 65"/>
                  <a:gd name="T81" fmla="*/ 12 h 16"/>
                  <a:gd name="T82" fmla="*/ 51 w 65"/>
                  <a:gd name="T83" fmla="*/ 11 h 16"/>
                  <a:gd name="T84" fmla="*/ 51 w 65"/>
                  <a:gd name="T85" fmla="*/ 11 h 16"/>
                  <a:gd name="T86" fmla="*/ 49 w 65"/>
                  <a:gd name="T87" fmla="*/ 10 h 16"/>
                  <a:gd name="T88" fmla="*/ 48 w 65"/>
                  <a:gd name="T89" fmla="*/ 11 h 16"/>
                  <a:gd name="T90" fmla="*/ 51 w 65"/>
                  <a:gd name="T9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16">
                    <a:moveTo>
                      <a:pt x="62" y="8"/>
                    </a:moveTo>
                    <a:cubicBezTo>
                      <a:pt x="62" y="8"/>
                      <a:pt x="63" y="8"/>
                      <a:pt x="63" y="8"/>
                    </a:cubicBezTo>
                    <a:cubicBezTo>
                      <a:pt x="64" y="9"/>
                      <a:pt x="64" y="9"/>
                      <a:pt x="64" y="9"/>
                    </a:cubicBezTo>
                    <a:cubicBezTo>
                      <a:pt x="64" y="10"/>
                      <a:pt x="65" y="10"/>
                      <a:pt x="65" y="10"/>
                    </a:cubicBezTo>
                    <a:cubicBezTo>
                      <a:pt x="65" y="11"/>
                      <a:pt x="65" y="11"/>
                      <a:pt x="65" y="12"/>
                    </a:cubicBezTo>
                    <a:cubicBezTo>
                      <a:pt x="64" y="16"/>
                      <a:pt x="64" y="16"/>
                      <a:pt x="64" y="16"/>
                    </a:cubicBezTo>
                    <a:cubicBezTo>
                      <a:pt x="64" y="16"/>
                      <a:pt x="64" y="16"/>
                      <a:pt x="64" y="16"/>
                    </a:cubicBezTo>
                    <a:cubicBezTo>
                      <a:pt x="63" y="16"/>
                      <a:pt x="63" y="16"/>
                      <a:pt x="63" y="15"/>
                    </a:cubicBezTo>
                    <a:cubicBezTo>
                      <a:pt x="63" y="15"/>
                      <a:pt x="63" y="15"/>
                      <a:pt x="62" y="15"/>
                    </a:cubicBezTo>
                    <a:cubicBezTo>
                      <a:pt x="62" y="15"/>
                      <a:pt x="62" y="15"/>
                      <a:pt x="62" y="15"/>
                    </a:cubicBezTo>
                    <a:cubicBezTo>
                      <a:pt x="3" y="7"/>
                      <a:pt x="3" y="7"/>
                      <a:pt x="3" y="7"/>
                    </a:cubicBezTo>
                    <a:cubicBezTo>
                      <a:pt x="2" y="7"/>
                      <a:pt x="2" y="7"/>
                      <a:pt x="2" y="7"/>
                    </a:cubicBezTo>
                    <a:cubicBezTo>
                      <a:pt x="2" y="7"/>
                      <a:pt x="2" y="7"/>
                      <a:pt x="1" y="7"/>
                    </a:cubicBezTo>
                    <a:cubicBezTo>
                      <a:pt x="1" y="7"/>
                      <a:pt x="1" y="7"/>
                      <a:pt x="1" y="7"/>
                    </a:cubicBezTo>
                    <a:cubicBezTo>
                      <a:pt x="1" y="7"/>
                      <a:pt x="1" y="7"/>
                      <a:pt x="0" y="7"/>
                    </a:cubicBezTo>
                    <a:cubicBezTo>
                      <a:pt x="1" y="3"/>
                      <a:pt x="1" y="3"/>
                      <a:pt x="1" y="3"/>
                    </a:cubicBezTo>
                    <a:cubicBezTo>
                      <a:pt x="1" y="3"/>
                      <a:pt x="1" y="2"/>
                      <a:pt x="2" y="2"/>
                    </a:cubicBezTo>
                    <a:cubicBezTo>
                      <a:pt x="2" y="1"/>
                      <a:pt x="2" y="1"/>
                      <a:pt x="2" y="1"/>
                    </a:cubicBezTo>
                    <a:cubicBezTo>
                      <a:pt x="3" y="1"/>
                      <a:pt x="3" y="0"/>
                      <a:pt x="3" y="0"/>
                    </a:cubicBezTo>
                    <a:cubicBezTo>
                      <a:pt x="4" y="0"/>
                      <a:pt x="4" y="0"/>
                      <a:pt x="5" y="0"/>
                    </a:cubicBezTo>
                    <a:lnTo>
                      <a:pt x="62" y="8"/>
                    </a:lnTo>
                    <a:close/>
                    <a:moveTo>
                      <a:pt x="61" y="13"/>
                    </a:moveTo>
                    <a:cubicBezTo>
                      <a:pt x="60" y="11"/>
                      <a:pt x="60" y="11"/>
                      <a:pt x="60" y="11"/>
                    </a:cubicBezTo>
                    <a:cubicBezTo>
                      <a:pt x="61" y="10"/>
                      <a:pt x="61" y="10"/>
                      <a:pt x="61" y="10"/>
                    </a:cubicBezTo>
                    <a:cubicBezTo>
                      <a:pt x="60" y="10"/>
                      <a:pt x="60" y="10"/>
                      <a:pt x="60" y="10"/>
                    </a:cubicBezTo>
                    <a:cubicBezTo>
                      <a:pt x="59" y="11"/>
                      <a:pt x="59" y="11"/>
                      <a:pt x="59" y="11"/>
                    </a:cubicBezTo>
                    <a:cubicBezTo>
                      <a:pt x="59" y="10"/>
                      <a:pt x="59" y="10"/>
                      <a:pt x="59" y="10"/>
                    </a:cubicBezTo>
                    <a:cubicBezTo>
                      <a:pt x="58" y="10"/>
                      <a:pt x="58" y="10"/>
                      <a:pt x="58" y="10"/>
                    </a:cubicBezTo>
                    <a:cubicBezTo>
                      <a:pt x="59" y="11"/>
                      <a:pt x="59" y="11"/>
                      <a:pt x="59" y="11"/>
                    </a:cubicBezTo>
                    <a:cubicBezTo>
                      <a:pt x="57" y="12"/>
                      <a:pt x="57" y="12"/>
                      <a:pt x="57" y="12"/>
                    </a:cubicBezTo>
                    <a:cubicBezTo>
                      <a:pt x="58" y="12"/>
                      <a:pt x="58" y="12"/>
                      <a:pt x="58" y="12"/>
                    </a:cubicBezTo>
                    <a:cubicBezTo>
                      <a:pt x="58" y="12"/>
                      <a:pt x="58" y="12"/>
                      <a:pt x="58" y="12"/>
                    </a:cubicBezTo>
                    <a:cubicBezTo>
                      <a:pt x="59" y="12"/>
                      <a:pt x="59" y="12"/>
                      <a:pt x="59" y="12"/>
                    </a:cubicBezTo>
                    <a:cubicBezTo>
                      <a:pt x="59" y="12"/>
                      <a:pt x="59" y="12"/>
                      <a:pt x="59" y="12"/>
                    </a:cubicBezTo>
                    <a:cubicBezTo>
                      <a:pt x="60" y="13"/>
                      <a:pt x="60" y="13"/>
                      <a:pt x="60" y="13"/>
                    </a:cubicBezTo>
                    <a:cubicBezTo>
                      <a:pt x="61" y="13"/>
                      <a:pt x="61" y="13"/>
                      <a:pt x="61" y="13"/>
                    </a:cubicBezTo>
                    <a:moveTo>
                      <a:pt x="55" y="12"/>
                    </a:moveTo>
                    <a:cubicBezTo>
                      <a:pt x="56" y="9"/>
                      <a:pt x="56" y="9"/>
                      <a:pt x="56" y="9"/>
                    </a:cubicBezTo>
                    <a:cubicBezTo>
                      <a:pt x="53" y="9"/>
                      <a:pt x="53" y="9"/>
                      <a:pt x="53" y="9"/>
                    </a:cubicBezTo>
                    <a:cubicBezTo>
                      <a:pt x="53" y="12"/>
                      <a:pt x="53" y="12"/>
                      <a:pt x="53" y="12"/>
                    </a:cubicBezTo>
                    <a:cubicBezTo>
                      <a:pt x="55" y="12"/>
                      <a:pt x="55" y="12"/>
                      <a:pt x="55" y="12"/>
                    </a:cubicBezTo>
                    <a:moveTo>
                      <a:pt x="51" y="11"/>
                    </a:moveTo>
                    <a:cubicBezTo>
                      <a:pt x="51" y="11"/>
                      <a:pt x="51" y="11"/>
                      <a:pt x="51" y="11"/>
                    </a:cubicBezTo>
                    <a:cubicBezTo>
                      <a:pt x="49" y="10"/>
                      <a:pt x="49" y="10"/>
                      <a:pt x="49" y="10"/>
                    </a:cubicBezTo>
                    <a:cubicBezTo>
                      <a:pt x="48" y="11"/>
                      <a:pt x="48" y="11"/>
                      <a:pt x="48" y="11"/>
                    </a:cubicBezTo>
                    <a:cubicBezTo>
                      <a:pt x="51" y="11"/>
                      <a:pt x="51" y="11"/>
                      <a:pt x="5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3" name="Freeform 47"/>
              <p:cNvSpPr>
                <a:spLocks/>
              </p:cNvSpPr>
              <p:nvPr/>
            </p:nvSpPr>
            <p:spPr bwMode="auto">
              <a:xfrm>
                <a:off x="3417" y="1089"/>
                <a:ext cx="10" cy="13"/>
              </a:xfrm>
              <a:custGeom>
                <a:avLst/>
                <a:gdLst>
                  <a:gd name="T0" fmla="*/ 0 w 3"/>
                  <a:gd name="T1" fmla="*/ 0 h 4"/>
                  <a:gd name="T2" fmla="*/ 1 w 3"/>
                  <a:gd name="T3" fmla="*/ 0 h 4"/>
                  <a:gd name="T4" fmla="*/ 2 w 3"/>
                  <a:gd name="T5" fmla="*/ 1 h 4"/>
                  <a:gd name="T6" fmla="*/ 3 w 3"/>
                  <a:gd name="T7" fmla="*/ 2 h 4"/>
                  <a:gd name="T8" fmla="*/ 3 w 3"/>
                  <a:gd name="T9" fmla="*/ 4 h 4"/>
                  <a:gd name="T10" fmla="*/ 3 w 3"/>
                  <a:gd name="T11" fmla="*/ 2 h 4"/>
                  <a:gd name="T12" fmla="*/ 2 w 3"/>
                  <a:gd name="T13" fmla="*/ 1 h 4"/>
                  <a:gd name="T14" fmla="*/ 1 w 3"/>
                  <a:gd name="T15" fmla="*/ 0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cubicBezTo>
                      <a:pt x="0" y="0"/>
                      <a:pt x="1" y="0"/>
                      <a:pt x="1" y="0"/>
                    </a:cubicBezTo>
                    <a:cubicBezTo>
                      <a:pt x="2" y="1"/>
                      <a:pt x="2" y="1"/>
                      <a:pt x="2" y="1"/>
                    </a:cubicBezTo>
                    <a:cubicBezTo>
                      <a:pt x="2" y="2"/>
                      <a:pt x="3" y="2"/>
                      <a:pt x="3" y="2"/>
                    </a:cubicBezTo>
                    <a:cubicBezTo>
                      <a:pt x="3" y="3"/>
                      <a:pt x="3" y="3"/>
                      <a:pt x="3" y="4"/>
                    </a:cubicBezTo>
                    <a:cubicBezTo>
                      <a:pt x="3" y="3"/>
                      <a:pt x="3" y="3"/>
                      <a:pt x="3" y="2"/>
                    </a:cubicBezTo>
                    <a:cubicBezTo>
                      <a:pt x="3" y="2"/>
                      <a:pt x="2" y="2"/>
                      <a:pt x="2" y="1"/>
                    </a:cubicBezTo>
                    <a:cubicBezTo>
                      <a:pt x="2" y="1"/>
                      <a:pt x="2"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4" name="Freeform 48"/>
              <p:cNvSpPr>
                <a:spLocks/>
              </p:cNvSpPr>
              <p:nvPr/>
            </p:nvSpPr>
            <p:spPr bwMode="auto">
              <a:xfrm>
                <a:off x="3417" y="1113"/>
                <a:ext cx="7" cy="3"/>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cubicBezTo>
                      <a:pt x="2" y="1"/>
                      <a:pt x="2" y="1"/>
                      <a:pt x="2" y="1"/>
                    </a:cubicBezTo>
                    <a:cubicBezTo>
                      <a:pt x="1" y="1"/>
                      <a:pt x="1" y="1"/>
                      <a:pt x="1" y="0"/>
                    </a:cubicBezTo>
                    <a:cubicBezTo>
                      <a:pt x="1" y="0"/>
                      <a:pt x="1" y="0"/>
                      <a:pt x="0" y="0"/>
                    </a:cubicBezTo>
                    <a:cubicBezTo>
                      <a:pt x="0" y="0"/>
                      <a:pt x="0" y="0"/>
                      <a:pt x="0" y="0"/>
                    </a:cubicBezTo>
                    <a:cubicBezTo>
                      <a:pt x="0" y="0"/>
                      <a:pt x="0" y="0"/>
                      <a:pt x="0" y="0"/>
                    </a:cubicBezTo>
                    <a:cubicBezTo>
                      <a:pt x="1" y="0"/>
                      <a:pt x="1" y="0"/>
                      <a:pt x="1" y="0"/>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5" name="Freeform 49"/>
              <p:cNvSpPr>
                <a:spLocks noEditPoints="1"/>
              </p:cNvSpPr>
              <p:nvPr/>
            </p:nvSpPr>
            <p:spPr bwMode="auto">
              <a:xfrm>
                <a:off x="3274" y="1007"/>
                <a:ext cx="224" cy="54"/>
              </a:xfrm>
              <a:custGeom>
                <a:avLst/>
                <a:gdLst>
                  <a:gd name="T0" fmla="*/ 63 w 66"/>
                  <a:gd name="T1" fmla="*/ 8 h 16"/>
                  <a:gd name="T2" fmla="*/ 64 w 66"/>
                  <a:gd name="T3" fmla="*/ 8 h 16"/>
                  <a:gd name="T4" fmla="*/ 65 w 66"/>
                  <a:gd name="T5" fmla="*/ 9 h 16"/>
                  <a:gd name="T6" fmla="*/ 65 w 66"/>
                  <a:gd name="T7" fmla="*/ 10 h 16"/>
                  <a:gd name="T8" fmla="*/ 65 w 66"/>
                  <a:gd name="T9" fmla="*/ 12 h 16"/>
                  <a:gd name="T10" fmla="*/ 65 w 66"/>
                  <a:gd name="T11" fmla="*/ 16 h 16"/>
                  <a:gd name="T12" fmla="*/ 64 w 66"/>
                  <a:gd name="T13" fmla="*/ 16 h 16"/>
                  <a:gd name="T14" fmla="*/ 64 w 66"/>
                  <a:gd name="T15" fmla="*/ 15 h 16"/>
                  <a:gd name="T16" fmla="*/ 63 w 66"/>
                  <a:gd name="T17" fmla="*/ 15 h 16"/>
                  <a:gd name="T18" fmla="*/ 62 w 66"/>
                  <a:gd name="T19" fmla="*/ 15 h 16"/>
                  <a:gd name="T20" fmla="*/ 2 w 66"/>
                  <a:gd name="T21" fmla="*/ 7 h 16"/>
                  <a:gd name="T22" fmla="*/ 2 w 66"/>
                  <a:gd name="T23" fmla="*/ 7 h 16"/>
                  <a:gd name="T24" fmla="*/ 2 w 66"/>
                  <a:gd name="T25" fmla="*/ 7 h 16"/>
                  <a:gd name="T26" fmla="*/ 1 w 66"/>
                  <a:gd name="T27" fmla="*/ 7 h 16"/>
                  <a:gd name="T28" fmla="*/ 1 w 66"/>
                  <a:gd name="T29" fmla="*/ 7 h 16"/>
                  <a:gd name="T30" fmla="*/ 0 w 66"/>
                  <a:gd name="T31" fmla="*/ 7 h 16"/>
                  <a:gd name="T32" fmla="*/ 0 w 66"/>
                  <a:gd name="T33" fmla="*/ 3 h 16"/>
                  <a:gd name="T34" fmla="*/ 1 w 66"/>
                  <a:gd name="T35" fmla="*/ 2 h 16"/>
                  <a:gd name="T36" fmla="*/ 2 w 66"/>
                  <a:gd name="T37" fmla="*/ 1 h 16"/>
                  <a:gd name="T38" fmla="*/ 3 w 66"/>
                  <a:gd name="T39" fmla="*/ 1 h 16"/>
                  <a:gd name="T40" fmla="*/ 4 w 66"/>
                  <a:gd name="T41" fmla="*/ 0 h 16"/>
                  <a:gd name="T42" fmla="*/ 63 w 66"/>
                  <a:gd name="T43" fmla="*/ 8 h 16"/>
                  <a:gd name="T44" fmla="*/ 61 w 66"/>
                  <a:gd name="T45" fmla="*/ 13 h 16"/>
                  <a:gd name="T46" fmla="*/ 60 w 66"/>
                  <a:gd name="T47" fmla="*/ 11 h 16"/>
                  <a:gd name="T48" fmla="*/ 62 w 66"/>
                  <a:gd name="T49" fmla="*/ 10 h 16"/>
                  <a:gd name="T50" fmla="*/ 61 w 66"/>
                  <a:gd name="T51" fmla="*/ 10 h 16"/>
                  <a:gd name="T52" fmla="*/ 60 w 66"/>
                  <a:gd name="T53" fmla="*/ 11 h 16"/>
                  <a:gd name="T54" fmla="*/ 59 w 66"/>
                  <a:gd name="T55" fmla="*/ 10 h 16"/>
                  <a:gd name="T56" fmla="*/ 58 w 66"/>
                  <a:gd name="T57" fmla="*/ 10 h 16"/>
                  <a:gd name="T58" fmla="*/ 59 w 66"/>
                  <a:gd name="T59" fmla="*/ 11 h 16"/>
                  <a:gd name="T60" fmla="*/ 58 w 66"/>
                  <a:gd name="T61" fmla="*/ 12 h 16"/>
                  <a:gd name="T62" fmla="*/ 59 w 66"/>
                  <a:gd name="T63" fmla="*/ 12 h 16"/>
                  <a:gd name="T64" fmla="*/ 59 w 66"/>
                  <a:gd name="T65" fmla="*/ 12 h 16"/>
                  <a:gd name="T66" fmla="*/ 60 w 66"/>
                  <a:gd name="T67" fmla="*/ 11 h 16"/>
                  <a:gd name="T68" fmla="*/ 60 w 66"/>
                  <a:gd name="T69" fmla="*/ 12 h 16"/>
                  <a:gd name="T70" fmla="*/ 60 w 66"/>
                  <a:gd name="T71" fmla="*/ 12 h 16"/>
                  <a:gd name="T72" fmla="*/ 61 w 66"/>
                  <a:gd name="T73" fmla="*/ 13 h 16"/>
                  <a:gd name="T74" fmla="*/ 56 w 66"/>
                  <a:gd name="T75" fmla="*/ 12 h 16"/>
                  <a:gd name="T76" fmla="*/ 56 w 66"/>
                  <a:gd name="T77" fmla="*/ 9 h 16"/>
                  <a:gd name="T78" fmla="*/ 54 w 66"/>
                  <a:gd name="T79" fmla="*/ 9 h 16"/>
                  <a:gd name="T80" fmla="*/ 54 w 66"/>
                  <a:gd name="T81" fmla="*/ 12 h 16"/>
                  <a:gd name="T82" fmla="*/ 56 w 66"/>
                  <a:gd name="T83" fmla="*/ 12 h 16"/>
                  <a:gd name="T84" fmla="*/ 52 w 66"/>
                  <a:gd name="T85" fmla="*/ 11 h 16"/>
                  <a:gd name="T86" fmla="*/ 52 w 66"/>
                  <a:gd name="T87" fmla="*/ 11 h 16"/>
                  <a:gd name="T88" fmla="*/ 49 w 66"/>
                  <a:gd name="T89" fmla="*/ 10 h 16"/>
                  <a:gd name="T90" fmla="*/ 49 w 66"/>
                  <a:gd name="T91" fmla="*/ 11 h 16"/>
                  <a:gd name="T92" fmla="*/ 52 w 66"/>
                  <a:gd name="T9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16">
                    <a:moveTo>
                      <a:pt x="63" y="8"/>
                    </a:moveTo>
                    <a:cubicBezTo>
                      <a:pt x="63" y="8"/>
                      <a:pt x="64" y="8"/>
                      <a:pt x="64" y="8"/>
                    </a:cubicBezTo>
                    <a:cubicBezTo>
                      <a:pt x="64" y="8"/>
                      <a:pt x="65" y="9"/>
                      <a:pt x="65" y="9"/>
                    </a:cubicBezTo>
                    <a:cubicBezTo>
                      <a:pt x="65" y="9"/>
                      <a:pt x="65" y="10"/>
                      <a:pt x="65" y="10"/>
                    </a:cubicBezTo>
                    <a:cubicBezTo>
                      <a:pt x="66" y="11"/>
                      <a:pt x="66" y="11"/>
                      <a:pt x="65" y="12"/>
                    </a:cubicBezTo>
                    <a:cubicBezTo>
                      <a:pt x="65" y="16"/>
                      <a:pt x="65" y="16"/>
                      <a:pt x="65" y="16"/>
                    </a:cubicBezTo>
                    <a:cubicBezTo>
                      <a:pt x="65" y="16"/>
                      <a:pt x="64" y="16"/>
                      <a:pt x="64" y="16"/>
                    </a:cubicBezTo>
                    <a:cubicBezTo>
                      <a:pt x="64" y="16"/>
                      <a:pt x="64" y="15"/>
                      <a:pt x="64" y="15"/>
                    </a:cubicBezTo>
                    <a:cubicBezTo>
                      <a:pt x="64" y="15"/>
                      <a:pt x="63" y="15"/>
                      <a:pt x="63" y="15"/>
                    </a:cubicBezTo>
                    <a:cubicBezTo>
                      <a:pt x="63" y="15"/>
                      <a:pt x="63" y="15"/>
                      <a:pt x="62" y="15"/>
                    </a:cubicBezTo>
                    <a:cubicBezTo>
                      <a:pt x="2" y="7"/>
                      <a:pt x="2" y="7"/>
                      <a:pt x="2" y="7"/>
                    </a:cubicBezTo>
                    <a:cubicBezTo>
                      <a:pt x="2" y="7"/>
                      <a:pt x="2" y="7"/>
                      <a:pt x="2" y="7"/>
                    </a:cubicBezTo>
                    <a:cubicBezTo>
                      <a:pt x="2" y="7"/>
                      <a:pt x="2" y="7"/>
                      <a:pt x="2" y="7"/>
                    </a:cubicBezTo>
                    <a:cubicBezTo>
                      <a:pt x="2" y="7"/>
                      <a:pt x="2" y="7"/>
                      <a:pt x="1" y="7"/>
                    </a:cubicBezTo>
                    <a:cubicBezTo>
                      <a:pt x="1" y="7"/>
                      <a:pt x="1" y="7"/>
                      <a:pt x="1" y="7"/>
                    </a:cubicBezTo>
                    <a:cubicBezTo>
                      <a:pt x="0" y="7"/>
                      <a:pt x="0" y="7"/>
                      <a:pt x="0" y="7"/>
                    </a:cubicBezTo>
                    <a:cubicBezTo>
                      <a:pt x="0" y="3"/>
                      <a:pt x="0" y="3"/>
                      <a:pt x="0" y="3"/>
                    </a:cubicBezTo>
                    <a:cubicBezTo>
                      <a:pt x="0" y="3"/>
                      <a:pt x="1" y="3"/>
                      <a:pt x="1" y="2"/>
                    </a:cubicBezTo>
                    <a:cubicBezTo>
                      <a:pt x="1" y="2"/>
                      <a:pt x="1" y="1"/>
                      <a:pt x="2" y="1"/>
                    </a:cubicBezTo>
                    <a:cubicBezTo>
                      <a:pt x="2" y="1"/>
                      <a:pt x="2" y="1"/>
                      <a:pt x="3" y="1"/>
                    </a:cubicBezTo>
                    <a:cubicBezTo>
                      <a:pt x="3" y="0"/>
                      <a:pt x="4" y="0"/>
                      <a:pt x="4" y="0"/>
                    </a:cubicBezTo>
                    <a:lnTo>
                      <a:pt x="63" y="8"/>
                    </a:lnTo>
                    <a:close/>
                    <a:moveTo>
                      <a:pt x="61" y="13"/>
                    </a:moveTo>
                    <a:cubicBezTo>
                      <a:pt x="60" y="11"/>
                      <a:pt x="60" y="11"/>
                      <a:pt x="60" y="11"/>
                    </a:cubicBezTo>
                    <a:cubicBezTo>
                      <a:pt x="62" y="10"/>
                      <a:pt x="62" y="10"/>
                      <a:pt x="62" y="10"/>
                    </a:cubicBezTo>
                    <a:cubicBezTo>
                      <a:pt x="61" y="10"/>
                      <a:pt x="61" y="10"/>
                      <a:pt x="61" y="10"/>
                    </a:cubicBezTo>
                    <a:cubicBezTo>
                      <a:pt x="60" y="11"/>
                      <a:pt x="60" y="11"/>
                      <a:pt x="60" y="11"/>
                    </a:cubicBezTo>
                    <a:cubicBezTo>
                      <a:pt x="59" y="10"/>
                      <a:pt x="59" y="10"/>
                      <a:pt x="59" y="10"/>
                    </a:cubicBezTo>
                    <a:cubicBezTo>
                      <a:pt x="58" y="10"/>
                      <a:pt x="58" y="10"/>
                      <a:pt x="58" y="10"/>
                    </a:cubicBezTo>
                    <a:cubicBezTo>
                      <a:pt x="59" y="11"/>
                      <a:pt x="59" y="11"/>
                      <a:pt x="59" y="11"/>
                    </a:cubicBezTo>
                    <a:cubicBezTo>
                      <a:pt x="58" y="12"/>
                      <a:pt x="58" y="12"/>
                      <a:pt x="58" y="12"/>
                    </a:cubicBezTo>
                    <a:cubicBezTo>
                      <a:pt x="59" y="12"/>
                      <a:pt x="59" y="12"/>
                      <a:pt x="59" y="12"/>
                    </a:cubicBezTo>
                    <a:cubicBezTo>
                      <a:pt x="59" y="12"/>
                      <a:pt x="59" y="12"/>
                      <a:pt x="59" y="12"/>
                    </a:cubicBezTo>
                    <a:cubicBezTo>
                      <a:pt x="60" y="11"/>
                      <a:pt x="60" y="11"/>
                      <a:pt x="60" y="11"/>
                    </a:cubicBezTo>
                    <a:cubicBezTo>
                      <a:pt x="60" y="12"/>
                      <a:pt x="60" y="12"/>
                      <a:pt x="60" y="12"/>
                    </a:cubicBezTo>
                    <a:cubicBezTo>
                      <a:pt x="60" y="12"/>
                      <a:pt x="60" y="12"/>
                      <a:pt x="60" y="12"/>
                    </a:cubicBezTo>
                    <a:cubicBezTo>
                      <a:pt x="61" y="13"/>
                      <a:pt x="61" y="13"/>
                      <a:pt x="61" y="13"/>
                    </a:cubicBezTo>
                    <a:moveTo>
                      <a:pt x="56" y="12"/>
                    </a:moveTo>
                    <a:cubicBezTo>
                      <a:pt x="56" y="9"/>
                      <a:pt x="56" y="9"/>
                      <a:pt x="56" y="9"/>
                    </a:cubicBezTo>
                    <a:cubicBezTo>
                      <a:pt x="54" y="9"/>
                      <a:pt x="54" y="9"/>
                      <a:pt x="54" y="9"/>
                    </a:cubicBezTo>
                    <a:cubicBezTo>
                      <a:pt x="54" y="12"/>
                      <a:pt x="54" y="12"/>
                      <a:pt x="54" y="12"/>
                    </a:cubicBezTo>
                    <a:cubicBezTo>
                      <a:pt x="56" y="12"/>
                      <a:pt x="56" y="12"/>
                      <a:pt x="56" y="12"/>
                    </a:cubicBezTo>
                    <a:moveTo>
                      <a:pt x="52" y="11"/>
                    </a:moveTo>
                    <a:cubicBezTo>
                      <a:pt x="52" y="11"/>
                      <a:pt x="52" y="11"/>
                      <a:pt x="52" y="11"/>
                    </a:cubicBezTo>
                    <a:cubicBezTo>
                      <a:pt x="49" y="10"/>
                      <a:pt x="49" y="10"/>
                      <a:pt x="49" y="10"/>
                    </a:cubicBezTo>
                    <a:cubicBezTo>
                      <a:pt x="49" y="11"/>
                      <a:pt x="49" y="11"/>
                      <a:pt x="49" y="11"/>
                    </a:cubicBezTo>
                    <a:cubicBezTo>
                      <a:pt x="52" y="11"/>
                      <a:pt x="52" y="11"/>
                      <a:pt x="5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6" name="Freeform 50"/>
              <p:cNvSpPr>
                <a:spLocks/>
              </p:cNvSpPr>
              <p:nvPr/>
            </p:nvSpPr>
            <p:spPr bwMode="auto">
              <a:xfrm>
                <a:off x="3457" y="1038"/>
                <a:ext cx="7" cy="6"/>
              </a:xfrm>
              <a:custGeom>
                <a:avLst/>
                <a:gdLst>
                  <a:gd name="T0" fmla="*/ 7 w 7"/>
                  <a:gd name="T1" fmla="*/ 3 h 6"/>
                  <a:gd name="T2" fmla="*/ 7 w 7"/>
                  <a:gd name="T3" fmla="*/ 6 h 6"/>
                  <a:gd name="T4" fmla="*/ 0 w 7"/>
                  <a:gd name="T5" fmla="*/ 6 h 6"/>
                  <a:gd name="T6" fmla="*/ 0 w 7"/>
                  <a:gd name="T7" fmla="*/ 0 h 6"/>
                  <a:gd name="T8" fmla="*/ 7 w 7"/>
                  <a:gd name="T9" fmla="*/ 3 h 6"/>
                </a:gdLst>
                <a:ahLst/>
                <a:cxnLst>
                  <a:cxn ang="0">
                    <a:pos x="T0" y="T1"/>
                  </a:cxn>
                  <a:cxn ang="0">
                    <a:pos x="T2" y="T3"/>
                  </a:cxn>
                  <a:cxn ang="0">
                    <a:pos x="T4" y="T5"/>
                  </a:cxn>
                  <a:cxn ang="0">
                    <a:pos x="T6" y="T7"/>
                  </a:cxn>
                  <a:cxn ang="0">
                    <a:pos x="T8" y="T9"/>
                  </a:cxn>
                </a:cxnLst>
                <a:rect l="0" t="0" r="r" b="b"/>
                <a:pathLst>
                  <a:path w="7" h="6">
                    <a:moveTo>
                      <a:pt x="7" y="3"/>
                    </a:moveTo>
                    <a:lnTo>
                      <a:pt x="7" y="6"/>
                    </a:lnTo>
                    <a:lnTo>
                      <a:pt x="0" y="6"/>
                    </a:lnTo>
                    <a:lnTo>
                      <a:pt x="0"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7" name="Freeform 51"/>
              <p:cNvSpPr>
                <a:spLocks noEditPoints="1"/>
              </p:cNvSpPr>
              <p:nvPr/>
            </p:nvSpPr>
            <p:spPr bwMode="auto">
              <a:xfrm>
                <a:off x="3240" y="1034"/>
                <a:ext cx="221" cy="55"/>
              </a:xfrm>
              <a:custGeom>
                <a:avLst/>
                <a:gdLst>
                  <a:gd name="T0" fmla="*/ 62 w 65"/>
                  <a:gd name="T1" fmla="*/ 8 h 16"/>
                  <a:gd name="T2" fmla="*/ 64 w 65"/>
                  <a:gd name="T3" fmla="*/ 8 h 16"/>
                  <a:gd name="T4" fmla="*/ 64 w 65"/>
                  <a:gd name="T5" fmla="*/ 9 h 16"/>
                  <a:gd name="T6" fmla="*/ 65 w 65"/>
                  <a:gd name="T7" fmla="*/ 10 h 16"/>
                  <a:gd name="T8" fmla="*/ 65 w 65"/>
                  <a:gd name="T9" fmla="*/ 12 h 16"/>
                  <a:gd name="T10" fmla="*/ 64 w 65"/>
                  <a:gd name="T11" fmla="*/ 16 h 16"/>
                  <a:gd name="T12" fmla="*/ 64 w 65"/>
                  <a:gd name="T13" fmla="*/ 16 h 16"/>
                  <a:gd name="T14" fmla="*/ 63 w 65"/>
                  <a:gd name="T15" fmla="*/ 15 h 16"/>
                  <a:gd name="T16" fmla="*/ 63 w 65"/>
                  <a:gd name="T17" fmla="*/ 15 h 16"/>
                  <a:gd name="T18" fmla="*/ 62 w 65"/>
                  <a:gd name="T19" fmla="*/ 15 h 16"/>
                  <a:gd name="T20" fmla="*/ 2 w 65"/>
                  <a:gd name="T21" fmla="*/ 7 h 16"/>
                  <a:gd name="T22" fmla="*/ 2 w 65"/>
                  <a:gd name="T23" fmla="*/ 7 h 16"/>
                  <a:gd name="T24" fmla="*/ 2 w 65"/>
                  <a:gd name="T25" fmla="*/ 7 h 16"/>
                  <a:gd name="T26" fmla="*/ 2 w 65"/>
                  <a:gd name="T27" fmla="*/ 7 h 16"/>
                  <a:gd name="T28" fmla="*/ 2 w 65"/>
                  <a:gd name="T29" fmla="*/ 7 h 16"/>
                  <a:gd name="T30" fmla="*/ 0 w 65"/>
                  <a:gd name="T31" fmla="*/ 7 h 16"/>
                  <a:gd name="T32" fmla="*/ 1 w 65"/>
                  <a:gd name="T33" fmla="*/ 3 h 16"/>
                  <a:gd name="T34" fmla="*/ 1 w 65"/>
                  <a:gd name="T35" fmla="*/ 2 h 16"/>
                  <a:gd name="T36" fmla="*/ 2 w 65"/>
                  <a:gd name="T37" fmla="*/ 1 h 16"/>
                  <a:gd name="T38" fmla="*/ 3 w 65"/>
                  <a:gd name="T39" fmla="*/ 0 h 16"/>
                  <a:gd name="T40" fmla="*/ 4 w 65"/>
                  <a:gd name="T41" fmla="*/ 0 h 16"/>
                  <a:gd name="T42" fmla="*/ 62 w 65"/>
                  <a:gd name="T43" fmla="*/ 8 h 16"/>
                  <a:gd name="T44" fmla="*/ 61 w 65"/>
                  <a:gd name="T45" fmla="*/ 13 h 16"/>
                  <a:gd name="T46" fmla="*/ 60 w 65"/>
                  <a:gd name="T47" fmla="*/ 11 h 16"/>
                  <a:gd name="T48" fmla="*/ 61 w 65"/>
                  <a:gd name="T49" fmla="*/ 10 h 16"/>
                  <a:gd name="T50" fmla="*/ 60 w 65"/>
                  <a:gd name="T51" fmla="*/ 10 h 16"/>
                  <a:gd name="T52" fmla="*/ 60 w 65"/>
                  <a:gd name="T53" fmla="*/ 11 h 16"/>
                  <a:gd name="T54" fmla="*/ 59 w 65"/>
                  <a:gd name="T55" fmla="*/ 10 h 16"/>
                  <a:gd name="T56" fmla="*/ 58 w 65"/>
                  <a:gd name="T57" fmla="*/ 10 h 16"/>
                  <a:gd name="T58" fmla="*/ 59 w 65"/>
                  <a:gd name="T59" fmla="*/ 11 h 16"/>
                  <a:gd name="T60" fmla="*/ 58 w 65"/>
                  <a:gd name="T61" fmla="*/ 12 h 16"/>
                  <a:gd name="T62" fmla="*/ 58 w 65"/>
                  <a:gd name="T63" fmla="*/ 12 h 16"/>
                  <a:gd name="T64" fmla="*/ 58 w 65"/>
                  <a:gd name="T65" fmla="*/ 12 h 16"/>
                  <a:gd name="T66" fmla="*/ 59 w 65"/>
                  <a:gd name="T67" fmla="*/ 12 h 16"/>
                  <a:gd name="T68" fmla="*/ 60 w 65"/>
                  <a:gd name="T69" fmla="*/ 12 h 16"/>
                  <a:gd name="T70" fmla="*/ 60 w 65"/>
                  <a:gd name="T71" fmla="*/ 13 h 16"/>
                  <a:gd name="T72" fmla="*/ 61 w 65"/>
                  <a:gd name="T73" fmla="*/ 13 h 16"/>
                  <a:gd name="T74" fmla="*/ 56 w 65"/>
                  <a:gd name="T75" fmla="*/ 12 h 16"/>
                  <a:gd name="T76" fmla="*/ 56 w 65"/>
                  <a:gd name="T77" fmla="*/ 9 h 16"/>
                  <a:gd name="T78" fmla="*/ 54 w 65"/>
                  <a:gd name="T79" fmla="*/ 9 h 16"/>
                  <a:gd name="T80" fmla="*/ 53 w 65"/>
                  <a:gd name="T81" fmla="*/ 12 h 16"/>
                  <a:gd name="T82" fmla="*/ 56 w 65"/>
                  <a:gd name="T83" fmla="*/ 12 h 16"/>
                  <a:gd name="T84" fmla="*/ 52 w 65"/>
                  <a:gd name="T85" fmla="*/ 11 h 16"/>
                  <a:gd name="T86" fmla="*/ 52 w 65"/>
                  <a:gd name="T87" fmla="*/ 11 h 16"/>
                  <a:gd name="T88" fmla="*/ 49 w 65"/>
                  <a:gd name="T89" fmla="*/ 10 h 16"/>
                  <a:gd name="T90" fmla="*/ 49 w 65"/>
                  <a:gd name="T91" fmla="*/ 11 h 16"/>
                  <a:gd name="T92" fmla="*/ 52 w 65"/>
                  <a:gd name="T9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16">
                    <a:moveTo>
                      <a:pt x="62" y="8"/>
                    </a:moveTo>
                    <a:cubicBezTo>
                      <a:pt x="63" y="8"/>
                      <a:pt x="63" y="8"/>
                      <a:pt x="64" y="8"/>
                    </a:cubicBezTo>
                    <a:cubicBezTo>
                      <a:pt x="64" y="9"/>
                      <a:pt x="64" y="9"/>
                      <a:pt x="64" y="9"/>
                    </a:cubicBezTo>
                    <a:cubicBezTo>
                      <a:pt x="65" y="10"/>
                      <a:pt x="65" y="10"/>
                      <a:pt x="65" y="10"/>
                    </a:cubicBezTo>
                    <a:cubicBezTo>
                      <a:pt x="65" y="11"/>
                      <a:pt x="65" y="11"/>
                      <a:pt x="65" y="12"/>
                    </a:cubicBezTo>
                    <a:cubicBezTo>
                      <a:pt x="64" y="16"/>
                      <a:pt x="64" y="16"/>
                      <a:pt x="64" y="16"/>
                    </a:cubicBezTo>
                    <a:cubicBezTo>
                      <a:pt x="64" y="16"/>
                      <a:pt x="64" y="16"/>
                      <a:pt x="64" y="16"/>
                    </a:cubicBezTo>
                    <a:cubicBezTo>
                      <a:pt x="64" y="16"/>
                      <a:pt x="64" y="16"/>
                      <a:pt x="63" y="15"/>
                    </a:cubicBezTo>
                    <a:cubicBezTo>
                      <a:pt x="63" y="15"/>
                      <a:pt x="63" y="15"/>
                      <a:pt x="63" y="15"/>
                    </a:cubicBezTo>
                    <a:cubicBezTo>
                      <a:pt x="62" y="15"/>
                      <a:pt x="62" y="15"/>
                      <a:pt x="62" y="15"/>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0" y="7"/>
                      <a:pt x="0" y="7"/>
                      <a:pt x="0" y="7"/>
                    </a:cubicBezTo>
                    <a:cubicBezTo>
                      <a:pt x="1" y="3"/>
                      <a:pt x="1" y="3"/>
                      <a:pt x="1" y="3"/>
                    </a:cubicBezTo>
                    <a:cubicBezTo>
                      <a:pt x="1" y="3"/>
                      <a:pt x="1" y="2"/>
                      <a:pt x="1" y="2"/>
                    </a:cubicBezTo>
                    <a:cubicBezTo>
                      <a:pt x="1" y="2"/>
                      <a:pt x="2" y="1"/>
                      <a:pt x="2" y="1"/>
                    </a:cubicBezTo>
                    <a:cubicBezTo>
                      <a:pt x="2" y="1"/>
                      <a:pt x="3" y="1"/>
                      <a:pt x="3" y="0"/>
                    </a:cubicBezTo>
                    <a:cubicBezTo>
                      <a:pt x="3" y="0"/>
                      <a:pt x="4" y="0"/>
                      <a:pt x="4" y="0"/>
                    </a:cubicBezTo>
                    <a:lnTo>
                      <a:pt x="62" y="8"/>
                    </a:lnTo>
                    <a:close/>
                    <a:moveTo>
                      <a:pt x="61" y="13"/>
                    </a:moveTo>
                    <a:cubicBezTo>
                      <a:pt x="60" y="11"/>
                      <a:pt x="60" y="11"/>
                      <a:pt x="60" y="11"/>
                    </a:cubicBezTo>
                    <a:cubicBezTo>
                      <a:pt x="61" y="10"/>
                      <a:pt x="61" y="10"/>
                      <a:pt x="61" y="10"/>
                    </a:cubicBezTo>
                    <a:cubicBezTo>
                      <a:pt x="60" y="10"/>
                      <a:pt x="60" y="10"/>
                      <a:pt x="60" y="10"/>
                    </a:cubicBezTo>
                    <a:cubicBezTo>
                      <a:pt x="60" y="11"/>
                      <a:pt x="60" y="11"/>
                      <a:pt x="60" y="11"/>
                    </a:cubicBezTo>
                    <a:cubicBezTo>
                      <a:pt x="59" y="10"/>
                      <a:pt x="59" y="10"/>
                      <a:pt x="59" y="10"/>
                    </a:cubicBezTo>
                    <a:cubicBezTo>
                      <a:pt x="58" y="10"/>
                      <a:pt x="58" y="10"/>
                      <a:pt x="58" y="10"/>
                    </a:cubicBezTo>
                    <a:cubicBezTo>
                      <a:pt x="59" y="11"/>
                      <a:pt x="59" y="11"/>
                      <a:pt x="59" y="11"/>
                    </a:cubicBezTo>
                    <a:cubicBezTo>
                      <a:pt x="58" y="12"/>
                      <a:pt x="58" y="12"/>
                      <a:pt x="58" y="12"/>
                    </a:cubicBezTo>
                    <a:cubicBezTo>
                      <a:pt x="58" y="12"/>
                      <a:pt x="58" y="12"/>
                      <a:pt x="58" y="12"/>
                    </a:cubicBezTo>
                    <a:cubicBezTo>
                      <a:pt x="58" y="12"/>
                      <a:pt x="58" y="12"/>
                      <a:pt x="58" y="12"/>
                    </a:cubicBezTo>
                    <a:cubicBezTo>
                      <a:pt x="59" y="12"/>
                      <a:pt x="59" y="12"/>
                      <a:pt x="59" y="12"/>
                    </a:cubicBezTo>
                    <a:cubicBezTo>
                      <a:pt x="60" y="12"/>
                      <a:pt x="60" y="12"/>
                      <a:pt x="60" y="12"/>
                    </a:cubicBezTo>
                    <a:cubicBezTo>
                      <a:pt x="60" y="13"/>
                      <a:pt x="60" y="13"/>
                      <a:pt x="60" y="13"/>
                    </a:cubicBezTo>
                    <a:cubicBezTo>
                      <a:pt x="61" y="13"/>
                      <a:pt x="61" y="13"/>
                      <a:pt x="61" y="13"/>
                    </a:cubicBezTo>
                    <a:moveTo>
                      <a:pt x="56" y="12"/>
                    </a:moveTo>
                    <a:cubicBezTo>
                      <a:pt x="56" y="9"/>
                      <a:pt x="56" y="9"/>
                      <a:pt x="56" y="9"/>
                    </a:cubicBezTo>
                    <a:cubicBezTo>
                      <a:pt x="54" y="9"/>
                      <a:pt x="54" y="9"/>
                      <a:pt x="54" y="9"/>
                    </a:cubicBezTo>
                    <a:cubicBezTo>
                      <a:pt x="53" y="12"/>
                      <a:pt x="53" y="12"/>
                      <a:pt x="53" y="12"/>
                    </a:cubicBezTo>
                    <a:cubicBezTo>
                      <a:pt x="56" y="12"/>
                      <a:pt x="56" y="12"/>
                      <a:pt x="56" y="12"/>
                    </a:cubicBezTo>
                    <a:moveTo>
                      <a:pt x="52" y="11"/>
                    </a:moveTo>
                    <a:cubicBezTo>
                      <a:pt x="52" y="11"/>
                      <a:pt x="52" y="11"/>
                      <a:pt x="52" y="11"/>
                    </a:cubicBezTo>
                    <a:cubicBezTo>
                      <a:pt x="49" y="10"/>
                      <a:pt x="49" y="10"/>
                      <a:pt x="49" y="10"/>
                    </a:cubicBezTo>
                    <a:cubicBezTo>
                      <a:pt x="49" y="11"/>
                      <a:pt x="49" y="11"/>
                      <a:pt x="49" y="11"/>
                    </a:cubicBezTo>
                    <a:cubicBezTo>
                      <a:pt x="52" y="11"/>
                      <a:pt x="52" y="11"/>
                      <a:pt x="5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8" name="Freeform 52"/>
              <p:cNvSpPr>
                <a:spLocks/>
              </p:cNvSpPr>
              <p:nvPr/>
            </p:nvSpPr>
            <p:spPr bwMode="auto">
              <a:xfrm>
                <a:off x="3410" y="1092"/>
                <a:ext cx="47" cy="157"/>
              </a:xfrm>
              <a:custGeom>
                <a:avLst/>
                <a:gdLst>
                  <a:gd name="T0" fmla="*/ 11 w 14"/>
                  <a:gd name="T1" fmla="*/ 1 h 46"/>
                  <a:gd name="T2" fmla="*/ 12 w 14"/>
                  <a:gd name="T3" fmla="*/ 1 h 46"/>
                  <a:gd name="T4" fmla="*/ 13 w 14"/>
                  <a:gd name="T5" fmla="*/ 2 h 46"/>
                  <a:gd name="T6" fmla="*/ 13 w 14"/>
                  <a:gd name="T7" fmla="*/ 3 h 46"/>
                  <a:gd name="T8" fmla="*/ 14 w 14"/>
                  <a:gd name="T9" fmla="*/ 5 h 46"/>
                  <a:gd name="T10" fmla="*/ 8 w 14"/>
                  <a:gd name="T11" fmla="*/ 43 h 46"/>
                  <a:gd name="T12" fmla="*/ 7 w 14"/>
                  <a:gd name="T13" fmla="*/ 44 h 46"/>
                  <a:gd name="T14" fmla="*/ 6 w 14"/>
                  <a:gd name="T15" fmla="*/ 45 h 46"/>
                  <a:gd name="T16" fmla="*/ 5 w 14"/>
                  <a:gd name="T17" fmla="*/ 46 h 46"/>
                  <a:gd name="T18" fmla="*/ 4 w 14"/>
                  <a:gd name="T19" fmla="*/ 46 h 46"/>
                  <a:gd name="T20" fmla="*/ 0 w 14"/>
                  <a:gd name="T21" fmla="*/ 45 h 46"/>
                  <a:gd name="T22" fmla="*/ 1 w 14"/>
                  <a:gd name="T23" fmla="*/ 42 h 46"/>
                  <a:gd name="T24" fmla="*/ 4 w 14"/>
                  <a:gd name="T25" fmla="*/ 42 h 46"/>
                  <a:gd name="T26" fmla="*/ 10 w 14"/>
                  <a:gd name="T27" fmla="*/ 4 h 46"/>
                  <a:gd name="T28" fmla="*/ 7 w 14"/>
                  <a:gd name="T29" fmla="*/ 4 h 46"/>
                  <a:gd name="T30" fmla="*/ 7 w 14"/>
                  <a:gd name="T31" fmla="*/ 3 h 46"/>
                  <a:gd name="T32" fmla="*/ 7 w 14"/>
                  <a:gd name="T33" fmla="*/ 2 h 46"/>
                  <a:gd name="T34" fmla="*/ 7 w 14"/>
                  <a:gd name="T35" fmla="*/ 2 h 46"/>
                  <a:gd name="T36" fmla="*/ 7 w 14"/>
                  <a:gd name="T37" fmla="*/ 1 h 46"/>
                  <a:gd name="T38" fmla="*/ 7 w 14"/>
                  <a:gd name="T39" fmla="*/ 0 h 46"/>
                  <a:gd name="T40" fmla="*/ 11 w 14"/>
                  <a:gd name="T41"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46">
                    <a:moveTo>
                      <a:pt x="11" y="1"/>
                    </a:moveTo>
                    <a:cubicBezTo>
                      <a:pt x="11" y="1"/>
                      <a:pt x="12" y="1"/>
                      <a:pt x="12" y="1"/>
                    </a:cubicBezTo>
                    <a:cubicBezTo>
                      <a:pt x="12" y="1"/>
                      <a:pt x="13" y="2"/>
                      <a:pt x="13" y="2"/>
                    </a:cubicBezTo>
                    <a:cubicBezTo>
                      <a:pt x="13" y="2"/>
                      <a:pt x="13" y="3"/>
                      <a:pt x="13" y="3"/>
                    </a:cubicBezTo>
                    <a:cubicBezTo>
                      <a:pt x="14" y="4"/>
                      <a:pt x="14" y="4"/>
                      <a:pt x="14" y="5"/>
                    </a:cubicBezTo>
                    <a:cubicBezTo>
                      <a:pt x="8" y="43"/>
                      <a:pt x="8" y="43"/>
                      <a:pt x="8" y="43"/>
                    </a:cubicBezTo>
                    <a:cubicBezTo>
                      <a:pt x="7" y="43"/>
                      <a:pt x="7" y="44"/>
                      <a:pt x="7" y="44"/>
                    </a:cubicBezTo>
                    <a:cubicBezTo>
                      <a:pt x="7" y="45"/>
                      <a:pt x="7" y="45"/>
                      <a:pt x="6" y="45"/>
                    </a:cubicBezTo>
                    <a:cubicBezTo>
                      <a:pt x="6" y="45"/>
                      <a:pt x="5" y="46"/>
                      <a:pt x="5" y="46"/>
                    </a:cubicBezTo>
                    <a:cubicBezTo>
                      <a:pt x="5" y="46"/>
                      <a:pt x="4" y="46"/>
                      <a:pt x="4" y="46"/>
                    </a:cubicBezTo>
                    <a:cubicBezTo>
                      <a:pt x="0" y="45"/>
                      <a:pt x="0" y="45"/>
                      <a:pt x="0" y="45"/>
                    </a:cubicBezTo>
                    <a:cubicBezTo>
                      <a:pt x="1" y="42"/>
                      <a:pt x="1" y="42"/>
                      <a:pt x="1" y="42"/>
                    </a:cubicBezTo>
                    <a:cubicBezTo>
                      <a:pt x="4" y="42"/>
                      <a:pt x="4" y="42"/>
                      <a:pt x="4" y="42"/>
                    </a:cubicBezTo>
                    <a:cubicBezTo>
                      <a:pt x="10" y="4"/>
                      <a:pt x="10" y="4"/>
                      <a:pt x="10" y="4"/>
                    </a:cubicBezTo>
                    <a:cubicBezTo>
                      <a:pt x="7" y="4"/>
                      <a:pt x="7" y="4"/>
                      <a:pt x="7" y="4"/>
                    </a:cubicBezTo>
                    <a:cubicBezTo>
                      <a:pt x="7" y="3"/>
                      <a:pt x="7" y="3"/>
                      <a:pt x="7" y="3"/>
                    </a:cubicBezTo>
                    <a:cubicBezTo>
                      <a:pt x="7" y="3"/>
                      <a:pt x="7" y="3"/>
                      <a:pt x="7" y="2"/>
                    </a:cubicBezTo>
                    <a:cubicBezTo>
                      <a:pt x="7" y="2"/>
                      <a:pt x="7" y="2"/>
                      <a:pt x="7" y="2"/>
                    </a:cubicBezTo>
                    <a:cubicBezTo>
                      <a:pt x="7" y="1"/>
                      <a:pt x="7" y="1"/>
                      <a:pt x="7" y="1"/>
                    </a:cubicBezTo>
                    <a:cubicBezTo>
                      <a:pt x="7" y="1"/>
                      <a:pt x="7" y="0"/>
                      <a:pt x="7" y="0"/>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59" name="Freeform 53"/>
              <p:cNvSpPr>
                <a:spLocks/>
              </p:cNvSpPr>
              <p:nvPr/>
            </p:nvSpPr>
            <p:spPr bwMode="auto">
              <a:xfrm>
                <a:off x="3447" y="1065"/>
                <a:ext cx="44" cy="157"/>
              </a:xfrm>
              <a:custGeom>
                <a:avLst/>
                <a:gdLst>
                  <a:gd name="T0" fmla="*/ 10 w 13"/>
                  <a:gd name="T1" fmla="*/ 1 h 46"/>
                  <a:gd name="T2" fmla="*/ 11 w 13"/>
                  <a:gd name="T3" fmla="*/ 1 h 46"/>
                  <a:gd name="T4" fmla="*/ 12 w 13"/>
                  <a:gd name="T5" fmla="*/ 2 h 46"/>
                  <a:gd name="T6" fmla="*/ 13 w 13"/>
                  <a:gd name="T7" fmla="*/ 3 h 46"/>
                  <a:gd name="T8" fmla="*/ 13 w 13"/>
                  <a:gd name="T9" fmla="*/ 4 h 46"/>
                  <a:gd name="T10" fmla="*/ 7 w 13"/>
                  <a:gd name="T11" fmla="*/ 43 h 46"/>
                  <a:gd name="T12" fmla="*/ 6 w 13"/>
                  <a:gd name="T13" fmla="*/ 44 h 46"/>
                  <a:gd name="T14" fmla="*/ 6 w 13"/>
                  <a:gd name="T15" fmla="*/ 45 h 46"/>
                  <a:gd name="T16" fmla="*/ 4 w 13"/>
                  <a:gd name="T17" fmla="*/ 46 h 46"/>
                  <a:gd name="T18" fmla="*/ 3 w 13"/>
                  <a:gd name="T19" fmla="*/ 46 h 46"/>
                  <a:gd name="T20" fmla="*/ 0 w 13"/>
                  <a:gd name="T21" fmla="*/ 45 h 46"/>
                  <a:gd name="T22" fmla="*/ 0 w 13"/>
                  <a:gd name="T23" fmla="*/ 42 h 46"/>
                  <a:gd name="T24" fmla="*/ 4 w 13"/>
                  <a:gd name="T25" fmla="*/ 43 h 46"/>
                  <a:gd name="T26" fmla="*/ 10 w 13"/>
                  <a:gd name="T27" fmla="*/ 4 h 46"/>
                  <a:gd name="T28" fmla="*/ 6 w 13"/>
                  <a:gd name="T29" fmla="*/ 4 h 46"/>
                  <a:gd name="T30" fmla="*/ 6 w 13"/>
                  <a:gd name="T31" fmla="*/ 3 h 46"/>
                  <a:gd name="T32" fmla="*/ 6 w 13"/>
                  <a:gd name="T33" fmla="*/ 2 h 46"/>
                  <a:gd name="T34" fmla="*/ 6 w 13"/>
                  <a:gd name="T35" fmla="*/ 2 h 46"/>
                  <a:gd name="T36" fmla="*/ 6 w 13"/>
                  <a:gd name="T37" fmla="*/ 1 h 46"/>
                  <a:gd name="T38" fmla="*/ 6 w 13"/>
                  <a:gd name="T39" fmla="*/ 0 h 46"/>
                  <a:gd name="T40" fmla="*/ 10 w 13"/>
                  <a:gd name="T41"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0" y="1"/>
                    </a:moveTo>
                    <a:cubicBezTo>
                      <a:pt x="11" y="1"/>
                      <a:pt x="11" y="1"/>
                      <a:pt x="11" y="1"/>
                    </a:cubicBezTo>
                    <a:cubicBezTo>
                      <a:pt x="12" y="1"/>
                      <a:pt x="12" y="2"/>
                      <a:pt x="12" y="2"/>
                    </a:cubicBezTo>
                    <a:cubicBezTo>
                      <a:pt x="13" y="2"/>
                      <a:pt x="13" y="3"/>
                      <a:pt x="13" y="3"/>
                    </a:cubicBezTo>
                    <a:cubicBezTo>
                      <a:pt x="13" y="4"/>
                      <a:pt x="13" y="4"/>
                      <a:pt x="13" y="4"/>
                    </a:cubicBezTo>
                    <a:cubicBezTo>
                      <a:pt x="7" y="43"/>
                      <a:pt x="7" y="43"/>
                      <a:pt x="7" y="43"/>
                    </a:cubicBezTo>
                    <a:cubicBezTo>
                      <a:pt x="7" y="44"/>
                      <a:pt x="7" y="44"/>
                      <a:pt x="6" y="44"/>
                    </a:cubicBezTo>
                    <a:cubicBezTo>
                      <a:pt x="6" y="45"/>
                      <a:pt x="6" y="45"/>
                      <a:pt x="6" y="45"/>
                    </a:cubicBezTo>
                    <a:cubicBezTo>
                      <a:pt x="5" y="46"/>
                      <a:pt x="5" y="46"/>
                      <a:pt x="4" y="46"/>
                    </a:cubicBezTo>
                    <a:cubicBezTo>
                      <a:pt x="4" y="46"/>
                      <a:pt x="3" y="46"/>
                      <a:pt x="3" y="46"/>
                    </a:cubicBezTo>
                    <a:cubicBezTo>
                      <a:pt x="0" y="45"/>
                      <a:pt x="0" y="45"/>
                      <a:pt x="0" y="45"/>
                    </a:cubicBezTo>
                    <a:cubicBezTo>
                      <a:pt x="0" y="42"/>
                      <a:pt x="0" y="42"/>
                      <a:pt x="0" y="42"/>
                    </a:cubicBezTo>
                    <a:cubicBezTo>
                      <a:pt x="4" y="43"/>
                      <a:pt x="4" y="43"/>
                      <a:pt x="4" y="43"/>
                    </a:cubicBezTo>
                    <a:cubicBezTo>
                      <a:pt x="10" y="4"/>
                      <a:pt x="10" y="4"/>
                      <a:pt x="10" y="4"/>
                    </a:cubicBezTo>
                    <a:cubicBezTo>
                      <a:pt x="6" y="4"/>
                      <a:pt x="6" y="4"/>
                      <a:pt x="6" y="4"/>
                    </a:cubicBezTo>
                    <a:cubicBezTo>
                      <a:pt x="6" y="3"/>
                      <a:pt x="6" y="3"/>
                      <a:pt x="6" y="3"/>
                    </a:cubicBezTo>
                    <a:cubicBezTo>
                      <a:pt x="6" y="3"/>
                      <a:pt x="6" y="3"/>
                      <a:pt x="6" y="2"/>
                    </a:cubicBezTo>
                    <a:cubicBezTo>
                      <a:pt x="6" y="2"/>
                      <a:pt x="6" y="2"/>
                      <a:pt x="6" y="2"/>
                    </a:cubicBezTo>
                    <a:cubicBezTo>
                      <a:pt x="6" y="1"/>
                      <a:pt x="6" y="1"/>
                      <a:pt x="6" y="1"/>
                    </a:cubicBezTo>
                    <a:cubicBezTo>
                      <a:pt x="6" y="0"/>
                      <a:pt x="6" y="0"/>
                      <a:pt x="6" y="0"/>
                    </a:cubicBezTo>
                    <a:lnTo>
                      <a:pt x="1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grpSp>
      </p:grpSp>
      <p:sp>
        <p:nvSpPr>
          <p:cNvPr id="84" name="Freeform 15"/>
          <p:cNvSpPr>
            <a:spLocks noEditPoints="1"/>
          </p:cNvSpPr>
          <p:nvPr/>
        </p:nvSpPr>
        <p:spPr bwMode="black">
          <a:xfrm>
            <a:off x="1339971" y="2169428"/>
            <a:ext cx="1206603" cy="1207993"/>
          </a:xfrm>
          <a:custGeom>
            <a:avLst/>
            <a:gdLst>
              <a:gd name="T0" fmla="*/ 455 w 708"/>
              <a:gd name="T1" fmla="*/ 121 h 709"/>
              <a:gd name="T2" fmla="*/ 392 w 708"/>
              <a:gd name="T3" fmla="*/ 121 h 709"/>
              <a:gd name="T4" fmla="*/ 392 w 708"/>
              <a:gd name="T5" fmla="*/ 206 h 709"/>
              <a:gd name="T6" fmla="*/ 316 w 708"/>
              <a:gd name="T7" fmla="*/ 206 h 709"/>
              <a:gd name="T8" fmla="*/ 316 w 708"/>
              <a:gd name="T9" fmla="*/ 121 h 709"/>
              <a:gd name="T10" fmla="*/ 250 w 708"/>
              <a:gd name="T11" fmla="*/ 121 h 709"/>
              <a:gd name="T12" fmla="*/ 354 w 708"/>
              <a:gd name="T13" fmla="*/ 0 h 709"/>
              <a:gd name="T14" fmla="*/ 455 w 708"/>
              <a:gd name="T15" fmla="*/ 121 h 709"/>
              <a:gd name="T16" fmla="*/ 205 w 708"/>
              <a:gd name="T17" fmla="*/ 371 h 709"/>
              <a:gd name="T18" fmla="*/ 139 w 708"/>
              <a:gd name="T19" fmla="*/ 371 h 709"/>
              <a:gd name="T20" fmla="*/ 139 w 708"/>
              <a:gd name="T21" fmla="*/ 456 h 709"/>
              <a:gd name="T22" fmla="*/ 63 w 708"/>
              <a:gd name="T23" fmla="*/ 456 h 709"/>
              <a:gd name="T24" fmla="*/ 63 w 708"/>
              <a:gd name="T25" fmla="*/ 371 h 709"/>
              <a:gd name="T26" fmla="*/ 0 w 708"/>
              <a:gd name="T27" fmla="*/ 371 h 709"/>
              <a:gd name="T28" fmla="*/ 101 w 708"/>
              <a:gd name="T29" fmla="*/ 251 h 709"/>
              <a:gd name="T30" fmla="*/ 205 w 708"/>
              <a:gd name="T31" fmla="*/ 371 h 709"/>
              <a:gd name="T32" fmla="*/ 205 w 708"/>
              <a:gd name="T33" fmla="*/ 503 h 709"/>
              <a:gd name="T34" fmla="*/ 0 w 708"/>
              <a:gd name="T35" fmla="*/ 503 h 709"/>
              <a:gd name="T36" fmla="*/ 0 w 708"/>
              <a:gd name="T37" fmla="*/ 709 h 709"/>
              <a:gd name="T38" fmla="*/ 205 w 708"/>
              <a:gd name="T39" fmla="*/ 709 h 709"/>
              <a:gd name="T40" fmla="*/ 205 w 708"/>
              <a:gd name="T41" fmla="*/ 503 h 709"/>
              <a:gd name="T42" fmla="*/ 708 w 708"/>
              <a:gd name="T43" fmla="*/ 503 h 709"/>
              <a:gd name="T44" fmla="*/ 503 w 708"/>
              <a:gd name="T45" fmla="*/ 503 h 709"/>
              <a:gd name="T46" fmla="*/ 503 w 708"/>
              <a:gd name="T47" fmla="*/ 709 h 709"/>
              <a:gd name="T48" fmla="*/ 708 w 708"/>
              <a:gd name="T49" fmla="*/ 709 h 709"/>
              <a:gd name="T50" fmla="*/ 708 w 708"/>
              <a:gd name="T51" fmla="*/ 503 h 709"/>
              <a:gd name="T52" fmla="*/ 708 w 708"/>
              <a:gd name="T53" fmla="*/ 0 h 709"/>
              <a:gd name="T54" fmla="*/ 503 w 708"/>
              <a:gd name="T55" fmla="*/ 0 h 709"/>
              <a:gd name="T56" fmla="*/ 503 w 708"/>
              <a:gd name="T57" fmla="*/ 206 h 709"/>
              <a:gd name="T58" fmla="*/ 708 w 708"/>
              <a:gd name="T59" fmla="*/ 206 h 709"/>
              <a:gd name="T60" fmla="*/ 708 w 708"/>
              <a:gd name="T61" fmla="*/ 0 h 709"/>
              <a:gd name="T62" fmla="*/ 708 w 708"/>
              <a:gd name="T63" fmla="*/ 251 h 709"/>
              <a:gd name="T64" fmla="*/ 503 w 708"/>
              <a:gd name="T65" fmla="*/ 251 h 709"/>
              <a:gd name="T66" fmla="*/ 503 w 708"/>
              <a:gd name="T67" fmla="*/ 456 h 709"/>
              <a:gd name="T68" fmla="*/ 708 w 708"/>
              <a:gd name="T69" fmla="*/ 456 h 709"/>
              <a:gd name="T70" fmla="*/ 708 w 708"/>
              <a:gd name="T71" fmla="*/ 251 h 709"/>
              <a:gd name="T72" fmla="*/ 455 w 708"/>
              <a:gd name="T73" fmla="*/ 251 h 709"/>
              <a:gd name="T74" fmla="*/ 250 w 708"/>
              <a:gd name="T75" fmla="*/ 251 h 709"/>
              <a:gd name="T76" fmla="*/ 250 w 708"/>
              <a:gd name="T77" fmla="*/ 456 h 709"/>
              <a:gd name="T78" fmla="*/ 455 w 708"/>
              <a:gd name="T79" fmla="*/ 456 h 709"/>
              <a:gd name="T80" fmla="*/ 455 w 708"/>
              <a:gd name="T81" fmla="*/ 251 h 709"/>
              <a:gd name="T82" fmla="*/ 455 w 708"/>
              <a:gd name="T83" fmla="*/ 503 h 709"/>
              <a:gd name="T84" fmla="*/ 250 w 708"/>
              <a:gd name="T85" fmla="*/ 503 h 709"/>
              <a:gd name="T86" fmla="*/ 250 w 708"/>
              <a:gd name="T87" fmla="*/ 709 h 709"/>
              <a:gd name="T88" fmla="*/ 455 w 708"/>
              <a:gd name="T89" fmla="*/ 709 h 709"/>
              <a:gd name="T90" fmla="*/ 455 w 708"/>
              <a:gd name="T91" fmla="*/ 50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8" h="709">
                <a:moveTo>
                  <a:pt x="455" y="121"/>
                </a:moveTo>
                <a:lnTo>
                  <a:pt x="392" y="121"/>
                </a:lnTo>
                <a:lnTo>
                  <a:pt x="392" y="206"/>
                </a:lnTo>
                <a:lnTo>
                  <a:pt x="316" y="206"/>
                </a:lnTo>
                <a:lnTo>
                  <a:pt x="316" y="121"/>
                </a:lnTo>
                <a:lnTo>
                  <a:pt x="250" y="121"/>
                </a:lnTo>
                <a:lnTo>
                  <a:pt x="354" y="0"/>
                </a:lnTo>
                <a:lnTo>
                  <a:pt x="455" y="121"/>
                </a:lnTo>
                <a:close/>
                <a:moveTo>
                  <a:pt x="205" y="371"/>
                </a:moveTo>
                <a:lnTo>
                  <a:pt x="139" y="371"/>
                </a:lnTo>
                <a:lnTo>
                  <a:pt x="139" y="456"/>
                </a:lnTo>
                <a:lnTo>
                  <a:pt x="63" y="456"/>
                </a:lnTo>
                <a:lnTo>
                  <a:pt x="63" y="371"/>
                </a:lnTo>
                <a:lnTo>
                  <a:pt x="0" y="371"/>
                </a:lnTo>
                <a:lnTo>
                  <a:pt x="101" y="251"/>
                </a:lnTo>
                <a:lnTo>
                  <a:pt x="205" y="371"/>
                </a:lnTo>
                <a:close/>
                <a:moveTo>
                  <a:pt x="205" y="503"/>
                </a:moveTo>
                <a:lnTo>
                  <a:pt x="0" y="503"/>
                </a:lnTo>
                <a:lnTo>
                  <a:pt x="0" y="709"/>
                </a:lnTo>
                <a:lnTo>
                  <a:pt x="205" y="709"/>
                </a:lnTo>
                <a:lnTo>
                  <a:pt x="205" y="503"/>
                </a:lnTo>
                <a:close/>
                <a:moveTo>
                  <a:pt x="708" y="503"/>
                </a:moveTo>
                <a:lnTo>
                  <a:pt x="503" y="503"/>
                </a:lnTo>
                <a:lnTo>
                  <a:pt x="503" y="709"/>
                </a:lnTo>
                <a:lnTo>
                  <a:pt x="708" y="709"/>
                </a:lnTo>
                <a:lnTo>
                  <a:pt x="708" y="503"/>
                </a:lnTo>
                <a:close/>
                <a:moveTo>
                  <a:pt x="708" y="0"/>
                </a:moveTo>
                <a:lnTo>
                  <a:pt x="503" y="0"/>
                </a:lnTo>
                <a:lnTo>
                  <a:pt x="503" y="206"/>
                </a:lnTo>
                <a:lnTo>
                  <a:pt x="708" y="206"/>
                </a:lnTo>
                <a:lnTo>
                  <a:pt x="708" y="0"/>
                </a:lnTo>
                <a:close/>
                <a:moveTo>
                  <a:pt x="708" y="251"/>
                </a:moveTo>
                <a:lnTo>
                  <a:pt x="503" y="251"/>
                </a:lnTo>
                <a:lnTo>
                  <a:pt x="503" y="456"/>
                </a:lnTo>
                <a:lnTo>
                  <a:pt x="708" y="456"/>
                </a:lnTo>
                <a:lnTo>
                  <a:pt x="708" y="251"/>
                </a:lnTo>
                <a:close/>
                <a:moveTo>
                  <a:pt x="455" y="251"/>
                </a:moveTo>
                <a:lnTo>
                  <a:pt x="250" y="251"/>
                </a:lnTo>
                <a:lnTo>
                  <a:pt x="250" y="456"/>
                </a:lnTo>
                <a:lnTo>
                  <a:pt x="455" y="456"/>
                </a:lnTo>
                <a:lnTo>
                  <a:pt x="455" y="251"/>
                </a:lnTo>
                <a:close/>
                <a:moveTo>
                  <a:pt x="455" y="503"/>
                </a:moveTo>
                <a:lnTo>
                  <a:pt x="250" y="503"/>
                </a:lnTo>
                <a:lnTo>
                  <a:pt x="250" y="709"/>
                </a:lnTo>
                <a:lnTo>
                  <a:pt x="455" y="709"/>
                </a:lnTo>
                <a:lnTo>
                  <a:pt x="455" y="503"/>
                </a:lnTo>
                <a:close/>
              </a:path>
            </a:pathLst>
          </a:custGeom>
          <a:solidFill>
            <a:srgbClr val="FFFFFF"/>
          </a:solidFill>
          <a:ln>
            <a:noFill/>
          </a:ln>
        </p:spPr>
        <p:txBody>
          <a:bodyPr vert="horz" wrap="square" lIns="83943" tIns="41972" rIns="83943" bIns="41972" numCol="1" anchor="t" anchorCtr="0" compatLnSpc="1">
            <a:prstTxWarp prst="textNoShape">
              <a:avLst/>
            </a:prstTxWarp>
          </a:bodyPr>
          <a:lstStyle/>
          <a:p>
            <a:endParaRPr lang="en-US" sz="1632">
              <a:solidFill>
                <a:srgbClr val="282828"/>
              </a:solidFill>
            </a:endParaRPr>
          </a:p>
        </p:txBody>
      </p:sp>
      <p:sp>
        <p:nvSpPr>
          <p:cNvPr id="64" name="Rectangle 63"/>
          <p:cNvSpPr/>
          <p:nvPr/>
        </p:nvSpPr>
        <p:spPr bwMode="auto">
          <a:xfrm>
            <a:off x="9155846" y="1557085"/>
            <a:ext cx="2602047" cy="242245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b" anchorCtr="0" forceAA="0" compatLnSpc="1">
            <a:prstTxWarp prst="textNoShape">
              <a:avLst/>
            </a:prstTxWarp>
            <a:noAutofit/>
          </a:bodyPr>
          <a:lstStyle/>
          <a:p>
            <a:pPr>
              <a:spcAft>
                <a:spcPts val="2448"/>
              </a:spcAft>
            </a:pPr>
            <a:endParaRPr lang="en-US" sz="2448" dirty="0">
              <a:solidFill>
                <a:srgbClr val="FFFFFF"/>
              </a:solidFill>
            </a:endParaRPr>
          </a:p>
        </p:txBody>
      </p:sp>
      <p:sp>
        <p:nvSpPr>
          <p:cNvPr id="65" name="Rectangle 64"/>
          <p:cNvSpPr/>
          <p:nvPr/>
        </p:nvSpPr>
        <p:spPr bwMode="auto">
          <a:xfrm>
            <a:off x="9160650" y="3979536"/>
            <a:ext cx="2597243" cy="1865207"/>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186521" rIns="93260" bIns="93260" numCol="1" spcCol="0" rtlCol="0" fromWordArt="0" anchor="t" anchorCtr="0" forceAA="0" compatLnSpc="1">
            <a:prstTxWarp prst="textNoShape">
              <a:avLst/>
            </a:prstTxWarp>
            <a:noAutofit/>
          </a:bodyPr>
          <a:lstStyle/>
          <a:p>
            <a:pPr>
              <a:spcAft>
                <a:spcPts val="612"/>
              </a:spcAft>
            </a:pPr>
            <a:r>
              <a:rPr lang="en-US" sz="1836" dirty="0">
                <a:solidFill>
                  <a:srgbClr val="282828">
                    <a:lumMod val="75000"/>
                    <a:lumOff val="25000"/>
                  </a:srgbClr>
                </a:solidFill>
              </a:rPr>
              <a:t>Identity options: </a:t>
            </a:r>
          </a:p>
          <a:p>
            <a:pPr>
              <a:spcAft>
                <a:spcPts val="612"/>
              </a:spcAft>
            </a:pPr>
            <a:r>
              <a:rPr lang="en-US" sz="1836" dirty="0">
                <a:solidFill>
                  <a:srgbClr val="282828">
                    <a:lumMod val="75000"/>
                    <a:lumOff val="25000"/>
                  </a:srgbClr>
                </a:solidFill>
              </a:rPr>
              <a:t>cloud IDs, synchronized IDs </a:t>
            </a:r>
            <a:br>
              <a:rPr lang="en-US" sz="1836" dirty="0">
                <a:solidFill>
                  <a:srgbClr val="282828">
                    <a:lumMod val="75000"/>
                    <a:lumOff val="25000"/>
                  </a:srgbClr>
                </a:solidFill>
              </a:rPr>
            </a:br>
            <a:r>
              <a:rPr lang="en-US" sz="1836" dirty="0">
                <a:solidFill>
                  <a:srgbClr val="282828">
                    <a:lumMod val="75000"/>
                    <a:lumOff val="25000"/>
                  </a:srgbClr>
                </a:solidFill>
              </a:rPr>
              <a:t>and federated IDs</a:t>
            </a:r>
          </a:p>
        </p:txBody>
      </p:sp>
      <p:grpSp>
        <p:nvGrpSpPr>
          <p:cNvPr id="66" name="Group 15"/>
          <p:cNvGrpSpPr>
            <a:grpSpLocks noChangeAspect="1"/>
          </p:cNvGrpSpPr>
          <p:nvPr/>
        </p:nvGrpSpPr>
        <p:grpSpPr bwMode="auto">
          <a:xfrm>
            <a:off x="9633099" y="2252072"/>
            <a:ext cx="1647540" cy="1095664"/>
            <a:chOff x="2601" y="1275"/>
            <a:chExt cx="1427" cy="949"/>
          </a:xfrm>
          <a:solidFill>
            <a:schemeClr val="bg1"/>
          </a:solidFill>
        </p:grpSpPr>
        <p:sp>
          <p:nvSpPr>
            <p:cNvPr id="67" name="Freeform 16"/>
            <p:cNvSpPr>
              <a:spLocks/>
            </p:cNvSpPr>
            <p:nvPr/>
          </p:nvSpPr>
          <p:spPr bwMode="auto">
            <a:xfrm>
              <a:off x="3468" y="1539"/>
              <a:ext cx="26" cy="15"/>
            </a:xfrm>
            <a:custGeom>
              <a:avLst/>
              <a:gdLst>
                <a:gd name="T0" fmla="*/ 3 w 7"/>
                <a:gd name="T1" fmla="*/ 0 h 4"/>
                <a:gd name="T2" fmla="*/ 1 w 7"/>
                <a:gd name="T3" fmla="*/ 1 h 4"/>
                <a:gd name="T4" fmla="*/ 0 w 7"/>
                <a:gd name="T5" fmla="*/ 4 h 4"/>
                <a:gd name="T6" fmla="*/ 7 w 7"/>
                <a:gd name="T7" fmla="*/ 4 h 4"/>
                <a:gd name="T8" fmla="*/ 6 w 7"/>
                <a:gd name="T9" fmla="*/ 1 h 4"/>
                <a:gd name="T10" fmla="*/ 3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3" y="0"/>
                  </a:moveTo>
                  <a:cubicBezTo>
                    <a:pt x="2" y="0"/>
                    <a:pt x="2" y="0"/>
                    <a:pt x="1" y="1"/>
                  </a:cubicBezTo>
                  <a:cubicBezTo>
                    <a:pt x="0" y="2"/>
                    <a:pt x="0" y="3"/>
                    <a:pt x="0" y="4"/>
                  </a:cubicBezTo>
                  <a:cubicBezTo>
                    <a:pt x="7" y="4"/>
                    <a:pt x="7" y="4"/>
                    <a:pt x="7" y="4"/>
                  </a:cubicBezTo>
                  <a:cubicBezTo>
                    <a:pt x="7" y="2"/>
                    <a:pt x="7" y="1"/>
                    <a:pt x="6" y="1"/>
                  </a:cubicBezTo>
                  <a:cubicBezTo>
                    <a:pt x="5" y="0"/>
                    <a:pt x="5"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68" name="Freeform 17"/>
            <p:cNvSpPr>
              <a:spLocks/>
            </p:cNvSpPr>
            <p:nvPr/>
          </p:nvSpPr>
          <p:spPr bwMode="auto">
            <a:xfrm>
              <a:off x="3617" y="1353"/>
              <a:ext cx="74" cy="90"/>
            </a:xfrm>
            <a:custGeom>
              <a:avLst/>
              <a:gdLst>
                <a:gd name="T0" fmla="*/ 5 w 20"/>
                <a:gd name="T1" fmla="*/ 22 h 24"/>
                <a:gd name="T2" fmla="*/ 10 w 20"/>
                <a:gd name="T3" fmla="*/ 24 h 24"/>
                <a:gd name="T4" fmla="*/ 17 w 20"/>
                <a:gd name="T5" fmla="*/ 21 h 24"/>
                <a:gd name="T6" fmla="*/ 20 w 20"/>
                <a:gd name="T7" fmla="*/ 12 h 24"/>
                <a:gd name="T8" fmla="*/ 17 w 20"/>
                <a:gd name="T9" fmla="*/ 3 h 24"/>
                <a:gd name="T10" fmla="*/ 10 w 20"/>
                <a:gd name="T11" fmla="*/ 0 h 24"/>
                <a:gd name="T12" fmla="*/ 3 w 20"/>
                <a:gd name="T13" fmla="*/ 3 h 24"/>
                <a:gd name="T14" fmla="*/ 0 w 20"/>
                <a:gd name="T15" fmla="*/ 12 h 24"/>
                <a:gd name="T16" fmla="*/ 1 w 20"/>
                <a:gd name="T17" fmla="*/ 18 h 24"/>
                <a:gd name="T18" fmla="*/ 5 w 20"/>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5" y="22"/>
                  </a:moveTo>
                  <a:cubicBezTo>
                    <a:pt x="6" y="23"/>
                    <a:pt x="8" y="24"/>
                    <a:pt x="10" y="24"/>
                  </a:cubicBezTo>
                  <a:cubicBezTo>
                    <a:pt x="13" y="24"/>
                    <a:pt x="16" y="23"/>
                    <a:pt x="17" y="21"/>
                  </a:cubicBezTo>
                  <a:cubicBezTo>
                    <a:pt x="19" y="19"/>
                    <a:pt x="20" y="16"/>
                    <a:pt x="20" y="12"/>
                  </a:cubicBezTo>
                  <a:cubicBezTo>
                    <a:pt x="20" y="8"/>
                    <a:pt x="19" y="5"/>
                    <a:pt x="17" y="3"/>
                  </a:cubicBezTo>
                  <a:cubicBezTo>
                    <a:pt x="16" y="1"/>
                    <a:pt x="13" y="0"/>
                    <a:pt x="10" y="0"/>
                  </a:cubicBezTo>
                  <a:cubicBezTo>
                    <a:pt x="7" y="0"/>
                    <a:pt x="5" y="1"/>
                    <a:pt x="3" y="3"/>
                  </a:cubicBezTo>
                  <a:cubicBezTo>
                    <a:pt x="1" y="5"/>
                    <a:pt x="0" y="8"/>
                    <a:pt x="0" y="12"/>
                  </a:cubicBezTo>
                  <a:cubicBezTo>
                    <a:pt x="0" y="14"/>
                    <a:pt x="1" y="16"/>
                    <a:pt x="1" y="18"/>
                  </a:cubicBezTo>
                  <a:cubicBezTo>
                    <a:pt x="2" y="20"/>
                    <a:pt x="3" y="22"/>
                    <a:pt x="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69" name="Freeform 18"/>
            <p:cNvSpPr>
              <a:spLocks/>
            </p:cNvSpPr>
            <p:nvPr/>
          </p:nvSpPr>
          <p:spPr bwMode="auto">
            <a:xfrm>
              <a:off x="3294" y="1562"/>
              <a:ext cx="22" cy="18"/>
            </a:xfrm>
            <a:custGeom>
              <a:avLst/>
              <a:gdLst>
                <a:gd name="T0" fmla="*/ 3 w 6"/>
                <a:gd name="T1" fmla="*/ 5 h 5"/>
                <a:gd name="T2" fmla="*/ 5 w 6"/>
                <a:gd name="T3" fmla="*/ 4 h 5"/>
                <a:gd name="T4" fmla="*/ 6 w 6"/>
                <a:gd name="T5" fmla="*/ 1 h 5"/>
                <a:gd name="T6" fmla="*/ 6 w 6"/>
                <a:gd name="T7" fmla="*/ 0 h 5"/>
                <a:gd name="T8" fmla="*/ 3 w 6"/>
                <a:gd name="T9" fmla="*/ 0 h 5"/>
                <a:gd name="T10" fmla="*/ 1 w 6"/>
                <a:gd name="T11" fmla="*/ 1 h 5"/>
                <a:gd name="T12" fmla="*/ 0 w 6"/>
                <a:gd name="T13" fmla="*/ 3 h 5"/>
                <a:gd name="T14" fmla="*/ 1 w 6"/>
                <a:gd name="T15" fmla="*/ 4 h 5"/>
                <a:gd name="T16" fmla="*/ 3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5"/>
                  </a:moveTo>
                  <a:cubicBezTo>
                    <a:pt x="4" y="5"/>
                    <a:pt x="5" y="5"/>
                    <a:pt x="5" y="4"/>
                  </a:cubicBezTo>
                  <a:cubicBezTo>
                    <a:pt x="6" y="3"/>
                    <a:pt x="6" y="2"/>
                    <a:pt x="6" y="1"/>
                  </a:cubicBezTo>
                  <a:cubicBezTo>
                    <a:pt x="6" y="0"/>
                    <a:pt x="6" y="0"/>
                    <a:pt x="6" y="0"/>
                  </a:cubicBezTo>
                  <a:cubicBezTo>
                    <a:pt x="3" y="0"/>
                    <a:pt x="3" y="0"/>
                    <a:pt x="3" y="0"/>
                  </a:cubicBezTo>
                  <a:cubicBezTo>
                    <a:pt x="2" y="0"/>
                    <a:pt x="1" y="0"/>
                    <a:pt x="1" y="1"/>
                  </a:cubicBezTo>
                  <a:cubicBezTo>
                    <a:pt x="0" y="1"/>
                    <a:pt x="0" y="2"/>
                    <a:pt x="0" y="3"/>
                  </a:cubicBezTo>
                  <a:cubicBezTo>
                    <a:pt x="0" y="3"/>
                    <a:pt x="0" y="4"/>
                    <a:pt x="1" y="4"/>
                  </a:cubicBezTo>
                  <a:cubicBezTo>
                    <a:pt x="1" y="5"/>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70" name="Freeform 19"/>
            <p:cNvSpPr>
              <a:spLocks noEditPoints="1"/>
            </p:cNvSpPr>
            <p:nvPr/>
          </p:nvSpPr>
          <p:spPr bwMode="auto">
            <a:xfrm>
              <a:off x="2601" y="1275"/>
              <a:ext cx="1427" cy="949"/>
            </a:xfrm>
            <a:custGeom>
              <a:avLst/>
              <a:gdLst>
                <a:gd name="T0" fmla="*/ 0 w 385"/>
                <a:gd name="T1" fmla="*/ 53 h 255"/>
                <a:gd name="T2" fmla="*/ 17 w 385"/>
                <a:gd name="T3" fmla="*/ 255 h 255"/>
                <a:gd name="T4" fmla="*/ 385 w 385"/>
                <a:gd name="T5" fmla="*/ 98 h 255"/>
                <a:gd name="T6" fmla="*/ 270 w 385"/>
                <a:gd name="T7" fmla="*/ 24 h 255"/>
                <a:gd name="T8" fmla="*/ 298 w 385"/>
                <a:gd name="T9" fmla="*/ 24 h 255"/>
                <a:gd name="T10" fmla="*/ 284 w 385"/>
                <a:gd name="T11" fmla="*/ 50 h 255"/>
                <a:gd name="T12" fmla="*/ 270 w 385"/>
                <a:gd name="T13" fmla="*/ 24 h 255"/>
                <a:gd name="T14" fmla="*/ 272 w 385"/>
                <a:gd name="T15" fmla="*/ 80 h 255"/>
                <a:gd name="T16" fmla="*/ 267 w 385"/>
                <a:gd name="T17" fmla="*/ 76 h 255"/>
                <a:gd name="T18" fmla="*/ 271 w 385"/>
                <a:gd name="T19" fmla="*/ 68 h 255"/>
                <a:gd name="T20" fmla="*/ 273 w 385"/>
                <a:gd name="T21" fmla="*/ 71 h 255"/>
                <a:gd name="T22" fmla="*/ 269 w 385"/>
                <a:gd name="T23" fmla="*/ 74 h 255"/>
                <a:gd name="T24" fmla="*/ 274 w 385"/>
                <a:gd name="T25" fmla="*/ 83 h 255"/>
                <a:gd name="T26" fmla="*/ 265 w 385"/>
                <a:gd name="T27" fmla="*/ 80 h 255"/>
                <a:gd name="T28" fmla="*/ 261 w 385"/>
                <a:gd name="T29" fmla="*/ 63 h 255"/>
                <a:gd name="T30" fmla="*/ 257 w 385"/>
                <a:gd name="T31" fmla="*/ 63 h 255"/>
                <a:gd name="T32" fmla="*/ 257 w 385"/>
                <a:gd name="T33" fmla="*/ 84 h 255"/>
                <a:gd name="T34" fmla="*/ 233 w 385"/>
                <a:gd name="T35" fmla="*/ 17 h 255"/>
                <a:gd name="T36" fmla="*/ 228 w 385"/>
                <a:gd name="T37" fmla="*/ 49 h 255"/>
                <a:gd name="T38" fmla="*/ 241 w 385"/>
                <a:gd name="T39" fmla="*/ 81 h 255"/>
                <a:gd name="T40" fmla="*/ 237 w 385"/>
                <a:gd name="T41" fmla="*/ 85 h 255"/>
                <a:gd name="T42" fmla="*/ 234 w 385"/>
                <a:gd name="T43" fmla="*/ 69 h 255"/>
                <a:gd name="T44" fmla="*/ 244 w 385"/>
                <a:gd name="T45" fmla="*/ 77 h 255"/>
                <a:gd name="T46" fmla="*/ 211 w 385"/>
                <a:gd name="T47" fmla="*/ 68 h 255"/>
                <a:gd name="T48" fmla="*/ 220 w 385"/>
                <a:gd name="T49" fmla="*/ 68 h 255"/>
                <a:gd name="T50" fmla="*/ 222 w 385"/>
                <a:gd name="T51" fmla="*/ 84 h 255"/>
                <a:gd name="T52" fmla="*/ 216 w 385"/>
                <a:gd name="T53" fmla="*/ 72 h 255"/>
                <a:gd name="T54" fmla="*/ 212 w 385"/>
                <a:gd name="T55" fmla="*/ 75 h 255"/>
                <a:gd name="T56" fmla="*/ 205 w 385"/>
                <a:gd name="T57" fmla="*/ 84 h 255"/>
                <a:gd name="T58" fmla="*/ 205 w 385"/>
                <a:gd name="T59" fmla="*/ 71 h 255"/>
                <a:gd name="T60" fmla="*/ 203 w 385"/>
                <a:gd name="T61" fmla="*/ 45 h 255"/>
                <a:gd name="T62" fmla="*/ 185 w 385"/>
                <a:gd name="T63" fmla="*/ 76 h 255"/>
                <a:gd name="T64" fmla="*/ 187 w 385"/>
                <a:gd name="T65" fmla="*/ 71 h 255"/>
                <a:gd name="T66" fmla="*/ 191 w 385"/>
                <a:gd name="T67" fmla="*/ 68 h 255"/>
                <a:gd name="T68" fmla="*/ 193 w 385"/>
                <a:gd name="T69" fmla="*/ 84 h 255"/>
                <a:gd name="T70" fmla="*/ 185 w 385"/>
                <a:gd name="T71" fmla="*/ 83 h 255"/>
                <a:gd name="T72" fmla="*/ 169 w 385"/>
                <a:gd name="T73" fmla="*/ 68 h 255"/>
                <a:gd name="T74" fmla="*/ 178 w 385"/>
                <a:gd name="T75" fmla="*/ 70 h 255"/>
                <a:gd name="T76" fmla="*/ 176 w 385"/>
                <a:gd name="T77" fmla="*/ 75 h 255"/>
                <a:gd name="T78" fmla="*/ 169 w 385"/>
                <a:gd name="T79" fmla="*/ 75 h 255"/>
                <a:gd name="T80" fmla="*/ 141 w 385"/>
                <a:gd name="T81" fmla="*/ 17 h 255"/>
                <a:gd name="T82" fmla="*/ 146 w 385"/>
                <a:gd name="T83" fmla="*/ 30 h 255"/>
                <a:gd name="T84" fmla="*/ 146 w 385"/>
                <a:gd name="T85" fmla="*/ 45 h 255"/>
                <a:gd name="T86" fmla="*/ 141 w 385"/>
                <a:gd name="T87" fmla="*/ 17 h 255"/>
                <a:gd name="T88" fmla="*/ 146 w 385"/>
                <a:gd name="T89" fmla="*/ 81 h 255"/>
                <a:gd name="T90" fmla="*/ 147 w 385"/>
                <a:gd name="T91" fmla="*/ 86 h 255"/>
                <a:gd name="T92" fmla="*/ 138 w 385"/>
                <a:gd name="T93" fmla="*/ 89 h 255"/>
                <a:gd name="T94" fmla="*/ 137 w 385"/>
                <a:gd name="T95" fmla="*/ 68 h 255"/>
                <a:gd name="T96" fmla="*/ 126 w 385"/>
                <a:gd name="T97" fmla="*/ 69 h 255"/>
                <a:gd name="T98" fmla="*/ 134 w 385"/>
                <a:gd name="T99" fmla="*/ 84 h 255"/>
                <a:gd name="T100" fmla="*/ 128 w 385"/>
                <a:gd name="T101" fmla="*/ 71 h 255"/>
                <a:gd name="T102" fmla="*/ 121 w 385"/>
                <a:gd name="T103" fmla="*/ 84 h 255"/>
                <a:gd name="T104" fmla="*/ 114 w 385"/>
                <a:gd name="T105" fmla="*/ 75 h 255"/>
                <a:gd name="T106" fmla="*/ 114 w 385"/>
                <a:gd name="T107" fmla="*/ 68 h 255"/>
                <a:gd name="T108" fmla="*/ 122 w 385"/>
                <a:gd name="T109" fmla="*/ 69 h 255"/>
                <a:gd name="T110" fmla="*/ 111 w 385"/>
                <a:gd name="T111" fmla="*/ 30 h 255"/>
                <a:gd name="T112" fmla="*/ 111 w 385"/>
                <a:gd name="T113" fmla="*/ 49 h 255"/>
                <a:gd name="T114" fmla="*/ 90 w 385"/>
                <a:gd name="T115" fmla="*/ 49 h 255"/>
                <a:gd name="T116" fmla="*/ 380 w 385"/>
                <a:gd name="T117" fmla="*/ 22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5" h="255">
                  <a:moveTo>
                    <a:pt x="368" y="0"/>
                  </a:moveTo>
                  <a:cubicBezTo>
                    <a:pt x="17" y="0"/>
                    <a:pt x="17" y="0"/>
                    <a:pt x="17" y="0"/>
                  </a:cubicBezTo>
                  <a:cubicBezTo>
                    <a:pt x="8" y="0"/>
                    <a:pt x="0" y="7"/>
                    <a:pt x="0" y="16"/>
                  </a:cubicBezTo>
                  <a:cubicBezTo>
                    <a:pt x="0" y="53"/>
                    <a:pt x="0" y="53"/>
                    <a:pt x="0" y="53"/>
                  </a:cubicBezTo>
                  <a:cubicBezTo>
                    <a:pt x="0" y="98"/>
                    <a:pt x="0" y="98"/>
                    <a:pt x="0" y="98"/>
                  </a:cubicBezTo>
                  <a:cubicBezTo>
                    <a:pt x="0" y="234"/>
                    <a:pt x="0" y="234"/>
                    <a:pt x="0" y="234"/>
                  </a:cubicBezTo>
                  <a:cubicBezTo>
                    <a:pt x="0" y="238"/>
                    <a:pt x="0" y="238"/>
                    <a:pt x="0" y="238"/>
                  </a:cubicBezTo>
                  <a:cubicBezTo>
                    <a:pt x="0" y="247"/>
                    <a:pt x="8" y="255"/>
                    <a:pt x="17" y="255"/>
                  </a:cubicBezTo>
                  <a:cubicBezTo>
                    <a:pt x="368" y="255"/>
                    <a:pt x="368" y="255"/>
                    <a:pt x="368" y="255"/>
                  </a:cubicBezTo>
                  <a:cubicBezTo>
                    <a:pt x="377" y="255"/>
                    <a:pt x="385" y="247"/>
                    <a:pt x="385" y="238"/>
                  </a:cubicBezTo>
                  <a:cubicBezTo>
                    <a:pt x="385" y="234"/>
                    <a:pt x="385" y="234"/>
                    <a:pt x="385" y="234"/>
                  </a:cubicBezTo>
                  <a:cubicBezTo>
                    <a:pt x="385" y="98"/>
                    <a:pt x="385" y="98"/>
                    <a:pt x="385" y="98"/>
                  </a:cubicBezTo>
                  <a:cubicBezTo>
                    <a:pt x="385" y="69"/>
                    <a:pt x="385" y="69"/>
                    <a:pt x="385" y="69"/>
                  </a:cubicBezTo>
                  <a:cubicBezTo>
                    <a:pt x="385" y="16"/>
                    <a:pt x="385" y="16"/>
                    <a:pt x="385" y="16"/>
                  </a:cubicBezTo>
                  <a:cubicBezTo>
                    <a:pt x="385" y="7"/>
                    <a:pt x="377" y="0"/>
                    <a:pt x="368" y="0"/>
                  </a:cubicBezTo>
                  <a:close/>
                  <a:moveTo>
                    <a:pt x="270" y="24"/>
                  </a:moveTo>
                  <a:cubicBezTo>
                    <a:pt x="272" y="22"/>
                    <a:pt x="274" y="20"/>
                    <a:pt x="276" y="18"/>
                  </a:cubicBezTo>
                  <a:cubicBezTo>
                    <a:pt x="278" y="17"/>
                    <a:pt x="281" y="16"/>
                    <a:pt x="285" y="16"/>
                  </a:cubicBezTo>
                  <a:cubicBezTo>
                    <a:pt x="287" y="16"/>
                    <a:pt x="290" y="17"/>
                    <a:pt x="292" y="18"/>
                  </a:cubicBezTo>
                  <a:cubicBezTo>
                    <a:pt x="295" y="20"/>
                    <a:pt x="297" y="21"/>
                    <a:pt x="298" y="24"/>
                  </a:cubicBezTo>
                  <a:cubicBezTo>
                    <a:pt x="299" y="26"/>
                    <a:pt x="300" y="29"/>
                    <a:pt x="300" y="33"/>
                  </a:cubicBezTo>
                  <a:cubicBezTo>
                    <a:pt x="300" y="36"/>
                    <a:pt x="299" y="39"/>
                    <a:pt x="298" y="42"/>
                  </a:cubicBezTo>
                  <a:cubicBezTo>
                    <a:pt x="297" y="44"/>
                    <a:pt x="295" y="46"/>
                    <a:pt x="292" y="48"/>
                  </a:cubicBezTo>
                  <a:cubicBezTo>
                    <a:pt x="290" y="49"/>
                    <a:pt x="287" y="50"/>
                    <a:pt x="284" y="50"/>
                  </a:cubicBezTo>
                  <a:cubicBezTo>
                    <a:pt x="281" y="50"/>
                    <a:pt x="278" y="49"/>
                    <a:pt x="276" y="48"/>
                  </a:cubicBezTo>
                  <a:cubicBezTo>
                    <a:pt x="274" y="46"/>
                    <a:pt x="272" y="44"/>
                    <a:pt x="270" y="42"/>
                  </a:cubicBezTo>
                  <a:cubicBezTo>
                    <a:pt x="269" y="39"/>
                    <a:pt x="269" y="37"/>
                    <a:pt x="269" y="33"/>
                  </a:cubicBezTo>
                  <a:cubicBezTo>
                    <a:pt x="269" y="30"/>
                    <a:pt x="269" y="27"/>
                    <a:pt x="270" y="24"/>
                  </a:cubicBezTo>
                  <a:close/>
                  <a:moveTo>
                    <a:pt x="265" y="80"/>
                  </a:moveTo>
                  <a:cubicBezTo>
                    <a:pt x="266" y="81"/>
                    <a:pt x="267" y="81"/>
                    <a:pt x="267" y="82"/>
                  </a:cubicBezTo>
                  <a:cubicBezTo>
                    <a:pt x="268" y="82"/>
                    <a:pt x="269" y="82"/>
                    <a:pt x="270" y="82"/>
                  </a:cubicBezTo>
                  <a:cubicBezTo>
                    <a:pt x="271" y="82"/>
                    <a:pt x="272" y="81"/>
                    <a:pt x="272" y="80"/>
                  </a:cubicBezTo>
                  <a:cubicBezTo>
                    <a:pt x="272" y="80"/>
                    <a:pt x="272" y="79"/>
                    <a:pt x="272" y="79"/>
                  </a:cubicBezTo>
                  <a:cubicBezTo>
                    <a:pt x="272" y="79"/>
                    <a:pt x="271" y="79"/>
                    <a:pt x="271" y="78"/>
                  </a:cubicBezTo>
                  <a:cubicBezTo>
                    <a:pt x="271" y="78"/>
                    <a:pt x="270" y="78"/>
                    <a:pt x="269" y="78"/>
                  </a:cubicBezTo>
                  <a:cubicBezTo>
                    <a:pt x="268" y="77"/>
                    <a:pt x="267" y="77"/>
                    <a:pt x="267" y="76"/>
                  </a:cubicBezTo>
                  <a:cubicBezTo>
                    <a:pt x="266" y="76"/>
                    <a:pt x="266" y="75"/>
                    <a:pt x="266" y="75"/>
                  </a:cubicBezTo>
                  <a:cubicBezTo>
                    <a:pt x="265" y="74"/>
                    <a:pt x="265" y="74"/>
                    <a:pt x="265" y="73"/>
                  </a:cubicBezTo>
                  <a:cubicBezTo>
                    <a:pt x="265" y="71"/>
                    <a:pt x="266" y="70"/>
                    <a:pt x="267" y="69"/>
                  </a:cubicBezTo>
                  <a:cubicBezTo>
                    <a:pt x="268" y="68"/>
                    <a:pt x="270" y="68"/>
                    <a:pt x="271" y="68"/>
                  </a:cubicBezTo>
                  <a:cubicBezTo>
                    <a:pt x="272" y="68"/>
                    <a:pt x="273" y="68"/>
                    <a:pt x="273" y="68"/>
                  </a:cubicBezTo>
                  <a:cubicBezTo>
                    <a:pt x="274" y="68"/>
                    <a:pt x="275" y="68"/>
                    <a:pt x="275" y="69"/>
                  </a:cubicBezTo>
                  <a:cubicBezTo>
                    <a:pt x="275" y="72"/>
                    <a:pt x="275" y="72"/>
                    <a:pt x="275" y="72"/>
                  </a:cubicBezTo>
                  <a:cubicBezTo>
                    <a:pt x="274" y="72"/>
                    <a:pt x="274" y="71"/>
                    <a:pt x="273" y="71"/>
                  </a:cubicBezTo>
                  <a:cubicBezTo>
                    <a:pt x="273" y="71"/>
                    <a:pt x="272" y="71"/>
                    <a:pt x="271" y="71"/>
                  </a:cubicBezTo>
                  <a:cubicBezTo>
                    <a:pt x="271" y="71"/>
                    <a:pt x="270" y="71"/>
                    <a:pt x="270" y="71"/>
                  </a:cubicBezTo>
                  <a:cubicBezTo>
                    <a:pt x="269" y="72"/>
                    <a:pt x="269" y="72"/>
                    <a:pt x="269" y="72"/>
                  </a:cubicBezTo>
                  <a:cubicBezTo>
                    <a:pt x="269" y="73"/>
                    <a:pt x="269" y="73"/>
                    <a:pt x="269" y="74"/>
                  </a:cubicBezTo>
                  <a:cubicBezTo>
                    <a:pt x="270" y="74"/>
                    <a:pt x="271" y="75"/>
                    <a:pt x="272" y="75"/>
                  </a:cubicBezTo>
                  <a:cubicBezTo>
                    <a:pt x="273" y="76"/>
                    <a:pt x="274" y="76"/>
                    <a:pt x="275" y="77"/>
                  </a:cubicBezTo>
                  <a:cubicBezTo>
                    <a:pt x="276" y="78"/>
                    <a:pt x="276" y="79"/>
                    <a:pt x="276" y="80"/>
                  </a:cubicBezTo>
                  <a:cubicBezTo>
                    <a:pt x="276" y="81"/>
                    <a:pt x="275" y="82"/>
                    <a:pt x="274" y="83"/>
                  </a:cubicBezTo>
                  <a:cubicBezTo>
                    <a:pt x="273" y="84"/>
                    <a:pt x="271" y="85"/>
                    <a:pt x="269" y="85"/>
                  </a:cubicBezTo>
                  <a:cubicBezTo>
                    <a:pt x="269" y="85"/>
                    <a:pt x="268" y="85"/>
                    <a:pt x="267" y="84"/>
                  </a:cubicBezTo>
                  <a:cubicBezTo>
                    <a:pt x="266" y="84"/>
                    <a:pt x="266" y="84"/>
                    <a:pt x="265" y="84"/>
                  </a:cubicBezTo>
                  <a:lnTo>
                    <a:pt x="265" y="80"/>
                  </a:lnTo>
                  <a:close/>
                  <a:moveTo>
                    <a:pt x="257" y="61"/>
                  </a:moveTo>
                  <a:cubicBezTo>
                    <a:pt x="258" y="61"/>
                    <a:pt x="258" y="61"/>
                    <a:pt x="259" y="61"/>
                  </a:cubicBezTo>
                  <a:cubicBezTo>
                    <a:pt x="259" y="61"/>
                    <a:pt x="260" y="61"/>
                    <a:pt x="260" y="61"/>
                  </a:cubicBezTo>
                  <a:cubicBezTo>
                    <a:pt x="261" y="62"/>
                    <a:pt x="261" y="62"/>
                    <a:pt x="261" y="63"/>
                  </a:cubicBezTo>
                  <a:cubicBezTo>
                    <a:pt x="261" y="63"/>
                    <a:pt x="261" y="64"/>
                    <a:pt x="260" y="64"/>
                  </a:cubicBezTo>
                  <a:cubicBezTo>
                    <a:pt x="260" y="65"/>
                    <a:pt x="259" y="65"/>
                    <a:pt x="259" y="65"/>
                  </a:cubicBezTo>
                  <a:cubicBezTo>
                    <a:pt x="258" y="65"/>
                    <a:pt x="258" y="65"/>
                    <a:pt x="257" y="64"/>
                  </a:cubicBezTo>
                  <a:cubicBezTo>
                    <a:pt x="257" y="64"/>
                    <a:pt x="257" y="63"/>
                    <a:pt x="257" y="63"/>
                  </a:cubicBezTo>
                  <a:cubicBezTo>
                    <a:pt x="257" y="62"/>
                    <a:pt x="257" y="62"/>
                    <a:pt x="257" y="61"/>
                  </a:cubicBezTo>
                  <a:close/>
                  <a:moveTo>
                    <a:pt x="261" y="68"/>
                  </a:moveTo>
                  <a:cubicBezTo>
                    <a:pt x="261" y="84"/>
                    <a:pt x="261" y="84"/>
                    <a:pt x="261" y="84"/>
                  </a:cubicBezTo>
                  <a:cubicBezTo>
                    <a:pt x="257" y="84"/>
                    <a:pt x="257" y="84"/>
                    <a:pt x="257" y="84"/>
                  </a:cubicBezTo>
                  <a:cubicBezTo>
                    <a:pt x="257" y="68"/>
                    <a:pt x="257" y="68"/>
                    <a:pt x="257" y="68"/>
                  </a:cubicBezTo>
                  <a:lnTo>
                    <a:pt x="261" y="68"/>
                  </a:lnTo>
                  <a:close/>
                  <a:moveTo>
                    <a:pt x="228" y="17"/>
                  </a:moveTo>
                  <a:cubicBezTo>
                    <a:pt x="233" y="17"/>
                    <a:pt x="233" y="17"/>
                    <a:pt x="233" y="17"/>
                  </a:cubicBezTo>
                  <a:cubicBezTo>
                    <a:pt x="233" y="45"/>
                    <a:pt x="233" y="45"/>
                    <a:pt x="233" y="45"/>
                  </a:cubicBezTo>
                  <a:cubicBezTo>
                    <a:pt x="246" y="45"/>
                    <a:pt x="246" y="45"/>
                    <a:pt x="246" y="45"/>
                  </a:cubicBezTo>
                  <a:cubicBezTo>
                    <a:pt x="246" y="49"/>
                    <a:pt x="246" y="49"/>
                    <a:pt x="246" y="49"/>
                  </a:cubicBezTo>
                  <a:cubicBezTo>
                    <a:pt x="228" y="49"/>
                    <a:pt x="228" y="49"/>
                    <a:pt x="228" y="49"/>
                  </a:cubicBezTo>
                  <a:lnTo>
                    <a:pt x="228" y="17"/>
                  </a:lnTo>
                  <a:close/>
                  <a:moveTo>
                    <a:pt x="235" y="81"/>
                  </a:moveTo>
                  <a:cubicBezTo>
                    <a:pt x="236" y="81"/>
                    <a:pt x="237" y="82"/>
                    <a:pt x="238" y="82"/>
                  </a:cubicBezTo>
                  <a:cubicBezTo>
                    <a:pt x="239" y="82"/>
                    <a:pt x="240" y="82"/>
                    <a:pt x="241" y="81"/>
                  </a:cubicBezTo>
                  <a:cubicBezTo>
                    <a:pt x="242" y="81"/>
                    <a:pt x="243" y="81"/>
                    <a:pt x="243" y="80"/>
                  </a:cubicBezTo>
                  <a:cubicBezTo>
                    <a:pt x="243" y="83"/>
                    <a:pt x="243" y="83"/>
                    <a:pt x="243" y="83"/>
                  </a:cubicBezTo>
                  <a:cubicBezTo>
                    <a:pt x="243" y="84"/>
                    <a:pt x="242" y="84"/>
                    <a:pt x="241" y="84"/>
                  </a:cubicBezTo>
                  <a:cubicBezTo>
                    <a:pt x="240" y="85"/>
                    <a:pt x="239" y="85"/>
                    <a:pt x="237" y="85"/>
                  </a:cubicBezTo>
                  <a:cubicBezTo>
                    <a:pt x="235" y="85"/>
                    <a:pt x="233" y="84"/>
                    <a:pt x="232" y="83"/>
                  </a:cubicBezTo>
                  <a:cubicBezTo>
                    <a:pt x="231" y="81"/>
                    <a:pt x="230" y="79"/>
                    <a:pt x="230" y="76"/>
                  </a:cubicBezTo>
                  <a:cubicBezTo>
                    <a:pt x="230" y="75"/>
                    <a:pt x="230" y="73"/>
                    <a:pt x="231" y="72"/>
                  </a:cubicBezTo>
                  <a:cubicBezTo>
                    <a:pt x="232" y="71"/>
                    <a:pt x="232" y="70"/>
                    <a:pt x="234" y="69"/>
                  </a:cubicBezTo>
                  <a:cubicBezTo>
                    <a:pt x="235" y="68"/>
                    <a:pt x="236" y="68"/>
                    <a:pt x="237" y="68"/>
                  </a:cubicBezTo>
                  <a:cubicBezTo>
                    <a:pt x="240" y="68"/>
                    <a:pt x="241" y="69"/>
                    <a:pt x="243" y="70"/>
                  </a:cubicBezTo>
                  <a:cubicBezTo>
                    <a:pt x="244" y="71"/>
                    <a:pt x="244" y="73"/>
                    <a:pt x="244" y="76"/>
                  </a:cubicBezTo>
                  <a:cubicBezTo>
                    <a:pt x="244" y="77"/>
                    <a:pt x="244" y="77"/>
                    <a:pt x="244" y="77"/>
                  </a:cubicBezTo>
                  <a:cubicBezTo>
                    <a:pt x="234" y="77"/>
                    <a:pt x="234" y="77"/>
                    <a:pt x="234" y="77"/>
                  </a:cubicBezTo>
                  <a:cubicBezTo>
                    <a:pt x="234" y="79"/>
                    <a:pt x="234" y="80"/>
                    <a:pt x="235" y="81"/>
                  </a:cubicBezTo>
                  <a:close/>
                  <a:moveTo>
                    <a:pt x="205" y="71"/>
                  </a:moveTo>
                  <a:cubicBezTo>
                    <a:pt x="207" y="69"/>
                    <a:pt x="208" y="68"/>
                    <a:pt x="211" y="68"/>
                  </a:cubicBezTo>
                  <a:cubicBezTo>
                    <a:pt x="212" y="68"/>
                    <a:pt x="213" y="68"/>
                    <a:pt x="213" y="69"/>
                  </a:cubicBezTo>
                  <a:cubicBezTo>
                    <a:pt x="214" y="69"/>
                    <a:pt x="215" y="70"/>
                    <a:pt x="215" y="71"/>
                  </a:cubicBezTo>
                  <a:cubicBezTo>
                    <a:pt x="216" y="70"/>
                    <a:pt x="216" y="69"/>
                    <a:pt x="217" y="69"/>
                  </a:cubicBezTo>
                  <a:cubicBezTo>
                    <a:pt x="218" y="68"/>
                    <a:pt x="219" y="68"/>
                    <a:pt x="220" y="68"/>
                  </a:cubicBezTo>
                  <a:cubicBezTo>
                    <a:pt x="222" y="68"/>
                    <a:pt x="223" y="68"/>
                    <a:pt x="224" y="69"/>
                  </a:cubicBezTo>
                  <a:cubicBezTo>
                    <a:pt x="225" y="71"/>
                    <a:pt x="226" y="72"/>
                    <a:pt x="226" y="74"/>
                  </a:cubicBezTo>
                  <a:cubicBezTo>
                    <a:pt x="226" y="84"/>
                    <a:pt x="226" y="84"/>
                    <a:pt x="226" y="84"/>
                  </a:cubicBezTo>
                  <a:cubicBezTo>
                    <a:pt x="222" y="84"/>
                    <a:pt x="222" y="84"/>
                    <a:pt x="222" y="84"/>
                  </a:cubicBezTo>
                  <a:cubicBezTo>
                    <a:pt x="222" y="75"/>
                    <a:pt x="222" y="75"/>
                    <a:pt x="222" y="75"/>
                  </a:cubicBezTo>
                  <a:cubicBezTo>
                    <a:pt x="222" y="74"/>
                    <a:pt x="222" y="73"/>
                    <a:pt x="221" y="72"/>
                  </a:cubicBezTo>
                  <a:cubicBezTo>
                    <a:pt x="221" y="71"/>
                    <a:pt x="220" y="71"/>
                    <a:pt x="219" y="71"/>
                  </a:cubicBezTo>
                  <a:cubicBezTo>
                    <a:pt x="218" y="71"/>
                    <a:pt x="217" y="71"/>
                    <a:pt x="216" y="72"/>
                  </a:cubicBezTo>
                  <a:cubicBezTo>
                    <a:pt x="216" y="73"/>
                    <a:pt x="216" y="74"/>
                    <a:pt x="216" y="75"/>
                  </a:cubicBezTo>
                  <a:cubicBezTo>
                    <a:pt x="216" y="84"/>
                    <a:pt x="216" y="84"/>
                    <a:pt x="216" y="84"/>
                  </a:cubicBezTo>
                  <a:cubicBezTo>
                    <a:pt x="212" y="84"/>
                    <a:pt x="212" y="84"/>
                    <a:pt x="212" y="84"/>
                  </a:cubicBezTo>
                  <a:cubicBezTo>
                    <a:pt x="212" y="75"/>
                    <a:pt x="212" y="75"/>
                    <a:pt x="212" y="75"/>
                  </a:cubicBezTo>
                  <a:cubicBezTo>
                    <a:pt x="212" y="72"/>
                    <a:pt x="211" y="71"/>
                    <a:pt x="209" y="71"/>
                  </a:cubicBezTo>
                  <a:cubicBezTo>
                    <a:pt x="208" y="71"/>
                    <a:pt x="207" y="71"/>
                    <a:pt x="206" y="72"/>
                  </a:cubicBezTo>
                  <a:cubicBezTo>
                    <a:pt x="206" y="73"/>
                    <a:pt x="205" y="74"/>
                    <a:pt x="205" y="75"/>
                  </a:cubicBezTo>
                  <a:cubicBezTo>
                    <a:pt x="205" y="84"/>
                    <a:pt x="205" y="84"/>
                    <a:pt x="205" y="84"/>
                  </a:cubicBezTo>
                  <a:cubicBezTo>
                    <a:pt x="202" y="84"/>
                    <a:pt x="202" y="84"/>
                    <a:pt x="202" y="84"/>
                  </a:cubicBezTo>
                  <a:cubicBezTo>
                    <a:pt x="202" y="68"/>
                    <a:pt x="202" y="68"/>
                    <a:pt x="202" y="68"/>
                  </a:cubicBezTo>
                  <a:cubicBezTo>
                    <a:pt x="205" y="68"/>
                    <a:pt x="205" y="68"/>
                    <a:pt x="205" y="68"/>
                  </a:cubicBezTo>
                  <a:cubicBezTo>
                    <a:pt x="205" y="71"/>
                    <a:pt x="205" y="71"/>
                    <a:pt x="205" y="71"/>
                  </a:cubicBezTo>
                  <a:close/>
                  <a:moveTo>
                    <a:pt x="185" y="17"/>
                  </a:moveTo>
                  <a:cubicBezTo>
                    <a:pt x="190" y="17"/>
                    <a:pt x="190" y="17"/>
                    <a:pt x="190" y="17"/>
                  </a:cubicBezTo>
                  <a:cubicBezTo>
                    <a:pt x="190" y="45"/>
                    <a:pt x="190" y="45"/>
                    <a:pt x="190" y="45"/>
                  </a:cubicBezTo>
                  <a:cubicBezTo>
                    <a:pt x="203" y="45"/>
                    <a:pt x="203" y="45"/>
                    <a:pt x="203" y="45"/>
                  </a:cubicBezTo>
                  <a:cubicBezTo>
                    <a:pt x="203" y="49"/>
                    <a:pt x="203" y="49"/>
                    <a:pt x="203" y="49"/>
                  </a:cubicBezTo>
                  <a:cubicBezTo>
                    <a:pt x="185" y="49"/>
                    <a:pt x="185" y="49"/>
                    <a:pt x="185" y="49"/>
                  </a:cubicBezTo>
                  <a:lnTo>
                    <a:pt x="185" y="17"/>
                  </a:lnTo>
                  <a:close/>
                  <a:moveTo>
                    <a:pt x="185" y="76"/>
                  </a:moveTo>
                  <a:cubicBezTo>
                    <a:pt x="186" y="75"/>
                    <a:pt x="187" y="75"/>
                    <a:pt x="189" y="75"/>
                  </a:cubicBezTo>
                  <a:cubicBezTo>
                    <a:pt x="193" y="74"/>
                    <a:pt x="193" y="74"/>
                    <a:pt x="193" y="74"/>
                  </a:cubicBezTo>
                  <a:cubicBezTo>
                    <a:pt x="193" y="72"/>
                    <a:pt x="192" y="71"/>
                    <a:pt x="190" y="71"/>
                  </a:cubicBezTo>
                  <a:cubicBezTo>
                    <a:pt x="189" y="71"/>
                    <a:pt x="188" y="71"/>
                    <a:pt x="187" y="71"/>
                  </a:cubicBezTo>
                  <a:cubicBezTo>
                    <a:pt x="187" y="72"/>
                    <a:pt x="186" y="72"/>
                    <a:pt x="185" y="73"/>
                  </a:cubicBezTo>
                  <a:cubicBezTo>
                    <a:pt x="185" y="69"/>
                    <a:pt x="185" y="69"/>
                    <a:pt x="185" y="69"/>
                  </a:cubicBezTo>
                  <a:cubicBezTo>
                    <a:pt x="186" y="69"/>
                    <a:pt x="186" y="69"/>
                    <a:pt x="188" y="68"/>
                  </a:cubicBezTo>
                  <a:cubicBezTo>
                    <a:pt x="189" y="68"/>
                    <a:pt x="190" y="68"/>
                    <a:pt x="191" y="68"/>
                  </a:cubicBezTo>
                  <a:cubicBezTo>
                    <a:pt x="193" y="68"/>
                    <a:pt x="194" y="68"/>
                    <a:pt x="195" y="70"/>
                  </a:cubicBezTo>
                  <a:cubicBezTo>
                    <a:pt x="196" y="71"/>
                    <a:pt x="197" y="72"/>
                    <a:pt x="197" y="74"/>
                  </a:cubicBezTo>
                  <a:cubicBezTo>
                    <a:pt x="197" y="84"/>
                    <a:pt x="197" y="84"/>
                    <a:pt x="197" y="84"/>
                  </a:cubicBezTo>
                  <a:cubicBezTo>
                    <a:pt x="193" y="84"/>
                    <a:pt x="193" y="84"/>
                    <a:pt x="193" y="84"/>
                  </a:cubicBezTo>
                  <a:cubicBezTo>
                    <a:pt x="193" y="82"/>
                    <a:pt x="193" y="82"/>
                    <a:pt x="193" y="82"/>
                  </a:cubicBezTo>
                  <a:cubicBezTo>
                    <a:pt x="193" y="82"/>
                    <a:pt x="193" y="82"/>
                    <a:pt x="193" y="82"/>
                  </a:cubicBezTo>
                  <a:cubicBezTo>
                    <a:pt x="192" y="84"/>
                    <a:pt x="191" y="85"/>
                    <a:pt x="189" y="85"/>
                  </a:cubicBezTo>
                  <a:cubicBezTo>
                    <a:pt x="187" y="85"/>
                    <a:pt x="186" y="84"/>
                    <a:pt x="185" y="83"/>
                  </a:cubicBezTo>
                  <a:cubicBezTo>
                    <a:pt x="184" y="83"/>
                    <a:pt x="183" y="81"/>
                    <a:pt x="183" y="80"/>
                  </a:cubicBezTo>
                  <a:cubicBezTo>
                    <a:pt x="183" y="78"/>
                    <a:pt x="184" y="77"/>
                    <a:pt x="185" y="76"/>
                  </a:cubicBezTo>
                  <a:close/>
                  <a:moveTo>
                    <a:pt x="165" y="68"/>
                  </a:moveTo>
                  <a:cubicBezTo>
                    <a:pt x="169" y="68"/>
                    <a:pt x="169" y="68"/>
                    <a:pt x="169" y="68"/>
                  </a:cubicBezTo>
                  <a:cubicBezTo>
                    <a:pt x="169" y="71"/>
                    <a:pt x="169" y="71"/>
                    <a:pt x="169" y="71"/>
                  </a:cubicBezTo>
                  <a:cubicBezTo>
                    <a:pt x="169" y="71"/>
                    <a:pt x="169" y="71"/>
                    <a:pt x="169" y="71"/>
                  </a:cubicBezTo>
                  <a:cubicBezTo>
                    <a:pt x="170" y="69"/>
                    <a:pt x="172" y="68"/>
                    <a:pt x="174" y="68"/>
                  </a:cubicBezTo>
                  <a:cubicBezTo>
                    <a:pt x="176" y="68"/>
                    <a:pt x="177" y="68"/>
                    <a:pt x="178" y="70"/>
                  </a:cubicBezTo>
                  <a:cubicBezTo>
                    <a:pt x="179" y="71"/>
                    <a:pt x="180" y="72"/>
                    <a:pt x="180" y="75"/>
                  </a:cubicBezTo>
                  <a:cubicBezTo>
                    <a:pt x="180" y="84"/>
                    <a:pt x="180" y="84"/>
                    <a:pt x="180" y="84"/>
                  </a:cubicBezTo>
                  <a:cubicBezTo>
                    <a:pt x="176" y="84"/>
                    <a:pt x="176" y="84"/>
                    <a:pt x="176" y="84"/>
                  </a:cubicBezTo>
                  <a:cubicBezTo>
                    <a:pt x="176" y="75"/>
                    <a:pt x="176" y="75"/>
                    <a:pt x="176" y="75"/>
                  </a:cubicBezTo>
                  <a:cubicBezTo>
                    <a:pt x="176" y="74"/>
                    <a:pt x="176" y="73"/>
                    <a:pt x="175" y="72"/>
                  </a:cubicBezTo>
                  <a:cubicBezTo>
                    <a:pt x="175" y="71"/>
                    <a:pt x="174" y="71"/>
                    <a:pt x="173" y="71"/>
                  </a:cubicBezTo>
                  <a:cubicBezTo>
                    <a:pt x="172" y="71"/>
                    <a:pt x="171" y="71"/>
                    <a:pt x="170" y="72"/>
                  </a:cubicBezTo>
                  <a:cubicBezTo>
                    <a:pt x="169" y="73"/>
                    <a:pt x="169" y="74"/>
                    <a:pt x="169" y="75"/>
                  </a:cubicBezTo>
                  <a:cubicBezTo>
                    <a:pt x="169" y="84"/>
                    <a:pt x="169" y="84"/>
                    <a:pt x="169" y="84"/>
                  </a:cubicBezTo>
                  <a:cubicBezTo>
                    <a:pt x="165" y="84"/>
                    <a:pt x="165" y="84"/>
                    <a:pt x="165" y="84"/>
                  </a:cubicBezTo>
                  <a:lnTo>
                    <a:pt x="165" y="68"/>
                  </a:lnTo>
                  <a:close/>
                  <a:moveTo>
                    <a:pt x="141" y="17"/>
                  </a:moveTo>
                  <a:cubicBezTo>
                    <a:pt x="158" y="17"/>
                    <a:pt x="158" y="17"/>
                    <a:pt x="158" y="17"/>
                  </a:cubicBezTo>
                  <a:cubicBezTo>
                    <a:pt x="158" y="21"/>
                    <a:pt x="158" y="21"/>
                    <a:pt x="158" y="21"/>
                  </a:cubicBezTo>
                  <a:cubicBezTo>
                    <a:pt x="146" y="21"/>
                    <a:pt x="146" y="21"/>
                    <a:pt x="146" y="21"/>
                  </a:cubicBezTo>
                  <a:cubicBezTo>
                    <a:pt x="146" y="30"/>
                    <a:pt x="146" y="30"/>
                    <a:pt x="146" y="30"/>
                  </a:cubicBezTo>
                  <a:cubicBezTo>
                    <a:pt x="157" y="30"/>
                    <a:pt x="157" y="30"/>
                    <a:pt x="157" y="30"/>
                  </a:cubicBezTo>
                  <a:cubicBezTo>
                    <a:pt x="157" y="35"/>
                    <a:pt x="157" y="35"/>
                    <a:pt x="157" y="35"/>
                  </a:cubicBezTo>
                  <a:cubicBezTo>
                    <a:pt x="146" y="35"/>
                    <a:pt x="146" y="35"/>
                    <a:pt x="146" y="35"/>
                  </a:cubicBezTo>
                  <a:cubicBezTo>
                    <a:pt x="146" y="45"/>
                    <a:pt x="146" y="45"/>
                    <a:pt x="146" y="45"/>
                  </a:cubicBezTo>
                  <a:cubicBezTo>
                    <a:pt x="159" y="45"/>
                    <a:pt x="159" y="45"/>
                    <a:pt x="159" y="45"/>
                  </a:cubicBezTo>
                  <a:cubicBezTo>
                    <a:pt x="159" y="49"/>
                    <a:pt x="159" y="49"/>
                    <a:pt x="159" y="49"/>
                  </a:cubicBezTo>
                  <a:cubicBezTo>
                    <a:pt x="141" y="49"/>
                    <a:pt x="141" y="49"/>
                    <a:pt x="141" y="49"/>
                  </a:cubicBezTo>
                  <a:lnTo>
                    <a:pt x="141" y="17"/>
                  </a:lnTo>
                  <a:close/>
                  <a:moveTo>
                    <a:pt x="142" y="68"/>
                  </a:moveTo>
                  <a:cubicBezTo>
                    <a:pt x="145" y="80"/>
                    <a:pt x="145" y="80"/>
                    <a:pt x="145" y="80"/>
                  </a:cubicBezTo>
                  <a:cubicBezTo>
                    <a:pt x="145" y="80"/>
                    <a:pt x="146" y="81"/>
                    <a:pt x="146" y="81"/>
                  </a:cubicBezTo>
                  <a:cubicBezTo>
                    <a:pt x="146" y="81"/>
                    <a:pt x="146" y="81"/>
                    <a:pt x="146" y="81"/>
                  </a:cubicBezTo>
                  <a:cubicBezTo>
                    <a:pt x="146" y="80"/>
                    <a:pt x="146" y="80"/>
                    <a:pt x="146" y="80"/>
                  </a:cubicBezTo>
                  <a:cubicBezTo>
                    <a:pt x="150" y="68"/>
                    <a:pt x="150" y="68"/>
                    <a:pt x="150" y="68"/>
                  </a:cubicBezTo>
                  <a:cubicBezTo>
                    <a:pt x="154" y="68"/>
                    <a:pt x="154" y="68"/>
                    <a:pt x="154" y="68"/>
                  </a:cubicBezTo>
                  <a:cubicBezTo>
                    <a:pt x="147" y="86"/>
                    <a:pt x="147" y="86"/>
                    <a:pt x="147" y="86"/>
                  </a:cubicBezTo>
                  <a:cubicBezTo>
                    <a:pt x="146" y="88"/>
                    <a:pt x="145" y="90"/>
                    <a:pt x="144" y="91"/>
                  </a:cubicBezTo>
                  <a:cubicBezTo>
                    <a:pt x="143" y="91"/>
                    <a:pt x="142" y="92"/>
                    <a:pt x="140" y="92"/>
                  </a:cubicBezTo>
                  <a:cubicBezTo>
                    <a:pt x="140" y="92"/>
                    <a:pt x="139" y="92"/>
                    <a:pt x="138" y="92"/>
                  </a:cubicBezTo>
                  <a:cubicBezTo>
                    <a:pt x="138" y="89"/>
                    <a:pt x="138" y="89"/>
                    <a:pt x="138" y="89"/>
                  </a:cubicBezTo>
                  <a:cubicBezTo>
                    <a:pt x="139" y="89"/>
                    <a:pt x="139" y="89"/>
                    <a:pt x="140" y="89"/>
                  </a:cubicBezTo>
                  <a:cubicBezTo>
                    <a:pt x="141" y="89"/>
                    <a:pt x="142" y="88"/>
                    <a:pt x="143" y="87"/>
                  </a:cubicBezTo>
                  <a:cubicBezTo>
                    <a:pt x="144" y="84"/>
                    <a:pt x="144" y="84"/>
                    <a:pt x="144" y="84"/>
                  </a:cubicBezTo>
                  <a:cubicBezTo>
                    <a:pt x="137" y="68"/>
                    <a:pt x="137" y="68"/>
                    <a:pt x="137" y="68"/>
                  </a:cubicBezTo>
                  <a:lnTo>
                    <a:pt x="142" y="68"/>
                  </a:lnTo>
                  <a:close/>
                  <a:moveTo>
                    <a:pt x="122" y="69"/>
                  </a:moveTo>
                  <a:cubicBezTo>
                    <a:pt x="123" y="69"/>
                    <a:pt x="124" y="70"/>
                    <a:pt x="124" y="71"/>
                  </a:cubicBezTo>
                  <a:cubicBezTo>
                    <a:pt x="125" y="70"/>
                    <a:pt x="125" y="69"/>
                    <a:pt x="126" y="69"/>
                  </a:cubicBezTo>
                  <a:cubicBezTo>
                    <a:pt x="127" y="68"/>
                    <a:pt x="128" y="68"/>
                    <a:pt x="129" y="68"/>
                  </a:cubicBezTo>
                  <a:cubicBezTo>
                    <a:pt x="131" y="68"/>
                    <a:pt x="132" y="68"/>
                    <a:pt x="133" y="69"/>
                  </a:cubicBezTo>
                  <a:cubicBezTo>
                    <a:pt x="134" y="71"/>
                    <a:pt x="134" y="72"/>
                    <a:pt x="134" y="74"/>
                  </a:cubicBezTo>
                  <a:cubicBezTo>
                    <a:pt x="134" y="84"/>
                    <a:pt x="134" y="84"/>
                    <a:pt x="134" y="84"/>
                  </a:cubicBezTo>
                  <a:cubicBezTo>
                    <a:pt x="131" y="84"/>
                    <a:pt x="131" y="84"/>
                    <a:pt x="131" y="84"/>
                  </a:cubicBezTo>
                  <a:cubicBezTo>
                    <a:pt x="131" y="75"/>
                    <a:pt x="131" y="75"/>
                    <a:pt x="131" y="75"/>
                  </a:cubicBezTo>
                  <a:cubicBezTo>
                    <a:pt x="131" y="74"/>
                    <a:pt x="131" y="73"/>
                    <a:pt x="130" y="72"/>
                  </a:cubicBezTo>
                  <a:cubicBezTo>
                    <a:pt x="130" y="71"/>
                    <a:pt x="129" y="71"/>
                    <a:pt x="128" y="71"/>
                  </a:cubicBezTo>
                  <a:cubicBezTo>
                    <a:pt x="127" y="71"/>
                    <a:pt x="126" y="71"/>
                    <a:pt x="125" y="72"/>
                  </a:cubicBezTo>
                  <a:cubicBezTo>
                    <a:pt x="125" y="73"/>
                    <a:pt x="124" y="74"/>
                    <a:pt x="124" y="75"/>
                  </a:cubicBezTo>
                  <a:cubicBezTo>
                    <a:pt x="124" y="84"/>
                    <a:pt x="124" y="84"/>
                    <a:pt x="124" y="84"/>
                  </a:cubicBezTo>
                  <a:cubicBezTo>
                    <a:pt x="121" y="84"/>
                    <a:pt x="121" y="84"/>
                    <a:pt x="121" y="84"/>
                  </a:cubicBezTo>
                  <a:cubicBezTo>
                    <a:pt x="121" y="75"/>
                    <a:pt x="121" y="75"/>
                    <a:pt x="121" y="75"/>
                  </a:cubicBezTo>
                  <a:cubicBezTo>
                    <a:pt x="121" y="72"/>
                    <a:pt x="120" y="71"/>
                    <a:pt x="118" y="71"/>
                  </a:cubicBezTo>
                  <a:cubicBezTo>
                    <a:pt x="117" y="71"/>
                    <a:pt x="116" y="71"/>
                    <a:pt x="115" y="72"/>
                  </a:cubicBezTo>
                  <a:cubicBezTo>
                    <a:pt x="115" y="73"/>
                    <a:pt x="114" y="74"/>
                    <a:pt x="114" y="75"/>
                  </a:cubicBezTo>
                  <a:cubicBezTo>
                    <a:pt x="114" y="84"/>
                    <a:pt x="114" y="84"/>
                    <a:pt x="114" y="84"/>
                  </a:cubicBezTo>
                  <a:cubicBezTo>
                    <a:pt x="111" y="84"/>
                    <a:pt x="111" y="84"/>
                    <a:pt x="111" y="84"/>
                  </a:cubicBezTo>
                  <a:cubicBezTo>
                    <a:pt x="111" y="68"/>
                    <a:pt x="111" y="68"/>
                    <a:pt x="111" y="68"/>
                  </a:cubicBezTo>
                  <a:cubicBezTo>
                    <a:pt x="114" y="68"/>
                    <a:pt x="114" y="68"/>
                    <a:pt x="114" y="68"/>
                  </a:cubicBezTo>
                  <a:cubicBezTo>
                    <a:pt x="114" y="71"/>
                    <a:pt x="114" y="71"/>
                    <a:pt x="114" y="71"/>
                  </a:cubicBezTo>
                  <a:cubicBezTo>
                    <a:pt x="114" y="71"/>
                    <a:pt x="114" y="71"/>
                    <a:pt x="114" y="71"/>
                  </a:cubicBezTo>
                  <a:cubicBezTo>
                    <a:pt x="115" y="69"/>
                    <a:pt x="117" y="68"/>
                    <a:pt x="119" y="68"/>
                  </a:cubicBezTo>
                  <a:cubicBezTo>
                    <a:pt x="120" y="68"/>
                    <a:pt x="121" y="68"/>
                    <a:pt x="122" y="69"/>
                  </a:cubicBezTo>
                  <a:close/>
                  <a:moveTo>
                    <a:pt x="90" y="17"/>
                  </a:moveTo>
                  <a:cubicBezTo>
                    <a:pt x="96" y="17"/>
                    <a:pt x="96" y="17"/>
                    <a:pt x="96" y="17"/>
                  </a:cubicBezTo>
                  <a:cubicBezTo>
                    <a:pt x="96" y="30"/>
                    <a:pt x="96" y="30"/>
                    <a:pt x="96" y="30"/>
                  </a:cubicBezTo>
                  <a:cubicBezTo>
                    <a:pt x="111" y="30"/>
                    <a:pt x="111" y="30"/>
                    <a:pt x="111" y="30"/>
                  </a:cubicBezTo>
                  <a:cubicBezTo>
                    <a:pt x="111" y="17"/>
                    <a:pt x="111" y="17"/>
                    <a:pt x="111" y="17"/>
                  </a:cubicBezTo>
                  <a:cubicBezTo>
                    <a:pt x="116" y="17"/>
                    <a:pt x="116" y="17"/>
                    <a:pt x="116" y="17"/>
                  </a:cubicBezTo>
                  <a:cubicBezTo>
                    <a:pt x="116" y="49"/>
                    <a:pt x="116" y="49"/>
                    <a:pt x="116" y="49"/>
                  </a:cubicBezTo>
                  <a:cubicBezTo>
                    <a:pt x="111" y="49"/>
                    <a:pt x="111" y="49"/>
                    <a:pt x="111" y="49"/>
                  </a:cubicBezTo>
                  <a:cubicBezTo>
                    <a:pt x="111" y="35"/>
                    <a:pt x="111" y="35"/>
                    <a:pt x="111" y="35"/>
                  </a:cubicBezTo>
                  <a:cubicBezTo>
                    <a:pt x="96" y="35"/>
                    <a:pt x="96" y="35"/>
                    <a:pt x="96" y="35"/>
                  </a:cubicBezTo>
                  <a:cubicBezTo>
                    <a:pt x="96" y="49"/>
                    <a:pt x="96" y="49"/>
                    <a:pt x="96" y="49"/>
                  </a:cubicBezTo>
                  <a:cubicBezTo>
                    <a:pt x="90" y="49"/>
                    <a:pt x="90" y="49"/>
                    <a:pt x="90" y="49"/>
                  </a:cubicBezTo>
                  <a:lnTo>
                    <a:pt x="90" y="17"/>
                  </a:lnTo>
                  <a:close/>
                  <a:moveTo>
                    <a:pt x="5" y="98"/>
                  </a:moveTo>
                  <a:cubicBezTo>
                    <a:pt x="380" y="98"/>
                    <a:pt x="380" y="98"/>
                    <a:pt x="380" y="98"/>
                  </a:cubicBezTo>
                  <a:cubicBezTo>
                    <a:pt x="380" y="229"/>
                    <a:pt x="380" y="229"/>
                    <a:pt x="380" y="229"/>
                  </a:cubicBezTo>
                  <a:cubicBezTo>
                    <a:pt x="5" y="229"/>
                    <a:pt x="5" y="229"/>
                    <a:pt x="5" y="229"/>
                  </a:cubicBez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grpSp>
      <p:sp>
        <p:nvSpPr>
          <p:cNvPr id="71" name="TextBox 70"/>
          <p:cNvSpPr txBox="1"/>
          <p:nvPr/>
        </p:nvSpPr>
        <p:spPr>
          <a:xfrm>
            <a:off x="9507884" y="2747076"/>
            <a:ext cx="1808995" cy="384205"/>
          </a:xfrm>
          <a:prstGeom prst="rect">
            <a:avLst/>
          </a:prstGeom>
          <a:noFill/>
        </p:spPr>
        <p:txBody>
          <a:bodyPr wrap="square" lIns="0" tIns="0" rIns="0" bIns="0" rtlCol="0" anchor="ctr">
            <a:spAutoFit/>
          </a:bodyPr>
          <a:lstStyle/>
          <a:p>
            <a:pPr algn="ctr"/>
            <a:r>
              <a:rPr lang="en-US" sz="2448" spc="-71" dirty="0">
                <a:solidFill>
                  <a:srgbClr val="FFFFFF"/>
                </a:solidFill>
              </a:rPr>
              <a:t>John</a:t>
            </a:r>
          </a:p>
        </p:txBody>
      </p:sp>
      <p:sp>
        <p:nvSpPr>
          <p:cNvPr id="10" name="Freeform 5"/>
          <p:cNvSpPr>
            <a:spLocks noEditPoints="1"/>
          </p:cNvSpPr>
          <p:nvPr/>
        </p:nvSpPr>
        <p:spPr bwMode="auto">
          <a:xfrm>
            <a:off x="4243717" y="2859134"/>
            <a:ext cx="412344" cy="810470"/>
          </a:xfrm>
          <a:custGeom>
            <a:avLst/>
            <a:gdLst>
              <a:gd name="T0" fmla="*/ 232 w 348"/>
              <a:gd name="T1" fmla="*/ 0 h 684"/>
              <a:gd name="T2" fmla="*/ 2 w 348"/>
              <a:gd name="T3" fmla="*/ 38 h 684"/>
              <a:gd name="T4" fmla="*/ 0 w 348"/>
              <a:gd name="T5" fmla="*/ 642 h 684"/>
              <a:gd name="T6" fmla="*/ 227 w 348"/>
              <a:gd name="T7" fmla="*/ 684 h 684"/>
              <a:gd name="T8" fmla="*/ 343 w 348"/>
              <a:gd name="T9" fmla="*/ 627 h 684"/>
              <a:gd name="T10" fmla="*/ 348 w 348"/>
              <a:gd name="T11" fmla="*/ 50 h 684"/>
              <a:gd name="T12" fmla="*/ 232 w 348"/>
              <a:gd name="T13" fmla="*/ 0 h 684"/>
              <a:gd name="T14" fmla="*/ 210 w 348"/>
              <a:gd name="T15" fmla="*/ 663 h 684"/>
              <a:gd name="T16" fmla="*/ 14 w 348"/>
              <a:gd name="T17" fmla="*/ 627 h 684"/>
              <a:gd name="T18" fmla="*/ 16 w 348"/>
              <a:gd name="T19" fmla="*/ 410 h 684"/>
              <a:gd name="T20" fmla="*/ 210 w 348"/>
              <a:gd name="T21" fmla="*/ 422 h 684"/>
              <a:gd name="T22" fmla="*/ 210 w 348"/>
              <a:gd name="T23" fmla="*/ 663 h 684"/>
              <a:gd name="T24" fmla="*/ 210 w 348"/>
              <a:gd name="T25" fmla="*/ 405 h 684"/>
              <a:gd name="T26" fmla="*/ 16 w 348"/>
              <a:gd name="T27" fmla="*/ 396 h 684"/>
              <a:gd name="T28" fmla="*/ 16 w 348"/>
              <a:gd name="T29" fmla="*/ 350 h 684"/>
              <a:gd name="T30" fmla="*/ 210 w 348"/>
              <a:gd name="T31" fmla="*/ 355 h 684"/>
              <a:gd name="T32" fmla="*/ 210 w 348"/>
              <a:gd name="T33" fmla="*/ 405 h 684"/>
              <a:gd name="T34" fmla="*/ 210 w 348"/>
              <a:gd name="T35" fmla="*/ 339 h 684"/>
              <a:gd name="T36" fmla="*/ 16 w 348"/>
              <a:gd name="T37" fmla="*/ 336 h 684"/>
              <a:gd name="T38" fmla="*/ 16 w 348"/>
              <a:gd name="T39" fmla="*/ 291 h 684"/>
              <a:gd name="T40" fmla="*/ 212 w 348"/>
              <a:gd name="T41" fmla="*/ 288 h 684"/>
              <a:gd name="T42" fmla="*/ 210 w 348"/>
              <a:gd name="T43" fmla="*/ 339 h 684"/>
              <a:gd name="T44" fmla="*/ 212 w 348"/>
              <a:gd name="T45" fmla="*/ 272 h 684"/>
              <a:gd name="T46" fmla="*/ 16 w 348"/>
              <a:gd name="T47" fmla="*/ 276 h 684"/>
              <a:gd name="T48" fmla="*/ 16 w 348"/>
              <a:gd name="T49" fmla="*/ 231 h 684"/>
              <a:gd name="T50" fmla="*/ 212 w 348"/>
              <a:gd name="T51" fmla="*/ 222 h 684"/>
              <a:gd name="T52" fmla="*/ 212 w 348"/>
              <a:gd name="T53" fmla="*/ 272 h 684"/>
              <a:gd name="T54" fmla="*/ 212 w 348"/>
              <a:gd name="T55" fmla="*/ 205 h 684"/>
              <a:gd name="T56" fmla="*/ 16 w 348"/>
              <a:gd name="T57" fmla="*/ 214 h 684"/>
              <a:gd name="T58" fmla="*/ 16 w 348"/>
              <a:gd name="T59" fmla="*/ 172 h 684"/>
              <a:gd name="T60" fmla="*/ 212 w 348"/>
              <a:gd name="T61" fmla="*/ 155 h 684"/>
              <a:gd name="T62" fmla="*/ 212 w 348"/>
              <a:gd name="T63" fmla="*/ 205 h 684"/>
              <a:gd name="T64" fmla="*/ 212 w 348"/>
              <a:gd name="T65" fmla="*/ 138 h 684"/>
              <a:gd name="T66" fmla="*/ 16 w 348"/>
              <a:gd name="T67" fmla="*/ 155 h 684"/>
              <a:gd name="T68" fmla="*/ 16 w 348"/>
              <a:gd name="T69" fmla="*/ 109 h 684"/>
              <a:gd name="T70" fmla="*/ 212 w 348"/>
              <a:gd name="T71" fmla="*/ 88 h 684"/>
              <a:gd name="T72" fmla="*/ 212 w 348"/>
              <a:gd name="T73" fmla="*/ 138 h 684"/>
              <a:gd name="T74" fmla="*/ 212 w 348"/>
              <a:gd name="T75" fmla="*/ 69 h 684"/>
              <a:gd name="T76" fmla="*/ 16 w 348"/>
              <a:gd name="T77" fmla="*/ 95 h 684"/>
              <a:gd name="T78" fmla="*/ 16 w 348"/>
              <a:gd name="T79" fmla="*/ 50 h 684"/>
              <a:gd name="T80" fmla="*/ 212 w 348"/>
              <a:gd name="T81" fmla="*/ 21 h 684"/>
              <a:gd name="T82" fmla="*/ 212 w 348"/>
              <a:gd name="T83" fmla="*/ 69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8" h="684">
                <a:moveTo>
                  <a:pt x="232" y="0"/>
                </a:moveTo>
                <a:lnTo>
                  <a:pt x="2" y="38"/>
                </a:lnTo>
                <a:lnTo>
                  <a:pt x="0" y="642"/>
                </a:lnTo>
                <a:lnTo>
                  <a:pt x="227" y="684"/>
                </a:lnTo>
                <a:lnTo>
                  <a:pt x="343" y="627"/>
                </a:lnTo>
                <a:lnTo>
                  <a:pt x="348" y="50"/>
                </a:lnTo>
                <a:lnTo>
                  <a:pt x="232" y="0"/>
                </a:lnTo>
                <a:close/>
                <a:moveTo>
                  <a:pt x="210" y="663"/>
                </a:moveTo>
                <a:lnTo>
                  <a:pt x="14" y="627"/>
                </a:lnTo>
                <a:lnTo>
                  <a:pt x="16" y="410"/>
                </a:lnTo>
                <a:lnTo>
                  <a:pt x="210" y="422"/>
                </a:lnTo>
                <a:lnTo>
                  <a:pt x="210" y="663"/>
                </a:lnTo>
                <a:close/>
                <a:moveTo>
                  <a:pt x="210" y="405"/>
                </a:moveTo>
                <a:lnTo>
                  <a:pt x="16" y="396"/>
                </a:lnTo>
                <a:lnTo>
                  <a:pt x="16" y="350"/>
                </a:lnTo>
                <a:lnTo>
                  <a:pt x="210" y="355"/>
                </a:lnTo>
                <a:lnTo>
                  <a:pt x="210" y="405"/>
                </a:lnTo>
                <a:close/>
                <a:moveTo>
                  <a:pt x="210" y="339"/>
                </a:moveTo>
                <a:lnTo>
                  <a:pt x="16" y="336"/>
                </a:lnTo>
                <a:lnTo>
                  <a:pt x="16" y="291"/>
                </a:lnTo>
                <a:lnTo>
                  <a:pt x="212" y="288"/>
                </a:lnTo>
                <a:lnTo>
                  <a:pt x="210" y="339"/>
                </a:lnTo>
                <a:close/>
                <a:moveTo>
                  <a:pt x="212" y="272"/>
                </a:moveTo>
                <a:lnTo>
                  <a:pt x="16" y="276"/>
                </a:lnTo>
                <a:lnTo>
                  <a:pt x="16" y="231"/>
                </a:lnTo>
                <a:lnTo>
                  <a:pt x="212" y="222"/>
                </a:lnTo>
                <a:lnTo>
                  <a:pt x="212" y="272"/>
                </a:lnTo>
                <a:close/>
                <a:moveTo>
                  <a:pt x="212" y="205"/>
                </a:moveTo>
                <a:lnTo>
                  <a:pt x="16" y="214"/>
                </a:lnTo>
                <a:lnTo>
                  <a:pt x="16" y="172"/>
                </a:lnTo>
                <a:lnTo>
                  <a:pt x="212" y="155"/>
                </a:lnTo>
                <a:lnTo>
                  <a:pt x="212" y="205"/>
                </a:lnTo>
                <a:close/>
                <a:moveTo>
                  <a:pt x="212" y="138"/>
                </a:moveTo>
                <a:lnTo>
                  <a:pt x="16" y="155"/>
                </a:lnTo>
                <a:lnTo>
                  <a:pt x="16" y="109"/>
                </a:lnTo>
                <a:lnTo>
                  <a:pt x="212" y="88"/>
                </a:lnTo>
                <a:lnTo>
                  <a:pt x="212" y="138"/>
                </a:lnTo>
                <a:close/>
                <a:moveTo>
                  <a:pt x="212" y="69"/>
                </a:moveTo>
                <a:lnTo>
                  <a:pt x="16" y="95"/>
                </a:lnTo>
                <a:lnTo>
                  <a:pt x="16" y="50"/>
                </a:lnTo>
                <a:lnTo>
                  <a:pt x="212" y="21"/>
                </a:lnTo>
                <a:lnTo>
                  <a:pt x="212" y="69"/>
                </a:ln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72" name="Title 33"/>
          <p:cNvSpPr txBox="1">
            <a:spLocks/>
          </p:cNvSpPr>
          <p:nvPr/>
        </p:nvSpPr>
        <p:spPr>
          <a:xfrm>
            <a:off x="375543" y="279781"/>
            <a:ext cx="11370961" cy="762786"/>
          </a:xfrm>
          <a:prstGeom prst="rect">
            <a:avLst/>
          </a:prstGeom>
        </p:spPr>
        <p:txBody>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r>
              <a:rPr dirty="0"/>
              <a:t>Benefits of Office 365 FastTrack</a:t>
            </a:r>
          </a:p>
        </p:txBody>
      </p:sp>
    </p:spTree>
    <p:extLst>
      <p:ext uri="{BB962C8B-B14F-4D97-AF65-F5344CB8AC3E}">
        <p14:creationId xmlns:p14="http://schemas.microsoft.com/office/powerpoint/2010/main" val="1439475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p:cNvSpPr/>
          <p:nvPr/>
        </p:nvSpPr>
        <p:spPr bwMode="auto">
          <a:xfrm>
            <a:off x="589132" y="5604167"/>
            <a:ext cx="11204976" cy="561446"/>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0" bIns="0" numCol="1" spcCol="0" rtlCol="0" fromWordArt="0" anchor="ctr" anchorCtr="0" forceAA="0" compatLnSpc="1">
            <a:prstTxWarp prst="textNoShape">
              <a:avLst/>
            </a:prstTxWarp>
            <a:noAutofit/>
          </a:bodyPr>
          <a:lstStyle/>
          <a:p>
            <a:pPr algn="ctr" defTabSz="776451"/>
            <a:r>
              <a:rPr lang="en-US" sz="2040" kern="0" spc="-41" dirty="0">
                <a:ln>
                  <a:solidFill>
                    <a:srgbClr val="FFFFFF">
                      <a:alpha val="0"/>
                    </a:srgbClr>
                  </a:solidFill>
                </a:ln>
                <a:solidFill>
                  <a:srgbClr val="282828">
                    <a:lumMod val="75000"/>
                    <a:lumOff val="25000"/>
                  </a:srgbClr>
                </a:solidFill>
              </a:rPr>
              <a:t>Exchange, SharePoint &amp; Lync Online, Office ProPlus, WA Active Directory</a:t>
            </a:r>
          </a:p>
        </p:txBody>
      </p:sp>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22011" b="12275"/>
          <a:stretch/>
        </p:blipFill>
        <p:spPr>
          <a:xfrm>
            <a:off x="586245" y="1880119"/>
            <a:ext cx="3637153" cy="3587932"/>
          </a:xfrm>
          <a:prstGeom prst="rect">
            <a:avLst/>
          </a:prstGeom>
        </p:spPr>
      </p:pic>
      <p:sp>
        <p:nvSpPr>
          <p:cNvPr id="21" name="Rectangle 20"/>
          <p:cNvSpPr/>
          <p:nvPr/>
        </p:nvSpPr>
        <p:spPr bwMode="auto">
          <a:xfrm>
            <a:off x="586245" y="4715732"/>
            <a:ext cx="3637153" cy="752846"/>
          </a:xfrm>
          <a:prstGeom prst="rect">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algn="ctr" defTabSz="931734" fontAlgn="base">
              <a:lnSpc>
                <a:spcPct val="90000"/>
              </a:lnSpc>
              <a:spcBef>
                <a:spcPct val="0"/>
              </a:spcBef>
              <a:spcAft>
                <a:spcPct val="0"/>
              </a:spcAft>
            </a:pPr>
            <a:r>
              <a:rPr lang="en-US" sz="1998" dirty="0">
                <a:solidFill>
                  <a:srgbClr val="282828">
                    <a:lumMod val="75000"/>
                    <a:lumOff val="25000"/>
                  </a:srgbClr>
                </a:solidFill>
                <a:ea typeface="Segoe UI" pitchFamily="34" charset="0"/>
                <a:cs typeface="Segoe UI" pitchFamily="34" charset="0"/>
              </a:rPr>
              <a:t>Experience Value Early</a:t>
            </a:r>
          </a:p>
          <a:p>
            <a:pPr algn="ctr" defTabSz="931734" fontAlgn="base">
              <a:lnSpc>
                <a:spcPct val="90000"/>
              </a:lnSpc>
              <a:spcBef>
                <a:spcPct val="0"/>
              </a:spcBef>
              <a:spcAft>
                <a:spcPct val="0"/>
              </a:spcAft>
            </a:pPr>
            <a:r>
              <a:rPr lang="en-US" sz="1998" dirty="0">
                <a:solidFill>
                  <a:srgbClr val="282828">
                    <a:lumMod val="75000"/>
                    <a:lumOff val="25000"/>
                  </a:srgbClr>
                </a:solidFill>
                <a:ea typeface="Segoe UI" pitchFamily="34" charset="0"/>
                <a:cs typeface="Segoe UI" pitchFamily="34" charset="0"/>
              </a:rPr>
              <a:t>New Cloud Experience</a:t>
            </a:r>
          </a:p>
        </p:txBody>
      </p:sp>
      <p:pic>
        <p:nvPicPr>
          <p:cNvPr id="6" name="Picture 5"/>
          <p:cNvPicPr>
            <a:picLocks/>
          </p:cNvPicPr>
          <p:nvPr/>
        </p:nvPicPr>
        <p:blipFill rotWithShape="1">
          <a:blip r:embed="rId4">
            <a:extLst>
              <a:ext uri="{28A0092B-C50C-407E-A947-70E740481C1C}">
                <a14:useLocalDpi xmlns:a14="http://schemas.microsoft.com/office/drawing/2010/main" val="0"/>
              </a:ext>
            </a:extLst>
          </a:blip>
          <a:srcRect t="-258" b="7505"/>
          <a:stretch/>
        </p:blipFill>
        <p:spPr>
          <a:xfrm>
            <a:off x="4366670" y="1880119"/>
            <a:ext cx="3637153" cy="3321667"/>
          </a:xfrm>
          <a:prstGeom prst="rect">
            <a:avLst/>
          </a:prstGeom>
        </p:spPr>
      </p:pic>
      <p:sp>
        <p:nvSpPr>
          <p:cNvPr id="22" name="Rectangle 21"/>
          <p:cNvSpPr/>
          <p:nvPr/>
        </p:nvSpPr>
        <p:spPr bwMode="auto">
          <a:xfrm>
            <a:off x="4366670" y="4715732"/>
            <a:ext cx="3642490" cy="752846"/>
          </a:xfrm>
          <a:prstGeom prst="rect">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algn="ctr" defTabSz="931734" fontAlgn="base">
              <a:lnSpc>
                <a:spcPct val="90000"/>
              </a:lnSpc>
              <a:spcBef>
                <a:spcPct val="0"/>
              </a:spcBef>
              <a:spcAft>
                <a:spcPct val="0"/>
              </a:spcAft>
            </a:pPr>
            <a:r>
              <a:rPr lang="en-US" sz="1998" dirty="0">
                <a:solidFill>
                  <a:srgbClr val="282828">
                    <a:lumMod val="75000"/>
                    <a:lumOff val="25000"/>
                  </a:srgbClr>
                </a:solidFill>
                <a:ea typeface="Segoe UI" pitchFamily="34" charset="0"/>
                <a:cs typeface="Segoe UI" pitchFamily="34" charset="0"/>
              </a:rPr>
              <a:t>Real World Benefits</a:t>
            </a:r>
          </a:p>
          <a:p>
            <a:pPr algn="ctr" defTabSz="931734" fontAlgn="base">
              <a:lnSpc>
                <a:spcPct val="90000"/>
              </a:lnSpc>
              <a:spcBef>
                <a:spcPct val="0"/>
              </a:spcBef>
              <a:spcAft>
                <a:spcPct val="0"/>
              </a:spcAft>
            </a:pPr>
            <a:r>
              <a:rPr lang="en-US" sz="1998" dirty="0">
                <a:solidFill>
                  <a:srgbClr val="282828">
                    <a:lumMod val="75000"/>
                    <a:lumOff val="25000"/>
                  </a:srgbClr>
                </a:solidFill>
                <a:ea typeface="Segoe UI" pitchFamily="34" charset="0"/>
                <a:cs typeface="Segoe UI" pitchFamily="34" charset="0"/>
              </a:rPr>
              <a:t>Broad Production Use</a:t>
            </a:r>
          </a:p>
        </p:txBody>
      </p:sp>
      <p:pic>
        <p:nvPicPr>
          <p:cNvPr id="7" name="Picture 6"/>
          <p:cNvPicPr>
            <a:picLocks noChangeAspect="1"/>
          </p:cNvPicPr>
          <p:nvPr/>
        </p:nvPicPr>
        <p:blipFill rotWithShape="1">
          <a:blip r:embed="rId5">
            <a:extLst>
              <a:ext uri="{28A0092B-C50C-407E-A947-70E740481C1C}">
                <a14:useLocalDpi xmlns:a14="http://schemas.microsoft.com/office/drawing/2010/main" val="0"/>
              </a:ext>
            </a:extLst>
          </a:blip>
          <a:srcRect l="1" r="5563" b="8950"/>
          <a:stretch/>
        </p:blipFill>
        <p:spPr>
          <a:xfrm>
            <a:off x="8161387" y="1880119"/>
            <a:ext cx="3632720" cy="3267837"/>
          </a:xfrm>
          <a:prstGeom prst="rect">
            <a:avLst/>
          </a:prstGeom>
        </p:spPr>
      </p:pic>
      <p:sp>
        <p:nvSpPr>
          <p:cNvPr id="23" name="Rectangle 22"/>
          <p:cNvSpPr/>
          <p:nvPr/>
        </p:nvSpPr>
        <p:spPr bwMode="auto">
          <a:xfrm>
            <a:off x="8161387" y="4715732"/>
            <a:ext cx="3637132" cy="752846"/>
          </a:xfrm>
          <a:prstGeom prst="rect">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algn="ctr" defTabSz="931734" fontAlgn="base">
              <a:lnSpc>
                <a:spcPct val="90000"/>
              </a:lnSpc>
              <a:spcBef>
                <a:spcPct val="0"/>
              </a:spcBef>
              <a:spcAft>
                <a:spcPct val="0"/>
              </a:spcAft>
            </a:pPr>
            <a:r>
              <a:rPr lang="en-US" sz="1998" dirty="0">
                <a:solidFill>
                  <a:srgbClr val="282828">
                    <a:lumMod val="75000"/>
                    <a:lumOff val="25000"/>
                  </a:srgbClr>
                </a:solidFill>
                <a:ea typeface="Segoe UI" pitchFamily="34" charset="0"/>
                <a:cs typeface="Segoe UI" pitchFamily="34" charset="0"/>
              </a:rPr>
              <a:t>Full Feature Value</a:t>
            </a:r>
          </a:p>
          <a:p>
            <a:pPr algn="ctr" defTabSz="931734" fontAlgn="base">
              <a:lnSpc>
                <a:spcPct val="90000"/>
              </a:lnSpc>
              <a:spcBef>
                <a:spcPct val="0"/>
              </a:spcBef>
              <a:spcAft>
                <a:spcPct val="0"/>
              </a:spcAft>
            </a:pPr>
            <a:r>
              <a:rPr lang="en-US" sz="1998" dirty="0">
                <a:solidFill>
                  <a:srgbClr val="282828">
                    <a:lumMod val="75000"/>
                    <a:lumOff val="25000"/>
                  </a:srgbClr>
                </a:solidFill>
                <a:ea typeface="Segoe UI" pitchFamily="34" charset="0"/>
                <a:cs typeface="Segoe UI" pitchFamily="34" charset="0"/>
              </a:rPr>
              <a:t>Meet your needs</a:t>
            </a:r>
          </a:p>
        </p:txBody>
      </p:sp>
      <p:sp>
        <p:nvSpPr>
          <p:cNvPr id="33" name="Rectangle 32"/>
          <p:cNvSpPr/>
          <p:nvPr/>
        </p:nvSpPr>
        <p:spPr>
          <a:xfrm>
            <a:off x="4361332" y="1275314"/>
            <a:ext cx="3642489" cy="649454"/>
          </a:xfrm>
          <a:prstGeom prst="rect">
            <a:avLst/>
          </a:prstGeom>
          <a:solidFill>
            <a:srgbClr val="0088EE"/>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defTabSz="931734" fontAlgn="base">
              <a:lnSpc>
                <a:spcPct val="90000"/>
              </a:lnSpc>
              <a:spcBef>
                <a:spcPct val="0"/>
              </a:spcBef>
              <a:spcAft>
                <a:spcPct val="0"/>
              </a:spcAft>
            </a:pPr>
            <a:r>
              <a:rPr lang="en-US" sz="3264" dirty="0">
                <a:solidFill>
                  <a:srgbClr val="FFFFFF"/>
                </a:solidFill>
                <a:latin typeface="Segoe UI Light"/>
                <a:ea typeface="Segoe UI" pitchFamily="34" charset="0"/>
                <a:cs typeface="Segoe UI" pitchFamily="34" charset="0"/>
              </a:rPr>
              <a:t>      Deploy</a:t>
            </a:r>
          </a:p>
        </p:txBody>
      </p:sp>
      <p:sp>
        <p:nvSpPr>
          <p:cNvPr id="15" name="Rectangle 14"/>
          <p:cNvSpPr/>
          <p:nvPr/>
        </p:nvSpPr>
        <p:spPr>
          <a:xfrm>
            <a:off x="8161388" y="1275314"/>
            <a:ext cx="3632720" cy="649454"/>
          </a:xfrm>
          <a:prstGeom prst="rect">
            <a:avLst/>
          </a:prstGeom>
          <a:solidFill>
            <a:srgbClr val="F68C1E"/>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defTabSz="931734" fontAlgn="base">
              <a:lnSpc>
                <a:spcPct val="90000"/>
              </a:lnSpc>
              <a:spcBef>
                <a:spcPct val="0"/>
              </a:spcBef>
              <a:spcAft>
                <a:spcPct val="0"/>
              </a:spcAft>
            </a:pPr>
            <a:r>
              <a:rPr lang="en-US" sz="3264" dirty="0">
                <a:solidFill>
                  <a:srgbClr val="FFFFFF"/>
                </a:solidFill>
                <a:latin typeface="Segoe UI Light"/>
                <a:ea typeface="Segoe UI" pitchFamily="34" charset="0"/>
                <a:cs typeface="Segoe UI" pitchFamily="34" charset="0"/>
              </a:rPr>
              <a:t>     Enhance</a:t>
            </a:r>
          </a:p>
        </p:txBody>
      </p:sp>
      <p:sp>
        <p:nvSpPr>
          <p:cNvPr id="14" name="Rectangle 13"/>
          <p:cNvSpPr/>
          <p:nvPr/>
        </p:nvSpPr>
        <p:spPr bwMode="auto">
          <a:xfrm>
            <a:off x="586245" y="1275314"/>
            <a:ext cx="3637153" cy="649454"/>
          </a:xfrm>
          <a:prstGeom prst="rect">
            <a:avLst/>
          </a:prstGeom>
          <a:solidFill>
            <a:srgbClr val="EB3C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defTabSz="931734" fontAlgn="base">
              <a:lnSpc>
                <a:spcPct val="90000"/>
              </a:lnSpc>
              <a:spcBef>
                <a:spcPct val="0"/>
              </a:spcBef>
              <a:spcAft>
                <a:spcPct val="0"/>
              </a:spcAft>
            </a:pPr>
            <a:r>
              <a:rPr lang="en-US" sz="3264" dirty="0">
                <a:solidFill>
                  <a:srgbClr val="FFFFFF"/>
                </a:solidFill>
                <a:latin typeface="Segoe UI Light"/>
                <a:ea typeface="Segoe UI" pitchFamily="34" charset="0"/>
                <a:cs typeface="Segoe UI" pitchFamily="34" charset="0"/>
              </a:rPr>
              <a:t>      Pilot</a:t>
            </a:r>
          </a:p>
        </p:txBody>
      </p:sp>
      <p:sp>
        <p:nvSpPr>
          <p:cNvPr id="2" name="Oval 1"/>
          <p:cNvSpPr/>
          <p:nvPr/>
        </p:nvSpPr>
        <p:spPr bwMode="auto">
          <a:xfrm>
            <a:off x="746504" y="1390712"/>
            <a:ext cx="415786" cy="427749"/>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1</a:t>
            </a:r>
          </a:p>
        </p:txBody>
      </p:sp>
      <p:sp>
        <p:nvSpPr>
          <p:cNvPr id="16" name="Oval 15"/>
          <p:cNvSpPr/>
          <p:nvPr/>
        </p:nvSpPr>
        <p:spPr bwMode="auto">
          <a:xfrm>
            <a:off x="4525490" y="1390712"/>
            <a:ext cx="415786" cy="427749"/>
          </a:xfrm>
          <a:prstGeom prst="ellipse">
            <a:avLst/>
          </a:prstGeom>
          <a:solidFill>
            <a:srgbClr val="0088EE"/>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 tIns="0" rIns="0" bIns="9326"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2</a:t>
            </a:r>
          </a:p>
        </p:txBody>
      </p:sp>
      <p:sp>
        <p:nvSpPr>
          <p:cNvPr id="18" name="Oval 17"/>
          <p:cNvSpPr/>
          <p:nvPr/>
        </p:nvSpPr>
        <p:spPr bwMode="auto">
          <a:xfrm>
            <a:off x="8323906" y="1390712"/>
            <a:ext cx="415786" cy="427749"/>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 tIns="0" rIns="0" bIns="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3</a:t>
            </a:r>
          </a:p>
        </p:txBody>
      </p:sp>
      <p:grpSp>
        <p:nvGrpSpPr>
          <p:cNvPr id="10" name="Group 4"/>
          <p:cNvGrpSpPr>
            <a:grpSpLocks noChangeAspect="1"/>
          </p:cNvGrpSpPr>
          <p:nvPr/>
        </p:nvGrpSpPr>
        <p:grpSpPr bwMode="auto">
          <a:xfrm>
            <a:off x="566976" y="340473"/>
            <a:ext cx="4971663" cy="627056"/>
            <a:chOff x="166" y="323"/>
            <a:chExt cx="1887" cy="238"/>
          </a:xfrm>
        </p:grpSpPr>
        <p:sp>
          <p:nvSpPr>
            <p:cNvPr id="12" name="Freeform 5"/>
            <p:cNvSpPr>
              <a:spLocks/>
            </p:cNvSpPr>
            <p:nvPr/>
          </p:nvSpPr>
          <p:spPr bwMode="auto">
            <a:xfrm>
              <a:off x="166" y="323"/>
              <a:ext cx="195" cy="238"/>
            </a:xfrm>
            <a:custGeom>
              <a:avLst/>
              <a:gdLst>
                <a:gd name="T0" fmla="*/ 0 w 195"/>
                <a:gd name="T1" fmla="*/ 192 h 238"/>
                <a:gd name="T2" fmla="*/ 0 w 195"/>
                <a:gd name="T3" fmla="*/ 48 h 238"/>
                <a:gd name="T4" fmla="*/ 126 w 195"/>
                <a:gd name="T5" fmla="*/ 0 h 238"/>
                <a:gd name="T6" fmla="*/ 195 w 195"/>
                <a:gd name="T7" fmla="*/ 21 h 238"/>
                <a:gd name="T8" fmla="*/ 195 w 195"/>
                <a:gd name="T9" fmla="*/ 216 h 238"/>
                <a:gd name="T10" fmla="*/ 126 w 195"/>
                <a:gd name="T11" fmla="*/ 238 h 238"/>
                <a:gd name="T12" fmla="*/ 0 w 195"/>
                <a:gd name="T13" fmla="*/ 192 h 238"/>
                <a:gd name="T14" fmla="*/ 126 w 195"/>
                <a:gd name="T15" fmla="*/ 207 h 238"/>
                <a:gd name="T16" fmla="*/ 126 w 195"/>
                <a:gd name="T17" fmla="*/ 39 h 238"/>
                <a:gd name="T18" fmla="*/ 45 w 195"/>
                <a:gd name="T19" fmla="*/ 58 h 238"/>
                <a:gd name="T20" fmla="*/ 45 w 195"/>
                <a:gd name="T21" fmla="*/ 173 h 238"/>
                <a:gd name="T22" fmla="*/ 0 w 195"/>
                <a:gd name="T23" fmla="*/ 19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238">
                  <a:moveTo>
                    <a:pt x="0" y="192"/>
                  </a:moveTo>
                  <a:lnTo>
                    <a:pt x="0" y="48"/>
                  </a:lnTo>
                  <a:lnTo>
                    <a:pt x="126" y="0"/>
                  </a:lnTo>
                  <a:lnTo>
                    <a:pt x="195" y="21"/>
                  </a:lnTo>
                  <a:lnTo>
                    <a:pt x="195" y="216"/>
                  </a:lnTo>
                  <a:lnTo>
                    <a:pt x="126" y="238"/>
                  </a:lnTo>
                  <a:lnTo>
                    <a:pt x="0" y="192"/>
                  </a:lnTo>
                  <a:lnTo>
                    <a:pt x="126" y="207"/>
                  </a:lnTo>
                  <a:lnTo>
                    <a:pt x="126" y="39"/>
                  </a:lnTo>
                  <a:lnTo>
                    <a:pt x="45" y="58"/>
                  </a:lnTo>
                  <a:lnTo>
                    <a:pt x="45" y="173"/>
                  </a:lnTo>
                  <a:lnTo>
                    <a:pt x="0" y="192"/>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19" name="Freeform 6"/>
            <p:cNvSpPr>
              <a:spLocks noEditPoints="1"/>
            </p:cNvSpPr>
            <p:nvPr/>
          </p:nvSpPr>
          <p:spPr bwMode="auto">
            <a:xfrm>
              <a:off x="427" y="369"/>
              <a:ext cx="130" cy="146"/>
            </a:xfrm>
            <a:custGeom>
              <a:avLst/>
              <a:gdLst>
                <a:gd name="T0" fmla="*/ 28 w 55"/>
                <a:gd name="T1" fmla="*/ 60 h 60"/>
                <a:gd name="T2" fmla="*/ 8 w 55"/>
                <a:gd name="T3" fmla="*/ 52 h 60"/>
                <a:gd name="T4" fmla="*/ 0 w 55"/>
                <a:gd name="T5" fmla="*/ 31 h 60"/>
                <a:gd name="T6" fmla="*/ 8 w 55"/>
                <a:gd name="T7" fmla="*/ 9 h 60"/>
                <a:gd name="T8" fmla="*/ 29 w 55"/>
                <a:gd name="T9" fmla="*/ 0 h 60"/>
                <a:gd name="T10" fmla="*/ 48 w 55"/>
                <a:gd name="T11" fmla="*/ 8 h 60"/>
                <a:gd name="T12" fmla="*/ 55 w 55"/>
                <a:gd name="T13" fmla="*/ 30 h 60"/>
                <a:gd name="T14" fmla="*/ 48 w 55"/>
                <a:gd name="T15" fmla="*/ 52 h 60"/>
                <a:gd name="T16" fmla="*/ 28 w 55"/>
                <a:gd name="T17" fmla="*/ 60 h 60"/>
                <a:gd name="T18" fmla="*/ 28 w 55"/>
                <a:gd name="T19" fmla="*/ 6 h 60"/>
                <a:gd name="T20" fmla="*/ 13 w 55"/>
                <a:gd name="T21" fmla="*/ 13 h 60"/>
                <a:gd name="T22" fmla="*/ 7 w 55"/>
                <a:gd name="T23" fmla="*/ 30 h 60"/>
                <a:gd name="T24" fmla="*/ 13 w 55"/>
                <a:gd name="T25" fmla="*/ 48 h 60"/>
                <a:gd name="T26" fmla="*/ 28 w 55"/>
                <a:gd name="T27" fmla="*/ 54 h 60"/>
                <a:gd name="T28" fmla="*/ 43 w 55"/>
                <a:gd name="T29" fmla="*/ 48 h 60"/>
                <a:gd name="T30" fmla="*/ 48 w 55"/>
                <a:gd name="T31" fmla="*/ 31 h 60"/>
                <a:gd name="T32" fmla="*/ 43 w 55"/>
                <a:gd name="T33" fmla="*/ 13 h 60"/>
                <a:gd name="T34" fmla="*/ 28 w 55"/>
                <a:gd name="T35"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60">
                  <a:moveTo>
                    <a:pt x="28" y="60"/>
                  </a:moveTo>
                  <a:cubicBezTo>
                    <a:pt x="19" y="60"/>
                    <a:pt x="13" y="58"/>
                    <a:pt x="8" y="52"/>
                  </a:cubicBezTo>
                  <a:cubicBezTo>
                    <a:pt x="3" y="47"/>
                    <a:pt x="0" y="40"/>
                    <a:pt x="0" y="31"/>
                  </a:cubicBezTo>
                  <a:cubicBezTo>
                    <a:pt x="0" y="22"/>
                    <a:pt x="3" y="14"/>
                    <a:pt x="8" y="9"/>
                  </a:cubicBezTo>
                  <a:cubicBezTo>
                    <a:pt x="13" y="3"/>
                    <a:pt x="20" y="0"/>
                    <a:pt x="29" y="0"/>
                  </a:cubicBezTo>
                  <a:cubicBezTo>
                    <a:pt x="37" y="0"/>
                    <a:pt x="43" y="3"/>
                    <a:pt x="48" y="8"/>
                  </a:cubicBezTo>
                  <a:cubicBezTo>
                    <a:pt x="53" y="14"/>
                    <a:pt x="55" y="21"/>
                    <a:pt x="55" y="30"/>
                  </a:cubicBezTo>
                  <a:cubicBezTo>
                    <a:pt x="55" y="39"/>
                    <a:pt x="53" y="47"/>
                    <a:pt x="48" y="52"/>
                  </a:cubicBezTo>
                  <a:cubicBezTo>
                    <a:pt x="43" y="58"/>
                    <a:pt x="36" y="60"/>
                    <a:pt x="28" y="60"/>
                  </a:cubicBezTo>
                  <a:close/>
                  <a:moveTo>
                    <a:pt x="28" y="6"/>
                  </a:moveTo>
                  <a:cubicBezTo>
                    <a:pt x="22" y="6"/>
                    <a:pt x="17" y="9"/>
                    <a:pt x="13" y="13"/>
                  </a:cubicBezTo>
                  <a:cubicBezTo>
                    <a:pt x="9" y="17"/>
                    <a:pt x="7" y="23"/>
                    <a:pt x="7" y="30"/>
                  </a:cubicBezTo>
                  <a:cubicBezTo>
                    <a:pt x="7" y="38"/>
                    <a:pt x="9" y="43"/>
                    <a:pt x="13" y="48"/>
                  </a:cubicBezTo>
                  <a:cubicBezTo>
                    <a:pt x="17" y="52"/>
                    <a:pt x="22" y="54"/>
                    <a:pt x="28" y="54"/>
                  </a:cubicBezTo>
                  <a:cubicBezTo>
                    <a:pt x="34" y="54"/>
                    <a:pt x="39" y="52"/>
                    <a:pt x="43" y="48"/>
                  </a:cubicBezTo>
                  <a:cubicBezTo>
                    <a:pt x="46" y="44"/>
                    <a:pt x="48" y="38"/>
                    <a:pt x="48" y="31"/>
                  </a:cubicBezTo>
                  <a:cubicBezTo>
                    <a:pt x="48" y="23"/>
                    <a:pt x="47" y="17"/>
                    <a:pt x="43" y="13"/>
                  </a:cubicBezTo>
                  <a:cubicBezTo>
                    <a:pt x="39" y="8"/>
                    <a:pt x="34" y="6"/>
                    <a:pt x="28" y="6"/>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0" name="Freeform 7"/>
            <p:cNvSpPr>
              <a:spLocks/>
            </p:cNvSpPr>
            <p:nvPr/>
          </p:nvSpPr>
          <p:spPr bwMode="auto">
            <a:xfrm>
              <a:off x="567" y="362"/>
              <a:ext cx="116" cy="151"/>
            </a:xfrm>
            <a:custGeom>
              <a:avLst/>
              <a:gdLst>
                <a:gd name="T0" fmla="*/ 21 w 49"/>
                <a:gd name="T1" fmla="*/ 0 h 62"/>
                <a:gd name="T2" fmla="*/ 11 w 49"/>
                <a:gd name="T3" fmla="*/ 4 h 62"/>
                <a:gd name="T4" fmla="*/ 8 w 49"/>
                <a:gd name="T5" fmla="*/ 14 h 62"/>
                <a:gd name="T6" fmla="*/ 8 w 49"/>
                <a:gd name="T7" fmla="*/ 21 h 62"/>
                <a:gd name="T8" fmla="*/ 0 w 49"/>
                <a:gd name="T9" fmla="*/ 21 h 62"/>
                <a:gd name="T10" fmla="*/ 0 w 49"/>
                <a:gd name="T11" fmla="*/ 27 h 62"/>
                <a:gd name="T12" fmla="*/ 8 w 49"/>
                <a:gd name="T13" fmla="*/ 27 h 62"/>
                <a:gd name="T14" fmla="*/ 8 w 49"/>
                <a:gd name="T15" fmla="*/ 62 h 62"/>
                <a:gd name="T16" fmla="*/ 14 w 49"/>
                <a:gd name="T17" fmla="*/ 62 h 62"/>
                <a:gd name="T18" fmla="*/ 14 w 49"/>
                <a:gd name="T19" fmla="*/ 27 h 62"/>
                <a:gd name="T20" fmla="*/ 30 w 49"/>
                <a:gd name="T21" fmla="*/ 27 h 62"/>
                <a:gd name="T22" fmla="*/ 30 w 49"/>
                <a:gd name="T23" fmla="*/ 62 h 62"/>
                <a:gd name="T24" fmla="*/ 37 w 49"/>
                <a:gd name="T25" fmla="*/ 62 h 62"/>
                <a:gd name="T26" fmla="*/ 37 w 49"/>
                <a:gd name="T27" fmla="*/ 27 h 62"/>
                <a:gd name="T28" fmla="*/ 47 w 49"/>
                <a:gd name="T29" fmla="*/ 27 h 62"/>
                <a:gd name="T30" fmla="*/ 47 w 49"/>
                <a:gd name="T31" fmla="*/ 21 h 62"/>
                <a:gd name="T32" fmla="*/ 37 w 49"/>
                <a:gd name="T33" fmla="*/ 21 h 62"/>
                <a:gd name="T34" fmla="*/ 37 w 49"/>
                <a:gd name="T35" fmla="*/ 14 h 62"/>
                <a:gd name="T36" fmla="*/ 44 w 49"/>
                <a:gd name="T37" fmla="*/ 6 h 62"/>
                <a:gd name="T38" fmla="*/ 49 w 49"/>
                <a:gd name="T39" fmla="*/ 7 h 62"/>
                <a:gd name="T40" fmla="*/ 49 w 49"/>
                <a:gd name="T41" fmla="*/ 1 h 62"/>
                <a:gd name="T42" fmla="*/ 44 w 49"/>
                <a:gd name="T43" fmla="*/ 0 h 62"/>
                <a:gd name="T44" fmla="*/ 34 w 49"/>
                <a:gd name="T45" fmla="*/ 4 h 62"/>
                <a:gd name="T46" fmla="*/ 30 w 49"/>
                <a:gd name="T47" fmla="*/ 14 h 62"/>
                <a:gd name="T48" fmla="*/ 30 w 49"/>
                <a:gd name="T49" fmla="*/ 21 h 62"/>
                <a:gd name="T50" fmla="*/ 14 w 49"/>
                <a:gd name="T51" fmla="*/ 21 h 62"/>
                <a:gd name="T52" fmla="*/ 14 w 49"/>
                <a:gd name="T53" fmla="*/ 14 h 62"/>
                <a:gd name="T54" fmla="*/ 21 w 49"/>
                <a:gd name="T55" fmla="*/ 6 h 62"/>
                <a:gd name="T56" fmla="*/ 26 w 49"/>
                <a:gd name="T57" fmla="*/ 7 h 62"/>
                <a:gd name="T58" fmla="*/ 26 w 49"/>
                <a:gd name="T59" fmla="*/ 1 h 62"/>
                <a:gd name="T60" fmla="*/ 21 w 49"/>
                <a:gd name="T6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62">
                  <a:moveTo>
                    <a:pt x="21" y="0"/>
                  </a:moveTo>
                  <a:cubicBezTo>
                    <a:pt x="17" y="0"/>
                    <a:pt x="14" y="1"/>
                    <a:pt x="11" y="4"/>
                  </a:cubicBezTo>
                  <a:cubicBezTo>
                    <a:pt x="9" y="6"/>
                    <a:pt x="8" y="10"/>
                    <a:pt x="8" y="14"/>
                  </a:cubicBezTo>
                  <a:cubicBezTo>
                    <a:pt x="8" y="21"/>
                    <a:pt x="8" y="21"/>
                    <a:pt x="8" y="21"/>
                  </a:cubicBezTo>
                  <a:cubicBezTo>
                    <a:pt x="0" y="21"/>
                    <a:pt x="0" y="21"/>
                    <a:pt x="0" y="21"/>
                  </a:cubicBezTo>
                  <a:cubicBezTo>
                    <a:pt x="0" y="27"/>
                    <a:pt x="0" y="27"/>
                    <a:pt x="0" y="27"/>
                  </a:cubicBezTo>
                  <a:cubicBezTo>
                    <a:pt x="8" y="27"/>
                    <a:pt x="8" y="27"/>
                    <a:pt x="8" y="27"/>
                  </a:cubicBezTo>
                  <a:cubicBezTo>
                    <a:pt x="8" y="62"/>
                    <a:pt x="8" y="62"/>
                    <a:pt x="8" y="62"/>
                  </a:cubicBezTo>
                  <a:cubicBezTo>
                    <a:pt x="14" y="62"/>
                    <a:pt x="14" y="62"/>
                    <a:pt x="14" y="62"/>
                  </a:cubicBezTo>
                  <a:cubicBezTo>
                    <a:pt x="14" y="27"/>
                    <a:pt x="14" y="27"/>
                    <a:pt x="14" y="27"/>
                  </a:cubicBezTo>
                  <a:cubicBezTo>
                    <a:pt x="30" y="27"/>
                    <a:pt x="30" y="27"/>
                    <a:pt x="30" y="27"/>
                  </a:cubicBezTo>
                  <a:cubicBezTo>
                    <a:pt x="30" y="62"/>
                    <a:pt x="30" y="62"/>
                    <a:pt x="30" y="62"/>
                  </a:cubicBezTo>
                  <a:cubicBezTo>
                    <a:pt x="37" y="62"/>
                    <a:pt x="37" y="62"/>
                    <a:pt x="37" y="62"/>
                  </a:cubicBezTo>
                  <a:cubicBezTo>
                    <a:pt x="37" y="27"/>
                    <a:pt x="37" y="27"/>
                    <a:pt x="37" y="27"/>
                  </a:cubicBezTo>
                  <a:cubicBezTo>
                    <a:pt x="47" y="27"/>
                    <a:pt x="47" y="27"/>
                    <a:pt x="47" y="27"/>
                  </a:cubicBezTo>
                  <a:cubicBezTo>
                    <a:pt x="47" y="21"/>
                    <a:pt x="47" y="21"/>
                    <a:pt x="47" y="21"/>
                  </a:cubicBezTo>
                  <a:cubicBezTo>
                    <a:pt x="37" y="21"/>
                    <a:pt x="37" y="21"/>
                    <a:pt x="37" y="21"/>
                  </a:cubicBezTo>
                  <a:cubicBezTo>
                    <a:pt x="37" y="14"/>
                    <a:pt x="37" y="14"/>
                    <a:pt x="37" y="14"/>
                  </a:cubicBezTo>
                  <a:cubicBezTo>
                    <a:pt x="37" y="8"/>
                    <a:pt x="39" y="6"/>
                    <a:pt x="44" y="6"/>
                  </a:cubicBezTo>
                  <a:cubicBezTo>
                    <a:pt x="46" y="6"/>
                    <a:pt x="47" y="6"/>
                    <a:pt x="49" y="7"/>
                  </a:cubicBezTo>
                  <a:cubicBezTo>
                    <a:pt x="49" y="1"/>
                    <a:pt x="49" y="1"/>
                    <a:pt x="49" y="1"/>
                  </a:cubicBezTo>
                  <a:cubicBezTo>
                    <a:pt x="47" y="0"/>
                    <a:pt x="46" y="0"/>
                    <a:pt x="44" y="0"/>
                  </a:cubicBezTo>
                  <a:cubicBezTo>
                    <a:pt x="40" y="0"/>
                    <a:pt x="37" y="1"/>
                    <a:pt x="34" y="4"/>
                  </a:cubicBezTo>
                  <a:cubicBezTo>
                    <a:pt x="32" y="6"/>
                    <a:pt x="30" y="10"/>
                    <a:pt x="30" y="14"/>
                  </a:cubicBezTo>
                  <a:cubicBezTo>
                    <a:pt x="30" y="21"/>
                    <a:pt x="30" y="21"/>
                    <a:pt x="30" y="21"/>
                  </a:cubicBezTo>
                  <a:cubicBezTo>
                    <a:pt x="14" y="21"/>
                    <a:pt x="14" y="21"/>
                    <a:pt x="14" y="21"/>
                  </a:cubicBezTo>
                  <a:cubicBezTo>
                    <a:pt x="14" y="14"/>
                    <a:pt x="14" y="14"/>
                    <a:pt x="14" y="14"/>
                  </a:cubicBezTo>
                  <a:cubicBezTo>
                    <a:pt x="14" y="8"/>
                    <a:pt x="17" y="6"/>
                    <a:pt x="21" y="6"/>
                  </a:cubicBezTo>
                  <a:cubicBezTo>
                    <a:pt x="23" y="6"/>
                    <a:pt x="24" y="6"/>
                    <a:pt x="26" y="7"/>
                  </a:cubicBezTo>
                  <a:cubicBezTo>
                    <a:pt x="26" y="1"/>
                    <a:pt x="26" y="1"/>
                    <a:pt x="26" y="1"/>
                  </a:cubicBezTo>
                  <a:cubicBezTo>
                    <a:pt x="24" y="0"/>
                    <a:pt x="23" y="0"/>
                    <a:pt x="21" y="0"/>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4" name="Freeform 8"/>
            <p:cNvSpPr>
              <a:spLocks noEditPoints="1"/>
            </p:cNvSpPr>
            <p:nvPr/>
          </p:nvSpPr>
          <p:spPr bwMode="auto">
            <a:xfrm>
              <a:off x="690" y="366"/>
              <a:ext cx="21" cy="147"/>
            </a:xfrm>
            <a:custGeom>
              <a:avLst/>
              <a:gdLst>
                <a:gd name="T0" fmla="*/ 5 w 9"/>
                <a:gd name="T1" fmla="*/ 8 h 60"/>
                <a:gd name="T2" fmla="*/ 2 w 9"/>
                <a:gd name="T3" fmla="*/ 7 h 60"/>
                <a:gd name="T4" fmla="*/ 0 w 9"/>
                <a:gd name="T5" fmla="*/ 4 h 60"/>
                <a:gd name="T6" fmla="*/ 2 w 9"/>
                <a:gd name="T7" fmla="*/ 1 h 60"/>
                <a:gd name="T8" fmla="*/ 5 w 9"/>
                <a:gd name="T9" fmla="*/ 0 h 60"/>
                <a:gd name="T10" fmla="*/ 8 w 9"/>
                <a:gd name="T11" fmla="*/ 1 h 60"/>
                <a:gd name="T12" fmla="*/ 9 w 9"/>
                <a:gd name="T13" fmla="*/ 4 h 60"/>
                <a:gd name="T14" fmla="*/ 8 w 9"/>
                <a:gd name="T15" fmla="*/ 7 h 60"/>
                <a:gd name="T16" fmla="*/ 5 w 9"/>
                <a:gd name="T17" fmla="*/ 8 h 60"/>
                <a:gd name="T18" fmla="*/ 8 w 9"/>
                <a:gd name="T19" fmla="*/ 60 h 60"/>
                <a:gd name="T20" fmla="*/ 1 w 9"/>
                <a:gd name="T21" fmla="*/ 60 h 60"/>
                <a:gd name="T22" fmla="*/ 1 w 9"/>
                <a:gd name="T23" fmla="*/ 19 h 60"/>
                <a:gd name="T24" fmla="*/ 8 w 9"/>
                <a:gd name="T25" fmla="*/ 19 h 60"/>
                <a:gd name="T26" fmla="*/ 8 w 9"/>
                <a:gd name="T2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60">
                  <a:moveTo>
                    <a:pt x="5" y="8"/>
                  </a:moveTo>
                  <a:cubicBezTo>
                    <a:pt x="3" y="8"/>
                    <a:pt x="2" y="8"/>
                    <a:pt x="2" y="7"/>
                  </a:cubicBezTo>
                  <a:cubicBezTo>
                    <a:pt x="1" y="6"/>
                    <a:pt x="0" y="5"/>
                    <a:pt x="0" y="4"/>
                  </a:cubicBezTo>
                  <a:cubicBezTo>
                    <a:pt x="0" y="3"/>
                    <a:pt x="1" y="2"/>
                    <a:pt x="2" y="1"/>
                  </a:cubicBezTo>
                  <a:cubicBezTo>
                    <a:pt x="2" y="0"/>
                    <a:pt x="3" y="0"/>
                    <a:pt x="5" y="0"/>
                  </a:cubicBezTo>
                  <a:cubicBezTo>
                    <a:pt x="6" y="0"/>
                    <a:pt x="7" y="0"/>
                    <a:pt x="8" y="1"/>
                  </a:cubicBezTo>
                  <a:cubicBezTo>
                    <a:pt x="9" y="2"/>
                    <a:pt x="9" y="3"/>
                    <a:pt x="9" y="4"/>
                  </a:cubicBezTo>
                  <a:cubicBezTo>
                    <a:pt x="9" y="5"/>
                    <a:pt x="9" y="6"/>
                    <a:pt x="8" y="7"/>
                  </a:cubicBezTo>
                  <a:cubicBezTo>
                    <a:pt x="7" y="8"/>
                    <a:pt x="6" y="8"/>
                    <a:pt x="5" y="8"/>
                  </a:cubicBezTo>
                  <a:close/>
                  <a:moveTo>
                    <a:pt x="8" y="60"/>
                  </a:moveTo>
                  <a:cubicBezTo>
                    <a:pt x="1" y="60"/>
                    <a:pt x="1" y="60"/>
                    <a:pt x="1" y="60"/>
                  </a:cubicBezTo>
                  <a:cubicBezTo>
                    <a:pt x="1" y="19"/>
                    <a:pt x="1" y="19"/>
                    <a:pt x="1" y="19"/>
                  </a:cubicBezTo>
                  <a:cubicBezTo>
                    <a:pt x="8" y="19"/>
                    <a:pt x="8" y="19"/>
                    <a:pt x="8" y="19"/>
                  </a:cubicBezTo>
                  <a:lnTo>
                    <a:pt x="8" y="60"/>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5" name="Freeform 9"/>
            <p:cNvSpPr>
              <a:spLocks/>
            </p:cNvSpPr>
            <p:nvPr/>
          </p:nvSpPr>
          <p:spPr bwMode="auto">
            <a:xfrm>
              <a:off x="726" y="410"/>
              <a:ext cx="73" cy="105"/>
            </a:xfrm>
            <a:custGeom>
              <a:avLst/>
              <a:gdLst>
                <a:gd name="T0" fmla="*/ 31 w 31"/>
                <a:gd name="T1" fmla="*/ 41 h 43"/>
                <a:gd name="T2" fmla="*/ 19 w 31"/>
                <a:gd name="T3" fmla="*/ 43 h 43"/>
                <a:gd name="T4" fmla="*/ 5 w 31"/>
                <a:gd name="T5" fmla="*/ 38 h 43"/>
                <a:gd name="T6" fmla="*/ 0 w 31"/>
                <a:gd name="T7" fmla="*/ 23 h 43"/>
                <a:gd name="T8" fmla="*/ 5 w 31"/>
                <a:gd name="T9" fmla="*/ 6 h 43"/>
                <a:gd name="T10" fmla="*/ 21 w 31"/>
                <a:gd name="T11" fmla="*/ 0 h 43"/>
                <a:gd name="T12" fmla="*/ 31 w 31"/>
                <a:gd name="T13" fmla="*/ 2 h 43"/>
                <a:gd name="T14" fmla="*/ 31 w 31"/>
                <a:gd name="T15" fmla="*/ 9 h 43"/>
                <a:gd name="T16" fmla="*/ 21 w 31"/>
                <a:gd name="T17" fmla="*/ 5 h 43"/>
                <a:gd name="T18" fmla="*/ 10 w 31"/>
                <a:gd name="T19" fmla="*/ 10 h 43"/>
                <a:gd name="T20" fmla="*/ 6 w 31"/>
                <a:gd name="T21" fmla="*/ 22 h 43"/>
                <a:gd name="T22" fmla="*/ 10 w 31"/>
                <a:gd name="T23" fmla="*/ 34 h 43"/>
                <a:gd name="T24" fmla="*/ 21 w 31"/>
                <a:gd name="T25" fmla="*/ 38 h 43"/>
                <a:gd name="T26" fmla="*/ 31 w 31"/>
                <a:gd name="T27" fmla="*/ 34 h 43"/>
                <a:gd name="T28" fmla="*/ 31 w 31"/>
                <a:gd name="T29"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43">
                  <a:moveTo>
                    <a:pt x="31" y="41"/>
                  </a:moveTo>
                  <a:cubicBezTo>
                    <a:pt x="28" y="42"/>
                    <a:pt x="24" y="43"/>
                    <a:pt x="19" y="43"/>
                  </a:cubicBezTo>
                  <a:cubicBezTo>
                    <a:pt x="13" y="43"/>
                    <a:pt x="9" y="42"/>
                    <a:pt x="5" y="38"/>
                  </a:cubicBezTo>
                  <a:cubicBezTo>
                    <a:pt x="1" y="34"/>
                    <a:pt x="0" y="29"/>
                    <a:pt x="0" y="23"/>
                  </a:cubicBezTo>
                  <a:cubicBezTo>
                    <a:pt x="0" y="16"/>
                    <a:pt x="1" y="10"/>
                    <a:pt x="5" y="6"/>
                  </a:cubicBezTo>
                  <a:cubicBezTo>
                    <a:pt x="9" y="2"/>
                    <a:pt x="15" y="0"/>
                    <a:pt x="21" y="0"/>
                  </a:cubicBezTo>
                  <a:cubicBezTo>
                    <a:pt x="25" y="0"/>
                    <a:pt x="28" y="1"/>
                    <a:pt x="31" y="2"/>
                  </a:cubicBezTo>
                  <a:cubicBezTo>
                    <a:pt x="31" y="9"/>
                    <a:pt x="31" y="9"/>
                    <a:pt x="31" y="9"/>
                  </a:cubicBezTo>
                  <a:cubicBezTo>
                    <a:pt x="28" y="7"/>
                    <a:pt x="24" y="5"/>
                    <a:pt x="21" y="5"/>
                  </a:cubicBezTo>
                  <a:cubicBezTo>
                    <a:pt x="17" y="5"/>
                    <a:pt x="13" y="7"/>
                    <a:pt x="10" y="10"/>
                  </a:cubicBezTo>
                  <a:cubicBezTo>
                    <a:pt x="8" y="13"/>
                    <a:pt x="6" y="17"/>
                    <a:pt x="6" y="22"/>
                  </a:cubicBezTo>
                  <a:cubicBezTo>
                    <a:pt x="6" y="27"/>
                    <a:pt x="8" y="31"/>
                    <a:pt x="10" y="34"/>
                  </a:cubicBezTo>
                  <a:cubicBezTo>
                    <a:pt x="13" y="36"/>
                    <a:pt x="16" y="38"/>
                    <a:pt x="21" y="38"/>
                  </a:cubicBezTo>
                  <a:cubicBezTo>
                    <a:pt x="24" y="38"/>
                    <a:pt x="28" y="37"/>
                    <a:pt x="31" y="34"/>
                  </a:cubicBezTo>
                  <a:lnTo>
                    <a:pt x="31" y="41"/>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6" name="Freeform 10"/>
            <p:cNvSpPr>
              <a:spLocks noEditPoints="1"/>
            </p:cNvSpPr>
            <p:nvPr/>
          </p:nvSpPr>
          <p:spPr bwMode="auto">
            <a:xfrm>
              <a:off x="809" y="410"/>
              <a:ext cx="87" cy="105"/>
            </a:xfrm>
            <a:custGeom>
              <a:avLst/>
              <a:gdLst>
                <a:gd name="T0" fmla="*/ 37 w 37"/>
                <a:gd name="T1" fmla="*/ 23 h 43"/>
                <a:gd name="T2" fmla="*/ 7 w 37"/>
                <a:gd name="T3" fmla="*/ 23 h 43"/>
                <a:gd name="T4" fmla="*/ 11 w 37"/>
                <a:gd name="T5" fmla="*/ 34 h 43"/>
                <a:gd name="T6" fmla="*/ 21 w 37"/>
                <a:gd name="T7" fmla="*/ 38 h 43"/>
                <a:gd name="T8" fmla="*/ 34 w 37"/>
                <a:gd name="T9" fmla="*/ 33 h 43"/>
                <a:gd name="T10" fmla="*/ 34 w 37"/>
                <a:gd name="T11" fmla="*/ 39 h 43"/>
                <a:gd name="T12" fmla="*/ 19 w 37"/>
                <a:gd name="T13" fmla="*/ 43 h 43"/>
                <a:gd name="T14" fmla="*/ 5 w 37"/>
                <a:gd name="T15" fmla="*/ 38 h 43"/>
                <a:gd name="T16" fmla="*/ 0 w 37"/>
                <a:gd name="T17" fmla="*/ 22 h 43"/>
                <a:gd name="T18" fmla="*/ 6 w 37"/>
                <a:gd name="T19" fmla="*/ 6 h 43"/>
                <a:gd name="T20" fmla="*/ 19 w 37"/>
                <a:gd name="T21" fmla="*/ 0 h 43"/>
                <a:gd name="T22" fmla="*/ 32 w 37"/>
                <a:gd name="T23" fmla="*/ 5 h 43"/>
                <a:gd name="T24" fmla="*/ 37 w 37"/>
                <a:gd name="T25" fmla="*/ 20 h 43"/>
                <a:gd name="T26" fmla="*/ 37 w 37"/>
                <a:gd name="T27" fmla="*/ 23 h 43"/>
                <a:gd name="T28" fmla="*/ 30 w 37"/>
                <a:gd name="T29" fmla="*/ 18 h 43"/>
                <a:gd name="T30" fmla="*/ 27 w 37"/>
                <a:gd name="T31" fmla="*/ 9 h 43"/>
                <a:gd name="T32" fmla="*/ 19 w 37"/>
                <a:gd name="T33" fmla="*/ 5 h 43"/>
                <a:gd name="T34" fmla="*/ 11 w 37"/>
                <a:gd name="T35" fmla="*/ 9 h 43"/>
                <a:gd name="T36" fmla="*/ 7 w 37"/>
                <a:gd name="T37" fmla="*/ 18 h 43"/>
                <a:gd name="T38" fmla="*/ 30 w 37"/>
                <a:gd name="T39"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3">
                  <a:moveTo>
                    <a:pt x="37" y="23"/>
                  </a:moveTo>
                  <a:cubicBezTo>
                    <a:pt x="7" y="23"/>
                    <a:pt x="7" y="23"/>
                    <a:pt x="7" y="23"/>
                  </a:cubicBezTo>
                  <a:cubicBezTo>
                    <a:pt x="7" y="28"/>
                    <a:pt x="9" y="32"/>
                    <a:pt x="11" y="34"/>
                  </a:cubicBezTo>
                  <a:cubicBezTo>
                    <a:pt x="13" y="37"/>
                    <a:pt x="17" y="38"/>
                    <a:pt x="21" y="38"/>
                  </a:cubicBezTo>
                  <a:cubicBezTo>
                    <a:pt x="25" y="38"/>
                    <a:pt x="30" y="36"/>
                    <a:pt x="34" y="33"/>
                  </a:cubicBezTo>
                  <a:cubicBezTo>
                    <a:pt x="34" y="39"/>
                    <a:pt x="34" y="39"/>
                    <a:pt x="34" y="39"/>
                  </a:cubicBezTo>
                  <a:cubicBezTo>
                    <a:pt x="30" y="42"/>
                    <a:pt x="25" y="43"/>
                    <a:pt x="19" y="43"/>
                  </a:cubicBezTo>
                  <a:cubicBezTo>
                    <a:pt x="13" y="43"/>
                    <a:pt x="9" y="42"/>
                    <a:pt x="5" y="38"/>
                  </a:cubicBezTo>
                  <a:cubicBezTo>
                    <a:pt x="2" y="34"/>
                    <a:pt x="0" y="29"/>
                    <a:pt x="0" y="22"/>
                  </a:cubicBezTo>
                  <a:cubicBezTo>
                    <a:pt x="0" y="15"/>
                    <a:pt x="2" y="10"/>
                    <a:pt x="6" y="6"/>
                  </a:cubicBezTo>
                  <a:cubicBezTo>
                    <a:pt x="9" y="2"/>
                    <a:pt x="14" y="0"/>
                    <a:pt x="19" y="0"/>
                  </a:cubicBezTo>
                  <a:cubicBezTo>
                    <a:pt x="25" y="0"/>
                    <a:pt x="29" y="2"/>
                    <a:pt x="32" y="5"/>
                  </a:cubicBezTo>
                  <a:cubicBezTo>
                    <a:pt x="35" y="9"/>
                    <a:pt x="37" y="14"/>
                    <a:pt x="37" y="20"/>
                  </a:cubicBezTo>
                  <a:lnTo>
                    <a:pt x="37" y="23"/>
                  </a:lnTo>
                  <a:close/>
                  <a:moveTo>
                    <a:pt x="30" y="18"/>
                  </a:moveTo>
                  <a:cubicBezTo>
                    <a:pt x="30" y="14"/>
                    <a:pt x="29" y="11"/>
                    <a:pt x="27" y="9"/>
                  </a:cubicBezTo>
                  <a:cubicBezTo>
                    <a:pt x="25" y="7"/>
                    <a:pt x="23" y="5"/>
                    <a:pt x="19" y="5"/>
                  </a:cubicBezTo>
                  <a:cubicBezTo>
                    <a:pt x="16" y="5"/>
                    <a:pt x="14" y="7"/>
                    <a:pt x="11" y="9"/>
                  </a:cubicBezTo>
                  <a:cubicBezTo>
                    <a:pt x="9" y="11"/>
                    <a:pt x="8" y="14"/>
                    <a:pt x="7" y="18"/>
                  </a:cubicBezTo>
                  <a:lnTo>
                    <a:pt x="30" y="18"/>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7" name="Freeform 11"/>
            <p:cNvSpPr>
              <a:spLocks/>
            </p:cNvSpPr>
            <p:nvPr/>
          </p:nvSpPr>
          <p:spPr bwMode="auto">
            <a:xfrm>
              <a:off x="934" y="369"/>
              <a:ext cx="79" cy="146"/>
            </a:xfrm>
            <a:custGeom>
              <a:avLst/>
              <a:gdLst>
                <a:gd name="T0" fmla="*/ 33 w 33"/>
                <a:gd name="T1" fmla="*/ 43 h 60"/>
                <a:gd name="T2" fmla="*/ 28 w 33"/>
                <a:gd name="T3" fmla="*/ 56 h 60"/>
                <a:gd name="T4" fmla="*/ 13 w 33"/>
                <a:gd name="T5" fmla="*/ 60 h 60"/>
                <a:gd name="T6" fmla="*/ 0 w 33"/>
                <a:gd name="T7" fmla="*/ 57 h 60"/>
                <a:gd name="T8" fmla="*/ 0 w 33"/>
                <a:gd name="T9" fmla="*/ 50 h 60"/>
                <a:gd name="T10" fmla="*/ 13 w 33"/>
                <a:gd name="T11" fmla="*/ 55 h 60"/>
                <a:gd name="T12" fmla="*/ 23 w 33"/>
                <a:gd name="T13" fmla="*/ 52 h 60"/>
                <a:gd name="T14" fmla="*/ 27 w 33"/>
                <a:gd name="T15" fmla="*/ 44 h 60"/>
                <a:gd name="T16" fmla="*/ 10 w 33"/>
                <a:gd name="T17" fmla="*/ 32 h 60"/>
                <a:gd name="T18" fmla="*/ 6 w 33"/>
                <a:gd name="T19" fmla="*/ 32 h 60"/>
                <a:gd name="T20" fmla="*/ 6 w 33"/>
                <a:gd name="T21" fmla="*/ 27 h 60"/>
                <a:gd name="T22" fmla="*/ 10 w 33"/>
                <a:gd name="T23" fmla="*/ 27 h 60"/>
                <a:gd name="T24" fmla="*/ 25 w 33"/>
                <a:gd name="T25" fmla="*/ 16 h 60"/>
                <a:gd name="T26" fmla="*/ 14 w 33"/>
                <a:gd name="T27" fmla="*/ 6 h 60"/>
                <a:gd name="T28" fmla="*/ 2 w 33"/>
                <a:gd name="T29" fmla="*/ 10 h 60"/>
                <a:gd name="T30" fmla="*/ 2 w 33"/>
                <a:gd name="T31" fmla="*/ 4 h 60"/>
                <a:gd name="T32" fmla="*/ 15 w 33"/>
                <a:gd name="T33" fmla="*/ 0 h 60"/>
                <a:gd name="T34" fmla="*/ 27 w 33"/>
                <a:gd name="T35" fmla="*/ 4 h 60"/>
                <a:gd name="T36" fmla="*/ 31 w 33"/>
                <a:gd name="T37" fmla="*/ 14 h 60"/>
                <a:gd name="T38" fmla="*/ 20 w 33"/>
                <a:gd name="T39" fmla="*/ 29 h 60"/>
                <a:gd name="T40" fmla="*/ 20 w 33"/>
                <a:gd name="T41" fmla="*/ 29 h 60"/>
                <a:gd name="T42" fmla="*/ 30 w 33"/>
                <a:gd name="T43" fmla="*/ 34 h 60"/>
                <a:gd name="T44" fmla="*/ 33 w 33"/>
                <a:gd name="T45"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60">
                  <a:moveTo>
                    <a:pt x="33" y="43"/>
                  </a:moveTo>
                  <a:cubicBezTo>
                    <a:pt x="33" y="48"/>
                    <a:pt x="32" y="52"/>
                    <a:pt x="28" y="56"/>
                  </a:cubicBezTo>
                  <a:cubicBezTo>
                    <a:pt x="24" y="59"/>
                    <a:pt x="19" y="60"/>
                    <a:pt x="13" y="60"/>
                  </a:cubicBezTo>
                  <a:cubicBezTo>
                    <a:pt x="7" y="60"/>
                    <a:pt x="3" y="59"/>
                    <a:pt x="0" y="57"/>
                  </a:cubicBezTo>
                  <a:cubicBezTo>
                    <a:pt x="0" y="50"/>
                    <a:pt x="0" y="50"/>
                    <a:pt x="0" y="50"/>
                  </a:cubicBezTo>
                  <a:cubicBezTo>
                    <a:pt x="4" y="53"/>
                    <a:pt x="8" y="55"/>
                    <a:pt x="13" y="55"/>
                  </a:cubicBezTo>
                  <a:cubicBezTo>
                    <a:pt x="17" y="55"/>
                    <a:pt x="21" y="54"/>
                    <a:pt x="23" y="52"/>
                  </a:cubicBezTo>
                  <a:cubicBezTo>
                    <a:pt x="25" y="50"/>
                    <a:pt x="27" y="47"/>
                    <a:pt x="27" y="44"/>
                  </a:cubicBezTo>
                  <a:cubicBezTo>
                    <a:pt x="27" y="36"/>
                    <a:pt x="21" y="32"/>
                    <a:pt x="10" y="32"/>
                  </a:cubicBezTo>
                  <a:cubicBezTo>
                    <a:pt x="6" y="32"/>
                    <a:pt x="6" y="32"/>
                    <a:pt x="6" y="32"/>
                  </a:cubicBezTo>
                  <a:cubicBezTo>
                    <a:pt x="6" y="27"/>
                    <a:pt x="6" y="27"/>
                    <a:pt x="6" y="27"/>
                  </a:cubicBezTo>
                  <a:cubicBezTo>
                    <a:pt x="10" y="27"/>
                    <a:pt x="10" y="27"/>
                    <a:pt x="10" y="27"/>
                  </a:cubicBezTo>
                  <a:cubicBezTo>
                    <a:pt x="20" y="27"/>
                    <a:pt x="25" y="23"/>
                    <a:pt x="25" y="16"/>
                  </a:cubicBezTo>
                  <a:cubicBezTo>
                    <a:pt x="25" y="9"/>
                    <a:pt x="21" y="6"/>
                    <a:pt x="14" y="6"/>
                  </a:cubicBezTo>
                  <a:cubicBezTo>
                    <a:pt x="9" y="6"/>
                    <a:pt x="6" y="7"/>
                    <a:pt x="2" y="10"/>
                  </a:cubicBezTo>
                  <a:cubicBezTo>
                    <a:pt x="2" y="4"/>
                    <a:pt x="2" y="4"/>
                    <a:pt x="2" y="4"/>
                  </a:cubicBezTo>
                  <a:cubicBezTo>
                    <a:pt x="6" y="1"/>
                    <a:pt x="10" y="0"/>
                    <a:pt x="15" y="0"/>
                  </a:cubicBezTo>
                  <a:cubicBezTo>
                    <a:pt x="20" y="0"/>
                    <a:pt x="24" y="2"/>
                    <a:pt x="27" y="4"/>
                  </a:cubicBezTo>
                  <a:cubicBezTo>
                    <a:pt x="30" y="7"/>
                    <a:pt x="31" y="10"/>
                    <a:pt x="31" y="14"/>
                  </a:cubicBezTo>
                  <a:cubicBezTo>
                    <a:pt x="31" y="22"/>
                    <a:pt x="27" y="27"/>
                    <a:pt x="20" y="29"/>
                  </a:cubicBezTo>
                  <a:cubicBezTo>
                    <a:pt x="20" y="29"/>
                    <a:pt x="20" y="29"/>
                    <a:pt x="20" y="29"/>
                  </a:cubicBezTo>
                  <a:cubicBezTo>
                    <a:pt x="24" y="30"/>
                    <a:pt x="27" y="31"/>
                    <a:pt x="30" y="34"/>
                  </a:cubicBezTo>
                  <a:cubicBezTo>
                    <a:pt x="32" y="36"/>
                    <a:pt x="33" y="39"/>
                    <a:pt x="33" y="43"/>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8" name="Freeform 12"/>
            <p:cNvSpPr>
              <a:spLocks noEditPoints="1"/>
            </p:cNvSpPr>
            <p:nvPr/>
          </p:nvSpPr>
          <p:spPr bwMode="auto">
            <a:xfrm>
              <a:off x="1031" y="369"/>
              <a:ext cx="88" cy="146"/>
            </a:xfrm>
            <a:custGeom>
              <a:avLst/>
              <a:gdLst>
                <a:gd name="T0" fmla="*/ 37 w 37"/>
                <a:gd name="T1" fmla="*/ 41 h 60"/>
                <a:gd name="T2" fmla="*/ 35 w 37"/>
                <a:gd name="T3" fmla="*/ 51 h 60"/>
                <a:gd name="T4" fmla="*/ 29 w 37"/>
                <a:gd name="T5" fmla="*/ 58 h 60"/>
                <a:gd name="T6" fmla="*/ 19 w 37"/>
                <a:gd name="T7" fmla="*/ 60 h 60"/>
                <a:gd name="T8" fmla="*/ 5 w 37"/>
                <a:gd name="T9" fmla="*/ 53 h 60"/>
                <a:gd name="T10" fmla="*/ 0 w 37"/>
                <a:gd name="T11" fmla="*/ 34 h 60"/>
                <a:gd name="T12" fmla="*/ 3 w 37"/>
                <a:gd name="T13" fmla="*/ 16 h 60"/>
                <a:gd name="T14" fmla="*/ 12 w 37"/>
                <a:gd name="T15" fmla="*/ 4 h 60"/>
                <a:gd name="T16" fmla="*/ 24 w 37"/>
                <a:gd name="T17" fmla="*/ 0 h 60"/>
                <a:gd name="T18" fmla="*/ 34 w 37"/>
                <a:gd name="T19" fmla="*/ 2 h 60"/>
                <a:gd name="T20" fmla="*/ 34 w 37"/>
                <a:gd name="T21" fmla="*/ 8 h 60"/>
                <a:gd name="T22" fmla="*/ 24 w 37"/>
                <a:gd name="T23" fmla="*/ 6 h 60"/>
                <a:gd name="T24" fmla="*/ 12 w 37"/>
                <a:gd name="T25" fmla="*/ 13 h 60"/>
                <a:gd name="T26" fmla="*/ 7 w 37"/>
                <a:gd name="T27" fmla="*/ 31 h 60"/>
                <a:gd name="T28" fmla="*/ 8 w 37"/>
                <a:gd name="T29" fmla="*/ 31 h 60"/>
                <a:gd name="T30" fmla="*/ 21 w 37"/>
                <a:gd name="T31" fmla="*/ 23 h 60"/>
                <a:gd name="T32" fmla="*/ 33 w 37"/>
                <a:gd name="T33" fmla="*/ 28 h 60"/>
                <a:gd name="T34" fmla="*/ 37 w 37"/>
                <a:gd name="T35" fmla="*/ 41 h 60"/>
                <a:gd name="T36" fmla="*/ 31 w 37"/>
                <a:gd name="T37" fmla="*/ 42 h 60"/>
                <a:gd name="T38" fmla="*/ 28 w 37"/>
                <a:gd name="T39" fmla="*/ 32 h 60"/>
                <a:gd name="T40" fmla="*/ 19 w 37"/>
                <a:gd name="T41" fmla="*/ 29 h 60"/>
                <a:gd name="T42" fmla="*/ 11 w 37"/>
                <a:gd name="T43" fmla="*/ 32 h 60"/>
                <a:gd name="T44" fmla="*/ 8 w 37"/>
                <a:gd name="T45" fmla="*/ 40 h 60"/>
                <a:gd name="T46" fmla="*/ 11 w 37"/>
                <a:gd name="T47" fmla="*/ 51 h 60"/>
                <a:gd name="T48" fmla="*/ 19 w 37"/>
                <a:gd name="T49" fmla="*/ 55 h 60"/>
                <a:gd name="T50" fmla="*/ 28 w 37"/>
                <a:gd name="T51" fmla="*/ 51 h 60"/>
                <a:gd name="T52" fmla="*/ 31 w 37"/>
                <a:gd name="T5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60">
                  <a:moveTo>
                    <a:pt x="37" y="41"/>
                  </a:moveTo>
                  <a:cubicBezTo>
                    <a:pt x="37" y="45"/>
                    <a:pt x="37" y="48"/>
                    <a:pt x="35" y="51"/>
                  </a:cubicBezTo>
                  <a:cubicBezTo>
                    <a:pt x="33" y="54"/>
                    <a:pt x="31" y="56"/>
                    <a:pt x="29" y="58"/>
                  </a:cubicBezTo>
                  <a:cubicBezTo>
                    <a:pt x="26" y="60"/>
                    <a:pt x="23" y="60"/>
                    <a:pt x="19" y="60"/>
                  </a:cubicBezTo>
                  <a:cubicBezTo>
                    <a:pt x="13" y="60"/>
                    <a:pt x="9" y="58"/>
                    <a:pt x="5" y="53"/>
                  </a:cubicBezTo>
                  <a:cubicBezTo>
                    <a:pt x="2" y="49"/>
                    <a:pt x="0" y="42"/>
                    <a:pt x="0" y="34"/>
                  </a:cubicBezTo>
                  <a:cubicBezTo>
                    <a:pt x="0" y="27"/>
                    <a:pt x="1" y="21"/>
                    <a:pt x="3" y="16"/>
                  </a:cubicBezTo>
                  <a:cubicBezTo>
                    <a:pt x="5" y="11"/>
                    <a:pt x="8" y="7"/>
                    <a:pt x="12" y="4"/>
                  </a:cubicBezTo>
                  <a:cubicBezTo>
                    <a:pt x="15" y="2"/>
                    <a:pt x="20" y="0"/>
                    <a:pt x="24" y="0"/>
                  </a:cubicBezTo>
                  <a:cubicBezTo>
                    <a:pt x="28" y="0"/>
                    <a:pt x="31" y="1"/>
                    <a:pt x="34" y="2"/>
                  </a:cubicBezTo>
                  <a:cubicBezTo>
                    <a:pt x="34" y="8"/>
                    <a:pt x="34" y="8"/>
                    <a:pt x="34" y="8"/>
                  </a:cubicBezTo>
                  <a:cubicBezTo>
                    <a:pt x="31" y="7"/>
                    <a:pt x="28" y="6"/>
                    <a:pt x="24" y="6"/>
                  </a:cubicBezTo>
                  <a:cubicBezTo>
                    <a:pt x="19" y="6"/>
                    <a:pt x="15" y="8"/>
                    <a:pt x="12" y="13"/>
                  </a:cubicBezTo>
                  <a:cubicBezTo>
                    <a:pt x="9" y="17"/>
                    <a:pt x="7" y="24"/>
                    <a:pt x="7" y="31"/>
                  </a:cubicBezTo>
                  <a:cubicBezTo>
                    <a:pt x="8" y="31"/>
                    <a:pt x="8" y="31"/>
                    <a:pt x="8" y="31"/>
                  </a:cubicBezTo>
                  <a:cubicBezTo>
                    <a:pt x="10" y="26"/>
                    <a:pt x="15" y="23"/>
                    <a:pt x="21" y="23"/>
                  </a:cubicBezTo>
                  <a:cubicBezTo>
                    <a:pt x="26" y="23"/>
                    <a:pt x="30" y="25"/>
                    <a:pt x="33" y="28"/>
                  </a:cubicBezTo>
                  <a:cubicBezTo>
                    <a:pt x="36" y="31"/>
                    <a:pt x="37" y="36"/>
                    <a:pt x="37" y="41"/>
                  </a:cubicBezTo>
                  <a:close/>
                  <a:moveTo>
                    <a:pt x="31" y="42"/>
                  </a:moveTo>
                  <a:cubicBezTo>
                    <a:pt x="31" y="38"/>
                    <a:pt x="30" y="35"/>
                    <a:pt x="28" y="32"/>
                  </a:cubicBezTo>
                  <a:cubicBezTo>
                    <a:pt x="26" y="30"/>
                    <a:pt x="23" y="29"/>
                    <a:pt x="19" y="29"/>
                  </a:cubicBezTo>
                  <a:cubicBezTo>
                    <a:pt x="16" y="29"/>
                    <a:pt x="13" y="30"/>
                    <a:pt x="11" y="32"/>
                  </a:cubicBezTo>
                  <a:cubicBezTo>
                    <a:pt x="9" y="34"/>
                    <a:pt x="8" y="37"/>
                    <a:pt x="8" y="40"/>
                  </a:cubicBezTo>
                  <a:cubicBezTo>
                    <a:pt x="8" y="44"/>
                    <a:pt x="9" y="48"/>
                    <a:pt x="11" y="51"/>
                  </a:cubicBezTo>
                  <a:cubicBezTo>
                    <a:pt x="13" y="53"/>
                    <a:pt x="16" y="55"/>
                    <a:pt x="19" y="55"/>
                  </a:cubicBezTo>
                  <a:cubicBezTo>
                    <a:pt x="23" y="55"/>
                    <a:pt x="25" y="54"/>
                    <a:pt x="28" y="51"/>
                  </a:cubicBezTo>
                  <a:cubicBezTo>
                    <a:pt x="30" y="49"/>
                    <a:pt x="31" y="46"/>
                    <a:pt x="31" y="42"/>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29" name="Freeform 13"/>
            <p:cNvSpPr>
              <a:spLocks/>
            </p:cNvSpPr>
            <p:nvPr/>
          </p:nvSpPr>
          <p:spPr bwMode="auto">
            <a:xfrm>
              <a:off x="1138" y="371"/>
              <a:ext cx="78" cy="144"/>
            </a:xfrm>
            <a:custGeom>
              <a:avLst/>
              <a:gdLst>
                <a:gd name="T0" fmla="*/ 33 w 33"/>
                <a:gd name="T1" fmla="*/ 41 h 59"/>
                <a:gd name="T2" fmla="*/ 27 w 33"/>
                <a:gd name="T3" fmla="*/ 54 h 59"/>
                <a:gd name="T4" fmla="*/ 12 w 33"/>
                <a:gd name="T5" fmla="*/ 59 h 59"/>
                <a:gd name="T6" fmla="*/ 0 w 33"/>
                <a:gd name="T7" fmla="*/ 57 h 59"/>
                <a:gd name="T8" fmla="*/ 0 w 33"/>
                <a:gd name="T9" fmla="*/ 50 h 59"/>
                <a:gd name="T10" fmla="*/ 12 w 33"/>
                <a:gd name="T11" fmla="*/ 54 h 59"/>
                <a:gd name="T12" fmla="*/ 22 w 33"/>
                <a:gd name="T13" fmla="*/ 50 h 59"/>
                <a:gd name="T14" fmla="*/ 26 w 33"/>
                <a:gd name="T15" fmla="*/ 41 h 59"/>
                <a:gd name="T16" fmla="*/ 22 w 33"/>
                <a:gd name="T17" fmla="*/ 32 h 59"/>
                <a:gd name="T18" fmla="*/ 11 w 33"/>
                <a:gd name="T19" fmla="*/ 29 h 59"/>
                <a:gd name="T20" fmla="*/ 1 w 33"/>
                <a:gd name="T21" fmla="*/ 29 h 59"/>
                <a:gd name="T22" fmla="*/ 3 w 33"/>
                <a:gd name="T23" fmla="*/ 0 h 59"/>
                <a:gd name="T24" fmla="*/ 30 w 33"/>
                <a:gd name="T25" fmla="*/ 0 h 59"/>
                <a:gd name="T26" fmla="*/ 30 w 33"/>
                <a:gd name="T27" fmla="*/ 6 h 59"/>
                <a:gd name="T28" fmla="*/ 9 w 33"/>
                <a:gd name="T29" fmla="*/ 6 h 59"/>
                <a:gd name="T30" fmla="*/ 8 w 33"/>
                <a:gd name="T31" fmla="*/ 23 h 59"/>
                <a:gd name="T32" fmla="*/ 13 w 33"/>
                <a:gd name="T33" fmla="*/ 23 h 59"/>
                <a:gd name="T34" fmla="*/ 28 w 33"/>
                <a:gd name="T35" fmla="*/ 28 h 59"/>
                <a:gd name="T36" fmla="*/ 33 w 33"/>
                <a:gd name="T3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59">
                  <a:moveTo>
                    <a:pt x="33" y="41"/>
                  </a:moveTo>
                  <a:cubicBezTo>
                    <a:pt x="33" y="46"/>
                    <a:pt x="31" y="51"/>
                    <a:pt x="27" y="54"/>
                  </a:cubicBezTo>
                  <a:cubicBezTo>
                    <a:pt x="23" y="58"/>
                    <a:pt x="18" y="59"/>
                    <a:pt x="12" y="59"/>
                  </a:cubicBezTo>
                  <a:cubicBezTo>
                    <a:pt x="7" y="59"/>
                    <a:pt x="3" y="59"/>
                    <a:pt x="0" y="57"/>
                  </a:cubicBezTo>
                  <a:cubicBezTo>
                    <a:pt x="0" y="50"/>
                    <a:pt x="0" y="50"/>
                    <a:pt x="0" y="50"/>
                  </a:cubicBezTo>
                  <a:cubicBezTo>
                    <a:pt x="4" y="52"/>
                    <a:pt x="8" y="54"/>
                    <a:pt x="12" y="54"/>
                  </a:cubicBezTo>
                  <a:cubicBezTo>
                    <a:pt x="16" y="54"/>
                    <a:pt x="20" y="53"/>
                    <a:pt x="22" y="50"/>
                  </a:cubicBezTo>
                  <a:cubicBezTo>
                    <a:pt x="25" y="48"/>
                    <a:pt x="26" y="45"/>
                    <a:pt x="26" y="41"/>
                  </a:cubicBezTo>
                  <a:cubicBezTo>
                    <a:pt x="26" y="37"/>
                    <a:pt x="25" y="34"/>
                    <a:pt x="22" y="32"/>
                  </a:cubicBezTo>
                  <a:cubicBezTo>
                    <a:pt x="20" y="30"/>
                    <a:pt x="16" y="29"/>
                    <a:pt x="11" y="29"/>
                  </a:cubicBezTo>
                  <a:cubicBezTo>
                    <a:pt x="7" y="29"/>
                    <a:pt x="4" y="29"/>
                    <a:pt x="1" y="29"/>
                  </a:cubicBezTo>
                  <a:cubicBezTo>
                    <a:pt x="3" y="0"/>
                    <a:pt x="3" y="0"/>
                    <a:pt x="3" y="0"/>
                  </a:cubicBezTo>
                  <a:cubicBezTo>
                    <a:pt x="30" y="0"/>
                    <a:pt x="30" y="0"/>
                    <a:pt x="30" y="0"/>
                  </a:cubicBezTo>
                  <a:cubicBezTo>
                    <a:pt x="30" y="6"/>
                    <a:pt x="30" y="6"/>
                    <a:pt x="30" y="6"/>
                  </a:cubicBezTo>
                  <a:cubicBezTo>
                    <a:pt x="9" y="6"/>
                    <a:pt x="9" y="6"/>
                    <a:pt x="9" y="6"/>
                  </a:cubicBezTo>
                  <a:cubicBezTo>
                    <a:pt x="8" y="23"/>
                    <a:pt x="8" y="23"/>
                    <a:pt x="8" y="23"/>
                  </a:cubicBezTo>
                  <a:cubicBezTo>
                    <a:pt x="13" y="23"/>
                    <a:pt x="13" y="23"/>
                    <a:pt x="13" y="23"/>
                  </a:cubicBezTo>
                  <a:cubicBezTo>
                    <a:pt x="19" y="23"/>
                    <a:pt x="24" y="25"/>
                    <a:pt x="28" y="28"/>
                  </a:cubicBezTo>
                  <a:cubicBezTo>
                    <a:pt x="31" y="31"/>
                    <a:pt x="33" y="35"/>
                    <a:pt x="33" y="41"/>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0" name="Freeform 14"/>
            <p:cNvSpPr>
              <a:spLocks/>
            </p:cNvSpPr>
            <p:nvPr/>
          </p:nvSpPr>
          <p:spPr bwMode="auto">
            <a:xfrm>
              <a:off x="1349" y="369"/>
              <a:ext cx="64" cy="144"/>
            </a:xfrm>
            <a:custGeom>
              <a:avLst/>
              <a:gdLst>
                <a:gd name="T0" fmla="*/ 10 w 64"/>
                <a:gd name="T1" fmla="*/ 10 h 144"/>
                <a:gd name="T2" fmla="*/ 10 w 64"/>
                <a:gd name="T3" fmla="*/ 68 h 144"/>
                <a:gd name="T4" fmla="*/ 62 w 64"/>
                <a:gd name="T5" fmla="*/ 68 h 144"/>
                <a:gd name="T6" fmla="*/ 62 w 64"/>
                <a:gd name="T7" fmla="*/ 78 h 144"/>
                <a:gd name="T8" fmla="*/ 10 w 64"/>
                <a:gd name="T9" fmla="*/ 78 h 144"/>
                <a:gd name="T10" fmla="*/ 10 w 64"/>
                <a:gd name="T11" fmla="*/ 144 h 144"/>
                <a:gd name="T12" fmla="*/ 0 w 64"/>
                <a:gd name="T13" fmla="*/ 144 h 144"/>
                <a:gd name="T14" fmla="*/ 0 w 64"/>
                <a:gd name="T15" fmla="*/ 0 h 144"/>
                <a:gd name="T16" fmla="*/ 64 w 64"/>
                <a:gd name="T17" fmla="*/ 0 h 144"/>
                <a:gd name="T18" fmla="*/ 64 w 64"/>
                <a:gd name="T19" fmla="*/ 10 h 144"/>
                <a:gd name="T20" fmla="*/ 10 w 64"/>
                <a:gd name="T21" fmla="*/ 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44">
                  <a:moveTo>
                    <a:pt x="10" y="10"/>
                  </a:moveTo>
                  <a:lnTo>
                    <a:pt x="10" y="68"/>
                  </a:lnTo>
                  <a:lnTo>
                    <a:pt x="62" y="68"/>
                  </a:lnTo>
                  <a:lnTo>
                    <a:pt x="62" y="78"/>
                  </a:lnTo>
                  <a:lnTo>
                    <a:pt x="10" y="78"/>
                  </a:lnTo>
                  <a:lnTo>
                    <a:pt x="10" y="144"/>
                  </a:lnTo>
                  <a:lnTo>
                    <a:pt x="0" y="144"/>
                  </a:lnTo>
                  <a:lnTo>
                    <a:pt x="0" y="0"/>
                  </a:lnTo>
                  <a:lnTo>
                    <a:pt x="64" y="0"/>
                  </a:lnTo>
                  <a:lnTo>
                    <a:pt x="64" y="10"/>
                  </a:lnTo>
                  <a:lnTo>
                    <a:pt x="10" y="10"/>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1" name="Freeform 15"/>
            <p:cNvSpPr>
              <a:spLocks noEditPoints="1"/>
            </p:cNvSpPr>
            <p:nvPr/>
          </p:nvSpPr>
          <p:spPr bwMode="auto">
            <a:xfrm>
              <a:off x="1418" y="408"/>
              <a:ext cx="76" cy="110"/>
            </a:xfrm>
            <a:custGeom>
              <a:avLst/>
              <a:gdLst>
                <a:gd name="T0" fmla="*/ 28 w 32"/>
                <a:gd name="T1" fmla="*/ 43 h 45"/>
                <a:gd name="T2" fmla="*/ 28 w 32"/>
                <a:gd name="T3" fmla="*/ 35 h 45"/>
                <a:gd name="T4" fmla="*/ 28 w 32"/>
                <a:gd name="T5" fmla="*/ 35 h 45"/>
                <a:gd name="T6" fmla="*/ 22 w 32"/>
                <a:gd name="T7" fmla="*/ 42 h 45"/>
                <a:gd name="T8" fmla="*/ 13 w 32"/>
                <a:gd name="T9" fmla="*/ 45 h 45"/>
                <a:gd name="T10" fmla="*/ 4 w 32"/>
                <a:gd name="T11" fmla="*/ 41 h 45"/>
                <a:gd name="T12" fmla="*/ 0 w 32"/>
                <a:gd name="T13" fmla="*/ 33 h 45"/>
                <a:gd name="T14" fmla="*/ 15 w 32"/>
                <a:gd name="T15" fmla="*/ 19 h 45"/>
                <a:gd name="T16" fmla="*/ 28 w 32"/>
                <a:gd name="T17" fmla="*/ 17 h 45"/>
                <a:gd name="T18" fmla="*/ 18 w 32"/>
                <a:gd name="T19" fmla="*/ 4 h 45"/>
                <a:gd name="T20" fmla="*/ 4 w 32"/>
                <a:gd name="T21" fmla="*/ 9 h 45"/>
                <a:gd name="T22" fmla="*/ 4 w 32"/>
                <a:gd name="T23" fmla="*/ 5 h 45"/>
                <a:gd name="T24" fmla="*/ 11 w 32"/>
                <a:gd name="T25" fmla="*/ 1 h 45"/>
                <a:gd name="T26" fmla="*/ 18 w 32"/>
                <a:gd name="T27" fmla="*/ 0 h 45"/>
                <a:gd name="T28" fmla="*/ 28 w 32"/>
                <a:gd name="T29" fmla="*/ 4 h 45"/>
                <a:gd name="T30" fmla="*/ 32 w 32"/>
                <a:gd name="T31" fmla="*/ 16 h 45"/>
                <a:gd name="T32" fmla="*/ 32 w 32"/>
                <a:gd name="T33" fmla="*/ 43 h 45"/>
                <a:gd name="T34" fmla="*/ 28 w 32"/>
                <a:gd name="T35" fmla="*/ 43 h 45"/>
                <a:gd name="T36" fmla="*/ 4 w 32"/>
                <a:gd name="T37" fmla="*/ 32 h 45"/>
                <a:gd name="T38" fmla="*/ 7 w 32"/>
                <a:gd name="T39" fmla="*/ 39 h 45"/>
                <a:gd name="T40" fmla="*/ 14 w 32"/>
                <a:gd name="T41" fmla="*/ 41 h 45"/>
                <a:gd name="T42" fmla="*/ 24 w 32"/>
                <a:gd name="T43" fmla="*/ 36 h 45"/>
                <a:gd name="T44" fmla="*/ 28 w 32"/>
                <a:gd name="T45" fmla="*/ 25 h 45"/>
                <a:gd name="T46" fmla="*/ 28 w 32"/>
                <a:gd name="T47" fmla="*/ 21 h 45"/>
                <a:gd name="T48" fmla="*/ 16 w 32"/>
                <a:gd name="T49" fmla="*/ 22 h 45"/>
                <a:gd name="T50" fmla="*/ 7 w 32"/>
                <a:gd name="T51" fmla="*/ 26 h 45"/>
                <a:gd name="T52" fmla="*/ 4 w 32"/>
                <a:gd name="T53"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45">
                  <a:moveTo>
                    <a:pt x="28" y="43"/>
                  </a:moveTo>
                  <a:cubicBezTo>
                    <a:pt x="28" y="35"/>
                    <a:pt x="28" y="35"/>
                    <a:pt x="28" y="35"/>
                  </a:cubicBezTo>
                  <a:cubicBezTo>
                    <a:pt x="28" y="35"/>
                    <a:pt x="28" y="35"/>
                    <a:pt x="28" y="35"/>
                  </a:cubicBezTo>
                  <a:cubicBezTo>
                    <a:pt x="27" y="38"/>
                    <a:pt x="25" y="40"/>
                    <a:pt x="22" y="42"/>
                  </a:cubicBezTo>
                  <a:cubicBezTo>
                    <a:pt x="19" y="44"/>
                    <a:pt x="17" y="45"/>
                    <a:pt x="13" y="45"/>
                  </a:cubicBezTo>
                  <a:cubicBezTo>
                    <a:pt x="10" y="45"/>
                    <a:pt x="6" y="43"/>
                    <a:pt x="4" y="41"/>
                  </a:cubicBezTo>
                  <a:cubicBezTo>
                    <a:pt x="2" y="39"/>
                    <a:pt x="0" y="36"/>
                    <a:pt x="0" y="33"/>
                  </a:cubicBezTo>
                  <a:cubicBezTo>
                    <a:pt x="0" y="25"/>
                    <a:pt x="5" y="21"/>
                    <a:pt x="15" y="19"/>
                  </a:cubicBezTo>
                  <a:cubicBezTo>
                    <a:pt x="28" y="17"/>
                    <a:pt x="28" y="17"/>
                    <a:pt x="28" y="17"/>
                  </a:cubicBezTo>
                  <a:cubicBezTo>
                    <a:pt x="28" y="8"/>
                    <a:pt x="25" y="4"/>
                    <a:pt x="18" y="4"/>
                  </a:cubicBezTo>
                  <a:cubicBezTo>
                    <a:pt x="13" y="4"/>
                    <a:pt x="9" y="5"/>
                    <a:pt x="4" y="9"/>
                  </a:cubicBezTo>
                  <a:cubicBezTo>
                    <a:pt x="4" y="5"/>
                    <a:pt x="4" y="5"/>
                    <a:pt x="4" y="5"/>
                  </a:cubicBezTo>
                  <a:cubicBezTo>
                    <a:pt x="6" y="3"/>
                    <a:pt x="8" y="2"/>
                    <a:pt x="11" y="1"/>
                  </a:cubicBezTo>
                  <a:cubicBezTo>
                    <a:pt x="13" y="0"/>
                    <a:pt x="16" y="0"/>
                    <a:pt x="18" y="0"/>
                  </a:cubicBezTo>
                  <a:cubicBezTo>
                    <a:pt x="23" y="0"/>
                    <a:pt x="26" y="1"/>
                    <a:pt x="28" y="4"/>
                  </a:cubicBezTo>
                  <a:cubicBezTo>
                    <a:pt x="31" y="7"/>
                    <a:pt x="32" y="11"/>
                    <a:pt x="32" y="16"/>
                  </a:cubicBezTo>
                  <a:cubicBezTo>
                    <a:pt x="32" y="43"/>
                    <a:pt x="32" y="43"/>
                    <a:pt x="32" y="43"/>
                  </a:cubicBezTo>
                  <a:lnTo>
                    <a:pt x="28" y="43"/>
                  </a:lnTo>
                  <a:close/>
                  <a:moveTo>
                    <a:pt x="4" y="32"/>
                  </a:moveTo>
                  <a:cubicBezTo>
                    <a:pt x="4" y="35"/>
                    <a:pt x="5" y="37"/>
                    <a:pt x="7" y="39"/>
                  </a:cubicBezTo>
                  <a:cubicBezTo>
                    <a:pt x="9" y="40"/>
                    <a:pt x="11" y="41"/>
                    <a:pt x="14" y="41"/>
                  </a:cubicBezTo>
                  <a:cubicBezTo>
                    <a:pt x="18" y="41"/>
                    <a:pt x="21" y="40"/>
                    <a:pt x="24" y="36"/>
                  </a:cubicBezTo>
                  <a:cubicBezTo>
                    <a:pt x="27" y="33"/>
                    <a:pt x="28" y="30"/>
                    <a:pt x="28" y="25"/>
                  </a:cubicBezTo>
                  <a:cubicBezTo>
                    <a:pt x="28" y="21"/>
                    <a:pt x="28" y="21"/>
                    <a:pt x="28" y="21"/>
                  </a:cubicBezTo>
                  <a:cubicBezTo>
                    <a:pt x="16" y="22"/>
                    <a:pt x="16" y="22"/>
                    <a:pt x="16" y="22"/>
                  </a:cubicBezTo>
                  <a:cubicBezTo>
                    <a:pt x="12" y="23"/>
                    <a:pt x="9" y="24"/>
                    <a:pt x="7" y="26"/>
                  </a:cubicBezTo>
                  <a:cubicBezTo>
                    <a:pt x="5" y="27"/>
                    <a:pt x="4" y="29"/>
                    <a:pt x="4" y="32"/>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4" name="Freeform 16"/>
            <p:cNvSpPr>
              <a:spLocks/>
            </p:cNvSpPr>
            <p:nvPr/>
          </p:nvSpPr>
          <p:spPr bwMode="auto">
            <a:xfrm>
              <a:off x="1515" y="408"/>
              <a:ext cx="57" cy="110"/>
            </a:xfrm>
            <a:custGeom>
              <a:avLst/>
              <a:gdLst>
                <a:gd name="T0" fmla="*/ 0 w 24"/>
                <a:gd name="T1" fmla="*/ 42 h 45"/>
                <a:gd name="T2" fmla="*/ 0 w 24"/>
                <a:gd name="T3" fmla="*/ 37 h 45"/>
                <a:gd name="T4" fmla="*/ 5 w 24"/>
                <a:gd name="T5" fmla="*/ 40 h 45"/>
                <a:gd name="T6" fmla="*/ 10 w 24"/>
                <a:gd name="T7" fmla="*/ 41 h 45"/>
                <a:gd name="T8" fmla="*/ 20 w 24"/>
                <a:gd name="T9" fmla="*/ 33 h 45"/>
                <a:gd name="T10" fmla="*/ 18 w 24"/>
                <a:gd name="T11" fmla="*/ 28 h 45"/>
                <a:gd name="T12" fmla="*/ 11 w 24"/>
                <a:gd name="T13" fmla="*/ 24 h 45"/>
                <a:gd name="T14" fmla="*/ 3 w 24"/>
                <a:gd name="T15" fmla="*/ 19 h 45"/>
                <a:gd name="T16" fmla="*/ 0 w 24"/>
                <a:gd name="T17" fmla="*/ 12 h 45"/>
                <a:gd name="T18" fmla="*/ 4 w 24"/>
                <a:gd name="T19" fmla="*/ 3 h 45"/>
                <a:gd name="T20" fmla="*/ 14 w 24"/>
                <a:gd name="T21" fmla="*/ 0 h 45"/>
                <a:gd name="T22" fmla="*/ 23 w 24"/>
                <a:gd name="T23" fmla="*/ 2 h 45"/>
                <a:gd name="T24" fmla="*/ 23 w 24"/>
                <a:gd name="T25" fmla="*/ 7 h 45"/>
                <a:gd name="T26" fmla="*/ 13 w 24"/>
                <a:gd name="T27" fmla="*/ 4 h 45"/>
                <a:gd name="T28" fmla="*/ 7 w 24"/>
                <a:gd name="T29" fmla="*/ 6 h 45"/>
                <a:gd name="T30" fmla="*/ 4 w 24"/>
                <a:gd name="T31" fmla="*/ 11 h 45"/>
                <a:gd name="T32" fmla="*/ 5 w 24"/>
                <a:gd name="T33" fmla="*/ 15 h 45"/>
                <a:gd name="T34" fmla="*/ 7 w 24"/>
                <a:gd name="T35" fmla="*/ 18 h 45"/>
                <a:gd name="T36" fmla="*/ 13 w 24"/>
                <a:gd name="T37" fmla="*/ 21 h 45"/>
                <a:gd name="T38" fmla="*/ 22 w 24"/>
                <a:gd name="T39" fmla="*/ 26 h 45"/>
                <a:gd name="T40" fmla="*/ 24 w 24"/>
                <a:gd name="T41" fmla="*/ 33 h 45"/>
                <a:gd name="T42" fmla="*/ 20 w 24"/>
                <a:gd name="T43" fmla="*/ 41 h 45"/>
                <a:gd name="T44" fmla="*/ 10 w 24"/>
                <a:gd name="T45" fmla="*/ 45 h 45"/>
                <a:gd name="T46" fmla="*/ 0 w 24"/>
                <a:gd name="T4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45">
                  <a:moveTo>
                    <a:pt x="0" y="42"/>
                  </a:moveTo>
                  <a:cubicBezTo>
                    <a:pt x="0" y="37"/>
                    <a:pt x="0" y="37"/>
                    <a:pt x="0" y="37"/>
                  </a:cubicBezTo>
                  <a:cubicBezTo>
                    <a:pt x="1" y="38"/>
                    <a:pt x="3" y="39"/>
                    <a:pt x="5" y="40"/>
                  </a:cubicBezTo>
                  <a:cubicBezTo>
                    <a:pt x="7" y="41"/>
                    <a:pt x="9" y="41"/>
                    <a:pt x="10" y="41"/>
                  </a:cubicBezTo>
                  <a:cubicBezTo>
                    <a:pt x="17" y="41"/>
                    <a:pt x="20" y="38"/>
                    <a:pt x="20" y="33"/>
                  </a:cubicBezTo>
                  <a:cubicBezTo>
                    <a:pt x="20" y="31"/>
                    <a:pt x="20" y="30"/>
                    <a:pt x="18" y="28"/>
                  </a:cubicBezTo>
                  <a:cubicBezTo>
                    <a:pt x="17" y="27"/>
                    <a:pt x="15" y="26"/>
                    <a:pt x="11" y="24"/>
                  </a:cubicBezTo>
                  <a:cubicBezTo>
                    <a:pt x="7" y="22"/>
                    <a:pt x="4" y="21"/>
                    <a:pt x="3" y="19"/>
                  </a:cubicBezTo>
                  <a:cubicBezTo>
                    <a:pt x="1" y="17"/>
                    <a:pt x="0" y="14"/>
                    <a:pt x="0" y="12"/>
                  </a:cubicBezTo>
                  <a:cubicBezTo>
                    <a:pt x="0" y="8"/>
                    <a:pt x="1" y="5"/>
                    <a:pt x="4" y="3"/>
                  </a:cubicBezTo>
                  <a:cubicBezTo>
                    <a:pt x="6" y="1"/>
                    <a:pt x="10" y="0"/>
                    <a:pt x="14" y="0"/>
                  </a:cubicBezTo>
                  <a:cubicBezTo>
                    <a:pt x="17" y="0"/>
                    <a:pt x="20" y="1"/>
                    <a:pt x="23" y="2"/>
                  </a:cubicBezTo>
                  <a:cubicBezTo>
                    <a:pt x="23" y="7"/>
                    <a:pt x="23" y="7"/>
                    <a:pt x="23" y="7"/>
                  </a:cubicBezTo>
                  <a:cubicBezTo>
                    <a:pt x="20" y="5"/>
                    <a:pt x="17" y="4"/>
                    <a:pt x="13" y="4"/>
                  </a:cubicBezTo>
                  <a:cubicBezTo>
                    <a:pt x="11" y="4"/>
                    <a:pt x="8" y="4"/>
                    <a:pt x="7" y="6"/>
                  </a:cubicBezTo>
                  <a:cubicBezTo>
                    <a:pt x="5" y="7"/>
                    <a:pt x="4" y="9"/>
                    <a:pt x="4" y="11"/>
                  </a:cubicBezTo>
                  <a:cubicBezTo>
                    <a:pt x="4" y="13"/>
                    <a:pt x="4" y="14"/>
                    <a:pt x="5" y="15"/>
                  </a:cubicBezTo>
                  <a:cubicBezTo>
                    <a:pt x="5" y="16"/>
                    <a:pt x="6" y="17"/>
                    <a:pt x="7" y="18"/>
                  </a:cubicBezTo>
                  <a:cubicBezTo>
                    <a:pt x="9" y="19"/>
                    <a:pt x="10" y="20"/>
                    <a:pt x="13" y="21"/>
                  </a:cubicBezTo>
                  <a:cubicBezTo>
                    <a:pt x="17" y="23"/>
                    <a:pt x="20" y="24"/>
                    <a:pt x="22" y="26"/>
                  </a:cubicBezTo>
                  <a:cubicBezTo>
                    <a:pt x="23" y="28"/>
                    <a:pt x="24" y="30"/>
                    <a:pt x="24" y="33"/>
                  </a:cubicBezTo>
                  <a:cubicBezTo>
                    <a:pt x="24" y="36"/>
                    <a:pt x="23" y="39"/>
                    <a:pt x="20" y="41"/>
                  </a:cubicBezTo>
                  <a:cubicBezTo>
                    <a:pt x="18" y="43"/>
                    <a:pt x="14" y="45"/>
                    <a:pt x="10" y="45"/>
                  </a:cubicBezTo>
                  <a:cubicBezTo>
                    <a:pt x="6" y="45"/>
                    <a:pt x="3" y="44"/>
                    <a:pt x="0" y="42"/>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5" name="Freeform 17"/>
            <p:cNvSpPr>
              <a:spLocks/>
            </p:cNvSpPr>
            <p:nvPr/>
          </p:nvSpPr>
          <p:spPr bwMode="auto">
            <a:xfrm>
              <a:off x="1584" y="381"/>
              <a:ext cx="54" cy="134"/>
            </a:xfrm>
            <a:custGeom>
              <a:avLst/>
              <a:gdLst>
                <a:gd name="T0" fmla="*/ 23 w 23"/>
                <a:gd name="T1" fmla="*/ 54 h 55"/>
                <a:gd name="T2" fmla="*/ 17 w 23"/>
                <a:gd name="T3" fmla="*/ 55 h 55"/>
                <a:gd name="T4" fmla="*/ 8 w 23"/>
                <a:gd name="T5" fmla="*/ 44 h 55"/>
                <a:gd name="T6" fmla="*/ 8 w 23"/>
                <a:gd name="T7" fmla="*/ 16 h 55"/>
                <a:gd name="T8" fmla="*/ 0 w 23"/>
                <a:gd name="T9" fmla="*/ 16 h 55"/>
                <a:gd name="T10" fmla="*/ 0 w 23"/>
                <a:gd name="T11" fmla="*/ 12 h 55"/>
                <a:gd name="T12" fmla="*/ 8 w 23"/>
                <a:gd name="T13" fmla="*/ 12 h 55"/>
                <a:gd name="T14" fmla="*/ 8 w 23"/>
                <a:gd name="T15" fmla="*/ 1 h 55"/>
                <a:gd name="T16" fmla="*/ 12 w 23"/>
                <a:gd name="T17" fmla="*/ 0 h 55"/>
                <a:gd name="T18" fmla="*/ 12 w 23"/>
                <a:gd name="T19" fmla="*/ 12 h 55"/>
                <a:gd name="T20" fmla="*/ 23 w 23"/>
                <a:gd name="T21" fmla="*/ 12 h 55"/>
                <a:gd name="T22" fmla="*/ 23 w 23"/>
                <a:gd name="T23" fmla="*/ 16 h 55"/>
                <a:gd name="T24" fmla="*/ 12 w 23"/>
                <a:gd name="T25" fmla="*/ 16 h 55"/>
                <a:gd name="T26" fmla="*/ 12 w 23"/>
                <a:gd name="T27" fmla="*/ 44 h 55"/>
                <a:gd name="T28" fmla="*/ 13 w 23"/>
                <a:gd name="T29" fmla="*/ 50 h 55"/>
                <a:gd name="T30" fmla="*/ 18 w 23"/>
                <a:gd name="T31" fmla="*/ 52 h 55"/>
                <a:gd name="T32" fmla="*/ 23 w 23"/>
                <a:gd name="T33" fmla="*/ 50 h 55"/>
                <a:gd name="T34" fmla="*/ 23 w 23"/>
                <a:gd name="T35"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55">
                  <a:moveTo>
                    <a:pt x="23" y="54"/>
                  </a:moveTo>
                  <a:cubicBezTo>
                    <a:pt x="21" y="55"/>
                    <a:pt x="19" y="55"/>
                    <a:pt x="17" y="55"/>
                  </a:cubicBezTo>
                  <a:cubicBezTo>
                    <a:pt x="11" y="55"/>
                    <a:pt x="8" y="52"/>
                    <a:pt x="8" y="44"/>
                  </a:cubicBezTo>
                  <a:cubicBezTo>
                    <a:pt x="8" y="16"/>
                    <a:pt x="8" y="16"/>
                    <a:pt x="8" y="16"/>
                  </a:cubicBezTo>
                  <a:cubicBezTo>
                    <a:pt x="0" y="16"/>
                    <a:pt x="0" y="16"/>
                    <a:pt x="0" y="16"/>
                  </a:cubicBezTo>
                  <a:cubicBezTo>
                    <a:pt x="0" y="12"/>
                    <a:pt x="0" y="12"/>
                    <a:pt x="0" y="12"/>
                  </a:cubicBezTo>
                  <a:cubicBezTo>
                    <a:pt x="8" y="12"/>
                    <a:pt x="8" y="12"/>
                    <a:pt x="8" y="12"/>
                  </a:cubicBezTo>
                  <a:cubicBezTo>
                    <a:pt x="8" y="1"/>
                    <a:pt x="8" y="1"/>
                    <a:pt x="8" y="1"/>
                  </a:cubicBezTo>
                  <a:cubicBezTo>
                    <a:pt x="12" y="0"/>
                    <a:pt x="12" y="0"/>
                    <a:pt x="12" y="0"/>
                  </a:cubicBezTo>
                  <a:cubicBezTo>
                    <a:pt x="12" y="12"/>
                    <a:pt x="12" y="12"/>
                    <a:pt x="12" y="12"/>
                  </a:cubicBezTo>
                  <a:cubicBezTo>
                    <a:pt x="23" y="12"/>
                    <a:pt x="23" y="12"/>
                    <a:pt x="23" y="12"/>
                  </a:cubicBezTo>
                  <a:cubicBezTo>
                    <a:pt x="23" y="16"/>
                    <a:pt x="23" y="16"/>
                    <a:pt x="23" y="16"/>
                  </a:cubicBezTo>
                  <a:cubicBezTo>
                    <a:pt x="12" y="16"/>
                    <a:pt x="12" y="16"/>
                    <a:pt x="12" y="16"/>
                  </a:cubicBezTo>
                  <a:cubicBezTo>
                    <a:pt x="12" y="44"/>
                    <a:pt x="12" y="44"/>
                    <a:pt x="12" y="44"/>
                  </a:cubicBezTo>
                  <a:cubicBezTo>
                    <a:pt x="12" y="46"/>
                    <a:pt x="12" y="49"/>
                    <a:pt x="13" y="50"/>
                  </a:cubicBezTo>
                  <a:cubicBezTo>
                    <a:pt x="14" y="51"/>
                    <a:pt x="15" y="52"/>
                    <a:pt x="18" y="52"/>
                  </a:cubicBezTo>
                  <a:cubicBezTo>
                    <a:pt x="19" y="52"/>
                    <a:pt x="21" y="51"/>
                    <a:pt x="23" y="50"/>
                  </a:cubicBezTo>
                  <a:lnTo>
                    <a:pt x="23" y="54"/>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6" name="Freeform 18"/>
            <p:cNvSpPr>
              <a:spLocks/>
            </p:cNvSpPr>
            <p:nvPr/>
          </p:nvSpPr>
          <p:spPr bwMode="auto">
            <a:xfrm>
              <a:off x="1653" y="369"/>
              <a:ext cx="90" cy="144"/>
            </a:xfrm>
            <a:custGeom>
              <a:avLst/>
              <a:gdLst>
                <a:gd name="T0" fmla="*/ 49 w 90"/>
                <a:gd name="T1" fmla="*/ 10 h 144"/>
                <a:gd name="T2" fmla="*/ 49 w 90"/>
                <a:gd name="T3" fmla="*/ 144 h 144"/>
                <a:gd name="T4" fmla="*/ 40 w 90"/>
                <a:gd name="T5" fmla="*/ 144 h 144"/>
                <a:gd name="T6" fmla="*/ 40 w 90"/>
                <a:gd name="T7" fmla="*/ 10 h 144"/>
                <a:gd name="T8" fmla="*/ 0 w 90"/>
                <a:gd name="T9" fmla="*/ 10 h 144"/>
                <a:gd name="T10" fmla="*/ 0 w 90"/>
                <a:gd name="T11" fmla="*/ 0 h 144"/>
                <a:gd name="T12" fmla="*/ 90 w 90"/>
                <a:gd name="T13" fmla="*/ 0 h 144"/>
                <a:gd name="T14" fmla="*/ 90 w 90"/>
                <a:gd name="T15" fmla="*/ 10 h 144"/>
                <a:gd name="T16" fmla="*/ 49 w 90"/>
                <a:gd name="T17" fmla="*/ 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44">
                  <a:moveTo>
                    <a:pt x="49" y="10"/>
                  </a:moveTo>
                  <a:lnTo>
                    <a:pt x="49" y="144"/>
                  </a:lnTo>
                  <a:lnTo>
                    <a:pt x="40" y="144"/>
                  </a:lnTo>
                  <a:lnTo>
                    <a:pt x="40" y="10"/>
                  </a:lnTo>
                  <a:lnTo>
                    <a:pt x="0" y="10"/>
                  </a:lnTo>
                  <a:lnTo>
                    <a:pt x="0" y="0"/>
                  </a:lnTo>
                  <a:lnTo>
                    <a:pt x="90" y="0"/>
                  </a:lnTo>
                  <a:lnTo>
                    <a:pt x="90" y="10"/>
                  </a:lnTo>
                  <a:lnTo>
                    <a:pt x="49" y="10"/>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7" name="Freeform 19"/>
            <p:cNvSpPr>
              <a:spLocks/>
            </p:cNvSpPr>
            <p:nvPr/>
          </p:nvSpPr>
          <p:spPr bwMode="auto">
            <a:xfrm>
              <a:off x="1738" y="408"/>
              <a:ext cx="47" cy="105"/>
            </a:xfrm>
            <a:custGeom>
              <a:avLst/>
              <a:gdLst>
                <a:gd name="T0" fmla="*/ 20 w 20"/>
                <a:gd name="T1" fmla="*/ 5 h 43"/>
                <a:gd name="T2" fmla="*/ 16 w 20"/>
                <a:gd name="T3" fmla="*/ 4 h 43"/>
                <a:gd name="T4" fmla="*/ 10 w 20"/>
                <a:gd name="T5" fmla="*/ 6 h 43"/>
                <a:gd name="T6" fmla="*/ 6 w 20"/>
                <a:gd name="T7" fmla="*/ 13 h 43"/>
                <a:gd name="T8" fmla="*/ 4 w 20"/>
                <a:gd name="T9" fmla="*/ 24 h 43"/>
                <a:gd name="T10" fmla="*/ 4 w 20"/>
                <a:gd name="T11" fmla="*/ 43 h 43"/>
                <a:gd name="T12" fmla="*/ 0 w 20"/>
                <a:gd name="T13" fmla="*/ 43 h 43"/>
                <a:gd name="T14" fmla="*/ 0 w 20"/>
                <a:gd name="T15" fmla="*/ 1 h 43"/>
                <a:gd name="T16" fmla="*/ 4 w 20"/>
                <a:gd name="T17" fmla="*/ 1 h 43"/>
                <a:gd name="T18" fmla="*/ 4 w 20"/>
                <a:gd name="T19" fmla="*/ 10 h 43"/>
                <a:gd name="T20" fmla="*/ 4 w 20"/>
                <a:gd name="T21" fmla="*/ 10 h 43"/>
                <a:gd name="T22" fmla="*/ 9 w 20"/>
                <a:gd name="T23" fmla="*/ 3 h 43"/>
                <a:gd name="T24" fmla="*/ 16 w 20"/>
                <a:gd name="T25" fmla="*/ 0 h 43"/>
                <a:gd name="T26" fmla="*/ 20 w 20"/>
                <a:gd name="T27" fmla="*/ 1 h 43"/>
                <a:gd name="T28" fmla="*/ 20 w 20"/>
                <a:gd name="T2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3">
                  <a:moveTo>
                    <a:pt x="20" y="5"/>
                  </a:moveTo>
                  <a:cubicBezTo>
                    <a:pt x="19" y="4"/>
                    <a:pt x="18" y="4"/>
                    <a:pt x="16" y="4"/>
                  </a:cubicBezTo>
                  <a:cubicBezTo>
                    <a:pt x="14" y="4"/>
                    <a:pt x="12" y="4"/>
                    <a:pt x="10" y="6"/>
                  </a:cubicBezTo>
                  <a:cubicBezTo>
                    <a:pt x="8" y="8"/>
                    <a:pt x="7" y="10"/>
                    <a:pt x="6" y="13"/>
                  </a:cubicBezTo>
                  <a:cubicBezTo>
                    <a:pt x="5" y="16"/>
                    <a:pt x="4" y="20"/>
                    <a:pt x="4" y="24"/>
                  </a:cubicBezTo>
                  <a:cubicBezTo>
                    <a:pt x="4" y="43"/>
                    <a:pt x="4" y="43"/>
                    <a:pt x="4" y="43"/>
                  </a:cubicBezTo>
                  <a:cubicBezTo>
                    <a:pt x="0" y="43"/>
                    <a:pt x="0" y="43"/>
                    <a:pt x="0" y="43"/>
                  </a:cubicBezTo>
                  <a:cubicBezTo>
                    <a:pt x="0" y="1"/>
                    <a:pt x="0" y="1"/>
                    <a:pt x="0" y="1"/>
                  </a:cubicBezTo>
                  <a:cubicBezTo>
                    <a:pt x="4" y="1"/>
                    <a:pt x="4" y="1"/>
                    <a:pt x="4" y="1"/>
                  </a:cubicBezTo>
                  <a:cubicBezTo>
                    <a:pt x="4" y="10"/>
                    <a:pt x="4" y="10"/>
                    <a:pt x="4" y="10"/>
                  </a:cubicBezTo>
                  <a:cubicBezTo>
                    <a:pt x="4" y="10"/>
                    <a:pt x="4" y="10"/>
                    <a:pt x="4" y="10"/>
                  </a:cubicBezTo>
                  <a:cubicBezTo>
                    <a:pt x="5" y="7"/>
                    <a:pt x="7" y="5"/>
                    <a:pt x="9" y="3"/>
                  </a:cubicBezTo>
                  <a:cubicBezTo>
                    <a:pt x="11" y="1"/>
                    <a:pt x="13" y="0"/>
                    <a:pt x="16" y="0"/>
                  </a:cubicBezTo>
                  <a:cubicBezTo>
                    <a:pt x="18" y="0"/>
                    <a:pt x="19" y="0"/>
                    <a:pt x="20" y="1"/>
                  </a:cubicBezTo>
                  <a:lnTo>
                    <a:pt x="20" y="5"/>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8" name="Freeform 20"/>
            <p:cNvSpPr>
              <a:spLocks noEditPoints="1"/>
            </p:cNvSpPr>
            <p:nvPr/>
          </p:nvSpPr>
          <p:spPr bwMode="auto">
            <a:xfrm>
              <a:off x="1795" y="408"/>
              <a:ext cx="76" cy="110"/>
            </a:xfrm>
            <a:custGeom>
              <a:avLst/>
              <a:gdLst>
                <a:gd name="T0" fmla="*/ 28 w 32"/>
                <a:gd name="T1" fmla="*/ 43 h 45"/>
                <a:gd name="T2" fmla="*/ 28 w 32"/>
                <a:gd name="T3" fmla="*/ 35 h 45"/>
                <a:gd name="T4" fmla="*/ 28 w 32"/>
                <a:gd name="T5" fmla="*/ 35 h 45"/>
                <a:gd name="T6" fmla="*/ 22 w 32"/>
                <a:gd name="T7" fmla="*/ 42 h 45"/>
                <a:gd name="T8" fmla="*/ 13 w 32"/>
                <a:gd name="T9" fmla="*/ 45 h 45"/>
                <a:gd name="T10" fmla="*/ 4 w 32"/>
                <a:gd name="T11" fmla="*/ 41 h 45"/>
                <a:gd name="T12" fmla="*/ 0 w 32"/>
                <a:gd name="T13" fmla="*/ 33 h 45"/>
                <a:gd name="T14" fmla="*/ 15 w 32"/>
                <a:gd name="T15" fmla="*/ 19 h 45"/>
                <a:gd name="T16" fmla="*/ 28 w 32"/>
                <a:gd name="T17" fmla="*/ 17 h 45"/>
                <a:gd name="T18" fmla="*/ 18 w 32"/>
                <a:gd name="T19" fmla="*/ 4 h 45"/>
                <a:gd name="T20" fmla="*/ 4 w 32"/>
                <a:gd name="T21" fmla="*/ 9 h 45"/>
                <a:gd name="T22" fmla="*/ 4 w 32"/>
                <a:gd name="T23" fmla="*/ 5 h 45"/>
                <a:gd name="T24" fmla="*/ 11 w 32"/>
                <a:gd name="T25" fmla="*/ 1 h 45"/>
                <a:gd name="T26" fmla="*/ 18 w 32"/>
                <a:gd name="T27" fmla="*/ 0 h 45"/>
                <a:gd name="T28" fmla="*/ 28 w 32"/>
                <a:gd name="T29" fmla="*/ 4 h 45"/>
                <a:gd name="T30" fmla="*/ 32 w 32"/>
                <a:gd name="T31" fmla="*/ 16 h 45"/>
                <a:gd name="T32" fmla="*/ 32 w 32"/>
                <a:gd name="T33" fmla="*/ 43 h 45"/>
                <a:gd name="T34" fmla="*/ 28 w 32"/>
                <a:gd name="T35" fmla="*/ 43 h 45"/>
                <a:gd name="T36" fmla="*/ 4 w 32"/>
                <a:gd name="T37" fmla="*/ 32 h 45"/>
                <a:gd name="T38" fmla="*/ 7 w 32"/>
                <a:gd name="T39" fmla="*/ 39 h 45"/>
                <a:gd name="T40" fmla="*/ 14 w 32"/>
                <a:gd name="T41" fmla="*/ 41 h 45"/>
                <a:gd name="T42" fmla="*/ 24 w 32"/>
                <a:gd name="T43" fmla="*/ 36 h 45"/>
                <a:gd name="T44" fmla="*/ 28 w 32"/>
                <a:gd name="T45" fmla="*/ 25 h 45"/>
                <a:gd name="T46" fmla="*/ 28 w 32"/>
                <a:gd name="T47" fmla="*/ 21 h 45"/>
                <a:gd name="T48" fmla="*/ 16 w 32"/>
                <a:gd name="T49" fmla="*/ 22 h 45"/>
                <a:gd name="T50" fmla="*/ 7 w 32"/>
                <a:gd name="T51" fmla="*/ 26 h 45"/>
                <a:gd name="T52" fmla="*/ 4 w 32"/>
                <a:gd name="T53"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45">
                  <a:moveTo>
                    <a:pt x="28" y="43"/>
                  </a:moveTo>
                  <a:cubicBezTo>
                    <a:pt x="28" y="35"/>
                    <a:pt x="28" y="35"/>
                    <a:pt x="28" y="35"/>
                  </a:cubicBezTo>
                  <a:cubicBezTo>
                    <a:pt x="28" y="35"/>
                    <a:pt x="28" y="35"/>
                    <a:pt x="28" y="35"/>
                  </a:cubicBezTo>
                  <a:cubicBezTo>
                    <a:pt x="27" y="38"/>
                    <a:pt x="25" y="40"/>
                    <a:pt x="22" y="42"/>
                  </a:cubicBezTo>
                  <a:cubicBezTo>
                    <a:pt x="19" y="44"/>
                    <a:pt x="17" y="45"/>
                    <a:pt x="13" y="45"/>
                  </a:cubicBezTo>
                  <a:cubicBezTo>
                    <a:pt x="10" y="45"/>
                    <a:pt x="6" y="43"/>
                    <a:pt x="4" y="41"/>
                  </a:cubicBezTo>
                  <a:cubicBezTo>
                    <a:pt x="2" y="39"/>
                    <a:pt x="0" y="36"/>
                    <a:pt x="0" y="33"/>
                  </a:cubicBezTo>
                  <a:cubicBezTo>
                    <a:pt x="0" y="25"/>
                    <a:pt x="5" y="21"/>
                    <a:pt x="15" y="19"/>
                  </a:cubicBezTo>
                  <a:cubicBezTo>
                    <a:pt x="28" y="17"/>
                    <a:pt x="28" y="17"/>
                    <a:pt x="28" y="17"/>
                  </a:cubicBezTo>
                  <a:cubicBezTo>
                    <a:pt x="28" y="8"/>
                    <a:pt x="25" y="4"/>
                    <a:pt x="18" y="4"/>
                  </a:cubicBezTo>
                  <a:cubicBezTo>
                    <a:pt x="13" y="4"/>
                    <a:pt x="9" y="5"/>
                    <a:pt x="4" y="9"/>
                  </a:cubicBezTo>
                  <a:cubicBezTo>
                    <a:pt x="4" y="5"/>
                    <a:pt x="4" y="5"/>
                    <a:pt x="4" y="5"/>
                  </a:cubicBezTo>
                  <a:cubicBezTo>
                    <a:pt x="6" y="3"/>
                    <a:pt x="8" y="2"/>
                    <a:pt x="11" y="1"/>
                  </a:cubicBezTo>
                  <a:cubicBezTo>
                    <a:pt x="13" y="0"/>
                    <a:pt x="16" y="0"/>
                    <a:pt x="18" y="0"/>
                  </a:cubicBezTo>
                  <a:cubicBezTo>
                    <a:pt x="23" y="0"/>
                    <a:pt x="26" y="1"/>
                    <a:pt x="28" y="4"/>
                  </a:cubicBezTo>
                  <a:cubicBezTo>
                    <a:pt x="31" y="7"/>
                    <a:pt x="32" y="11"/>
                    <a:pt x="32" y="16"/>
                  </a:cubicBezTo>
                  <a:cubicBezTo>
                    <a:pt x="32" y="43"/>
                    <a:pt x="32" y="43"/>
                    <a:pt x="32" y="43"/>
                  </a:cubicBezTo>
                  <a:lnTo>
                    <a:pt x="28" y="43"/>
                  </a:lnTo>
                  <a:close/>
                  <a:moveTo>
                    <a:pt x="4" y="32"/>
                  </a:moveTo>
                  <a:cubicBezTo>
                    <a:pt x="4" y="35"/>
                    <a:pt x="5" y="37"/>
                    <a:pt x="7" y="39"/>
                  </a:cubicBezTo>
                  <a:cubicBezTo>
                    <a:pt x="9" y="40"/>
                    <a:pt x="11" y="41"/>
                    <a:pt x="14" y="41"/>
                  </a:cubicBezTo>
                  <a:cubicBezTo>
                    <a:pt x="18" y="41"/>
                    <a:pt x="21" y="40"/>
                    <a:pt x="24" y="36"/>
                  </a:cubicBezTo>
                  <a:cubicBezTo>
                    <a:pt x="27" y="33"/>
                    <a:pt x="28" y="30"/>
                    <a:pt x="28" y="25"/>
                  </a:cubicBezTo>
                  <a:cubicBezTo>
                    <a:pt x="28" y="21"/>
                    <a:pt x="28" y="21"/>
                    <a:pt x="28" y="21"/>
                  </a:cubicBezTo>
                  <a:cubicBezTo>
                    <a:pt x="16" y="22"/>
                    <a:pt x="16" y="22"/>
                    <a:pt x="16" y="22"/>
                  </a:cubicBezTo>
                  <a:cubicBezTo>
                    <a:pt x="12" y="23"/>
                    <a:pt x="9" y="24"/>
                    <a:pt x="7" y="26"/>
                  </a:cubicBezTo>
                  <a:cubicBezTo>
                    <a:pt x="5" y="27"/>
                    <a:pt x="4" y="29"/>
                    <a:pt x="4" y="32"/>
                  </a:cubicBez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39" name="Freeform 21"/>
            <p:cNvSpPr>
              <a:spLocks/>
            </p:cNvSpPr>
            <p:nvPr/>
          </p:nvSpPr>
          <p:spPr bwMode="auto">
            <a:xfrm>
              <a:off x="1890" y="408"/>
              <a:ext cx="73" cy="110"/>
            </a:xfrm>
            <a:custGeom>
              <a:avLst/>
              <a:gdLst>
                <a:gd name="T0" fmla="*/ 30 w 31"/>
                <a:gd name="T1" fmla="*/ 42 h 45"/>
                <a:gd name="T2" fmla="*/ 19 w 31"/>
                <a:gd name="T3" fmla="*/ 45 h 45"/>
                <a:gd name="T4" fmla="*/ 9 w 31"/>
                <a:gd name="T5" fmla="*/ 42 h 45"/>
                <a:gd name="T6" fmla="*/ 2 w 31"/>
                <a:gd name="T7" fmla="*/ 34 h 45"/>
                <a:gd name="T8" fmla="*/ 0 w 31"/>
                <a:gd name="T9" fmla="*/ 23 h 45"/>
                <a:gd name="T10" fmla="*/ 3 w 31"/>
                <a:gd name="T11" fmla="*/ 11 h 45"/>
                <a:gd name="T12" fmla="*/ 10 w 31"/>
                <a:gd name="T13" fmla="*/ 3 h 45"/>
                <a:gd name="T14" fmla="*/ 21 w 31"/>
                <a:gd name="T15" fmla="*/ 0 h 45"/>
                <a:gd name="T16" fmla="*/ 31 w 31"/>
                <a:gd name="T17" fmla="*/ 2 h 45"/>
                <a:gd name="T18" fmla="*/ 31 w 31"/>
                <a:gd name="T19" fmla="*/ 6 h 45"/>
                <a:gd name="T20" fmla="*/ 21 w 31"/>
                <a:gd name="T21" fmla="*/ 4 h 45"/>
                <a:gd name="T22" fmla="*/ 12 w 31"/>
                <a:gd name="T23" fmla="*/ 6 h 45"/>
                <a:gd name="T24" fmla="*/ 6 w 31"/>
                <a:gd name="T25" fmla="*/ 13 h 45"/>
                <a:gd name="T26" fmla="*/ 4 w 31"/>
                <a:gd name="T27" fmla="*/ 23 h 45"/>
                <a:gd name="T28" fmla="*/ 8 w 31"/>
                <a:gd name="T29" fmla="*/ 36 h 45"/>
                <a:gd name="T30" fmla="*/ 19 w 31"/>
                <a:gd name="T31" fmla="*/ 41 h 45"/>
                <a:gd name="T32" fmla="*/ 30 w 31"/>
                <a:gd name="T33" fmla="*/ 38 h 45"/>
                <a:gd name="T34" fmla="*/ 30 w 31"/>
                <a:gd name="T3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5">
                  <a:moveTo>
                    <a:pt x="30" y="42"/>
                  </a:moveTo>
                  <a:cubicBezTo>
                    <a:pt x="27" y="44"/>
                    <a:pt x="24" y="45"/>
                    <a:pt x="19" y="45"/>
                  </a:cubicBezTo>
                  <a:cubicBezTo>
                    <a:pt x="15" y="45"/>
                    <a:pt x="12" y="44"/>
                    <a:pt x="9" y="42"/>
                  </a:cubicBezTo>
                  <a:cubicBezTo>
                    <a:pt x="6" y="40"/>
                    <a:pt x="4" y="37"/>
                    <a:pt x="2" y="34"/>
                  </a:cubicBezTo>
                  <a:cubicBezTo>
                    <a:pt x="1" y="31"/>
                    <a:pt x="0" y="27"/>
                    <a:pt x="0" y="23"/>
                  </a:cubicBezTo>
                  <a:cubicBezTo>
                    <a:pt x="0" y="19"/>
                    <a:pt x="1" y="15"/>
                    <a:pt x="3" y="11"/>
                  </a:cubicBezTo>
                  <a:cubicBezTo>
                    <a:pt x="5" y="8"/>
                    <a:pt x="7" y="5"/>
                    <a:pt x="10" y="3"/>
                  </a:cubicBezTo>
                  <a:cubicBezTo>
                    <a:pt x="14" y="1"/>
                    <a:pt x="17" y="0"/>
                    <a:pt x="21" y="0"/>
                  </a:cubicBezTo>
                  <a:cubicBezTo>
                    <a:pt x="24" y="0"/>
                    <a:pt x="28" y="1"/>
                    <a:pt x="31" y="2"/>
                  </a:cubicBezTo>
                  <a:cubicBezTo>
                    <a:pt x="31" y="6"/>
                    <a:pt x="31" y="6"/>
                    <a:pt x="31" y="6"/>
                  </a:cubicBezTo>
                  <a:cubicBezTo>
                    <a:pt x="28" y="4"/>
                    <a:pt x="24" y="4"/>
                    <a:pt x="21" y="4"/>
                  </a:cubicBezTo>
                  <a:cubicBezTo>
                    <a:pt x="17" y="4"/>
                    <a:pt x="15" y="4"/>
                    <a:pt x="12" y="6"/>
                  </a:cubicBezTo>
                  <a:cubicBezTo>
                    <a:pt x="9" y="8"/>
                    <a:pt x="7" y="10"/>
                    <a:pt x="6" y="13"/>
                  </a:cubicBezTo>
                  <a:cubicBezTo>
                    <a:pt x="5" y="16"/>
                    <a:pt x="4" y="19"/>
                    <a:pt x="4" y="23"/>
                  </a:cubicBezTo>
                  <a:cubicBezTo>
                    <a:pt x="4" y="28"/>
                    <a:pt x="5" y="33"/>
                    <a:pt x="8" y="36"/>
                  </a:cubicBezTo>
                  <a:cubicBezTo>
                    <a:pt x="11" y="39"/>
                    <a:pt x="15" y="41"/>
                    <a:pt x="19" y="41"/>
                  </a:cubicBezTo>
                  <a:cubicBezTo>
                    <a:pt x="24" y="41"/>
                    <a:pt x="27" y="40"/>
                    <a:pt x="30" y="38"/>
                  </a:cubicBezTo>
                  <a:lnTo>
                    <a:pt x="30" y="42"/>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sp>
          <p:nvSpPr>
            <p:cNvPr id="40" name="Freeform 22"/>
            <p:cNvSpPr>
              <a:spLocks/>
            </p:cNvSpPr>
            <p:nvPr/>
          </p:nvSpPr>
          <p:spPr bwMode="auto">
            <a:xfrm>
              <a:off x="1982" y="362"/>
              <a:ext cx="71" cy="151"/>
            </a:xfrm>
            <a:custGeom>
              <a:avLst/>
              <a:gdLst>
                <a:gd name="T0" fmla="*/ 57 w 71"/>
                <a:gd name="T1" fmla="*/ 151 h 151"/>
                <a:gd name="T2" fmla="*/ 10 w 71"/>
                <a:gd name="T3" fmla="*/ 102 h 151"/>
                <a:gd name="T4" fmla="*/ 10 w 71"/>
                <a:gd name="T5" fmla="*/ 102 h 151"/>
                <a:gd name="T6" fmla="*/ 10 w 71"/>
                <a:gd name="T7" fmla="*/ 151 h 151"/>
                <a:gd name="T8" fmla="*/ 0 w 71"/>
                <a:gd name="T9" fmla="*/ 151 h 151"/>
                <a:gd name="T10" fmla="*/ 0 w 71"/>
                <a:gd name="T11" fmla="*/ 0 h 151"/>
                <a:gd name="T12" fmla="*/ 10 w 71"/>
                <a:gd name="T13" fmla="*/ 0 h 151"/>
                <a:gd name="T14" fmla="*/ 10 w 71"/>
                <a:gd name="T15" fmla="*/ 97 h 151"/>
                <a:gd name="T16" fmla="*/ 10 w 71"/>
                <a:gd name="T17" fmla="*/ 97 h 151"/>
                <a:gd name="T18" fmla="*/ 55 w 71"/>
                <a:gd name="T19" fmla="*/ 48 h 151"/>
                <a:gd name="T20" fmla="*/ 67 w 71"/>
                <a:gd name="T21" fmla="*/ 48 h 151"/>
                <a:gd name="T22" fmla="*/ 19 w 71"/>
                <a:gd name="T23" fmla="*/ 99 h 151"/>
                <a:gd name="T24" fmla="*/ 71 w 71"/>
                <a:gd name="T25" fmla="*/ 151 h 151"/>
                <a:gd name="T26" fmla="*/ 57 w 71"/>
                <a:gd name="T2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51">
                  <a:moveTo>
                    <a:pt x="57" y="151"/>
                  </a:moveTo>
                  <a:lnTo>
                    <a:pt x="10" y="102"/>
                  </a:lnTo>
                  <a:lnTo>
                    <a:pt x="10" y="102"/>
                  </a:lnTo>
                  <a:lnTo>
                    <a:pt x="10" y="151"/>
                  </a:lnTo>
                  <a:lnTo>
                    <a:pt x="0" y="151"/>
                  </a:lnTo>
                  <a:lnTo>
                    <a:pt x="0" y="0"/>
                  </a:lnTo>
                  <a:lnTo>
                    <a:pt x="10" y="0"/>
                  </a:lnTo>
                  <a:lnTo>
                    <a:pt x="10" y="97"/>
                  </a:lnTo>
                  <a:lnTo>
                    <a:pt x="10" y="97"/>
                  </a:lnTo>
                  <a:lnTo>
                    <a:pt x="55" y="48"/>
                  </a:lnTo>
                  <a:lnTo>
                    <a:pt x="67" y="48"/>
                  </a:lnTo>
                  <a:lnTo>
                    <a:pt x="19" y="99"/>
                  </a:lnTo>
                  <a:lnTo>
                    <a:pt x="71" y="151"/>
                  </a:lnTo>
                  <a:lnTo>
                    <a:pt x="57" y="151"/>
                  </a:lnTo>
                  <a:close/>
                </a:path>
              </a:pathLst>
            </a:custGeom>
            <a:solidFill>
              <a:srgbClr val="E840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282828"/>
                </a:solidFill>
              </a:endParaRPr>
            </a:p>
          </p:txBody>
        </p:sp>
      </p:grpSp>
    </p:spTree>
    <p:extLst>
      <p:ext uri="{BB962C8B-B14F-4D97-AF65-F5344CB8AC3E}">
        <p14:creationId xmlns:p14="http://schemas.microsoft.com/office/powerpoint/2010/main" val="3939770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9961784" y="5987142"/>
            <a:ext cx="2472190" cy="100738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nvGrpSpPr>
          <p:cNvPr id="16" name="Group 15"/>
          <p:cNvGrpSpPr>
            <a:grpSpLocks noChangeAspect="1"/>
          </p:cNvGrpSpPr>
          <p:nvPr/>
        </p:nvGrpSpPr>
        <p:grpSpPr>
          <a:xfrm>
            <a:off x="6689442" y="1732071"/>
            <a:ext cx="1271426" cy="751723"/>
            <a:chOff x="4630343" y="2814636"/>
            <a:chExt cx="1991947" cy="1177725"/>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73211" y="2814636"/>
              <a:ext cx="1049079" cy="914400"/>
            </a:xfrm>
            <a:prstGeom prst="rect">
              <a:avLst/>
            </a:prstGeom>
          </p:spPr>
        </p:pic>
        <p:pic>
          <p:nvPicPr>
            <p:cNvPr id="67" name="Picture 6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45505" y="2986521"/>
              <a:ext cx="314723" cy="274320"/>
            </a:xfrm>
            <a:prstGeom prst="rect">
              <a:avLst/>
            </a:prstGeom>
          </p:spPr>
        </p:pic>
        <p:pic>
          <p:nvPicPr>
            <p:cNvPr id="68" name="Picture 6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45505" y="3260841"/>
              <a:ext cx="314723" cy="274320"/>
            </a:xfrm>
            <a:prstGeom prst="rect">
              <a:avLst/>
            </a:prstGeom>
          </p:spPr>
        </p:pic>
        <p:pic>
          <p:nvPicPr>
            <p:cNvPr id="69" name="Picture 6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45505" y="3554511"/>
              <a:ext cx="314723" cy="274320"/>
            </a:xfrm>
            <a:prstGeom prst="rect">
              <a:avLst/>
            </a:prstGeom>
          </p:spPr>
        </p:pic>
        <p:pic>
          <p:nvPicPr>
            <p:cNvPr id="70" name="Picture 6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4" y="2849361"/>
              <a:ext cx="314723" cy="274320"/>
            </a:xfrm>
            <a:prstGeom prst="rect">
              <a:avLst/>
            </a:prstGeom>
          </p:spPr>
        </p:pic>
        <p:pic>
          <p:nvPicPr>
            <p:cNvPr id="74" name="Picture 7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3" y="3123681"/>
              <a:ext cx="314723" cy="274320"/>
            </a:xfrm>
            <a:prstGeom prst="rect">
              <a:avLst/>
            </a:prstGeom>
          </p:spPr>
        </p:pic>
        <p:pic>
          <p:nvPicPr>
            <p:cNvPr id="85" name="Picture 8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3" y="3417351"/>
              <a:ext cx="314723" cy="274320"/>
            </a:xfrm>
            <a:prstGeom prst="rect">
              <a:avLst/>
            </a:prstGeom>
          </p:spPr>
        </p:pic>
        <p:pic>
          <p:nvPicPr>
            <p:cNvPr id="86" name="Picture 8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3" y="3718041"/>
              <a:ext cx="314723" cy="274320"/>
            </a:xfrm>
            <a:prstGeom prst="rect">
              <a:avLst/>
            </a:prstGeom>
          </p:spPr>
        </p:pic>
        <p:pic>
          <p:nvPicPr>
            <p:cNvPr id="87" name="Picture 8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32983" y="3118070"/>
              <a:ext cx="314723" cy="274320"/>
            </a:xfrm>
            <a:prstGeom prst="rect">
              <a:avLst/>
            </a:prstGeom>
          </p:spPr>
        </p:pic>
        <p:pic>
          <p:nvPicPr>
            <p:cNvPr id="88" name="Picture 8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32983" y="3418760"/>
              <a:ext cx="314723" cy="274320"/>
            </a:xfrm>
            <a:prstGeom prst="rect">
              <a:avLst/>
            </a:prstGeom>
          </p:spPr>
        </p:pic>
      </p:grpSp>
      <p:sp>
        <p:nvSpPr>
          <p:cNvPr id="31" name="Rectangle 30"/>
          <p:cNvSpPr/>
          <p:nvPr/>
        </p:nvSpPr>
        <p:spPr bwMode="auto">
          <a:xfrm>
            <a:off x="8198529" y="1557644"/>
            <a:ext cx="3823674" cy="5222579"/>
          </a:xfrm>
          <a:prstGeom prst="rect">
            <a:avLst/>
          </a:prstGeom>
          <a:solidFill>
            <a:srgbClr val="F68C1E"/>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t" anchorCtr="0" forceAA="0" compatLnSpc="1">
            <a:prstTxWarp prst="textNoShape">
              <a:avLst/>
            </a:prstTxWarp>
            <a:noAutofit/>
          </a:bodyPr>
          <a:lstStyle/>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Optional integration</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Extend in weeks</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Meet business needs</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Customized to landscape</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        </a:t>
            </a:r>
          </a:p>
        </p:txBody>
      </p:sp>
      <p:sp>
        <p:nvSpPr>
          <p:cNvPr id="27" name="Rectangle 26"/>
          <p:cNvSpPr/>
          <p:nvPr/>
        </p:nvSpPr>
        <p:spPr bwMode="auto">
          <a:xfrm>
            <a:off x="4267169" y="1557644"/>
            <a:ext cx="3823674" cy="5222579"/>
          </a:xfrm>
          <a:prstGeom prst="rect">
            <a:avLst/>
          </a:prstGeom>
          <a:solidFill>
            <a:srgbClr val="0088EE"/>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t" anchorCtr="0" forceAA="0" compatLnSpc="1">
            <a:prstTxWarp prst="textNoShape">
              <a:avLst/>
            </a:prstTxWarp>
            <a:noAutofit/>
          </a:bodyPr>
          <a:lstStyle/>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Core onboarding</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Deploy in days</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Companywide cloud use</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IT led migration</a:t>
            </a:r>
          </a:p>
        </p:txBody>
      </p:sp>
      <p:sp>
        <p:nvSpPr>
          <p:cNvPr id="26" name="Rectangle 25"/>
          <p:cNvSpPr/>
          <p:nvPr/>
        </p:nvSpPr>
        <p:spPr bwMode="auto">
          <a:xfrm>
            <a:off x="373104" y="1557644"/>
            <a:ext cx="3823674" cy="5222579"/>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t" anchorCtr="0" forceAA="0" compatLnSpc="1">
            <a:prstTxWarp prst="textNoShape">
              <a:avLst/>
            </a:prstTxWarp>
            <a:noAutofit/>
          </a:bodyPr>
          <a:lstStyle/>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Full Office 365 service</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Pilot in hours</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Persist to deployment</a:t>
            </a:r>
          </a:p>
          <a:p>
            <a:pPr defTabSz="932103" fontAlgn="base">
              <a:lnSpc>
                <a:spcPct val="90000"/>
              </a:lnSpc>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User led migration</a:t>
            </a:r>
          </a:p>
          <a:p>
            <a:pPr defTabSz="932103" fontAlgn="base">
              <a:lnSpc>
                <a:spcPct val="90000"/>
              </a:lnSpc>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32103" fontAlgn="base">
              <a:lnSpc>
                <a:spcPct val="90000"/>
              </a:lnSpc>
              <a:spcBef>
                <a:spcPct val="0"/>
              </a:spcBef>
              <a:spcAft>
                <a:spcPct val="0"/>
              </a:spcAft>
            </a:pPr>
            <a:r>
              <a:rPr lang="en-US" sz="1799" dirty="0">
                <a:gradFill>
                  <a:gsLst>
                    <a:gs pos="0">
                      <a:srgbClr val="FFFFFF"/>
                    </a:gs>
                    <a:gs pos="100000">
                      <a:srgbClr val="FFFFFF"/>
                    </a:gs>
                  </a:gsLst>
                  <a:lin ang="5400000" scaled="0"/>
                </a:gradFill>
                <a:ea typeface="Segoe UI" pitchFamily="34" charset="0"/>
                <a:cs typeface="Segoe UI" pitchFamily="34" charset="0"/>
              </a:rPr>
              <a:t>        </a:t>
            </a:r>
          </a:p>
          <a:p>
            <a:pPr defTabSz="932103" fontAlgn="base">
              <a:lnSpc>
                <a:spcPct val="90000"/>
              </a:lnSpc>
              <a:spcBef>
                <a:spcPct val="0"/>
              </a:spcBef>
              <a:spcAft>
                <a:spcPct val="0"/>
              </a:spcAft>
            </a:pPr>
            <a:endParaRPr lang="en-US" sz="1599" dirty="0">
              <a:gradFill>
                <a:gsLst>
                  <a:gs pos="0">
                    <a:srgbClr val="FFFFFF"/>
                  </a:gs>
                  <a:gs pos="100000">
                    <a:srgbClr val="FFFFFF"/>
                  </a:gs>
                </a:gsLst>
                <a:lin ang="5400000" scaled="0"/>
              </a:gradFill>
              <a:ea typeface="Segoe UI" pitchFamily="34" charset="0"/>
              <a:cs typeface="Segoe UI" pitchFamily="34" charset="0"/>
            </a:endParaRPr>
          </a:p>
        </p:txBody>
      </p:sp>
      <p:sp>
        <p:nvSpPr>
          <p:cNvPr id="34" name="Title 33"/>
          <p:cNvSpPr>
            <a:spLocks noGrp="1"/>
          </p:cNvSpPr>
          <p:nvPr>
            <p:ph type="title"/>
          </p:nvPr>
        </p:nvSpPr>
        <p:spPr/>
        <p:txBody>
          <a:bodyPr/>
          <a:lstStyle/>
          <a:p>
            <a:pPr defTabSz="776451">
              <a:lnSpc>
                <a:spcPct val="100000"/>
              </a:lnSpc>
              <a:spcBef>
                <a:spcPts val="0"/>
              </a:spcBef>
            </a:pPr>
            <a:r>
              <a:rPr lang="en-US" sz="4896" dirty="0"/>
              <a:t>First use in hours, Onboarding in days</a:t>
            </a:r>
            <a:br>
              <a:rPr lang="en-US" sz="4896" dirty="0"/>
            </a:br>
            <a:r>
              <a:rPr lang="en-US" sz="2448" kern="0" spc="-41" dirty="0">
                <a:ln>
                  <a:solidFill>
                    <a:srgbClr val="FFFFFF">
                      <a:alpha val="0"/>
                    </a:srgbClr>
                  </a:solidFill>
                </a:ln>
                <a:solidFill>
                  <a:srgbClr val="000000">
                    <a:lumMod val="75000"/>
                    <a:lumOff val="25000"/>
                  </a:srgbClr>
                </a:solidFill>
                <a:latin typeface="Segoe UI"/>
              </a:rPr>
              <a:t>Exchange, SharePoint, Lync, Office 365 ProPlus, </a:t>
            </a:r>
            <a:r>
              <a:rPr lang="en-US" sz="2448" kern="0" spc="-41" dirty="0" smtClean="0">
                <a:ln>
                  <a:solidFill>
                    <a:srgbClr val="FFFFFF">
                      <a:alpha val="0"/>
                    </a:srgbClr>
                  </a:solidFill>
                </a:ln>
                <a:solidFill>
                  <a:srgbClr val="000000">
                    <a:lumMod val="75000"/>
                    <a:lumOff val="25000"/>
                  </a:srgbClr>
                </a:solidFill>
                <a:latin typeface="Segoe UI"/>
              </a:rPr>
              <a:t>Yammer, and WA </a:t>
            </a:r>
            <a:r>
              <a:rPr lang="en-US" sz="2448" kern="0" spc="-41" dirty="0">
                <a:ln>
                  <a:solidFill>
                    <a:srgbClr val="FFFFFF">
                      <a:alpha val="0"/>
                    </a:srgbClr>
                  </a:solidFill>
                </a:ln>
                <a:solidFill>
                  <a:srgbClr val="000000">
                    <a:lumMod val="75000"/>
                    <a:lumOff val="25000"/>
                  </a:srgbClr>
                </a:solidFill>
                <a:latin typeface="Segoe UI"/>
              </a:rPr>
              <a:t>Active Directory</a:t>
            </a:r>
            <a:br>
              <a:rPr lang="en-US" sz="2448" kern="0" spc="-41" dirty="0">
                <a:ln>
                  <a:solidFill>
                    <a:srgbClr val="FFFFFF">
                      <a:alpha val="0"/>
                    </a:srgbClr>
                  </a:solidFill>
                </a:ln>
                <a:solidFill>
                  <a:srgbClr val="000000">
                    <a:lumMod val="75000"/>
                    <a:lumOff val="25000"/>
                  </a:srgbClr>
                </a:solidFill>
                <a:latin typeface="Segoe UI"/>
              </a:rPr>
            </a:br>
            <a:endParaRPr lang="en-US" sz="4896" dirty="0"/>
          </a:p>
        </p:txBody>
      </p:sp>
      <p:sp>
        <p:nvSpPr>
          <p:cNvPr id="44" name="Freeform 99"/>
          <p:cNvSpPr>
            <a:spLocks noChangeAspect="1"/>
          </p:cNvSpPr>
          <p:nvPr/>
        </p:nvSpPr>
        <p:spPr bwMode="black">
          <a:xfrm>
            <a:off x="2681962" y="6421178"/>
            <a:ext cx="279781" cy="209836"/>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rgbClr val="FFFFFF"/>
          </a:solidFill>
          <a:ln>
            <a:noFill/>
          </a:ln>
          <a:extLst/>
        </p:spPr>
        <p:txBody>
          <a:bodyPr vert="horz" wrap="square" lIns="93241" tIns="46620" rIns="93241" bIns="46620" numCol="1" anchor="t" anchorCtr="0" compatLnSpc="1">
            <a:prstTxWarp prst="textNoShape">
              <a:avLst/>
            </a:prstTxWarp>
          </a:bodyPr>
          <a:lstStyle/>
          <a:p>
            <a:endParaRPr lang="en-US" sz="1799" dirty="0">
              <a:solidFill>
                <a:srgbClr val="000000"/>
              </a:solidFill>
            </a:endParaRPr>
          </a:p>
        </p:txBody>
      </p:sp>
      <p:sp>
        <p:nvSpPr>
          <p:cNvPr id="2" name="TextBox 1"/>
          <p:cNvSpPr txBox="1"/>
          <p:nvPr/>
        </p:nvSpPr>
        <p:spPr>
          <a:xfrm>
            <a:off x="2906714" y="6299867"/>
            <a:ext cx="1436547" cy="466302"/>
          </a:xfrm>
          <a:prstGeom prst="rect">
            <a:avLst/>
          </a:prstGeom>
          <a:noFill/>
        </p:spPr>
        <p:txBody>
          <a:bodyPr wrap="square" lIns="182806" tIns="146246" rIns="182806" bIns="146246" rtlCol="0">
            <a:spAutoFit/>
          </a:bodyPr>
          <a:lstStyle/>
          <a:p>
            <a:pPr>
              <a:lnSpc>
                <a:spcPct val="90000"/>
              </a:lnSpc>
              <a:spcAft>
                <a:spcPts val="600"/>
              </a:spcAft>
            </a:pPr>
            <a:r>
              <a:rPr lang="en-US" sz="1224" dirty="0">
                <a:solidFill>
                  <a:srgbClr val="FFFFFF"/>
                </a:solidFill>
              </a:rPr>
              <a:t>Pilot complete</a:t>
            </a:r>
          </a:p>
        </p:txBody>
      </p:sp>
      <p:sp>
        <p:nvSpPr>
          <p:cNvPr id="9" name="Freeform 99"/>
          <p:cNvSpPr>
            <a:spLocks noChangeAspect="1"/>
          </p:cNvSpPr>
          <p:nvPr/>
        </p:nvSpPr>
        <p:spPr bwMode="black">
          <a:xfrm>
            <a:off x="6022328" y="6421178"/>
            <a:ext cx="279781" cy="209836"/>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rgbClr val="FFFFFF"/>
          </a:solidFill>
          <a:ln>
            <a:noFill/>
          </a:ln>
          <a:extLst/>
        </p:spPr>
        <p:txBody>
          <a:bodyPr vert="horz" wrap="square" lIns="93241" tIns="46620" rIns="93241" bIns="46620" numCol="1" anchor="t" anchorCtr="0" compatLnSpc="1">
            <a:prstTxWarp prst="textNoShape">
              <a:avLst/>
            </a:prstTxWarp>
          </a:bodyPr>
          <a:lstStyle/>
          <a:p>
            <a:endParaRPr lang="en-US" sz="1799" dirty="0">
              <a:solidFill>
                <a:srgbClr val="000000"/>
              </a:solidFill>
            </a:endParaRPr>
          </a:p>
        </p:txBody>
      </p:sp>
      <p:sp>
        <p:nvSpPr>
          <p:cNvPr id="45" name="Freeform 18"/>
          <p:cNvSpPr>
            <a:spLocks noEditPoints="1"/>
          </p:cNvSpPr>
          <p:nvPr/>
        </p:nvSpPr>
        <p:spPr bwMode="black">
          <a:xfrm>
            <a:off x="7744779" y="6392931"/>
            <a:ext cx="250300" cy="30162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FFFFFF"/>
          </a:solidFill>
          <a:ln>
            <a:noFill/>
          </a:ln>
        </p:spPr>
        <p:txBody>
          <a:bodyPr vert="horz" wrap="square" lIns="82272" tIns="41137" rIns="82272" bIns="41137" numCol="1" anchor="t" anchorCtr="0" compatLnSpc="1">
            <a:prstTxWarp prst="textNoShape">
              <a:avLst/>
            </a:prstTxWarp>
          </a:bodyPr>
          <a:lstStyle/>
          <a:p>
            <a:endParaRPr lang="en-US" sz="1599" dirty="0">
              <a:solidFill>
                <a:srgbClr val="282828"/>
              </a:solidFill>
            </a:endParaRPr>
          </a:p>
        </p:txBody>
      </p:sp>
      <p:sp>
        <p:nvSpPr>
          <p:cNvPr id="46" name="TextBox 45"/>
          <p:cNvSpPr txBox="1"/>
          <p:nvPr/>
        </p:nvSpPr>
        <p:spPr>
          <a:xfrm>
            <a:off x="6253027" y="6299868"/>
            <a:ext cx="1560298" cy="464882"/>
          </a:xfrm>
          <a:prstGeom prst="rect">
            <a:avLst/>
          </a:prstGeom>
          <a:noFill/>
        </p:spPr>
        <p:txBody>
          <a:bodyPr wrap="square" lIns="182806" tIns="146246" rIns="182806" bIns="146246" rtlCol="0">
            <a:spAutoFit/>
          </a:bodyPr>
          <a:lstStyle/>
          <a:p>
            <a:pPr>
              <a:lnSpc>
                <a:spcPct val="90000"/>
              </a:lnSpc>
              <a:spcAft>
                <a:spcPts val="600"/>
              </a:spcAft>
            </a:pPr>
            <a:r>
              <a:rPr lang="en-US" sz="1224" dirty="0">
                <a:solidFill>
                  <a:srgbClr val="FFFFFF"/>
                </a:solidFill>
              </a:rPr>
              <a:t>Deploy Complete</a:t>
            </a:r>
          </a:p>
        </p:txBody>
      </p:sp>
      <p:sp>
        <p:nvSpPr>
          <p:cNvPr id="71" name="Rectangle 70"/>
          <p:cNvSpPr/>
          <p:nvPr/>
        </p:nvSpPr>
        <p:spPr bwMode="auto">
          <a:xfrm>
            <a:off x="456915" y="3583781"/>
            <a:ext cx="3637153" cy="1178089"/>
          </a:xfrm>
          <a:prstGeom prst="rect">
            <a:avLst/>
          </a:prstGeom>
          <a:solidFill>
            <a:srgbClr val="D530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defTabSz="932103" fontAlgn="base">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What</a:t>
            </a:r>
          </a:p>
        </p:txBody>
      </p:sp>
      <p:sp>
        <p:nvSpPr>
          <p:cNvPr id="66" name="Rectangle 65"/>
          <p:cNvSpPr/>
          <p:nvPr/>
        </p:nvSpPr>
        <p:spPr bwMode="auto">
          <a:xfrm>
            <a:off x="456916" y="4007802"/>
            <a:ext cx="3625738" cy="652822"/>
          </a:xfrm>
          <a:prstGeom prst="rect">
            <a:avLst/>
          </a:prstGeom>
          <a:solidFill>
            <a:srgbClr val="D530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b="1" dirty="0">
                <a:gradFill>
                  <a:gsLst>
                    <a:gs pos="0">
                      <a:srgbClr val="FFFFFF"/>
                    </a:gs>
                    <a:gs pos="100000">
                      <a:srgbClr val="FFFFFF"/>
                    </a:gs>
                  </a:gsLst>
                  <a:lin ang="5400000" scaled="0"/>
                </a:gradFill>
                <a:ea typeface="Segoe UI" pitchFamily="34" charset="0"/>
                <a:cs typeface="Segoe UI" pitchFamily="34" charset="0"/>
              </a:rPr>
              <a:t>Office 365 Service</a:t>
            </a:r>
            <a:r>
              <a:rPr lang="en-US" sz="1199" dirty="0">
                <a:gradFill>
                  <a:gsLst>
                    <a:gs pos="0">
                      <a:srgbClr val="FFFFFF"/>
                    </a:gs>
                    <a:gs pos="100000">
                      <a:srgbClr val="FFFFFF"/>
                    </a:gs>
                  </a:gsLst>
                  <a:lin ang="5400000" scaled="0"/>
                </a:gradFill>
                <a:ea typeface="Segoe UI" pitchFamily="34" charset="0"/>
                <a:cs typeface="Segoe UI" pitchFamily="34" charset="0"/>
              </a:rPr>
              <a:t/>
            </a:r>
            <a:br>
              <a:rPr lang="en-US" sz="1199" dirty="0">
                <a:gradFill>
                  <a:gsLst>
                    <a:gs pos="0">
                      <a:srgbClr val="FFFFFF"/>
                    </a:gs>
                    <a:gs pos="100000">
                      <a:srgbClr val="FFFFFF"/>
                    </a:gs>
                  </a:gsLst>
                  <a:lin ang="5400000" scaled="0"/>
                </a:gradFill>
                <a:ea typeface="Segoe UI" pitchFamily="34" charset="0"/>
                <a:cs typeface="Segoe UI" pitchFamily="34" charset="0"/>
              </a:rPr>
            </a:br>
            <a:r>
              <a:rPr lang="en-US" sz="1199" dirty="0">
                <a:gradFill>
                  <a:gsLst>
                    <a:gs pos="0">
                      <a:srgbClr val="FFFFFF"/>
                    </a:gs>
                    <a:gs pos="100000">
                      <a:srgbClr val="FFFFFF"/>
                    </a:gs>
                  </a:gsLst>
                  <a:lin ang="5400000" scaled="0"/>
                </a:gradFill>
                <a:ea typeface="Segoe UI" pitchFamily="34" charset="0"/>
                <a:cs typeface="Segoe UI" pitchFamily="34" charset="0"/>
              </a:rPr>
              <a:t>Exchange, SharePoint, Lync, Office Web Apps, Office 365 ProPlus, Mobile</a:t>
            </a:r>
          </a:p>
          <a:p>
            <a:pPr algn="ct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72" name="Rectangle 71"/>
          <p:cNvSpPr/>
          <p:nvPr/>
        </p:nvSpPr>
        <p:spPr bwMode="auto">
          <a:xfrm>
            <a:off x="458008" y="4816978"/>
            <a:ext cx="3637153" cy="1507674"/>
          </a:xfrm>
          <a:prstGeom prst="rect">
            <a:avLst/>
          </a:prstGeom>
          <a:solidFill>
            <a:srgbClr val="D530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defTabSz="932103" fontAlgn="base">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How</a:t>
            </a:r>
            <a:endParaRPr lang="en-US" sz="1199" dirty="0">
              <a:gradFill>
                <a:gsLst>
                  <a:gs pos="0">
                    <a:srgbClr val="FFFFFF"/>
                  </a:gs>
                  <a:gs pos="100000">
                    <a:srgbClr val="FFFFFF"/>
                  </a:gs>
                </a:gsLst>
                <a:lin ang="5400000" scaled="0"/>
              </a:gradFill>
              <a:ea typeface="Segoe UI" pitchFamily="34" charset="0"/>
              <a:cs typeface="Segoe UI" pitchFamily="34" charset="0"/>
            </a:endParaRPr>
          </a:p>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15" name="Rectangle 14"/>
          <p:cNvSpPr/>
          <p:nvPr/>
        </p:nvSpPr>
        <p:spPr bwMode="auto">
          <a:xfrm>
            <a:off x="519277" y="5238954"/>
            <a:ext cx="1818577" cy="748188"/>
          </a:xfrm>
          <a:prstGeom prst="rect">
            <a:avLst/>
          </a:prstGeom>
          <a:solidFill>
            <a:srgbClr val="D530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Service domain</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Cloud Identity</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Web Client</a:t>
            </a:r>
          </a:p>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73" name="Rectangle 72"/>
          <p:cNvSpPr/>
          <p:nvPr/>
        </p:nvSpPr>
        <p:spPr bwMode="auto">
          <a:xfrm>
            <a:off x="2266388" y="5238954"/>
            <a:ext cx="1818577" cy="748188"/>
          </a:xfrm>
          <a:prstGeom prst="rect">
            <a:avLst/>
          </a:prstGeom>
          <a:solidFill>
            <a:srgbClr val="D530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Office client</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Self Service</a:t>
            </a:r>
          </a:p>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75" name="Rectangle 11"/>
          <p:cNvSpPr/>
          <p:nvPr/>
        </p:nvSpPr>
        <p:spPr bwMode="auto">
          <a:xfrm>
            <a:off x="4370930" y="3583781"/>
            <a:ext cx="3637153" cy="1178089"/>
          </a:xfrm>
          <a:prstGeom prst="rect">
            <a:avLst/>
          </a:prstGeom>
          <a:solidFill>
            <a:srgbClr val="0062A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defTabSz="932103" fontAlgn="base">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What</a:t>
            </a:r>
          </a:p>
        </p:txBody>
      </p:sp>
      <p:sp>
        <p:nvSpPr>
          <p:cNvPr id="76" name="Rectangle 13"/>
          <p:cNvSpPr/>
          <p:nvPr/>
        </p:nvSpPr>
        <p:spPr bwMode="auto">
          <a:xfrm>
            <a:off x="4370931" y="4007802"/>
            <a:ext cx="3625738" cy="65282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b="1" dirty="0">
                <a:gradFill>
                  <a:gsLst>
                    <a:gs pos="0">
                      <a:srgbClr val="FFFFFF"/>
                    </a:gs>
                    <a:gs pos="100000">
                      <a:srgbClr val="FFFFFF"/>
                    </a:gs>
                  </a:gsLst>
                  <a:lin ang="5400000" scaled="0"/>
                </a:gradFill>
                <a:ea typeface="Segoe UI" pitchFamily="34" charset="0"/>
                <a:cs typeface="Segoe UI" pitchFamily="34" charset="0"/>
              </a:rPr>
              <a:t>All Pilot Features +</a:t>
            </a:r>
            <a:br>
              <a:rPr lang="en-US" sz="1199" b="1" dirty="0">
                <a:gradFill>
                  <a:gsLst>
                    <a:gs pos="0">
                      <a:srgbClr val="FFFFFF"/>
                    </a:gs>
                    <a:gs pos="100000">
                      <a:srgbClr val="FFFFFF"/>
                    </a:gs>
                  </a:gsLst>
                  <a:lin ang="5400000" scaled="0"/>
                </a:gradFill>
                <a:ea typeface="Segoe UI" pitchFamily="34" charset="0"/>
                <a:cs typeface="Segoe UI" pitchFamily="34" charset="0"/>
              </a:rPr>
            </a:br>
            <a:r>
              <a:rPr lang="en-US" sz="1199" dirty="0">
                <a:gradFill>
                  <a:gsLst>
                    <a:gs pos="0">
                      <a:srgbClr val="FFFFFF"/>
                    </a:gs>
                    <a:gs pos="100000">
                      <a:srgbClr val="FFFFFF"/>
                    </a:gs>
                  </a:gsLst>
                  <a:lin ang="5400000" scaled="0"/>
                </a:gradFill>
                <a:ea typeface="Segoe UI" pitchFamily="34" charset="0"/>
                <a:cs typeface="Segoe UI" pitchFamily="34" charset="0"/>
              </a:rPr>
              <a:t>Shared namespace, simple coexistence, external sites</a:t>
            </a:r>
          </a:p>
        </p:txBody>
      </p:sp>
      <p:sp>
        <p:nvSpPr>
          <p:cNvPr id="77" name="Rectangle 16"/>
          <p:cNvSpPr/>
          <p:nvPr/>
        </p:nvSpPr>
        <p:spPr bwMode="auto">
          <a:xfrm>
            <a:off x="4369857" y="4816978"/>
            <a:ext cx="3637153" cy="1507674"/>
          </a:xfrm>
          <a:prstGeom prst="rect">
            <a:avLst/>
          </a:prstGeom>
          <a:solidFill>
            <a:srgbClr val="0062A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defTabSz="932103" fontAlgn="base">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How</a:t>
            </a:r>
            <a:endParaRPr lang="en-US" sz="1199" dirty="0">
              <a:gradFill>
                <a:gsLst>
                  <a:gs pos="0">
                    <a:srgbClr val="FFFFFF"/>
                  </a:gs>
                  <a:gs pos="100000">
                    <a:srgbClr val="FFFFFF"/>
                  </a:gs>
                </a:gsLst>
                <a:lin ang="5400000" scaled="0"/>
              </a:gradFill>
              <a:ea typeface="Segoe UI" pitchFamily="34" charset="0"/>
              <a:cs typeface="Segoe UI" pitchFamily="34" charset="0"/>
            </a:endParaRPr>
          </a:p>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78" name="Rectangle 17"/>
          <p:cNvSpPr/>
          <p:nvPr/>
        </p:nvSpPr>
        <p:spPr bwMode="auto">
          <a:xfrm>
            <a:off x="4446669" y="5238954"/>
            <a:ext cx="1818577" cy="7481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b="1" dirty="0">
                <a:gradFill>
                  <a:gsLst>
                    <a:gs pos="0">
                      <a:srgbClr val="FFFFFF"/>
                    </a:gs>
                    <a:gs pos="100000">
                      <a:srgbClr val="FFFFFF"/>
                    </a:gs>
                  </a:gsLst>
                  <a:lin ang="5400000" scaled="0"/>
                </a:gradFill>
                <a:ea typeface="Segoe UI" pitchFamily="34" charset="0"/>
                <a:cs typeface="Segoe UI" pitchFamily="34" charset="0"/>
              </a:rPr>
              <a:t>Pilot +</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IT led migration *</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Customer domain</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Directory sync</a:t>
            </a:r>
          </a:p>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79" name="Rectangle 18"/>
          <p:cNvSpPr/>
          <p:nvPr/>
        </p:nvSpPr>
        <p:spPr bwMode="auto">
          <a:xfrm>
            <a:off x="6178237" y="5238954"/>
            <a:ext cx="1818577" cy="7481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93260" bIns="0" numCol="1" spcCol="0" rtlCol="0" fromWordArt="0" anchor="t" anchorCtr="0" forceAA="0" compatLnSpc="1">
            <a:prstTxWarp prst="textNoShape">
              <a:avLst/>
            </a:prstTxWarp>
            <a:noAutofit/>
          </a:bodyPr>
          <a:lstStyle/>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Password sync</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Admin migrations</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OnRamp</a:t>
            </a:r>
          </a:p>
        </p:txBody>
      </p:sp>
      <p:sp>
        <p:nvSpPr>
          <p:cNvPr id="80" name="Rectangle 79"/>
          <p:cNvSpPr/>
          <p:nvPr/>
        </p:nvSpPr>
        <p:spPr bwMode="auto">
          <a:xfrm>
            <a:off x="8295347" y="3583781"/>
            <a:ext cx="3632463" cy="1178089"/>
          </a:xfrm>
          <a:prstGeom prst="rect">
            <a:avLst/>
          </a:prstGeom>
          <a:solidFill>
            <a:srgbClr val="F07D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defTabSz="932103" fontAlgn="base">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What</a:t>
            </a:r>
          </a:p>
        </p:txBody>
      </p:sp>
      <p:sp>
        <p:nvSpPr>
          <p:cNvPr id="81" name="Rectangle 80"/>
          <p:cNvSpPr/>
          <p:nvPr/>
        </p:nvSpPr>
        <p:spPr bwMode="auto">
          <a:xfrm>
            <a:off x="8311437" y="4007802"/>
            <a:ext cx="3621063" cy="652822"/>
          </a:xfrm>
          <a:prstGeom prst="rect">
            <a:avLst/>
          </a:prstGeom>
          <a:solidFill>
            <a:srgbClr val="F07D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b="1" dirty="0">
                <a:gradFill>
                  <a:gsLst>
                    <a:gs pos="0">
                      <a:srgbClr val="FFFFFF"/>
                    </a:gs>
                    <a:gs pos="100000">
                      <a:srgbClr val="FFFFFF"/>
                    </a:gs>
                  </a:gsLst>
                  <a:lin ang="5400000" scaled="0"/>
                </a:gradFill>
                <a:ea typeface="Segoe UI" pitchFamily="34" charset="0"/>
                <a:cs typeface="Segoe UI" pitchFamily="34" charset="0"/>
              </a:rPr>
              <a:t>Deploy +</a:t>
            </a:r>
            <a:br>
              <a:rPr lang="en-US" sz="1199" b="1" dirty="0">
                <a:gradFill>
                  <a:gsLst>
                    <a:gs pos="0">
                      <a:srgbClr val="FFFFFF"/>
                    </a:gs>
                    <a:gs pos="100000">
                      <a:srgbClr val="FFFFFF"/>
                    </a:gs>
                  </a:gsLst>
                  <a:lin ang="5400000" scaled="0"/>
                </a:gradFill>
                <a:ea typeface="Segoe UI" pitchFamily="34" charset="0"/>
                <a:cs typeface="Segoe UI" pitchFamily="34" charset="0"/>
              </a:rPr>
            </a:br>
            <a:r>
              <a:rPr lang="en-US" sz="1199" dirty="0">
                <a:gradFill>
                  <a:gsLst>
                    <a:gs pos="0">
                      <a:srgbClr val="FFFFFF"/>
                    </a:gs>
                    <a:gs pos="100000">
                      <a:srgbClr val="FFFFFF"/>
                    </a:gs>
                  </a:gsLst>
                  <a:lin ang="5400000" scaled="0"/>
                </a:gradFill>
                <a:ea typeface="Segoe UI" pitchFamily="34" charset="0"/>
                <a:cs typeface="Segoe UI" pitchFamily="34" charset="0"/>
              </a:rPr>
              <a:t>Federation, Hybrid Delegation, and more </a:t>
            </a:r>
          </a:p>
          <a:p>
            <a:pPr algn="ct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82" name="Rectangle 81"/>
          <p:cNvSpPr/>
          <p:nvPr/>
        </p:nvSpPr>
        <p:spPr bwMode="auto">
          <a:xfrm>
            <a:off x="8294274" y="4816978"/>
            <a:ext cx="3637153" cy="1507675"/>
          </a:xfrm>
          <a:prstGeom prst="rect">
            <a:avLst/>
          </a:prstGeom>
          <a:solidFill>
            <a:srgbClr val="F07D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t" anchorCtr="0" forceAA="0" compatLnSpc="1">
            <a:prstTxWarp prst="textNoShape">
              <a:avLst/>
            </a:prstTxWarp>
            <a:noAutofit/>
          </a:bodyPr>
          <a:lstStyle/>
          <a:p>
            <a:pPr defTabSz="932103" fontAlgn="base">
              <a:spcBef>
                <a:spcPct val="0"/>
              </a:spcBef>
              <a:spcAft>
                <a:spcPct val="0"/>
              </a:spcAft>
            </a:pPr>
            <a:r>
              <a:rPr lang="en-US" sz="2040" dirty="0">
                <a:gradFill>
                  <a:gsLst>
                    <a:gs pos="0">
                      <a:srgbClr val="FFFFFF"/>
                    </a:gs>
                    <a:gs pos="100000">
                      <a:srgbClr val="FFFFFF"/>
                    </a:gs>
                  </a:gsLst>
                  <a:lin ang="5400000" scaled="0"/>
                </a:gradFill>
                <a:ea typeface="Segoe UI" pitchFamily="34" charset="0"/>
                <a:cs typeface="Segoe UI" pitchFamily="34" charset="0"/>
              </a:rPr>
              <a:t>How</a:t>
            </a:r>
          </a:p>
          <a:p>
            <a:pPr defTabSz="932103" fontAlgn="base">
              <a:spcBef>
                <a:spcPct val="0"/>
              </a:spcBef>
              <a:spcAft>
                <a:spcPct val="0"/>
              </a:spcAft>
            </a:pPr>
            <a:endParaRPr lang="en-US" sz="2040" dirty="0">
              <a:gradFill>
                <a:gsLst>
                  <a:gs pos="0">
                    <a:srgbClr val="FFFFFF"/>
                  </a:gs>
                  <a:gs pos="100000">
                    <a:srgbClr val="FFFFFF"/>
                  </a:gs>
                </a:gsLst>
                <a:lin ang="5400000" scaled="0"/>
              </a:gradFill>
              <a:ea typeface="Segoe UI" pitchFamily="34" charset="0"/>
              <a:cs typeface="Segoe UI" pitchFamily="34" charset="0"/>
            </a:endParaRPr>
          </a:p>
        </p:txBody>
      </p:sp>
      <p:sp>
        <p:nvSpPr>
          <p:cNvPr id="83" name="Rectangle 82"/>
          <p:cNvSpPr/>
          <p:nvPr/>
        </p:nvSpPr>
        <p:spPr bwMode="auto">
          <a:xfrm>
            <a:off x="8364219" y="5238954"/>
            <a:ext cx="1818577" cy="987278"/>
          </a:xfrm>
          <a:prstGeom prst="rect">
            <a:avLst/>
          </a:prstGeom>
          <a:solidFill>
            <a:srgbClr val="F07D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93260" bIns="0" numCol="1" spcCol="0" rtlCol="0" fromWordArt="0" anchor="t" anchorCtr="0" forceAA="0" compatLnSpc="1">
            <a:prstTxWarp prst="textNoShape">
              <a:avLst/>
            </a:prstTxWarp>
            <a:noAutofit/>
          </a:bodyPr>
          <a:lstStyle/>
          <a:p>
            <a:pPr defTabSz="932103" fontAlgn="base">
              <a:spcBef>
                <a:spcPct val="0"/>
              </a:spcBef>
              <a:spcAft>
                <a:spcPct val="0"/>
              </a:spcAft>
            </a:pPr>
            <a:r>
              <a:rPr lang="en-US" sz="1199" b="1" dirty="0">
                <a:gradFill>
                  <a:gsLst>
                    <a:gs pos="0">
                      <a:srgbClr val="FFFFFF"/>
                    </a:gs>
                    <a:gs pos="100000">
                      <a:srgbClr val="FFFFFF"/>
                    </a:gs>
                  </a:gsLst>
                  <a:lin ang="5400000" scaled="0"/>
                </a:gradFill>
                <a:ea typeface="Segoe UI" pitchFamily="34" charset="0"/>
                <a:cs typeface="Segoe UI" pitchFamily="34" charset="0"/>
              </a:rPr>
              <a:t>Deploy+ *</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Configure adv. features</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Federated Identity</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Exchange Hybrid</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Corporate app store</a:t>
            </a:r>
          </a:p>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p:txBody>
      </p:sp>
      <p:sp>
        <p:nvSpPr>
          <p:cNvPr id="84" name="Rectangle 83"/>
          <p:cNvSpPr/>
          <p:nvPr/>
        </p:nvSpPr>
        <p:spPr bwMode="auto">
          <a:xfrm>
            <a:off x="10112850" y="5238954"/>
            <a:ext cx="1818577" cy="748188"/>
          </a:xfrm>
          <a:prstGeom prst="rect">
            <a:avLst/>
          </a:prstGeom>
          <a:solidFill>
            <a:srgbClr val="F07D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0" rIns="93260" bIns="0" numCol="1" spcCol="0" rtlCol="0" fromWordArt="0" anchor="t" anchorCtr="0" forceAA="0" compatLnSpc="1">
            <a:prstTxWarp prst="textNoShape">
              <a:avLst/>
            </a:prstTxWarp>
            <a:noAutofit/>
          </a:bodyPr>
          <a:lstStyle/>
          <a:p>
            <a:pPr defTabSz="932103" fontAlgn="base">
              <a:spcBef>
                <a:spcPct val="0"/>
              </a:spcBef>
              <a:spcAft>
                <a:spcPct val="0"/>
              </a:spcAft>
            </a:pPr>
            <a:endParaRPr lang="en-US" sz="1199" dirty="0">
              <a:gradFill>
                <a:gsLst>
                  <a:gs pos="0">
                    <a:srgbClr val="FFFFFF"/>
                  </a:gs>
                  <a:gs pos="100000">
                    <a:srgbClr val="FFFFFF"/>
                  </a:gs>
                </a:gsLst>
                <a:lin ang="5400000" scaled="0"/>
              </a:gradFill>
              <a:ea typeface="Segoe UI" pitchFamily="34" charset="0"/>
              <a:cs typeface="Segoe UI" pitchFamily="34" charset="0"/>
            </a:endParaRP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SharePoint Hybrid</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Lync Hybrid</a:t>
            </a:r>
          </a:p>
          <a:p>
            <a:pPr defTabSz="932103" fontAlgn="base">
              <a:spcBef>
                <a:spcPct val="0"/>
              </a:spcBef>
              <a:spcAft>
                <a:spcPct val="0"/>
              </a:spcAft>
            </a:pPr>
            <a:r>
              <a:rPr lang="en-US" sz="1199" dirty="0">
                <a:gradFill>
                  <a:gsLst>
                    <a:gs pos="0">
                      <a:srgbClr val="FFFFFF"/>
                    </a:gs>
                    <a:gs pos="100000">
                      <a:srgbClr val="FFFFFF"/>
                    </a:gs>
                  </a:gsLst>
                  <a:lin ang="5400000" scaled="0"/>
                </a:gradFill>
                <a:ea typeface="Segoe UI" pitchFamily="34" charset="0"/>
                <a:cs typeface="Segoe UI" pitchFamily="34" charset="0"/>
              </a:rPr>
              <a:t>3</a:t>
            </a:r>
            <a:r>
              <a:rPr lang="en-US" sz="1199" baseline="30000" dirty="0">
                <a:gradFill>
                  <a:gsLst>
                    <a:gs pos="0">
                      <a:srgbClr val="FFFFFF"/>
                    </a:gs>
                    <a:gs pos="100000">
                      <a:srgbClr val="FFFFFF"/>
                    </a:gs>
                  </a:gsLst>
                  <a:lin ang="5400000" scaled="0"/>
                </a:gradFill>
                <a:ea typeface="Segoe UI" pitchFamily="34" charset="0"/>
                <a:cs typeface="Segoe UI" pitchFamily="34" charset="0"/>
              </a:rPr>
              <a:t>rd</a:t>
            </a:r>
            <a:r>
              <a:rPr lang="en-US" sz="1199" dirty="0">
                <a:gradFill>
                  <a:gsLst>
                    <a:gs pos="0">
                      <a:srgbClr val="FFFFFF"/>
                    </a:gs>
                    <a:gs pos="100000">
                      <a:srgbClr val="FFFFFF"/>
                    </a:gs>
                  </a:gsLst>
                  <a:lin ang="5400000" scaled="0"/>
                </a:gradFill>
                <a:ea typeface="Segoe UI" pitchFamily="34" charset="0"/>
                <a:cs typeface="Segoe UI" pitchFamily="34" charset="0"/>
              </a:rPr>
              <a:t> party migration tools</a:t>
            </a:r>
          </a:p>
        </p:txBody>
      </p:sp>
      <p:sp>
        <p:nvSpPr>
          <p:cNvPr id="48" name="Freeform 99"/>
          <p:cNvSpPr>
            <a:spLocks noChangeAspect="1"/>
          </p:cNvSpPr>
          <p:nvPr/>
        </p:nvSpPr>
        <p:spPr bwMode="black">
          <a:xfrm>
            <a:off x="10113648" y="6421178"/>
            <a:ext cx="279781" cy="209836"/>
          </a:xfrm>
          <a:custGeom>
            <a:avLst/>
            <a:gdLst>
              <a:gd name="T0" fmla="*/ 86 w 131"/>
              <a:gd name="T1" fmla="*/ 35 h 96"/>
              <a:gd name="T2" fmla="*/ 48 w 131"/>
              <a:gd name="T3" fmla="*/ 0 h 96"/>
              <a:gd name="T4" fmla="*/ 79 w 131"/>
              <a:gd name="T5" fmla="*/ 0 h 96"/>
              <a:gd name="T6" fmla="*/ 131 w 131"/>
              <a:gd name="T7" fmla="*/ 48 h 96"/>
              <a:gd name="T8" fmla="*/ 79 w 131"/>
              <a:gd name="T9" fmla="*/ 96 h 96"/>
              <a:gd name="T10" fmla="*/ 48 w 131"/>
              <a:gd name="T11" fmla="*/ 96 h 96"/>
              <a:gd name="T12" fmla="*/ 86 w 131"/>
              <a:gd name="T13" fmla="*/ 60 h 96"/>
              <a:gd name="T14" fmla="*/ 0 w 131"/>
              <a:gd name="T15" fmla="*/ 60 h 96"/>
              <a:gd name="T16" fmla="*/ 0 w 131"/>
              <a:gd name="T17" fmla="*/ 35 h 96"/>
              <a:gd name="T18" fmla="*/ 86 w 131"/>
              <a:gd name="T1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96">
                <a:moveTo>
                  <a:pt x="86" y="35"/>
                </a:moveTo>
                <a:lnTo>
                  <a:pt x="48" y="0"/>
                </a:lnTo>
                <a:lnTo>
                  <a:pt x="79" y="0"/>
                </a:lnTo>
                <a:lnTo>
                  <a:pt x="131" y="48"/>
                </a:lnTo>
                <a:lnTo>
                  <a:pt x="79" y="96"/>
                </a:lnTo>
                <a:lnTo>
                  <a:pt x="48" y="96"/>
                </a:lnTo>
                <a:lnTo>
                  <a:pt x="86" y="60"/>
                </a:lnTo>
                <a:lnTo>
                  <a:pt x="0" y="60"/>
                </a:lnTo>
                <a:lnTo>
                  <a:pt x="0" y="35"/>
                </a:lnTo>
                <a:lnTo>
                  <a:pt x="86" y="35"/>
                </a:lnTo>
                <a:close/>
              </a:path>
            </a:pathLst>
          </a:custGeom>
          <a:solidFill>
            <a:srgbClr val="FFFFFF"/>
          </a:solidFill>
          <a:ln>
            <a:noFill/>
          </a:ln>
          <a:extLst/>
        </p:spPr>
        <p:txBody>
          <a:bodyPr vert="horz" wrap="square" lIns="93241" tIns="46620" rIns="93241" bIns="46620" numCol="1" anchor="t" anchorCtr="0" compatLnSpc="1">
            <a:prstTxWarp prst="textNoShape">
              <a:avLst/>
            </a:prstTxWarp>
          </a:bodyPr>
          <a:lstStyle/>
          <a:p>
            <a:endParaRPr lang="en-US" sz="1799" dirty="0">
              <a:solidFill>
                <a:srgbClr val="000000"/>
              </a:solidFill>
            </a:endParaRPr>
          </a:p>
        </p:txBody>
      </p:sp>
      <p:sp>
        <p:nvSpPr>
          <p:cNvPr id="49" name="TextBox 48"/>
          <p:cNvSpPr txBox="1"/>
          <p:nvPr/>
        </p:nvSpPr>
        <p:spPr>
          <a:xfrm>
            <a:off x="10364050" y="6299868"/>
            <a:ext cx="1731895" cy="464882"/>
          </a:xfrm>
          <a:prstGeom prst="rect">
            <a:avLst/>
          </a:prstGeom>
          <a:noFill/>
        </p:spPr>
        <p:txBody>
          <a:bodyPr wrap="square" lIns="182806" tIns="146246" rIns="182806" bIns="146246" rtlCol="0">
            <a:spAutoFit/>
          </a:bodyPr>
          <a:lstStyle/>
          <a:p>
            <a:pPr>
              <a:lnSpc>
                <a:spcPct val="90000"/>
              </a:lnSpc>
              <a:spcAft>
                <a:spcPts val="600"/>
              </a:spcAft>
            </a:pPr>
            <a:r>
              <a:rPr lang="en-US" sz="1224" dirty="0">
                <a:solidFill>
                  <a:srgbClr val="FFFFFF"/>
                </a:solidFill>
              </a:rPr>
              <a:t>Adopt new features</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96036" y="1544475"/>
            <a:ext cx="862440" cy="751722"/>
          </a:xfrm>
          <a:prstGeom prst="rect">
            <a:avLst/>
          </a:prstGeom>
        </p:spPr>
      </p:pic>
      <p:sp>
        <p:nvSpPr>
          <p:cNvPr id="43" name="Rectangle 42"/>
          <p:cNvSpPr/>
          <p:nvPr/>
        </p:nvSpPr>
        <p:spPr>
          <a:xfrm>
            <a:off x="4277398" y="1548074"/>
            <a:ext cx="3642489" cy="64945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defTabSz="931734" fontAlgn="base">
              <a:lnSpc>
                <a:spcPct val="90000"/>
              </a:lnSpc>
              <a:spcBef>
                <a:spcPct val="0"/>
              </a:spcBef>
              <a:spcAft>
                <a:spcPct val="0"/>
              </a:spcAft>
            </a:pPr>
            <a:r>
              <a:rPr lang="en-US" sz="3264" dirty="0">
                <a:solidFill>
                  <a:srgbClr val="FFFFFF"/>
                </a:solidFill>
                <a:latin typeface="Segoe UI Light"/>
                <a:ea typeface="Segoe UI" pitchFamily="34" charset="0"/>
                <a:cs typeface="Segoe UI" pitchFamily="34" charset="0"/>
              </a:rPr>
              <a:t>      Deploy</a:t>
            </a:r>
          </a:p>
        </p:txBody>
      </p:sp>
      <p:sp>
        <p:nvSpPr>
          <p:cNvPr id="47" name="Rectangle 46"/>
          <p:cNvSpPr/>
          <p:nvPr/>
        </p:nvSpPr>
        <p:spPr>
          <a:xfrm>
            <a:off x="8198529" y="1554330"/>
            <a:ext cx="3632720" cy="649454"/>
          </a:xfrm>
          <a:prstGeom prst="rect">
            <a:avLst/>
          </a:prstGeom>
          <a:solidFill>
            <a:srgbClr val="F68C1E"/>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defTabSz="931734" fontAlgn="base">
              <a:lnSpc>
                <a:spcPct val="90000"/>
              </a:lnSpc>
              <a:spcBef>
                <a:spcPct val="0"/>
              </a:spcBef>
              <a:spcAft>
                <a:spcPct val="0"/>
              </a:spcAft>
            </a:pPr>
            <a:r>
              <a:rPr lang="en-US" sz="3264" dirty="0">
                <a:solidFill>
                  <a:srgbClr val="FFFFFF"/>
                </a:solidFill>
                <a:latin typeface="Segoe UI Light"/>
                <a:ea typeface="Segoe UI" pitchFamily="34" charset="0"/>
                <a:cs typeface="Segoe UI" pitchFamily="34" charset="0"/>
              </a:rPr>
              <a:t>      Enhance</a:t>
            </a:r>
          </a:p>
        </p:txBody>
      </p:sp>
      <p:sp>
        <p:nvSpPr>
          <p:cNvPr id="50" name="Rectangle 49"/>
          <p:cNvSpPr/>
          <p:nvPr/>
        </p:nvSpPr>
        <p:spPr bwMode="auto">
          <a:xfrm>
            <a:off x="373104" y="1567251"/>
            <a:ext cx="1964750" cy="64945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60" tIns="93260" rIns="93260" bIns="93260" numCol="1" rtlCol="0" anchor="b" anchorCtr="0" compatLnSpc="1">
            <a:prstTxWarp prst="textNoShape">
              <a:avLst/>
            </a:prstTxWarp>
            <a:spAutoFit/>
          </a:bodyPr>
          <a:lstStyle/>
          <a:p>
            <a:pPr defTabSz="931734" fontAlgn="base">
              <a:lnSpc>
                <a:spcPct val="90000"/>
              </a:lnSpc>
              <a:spcBef>
                <a:spcPct val="0"/>
              </a:spcBef>
              <a:spcAft>
                <a:spcPct val="0"/>
              </a:spcAft>
            </a:pPr>
            <a:r>
              <a:rPr lang="en-US" sz="3264" dirty="0">
                <a:solidFill>
                  <a:srgbClr val="FFFFFF"/>
                </a:solidFill>
                <a:latin typeface="Segoe UI Light"/>
                <a:ea typeface="Segoe UI" pitchFamily="34" charset="0"/>
                <a:cs typeface="Segoe UI" pitchFamily="34" charset="0"/>
              </a:rPr>
              <a:t>      Pilot</a:t>
            </a:r>
          </a:p>
        </p:txBody>
      </p:sp>
      <p:sp>
        <p:nvSpPr>
          <p:cNvPr id="51" name="Oval 50"/>
          <p:cNvSpPr/>
          <p:nvPr/>
        </p:nvSpPr>
        <p:spPr bwMode="auto">
          <a:xfrm>
            <a:off x="519277" y="1673093"/>
            <a:ext cx="415786" cy="427749"/>
          </a:xfrm>
          <a:prstGeom prst="ellipse">
            <a:avLst/>
          </a:prstGeom>
          <a:solidFill>
            <a:srgbClr val="D53015"/>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1</a:t>
            </a:r>
          </a:p>
        </p:txBody>
      </p:sp>
      <p:sp>
        <p:nvSpPr>
          <p:cNvPr id="52" name="Oval 51"/>
          <p:cNvSpPr/>
          <p:nvPr/>
        </p:nvSpPr>
        <p:spPr bwMode="auto">
          <a:xfrm>
            <a:off x="4430320" y="1663472"/>
            <a:ext cx="415786" cy="427749"/>
          </a:xfrm>
          <a:prstGeom prst="ellipse">
            <a:avLst/>
          </a:prstGeom>
          <a:solidFill>
            <a:srgbClr val="0062AC"/>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 tIns="0" rIns="0" bIns="9326"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2</a:t>
            </a:r>
          </a:p>
        </p:txBody>
      </p:sp>
      <p:sp>
        <p:nvSpPr>
          <p:cNvPr id="53" name="Oval 52"/>
          <p:cNvSpPr/>
          <p:nvPr/>
        </p:nvSpPr>
        <p:spPr bwMode="auto">
          <a:xfrm>
            <a:off x="8361047" y="1669727"/>
            <a:ext cx="415786" cy="427749"/>
          </a:xfrm>
          <a:prstGeom prst="ellipse">
            <a:avLst/>
          </a:prstGeom>
          <a:solidFill>
            <a:srgbClr val="F07D0A"/>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 tIns="0" rIns="0" bIns="0"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244" dirty="0">
                <a:gradFill>
                  <a:gsLst>
                    <a:gs pos="0">
                      <a:srgbClr val="FFFFFF"/>
                    </a:gs>
                    <a:gs pos="100000">
                      <a:srgbClr val="FFFFFF"/>
                    </a:gs>
                  </a:gsLst>
                  <a:lin ang="5400000" scaled="0"/>
                </a:gradFill>
                <a:ea typeface="Segoe UI" pitchFamily="34" charset="0"/>
                <a:cs typeface="Segoe UI" pitchFamily="34" charset="0"/>
              </a:rPr>
              <a:t>3</a:t>
            </a:r>
          </a:p>
        </p:txBody>
      </p:sp>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13593" y="1591971"/>
            <a:ext cx="1141505" cy="751722"/>
          </a:xfrm>
          <a:prstGeom prst="rect">
            <a:avLst/>
          </a:prstGeom>
        </p:spPr>
      </p:pic>
      <p:grpSp>
        <p:nvGrpSpPr>
          <p:cNvPr id="54" name="Group 53"/>
          <p:cNvGrpSpPr>
            <a:grpSpLocks noChangeAspect="1"/>
          </p:cNvGrpSpPr>
          <p:nvPr/>
        </p:nvGrpSpPr>
        <p:grpSpPr>
          <a:xfrm>
            <a:off x="6718854" y="1679517"/>
            <a:ext cx="1271426" cy="751723"/>
            <a:chOff x="4630343" y="2814636"/>
            <a:chExt cx="1991947" cy="1177725"/>
          </a:xfrm>
        </p:grpSpPr>
        <p:pic>
          <p:nvPicPr>
            <p:cNvPr id="55" name="Picture 5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73211" y="2814636"/>
              <a:ext cx="1049079" cy="914400"/>
            </a:xfrm>
            <a:prstGeom prst="rect">
              <a:avLst/>
            </a:prstGeom>
          </p:spPr>
        </p:pic>
        <p:pic>
          <p:nvPicPr>
            <p:cNvPr id="56" name="Picture 5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45505" y="2986521"/>
              <a:ext cx="314723" cy="274320"/>
            </a:xfrm>
            <a:prstGeom prst="rect">
              <a:avLst/>
            </a:prstGeom>
          </p:spPr>
        </p:pic>
        <p:pic>
          <p:nvPicPr>
            <p:cNvPr id="58" name="Picture 5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45505" y="3260841"/>
              <a:ext cx="314723" cy="274320"/>
            </a:xfrm>
            <a:prstGeom prst="rect">
              <a:avLst/>
            </a:prstGeom>
          </p:spPr>
        </p:pic>
        <p:pic>
          <p:nvPicPr>
            <p:cNvPr id="59" name="Picture 5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45505" y="3554511"/>
              <a:ext cx="314723" cy="274320"/>
            </a:xfrm>
            <a:prstGeom prst="rect">
              <a:avLst/>
            </a:prstGeom>
          </p:spPr>
        </p:pic>
        <p:pic>
          <p:nvPicPr>
            <p:cNvPr id="60" name="Pictur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4" y="2849361"/>
              <a:ext cx="314723" cy="274320"/>
            </a:xfrm>
            <a:prstGeom prst="rect">
              <a:avLst/>
            </a:prstGeom>
          </p:spPr>
        </p:pic>
        <p:pic>
          <p:nvPicPr>
            <p:cNvPr id="61" name="Picture 6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3" y="3123681"/>
              <a:ext cx="314723" cy="274320"/>
            </a:xfrm>
            <a:prstGeom prst="rect">
              <a:avLst/>
            </a:prstGeom>
          </p:spPr>
        </p:pic>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3" y="3417351"/>
              <a:ext cx="314723" cy="274320"/>
            </a:xfrm>
            <a:prstGeom prst="rect">
              <a:avLst/>
            </a:prstGeom>
          </p:spPr>
        </p:pic>
        <p:pic>
          <p:nvPicPr>
            <p:cNvPr id="63" name="Picture 6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30343" y="3718041"/>
              <a:ext cx="314723" cy="274320"/>
            </a:xfrm>
            <a:prstGeom prst="rect">
              <a:avLst/>
            </a:prstGeom>
          </p:spPr>
        </p:pic>
        <p:pic>
          <p:nvPicPr>
            <p:cNvPr id="64" name="Picture 6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32983" y="3118070"/>
              <a:ext cx="314723" cy="274320"/>
            </a:xfrm>
            <a:prstGeom prst="rect">
              <a:avLst/>
            </a:prstGeom>
          </p:spPr>
        </p:pic>
        <p:pic>
          <p:nvPicPr>
            <p:cNvPr id="65" name="Picture 6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32983" y="3418760"/>
              <a:ext cx="314723" cy="274320"/>
            </a:xfrm>
            <a:prstGeom prst="rect">
              <a:avLst/>
            </a:prstGeom>
          </p:spPr>
        </p:pic>
      </p:grpSp>
    </p:spTree>
    <p:extLst>
      <p:ext uri="{BB962C8B-B14F-4D97-AF65-F5344CB8AC3E}">
        <p14:creationId xmlns:p14="http://schemas.microsoft.com/office/powerpoint/2010/main" val="88553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nvSpPr>
        <p:spPr bwMode="auto">
          <a:xfrm>
            <a:off x="-30163" y="-43958"/>
            <a:ext cx="12436721" cy="7093291"/>
          </a:xfrm>
          <a:prstGeom prst="rect">
            <a:avLst/>
          </a:prstGeom>
          <a:solidFill>
            <a:srgbClr val="D1EE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dirty="0"/>
          </a:p>
        </p:txBody>
      </p:sp>
      <p:sp>
        <p:nvSpPr>
          <p:cNvPr id="8" name="AutoShape 3"/>
          <p:cNvSpPr>
            <a:spLocks noChangeAspect="1" noChangeArrowheads="1" noTextEdit="1"/>
          </p:cNvSpPr>
          <p:nvPr/>
        </p:nvSpPr>
        <p:spPr bwMode="auto">
          <a:xfrm>
            <a:off x="1555221" y="-272009"/>
            <a:ext cx="15182329" cy="7781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6"/>
          <p:cNvSpPr>
            <a:spLocks noChangeArrowheads="1"/>
          </p:cNvSpPr>
          <p:nvPr/>
        </p:nvSpPr>
        <p:spPr bwMode="auto">
          <a:xfrm>
            <a:off x="1553601" y="-98766"/>
            <a:ext cx="12442807" cy="7329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5" name="Freeform 179"/>
          <p:cNvSpPr>
            <a:spLocks/>
          </p:cNvSpPr>
          <p:nvPr/>
        </p:nvSpPr>
        <p:spPr bwMode="auto">
          <a:xfrm>
            <a:off x="-289970" y="6474551"/>
            <a:ext cx="3184776" cy="1149563"/>
          </a:xfrm>
          <a:custGeom>
            <a:avLst/>
            <a:gdLst>
              <a:gd name="T0" fmla="*/ 219 w 1502"/>
              <a:gd name="T1" fmla="*/ 89 h 542"/>
              <a:gd name="T2" fmla="*/ 20 w 1502"/>
              <a:gd name="T3" fmla="*/ 295 h 542"/>
              <a:gd name="T4" fmla="*/ 370 w 1502"/>
              <a:gd name="T5" fmla="*/ 370 h 542"/>
              <a:gd name="T6" fmla="*/ 809 w 1502"/>
              <a:gd name="T7" fmla="*/ 487 h 542"/>
              <a:gd name="T8" fmla="*/ 933 w 1502"/>
              <a:gd name="T9" fmla="*/ 363 h 542"/>
              <a:gd name="T10" fmla="*/ 1146 w 1502"/>
              <a:gd name="T11" fmla="*/ 425 h 542"/>
              <a:gd name="T12" fmla="*/ 1207 w 1502"/>
              <a:gd name="T13" fmla="*/ 322 h 542"/>
              <a:gd name="T14" fmla="*/ 1482 w 1502"/>
              <a:gd name="T15" fmla="*/ 295 h 542"/>
              <a:gd name="T16" fmla="*/ 1255 w 1502"/>
              <a:gd name="T17" fmla="*/ 144 h 542"/>
              <a:gd name="T18" fmla="*/ 995 w 1502"/>
              <a:gd name="T19" fmla="*/ 48 h 542"/>
              <a:gd name="T20" fmla="*/ 809 w 1502"/>
              <a:gd name="T21" fmla="*/ 185 h 542"/>
              <a:gd name="T22" fmla="*/ 624 w 1502"/>
              <a:gd name="T23" fmla="*/ 178 h 542"/>
              <a:gd name="T24" fmla="*/ 487 w 1502"/>
              <a:gd name="T25" fmla="*/ 6 h 542"/>
              <a:gd name="T26" fmla="*/ 343 w 1502"/>
              <a:gd name="T27" fmla="*/ 144 h 542"/>
              <a:gd name="T28" fmla="*/ 219 w 1502"/>
              <a:gd name="T29" fmla="*/ 89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2" h="542">
                <a:moveTo>
                  <a:pt x="219" y="89"/>
                </a:moveTo>
                <a:cubicBezTo>
                  <a:pt x="219" y="89"/>
                  <a:pt x="0" y="171"/>
                  <a:pt x="20" y="295"/>
                </a:cubicBezTo>
                <a:cubicBezTo>
                  <a:pt x="41" y="418"/>
                  <a:pt x="370" y="370"/>
                  <a:pt x="370" y="370"/>
                </a:cubicBezTo>
                <a:cubicBezTo>
                  <a:pt x="370" y="370"/>
                  <a:pt x="706" y="542"/>
                  <a:pt x="809" y="487"/>
                </a:cubicBezTo>
                <a:cubicBezTo>
                  <a:pt x="912" y="432"/>
                  <a:pt x="933" y="363"/>
                  <a:pt x="933" y="363"/>
                </a:cubicBezTo>
                <a:cubicBezTo>
                  <a:pt x="933" y="363"/>
                  <a:pt x="1104" y="473"/>
                  <a:pt x="1146" y="425"/>
                </a:cubicBezTo>
                <a:cubicBezTo>
                  <a:pt x="1187" y="377"/>
                  <a:pt x="1207" y="322"/>
                  <a:pt x="1207" y="322"/>
                </a:cubicBezTo>
                <a:cubicBezTo>
                  <a:pt x="1207" y="322"/>
                  <a:pt x="1461" y="398"/>
                  <a:pt x="1482" y="295"/>
                </a:cubicBezTo>
                <a:cubicBezTo>
                  <a:pt x="1502" y="192"/>
                  <a:pt x="1255" y="144"/>
                  <a:pt x="1255" y="144"/>
                </a:cubicBezTo>
                <a:cubicBezTo>
                  <a:pt x="1255" y="144"/>
                  <a:pt x="1173" y="20"/>
                  <a:pt x="995" y="48"/>
                </a:cubicBezTo>
                <a:cubicBezTo>
                  <a:pt x="816" y="75"/>
                  <a:pt x="809" y="185"/>
                  <a:pt x="809" y="185"/>
                </a:cubicBezTo>
                <a:cubicBezTo>
                  <a:pt x="809" y="185"/>
                  <a:pt x="624" y="51"/>
                  <a:pt x="624" y="178"/>
                </a:cubicBezTo>
                <a:cubicBezTo>
                  <a:pt x="624" y="192"/>
                  <a:pt x="583" y="13"/>
                  <a:pt x="487" y="6"/>
                </a:cubicBezTo>
                <a:cubicBezTo>
                  <a:pt x="391" y="0"/>
                  <a:pt x="343" y="144"/>
                  <a:pt x="343" y="144"/>
                </a:cubicBezTo>
                <a:cubicBezTo>
                  <a:pt x="343" y="144"/>
                  <a:pt x="301" y="61"/>
                  <a:pt x="219"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 name="Rectangle 3"/>
          <p:cNvSpPr/>
          <p:nvPr/>
        </p:nvSpPr>
        <p:spPr bwMode="auto">
          <a:xfrm>
            <a:off x="4967117" y="262400"/>
            <a:ext cx="7470486" cy="425644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3" name="Freeform 7"/>
          <p:cNvSpPr>
            <a:spLocks noEditPoints="1"/>
          </p:cNvSpPr>
          <p:nvPr/>
        </p:nvSpPr>
        <p:spPr bwMode="auto">
          <a:xfrm>
            <a:off x="5158946" y="8083969"/>
            <a:ext cx="2282046" cy="309461"/>
          </a:xfrm>
          <a:custGeom>
            <a:avLst/>
            <a:gdLst>
              <a:gd name="T0" fmla="*/ 27 w 1261"/>
              <a:gd name="T1" fmla="*/ 0 h 171"/>
              <a:gd name="T2" fmla="*/ 20 w 1261"/>
              <a:gd name="T3" fmla="*/ 0 h 171"/>
              <a:gd name="T4" fmla="*/ 0 w 1261"/>
              <a:gd name="T5" fmla="*/ 67 h 171"/>
              <a:gd name="T6" fmla="*/ 27 w 1261"/>
              <a:gd name="T7" fmla="*/ 0 h 171"/>
              <a:gd name="T8" fmla="*/ 211 w 1261"/>
              <a:gd name="T9" fmla="*/ 0 h 171"/>
              <a:gd name="T10" fmla="*/ 199 w 1261"/>
              <a:gd name="T11" fmla="*/ 0 h 171"/>
              <a:gd name="T12" fmla="*/ 176 w 1261"/>
              <a:gd name="T13" fmla="*/ 120 h 171"/>
              <a:gd name="T14" fmla="*/ 211 w 1261"/>
              <a:gd name="T15" fmla="*/ 0 h 171"/>
              <a:gd name="T16" fmla="*/ 385 w 1261"/>
              <a:gd name="T17" fmla="*/ 0 h 171"/>
              <a:gd name="T18" fmla="*/ 371 w 1261"/>
              <a:gd name="T19" fmla="*/ 0 h 171"/>
              <a:gd name="T20" fmla="*/ 357 w 1261"/>
              <a:gd name="T21" fmla="*/ 154 h 171"/>
              <a:gd name="T22" fmla="*/ 385 w 1261"/>
              <a:gd name="T23" fmla="*/ 0 h 171"/>
              <a:gd name="T24" fmla="*/ 556 w 1261"/>
              <a:gd name="T25" fmla="*/ 0 h 171"/>
              <a:gd name="T26" fmla="*/ 539 w 1261"/>
              <a:gd name="T27" fmla="*/ 0 h 171"/>
              <a:gd name="T28" fmla="*/ 539 w 1261"/>
              <a:gd name="T29" fmla="*/ 171 h 171"/>
              <a:gd name="T30" fmla="*/ 556 w 1261"/>
              <a:gd name="T31" fmla="*/ 0 h 171"/>
              <a:gd name="T32" fmla="*/ 722 w 1261"/>
              <a:gd name="T33" fmla="*/ 0 h 171"/>
              <a:gd name="T34" fmla="*/ 706 w 1261"/>
              <a:gd name="T35" fmla="*/ 0 h 171"/>
              <a:gd name="T36" fmla="*/ 722 w 1261"/>
              <a:gd name="T37" fmla="*/ 171 h 171"/>
              <a:gd name="T38" fmla="*/ 722 w 1261"/>
              <a:gd name="T39" fmla="*/ 0 h 171"/>
              <a:gd name="T40" fmla="*/ 891 w 1261"/>
              <a:gd name="T41" fmla="*/ 0 h 171"/>
              <a:gd name="T42" fmla="*/ 875 w 1261"/>
              <a:gd name="T43" fmla="*/ 0 h 171"/>
              <a:gd name="T44" fmla="*/ 905 w 1261"/>
              <a:gd name="T45" fmla="*/ 154 h 171"/>
              <a:gd name="T46" fmla="*/ 891 w 1261"/>
              <a:gd name="T47" fmla="*/ 0 h 171"/>
              <a:gd name="T48" fmla="*/ 1062 w 1261"/>
              <a:gd name="T49" fmla="*/ 0 h 171"/>
              <a:gd name="T50" fmla="*/ 1051 w 1261"/>
              <a:gd name="T51" fmla="*/ 0 h 171"/>
              <a:gd name="T52" fmla="*/ 1085 w 1261"/>
              <a:gd name="T53" fmla="*/ 120 h 171"/>
              <a:gd name="T54" fmla="*/ 1062 w 1261"/>
              <a:gd name="T55" fmla="*/ 0 h 171"/>
              <a:gd name="T56" fmla="*/ 1242 w 1261"/>
              <a:gd name="T57" fmla="*/ 0 h 171"/>
              <a:gd name="T58" fmla="*/ 1235 w 1261"/>
              <a:gd name="T59" fmla="*/ 0 h 171"/>
              <a:gd name="T60" fmla="*/ 1261 w 1261"/>
              <a:gd name="T61" fmla="*/ 67 h 171"/>
              <a:gd name="T62" fmla="*/ 1242 w 1261"/>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1" h="171">
                <a:moveTo>
                  <a:pt x="27" y="0"/>
                </a:moveTo>
                <a:lnTo>
                  <a:pt x="20" y="0"/>
                </a:lnTo>
                <a:lnTo>
                  <a:pt x="0" y="67"/>
                </a:lnTo>
                <a:lnTo>
                  <a:pt x="27" y="0"/>
                </a:lnTo>
                <a:close/>
                <a:moveTo>
                  <a:pt x="211" y="0"/>
                </a:moveTo>
                <a:lnTo>
                  <a:pt x="199" y="0"/>
                </a:lnTo>
                <a:lnTo>
                  <a:pt x="176" y="120"/>
                </a:lnTo>
                <a:lnTo>
                  <a:pt x="211" y="0"/>
                </a:lnTo>
                <a:close/>
                <a:moveTo>
                  <a:pt x="385" y="0"/>
                </a:moveTo>
                <a:lnTo>
                  <a:pt x="371" y="0"/>
                </a:lnTo>
                <a:lnTo>
                  <a:pt x="357" y="154"/>
                </a:lnTo>
                <a:lnTo>
                  <a:pt x="385" y="0"/>
                </a:lnTo>
                <a:close/>
                <a:moveTo>
                  <a:pt x="556" y="0"/>
                </a:moveTo>
                <a:lnTo>
                  <a:pt x="539" y="0"/>
                </a:lnTo>
                <a:lnTo>
                  <a:pt x="539" y="171"/>
                </a:lnTo>
                <a:lnTo>
                  <a:pt x="556" y="0"/>
                </a:lnTo>
                <a:close/>
                <a:moveTo>
                  <a:pt x="722" y="0"/>
                </a:moveTo>
                <a:lnTo>
                  <a:pt x="706" y="0"/>
                </a:lnTo>
                <a:lnTo>
                  <a:pt x="722" y="171"/>
                </a:lnTo>
                <a:lnTo>
                  <a:pt x="722" y="0"/>
                </a:lnTo>
                <a:close/>
                <a:moveTo>
                  <a:pt x="891" y="0"/>
                </a:moveTo>
                <a:lnTo>
                  <a:pt x="875" y="0"/>
                </a:lnTo>
                <a:lnTo>
                  <a:pt x="905" y="154"/>
                </a:lnTo>
                <a:lnTo>
                  <a:pt x="891" y="0"/>
                </a:lnTo>
                <a:close/>
                <a:moveTo>
                  <a:pt x="1062" y="0"/>
                </a:moveTo>
                <a:lnTo>
                  <a:pt x="1051" y="0"/>
                </a:lnTo>
                <a:lnTo>
                  <a:pt x="1085" y="120"/>
                </a:lnTo>
                <a:lnTo>
                  <a:pt x="1062" y="0"/>
                </a:lnTo>
                <a:close/>
                <a:moveTo>
                  <a:pt x="1242" y="0"/>
                </a:moveTo>
                <a:lnTo>
                  <a:pt x="1235" y="0"/>
                </a:lnTo>
                <a:lnTo>
                  <a:pt x="1261" y="67"/>
                </a:lnTo>
                <a:lnTo>
                  <a:pt x="1242" y="0"/>
                </a:lnTo>
                <a:close/>
              </a:path>
            </a:pathLst>
          </a:custGeom>
          <a:solidFill>
            <a:srgbClr val="FFF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Freeform 8"/>
          <p:cNvSpPr>
            <a:spLocks noEditPoints="1"/>
          </p:cNvSpPr>
          <p:nvPr/>
        </p:nvSpPr>
        <p:spPr bwMode="auto">
          <a:xfrm>
            <a:off x="5158946" y="8083969"/>
            <a:ext cx="2282046" cy="309461"/>
          </a:xfrm>
          <a:custGeom>
            <a:avLst/>
            <a:gdLst>
              <a:gd name="T0" fmla="*/ 27 w 1261"/>
              <a:gd name="T1" fmla="*/ 0 h 171"/>
              <a:gd name="T2" fmla="*/ 20 w 1261"/>
              <a:gd name="T3" fmla="*/ 0 h 171"/>
              <a:gd name="T4" fmla="*/ 0 w 1261"/>
              <a:gd name="T5" fmla="*/ 67 h 171"/>
              <a:gd name="T6" fmla="*/ 27 w 1261"/>
              <a:gd name="T7" fmla="*/ 0 h 171"/>
              <a:gd name="T8" fmla="*/ 211 w 1261"/>
              <a:gd name="T9" fmla="*/ 0 h 171"/>
              <a:gd name="T10" fmla="*/ 199 w 1261"/>
              <a:gd name="T11" fmla="*/ 0 h 171"/>
              <a:gd name="T12" fmla="*/ 176 w 1261"/>
              <a:gd name="T13" fmla="*/ 120 h 171"/>
              <a:gd name="T14" fmla="*/ 211 w 1261"/>
              <a:gd name="T15" fmla="*/ 0 h 171"/>
              <a:gd name="T16" fmla="*/ 385 w 1261"/>
              <a:gd name="T17" fmla="*/ 0 h 171"/>
              <a:gd name="T18" fmla="*/ 371 w 1261"/>
              <a:gd name="T19" fmla="*/ 0 h 171"/>
              <a:gd name="T20" fmla="*/ 357 w 1261"/>
              <a:gd name="T21" fmla="*/ 154 h 171"/>
              <a:gd name="T22" fmla="*/ 385 w 1261"/>
              <a:gd name="T23" fmla="*/ 0 h 171"/>
              <a:gd name="T24" fmla="*/ 556 w 1261"/>
              <a:gd name="T25" fmla="*/ 0 h 171"/>
              <a:gd name="T26" fmla="*/ 539 w 1261"/>
              <a:gd name="T27" fmla="*/ 0 h 171"/>
              <a:gd name="T28" fmla="*/ 539 w 1261"/>
              <a:gd name="T29" fmla="*/ 171 h 171"/>
              <a:gd name="T30" fmla="*/ 556 w 1261"/>
              <a:gd name="T31" fmla="*/ 0 h 171"/>
              <a:gd name="T32" fmla="*/ 722 w 1261"/>
              <a:gd name="T33" fmla="*/ 0 h 171"/>
              <a:gd name="T34" fmla="*/ 706 w 1261"/>
              <a:gd name="T35" fmla="*/ 0 h 171"/>
              <a:gd name="T36" fmla="*/ 722 w 1261"/>
              <a:gd name="T37" fmla="*/ 171 h 171"/>
              <a:gd name="T38" fmla="*/ 722 w 1261"/>
              <a:gd name="T39" fmla="*/ 0 h 171"/>
              <a:gd name="T40" fmla="*/ 891 w 1261"/>
              <a:gd name="T41" fmla="*/ 0 h 171"/>
              <a:gd name="T42" fmla="*/ 875 w 1261"/>
              <a:gd name="T43" fmla="*/ 0 h 171"/>
              <a:gd name="T44" fmla="*/ 905 w 1261"/>
              <a:gd name="T45" fmla="*/ 154 h 171"/>
              <a:gd name="T46" fmla="*/ 891 w 1261"/>
              <a:gd name="T47" fmla="*/ 0 h 171"/>
              <a:gd name="T48" fmla="*/ 1062 w 1261"/>
              <a:gd name="T49" fmla="*/ 0 h 171"/>
              <a:gd name="T50" fmla="*/ 1051 w 1261"/>
              <a:gd name="T51" fmla="*/ 0 h 171"/>
              <a:gd name="T52" fmla="*/ 1085 w 1261"/>
              <a:gd name="T53" fmla="*/ 120 h 171"/>
              <a:gd name="T54" fmla="*/ 1062 w 1261"/>
              <a:gd name="T55" fmla="*/ 0 h 171"/>
              <a:gd name="T56" fmla="*/ 1242 w 1261"/>
              <a:gd name="T57" fmla="*/ 0 h 171"/>
              <a:gd name="T58" fmla="*/ 1235 w 1261"/>
              <a:gd name="T59" fmla="*/ 0 h 171"/>
              <a:gd name="T60" fmla="*/ 1261 w 1261"/>
              <a:gd name="T61" fmla="*/ 67 h 171"/>
              <a:gd name="T62" fmla="*/ 1242 w 1261"/>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1" h="171">
                <a:moveTo>
                  <a:pt x="27" y="0"/>
                </a:moveTo>
                <a:lnTo>
                  <a:pt x="20" y="0"/>
                </a:lnTo>
                <a:lnTo>
                  <a:pt x="0" y="67"/>
                </a:lnTo>
                <a:lnTo>
                  <a:pt x="27" y="0"/>
                </a:lnTo>
                <a:moveTo>
                  <a:pt x="211" y="0"/>
                </a:moveTo>
                <a:lnTo>
                  <a:pt x="199" y="0"/>
                </a:lnTo>
                <a:lnTo>
                  <a:pt x="176" y="120"/>
                </a:lnTo>
                <a:lnTo>
                  <a:pt x="211" y="0"/>
                </a:lnTo>
                <a:moveTo>
                  <a:pt x="385" y="0"/>
                </a:moveTo>
                <a:lnTo>
                  <a:pt x="371" y="0"/>
                </a:lnTo>
                <a:lnTo>
                  <a:pt x="357" y="154"/>
                </a:lnTo>
                <a:lnTo>
                  <a:pt x="385" y="0"/>
                </a:lnTo>
                <a:moveTo>
                  <a:pt x="556" y="0"/>
                </a:moveTo>
                <a:lnTo>
                  <a:pt x="539" y="0"/>
                </a:lnTo>
                <a:lnTo>
                  <a:pt x="539" y="171"/>
                </a:lnTo>
                <a:lnTo>
                  <a:pt x="556" y="0"/>
                </a:lnTo>
                <a:moveTo>
                  <a:pt x="722" y="0"/>
                </a:moveTo>
                <a:lnTo>
                  <a:pt x="706" y="0"/>
                </a:lnTo>
                <a:lnTo>
                  <a:pt x="722" y="171"/>
                </a:lnTo>
                <a:lnTo>
                  <a:pt x="722" y="0"/>
                </a:lnTo>
                <a:moveTo>
                  <a:pt x="891" y="0"/>
                </a:moveTo>
                <a:lnTo>
                  <a:pt x="875" y="0"/>
                </a:lnTo>
                <a:lnTo>
                  <a:pt x="905" y="154"/>
                </a:lnTo>
                <a:lnTo>
                  <a:pt x="891" y="0"/>
                </a:lnTo>
                <a:moveTo>
                  <a:pt x="1062" y="0"/>
                </a:moveTo>
                <a:lnTo>
                  <a:pt x="1051" y="0"/>
                </a:lnTo>
                <a:lnTo>
                  <a:pt x="1085" y="120"/>
                </a:lnTo>
                <a:lnTo>
                  <a:pt x="1062" y="0"/>
                </a:lnTo>
                <a:moveTo>
                  <a:pt x="1242" y="0"/>
                </a:moveTo>
                <a:lnTo>
                  <a:pt x="1235" y="0"/>
                </a:lnTo>
                <a:lnTo>
                  <a:pt x="1261" y="67"/>
                </a:lnTo>
                <a:lnTo>
                  <a:pt x="1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
          <p:cNvSpPr>
            <a:spLocks noEditPoints="1"/>
          </p:cNvSpPr>
          <p:nvPr/>
        </p:nvSpPr>
        <p:spPr bwMode="auto">
          <a:xfrm>
            <a:off x="2811752" y="1424235"/>
            <a:ext cx="6961957" cy="6659735"/>
          </a:xfrm>
          <a:custGeom>
            <a:avLst/>
            <a:gdLst>
              <a:gd name="T0" fmla="*/ 3607 w 3847"/>
              <a:gd name="T1" fmla="*/ 2794 h 3680"/>
              <a:gd name="T2" fmla="*/ 3243 w 3847"/>
              <a:gd name="T3" fmla="*/ 2791 h 3680"/>
              <a:gd name="T4" fmla="*/ 2983 w 3847"/>
              <a:gd name="T5" fmla="*/ 2790 h 3680"/>
              <a:gd name="T6" fmla="*/ 2784 w 3847"/>
              <a:gd name="T7" fmla="*/ 2788 h 3680"/>
              <a:gd name="T8" fmla="*/ 2623 w 3847"/>
              <a:gd name="T9" fmla="*/ 2787 h 3680"/>
              <a:gd name="T10" fmla="*/ 2488 w 3847"/>
              <a:gd name="T11" fmla="*/ 2786 h 3680"/>
              <a:gd name="T12" fmla="*/ 2371 w 3847"/>
              <a:gd name="T13" fmla="*/ 2786 h 3680"/>
              <a:gd name="T14" fmla="*/ 1127 w 3847"/>
              <a:gd name="T15" fmla="*/ 3679 h 3680"/>
              <a:gd name="T16" fmla="*/ 1656 w 3847"/>
              <a:gd name="T17" fmla="*/ 2850 h 3680"/>
              <a:gd name="T18" fmla="*/ 1668 w 3847"/>
              <a:gd name="T19" fmla="*/ 3680 h 3680"/>
              <a:gd name="T20" fmla="*/ 1853 w 3847"/>
              <a:gd name="T21" fmla="*/ 3680 h 3680"/>
              <a:gd name="T22" fmla="*/ 2019 w 3847"/>
              <a:gd name="T23" fmla="*/ 2885 h 3680"/>
              <a:gd name="T24" fmla="*/ 2348 w 3847"/>
              <a:gd name="T25" fmla="*/ 3680 h 3680"/>
              <a:gd name="T26" fmla="*/ 2539 w 3847"/>
              <a:gd name="T27" fmla="*/ 3680 h 3680"/>
              <a:gd name="T28" fmla="*/ 1385 w 3847"/>
              <a:gd name="T29" fmla="*/ 2779 h 3680"/>
              <a:gd name="T30" fmla="*/ 1271 w 3847"/>
              <a:gd name="T31" fmla="*/ 2779 h 3680"/>
              <a:gd name="T32" fmla="*/ 1142 w 3847"/>
              <a:gd name="T33" fmla="*/ 2778 h 3680"/>
              <a:gd name="T34" fmla="*/ 990 w 3847"/>
              <a:gd name="T35" fmla="*/ 2777 h 3680"/>
              <a:gd name="T36" fmla="*/ 806 w 3847"/>
              <a:gd name="T37" fmla="*/ 2775 h 3680"/>
              <a:gd name="T38" fmla="*/ 577 w 3847"/>
              <a:gd name="T39" fmla="*/ 2774 h 3680"/>
              <a:gd name="T40" fmla="*/ 572 w 3847"/>
              <a:gd name="T41" fmla="*/ 2602 h 3680"/>
              <a:gd name="T42" fmla="*/ 573 w 3847"/>
              <a:gd name="T43" fmla="*/ 2443 h 3680"/>
              <a:gd name="T44" fmla="*/ 3640 w 3847"/>
              <a:gd name="T45" fmla="*/ 2420 h 3680"/>
              <a:gd name="T46" fmla="*/ 575 w 3847"/>
              <a:gd name="T47" fmla="*/ 2348 h 3680"/>
              <a:gd name="T48" fmla="*/ 3664 w 3847"/>
              <a:gd name="T49" fmla="*/ 2267 h 3680"/>
              <a:gd name="T50" fmla="*/ 35 w 3847"/>
              <a:gd name="T51" fmla="*/ 2291 h 3680"/>
              <a:gd name="T52" fmla="*/ 3552 w 3847"/>
              <a:gd name="T53" fmla="*/ 2094 h 3680"/>
              <a:gd name="T54" fmla="*/ 580 w 3847"/>
              <a:gd name="T55" fmla="*/ 2026 h 3680"/>
              <a:gd name="T56" fmla="*/ 3516 w 3847"/>
              <a:gd name="T57" fmla="*/ 1909 h 3680"/>
              <a:gd name="T58" fmla="*/ 3516 w 3847"/>
              <a:gd name="T59" fmla="*/ 1909 h 3680"/>
              <a:gd name="T60" fmla="*/ 581 w 3847"/>
              <a:gd name="T61" fmla="*/ 1898 h 3680"/>
              <a:gd name="T62" fmla="*/ 801 w 3847"/>
              <a:gd name="T63" fmla="*/ 1780 h 3680"/>
              <a:gd name="T64" fmla="*/ 3492 w 3847"/>
              <a:gd name="T65" fmla="*/ 1793 h 3680"/>
              <a:gd name="T66" fmla="*/ 3461 w 3847"/>
              <a:gd name="T67" fmla="*/ 1647 h 3680"/>
              <a:gd name="T68" fmla="*/ 3036 w 3847"/>
              <a:gd name="T69" fmla="*/ 1600 h 3680"/>
              <a:gd name="T70" fmla="*/ 1017 w 3847"/>
              <a:gd name="T71" fmla="*/ 1610 h 3680"/>
              <a:gd name="T72" fmla="*/ 901 w 3847"/>
              <a:gd name="T73" fmla="*/ 1771 h 3680"/>
              <a:gd name="T74" fmla="*/ 3717 w 3847"/>
              <a:gd name="T75" fmla="*/ 1209 h 3680"/>
              <a:gd name="T76" fmla="*/ 214 w 3847"/>
              <a:gd name="T77" fmla="*/ 1042 h 3680"/>
              <a:gd name="T78" fmla="*/ 3641 w 3847"/>
              <a:gd name="T79" fmla="*/ 1042 h 3680"/>
              <a:gd name="T80" fmla="*/ 306 w 3847"/>
              <a:gd name="T81" fmla="*/ 883 h 3680"/>
              <a:gd name="T82" fmla="*/ 3550 w 3847"/>
              <a:gd name="T83" fmla="*/ 883 h 3680"/>
              <a:gd name="T84" fmla="*/ 412 w 3847"/>
              <a:gd name="T85" fmla="*/ 733 h 3680"/>
              <a:gd name="T86" fmla="*/ 3444 w 3847"/>
              <a:gd name="T87" fmla="*/ 733 h 3680"/>
              <a:gd name="T88" fmla="*/ 533 w 3847"/>
              <a:gd name="T89" fmla="*/ 594 h 3680"/>
              <a:gd name="T90" fmla="*/ 3323 w 3847"/>
              <a:gd name="T91" fmla="*/ 594 h 3680"/>
              <a:gd name="T92" fmla="*/ 665 w 3847"/>
              <a:gd name="T93" fmla="*/ 469 h 3680"/>
              <a:gd name="T94" fmla="*/ 3189 w 3847"/>
              <a:gd name="T95" fmla="*/ 469 h 3680"/>
              <a:gd name="T96" fmla="*/ 3189 w 3847"/>
              <a:gd name="T97" fmla="*/ 469 h 3680"/>
              <a:gd name="T98" fmla="*/ 810 w 3847"/>
              <a:gd name="T99" fmla="*/ 355 h 3680"/>
              <a:gd name="T100" fmla="*/ 3045 w 3847"/>
              <a:gd name="T101" fmla="*/ 355 h 3680"/>
              <a:gd name="T102" fmla="*/ 963 w 3847"/>
              <a:gd name="T103" fmla="*/ 255 h 3680"/>
              <a:gd name="T104" fmla="*/ 2891 w 3847"/>
              <a:gd name="T105" fmla="*/ 255 h 3680"/>
              <a:gd name="T106" fmla="*/ 1127 w 3847"/>
              <a:gd name="T107" fmla="*/ 171 h 3680"/>
              <a:gd name="T108" fmla="*/ 2729 w 3847"/>
              <a:gd name="T109" fmla="*/ 171 h 3680"/>
              <a:gd name="T110" fmla="*/ 1836 w 3847"/>
              <a:gd name="T111" fmla="*/ 965 h 3680"/>
              <a:gd name="T112" fmla="*/ 1656 w 3847"/>
              <a:gd name="T113" fmla="*/ 1000 h 3680"/>
              <a:gd name="T114" fmla="*/ 2038 w 3847"/>
              <a:gd name="T115" fmla="*/ 1384 h 3680"/>
              <a:gd name="T116" fmla="*/ 2382 w 3847"/>
              <a:gd name="T117" fmla="*/ 52 h 3680"/>
              <a:gd name="T118" fmla="*/ 2019 w 3847"/>
              <a:gd name="T119" fmla="*/ 0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7" h="3680">
                <a:moveTo>
                  <a:pt x="3607" y="2794"/>
                </a:moveTo>
                <a:lnTo>
                  <a:pt x="3641" y="2809"/>
                </a:lnTo>
                <a:lnTo>
                  <a:pt x="3614" y="2794"/>
                </a:lnTo>
                <a:lnTo>
                  <a:pt x="3607" y="2794"/>
                </a:lnTo>
                <a:close/>
                <a:moveTo>
                  <a:pt x="3243" y="2791"/>
                </a:moveTo>
                <a:lnTo>
                  <a:pt x="3550" y="2968"/>
                </a:lnTo>
                <a:lnTo>
                  <a:pt x="3302" y="2791"/>
                </a:lnTo>
                <a:lnTo>
                  <a:pt x="3243" y="2791"/>
                </a:lnTo>
                <a:close/>
                <a:moveTo>
                  <a:pt x="2983" y="2790"/>
                </a:moveTo>
                <a:lnTo>
                  <a:pt x="3444" y="3117"/>
                </a:lnTo>
                <a:lnTo>
                  <a:pt x="3065" y="2790"/>
                </a:lnTo>
                <a:lnTo>
                  <a:pt x="2983" y="2790"/>
                </a:lnTo>
                <a:close/>
                <a:moveTo>
                  <a:pt x="2784" y="2788"/>
                </a:moveTo>
                <a:lnTo>
                  <a:pt x="3323" y="3256"/>
                </a:lnTo>
                <a:lnTo>
                  <a:pt x="2878" y="2788"/>
                </a:lnTo>
                <a:lnTo>
                  <a:pt x="2784" y="2788"/>
                </a:lnTo>
                <a:close/>
                <a:moveTo>
                  <a:pt x="2623" y="2787"/>
                </a:moveTo>
                <a:lnTo>
                  <a:pt x="3189" y="3383"/>
                </a:lnTo>
                <a:lnTo>
                  <a:pt x="2722" y="2788"/>
                </a:lnTo>
                <a:lnTo>
                  <a:pt x="2623" y="2787"/>
                </a:lnTo>
                <a:close/>
                <a:moveTo>
                  <a:pt x="2488" y="2786"/>
                </a:moveTo>
                <a:lnTo>
                  <a:pt x="3045" y="3496"/>
                </a:lnTo>
                <a:lnTo>
                  <a:pt x="2590" y="2787"/>
                </a:lnTo>
                <a:lnTo>
                  <a:pt x="2488" y="2786"/>
                </a:lnTo>
                <a:close/>
                <a:moveTo>
                  <a:pt x="2371" y="2786"/>
                </a:moveTo>
                <a:lnTo>
                  <a:pt x="2891" y="3595"/>
                </a:lnTo>
                <a:lnTo>
                  <a:pt x="2475" y="2786"/>
                </a:lnTo>
                <a:lnTo>
                  <a:pt x="2371" y="2786"/>
                </a:lnTo>
                <a:close/>
                <a:moveTo>
                  <a:pt x="1385" y="2779"/>
                </a:moveTo>
                <a:lnTo>
                  <a:pt x="963" y="3595"/>
                </a:lnTo>
                <a:lnTo>
                  <a:pt x="1486" y="2782"/>
                </a:lnTo>
                <a:lnTo>
                  <a:pt x="1127" y="3679"/>
                </a:lnTo>
                <a:lnTo>
                  <a:pt x="1570" y="2820"/>
                </a:lnTo>
                <a:lnTo>
                  <a:pt x="1317" y="3680"/>
                </a:lnTo>
                <a:lnTo>
                  <a:pt x="1324" y="3680"/>
                </a:lnTo>
                <a:lnTo>
                  <a:pt x="1656" y="2850"/>
                </a:lnTo>
                <a:lnTo>
                  <a:pt x="1496" y="3680"/>
                </a:lnTo>
                <a:lnTo>
                  <a:pt x="1508" y="3680"/>
                </a:lnTo>
                <a:lnTo>
                  <a:pt x="1745" y="2872"/>
                </a:lnTo>
                <a:lnTo>
                  <a:pt x="1668" y="3680"/>
                </a:lnTo>
                <a:lnTo>
                  <a:pt x="1682" y="3680"/>
                </a:lnTo>
                <a:lnTo>
                  <a:pt x="1836" y="2885"/>
                </a:lnTo>
                <a:lnTo>
                  <a:pt x="1836" y="3680"/>
                </a:lnTo>
                <a:lnTo>
                  <a:pt x="1853" y="3680"/>
                </a:lnTo>
                <a:lnTo>
                  <a:pt x="1927" y="2889"/>
                </a:lnTo>
                <a:lnTo>
                  <a:pt x="2003" y="3680"/>
                </a:lnTo>
                <a:lnTo>
                  <a:pt x="2019" y="3680"/>
                </a:lnTo>
                <a:lnTo>
                  <a:pt x="2019" y="2885"/>
                </a:lnTo>
                <a:lnTo>
                  <a:pt x="2172" y="3680"/>
                </a:lnTo>
                <a:lnTo>
                  <a:pt x="2188" y="3680"/>
                </a:lnTo>
                <a:lnTo>
                  <a:pt x="2111" y="2872"/>
                </a:lnTo>
                <a:lnTo>
                  <a:pt x="2348" y="3680"/>
                </a:lnTo>
                <a:lnTo>
                  <a:pt x="2359" y="3680"/>
                </a:lnTo>
                <a:lnTo>
                  <a:pt x="2200" y="2850"/>
                </a:lnTo>
                <a:lnTo>
                  <a:pt x="2532" y="3680"/>
                </a:lnTo>
                <a:lnTo>
                  <a:pt x="2539" y="3680"/>
                </a:lnTo>
                <a:lnTo>
                  <a:pt x="2286" y="2820"/>
                </a:lnTo>
                <a:lnTo>
                  <a:pt x="2729" y="3679"/>
                </a:lnTo>
                <a:lnTo>
                  <a:pt x="2371" y="2786"/>
                </a:lnTo>
                <a:lnTo>
                  <a:pt x="1385" y="2779"/>
                </a:lnTo>
                <a:close/>
                <a:moveTo>
                  <a:pt x="1271" y="2779"/>
                </a:moveTo>
                <a:lnTo>
                  <a:pt x="810" y="3496"/>
                </a:lnTo>
                <a:lnTo>
                  <a:pt x="1373" y="2779"/>
                </a:lnTo>
                <a:lnTo>
                  <a:pt x="1271" y="2779"/>
                </a:lnTo>
                <a:close/>
                <a:moveTo>
                  <a:pt x="1142" y="2778"/>
                </a:moveTo>
                <a:lnTo>
                  <a:pt x="665" y="3383"/>
                </a:lnTo>
                <a:lnTo>
                  <a:pt x="1241" y="2778"/>
                </a:lnTo>
                <a:lnTo>
                  <a:pt x="1142" y="2778"/>
                </a:lnTo>
                <a:close/>
                <a:moveTo>
                  <a:pt x="990" y="2777"/>
                </a:moveTo>
                <a:lnTo>
                  <a:pt x="533" y="3256"/>
                </a:lnTo>
                <a:lnTo>
                  <a:pt x="1084" y="2778"/>
                </a:lnTo>
                <a:lnTo>
                  <a:pt x="990" y="2777"/>
                </a:lnTo>
                <a:close/>
                <a:moveTo>
                  <a:pt x="806" y="2775"/>
                </a:moveTo>
                <a:lnTo>
                  <a:pt x="412" y="3117"/>
                </a:lnTo>
                <a:lnTo>
                  <a:pt x="891" y="2777"/>
                </a:lnTo>
                <a:lnTo>
                  <a:pt x="806" y="2775"/>
                </a:lnTo>
                <a:close/>
                <a:moveTo>
                  <a:pt x="577" y="2774"/>
                </a:moveTo>
                <a:lnTo>
                  <a:pt x="306" y="2968"/>
                </a:lnTo>
                <a:lnTo>
                  <a:pt x="640" y="2775"/>
                </a:lnTo>
                <a:lnTo>
                  <a:pt x="577" y="2774"/>
                </a:lnTo>
                <a:close/>
                <a:moveTo>
                  <a:pt x="572" y="2602"/>
                </a:moveTo>
                <a:lnTo>
                  <a:pt x="214" y="2809"/>
                </a:lnTo>
                <a:lnTo>
                  <a:pt x="571" y="2646"/>
                </a:lnTo>
                <a:lnTo>
                  <a:pt x="572" y="2602"/>
                </a:lnTo>
                <a:close/>
                <a:moveTo>
                  <a:pt x="573" y="2443"/>
                </a:moveTo>
                <a:lnTo>
                  <a:pt x="138" y="2642"/>
                </a:lnTo>
                <a:lnTo>
                  <a:pt x="573" y="2491"/>
                </a:lnTo>
                <a:lnTo>
                  <a:pt x="573" y="2443"/>
                </a:lnTo>
                <a:close/>
                <a:moveTo>
                  <a:pt x="3616" y="2412"/>
                </a:moveTo>
                <a:lnTo>
                  <a:pt x="3619" y="2431"/>
                </a:lnTo>
                <a:lnTo>
                  <a:pt x="3637" y="2435"/>
                </a:lnTo>
                <a:lnTo>
                  <a:pt x="3640" y="2420"/>
                </a:lnTo>
                <a:lnTo>
                  <a:pt x="3616" y="2412"/>
                </a:lnTo>
                <a:close/>
                <a:moveTo>
                  <a:pt x="576" y="2296"/>
                </a:moveTo>
                <a:lnTo>
                  <a:pt x="78" y="2469"/>
                </a:lnTo>
                <a:lnTo>
                  <a:pt x="575" y="2348"/>
                </a:lnTo>
                <a:lnTo>
                  <a:pt x="576" y="2296"/>
                </a:lnTo>
                <a:close/>
                <a:moveTo>
                  <a:pt x="3580" y="2232"/>
                </a:moveTo>
                <a:lnTo>
                  <a:pt x="3585" y="2257"/>
                </a:lnTo>
                <a:lnTo>
                  <a:pt x="3664" y="2267"/>
                </a:lnTo>
                <a:lnTo>
                  <a:pt x="3666" y="2253"/>
                </a:lnTo>
                <a:lnTo>
                  <a:pt x="3580" y="2232"/>
                </a:lnTo>
                <a:close/>
                <a:moveTo>
                  <a:pt x="578" y="2158"/>
                </a:moveTo>
                <a:lnTo>
                  <a:pt x="35" y="2291"/>
                </a:lnTo>
                <a:lnTo>
                  <a:pt x="577" y="2212"/>
                </a:lnTo>
                <a:lnTo>
                  <a:pt x="578" y="2158"/>
                </a:lnTo>
                <a:close/>
                <a:moveTo>
                  <a:pt x="3547" y="2065"/>
                </a:moveTo>
                <a:lnTo>
                  <a:pt x="3552" y="2094"/>
                </a:lnTo>
                <a:lnTo>
                  <a:pt x="3690" y="2101"/>
                </a:lnTo>
                <a:lnTo>
                  <a:pt x="3692" y="2086"/>
                </a:lnTo>
                <a:lnTo>
                  <a:pt x="3547" y="2065"/>
                </a:lnTo>
                <a:close/>
                <a:moveTo>
                  <a:pt x="580" y="2026"/>
                </a:moveTo>
                <a:lnTo>
                  <a:pt x="9" y="2109"/>
                </a:lnTo>
                <a:lnTo>
                  <a:pt x="578" y="2081"/>
                </a:lnTo>
                <a:lnTo>
                  <a:pt x="580" y="2026"/>
                </a:lnTo>
                <a:close/>
                <a:moveTo>
                  <a:pt x="3516" y="1909"/>
                </a:moveTo>
                <a:lnTo>
                  <a:pt x="3522" y="1941"/>
                </a:lnTo>
                <a:lnTo>
                  <a:pt x="3716" y="1932"/>
                </a:lnTo>
                <a:lnTo>
                  <a:pt x="3719" y="1919"/>
                </a:lnTo>
                <a:lnTo>
                  <a:pt x="3516" y="1909"/>
                </a:lnTo>
                <a:close/>
                <a:moveTo>
                  <a:pt x="581" y="1898"/>
                </a:moveTo>
                <a:lnTo>
                  <a:pt x="0" y="1925"/>
                </a:lnTo>
                <a:lnTo>
                  <a:pt x="581" y="1953"/>
                </a:lnTo>
                <a:lnTo>
                  <a:pt x="581" y="1898"/>
                </a:lnTo>
                <a:close/>
                <a:moveTo>
                  <a:pt x="9" y="1742"/>
                </a:moveTo>
                <a:lnTo>
                  <a:pt x="582" y="1824"/>
                </a:lnTo>
                <a:lnTo>
                  <a:pt x="582" y="1801"/>
                </a:lnTo>
                <a:lnTo>
                  <a:pt x="801" y="1780"/>
                </a:lnTo>
                <a:lnTo>
                  <a:pt x="9" y="1742"/>
                </a:lnTo>
                <a:close/>
                <a:moveTo>
                  <a:pt x="3847" y="1742"/>
                </a:moveTo>
                <a:lnTo>
                  <a:pt x="3485" y="1759"/>
                </a:lnTo>
                <a:lnTo>
                  <a:pt x="3492" y="1793"/>
                </a:lnTo>
                <a:lnTo>
                  <a:pt x="3847" y="1742"/>
                </a:lnTo>
                <a:close/>
                <a:moveTo>
                  <a:pt x="3821" y="1561"/>
                </a:moveTo>
                <a:lnTo>
                  <a:pt x="3320" y="1632"/>
                </a:lnTo>
                <a:lnTo>
                  <a:pt x="3461" y="1647"/>
                </a:lnTo>
                <a:lnTo>
                  <a:pt x="3821" y="1561"/>
                </a:lnTo>
                <a:close/>
                <a:moveTo>
                  <a:pt x="3777" y="1382"/>
                </a:moveTo>
                <a:lnTo>
                  <a:pt x="3027" y="1565"/>
                </a:lnTo>
                <a:lnTo>
                  <a:pt x="3036" y="1600"/>
                </a:lnTo>
                <a:lnTo>
                  <a:pt x="3119" y="1610"/>
                </a:lnTo>
                <a:lnTo>
                  <a:pt x="3777" y="1382"/>
                </a:lnTo>
                <a:close/>
                <a:moveTo>
                  <a:pt x="138" y="1209"/>
                </a:moveTo>
                <a:lnTo>
                  <a:pt x="1017" y="1610"/>
                </a:lnTo>
                <a:lnTo>
                  <a:pt x="78" y="1382"/>
                </a:lnTo>
                <a:lnTo>
                  <a:pt x="991" y="1699"/>
                </a:lnTo>
                <a:lnTo>
                  <a:pt x="35" y="1561"/>
                </a:lnTo>
                <a:lnTo>
                  <a:pt x="901" y="1771"/>
                </a:lnTo>
                <a:lnTo>
                  <a:pt x="1005" y="1760"/>
                </a:lnTo>
                <a:lnTo>
                  <a:pt x="1032" y="1518"/>
                </a:lnTo>
                <a:lnTo>
                  <a:pt x="138" y="1209"/>
                </a:lnTo>
                <a:close/>
                <a:moveTo>
                  <a:pt x="3717" y="1209"/>
                </a:moveTo>
                <a:lnTo>
                  <a:pt x="2998" y="1458"/>
                </a:lnTo>
                <a:lnTo>
                  <a:pt x="3017" y="1528"/>
                </a:lnTo>
                <a:lnTo>
                  <a:pt x="3717" y="1209"/>
                </a:lnTo>
                <a:close/>
                <a:moveTo>
                  <a:pt x="214" y="1042"/>
                </a:moveTo>
                <a:lnTo>
                  <a:pt x="1032" y="1514"/>
                </a:lnTo>
                <a:lnTo>
                  <a:pt x="1042" y="1420"/>
                </a:lnTo>
                <a:lnTo>
                  <a:pt x="214" y="1042"/>
                </a:lnTo>
                <a:close/>
                <a:moveTo>
                  <a:pt x="3641" y="1042"/>
                </a:moveTo>
                <a:lnTo>
                  <a:pt x="2971" y="1349"/>
                </a:lnTo>
                <a:lnTo>
                  <a:pt x="2989" y="1418"/>
                </a:lnTo>
                <a:lnTo>
                  <a:pt x="3641" y="1042"/>
                </a:lnTo>
                <a:close/>
                <a:moveTo>
                  <a:pt x="306" y="883"/>
                </a:moveTo>
                <a:lnTo>
                  <a:pt x="1043" y="1408"/>
                </a:lnTo>
                <a:lnTo>
                  <a:pt x="1052" y="1313"/>
                </a:lnTo>
                <a:lnTo>
                  <a:pt x="306" y="883"/>
                </a:lnTo>
                <a:close/>
                <a:moveTo>
                  <a:pt x="3550" y="883"/>
                </a:moveTo>
                <a:lnTo>
                  <a:pt x="2941" y="1235"/>
                </a:lnTo>
                <a:lnTo>
                  <a:pt x="2959" y="1303"/>
                </a:lnTo>
                <a:lnTo>
                  <a:pt x="3550" y="883"/>
                </a:lnTo>
                <a:close/>
                <a:moveTo>
                  <a:pt x="412" y="733"/>
                </a:moveTo>
                <a:lnTo>
                  <a:pt x="1055" y="1290"/>
                </a:lnTo>
                <a:lnTo>
                  <a:pt x="1064" y="1198"/>
                </a:lnTo>
                <a:lnTo>
                  <a:pt x="412" y="733"/>
                </a:lnTo>
                <a:close/>
                <a:moveTo>
                  <a:pt x="3444" y="733"/>
                </a:moveTo>
                <a:lnTo>
                  <a:pt x="2909" y="1113"/>
                </a:lnTo>
                <a:lnTo>
                  <a:pt x="2926" y="1181"/>
                </a:lnTo>
                <a:lnTo>
                  <a:pt x="3444" y="733"/>
                </a:lnTo>
                <a:close/>
                <a:moveTo>
                  <a:pt x="533" y="594"/>
                </a:moveTo>
                <a:lnTo>
                  <a:pt x="1069" y="1158"/>
                </a:lnTo>
                <a:lnTo>
                  <a:pt x="1079" y="1069"/>
                </a:lnTo>
                <a:lnTo>
                  <a:pt x="533" y="594"/>
                </a:lnTo>
                <a:close/>
                <a:moveTo>
                  <a:pt x="3323" y="594"/>
                </a:moveTo>
                <a:lnTo>
                  <a:pt x="2875" y="982"/>
                </a:lnTo>
                <a:lnTo>
                  <a:pt x="2892" y="1046"/>
                </a:lnTo>
                <a:lnTo>
                  <a:pt x="3323" y="594"/>
                </a:lnTo>
                <a:close/>
                <a:moveTo>
                  <a:pt x="665" y="469"/>
                </a:moveTo>
                <a:lnTo>
                  <a:pt x="1130" y="1059"/>
                </a:lnTo>
                <a:lnTo>
                  <a:pt x="1220" y="1050"/>
                </a:lnTo>
                <a:lnTo>
                  <a:pt x="665" y="469"/>
                </a:lnTo>
                <a:close/>
                <a:moveTo>
                  <a:pt x="3189" y="469"/>
                </a:moveTo>
                <a:lnTo>
                  <a:pt x="2815" y="862"/>
                </a:lnTo>
                <a:lnTo>
                  <a:pt x="2844" y="863"/>
                </a:lnTo>
                <a:lnTo>
                  <a:pt x="2853" y="897"/>
                </a:lnTo>
                <a:lnTo>
                  <a:pt x="3189" y="469"/>
                </a:lnTo>
                <a:close/>
                <a:moveTo>
                  <a:pt x="810" y="355"/>
                </a:moveTo>
                <a:lnTo>
                  <a:pt x="1255" y="1048"/>
                </a:lnTo>
                <a:lnTo>
                  <a:pt x="1347" y="1038"/>
                </a:lnTo>
                <a:lnTo>
                  <a:pt x="810" y="355"/>
                </a:lnTo>
                <a:close/>
                <a:moveTo>
                  <a:pt x="3045" y="355"/>
                </a:moveTo>
                <a:lnTo>
                  <a:pt x="2655" y="852"/>
                </a:lnTo>
                <a:lnTo>
                  <a:pt x="2723" y="856"/>
                </a:lnTo>
                <a:lnTo>
                  <a:pt x="3045" y="355"/>
                </a:lnTo>
                <a:close/>
                <a:moveTo>
                  <a:pt x="963" y="255"/>
                </a:moveTo>
                <a:lnTo>
                  <a:pt x="1367" y="1037"/>
                </a:lnTo>
                <a:lnTo>
                  <a:pt x="1460" y="1028"/>
                </a:lnTo>
                <a:lnTo>
                  <a:pt x="963" y="255"/>
                </a:lnTo>
                <a:close/>
                <a:moveTo>
                  <a:pt x="2891" y="255"/>
                </a:moveTo>
                <a:lnTo>
                  <a:pt x="2514" y="843"/>
                </a:lnTo>
                <a:lnTo>
                  <a:pt x="2586" y="847"/>
                </a:lnTo>
                <a:lnTo>
                  <a:pt x="2891" y="255"/>
                </a:lnTo>
                <a:close/>
                <a:moveTo>
                  <a:pt x="1127" y="171"/>
                </a:moveTo>
                <a:lnTo>
                  <a:pt x="1469" y="1027"/>
                </a:lnTo>
                <a:lnTo>
                  <a:pt x="1563" y="1017"/>
                </a:lnTo>
                <a:lnTo>
                  <a:pt x="1127" y="171"/>
                </a:lnTo>
                <a:close/>
                <a:moveTo>
                  <a:pt x="2729" y="171"/>
                </a:moveTo>
                <a:lnTo>
                  <a:pt x="2387" y="835"/>
                </a:lnTo>
                <a:lnTo>
                  <a:pt x="2461" y="841"/>
                </a:lnTo>
                <a:lnTo>
                  <a:pt x="2729" y="171"/>
                </a:lnTo>
                <a:close/>
                <a:moveTo>
                  <a:pt x="2019" y="0"/>
                </a:moveTo>
                <a:lnTo>
                  <a:pt x="1927" y="961"/>
                </a:lnTo>
                <a:lnTo>
                  <a:pt x="1836" y="0"/>
                </a:lnTo>
                <a:lnTo>
                  <a:pt x="1836" y="965"/>
                </a:lnTo>
                <a:lnTo>
                  <a:pt x="1654" y="17"/>
                </a:lnTo>
                <a:lnTo>
                  <a:pt x="1745" y="978"/>
                </a:lnTo>
                <a:lnTo>
                  <a:pt x="1473" y="52"/>
                </a:lnTo>
                <a:lnTo>
                  <a:pt x="1656" y="1000"/>
                </a:lnTo>
                <a:lnTo>
                  <a:pt x="1297" y="103"/>
                </a:lnTo>
                <a:lnTo>
                  <a:pt x="1566" y="1017"/>
                </a:lnTo>
                <a:lnTo>
                  <a:pt x="2028" y="974"/>
                </a:lnTo>
                <a:lnTo>
                  <a:pt x="2038" y="1384"/>
                </a:lnTo>
                <a:lnTo>
                  <a:pt x="2330" y="880"/>
                </a:lnTo>
                <a:lnTo>
                  <a:pt x="2558" y="103"/>
                </a:lnTo>
                <a:lnTo>
                  <a:pt x="2200" y="1000"/>
                </a:lnTo>
                <a:lnTo>
                  <a:pt x="2382" y="52"/>
                </a:lnTo>
                <a:lnTo>
                  <a:pt x="2111" y="978"/>
                </a:lnTo>
                <a:lnTo>
                  <a:pt x="2202" y="17"/>
                </a:lnTo>
                <a:lnTo>
                  <a:pt x="2019" y="965"/>
                </a:lnTo>
                <a:lnTo>
                  <a:pt x="2019" y="0"/>
                </a:lnTo>
                <a:close/>
              </a:path>
            </a:pathLst>
          </a:custGeom>
          <a:solidFill>
            <a:srgbClr val="E8F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10"/>
          <p:cNvSpPr>
            <a:spLocks noEditPoints="1"/>
          </p:cNvSpPr>
          <p:nvPr/>
        </p:nvSpPr>
        <p:spPr bwMode="auto">
          <a:xfrm>
            <a:off x="2811752" y="1424235"/>
            <a:ext cx="6961957" cy="6659735"/>
          </a:xfrm>
          <a:custGeom>
            <a:avLst/>
            <a:gdLst>
              <a:gd name="T0" fmla="*/ 3607 w 3847"/>
              <a:gd name="T1" fmla="*/ 2794 h 3680"/>
              <a:gd name="T2" fmla="*/ 3243 w 3847"/>
              <a:gd name="T3" fmla="*/ 2791 h 3680"/>
              <a:gd name="T4" fmla="*/ 2983 w 3847"/>
              <a:gd name="T5" fmla="*/ 2790 h 3680"/>
              <a:gd name="T6" fmla="*/ 2784 w 3847"/>
              <a:gd name="T7" fmla="*/ 2788 h 3680"/>
              <a:gd name="T8" fmla="*/ 2623 w 3847"/>
              <a:gd name="T9" fmla="*/ 2787 h 3680"/>
              <a:gd name="T10" fmla="*/ 2488 w 3847"/>
              <a:gd name="T11" fmla="*/ 2786 h 3680"/>
              <a:gd name="T12" fmla="*/ 2371 w 3847"/>
              <a:gd name="T13" fmla="*/ 2786 h 3680"/>
              <a:gd name="T14" fmla="*/ 1127 w 3847"/>
              <a:gd name="T15" fmla="*/ 3679 h 3680"/>
              <a:gd name="T16" fmla="*/ 1656 w 3847"/>
              <a:gd name="T17" fmla="*/ 2850 h 3680"/>
              <a:gd name="T18" fmla="*/ 1668 w 3847"/>
              <a:gd name="T19" fmla="*/ 3680 h 3680"/>
              <a:gd name="T20" fmla="*/ 1853 w 3847"/>
              <a:gd name="T21" fmla="*/ 3680 h 3680"/>
              <a:gd name="T22" fmla="*/ 2019 w 3847"/>
              <a:gd name="T23" fmla="*/ 2885 h 3680"/>
              <a:gd name="T24" fmla="*/ 2348 w 3847"/>
              <a:gd name="T25" fmla="*/ 3680 h 3680"/>
              <a:gd name="T26" fmla="*/ 2539 w 3847"/>
              <a:gd name="T27" fmla="*/ 3680 h 3680"/>
              <a:gd name="T28" fmla="*/ 1385 w 3847"/>
              <a:gd name="T29" fmla="*/ 2779 h 3680"/>
              <a:gd name="T30" fmla="*/ 1271 w 3847"/>
              <a:gd name="T31" fmla="*/ 2779 h 3680"/>
              <a:gd name="T32" fmla="*/ 1142 w 3847"/>
              <a:gd name="T33" fmla="*/ 2778 h 3680"/>
              <a:gd name="T34" fmla="*/ 990 w 3847"/>
              <a:gd name="T35" fmla="*/ 2777 h 3680"/>
              <a:gd name="T36" fmla="*/ 806 w 3847"/>
              <a:gd name="T37" fmla="*/ 2775 h 3680"/>
              <a:gd name="T38" fmla="*/ 577 w 3847"/>
              <a:gd name="T39" fmla="*/ 2774 h 3680"/>
              <a:gd name="T40" fmla="*/ 572 w 3847"/>
              <a:gd name="T41" fmla="*/ 2602 h 3680"/>
              <a:gd name="T42" fmla="*/ 573 w 3847"/>
              <a:gd name="T43" fmla="*/ 2443 h 3680"/>
              <a:gd name="T44" fmla="*/ 3640 w 3847"/>
              <a:gd name="T45" fmla="*/ 2420 h 3680"/>
              <a:gd name="T46" fmla="*/ 575 w 3847"/>
              <a:gd name="T47" fmla="*/ 2348 h 3680"/>
              <a:gd name="T48" fmla="*/ 3664 w 3847"/>
              <a:gd name="T49" fmla="*/ 2267 h 3680"/>
              <a:gd name="T50" fmla="*/ 35 w 3847"/>
              <a:gd name="T51" fmla="*/ 2291 h 3680"/>
              <a:gd name="T52" fmla="*/ 3552 w 3847"/>
              <a:gd name="T53" fmla="*/ 2094 h 3680"/>
              <a:gd name="T54" fmla="*/ 580 w 3847"/>
              <a:gd name="T55" fmla="*/ 2026 h 3680"/>
              <a:gd name="T56" fmla="*/ 3516 w 3847"/>
              <a:gd name="T57" fmla="*/ 1909 h 3680"/>
              <a:gd name="T58" fmla="*/ 3516 w 3847"/>
              <a:gd name="T59" fmla="*/ 1909 h 3680"/>
              <a:gd name="T60" fmla="*/ 581 w 3847"/>
              <a:gd name="T61" fmla="*/ 1898 h 3680"/>
              <a:gd name="T62" fmla="*/ 801 w 3847"/>
              <a:gd name="T63" fmla="*/ 1780 h 3680"/>
              <a:gd name="T64" fmla="*/ 3492 w 3847"/>
              <a:gd name="T65" fmla="*/ 1793 h 3680"/>
              <a:gd name="T66" fmla="*/ 3461 w 3847"/>
              <a:gd name="T67" fmla="*/ 1647 h 3680"/>
              <a:gd name="T68" fmla="*/ 3036 w 3847"/>
              <a:gd name="T69" fmla="*/ 1600 h 3680"/>
              <a:gd name="T70" fmla="*/ 1017 w 3847"/>
              <a:gd name="T71" fmla="*/ 1610 h 3680"/>
              <a:gd name="T72" fmla="*/ 901 w 3847"/>
              <a:gd name="T73" fmla="*/ 1771 h 3680"/>
              <a:gd name="T74" fmla="*/ 3717 w 3847"/>
              <a:gd name="T75" fmla="*/ 1209 h 3680"/>
              <a:gd name="T76" fmla="*/ 214 w 3847"/>
              <a:gd name="T77" fmla="*/ 1042 h 3680"/>
              <a:gd name="T78" fmla="*/ 3641 w 3847"/>
              <a:gd name="T79" fmla="*/ 1042 h 3680"/>
              <a:gd name="T80" fmla="*/ 306 w 3847"/>
              <a:gd name="T81" fmla="*/ 883 h 3680"/>
              <a:gd name="T82" fmla="*/ 3550 w 3847"/>
              <a:gd name="T83" fmla="*/ 883 h 3680"/>
              <a:gd name="T84" fmla="*/ 412 w 3847"/>
              <a:gd name="T85" fmla="*/ 733 h 3680"/>
              <a:gd name="T86" fmla="*/ 3444 w 3847"/>
              <a:gd name="T87" fmla="*/ 733 h 3680"/>
              <a:gd name="T88" fmla="*/ 533 w 3847"/>
              <a:gd name="T89" fmla="*/ 594 h 3680"/>
              <a:gd name="T90" fmla="*/ 3323 w 3847"/>
              <a:gd name="T91" fmla="*/ 594 h 3680"/>
              <a:gd name="T92" fmla="*/ 665 w 3847"/>
              <a:gd name="T93" fmla="*/ 469 h 3680"/>
              <a:gd name="T94" fmla="*/ 3189 w 3847"/>
              <a:gd name="T95" fmla="*/ 469 h 3680"/>
              <a:gd name="T96" fmla="*/ 3189 w 3847"/>
              <a:gd name="T97" fmla="*/ 469 h 3680"/>
              <a:gd name="T98" fmla="*/ 810 w 3847"/>
              <a:gd name="T99" fmla="*/ 355 h 3680"/>
              <a:gd name="T100" fmla="*/ 3045 w 3847"/>
              <a:gd name="T101" fmla="*/ 355 h 3680"/>
              <a:gd name="T102" fmla="*/ 963 w 3847"/>
              <a:gd name="T103" fmla="*/ 255 h 3680"/>
              <a:gd name="T104" fmla="*/ 2891 w 3847"/>
              <a:gd name="T105" fmla="*/ 255 h 3680"/>
              <a:gd name="T106" fmla="*/ 1127 w 3847"/>
              <a:gd name="T107" fmla="*/ 171 h 3680"/>
              <a:gd name="T108" fmla="*/ 2729 w 3847"/>
              <a:gd name="T109" fmla="*/ 171 h 3680"/>
              <a:gd name="T110" fmla="*/ 1836 w 3847"/>
              <a:gd name="T111" fmla="*/ 965 h 3680"/>
              <a:gd name="T112" fmla="*/ 1656 w 3847"/>
              <a:gd name="T113" fmla="*/ 1000 h 3680"/>
              <a:gd name="T114" fmla="*/ 2038 w 3847"/>
              <a:gd name="T115" fmla="*/ 1384 h 3680"/>
              <a:gd name="T116" fmla="*/ 2382 w 3847"/>
              <a:gd name="T117" fmla="*/ 52 h 3680"/>
              <a:gd name="T118" fmla="*/ 2019 w 3847"/>
              <a:gd name="T119" fmla="*/ 0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7" h="3680">
                <a:moveTo>
                  <a:pt x="3607" y="2794"/>
                </a:moveTo>
                <a:lnTo>
                  <a:pt x="3641" y="2809"/>
                </a:lnTo>
                <a:lnTo>
                  <a:pt x="3614" y="2794"/>
                </a:lnTo>
                <a:lnTo>
                  <a:pt x="3607" y="2794"/>
                </a:lnTo>
                <a:moveTo>
                  <a:pt x="3243" y="2791"/>
                </a:moveTo>
                <a:lnTo>
                  <a:pt x="3550" y="2968"/>
                </a:lnTo>
                <a:lnTo>
                  <a:pt x="3302" y="2791"/>
                </a:lnTo>
                <a:lnTo>
                  <a:pt x="3243" y="2791"/>
                </a:lnTo>
                <a:moveTo>
                  <a:pt x="2983" y="2790"/>
                </a:moveTo>
                <a:lnTo>
                  <a:pt x="3444" y="3117"/>
                </a:lnTo>
                <a:lnTo>
                  <a:pt x="3065" y="2790"/>
                </a:lnTo>
                <a:lnTo>
                  <a:pt x="2983" y="2790"/>
                </a:lnTo>
                <a:moveTo>
                  <a:pt x="2784" y="2788"/>
                </a:moveTo>
                <a:lnTo>
                  <a:pt x="3323" y="3256"/>
                </a:lnTo>
                <a:lnTo>
                  <a:pt x="2878" y="2788"/>
                </a:lnTo>
                <a:lnTo>
                  <a:pt x="2784" y="2788"/>
                </a:lnTo>
                <a:moveTo>
                  <a:pt x="2623" y="2787"/>
                </a:moveTo>
                <a:lnTo>
                  <a:pt x="3189" y="3383"/>
                </a:lnTo>
                <a:lnTo>
                  <a:pt x="2722" y="2788"/>
                </a:lnTo>
                <a:lnTo>
                  <a:pt x="2623" y="2787"/>
                </a:lnTo>
                <a:moveTo>
                  <a:pt x="2488" y="2786"/>
                </a:moveTo>
                <a:lnTo>
                  <a:pt x="3045" y="3496"/>
                </a:lnTo>
                <a:lnTo>
                  <a:pt x="2590" y="2787"/>
                </a:lnTo>
                <a:lnTo>
                  <a:pt x="2488" y="2786"/>
                </a:lnTo>
                <a:moveTo>
                  <a:pt x="2371" y="2786"/>
                </a:moveTo>
                <a:lnTo>
                  <a:pt x="2891" y="3595"/>
                </a:lnTo>
                <a:lnTo>
                  <a:pt x="2475" y="2786"/>
                </a:lnTo>
                <a:lnTo>
                  <a:pt x="2371" y="2786"/>
                </a:lnTo>
                <a:moveTo>
                  <a:pt x="1385" y="2779"/>
                </a:moveTo>
                <a:lnTo>
                  <a:pt x="963" y="3595"/>
                </a:lnTo>
                <a:lnTo>
                  <a:pt x="1486" y="2782"/>
                </a:lnTo>
                <a:lnTo>
                  <a:pt x="1127" y="3679"/>
                </a:lnTo>
                <a:lnTo>
                  <a:pt x="1570" y="2820"/>
                </a:lnTo>
                <a:lnTo>
                  <a:pt x="1317" y="3680"/>
                </a:lnTo>
                <a:lnTo>
                  <a:pt x="1324" y="3680"/>
                </a:lnTo>
                <a:lnTo>
                  <a:pt x="1656" y="2850"/>
                </a:lnTo>
                <a:lnTo>
                  <a:pt x="1496" y="3680"/>
                </a:lnTo>
                <a:lnTo>
                  <a:pt x="1508" y="3680"/>
                </a:lnTo>
                <a:lnTo>
                  <a:pt x="1745" y="2872"/>
                </a:lnTo>
                <a:lnTo>
                  <a:pt x="1668" y="3680"/>
                </a:lnTo>
                <a:lnTo>
                  <a:pt x="1682" y="3680"/>
                </a:lnTo>
                <a:lnTo>
                  <a:pt x="1836" y="2885"/>
                </a:lnTo>
                <a:lnTo>
                  <a:pt x="1836" y="3680"/>
                </a:lnTo>
                <a:lnTo>
                  <a:pt x="1853" y="3680"/>
                </a:lnTo>
                <a:lnTo>
                  <a:pt x="1927" y="2889"/>
                </a:lnTo>
                <a:lnTo>
                  <a:pt x="2003" y="3680"/>
                </a:lnTo>
                <a:lnTo>
                  <a:pt x="2019" y="3680"/>
                </a:lnTo>
                <a:lnTo>
                  <a:pt x="2019" y="2885"/>
                </a:lnTo>
                <a:lnTo>
                  <a:pt x="2172" y="3680"/>
                </a:lnTo>
                <a:lnTo>
                  <a:pt x="2188" y="3680"/>
                </a:lnTo>
                <a:lnTo>
                  <a:pt x="2111" y="2872"/>
                </a:lnTo>
                <a:lnTo>
                  <a:pt x="2348" y="3680"/>
                </a:lnTo>
                <a:lnTo>
                  <a:pt x="2359" y="3680"/>
                </a:lnTo>
                <a:lnTo>
                  <a:pt x="2200" y="2850"/>
                </a:lnTo>
                <a:lnTo>
                  <a:pt x="2532" y="3680"/>
                </a:lnTo>
                <a:lnTo>
                  <a:pt x="2539" y="3680"/>
                </a:lnTo>
                <a:lnTo>
                  <a:pt x="2286" y="2820"/>
                </a:lnTo>
                <a:lnTo>
                  <a:pt x="2729" y="3679"/>
                </a:lnTo>
                <a:lnTo>
                  <a:pt x="2371" y="2786"/>
                </a:lnTo>
                <a:lnTo>
                  <a:pt x="1385" y="2779"/>
                </a:lnTo>
                <a:moveTo>
                  <a:pt x="1271" y="2779"/>
                </a:moveTo>
                <a:lnTo>
                  <a:pt x="810" y="3496"/>
                </a:lnTo>
                <a:lnTo>
                  <a:pt x="1373" y="2779"/>
                </a:lnTo>
                <a:lnTo>
                  <a:pt x="1271" y="2779"/>
                </a:lnTo>
                <a:moveTo>
                  <a:pt x="1142" y="2778"/>
                </a:moveTo>
                <a:lnTo>
                  <a:pt x="665" y="3383"/>
                </a:lnTo>
                <a:lnTo>
                  <a:pt x="1241" y="2778"/>
                </a:lnTo>
                <a:lnTo>
                  <a:pt x="1142" y="2778"/>
                </a:lnTo>
                <a:moveTo>
                  <a:pt x="990" y="2777"/>
                </a:moveTo>
                <a:lnTo>
                  <a:pt x="533" y="3256"/>
                </a:lnTo>
                <a:lnTo>
                  <a:pt x="1084" y="2778"/>
                </a:lnTo>
                <a:lnTo>
                  <a:pt x="990" y="2777"/>
                </a:lnTo>
                <a:moveTo>
                  <a:pt x="806" y="2775"/>
                </a:moveTo>
                <a:lnTo>
                  <a:pt x="412" y="3117"/>
                </a:lnTo>
                <a:lnTo>
                  <a:pt x="891" y="2777"/>
                </a:lnTo>
                <a:lnTo>
                  <a:pt x="806" y="2775"/>
                </a:lnTo>
                <a:moveTo>
                  <a:pt x="577" y="2774"/>
                </a:moveTo>
                <a:lnTo>
                  <a:pt x="306" y="2968"/>
                </a:lnTo>
                <a:lnTo>
                  <a:pt x="640" y="2775"/>
                </a:lnTo>
                <a:lnTo>
                  <a:pt x="577" y="2774"/>
                </a:lnTo>
                <a:moveTo>
                  <a:pt x="572" y="2602"/>
                </a:moveTo>
                <a:lnTo>
                  <a:pt x="214" y="2809"/>
                </a:lnTo>
                <a:lnTo>
                  <a:pt x="571" y="2646"/>
                </a:lnTo>
                <a:lnTo>
                  <a:pt x="572" y="2602"/>
                </a:lnTo>
                <a:moveTo>
                  <a:pt x="573" y="2443"/>
                </a:moveTo>
                <a:lnTo>
                  <a:pt x="138" y="2642"/>
                </a:lnTo>
                <a:lnTo>
                  <a:pt x="573" y="2491"/>
                </a:lnTo>
                <a:lnTo>
                  <a:pt x="573" y="2443"/>
                </a:lnTo>
                <a:moveTo>
                  <a:pt x="3616" y="2412"/>
                </a:moveTo>
                <a:lnTo>
                  <a:pt x="3619" y="2431"/>
                </a:lnTo>
                <a:lnTo>
                  <a:pt x="3637" y="2435"/>
                </a:lnTo>
                <a:lnTo>
                  <a:pt x="3640" y="2420"/>
                </a:lnTo>
                <a:lnTo>
                  <a:pt x="3616" y="2412"/>
                </a:lnTo>
                <a:moveTo>
                  <a:pt x="576" y="2296"/>
                </a:moveTo>
                <a:lnTo>
                  <a:pt x="78" y="2469"/>
                </a:lnTo>
                <a:lnTo>
                  <a:pt x="575" y="2348"/>
                </a:lnTo>
                <a:lnTo>
                  <a:pt x="576" y="2296"/>
                </a:lnTo>
                <a:moveTo>
                  <a:pt x="3580" y="2232"/>
                </a:moveTo>
                <a:lnTo>
                  <a:pt x="3585" y="2257"/>
                </a:lnTo>
                <a:lnTo>
                  <a:pt x="3664" y="2267"/>
                </a:lnTo>
                <a:lnTo>
                  <a:pt x="3666" y="2253"/>
                </a:lnTo>
                <a:lnTo>
                  <a:pt x="3580" y="2232"/>
                </a:lnTo>
                <a:moveTo>
                  <a:pt x="578" y="2158"/>
                </a:moveTo>
                <a:lnTo>
                  <a:pt x="35" y="2291"/>
                </a:lnTo>
                <a:lnTo>
                  <a:pt x="577" y="2212"/>
                </a:lnTo>
                <a:lnTo>
                  <a:pt x="578" y="2158"/>
                </a:lnTo>
                <a:moveTo>
                  <a:pt x="3547" y="2065"/>
                </a:moveTo>
                <a:lnTo>
                  <a:pt x="3552" y="2094"/>
                </a:lnTo>
                <a:lnTo>
                  <a:pt x="3690" y="2101"/>
                </a:lnTo>
                <a:lnTo>
                  <a:pt x="3692" y="2086"/>
                </a:lnTo>
                <a:lnTo>
                  <a:pt x="3547" y="2065"/>
                </a:lnTo>
                <a:moveTo>
                  <a:pt x="580" y="2026"/>
                </a:moveTo>
                <a:lnTo>
                  <a:pt x="9" y="2109"/>
                </a:lnTo>
                <a:lnTo>
                  <a:pt x="578" y="2081"/>
                </a:lnTo>
                <a:lnTo>
                  <a:pt x="580" y="2026"/>
                </a:lnTo>
                <a:moveTo>
                  <a:pt x="3516" y="1909"/>
                </a:moveTo>
                <a:lnTo>
                  <a:pt x="3522" y="1941"/>
                </a:lnTo>
                <a:lnTo>
                  <a:pt x="3716" y="1932"/>
                </a:lnTo>
                <a:lnTo>
                  <a:pt x="3719" y="1919"/>
                </a:lnTo>
                <a:lnTo>
                  <a:pt x="3516" y="1909"/>
                </a:lnTo>
                <a:moveTo>
                  <a:pt x="581" y="1898"/>
                </a:moveTo>
                <a:lnTo>
                  <a:pt x="0" y="1925"/>
                </a:lnTo>
                <a:lnTo>
                  <a:pt x="581" y="1953"/>
                </a:lnTo>
                <a:lnTo>
                  <a:pt x="581" y="1898"/>
                </a:lnTo>
                <a:moveTo>
                  <a:pt x="9" y="1742"/>
                </a:moveTo>
                <a:lnTo>
                  <a:pt x="582" y="1824"/>
                </a:lnTo>
                <a:lnTo>
                  <a:pt x="582" y="1801"/>
                </a:lnTo>
                <a:lnTo>
                  <a:pt x="801" y="1780"/>
                </a:lnTo>
                <a:lnTo>
                  <a:pt x="9" y="1742"/>
                </a:lnTo>
                <a:moveTo>
                  <a:pt x="3847" y="1742"/>
                </a:moveTo>
                <a:lnTo>
                  <a:pt x="3485" y="1759"/>
                </a:lnTo>
                <a:lnTo>
                  <a:pt x="3492" y="1793"/>
                </a:lnTo>
                <a:lnTo>
                  <a:pt x="3847" y="1742"/>
                </a:lnTo>
                <a:moveTo>
                  <a:pt x="3821" y="1561"/>
                </a:moveTo>
                <a:lnTo>
                  <a:pt x="3320" y="1632"/>
                </a:lnTo>
                <a:lnTo>
                  <a:pt x="3461" y="1647"/>
                </a:lnTo>
                <a:lnTo>
                  <a:pt x="3821" y="1561"/>
                </a:lnTo>
                <a:moveTo>
                  <a:pt x="3777" y="1382"/>
                </a:moveTo>
                <a:lnTo>
                  <a:pt x="3027" y="1565"/>
                </a:lnTo>
                <a:lnTo>
                  <a:pt x="3036" y="1600"/>
                </a:lnTo>
                <a:lnTo>
                  <a:pt x="3119" y="1610"/>
                </a:lnTo>
                <a:lnTo>
                  <a:pt x="3777" y="1382"/>
                </a:lnTo>
                <a:moveTo>
                  <a:pt x="138" y="1209"/>
                </a:moveTo>
                <a:lnTo>
                  <a:pt x="1017" y="1610"/>
                </a:lnTo>
                <a:lnTo>
                  <a:pt x="78" y="1382"/>
                </a:lnTo>
                <a:lnTo>
                  <a:pt x="991" y="1699"/>
                </a:lnTo>
                <a:lnTo>
                  <a:pt x="35" y="1561"/>
                </a:lnTo>
                <a:lnTo>
                  <a:pt x="901" y="1771"/>
                </a:lnTo>
                <a:lnTo>
                  <a:pt x="1005" y="1760"/>
                </a:lnTo>
                <a:lnTo>
                  <a:pt x="1032" y="1518"/>
                </a:lnTo>
                <a:lnTo>
                  <a:pt x="138" y="1209"/>
                </a:lnTo>
                <a:moveTo>
                  <a:pt x="3717" y="1209"/>
                </a:moveTo>
                <a:lnTo>
                  <a:pt x="2998" y="1458"/>
                </a:lnTo>
                <a:lnTo>
                  <a:pt x="3017" y="1528"/>
                </a:lnTo>
                <a:lnTo>
                  <a:pt x="3717" y="1209"/>
                </a:lnTo>
                <a:moveTo>
                  <a:pt x="214" y="1042"/>
                </a:moveTo>
                <a:lnTo>
                  <a:pt x="1032" y="1514"/>
                </a:lnTo>
                <a:lnTo>
                  <a:pt x="1042" y="1420"/>
                </a:lnTo>
                <a:lnTo>
                  <a:pt x="214" y="1042"/>
                </a:lnTo>
                <a:moveTo>
                  <a:pt x="3641" y="1042"/>
                </a:moveTo>
                <a:lnTo>
                  <a:pt x="2971" y="1349"/>
                </a:lnTo>
                <a:lnTo>
                  <a:pt x="2989" y="1418"/>
                </a:lnTo>
                <a:lnTo>
                  <a:pt x="3641" y="1042"/>
                </a:lnTo>
                <a:moveTo>
                  <a:pt x="306" y="883"/>
                </a:moveTo>
                <a:lnTo>
                  <a:pt x="1043" y="1408"/>
                </a:lnTo>
                <a:lnTo>
                  <a:pt x="1052" y="1313"/>
                </a:lnTo>
                <a:lnTo>
                  <a:pt x="306" y="883"/>
                </a:lnTo>
                <a:moveTo>
                  <a:pt x="3550" y="883"/>
                </a:moveTo>
                <a:lnTo>
                  <a:pt x="2941" y="1235"/>
                </a:lnTo>
                <a:lnTo>
                  <a:pt x="2959" y="1303"/>
                </a:lnTo>
                <a:lnTo>
                  <a:pt x="3550" y="883"/>
                </a:lnTo>
                <a:moveTo>
                  <a:pt x="412" y="733"/>
                </a:moveTo>
                <a:lnTo>
                  <a:pt x="1055" y="1290"/>
                </a:lnTo>
                <a:lnTo>
                  <a:pt x="1064" y="1198"/>
                </a:lnTo>
                <a:lnTo>
                  <a:pt x="412" y="733"/>
                </a:lnTo>
                <a:moveTo>
                  <a:pt x="3444" y="733"/>
                </a:moveTo>
                <a:lnTo>
                  <a:pt x="2909" y="1113"/>
                </a:lnTo>
                <a:lnTo>
                  <a:pt x="2926" y="1181"/>
                </a:lnTo>
                <a:lnTo>
                  <a:pt x="3444" y="733"/>
                </a:lnTo>
                <a:moveTo>
                  <a:pt x="533" y="594"/>
                </a:moveTo>
                <a:lnTo>
                  <a:pt x="1069" y="1158"/>
                </a:lnTo>
                <a:lnTo>
                  <a:pt x="1079" y="1069"/>
                </a:lnTo>
                <a:lnTo>
                  <a:pt x="533" y="594"/>
                </a:lnTo>
                <a:moveTo>
                  <a:pt x="3323" y="594"/>
                </a:moveTo>
                <a:lnTo>
                  <a:pt x="2875" y="982"/>
                </a:lnTo>
                <a:lnTo>
                  <a:pt x="2892" y="1046"/>
                </a:lnTo>
                <a:lnTo>
                  <a:pt x="3323" y="594"/>
                </a:lnTo>
                <a:moveTo>
                  <a:pt x="665" y="469"/>
                </a:moveTo>
                <a:lnTo>
                  <a:pt x="1130" y="1059"/>
                </a:lnTo>
                <a:lnTo>
                  <a:pt x="1220" y="1050"/>
                </a:lnTo>
                <a:lnTo>
                  <a:pt x="665" y="469"/>
                </a:lnTo>
                <a:moveTo>
                  <a:pt x="3189" y="469"/>
                </a:moveTo>
                <a:lnTo>
                  <a:pt x="2815" y="862"/>
                </a:lnTo>
                <a:lnTo>
                  <a:pt x="2844" y="863"/>
                </a:lnTo>
                <a:lnTo>
                  <a:pt x="2853" y="897"/>
                </a:lnTo>
                <a:lnTo>
                  <a:pt x="3189" y="469"/>
                </a:lnTo>
                <a:moveTo>
                  <a:pt x="810" y="355"/>
                </a:moveTo>
                <a:lnTo>
                  <a:pt x="1255" y="1048"/>
                </a:lnTo>
                <a:lnTo>
                  <a:pt x="1347" y="1038"/>
                </a:lnTo>
                <a:lnTo>
                  <a:pt x="810" y="355"/>
                </a:lnTo>
                <a:moveTo>
                  <a:pt x="3045" y="355"/>
                </a:moveTo>
                <a:lnTo>
                  <a:pt x="2655" y="852"/>
                </a:lnTo>
                <a:lnTo>
                  <a:pt x="2723" y="856"/>
                </a:lnTo>
                <a:lnTo>
                  <a:pt x="3045" y="355"/>
                </a:lnTo>
                <a:moveTo>
                  <a:pt x="963" y="255"/>
                </a:moveTo>
                <a:lnTo>
                  <a:pt x="1367" y="1037"/>
                </a:lnTo>
                <a:lnTo>
                  <a:pt x="1460" y="1028"/>
                </a:lnTo>
                <a:lnTo>
                  <a:pt x="963" y="255"/>
                </a:lnTo>
                <a:moveTo>
                  <a:pt x="2891" y="255"/>
                </a:moveTo>
                <a:lnTo>
                  <a:pt x="2514" y="843"/>
                </a:lnTo>
                <a:lnTo>
                  <a:pt x="2586" y="847"/>
                </a:lnTo>
                <a:lnTo>
                  <a:pt x="2891" y="255"/>
                </a:lnTo>
                <a:moveTo>
                  <a:pt x="1127" y="171"/>
                </a:moveTo>
                <a:lnTo>
                  <a:pt x="1469" y="1027"/>
                </a:lnTo>
                <a:lnTo>
                  <a:pt x="1563" y="1017"/>
                </a:lnTo>
                <a:lnTo>
                  <a:pt x="1127" y="171"/>
                </a:lnTo>
                <a:moveTo>
                  <a:pt x="2729" y="171"/>
                </a:moveTo>
                <a:lnTo>
                  <a:pt x="2387" y="835"/>
                </a:lnTo>
                <a:lnTo>
                  <a:pt x="2461" y="841"/>
                </a:lnTo>
                <a:lnTo>
                  <a:pt x="2729" y="171"/>
                </a:lnTo>
                <a:moveTo>
                  <a:pt x="2019" y="0"/>
                </a:moveTo>
                <a:lnTo>
                  <a:pt x="1927" y="961"/>
                </a:lnTo>
                <a:lnTo>
                  <a:pt x="1836" y="0"/>
                </a:lnTo>
                <a:lnTo>
                  <a:pt x="1836" y="965"/>
                </a:lnTo>
                <a:lnTo>
                  <a:pt x="1654" y="17"/>
                </a:lnTo>
                <a:lnTo>
                  <a:pt x="1745" y="978"/>
                </a:lnTo>
                <a:lnTo>
                  <a:pt x="1473" y="52"/>
                </a:lnTo>
                <a:lnTo>
                  <a:pt x="1656" y="1000"/>
                </a:lnTo>
                <a:lnTo>
                  <a:pt x="1297" y="103"/>
                </a:lnTo>
                <a:lnTo>
                  <a:pt x="1566" y="1017"/>
                </a:lnTo>
                <a:lnTo>
                  <a:pt x="2028" y="974"/>
                </a:lnTo>
                <a:lnTo>
                  <a:pt x="2038" y="1384"/>
                </a:lnTo>
                <a:lnTo>
                  <a:pt x="2330" y="880"/>
                </a:lnTo>
                <a:lnTo>
                  <a:pt x="2558" y="103"/>
                </a:lnTo>
                <a:lnTo>
                  <a:pt x="2200" y="1000"/>
                </a:lnTo>
                <a:lnTo>
                  <a:pt x="2382" y="52"/>
                </a:lnTo>
                <a:lnTo>
                  <a:pt x="2111" y="978"/>
                </a:lnTo>
                <a:lnTo>
                  <a:pt x="2202" y="17"/>
                </a:lnTo>
                <a:lnTo>
                  <a:pt x="2019" y="965"/>
                </a:lnTo>
                <a:lnTo>
                  <a:pt x="20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11"/>
          <p:cNvSpPr>
            <a:spLocks noEditPoints="1"/>
          </p:cNvSpPr>
          <p:nvPr/>
        </p:nvSpPr>
        <p:spPr bwMode="auto">
          <a:xfrm>
            <a:off x="3841477" y="2933532"/>
            <a:ext cx="6972816" cy="3554271"/>
          </a:xfrm>
          <a:custGeom>
            <a:avLst/>
            <a:gdLst>
              <a:gd name="T0" fmla="*/ 1801 w 3853"/>
              <a:gd name="T1" fmla="*/ 1948 h 1964"/>
              <a:gd name="T2" fmla="*/ 838 w 3853"/>
              <a:gd name="T3" fmla="*/ 1902 h 1964"/>
              <a:gd name="T4" fmla="*/ 1879 w 3853"/>
              <a:gd name="T5" fmla="*/ 1902 h 1964"/>
              <a:gd name="T6" fmla="*/ 762 w 3853"/>
              <a:gd name="T7" fmla="*/ 1850 h 1964"/>
              <a:gd name="T8" fmla="*/ 1954 w 3853"/>
              <a:gd name="T9" fmla="*/ 1850 h 1964"/>
              <a:gd name="T10" fmla="*/ 694 w 3853"/>
              <a:gd name="T11" fmla="*/ 1789 h 1964"/>
              <a:gd name="T12" fmla="*/ 2023 w 3853"/>
              <a:gd name="T13" fmla="*/ 1789 h 1964"/>
              <a:gd name="T14" fmla="*/ 630 w 3853"/>
              <a:gd name="T15" fmla="*/ 1723 h 1964"/>
              <a:gd name="T16" fmla="*/ 2088 w 3853"/>
              <a:gd name="T17" fmla="*/ 1723 h 1964"/>
              <a:gd name="T18" fmla="*/ 574 w 3853"/>
              <a:gd name="T19" fmla="*/ 1651 h 1964"/>
              <a:gd name="T20" fmla="*/ 2144 w 3853"/>
              <a:gd name="T21" fmla="*/ 1651 h 1964"/>
              <a:gd name="T22" fmla="*/ 8 w 3853"/>
              <a:gd name="T23" fmla="*/ 1940 h 1964"/>
              <a:gd name="T24" fmla="*/ 3038 w 3853"/>
              <a:gd name="T25" fmla="*/ 1960 h 1964"/>
              <a:gd name="T26" fmla="*/ 3 w 3853"/>
              <a:gd name="T27" fmla="*/ 1768 h 1964"/>
              <a:gd name="T28" fmla="*/ 4 w 3853"/>
              <a:gd name="T29" fmla="*/ 1609 h 1964"/>
              <a:gd name="T30" fmla="*/ 7 w 3853"/>
              <a:gd name="T31" fmla="*/ 1462 h 1964"/>
              <a:gd name="T32" fmla="*/ 3016 w 3853"/>
              <a:gd name="T33" fmla="*/ 1423 h 1964"/>
              <a:gd name="T34" fmla="*/ 2983 w 3853"/>
              <a:gd name="T35" fmla="*/ 1260 h 1964"/>
              <a:gd name="T36" fmla="*/ 9 w 3853"/>
              <a:gd name="T37" fmla="*/ 1324 h 1964"/>
              <a:gd name="T38" fmla="*/ 396 w 3853"/>
              <a:gd name="T39" fmla="*/ 1137 h 1964"/>
              <a:gd name="T40" fmla="*/ 2978 w 3853"/>
              <a:gd name="T41" fmla="*/ 1231 h 1964"/>
              <a:gd name="T42" fmla="*/ 396 w 3853"/>
              <a:gd name="T43" fmla="*/ 1045 h 1964"/>
              <a:gd name="T44" fmla="*/ 2947 w 3853"/>
              <a:gd name="T45" fmla="*/ 1075 h 1964"/>
              <a:gd name="T46" fmla="*/ 3150 w 3853"/>
              <a:gd name="T47" fmla="*/ 1085 h 1964"/>
              <a:gd name="T48" fmla="*/ 3278 w 3853"/>
              <a:gd name="T49" fmla="*/ 1275 h 1964"/>
              <a:gd name="T50" fmla="*/ 3095 w 3853"/>
              <a:gd name="T51" fmla="*/ 1433 h 1964"/>
              <a:gd name="T52" fmla="*/ 3060 w 3853"/>
              <a:gd name="T53" fmla="*/ 1649 h 1964"/>
              <a:gd name="T54" fmla="*/ 2236 w 3853"/>
              <a:gd name="T55" fmla="*/ 1492 h 1964"/>
              <a:gd name="T56" fmla="*/ 332 w 3853"/>
              <a:gd name="T57" fmla="*/ 937 h 1964"/>
              <a:gd name="T58" fmla="*/ 2892 w 3853"/>
              <a:gd name="T59" fmla="*/ 813 h 1964"/>
              <a:gd name="T60" fmla="*/ 2892 w 3853"/>
              <a:gd name="T61" fmla="*/ 813 h 1964"/>
              <a:gd name="T62" fmla="*/ 2550 w 3853"/>
              <a:gd name="T63" fmla="*/ 776 h 1964"/>
              <a:gd name="T64" fmla="*/ 2448 w 3853"/>
              <a:gd name="T65" fmla="*/ 694 h 1964"/>
              <a:gd name="T66" fmla="*/ 463 w 3853"/>
              <a:gd name="T67" fmla="*/ 680 h 1964"/>
              <a:gd name="T68" fmla="*/ 2420 w 3853"/>
              <a:gd name="T69" fmla="*/ 584 h 1964"/>
              <a:gd name="T70" fmla="*/ 474 w 3853"/>
              <a:gd name="T71" fmla="*/ 574 h 1964"/>
              <a:gd name="T72" fmla="*/ 2390 w 3853"/>
              <a:gd name="T73" fmla="*/ 469 h 1964"/>
              <a:gd name="T74" fmla="*/ 486 w 3853"/>
              <a:gd name="T75" fmla="*/ 456 h 1964"/>
              <a:gd name="T76" fmla="*/ 2357 w 3853"/>
              <a:gd name="T77" fmla="*/ 347 h 1964"/>
              <a:gd name="T78" fmla="*/ 500 w 3853"/>
              <a:gd name="T79" fmla="*/ 324 h 1964"/>
              <a:gd name="T80" fmla="*/ 694 w 3853"/>
              <a:gd name="T81" fmla="*/ 393 h 1964"/>
              <a:gd name="T82" fmla="*/ 762 w 3853"/>
              <a:gd name="T83" fmla="*/ 334 h 1964"/>
              <a:gd name="T84" fmla="*/ 2340 w 3853"/>
              <a:gd name="T85" fmla="*/ 279 h 1964"/>
              <a:gd name="T86" fmla="*/ 838 w 3853"/>
              <a:gd name="T87" fmla="*/ 280 h 1964"/>
              <a:gd name="T88" fmla="*/ 917 w 3853"/>
              <a:gd name="T89" fmla="*/ 235 h 1964"/>
              <a:gd name="T90" fmla="*/ 1001 w 3853"/>
              <a:gd name="T91" fmla="*/ 197 h 1964"/>
              <a:gd name="T92" fmla="*/ 2306 w 3853"/>
              <a:gd name="T93" fmla="*/ 148 h 1964"/>
              <a:gd name="T94" fmla="*/ 2246 w 3853"/>
              <a:gd name="T95" fmla="*/ 28 h 1964"/>
              <a:gd name="T96" fmla="*/ 2086 w 3853"/>
              <a:gd name="T97" fmla="*/ 18 h 1964"/>
              <a:gd name="T98" fmla="*/ 1945 w 3853"/>
              <a:gd name="T99" fmla="*/ 9 h 1964"/>
              <a:gd name="T100" fmla="*/ 1717 w 3853"/>
              <a:gd name="T101" fmla="*/ 197 h 1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3" h="1964">
                <a:moveTo>
                  <a:pt x="1801" y="1948"/>
                </a:moveTo>
                <a:lnTo>
                  <a:pt x="1802" y="1952"/>
                </a:lnTo>
                <a:lnTo>
                  <a:pt x="1802" y="1952"/>
                </a:lnTo>
                <a:lnTo>
                  <a:pt x="1801" y="1948"/>
                </a:lnTo>
                <a:close/>
                <a:moveTo>
                  <a:pt x="838" y="1902"/>
                </a:moveTo>
                <a:lnTo>
                  <a:pt x="804" y="1945"/>
                </a:lnTo>
                <a:lnTo>
                  <a:pt x="816" y="1945"/>
                </a:lnTo>
                <a:lnTo>
                  <a:pt x="838" y="1902"/>
                </a:lnTo>
                <a:close/>
                <a:moveTo>
                  <a:pt x="1879" y="1902"/>
                </a:moveTo>
                <a:lnTo>
                  <a:pt x="1906" y="1952"/>
                </a:lnTo>
                <a:lnTo>
                  <a:pt x="1919" y="1952"/>
                </a:lnTo>
                <a:lnTo>
                  <a:pt x="1879" y="1902"/>
                </a:lnTo>
                <a:close/>
                <a:moveTo>
                  <a:pt x="762" y="1850"/>
                </a:moveTo>
                <a:lnTo>
                  <a:pt x="672" y="1944"/>
                </a:lnTo>
                <a:lnTo>
                  <a:pt x="702" y="1945"/>
                </a:lnTo>
                <a:lnTo>
                  <a:pt x="762" y="1850"/>
                </a:lnTo>
                <a:close/>
                <a:moveTo>
                  <a:pt x="1954" y="1850"/>
                </a:moveTo>
                <a:lnTo>
                  <a:pt x="2021" y="1953"/>
                </a:lnTo>
                <a:lnTo>
                  <a:pt x="2054" y="1953"/>
                </a:lnTo>
                <a:lnTo>
                  <a:pt x="1954" y="1850"/>
                </a:lnTo>
                <a:close/>
                <a:moveTo>
                  <a:pt x="694" y="1789"/>
                </a:moveTo>
                <a:lnTo>
                  <a:pt x="515" y="1944"/>
                </a:lnTo>
                <a:lnTo>
                  <a:pt x="573" y="1944"/>
                </a:lnTo>
                <a:lnTo>
                  <a:pt x="694" y="1789"/>
                </a:lnTo>
                <a:close/>
                <a:moveTo>
                  <a:pt x="2023" y="1789"/>
                </a:moveTo>
                <a:lnTo>
                  <a:pt x="2153" y="1954"/>
                </a:lnTo>
                <a:lnTo>
                  <a:pt x="2215" y="1954"/>
                </a:lnTo>
                <a:lnTo>
                  <a:pt x="2023" y="1789"/>
                </a:lnTo>
                <a:close/>
                <a:moveTo>
                  <a:pt x="630" y="1723"/>
                </a:moveTo>
                <a:lnTo>
                  <a:pt x="322" y="1943"/>
                </a:lnTo>
                <a:lnTo>
                  <a:pt x="421" y="1943"/>
                </a:lnTo>
                <a:lnTo>
                  <a:pt x="630" y="1723"/>
                </a:lnTo>
                <a:close/>
                <a:moveTo>
                  <a:pt x="2088" y="1723"/>
                </a:moveTo>
                <a:lnTo>
                  <a:pt x="2309" y="1954"/>
                </a:lnTo>
                <a:lnTo>
                  <a:pt x="2414" y="1956"/>
                </a:lnTo>
                <a:lnTo>
                  <a:pt x="2088" y="1723"/>
                </a:lnTo>
                <a:close/>
                <a:moveTo>
                  <a:pt x="574" y="1651"/>
                </a:moveTo>
                <a:lnTo>
                  <a:pt x="71" y="1941"/>
                </a:lnTo>
                <a:lnTo>
                  <a:pt x="237" y="1941"/>
                </a:lnTo>
                <a:lnTo>
                  <a:pt x="574" y="1651"/>
                </a:lnTo>
                <a:close/>
                <a:moveTo>
                  <a:pt x="2144" y="1651"/>
                </a:moveTo>
                <a:lnTo>
                  <a:pt x="2496" y="1956"/>
                </a:lnTo>
                <a:lnTo>
                  <a:pt x="2674" y="1957"/>
                </a:lnTo>
                <a:lnTo>
                  <a:pt x="2144" y="1651"/>
                </a:lnTo>
                <a:close/>
                <a:moveTo>
                  <a:pt x="524" y="1573"/>
                </a:moveTo>
                <a:lnTo>
                  <a:pt x="2" y="1812"/>
                </a:lnTo>
                <a:lnTo>
                  <a:pt x="0" y="1940"/>
                </a:lnTo>
                <a:lnTo>
                  <a:pt x="8" y="1940"/>
                </a:lnTo>
                <a:lnTo>
                  <a:pt x="524" y="1573"/>
                </a:lnTo>
                <a:close/>
                <a:moveTo>
                  <a:pt x="2194" y="1573"/>
                </a:moveTo>
                <a:lnTo>
                  <a:pt x="2733" y="1957"/>
                </a:lnTo>
                <a:lnTo>
                  <a:pt x="3038" y="1960"/>
                </a:lnTo>
                <a:lnTo>
                  <a:pt x="2194" y="1573"/>
                </a:lnTo>
                <a:close/>
                <a:moveTo>
                  <a:pt x="482" y="1492"/>
                </a:moveTo>
                <a:lnTo>
                  <a:pt x="4" y="1657"/>
                </a:lnTo>
                <a:lnTo>
                  <a:pt x="3" y="1768"/>
                </a:lnTo>
                <a:lnTo>
                  <a:pt x="482" y="1492"/>
                </a:lnTo>
                <a:close/>
                <a:moveTo>
                  <a:pt x="448" y="1407"/>
                </a:moveTo>
                <a:lnTo>
                  <a:pt x="6" y="1514"/>
                </a:lnTo>
                <a:lnTo>
                  <a:pt x="4" y="1609"/>
                </a:lnTo>
                <a:lnTo>
                  <a:pt x="448" y="1407"/>
                </a:lnTo>
                <a:close/>
                <a:moveTo>
                  <a:pt x="422" y="1319"/>
                </a:moveTo>
                <a:lnTo>
                  <a:pt x="8" y="1378"/>
                </a:lnTo>
                <a:lnTo>
                  <a:pt x="7" y="1462"/>
                </a:lnTo>
                <a:lnTo>
                  <a:pt x="422" y="1319"/>
                </a:lnTo>
                <a:close/>
                <a:moveTo>
                  <a:pt x="2296" y="1319"/>
                </a:moveTo>
                <a:lnTo>
                  <a:pt x="3047" y="1578"/>
                </a:lnTo>
                <a:lnTo>
                  <a:pt x="3016" y="1423"/>
                </a:lnTo>
                <a:lnTo>
                  <a:pt x="2296" y="1319"/>
                </a:lnTo>
                <a:close/>
                <a:moveTo>
                  <a:pt x="2313" y="1229"/>
                </a:moveTo>
                <a:lnTo>
                  <a:pt x="3011" y="1398"/>
                </a:lnTo>
                <a:lnTo>
                  <a:pt x="2983" y="1260"/>
                </a:lnTo>
                <a:lnTo>
                  <a:pt x="2313" y="1229"/>
                </a:lnTo>
                <a:close/>
                <a:moveTo>
                  <a:pt x="405" y="1229"/>
                </a:moveTo>
                <a:lnTo>
                  <a:pt x="9" y="1247"/>
                </a:lnTo>
                <a:lnTo>
                  <a:pt x="9" y="1324"/>
                </a:lnTo>
                <a:lnTo>
                  <a:pt x="405" y="1229"/>
                </a:lnTo>
                <a:close/>
                <a:moveTo>
                  <a:pt x="12" y="1119"/>
                </a:moveTo>
                <a:lnTo>
                  <a:pt x="11" y="1192"/>
                </a:lnTo>
                <a:lnTo>
                  <a:pt x="396" y="1137"/>
                </a:lnTo>
                <a:lnTo>
                  <a:pt x="12" y="1119"/>
                </a:lnTo>
                <a:close/>
                <a:moveTo>
                  <a:pt x="2953" y="1107"/>
                </a:moveTo>
                <a:lnTo>
                  <a:pt x="2322" y="1137"/>
                </a:lnTo>
                <a:lnTo>
                  <a:pt x="2978" y="1231"/>
                </a:lnTo>
                <a:lnTo>
                  <a:pt x="2953" y="1107"/>
                </a:lnTo>
                <a:close/>
                <a:moveTo>
                  <a:pt x="13" y="990"/>
                </a:moveTo>
                <a:lnTo>
                  <a:pt x="12" y="1064"/>
                </a:lnTo>
                <a:lnTo>
                  <a:pt x="396" y="1045"/>
                </a:lnTo>
                <a:lnTo>
                  <a:pt x="13" y="990"/>
                </a:lnTo>
                <a:close/>
                <a:moveTo>
                  <a:pt x="2923" y="959"/>
                </a:moveTo>
                <a:lnTo>
                  <a:pt x="2322" y="1045"/>
                </a:lnTo>
                <a:lnTo>
                  <a:pt x="2947" y="1075"/>
                </a:lnTo>
                <a:lnTo>
                  <a:pt x="2923" y="959"/>
                </a:lnTo>
                <a:close/>
                <a:moveTo>
                  <a:pt x="3853" y="955"/>
                </a:moveTo>
                <a:lnTo>
                  <a:pt x="3161" y="1005"/>
                </a:lnTo>
                <a:lnTo>
                  <a:pt x="3150" y="1085"/>
                </a:lnTo>
                <a:lnTo>
                  <a:pt x="3286" y="1091"/>
                </a:lnTo>
                <a:lnTo>
                  <a:pt x="3147" y="1098"/>
                </a:lnTo>
                <a:lnTo>
                  <a:pt x="3123" y="1252"/>
                </a:lnTo>
                <a:lnTo>
                  <a:pt x="3278" y="1275"/>
                </a:lnTo>
                <a:lnTo>
                  <a:pt x="3121" y="1267"/>
                </a:lnTo>
                <a:lnTo>
                  <a:pt x="3097" y="1419"/>
                </a:lnTo>
                <a:lnTo>
                  <a:pt x="3252" y="1457"/>
                </a:lnTo>
                <a:lnTo>
                  <a:pt x="3095" y="1433"/>
                </a:lnTo>
                <a:lnTo>
                  <a:pt x="3071" y="1586"/>
                </a:lnTo>
                <a:lnTo>
                  <a:pt x="3208" y="1635"/>
                </a:lnTo>
                <a:lnTo>
                  <a:pt x="3068" y="1601"/>
                </a:lnTo>
                <a:lnTo>
                  <a:pt x="3060" y="1649"/>
                </a:lnTo>
                <a:lnTo>
                  <a:pt x="3050" y="1597"/>
                </a:lnTo>
                <a:lnTo>
                  <a:pt x="2270" y="1407"/>
                </a:lnTo>
                <a:lnTo>
                  <a:pt x="3148" y="1808"/>
                </a:lnTo>
                <a:lnTo>
                  <a:pt x="2236" y="1492"/>
                </a:lnTo>
                <a:lnTo>
                  <a:pt x="3045" y="1960"/>
                </a:lnTo>
                <a:lnTo>
                  <a:pt x="3783" y="1964"/>
                </a:lnTo>
                <a:lnTo>
                  <a:pt x="3853" y="955"/>
                </a:lnTo>
                <a:close/>
                <a:moveTo>
                  <a:pt x="332" y="937"/>
                </a:moveTo>
                <a:lnTo>
                  <a:pt x="232" y="946"/>
                </a:lnTo>
                <a:lnTo>
                  <a:pt x="405" y="954"/>
                </a:lnTo>
                <a:lnTo>
                  <a:pt x="332" y="937"/>
                </a:lnTo>
                <a:close/>
                <a:moveTo>
                  <a:pt x="2892" y="813"/>
                </a:moveTo>
                <a:lnTo>
                  <a:pt x="2313" y="954"/>
                </a:lnTo>
                <a:lnTo>
                  <a:pt x="2916" y="925"/>
                </a:lnTo>
                <a:lnTo>
                  <a:pt x="2894" y="813"/>
                </a:lnTo>
                <a:lnTo>
                  <a:pt x="2892" y="813"/>
                </a:lnTo>
                <a:close/>
                <a:moveTo>
                  <a:pt x="2550" y="776"/>
                </a:moveTo>
                <a:lnTo>
                  <a:pt x="2296" y="865"/>
                </a:lnTo>
                <a:lnTo>
                  <a:pt x="2751" y="798"/>
                </a:lnTo>
                <a:lnTo>
                  <a:pt x="2550" y="776"/>
                </a:lnTo>
                <a:close/>
                <a:moveTo>
                  <a:pt x="2448" y="694"/>
                </a:moveTo>
                <a:lnTo>
                  <a:pt x="2270" y="776"/>
                </a:lnTo>
                <a:lnTo>
                  <a:pt x="2458" y="731"/>
                </a:lnTo>
                <a:lnTo>
                  <a:pt x="2448" y="694"/>
                </a:lnTo>
                <a:close/>
                <a:moveTo>
                  <a:pt x="463" y="680"/>
                </a:moveTo>
                <a:lnTo>
                  <a:pt x="463" y="684"/>
                </a:lnTo>
                <a:lnTo>
                  <a:pt x="482" y="690"/>
                </a:lnTo>
                <a:lnTo>
                  <a:pt x="463" y="680"/>
                </a:lnTo>
                <a:close/>
                <a:moveTo>
                  <a:pt x="2420" y="584"/>
                </a:moveTo>
                <a:lnTo>
                  <a:pt x="2236" y="690"/>
                </a:lnTo>
                <a:lnTo>
                  <a:pt x="2429" y="624"/>
                </a:lnTo>
                <a:lnTo>
                  <a:pt x="2420" y="584"/>
                </a:lnTo>
                <a:close/>
                <a:moveTo>
                  <a:pt x="474" y="574"/>
                </a:moveTo>
                <a:lnTo>
                  <a:pt x="473" y="586"/>
                </a:lnTo>
                <a:lnTo>
                  <a:pt x="524" y="609"/>
                </a:lnTo>
                <a:lnTo>
                  <a:pt x="474" y="574"/>
                </a:lnTo>
                <a:close/>
                <a:moveTo>
                  <a:pt x="2390" y="469"/>
                </a:moveTo>
                <a:lnTo>
                  <a:pt x="2194" y="609"/>
                </a:lnTo>
                <a:lnTo>
                  <a:pt x="2402" y="515"/>
                </a:lnTo>
                <a:lnTo>
                  <a:pt x="2390" y="469"/>
                </a:lnTo>
                <a:close/>
                <a:moveTo>
                  <a:pt x="486" y="456"/>
                </a:moveTo>
                <a:lnTo>
                  <a:pt x="483" y="479"/>
                </a:lnTo>
                <a:lnTo>
                  <a:pt x="574" y="532"/>
                </a:lnTo>
                <a:lnTo>
                  <a:pt x="486" y="456"/>
                </a:lnTo>
                <a:close/>
                <a:moveTo>
                  <a:pt x="2357" y="347"/>
                </a:moveTo>
                <a:lnTo>
                  <a:pt x="2144" y="532"/>
                </a:lnTo>
                <a:lnTo>
                  <a:pt x="2372" y="401"/>
                </a:lnTo>
                <a:lnTo>
                  <a:pt x="2357" y="347"/>
                </a:lnTo>
                <a:close/>
                <a:moveTo>
                  <a:pt x="500" y="324"/>
                </a:moveTo>
                <a:lnTo>
                  <a:pt x="495" y="364"/>
                </a:lnTo>
                <a:lnTo>
                  <a:pt x="630" y="460"/>
                </a:lnTo>
                <a:lnTo>
                  <a:pt x="500" y="324"/>
                </a:lnTo>
                <a:close/>
                <a:moveTo>
                  <a:pt x="561" y="225"/>
                </a:moveTo>
                <a:lnTo>
                  <a:pt x="510" y="231"/>
                </a:lnTo>
                <a:lnTo>
                  <a:pt x="510" y="235"/>
                </a:lnTo>
                <a:lnTo>
                  <a:pt x="694" y="393"/>
                </a:lnTo>
                <a:lnTo>
                  <a:pt x="561" y="225"/>
                </a:lnTo>
                <a:close/>
                <a:moveTo>
                  <a:pt x="686" y="214"/>
                </a:moveTo>
                <a:lnTo>
                  <a:pt x="651" y="216"/>
                </a:lnTo>
                <a:lnTo>
                  <a:pt x="762" y="334"/>
                </a:lnTo>
                <a:lnTo>
                  <a:pt x="686" y="214"/>
                </a:lnTo>
                <a:close/>
                <a:moveTo>
                  <a:pt x="2323" y="212"/>
                </a:moveTo>
                <a:lnTo>
                  <a:pt x="2088" y="460"/>
                </a:lnTo>
                <a:lnTo>
                  <a:pt x="2340" y="279"/>
                </a:lnTo>
                <a:lnTo>
                  <a:pt x="2323" y="212"/>
                </a:lnTo>
                <a:close/>
                <a:moveTo>
                  <a:pt x="798" y="203"/>
                </a:moveTo>
                <a:lnTo>
                  <a:pt x="778" y="204"/>
                </a:lnTo>
                <a:lnTo>
                  <a:pt x="838" y="280"/>
                </a:lnTo>
                <a:lnTo>
                  <a:pt x="798" y="203"/>
                </a:lnTo>
                <a:close/>
                <a:moveTo>
                  <a:pt x="900" y="193"/>
                </a:moveTo>
                <a:lnTo>
                  <a:pt x="891" y="194"/>
                </a:lnTo>
                <a:lnTo>
                  <a:pt x="917" y="235"/>
                </a:lnTo>
                <a:lnTo>
                  <a:pt x="900" y="193"/>
                </a:lnTo>
                <a:close/>
                <a:moveTo>
                  <a:pt x="997" y="183"/>
                </a:moveTo>
                <a:lnTo>
                  <a:pt x="994" y="183"/>
                </a:lnTo>
                <a:lnTo>
                  <a:pt x="1001" y="197"/>
                </a:lnTo>
                <a:lnTo>
                  <a:pt x="997" y="183"/>
                </a:lnTo>
                <a:close/>
                <a:moveTo>
                  <a:pt x="2284" y="63"/>
                </a:moveTo>
                <a:lnTo>
                  <a:pt x="2023" y="393"/>
                </a:lnTo>
                <a:lnTo>
                  <a:pt x="2306" y="148"/>
                </a:lnTo>
                <a:lnTo>
                  <a:pt x="2284" y="63"/>
                </a:lnTo>
                <a:close/>
                <a:moveTo>
                  <a:pt x="2154" y="22"/>
                </a:moveTo>
                <a:lnTo>
                  <a:pt x="1954" y="334"/>
                </a:lnTo>
                <a:lnTo>
                  <a:pt x="2246" y="28"/>
                </a:lnTo>
                <a:lnTo>
                  <a:pt x="2154" y="22"/>
                </a:lnTo>
                <a:close/>
                <a:moveTo>
                  <a:pt x="2017" y="13"/>
                </a:moveTo>
                <a:lnTo>
                  <a:pt x="1879" y="280"/>
                </a:lnTo>
                <a:lnTo>
                  <a:pt x="2086" y="18"/>
                </a:lnTo>
                <a:lnTo>
                  <a:pt x="2017" y="13"/>
                </a:lnTo>
                <a:close/>
                <a:moveTo>
                  <a:pt x="1892" y="7"/>
                </a:moveTo>
                <a:lnTo>
                  <a:pt x="1801" y="235"/>
                </a:lnTo>
                <a:lnTo>
                  <a:pt x="1945" y="9"/>
                </a:lnTo>
                <a:lnTo>
                  <a:pt x="1892" y="7"/>
                </a:lnTo>
                <a:close/>
                <a:moveTo>
                  <a:pt x="1788" y="0"/>
                </a:moveTo>
                <a:lnTo>
                  <a:pt x="1761" y="46"/>
                </a:lnTo>
                <a:lnTo>
                  <a:pt x="1717" y="197"/>
                </a:lnTo>
                <a:lnTo>
                  <a:pt x="1818" y="1"/>
                </a:lnTo>
                <a:lnTo>
                  <a:pt x="1788" y="0"/>
                </a:lnTo>
                <a:close/>
              </a:path>
            </a:pathLst>
          </a:custGeom>
          <a:solidFill>
            <a:srgbClr val="93C9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12"/>
          <p:cNvSpPr>
            <a:spLocks noEditPoints="1"/>
          </p:cNvSpPr>
          <p:nvPr/>
        </p:nvSpPr>
        <p:spPr bwMode="auto">
          <a:xfrm>
            <a:off x="3841477" y="2933532"/>
            <a:ext cx="6972816" cy="3554271"/>
          </a:xfrm>
          <a:custGeom>
            <a:avLst/>
            <a:gdLst>
              <a:gd name="T0" fmla="*/ 1801 w 3853"/>
              <a:gd name="T1" fmla="*/ 1948 h 1964"/>
              <a:gd name="T2" fmla="*/ 838 w 3853"/>
              <a:gd name="T3" fmla="*/ 1902 h 1964"/>
              <a:gd name="T4" fmla="*/ 1879 w 3853"/>
              <a:gd name="T5" fmla="*/ 1902 h 1964"/>
              <a:gd name="T6" fmla="*/ 762 w 3853"/>
              <a:gd name="T7" fmla="*/ 1850 h 1964"/>
              <a:gd name="T8" fmla="*/ 1954 w 3853"/>
              <a:gd name="T9" fmla="*/ 1850 h 1964"/>
              <a:gd name="T10" fmla="*/ 694 w 3853"/>
              <a:gd name="T11" fmla="*/ 1789 h 1964"/>
              <a:gd name="T12" fmla="*/ 2023 w 3853"/>
              <a:gd name="T13" fmla="*/ 1789 h 1964"/>
              <a:gd name="T14" fmla="*/ 630 w 3853"/>
              <a:gd name="T15" fmla="*/ 1723 h 1964"/>
              <a:gd name="T16" fmla="*/ 2088 w 3853"/>
              <a:gd name="T17" fmla="*/ 1723 h 1964"/>
              <a:gd name="T18" fmla="*/ 574 w 3853"/>
              <a:gd name="T19" fmla="*/ 1651 h 1964"/>
              <a:gd name="T20" fmla="*/ 2144 w 3853"/>
              <a:gd name="T21" fmla="*/ 1651 h 1964"/>
              <a:gd name="T22" fmla="*/ 8 w 3853"/>
              <a:gd name="T23" fmla="*/ 1940 h 1964"/>
              <a:gd name="T24" fmla="*/ 3038 w 3853"/>
              <a:gd name="T25" fmla="*/ 1960 h 1964"/>
              <a:gd name="T26" fmla="*/ 3 w 3853"/>
              <a:gd name="T27" fmla="*/ 1768 h 1964"/>
              <a:gd name="T28" fmla="*/ 4 w 3853"/>
              <a:gd name="T29" fmla="*/ 1609 h 1964"/>
              <a:gd name="T30" fmla="*/ 7 w 3853"/>
              <a:gd name="T31" fmla="*/ 1462 h 1964"/>
              <a:gd name="T32" fmla="*/ 3016 w 3853"/>
              <a:gd name="T33" fmla="*/ 1423 h 1964"/>
              <a:gd name="T34" fmla="*/ 2983 w 3853"/>
              <a:gd name="T35" fmla="*/ 1260 h 1964"/>
              <a:gd name="T36" fmla="*/ 9 w 3853"/>
              <a:gd name="T37" fmla="*/ 1324 h 1964"/>
              <a:gd name="T38" fmla="*/ 396 w 3853"/>
              <a:gd name="T39" fmla="*/ 1137 h 1964"/>
              <a:gd name="T40" fmla="*/ 2978 w 3853"/>
              <a:gd name="T41" fmla="*/ 1231 h 1964"/>
              <a:gd name="T42" fmla="*/ 396 w 3853"/>
              <a:gd name="T43" fmla="*/ 1045 h 1964"/>
              <a:gd name="T44" fmla="*/ 2947 w 3853"/>
              <a:gd name="T45" fmla="*/ 1075 h 1964"/>
              <a:gd name="T46" fmla="*/ 3150 w 3853"/>
              <a:gd name="T47" fmla="*/ 1085 h 1964"/>
              <a:gd name="T48" fmla="*/ 3278 w 3853"/>
              <a:gd name="T49" fmla="*/ 1275 h 1964"/>
              <a:gd name="T50" fmla="*/ 3095 w 3853"/>
              <a:gd name="T51" fmla="*/ 1433 h 1964"/>
              <a:gd name="T52" fmla="*/ 3060 w 3853"/>
              <a:gd name="T53" fmla="*/ 1649 h 1964"/>
              <a:gd name="T54" fmla="*/ 2236 w 3853"/>
              <a:gd name="T55" fmla="*/ 1492 h 1964"/>
              <a:gd name="T56" fmla="*/ 332 w 3853"/>
              <a:gd name="T57" fmla="*/ 937 h 1964"/>
              <a:gd name="T58" fmla="*/ 2892 w 3853"/>
              <a:gd name="T59" fmla="*/ 813 h 1964"/>
              <a:gd name="T60" fmla="*/ 2892 w 3853"/>
              <a:gd name="T61" fmla="*/ 813 h 1964"/>
              <a:gd name="T62" fmla="*/ 2550 w 3853"/>
              <a:gd name="T63" fmla="*/ 776 h 1964"/>
              <a:gd name="T64" fmla="*/ 2448 w 3853"/>
              <a:gd name="T65" fmla="*/ 694 h 1964"/>
              <a:gd name="T66" fmla="*/ 463 w 3853"/>
              <a:gd name="T67" fmla="*/ 680 h 1964"/>
              <a:gd name="T68" fmla="*/ 2420 w 3853"/>
              <a:gd name="T69" fmla="*/ 584 h 1964"/>
              <a:gd name="T70" fmla="*/ 474 w 3853"/>
              <a:gd name="T71" fmla="*/ 574 h 1964"/>
              <a:gd name="T72" fmla="*/ 2390 w 3853"/>
              <a:gd name="T73" fmla="*/ 469 h 1964"/>
              <a:gd name="T74" fmla="*/ 486 w 3853"/>
              <a:gd name="T75" fmla="*/ 456 h 1964"/>
              <a:gd name="T76" fmla="*/ 2357 w 3853"/>
              <a:gd name="T77" fmla="*/ 347 h 1964"/>
              <a:gd name="T78" fmla="*/ 500 w 3853"/>
              <a:gd name="T79" fmla="*/ 324 h 1964"/>
              <a:gd name="T80" fmla="*/ 694 w 3853"/>
              <a:gd name="T81" fmla="*/ 393 h 1964"/>
              <a:gd name="T82" fmla="*/ 762 w 3853"/>
              <a:gd name="T83" fmla="*/ 334 h 1964"/>
              <a:gd name="T84" fmla="*/ 2340 w 3853"/>
              <a:gd name="T85" fmla="*/ 279 h 1964"/>
              <a:gd name="T86" fmla="*/ 838 w 3853"/>
              <a:gd name="T87" fmla="*/ 280 h 1964"/>
              <a:gd name="T88" fmla="*/ 917 w 3853"/>
              <a:gd name="T89" fmla="*/ 235 h 1964"/>
              <a:gd name="T90" fmla="*/ 1001 w 3853"/>
              <a:gd name="T91" fmla="*/ 197 h 1964"/>
              <a:gd name="T92" fmla="*/ 2306 w 3853"/>
              <a:gd name="T93" fmla="*/ 148 h 1964"/>
              <a:gd name="T94" fmla="*/ 2246 w 3853"/>
              <a:gd name="T95" fmla="*/ 28 h 1964"/>
              <a:gd name="T96" fmla="*/ 2086 w 3853"/>
              <a:gd name="T97" fmla="*/ 18 h 1964"/>
              <a:gd name="T98" fmla="*/ 1945 w 3853"/>
              <a:gd name="T99" fmla="*/ 9 h 1964"/>
              <a:gd name="T100" fmla="*/ 1717 w 3853"/>
              <a:gd name="T101" fmla="*/ 197 h 1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3" h="1964">
                <a:moveTo>
                  <a:pt x="1801" y="1948"/>
                </a:moveTo>
                <a:lnTo>
                  <a:pt x="1802" y="1952"/>
                </a:lnTo>
                <a:lnTo>
                  <a:pt x="1802" y="1952"/>
                </a:lnTo>
                <a:lnTo>
                  <a:pt x="1801" y="1948"/>
                </a:lnTo>
                <a:moveTo>
                  <a:pt x="838" y="1902"/>
                </a:moveTo>
                <a:lnTo>
                  <a:pt x="804" y="1945"/>
                </a:lnTo>
                <a:lnTo>
                  <a:pt x="816" y="1945"/>
                </a:lnTo>
                <a:lnTo>
                  <a:pt x="838" y="1902"/>
                </a:lnTo>
                <a:moveTo>
                  <a:pt x="1879" y="1902"/>
                </a:moveTo>
                <a:lnTo>
                  <a:pt x="1906" y="1952"/>
                </a:lnTo>
                <a:lnTo>
                  <a:pt x="1919" y="1952"/>
                </a:lnTo>
                <a:lnTo>
                  <a:pt x="1879" y="1902"/>
                </a:lnTo>
                <a:moveTo>
                  <a:pt x="762" y="1850"/>
                </a:moveTo>
                <a:lnTo>
                  <a:pt x="672" y="1944"/>
                </a:lnTo>
                <a:lnTo>
                  <a:pt x="702" y="1945"/>
                </a:lnTo>
                <a:lnTo>
                  <a:pt x="762" y="1850"/>
                </a:lnTo>
                <a:moveTo>
                  <a:pt x="1954" y="1850"/>
                </a:moveTo>
                <a:lnTo>
                  <a:pt x="2021" y="1953"/>
                </a:lnTo>
                <a:lnTo>
                  <a:pt x="2054" y="1953"/>
                </a:lnTo>
                <a:lnTo>
                  <a:pt x="1954" y="1850"/>
                </a:lnTo>
                <a:moveTo>
                  <a:pt x="694" y="1789"/>
                </a:moveTo>
                <a:lnTo>
                  <a:pt x="515" y="1944"/>
                </a:lnTo>
                <a:lnTo>
                  <a:pt x="573" y="1944"/>
                </a:lnTo>
                <a:lnTo>
                  <a:pt x="694" y="1789"/>
                </a:lnTo>
                <a:moveTo>
                  <a:pt x="2023" y="1789"/>
                </a:moveTo>
                <a:lnTo>
                  <a:pt x="2153" y="1954"/>
                </a:lnTo>
                <a:lnTo>
                  <a:pt x="2215" y="1954"/>
                </a:lnTo>
                <a:lnTo>
                  <a:pt x="2023" y="1789"/>
                </a:lnTo>
                <a:moveTo>
                  <a:pt x="630" y="1723"/>
                </a:moveTo>
                <a:lnTo>
                  <a:pt x="322" y="1943"/>
                </a:lnTo>
                <a:lnTo>
                  <a:pt x="421" y="1943"/>
                </a:lnTo>
                <a:lnTo>
                  <a:pt x="630" y="1723"/>
                </a:lnTo>
                <a:moveTo>
                  <a:pt x="2088" y="1723"/>
                </a:moveTo>
                <a:lnTo>
                  <a:pt x="2309" y="1954"/>
                </a:lnTo>
                <a:lnTo>
                  <a:pt x="2414" y="1956"/>
                </a:lnTo>
                <a:lnTo>
                  <a:pt x="2088" y="1723"/>
                </a:lnTo>
                <a:moveTo>
                  <a:pt x="574" y="1651"/>
                </a:moveTo>
                <a:lnTo>
                  <a:pt x="71" y="1941"/>
                </a:lnTo>
                <a:lnTo>
                  <a:pt x="237" y="1941"/>
                </a:lnTo>
                <a:lnTo>
                  <a:pt x="574" y="1651"/>
                </a:lnTo>
                <a:moveTo>
                  <a:pt x="2144" y="1651"/>
                </a:moveTo>
                <a:lnTo>
                  <a:pt x="2496" y="1956"/>
                </a:lnTo>
                <a:lnTo>
                  <a:pt x="2674" y="1957"/>
                </a:lnTo>
                <a:lnTo>
                  <a:pt x="2144" y="1651"/>
                </a:lnTo>
                <a:moveTo>
                  <a:pt x="524" y="1573"/>
                </a:moveTo>
                <a:lnTo>
                  <a:pt x="2" y="1812"/>
                </a:lnTo>
                <a:lnTo>
                  <a:pt x="0" y="1940"/>
                </a:lnTo>
                <a:lnTo>
                  <a:pt x="8" y="1940"/>
                </a:lnTo>
                <a:lnTo>
                  <a:pt x="524" y="1573"/>
                </a:lnTo>
                <a:moveTo>
                  <a:pt x="2194" y="1573"/>
                </a:moveTo>
                <a:lnTo>
                  <a:pt x="2733" y="1957"/>
                </a:lnTo>
                <a:lnTo>
                  <a:pt x="3038" y="1960"/>
                </a:lnTo>
                <a:lnTo>
                  <a:pt x="2194" y="1573"/>
                </a:lnTo>
                <a:moveTo>
                  <a:pt x="482" y="1492"/>
                </a:moveTo>
                <a:lnTo>
                  <a:pt x="4" y="1657"/>
                </a:lnTo>
                <a:lnTo>
                  <a:pt x="3" y="1768"/>
                </a:lnTo>
                <a:lnTo>
                  <a:pt x="482" y="1492"/>
                </a:lnTo>
                <a:moveTo>
                  <a:pt x="448" y="1407"/>
                </a:moveTo>
                <a:lnTo>
                  <a:pt x="6" y="1514"/>
                </a:lnTo>
                <a:lnTo>
                  <a:pt x="4" y="1609"/>
                </a:lnTo>
                <a:lnTo>
                  <a:pt x="448" y="1407"/>
                </a:lnTo>
                <a:moveTo>
                  <a:pt x="422" y="1319"/>
                </a:moveTo>
                <a:lnTo>
                  <a:pt x="8" y="1378"/>
                </a:lnTo>
                <a:lnTo>
                  <a:pt x="7" y="1462"/>
                </a:lnTo>
                <a:lnTo>
                  <a:pt x="422" y="1319"/>
                </a:lnTo>
                <a:moveTo>
                  <a:pt x="2296" y="1319"/>
                </a:moveTo>
                <a:lnTo>
                  <a:pt x="3047" y="1578"/>
                </a:lnTo>
                <a:lnTo>
                  <a:pt x="3016" y="1423"/>
                </a:lnTo>
                <a:lnTo>
                  <a:pt x="2296" y="1319"/>
                </a:lnTo>
                <a:moveTo>
                  <a:pt x="2313" y="1229"/>
                </a:moveTo>
                <a:lnTo>
                  <a:pt x="3011" y="1398"/>
                </a:lnTo>
                <a:lnTo>
                  <a:pt x="2983" y="1260"/>
                </a:lnTo>
                <a:lnTo>
                  <a:pt x="2313" y="1229"/>
                </a:lnTo>
                <a:moveTo>
                  <a:pt x="405" y="1229"/>
                </a:moveTo>
                <a:lnTo>
                  <a:pt x="9" y="1247"/>
                </a:lnTo>
                <a:lnTo>
                  <a:pt x="9" y="1324"/>
                </a:lnTo>
                <a:lnTo>
                  <a:pt x="405" y="1229"/>
                </a:lnTo>
                <a:moveTo>
                  <a:pt x="12" y="1119"/>
                </a:moveTo>
                <a:lnTo>
                  <a:pt x="11" y="1192"/>
                </a:lnTo>
                <a:lnTo>
                  <a:pt x="396" y="1137"/>
                </a:lnTo>
                <a:lnTo>
                  <a:pt x="12" y="1119"/>
                </a:lnTo>
                <a:moveTo>
                  <a:pt x="2953" y="1107"/>
                </a:moveTo>
                <a:lnTo>
                  <a:pt x="2322" y="1137"/>
                </a:lnTo>
                <a:lnTo>
                  <a:pt x="2978" y="1231"/>
                </a:lnTo>
                <a:lnTo>
                  <a:pt x="2953" y="1107"/>
                </a:lnTo>
                <a:moveTo>
                  <a:pt x="13" y="990"/>
                </a:moveTo>
                <a:lnTo>
                  <a:pt x="12" y="1064"/>
                </a:lnTo>
                <a:lnTo>
                  <a:pt x="396" y="1045"/>
                </a:lnTo>
                <a:lnTo>
                  <a:pt x="13" y="990"/>
                </a:lnTo>
                <a:moveTo>
                  <a:pt x="2923" y="959"/>
                </a:moveTo>
                <a:lnTo>
                  <a:pt x="2322" y="1045"/>
                </a:lnTo>
                <a:lnTo>
                  <a:pt x="2947" y="1075"/>
                </a:lnTo>
                <a:lnTo>
                  <a:pt x="2923" y="959"/>
                </a:lnTo>
                <a:moveTo>
                  <a:pt x="3853" y="955"/>
                </a:moveTo>
                <a:lnTo>
                  <a:pt x="3161" y="1005"/>
                </a:lnTo>
                <a:lnTo>
                  <a:pt x="3150" y="1085"/>
                </a:lnTo>
                <a:lnTo>
                  <a:pt x="3286" y="1091"/>
                </a:lnTo>
                <a:lnTo>
                  <a:pt x="3147" y="1098"/>
                </a:lnTo>
                <a:lnTo>
                  <a:pt x="3123" y="1252"/>
                </a:lnTo>
                <a:lnTo>
                  <a:pt x="3278" y="1275"/>
                </a:lnTo>
                <a:lnTo>
                  <a:pt x="3121" y="1267"/>
                </a:lnTo>
                <a:lnTo>
                  <a:pt x="3097" y="1419"/>
                </a:lnTo>
                <a:lnTo>
                  <a:pt x="3252" y="1457"/>
                </a:lnTo>
                <a:lnTo>
                  <a:pt x="3095" y="1433"/>
                </a:lnTo>
                <a:lnTo>
                  <a:pt x="3071" y="1586"/>
                </a:lnTo>
                <a:lnTo>
                  <a:pt x="3208" y="1635"/>
                </a:lnTo>
                <a:lnTo>
                  <a:pt x="3068" y="1601"/>
                </a:lnTo>
                <a:lnTo>
                  <a:pt x="3060" y="1649"/>
                </a:lnTo>
                <a:lnTo>
                  <a:pt x="3050" y="1597"/>
                </a:lnTo>
                <a:lnTo>
                  <a:pt x="2270" y="1407"/>
                </a:lnTo>
                <a:lnTo>
                  <a:pt x="3148" y="1808"/>
                </a:lnTo>
                <a:lnTo>
                  <a:pt x="2236" y="1492"/>
                </a:lnTo>
                <a:lnTo>
                  <a:pt x="3045" y="1960"/>
                </a:lnTo>
                <a:lnTo>
                  <a:pt x="3783" y="1964"/>
                </a:lnTo>
                <a:lnTo>
                  <a:pt x="3853" y="955"/>
                </a:lnTo>
                <a:moveTo>
                  <a:pt x="332" y="937"/>
                </a:moveTo>
                <a:lnTo>
                  <a:pt x="232" y="946"/>
                </a:lnTo>
                <a:lnTo>
                  <a:pt x="405" y="954"/>
                </a:lnTo>
                <a:lnTo>
                  <a:pt x="332" y="937"/>
                </a:lnTo>
                <a:moveTo>
                  <a:pt x="2892" y="813"/>
                </a:moveTo>
                <a:lnTo>
                  <a:pt x="2313" y="954"/>
                </a:lnTo>
                <a:lnTo>
                  <a:pt x="2916" y="925"/>
                </a:lnTo>
                <a:lnTo>
                  <a:pt x="2894" y="813"/>
                </a:lnTo>
                <a:lnTo>
                  <a:pt x="2892" y="813"/>
                </a:lnTo>
                <a:moveTo>
                  <a:pt x="2550" y="776"/>
                </a:moveTo>
                <a:lnTo>
                  <a:pt x="2296" y="865"/>
                </a:lnTo>
                <a:lnTo>
                  <a:pt x="2751" y="798"/>
                </a:lnTo>
                <a:lnTo>
                  <a:pt x="2550" y="776"/>
                </a:lnTo>
                <a:moveTo>
                  <a:pt x="2448" y="694"/>
                </a:moveTo>
                <a:lnTo>
                  <a:pt x="2270" y="776"/>
                </a:lnTo>
                <a:lnTo>
                  <a:pt x="2458" y="731"/>
                </a:lnTo>
                <a:lnTo>
                  <a:pt x="2448" y="694"/>
                </a:lnTo>
                <a:moveTo>
                  <a:pt x="463" y="680"/>
                </a:moveTo>
                <a:lnTo>
                  <a:pt x="463" y="684"/>
                </a:lnTo>
                <a:lnTo>
                  <a:pt x="482" y="690"/>
                </a:lnTo>
                <a:lnTo>
                  <a:pt x="463" y="680"/>
                </a:lnTo>
                <a:moveTo>
                  <a:pt x="2420" y="584"/>
                </a:moveTo>
                <a:lnTo>
                  <a:pt x="2236" y="690"/>
                </a:lnTo>
                <a:lnTo>
                  <a:pt x="2429" y="624"/>
                </a:lnTo>
                <a:lnTo>
                  <a:pt x="2420" y="584"/>
                </a:lnTo>
                <a:moveTo>
                  <a:pt x="474" y="574"/>
                </a:moveTo>
                <a:lnTo>
                  <a:pt x="473" y="586"/>
                </a:lnTo>
                <a:lnTo>
                  <a:pt x="524" y="609"/>
                </a:lnTo>
                <a:lnTo>
                  <a:pt x="474" y="574"/>
                </a:lnTo>
                <a:moveTo>
                  <a:pt x="2390" y="469"/>
                </a:moveTo>
                <a:lnTo>
                  <a:pt x="2194" y="609"/>
                </a:lnTo>
                <a:lnTo>
                  <a:pt x="2402" y="515"/>
                </a:lnTo>
                <a:lnTo>
                  <a:pt x="2390" y="469"/>
                </a:lnTo>
                <a:moveTo>
                  <a:pt x="486" y="456"/>
                </a:moveTo>
                <a:lnTo>
                  <a:pt x="483" y="479"/>
                </a:lnTo>
                <a:lnTo>
                  <a:pt x="574" y="532"/>
                </a:lnTo>
                <a:lnTo>
                  <a:pt x="486" y="456"/>
                </a:lnTo>
                <a:moveTo>
                  <a:pt x="2357" y="347"/>
                </a:moveTo>
                <a:lnTo>
                  <a:pt x="2144" y="532"/>
                </a:lnTo>
                <a:lnTo>
                  <a:pt x="2372" y="401"/>
                </a:lnTo>
                <a:lnTo>
                  <a:pt x="2357" y="347"/>
                </a:lnTo>
                <a:moveTo>
                  <a:pt x="500" y="324"/>
                </a:moveTo>
                <a:lnTo>
                  <a:pt x="495" y="364"/>
                </a:lnTo>
                <a:lnTo>
                  <a:pt x="630" y="460"/>
                </a:lnTo>
                <a:lnTo>
                  <a:pt x="500" y="324"/>
                </a:lnTo>
                <a:moveTo>
                  <a:pt x="561" y="225"/>
                </a:moveTo>
                <a:lnTo>
                  <a:pt x="510" y="231"/>
                </a:lnTo>
                <a:lnTo>
                  <a:pt x="510" y="235"/>
                </a:lnTo>
                <a:lnTo>
                  <a:pt x="694" y="393"/>
                </a:lnTo>
                <a:lnTo>
                  <a:pt x="561" y="225"/>
                </a:lnTo>
                <a:moveTo>
                  <a:pt x="686" y="214"/>
                </a:moveTo>
                <a:lnTo>
                  <a:pt x="651" y="216"/>
                </a:lnTo>
                <a:lnTo>
                  <a:pt x="762" y="334"/>
                </a:lnTo>
                <a:lnTo>
                  <a:pt x="686" y="214"/>
                </a:lnTo>
                <a:moveTo>
                  <a:pt x="2323" y="212"/>
                </a:moveTo>
                <a:lnTo>
                  <a:pt x="2088" y="460"/>
                </a:lnTo>
                <a:lnTo>
                  <a:pt x="2340" y="279"/>
                </a:lnTo>
                <a:lnTo>
                  <a:pt x="2323" y="212"/>
                </a:lnTo>
                <a:moveTo>
                  <a:pt x="798" y="203"/>
                </a:moveTo>
                <a:lnTo>
                  <a:pt x="778" y="204"/>
                </a:lnTo>
                <a:lnTo>
                  <a:pt x="838" y="280"/>
                </a:lnTo>
                <a:lnTo>
                  <a:pt x="798" y="203"/>
                </a:lnTo>
                <a:moveTo>
                  <a:pt x="900" y="193"/>
                </a:moveTo>
                <a:lnTo>
                  <a:pt x="891" y="194"/>
                </a:lnTo>
                <a:lnTo>
                  <a:pt x="917" y="235"/>
                </a:lnTo>
                <a:lnTo>
                  <a:pt x="900" y="193"/>
                </a:lnTo>
                <a:moveTo>
                  <a:pt x="997" y="183"/>
                </a:moveTo>
                <a:lnTo>
                  <a:pt x="994" y="183"/>
                </a:lnTo>
                <a:lnTo>
                  <a:pt x="1001" y="197"/>
                </a:lnTo>
                <a:lnTo>
                  <a:pt x="997" y="183"/>
                </a:lnTo>
                <a:moveTo>
                  <a:pt x="2284" y="63"/>
                </a:moveTo>
                <a:lnTo>
                  <a:pt x="2023" y="393"/>
                </a:lnTo>
                <a:lnTo>
                  <a:pt x="2306" y="148"/>
                </a:lnTo>
                <a:lnTo>
                  <a:pt x="2284" y="63"/>
                </a:lnTo>
                <a:moveTo>
                  <a:pt x="2154" y="22"/>
                </a:moveTo>
                <a:lnTo>
                  <a:pt x="1954" y="334"/>
                </a:lnTo>
                <a:lnTo>
                  <a:pt x="2246" y="28"/>
                </a:lnTo>
                <a:lnTo>
                  <a:pt x="2154" y="22"/>
                </a:lnTo>
                <a:moveTo>
                  <a:pt x="2017" y="13"/>
                </a:moveTo>
                <a:lnTo>
                  <a:pt x="1879" y="280"/>
                </a:lnTo>
                <a:lnTo>
                  <a:pt x="2086" y="18"/>
                </a:lnTo>
                <a:lnTo>
                  <a:pt x="2017" y="13"/>
                </a:lnTo>
                <a:moveTo>
                  <a:pt x="1892" y="7"/>
                </a:moveTo>
                <a:lnTo>
                  <a:pt x="1801" y="235"/>
                </a:lnTo>
                <a:lnTo>
                  <a:pt x="1945" y="9"/>
                </a:lnTo>
                <a:lnTo>
                  <a:pt x="1892" y="7"/>
                </a:lnTo>
                <a:moveTo>
                  <a:pt x="1788" y="0"/>
                </a:moveTo>
                <a:lnTo>
                  <a:pt x="1761" y="46"/>
                </a:lnTo>
                <a:lnTo>
                  <a:pt x="1717" y="197"/>
                </a:lnTo>
                <a:lnTo>
                  <a:pt x="1818" y="1"/>
                </a:lnTo>
                <a:lnTo>
                  <a:pt x="17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13"/>
          <p:cNvSpPr>
            <a:spLocks noEditPoints="1"/>
          </p:cNvSpPr>
          <p:nvPr/>
        </p:nvSpPr>
        <p:spPr bwMode="auto">
          <a:xfrm>
            <a:off x="3845096" y="2935342"/>
            <a:ext cx="5943090" cy="3545224"/>
          </a:xfrm>
          <a:custGeom>
            <a:avLst/>
            <a:gdLst>
              <a:gd name="T0" fmla="*/ 3206 w 3284"/>
              <a:gd name="T1" fmla="*/ 1634 h 1959"/>
              <a:gd name="T2" fmla="*/ 3093 w 3284"/>
              <a:gd name="T3" fmla="*/ 1432 h 1959"/>
              <a:gd name="T4" fmla="*/ 3121 w 3284"/>
              <a:gd name="T5" fmla="*/ 1251 h 1959"/>
              <a:gd name="T6" fmla="*/ 3121 w 3284"/>
              <a:gd name="T7" fmla="*/ 1251 h 1959"/>
              <a:gd name="T8" fmla="*/ 3284 w 3284"/>
              <a:gd name="T9" fmla="*/ 1090 h 1959"/>
              <a:gd name="T10" fmla="*/ 1715 w 3284"/>
              <a:gd name="T11" fmla="*/ 196 h 1959"/>
              <a:gd name="T12" fmla="*/ 1457 w 3284"/>
              <a:gd name="T13" fmla="*/ 139 h 1959"/>
              <a:gd name="T14" fmla="*/ 992 w 3284"/>
              <a:gd name="T15" fmla="*/ 182 h 1959"/>
              <a:gd name="T16" fmla="*/ 889 w 3284"/>
              <a:gd name="T17" fmla="*/ 193 h 1959"/>
              <a:gd name="T18" fmla="*/ 776 w 3284"/>
              <a:gd name="T19" fmla="*/ 203 h 1959"/>
              <a:gd name="T20" fmla="*/ 649 w 3284"/>
              <a:gd name="T21" fmla="*/ 215 h 1959"/>
              <a:gd name="T22" fmla="*/ 508 w 3284"/>
              <a:gd name="T23" fmla="*/ 234 h 1959"/>
              <a:gd name="T24" fmla="*/ 493 w 3284"/>
              <a:gd name="T25" fmla="*/ 363 h 1959"/>
              <a:gd name="T26" fmla="*/ 481 w 3284"/>
              <a:gd name="T27" fmla="*/ 478 h 1959"/>
              <a:gd name="T28" fmla="*/ 471 w 3284"/>
              <a:gd name="T29" fmla="*/ 585 h 1959"/>
              <a:gd name="T30" fmla="*/ 461 w 3284"/>
              <a:gd name="T31" fmla="*/ 683 h 1959"/>
              <a:gd name="T32" fmla="*/ 403 w 3284"/>
              <a:gd name="T33" fmla="*/ 953 h 1959"/>
              <a:gd name="T34" fmla="*/ 11 w 3284"/>
              <a:gd name="T35" fmla="*/ 989 h 1959"/>
              <a:gd name="T36" fmla="*/ 10 w 3284"/>
              <a:gd name="T37" fmla="*/ 1118 h 1959"/>
              <a:gd name="T38" fmla="*/ 7 w 3284"/>
              <a:gd name="T39" fmla="*/ 1246 h 1959"/>
              <a:gd name="T40" fmla="*/ 6 w 3284"/>
              <a:gd name="T41" fmla="*/ 1377 h 1959"/>
              <a:gd name="T42" fmla="*/ 4 w 3284"/>
              <a:gd name="T43" fmla="*/ 1513 h 1959"/>
              <a:gd name="T44" fmla="*/ 2 w 3284"/>
              <a:gd name="T45" fmla="*/ 1656 h 1959"/>
              <a:gd name="T46" fmla="*/ 0 w 3284"/>
              <a:gd name="T47" fmla="*/ 1811 h 1959"/>
              <a:gd name="T48" fmla="*/ 69 w 3284"/>
              <a:gd name="T49" fmla="*/ 1940 h 1959"/>
              <a:gd name="T50" fmla="*/ 320 w 3284"/>
              <a:gd name="T51" fmla="*/ 1942 h 1959"/>
              <a:gd name="T52" fmla="*/ 513 w 3284"/>
              <a:gd name="T53" fmla="*/ 1943 h 1959"/>
              <a:gd name="T54" fmla="*/ 670 w 3284"/>
              <a:gd name="T55" fmla="*/ 1943 h 1959"/>
              <a:gd name="T56" fmla="*/ 802 w 3284"/>
              <a:gd name="T57" fmla="*/ 1944 h 1959"/>
              <a:gd name="T58" fmla="*/ 1800 w 3284"/>
              <a:gd name="T59" fmla="*/ 1951 h 1959"/>
              <a:gd name="T60" fmla="*/ 1904 w 3284"/>
              <a:gd name="T61" fmla="*/ 1951 h 1959"/>
              <a:gd name="T62" fmla="*/ 2019 w 3284"/>
              <a:gd name="T63" fmla="*/ 1952 h 1959"/>
              <a:gd name="T64" fmla="*/ 2151 w 3284"/>
              <a:gd name="T65" fmla="*/ 1953 h 1959"/>
              <a:gd name="T66" fmla="*/ 2307 w 3284"/>
              <a:gd name="T67" fmla="*/ 1953 h 1959"/>
              <a:gd name="T68" fmla="*/ 2494 w 3284"/>
              <a:gd name="T69" fmla="*/ 1955 h 1959"/>
              <a:gd name="T70" fmla="*/ 2731 w 3284"/>
              <a:gd name="T71" fmla="*/ 1956 h 1959"/>
              <a:gd name="T72" fmla="*/ 3043 w 3284"/>
              <a:gd name="T73" fmla="*/ 1959 h 1959"/>
              <a:gd name="T74" fmla="*/ 2268 w 3284"/>
              <a:gd name="T75" fmla="*/ 1406 h 1959"/>
              <a:gd name="T76" fmla="*/ 2294 w 3284"/>
              <a:gd name="T77" fmla="*/ 1318 h 1959"/>
              <a:gd name="T78" fmla="*/ 2311 w 3284"/>
              <a:gd name="T79" fmla="*/ 1228 h 1959"/>
              <a:gd name="T80" fmla="*/ 2320 w 3284"/>
              <a:gd name="T81" fmla="*/ 1136 h 1959"/>
              <a:gd name="T82" fmla="*/ 2320 w 3284"/>
              <a:gd name="T83" fmla="*/ 1044 h 1959"/>
              <a:gd name="T84" fmla="*/ 2311 w 3284"/>
              <a:gd name="T85" fmla="*/ 953 h 1959"/>
              <a:gd name="T86" fmla="*/ 2294 w 3284"/>
              <a:gd name="T87" fmla="*/ 864 h 1959"/>
              <a:gd name="T88" fmla="*/ 2456 w 3284"/>
              <a:gd name="T89" fmla="*/ 730 h 1959"/>
              <a:gd name="T90" fmla="*/ 2427 w 3284"/>
              <a:gd name="T91" fmla="*/ 623 h 1959"/>
              <a:gd name="T92" fmla="*/ 2400 w 3284"/>
              <a:gd name="T93" fmla="*/ 514 h 1959"/>
              <a:gd name="T94" fmla="*/ 2370 w 3284"/>
              <a:gd name="T95" fmla="*/ 400 h 1959"/>
              <a:gd name="T96" fmla="*/ 2338 w 3284"/>
              <a:gd name="T97" fmla="*/ 278 h 1959"/>
              <a:gd name="T98" fmla="*/ 2304 w 3284"/>
              <a:gd name="T99" fmla="*/ 147 h 1959"/>
              <a:gd name="T100" fmla="*/ 2273 w 3284"/>
              <a:gd name="T101" fmla="*/ 28 h 1959"/>
              <a:gd name="T102" fmla="*/ 2152 w 3284"/>
              <a:gd name="T103" fmla="*/ 21 h 1959"/>
              <a:gd name="T104" fmla="*/ 2015 w 3284"/>
              <a:gd name="T105" fmla="*/ 12 h 1959"/>
              <a:gd name="T106" fmla="*/ 1890 w 3284"/>
              <a:gd name="T107" fmla="*/ 6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4" h="1959">
                <a:moveTo>
                  <a:pt x="3069" y="1585"/>
                </a:moveTo>
                <a:lnTo>
                  <a:pt x="3066" y="1600"/>
                </a:lnTo>
                <a:lnTo>
                  <a:pt x="3206" y="1634"/>
                </a:lnTo>
                <a:lnTo>
                  <a:pt x="3069" y="1585"/>
                </a:lnTo>
                <a:close/>
                <a:moveTo>
                  <a:pt x="3095" y="1418"/>
                </a:moveTo>
                <a:lnTo>
                  <a:pt x="3093" y="1432"/>
                </a:lnTo>
                <a:lnTo>
                  <a:pt x="3250" y="1456"/>
                </a:lnTo>
                <a:lnTo>
                  <a:pt x="3095" y="1418"/>
                </a:lnTo>
                <a:close/>
                <a:moveTo>
                  <a:pt x="3121" y="1251"/>
                </a:moveTo>
                <a:lnTo>
                  <a:pt x="3119" y="1266"/>
                </a:lnTo>
                <a:lnTo>
                  <a:pt x="3276" y="1274"/>
                </a:lnTo>
                <a:lnTo>
                  <a:pt x="3121" y="1251"/>
                </a:lnTo>
                <a:close/>
                <a:moveTo>
                  <a:pt x="3148" y="1084"/>
                </a:moveTo>
                <a:lnTo>
                  <a:pt x="3145" y="1097"/>
                </a:lnTo>
                <a:lnTo>
                  <a:pt x="3284" y="1090"/>
                </a:lnTo>
                <a:lnTo>
                  <a:pt x="3148" y="1084"/>
                </a:lnTo>
                <a:close/>
                <a:moveTo>
                  <a:pt x="1816" y="0"/>
                </a:moveTo>
                <a:lnTo>
                  <a:pt x="1715" y="196"/>
                </a:lnTo>
                <a:lnTo>
                  <a:pt x="1759" y="45"/>
                </a:lnTo>
                <a:lnTo>
                  <a:pt x="1467" y="549"/>
                </a:lnTo>
                <a:lnTo>
                  <a:pt x="1457" y="139"/>
                </a:lnTo>
                <a:lnTo>
                  <a:pt x="995" y="182"/>
                </a:lnTo>
                <a:lnTo>
                  <a:pt x="999" y="196"/>
                </a:lnTo>
                <a:lnTo>
                  <a:pt x="992" y="182"/>
                </a:lnTo>
                <a:lnTo>
                  <a:pt x="898" y="192"/>
                </a:lnTo>
                <a:lnTo>
                  <a:pt x="915" y="234"/>
                </a:lnTo>
                <a:lnTo>
                  <a:pt x="889" y="193"/>
                </a:lnTo>
                <a:lnTo>
                  <a:pt x="796" y="202"/>
                </a:lnTo>
                <a:lnTo>
                  <a:pt x="836" y="279"/>
                </a:lnTo>
                <a:lnTo>
                  <a:pt x="776" y="203"/>
                </a:lnTo>
                <a:lnTo>
                  <a:pt x="684" y="213"/>
                </a:lnTo>
                <a:lnTo>
                  <a:pt x="760" y="333"/>
                </a:lnTo>
                <a:lnTo>
                  <a:pt x="649" y="215"/>
                </a:lnTo>
                <a:lnTo>
                  <a:pt x="559" y="224"/>
                </a:lnTo>
                <a:lnTo>
                  <a:pt x="692" y="392"/>
                </a:lnTo>
                <a:lnTo>
                  <a:pt x="508" y="234"/>
                </a:lnTo>
                <a:lnTo>
                  <a:pt x="498" y="323"/>
                </a:lnTo>
                <a:lnTo>
                  <a:pt x="628" y="459"/>
                </a:lnTo>
                <a:lnTo>
                  <a:pt x="493" y="363"/>
                </a:lnTo>
                <a:lnTo>
                  <a:pt x="484" y="455"/>
                </a:lnTo>
                <a:lnTo>
                  <a:pt x="572" y="531"/>
                </a:lnTo>
                <a:lnTo>
                  <a:pt x="481" y="478"/>
                </a:lnTo>
                <a:lnTo>
                  <a:pt x="472" y="573"/>
                </a:lnTo>
                <a:lnTo>
                  <a:pt x="522" y="608"/>
                </a:lnTo>
                <a:lnTo>
                  <a:pt x="471" y="585"/>
                </a:lnTo>
                <a:lnTo>
                  <a:pt x="461" y="679"/>
                </a:lnTo>
                <a:lnTo>
                  <a:pt x="480" y="689"/>
                </a:lnTo>
                <a:lnTo>
                  <a:pt x="461" y="683"/>
                </a:lnTo>
                <a:lnTo>
                  <a:pt x="434" y="925"/>
                </a:lnTo>
                <a:lnTo>
                  <a:pt x="330" y="936"/>
                </a:lnTo>
                <a:lnTo>
                  <a:pt x="403" y="953"/>
                </a:lnTo>
                <a:lnTo>
                  <a:pt x="230" y="945"/>
                </a:lnTo>
                <a:lnTo>
                  <a:pt x="11" y="966"/>
                </a:lnTo>
                <a:lnTo>
                  <a:pt x="11" y="989"/>
                </a:lnTo>
                <a:lnTo>
                  <a:pt x="394" y="1044"/>
                </a:lnTo>
                <a:lnTo>
                  <a:pt x="10" y="1063"/>
                </a:lnTo>
                <a:lnTo>
                  <a:pt x="10" y="1118"/>
                </a:lnTo>
                <a:lnTo>
                  <a:pt x="394" y="1136"/>
                </a:lnTo>
                <a:lnTo>
                  <a:pt x="9" y="1191"/>
                </a:lnTo>
                <a:lnTo>
                  <a:pt x="7" y="1246"/>
                </a:lnTo>
                <a:lnTo>
                  <a:pt x="403" y="1228"/>
                </a:lnTo>
                <a:lnTo>
                  <a:pt x="7" y="1323"/>
                </a:lnTo>
                <a:lnTo>
                  <a:pt x="6" y="1377"/>
                </a:lnTo>
                <a:lnTo>
                  <a:pt x="420" y="1318"/>
                </a:lnTo>
                <a:lnTo>
                  <a:pt x="5" y="1461"/>
                </a:lnTo>
                <a:lnTo>
                  <a:pt x="4" y="1513"/>
                </a:lnTo>
                <a:lnTo>
                  <a:pt x="446" y="1406"/>
                </a:lnTo>
                <a:lnTo>
                  <a:pt x="2" y="1608"/>
                </a:lnTo>
                <a:lnTo>
                  <a:pt x="2" y="1656"/>
                </a:lnTo>
                <a:lnTo>
                  <a:pt x="480" y="1491"/>
                </a:lnTo>
                <a:lnTo>
                  <a:pt x="1" y="1767"/>
                </a:lnTo>
                <a:lnTo>
                  <a:pt x="0" y="1811"/>
                </a:lnTo>
                <a:lnTo>
                  <a:pt x="522" y="1572"/>
                </a:lnTo>
                <a:lnTo>
                  <a:pt x="6" y="1939"/>
                </a:lnTo>
                <a:lnTo>
                  <a:pt x="69" y="1940"/>
                </a:lnTo>
                <a:lnTo>
                  <a:pt x="572" y="1650"/>
                </a:lnTo>
                <a:lnTo>
                  <a:pt x="235" y="1940"/>
                </a:lnTo>
                <a:lnTo>
                  <a:pt x="320" y="1942"/>
                </a:lnTo>
                <a:lnTo>
                  <a:pt x="628" y="1722"/>
                </a:lnTo>
                <a:lnTo>
                  <a:pt x="419" y="1942"/>
                </a:lnTo>
                <a:lnTo>
                  <a:pt x="513" y="1943"/>
                </a:lnTo>
                <a:lnTo>
                  <a:pt x="692" y="1788"/>
                </a:lnTo>
                <a:lnTo>
                  <a:pt x="571" y="1943"/>
                </a:lnTo>
                <a:lnTo>
                  <a:pt x="670" y="1943"/>
                </a:lnTo>
                <a:lnTo>
                  <a:pt x="760" y="1849"/>
                </a:lnTo>
                <a:lnTo>
                  <a:pt x="700" y="1944"/>
                </a:lnTo>
                <a:lnTo>
                  <a:pt x="802" y="1944"/>
                </a:lnTo>
                <a:lnTo>
                  <a:pt x="836" y="1901"/>
                </a:lnTo>
                <a:lnTo>
                  <a:pt x="814" y="1944"/>
                </a:lnTo>
                <a:lnTo>
                  <a:pt x="1800" y="1951"/>
                </a:lnTo>
                <a:lnTo>
                  <a:pt x="1799" y="1947"/>
                </a:lnTo>
                <a:lnTo>
                  <a:pt x="1800" y="1951"/>
                </a:lnTo>
                <a:lnTo>
                  <a:pt x="1904" y="1951"/>
                </a:lnTo>
                <a:lnTo>
                  <a:pt x="1877" y="1901"/>
                </a:lnTo>
                <a:lnTo>
                  <a:pt x="1917" y="1951"/>
                </a:lnTo>
                <a:lnTo>
                  <a:pt x="2019" y="1952"/>
                </a:lnTo>
                <a:lnTo>
                  <a:pt x="1952" y="1849"/>
                </a:lnTo>
                <a:lnTo>
                  <a:pt x="2052" y="1952"/>
                </a:lnTo>
                <a:lnTo>
                  <a:pt x="2151" y="1953"/>
                </a:lnTo>
                <a:lnTo>
                  <a:pt x="2021" y="1788"/>
                </a:lnTo>
                <a:lnTo>
                  <a:pt x="2213" y="1953"/>
                </a:lnTo>
                <a:lnTo>
                  <a:pt x="2307" y="1953"/>
                </a:lnTo>
                <a:lnTo>
                  <a:pt x="2086" y="1722"/>
                </a:lnTo>
                <a:lnTo>
                  <a:pt x="2412" y="1955"/>
                </a:lnTo>
                <a:lnTo>
                  <a:pt x="2494" y="1955"/>
                </a:lnTo>
                <a:lnTo>
                  <a:pt x="2142" y="1650"/>
                </a:lnTo>
                <a:lnTo>
                  <a:pt x="2672" y="1956"/>
                </a:lnTo>
                <a:lnTo>
                  <a:pt x="2731" y="1956"/>
                </a:lnTo>
                <a:lnTo>
                  <a:pt x="2192" y="1572"/>
                </a:lnTo>
                <a:lnTo>
                  <a:pt x="3036" y="1959"/>
                </a:lnTo>
                <a:lnTo>
                  <a:pt x="3043" y="1959"/>
                </a:lnTo>
                <a:lnTo>
                  <a:pt x="2234" y="1491"/>
                </a:lnTo>
                <a:lnTo>
                  <a:pt x="3146" y="1807"/>
                </a:lnTo>
                <a:lnTo>
                  <a:pt x="2268" y="1406"/>
                </a:lnTo>
                <a:lnTo>
                  <a:pt x="3048" y="1596"/>
                </a:lnTo>
                <a:lnTo>
                  <a:pt x="3045" y="1577"/>
                </a:lnTo>
                <a:lnTo>
                  <a:pt x="2294" y="1318"/>
                </a:lnTo>
                <a:lnTo>
                  <a:pt x="3014" y="1422"/>
                </a:lnTo>
                <a:lnTo>
                  <a:pt x="3009" y="1397"/>
                </a:lnTo>
                <a:lnTo>
                  <a:pt x="2311" y="1228"/>
                </a:lnTo>
                <a:lnTo>
                  <a:pt x="2981" y="1259"/>
                </a:lnTo>
                <a:lnTo>
                  <a:pt x="2976" y="1230"/>
                </a:lnTo>
                <a:lnTo>
                  <a:pt x="2320" y="1136"/>
                </a:lnTo>
                <a:lnTo>
                  <a:pt x="2951" y="1106"/>
                </a:lnTo>
                <a:lnTo>
                  <a:pt x="2945" y="1074"/>
                </a:lnTo>
                <a:lnTo>
                  <a:pt x="2320" y="1044"/>
                </a:lnTo>
                <a:lnTo>
                  <a:pt x="2921" y="958"/>
                </a:lnTo>
                <a:lnTo>
                  <a:pt x="2914" y="924"/>
                </a:lnTo>
                <a:lnTo>
                  <a:pt x="2311" y="953"/>
                </a:lnTo>
                <a:lnTo>
                  <a:pt x="2890" y="812"/>
                </a:lnTo>
                <a:lnTo>
                  <a:pt x="2749" y="797"/>
                </a:lnTo>
                <a:lnTo>
                  <a:pt x="2294" y="864"/>
                </a:lnTo>
                <a:lnTo>
                  <a:pt x="2548" y="775"/>
                </a:lnTo>
                <a:lnTo>
                  <a:pt x="2465" y="765"/>
                </a:lnTo>
                <a:lnTo>
                  <a:pt x="2456" y="730"/>
                </a:lnTo>
                <a:lnTo>
                  <a:pt x="2268" y="775"/>
                </a:lnTo>
                <a:lnTo>
                  <a:pt x="2446" y="693"/>
                </a:lnTo>
                <a:lnTo>
                  <a:pt x="2427" y="623"/>
                </a:lnTo>
                <a:lnTo>
                  <a:pt x="2234" y="689"/>
                </a:lnTo>
                <a:lnTo>
                  <a:pt x="2418" y="583"/>
                </a:lnTo>
                <a:lnTo>
                  <a:pt x="2400" y="514"/>
                </a:lnTo>
                <a:lnTo>
                  <a:pt x="2192" y="608"/>
                </a:lnTo>
                <a:lnTo>
                  <a:pt x="2388" y="468"/>
                </a:lnTo>
                <a:lnTo>
                  <a:pt x="2370" y="400"/>
                </a:lnTo>
                <a:lnTo>
                  <a:pt x="2142" y="531"/>
                </a:lnTo>
                <a:lnTo>
                  <a:pt x="2355" y="346"/>
                </a:lnTo>
                <a:lnTo>
                  <a:pt x="2338" y="278"/>
                </a:lnTo>
                <a:lnTo>
                  <a:pt x="2086" y="459"/>
                </a:lnTo>
                <a:lnTo>
                  <a:pt x="2321" y="211"/>
                </a:lnTo>
                <a:lnTo>
                  <a:pt x="2304" y="147"/>
                </a:lnTo>
                <a:lnTo>
                  <a:pt x="2021" y="392"/>
                </a:lnTo>
                <a:lnTo>
                  <a:pt x="2282" y="62"/>
                </a:lnTo>
                <a:lnTo>
                  <a:pt x="2273" y="28"/>
                </a:lnTo>
                <a:lnTo>
                  <a:pt x="2244" y="27"/>
                </a:lnTo>
                <a:lnTo>
                  <a:pt x="1952" y="333"/>
                </a:lnTo>
                <a:lnTo>
                  <a:pt x="2152" y="21"/>
                </a:lnTo>
                <a:lnTo>
                  <a:pt x="2084" y="17"/>
                </a:lnTo>
                <a:lnTo>
                  <a:pt x="1877" y="279"/>
                </a:lnTo>
                <a:lnTo>
                  <a:pt x="2015" y="12"/>
                </a:lnTo>
                <a:lnTo>
                  <a:pt x="1943" y="8"/>
                </a:lnTo>
                <a:lnTo>
                  <a:pt x="1799" y="234"/>
                </a:lnTo>
                <a:lnTo>
                  <a:pt x="1890" y="6"/>
                </a:lnTo>
                <a:lnTo>
                  <a:pt x="1816" y="0"/>
                </a:lnTo>
                <a:close/>
              </a:path>
            </a:pathLst>
          </a:custGeom>
          <a:solidFill>
            <a:srgbClr val="A3C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14"/>
          <p:cNvSpPr>
            <a:spLocks noEditPoints="1"/>
          </p:cNvSpPr>
          <p:nvPr/>
        </p:nvSpPr>
        <p:spPr bwMode="auto">
          <a:xfrm>
            <a:off x="3845096" y="2935342"/>
            <a:ext cx="5943090" cy="3545224"/>
          </a:xfrm>
          <a:custGeom>
            <a:avLst/>
            <a:gdLst>
              <a:gd name="T0" fmla="*/ 3206 w 3284"/>
              <a:gd name="T1" fmla="*/ 1634 h 1959"/>
              <a:gd name="T2" fmla="*/ 3093 w 3284"/>
              <a:gd name="T3" fmla="*/ 1432 h 1959"/>
              <a:gd name="T4" fmla="*/ 3121 w 3284"/>
              <a:gd name="T5" fmla="*/ 1251 h 1959"/>
              <a:gd name="T6" fmla="*/ 3121 w 3284"/>
              <a:gd name="T7" fmla="*/ 1251 h 1959"/>
              <a:gd name="T8" fmla="*/ 3284 w 3284"/>
              <a:gd name="T9" fmla="*/ 1090 h 1959"/>
              <a:gd name="T10" fmla="*/ 1715 w 3284"/>
              <a:gd name="T11" fmla="*/ 196 h 1959"/>
              <a:gd name="T12" fmla="*/ 1457 w 3284"/>
              <a:gd name="T13" fmla="*/ 139 h 1959"/>
              <a:gd name="T14" fmla="*/ 992 w 3284"/>
              <a:gd name="T15" fmla="*/ 182 h 1959"/>
              <a:gd name="T16" fmla="*/ 889 w 3284"/>
              <a:gd name="T17" fmla="*/ 193 h 1959"/>
              <a:gd name="T18" fmla="*/ 776 w 3284"/>
              <a:gd name="T19" fmla="*/ 203 h 1959"/>
              <a:gd name="T20" fmla="*/ 649 w 3284"/>
              <a:gd name="T21" fmla="*/ 215 h 1959"/>
              <a:gd name="T22" fmla="*/ 508 w 3284"/>
              <a:gd name="T23" fmla="*/ 234 h 1959"/>
              <a:gd name="T24" fmla="*/ 493 w 3284"/>
              <a:gd name="T25" fmla="*/ 363 h 1959"/>
              <a:gd name="T26" fmla="*/ 481 w 3284"/>
              <a:gd name="T27" fmla="*/ 478 h 1959"/>
              <a:gd name="T28" fmla="*/ 471 w 3284"/>
              <a:gd name="T29" fmla="*/ 585 h 1959"/>
              <a:gd name="T30" fmla="*/ 461 w 3284"/>
              <a:gd name="T31" fmla="*/ 683 h 1959"/>
              <a:gd name="T32" fmla="*/ 403 w 3284"/>
              <a:gd name="T33" fmla="*/ 953 h 1959"/>
              <a:gd name="T34" fmla="*/ 11 w 3284"/>
              <a:gd name="T35" fmla="*/ 989 h 1959"/>
              <a:gd name="T36" fmla="*/ 10 w 3284"/>
              <a:gd name="T37" fmla="*/ 1118 h 1959"/>
              <a:gd name="T38" fmla="*/ 7 w 3284"/>
              <a:gd name="T39" fmla="*/ 1246 h 1959"/>
              <a:gd name="T40" fmla="*/ 6 w 3284"/>
              <a:gd name="T41" fmla="*/ 1377 h 1959"/>
              <a:gd name="T42" fmla="*/ 4 w 3284"/>
              <a:gd name="T43" fmla="*/ 1513 h 1959"/>
              <a:gd name="T44" fmla="*/ 2 w 3284"/>
              <a:gd name="T45" fmla="*/ 1656 h 1959"/>
              <a:gd name="T46" fmla="*/ 0 w 3284"/>
              <a:gd name="T47" fmla="*/ 1811 h 1959"/>
              <a:gd name="T48" fmla="*/ 69 w 3284"/>
              <a:gd name="T49" fmla="*/ 1940 h 1959"/>
              <a:gd name="T50" fmla="*/ 320 w 3284"/>
              <a:gd name="T51" fmla="*/ 1942 h 1959"/>
              <a:gd name="T52" fmla="*/ 513 w 3284"/>
              <a:gd name="T53" fmla="*/ 1943 h 1959"/>
              <a:gd name="T54" fmla="*/ 670 w 3284"/>
              <a:gd name="T55" fmla="*/ 1943 h 1959"/>
              <a:gd name="T56" fmla="*/ 802 w 3284"/>
              <a:gd name="T57" fmla="*/ 1944 h 1959"/>
              <a:gd name="T58" fmla="*/ 1800 w 3284"/>
              <a:gd name="T59" fmla="*/ 1951 h 1959"/>
              <a:gd name="T60" fmla="*/ 1904 w 3284"/>
              <a:gd name="T61" fmla="*/ 1951 h 1959"/>
              <a:gd name="T62" fmla="*/ 2019 w 3284"/>
              <a:gd name="T63" fmla="*/ 1952 h 1959"/>
              <a:gd name="T64" fmla="*/ 2151 w 3284"/>
              <a:gd name="T65" fmla="*/ 1953 h 1959"/>
              <a:gd name="T66" fmla="*/ 2307 w 3284"/>
              <a:gd name="T67" fmla="*/ 1953 h 1959"/>
              <a:gd name="T68" fmla="*/ 2494 w 3284"/>
              <a:gd name="T69" fmla="*/ 1955 h 1959"/>
              <a:gd name="T70" fmla="*/ 2731 w 3284"/>
              <a:gd name="T71" fmla="*/ 1956 h 1959"/>
              <a:gd name="T72" fmla="*/ 3043 w 3284"/>
              <a:gd name="T73" fmla="*/ 1959 h 1959"/>
              <a:gd name="T74" fmla="*/ 2268 w 3284"/>
              <a:gd name="T75" fmla="*/ 1406 h 1959"/>
              <a:gd name="T76" fmla="*/ 2294 w 3284"/>
              <a:gd name="T77" fmla="*/ 1318 h 1959"/>
              <a:gd name="T78" fmla="*/ 2311 w 3284"/>
              <a:gd name="T79" fmla="*/ 1228 h 1959"/>
              <a:gd name="T80" fmla="*/ 2320 w 3284"/>
              <a:gd name="T81" fmla="*/ 1136 h 1959"/>
              <a:gd name="T82" fmla="*/ 2320 w 3284"/>
              <a:gd name="T83" fmla="*/ 1044 h 1959"/>
              <a:gd name="T84" fmla="*/ 2311 w 3284"/>
              <a:gd name="T85" fmla="*/ 953 h 1959"/>
              <a:gd name="T86" fmla="*/ 2294 w 3284"/>
              <a:gd name="T87" fmla="*/ 864 h 1959"/>
              <a:gd name="T88" fmla="*/ 2456 w 3284"/>
              <a:gd name="T89" fmla="*/ 730 h 1959"/>
              <a:gd name="T90" fmla="*/ 2427 w 3284"/>
              <a:gd name="T91" fmla="*/ 623 h 1959"/>
              <a:gd name="T92" fmla="*/ 2400 w 3284"/>
              <a:gd name="T93" fmla="*/ 514 h 1959"/>
              <a:gd name="T94" fmla="*/ 2370 w 3284"/>
              <a:gd name="T95" fmla="*/ 400 h 1959"/>
              <a:gd name="T96" fmla="*/ 2338 w 3284"/>
              <a:gd name="T97" fmla="*/ 278 h 1959"/>
              <a:gd name="T98" fmla="*/ 2304 w 3284"/>
              <a:gd name="T99" fmla="*/ 147 h 1959"/>
              <a:gd name="T100" fmla="*/ 2273 w 3284"/>
              <a:gd name="T101" fmla="*/ 28 h 1959"/>
              <a:gd name="T102" fmla="*/ 2152 w 3284"/>
              <a:gd name="T103" fmla="*/ 21 h 1959"/>
              <a:gd name="T104" fmla="*/ 2015 w 3284"/>
              <a:gd name="T105" fmla="*/ 12 h 1959"/>
              <a:gd name="T106" fmla="*/ 1890 w 3284"/>
              <a:gd name="T107" fmla="*/ 6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4" h="1959">
                <a:moveTo>
                  <a:pt x="3069" y="1585"/>
                </a:moveTo>
                <a:lnTo>
                  <a:pt x="3066" y="1600"/>
                </a:lnTo>
                <a:lnTo>
                  <a:pt x="3206" y="1634"/>
                </a:lnTo>
                <a:lnTo>
                  <a:pt x="3069" y="1585"/>
                </a:lnTo>
                <a:moveTo>
                  <a:pt x="3095" y="1418"/>
                </a:moveTo>
                <a:lnTo>
                  <a:pt x="3093" y="1432"/>
                </a:lnTo>
                <a:lnTo>
                  <a:pt x="3250" y="1456"/>
                </a:lnTo>
                <a:lnTo>
                  <a:pt x="3095" y="1418"/>
                </a:lnTo>
                <a:moveTo>
                  <a:pt x="3121" y="1251"/>
                </a:moveTo>
                <a:lnTo>
                  <a:pt x="3119" y="1266"/>
                </a:lnTo>
                <a:lnTo>
                  <a:pt x="3276" y="1274"/>
                </a:lnTo>
                <a:lnTo>
                  <a:pt x="3121" y="1251"/>
                </a:lnTo>
                <a:moveTo>
                  <a:pt x="3148" y="1084"/>
                </a:moveTo>
                <a:lnTo>
                  <a:pt x="3145" y="1097"/>
                </a:lnTo>
                <a:lnTo>
                  <a:pt x="3284" y="1090"/>
                </a:lnTo>
                <a:lnTo>
                  <a:pt x="3148" y="1084"/>
                </a:lnTo>
                <a:moveTo>
                  <a:pt x="1816" y="0"/>
                </a:moveTo>
                <a:lnTo>
                  <a:pt x="1715" y="196"/>
                </a:lnTo>
                <a:lnTo>
                  <a:pt x="1759" y="45"/>
                </a:lnTo>
                <a:lnTo>
                  <a:pt x="1467" y="549"/>
                </a:lnTo>
                <a:lnTo>
                  <a:pt x="1457" y="139"/>
                </a:lnTo>
                <a:lnTo>
                  <a:pt x="995" y="182"/>
                </a:lnTo>
                <a:lnTo>
                  <a:pt x="999" y="196"/>
                </a:lnTo>
                <a:lnTo>
                  <a:pt x="992" y="182"/>
                </a:lnTo>
                <a:lnTo>
                  <a:pt x="898" y="192"/>
                </a:lnTo>
                <a:lnTo>
                  <a:pt x="915" y="234"/>
                </a:lnTo>
                <a:lnTo>
                  <a:pt x="889" y="193"/>
                </a:lnTo>
                <a:lnTo>
                  <a:pt x="796" y="202"/>
                </a:lnTo>
                <a:lnTo>
                  <a:pt x="836" y="279"/>
                </a:lnTo>
                <a:lnTo>
                  <a:pt x="776" y="203"/>
                </a:lnTo>
                <a:lnTo>
                  <a:pt x="684" y="213"/>
                </a:lnTo>
                <a:lnTo>
                  <a:pt x="760" y="333"/>
                </a:lnTo>
                <a:lnTo>
                  <a:pt x="649" y="215"/>
                </a:lnTo>
                <a:lnTo>
                  <a:pt x="559" y="224"/>
                </a:lnTo>
                <a:lnTo>
                  <a:pt x="692" y="392"/>
                </a:lnTo>
                <a:lnTo>
                  <a:pt x="508" y="234"/>
                </a:lnTo>
                <a:lnTo>
                  <a:pt x="498" y="323"/>
                </a:lnTo>
                <a:lnTo>
                  <a:pt x="628" y="459"/>
                </a:lnTo>
                <a:lnTo>
                  <a:pt x="493" y="363"/>
                </a:lnTo>
                <a:lnTo>
                  <a:pt x="484" y="455"/>
                </a:lnTo>
                <a:lnTo>
                  <a:pt x="572" y="531"/>
                </a:lnTo>
                <a:lnTo>
                  <a:pt x="481" y="478"/>
                </a:lnTo>
                <a:lnTo>
                  <a:pt x="472" y="573"/>
                </a:lnTo>
                <a:lnTo>
                  <a:pt x="522" y="608"/>
                </a:lnTo>
                <a:lnTo>
                  <a:pt x="471" y="585"/>
                </a:lnTo>
                <a:lnTo>
                  <a:pt x="461" y="679"/>
                </a:lnTo>
                <a:lnTo>
                  <a:pt x="480" y="689"/>
                </a:lnTo>
                <a:lnTo>
                  <a:pt x="461" y="683"/>
                </a:lnTo>
                <a:lnTo>
                  <a:pt x="434" y="925"/>
                </a:lnTo>
                <a:lnTo>
                  <a:pt x="330" y="936"/>
                </a:lnTo>
                <a:lnTo>
                  <a:pt x="403" y="953"/>
                </a:lnTo>
                <a:lnTo>
                  <a:pt x="230" y="945"/>
                </a:lnTo>
                <a:lnTo>
                  <a:pt x="11" y="966"/>
                </a:lnTo>
                <a:lnTo>
                  <a:pt x="11" y="989"/>
                </a:lnTo>
                <a:lnTo>
                  <a:pt x="394" y="1044"/>
                </a:lnTo>
                <a:lnTo>
                  <a:pt x="10" y="1063"/>
                </a:lnTo>
                <a:lnTo>
                  <a:pt x="10" y="1118"/>
                </a:lnTo>
                <a:lnTo>
                  <a:pt x="394" y="1136"/>
                </a:lnTo>
                <a:lnTo>
                  <a:pt x="9" y="1191"/>
                </a:lnTo>
                <a:lnTo>
                  <a:pt x="7" y="1246"/>
                </a:lnTo>
                <a:lnTo>
                  <a:pt x="403" y="1228"/>
                </a:lnTo>
                <a:lnTo>
                  <a:pt x="7" y="1323"/>
                </a:lnTo>
                <a:lnTo>
                  <a:pt x="6" y="1377"/>
                </a:lnTo>
                <a:lnTo>
                  <a:pt x="420" y="1318"/>
                </a:lnTo>
                <a:lnTo>
                  <a:pt x="5" y="1461"/>
                </a:lnTo>
                <a:lnTo>
                  <a:pt x="4" y="1513"/>
                </a:lnTo>
                <a:lnTo>
                  <a:pt x="446" y="1406"/>
                </a:lnTo>
                <a:lnTo>
                  <a:pt x="2" y="1608"/>
                </a:lnTo>
                <a:lnTo>
                  <a:pt x="2" y="1656"/>
                </a:lnTo>
                <a:lnTo>
                  <a:pt x="480" y="1491"/>
                </a:lnTo>
                <a:lnTo>
                  <a:pt x="1" y="1767"/>
                </a:lnTo>
                <a:lnTo>
                  <a:pt x="0" y="1811"/>
                </a:lnTo>
                <a:lnTo>
                  <a:pt x="522" y="1572"/>
                </a:lnTo>
                <a:lnTo>
                  <a:pt x="6" y="1939"/>
                </a:lnTo>
                <a:lnTo>
                  <a:pt x="69" y="1940"/>
                </a:lnTo>
                <a:lnTo>
                  <a:pt x="572" y="1650"/>
                </a:lnTo>
                <a:lnTo>
                  <a:pt x="235" y="1940"/>
                </a:lnTo>
                <a:lnTo>
                  <a:pt x="320" y="1942"/>
                </a:lnTo>
                <a:lnTo>
                  <a:pt x="628" y="1722"/>
                </a:lnTo>
                <a:lnTo>
                  <a:pt x="419" y="1942"/>
                </a:lnTo>
                <a:lnTo>
                  <a:pt x="513" y="1943"/>
                </a:lnTo>
                <a:lnTo>
                  <a:pt x="692" y="1788"/>
                </a:lnTo>
                <a:lnTo>
                  <a:pt x="571" y="1943"/>
                </a:lnTo>
                <a:lnTo>
                  <a:pt x="670" y="1943"/>
                </a:lnTo>
                <a:lnTo>
                  <a:pt x="760" y="1849"/>
                </a:lnTo>
                <a:lnTo>
                  <a:pt x="700" y="1944"/>
                </a:lnTo>
                <a:lnTo>
                  <a:pt x="802" y="1944"/>
                </a:lnTo>
                <a:lnTo>
                  <a:pt x="836" y="1901"/>
                </a:lnTo>
                <a:lnTo>
                  <a:pt x="814" y="1944"/>
                </a:lnTo>
                <a:lnTo>
                  <a:pt x="1800" y="1951"/>
                </a:lnTo>
                <a:lnTo>
                  <a:pt x="1799" y="1947"/>
                </a:lnTo>
                <a:lnTo>
                  <a:pt x="1800" y="1951"/>
                </a:lnTo>
                <a:lnTo>
                  <a:pt x="1904" y="1951"/>
                </a:lnTo>
                <a:lnTo>
                  <a:pt x="1877" y="1901"/>
                </a:lnTo>
                <a:lnTo>
                  <a:pt x="1917" y="1951"/>
                </a:lnTo>
                <a:lnTo>
                  <a:pt x="2019" y="1952"/>
                </a:lnTo>
                <a:lnTo>
                  <a:pt x="1952" y="1849"/>
                </a:lnTo>
                <a:lnTo>
                  <a:pt x="2052" y="1952"/>
                </a:lnTo>
                <a:lnTo>
                  <a:pt x="2151" y="1953"/>
                </a:lnTo>
                <a:lnTo>
                  <a:pt x="2021" y="1788"/>
                </a:lnTo>
                <a:lnTo>
                  <a:pt x="2213" y="1953"/>
                </a:lnTo>
                <a:lnTo>
                  <a:pt x="2307" y="1953"/>
                </a:lnTo>
                <a:lnTo>
                  <a:pt x="2086" y="1722"/>
                </a:lnTo>
                <a:lnTo>
                  <a:pt x="2412" y="1955"/>
                </a:lnTo>
                <a:lnTo>
                  <a:pt x="2494" y="1955"/>
                </a:lnTo>
                <a:lnTo>
                  <a:pt x="2142" y="1650"/>
                </a:lnTo>
                <a:lnTo>
                  <a:pt x="2672" y="1956"/>
                </a:lnTo>
                <a:lnTo>
                  <a:pt x="2731" y="1956"/>
                </a:lnTo>
                <a:lnTo>
                  <a:pt x="2192" y="1572"/>
                </a:lnTo>
                <a:lnTo>
                  <a:pt x="3036" y="1959"/>
                </a:lnTo>
                <a:lnTo>
                  <a:pt x="3043" y="1959"/>
                </a:lnTo>
                <a:lnTo>
                  <a:pt x="2234" y="1491"/>
                </a:lnTo>
                <a:lnTo>
                  <a:pt x="3146" y="1807"/>
                </a:lnTo>
                <a:lnTo>
                  <a:pt x="2268" y="1406"/>
                </a:lnTo>
                <a:lnTo>
                  <a:pt x="3048" y="1596"/>
                </a:lnTo>
                <a:lnTo>
                  <a:pt x="3045" y="1577"/>
                </a:lnTo>
                <a:lnTo>
                  <a:pt x="2294" y="1318"/>
                </a:lnTo>
                <a:lnTo>
                  <a:pt x="3014" y="1422"/>
                </a:lnTo>
                <a:lnTo>
                  <a:pt x="3009" y="1397"/>
                </a:lnTo>
                <a:lnTo>
                  <a:pt x="2311" y="1228"/>
                </a:lnTo>
                <a:lnTo>
                  <a:pt x="2981" y="1259"/>
                </a:lnTo>
                <a:lnTo>
                  <a:pt x="2976" y="1230"/>
                </a:lnTo>
                <a:lnTo>
                  <a:pt x="2320" y="1136"/>
                </a:lnTo>
                <a:lnTo>
                  <a:pt x="2951" y="1106"/>
                </a:lnTo>
                <a:lnTo>
                  <a:pt x="2945" y="1074"/>
                </a:lnTo>
                <a:lnTo>
                  <a:pt x="2320" y="1044"/>
                </a:lnTo>
                <a:lnTo>
                  <a:pt x="2921" y="958"/>
                </a:lnTo>
                <a:lnTo>
                  <a:pt x="2914" y="924"/>
                </a:lnTo>
                <a:lnTo>
                  <a:pt x="2311" y="953"/>
                </a:lnTo>
                <a:lnTo>
                  <a:pt x="2890" y="812"/>
                </a:lnTo>
                <a:lnTo>
                  <a:pt x="2749" y="797"/>
                </a:lnTo>
                <a:lnTo>
                  <a:pt x="2294" y="864"/>
                </a:lnTo>
                <a:lnTo>
                  <a:pt x="2548" y="775"/>
                </a:lnTo>
                <a:lnTo>
                  <a:pt x="2465" y="765"/>
                </a:lnTo>
                <a:lnTo>
                  <a:pt x="2456" y="730"/>
                </a:lnTo>
                <a:lnTo>
                  <a:pt x="2268" y="775"/>
                </a:lnTo>
                <a:lnTo>
                  <a:pt x="2446" y="693"/>
                </a:lnTo>
                <a:lnTo>
                  <a:pt x="2427" y="623"/>
                </a:lnTo>
                <a:lnTo>
                  <a:pt x="2234" y="689"/>
                </a:lnTo>
                <a:lnTo>
                  <a:pt x="2418" y="583"/>
                </a:lnTo>
                <a:lnTo>
                  <a:pt x="2400" y="514"/>
                </a:lnTo>
                <a:lnTo>
                  <a:pt x="2192" y="608"/>
                </a:lnTo>
                <a:lnTo>
                  <a:pt x="2388" y="468"/>
                </a:lnTo>
                <a:lnTo>
                  <a:pt x="2370" y="400"/>
                </a:lnTo>
                <a:lnTo>
                  <a:pt x="2142" y="531"/>
                </a:lnTo>
                <a:lnTo>
                  <a:pt x="2355" y="346"/>
                </a:lnTo>
                <a:lnTo>
                  <a:pt x="2338" y="278"/>
                </a:lnTo>
                <a:lnTo>
                  <a:pt x="2086" y="459"/>
                </a:lnTo>
                <a:lnTo>
                  <a:pt x="2321" y="211"/>
                </a:lnTo>
                <a:lnTo>
                  <a:pt x="2304" y="147"/>
                </a:lnTo>
                <a:lnTo>
                  <a:pt x="2021" y="392"/>
                </a:lnTo>
                <a:lnTo>
                  <a:pt x="2282" y="62"/>
                </a:lnTo>
                <a:lnTo>
                  <a:pt x="2273" y="28"/>
                </a:lnTo>
                <a:lnTo>
                  <a:pt x="2244" y="27"/>
                </a:lnTo>
                <a:lnTo>
                  <a:pt x="1952" y="333"/>
                </a:lnTo>
                <a:lnTo>
                  <a:pt x="2152" y="21"/>
                </a:lnTo>
                <a:lnTo>
                  <a:pt x="2084" y="17"/>
                </a:lnTo>
                <a:lnTo>
                  <a:pt x="1877" y="279"/>
                </a:lnTo>
                <a:lnTo>
                  <a:pt x="2015" y="12"/>
                </a:lnTo>
                <a:lnTo>
                  <a:pt x="1943" y="8"/>
                </a:lnTo>
                <a:lnTo>
                  <a:pt x="1799" y="234"/>
                </a:lnTo>
                <a:lnTo>
                  <a:pt x="1890" y="6"/>
                </a:lnTo>
                <a:lnTo>
                  <a:pt x="18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15"/>
          <p:cNvSpPr>
            <a:spLocks/>
          </p:cNvSpPr>
          <p:nvPr/>
        </p:nvSpPr>
        <p:spPr bwMode="auto">
          <a:xfrm>
            <a:off x="2989103" y="4089938"/>
            <a:ext cx="1312041" cy="3150707"/>
          </a:xfrm>
          <a:custGeom>
            <a:avLst/>
            <a:gdLst>
              <a:gd name="T0" fmla="*/ 128 w 725"/>
              <a:gd name="T1" fmla="*/ 1741 h 1741"/>
              <a:gd name="T2" fmla="*/ 0 w 725"/>
              <a:gd name="T3" fmla="*/ 193 h 1741"/>
              <a:gd name="T4" fmla="*/ 352 w 725"/>
              <a:gd name="T5" fmla="*/ 0 h 1741"/>
              <a:gd name="T6" fmla="*/ 601 w 725"/>
              <a:gd name="T7" fmla="*/ 78 h 1741"/>
              <a:gd name="T8" fmla="*/ 725 w 725"/>
              <a:gd name="T9" fmla="*/ 1695 h 1741"/>
              <a:gd name="T10" fmla="*/ 128 w 725"/>
              <a:gd name="T11" fmla="*/ 1741 h 1741"/>
            </a:gdLst>
            <a:ahLst/>
            <a:cxnLst>
              <a:cxn ang="0">
                <a:pos x="T0" y="T1"/>
              </a:cxn>
              <a:cxn ang="0">
                <a:pos x="T2" y="T3"/>
              </a:cxn>
              <a:cxn ang="0">
                <a:pos x="T4" y="T5"/>
              </a:cxn>
              <a:cxn ang="0">
                <a:pos x="T6" y="T7"/>
              </a:cxn>
              <a:cxn ang="0">
                <a:pos x="T8" y="T9"/>
              </a:cxn>
              <a:cxn ang="0">
                <a:pos x="T10" y="T11"/>
              </a:cxn>
            </a:cxnLst>
            <a:rect l="0" t="0" r="r" b="b"/>
            <a:pathLst>
              <a:path w="725" h="1741">
                <a:moveTo>
                  <a:pt x="128" y="1741"/>
                </a:moveTo>
                <a:lnTo>
                  <a:pt x="0" y="193"/>
                </a:lnTo>
                <a:lnTo>
                  <a:pt x="352" y="0"/>
                </a:lnTo>
                <a:lnTo>
                  <a:pt x="601" y="78"/>
                </a:lnTo>
                <a:lnTo>
                  <a:pt x="725" y="1695"/>
                </a:lnTo>
                <a:lnTo>
                  <a:pt x="128" y="174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16"/>
          <p:cNvSpPr>
            <a:spLocks/>
          </p:cNvSpPr>
          <p:nvPr/>
        </p:nvSpPr>
        <p:spPr bwMode="auto">
          <a:xfrm>
            <a:off x="2989104" y="4089938"/>
            <a:ext cx="912094" cy="3150707"/>
          </a:xfrm>
          <a:custGeom>
            <a:avLst/>
            <a:gdLst>
              <a:gd name="T0" fmla="*/ 352 w 504"/>
              <a:gd name="T1" fmla="*/ 0 h 1741"/>
              <a:gd name="T2" fmla="*/ 504 w 504"/>
              <a:gd name="T3" fmla="*/ 1712 h 1741"/>
              <a:gd name="T4" fmla="*/ 128 w 504"/>
              <a:gd name="T5" fmla="*/ 1741 h 1741"/>
              <a:gd name="T6" fmla="*/ 0 w 504"/>
              <a:gd name="T7" fmla="*/ 193 h 1741"/>
              <a:gd name="T8" fmla="*/ 352 w 504"/>
              <a:gd name="T9" fmla="*/ 0 h 1741"/>
            </a:gdLst>
            <a:ahLst/>
            <a:cxnLst>
              <a:cxn ang="0">
                <a:pos x="T0" y="T1"/>
              </a:cxn>
              <a:cxn ang="0">
                <a:pos x="T2" y="T3"/>
              </a:cxn>
              <a:cxn ang="0">
                <a:pos x="T4" y="T5"/>
              </a:cxn>
              <a:cxn ang="0">
                <a:pos x="T6" y="T7"/>
              </a:cxn>
              <a:cxn ang="0">
                <a:pos x="T8" y="T9"/>
              </a:cxn>
            </a:cxnLst>
            <a:rect l="0" t="0" r="r" b="b"/>
            <a:pathLst>
              <a:path w="504" h="1741">
                <a:moveTo>
                  <a:pt x="352" y="0"/>
                </a:moveTo>
                <a:lnTo>
                  <a:pt x="504" y="1712"/>
                </a:lnTo>
                <a:lnTo>
                  <a:pt x="128" y="1741"/>
                </a:lnTo>
                <a:lnTo>
                  <a:pt x="0" y="193"/>
                </a:lnTo>
                <a:lnTo>
                  <a:pt x="352"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17"/>
          <p:cNvSpPr>
            <a:spLocks/>
          </p:cNvSpPr>
          <p:nvPr/>
        </p:nvSpPr>
        <p:spPr bwMode="auto">
          <a:xfrm>
            <a:off x="3074160" y="4491693"/>
            <a:ext cx="153825" cy="231643"/>
          </a:xfrm>
          <a:custGeom>
            <a:avLst/>
            <a:gdLst>
              <a:gd name="T0" fmla="*/ 0 w 85"/>
              <a:gd name="T1" fmla="*/ 15 h 128"/>
              <a:gd name="T2" fmla="*/ 8 w 85"/>
              <a:gd name="T3" fmla="*/ 128 h 128"/>
              <a:gd name="T4" fmla="*/ 85 w 85"/>
              <a:gd name="T5" fmla="*/ 98 h 128"/>
              <a:gd name="T6" fmla="*/ 77 w 85"/>
              <a:gd name="T7" fmla="*/ 0 h 128"/>
              <a:gd name="T8" fmla="*/ 0 w 85"/>
              <a:gd name="T9" fmla="*/ 15 h 128"/>
            </a:gdLst>
            <a:ahLst/>
            <a:cxnLst>
              <a:cxn ang="0">
                <a:pos x="T0" y="T1"/>
              </a:cxn>
              <a:cxn ang="0">
                <a:pos x="T2" y="T3"/>
              </a:cxn>
              <a:cxn ang="0">
                <a:pos x="T4" y="T5"/>
              </a:cxn>
              <a:cxn ang="0">
                <a:pos x="T6" y="T7"/>
              </a:cxn>
              <a:cxn ang="0">
                <a:pos x="T8" y="T9"/>
              </a:cxn>
            </a:cxnLst>
            <a:rect l="0" t="0" r="r" b="b"/>
            <a:pathLst>
              <a:path w="85" h="128">
                <a:moveTo>
                  <a:pt x="0" y="15"/>
                </a:moveTo>
                <a:lnTo>
                  <a:pt x="8" y="128"/>
                </a:lnTo>
                <a:lnTo>
                  <a:pt x="85" y="98"/>
                </a:lnTo>
                <a:lnTo>
                  <a:pt x="77" y="0"/>
                </a:lnTo>
                <a:lnTo>
                  <a:pt x="0" y="15"/>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18"/>
          <p:cNvSpPr>
            <a:spLocks/>
          </p:cNvSpPr>
          <p:nvPr/>
        </p:nvSpPr>
        <p:spPr bwMode="auto">
          <a:xfrm>
            <a:off x="3332949" y="4287196"/>
            <a:ext cx="202687" cy="318509"/>
          </a:xfrm>
          <a:custGeom>
            <a:avLst/>
            <a:gdLst>
              <a:gd name="T0" fmla="*/ 0 w 112"/>
              <a:gd name="T1" fmla="*/ 63 h 176"/>
              <a:gd name="T2" fmla="*/ 9 w 112"/>
              <a:gd name="T3" fmla="*/ 176 h 176"/>
              <a:gd name="T4" fmla="*/ 112 w 112"/>
              <a:gd name="T5" fmla="*/ 118 h 176"/>
              <a:gd name="T6" fmla="*/ 108 w 112"/>
              <a:gd name="T7" fmla="*/ 0 h 176"/>
              <a:gd name="T8" fmla="*/ 0 w 112"/>
              <a:gd name="T9" fmla="*/ 63 h 176"/>
            </a:gdLst>
            <a:ahLst/>
            <a:cxnLst>
              <a:cxn ang="0">
                <a:pos x="T0" y="T1"/>
              </a:cxn>
              <a:cxn ang="0">
                <a:pos x="T2" y="T3"/>
              </a:cxn>
              <a:cxn ang="0">
                <a:pos x="T4" y="T5"/>
              </a:cxn>
              <a:cxn ang="0">
                <a:pos x="T6" y="T7"/>
              </a:cxn>
              <a:cxn ang="0">
                <a:pos x="T8" y="T9"/>
              </a:cxn>
            </a:cxnLst>
            <a:rect l="0" t="0" r="r" b="b"/>
            <a:pathLst>
              <a:path w="112" h="176">
                <a:moveTo>
                  <a:pt x="0" y="63"/>
                </a:moveTo>
                <a:lnTo>
                  <a:pt x="9" y="176"/>
                </a:lnTo>
                <a:lnTo>
                  <a:pt x="112" y="118"/>
                </a:lnTo>
                <a:lnTo>
                  <a:pt x="108" y="0"/>
                </a:lnTo>
                <a:lnTo>
                  <a:pt x="0" y="63"/>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9"/>
          <p:cNvSpPr>
            <a:spLocks/>
          </p:cNvSpPr>
          <p:nvPr/>
        </p:nvSpPr>
        <p:spPr bwMode="auto">
          <a:xfrm>
            <a:off x="3097686" y="4754102"/>
            <a:ext cx="199069" cy="314889"/>
          </a:xfrm>
          <a:custGeom>
            <a:avLst/>
            <a:gdLst>
              <a:gd name="T0" fmla="*/ 0 w 110"/>
              <a:gd name="T1" fmla="*/ 42 h 174"/>
              <a:gd name="T2" fmla="*/ 11 w 110"/>
              <a:gd name="T3" fmla="*/ 174 h 174"/>
              <a:gd name="T4" fmla="*/ 110 w 110"/>
              <a:gd name="T5" fmla="*/ 127 h 174"/>
              <a:gd name="T6" fmla="*/ 90 w 110"/>
              <a:gd name="T7" fmla="*/ 0 h 174"/>
              <a:gd name="T8" fmla="*/ 0 w 110"/>
              <a:gd name="T9" fmla="*/ 42 h 174"/>
            </a:gdLst>
            <a:ahLst/>
            <a:cxnLst>
              <a:cxn ang="0">
                <a:pos x="T0" y="T1"/>
              </a:cxn>
              <a:cxn ang="0">
                <a:pos x="T2" y="T3"/>
              </a:cxn>
              <a:cxn ang="0">
                <a:pos x="T4" y="T5"/>
              </a:cxn>
              <a:cxn ang="0">
                <a:pos x="T6" y="T7"/>
              </a:cxn>
              <a:cxn ang="0">
                <a:pos x="T8" y="T9"/>
              </a:cxn>
            </a:cxnLst>
            <a:rect l="0" t="0" r="r" b="b"/>
            <a:pathLst>
              <a:path w="110" h="174">
                <a:moveTo>
                  <a:pt x="0" y="42"/>
                </a:moveTo>
                <a:lnTo>
                  <a:pt x="11" y="174"/>
                </a:lnTo>
                <a:lnTo>
                  <a:pt x="110" y="127"/>
                </a:lnTo>
                <a:lnTo>
                  <a:pt x="90" y="0"/>
                </a:lnTo>
                <a:lnTo>
                  <a:pt x="0" y="4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Freeform 20"/>
          <p:cNvSpPr>
            <a:spLocks/>
          </p:cNvSpPr>
          <p:nvPr/>
        </p:nvSpPr>
        <p:spPr bwMode="auto">
          <a:xfrm>
            <a:off x="3374571" y="4645519"/>
            <a:ext cx="199069" cy="322129"/>
          </a:xfrm>
          <a:custGeom>
            <a:avLst/>
            <a:gdLst>
              <a:gd name="T0" fmla="*/ 0 w 110"/>
              <a:gd name="T1" fmla="*/ 51 h 178"/>
              <a:gd name="T2" fmla="*/ 11 w 110"/>
              <a:gd name="T3" fmla="*/ 178 h 178"/>
              <a:gd name="T4" fmla="*/ 110 w 110"/>
              <a:gd name="T5" fmla="*/ 127 h 178"/>
              <a:gd name="T6" fmla="*/ 91 w 110"/>
              <a:gd name="T7" fmla="*/ 0 h 178"/>
              <a:gd name="T8" fmla="*/ 0 w 110"/>
              <a:gd name="T9" fmla="*/ 51 h 178"/>
            </a:gdLst>
            <a:ahLst/>
            <a:cxnLst>
              <a:cxn ang="0">
                <a:pos x="T0" y="T1"/>
              </a:cxn>
              <a:cxn ang="0">
                <a:pos x="T2" y="T3"/>
              </a:cxn>
              <a:cxn ang="0">
                <a:pos x="T4" y="T5"/>
              </a:cxn>
              <a:cxn ang="0">
                <a:pos x="T6" y="T7"/>
              </a:cxn>
              <a:cxn ang="0">
                <a:pos x="T8" y="T9"/>
              </a:cxn>
            </a:cxnLst>
            <a:rect l="0" t="0" r="r" b="b"/>
            <a:pathLst>
              <a:path w="110" h="178">
                <a:moveTo>
                  <a:pt x="0" y="51"/>
                </a:moveTo>
                <a:lnTo>
                  <a:pt x="11" y="178"/>
                </a:lnTo>
                <a:lnTo>
                  <a:pt x="110" y="127"/>
                </a:lnTo>
                <a:lnTo>
                  <a:pt x="91" y="0"/>
                </a:lnTo>
                <a:lnTo>
                  <a:pt x="0" y="51"/>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21"/>
          <p:cNvSpPr>
            <a:spLocks/>
          </p:cNvSpPr>
          <p:nvPr/>
        </p:nvSpPr>
        <p:spPr bwMode="auto">
          <a:xfrm>
            <a:off x="3206268" y="5838118"/>
            <a:ext cx="199069" cy="314889"/>
          </a:xfrm>
          <a:custGeom>
            <a:avLst/>
            <a:gdLst>
              <a:gd name="T0" fmla="*/ 0 w 110"/>
              <a:gd name="T1" fmla="*/ 42 h 174"/>
              <a:gd name="T2" fmla="*/ 11 w 110"/>
              <a:gd name="T3" fmla="*/ 174 h 174"/>
              <a:gd name="T4" fmla="*/ 110 w 110"/>
              <a:gd name="T5" fmla="*/ 127 h 174"/>
              <a:gd name="T6" fmla="*/ 91 w 110"/>
              <a:gd name="T7" fmla="*/ 0 h 174"/>
              <a:gd name="T8" fmla="*/ 0 w 110"/>
              <a:gd name="T9" fmla="*/ 42 h 174"/>
            </a:gdLst>
            <a:ahLst/>
            <a:cxnLst>
              <a:cxn ang="0">
                <a:pos x="T0" y="T1"/>
              </a:cxn>
              <a:cxn ang="0">
                <a:pos x="T2" y="T3"/>
              </a:cxn>
              <a:cxn ang="0">
                <a:pos x="T4" y="T5"/>
              </a:cxn>
              <a:cxn ang="0">
                <a:pos x="T6" y="T7"/>
              </a:cxn>
              <a:cxn ang="0">
                <a:pos x="T8" y="T9"/>
              </a:cxn>
            </a:cxnLst>
            <a:rect l="0" t="0" r="r" b="b"/>
            <a:pathLst>
              <a:path w="110" h="174">
                <a:moveTo>
                  <a:pt x="0" y="42"/>
                </a:moveTo>
                <a:lnTo>
                  <a:pt x="11" y="174"/>
                </a:lnTo>
                <a:lnTo>
                  <a:pt x="110" y="127"/>
                </a:lnTo>
                <a:lnTo>
                  <a:pt x="91" y="0"/>
                </a:lnTo>
                <a:lnTo>
                  <a:pt x="0" y="4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22"/>
          <p:cNvSpPr>
            <a:spLocks/>
          </p:cNvSpPr>
          <p:nvPr/>
        </p:nvSpPr>
        <p:spPr bwMode="auto">
          <a:xfrm>
            <a:off x="3486774" y="5725916"/>
            <a:ext cx="197259" cy="325748"/>
          </a:xfrm>
          <a:custGeom>
            <a:avLst/>
            <a:gdLst>
              <a:gd name="T0" fmla="*/ 0 w 109"/>
              <a:gd name="T1" fmla="*/ 51 h 180"/>
              <a:gd name="T2" fmla="*/ 9 w 109"/>
              <a:gd name="T3" fmla="*/ 180 h 180"/>
              <a:gd name="T4" fmla="*/ 109 w 109"/>
              <a:gd name="T5" fmla="*/ 127 h 180"/>
              <a:gd name="T6" fmla="*/ 89 w 109"/>
              <a:gd name="T7" fmla="*/ 0 h 180"/>
              <a:gd name="T8" fmla="*/ 0 w 109"/>
              <a:gd name="T9" fmla="*/ 51 h 180"/>
            </a:gdLst>
            <a:ahLst/>
            <a:cxnLst>
              <a:cxn ang="0">
                <a:pos x="T0" y="T1"/>
              </a:cxn>
              <a:cxn ang="0">
                <a:pos x="T2" y="T3"/>
              </a:cxn>
              <a:cxn ang="0">
                <a:pos x="T4" y="T5"/>
              </a:cxn>
              <a:cxn ang="0">
                <a:pos x="T6" y="T7"/>
              </a:cxn>
              <a:cxn ang="0">
                <a:pos x="T8" y="T9"/>
              </a:cxn>
            </a:cxnLst>
            <a:rect l="0" t="0" r="r" b="b"/>
            <a:pathLst>
              <a:path w="109" h="180">
                <a:moveTo>
                  <a:pt x="0" y="51"/>
                </a:moveTo>
                <a:lnTo>
                  <a:pt x="9" y="180"/>
                </a:lnTo>
                <a:lnTo>
                  <a:pt x="109" y="127"/>
                </a:lnTo>
                <a:lnTo>
                  <a:pt x="89" y="0"/>
                </a:lnTo>
                <a:lnTo>
                  <a:pt x="0" y="51"/>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Freeform 23"/>
          <p:cNvSpPr>
            <a:spLocks/>
          </p:cNvSpPr>
          <p:nvPr/>
        </p:nvSpPr>
        <p:spPr bwMode="auto">
          <a:xfrm>
            <a:off x="3117592" y="5134140"/>
            <a:ext cx="224404" cy="318509"/>
          </a:xfrm>
          <a:custGeom>
            <a:avLst/>
            <a:gdLst>
              <a:gd name="T0" fmla="*/ 0 w 124"/>
              <a:gd name="T1" fmla="*/ 34 h 176"/>
              <a:gd name="T2" fmla="*/ 10 w 124"/>
              <a:gd name="T3" fmla="*/ 176 h 176"/>
              <a:gd name="T4" fmla="*/ 124 w 124"/>
              <a:gd name="T5" fmla="*/ 118 h 176"/>
              <a:gd name="T6" fmla="*/ 115 w 124"/>
              <a:gd name="T7" fmla="*/ 0 h 176"/>
              <a:gd name="T8" fmla="*/ 0 w 124"/>
              <a:gd name="T9" fmla="*/ 34 h 176"/>
            </a:gdLst>
            <a:ahLst/>
            <a:cxnLst>
              <a:cxn ang="0">
                <a:pos x="T0" y="T1"/>
              </a:cxn>
              <a:cxn ang="0">
                <a:pos x="T2" y="T3"/>
              </a:cxn>
              <a:cxn ang="0">
                <a:pos x="T4" y="T5"/>
              </a:cxn>
              <a:cxn ang="0">
                <a:pos x="T6" y="T7"/>
              </a:cxn>
              <a:cxn ang="0">
                <a:pos x="T8" y="T9"/>
              </a:cxn>
            </a:cxnLst>
            <a:rect l="0" t="0" r="r" b="b"/>
            <a:pathLst>
              <a:path w="124" h="176">
                <a:moveTo>
                  <a:pt x="0" y="34"/>
                </a:moveTo>
                <a:lnTo>
                  <a:pt x="10" y="176"/>
                </a:lnTo>
                <a:lnTo>
                  <a:pt x="124" y="118"/>
                </a:lnTo>
                <a:lnTo>
                  <a:pt x="115" y="0"/>
                </a:lnTo>
                <a:lnTo>
                  <a:pt x="0" y="34"/>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24"/>
          <p:cNvSpPr>
            <a:spLocks/>
          </p:cNvSpPr>
          <p:nvPr/>
        </p:nvSpPr>
        <p:spPr bwMode="auto">
          <a:xfrm>
            <a:off x="3423434" y="5021938"/>
            <a:ext cx="233454" cy="327559"/>
          </a:xfrm>
          <a:custGeom>
            <a:avLst/>
            <a:gdLst>
              <a:gd name="T0" fmla="*/ 0 w 129"/>
              <a:gd name="T1" fmla="*/ 43 h 181"/>
              <a:gd name="T2" fmla="*/ 5 w 129"/>
              <a:gd name="T3" fmla="*/ 181 h 181"/>
              <a:gd name="T4" fmla="*/ 129 w 129"/>
              <a:gd name="T5" fmla="*/ 138 h 181"/>
              <a:gd name="T6" fmla="*/ 104 w 129"/>
              <a:gd name="T7" fmla="*/ 0 h 181"/>
              <a:gd name="T8" fmla="*/ 0 w 129"/>
              <a:gd name="T9" fmla="*/ 43 h 181"/>
            </a:gdLst>
            <a:ahLst/>
            <a:cxnLst>
              <a:cxn ang="0">
                <a:pos x="T0" y="T1"/>
              </a:cxn>
              <a:cxn ang="0">
                <a:pos x="T2" y="T3"/>
              </a:cxn>
              <a:cxn ang="0">
                <a:pos x="T4" y="T5"/>
              </a:cxn>
              <a:cxn ang="0">
                <a:pos x="T6" y="T7"/>
              </a:cxn>
              <a:cxn ang="0">
                <a:pos x="T8" y="T9"/>
              </a:cxn>
            </a:cxnLst>
            <a:rect l="0" t="0" r="r" b="b"/>
            <a:pathLst>
              <a:path w="129" h="181">
                <a:moveTo>
                  <a:pt x="0" y="43"/>
                </a:moveTo>
                <a:lnTo>
                  <a:pt x="5" y="181"/>
                </a:lnTo>
                <a:lnTo>
                  <a:pt x="129" y="138"/>
                </a:lnTo>
                <a:lnTo>
                  <a:pt x="104" y="0"/>
                </a:lnTo>
                <a:lnTo>
                  <a:pt x="0" y="43"/>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25"/>
          <p:cNvSpPr>
            <a:spLocks/>
          </p:cNvSpPr>
          <p:nvPr/>
        </p:nvSpPr>
        <p:spPr bwMode="auto">
          <a:xfrm>
            <a:off x="3151978" y="5517799"/>
            <a:ext cx="202687" cy="262409"/>
          </a:xfrm>
          <a:custGeom>
            <a:avLst/>
            <a:gdLst>
              <a:gd name="T0" fmla="*/ 0 w 112"/>
              <a:gd name="T1" fmla="*/ 22 h 145"/>
              <a:gd name="T2" fmla="*/ 5 w 112"/>
              <a:gd name="T3" fmla="*/ 145 h 145"/>
              <a:gd name="T4" fmla="*/ 112 w 112"/>
              <a:gd name="T5" fmla="*/ 123 h 145"/>
              <a:gd name="T6" fmla="*/ 102 w 112"/>
              <a:gd name="T7" fmla="*/ 0 h 145"/>
              <a:gd name="T8" fmla="*/ 0 w 112"/>
              <a:gd name="T9" fmla="*/ 22 h 145"/>
            </a:gdLst>
            <a:ahLst/>
            <a:cxnLst>
              <a:cxn ang="0">
                <a:pos x="T0" y="T1"/>
              </a:cxn>
              <a:cxn ang="0">
                <a:pos x="T2" y="T3"/>
              </a:cxn>
              <a:cxn ang="0">
                <a:pos x="T4" y="T5"/>
              </a:cxn>
              <a:cxn ang="0">
                <a:pos x="T6" y="T7"/>
              </a:cxn>
              <a:cxn ang="0">
                <a:pos x="T8" y="T9"/>
              </a:cxn>
            </a:cxnLst>
            <a:rect l="0" t="0" r="r" b="b"/>
            <a:pathLst>
              <a:path w="112" h="145">
                <a:moveTo>
                  <a:pt x="0" y="22"/>
                </a:moveTo>
                <a:lnTo>
                  <a:pt x="5" y="145"/>
                </a:lnTo>
                <a:lnTo>
                  <a:pt x="112" y="123"/>
                </a:lnTo>
                <a:lnTo>
                  <a:pt x="102" y="0"/>
                </a:lnTo>
                <a:lnTo>
                  <a:pt x="0" y="2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Freeform 26"/>
          <p:cNvSpPr>
            <a:spLocks/>
          </p:cNvSpPr>
          <p:nvPr/>
        </p:nvSpPr>
        <p:spPr bwMode="auto">
          <a:xfrm>
            <a:off x="3450579" y="5432743"/>
            <a:ext cx="208117" cy="271457"/>
          </a:xfrm>
          <a:custGeom>
            <a:avLst/>
            <a:gdLst>
              <a:gd name="T0" fmla="*/ 0 w 115"/>
              <a:gd name="T1" fmla="*/ 22 h 150"/>
              <a:gd name="T2" fmla="*/ 5 w 115"/>
              <a:gd name="T3" fmla="*/ 150 h 150"/>
              <a:gd name="T4" fmla="*/ 115 w 115"/>
              <a:gd name="T5" fmla="*/ 107 h 150"/>
              <a:gd name="T6" fmla="*/ 97 w 115"/>
              <a:gd name="T7" fmla="*/ 0 h 150"/>
              <a:gd name="T8" fmla="*/ 0 w 115"/>
              <a:gd name="T9" fmla="*/ 22 h 150"/>
            </a:gdLst>
            <a:ahLst/>
            <a:cxnLst>
              <a:cxn ang="0">
                <a:pos x="T0" y="T1"/>
              </a:cxn>
              <a:cxn ang="0">
                <a:pos x="T2" y="T3"/>
              </a:cxn>
              <a:cxn ang="0">
                <a:pos x="T4" y="T5"/>
              </a:cxn>
              <a:cxn ang="0">
                <a:pos x="T6" y="T7"/>
              </a:cxn>
              <a:cxn ang="0">
                <a:pos x="T8" y="T9"/>
              </a:cxn>
            </a:cxnLst>
            <a:rect l="0" t="0" r="r" b="b"/>
            <a:pathLst>
              <a:path w="115" h="150">
                <a:moveTo>
                  <a:pt x="0" y="22"/>
                </a:moveTo>
                <a:lnTo>
                  <a:pt x="5" y="150"/>
                </a:lnTo>
                <a:lnTo>
                  <a:pt x="115" y="107"/>
                </a:lnTo>
                <a:lnTo>
                  <a:pt x="97" y="0"/>
                </a:lnTo>
                <a:lnTo>
                  <a:pt x="0" y="2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27"/>
          <p:cNvSpPr>
            <a:spLocks/>
          </p:cNvSpPr>
          <p:nvPr/>
        </p:nvSpPr>
        <p:spPr bwMode="auto">
          <a:xfrm>
            <a:off x="3278657" y="6511331"/>
            <a:ext cx="199069" cy="314889"/>
          </a:xfrm>
          <a:custGeom>
            <a:avLst/>
            <a:gdLst>
              <a:gd name="T0" fmla="*/ 0 w 110"/>
              <a:gd name="T1" fmla="*/ 42 h 174"/>
              <a:gd name="T2" fmla="*/ 9 w 110"/>
              <a:gd name="T3" fmla="*/ 174 h 174"/>
              <a:gd name="T4" fmla="*/ 110 w 110"/>
              <a:gd name="T5" fmla="*/ 127 h 174"/>
              <a:gd name="T6" fmla="*/ 90 w 110"/>
              <a:gd name="T7" fmla="*/ 0 h 174"/>
              <a:gd name="T8" fmla="*/ 0 w 110"/>
              <a:gd name="T9" fmla="*/ 42 h 174"/>
            </a:gdLst>
            <a:ahLst/>
            <a:cxnLst>
              <a:cxn ang="0">
                <a:pos x="T0" y="T1"/>
              </a:cxn>
              <a:cxn ang="0">
                <a:pos x="T2" y="T3"/>
              </a:cxn>
              <a:cxn ang="0">
                <a:pos x="T4" y="T5"/>
              </a:cxn>
              <a:cxn ang="0">
                <a:pos x="T6" y="T7"/>
              </a:cxn>
              <a:cxn ang="0">
                <a:pos x="T8" y="T9"/>
              </a:cxn>
            </a:cxnLst>
            <a:rect l="0" t="0" r="r" b="b"/>
            <a:pathLst>
              <a:path w="110" h="174">
                <a:moveTo>
                  <a:pt x="0" y="42"/>
                </a:moveTo>
                <a:lnTo>
                  <a:pt x="9" y="174"/>
                </a:lnTo>
                <a:lnTo>
                  <a:pt x="110" y="127"/>
                </a:lnTo>
                <a:lnTo>
                  <a:pt x="90" y="0"/>
                </a:lnTo>
                <a:lnTo>
                  <a:pt x="0" y="4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28"/>
          <p:cNvSpPr>
            <a:spLocks/>
          </p:cNvSpPr>
          <p:nvPr/>
        </p:nvSpPr>
        <p:spPr bwMode="auto">
          <a:xfrm>
            <a:off x="3555543" y="6399128"/>
            <a:ext cx="199069" cy="325748"/>
          </a:xfrm>
          <a:custGeom>
            <a:avLst/>
            <a:gdLst>
              <a:gd name="T0" fmla="*/ 0 w 110"/>
              <a:gd name="T1" fmla="*/ 52 h 180"/>
              <a:gd name="T2" fmla="*/ 10 w 110"/>
              <a:gd name="T3" fmla="*/ 180 h 180"/>
              <a:gd name="T4" fmla="*/ 110 w 110"/>
              <a:gd name="T5" fmla="*/ 127 h 180"/>
              <a:gd name="T6" fmla="*/ 90 w 110"/>
              <a:gd name="T7" fmla="*/ 0 h 180"/>
              <a:gd name="T8" fmla="*/ 0 w 110"/>
              <a:gd name="T9" fmla="*/ 52 h 180"/>
            </a:gdLst>
            <a:ahLst/>
            <a:cxnLst>
              <a:cxn ang="0">
                <a:pos x="T0" y="T1"/>
              </a:cxn>
              <a:cxn ang="0">
                <a:pos x="T2" y="T3"/>
              </a:cxn>
              <a:cxn ang="0">
                <a:pos x="T4" y="T5"/>
              </a:cxn>
              <a:cxn ang="0">
                <a:pos x="T6" y="T7"/>
              </a:cxn>
              <a:cxn ang="0">
                <a:pos x="T8" y="T9"/>
              </a:cxn>
            </a:cxnLst>
            <a:rect l="0" t="0" r="r" b="b"/>
            <a:pathLst>
              <a:path w="110" h="180">
                <a:moveTo>
                  <a:pt x="0" y="52"/>
                </a:moveTo>
                <a:lnTo>
                  <a:pt x="10" y="180"/>
                </a:lnTo>
                <a:lnTo>
                  <a:pt x="110" y="127"/>
                </a:lnTo>
                <a:lnTo>
                  <a:pt x="90" y="0"/>
                </a:lnTo>
                <a:lnTo>
                  <a:pt x="0" y="5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29"/>
          <p:cNvSpPr>
            <a:spLocks/>
          </p:cNvSpPr>
          <p:nvPr/>
        </p:nvSpPr>
        <p:spPr bwMode="auto">
          <a:xfrm>
            <a:off x="3519348" y="6107764"/>
            <a:ext cx="208117" cy="269647"/>
          </a:xfrm>
          <a:custGeom>
            <a:avLst/>
            <a:gdLst>
              <a:gd name="T0" fmla="*/ 0 w 115"/>
              <a:gd name="T1" fmla="*/ 22 h 149"/>
              <a:gd name="T2" fmla="*/ 5 w 115"/>
              <a:gd name="T3" fmla="*/ 149 h 149"/>
              <a:gd name="T4" fmla="*/ 115 w 115"/>
              <a:gd name="T5" fmla="*/ 107 h 149"/>
              <a:gd name="T6" fmla="*/ 97 w 115"/>
              <a:gd name="T7" fmla="*/ 0 h 149"/>
              <a:gd name="T8" fmla="*/ 0 w 115"/>
              <a:gd name="T9" fmla="*/ 22 h 149"/>
            </a:gdLst>
            <a:ahLst/>
            <a:cxnLst>
              <a:cxn ang="0">
                <a:pos x="T0" y="T1"/>
              </a:cxn>
              <a:cxn ang="0">
                <a:pos x="T2" y="T3"/>
              </a:cxn>
              <a:cxn ang="0">
                <a:pos x="T4" y="T5"/>
              </a:cxn>
              <a:cxn ang="0">
                <a:pos x="T6" y="T7"/>
              </a:cxn>
              <a:cxn ang="0">
                <a:pos x="T8" y="T9"/>
              </a:cxn>
            </a:cxnLst>
            <a:rect l="0" t="0" r="r" b="b"/>
            <a:pathLst>
              <a:path w="115" h="149">
                <a:moveTo>
                  <a:pt x="0" y="22"/>
                </a:moveTo>
                <a:lnTo>
                  <a:pt x="5" y="149"/>
                </a:lnTo>
                <a:lnTo>
                  <a:pt x="115" y="107"/>
                </a:lnTo>
                <a:lnTo>
                  <a:pt x="97" y="0"/>
                </a:lnTo>
                <a:lnTo>
                  <a:pt x="0" y="2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30"/>
          <p:cNvSpPr>
            <a:spLocks/>
          </p:cNvSpPr>
          <p:nvPr/>
        </p:nvSpPr>
        <p:spPr bwMode="auto">
          <a:xfrm>
            <a:off x="3725655" y="4281767"/>
            <a:ext cx="166494" cy="202687"/>
          </a:xfrm>
          <a:custGeom>
            <a:avLst/>
            <a:gdLst>
              <a:gd name="T0" fmla="*/ 0 w 92"/>
              <a:gd name="T1" fmla="*/ 0 h 112"/>
              <a:gd name="T2" fmla="*/ 1 w 92"/>
              <a:gd name="T3" fmla="*/ 88 h 112"/>
              <a:gd name="T4" fmla="*/ 92 w 92"/>
              <a:gd name="T5" fmla="*/ 112 h 112"/>
              <a:gd name="T6" fmla="*/ 85 w 92"/>
              <a:gd name="T7" fmla="*/ 28 h 112"/>
              <a:gd name="T8" fmla="*/ 0 w 92"/>
              <a:gd name="T9" fmla="*/ 0 h 112"/>
            </a:gdLst>
            <a:ahLst/>
            <a:cxnLst>
              <a:cxn ang="0">
                <a:pos x="T0" y="T1"/>
              </a:cxn>
              <a:cxn ang="0">
                <a:pos x="T2" y="T3"/>
              </a:cxn>
              <a:cxn ang="0">
                <a:pos x="T4" y="T5"/>
              </a:cxn>
              <a:cxn ang="0">
                <a:pos x="T6" y="T7"/>
              </a:cxn>
              <a:cxn ang="0">
                <a:pos x="T8" y="T9"/>
              </a:cxn>
            </a:cxnLst>
            <a:rect l="0" t="0" r="r" b="b"/>
            <a:pathLst>
              <a:path w="92" h="112">
                <a:moveTo>
                  <a:pt x="0" y="0"/>
                </a:moveTo>
                <a:lnTo>
                  <a:pt x="1" y="88"/>
                </a:lnTo>
                <a:lnTo>
                  <a:pt x="92" y="112"/>
                </a:lnTo>
                <a:lnTo>
                  <a:pt x="85" y="28"/>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31"/>
          <p:cNvSpPr>
            <a:spLocks/>
          </p:cNvSpPr>
          <p:nvPr/>
        </p:nvSpPr>
        <p:spPr bwMode="auto">
          <a:xfrm>
            <a:off x="3741943" y="4638279"/>
            <a:ext cx="195449" cy="217165"/>
          </a:xfrm>
          <a:custGeom>
            <a:avLst/>
            <a:gdLst>
              <a:gd name="T0" fmla="*/ 0 w 82"/>
              <a:gd name="T1" fmla="*/ 0 h 92"/>
              <a:gd name="T2" fmla="*/ 11 w 82"/>
              <a:gd name="T3" fmla="*/ 89 h 92"/>
              <a:gd name="T4" fmla="*/ 82 w 82"/>
              <a:gd name="T5" fmla="*/ 84 h 92"/>
              <a:gd name="T6" fmla="*/ 70 w 82"/>
              <a:gd name="T7" fmla="*/ 21 h 92"/>
              <a:gd name="T8" fmla="*/ 0 w 82"/>
              <a:gd name="T9" fmla="*/ 0 h 92"/>
            </a:gdLst>
            <a:ahLst/>
            <a:cxnLst>
              <a:cxn ang="0">
                <a:pos x="T0" y="T1"/>
              </a:cxn>
              <a:cxn ang="0">
                <a:pos x="T2" y="T3"/>
              </a:cxn>
              <a:cxn ang="0">
                <a:pos x="T4" y="T5"/>
              </a:cxn>
              <a:cxn ang="0">
                <a:pos x="T6" y="T7"/>
              </a:cxn>
              <a:cxn ang="0">
                <a:pos x="T8" y="T9"/>
              </a:cxn>
            </a:cxnLst>
            <a:rect l="0" t="0" r="r" b="b"/>
            <a:pathLst>
              <a:path w="82" h="92">
                <a:moveTo>
                  <a:pt x="0" y="0"/>
                </a:moveTo>
                <a:cubicBezTo>
                  <a:pt x="0" y="0"/>
                  <a:pt x="0" y="87"/>
                  <a:pt x="11" y="89"/>
                </a:cubicBezTo>
                <a:cubicBezTo>
                  <a:pt x="23" y="92"/>
                  <a:pt x="82" y="84"/>
                  <a:pt x="82" y="84"/>
                </a:cubicBezTo>
                <a:cubicBezTo>
                  <a:pt x="70" y="21"/>
                  <a:pt x="70" y="21"/>
                  <a:pt x="70" y="21"/>
                </a:cubicBez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32"/>
          <p:cNvSpPr>
            <a:spLocks/>
          </p:cNvSpPr>
          <p:nvPr/>
        </p:nvSpPr>
        <p:spPr bwMode="auto">
          <a:xfrm>
            <a:off x="3794425" y="5047275"/>
            <a:ext cx="191829" cy="197259"/>
          </a:xfrm>
          <a:custGeom>
            <a:avLst/>
            <a:gdLst>
              <a:gd name="T0" fmla="*/ 0 w 106"/>
              <a:gd name="T1" fmla="*/ 14 h 109"/>
              <a:gd name="T2" fmla="*/ 12 w 106"/>
              <a:gd name="T3" fmla="*/ 101 h 109"/>
              <a:gd name="T4" fmla="*/ 106 w 106"/>
              <a:gd name="T5" fmla="*/ 109 h 109"/>
              <a:gd name="T6" fmla="*/ 104 w 106"/>
              <a:gd name="T7" fmla="*/ 0 h 109"/>
              <a:gd name="T8" fmla="*/ 0 w 106"/>
              <a:gd name="T9" fmla="*/ 14 h 109"/>
            </a:gdLst>
            <a:ahLst/>
            <a:cxnLst>
              <a:cxn ang="0">
                <a:pos x="T0" y="T1"/>
              </a:cxn>
              <a:cxn ang="0">
                <a:pos x="T2" y="T3"/>
              </a:cxn>
              <a:cxn ang="0">
                <a:pos x="T4" y="T5"/>
              </a:cxn>
              <a:cxn ang="0">
                <a:pos x="T6" y="T7"/>
              </a:cxn>
              <a:cxn ang="0">
                <a:pos x="T8" y="T9"/>
              </a:cxn>
            </a:cxnLst>
            <a:rect l="0" t="0" r="r" b="b"/>
            <a:pathLst>
              <a:path w="106" h="109">
                <a:moveTo>
                  <a:pt x="0" y="14"/>
                </a:moveTo>
                <a:lnTo>
                  <a:pt x="12" y="101"/>
                </a:lnTo>
                <a:lnTo>
                  <a:pt x="106" y="109"/>
                </a:lnTo>
                <a:lnTo>
                  <a:pt x="104" y="0"/>
                </a:lnTo>
                <a:lnTo>
                  <a:pt x="0" y="14"/>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33"/>
          <p:cNvSpPr>
            <a:spLocks/>
          </p:cNvSpPr>
          <p:nvPr/>
        </p:nvSpPr>
        <p:spPr bwMode="auto">
          <a:xfrm>
            <a:off x="3823379" y="5427313"/>
            <a:ext cx="209927" cy="193640"/>
          </a:xfrm>
          <a:custGeom>
            <a:avLst/>
            <a:gdLst>
              <a:gd name="T0" fmla="*/ 0 w 116"/>
              <a:gd name="T1" fmla="*/ 0 h 107"/>
              <a:gd name="T2" fmla="*/ 13 w 116"/>
              <a:gd name="T3" fmla="*/ 107 h 107"/>
              <a:gd name="T4" fmla="*/ 116 w 116"/>
              <a:gd name="T5" fmla="*/ 105 h 107"/>
              <a:gd name="T6" fmla="*/ 114 w 116"/>
              <a:gd name="T7" fmla="*/ 5 h 107"/>
              <a:gd name="T8" fmla="*/ 0 w 116"/>
              <a:gd name="T9" fmla="*/ 0 h 107"/>
            </a:gdLst>
            <a:ahLst/>
            <a:cxnLst>
              <a:cxn ang="0">
                <a:pos x="T0" y="T1"/>
              </a:cxn>
              <a:cxn ang="0">
                <a:pos x="T2" y="T3"/>
              </a:cxn>
              <a:cxn ang="0">
                <a:pos x="T4" y="T5"/>
              </a:cxn>
              <a:cxn ang="0">
                <a:pos x="T6" y="T7"/>
              </a:cxn>
              <a:cxn ang="0">
                <a:pos x="T8" y="T9"/>
              </a:cxn>
            </a:cxnLst>
            <a:rect l="0" t="0" r="r" b="b"/>
            <a:pathLst>
              <a:path w="116" h="107">
                <a:moveTo>
                  <a:pt x="0" y="0"/>
                </a:moveTo>
                <a:lnTo>
                  <a:pt x="13" y="107"/>
                </a:lnTo>
                <a:lnTo>
                  <a:pt x="116" y="105"/>
                </a:lnTo>
                <a:lnTo>
                  <a:pt x="114" y="5"/>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Freeform 34"/>
          <p:cNvSpPr>
            <a:spLocks/>
          </p:cNvSpPr>
          <p:nvPr/>
        </p:nvSpPr>
        <p:spPr bwMode="auto">
          <a:xfrm>
            <a:off x="3865003" y="5754872"/>
            <a:ext cx="213546" cy="229834"/>
          </a:xfrm>
          <a:custGeom>
            <a:avLst/>
            <a:gdLst>
              <a:gd name="T0" fmla="*/ 0 w 118"/>
              <a:gd name="T1" fmla="*/ 0 h 127"/>
              <a:gd name="T2" fmla="*/ 10 w 118"/>
              <a:gd name="T3" fmla="*/ 127 h 127"/>
              <a:gd name="T4" fmla="*/ 118 w 118"/>
              <a:gd name="T5" fmla="*/ 119 h 127"/>
              <a:gd name="T6" fmla="*/ 109 w 118"/>
              <a:gd name="T7" fmla="*/ 12 h 127"/>
              <a:gd name="T8" fmla="*/ 0 w 118"/>
              <a:gd name="T9" fmla="*/ 0 h 127"/>
            </a:gdLst>
            <a:ahLst/>
            <a:cxnLst>
              <a:cxn ang="0">
                <a:pos x="T0" y="T1"/>
              </a:cxn>
              <a:cxn ang="0">
                <a:pos x="T2" y="T3"/>
              </a:cxn>
              <a:cxn ang="0">
                <a:pos x="T4" y="T5"/>
              </a:cxn>
              <a:cxn ang="0">
                <a:pos x="T6" y="T7"/>
              </a:cxn>
              <a:cxn ang="0">
                <a:pos x="T8" y="T9"/>
              </a:cxn>
            </a:cxnLst>
            <a:rect l="0" t="0" r="r" b="b"/>
            <a:pathLst>
              <a:path w="118" h="127">
                <a:moveTo>
                  <a:pt x="0" y="0"/>
                </a:moveTo>
                <a:lnTo>
                  <a:pt x="10" y="127"/>
                </a:lnTo>
                <a:lnTo>
                  <a:pt x="118" y="119"/>
                </a:lnTo>
                <a:lnTo>
                  <a:pt x="109" y="12"/>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 name="Freeform 35"/>
          <p:cNvSpPr>
            <a:spLocks/>
          </p:cNvSpPr>
          <p:nvPr/>
        </p:nvSpPr>
        <p:spPr bwMode="auto">
          <a:xfrm>
            <a:off x="3899387" y="6145769"/>
            <a:ext cx="226214" cy="255170"/>
          </a:xfrm>
          <a:custGeom>
            <a:avLst/>
            <a:gdLst>
              <a:gd name="T0" fmla="*/ 0 w 125"/>
              <a:gd name="T1" fmla="*/ 29 h 141"/>
              <a:gd name="T2" fmla="*/ 14 w 125"/>
              <a:gd name="T3" fmla="*/ 141 h 141"/>
              <a:gd name="T4" fmla="*/ 125 w 125"/>
              <a:gd name="T5" fmla="*/ 118 h 141"/>
              <a:gd name="T6" fmla="*/ 116 w 125"/>
              <a:gd name="T7" fmla="*/ 0 h 141"/>
              <a:gd name="T8" fmla="*/ 0 w 125"/>
              <a:gd name="T9" fmla="*/ 29 h 141"/>
            </a:gdLst>
            <a:ahLst/>
            <a:cxnLst>
              <a:cxn ang="0">
                <a:pos x="T0" y="T1"/>
              </a:cxn>
              <a:cxn ang="0">
                <a:pos x="T2" y="T3"/>
              </a:cxn>
              <a:cxn ang="0">
                <a:pos x="T4" y="T5"/>
              </a:cxn>
              <a:cxn ang="0">
                <a:pos x="T6" y="T7"/>
              </a:cxn>
              <a:cxn ang="0">
                <a:pos x="T8" y="T9"/>
              </a:cxn>
            </a:cxnLst>
            <a:rect l="0" t="0" r="r" b="b"/>
            <a:pathLst>
              <a:path w="125" h="141">
                <a:moveTo>
                  <a:pt x="0" y="29"/>
                </a:moveTo>
                <a:lnTo>
                  <a:pt x="14" y="141"/>
                </a:lnTo>
                <a:lnTo>
                  <a:pt x="125" y="118"/>
                </a:lnTo>
                <a:lnTo>
                  <a:pt x="116" y="0"/>
                </a:lnTo>
                <a:lnTo>
                  <a:pt x="0" y="2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 name="Freeform 36"/>
          <p:cNvSpPr>
            <a:spLocks/>
          </p:cNvSpPr>
          <p:nvPr/>
        </p:nvSpPr>
        <p:spPr bwMode="auto">
          <a:xfrm>
            <a:off x="3924724" y="6500472"/>
            <a:ext cx="215357" cy="193640"/>
          </a:xfrm>
          <a:custGeom>
            <a:avLst/>
            <a:gdLst>
              <a:gd name="T0" fmla="*/ 0 w 119"/>
              <a:gd name="T1" fmla="*/ 20 h 107"/>
              <a:gd name="T2" fmla="*/ 22 w 119"/>
              <a:gd name="T3" fmla="*/ 107 h 107"/>
              <a:gd name="T4" fmla="*/ 119 w 119"/>
              <a:gd name="T5" fmla="*/ 84 h 107"/>
              <a:gd name="T6" fmla="*/ 118 w 119"/>
              <a:gd name="T7" fmla="*/ 0 h 107"/>
              <a:gd name="T8" fmla="*/ 0 w 119"/>
              <a:gd name="T9" fmla="*/ 20 h 107"/>
            </a:gdLst>
            <a:ahLst/>
            <a:cxnLst>
              <a:cxn ang="0">
                <a:pos x="T0" y="T1"/>
              </a:cxn>
              <a:cxn ang="0">
                <a:pos x="T2" y="T3"/>
              </a:cxn>
              <a:cxn ang="0">
                <a:pos x="T4" y="T5"/>
              </a:cxn>
              <a:cxn ang="0">
                <a:pos x="T6" y="T7"/>
              </a:cxn>
              <a:cxn ang="0">
                <a:pos x="T8" y="T9"/>
              </a:cxn>
            </a:cxnLst>
            <a:rect l="0" t="0" r="r" b="b"/>
            <a:pathLst>
              <a:path w="119" h="107">
                <a:moveTo>
                  <a:pt x="0" y="20"/>
                </a:moveTo>
                <a:lnTo>
                  <a:pt x="22" y="107"/>
                </a:lnTo>
                <a:lnTo>
                  <a:pt x="119" y="84"/>
                </a:lnTo>
                <a:lnTo>
                  <a:pt x="118" y="0"/>
                </a:lnTo>
                <a:lnTo>
                  <a:pt x="0" y="2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 name="Freeform 37"/>
          <p:cNvSpPr>
            <a:spLocks/>
          </p:cNvSpPr>
          <p:nvPr/>
        </p:nvSpPr>
        <p:spPr bwMode="auto">
          <a:xfrm>
            <a:off x="4444110" y="2680173"/>
            <a:ext cx="608063" cy="544723"/>
          </a:xfrm>
          <a:custGeom>
            <a:avLst/>
            <a:gdLst>
              <a:gd name="T0" fmla="*/ 0 w 336"/>
              <a:gd name="T1" fmla="*/ 23 h 301"/>
              <a:gd name="T2" fmla="*/ 33 w 336"/>
              <a:gd name="T3" fmla="*/ 301 h 301"/>
              <a:gd name="T4" fmla="*/ 336 w 336"/>
              <a:gd name="T5" fmla="*/ 246 h 301"/>
              <a:gd name="T6" fmla="*/ 288 w 336"/>
              <a:gd name="T7" fmla="*/ 0 h 301"/>
              <a:gd name="T8" fmla="*/ 0 w 336"/>
              <a:gd name="T9" fmla="*/ 23 h 301"/>
            </a:gdLst>
            <a:ahLst/>
            <a:cxnLst>
              <a:cxn ang="0">
                <a:pos x="T0" y="T1"/>
              </a:cxn>
              <a:cxn ang="0">
                <a:pos x="T2" y="T3"/>
              </a:cxn>
              <a:cxn ang="0">
                <a:pos x="T4" y="T5"/>
              </a:cxn>
              <a:cxn ang="0">
                <a:pos x="T6" y="T7"/>
              </a:cxn>
              <a:cxn ang="0">
                <a:pos x="T8" y="T9"/>
              </a:cxn>
            </a:cxnLst>
            <a:rect l="0" t="0" r="r" b="b"/>
            <a:pathLst>
              <a:path w="336" h="301">
                <a:moveTo>
                  <a:pt x="0" y="23"/>
                </a:moveTo>
                <a:lnTo>
                  <a:pt x="33" y="301"/>
                </a:lnTo>
                <a:lnTo>
                  <a:pt x="336" y="246"/>
                </a:lnTo>
                <a:lnTo>
                  <a:pt x="288" y="0"/>
                </a:lnTo>
                <a:lnTo>
                  <a:pt x="0" y="23"/>
                </a:ln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 name="Freeform 38"/>
          <p:cNvSpPr>
            <a:spLocks/>
          </p:cNvSpPr>
          <p:nvPr/>
        </p:nvSpPr>
        <p:spPr bwMode="auto">
          <a:xfrm>
            <a:off x="4339148" y="3011351"/>
            <a:ext cx="1460437" cy="2104694"/>
          </a:xfrm>
          <a:custGeom>
            <a:avLst/>
            <a:gdLst>
              <a:gd name="T0" fmla="*/ 96 w 807"/>
              <a:gd name="T1" fmla="*/ 1163 h 1163"/>
              <a:gd name="T2" fmla="*/ 0 w 807"/>
              <a:gd name="T3" fmla="*/ 100 h 1163"/>
              <a:gd name="T4" fmla="*/ 680 w 807"/>
              <a:gd name="T5" fmla="*/ 0 h 1163"/>
              <a:gd name="T6" fmla="*/ 807 w 807"/>
              <a:gd name="T7" fmla="*/ 1089 h 1163"/>
              <a:gd name="T8" fmla="*/ 96 w 807"/>
              <a:gd name="T9" fmla="*/ 1163 h 1163"/>
            </a:gdLst>
            <a:ahLst/>
            <a:cxnLst>
              <a:cxn ang="0">
                <a:pos x="T0" y="T1"/>
              </a:cxn>
              <a:cxn ang="0">
                <a:pos x="T2" y="T3"/>
              </a:cxn>
              <a:cxn ang="0">
                <a:pos x="T4" y="T5"/>
              </a:cxn>
              <a:cxn ang="0">
                <a:pos x="T6" y="T7"/>
              </a:cxn>
              <a:cxn ang="0">
                <a:pos x="T8" y="T9"/>
              </a:cxn>
            </a:cxnLst>
            <a:rect l="0" t="0" r="r" b="b"/>
            <a:pathLst>
              <a:path w="807" h="1163">
                <a:moveTo>
                  <a:pt x="96" y="1163"/>
                </a:moveTo>
                <a:lnTo>
                  <a:pt x="0" y="100"/>
                </a:lnTo>
                <a:lnTo>
                  <a:pt x="680" y="0"/>
                </a:lnTo>
                <a:lnTo>
                  <a:pt x="807" y="1089"/>
                </a:lnTo>
                <a:lnTo>
                  <a:pt x="96" y="1163"/>
                </a:ln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 name="Freeform 39"/>
          <p:cNvSpPr>
            <a:spLocks/>
          </p:cNvSpPr>
          <p:nvPr/>
        </p:nvSpPr>
        <p:spPr bwMode="auto">
          <a:xfrm>
            <a:off x="4565361" y="2790566"/>
            <a:ext cx="361942" cy="220784"/>
          </a:xfrm>
          <a:custGeom>
            <a:avLst/>
            <a:gdLst>
              <a:gd name="T0" fmla="*/ 0 w 200"/>
              <a:gd name="T1" fmla="*/ 24 h 122"/>
              <a:gd name="T2" fmla="*/ 1 w 200"/>
              <a:gd name="T3" fmla="*/ 122 h 122"/>
              <a:gd name="T4" fmla="*/ 200 w 200"/>
              <a:gd name="T5" fmla="*/ 84 h 122"/>
              <a:gd name="T6" fmla="*/ 191 w 200"/>
              <a:gd name="T7" fmla="*/ 0 h 122"/>
              <a:gd name="T8" fmla="*/ 0 w 200"/>
              <a:gd name="T9" fmla="*/ 24 h 122"/>
            </a:gdLst>
            <a:ahLst/>
            <a:cxnLst>
              <a:cxn ang="0">
                <a:pos x="T0" y="T1"/>
              </a:cxn>
              <a:cxn ang="0">
                <a:pos x="T2" y="T3"/>
              </a:cxn>
              <a:cxn ang="0">
                <a:pos x="T4" y="T5"/>
              </a:cxn>
              <a:cxn ang="0">
                <a:pos x="T6" y="T7"/>
              </a:cxn>
              <a:cxn ang="0">
                <a:pos x="T8" y="T9"/>
              </a:cxn>
            </a:cxnLst>
            <a:rect l="0" t="0" r="r" b="b"/>
            <a:pathLst>
              <a:path w="200" h="122">
                <a:moveTo>
                  <a:pt x="0" y="24"/>
                </a:moveTo>
                <a:lnTo>
                  <a:pt x="1" y="122"/>
                </a:lnTo>
                <a:lnTo>
                  <a:pt x="200" y="84"/>
                </a:lnTo>
                <a:lnTo>
                  <a:pt x="191" y="0"/>
                </a:lnTo>
                <a:lnTo>
                  <a:pt x="0" y="24"/>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 name="Freeform 40"/>
          <p:cNvSpPr>
            <a:spLocks/>
          </p:cNvSpPr>
          <p:nvPr/>
        </p:nvSpPr>
        <p:spPr bwMode="auto">
          <a:xfrm>
            <a:off x="4480305" y="3308143"/>
            <a:ext cx="180971" cy="168304"/>
          </a:xfrm>
          <a:custGeom>
            <a:avLst/>
            <a:gdLst>
              <a:gd name="T0" fmla="*/ 0 w 100"/>
              <a:gd name="T1" fmla="*/ 16 h 93"/>
              <a:gd name="T2" fmla="*/ 14 w 100"/>
              <a:gd name="T3" fmla="*/ 93 h 93"/>
              <a:gd name="T4" fmla="*/ 100 w 100"/>
              <a:gd name="T5" fmla="*/ 63 h 93"/>
              <a:gd name="T6" fmla="*/ 87 w 100"/>
              <a:gd name="T7" fmla="*/ 0 h 93"/>
              <a:gd name="T8" fmla="*/ 0 w 100"/>
              <a:gd name="T9" fmla="*/ 16 h 93"/>
            </a:gdLst>
            <a:ahLst/>
            <a:cxnLst>
              <a:cxn ang="0">
                <a:pos x="T0" y="T1"/>
              </a:cxn>
              <a:cxn ang="0">
                <a:pos x="T2" y="T3"/>
              </a:cxn>
              <a:cxn ang="0">
                <a:pos x="T4" y="T5"/>
              </a:cxn>
              <a:cxn ang="0">
                <a:pos x="T6" y="T7"/>
              </a:cxn>
              <a:cxn ang="0">
                <a:pos x="T8" y="T9"/>
              </a:cxn>
            </a:cxnLst>
            <a:rect l="0" t="0" r="r" b="b"/>
            <a:pathLst>
              <a:path w="100" h="93">
                <a:moveTo>
                  <a:pt x="0" y="16"/>
                </a:moveTo>
                <a:lnTo>
                  <a:pt x="14" y="93"/>
                </a:lnTo>
                <a:lnTo>
                  <a:pt x="100" y="63"/>
                </a:lnTo>
                <a:lnTo>
                  <a:pt x="87" y="0"/>
                </a:lnTo>
                <a:lnTo>
                  <a:pt x="0" y="1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 name="Freeform 41"/>
          <p:cNvSpPr>
            <a:spLocks/>
          </p:cNvSpPr>
          <p:nvPr/>
        </p:nvSpPr>
        <p:spPr bwMode="auto">
          <a:xfrm>
            <a:off x="4751761" y="3237564"/>
            <a:ext cx="228024" cy="191829"/>
          </a:xfrm>
          <a:custGeom>
            <a:avLst/>
            <a:gdLst>
              <a:gd name="T0" fmla="*/ 4 w 96"/>
              <a:gd name="T1" fmla="*/ 24 h 81"/>
              <a:gd name="T2" fmla="*/ 11 w 96"/>
              <a:gd name="T3" fmla="*/ 76 h 81"/>
              <a:gd name="T4" fmla="*/ 96 w 96"/>
              <a:gd name="T5" fmla="*/ 63 h 81"/>
              <a:gd name="T6" fmla="*/ 85 w 96"/>
              <a:gd name="T7" fmla="*/ 0 h 81"/>
              <a:gd name="T8" fmla="*/ 4 w 96"/>
              <a:gd name="T9" fmla="*/ 24 h 81"/>
            </a:gdLst>
            <a:ahLst/>
            <a:cxnLst>
              <a:cxn ang="0">
                <a:pos x="T0" y="T1"/>
              </a:cxn>
              <a:cxn ang="0">
                <a:pos x="T2" y="T3"/>
              </a:cxn>
              <a:cxn ang="0">
                <a:pos x="T4" y="T5"/>
              </a:cxn>
              <a:cxn ang="0">
                <a:pos x="T6" y="T7"/>
              </a:cxn>
              <a:cxn ang="0">
                <a:pos x="T8" y="T9"/>
              </a:cxn>
            </a:cxnLst>
            <a:rect l="0" t="0" r="r" b="b"/>
            <a:pathLst>
              <a:path w="96" h="81">
                <a:moveTo>
                  <a:pt x="4" y="24"/>
                </a:moveTo>
                <a:cubicBezTo>
                  <a:pt x="4" y="24"/>
                  <a:pt x="0" y="81"/>
                  <a:pt x="11" y="76"/>
                </a:cubicBezTo>
                <a:cubicBezTo>
                  <a:pt x="21" y="71"/>
                  <a:pt x="96" y="63"/>
                  <a:pt x="96" y="63"/>
                </a:cubicBezTo>
                <a:cubicBezTo>
                  <a:pt x="85" y="0"/>
                  <a:pt x="85" y="0"/>
                  <a:pt x="85" y="0"/>
                </a:cubicBezTo>
                <a:lnTo>
                  <a:pt x="4" y="24"/>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 name="Freeform 42"/>
          <p:cNvSpPr>
            <a:spLocks/>
          </p:cNvSpPr>
          <p:nvPr/>
        </p:nvSpPr>
        <p:spPr bwMode="auto">
          <a:xfrm>
            <a:off x="5048554" y="3148889"/>
            <a:ext cx="213546" cy="226214"/>
          </a:xfrm>
          <a:custGeom>
            <a:avLst/>
            <a:gdLst>
              <a:gd name="T0" fmla="*/ 0 w 118"/>
              <a:gd name="T1" fmla="*/ 32 h 125"/>
              <a:gd name="T2" fmla="*/ 10 w 118"/>
              <a:gd name="T3" fmla="*/ 125 h 125"/>
              <a:gd name="T4" fmla="*/ 118 w 118"/>
              <a:gd name="T5" fmla="*/ 102 h 125"/>
              <a:gd name="T6" fmla="*/ 105 w 118"/>
              <a:gd name="T7" fmla="*/ 0 h 125"/>
              <a:gd name="T8" fmla="*/ 0 w 118"/>
              <a:gd name="T9" fmla="*/ 32 h 125"/>
            </a:gdLst>
            <a:ahLst/>
            <a:cxnLst>
              <a:cxn ang="0">
                <a:pos x="T0" y="T1"/>
              </a:cxn>
              <a:cxn ang="0">
                <a:pos x="T2" y="T3"/>
              </a:cxn>
              <a:cxn ang="0">
                <a:pos x="T4" y="T5"/>
              </a:cxn>
              <a:cxn ang="0">
                <a:pos x="T6" y="T7"/>
              </a:cxn>
              <a:cxn ang="0">
                <a:pos x="T8" y="T9"/>
              </a:cxn>
            </a:cxnLst>
            <a:rect l="0" t="0" r="r" b="b"/>
            <a:pathLst>
              <a:path w="118" h="125">
                <a:moveTo>
                  <a:pt x="0" y="32"/>
                </a:moveTo>
                <a:lnTo>
                  <a:pt x="10" y="125"/>
                </a:lnTo>
                <a:lnTo>
                  <a:pt x="118" y="102"/>
                </a:lnTo>
                <a:lnTo>
                  <a:pt x="105"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 name="Freeform 43"/>
          <p:cNvSpPr>
            <a:spLocks/>
          </p:cNvSpPr>
          <p:nvPr/>
        </p:nvSpPr>
        <p:spPr bwMode="auto">
          <a:xfrm>
            <a:off x="4775287" y="3494543"/>
            <a:ext cx="211737" cy="226214"/>
          </a:xfrm>
          <a:custGeom>
            <a:avLst/>
            <a:gdLst>
              <a:gd name="T0" fmla="*/ 0 w 117"/>
              <a:gd name="T1" fmla="*/ 32 h 125"/>
              <a:gd name="T2" fmla="*/ 11 w 117"/>
              <a:gd name="T3" fmla="*/ 125 h 125"/>
              <a:gd name="T4" fmla="*/ 117 w 117"/>
              <a:gd name="T5" fmla="*/ 103 h 125"/>
              <a:gd name="T6" fmla="*/ 105 w 117"/>
              <a:gd name="T7" fmla="*/ 0 h 125"/>
              <a:gd name="T8" fmla="*/ 0 w 117"/>
              <a:gd name="T9" fmla="*/ 32 h 125"/>
            </a:gdLst>
            <a:ahLst/>
            <a:cxnLst>
              <a:cxn ang="0">
                <a:pos x="T0" y="T1"/>
              </a:cxn>
              <a:cxn ang="0">
                <a:pos x="T2" y="T3"/>
              </a:cxn>
              <a:cxn ang="0">
                <a:pos x="T4" y="T5"/>
              </a:cxn>
              <a:cxn ang="0">
                <a:pos x="T6" y="T7"/>
              </a:cxn>
              <a:cxn ang="0">
                <a:pos x="T8" y="T9"/>
              </a:cxn>
            </a:cxnLst>
            <a:rect l="0" t="0" r="r" b="b"/>
            <a:pathLst>
              <a:path w="117" h="125">
                <a:moveTo>
                  <a:pt x="0" y="32"/>
                </a:moveTo>
                <a:lnTo>
                  <a:pt x="11" y="125"/>
                </a:lnTo>
                <a:lnTo>
                  <a:pt x="117" y="103"/>
                </a:lnTo>
                <a:lnTo>
                  <a:pt x="105"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 name="Freeform 44"/>
          <p:cNvSpPr>
            <a:spLocks/>
          </p:cNvSpPr>
          <p:nvPr/>
        </p:nvSpPr>
        <p:spPr bwMode="auto">
          <a:xfrm>
            <a:off x="5300103" y="3147078"/>
            <a:ext cx="199069" cy="217165"/>
          </a:xfrm>
          <a:custGeom>
            <a:avLst/>
            <a:gdLst>
              <a:gd name="T0" fmla="*/ 6 w 84"/>
              <a:gd name="T1" fmla="*/ 16 h 92"/>
              <a:gd name="T2" fmla="*/ 15 w 84"/>
              <a:gd name="T3" fmla="*/ 87 h 92"/>
              <a:gd name="T4" fmla="*/ 84 w 84"/>
              <a:gd name="T5" fmla="*/ 60 h 92"/>
              <a:gd name="T6" fmla="*/ 73 w 84"/>
              <a:gd name="T7" fmla="*/ 0 h 92"/>
              <a:gd name="T8" fmla="*/ 6 w 84"/>
              <a:gd name="T9" fmla="*/ 16 h 92"/>
            </a:gdLst>
            <a:ahLst/>
            <a:cxnLst>
              <a:cxn ang="0">
                <a:pos x="T0" y="T1"/>
              </a:cxn>
              <a:cxn ang="0">
                <a:pos x="T2" y="T3"/>
              </a:cxn>
              <a:cxn ang="0">
                <a:pos x="T4" y="T5"/>
              </a:cxn>
              <a:cxn ang="0">
                <a:pos x="T6" y="T7"/>
              </a:cxn>
              <a:cxn ang="0">
                <a:pos x="T8" y="T9"/>
              </a:cxn>
            </a:cxnLst>
            <a:rect l="0" t="0" r="r" b="b"/>
            <a:pathLst>
              <a:path w="84" h="92">
                <a:moveTo>
                  <a:pt x="6" y="16"/>
                </a:moveTo>
                <a:cubicBezTo>
                  <a:pt x="6" y="16"/>
                  <a:pt x="0" y="92"/>
                  <a:pt x="15" y="87"/>
                </a:cubicBezTo>
                <a:cubicBezTo>
                  <a:pt x="29" y="81"/>
                  <a:pt x="84" y="60"/>
                  <a:pt x="84" y="60"/>
                </a:cubicBezTo>
                <a:cubicBezTo>
                  <a:pt x="73" y="0"/>
                  <a:pt x="73" y="0"/>
                  <a:pt x="73" y="0"/>
                </a:cubicBezTo>
                <a:lnTo>
                  <a:pt x="6" y="1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 name="Freeform 45"/>
          <p:cNvSpPr>
            <a:spLocks/>
          </p:cNvSpPr>
          <p:nvPr/>
        </p:nvSpPr>
        <p:spPr bwMode="auto">
          <a:xfrm>
            <a:off x="4500211" y="3554264"/>
            <a:ext cx="204498" cy="209927"/>
          </a:xfrm>
          <a:custGeom>
            <a:avLst/>
            <a:gdLst>
              <a:gd name="T0" fmla="*/ 0 w 113"/>
              <a:gd name="T1" fmla="*/ 17 h 116"/>
              <a:gd name="T2" fmla="*/ 12 w 113"/>
              <a:gd name="T3" fmla="*/ 116 h 116"/>
              <a:gd name="T4" fmla="*/ 113 w 113"/>
              <a:gd name="T5" fmla="*/ 93 h 116"/>
              <a:gd name="T6" fmla="*/ 97 w 113"/>
              <a:gd name="T7" fmla="*/ 0 h 116"/>
              <a:gd name="T8" fmla="*/ 0 w 113"/>
              <a:gd name="T9" fmla="*/ 17 h 116"/>
            </a:gdLst>
            <a:ahLst/>
            <a:cxnLst>
              <a:cxn ang="0">
                <a:pos x="T0" y="T1"/>
              </a:cxn>
              <a:cxn ang="0">
                <a:pos x="T2" y="T3"/>
              </a:cxn>
              <a:cxn ang="0">
                <a:pos x="T4" y="T5"/>
              </a:cxn>
              <a:cxn ang="0">
                <a:pos x="T6" y="T7"/>
              </a:cxn>
              <a:cxn ang="0">
                <a:pos x="T8" y="T9"/>
              </a:cxn>
            </a:cxnLst>
            <a:rect l="0" t="0" r="r" b="b"/>
            <a:pathLst>
              <a:path w="113" h="116">
                <a:moveTo>
                  <a:pt x="0" y="17"/>
                </a:moveTo>
                <a:lnTo>
                  <a:pt x="12" y="116"/>
                </a:lnTo>
                <a:lnTo>
                  <a:pt x="113" y="93"/>
                </a:lnTo>
                <a:lnTo>
                  <a:pt x="97"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 name="Freeform 46"/>
          <p:cNvSpPr>
            <a:spLocks/>
          </p:cNvSpPr>
          <p:nvPr/>
        </p:nvSpPr>
        <p:spPr bwMode="auto">
          <a:xfrm>
            <a:off x="5303723" y="3423965"/>
            <a:ext cx="213546" cy="226214"/>
          </a:xfrm>
          <a:custGeom>
            <a:avLst/>
            <a:gdLst>
              <a:gd name="T0" fmla="*/ 0 w 118"/>
              <a:gd name="T1" fmla="*/ 32 h 125"/>
              <a:gd name="T2" fmla="*/ 12 w 118"/>
              <a:gd name="T3" fmla="*/ 125 h 125"/>
              <a:gd name="T4" fmla="*/ 118 w 118"/>
              <a:gd name="T5" fmla="*/ 102 h 125"/>
              <a:gd name="T6" fmla="*/ 106 w 118"/>
              <a:gd name="T7" fmla="*/ 0 h 125"/>
              <a:gd name="T8" fmla="*/ 0 w 118"/>
              <a:gd name="T9" fmla="*/ 32 h 125"/>
            </a:gdLst>
            <a:ahLst/>
            <a:cxnLst>
              <a:cxn ang="0">
                <a:pos x="T0" y="T1"/>
              </a:cxn>
              <a:cxn ang="0">
                <a:pos x="T2" y="T3"/>
              </a:cxn>
              <a:cxn ang="0">
                <a:pos x="T4" y="T5"/>
              </a:cxn>
              <a:cxn ang="0">
                <a:pos x="T6" y="T7"/>
              </a:cxn>
              <a:cxn ang="0">
                <a:pos x="T8" y="T9"/>
              </a:cxn>
            </a:cxnLst>
            <a:rect l="0" t="0" r="r" b="b"/>
            <a:pathLst>
              <a:path w="118" h="125">
                <a:moveTo>
                  <a:pt x="0" y="32"/>
                </a:moveTo>
                <a:lnTo>
                  <a:pt x="12" y="125"/>
                </a:lnTo>
                <a:lnTo>
                  <a:pt x="118" y="102"/>
                </a:lnTo>
                <a:lnTo>
                  <a:pt x="106"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 name="Freeform 47"/>
          <p:cNvSpPr>
            <a:spLocks/>
          </p:cNvSpPr>
          <p:nvPr/>
        </p:nvSpPr>
        <p:spPr bwMode="auto">
          <a:xfrm>
            <a:off x="5032267" y="3483685"/>
            <a:ext cx="202687" cy="208117"/>
          </a:xfrm>
          <a:custGeom>
            <a:avLst/>
            <a:gdLst>
              <a:gd name="T0" fmla="*/ 0 w 112"/>
              <a:gd name="T1" fmla="*/ 17 h 115"/>
              <a:gd name="T2" fmla="*/ 10 w 112"/>
              <a:gd name="T3" fmla="*/ 115 h 115"/>
              <a:gd name="T4" fmla="*/ 112 w 112"/>
              <a:gd name="T5" fmla="*/ 93 h 115"/>
              <a:gd name="T6" fmla="*/ 97 w 112"/>
              <a:gd name="T7" fmla="*/ 0 h 115"/>
              <a:gd name="T8" fmla="*/ 0 w 112"/>
              <a:gd name="T9" fmla="*/ 17 h 115"/>
            </a:gdLst>
            <a:ahLst/>
            <a:cxnLst>
              <a:cxn ang="0">
                <a:pos x="T0" y="T1"/>
              </a:cxn>
              <a:cxn ang="0">
                <a:pos x="T2" y="T3"/>
              </a:cxn>
              <a:cxn ang="0">
                <a:pos x="T4" y="T5"/>
              </a:cxn>
              <a:cxn ang="0">
                <a:pos x="T6" y="T7"/>
              </a:cxn>
              <a:cxn ang="0">
                <a:pos x="T8" y="T9"/>
              </a:cxn>
            </a:cxnLst>
            <a:rect l="0" t="0" r="r" b="b"/>
            <a:pathLst>
              <a:path w="112" h="115">
                <a:moveTo>
                  <a:pt x="0" y="17"/>
                </a:moveTo>
                <a:lnTo>
                  <a:pt x="10" y="115"/>
                </a:lnTo>
                <a:lnTo>
                  <a:pt x="112" y="93"/>
                </a:lnTo>
                <a:lnTo>
                  <a:pt x="97"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 name="Freeform 48"/>
          <p:cNvSpPr>
            <a:spLocks/>
          </p:cNvSpPr>
          <p:nvPr/>
        </p:nvSpPr>
        <p:spPr bwMode="auto">
          <a:xfrm>
            <a:off x="4791575" y="3798574"/>
            <a:ext cx="213546" cy="226214"/>
          </a:xfrm>
          <a:custGeom>
            <a:avLst/>
            <a:gdLst>
              <a:gd name="T0" fmla="*/ 0 w 118"/>
              <a:gd name="T1" fmla="*/ 32 h 125"/>
              <a:gd name="T2" fmla="*/ 11 w 118"/>
              <a:gd name="T3" fmla="*/ 125 h 125"/>
              <a:gd name="T4" fmla="*/ 118 w 118"/>
              <a:gd name="T5" fmla="*/ 102 h 125"/>
              <a:gd name="T6" fmla="*/ 106 w 118"/>
              <a:gd name="T7" fmla="*/ 0 h 125"/>
              <a:gd name="T8" fmla="*/ 0 w 118"/>
              <a:gd name="T9" fmla="*/ 32 h 125"/>
            </a:gdLst>
            <a:ahLst/>
            <a:cxnLst>
              <a:cxn ang="0">
                <a:pos x="T0" y="T1"/>
              </a:cxn>
              <a:cxn ang="0">
                <a:pos x="T2" y="T3"/>
              </a:cxn>
              <a:cxn ang="0">
                <a:pos x="T4" y="T5"/>
              </a:cxn>
              <a:cxn ang="0">
                <a:pos x="T6" y="T7"/>
              </a:cxn>
              <a:cxn ang="0">
                <a:pos x="T8" y="T9"/>
              </a:cxn>
            </a:cxnLst>
            <a:rect l="0" t="0" r="r" b="b"/>
            <a:pathLst>
              <a:path w="118" h="125">
                <a:moveTo>
                  <a:pt x="0" y="32"/>
                </a:moveTo>
                <a:lnTo>
                  <a:pt x="11" y="125"/>
                </a:lnTo>
                <a:lnTo>
                  <a:pt x="118" y="102"/>
                </a:lnTo>
                <a:lnTo>
                  <a:pt x="106"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 name="Freeform 49"/>
          <p:cNvSpPr>
            <a:spLocks/>
          </p:cNvSpPr>
          <p:nvPr/>
        </p:nvSpPr>
        <p:spPr bwMode="auto">
          <a:xfrm>
            <a:off x="4516499" y="3858295"/>
            <a:ext cx="206307" cy="206307"/>
          </a:xfrm>
          <a:custGeom>
            <a:avLst/>
            <a:gdLst>
              <a:gd name="T0" fmla="*/ 0 w 114"/>
              <a:gd name="T1" fmla="*/ 17 h 114"/>
              <a:gd name="T2" fmla="*/ 12 w 114"/>
              <a:gd name="T3" fmla="*/ 114 h 114"/>
              <a:gd name="T4" fmla="*/ 114 w 114"/>
              <a:gd name="T5" fmla="*/ 93 h 114"/>
              <a:gd name="T6" fmla="*/ 99 w 114"/>
              <a:gd name="T7" fmla="*/ 0 h 114"/>
              <a:gd name="T8" fmla="*/ 0 w 114"/>
              <a:gd name="T9" fmla="*/ 17 h 114"/>
            </a:gdLst>
            <a:ahLst/>
            <a:cxnLst>
              <a:cxn ang="0">
                <a:pos x="T0" y="T1"/>
              </a:cxn>
              <a:cxn ang="0">
                <a:pos x="T2" y="T3"/>
              </a:cxn>
              <a:cxn ang="0">
                <a:pos x="T4" y="T5"/>
              </a:cxn>
              <a:cxn ang="0">
                <a:pos x="T6" y="T7"/>
              </a:cxn>
              <a:cxn ang="0">
                <a:pos x="T8" y="T9"/>
              </a:cxn>
            </a:cxnLst>
            <a:rect l="0" t="0" r="r" b="b"/>
            <a:pathLst>
              <a:path w="114" h="114">
                <a:moveTo>
                  <a:pt x="0" y="17"/>
                </a:moveTo>
                <a:lnTo>
                  <a:pt x="12" y="114"/>
                </a:lnTo>
                <a:lnTo>
                  <a:pt x="114" y="93"/>
                </a:lnTo>
                <a:lnTo>
                  <a:pt x="99"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 name="Freeform 50"/>
          <p:cNvSpPr>
            <a:spLocks/>
          </p:cNvSpPr>
          <p:nvPr/>
        </p:nvSpPr>
        <p:spPr bwMode="auto">
          <a:xfrm>
            <a:off x="5323631" y="3726186"/>
            <a:ext cx="209927" cy="226214"/>
          </a:xfrm>
          <a:custGeom>
            <a:avLst/>
            <a:gdLst>
              <a:gd name="T0" fmla="*/ 0 w 116"/>
              <a:gd name="T1" fmla="*/ 32 h 125"/>
              <a:gd name="T2" fmla="*/ 10 w 116"/>
              <a:gd name="T3" fmla="*/ 125 h 125"/>
              <a:gd name="T4" fmla="*/ 116 w 116"/>
              <a:gd name="T5" fmla="*/ 103 h 125"/>
              <a:gd name="T6" fmla="*/ 104 w 116"/>
              <a:gd name="T7" fmla="*/ 0 h 125"/>
              <a:gd name="T8" fmla="*/ 0 w 116"/>
              <a:gd name="T9" fmla="*/ 32 h 125"/>
            </a:gdLst>
            <a:ahLst/>
            <a:cxnLst>
              <a:cxn ang="0">
                <a:pos x="T0" y="T1"/>
              </a:cxn>
              <a:cxn ang="0">
                <a:pos x="T2" y="T3"/>
              </a:cxn>
              <a:cxn ang="0">
                <a:pos x="T4" y="T5"/>
              </a:cxn>
              <a:cxn ang="0">
                <a:pos x="T6" y="T7"/>
              </a:cxn>
              <a:cxn ang="0">
                <a:pos x="T8" y="T9"/>
              </a:cxn>
            </a:cxnLst>
            <a:rect l="0" t="0" r="r" b="b"/>
            <a:pathLst>
              <a:path w="116" h="125">
                <a:moveTo>
                  <a:pt x="0" y="32"/>
                </a:moveTo>
                <a:lnTo>
                  <a:pt x="10" y="125"/>
                </a:lnTo>
                <a:lnTo>
                  <a:pt x="116" y="103"/>
                </a:lnTo>
                <a:lnTo>
                  <a:pt x="104" y="0"/>
                </a:lnTo>
                <a:lnTo>
                  <a:pt x="0" y="3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 name="Freeform 51"/>
          <p:cNvSpPr>
            <a:spLocks/>
          </p:cNvSpPr>
          <p:nvPr/>
        </p:nvSpPr>
        <p:spPr bwMode="auto">
          <a:xfrm>
            <a:off x="5048555" y="3787715"/>
            <a:ext cx="202687" cy="206307"/>
          </a:xfrm>
          <a:custGeom>
            <a:avLst/>
            <a:gdLst>
              <a:gd name="T0" fmla="*/ 0 w 112"/>
              <a:gd name="T1" fmla="*/ 17 h 114"/>
              <a:gd name="T2" fmla="*/ 12 w 112"/>
              <a:gd name="T3" fmla="*/ 114 h 114"/>
              <a:gd name="T4" fmla="*/ 112 w 112"/>
              <a:gd name="T5" fmla="*/ 93 h 114"/>
              <a:gd name="T6" fmla="*/ 97 w 112"/>
              <a:gd name="T7" fmla="*/ 0 h 114"/>
              <a:gd name="T8" fmla="*/ 0 w 112"/>
              <a:gd name="T9" fmla="*/ 17 h 114"/>
            </a:gdLst>
            <a:ahLst/>
            <a:cxnLst>
              <a:cxn ang="0">
                <a:pos x="T0" y="T1"/>
              </a:cxn>
              <a:cxn ang="0">
                <a:pos x="T2" y="T3"/>
              </a:cxn>
              <a:cxn ang="0">
                <a:pos x="T4" y="T5"/>
              </a:cxn>
              <a:cxn ang="0">
                <a:pos x="T6" y="T7"/>
              </a:cxn>
              <a:cxn ang="0">
                <a:pos x="T8" y="T9"/>
              </a:cxn>
            </a:cxnLst>
            <a:rect l="0" t="0" r="r" b="b"/>
            <a:pathLst>
              <a:path w="112" h="114">
                <a:moveTo>
                  <a:pt x="0" y="17"/>
                </a:moveTo>
                <a:lnTo>
                  <a:pt x="12" y="114"/>
                </a:lnTo>
                <a:lnTo>
                  <a:pt x="112" y="93"/>
                </a:lnTo>
                <a:lnTo>
                  <a:pt x="97" y="0"/>
                </a:lnTo>
                <a:lnTo>
                  <a:pt x="0" y="17"/>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 name="Freeform 52"/>
          <p:cNvSpPr>
            <a:spLocks/>
          </p:cNvSpPr>
          <p:nvPr/>
        </p:nvSpPr>
        <p:spPr bwMode="auto">
          <a:xfrm>
            <a:off x="4811481" y="4100797"/>
            <a:ext cx="209927" cy="226214"/>
          </a:xfrm>
          <a:custGeom>
            <a:avLst/>
            <a:gdLst>
              <a:gd name="T0" fmla="*/ 0 w 116"/>
              <a:gd name="T1" fmla="*/ 32 h 125"/>
              <a:gd name="T2" fmla="*/ 10 w 116"/>
              <a:gd name="T3" fmla="*/ 125 h 125"/>
              <a:gd name="T4" fmla="*/ 116 w 116"/>
              <a:gd name="T5" fmla="*/ 103 h 125"/>
              <a:gd name="T6" fmla="*/ 105 w 116"/>
              <a:gd name="T7" fmla="*/ 0 h 125"/>
              <a:gd name="T8" fmla="*/ 0 w 116"/>
              <a:gd name="T9" fmla="*/ 32 h 125"/>
            </a:gdLst>
            <a:ahLst/>
            <a:cxnLst>
              <a:cxn ang="0">
                <a:pos x="T0" y="T1"/>
              </a:cxn>
              <a:cxn ang="0">
                <a:pos x="T2" y="T3"/>
              </a:cxn>
              <a:cxn ang="0">
                <a:pos x="T4" y="T5"/>
              </a:cxn>
              <a:cxn ang="0">
                <a:pos x="T6" y="T7"/>
              </a:cxn>
              <a:cxn ang="0">
                <a:pos x="T8" y="T9"/>
              </a:cxn>
            </a:cxnLst>
            <a:rect l="0" t="0" r="r" b="b"/>
            <a:pathLst>
              <a:path w="116" h="125">
                <a:moveTo>
                  <a:pt x="0" y="32"/>
                </a:moveTo>
                <a:lnTo>
                  <a:pt x="10" y="125"/>
                </a:lnTo>
                <a:lnTo>
                  <a:pt x="116" y="103"/>
                </a:lnTo>
                <a:lnTo>
                  <a:pt x="105" y="0"/>
                </a:lnTo>
                <a:lnTo>
                  <a:pt x="0" y="3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 name="Freeform 53"/>
          <p:cNvSpPr>
            <a:spLocks/>
          </p:cNvSpPr>
          <p:nvPr/>
        </p:nvSpPr>
        <p:spPr bwMode="auto">
          <a:xfrm>
            <a:off x="4536405" y="4162326"/>
            <a:ext cx="204498" cy="206307"/>
          </a:xfrm>
          <a:custGeom>
            <a:avLst/>
            <a:gdLst>
              <a:gd name="T0" fmla="*/ 0 w 113"/>
              <a:gd name="T1" fmla="*/ 17 h 114"/>
              <a:gd name="T2" fmla="*/ 12 w 113"/>
              <a:gd name="T3" fmla="*/ 114 h 114"/>
              <a:gd name="T4" fmla="*/ 113 w 113"/>
              <a:gd name="T5" fmla="*/ 93 h 114"/>
              <a:gd name="T6" fmla="*/ 97 w 113"/>
              <a:gd name="T7" fmla="*/ 0 h 114"/>
              <a:gd name="T8" fmla="*/ 0 w 113"/>
              <a:gd name="T9" fmla="*/ 17 h 114"/>
            </a:gdLst>
            <a:ahLst/>
            <a:cxnLst>
              <a:cxn ang="0">
                <a:pos x="T0" y="T1"/>
              </a:cxn>
              <a:cxn ang="0">
                <a:pos x="T2" y="T3"/>
              </a:cxn>
              <a:cxn ang="0">
                <a:pos x="T4" y="T5"/>
              </a:cxn>
              <a:cxn ang="0">
                <a:pos x="T6" y="T7"/>
              </a:cxn>
              <a:cxn ang="0">
                <a:pos x="T8" y="T9"/>
              </a:cxn>
            </a:cxnLst>
            <a:rect l="0" t="0" r="r" b="b"/>
            <a:pathLst>
              <a:path w="113" h="114">
                <a:moveTo>
                  <a:pt x="0" y="17"/>
                </a:moveTo>
                <a:lnTo>
                  <a:pt x="12" y="114"/>
                </a:lnTo>
                <a:lnTo>
                  <a:pt x="113" y="93"/>
                </a:lnTo>
                <a:lnTo>
                  <a:pt x="97"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 name="Freeform 54"/>
          <p:cNvSpPr>
            <a:spLocks/>
          </p:cNvSpPr>
          <p:nvPr/>
        </p:nvSpPr>
        <p:spPr bwMode="auto">
          <a:xfrm>
            <a:off x="5339917" y="4028408"/>
            <a:ext cx="213546" cy="228024"/>
          </a:xfrm>
          <a:custGeom>
            <a:avLst/>
            <a:gdLst>
              <a:gd name="T0" fmla="*/ 0 w 118"/>
              <a:gd name="T1" fmla="*/ 33 h 126"/>
              <a:gd name="T2" fmla="*/ 10 w 118"/>
              <a:gd name="T3" fmla="*/ 126 h 126"/>
              <a:gd name="T4" fmla="*/ 118 w 118"/>
              <a:gd name="T5" fmla="*/ 104 h 126"/>
              <a:gd name="T6" fmla="*/ 106 w 118"/>
              <a:gd name="T7" fmla="*/ 0 h 126"/>
              <a:gd name="T8" fmla="*/ 0 w 118"/>
              <a:gd name="T9" fmla="*/ 33 h 126"/>
            </a:gdLst>
            <a:ahLst/>
            <a:cxnLst>
              <a:cxn ang="0">
                <a:pos x="T0" y="T1"/>
              </a:cxn>
              <a:cxn ang="0">
                <a:pos x="T2" y="T3"/>
              </a:cxn>
              <a:cxn ang="0">
                <a:pos x="T4" y="T5"/>
              </a:cxn>
              <a:cxn ang="0">
                <a:pos x="T6" y="T7"/>
              </a:cxn>
              <a:cxn ang="0">
                <a:pos x="T8" y="T9"/>
              </a:cxn>
            </a:cxnLst>
            <a:rect l="0" t="0" r="r" b="b"/>
            <a:pathLst>
              <a:path w="118" h="126">
                <a:moveTo>
                  <a:pt x="0" y="33"/>
                </a:moveTo>
                <a:lnTo>
                  <a:pt x="10" y="126"/>
                </a:lnTo>
                <a:lnTo>
                  <a:pt x="118" y="104"/>
                </a:lnTo>
                <a:lnTo>
                  <a:pt x="106" y="0"/>
                </a:lnTo>
                <a:lnTo>
                  <a:pt x="0" y="33"/>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 name="Freeform 55"/>
          <p:cNvSpPr>
            <a:spLocks/>
          </p:cNvSpPr>
          <p:nvPr/>
        </p:nvSpPr>
        <p:spPr bwMode="auto">
          <a:xfrm>
            <a:off x="5064841" y="4089937"/>
            <a:ext cx="206307" cy="206307"/>
          </a:xfrm>
          <a:custGeom>
            <a:avLst/>
            <a:gdLst>
              <a:gd name="T0" fmla="*/ 0 w 114"/>
              <a:gd name="T1" fmla="*/ 16 h 114"/>
              <a:gd name="T2" fmla="*/ 12 w 114"/>
              <a:gd name="T3" fmla="*/ 114 h 114"/>
              <a:gd name="T4" fmla="*/ 114 w 114"/>
              <a:gd name="T5" fmla="*/ 92 h 114"/>
              <a:gd name="T6" fmla="*/ 98 w 114"/>
              <a:gd name="T7" fmla="*/ 0 h 114"/>
              <a:gd name="T8" fmla="*/ 0 w 114"/>
              <a:gd name="T9" fmla="*/ 16 h 114"/>
            </a:gdLst>
            <a:ahLst/>
            <a:cxnLst>
              <a:cxn ang="0">
                <a:pos x="T0" y="T1"/>
              </a:cxn>
              <a:cxn ang="0">
                <a:pos x="T2" y="T3"/>
              </a:cxn>
              <a:cxn ang="0">
                <a:pos x="T4" y="T5"/>
              </a:cxn>
              <a:cxn ang="0">
                <a:pos x="T6" y="T7"/>
              </a:cxn>
              <a:cxn ang="0">
                <a:pos x="T8" y="T9"/>
              </a:cxn>
            </a:cxnLst>
            <a:rect l="0" t="0" r="r" b="b"/>
            <a:pathLst>
              <a:path w="114" h="114">
                <a:moveTo>
                  <a:pt x="0" y="16"/>
                </a:moveTo>
                <a:lnTo>
                  <a:pt x="12" y="114"/>
                </a:lnTo>
                <a:lnTo>
                  <a:pt x="114" y="92"/>
                </a:lnTo>
                <a:lnTo>
                  <a:pt x="98" y="0"/>
                </a:lnTo>
                <a:lnTo>
                  <a:pt x="0" y="16"/>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2" name="Freeform 56"/>
          <p:cNvSpPr>
            <a:spLocks/>
          </p:cNvSpPr>
          <p:nvPr/>
        </p:nvSpPr>
        <p:spPr bwMode="auto">
          <a:xfrm>
            <a:off x="8418235" y="3860105"/>
            <a:ext cx="1485773" cy="1864002"/>
          </a:xfrm>
          <a:custGeom>
            <a:avLst/>
            <a:gdLst>
              <a:gd name="T0" fmla="*/ 0 w 821"/>
              <a:gd name="T1" fmla="*/ 947 h 1030"/>
              <a:gd name="T2" fmla="*/ 137 w 821"/>
              <a:gd name="T3" fmla="*/ 0 h 1030"/>
              <a:gd name="T4" fmla="*/ 821 w 821"/>
              <a:gd name="T5" fmla="*/ 51 h 1030"/>
              <a:gd name="T6" fmla="*/ 710 w 821"/>
              <a:gd name="T7" fmla="*/ 1030 h 1030"/>
              <a:gd name="T8" fmla="*/ 0 w 821"/>
              <a:gd name="T9" fmla="*/ 947 h 1030"/>
            </a:gdLst>
            <a:ahLst/>
            <a:cxnLst>
              <a:cxn ang="0">
                <a:pos x="T0" y="T1"/>
              </a:cxn>
              <a:cxn ang="0">
                <a:pos x="T2" y="T3"/>
              </a:cxn>
              <a:cxn ang="0">
                <a:pos x="T4" y="T5"/>
              </a:cxn>
              <a:cxn ang="0">
                <a:pos x="T6" y="T7"/>
              </a:cxn>
              <a:cxn ang="0">
                <a:pos x="T8" y="T9"/>
              </a:cxn>
            </a:cxnLst>
            <a:rect l="0" t="0" r="r" b="b"/>
            <a:pathLst>
              <a:path w="821" h="1030">
                <a:moveTo>
                  <a:pt x="0" y="947"/>
                </a:moveTo>
                <a:lnTo>
                  <a:pt x="137" y="0"/>
                </a:lnTo>
                <a:lnTo>
                  <a:pt x="821" y="51"/>
                </a:lnTo>
                <a:lnTo>
                  <a:pt x="710" y="1030"/>
                </a:lnTo>
                <a:lnTo>
                  <a:pt x="0" y="947"/>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3" name="Freeform 57"/>
          <p:cNvSpPr>
            <a:spLocks/>
          </p:cNvSpPr>
          <p:nvPr/>
        </p:nvSpPr>
        <p:spPr bwMode="auto">
          <a:xfrm>
            <a:off x="8716837" y="4117084"/>
            <a:ext cx="190020" cy="191829"/>
          </a:xfrm>
          <a:custGeom>
            <a:avLst/>
            <a:gdLst>
              <a:gd name="T0" fmla="*/ 16 w 105"/>
              <a:gd name="T1" fmla="*/ 0 h 106"/>
              <a:gd name="T2" fmla="*/ 0 w 105"/>
              <a:gd name="T3" fmla="*/ 106 h 106"/>
              <a:gd name="T4" fmla="*/ 90 w 105"/>
              <a:gd name="T5" fmla="*/ 95 h 106"/>
              <a:gd name="T6" fmla="*/ 105 w 105"/>
              <a:gd name="T7" fmla="*/ 4 h 106"/>
              <a:gd name="T8" fmla="*/ 16 w 105"/>
              <a:gd name="T9" fmla="*/ 0 h 106"/>
            </a:gdLst>
            <a:ahLst/>
            <a:cxnLst>
              <a:cxn ang="0">
                <a:pos x="T0" y="T1"/>
              </a:cxn>
              <a:cxn ang="0">
                <a:pos x="T2" y="T3"/>
              </a:cxn>
              <a:cxn ang="0">
                <a:pos x="T4" y="T5"/>
              </a:cxn>
              <a:cxn ang="0">
                <a:pos x="T6" y="T7"/>
              </a:cxn>
              <a:cxn ang="0">
                <a:pos x="T8" y="T9"/>
              </a:cxn>
            </a:cxnLst>
            <a:rect l="0" t="0" r="r" b="b"/>
            <a:pathLst>
              <a:path w="105" h="106">
                <a:moveTo>
                  <a:pt x="16" y="0"/>
                </a:moveTo>
                <a:lnTo>
                  <a:pt x="0" y="106"/>
                </a:lnTo>
                <a:lnTo>
                  <a:pt x="90" y="95"/>
                </a:lnTo>
                <a:lnTo>
                  <a:pt x="105" y="4"/>
                </a:lnTo>
                <a:lnTo>
                  <a:pt x="16"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4" name="Freeform 58"/>
          <p:cNvSpPr>
            <a:spLocks/>
          </p:cNvSpPr>
          <p:nvPr/>
        </p:nvSpPr>
        <p:spPr bwMode="auto">
          <a:xfrm>
            <a:off x="8968388" y="4171374"/>
            <a:ext cx="237072" cy="152016"/>
          </a:xfrm>
          <a:custGeom>
            <a:avLst/>
            <a:gdLst>
              <a:gd name="T0" fmla="*/ 17 w 100"/>
              <a:gd name="T1" fmla="*/ 7 h 64"/>
              <a:gd name="T2" fmla="*/ 11 w 100"/>
              <a:gd name="T3" fmla="*/ 59 h 64"/>
              <a:gd name="T4" fmla="*/ 98 w 100"/>
              <a:gd name="T5" fmla="*/ 64 h 64"/>
              <a:gd name="T6" fmla="*/ 100 w 100"/>
              <a:gd name="T7" fmla="*/ 0 h 64"/>
              <a:gd name="T8" fmla="*/ 17 w 100"/>
              <a:gd name="T9" fmla="*/ 7 h 64"/>
            </a:gdLst>
            <a:ahLst/>
            <a:cxnLst>
              <a:cxn ang="0">
                <a:pos x="T0" y="T1"/>
              </a:cxn>
              <a:cxn ang="0">
                <a:pos x="T2" y="T3"/>
              </a:cxn>
              <a:cxn ang="0">
                <a:pos x="T4" y="T5"/>
              </a:cxn>
              <a:cxn ang="0">
                <a:pos x="T6" y="T7"/>
              </a:cxn>
              <a:cxn ang="0">
                <a:pos x="T8" y="T9"/>
              </a:cxn>
            </a:cxnLst>
            <a:rect l="0" t="0" r="r" b="b"/>
            <a:pathLst>
              <a:path w="100" h="64">
                <a:moveTo>
                  <a:pt x="17" y="7"/>
                </a:moveTo>
                <a:cubicBezTo>
                  <a:pt x="17" y="7"/>
                  <a:pt x="0" y="62"/>
                  <a:pt x="11" y="59"/>
                </a:cubicBezTo>
                <a:cubicBezTo>
                  <a:pt x="23" y="56"/>
                  <a:pt x="98" y="64"/>
                  <a:pt x="98" y="64"/>
                </a:cubicBezTo>
                <a:cubicBezTo>
                  <a:pt x="100" y="0"/>
                  <a:pt x="100" y="0"/>
                  <a:pt x="100" y="0"/>
                </a:cubicBezTo>
                <a:lnTo>
                  <a:pt x="17" y="7"/>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5" name="Freeform 59"/>
          <p:cNvSpPr>
            <a:spLocks/>
          </p:cNvSpPr>
          <p:nvPr/>
        </p:nvSpPr>
        <p:spPr bwMode="auto">
          <a:xfrm>
            <a:off x="9286897" y="4149659"/>
            <a:ext cx="217165" cy="184590"/>
          </a:xfrm>
          <a:custGeom>
            <a:avLst/>
            <a:gdLst>
              <a:gd name="T0" fmla="*/ 10 w 120"/>
              <a:gd name="T1" fmla="*/ 8 h 102"/>
              <a:gd name="T2" fmla="*/ 0 w 120"/>
              <a:gd name="T3" fmla="*/ 101 h 102"/>
              <a:gd name="T4" fmla="*/ 109 w 120"/>
              <a:gd name="T5" fmla="*/ 102 h 102"/>
              <a:gd name="T6" fmla="*/ 120 w 120"/>
              <a:gd name="T7" fmla="*/ 0 h 102"/>
              <a:gd name="T8" fmla="*/ 10 w 120"/>
              <a:gd name="T9" fmla="*/ 8 h 102"/>
            </a:gdLst>
            <a:ahLst/>
            <a:cxnLst>
              <a:cxn ang="0">
                <a:pos x="T0" y="T1"/>
              </a:cxn>
              <a:cxn ang="0">
                <a:pos x="T2" y="T3"/>
              </a:cxn>
              <a:cxn ang="0">
                <a:pos x="T4" y="T5"/>
              </a:cxn>
              <a:cxn ang="0">
                <a:pos x="T6" y="T7"/>
              </a:cxn>
              <a:cxn ang="0">
                <a:pos x="T8" y="T9"/>
              </a:cxn>
            </a:cxnLst>
            <a:rect l="0" t="0" r="r" b="b"/>
            <a:pathLst>
              <a:path w="120" h="102">
                <a:moveTo>
                  <a:pt x="10" y="8"/>
                </a:moveTo>
                <a:lnTo>
                  <a:pt x="0" y="101"/>
                </a:lnTo>
                <a:lnTo>
                  <a:pt x="109" y="102"/>
                </a:lnTo>
                <a:lnTo>
                  <a:pt x="120" y="0"/>
                </a:lnTo>
                <a:lnTo>
                  <a:pt x="10" y="8"/>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6" name="Freeform 60"/>
          <p:cNvSpPr>
            <a:spLocks/>
          </p:cNvSpPr>
          <p:nvPr/>
        </p:nvSpPr>
        <p:spPr bwMode="auto">
          <a:xfrm>
            <a:off x="8946671" y="4426544"/>
            <a:ext cx="215357" cy="184590"/>
          </a:xfrm>
          <a:custGeom>
            <a:avLst/>
            <a:gdLst>
              <a:gd name="T0" fmla="*/ 9 w 119"/>
              <a:gd name="T1" fmla="*/ 8 h 102"/>
              <a:gd name="T2" fmla="*/ 0 w 119"/>
              <a:gd name="T3" fmla="*/ 101 h 102"/>
              <a:gd name="T4" fmla="*/ 109 w 119"/>
              <a:gd name="T5" fmla="*/ 102 h 102"/>
              <a:gd name="T6" fmla="*/ 119 w 119"/>
              <a:gd name="T7" fmla="*/ 0 h 102"/>
              <a:gd name="T8" fmla="*/ 9 w 119"/>
              <a:gd name="T9" fmla="*/ 8 h 102"/>
            </a:gdLst>
            <a:ahLst/>
            <a:cxnLst>
              <a:cxn ang="0">
                <a:pos x="T0" y="T1"/>
              </a:cxn>
              <a:cxn ang="0">
                <a:pos x="T2" y="T3"/>
              </a:cxn>
              <a:cxn ang="0">
                <a:pos x="T4" y="T5"/>
              </a:cxn>
              <a:cxn ang="0">
                <a:pos x="T6" y="T7"/>
              </a:cxn>
              <a:cxn ang="0">
                <a:pos x="T8" y="T9"/>
              </a:cxn>
            </a:cxnLst>
            <a:rect l="0" t="0" r="r" b="b"/>
            <a:pathLst>
              <a:path w="119" h="102">
                <a:moveTo>
                  <a:pt x="9" y="8"/>
                </a:moveTo>
                <a:lnTo>
                  <a:pt x="0" y="101"/>
                </a:lnTo>
                <a:lnTo>
                  <a:pt x="109" y="102"/>
                </a:lnTo>
                <a:lnTo>
                  <a:pt x="119" y="0"/>
                </a:lnTo>
                <a:lnTo>
                  <a:pt x="9" y="8"/>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7" name="Freeform 61"/>
          <p:cNvSpPr>
            <a:spLocks/>
          </p:cNvSpPr>
          <p:nvPr/>
        </p:nvSpPr>
        <p:spPr bwMode="auto">
          <a:xfrm>
            <a:off x="9514920" y="4200330"/>
            <a:ext cx="215357" cy="173732"/>
          </a:xfrm>
          <a:custGeom>
            <a:avLst/>
            <a:gdLst>
              <a:gd name="T0" fmla="*/ 23 w 91"/>
              <a:gd name="T1" fmla="*/ 0 h 74"/>
              <a:gd name="T2" fmla="*/ 16 w 91"/>
              <a:gd name="T3" fmla="*/ 71 h 74"/>
              <a:gd name="T4" fmla="*/ 89 w 91"/>
              <a:gd name="T5" fmla="*/ 60 h 74"/>
              <a:gd name="T6" fmla="*/ 91 w 91"/>
              <a:gd name="T7" fmla="*/ 0 h 74"/>
              <a:gd name="T8" fmla="*/ 23 w 91"/>
              <a:gd name="T9" fmla="*/ 0 h 74"/>
            </a:gdLst>
            <a:ahLst/>
            <a:cxnLst>
              <a:cxn ang="0">
                <a:pos x="T0" y="T1"/>
              </a:cxn>
              <a:cxn ang="0">
                <a:pos x="T2" y="T3"/>
              </a:cxn>
              <a:cxn ang="0">
                <a:pos x="T4" y="T5"/>
              </a:cxn>
              <a:cxn ang="0">
                <a:pos x="T6" y="T7"/>
              </a:cxn>
              <a:cxn ang="0">
                <a:pos x="T8" y="T9"/>
              </a:cxn>
            </a:cxnLst>
            <a:rect l="0" t="0" r="r" b="b"/>
            <a:pathLst>
              <a:path w="91" h="74">
                <a:moveTo>
                  <a:pt x="23" y="0"/>
                </a:moveTo>
                <a:cubicBezTo>
                  <a:pt x="23" y="0"/>
                  <a:pt x="0" y="74"/>
                  <a:pt x="16" y="71"/>
                </a:cubicBezTo>
                <a:cubicBezTo>
                  <a:pt x="31" y="69"/>
                  <a:pt x="89" y="60"/>
                  <a:pt x="89" y="60"/>
                </a:cubicBezTo>
                <a:cubicBezTo>
                  <a:pt x="91" y="0"/>
                  <a:pt x="91" y="0"/>
                  <a:pt x="91" y="0"/>
                </a:cubicBezTo>
                <a:lnTo>
                  <a:pt x="23"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8" name="Freeform 62"/>
          <p:cNvSpPr>
            <a:spLocks/>
          </p:cNvSpPr>
          <p:nvPr/>
        </p:nvSpPr>
        <p:spPr bwMode="auto">
          <a:xfrm>
            <a:off x="8669784" y="4412067"/>
            <a:ext cx="195449" cy="180971"/>
          </a:xfrm>
          <a:custGeom>
            <a:avLst/>
            <a:gdLst>
              <a:gd name="T0" fmla="*/ 10 w 108"/>
              <a:gd name="T1" fmla="*/ 0 h 100"/>
              <a:gd name="T2" fmla="*/ 0 w 108"/>
              <a:gd name="T3" fmla="*/ 99 h 100"/>
              <a:gd name="T4" fmla="*/ 104 w 108"/>
              <a:gd name="T5" fmla="*/ 100 h 100"/>
              <a:gd name="T6" fmla="*/ 108 w 108"/>
              <a:gd name="T7" fmla="*/ 6 h 100"/>
              <a:gd name="T8" fmla="*/ 10 w 108"/>
              <a:gd name="T9" fmla="*/ 0 h 100"/>
            </a:gdLst>
            <a:ahLst/>
            <a:cxnLst>
              <a:cxn ang="0">
                <a:pos x="T0" y="T1"/>
              </a:cxn>
              <a:cxn ang="0">
                <a:pos x="T2" y="T3"/>
              </a:cxn>
              <a:cxn ang="0">
                <a:pos x="T4" y="T5"/>
              </a:cxn>
              <a:cxn ang="0">
                <a:pos x="T6" y="T7"/>
              </a:cxn>
              <a:cxn ang="0">
                <a:pos x="T8" y="T9"/>
              </a:cxn>
            </a:cxnLst>
            <a:rect l="0" t="0" r="r" b="b"/>
            <a:pathLst>
              <a:path w="108" h="100">
                <a:moveTo>
                  <a:pt x="10" y="0"/>
                </a:moveTo>
                <a:lnTo>
                  <a:pt x="0" y="99"/>
                </a:lnTo>
                <a:lnTo>
                  <a:pt x="104" y="100"/>
                </a:lnTo>
                <a:lnTo>
                  <a:pt x="108" y="6"/>
                </a:lnTo>
                <a:lnTo>
                  <a:pt x="10"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9" name="Freeform 63"/>
          <p:cNvSpPr>
            <a:spLocks/>
          </p:cNvSpPr>
          <p:nvPr/>
        </p:nvSpPr>
        <p:spPr bwMode="auto">
          <a:xfrm>
            <a:off x="9476916" y="4471785"/>
            <a:ext cx="215357" cy="188210"/>
          </a:xfrm>
          <a:custGeom>
            <a:avLst/>
            <a:gdLst>
              <a:gd name="T0" fmla="*/ 11 w 119"/>
              <a:gd name="T1" fmla="*/ 9 h 104"/>
              <a:gd name="T2" fmla="*/ 0 w 119"/>
              <a:gd name="T3" fmla="*/ 102 h 104"/>
              <a:gd name="T4" fmla="*/ 109 w 119"/>
              <a:gd name="T5" fmla="*/ 104 h 104"/>
              <a:gd name="T6" fmla="*/ 119 w 119"/>
              <a:gd name="T7" fmla="*/ 0 h 104"/>
              <a:gd name="T8" fmla="*/ 11 w 119"/>
              <a:gd name="T9" fmla="*/ 9 h 104"/>
            </a:gdLst>
            <a:ahLst/>
            <a:cxnLst>
              <a:cxn ang="0">
                <a:pos x="T0" y="T1"/>
              </a:cxn>
              <a:cxn ang="0">
                <a:pos x="T2" y="T3"/>
              </a:cxn>
              <a:cxn ang="0">
                <a:pos x="T4" y="T5"/>
              </a:cxn>
              <a:cxn ang="0">
                <a:pos x="T6" y="T7"/>
              </a:cxn>
              <a:cxn ang="0">
                <a:pos x="T8" y="T9"/>
              </a:cxn>
            </a:cxnLst>
            <a:rect l="0" t="0" r="r" b="b"/>
            <a:pathLst>
              <a:path w="119" h="104">
                <a:moveTo>
                  <a:pt x="11" y="9"/>
                </a:moveTo>
                <a:lnTo>
                  <a:pt x="0" y="102"/>
                </a:lnTo>
                <a:lnTo>
                  <a:pt x="109" y="104"/>
                </a:lnTo>
                <a:lnTo>
                  <a:pt x="119" y="0"/>
                </a:lnTo>
                <a:lnTo>
                  <a:pt x="11"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0" name="Freeform 64"/>
          <p:cNvSpPr>
            <a:spLocks/>
          </p:cNvSpPr>
          <p:nvPr/>
        </p:nvSpPr>
        <p:spPr bwMode="auto">
          <a:xfrm>
            <a:off x="9201840" y="4460927"/>
            <a:ext cx="197259" cy="177352"/>
          </a:xfrm>
          <a:custGeom>
            <a:avLst/>
            <a:gdLst>
              <a:gd name="T0" fmla="*/ 11 w 109"/>
              <a:gd name="T1" fmla="*/ 0 h 98"/>
              <a:gd name="T2" fmla="*/ 0 w 109"/>
              <a:gd name="T3" fmla="*/ 98 h 98"/>
              <a:gd name="T4" fmla="*/ 104 w 109"/>
              <a:gd name="T5" fmla="*/ 98 h 98"/>
              <a:gd name="T6" fmla="*/ 109 w 109"/>
              <a:gd name="T7" fmla="*/ 5 h 98"/>
              <a:gd name="T8" fmla="*/ 11 w 109"/>
              <a:gd name="T9" fmla="*/ 0 h 98"/>
            </a:gdLst>
            <a:ahLst/>
            <a:cxnLst>
              <a:cxn ang="0">
                <a:pos x="T0" y="T1"/>
              </a:cxn>
              <a:cxn ang="0">
                <a:pos x="T2" y="T3"/>
              </a:cxn>
              <a:cxn ang="0">
                <a:pos x="T4" y="T5"/>
              </a:cxn>
              <a:cxn ang="0">
                <a:pos x="T6" y="T7"/>
              </a:cxn>
              <a:cxn ang="0">
                <a:pos x="T8" y="T9"/>
              </a:cxn>
            </a:cxnLst>
            <a:rect l="0" t="0" r="r" b="b"/>
            <a:pathLst>
              <a:path w="109" h="98">
                <a:moveTo>
                  <a:pt x="11" y="0"/>
                </a:moveTo>
                <a:lnTo>
                  <a:pt x="0" y="98"/>
                </a:lnTo>
                <a:lnTo>
                  <a:pt x="104" y="98"/>
                </a:lnTo>
                <a:lnTo>
                  <a:pt x="109" y="5"/>
                </a:lnTo>
                <a:lnTo>
                  <a:pt x="11"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1" name="Freeform 65"/>
          <p:cNvSpPr>
            <a:spLocks/>
          </p:cNvSpPr>
          <p:nvPr/>
        </p:nvSpPr>
        <p:spPr bwMode="auto">
          <a:xfrm>
            <a:off x="8895999" y="4725146"/>
            <a:ext cx="217165" cy="188210"/>
          </a:xfrm>
          <a:custGeom>
            <a:avLst/>
            <a:gdLst>
              <a:gd name="T0" fmla="*/ 10 w 120"/>
              <a:gd name="T1" fmla="*/ 9 h 104"/>
              <a:gd name="T2" fmla="*/ 0 w 120"/>
              <a:gd name="T3" fmla="*/ 102 h 104"/>
              <a:gd name="T4" fmla="*/ 109 w 120"/>
              <a:gd name="T5" fmla="*/ 104 h 104"/>
              <a:gd name="T6" fmla="*/ 120 w 120"/>
              <a:gd name="T7" fmla="*/ 0 h 104"/>
              <a:gd name="T8" fmla="*/ 10 w 120"/>
              <a:gd name="T9" fmla="*/ 9 h 104"/>
            </a:gdLst>
            <a:ahLst/>
            <a:cxnLst>
              <a:cxn ang="0">
                <a:pos x="T0" y="T1"/>
              </a:cxn>
              <a:cxn ang="0">
                <a:pos x="T2" y="T3"/>
              </a:cxn>
              <a:cxn ang="0">
                <a:pos x="T4" y="T5"/>
              </a:cxn>
              <a:cxn ang="0">
                <a:pos x="T6" y="T7"/>
              </a:cxn>
              <a:cxn ang="0">
                <a:pos x="T8" y="T9"/>
              </a:cxn>
            </a:cxnLst>
            <a:rect l="0" t="0" r="r" b="b"/>
            <a:pathLst>
              <a:path w="120" h="104">
                <a:moveTo>
                  <a:pt x="10" y="9"/>
                </a:moveTo>
                <a:lnTo>
                  <a:pt x="0" y="102"/>
                </a:lnTo>
                <a:lnTo>
                  <a:pt x="109" y="104"/>
                </a:lnTo>
                <a:lnTo>
                  <a:pt x="120" y="0"/>
                </a:lnTo>
                <a:lnTo>
                  <a:pt x="10"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2" name="Freeform 66"/>
          <p:cNvSpPr>
            <a:spLocks/>
          </p:cNvSpPr>
          <p:nvPr/>
        </p:nvSpPr>
        <p:spPr bwMode="auto">
          <a:xfrm>
            <a:off x="8620923" y="4714287"/>
            <a:ext cx="197259" cy="177352"/>
          </a:xfrm>
          <a:custGeom>
            <a:avLst/>
            <a:gdLst>
              <a:gd name="T0" fmla="*/ 10 w 109"/>
              <a:gd name="T1" fmla="*/ 0 h 98"/>
              <a:gd name="T2" fmla="*/ 0 w 109"/>
              <a:gd name="T3" fmla="*/ 98 h 98"/>
              <a:gd name="T4" fmla="*/ 104 w 109"/>
              <a:gd name="T5" fmla="*/ 98 h 98"/>
              <a:gd name="T6" fmla="*/ 109 w 109"/>
              <a:gd name="T7" fmla="*/ 5 h 98"/>
              <a:gd name="T8" fmla="*/ 10 w 109"/>
              <a:gd name="T9" fmla="*/ 0 h 98"/>
            </a:gdLst>
            <a:ahLst/>
            <a:cxnLst>
              <a:cxn ang="0">
                <a:pos x="T0" y="T1"/>
              </a:cxn>
              <a:cxn ang="0">
                <a:pos x="T2" y="T3"/>
              </a:cxn>
              <a:cxn ang="0">
                <a:pos x="T4" y="T5"/>
              </a:cxn>
              <a:cxn ang="0">
                <a:pos x="T6" y="T7"/>
              </a:cxn>
              <a:cxn ang="0">
                <a:pos x="T8" y="T9"/>
              </a:cxn>
            </a:cxnLst>
            <a:rect l="0" t="0" r="r" b="b"/>
            <a:pathLst>
              <a:path w="109" h="98">
                <a:moveTo>
                  <a:pt x="10" y="0"/>
                </a:moveTo>
                <a:lnTo>
                  <a:pt x="0" y="98"/>
                </a:lnTo>
                <a:lnTo>
                  <a:pt x="104" y="98"/>
                </a:lnTo>
                <a:lnTo>
                  <a:pt x="109" y="5"/>
                </a:lnTo>
                <a:lnTo>
                  <a:pt x="10"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3" name="Freeform 67"/>
          <p:cNvSpPr>
            <a:spLocks/>
          </p:cNvSpPr>
          <p:nvPr/>
        </p:nvSpPr>
        <p:spPr bwMode="auto">
          <a:xfrm>
            <a:off x="9429863" y="4774009"/>
            <a:ext cx="215357" cy="184590"/>
          </a:xfrm>
          <a:custGeom>
            <a:avLst/>
            <a:gdLst>
              <a:gd name="T0" fmla="*/ 9 w 119"/>
              <a:gd name="T1" fmla="*/ 7 h 102"/>
              <a:gd name="T2" fmla="*/ 0 w 119"/>
              <a:gd name="T3" fmla="*/ 100 h 102"/>
              <a:gd name="T4" fmla="*/ 109 w 119"/>
              <a:gd name="T5" fmla="*/ 102 h 102"/>
              <a:gd name="T6" fmla="*/ 119 w 119"/>
              <a:gd name="T7" fmla="*/ 0 h 102"/>
              <a:gd name="T8" fmla="*/ 9 w 119"/>
              <a:gd name="T9" fmla="*/ 7 h 102"/>
            </a:gdLst>
            <a:ahLst/>
            <a:cxnLst>
              <a:cxn ang="0">
                <a:pos x="T0" y="T1"/>
              </a:cxn>
              <a:cxn ang="0">
                <a:pos x="T2" y="T3"/>
              </a:cxn>
              <a:cxn ang="0">
                <a:pos x="T4" y="T5"/>
              </a:cxn>
              <a:cxn ang="0">
                <a:pos x="T6" y="T7"/>
              </a:cxn>
              <a:cxn ang="0">
                <a:pos x="T8" y="T9"/>
              </a:cxn>
            </a:cxnLst>
            <a:rect l="0" t="0" r="r" b="b"/>
            <a:pathLst>
              <a:path w="119" h="102">
                <a:moveTo>
                  <a:pt x="9" y="7"/>
                </a:moveTo>
                <a:lnTo>
                  <a:pt x="0" y="100"/>
                </a:lnTo>
                <a:lnTo>
                  <a:pt x="109" y="102"/>
                </a:lnTo>
                <a:lnTo>
                  <a:pt x="119" y="0"/>
                </a:lnTo>
                <a:lnTo>
                  <a:pt x="9" y="7"/>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4" name="Freeform 68"/>
          <p:cNvSpPr>
            <a:spLocks/>
          </p:cNvSpPr>
          <p:nvPr/>
        </p:nvSpPr>
        <p:spPr bwMode="auto">
          <a:xfrm>
            <a:off x="9152978" y="4759532"/>
            <a:ext cx="195449" cy="179162"/>
          </a:xfrm>
          <a:custGeom>
            <a:avLst/>
            <a:gdLst>
              <a:gd name="T0" fmla="*/ 10 w 108"/>
              <a:gd name="T1" fmla="*/ 0 h 99"/>
              <a:gd name="T2" fmla="*/ 0 w 108"/>
              <a:gd name="T3" fmla="*/ 98 h 99"/>
              <a:gd name="T4" fmla="*/ 105 w 108"/>
              <a:gd name="T5" fmla="*/ 99 h 99"/>
              <a:gd name="T6" fmla="*/ 108 w 108"/>
              <a:gd name="T7" fmla="*/ 5 h 99"/>
              <a:gd name="T8" fmla="*/ 10 w 108"/>
              <a:gd name="T9" fmla="*/ 0 h 99"/>
            </a:gdLst>
            <a:ahLst/>
            <a:cxnLst>
              <a:cxn ang="0">
                <a:pos x="T0" y="T1"/>
              </a:cxn>
              <a:cxn ang="0">
                <a:pos x="T2" y="T3"/>
              </a:cxn>
              <a:cxn ang="0">
                <a:pos x="T4" y="T5"/>
              </a:cxn>
              <a:cxn ang="0">
                <a:pos x="T6" y="T7"/>
              </a:cxn>
              <a:cxn ang="0">
                <a:pos x="T8" y="T9"/>
              </a:cxn>
            </a:cxnLst>
            <a:rect l="0" t="0" r="r" b="b"/>
            <a:pathLst>
              <a:path w="108" h="99">
                <a:moveTo>
                  <a:pt x="10" y="0"/>
                </a:moveTo>
                <a:lnTo>
                  <a:pt x="0" y="98"/>
                </a:lnTo>
                <a:lnTo>
                  <a:pt x="105" y="99"/>
                </a:lnTo>
                <a:lnTo>
                  <a:pt x="108" y="5"/>
                </a:lnTo>
                <a:lnTo>
                  <a:pt x="10"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5" name="Freeform 69"/>
          <p:cNvSpPr>
            <a:spLocks/>
          </p:cNvSpPr>
          <p:nvPr/>
        </p:nvSpPr>
        <p:spPr bwMode="auto">
          <a:xfrm>
            <a:off x="8847136" y="5027368"/>
            <a:ext cx="215357" cy="184590"/>
          </a:xfrm>
          <a:custGeom>
            <a:avLst/>
            <a:gdLst>
              <a:gd name="T0" fmla="*/ 10 w 119"/>
              <a:gd name="T1" fmla="*/ 8 h 102"/>
              <a:gd name="T2" fmla="*/ 0 w 119"/>
              <a:gd name="T3" fmla="*/ 101 h 102"/>
              <a:gd name="T4" fmla="*/ 109 w 119"/>
              <a:gd name="T5" fmla="*/ 102 h 102"/>
              <a:gd name="T6" fmla="*/ 119 w 119"/>
              <a:gd name="T7" fmla="*/ 0 h 102"/>
              <a:gd name="T8" fmla="*/ 10 w 119"/>
              <a:gd name="T9" fmla="*/ 8 h 102"/>
            </a:gdLst>
            <a:ahLst/>
            <a:cxnLst>
              <a:cxn ang="0">
                <a:pos x="T0" y="T1"/>
              </a:cxn>
              <a:cxn ang="0">
                <a:pos x="T2" y="T3"/>
              </a:cxn>
              <a:cxn ang="0">
                <a:pos x="T4" y="T5"/>
              </a:cxn>
              <a:cxn ang="0">
                <a:pos x="T6" y="T7"/>
              </a:cxn>
              <a:cxn ang="0">
                <a:pos x="T8" y="T9"/>
              </a:cxn>
            </a:cxnLst>
            <a:rect l="0" t="0" r="r" b="b"/>
            <a:pathLst>
              <a:path w="119" h="102">
                <a:moveTo>
                  <a:pt x="10" y="8"/>
                </a:moveTo>
                <a:lnTo>
                  <a:pt x="0" y="101"/>
                </a:lnTo>
                <a:lnTo>
                  <a:pt x="109" y="102"/>
                </a:lnTo>
                <a:lnTo>
                  <a:pt x="119" y="0"/>
                </a:lnTo>
                <a:lnTo>
                  <a:pt x="10" y="8"/>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6" name="Freeform 70"/>
          <p:cNvSpPr>
            <a:spLocks/>
          </p:cNvSpPr>
          <p:nvPr/>
        </p:nvSpPr>
        <p:spPr bwMode="auto">
          <a:xfrm>
            <a:off x="8572061" y="5012891"/>
            <a:ext cx="197259" cy="179162"/>
          </a:xfrm>
          <a:custGeom>
            <a:avLst/>
            <a:gdLst>
              <a:gd name="T0" fmla="*/ 10 w 109"/>
              <a:gd name="T1" fmla="*/ 0 h 99"/>
              <a:gd name="T2" fmla="*/ 0 w 109"/>
              <a:gd name="T3" fmla="*/ 98 h 99"/>
              <a:gd name="T4" fmla="*/ 103 w 109"/>
              <a:gd name="T5" fmla="*/ 99 h 99"/>
              <a:gd name="T6" fmla="*/ 109 w 109"/>
              <a:gd name="T7" fmla="*/ 5 h 99"/>
              <a:gd name="T8" fmla="*/ 10 w 109"/>
              <a:gd name="T9" fmla="*/ 0 h 99"/>
            </a:gdLst>
            <a:ahLst/>
            <a:cxnLst>
              <a:cxn ang="0">
                <a:pos x="T0" y="T1"/>
              </a:cxn>
              <a:cxn ang="0">
                <a:pos x="T2" y="T3"/>
              </a:cxn>
              <a:cxn ang="0">
                <a:pos x="T4" y="T5"/>
              </a:cxn>
              <a:cxn ang="0">
                <a:pos x="T6" y="T7"/>
              </a:cxn>
              <a:cxn ang="0">
                <a:pos x="T8" y="T9"/>
              </a:cxn>
            </a:cxnLst>
            <a:rect l="0" t="0" r="r" b="b"/>
            <a:pathLst>
              <a:path w="109" h="99">
                <a:moveTo>
                  <a:pt x="10" y="0"/>
                </a:moveTo>
                <a:lnTo>
                  <a:pt x="0" y="98"/>
                </a:lnTo>
                <a:lnTo>
                  <a:pt x="103" y="99"/>
                </a:lnTo>
                <a:lnTo>
                  <a:pt x="109" y="5"/>
                </a:lnTo>
                <a:lnTo>
                  <a:pt x="1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7" name="Freeform 71"/>
          <p:cNvSpPr>
            <a:spLocks/>
          </p:cNvSpPr>
          <p:nvPr/>
        </p:nvSpPr>
        <p:spPr bwMode="auto">
          <a:xfrm>
            <a:off x="9379191" y="5072610"/>
            <a:ext cx="217165" cy="186400"/>
          </a:xfrm>
          <a:custGeom>
            <a:avLst/>
            <a:gdLst>
              <a:gd name="T0" fmla="*/ 10 w 120"/>
              <a:gd name="T1" fmla="*/ 9 h 103"/>
              <a:gd name="T2" fmla="*/ 0 w 120"/>
              <a:gd name="T3" fmla="*/ 102 h 103"/>
              <a:gd name="T4" fmla="*/ 109 w 120"/>
              <a:gd name="T5" fmla="*/ 103 h 103"/>
              <a:gd name="T6" fmla="*/ 120 w 120"/>
              <a:gd name="T7" fmla="*/ 0 h 103"/>
              <a:gd name="T8" fmla="*/ 10 w 120"/>
              <a:gd name="T9" fmla="*/ 9 h 103"/>
            </a:gdLst>
            <a:ahLst/>
            <a:cxnLst>
              <a:cxn ang="0">
                <a:pos x="T0" y="T1"/>
              </a:cxn>
              <a:cxn ang="0">
                <a:pos x="T2" y="T3"/>
              </a:cxn>
              <a:cxn ang="0">
                <a:pos x="T4" y="T5"/>
              </a:cxn>
              <a:cxn ang="0">
                <a:pos x="T6" y="T7"/>
              </a:cxn>
              <a:cxn ang="0">
                <a:pos x="T8" y="T9"/>
              </a:cxn>
            </a:cxnLst>
            <a:rect l="0" t="0" r="r" b="b"/>
            <a:pathLst>
              <a:path w="120" h="103">
                <a:moveTo>
                  <a:pt x="10" y="9"/>
                </a:moveTo>
                <a:lnTo>
                  <a:pt x="0" y="102"/>
                </a:lnTo>
                <a:lnTo>
                  <a:pt x="109" y="103"/>
                </a:lnTo>
                <a:lnTo>
                  <a:pt x="120" y="0"/>
                </a:lnTo>
                <a:lnTo>
                  <a:pt x="10" y="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8" name="Freeform 72"/>
          <p:cNvSpPr>
            <a:spLocks/>
          </p:cNvSpPr>
          <p:nvPr/>
        </p:nvSpPr>
        <p:spPr bwMode="auto">
          <a:xfrm>
            <a:off x="9105925" y="5059943"/>
            <a:ext cx="195449" cy="177352"/>
          </a:xfrm>
          <a:custGeom>
            <a:avLst/>
            <a:gdLst>
              <a:gd name="T0" fmla="*/ 9 w 108"/>
              <a:gd name="T1" fmla="*/ 0 h 98"/>
              <a:gd name="T2" fmla="*/ 0 w 108"/>
              <a:gd name="T3" fmla="*/ 97 h 98"/>
              <a:gd name="T4" fmla="*/ 103 w 108"/>
              <a:gd name="T5" fmla="*/ 98 h 98"/>
              <a:gd name="T6" fmla="*/ 108 w 108"/>
              <a:gd name="T7" fmla="*/ 5 h 98"/>
              <a:gd name="T8" fmla="*/ 9 w 108"/>
              <a:gd name="T9" fmla="*/ 0 h 98"/>
            </a:gdLst>
            <a:ahLst/>
            <a:cxnLst>
              <a:cxn ang="0">
                <a:pos x="T0" y="T1"/>
              </a:cxn>
              <a:cxn ang="0">
                <a:pos x="T2" y="T3"/>
              </a:cxn>
              <a:cxn ang="0">
                <a:pos x="T4" y="T5"/>
              </a:cxn>
              <a:cxn ang="0">
                <a:pos x="T6" y="T7"/>
              </a:cxn>
              <a:cxn ang="0">
                <a:pos x="T8" y="T9"/>
              </a:cxn>
            </a:cxnLst>
            <a:rect l="0" t="0" r="r" b="b"/>
            <a:pathLst>
              <a:path w="108" h="98">
                <a:moveTo>
                  <a:pt x="9" y="0"/>
                </a:moveTo>
                <a:lnTo>
                  <a:pt x="0" y="97"/>
                </a:lnTo>
                <a:lnTo>
                  <a:pt x="103" y="98"/>
                </a:lnTo>
                <a:lnTo>
                  <a:pt x="108" y="5"/>
                </a:lnTo>
                <a:lnTo>
                  <a:pt x="9"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9" name="Freeform 73"/>
          <p:cNvSpPr>
            <a:spLocks/>
          </p:cNvSpPr>
          <p:nvPr/>
        </p:nvSpPr>
        <p:spPr bwMode="auto">
          <a:xfrm>
            <a:off x="11102036" y="4891639"/>
            <a:ext cx="1483963" cy="1864002"/>
          </a:xfrm>
          <a:custGeom>
            <a:avLst/>
            <a:gdLst>
              <a:gd name="T0" fmla="*/ 0 w 820"/>
              <a:gd name="T1" fmla="*/ 947 h 1030"/>
              <a:gd name="T2" fmla="*/ 137 w 820"/>
              <a:gd name="T3" fmla="*/ 0 h 1030"/>
              <a:gd name="T4" fmla="*/ 820 w 820"/>
              <a:gd name="T5" fmla="*/ 51 h 1030"/>
              <a:gd name="T6" fmla="*/ 710 w 820"/>
              <a:gd name="T7" fmla="*/ 1030 h 1030"/>
              <a:gd name="T8" fmla="*/ 0 w 820"/>
              <a:gd name="T9" fmla="*/ 947 h 1030"/>
            </a:gdLst>
            <a:ahLst/>
            <a:cxnLst>
              <a:cxn ang="0">
                <a:pos x="T0" y="T1"/>
              </a:cxn>
              <a:cxn ang="0">
                <a:pos x="T2" y="T3"/>
              </a:cxn>
              <a:cxn ang="0">
                <a:pos x="T4" y="T5"/>
              </a:cxn>
              <a:cxn ang="0">
                <a:pos x="T6" y="T7"/>
              </a:cxn>
              <a:cxn ang="0">
                <a:pos x="T8" y="T9"/>
              </a:cxn>
            </a:cxnLst>
            <a:rect l="0" t="0" r="r" b="b"/>
            <a:pathLst>
              <a:path w="820" h="1030">
                <a:moveTo>
                  <a:pt x="0" y="947"/>
                </a:moveTo>
                <a:lnTo>
                  <a:pt x="137" y="0"/>
                </a:lnTo>
                <a:lnTo>
                  <a:pt x="820" y="51"/>
                </a:lnTo>
                <a:lnTo>
                  <a:pt x="710" y="1030"/>
                </a:lnTo>
                <a:lnTo>
                  <a:pt x="0" y="947"/>
                </a:lnTo>
                <a:close/>
              </a:path>
            </a:pathLst>
          </a:custGeom>
          <a:solidFill>
            <a:srgbClr val="007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0" name="Freeform 74"/>
          <p:cNvSpPr>
            <a:spLocks/>
          </p:cNvSpPr>
          <p:nvPr/>
        </p:nvSpPr>
        <p:spPr bwMode="auto">
          <a:xfrm>
            <a:off x="11398829" y="5146808"/>
            <a:ext cx="190020" cy="193640"/>
          </a:xfrm>
          <a:custGeom>
            <a:avLst/>
            <a:gdLst>
              <a:gd name="T0" fmla="*/ 16 w 105"/>
              <a:gd name="T1" fmla="*/ 0 h 107"/>
              <a:gd name="T2" fmla="*/ 0 w 105"/>
              <a:gd name="T3" fmla="*/ 107 h 107"/>
              <a:gd name="T4" fmla="*/ 90 w 105"/>
              <a:gd name="T5" fmla="*/ 96 h 107"/>
              <a:gd name="T6" fmla="*/ 105 w 105"/>
              <a:gd name="T7" fmla="*/ 4 h 107"/>
              <a:gd name="T8" fmla="*/ 16 w 105"/>
              <a:gd name="T9" fmla="*/ 0 h 107"/>
            </a:gdLst>
            <a:ahLst/>
            <a:cxnLst>
              <a:cxn ang="0">
                <a:pos x="T0" y="T1"/>
              </a:cxn>
              <a:cxn ang="0">
                <a:pos x="T2" y="T3"/>
              </a:cxn>
              <a:cxn ang="0">
                <a:pos x="T4" y="T5"/>
              </a:cxn>
              <a:cxn ang="0">
                <a:pos x="T6" y="T7"/>
              </a:cxn>
              <a:cxn ang="0">
                <a:pos x="T8" y="T9"/>
              </a:cxn>
            </a:cxnLst>
            <a:rect l="0" t="0" r="r" b="b"/>
            <a:pathLst>
              <a:path w="105" h="107">
                <a:moveTo>
                  <a:pt x="16" y="0"/>
                </a:moveTo>
                <a:lnTo>
                  <a:pt x="0" y="107"/>
                </a:lnTo>
                <a:lnTo>
                  <a:pt x="90" y="96"/>
                </a:lnTo>
                <a:lnTo>
                  <a:pt x="105" y="4"/>
                </a:lnTo>
                <a:lnTo>
                  <a:pt x="16"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1" name="Freeform 75"/>
          <p:cNvSpPr>
            <a:spLocks/>
          </p:cNvSpPr>
          <p:nvPr/>
        </p:nvSpPr>
        <p:spPr bwMode="auto">
          <a:xfrm>
            <a:off x="11650378" y="5202910"/>
            <a:ext cx="238882" cy="150207"/>
          </a:xfrm>
          <a:custGeom>
            <a:avLst/>
            <a:gdLst>
              <a:gd name="T0" fmla="*/ 17 w 101"/>
              <a:gd name="T1" fmla="*/ 7 h 64"/>
              <a:gd name="T2" fmla="*/ 11 w 101"/>
              <a:gd name="T3" fmla="*/ 59 h 64"/>
              <a:gd name="T4" fmla="*/ 98 w 101"/>
              <a:gd name="T5" fmla="*/ 64 h 64"/>
              <a:gd name="T6" fmla="*/ 101 w 101"/>
              <a:gd name="T7" fmla="*/ 0 h 64"/>
              <a:gd name="T8" fmla="*/ 17 w 101"/>
              <a:gd name="T9" fmla="*/ 7 h 64"/>
            </a:gdLst>
            <a:ahLst/>
            <a:cxnLst>
              <a:cxn ang="0">
                <a:pos x="T0" y="T1"/>
              </a:cxn>
              <a:cxn ang="0">
                <a:pos x="T2" y="T3"/>
              </a:cxn>
              <a:cxn ang="0">
                <a:pos x="T4" y="T5"/>
              </a:cxn>
              <a:cxn ang="0">
                <a:pos x="T6" y="T7"/>
              </a:cxn>
              <a:cxn ang="0">
                <a:pos x="T8" y="T9"/>
              </a:cxn>
            </a:cxnLst>
            <a:rect l="0" t="0" r="r" b="b"/>
            <a:pathLst>
              <a:path w="101" h="64">
                <a:moveTo>
                  <a:pt x="17" y="7"/>
                </a:moveTo>
                <a:cubicBezTo>
                  <a:pt x="17" y="7"/>
                  <a:pt x="0" y="62"/>
                  <a:pt x="11" y="59"/>
                </a:cubicBezTo>
                <a:cubicBezTo>
                  <a:pt x="23" y="56"/>
                  <a:pt x="98" y="64"/>
                  <a:pt x="98" y="64"/>
                </a:cubicBezTo>
                <a:cubicBezTo>
                  <a:pt x="101" y="0"/>
                  <a:pt x="101" y="0"/>
                  <a:pt x="101" y="0"/>
                </a:cubicBezTo>
                <a:lnTo>
                  <a:pt x="17" y="7"/>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2" name="Freeform 76"/>
          <p:cNvSpPr>
            <a:spLocks/>
          </p:cNvSpPr>
          <p:nvPr/>
        </p:nvSpPr>
        <p:spPr bwMode="auto">
          <a:xfrm>
            <a:off x="11970697" y="5181193"/>
            <a:ext cx="215357" cy="184590"/>
          </a:xfrm>
          <a:custGeom>
            <a:avLst/>
            <a:gdLst>
              <a:gd name="T0" fmla="*/ 10 w 119"/>
              <a:gd name="T1" fmla="*/ 8 h 102"/>
              <a:gd name="T2" fmla="*/ 0 w 119"/>
              <a:gd name="T3" fmla="*/ 101 h 102"/>
              <a:gd name="T4" fmla="*/ 108 w 119"/>
              <a:gd name="T5" fmla="*/ 102 h 102"/>
              <a:gd name="T6" fmla="*/ 119 w 119"/>
              <a:gd name="T7" fmla="*/ 0 h 102"/>
              <a:gd name="T8" fmla="*/ 10 w 119"/>
              <a:gd name="T9" fmla="*/ 8 h 102"/>
            </a:gdLst>
            <a:ahLst/>
            <a:cxnLst>
              <a:cxn ang="0">
                <a:pos x="T0" y="T1"/>
              </a:cxn>
              <a:cxn ang="0">
                <a:pos x="T2" y="T3"/>
              </a:cxn>
              <a:cxn ang="0">
                <a:pos x="T4" y="T5"/>
              </a:cxn>
              <a:cxn ang="0">
                <a:pos x="T6" y="T7"/>
              </a:cxn>
              <a:cxn ang="0">
                <a:pos x="T8" y="T9"/>
              </a:cxn>
            </a:cxnLst>
            <a:rect l="0" t="0" r="r" b="b"/>
            <a:pathLst>
              <a:path w="119" h="102">
                <a:moveTo>
                  <a:pt x="10" y="8"/>
                </a:moveTo>
                <a:lnTo>
                  <a:pt x="0" y="101"/>
                </a:lnTo>
                <a:lnTo>
                  <a:pt x="108" y="102"/>
                </a:lnTo>
                <a:lnTo>
                  <a:pt x="119" y="0"/>
                </a:lnTo>
                <a:lnTo>
                  <a:pt x="10"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3" name="Freeform 77"/>
          <p:cNvSpPr>
            <a:spLocks/>
          </p:cNvSpPr>
          <p:nvPr/>
        </p:nvSpPr>
        <p:spPr bwMode="auto">
          <a:xfrm>
            <a:off x="11628662" y="5458079"/>
            <a:ext cx="215357" cy="184590"/>
          </a:xfrm>
          <a:custGeom>
            <a:avLst/>
            <a:gdLst>
              <a:gd name="T0" fmla="*/ 9 w 119"/>
              <a:gd name="T1" fmla="*/ 8 h 102"/>
              <a:gd name="T2" fmla="*/ 0 w 119"/>
              <a:gd name="T3" fmla="*/ 101 h 102"/>
              <a:gd name="T4" fmla="*/ 109 w 119"/>
              <a:gd name="T5" fmla="*/ 102 h 102"/>
              <a:gd name="T6" fmla="*/ 119 w 119"/>
              <a:gd name="T7" fmla="*/ 0 h 102"/>
              <a:gd name="T8" fmla="*/ 9 w 119"/>
              <a:gd name="T9" fmla="*/ 8 h 102"/>
            </a:gdLst>
            <a:ahLst/>
            <a:cxnLst>
              <a:cxn ang="0">
                <a:pos x="T0" y="T1"/>
              </a:cxn>
              <a:cxn ang="0">
                <a:pos x="T2" y="T3"/>
              </a:cxn>
              <a:cxn ang="0">
                <a:pos x="T4" y="T5"/>
              </a:cxn>
              <a:cxn ang="0">
                <a:pos x="T6" y="T7"/>
              </a:cxn>
              <a:cxn ang="0">
                <a:pos x="T8" y="T9"/>
              </a:cxn>
            </a:cxnLst>
            <a:rect l="0" t="0" r="r" b="b"/>
            <a:pathLst>
              <a:path w="119" h="102">
                <a:moveTo>
                  <a:pt x="9" y="8"/>
                </a:moveTo>
                <a:lnTo>
                  <a:pt x="0" y="101"/>
                </a:lnTo>
                <a:lnTo>
                  <a:pt x="109" y="102"/>
                </a:lnTo>
                <a:lnTo>
                  <a:pt x="119" y="0"/>
                </a:lnTo>
                <a:lnTo>
                  <a:pt x="9"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4" name="Freeform 78"/>
          <p:cNvSpPr>
            <a:spLocks/>
          </p:cNvSpPr>
          <p:nvPr/>
        </p:nvSpPr>
        <p:spPr bwMode="auto">
          <a:xfrm>
            <a:off x="12200531" y="5230055"/>
            <a:ext cx="213546" cy="175542"/>
          </a:xfrm>
          <a:custGeom>
            <a:avLst/>
            <a:gdLst>
              <a:gd name="T0" fmla="*/ 22 w 90"/>
              <a:gd name="T1" fmla="*/ 0 h 74"/>
              <a:gd name="T2" fmla="*/ 15 w 90"/>
              <a:gd name="T3" fmla="*/ 71 h 74"/>
              <a:gd name="T4" fmla="*/ 88 w 90"/>
              <a:gd name="T5" fmla="*/ 60 h 74"/>
              <a:gd name="T6" fmla="*/ 90 w 90"/>
              <a:gd name="T7" fmla="*/ 0 h 74"/>
              <a:gd name="T8" fmla="*/ 22 w 90"/>
              <a:gd name="T9" fmla="*/ 0 h 74"/>
            </a:gdLst>
            <a:ahLst/>
            <a:cxnLst>
              <a:cxn ang="0">
                <a:pos x="T0" y="T1"/>
              </a:cxn>
              <a:cxn ang="0">
                <a:pos x="T2" y="T3"/>
              </a:cxn>
              <a:cxn ang="0">
                <a:pos x="T4" y="T5"/>
              </a:cxn>
              <a:cxn ang="0">
                <a:pos x="T6" y="T7"/>
              </a:cxn>
              <a:cxn ang="0">
                <a:pos x="T8" y="T9"/>
              </a:cxn>
            </a:cxnLst>
            <a:rect l="0" t="0" r="r" b="b"/>
            <a:pathLst>
              <a:path w="90" h="74">
                <a:moveTo>
                  <a:pt x="22" y="0"/>
                </a:moveTo>
                <a:cubicBezTo>
                  <a:pt x="22" y="0"/>
                  <a:pt x="0" y="74"/>
                  <a:pt x="15" y="71"/>
                </a:cubicBezTo>
                <a:cubicBezTo>
                  <a:pt x="30" y="69"/>
                  <a:pt x="88" y="60"/>
                  <a:pt x="88" y="60"/>
                </a:cubicBezTo>
                <a:cubicBezTo>
                  <a:pt x="90" y="0"/>
                  <a:pt x="90" y="0"/>
                  <a:pt x="90" y="0"/>
                </a:cubicBezTo>
                <a:lnTo>
                  <a:pt x="22"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5" name="Freeform 79"/>
          <p:cNvSpPr>
            <a:spLocks/>
          </p:cNvSpPr>
          <p:nvPr/>
        </p:nvSpPr>
        <p:spPr bwMode="auto">
          <a:xfrm>
            <a:off x="11351776" y="5443602"/>
            <a:ext cx="197259" cy="180971"/>
          </a:xfrm>
          <a:custGeom>
            <a:avLst/>
            <a:gdLst>
              <a:gd name="T0" fmla="*/ 10 w 109"/>
              <a:gd name="T1" fmla="*/ 0 h 100"/>
              <a:gd name="T2" fmla="*/ 0 w 109"/>
              <a:gd name="T3" fmla="*/ 98 h 100"/>
              <a:gd name="T4" fmla="*/ 105 w 109"/>
              <a:gd name="T5" fmla="*/ 100 h 100"/>
              <a:gd name="T6" fmla="*/ 109 w 109"/>
              <a:gd name="T7" fmla="*/ 5 h 100"/>
              <a:gd name="T8" fmla="*/ 10 w 109"/>
              <a:gd name="T9" fmla="*/ 0 h 100"/>
            </a:gdLst>
            <a:ahLst/>
            <a:cxnLst>
              <a:cxn ang="0">
                <a:pos x="T0" y="T1"/>
              </a:cxn>
              <a:cxn ang="0">
                <a:pos x="T2" y="T3"/>
              </a:cxn>
              <a:cxn ang="0">
                <a:pos x="T4" y="T5"/>
              </a:cxn>
              <a:cxn ang="0">
                <a:pos x="T6" y="T7"/>
              </a:cxn>
              <a:cxn ang="0">
                <a:pos x="T8" y="T9"/>
              </a:cxn>
            </a:cxnLst>
            <a:rect l="0" t="0" r="r" b="b"/>
            <a:pathLst>
              <a:path w="109" h="100">
                <a:moveTo>
                  <a:pt x="10" y="0"/>
                </a:moveTo>
                <a:lnTo>
                  <a:pt x="0" y="98"/>
                </a:lnTo>
                <a:lnTo>
                  <a:pt x="105" y="100"/>
                </a:lnTo>
                <a:lnTo>
                  <a:pt x="109" y="5"/>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6" name="Freeform 80"/>
          <p:cNvSpPr>
            <a:spLocks/>
          </p:cNvSpPr>
          <p:nvPr/>
        </p:nvSpPr>
        <p:spPr bwMode="auto">
          <a:xfrm>
            <a:off x="12158908" y="5503321"/>
            <a:ext cx="218975" cy="186400"/>
          </a:xfrm>
          <a:custGeom>
            <a:avLst/>
            <a:gdLst>
              <a:gd name="T0" fmla="*/ 11 w 121"/>
              <a:gd name="T1" fmla="*/ 9 h 103"/>
              <a:gd name="T2" fmla="*/ 0 w 121"/>
              <a:gd name="T3" fmla="*/ 102 h 103"/>
              <a:gd name="T4" fmla="*/ 110 w 121"/>
              <a:gd name="T5" fmla="*/ 103 h 103"/>
              <a:gd name="T6" fmla="*/ 121 w 121"/>
              <a:gd name="T7" fmla="*/ 0 h 103"/>
              <a:gd name="T8" fmla="*/ 11 w 121"/>
              <a:gd name="T9" fmla="*/ 9 h 103"/>
            </a:gdLst>
            <a:ahLst/>
            <a:cxnLst>
              <a:cxn ang="0">
                <a:pos x="T0" y="T1"/>
              </a:cxn>
              <a:cxn ang="0">
                <a:pos x="T2" y="T3"/>
              </a:cxn>
              <a:cxn ang="0">
                <a:pos x="T4" y="T5"/>
              </a:cxn>
              <a:cxn ang="0">
                <a:pos x="T6" y="T7"/>
              </a:cxn>
              <a:cxn ang="0">
                <a:pos x="T8" y="T9"/>
              </a:cxn>
            </a:cxnLst>
            <a:rect l="0" t="0" r="r" b="b"/>
            <a:pathLst>
              <a:path w="121" h="103">
                <a:moveTo>
                  <a:pt x="11" y="9"/>
                </a:moveTo>
                <a:lnTo>
                  <a:pt x="0" y="102"/>
                </a:lnTo>
                <a:lnTo>
                  <a:pt x="110" y="103"/>
                </a:lnTo>
                <a:lnTo>
                  <a:pt x="121" y="0"/>
                </a:lnTo>
                <a:lnTo>
                  <a:pt x="11" y="9"/>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7" name="Freeform 81"/>
          <p:cNvSpPr>
            <a:spLocks/>
          </p:cNvSpPr>
          <p:nvPr/>
        </p:nvSpPr>
        <p:spPr bwMode="auto">
          <a:xfrm>
            <a:off x="11885641" y="5490654"/>
            <a:ext cx="195449" cy="179162"/>
          </a:xfrm>
          <a:custGeom>
            <a:avLst/>
            <a:gdLst>
              <a:gd name="T0" fmla="*/ 10 w 108"/>
              <a:gd name="T1" fmla="*/ 0 h 99"/>
              <a:gd name="T2" fmla="*/ 0 w 108"/>
              <a:gd name="T3" fmla="*/ 99 h 99"/>
              <a:gd name="T4" fmla="*/ 103 w 108"/>
              <a:gd name="T5" fmla="*/ 99 h 99"/>
              <a:gd name="T6" fmla="*/ 108 w 108"/>
              <a:gd name="T7" fmla="*/ 6 h 99"/>
              <a:gd name="T8" fmla="*/ 10 w 108"/>
              <a:gd name="T9" fmla="*/ 0 h 99"/>
            </a:gdLst>
            <a:ahLst/>
            <a:cxnLst>
              <a:cxn ang="0">
                <a:pos x="T0" y="T1"/>
              </a:cxn>
              <a:cxn ang="0">
                <a:pos x="T2" y="T3"/>
              </a:cxn>
              <a:cxn ang="0">
                <a:pos x="T4" y="T5"/>
              </a:cxn>
              <a:cxn ang="0">
                <a:pos x="T6" y="T7"/>
              </a:cxn>
              <a:cxn ang="0">
                <a:pos x="T8" y="T9"/>
              </a:cxn>
            </a:cxnLst>
            <a:rect l="0" t="0" r="r" b="b"/>
            <a:pathLst>
              <a:path w="108" h="99">
                <a:moveTo>
                  <a:pt x="10" y="0"/>
                </a:moveTo>
                <a:lnTo>
                  <a:pt x="0" y="99"/>
                </a:lnTo>
                <a:lnTo>
                  <a:pt x="103" y="99"/>
                </a:lnTo>
                <a:lnTo>
                  <a:pt x="108" y="6"/>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8" name="Freeform 82"/>
          <p:cNvSpPr>
            <a:spLocks/>
          </p:cNvSpPr>
          <p:nvPr/>
        </p:nvSpPr>
        <p:spPr bwMode="auto">
          <a:xfrm>
            <a:off x="11579800" y="5756680"/>
            <a:ext cx="215357" cy="188210"/>
          </a:xfrm>
          <a:custGeom>
            <a:avLst/>
            <a:gdLst>
              <a:gd name="T0" fmla="*/ 9 w 119"/>
              <a:gd name="T1" fmla="*/ 9 h 104"/>
              <a:gd name="T2" fmla="*/ 0 w 119"/>
              <a:gd name="T3" fmla="*/ 102 h 104"/>
              <a:gd name="T4" fmla="*/ 108 w 119"/>
              <a:gd name="T5" fmla="*/ 104 h 104"/>
              <a:gd name="T6" fmla="*/ 119 w 119"/>
              <a:gd name="T7" fmla="*/ 0 h 104"/>
              <a:gd name="T8" fmla="*/ 9 w 119"/>
              <a:gd name="T9" fmla="*/ 9 h 104"/>
            </a:gdLst>
            <a:ahLst/>
            <a:cxnLst>
              <a:cxn ang="0">
                <a:pos x="T0" y="T1"/>
              </a:cxn>
              <a:cxn ang="0">
                <a:pos x="T2" y="T3"/>
              </a:cxn>
              <a:cxn ang="0">
                <a:pos x="T4" y="T5"/>
              </a:cxn>
              <a:cxn ang="0">
                <a:pos x="T6" y="T7"/>
              </a:cxn>
              <a:cxn ang="0">
                <a:pos x="T8" y="T9"/>
              </a:cxn>
            </a:cxnLst>
            <a:rect l="0" t="0" r="r" b="b"/>
            <a:pathLst>
              <a:path w="119" h="104">
                <a:moveTo>
                  <a:pt x="9" y="9"/>
                </a:moveTo>
                <a:lnTo>
                  <a:pt x="0" y="102"/>
                </a:lnTo>
                <a:lnTo>
                  <a:pt x="108" y="104"/>
                </a:lnTo>
                <a:lnTo>
                  <a:pt x="119" y="0"/>
                </a:lnTo>
                <a:lnTo>
                  <a:pt x="9" y="9"/>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9" name="Freeform 83"/>
          <p:cNvSpPr>
            <a:spLocks/>
          </p:cNvSpPr>
          <p:nvPr/>
        </p:nvSpPr>
        <p:spPr bwMode="auto">
          <a:xfrm>
            <a:off x="11304723" y="5745822"/>
            <a:ext cx="195449" cy="177352"/>
          </a:xfrm>
          <a:custGeom>
            <a:avLst/>
            <a:gdLst>
              <a:gd name="T0" fmla="*/ 10 w 108"/>
              <a:gd name="T1" fmla="*/ 0 h 98"/>
              <a:gd name="T2" fmla="*/ 0 w 108"/>
              <a:gd name="T3" fmla="*/ 97 h 98"/>
              <a:gd name="T4" fmla="*/ 103 w 108"/>
              <a:gd name="T5" fmla="*/ 98 h 98"/>
              <a:gd name="T6" fmla="*/ 108 w 108"/>
              <a:gd name="T7" fmla="*/ 5 h 98"/>
              <a:gd name="T8" fmla="*/ 10 w 108"/>
              <a:gd name="T9" fmla="*/ 0 h 98"/>
            </a:gdLst>
            <a:ahLst/>
            <a:cxnLst>
              <a:cxn ang="0">
                <a:pos x="T0" y="T1"/>
              </a:cxn>
              <a:cxn ang="0">
                <a:pos x="T2" y="T3"/>
              </a:cxn>
              <a:cxn ang="0">
                <a:pos x="T4" y="T5"/>
              </a:cxn>
              <a:cxn ang="0">
                <a:pos x="T6" y="T7"/>
              </a:cxn>
              <a:cxn ang="0">
                <a:pos x="T8" y="T9"/>
              </a:cxn>
            </a:cxnLst>
            <a:rect l="0" t="0" r="r" b="b"/>
            <a:pathLst>
              <a:path w="108" h="98">
                <a:moveTo>
                  <a:pt x="10" y="0"/>
                </a:moveTo>
                <a:lnTo>
                  <a:pt x="0" y="97"/>
                </a:lnTo>
                <a:lnTo>
                  <a:pt x="103" y="98"/>
                </a:lnTo>
                <a:lnTo>
                  <a:pt x="108" y="5"/>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0" name="Freeform 84"/>
          <p:cNvSpPr>
            <a:spLocks/>
          </p:cNvSpPr>
          <p:nvPr/>
        </p:nvSpPr>
        <p:spPr bwMode="auto">
          <a:xfrm>
            <a:off x="12111855" y="5803733"/>
            <a:ext cx="215357" cy="184590"/>
          </a:xfrm>
          <a:custGeom>
            <a:avLst/>
            <a:gdLst>
              <a:gd name="T0" fmla="*/ 9 w 119"/>
              <a:gd name="T1" fmla="*/ 8 h 102"/>
              <a:gd name="T2" fmla="*/ 0 w 119"/>
              <a:gd name="T3" fmla="*/ 101 h 102"/>
              <a:gd name="T4" fmla="*/ 109 w 119"/>
              <a:gd name="T5" fmla="*/ 102 h 102"/>
              <a:gd name="T6" fmla="*/ 119 w 119"/>
              <a:gd name="T7" fmla="*/ 0 h 102"/>
              <a:gd name="T8" fmla="*/ 9 w 119"/>
              <a:gd name="T9" fmla="*/ 8 h 102"/>
            </a:gdLst>
            <a:ahLst/>
            <a:cxnLst>
              <a:cxn ang="0">
                <a:pos x="T0" y="T1"/>
              </a:cxn>
              <a:cxn ang="0">
                <a:pos x="T2" y="T3"/>
              </a:cxn>
              <a:cxn ang="0">
                <a:pos x="T4" y="T5"/>
              </a:cxn>
              <a:cxn ang="0">
                <a:pos x="T6" y="T7"/>
              </a:cxn>
              <a:cxn ang="0">
                <a:pos x="T8" y="T9"/>
              </a:cxn>
            </a:cxnLst>
            <a:rect l="0" t="0" r="r" b="b"/>
            <a:pathLst>
              <a:path w="119" h="102">
                <a:moveTo>
                  <a:pt x="9" y="8"/>
                </a:moveTo>
                <a:lnTo>
                  <a:pt x="0" y="101"/>
                </a:lnTo>
                <a:lnTo>
                  <a:pt x="109" y="102"/>
                </a:lnTo>
                <a:lnTo>
                  <a:pt x="119" y="0"/>
                </a:lnTo>
                <a:lnTo>
                  <a:pt x="9"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1" name="Freeform 85"/>
          <p:cNvSpPr>
            <a:spLocks/>
          </p:cNvSpPr>
          <p:nvPr/>
        </p:nvSpPr>
        <p:spPr bwMode="auto">
          <a:xfrm>
            <a:off x="11836778" y="5789256"/>
            <a:ext cx="195449" cy="180971"/>
          </a:xfrm>
          <a:custGeom>
            <a:avLst/>
            <a:gdLst>
              <a:gd name="T0" fmla="*/ 10 w 108"/>
              <a:gd name="T1" fmla="*/ 0 h 100"/>
              <a:gd name="T2" fmla="*/ 0 w 108"/>
              <a:gd name="T3" fmla="*/ 99 h 100"/>
              <a:gd name="T4" fmla="*/ 104 w 108"/>
              <a:gd name="T5" fmla="*/ 100 h 100"/>
              <a:gd name="T6" fmla="*/ 108 w 108"/>
              <a:gd name="T7" fmla="*/ 6 h 100"/>
              <a:gd name="T8" fmla="*/ 10 w 108"/>
              <a:gd name="T9" fmla="*/ 0 h 100"/>
            </a:gdLst>
            <a:ahLst/>
            <a:cxnLst>
              <a:cxn ang="0">
                <a:pos x="T0" y="T1"/>
              </a:cxn>
              <a:cxn ang="0">
                <a:pos x="T2" y="T3"/>
              </a:cxn>
              <a:cxn ang="0">
                <a:pos x="T4" y="T5"/>
              </a:cxn>
              <a:cxn ang="0">
                <a:pos x="T6" y="T7"/>
              </a:cxn>
              <a:cxn ang="0">
                <a:pos x="T8" y="T9"/>
              </a:cxn>
            </a:cxnLst>
            <a:rect l="0" t="0" r="r" b="b"/>
            <a:pathLst>
              <a:path w="108" h="100">
                <a:moveTo>
                  <a:pt x="10" y="0"/>
                </a:moveTo>
                <a:lnTo>
                  <a:pt x="0" y="99"/>
                </a:lnTo>
                <a:lnTo>
                  <a:pt x="104" y="100"/>
                </a:lnTo>
                <a:lnTo>
                  <a:pt x="108" y="6"/>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2" name="Freeform 86"/>
          <p:cNvSpPr>
            <a:spLocks/>
          </p:cNvSpPr>
          <p:nvPr/>
        </p:nvSpPr>
        <p:spPr bwMode="auto">
          <a:xfrm>
            <a:off x="11529128" y="6057093"/>
            <a:ext cx="218975" cy="186400"/>
          </a:xfrm>
          <a:custGeom>
            <a:avLst/>
            <a:gdLst>
              <a:gd name="T0" fmla="*/ 11 w 121"/>
              <a:gd name="T1" fmla="*/ 8 h 103"/>
              <a:gd name="T2" fmla="*/ 0 w 121"/>
              <a:gd name="T3" fmla="*/ 101 h 103"/>
              <a:gd name="T4" fmla="*/ 109 w 121"/>
              <a:gd name="T5" fmla="*/ 103 h 103"/>
              <a:gd name="T6" fmla="*/ 121 w 121"/>
              <a:gd name="T7" fmla="*/ 0 h 103"/>
              <a:gd name="T8" fmla="*/ 11 w 121"/>
              <a:gd name="T9" fmla="*/ 8 h 103"/>
            </a:gdLst>
            <a:ahLst/>
            <a:cxnLst>
              <a:cxn ang="0">
                <a:pos x="T0" y="T1"/>
              </a:cxn>
              <a:cxn ang="0">
                <a:pos x="T2" y="T3"/>
              </a:cxn>
              <a:cxn ang="0">
                <a:pos x="T4" y="T5"/>
              </a:cxn>
              <a:cxn ang="0">
                <a:pos x="T6" y="T7"/>
              </a:cxn>
              <a:cxn ang="0">
                <a:pos x="T8" y="T9"/>
              </a:cxn>
            </a:cxnLst>
            <a:rect l="0" t="0" r="r" b="b"/>
            <a:pathLst>
              <a:path w="121" h="103">
                <a:moveTo>
                  <a:pt x="11" y="8"/>
                </a:moveTo>
                <a:lnTo>
                  <a:pt x="0" y="101"/>
                </a:lnTo>
                <a:lnTo>
                  <a:pt x="109" y="103"/>
                </a:lnTo>
                <a:lnTo>
                  <a:pt x="121" y="0"/>
                </a:lnTo>
                <a:lnTo>
                  <a:pt x="11"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3" name="Freeform 87"/>
          <p:cNvSpPr>
            <a:spLocks/>
          </p:cNvSpPr>
          <p:nvPr/>
        </p:nvSpPr>
        <p:spPr bwMode="auto">
          <a:xfrm>
            <a:off x="11254052" y="6044425"/>
            <a:ext cx="197259" cy="177352"/>
          </a:xfrm>
          <a:custGeom>
            <a:avLst/>
            <a:gdLst>
              <a:gd name="T0" fmla="*/ 11 w 109"/>
              <a:gd name="T1" fmla="*/ 0 h 98"/>
              <a:gd name="T2" fmla="*/ 0 w 109"/>
              <a:gd name="T3" fmla="*/ 98 h 98"/>
              <a:gd name="T4" fmla="*/ 104 w 109"/>
              <a:gd name="T5" fmla="*/ 98 h 98"/>
              <a:gd name="T6" fmla="*/ 109 w 109"/>
              <a:gd name="T7" fmla="*/ 5 h 98"/>
              <a:gd name="T8" fmla="*/ 11 w 109"/>
              <a:gd name="T9" fmla="*/ 0 h 98"/>
            </a:gdLst>
            <a:ahLst/>
            <a:cxnLst>
              <a:cxn ang="0">
                <a:pos x="T0" y="T1"/>
              </a:cxn>
              <a:cxn ang="0">
                <a:pos x="T2" y="T3"/>
              </a:cxn>
              <a:cxn ang="0">
                <a:pos x="T4" y="T5"/>
              </a:cxn>
              <a:cxn ang="0">
                <a:pos x="T6" y="T7"/>
              </a:cxn>
              <a:cxn ang="0">
                <a:pos x="T8" y="T9"/>
              </a:cxn>
            </a:cxnLst>
            <a:rect l="0" t="0" r="r" b="b"/>
            <a:pathLst>
              <a:path w="109" h="98">
                <a:moveTo>
                  <a:pt x="11" y="0"/>
                </a:moveTo>
                <a:lnTo>
                  <a:pt x="0" y="98"/>
                </a:lnTo>
                <a:lnTo>
                  <a:pt x="104" y="98"/>
                </a:lnTo>
                <a:lnTo>
                  <a:pt x="109" y="5"/>
                </a:lnTo>
                <a:lnTo>
                  <a:pt x="11"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4" name="Freeform 88"/>
          <p:cNvSpPr>
            <a:spLocks/>
          </p:cNvSpPr>
          <p:nvPr/>
        </p:nvSpPr>
        <p:spPr bwMode="auto">
          <a:xfrm>
            <a:off x="12062993" y="6102336"/>
            <a:ext cx="215357" cy="188210"/>
          </a:xfrm>
          <a:custGeom>
            <a:avLst/>
            <a:gdLst>
              <a:gd name="T0" fmla="*/ 10 w 119"/>
              <a:gd name="T1" fmla="*/ 10 h 104"/>
              <a:gd name="T2" fmla="*/ 0 w 119"/>
              <a:gd name="T3" fmla="*/ 103 h 104"/>
              <a:gd name="T4" fmla="*/ 108 w 119"/>
              <a:gd name="T5" fmla="*/ 104 h 104"/>
              <a:gd name="T6" fmla="*/ 119 w 119"/>
              <a:gd name="T7" fmla="*/ 0 h 104"/>
              <a:gd name="T8" fmla="*/ 10 w 119"/>
              <a:gd name="T9" fmla="*/ 10 h 104"/>
            </a:gdLst>
            <a:ahLst/>
            <a:cxnLst>
              <a:cxn ang="0">
                <a:pos x="T0" y="T1"/>
              </a:cxn>
              <a:cxn ang="0">
                <a:pos x="T2" y="T3"/>
              </a:cxn>
              <a:cxn ang="0">
                <a:pos x="T4" y="T5"/>
              </a:cxn>
              <a:cxn ang="0">
                <a:pos x="T6" y="T7"/>
              </a:cxn>
              <a:cxn ang="0">
                <a:pos x="T8" y="T9"/>
              </a:cxn>
            </a:cxnLst>
            <a:rect l="0" t="0" r="r" b="b"/>
            <a:pathLst>
              <a:path w="119" h="104">
                <a:moveTo>
                  <a:pt x="10" y="10"/>
                </a:moveTo>
                <a:lnTo>
                  <a:pt x="0" y="103"/>
                </a:lnTo>
                <a:lnTo>
                  <a:pt x="108" y="104"/>
                </a:lnTo>
                <a:lnTo>
                  <a:pt x="119" y="0"/>
                </a:lnTo>
                <a:lnTo>
                  <a:pt x="10" y="1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5" name="Freeform 89"/>
          <p:cNvSpPr>
            <a:spLocks/>
          </p:cNvSpPr>
          <p:nvPr/>
        </p:nvSpPr>
        <p:spPr bwMode="auto">
          <a:xfrm>
            <a:off x="11787917" y="6091478"/>
            <a:ext cx="197259" cy="177352"/>
          </a:xfrm>
          <a:custGeom>
            <a:avLst/>
            <a:gdLst>
              <a:gd name="T0" fmla="*/ 10 w 109"/>
              <a:gd name="T1" fmla="*/ 0 h 98"/>
              <a:gd name="T2" fmla="*/ 0 w 109"/>
              <a:gd name="T3" fmla="*/ 97 h 98"/>
              <a:gd name="T4" fmla="*/ 103 w 109"/>
              <a:gd name="T5" fmla="*/ 98 h 98"/>
              <a:gd name="T6" fmla="*/ 109 w 109"/>
              <a:gd name="T7" fmla="*/ 5 h 98"/>
              <a:gd name="T8" fmla="*/ 10 w 109"/>
              <a:gd name="T9" fmla="*/ 0 h 98"/>
            </a:gdLst>
            <a:ahLst/>
            <a:cxnLst>
              <a:cxn ang="0">
                <a:pos x="T0" y="T1"/>
              </a:cxn>
              <a:cxn ang="0">
                <a:pos x="T2" y="T3"/>
              </a:cxn>
              <a:cxn ang="0">
                <a:pos x="T4" y="T5"/>
              </a:cxn>
              <a:cxn ang="0">
                <a:pos x="T6" y="T7"/>
              </a:cxn>
              <a:cxn ang="0">
                <a:pos x="T8" y="T9"/>
              </a:cxn>
            </a:cxnLst>
            <a:rect l="0" t="0" r="r" b="b"/>
            <a:pathLst>
              <a:path w="109" h="98">
                <a:moveTo>
                  <a:pt x="10" y="0"/>
                </a:moveTo>
                <a:lnTo>
                  <a:pt x="0" y="97"/>
                </a:lnTo>
                <a:lnTo>
                  <a:pt x="103" y="98"/>
                </a:lnTo>
                <a:lnTo>
                  <a:pt x="109" y="5"/>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6" name="Freeform 90"/>
          <p:cNvSpPr>
            <a:spLocks/>
          </p:cNvSpPr>
          <p:nvPr/>
        </p:nvSpPr>
        <p:spPr bwMode="auto">
          <a:xfrm>
            <a:off x="5890069" y="2303754"/>
            <a:ext cx="1413385" cy="3451119"/>
          </a:xfrm>
          <a:custGeom>
            <a:avLst/>
            <a:gdLst>
              <a:gd name="T0" fmla="*/ 9 w 781"/>
              <a:gd name="T1" fmla="*/ 39 h 1907"/>
              <a:gd name="T2" fmla="*/ 0 w 781"/>
              <a:gd name="T3" fmla="*/ 1907 h 1907"/>
              <a:gd name="T4" fmla="*/ 762 w 781"/>
              <a:gd name="T5" fmla="*/ 1907 h 1907"/>
              <a:gd name="T6" fmla="*/ 781 w 781"/>
              <a:gd name="T7" fmla="*/ 0 h 1907"/>
              <a:gd name="T8" fmla="*/ 9 w 781"/>
              <a:gd name="T9" fmla="*/ 39 h 1907"/>
            </a:gdLst>
            <a:ahLst/>
            <a:cxnLst>
              <a:cxn ang="0">
                <a:pos x="T0" y="T1"/>
              </a:cxn>
              <a:cxn ang="0">
                <a:pos x="T2" y="T3"/>
              </a:cxn>
              <a:cxn ang="0">
                <a:pos x="T4" y="T5"/>
              </a:cxn>
              <a:cxn ang="0">
                <a:pos x="T6" y="T7"/>
              </a:cxn>
              <a:cxn ang="0">
                <a:pos x="T8" y="T9"/>
              </a:cxn>
            </a:cxnLst>
            <a:rect l="0" t="0" r="r" b="b"/>
            <a:pathLst>
              <a:path w="781" h="1907">
                <a:moveTo>
                  <a:pt x="9" y="39"/>
                </a:moveTo>
                <a:lnTo>
                  <a:pt x="0" y="1907"/>
                </a:lnTo>
                <a:lnTo>
                  <a:pt x="762" y="1907"/>
                </a:lnTo>
                <a:lnTo>
                  <a:pt x="781" y="0"/>
                </a:lnTo>
                <a:lnTo>
                  <a:pt x="9" y="39"/>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7" name="Freeform 91"/>
          <p:cNvSpPr>
            <a:spLocks/>
          </p:cNvSpPr>
          <p:nvPr/>
        </p:nvSpPr>
        <p:spPr bwMode="auto">
          <a:xfrm>
            <a:off x="6116283" y="1815131"/>
            <a:ext cx="995341" cy="454238"/>
          </a:xfrm>
          <a:custGeom>
            <a:avLst/>
            <a:gdLst>
              <a:gd name="T0" fmla="*/ 0 w 420"/>
              <a:gd name="T1" fmla="*/ 192 h 192"/>
              <a:gd name="T2" fmla="*/ 420 w 420"/>
              <a:gd name="T3" fmla="*/ 192 h 192"/>
              <a:gd name="T4" fmla="*/ 213 w 420"/>
              <a:gd name="T5" fmla="*/ 0 h 192"/>
              <a:gd name="T6" fmla="*/ 0 w 420"/>
              <a:gd name="T7" fmla="*/ 192 h 192"/>
            </a:gdLst>
            <a:ahLst/>
            <a:cxnLst>
              <a:cxn ang="0">
                <a:pos x="T0" y="T1"/>
              </a:cxn>
              <a:cxn ang="0">
                <a:pos x="T2" y="T3"/>
              </a:cxn>
              <a:cxn ang="0">
                <a:pos x="T4" y="T5"/>
              </a:cxn>
              <a:cxn ang="0">
                <a:pos x="T6" y="T7"/>
              </a:cxn>
            </a:cxnLst>
            <a:rect l="0" t="0" r="r" b="b"/>
            <a:pathLst>
              <a:path w="420" h="192">
                <a:moveTo>
                  <a:pt x="0" y="192"/>
                </a:moveTo>
                <a:cubicBezTo>
                  <a:pt x="420" y="192"/>
                  <a:pt x="420" y="192"/>
                  <a:pt x="420" y="192"/>
                </a:cubicBezTo>
                <a:cubicBezTo>
                  <a:pt x="420" y="192"/>
                  <a:pt x="405" y="0"/>
                  <a:pt x="213" y="0"/>
                </a:cubicBezTo>
                <a:cubicBezTo>
                  <a:pt x="51" y="0"/>
                  <a:pt x="0" y="192"/>
                  <a:pt x="0" y="192"/>
                </a:cubicBez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8" name="Freeform 92"/>
          <p:cNvSpPr>
            <a:spLocks/>
          </p:cNvSpPr>
          <p:nvPr/>
        </p:nvSpPr>
        <p:spPr bwMode="auto">
          <a:xfrm>
            <a:off x="6009510" y="2146310"/>
            <a:ext cx="1190790" cy="280506"/>
          </a:xfrm>
          <a:custGeom>
            <a:avLst/>
            <a:gdLst>
              <a:gd name="T0" fmla="*/ 0 w 658"/>
              <a:gd name="T1" fmla="*/ 49 h 155"/>
              <a:gd name="T2" fmla="*/ 11 w 658"/>
              <a:gd name="T3" fmla="*/ 155 h 155"/>
              <a:gd name="T4" fmla="*/ 658 w 658"/>
              <a:gd name="T5" fmla="*/ 115 h 155"/>
              <a:gd name="T6" fmla="*/ 658 w 658"/>
              <a:gd name="T7" fmla="*/ 0 h 155"/>
              <a:gd name="T8" fmla="*/ 0 w 658"/>
              <a:gd name="T9" fmla="*/ 49 h 155"/>
            </a:gdLst>
            <a:ahLst/>
            <a:cxnLst>
              <a:cxn ang="0">
                <a:pos x="T0" y="T1"/>
              </a:cxn>
              <a:cxn ang="0">
                <a:pos x="T2" y="T3"/>
              </a:cxn>
              <a:cxn ang="0">
                <a:pos x="T4" y="T5"/>
              </a:cxn>
              <a:cxn ang="0">
                <a:pos x="T6" y="T7"/>
              </a:cxn>
              <a:cxn ang="0">
                <a:pos x="T8" y="T9"/>
              </a:cxn>
            </a:cxnLst>
            <a:rect l="0" t="0" r="r" b="b"/>
            <a:pathLst>
              <a:path w="658" h="155">
                <a:moveTo>
                  <a:pt x="0" y="49"/>
                </a:moveTo>
                <a:lnTo>
                  <a:pt x="11" y="155"/>
                </a:lnTo>
                <a:lnTo>
                  <a:pt x="658" y="115"/>
                </a:lnTo>
                <a:lnTo>
                  <a:pt x="658" y="0"/>
                </a:lnTo>
                <a:lnTo>
                  <a:pt x="0" y="49"/>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9" name="Freeform 93"/>
          <p:cNvSpPr>
            <a:spLocks/>
          </p:cNvSpPr>
          <p:nvPr/>
        </p:nvSpPr>
        <p:spPr bwMode="auto">
          <a:xfrm>
            <a:off x="6290016" y="1901998"/>
            <a:ext cx="665974" cy="452428"/>
          </a:xfrm>
          <a:custGeom>
            <a:avLst/>
            <a:gdLst>
              <a:gd name="T0" fmla="*/ 0 w 281"/>
              <a:gd name="T1" fmla="*/ 191 h 191"/>
              <a:gd name="T2" fmla="*/ 148 w 281"/>
              <a:gd name="T3" fmla="*/ 14 h 191"/>
              <a:gd name="T4" fmla="*/ 273 w 281"/>
              <a:gd name="T5" fmla="*/ 177 h 191"/>
              <a:gd name="T6" fmla="*/ 0 w 281"/>
              <a:gd name="T7" fmla="*/ 191 h 191"/>
            </a:gdLst>
            <a:ahLst/>
            <a:cxnLst>
              <a:cxn ang="0">
                <a:pos x="T0" y="T1"/>
              </a:cxn>
              <a:cxn ang="0">
                <a:pos x="T2" y="T3"/>
              </a:cxn>
              <a:cxn ang="0">
                <a:pos x="T4" y="T5"/>
              </a:cxn>
              <a:cxn ang="0">
                <a:pos x="T6" y="T7"/>
              </a:cxn>
            </a:cxnLst>
            <a:rect l="0" t="0" r="r" b="b"/>
            <a:pathLst>
              <a:path w="281" h="191">
                <a:moveTo>
                  <a:pt x="0" y="191"/>
                </a:moveTo>
                <a:cubicBezTo>
                  <a:pt x="0" y="191"/>
                  <a:pt x="15" y="0"/>
                  <a:pt x="148" y="14"/>
                </a:cubicBezTo>
                <a:cubicBezTo>
                  <a:pt x="281" y="29"/>
                  <a:pt x="273" y="177"/>
                  <a:pt x="273" y="177"/>
                </a:cubicBezTo>
                <a:lnTo>
                  <a:pt x="0" y="191"/>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0" name="Freeform 94"/>
          <p:cNvSpPr>
            <a:spLocks/>
          </p:cNvSpPr>
          <p:nvPr/>
        </p:nvSpPr>
        <p:spPr bwMode="auto">
          <a:xfrm>
            <a:off x="6081898" y="2548064"/>
            <a:ext cx="262409" cy="298602"/>
          </a:xfrm>
          <a:custGeom>
            <a:avLst/>
            <a:gdLst>
              <a:gd name="T0" fmla="*/ 0 w 145"/>
              <a:gd name="T1" fmla="*/ 0 h 165"/>
              <a:gd name="T2" fmla="*/ 19 w 145"/>
              <a:gd name="T3" fmla="*/ 165 h 165"/>
              <a:gd name="T4" fmla="*/ 145 w 145"/>
              <a:gd name="T5" fmla="*/ 136 h 165"/>
              <a:gd name="T6" fmla="*/ 135 w 145"/>
              <a:gd name="T7" fmla="*/ 19 h 165"/>
              <a:gd name="T8" fmla="*/ 0 w 145"/>
              <a:gd name="T9" fmla="*/ 0 h 165"/>
            </a:gdLst>
            <a:ahLst/>
            <a:cxnLst>
              <a:cxn ang="0">
                <a:pos x="T0" y="T1"/>
              </a:cxn>
              <a:cxn ang="0">
                <a:pos x="T2" y="T3"/>
              </a:cxn>
              <a:cxn ang="0">
                <a:pos x="T4" y="T5"/>
              </a:cxn>
              <a:cxn ang="0">
                <a:pos x="T6" y="T7"/>
              </a:cxn>
              <a:cxn ang="0">
                <a:pos x="T8" y="T9"/>
              </a:cxn>
            </a:cxnLst>
            <a:rect l="0" t="0" r="r" b="b"/>
            <a:pathLst>
              <a:path w="145" h="165">
                <a:moveTo>
                  <a:pt x="0" y="0"/>
                </a:moveTo>
                <a:lnTo>
                  <a:pt x="19" y="165"/>
                </a:lnTo>
                <a:lnTo>
                  <a:pt x="145" y="136"/>
                </a:lnTo>
                <a:lnTo>
                  <a:pt x="135" y="19"/>
                </a:lnTo>
                <a:lnTo>
                  <a:pt x="0" y="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1" name="Freeform 95"/>
          <p:cNvSpPr>
            <a:spLocks/>
          </p:cNvSpPr>
          <p:nvPr/>
        </p:nvSpPr>
        <p:spPr bwMode="auto">
          <a:xfrm>
            <a:off x="6465557" y="2548064"/>
            <a:ext cx="191829" cy="246121"/>
          </a:xfrm>
          <a:custGeom>
            <a:avLst/>
            <a:gdLst>
              <a:gd name="T0" fmla="*/ 10 w 106"/>
              <a:gd name="T1" fmla="*/ 0 h 136"/>
              <a:gd name="T2" fmla="*/ 0 w 106"/>
              <a:gd name="T3" fmla="*/ 125 h 136"/>
              <a:gd name="T4" fmla="*/ 106 w 106"/>
              <a:gd name="T5" fmla="*/ 136 h 136"/>
              <a:gd name="T6" fmla="*/ 97 w 106"/>
              <a:gd name="T7" fmla="*/ 10 h 136"/>
              <a:gd name="T8" fmla="*/ 10 w 106"/>
              <a:gd name="T9" fmla="*/ 0 h 136"/>
            </a:gdLst>
            <a:ahLst/>
            <a:cxnLst>
              <a:cxn ang="0">
                <a:pos x="T0" y="T1"/>
              </a:cxn>
              <a:cxn ang="0">
                <a:pos x="T2" y="T3"/>
              </a:cxn>
              <a:cxn ang="0">
                <a:pos x="T4" y="T5"/>
              </a:cxn>
              <a:cxn ang="0">
                <a:pos x="T6" y="T7"/>
              </a:cxn>
              <a:cxn ang="0">
                <a:pos x="T8" y="T9"/>
              </a:cxn>
            </a:cxnLst>
            <a:rect l="0" t="0" r="r" b="b"/>
            <a:pathLst>
              <a:path w="106" h="136">
                <a:moveTo>
                  <a:pt x="10" y="0"/>
                </a:moveTo>
                <a:lnTo>
                  <a:pt x="0" y="125"/>
                </a:lnTo>
                <a:lnTo>
                  <a:pt x="106" y="136"/>
                </a:lnTo>
                <a:lnTo>
                  <a:pt x="97" y="10"/>
                </a:lnTo>
                <a:lnTo>
                  <a:pt x="10" y="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2" name="Freeform 96"/>
          <p:cNvSpPr>
            <a:spLocks/>
          </p:cNvSpPr>
          <p:nvPr/>
        </p:nvSpPr>
        <p:spPr bwMode="auto">
          <a:xfrm>
            <a:off x="6744252" y="2495583"/>
            <a:ext cx="296793" cy="298602"/>
          </a:xfrm>
          <a:custGeom>
            <a:avLst/>
            <a:gdLst>
              <a:gd name="T0" fmla="*/ 0 w 164"/>
              <a:gd name="T1" fmla="*/ 29 h 165"/>
              <a:gd name="T2" fmla="*/ 10 w 164"/>
              <a:gd name="T3" fmla="*/ 165 h 165"/>
              <a:gd name="T4" fmla="*/ 164 w 164"/>
              <a:gd name="T5" fmla="*/ 154 h 165"/>
              <a:gd name="T6" fmla="*/ 155 w 164"/>
              <a:gd name="T7" fmla="*/ 0 h 165"/>
              <a:gd name="T8" fmla="*/ 0 w 164"/>
              <a:gd name="T9" fmla="*/ 29 h 165"/>
            </a:gdLst>
            <a:ahLst/>
            <a:cxnLst>
              <a:cxn ang="0">
                <a:pos x="T0" y="T1"/>
              </a:cxn>
              <a:cxn ang="0">
                <a:pos x="T2" y="T3"/>
              </a:cxn>
              <a:cxn ang="0">
                <a:pos x="T4" y="T5"/>
              </a:cxn>
              <a:cxn ang="0">
                <a:pos x="T6" y="T7"/>
              </a:cxn>
              <a:cxn ang="0">
                <a:pos x="T8" y="T9"/>
              </a:cxn>
            </a:cxnLst>
            <a:rect l="0" t="0" r="r" b="b"/>
            <a:pathLst>
              <a:path w="164" h="165">
                <a:moveTo>
                  <a:pt x="0" y="29"/>
                </a:moveTo>
                <a:lnTo>
                  <a:pt x="10" y="165"/>
                </a:lnTo>
                <a:lnTo>
                  <a:pt x="164" y="154"/>
                </a:lnTo>
                <a:lnTo>
                  <a:pt x="155" y="0"/>
                </a:lnTo>
                <a:lnTo>
                  <a:pt x="0" y="29"/>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3" name="Freeform 97"/>
          <p:cNvSpPr>
            <a:spLocks/>
          </p:cNvSpPr>
          <p:nvPr/>
        </p:nvSpPr>
        <p:spPr bwMode="auto">
          <a:xfrm>
            <a:off x="6116283" y="2986015"/>
            <a:ext cx="260599" cy="314889"/>
          </a:xfrm>
          <a:custGeom>
            <a:avLst/>
            <a:gdLst>
              <a:gd name="T0" fmla="*/ 0 w 144"/>
              <a:gd name="T1" fmla="*/ 29 h 174"/>
              <a:gd name="T2" fmla="*/ 10 w 144"/>
              <a:gd name="T3" fmla="*/ 174 h 174"/>
              <a:gd name="T4" fmla="*/ 144 w 144"/>
              <a:gd name="T5" fmla="*/ 154 h 174"/>
              <a:gd name="T6" fmla="*/ 135 w 144"/>
              <a:gd name="T7" fmla="*/ 0 h 174"/>
              <a:gd name="T8" fmla="*/ 0 w 144"/>
              <a:gd name="T9" fmla="*/ 29 h 174"/>
            </a:gdLst>
            <a:ahLst/>
            <a:cxnLst>
              <a:cxn ang="0">
                <a:pos x="T0" y="T1"/>
              </a:cxn>
              <a:cxn ang="0">
                <a:pos x="T2" y="T3"/>
              </a:cxn>
              <a:cxn ang="0">
                <a:pos x="T4" y="T5"/>
              </a:cxn>
              <a:cxn ang="0">
                <a:pos x="T6" y="T7"/>
              </a:cxn>
              <a:cxn ang="0">
                <a:pos x="T8" y="T9"/>
              </a:cxn>
            </a:cxnLst>
            <a:rect l="0" t="0" r="r" b="b"/>
            <a:pathLst>
              <a:path w="144" h="174">
                <a:moveTo>
                  <a:pt x="0" y="29"/>
                </a:moveTo>
                <a:lnTo>
                  <a:pt x="10" y="174"/>
                </a:lnTo>
                <a:lnTo>
                  <a:pt x="144" y="154"/>
                </a:lnTo>
                <a:lnTo>
                  <a:pt x="135" y="0"/>
                </a:lnTo>
                <a:lnTo>
                  <a:pt x="0" y="29"/>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4" name="Freeform 98"/>
          <p:cNvSpPr>
            <a:spLocks/>
          </p:cNvSpPr>
          <p:nvPr/>
        </p:nvSpPr>
        <p:spPr bwMode="auto">
          <a:xfrm>
            <a:off x="6499941" y="2966107"/>
            <a:ext cx="316700" cy="264218"/>
          </a:xfrm>
          <a:custGeom>
            <a:avLst/>
            <a:gdLst>
              <a:gd name="T0" fmla="*/ 20 w 175"/>
              <a:gd name="T1" fmla="*/ 20 h 146"/>
              <a:gd name="T2" fmla="*/ 0 w 175"/>
              <a:gd name="T3" fmla="*/ 146 h 146"/>
              <a:gd name="T4" fmla="*/ 175 w 175"/>
              <a:gd name="T5" fmla="*/ 126 h 146"/>
              <a:gd name="T6" fmla="*/ 155 w 175"/>
              <a:gd name="T7" fmla="*/ 0 h 146"/>
              <a:gd name="T8" fmla="*/ 20 w 175"/>
              <a:gd name="T9" fmla="*/ 20 h 146"/>
            </a:gdLst>
            <a:ahLst/>
            <a:cxnLst>
              <a:cxn ang="0">
                <a:pos x="T0" y="T1"/>
              </a:cxn>
              <a:cxn ang="0">
                <a:pos x="T2" y="T3"/>
              </a:cxn>
              <a:cxn ang="0">
                <a:pos x="T4" y="T5"/>
              </a:cxn>
              <a:cxn ang="0">
                <a:pos x="T6" y="T7"/>
              </a:cxn>
              <a:cxn ang="0">
                <a:pos x="T8" y="T9"/>
              </a:cxn>
            </a:cxnLst>
            <a:rect l="0" t="0" r="r" b="b"/>
            <a:pathLst>
              <a:path w="175" h="146">
                <a:moveTo>
                  <a:pt x="20" y="20"/>
                </a:moveTo>
                <a:lnTo>
                  <a:pt x="0" y="146"/>
                </a:lnTo>
                <a:lnTo>
                  <a:pt x="175" y="126"/>
                </a:lnTo>
                <a:lnTo>
                  <a:pt x="155" y="0"/>
                </a:lnTo>
                <a:lnTo>
                  <a:pt x="20" y="2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5" name="Freeform 99"/>
          <p:cNvSpPr>
            <a:spLocks/>
          </p:cNvSpPr>
          <p:nvPr/>
        </p:nvSpPr>
        <p:spPr bwMode="auto">
          <a:xfrm>
            <a:off x="6885410" y="2933532"/>
            <a:ext cx="191829" cy="296792"/>
          </a:xfrm>
          <a:custGeom>
            <a:avLst/>
            <a:gdLst>
              <a:gd name="T0" fmla="*/ 9 w 106"/>
              <a:gd name="T1" fmla="*/ 18 h 164"/>
              <a:gd name="T2" fmla="*/ 0 w 106"/>
              <a:gd name="T3" fmla="*/ 164 h 164"/>
              <a:gd name="T4" fmla="*/ 106 w 106"/>
              <a:gd name="T5" fmla="*/ 135 h 164"/>
              <a:gd name="T6" fmla="*/ 106 w 106"/>
              <a:gd name="T7" fmla="*/ 0 h 164"/>
              <a:gd name="T8" fmla="*/ 9 w 106"/>
              <a:gd name="T9" fmla="*/ 18 h 164"/>
            </a:gdLst>
            <a:ahLst/>
            <a:cxnLst>
              <a:cxn ang="0">
                <a:pos x="T0" y="T1"/>
              </a:cxn>
              <a:cxn ang="0">
                <a:pos x="T2" y="T3"/>
              </a:cxn>
              <a:cxn ang="0">
                <a:pos x="T4" y="T5"/>
              </a:cxn>
              <a:cxn ang="0">
                <a:pos x="T6" y="T7"/>
              </a:cxn>
              <a:cxn ang="0">
                <a:pos x="T8" y="T9"/>
              </a:cxn>
            </a:cxnLst>
            <a:rect l="0" t="0" r="r" b="b"/>
            <a:pathLst>
              <a:path w="106" h="164">
                <a:moveTo>
                  <a:pt x="9" y="18"/>
                </a:moveTo>
                <a:lnTo>
                  <a:pt x="0" y="164"/>
                </a:lnTo>
                <a:lnTo>
                  <a:pt x="106" y="135"/>
                </a:lnTo>
                <a:lnTo>
                  <a:pt x="106" y="0"/>
                </a:lnTo>
                <a:lnTo>
                  <a:pt x="9" y="18"/>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6" name="Freeform 100"/>
          <p:cNvSpPr>
            <a:spLocks/>
          </p:cNvSpPr>
          <p:nvPr/>
        </p:nvSpPr>
        <p:spPr bwMode="auto">
          <a:xfrm>
            <a:off x="6081898" y="3438442"/>
            <a:ext cx="294984" cy="334797"/>
          </a:xfrm>
          <a:custGeom>
            <a:avLst/>
            <a:gdLst>
              <a:gd name="T0" fmla="*/ 0 w 163"/>
              <a:gd name="T1" fmla="*/ 20 h 185"/>
              <a:gd name="T2" fmla="*/ 0 w 163"/>
              <a:gd name="T3" fmla="*/ 185 h 185"/>
              <a:gd name="T4" fmla="*/ 163 w 163"/>
              <a:gd name="T5" fmla="*/ 155 h 185"/>
              <a:gd name="T6" fmla="*/ 145 w 163"/>
              <a:gd name="T7" fmla="*/ 0 h 185"/>
              <a:gd name="T8" fmla="*/ 0 w 163"/>
              <a:gd name="T9" fmla="*/ 20 h 185"/>
            </a:gdLst>
            <a:ahLst/>
            <a:cxnLst>
              <a:cxn ang="0">
                <a:pos x="T0" y="T1"/>
              </a:cxn>
              <a:cxn ang="0">
                <a:pos x="T2" y="T3"/>
              </a:cxn>
              <a:cxn ang="0">
                <a:pos x="T4" y="T5"/>
              </a:cxn>
              <a:cxn ang="0">
                <a:pos x="T6" y="T7"/>
              </a:cxn>
              <a:cxn ang="0">
                <a:pos x="T8" y="T9"/>
              </a:cxn>
            </a:cxnLst>
            <a:rect l="0" t="0" r="r" b="b"/>
            <a:pathLst>
              <a:path w="163" h="185">
                <a:moveTo>
                  <a:pt x="0" y="20"/>
                </a:moveTo>
                <a:lnTo>
                  <a:pt x="0" y="185"/>
                </a:lnTo>
                <a:lnTo>
                  <a:pt x="163" y="155"/>
                </a:lnTo>
                <a:lnTo>
                  <a:pt x="145" y="0"/>
                </a:lnTo>
                <a:lnTo>
                  <a:pt x="0" y="2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7" name="Freeform 101"/>
          <p:cNvSpPr>
            <a:spLocks/>
          </p:cNvSpPr>
          <p:nvPr/>
        </p:nvSpPr>
        <p:spPr bwMode="auto">
          <a:xfrm>
            <a:off x="6483654" y="3369672"/>
            <a:ext cx="278696" cy="383659"/>
          </a:xfrm>
          <a:custGeom>
            <a:avLst/>
            <a:gdLst>
              <a:gd name="T0" fmla="*/ 9 w 154"/>
              <a:gd name="T1" fmla="*/ 20 h 212"/>
              <a:gd name="T2" fmla="*/ 0 w 154"/>
              <a:gd name="T3" fmla="*/ 212 h 212"/>
              <a:gd name="T4" fmla="*/ 154 w 154"/>
              <a:gd name="T5" fmla="*/ 183 h 212"/>
              <a:gd name="T6" fmla="*/ 154 w 154"/>
              <a:gd name="T7" fmla="*/ 0 h 212"/>
              <a:gd name="T8" fmla="*/ 9 w 154"/>
              <a:gd name="T9" fmla="*/ 20 h 212"/>
            </a:gdLst>
            <a:ahLst/>
            <a:cxnLst>
              <a:cxn ang="0">
                <a:pos x="T0" y="T1"/>
              </a:cxn>
              <a:cxn ang="0">
                <a:pos x="T2" y="T3"/>
              </a:cxn>
              <a:cxn ang="0">
                <a:pos x="T4" y="T5"/>
              </a:cxn>
              <a:cxn ang="0">
                <a:pos x="T6" y="T7"/>
              </a:cxn>
              <a:cxn ang="0">
                <a:pos x="T8" y="T9"/>
              </a:cxn>
            </a:cxnLst>
            <a:rect l="0" t="0" r="r" b="b"/>
            <a:pathLst>
              <a:path w="154" h="212">
                <a:moveTo>
                  <a:pt x="9" y="20"/>
                </a:moveTo>
                <a:lnTo>
                  <a:pt x="0" y="212"/>
                </a:lnTo>
                <a:lnTo>
                  <a:pt x="154" y="183"/>
                </a:lnTo>
                <a:lnTo>
                  <a:pt x="154" y="0"/>
                </a:lnTo>
                <a:lnTo>
                  <a:pt x="9" y="2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8" name="Freeform 102"/>
          <p:cNvSpPr>
            <a:spLocks/>
          </p:cNvSpPr>
          <p:nvPr/>
        </p:nvSpPr>
        <p:spPr bwMode="auto">
          <a:xfrm>
            <a:off x="6867312" y="3385960"/>
            <a:ext cx="209927" cy="298602"/>
          </a:xfrm>
          <a:custGeom>
            <a:avLst/>
            <a:gdLst>
              <a:gd name="T0" fmla="*/ 0 w 116"/>
              <a:gd name="T1" fmla="*/ 20 h 165"/>
              <a:gd name="T2" fmla="*/ 0 w 116"/>
              <a:gd name="T3" fmla="*/ 165 h 165"/>
              <a:gd name="T4" fmla="*/ 107 w 116"/>
              <a:gd name="T5" fmla="*/ 155 h 165"/>
              <a:gd name="T6" fmla="*/ 116 w 116"/>
              <a:gd name="T7" fmla="*/ 0 h 165"/>
              <a:gd name="T8" fmla="*/ 0 w 116"/>
              <a:gd name="T9" fmla="*/ 20 h 165"/>
            </a:gdLst>
            <a:ahLst/>
            <a:cxnLst>
              <a:cxn ang="0">
                <a:pos x="T0" y="T1"/>
              </a:cxn>
              <a:cxn ang="0">
                <a:pos x="T2" y="T3"/>
              </a:cxn>
              <a:cxn ang="0">
                <a:pos x="T4" y="T5"/>
              </a:cxn>
              <a:cxn ang="0">
                <a:pos x="T6" y="T7"/>
              </a:cxn>
              <a:cxn ang="0">
                <a:pos x="T8" y="T9"/>
              </a:cxn>
            </a:cxnLst>
            <a:rect l="0" t="0" r="r" b="b"/>
            <a:pathLst>
              <a:path w="116" h="165">
                <a:moveTo>
                  <a:pt x="0" y="20"/>
                </a:moveTo>
                <a:lnTo>
                  <a:pt x="0" y="165"/>
                </a:lnTo>
                <a:lnTo>
                  <a:pt x="107" y="155"/>
                </a:lnTo>
                <a:lnTo>
                  <a:pt x="116" y="0"/>
                </a:lnTo>
                <a:lnTo>
                  <a:pt x="0" y="2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9" name="Freeform 103"/>
          <p:cNvSpPr>
            <a:spLocks/>
          </p:cNvSpPr>
          <p:nvPr/>
        </p:nvSpPr>
        <p:spPr bwMode="auto">
          <a:xfrm>
            <a:off x="6065611" y="3945161"/>
            <a:ext cx="260599" cy="228024"/>
          </a:xfrm>
          <a:custGeom>
            <a:avLst/>
            <a:gdLst>
              <a:gd name="T0" fmla="*/ 0 w 144"/>
              <a:gd name="T1" fmla="*/ 11 h 126"/>
              <a:gd name="T2" fmla="*/ 9 w 144"/>
              <a:gd name="T3" fmla="*/ 126 h 126"/>
              <a:gd name="T4" fmla="*/ 134 w 144"/>
              <a:gd name="T5" fmla="*/ 126 h 126"/>
              <a:gd name="T6" fmla="*/ 144 w 144"/>
              <a:gd name="T7" fmla="*/ 0 h 126"/>
              <a:gd name="T8" fmla="*/ 0 w 144"/>
              <a:gd name="T9" fmla="*/ 11 h 126"/>
            </a:gdLst>
            <a:ahLst/>
            <a:cxnLst>
              <a:cxn ang="0">
                <a:pos x="T0" y="T1"/>
              </a:cxn>
              <a:cxn ang="0">
                <a:pos x="T2" y="T3"/>
              </a:cxn>
              <a:cxn ang="0">
                <a:pos x="T4" y="T5"/>
              </a:cxn>
              <a:cxn ang="0">
                <a:pos x="T6" y="T7"/>
              </a:cxn>
              <a:cxn ang="0">
                <a:pos x="T8" y="T9"/>
              </a:cxn>
            </a:cxnLst>
            <a:rect l="0" t="0" r="r" b="b"/>
            <a:pathLst>
              <a:path w="144" h="126">
                <a:moveTo>
                  <a:pt x="0" y="11"/>
                </a:moveTo>
                <a:lnTo>
                  <a:pt x="9" y="126"/>
                </a:lnTo>
                <a:lnTo>
                  <a:pt x="134" y="126"/>
                </a:lnTo>
                <a:lnTo>
                  <a:pt x="144" y="0"/>
                </a:lnTo>
                <a:lnTo>
                  <a:pt x="0" y="1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0" name="Freeform 104"/>
          <p:cNvSpPr>
            <a:spLocks/>
          </p:cNvSpPr>
          <p:nvPr/>
        </p:nvSpPr>
        <p:spPr bwMode="auto">
          <a:xfrm>
            <a:off x="6465556" y="3912585"/>
            <a:ext cx="278696" cy="260599"/>
          </a:xfrm>
          <a:custGeom>
            <a:avLst/>
            <a:gdLst>
              <a:gd name="T0" fmla="*/ 19 w 154"/>
              <a:gd name="T1" fmla="*/ 9 h 144"/>
              <a:gd name="T2" fmla="*/ 0 w 154"/>
              <a:gd name="T3" fmla="*/ 144 h 144"/>
              <a:gd name="T4" fmla="*/ 154 w 154"/>
              <a:gd name="T5" fmla="*/ 124 h 144"/>
              <a:gd name="T6" fmla="*/ 154 w 154"/>
              <a:gd name="T7" fmla="*/ 0 h 144"/>
              <a:gd name="T8" fmla="*/ 19 w 154"/>
              <a:gd name="T9" fmla="*/ 9 h 144"/>
            </a:gdLst>
            <a:ahLst/>
            <a:cxnLst>
              <a:cxn ang="0">
                <a:pos x="T0" y="T1"/>
              </a:cxn>
              <a:cxn ang="0">
                <a:pos x="T2" y="T3"/>
              </a:cxn>
              <a:cxn ang="0">
                <a:pos x="T4" y="T5"/>
              </a:cxn>
              <a:cxn ang="0">
                <a:pos x="T6" y="T7"/>
              </a:cxn>
              <a:cxn ang="0">
                <a:pos x="T8" y="T9"/>
              </a:cxn>
            </a:cxnLst>
            <a:rect l="0" t="0" r="r" b="b"/>
            <a:pathLst>
              <a:path w="154" h="144">
                <a:moveTo>
                  <a:pt x="19" y="9"/>
                </a:moveTo>
                <a:lnTo>
                  <a:pt x="0" y="144"/>
                </a:lnTo>
                <a:lnTo>
                  <a:pt x="154" y="124"/>
                </a:lnTo>
                <a:lnTo>
                  <a:pt x="154" y="0"/>
                </a:lnTo>
                <a:lnTo>
                  <a:pt x="19" y="9"/>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1" name="Freeform 105"/>
          <p:cNvSpPr>
            <a:spLocks/>
          </p:cNvSpPr>
          <p:nvPr/>
        </p:nvSpPr>
        <p:spPr bwMode="auto">
          <a:xfrm>
            <a:off x="6832929" y="3858295"/>
            <a:ext cx="278696" cy="278696"/>
          </a:xfrm>
          <a:custGeom>
            <a:avLst/>
            <a:gdLst>
              <a:gd name="T0" fmla="*/ 0 w 154"/>
              <a:gd name="T1" fmla="*/ 20 h 154"/>
              <a:gd name="T2" fmla="*/ 9 w 154"/>
              <a:gd name="T3" fmla="*/ 154 h 154"/>
              <a:gd name="T4" fmla="*/ 145 w 154"/>
              <a:gd name="T5" fmla="*/ 145 h 154"/>
              <a:gd name="T6" fmla="*/ 154 w 154"/>
              <a:gd name="T7" fmla="*/ 0 h 154"/>
              <a:gd name="T8" fmla="*/ 0 w 154"/>
              <a:gd name="T9" fmla="*/ 20 h 154"/>
            </a:gdLst>
            <a:ahLst/>
            <a:cxnLst>
              <a:cxn ang="0">
                <a:pos x="T0" y="T1"/>
              </a:cxn>
              <a:cxn ang="0">
                <a:pos x="T2" y="T3"/>
              </a:cxn>
              <a:cxn ang="0">
                <a:pos x="T4" y="T5"/>
              </a:cxn>
              <a:cxn ang="0">
                <a:pos x="T6" y="T7"/>
              </a:cxn>
              <a:cxn ang="0">
                <a:pos x="T8" y="T9"/>
              </a:cxn>
            </a:cxnLst>
            <a:rect l="0" t="0" r="r" b="b"/>
            <a:pathLst>
              <a:path w="154" h="154">
                <a:moveTo>
                  <a:pt x="0" y="20"/>
                </a:moveTo>
                <a:lnTo>
                  <a:pt x="9" y="154"/>
                </a:lnTo>
                <a:lnTo>
                  <a:pt x="145" y="145"/>
                </a:lnTo>
                <a:lnTo>
                  <a:pt x="154" y="0"/>
                </a:lnTo>
                <a:lnTo>
                  <a:pt x="0" y="2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2" name="Freeform 106"/>
          <p:cNvSpPr>
            <a:spLocks/>
          </p:cNvSpPr>
          <p:nvPr/>
        </p:nvSpPr>
        <p:spPr bwMode="auto">
          <a:xfrm>
            <a:off x="6029417" y="4312531"/>
            <a:ext cx="260599" cy="228024"/>
          </a:xfrm>
          <a:custGeom>
            <a:avLst/>
            <a:gdLst>
              <a:gd name="T0" fmla="*/ 0 w 144"/>
              <a:gd name="T1" fmla="*/ 10 h 126"/>
              <a:gd name="T2" fmla="*/ 9 w 144"/>
              <a:gd name="T3" fmla="*/ 126 h 126"/>
              <a:gd name="T4" fmla="*/ 135 w 144"/>
              <a:gd name="T5" fmla="*/ 126 h 126"/>
              <a:gd name="T6" fmla="*/ 144 w 144"/>
              <a:gd name="T7" fmla="*/ 0 h 126"/>
              <a:gd name="T8" fmla="*/ 0 w 144"/>
              <a:gd name="T9" fmla="*/ 10 h 126"/>
            </a:gdLst>
            <a:ahLst/>
            <a:cxnLst>
              <a:cxn ang="0">
                <a:pos x="T0" y="T1"/>
              </a:cxn>
              <a:cxn ang="0">
                <a:pos x="T2" y="T3"/>
              </a:cxn>
              <a:cxn ang="0">
                <a:pos x="T4" y="T5"/>
              </a:cxn>
              <a:cxn ang="0">
                <a:pos x="T6" y="T7"/>
              </a:cxn>
              <a:cxn ang="0">
                <a:pos x="T8" y="T9"/>
              </a:cxn>
            </a:cxnLst>
            <a:rect l="0" t="0" r="r" b="b"/>
            <a:pathLst>
              <a:path w="144" h="126">
                <a:moveTo>
                  <a:pt x="0" y="10"/>
                </a:moveTo>
                <a:lnTo>
                  <a:pt x="9" y="126"/>
                </a:lnTo>
                <a:lnTo>
                  <a:pt x="135" y="126"/>
                </a:lnTo>
                <a:lnTo>
                  <a:pt x="144" y="0"/>
                </a:lnTo>
                <a:lnTo>
                  <a:pt x="0" y="1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3" name="Freeform 107"/>
          <p:cNvSpPr>
            <a:spLocks/>
          </p:cNvSpPr>
          <p:nvPr/>
        </p:nvSpPr>
        <p:spPr bwMode="auto">
          <a:xfrm>
            <a:off x="6429364" y="4278148"/>
            <a:ext cx="280506" cy="262409"/>
          </a:xfrm>
          <a:custGeom>
            <a:avLst/>
            <a:gdLst>
              <a:gd name="T0" fmla="*/ 20 w 155"/>
              <a:gd name="T1" fmla="*/ 10 h 145"/>
              <a:gd name="T2" fmla="*/ 0 w 155"/>
              <a:gd name="T3" fmla="*/ 145 h 145"/>
              <a:gd name="T4" fmla="*/ 155 w 155"/>
              <a:gd name="T5" fmla="*/ 126 h 145"/>
              <a:gd name="T6" fmla="*/ 155 w 155"/>
              <a:gd name="T7" fmla="*/ 0 h 145"/>
              <a:gd name="T8" fmla="*/ 20 w 155"/>
              <a:gd name="T9" fmla="*/ 10 h 145"/>
            </a:gdLst>
            <a:ahLst/>
            <a:cxnLst>
              <a:cxn ang="0">
                <a:pos x="T0" y="T1"/>
              </a:cxn>
              <a:cxn ang="0">
                <a:pos x="T2" y="T3"/>
              </a:cxn>
              <a:cxn ang="0">
                <a:pos x="T4" y="T5"/>
              </a:cxn>
              <a:cxn ang="0">
                <a:pos x="T6" y="T7"/>
              </a:cxn>
              <a:cxn ang="0">
                <a:pos x="T8" y="T9"/>
              </a:cxn>
            </a:cxnLst>
            <a:rect l="0" t="0" r="r" b="b"/>
            <a:pathLst>
              <a:path w="155" h="145">
                <a:moveTo>
                  <a:pt x="20" y="10"/>
                </a:moveTo>
                <a:lnTo>
                  <a:pt x="0" y="145"/>
                </a:lnTo>
                <a:lnTo>
                  <a:pt x="155" y="126"/>
                </a:lnTo>
                <a:lnTo>
                  <a:pt x="155" y="0"/>
                </a:lnTo>
                <a:lnTo>
                  <a:pt x="20" y="1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4" name="Freeform 108"/>
          <p:cNvSpPr>
            <a:spLocks/>
          </p:cNvSpPr>
          <p:nvPr/>
        </p:nvSpPr>
        <p:spPr bwMode="auto">
          <a:xfrm>
            <a:off x="6796735" y="4225666"/>
            <a:ext cx="280506" cy="280506"/>
          </a:xfrm>
          <a:custGeom>
            <a:avLst/>
            <a:gdLst>
              <a:gd name="T0" fmla="*/ 0 w 155"/>
              <a:gd name="T1" fmla="*/ 20 h 155"/>
              <a:gd name="T2" fmla="*/ 11 w 155"/>
              <a:gd name="T3" fmla="*/ 155 h 155"/>
              <a:gd name="T4" fmla="*/ 146 w 155"/>
              <a:gd name="T5" fmla="*/ 145 h 155"/>
              <a:gd name="T6" fmla="*/ 155 w 155"/>
              <a:gd name="T7" fmla="*/ 0 h 155"/>
              <a:gd name="T8" fmla="*/ 0 w 155"/>
              <a:gd name="T9" fmla="*/ 20 h 155"/>
            </a:gdLst>
            <a:ahLst/>
            <a:cxnLst>
              <a:cxn ang="0">
                <a:pos x="T0" y="T1"/>
              </a:cxn>
              <a:cxn ang="0">
                <a:pos x="T2" y="T3"/>
              </a:cxn>
              <a:cxn ang="0">
                <a:pos x="T4" y="T5"/>
              </a:cxn>
              <a:cxn ang="0">
                <a:pos x="T6" y="T7"/>
              </a:cxn>
              <a:cxn ang="0">
                <a:pos x="T8" y="T9"/>
              </a:cxn>
            </a:cxnLst>
            <a:rect l="0" t="0" r="r" b="b"/>
            <a:pathLst>
              <a:path w="155" h="155">
                <a:moveTo>
                  <a:pt x="0" y="20"/>
                </a:moveTo>
                <a:lnTo>
                  <a:pt x="11" y="155"/>
                </a:lnTo>
                <a:lnTo>
                  <a:pt x="146" y="145"/>
                </a:lnTo>
                <a:lnTo>
                  <a:pt x="155" y="0"/>
                </a:lnTo>
                <a:lnTo>
                  <a:pt x="0" y="2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5" name="Freeform 109"/>
          <p:cNvSpPr>
            <a:spLocks/>
          </p:cNvSpPr>
          <p:nvPr/>
        </p:nvSpPr>
        <p:spPr bwMode="auto">
          <a:xfrm>
            <a:off x="9750183" y="3619414"/>
            <a:ext cx="1634169" cy="3145277"/>
          </a:xfrm>
          <a:custGeom>
            <a:avLst/>
            <a:gdLst>
              <a:gd name="T0" fmla="*/ 216 w 903"/>
              <a:gd name="T1" fmla="*/ 0 h 1738"/>
              <a:gd name="T2" fmla="*/ 0 w 903"/>
              <a:gd name="T3" fmla="*/ 1653 h 1738"/>
              <a:gd name="T4" fmla="*/ 674 w 903"/>
              <a:gd name="T5" fmla="*/ 1738 h 1738"/>
              <a:gd name="T6" fmla="*/ 903 w 903"/>
              <a:gd name="T7" fmla="*/ 52 h 1738"/>
              <a:gd name="T8" fmla="*/ 216 w 903"/>
              <a:gd name="T9" fmla="*/ 0 h 1738"/>
            </a:gdLst>
            <a:ahLst/>
            <a:cxnLst>
              <a:cxn ang="0">
                <a:pos x="T0" y="T1"/>
              </a:cxn>
              <a:cxn ang="0">
                <a:pos x="T2" y="T3"/>
              </a:cxn>
              <a:cxn ang="0">
                <a:pos x="T4" y="T5"/>
              </a:cxn>
              <a:cxn ang="0">
                <a:pos x="T6" y="T7"/>
              </a:cxn>
              <a:cxn ang="0">
                <a:pos x="T8" y="T9"/>
              </a:cxn>
            </a:cxnLst>
            <a:rect l="0" t="0" r="r" b="b"/>
            <a:pathLst>
              <a:path w="903" h="1738">
                <a:moveTo>
                  <a:pt x="216" y="0"/>
                </a:moveTo>
                <a:lnTo>
                  <a:pt x="0" y="1653"/>
                </a:lnTo>
                <a:lnTo>
                  <a:pt x="674" y="1738"/>
                </a:lnTo>
                <a:lnTo>
                  <a:pt x="903" y="52"/>
                </a:lnTo>
                <a:lnTo>
                  <a:pt x="216" y="0"/>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6" name="Freeform 110"/>
          <p:cNvSpPr>
            <a:spLocks/>
          </p:cNvSpPr>
          <p:nvPr/>
        </p:nvSpPr>
        <p:spPr bwMode="auto">
          <a:xfrm>
            <a:off x="10273188" y="3794955"/>
            <a:ext cx="215357" cy="264218"/>
          </a:xfrm>
          <a:custGeom>
            <a:avLst/>
            <a:gdLst>
              <a:gd name="T0" fmla="*/ 1 w 119"/>
              <a:gd name="T1" fmla="*/ 0 h 146"/>
              <a:gd name="T2" fmla="*/ 0 w 119"/>
              <a:gd name="T3" fmla="*/ 146 h 146"/>
              <a:gd name="T4" fmla="*/ 114 w 119"/>
              <a:gd name="T5" fmla="*/ 134 h 146"/>
              <a:gd name="T6" fmla="*/ 119 w 119"/>
              <a:gd name="T7" fmla="*/ 31 h 146"/>
              <a:gd name="T8" fmla="*/ 1 w 119"/>
              <a:gd name="T9" fmla="*/ 0 h 146"/>
            </a:gdLst>
            <a:ahLst/>
            <a:cxnLst>
              <a:cxn ang="0">
                <a:pos x="T0" y="T1"/>
              </a:cxn>
              <a:cxn ang="0">
                <a:pos x="T2" y="T3"/>
              </a:cxn>
              <a:cxn ang="0">
                <a:pos x="T4" y="T5"/>
              </a:cxn>
              <a:cxn ang="0">
                <a:pos x="T6" y="T7"/>
              </a:cxn>
              <a:cxn ang="0">
                <a:pos x="T8" y="T9"/>
              </a:cxn>
            </a:cxnLst>
            <a:rect l="0" t="0" r="r" b="b"/>
            <a:pathLst>
              <a:path w="119" h="146">
                <a:moveTo>
                  <a:pt x="1" y="0"/>
                </a:moveTo>
                <a:lnTo>
                  <a:pt x="0" y="146"/>
                </a:lnTo>
                <a:lnTo>
                  <a:pt x="114" y="134"/>
                </a:lnTo>
                <a:lnTo>
                  <a:pt x="119" y="31"/>
                </a:lnTo>
                <a:lnTo>
                  <a:pt x="1"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7" name="Freeform 111"/>
          <p:cNvSpPr>
            <a:spLocks/>
          </p:cNvSpPr>
          <p:nvPr/>
        </p:nvSpPr>
        <p:spPr bwMode="auto">
          <a:xfrm>
            <a:off x="10591697" y="3836579"/>
            <a:ext cx="177352" cy="237072"/>
          </a:xfrm>
          <a:custGeom>
            <a:avLst/>
            <a:gdLst>
              <a:gd name="T0" fmla="*/ 22 w 98"/>
              <a:gd name="T1" fmla="*/ 0 h 131"/>
              <a:gd name="T2" fmla="*/ 0 w 98"/>
              <a:gd name="T3" fmla="*/ 111 h 131"/>
              <a:gd name="T4" fmla="*/ 93 w 98"/>
              <a:gd name="T5" fmla="*/ 131 h 131"/>
              <a:gd name="T6" fmla="*/ 98 w 98"/>
              <a:gd name="T7" fmla="*/ 18 h 131"/>
              <a:gd name="T8" fmla="*/ 22 w 98"/>
              <a:gd name="T9" fmla="*/ 0 h 131"/>
            </a:gdLst>
            <a:ahLst/>
            <a:cxnLst>
              <a:cxn ang="0">
                <a:pos x="T0" y="T1"/>
              </a:cxn>
              <a:cxn ang="0">
                <a:pos x="T2" y="T3"/>
              </a:cxn>
              <a:cxn ang="0">
                <a:pos x="T4" y="T5"/>
              </a:cxn>
              <a:cxn ang="0">
                <a:pos x="T6" y="T7"/>
              </a:cxn>
              <a:cxn ang="0">
                <a:pos x="T8" y="T9"/>
              </a:cxn>
            </a:cxnLst>
            <a:rect l="0" t="0" r="r" b="b"/>
            <a:pathLst>
              <a:path w="98" h="131">
                <a:moveTo>
                  <a:pt x="22" y="0"/>
                </a:moveTo>
                <a:lnTo>
                  <a:pt x="0" y="111"/>
                </a:lnTo>
                <a:lnTo>
                  <a:pt x="93" y="131"/>
                </a:lnTo>
                <a:lnTo>
                  <a:pt x="98" y="18"/>
                </a:lnTo>
                <a:lnTo>
                  <a:pt x="22"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8" name="Freeform 112"/>
          <p:cNvSpPr>
            <a:spLocks/>
          </p:cNvSpPr>
          <p:nvPr/>
        </p:nvSpPr>
        <p:spPr bwMode="auto">
          <a:xfrm>
            <a:off x="10852296" y="3851056"/>
            <a:ext cx="264218" cy="251550"/>
          </a:xfrm>
          <a:custGeom>
            <a:avLst/>
            <a:gdLst>
              <a:gd name="T0" fmla="*/ 6 w 146"/>
              <a:gd name="T1" fmla="*/ 9 h 139"/>
              <a:gd name="T2" fmla="*/ 0 w 146"/>
              <a:gd name="T3" fmla="*/ 130 h 139"/>
              <a:gd name="T4" fmla="*/ 137 w 146"/>
              <a:gd name="T5" fmla="*/ 139 h 139"/>
              <a:gd name="T6" fmla="*/ 146 w 146"/>
              <a:gd name="T7" fmla="*/ 0 h 139"/>
              <a:gd name="T8" fmla="*/ 6 w 146"/>
              <a:gd name="T9" fmla="*/ 9 h 139"/>
            </a:gdLst>
            <a:ahLst/>
            <a:cxnLst>
              <a:cxn ang="0">
                <a:pos x="T0" y="T1"/>
              </a:cxn>
              <a:cxn ang="0">
                <a:pos x="T2" y="T3"/>
              </a:cxn>
              <a:cxn ang="0">
                <a:pos x="T4" y="T5"/>
              </a:cxn>
              <a:cxn ang="0">
                <a:pos x="T6" y="T7"/>
              </a:cxn>
              <a:cxn ang="0">
                <a:pos x="T8" y="T9"/>
              </a:cxn>
            </a:cxnLst>
            <a:rect l="0" t="0" r="r" b="b"/>
            <a:pathLst>
              <a:path w="146" h="139">
                <a:moveTo>
                  <a:pt x="6" y="9"/>
                </a:moveTo>
                <a:lnTo>
                  <a:pt x="0" y="130"/>
                </a:lnTo>
                <a:lnTo>
                  <a:pt x="137" y="139"/>
                </a:lnTo>
                <a:lnTo>
                  <a:pt x="146" y="0"/>
                </a:lnTo>
                <a:lnTo>
                  <a:pt x="6" y="9"/>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9" name="Freeform 113"/>
          <p:cNvSpPr>
            <a:spLocks/>
          </p:cNvSpPr>
          <p:nvPr/>
        </p:nvSpPr>
        <p:spPr bwMode="auto">
          <a:xfrm>
            <a:off x="10236994" y="4211188"/>
            <a:ext cx="237072" cy="253359"/>
          </a:xfrm>
          <a:custGeom>
            <a:avLst/>
            <a:gdLst>
              <a:gd name="T0" fmla="*/ 8 w 131"/>
              <a:gd name="T1" fmla="*/ 11 h 140"/>
              <a:gd name="T2" fmla="*/ 0 w 131"/>
              <a:gd name="T3" fmla="*/ 140 h 140"/>
              <a:gd name="T4" fmla="*/ 122 w 131"/>
              <a:gd name="T5" fmla="*/ 138 h 140"/>
              <a:gd name="T6" fmla="*/ 131 w 131"/>
              <a:gd name="T7" fmla="*/ 0 h 140"/>
              <a:gd name="T8" fmla="*/ 8 w 131"/>
              <a:gd name="T9" fmla="*/ 11 h 140"/>
            </a:gdLst>
            <a:ahLst/>
            <a:cxnLst>
              <a:cxn ang="0">
                <a:pos x="T0" y="T1"/>
              </a:cxn>
              <a:cxn ang="0">
                <a:pos x="T2" y="T3"/>
              </a:cxn>
              <a:cxn ang="0">
                <a:pos x="T4" y="T5"/>
              </a:cxn>
              <a:cxn ang="0">
                <a:pos x="T6" y="T7"/>
              </a:cxn>
              <a:cxn ang="0">
                <a:pos x="T8" y="T9"/>
              </a:cxn>
            </a:cxnLst>
            <a:rect l="0" t="0" r="r" b="b"/>
            <a:pathLst>
              <a:path w="131" h="140">
                <a:moveTo>
                  <a:pt x="8" y="11"/>
                </a:moveTo>
                <a:lnTo>
                  <a:pt x="0" y="140"/>
                </a:lnTo>
                <a:lnTo>
                  <a:pt x="122" y="138"/>
                </a:lnTo>
                <a:lnTo>
                  <a:pt x="131" y="0"/>
                </a:lnTo>
                <a:lnTo>
                  <a:pt x="8" y="11"/>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0" name="Freeform 114"/>
          <p:cNvSpPr>
            <a:spLocks/>
          </p:cNvSpPr>
          <p:nvPr/>
        </p:nvSpPr>
        <p:spPr bwMode="auto">
          <a:xfrm>
            <a:off x="10571792" y="4241953"/>
            <a:ext cx="282314" cy="206307"/>
          </a:xfrm>
          <a:custGeom>
            <a:avLst/>
            <a:gdLst>
              <a:gd name="T0" fmla="*/ 30 w 156"/>
              <a:gd name="T1" fmla="*/ 3 h 114"/>
              <a:gd name="T2" fmla="*/ 0 w 156"/>
              <a:gd name="T3" fmla="*/ 111 h 114"/>
              <a:gd name="T4" fmla="*/ 156 w 156"/>
              <a:gd name="T5" fmla="*/ 114 h 114"/>
              <a:gd name="T6" fmla="*/ 152 w 156"/>
              <a:gd name="T7" fmla="*/ 0 h 114"/>
              <a:gd name="T8" fmla="*/ 30 w 156"/>
              <a:gd name="T9" fmla="*/ 3 h 114"/>
            </a:gdLst>
            <a:ahLst/>
            <a:cxnLst>
              <a:cxn ang="0">
                <a:pos x="T0" y="T1"/>
              </a:cxn>
              <a:cxn ang="0">
                <a:pos x="T2" y="T3"/>
              </a:cxn>
              <a:cxn ang="0">
                <a:pos x="T4" y="T5"/>
              </a:cxn>
              <a:cxn ang="0">
                <a:pos x="T6" y="T7"/>
              </a:cxn>
              <a:cxn ang="0">
                <a:pos x="T8" y="T9"/>
              </a:cxn>
            </a:cxnLst>
            <a:rect l="0" t="0" r="r" b="b"/>
            <a:pathLst>
              <a:path w="156" h="114">
                <a:moveTo>
                  <a:pt x="30" y="3"/>
                </a:moveTo>
                <a:lnTo>
                  <a:pt x="0" y="111"/>
                </a:lnTo>
                <a:lnTo>
                  <a:pt x="156" y="114"/>
                </a:lnTo>
                <a:lnTo>
                  <a:pt x="152" y="0"/>
                </a:lnTo>
                <a:lnTo>
                  <a:pt x="30" y="3"/>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1" name="Freeform 115"/>
          <p:cNvSpPr>
            <a:spLocks/>
          </p:cNvSpPr>
          <p:nvPr/>
        </p:nvSpPr>
        <p:spPr bwMode="auto">
          <a:xfrm>
            <a:off x="10910206" y="4243763"/>
            <a:ext cx="204498" cy="242501"/>
          </a:xfrm>
          <a:custGeom>
            <a:avLst/>
            <a:gdLst>
              <a:gd name="T0" fmla="*/ 25 w 113"/>
              <a:gd name="T1" fmla="*/ 7 h 134"/>
              <a:gd name="T2" fmla="*/ 0 w 113"/>
              <a:gd name="T3" fmla="*/ 134 h 134"/>
              <a:gd name="T4" fmla="*/ 99 w 113"/>
              <a:gd name="T5" fmla="*/ 120 h 134"/>
              <a:gd name="T6" fmla="*/ 113 w 113"/>
              <a:gd name="T7" fmla="*/ 0 h 134"/>
              <a:gd name="T8" fmla="*/ 25 w 113"/>
              <a:gd name="T9" fmla="*/ 7 h 134"/>
            </a:gdLst>
            <a:ahLst/>
            <a:cxnLst>
              <a:cxn ang="0">
                <a:pos x="T0" y="T1"/>
              </a:cxn>
              <a:cxn ang="0">
                <a:pos x="T2" y="T3"/>
              </a:cxn>
              <a:cxn ang="0">
                <a:pos x="T4" y="T5"/>
              </a:cxn>
              <a:cxn ang="0">
                <a:pos x="T6" y="T7"/>
              </a:cxn>
              <a:cxn ang="0">
                <a:pos x="T8" y="T9"/>
              </a:cxn>
            </a:cxnLst>
            <a:rect l="0" t="0" r="r" b="b"/>
            <a:pathLst>
              <a:path w="113" h="134">
                <a:moveTo>
                  <a:pt x="25" y="7"/>
                </a:moveTo>
                <a:lnTo>
                  <a:pt x="0" y="134"/>
                </a:lnTo>
                <a:lnTo>
                  <a:pt x="99" y="120"/>
                </a:lnTo>
                <a:lnTo>
                  <a:pt x="113" y="0"/>
                </a:lnTo>
                <a:lnTo>
                  <a:pt x="25" y="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2" name="Freeform 116"/>
          <p:cNvSpPr>
            <a:spLocks/>
          </p:cNvSpPr>
          <p:nvPr/>
        </p:nvSpPr>
        <p:spPr bwMode="auto">
          <a:xfrm>
            <a:off x="10141080" y="4611135"/>
            <a:ext cx="267837" cy="266028"/>
          </a:xfrm>
          <a:custGeom>
            <a:avLst/>
            <a:gdLst>
              <a:gd name="T0" fmla="*/ 18 w 148"/>
              <a:gd name="T1" fmla="*/ 2 h 147"/>
              <a:gd name="T2" fmla="*/ 0 w 148"/>
              <a:gd name="T3" fmla="*/ 147 h 147"/>
              <a:gd name="T4" fmla="*/ 148 w 148"/>
              <a:gd name="T5" fmla="*/ 139 h 147"/>
              <a:gd name="T6" fmla="*/ 148 w 148"/>
              <a:gd name="T7" fmla="*/ 0 h 147"/>
              <a:gd name="T8" fmla="*/ 18 w 148"/>
              <a:gd name="T9" fmla="*/ 2 h 147"/>
            </a:gdLst>
            <a:ahLst/>
            <a:cxnLst>
              <a:cxn ang="0">
                <a:pos x="T0" y="T1"/>
              </a:cxn>
              <a:cxn ang="0">
                <a:pos x="T2" y="T3"/>
              </a:cxn>
              <a:cxn ang="0">
                <a:pos x="T4" y="T5"/>
              </a:cxn>
              <a:cxn ang="0">
                <a:pos x="T6" y="T7"/>
              </a:cxn>
              <a:cxn ang="0">
                <a:pos x="T8" y="T9"/>
              </a:cxn>
            </a:cxnLst>
            <a:rect l="0" t="0" r="r" b="b"/>
            <a:pathLst>
              <a:path w="148" h="147">
                <a:moveTo>
                  <a:pt x="18" y="2"/>
                </a:moveTo>
                <a:lnTo>
                  <a:pt x="0" y="147"/>
                </a:lnTo>
                <a:lnTo>
                  <a:pt x="148" y="139"/>
                </a:lnTo>
                <a:lnTo>
                  <a:pt x="148" y="0"/>
                </a:lnTo>
                <a:lnTo>
                  <a:pt x="18" y="2"/>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3" name="Freeform 117"/>
          <p:cNvSpPr>
            <a:spLocks/>
          </p:cNvSpPr>
          <p:nvPr/>
        </p:nvSpPr>
        <p:spPr bwMode="auto">
          <a:xfrm>
            <a:off x="10499403" y="4594847"/>
            <a:ext cx="287744" cy="311271"/>
          </a:xfrm>
          <a:custGeom>
            <a:avLst/>
            <a:gdLst>
              <a:gd name="T0" fmla="*/ 28 w 159"/>
              <a:gd name="T1" fmla="*/ 2 h 172"/>
              <a:gd name="T2" fmla="*/ 0 w 159"/>
              <a:gd name="T3" fmla="*/ 172 h 172"/>
              <a:gd name="T4" fmla="*/ 138 w 159"/>
              <a:gd name="T5" fmla="*/ 163 h 172"/>
              <a:gd name="T6" fmla="*/ 159 w 159"/>
              <a:gd name="T7" fmla="*/ 0 h 172"/>
              <a:gd name="T8" fmla="*/ 28 w 159"/>
              <a:gd name="T9" fmla="*/ 2 h 172"/>
            </a:gdLst>
            <a:ahLst/>
            <a:cxnLst>
              <a:cxn ang="0">
                <a:pos x="T0" y="T1"/>
              </a:cxn>
              <a:cxn ang="0">
                <a:pos x="T2" y="T3"/>
              </a:cxn>
              <a:cxn ang="0">
                <a:pos x="T4" y="T5"/>
              </a:cxn>
              <a:cxn ang="0">
                <a:pos x="T6" y="T7"/>
              </a:cxn>
              <a:cxn ang="0">
                <a:pos x="T8" y="T9"/>
              </a:cxn>
            </a:cxnLst>
            <a:rect l="0" t="0" r="r" b="b"/>
            <a:pathLst>
              <a:path w="159" h="172">
                <a:moveTo>
                  <a:pt x="28" y="2"/>
                </a:moveTo>
                <a:lnTo>
                  <a:pt x="0" y="172"/>
                </a:lnTo>
                <a:lnTo>
                  <a:pt x="138" y="163"/>
                </a:lnTo>
                <a:lnTo>
                  <a:pt x="159" y="0"/>
                </a:lnTo>
                <a:lnTo>
                  <a:pt x="28" y="2"/>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4" name="Freeform 118"/>
          <p:cNvSpPr>
            <a:spLocks/>
          </p:cNvSpPr>
          <p:nvPr/>
        </p:nvSpPr>
        <p:spPr bwMode="auto">
          <a:xfrm>
            <a:off x="10845058" y="4647329"/>
            <a:ext cx="218975" cy="244312"/>
          </a:xfrm>
          <a:custGeom>
            <a:avLst/>
            <a:gdLst>
              <a:gd name="T0" fmla="*/ 17 w 121"/>
              <a:gd name="T1" fmla="*/ 4 h 135"/>
              <a:gd name="T2" fmla="*/ 0 w 121"/>
              <a:gd name="T3" fmla="*/ 132 h 135"/>
              <a:gd name="T4" fmla="*/ 95 w 121"/>
              <a:gd name="T5" fmla="*/ 135 h 135"/>
              <a:gd name="T6" fmla="*/ 121 w 121"/>
              <a:gd name="T7" fmla="*/ 0 h 135"/>
              <a:gd name="T8" fmla="*/ 17 w 121"/>
              <a:gd name="T9" fmla="*/ 4 h 135"/>
            </a:gdLst>
            <a:ahLst/>
            <a:cxnLst>
              <a:cxn ang="0">
                <a:pos x="T0" y="T1"/>
              </a:cxn>
              <a:cxn ang="0">
                <a:pos x="T2" y="T3"/>
              </a:cxn>
              <a:cxn ang="0">
                <a:pos x="T4" y="T5"/>
              </a:cxn>
              <a:cxn ang="0">
                <a:pos x="T6" y="T7"/>
              </a:cxn>
              <a:cxn ang="0">
                <a:pos x="T8" y="T9"/>
              </a:cxn>
            </a:cxnLst>
            <a:rect l="0" t="0" r="r" b="b"/>
            <a:pathLst>
              <a:path w="121" h="135">
                <a:moveTo>
                  <a:pt x="17" y="4"/>
                </a:moveTo>
                <a:lnTo>
                  <a:pt x="0" y="132"/>
                </a:lnTo>
                <a:lnTo>
                  <a:pt x="95" y="135"/>
                </a:lnTo>
                <a:lnTo>
                  <a:pt x="121" y="0"/>
                </a:lnTo>
                <a:lnTo>
                  <a:pt x="17" y="4"/>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5" name="Freeform 119"/>
          <p:cNvSpPr>
            <a:spLocks/>
          </p:cNvSpPr>
          <p:nvPr/>
        </p:nvSpPr>
        <p:spPr bwMode="auto">
          <a:xfrm>
            <a:off x="10095836" y="5045465"/>
            <a:ext cx="240692" cy="211737"/>
          </a:xfrm>
          <a:custGeom>
            <a:avLst/>
            <a:gdLst>
              <a:gd name="T0" fmla="*/ 4 w 133"/>
              <a:gd name="T1" fmla="*/ 0 h 117"/>
              <a:gd name="T2" fmla="*/ 0 w 133"/>
              <a:gd name="T3" fmla="*/ 104 h 117"/>
              <a:gd name="T4" fmla="*/ 111 w 133"/>
              <a:gd name="T5" fmla="*/ 117 h 117"/>
              <a:gd name="T6" fmla="*/ 133 w 133"/>
              <a:gd name="T7" fmla="*/ 7 h 117"/>
              <a:gd name="T8" fmla="*/ 4 w 133"/>
              <a:gd name="T9" fmla="*/ 0 h 117"/>
            </a:gdLst>
            <a:ahLst/>
            <a:cxnLst>
              <a:cxn ang="0">
                <a:pos x="T0" y="T1"/>
              </a:cxn>
              <a:cxn ang="0">
                <a:pos x="T2" y="T3"/>
              </a:cxn>
              <a:cxn ang="0">
                <a:pos x="T4" y="T5"/>
              </a:cxn>
              <a:cxn ang="0">
                <a:pos x="T6" y="T7"/>
              </a:cxn>
              <a:cxn ang="0">
                <a:pos x="T8" y="T9"/>
              </a:cxn>
            </a:cxnLst>
            <a:rect l="0" t="0" r="r" b="b"/>
            <a:pathLst>
              <a:path w="133" h="117">
                <a:moveTo>
                  <a:pt x="4" y="0"/>
                </a:moveTo>
                <a:lnTo>
                  <a:pt x="0" y="104"/>
                </a:lnTo>
                <a:lnTo>
                  <a:pt x="111" y="117"/>
                </a:lnTo>
                <a:lnTo>
                  <a:pt x="133" y="7"/>
                </a:lnTo>
                <a:lnTo>
                  <a:pt x="4"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6" name="Freeform 120"/>
          <p:cNvSpPr>
            <a:spLocks/>
          </p:cNvSpPr>
          <p:nvPr/>
        </p:nvSpPr>
        <p:spPr bwMode="auto">
          <a:xfrm>
            <a:off x="10434252" y="5061752"/>
            <a:ext cx="276887" cy="213546"/>
          </a:xfrm>
          <a:custGeom>
            <a:avLst/>
            <a:gdLst>
              <a:gd name="T0" fmla="*/ 33 w 153"/>
              <a:gd name="T1" fmla="*/ 0 h 118"/>
              <a:gd name="T2" fmla="*/ 0 w 153"/>
              <a:gd name="T3" fmla="*/ 118 h 118"/>
              <a:gd name="T4" fmla="*/ 139 w 153"/>
              <a:gd name="T5" fmla="*/ 118 h 118"/>
              <a:gd name="T6" fmla="*/ 153 w 153"/>
              <a:gd name="T7" fmla="*/ 7 h 118"/>
              <a:gd name="T8" fmla="*/ 33 w 153"/>
              <a:gd name="T9" fmla="*/ 0 h 118"/>
            </a:gdLst>
            <a:ahLst/>
            <a:cxnLst>
              <a:cxn ang="0">
                <a:pos x="T0" y="T1"/>
              </a:cxn>
              <a:cxn ang="0">
                <a:pos x="T2" y="T3"/>
              </a:cxn>
              <a:cxn ang="0">
                <a:pos x="T4" y="T5"/>
              </a:cxn>
              <a:cxn ang="0">
                <a:pos x="T6" y="T7"/>
              </a:cxn>
              <a:cxn ang="0">
                <a:pos x="T8" y="T9"/>
              </a:cxn>
            </a:cxnLst>
            <a:rect l="0" t="0" r="r" b="b"/>
            <a:pathLst>
              <a:path w="153" h="118">
                <a:moveTo>
                  <a:pt x="33" y="0"/>
                </a:moveTo>
                <a:lnTo>
                  <a:pt x="0" y="118"/>
                </a:lnTo>
                <a:lnTo>
                  <a:pt x="139" y="118"/>
                </a:lnTo>
                <a:lnTo>
                  <a:pt x="153" y="7"/>
                </a:lnTo>
                <a:lnTo>
                  <a:pt x="33"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7" name="Freeform 121"/>
          <p:cNvSpPr>
            <a:spLocks/>
          </p:cNvSpPr>
          <p:nvPr/>
        </p:nvSpPr>
        <p:spPr bwMode="auto">
          <a:xfrm>
            <a:off x="10779908" y="5067181"/>
            <a:ext cx="264218" cy="231643"/>
          </a:xfrm>
          <a:custGeom>
            <a:avLst/>
            <a:gdLst>
              <a:gd name="T0" fmla="*/ 7 w 146"/>
              <a:gd name="T1" fmla="*/ 0 h 128"/>
              <a:gd name="T2" fmla="*/ 0 w 146"/>
              <a:gd name="T3" fmla="*/ 122 h 128"/>
              <a:gd name="T4" fmla="*/ 121 w 146"/>
              <a:gd name="T5" fmla="*/ 128 h 128"/>
              <a:gd name="T6" fmla="*/ 146 w 146"/>
              <a:gd name="T7" fmla="*/ 1 h 128"/>
              <a:gd name="T8" fmla="*/ 7 w 146"/>
              <a:gd name="T9" fmla="*/ 0 h 128"/>
            </a:gdLst>
            <a:ahLst/>
            <a:cxnLst>
              <a:cxn ang="0">
                <a:pos x="T0" y="T1"/>
              </a:cxn>
              <a:cxn ang="0">
                <a:pos x="T2" y="T3"/>
              </a:cxn>
              <a:cxn ang="0">
                <a:pos x="T4" y="T5"/>
              </a:cxn>
              <a:cxn ang="0">
                <a:pos x="T6" y="T7"/>
              </a:cxn>
              <a:cxn ang="0">
                <a:pos x="T8" y="T9"/>
              </a:cxn>
            </a:cxnLst>
            <a:rect l="0" t="0" r="r" b="b"/>
            <a:pathLst>
              <a:path w="146" h="128">
                <a:moveTo>
                  <a:pt x="7" y="0"/>
                </a:moveTo>
                <a:lnTo>
                  <a:pt x="0" y="122"/>
                </a:lnTo>
                <a:lnTo>
                  <a:pt x="121" y="128"/>
                </a:lnTo>
                <a:lnTo>
                  <a:pt x="146" y="1"/>
                </a:lnTo>
                <a:lnTo>
                  <a:pt x="7"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8" name="Freeform 122"/>
          <p:cNvSpPr>
            <a:spLocks/>
          </p:cNvSpPr>
          <p:nvPr/>
        </p:nvSpPr>
        <p:spPr bwMode="auto">
          <a:xfrm>
            <a:off x="10025259" y="5365783"/>
            <a:ext cx="240692" cy="213546"/>
          </a:xfrm>
          <a:custGeom>
            <a:avLst/>
            <a:gdLst>
              <a:gd name="T0" fmla="*/ 4 w 133"/>
              <a:gd name="T1" fmla="*/ 0 h 118"/>
              <a:gd name="T2" fmla="*/ 0 w 133"/>
              <a:gd name="T3" fmla="*/ 103 h 118"/>
              <a:gd name="T4" fmla="*/ 110 w 133"/>
              <a:gd name="T5" fmla="*/ 118 h 118"/>
              <a:gd name="T6" fmla="*/ 133 w 133"/>
              <a:gd name="T7" fmla="*/ 8 h 118"/>
              <a:gd name="T8" fmla="*/ 4 w 133"/>
              <a:gd name="T9" fmla="*/ 0 h 118"/>
            </a:gdLst>
            <a:ahLst/>
            <a:cxnLst>
              <a:cxn ang="0">
                <a:pos x="T0" y="T1"/>
              </a:cxn>
              <a:cxn ang="0">
                <a:pos x="T2" y="T3"/>
              </a:cxn>
              <a:cxn ang="0">
                <a:pos x="T4" y="T5"/>
              </a:cxn>
              <a:cxn ang="0">
                <a:pos x="T6" y="T7"/>
              </a:cxn>
              <a:cxn ang="0">
                <a:pos x="T8" y="T9"/>
              </a:cxn>
            </a:cxnLst>
            <a:rect l="0" t="0" r="r" b="b"/>
            <a:pathLst>
              <a:path w="133" h="118">
                <a:moveTo>
                  <a:pt x="4" y="0"/>
                </a:moveTo>
                <a:lnTo>
                  <a:pt x="0" y="103"/>
                </a:lnTo>
                <a:lnTo>
                  <a:pt x="110" y="118"/>
                </a:lnTo>
                <a:lnTo>
                  <a:pt x="133" y="8"/>
                </a:lnTo>
                <a:lnTo>
                  <a:pt x="4"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9" name="Freeform 123"/>
          <p:cNvSpPr>
            <a:spLocks/>
          </p:cNvSpPr>
          <p:nvPr/>
        </p:nvSpPr>
        <p:spPr bwMode="auto">
          <a:xfrm>
            <a:off x="10363674" y="5382071"/>
            <a:ext cx="276887" cy="213546"/>
          </a:xfrm>
          <a:custGeom>
            <a:avLst/>
            <a:gdLst>
              <a:gd name="T0" fmla="*/ 33 w 153"/>
              <a:gd name="T1" fmla="*/ 0 h 118"/>
              <a:gd name="T2" fmla="*/ 0 w 153"/>
              <a:gd name="T3" fmla="*/ 118 h 118"/>
              <a:gd name="T4" fmla="*/ 139 w 153"/>
              <a:gd name="T5" fmla="*/ 118 h 118"/>
              <a:gd name="T6" fmla="*/ 153 w 153"/>
              <a:gd name="T7" fmla="*/ 7 h 118"/>
              <a:gd name="T8" fmla="*/ 33 w 153"/>
              <a:gd name="T9" fmla="*/ 0 h 118"/>
            </a:gdLst>
            <a:ahLst/>
            <a:cxnLst>
              <a:cxn ang="0">
                <a:pos x="T0" y="T1"/>
              </a:cxn>
              <a:cxn ang="0">
                <a:pos x="T2" y="T3"/>
              </a:cxn>
              <a:cxn ang="0">
                <a:pos x="T4" y="T5"/>
              </a:cxn>
              <a:cxn ang="0">
                <a:pos x="T6" y="T7"/>
              </a:cxn>
              <a:cxn ang="0">
                <a:pos x="T8" y="T9"/>
              </a:cxn>
            </a:cxnLst>
            <a:rect l="0" t="0" r="r" b="b"/>
            <a:pathLst>
              <a:path w="153" h="118">
                <a:moveTo>
                  <a:pt x="33" y="0"/>
                </a:moveTo>
                <a:lnTo>
                  <a:pt x="0" y="118"/>
                </a:lnTo>
                <a:lnTo>
                  <a:pt x="139" y="118"/>
                </a:lnTo>
                <a:lnTo>
                  <a:pt x="153" y="7"/>
                </a:lnTo>
                <a:lnTo>
                  <a:pt x="33"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0" name="Freeform 124"/>
          <p:cNvSpPr>
            <a:spLocks/>
          </p:cNvSpPr>
          <p:nvPr/>
        </p:nvSpPr>
        <p:spPr bwMode="auto">
          <a:xfrm>
            <a:off x="10707519" y="5389310"/>
            <a:ext cx="262409" cy="229834"/>
          </a:xfrm>
          <a:custGeom>
            <a:avLst/>
            <a:gdLst>
              <a:gd name="T0" fmla="*/ 6 w 145"/>
              <a:gd name="T1" fmla="*/ 0 h 127"/>
              <a:gd name="T2" fmla="*/ 0 w 145"/>
              <a:gd name="T3" fmla="*/ 121 h 127"/>
              <a:gd name="T4" fmla="*/ 122 w 145"/>
              <a:gd name="T5" fmla="*/ 127 h 127"/>
              <a:gd name="T6" fmla="*/ 145 w 145"/>
              <a:gd name="T7" fmla="*/ 0 h 127"/>
              <a:gd name="T8" fmla="*/ 6 w 145"/>
              <a:gd name="T9" fmla="*/ 0 h 127"/>
            </a:gdLst>
            <a:ahLst/>
            <a:cxnLst>
              <a:cxn ang="0">
                <a:pos x="T0" y="T1"/>
              </a:cxn>
              <a:cxn ang="0">
                <a:pos x="T2" y="T3"/>
              </a:cxn>
              <a:cxn ang="0">
                <a:pos x="T4" y="T5"/>
              </a:cxn>
              <a:cxn ang="0">
                <a:pos x="T6" y="T7"/>
              </a:cxn>
              <a:cxn ang="0">
                <a:pos x="T8" y="T9"/>
              </a:cxn>
            </a:cxnLst>
            <a:rect l="0" t="0" r="r" b="b"/>
            <a:pathLst>
              <a:path w="145" h="127">
                <a:moveTo>
                  <a:pt x="6" y="0"/>
                </a:moveTo>
                <a:lnTo>
                  <a:pt x="0" y="121"/>
                </a:lnTo>
                <a:lnTo>
                  <a:pt x="122" y="127"/>
                </a:lnTo>
                <a:lnTo>
                  <a:pt x="145" y="0"/>
                </a:lnTo>
                <a:lnTo>
                  <a:pt x="6"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1" name="Freeform 125"/>
          <p:cNvSpPr>
            <a:spLocks/>
          </p:cNvSpPr>
          <p:nvPr/>
        </p:nvSpPr>
        <p:spPr bwMode="auto">
          <a:xfrm>
            <a:off x="7180393" y="2453959"/>
            <a:ext cx="1474915" cy="3141658"/>
          </a:xfrm>
          <a:custGeom>
            <a:avLst/>
            <a:gdLst>
              <a:gd name="T0" fmla="*/ 0 w 815"/>
              <a:gd name="T1" fmla="*/ 1654 h 1736"/>
              <a:gd name="T2" fmla="*/ 203 w 815"/>
              <a:gd name="T3" fmla="*/ 113 h 1736"/>
              <a:gd name="T4" fmla="*/ 590 w 815"/>
              <a:gd name="T5" fmla="*/ 0 h 1736"/>
              <a:gd name="T6" fmla="*/ 815 w 815"/>
              <a:gd name="T7" fmla="*/ 129 h 1736"/>
              <a:gd name="T8" fmla="*/ 593 w 815"/>
              <a:gd name="T9" fmla="*/ 1736 h 1736"/>
              <a:gd name="T10" fmla="*/ 0 w 815"/>
              <a:gd name="T11" fmla="*/ 1654 h 1736"/>
            </a:gdLst>
            <a:ahLst/>
            <a:cxnLst>
              <a:cxn ang="0">
                <a:pos x="T0" y="T1"/>
              </a:cxn>
              <a:cxn ang="0">
                <a:pos x="T2" y="T3"/>
              </a:cxn>
              <a:cxn ang="0">
                <a:pos x="T4" y="T5"/>
              </a:cxn>
              <a:cxn ang="0">
                <a:pos x="T6" y="T7"/>
              </a:cxn>
              <a:cxn ang="0">
                <a:pos x="T8" y="T9"/>
              </a:cxn>
              <a:cxn ang="0">
                <a:pos x="T10" y="T11"/>
              </a:cxn>
            </a:cxnLst>
            <a:rect l="0" t="0" r="r" b="b"/>
            <a:pathLst>
              <a:path w="815" h="1736">
                <a:moveTo>
                  <a:pt x="0" y="1654"/>
                </a:moveTo>
                <a:lnTo>
                  <a:pt x="203" y="113"/>
                </a:lnTo>
                <a:lnTo>
                  <a:pt x="590" y="0"/>
                </a:lnTo>
                <a:lnTo>
                  <a:pt x="815" y="129"/>
                </a:lnTo>
                <a:lnTo>
                  <a:pt x="593" y="1736"/>
                </a:lnTo>
                <a:lnTo>
                  <a:pt x="0" y="1654"/>
                </a:lnTo>
                <a:close/>
              </a:path>
            </a:pathLst>
          </a:custGeom>
          <a:solidFill>
            <a:srgbClr val="7E4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2" name="Freeform 126"/>
          <p:cNvSpPr>
            <a:spLocks/>
          </p:cNvSpPr>
          <p:nvPr/>
        </p:nvSpPr>
        <p:spPr bwMode="auto">
          <a:xfrm>
            <a:off x="7180393" y="2453959"/>
            <a:ext cx="1067729" cy="3087366"/>
          </a:xfrm>
          <a:custGeom>
            <a:avLst/>
            <a:gdLst>
              <a:gd name="T0" fmla="*/ 590 w 590"/>
              <a:gd name="T1" fmla="*/ 0 h 1706"/>
              <a:gd name="T2" fmla="*/ 373 w 590"/>
              <a:gd name="T3" fmla="*/ 1706 h 1706"/>
              <a:gd name="T4" fmla="*/ 0 w 590"/>
              <a:gd name="T5" fmla="*/ 1654 h 1706"/>
              <a:gd name="T6" fmla="*/ 198 w 590"/>
              <a:gd name="T7" fmla="*/ 61 h 1706"/>
              <a:gd name="T8" fmla="*/ 590 w 590"/>
              <a:gd name="T9" fmla="*/ 0 h 1706"/>
            </a:gdLst>
            <a:ahLst/>
            <a:cxnLst>
              <a:cxn ang="0">
                <a:pos x="T0" y="T1"/>
              </a:cxn>
              <a:cxn ang="0">
                <a:pos x="T2" y="T3"/>
              </a:cxn>
              <a:cxn ang="0">
                <a:pos x="T4" y="T5"/>
              </a:cxn>
              <a:cxn ang="0">
                <a:pos x="T6" y="T7"/>
              </a:cxn>
              <a:cxn ang="0">
                <a:pos x="T8" y="T9"/>
              </a:cxn>
            </a:cxnLst>
            <a:rect l="0" t="0" r="r" b="b"/>
            <a:pathLst>
              <a:path w="590" h="1706">
                <a:moveTo>
                  <a:pt x="590" y="0"/>
                </a:moveTo>
                <a:lnTo>
                  <a:pt x="373" y="1706"/>
                </a:lnTo>
                <a:lnTo>
                  <a:pt x="0" y="1654"/>
                </a:lnTo>
                <a:lnTo>
                  <a:pt x="198" y="61"/>
                </a:lnTo>
                <a:lnTo>
                  <a:pt x="590"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3" name="Freeform 127"/>
          <p:cNvSpPr>
            <a:spLocks/>
          </p:cNvSpPr>
          <p:nvPr/>
        </p:nvSpPr>
        <p:spPr bwMode="auto">
          <a:xfrm>
            <a:off x="7585769" y="2716367"/>
            <a:ext cx="175542" cy="242501"/>
          </a:xfrm>
          <a:custGeom>
            <a:avLst/>
            <a:gdLst>
              <a:gd name="T0" fmla="*/ 8 w 97"/>
              <a:gd name="T1" fmla="*/ 20 h 134"/>
              <a:gd name="T2" fmla="*/ 0 w 97"/>
              <a:gd name="T3" fmla="*/ 134 h 134"/>
              <a:gd name="T4" fmla="*/ 83 w 97"/>
              <a:gd name="T5" fmla="*/ 120 h 134"/>
              <a:gd name="T6" fmla="*/ 97 w 97"/>
              <a:gd name="T7" fmla="*/ 0 h 134"/>
              <a:gd name="T8" fmla="*/ 8 w 97"/>
              <a:gd name="T9" fmla="*/ 20 h 134"/>
            </a:gdLst>
            <a:ahLst/>
            <a:cxnLst>
              <a:cxn ang="0">
                <a:pos x="T0" y="T1"/>
              </a:cxn>
              <a:cxn ang="0">
                <a:pos x="T2" y="T3"/>
              </a:cxn>
              <a:cxn ang="0">
                <a:pos x="T4" y="T5"/>
              </a:cxn>
              <a:cxn ang="0">
                <a:pos x="T6" y="T7"/>
              </a:cxn>
              <a:cxn ang="0">
                <a:pos x="T8" y="T9"/>
              </a:cxn>
            </a:cxnLst>
            <a:rect l="0" t="0" r="r" b="b"/>
            <a:pathLst>
              <a:path w="97" h="134">
                <a:moveTo>
                  <a:pt x="8" y="20"/>
                </a:moveTo>
                <a:lnTo>
                  <a:pt x="0" y="134"/>
                </a:lnTo>
                <a:lnTo>
                  <a:pt x="83" y="120"/>
                </a:lnTo>
                <a:lnTo>
                  <a:pt x="97" y="0"/>
                </a:lnTo>
                <a:lnTo>
                  <a:pt x="8" y="2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4" name="Freeform 128"/>
          <p:cNvSpPr>
            <a:spLocks/>
          </p:cNvSpPr>
          <p:nvPr/>
        </p:nvSpPr>
        <p:spPr bwMode="auto">
          <a:xfrm>
            <a:off x="7866273" y="2653028"/>
            <a:ext cx="229834" cy="244312"/>
          </a:xfrm>
          <a:custGeom>
            <a:avLst/>
            <a:gdLst>
              <a:gd name="T0" fmla="*/ 15 w 127"/>
              <a:gd name="T1" fmla="*/ 23 h 135"/>
              <a:gd name="T2" fmla="*/ 0 w 127"/>
              <a:gd name="T3" fmla="*/ 135 h 135"/>
              <a:gd name="T4" fmla="*/ 114 w 127"/>
              <a:gd name="T5" fmla="*/ 101 h 135"/>
              <a:gd name="T6" fmla="*/ 127 w 127"/>
              <a:gd name="T7" fmla="*/ 0 h 135"/>
              <a:gd name="T8" fmla="*/ 15 w 127"/>
              <a:gd name="T9" fmla="*/ 23 h 135"/>
            </a:gdLst>
            <a:ahLst/>
            <a:cxnLst>
              <a:cxn ang="0">
                <a:pos x="T0" y="T1"/>
              </a:cxn>
              <a:cxn ang="0">
                <a:pos x="T2" y="T3"/>
              </a:cxn>
              <a:cxn ang="0">
                <a:pos x="T4" y="T5"/>
              </a:cxn>
              <a:cxn ang="0">
                <a:pos x="T6" y="T7"/>
              </a:cxn>
              <a:cxn ang="0">
                <a:pos x="T8" y="T9"/>
              </a:cxn>
            </a:cxnLst>
            <a:rect l="0" t="0" r="r" b="b"/>
            <a:pathLst>
              <a:path w="127" h="135">
                <a:moveTo>
                  <a:pt x="15" y="23"/>
                </a:moveTo>
                <a:lnTo>
                  <a:pt x="0" y="135"/>
                </a:lnTo>
                <a:lnTo>
                  <a:pt x="114" y="101"/>
                </a:lnTo>
                <a:lnTo>
                  <a:pt x="127" y="0"/>
                </a:lnTo>
                <a:lnTo>
                  <a:pt x="15" y="23"/>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5" name="Freeform 129"/>
          <p:cNvSpPr>
            <a:spLocks/>
          </p:cNvSpPr>
          <p:nvPr/>
        </p:nvSpPr>
        <p:spPr bwMode="auto">
          <a:xfrm>
            <a:off x="7538716" y="3025828"/>
            <a:ext cx="211737" cy="276887"/>
          </a:xfrm>
          <a:custGeom>
            <a:avLst/>
            <a:gdLst>
              <a:gd name="T0" fmla="*/ 18 w 117"/>
              <a:gd name="T1" fmla="*/ 21 h 153"/>
              <a:gd name="T2" fmla="*/ 0 w 117"/>
              <a:gd name="T3" fmla="*/ 153 h 153"/>
              <a:gd name="T4" fmla="*/ 109 w 117"/>
              <a:gd name="T5" fmla="*/ 129 h 153"/>
              <a:gd name="T6" fmla="*/ 117 w 117"/>
              <a:gd name="T7" fmla="*/ 0 h 153"/>
              <a:gd name="T8" fmla="*/ 18 w 117"/>
              <a:gd name="T9" fmla="*/ 21 h 153"/>
            </a:gdLst>
            <a:ahLst/>
            <a:cxnLst>
              <a:cxn ang="0">
                <a:pos x="T0" y="T1"/>
              </a:cxn>
              <a:cxn ang="0">
                <a:pos x="T2" y="T3"/>
              </a:cxn>
              <a:cxn ang="0">
                <a:pos x="T4" y="T5"/>
              </a:cxn>
              <a:cxn ang="0">
                <a:pos x="T6" y="T7"/>
              </a:cxn>
              <a:cxn ang="0">
                <a:pos x="T8" y="T9"/>
              </a:cxn>
            </a:cxnLst>
            <a:rect l="0" t="0" r="r" b="b"/>
            <a:pathLst>
              <a:path w="117" h="153">
                <a:moveTo>
                  <a:pt x="18" y="21"/>
                </a:moveTo>
                <a:lnTo>
                  <a:pt x="0" y="153"/>
                </a:lnTo>
                <a:lnTo>
                  <a:pt x="109" y="129"/>
                </a:lnTo>
                <a:lnTo>
                  <a:pt x="117" y="0"/>
                </a:lnTo>
                <a:lnTo>
                  <a:pt x="18" y="2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6" name="Freeform 130"/>
          <p:cNvSpPr>
            <a:spLocks/>
          </p:cNvSpPr>
          <p:nvPr/>
        </p:nvSpPr>
        <p:spPr bwMode="auto">
          <a:xfrm>
            <a:off x="7831889" y="2976966"/>
            <a:ext cx="211737" cy="285934"/>
          </a:xfrm>
          <a:custGeom>
            <a:avLst/>
            <a:gdLst>
              <a:gd name="T0" fmla="*/ 19 w 117"/>
              <a:gd name="T1" fmla="*/ 31 h 158"/>
              <a:gd name="T2" fmla="*/ 0 w 117"/>
              <a:gd name="T3" fmla="*/ 158 h 158"/>
              <a:gd name="T4" fmla="*/ 109 w 117"/>
              <a:gd name="T5" fmla="*/ 128 h 158"/>
              <a:gd name="T6" fmla="*/ 117 w 117"/>
              <a:gd name="T7" fmla="*/ 0 h 158"/>
              <a:gd name="T8" fmla="*/ 19 w 117"/>
              <a:gd name="T9" fmla="*/ 31 h 158"/>
            </a:gdLst>
            <a:ahLst/>
            <a:cxnLst>
              <a:cxn ang="0">
                <a:pos x="T0" y="T1"/>
              </a:cxn>
              <a:cxn ang="0">
                <a:pos x="T2" y="T3"/>
              </a:cxn>
              <a:cxn ang="0">
                <a:pos x="T4" y="T5"/>
              </a:cxn>
              <a:cxn ang="0">
                <a:pos x="T6" y="T7"/>
              </a:cxn>
              <a:cxn ang="0">
                <a:pos x="T8" y="T9"/>
              </a:cxn>
            </a:cxnLst>
            <a:rect l="0" t="0" r="r" b="b"/>
            <a:pathLst>
              <a:path w="117" h="158">
                <a:moveTo>
                  <a:pt x="19" y="31"/>
                </a:moveTo>
                <a:lnTo>
                  <a:pt x="0" y="158"/>
                </a:lnTo>
                <a:lnTo>
                  <a:pt x="109" y="128"/>
                </a:lnTo>
                <a:lnTo>
                  <a:pt x="117" y="0"/>
                </a:lnTo>
                <a:lnTo>
                  <a:pt x="19" y="3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7" name="Freeform 131"/>
          <p:cNvSpPr>
            <a:spLocks/>
          </p:cNvSpPr>
          <p:nvPr/>
        </p:nvSpPr>
        <p:spPr bwMode="auto">
          <a:xfrm>
            <a:off x="7417465" y="4106224"/>
            <a:ext cx="208117" cy="278696"/>
          </a:xfrm>
          <a:custGeom>
            <a:avLst/>
            <a:gdLst>
              <a:gd name="T0" fmla="*/ 19 w 115"/>
              <a:gd name="T1" fmla="*/ 21 h 154"/>
              <a:gd name="T2" fmla="*/ 0 w 115"/>
              <a:gd name="T3" fmla="*/ 154 h 154"/>
              <a:gd name="T4" fmla="*/ 108 w 115"/>
              <a:gd name="T5" fmla="*/ 129 h 154"/>
              <a:gd name="T6" fmla="*/ 115 w 115"/>
              <a:gd name="T7" fmla="*/ 0 h 154"/>
              <a:gd name="T8" fmla="*/ 19 w 115"/>
              <a:gd name="T9" fmla="*/ 21 h 154"/>
            </a:gdLst>
            <a:ahLst/>
            <a:cxnLst>
              <a:cxn ang="0">
                <a:pos x="T0" y="T1"/>
              </a:cxn>
              <a:cxn ang="0">
                <a:pos x="T2" y="T3"/>
              </a:cxn>
              <a:cxn ang="0">
                <a:pos x="T4" y="T5"/>
              </a:cxn>
              <a:cxn ang="0">
                <a:pos x="T6" y="T7"/>
              </a:cxn>
              <a:cxn ang="0">
                <a:pos x="T8" y="T9"/>
              </a:cxn>
            </a:cxnLst>
            <a:rect l="0" t="0" r="r" b="b"/>
            <a:pathLst>
              <a:path w="115" h="154">
                <a:moveTo>
                  <a:pt x="19" y="21"/>
                </a:moveTo>
                <a:lnTo>
                  <a:pt x="0" y="154"/>
                </a:lnTo>
                <a:lnTo>
                  <a:pt x="108" y="129"/>
                </a:lnTo>
                <a:lnTo>
                  <a:pt x="115" y="0"/>
                </a:lnTo>
                <a:lnTo>
                  <a:pt x="19" y="2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8" name="Freeform 132"/>
          <p:cNvSpPr>
            <a:spLocks/>
          </p:cNvSpPr>
          <p:nvPr/>
        </p:nvSpPr>
        <p:spPr bwMode="auto">
          <a:xfrm>
            <a:off x="7712449" y="4057363"/>
            <a:ext cx="208117" cy="285934"/>
          </a:xfrm>
          <a:custGeom>
            <a:avLst/>
            <a:gdLst>
              <a:gd name="T0" fmla="*/ 17 w 115"/>
              <a:gd name="T1" fmla="*/ 31 h 158"/>
              <a:gd name="T2" fmla="*/ 0 w 115"/>
              <a:gd name="T3" fmla="*/ 158 h 158"/>
              <a:gd name="T4" fmla="*/ 107 w 115"/>
              <a:gd name="T5" fmla="*/ 128 h 158"/>
              <a:gd name="T6" fmla="*/ 115 w 115"/>
              <a:gd name="T7" fmla="*/ 0 h 158"/>
              <a:gd name="T8" fmla="*/ 17 w 115"/>
              <a:gd name="T9" fmla="*/ 31 h 158"/>
            </a:gdLst>
            <a:ahLst/>
            <a:cxnLst>
              <a:cxn ang="0">
                <a:pos x="T0" y="T1"/>
              </a:cxn>
              <a:cxn ang="0">
                <a:pos x="T2" y="T3"/>
              </a:cxn>
              <a:cxn ang="0">
                <a:pos x="T4" y="T5"/>
              </a:cxn>
              <a:cxn ang="0">
                <a:pos x="T6" y="T7"/>
              </a:cxn>
              <a:cxn ang="0">
                <a:pos x="T8" y="T9"/>
              </a:cxn>
            </a:cxnLst>
            <a:rect l="0" t="0" r="r" b="b"/>
            <a:pathLst>
              <a:path w="115" h="158">
                <a:moveTo>
                  <a:pt x="17" y="31"/>
                </a:moveTo>
                <a:lnTo>
                  <a:pt x="0" y="158"/>
                </a:lnTo>
                <a:lnTo>
                  <a:pt x="107" y="128"/>
                </a:lnTo>
                <a:lnTo>
                  <a:pt x="115" y="0"/>
                </a:lnTo>
                <a:lnTo>
                  <a:pt x="17" y="3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9" name="Freeform 133"/>
          <p:cNvSpPr>
            <a:spLocks/>
          </p:cNvSpPr>
          <p:nvPr/>
        </p:nvSpPr>
        <p:spPr bwMode="auto">
          <a:xfrm>
            <a:off x="7478995" y="3409486"/>
            <a:ext cx="251550" cy="271457"/>
          </a:xfrm>
          <a:custGeom>
            <a:avLst/>
            <a:gdLst>
              <a:gd name="T0" fmla="*/ 19 w 139"/>
              <a:gd name="T1" fmla="*/ 8 h 150"/>
              <a:gd name="T2" fmla="*/ 0 w 139"/>
              <a:gd name="T3" fmla="*/ 150 h 150"/>
              <a:gd name="T4" fmla="*/ 130 w 139"/>
              <a:gd name="T5" fmla="*/ 140 h 150"/>
              <a:gd name="T6" fmla="*/ 139 w 139"/>
              <a:gd name="T7" fmla="*/ 0 h 150"/>
              <a:gd name="T8" fmla="*/ 19 w 139"/>
              <a:gd name="T9" fmla="*/ 8 h 150"/>
            </a:gdLst>
            <a:ahLst/>
            <a:cxnLst>
              <a:cxn ang="0">
                <a:pos x="T0" y="T1"/>
              </a:cxn>
              <a:cxn ang="0">
                <a:pos x="T2" y="T3"/>
              </a:cxn>
              <a:cxn ang="0">
                <a:pos x="T4" y="T5"/>
              </a:cxn>
              <a:cxn ang="0">
                <a:pos x="T6" y="T7"/>
              </a:cxn>
              <a:cxn ang="0">
                <a:pos x="T8" y="T9"/>
              </a:cxn>
            </a:cxnLst>
            <a:rect l="0" t="0" r="r" b="b"/>
            <a:pathLst>
              <a:path w="139" h="150">
                <a:moveTo>
                  <a:pt x="19" y="8"/>
                </a:moveTo>
                <a:lnTo>
                  <a:pt x="0" y="150"/>
                </a:lnTo>
                <a:lnTo>
                  <a:pt x="130" y="140"/>
                </a:lnTo>
                <a:lnTo>
                  <a:pt x="139" y="0"/>
                </a:lnTo>
                <a:lnTo>
                  <a:pt x="19" y="8"/>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0" name="Freeform 134"/>
          <p:cNvSpPr>
            <a:spLocks/>
          </p:cNvSpPr>
          <p:nvPr/>
        </p:nvSpPr>
        <p:spPr bwMode="auto">
          <a:xfrm>
            <a:off x="7790266" y="3362435"/>
            <a:ext cx="244312" cy="280506"/>
          </a:xfrm>
          <a:custGeom>
            <a:avLst/>
            <a:gdLst>
              <a:gd name="T0" fmla="*/ 23 w 135"/>
              <a:gd name="T1" fmla="*/ 20 h 155"/>
              <a:gd name="T2" fmla="*/ 0 w 135"/>
              <a:gd name="T3" fmla="*/ 155 h 155"/>
              <a:gd name="T4" fmla="*/ 131 w 135"/>
              <a:gd name="T5" fmla="*/ 139 h 155"/>
              <a:gd name="T6" fmla="*/ 135 w 135"/>
              <a:gd name="T7" fmla="*/ 0 h 155"/>
              <a:gd name="T8" fmla="*/ 23 w 135"/>
              <a:gd name="T9" fmla="*/ 20 h 155"/>
            </a:gdLst>
            <a:ahLst/>
            <a:cxnLst>
              <a:cxn ang="0">
                <a:pos x="T0" y="T1"/>
              </a:cxn>
              <a:cxn ang="0">
                <a:pos x="T2" y="T3"/>
              </a:cxn>
              <a:cxn ang="0">
                <a:pos x="T4" y="T5"/>
              </a:cxn>
              <a:cxn ang="0">
                <a:pos x="T6" y="T7"/>
              </a:cxn>
              <a:cxn ang="0">
                <a:pos x="T8" y="T9"/>
              </a:cxn>
            </a:cxnLst>
            <a:rect l="0" t="0" r="r" b="b"/>
            <a:pathLst>
              <a:path w="135" h="155">
                <a:moveTo>
                  <a:pt x="23" y="20"/>
                </a:moveTo>
                <a:lnTo>
                  <a:pt x="0" y="155"/>
                </a:lnTo>
                <a:lnTo>
                  <a:pt x="131" y="139"/>
                </a:lnTo>
                <a:lnTo>
                  <a:pt x="135" y="0"/>
                </a:lnTo>
                <a:lnTo>
                  <a:pt x="23" y="2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1" name="Freeform 135"/>
          <p:cNvSpPr>
            <a:spLocks/>
          </p:cNvSpPr>
          <p:nvPr/>
        </p:nvSpPr>
        <p:spPr bwMode="auto">
          <a:xfrm>
            <a:off x="7433753" y="3787716"/>
            <a:ext cx="228024" cy="218975"/>
          </a:xfrm>
          <a:custGeom>
            <a:avLst/>
            <a:gdLst>
              <a:gd name="T0" fmla="*/ 21 w 126"/>
              <a:gd name="T1" fmla="*/ 1 h 121"/>
              <a:gd name="T2" fmla="*/ 0 w 126"/>
              <a:gd name="T3" fmla="*/ 121 h 121"/>
              <a:gd name="T4" fmla="*/ 109 w 126"/>
              <a:gd name="T5" fmla="*/ 121 h 121"/>
              <a:gd name="T6" fmla="*/ 126 w 126"/>
              <a:gd name="T7" fmla="*/ 0 h 121"/>
              <a:gd name="T8" fmla="*/ 21 w 126"/>
              <a:gd name="T9" fmla="*/ 1 h 121"/>
            </a:gdLst>
            <a:ahLst/>
            <a:cxnLst>
              <a:cxn ang="0">
                <a:pos x="T0" y="T1"/>
              </a:cxn>
              <a:cxn ang="0">
                <a:pos x="T2" y="T3"/>
              </a:cxn>
              <a:cxn ang="0">
                <a:pos x="T4" y="T5"/>
              </a:cxn>
              <a:cxn ang="0">
                <a:pos x="T6" y="T7"/>
              </a:cxn>
              <a:cxn ang="0">
                <a:pos x="T8" y="T9"/>
              </a:cxn>
            </a:cxnLst>
            <a:rect l="0" t="0" r="r" b="b"/>
            <a:pathLst>
              <a:path w="126" h="121">
                <a:moveTo>
                  <a:pt x="21" y="1"/>
                </a:moveTo>
                <a:lnTo>
                  <a:pt x="0" y="121"/>
                </a:lnTo>
                <a:lnTo>
                  <a:pt x="109" y="121"/>
                </a:lnTo>
                <a:lnTo>
                  <a:pt x="126" y="0"/>
                </a:lnTo>
                <a:lnTo>
                  <a:pt x="21" y="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2" name="Freeform 136"/>
          <p:cNvSpPr>
            <a:spLocks/>
          </p:cNvSpPr>
          <p:nvPr/>
        </p:nvSpPr>
        <p:spPr bwMode="auto">
          <a:xfrm>
            <a:off x="7739594" y="3765998"/>
            <a:ext cx="220784" cy="229834"/>
          </a:xfrm>
          <a:custGeom>
            <a:avLst/>
            <a:gdLst>
              <a:gd name="T0" fmla="*/ 23 w 122"/>
              <a:gd name="T1" fmla="*/ 1 h 127"/>
              <a:gd name="T2" fmla="*/ 0 w 122"/>
              <a:gd name="T3" fmla="*/ 127 h 127"/>
              <a:gd name="T4" fmla="*/ 117 w 122"/>
              <a:gd name="T5" fmla="*/ 109 h 127"/>
              <a:gd name="T6" fmla="*/ 122 w 122"/>
              <a:gd name="T7" fmla="*/ 0 h 127"/>
              <a:gd name="T8" fmla="*/ 23 w 122"/>
              <a:gd name="T9" fmla="*/ 1 h 127"/>
            </a:gdLst>
            <a:ahLst/>
            <a:cxnLst>
              <a:cxn ang="0">
                <a:pos x="T0" y="T1"/>
              </a:cxn>
              <a:cxn ang="0">
                <a:pos x="T2" y="T3"/>
              </a:cxn>
              <a:cxn ang="0">
                <a:pos x="T4" y="T5"/>
              </a:cxn>
              <a:cxn ang="0">
                <a:pos x="T6" y="T7"/>
              </a:cxn>
              <a:cxn ang="0">
                <a:pos x="T8" y="T9"/>
              </a:cxn>
            </a:cxnLst>
            <a:rect l="0" t="0" r="r" b="b"/>
            <a:pathLst>
              <a:path w="122" h="127">
                <a:moveTo>
                  <a:pt x="23" y="1"/>
                </a:moveTo>
                <a:lnTo>
                  <a:pt x="0" y="127"/>
                </a:lnTo>
                <a:lnTo>
                  <a:pt x="117" y="109"/>
                </a:lnTo>
                <a:lnTo>
                  <a:pt x="122" y="0"/>
                </a:lnTo>
                <a:lnTo>
                  <a:pt x="23" y="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3" name="Freeform 137"/>
          <p:cNvSpPr>
            <a:spLocks/>
          </p:cNvSpPr>
          <p:nvPr/>
        </p:nvSpPr>
        <p:spPr bwMode="auto">
          <a:xfrm>
            <a:off x="7341457" y="4779436"/>
            <a:ext cx="209927" cy="278696"/>
          </a:xfrm>
          <a:custGeom>
            <a:avLst/>
            <a:gdLst>
              <a:gd name="T0" fmla="*/ 19 w 116"/>
              <a:gd name="T1" fmla="*/ 21 h 154"/>
              <a:gd name="T2" fmla="*/ 0 w 116"/>
              <a:gd name="T3" fmla="*/ 154 h 154"/>
              <a:gd name="T4" fmla="*/ 109 w 116"/>
              <a:gd name="T5" fmla="*/ 129 h 154"/>
              <a:gd name="T6" fmla="*/ 116 w 116"/>
              <a:gd name="T7" fmla="*/ 0 h 154"/>
              <a:gd name="T8" fmla="*/ 19 w 116"/>
              <a:gd name="T9" fmla="*/ 21 h 154"/>
            </a:gdLst>
            <a:ahLst/>
            <a:cxnLst>
              <a:cxn ang="0">
                <a:pos x="T0" y="T1"/>
              </a:cxn>
              <a:cxn ang="0">
                <a:pos x="T2" y="T3"/>
              </a:cxn>
              <a:cxn ang="0">
                <a:pos x="T4" y="T5"/>
              </a:cxn>
              <a:cxn ang="0">
                <a:pos x="T6" y="T7"/>
              </a:cxn>
              <a:cxn ang="0">
                <a:pos x="T8" y="T9"/>
              </a:cxn>
            </a:cxnLst>
            <a:rect l="0" t="0" r="r" b="b"/>
            <a:pathLst>
              <a:path w="116" h="154">
                <a:moveTo>
                  <a:pt x="19" y="21"/>
                </a:moveTo>
                <a:lnTo>
                  <a:pt x="0" y="154"/>
                </a:lnTo>
                <a:lnTo>
                  <a:pt x="109" y="129"/>
                </a:lnTo>
                <a:lnTo>
                  <a:pt x="116" y="0"/>
                </a:lnTo>
                <a:lnTo>
                  <a:pt x="19" y="2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4" name="Freeform 138"/>
          <p:cNvSpPr>
            <a:spLocks/>
          </p:cNvSpPr>
          <p:nvPr/>
        </p:nvSpPr>
        <p:spPr bwMode="auto">
          <a:xfrm>
            <a:off x="7636440" y="4730575"/>
            <a:ext cx="209927" cy="285934"/>
          </a:xfrm>
          <a:custGeom>
            <a:avLst/>
            <a:gdLst>
              <a:gd name="T0" fmla="*/ 17 w 116"/>
              <a:gd name="T1" fmla="*/ 31 h 158"/>
              <a:gd name="T2" fmla="*/ 0 w 116"/>
              <a:gd name="T3" fmla="*/ 158 h 158"/>
              <a:gd name="T4" fmla="*/ 108 w 116"/>
              <a:gd name="T5" fmla="*/ 128 h 158"/>
              <a:gd name="T6" fmla="*/ 116 w 116"/>
              <a:gd name="T7" fmla="*/ 0 h 158"/>
              <a:gd name="T8" fmla="*/ 17 w 116"/>
              <a:gd name="T9" fmla="*/ 31 h 158"/>
            </a:gdLst>
            <a:ahLst/>
            <a:cxnLst>
              <a:cxn ang="0">
                <a:pos x="T0" y="T1"/>
              </a:cxn>
              <a:cxn ang="0">
                <a:pos x="T2" y="T3"/>
              </a:cxn>
              <a:cxn ang="0">
                <a:pos x="T4" y="T5"/>
              </a:cxn>
              <a:cxn ang="0">
                <a:pos x="T6" y="T7"/>
              </a:cxn>
              <a:cxn ang="0">
                <a:pos x="T8" y="T9"/>
              </a:cxn>
            </a:cxnLst>
            <a:rect l="0" t="0" r="r" b="b"/>
            <a:pathLst>
              <a:path w="116" h="158">
                <a:moveTo>
                  <a:pt x="17" y="31"/>
                </a:moveTo>
                <a:lnTo>
                  <a:pt x="0" y="158"/>
                </a:lnTo>
                <a:lnTo>
                  <a:pt x="108" y="128"/>
                </a:lnTo>
                <a:lnTo>
                  <a:pt x="116" y="0"/>
                </a:lnTo>
                <a:lnTo>
                  <a:pt x="17" y="3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5" name="Freeform 139"/>
          <p:cNvSpPr>
            <a:spLocks/>
          </p:cNvSpPr>
          <p:nvPr/>
        </p:nvSpPr>
        <p:spPr bwMode="auto">
          <a:xfrm>
            <a:off x="7667206" y="4439212"/>
            <a:ext cx="220784" cy="229834"/>
          </a:xfrm>
          <a:custGeom>
            <a:avLst/>
            <a:gdLst>
              <a:gd name="T0" fmla="*/ 22 w 122"/>
              <a:gd name="T1" fmla="*/ 1 h 127"/>
              <a:gd name="T2" fmla="*/ 0 w 122"/>
              <a:gd name="T3" fmla="*/ 127 h 127"/>
              <a:gd name="T4" fmla="*/ 116 w 122"/>
              <a:gd name="T5" fmla="*/ 109 h 127"/>
              <a:gd name="T6" fmla="*/ 122 w 122"/>
              <a:gd name="T7" fmla="*/ 0 h 127"/>
              <a:gd name="T8" fmla="*/ 22 w 122"/>
              <a:gd name="T9" fmla="*/ 1 h 127"/>
            </a:gdLst>
            <a:ahLst/>
            <a:cxnLst>
              <a:cxn ang="0">
                <a:pos x="T0" y="T1"/>
              </a:cxn>
              <a:cxn ang="0">
                <a:pos x="T2" y="T3"/>
              </a:cxn>
              <a:cxn ang="0">
                <a:pos x="T4" y="T5"/>
              </a:cxn>
              <a:cxn ang="0">
                <a:pos x="T6" y="T7"/>
              </a:cxn>
              <a:cxn ang="0">
                <a:pos x="T8" y="T9"/>
              </a:cxn>
            </a:cxnLst>
            <a:rect l="0" t="0" r="r" b="b"/>
            <a:pathLst>
              <a:path w="122" h="127">
                <a:moveTo>
                  <a:pt x="22" y="1"/>
                </a:moveTo>
                <a:lnTo>
                  <a:pt x="0" y="127"/>
                </a:lnTo>
                <a:lnTo>
                  <a:pt x="116" y="109"/>
                </a:lnTo>
                <a:lnTo>
                  <a:pt x="122" y="0"/>
                </a:lnTo>
                <a:lnTo>
                  <a:pt x="22" y="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6" name="Freeform 140"/>
          <p:cNvSpPr>
            <a:spLocks/>
          </p:cNvSpPr>
          <p:nvPr/>
        </p:nvSpPr>
        <p:spPr bwMode="auto">
          <a:xfrm>
            <a:off x="8333179" y="2696460"/>
            <a:ext cx="171923" cy="231643"/>
          </a:xfrm>
          <a:custGeom>
            <a:avLst/>
            <a:gdLst>
              <a:gd name="T0" fmla="*/ 17 w 95"/>
              <a:gd name="T1" fmla="*/ 0 h 128"/>
              <a:gd name="T2" fmla="*/ 0 w 95"/>
              <a:gd name="T3" fmla="*/ 87 h 128"/>
              <a:gd name="T4" fmla="*/ 83 w 95"/>
              <a:gd name="T5" fmla="*/ 128 h 128"/>
              <a:gd name="T6" fmla="*/ 95 w 95"/>
              <a:gd name="T7" fmla="*/ 45 h 128"/>
              <a:gd name="T8" fmla="*/ 17 w 95"/>
              <a:gd name="T9" fmla="*/ 0 h 128"/>
            </a:gdLst>
            <a:ahLst/>
            <a:cxnLst>
              <a:cxn ang="0">
                <a:pos x="T0" y="T1"/>
              </a:cxn>
              <a:cxn ang="0">
                <a:pos x="T2" y="T3"/>
              </a:cxn>
              <a:cxn ang="0">
                <a:pos x="T4" y="T5"/>
              </a:cxn>
              <a:cxn ang="0">
                <a:pos x="T6" y="T7"/>
              </a:cxn>
              <a:cxn ang="0">
                <a:pos x="T8" y="T9"/>
              </a:cxn>
            </a:cxnLst>
            <a:rect l="0" t="0" r="r" b="b"/>
            <a:pathLst>
              <a:path w="95" h="128">
                <a:moveTo>
                  <a:pt x="17" y="0"/>
                </a:moveTo>
                <a:lnTo>
                  <a:pt x="0" y="87"/>
                </a:lnTo>
                <a:lnTo>
                  <a:pt x="83" y="128"/>
                </a:lnTo>
                <a:lnTo>
                  <a:pt x="95" y="45"/>
                </a:lnTo>
                <a:lnTo>
                  <a:pt x="17"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7" name="Freeform 141"/>
          <p:cNvSpPr>
            <a:spLocks/>
          </p:cNvSpPr>
          <p:nvPr/>
        </p:nvSpPr>
        <p:spPr bwMode="auto">
          <a:xfrm>
            <a:off x="8242693" y="3016779"/>
            <a:ext cx="193640" cy="237072"/>
          </a:xfrm>
          <a:custGeom>
            <a:avLst/>
            <a:gdLst>
              <a:gd name="T0" fmla="*/ 19 w 82"/>
              <a:gd name="T1" fmla="*/ 0 h 100"/>
              <a:gd name="T2" fmla="*/ 10 w 82"/>
              <a:gd name="T3" fmla="*/ 90 h 100"/>
              <a:gd name="T4" fmla="*/ 81 w 82"/>
              <a:gd name="T5" fmla="*/ 100 h 100"/>
              <a:gd name="T6" fmla="*/ 82 w 82"/>
              <a:gd name="T7" fmla="*/ 36 h 100"/>
              <a:gd name="T8" fmla="*/ 19 w 82"/>
              <a:gd name="T9" fmla="*/ 0 h 100"/>
            </a:gdLst>
            <a:ahLst/>
            <a:cxnLst>
              <a:cxn ang="0">
                <a:pos x="T0" y="T1"/>
              </a:cxn>
              <a:cxn ang="0">
                <a:pos x="T2" y="T3"/>
              </a:cxn>
              <a:cxn ang="0">
                <a:pos x="T4" y="T5"/>
              </a:cxn>
              <a:cxn ang="0">
                <a:pos x="T6" y="T7"/>
              </a:cxn>
              <a:cxn ang="0">
                <a:pos x="T8" y="T9"/>
              </a:cxn>
            </a:cxnLst>
            <a:rect l="0" t="0" r="r" b="b"/>
            <a:pathLst>
              <a:path w="82" h="100">
                <a:moveTo>
                  <a:pt x="19" y="0"/>
                </a:moveTo>
                <a:cubicBezTo>
                  <a:pt x="19" y="0"/>
                  <a:pt x="0" y="85"/>
                  <a:pt x="10" y="90"/>
                </a:cubicBezTo>
                <a:cubicBezTo>
                  <a:pt x="21" y="95"/>
                  <a:pt x="81" y="100"/>
                  <a:pt x="81" y="100"/>
                </a:cubicBezTo>
                <a:cubicBezTo>
                  <a:pt x="82" y="36"/>
                  <a:pt x="82" y="36"/>
                  <a:pt x="82" y="36"/>
                </a:cubicBezTo>
                <a:lnTo>
                  <a:pt x="19"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8" name="Freeform 142"/>
          <p:cNvSpPr>
            <a:spLocks/>
          </p:cNvSpPr>
          <p:nvPr/>
        </p:nvSpPr>
        <p:spPr bwMode="auto">
          <a:xfrm>
            <a:off x="8233645" y="3452920"/>
            <a:ext cx="199069" cy="208117"/>
          </a:xfrm>
          <a:custGeom>
            <a:avLst/>
            <a:gdLst>
              <a:gd name="T0" fmla="*/ 6 w 110"/>
              <a:gd name="T1" fmla="*/ 0 h 115"/>
              <a:gd name="T2" fmla="*/ 0 w 110"/>
              <a:gd name="T3" fmla="*/ 88 h 115"/>
              <a:gd name="T4" fmla="*/ 90 w 110"/>
              <a:gd name="T5" fmla="*/ 115 h 115"/>
              <a:gd name="T6" fmla="*/ 110 w 110"/>
              <a:gd name="T7" fmla="*/ 9 h 115"/>
              <a:gd name="T8" fmla="*/ 6 w 110"/>
              <a:gd name="T9" fmla="*/ 0 h 115"/>
            </a:gdLst>
            <a:ahLst/>
            <a:cxnLst>
              <a:cxn ang="0">
                <a:pos x="T0" y="T1"/>
              </a:cxn>
              <a:cxn ang="0">
                <a:pos x="T2" y="T3"/>
              </a:cxn>
              <a:cxn ang="0">
                <a:pos x="T4" y="T5"/>
              </a:cxn>
              <a:cxn ang="0">
                <a:pos x="T6" y="T7"/>
              </a:cxn>
              <a:cxn ang="0">
                <a:pos x="T8" y="T9"/>
              </a:cxn>
            </a:cxnLst>
            <a:rect l="0" t="0" r="r" b="b"/>
            <a:pathLst>
              <a:path w="110" h="115">
                <a:moveTo>
                  <a:pt x="6" y="0"/>
                </a:moveTo>
                <a:lnTo>
                  <a:pt x="0" y="88"/>
                </a:lnTo>
                <a:lnTo>
                  <a:pt x="90" y="115"/>
                </a:lnTo>
                <a:lnTo>
                  <a:pt x="110" y="9"/>
                </a:lnTo>
                <a:lnTo>
                  <a:pt x="6"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9" name="Freeform 143"/>
          <p:cNvSpPr>
            <a:spLocks/>
          </p:cNvSpPr>
          <p:nvPr/>
        </p:nvSpPr>
        <p:spPr bwMode="auto">
          <a:xfrm>
            <a:off x="8135920" y="3800384"/>
            <a:ext cx="217165" cy="231643"/>
          </a:xfrm>
          <a:custGeom>
            <a:avLst/>
            <a:gdLst>
              <a:gd name="T0" fmla="*/ 10 w 120"/>
              <a:gd name="T1" fmla="*/ 0 h 128"/>
              <a:gd name="T2" fmla="*/ 0 w 120"/>
              <a:gd name="T3" fmla="*/ 109 h 128"/>
              <a:gd name="T4" fmla="*/ 102 w 120"/>
              <a:gd name="T5" fmla="*/ 128 h 128"/>
              <a:gd name="T6" fmla="*/ 120 w 120"/>
              <a:gd name="T7" fmla="*/ 31 h 128"/>
              <a:gd name="T8" fmla="*/ 10 w 120"/>
              <a:gd name="T9" fmla="*/ 0 h 128"/>
            </a:gdLst>
            <a:ahLst/>
            <a:cxnLst>
              <a:cxn ang="0">
                <a:pos x="T0" y="T1"/>
              </a:cxn>
              <a:cxn ang="0">
                <a:pos x="T2" y="T3"/>
              </a:cxn>
              <a:cxn ang="0">
                <a:pos x="T4" y="T5"/>
              </a:cxn>
              <a:cxn ang="0">
                <a:pos x="T6" y="T7"/>
              </a:cxn>
              <a:cxn ang="0">
                <a:pos x="T8" y="T9"/>
              </a:cxn>
            </a:cxnLst>
            <a:rect l="0" t="0" r="r" b="b"/>
            <a:pathLst>
              <a:path w="120" h="128">
                <a:moveTo>
                  <a:pt x="10" y="0"/>
                </a:moveTo>
                <a:lnTo>
                  <a:pt x="0" y="109"/>
                </a:lnTo>
                <a:lnTo>
                  <a:pt x="102" y="128"/>
                </a:lnTo>
                <a:lnTo>
                  <a:pt x="120" y="31"/>
                </a:lnTo>
                <a:lnTo>
                  <a:pt x="10"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0" name="Freeform 144"/>
          <p:cNvSpPr>
            <a:spLocks/>
          </p:cNvSpPr>
          <p:nvPr/>
        </p:nvSpPr>
        <p:spPr bwMode="auto">
          <a:xfrm>
            <a:off x="8096108" y="4131561"/>
            <a:ext cx="220784" cy="255170"/>
          </a:xfrm>
          <a:custGeom>
            <a:avLst/>
            <a:gdLst>
              <a:gd name="T0" fmla="*/ 17 w 122"/>
              <a:gd name="T1" fmla="*/ 0 h 141"/>
              <a:gd name="T2" fmla="*/ 0 w 122"/>
              <a:gd name="T3" fmla="*/ 127 h 141"/>
              <a:gd name="T4" fmla="*/ 107 w 122"/>
              <a:gd name="T5" fmla="*/ 141 h 141"/>
              <a:gd name="T6" fmla="*/ 122 w 122"/>
              <a:gd name="T7" fmla="*/ 34 h 141"/>
              <a:gd name="T8" fmla="*/ 17 w 122"/>
              <a:gd name="T9" fmla="*/ 0 h 141"/>
            </a:gdLst>
            <a:ahLst/>
            <a:cxnLst>
              <a:cxn ang="0">
                <a:pos x="T0" y="T1"/>
              </a:cxn>
              <a:cxn ang="0">
                <a:pos x="T2" y="T3"/>
              </a:cxn>
              <a:cxn ang="0">
                <a:pos x="T4" y="T5"/>
              </a:cxn>
              <a:cxn ang="0">
                <a:pos x="T6" y="T7"/>
              </a:cxn>
              <a:cxn ang="0">
                <a:pos x="T8" y="T9"/>
              </a:cxn>
            </a:cxnLst>
            <a:rect l="0" t="0" r="r" b="b"/>
            <a:pathLst>
              <a:path w="122" h="141">
                <a:moveTo>
                  <a:pt x="17" y="0"/>
                </a:moveTo>
                <a:lnTo>
                  <a:pt x="0" y="127"/>
                </a:lnTo>
                <a:lnTo>
                  <a:pt x="107" y="141"/>
                </a:lnTo>
                <a:lnTo>
                  <a:pt x="122" y="34"/>
                </a:lnTo>
                <a:lnTo>
                  <a:pt x="17"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1" name="Freeform 145"/>
          <p:cNvSpPr>
            <a:spLocks/>
          </p:cNvSpPr>
          <p:nvPr/>
        </p:nvSpPr>
        <p:spPr bwMode="auto">
          <a:xfrm>
            <a:off x="8045435" y="4567702"/>
            <a:ext cx="237072" cy="209927"/>
          </a:xfrm>
          <a:custGeom>
            <a:avLst/>
            <a:gdLst>
              <a:gd name="T0" fmla="*/ 11 w 131"/>
              <a:gd name="T1" fmla="*/ 2 h 116"/>
              <a:gd name="T2" fmla="*/ 0 w 131"/>
              <a:gd name="T3" fmla="*/ 115 h 116"/>
              <a:gd name="T4" fmla="*/ 115 w 131"/>
              <a:gd name="T5" fmla="*/ 116 h 116"/>
              <a:gd name="T6" fmla="*/ 131 w 131"/>
              <a:gd name="T7" fmla="*/ 0 h 116"/>
              <a:gd name="T8" fmla="*/ 11 w 131"/>
              <a:gd name="T9" fmla="*/ 2 h 116"/>
            </a:gdLst>
            <a:ahLst/>
            <a:cxnLst>
              <a:cxn ang="0">
                <a:pos x="T0" y="T1"/>
              </a:cxn>
              <a:cxn ang="0">
                <a:pos x="T2" y="T3"/>
              </a:cxn>
              <a:cxn ang="0">
                <a:pos x="T4" y="T5"/>
              </a:cxn>
              <a:cxn ang="0">
                <a:pos x="T6" y="T7"/>
              </a:cxn>
              <a:cxn ang="0">
                <a:pos x="T8" y="T9"/>
              </a:cxn>
            </a:cxnLst>
            <a:rect l="0" t="0" r="r" b="b"/>
            <a:pathLst>
              <a:path w="131" h="116">
                <a:moveTo>
                  <a:pt x="11" y="2"/>
                </a:moveTo>
                <a:lnTo>
                  <a:pt x="0" y="115"/>
                </a:lnTo>
                <a:lnTo>
                  <a:pt x="115" y="116"/>
                </a:lnTo>
                <a:lnTo>
                  <a:pt x="131" y="0"/>
                </a:lnTo>
                <a:lnTo>
                  <a:pt x="11" y="2"/>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2" name="Freeform 146"/>
          <p:cNvSpPr>
            <a:spLocks/>
          </p:cNvSpPr>
          <p:nvPr/>
        </p:nvSpPr>
        <p:spPr bwMode="auto">
          <a:xfrm>
            <a:off x="8020099" y="4907927"/>
            <a:ext cx="213546" cy="161065"/>
          </a:xfrm>
          <a:custGeom>
            <a:avLst/>
            <a:gdLst>
              <a:gd name="T0" fmla="*/ 0 w 118"/>
              <a:gd name="T1" fmla="*/ 0 h 89"/>
              <a:gd name="T2" fmla="*/ 2 w 118"/>
              <a:gd name="T3" fmla="*/ 89 h 89"/>
              <a:gd name="T4" fmla="*/ 102 w 118"/>
              <a:gd name="T5" fmla="*/ 88 h 89"/>
              <a:gd name="T6" fmla="*/ 118 w 118"/>
              <a:gd name="T7" fmla="*/ 7 h 89"/>
              <a:gd name="T8" fmla="*/ 0 w 118"/>
              <a:gd name="T9" fmla="*/ 0 h 89"/>
            </a:gdLst>
            <a:ahLst/>
            <a:cxnLst>
              <a:cxn ang="0">
                <a:pos x="T0" y="T1"/>
              </a:cxn>
              <a:cxn ang="0">
                <a:pos x="T2" y="T3"/>
              </a:cxn>
              <a:cxn ang="0">
                <a:pos x="T4" y="T5"/>
              </a:cxn>
              <a:cxn ang="0">
                <a:pos x="T6" y="T7"/>
              </a:cxn>
              <a:cxn ang="0">
                <a:pos x="T8" y="T9"/>
              </a:cxn>
            </a:cxnLst>
            <a:rect l="0" t="0" r="r" b="b"/>
            <a:pathLst>
              <a:path w="118" h="89">
                <a:moveTo>
                  <a:pt x="0" y="0"/>
                </a:moveTo>
                <a:lnTo>
                  <a:pt x="2" y="89"/>
                </a:lnTo>
                <a:lnTo>
                  <a:pt x="102" y="88"/>
                </a:lnTo>
                <a:lnTo>
                  <a:pt x="118" y="7"/>
                </a:lnTo>
                <a:lnTo>
                  <a:pt x="0"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3" name="Freeform 147"/>
          <p:cNvSpPr>
            <a:spLocks/>
          </p:cNvSpPr>
          <p:nvPr/>
        </p:nvSpPr>
        <p:spPr bwMode="auto">
          <a:xfrm>
            <a:off x="7460898" y="2341757"/>
            <a:ext cx="1331947" cy="459666"/>
          </a:xfrm>
          <a:custGeom>
            <a:avLst/>
            <a:gdLst>
              <a:gd name="T0" fmla="*/ 2 w 736"/>
              <a:gd name="T1" fmla="*/ 82 h 254"/>
              <a:gd name="T2" fmla="*/ 0 w 736"/>
              <a:gd name="T3" fmla="*/ 191 h 254"/>
              <a:gd name="T4" fmla="*/ 429 w 736"/>
              <a:gd name="T5" fmla="*/ 107 h 254"/>
              <a:gd name="T6" fmla="*/ 693 w 736"/>
              <a:gd name="T7" fmla="*/ 254 h 254"/>
              <a:gd name="T8" fmla="*/ 736 w 736"/>
              <a:gd name="T9" fmla="*/ 140 h 254"/>
              <a:gd name="T10" fmla="*/ 454 w 736"/>
              <a:gd name="T11" fmla="*/ 0 h 254"/>
              <a:gd name="T12" fmla="*/ 2 w 736"/>
              <a:gd name="T13" fmla="*/ 82 h 254"/>
            </a:gdLst>
            <a:ahLst/>
            <a:cxnLst>
              <a:cxn ang="0">
                <a:pos x="T0" y="T1"/>
              </a:cxn>
              <a:cxn ang="0">
                <a:pos x="T2" y="T3"/>
              </a:cxn>
              <a:cxn ang="0">
                <a:pos x="T4" y="T5"/>
              </a:cxn>
              <a:cxn ang="0">
                <a:pos x="T6" y="T7"/>
              </a:cxn>
              <a:cxn ang="0">
                <a:pos x="T8" y="T9"/>
              </a:cxn>
              <a:cxn ang="0">
                <a:pos x="T10" y="T11"/>
              </a:cxn>
              <a:cxn ang="0">
                <a:pos x="T12" y="T13"/>
              </a:cxn>
            </a:cxnLst>
            <a:rect l="0" t="0" r="r" b="b"/>
            <a:pathLst>
              <a:path w="736" h="254">
                <a:moveTo>
                  <a:pt x="2" y="82"/>
                </a:moveTo>
                <a:lnTo>
                  <a:pt x="0" y="191"/>
                </a:lnTo>
                <a:lnTo>
                  <a:pt x="429" y="107"/>
                </a:lnTo>
                <a:lnTo>
                  <a:pt x="693" y="254"/>
                </a:lnTo>
                <a:lnTo>
                  <a:pt x="736" y="140"/>
                </a:lnTo>
                <a:lnTo>
                  <a:pt x="454" y="0"/>
                </a:lnTo>
                <a:lnTo>
                  <a:pt x="2" y="82"/>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4" name="Freeform 148"/>
          <p:cNvSpPr>
            <a:spLocks/>
          </p:cNvSpPr>
          <p:nvPr/>
        </p:nvSpPr>
        <p:spPr bwMode="auto">
          <a:xfrm>
            <a:off x="7460897" y="2341757"/>
            <a:ext cx="821609" cy="345656"/>
          </a:xfrm>
          <a:custGeom>
            <a:avLst/>
            <a:gdLst>
              <a:gd name="T0" fmla="*/ 454 w 454"/>
              <a:gd name="T1" fmla="*/ 0 h 191"/>
              <a:gd name="T2" fmla="*/ 435 w 454"/>
              <a:gd name="T3" fmla="*/ 120 h 191"/>
              <a:gd name="T4" fmla="*/ 0 w 454"/>
              <a:gd name="T5" fmla="*/ 191 h 191"/>
              <a:gd name="T6" fmla="*/ 10 w 454"/>
              <a:gd name="T7" fmla="*/ 70 h 191"/>
              <a:gd name="T8" fmla="*/ 454 w 454"/>
              <a:gd name="T9" fmla="*/ 0 h 191"/>
            </a:gdLst>
            <a:ahLst/>
            <a:cxnLst>
              <a:cxn ang="0">
                <a:pos x="T0" y="T1"/>
              </a:cxn>
              <a:cxn ang="0">
                <a:pos x="T2" y="T3"/>
              </a:cxn>
              <a:cxn ang="0">
                <a:pos x="T4" y="T5"/>
              </a:cxn>
              <a:cxn ang="0">
                <a:pos x="T6" y="T7"/>
              </a:cxn>
              <a:cxn ang="0">
                <a:pos x="T8" y="T9"/>
              </a:cxn>
            </a:cxnLst>
            <a:rect l="0" t="0" r="r" b="b"/>
            <a:pathLst>
              <a:path w="454" h="191">
                <a:moveTo>
                  <a:pt x="454" y="0"/>
                </a:moveTo>
                <a:lnTo>
                  <a:pt x="435" y="120"/>
                </a:lnTo>
                <a:lnTo>
                  <a:pt x="0" y="191"/>
                </a:lnTo>
                <a:lnTo>
                  <a:pt x="10" y="70"/>
                </a:lnTo>
                <a:lnTo>
                  <a:pt x="454" y="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5" name="Freeform 149"/>
          <p:cNvSpPr>
            <a:spLocks/>
          </p:cNvSpPr>
          <p:nvPr/>
        </p:nvSpPr>
        <p:spPr bwMode="auto">
          <a:xfrm>
            <a:off x="3066920" y="3071070"/>
            <a:ext cx="10530707" cy="4924223"/>
          </a:xfrm>
          <a:custGeom>
            <a:avLst/>
            <a:gdLst>
              <a:gd name="T0" fmla="*/ 3048 w 4444"/>
              <a:gd name="T1" fmla="*/ 1429 h 2077"/>
              <a:gd name="T2" fmla="*/ 2856 w 4444"/>
              <a:gd name="T3" fmla="*/ 865 h 2077"/>
              <a:gd name="T4" fmla="*/ 2016 w 4444"/>
              <a:gd name="T5" fmla="*/ 925 h 2077"/>
              <a:gd name="T6" fmla="*/ 1225 w 4444"/>
              <a:gd name="T7" fmla="*/ 144 h 2077"/>
              <a:gd name="T8" fmla="*/ 613 w 4444"/>
              <a:gd name="T9" fmla="*/ 1195 h 2077"/>
              <a:gd name="T10" fmla="*/ 144 w 4444"/>
              <a:gd name="T11" fmla="*/ 1417 h 2077"/>
              <a:gd name="T12" fmla="*/ 440 w 4444"/>
              <a:gd name="T13" fmla="*/ 1995 h 2077"/>
              <a:gd name="T14" fmla="*/ 4069 w 4444"/>
              <a:gd name="T15" fmla="*/ 2077 h 2077"/>
              <a:gd name="T16" fmla="*/ 3048 w 4444"/>
              <a:gd name="T17" fmla="*/ 1429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4" h="2077">
                <a:moveTo>
                  <a:pt x="3048" y="1429"/>
                </a:moveTo>
                <a:cubicBezTo>
                  <a:pt x="3048" y="1429"/>
                  <a:pt x="3137" y="1068"/>
                  <a:pt x="2856" y="865"/>
                </a:cubicBezTo>
                <a:cubicBezTo>
                  <a:pt x="2648" y="715"/>
                  <a:pt x="2268" y="697"/>
                  <a:pt x="2016" y="925"/>
                </a:cubicBezTo>
                <a:cubicBezTo>
                  <a:pt x="2016" y="925"/>
                  <a:pt x="2118" y="0"/>
                  <a:pt x="1225" y="144"/>
                </a:cubicBezTo>
                <a:cubicBezTo>
                  <a:pt x="259" y="299"/>
                  <a:pt x="613" y="1195"/>
                  <a:pt x="613" y="1195"/>
                </a:cubicBezTo>
                <a:cubicBezTo>
                  <a:pt x="613" y="1195"/>
                  <a:pt x="336" y="1201"/>
                  <a:pt x="144" y="1417"/>
                </a:cubicBezTo>
                <a:cubicBezTo>
                  <a:pt x="0" y="1579"/>
                  <a:pt x="68" y="1960"/>
                  <a:pt x="440" y="1995"/>
                </a:cubicBezTo>
                <a:cubicBezTo>
                  <a:pt x="4069" y="2077"/>
                  <a:pt x="4069" y="2077"/>
                  <a:pt x="4069" y="2077"/>
                </a:cubicBezTo>
                <a:cubicBezTo>
                  <a:pt x="4069" y="2077"/>
                  <a:pt x="4444" y="1050"/>
                  <a:pt x="3048" y="14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6" name="Freeform 150"/>
          <p:cNvSpPr>
            <a:spLocks/>
          </p:cNvSpPr>
          <p:nvPr/>
        </p:nvSpPr>
        <p:spPr bwMode="auto">
          <a:xfrm>
            <a:off x="5300104" y="4728764"/>
            <a:ext cx="387278" cy="513958"/>
          </a:xfrm>
          <a:custGeom>
            <a:avLst/>
            <a:gdLst>
              <a:gd name="T0" fmla="*/ 156 w 164"/>
              <a:gd name="T1" fmla="*/ 135 h 217"/>
              <a:gd name="T2" fmla="*/ 85 w 164"/>
              <a:gd name="T3" fmla="*/ 212 h 217"/>
              <a:gd name="T4" fmla="*/ 8 w 164"/>
              <a:gd name="T5" fmla="*/ 116 h 217"/>
              <a:gd name="T6" fmla="*/ 97 w 164"/>
              <a:gd name="T7" fmla="*/ 6 h 217"/>
              <a:gd name="T8" fmla="*/ 156 w 164"/>
              <a:gd name="T9" fmla="*/ 135 h 217"/>
            </a:gdLst>
            <a:ahLst/>
            <a:cxnLst>
              <a:cxn ang="0">
                <a:pos x="T0" y="T1"/>
              </a:cxn>
              <a:cxn ang="0">
                <a:pos x="T2" y="T3"/>
              </a:cxn>
              <a:cxn ang="0">
                <a:pos x="T4" y="T5"/>
              </a:cxn>
              <a:cxn ang="0">
                <a:pos x="T6" y="T7"/>
              </a:cxn>
              <a:cxn ang="0">
                <a:pos x="T8" y="T9"/>
              </a:cxn>
            </a:cxnLst>
            <a:rect l="0" t="0" r="r" b="b"/>
            <a:pathLst>
              <a:path w="164" h="217">
                <a:moveTo>
                  <a:pt x="156" y="135"/>
                </a:moveTo>
                <a:cubicBezTo>
                  <a:pt x="148" y="201"/>
                  <a:pt x="126" y="217"/>
                  <a:pt x="85" y="212"/>
                </a:cubicBezTo>
                <a:cubicBezTo>
                  <a:pt x="44" y="207"/>
                  <a:pt x="0" y="183"/>
                  <a:pt x="8" y="116"/>
                </a:cubicBezTo>
                <a:cubicBezTo>
                  <a:pt x="17" y="50"/>
                  <a:pt x="56" y="0"/>
                  <a:pt x="97" y="6"/>
                </a:cubicBezTo>
                <a:cubicBezTo>
                  <a:pt x="138" y="11"/>
                  <a:pt x="164" y="68"/>
                  <a:pt x="156" y="13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7" name="Freeform 151"/>
          <p:cNvSpPr>
            <a:spLocks/>
          </p:cNvSpPr>
          <p:nvPr/>
        </p:nvSpPr>
        <p:spPr bwMode="auto">
          <a:xfrm>
            <a:off x="6284586" y="4605704"/>
            <a:ext cx="356514" cy="613493"/>
          </a:xfrm>
          <a:custGeom>
            <a:avLst/>
            <a:gdLst>
              <a:gd name="T0" fmla="*/ 147 w 150"/>
              <a:gd name="T1" fmla="*/ 150 h 259"/>
              <a:gd name="T2" fmla="*/ 69 w 150"/>
              <a:gd name="T3" fmla="*/ 245 h 259"/>
              <a:gd name="T4" fmla="*/ 3 w 150"/>
              <a:gd name="T5" fmla="*/ 144 h 259"/>
              <a:gd name="T6" fmla="*/ 80 w 150"/>
              <a:gd name="T7" fmla="*/ 2 h 259"/>
              <a:gd name="T8" fmla="*/ 147 w 150"/>
              <a:gd name="T9" fmla="*/ 150 h 259"/>
            </a:gdLst>
            <a:ahLst/>
            <a:cxnLst>
              <a:cxn ang="0">
                <a:pos x="T0" y="T1"/>
              </a:cxn>
              <a:cxn ang="0">
                <a:pos x="T2" y="T3"/>
              </a:cxn>
              <a:cxn ang="0">
                <a:pos x="T4" y="T5"/>
              </a:cxn>
              <a:cxn ang="0">
                <a:pos x="T6" y="T7"/>
              </a:cxn>
              <a:cxn ang="0">
                <a:pos x="T8" y="T9"/>
              </a:cxn>
            </a:cxnLst>
            <a:rect l="0" t="0" r="r" b="b"/>
            <a:pathLst>
              <a:path w="150" h="259">
                <a:moveTo>
                  <a:pt x="147" y="150"/>
                </a:moveTo>
                <a:cubicBezTo>
                  <a:pt x="144" y="230"/>
                  <a:pt x="112" y="229"/>
                  <a:pt x="69" y="245"/>
                </a:cubicBezTo>
                <a:cubicBezTo>
                  <a:pt x="31" y="259"/>
                  <a:pt x="0" y="225"/>
                  <a:pt x="3" y="144"/>
                </a:cubicBezTo>
                <a:cubicBezTo>
                  <a:pt x="6" y="64"/>
                  <a:pt x="40" y="0"/>
                  <a:pt x="80" y="2"/>
                </a:cubicBezTo>
                <a:cubicBezTo>
                  <a:pt x="120" y="3"/>
                  <a:pt x="150" y="69"/>
                  <a:pt x="147" y="15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8" name="Freeform 152"/>
          <p:cNvSpPr>
            <a:spLocks/>
          </p:cNvSpPr>
          <p:nvPr/>
        </p:nvSpPr>
        <p:spPr bwMode="auto">
          <a:xfrm>
            <a:off x="6474606" y="4723337"/>
            <a:ext cx="76008" cy="224404"/>
          </a:xfrm>
          <a:custGeom>
            <a:avLst/>
            <a:gdLst>
              <a:gd name="T0" fmla="*/ 32 w 32"/>
              <a:gd name="T1" fmla="*/ 47 h 95"/>
              <a:gd name="T2" fmla="*/ 17 w 32"/>
              <a:gd name="T3" fmla="*/ 95 h 95"/>
              <a:gd name="T4" fmla="*/ 0 w 32"/>
              <a:gd name="T5" fmla="*/ 48 h 95"/>
              <a:gd name="T6" fmla="*/ 15 w 32"/>
              <a:gd name="T7" fmla="*/ 0 h 95"/>
              <a:gd name="T8" fmla="*/ 32 w 32"/>
              <a:gd name="T9" fmla="*/ 47 h 95"/>
            </a:gdLst>
            <a:ahLst/>
            <a:cxnLst>
              <a:cxn ang="0">
                <a:pos x="T0" y="T1"/>
              </a:cxn>
              <a:cxn ang="0">
                <a:pos x="T2" y="T3"/>
              </a:cxn>
              <a:cxn ang="0">
                <a:pos x="T4" y="T5"/>
              </a:cxn>
              <a:cxn ang="0">
                <a:pos x="T6" y="T7"/>
              </a:cxn>
              <a:cxn ang="0">
                <a:pos x="T8" y="T9"/>
              </a:cxn>
            </a:cxnLst>
            <a:rect l="0" t="0" r="r" b="b"/>
            <a:pathLst>
              <a:path w="32" h="95">
                <a:moveTo>
                  <a:pt x="32" y="47"/>
                </a:moveTo>
                <a:cubicBezTo>
                  <a:pt x="32" y="73"/>
                  <a:pt x="26" y="95"/>
                  <a:pt x="17" y="95"/>
                </a:cubicBezTo>
                <a:cubicBezTo>
                  <a:pt x="8" y="95"/>
                  <a:pt x="1" y="74"/>
                  <a:pt x="0" y="48"/>
                </a:cubicBezTo>
                <a:cubicBezTo>
                  <a:pt x="0" y="21"/>
                  <a:pt x="7" y="0"/>
                  <a:pt x="15" y="0"/>
                </a:cubicBezTo>
                <a:cubicBezTo>
                  <a:pt x="24" y="0"/>
                  <a:pt x="31" y="21"/>
                  <a:pt x="32" y="4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9" name="Freeform 153"/>
          <p:cNvSpPr>
            <a:spLocks/>
          </p:cNvSpPr>
          <p:nvPr/>
        </p:nvSpPr>
        <p:spPr bwMode="auto">
          <a:xfrm>
            <a:off x="5086557" y="5635431"/>
            <a:ext cx="1856763" cy="740172"/>
          </a:xfrm>
          <a:custGeom>
            <a:avLst/>
            <a:gdLst>
              <a:gd name="T0" fmla="*/ 12 w 784"/>
              <a:gd name="T1" fmla="*/ 112 h 312"/>
              <a:gd name="T2" fmla="*/ 337 w 784"/>
              <a:gd name="T3" fmla="*/ 273 h 312"/>
              <a:gd name="T4" fmla="*/ 778 w 784"/>
              <a:gd name="T5" fmla="*/ 0 h 312"/>
              <a:gd name="T6" fmla="*/ 784 w 784"/>
              <a:gd name="T7" fmla="*/ 0 h 312"/>
              <a:gd name="T8" fmla="*/ 347 w 784"/>
              <a:gd name="T9" fmla="*/ 311 h 312"/>
              <a:gd name="T10" fmla="*/ 0 w 784"/>
              <a:gd name="T11" fmla="*/ 118 h 312"/>
              <a:gd name="T12" fmla="*/ 12 w 784"/>
              <a:gd name="T13" fmla="*/ 112 h 312"/>
            </a:gdLst>
            <a:ahLst/>
            <a:cxnLst>
              <a:cxn ang="0">
                <a:pos x="T0" y="T1"/>
              </a:cxn>
              <a:cxn ang="0">
                <a:pos x="T2" y="T3"/>
              </a:cxn>
              <a:cxn ang="0">
                <a:pos x="T4" y="T5"/>
              </a:cxn>
              <a:cxn ang="0">
                <a:pos x="T6" y="T7"/>
              </a:cxn>
              <a:cxn ang="0">
                <a:pos x="T8" y="T9"/>
              </a:cxn>
              <a:cxn ang="0">
                <a:pos x="T10" y="T11"/>
              </a:cxn>
              <a:cxn ang="0">
                <a:pos x="T12" y="T13"/>
              </a:cxn>
            </a:cxnLst>
            <a:rect l="0" t="0" r="r" b="b"/>
            <a:pathLst>
              <a:path w="784" h="312">
                <a:moveTo>
                  <a:pt x="12" y="112"/>
                </a:moveTo>
                <a:cubicBezTo>
                  <a:pt x="12" y="112"/>
                  <a:pt x="143" y="275"/>
                  <a:pt x="337" y="273"/>
                </a:cubicBezTo>
                <a:cubicBezTo>
                  <a:pt x="585" y="269"/>
                  <a:pt x="778" y="0"/>
                  <a:pt x="778" y="0"/>
                </a:cubicBezTo>
                <a:cubicBezTo>
                  <a:pt x="784" y="0"/>
                  <a:pt x="784" y="0"/>
                  <a:pt x="784" y="0"/>
                </a:cubicBezTo>
                <a:cubicBezTo>
                  <a:pt x="784" y="0"/>
                  <a:pt x="589" y="312"/>
                  <a:pt x="347" y="311"/>
                </a:cubicBezTo>
                <a:cubicBezTo>
                  <a:pt x="96" y="309"/>
                  <a:pt x="0" y="118"/>
                  <a:pt x="0" y="118"/>
                </a:cubicBezTo>
                <a:lnTo>
                  <a:pt x="12" y="11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0" name="Freeform 154"/>
          <p:cNvSpPr>
            <a:spLocks/>
          </p:cNvSpPr>
          <p:nvPr/>
        </p:nvSpPr>
        <p:spPr bwMode="auto">
          <a:xfrm>
            <a:off x="5495552" y="4853636"/>
            <a:ext cx="81438" cy="162874"/>
          </a:xfrm>
          <a:custGeom>
            <a:avLst/>
            <a:gdLst>
              <a:gd name="T0" fmla="*/ 33 w 34"/>
              <a:gd name="T1" fmla="*/ 33 h 69"/>
              <a:gd name="T2" fmla="*/ 19 w 34"/>
              <a:gd name="T3" fmla="*/ 69 h 69"/>
              <a:gd name="T4" fmla="*/ 1 w 34"/>
              <a:gd name="T5" fmla="*/ 36 h 69"/>
              <a:gd name="T6" fmla="*/ 15 w 34"/>
              <a:gd name="T7" fmla="*/ 0 h 69"/>
              <a:gd name="T8" fmla="*/ 33 w 34"/>
              <a:gd name="T9" fmla="*/ 33 h 69"/>
            </a:gdLst>
            <a:ahLst/>
            <a:cxnLst>
              <a:cxn ang="0">
                <a:pos x="T0" y="T1"/>
              </a:cxn>
              <a:cxn ang="0">
                <a:pos x="T2" y="T3"/>
              </a:cxn>
              <a:cxn ang="0">
                <a:pos x="T4" y="T5"/>
              </a:cxn>
              <a:cxn ang="0">
                <a:pos x="T6" y="T7"/>
              </a:cxn>
              <a:cxn ang="0">
                <a:pos x="T8" y="T9"/>
              </a:cxn>
            </a:cxnLst>
            <a:rect l="0" t="0" r="r" b="b"/>
            <a:pathLst>
              <a:path w="34" h="69">
                <a:moveTo>
                  <a:pt x="33" y="33"/>
                </a:moveTo>
                <a:cubicBezTo>
                  <a:pt x="34" y="52"/>
                  <a:pt x="28" y="68"/>
                  <a:pt x="19" y="69"/>
                </a:cubicBezTo>
                <a:cubicBezTo>
                  <a:pt x="11" y="69"/>
                  <a:pt x="3" y="54"/>
                  <a:pt x="1" y="36"/>
                </a:cubicBezTo>
                <a:cubicBezTo>
                  <a:pt x="0" y="17"/>
                  <a:pt x="6" y="1"/>
                  <a:pt x="15" y="0"/>
                </a:cubicBezTo>
                <a:cubicBezTo>
                  <a:pt x="23" y="0"/>
                  <a:pt x="31" y="15"/>
                  <a:pt x="33" y="3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1" name="Freeform 155"/>
          <p:cNvSpPr>
            <a:spLocks/>
          </p:cNvSpPr>
          <p:nvPr/>
        </p:nvSpPr>
        <p:spPr bwMode="auto">
          <a:xfrm>
            <a:off x="6599476" y="5488844"/>
            <a:ext cx="584537" cy="434331"/>
          </a:xfrm>
          <a:custGeom>
            <a:avLst/>
            <a:gdLst>
              <a:gd name="T0" fmla="*/ 0 w 246"/>
              <a:gd name="T1" fmla="*/ 0 h 183"/>
              <a:gd name="T2" fmla="*/ 59 w 246"/>
              <a:gd name="T3" fmla="*/ 52 h 183"/>
              <a:gd name="T4" fmla="*/ 155 w 246"/>
              <a:gd name="T5" fmla="*/ 111 h 183"/>
              <a:gd name="T6" fmla="*/ 133 w 246"/>
              <a:gd name="T7" fmla="*/ 183 h 183"/>
              <a:gd name="T8" fmla="*/ 177 w 246"/>
              <a:gd name="T9" fmla="*/ 48 h 183"/>
              <a:gd name="T10" fmla="*/ 0 w 246"/>
              <a:gd name="T11" fmla="*/ 0 h 183"/>
            </a:gdLst>
            <a:ahLst/>
            <a:cxnLst>
              <a:cxn ang="0">
                <a:pos x="T0" y="T1"/>
              </a:cxn>
              <a:cxn ang="0">
                <a:pos x="T2" y="T3"/>
              </a:cxn>
              <a:cxn ang="0">
                <a:pos x="T4" y="T5"/>
              </a:cxn>
              <a:cxn ang="0">
                <a:pos x="T6" y="T7"/>
              </a:cxn>
              <a:cxn ang="0">
                <a:pos x="T8" y="T9"/>
              </a:cxn>
              <a:cxn ang="0">
                <a:pos x="T10" y="T11"/>
              </a:cxn>
            </a:cxnLst>
            <a:rect l="0" t="0" r="r" b="b"/>
            <a:pathLst>
              <a:path w="246" h="183">
                <a:moveTo>
                  <a:pt x="0" y="0"/>
                </a:moveTo>
                <a:cubicBezTo>
                  <a:pt x="0" y="0"/>
                  <a:pt x="17" y="28"/>
                  <a:pt x="59" y="52"/>
                </a:cubicBezTo>
                <a:cubicBezTo>
                  <a:pt x="100" y="77"/>
                  <a:pt x="152" y="74"/>
                  <a:pt x="155" y="111"/>
                </a:cubicBezTo>
                <a:cubicBezTo>
                  <a:pt x="158" y="147"/>
                  <a:pt x="133" y="183"/>
                  <a:pt x="133" y="183"/>
                </a:cubicBezTo>
                <a:cubicBezTo>
                  <a:pt x="133" y="183"/>
                  <a:pt x="246" y="53"/>
                  <a:pt x="177" y="48"/>
                </a:cubicBezTo>
                <a:cubicBezTo>
                  <a:pt x="79" y="41"/>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2" name="Freeform 156"/>
          <p:cNvSpPr>
            <a:spLocks/>
          </p:cNvSpPr>
          <p:nvPr/>
        </p:nvSpPr>
        <p:spPr bwMode="auto">
          <a:xfrm>
            <a:off x="4896538" y="5756681"/>
            <a:ext cx="266028" cy="369181"/>
          </a:xfrm>
          <a:custGeom>
            <a:avLst/>
            <a:gdLst>
              <a:gd name="T0" fmla="*/ 110 w 112"/>
              <a:gd name="T1" fmla="*/ 0 h 156"/>
              <a:gd name="T2" fmla="*/ 0 w 112"/>
              <a:gd name="T3" fmla="*/ 156 h 156"/>
              <a:gd name="T4" fmla="*/ 110 w 112"/>
              <a:gd name="T5" fmla="*/ 0 h 156"/>
            </a:gdLst>
            <a:ahLst/>
            <a:cxnLst>
              <a:cxn ang="0">
                <a:pos x="T0" y="T1"/>
              </a:cxn>
              <a:cxn ang="0">
                <a:pos x="T2" y="T3"/>
              </a:cxn>
              <a:cxn ang="0">
                <a:pos x="T4" y="T5"/>
              </a:cxn>
            </a:cxnLst>
            <a:rect l="0" t="0" r="r" b="b"/>
            <a:pathLst>
              <a:path w="112" h="156">
                <a:moveTo>
                  <a:pt x="110" y="0"/>
                </a:moveTo>
                <a:cubicBezTo>
                  <a:pt x="110" y="0"/>
                  <a:pt x="112" y="80"/>
                  <a:pt x="0" y="156"/>
                </a:cubicBezTo>
                <a:lnTo>
                  <a:pt x="110" y="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3" name="Freeform 157"/>
          <p:cNvSpPr>
            <a:spLocks/>
          </p:cNvSpPr>
          <p:nvPr/>
        </p:nvSpPr>
        <p:spPr bwMode="auto">
          <a:xfrm>
            <a:off x="5578799" y="6361125"/>
            <a:ext cx="756459" cy="327559"/>
          </a:xfrm>
          <a:custGeom>
            <a:avLst/>
            <a:gdLst>
              <a:gd name="T0" fmla="*/ 0 w 319"/>
              <a:gd name="T1" fmla="*/ 39 h 138"/>
              <a:gd name="T2" fmla="*/ 95 w 319"/>
              <a:gd name="T3" fmla="*/ 79 h 138"/>
              <a:gd name="T4" fmla="*/ 319 w 319"/>
              <a:gd name="T5" fmla="*/ 0 h 138"/>
              <a:gd name="T6" fmla="*/ 122 w 319"/>
              <a:gd name="T7" fmla="*/ 129 h 138"/>
              <a:gd name="T8" fmla="*/ 0 w 319"/>
              <a:gd name="T9" fmla="*/ 39 h 138"/>
            </a:gdLst>
            <a:ahLst/>
            <a:cxnLst>
              <a:cxn ang="0">
                <a:pos x="T0" y="T1"/>
              </a:cxn>
              <a:cxn ang="0">
                <a:pos x="T2" y="T3"/>
              </a:cxn>
              <a:cxn ang="0">
                <a:pos x="T4" y="T5"/>
              </a:cxn>
              <a:cxn ang="0">
                <a:pos x="T6" y="T7"/>
              </a:cxn>
              <a:cxn ang="0">
                <a:pos x="T8" y="T9"/>
              </a:cxn>
            </a:cxnLst>
            <a:rect l="0" t="0" r="r" b="b"/>
            <a:pathLst>
              <a:path w="319" h="138">
                <a:moveTo>
                  <a:pt x="0" y="39"/>
                </a:moveTo>
                <a:cubicBezTo>
                  <a:pt x="0" y="39"/>
                  <a:pt x="70" y="78"/>
                  <a:pt x="95" y="79"/>
                </a:cubicBezTo>
                <a:cubicBezTo>
                  <a:pt x="167" y="83"/>
                  <a:pt x="319" y="0"/>
                  <a:pt x="319" y="0"/>
                </a:cubicBezTo>
                <a:cubicBezTo>
                  <a:pt x="319" y="0"/>
                  <a:pt x="177" y="119"/>
                  <a:pt x="122" y="129"/>
                </a:cubicBezTo>
                <a:cubicBezTo>
                  <a:pt x="68" y="138"/>
                  <a:pt x="0" y="39"/>
                  <a:pt x="0" y="3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4" name="Freeform 158"/>
          <p:cNvSpPr>
            <a:spLocks/>
          </p:cNvSpPr>
          <p:nvPr/>
        </p:nvSpPr>
        <p:spPr bwMode="auto">
          <a:xfrm>
            <a:off x="6583188" y="5041846"/>
            <a:ext cx="850564" cy="539293"/>
          </a:xfrm>
          <a:custGeom>
            <a:avLst/>
            <a:gdLst>
              <a:gd name="T0" fmla="*/ 0 w 359"/>
              <a:gd name="T1" fmla="*/ 142 h 228"/>
              <a:gd name="T2" fmla="*/ 229 w 359"/>
              <a:gd name="T3" fmla="*/ 87 h 228"/>
              <a:gd name="T4" fmla="*/ 316 w 359"/>
              <a:gd name="T5" fmla="*/ 228 h 228"/>
              <a:gd name="T6" fmla="*/ 238 w 359"/>
              <a:gd name="T7" fmla="*/ 27 h 228"/>
              <a:gd name="T8" fmla="*/ 0 w 359"/>
              <a:gd name="T9" fmla="*/ 142 h 228"/>
            </a:gdLst>
            <a:ahLst/>
            <a:cxnLst>
              <a:cxn ang="0">
                <a:pos x="T0" y="T1"/>
              </a:cxn>
              <a:cxn ang="0">
                <a:pos x="T2" y="T3"/>
              </a:cxn>
              <a:cxn ang="0">
                <a:pos x="T4" y="T5"/>
              </a:cxn>
              <a:cxn ang="0">
                <a:pos x="T6" y="T7"/>
              </a:cxn>
              <a:cxn ang="0">
                <a:pos x="T8" y="T9"/>
              </a:cxn>
            </a:cxnLst>
            <a:rect l="0" t="0" r="r" b="b"/>
            <a:pathLst>
              <a:path w="359" h="228">
                <a:moveTo>
                  <a:pt x="0" y="142"/>
                </a:moveTo>
                <a:cubicBezTo>
                  <a:pt x="0" y="142"/>
                  <a:pt x="148" y="51"/>
                  <a:pt x="229" y="87"/>
                </a:cubicBezTo>
                <a:cubicBezTo>
                  <a:pt x="293" y="115"/>
                  <a:pt x="316" y="228"/>
                  <a:pt x="316" y="228"/>
                </a:cubicBezTo>
                <a:cubicBezTo>
                  <a:pt x="316" y="228"/>
                  <a:pt x="359" y="66"/>
                  <a:pt x="238" y="27"/>
                </a:cubicBezTo>
                <a:cubicBezTo>
                  <a:pt x="192" y="13"/>
                  <a:pt x="66" y="0"/>
                  <a:pt x="0" y="14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5" name="Rectangle 159"/>
          <p:cNvSpPr>
            <a:spLocks noChangeArrowheads="1"/>
          </p:cNvSpPr>
          <p:nvPr/>
        </p:nvSpPr>
        <p:spPr bwMode="auto">
          <a:xfrm rot="21410320">
            <a:off x="4295686" y="2071718"/>
            <a:ext cx="853426" cy="576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Online</a:t>
            </a:r>
          </a:p>
          <a:p>
            <a:pPr defTabSz="932597"/>
            <a:r>
              <a:rPr lang="en-US" sz="1836" b="1" dirty="0">
                <a:solidFill>
                  <a:schemeClr val="tx1">
                    <a:lumMod val="75000"/>
                    <a:lumOff val="25000"/>
                  </a:schemeClr>
                </a:solidFill>
                <a:latin typeface="Segoe UI Semibold" panose="020B0702040204020203" pitchFamily="34" charset="0"/>
              </a:rPr>
              <a:t>Gaming</a:t>
            </a:r>
            <a:endParaRPr lang="en-US" sz="1836" dirty="0">
              <a:solidFill>
                <a:schemeClr val="tx1">
                  <a:lumMod val="75000"/>
                  <a:lumOff val="25000"/>
                </a:schemeClr>
              </a:solidFill>
            </a:endParaRPr>
          </a:p>
        </p:txBody>
      </p:sp>
      <p:sp>
        <p:nvSpPr>
          <p:cNvPr id="167" name="Rectangle 161"/>
          <p:cNvSpPr>
            <a:spLocks noChangeArrowheads="1"/>
          </p:cNvSpPr>
          <p:nvPr/>
        </p:nvSpPr>
        <p:spPr bwMode="auto">
          <a:xfrm>
            <a:off x="6295954" y="1476622"/>
            <a:ext cx="637617" cy="28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Social</a:t>
            </a:r>
            <a:endParaRPr lang="en-US" sz="1836" dirty="0">
              <a:solidFill>
                <a:schemeClr val="tx1">
                  <a:lumMod val="75000"/>
                  <a:lumOff val="25000"/>
                </a:schemeClr>
              </a:solidFill>
            </a:endParaRPr>
          </a:p>
        </p:txBody>
      </p:sp>
      <p:sp>
        <p:nvSpPr>
          <p:cNvPr id="170" name="Rectangle 164"/>
          <p:cNvSpPr>
            <a:spLocks noChangeArrowheads="1"/>
          </p:cNvSpPr>
          <p:nvPr/>
        </p:nvSpPr>
        <p:spPr bwMode="auto">
          <a:xfrm rot="21121511">
            <a:off x="7456476" y="2073510"/>
            <a:ext cx="840151" cy="28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Storage</a:t>
            </a:r>
            <a:endParaRPr lang="en-US" sz="1836" dirty="0">
              <a:solidFill>
                <a:schemeClr val="tx1">
                  <a:lumMod val="75000"/>
                  <a:lumOff val="25000"/>
                </a:schemeClr>
              </a:solidFill>
            </a:endParaRPr>
          </a:p>
        </p:txBody>
      </p:sp>
      <p:sp>
        <p:nvSpPr>
          <p:cNvPr id="171" name="Rectangle 165"/>
          <p:cNvSpPr>
            <a:spLocks noChangeArrowheads="1"/>
          </p:cNvSpPr>
          <p:nvPr/>
        </p:nvSpPr>
        <p:spPr bwMode="auto">
          <a:xfrm rot="269938">
            <a:off x="8884347" y="3579447"/>
            <a:ext cx="871410" cy="28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Security</a:t>
            </a:r>
            <a:endParaRPr lang="en-US" sz="1836" dirty="0">
              <a:solidFill>
                <a:schemeClr val="tx1">
                  <a:lumMod val="75000"/>
                  <a:lumOff val="25000"/>
                </a:schemeClr>
              </a:solidFill>
            </a:endParaRPr>
          </a:p>
        </p:txBody>
      </p:sp>
      <p:sp>
        <p:nvSpPr>
          <p:cNvPr id="172" name="Rectangle 166"/>
          <p:cNvSpPr>
            <a:spLocks noChangeArrowheads="1"/>
          </p:cNvSpPr>
          <p:nvPr/>
        </p:nvSpPr>
        <p:spPr bwMode="auto">
          <a:xfrm rot="341559">
            <a:off x="10448084" y="3319095"/>
            <a:ext cx="640886" cy="28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Music</a:t>
            </a:r>
            <a:endParaRPr lang="en-US" sz="1836" dirty="0">
              <a:solidFill>
                <a:schemeClr val="tx1">
                  <a:lumMod val="75000"/>
                  <a:lumOff val="25000"/>
                </a:schemeClr>
              </a:solidFill>
            </a:endParaRPr>
          </a:p>
        </p:txBody>
      </p:sp>
      <p:sp>
        <p:nvSpPr>
          <p:cNvPr id="173" name="Rectangle 167"/>
          <p:cNvSpPr>
            <a:spLocks noChangeArrowheads="1"/>
          </p:cNvSpPr>
          <p:nvPr/>
        </p:nvSpPr>
        <p:spPr bwMode="auto">
          <a:xfrm rot="256327">
            <a:off x="11617269" y="4583210"/>
            <a:ext cx="632713" cy="28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Video</a:t>
            </a:r>
            <a:endParaRPr lang="en-US" sz="1836" dirty="0">
              <a:solidFill>
                <a:schemeClr val="tx1">
                  <a:lumMod val="75000"/>
                  <a:lumOff val="25000"/>
                </a:schemeClr>
              </a:solidFill>
            </a:endParaRPr>
          </a:p>
        </p:txBody>
      </p:sp>
      <p:sp>
        <p:nvSpPr>
          <p:cNvPr id="174" name="Oval 168"/>
          <p:cNvSpPr>
            <a:spLocks noChangeArrowheads="1"/>
          </p:cNvSpPr>
          <p:nvPr/>
        </p:nvSpPr>
        <p:spPr bwMode="auto">
          <a:xfrm>
            <a:off x="2554773" y="6429893"/>
            <a:ext cx="1138308" cy="96819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5" name="Oval 169"/>
          <p:cNvSpPr>
            <a:spLocks noChangeArrowheads="1"/>
          </p:cNvSpPr>
          <p:nvPr/>
        </p:nvSpPr>
        <p:spPr bwMode="auto">
          <a:xfrm>
            <a:off x="10617034" y="5908696"/>
            <a:ext cx="1165453" cy="122336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6" name="Freeform 170"/>
          <p:cNvSpPr>
            <a:spLocks/>
          </p:cNvSpPr>
          <p:nvPr/>
        </p:nvSpPr>
        <p:spPr bwMode="auto">
          <a:xfrm>
            <a:off x="6250203" y="4162326"/>
            <a:ext cx="841516" cy="390898"/>
          </a:xfrm>
          <a:custGeom>
            <a:avLst/>
            <a:gdLst>
              <a:gd name="T0" fmla="*/ 0 w 355"/>
              <a:gd name="T1" fmla="*/ 114 h 165"/>
              <a:gd name="T2" fmla="*/ 221 w 355"/>
              <a:gd name="T3" fmla="*/ 71 h 165"/>
              <a:gd name="T4" fmla="*/ 355 w 355"/>
              <a:gd name="T5" fmla="*/ 165 h 165"/>
              <a:gd name="T6" fmla="*/ 245 w 355"/>
              <a:gd name="T7" fmla="*/ 20 h 165"/>
              <a:gd name="T8" fmla="*/ 0 w 355"/>
              <a:gd name="T9" fmla="*/ 114 h 165"/>
            </a:gdLst>
            <a:ahLst/>
            <a:cxnLst>
              <a:cxn ang="0">
                <a:pos x="T0" y="T1"/>
              </a:cxn>
              <a:cxn ang="0">
                <a:pos x="T2" y="T3"/>
              </a:cxn>
              <a:cxn ang="0">
                <a:pos x="T4" y="T5"/>
              </a:cxn>
              <a:cxn ang="0">
                <a:pos x="T6" y="T7"/>
              </a:cxn>
              <a:cxn ang="0">
                <a:pos x="T8" y="T9"/>
              </a:cxn>
            </a:cxnLst>
            <a:rect l="0" t="0" r="r" b="b"/>
            <a:pathLst>
              <a:path w="355" h="165">
                <a:moveTo>
                  <a:pt x="0" y="114"/>
                </a:moveTo>
                <a:cubicBezTo>
                  <a:pt x="0" y="114"/>
                  <a:pt x="132" y="50"/>
                  <a:pt x="221" y="71"/>
                </a:cubicBezTo>
                <a:cubicBezTo>
                  <a:pt x="309" y="91"/>
                  <a:pt x="355" y="165"/>
                  <a:pt x="355" y="165"/>
                </a:cubicBezTo>
                <a:cubicBezTo>
                  <a:pt x="355" y="165"/>
                  <a:pt x="334" y="40"/>
                  <a:pt x="245" y="20"/>
                </a:cubicBezTo>
                <a:cubicBezTo>
                  <a:pt x="156" y="0"/>
                  <a:pt x="0" y="114"/>
                  <a:pt x="0" y="114"/>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7" name="Freeform 171"/>
          <p:cNvSpPr>
            <a:spLocks/>
          </p:cNvSpPr>
          <p:nvPr/>
        </p:nvSpPr>
        <p:spPr bwMode="auto">
          <a:xfrm>
            <a:off x="5144469" y="4904308"/>
            <a:ext cx="593585" cy="452428"/>
          </a:xfrm>
          <a:custGeom>
            <a:avLst/>
            <a:gdLst>
              <a:gd name="T0" fmla="*/ 0 w 250"/>
              <a:gd name="T1" fmla="*/ 143 h 191"/>
              <a:gd name="T2" fmla="*/ 169 w 250"/>
              <a:gd name="T3" fmla="*/ 145 h 191"/>
              <a:gd name="T4" fmla="*/ 250 w 250"/>
              <a:gd name="T5" fmla="*/ 191 h 191"/>
              <a:gd name="T6" fmla="*/ 0 w 250"/>
              <a:gd name="T7" fmla="*/ 143 h 191"/>
            </a:gdLst>
            <a:ahLst/>
            <a:cxnLst>
              <a:cxn ang="0">
                <a:pos x="T0" y="T1"/>
              </a:cxn>
              <a:cxn ang="0">
                <a:pos x="T2" y="T3"/>
              </a:cxn>
              <a:cxn ang="0">
                <a:pos x="T4" y="T5"/>
              </a:cxn>
              <a:cxn ang="0">
                <a:pos x="T6" y="T7"/>
              </a:cxn>
            </a:cxnLst>
            <a:rect l="0" t="0" r="r" b="b"/>
            <a:pathLst>
              <a:path w="250" h="191">
                <a:moveTo>
                  <a:pt x="0" y="143"/>
                </a:moveTo>
                <a:cubicBezTo>
                  <a:pt x="0" y="143"/>
                  <a:pt x="119" y="124"/>
                  <a:pt x="169" y="145"/>
                </a:cubicBezTo>
                <a:cubicBezTo>
                  <a:pt x="220" y="166"/>
                  <a:pt x="250" y="191"/>
                  <a:pt x="250" y="191"/>
                </a:cubicBezTo>
                <a:cubicBezTo>
                  <a:pt x="250" y="191"/>
                  <a:pt x="181" y="0"/>
                  <a:pt x="0" y="14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8" name="Freeform 172"/>
          <p:cNvSpPr>
            <a:spLocks/>
          </p:cNvSpPr>
          <p:nvPr/>
        </p:nvSpPr>
        <p:spPr bwMode="auto">
          <a:xfrm>
            <a:off x="6215817" y="4983936"/>
            <a:ext cx="781795" cy="296792"/>
          </a:xfrm>
          <a:custGeom>
            <a:avLst/>
            <a:gdLst>
              <a:gd name="T0" fmla="*/ 0 w 330"/>
              <a:gd name="T1" fmla="*/ 117 h 125"/>
              <a:gd name="T2" fmla="*/ 330 w 330"/>
              <a:gd name="T3" fmla="*/ 10 h 125"/>
              <a:gd name="T4" fmla="*/ 0 w 330"/>
              <a:gd name="T5" fmla="*/ 117 h 125"/>
            </a:gdLst>
            <a:ahLst/>
            <a:cxnLst>
              <a:cxn ang="0">
                <a:pos x="T0" y="T1"/>
              </a:cxn>
              <a:cxn ang="0">
                <a:pos x="T2" y="T3"/>
              </a:cxn>
              <a:cxn ang="0">
                <a:pos x="T4" y="T5"/>
              </a:cxn>
            </a:cxnLst>
            <a:rect l="0" t="0" r="r" b="b"/>
            <a:pathLst>
              <a:path w="330" h="125">
                <a:moveTo>
                  <a:pt x="0" y="117"/>
                </a:moveTo>
                <a:cubicBezTo>
                  <a:pt x="0" y="117"/>
                  <a:pt x="240" y="0"/>
                  <a:pt x="330" y="10"/>
                </a:cubicBezTo>
                <a:cubicBezTo>
                  <a:pt x="330" y="10"/>
                  <a:pt x="54" y="125"/>
                  <a:pt x="0" y="117"/>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9" name="Freeform 173"/>
          <p:cNvSpPr>
            <a:spLocks/>
          </p:cNvSpPr>
          <p:nvPr/>
        </p:nvSpPr>
        <p:spPr bwMode="auto">
          <a:xfrm>
            <a:off x="5142660" y="4676285"/>
            <a:ext cx="651495" cy="197259"/>
          </a:xfrm>
          <a:custGeom>
            <a:avLst/>
            <a:gdLst>
              <a:gd name="T0" fmla="*/ 0 w 275"/>
              <a:gd name="T1" fmla="*/ 83 h 83"/>
              <a:gd name="T2" fmla="*/ 275 w 275"/>
              <a:gd name="T3" fmla="*/ 22 h 83"/>
              <a:gd name="T4" fmla="*/ 0 w 275"/>
              <a:gd name="T5" fmla="*/ 83 h 83"/>
            </a:gdLst>
            <a:ahLst/>
            <a:cxnLst>
              <a:cxn ang="0">
                <a:pos x="T0" y="T1"/>
              </a:cxn>
              <a:cxn ang="0">
                <a:pos x="T2" y="T3"/>
              </a:cxn>
              <a:cxn ang="0">
                <a:pos x="T4" y="T5"/>
              </a:cxn>
            </a:cxnLst>
            <a:rect l="0" t="0" r="r" b="b"/>
            <a:pathLst>
              <a:path w="275" h="83">
                <a:moveTo>
                  <a:pt x="0" y="83"/>
                </a:moveTo>
                <a:cubicBezTo>
                  <a:pt x="275" y="22"/>
                  <a:pt x="275" y="22"/>
                  <a:pt x="275" y="22"/>
                </a:cubicBezTo>
                <a:cubicBezTo>
                  <a:pt x="275" y="22"/>
                  <a:pt x="158" y="0"/>
                  <a:pt x="0" y="8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0" name="Oval 174"/>
          <p:cNvSpPr>
            <a:spLocks noChangeArrowheads="1"/>
          </p:cNvSpPr>
          <p:nvPr/>
        </p:nvSpPr>
        <p:spPr bwMode="auto">
          <a:xfrm>
            <a:off x="3913864" y="5183003"/>
            <a:ext cx="915714" cy="108039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1" name="Rectangle 175"/>
          <p:cNvSpPr>
            <a:spLocks noChangeArrowheads="1"/>
          </p:cNvSpPr>
          <p:nvPr/>
        </p:nvSpPr>
        <p:spPr bwMode="auto">
          <a:xfrm rot="19969423">
            <a:off x="2904863" y="3866578"/>
            <a:ext cx="686664" cy="28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597"/>
            <a:r>
              <a:rPr lang="en-US" sz="1836" b="1" dirty="0">
                <a:solidFill>
                  <a:schemeClr val="tx1">
                    <a:lumMod val="75000"/>
                    <a:lumOff val="25000"/>
                  </a:schemeClr>
                </a:solidFill>
                <a:latin typeface="Segoe UI Semibold" panose="020B0702040204020203" pitchFamily="34" charset="0"/>
              </a:rPr>
              <a:t>e-mail</a:t>
            </a:r>
            <a:endParaRPr lang="en-US" sz="1836" dirty="0">
              <a:solidFill>
                <a:schemeClr val="tx1">
                  <a:lumMod val="75000"/>
                  <a:lumOff val="25000"/>
                </a:schemeClr>
              </a:solidFill>
            </a:endParaRPr>
          </a:p>
        </p:txBody>
      </p:sp>
      <p:sp>
        <p:nvSpPr>
          <p:cNvPr id="182" name="Freeform 176"/>
          <p:cNvSpPr>
            <a:spLocks/>
          </p:cNvSpPr>
          <p:nvPr/>
        </p:nvSpPr>
        <p:spPr bwMode="auto">
          <a:xfrm>
            <a:off x="1979285" y="-300421"/>
            <a:ext cx="1797043" cy="1237842"/>
          </a:xfrm>
          <a:custGeom>
            <a:avLst/>
            <a:gdLst>
              <a:gd name="T0" fmla="*/ 675 w 758"/>
              <a:gd name="T1" fmla="*/ 163 h 522"/>
              <a:gd name="T2" fmla="*/ 475 w 758"/>
              <a:gd name="T3" fmla="*/ 0 h 522"/>
              <a:gd name="T4" fmla="*/ 324 w 758"/>
              <a:gd name="T5" fmla="*/ 68 h 522"/>
              <a:gd name="T6" fmla="*/ 300 w 758"/>
              <a:gd name="T7" fmla="*/ 66 h 522"/>
              <a:gd name="T8" fmla="*/ 149 w 758"/>
              <a:gd name="T9" fmla="*/ 204 h 522"/>
              <a:gd name="T10" fmla="*/ 149 w 758"/>
              <a:gd name="T11" fmla="*/ 209 h 522"/>
              <a:gd name="T12" fmla="*/ 122 w 758"/>
              <a:gd name="T13" fmla="*/ 206 h 522"/>
              <a:gd name="T14" fmla="*/ 0 w 758"/>
              <a:gd name="T15" fmla="*/ 318 h 522"/>
              <a:gd name="T16" fmla="*/ 122 w 758"/>
              <a:gd name="T17" fmla="*/ 430 h 522"/>
              <a:gd name="T18" fmla="*/ 138 w 758"/>
              <a:gd name="T19" fmla="*/ 429 h 522"/>
              <a:gd name="T20" fmla="*/ 278 w 758"/>
              <a:gd name="T21" fmla="*/ 522 h 522"/>
              <a:gd name="T22" fmla="*/ 383 w 758"/>
              <a:gd name="T23" fmla="*/ 482 h 522"/>
              <a:gd name="T24" fmla="*/ 462 w 758"/>
              <a:gd name="T25" fmla="*/ 517 h 522"/>
              <a:gd name="T26" fmla="*/ 568 w 758"/>
              <a:gd name="T27" fmla="*/ 434 h 522"/>
              <a:gd name="T28" fmla="*/ 629 w 758"/>
              <a:gd name="T29" fmla="*/ 452 h 522"/>
              <a:gd name="T30" fmla="*/ 758 w 758"/>
              <a:gd name="T31" fmla="*/ 303 h 522"/>
              <a:gd name="T32" fmla="*/ 675 w 758"/>
              <a:gd name="T33" fmla="*/ 16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8" h="522">
                <a:moveTo>
                  <a:pt x="675" y="163"/>
                </a:moveTo>
                <a:cubicBezTo>
                  <a:pt x="655" y="70"/>
                  <a:pt x="573" y="0"/>
                  <a:pt x="475" y="0"/>
                </a:cubicBezTo>
                <a:cubicBezTo>
                  <a:pt x="415" y="0"/>
                  <a:pt x="362" y="26"/>
                  <a:pt x="324" y="68"/>
                </a:cubicBezTo>
                <a:cubicBezTo>
                  <a:pt x="316" y="66"/>
                  <a:pt x="308" y="66"/>
                  <a:pt x="300" y="66"/>
                </a:cubicBezTo>
                <a:cubicBezTo>
                  <a:pt x="216" y="66"/>
                  <a:pt x="149" y="128"/>
                  <a:pt x="149" y="204"/>
                </a:cubicBezTo>
                <a:cubicBezTo>
                  <a:pt x="149" y="206"/>
                  <a:pt x="149" y="207"/>
                  <a:pt x="149" y="209"/>
                </a:cubicBezTo>
                <a:cubicBezTo>
                  <a:pt x="140" y="207"/>
                  <a:pt x="131" y="206"/>
                  <a:pt x="122" y="206"/>
                </a:cubicBezTo>
                <a:cubicBezTo>
                  <a:pt x="55" y="206"/>
                  <a:pt x="0" y="256"/>
                  <a:pt x="0" y="318"/>
                </a:cubicBezTo>
                <a:cubicBezTo>
                  <a:pt x="0" y="380"/>
                  <a:pt x="55" y="430"/>
                  <a:pt x="122" y="430"/>
                </a:cubicBezTo>
                <a:cubicBezTo>
                  <a:pt x="128" y="430"/>
                  <a:pt x="133" y="429"/>
                  <a:pt x="138" y="429"/>
                </a:cubicBezTo>
                <a:cubicBezTo>
                  <a:pt x="157" y="483"/>
                  <a:pt x="212" y="522"/>
                  <a:pt x="278" y="522"/>
                </a:cubicBezTo>
                <a:cubicBezTo>
                  <a:pt x="319" y="522"/>
                  <a:pt x="356" y="506"/>
                  <a:pt x="383" y="482"/>
                </a:cubicBezTo>
                <a:cubicBezTo>
                  <a:pt x="403" y="504"/>
                  <a:pt x="431" y="517"/>
                  <a:pt x="462" y="517"/>
                </a:cubicBezTo>
                <a:cubicBezTo>
                  <a:pt x="512" y="517"/>
                  <a:pt x="554" y="482"/>
                  <a:pt x="568" y="434"/>
                </a:cubicBezTo>
                <a:cubicBezTo>
                  <a:pt x="586" y="445"/>
                  <a:pt x="607" y="452"/>
                  <a:pt x="629" y="452"/>
                </a:cubicBezTo>
                <a:cubicBezTo>
                  <a:pt x="700" y="452"/>
                  <a:pt x="758" y="385"/>
                  <a:pt x="758" y="303"/>
                </a:cubicBezTo>
                <a:cubicBezTo>
                  <a:pt x="758" y="239"/>
                  <a:pt x="723" y="185"/>
                  <a:pt x="675" y="1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3" name="Freeform 177"/>
          <p:cNvSpPr>
            <a:spLocks/>
          </p:cNvSpPr>
          <p:nvPr/>
        </p:nvSpPr>
        <p:spPr bwMode="auto">
          <a:xfrm>
            <a:off x="837357" y="2200600"/>
            <a:ext cx="1322899" cy="901236"/>
          </a:xfrm>
          <a:custGeom>
            <a:avLst/>
            <a:gdLst>
              <a:gd name="T0" fmla="*/ 245 w 558"/>
              <a:gd name="T1" fmla="*/ 152 h 380"/>
              <a:gd name="T2" fmla="*/ 67 w 558"/>
              <a:gd name="T3" fmla="*/ 161 h 380"/>
              <a:gd name="T4" fmla="*/ 152 w 558"/>
              <a:gd name="T5" fmla="*/ 347 h 380"/>
              <a:gd name="T6" fmla="*/ 228 w 558"/>
              <a:gd name="T7" fmla="*/ 287 h 380"/>
              <a:gd name="T8" fmla="*/ 389 w 558"/>
              <a:gd name="T9" fmla="*/ 321 h 380"/>
              <a:gd name="T10" fmla="*/ 414 w 558"/>
              <a:gd name="T11" fmla="*/ 169 h 380"/>
              <a:gd name="T12" fmla="*/ 507 w 558"/>
              <a:gd name="T13" fmla="*/ 68 h 380"/>
              <a:gd name="T14" fmla="*/ 346 w 558"/>
              <a:gd name="T15" fmla="*/ 101 h 380"/>
              <a:gd name="T16" fmla="*/ 279 w 558"/>
              <a:gd name="T17" fmla="*/ 25 h 380"/>
              <a:gd name="T18" fmla="*/ 245 w 558"/>
              <a:gd name="T19" fmla="*/ 15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 h="380">
                <a:moveTo>
                  <a:pt x="245" y="152"/>
                </a:moveTo>
                <a:cubicBezTo>
                  <a:pt x="245" y="152"/>
                  <a:pt x="135" y="59"/>
                  <a:pt x="67" y="161"/>
                </a:cubicBezTo>
                <a:cubicBezTo>
                  <a:pt x="0" y="262"/>
                  <a:pt x="103" y="345"/>
                  <a:pt x="152" y="347"/>
                </a:cubicBezTo>
                <a:cubicBezTo>
                  <a:pt x="225" y="350"/>
                  <a:pt x="228" y="287"/>
                  <a:pt x="228" y="287"/>
                </a:cubicBezTo>
                <a:cubicBezTo>
                  <a:pt x="228" y="287"/>
                  <a:pt x="313" y="380"/>
                  <a:pt x="389" y="321"/>
                </a:cubicBezTo>
                <a:cubicBezTo>
                  <a:pt x="465" y="262"/>
                  <a:pt x="414" y="169"/>
                  <a:pt x="414" y="169"/>
                </a:cubicBezTo>
                <a:cubicBezTo>
                  <a:pt x="414" y="169"/>
                  <a:pt x="558" y="135"/>
                  <a:pt x="507" y="68"/>
                </a:cubicBezTo>
                <a:cubicBezTo>
                  <a:pt x="456" y="0"/>
                  <a:pt x="346" y="101"/>
                  <a:pt x="346" y="101"/>
                </a:cubicBezTo>
                <a:cubicBezTo>
                  <a:pt x="346" y="101"/>
                  <a:pt x="346" y="8"/>
                  <a:pt x="279" y="25"/>
                </a:cubicBezTo>
                <a:cubicBezTo>
                  <a:pt x="211" y="42"/>
                  <a:pt x="245" y="152"/>
                  <a:pt x="245" y="1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4" name="Freeform 178"/>
          <p:cNvSpPr>
            <a:spLocks/>
          </p:cNvSpPr>
          <p:nvPr/>
        </p:nvSpPr>
        <p:spPr bwMode="auto">
          <a:xfrm>
            <a:off x="9122212" y="322120"/>
            <a:ext cx="1364522" cy="1033346"/>
          </a:xfrm>
          <a:custGeom>
            <a:avLst/>
            <a:gdLst>
              <a:gd name="T0" fmla="*/ 112 w 576"/>
              <a:gd name="T1" fmla="*/ 192 h 436"/>
              <a:gd name="T2" fmla="*/ 8 w 576"/>
              <a:gd name="T3" fmla="*/ 288 h 436"/>
              <a:gd name="T4" fmla="*/ 136 w 576"/>
              <a:gd name="T5" fmla="*/ 352 h 436"/>
              <a:gd name="T6" fmla="*/ 216 w 576"/>
              <a:gd name="T7" fmla="*/ 424 h 436"/>
              <a:gd name="T8" fmla="*/ 296 w 576"/>
              <a:gd name="T9" fmla="*/ 344 h 436"/>
              <a:gd name="T10" fmla="*/ 400 w 576"/>
              <a:gd name="T11" fmla="*/ 424 h 436"/>
              <a:gd name="T12" fmla="*/ 400 w 576"/>
              <a:gd name="T13" fmla="*/ 144 h 436"/>
              <a:gd name="T14" fmla="*/ 296 w 576"/>
              <a:gd name="T15" fmla="*/ 232 h 436"/>
              <a:gd name="T16" fmla="*/ 112 w 576"/>
              <a:gd name="T17" fmla="*/ 19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436">
                <a:moveTo>
                  <a:pt x="112" y="192"/>
                </a:moveTo>
                <a:cubicBezTo>
                  <a:pt x="112" y="192"/>
                  <a:pt x="0" y="208"/>
                  <a:pt x="8" y="288"/>
                </a:cubicBezTo>
                <a:cubicBezTo>
                  <a:pt x="16" y="368"/>
                  <a:pt x="136" y="352"/>
                  <a:pt x="136" y="352"/>
                </a:cubicBezTo>
                <a:cubicBezTo>
                  <a:pt x="136" y="352"/>
                  <a:pt x="152" y="432"/>
                  <a:pt x="216" y="424"/>
                </a:cubicBezTo>
                <a:cubicBezTo>
                  <a:pt x="280" y="416"/>
                  <a:pt x="296" y="344"/>
                  <a:pt x="296" y="344"/>
                </a:cubicBezTo>
                <a:cubicBezTo>
                  <a:pt x="296" y="344"/>
                  <a:pt x="336" y="436"/>
                  <a:pt x="400" y="424"/>
                </a:cubicBezTo>
                <a:cubicBezTo>
                  <a:pt x="568" y="392"/>
                  <a:pt x="576" y="104"/>
                  <a:pt x="400" y="144"/>
                </a:cubicBezTo>
                <a:cubicBezTo>
                  <a:pt x="330" y="160"/>
                  <a:pt x="296" y="232"/>
                  <a:pt x="296" y="232"/>
                </a:cubicBezTo>
                <a:cubicBezTo>
                  <a:pt x="296" y="232"/>
                  <a:pt x="200" y="0"/>
                  <a:pt x="112" y="1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6" name="Freeform 180"/>
          <p:cNvSpPr>
            <a:spLocks/>
          </p:cNvSpPr>
          <p:nvPr/>
        </p:nvSpPr>
        <p:spPr bwMode="auto">
          <a:xfrm>
            <a:off x="11406068" y="660536"/>
            <a:ext cx="2272996" cy="1264988"/>
          </a:xfrm>
          <a:custGeom>
            <a:avLst/>
            <a:gdLst>
              <a:gd name="T0" fmla="*/ 114 w 959"/>
              <a:gd name="T1" fmla="*/ 123 h 534"/>
              <a:gd name="T2" fmla="*/ 25 w 959"/>
              <a:gd name="T3" fmla="*/ 298 h 534"/>
              <a:gd name="T4" fmla="*/ 155 w 959"/>
              <a:gd name="T5" fmla="*/ 350 h 534"/>
              <a:gd name="T6" fmla="*/ 171 w 959"/>
              <a:gd name="T7" fmla="*/ 482 h 534"/>
              <a:gd name="T8" fmla="*/ 317 w 959"/>
              <a:gd name="T9" fmla="*/ 447 h 534"/>
              <a:gd name="T10" fmla="*/ 593 w 959"/>
              <a:gd name="T11" fmla="*/ 473 h 534"/>
              <a:gd name="T12" fmla="*/ 650 w 959"/>
              <a:gd name="T13" fmla="*/ 333 h 534"/>
              <a:gd name="T14" fmla="*/ 959 w 959"/>
              <a:gd name="T15" fmla="*/ 307 h 534"/>
              <a:gd name="T16" fmla="*/ 674 w 959"/>
              <a:gd name="T17" fmla="*/ 193 h 534"/>
              <a:gd name="T18" fmla="*/ 520 w 959"/>
              <a:gd name="T19" fmla="*/ 70 h 534"/>
              <a:gd name="T20" fmla="*/ 325 w 959"/>
              <a:gd name="T21" fmla="*/ 263 h 534"/>
              <a:gd name="T22" fmla="*/ 114 w 959"/>
              <a:gd name="T23" fmla="*/ 123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9" h="534">
                <a:moveTo>
                  <a:pt x="114" y="123"/>
                </a:moveTo>
                <a:cubicBezTo>
                  <a:pt x="114" y="123"/>
                  <a:pt x="0" y="210"/>
                  <a:pt x="25" y="298"/>
                </a:cubicBezTo>
                <a:cubicBezTo>
                  <a:pt x="49" y="385"/>
                  <a:pt x="155" y="350"/>
                  <a:pt x="155" y="350"/>
                </a:cubicBezTo>
                <a:cubicBezTo>
                  <a:pt x="155" y="350"/>
                  <a:pt x="106" y="429"/>
                  <a:pt x="171" y="482"/>
                </a:cubicBezTo>
                <a:cubicBezTo>
                  <a:pt x="236" y="534"/>
                  <a:pt x="317" y="447"/>
                  <a:pt x="317" y="447"/>
                </a:cubicBezTo>
                <a:cubicBezTo>
                  <a:pt x="317" y="447"/>
                  <a:pt x="536" y="508"/>
                  <a:pt x="593" y="473"/>
                </a:cubicBezTo>
                <a:cubicBezTo>
                  <a:pt x="650" y="438"/>
                  <a:pt x="650" y="333"/>
                  <a:pt x="650" y="333"/>
                </a:cubicBezTo>
                <a:cubicBezTo>
                  <a:pt x="650" y="333"/>
                  <a:pt x="959" y="393"/>
                  <a:pt x="959" y="307"/>
                </a:cubicBezTo>
                <a:cubicBezTo>
                  <a:pt x="959" y="70"/>
                  <a:pt x="674" y="193"/>
                  <a:pt x="674" y="193"/>
                </a:cubicBezTo>
                <a:cubicBezTo>
                  <a:pt x="674" y="193"/>
                  <a:pt x="585" y="97"/>
                  <a:pt x="520" y="70"/>
                </a:cubicBezTo>
                <a:cubicBezTo>
                  <a:pt x="455" y="44"/>
                  <a:pt x="325" y="263"/>
                  <a:pt x="325" y="263"/>
                </a:cubicBezTo>
                <a:cubicBezTo>
                  <a:pt x="325" y="263"/>
                  <a:pt x="285" y="0"/>
                  <a:pt x="114" y="1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 name="Title 1"/>
          <p:cNvSpPr>
            <a:spLocks noGrp="1"/>
          </p:cNvSpPr>
          <p:nvPr>
            <p:ph type="title"/>
          </p:nvPr>
        </p:nvSpPr>
        <p:spPr/>
        <p:txBody>
          <a:bodyPr/>
          <a:lstStyle/>
          <a:p>
            <a:r>
              <a:rPr lang="en-US" dirty="0" smtClean="0"/>
              <a:t>We are all cloud consumers…</a:t>
            </a:r>
            <a:endParaRPr lang="en-US" dirty="0"/>
          </a:p>
        </p:txBody>
      </p:sp>
    </p:spTree>
    <p:extLst>
      <p:ext uri="{BB962C8B-B14F-4D97-AF65-F5344CB8AC3E}">
        <p14:creationId xmlns:p14="http://schemas.microsoft.com/office/powerpoint/2010/main" val="6506432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96" dirty="0"/>
              <a:t>Guided Customer Facing Content</a:t>
            </a:r>
            <a:br>
              <a:rPr lang="en-US" sz="4896" dirty="0"/>
            </a:br>
            <a:r>
              <a:rPr lang="en-US" sz="4080" i="1" dirty="0"/>
              <a:t>http://fasttrack.office.com/</a:t>
            </a: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21640" y="2124267"/>
            <a:ext cx="6284892" cy="3920387"/>
          </a:xfrm>
          <a:prstGeom prst="rect">
            <a:avLst/>
          </a:prstGeom>
          <a:ln>
            <a:noFill/>
          </a:ln>
          <a:effectLst>
            <a:outerShdw blurRad="292100" dist="139700" dir="2700000" algn="tl" rotWithShape="0">
              <a:srgbClr val="333333">
                <a:alpha val="65000"/>
              </a:srgbClr>
            </a:outerShdw>
          </a:effectLst>
        </p:spPr>
      </p:pic>
      <p:sp>
        <p:nvSpPr>
          <p:cNvPr id="5" name="Text Placeholder 2"/>
          <p:cNvSpPr txBox="1">
            <a:spLocks/>
          </p:cNvSpPr>
          <p:nvPr/>
        </p:nvSpPr>
        <p:spPr>
          <a:xfrm>
            <a:off x="531948" y="2124267"/>
            <a:ext cx="4870442" cy="3899341"/>
          </a:xfrm>
          <a:prstGeom prst="rect">
            <a:avLst/>
          </a:prstGeom>
        </p:spPr>
        <p:txBody>
          <a:bodyPr/>
          <a:lstStyle>
            <a:lvl1pPr marL="339725" marR="0" indent="-339725" algn="l" defTabSz="914363" rtl="0" eaLnBrk="1" fontAlgn="auto" latinLnBrk="0" hangingPunct="1">
              <a:lnSpc>
                <a:spcPct val="90000"/>
              </a:lnSpc>
              <a:spcBef>
                <a:spcPct val="20000"/>
              </a:spcBef>
              <a:spcAft>
                <a:spcPts val="0"/>
              </a:spcAft>
              <a:buClrTx/>
              <a:buSzPct val="80000"/>
              <a:buFont typeface="Arial" pitchFamily="34" charset="0"/>
              <a:buChar char="•"/>
              <a:tabLst/>
              <a:defRPr sz="3600" kern="1200" spc="-70" baseline="0">
                <a:gradFill>
                  <a:gsLst>
                    <a:gs pos="1250">
                      <a:schemeClr val="bg2"/>
                    </a:gs>
                    <a:gs pos="100000">
                      <a:schemeClr val="bg2"/>
                    </a:gs>
                  </a:gsLst>
                  <a:lin ang="5400000" scaled="0"/>
                </a:gradFill>
                <a:latin typeface="+mj-lt"/>
                <a:ea typeface="+mn-ea"/>
                <a:cs typeface="+mn-cs"/>
              </a:defRPr>
            </a:lvl1pPr>
            <a:lvl2pPr marL="573088"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985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798513" algn="l"/>
              </a:tabLst>
              <a:defRPr sz="2400" kern="1200" spc="0" baseline="0">
                <a:gradFill>
                  <a:gsLst>
                    <a:gs pos="1250">
                      <a:schemeClr val="bg2"/>
                    </a:gs>
                    <a:gs pos="100000">
                      <a:schemeClr val="bg2"/>
                    </a:gs>
                  </a:gsLst>
                  <a:lin ang="5400000" scaled="0"/>
                </a:gradFill>
                <a:latin typeface="+mn-lt"/>
                <a:ea typeface="+mn-ea"/>
                <a:cs typeface="+mn-cs"/>
              </a:defRPr>
            </a:lvl3pPr>
            <a:lvl4pPr marL="1030288" marR="0" indent="-231775"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2557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1255713" algn="l"/>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836"/>
              </a:spcBef>
              <a:buFont typeface="Arial" pitchFamily="34" charset="0"/>
              <a:buNone/>
            </a:pPr>
            <a:r>
              <a:rPr lang="en-US" sz="2448" dirty="0">
                <a:solidFill>
                  <a:srgbClr val="282828">
                    <a:lumMod val="75000"/>
                    <a:lumOff val="25000"/>
                  </a:srgbClr>
                </a:solidFill>
              </a:rPr>
              <a:t>Step-by-step guidance for all customers deploying Office 365</a:t>
            </a:r>
          </a:p>
          <a:p>
            <a:pPr marL="0" indent="0">
              <a:spcBef>
                <a:spcPts val="1836"/>
              </a:spcBef>
              <a:buFont typeface="Arial" pitchFamily="34" charset="0"/>
              <a:buNone/>
            </a:pPr>
            <a:r>
              <a:rPr lang="en-US" sz="2448" dirty="0">
                <a:solidFill>
                  <a:srgbClr val="282828">
                    <a:lumMod val="75000"/>
                    <a:lumOff val="25000"/>
                  </a:srgbClr>
                </a:solidFill>
              </a:rPr>
              <a:t>Clear deployment methodology from Pilot to Deploy to Enhance</a:t>
            </a:r>
          </a:p>
          <a:p>
            <a:pPr marL="0" indent="0">
              <a:spcBef>
                <a:spcPts val="1836"/>
              </a:spcBef>
              <a:buFont typeface="Arial" pitchFamily="34" charset="0"/>
              <a:buNone/>
            </a:pPr>
            <a:r>
              <a:rPr lang="en-US" sz="2448" dirty="0">
                <a:solidFill>
                  <a:srgbClr val="282828">
                    <a:lumMod val="75000"/>
                    <a:lumOff val="25000"/>
                  </a:srgbClr>
                </a:solidFill>
              </a:rPr>
              <a:t>Single message, single source for information regarding Office 365 Deployment</a:t>
            </a:r>
          </a:p>
          <a:p>
            <a:pPr marL="0" indent="0">
              <a:spcBef>
                <a:spcPts val="1836"/>
              </a:spcBef>
              <a:buFont typeface="Arial" pitchFamily="34" charset="0"/>
              <a:buNone/>
            </a:pPr>
            <a:r>
              <a:rPr lang="en-US" sz="2448" dirty="0">
                <a:solidFill>
                  <a:srgbClr val="282828">
                    <a:lumMod val="75000"/>
                    <a:lumOff val="25000"/>
                  </a:srgbClr>
                </a:solidFill>
              </a:rPr>
              <a:t>Deeper level tools and resources surfaced as part of the FastTrack steps.</a:t>
            </a:r>
          </a:p>
        </p:txBody>
      </p:sp>
    </p:spTree>
    <p:extLst>
      <p:ext uri="{BB962C8B-B14F-4D97-AF65-F5344CB8AC3E}">
        <p14:creationId xmlns:p14="http://schemas.microsoft.com/office/powerpoint/2010/main" val="3914707611"/>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rotWithShape="1">
          <a:blip r:embed="rId3">
            <a:extLst>
              <a:ext uri="{28A0092B-C50C-407E-A947-70E740481C1C}">
                <a14:useLocalDpi xmlns:a14="http://schemas.microsoft.com/office/drawing/2010/main" val="0"/>
              </a:ext>
            </a:extLst>
          </a:blip>
          <a:srcRect l="1546" t="511" r="51161"/>
          <a:stretch/>
        </p:blipFill>
        <p:spPr>
          <a:xfrm>
            <a:off x="6346658" y="-12272"/>
            <a:ext cx="6087316" cy="7006797"/>
          </a:xfrm>
          <a:prstGeom prst="rect">
            <a:avLst/>
          </a:prstGeom>
        </p:spPr>
      </p:pic>
      <p:sp>
        <p:nvSpPr>
          <p:cNvPr id="5" name="Rectangle 4"/>
          <p:cNvSpPr/>
          <p:nvPr/>
        </p:nvSpPr>
        <p:spPr bwMode="auto">
          <a:xfrm>
            <a:off x="2501" y="-1"/>
            <a:ext cx="6344006" cy="6994525"/>
          </a:xfrm>
          <a:prstGeom prst="rect">
            <a:avLst/>
          </a:prstGeom>
          <a:solidFill>
            <a:srgbClr val="4828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 name="Text Placeholder 1"/>
          <p:cNvSpPr>
            <a:spLocks noGrp="1"/>
          </p:cNvSpPr>
          <p:nvPr>
            <p:ph type="body" idx="1"/>
          </p:nvPr>
        </p:nvSpPr>
        <p:spPr>
          <a:xfrm>
            <a:off x="403653" y="196253"/>
            <a:ext cx="5541701" cy="5325740"/>
          </a:xfrm>
        </p:spPr>
        <p:txBody>
          <a:bodyPr/>
          <a:lstStyle/>
          <a:p>
            <a:r>
              <a:rPr lang="en-US" sz="3600" dirty="0"/>
              <a:t>Get Started with </a:t>
            </a:r>
            <a:r>
              <a:rPr lang="en-US" sz="3600" dirty="0" smtClean="0"/>
              <a:t>FastTrack</a:t>
            </a:r>
          </a:p>
          <a:p>
            <a:endParaRPr lang="en-US" sz="2448" dirty="0"/>
          </a:p>
          <a:p>
            <a:r>
              <a:rPr lang="en-US" sz="2400" dirty="0"/>
              <a:t>Go to </a:t>
            </a:r>
            <a:endParaRPr lang="en-US" sz="2400" dirty="0" smtClean="0"/>
          </a:p>
          <a:p>
            <a:r>
              <a:rPr lang="en-US" sz="2400" u="sng" dirty="0" smtClean="0">
                <a:hlinkClick r:id="rId4"/>
              </a:rPr>
              <a:t>http</a:t>
            </a:r>
            <a:r>
              <a:rPr lang="en-US" sz="2400" u="sng" dirty="0">
                <a:hlinkClick r:id="rId4"/>
              </a:rPr>
              <a:t>://aka.ms/fasttrackspc</a:t>
            </a:r>
            <a:endParaRPr lang="en-US" sz="2400" dirty="0"/>
          </a:p>
          <a:p>
            <a:endParaRPr lang="en-US" sz="2400" dirty="0" smtClean="0"/>
          </a:p>
          <a:p>
            <a:r>
              <a:rPr lang="en-US" sz="2400" dirty="0" smtClean="0"/>
              <a:t>Enter </a:t>
            </a:r>
            <a:r>
              <a:rPr lang="en-US" sz="2400" dirty="0"/>
              <a:t>the Promo Code “SPC2014”</a:t>
            </a:r>
          </a:p>
          <a:p>
            <a:pPr marL="466298" indent="-466298">
              <a:buAutoNum type="arabicPeriod"/>
            </a:pPr>
            <a:endParaRPr lang="en-US" sz="2400" dirty="0"/>
          </a:p>
          <a:p>
            <a:r>
              <a:rPr lang="en-US" sz="2400" dirty="0" smtClean="0"/>
              <a:t>Start your Office 365 experience</a:t>
            </a:r>
          </a:p>
          <a:p>
            <a:endParaRPr lang="en-US" sz="2400" dirty="0"/>
          </a:p>
          <a:p>
            <a:r>
              <a:rPr lang="en-US" sz="2400" dirty="0" smtClean="0"/>
              <a:t>Provision </a:t>
            </a:r>
            <a:r>
              <a:rPr lang="en-US" sz="2400" dirty="0"/>
              <a:t>scenarios to pilot members</a:t>
            </a:r>
          </a:p>
          <a:p>
            <a:r>
              <a:rPr lang="en-US" sz="2400" dirty="0"/>
              <a:t/>
            </a:r>
            <a:br>
              <a:rPr lang="en-US" sz="2400" dirty="0"/>
            </a:br>
            <a:r>
              <a:rPr lang="en-US" sz="2400" dirty="0"/>
              <a:t>Get direct feedback from our users and improve scenarios on your needs</a:t>
            </a:r>
          </a:p>
          <a:p>
            <a:r>
              <a:rPr lang="en-US" sz="2400" dirty="0"/>
              <a:t/>
            </a:r>
            <a:br>
              <a:rPr lang="en-US" sz="2400" dirty="0"/>
            </a:br>
            <a:r>
              <a:rPr lang="en-US" sz="2400" dirty="0"/>
              <a:t>Utilize guided deployment plans and change management resources</a:t>
            </a:r>
          </a:p>
          <a:p>
            <a:pPr marL="466298" indent="-466298">
              <a:buAutoNum type="arabicPeriod"/>
            </a:pPr>
            <a:endParaRPr lang="en-US" sz="1600" dirty="0"/>
          </a:p>
        </p:txBody>
      </p:sp>
      <p:pic>
        <p:nvPicPr>
          <p:cNvPr id="13" name="Picture 12"/>
          <p:cNvPicPr>
            <a:picLocks noChangeAspect="1"/>
          </p:cNvPicPr>
          <p:nvPr/>
        </p:nvPicPr>
        <p:blipFill>
          <a:blip r:embed="rId5"/>
          <a:stretch>
            <a:fillRect/>
          </a:stretch>
        </p:blipFill>
        <p:spPr>
          <a:xfrm>
            <a:off x="7285037" y="1058862"/>
            <a:ext cx="4858772" cy="463336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7105801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6344006" cy="7062787"/>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 name="Text Placeholder 1"/>
          <p:cNvSpPr>
            <a:spLocks noGrp="1"/>
          </p:cNvSpPr>
          <p:nvPr>
            <p:ph type="body" idx="1"/>
          </p:nvPr>
        </p:nvSpPr>
        <p:spPr>
          <a:xfrm>
            <a:off x="181511" y="220662"/>
            <a:ext cx="5940353" cy="5554340"/>
          </a:xfrm>
        </p:spPr>
        <p:txBody>
          <a:bodyPr/>
          <a:lstStyle/>
          <a:p>
            <a:r>
              <a:rPr lang="en-US" sz="3600" dirty="0" smtClean="0"/>
              <a:t>Learn more at the </a:t>
            </a:r>
          </a:p>
          <a:p>
            <a:r>
              <a:rPr lang="en-US" sz="3600" dirty="0" smtClean="0"/>
              <a:t>Microsoft Virtual Academy</a:t>
            </a:r>
          </a:p>
          <a:p>
            <a:r>
              <a:rPr lang="en-US" sz="3600" u="sng" dirty="0" smtClean="0">
                <a:solidFill>
                  <a:srgbClr val="FFC000"/>
                </a:solidFill>
              </a:rPr>
              <a:t>http://aka.ms/officeMVA</a:t>
            </a:r>
          </a:p>
          <a:p>
            <a:endParaRPr lang="en-US" sz="2400" dirty="0" smtClean="0"/>
          </a:p>
          <a:p>
            <a:pPr marL="342900" indent="-342900">
              <a:buClr>
                <a:schemeClr val="bg1"/>
              </a:buClr>
              <a:buSzPct val="100000"/>
              <a:buFont typeface="Arial" panose="020B0604020202020204" pitchFamily="34" charset="0"/>
              <a:buChar char="•"/>
            </a:pPr>
            <a:r>
              <a:rPr lang="en-US" sz="2400" dirty="0">
                <a:solidFill>
                  <a:schemeClr val="bg1"/>
                </a:solidFill>
              </a:rPr>
              <a:t>free online courses </a:t>
            </a:r>
            <a:r>
              <a:rPr lang="en-US" sz="2400" dirty="0" smtClean="0">
                <a:solidFill>
                  <a:schemeClr val="bg1"/>
                </a:solidFill>
              </a:rPr>
              <a:t>(live </a:t>
            </a:r>
            <a:r>
              <a:rPr lang="en-US" sz="2400" dirty="0">
                <a:solidFill>
                  <a:schemeClr val="bg1"/>
                </a:solidFill>
              </a:rPr>
              <a:t>and on-demand</a:t>
            </a:r>
            <a:r>
              <a:rPr lang="en-US" sz="2400" dirty="0" smtClean="0">
                <a:solidFill>
                  <a:schemeClr val="bg1"/>
                </a:solidFill>
              </a:rPr>
              <a:t>)</a:t>
            </a:r>
          </a:p>
          <a:p>
            <a:pPr marL="342900" indent="-342900">
              <a:buClr>
                <a:schemeClr val="bg1"/>
              </a:buClr>
              <a:buSzPct val="100000"/>
              <a:buFont typeface="Arial" panose="020B0604020202020204" pitchFamily="34" charset="0"/>
              <a:buChar char="•"/>
            </a:pPr>
            <a:r>
              <a:rPr lang="en-US" sz="2400" dirty="0" smtClean="0">
                <a:solidFill>
                  <a:schemeClr val="bg1"/>
                </a:solidFill>
              </a:rPr>
              <a:t>Guided lab walkthroughs</a:t>
            </a:r>
          </a:p>
          <a:p>
            <a:pPr marL="342900" indent="-342900">
              <a:buClr>
                <a:schemeClr val="bg1"/>
              </a:buClr>
              <a:buSzPct val="100000"/>
              <a:buFont typeface="Arial" panose="020B0604020202020204" pitchFamily="34" charset="0"/>
              <a:buChar char="•"/>
            </a:pPr>
            <a:r>
              <a:rPr lang="en-US" sz="2400" dirty="0" smtClean="0">
                <a:solidFill>
                  <a:schemeClr val="bg1"/>
                </a:solidFill>
              </a:rPr>
              <a:t>Microsoft </a:t>
            </a:r>
            <a:r>
              <a:rPr lang="en-US" sz="2400" dirty="0">
                <a:solidFill>
                  <a:schemeClr val="bg1"/>
                </a:solidFill>
              </a:rPr>
              <a:t>Press </a:t>
            </a:r>
            <a:r>
              <a:rPr lang="en-US" sz="2400" dirty="0" err="1" smtClean="0">
                <a:solidFill>
                  <a:schemeClr val="bg1"/>
                </a:solidFill>
              </a:rPr>
              <a:t>ebooks</a:t>
            </a:r>
            <a:endParaRPr lang="en-US" sz="2400" dirty="0" smtClean="0">
              <a:solidFill>
                <a:schemeClr val="bg1"/>
              </a:solidFill>
            </a:endParaRPr>
          </a:p>
          <a:p>
            <a:pPr marL="342900" indent="-342900">
              <a:buClr>
                <a:schemeClr val="bg1"/>
              </a:buClr>
              <a:buSzPct val="100000"/>
              <a:buFont typeface="Arial" panose="020B0604020202020204" pitchFamily="34" charset="0"/>
              <a:buChar char="•"/>
            </a:pPr>
            <a:r>
              <a:rPr lang="en-US" sz="2400" dirty="0" smtClean="0">
                <a:solidFill>
                  <a:schemeClr val="bg1"/>
                </a:solidFill>
              </a:rPr>
              <a:t>Microsoft certification preparation</a:t>
            </a:r>
          </a:p>
          <a:p>
            <a:pPr>
              <a:buClr>
                <a:schemeClr val="bg1"/>
              </a:buClr>
              <a:buSzPct val="100000"/>
            </a:pPr>
            <a:endParaRPr lang="en-US" sz="2400" dirty="0" smtClean="0">
              <a:solidFill>
                <a:schemeClr val="bg1"/>
              </a:solidFill>
            </a:endParaRPr>
          </a:p>
          <a:p>
            <a:r>
              <a:rPr lang="en-US" sz="3600" dirty="0" smtClean="0"/>
              <a:t>Get Office 365 Certified!</a:t>
            </a:r>
            <a:endParaRPr lang="en-US" sz="3600" dirty="0"/>
          </a:p>
          <a:p>
            <a:r>
              <a:rPr lang="en-US" sz="3600" u="sng" dirty="0" smtClean="0">
                <a:solidFill>
                  <a:srgbClr val="FFC000"/>
                </a:solidFill>
              </a:rPr>
              <a:t>http</a:t>
            </a:r>
            <a:r>
              <a:rPr lang="en-US" sz="3600" u="sng" dirty="0">
                <a:solidFill>
                  <a:srgbClr val="FFC000"/>
                </a:solidFill>
              </a:rPr>
              <a:t>://</a:t>
            </a:r>
            <a:r>
              <a:rPr lang="en-US" sz="3600" u="sng" dirty="0" smtClean="0">
                <a:solidFill>
                  <a:srgbClr val="FFC000"/>
                </a:solidFill>
              </a:rPr>
              <a:t>aka.ms/office365mcsa</a:t>
            </a:r>
          </a:p>
          <a:p>
            <a:pPr marL="342900" indent="-342900">
              <a:buClr>
                <a:schemeClr val="bg1"/>
              </a:buClr>
              <a:buSzPct val="100000"/>
              <a:buFont typeface="Arial" panose="020B0604020202020204" pitchFamily="34" charset="0"/>
              <a:buChar char="•"/>
            </a:pPr>
            <a:r>
              <a:rPr lang="en-US" sz="2400" dirty="0" smtClean="0">
                <a:solidFill>
                  <a:schemeClr val="bg1"/>
                </a:solidFill>
              </a:rPr>
              <a:t>Managing Office 365 Identities and requirements</a:t>
            </a:r>
          </a:p>
          <a:p>
            <a:pPr marL="342900" indent="-342900">
              <a:buClr>
                <a:schemeClr val="bg1"/>
              </a:buClr>
              <a:buSzPct val="100000"/>
              <a:buFont typeface="Arial" panose="020B0604020202020204" pitchFamily="34" charset="0"/>
              <a:buChar char="•"/>
            </a:pPr>
            <a:r>
              <a:rPr lang="en-US" sz="2400" dirty="0" smtClean="0">
                <a:solidFill>
                  <a:schemeClr val="bg1"/>
                </a:solidFill>
              </a:rPr>
              <a:t>Enabling Office 365 Services</a:t>
            </a:r>
            <a:endParaRPr lang="en-US" sz="2400" dirty="0">
              <a:solidFill>
                <a:schemeClr val="bg1"/>
              </a:solidFill>
            </a:endParaRPr>
          </a:p>
          <a:p>
            <a:endParaRPr lang="en-US" sz="2400" u="sng" dirty="0">
              <a:solidFill>
                <a:srgbClr val="FFC000"/>
              </a:solidFill>
            </a:endParaRPr>
          </a:p>
          <a:p>
            <a:pPr>
              <a:buClr>
                <a:schemeClr val="bg1"/>
              </a:buClr>
              <a:buSzPct val="100000"/>
            </a:pPr>
            <a:endParaRPr lang="en-US" sz="2400" dirty="0">
              <a:solidFill>
                <a:schemeClr val="bg1"/>
              </a:solidFill>
            </a:endParaRPr>
          </a:p>
        </p:txBody>
      </p:sp>
      <p:pic>
        <p:nvPicPr>
          <p:cNvPr id="1026" name="Picture 2" descr="MSC13_Illus_Cloud_003_rgb"/>
          <p:cNvPicPr>
            <a:picLocks noChangeAspect="1" noChangeArrowheads="1"/>
          </p:cNvPicPr>
          <p:nvPr/>
        </p:nvPicPr>
        <p:blipFill rotWithShape="1">
          <a:blip r:embed="rId3">
            <a:extLst>
              <a:ext uri="{28A0092B-C50C-407E-A947-70E740481C1C}">
                <a14:useLocalDpi xmlns:a14="http://schemas.microsoft.com/office/drawing/2010/main" val="0"/>
              </a:ext>
            </a:extLst>
          </a:blip>
          <a:srcRect b="10221"/>
          <a:stretch/>
        </p:blipFill>
        <p:spPr bwMode="auto">
          <a:xfrm>
            <a:off x="6344549" y="1"/>
            <a:ext cx="6091925" cy="7078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49855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9233" y="3146782"/>
            <a:ext cx="3288507" cy="700960"/>
          </a:xfrm>
          <a:prstGeom prst="rect">
            <a:avLst/>
          </a:prstGeom>
        </p:spPr>
      </p:pic>
      <p:sp>
        <p:nvSpPr>
          <p:cNvPr id="5" name="Text Box 3"/>
          <p:cNvSpPr txBox="1">
            <a:spLocks noChangeArrowheads="1"/>
          </p:cNvSpPr>
          <p:nvPr/>
        </p:nvSpPr>
        <p:spPr bwMode="blackWhite">
          <a:xfrm>
            <a:off x="273051" y="6079032"/>
            <a:ext cx="10974388" cy="618631"/>
          </a:xfrm>
          <a:prstGeom prst="rect">
            <a:avLst/>
          </a:prstGeom>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a:t>
            </a:r>
            <a:r>
              <a:rPr lang="en-US" sz="700" dirty="0" smtClean="0">
                <a:gradFill>
                  <a:gsLst>
                    <a:gs pos="0">
                      <a:schemeClr val="tx1"/>
                    </a:gs>
                    <a:gs pos="100000">
                      <a:schemeClr val="tx1"/>
                    </a:gs>
                  </a:gsLst>
                  <a:lin ang="5400000" scaled="0"/>
                </a:gradFill>
                <a:cs typeface="Segoe UI" pitchFamily="34" charset="0"/>
              </a:rPr>
              <a:t>2014 </a:t>
            </a:r>
            <a:r>
              <a:rPr lang="en-US" sz="700" dirty="0">
                <a:gradFill>
                  <a:gsLst>
                    <a:gs pos="0">
                      <a:schemeClr val="tx1"/>
                    </a:gs>
                    <a:gs pos="100000">
                      <a:schemeClr val="tx1"/>
                    </a:gs>
                  </a:gsLst>
                  <a:lin ang="5400000" scaled="0"/>
                </a:gradFill>
                <a:cs typeface="Segoe UI" pitchFamily="34" charset="0"/>
              </a:rPr>
              <a:t>Microsoft Corporation. All rights reserved. Microsoft, Windows, </a:t>
            </a:r>
            <a:r>
              <a:rPr lang="en-US" sz="700" dirty="0" smtClean="0">
                <a:gradFill>
                  <a:gsLst>
                    <a:gs pos="0">
                      <a:schemeClr val="tx1"/>
                    </a:gs>
                    <a:gs pos="100000">
                      <a:schemeClr val="tx1"/>
                    </a:gs>
                  </a:gsLst>
                  <a:lin ang="5400000" scaled="0"/>
                </a:gradFill>
                <a:cs typeface="Segoe UI" pitchFamily="34" charset="0"/>
              </a:rPr>
              <a:t>and </a:t>
            </a:r>
            <a:r>
              <a:rPr lang="en-US" sz="700" dirty="0">
                <a:gradFill>
                  <a:gsLst>
                    <a:gs pos="0">
                      <a:schemeClr val="tx1"/>
                    </a:gs>
                    <a:gs pos="100000">
                      <a:schemeClr val="tx1"/>
                    </a:gs>
                  </a:gsLst>
                  <a:lin ang="5400000" scaled="0"/>
                </a:gradFill>
                <a:cs typeface="Segoe UI" pitchFamily="34" charset="0"/>
              </a:rPr>
              <a:t>other product names are or may be registered trademarks and/or trademarks in the U.S. and/or other countries.</a:t>
            </a:r>
          </a:p>
          <a:p>
            <a:pPr defTabSz="932290" eaLnBrk="0" hangingPunct="0"/>
            <a:r>
              <a:rPr lang="en-US" sz="700" dirty="0">
                <a:gradFill>
                  <a:gsLst>
                    <a:gs pos="0">
                      <a:schemeClr val="tx1"/>
                    </a:gs>
                    <a:gs pos="100000">
                      <a:schemeClr val="tx1"/>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257316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5565740" y="1935073"/>
            <a:ext cx="6380157" cy="3086189"/>
            <a:chOff x="5429251" y="1854201"/>
            <a:chExt cx="6255624" cy="3025950"/>
          </a:xfrm>
        </p:grpSpPr>
        <p:sp>
          <p:nvSpPr>
            <p:cNvPr id="69" name="Pentagon 68"/>
            <p:cNvSpPr/>
            <p:nvPr/>
          </p:nvSpPr>
          <p:spPr bwMode="auto">
            <a:xfrm flipH="1">
              <a:off x="5429251" y="1854201"/>
              <a:ext cx="6255624" cy="3025950"/>
            </a:xfrm>
            <a:prstGeom prst="homePlate">
              <a:avLst>
                <a:gd name="adj" fmla="val 44443"/>
              </a:avLst>
            </a:prstGeom>
            <a:gradFill flip="none" rotWithShape="1">
              <a:gsLst>
                <a:gs pos="0">
                  <a:srgbClr val="0070C0">
                    <a:alpha val="56000"/>
                  </a:srgbClr>
                </a:gs>
                <a:gs pos="50000">
                  <a:srgbClr val="0070C0"/>
                </a:gs>
                <a:gs pos="100000">
                  <a:srgbClr val="0070C0"/>
                </a:gs>
              </a:gsLst>
              <a:lin ang="10800000" scaled="1"/>
              <a:tileRect/>
            </a:gradFill>
            <a:ln w="76200" cap="flat" cmpd="sng" algn="ctr">
              <a:noFill/>
              <a:prstDash val="solid"/>
              <a:headEnd type="none" w="med" len="med"/>
              <a:tailEnd type="none" w="med" len="med"/>
            </a:ln>
            <a:effectLst>
              <a:outerShdw blurRad="50800" dist="38100" dir="5400000" algn="t" rotWithShape="0">
                <a:prstClr val="black">
                  <a:alpha val="40000"/>
                </a:prstClr>
              </a:outerShdw>
            </a:effectLst>
          </p:spPr>
          <p:txBody>
            <a:bodyPr vert="horz" wrap="square" lIns="124320" tIns="62160" rIns="124320" bIns="62160" numCol="1" rtlCol="0" anchor="ctr" anchorCtr="0" compatLnSpc="1">
              <a:prstTxWarp prst="textNoShape">
                <a:avLst/>
              </a:prstTxWarp>
            </a:bodyPr>
            <a:lstStyle/>
            <a:p>
              <a:pPr algn="ctr" defTabSz="1242835" fontAlgn="base">
                <a:spcBef>
                  <a:spcPct val="0"/>
                </a:spcBef>
                <a:spcAft>
                  <a:spcPct val="0"/>
                </a:spcAft>
              </a:pPr>
              <a:endParaRPr lang="en-US" sz="2958" kern="0" dirty="0">
                <a:gradFill>
                  <a:gsLst>
                    <a:gs pos="0">
                      <a:srgbClr val="FFFFFF"/>
                    </a:gs>
                    <a:gs pos="100000">
                      <a:srgbClr val="FFFFFF"/>
                    </a:gs>
                  </a:gsLst>
                  <a:lin ang="5400000" scaled="0"/>
                </a:gradFill>
              </a:endParaRPr>
            </a:p>
          </p:txBody>
        </p:sp>
        <p:sp>
          <p:nvSpPr>
            <p:cNvPr id="70" name="Text Placeholder 12"/>
            <p:cNvSpPr txBox="1">
              <a:spLocks/>
            </p:cNvSpPr>
            <p:nvPr/>
          </p:nvSpPr>
          <p:spPr>
            <a:xfrm>
              <a:off x="6533708" y="2255839"/>
              <a:ext cx="5140656" cy="1076064"/>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68" dirty="0">
                  <a:solidFill>
                    <a:srgbClr val="FFFFFF"/>
                  </a:solidFill>
                </a:rPr>
                <a:t>Enterprise-grade </a:t>
              </a:r>
            </a:p>
            <a:p>
              <a:pPr algn="ctr">
                <a:defRPr/>
              </a:pPr>
              <a:r>
                <a:rPr lang="en-US" sz="3468" dirty="0">
                  <a:solidFill>
                    <a:srgbClr val="FFFFFF"/>
                  </a:solidFill>
                </a:rPr>
                <a:t>cloud services</a:t>
              </a:r>
            </a:p>
          </p:txBody>
        </p:sp>
        <p:grpSp>
          <p:nvGrpSpPr>
            <p:cNvPr id="71" name="Group 70"/>
            <p:cNvGrpSpPr/>
            <p:nvPr/>
          </p:nvGrpSpPr>
          <p:grpSpPr>
            <a:xfrm>
              <a:off x="7378445" y="3459626"/>
              <a:ext cx="3646529" cy="1345302"/>
              <a:chOff x="7331273" y="2878913"/>
              <a:chExt cx="3646529" cy="1345302"/>
            </a:xfrm>
          </p:grpSpPr>
          <p:pic>
            <p:nvPicPr>
              <p:cNvPr id="73" name="Picture 72" descr="C:\Users\chrisw\Desktop\Cloud Services 3.png"/>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black">
              <a:xfrm>
                <a:off x="7331273" y="3193511"/>
                <a:ext cx="1038562" cy="716106"/>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7"/>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8590599" y="3231524"/>
                <a:ext cx="488082" cy="640080"/>
              </a:xfrm>
              <a:prstGeom prst="rect">
                <a:avLst/>
              </a:prstGeom>
              <a:noFill/>
            </p:spPr>
          </p:pic>
          <p:pic>
            <p:nvPicPr>
              <p:cNvPr id="75" name="Picture 5"/>
              <p:cNvPicPr>
                <a:picLocks noChangeAspect="1" noChangeArrowheads="1"/>
              </p:cNvPicPr>
              <p:nvPr/>
            </p:nvPicPr>
            <p:blipFill>
              <a:blip r:embed="rId6" cstate="print">
                <a:biLevel thresh="25000"/>
                <a:extLst>
                  <a:ext uri="{28A0092B-C50C-407E-A947-70E740481C1C}">
                    <a14:useLocalDpi xmlns:a14="http://schemas.microsoft.com/office/drawing/2010/main" val="0"/>
                  </a:ext>
                </a:extLst>
              </a:blip>
              <a:stretch>
                <a:fillRect/>
              </a:stretch>
            </p:blipFill>
            <p:spPr bwMode="auto">
              <a:xfrm>
                <a:off x="9193115" y="2878913"/>
                <a:ext cx="1784687" cy="1345302"/>
              </a:xfrm>
              <a:prstGeom prst="rect">
                <a:avLst/>
              </a:prstGeom>
              <a:noFill/>
            </p:spPr>
          </p:pic>
        </p:grpSp>
      </p:grpSp>
      <p:sp>
        <p:nvSpPr>
          <p:cNvPr id="24" name="Rectangle 23"/>
          <p:cNvSpPr/>
          <p:nvPr/>
        </p:nvSpPr>
        <p:spPr>
          <a:xfrm>
            <a:off x="794275" y="5203243"/>
            <a:ext cx="2117010" cy="1255246"/>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56" tIns="186521" rIns="93256" bIns="46628"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652" dirty="0">
                <a:solidFill>
                  <a:srgbClr val="FFFFFF"/>
                </a:solidFill>
                <a:latin typeface="Segoe UI Light" pitchFamily="34" charset="0"/>
              </a:rPr>
              <a:t>Dynamic workplace</a:t>
            </a:r>
          </a:p>
        </p:txBody>
      </p:sp>
      <p:sp>
        <p:nvSpPr>
          <p:cNvPr id="25" name="Rectangle 24"/>
          <p:cNvSpPr/>
          <p:nvPr/>
        </p:nvSpPr>
        <p:spPr>
          <a:xfrm>
            <a:off x="2994744" y="5203243"/>
            <a:ext cx="2117010" cy="1255246"/>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56" tIns="186521" rIns="93256" bIns="46628"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652" dirty="0">
                <a:solidFill>
                  <a:srgbClr val="FFFFFF"/>
                </a:solidFill>
                <a:latin typeface="Segoe UI Light" pitchFamily="34" charset="0"/>
              </a:rPr>
              <a:t>Making </a:t>
            </a:r>
          </a:p>
          <a:p>
            <a:pPr algn="ctr" defTabSz="932290" fontAlgn="base">
              <a:spcBef>
                <a:spcPct val="0"/>
              </a:spcBef>
              <a:spcAft>
                <a:spcPct val="0"/>
              </a:spcAft>
            </a:pPr>
            <a:r>
              <a:rPr lang="en-US" sz="2652" dirty="0">
                <a:solidFill>
                  <a:srgbClr val="FFFFFF"/>
                </a:solidFill>
                <a:latin typeface="Segoe UI Light" pitchFamily="34" charset="0"/>
              </a:rPr>
              <a:t>sense of it all</a:t>
            </a:r>
          </a:p>
        </p:txBody>
      </p:sp>
      <p:sp>
        <p:nvSpPr>
          <p:cNvPr id="26" name="Rectangle 25"/>
          <p:cNvSpPr/>
          <p:nvPr/>
        </p:nvSpPr>
        <p:spPr>
          <a:xfrm>
            <a:off x="5195213" y="5203243"/>
            <a:ext cx="2117010" cy="1255246"/>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56" tIns="186521" rIns="93256" bIns="46628"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652" dirty="0">
                <a:solidFill>
                  <a:srgbClr val="FFFFFF"/>
                </a:solidFill>
                <a:latin typeface="Segoe UI Light" pitchFamily="34" charset="0"/>
              </a:rPr>
              <a:t>Merging home &amp; work</a:t>
            </a:r>
          </a:p>
        </p:txBody>
      </p:sp>
      <p:sp>
        <p:nvSpPr>
          <p:cNvPr id="27" name="Rectangle 26"/>
          <p:cNvSpPr/>
          <p:nvPr/>
        </p:nvSpPr>
        <p:spPr>
          <a:xfrm>
            <a:off x="7395681" y="5203243"/>
            <a:ext cx="2117010" cy="1255246"/>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56" tIns="186521" rIns="93256" bIns="46628"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652" dirty="0">
                <a:solidFill>
                  <a:srgbClr val="FFFFFF"/>
                </a:solidFill>
                <a:latin typeface="Segoe UI Light" pitchFamily="34" charset="0"/>
              </a:rPr>
              <a:t>Natural expression</a:t>
            </a:r>
          </a:p>
        </p:txBody>
      </p:sp>
      <p:sp>
        <p:nvSpPr>
          <p:cNvPr id="28" name="Rectangle 27"/>
          <p:cNvSpPr/>
          <p:nvPr/>
        </p:nvSpPr>
        <p:spPr>
          <a:xfrm>
            <a:off x="9596150" y="5203243"/>
            <a:ext cx="2117010" cy="1255246"/>
          </a:xfrm>
          <a:prstGeom prst="rect">
            <a:avLst/>
          </a:prstGeom>
          <a:solidFill>
            <a:srgbClr val="292929">
              <a:alpha val="61176"/>
            </a:srgbClr>
          </a:solidFill>
          <a:ln>
            <a:solidFill>
              <a:srgbClr val="FFFFFF">
                <a:alpha val="30196"/>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56" tIns="186521" rIns="93256" bIns="46628" numCol="1" spcCol="0" rtlCol="0" fromWordArt="0" anchor="ctr" anchorCtr="0" forceAA="0" compatLnSpc="1">
            <a:prstTxWarp prst="textNoShape">
              <a:avLst/>
            </a:prstTxWarp>
            <a:noAutofit/>
          </a:bodyPr>
          <a:lstStyle/>
          <a:p>
            <a:pPr algn="ctr" defTabSz="932290" fontAlgn="base">
              <a:spcBef>
                <a:spcPct val="0"/>
              </a:spcBef>
              <a:spcAft>
                <a:spcPct val="0"/>
              </a:spcAft>
            </a:pPr>
            <a:r>
              <a:rPr lang="en-US" sz="2652" dirty="0">
                <a:solidFill>
                  <a:srgbClr val="FFFFFF"/>
                </a:solidFill>
                <a:latin typeface="Segoe UI Light" pitchFamily="34" charset="0"/>
              </a:rPr>
              <a:t>Responsible organization</a:t>
            </a:r>
          </a:p>
        </p:txBody>
      </p:sp>
      <p:sp>
        <p:nvSpPr>
          <p:cNvPr id="2" name="Title 1"/>
          <p:cNvSpPr>
            <a:spLocks noGrp="1"/>
          </p:cNvSpPr>
          <p:nvPr>
            <p:ph type="title"/>
          </p:nvPr>
        </p:nvSpPr>
        <p:spPr/>
        <p:txBody>
          <a:bodyPr/>
          <a:lstStyle/>
          <a:p>
            <a:r>
              <a:rPr lang="en-US" dirty="0"/>
              <a:t>Office 365 is more than a cloud service</a:t>
            </a:r>
          </a:p>
        </p:txBody>
      </p:sp>
      <p:grpSp>
        <p:nvGrpSpPr>
          <p:cNvPr id="13" name="Group 12"/>
          <p:cNvGrpSpPr/>
          <p:nvPr/>
        </p:nvGrpSpPr>
        <p:grpSpPr>
          <a:xfrm>
            <a:off x="512304" y="1935073"/>
            <a:ext cx="6462055" cy="3086188"/>
            <a:chOff x="474451" y="1854200"/>
            <a:chExt cx="6335923" cy="3025949"/>
          </a:xfrm>
        </p:grpSpPr>
        <p:sp>
          <p:nvSpPr>
            <p:cNvPr id="39" name="Pentagon 38"/>
            <p:cNvSpPr/>
            <p:nvPr/>
          </p:nvSpPr>
          <p:spPr bwMode="auto">
            <a:xfrm>
              <a:off x="474451" y="1854200"/>
              <a:ext cx="6335923" cy="3025949"/>
            </a:xfrm>
            <a:prstGeom prst="homePlate">
              <a:avLst>
                <a:gd name="adj" fmla="val 46296"/>
              </a:avLst>
            </a:prstGeom>
            <a:solidFill>
              <a:schemeClr val="tx2"/>
            </a:solidFill>
            <a:ln w="76200" cap="flat" cmpd="sng" algn="ctr">
              <a:noFill/>
              <a:prstDash val="solid"/>
              <a:headEnd type="none" w="med" len="med"/>
              <a:tailEnd type="none" w="med" len="med"/>
            </a:ln>
            <a:effectLst>
              <a:outerShdw blurRad="50800" dist="38100" dir="5400000" algn="t" rotWithShape="0">
                <a:prstClr val="black">
                  <a:alpha val="40000"/>
                </a:prstClr>
              </a:outerShdw>
            </a:effectLst>
          </p:spPr>
          <p:txBody>
            <a:bodyPr vert="horz" wrap="square" lIns="124320" tIns="62160" rIns="124320" bIns="62160" numCol="1" rtlCol="0" anchor="ctr" anchorCtr="0" compatLnSpc="1">
              <a:prstTxWarp prst="textNoShape">
                <a:avLst/>
              </a:prstTxWarp>
            </a:bodyPr>
            <a:lstStyle/>
            <a:p>
              <a:pPr algn="ctr" defTabSz="1242835" fontAlgn="base">
                <a:spcBef>
                  <a:spcPct val="0"/>
                </a:spcBef>
                <a:spcAft>
                  <a:spcPct val="0"/>
                </a:spcAft>
              </a:pPr>
              <a:endParaRPr lang="en-US" sz="2958" kern="0" dirty="0">
                <a:gradFill>
                  <a:gsLst>
                    <a:gs pos="0">
                      <a:srgbClr val="FFFFFF"/>
                    </a:gs>
                    <a:gs pos="100000">
                      <a:srgbClr val="FFFFFF"/>
                    </a:gs>
                  </a:gsLst>
                  <a:lin ang="5400000" scaled="0"/>
                </a:gradFill>
              </a:endParaRPr>
            </a:p>
          </p:txBody>
        </p:sp>
        <p:grpSp>
          <p:nvGrpSpPr>
            <p:cNvPr id="54" name="Group 53"/>
            <p:cNvGrpSpPr/>
            <p:nvPr/>
          </p:nvGrpSpPr>
          <p:grpSpPr>
            <a:xfrm>
              <a:off x="1174541" y="3526526"/>
              <a:ext cx="3807480" cy="1012901"/>
              <a:chOff x="822575" y="3119837"/>
              <a:chExt cx="3807480" cy="1012901"/>
            </a:xfrm>
          </p:grpSpPr>
          <p:pic>
            <p:nvPicPr>
              <p:cNvPr id="55" name="Picture 54"/>
              <p:cNvPicPr>
                <a:picLocks noChangeAspect="1"/>
              </p:cNvPicPr>
              <p:nvPr/>
            </p:nvPicPr>
            <p:blipFill>
              <a:blip r:embed="rId7" cstate="print">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tretch>
                <a:fillRect/>
              </a:stretch>
            </p:blipFill>
            <p:spPr>
              <a:xfrm>
                <a:off x="4376462" y="3611227"/>
                <a:ext cx="253593" cy="487218"/>
              </a:xfrm>
              <a:prstGeom prst="rect">
                <a:avLst/>
              </a:prstGeom>
            </p:spPr>
          </p:pic>
          <p:grpSp>
            <p:nvGrpSpPr>
              <p:cNvPr id="56" name="Group 58"/>
              <p:cNvGrpSpPr>
                <a:grpSpLocks noChangeAspect="1"/>
              </p:cNvGrpSpPr>
              <p:nvPr/>
            </p:nvGrpSpPr>
            <p:grpSpPr>
              <a:xfrm>
                <a:off x="3338470" y="3493511"/>
                <a:ext cx="790626" cy="609600"/>
                <a:chOff x="1919150" y="3044496"/>
                <a:chExt cx="666391" cy="475141"/>
              </a:xfrm>
              <a:solidFill>
                <a:srgbClr val="FFFFFF"/>
              </a:solidFill>
            </p:grpSpPr>
            <p:sp>
              <p:nvSpPr>
                <p:cNvPr id="64" name="Round Same Side Corner Rectangle 11"/>
                <p:cNvSpPr/>
                <p:nvPr/>
              </p:nvSpPr>
              <p:spPr>
                <a:xfrm>
                  <a:off x="1970085" y="3044496"/>
                  <a:ext cx="564520" cy="361776"/>
                </a:xfrm>
                <a:custGeom>
                  <a:avLst/>
                  <a:gdLst/>
                  <a:ahLst/>
                  <a:cxnLst/>
                  <a:rect l="l" t="t" r="r" b="b"/>
                  <a:pathLst>
                    <a:path w="564520" h="361776">
                      <a:moveTo>
                        <a:pt x="21117" y="19360"/>
                      </a:moveTo>
                      <a:lnTo>
                        <a:pt x="21117" y="345592"/>
                      </a:lnTo>
                      <a:lnTo>
                        <a:pt x="543404" y="345592"/>
                      </a:lnTo>
                      <a:lnTo>
                        <a:pt x="543404"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grpFill/>
                <a:ln w="25400" cap="flat" cmpd="sng" algn="ctr">
                  <a:noFill/>
                  <a:prstDash val="solid"/>
                </a:ln>
                <a:effectLst/>
              </p:spPr>
              <p:txBody>
                <a:bodyPr rtlCol="0" anchor="ctr"/>
                <a:lstStyle/>
                <a:p>
                  <a:pPr algn="ctr">
                    <a:defRPr/>
                  </a:pPr>
                  <a:endParaRPr lang="en-US" sz="1836" kern="0">
                    <a:solidFill>
                      <a:srgbClr val="F2F2F2"/>
                    </a:solidFill>
                  </a:endParaRPr>
                </a:p>
              </p:txBody>
            </p:sp>
            <p:sp>
              <p:nvSpPr>
                <p:cNvPr id="65" name="Trapezoid 12"/>
                <p:cNvSpPr/>
                <p:nvPr/>
              </p:nvSpPr>
              <p:spPr>
                <a:xfrm>
                  <a:off x="1919150" y="3408078"/>
                  <a:ext cx="666391" cy="84127"/>
                </a:xfrm>
                <a:custGeom>
                  <a:avLst/>
                  <a:gdLst/>
                  <a:ahLst/>
                  <a:cxnLst/>
                  <a:rect l="l" t="t" r="r" b="b"/>
                  <a:pathLst>
                    <a:path w="666391" h="84127">
                      <a:moveTo>
                        <a:pt x="257990" y="52557"/>
                      </a:moveTo>
                      <a:lnTo>
                        <a:pt x="241755" y="79989"/>
                      </a:lnTo>
                      <a:lnTo>
                        <a:pt x="424635" y="79989"/>
                      </a:lnTo>
                      <a:lnTo>
                        <a:pt x="408400" y="52557"/>
                      </a:lnTo>
                      <a:close/>
                      <a:moveTo>
                        <a:pt x="49787" y="0"/>
                      </a:moveTo>
                      <a:lnTo>
                        <a:pt x="616604" y="0"/>
                      </a:lnTo>
                      <a:lnTo>
                        <a:pt x="666391" y="84127"/>
                      </a:lnTo>
                      <a:lnTo>
                        <a:pt x="0" y="84127"/>
                      </a:lnTo>
                      <a:close/>
                    </a:path>
                  </a:pathLst>
                </a:custGeom>
                <a:grpFill/>
                <a:ln w="25400" cap="flat" cmpd="sng" algn="ctr">
                  <a:noFill/>
                  <a:prstDash val="solid"/>
                </a:ln>
                <a:effectLst/>
              </p:spPr>
              <p:txBody>
                <a:bodyPr rtlCol="0" anchor="ctr"/>
                <a:lstStyle/>
                <a:p>
                  <a:pPr algn="ctr">
                    <a:defRPr/>
                  </a:pPr>
                  <a:endParaRPr lang="en-US" sz="1836" kern="0">
                    <a:solidFill>
                      <a:srgbClr val="F2F2F2"/>
                    </a:solidFill>
                  </a:endParaRPr>
                </a:p>
              </p:txBody>
            </p:sp>
            <p:sp>
              <p:nvSpPr>
                <p:cNvPr id="66" name="Rectangle 65"/>
                <p:cNvSpPr/>
                <p:nvPr/>
              </p:nvSpPr>
              <p:spPr>
                <a:xfrm>
                  <a:off x="1919446" y="3492205"/>
                  <a:ext cx="665798" cy="27432"/>
                </a:xfrm>
                <a:prstGeom prst="rect">
                  <a:avLst/>
                </a:prstGeom>
                <a:grpFill/>
                <a:ln w="25400" cap="flat" cmpd="sng" algn="ctr">
                  <a:noFill/>
                  <a:prstDash val="solid"/>
                </a:ln>
                <a:effectLst/>
              </p:spPr>
              <p:txBody>
                <a:bodyPr rtlCol="0" anchor="ctr"/>
                <a:lstStyle/>
                <a:p>
                  <a:pPr algn="ctr">
                    <a:defRPr/>
                  </a:pPr>
                  <a:endParaRPr lang="en-US" sz="1836" kern="0">
                    <a:solidFill>
                      <a:srgbClr val="F2F2F2"/>
                    </a:solidFill>
                  </a:endParaRPr>
                </a:p>
              </p:txBody>
            </p:sp>
          </p:grpSp>
          <p:grpSp>
            <p:nvGrpSpPr>
              <p:cNvPr id="58" name="Group 57"/>
              <p:cNvGrpSpPr/>
              <p:nvPr/>
            </p:nvGrpSpPr>
            <p:grpSpPr bwMode="black">
              <a:xfrm>
                <a:off x="822575" y="3429000"/>
                <a:ext cx="733998" cy="684322"/>
                <a:chOff x="2993403" y="3953114"/>
                <a:chExt cx="930764" cy="918513"/>
              </a:xfrm>
            </p:grpSpPr>
            <p:pic>
              <p:nvPicPr>
                <p:cNvPr id="62" name="Picture 61"/>
                <p:cNvPicPr>
                  <a:picLocks noChangeAspect="1"/>
                </p:cNvPicPr>
                <p:nvPr/>
              </p:nvPicPr>
              <p:blipFill>
                <a:blip r:embed="rId9" cstate="print">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2993403" y="4341602"/>
                  <a:ext cx="394555" cy="530025"/>
                </a:xfrm>
                <a:prstGeom prst="rect">
                  <a:avLst/>
                </a:prstGeom>
              </p:spPr>
            </p:pic>
            <p:sp>
              <p:nvSpPr>
                <p:cNvPr id="63" name="Freeform 61"/>
                <p:cNvSpPr>
                  <a:spLocks/>
                </p:cNvSpPr>
                <p:nvPr/>
              </p:nvSpPr>
              <p:spPr bwMode="black">
                <a:xfrm rot="10800000">
                  <a:off x="3356968" y="3953114"/>
                  <a:ext cx="567199"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3260" tIns="46630" rIns="93260" bIns="46630" numCol="1" anchor="t" anchorCtr="0" compatLnSpc="1">
                  <a:prstTxWarp prst="textNoShape">
                    <a:avLst/>
                  </a:prstTxWarp>
                </a:bodyPr>
                <a:lstStyle/>
                <a:p>
                  <a:endParaRPr lang="en-US" sz="918" dirty="0">
                    <a:solidFill>
                      <a:srgbClr val="FFFFFF"/>
                    </a:solidFill>
                  </a:endParaRPr>
                </a:p>
              </p:txBody>
            </p:sp>
          </p:grpSp>
          <p:sp>
            <p:nvSpPr>
              <p:cNvPr id="60" name="Freeform 7"/>
              <p:cNvSpPr>
                <a:spLocks noChangeAspect="1" noEditPoints="1"/>
              </p:cNvSpPr>
              <p:nvPr/>
            </p:nvSpPr>
            <p:spPr bwMode="auto">
              <a:xfrm>
                <a:off x="1856223" y="3119837"/>
                <a:ext cx="1275534" cy="1012901"/>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rgbClr val="FFFFFF"/>
              </a:solidFill>
              <a:ln w="25400" cap="flat" cmpd="sng" algn="ctr">
                <a:noFill/>
                <a:prstDash val="solid"/>
                <a:headEnd type="none" w="med" len="med"/>
                <a:tailEnd type="none" w="med" len="med"/>
              </a:ln>
              <a:effectLst/>
            </p:spPr>
            <p:txBody>
              <a:bodyPr vert="horz" wrap="square" lIns="118351" tIns="59176" rIns="118351" bIns="59176" numCol="1" rtlCol="0" anchor="ctr" anchorCtr="0" compatLnSpc="1">
                <a:prstTxWarp prst="textNoShape">
                  <a:avLst/>
                </a:prstTxWarp>
              </a:bodyPr>
              <a:lstStyle/>
              <a:p>
                <a:pPr defTabSz="1065194">
                  <a:defRPr/>
                </a:pPr>
                <a:endParaRPr lang="en-US" sz="2856" kern="0" spc="-174">
                  <a:solidFill>
                    <a:srgbClr val="F2F2F2"/>
                  </a:solidFill>
                  <a:latin typeface="Segoe Light" pitchFamily="34" charset="0"/>
                </a:endParaRPr>
              </a:p>
            </p:txBody>
          </p:sp>
        </p:grpSp>
        <p:grpSp>
          <p:nvGrpSpPr>
            <p:cNvPr id="11" name="Group 10"/>
            <p:cNvGrpSpPr/>
            <p:nvPr/>
          </p:nvGrpSpPr>
          <p:grpSpPr>
            <a:xfrm>
              <a:off x="481013" y="2312988"/>
              <a:ext cx="4948238" cy="937713"/>
              <a:chOff x="481013" y="2236788"/>
              <a:chExt cx="4948238" cy="937713"/>
            </a:xfrm>
          </p:grpSpPr>
          <p:sp>
            <p:nvSpPr>
              <p:cNvPr id="49" name="Text Placeholder 12"/>
              <p:cNvSpPr txBox="1">
                <a:spLocks/>
              </p:cNvSpPr>
              <p:nvPr/>
            </p:nvSpPr>
            <p:spPr>
              <a:xfrm>
                <a:off x="481013" y="2236788"/>
                <a:ext cx="4948238" cy="480324"/>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68" dirty="0">
                    <a:solidFill>
                      <a:srgbClr val="FFFFFF"/>
                    </a:solidFill>
                  </a:rPr>
                  <a:t>Comprehensive tools</a:t>
                </a:r>
              </a:p>
            </p:txBody>
          </p:sp>
          <p:sp>
            <p:nvSpPr>
              <p:cNvPr id="76" name="Text Placeholder 12"/>
              <p:cNvSpPr txBox="1">
                <a:spLocks/>
              </p:cNvSpPr>
              <p:nvPr/>
            </p:nvSpPr>
            <p:spPr>
              <a:xfrm>
                <a:off x="481013" y="2694177"/>
                <a:ext cx="4948238" cy="480324"/>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defRPr/>
                </a:pPr>
                <a:r>
                  <a:rPr lang="en-US" sz="3468" dirty="0">
                    <a:solidFill>
                      <a:srgbClr val="FFFFFF"/>
                    </a:solidFill>
                  </a:rPr>
                  <a:t>To do your best work</a:t>
                </a:r>
              </a:p>
            </p:txBody>
          </p:sp>
        </p:grpSp>
      </p:grpSp>
      <p:sp>
        <p:nvSpPr>
          <p:cNvPr id="31" name="Rectangle 30"/>
          <p:cNvSpPr/>
          <p:nvPr/>
        </p:nvSpPr>
        <p:spPr>
          <a:xfrm>
            <a:off x="451385" y="1137040"/>
            <a:ext cx="11483792" cy="492443"/>
          </a:xfrm>
          <a:prstGeom prst="rect">
            <a:avLst/>
          </a:prstGeom>
        </p:spPr>
        <p:txBody>
          <a:bodyPr wrap="square" lIns="0" tIns="0" rIns="0" bIns="0">
            <a:spAutoFit/>
          </a:bodyPr>
          <a:lstStyle/>
          <a:p>
            <a:pPr defTabSz="914009"/>
            <a:r>
              <a:rPr lang="en-US" sz="3200" spc="-100" dirty="0">
                <a:ln w="3175">
                  <a:noFill/>
                </a:ln>
                <a:solidFill>
                  <a:schemeClr val="tx1">
                    <a:lumMod val="65000"/>
                    <a:lumOff val="35000"/>
                  </a:schemeClr>
                </a:solidFill>
                <a:latin typeface="Segoe UI Light"/>
                <a:cs typeface="Arial" charset="0"/>
              </a:rPr>
              <a:t>Latest productivity services </a:t>
            </a:r>
            <a:r>
              <a:rPr lang="en-US" sz="3200" spc="-100" dirty="0" smtClean="0">
                <a:ln w="3175">
                  <a:noFill/>
                </a:ln>
                <a:solidFill>
                  <a:schemeClr val="tx1">
                    <a:lumMod val="65000"/>
                    <a:lumOff val="35000"/>
                  </a:schemeClr>
                </a:solidFill>
                <a:latin typeface="Segoe UI Light"/>
                <a:cs typeface="Arial" charset="0"/>
              </a:rPr>
              <a:t>in </a:t>
            </a:r>
            <a:r>
              <a:rPr lang="en-US" sz="3200" spc="-100" dirty="0">
                <a:ln w="3175">
                  <a:noFill/>
                </a:ln>
                <a:solidFill>
                  <a:schemeClr val="tx1">
                    <a:lumMod val="65000"/>
                    <a:lumOff val="35000"/>
                  </a:schemeClr>
                </a:solidFill>
                <a:latin typeface="Segoe UI Light"/>
                <a:cs typeface="Arial" charset="0"/>
              </a:rPr>
              <a:t>Microsoft’s </a:t>
            </a:r>
            <a:r>
              <a:rPr lang="en-US" sz="3200" spc="-100" dirty="0" smtClean="0">
                <a:ln w="3175">
                  <a:noFill/>
                </a:ln>
                <a:solidFill>
                  <a:schemeClr val="tx1">
                    <a:lumMod val="65000"/>
                    <a:lumOff val="35000"/>
                  </a:schemeClr>
                </a:solidFill>
                <a:latin typeface="Segoe UI Light"/>
                <a:cs typeface="Arial" charset="0"/>
              </a:rPr>
              <a:t>public cloud + the latest apps</a:t>
            </a:r>
            <a:endParaRPr lang="en-US" dirty="0">
              <a:solidFill>
                <a:schemeClr val="tx1">
                  <a:lumMod val="65000"/>
                  <a:lumOff val="35000"/>
                </a:schemeClr>
              </a:solidFill>
            </a:endParaRPr>
          </a:p>
        </p:txBody>
      </p:sp>
    </p:spTree>
    <p:extLst>
      <p:ext uri="{BB962C8B-B14F-4D97-AF65-F5344CB8AC3E}">
        <p14:creationId xmlns:p14="http://schemas.microsoft.com/office/powerpoint/2010/main" val="33186051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1+#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4" decel="10000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additive="base">
                                        <p:cTn id="16" dur="1000" fill="hold"/>
                                        <p:tgtEl>
                                          <p:spTgt spid="24"/>
                                        </p:tgtEl>
                                        <p:attrNameLst>
                                          <p:attrName>ppt_x</p:attrName>
                                        </p:attrNameLst>
                                      </p:cBhvr>
                                      <p:tavLst>
                                        <p:tav tm="0">
                                          <p:val>
                                            <p:strVal val="#ppt_x"/>
                                          </p:val>
                                        </p:tav>
                                        <p:tav tm="100000">
                                          <p:val>
                                            <p:strVal val="#ppt_x"/>
                                          </p:val>
                                        </p:tav>
                                      </p:tavLst>
                                    </p:anim>
                                    <p:anim calcmode="lin" valueType="num">
                                      <p:cBhvr additive="base">
                                        <p:cTn id="17" dur="1000" fill="hold"/>
                                        <p:tgtEl>
                                          <p:spTgt spid="24"/>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50"/>
                                  </p:stCondLst>
                                  <p:childTnLst>
                                    <p:set>
                                      <p:cBhvr>
                                        <p:cTn id="19" dur="1" fill="hold">
                                          <p:stCondLst>
                                            <p:cond delay="0"/>
                                          </p:stCondLst>
                                        </p:cTn>
                                        <p:tgtEl>
                                          <p:spTgt spid="25"/>
                                        </p:tgtEl>
                                        <p:attrNameLst>
                                          <p:attrName>style.visibility</p:attrName>
                                        </p:attrNameLst>
                                      </p:cBhvr>
                                      <p:to>
                                        <p:strVal val="visible"/>
                                      </p:to>
                                    </p:set>
                                    <p:anim calcmode="lin" valueType="num">
                                      <p:cBhvr additive="base">
                                        <p:cTn id="20" dur="1000" fill="hold"/>
                                        <p:tgtEl>
                                          <p:spTgt spid="25"/>
                                        </p:tgtEl>
                                        <p:attrNameLst>
                                          <p:attrName>ppt_x</p:attrName>
                                        </p:attrNameLst>
                                      </p:cBhvr>
                                      <p:tavLst>
                                        <p:tav tm="0">
                                          <p:val>
                                            <p:strVal val="#ppt_x"/>
                                          </p:val>
                                        </p:tav>
                                        <p:tav tm="100000">
                                          <p:val>
                                            <p:strVal val="#ppt_x"/>
                                          </p:val>
                                        </p:tav>
                                      </p:tavLst>
                                    </p:anim>
                                    <p:anim calcmode="lin" valueType="num">
                                      <p:cBhvr additive="base">
                                        <p:cTn id="21" dur="1000" fill="hold"/>
                                        <p:tgtEl>
                                          <p:spTgt spid="25"/>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1000" fill="hold"/>
                                        <p:tgtEl>
                                          <p:spTgt spid="26"/>
                                        </p:tgtEl>
                                        <p:attrNameLst>
                                          <p:attrName>ppt_x</p:attrName>
                                        </p:attrNameLst>
                                      </p:cBhvr>
                                      <p:tavLst>
                                        <p:tav tm="0">
                                          <p:val>
                                            <p:strVal val="#ppt_x"/>
                                          </p:val>
                                        </p:tav>
                                        <p:tav tm="100000">
                                          <p:val>
                                            <p:strVal val="#ppt_x"/>
                                          </p:val>
                                        </p:tav>
                                      </p:tavLst>
                                    </p:anim>
                                    <p:anim calcmode="lin" valueType="num">
                                      <p:cBhvr additive="base">
                                        <p:cTn id="25" dur="1000" fill="hold"/>
                                        <p:tgtEl>
                                          <p:spTgt spid="26"/>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750"/>
                                  </p:stCondLst>
                                  <p:childTnLst>
                                    <p:set>
                                      <p:cBhvr>
                                        <p:cTn id="27" dur="1" fill="hold">
                                          <p:stCondLst>
                                            <p:cond delay="0"/>
                                          </p:stCondLst>
                                        </p:cTn>
                                        <p:tgtEl>
                                          <p:spTgt spid="27"/>
                                        </p:tgtEl>
                                        <p:attrNameLst>
                                          <p:attrName>style.visibility</p:attrName>
                                        </p:attrNameLst>
                                      </p:cBhvr>
                                      <p:to>
                                        <p:strVal val="visible"/>
                                      </p:to>
                                    </p:set>
                                    <p:anim calcmode="lin" valueType="num">
                                      <p:cBhvr additive="base">
                                        <p:cTn id="28" dur="1000" fill="hold"/>
                                        <p:tgtEl>
                                          <p:spTgt spid="27"/>
                                        </p:tgtEl>
                                        <p:attrNameLst>
                                          <p:attrName>ppt_x</p:attrName>
                                        </p:attrNameLst>
                                      </p:cBhvr>
                                      <p:tavLst>
                                        <p:tav tm="0">
                                          <p:val>
                                            <p:strVal val="#ppt_x"/>
                                          </p:val>
                                        </p:tav>
                                        <p:tav tm="100000">
                                          <p:val>
                                            <p:strVal val="#ppt_x"/>
                                          </p:val>
                                        </p:tav>
                                      </p:tavLst>
                                    </p:anim>
                                    <p:anim calcmode="lin" valueType="num">
                                      <p:cBhvr additive="base">
                                        <p:cTn id="29" dur="1000" fill="hold"/>
                                        <p:tgtEl>
                                          <p:spTgt spid="27"/>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0"/>
                                  </p:stCondLst>
                                  <p:childTnLst>
                                    <p:set>
                                      <p:cBhvr>
                                        <p:cTn id="31" dur="1" fill="hold">
                                          <p:stCondLst>
                                            <p:cond delay="0"/>
                                          </p:stCondLst>
                                        </p:cTn>
                                        <p:tgtEl>
                                          <p:spTgt spid="28"/>
                                        </p:tgtEl>
                                        <p:attrNameLst>
                                          <p:attrName>style.visibility</p:attrName>
                                        </p:attrNameLst>
                                      </p:cBhvr>
                                      <p:to>
                                        <p:strVal val="visible"/>
                                      </p:to>
                                    </p:set>
                                    <p:anim calcmode="lin" valueType="num">
                                      <p:cBhvr additive="base">
                                        <p:cTn id="32" dur="1000" fill="hold"/>
                                        <p:tgtEl>
                                          <p:spTgt spid="28"/>
                                        </p:tgtEl>
                                        <p:attrNameLst>
                                          <p:attrName>ppt_x</p:attrName>
                                        </p:attrNameLst>
                                      </p:cBhvr>
                                      <p:tavLst>
                                        <p:tav tm="0">
                                          <p:val>
                                            <p:strVal val="#ppt_x"/>
                                          </p:val>
                                        </p:tav>
                                        <p:tav tm="100000">
                                          <p:val>
                                            <p:strVal val="#ppt_x"/>
                                          </p:val>
                                        </p:tav>
                                      </p:tavLst>
                                    </p:anim>
                                    <p:anim calcmode="lin" valueType="num">
                                      <p:cBhvr additive="base">
                                        <p:cTn id="33" dur="10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IT Professionals should not treat the “cloud” as a mysterious black box.</a:t>
            </a:r>
            <a:endParaRPr lang="en-US" dirty="0"/>
          </a:p>
        </p:txBody>
      </p:sp>
    </p:spTree>
    <p:extLst>
      <p:ext uri="{BB962C8B-B14F-4D97-AF65-F5344CB8AC3E}">
        <p14:creationId xmlns:p14="http://schemas.microsoft.com/office/powerpoint/2010/main" val="15541754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nvSpPr>
        <p:spPr bwMode="auto">
          <a:xfrm>
            <a:off x="-58838" y="37078"/>
            <a:ext cx="12436721" cy="7093291"/>
          </a:xfrm>
          <a:prstGeom prst="rect">
            <a:avLst/>
          </a:prstGeom>
          <a:solidFill>
            <a:srgbClr val="D1EE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dirty="0"/>
          </a:p>
        </p:txBody>
      </p:sp>
      <p:sp>
        <p:nvSpPr>
          <p:cNvPr id="8" name="AutoShape 3"/>
          <p:cNvSpPr>
            <a:spLocks noChangeAspect="1" noChangeArrowheads="1" noTextEdit="1"/>
          </p:cNvSpPr>
          <p:nvPr/>
        </p:nvSpPr>
        <p:spPr bwMode="auto">
          <a:xfrm>
            <a:off x="1555221" y="-272009"/>
            <a:ext cx="15182329" cy="7781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6"/>
          <p:cNvSpPr>
            <a:spLocks noChangeArrowheads="1"/>
          </p:cNvSpPr>
          <p:nvPr/>
        </p:nvSpPr>
        <p:spPr bwMode="auto">
          <a:xfrm>
            <a:off x="1553601" y="-98766"/>
            <a:ext cx="12442807" cy="7329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5" name="Freeform 179"/>
          <p:cNvSpPr>
            <a:spLocks/>
          </p:cNvSpPr>
          <p:nvPr/>
        </p:nvSpPr>
        <p:spPr bwMode="auto">
          <a:xfrm>
            <a:off x="-289970" y="6474551"/>
            <a:ext cx="3184776" cy="1149563"/>
          </a:xfrm>
          <a:custGeom>
            <a:avLst/>
            <a:gdLst>
              <a:gd name="T0" fmla="*/ 219 w 1502"/>
              <a:gd name="T1" fmla="*/ 89 h 542"/>
              <a:gd name="T2" fmla="*/ 20 w 1502"/>
              <a:gd name="T3" fmla="*/ 295 h 542"/>
              <a:gd name="T4" fmla="*/ 370 w 1502"/>
              <a:gd name="T5" fmla="*/ 370 h 542"/>
              <a:gd name="T6" fmla="*/ 809 w 1502"/>
              <a:gd name="T7" fmla="*/ 487 h 542"/>
              <a:gd name="T8" fmla="*/ 933 w 1502"/>
              <a:gd name="T9" fmla="*/ 363 h 542"/>
              <a:gd name="T10" fmla="*/ 1146 w 1502"/>
              <a:gd name="T11" fmla="*/ 425 h 542"/>
              <a:gd name="T12" fmla="*/ 1207 w 1502"/>
              <a:gd name="T13" fmla="*/ 322 h 542"/>
              <a:gd name="T14" fmla="*/ 1482 w 1502"/>
              <a:gd name="T15" fmla="*/ 295 h 542"/>
              <a:gd name="T16" fmla="*/ 1255 w 1502"/>
              <a:gd name="T17" fmla="*/ 144 h 542"/>
              <a:gd name="T18" fmla="*/ 995 w 1502"/>
              <a:gd name="T19" fmla="*/ 48 h 542"/>
              <a:gd name="T20" fmla="*/ 809 w 1502"/>
              <a:gd name="T21" fmla="*/ 185 h 542"/>
              <a:gd name="T22" fmla="*/ 624 w 1502"/>
              <a:gd name="T23" fmla="*/ 178 h 542"/>
              <a:gd name="T24" fmla="*/ 487 w 1502"/>
              <a:gd name="T25" fmla="*/ 6 h 542"/>
              <a:gd name="T26" fmla="*/ 343 w 1502"/>
              <a:gd name="T27" fmla="*/ 144 h 542"/>
              <a:gd name="T28" fmla="*/ 219 w 1502"/>
              <a:gd name="T29" fmla="*/ 89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2" h="542">
                <a:moveTo>
                  <a:pt x="219" y="89"/>
                </a:moveTo>
                <a:cubicBezTo>
                  <a:pt x="219" y="89"/>
                  <a:pt x="0" y="171"/>
                  <a:pt x="20" y="295"/>
                </a:cubicBezTo>
                <a:cubicBezTo>
                  <a:pt x="41" y="418"/>
                  <a:pt x="370" y="370"/>
                  <a:pt x="370" y="370"/>
                </a:cubicBezTo>
                <a:cubicBezTo>
                  <a:pt x="370" y="370"/>
                  <a:pt x="706" y="542"/>
                  <a:pt x="809" y="487"/>
                </a:cubicBezTo>
                <a:cubicBezTo>
                  <a:pt x="912" y="432"/>
                  <a:pt x="933" y="363"/>
                  <a:pt x="933" y="363"/>
                </a:cubicBezTo>
                <a:cubicBezTo>
                  <a:pt x="933" y="363"/>
                  <a:pt x="1104" y="473"/>
                  <a:pt x="1146" y="425"/>
                </a:cubicBezTo>
                <a:cubicBezTo>
                  <a:pt x="1187" y="377"/>
                  <a:pt x="1207" y="322"/>
                  <a:pt x="1207" y="322"/>
                </a:cubicBezTo>
                <a:cubicBezTo>
                  <a:pt x="1207" y="322"/>
                  <a:pt x="1461" y="398"/>
                  <a:pt x="1482" y="295"/>
                </a:cubicBezTo>
                <a:cubicBezTo>
                  <a:pt x="1502" y="192"/>
                  <a:pt x="1255" y="144"/>
                  <a:pt x="1255" y="144"/>
                </a:cubicBezTo>
                <a:cubicBezTo>
                  <a:pt x="1255" y="144"/>
                  <a:pt x="1173" y="20"/>
                  <a:pt x="995" y="48"/>
                </a:cubicBezTo>
                <a:cubicBezTo>
                  <a:pt x="816" y="75"/>
                  <a:pt x="809" y="185"/>
                  <a:pt x="809" y="185"/>
                </a:cubicBezTo>
                <a:cubicBezTo>
                  <a:pt x="809" y="185"/>
                  <a:pt x="624" y="51"/>
                  <a:pt x="624" y="178"/>
                </a:cubicBezTo>
                <a:cubicBezTo>
                  <a:pt x="624" y="192"/>
                  <a:pt x="583" y="13"/>
                  <a:pt x="487" y="6"/>
                </a:cubicBezTo>
                <a:cubicBezTo>
                  <a:pt x="391" y="0"/>
                  <a:pt x="343" y="144"/>
                  <a:pt x="343" y="144"/>
                </a:cubicBezTo>
                <a:cubicBezTo>
                  <a:pt x="343" y="144"/>
                  <a:pt x="301" y="61"/>
                  <a:pt x="219"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 name="Rectangle 3"/>
          <p:cNvSpPr/>
          <p:nvPr/>
        </p:nvSpPr>
        <p:spPr bwMode="auto">
          <a:xfrm>
            <a:off x="4967117" y="262400"/>
            <a:ext cx="7470486" cy="425644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13" name="Freeform 7"/>
          <p:cNvSpPr>
            <a:spLocks noEditPoints="1"/>
          </p:cNvSpPr>
          <p:nvPr/>
        </p:nvSpPr>
        <p:spPr bwMode="auto">
          <a:xfrm>
            <a:off x="5158946" y="8083969"/>
            <a:ext cx="2282046" cy="309461"/>
          </a:xfrm>
          <a:custGeom>
            <a:avLst/>
            <a:gdLst>
              <a:gd name="T0" fmla="*/ 27 w 1261"/>
              <a:gd name="T1" fmla="*/ 0 h 171"/>
              <a:gd name="T2" fmla="*/ 20 w 1261"/>
              <a:gd name="T3" fmla="*/ 0 h 171"/>
              <a:gd name="T4" fmla="*/ 0 w 1261"/>
              <a:gd name="T5" fmla="*/ 67 h 171"/>
              <a:gd name="T6" fmla="*/ 27 w 1261"/>
              <a:gd name="T7" fmla="*/ 0 h 171"/>
              <a:gd name="T8" fmla="*/ 211 w 1261"/>
              <a:gd name="T9" fmla="*/ 0 h 171"/>
              <a:gd name="T10" fmla="*/ 199 w 1261"/>
              <a:gd name="T11" fmla="*/ 0 h 171"/>
              <a:gd name="T12" fmla="*/ 176 w 1261"/>
              <a:gd name="T13" fmla="*/ 120 h 171"/>
              <a:gd name="T14" fmla="*/ 211 w 1261"/>
              <a:gd name="T15" fmla="*/ 0 h 171"/>
              <a:gd name="T16" fmla="*/ 385 w 1261"/>
              <a:gd name="T17" fmla="*/ 0 h 171"/>
              <a:gd name="T18" fmla="*/ 371 w 1261"/>
              <a:gd name="T19" fmla="*/ 0 h 171"/>
              <a:gd name="T20" fmla="*/ 357 w 1261"/>
              <a:gd name="T21" fmla="*/ 154 h 171"/>
              <a:gd name="T22" fmla="*/ 385 w 1261"/>
              <a:gd name="T23" fmla="*/ 0 h 171"/>
              <a:gd name="T24" fmla="*/ 556 w 1261"/>
              <a:gd name="T25" fmla="*/ 0 h 171"/>
              <a:gd name="T26" fmla="*/ 539 w 1261"/>
              <a:gd name="T27" fmla="*/ 0 h 171"/>
              <a:gd name="T28" fmla="*/ 539 w 1261"/>
              <a:gd name="T29" fmla="*/ 171 h 171"/>
              <a:gd name="T30" fmla="*/ 556 w 1261"/>
              <a:gd name="T31" fmla="*/ 0 h 171"/>
              <a:gd name="T32" fmla="*/ 722 w 1261"/>
              <a:gd name="T33" fmla="*/ 0 h 171"/>
              <a:gd name="T34" fmla="*/ 706 w 1261"/>
              <a:gd name="T35" fmla="*/ 0 h 171"/>
              <a:gd name="T36" fmla="*/ 722 w 1261"/>
              <a:gd name="T37" fmla="*/ 171 h 171"/>
              <a:gd name="T38" fmla="*/ 722 w 1261"/>
              <a:gd name="T39" fmla="*/ 0 h 171"/>
              <a:gd name="T40" fmla="*/ 891 w 1261"/>
              <a:gd name="T41" fmla="*/ 0 h 171"/>
              <a:gd name="T42" fmla="*/ 875 w 1261"/>
              <a:gd name="T43" fmla="*/ 0 h 171"/>
              <a:gd name="T44" fmla="*/ 905 w 1261"/>
              <a:gd name="T45" fmla="*/ 154 h 171"/>
              <a:gd name="T46" fmla="*/ 891 w 1261"/>
              <a:gd name="T47" fmla="*/ 0 h 171"/>
              <a:gd name="T48" fmla="*/ 1062 w 1261"/>
              <a:gd name="T49" fmla="*/ 0 h 171"/>
              <a:gd name="T50" fmla="*/ 1051 w 1261"/>
              <a:gd name="T51" fmla="*/ 0 h 171"/>
              <a:gd name="T52" fmla="*/ 1085 w 1261"/>
              <a:gd name="T53" fmla="*/ 120 h 171"/>
              <a:gd name="T54" fmla="*/ 1062 w 1261"/>
              <a:gd name="T55" fmla="*/ 0 h 171"/>
              <a:gd name="T56" fmla="*/ 1242 w 1261"/>
              <a:gd name="T57" fmla="*/ 0 h 171"/>
              <a:gd name="T58" fmla="*/ 1235 w 1261"/>
              <a:gd name="T59" fmla="*/ 0 h 171"/>
              <a:gd name="T60" fmla="*/ 1261 w 1261"/>
              <a:gd name="T61" fmla="*/ 67 h 171"/>
              <a:gd name="T62" fmla="*/ 1242 w 1261"/>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1" h="171">
                <a:moveTo>
                  <a:pt x="27" y="0"/>
                </a:moveTo>
                <a:lnTo>
                  <a:pt x="20" y="0"/>
                </a:lnTo>
                <a:lnTo>
                  <a:pt x="0" y="67"/>
                </a:lnTo>
                <a:lnTo>
                  <a:pt x="27" y="0"/>
                </a:lnTo>
                <a:close/>
                <a:moveTo>
                  <a:pt x="211" y="0"/>
                </a:moveTo>
                <a:lnTo>
                  <a:pt x="199" y="0"/>
                </a:lnTo>
                <a:lnTo>
                  <a:pt x="176" y="120"/>
                </a:lnTo>
                <a:lnTo>
                  <a:pt x="211" y="0"/>
                </a:lnTo>
                <a:close/>
                <a:moveTo>
                  <a:pt x="385" y="0"/>
                </a:moveTo>
                <a:lnTo>
                  <a:pt x="371" y="0"/>
                </a:lnTo>
                <a:lnTo>
                  <a:pt x="357" y="154"/>
                </a:lnTo>
                <a:lnTo>
                  <a:pt x="385" y="0"/>
                </a:lnTo>
                <a:close/>
                <a:moveTo>
                  <a:pt x="556" y="0"/>
                </a:moveTo>
                <a:lnTo>
                  <a:pt x="539" y="0"/>
                </a:lnTo>
                <a:lnTo>
                  <a:pt x="539" y="171"/>
                </a:lnTo>
                <a:lnTo>
                  <a:pt x="556" y="0"/>
                </a:lnTo>
                <a:close/>
                <a:moveTo>
                  <a:pt x="722" y="0"/>
                </a:moveTo>
                <a:lnTo>
                  <a:pt x="706" y="0"/>
                </a:lnTo>
                <a:lnTo>
                  <a:pt x="722" y="171"/>
                </a:lnTo>
                <a:lnTo>
                  <a:pt x="722" y="0"/>
                </a:lnTo>
                <a:close/>
                <a:moveTo>
                  <a:pt x="891" y="0"/>
                </a:moveTo>
                <a:lnTo>
                  <a:pt x="875" y="0"/>
                </a:lnTo>
                <a:lnTo>
                  <a:pt x="905" y="154"/>
                </a:lnTo>
                <a:lnTo>
                  <a:pt x="891" y="0"/>
                </a:lnTo>
                <a:close/>
                <a:moveTo>
                  <a:pt x="1062" y="0"/>
                </a:moveTo>
                <a:lnTo>
                  <a:pt x="1051" y="0"/>
                </a:lnTo>
                <a:lnTo>
                  <a:pt x="1085" y="120"/>
                </a:lnTo>
                <a:lnTo>
                  <a:pt x="1062" y="0"/>
                </a:lnTo>
                <a:close/>
                <a:moveTo>
                  <a:pt x="1242" y="0"/>
                </a:moveTo>
                <a:lnTo>
                  <a:pt x="1235" y="0"/>
                </a:lnTo>
                <a:lnTo>
                  <a:pt x="1261" y="67"/>
                </a:lnTo>
                <a:lnTo>
                  <a:pt x="1242" y="0"/>
                </a:lnTo>
                <a:close/>
              </a:path>
            </a:pathLst>
          </a:custGeom>
          <a:solidFill>
            <a:srgbClr val="FFF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Freeform 8"/>
          <p:cNvSpPr>
            <a:spLocks noEditPoints="1"/>
          </p:cNvSpPr>
          <p:nvPr/>
        </p:nvSpPr>
        <p:spPr bwMode="auto">
          <a:xfrm>
            <a:off x="5158946" y="8083969"/>
            <a:ext cx="2282046" cy="309461"/>
          </a:xfrm>
          <a:custGeom>
            <a:avLst/>
            <a:gdLst>
              <a:gd name="T0" fmla="*/ 27 w 1261"/>
              <a:gd name="T1" fmla="*/ 0 h 171"/>
              <a:gd name="T2" fmla="*/ 20 w 1261"/>
              <a:gd name="T3" fmla="*/ 0 h 171"/>
              <a:gd name="T4" fmla="*/ 0 w 1261"/>
              <a:gd name="T5" fmla="*/ 67 h 171"/>
              <a:gd name="T6" fmla="*/ 27 w 1261"/>
              <a:gd name="T7" fmla="*/ 0 h 171"/>
              <a:gd name="T8" fmla="*/ 211 w 1261"/>
              <a:gd name="T9" fmla="*/ 0 h 171"/>
              <a:gd name="T10" fmla="*/ 199 w 1261"/>
              <a:gd name="T11" fmla="*/ 0 h 171"/>
              <a:gd name="T12" fmla="*/ 176 w 1261"/>
              <a:gd name="T13" fmla="*/ 120 h 171"/>
              <a:gd name="T14" fmla="*/ 211 w 1261"/>
              <a:gd name="T15" fmla="*/ 0 h 171"/>
              <a:gd name="T16" fmla="*/ 385 w 1261"/>
              <a:gd name="T17" fmla="*/ 0 h 171"/>
              <a:gd name="T18" fmla="*/ 371 w 1261"/>
              <a:gd name="T19" fmla="*/ 0 h 171"/>
              <a:gd name="T20" fmla="*/ 357 w 1261"/>
              <a:gd name="T21" fmla="*/ 154 h 171"/>
              <a:gd name="T22" fmla="*/ 385 w 1261"/>
              <a:gd name="T23" fmla="*/ 0 h 171"/>
              <a:gd name="T24" fmla="*/ 556 w 1261"/>
              <a:gd name="T25" fmla="*/ 0 h 171"/>
              <a:gd name="T26" fmla="*/ 539 w 1261"/>
              <a:gd name="T27" fmla="*/ 0 h 171"/>
              <a:gd name="T28" fmla="*/ 539 w 1261"/>
              <a:gd name="T29" fmla="*/ 171 h 171"/>
              <a:gd name="T30" fmla="*/ 556 w 1261"/>
              <a:gd name="T31" fmla="*/ 0 h 171"/>
              <a:gd name="T32" fmla="*/ 722 w 1261"/>
              <a:gd name="T33" fmla="*/ 0 h 171"/>
              <a:gd name="T34" fmla="*/ 706 w 1261"/>
              <a:gd name="T35" fmla="*/ 0 h 171"/>
              <a:gd name="T36" fmla="*/ 722 w 1261"/>
              <a:gd name="T37" fmla="*/ 171 h 171"/>
              <a:gd name="T38" fmla="*/ 722 w 1261"/>
              <a:gd name="T39" fmla="*/ 0 h 171"/>
              <a:gd name="T40" fmla="*/ 891 w 1261"/>
              <a:gd name="T41" fmla="*/ 0 h 171"/>
              <a:gd name="T42" fmla="*/ 875 w 1261"/>
              <a:gd name="T43" fmla="*/ 0 h 171"/>
              <a:gd name="T44" fmla="*/ 905 w 1261"/>
              <a:gd name="T45" fmla="*/ 154 h 171"/>
              <a:gd name="T46" fmla="*/ 891 w 1261"/>
              <a:gd name="T47" fmla="*/ 0 h 171"/>
              <a:gd name="T48" fmla="*/ 1062 w 1261"/>
              <a:gd name="T49" fmla="*/ 0 h 171"/>
              <a:gd name="T50" fmla="*/ 1051 w 1261"/>
              <a:gd name="T51" fmla="*/ 0 h 171"/>
              <a:gd name="T52" fmla="*/ 1085 w 1261"/>
              <a:gd name="T53" fmla="*/ 120 h 171"/>
              <a:gd name="T54" fmla="*/ 1062 w 1261"/>
              <a:gd name="T55" fmla="*/ 0 h 171"/>
              <a:gd name="T56" fmla="*/ 1242 w 1261"/>
              <a:gd name="T57" fmla="*/ 0 h 171"/>
              <a:gd name="T58" fmla="*/ 1235 w 1261"/>
              <a:gd name="T59" fmla="*/ 0 h 171"/>
              <a:gd name="T60" fmla="*/ 1261 w 1261"/>
              <a:gd name="T61" fmla="*/ 67 h 171"/>
              <a:gd name="T62" fmla="*/ 1242 w 1261"/>
              <a:gd name="T6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1" h="171">
                <a:moveTo>
                  <a:pt x="27" y="0"/>
                </a:moveTo>
                <a:lnTo>
                  <a:pt x="20" y="0"/>
                </a:lnTo>
                <a:lnTo>
                  <a:pt x="0" y="67"/>
                </a:lnTo>
                <a:lnTo>
                  <a:pt x="27" y="0"/>
                </a:lnTo>
                <a:moveTo>
                  <a:pt x="211" y="0"/>
                </a:moveTo>
                <a:lnTo>
                  <a:pt x="199" y="0"/>
                </a:lnTo>
                <a:lnTo>
                  <a:pt x="176" y="120"/>
                </a:lnTo>
                <a:lnTo>
                  <a:pt x="211" y="0"/>
                </a:lnTo>
                <a:moveTo>
                  <a:pt x="385" y="0"/>
                </a:moveTo>
                <a:lnTo>
                  <a:pt x="371" y="0"/>
                </a:lnTo>
                <a:lnTo>
                  <a:pt x="357" y="154"/>
                </a:lnTo>
                <a:lnTo>
                  <a:pt x="385" y="0"/>
                </a:lnTo>
                <a:moveTo>
                  <a:pt x="556" y="0"/>
                </a:moveTo>
                <a:lnTo>
                  <a:pt x="539" y="0"/>
                </a:lnTo>
                <a:lnTo>
                  <a:pt x="539" y="171"/>
                </a:lnTo>
                <a:lnTo>
                  <a:pt x="556" y="0"/>
                </a:lnTo>
                <a:moveTo>
                  <a:pt x="722" y="0"/>
                </a:moveTo>
                <a:lnTo>
                  <a:pt x="706" y="0"/>
                </a:lnTo>
                <a:lnTo>
                  <a:pt x="722" y="171"/>
                </a:lnTo>
                <a:lnTo>
                  <a:pt x="722" y="0"/>
                </a:lnTo>
                <a:moveTo>
                  <a:pt x="891" y="0"/>
                </a:moveTo>
                <a:lnTo>
                  <a:pt x="875" y="0"/>
                </a:lnTo>
                <a:lnTo>
                  <a:pt x="905" y="154"/>
                </a:lnTo>
                <a:lnTo>
                  <a:pt x="891" y="0"/>
                </a:lnTo>
                <a:moveTo>
                  <a:pt x="1062" y="0"/>
                </a:moveTo>
                <a:lnTo>
                  <a:pt x="1051" y="0"/>
                </a:lnTo>
                <a:lnTo>
                  <a:pt x="1085" y="120"/>
                </a:lnTo>
                <a:lnTo>
                  <a:pt x="1062" y="0"/>
                </a:lnTo>
                <a:moveTo>
                  <a:pt x="1242" y="0"/>
                </a:moveTo>
                <a:lnTo>
                  <a:pt x="1235" y="0"/>
                </a:lnTo>
                <a:lnTo>
                  <a:pt x="1261" y="67"/>
                </a:lnTo>
                <a:lnTo>
                  <a:pt x="12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
          <p:cNvSpPr>
            <a:spLocks noEditPoints="1"/>
          </p:cNvSpPr>
          <p:nvPr/>
        </p:nvSpPr>
        <p:spPr bwMode="auto">
          <a:xfrm>
            <a:off x="2811752" y="1424235"/>
            <a:ext cx="6961957" cy="6659735"/>
          </a:xfrm>
          <a:custGeom>
            <a:avLst/>
            <a:gdLst>
              <a:gd name="T0" fmla="*/ 3607 w 3847"/>
              <a:gd name="T1" fmla="*/ 2794 h 3680"/>
              <a:gd name="T2" fmla="*/ 3243 w 3847"/>
              <a:gd name="T3" fmla="*/ 2791 h 3680"/>
              <a:gd name="T4" fmla="*/ 2983 w 3847"/>
              <a:gd name="T5" fmla="*/ 2790 h 3680"/>
              <a:gd name="T6" fmla="*/ 2784 w 3847"/>
              <a:gd name="T7" fmla="*/ 2788 h 3680"/>
              <a:gd name="T8" fmla="*/ 2623 w 3847"/>
              <a:gd name="T9" fmla="*/ 2787 h 3680"/>
              <a:gd name="T10" fmla="*/ 2488 w 3847"/>
              <a:gd name="T11" fmla="*/ 2786 h 3680"/>
              <a:gd name="T12" fmla="*/ 2371 w 3847"/>
              <a:gd name="T13" fmla="*/ 2786 h 3680"/>
              <a:gd name="T14" fmla="*/ 1127 w 3847"/>
              <a:gd name="T15" fmla="*/ 3679 h 3680"/>
              <a:gd name="T16" fmla="*/ 1656 w 3847"/>
              <a:gd name="T17" fmla="*/ 2850 h 3680"/>
              <a:gd name="T18" fmla="*/ 1668 w 3847"/>
              <a:gd name="T19" fmla="*/ 3680 h 3680"/>
              <a:gd name="T20" fmla="*/ 1853 w 3847"/>
              <a:gd name="T21" fmla="*/ 3680 h 3680"/>
              <a:gd name="T22" fmla="*/ 2019 w 3847"/>
              <a:gd name="T23" fmla="*/ 2885 h 3680"/>
              <a:gd name="T24" fmla="*/ 2348 w 3847"/>
              <a:gd name="T25" fmla="*/ 3680 h 3680"/>
              <a:gd name="T26" fmla="*/ 2539 w 3847"/>
              <a:gd name="T27" fmla="*/ 3680 h 3680"/>
              <a:gd name="T28" fmla="*/ 1385 w 3847"/>
              <a:gd name="T29" fmla="*/ 2779 h 3680"/>
              <a:gd name="T30" fmla="*/ 1271 w 3847"/>
              <a:gd name="T31" fmla="*/ 2779 h 3680"/>
              <a:gd name="T32" fmla="*/ 1142 w 3847"/>
              <a:gd name="T33" fmla="*/ 2778 h 3680"/>
              <a:gd name="T34" fmla="*/ 990 w 3847"/>
              <a:gd name="T35" fmla="*/ 2777 h 3680"/>
              <a:gd name="T36" fmla="*/ 806 w 3847"/>
              <a:gd name="T37" fmla="*/ 2775 h 3680"/>
              <a:gd name="T38" fmla="*/ 577 w 3847"/>
              <a:gd name="T39" fmla="*/ 2774 h 3680"/>
              <a:gd name="T40" fmla="*/ 572 w 3847"/>
              <a:gd name="T41" fmla="*/ 2602 h 3680"/>
              <a:gd name="T42" fmla="*/ 573 w 3847"/>
              <a:gd name="T43" fmla="*/ 2443 h 3680"/>
              <a:gd name="T44" fmla="*/ 3640 w 3847"/>
              <a:gd name="T45" fmla="*/ 2420 h 3680"/>
              <a:gd name="T46" fmla="*/ 575 w 3847"/>
              <a:gd name="T47" fmla="*/ 2348 h 3680"/>
              <a:gd name="T48" fmla="*/ 3664 w 3847"/>
              <a:gd name="T49" fmla="*/ 2267 h 3680"/>
              <a:gd name="T50" fmla="*/ 35 w 3847"/>
              <a:gd name="T51" fmla="*/ 2291 h 3680"/>
              <a:gd name="T52" fmla="*/ 3552 w 3847"/>
              <a:gd name="T53" fmla="*/ 2094 h 3680"/>
              <a:gd name="T54" fmla="*/ 580 w 3847"/>
              <a:gd name="T55" fmla="*/ 2026 h 3680"/>
              <a:gd name="T56" fmla="*/ 3516 w 3847"/>
              <a:gd name="T57" fmla="*/ 1909 h 3680"/>
              <a:gd name="T58" fmla="*/ 3516 w 3847"/>
              <a:gd name="T59" fmla="*/ 1909 h 3680"/>
              <a:gd name="T60" fmla="*/ 581 w 3847"/>
              <a:gd name="T61" fmla="*/ 1898 h 3680"/>
              <a:gd name="T62" fmla="*/ 801 w 3847"/>
              <a:gd name="T63" fmla="*/ 1780 h 3680"/>
              <a:gd name="T64" fmla="*/ 3492 w 3847"/>
              <a:gd name="T65" fmla="*/ 1793 h 3680"/>
              <a:gd name="T66" fmla="*/ 3461 w 3847"/>
              <a:gd name="T67" fmla="*/ 1647 h 3680"/>
              <a:gd name="T68" fmla="*/ 3036 w 3847"/>
              <a:gd name="T69" fmla="*/ 1600 h 3680"/>
              <a:gd name="T70" fmla="*/ 1017 w 3847"/>
              <a:gd name="T71" fmla="*/ 1610 h 3680"/>
              <a:gd name="T72" fmla="*/ 901 w 3847"/>
              <a:gd name="T73" fmla="*/ 1771 h 3680"/>
              <a:gd name="T74" fmla="*/ 3717 w 3847"/>
              <a:gd name="T75" fmla="*/ 1209 h 3680"/>
              <a:gd name="T76" fmla="*/ 214 w 3847"/>
              <a:gd name="T77" fmla="*/ 1042 h 3680"/>
              <a:gd name="T78" fmla="*/ 3641 w 3847"/>
              <a:gd name="T79" fmla="*/ 1042 h 3680"/>
              <a:gd name="T80" fmla="*/ 306 w 3847"/>
              <a:gd name="T81" fmla="*/ 883 h 3680"/>
              <a:gd name="T82" fmla="*/ 3550 w 3847"/>
              <a:gd name="T83" fmla="*/ 883 h 3680"/>
              <a:gd name="T84" fmla="*/ 412 w 3847"/>
              <a:gd name="T85" fmla="*/ 733 h 3680"/>
              <a:gd name="T86" fmla="*/ 3444 w 3847"/>
              <a:gd name="T87" fmla="*/ 733 h 3680"/>
              <a:gd name="T88" fmla="*/ 533 w 3847"/>
              <a:gd name="T89" fmla="*/ 594 h 3680"/>
              <a:gd name="T90" fmla="*/ 3323 w 3847"/>
              <a:gd name="T91" fmla="*/ 594 h 3680"/>
              <a:gd name="T92" fmla="*/ 665 w 3847"/>
              <a:gd name="T93" fmla="*/ 469 h 3680"/>
              <a:gd name="T94" fmla="*/ 3189 w 3847"/>
              <a:gd name="T95" fmla="*/ 469 h 3680"/>
              <a:gd name="T96" fmla="*/ 3189 w 3847"/>
              <a:gd name="T97" fmla="*/ 469 h 3680"/>
              <a:gd name="T98" fmla="*/ 810 w 3847"/>
              <a:gd name="T99" fmla="*/ 355 h 3680"/>
              <a:gd name="T100" fmla="*/ 3045 w 3847"/>
              <a:gd name="T101" fmla="*/ 355 h 3680"/>
              <a:gd name="T102" fmla="*/ 963 w 3847"/>
              <a:gd name="T103" fmla="*/ 255 h 3680"/>
              <a:gd name="T104" fmla="*/ 2891 w 3847"/>
              <a:gd name="T105" fmla="*/ 255 h 3680"/>
              <a:gd name="T106" fmla="*/ 1127 w 3847"/>
              <a:gd name="T107" fmla="*/ 171 h 3680"/>
              <a:gd name="T108" fmla="*/ 2729 w 3847"/>
              <a:gd name="T109" fmla="*/ 171 h 3680"/>
              <a:gd name="T110" fmla="*/ 1836 w 3847"/>
              <a:gd name="T111" fmla="*/ 965 h 3680"/>
              <a:gd name="T112" fmla="*/ 1656 w 3847"/>
              <a:gd name="T113" fmla="*/ 1000 h 3680"/>
              <a:gd name="T114" fmla="*/ 2038 w 3847"/>
              <a:gd name="T115" fmla="*/ 1384 h 3680"/>
              <a:gd name="T116" fmla="*/ 2382 w 3847"/>
              <a:gd name="T117" fmla="*/ 52 h 3680"/>
              <a:gd name="T118" fmla="*/ 2019 w 3847"/>
              <a:gd name="T119" fmla="*/ 0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7" h="3680">
                <a:moveTo>
                  <a:pt x="3607" y="2794"/>
                </a:moveTo>
                <a:lnTo>
                  <a:pt x="3641" y="2809"/>
                </a:lnTo>
                <a:lnTo>
                  <a:pt x="3614" y="2794"/>
                </a:lnTo>
                <a:lnTo>
                  <a:pt x="3607" y="2794"/>
                </a:lnTo>
                <a:close/>
                <a:moveTo>
                  <a:pt x="3243" y="2791"/>
                </a:moveTo>
                <a:lnTo>
                  <a:pt x="3550" y="2968"/>
                </a:lnTo>
                <a:lnTo>
                  <a:pt x="3302" y="2791"/>
                </a:lnTo>
                <a:lnTo>
                  <a:pt x="3243" y="2791"/>
                </a:lnTo>
                <a:close/>
                <a:moveTo>
                  <a:pt x="2983" y="2790"/>
                </a:moveTo>
                <a:lnTo>
                  <a:pt x="3444" y="3117"/>
                </a:lnTo>
                <a:lnTo>
                  <a:pt x="3065" y="2790"/>
                </a:lnTo>
                <a:lnTo>
                  <a:pt x="2983" y="2790"/>
                </a:lnTo>
                <a:close/>
                <a:moveTo>
                  <a:pt x="2784" y="2788"/>
                </a:moveTo>
                <a:lnTo>
                  <a:pt x="3323" y="3256"/>
                </a:lnTo>
                <a:lnTo>
                  <a:pt x="2878" y="2788"/>
                </a:lnTo>
                <a:lnTo>
                  <a:pt x="2784" y="2788"/>
                </a:lnTo>
                <a:close/>
                <a:moveTo>
                  <a:pt x="2623" y="2787"/>
                </a:moveTo>
                <a:lnTo>
                  <a:pt x="3189" y="3383"/>
                </a:lnTo>
                <a:lnTo>
                  <a:pt x="2722" y="2788"/>
                </a:lnTo>
                <a:lnTo>
                  <a:pt x="2623" y="2787"/>
                </a:lnTo>
                <a:close/>
                <a:moveTo>
                  <a:pt x="2488" y="2786"/>
                </a:moveTo>
                <a:lnTo>
                  <a:pt x="3045" y="3496"/>
                </a:lnTo>
                <a:lnTo>
                  <a:pt x="2590" y="2787"/>
                </a:lnTo>
                <a:lnTo>
                  <a:pt x="2488" y="2786"/>
                </a:lnTo>
                <a:close/>
                <a:moveTo>
                  <a:pt x="2371" y="2786"/>
                </a:moveTo>
                <a:lnTo>
                  <a:pt x="2891" y="3595"/>
                </a:lnTo>
                <a:lnTo>
                  <a:pt x="2475" y="2786"/>
                </a:lnTo>
                <a:lnTo>
                  <a:pt x="2371" y="2786"/>
                </a:lnTo>
                <a:close/>
                <a:moveTo>
                  <a:pt x="1385" y="2779"/>
                </a:moveTo>
                <a:lnTo>
                  <a:pt x="963" y="3595"/>
                </a:lnTo>
                <a:lnTo>
                  <a:pt x="1486" y="2782"/>
                </a:lnTo>
                <a:lnTo>
                  <a:pt x="1127" y="3679"/>
                </a:lnTo>
                <a:lnTo>
                  <a:pt x="1570" y="2820"/>
                </a:lnTo>
                <a:lnTo>
                  <a:pt x="1317" y="3680"/>
                </a:lnTo>
                <a:lnTo>
                  <a:pt x="1324" y="3680"/>
                </a:lnTo>
                <a:lnTo>
                  <a:pt x="1656" y="2850"/>
                </a:lnTo>
                <a:lnTo>
                  <a:pt x="1496" y="3680"/>
                </a:lnTo>
                <a:lnTo>
                  <a:pt x="1508" y="3680"/>
                </a:lnTo>
                <a:lnTo>
                  <a:pt x="1745" y="2872"/>
                </a:lnTo>
                <a:lnTo>
                  <a:pt x="1668" y="3680"/>
                </a:lnTo>
                <a:lnTo>
                  <a:pt x="1682" y="3680"/>
                </a:lnTo>
                <a:lnTo>
                  <a:pt x="1836" y="2885"/>
                </a:lnTo>
                <a:lnTo>
                  <a:pt x="1836" y="3680"/>
                </a:lnTo>
                <a:lnTo>
                  <a:pt x="1853" y="3680"/>
                </a:lnTo>
                <a:lnTo>
                  <a:pt x="1927" y="2889"/>
                </a:lnTo>
                <a:lnTo>
                  <a:pt x="2003" y="3680"/>
                </a:lnTo>
                <a:lnTo>
                  <a:pt x="2019" y="3680"/>
                </a:lnTo>
                <a:lnTo>
                  <a:pt x="2019" y="2885"/>
                </a:lnTo>
                <a:lnTo>
                  <a:pt x="2172" y="3680"/>
                </a:lnTo>
                <a:lnTo>
                  <a:pt x="2188" y="3680"/>
                </a:lnTo>
                <a:lnTo>
                  <a:pt x="2111" y="2872"/>
                </a:lnTo>
                <a:lnTo>
                  <a:pt x="2348" y="3680"/>
                </a:lnTo>
                <a:lnTo>
                  <a:pt x="2359" y="3680"/>
                </a:lnTo>
                <a:lnTo>
                  <a:pt x="2200" y="2850"/>
                </a:lnTo>
                <a:lnTo>
                  <a:pt x="2532" y="3680"/>
                </a:lnTo>
                <a:lnTo>
                  <a:pt x="2539" y="3680"/>
                </a:lnTo>
                <a:lnTo>
                  <a:pt x="2286" y="2820"/>
                </a:lnTo>
                <a:lnTo>
                  <a:pt x="2729" y="3679"/>
                </a:lnTo>
                <a:lnTo>
                  <a:pt x="2371" y="2786"/>
                </a:lnTo>
                <a:lnTo>
                  <a:pt x="1385" y="2779"/>
                </a:lnTo>
                <a:close/>
                <a:moveTo>
                  <a:pt x="1271" y="2779"/>
                </a:moveTo>
                <a:lnTo>
                  <a:pt x="810" y="3496"/>
                </a:lnTo>
                <a:lnTo>
                  <a:pt x="1373" y="2779"/>
                </a:lnTo>
                <a:lnTo>
                  <a:pt x="1271" y="2779"/>
                </a:lnTo>
                <a:close/>
                <a:moveTo>
                  <a:pt x="1142" y="2778"/>
                </a:moveTo>
                <a:lnTo>
                  <a:pt x="665" y="3383"/>
                </a:lnTo>
                <a:lnTo>
                  <a:pt x="1241" y="2778"/>
                </a:lnTo>
                <a:lnTo>
                  <a:pt x="1142" y="2778"/>
                </a:lnTo>
                <a:close/>
                <a:moveTo>
                  <a:pt x="990" y="2777"/>
                </a:moveTo>
                <a:lnTo>
                  <a:pt x="533" y="3256"/>
                </a:lnTo>
                <a:lnTo>
                  <a:pt x="1084" y="2778"/>
                </a:lnTo>
                <a:lnTo>
                  <a:pt x="990" y="2777"/>
                </a:lnTo>
                <a:close/>
                <a:moveTo>
                  <a:pt x="806" y="2775"/>
                </a:moveTo>
                <a:lnTo>
                  <a:pt x="412" y="3117"/>
                </a:lnTo>
                <a:lnTo>
                  <a:pt x="891" y="2777"/>
                </a:lnTo>
                <a:lnTo>
                  <a:pt x="806" y="2775"/>
                </a:lnTo>
                <a:close/>
                <a:moveTo>
                  <a:pt x="577" y="2774"/>
                </a:moveTo>
                <a:lnTo>
                  <a:pt x="306" y="2968"/>
                </a:lnTo>
                <a:lnTo>
                  <a:pt x="640" y="2775"/>
                </a:lnTo>
                <a:lnTo>
                  <a:pt x="577" y="2774"/>
                </a:lnTo>
                <a:close/>
                <a:moveTo>
                  <a:pt x="572" y="2602"/>
                </a:moveTo>
                <a:lnTo>
                  <a:pt x="214" y="2809"/>
                </a:lnTo>
                <a:lnTo>
                  <a:pt x="571" y="2646"/>
                </a:lnTo>
                <a:lnTo>
                  <a:pt x="572" y="2602"/>
                </a:lnTo>
                <a:close/>
                <a:moveTo>
                  <a:pt x="573" y="2443"/>
                </a:moveTo>
                <a:lnTo>
                  <a:pt x="138" y="2642"/>
                </a:lnTo>
                <a:lnTo>
                  <a:pt x="573" y="2491"/>
                </a:lnTo>
                <a:lnTo>
                  <a:pt x="573" y="2443"/>
                </a:lnTo>
                <a:close/>
                <a:moveTo>
                  <a:pt x="3616" y="2412"/>
                </a:moveTo>
                <a:lnTo>
                  <a:pt x="3619" y="2431"/>
                </a:lnTo>
                <a:lnTo>
                  <a:pt x="3637" y="2435"/>
                </a:lnTo>
                <a:lnTo>
                  <a:pt x="3640" y="2420"/>
                </a:lnTo>
                <a:lnTo>
                  <a:pt x="3616" y="2412"/>
                </a:lnTo>
                <a:close/>
                <a:moveTo>
                  <a:pt x="576" y="2296"/>
                </a:moveTo>
                <a:lnTo>
                  <a:pt x="78" y="2469"/>
                </a:lnTo>
                <a:lnTo>
                  <a:pt x="575" y="2348"/>
                </a:lnTo>
                <a:lnTo>
                  <a:pt x="576" y="2296"/>
                </a:lnTo>
                <a:close/>
                <a:moveTo>
                  <a:pt x="3580" y="2232"/>
                </a:moveTo>
                <a:lnTo>
                  <a:pt x="3585" y="2257"/>
                </a:lnTo>
                <a:lnTo>
                  <a:pt x="3664" y="2267"/>
                </a:lnTo>
                <a:lnTo>
                  <a:pt x="3666" y="2253"/>
                </a:lnTo>
                <a:lnTo>
                  <a:pt x="3580" y="2232"/>
                </a:lnTo>
                <a:close/>
                <a:moveTo>
                  <a:pt x="578" y="2158"/>
                </a:moveTo>
                <a:lnTo>
                  <a:pt x="35" y="2291"/>
                </a:lnTo>
                <a:lnTo>
                  <a:pt x="577" y="2212"/>
                </a:lnTo>
                <a:lnTo>
                  <a:pt x="578" y="2158"/>
                </a:lnTo>
                <a:close/>
                <a:moveTo>
                  <a:pt x="3547" y="2065"/>
                </a:moveTo>
                <a:lnTo>
                  <a:pt x="3552" y="2094"/>
                </a:lnTo>
                <a:lnTo>
                  <a:pt x="3690" y="2101"/>
                </a:lnTo>
                <a:lnTo>
                  <a:pt x="3692" y="2086"/>
                </a:lnTo>
                <a:lnTo>
                  <a:pt x="3547" y="2065"/>
                </a:lnTo>
                <a:close/>
                <a:moveTo>
                  <a:pt x="580" y="2026"/>
                </a:moveTo>
                <a:lnTo>
                  <a:pt x="9" y="2109"/>
                </a:lnTo>
                <a:lnTo>
                  <a:pt x="578" y="2081"/>
                </a:lnTo>
                <a:lnTo>
                  <a:pt x="580" y="2026"/>
                </a:lnTo>
                <a:close/>
                <a:moveTo>
                  <a:pt x="3516" y="1909"/>
                </a:moveTo>
                <a:lnTo>
                  <a:pt x="3522" y="1941"/>
                </a:lnTo>
                <a:lnTo>
                  <a:pt x="3716" y="1932"/>
                </a:lnTo>
                <a:lnTo>
                  <a:pt x="3719" y="1919"/>
                </a:lnTo>
                <a:lnTo>
                  <a:pt x="3516" y="1909"/>
                </a:lnTo>
                <a:close/>
                <a:moveTo>
                  <a:pt x="581" y="1898"/>
                </a:moveTo>
                <a:lnTo>
                  <a:pt x="0" y="1925"/>
                </a:lnTo>
                <a:lnTo>
                  <a:pt x="581" y="1953"/>
                </a:lnTo>
                <a:lnTo>
                  <a:pt x="581" y="1898"/>
                </a:lnTo>
                <a:close/>
                <a:moveTo>
                  <a:pt x="9" y="1742"/>
                </a:moveTo>
                <a:lnTo>
                  <a:pt x="582" y="1824"/>
                </a:lnTo>
                <a:lnTo>
                  <a:pt x="582" y="1801"/>
                </a:lnTo>
                <a:lnTo>
                  <a:pt x="801" y="1780"/>
                </a:lnTo>
                <a:lnTo>
                  <a:pt x="9" y="1742"/>
                </a:lnTo>
                <a:close/>
                <a:moveTo>
                  <a:pt x="3847" y="1742"/>
                </a:moveTo>
                <a:lnTo>
                  <a:pt x="3485" y="1759"/>
                </a:lnTo>
                <a:lnTo>
                  <a:pt x="3492" y="1793"/>
                </a:lnTo>
                <a:lnTo>
                  <a:pt x="3847" y="1742"/>
                </a:lnTo>
                <a:close/>
                <a:moveTo>
                  <a:pt x="3821" y="1561"/>
                </a:moveTo>
                <a:lnTo>
                  <a:pt x="3320" y="1632"/>
                </a:lnTo>
                <a:lnTo>
                  <a:pt x="3461" y="1647"/>
                </a:lnTo>
                <a:lnTo>
                  <a:pt x="3821" y="1561"/>
                </a:lnTo>
                <a:close/>
                <a:moveTo>
                  <a:pt x="3777" y="1382"/>
                </a:moveTo>
                <a:lnTo>
                  <a:pt x="3027" y="1565"/>
                </a:lnTo>
                <a:lnTo>
                  <a:pt x="3036" y="1600"/>
                </a:lnTo>
                <a:lnTo>
                  <a:pt x="3119" y="1610"/>
                </a:lnTo>
                <a:lnTo>
                  <a:pt x="3777" y="1382"/>
                </a:lnTo>
                <a:close/>
                <a:moveTo>
                  <a:pt x="138" y="1209"/>
                </a:moveTo>
                <a:lnTo>
                  <a:pt x="1017" y="1610"/>
                </a:lnTo>
                <a:lnTo>
                  <a:pt x="78" y="1382"/>
                </a:lnTo>
                <a:lnTo>
                  <a:pt x="991" y="1699"/>
                </a:lnTo>
                <a:lnTo>
                  <a:pt x="35" y="1561"/>
                </a:lnTo>
                <a:lnTo>
                  <a:pt x="901" y="1771"/>
                </a:lnTo>
                <a:lnTo>
                  <a:pt x="1005" y="1760"/>
                </a:lnTo>
                <a:lnTo>
                  <a:pt x="1032" y="1518"/>
                </a:lnTo>
                <a:lnTo>
                  <a:pt x="138" y="1209"/>
                </a:lnTo>
                <a:close/>
                <a:moveTo>
                  <a:pt x="3717" y="1209"/>
                </a:moveTo>
                <a:lnTo>
                  <a:pt x="2998" y="1458"/>
                </a:lnTo>
                <a:lnTo>
                  <a:pt x="3017" y="1528"/>
                </a:lnTo>
                <a:lnTo>
                  <a:pt x="3717" y="1209"/>
                </a:lnTo>
                <a:close/>
                <a:moveTo>
                  <a:pt x="214" y="1042"/>
                </a:moveTo>
                <a:lnTo>
                  <a:pt x="1032" y="1514"/>
                </a:lnTo>
                <a:lnTo>
                  <a:pt x="1042" y="1420"/>
                </a:lnTo>
                <a:lnTo>
                  <a:pt x="214" y="1042"/>
                </a:lnTo>
                <a:close/>
                <a:moveTo>
                  <a:pt x="3641" y="1042"/>
                </a:moveTo>
                <a:lnTo>
                  <a:pt x="2971" y="1349"/>
                </a:lnTo>
                <a:lnTo>
                  <a:pt x="2989" y="1418"/>
                </a:lnTo>
                <a:lnTo>
                  <a:pt x="3641" y="1042"/>
                </a:lnTo>
                <a:close/>
                <a:moveTo>
                  <a:pt x="306" y="883"/>
                </a:moveTo>
                <a:lnTo>
                  <a:pt x="1043" y="1408"/>
                </a:lnTo>
                <a:lnTo>
                  <a:pt x="1052" y="1313"/>
                </a:lnTo>
                <a:lnTo>
                  <a:pt x="306" y="883"/>
                </a:lnTo>
                <a:close/>
                <a:moveTo>
                  <a:pt x="3550" y="883"/>
                </a:moveTo>
                <a:lnTo>
                  <a:pt x="2941" y="1235"/>
                </a:lnTo>
                <a:lnTo>
                  <a:pt x="2959" y="1303"/>
                </a:lnTo>
                <a:lnTo>
                  <a:pt x="3550" y="883"/>
                </a:lnTo>
                <a:close/>
                <a:moveTo>
                  <a:pt x="412" y="733"/>
                </a:moveTo>
                <a:lnTo>
                  <a:pt x="1055" y="1290"/>
                </a:lnTo>
                <a:lnTo>
                  <a:pt x="1064" y="1198"/>
                </a:lnTo>
                <a:lnTo>
                  <a:pt x="412" y="733"/>
                </a:lnTo>
                <a:close/>
                <a:moveTo>
                  <a:pt x="3444" y="733"/>
                </a:moveTo>
                <a:lnTo>
                  <a:pt x="2909" y="1113"/>
                </a:lnTo>
                <a:lnTo>
                  <a:pt x="2926" y="1181"/>
                </a:lnTo>
                <a:lnTo>
                  <a:pt x="3444" y="733"/>
                </a:lnTo>
                <a:close/>
                <a:moveTo>
                  <a:pt x="533" y="594"/>
                </a:moveTo>
                <a:lnTo>
                  <a:pt x="1069" y="1158"/>
                </a:lnTo>
                <a:lnTo>
                  <a:pt x="1079" y="1069"/>
                </a:lnTo>
                <a:lnTo>
                  <a:pt x="533" y="594"/>
                </a:lnTo>
                <a:close/>
                <a:moveTo>
                  <a:pt x="3323" y="594"/>
                </a:moveTo>
                <a:lnTo>
                  <a:pt x="2875" y="982"/>
                </a:lnTo>
                <a:lnTo>
                  <a:pt x="2892" y="1046"/>
                </a:lnTo>
                <a:lnTo>
                  <a:pt x="3323" y="594"/>
                </a:lnTo>
                <a:close/>
                <a:moveTo>
                  <a:pt x="665" y="469"/>
                </a:moveTo>
                <a:lnTo>
                  <a:pt x="1130" y="1059"/>
                </a:lnTo>
                <a:lnTo>
                  <a:pt x="1220" y="1050"/>
                </a:lnTo>
                <a:lnTo>
                  <a:pt x="665" y="469"/>
                </a:lnTo>
                <a:close/>
                <a:moveTo>
                  <a:pt x="3189" y="469"/>
                </a:moveTo>
                <a:lnTo>
                  <a:pt x="2815" y="862"/>
                </a:lnTo>
                <a:lnTo>
                  <a:pt x="2844" y="863"/>
                </a:lnTo>
                <a:lnTo>
                  <a:pt x="2853" y="897"/>
                </a:lnTo>
                <a:lnTo>
                  <a:pt x="3189" y="469"/>
                </a:lnTo>
                <a:close/>
                <a:moveTo>
                  <a:pt x="810" y="355"/>
                </a:moveTo>
                <a:lnTo>
                  <a:pt x="1255" y="1048"/>
                </a:lnTo>
                <a:lnTo>
                  <a:pt x="1347" y="1038"/>
                </a:lnTo>
                <a:lnTo>
                  <a:pt x="810" y="355"/>
                </a:lnTo>
                <a:close/>
                <a:moveTo>
                  <a:pt x="3045" y="355"/>
                </a:moveTo>
                <a:lnTo>
                  <a:pt x="2655" y="852"/>
                </a:lnTo>
                <a:lnTo>
                  <a:pt x="2723" y="856"/>
                </a:lnTo>
                <a:lnTo>
                  <a:pt x="3045" y="355"/>
                </a:lnTo>
                <a:close/>
                <a:moveTo>
                  <a:pt x="963" y="255"/>
                </a:moveTo>
                <a:lnTo>
                  <a:pt x="1367" y="1037"/>
                </a:lnTo>
                <a:lnTo>
                  <a:pt x="1460" y="1028"/>
                </a:lnTo>
                <a:lnTo>
                  <a:pt x="963" y="255"/>
                </a:lnTo>
                <a:close/>
                <a:moveTo>
                  <a:pt x="2891" y="255"/>
                </a:moveTo>
                <a:lnTo>
                  <a:pt x="2514" y="843"/>
                </a:lnTo>
                <a:lnTo>
                  <a:pt x="2586" y="847"/>
                </a:lnTo>
                <a:lnTo>
                  <a:pt x="2891" y="255"/>
                </a:lnTo>
                <a:close/>
                <a:moveTo>
                  <a:pt x="1127" y="171"/>
                </a:moveTo>
                <a:lnTo>
                  <a:pt x="1469" y="1027"/>
                </a:lnTo>
                <a:lnTo>
                  <a:pt x="1563" y="1017"/>
                </a:lnTo>
                <a:lnTo>
                  <a:pt x="1127" y="171"/>
                </a:lnTo>
                <a:close/>
                <a:moveTo>
                  <a:pt x="2729" y="171"/>
                </a:moveTo>
                <a:lnTo>
                  <a:pt x="2387" y="835"/>
                </a:lnTo>
                <a:lnTo>
                  <a:pt x="2461" y="841"/>
                </a:lnTo>
                <a:lnTo>
                  <a:pt x="2729" y="171"/>
                </a:lnTo>
                <a:close/>
                <a:moveTo>
                  <a:pt x="2019" y="0"/>
                </a:moveTo>
                <a:lnTo>
                  <a:pt x="1927" y="961"/>
                </a:lnTo>
                <a:lnTo>
                  <a:pt x="1836" y="0"/>
                </a:lnTo>
                <a:lnTo>
                  <a:pt x="1836" y="965"/>
                </a:lnTo>
                <a:lnTo>
                  <a:pt x="1654" y="17"/>
                </a:lnTo>
                <a:lnTo>
                  <a:pt x="1745" y="978"/>
                </a:lnTo>
                <a:lnTo>
                  <a:pt x="1473" y="52"/>
                </a:lnTo>
                <a:lnTo>
                  <a:pt x="1656" y="1000"/>
                </a:lnTo>
                <a:lnTo>
                  <a:pt x="1297" y="103"/>
                </a:lnTo>
                <a:lnTo>
                  <a:pt x="1566" y="1017"/>
                </a:lnTo>
                <a:lnTo>
                  <a:pt x="2028" y="974"/>
                </a:lnTo>
                <a:lnTo>
                  <a:pt x="2038" y="1384"/>
                </a:lnTo>
                <a:lnTo>
                  <a:pt x="2330" y="880"/>
                </a:lnTo>
                <a:lnTo>
                  <a:pt x="2558" y="103"/>
                </a:lnTo>
                <a:lnTo>
                  <a:pt x="2200" y="1000"/>
                </a:lnTo>
                <a:lnTo>
                  <a:pt x="2382" y="52"/>
                </a:lnTo>
                <a:lnTo>
                  <a:pt x="2111" y="978"/>
                </a:lnTo>
                <a:lnTo>
                  <a:pt x="2202" y="17"/>
                </a:lnTo>
                <a:lnTo>
                  <a:pt x="2019" y="965"/>
                </a:lnTo>
                <a:lnTo>
                  <a:pt x="2019" y="0"/>
                </a:lnTo>
                <a:close/>
              </a:path>
            </a:pathLst>
          </a:custGeom>
          <a:solidFill>
            <a:srgbClr val="E8F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10"/>
          <p:cNvSpPr>
            <a:spLocks noEditPoints="1"/>
          </p:cNvSpPr>
          <p:nvPr/>
        </p:nvSpPr>
        <p:spPr bwMode="auto">
          <a:xfrm>
            <a:off x="2811752" y="1424235"/>
            <a:ext cx="6961957" cy="6659735"/>
          </a:xfrm>
          <a:custGeom>
            <a:avLst/>
            <a:gdLst>
              <a:gd name="T0" fmla="*/ 3607 w 3847"/>
              <a:gd name="T1" fmla="*/ 2794 h 3680"/>
              <a:gd name="T2" fmla="*/ 3243 w 3847"/>
              <a:gd name="T3" fmla="*/ 2791 h 3680"/>
              <a:gd name="T4" fmla="*/ 2983 w 3847"/>
              <a:gd name="T5" fmla="*/ 2790 h 3680"/>
              <a:gd name="T6" fmla="*/ 2784 w 3847"/>
              <a:gd name="T7" fmla="*/ 2788 h 3680"/>
              <a:gd name="T8" fmla="*/ 2623 w 3847"/>
              <a:gd name="T9" fmla="*/ 2787 h 3680"/>
              <a:gd name="T10" fmla="*/ 2488 w 3847"/>
              <a:gd name="T11" fmla="*/ 2786 h 3680"/>
              <a:gd name="T12" fmla="*/ 2371 w 3847"/>
              <a:gd name="T13" fmla="*/ 2786 h 3680"/>
              <a:gd name="T14" fmla="*/ 1127 w 3847"/>
              <a:gd name="T15" fmla="*/ 3679 h 3680"/>
              <a:gd name="T16" fmla="*/ 1656 w 3847"/>
              <a:gd name="T17" fmla="*/ 2850 h 3680"/>
              <a:gd name="T18" fmla="*/ 1668 w 3847"/>
              <a:gd name="T19" fmla="*/ 3680 h 3680"/>
              <a:gd name="T20" fmla="*/ 1853 w 3847"/>
              <a:gd name="T21" fmla="*/ 3680 h 3680"/>
              <a:gd name="T22" fmla="*/ 2019 w 3847"/>
              <a:gd name="T23" fmla="*/ 2885 h 3680"/>
              <a:gd name="T24" fmla="*/ 2348 w 3847"/>
              <a:gd name="T25" fmla="*/ 3680 h 3680"/>
              <a:gd name="T26" fmla="*/ 2539 w 3847"/>
              <a:gd name="T27" fmla="*/ 3680 h 3680"/>
              <a:gd name="T28" fmla="*/ 1385 w 3847"/>
              <a:gd name="T29" fmla="*/ 2779 h 3680"/>
              <a:gd name="T30" fmla="*/ 1271 w 3847"/>
              <a:gd name="T31" fmla="*/ 2779 h 3680"/>
              <a:gd name="T32" fmla="*/ 1142 w 3847"/>
              <a:gd name="T33" fmla="*/ 2778 h 3680"/>
              <a:gd name="T34" fmla="*/ 990 w 3847"/>
              <a:gd name="T35" fmla="*/ 2777 h 3680"/>
              <a:gd name="T36" fmla="*/ 806 w 3847"/>
              <a:gd name="T37" fmla="*/ 2775 h 3680"/>
              <a:gd name="T38" fmla="*/ 577 w 3847"/>
              <a:gd name="T39" fmla="*/ 2774 h 3680"/>
              <a:gd name="T40" fmla="*/ 572 w 3847"/>
              <a:gd name="T41" fmla="*/ 2602 h 3680"/>
              <a:gd name="T42" fmla="*/ 573 w 3847"/>
              <a:gd name="T43" fmla="*/ 2443 h 3680"/>
              <a:gd name="T44" fmla="*/ 3640 w 3847"/>
              <a:gd name="T45" fmla="*/ 2420 h 3680"/>
              <a:gd name="T46" fmla="*/ 575 w 3847"/>
              <a:gd name="T47" fmla="*/ 2348 h 3680"/>
              <a:gd name="T48" fmla="*/ 3664 w 3847"/>
              <a:gd name="T49" fmla="*/ 2267 h 3680"/>
              <a:gd name="T50" fmla="*/ 35 w 3847"/>
              <a:gd name="T51" fmla="*/ 2291 h 3680"/>
              <a:gd name="T52" fmla="*/ 3552 w 3847"/>
              <a:gd name="T53" fmla="*/ 2094 h 3680"/>
              <a:gd name="T54" fmla="*/ 580 w 3847"/>
              <a:gd name="T55" fmla="*/ 2026 h 3680"/>
              <a:gd name="T56" fmla="*/ 3516 w 3847"/>
              <a:gd name="T57" fmla="*/ 1909 h 3680"/>
              <a:gd name="T58" fmla="*/ 3516 w 3847"/>
              <a:gd name="T59" fmla="*/ 1909 h 3680"/>
              <a:gd name="T60" fmla="*/ 581 w 3847"/>
              <a:gd name="T61" fmla="*/ 1898 h 3680"/>
              <a:gd name="T62" fmla="*/ 801 w 3847"/>
              <a:gd name="T63" fmla="*/ 1780 h 3680"/>
              <a:gd name="T64" fmla="*/ 3492 w 3847"/>
              <a:gd name="T65" fmla="*/ 1793 h 3680"/>
              <a:gd name="T66" fmla="*/ 3461 w 3847"/>
              <a:gd name="T67" fmla="*/ 1647 h 3680"/>
              <a:gd name="T68" fmla="*/ 3036 w 3847"/>
              <a:gd name="T69" fmla="*/ 1600 h 3680"/>
              <a:gd name="T70" fmla="*/ 1017 w 3847"/>
              <a:gd name="T71" fmla="*/ 1610 h 3680"/>
              <a:gd name="T72" fmla="*/ 901 w 3847"/>
              <a:gd name="T73" fmla="*/ 1771 h 3680"/>
              <a:gd name="T74" fmla="*/ 3717 w 3847"/>
              <a:gd name="T75" fmla="*/ 1209 h 3680"/>
              <a:gd name="T76" fmla="*/ 214 w 3847"/>
              <a:gd name="T77" fmla="*/ 1042 h 3680"/>
              <a:gd name="T78" fmla="*/ 3641 w 3847"/>
              <a:gd name="T79" fmla="*/ 1042 h 3680"/>
              <a:gd name="T80" fmla="*/ 306 w 3847"/>
              <a:gd name="T81" fmla="*/ 883 h 3680"/>
              <a:gd name="T82" fmla="*/ 3550 w 3847"/>
              <a:gd name="T83" fmla="*/ 883 h 3680"/>
              <a:gd name="T84" fmla="*/ 412 w 3847"/>
              <a:gd name="T85" fmla="*/ 733 h 3680"/>
              <a:gd name="T86" fmla="*/ 3444 w 3847"/>
              <a:gd name="T87" fmla="*/ 733 h 3680"/>
              <a:gd name="T88" fmla="*/ 533 w 3847"/>
              <a:gd name="T89" fmla="*/ 594 h 3680"/>
              <a:gd name="T90" fmla="*/ 3323 w 3847"/>
              <a:gd name="T91" fmla="*/ 594 h 3680"/>
              <a:gd name="T92" fmla="*/ 665 w 3847"/>
              <a:gd name="T93" fmla="*/ 469 h 3680"/>
              <a:gd name="T94" fmla="*/ 3189 w 3847"/>
              <a:gd name="T95" fmla="*/ 469 h 3680"/>
              <a:gd name="T96" fmla="*/ 3189 w 3847"/>
              <a:gd name="T97" fmla="*/ 469 h 3680"/>
              <a:gd name="T98" fmla="*/ 810 w 3847"/>
              <a:gd name="T99" fmla="*/ 355 h 3680"/>
              <a:gd name="T100" fmla="*/ 3045 w 3847"/>
              <a:gd name="T101" fmla="*/ 355 h 3680"/>
              <a:gd name="T102" fmla="*/ 963 w 3847"/>
              <a:gd name="T103" fmla="*/ 255 h 3680"/>
              <a:gd name="T104" fmla="*/ 2891 w 3847"/>
              <a:gd name="T105" fmla="*/ 255 h 3680"/>
              <a:gd name="T106" fmla="*/ 1127 w 3847"/>
              <a:gd name="T107" fmla="*/ 171 h 3680"/>
              <a:gd name="T108" fmla="*/ 2729 w 3847"/>
              <a:gd name="T109" fmla="*/ 171 h 3680"/>
              <a:gd name="T110" fmla="*/ 1836 w 3847"/>
              <a:gd name="T111" fmla="*/ 965 h 3680"/>
              <a:gd name="T112" fmla="*/ 1656 w 3847"/>
              <a:gd name="T113" fmla="*/ 1000 h 3680"/>
              <a:gd name="T114" fmla="*/ 2038 w 3847"/>
              <a:gd name="T115" fmla="*/ 1384 h 3680"/>
              <a:gd name="T116" fmla="*/ 2382 w 3847"/>
              <a:gd name="T117" fmla="*/ 52 h 3680"/>
              <a:gd name="T118" fmla="*/ 2019 w 3847"/>
              <a:gd name="T119" fmla="*/ 0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7" h="3680">
                <a:moveTo>
                  <a:pt x="3607" y="2794"/>
                </a:moveTo>
                <a:lnTo>
                  <a:pt x="3641" y="2809"/>
                </a:lnTo>
                <a:lnTo>
                  <a:pt x="3614" y="2794"/>
                </a:lnTo>
                <a:lnTo>
                  <a:pt x="3607" y="2794"/>
                </a:lnTo>
                <a:moveTo>
                  <a:pt x="3243" y="2791"/>
                </a:moveTo>
                <a:lnTo>
                  <a:pt x="3550" y="2968"/>
                </a:lnTo>
                <a:lnTo>
                  <a:pt x="3302" y="2791"/>
                </a:lnTo>
                <a:lnTo>
                  <a:pt x="3243" y="2791"/>
                </a:lnTo>
                <a:moveTo>
                  <a:pt x="2983" y="2790"/>
                </a:moveTo>
                <a:lnTo>
                  <a:pt x="3444" y="3117"/>
                </a:lnTo>
                <a:lnTo>
                  <a:pt x="3065" y="2790"/>
                </a:lnTo>
                <a:lnTo>
                  <a:pt x="2983" y="2790"/>
                </a:lnTo>
                <a:moveTo>
                  <a:pt x="2784" y="2788"/>
                </a:moveTo>
                <a:lnTo>
                  <a:pt x="3323" y="3256"/>
                </a:lnTo>
                <a:lnTo>
                  <a:pt x="2878" y="2788"/>
                </a:lnTo>
                <a:lnTo>
                  <a:pt x="2784" y="2788"/>
                </a:lnTo>
                <a:moveTo>
                  <a:pt x="2623" y="2787"/>
                </a:moveTo>
                <a:lnTo>
                  <a:pt x="3189" y="3383"/>
                </a:lnTo>
                <a:lnTo>
                  <a:pt x="2722" y="2788"/>
                </a:lnTo>
                <a:lnTo>
                  <a:pt x="2623" y="2787"/>
                </a:lnTo>
                <a:moveTo>
                  <a:pt x="2488" y="2786"/>
                </a:moveTo>
                <a:lnTo>
                  <a:pt x="3045" y="3496"/>
                </a:lnTo>
                <a:lnTo>
                  <a:pt x="2590" y="2787"/>
                </a:lnTo>
                <a:lnTo>
                  <a:pt x="2488" y="2786"/>
                </a:lnTo>
                <a:moveTo>
                  <a:pt x="2371" y="2786"/>
                </a:moveTo>
                <a:lnTo>
                  <a:pt x="2891" y="3595"/>
                </a:lnTo>
                <a:lnTo>
                  <a:pt x="2475" y="2786"/>
                </a:lnTo>
                <a:lnTo>
                  <a:pt x="2371" y="2786"/>
                </a:lnTo>
                <a:moveTo>
                  <a:pt x="1385" y="2779"/>
                </a:moveTo>
                <a:lnTo>
                  <a:pt x="963" y="3595"/>
                </a:lnTo>
                <a:lnTo>
                  <a:pt x="1486" y="2782"/>
                </a:lnTo>
                <a:lnTo>
                  <a:pt x="1127" y="3679"/>
                </a:lnTo>
                <a:lnTo>
                  <a:pt x="1570" y="2820"/>
                </a:lnTo>
                <a:lnTo>
                  <a:pt x="1317" y="3680"/>
                </a:lnTo>
                <a:lnTo>
                  <a:pt x="1324" y="3680"/>
                </a:lnTo>
                <a:lnTo>
                  <a:pt x="1656" y="2850"/>
                </a:lnTo>
                <a:lnTo>
                  <a:pt x="1496" y="3680"/>
                </a:lnTo>
                <a:lnTo>
                  <a:pt x="1508" y="3680"/>
                </a:lnTo>
                <a:lnTo>
                  <a:pt x="1745" y="2872"/>
                </a:lnTo>
                <a:lnTo>
                  <a:pt x="1668" y="3680"/>
                </a:lnTo>
                <a:lnTo>
                  <a:pt x="1682" y="3680"/>
                </a:lnTo>
                <a:lnTo>
                  <a:pt x="1836" y="2885"/>
                </a:lnTo>
                <a:lnTo>
                  <a:pt x="1836" y="3680"/>
                </a:lnTo>
                <a:lnTo>
                  <a:pt x="1853" y="3680"/>
                </a:lnTo>
                <a:lnTo>
                  <a:pt x="1927" y="2889"/>
                </a:lnTo>
                <a:lnTo>
                  <a:pt x="2003" y="3680"/>
                </a:lnTo>
                <a:lnTo>
                  <a:pt x="2019" y="3680"/>
                </a:lnTo>
                <a:lnTo>
                  <a:pt x="2019" y="2885"/>
                </a:lnTo>
                <a:lnTo>
                  <a:pt x="2172" y="3680"/>
                </a:lnTo>
                <a:lnTo>
                  <a:pt x="2188" y="3680"/>
                </a:lnTo>
                <a:lnTo>
                  <a:pt x="2111" y="2872"/>
                </a:lnTo>
                <a:lnTo>
                  <a:pt x="2348" y="3680"/>
                </a:lnTo>
                <a:lnTo>
                  <a:pt x="2359" y="3680"/>
                </a:lnTo>
                <a:lnTo>
                  <a:pt x="2200" y="2850"/>
                </a:lnTo>
                <a:lnTo>
                  <a:pt x="2532" y="3680"/>
                </a:lnTo>
                <a:lnTo>
                  <a:pt x="2539" y="3680"/>
                </a:lnTo>
                <a:lnTo>
                  <a:pt x="2286" y="2820"/>
                </a:lnTo>
                <a:lnTo>
                  <a:pt x="2729" y="3679"/>
                </a:lnTo>
                <a:lnTo>
                  <a:pt x="2371" y="2786"/>
                </a:lnTo>
                <a:lnTo>
                  <a:pt x="1385" y="2779"/>
                </a:lnTo>
                <a:moveTo>
                  <a:pt x="1271" y="2779"/>
                </a:moveTo>
                <a:lnTo>
                  <a:pt x="810" y="3496"/>
                </a:lnTo>
                <a:lnTo>
                  <a:pt x="1373" y="2779"/>
                </a:lnTo>
                <a:lnTo>
                  <a:pt x="1271" y="2779"/>
                </a:lnTo>
                <a:moveTo>
                  <a:pt x="1142" y="2778"/>
                </a:moveTo>
                <a:lnTo>
                  <a:pt x="665" y="3383"/>
                </a:lnTo>
                <a:lnTo>
                  <a:pt x="1241" y="2778"/>
                </a:lnTo>
                <a:lnTo>
                  <a:pt x="1142" y="2778"/>
                </a:lnTo>
                <a:moveTo>
                  <a:pt x="990" y="2777"/>
                </a:moveTo>
                <a:lnTo>
                  <a:pt x="533" y="3256"/>
                </a:lnTo>
                <a:lnTo>
                  <a:pt x="1084" y="2778"/>
                </a:lnTo>
                <a:lnTo>
                  <a:pt x="990" y="2777"/>
                </a:lnTo>
                <a:moveTo>
                  <a:pt x="806" y="2775"/>
                </a:moveTo>
                <a:lnTo>
                  <a:pt x="412" y="3117"/>
                </a:lnTo>
                <a:lnTo>
                  <a:pt x="891" y="2777"/>
                </a:lnTo>
                <a:lnTo>
                  <a:pt x="806" y="2775"/>
                </a:lnTo>
                <a:moveTo>
                  <a:pt x="577" y="2774"/>
                </a:moveTo>
                <a:lnTo>
                  <a:pt x="306" y="2968"/>
                </a:lnTo>
                <a:lnTo>
                  <a:pt x="640" y="2775"/>
                </a:lnTo>
                <a:lnTo>
                  <a:pt x="577" y="2774"/>
                </a:lnTo>
                <a:moveTo>
                  <a:pt x="572" y="2602"/>
                </a:moveTo>
                <a:lnTo>
                  <a:pt x="214" y="2809"/>
                </a:lnTo>
                <a:lnTo>
                  <a:pt x="571" y="2646"/>
                </a:lnTo>
                <a:lnTo>
                  <a:pt x="572" y="2602"/>
                </a:lnTo>
                <a:moveTo>
                  <a:pt x="573" y="2443"/>
                </a:moveTo>
                <a:lnTo>
                  <a:pt x="138" y="2642"/>
                </a:lnTo>
                <a:lnTo>
                  <a:pt x="573" y="2491"/>
                </a:lnTo>
                <a:lnTo>
                  <a:pt x="573" y="2443"/>
                </a:lnTo>
                <a:moveTo>
                  <a:pt x="3616" y="2412"/>
                </a:moveTo>
                <a:lnTo>
                  <a:pt x="3619" y="2431"/>
                </a:lnTo>
                <a:lnTo>
                  <a:pt x="3637" y="2435"/>
                </a:lnTo>
                <a:lnTo>
                  <a:pt x="3640" y="2420"/>
                </a:lnTo>
                <a:lnTo>
                  <a:pt x="3616" y="2412"/>
                </a:lnTo>
                <a:moveTo>
                  <a:pt x="576" y="2296"/>
                </a:moveTo>
                <a:lnTo>
                  <a:pt x="78" y="2469"/>
                </a:lnTo>
                <a:lnTo>
                  <a:pt x="575" y="2348"/>
                </a:lnTo>
                <a:lnTo>
                  <a:pt x="576" y="2296"/>
                </a:lnTo>
                <a:moveTo>
                  <a:pt x="3580" y="2232"/>
                </a:moveTo>
                <a:lnTo>
                  <a:pt x="3585" y="2257"/>
                </a:lnTo>
                <a:lnTo>
                  <a:pt x="3664" y="2267"/>
                </a:lnTo>
                <a:lnTo>
                  <a:pt x="3666" y="2253"/>
                </a:lnTo>
                <a:lnTo>
                  <a:pt x="3580" y="2232"/>
                </a:lnTo>
                <a:moveTo>
                  <a:pt x="578" y="2158"/>
                </a:moveTo>
                <a:lnTo>
                  <a:pt x="35" y="2291"/>
                </a:lnTo>
                <a:lnTo>
                  <a:pt x="577" y="2212"/>
                </a:lnTo>
                <a:lnTo>
                  <a:pt x="578" y="2158"/>
                </a:lnTo>
                <a:moveTo>
                  <a:pt x="3547" y="2065"/>
                </a:moveTo>
                <a:lnTo>
                  <a:pt x="3552" y="2094"/>
                </a:lnTo>
                <a:lnTo>
                  <a:pt x="3690" y="2101"/>
                </a:lnTo>
                <a:lnTo>
                  <a:pt x="3692" y="2086"/>
                </a:lnTo>
                <a:lnTo>
                  <a:pt x="3547" y="2065"/>
                </a:lnTo>
                <a:moveTo>
                  <a:pt x="580" y="2026"/>
                </a:moveTo>
                <a:lnTo>
                  <a:pt x="9" y="2109"/>
                </a:lnTo>
                <a:lnTo>
                  <a:pt x="578" y="2081"/>
                </a:lnTo>
                <a:lnTo>
                  <a:pt x="580" y="2026"/>
                </a:lnTo>
                <a:moveTo>
                  <a:pt x="3516" y="1909"/>
                </a:moveTo>
                <a:lnTo>
                  <a:pt x="3522" y="1941"/>
                </a:lnTo>
                <a:lnTo>
                  <a:pt x="3716" y="1932"/>
                </a:lnTo>
                <a:lnTo>
                  <a:pt x="3719" y="1919"/>
                </a:lnTo>
                <a:lnTo>
                  <a:pt x="3516" y="1909"/>
                </a:lnTo>
                <a:moveTo>
                  <a:pt x="581" y="1898"/>
                </a:moveTo>
                <a:lnTo>
                  <a:pt x="0" y="1925"/>
                </a:lnTo>
                <a:lnTo>
                  <a:pt x="581" y="1953"/>
                </a:lnTo>
                <a:lnTo>
                  <a:pt x="581" y="1898"/>
                </a:lnTo>
                <a:moveTo>
                  <a:pt x="9" y="1742"/>
                </a:moveTo>
                <a:lnTo>
                  <a:pt x="582" y="1824"/>
                </a:lnTo>
                <a:lnTo>
                  <a:pt x="582" y="1801"/>
                </a:lnTo>
                <a:lnTo>
                  <a:pt x="801" y="1780"/>
                </a:lnTo>
                <a:lnTo>
                  <a:pt x="9" y="1742"/>
                </a:lnTo>
                <a:moveTo>
                  <a:pt x="3847" y="1742"/>
                </a:moveTo>
                <a:lnTo>
                  <a:pt x="3485" y="1759"/>
                </a:lnTo>
                <a:lnTo>
                  <a:pt x="3492" y="1793"/>
                </a:lnTo>
                <a:lnTo>
                  <a:pt x="3847" y="1742"/>
                </a:lnTo>
                <a:moveTo>
                  <a:pt x="3821" y="1561"/>
                </a:moveTo>
                <a:lnTo>
                  <a:pt x="3320" y="1632"/>
                </a:lnTo>
                <a:lnTo>
                  <a:pt x="3461" y="1647"/>
                </a:lnTo>
                <a:lnTo>
                  <a:pt x="3821" y="1561"/>
                </a:lnTo>
                <a:moveTo>
                  <a:pt x="3777" y="1382"/>
                </a:moveTo>
                <a:lnTo>
                  <a:pt x="3027" y="1565"/>
                </a:lnTo>
                <a:lnTo>
                  <a:pt x="3036" y="1600"/>
                </a:lnTo>
                <a:lnTo>
                  <a:pt x="3119" y="1610"/>
                </a:lnTo>
                <a:lnTo>
                  <a:pt x="3777" y="1382"/>
                </a:lnTo>
                <a:moveTo>
                  <a:pt x="138" y="1209"/>
                </a:moveTo>
                <a:lnTo>
                  <a:pt x="1017" y="1610"/>
                </a:lnTo>
                <a:lnTo>
                  <a:pt x="78" y="1382"/>
                </a:lnTo>
                <a:lnTo>
                  <a:pt x="991" y="1699"/>
                </a:lnTo>
                <a:lnTo>
                  <a:pt x="35" y="1561"/>
                </a:lnTo>
                <a:lnTo>
                  <a:pt x="901" y="1771"/>
                </a:lnTo>
                <a:lnTo>
                  <a:pt x="1005" y="1760"/>
                </a:lnTo>
                <a:lnTo>
                  <a:pt x="1032" y="1518"/>
                </a:lnTo>
                <a:lnTo>
                  <a:pt x="138" y="1209"/>
                </a:lnTo>
                <a:moveTo>
                  <a:pt x="3717" y="1209"/>
                </a:moveTo>
                <a:lnTo>
                  <a:pt x="2998" y="1458"/>
                </a:lnTo>
                <a:lnTo>
                  <a:pt x="3017" y="1528"/>
                </a:lnTo>
                <a:lnTo>
                  <a:pt x="3717" y="1209"/>
                </a:lnTo>
                <a:moveTo>
                  <a:pt x="214" y="1042"/>
                </a:moveTo>
                <a:lnTo>
                  <a:pt x="1032" y="1514"/>
                </a:lnTo>
                <a:lnTo>
                  <a:pt x="1042" y="1420"/>
                </a:lnTo>
                <a:lnTo>
                  <a:pt x="214" y="1042"/>
                </a:lnTo>
                <a:moveTo>
                  <a:pt x="3641" y="1042"/>
                </a:moveTo>
                <a:lnTo>
                  <a:pt x="2971" y="1349"/>
                </a:lnTo>
                <a:lnTo>
                  <a:pt x="2989" y="1418"/>
                </a:lnTo>
                <a:lnTo>
                  <a:pt x="3641" y="1042"/>
                </a:lnTo>
                <a:moveTo>
                  <a:pt x="306" y="883"/>
                </a:moveTo>
                <a:lnTo>
                  <a:pt x="1043" y="1408"/>
                </a:lnTo>
                <a:lnTo>
                  <a:pt x="1052" y="1313"/>
                </a:lnTo>
                <a:lnTo>
                  <a:pt x="306" y="883"/>
                </a:lnTo>
                <a:moveTo>
                  <a:pt x="3550" y="883"/>
                </a:moveTo>
                <a:lnTo>
                  <a:pt x="2941" y="1235"/>
                </a:lnTo>
                <a:lnTo>
                  <a:pt x="2959" y="1303"/>
                </a:lnTo>
                <a:lnTo>
                  <a:pt x="3550" y="883"/>
                </a:lnTo>
                <a:moveTo>
                  <a:pt x="412" y="733"/>
                </a:moveTo>
                <a:lnTo>
                  <a:pt x="1055" y="1290"/>
                </a:lnTo>
                <a:lnTo>
                  <a:pt x="1064" y="1198"/>
                </a:lnTo>
                <a:lnTo>
                  <a:pt x="412" y="733"/>
                </a:lnTo>
                <a:moveTo>
                  <a:pt x="3444" y="733"/>
                </a:moveTo>
                <a:lnTo>
                  <a:pt x="2909" y="1113"/>
                </a:lnTo>
                <a:lnTo>
                  <a:pt x="2926" y="1181"/>
                </a:lnTo>
                <a:lnTo>
                  <a:pt x="3444" y="733"/>
                </a:lnTo>
                <a:moveTo>
                  <a:pt x="533" y="594"/>
                </a:moveTo>
                <a:lnTo>
                  <a:pt x="1069" y="1158"/>
                </a:lnTo>
                <a:lnTo>
                  <a:pt x="1079" y="1069"/>
                </a:lnTo>
                <a:lnTo>
                  <a:pt x="533" y="594"/>
                </a:lnTo>
                <a:moveTo>
                  <a:pt x="3323" y="594"/>
                </a:moveTo>
                <a:lnTo>
                  <a:pt x="2875" y="982"/>
                </a:lnTo>
                <a:lnTo>
                  <a:pt x="2892" y="1046"/>
                </a:lnTo>
                <a:lnTo>
                  <a:pt x="3323" y="594"/>
                </a:lnTo>
                <a:moveTo>
                  <a:pt x="665" y="469"/>
                </a:moveTo>
                <a:lnTo>
                  <a:pt x="1130" y="1059"/>
                </a:lnTo>
                <a:lnTo>
                  <a:pt x="1220" y="1050"/>
                </a:lnTo>
                <a:lnTo>
                  <a:pt x="665" y="469"/>
                </a:lnTo>
                <a:moveTo>
                  <a:pt x="3189" y="469"/>
                </a:moveTo>
                <a:lnTo>
                  <a:pt x="2815" y="862"/>
                </a:lnTo>
                <a:lnTo>
                  <a:pt x="2844" y="863"/>
                </a:lnTo>
                <a:lnTo>
                  <a:pt x="2853" y="897"/>
                </a:lnTo>
                <a:lnTo>
                  <a:pt x="3189" y="469"/>
                </a:lnTo>
                <a:moveTo>
                  <a:pt x="810" y="355"/>
                </a:moveTo>
                <a:lnTo>
                  <a:pt x="1255" y="1048"/>
                </a:lnTo>
                <a:lnTo>
                  <a:pt x="1347" y="1038"/>
                </a:lnTo>
                <a:lnTo>
                  <a:pt x="810" y="355"/>
                </a:lnTo>
                <a:moveTo>
                  <a:pt x="3045" y="355"/>
                </a:moveTo>
                <a:lnTo>
                  <a:pt x="2655" y="852"/>
                </a:lnTo>
                <a:lnTo>
                  <a:pt x="2723" y="856"/>
                </a:lnTo>
                <a:lnTo>
                  <a:pt x="3045" y="355"/>
                </a:lnTo>
                <a:moveTo>
                  <a:pt x="963" y="255"/>
                </a:moveTo>
                <a:lnTo>
                  <a:pt x="1367" y="1037"/>
                </a:lnTo>
                <a:lnTo>
                  <a:pt x="1460" y="1028"/>
                </a:lnTo>
                <a:lnTo>
                  <a:pt x="963" y="255"/>
                </a:lnTo>
                <a:moveTo>
                  <a:pt x="2891" y="255"/>
                </a:moveTo>
                <a:lnTo>
                  <a:pt x="2514" y="843"/>
                </a:lnTo>
                <a:lnTo>
                  <a:pt x="2586" y="847"/>
                </a:lnTo>
                <a:lnTo>
                  <a:pt x="2891" y="255"/>
                </a:lnTo>
                <a:moveTo>
                  <a:pt x="1127" y="171"/>
                </a:moveTo>
                <a:lnTo>
                  <a:pt x="1469" y="1027"/>
                </a:lnTo>
                <a:lnTo>
                  <a:pt x="1563" y="1017"/>
                </a:lnTo>
                <a:lnTo>
                  <a:pt x="1127" y="171"/>
                </a:lnTo>
                <a:moveTo>
                  <a:pt x="2729" y="171"/>
                </a:moveTo>
                <a:lnTo>
                  <a:pt x="2387" y="835"/>
                </a:lnTo>
                <a:lnTo>
                  <a:pt x="2461" y="841"/>
                </a:lnTo>
                <a:lnTo>
                  <a:pt x="2729" y="171"/>
                </a:lnTo>
                <a:moveTo>
                  <a:pt x="2019" y="0"/>
                </a:moveTo>
                <a:lnTo>
                  <a:pt x="1927" y="961"/>
                </a:lnTo>
                <a:lnTo>
                  <a:pt x="1836" y="0"/>
                </a:lnTo>
                <a:lnTo>
                  <a:pt x="1836" y="965"/>
                </a:lnTo>
                <a:lnTo>
                  <a:pt x="1654" y="17"/>
                </a:lnTo>
                <a:lnTo>
                  <a:pt x="1745" y="978"/>
                </a:lnTo>
                <a:lnTo>
                  <a:pt x="1473" y="52"/>
                </a:lnTo>
                <a:lnTo>
                  <a:pt x="1656" y="1000"/>
                </a:lnTo>
                <a:lnTo>
                  <a:pt x="1297" y="103"/>
                </a:lnTo>
                <a:lnTo>
                  <a:pt x="1566" y="1017"/>
                </a:lnTo>
                <a:lnTo>
                  <a:pt x="2028" y="974"/>
                </a:lnTo>
                <a:lnTo>
                  <a:pt x="2038" y="1384"/>
                </a:lnTo>
                <a:lnTo>
                  <a:pt x="2330" y="880"/>
                </a:lnTo>
                <a:lnTo>
                  <a:pt x="2558" y="103"/>
                </a:lnTo>
                <a:lnTo>
                  <a:pt x="2200" y="1000"/>
                </a:lnTo>
                <a:lnTo>
                  <a:pt x="2382" y="52"/>
                </a:lnTo>
                <a:lnTo>
                  <a:pt x="2111" y="978"/>
                </a:lnTo>
                <a:lnTo>
                  <a:pt x="2202" y="17"/>
                </a:lnTo>
                <a:lnTo>
                  <a:pt x="2019" y="965"/>
                </a:lnTo>
                <a:lnTo>
                  <a:pt x="20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11"/>
          <p:cNvSpPr>
            <a:spLocks noEditPoints="1"/>
          </p:cNvSpPr>
          <p:nvPr/>
        </p:nvSpPr>
        <p:spPr bwMode="auto">
          <a:xfrm>
            <a:off x="3841477" y="2933532"/>
            <a:ext cx="6972816" cy="3554271"/>
          </a:xfrm>
          <a:custGeom>
            <a:avLst/>
            <a:gdLst>
              <a:gd name="T0" fmla="*/ 1801 w 3853"/>
              <a:gd name="T1" fmla="*/ 1948 h 1964"/>
              <a:gd name="T2" fmla="*/ 838 w 3853"/>
              <a:gd name="T3" fmla="*/ 1902 h 1964"/>
              <a:gd name="T4" fmla="*/ 1879 w 3853"/>
              <a:gd name="T5" fmla="*/ 1902 h 1964"/>
              <a:gd name="T6" fmla="*/ 762 w 3853"/>
              <a:gd name="T7" fmla="*/ 1850 h 1964"/>
              <a:gd name="T8" fmla="*/ 1954 w 3853"/>
              <a:gd name="T9" fmla="*/ 1850 h 1964"/>
              <a:gd name="T10" fmla="*/ 694 w 3853"/>
              <a:gd name="T11" fmla="*/ 1789 h 1964"/>
              <a:gd name="T12" fmla="*/ 2023 w 3853"/>
              <a:gd name="T13" fmla="*/ 1789 h 1964"/>
              <a:gd name="T14" fmla="*/ 630 w 3853"/>
              <a:gd name="T15" fmla="*/ 1723 h 1964"/>
              <a:gd name="T16" fmla="*/ 2088 w 3853"/>
              <a:gd name="T17" fmla="*/ 1723 h 1964"/>
              <a:gd name="T18" fmla="*/ 574 w 3853"/>
              <a:gd name="T19" fmla="*/ 1651 h 1964"/>
              <a:gd name="T20" fmla="*/ 2144 w 3853"/>
              <a:gd name="T21" fmla="*/ 1651 h 1964"/>
              <a:gd name="T22" fmla="*/ 8 w 3853"/>
              <a:gd name="T23" fmla="*/ 1940 h 1964"/>
              <a:gd name="T24" fmla="*/ 3038 w 3853"/>
              <a:gd name="T25" fmla="*/ 1960 h 1964"/>
              <a:gd name="T26" fmla="*/ 3 w 3853"/>
              <a:gd name="T27" fmla="*/ 1768 h 1964"/>
              <a:gd name="T28" fmla="*/ 4 w 3853"/>
              <a:gd name="T29" fmla="*/ 1609 h 1964"/>
              <a:gd name="T30" fmla="*/ 7 w 3853"/>
              <a:gd name="T31" fmla="*/ 1462 h 1964"/>
              <a:gd name="T32" fmla="*/ 3016 w 3853"/>
              <a:gd name="T33" fmla="*/ 1423 h 1964"/>
              <a:gd name="T34" fmla="*/ 2983 w 3853"/>
              <a:gd name="T35" fmla="*/ 1260 h 1964"/>
              <a:gd name="T36" fmla="*/ 9 w 3853"/>
              <a:gd name="T37" fmla="*/ 1324 h 1964"/>
              <a:gd name="T38" fmla="*/ 396 w 3853"/>
              <a:gd name="T39" fmla="*/ 1137 h 1964"/>
              <a:gd name="T40" fmla="*/ 2978 w 3853"/>
              <a:gd name="T41" fmla="*/ 1231 h 1964"/>
              <a:gd name="T42" fmla="*/ 396 w 3853"/>
              <a:gd name="T43" fmla="*/ 1045 h 1964"/>
              <a:gd name="T44" fmla="*/ 2947 w 3853"/>
              <a:gd name="T45" fmla="*/ 1075 h 1964"/>
              <a:gd name="T46" fmla="*/ 3150 w 3853"/>
              <a:gd name="T47" fmla="*/ 1085 h 1964"/>
              <a:gd name="T48" fmla="*/ 3278 w 3853"/>
              <a:gd name="T49" fmla="*/ 1275 h 1964"/>
              <a:gd name="T50" fmla="*/ 3095 w 3853"/>
              <a:gd name="T51" fmla="*/ 1433 h 1964"/>
              <a:gd name="T52" fmla="*/ 3060 w 3853"/>
              <a:gd name="T53" fmla="*/ 1649 h 1964"/>
              <a:gd name="T54" fmla="*/ 2236 w 3853"/>
              <a:gd name="T55" fmla="*/ 1492 h 1964"/>
              <a:gd name="T56" fmla="*/ 332 w 3853"/>
              <a:gd name="T57" fmla="*/ 937 h 1964"/>
              <a:gd name="T58" fmla="*/ 2892 w 3853"/>
              <a:gd name="T59" fmla="*/ 813 h 1964"/>
              <a:gd name="T60" fmla="*/ 2892 w 3853"/>
              <a:gd name="T61" fmla="*/ 813 h 1964"/>
              <a:gd name="T62" fmla="*/ 2550 w 3853"/>
              <a:gd name="T63" fmla="*/ 776 h 1964"/>
              <a:gd name="T64" fmla="*/ 2448 w 3853"/>
              <a:gd name="T65" fmla="*/ 694 h 1964"/>
              <a:gd name="T66" fmla="*/ 463 w 3853"/>
              <a:gd name="T67" fmla="*/ 680 h 1964"/>
              <a:gd name="T68" fmla="*/ 2420 w 3853"/>
              <a:gd name="T69" fmla="*/ 584 h 1964"/>
              <a:gd name="T70" fmla="*/ 474 w 3853"/>
              <a:gd name="T71" fmla="*/ 574 h 1964"/>
              <a:gd name="T72" fmla="*/ 2390 w 3853"/>
              <a:gd name="T73" fmla="*/ 469 h 1964"/>
              <a:gd name="T74" fmla="*/ 486 w 3853"/>
              <a:gd name="T75" fmla="*/ 456 h 1964"/>
              <a:gd name="T76" fmla="*/ 2357 w 3853"/>
              <a:gd name="T77" fmla="*/ 347 h 1964"/>
              <a:gd name="T78" fmla="*/ 500 w 3853"/>
              <a:gd name="T79" fmla="*/ 324 h 1964"/>
              <a:gd name="T80" fmla="*/ 694 w 3853"/>
              <a:gd name="T81" fmla="*/ 393 h 1964"/>
              <a:gd name="T82" fmla="*/ 762 w 3853"/>
              <a:gd name="T83" fmla="*/ 334 h 1964"/>
              <a:gd name="T84" fmla="*/ 2340 w 3853"/>
              <a:gd name="T85" fmla="*/ 279 h 1964"/>
              <a:gd name="T86" fmla="*/ 838 w 3853"/>
              <a:gd name="T87" fmla="*/ 280 h 1964"/>
              <a:gd name="T88" fmla="*/ 917 w 3853"/>
              <a:gd name="T89" fmla="*/ 235 h 1964"/>
              <a:gd name="T90" fmla="*/ 1001 w 3853"/>
              <a:gd name="T91" fmla="*/ 197 h 1964"/>
              <a:gd name="T92" fmla="*/ 2306 w 3853"/>
              <a:gd name="T93" fmla="*/ 148 h 1964"/>
              <a:gd name="T94" fmla="*/ 2246 w 3853"/>
              <a:gd name="T95" fmla="*/ 28 h 1964"/>
              <a:gd name="T96" fmla="*/ 2086 w 3853"/>
              <a:gd name="T97" fmla="*/ 18 h 1964"/>
              <a:gd name="T98" fmla="*/ 1945 w 3853"/>
              <a:gd name="T99" fmla="*/ 9 h 1964"/>
              <a:gd name="T100" fmla="*/ 1717 w 3853"/>
              <a:gd name="T101" fmla="*/ 197 h 1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3" h="1964">
                <a:moveTo>
                  <a:pt x="1801" y="1948"/>
                </a:moveTo>
                <a:lnTo>
                  <a:pt x="1802" y="1952"/>
                </a:lnTo>
                <a:lnTo>
                  <a:pt x="1802" y="1952"/>
                </a:lnTo>
                <a:lnTo>
                  <a:pt x="1801" y="1948"/>
                </a:lnTo>
                <a:close/>
                <a:moveTo>
                  <a:pt x="838" y="1902"/>
                </a:moveTo>
                <a:lnTo>
                  <a:pt x="804" y="1945"/>
                </a:lnTo>
                <a:lnTo>
                  <a:pt x="816" y="1945"/>
                </a:lnTo>
                <a:lnTo>
                  <a:pt x="838" y="1902"/>
                </a:lnTo>
                <a:close/>
                <a:moveTo>
                  <a:pt x="1879" y="1902"/>
                </a:moveTo>
                <a:lnTo>
                  <a:pt x="1906" y="1952"/>
                </a:lnTo>
                <a:lnTo>
                  <a:pt x="1919" y="1952"/>
                </a:lnTo>
                <a:lnTo>
                  <a:pt x="1879" y="1902"/>
                </a:lnTo>
                <a:close/>
                <a:moveTo>
                  <a:pt x="762" y="1850"/>
                </a:moveTo>
                <a:lnTo>
                  <a:pt x="672" y="1944"/>
                </a:lnTo>
                <a:lnTo>
                  <a:pt x="702" y="1945"/>
                </a:lnTo>
                <a:lnTo>
                  <a:pt x="762" y="1850"/>
                </a:lnTo>
                <a:close/>
                <a:moveTo>
                  <a:pt x="1954" y="1850"/>
                </a:moveTo>
                <a:lnTo>
                  <a:pt x="2021" y="1953"/>
                </a:lnTo>
                <a:lnTo>
                  <a:pt x="2054" y="1953"/>
                </a:lnTo>
                <a:lnTo>
                  <a:pt x="1954" y="1850"/>
                </a:lnTo>
                <a:close/>
                <a:moveTo>
                  <a:pt x="694" y="1789"/>
                </a:moveTo>
                <a:lnTo>
                  <a:pt x="515" y="1944"/>
                </a:lnTo>
                <a:lnTo>
                  <a:pt x="573" y="1944"/>
                </a:lnTo>
                <a:lnTo>
                  <a:pt x="694" y="1789"/>
                </a:lnTo>
                <a:close/>
                <a:moveTo>
                  <a:pt x="2023" y="1789"/>
                </a:moveTo>
                <a:lnTo>
                  <a:pt x="2153" y="1954"/>
                </a:lnTo>
                <a:lnTo>
                  <a:pt x="2215" y="1954"/>
                </a:lnTo>
                <a:lnTo>
                  <a:pt x="2023" y="1789"/>
                </a:lnTo>
                <a:close/>
                <a:moveTo>
                  <a:pt x="630" y="1723"/>
                </a:moveTo>
                <a:lnTo>
                  <a:pt x="322" y="1943"/>
                </a:lnTo>
                <a:lnTo>
                  <a:pt x="421" y="1943"/>
                </a:lnTo>
                <a:lnTo>
                  <a:pt x="630" y="1723"/>
                </a:lnTo>
                <a:close/>
                <a:moveTo>
                  <a:pt x="2088" y="1723"/>
                </a:moveTo>
                <a:lnTo>
                  <a:pt x="2309" y="1954"/>
                </a:lnTo>
                <a:lnTo>
                  <a:pt x="2414" y="1956"/>
                </a:lnTo>
                <a:lnTo>
                  <a:pt x="2088" y="1723"/>
                </a:lnTo>
                <a:close/>
                <a:moveTo>
                  <a:pt x="574" y="1651"/>
                </a:moveTo>
                <a:lnTo>
                  <a:pt x="71" y="1941"/>
                </a:lnTo>
                <a:lnTo>
                  <a:pt x="237" y="1941"/>
                </a:lnTo>
                <a:lnTo>
                  <a:pt x="574" y="1651"/>
                </a:lnTo>
                <a:close/>
                <a:moveTo>
                  <a:pt x="2144" y="1651"/>
                </a:moveTo>
                <a:lnTo>
                  <a:pt x="2496" y="1956"/>
                </a:lnTo>
                <a:lnTo>
                  <a:pt x="2674" y="1957"/>
                </a:lnTo>
                <a:lnTo>
                  <a:pt x="2144" y="1651"/>
                </a:lnTo>
                <a:close/>
                <a:moveTo>
                  <a:pt x="524" y="1573"/>
                </a:moveTo>
                <a:lnTo>
                  <a:pt x="2" y="1812"/>
                </a:lnTo>
                <a:lnTo>
                  <a:pt x="0" y="1940"/>
                </a:lnTo>
                <a:lnTo>
                  <a:pt x="8" y="1940"/>
                </a:lnTo>
                <a:lnTo>
                  <a:pt x="524" y="1573"/>
                </a:lnTo>
                <a:close/>
                <a:moveTo>
                  <a:pt x="2194" y="1573"/>
                </a:moveTo>
                <a:lnTo>
                  <a:pt x="2733" y="1957"/>
                </a:lnTo>
                <a:lnTo>
                  <a:pt x="3038" y="1960"/>
                </a:lnTo>
                <a:lnTo>
                  <a:pt x="2194" y="1573"/>
                </a:lnTo>
                <a:close/>
                <a:moveTo>
                  <a:pt x="482" y="1492"/>
                </a:moveTo>
                <a:lnTo>
                  <a:pt x="4" y="1657"/>
                </a:lnTo>
                <a:lnTo>
                  <a:pt x="3" y="1768"/>
                </a:lnTo>
                <a:lnTo>
                  <a:pt x="482" y="1492"/>
                </a:lnTo>
                <a:close/>
                <a:moveTo>
                  <a:pt x="448" y="1407"/>
                </a:moveTo>
                <a:lnTo>
                  <a:pt x="6" y="1514"/>
                </a:lnTo>
                <a:lnTo>
                  <a:pt x="4" y="1609"/>
                </a:lnTo>
                <a:lnTo>
                  <a:pt x="448" y="1407"/>
                </a:lnTo>
                <a:close/>
                <a:moveTo>
                  <a:pt x="422" y="1319"/>
                </a:moveTo>
                <a:lnTo>
                  <a:pt x="8" y="1378"/>
                </a:lnTo>
                <a:lnTo>
                  <a:pt x="7" y="1462"/>
                </a:lnTo>
                <a:lnTo>
                  <a:pt x="422" y="1319"/>
                </a:lnTo>
                <a:close/>
                <a:moveTo>
                  <a:pt x="2296" y="1319"/>
                </a:moveTo>
                <a:lnTo>
                  <a:pt x="3047" y="1578"/>
                </a:lnTo>
                <a:lnTo>
                  <a:pt x="3016" y="1423"/>
                </a:lnTo>
                <a:lnTo>
                  <a:pt x="2296" y="1319"/>
                </a:lnTo>
                <a:close/>
                <a:moveTo>
                  <a:pt x="2313" y="1229"/>
                </a:moveTo>
                <a:lnTo>
                  <a:pt x="3011" y="1398"/>
                </a:lnTo>
                <a:lnTo>
                  <a:pt x="2983" y="1260"/>
                </a:lnTo>
                <a:lnTo>
                  <a:pt x="2313" y="1229"/>
                </a:lnTo>
                <a:close/>
                <a:moveTo>
                  <a:pt x="405" y="1229"/>
                </a:moveTo>
                <a:lnTo>
                  <a:pt x="9" y="1247"/>
                </a:lnTo>
                <a:lnTo>
                  <a:pt x="9" y="1324"/>
                </a:lnTo>
                <a:lnTo>
                  <a:pt x="405" y="1229"/>
                </a:lnTo>
                <a:close/>
                <a:moveTo>
                  <a:pt x="12" y="1119"/>
                </a:moveTo>
                <a:lnTo>
                  <a:pt x="11" y="1192"/>
                </a:lnTo>
                <a:lnTo>
                  <a:pt x="396" y="1137"/>
                </a:lnTo>
                <a:lnTo>
                  <a:pt x="12" y="1119"/>
                </a:lnTo>
                <a:close/>
                <a:moveTo>
                  <a:pt x="2953" y="1107"/>
                </a:moveTo>
                <a:lnTo>
                  <a:pt x="2322" y="1137"/>
                </a:lnTo>
                <a:lnTo>
                  <a:pt x="2978" y="1231"/>
                </a:lnTo>
                <a:lnTo>
                  <a:pt x="2953" y="1107"/>
                </a:lnTo>
                <a:close/>
                <a:moveTo>
                  <a:pt x="13" y="990"/>
                </a:moveTo>
                <a:lnTo>
                  <a:pt x="12" y="1064"/>
                </a:lnTo>
                <a:lnTo>
                  <a:pt x="396" y="1045"/>
                </a:lnTo>
                <a:lnTo>
                  <a:pt x="13" y="990"/>
                </a:lnTo>
                <a:close/>
                <a:moveTo>
                  <a:pt x="2923" y="959"/>
                </a:moveTo>
                <a:lnTo>
                  <a:pt x="2322" y="1045"/>
                </a:lnTo>
                <a:lnTo>
                  <a:pt x="2947" y="1075"/>
                </a:lnTo>
                <a:lnTo>
                  <a:pt x="2923" y="959"/>
                </a:lnTo>
                <a:close/>
                <a:moveTo>
                  <a:pt x="3853" y="955"/>
                </a:moveTo>
                <a:lnTo>
                  <a:pt x="3161" y="1005"/>
                </a:lnTo>
                <a:lnTo>
                  <a:pt x="3150" y="1085"/>
                </a:lnTo>
                <a:lnTo>
                  <a:pt x="3286" y="1091"/>
                </a:lnTo>
                <a:lnTo>
                  <a:pt x="3147" y="1098"/>
                </a:lnTo>
                <a:lnTo>
                  <a:pt x="3123" y="1252"/>
                </a:lnTo>
                <a:lnTo>
                  <a:pt x="3278" y="1275"/>
                </a:lnTo>
                <a:lnTo>
                  <a:pt x="3121" y="1267"/>
                </a:lnTo>
                <a:lnTo>
                  <a:pt x="3097" y="1419"/>
                </a:lnTo>
                <a:lnTo>
                  <a:pt x="3252" y="1457"/>
                </a:lnTo>
                <a:lnTo>
                  <a:pt x="3095" y="1433"/>
                </a:lnTo>
                <a:lnTo>
                  <a:pt x="3071" y="1586"/>
                </a:lnTo>
                <a:lnTo>
                  <a:pt x="3208" y="1635"/>
                </a:lnTo>
                <a:lnTo>
                  <a:pt x="3068" y="1601"/>
                </a:lnTo>
                <a:lnTo>
                  <a:pt x="3060" y="1649"/>
                </a:lnTo>
                <a:lnTo>
                  <a:pt x="3050" y="1597"/>
                </a:lnTo>
                <a:lnTo>
                  <a:pt x="2270" y="1407"/>
                </a:lnTo>
                <a:lnTo>
                  <a:pt x="3148" y="1808"/>
                </a:lnTo>
                <a:lnTo>
                  <a:pt x="2236" y="1492"/>
                </a:lnTo>
                <a:lnTo>
                  <a:pt x="3045" y="1960"/>
                </a:lnTo>
                <a:lnTo>
                  <a:pt x="3783" y="1964"/>
                </a:lnTo>
                <a:lnTo>
                  <a:pt x="3853" y="955"/>
                </a:lnTo>
                <a:close/>
                <a:moveTo>
                  <a:pt x="332" y="937"/>
                </a:moveTo>
                <a:lnTo>
                  <a:pt x="232" y="946"/>
                </a:lnTo>
                <a:lnTo>
                  <a:pt x="405" y="954"/>
                </a:lnTo>
                <a:lnTo>
                  <a:pt x="332" y="937"/>
                </a:lnTo>
                <a:close/>
                <a:moveTo>
                  <a:pt x="2892" y="813"/>
                </a:moveTo>
                <a:lnTo>
                  <a:pt x="2313" y="954"/>
                </a:lnTo>
                <a:lnTo>
                  <a:pt x="2916" y="925"/>
                </a:lnTo>
                <a:lnTo>
                  <a:pt x="2894" y="813"/>
                </a:lnTo>
                <a:lnTo>
                  <a:pt x="2892" y="813"/>
                </a:lnTo>
                <a:close/>
                <a:moveTo>
                  <a:pt x="2550" y="776"/>
                </a:moveTo>
                <a:lnTo>
                  <a:pt x="2296" y="865"/>
                </a:lnTo>
                <a:lnTo>
                  <a:pt x="2751" y="798"/>
                </a:lnTo>
                <a:lnTo>
                  <a:pt x="2550" y="776"/>
                </a:lnTo>
                <a:close/>
                <a:moveTo>
                  <a:pt x="2448" y="694"/>
                </a:moveTo>
                <a:lnTo>
                  <a:pt x="2270" y="776"/>
                </a:lnTo>
                <a:lnTo>
                  <a:pt x="2458" y="731"/>
                </a:lnTo>
                <a:lnTo>
                  <a:pt x="2448" y="694"/>
                </a:lnTo>
                <a:close/>
                <a:moveTo>
                  <a:pt x="463" y="680"/>
                </a:moveTo>
                <a:lnTo>
                  <a:pt x="463" y="684"/>
                </a:lnTo>
                <a:lnTo>
                  <a:pt x="482" y="690"/>
                </a:lnTo>
                <a:lnTo>
                  <a:pt x="463" y="680"/>
                </a:lnTo>
                <a:close/>
                <a:moveTo>
                  <a:pt x="2420" y="584"/>
                </a:moveTo>
                <a:lnTo>
                  <a:pt x="2236" y="690"/>
                </a:lnTo>
                <a:lnTo>
                  <a:pt x="2429" y="624"/>
                </a:lnTo>
                <a:lnTo>
                  <a:pt x="2420" y="584"/>
                </a:lnTo>
                <a:close/>
                <a:moveTo>
                  <a:pt x="474" y="574"/>
                </a:moveTo>
                <a:lnTo>
                  <a:pt x="473" y="586"/>
                </a:lnTo>
                <a:lnTo>
                  <a:pt x="524" y="609"/>
                </a:lnTo>
                <a:lnTo>
                  <a:pt x="474" y="574"/>
                </a:lnTo>
                <a:close/>
                <a:moveTo>
                  <a:pt x="2390" y="469"/>
                </a:moveTo>
                <a:lnTo>
                  <a:pt x="2194" y="609"/>
                </a:lnTo>
                <a:lnTo>
                  <a:pt x="2402" y="515"/>
                </a:lnTo>
                <a:lnTo>
                  <a:pt x="2390" y="469"/>
                </a:lnTo>
                <a:close/>
                <a:moveTo>
                  <a:pt x="486" y="456"/>
                </a:moveTo>
                <a:lnTo>
                  <a:pt x="483" y="479"/>
                </a:lnTo>
                <a:lnTo>
                  <a:pt x="574" y="532"/>
                </a:lnTo>
                <a:lnTo>
                  <a:pt x="486" y="456"/>
                </a:lnTo>
                <a:close/>
                <a:moveTo>
                  <a:pt x="2357" y="347"/>
                </a:moveTo>
                <a:lnTo>
                  <a:pt x="2144" y="532"/>
                </a:lnTo>
                <a:lnTo>
                  <a:pt x="2372" y="401"/>
                </a:lnTo>
                <a:lnTo>
                  <a:pt x="2357" y="347"/>
                </a:lnTo>
                <a:close/>
                <a:moveTo>
                  <a:pt x="500" y="324"/>
                </a:moveTo>
                <a:lnTo>
                  <a:pt x="495" y="364"/>
                </a:lnTo>
                <a:lnTo>
                  <a:pt x="630" y="460"/>
                </a:lnTo>
                <a:lnTo>
                  <a:pt x="500" y="324"/>
                </a:lnTo>
                <a:close/>
                <a:moveTo>
                  <a:pt x="561" y="225"/>
                </a:moveTo>
                <a:lnTo>
                  <a:pt x="510" y="231"/>
                </a:lnTo>
                <a:lnTo>
                  <a:pt x="510" y="235"/>
                </a:lnTo>
                <a:lnTo>
                  <a:pt x="694" y="393"/>
                </a:lnTo>
                <a:lnTo>
                  <a:pt x="561" y="225"/>
                </a:lnTo>
                <a:close/>
                <a:moveTo>
                  <a:pt x="686" y="214"/>
                </a:moveTo>
                <a:lnTo>
                  <a:pt x="651" y="216"/>
                </a:lnTo>
                <a:lnTo>
                  <a:pt x="762" y="334"/>
                </a:lnTo>
                <a:lnTo>
                  <a:pt x="686" y="214"/>
                </a:lnTo>
                <a:close/>
                <a:moveTo>
                  <a:pt x="2323" y="212"/>
                </a:moveTo>
                <a:lnTo>
                  <a:pt x="2088" y="460"/>
                </a:lnTo>
                <a:lnTo>
                  <a:pt x="2340" y="279"/>
                </a:lnTo>
                <a:lnTo>
                  <a:pt x="2323" y="212"/>
                </a:lnTo>
                <a:close/>
                <a:moveTo>
                  <a:pt x="798" y="203"/>
                </a:moveTo>
                <a:lnTo>
                  <a:pt x="778" y="204"/>
                </a:lnTo>
                <a:lnTo>
                  <a:pt x="838" y="280"/>
                </a:lnTo>
                <a:lnTo>
                  <a:pt x="798" y="203"/>
                </a:lnTo>
                <a:close/>
                <a:moveTo>
                  <a:pt x="900" y="193"/>
                </a:moveTo>
                <a:lnTo>
                  <a:pt x="891" y="194"/>
                </a:lnTo>
                <a:lnTo>
                  <a:pt x="917" y="235"/>
                </a:lnTo>
                <a:lnTo>
                  <a:pt x="900" y="193"/>
                </a:lnTo>
                <a:close/>
                <a:moveTo>
                  <a:pt x="997" y="183"/>
                </a:moveTo>
                <a:lnTo>
                  <a:pt x="994" y="183"/>
                </a:lnTo>
                <a:lnTo>
                  <a:pt x="1001" y="197"/>
                </a:lnTo>
                <a:lnTo>
                  <a:pt x="997" y="183"/>
                </a:lnTo>
                <a:close/>
                <a:moveTo>
                  <a:pt x="2284" y="63"/>
                </a:moveTo>
                <a:lnTo>
                  <a:pt x="2023" y="393"/>
                </a:lnTo>
                <a:lnTo>
                  <a:pt x="2306" y="148"/>
                </a:lnTo>
                <a:lnTo>
                  <a:pt x="2284" y="63"/>
                </a:lnTo>
                <a:close/>
                <a:moveTo>
                  <a:pt x="2154" y="22"/>
                </a:moveTo>
                <a:lnTo>
                  <a:pt x="1954" y="334"/>
                </a:lnTo>
                <a:lnTo>
                  <a:pt x="2246" y="28"/>
                </a:lnTo>
                <a:lnTo>
                  <a:pt x="2154" y="22"/>
                </a:lnTo>
                <a:close/>
                <a:moveTo>
                  <a:pt x="2017" y="13"/>
                </a:moveTo>
                <a:lnTo>
                  <a:pt x="1879" y="280"/>
                </a:lnTo>
                <a:lnTo>
                  <a:pt x="2086" y="18"/>
                </a:lnTo>
                <a:lnTo>
                  <a:pt x="2017" y="13"/>
                </a:lnTo>
                <a:close/>
                <a:moveTo>
                  <a:pt x="1892" y="7"/>
                </a:moveTo>
                <a:lnTo>
                  <a:pt x="1801" y="235"/>
                </a:lnTo>
                <a:lnTo>
                  <a:pt x="1945" y="9"/>
                </a:lnTo>
                <a:lnTo>
                  <a:pt x="1892" y="7"/>
                </a:lnTo>
                <a:close/>
                <a:moveTo>
                  <a:pt x="1788" y="0"/>
                </a:moveTo>
                <a:lnTo>
                  <a:pt x="1761" y="46"/>
                </a:lnTo>
                <a:lnTo>
                  <a:pt x="1717" y="197"/>
                </a:lnTo>
                <a:lnTo>
                  <a:pt x="1818" y="1"/>
                </a:lnTo>
                <a:lnTo>
                  <a:pt x="1788" y="0"/>
                </a:lnTo>
                <a:close/>
              </a:path>
            </a:pathLst>
          </a:custGeom>
          <a:solidFill>
            <a:srgbClr val="93C9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12"/>
          <p:cNvSpPr>
            <a:spLocks noEditPoints="1"/>
          </p:cNvSpPr>
          <p:nvPr/>
        </p:nvSpPr>
        <p:spPr bwMode="auto">
          <a:xfrm>
            <a:off x="3841477" y="2933532"/>
            <a:ext cx="6972816" cy="3554271"/>
          </a:xfrm>
          <a:custGeom>
            <a:avLst/>
            <a:gdLst>
              <a:gd name="T0" fmla="*/ 1801 w 3853"/>
              <a:gd name="T1" fmla="*/ 1948 h 1964"/>
              <a:gd name="T2" fmla="*/ 838 w 3853"/>
              <a:gd name="T3" fmla="*/ 1902 h 1964"/>
              <a:gd name="T4" fmla="*/ 1879 w 3853"/>
              <a:gd name="T5" fmla="*/ 1902 h 1964"/>
              <a:gd name="T6" fmla="*/ 762 w 3853"/>
              <a:gd name="T7" fmla="*/ 1850 h 1964"/>
              <a:gd name="T8" fmla="*/ 1954 w 3853"/>
              <a:gd name="T9" fmla="*/ 1850 h 1964"/>
              <a:gd name="T10" fmla="*/ 694 w 3853"/>
              <a:gd name="T11" fmla="*/ 1789 h 1964"/>
              <a:gd name="T12" fmla="*/ 2023 w 3853"/>
              <a:gd name="T13" fmla="*/ 1789 h 1964"/>
              <a:gd name="T14" fmla="*/ 630 w 3853"/>
              <a:gd name="T15" fmla="*/ 1723 h 1964"/>
              <a:gd name="T16" fmla="*/ 2088 w 3853"/>
              <a:gd name="T17" fmla="*/ 1723 h 1964"/>
              <a:gd name="T18" fmla="*/ 574 w 3853"/>
              <a:gd name="T19" fmla="*/ 1651 h 1964"/>
              <a:gd name="T20" fmla="*/ 2144 w 3853"/>
              <a:gd name="T21" fmla="*/ 1651 h 1964"/>
              <a:gd name="T22" fmla="*/ 8 w 3853"/>
              <a:gd name="T23" fmla="*/ 1940 h 1964"/>
              <a:gd name="T24" fmla="*/ 3038 w 3853"/>
              <a:gd name="T25" fmla="*/ 1960 h 1964"/>
              <a:gd name="T26" fmla="*/ 3 w 3853"/>
              <a:gd name="T27" fmla="*/ 1768 h 1964"/>
              <a:gd name="T28" fmla="*/ 4 w 3853"/>
              <a:gd name="T29" fmla="*/ 1609 h 1964"/>
              <a:gd name="T30" fmla="*/ 7 w 3853"/>
              <a:gd name="T31" fmla="*/ 1462 h 1964"/>
              <a:gd name="T32" fmla="*/ 3016 w 3853"/>
              <a:gd name="T33" fmla="*/ 1423 h 1964"/>
              <a:gd name="T34" fmla="*/ 2983 w 3853"/>
              <a:gd name="T35" fmla="*/ 1260 h 1964"/>
              <a:gd name="T36" fmla="*/ 9 w 3853"/>
              <a:gd name="T37" fmla="*/ 1324 h 1964"/>
              <a:gd name="T38" fmla="*/ 396 w 3853"/>
              <a:gd name="T39" fmla="*/ 1137 h 1964"/>
              <a:gd name="T40" fmla="*/ 2978 w 3853"/>
              <a:gd name="T41" fmla="*/ 1231 h 1964"/>
              <a:gd name="T42" fmla="*/ 396 w 3853"/>
              <a:gd name="T43" fmla="*/ 1045 h 1964"/>
              <a:gd name="T44" fmla="*/ 2947 w 3853"/>
              <a:gd name="T45" fmla="*/ 1075 h 1964"/>
              <a:gd name="T46" fmla="*/ 3150 w 3853"/>
              <a:gd name="T47" fmla="*/ 1085 h 1964"/>
              <a:gd name="T48" fmla="*/ 3278 w 3853"/>
              <a:gd name="T49" fmla="*/ 1275 h 1964"/>
              <a:gd name="T50" fmla="*/ 3095 w 3853"/>
              <a:gd name="T51" fmla="*/ 1433 h 1964"/>
              <a:gd name="T52" fmla="*/ 3060 w 3853"/>
              <a:gd name="T53" fmla="*/ 1649 h 1964"/>
              <a:gd name="T54" fmla="*/ 2236 w 3853"/>
              <a:gd name="T55" fmla="*/ 1492 h 1964"/>
              <a:gd name="T56" fmla="*/ 332 w 3853"/>
              <a:gd name="T57" fmla="*/ 937 h 1964"/>
              <a:gd name="T58" fmla="*/ 2892 w 3853"/>
              <a:gd name="T59" fmla="*/ 813 h 1964"/>
              <a:gd name="T60" fmla="*/ 2892 w 3853"/>
              <a:gd name="T61" fmla="*/ 813 h 1964"/>
              <a:gd name="T62" fmla="*/ 2550 w 3853"/>
              <a:gd name="T63" fmla="*/ 776 h 1964"/>
              <a:gd name="T64" fmla="*/ 2448 w 3853"/>
              <a:gd name="T65" fmla="*/ 694 h 1964"/>
              <a:gd name="T66" fmla="*/ 463 w 3853"/>
              <a:gd name="T67" fmla="*/ 680 h 1964"/>
              <a:gd name="T68" fmla="*/ 2420 w 3853"/>
              <a:gd name="T69" fmla="*/ 584 h 1964"/>
              <a:gd name="T70" fmla="*/ 474 w 3853"/>
              <a:gd name="T71" fmla="*/ 574 h 1964"/>
              <a:gd name="T72" fmla="*/ 2390 w 3853"/>
              <a:gd name="T73" fmla="*/ 469 h 1964"/>
              <a:gd name="T74" fmla="*/ 486 w 3853"/>
              <a:gd name="T75" fmla="*/ 456 h 1964"/>
              <a:gd name="T76" fmla="*/ 2357 w 3853"/>
              <a:gd name="T77" fmla="*/ 347 h 1964"/>
              <a:gd name="T78" fmla="*/ 500 w 3853"/>
              <a:gd name="T79" fmla="*/ 324 h 1964"/>
              <a:gd name="T80" fmla="*/ 694 w 3853"/>
              <a:gd name="T81" fmla="*/ 393 h 1964"/>
              <a:gd name="T82" fmla="*/ 762 w 3853"/>
              <a:gd name="T83" fmla="*/ 334 h 1964"/>
              <a:gd name="T84" fmla="*/ 2340 w 3853"/>
              <a:gd name="T85" fmla="*/ 279 h 1964"/>
              <a:gd name="T86" fmla="*/ 838 w 3853"/>
              <a:gd name="T87" fmla="*/ 280 h 1964"/>
              <a:gd name="T88" fmla="*/ 917 w 3853"/>
              <a:gd name="T89" fmla="*/ 235 h 1964"/>
              <a:gd name="T90" fmla="*/ 1001 w 3853"/>
              <a:gd name="T91" fmla="*/ 197 h 1964"/>
              <a:gd name="T92" fmla="*/ 2306 w 3853"/>
              <a:gd name="T93" fmla="*/ 148 h 1964"/>
              <a:gd name="T94" fmla="*/ 2246 w 3853"/>
              <a:gd name="T95" fmla="*/ 28 h 1964"/>
              <a:gd name="T96" fmla="*/ 2086 w 3853"/>
              <a:gd name="T97" fmla="*/ 18 h 1964"/>
              <a:gd name="T98" fmla="*/ 1945 w 3853"/>
              <a:gd name="T99" fmla="*/ 9 h 1964"/>
              <a:gd name="T100" fmla="*/ 1717 w 3853"/>
              <a:gd name="T101" fmla="*/ 197 h 1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3" h="1964">
                <a:moveTo>
                  <a:pt x="1801" y="1948"/>
                </a:moveTo>
                <a:lnTo>
                  <a:pt x="1802" y="1952"/>
                </a:lnTo>
                <a:lnTo>
                  <a:pt x="1802" y="1952"/>
                </a:lnTo>
                <a:lnTo>
                  <a:pt x="1801" y="1948"/>
                </a:lnTo>
                <a:moveTo>
                  <a:pt x="838" y="1902"/>
                </a:moveTo>
                <a:lnTo>
                  <a:pt x="804" y="1945"/>
                </a:lnTo>
                <a:lnTo>
                  <a:pt x="816" y="1945"/>
                </a:lnTo>
                <a:lnTo>
                  <a:pt x="838" y="1902"/>
                </a:lnTo>
                <a:moveTo>
                  <a:pt x="1879" y="1902"/>
                </a:moveTo>
                <a:lnTo>
                  <a:pt x="1906" y="1952"/>
                </a:lnTo>
                <a:lnTo>
                  <a:pt x="1919" y="1952"/>
                </a:lnTo>
                <a:lnTo>
                  <a:pt x="1879" y="1902"/>
                </a:lnTo>
                <a:moveTo>
                  <a:pt x="762" y="1850"/>
                </a:moveTo>
                <a:lnTo>
                  <a:pt x="672" y="1944"/>
                </a:lnTo>
                <a:lnTo>
                  <a:pt x="702" y="1945"/>
                </a:lnTo>
                <a:lnTo>
                  <a:pt x="762" y="1850"/>
                </a:lnTo>
                <a:moveTo>
                  <a:pt x="1954" y="1850"/>
                </a:moveTo>
                <a:lnTo>
                  <a:pt x="2021" y="1953"/>
                </a:lnTo>
                <a:lnTo>
                  <a:pt x="2054" y="1953"/>
                </a:lnTo>
                <a:lnTo>
                  <a:pt x="1954" y="1850"/>
                </a:lnTo>
                <a:moveTo>
                  <a:pt x="694" y="1789"/>
                </a:moveTo>
                <a:lnTo>
                  <a:pt x="515" y="1944"/>
                </a:lnTo>
                <a:lnTo>
                  <a:pt x="573" y="1944"/>
                </a:lnTo>
                <a:lnTo>
                  <a:pt x="694" y="1789"/>
                </a:lnTo>
                <a:moveTo>
                  <a:pt x="2023" y="1789"/>
                </a:moveTo>
                <a:lnTo>
                  <a:pt x="2153" y="1954"/>
                </a:lnTo>
                <a:lnTo>
                  <a:pt x="2215" y="1954"/>
                </a:lnTo>
                <a:lnTo>
                  <a:pt x="2023" y="1789"/>
                </a:lnTo>
                <a:moveTo>
                  <a:pt x="630" y="1723"/>
                </a:moveTo>
                <a:lnTo>
                  <a:pt x="322" y="1943"/>
                </a:lnTo>
                <a:lnTo>
                  <a:pt x="421" y="1943"/>
                </a:lnTo>
                <a:lnTo>
                  <a:pt x="630" y="1723"/>
                </a:lnTo>
                <a:moveTo>
                  <a:pt x="2088" y="1723"/>
                </a:moveTo>
                <a:lnTo>
                  <a:pt x="2309" y="1954"/>
                </a:lnTo>
                <a:lnTo>
                  <a:pt x="2414" y="1956"/>
                </a:lnTo>
                <a:lnTo>
                  <a:pt x="2088" y="1723"/>
                </a:lnTo>
                <a:moveTo>
                  <a:pt x="574" y="1651"/>
                </a:moveTo>
                <a:lnTo>
                  <a:pt x="71" y="1941"/>
                </a:lnTo>
                <a:lnTo>
                  <a:pt x="237" y="1941"/>
                </a:lnTo>
                <a:lnTo>
                  <a:pt x="574" y="1651"/>
                </a:lnTo>
                <a:moveTo>
                  <a:pt x="2144" y="1651"/>
                </a:moveTo>
                <a:lnTo>
                  <a:pt x="2496" y="1956"/>
                </a:lnTo>
                <a:lnTo>
                  <a:pt x="2674" y="1957"/>
                </a:lnTo>
                <a:lnTo>
                  <a:pt x="2144" y="1651"/>
                </a:lnTo>
                <a:moveTo>
                  <a:pt x="524" y="1573"/>
                </a:moveTo>
                <a:lnTo>
                  <a:pt x="2" y="1812"/>
                </a:lnTo>
                <a:lnTo>
                  <a:pt x="0" y="1940"/>
                </a:lnTo>
                <a:lnTo>
                  <a:pt x="8" y="1940"/>
                </a:lnTo>
                <a:lnTo>
                  <a:pt x="524" y="1573"/>
                </a:lnTo>
                <a:moveTo>
                  <a:pt x="2194" y="1573"/>
                </a:moveTo>
                <a:lnTo>
                  <a:pt x="2733" y="1957"/>
                </a:lnTo>
                <a:lnTo>
                  <a:pt x="3038" y="1960"/>
                </a:lnTo>
                <a:lnTo>
                  <a:pt x="2194" y="1573"/>
                </a:lnTo>
                <a:moveTo>
                  <a:pt x="482" y="1492"/>
                </a:moveTo>
                <a:lnTo>
                  <a:pt x="4" y="1657"/>
                </a:lnTo>
                <a:lnTo>
                  <a:pt x="3" y="1768"/>
                </a:lnTo>
                <a:lnTo>
                  <a:pt x="482" y="1492"/>
                </a:lnTo>
                <a:moveTo>
                  <a:pt x="448" y="1407"/>
                </a:moveTo>
                <a:lnTo>
                  <a:pt x="6" y="1514"/>
                </a:lnTo>
                <a:lnTo>
                  <a:pt x="4" y="1609"/>
                </a:lnTo>
                <a:lnTo>
                  <a:pt x="448" y="1407"/>
                </a:lnTo>
                <a:moveTo>
                  <a:pt x="422" y="1319"/>
                </a:moveTo>
                <a:lnTo>
                  <a:pt x="8" y="1378"/>
                </a:lnTo>
                <a:lnTo>
                  <a:pt x="7" y="1462"/>
                </a:lnTo>
                <a:lnTo>
                  <a:pt x="422" y="1319"/>
                </a:lnTo>
                <a:moveTo>
                  <a:pt x="2296" y="1319"/>
                </a:moveTo>
                <a:lnTo>
                  <a:pt x="3047" y="1578"/>
                </a:lnTo>
                <a:lnTo>
                  <a:pt x="3016" y="1423"/>
                </a:lnTo>
                <a:lnTo>
                  <a:pt x="2296" y="1319"/>
                </a:lnTo>
                <a:moveTo>
                  <a:pt x="2313" y="1229"/>
                </a:moveTo>
                <a:lnTo>
                  <a:pt x="3011" y="1398"/>
                </a:lnTo>
                <a:lnTo>
                  <a:pt x="2983" y="1260"/>
                </a:lnTo>
                <a:lnTo>
                  <a:pt x="2313" y="1229"/>
                </a:lnTo>
                <a:moveTo>
                  <a:pt x="405" y="1229"/>
                </a:moveTo>
                <a:lnTo>
                  <a:pt x="9" y="1247"/>
                </a:lnTo>
                <a:lnTo>
                  <a:pt x="9" y="1324"/>
                </a:lnTo>
                <a:lnTo>
                  <a:pt x="405" y="1229"/>
                </a:lnTo>
                <a:moveTo>
                  <a:pt x="12" y="1119"/>
                </a:moveTo>
                <a:lnTo>
                  <a:pt x="11" y="1192"/>
                </a:lnTo>
                <a:lnTo>
                  <a:pt x="396" y="1137"/>
                </a:lnTo>
                <a:lnTo>
                  <a:pt x="12" y="1119"/>
                </a:lnTo>
                <a:moveTo>
                  <a:pt x="2953" y="1107"/>
                </a:moveTo>
                <a:lnTo>
                  <a:pt x="2322" y="1137"/>
                </a:lnTo>
                <a:lnTo>
                  <a:pt x="2978" y="1231"/>
                </a:lnTo>
                <a:lnTo>
                  <a:pt x="2953" y="1107"/>
                </a:lnTo>
                <a:moveTo>
                  <a:pt x="13" y="990"/>
                </a:moveTo>
                <a:lnTo>
                  <a:pt x="12" y="1064"/>
                </a:lnTo>
                <a:lnTo>
                  <a:pt x="396" y="1045"/>
                </a:lnTo>
                <a:lnTo>
                  <a:pt x="13" y="990"/>
                </a:lnTo>
                <a:moveTo>
                  <a:pt x="2923" y="959"/>
                </a:moveTo>
                <a:lnTo>
                  <a:pt x="2322" y="1045"/>
                </a:lnTo>
                <a:lnTo>
                  <a:pt x="2947" y="1075"/>
                </a:lnTo>
                <a:lnTo>
                  <a:pt x="2923" y="959"/>
                </a:lnTo>
                <a:moveTo>
                  <a:pt x="3853" y="955"/>
                </a:moveTo>
                <a:lnTo>
                  <a:pt x="3161" y="1005"/>
                </a:lnTo>
                <a:lnTo>
                  <a:pt x="3150" y="1085"/>
                </a:lnTo>
                <a:lnTo>
                  <a:pt x="3286" y="1091"/>
                </a:lnTo>
                <a:lnTo>
                  <a:pt x="3147" y="1098"/>
                </a:lnTo>
                <a:lnTo>
                  <a:pt x="3123" y="1252"/>
                </a:lnTo>
                <a:lnTo>
                  <a:pt x="3278" y="1275"/>
                </a:lnTo>
                <a:lnTo>
                  <a:pt x="3121" y="1267"/>
                </a:lnTo>
                <a:lnTo>
                  <a:pt x="3097" y="1419"/>
                </a:lnTo>
                <a:lnTo>
                  <a:pt x="3252" y="1457"/>
                </a:lnTo>
                <a:lnTo>
                  <a:pt x="3095" y="1433"/>
                </a:lnTo>
                <a:lnTo>
                  <a:pt x="3071" y="1586"/>
                </a:lnTo>
                <a:lnTo>
                  <a:pt x="3208" y="1635"/>
                </a:lnTo>
                <a:lnTo>
                  <a:pt x="3068" y="1601"/>
                </a:lnTo>
                <a:lnTo>
                  <a:pt x="3060" y="1649"/>
                </a:lnTo>
                <a:lnTo>
                  <a:pt x="3050" y="1597"/>
                </a:lnTo>
                <a:lnTo>
                  <a:pt x="2270" y="1407"/>
                </a:lnTo>
                <a:lnTo>
                  <a:pt x="3148" y="1808"/>
                </a:lnTo>
                <a:lnTo>
                  <a:pt x="2236" y="1492"/>
                </a:lnTo>
                <a:lnTo>
                  <a:pt x="3045" y="1960"/>
                </a:lnTo>
                <a:lnTo>
                  <a:pt x="3783" y="1964"/>
                </a:lnTo>
                <a:lnTo>
                  <a:pt x="3853" y="955"/>
                </a:lnTo>
                <a:moveTo>
                  <a:pt x="332" y="937"/>
                </a:moveTo>
                <a:lnTo>
                  <a:pt x="232" y="946"/>
                </a:lnTo>
                <a:lnTo>
                  <a:pt x="405" y="954"/>
                </a:lnTo>
                <a:lnTo>
                  <a:pt x="332" y="937"/>
                </a:lnTo>
                <a:moveTo>
                  <a:pt x="2892" y="813"/>
                </a:moveTo>
                <a:lnTo>
                  <a:pt x="2313" y="954"/>
                </a:lnTo>
                <a:lnTo>
                  <a:pt x="2916" y="925"/>
                </a:lnTo>
                <a:lnTo>
                  <a:pt x="2894" y="813"/>
                </a:lnTo>
                <a:lnTo>
                  <a:pt x="2892" y="813"/>
                </a:lnTo>
                <a:moveTo>
                  <a:pt x="2550" y="776"/>
                </a:moveTo>
                <a:lnTo>
                  <a:pt x="2296" y="865"/>
                </a:lnTo>
                <a:lnTo>
                  <a:pt x="2751" y="798"/>
                </a:lnTo>
                <a:lnTo>
                  <a:pt x="2550" y="776"/>
                </a:lnTo>
                <a:moveTo>
                  <a:pt x="2448" y="694"/>
                </a:moveTo>
                <a:lnTo>
                  <a:pt x="2270" y="776"/>
                </a:lnTo>
                <a:lnTo>
                  <a:pt x="2458" y="731"/>
                </a:lnTo>
                <a:lnTo>
                  <a:pt x="2448" y="694"/>
                </a:lnTo>
                <a:moveTo>
                  <a:pt x="463" y="680"/>
                </a:moveTo>
                <a:lnTo>
                  <a:pt x="463" y="684"/>
                </a:lnTo>
                <a:lnTo>
                  <a:pt x="482" y="690"/>
                </a:lnTo>
                <a:lnTo>
                  <a:pt x="463" y="680"/>
                </a:lnTo>
                <a:moveTo>
                  <a:pt x="2420" y="584"/>
                </a:moveTo>
                <a:lnTo>
                  <a:pt x="2236" y="690"/>
                </a:lnTo>
                <a:lnTo>
                  <a:pt x="2429" y="624"/>
                </a:lnTo>
                <a:lnTo>
                  <a:pt x="2420" y="584"/>
                </a:lnTo>
                <a:moveTo>
                  <a:pt x="474" y="574"/>
                </a:moveTo>
                <a:lnTo>
                  <a:pt x="473" y="586"/>
                </a:lnTo>
                <a:lnTo>
                  <a:pt x="524" y="609"/>
                </a:lnTo>
                <a:lnTo>
                  <a:pt x="474" y="574"/>
                </a:lnTo>
                <a:moveTo>
                  <a:pt x="2390" y="469"/>
                </a:moveTo>
                <a:lnTo>
                  <a:pt x="2194" y="609"/>
                </a:lnTo>
                <a:lnTo>
                  <a:pt x="2402" y="515"/>
                </a:lnTo>
                <a:lnTo>
                  <a:pt x="2390" y="469"/>
                </a:lnTo>
                <a:moveTo>
                  <a:pt x="486" y="456"/>
                </a:moveTo>
                <a:lnTo>
                  <a:pt x="483" y="479"/>
                </a:lnTo>
                <a:lnTo>
                  <a:pt x="574" y="532"/>
                </a:lnTo>
                <a:lnTo>
                  <a:pt x="486" y="456"/>
                </a:lnTo>
                <a:moveTo>
                  <a:pt x="2357" y="347"/>
                </a:moveTo>
                <a:lnTo>
                  <a:pt x="2144" y="532"/>
                </a:lnTo>
                <a:lnTo>
                  <a:pt x="2372" y="401"/>
                </a:lnTo>
                <a:lnTo>
                  <a:pt x="2357" y="347"/>
                </a:lnTo>
                <a:moveTo>
                  <a:pt x="500" y="324"/>
                </a:moveTo>
                <a:lnTo>
                  <a:pt x="495" y="364"/>
                </a:lnTo>
                <a:lnTo>
                  <a:pt x="630" y="460"/>
                </a:lnTo>
                <a:lnTo>
                  <a:pt x="500" y="324"/>
                </a:lnTo>
                <a:moveTo>
                  <a:pt x="561" y="225"/>
                </a:moveTo>
                <a:lnTo>
                  <a:pt x="510" y="231"/>
                </a:lnTo>
                <a:lnTo>
                  <a:pt x="510" y="235"/>
                </a:lnTo>
                <a:lnTo>
                  <a:pt x="694" y="393"/>
                </a:lnTo>
                <a:lnTo>
                  <a:pt x="561" y="225"/>
                </a:lnTo>
                <a:moveTo>
                  <a:pt x="686" y="214"/>
                </a:moveTo>
                <a:lnTo>
                  <a:pt x="651" y="216"/>
                </a:lnTo>
                <a:lnTo>
                  <a:pt x="762" y="334"/>
                </a:lnTo>
                <a:lnTo>
                  <a:pt x="686" y="214"/>
                </a:lnTo>
                <a:moveTo>
                  <a:pt x="2323" y="212"/>
                </a:moveTo>
                <a:lnTo>
                  <a:pt x="2088" y="460"/>
                </a:lnTo>
                <a:lnTo>
                  <a:pt x="2340" y="279"/>
                </a:lnTo>
                <a:lnTo>
                  <a:pt x="2323" y="212"/>
                </a:lnTo>
                <a:moveTo>
                  <a:pt x="798" y="203"/>
                </a:moveTo>
                <a:lnTo>
                  <a:pt x="778" y="204"/>
                </a:lnTo>
                <a:lnTo>
                  <a:pt x="838" y="280"/>
                </a:lnTo>
                <a:lnTo>
                  <a:pt x="798" y="203"/>
                </a:lnTo>
                <a:moveTo>
                  <a:pt x="900" y="193"/>
                </a:moveTo>
                <a:lnTo>
                  <a:pt x="891" y="194"/>
                </a:lnTo>
                <a:lnTo>
                  <a:pt x="917" y="235"/>
                </a:lnTo>
                <a:lnTo>
                  <a:pt x="900" y="193"/>
                </a:lnTo>
                <a:moveTo>
                  <a:pt x="997" y="183"/>
                </a:moveTo>
                <a:lnTo>
                  <a:pt x="994" y="183"/>
                </a:lnTo>
                <a:lnTo>
                  <a:pt x="1001" y="197"/>
                </a:lnTo>
                <a:lnTo>
                  <a:pt x="997" y="183"/>
                </a:lnTo>
                <a:moveTo>
                  <a:pt x="2284" y="63"/>
                </a:moveTo>
                <a:lnTo>
                  <a:pt x="2023" y="393"/>
                </a:lnTo>
                <a:lnTo>
                  <a:pt x="2306" y="148"/>
                </a:lnTo>
                <a:lnTo>
                  <a:pt x="2284" y="63"/>
                </a:lnTo>
                <a:moveTo>
                  <a:pt x="2154" y="22"/>
                </a:moveTo>
                <a:lnTo>
                  <a:pt x="1954" y="334"/>
                </a:lnTo>
                <a:lnTo>
                  <a:pt x="2246" y="28"/>
                </a:lnTo>
                <a:lnTo>
                  <a:pt x="2154" y="22"/>
                </a:lnTo>
                <a:moveTo>
                  <a:pt x="2017" y="13"/>
                </a:moveTo>
                <a:lnTo>
                  <a:pt x="1879" y="280"/>
                </a:lnTo>
                <a:lnTo>
                  <a:pt x="2086" y="18"/>
                </a:lnTo>
                <a:lnTo>
                  <a:pt x="2017" y="13"/>
                </a:lnTo>
                <a:moveTo>
                  <a:pt x="1892" y="7"/>
                </a:moveTo>
                <a:lnTo>
                  <a:pt x="1801" y="235"/>
                </a:lnTo>
                <a:lnTo>
                  <a:pt x="1945" y="9"/>
                </a:lnTo>
                <a:lnTo>
                  <a:pt x="1892" y="7"/>
                </a:lnTo>
                <a:moveTo>
                  <a:pt x="1788" y="0"/>
                </a:moveTo>
                <a:lnTo>
                  <a:pt x="1761" y="46"/>
                </a:lnTo>
                <a:lnTo>
                  <a:pt x="1717" y="197"/>
                </a:lnTo>
                <a:lnTo>
                  <a:pt x="1818" y="1"/>
                </a:lnTo>
                <a:lnTo>
                  <a:pt x="17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13"/>
          <p:cNvSpPr>
            <a:spLocks noEditPoints="1"/>
          </p:cNvSpPr>
          <p:nvPr/>
        </p:nvSpPr>
        <p:spPr bwMode="auto">
          <a:xfrm>
            <a:off x="3845096" y="2935342"/>
            <a:ext cx="5943090" cy="3545224"/>
          </a:xfrm>
          <a:custGeom>
            <a:avLst/>
            <a:gdLst>
              <a:gd name="T0" fmla="*/ 3206 w 3284"/>
              <a:gd name="T1" fmla="*/ 1634 h 1959"/>
              <a:gd name="T2" fmla="*/ 3093 w 3284"/>
              <a:gd name="T3" fmla="*/ 1432 h 1959"/>
              <a:gd name="T4" fmla="*/ 3121 w 3284"/>
              <a:gd name="T5" fmla="*/ 1251 h 1959"/>
              <a:gd name="T6" fmla="*/ 3121 w 3284"/>
              <a:gd name="T7" fmla="*/ 1251 h 1959"/>
              <a:gd name="T8" fmla="*/ 3284 w 3284"/>
              <a:gd name="T9" fmla="*/ 1090 h 1959"/>
              <a:gd name="T10" fmla="*/ 1715 w 3284"/>
              <a:gd name="T11" fmla="*/ 196 h 1959"/>
              <a:gd name="T12" fmla="*/ 1457 w 3284"/>
              <a:gd name="T13" fmla="*/ 139 h 1959"/>
              <a:gd name="T14" fmla="*/ 992 w 3284"/>
              <a:gd name="T15" fmla="*/ 182 h 1959"/>
              <a:gd name="T16" fmla="*/ 889 w 3284"/>
              <a:gd name="T17" fmla="*/ 193 h 1959"/>
              <a:gd name="T18" fmla="*/ 776 w 3284"/>
              <a:gd name="T19" fmla="*/ 203 h 1959"/>
              <a:gd name="T20" fmla="*/ 649 w 3284"/>
              <a:gd name="T21" fmla="*/ 215 h 1959"/>
              <a:gd name="T22" fmla="*/ 508 w 3284"/>
              <a:gd name="T23" fmla="*/ 234 h 1959"/>
              <a:gd name="T24" fmla="*/ 493 w 3284"/>
              <a:gd name="T25" fmla="*/ 363 h 1959"/>
              <a:gd name="T26" fmla="*/ 481 w 3284"/>
              <a:gd name="T27" fmla="*/ 478 h 1959"/>
              <a:gd name="T28" fmla="*/ 471 w 3284"/>
              <a:gd name="T29" fmla="*/ 585 h 1959"/>
              <a:gd name="T30" fmla="*/ 461 w 3284"/>
              <a:gd name="T31" fmla="*/ 683 h 1959"/>
              <a:gd name="T32" fmla="*/ 403 w 3284"/>
              <a:gd name="T33" fmla="*/ 953 h 1959"/>
              <a:gd name="T34" fmla="*/ 11 w 3284"/>
              <a:gd name="T35" fmla="*/ 989 h 1959"/>
              <a:gd name="T36" fmla="*/ 10 w 3284"/>
              <a:gd name="T37" fmla="*/ 1118 h 1959"/>
              <a:gd name="T38" fmla="*/ 7 w 3284"/>
              <a:gd name="T39" fmla="*/ 1246 h 1959"/>
              <a:gd name="T40" fmla="*/ 6 w 3284"/>
              <a:gd name="T41" fmla="*/ 1377 h 1959"/>
              <a:gd name="T42" fmla="*/ 4 w 3284"/>
              <a:gd name="T43" fmla="*/ 1513 h 1959"/>
              <a:gd name="T44" fmla="*/ 2 w 3284"/>
              <a:gd name="T45" fmla="*/ 1656 h 1959"/>
              <a:gd name="T46" fmla="*/ 0 w 3284"/>
              <a:gd name="T47" fmla="*/ 1811 h 1959"/>
              <a:gd name="T48" fmla="*/ 69 w 3284"/>
              <a:gd name="T49" fmla="*/ 1940 h 1959"/>
              <a:gd name="T50" fmla="*/ 320 w 3284"/>
              <a:gd name="T51" fmla="*/ 1942 h 1959"/>
              <a:gd name="T52" fmla="*/ 513 w 3284"/>
              <a:gd name="T53" fmla="*/ 1943 h 1959"/>
              <a:gd name="T54" fmla="*/ 670 w 3284"/>
              <a:gd name="T55" fmla="*/ 1943 h 1959"/>
              <a:gd name="T56" fmla="*/ 802 w 3284"/>
              <a:gd name="T57" fmla="*/ 1944 h 1959"/>
              <a:gd name="T58" fmla="*/ 1800 w 3284"/>
              <a:gd name="T59" fmla="*/ 1951 h 1959"/>
              <a:gd name="T60" fmla="*/ 1904 w 3284"/>
              <a:gd name="T61" fmla="*/ 1951 h 1959"/>
              <a:gd name="T62" fmla="*/ 2019 w 3284"/>
              <a:gd name="T63" fmla="*/ 1952 h 1959"/>
              <a:gd name="T64" fmla="*/ 2151 w 3284"/>
              <a:gd name="T65" fmla="*/ 1953 h 1959"/>
              <a:gd name="T66" fmla="*/ 2307 w 3284"/>
              <a:gd name="T67" fmla="*/ 1953 h 1959"/>
              <a:gd name="T68" fmla="*/ 2494 w 3284"/>
              <a:gd name="T69" fmla="*/ 1955 h 1959"/>
              <a:gd name="T70" fmla="*/ 2731 w 3284"/>
              <a:gd name="T71" fmla="*/ 1956 h 1959"/>
              <a:gd name="T72" fmla="*/ 3043 w 3284"/>
              <a:gd name="T73" fmla="*/ 1959 h 1959"/>
              <a:gd name="T74" fmla="*/ 2268 w 3284"/>
              <a:gd name="T75" fmla="*/ 1406 h 1959"/>
              <a:gd name="T76" fmla="*/ 2294 w 3284"/>
              <a:gd name="T77" fmla="*/ 1318 h 1959"/>
              <a:gd name="T78" fmla="*/ 2311 w 3284"/>
              <a:gd name="T79" fmla="*/ 1228 h 1959"/>
              <a:gd name="T80" fmla="*/ 2320 w 3284"/>
              <a:gd name="T81" fmla="*/ 1136 h 1959"/>
              <a:gd name="T82" fmla="*/ 2320 w 3284"/>
              <a:gd name="T83" fmla="*/ 1044 h 1959"/>
              <a:gd name="T84" fmla="*/ 2311 w 3284"/>
              <a:gd name="T85" fmla="*/ 953 h 1959"/>
              <a:gd name="T86" fmla="*/ 2294 w 3284"/>
              <a:gd name="T87" fmla="*/ 864 h 1959"/>
              <a:gd name="T88" fmla="*/ 2456 w 3284"/>
              <a:gd name="T89" fmla="*/ 730 h 1959"/>
              <a:gd name="T90" fmla="*/ 2427 w 3284"/>
              <a:gd name="T91" fmla="*/ 623 h 1959"/>
              <a:gd name="T92" fmla="*/ 2400 w 3284"/>
              <a:gd name="T93" fmla="*/ 514 h 1959"/>
              <a:gd name="T94" fmla="*/ 2370 w 3284"/>
              <a:gd name="T95" fmla="*/ 400 h 1959"/>
              <a:gd name="T96" fmla="*/ 2338 w 3284"/>
              <a:gd name="T97" fmla="*/ 278 h 1959"/>
              <a:gd name="T98" fmla="*/ 2304 w 3284"/>
              <a:gd name="T99" fmla="*/ 147 h 1959"/>
              <a:gd name="T100" fmla="*/ 2273 w 3284"/>
              <a:gd name="T101" fmla="*/ 28 h 1959"/>
              <a:gd name="T102" fmla="*/ 2152 w 3284"/>
              <a:gd name="T103" fmla="*/ 21 h 1959"/>
              <a:gd name="T104" fmla="*/ 2015 w 3284"/>
              <a:gd name="T105" fmla="*/ 12 h 1959"/>
              <a:gd name="T106" fmla="*/ 1890 w 3284"/>
              <a:gd name="T107" fmla="*/ 6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4" h="1959">
                <a:moveTo>
                  <a:pt x="3069" y="1585"/>
                </a:moveTo>
                <a:lnTo>
                  <a:pt x="3066" y="1600"/>
                </a:lnTo>
                <a:lnTo>
                  <a:pt x="3206" y="1634"/>
                </a:lnTo>
                <a:lnTo>
                  <a:pt x="3069" y="1585"/>
                </a:lnTo>
                <a:close/>
                <a:moveTo>
                  <a:pt x="3095" y="1418"/>
                </a:moveTo>
                <a:lnTo>
                  <a:pt x="3093" y="1432"/>
                </a:lnTo>
                <a:lnTo>
                  <a:pt x="3250" y="1456"/>
                </a:lnTo>
                <a:lnTo>
                  <a:pt x="3095" y="1418"/>
                </a:lnTo>
                <a:close/>
                <a:moveTo>
                  <a:pt x="3121" y="1251"/>
                </a:moveTo>
                <a:lnTo>
                  <a:pt x="3119" y="1266"/>
                </a:lnTo>
                <a:lnTo>
                  <a:pt x="3276" y="1274"/>
                </a:lnTo>
                <a:lnTo>
                  <a:pt x="3121" y="1251"/>
                </a:lnTo>
                <a:close/>
                <a:moveTo>
                  <a:pt x="3148" y="1084"/>
                </a:moveTo>
                <a:lnTo>
                  <a:pt x="3145" y="1097"/>
                </a:lnTo>
                <a:lnTo>
                  <a:pt x="3284" y="1090"/>
                </a:lnTo>
                <a:lnTo>
                  <a:pt x="3148" y="1084"/>
                </a:lnTo>
                <a:close/>
                <a:moveTo>
                  <a:pt x="1816" y="0"/>
                </a:moveTo>
                <a:lnTo>
                  <a:pt x="1715" y="196"/>
                </a:lnTo>
                <a:lnTo>
                  <a:pt x="1759" y="45"/>
                </a:lnTo>
                <a:lnTo>
                  <a:pt x="1467" y="549"/>
                </a:lnTo>
                <a:lnTo>
                  <a:pt x="1457" y="139"/>
                </a:lnTo>
                <a:lnTo>
                  <a:pt x="995" y="182"/>
                </a:lnTo>
                <a:lnTo>
                  <a:pt x="999" y="196"/>
                </a:lnTo>
                <a:lnTo>
                  <a:pt x="992" y="182"/>
                </a:lnTo>
                <a:lnTo>
                  <a:pt x="898" y="192"/>
                </a:lnTo>
                <a:lnTo>
                  <a:pt x="915" y="234"/>
                </a:lnTo>
                <a:lnTo>
                  <a:pt x="889" y="193"/>
                </a:lnTo>
                <a:lnTo>
                  <a:pt x="796" y="202"/>
                </a:lnTo>
                <a:lnTo>
                  <a:pt x="836" y="279"/>
                </a:lnTo>
                <a:lnTo>
                  <a:pt x="776" y="203"/>
                </a:lnTo>
                <a:lnTo>
                  <a:pt x="684" y="213"/>
                </a:lnTo>
                <a:lnTo>
                  <a:pt x="760" y="333"/>
                </a:lnTo>
                <a:lnTo>
                  <a:pt x="649" y="215"/>
                </a:lnTo>
                <a:lnTo>
                  <a:pt x="559" y="224"/>
                </a:lnTo>
                <a:lnTo>
                  <a:pt x="692" y="392"/>
                </a:lnTo>
                <a:lnTo>
                  <a:pt x="508" y="234"/>
                </a:lnTo>
                <a:lnTo>
                  <a:pt x="498" y="323"/>
                </a:lnTo>
                <a:lnTo>
                  <a:pt x="628" y="459"/>
                </a:lnTo>
                <a:lnTo>
                  <a:pt x="493" y="363"/>
                </a:lnTo>
                <a:lnTo>
                  <a:pt x="484" y="455"/>
                </a:lnTo>
                <a:lnTo>
                  <a:pt x="572" y="531"/>
                </a:lnTo>
                <a:lnTo>
                  <a:pt x="481" y="478"/>
                </a:lnTo>
                <a:lnTo>
                  <a:pt x="472" y="573"/>
                </a:lnTo>
                <a:lnTo>
                  <a:pt x="522" y="608"/>
                </a:lnTo>
                <a:lnTo>
                  <a:pt x="471" y="585"/>
                </a:lnTo>
                <a:lnTo>
                  <a:pt x="461" y="679"/>
                </a:lnTo>
                <a:lnTo>
                  <a:pt x="480" y="689"/>
                </a:lnTo>
                <a:lnTo>
                  <a:pt x="461" y="683"/>
                </a:lnTo>
                <a:lnTo>
                  <a:pt x="434" y="925"/>
                </a:lnTo>
                <a:lnTo>
                  <a:pt x="330" y="936"/>
                </a:lnTo>
                <a:lnTo>
                  <a:pt x="403" y="953"/>
                </a:lnTo>
                <a:lnTo>
                  <a:pt x="230" y="945"/>
                </a:lnTo>
                <a:lnTo>
                  <a:pt x="11" y="966"/>
                </a:lnTo>
                <a:lnTo>
                  <a:pt x="11" y="989"/>
                </a:lnTo>
                <a:lnTo>
                  <a:pt x="394" y="1044"/>
                </a:lnTo>
                <a:lnTo>
                  <a:pt x="10" y="1063"/>
                </a:lnTo>
                <a:lnTo>
                  <a:pt x="10" y="1118"/>
                </a:lnTo>
                <a:lnTo>
                  <a:pt x="394" y="1136"/>
                </a:lnTo>
                <a:lnTo>
                  <a:pt x="9" y="1191"/>
                </a:lnTo>
                <a:lnTo>
                  <a:pt x="7" y="1246"/>
                </a:lnTo>
                <a:lnTo>
                  <a:pt x="403" y="1228"/>
                </a:lnTo>
                <a:lnTo>
                  <a:pt x="7" y="1323"/>
                </a:lnTo>
                <a:lnTo>
                  <a:pt x="6" y="1377"/>
                </a:lnTo>
                <a:lnTo>
                  <a:pt x="420" y="1318"/>
                </a:lnTo>
                <a:lnTo>
                  <a:pt x="5" y="1461"/>
                </a:lnTo>
                <a:lnTo>
                  <a:pt x="4" y="1513"/>
                </a:lnTo>
                <a:lnTo>
                  <a:pt x="446" y="1406"/>
                </a:lnTo>
                <a:lnTo>
                  <a:pt x="2" y="1608"/>
                </a:lnTo>
                <a:lnTo>
                  <a:pt x="2" y="1656"/>
                </a:lnTo>
                <a:lnTo>
                  <a:pt x="480" y="1491"/>
                </a:lnTo>
                <a:lnTo>
                  <a:pt x="1" y="1767"/>
                </a:lnTo>
                <a:lnTo>
                  <a:pt x="0" y="1811"/>
                </a:lnTo>
                <a:lnTo>
                  <a:pt x="522" y="1572"/>
                </a:lnTo>
                <a:lnTo>
                  <a:pt x="6" y="1939"/>
                </a:lnTo>
                <a:lnTo>
                  <a:pt x="69" y="1940"/>
                </a:lnTo>
                <a:lnTo>
                  <a:pt x="572" y="1650"/>
                </a:lnTo>
                <a:lnTo>
                  <a:pt x="235" y="1940"/>
                </a:lnTo>
                <a:lnTo>
                  <a:pt x="320" y="1942"/>
                </a:lnTo>
                <a:lnTo>
                  <a:pt x="628" y="1722"/>
                </a:lnTo>
                <a:lnTo>
                  <a:pt x="419" y="1942"/>
                </a:lnTo>
                <a:lnTo>
                  <a:pt x="513" y="1943"/>
                </a:lnTo>
                <a:lnTo>
                  <a:pt x="692" y="1788"/>
                </a:lnTo>
                <a:lnTo>
                  <a:pt x="571" y="1943"/>
                </a:lnTo>
                <a:lnTo>
                  <a:pt x="670" y="1943"/>
                </a:lnTo>
                <a:lnTo>
                  <a:pt x="760" y="1849"/>
                </a:lnTo>
                <a:lnTo>
                  <a:pt x="700" y="1944"/>
                </a:lnTo>
                <a:lnTo>
                  <a:pt x="802" y="1944"/>
                </a:lnTo>
                <a:lnTo>
                  <a:pt x="836" y="1901"/>
                </a:lnTo>
                <a:lnTo>
                  <a:pt x="814" y="1944"/>
                </a:lnTo>
                <a:lnTo>
                  <a:pt x="1800" y="1951"/>
                </a:lnTo>
                <a:lnTo>
                  <a:pt x="1799" y="1947"/>
                </a:lnTo>
                <a:lnTo>
                  <a:pt x="1800" y="1951"/>
                </a:lnTo>
                <a:lnTo>
                  <a:pt x="1904" y="1951"/>
                </a:lnTo>
                <a:lnTo>
                  <a:pt x="1877" y="1901"/>
                </a:lnTo>
                <a:lnTo>
                  <a:pt x="1917" y="1951"/>
                </a:lnTo>
                <a:lnTo>
                  <a:pt x="2019" y="1952"/>
                </a:lnTo>
                <a:lnTo>
                  <a:pt x="1952" y="1849"/>
                </a:lnTo>
                <a:lnTo>
                  <a:pt x="2052" y="1952"/>
                </a:lnTo>
                <a:lnTo>
                  <a:pt x="2151" y="1953"/>
                </a:lnTo>
                <a:lnTo>
                  <a:pt x="2021" y="1788"/>
                </a:lnTo>
                <a:lnTo>
                  <a:pt x="2213" y="1953"/>
                </a:lnTo>
                <a:lnTo>
                  <a:pt x="2307" y="1953"/>
                </a:lnTo>
                <a:lnTo>
                  <a:pt x="2086" y="1722"/>
                </a:lnTo>
                <a:lnTo>
                  <a:pt x="2412" y="1955"/>
                </a:lnTo>
                <a:lnTo>
                  <a:pt x="2494" y="1955"/>
                </a:lnTo>
                <a:lnTo>
                  <a:pt x="2142" y="1650"/>
                </a:lnTo>
                <a:lnTo>
                  <a:pt x="2672" y="1956"/>
                </a:lnTo>
                <a:lnTo>
                  <a:pt x="2731" y="1956"/>
                </a:lnTo>
                <a:lnTo>
                  <a:pt x="2192" y="1572"/>
                </a:lnTo>
                <a:lnTo>
                  <a:pt x="3036" y="1959"/>
                </a:lnTo>
                <a:lnTo>
                  <a:pt x="3043" y="1959"/>
                </a:lnTo>
                <a:lnTo>
                  <a:pt x="2234" y="1491"/>
                </a:lnTo>
                <a:lnTo>
                  <a:pt x="3146" y="1807"/>
                </a:lnTo>
                <a:lnTo>
                  <a:pt x="2268" y="1406"/>
                </a:lnTo>
                <a:lnTo>
                  <a:pt x="3048" y="1596"/>
                </a:lnTo>
                <a:lnTo>
                  <a:pt x="3045" y="1577"/>
                </a:lnTo>
                <a:lnTo>
                  <a:pt x="2294" y="1318"/>
                </a:lnTo>
                <a:lnTo>
                  <a:pt x="3014" y="1422"/>
                </a:lnTo>
                <a:lnTo>
                  <a:pt x="3009" y="1397"/>
                </a:lnTo>
                <a:lnTo>
                  <a:pt x="2311" y="1228"/>
                </a:lnTo>
                <a:lnTo>
                  <a:pt x="2981" y="1259"/>
                </a:lnTo>
                <a:lnTo>
                  <a:pt x="2976" y="1230"/>
                </a:lnTo>
                <a:lnTo>
                  <a:pt x="2320" y="1136"/>
                </a:lnTo>
                <a:lnTo>
                  <a:pt x="2951" y="1106"/>
                </a:lnTo>
                <a:lnTo>
                  <a:pt x="2945" y="1074"/>
                </a:lnTo>
                <a:lnTo>
                  <a:pt x="2320" y="1044"/>
                </a:lnTo>
                <a:lnTo>
                  <a:pt x="2921" y="958"/>
                </a:lnTo>
                <a:lnTo>
                  <a:pt x="2914" y="924"/>
                </a:lnTo>
                <a:lnTo>
                  <a:pt x="2311" y="953"/>
                </a:lnTo>
                <a:lnTo>
                  <a:pt x="2890" y="812"/>
                </a:lnTo>
                <a:lnTo>
                  <a:pt x="2749" y="797"/>
                </a:lnTo>
                <a:lnTo>
                  <a:pt x="2294" y="864"/>
                </a:lnTo>
                <a:lnTo>
                  <a:pt x="2548" y="775"/>
                </a:lnTo>
                <a:lnTo>
                  <a:pt x="2465" y="765"/>
                </a:lnTo>
                <a:lnTo>
                  <a:pt x="2456" y="730"/>
                </a:lnTo>
                <a:lnTo>
                  <a:pt x="2268" y="775"/>
                </a:lnTo>
                <a:lnTo>
                  <a:pt x="2446" y="693"/>
                </a:lnTo>
                <a:lnTo>
                  <a:pt x="2427" y="623"/>
                </a:lnTo>
                <a:lnTo>
                  <a:pt x="2234" y="689"/>
                </a:lnTo>
                <a:lnTo>
                  <a:pt x="2418" y="583"/>
                </a:lnTo>
                <a:lnTo>
                  <a:pt x="2400" y="514"/>
                </a:lnTo>
                <a:lnTo>
                  <a:pt x="2192" y="608"/>
                </a:lnTo>
                <a:lnTo>
                  <a:pt x="2388" y="468"/>
                </a:lnTo>
                <a:lnTo>
                  <a:pt x="2370" y="400"/>
                </a:lnTo>
                <a:lnTo>
                  <a:pt x="2142" y="531"/>
                </a:lnTo>
                <a:lnTo>
                  <a:pt x="2355" y="346"/>
                </a:lnTo>
                <a:lnTo>
                  <a:pt x="2338" y="278"/>
                </a:lnTo>
                <a:lnTo>
                  <a:pt x="2086" y="459"/>
                </a:lnTo>
                <a:lnTo>
                  <a:pt x="2321" y="211"/>
                </a:lnTo>
                <a:lnTo>
                  <a:pt x="2304" y="147"/>
                </a:lnTo>
                <a:lnTo>
                  <a:pt x="2021" y="392"/>
                </a:lnTo>
                <a:lnTo>
                  <a:pt x="2282" y="62"/>
                </a:lnTo>
                <a:lnTo>
                  <a:pt x="2273" y="28"/>
                </a:lnTo>
                <a:lnTo>
                  <a:pt x="2244" y="27"/>
                </a:lnTo>
                <a:lnTo>
                  <a:pt x="1952" y="333"/>
                </a:lnTo>
                <a:lnTo>
                  <a:pt x="2152" y="21"/>
                </a:lnTo>
                <a:lnTo>
                  <a:pt x="2084" y="17"/>
                </a:lnTo>
                <a:lnTo>
                  <a:pt x="1877" y="279"/>
                </a:lnTo>
                <a:lnTo>
                  <a:pt x="2015" y="12"/>
                </a:lnTo>
                <a:lnTo>
                  <a:pt x="1943" y="8"/>
                </a:lnTo>
                <a:lnTo>
                  <a:pt x="1799" y="234"/>
                </a:lnTo>
                <a:lnTo>
                  <a:pt x="1890" y="6"/>
                </a:lnTo>
                <a:lnTo>
                  <a:pt x="1816" y="0"/>
                </a:lnTo>
                <a:close/>
              </a:path>
            </a:pathLst>
          </a:custGeom>
          <a:solidFill>
            <a:srgbClr val="A3C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14"/>
          <p:cNvSpPr>
            <a:spLocks noEditPoints="1"/>
          </p:cNvSpPr>
          <p:nvPr/>
        </p:nvSpPr>
        <p:spPr bwMode="auto">
          <a:xfrm>
            <a:off x="3845096" y="2935342"/>
            <a:ext cx="5943090" cy="3545224"/>
          </a:xfrm>
          <a:custGeom>
            <a:avLst/>
            <a:gdLst>
              <a:gd name="T0" fmla="*/ 3206 w 3284"/>
              <a:gd name="T1" fmla="*/ 1634 h 1959"/>
              <a:gd name="T2" fmla="*/ 3093 w 3284"/>
              <a:gd name="T3" fmla="*/ 1432 h 1959"/>
              <a:gd name="T4" fmla="*/ 3121 w 3284"/>
              <a:gd name="T5" fmla="*/ 1251 h 1959"/>
              <a:gd name="T6" fmla="*/ 3121 w 3284"/>
              <a:gd name="T7" fmla="*/ 1251 h 1959"/>
              <a:gd name="T8" fmla="*/ 3284 w 3284"/>
              <a:gd name="T9" fmla="*/ 1090 h 1959"/>
              <a:gd name="T10" fmla="*/ 1715 w 3284"/>
              <a:gd name="T11" fmla="*/ 196 h 1959"/>
              <a:gd name="T12" fmla="*/ 1457 w 3284"/>
              <a:gd name="T13" fmla="*/ 139 h 1959"/>
              <a:gd name="T14" fmla="*/ 992 w 3284"/>
              <a:gd name="T15" fmla="*/ 182 h 1959"/>
              <a:gd name="T16" fmla="*/ 889 w 3284"/>
              <a:gd name="T17" fmla="*/ 193 h 1959"/>
              <a:gd name="T18" fmla="*/ 776 w 3284"/>
              <a:gd name="T19" fmla="*/ 203 h 1959"/>
              <a:gd name="T20" fmla="*/ 649 w 3284"/>
              <a:gd name="T21" fmla="*/ 215 h 1959"/>
              <a:gd name="T22" fmla="*/ 508 w 3284"/>
              <a:gd name="T23" fmla="*/ 234 h 1959"/>
              <a:gd name="T24" fmla="*/ 493 w 3284"/>
              <a:gd name="T25" fmla="*/ 363 h 1959"/>
              <a:gd name="T26" fmla="*/ 481 w 3284"/>
              <a:gd name="T27" fmla="*/ 478 h 1959"/>
              <a:gd name="T28" fmla="*/ 471 w 3284"/>
              <a:gd name="T29" fmla="*/ 585 h 1959"/>
              <a:gd name="T30" fmla="*/ 461 w 3284"/>
              <a:gd name="T31" fmla="*/ 683 h 1959"/>
              <a:gd name="T32" fmla="*/ 403 w 3284"/>
              <a:gd name="T33" fmla="*/ 953 h 1959"/>
              <a:gd name="T34" fmla="*/ 11 w 3284"/>
              <a:gd name="T35" fmla="*/ 989 h 1959"/>
              <a:gd name="T36" fmla="*/ 10 w 3284"/>
              <a:gd name="T37" fmla="*/ 1118 h 1959"/>
              <a:gd name="T38" fmla="*/ 7 w 3284"/>
              <a:gd name="T39" fmla="*/ 1246 h 1959"/>
              <a:gd name="T40" fmla="*/ 6 w 3284"/>
              <a:gd name="T41" fmla="*/ 1377 h 1959"/>
              <a:gd name="T42" fmla="*/ 4 w 3284"/>
              <a:gd name="T43" fmla="*/ 1513 h 1959"/>
              <a:gd name="T44" fmla="*/ 2 w 3284"/>
              <a:gd name="T45" fmla="*/ 1656 h 1959"/>
              <a:gd name="T46" fmla="*/ 0 w 3284"/>
              <a:gd name="T47" fmla="*/ 1811 h 1959"/>
              <a:gd name="T48" fmla="*/ 69 w 3284"/>
              <a:gd name="T49" fmla="*/ 1940 h 1959"/>
              <a:gd name="T50" fmla="*/ 320 w 3284"/>
              <a:gd name="T51" fmla="*/ 1942 h 1959"/>
              <a:gd name="T52" fmla="*/ 513 w 3284"/>
              <a:gd name="T53" fmla="*/ 1943 h 1959"/>
              <a:gd name="T54" fmla="*/ 670 w 3284"/>
              <a:gd name="T55" fmla="*/ 1943 h 1959"/>
              <a:gd name="T56" fmla="*/ 802 w 3284"/>
              <a:gd name="T57" fmla="*/ 1944 h 1959"/>
              <a:gd name="T58" fmla="*/ 1800 w 3284"/>
              <a:gd name="T59" fmla="*/ 1951 h 1959"/>
              <a:gd name="T60" fmla="*/ 1904 w 3284"/>
              <a:gd name="T61" fmla="*/ 1951 h 1959"/>
              <a:gd name="T62" fmla="*/ 2019 w 3284"/>
              <a:gd name="T63" fmla="*/ 1952 h 1959"/>
              <a:gd name="T64" fmla="*/ 2151 w 3284"/>
              <a:gd name="T65" fmla="*/ 1953 h 1959"/>
              <a:gd name="T66" fmla="*/ 2307 w 3284"/>
              <a:gd name="T67" fmla="*/ 1953 h 1959"/>
              <a:gd name="T68" fmla="*/ 2494 w 3284"/>
              <a:gd name="T69" fmla="*/ 1955 h 1959"/>
              <a:gd name="T70" fmla="*/ 2731 w 3284"/>
              <a:gd name="T71" fmla="*/ 1956 h 1959"/>
              <a:gd name="T72" fmla="*/ 3043 w 3284"/>
              <a:gd name="T73" fmla="*/ 1959 h 1959"/>
              <a:gd name="T74" fmla="*/ 2268 w 3284"/>
              <a:gd name="T75" fmla="*/ 1406 h 1959"/>
              <a:gd name="T76" fmla="*/ 2294 w 3284"/>
              <a:gd name="T77" fmla="*/ 1318 h 1959"/>
              <a:gd name="T78" fmla="*/ 2311 w 3284"/>
              <a:gd name="T79" fmla="*/ 1228 h 1959"/>
              <a:gd name="T80" fmla="*/ 2320 w 3284"/>
              <a:gd name="T81" fmla="*/ 1136 h 1959"/>
              <a:gd name="T82" fmla="*/ 2320 w 3284"/>
              <a:gd name="T83" fmla="*/ 1044 h 1959"/>
              <a:gd name="T84" fmla="*/ 2311 w 3284"/>
              <a:gd name="T85" fmla="*/ 953 h 1959"/>
              <a:gd name="T86" fmla="*/ 2294 w 3284"/>
              <a:gd name="T87" fmla="*/ 864 h 1959"/>
              <a:gd name="T88" fmla="*/ 2456 w 3284"/>
              <a:gd name="T89" fmla="*/ 730 h 1959"/>
              <a:gd name="T90" fmla="*/ 2427 w 3284"/>
              <a:gd name="T91" fmla="*/ 623 h 1959"/>
              <a:gd name="T92" fmla="*/ 2400 w 3284"/>
              <a:gd name="T93" fmla="*/ 514 h 1959"/>
              <a:gd name="T94" fmla="*/ 2370 w 3284"/>
              <a:gd name="T95" fmla="*/ 400 h 1959"/>
              <a:gd name="T96" fmla="*/ 2338 w 3284"/>
              <a:gd name="T97" fmla="*/ 278 h 1959"/>
              <a:gd name="T98" fmla="*/ 2304 w 3284"/>
              <a:gd name="T99" fmla="*/ 147 h 1959"/>
              <a:gd name="T100" fmla="*/ 2273 w 3284"/>
              <a:gd name="T101" fmla="*/ 28 h 1959"/>
              <a:gd name="T102" fmla="*/ 2152 w 3284"/>
              <a:gd name="T103" fmla="*/ 21 h 1959"/>
              <a:gd name="T104" fmla="*/ 2015 w 3284"/>
              <a:gd name="T105" fmla="*/ 12 h 1959"/>
              <a:gd name="T106" fmla="*/ 1890 w 3284"/>
              <a:gd name="T107" fmla="*/ 6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4" h="1959">
                <a:moveTo>
                  <a:pt x="3069" y="1585"/>
                </a:moveTo>
                <a:lnTo>
                  <a:pt x="3066" y="1600"/>
                </a:lnTo>
                <a:lnTo>
                  <a:pt x="3206" y="1634"/>
                </a:lnTo>
                <a:lnTo>
                  <a:pt x="3069" y="1585"/>
                </a:lnTo>
                <a:moveTo>
                  <a:pt x="3095" y="1418"/>
                </a:moveTo>
                <a:lnTo>
                  <a:pt x="3093" y="1432"/>
                </a:lnTo>
                <a:lnTo>
                  <a:pt x="3250" y="1456"/>
                </a:lnTo>
                <a:lnTo>
                  <a:pt x="3095" y="1418"/>
                </a:lnTo>
                <a:moveTo>
                  <a:pt x="3121" y="1251"/>
                </a:moveTo>
                <a:lnTo>
                  <a:pt x="3119" y="1266"/>
                </a:lnTo>
                <a:lnTo>
                  <a:pt x="3276" y="1274"/>
                </a:lnTo>
                <a:lnTo>
                  <a:pt x="3121" y="1251"/>
                </a:lnTo>
                <a:moveTo>
                  <a:pt x="3148" y="1084"/>
                </a:moveTo>
                <a:lnTo>
                  <a:pt x="3145" y="1097"/>
                </a:lnTo>
                <a:lnTo>
                  <a:pt x="3284" y="1090"/>
                </a:lnTo>
                <a:lnTo>
                  <a:pt x="3148" y="1084"/>
                </a:lnTo>
                <a:moveTo>
                  <a:pt x="1816" y="0"/>
                </a:moveTo>
                <a:lnTo>
                  <a:pt x="1715" y="196"/>
                </a:lnTo>
                <a:lnTo>
                  <a:pt x="1759" y="45"/>
                </a:lnTo>
                <a:lnTo>
                  <a:pt x="1467" y="549"/>
                </a:lnTo>
                <a:lnTo>
                  <a:pt x="1457" y="139"/>
                </a:lnTo>
                <a:lnTo>
                  <a:pt x="995" y="182"/>
                </a:lnTo>
                <a:lnTo>
                  <a:pt x="999" y="196"/>
                </a:lnTo>
                <a:lnTo>
                  <a:pt x="992" y="182"/>
                </a:lnTo>
                <a:lnTo>
                  <a:pt x="898" y="192"/>
                </a:lnTo>
                <a:lnTo>
                  <a:pt x="915" y="234"/>
                </a:lnTo>
                <a:lnTo>
                  <a:pt x="889" y="193"/>
                </a:lnTo>
                <a:lnTo>
                  <a:pt x="796" y="202"/>
                </a:lnTo>
                <a:lnTo>
                  <a:pt x="836" y="279"/>
                </a:lnTo>
                <a:lnTo>
                  <a:pt x="776" y="203"/>
                </a:lnTo>
                <a:lnTo>
                  <a:pt x="684" y="213"/>
                </a:lnTo>
                <a:lnTo>
                  <a:pt x="760" y="333"/>
                </a:lnTo>
                <a:lnTo>
                  <a:pt x="649" y="215"/>
                </a:lnTo>
                <a:lnTo>
                  <a:pt x="559" y="224"/>
                </a:lnTo>
                <a:lnTo>
                  <a:pt x="692" y="392"/>
                </a:lnTo>
                <a:lnTo>
                  <a:pt x="508" y="234"/>
                </a:lnTo>
                <a:lnTo>
                  <a:pt x="498" y="323"/>
                </a:lnTo>
                <a:lnTo>
                  <a:pt x="628" y="459"/>
                </a:lnTo>
                <a:lnTo>
                  <a:pt x="493" y="363"/>
                </a:lnTo>
                <a:lnTo>
                  <a:pt x="484" y="455"/>
                </a:lnTo>
                <a:lnTo>
                  <a:pt x="572" y="531"/>
                </a:lnTo>
                <a:lnTo>
                  <a:pt x="481" y="478"/>
                </a:lnTo>
                <a:lnTo>
                  <a:pt x="472" y="573"/>
                </a:lnTo>
                <a:lnTo>
                  <a:pt x="522" y="608"/>
                </a:lnTo>
                <a:lnTo>
                  <a:pt x="471" y="585"/>
                </a:lnTo>
                <a:lnTo>
                  <a:pt x="461" y="679"/>
                </a:lnTo>
                <a:lnTo>
                  <a:pt x="480" y="689"/>
                </a:lnTo>
                <a:lnTo>
                  <a:pt x="461" y="683"/>
                </a:lnTo>
                <a:lnTo>
                  <a:pt x="434" y="925"/>
                </a:lnTo>
                <a:lnTo>
                  <a:pt x="330" y="936"/>
                </a:lnTo>
                <a:lnTo>
                  <a:pt x="403" y="953"/>
                </a:lnTo>
                <a:lnTo>
                  <a:pt x="230" y="945"/>
                </a:lnTo>
                <a:lnTo>
                  <a:pt x="11" y="966"/>
                </a:lnTo>
                <a:lnTo>
                  <a:pt x="11" y="989"/>
                </a:lnTo>
                <a:lnTo>
                  <a:pt x="394" y="1044"/>
                </a:lnTo>
                <a:lnTo>
                  <a:pt x="10" y="1063"/>
                </a:lnTo>
                <a:lnTo>
                  <a:pt x="10" y="1118"/>
                </a:lnTo>
                <a:lnTo>
                  <a:pt x="394" y="1136"/>
                </a:lnTo>
                <a:lnTo>
                  <a:pt x="9" y="1191"/>
                </a:lnTo>
                <a:lnTo>
                  <a:pt x="7" y="1246"/>
                </a:lnTo>
                <a:lnTo>
                  <a:pt x="403" y="1228"/>
                </a:lnTo>
                <a:lnTo>
                  <a:pt x="7" y="1323"/>
                </a:lnTo>
                <a:lnTo>
                  <a:pt x="6" y="1377"/>
                </a:lnTo>
                <a:lnTo>
                  <a:pt x="420" y="1318"/>
                </a:lnTo>
                <a:lnTo>
                  <a:pt x="5" y="1461"/>
                </a:lnTo>
                <a:lnTo>
                  <a:pt x="4" y="1513"/>
                </a:lnTo>
                <a:lnTo>
                  <a:pt x="446" y="1406"/>
                </a:lnTo>
                <a:lnTo>
                  <a:pt x="2" y="1608"/>
                </a:lnTo>
                <a:lnTo>
                  <a:pt x="2" y="1656"/>
                </a:lnTo>
                <a:lnTo>
                  <a:pt x="480" y="1491"/>
                </a:lnTo>
                <a:lnTo>
                  <a:pt x="1" y="1767"/>
                </a:lnTo>
                <a:lnTo>
                  <a:pt x="0" y="1811"/>
                </a:lnTo>
                <a:lnTo>
                  <a:pt x="522" y="1572"/>
                </a:lnTo>
                <a:lnTo>
                  <a:pt x="6" y="1939"/>
                </a:lnTo>
                <a:lnTo>
                  <a:pt x="69" y="1940"/>
                </a:lnTo>
                <a:lnTo>
                  <a:pt x="572" y="1650"/>
                </a:lnTo>
                <a:lnTo>
                  <a:pt x="235" y="1940"/>
                </a:lnTo>
                <a:lnTo>
                  <a:pt x="320" y="1942"/>
                </a:lnTo>
                <a:lnTo>
                  <a:pt x="628" y="1722"/>
                </a:lnTo>
                <a:lnTo>
                  <a:pt x="419" y="1942"/>
                </a:lnTo>
                <a:lnTo>
                  <a:pt x="513" y="1943"/>
                </a:lnTo>
                <a:lnTo>
                  <a:pt x="692" y="1788"/>
                </a:lnTo>
                <a:lnTo>
                  <a:pt x="571" y="1943"/>
                </a:lnTo>
                <a:lnTo>
                  <a:pt x="670" y="1943"/>
                </a:lnTo>
                <a:lnTo>
                  <a:pt x="760" y="1849"/>
                </a:lnTo>
                <a:lnTo>
                  <a:pt x="700" y="1944"/>
                </a:lnTo>
                <a:lnTo>
                  <a:pt x="802" y="1944"/>
                </a:lnTo>
                <a:lnTo>
                  <a:pt x="836" y="1901"/>
                </a:lnTo>
                <a:lnTo>
                  <a:pt x="814" y="1944"/>
                </a:lnTo>
                <a:lnTo>
                  <a:pt x="1800" y="1951"/>
                </a:lnTo>
                <a:lnTo>
                  <a:pt x="1799" y="1947"/>
                </a:lnTo>
                <a:lnTo>
                  <a:pt x="1800" y="1951"/>
                </a:lnTo>
                <a:lnTo>
                  <a:pt x="1904" y="1951"/>
                </a:lnTo>
                <a:lnTo>
                  <a:pt x="1877" y="1901"/>
                </a:lnTo>
                <a:lnTo>
                  <a:pt x="1917" y="1951"/>
                </a:lnTo>
                <a:lnTo>
                  <a:pt x="2019" y="1952"/>
                </a:lnTo>
                <a:lnTo>
                  <a:pt x="1952" y="1849"/>
                </a:lnTo>
                <a:lnTo>
                  <a:pt x="2052" y="1952"/>
                </a:lnTo>
                <a:lnTo>
                  <a:pt x="2151" y="1953"/>
                </a:lnTo>
                <a:lnTo>
                  <a:pt x="2021" y="1788"/>
                </a:lnTo>
                <a:lnTo>
                  <a:pt x="2213" y="1953"/>
                </a:lnTo>
                <a:lnTo>
                  <a:pt x="2307" y="1953"/>
                </a:lnTo>
                <a:lnTo>
                  <a:pt x="2086" y="1722"/>
                </a:lnTo>
                <a:lnTo>
                  <a:pt x="2412" y="1955"/>
                </a:lnTo>
                <a:lnTo>
                  <a:pt x="2494" y="1955"/>
                </a:lnTo>
                <a:lnTo>
                  <a:pt x="2142" y="1650"/>
                </a:lnTo>
                <a:lnTo>
                  <a:pt x="2672" y="1956"/>
                </a:lnTo>
                <a:lnTo>
                  <a:pt x="2731" y="1956"/>
                </a:lnTo>
                <a:lnTo>
                  <a:pt x="2192" y="1572"/>
                </a:lnTo>
                <a:lnTo>
                  <a:pt x="3036" y="1959"/>
                </a:lnTo>
                <a:lnTo>
                  <a:pt x="3043" y="1959"/>
                </a:lnTo>
                <a:lnTo>
                  <a:pt x="2234" y="1491"/>
                </a:lnTo>
                <a:lnTo>
                  <a:pt x="3146" y="1807"/>
                </a:lnTo>
                <a:lnTo>
                  <a:pt x="2268" y="1406"/>
                </a:lnTo>
                <a:lnTo>
                  <a:pt x="3048" y="1596"/>
                </a:lnTo>
                <a:lnTo>
                  <a:pt x="3045" y="1577"/>
                </a:lnTo>
                <a:lnTo>
                  <a:pt x="2294" y="1318"/>
                </a:lnTo>
                <a:lnTo>
                  <a:pt x="3014" y="1422"/>
                </a:lnTo>
                <a:lnTo>
                  <a:pt x="3009" y="1397"/>
                </a:lnTo>
                <a:lnTo>
                  <a:pt x="2311" y="1228"/>
                </a:lnTo>
                <a:lnTo>
                  <a:pt x="2981" y="1259"/>
                </a:lnTo>
                <a:lnTo>
                  <a:pt x="2976" y="1230"/>
                </a:lnTo>
                <a:lnTo>
                  <a:pt x="2320" y="1136"/>
                </a:lnTo>
                <a:lnTo>
                  <a:pt x="2951" y="1106"/>
                </a:lnTo>
                <a:lnTo>
                  <a:pt x="2945" y="1074"/>
                </a:lnTo>
                <a:lnTo>
                  <a:pt x="2320" y="1044"/>
                </a:lnTo>
                <a:lnTo>
                  <a:pt x="2921" y="958"/>
                </a:lnTo>
                <a:lnTo>
                  <a:pt x="2914" y="924"/>
                </a:lnTo>
                <a:lnTo>
                  <a:pt x="2311" y="953"/>
                </a:lnTo>
                <a:lnTo>
                  <a:pt x="2890" y="812"/>
                </a:lnTo>
                <a:lnTo>
                  <a:pt x="2749" y="797"/>
                </a:lnTo>
                <a:lnTo>
                  <a:pt x="2294" y="864"/>
                </a:lnTo>
                <a:lnTo>
                  <a:pt x="2548" y="775"/>
                </a:lnTo>
                <a:lnTo>
                  <a:pt x="2465" y="765"/>
                </a:lnTo>
                <a:lnTo>
                  <a:pt x="2456" y="730"/>
                </a:lnTo>
                <a:lnTo>
                  <a:pt x="2268" y="775"/>
                </a:lnTo>
                <a:lnTo>
                  <a:pt x="2446" y="693"/>
                </a:lnTo>
                <a:lnTo>
                  <a:pt x="2427" y="623"/>
                </a:lnTo>
                <a:lnTo>
                  <a:pt x="2234" y="689"/>
                </a:lnTo>
                <a:lnTo>
                  <a:pt x="2418" y="583"/>
                </a:lnTo>
                <a:lnTo>
                  <a:pt x="2400" y="514"/>
                </a:lnTo>
                <a:lnTo>
                  <a:pt x="2192" y="608"/>
                </a:lnTo>
                <a:lnTo>
                  <a:pt x="2388" y="468"/>
                </a:lnTo>
                <a:lnTo>
                  <a:pt x="2370" y="400"/>
                </a:lnTo>
                <a:lnTo>
                  <a:pt x="2142" y="531"/>
                </a:lnTo>
                <a:lnTo>
                  <a:pt x="2355" y="346"/>
                </a:lnTo>
                <a:lnTo>
                  <a:pt x="2338" y="278"/>
                </a:lnTo>
                <a:lnTo>
                  <a:pt x="2086" y="459"/>
                </a:lnTo>
                <a:lnTo>
                  <a:pt x="2321" y="211"/>
                </a:lnTo>
                <a:lnTo>
                  <a:pt x="2304" y="147"/>
                </a:lnTo>
                <a:lnTo>
                  <a:pt x="2021" y="392"/>
                </a:lnTo>
                <a:lnTo>
                  <a:pt x="2282" y="62"/>
                </a:lnTo>
                <a:lnTo>
                  <a:pt x="2273" y="28"/>
                </a:lnTo>
                <a:lnTo>
                  <a:pt x="2244" y="27"/>
                </a:lnTo>
                <a:lnTo>
                  <a:pt x="1952" y="333"/>
                </a:lnTo>
                <a:lnTo>
                  <a:pt x="2152" y="21"/>
                </a:lnTo>
                <a:lnTo>
                  <a:pt x="2084" y="17"/>
                </a:lnTo>
                <a:lnTo>
                  <a:pt x="1877" y="279"/>
                </a:lnTo>
                <a:lnTo>
                  <a:pt x="2015" y="12"/>
                </a:lnTo>
                <a:lnTo>
                  <a:pt x="1943" y="8"/>
                </a:lnTo>
                <a:lnTo>
                  <a:pt x="1799" y="234"/>
                </a:lnTo>
                <a:lnTo>
                  <a:pt x="1890" y="6"/>
                </a:lnTo>
                <a:lnTo>
                  <a:pt x="18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15"/>
          <p:cNvSpPr>
            <a:spLocks/>
          </p:cNvSpPr>
          <p:nvPr/>
        </p:nvSpPr>
        <p:spPr bwMode="auto">
          <a:xfrm>
            <a:off x="2989103" y="4089938"/>
            <a:ext cx="1312041" cy="3150707"/>
          </a:xfrm>
          <a:custGeom>
            <a:avLst/>
            <a:gdLst>
              <a:gd name="T0" fmla="*/ 128 w 725"/>
              <a:gd name="T1" fmla="*/ 1741 h 1741"/>
              <a:gd name="T2" fmla="*/ 0 w 725"/>
              <a:gd name="T3" fmla="*/ 193 h 1741"/>
              <a:gd name="T4" fmla="*/ 352 w 725"/>
              <a:gd name="T5" fmla="*/ 0 h 1741"/>
              <a:gd name="T6" fmla="*/ 601 w 725"/>
              <a:gd name="T7" fmla="*/ 78 h 1741"/>
              <a:gd name="T8" fmla="*/ 725 w 725"/>
              <a:gd name="T9" fmla="*/ 1695 h 1741"/>
              <a:gd name="T10" fmla="*/ 128 w 725"/>
              <a:gd name="T11" fmla="*/ 1741 h 1741"/>
            </a:gdLst>
            <a:ahLst/>
            <a:cxnLst>
              <a:cxn ang="0">
                <a:pos x="T0" y="T1"/>
              </a:cxn>
              <a:cxn ang="0">
                <a:pos x="T2" y="T3"/>
              </a:cxn>
              <a:cxn ang="0">
                <a:pos x="T4" y="T5"/>
              </a:cxn>
              <a:cxn ang="0">
                <a:pos x="T6" y="T7"/>
              </a:cxn>
              <a:cxn ang="0">
                <a:pos x="T8" y="T9"/>
              </a:cxn>
              <a:cxn ang="0">
                <a:pos x="T10" y="T11"/>
              </a:cxn>
            </a:cxnLst>
            <a:rect l="0" t="0" r="r" b="b"/>
            <a:pathLst>
              <a:path w="725" h="1741">
                <a:moveTo>
                  <a:pt x="128" y="1741"/>
                </a:moveTo>
                <a:lnTo>
                  <a:pt x="0" y="193"/>
                </a:lnTo>
                <a:lnTo>
                  <a:pt x="352" y="0"/>
                </a:lnTo>
                <a:lnTo>
                  <a:pt x="601" y="78"/>
                </a:lnTo>
                <a:lnTo>
                  <a:pt x="725" y="1695"/>
                </a:lnTo>
                <a:lnTo>
                  <a:pt x="128" y="174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16"/>
          <p:cNvSpPr>
            <a:spLocks/>
          </p:cNvSpPr>
          <p:nvPr/>
        </p:nvSpPr>
        <p:spPr bwMode="auto">
          <a:xfrm>
            <a:off x="2989104" y="4089938"/>
            <a:ext cx="912094" cy="3150707"/>
          </a:xfrm>
          <a:custGeom>
            <a:avLst/>
            <a:gdLst>
              <a:gd name="T0" fmla="*/ 352 w 504"/>
              <a:gd name="T1" fmla="*/ 0 h 1741"/>
              <a:gd name="T2" fmla="*/ 504 w 504"/>
              <a:gd name="T3" fmla="*/ 1712 h 1741"/>
              <a:gd name="T4" fmla="*/ 128 w 504"/>
              <a:gd name="T5" fmla="*/ 1741 h 1741"/>
              <a:gd name="T6" fmla="*/ 0 w 504"/>
              <a:gd name="T7" fmla="*/ 193 h 1741"/>
              <a:gd name="T8" fmla="*/ 352 w 504"/>
              <a:gd name="T9" fmla="*/ 0 h 1741"/>
            </a:gdLst>
            <a:ahLst/>
            <a:cxnLst>
              <a:cxn ang="0">
                <a:pos x="T0" y="T1"/>
              </a:cxn>
              <a:cxn ang="0">
                <a:pos x="T2" y="T3"/>
              </a:cxn>
              <a:cxn ang="0">
                <a:pos x="T4" y="T5"/>
              </a:cxn>
              <a:cxn ang="0">
                <a:pos x="T6" y="T7"/>
              </a:cxn>
              <a:cxn ang="0">
                <a:pos x="T8" y="T9"/>
              </a:cxn>
            </a:cxnLst>
            <a:rect l="0" t="0" r="r" b="b"/>
            <a:pathLst>
              <a:path w="504" h="1741">
                <a:moveTo>
                  <a:pt x="352" y="0"/>
                </a:moveTo>
                <a:lnTo>
                  <a:pt x="504" y="1712"/>
                </a:lnTo>
                <a:lnTo>
                  <a:pt x="128" y="1741"/>
                </a:lnTo>
                <a:lnTo>
                  <a:pt x="0" y="193"/>
                </a:lnTo>
                <a:lnTo>
                  <a:pt x="352"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17"/>
          <p:cNvSpPr>
            <a:spLocks/>
          </p:cNvSpPr>
          <p:nvPr/>
        </p:nvSpPr>
        <p:spPr bwMode="auto">
          <a:xfrm>
            <a:off x="3074160" y="4491693"/>
            <a:ext cx="153825" cy="231643"/>
          </a:xfrm>
          <a:custGeom>
            <a:avLst/>
            <a:gdLst>
              <a:gd name="T0" fmla="*/ 0 w 85"/>
              <a:gd name="T1" fmla="*/ 15 h 128"/>
              <a:gd name="T2" fmla="*/ 8 w 85"/>
              <a:gd name="T3" fmla="*/ 128 h 128"/>
              <a:gd name="T4" fmla="*/ 85 w 85"/>
              <a:gd name="T5" fmla="*/ 98 h 128"/>
              <a:gd name="T6" fmla="*/ 77 w 85"/>
              <a:gd name="T7" fmla="*/ 0 h 128"/>
              <a:gd name="T8" fmla="*/ 0 w 85"/>
              <a:gd name="T9" fmla="*/ 15 h 128"/>
            </a:gdLst>
            <a:ahLst/>
            <a:cxnLst>
              <a:cxn ang="0">
                <a:pos x="T0" y="T1"/>
              </a:cxn>
              <a:cxn ang="0">
                <a:pos x="T2" y="T3"/>
              </a:cxn>
              <a:cxn ang="0">
                <a:pos x="T4" y="T5"/>
              </a:cxn>
              <a:cxn ang="0">
                <a:pos x="T6" y="T7"/>
              </a:cxn>
              <a:cxn ang="0">
                <a:pos x="T8" y="T9"/>
              </a:cxn>
            </a:cxnLst>
            <a:rect l="0" t="0" r="r" b="b"/>
            <a:pathLst>
              <a:path w="85" h="128">
                <a:moveTo>
                  <a:pt x="0" y="15"/>
                </a:moveTo>
                <a:lnTo>
                  <a:pt x="8" y="128"/>
                </a:lnTo>
                <a:lnTo>
                  <a:pt x="85" y="98"/>
                </a:lnTo>
                <a:lnTo>
                  <a:pt x="77" y="0"/>
                </a:lnTo>
                <a:lnTo>
                  <a:pt x="0" y="15"/>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18"/>
          <p:cNvSpPr>
            <a:spLocks/>
          </p:cNvSpPr>
          <p:nvPr/>
        </p:nvSpPr>
        <p:spPr bwMode="auto">
          <a:xfrm>
            <a:off x="3332949" y="4287196"/>
            <a:ext cx="202687" cy="318509"/>
          </a:xfrm>
          <a:custGeom>
            <a:avLst/>
            <a:gdLst>
              <a:gd name="T0" fmla="*/ 0 w 112"/>
              <a:gd name="T1" fmla="*/ 63 h 176"/>
              <a:gd name="T2" fmla="*/ 9 w 112"/>
              <a:gd name="T3" fmla="*/ 176 h 176"/>
              <a:gd name="T4" fmla="*/ 112 w 112"/>
              <a:gd name="T5" fmla="*/ 118 h 176"/>
              <a:gd name="T6" fmla="*/ 108 w 112"/>
              <a:gd name="T7" fmla="*/ 0 h 176"/>
              <a:gd name="T8" fmla="*/ 0 w 112"/>
              <a:gd name="T9" fmla="*/ 63 h 176"/>
            </a:gdLst>
            <a:ahLst/>
            <a:cxnLst>
              <a:cxn ang="0">
                <a:pos x="T0" y="T1"/>
              </a:cxn>
              <a:cxn ang="0">
                <a:pos x="T2" y="T3"/>
              </a:cxn>
              <a:cxn ang="0">
                <a:pos x="T4" y="T5"/>
              </a:cxn>
              <a:cxn ang="0">
                <a:pos x="T6" y="T7"/>
              </a:cxn>
              <a:cxn ang="0">
                <a:pos x="T8" y="T9"/>
              </a:cxn>
            </a:cxnLst>
            <a:rect l="0" t="0" r="r" b="b"/>
            <a:pathLst>
              <a:path w="112" h="176">
                <a:moveTo>
                  <a:pt x="0" y="63"/>
                </a:moveTo>
                <a:lnTo>
                  <a:pt x="9" y="176"/>
                </a:lnTo>
                <a:lnTo>
                  <a:pt x="112" y="118"/>
                </a:lnTo>
                <a:lnTo>
                  <a:pt x="108" y="0"/>
                </a:lnTo>
                <a:lnTo>
                  <a:pt x="0" y="63"/>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9"/>
          <p:cNvSpPr>
            <a:spLocks/>
          </p:cNvSpPr>
          <p:nvPr/>
        </p:nvSpPr>
        <p:spPr bwMode="auto">
          <a:xfrm>
            <a:off x="3097686" y="4754102"/>
            <a:ext cx="199069" cy="314889"/>
          </a:xfrm>
          <a:custGeom>
            <a:avLst/>
            <a:gdLst>
              <a:gd name="T0" fmla="*/ 0 w 110"/>
              <a:gd name="T1" fmla="*/ 42 h 174"/>
              <a:gd name="T2" fmla="*/ 11 w 110"/>
              <a:gd name="T3" fmla="*/ 174 h 174"/>
              <a:gd name="T4" fmla="*/ 110 w 110"/>
              <a:gd name="T5" fmla="*/ 127 h 174"/>
              <a:gd name="T6" fmla="*/ 90 w 110"/>
              <a:gd name="T7" fmla="*/ 0 h 174"/>
              <a:gd name="T8" fmla="*/ 0 w 110"/>
              <a:gd name="T9" fmla="*/ 42 h 174"/>
            </a:gdLst>
            <a:ahLst/>
            <a:cxnLst>
              <a:cxn ang="0">
                <a:pos x="T0" y="T1"/>
              </a:cxn>
              <a:cxn ang="0">
                <a:pos x="T2" y="T3"/>
              </a:cxn>
              <a:cxn ang="0">
                <a:pos x="T4" y="T5"/>
              </a:cxn>
              <a:cxn ang="0">
                <a:pos x="T6" y="T7"/>
              </a:cxn>
              <a:cxn ang="0">
                <a:pos x="T8" y="T9"/>
              </a:cxn>
            </a:cxnLst>
            <a:rect l="0" t="0" r="r" b="b"/>
            <a:pathLst>
              <a:path w="110" h="174">
                <a:moveTo>
                  <a:pt x="0" y="42"/>
                </a:moveTo>
                <a:lnTo>
                  <a:pt x="11" y="174"/>
                </a:lnTo>
                <a:lnTo>
                  <a:pt x="110" y="127"/>
                </a:lnTo>
                <a:lnTo>
                  <a:pt x="90" y="0"/>
                </a:lnTo>
                <a:lnTo>
                  <a:pt x="0" y="4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Freeform 20"/>
          <p:cNvSpPr>
            <a:spLocks/>
          </p:cNvSpPr>
          <p:nvPr/>
        </p:nvSpPr>
        <p:spPr bwMode="auto">
          <a:xfrm>
            <a:off x="3374571" y="4645519"/>
            <a:ext cx="199069" cy="322129"/>
          </a:xfrm>
          <a:custGeom>
            <a:avLst/>
            <a:gdLst>
              <a:gd name="T0" fmla="*/ 0 w 110"/>
              <a:gd name="T1" fmla="*/ 51 h 178"/>
              <a:gd name="T2" fmla="*/ 11 w 110"/>
              <a:gd name="T3" fmla="*/ 178 h 178"/>
              <a:gd name="T4" fmla="*/ 110 w 110"/>
              <a:gd name="T5" fmla="*/ 127 h 178"/>
              <a:gd name="T6" fmla="*/ 91 w 110"/>
              <a:gd name="T7" fmla="*/ 0 h 178"/>
              <a:gd name="T8" fmla="*/ 0 w 110"/>
              <a:gd name="T9" fmla="*/ 51 h 178"/>
            </a:gdLst>
            <a:ahLst/>
            <a:cxnLst>
              <a:cxn ang="0">
                <a:pos x="T0" y="T1"/>
              </a:cxn>
              <a:cxn ang="0">
                <a:pos x="T2" y="T3"/>
              </a:cxn>
              <a:cxn ang="0">
                <a:pos x="T4" y="T5"/>
              </a:cxn>
              <a:cxn ang="0">
                <a:pos x="T6" y="T7"/>
              </a:cxn>
              <a:cxn ang="0">
                <a:pos x="T8" y="T9"/>
              </a:cxn>
            </a:cxnLst>
            <a:rect l="0" t="0" r="r" b="b"/>
            <a:pathLst>
              <a:path w="110" h="178">
                <a:moveTo>
                  <a:pt x="0" y="51"/>
                </a:moveTo>
                <a:lnTo>
                  <a:pt x="11" y="178"/>
                </a:lnTo>
                <a:lnTo>
                  <a:pt x="110" y="127"/>
                </a:lnTo>
                <a:lnTo>
                  <a:pt x="91" y="0"/>
                </a:lnTo>
                <a:lnTo>
                  <a:pt x="0" y="51"/>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21"/>
          <p:cNvSpPr>
            <a:spLocks/>
          </p:cNvSpPr>
          <p:nvPr/>
        </p:nvSpPr>
        <p:spPr bwMode="auto">
          <a:xfrm>
            <a:off x="3206268" y="5838118"/>
            <a:ext cx="199069" cy="314889"/>
          </a:xfrm>
          <a:custGeom>
            <a:avLst/>
            <a:gdLst>
              <a:gd name="T0" fmla="*/ 0 w 110"/>
              <a:gd name="T1" fmla="*/ 42 h 174"/>
              <a:gd name="T2" fmla="*/ 11 w 110"/>
              <a:gd name="T3" fmla="*/ 174 h 174"/>
              <a:gd name="T4" fmla="*/ 110 w 110"/>
              <a:gd name="T5" fmla="*/ 127 h 174"/>
              <a:gd name="T6" fmla="*/ 91 w 110"/>
              <a:gd name="T7" fmla="*/ 0 h 174"/>
              <a:gd name="T8" fmla="*/ 0 w 110"/>
              <a:gd name="T9" fmla="*/ 42 h 174"/>
            </a:gdLst>
            <a:ahLst/>
            <a:cxnLst>
              <a:cxn ang="0">
                <a:pos x="T0" y="T1"/>
              </a:cxn>
              <a:cxn ang="0">
                <a:pos x="T2" y="T3"/>
              </a:cxn>
              <a:cxn ang="0">
                <a:pos x="T4" y="T5"/>
              </a:cxn>
              <a:cxn ang="0">
                <a:pos x="T6" y="T7"/>
              </a:cxn>
              <a:cxn ang="0">
                <a:pos x="T8" y="T9"/>
              </a:cxn>
            </a:cxnLst>
            <a:rect l="0" t="0" r="r" b="b"/>
            <a:pathLst>
              <a:path w="110" h="174">
                <a:moveTo>
                  <a:pt x="0" y="42"/>
                </a:moveTo>
                <a:lnTo>
                  <a:pt x="11" y="174"/>
                </a:lnTo>
                <a:lnTo>
                  <a:pt x="110" y="127"/>
                </a:lnTo>
                <a:lnTo>
                  <a:pt x="91" y="0"/>
                </a:lnTo>
                <a:lnTo>
                  <a:pt x="0" y="4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22"/>
          <p:cNvSpPr>
            <a:spLocks/>
          </p:cNvSpPr>
          <p:nvPr/>
        </p:nvSpPr>
        <p:spPr bwMode="auto">
          <a:xfrm>
            <a:off x="3486774" y="5725916"/>
            <a:ext cx="197259" cy="325748"/>
          </a:xfrm>
          <a:custGeom>
            <a:avLst/>
            <a:gdLst>
              <a:gd name="T0" fmla="*/ 0 w 109"/>
              <a:gd name="T1" fmla="*/ 51 h 180"/>
              <a:gd name="T2" fmla="*/ 9 w 109"/>
              <a:gd name="T3" fmla="*/ 180 h 180"/>
              <a:gd name="T4" fmla="*/ 109 w 109"/>
              <a:gd name="T5" fmla="*/ 127 h 180"/>
              <a:gd name="T6" fmla="*/ 89 w 109"/>
              <a:gd name="T7" fmla="*/ 0 h 180"/>
              <a:gd name="T8" fmla="*/ 0 w 109"/>
              <a:gd name="T9" fmla="*/ 51 h 180"/>
            </a:gdLst>
            <a:ahLst/>
            <a:cxnLst>
              <a:cxn ang="0">
                <a:pos x="T0" y="T1"/>
              </a:cxn>
              <a:cxn ang="0">
                <a:pos x="T2" y="T3"/>
              </a:cxn>
              <a:cxn ang="0">
                <a:pos x="T4" y="T5"/>
              </a:cxn>
              <a:cxn ang="0">
                <a:pos x="T6" y="T7"/>
              </a:cxn>
              <a:cxn ang="0">
                <a:pos x="T8" y="T9"/>
              </a:cxn>
            </a:cxnLst>
            <a:rect l="0" t="0" r="r" b="b"/>
            <a:pathLst>
              <a:path w="109" h="180">
                <a:moveTo>
                  <a:pt x="0" y="51"/>
                </a:moveTo>
                <a:lnTo>
                  <a:pt x="9" y="180"/>
                </a:lnTo>
                <a:lnTo>
                  <a:pt x="109" y="127"/>
                </a:lnTo>
                <a:lnTo>
                  <a:pt x="89" y="0"/>
                </a:lnTo>
                <a:lnTo>
                  <a:pt x="0" y="51"/>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Freeform 23"/>
          <p:cNvSpPr>
            <a:spLocks/>
          </p:cNvSpPr>
          <p:nvPr/>
        </p:nvSpPr>
        <p:spPr bwMode="auto">
          <a:xfrm>
            <a:off x="3117592" y="5134140"/>
            <a:ext cx="224404" cy="318509"/>
          </a:xfrm>
          <a:custGeom>
            <a:avLst/>
            <a:gdLst>
              <a:gd name="T0" fmla="*/ 0 w 124"/>
              <a:gd name="T1" fmla="*/ 34 h 176"/>
              <a:gd name="T2" fmla="*/ 10 w 124"/>
              <a:gd name="T3" fmla="*/ 176 h 176"/>
              <a:gd name="T4" fmla="*/ 124 w 124"/>
              <a:gd name="T5" fmla="*/ 118 h 176"/>
              <a:gd name="T6" fmla="*/ 115 w 124"/>
              <a:gd name="T7" fmla="*/ 0 h 176"/>
              <a:gd name="T8" fmla="*/ 0 w 124"/>
              <a:gd name="T9" fmla="*/ 34 h 176"/>
            </a:gdLst>
            <a:ahLst/>
            <a:cxnLst>
              <a:cxn ang="0">
                <a:pos x="T0" y="T1"/>
              </a:cxn>
              <a:cxn ang="0">
                <a:pos x="T2" y="T3"/>
              </a:cxn>
              <a:cxn ang="0">
                <a:pos x="T4" y="T5"/>
              </a:cxn>
              <a:cxn ang="0">
                <a:pos x="T6" y="T7"/>
              </a:cxn>
              <a:cxn ang="0">
                <a:pos x="T8" y="T9"/>
              </a:cxn>
            </a:cxnLst>
            <a:rect l="0" t="0" r="r" b="b"/>
            <a:pathLst>
              <a:path w="124" h="176">
                <a:moveTo>
                  <a:pt x="0" y="34"/>
                </a:moveTo>
                <a:lnTo>
                  <a:pt x="10" y="176"/>
                </a:lnTo>
                <a:lnTo>
                  <a:pt x="124" y="118"/>
                </a:lnTo>
                <a:lnTo>
                  <a:pt x="115" y="0"/>
                </a:lnTo>
                <a:lnTo>
                  <a:pt x="0" y="34"/>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24"/>
          <p:cNvSpPr>
            <a:spLocks/>
          </p:cNvSpPr>
          <p:nvPr/>
        </p:nvSpPr>
        <p:spPr bwMode="auto">
          <a:xfrm>
            <a:off x="3423434" y="5021938"/>
            <a:ext cx="233454" cy="327559"/>
          </a:xfrm>
          <a:custGeom>
            <a:avLst/>
            <a:gdLst>
              <a:gd name="T0" fmla="*/ 0 w 129"/>
              <a:gd name="T1" fmla="*/ 43 h 181"/>
              <a:gd name="T2" fmla="*/ 5 w 129"/>
              <a:gd name="T3" fmla="*/ 181 h 181"/>
              <a:gd name="T4" fmla="*/ 129 w 129"/>
              <a:gd name="T5" fmla="*/ 138 h 181"/>
              <a:gd name="T6" fmla="*/ 104 w 129"/>
              <a:gd name="T7" fmla="*/ 0 h 181"/>
              <a:gd name="T8" fmla="*/ 0 w 129"/>
              <a:gd name="T9" fmla="*/ 43 h 181"/>
            </a:gdLst>
            <a:ahLst/>
            <a:cxnLst>
              <a:cxn ang="0">
                <a:pos x="T0" y="T1"/>
              </a:cxn>
              <a:cxn ang="0">
                <a:pos x="T2" y="T3"/>
              </a:cxn>
              <a:cxn ang="0">
                <a:pos x="T4" y="T5"/>
              </a:cxn>
              <a:cxn ang="0">
                <a:pos x="T6" y="T7"/>
              </a:cxn>
              <a:cxn ang="0">
                <a:pos x="T8" y="T9"/>
              </a:cxn>
            </a:cxnLst>
            <a:rect l="0" t="0" r="r" b="b"/>
            <a:pathLst>
              <a:path w="129" h="181">
                <a:moveTo>
                  <a:pt x="0" y="43"/>
                </a:moveTo>
                <a:lnTo>
                  <a:pt x="5" y="181"/>
                </a:lnTo>
                <a:lnTo>
                  <a:pt x="129" y="138"/>
                </a:lnTo>
                <a:lnTo>
                  <a:pt x="104" y="0"/>
                </a:lnTo>
                <a:lnTo>
                  <a:pt x="0" y="43"/>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25"/>
          <p:cNvSpPr>
            <a:spLocks/>
          </p:cNvSpPr>
          <p:nvPr/>
        </p:nvSpPr>
        <p:spPr bwMode="auto">
          <a:xfrm>
            <a:off x="3151978" y="5517799"/>
            <a:ext cx="202687" cy="262409"/>
          </a:xfrm>
          <a:custGeom>
            <a:avLst/>
            <a:gdLst>
              <a:gd name="T0" fmla="*/ 0 w 112"/>
              <a:gd name="T1" fmla="*/ 22 h 145"/>
              <a:gd name="T2" fmla="*/ 5 w 112"/>
              <a:gd name="T3" fmla="*/ 145 h 145"/>
              <a:gd name="T4" fmla="*/ 112 w 112"/>
              <a:gd name="T5" fmla="*/ 123 h 145"/>
              <a:gd name="T6" fmla="*/ 102 w 112"/>
              <a:gd name="T7" fmla="*/ 0 h 145"/>
              <a:gd name="T8" fmla="*/ 0 w 112"/>
              <a:gd name="T9" fmla="*/ 22 h 145"/>
            </a:gdLst>
            <a:ahLst/>
            <a:cxnLst>
              <a:cxn ang="0">
                <a:pos x="T0" y="T1"/>
              </a:cxn>
              <a:cxn ang="0">
                <a:pos x="T2" y="T3"/>
              </a:cxn>
              <a:cxn ang="0">
                <a:pos x="T4" y="T5"/>
              </a:cxn>
              <a:cxn ang="0">
                <a:pos x="T6" y="T7"/>
              </a:cxn>
              <a:cxn ang="0">
                <a:pos x="T8" y="T9"/>
              </a:cxn>
            </a:cxnLst>
            <a:rect l="0" t="0" r="r" b="b"/>
            <a:pathLst>
              <a:path w="112" h="145">
                <a:moveTo>
                  <a:pt x="0" y="22"/>
                </a:moveTo>
                <a:lnTo>
                  <a:pt x="5" y="145"/>
                </a:lnTo>
                <a:lnTo>
                  <a:pt x="112" y="123"/>
                </a:lnTo>
                <a:lnTo>
                  <a:pt x="102" y="0"/>
                </a:lnTo>
                <a:lnTo>
                  <a:pt x="0" y="2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Freeform 26"/>
          <p:cNvSpPr>
            <a:spLocks/>
          </p:cNvSpPr>
          <p:nvPr/>
        </p:nvSpPr>
        <p:spPr bwMode="auto">
          <a:xfrm>
            <a:off x="3450579" y="5432743"/>
            <a:ext cx="208117" cy="271457"/>
          </a:xfrm>
          <a:custGeom>
            <a:avLst/>
            <a:gdLst>
              <a:gd name="T0" fmla="*/ 0 w 115"/>
              <a:gd name="T1" fmla="*/ 22 h 150"/>
              <a:gd name="T2" fmla="*/ 5 w 115"/>
              <a:gd name="T3" fmla="*/ 150 h 150"/>
              <a:gd name="T4" fmla="*/ 115 w 115"/>
              <a:gd name="T5" fmla="*/ 107 h 150"/>
              <a:gd name="T6" fmla="*/ 97 w 115"/>
              <a:gd name="T7" fmla="*/ 0 h 150"/>
              <a:gd name="T8" fmla="*/ 0 w 115"/>
              <a:gd name="T9" fmla="*/ 22 h 150"/>
            </a:gdLst>
            <a:ahLst/>
            <a:cxnLst>
              <a:cxn ang="0">
                <a:pos x="T0" y="T1"/>
              </a:cxn>
              <a:cxn ang="0">
                <a:pos x="T2" y="T3"/>
              </a:cxn>
              <a:cxn ang="0">
                <a:pos x="T4" y="T5"/>
              </a:cxn>
              <a:cxn ang="0">
                <a:pos x="T6" y="T7"/>
              </a:cxn>
              <a:cxn ang="0">
                <a:pos x="T8" y="T9"/>
              </a:cxn>
            </a:cxnLst>
            <a:rect l="0" t="0" r="r" b="b"/>
            <a:pathLst>
              <a:path w="115" h="150">
                <a:moveTo>
                  <a:pt x="0" y="22"/>
                </a:moveTo>
                <a:lnTo>
                  <a:pt x="5" y="150"/>
                </a:lnTo>
                <a:lnTo>
                  <a:pt x="115" y="107"/>
                </a:lnTo>
                <a:lnTo>
                  <a:pt x="97" y="0"/>
                </a:lnTo>
                <a:lnTo>
                  <a:pt x="0" y="2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27"/>
          <p:cNvSpPr>
            <a:spLocks/>
          </p:cNvSpPr>
          <p:nvPr/>
        </p:nvSpPr>
        <p:spPr bwMode="auto">
          <a:xfrm>
            <a:off x="3278657" y="6511331"/>
            <a:ext cx="199069" cy="314889"/>
          </a:xfrm>
          <a:custGeom>
            <a:avLst/>
            <a:gdLst>
              <a:gd name="T0" fmla="*/ 0 w 110"/>
              <a:gd name="T1" fmla="*/ 42 h 174"/>
              <a:gd name="T2" fmla="*/ 9 w 110"/>
              <a:gd name="T3" fmla="*/ 174 h 174"/>
              <a:gd name="T4" fmla="*/ 110 w 110"/>
              <a:gd name="T5" fmla="*/ 127 h 174"/>
              <a:gd name="T6" fmla="*/ 90 w 110"/>
              <a:gd name="T7" fmla="*/ 0 h 174"/>
              <a:gd name="T8" fmla="*/ 0 w 110"/>
              <a:gd name="T9" fmla="*/ 42 h 174"/>
            </a:gdLst>
            <a:ahLst/>
            <a:cxnLst>
              <a:cxn ang="0">
                <a:pos x="T0" y="T1"/>
              </a:cxn>
              <a:cxn ang="0">
                <a:pos x="T2" y="T3"/>
              </a:cxn>
              <a:cxn ang="0">
                <a:pos x="T4" y="T5"/>
              </a:cxn>
              <a:cxn ang="0">
                <a:pos x="T6" y="T7"/>
              </a:cxn>
              <a:cxn ang="0">
                <a:pos x="T8" y="T9"/>
              </a:cxn>
            </a:cxnLst>
            <a:rect l="0" t="0" r="r" b="b"/>
            <a:pathLst>
              <a:path w="110" h="174">
                <a:moveTo>
                  <a:pt x="0" y="42"/>
                </a:moveTo>
                <a:lnTo>
                  <a:pt x="9" y="174"/>
                </a:lnTo>
                <a:lnTo>
                  <a:pt x="110" y="127"/>
                </a:lnTo>
                <a:lnTo>
                  <a:pt x="90" y="0"/>
                </a:lnTo>
                <a:lnTo>
                  <a:pt x="0" y="4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28"/>
          <p:cNvSpPr>
            <a:spLocks/>
          </p:cNvSpPr>
          <p:nvPr/>
        </p:nvSpPr>
        <p:spPr bwMode="auto">
          <a:xfrm>
            <a:off x="3555543" y="6399128"/>
            <a:ext cx="199069" cy="325748"/>
          </a:xfrm>
          <a:custGeom>
            <a:avLst/>
            <a:gdLst>
              <a:gd name="T0" fmla="*/ 0 w 110"/>
              <a:gd name="T1" fmla="*/ 52 h 180"/>
              <a:gd name="T2" fmla="*/ 10 w 110"/>
              <a:gd name="T3" fmla="*/ 180 h 180"/>
              <a:gd name="T4" fmla="*/ 110 w 110"/>
              <a:gd name="T5" fmla="*/ 127 h 180"/>
              <a:gd name="T6" fmla="*/ 90 w 110"/>
              <a:gd name="T7" fmla="*/ 0 h 180"/>
              <a:gd name="T8" fmla="*/ 0 w 110"/>
              <a:gd name="T9" fmla="*/ 52 h 180"/>
            </a:gdLst>
            <a:ahLst/>
            <a:cxnLst>
              <a:cxn ang="0">
                <a:pos x="T0" y="T1"/>
              </a:cxn>
              <a:cxn ang="0">
                <a:pos x="T2" y="T3"/>
              </a:cxn>
              <a:cxn ang="0">
                <a:pos x="T4" y="T5"/>
              </a:cxn>
              <a:cxn ang="0">
                <a:pos x="T6" y="T7"/>
              </a:cxn>
              <a:cxn ang="0">
                <a:pos x="T8" y="T9"/>
              </a:cxn>
            </a:cxnLst>
            <a:rect l="0" t="0" r="r" b="b"/>
            <a:pathLst>
              <a:path w="110" h="180">
                <a:moveTo>
                  <a:pt x="0" y="52"/>
                </a:moveTo>
                <a:lnTo>
                  <a:pt x="10" y="180"/>
                </a:lnTo>
                <a:lnTo>
                  <a:pt x="110" y="127"/>
                </a:lnTo>
                <a:lnTo>
                  <a:pt x="90" y="0"/>
                </a:lnTo>
                <a:lnTo>
                  <a:pt x="0" y="5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29"/>
          <p:cNvSpPr>
            <a:spLocks/>
          </p:cNvSpPr>
          <p:nvPr/>
        </p:nvSpPr>
        <p:spPr bwMode="auto">
          <a:xfrm>
            <a:off x="3519348" y="6107764"/>
            <a:ext cx="208117" cy="269647"/>
          </a:xfrm>
          <a:custGeom>
            <a:avLst/>
            <a:gdLst>
              <a:gd name="T0" fmla="*/ 0 w 115"/>
              <a:gd name="T1" fmla="*/ 22 h 149"/>
              <a:gd name="T2" fmla="*/ 5 w 115"/>
              <a:gd name="T3" fmla="*/ 149 h 149"/>
              <a:gd name="T4" fmla="*/ 115 w 115"/>
              <a:gd name="T5" fmla="*/ 107 h 149"/>
              <a:gd name="T6" fmla="*/ 97 w 115"/>
              <a:gd name="T7" fmla="*/ 0 h 149"/>
              <a:gd name="T8" fmla="*/ 0 w 115"/>
              <a:gd name="T9" fmla="*/ 22 h 149"/>
            </a:gdLst>
            <a:ahLst/>
            <a:cxnLst>
              <a:cxn ang="0">
                <a:pos x="T0" y="T1"/>
              </a:cxn>
              <a:cxn ang="0">
                <a:pos x="T2" y="T3"/>
              </a:cxn>
              <a:cxn ang="0">
                <a:pos x="T4" y="T5"/>
              </a:cxn>
              <a:cxn ang="0">
                <a:pos x="T6" y="T7"/>
              </a:cxn>
              <a:cxn ang="0">
                <a:pos x="T8" y="T9"/>
              </a:cxn>
            </a:cxnLst>
            <a:rect l="0" t="0" r="r" b="b"/>
            <a:pathLst>
              <a:path w="115" h="149">
                <a:moveTo>
                  <a:pt x="0" y="22"/>
                </a:moveTo>
                <a:lnTo>
                  <a:pt x="5" y="149"/>
                </a:lnTo>
                <a:lnTo>
                  <a:pt x="115" y="107"/>
                </a:lnTo>
                <a:lnTo>
                  <a:pt x="97" y="0"/>
                </a:lnTo>
                <a:lnTo>
                  <a:pt x="0" y="22"/>
                </a:ln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30"/>
          <p:cNvSpPr>
            <a:spLocks/>
          </p:cNvSpPr>
          <p:nvPr/>
        </p:nvSpPr>
        <p:spPr bwMode="auto">
          <a:xfrm>
            <a:off x="3725655" y="4281767"/>
            <a:ext cx="166494" cy="202687"/>
          </a:xfrm>
          <a:custGeom>
            <a:avLst/>
            <a:gdLst>
              <a:gd name="T0" fmla="*/ 0 w 92"/>
              <a:gd name="T1" fmla="*/ 0 h 112"/>
              <a:gd name="T2" fmla="*/ 1 w 92"/>
              <a:gd name="T3" fmla="*/ 88 h 112"/>
              <a:gd name="T4" fmla="*/ 92 w 92"/>
              <a:gd name="T5" fmla="*/ 112 h 112"/>
              <a:gd name="T6" fmla="*/ 85 w 92"/>
              <a:gd name="T7" fmla="*/ 28 h 112"/>
              <a:gd name="T8" fmla="*/ 0 w 92"/>
              <a:gd name="T9" fmla="*/ 0 h 112"/>
            </a:gdLst>
            <a:ahLst/>
            <a:cxnLst>
              <a:cxn ang="0">
                <a:pos x="T0" y="T1"/>
              </a:cxn>
              <a:cxn ang="0">
                <a:pos x="T2" y="T3"/>
              </a:cxn>
              <a:cxn ang="0">
                <a:pos x="T4" y="T5"/>
              </a:cxn>
              <a:cxn ang="0">
                <a:pos x="T6" y="T7"/>
              </a:cxn>
              <a:cxn ang="0">
                <a:pos x="T8" y="T9"/>
              </a:cxn>
            </a:cxnLst>
            <a:rect l="0" t="0" r="r" b="b"/>
            <a:pathLst>
              <a:path w="92" h="112">
                <a:moveTo>
                  <a:pt x="0" y="0"/>
                </a:moveTo>
                <a:lnTo>
                  <a:pt x="1" y="88"/>
                </a:lnTo>
                <a:lnTo>
                  <a:pt x="92" y="112"/>
                </a:lnTo>
                <a:lnTo>
                  <a:pt x="85" y="28"/>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31"/>
          <p:cNvSpPr>
            <a:spLocks/>
          </p:cNvSpPr>
          <p:nvPr/>
        </p:nvSpPr>
        <p:spPr bwMode="auto">
          <a:xfrm>
            <a:off x="3741943" y="4638279"/>
            <a:ext cx="195449" cy="217165"/>
          </a:xfrm>
          <a:custGeom>
            <a:avLst/>
            <a:gdLst>
              <a:gd name="T0" fmla="*/ 0 w 82"/>
              <a:gd name="T1" fmla="*/ 0 h 92"/>
              <a:gd name="T2" fmla="*/ 11 w 82"/>
              <a:gd name="T3" fmla="*/ 89 h 92"/>
              <a:gd name="T4" fmla="*/ 82 w 82"/>
              <a:gd name="T5" fmla="*/ 84 h 92"/>
              <a:gd name="T6" fmla="*/ 70 w 82"/>
              <a:gd name="T7" fmla="*/ 21 h 92"/>
              <a:gd name="T8" fmla="*/ 0 w 82"/>
              <a:gd name="T9" fmla="*/ 0 h 92"/>
            </a:gdLst>
            <a:ahLst/>
            <a:cxnLst>
              <a:cxn ang="0">
                <a:pos x="T0" y="T1"/>
              </a:cxn>
              <a:cxn ang="0">
                <a:pos x="T2" y="T3"/>
              </a:cxn>
              <a:cxn ang="0">
                <a:pos x="T4" y="T5"/>
              </a:cxn>
              <a:cxn ang="0">
                <a:pos x="T6" y="T7"/>
              </a:cxn>
              <a:cxn ang="0">
                <a:pos x="T8" y="T9"/>
              </a:cxn>
            </a:cxnLst>
            <a:rect l="0" t="0" r="r" b="b"/>
            <a:pathLst>
              <a:path w="82" h="92">
                <a:moveTo>
                  <a:pt x="0" y="0"/>
                </a:moveTo>
                <a:cubicBezTo>
                  <a:pt x="0" y="0"/>
                  <a:pt x="0" y="87"/>
                  <a:pt x="11" y="89"/>
                </a:cubicBezTo>
                <a:cubicBezTo>
                  <a:pt x="23" y="92"/>
                  <a:pt x="82" y="84"/>
                  <a:pt x="82" y="84"/>
                </a:cubicBezTo>
                <a:cubicBezTo>
                  <a:pt x="70" y="21"/>
                  <a:pt x="70" y="21"/>
                  <a:pt x="70" y="21"/>
                </a:cubicBez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32"/>
          <p:cNvSpPr>
            <a:spLocks/>
          </p:cNvSpPr>
          <p:nvPr/>
        </p:nvSpPr>
        <p:spPr bwMode="auto">
          <a:xfrm>
            <a:off x="3794425" y="5047275"/>
            <a:ext cx="191829" cy="197259"/>
          </a:xfrm>
          <a:custGeom>
            <a:avLst/>
            <a:gdLst>
              <a:gd name="T0" fmla="*/ 0 w 106"/>
              <a:gd name="T1" fmla="*/ 14 h 109"/>
              <a:gd name="T2" fmla="*/ 12 w 106"/>
              <a:gd name="T3" fmla="*/ 101 h 109"/>
              <a:gd name="T4" fmla="*/ 106 w 106"/>
              <a:gd name="T5" fmla="*/ 109 h 109"/>
              <a:gd name="T6" fmla="*/ 104 w 106"/>
              <a:gd name="T7" fmla="*/ 0 h 109"/>
              <a:gd name="T8" fmla="*/ 0 w 106"/>
              <a:gd name="T9" fmla="*/ 14 h 109"/>
            </a:gdLst>
            <a:ahLst/>
            <a:cxnLst>
              <a:cxn ang="0">
                <a:pos x="T0" y="T1"/>
              </a:cxn>
              <a:cxn ang="0">
                <a:pos x="T2" y="T3"/>
              </a:cxn>
              <a:cxn ang="0">
                <a:pos x="T4" y="T5"/>
              </a:cxn>
              <a:cxn ang="0">
                <a:pos x="T6" y="T7"/>
              </a:cxn>
              <a:cxn ang="0">
                <a:pos x="T8" y="T9"/>
              </a:cxn>
            </a:cxnLst>
            <a:rect l="0" t="0" r="r" b="b"/>
            <a:pathLst>
              <a:path w="106" h="109">
                <a:moveTo>
                  <a:pt x="0" y="14"/>
                </a:moveTo>
                <a:lnTo>
                  <a:pt x="12" y="101"/>
                </a:lnTo>
                <a:lnTo>
                  <a:pt x="106" y="109"/>
                </a:lnTo>
                <a:lnTo>
                  <a:pt x="104" y="0"/>
                </a:lnTo>
                <a:lnTo>
                  <a:pt x="0" y="14"/>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33"/>
          <p:cNvSpPr>
            <a:spLocks/>
          </p:cNvSpPr>
          <p:nvPr/>
        </p:nvSpPr>
        <p:spPr bwMode="auto">
          <a:xfrm>
            <a:off x="3823379" y="5427313"/>
            <a:ext cx="209927" cy="193640"/>
          </a:xfrm>
          <a:custGeom>
            <a:avLst/>
            <a:gdLst>
              <a:gd name="T0" fmla="*/ 0 w 116"/>
              <a:gd name="T1" fmla="*/ 0 h 107"/>
              <a:gd name="T2" fmla="*/ 13 w 116"/>
              <a:gd name="T3" fmla="*/ 107 h 107"/>
              <a:gd name="T4" fmla="*/ 116 w 116"/>
              <a:gd name="T5" fmla="*/ 105 h 107"/>
              <a:gd name="T6" fmla="*/ 114 w 116"/>
              <a:gd name="T7" fmla="*/ 5 h 107"/>
              <a:gd name="T8" fmla="*/ 0 w 116"/>
              <a:gd name="T9" fmla="*/ 0 h 107"/>
            </a:gdLst>
            <a:ahLst/>
            <a:cxnLst>
              <a:cxn ang="0">
                <a:pos x="T0" y="T1"/>
              </a:cxn>
              <a:cxn ang="0">
                <a:pos x="T2" y="T3"/>
              </a:cxn>
              <a:cxn ang="0">
                <a:pos x="T4" y="T5"/>
              </a:cxn>
              <a:cxn ang="0">
                <a:pos x="T6" y="T7"/>
              </a:cxn>
              <a:cxn ang="0">
                <a:pos x="T8" y="T9"/>
              </a:cxn>
            </a:cxnLst>
            <a:rect l="0" t="0" r="r" b="b"/>
            <a:pathLst>
              <a:path w="116" h="107">
                <a:moveTo>
                  <a:pt x="0" y="0"/>
                </a:moveTo>
                <a:lnTo>
                  <a:pt x="13" y="107"/>
                </a:lnTo>
                <a:lnTo>
                  <a:pt x="116" y="105"/>
                </a:lnTo>
                <a:lnTo>
                  <a:pt x="114" y="5"/>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Freeform 34"/>
          <p:cNvSpPr>
            <a:spLocks/>
          </p:cNvSpPr>
          <p:nvPr/>
        </p:nvSpPr>
        <p:spPr bwMode="auto">
          <a:xfrm>
            <a:off x="3865003" y="5754872"/>
            <a:ext cx="213546" cy="229834"/>
          </a:xfrm>
          <a:custGeom>
            <a:avLst/>
            <a:gdLst>
              <a:gd name="T0" fmla="*/ 0 w 118"/>
              <a:gd name="T1" fmla="*/ 0 h 127"/>
              <a:gd name="T2" fmla="*/ 10 w 118"/>
              <a:gd name="T3" fmla="*/ 127 h 127"/>
              <a:gd name="T4" fmla="*/ 118 w 118"/>
              <a:gd name="T5" fmla="*/ 119 h 127"/>
              <a:gd name="T6" fmla="*/ 109 w 118"/>
              <a:gd name="T7" fmla="*/ 12 h 127"/>
              <a:gd name="T8" fmla="*/ 0 w 118"/>
              <a:gd name="T9" fmla="*/ 0 h 127"/>
            </a:gdLst>
            <a:ahLst/>
            <a:cxnLst>
              <a:cxn ang="0">
                <a:pos x="T0" y="T1"/>
              </a:cxn>
              <a:cxn ang="0">
                <a:pos x="T2" y="T3"/>
              </a:cxn>
              <a:cxn ang="0">
                <a:pos x="T4" y="T5"/>
              </a:cxn>
              <a:cxn ang="0">
                <a:pos x="T6" y="T7"/>
              </a:cxn>
              <a:cxn ang="0">
                <a:pos x="T8" y="T9"/>
              </a:cxn>
            </a:cxnLst>
            <a:rect l="0" t="0" r="r" b="b"/>
            <a:pathLst>
              <a:path w="118" h="127">
                <a:moveTo>
                  <a:pt x="0" y="0"/>
                </a:moveTo>
                <a:lnTo>
                  <a:pt x="10" y="127"/>
                </a:lnTo>
                <a:lnTo>
                  <a:pt x="118" y="119"/>
                </a:lnTo>
                <a:lnTo>
                  <a:pt x="109" y="12"/>
                </a:lnTo>
                <a:lnTo>
                  <a:pt x="0"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1" name="Freeform 35"/>
          <p:cNvSpPr>
            <a:spLocks/>
          </p:cNvSpPr>
          <p:nvPr/>
        </p:nvSpPr>
        <p:spPr bwMode="auto">
          <a:xfrm>
            <a:off x="3899387" y="6145769"/>
            <a:ext cx="226214" cy="255170"/>
          </a:xfrm>
          <a:custGeom>
            <a:avLst/>
            <a:gdLst>
              <a:gd name="T0" fmla="*/ 0 w 125"/>
              <a:gd name="T1" fmla="*/ 29 h 141"/>
              <a:gd name="T2" fmla="*/ 14 w 125"/>
              <a:gd name="T3" fmla="*/ 141 h 141"/>
              <a:gd name="T4" fmla="*/ 125 w 125"/>
              <a:gd name="T5" fmla="*/ 118 h 141"/>
              <a:gd name="T6" fmla="*/ 116 w 125"/>
              <a:gd name="T7" fmla="*/ 0 h 141"/>
              <a:gd name="T8" fmla="*/ 0 w 125"/>
              <a:gd name="T9" fmla="*/ 29 h 141"/>
            </a:gdLst>
            <a:ahLst/>
            <a:cxnLst>
              <a:cxn ang="0">
                <a:pos x="T0" y="T1"/>
              </a:cxn>
              <a:cxn ang="0">
                <a:pos x="T2" y="T3"/>
              </a:cxn>
              <a:cxn ang="0">
                <a:pos x="T4" y="T5"/>
              </a:cxn>
              <a:cxn ang="0">
                <a:pos x="T6" y="T7"/>
              </a:cxn>
              <a:cxn ang="0">
                <a:pos x="T8" y="T9"/>
              </a:cxn>
            </a:cxnLst>
            <a:rect l="0" t="0" r="r" b="b"/>
            <a:pathLst>
              <a:path w="125" h="141">
                <a:moveTo>
                  <a:pt x="0" y="29"/>
                </a:moveTo>
                <a:lnTo>
                  <a:pt x="14" y="141"/>
                </a:lnTo>
                <a:lnTo>
                  <a:pt x="125" y="118"/>
                </a:lnTo>
                <a:lnTo>
                  <a:pt x="116" y="0"/>
                </a:lnTo>
                <a:lnTo>
                  <a:pt x="0" y="2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2" name="Freeform 36"/>
          <p:cNvSpPr>
            <a:spLocks/>
          </p:cNvSpPr>
          <p:nvPr/>
        </p:nvSpPr>
        <p:spPr bwMode="auto">
          <a:xfrm>
            <a:off x="3924724" y="6500472"/>
            <a:ext cx="215357" cy="193640"/>
          </a:xfrm>
          <a:custGeom>
            <a:avLst/>
            <a:gdLst>
              <a:gd name="T0" fmla="*/ 0 w 119"/>
              <a:gd name="T1" fmla="*/ 20 h 107"/>
              <a:gd name="T2" fmla="*/ 22 w 119"/>
              <a:gd name="T3" fmla="*/ 107 h 107"/>
              <a:gd name="T4" fmla="*/ 119 w 119"/>
              <a:gd name="T5" fmla="*/ 84 h 107"/>
              <a:gd name="T6" fmla="*/ 118 w 119"/>
              <a:gd name="T7" fmla="*/ 0 h 107"/>
              <a:gd name="T8" fmla="*/ 0 w 119"/>
              <a:gd name="T9" fmla="*/ 20 h 107"/>
            </a:gdLst>
            <a:ahLst/>
            <a:cxnLst>
              <a:cxn ang="0">
                <a:pos x="T0" y="T1"/>
              </a:cxn>
              <a:cxn ang="0">
                <a:pos x="T2" y="T3"/>
              </a:cxn>
              <a:cxn ang="0">
                <a:pos x="T4" y="T5"/>
              </a:cxn>
              <a:cxn ang="0">
                <a:pos x="T6" y="T7"/>
              </a:cxn>
              <a:cxn ang="0">
                <a:pos x="T8" y="T9"/>
              </a:cxn>
            </a:cxnLst>
            <a:rect l="0" t="0" r="r" b="b"/>
            <a:pathLst>
              <a:path w="119" h="107">
                <a:moveTo>
                  <a:pt x="0" y="20"/>
                </a:moveTo>
                <a:lnTo>
                  <a:pt x="22" y="107"/>
                </a:lnTo>
                <a:lnTo>
                  <a:pt x="119" y="84"/>
                </a:lnTo>
                <a:lnTo>
                  <a:pt x="118" y="0"/>
                </a:lnTo>
                <a:lnTo>
                  <a:pt x="0" y="2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3" name="Freeform 37"/>
          <p:cNvSpPr>
            <a:spLocks/>
          </p:cNvSpPr>
          <p:nvPr/>
        </p:nvSpPr>
        <p:spPr bwMode="auto">
          <a:xfrm>
            <a:off x="4444110" y="2680173"/>
            <a:ext cx="608063" cy="544723"/>
          </a:xfrm>
          <a:custGeom>
            <a:avLst/>
            <a:gdLst>
              <a:gd name="T0" fmla="*/ 0 w 336"/>
              <a:gd name="T1" fmla="*/ 23 h 301"/>
              <a:gd name="T2" fmla="*/ 33 w 336"/>
              <a:gd name="T3" fmla="*/ 301 h 301"/>
              <a:gd name="T4" fmla="*/ 336 w 336"/>
              <a:gd name="T5" fmla="*/ 246 h 301"/>
              <a:gd name="T6" fmla="*/ 288 w 336"/>
              <a:gd name="T7" fmla="*/ 0 h 301"/>
              <a:gd name="T8" fmla="*/ 0 w 336"/>
              <a:gd name="T9" fmla="*/ 23 h 301"/>
            </a:gdLst>
            <a:ahLst/>
            <a:cxnLst>
              <a:cxn ang="0">
                <a:pos x="T0" y="T1"/>
              </a:cxn>
              <a:cxn ang="0">
                <a:pos x="T2" y="T3"/>
              </a:cxn>
              <a:cxn ang="0">
                <a:pos x="T4" y="T5"/>
              </a:cxn>
              <a:cxn ang="0">
                <a:pos x="T6" y="T7"/>
              </a:cxn>
              <a:cxn ang="0">
                <a:pos x="T8" y="T9"/>
              </a:cxn>
            </a:cxnLst>
            <a:rect l="0" t="0" r="r" b="b"/>
            <a:pathLst>
              <a:path w="336" h="301">
                <a:moveTo>
                  <a:pt x="0" y="23"/>
                </a:moveTo>
                <a:lnTo>
                  <a:pt x="33" y="301"/>
                </a:lnTo>
                <a:lnTo>
                  <a:pt x="336" y="246"/>
                </a:lnTo>
                <a:lnTo>
                  <a:pt x="288" y="0"/>
                </a:lnTo>
                <a:lnTo>
                  <a:pt x="0" y="23"/>
                </a:ln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4" name="Freeform 38"/>
          <p:cNvSpPr>
            <a:spLocks/>
          </p:cNvSpPr>
          <p:nvPr/>
        </p:nvSpPr>
        <p:spPr bwMode="auto">
          <a:xfrm>
            <a:off x="4339148" y="3011351"/>
            <a:ext cx="1460437" cy="2104694"/>
          </a:xfrm>
          <a:custGeom>
            <a:avLst/>
            <a:gdLst>
              <a:gd name="T0" fmla="*/ 96 w 807"/>
              <a:gd name="T1" fmla="*/ 1163 h 1163"/>
              <a:gd name="T2" fmla="*/ 0 w 807"/>
              <a:gd name="T3" fmla="*/ 100 h 1163"/>
              <a:gd name="T4" fmla="*/ 680 w 807"/>
              <a:gd name="T5" fmla="*/ 0 h 1163"/>
              <a:gd name="T6" fmla="*/ 807 w 807"/>
              <a:gd name="T7" fmla="*/ 1089 h 1163"/>
              <a:gd name="T8" fmla="*/ 96 w 807"/>
              <a:gd name="T9" fmla="*/ 1163 h 1163"/>
            </a:gdLst>
            <a:ahLst/>
            <a:cxnLst>
              <a:cxn ang="0">
                <a:pos x="T0" y="T1"/>
              </a:cxn>
              <a:cxn ang="0">
                <a:pos x="T2" y="T3"/>
              </a:cxn>
              <a:cxn ang="0">
                <a:pos x="T4" y="T5"/>
              </a:cxn>
              <a:cxn ang="0">
                <a:pos x="T6" y="T7"/>
              </a:cxn>
              <a:cxn ang="0">
                <a:pos x="T8" y="T9"/>
              </a:cxn>
            </a:cxnLst>
            <a:rect l="0" t="0" r="r" b="b"/>
            <a:pathLst>
              <a:path w="807" h="1163">
                <a:moveTo>
                  <a:pt x="96" y="1163"/>
                </a:moveTo>
                <a:lnTo>
                  <a:pt x="0" y="100"/>
                </a:lnTo>
                <a:lnTo>
                  <a:pt x="680" y="0"/>
                </a:lnTo>
                <a:lnTo>
                  <a:pt x="807" y="1089"/>
                </a:lnTo>
                <a:lnTo>
                  <a:pt x="96" y="1163"/>
                </a:ln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5" name="Freeform 39"/>
          <p:cNvSpPr>
            <a:spLocks/>
          </p:cNvSpPr>
          <p:nvPr/>
        </p:nvSpPr>
        <p:spPr bwMode="auto">
          <a:xfrm>
            <a:off x="4565361" y="2790566"/>
            <a:ext cx="361942" cy="220784"/>
          </a:xfrm>
          <a:custGeom>
            <a:avLst/>
            <a:gdLst>
              <a:gd name="T0" fmla="*/ 0 w 200"/>
              <a:gd name="T1" fmla="*/ 24 h 122"/>
              <a:gd name="T2" fmla="*/ 1 w 200"/>
              <a:gd name="T3" fmla="*/ 122 h 122"/>
              <a:gd name="T4" fmla="*/ 200 w 200"/>
              <a:gd name="T5" fmla="*/ 84 h 122"/>
              <a:gd name="T6" fmla="*/ 191 w 200"/>
              <a:gd name="T7" fmla="*/ 0 h 122"/>
              <a:gd name="T8" fmla="*/ 0 w 200"/>
              <a:gd name="T9" fmla="*/ 24 h 122"/>
            </a:gdLst>
            <a:ahLst/>
            <a:cxnLst>
              <a:cxn ang="0">
                <a:pos x="T0" y="T1"/>
              </a:cxn>
              <a:cxn ang="0">
                <a:pos x="T2" y="T3"/>
              </a:cxn>
              <a:cxn ang="0">
                <a:pos x="T4" y="T5"/>
              </a:cxn>
              <a:cxn ang="0">
                <a:pos x="T6" y="T7"/>
              </a:cxn>
              <a:cxn ang="0">
                <a:pos x="T8" y="T9"/>
              </a:cxn>
            </a:cxnLst>
            <a:rect l="0" t="0" r="r" b="b"/>
            <a:pathLst>
              <a:path w="200" h="122">
                <a:moveTo>
                  <a:pt x="0" y="24"/>
                </a:moveTo>
                <a:lnTo>
                  <a:pt x="1" y="122"/>
                </a:lnTo>
                <a:lnTo>
                  <a:pt x="200" y="84"/>
                </a:lnTo>
                <a:lnTo>
                  <a:pt x="191" y="0"/>
                </a:lnTo>
                <a:lnTo>
                  <a:pt x="0" y="24"/>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6" name="Freeform 40"/>
          <p:cNvSpPr>
            <a:spLocks/>
          </p:cNvSpPr>
          <p:nvPr/>
        </p:nvSpPr>
        <p:spPr bwMode="auto">
          <a:xfrm>
            <a:off x="4480305" y="3308143"/>
            <a:ext cx="180971" cy="168304"/>
          </a:xfrm>
          <a:custGeom>
            <a:avLst/>
            <a:gdLst>
              <a:gd name="T0" fmla="*/ 0 w 100"/>
              <a:gd name="T1" fmla="*/ 16 h 93"/>
              <a:gd name="T2" fmla="*/ 14 w 100"/>
              <a:gd name="T3" fmla="*/ 93 h 93"/>
              <a:gd name="T4" fmla="*/ 100 w 100"/>
              <a:gd name="T5" fmla="*/ 63 h 93"/>
              <a:gd name="T6" fmla="*/ 87 w 100"/>
              <a:gd name="T7" fmla="*/ 0 h 93"/>
              <a:gd name="T8" fmla="*/ 0 w 100"/>
              <a:gd name="T9" fmla="*/ 16 h 93"/>
            </a:gdLst>
            <a:ahLst/>
            <a:cxnLst>
              <a:cxn ang="0">
                <a:pos x="T0" y="T1"/>
              </a:cxn>
              <a:cxn ang="0">
                <a:pos x="T2" y="T3"/>
              </a:cxn>
              <a:cxn ang="0">
                <a:pos x="T4" y="T5"/>
              </a:cxn>
              <a:cxn ang="0">
                <a:pos x="T6" y="T7"/>
              </a:cxn>
              <a:cxn ang="0">
                <a:pos x="T8" y="T9"/>
              </a:cxn>
            </a:cxnLst>
            <a:rect l="0" t="0" r="r" b="b"/>
            <a:pathLst>
              <a:path w="100" h="93">
                <a:moveTo>
                  <a:pt x="0" y="16"/>
                </a:moveTo>
                <a:lnTo>
                  <a:pt x="14" y="93"/>
                </a:lnTo>
                <a:lnTo>
                  <a:pt x="100" y="63"/>
                </a:lnTo>
                <a:lnTo>
                  <a:pt x="87" y="0"/>
                </a:lnTo>
                <a:lnTo>
                  <a:pt x="0" y="1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7" name="Freeform 41"/>
          <p:cNvSpPr>
            <a:spLocks/>
          </p:cNvSpPr>
          <p:nvPr/>
        </p:nvSpPr>
        <p:spPr bwMode="auto">
          <a:xfrm>
            <a:off x="4751761" y="3237564"/>
            <a:ext cx="228024" cy="191829"/>
          </a:xfrm>
          <a:custGeom>
            <a:avLst/>
            <a:gdLst>
              <a:gd name="T0" fmla="*/ 4 w 96"/>
              <a:gd name="T1" fmla="*/ 24 h 81"/>
              <a:gd name="T2" fmla="*/ 11 w 96"/>
              <a:gd name="T3" fmla="*/ 76 h 81"/>
              <a:gd name="T4" fmla="*/ 96 w 96"/>
              <a:gd name="T5" fmla="*/ 63 h 81"/>
              <a:gd name="T6" fmla="*/ 85 w 96"/>
              <a:gd name="T7" fmla="*/ 0 h 81"/>
              <a:gd name="T8" fmla="*/ 4 w 96"/>
              <a:gd name="T9" fmla="*/ 24 h 81"/>
            </a:gdLst>
            <a:ahLst/>
            <a:cxnLst>
              <a:cxn ang="0">
                <a:pos x="T0" y="T1"/>
              </a:cxn>
              <a:cxn ang="0">
                <a:pos x="T2" y="T3"/>
              </a:cxn>
              <a:cxn ang="0">
                <a:pos x="T4" y="T5"/>
              </a:cxn>
              <a:cxn ang="0">
                <a:pos x="T6" y="T7"/>
              </a:cxn>
              <a:cxn ang="0">
                <a:pos x="T8" y="T9"/>
              </a:cxn>
            </a:cxnLst>
            <a:rect l="0" t="0" r="r" b="b"/>
            <a:pathLst>
              <a:path w="96" h="81">
                <a:moveTo>
                  <a:pt x="4" y="24"/>
                </a:moveTo>
                <a:cubicBezTo>
                  <a:pt x="4" y="24"/>
                  <a:pt x="0" y="81"/>
                  <a:pt x="11" y="76"/>
                </a:cubicBezTo>
                <a:cubicBezTo>
                  <a:pt x="21" y="71"/>
                  <a:pt x="96" y="63"/>
                  <a:pt x="96" y="63"/>
                </a:cubicBezTo>
                <a:cubicBezTo>
                  <a:pt x="85" y="0"/>
                  <a:pt x="85" y="0"/>
                  <a:pt x="85" y="0"/>
                </a:cubicBezTo>
                <a:lnTo>
                  <a:pt x="4" y="24"/>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8" name="Freeform 42"/>
          <p:cNvSpPr>
            <a:spLocks/>
          </p:cNvSpPr>
          <p:nvPr/>
        </p:nvSpPr>
        <p:spPr bwMode="auto">
          <a:xfrm>
            <a:off x="5048554" y="3148889"/>
            <a:ext cx="213546" cy="226214"/>
          </a:xfrm>
          <a:custGeom>
            <a:avLst/>
            <a:gdLst>
              <a:gd name="T0" fmla="*/ 0 w 118"/>
              <a:gd name="T1" fmla="*/ 32 h 125"/>
              <a:gd name="T2" fmla="*/ 10 w 118"/>
              <a:gd name="T3" fmla="*/ 125 h 125"/>
              <a:gd name="T4" fmla="*/ 118 w 118"/>
              <a:gd name="T5" fmla="*/ 102 h 125"/>
              <a:gd name="T6" fmla="*/ 105 w 118"/>
              <a:gd name="T7" fmla="*/ 0 h 125"/>
              <a:gd name="T8" fmla="*/ 0 w 118"/>
              <a:gd name="T9" fmla="*/ 32 h 125"/>
            </a:gdLst>
            <a:ahLst/>
            <a:cxnLst>
              <a:cxn ang="0">
                <a:pos x="T0" y="T1"/>
              </a:cxn>
              <a:cxn ang="0">
                <a:pos x="T2" y="T3"/>
              </a:cxn>
              <a:cxn ang="0">
                <a:pos x="T4" y="T5"/>
              </a:cxn>
              <a:cxn ang="0">
                <a:pos x="T6" y="T7"/>
              </a:cxn>
              <a:cxn ang="0">
                <a:pos x="T8" y="T9"/>
              </a:cxn>
            </a:cxnLst>
            <a:rect l="0" t="0" r="r" b="b"/>
            <a:pathLst>
              <a:path w="118" h="125">
                <a:moveTo>
                  <a:pt x="0" y="32"/>
                </a:moveTo>
                <a:lnTo>
                  <a:pt x="10" y="125"/>
                </a:lnTo>
                <a:lnTo>
                  <a:pt x="118" y="102"/>
                </a:lnTo>
                <a:lnTo>
                  <a:pt x="105"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9" name="Freeform 43"/>
          <p:cNvSpPr>
            <a:spLocks/>
          </p:cNvSpPr>
          <p:nvPr/>
        </p:nvSpPr>
        <p:spPr bwMode="auto">
          <a:xfrm>
            <a:off x="4775287" y="3494543"/>
            <a:ext cx="211737" cy="226214"/>
          </a:xfrm>
          <a:custGeom>
            <a:avLst/>
            <a:gdLst>
              <a:gd name="T0" fmla="*/ 0 w 117"/>
              <a:gd name="T1" fmla="*/ 32 h 125"/>
              <a:gd name="T2" fmla="*/ 11 w 117"/>
              <a:gd name="T3" fmla="*/ 125 h 125"/>
              <a:gd name="T4" fmla="*/ 117 w 117"/>
              <a:gd name="T5" fmla="*/ 103 h 125"/>
              <a:gd name="T6" fmla="*/ 105 w 117"/>
              <a:gd name="T7" fmla="*/ 0 h 125"/>
              <a:gd name="T8" fmla="*/ 0 w 117"/>
              <a:gd name="T9" fmla="*/ 32 h 125"/>
            </a:gdLst>
            <a:ahLst/>
            <a:cxnLst>
              <a:cxn ang="0">
                <a:pos x="T0" y="T1"/>
              </a:cxn>
              <a:cxn ang="0">
                <a:pos x="T2" y="T3"/>
              </a:cxn>
              <a:cxn ang="0">
                <a:pos x="T4" y="T5"/>
              </a:cxn>
              <a:cxn ang="0">
                <a:pos x="T6" y="T7"/>
              </a:cxn>
              <a:cxn ang="0">
                <a:pos x="T8" y="T9"/>
              </a:cxn>
            </a:cxnLst>
            <a:rect l="0" t="0" r="r" b="b"/>
            <a:pathLst>
              <a:path w="117" h="125">
                <a:moveTo>
                  <a:pt x="0" y="32"/>
                </a:moveTo>
                <a:lnTo>
                  <a:pt x="11" y="125"/>
                </a:lnTo>
                <a:lnTo>
                  <a:pt x="117" y="103"/>
                </a:lnTo>
                <a:lnTo>
                  <a:pt x="105"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0" name="Freeform 44"/>
          <p:cNvSpPr>
            <a:spLocks/>
          </p:cNvSpPr>
          <p:nvPr/>
        </p:nvSpPr>
        <p:spPr bwMode="auto">
          <a:xfrm>
            <a:off x="5300103" y="3147078"/>
            <a:ext cx="199069" cy="217165"/>
          </a:xfrm>
          <a:custGeom>
            <a:avLst/>
            <a:gdLst>
              <a:gd name="T0" fmla="*/ 6 w 84"/>
              <a:gd name="T1" fmla="*/ 16 h 92"/>
              <a:gd name="T2" fmla="*/ 15 w 84"/>
              <a:gd name="T3" fmla="*/ 87 h 92"/>
              <a:gd name="T4" fmla="*/ 84 w 84"/>
              <a:gd name="T5" fmla="*/ 60 h 92"/>
              <a:gd name="T6" fmla="*/ 73 w 84"/>
              <a:gd name="T7" fmla="*/ 0 h 92"/>
              <a:gd name="T8" fmla="*/ 6 w 84"/>
              <a:gd name="T9" fmla="*/ 16 h 92"/>
            </a:gdLst>
            <a:ahLst/>
            <a:cxnLst>
              <a:cxn ang="0">
                <a:pos x="T0" y="T1"/>
              </a:cxn>
              <a:cxn ang="0">
                <a:pos x="T2" y="T3"/>
              </a:cxn>
              <a:cxn ang="0">
                <a:pos x="T4" y="T5"/>
              </a:cxn>
              <a:cxn ang="0">
                <a:pos x="T6" y="T7"/>
              </a:cxn>
              <a:cxn ang="0">
                <a:pos x="T8" y="T9"/>
              </a:cxn>
            </a:cxnLst>
            <a:rect l="0" t="0" r="r" b="b"/>
            <a:pathLst>
              <a:path w="84" h="92">
                <a:moveTo>
                  <a:pt x="6" y="16"/>
                </a:moveTo>
                <a:cubicBezTo>
                  <a:pt x="6" y="16"/>
                  <a:pt x="0" y="92"/>
                  <a:pt x="15" y="87"/>
                </a:cubicBezTo>
                <a:cubicBezTo>
                  <a:pt x="29" y="81"/>
                  <a:pt x="84" y="60"/>
                  <a:pt x="84" y="60"/>
                </a:cubicBezTo>
                <a:cubicBezTo>
                  <a:pt x="73" y="0"/>
                  <a:pt x="73" y="0"/>
                  <a:pt x="73" y="0"/>
                </a:cubicBezTo>
                <a:lnTo>
                  <a:pt x="6" y="16"/>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1" name="Freeform 45"/>
          <p:cNvSpPr>
            <a:spLocks/>
          </p:cNvSpPr>
          <p:nvPr/>
        </p:nvSpPr>
        <p:spPr bwMode="auto">
          <a:xfrm>
            <a:off x="4500211" y="3554264"/>
            <a:ext cx="204498" cy="209927"/>
          </a:xfrm>
          <a:custGeom>
            <a:avLst/>
            <a:gdLst>
              <a:gd name="T0" fmla="*/ 0 w 113"/>
              <a:gd name="T1" fmla="*/ 17 h 116"/>
              <a:gd name="T2" fmla="*/ 12 w 113"/>
              <a:gd name="T3" fmla="*/ 116 h 116"/>
              <a:gd name="T4" fmla="*/ 113 w 113"/>
              <a:gd name="T5" fmla="*/ 93 h 116"/>
              <a:gd name="T6" fmla="*/ 97 w 113"/>
              <a:gd name="T7" fmla="*/ 0 h 116"/>
              <a:gd name="T8" fmla="*/ 0 w 113"/>
              <a:gd name="T9" fmla="*/ 17 h 116"/>
            </a:gdLst>
            <a:ahLst/>
            <a:cxnLst>
              <a:cxn ang="0">
                <a:pos x="T0" y="T1"/>
              </a:cxn>
              <a:cxn ang="0">
                <a:pos x="T2" y="T3"/>
              </a:cxn>
              <a:cxn ang="0">
                <a:pos x="T4" y="T5"/>
              </a:cxn>
              <a:cxn ang="0">
                <a:pos x="T6" y="T7"/>
              </a:cxn>
              <a:cxn ang="0">
                <a:pos x="T8" y="T9"/>
              </a:cxn>
            </a:cxnLst>
            <a:rect l="0" t="0" r="r" b="b"/>
            <a:pathLst>
              <a:path w="113" h="116">
                <a:moveTo>
                  <a:pt x="0" y="17"/>
                </a:moveTo>
                <a:lnTo>
                  <a:pt x="12" y="116"/>
                </a:lnTo>
                <a:lnTo>
                  <a:pt x="113" y="93"/>
                </a:lnTo>
                <a:lnTo>
                  <a:pt x="97"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2" name="Freeform 46"/>
          <p:cNvSpPr>
            <a:spLocks/>
          </p:cNvSpPr>
          <p:nvPr/>
        </p:nvSpPr>
        <p:spPr bwMode="auto">
          <a:xfrm>
            <a:off x="5303723" y="3423965"/>
            <a:ext cx="213546" cy="226214"/>
          </a:xfrm>
          <a:custGeom>
            <a:avLst/>
            <a:gdLst>
              <a:gd name="T0" fmla="*/ 0 w 118"/>
              <a:gd name="T1" fmla="*/ 32 h 125"/>
              <a:gd name="T2" fmla="*/ 12 w 118"/>
              <a:gd name="T3" fmla="*/ 125 h 125"/>
              <a:gd name="T4" fmla="*/ 118 w 118"/>
              <a:gd name="T5" fmla="*/ 102 h 125"/>
              <a:gd name="T6" fmla="*/ 106 w 118"/>
              <a:gd name="T7" fmla="*/ 0 h 125"/>
              <a:gd name="T8" fmla="*/ 0 w 118"/>
              <a:gd name="T9" fmla="*/ 32 h 125"/>
            </a:gdLst>
            <a:ahLst/>
            <a:cxnLst>
              <a:cxn ang="0">
                <a:pos x="T0" y="T1"/>
              </a:cxn>
              <a:cxn ang="0">
                <a:pos x="T2" y="T3"/>
              </a:cxn>
              <a:cxn ang="0">
                <a:pos x="T4" y="T5"/>
              </a:cxn>
              <a:cxn ang="0">
                <a:pos x="T6" y="T7"/>
              </a:cxn>
              <a:cxn ang="0">
                <a:pos x="T8" y="T9"/>
              </a:cxn>
            </a:cxnLst>
            <a:rect l="0" t="0" r="r" b="b"/>
            <a:pathLst>
              <a:path w="118" h="125">
                <a:moveTo>
                  <a:pt x="0" y="32"/>
                </a:moveTo>
                <a:lnTo>
                  <a:pt x="12" y="125"/>
                </a:lnTo>
                <a:lnTo>
                  <a:pt x="118" y="102"/>
                </a:lnTo>
                <a:lnTo>
                  <a:pt x="106"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3" name="Freeform 47"/>
          <p:cNvSpPr>
            <a:spLocks/>
          </p:cNvSpPr>
          <p:nvPr/>
        </p:nvSpPr>
        <p:spPr bwMode="auto">
          <a:xfrm>
            <a:off x="5032267" y="3483685"/>
            <a:ext cx="202687" cy="208117"/>
          </a:xfrm>
          <a:custGeom>
            <a:avLst/>
            <a:gdLst>
              <a:gd name="T0" fmla="*/ 0 w 112"/>
              <a:gd name="T1" fmla="*/ 17 h 115"/>
              <a:gd name="T2" fmla="*/ 10 w 112"/>
              <a:gd name="T3" fmla="*/ 115 h 115"/>
              <a:gd name="T4" fmla="*/ 112 w 112"/>
              <a:gd name="T5" fmla="*/ 93 h 115"/>
              <a:gd name="T6" fmla="*/ 97 w 112"/>
              <a:gd name="T7" fmla="*/ 0 h 115"/>
              <a:gd name="T8" fmla="*/ 0 w 112"/>
              <a:gd name="T9" fmla="*/ 17 h 115"/>
            </a:gdLst>
            <a:ahLst/>
            <a:cxnLst>
              <a:cxn ang="0">
                <a:pos x="T0" y="T1"/>
              </a:cxn>
              <a:cxn ang="0">
                <a:pos x="T2" y="T3"/>
              </a:cxn>
              <a:cxn ang="0">
                <a:pos x="T4" y="T5"/>
              </a:cxn>
              <a:cxn ang="0">
                <a:pos x="T6" y="T7"/>
              </a:cxn>
              <a:cxn ang="0">
                <a:pos x="T8" y="T9"/>
              </a:cxn>
            </a:cxnLst>
            <a:rect l="0" t="0" r="r" b="b"/>
            <a:pathLst>
              <a:path w="112" h="115">
                <a:moveTo>
                  <a:pt x="0" y="17"/>
                </a:moveTo>
                <a:lnTo>
                  <a:pt x="10" y="115"/>
                </a:lnTo>
                <a:lnTo>
                  <a:pt x="112" y="93"/>
                </a:lnTo>
                <a:lnTo>
                  <a:pt x="97"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4" name="Freeform 48"/>
          <p:cNvSpPr>
            <a:spLocks/>
          </p:cNvSpPr>
          <p:nvPr/>
        </p:nvSpPr>
        <p:spPr bwMode="auto">
          <a:xfrm>
            <a:off x="4791575" y="3798574"/>
            <a:ext cx="213546" cy="226214"/>
          </a:xfrm>
          <a:custGeom>
            <a:avLst/>
            <a:gdLst>
              <a:gd name="T0" fmla="*/ 0 w 118"/>
              <a:gd name="T1" fmla="*/ 32 h 125"/>
              <a:gd name="T2" fmla="*/ 11 w 118"/>
              <a:gd name="T3" fmla="*/ 125 h 125"/>
              <a:gd name="T4" fmla="*/ 118 w 118"/>
              <a:gd name="T5" fmla="*/ 102 h 125"/>
              <a:gd name="T6" fmla="*/ 106 w 118"/>
              <a:gd name="T7" fmla="*/ 0 h 125"/>
              <a:gd name="T8" fmla="*/ 0 w 118"/>
              <a:gd name="T9" fmla="*/ 32 h 125"/>
            </a:gdLst>
            <a:ahLst/>
            <a:cxnLst>
              <a:cxn ang="0">
                <a:pos x="T0" y="T1"/>
              </a:cxn>
              <a:cxn ang="0">
                <a:pos x="T2" y="T3"/>
              </a:cxn>
              <a:cxn ang="0">
                <a:pos x="T4" y="T5"/>
              </a:cxn>
              <a:cxn ang="0">
                <a:pos x="T6" y="T7"/>
              </a:cxn>
              <a:cxn ang="0">
                <a:pos x="T8" y="T9"/>
              </a:cxn>
            </a:cxnLst>
            <a:rect l="0" t="0" r="r" b="b"/>
            <a:pathLst>
              <a:path w="118" h="125">
                <a:moveTo>
                  <a:pt x="0" y="32"/>
                </a:moveTo>
                <a:lnTo>
                  <a:pt x="11" y="125"/>
                </a:lnTo>
                <a:lnTo>
                  <a:pt x="118" y="102"/>
                </a:lnTo>
                <a:lnTo>
                  <a:pt x="106" y="0"/>
                </a:lnTo>
                <a:lnTo>
                  <a:pt x="0" y="32"/>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5" name="Freeform 49"/>
          <p:cNvSpPr>
            <a:spLocks/>
          </p:cNvSpPr>
          <p:nvPr/>
        </p:nvSpPr>
        <p:spPr bwMode="auto">
          <a:xfrm>
            <a:off x="4516499" y="3858295"/>
            <a:ext cx="206307" cy="206307"/>
          </a:xfrm>
          <a:custGeom>
            <a:avLst/>
            <a:gdLst>
              <a:gd name="T0" fmla="*/ 0 w 114"/>
              <a:gd name="T1" fmla="*/ 17 h 114"/>
              <a:gd name="T2" fmla="*/ 12 w 114"/>
              <a:gd name="T3" fmla="*/ 114 h 114"/>
              <a:gd name="T4" fmla="*/ 114 w 114"/>
              <a:gd name="T5" fmla="*/ 93 h 114"/>
              <a:gd name="T6" fmla="*/ 99 w 114"/>
              <a:gd name="T7" fmla="*/ 0 h 114"/>
              <a:gd name="T8" fmla="*/ 0 w 114"/>
              <a:gd name="T9" fmla="*/ 17 h 114"/>
            </a:gdLst>
            <a:ahLst/>
            <a:cxnLst>
              <a:cxn ang="0">
                <a:pos x="T0" y="T1"/>
              </a:cxn>
              <a:cxn ang="0">
                <a:pos x="T2" y="T3"/>
              </a:cxn>
              <a:cxn ang="0">
                <a:pos x="T4" y="T5"/>
              </a:cxn>
              <a:cxn ang="0">
                <a:pos x="T6" y="T7"/>
              </a:cxn>
              <a:cxn ang="0">
                <a:pos x="T8" y="T9"/>
              </a:cxn>
            </a:cxnLst>
            <a:rect l="0" t="0" r="r" b="b"/>
            <a:pathLst>
              <a:path w="114" h="114">
                <a:moveTo>
                  <a:pt x="0" y="17"/>
                </a:moveTo>
                <a:lnTo>
                  <a:pt x="12" y="114"/>
                </a:lnTo>
                <a:lnTo>
                  <a:pt x="114" y="93"/>
                </a:lnTo>
                <a:lnTo>
                  <a:pt x="99"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6" name="Freeform 50"/>
          <p:cNvSpPr>
            <a:spLocks/>
          </p:cNvSpPr>
          <p:nvPr/>
        </p:nvSpPr>
        <p:spPr bwMode="auto">
          <a:xfrm>
            <a:off x="5323631" y="3726186"/>
            <a:ext cx="209927" cy="226214"/>
          </a:xfrm>
          <a:custGeom>
            <a:avLst/>
            <a:gdLst>
              <a:gd name="T0" fmla="*/ 0 w 116"/>
              <a:gd name="T1" fmla="*/ 32 h 125"/>
              <a:gd name="T2" fmla="*/ 10 w 116"/>
              <a:gd name="T3" fmla="*/ 125 h 125"/>
              <a:gd name="T4" fmla="*/ 116 w 116"/>
              <a:gd name="T5" fmla="*/ 103 h 125"/>
              <a:gd name="T6" fmla="*/ 104 w 116"/>
              <a:gd name="T7" fmla="*/ 0 h 125"/>
              <a:gd name="T8" fmla="*/ 0 w 116"/>
              <a:gd name="T9" fmla="*/ 32 h 125"/>
            </a:gdLst>
            <a:ahLst/>
            <a:cxnLst>
              <a:cxn ang="0">
                <a:pos x="T0" y="T1"/>
              </a:cxn>
              <a:cxn ang="0">
                <a:pos x="T2" y="T3"/>
              </a:cxn>
              <a:cxn ang="0">
                <a:pos x="T4" y="T5"/>
              </a:cxn>
              <a:cxn ang="0">
                <a:pos x="T6" y="T7"/>
              </a:cxn>
              <a:cxn ang="0">
                <a:pos x="T8" y="T9"/>
              </a:cxn>
            </a:cxnLst>
            <a:rect l="0" t="0" r="r" b="b"/>
            <a:pathLst>
              <a:path w="116" h="125">
                <a:moveTo>
                  <a:pt x="0" y="32"/>
                </a:moveTo>
                <a:lnTo>
                  <a:pt x="10" y="125"/>
                </a:lnTo>
                <a:lnTo>
                  <a:pt x="116" y="103"/>
                </a:lnTo>
                <a:lnTo>
                  <a:pt x="104" y="0"/>
                </a:lnTo>
                <a:lnTo>
                  <a:pt x="0" y="3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7" name="Freeform 51"/>
          <p:cNvSpPr>
            <a:spLocks/>
          </p:cNvSpPr>
          <p:nvPr/>
        </p:nvSpPr>
        <p:spPr bwMode="auto">
          <a:xfrm>
            <a:off x="5048555" y="3787715"/>
            <a:ext cx="202687" cy="206307"/>
          </a:xfrm>
          <a:custGeom>
            <a:avLst/>
            <a:gdLst>
              <a:gd name="T0" fmla="*/ 0 w 112"/>
              <a:gd name="T1" fmla="*/ 17 h 114"/>
              <a:gd name="T2" fmla="*/ 12 w 112"/>
              <a:gd name="T3" fmla="*/ 114 h 114"/>
              <a:gd name="T4" fmla="*/ 112 w 112"/>
              <a:gd name="T5" fmla="*/ 93 h 114"/>
              <a:gd name="T6" fmla="*/ 97 w 112"/>
              <a:gd name="T7" fmla="*/ 0 h 114"/>
              <a:gd name="T8" fmla="*/ 0 w 112"/>
              <a:gd name="T9" fmla="*/ 17 h 114"/>
            </a:gdLst>
            <a:ahLst/>
            <a:cxnLst>
              <a:cxn ang="0">
                <a:pos x="T0" y="T1"/>
              </a:cxn>
              <a:cxn ang="0">
                <a:pos x="T2" y="T3"/>
              </a:cxn>
              <a:cxn ang="0">
                <a:pos x="T4" y="T5"/>
              </a:cxn>
              <a:cxn ang="0">
                <a:pos x="T6" y="T7"/>
              </a:cxn>
              <a:cxn ang="0">
                <a:pos x="T8" y="T9"/>
              </a:cxn>
            </a:cxnLst>
            <a:rect l="0" t="0" r="r" b="b"/>
            <a:pathLst>
              <a:path w="112" h="114">
                <a:moveTo>
                  <a:pt x="0" y="17"/>
                </a:moveTo>
                <a:lnTo>
                  <a:pt x="12" y="114"/>
                </a:lnTo>
                <a:lnTo>
                  <a:pt x="112" y="93"/>
                </a:lnTo>
                <a:lnTo>
                  <a:pt x="97" y="0"/>
                </a:lnTo>
                <a:lnTo>
                  <a:pt x="0" y="17"/>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8" name="Freeform 52"/>
          <p:cNvSpPr>
            <a:spLocks/>
          </p:cNvSpPr>
          <p:nvPr/>
        </p:nvSpPr>
        <p:spPr bwMode="auto">
          <a:xfrm>
            <a:off x="4811481" y="4100797"/>
            <a:ext cx="209927" cy="226214"/>
          </a:xfrm>
          <a:custGeom>
            <a:avLst/>
            <a:gdLst>
              <a:gd name="T0" fmla="*/ 0 w 116"/>
              <a:gd name="T1" fmla="*/ 32 h 125"/>
              <a:gd name="T2" fmla="*/ 10 w 116"/>
              <a:gd name="T3" fmla="*/ 125 h 125"/>
              <a:gd name="T4" fmla="*/ 116 w 116"/>
              <a:gd name="T5" fmla="*/ 103 h 125"/>
              <a:gd name="T6" fmla="*/ 105 w 116"/>
              <a:gd name="T7" fmla="*/ 0 h 125"/>
              <a:gd name="T8" fmla="*/ 0 w 116"/>
              <a:gd name="T9" fmla="*/ 32 h 125"/>
            </a:gdLst>
            <a:ahLst/>
            <a:cxnLst>
              <a:cxn ang="0">
                <a:pos x="T0" y="T1"/>
              </a:cxn>
              <a:cxn ang="0">
                <a:pos x="T2" y="T3"/>
              </a:cxn>
              <a:cxn ang="0">
                <a:pos x="T4" y="T5"/>
              </a:cxn>
              <a:cxn ang="0">
                <a:pos x="T6" y="T7"/>
              </a:cxn>
              <a:cxn ang="0">
                <a:pos x="T8" y="T9"/>
              </a:cxn>
            </a:cxnLst>
            <a:rect l="0" t="0" r="r" b="b"/>
            <a:pathLst>
              <a:path w="116" h="125">
                <a:moveTo>
                  <a:pt x="0" y="32"/>
                </a:moveTo>
                <a:lnTo>
                  <a:pt x="10" y="125"/>
                </a:lnTo>
                <a:lnTo>
                  <a:pt x="116" y="103"/>
                </a:lnTo>
                <a:lnTo>
                  <a:pt x="105" y="0"/>
                </a:lnTo>
                <a:lnTo>
                  <a:pt x="0" y="3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59" name="Freeform 53"/>
          <p:cNvSpPr>
            <a:spLocks/>
          </p:cNvSpPr>
          <p:nvPr/>
        </p:nvSpPr>
        <p:spPr bwMode="auto">
          <a:xfrm>
            <a:off x="4536405" y="4162326"/>
            <a:ext cx="204498" cy="206307"/>
          </a:xfrm>
          <a:custGeom>
            <a:avLst/>
            <a:gdLst>
              <a:gd name="T0" fmla="*/ 0 w 113"/>
              <a:gd name="T1" fmla="*/ 17 h 114"/>
              <a:gd name="T2" fmla="*/ 12 w 113"/>
              <a:gd name="T3" fmla="*/ 114 h 114"/>
              <a:gd name="T4" fmla="*/ 113 w 113"/>
              <a:gd name="T5" fmla="*/ 93 h 114"/>
              <a:gd name="T6" fmla="*/ 97 w 113"/>
              <a:gd name="T7" fmla="*/ 0 h 114"/>
              <a:gd name="T8" fmla="*/ 0 w 113"/>
              <a:gd name="T9" fmla="*/ 17 h 114"/>
            </a:gdLst>
            <a:ahLst/>
            <a:cxnLst>
              <a:cxn ang="0">
                <a:pos x="T0" y="T1"/>
              </a:cxn>
              <a:cxn ang="0">
                <a:pos x="T2" y="T3"/>
              </a:cxn>
              <a:cxn ang="0">
                <a:pos x="T4" y="T5"/>
              </a:cxn>
              <a:cxn ang="0">
                <a:pos x="T6" y="T7"/>
              </a:cxn>
              <a:cxn ang="0">
                <a:pos x="T8" y="T9"/>
              </a:cxn>
            </a:cxnLst>
            <a:rect l="0" t="0" r="r" b="b"/>
            <a:pathLst>
              <a:path w="113" h="114">
                <a:moveTo>
                  <a:pt x="0" y="17"/>
                </a:moveTo>
                <a:lnTo>
                  <a:pt x="12" y="114"/>
                </a:lnTo>
                <a:lnTo>
                  <a:pt x="113" y="93"/>
                </a:lnTo>
                <a:lnTo>
                  <a:pt x="97" y="0"/>
                </a:lnTo>
                <a:lnTo>
                  <a:pt x="0" y="17"/>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0" name="Freeform 54"/>
          <p:cNvSpPr>
            <a:spLocks/>
          </p:cNvSpPr>
          <p:nvPr/>
        </p:nvSpPr>
        <p:spPr bwMode="auto">
          <a:xfrm>
            <a:off x="5339917" y="4028408"/>
            <a:ext cx="213546" cy="228024"/>
          </a:xfrm>
          <a:custGeom>
            <a:avLst/>
            <a:gdLst>
              <a:gd name="T0" fmla="*/ 0 w 118"/>
              <a:gd name="T1" fmla="*/ 33 h 126"/>
              <a:gd name="T2" fmla="*/ 10 w 118"/>
              <a:gd name="T3" fmla="*/ 126 h 126"/>
              <a:gd name="T4" fmla="*/ 118 w 118"/>
              <a:gd name="T5" fmla="*/ 104 h 126"/>
              <a:gd name="T6" fmla="*/ 106 w 118"/>
              <a:gd name="T7" fmla="*/ 0 h 126"/>
              <a:gd name="T8" fmla="*/ 0 w 118"/>
              <a:gd name="T9" fmla="*/ 33 h 126"/>
            </a:gdLst>
            <a:ahLst/>
            <a:cxnLst>
              <a:cxn ang="0">
                <a:pos x="T0" y="T1"/>
              </a:cxn>
              <a:cxn ang="0">
                <a:pos x="T2" y="T3"/>
              </a:cxn>
              <a:cxn ang="0">
                <a:pos x="T4" y="T5"/>
              </a:cxn>
              <a:cxn ang="0">
                <a:pos x="T6" y="T7"/>
              </a:cxn>
              <a:cxn ang="0">
                <a:pos x="T8" y="T9"/>
              </a:cxn>
            </a:cxnLst>
            <a:rect l="0" t="0" r="r" b="b"/>
            <a:pathLst>
              <a:path w="118" h="126">
                <a:moveTo>
                  <a:pt x="0" y="33"/>
                </a:moveTo>
                <a:lnTo>
                  <a:pt x="10" y="126"/>
                </a:lnTo>
                <a:lnTo>
                  <a:pt x="118" y="104"/>
                </a:lnTo>
                <a:lnTo>
                  <a:pt x="106" y="0"/>
                </a:lnTo>
                <a:lnTo>
                  <a:pt x="0" y="33"/>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1" name="Freeform 55"/>
          <p:cNvSpPr>
            <a:spLocks/>
          </p:cNvSpPr>
          <p:nvPr/>
        </p:nvSpPr>
        <p:spPr bwMode="auto">
          <a:xfrm>
            <a:off x="5064841" y="4089937"/>
            <a:ext cx="206307" cy="206307"/>
          </a:xfrm>
          <a:custGeom>
            <a:avLst/>
            <a:gdLst>
              <a:gd name="T0" fmla="*/ 0 w 114"/>
              <a:gd name="T1" fmla="*/ 16 h 114"/>
              <a:gd name="T2" fmla="*/ 12 w 114"/>
              <a:gd name="T3" fmla="*/ 114 h 114"/>
              <a:gd name="T4" fmla="*/ 114 w 114"/>
              <a:gd name="T5" fmla="*/ 92 h 114"/>
              <a:gd name="T6" fmla="*/ 98 w 114"/>
              <a:gd name="T7" fmla="*/ 0 h 114"/>
              <a:gd name="T8" fmla="*/ 0 w 114"/>
              <a:gd name="T9" fmla="*/ 16 h 114"/>
            </a:gdLst>
            <a:ahLst/>
            <a:cxnLst>
              <a:cxn ang="0">
                <a:pos x="T0" y="T1"/>
              </a:cxn>
              <a:cxn ang="0">
                <a:pos x="T2" y="T3"/>
              </a:cxn>
              <a:cxn ang="0">
                <a:pos x="T4" y="T5"/>
              </a:cxn>
              <a:cxn ang="0">
                <a:pos x="T6" y="T7"/>
              </a:cxn>
              <a:cxn ang="0">
                <a:pos x="T8" y="T9"/>
              </a:cxn>
            </a:cxnLst>
            <a:rect l="0" t="0" r="r" b="b"/>
            <a:pathLst>
              <a:path w="114" h="114">
                <a:moveTo>
                  <a:pt x="0" y="16"/>
                </a:moveTo>
                <a:lnTo>
                  <a:pt x="12" y="114"/>
                </a:lnTo>
                <a:lnTo>
                  <a:pt x="114" y="92"/>
                </a:lnTo>
                <a:lnTo>
                  <a:pt x="98" y="0"/>
                </a:lnTo>
                <a:lnTo>
                  <a:pt x="0" y="16"/>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2" name="Freeform 56"/>
          <p:cNvSpPr>
            <a:spLocks/>
          </p:cNvSpPr>
          <p:nvPr/>
        </p:nvSpPr>
        <p:spPr bwMode="auto">
          <a:xfrm>
            <a:off x="8418235" y="3860105"/>
            <a:ext cx="1485773" cy="1864002"/>
          </a:xfrm>
          <a:custGeom>
            <a:avLst/>
            <a:gdLst>
              <a:gd name="T0" fmla="*/ 0 w 821"/>
              <a:gd name="T1" fmla="*/ 947 h 1030"/>
              <a:gd name="T2" fmla="*/ 137 w 821"/>
              <a:gd name="T3" fmla="*/ 0 h 1030"/>
              <a:gd name="T4" fmla="*/ 821 w 821"/>
              <a:gd name="T5" fmla="*/ 51 h 1030"/>
              <a:gd name="T6" fmla="*/ 710 w 821"/>
              <a:gd name="T7" fmla="*/ 1030 h 1030"/>
              <a:gd name="T8" fmla="*/ 0 w 821"/>
              <a:gd name="T9" fmla="*/ 947 h 1030"/>
            </a:gdLst>
            <a:ahLst/>
            <a:cxnLst>
              <a:cxn ang="0">
                <a:pos x="T0" y="T1"/>
              </a:cxn>
              <a:cxn ang="0">
                <a:pos x="T2" y="T3"/>
              </a:cxn>
              <a:cxn ang="0">
                <a:pos x="T4" y="T5"/>
              </a:cxn>
              <a:cxn ang="0">
                <a:pos x="T6" y="T7"/>
              </a:cxn>
              <a:cxn ang="0">
                <a:pos x="T8" y="T9"/>
              </a:cxn>
            </a:cxnLst>
            <a:rect l="0" t="0" r="r" b="b"/>
            <a:pathLst>
              <a:path w="821" h="1030">
                <a:moveTo>
                  <a:pt x="0" y="947"/>
                </a:moveTo>
                <a:lnTo>
                  <a:pt x="137" y="0"/>
                </a:lnTo>
                <a:lnTo>
                  <a:pt x="821" y="51"/>
                </a:lnTo>
                <a:lnTo>
                  <a:pt x="710" y="1030"/>
                </a:lnTo>
                <a:lnTo>
                  <a:pt x="0" y="947"/>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3" name="Freeform 57"/>
          <p:cNvSpPr>
            <a:spLocks/>
          </p:cNvSpPr>
          <p:nvPr/>
        </p:nvSpPr>
        <p:spPr bwMode="auto">
          <a:xfrm>
            <a:off x="8716837" y="4117084"/>
            <a:ext cx="190020" cy="191829"/>
          </a:xfrm>
          <a:custGeom>
            <a:avLst/>
            <a:gdLst>
              <a:gd name="T0" fmla="*/ 16 w 105"/>
              <a:gd name="T1" fmla="*/ 0 h 106"/>
              <a:gd name="T2" fmla="*/ 0 w 105"/>
              <a:gd name="T3" fmla="*/ 106 h 106"/>
              <a:gd name="T4" fmla="*/ 90 w 105"/>
              <a:gd name="T5" fmla="*/ 95 h 106"/>
              <a:gd name="T6" fmla="*/ 105 w 105"/>
              <a:gd name="T7" fmla="*/ 4 h 106"/>
              <a:gd name="T8" fmla="*/ 16 w 105"/>
              <a:gd name="T9" fmla="*/ 0 h 106"/>
            </a:gdLst>
            <a:ahLst/>
            <a:cxnLst>
              <a:cxn ang="0">
                <a:pos x="T0" y="T1"/>
              </a:cxn>
              <a:cxn ang="0">
                <a:pos x="T2" y="T3"/>
              </a:cxn>
              <a:cxn ang="0">
                <a:pos x="T4" y="T5"/>
              </a:cxn>
              <a:cxn ang="0">
                <a:pos x="T6" y="T7"/>
              </a:cxn>
              <a:cxn ang="0">
                <a:pos x="T8" y="T9"/>
              </a:cxn>
            </a:cxnLst>
            <a:rect l="0" t="0" r="r" b="b"/>
            <a:pathLst>
              <a:path w="105" h="106">
                <a:moveTo>
                  <a:pt x="16" y="0"/>
                </a:moveTo>
                <a:lnTo>
                  <a:pt x="0" y="106"/>
                </a:lnTo>
                <a:lnTo>
                  <a:pt x="90" y="95"/>
                </a:lnTo>
                <a:lnTo>
                  <a:pt x="105" y="4"/>
                </a:lnTo>
                <a:lnTo>
                  <a:pt x="16"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4" name="Freeform 58"/>
          <p:cNvSpPr>
            <a:spLocks/>
          </p:cNvSpPr>
          <p:nvPr/>
        </p:nvSpPr>
        <p:spPr bwMode="auto">
          <a:xfrm>
            <a:off x="8968388" y="4171374"/>
            <a:ext cx="237072" cy="152016"/>
          </a:xfrm>
          <a:custGeom>
            <a:avLst/>
            <a:gdLst>
              <a:gd name="T0" fmla="*/ 17 w 100"/>
              <a:gd name="T1" fmla="*/ 7 h 64"/>
              <a:gd name="T2" fmla="*/ 11 w 100"/>
              <a:gd name="T3" fmla="*/ 59 h 64"/>
              <a:gd name="T4" fmla="*/ 98 w 100"/>
              <a:gd name="T5" fmla="*/ 64 h 64"/>
              <a:gd name="T6" fmla="*/ 100 w 100"/>
              <a:gd name="T7" fmla="*/ 0 h 64"/>
              <a:gd name="T8" fmla="*/ 17 w 100"/>
              <a:gd name="T9" fmla="*/ 7 h 64"/>
            </a:gdLst>
            <a:ahLst/>
            <a:cxnLst>
              <a:cxn ang="0">
                <a:pos x="T0" y="T1"/>
              </a:cxn>
              <a:cxn ang="0">
                <a:pos x="T2" y="T3"/>
              </a:cxn>
              <a:cxn ang="0">
                <a:pos x="T4" y="T5"/>
              </a:cxn>
              <a:cxn ang="0">
                <a:pos x="T6" y="T7"/>
              </a:cxn>
              <a:cxn ang="0">
                <a:pos x="T8" y="T9"/>
              </a:cxn>
            </a:cxnLst>
            <a:rect l="0" t="0" r="r" b="b"/>
            <a:pathLst>
              <a:path w="100" h="64">
                <a:moveTo>
                  <a:pt x="17" y="7"/>
                </a:moveTo>
                <a:cubicBezTo>
                  <a:pt x="17" y="7"/>
                  <a:pt x="0" y="62"/>
                  <a:pt x="11" y="59"/>
                </a:cubicBezTo>
                <a:cubicBezTo>
                  <a:pt x="23" y="56"/>
                  <a:pt x="98" y="64"/>
                  <a:pt x="98" y="64"/>
                </a:cubicBezTo>
                <a:cubicBezTo>
                  <a:pt x="100" y="0"/>
                  <a:pt x="100" y="0"/>
                  <a:pt x="100" y="0"/>
                </a:cubicBezTo>
                <a:lnTo>
                  <a:pt x="17" y="7"/>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5" name="Freeform 59"/>
          <p:cNvSpPr>
            <a:spLocks/>
          </p:cNvSpPr>
          <p:nvPr/>
        </p:nvSpPr>
        <p:spPr bwMode="auto">
          <a:xfrm>
            <a:off x="9286897" y="4149659"/>
            <a:ext cx="217165" cy="184590"/>
          </a:xfrm>
          <a:custGeom>
            <a:avLst/>
            <a:gdLst>
              <a:gd name="T0" fmla="*/ 10 w 120"/>
              <a:gd name="T1" fmla="*/ 8 h 102"/>
              <a:gd name="T2" fmla="*/ 0 w 120"/>
              <a:gd name="T3" fmla="*/ 101 h 102"/>
              <a:gd name="T4" fmla="*/ 109 w 120"/>
              <a:gd name="T5" fmla="*/ 102 h 102"/>
              <a:gd name="T6" fmla="*/ 120 w 120"/>
              <a:gd name="T7" fmla="*/ 0 h 102"/>
              <a:gd name="T8" fmla="*/ 10 w 120"/>
              <a:gd name="T9" fmla="*/ 8 h 102"/>
            </a:gdLst>
            <a:ahLst/>
            <a:cxnLst>
              <a:cxn ang="0">
                <a:pos x="T0" y="T1"/>
              </a:cxn>
              <a:cxn ang="0">
                <a:pos x="T2" y="T3"/>
              </a:cxn>
              <a:cxn ang="0">
                <a:pos x="T4" y="T5"/>
              </a:cxn>
              <a:cxn ang="0">
                <a:pos x="T6" y="T7"/>
              </a:cxn>
              <a:cxn ang="0">
                <a:pos x="T8" y="T9"/>
              </a:cxn>
            </a:cxnLst>
            <a:rect l="0" t="0" r="r" b="b"/>
            <a:pathLst>
              <a:path w="120" h="102">
                <a:moveTo>
                  <a:pt x="10" y="8"/>
                </a:moveTo>
                <a:lnTo>
                  <a:pt x="0" y="101"/>
                </a:lnTo>
                <a:lnTo>
                  <a:pt x="109" y="102"/>
                </a:lnTo>
                <a:lnTo>
                  <a:pt x="120" y="0"/>
                </a:lnTo>
                <a:lnTo>
                  <a:pt x="10" y="8"/>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6" name="Freeform 60"/>
          <p:cNvSpPr>
            <a:spLocks/>
          </p:cNvSpPr>
          <p:nvPr/>
        </p:nvSpPr>
        <p:spPr bwMode="auto">
          <a:xfrm>
            <a:off x="8946671" y="4426544"/>
            <a:ext cx="215357" cy="184590"/>
          </a:xfrm>
          <a:custGeom>
            <a:avLst/>
            <a:gdLst>
              <a:gd name="T0" fmla="*/ 9 w 119"/>
              <a:gd name="T1" fmla="*/ 8 h 102"/>
              <a:gd name="T2" fmla="*/ 0 w 119"/>
              <a:gd name="T3" fmla="*/ 101 h 102"/>
              <a:gd name="T4" fmla="*/ 109 w 119"/>
              <a:gd name="T5" fmla="*/ 102 h 102"/>
              <a:gd name="T6" fmla="*/ 119 w 119"/>
              <a:gd name="T7" fmla="*/ 0 h 102"/>
              <a:gd name="T8" fmla="*/ 9 w 119"/>
              <a:gd name="T9" fmla="*/ 8 h 102"/>
            </a:gdLst>
            <a:ahLst/>
            <a:cxnLst>
              <a:cxn ang="0">
                <a:pos x="T0" y="T1"/>
              </a:cxn>
              <a:cxn ang="0">
                <a:pos x="T2" y="T3"/>
              </a:cxn>
              <a:cxn ang="0">
                <a:pos x="T4" y="T5"/>
              </a:cxn>
              <a:cxn ang="0">
                <a:pos x="T6" y="T7"/>
              </a:cxn>
              <a:cxn ang="0">
                <a:pos x="T8" y="T9"/>
              </a:cxn>
            </a:cxnLst>
            <a:rect l="0" t="0" r="r" b="b"/>
            <a:pathLst>
              <a:path w="119" h="102">
                <a:moveTo>
                  <a:pt x="9" y="8"/>
                </a:moveTo>
                <a:lnTo>
                  <a:pt x="0" y="101"/>
                </a:lnTo>
                <a:lnTo>
                  <a:pt x="109" y="102"/>
                </a:lnTo>
                <a:lnTo>
                  <a:pt x="119" y="0"/>
                </a:lnTo>
                <a:lnTo>
                  <a:pt x="9" y="8"/>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7" name="Freeform 61"/>
          <p:cNvSpPr>
            <a:spLocks/>
          </p:cNvSpPr>
          <p:nvPr/>
        </p:nvSpPr>
        <p:spPr bwMode="auto">
          <a:xfrm>
            <a:off x="9514920" y="4200330"/>
            <a:ext cx="215357" cy="173732"/>
          </a:xfrm>
          <a:custGeom>
            <a:avLst/>
            <a:gdLst>
              <a:gd name="T0" fmla="*/ 23 w 91"/>
              <a:gd name="T1" fmla="*/ 0 h 74"/>
              <a:gd name="T2" fmla="*/ 16 w 91"/>
              <a:gd name="T3" fmla="*/ 71 h 74"/>
              <a:gd name="T4" fmla="*/ 89 w 91"/>
              <a:gd name="T5" fmla="*/ 60 h 74"/>
              <a:gd name="T6" fmla="*/ 91 w 91"/>
              <a:gd name="T7" fmla="*/ 0 h 74"/>
              <a:gd name="T8" fmla="*/ 23 w 91"/>
              <a:gd name="T9" fmla="*/ 0 h 74"/>
            </a:gdLst>
            <a:ahLst/>
            <a:cxnLst>
              <a:cxn ang="0">
                <a:pos x="T0" y="T1"/>
              </a:cxn>
              <a:cxn ang="0">
                <a:pos x="T2" y="T3"/>
              </a:cxn>
              <a:cxn ang="0">
                <a:pos x="T4" y="T5"/>
              </a:cxn>
              <a:cxn ang="0">
                <a:pos x="T6" y="T7"/>
              </a:cxn>
              <a:cxn ang="0">
                <a:pos x="T8" y="T9"/>
              </a:cxn>
            </a:cxnLst>
            <a:rect l="0" t="0" r="r" b="b"/>
            <a:pathLst>
              <a:path w="91" h="74">
                <a:moveTo>
                  <a:pt x="23" y="0"/>
                </a:moveTo>
                <a:cubicBezTo>
                  <a:pt x="23" y="0"/>
                  <a:pt x="0" y="74"/>
                  <a:pt x="16" y="71"/>
                </a:cubicBezTo>
                <a:cubicBezTo>
                  <a:pt x="31" y="69"/>
                  <a:pt x="89" y="60"/>
                  <a:pt x="89" y="60"/>
                </a:cubicBezTo>
                <a:cubicBezTo>
                  <a:pt x="91" y="0"/>
                  <a:pt x="91" y="0"/>
                  <a:pt x="91" y="0"/>
                </a:cubicBezTo>
                <a:lnTo>
                  <a:pt x="23"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8" name="Freeform 62"/>
          <p:cNvSpPr>
            <a:spLocks/>
          </p:cNvSpPr>
          <p:nvPr/>
        </p:nvSpPr>
        <p:spPr bwMode="auto">
          <a:xfrm>
            <a:off x="8669784" y="4412067"/>
            <a:ext cx="195449" cy="180971"/>
          </a:xfrm>
          <a:custGeom>
            <a:avLst/>
            <a:gdLst>
              <a:gd name="T0" fmla="*/ 10 w 108"/>
              <a:gd name="T1" fmla="*/ 0 h 100"/>
              <a:gd name="T2" fmla="*/ 0 w 108"/>
              <a:gd name="T3" fmla="*/ 99 h 100"/>
              <a:gd name="T4" fmla="*/ 104 w 108"/>
              <a:gd name="T5" fmla="*/ 100 h 100"/>
              <a:gd name="T6" fmla="*/ 108 w 108"/>
              <a:gd name="T7" fmla="*/ 6 h 100"/>
              <a:gd name="T8" fmla="*/ 10 w 108"/>
              <a:gd name="T9" fmla="*/ 0 h 100"/>
            </a:gdLst>
            <a:ahLst/>
            <a:cxnLst>
              <a:cxn ang="0">
                <a:pos x="T0" y="T1"/>
              </a:cxn>
              <a:cxn ang="0">
                <a:pos x="T2" y="T3"/>
              </a:cxn>
              <a:cxn ang="0">
                <a:pos x="T4" y="T5"/>
              </a:cxn>
              <a:cxn ang="0">
                <a:pos x="T6" y="T7"/>
              </a:cxn>
              <a:cxn ang="0">
                <a:pos x="T8" y="T9"/>
              </a:cxn>
            </a:cxnLst>
            <a:rect l="0" t="0" r="r" b="b"/>
            <a:pathLst>
              <a:path w="108" h="100">
                <a:moveTo>
                  <a:pt x="10" y="0"/>
                </a:moveTo>
                <a:lnTo>
                  <a:pt x="0" y="99"/>
                </a:lnTo>
                <a:lnTo>
                  <a:pt x="104" y="100"/>
                </a:lnTo>
                <a:lnTo>
                  <a:pt x="108" y="6"/>
                </a:lnTo>
                <a:lnTo>
                  <a:pt x="10"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69" name="Freeform 63"/>
          <p:cNvSpPr>
            <a:spLocks/>
          </p:cNvSpPr>
          <p:nvPr/>
        </p:nvSpPr>
        <p:spPr bwMode="auto">
          <a:xfrm>
            <a:off x="9476916" y="4471785"/>
            <a:ext cx="215357" cy="188210"/>
          </a:xfrm>
          <a:custGeom>
            <a:avLst/>
            <a:gdLst>
              <a:gd name="T0" fmla="*/ 11 w 119"/>
              <a:gd name="T1" fmla="*/ 9 h 104"/>
              <a:gd name="T2" fmla="*/ 0 w 119"/>
              <a:gd name="T3" fmla="*/ 102 h 104"/>
              <a:gd name="T4" fmla="*/ 109 w 119"/>
              <a:gd name="T5" fmla="*/ 104 h 104"/>
              <a:gd name="T6" fmla="*/ 119 w 119"/>
              <a:gd name="T7" fmla="*/ 0 h 104"/>
              <a:gd name="T8" fmla="*/ 11 w 119"/>
              <a:gd name="T9" fmla="*/ 9 h 104"/>
            </a:gdLst>
            <a:ahLst/>
            <a:cxnLst>
              <a:cxn ang="0">
                <a:pos x="T0" y="T1"/>
              </a:cxn>
              <a:cxn ang="0">
                <a:pos x="T2" y="T3"/>
              </a:cxn>
              <a:cxn ang="0">
                <a:pos x="T4" y="T5"/>
              </a:cxn>
              <a:cxn ang="0">
                <a:pos x="T6" y="T7"/>
              </a:cxn>
              <a:cxn ang="0">
                <a:pos x="T8" y="T9"/>
              </a:cxn>
            </a:cxnLst>
            <a:rect l="0" t="0" r="r" b="b"/>
            <a:pathLst>
              <a:path w="119" h="104">
                <a:moveTo>
                  <a:pt x="11" y="9"/>
                </a:moveTo>
                <a:lnTo>
                  <a:pt x="0" y="102"/>
                </a:lnTo>
                <a:lnTo>
                  <a:pt x="109" y="104"/>
                </a:lnTo>
                <a:lnTo>
                  <a:pt x="119" y="0"/>
                </a:lnTo>
                <a:lnTo>
                  <a:pt x="11"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0" name="Freeform 64"/>
          <p:cNvSpPr>
            <a:spLocks/>
          </p:cNvSpPr>
          <p:nvPr/>
        </p:nvSpPr>
        <p:spPr bwMode="auto">
          <a:xfrm>
            <a:off x="9201840" y="4460927"/>
            <a:ext cx="197259" cy="177352"/>
          </a:xfrm>
          <a:custGeom>
            <a:avLst/>
            <a:gdLst>
              <a:gd name="T0" fmla="*/ 11 w 109"/>
              <a:gd name="T1" fmla="*/ 0 h 98"/>
              <a:gd name="T2" fmla="*/ 0 w 109"/>
              <a:gd name="T3" fmla="*/ 98 h 98"/>
              <a:gd name="T4" fmla="*/ 104 w 109"/>
              <a:gd name="T5" fmla="*/ 98 h 98"/>
              <a:gd name="T6" fmla="*/ 109 w 109"/>
              <a:gd name="T7" fmla="*/ 5 h 98"/>
              <a:gd name="T8" fmla="*/ 11 w 109"/>
              <a:gd name="T9" fmla="*/ 0 h 98"/>
            </a:gdLst>
            <a:ahLst/>
            <a:cxnLst>
              <a:cxn ang="0">
                <a:pos x="T0" y="T1"/>
              </a:cxn>
              <a:cxn ang="0">
                <a:pos x="T2" y="T3"/>
              </a:cxn>
              <a:cxn ang="0">
                <a:pos x="T4" y="T5"/>
              </a:cxn>
              <a:cxn ang="0">
                <a:pos x="T6" y="T7"/>
              </a:cxn>
              <a:cxn ang="0">
                <a:pos x="T8" y="T9"/>
              </a:cxn>
            </a:cxnLst>
            <a:rect l="0" t="0" r="r" b="b"/>
            <a:pathLst>
              <a:path w="109" h="98">
                <a:moveTo>
                  <a:pt x="11" y="0"/>
                </a:moveTo>
                <a:lnTo>
                  <a:pt x="0" y="98"/>
                </a:lnTo>
                <a:lnTo>
                  <a:pt x="104" y="98"/>
                </a:lnTo>
                <a:lnTo>
                  <a:pt x="109" y="5"/>
                </a:lnTo>
                <a:lnTo>
                  <a:pt x="11"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1" name="Freeform 65"/>
          <p:cNvSpPr>
            <a:spLocks/>
          </p:cNvSpPr>
          <p:nvPr/>
        </p:nvSpPr>
        <p:spPr bwMode="auto">
          <a:xfrm>
            <a:off x="8895999" y="4725146"/>
            <a:ext cx="217165" cy="188210"/>
          </a:xfrm>
          <a:custGeom>
            <a:avLst/>
            <a:gdLst>
              <a:gd name="T0" fmla="*/ 10 w 120"/>
              <a:gd name="T1" fmla="*/ 9 h 104"/>
              <a:gd name="T2" fmla="*/ 0 w 120"/>
              <a:gd name="T3" fmla="*/ 102 h 104"/>
              <a:gd name="T4" fmla="*/ 109 w 120"/>
              <a:gd name="T5" fmla="*/ 104 h 104"/>
              <a:gd name="T6" fmla="*/ 120 w 120"/>
              <a:gd name="T7" fmla="*/ 0 h 104"/>
              <a:gd name="T8" fmla="*/ 10 w 120"/>
              <a:gd name="T9" fmla="*/ 9 h 104"/>
            </a:gdLst>
            <a:ahLst/>
            <a:cxnLst>
              <a:cxn ang="0">
                <a:pos x="T0" y="T1"/>
              </a:cxn>
              <a:cxn ang="0">
                <a:pos x="T2" y="T3"/>
              </a:cxn>
              <a:cxn ang="0">
                <a:pos x="T4" y="T5"/>
              </a:cxn>
              <a:cxn ang="0">
                <a:pos x="T6" y="T7"/>
              </a:cxn>
              <a:cxn ang="0">
                <a:pos x="T8" y="T9"/>
              </a:cxn>
            </a:cxnLst>
            <a:rect l="0" t="0" r="r" b="b"/>
            <a:pathLst>
              <a:path w="120" h="104">
                <a:moveTo>
                  <a:pt x="10" y="9"/>
                </a:moveTo>
                <a:lnTo>
                  <a:pt x="0" y="102"/>
                </a:lnTo>
                <a:lnTo>
                  <a:pt x="109" y="104"/>
                </a:lnTo>
                <a:lnTo>
                  <a:pt x="120" y="0"/>
                </a:lnTo>
                <a:lnTo>
                  <a:pt x="10" y="9"/>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2" name="Freeform 66"/>
          <p:cNvSpPr>
            <a:spLocks/>
          </p:cNvSpPr>
          <p:nvPr/>
        </p:nvSpPr>
        <p:spPr bwMode="auto">
          <a:xfrm>
            <a:off x="8620923" y="4714287"/>
            <a:ext cx="197259" cy="177352"/>
          </a:xfrm>
          <a:custGeom>
            <a:avLst/>
            <a:gdLst>
              <a:gd name="T0" fmla="*/ 10 w 109"/>
              <a:gd name="T1" fmla="*/ 0 h 98"/>
              <a:gd name="T2" fmla="*/ 0 w 109"/>
              <a:gd name="T3" fmla="*/ 98 h 98"/>
              <a:gd name="T4" fmla="*/ 104 w 109"/>
              <a:gd name="T5" fmla="*/ 98 h 98"/>
              <a:gd name="T6" fmla="*/ 109 w 109"/>
              <a:gd name="T7" fmla="*/ 5 h 98"/>
              <a:gd name="T8" fmla="*/ 10 w 109"/>
              <a:gd name="T9" fmla="*/ 0 h 98"/>
            </a:gdLst>
            <a:ahLst/>
            <a:cxnLst>
              <a:cxn ang="0">
                <a:pos x="T0" y="T1"/>
              </a:cxn>
              <a:cxn ang="0">
                <a:pos x="T2" y="T3"/>
              </a:cxn>
              <a:cxn ang="0">
                <a:pos x="T4" y="T5"/>
              </a:cxn>
              <a:cxn ang="0">
                <a:pos x="T6" y="T7"/>
              </a:cxn>
              <a:cxn ang="0">
                <a:pos x="T8" y="T9"/>
              </a:cxn>
            </a:cxnLst>
            <a:rect l="0" t="0" r="r" b="b"/>
            <a:pathLst>
              <a:path w="109" h="98">
                <a:moveTo>
                  <a:pt x="10" y="0"/>
                </a:moveTo>
                <a:lnTo>
                  <a:pt x="0" y="98"/>
                </a:lnTo>
                <a:lnTo>
                  <a:pt x="104" y="98"/>
                </a:lnTo>
                <a:lnTo>
                  <a:pt x="109" y="5"/>
                </a:lnTo>
                <a:lnTo>
                  <a:pt x="10"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3" name="Freeform 67"/>
          <p:cNvSpPr>
            <a:spLocks/>
          </p:cNvSpPr>
          <p:nvPr/>
        </p:nvSpPr>
        <p:spPr bwMode="auto">
          <a:xfrm>
            <a:off x="9429863" y="4774009"/>
            <a:ext cx="215357" cy="184590"/>
          </a:xfrm>
          <a:custGeom>
            <a:avLst/>
            <a:gdLst>
              <a:gd name="T0" fmla="*/ 9 w 119"/>
              <a:gd name="T1" fmla="*/ 7 h 102"/>
              <a:gd name="T2" fmla="*/ 0 w 119"/>
              <a:gd name="T3" fmla="*/ 100 h 102"/>
              <a:gd name="T4" fmla="*/ 109 w 119"/>
              <a:gd name="T5" fmla="*/ 102 h 102"/>
              <a:gd name="T6" fmla="*/ 119 w 119"/>
              <a:gd name="T7" fmla="*/ 0 h 102"/>
              <a:gd name="T8" fmla="*/ 9 w 119"/>
              <a:gd name="T9" fmla="*/ 7 h 102"/>
            </a:gdLst>
            <a:ahLst/>
            <a:cxnLst>
              <a:cxn ang="0">
                <a:pos x="T0" y="T1"/>
              </a:cxn>
              <a:cxn ang="0">
                <a:pos x="T2" y="T3"/>
              </a:cxn>
              <a:cxn ang="0">
                <a:pos x="T4" y="T5"/>
              </a:cxn>
              <a:cxn ang="0">
                <a:pos x="T6" y="T7"/>
              </a:cxn>
              <a:cxn ang="0">
                <a:pos x="T8" y="T9"/>
              </a:cxn>
            </a:cxnLst>
            <a:rect l="0" t="0" r="r" b="b"/>
            <a:pathLst>
              <a:path w="119" h="102">
                <a:moveTo>
                  <a:pt x="9" y="7"/>
                </a:moveTo>
                <a:lnTo>
                  <a:pt x="0" y="100"/>
                </a:lnTo>
                <a:lnTo>
                  <a:pt x="109" y="102"/>
                </a:lnTo>
                <a:lnTo>
                  <a:pt x="119" y="0"/>
                </a:lnTo>
                <a:lnTo>
                  <a:pt x="9" y="7"/>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4" name="Freeform 68"/>
          <p:cNvSpPr>
            <a:spLocks/>
          </p:cNvSpPr>
          <p:nvPr/>
        </p:nvSpPr>
        <p:spPr bwMode="auto">
          <a:xfrm>
            <a:off x="9152978" y="4759532"/>
            <a:ext cx="195449" cy="179162"/>
          </a:xfrm>
          <a:custGeom>
            <a:avLst/>
            <a:gdLst>
              <a:gd name="T0" fmla="*/ 10 w 108"/>
              <a:gd name="T1" fmla="*/ 0 h 99"/>
              <a:gd name="T2" fmla="*/ 0 w 108"/>
              <a:gd name="T3" fmla="*/ 98 h 99"/>
              <a:gd name="T4" fmla="*/ 105 w 108"/>
              <a:gd name="T5" fmla="*/ 99 h 99"/>
              <a:gd name="T6" fmla="*/ 108 w 108"/>
              <a:gd name="T7" fmla="*/ 5 h 99"/>
              <a:gd name="T8" fmla="*/ 10 w 108"/>
              <a:gd name="T9" fmla="*/ 0 h 99"/>
            </a:gdLst>
            <a:ahLst/>
            <a:cxnLst>
              <a:cxn ang="0">
                <a:pos x="T0" y="T1"/>
              </a:cxn>
              <a:cxn ang="0">
                <a:pos x="T2" y="T3"/>
              </a:cxn>
              <a:cxn ang="0">
                <a:pos x="T4" y="T5"/>
              </a:cxn>
              <a:cxn ang="0">
                <a:pos x="T6" y="T7"/>
              </a:cxn>
              <a:cxn ang="0">
                <a:pos x="T8" y="T9"/>
              </a:cxn>
            </a:cxnLst>
            <a:rect l="0" t="0" r="r" b="b"/>
            <a:pathLst>
              <a:path w="108" h="99">
                <a:moveTo>
                  <a:pt x="10" y="0"/>
                </a:moveTo>
                <a:lnTo>
                  <a:pt x="0" y="98"/>
                </a:lnTo>
                <a:lnTo>
                  <a:pt x="105" y="99"/>
                </a:lnTo>
                <a:lnTo>
                  <a:pt x="108" y="5"/>
                </a:lnTo>
                <a:lnTo>
                  <a:pt x="10" y="0"/>
                </a:lnTo>
                <a:close/>
              </a:path>
            </a:pathLst>
          </a:custGeom>
          <a:solidFill>
            <a:srgbClr val="00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5" name="Freeform 69"/>
          <p:cNvSpPr>
            <a:spLocks/>
          </p:cNvSpPr>
          <p:nvPr/>
        </p:nvSpPr>
        <p:spPr bwMode="auto">
          <a:xfrm>
            <a:off x="8847136" y="5027368"/>
            <a:ext cx="215357" cy="184590"/>
          </a:xfrm>
          <a:custGeom>
            <a:avLst/>
            <a:gdLst>
              <a:gd name="T0" fmla="*/ 10 w 119"/>
              <a:gd name="T1" fmla="*/ 8 h 102"/>
              <a:gd name="T2" fmla="*/ 0 w 119"/>
              <a:gd name="T3" fmla="*/ 101 h 102"/>
              <a:gd name="T4" fmla="*/ 109 w 119"/>
              <a:gd name="T5" fmla="*/ 102 h 102"/>
              <a:gd name="T6" fmla="*/ 119 w 119"/>
              <a:gd name="T7" fmla="*/ 0 h 102"/>
              <a:gd name="T8" fmla="*/ 10 w 119"/>
              <a:gd name="T9" fmla="*/ 8 h 102"/>
            </a:gdLst>
            <a:ahLst/>
            <a:cxnLst>
              <a:cxn ang="0">
                <a:pos x="T0" y="T1"/>
              </a:cxn>
              <a:cxn ang="0">
                <a:pos x="T2" y="T3"/>
              </a:cxn>
              <a:cxn ang="0">
                <a:pos x="T4" y="T5"/>
              </a:cxn>
              <a:cxn ang="0">
                <a:pos x="T6" y="T7"/>
              </a:cxn>
              <a:cxn ang="0">
                <a:pos x="T8" y="T9"/>
              </a:cxn>
            </a:cxnLst>
            <a:rect l="0" t="0" r="r" b="b"/>
            <a:pathLst>
              <a:path w="119" h="102">
                <a:moveTo>
                  <a:pt x="10" y="8"/>
                </a:moveTo>
                <a:lnTo>
                  <a:pt x="0" y="101"/>
                </a:lnTo>
                <a:lnTo>
                  <a:pt x="109" y="102"/>
                </a:lnTo>
                <a:lnTo>
                  <a:pt x="119" y="0"/>
                </a:lnTo>
                <a:lnTo>
                  <a:pt x="10" y="8"/>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6" name="Freeform 70"/>
          <p:cNvSpPr>
            <a:spLocks/>
          </p:cNvSpPr>
          <p:nvPr/>
        </p:nvSpPr>
        <p:spPr bwMode="auto">
          <a:xfrm>
            <a:off x="8572061" y="5012891"/>
            <a:ext cx="197259" cy="179162"/>
          </a:xfrm>
          <a:custGeom>
            <a:avLst/>
            <a:gdLst>
              <a:gd name="T0" fmla="*/ 10 w 109"/>
              <a:gd name="T1" fmla="*/ 0 h 99"/>
              <a:gd name="T2" fmla="*/ 0 w 109"/>
              <a:gd name="T3" fmla="*/ 98 h 99"/>
              <a:gd name="T4" fmla="*/ 103 w 109"/>
              <a:gd name="T5" fmla="*/ 99 h 99"/>
              <a:gd name="T6" fmla="*/ 109 w 109"/>
              <a:gd name="T7" fmla="*/ 5 h 99"/>
              <a:gd name="T8" fmla="*/ 10 w 109"/>
              <a:gd name="T9" fmla="*/ 0 h 99"/>
            </a:gdLst>
            <a:ahLst/>
            <a:cxnLst>
              <a:cxn ang="0">
                <a:pos x="T0" y="T1"/>
              </a:cxn>
              <a:cxn ang="0">
                <a:pos x="T2" y="T3"/>
              </a:cxn>
              <a:cxn ang="0">
                <a:pos x="T4" y="T5"/>
              </a:cxn>
              <a:cxn ang="0">
                <a:pos x="T6" y="T7"/>
              </a:cxn>
              <a:cxn ang="0">
                <a:pos x="T8" y="T9"/>
              </a:cxn>
            </a:cxnLst>
            <a:rect l="0" t="0" r="r" b="b"/>
            <a:pathLst>
              <a:path w="109" h="99">
                <a:moveTo>
                  <a:pt x="10" y="0"/>
                </a:moveTo>
                <a:lnTo>
                  <a:pt x="0" y="98"/>
                </a:lnTo>
                <a:lnTo>
                  <a:pt x="103" y="99"/>
                </a:lnTo>
                <a:lnTo>
                  <a:pt x="109" y="5"/>
                </a:lnTo>
                <a:lnTo>
                  <a:pt x="1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7" name="Freeform 71"/>
          <p:cNvSpPr>
            <a:spLocks/>
          </p:cNvSpPr>
          <p:nvPr/>
        </p:nvSpPr>
        <p:spPr bwMode="auto">
          <a:xfrm>
            <a:off x="9379191" y="5072610"/>
            <a:ext cx="217165" cy="186400"/>
          </a:xfrm>
          <a:custGeom>
            <a:avLst/>
            <a:gdLst>
              <a:gd name="T0" fmla="*/ 10 w 120"/>
              <a:gd name="T1" fmla="*/ 9 h 103"/>
              <a:gd name="T2" fmla="*/ 0 w 120"/>
              <a:gd name="T3" fmla="*/ 102 h 103"/>
              <a:gd name="T4" fmla="*/ 109 w 120"/>
              <a:gd name="T5" fmla="*/ 103 h 103"/>
              <a:gd name="T6" fmla="*/ 120 w 120"/>
              <a:gd name="T7" fmla="*/ 0 h 103"/>
              <a:gd name="T8" fmla="*/ 10 w 120"/>
              <a:gd name="T9" fmla="*/ 9 h 103"/>
            </a:gdLst>
            <a:ahLst/>
            <a:cxnLst>
              <a:cxn ang="0">
                <a:pos x="T0" y="T1"/>
              </a:cxn>
              <a:cxn ang="0">
                <a:pos x="T2" y="T3"/>
              </a:cxn>
              <a:cxn ang="0">
                <a:pos x="T4" y="T5"/>
              </a:cxn>
              <a:cxn ang="0">
                <a:pos x="T6" y="T7"/>
              </a:cxn>
              <a:cxn ang="0">
                <a:pos x="T8" y="T9"/>
              </a:cxn>
            </a:cxnLst>
            <a:rect l="0" t="0" r="r" b="b"/>
            <a:pathLst>
              <a:path w="120" h="103">
                <a:moveTo>
                  <a:pt x="10" y="9"/>
                </a:moveTo>
                <a:lnTo>
                  <a:pt x="0" y="102"/>
                </a:lnTo>
                <a:lnTo>
                  <a:pt x="109" y="103"/>
                </a:lnTo>
                <a:lnTo>
                  <a:pt x="120" y="0"/>
                </a:lnTo>
                <a:lnTo>
                  <a:pt x="10" y="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8" name="Freeform 72"/>
          <p:cNvSpPr>
            <a:spLocks/>
          </p:cNvSpPr>
          <p:nvPr/>
        </p:nvSpPr>
        <p:spPr bwMode="auto">
          <a:xfrm>
            <a:off x="9105925" y="5059943"/>
            <a:ext cx="195449" cy="177352"/>
          </a:xfrm>
          <a:custGeom>
            <a:avLst/>
            <a:gdLst>
              <a:gd name="T0" fmla="*/ 9 w 108"/>
              <a:gd name="T1" fmla="*/ 0 h 98"/>
              <a:gd name="T2" fmla="*/ 0 w 108"/>
              <a:gd name="T3" fmla="*/ 97 h 98"/>
              <a:gd name="T4" fmla="*/ 103 w 108"/>
              <a:gd name="T5" fmla="*/ 98 h 98"/>
              <a:gd name="T6" fmla="*/ 108 w 108"/>
              <a:gd name="T7" fmla="*/ 5 h 98"/>
              <a:gd name="T8" fmla="*/ 9 w 108"/>
              <a:gd name="T9" fmla="*/ 0 h 98"/>
            </a:gdLst>
            <a:ahLst/>
            <a:cxnLst>
              <a:cxn ang="0">
                <a:pos x="T0" y="T1"/>
              </a:cxn>
              <a:cxn ang="0">
                <a:pos x="T2" y="T3"/>
              </a:cxn>
              <a:cxn ang="0">
                <a:pos x="T4" y="T5"/>
              </a:cxn>
              <a:cxn ang="0">
                <a:pos x="T6" y="T7"/>
              </a:cxn>
              <a:cxn ang="0">
                <a:pos x="T8" y="T9"/>
              </a:cxn>
            </a:cxnLst>
            <a:rect l="0" t="0" r="r" b="b"/>
            <a:pathLst>
              <a:path w="108" h="98">
                <a:moveTo>
                  <a:pt x="9" y="0"/>
                </a:moveTo>
                <a:lnTo>
                  <a:pt x="0" y="97"/>
                </a:lnTo>
                <a:lnTo>
                  <a:pt x="103" y="98"/>
                </a:lnTo>
                <a:lnTo>
                  <a:pt x="108" y="5"/>
                </a:lnTo>
                <a:lnTo>
                  <a:pt x="9"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9" name="Freeform 73"/>
          <p:cNvSpPr>
            <a:spLocks/>
          </p:cNvSpPr>
          <p:nvPr/>
        </p:nvSpPr>
        <p:spPr bwMode="auto">
          <a:xfrm>
            <a:off x="11102036" y="4891639"/>
            <a:ext cx="1483963" cy="1864002"/>
          </a:xfrm>
          <a:custGeom>
            <a:avLst/>
            <a:gdLst>
              <a:gd name="T0" fmla="*/ 0 w 820"/>
              <a:gd name="T1" fmla="*/ 947 h 1030"/>
              <a:gd name="T2" fmla="*/ 137 w 820"/>
              <a:gd name="T3" fmla="*/ 0 h 1030"/>
              <a:gd name="T4" fmla="*/ 820 w 820"/>
              <a:gd name="T5" fmla="*/ 51 h 1030"/>
              <a:gd name="T6" fmla="*/ 710 w 820"/>
              <a:gd name="T7" fmla="*/ 1030 h 1030"/>
              <a:gd name="T8" fmla="*/ 0 w 820"/>
              <a:gd name="T9" fmla="*/ 947 h 1030"/>
            </a:gdLst>
            <a:ahLst/>
            <a:cxnLst>
              <a:cxn ang="0">
                <a:pos x="T0" y="T1"/>
              </a:cxn>
              <a:cxn ang="0">
                <a:pos x="T2" y="T3"/>
              </a:cxn>
              <a:cxn ang="0">
                <a:pos x="T4" y="T5"/>
              </a:cxn>
              <a:cxn ang="0">
                <a:pos x="T6" y="T7"/>
              </a:cxn>
              <a:cxn ang="0">
                <a:pos x="T8" y="T9"/>
              </a:cxn>
            </a:cxnLst>
            <a:rect l="0" t="0" r="r" b="b"/>
            <a:pathLst>
              <a:path w="820" h="1030">
                <a:moveTo>
                  <a:pt x="0" y="947"/>
                </a:moveTo>
                <a:lnTo>
                  <a:pt x="137" y="0"/>
                </a:lnTo>
                <a:lnTo>
                  <a:pt x="820" y="51"/>
                </a:lnTo>
                <a:lnTo>
                  <a:pt x="710" y="1030"/>
                </a:lnTo>
                <a:lnTo>
                  <a:pt x="0" y="947"/>
                </a:lnTo>
                <a:close/>
              </a:path>
            </a:pathLst>
          </a:custGeom>
          <a:solidFill>
            <a:srgbClr val="007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0" name="Freeform 74"/>
          <p:cNvSpPr>
            <a:spLocks/>
          </p:cNvSpPr>
          <p:nvPr/>
        </p:nvSpPr>
        <p:spPr bwMode="auto">
          <a:xfrm>
            <a:off x="11398829" y="5146808"/>
            <a:ext cx="190020" cy="193640"/>
          </a:xfrm>
          <a:custGeom>
            <a:avLst/>
            <a:gdLst>
              <a:gd name="T0" fmla="*/ 16 w 105"/>
              <a:gd name="T1" fmla="*/ 0 h 107"/>
              <a:gd name="T2" fmla="*/ 0 w 105"/>
              <a:gd name="T3" fmla="*/ 107 h 107"/>
              <a:gd name="T4" fmla="*/ 90 w 105"/>
              <a:gd name="T5" fmla="*/ 96 h 107"/>
              <a:gd name="T6" fmla="*/ 105 w 105"/>
              <a:gd name="T7" fmla="*/ 4 h 107"/>
              <a:gd name="T8" fmla="*/ 16 w 105"/>
              <a:gd name="T9" fmla="*/ 0 h 107"/>
            </a:gdLst>
            <a:ahLst/>
            <a:cxnLst>
              <a:cxn ang="0">
                <a:pos x="T0" y="T1"/>
              </a:cxn>
              <a:cxn ang="0">
                <a:pos x="T2" y="T3"/>
              </a:cxn>
              <a:cxn ang="0">
                <a:pos x="T4" y="T5"/>
              </a:cxn>
              <a:cxn ang="0">
                <a:pos x="T6" y="T7"/>
              </a:cxn>
              <a:cxn ang="0">
                <a:pos x="T8" y="T9"/>
              </a:cxn>
            </a:cxnLst>
            <a:rect l="0" t="0" r="r" b="b"/>
            <a:pathLst>
              <a:path w="105" h="107">
                <a:moveTo>
                  <a:pt x="16" y="0"/>
                </a:moveTo>
                <a:lnTo>
                  <a:pt x="0" y="107"/>
                </a:lnTo>
                <a:lnTo>
                  <a:pt x="90" y="96"/>
                </a:lnTo>
                <a:lnTo>
                  <a:pt x="105" y="4"/>
                </a:lnTo>
                <a:lnTo>
                  <a:pt x="16"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1" name="Freeform 75"/>
          <p:cNvSpPr>
            <a:spLocks/>
          </p:cNvSpPr>
          <p:nvPr/>
        </p:nvSpPr>
        <p:spPr bwMode="auto">
          <a:xfrm>
            <a:off x="11650378" y="5202910"/>
            <a:ext cx="238882" cy="150207"/>
          </a:xfrm>
          <a:custGeom>
            <a:avLst/>
            <a:gdLst>
              <a:gd name="T0" fmla="*/ 17 w 101"/>
              <a:gd name="T1" fmla="*/ 7 h 64"/>
              <a:gd name="T2" fmla="*/ 11 w 101"/>
              <a:gd name="T3" fmla="*/ 59 h 64"/>
              <a:gd name="T4" fmla="*/ 98 w 101"/>
              <a:gd name="T5" fmla="*/ 64 h 64"/>
              <a:gd name="T6" fmla="*/ 101 w 101"/>
              <a:gd name="T7" fmla="*/ 0 h 64"/>
              <a:gd name="T8" fmla="*/ 17 w 101"/>
              <a:gd name="T9" fmla="*/ 7 h 64"/>
            </a:gdLst>
            <a:ahLst/>
            <a:cxnLst>
              <a:cxn ang="0">
                <a:pos x="T0" y="T1"/>
              </a:cxn>
              <a:cxn ang="0">
                <a:pos x="T2" y="T3"/>
              </a:cxn>
              <a:cxn ang="0">
                <a:pos x="T4" y="T5"/>
              </a:cxn>
              <a:cxn ang="0">
                <a:pos x="T6" y="T7"/>
              </a:cxn>
              <a:cxn ang="0">
                <a:pos x="T8" y="T9"/>
              </a:cxn>
            </a:cxnLst>
            <a:rect l="0" t="0" r="r" b="b"/>
            <a:pathLst>
              <a:path w="101" h="64">
                <a:moveTo>
                  <a:pt x="17" y="7"/>
                </a:moveTo>
                <a:cubicBezTo>
                  <a:pt x="17" y="7"/>
                  <a:pt x="0" y="62"/>
                  <a:pt x="11" y="59"/>
                </a:cubicBezTo>
                <a:cubicBezTo>
                  <a:pt x="23" y="56"/>
                  <a:pt x="98" y="64"/>
                  <a:pt x="98" y="64"/>
                </a:cubicBezTo>
                <a:cubicBezTo>
                  <a:pt x="101" y="0"/>
                  <a:pt x="101" y="0"/>
                  <a:pt x="101" y="0"/>
                </a:cubicBezTo>
                <a:lnTo>
                  <a:pt x="17" y="7"/>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2" name="Freeform 76"/>
          <p:cNvSpPr>
            <a:spLocks/>
          </p:cNvSpPr>
          <p:nvPr/>
        </p:nvSpPr>
        <p:spPr bwMode="auto">
          <a:xfrm>
            <a:off x="11970697" y="5181193"/>
            <a:ext cx="215357" cy="184590"/>
          </a:xfrm>
          <a:custGeom>
            <a:avLst/>
            <a:gdLst>
              <a:gd name="T0" fmla="*/ 10 w 119"/>
              <a:gd name="T1" fmla="*/ 8 h 102"/>
              <a:gd name="T2" fmla="*/ 0 w 119"/>
              <a:gd name="T3" fmla="*/ 101 h 102"/>
              <a:gd name="T4" fmla="*/ 108 w 119"/>
              <a:gd name="T5" fmla="*/ 102 h 102"/>
              <a:gd name="T6" fmla="*/ 119 w 119"/>
              <a:gd name="T7" fmla="*/ 0 h 102"/>
              <a:gd name="T8" fmla="*/ 10 w 119"/>
              <a:gd name="T9" fmla="*/ 8 h 102"/>
            </a:gdLst>
            <a:ahLst/>
            <a:cxnLst>
              <a:cxn ang="0">
                <a:pos x="T0" y="T1"/>
              </a:cxn>
              <a:cxn ang="0">
                <a:pos x="T2" y="T3"/>
              </a:cxn>
              <a:cxn ang="0">
                <a:pos x="T4" y="T5"/>
              </a:cxn>
              <a:cxn ang="0">
                <a:pos x="T6" y="T7"/>
              </a:cxn>
              <a:cxn ang="0">
                <a:pos x="T8" y="T9"/>
              </a:cxn>
            </a:cxnLst>
            <a:rect l="0" t="0" r="r" b="b"/>
            <a:pathLst>
              <a:path w="119" h="102">
                <a:moveTo>
                  <a:pt x="10" y="8"/>
                </a:moveTo>
                <a:lnTo>
                  <a:pt x="0" y="101"/>
                </a:lnTo>
                <a:lnTo>
                  <a:pt x="108" y="102"/>
                </a:lnTo>
                <a:lnTo>
                  <a:pt x="119" y="0"/>
                </a:lnTo>
                <a:lnTo>
                  <a:pt x="10"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3" name="Freeform 77"/>
          <p:cNvSpPr>
            <a:spLocks/>
          </p:cNvSpPr>
          <p:nvPr/>
        </p:nvSpPr>
        <p:spPr bwMode="auto">
          <a:xfrm>
            <a:off x="11628662" y="5458079"/>
            <a:ext cx="215357" cy="184590"/>
          </a:xfrm>
          <a:custGeom>
            <a:avLst/>
            <a:gdLst>
              <a:gd name="T0" fmla="*/ 9 w 119"/>
              <a:gd name="T1" fmla="*/ 8 h 102"/>
              <a:gd name="T2" fmla="*/ 0 w 119"/>
              <a:gd name="T3" fmla="*/ 101 h 102"/>
              <a:gd name="T4" fmla="*/ 109 w 119"/>
              <a:gd name="T5" fmla="*/ 102 h 102"/>
              <a:gd name="T6" fmla="*/ 119 w 119"/>
              <a:gd name="T7" fmla="*/ 0 h 102"/>
              <a:gd name="T8" fmla="*/ 9 w 119"/>
              <a:gd name="T9" fmla="*/ 8 h 102"/>
            </a:gdLst>
            <a:ahLst/>
            <a:cxnLst>
              <a:cxn ang="0">
                <a:pos x="T0" y="T1"/>
              </a:cxn>
              <a:cxn ang="0">
                <a:pos x="T2" y="T3"/>
              </a:cxn>
              <a:cxn ang="0">
                <a:pos x="T4" y="T5"/>
              </a:cxn>
              <a:cxn ang="0">
                <a:pos x="T6" y="T7"/>
              </a:cxn>
              <a:cxn ang="0">
                <a:pos x="T8" y="T9"/>
              </a:cxn>
            </a:cxnLst>
            <a:rect l="0" t="0" r="r" b="b"/>
            <a:pathLst>
              <a:path w="119" h="102">
                <a:moveTo>
                  <a:pt x="9" y="8"/>
                </a:moveTo>
                <a:lnTo>
                  <a:pt x="0" y="101"/>
                </a:lnTo>
                <a:lnTo>
                  <a:pt x="109" y="102"/>
                </a:lnTo>
                <a:lnTo>
                  <a:pt x="119" y="0"/>
                </a:lnTo>
                <a:lnTo>
                  <a:pt x="9"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4" name="Freeform 78"/>
          <p:cNvSpPr>
            <a:spLocks/>
          </p:cNvSpPr>
          <p:nvPr/>
        </p:nvSpPr>
        <p:spPr bwMode="auto">
          <a:xfrm>
            <a:off x="12200531" y="5230055"/>
            <a:ext cx="213546" cy="175542"/>
          </a:xfrm>
          <a:custGeom>
            <a:avLst/>
            <a:gdLst>
              <a:gd name="T0" fmla="*/ 22 w 90"/>
              <a:gd name="T1" fmla="*/ 0 h 74"/>
              <a:gd name="T2" fmla="*/ 15 w 90"/>
              <a:gd name="T3" fmla="*/ 71 h 74"/>
              <a:gd name="T4" fmla="*/ 88 w 90"/>
              <a:gd name="T5" fmla="*/ 60 h 74"/>
              <a:gd name="T6" fmla="*/ 90 w 90"/>
              <a:gd name="T7" fmla="*/ 0 h 74"/>
              <a:gd name="T8" fmla="*/ 22 w 90"/>
              <a:gd name="T9" fmla="*/ 0 h 74"/>
            </a:gdLst>
            <a:ahLst/>
            <a:cxnLst>
              <a:cxn ang="0">
                <a:pos x="T0" y="T1"/>
              </a:cxn>
              <a:cxn ang="0">
                <a:pos x="T2" y="T3"/>
              </a:cxn>
              <a:cxn ang="0">
                <a:pos x="T4" y="T5"/>
              </a:cxn>
              <a:cxn ang="0">
                <a:pos x="T6" y="T7"/>
              </a:cxn>
              <a:cxn ang="0">
                <a:pos x="T8" y="T9"/>
              </a:cxn>
            </a:cxnLst>
            <a:rect l="0" t="0" r="r" b="b"/>
            <a:pathLst>
              <a:path w="90" h="74">
                <a:moveTo>
                  <a:pt x="22" y="0"/>
                </a:moveTo>
                <a:cubicBezTo>
                  <a:pt x="22" y="0"/>
                  <a:pt x="0" y="74"/>
                  <a:pt x="15" y="71"/>
                </a:cubicBezTo>
                <a:cubicBezTo>
                  <a:pt x="30" y="69"/>
                  <a:pt x="88" y="60"/>
                  <a:pt x="88" y="60"/>
                </a:cubicBezTo>
                <a:cubicBezTo>
                  <a:pt x="90" y="0"/>
                  <a:pt x="90" y="0"/>
                  <a:pt x="90" y="0"/>
                </a:cubicBezTo>
                <a:lnTo>
                  <a:pt x="22"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5" name="Freeform 79"/>
          <p:cNvSpPr>
            <a:spLocks/>
          </p:cNvSpPr>
          <p:nvPr/>
        </p:nvSpPr>
        <p:spPr bwMode="auto">
          <a:xfrm>
            <a:off x="11351776" y="5443602"/>
            <a:ext cx="197259" cy="180971"/>
          </a:xfrm>
          <a:custGeom>
            <a:avLst/>
            <a:gdLst>
              <a:gd name="T0" fmla="*/ 10 w 109"/>
              <a:gd name="T1" fmla="*/ 0 h 100"/>
              <a:gd name="T2" fmla="*/ 0 w 109"/>
              <a:gd name="T3" fmla="*/ 98 h 100"/>
              <a:gd name="T4" fmla="*/ 105 w 109"/>
              <a:gd name="T5" fmla="*/ 100 h 100"/>
              <a:gd name="T6" fmla="*/ 109 w 109"/>
              <a:gd name="T7" fmla="*/ 5 h 100"/>
              <a:gd name="T8" fmla="*/ 10 w 109"/>
              <a:gd name="T9" fmla="*/ 0 h 100"/>
            </a:gdLst>
            <a:ahLst/>
            <a:cxnLst>
              <a:cxn ang="0">
                <a:pos x="T0" y="T1"/>
              </a:cxn>
              <a:cxn ang="0">
                <a:pos x="T2" y="T3"/>
              </a:cxn>
              <a:cxn ang="0">
                <a:pos x="T4" y="T5"/>
              </a:cxn>
              <a:cxn ang="0">
                <a:pos x="T6" y="T7"/>
              </a:cxn>
              <a:cxn ang="0">
                <a:pos x="T8" y="T9"/>
              </a:cxn>
            </a:cxnLst>
            <a:rect l="0" t="0" r="r" b="b"/>
            <a:pathLst>
              <a:path w="109" h="100">
                <a:moveTo>
                  <a:pt x="10" y="0"/>
                </a:moveTo>
                <a:lnTo>
                  <a:pt x="0" y="98"/>
                </a:lnTo>
                <a:lnTo>
                  <a:pt x="105" y="100"/>
                </a:lnTo>
                <a:lnTo>
                  <a:pt x="109" y="5"/>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6" name="Freeform 80"/>
          <p:cNvSpPr>
            <a:spLocks/>
          </p:cNvSpPr>
          <p:nvPr/>
        </p:nvSpPr>
        <p:spPr bwMode="auto">
          <a:xfrm>
            <a:off x="12158908" y="5503321"/>
            <a:ext cx="218975" cy="186400"/>
          </a:xfrm>
          <a:custGeom>
            <a:avLst/>
            <a:gdLst>
              <a:gd name="T0" fmla="*/ 11 w 121"/>
              <a:gd name="T1" fmla="*/ 9 h 103"/>
              <a:gd name="T2" fmla="*/ 0 w 121"/>
              <a:gd name="T3" fmla="*/ 102 h 103"/>
              <a:gd name="T4" fmla="*/ 110 w 121"/>
              <a:gd name="T5" fmla="*/ 103 h 103"/>
              <a:gd name="T6" fmla="*/ 121 w 121"/>
              <a:gd name="T7" fmla="*/ 0 h 103"/>
              <a:gd name="T8" fmla="*/ 11 w 121"/>
              <a:gd name="T9" fmla="*/ 9 h 103"/>
            </a:gdLst>
            <a:ahLst/>
            <a:cxnLst>
              <a:cxn ang="0">
                <a:pos x="T0" y="T1"/>
              </a:cxn>
              <a:cxn ang="0">
                <a:pos x="T2" y="T3"/>
              </a:cxn>
              <a:cxn ang="0">
                <a:pos x="T4" y="T5"/>
              </a:cxn>
              <a:cxn ang="0">
                <a:pos x="T6" y="T7"/>
              </a:cxn>
              <a:cxn ang="0">
                <a:pos x="T8" y="T9"/>
              </a:cxn>
            </a:cxnLst>
            <a:rect l="0" t="0" r="r" b="b"/>
            <a:pathLst>
              <a:path w="121" h="103">
                <a:moveTo>
                  <a:pt x="11" y="9"/>
                </a:moveTo>
                <a:lnTo>
                  <a:pt x="0" y="102"/>
                </a:lnTo>
                <a:lnTo>
                  <a:pt x="110" y="103"/>
                </a:lnTo>
                <a:lnTo>
                  <a:pt x="121" y="0"/>
                </a:lnTo>
                <a:lnTo>
                  <a:pt x="11" y="9"/>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7" name="Freeform 81"/>
          <p:cNvSpPr>
            <a:spLocks/>
          </p:cNvSpPr>
          <p:nvPr/>
        </p:nvSpPr>
        <p:spPr bwMode="auto">
          <a:xfrm>
            <a:off x="11885641" y="5490654"/>
            <a:ext cx="195449" cy="179162"/>
          </a:xfrm>
          <a:custGeom>
            <a:avLst/>
            <a:gdLst>
              <a:gd name="T0" fmla="*/ 10 w 108"/>
              <a:gd name="T1" fmla="*/ 0 h 99"/>
              <a:gd name="T2" fmla="*/ 0 w 108"/>
              <a:gd name="T3" fmla="*/ 99 h 99"/>
              <a:gd name="T4" fmla="*/ 103 w 108"/>
              <a:gd name="T5" fmla="*/ 99 h 99"/>
              <a:gd name="T6" fmla="*/ 108 w 108"/>
              <a:gd name="T7" fmla="*/ 6 h 99"/>
              <a:gd name="T8" fmla="*/ 10 w 108"/>
              <a:gd name="T9" fmla="*/ 0 h 99"/>
            </a:gdLst>
            <a:ahLst/>
            <a:cxnLst>
              <a:cxn ang="0">
                <a:pos x="T0" y="T1"/>
              </a:cxn>
              <a:cxn ang="0">
                <a:pos x="T2" y="T3"/>
              </a:cxn>
              <a:cxn ang="0">
                <a:pos x="T4" y="T5"/>
              </a:cxn>
              <a:cxn ang="0">
                <a:pos x="T6" y="T7"/>
              </a:cxn>
              <a:cxn ang="0">
                <a:pos x="T8" y="T9"/>
              </a:cxn>
            </a:cxnLst>
            <a:rect l="0" t="0" r="r" b="b"/>
            <a:pathLst>
              <a:path w="108" h="99">
                <a:moveTo>
                  <a:pt x="10" y="0"/>
                </a:moveTo>
                <a:lnTo>
                  <a:pt x="0" y="99"/>
                </a:lnTo>
                <a:lnTo>
                  <a:pt x="103" y="99"/>
                </a:lnTo>
                <a:lnTo>
                  <a:pt x="108" y="6"/>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8" name="Freeform 82"/>
          <p:cNvSpPr>
            <a:spLocks/>
          </p:cNvSpPr>
          <p:nvPr/>
        </p:nvSpPr>
        <p:spPr bwMode="auto">
          <a:xfrm>
            <a:off x="11579800" y="5756680"/>
            <a:ext cx="215357" cy="188210"/>
          </a:xfrm>
          <a:custGeom>
            <a:avLst/>
            <a:gdLst>
              <a:gd name="T0" fmla="*/ 9 w 119"/>
              <a:gd name="T1" fmla="*/ 9 h 104"/>
              <a:gd name="T2" fmla="*/ 0 w 119"/>
              <a:gd name="T3" fmla="*/ 102 h 104"/>
              <a:gd name="T4" fmla="*/ 108 w 119"/>
              <a:gd name="T5" fmla="*/ 104 h 104"/>
              <a:gd name="T6" fmla="*/ 119 w 119"/>
              <a:gd name="T7" fmla="*/ 0 h 104"/>
              <a:gd name="T8" fmla="*/ 9 w 119"/>
              <a:gd name="T9" fmla="*/ 9 h 104"/>
            </a:gdLst>
            <a:ahLst/>
            <a:cxnLst>
              <a:cxn ang="0">
                <a:pos x="T0" y="T1"/>
              </a:cxn>
              <a:cxn ang="0">
                <a:pos x="T2" y="T3"/>
              </a:cxn>
              <a:cxn ang="0">
                <a:pos x="T4" y="T5"/>
              </a:cxn>
              <a:cxn ang="0">
                <a:pos x="T6" y="T7"/>
              </a:cxn>
              <a:cxn ang="0">
                <a:pos x="T8" y="T9"/>
              </a:cxn>
            </a:cxnLst>
            <a:rect l="0" t="0" r="r" b="b"/>
            <a:pathLst>
              <a:path w="119" h="104">
                <a:moveTo>
                  <a:pt x="9" y="9"/>
                </a:moveTo>
                <a:lnTo>
                  <a:pt x="0" y="102"/>
                </a:lnTo>
                <a:lnTo>
                  <a:pt x="108" y="104"/>
                </a:lnTo>
                <a:lnTo>
                  <a:pt x="119" y="0"/>
                </a:lnTo>
                <a:lnTo>
                  <a:pt x="9" y="9"/>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89" name="Freeform 83"/>
          <p:cNvSpPr>
            <a:spLocks/>
          </p:cNvSpPr>
          <p:nvPr/>
        </p:nvSpPr>
        <p:spPr bwMode="auto">
          <a:xfrm>
            <a:off x="11304723" y="5745822"/>
            <a:ext cx="195449" cy="177352"/>
          </a:xfrm>
          <a:custGeom>
            <a:avLst/>
            <a:gdLst>
              <a:gd name="T0" fmla="*/ 10 w 108"/>
              <a:gd name="T1" fmla="*/ 0 h 98"/>
              <a:gd name="T2" fmla="*/ 0 w 108"/>
              <a:gd name="T3" fmla="*/ 97 h 98"/>
              <a:gd name="T4" fmla="*/ 103 w 108"/>
              <a:gd name="T5" fmla="*/ 98 h 98"/>
              <a:gd name="T6" fmla="*/ 108 w 108"/>
              <a:gd name="T7" fmla="*/ 5 h 98"/>
              <a:gd name="T8" fmla="*/ 10 w 108"/>
              <a:gd name="T9" fmla="*/ 0 h 98"/>
            </a:gdLst>
            <a:ahLst/>
            <a:cxnLst>
              <a:cxn ang="0">
                <a:pos x="T0" y="T1"/>
              </a:cxn>
              <a:cxn ang="0">
                <a:pos x="T2" y="T3"/>
              </a:cxn>
              <a:cxn ang="0">
                <a:pos x="T4" y="T5"/>
              </a:cxn>
              <a:cxn ang="0">
                <a:pos x="T6" y="T7"/>
              </a:cxn>
              <a:cxn ang="0">
                <a:pos x="T8" y="T9"/>
              </a:cxn>
            </a:cxnLst>
            <a:rect l="0" t="0" r="r" b="b"/>
            <a:pathLst>
              <a:path w="108" h="98">
                <a:moveTo>
                  <a:pt x="10" y="0"/>
                </a:moveTo>
                <a:lnTo>
                  <a:pt x="0" y="97"/>
                </a:lnTo>
                <a:lnTo>
                  <a:pt x="103" y="98"/>
                </a:lnTo>
                <a:lnTo>
                  <a:pt x="108" y="5"/>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0" name="Freeform 84"/>
          <p:cNvSpPr>
            <a:spLocks/>
          </p:cNvSpPr>
          <p:nvPr/>
        </p:nvSpPr>
        <p:spPr bwMode="auto">
          <a:xfrm>
            <a:off x="12111855" y="5803733"/>
            <a:ext cx="215357" cy="184590"/>
          </a:xfrm>
          <a:custGeom>
            <a:avLst/>
            <a:gdLst>
              <a:gd name="T0" fmla="*/ 9 w 119"/>
              <a:gd name="T1" fmla="*/ 8 h 102"/>
              <a:gd name="T2" fmla="*/ 0 w 119"/>
              <a:gd name="T3" fmla="*/ 101 h 102"/>
              <a:gd name="T4" fmla="*/ 109 w 119"/>
              <a:gd name="T5" fmla="*/ 102 h 102"/>
              <a:gd name="T6" fmla="*/ 119 w 119"/>
              <a:gd name="T7" fmla="*/ 0 h 102"/>
              <a:gd name="T8" fmla="*/ 9 w 119"/>
              <a:gd name="T9" fmla="*/ 8 h 102"/>
            </a:gdLst>
            <a:ahLst/>
            <a:cxnLst>
              <a:cxn ang="0">
                <a:pos x="T0" y="T1"/>
              </a:cxn>
              <a:cxn ang="0">
                <a:pos x="T2" y="T3"/>
              </a:cxn>
              <a:cxn ang="0">
                <a:pos x="T4" y="T5"/>
              </a:cxn>
              <a:cxn ang="0">
                <a:pos x="T6" y="T7"/>
              </a:cxn>
              <a:cxn ang="0">
                <a:pos x="T8" y="T9"/>
              </a:cxn>
            </a:cxnLst>
            <a:rect l="0" t="0" r="r" b="b"/>
            <a:pathLst>
              <a:path w="119" h="102">
                <a:moveTo>
                  <a:pt x="9" y="8"/>
                </a:moveTo>
                <a:lnTo>
                  <a:pt x="0" y="101"/>
                </a:lnTo>
                <a:lnTo>
                  <a:pt x="109" y="102"/>
                </a:lnTo>
                <a:lnTo>
                  <a:pt x="119" y="0"/>
                </a:lnTo>
                <a:lnTo>
                  <a:pt x="9"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1" name="Freeform 85"/>
          <p:cNvSpPr>
            <a:spLocks/>
          </p:cNvSpPr>
          <p:nvPr/>
        </p:nvSpPr>
        <p:spPr bwMode="auto">
          <a:xfrm>
            <a:off x="11836778" y="5789256"/>
            <a:ext cx="195449" cy="180971"/>
          </a:xfrm>
          <a:custGeom>
            <a:avLst/>
            <a:gdLst>
              <a:gd name="T0" fmla="*/ 10 w 108"/>
              <a:gd name="T1" fmla="*/ 0 h 100"/>
              <a:gd name="T2" fmla="*/ 0 w 108"/>
              <a:gd name="T3" fmla="*/ 99 h 100"/>
              <a:gd name="T4" fmla="*/ 104 w 108"/>
              <a:gd name="T5" fmla="*/ 100 h 100"/>
              <a:gd name="T6" fmla="*/ 108 w 108"/>
              <a:gd name="T7" fmla="*/ 6 h 100"/>
              <a:gd name="T8" fmla="*/ 10 w 108"/>
              <a:gd name="T9" fmla="*/ 0 h 100"/>
            </a:gdLst>
            <a:ahLst/>
            <a:cxnLst>
              <a:cxn ang="0">
                <a:pos x="T0" y="T1"/>
              </a:cxn>
              <a:cxn ang="0">
                <a:pos x="T2" y="T3"/>
              </a:cxn>
              <a:cxn ang="0">
                <a:pos x="T4" y="T5"/>
              </a:cxn>
              <a:cxn ang="0">
                <a:pos x="T6" y="T7"/>
              </a:cxn>
              <a:cxn ang="0">
                <a:pos x="T8" y="T9"/>
              </a:cxn>
            </a:cxnLst>
            <a:rect l="0" t="0" r="r" b="b"/>
            <a:pathLst>
              <a:path w="108" h="100">
                <a:moveTo>
                  <a:pt x="10" y="0"/>
                </a:moveTo>
                <a:lnTo>
                  <a:pt x="0" y="99"/>
                </a:lnTo>
                <a:lnTo>
                  <a:pt x="104" y="100"/>
                </a:lnTo>
                <a:lnTo>
                  <a:pt x="108" y="6"/>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2" name="Freeform 86"/>
          <p:cNvSpPr>
            <a:spLocks/>
          </p:cNvSpPr>
          <p:nvPr/>
        </p:nvSpPr>
        <p:spPr bwMode="auto">
          <a:xfrm>
            <a:off x="11529128" y="6057093"/>
            <a:ext cx="218975" cy="186400"/>
          </a:xfrm>
          <a:custGeom>
            <a:avLst/>
            <a:gdLst>
              <a:gd name="T0" fmla="*/ 11 w 121"/>
              <a:gd name="T1" fmla="*/ 8 h 103"/>
              <a:gd name="T2" fmla="*/ 0 w 121"/>
              <a:gd name="T3" fmla="*/ 101 h 103"/>
              <a:gd name="T4" fmla="*/ 109 w 121"/>
              <a:gd name="T5" fmla="*/ 103 h 103"/>
              <a:gd name="T6" fmla="*/ 121 w 121"/>
              <a:gd name="T7" fmla="*/ 0 h 103"/>
              <a:gd name="T8" fmla="*/ 11 w 121"/>
              <a:gd name="T9" fmla="*/ 8 h 103"/>
            </a:gdLst>
            <a:ahLst/>
            <a:cxnLst>
              <a:cxn ang="0">
                <a:pos x="T0" y="T1"/>
              </a:cxn>
              <a:cxn ang="0">
                <a:pos x="T2" y="T3"/>
              </a:cxn>
              <a:cxn ang="0">
                <a:pos x="T4" y="T5"/>
              </a:cxn>
              <a:cxn ang="0">
                <a:pos x="T6" y="T7"/>
              </a:cxn>
              <a:cxn ang="0">
                <a:pos x="T8" y="T9"/>
              </a:cxn>
            </a:cxnLst>
            <a:rect l="0" t="0" r="r" b="b"/>
            <a:pathLst>
              <a:path w="121" h="103">
                <a:moveTo>
                  <a:pt x="11" y="8"/>
                </a:moveTo>
                <a:lnTo>
                  <a:pt x="0" y="101"/>
                </a:lnTo>
                <a:lnTo>
                  <a:pt x="109" y="103"/>
                </a:lnTo>
                <a:lnTo>
                  <a:pt x="121" y="0"/>
                </a:lnTo>
                <a:lnTo>
                  <a:pt x="11" y="8"/>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3" name="Freeform 87"/>
          <p:cNvSpPr>
            <a:spLocks/>
          </p:cNvSpPr>
          <p:nvPr/>
        </p:nvSpPr>
        <p:spPr bwMode="auto">
          <a:xfrm>
            <a:off x="11254052" y="6044425"/>
            <a:ext cx="197259" cy="177352"/>
          </a:xfrm>
          <a:custGeom>
            <a:avLst/>
            <a:gdLst>
              <a:gd name="T0" fmla="*/ 11 w 109"/>
              <a:gd name="T1" fmla="*/ 0 h 98"/>
              <a:gd name="T2" fmla="*/ 0 w 109"/>
              <a:gd name="T3" fmla="*/ 98 h 98"/>
              <a:gd name="T4" fmla="*/ 104 w 109"/>
              <a:gd name="T5" fmla="*/ 98 h 98"/>
              <a:gd name="T6" fmla="*/ 109 w 109"/>
              <a:gd name="T7" fmla="*/ 5 h 98"/>
              <a:gd name="T8" fmla="*/ 11 w 109"/>
              <a:gd name="T9" fmla="*/ 0 h 98"/>
            </a:gdLst>
            <a:ahLst/>
            <a:cxnLst>
              <a:cxn ang="0">
                <a:pos x="T0" y="T1"/>
              </a:cxn>
              <a:cxn ang="0">
                <a:pos x="T2" y="T3"/>
              </a:cxn>
              <a:cxn ang="0">
                <a:pos x="T4" y="T5"/>
              </a:cxn>
              <a:cxn ang="0">
                <a:pos x="T6" y="T7"/>
              </a:cxn>
              <a:cxn ang="0">
                <a:pos x="T8" y="T9"/>
              </a:cxn>
            </a:cxnLst>
            <a:rect l="0" t="0" r="r" b="b"/>
            <a:pathLst>
              <a:path w="109" h="98">
                <a:moveTo>
                  <a:pt x="11" y="0"/>
                </a:moveTo>
                <a:lnTo>
                  <a:pt x="0" y="98"/>
                </a:lnTo>
                <a:lnTo>
                  <a:pt x="104" y="98"/>
                </a:lnTo>
                <a:lnTo>
                  <a:pt x="109" y="5"/>
                </a:lnTo>
                <a:lnTo>
                  <a:pt x="11"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4" name="Freeform 88"/>
          <p:cNvSpPr>
            <a:spLocks/>
          </p:cNvSpPr>
          <p:nvPr/>
        </p:nvSpPr>
        <p:spPr bwMode="auto">
          <a:xfrm>
            <a:off x="12062993" y="6102336"/>
            <a:ext cx="215357" cy="188210"/>
          </a:xfrm>
          <a:custGeom>
            <a:avLst/>
            <a:gdLst>
              <a:gd name="T0" fmla="*/ 10 w 119"/>
              <a:gd name="T1" fmla="*/ 10 h 104"/>
              <a:gd name="T2" fmla="*/ 0 w 119"/>
              <a:gd name="T3" fmla="*/ 103 h 104"/>
              <a:gd name="T4" fmla="*/ 108 w 119"/>
              <a:gd name="T5" fmla="*/ 104 h 104"/>
              <a:gd name="T6" fmla="*/ 119 w 119"/>
              <a:gd name="T7" fmla="*/ 0 h 104"/>
              <a:gd name="T8" fmla="*/ 10 w 119"/>
              <a:gd name="T9" fmla="*/ 10 h 104"/>
            </a:gdLst>
            <a:ahLst/>
            <a:cxnLst>
              <a:cxn ang="0">
                <a:pos x="T0" y="T1"/>
              </a:cxn>
              <a:cxn ang="0">
                <a:pos x="T2" y="T3"/>
              </a:cxn>
              <a:cxn ang="0">
                <a:pos x="T4" y="T5"/>
              </a:cxn>
              <a:cxn ang="0">
                <a:pos x="T6" y="T7"/>
              </a:cxn>
              <a:cxn ang="0">
                <a:pos x="T8" y="T9"/>
              </a:cxn>
            </a:cxnLst>
            <a:rect l="0" t="0" r="r" b="b"/>
            <a:pathLst>
              <a:path w="119" h="104">
                <a:moveTo>
                  <a:pt x="10" y="10"/>
                </a:moveTo>
                <a:lnTo>
                  <a:pt x="0" y="103"/>
                </a:lnTo>
                <a:lnTo>
                  <a:pt x="108" y="104"/>
                </a:lnTo>
                <a:lnTo>
                  <a:pt x="119" y="0"/>
                </a:lnTo>
                <a:lnTo>
                  <a:pt x="10" y="1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5" name="Freeform 89"/>
          <p:cNvSpPr>
            <a:spLocks/>
          </p:cNvSpPr>
          <p:nvPr/>
        </p:nvSpPr>
        <p:spPr bwMode="auto">
          <a:xfrm>
            <a:off x="11787917" y="6091478"/>
            <a:ext cx="197259" cy="177352"/>
          </a:xfrm>
          <a:custGeom>
            <a:avLst/>
            <a:gdLst>
              <a:gd name="T0" fmla="*/ 10 w 109"/>
              <a:gd name="T1" fmla="*/ 0 h 98"/>
              <a:gd name="T2" fmla="*/ 0 w 109"/>
              <a:gd name="T3" fmla="*/ 97 h 98"/>
              <a:gd name="T4" fmla="*/ 103 w 109"/>
              <a:gd name="T5" fmla="*/ 98 h 98"/>
              <a:gd name="T6" fmla="*/ 109 w 109"/>
              <a:gd name="T7" fmla="*/ 5 h 98"/>
              <a:gd name="T8" fmla="*/ 10 w 109"/>
              <a:gd name="T9" fmla="*/ 0 h 98"/>
            </a:gdLst>
            <a:ahLst/>
            <a:cxnLst>
              <a:cxn ang="0">
                <a:pos x="T0" y="T1"/>
              </a:cxn>
              <a:cxn ang="0">
                <a:pos x="T2" y="T3"/>
              </a:cxn>
              <a:cxn ang="0">
                <a:pos x="T4" y="T5"/>
              </a:cxn>
              <a:cxn ang="0">
                <a:pos x="T6" y="T7"/>
              </a:cxn>
              <a:cxn ang="0">
                <a:pos x="T8" y="T9"/>
              </a:cxn>
            </a:cxnLst>
            <a:rect l="0" t="0" r="r" b="b"/>
            <a:pathLst>
              <a:path w="109" h="98">
                <a:moveTo>
                  <a:pt x="10" y="0"/>
                </a:moveTo>
                <a:lnTo>
                  <a:pt x="0" y="97"/>
                </a:lnTo>
                <a:lnTo>
                  <a:pt x="103" y="98"/>
                </a:lnTo>
                <a:lnTo>
                  <a:pt x="109" y="5"/>
                </a:lnTo>
                <a:lnTo>
                  <a:pt x="10" y="0"/>
                </a:lnTo>
                <a:close/>
              </a:path>
            </a:pathLst>
          </a:custGeom>
          <a:solidFill>
            <a:srgbClr val="005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6" name="Freeform 90"/>
          <p:cNvSpPr>
            <a:spLocks/>
          </p:cNvSpPr>
          <p:nvPr/>
        </p:nvSpPr>
        <p:spPr bwMode="auto">
          <a:xfrm>
            <a:off x="5890069" y="2303754"/>
            <a:ext cx="1413385" cy="3451119"/>
          </a:xfrm>
          <a:custGeom>
            <a:avLst/>
            <a:gdLst>
              <a:gd name="T0" fmla="*/ 9 w 781"/>
              <a:gd name="T1" fmla="*/ 39 h 1907"/>
              <a:gd name="T2" fmla="*/ 0 w 781"/>
              <a:gd name="T3" fmla="*/ 1907 h 1907"/>
              <a:gd name="T4" fmla="*/ 762 w 781"/>
              <a:gd name="T5" fmla="*/ 1907 h 1907"/>
              <a:gd name="T6" fmla="*/ 781 w 781"/>
              <a:gd name="T7" fmla="*/ 0 h 1907"/>
              <a:gd name="T8" fmla="*/ 9 w 781"/>
              <a:gd name="T9" fmla="*/ 39 h 1907"/>
            </a:gdLst>
            <a:ahLst/>
            <a:cxnLst>
              <a:cxn ang="0">
                <a:pos x="T0" y="T1"/>
              </a:cxn>
              <a:cxn ang="0">
                <a:pos x="T2" y="T3"/>
              </a:cxn>
              <a:cxn ang="0">
                <a:pos x="T4" y="T5"/>
              </a:cxn>
              <a:cxn ang="0">
                <a:pos x="T6" y="T7"/>
              </a:cxn>
              <a:cxn ang="0">
                <a:pos x="T8" y="T9"/>
              </a:cxn>
            </a:cxnLst>
            <a:rect l="0" t="0" r="r" b="b"/>
            <a:pathLst>
              <a:path w="781" h="1907">
                <a:moveTo>
                  <a:pt x="9" y="39"/>
                </a:moveTo>
                <a:lnTo>
                  <a:pt x="0" y="1907"/>
                </a:lnTo>
                <a:lnTo>
                  <a:pt x="762" y="1907"/>
                </a:lnTo>
                <a:lnTo>
                  <a:pt x="781" y="0"/>
                </a:lnTo>
                <a:lnTo>
                  <a:pt x="9" y="39"/>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7" name="Freeform 91"/>
          <p:cNvSpPr>
            <a:spLocks/>
          </p:cNvSpPr>
          <p:nvPr/>
        </p:nvSpPr>
        <p:spPr bwMode="auto">
          <a:xfrm>
            <a:off x="6116283" y="1815131"/>
            <a:ext cx="995341" cy="454238"/>
          </a:xfrm>
          <a:custGeom>
            <a:avLst/>
            <a:gdLst>
              <a:gd name="T0" fmla="*/ 0 w 420"/>
              <a:gd name="T1" fmla="*/ 192 h 192"/>
              <a:gd name="T2" fmla="*/ 420 w 420"/>
              <a:gd name="T3" fmla="*/ 192 h 192"/>
              <a:gd name="T4" fmla="*/ 213 w 420"/>
              <a:gd name="T5" fmla="*/ 0 h 192"/>
              <a:gd name="T6" fmla="*/ 0 w 420"/>
              <a:gd name="T7" fmla="*/ 192 h 192"/>
            </a:gdLst>
            <a:ahLst/>
            <a:cxnLst>
              <a:cxn ang="0">
                <a:pos x="T0" y="T1"/>
              </a:cxn>
              <a:cxn ang="0">
                <a:pos x="T2" y="T3"/>
              </a:cxn>
              <a:cxn ang="0">
                <a:pos x="T4" y="T5"/>
              </a:cxn>
              <a:cxn ang="0">
                <a:pos x="T6" y="T7"/>
              </a:cxn>
            </a:cxnLst>
            <a:rect l="0" t="0" r="r" b="b"/>
            <a:pathLst>
              <a:path w="420" h="192">
                <a:moveTo>
                  <a:pt x="0" y="192"/>
                </a:moveTo>
                <a:cubicBezTo>
                  <a:pt x="420" y="192"/>
                  <a:pt x="420" y="192"/>
                  <a:pt x="420" y="192"/>
                </a:cubicBezTo>
                <a:cubicBezTo>
                  <a:pt x="420" y="192"/>
                  <a:pt x="405" y="0"/>
                  <a:pt x="213" y="0"/>
                </a:cubicBezTo>
                <a:cubicBezTo>
                  <a:pt x="51" y="0"/>
                  <a:pt x="0" y="192"/>
                  <a:pt x="0" y="192"/>
                </a:cubicBez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8" name="Freeform 92"/>
          <p:cNvSpPr>
            <a:spLocks/>
          </p:cNvSpPr>
          <p:nvPr/>
        </p:nvSpPr>
        <p:spPr bwMode="auto">
          <a:xfrm>
            <a:off x="6009510" y="2146310"/>
            <a:ext cx="1190790" cy="280506"/>
          </a:xfrm>
          <a:custGeom>
            <a:avLst/>
            <a:gdLst>
              <a:gd name="T0" fmla="*/ 0 w 658"/>
              <a:gd name="T1" fmla="*/ 49 h 155"/>
              <a:gd name="T2" fmla="*/ 11 w 658"/>
              <a:gd name="T3" fmla="*/ 155 h 155"/>
              <a:gd name="T4" fmla="*/ 658 w 658"/>
              <a:gd name="T5" fmla="*/ 115 h 155"/>
              <a:gd name="T6" fmla="*/ 658 w 658"/>
              <a:gd name="T7" fmla="*/ 0 h 155"/>
              <a:gd name="T8" fmla="*/ 0 w 658"/>
              <a:gd name="T9" fmla="*/ 49 h 155"/>
            </a:gdLst>
            <a:ahLst/>
            <a:cxnLst>
              <a:cxn ang="0">
                <a:pos x="T0" y="T1"/>
              </a:cxn>
              <a:cxn ang="0">
                <a:pos x="T2" y="T3"/>
              </a:cxn>
              <a:cxn ang="0">
                <a:pos x="T4" y="T5"/>
              </a:cxn>
              <a:cxn ang="0">
                <a:pos x="T6" y="T7"/>
              </a:cxn>
              <a:cxn ang="0">
                <a:pos x="T8" y="T9"/>
              </a:cxn>
            </a:cxnLst>
            <a:rect l="0" t="0" r="r" b="b"/>
            <a:pathLst>
              <a:path w="658" h="155">
                <a:moveTo>
                  <a:pt x="0" y="49"/>
                </a:moveTo>
                <a:lnTo>
                  <a:pt x="11" y="155"/>
                </a:lnTo>
                <a:lnTo>
                  <a:pt x="658" y="115"/>
                </a:lnTo>
                <a:lnTo>
                  <a:pt x="658" y="0"/>
                </a:lnTo>
                <a:lnTo>
                  <a:pt x="0" y="49"/>
                </a:lnTo>
                <a:close/>
              </a:path>
            </a:pathLst>
          </a:custGeom>
          <a:solidFill>
            <a:srgbClr val="5FBC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9" name="Freeform 93"/>
          <p:cNvSpPr>
            <a:spLocks/>
          </p:cNvSpPr>
          <p:nvPr/>
        </p:nvSpPr>
        <p:spPr bwMode="auto">
          <a:xfrm>
            <a:off x="6290016" y="1901998"/>
            <a:ext cx="665974" cy="452428"/>
          </a:xfrm>
          <a:custGeom>
            <a:avLst/>
            <a:gdLst>
              <a:gd name="T0" fmla="*/ 0 w 281"/>
              <a:gd name="T1" fmla="*/ 191 h 191"/>
              <a:gd name="T2" fmla="*/ 148 w 281"/>
              <a:gd name="T3" fmla="*/ 14 h 191"/>
              <a:gd name="T4" fmla="*/ 273 w 281"/>
              <a:gd name="T5" fmla="*/ 177 h 191"/>
              <a:gd name="T6" fmla="*/ 0 w 281"/>
              <a:gd name="T7" fmla="*/ 191 h 191"/>
            </a:gdLst>
            <a:ahLst/>
            <a:cxnLst>
              <a:cxn ang="0">
                <a:pos x="T0" y="T1"/>
              </a:cxn>
              <a:cxn ang="0">
                <a:pos x="T2" y="T3"/>
              </a:cxn>
              <a:cxn ang="0">
                <a:pos x="T4" y="T5"/>
              </a:cxn>
              <a:cxn ang="0">
                <a:pos x="T6" y="T7"/>
              </a:cxn>
            </a:cxnLst>
            <a:rect l="0" t="0" r="r" b="b"/>
            <a:pathLst>
              <a:path w="281" h="191">
                <a:moveTo>
                  <a:pt x="0" y="191"/>
                </a:moveTo>
                <a:cubicBezTo>
                  <a:pt x="0" y="191"/>
                  <a:pt x="15" y="0"/>
                  <a:pt x="148" y="14"/>
                </a:cubicBezTo>
                <a:cubicBezTo>
                  <a:pt x="281" y="29"/>
                  <a:pt x="273" y="177"/>
                  <a:pt x="273" y="177"/>
                </a:cubicBezTo>
                <a:lnTo>
                  <a:pt x="0" y="191"/>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0" name="Freeform 94"/>
          <p:cNvSpPr>
            <a:spLocks/>
          </p:cNvSpPr>
          <p:nvPr/>
        </p:nvSpPr>
        <p:spPr bwMode="auto">
          <a:xfrm>
            <a:off x="6081898" y="2548064"/>
            <a:ext cx="262409" cy="298602"/>
          </a:xfrm>
          <a:custGeom>
            <a:avLst/>
            <a:gdLst>
              <a:gd name="T0" fmla="*/ 0 w 145"/>
              <a:gd name="T1" fmla="*/ 0 h 165"/>
              <a:gd name="T2" fmla="*/ 19 w 145"/>
              <a:gd name="T3" fmla="*/ 165 h 165"/>
              <a:gd name="T4" fmla="*/ 145 w 145"/>
              <a:gd name="T5" fmla="*/ 136 h 165"/>
              <a:gd name="T6" fmla="*/ 135 w 145"/>
              <a:gd name="T7" fmla="*/ 19 h 165"/>
              <a:gd name="T8" fmla="*/ 0 w 145"/>
              <a:gd name="T9" fmla="*/ 0 h 165"/>
            </a:gdLst>
            <a:ahLst/>
            <a:cxnLst>
              <a:cxn ang="0">
                <a:pos x="T0" y="T1"/>
              </a:cxn>
              <a:cxn ang="0">
                <a:pos x="T2" y="T3"/>
              </a:cxn>
              <a:cxn ang="0">
                <a:pos x="T4" y="T5"/>
              </a:cxn>
              <a:cxn ang="0">
                <a:pos x="T6" y="T7"/>
              </a:cxn>
              <a:cxn ang="0">
                <a:pos x="T8" y="T9"/>
              </a:cxn>
            </a:cxnLst>
            <a:rect l="0" t="0" r="r" b="b"/>
            <a:pathLst>
              <a:path w="145" h="165">
                <a:moveTo>
                  <a:pt x="0" y="0"/>
                </a:moveTo>
                <a:lnTo>
                  <a:pt x="19" y="165"/>
                </a:lnTo>
                <a:lnTo>
                  <a:pt x="145" y="136"/>
                </a:lnTo>
                <a:lnTo>
                  <a:pt x="135" y="19"/>
                </a:lnTo>
                <a:lnTo>
                  <a:pt x="0" y="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1" name="Freeform 95"/>
          <p:cNvSpPr>
            <a:spLocks/>
          </p:cNvSpPr>
          <p:nvPr/>
        </p:nvSpPr>
        <p:spPr bwMode="auto">
          <a:xfrm>
            <a:off x="6465557" y="2548064"/>
            <a:ext cx="191829" cy="246121"/>
          </a:xfrm>
          <a:custGeom>
            <a:avLst/>
            <a:gdLst>
              <a:gd name="T0" fmla="*/ 10 w 106"/>
              <a:gd name="T1" fmla="*/ 0 h 136"/>
              <a:gd name="T2" fmla="*/ 0 w 106"/>
              <a:gd name="T3" fmla="*/ 125 h 136"/>
              <a:gd name="T4" fmla="*/ 106 w 106"/>
              <a:gd name="T5" fmla="*/ 136 h 136"/>
              <a:gd name="T6" fmla="*/ 97 w 106"/>
              <a:gd name="T7" fmla="*/ 10 h 136"/>
              <a:gd name="T8" fmla="*/ 10 w 106"/>
              <a:gd name="T9" fmla="*/ 0 h 136"/>
            </a:gdLst>
            <a:ahLst/>
            <a:cxnLst>
              <a:cxn ang="0">
                <a:pos x="T0" y="T1"/>
              </a:cxn>
              <a:cxn ang="0">
                <a:pos x="T2" y="T3"/>
              </a:cxn>
              <a:cxn ang="0">
                <a:pos x="T4" y="T5"/>
              </a:cxn>
              <a:cxn ang="0">
                <a:pos x="T6" y="T7"/>
              </a:cxn>
              <a:cxn ang="0">
                <a:pos x="T8" y="T9"/>
              </a:cxn>
            </a:cxnLst>
            <a:rect l="0" t="0" r="r" b="b"/>
            <a:pathLst>
              <a:path w="106" h="136">
                <a:moveTo>
                  <a:pt x="10" y="0"/>
                </a:moveTo>
                <a:lnTo>
                  <a:pt x="0" y="125"/>
                </a:lnTo>
                <a:lnTo>
                  <a:pt x="106" y="136"/>
                </a:lnTo>
                <a:lnTo>
                  <a:pt x="97" y="10"/>
                </a:lnTo>
                <a:lnTo>
                  <a:pt x="10" y="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2" name="Freeform 96"/>
          <p:cNvSpPr>
            <a:spLocks/>
          </p:cNvSpPr>
          <p:nvPr/>
        </p:nvSpPr>
        <p:spPr bwMode="auto">
          <a:xfrm>
            <a:off x="6744252" y="2495583"/>
            <a:ext cx="296793" cy="298602"/>
          </a:xfrm>
          <a:custGeom>
            <a:avLst/>
            <a:gdLst>
              <a:gd name="T0" fmla="*/ 0 w 164"/>
              <a:gd name="T1" fmla="*/ 29 h 165"/>
              <a:gd name="T2" fmla="*/ 10 w 164"/>
              <a:gd name="T3" fmla="*/ 165 h 165"/>
              <a:gd name="T4" fmla="*/ 164 w 164"/>
              <a:gd name="T5" fmla="*/ 154 h 165"/>
              <a:gd name="T6" fmla="*/ 155 w 164"/>
              <a:gd name="T7" fmla="*/ 0 h 165"/>
              <a:gd name="T8" fmla="*/ 0 w 164"/>
              <a:gd name="T9" fmla="*/ 29 h 165"/>
            </a:gdLst>
            <a:ahLst/>
            <a:cxnLst>
              <a:cxn ang="0">
                <a:pos x="T0" y="T1"/>
              </a:cxn>
              <a:cxn ang="0">
                <a:pos x="T2" y="T3"/>
              </a:cxn>
              <a:cxn ang="0">
                <a:pos x="T4" y="T5"/>
              </a:cxn>
              <a:cxn ang="0">
                <a:pos x="T6" y="T7"/>
              </a:cxn>
              <a:cxn ang="0">
                <a:pos x="T8" y="T9"/>
              </a:cxn>
            </a:cxnLst>
            <a:rect l="0" t="0" r="r" b="b"/>
            <a:pathLst>
              <a:path w="164" h="165">
                <a:moveTo>
                  <a:pt x="0" y="29"/>
                </a:moveTo>
                <a:lnTo>
                  <a:pt x="10" y="165"/>
                </a:lnTo>
                <a:lnTo>
                  <a:pt x="164" y="154"/>
                </a:lnTo>
                <a:lnTo>
                  <a:pt x="155" y="0"/>
                </a:lnTo>
                <a:lnTo>
                  <a:pt x="0" y="29"/>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3" name="Freeform 97"/>
          <p:cNvSpPr>
            <a:spLocks/>
          </p:cNvSpPr>
          <p:nvPr/>
        </p:nvSpPr>
        <p:spPr bwMode="auto">
          <a:xfrm>
            <a:off x="6116283" y="2986015"/>
            <a:ext cx="260599" cy="314889"/>
          </a:xfrm>
          <a:custGeom>
            <a:avLst/>
            <a:gdLst>
              <a:gd name="T0" fmla="*/ 0 w 144"/>
              <a:gd name="T1" fmla="*/ 29 h 174"/>
              <a:gd name="T2" fmla="*/ 10 w 144"/>
              <a:gd name="T3" fmla="*/ 174 h 174"/>
              <a:gd name="T4" fmla="*/ 144 w 144"/>
              <a:gd name="T5" fmla="*/ 154 h 174"/>
              <a:gd name="T6" fmla="*/ 135 w 144"/>
              <a:gd name="T7" fmla="*/ 0 h 174"/>
              <a:gd name="T8" fmla="*/ 0 w 144"/>
              <a:gd name="T9" fmla="*/ 29 h 174"/>
            </a:gdLst>
            <a:ahLst/>
            <a:cxnLst>
              <a:cxn ang="0">
                <a:pos x="T0" y="T1"/>
              </a:cxn>
              <a:cxn ang="0">
                <a:pos x="T2" y="T3"/>
              </a:cxn>
              <a:cxn ang="0">
                <a:pos x="T4" y="T5"/>
              </a:cxn>
              <a:cxn ang="0">
                <a:pos x="T6" y="T7"/>
              </a:cxn>
              <a:cxn ang="0">
                <a:pos x="T8" y="T9"/>
              </a:cxn>
            </a:cxnLst>
            <a:rect l="0" t="0" r="r" b="b"/>
            <a:pathLst>
              <a:path w="144" h="174">
                <a:moveTo>
                  <a:pt x="0" y="29"/>
                </a:moveTo>
                <a:lnTo>
                  <a:pt x="10" y="174"/>
                </a:lnTo>
                <a:lnTo>
                  <a:pt x="144" y="154"/>
                </a:lnTo>
                <a:lnTo>
                  <a:pt x="135" y="0"/>
                </a:lnTo>
                <a:lnTo>
                  <a:pt x="0" y="29"/>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4" name="Freeform 98"/>
          <p:cNvSpPr>
            <a:spLocks/>
          </p:cNvSpPr>
          <p:nvPr/>
        </p:nvSpPr>
        <p:spPr bwMode="auto">
          <a:xfrm>
            <a:off x="6499941" y="2966107"/>
            <a:ext cx="316700" cy="264218"/>
          </a:xfrm>
          <a:custGeom>
            <a:avLst/>
            <a:gdLst>
              <a:gd name="T0" fmla="*/ 20 w 175"/>
              <a:gd name="T1" fmla="*/ 20 h 146"/>
              <a:gd name="T2" fmla="*/ 0 w 175"/>
              <a:gd name="T3" fmla="*/ 146 h 146"/>
              <a:gd name="T4" fmla="*/ 175 w 175"/>
              <a:gd name="T5" fmla="*/ 126 h 146"/>
              <a:gd name="T6" fmla="*/ 155 w 175"/>
              <a:gd name="T7" fmla="*/ 0 h 146"/>
              <a:gd name="T8" fmla="*/ 20 w 175"/>
              <a:gd name="T9" fmla="*/ 20 h 146"/>
            </a:gdLst>
            <a:ahLst/>
            <a:cxnLst>
              <a:cxn ang="0">
                <a:pos x="T0" y="T1"/>
              </a:cxn>
              <a:cxn ang="0">
                <a:pos x="T2" y="T3"/>
              </a:cxn>
              <a:cxn ang="0">
                <a:pos x="T4" y="T5"/>
              </a:cxn>
              <a:cxn ang="0">
                <a:pos x="T6" y="T7"/>
              </a:cxn>
              <a:cxn ang="0">
                <a:pos x="T8" y="T9"/>
              </a:cxn>
            </a:cxnLst>
            <a:rect l="0" t="0" r="r" b="b"/>
            <a:pathLst>
              <a:path w="175" h="146">
                <a:moveTo>
                  <a:pt x="20" y="20"/>
                </a:moveTo>
                <a:lnTo>
                  <a:pt x="0" y="146"/>
                </a:lnTo>
                <a:lnTo>
                  <a:pt x="175" y="126"/>
                </a:lnTo>
                <a:lnTo>
                  <a:pt x="155" y="0"/>
                </a:lnTo>
                <a:lnTo>
                  <a:pt x="20" y="2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5" name="Freeform 99"/>
          <p:cNvSpPr>
            <a:spLocks/>
          </p:cNvSpPr>
          <p:nvPr/>
        </p:nvSpPr>
        <p:spPr bwMode="auto">
          <a:xfrm>
            <a:off x="6885410" y="2933532"/>
            <a:ext cx="191829" cy="296792"/>
          </a:xfrm>
          <a:custGeom>
            <a:avLst/>
            <a:gdLst>
              <a:gd name="T0" fmla="*/ 9 w 106"/>
              <a:gd name="T1" fmla="*/ 18 h 164"/>
              <a:gd name="T2" fmla="*/ 0 w 106"/>
              <a:gd name="T3" fmla="*/ 164 h 164"/>
              <a:gd name="T4" fmla="*/ 106 w 106"/>
              <a:gd name="T5" fmla="*/ 135 h 164"/>
              <a:gd name="T6" fmla="*/ 106 w 106"/>
              <a:gd name="T7" fmla="*/ 0 h 164"/>
              <a:gd name="T8" fmla="*/ 9 w 106"/>
              <a:gd name="T9" fmla="*/ 18 h 164"/>
            </a:gdLst>
            <a:ahLst/>
            <a:cxnLst>
              <a:cxn ang="0">
                <a:pos x="T0" y="T1"/>
              </a:cxn>
              <a:cxn ang="0">
                <a:pos x="T2" y="T3"/>
              </a:cxn>
              <a:cxn ang="0">
                <a:pos x="T4" y="T5"/>
              </a:cxn>
              <a:cxn ang="0">
                <a:pos x="T6" y="T7"/>
              </a:cxn>
              <a:cxn ang="0">
                <a:pos x="T8" y="T9"/>
              </a:cxn>
            </a:cxnLst>
            <a:rect l="0" t="0" r="r" b="b"/>
            <a:pathLst>
              <a:path w="106" h="164">
                <a:moveTo>
                  <a:pt x="9" y="18"/>
                </a:moveTo>
                <a:lnTo>
                  <a:pt x="0" y="164"/>
                </a:lnTo>
                <a:lnTo>
                  <a:pt x="106" y="135"/>
                </a:lnTo>
                <a:lnTo>
                  <a:pt x="106" y="0"/>
                </a:lnTo>
                <a:lnTo>
                  <a:pt x="9" y="18"/>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6" name="Freeform 100"/>
          <p:cNvSpPr>
            <a:spLocks/>
          </p:cNvSpPr>
          <p:nvPr/>
        </p:nvSpPr>
        <p:spPr bwMode="auto">
          <a:xfrm>
            <a:off x="6081898" y="3438442"/>
            <a:ext cx="294984" cy="334797"/>
          </a:xfrm>
          <a:custGeom>
            <a:avLst/>
            <a:gdLst>
              <a:gd name="T0" fmla="*/ 0 w 163"/>
              <a:gd name="T1" fmla="*/ 20 h 185"/>
              <a:gd name="T2" fmla="*/ 0 w 163"/>
              <a:gd name="T3" fmla="*/ 185 h 185"/>
              <a:gd name="T4" fmla="*/ 163 w 163"/>
              <a:gd name="T5" fmla="*/ 155 h 185"/>
              <a:gd name="T6" fmla="*/ 145 w 163"/>
              <a:gd name="T7" fmla="*/ 0 h 185"/>
              <a:gd name="T8" fmla="*/ 0 w 163"/>
              <a:gd name="T9" fmla="*/ 20 h 185"/>
            </a:gdLst>
            <a:ahLst/>
            <a:cxnLst>
              <a:cxn ang="0">
                <a:pos x="T0" y="T1"/>
              </a:cxn>
              <a:cxn ang="0">
                <a:pos x="T2" y="T3"/>
              </a:cxn>
              <a:cxn ang="0">
                <a:pos x="T4" y="T5"/>
              </a:cxn>
              <a:cxn ang="0">
                <a:pos x="T6" y="T7"/>
              </a:cxn>
              <a:cxn ang="0">
                <a:pos x="T8" y="T9"/>
              </a:cxn>
            </a:cxnLst>
            <a:rect l="0" t="0" r="r" b="b"/>
            <a:pathLst>
              <a:path w="163" h="185">
                <a:moveTo>
                  <a:pt x="0" y="20"/>
                </a:moveTo>
                <a:lnTo>
                  <a:pt x="0" y="185"/>
                </a:lnTo>
                <a:lnTo>
                  <a:pt x="163" y="155"/>
                </a:lnTo>
                <a:lnTo>
                  <a:pt x="145" y="0"/>
                </a:lnTo>
                <a:lnTo>
                  <a:pt x="0" y="2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7" name="Freeform 101"/>
          <p:cNvSpPr>
            <a:spLocks/>
          </p:cNvSpPr>
          <p:nvPr/>
        </p:nvSpPr>
        <p:spPr bwMode="auto">
          <a:xfrm>
            <a:off x="6483654" y="3369672"/>
            <a:ext cx="278696" cy="383659"/>
          </a:xfrm>
          <a:custGeom>
            <a:avLst/>
            <a:gdLst>
              <a:gd name="T0" fmla="*/ 9 w 154"/>
              <a:gd name="T1" fmla="*/ 20 h 212"/>
              <a:gd name="T2" fmla="*/ 0 w 154"/>
              <a:gd name="T3" fmla="*/ 212 h 212"/>
              <a:gd name="T4" fmla="*/ 154 w 154"/>
              <a:gd name="T5" fmla="*/ 183 h 212"/>
              <a:gd name="T6" fmla="*/ 154 w 154"/>
              <a:gd name="T7" fmla="*/ 0 h 212"/>
              <a:gd name="T8" fmla="*/ 9 w 154"/>
              <a:gd name="T9" fmla="*/ 20 h 212"/>
            </a:gdLst>
            <a:ahLst/>
            <a:cxnLst>
              <a:cxn ang="0">
                <a:pos x="T0" y="T1"/>
              </a:cxn>
              <a:cxn ang="0">
                <a:pos x="T2" y="T3"/>
              </a:cxn>
              <a:cxn ang="0">
                <a:pos x="T4" y="T5"/>
              </a:cxn>
              <a:cxn ang="0">
                <a:pos x="T6" y="T7"/>
              </a:cxn>
              <a:cxn ang="0">
                <a:pos x="T8" y="T9"/>
              </a:cxn>
            </a:cxnLst>
            <a:rect l="0" t="0" r="r" b="b"/>
            <a:pathLst>
              <a:path w="154" h="212">
                <a:moveTo>
                  <a:pt x="9" y="20"/>
                </a:moveTo>
                <a:lnTo>
                  <a:pt x="0" y="212"/>
                </a:lnTo>
                <a:lnTo>
                  <a:pt x="154" y="183"/>
                </a:lnTo>
                <a:lnTo>
                  <a:pt x="154" y="0"/>
                </a:lnTo>
                <a:lnTo>
                  <a:pt x="9" y="2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8" name="Freeform 102"/>
          <p:cNvSpPr>
            <a:spLocks/>
          </p:cNvSpPr>
          <p:nvPr/>
        </p:nvSpPr>
        <p:spPr bwMode="auto">
          <a:xfrm>
            <a:off x="6867312" y="3385960"/>
            <a:ext cx="209927" cy="298602"/>
          </a:xfrm>
          <a:custGeom>
            <a:avLst/>
            <a:gdLst>
              <a:gd name="T0" fmla="*/ 0 w 116"/>
              <a:gd name="T1" fmla="*/ 20 h 165"/>
              <a:gd name="T2" fmla="*/ 0 w 116"/>
              <a:gd name="T3" fmla="*/ 165 h 165"/>
              <a:gd name="T4" fmla="*/ 107 w 116"/>
              <a:gd name="T5" fmla="*/ 155 h 165"/>
              <a:gd name="T6" fmla="*/ 116 w 116"/>
              <a:gd name="T7" fmla="*/ 0 h 165"/>
              <a:gd name="T8" fmla="*/ 0 w 116"/>
              <a:gd name="T9" fmla="*/ 20 h 165"/>
            </a:gdLst>
            <a:ahLst/>
            <a:cxnLst>
              <a:cxn ang="0">
                <a:pos x="T0" y="T1"/>
              </a:cxn>
              <a:cxn ang="0">
                <a:pos x="T2" y="T3"/>
              </a:cxn>
              <a:cxn ang="0">
                <a:pos x="T4" y="T5"/>
              </a:cxn>
              <a:cxn ang="0">
                <a:pos x="T6" y="T7"/>
              </a:cxn>
              <a:cxn ang="0">
                <a:pos x="T8" y="T9"/>
              </a:cxn>
            </a:cxnLst>
            <a:rect l="0" t="0" r="r" b="b"/>
            <a:pathLst>
              <a:path w="116" h="165">
                <a:moveTo>
                  <a:pt x="0" y="20"/>
                </a:moveTo>
                <a:lnTo>
                  <a:pt x="0" y="165"/>
                </a:lnTo>
                <a:lnTo>
                  <a:pt x="107" y="155"/>
                </a:lnTo>
                <a:lnTo>
                  <a:pt x="116" y="0"/>
                </a:lnTo>
                <a:lnTo>
                  <a:pt x="0" y="20"/>
                </a:lnTo>
                <a:close/>
              </a:path>
            </a:pathLst>
          </a:custGeom>
          <a:solidFill>
            <a:srgbClr val="00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9" name="Freeform 103"/>
          <p:cNvSpPr>
            <a:spLocks/>
          </p:cNvSpPr>
          <p:nvPr/>
        </p:nvSpPr>
        <p:spPr bwMode="auto">
          <a:xfrm>
            <a:off x="6065611" y="3945161"/>
            <a:ext cx="260599" cy="228024"/>
          </a:xfrm>
          <a:custGeom>
            <a:avLst/>
            <a:gdLst>
              <a:gd name="T0" fmla="*/ 0 w 144"/>
              <a:gd name="T1" fmla="*/ 11 h 126"/>
              <a:gd name="T2" fmla="*/ 9 w 144"/>
              <a:gd name="T3" fmla="*/ 126 h 126"/>
              <a:gd name="T4" fmla="*/ 134 w 144"/>
              <a:gd name="T5" fmla="*/ 126 h 126"/>
              <a:gd name="T6" fmla="*/ 144 w 144"/>
              <a:gd name="T7" fmla="*/ 0 h 126"/>
              <a:gd name="T8" fmla="*/ 0 w 144"/>
              <a:gd name="T9" fmla="*/ 11 h 126"/>
            </a:gdLst>
            <a:ahLst/>
            <a:cxnLst>
              <a:cxn ang="0">
                <a:pos x="T0" y="T1"/>
              </a:cxn>
              <a:cxn ang="0">
                <a:pos x="T2" y="T3"/>
              </a:cxn>
              <a:cxn ang="0">
                <a:pos x="T4" y="T5"/>
              </a:cxn>
              <a:cxn ang="0">
                <a:pos x="T6" y="T7"/>
              </a:cxn>
              <a:cxn ang="0">
                <a:pos x="T8" y="T9"/>
              </a:cxn>
            </a:cxnLst>
            <a:rect l="0" t="0" r="r" b="b"/>
            <a:pathLst>
              <a:path w="144" h="126">
                <a:moveTo>
                  <a:pt x="0" y="11"/>
                </a:moveTo>
                <a:lnTo>
                  <a:pt x="9" y="126"/>
                </a:lnTo>
                <a:lnTo>
                  <a:pt x="134" y="126"/>
                </a:lnTo>
                <a:lnTo>
                  <a:pt x="144" y="0"/>
                </a:lnTo>
                <a:lnTo>
                  <a:pt x="0" y="1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0" name="Freeform 104"/>
          <p:cNvSpPr>
            <a:spLocks/>
          </p:cNvSpPr>
          <p:nvPr/>
        </p:nvSpPr>
        <p:spPr bwMode="auto">
          <a:xfrm>
            <a:off x="6465556" y="3912585"/>
            <a:ext cx="278696" cy="260599"/>
          </a:xfrm>
          <a:custGeom>
            <a:avLst/>
            <a:gdLst>
              <a:gd name="T0" fmla="*/ 19 w 154"/>
              <a:gd name="T1" fmla="*/ 9 h 144"/>
              <a:gd name="T2" fmla="*/ 0 w 154"/>
              <a:gd name="T3" fmla="*/ 144 h 144"/>
              <a:gd name="T4" fmla="*/ 154 w 154"/>
              <a:gd name="T5" fmla="*/ 124 h 144"/>
              <a:gd name="T6" fmla="*/ 154 w 154"/>
              <a:gd name="T7" fmla="*/ 0 h 144"/>
              <a:gd name="T8" fmla="*/ 19 w 154"/>
              <a:gd name="T9" fmla="*/ 9 h 144"/>
            </a:gdLst>
            <a:ahLst/>
            <a:cxnLst>
              <a:cxn ang="0">
                <a:pos x="T0" y="T1"/>
              </a:cxn>
              <a:cxn ang="0">
                <a:pos x="T2" y="T3"/>
              </a:cxn>
              <a:cxn ang="0">
                <a:pos x="T4" y="T5"/>
              </a:cxn>
              <a:cxn ang="0">
                <a:pos x="T6" y="T7"/>
              </a:cxn>
              <a:cxn ang="0">
                <a:pos x="T8" y="T9"/>
              </a:cxn>
            </a:cxnLst>
            <a:rect l="0" t="0" r="r" b="b"/>
            <a:pathLst>
              <a:path w="154" h="144">
                <a:moveTo>
                  <a:pt x="19" y="9"/>
                </a:moveTo>
                <a:lnTo>
                  <a:pt x="0" y="144"/>
                </a:lnTo>
                <a:lnTo>
                  <a:pt x="154" y="124"/>
                </a:lnTo>
                <a:lnTo>
                  <a:pt x="154" y="0"/>
                </a:lnTo>
                <a:lnTo>
                  <a:pt x="19" y="9"/>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1" name="Freeform 105"/>
          <p:cNvSpPr>
            <a:spLocks/>
          </p:cNvSpPr>
          <p:nvPr/>
        </p:nvSpPr>
        <p:spPr bwMode="auto">
          <a:xfrm>
            <a:off x="6832929" y="3858295"/>
            <a:ext cx="278696" cy="278696"/>
          </a:xfrm>
          <a:custGeom>
            <a:avLst/>
            <a:gdLst>
              <a:gd name="T0" fmla="*/ 0 w 154"/>
              <a:gd name="T1" fmla="*/ 20 h 154"/>
              <a:gd name="T2" fmla="*/ 9 w 154"/>
              <a:gd name="T3" fmla="*/ 154 h 154"/>
              <a:gd name="T4" fmla="*/ 145 w 154"/>
              <a:gd name="T5" fmla="*/ 145 h 154"/>
              <a:gd name="T6" fmla="*/ 154 w 154"/>
              <a:gd name="T7" fmla="*/ 0 h 154"/>
              <a:gd name="T8" fmla="*/ 0 w 154"/>
              <a:gd name="T9" fmla="*/ 20 h 154"/>
            </a:gdLst>
            <a:ahLst/>
            <a:cxnLst>
              <a:cxn ang="0">
                <a:pos x="T0" y="T1"/>
              </a:cxn>
              <a:cxn ang="0">
                <a:pos x="T2" y="T3"/>
              </a:cxn>
              <a:cxn ang="0">
                <a:pos x="T4" y="T5"/>
              </a:cxn>
              <a:cxn ang="0">
                <a:pos x="T6" y="T7"/>
              </a:cxn>
              <a:cxn ang="0">
                <a:pos x="T8" y="T9"/>
              </a:cxn>
            </a:cxnLst>
            <a:rect l="0" t="0" r="r" b="b"/>
            <a:pathLst>
              <a:path w="154" h="154">
                <a:moveTo>
                  <a:pt x="0" y="20"/>
                </a:moveTo>
                <a:lnTo>
                  <a:pt x="9" y="154"/>
                </a:lnTo>
                <a:lnTo>
                  <a:pt x="145" y="145"/>
                </a:lnTo>
                <a:lnTo>
                  <a:pt x="154" y="0"/>
                </a:lnTo>
                <a:lnTo>
                  <a:pt x="0" y="2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2" name="Freeform 106"/>
          <p:cNvSpPr>
            <a:spLocks/>
          </p:cNvSpPr>
          <p:nvPr/>
        </p:nvSpPr>
        <p:spPr bwMode="auto">
          <a:xfrm>
            <a:off x="6029417" y="4312531"/>
            <a:ext cx="260599" cy="228024"/>
          </a:xfrm>
          <a:custGeom>
            <a:avLst/>
            <a:gdLst>
              <a:gd name="T0" fmla="*/ 0 w 144"/>
              <a:gd name="T1" fmla="*/ 10 h 126"/>
              <a:gd name="T2" fmla="*/ 9 w 144"/>
              <a:gd name="T3" fmla="*/ 126 h 126"/>
              <a:gd name="T4" fmla="*/ 135 w 144"/>
              <a:gd name="T5" fmla="*/ 126 h 126"/>
              <a:gd name="T6" fmla="*/ 144 w 144"/>
              <a:gd name="T7" fmla="*/ 0 h 126"/>
              <a:gd name="T8" fmla="*/ 0 w 144"/>
              <a:gd name="T9" fmla="*/ 10 h 126"/>
            </a:gdLst>
            <a:ahLst/>
            <a:cxnLst>
              <a:cxn ang="0">
                <a:pos x="T0" y="T1"/>
              </a:cxn>
              <a:cxn ang="0">
                <a:pos x="T2" y="T3"/>
              </a:cxn>
              <a:cxn ang="0">
                <a:pos x="T4" y="T5"/>
              </a:cxn>
              <a:cxn ang="0">
                <a:pos x="T6" y="T7"/>
              </a:cxn>
              <a:cxn ang="0">
                <a:pos x="T8" y="T9"/>
              </a:cxn>
            </a:cxnLst>
            <a:rect l="0" t="0" r="r" b="b"/>
            <a:pathLst>
              <a:path w="144" h="126">
                <a:moveTo>
                  <a:pt x="0" y="10"/>
                </a:moveTo>
                <a:lnTo>
                  <a:pt x="9" y="126"/>
                </a:lnTo>
                <a:lnTo>
                  <a:pt x="135" y="126"/>
                </a:lnTo>
                <a:lnTo>
                  <a:pt x="144" y="0"/>
                </a:lnTo>
                <a:lnTo>
                  <a:pt x="0" y="1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3" name="Freeform 107"/>
          <p:cNvSpPr>
            <a:spLocks/>
          </p:cNvSpPr>
          <p:nvPr/>
        </p:nvSpPr>
        <p:spPr bwMode="auto">
          <a:xfrm>
            <a:off x="6429364" y="4278148"/>
            <a:ext cx="280506" cy="262409"/>
          </a:xfrm>
          <a:custGeom>
            <a:avLst/>
            <a:gdLst>
              <a:gd name="T0" fmla="*/ 20 w 155"/>
              <a:gd name="T1" fmla="*/ 10 h 145"/>
              <a:gd name="T2" fmla="*/ 0 w 155"/>
              <a:gd name="T3" fmla="*/ 145 h 145"/>
              <a:gd name="T4" fmla="*/ 155 w 155"/>
              <a:gd name="T5" fmla="*/ 126 h 145"/>
              <a:gd name="T6" fmla="*/ 155 w 155"/>
              <a:gd name="T7" fmla="*/ 0 h 145"/>
              <a:gd name="T8" fmla="*/ 20 w 155"/>
              <a:gd name="T9" fmla="*/ 10 h 145"/>
            </a:gdLst>
            <a:ahLst/>
            <a:cxnLst>
              <a:cxn ang="0">
                <a:pos x="T0" y="T1"/>
              </a:cxn>
              <a:cxn ang="0">
                <a:pos x="T2" y="T3"/>
              </a:cxn>
              <a:cxn ang="0">
                <a:pos x="T4" y="T5"/>
              </a:cxn>
              <a:cxn ang="0">
                <a:pos x="T6" y="T7"/>
              </a:cxn>
              <a:cxn ang="0">
                <a:pos x="T8" y="T9"/>
              </a:cxn>
            </a:cxnLst>
            <a:rect l="0" t="0" r="r" b="b"/>
            <a:pathLst>
              <a:path w="155" h="145">
                <a:moveTo>
                  <a:pt x="20" y="10"/>
                </a:moveTo>
                <a:lnTo>
                  <a:pt x="0" y="145"/>
                </a:lnTo>
                <a:lnTo>
                  <a:pt x="155" y="126"/>
                </a:lnTo>
                <a:lnTo>
                  <a:pt x="155" y="0"/>
                </a:lnTo>
                <a:lnTo>
                  <a:pt x="20" y="1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4" name="Freeform 108"/>
          <p:cNvSpPr>
            <a:spLocks/>
          </p:cNvSpPr>
          <p:nvPr/>
        </p:nvSpPr>
        <p:spPr bwMode="auto">
          <a:xfrm>
            <a:off x="6796735" y="4225666"/>
            <a:ext cx="280506" cy="280506"/>
          </a:xfrm>
          <a:custGeom>
            <a:avLst/>
            <a:gdLst>
              <a:gd name="T0" fmla="*/ 0 w 155"/>
              <a:gd name="T1" fmla="*/ 20 h 155"/>
              <a:gd name="T2" fmla="*/ 11 w 155"/>
              <a:gd name="T3" fmla="*/ 155 h 155"/>
              <a:gd name="T4" fmla="*/ 146 w 155"/>
              <a:gd name="T5" fmla="*/ 145 h 155"/>
              <a:gd name="T6" fmla="*/ 155 w 155"/>
              <a:gd name="T7" fmla="*/ 0 h 155"/>
              <a:gd name="T8" fmla="*/ 0 w 155"/>
              <a:gd name="T9" fmla="*/ 20 h 155"/>
            </a:gdLst>
            <a:ahLst/>
            <a:cxnLst>
              <a:cxn ang="0">
                <a:pos x="T0" y="T1"/>
              </a:cxn>
              <a:cxn ang="0">
                <a:pos x="T2" y="T3"/>
              </a:cxn>
              <a:cxn ang="0">
                <a:pos x="T4" y="T5"/>
              </a:cxn>
              <a:cxn ang="0">
                <a:pos x="T6" y="T7"/>
              </a:cxn>
              <a:cxn ang="0">
                <a:pos x="T8" y="T9"/>
              </a:cxn>
            </a:cxnLst>
            <a:rect l="0" t="0" r="r" b="b"/>
            <a:pathLst>
              <a:path w="155" h="155">
                <a:moveTo>
                  <a:pt x="0" y="20"/>
                </a:moveTo>
                <a:lnTo>
                  <a:pt x="11" y="155"/>
                </a:lnTo>
                <a:lnTo>
                  <a:pt x="146" y="145"/>
                </a:lnTo>
                <a:lnTo>
                  <a:pt x="155" y="0"/>
                </a:lnTo>
                <a:lnTo>
                  <a:pt x="0" y="2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5" name="Freeform 109"/>
          <p:cNvSpPr>
            <a:spLocks/>
          </p:cNvSpPr>
          <p:nvPr/>
        </p:nvSpPr>
        <p:spPr bwMode="auto">
          <a:xfrm>
            <a:off x="9750183" y="3619414"/>
            <a:ext cx="1634169" cy="3145277"/>
          </a:xfrm>
          <a:custGeom>
            <a:avLst/>
            <a:gdLst>
              <a:gd name="T0" fmla="*/ 216 w 903"/>
              <a:gd name="T1" fmla="*/ 0 h 1738"/>
              <a:gd name="T2" fmla="*/ 0 w 903"/>
              <a:gd name="T3" fmla="*/ 1653 h 1738"/>
              <a:gd name="T4" fmla="*/ 674 w 903"/>
              <a:gd name="T5" fmla="*/ 1738 h 1738"/>
              <a:gd name="T6" fmla="*/ 903 w 903"/>
              <a:gd name="T7" fmla="*/ 52 h 1738"/>
              <a:gd name="T8" fmla="*/ 216 w 903"/>
              <a:gd name="T9" fmla="*/ 0 h 1738"/>
            </a:gdLst>
            <a:ahLst/>
            <a:cxnLst>
              <a:cxn ang="0">
                <a:pos x="T0" y="T1"/>
              </a:cxn>
              <a:cxn ang="0">
                <a:pos x="T2" y="T3"/>
              </a:cxn>
              <a:cxn ang="0">
                <a:pos x="T4" y="T5"/>
              </a:cxn>
              <a:cxn ang="0">
                <a:pos x="T6" y="T7"/>
              </a:cxn>
              <a:cxn ang="0">
                <a:pos x="T8" y="T9"/>
              </a:cxn>
            </a:cxnLst>
            <a:rect l="0" t="0" r="r" b="b"/>
            <a:pathLst>
              <a:path w="903" h="1738">
                <a:moveTo>
                  <a:pt x="216" y="0"/>
                </a:moveTo>
                <a:lnTo>
                  <a:pt x="0" y="1653"/>
                </a:lnTo>
                <a:lnTo>
                  <a:pt x="674" y="1738"/>
                </a:lnTo>
                <a:lnTo>
                  <a:pt x="903" y="52"/>
                </a:lnTo>
                <a:lnTo>
                  <a:pt x="216" y="0"/>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6" name="Freeform 110"/>
          <p:cNvSpPr>
            <a:spLocks/>
          </p:cNvSpPr>
          <p:nvPr/>
        </p:nvSpPr>
        <p:spPr bwMode="auto">
          <a:xfrm>
            <a:off x="10273188" y="3794955"/>
            <a:ext cx="215357" cy="264218"/>
          </a:xfrm>
          <a:custGeom>
            <a:avLst/>
            <a:gdLst>
              <a:gd name="T0" fmla="*/ 1 w 119"/>
              <a:gd name="T1" fmla="*/ 0 h 146"/>
              <a:gd name="T2" fmla="*/ 0 w 119"/>
              <a:gd name="T3" fmla="*/ 146 h 146"/>
              <a:gd name="T4" fmla="*/ 114 w 119"/>
              <a:gd name="T5" fmla="*/ 134 h 146"/>
              <a:gd name="T6" fmla="*/ 119 w 119"/>
              <a:gd name="T7" fmla="*/ 31 h 146"/>
              <a:gd name="T8" fmla="*/ 1 w 119"/>
              <a:gd name="T9" fmla="*/ 0 h 146"/>
            </a:gdLst>
            <a:ahLst/>
            <a:cxnLst>
              <a:cxn ang="0">
                <a:pos x="T0" y="T1"/>
              </a:cxn>
              <a:cxn ang="0">
                <a:pos x="T2" y="T3"/>
              </a:cxn>
              <a:cxn ang="0">
                <a:pos x="T4" y="T5"/>
              </a:cxn>
              <a:cxn ang="0">
                <a:pos x="T6" y="T7"/>
              </a:cxn>
              <a:cxn ang="0">
                <a:pos x="T8" y="T9"/>
              </a:cxn>
            </a:cxnLst>
            <a:rect l="0" t="0" r="r" b="b"/>
            <a:pathLst>
              <a:path w="119" h="146">
                <a:moveTo>
                  <a:pt x="1" y="0"/>
                </a:moveTo>
                <a:lnTo>
                  <a:pt x="0" y="146"/>
                </a:lnTo>
                <a:lnTo>
                  <a:pt x="114" y="134"/>
                </a:lnTo>
                <a:lnTo>
                  <a:pt x="119" y="31"/>
                </a:lnTo>
                <a:lnTo>
                  <a:pt x="1"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7" name="Freeform 111"/>
          <p:cNvSpPr>
            <a:spLocks/>
          </p:cNvSpPr>
          <p:nvPr/>
        </p:nvSpPr>
        <p:spPr bwMode="auto">
          <a:xfrm>
            <a:off x="10591697" y="3836579"/>
            <a:ext cx="177352" cy="237072"/>
          </a:xfrm>
          <a:custGeom>
            <a:avLst/>
            <a:gdLst>
              <a:gd name="T0" fmla="*/ 22 w 98"/>
              <a:gd name="T1" fmla="*/ 0 h 131"/>
              <a:gd name="T2" fmla="*/ 0 w 98"/>
              <a:gd name="T3" fmla="*/ 111 h 131"/>
              <a:gd name="T4" fmla="*/ 93 w 98"/>
              <a:gd name="T5" fmla="*/ 131 h 131"/>
              <a:gd name="T6" fmla="*/ 98 w 98"/>
              <a:gd name="T7" fmla="*/ 18 h 131"/>
              <a:gd name="T8" fmla="*/ 22 w 98"/>
              <a:gd name="T9" fmla="*/ 0 h 131"/>
            </a:gdLst>
            <a:ahLst/>
            <a:cxnLst>
              <a:cxn ang="0">
                <a:pos x="T0" y="T1"/>
              </a:cxn>
              <a:cxn ang="0">
                <a:pos x="T2" y="T3"/>
              </a:cxn>
              <a:cxn ang="0">
                <a:pos x="T4" y="T5"/>
              </a:cxn>
              <a:cxn ang="0">
                <a:pos x="T6" y="T7"/>
              </a:cxn>
              <a:cxn ang="0">
                <a:pos x="T8" y="T9"/>
              </a:cxn>
            </a:cxnLst>
            <a:rect l="0" t="0" r="r" b="b"/>
            <a:pathLst>
              <a:path w="98" h="131">
                <a:moveTo>
                  <a:pt x="22" y="0"/>
                </a:moveTo>
                <a:lnTo>
                  <a:pt x="0" y="111"/>
                </a:lnTo>
                <a:lnTo>
                  <a:pt x="93" y="131"/>
                </a:lnTo>
                <a:lnTo>
                  <a:pt x="98" y="18"/>
                </a:lnTo>
                <a:lnTo>
                  <a:pt x="22"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8" name="Freeform 112"/>
          <p:cNvSpPr>
            <a:spLocks/>
          </p:cNvSpPr>
          <p:nvPr/>
        </p:nvSpPr>
        <p:spPr bwMode="auto">
          <a:xfrm>
            <a:off x="10852296" y="3851056"/>
            <a:ext cx="264218" cy="251550"/>
          </a:xfrm>
          <a:custGeom>
            <a:avLst/>
            <a:gdLst>
              <a:gd name="T0" fmla="*/ 6 w 146"/>
              <a:gd name="T1" fmla="*/ 9 h 139"/>
              <a:gd name="T2" fmla="*/ 0 w 146"/>
              <a:gd name="T3" fmla="*/ 130 h 139"/>
              <a:gd name="T4" fmla="*/ 137 w 146"/>
              <a:gd name="T5" fmla="*/ 139 h 139"/>
              <a:gd name="T6" fmla="*/ 146 w 146"/>
              <a:gd name="T7" fmla="*/ 0 h 139"/>
              <a:gd name="T8" fmla="*/ 6 w 146"/>
              <a:gd name="T9" fmla="*/ 9 h 139"/>
            </a:gdLst>
            <a:ahLst/>
            <a:cxnLst>
              <a:cxn ang="0">
                <a:pos x="T0" y="T1"/>
              </a:cxn>
              <a:cxn ang="0">
                <a:pos x="T2" y="T3"/>
              </a:cxn>
              <a:cxn ang="0">
                <a:pos x="T4" y="T5"/>
              </a:cxn>
              <a:cxn ang="0">
                <a:pos x="T6" y="T7"/>
              </a:cxn>
              <a:cxn ang="0">
                <a:pos x="T8" y="T9"/>
              </a:cxn>
            </a:cxnLst>
            <a:rect l="0" t="0" r="r" b="b"/>
            <a:pathLst>
              <a:path w="146" h="139">
                <a:moveTo>
                  <a:pt x="6" y="9"/>
                </a:moveTo>
                <a:lnTo>
                  <a:pt x="0" y="130"/>
                </a:lnTo>
                <a:lnTo>
                  <a:pt x="137" y="139"/>
                </a:lnTo>
                <a:lnTo>
                  <a:pt x="146" y="0"/>
                </a:lnTo>
                <a:lnTo>
                  <a:pt x="6" y="9"/>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9" name="Freeform 113"/>
          <p:cNvSpPr>
            <a:spLocks/>
          </p:cNvSpPr>
          <p:nvPr/>
        </p:nvSpPr>
        <p:spPr bwMode="auto">
          <a:xfrm>
            <a:off x="10236994" y="4211188"/>
            <a:ext cx="237072" cy="253359"/>
          </a:xfrm>
          <a:custGeom>
            <a:avLst/>
            <a:gdLst>
              <a:gd name="T0" fmla="*/ 8 w 131"/>
              <a:gd name="T1" fmla="*/ 11 h 140"/>
              <a:gd name="T2" fmla="*/ 0 w 131"/>
              <a:gd name="T3" fmla="*/ 140 h 140"/>
              <a:gd name="T4" fmla="*/ 122 w 131"/>
              <a:gd name="T5" fmla="*/ 138 h 140"/>
              <a:gd name="T6" fmla="*/ 131 w 131"/>
              <a:gd name="T7" fmla="*/ 0 h 140"/>
              <a:gd name="T8" fmla="*/ 8 w 131"/>
              <a:gd name="T9" fmla="*/ 11 h 140"/>
            </a:gdLst>
            <a:ahLst/>
            <a:cxnLst>
              <a:cxn ang="0">
                <a:pos x="T0" y="T1"/>
              </a:cxn>
              <a:cxn ang="0">
                <a:pos x="T2" y="T3"/>
              </a:cxn>
              <a:cxn ang="0">
                <a:pos x="T4" y="T5"/>
              </a:cxn>
              <a:cxn ang="0">
                <a:pos x="T6" y="T7"/>
              </a:cxn>
              <a:cxn ang="0">
                <a:pos x="T8" y="T9"/>
              </a:cxn>
            </a:cxnLst>
            <a:rect l="0" t="0" r="r" b="b"/>
            <a:pathLst>
              <a:path w="131" h="140">
                <a:moveTo>
                  <a:pt x="8" y="11"/>
                </a:moveTo>
                <a:lnTo>
                  <a:pt x="0" y="140"/>
                </a:lnTo>
                <a:lnTo>
                  <a:pt x="122" y="138"/>
                </a:lnTo>
                <a:lnTo>
                  <a:pt x="131" y="0"/>
                </a:lnTo>
                <a:lnTo>
                  <a:pt x="8" y="11"/>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0" name="Freeform 114"/>
          <p:cNvSpPr>
            <a:spLocks/>
          </p:cNvSpPr>
          <p:nvPr/>
        </p:nvSpPr>
        <p:spPr bwMode="auto">
          <a:xfrm>
            <a:off x="10571792" y="4241953"/>
            <a:ext cx="282314" cy="206307"/>
          </a:xfrm>
          <a:custGeom>
            <a:avLst/>
            <a:gdLst>
              <a:gd name="T0" fmla="*/ 30 w 156"/>
              <a:gd name="T1" fmla="*/ 3 h 114"/>
              <a:gd name="T2" fmla="*/ 0 w 156"/>
              <a:gd name="T3" fmla="*/ 111 h 114"/>
              <a:gd name="T4" fmla="*/ 156 w 156"/>
              <a:gd name="T5" fmla="*/ 114 h 114"/>
              <a:gd name="T6" fmla="*/ 152 w 156"/>
              <a:gd name="T7" fmla="*/ 0 h 114"/>
              <a:gd name="T8" fmla="*/ 30 w 156"/>
              <a:gd name="T9" fmla="*/ 3 h 114"/>
            </a:gdLst>
            <a:ahLst/>
            <a:cxnLst>
              <a:cxn ang="0">
                <a:pos x="T0" y="T1"/>
              </a:cxn>
              <a:cxn ang="0">
                <a:pos x="T2" y="T3"/>
              </a:cxn>
              <a:cxn ang="0">
                <a:pos x="T4" y="T5"/>
              </a:cxn>
              <a:cxn ang="0">
                <a:pos x="T6" y="T7"/>
              </a:cxn>
              <a:cxn ang="0">
                <a:pos x="T8" y="T9"/>
              </a:cxn>
            </a:cxnLst>
            <a:rect l="0" t="0" r="r" b="b"/>
            <a:pathLst>
              <a:path w="156" h="114">
                <a:moveTo>
                  <a:pt x="30" y="3"/>
                </a:moveTo>
                <a:lnTo>
                  <a:pt x="0" y="111"/>
                </a:lnTo>
                <a:lnTo>
                  <a:pt x="156" y="114"/>
                </a:lnTo>
                <a:lnTo>
                  <a:pt x="152" y="0"/>
                </a:lnTo>
                <a:lnTo>
                  <a:pt x="30" y="3"/>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1" name="Freeform 115"/>
          <p:cNvSpPr>
            <a:spLocks/>
          </p:cNvSpPr>
          <p:nvPr/>
        </p:nvSpPr>
        <p:spPr bwMode="auto">
          <a:xfrm>
            <a:off x="10910206" y="4243763"/>
            <a:ext cx="204498" cy="242501"/>
          </a:xfrm>
          <a:custGeom>
            <a:avLst/>
            <a:gdLst>
              <a:gd name="T0" fmla="*/ 25 w 113"/>
              <a:gd name="T1" fmla="*/ 7 h 134"/>
              <a:gd name="T2" fmla="*/ 0 w 113"/>
              <a:gd name="T3" fmla="*/ 134 h 134"/>
              <a:gd name="T4" fmla="*/ 99 w 113"/>
              <a:gd name="T5" fmla="*/ 120 h 134"/>
              <a:gd name="T6" fmla="*/ 113 w 113"/>
              <a:gd name="T7" fmla="*/ 0 h 134"/>
              <a:gd name="T8" fmla="*/ 25 w 113"/>
              <a:gd name="T9" fmla="*/ 7 h 134"/>
            </a:gdLst>
            <a:ahLst/>
            <a:cxnLst>
              <a:cxn ang="0">
                <a:pos x="T0" y="T1"/>
              </a:cxn>
              <a:cxn ang="0">
                <a:pos x="T2" y="T3"/>
              </a:cxn>
              <a:cxn ang="0">
                <a:pos x="T4" y="T5"/>
              </a:cxn>
              <a:cxn ang="0">
                <a:pos x="T6" y="T7"/>
              </a:cxn>
              <a:cxn ang="0">
                <a:pos x="T8" y="T9"/>
              </a:cxn>
            </a:cxnLst>
            <a:rect l="0" t="0" r="r" b="b"/>
            <a:pathLst>
              <a:path w="113" h="134">
                <a:moveTo>
                  <a:pt x="25" y="7"/>
                </a:moveTo>
                <a:lnTo>
                  <a:pt x="0" y="134"/>
                </a:lnTo>
                <a:lnTo>
                  <a:pt x="99" y="120"/>
                </a:lnTo>
                <a:lnTo>
                  <a:pt x="113" y="0"/>
                </a:lnTo>
                <a:lnTo>
                  <a:pt x="25" y="7"/>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2" name="Freeform 116"/>
          <p:cNvSpPr>
            <a:spLocks/>
          </p:cNvSpPr>
          <p:nvPr/>
        </p:nvSpPr>
        <p:spPr bwMode="auto">
          <a:xfrm>
            <a:off x="10141080" y="4611135"/>
            <a:ext cx="267837" cy="266028"/>
          </a:xfrm>
          <a:custGeom>
            <a:avLst/>
            <a:gdLst>
              <a:gd name="T0" fmla="*/ 18 w 148"/>
              <a:gd name="T1" fmla="*/ 2 h 147"/>
              <a:gd name="T2" fmla="*/ 0 w 148"/>
              <a:gd name="T3" fmla="*/ 147 h 147"/>
              <a:gd name="T4" fmla="*/ 148 w 148"/>
              <a:gd name="T5" fmla="*/ 139 h 147"/>
              <a:gd name="T6" fmla="*/ 148 w 148"/>
              <a:gd name="T7" fmla="*/ 0 h 147"/>
              <a:gd name="T8" fmla="*/ 18 w 148"/>
              <a:gd name="T9" fmla="*/ 2 h 147"/>
            </a:gdLst>
            <a:ahLst/>
            <a:cxnLst>
              <a:cxn ang="0">
                <a:pos x="T0" y="T1"/>
              </a:cxn>
              <a:cxn ang="0">
                <a:pos x="T2" y="T3"/>
              </a:cxn>
              <a:cxn ang="0">
                <a:pos x="T4" y="T5"/>
              </a:cxn>
              <a:cxn ang="0">
                <a:pos x="T6" y="T7"/>
              </a:cxn>
              <a:cxn ang="0">
                <a:pos x="T8" y="T9"/>
              </a:cxn>
            </a:cxnLst>
            <a:rect l="0" t="0" r="r" b="b"/>
            <a:pathLst>
              <a:path w="148" h="147">
                <a:moveTo>
                  <a:pt x="18" y="2"/>
                </a:moveTo>
                <a:lnTo>
                  <a:pt x="0" y="147"/>
                </a:lnTo>
                <a:lnTo>
                  <a:pt x="148" y="139"/>
                </a:lnTo>
                <a:lnTo>
                  <a:pt x="148" y="0"/>
                </a:lnTo>
                <a:lnTo>
                  <a:pt x="18" y="2"/>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3" name="Freeform 117"/>
          <p:cNvSpPr>
            <a:spLocks/>
          </p:cNvSpPr>
          <p:nvPr/>
        </p:nvSpPr>
        <p:spPr bwMode="auto">
          <a:xfrm>
            <a:off x="10499403" y="4594847"/>
            <a:ext cx="287744" cy="311271"/>
          </a:xfrm>
          <a:custGeom>
            <a:avLst/>
            <a:gdLst>
              <a:gd name="T0" fmla="*/ 28 w 159"/>
              <a:gd name="T1" fmla="*/ 2 h 172"/>
              <a:gd name="T2" fmla="*/ 0 w 159"/>
              <a:gd name="T3" fmla="*/ 172 h 172"/>
              <a:gd name="T4" fmla="*/ 138 w 159"/>
              <a:gd name="T5" fmla="*/ 163 h 172"/>
              <a:gd name="T6" fmla="*/ 159 w 159"/>
              <a:gd name="T7" fmla="*/ 0 h 172"/>
              <a:gd name="T8" fmla="*/ 28 w 159"/>
              <a:gd name="T9" fmla="*/ 2 h 172"/>
            </a:gdLst>
            <a:ahLst/>
            <a:cxnLst>
              <a:cxn ang="0">
                <a:pos x="T0" y="T1"/>
              </a:cxn>
              <a:cxn ang="0">
                <a:pos x="T2" y="T3"/>
              </a:cxn>
              <a:cxn ang="0">
                <a:pos x="T4" y="T5"/>
              </a:cxn>
              <a:cxn ang="0">
                <a:pos x="T6" y="T7"/>
              </a:cxn>
              <a:cxn ang="0">
                <a:pos x="T8" y="T9"/>
              </a:cxn>
            </a:cxnLst>
            <a:rect l="0" t="0" r="r" b="b"/>
            <a:pathLst>
              <a:path w="159" h="172">
                <a:moveTo>
                  <a:pt x="28" y="2"/>
                </a:moveTo>
                <a:lnTo>
                  <a:pt x="0" y="172"/>
                </a:lnTo>
                <a:lnTo>
                  <a:pt x="138" y="163"/>
                </a:lnTo>
                <a:lnTo>
                  <a:pt x="159" y="0"/>
                </a:lnTo>
                <a:lnTo>
                  <a:pt x="28" y="2"/>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4" name="Freeform 118"/>
          <p:cNvSpPr>
            <a:spLocks/>
          </p:cNvSpPr>
          <p:nvPr/>
        </p:nvSpPr>
        <p:spPr bwMode="auto">
          <a:xfrm>
            <a:off x="10845058" y="4647329"/>
            <a:ext cx="218975" cy="244312"/>
          </a:xfrm>
          <a:custGeom>
            <a:avLst/>
            <a:gdLst>
              <a:gd name="T0" fmla="*/ 17 w 121"/>
              <a:gd name="T1" fmla="*/ 4 h 135"/>
              <a:gd name="T2" fmla="*/ 0 w 121"/>
              <a:gd name="T3" fmla="*/ 132 h 135"/>
              <a:gd name="T4" fmla="*/ 95 w 121"/>
              <a:gd name="T5" fmla="*/ 135 h 135"/>
              <a:gd name="T6" fmla="*/ 121 w 121"/>
              <a:gd name="T7" fmla="*/ 0 h 135"/>
              <a:gd name="T8" fmla="*/ 17 w 121"/>
              <a:gd name="T9" fmla="*/ 4 h 135"/>
            </a:gdLst>
            <a:ahLst/>
            <a:cxnLst>
              <a:cxn ang="0">
                <a:pos x="T0" y="T1"/>
              </a:cxn>
              <a:cxn ang="0">
                <a:pos x="T2" y="T3"/>
              </a:cxn>
              <a:cxn ang="0">
                <a:pos x="T4" y="T5"/>
              </a:cxn>
              <a:cxn ang="0">
                <a:pos x="T6" y="T7"/>
              </a:cxn>
              <a:cxn ang="0">
                <a:pos x="T8" y="T9"/>
              </a:cxn>
            </a:cxnLst>
            <a:rect l="0" t="0" r="r" b="b"/>
            <a:pathLst>
              <a:path w="121" h="135">
                <a:moveTo>
                  <a:pt x="17" y="4"/>
                </a:moveTo>
                <a:lnTo>
                  <a:pt x="0" y="132"/>
                </a:lnTo>
                <a:lnTo>
                  <a:pt x="95" y="135"/>
                </a:lnTo>
                <a:lnTo>
                  <a:pt x="121" y="0"/>
                </a:lnTo>
                <a:lnTo>
                  <a:pt x="17" y="4"/>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5" name="Freeform 119"/>
          <p:cNvSpPr>
            <a:spLocks/>
          </p:cNvSpPr>
          <p:nvPr/>
        </p:nvSpPr>
        <p:spPr bwMode="auto">
          <a:xfrm>
            <a:off x="10095836" y="5045465"/>
            <a:ext cx="240692" cy="211737"/>
          </a:xfrm>
          <a:custGeom>
            <a:avLst/>
            <a:gdLst>
              <a:gd name="T0" fmla="*/ 4 w 133"/>
              <a:gd name="T1" fmla="*/ 0 h 117"/>
              <a:gd name="T2" fmla="*/ 0 w 133"/>
              <a:gd name="T3" fmla="*/ 104 h 117"/>
              <a:gd name="T4" fmla="*/ 111 w 133"/>
              <a:gd name="T5" fmla="*/ 117 h 117"/>
              <a:gd name="T6" fmla="*/ 133 w 133"/>
              <a:gd name="T7" fmla="*/ 7 h 117"/>
              <a:gd name="T8" fmla="*/ 4 w 133"/>
              <a:gd name="T9" fmla="*/ 0 h 117"/>
            </a:gdLst>
            <a:ahLst/>
            <a:cxnLst>
              <a:cxn ang="0">
                <a:pos x="T0" y="T1"/>
              </a:cxn>
              <a:cxn ang="0">
                <a:pos x="T2" y="T3"/>
              </a:cxn>
              <a:cxn ang="0">
                <a:pos x="T4" y="T5"/>
              </a:cxn>
              <a:cxn ang="0">
                <a:pos x="T6" y="T7"/>
              </a:cxn>
              <a:cxn ang="0">
                <a:pos x="T8" y="T9"/>
              </a:cxn>
            </a:cxnLst>
            <a:rect l="0" t="0" r="r" b="b"/>
            <a:pathLst>
              <a:path w="133" h="117">
                <a:moveTo>
                  <a:pt x="4" y="0"/>
                </a:moveTo>
                <a:lnTo>
                  <a:pt x="0" y="104"/>
                </a:lnTo>
                <a:lnTo>
                  <a:pt x="111" y="117"/>
                </a:lnTo>
                <a:lnTo>
                  <a:pt x="133" y="7"/>
                </a:lnTo>
                <a:lnTo>
                  <a:pt x="4"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6" name="Freeform 120"/>
          <p:cNvSpPr>
            <a:spLocks/>
          </p:cNvSpPr>
          <p:nvPr/>
        </p:nvSpPr>
        <p:spPr bwMode="auto">
          <a:xfrm>
            <a:off x="10434252" y="5061752"/>
            <a:ext cx="276887" cy="213546"/>
          </a:xfrm>
          <a:custGeom>
            <a:avLst/>
            <a:gdLst>
              <a:gd name="T0" fmla="*/ 33 w 153"/>
              <a:gd name="T1" fmla="*/ 0 h 118"/>
              <a:gd name="T2" fmla="*/ 0 w 153"/>
              <a:gd name="T3" fmla="*/ 118 h 118"/>
              <a:gd name="T4" fmla="*/ 139 w 153"/>
              <a:gd name="T5" fmla="*/ 118 h 118"/>
              <a:gd name="T6" fmla="*/ 153 w 153"/>
              <a:gd name="T7" fmla="*/ 7 h 118"/>
              <a:gd name="T8" fmla="*/ 33 w 153"/>
              <a:gd name="T9" fmla="*/ 0 h 118"/>
            </a:gdLst>
            <a:ahLst/>
            <a:cxnLst>
              <a:cxn ang="0">
                <a:pos x="T0" y="T1"/>
              </a:cxn>
              <a:cxn ang="0">
                <a:pos x="T2" y="T3"/>
              </a:cxn>
              <a:cxn ang="0">
                <a:pos x="T4" y="T5"/>
              </a:cxn>
              <a:cxn ang="0">
                <a:pos x="T6" y="T7"/>
              </a:cxn>
              <a:cxn ang="0">
                <a:pos x="T8" y="T9"/>
              </a:cxn>
            </a:cxnLst>
            <a:rect l="0" t="0" r="r" b="b"/>
            <a:pathLst>
              <a:path w="153" h="118">
                <a:moveTo>
                  <a:pt x="33" y="0"/>
                </a:moveTo>
                <a:lnTo>
                  <a:pt x="0" y="118"/>
                </a:lnTo>
                <a:lnTo>
                  <a:pt x="139" y="118"/>
                </a:lnTo>
                <a:lnTo>
                  <a:pt x="153" y="7"/>
                </a:lnTo>
                <a:lnTo>
                  <a:pt x="33"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7" name="Freeform 121"/>
          <p:cNvSpPr>
            <a:spLocks/>
          </p:cNvSpPr>
          <p:nvPr/>
        </p:nvSpPr>
        <p:spPr bwMode="auto">
          <a:xfrm>
            <a:off x="10779908" y="5067181"/>
            <a:ext cx="264218" cy="231643"/>
          </a:xfrm>
          <a:custGeom>
            <a:avLst/>
            <a:gdLst>
              <a:gd name="T0" fmla="*/ 7 w 146"/>
              <a:gd name="T1" fmla="*/ 0 h 128"/>
              <a:gd name="T2" fmla="*/ 0 w 146"/>
              <a:gd name="T3" fmla="*/ 122 h 128"/>
              <a:gd name="T4" fmla="*/ 121 w 146"/>
              <a:gd name="T5" fmla="*/ 128 h 128"/>
              <a:gd name="T6" fmla="*/ 146 w 146"/>
              <a:gd name="T7" fmla="*/ 1 h 128"/>
              <a:gd name="T8" fmla="*/ 7 w 146"/>
              <a:gd name="T9" fmla="*/ 0 h 128"/>
            </a:gdLst>
            <a:ahLst/>
            <a:cxnLst>
              <a:cxn ang="0">
                <a:pos x="T0" y="T1"/>
              </a:cxn>
              <a:cxn ang="0">
                <a:pos x="T2" y="T3"/>
              </a:cxn>
              <a:cxn ang="0">
                <a:pos x="T4" y="T5"/>
              </a:cxn>
              <a:cxn ang="0">
                <a:pos x="T6" y="T7"/>
              </a:cxn>
              <a:cxn ang="0">
                <a:pos x="T8" y="T9"/>
              </a:cxn>
            </a:cxnLst>
            <a:rect l="0" t="0" r="r" b="b"/>
            <a:pathLst>
              <a:path w="146" h="128">
                <a:moveTo>
                  <a:pt x="7" y="0"/>
                </a:moveTo>
                <a:lnTo>
                  <a:pt x="0" y="122"/>
                </a:lnTo>
                <a:lnTo>
                  <a:pt x="121" y="128"/>
                </a:lnTo>
                <a:lnTo>
                  <a:pt x="146" y="1"/>
                </a:lnTo>
                <a:lnTo>
                  <a:pt x="7"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8" name="Freeform 122"/>
          <p:cNvSpPr>
            <a:spLocks/>
          </p:cNvSpPr>
          <p:nvPr/>
        </p:nvSpPr>
        <p:spPr bwMode="auto">
          <a:xfrm>
            <a:off x="10025259" y="5365783"/>
            <a:ext cx="240692" cy="213546"/>
          </a:xfrm>
          <a:custGeom>
            <a:avLst/>
            <a:gdLst>
              <a:gd name="T0" fmla="*/ 4 w 133"/>
              <a:gd name="T1" fmla="*/ 0 h 118"/>
              <a:gd name="T2" fmla="*/ 0 w 133"/>
              <a:gd name="T3" fmla="*/ 103 h 118"/>
              <a:gd name="T4" fmla="*/ 110 w 133"/>
              <a:gd name="T5" fmla="*/ 118 h 118"/>
              <a:gd name="T6" fmla="*/ 133 w 133"/>
              <a:gd name="T7" fmla="*/ 8 h 118"/>
              <a:gd name="T8" fmla="*/ 4 w 133"/>
              <a:gd name="T9" fmla="*/ 0 h 118"/>
            </a:gdLst>
            <a:ahLst/>
            <a:cxnLst>
              <a:cxn ang="0">
                <a:pos x="T0" y="T1"/>
              </a:cxn>
              <a:cxn ang="0">
                <a:pos x="T2" y="T3"/>
              </a:cxn>
              <a:cxn ang="0">
                <a:pos x="T4" y="T5"/>
              </a:cxn>
              <a:cxn ang="0">
                <a:pos x="T6" y="T7"/>
              </a:cxn>
              <a:cxn ang="0">
                <a:pos x="T8" y="T9"/>
              </a:cxn>
            </a:cxnLst>
            <a:rect l="0" t="0" r="r" b="b"/>
            <a:pathLst>
              <a:path w="133" h="118">
                <a:moveTo>
                  <a:pt x="4" y="0"/>
                </a:moveTo>
                <a:lnTo>
                  <a:pt x="0" y="103"/>
                </a:lnTo>
                <a:lnTo>
                  <a:pt x="110" y="118"/>
                </a:lnTo>
                <a:lnTo>
                  <a:pt x="133" y="8"/>
                </a:lnTo>
                <a:lnTo>
                  <a:pt x="4"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9" name="Freeform 123"/>
          <p:cNvSpPr>
            <a:spLocks/>
          </p:cNvSpPr>
          <p:nvPr/>
        </p:nvSpPr>
        <p:spPr bwMode="auto">
          <a:xfrm>
            <a:off x="10363674" y="5382071"/>
            <a:ext cx="276887" cy="213546"/>
          </a:xfrm>
          <a:custGeom>
            <a:avLst/>
            <a:gdLst>
              <a:gd name="T0" fmla="*/ 33 w 153"/>
              <a:gd name="T1" fmla="*/ 0 h 118"/>
              <a:gd name="T2" fmla="*/ 0 w 153"/>
              <a:gd name="T3" fmla="*/ 118 h 118"/>
              <a:gd name="T4" fmla="*/ 139 w 153"/>
              <a:gd name="T5" fmla="*/ 118 h 118"/>
              <a:gd name="T6" fmla="*/ 153 w 153"/>
              <a:gd name="T7" fmla="*/ 7 h 118"/>
              <a:gd name="T8" fmla="*/ 33 w 153"/>
              <a:gd name="T9" fmla="*/ 0 h 118"/>
            </a:gdLst>
            <a:ahLst/>
            <a:cxnLst>
              <a:cxn ang="0">
                <a:pos x="T0" y="T1"/>
              </a:cxn>
              <a:cxn ang="0">
                <a:pos x="T2" y="T3"/>
              </a:cxn>
              <a:cxn ang="0">
                <a:pos x="T4" y="T5"/>
              </a:cxn>
              <a:cxn ang="0">
                <a:pos x="T6" y="T7"/>
              </a:cxn>
              <a:cxn ang="0">
                <a:pos x="T8" y="T9"/>
              </a:cxn>
            </a:cxnLst>
            <a:rect l="0" t="0" r="r" b="b"/>
            <a:pathLst>
              <a:path w="153" h="118">
                <a:moveTo>
                  <a:pt x="33" y="0"/>
                </a:moveTo>
                <a:lnTo>
                  <a:pt x="0" y="118"/>
                </a:lnTo>
                <a:lnTo>
                  <a:pt x="139" y="118"/>
                </a:lnTo>
                <a:lnTo>
                  <a:pt x="153" y="7"/>
                </a:lnTo>
                <a:lnTo>
                  <a:pt x="33"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0" name="Freeform 124"/>
          <p:cNvSpPr>
            <a:spLocks/>
          </p:cNvSpPr>
          <p:nvPr/>
        </p:nvSpPr>
        <p:spPr bwMode="auto">
          <a:xfrm>
            <a:off x="10707519" y="5389310"/>
            <a:ext cx="262409" cy="229834"/>
          </a:xfrm>
          <a:custGeom>
            <a:avLst/>
            <a:gdLst>
              <a:gd name="T0" fmla="*/ 6 w 145"/>
              <a:gd name="T1" fmla="*/ 0 h 127"/>
              <a:gd name="T2" fmla="*/ 0 w 145"/>
              <a:gd name="T3" fmla="*/ 121 h 127"/>
              <a:gd name="T4" fmla="*/ 122 w 145"/>
              <a:gd name="T5" fmla="*/ 127 h 127"/>
              <a:gd name="T6" fmla="*/ 145 w 145"/>
              <a:gd name="T7" fmla="*/ 0 h 127"/>
              <a:gd name="T8" fmla="*/ 6 w 145"/>
              <a:gd name="T9" fmla="*/ 0 h 127"/>
            </a:gdLst>
            <a:ahLst/>
            <a:cxnLst>
              <a:cxn ang="0">
                <a:pos x="T0" y="T1"/>
              </a:cxn>
              <a:cxn ang="0">
                <a:pos x="T2" y="T3"/>
              </a:cxn>
              <a:cxn ang="0">
                <a:pos x="T4" y="T5"/>
              </a:cxn>
              <a:cxn ang="0">
                <a:pos x="T6" y="T7"/>
              </a:cxn>
              <a:cxn ang="0">
                <a:pos x="T8" y="T9"/>
              </a:cxn>
            </a:cxnLst>
            <a:rect l="0" t="0" r="r" b="b"/>
            <a:pathLst>
              <a:path w="145" h="127">
                <a:moveTo>
                  <a:pt x="6" y="0"/>
                </a:moveTo>
                <a:lnTo>
                  <a:pt x="0" y="121"/>
                </a:lnTo>
                <a:lnTo>
                  <a:pt x="122" y="127"/>
                </a:lnTo>
                <a:lnTo>
                  <a:pt x="145" y="0"/>
                </a:lnTo>
                <a:lnTo>
                  <a:pt x="6" y="0"/>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1" name="Freeform 125"/>
          <p:cNvSpPr>
            <a:spLocks/>
          </p:cNvSpPr>
          <p:nvPr/>
        </p:nvSpPr>
        <p:spPr bwMode="auto">
          <a:xfrm>
            <a:off x="7180393" y="2453959"/>
            <a:ext cx="1474915" cy="3141658"/>
          </a:xfrm>
          <a:custGeom>
            <a:avLst/>
            <a:gdLst>
              <a:gd name="T0" fmla="*/ 0 w 815"/>
              <a:gd name="T1" fmla="*/ 1654 h 1736"/>
              <a:gd name="T2" fmla="*/ 203 w 815"/>
              <a:gd name="T3" fmla="*/ 113 h 1736"/>
              <a:gd name="T4" fmla="*/ 590 w 815"/>
              <a:gd name="T5" fmla="*/ 0 h 1736"/>
              <a:gd name="T6" fmla="*/ 815 w 815"/>
              <a:gd name="T7" fmla="*/ 129 h 1736"/>
              <a:gd name="T8" fmla="*/ 593 w 815"/>
              <a:gd name="T9" fmla="*/ 1736 h 1736"/>
              <a:gd name="T10" fmla="*/ 0 w 815"/>
              <a:gd name="T11" fmla="*/ 1654 h 1736"/>
            </a:gdLst>
            <a:ahLst/>
            <a:cxnLst>
              <a:cxn ang="0">
                <a:pos x="T0" y="T1"/>
              </a:cxn>
              <a:cxn ang="0">
                <a:pos x="T2" y="T3"/>
              </a:cxn>
              <a:cxn ang="0">
                <a:pos x="T4" y="T5"/>
              </a:cxn>
              <a:cxn ang="0">
                <a:pos x="T6" y="T7"/>
              </a:cxn>
              <a:cxn ang="0">
                <a:pos x="T8" y="T9"/>
              </a:cxn>
              <a:cxn ang="0">
                <a:pos x="T10" y="T11"/>
              </a:cxn>
            </a:cxnLst>
            <a:rect l="0" t="0" r="r" b="b"/>
            <a:pathLst>
              <a:path w="815" h="1736">
                <a:moveTo>
                  <a:pt x="0" y="1654"/>
                </a:moveTo>
                <a:lnTo>
                  <a:pt x="203" y="113"/>
                </a:lnTo>
                <a:lnTo>
                  <a:pt x="590" y="0"/>
                </a:lnTo>
                <a:lnTo>
                  <a:pt x="815" y="129"/>
                </a:lnTo>
                <a:lnTo>
                  <a:pt x="593" y="1736"/>
                </a:lnTo>
                <a:lnTo>
                  <a:pt x="0" y="1654"/>
                </a:lnTo>
                <a:close/>
              </a:path>
            </a:pathLst>
          </a:custGeom>
          <a:solidFill>
            <a:srgbClr val="7E4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2" name="Freeform 126"/>
          <p:cNvSpPr>
            <a:spLocks/>
          </p:cNvSpPr>
          <p:nvPr/>
        </p:nvSpPr>
        <p:spPr bwMode="auto">
          <a:xfrm>
            <a:off x="7180393" y="2453959"/>
            <a:ext cx="1067729" cy="3087366"/>
          </a:xfrm>
          <a:custGeom>
            <a:avLst/>
            <a:gdLst>
              <a:gd name="T0" fmla="*/ 590 w 590"/>
              <a:gd name="T1" fmla="*/ 0 h 1706"/>
              <a:gd name="T2" fmla="*/ 373 w 590"/>
              <a:gd name="T3" fmla="*/ 1706 h 1706"/>
              <a:gd name="T4" fmla="*/ 0 w 590"/>
              <a:gd name="T5" fmla="*/ 1654 h 1706"/>
              <a:gd name="T6" fmla="*/ 198 w 590"/>
              <a:gd name="T7" fmla="*/ 61 h 1706"/>
              <a:gd name="T8" fmla="*/ 590 w 590"/>
              <a:gd name="T9" fmla="*/ 0 h 1706"/>
            </a:gdLst>
            <a:ahLst/>
            <a:cxnLst>
              <a:cxn ang="0">
                <a:pos x="T0" y="T1"/>
              </a:cxn>
              <a:cxn ang="0">
                <a:pos x="T2" y="T3"/>
              </a:cxn>
              <a:cxn ang="0">
                <a:pos x="T4" y="T5"/>
              </a:cxn>
              <a:cxn ang="0">
                <a:pos x="T6" y="T7"/>
              </a:cxn>
              <a:cxn ang="0">
                <a:pos x="T8" y="T9"/>
              </a:cxn>
            </a:cxnLst>
            <a:rect l="0" t="0" r="r" b="b"/>
            <a:pathLst>
              <a:path w="590" h="1706">
                <a:moveTo>
                  <a:pt x="590" y="0"/>
                </a:moveTo>
                <a:lnTo>
                  <a:pt x="373" y="1706"/>
                </a:lnTo>
                <a:lnTo>
                  <a:pt x="0" y="1654"/>
                </a:lnTo>
                <a:lnTo>
                  <a:pt x="198" y="61"/>
                </a:lnTo>
                <a:lnTo>
                  <a:pt x="590"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3" name="Freeform 127"/>
          <p:cNvSpPr>
            <a:spLocks/>
          </p:cNvSpPr>
          <p:nvPr/>
        </p:nvSpPr>
        <p:spPr bwMode="auto">
          <a:xfrm>
            <a:off x="7585769" y="2716367"/>
            <a:ext cx="175542" cy="242501"/>
          </a:xfrm>
          <a:custGeom>
            <a:avLst/>
            <a:gdLst>
              <a:gd name="T0" fmla="*/ 8 w 97"/>
              <a:gd name="T1" fmla="*/ 20 h 134"/>
              <a:gd name="T2" fmla="*/ 0 w 97"/>
              <a:gd name="T3" fmla="*/ 134 h 134"/>
              <a:gd name="T4" fmla="*/ 83 w 97"/>
              <a:gd name="T5" fmla="*/ 120 h 134"/>
              <a:gd name="T6" fmla="*/ 97 w 97"/>
              <a:gd name="T7" fmla="*/ 0 h 134"/>
              <a:gd name="T8" fmla="*/ 8 w 97"/>
              <a:gd name="T9" fmla="*/ 20 h 134"/>
            </a:gdLst>
            <a:ahLst/>
            <a:cxnLst>
              <a:cxn ang="0">
                <a:pos x="T0" y="T1"/>
              </a:cxn>
              <a:cxn ang="0">
                <a:pos x="T2" y="T3"/>
              </a:cxn>
              <a:cxn ang="0">
                <a:pos x="T4" y="T5"/>
              </a:cxn>
              <a:cxn ang="0">
                <a:pos x="T6" y="T7"/>
              </a:cxn>
              <a:cxn ang="0">
                <a:pos x="T8" y="T9"/>
              </a:cxn>
            </a:cxnLst>
            <a:rect l="0" t="0" r="r" b="b"/>
            <a:pathLst>
              <a:path w="97" h="134">
                <a:moveTo>
                  <a:pt x="8" y="20"/>
                </a:moveTo>
                <a:lnTo>
                  <a:pt x="0" y="134"/>
                </a:lnTo>
                <a:lnTo>
                  <a:pt x="83" y="120"/>
                </a:lnTo>
                <a:lnTo>
                  <a:pt x="97" y="0"/>
                </a:lnTo>
                <a:lnTo>
                  <a:pt x="8" y="2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4" name="Freeform 128"/>
          <p:cNvSpPr>
            <a:spLocks/>
          </p:cNvSpPr>
          <p:nvPr/>
        </p:nvSpPr>
        <p:spPr bwMode="auto">
          <a:xfrm>
            <a:off x="7866273" y="2653028"/>
            <a:ext cx="229834" cy="244312"/>
          </a:xfrm>
          <a:custGeom>
            <a:avLst/>
            <a:gdLst>
              <a:gd name="T0" fmla="*/ 15 w 127"/>
              <a:gd name="T1" fmla="*/ 23 h 135"/>
              <a:gd name="T2" fmla="*/ 0 w 127"/>
              <a:gd name="T3" fmla="*/ 135 h 135"/>
              <a:gd name="T4" fmla="*/ 114 w 127"/>
              <a:gd name="T5" fmla="*/ 101 h 135"/>
              <a:gd name="T6" fmla="*/ 127 w 127"/>
              <a:gd name="T7" fmla="*/ 0 h 135"/>
              <a:gd name="T8" fmla="*/ 15 w 127"/>
              <a:gd name="T9" fmla="*/ 23 h 135"/>
            </a:gdLst>
            <a:ahLst/>
            <a:cxnLst>
              <a:cxn ang="0">
                <a:pos x="T0" y="T1"/>
              </a:cxn>
              <a:cxn ang="0">
                <a:pos x="T2" y="T3"/>
              </a:cxn>
              <a:cxn ang="0">
                <a:pos x="T4" y="T5"/>
              </a:cxn>
              <a:cxn ang="0">
                <a:pos x="T6" y="T7"/>
              </a:cxn>
              <a:cxn ang="0">
                <a:pos x="T8" y="T9"/>
              </a:cxn>
            </a:cxnLst>
            <a:rect l="0" t="0" r="r" b="b"/>
            <a:pathLst>
              <a:path w="127" h="135">
                <a:moveTo>
                  <a:pt x="15" y="23"/>
                </a:moveTo>
                <a:lnTo>
                  <a:pt x="0" y="135"/>
                </a:lnTo>
                <a:lnTo>
                  <a:pt x="114" y="101"/>
                </a:lnTo>
                <a:lnTo>
                  <a:pt x="127" y="0"/>
                </a:lnTo>
                <a:lnTo>
                  <a:pt x="15" y="23"/>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5" name="Freeform 129"/>
          <p:cNvSpPr>
            <a:spLocks/>
          </p:cNvSpPr>
          <p:nvPr/>
        </p:nvSpPr>
        <p:spPr bwMode="auto">
          <a:xfrm>
            <a:off x="7538716" y="3025828"/>
            <a:ext cx="211737" cy="276887"/>
          </a:xfrm>
          <a:custGeom>
            <a:avLst/>
            <a:gdLst>
              <a:gd name="T0" fmla="*/ 18 w 117"/>
              <a:gd name="T1" fmla="*/ 21 h 153"/>
              <a:gd name="T2" fmla="*/ 0 w 117"/>
              <a:gd name="T3" fmla="*/ 153 h 153"/>
              <a:gd name="T4" fmla="*/ 109 w 117"/>
              <a:gd name="T5" fmla="*/ 129 h 153"/>
              <a:gd name="T6" fmla="*/ 117 w 117"/>
              <a:gd name="T7" fmla="*/ 0 h 153"/>
              <a:gd name="T8" fmla="*/ 18 w 117"/>
              <a:gd name="T9" fmla="*/ 21 h 153"/>
            </a:gdLst>
            <a:ahLst/>
            <a:cxnLst>
              <a:cxn ang="0">
                <a:pos x="T0" y="T1"/>
              </a:cxn>
              <a:cxn ang="0">
                <a:pos x="T2" y="T3"/>
              </a:cxn>
              <a:cxn ang="0">
                <a:pos x="T4" y="T5"/>
              </a:cxn>
              <a:cxn ang="0">
                <a:pos x="T6" y="T7"/>
              </a:cxn>
              <a:cxn ang="0">
                <a:pos x="T8" y="T9"/>
              </a:cxn>
            </a:cxnLst>
            <a:rect l="0" t="0" r="r" b="b"/>
            <a:pathLst>
              <a:path w="117" h="153">
                <a:moveTo>
                  <a:pt x="18" y="21"/>
                </a:moveTo>
                <a:lnTo>
                  <a:pt x="0" y="153"/>
                </a:lnTo>
                <a:lnTo>
                  <a:pt x="109" y="129"/>
                </a:lnTo>
                <a:lnTo>
                  <a:pt x="117" y="0"/>
                </a:lnTo>
                <a:lnTo>
                  <a:pt x="18" y="2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6" name="Freeform 130"/>
          <p:cNvSpPr>
            <a:spLocks/>
          </p:cNvSpPr>
          <p:nvPr/>
        </p:nvSpPr>
        <p:spPr bwMode="auto">
          <a:xfrm>
            <a:off x="7831889" y="2976966"/>
            <a:ext cx="211737" cy="285934"/>
          </a:xfrm>
          <a:custGeom>
            <a:avLst/>
            <a:gdLst>
              <a:gd name="T0" fmla="*/ 19 w 117"/>
              <a:gd name="T1" fmla="*/ 31 h 158"/>
              <a:gd name="T2" fmla="*/ 0 w 117"/>
              <a:gd name="T3" fmla="*/ 158 h 158"/>
              <a:gd name="T4" fmla="*/ 109 w 117"/>
              <a:gd name="T5" fmla="*/ 128 h 158"/>
              <a:gd name="T6" fmla="*/ 117 w 117"/>
              <a:gd name="T7" fmla="*/ 0 h 158"/>
              <a:gd name="T8" fmla="*/ 19 w 117"/>
              <a:gd name="T9" fmla="*/ 31 h 158"/>
            </a:gdLst>
            <a:ahLst/>
            <a:cxnLst>
              <a:cxn ang="0">
                <a:pos x="T0" y="T1"/>
              </a:cxn>
              <a:cxn ang="0">
                <a:pos x="T2" y="T3"/>
              </a:cxn>
              <a:cxn ang="0">
                <a:pos x="T4" y="T5"/>
              </a:cxn>
              <a:cxn ang="0">
                <a:pos x="T6" y="T7"/>
              </a:cxn>
              <a:cxn ang="0">
                <a:pos x="T8" y="T9"/>
              </a:cxn>
            </a:cxnLst>
            <a:rect l="0" t="0" r="r" b="b"/>
            <a:pathLst>
              <a:path w="117" h="158">
                <a:moveTo>
                  <a:pt x="19" y="31"/>
                </a:moveTo>
                <a:lnTo>
                  <a:pt x="0" y="158"/>
                </a:lnTo>
                <a:lnTo>
                  <a:pt x="109" y="128"/>
                </a:lnTo>
                <a:lnTo>
                  <a:pt x="117" y="0"/>
                </a:lnTo>
                <a:lnTo>
                  <a:pt x="19" y="3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7" name="Freeform 131"/>
          <p:cNvSpPr>
            <a:spLocks/>
          </p:cNvSpPr>
          <p:nvPr/>
        </p:nvSpPr>
        <p:spPr bwMode="auto">
          <a:xfrm>
            <a:off x="7417465" y="4106224"/>
            <a:ext cx="208117" cy="278696"/>
          </a:xfrm>
          <a:custGeom>
            <a:avLst/>
            <a:gdLst>
              <a:gd name="T0" fmla="*/ 19 w 115"/>
              <a:gd name="T1" fmla="*/ 21 h 154"/>
              <a:gd name="T2" fmla="*/ 0 w 115"/>
              <a:gd name="T3" fmla="*/ 154 h 154"/>
              <a:gd name="T4" fmla="*/ 108 w 115"/>
              <a:gd name="T5" fmla="*/ 129 h 154"/>
              <a:gd name="T6" fmla="*/ 115 w 115"/>
              <a:gd name="T7" fmla="*/ 0 h 154"/>
              <a:gd name="T8" fmla="*/ 19 w 115"/>
              <a:gd name="T9" fmla="*/ 21 h 154"/>
            </a:gdLst>
            <a:ahLst/>
            <a:cxnLst>
              <a:cxn ang="0">
                <a:pos x="T0" y="T1"/>
              </a:cxn>
              <a:cxn ang="0">
                <a:pos x="T2" y="T3"/>
              </a:cxn>
              <a:cxn ang="0">
                <a:pos x="T4" y="T5"/>
              </a:cxn>
              <a:cxn ang="0">
                <a:pos x="T6" y="T7"/>
              </a:cxn>
              <a:cxn ang="0">
                <a:pos x="T8" y="T9"/>
              </a:cxn>
            </a:cxnLst>
            <a:rect l="0" t="0" r="r" b="b"/>
            <a:pathLst>
              <a:path w="115" h="154">
                <a:moveTo>
                  <a:pt x="19" y="21"/>
                </a:moveTo>
                <a:lnTo>
                  <a:pt x="0" y="154"/>
                </a:lnTo>
                <a:lnTo>
                  <a:pt x="108" y="129"/>
                </a:lnTo>
                <a:lnTo>
                  <a:pt x="115" y="0"/>
                </a:lnTo>
                <a:lnTo>
                  <a:pt x="19" y="2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8" name="Freeform 132"/>
          <p:cNvSpPr>
            <a:spLocks/>
          </p:cNvSpPr>
          <p:nvPr/>
        </p:nvSpPr>
        <p:spPr bwMode="auto">
          <a:xfrm>
            <a:off x="7712449" y="4057363"/>
            <a:ext cx="208117" cy="285934"/>
          </a:xfrm>
          <a:custGeom>
            <a:avLst/>
            <a:gdLst>
              <a:gd name="T0" fmla="*/ 17 w 115"/>
              <a:gd name="T1" fmla="*/ 31 h 158"/>
              <a:gd name="T2" fmla="*/ 0 w 115"/>
              <a:gd name="T3" fmla="*/ 158 h 158"/>
              <a:gd name="T4" fmla="*/ 107 w 115"/>
              <a:gd name="T5" fmla="*/ 128 h 158"/>
              <a:gd name="T6" fmla="*/ 115 w 115"/>
              <a:gd name="T7" fmla="*/ 0 h 158"/>
              <a:gd name="T8" fmla="*/ 17 w 115"/>
              <a:gd name="T9" fmla="*/ 31 h 158"/>
            </a:gdLst>
            <a:ahLst/>
            <a:cxnLst>
              <a:cxn ang="0">
                <a:pos x="T0" y="T1"/>
              </a:cxn>
              <a:cxn ang="0">
                <a:pos x="T2" y="T3"/>
              </a:cxn>
              <a:cxn ang="0">
                <a:pos x="T4" y="T5"/>
              </a:cxn>
              <a:cxn ang="0">
                <a:pos x="T6" y="T7"/>
              </a:cxn>
              <a:cxn ang="0">
                <a:pos x="T8" y="T9"/>
              </a:cxn>
            </a:cxnLst>
            <a:rect l="0" t="0" r="r" b="b"/>
            <a:pathLst>
              <a:path w="115" h="158">
                <a:moveTo>
                  <a:pt x="17" y="31"/>
                </a:moveTo>
                <a:lnTo>
                  <a:pt x="0" y="158"/>
                </a:lnTo>
                <a:lnTo>
                  <a:pt x="107" y="128"/>
                </a:lnTo>
                <a:lnTo>
                  <a:pt x="115" y="0"/>
                </a:lnTo>
                <a:lnTo>
                  <a:pt x="17" y="3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9" name="Freeform 133"/>
          <p:cNvSpPr>
            <a:spLocks/>
          </p:cNvSpPr>
          <p:nvPr/>
        </p:nvSpPr>
        <p:spPr bwMode="auto">
          <a:xfrm>
            <a:off x="7478995" y="3409486"/>
            <a:ext cx="251550" cy="271457"/>
          </a:xfrm>
          <a:custGeom>
            <a:avLst/>
            <a:gdLst>
              <a:gd name="T0" fmla="*/ 19 w 139"/>
              <a:gd name="T1" fmla="*/ 8 h 150"/>
              <a:gd name="T2" fmla="*/ 0 w 139"/>
              <a:gd name="T3" fmla="*/ 150 h 150"/>
              <a:gd name="T4" fmla="*/ 130 w 139"/>
              <a:gd name="T5" fmla="*/ 140 h 150"/>
              <a:gd name="T6" fmla="*/ 139 w 139"/>
              <a:gd name="T7" fmla="*/ 0 h 150"/>
              <a:gd name="T8" fmla="*/ 19 w 139"/>
              <a:gd name="T9" fmla="*/ 8 h 150"/>
            </a:gdLst>
            <a:ahLst/>
            <a:cxnLst>
              <a:cxn ang="0">
                <a:pos x="T0" y="T1"/>
              </a:cxn>
              <a:cxn ang="0">
                <a:pos x="T2" y="T3"/>
              </a:cxn>
              <a:cxn ang="0">
                <a:pos x="T4" y="T5"/>
              </a:cxn>
              <a:cxn ang="0">
                <a:pos x="T6" y="T7"/>
              </a:cxn>
              <a:cxn ang="0">
                <a:pos x="T8" y="T9"/>
              </a:cxn>
            </a:cxnLst>
            <a:rect l="0" t="0" r="r" b="b"/>
            <a:pathLst>
              <a:path w="139" h="150">
                <a:moveTo>
                  <a:pt x="19" y="8"/>
                </a:moveTo>
                <a:lnTo>
                  <a:pt x="0" y="150"/>
                </a:lnTo>
                <a:lnTo>
                  <a:pt x="130" y="140"/>
                </a:lnTo>
                <a:lnTo>
                  <a:pt x="139" y="0"/>
                </a:lnTo>
                <a:lnTo>
                  <a:pt x="19" y="8"/>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0" name="Freeform 134"/>
          <p:cNvSpPr>
            <a:spLocks/>
          </p:cNvSpPr>
          <p:nvPr/>
        </p:nvSpPr>
        <p:spPr bwMode="auto">
          <a:xfrm>
            <a:off x="7790266" y="3362435"/>
            <a:ext cx="244312" cy="280506"/>
          </a:xfrm>
          <a:custGeom>
            <a:avLst/>
            <a:gdLst>
              <a:gd name="T0" fmla="*/ 23 w 135"/>
              <a:gd name="T1" fmla="*/ 20 h 155"/>
              <a:gd name="T2" fmla="*/ 0 w 135"/>
              <a:gd name="T3" fmla="*/ 155 h 155"/>
              <a:gd name="T4" fmla="*/ 131 w 135"/>
              <a:gd name="T5" fmla="*/ 139 h 155"/>
              <a:gd name="T6" fmla="*/ 135 w 135"/>
              <a:gd name="T7" fmla="*/ 0 h 155"/>
              <a:gd name="T8" fmla="*/ 23 w 135"/>
              <a:gd name="T9" fmla="*/ 20 h 155"/>
            </a:gdLst>
            <a:ahLst/>
            <a:cxnLst>
              <a:cxn ang="0">
                <a:pos x="T0" y="T1"/>
              </a:cxn>
              <a:cxn ang="0">
                <a:pos x="T2" y="T3"/>
              </a:cxn>
              <a:cxn ang="0">
                <a:pos x="T4" y="T5"/>
              </a:cxn>
              <a:cxn ang="0">
                <a:pos x="T6" y="T7"/>
              </a:cxn>
              <a:cxn ang="0">
                <a:pos x="T8" y="T9"/>
              </a:cxn>
            </a:cxnLst>
            <a:rect l="0" t="0" r="r" b="b"/>
            <a:pathLst>
              <a:path w="135" h="155">
                <a:moveTo>
                  <a:pt x="23" y="20"/>
                </a:moveTo>
                <a:lnTo>
                  <a:pt x="0" y="155"/>
                </a:lnTo>
                <a:lnTo>
                  <a:pt x="131" y="139"/>
                </a:lnTo>
                <a:lnTo>
                  <a:pt x="135" y="0"/>
                </a:lnTo>
                <a:lnTo>
                  <a:pt x="23" y="2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1" name="Freeform 135"/>
          <p:cNvSpPr>
            <a:spLocks/>
          </p:cNvSpPr>
          <p:nvPr/>
        </p:nvSpPr>
        <p:spPr bwMode="auto">
          <a:xfrm>
            <a:off x="7433753" y="3787716"/>
            <a:ext cx="228024" cy="218975"/>
          </a:xfrm>
          <a:custGeom>
            <a:avLst/>
            <a:gdLst>
              <a:gd name="T0" fmla="*/ 21 w 126"/>
              <a:gd name="T1" fmla="*/ 1 h 121"/>
              <a:gd name="T2" fmla="*/ 0 w 126"/>
              <a:gd name="T3" fmla="*/ 121 h 121"/>
              <a:gd name="T4" fmla="*/ 109 w 126"/>
              <a:gd name="T5" fmla="*/ 121 h 121"/>
              <a:gd name="T6" fmla="*/ 126 w 126"/>
              <a:gd name="T7" fmla="*/ 0 h 121"/>
              <a:gd name="T8" fmla="*/ 21 w 126"/>
              <a:gd name="T9" fmla="*/ 1 h 121"/>
            </a:gdLst>
            <a:ahLst/>
            <a:cxnLst>
              <a:cxn ang="0">
                <a:pos x="T0" y="T1"/>
              </a:cxn>
              <a:cxn ang="0">
                <a:pos x="T2" y="T3"/>
              </a:cxn>
              <a:cxn ang="0">
                <a:pos x="T4" y="T5"/>
              </a:cxn>
              <a:cxn ang="0">
                <a:pos x="T6" y="T7"/>
              </a:cxn>
              <a:cxn ang="0">
                <a:pos x="T8" y="T9"/>
              </a:cxn>
            </a:cxnLst>
            <a:rect l="0" t="0" r="r" b="b"/>
            <a:pathLst>
              <a:path w="126" h="121">
                <a:moveTo>
                  <a:pt x="21" y="1"/>
                </a:moveTo>
                <a:lnTo>
                  <a:pt x="0" y="121"/>
                </a:lnTo>
                <a:lnTo>
                  <a:pt x="109" y="121"/>
                </a:lnTo>
                <a:lnTo>
                  <a:pt x="126" y="0"/>
                </a:lnTo>
                <a:lnTo>
                  <a:pt x="21" y="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2" name="Freeform 136"/>
          <p:cNvSpPr>
            <a:spLocks/>
          </p:cNvSpPr>
          <p:nvPr/>
        </p:nvSpPr>
        <p:spPr bwMode="auto">
          <a:xfrm>
            <a:off x="7739594" y="3765998"/>
            <a:ext cx="220784" cy="229834"/>
          </a:xfrm>
          <a:custGeom>
            <a:avLst/>
            <a:gdLst>
              <a:gd name="T0" fmla="*/ 23 w 122"/>
              <a:gd name="T1" fmla="*/ 1 h 127"/>
              <a:gd name="T2" fmla="*/ 0 w 122"/>
              <a:gd name="T3" fmla="*/ 127 h 127"/>
              <a:gd name="T4" fmla="*/ 117 w 122"/>
              <a:gd name="T5" fmla="*/ 109 h 127"/>
              <a:gd name="T6" fmla="*/ 122 w 122"/>
              <a:gd name="T7" fmla="*/ 0 h 127"/>
              <a:gd name="T8" fmla="*/ 23 w 122"/>
              <a:gd name="T9" fmla="*/ 1 h 127"/>
            </a:gdLst>
            <a:ahLst/>
            <a:cxnLst>
              <a:cxn ang="0">
                <a:pos x="T0" y="T1"/>
              </a:cxn>
              <a:cxn ang="0">
                <a:pos x="T2" y="T3"/>
              </a:cxn>
              <a:cxn ang="0">
                <a:pos x="T4" y="T5"/>
              </a:cxn>
              <a:cxn ang="0">
                <a:pos x="T6" y="T7"/>
              </a:cxn>
              <a:cxn ang="0">
                <a:pos x="T8" y="T9"/>
              </a:cxn>
            </a:cxnLst>
            <a:rect l="0" t="0" r="r" b="b"/>
            <a:pathLst>
              <a:path w="122" h="127">
                <a:moveTo>
                  <a:pt x="23" y="1"/>
                </a:moveTo>
                <a:lnTo>
                  <a:pt x="0" y="127"/>
                </a:lnTo>
                <a:lnTo>
                  <a:pt x="117" y="109"/>
                </a:lnTo>
                <a:lnTo>
                  <a:pt x="122" y="0"/>
                </a:lnTo>
                <a:lnTo>
                  <a:pt x="23" y="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3" name="Freeform 137"/>
          <p:cNvSpPr>
            <a:spLocks/>
          </p:cNvSpPr>
          <p:nvPr/>
        </p:nvSpPr>
        <p:spPr bwMode="auto">
          <a:xfrm>
            <a:off x="7341457" y="4779436"/>
            <a:ext cx="209927" cy="278696"/>
          </a:xfrm>
          <a:custGeom>
            <a:avLst/>
            <a:gdLst>
              <a:gd name="T0" fmla="*/ 19 w 116"/>
              <a:gd name="T1" fmla="*/ 21 h 154"/>
              <a:gd name="T2" fmla="*/ 0 w 116"/>
              <a:gd name="T3" fmla="*/ 154 h 154"/>
              <a:gd name="T4" fmla="*/ 109 w 116"/>
              <a:gd name="T5" fmla="*/ 129 h 154"/>
              <a:gd name="T6" fmla="*/ 116 w 116"/>
              <a:gd name="T7" fmla="*/ 0 h 154"/>
              <a:gd name="T8" fmla="*/ 19 w 116"/>
              <a:gd name="T9" fmla="*/ 21 h 154"/>
            </a:gdLst>
            <a:ahLst/>
            <a:cxnLst>
              <a:cxn ang="0">
                <a:pos x="T0" y="T1"/>
              </a:cxn>
              <a:cxn ang="0">
                <a:pos x="T2" y="T3"/>
              </a:cxn>
              <a:cxn ang="0">
                <a:pos x="T4" y="T5"/>
              </a:cxn>
              <a:cxn ang="0">
                <a:pos x="T6" y="T7"/>
              </a:cxn>
              <a:cxn ang="0">
                <a:pos x="T8" y="T9"/>
              </a:cxn>
            </a:cxnLst>
            <a:rect l="0" t="0" r="r" b="b"/>
            <a:pathLst>
              <a:path w="116" h="154">
                <a:moveTo>
                  <a:pt x="19" y="21"/>
                </a:moveTo>
                <a:lnTo>
                  <a:pt x="0" y="154"/>
                </a:lnTo>
                <a:lnTo>
                  <a:pt x="109" y="129"/>
                </a:lnTo>
                <a:lnTo>
                  <a:pt x="116" y="0"/>
                </a:lnTo>
                <a:lnTo>
                  <a:pt x="19" y="2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4" name="Freeform 138"/>
          <p:cNvSpPr>
            <a:spLocks/>
          </p:cNvSpPr>
          <p:nvPr/>
        </p:nvSpPr>
        <p:spPr bwMode="auto">
          <a:xfrm>
            <a:off x="7636440" y="4730575"/>
            <a:ext cx="209927" cy="285934"/>
          </a:xfrm>
          <a:custGeom>
            <a:avLst/>
            <a:gdLst>
              <a:gd name="T0" fmla="*/ 17 w 116"/>
              <a:gd name="T1" fmla="*/ 31 h 158"/>
              <a:gd name="T2" fmla="*/ 0 w 116"/>
              <a:gd name="T3" fmla="*/ 158 h 158"/>
              <a:gd name="T4" fmla="*/ 108 w 116"/>
              <a:gd name="T5" fmla="*/ 128 h 158"/>
              <a:gd name="T6" fmla="*/ 116 w 116"/>
              <a:gd name="T7" fmla="*/ 0 h 158"/>
              <a:gd name="T8" fmla="*/ 17 w 116"/>
              <a:gd name="T9" fmla="*/ 31 h 158"/>
            </a:gdLst>
            <a:ahLst/>
            <a:cxnLst>
              <a:cxn ang="0">
                <a:pos x="T0" y="T1"/>
              </a:cxn>
              <a:cxn ang="0">
                <a:pos x="T2" y="T3"/>
              </a:cxn>
              <a:cxn ang="0">
                <a:pos x="T4" y="T5"/>
              </a:cxn>
              <a:cxn ang="0">
                <a:pos x="T6" y="T7"/>
              </a:cxn>
              <a:cxn ang="0">
                <a:pos x="T8" y="T9"/>
              </a:cxn>
            </a:cxnLst>
            <a:rect l="0" t="0" r="r" b="b"/>
            <a:pathLst>
              <a:path w="116" h="158">
                <a:moveTo>
                  <a:pt x="17" y="31"/>
                </a:moveTo>
                <a:lnTo>
                  <a:pt x="0" y="158"/>
                </a:lnTo>
                <a:lnTo>
                  <a:pt x="108" y="128"/>
                </a:lnTo>
                <a:lnTo>
                  <a:pt x="116" y="0"/>
                </a:lnTo>
                <a:lnTo>
                  <a:pt x="17" y="3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5" name="Freeform 139"/>
          <p:cNvSpPr>
            <a:spLocks/>
          </p:cNvSpPr>
          <p:nvPr/>
        </p:nvSpPr>
        <p:spPr bwMode="auto">
          <a:xfrm>
            <a:off x="7667206" y="4439212"/>
            <a:ext cx="220784" cy="229834"/>
          </a:xfrm>
          <a:custGeom>
            <a:avLst/>
            <a:gdLst>
              <a:gd name="T0" fmla="*/ 22 w 122"/>
              <a:gd name="T1" fmla="*/ 1 h 127"/>
              <a:gd name="T2" fmla="*/ 0 w 122"/>
              <a:gd name="T3" fmla="*/ 127 h 127"/>
              <a:gd name="T4" fmla="*/ 116 w 122"/>
              <a:gd name="T5" fmla="*/ 109 h 127"/>
              <a:gd name="T6" fmla="*/ 122 w 122"/>
              <a:gd name="T7" fmla="*/ 0 h 127"/>
              <a:gd name="T8" fmla="*/ 22 w 122"/>
              <a:gd name="T9" fmla="*/ 1 h 127"/>
            </a:gdLst>
            <a:ahLst/>
            <a:cxnLst>
              <a:cxn ang="0">
                <a:pos x="T0" y="T1"/>
              </a:cxn>
              <a:cxn ang="0">
                <a:pos x="T2" y="T3"/>
              </a:cxn>
              <a:cxn ang="0">
                <a:pos x="T4" y="T5"/>
              </a:cxn>
              <a:cxn ang="0">
                <a:pos x="T6" y="T7"/>
              </a:cxn>
              <a:cxn ang="0">
                <a:pos x="T8" y="T9"/>
              </a:cxn>
            </a:cxnLst>
            <a:rect l="0" t="0" r="r" b="b"/>
            <a:pathLst>
              <a:path w="122" h="127">
                <a:moveTo>
                  <a:pt x="22" y="1"/>
                </a:moveTo>
                <a:lnTo>
                  <a:pt x="0" y="127"/>
                </a:lnTo>
                <a:lnTo>
                  <a:pt x="116" y="109"/>
                </a:lnTo>
                <a:lnTo>
                  <a:pt x="122" y="0"/>
                </a:lnTo>
                <a:lnTo>
                  <a:pt x="22" y="1"/>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6" name="Freeform 140"/>
          <p:cNvSpPr>
            <a:spLocks/>
          </p:cNvSpPr>
          <p:nvPr/>
        </p:nvSpPr>
        <p:spPr bwMode="auto">
          <a:xfrm>
            <a:off x="8333179" y="2696460"/>
            <a:ext cx="171923" cy="231643"/>
          </a:xfrm>
          <a:custGeom>
            <a:avLst/>
            <a:gdLst>
              <a:gd name="T0" fmla="*/ 17 w 95"/>
              <a:gd name="T1" fmla="*/ 0 h 128"/>
              <a:gd name="T2" fmla="*/ 0 w 95"/>
              <a:gd name="T3" fmla="*/ 87 h 128"/>
              <a:gd name="T4" fmla="*/ 83 w 95"/>
              <a:gd name="T5" fmla="*/ 128 h 128"/>
              <a:gd name="T6" fmla="*/ 95 w 95"/>
              <a:gd name="T7" fmla="*/ 45 h 128"/>
              <a:gd name="T8" fmla="*/ 17 w 95"/>
              <a:gd name="T9" fmla="*/ 0 h 128"/>
            </a:gdLst>
            <a:ahLst/>
            <a:cxnLst>
              <a:cxn ang="0">
                <a:pos x="T0" y="T1"/>
              </a:cxn>
              <a:cxn ang="0">
                <a:pos x="T2" y="T3"/>
              </a:cxn>
              <a:cxn ang="0">
                <a:pos x="T4" y="T5"/>
              </a:cxn>
              <a:cxn ang="0">
                <a:pos x="T6" y="T7"/>
              </a:cxn>
              <a:cxn ang="0">
                <a:pos x="T8" y="T9"/>
              </a:cxn>
            </a:cxnLst>
            <a:rect l="0" t="0" r="r" b="b"/>
            <a:pathLst>
              <a:path w="95" h="128">
                <a:moveTo>
                  <a:pt x="17" y="0"/>
                </a:moveTo>
                <a:lnTo>
                  <a:pt x="0" y="87"/>
                </a:lnTo>
                <a:lnTo>
                  <a:pt x="83" y="128"/>
                </a:lnTo>
                <a:lnTo>
                  <a:pt x="95" y="45"/>
                </a:lnTo>
                <a:lnTo>
                  <a:pt x="17"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7" name="Freeform 141"/>
          <p:cNvSpPr>
            <a:spLocks/>
          </p:cNvSpPr>
          <p:nvPr/>
        </p:nvSpPr>
        <p:spPr bwMode="auto">
          <a:xfrm>
            <a:off x="8242693" y="3016779"/>
            <a:ext cx="193640" cy="237072"/>
          </a:xfrm>
          <a:custGeom>
            <a:avLst/>
            <a:gdLst>
              <a:gd name="T0" fmla="*/ 19 w 82"/>
              <a:gd name="T1" fmla="*/ 0 h 100"/>
              <a:gd name="T2" fmla="*/ 10 w 82"/>
              <a:gd name="T3" fmla="*/ 90 h 100"/>
              <a:gd name="T4" fmla="*/ 81 w 82"/>
              <a:gd name="T5" fmla="*/ 100 h 100"/>
              <a:gd name="T6" fmla="*/ 82 w 82"/>
              <a:gd name="T7" fmla="*/ 36 h 100"/>
              <a:gd name="T8" fmla="*/ 19 w 82"/>
              <a:gd name="T9" fmla="*/ 0 h 100"/>
            </a:gdLst>
            <a:ahLst/>
            <a:cxnLst>
              <a:cxn ang="0">
                <a:pos x="T0" y="T1"/>
              </a:cxn>
              <a:cxn ang="0">
                <a:pos x="T2" y="T3"/>
              </a:cxn>
              <a:cxn ang="0">
                <a:pos x="T4" y="T5"/>
              </a:cxn>
              <a:cxn ang="0">
                <a:pos x="T6" y="T7"/>
              </a:cxn>
              <a:cxn ang="0">
                <a:pos x="T8" y="T9"/>
              </a:cxn>
            </a:cxnLst>
            <a:rect l="0" t="0" r="r" b="b"/>
            <a:pathLst>
              <a:path w="82" h="100">
                <a:moveTo>
                  <a:pt x="19" y="0"/>
                </a:moveTo>
                <a:cubicBezTo>
                  <a:pt x="19" y="0"/>
                  <a:pt x="0" y="85"/>
                  <a:pt x="10" y="90"/>
                </a:cubicBezTo>
                <a:cubicBezTo>
                  <a:pt x="21" y="95"/>
                  <a:pt x="81" y="100"/>
                  <a:pt x="81" y="100"/>
                </a:cubicBezTo>
                <a:cubicBezTo>
                  <a:pt x="82" y="36"/>
                  <a:pt x="82" y="36"/>
                  <a:pt x="82" y="36"/>
                </a:cubicBezTo>
                <a:lnTo>
                  <a:pt x="19"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8" name="Freeform 142"/>
          <p:cNvSpPr>
            <a:spLocks/>
          </p:cNvSpPr>
          <p:nvPr/>
        </p:nvSpPr>
        <p:spPr bwMode="auto">
          <a:xfrm>
            <a:off x="8233645" y="3452920"/>
            <a:ext cx="199069" cy="208117"/>
          </a:xfrm>
          <a:custGeom>
            <a:avLst/>
            <a:gdLst>
              <a:gd name="T0" fmla="*/ 6 w 110"/>
              <a:gd name="T1" fmla="*/ 0 h 115"/>
              <a:gd name="T2" fmla="*/ 0 w 110"/>
              <a:gd name="T3" fmla="*/ 88 h 115"/>
              <a:gd name="T4" fmla="*/ 90 w 110"/>
              <a:gd name="T5" fmla="*/ 115 h 115"/>
              <a:gd name="T6" fmla="*/ 110 w 110"/>
              <a:gd name="T7" fmla="*/ 9 h 115"/>
              <a:gd name="T8" fmla="*/ 6 w 110"/>
              <a:gd name="T9" fmla="*/ 0 h 115"/>
            </a:gdLst>
            <a:ahLst/>
            <a:cxnLst>
              <a:cxn ang="0">
                <a:pos x="T0" y="T1"/>
              </a:cxn>
              <a:cxn ang="0">
                <a:pos x="T2" y="T3"/>
              </a:cxn>
              <a:cxn ang="0">
                <a:pos x="T4" y="T5"/>
              </a:cxn>
              <a:cxn ang="0">
                <a:pos x="T6" y="T7"/>
              </a:cxn>
              <a:cxn ang="0">
                <a:pos x="T8" y="T9"/>
              </a:cxn>
            </a:cxnLst>
            <a:rect l="0" t="0" r="r" b="b"/>
            <a:pathLst>
              <a:path w="110" h="115">
                <a:moveTo>
                  <a:pt x="6" y="0"/>
                </a:moveTo>
                <a:lnTo>
                  <a:pt x="0" y="88"/>
                </a:lnTo>
                <a:lnTo>
                  <a:pt x="90" y="115"/>
                </a:lnTo>
                <a:lnTo>
                  <a:pt x="110" y="9"/>
                </a:lnTo>
                <a:lnTo>
                  <a:pt x="6"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9" name="Freeform 143"/>
          <p:cNvSpPr>
            <a:spLocks/>
          </p:cNvSpPr>
          <p:nvPr/>
        </p:nvSpPr>
        <p:spPr bwMode="auto">
          <a:xfrm>
            <a:off x="8135920" y="3800384"/>
            <a:ext cx="217165" cy="231643"/>
          </a:xfrm>
          <a:custGeom>
            <a:avLst/>
            <a:gdLst>
              <a:gd name="T0" fmla="*/ 10 w 120"/>
              <a:gd name="T1" fmla="*/ 0 h 128"/>
              <a:gd name="T2" fmla="*/ 0 w 120"/>
              <a:gd name="T3" fmla="*/ 109 h 128"/>
              <a:gd name="T4" fmla="*/ 102 w 120"/>
              <a:gd name="T5" fmla="*/ 128 h 128"/>
              <a:gd name="T6" fmla="*/ 120 w 120"/>
              <a:gd name="T7" fmla="*/ 31 h 128"/>
              <a:gd name="T8" fmla="*/ 10 w 120"/>
              <a:gd name="T9" fmla="*/ 0 h 128"/>
            </a:gdLst>
            <a:ahLst/>
            <a:cxnLst>
              <a:cxn ang="0">
                <a:pos x="T0" y="T1"/>
              </a:cxn>
              <a:cxn ang="0">
                <a:pos x="T2" y="T3"/>
              </a:cxn>
              <a:cxn ang="0">
                <a:pos x="T4" y="T5"/>
              </a:cxn>
              <a:cxn ang="0">
                <a:pos x="T6" y="T7"/>
              </a:cxn>
              <a:cxn ang="0">
                <a:pos x="T8" y="T9"/>
              </a:cxn>
            </a:cxnLst>
            <a:rect l="0" t="0" r="r" b="b"/>
            <a:pathLst>
              <a:path w="120" h="128">
                <a:moveTo>
                  <a:pt x="10" y="0"/>
                </a:moveTo>
                <a:lnTo>
                  <a:pt x="0" y="109"/>
                </a:lnTo>
                <a:lnTo>
                  <a:pt x="102" y="128"/>
                </a:lnTo>
                <a:lnTo>
                  <a:pt x="120" y="31"/>
                </a:lnTo>
                <a:lnTo>
                  <a:pt x="10"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0" name="Freeform 144"/>
          <p:cNvSpPr>
            <a:spLocks/>
          </p:cNvSpPr>
          <p:nvPr/>
        </p:nvSpPr>
        <p:spPr bwMode="auto">
          <a:xfrm>
            <a:off x="8096108" y="4131561"/>
            <a:ext cx="220784" cy="255170"/>
          </a:xfrm>
          <a:custGeom>
            <a:avLst/>
            <a:gdLst>
              <a:gd name="T0" fmla="*/ 17 w 122"/>
              <a:gd name="T1" fmla="*/ 0 h 141"/>
              <a:gd name="T2" fmla="*/ 0 w 122"/>
              <a:gd name="T3" fmla="*/ 127 h 141"/>
              <a:gd name="T4" fmla="*/ 107 w 122"/>
              <a:gd name="T5" fmla="*/ 141 h 141"/>
              <a:gd name="T6" fmla="*/ 122 w 122"/>
              <a:gd name="T7" fmla="*/ 34 h 141"/>
              <a:gd name="T8" fmla="*/ 17 w 122"/>
              <a:gd name="T9" fmla="*/ 0 h 141"/>
            </a:gdLst>
            <a:ahLst/>
            <a:cxnLst>
              <a:cxn ang="0">
                <a:pos x="T0" y="T1"/>
              </a:cxn>
              <a:cxn ang="0">
                <a:pos x="T2" y="T3"/>
              </a:cxn>
              <a:cxn ang="0">
                <a:pos x="T4" y="T5"/>
              </a:cxn>
              <a:cxn ang="0">
                <a:pos x="T6" y="T7"/>
              </a:cxn>
              <a:cxn ang="0">
                <a:pos x="T8" y="T9"/>
              </a:cxn>
            </a:cxnLst>
            <a:rect l="0" t="0" r="r" b="b"/>
            <a:pathLst>
              <a:path w="122" h="141">
                <a:moveTo>
                  <a:pt x="17" y="0"/>
                </a:moveTo>
                <a:lnTo>
                  <a:pt x="0" y="127"/>
                </a:lnTo>
                <a:lnTo>
                  <a:pt x="107" y="141"/>
                </a:lnTo>
                <a:lnTo>
                  <a:pt x="122" y="34"/>
                </a:lnTo>
                <a:lnTo>
                  <a:pt x="17"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1" name="Freeform 145"/>
          <p:cNvSpPr>
            <a:spLocks/>
          </p:cNvSpPr>
          <p:nvPr/>
        </p:nvSpPr>
        <p:spPr bwMode="auto">
          <a:xfrm>
            <a:off x="8045435" y="4567702"/>
            <a:ext cx="237072" cy="209927"/>
          </a:xfrm>
          <a:custGeom>
            <a:avLst/>
            <a:gdLst>
              <a:gd name="T0" fmla="*/ 11 w 131"/>
              <a:gd name="T1" fmla="*/ 2 h 116"/>
              <a:gd name="T2" fmla="*/ 0 w 131"/>
              <a:gd name="T3" fmla="*/ 115 h 116"/>
              <a:gd name="T4" fmla="*/ 115 w 131"/>
              <a:gd name="T5" fmla="*/ 116 h 116"/>
              <a:gd name="T6" fmla="*/ 131 w 131"/>
              <a:gd name="T7" fmla="*/ 0 h 116"/>
              <a:gd name="T8" fmla="*/ 11 w 131"/>
              <a:gd name="T9" fmla="*/ 2 h 116"/>
            </a:gdLst>
            <a:ahLst/>
            <a:cxnLst>
              <a:cxn ang="0">
                <a:pos x="T0" y="T1"/>
              </a:cxn>
              <a:cxn ang="0">
                <a:pos x="T2" y="T3"/>
              </a:cxn>
              <a:cxn ang="0">
                <a:pos x="T4" y="T5"/>
              </a:cxn>
              <a:cxn ang="0">
                <a:pos x="T6" y="T7"/>
              </a:cxn>
              <a:cxn ang="0">
                <a:pos x="T8" y="T9"/>
              </a:cxn>
            </a:cxnLst>
            <a:rect l="0" t="0" r="r" b="b"/>
            <a:pathLst>
              <a:path w="131" h="116">
                <a:moveTo>
                  <a:pt x="11" y="2"/>
                </a:moveTo>
                <a:lnTo>
                  <a:pt x="0" y="115"/>
                </a:lnTo>
                <a:lnTo>
                  <a:pt x="115" y="116"/>
                </a:lnTo>
                <a:lnTo>
                  <a:pt x="131" y="0"/>
                </a:lnTo>
                <a:lnTo>
                  <a:pt x="11" y="2"/>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2" name="Freeform 146"/>
          <p:cNvSpPr>
            <a:spLocks/>
          </p:cNvSpPr>
          <p:nvPr/>
        </p:nvSpPr>
        <p:spPr bwMode="auto">
          <a:xfrm>
            <a:off x="8020099" y="4907927"/>
            <a:ext cx="213546" cy="161065"/>
          </a:xfrm>
          <a:custGeom>
            <a:avLst/>
            <a:gdLst>
              <a:gd name="T0" fmla="*/ 0 w 118"/>
              <a:gd name="T1" fmla="*/ 0 h 89"/>
              <a:gd name="T2" fmla="*/ 2 w 118"/>
              <a:gd name="T3" fmla="*/ 89 h 89"/>
              <a:gd name="T4" fmla="*/ 102 w 118"/>
              <a:gd name="T5" fmla="*/ 88 h 89"/>
              <a:gd name="T6" fmla="*/ 118 w 118"/>
              <a:gd name="T7" fmla="*/ 7 h 89"/>
              <a:gd name="T8" fmla="*/ 0 w 118"/>
              <a:gd name="T9" fmla="*/ 0 h 89"/>
            </a:gdLst>
            <a:ahLst/>
            <a:cxnLst>
              <a:cxn ang="0">
                <a:pos x="T0" y="T1"/>
              </a:cxn>
              <a:cxn ang="0">
                <a:pos x="T2" y="T3"/>
              </a:cxn>
              <a:cxn ang="0">
                <a:pos x="T4" y="T5"/>
              </a:cxn>
              <a:cxn ang="0">
                <a:pos x="T6" y="T7"/>
              </a:cxn>
              <a:cxn ang="0">
                <a:pos x="T8" y="T9"/>
              </a:cxn>
            </a:cxnLst>
            <a:rect l="0" t="0" r="r" b="b"/>
            <a:pathLst>
              <a:path w="118" h="89">
                <a:moveTo>
                  <a:pt x="0" y="0"/>
                </a:moveTo>
                <a:lnTo>
                  <a:pt x="2" y="89"/>
                </a:lnTo>
                <a:lnTo>
                  <a:pt x="102" y="88"/>
                </a:lnTo>
                <a:lnTo>
                  <a:pt x="118" y="7"/>
                </a:lnTo>
                <a:lnTo>
                  <a:pt x="0" y="0"/>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3" name="Freeform 147"/>
          <p:cNvSpPr>
            <a:spLocks/>
          </p:cNvSpPr>
          <p:nvPr/>
        </p:nvSpPr>
        <p:spPr bwMode="auto">
          <a:xfrm>
            <a:off x="7460898" y="2341757"/>
            <a:ext cx="1331947" cy="459666"/>
          </a:xfrm>
          <a:custGeom>
            <a:avLst/>
            <a:gdLst>
              <a:gd name="T0" fmla="*/ 2 w 736"/>
              <a:gd name="T1" fmla="*/ 82 h 254"/>
              <a:gd name="T2" fmla="*/ 0 w 736"/>
              <a:gd name="T3" fmla="*/ 191 h 254"/>
              <a:gd name="T4" fmla="*/ 429 w 736"/>
              <a:gd name="T5" fmla="*/ 107 h 254"/>
              <a:gd name="T6" fmla="*/ 693 w 736"/>
              <a:gd name="T7" fmla="*/ 254 h 254"/>
              <a:gd name="T8" fmla="*/ 736 w 736"/>
              <a:gd name="T9" fmla="*/ 140 h 254"/>
              <a:gd name="T10" fmla="*/ 454 w 736"/>
              <a:gd name="T11" fmla="*/ 0 h 254"/>
              <a:gd name="T12" fmla="*/ 2 w 736"/>
              <a:gd name="T13" fmla="*/ 82 h 254"/>
            </a:gdLst>
            <a:ahLst/>
            <a:cxnLst>
              <a:cxn ang="0">
                <a:pos x="T0" y="T1"/>
              </a:cxn>
              <a:cxn ang="0">
                <a:pos x="T2" y="T3"/>
              </a:cxn>
              <a:cxn ang="0">
                <a:pos x="T4" y="T5"/>
              </a:cxn>
              <a:cxn ang="0">
                <a:pos x="T6" y="T7"/>
              </a:cxn>
              <a:cxn ang="0">
                <a:pos x="T8" y="T9"/>
              </a:cxn>
              <a:cxn ang="0">
                <a:pos x="T10" y="T11"/>
              </a:cxn>
              <a:cxn ang="0">
                <a:pos x="T12" y="T13"/>
              </a:cxn>
            </a:cxnLst>
            <a:rect l="0" t="0" r="r" b="b"/>
            <a:pathLst>
              <a:path w="736" h="254">
                <a:moveTo>
                  <a:pt x="2" y="82"/>
                </a:moveTo>
                <a:lnTo>
                  <a:pt x="0" y="191"/>
                </a:lnTo>
                <a:lnTo>
                  <a:pt x="429" y="107"/>
                </a:lnTo>
                <a:lnTo>
                  <a:pt x="693" y="254"/>
                </a:lnTo>
                <a:lnTo>
                  <a:pt x="736" y="140"/>
                </a:lnTo>
                <a:lnTo>
                  <a:pt x="454" y="0"/>
                </a:lnTo>
                <a:lnTo>
                  <a:pt x="2" y="82"/>
                </a:lnTo>
                <a:close/>
              </a:path>
            </a:pathLst>
          </a:custGeom>
          <a:solidFill>
            <a:srgbClr val="66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4" name="Freeform 148"/>
          <p:cNvSpPr>
            <a:spLocks/>
          </p:cNvSpPr>
          <p:nvPr/>
        </p:nvSpPr>
        <p:spPr bwMode="auto">
          <a:xfrm>
            <a:off x="7460897" y="2341757"/>
            <a:ext cx="821609" cy="345656"/>
          </a:xfrm>
          <a:custGeom>
            <a:avLst/>
            <a:gdLst>
              <a:gd name="T0" fmla="*/ 454 w 454"/>
              <a:gd name="T1" fmla="*/ 0 h 191"/>
              <a:gd name="T2" fmla="*/ 435 w 454"/>
              <a:gd name="T3" fmla="*/ 120 h 191"/>
              <a:gd name="T4" fmla="*/ 0 w 454"/>
              <a:gd name="T5" fmla="*/ 191 h 191"/>
              <a:gd name="T6" fmla="*/ 10 w 454"/>
              <a:gd name="T7" fmla="*/ 70 h 191"/>
              <a:gd name="T8" fmla="*/ 454 w 454"/>
              <a:gd name="T9" fmla="*/ 0 h 191"/>
            </a:gdLst>
            <a:ahLst/>
            <a:cxnLst>
              <a:cxn ang="0">
                <a:pos x="T0" y="T1"/>
              </a:cxn>
              <a:cxn ang="0">
                <a:pos x="T2" y="T3"/>
              </a:cxn>
              <a:cxn ang="0">
                <a:pos x="T4" y="T5"/>
              </a:cxn>
              <a:cxn ang="0">
                <a:pos x="T6" y="T7"/>
              </a:cxn>
              <a:cxn ang="0">
                <a:pos x="T8" y="T9"/>
              </a:cxn>
            </a:cxnLst>
            <a:rect l="0" t="0" r="r" b="b"/>
            <a:pathLst>
              <a:path w="454" h="191">
                <a:moveTo>
                  <a:pt x="454" y="0"/>
                </a:moveTo>
                <a:lnTo>
                  <a:pt x="435" y="120"/>
                </a:lnTo>
                <a:lnTo>
                  <a:pt x="0" y="191"/>
                </a:lnTo>
                <a:lnTo>
                  <a:pt x="10" y="70"/>
                </a:lnTo>
                <a:lnTo>
                  <a:pt x="454" y="0"/>
                </a:lnTo>
                <a:close/>
              </a:path>
            </a:pathLst>
          </a:custGeom>
          <a:solidFill>
            <a:srgbClr val="511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5" name="Freeform 149"/>
          <p:cNvSpPr>
            <a:spLocks/>
          </p:cNvSpPr>
          <p:nvPr/>
        </p:nvSpPr>
        <p:spPr bwMode="auto">
          <a:xfrm>
            <a:off x="3066920" y="3071070"/>
            <a:ext cx="10530707" cy="4924223"/>
          </a:xfrm>
          <a:custGeom>
            <a:avLst/>
            <a:gdLst>
              <a:gd name="T0" fmla="*/ 3048 w 4444"/>
              <a:gd name="T1" fmla="*/ 1429 h 2077"/>
              <a:gd name="T2" fmla="*/ 2856 w 4444"/>
              <a:gd name="T3" fmla="*/ 865 h 2077"/>
              <a:gd name="T4" fmla="*/ 2016 w 4444"/>
              <a:gd name="T5" fmla="*/ 925 h 2077"/>
              <a:gd name="T6" fmla="*/ 1225 w 4444"/>
              <a:gd name="T7" fmla="*/ 144 h 2077"/>
              <a:gd name="T8" fmla="*/ 613 w 4444"/>
              <a:gd name="T9" fmla="*/ 1195 h 2077"/>
              <a:gd name="T10" fmla="*/ 144 w 4444"/>
              <a:gd name="T11" fmla="*/ 1417 h 2077"/>
              <a:gd name="T12" fmla="*/ 440 w 4444"/>
              <a:gd name="T13" fmla="*/ 1995 h 2077"/>
              <a:gd name="T14" fmla="*/ 4069 w 4444"/>
              <a:gd name="T15" fmla="*/ 2077 h 2077"/>
              <a:gd name="T16" fmla="*/ 3048 w 4444"/>
              <a:gd name="T17" fmla="*/ 1429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4" h="2077">
                <a:moveTo>
                  <a:pt x="3048" y="1429"/>
                </a:moveTo>
                <a:cubicBezTo>
                  <a:pt x="3048" y="1429"/>
                  <a:pt x="3137" y="1068"/>
                  <a:pt x="2856" y="865"/>
                </a:cubicBezTo>
                <a:cubicBezTo>
                  <a:pt x="2648" y="715"/>
                  <a:pt x="2268" y="697"/>
                  <a:pt x="2016" y="925"/>
                </a:cubicBezTo>
                <a:cubicBezTo>
                  <a:pt x="2016" y="925"/>
                  <a:pt x="2118" y="0"/>
                  <a:pt x="1225" y="144"/>
                </a:cubicBezTo>
                <a:cubicBezTo>
                  <a:pt x="259" y="299"/>
                  <a:pt x="613" y="1195"/>
                  <a:pt x="613" y="1195"/>
                </a:cubicBezTo>
                <a:cubicBezTo>
                  <a:pt x="613" y="1195"/>
                  <a:pt x="336" y="1201"/>
                  <a:pt x="144" y="1417"/>
                </a:cubicBezTo>
                <a:cubicBezTo>
                  <a:pt x="0" y="1579"/>
                  <a:pt x="68" y="1960"/>
                  <a:pt x="440" y="1995"/>
                </a:cubicBezTo>
                <a:cubicBezTo>
                  <a:pt x="4069" y="2077"/>
                  <a:pt x="4069" y="2077"/>
                  <a:pt x="4069" y="2077"/>
                </a:cubicBezTo>
                <a:cubicBezTo>
                  <a:pt x="4069" y="2077"/>
                  <a:pt x="4444" y="1050"/>
                  <a:pt x="3048" y="14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6" name="Freeform 150"/>
          <p:cNvSpPr>
            <a:spLocks/>
          </p:cNvSpPr>
          <p:nvPr/>
        </p:nvSpPr>
        <p:spPr bwMode="auto">
          <a:xfrm>
            <a:off x="5300104" y="4728764"/>
            <a:ext cx="387278" cy="513958"/>
          </a:xfrm>
          <a:custGeom>
            <a:avLst/>
            <a:gdLst>
              <a:gd name="T0" fmla="*/ 156 w 164"/>
              <a:gd name="T1" fmla="*/ 135 h 217"/>
              <a:gd name="T2" fmla="*/ 85 w 164"/>
              <a:gd name="T3" fmla="*/ 212 h 217"/>
              <a:gd name="T4" fmla="*/ 8 w 164"/>
              <a:gd name="T5" fmla="*/ 116 h 217"/>
              <a:gd name="T6" fmla="*/ 97 w 164"/>
              <a:gd name="T7" fmla="*/ 6 h 217"/>
              <a:gd name="T8" fmla="*/ 156 w 164"/>
              <a:gd name="T9" fmla="*/ 135 h 217"/>
            </a:gdLst>
            <a:ahLst/>
            <a:cxnLst>
              <a:cxn ang="0">
                <a:pos x="T0" y="T1"/>
              </a:cxn>
              <a:cxn ang="0">
                <a:pos x="T2" y="T3"/>
              </a:cxn>
              <a:cxn ang="0">
                <a:pos x="T4" y="T5"/>
              </a:cxn>
              <a:cxn ang="0">
                <a:pos x="T6" y="T7"/>
              </a:cxn>
              <a:cxn ang="0">
                <a:pos x="T8" y="T9"/>
              </a:cxn>
            </a:cxnLst>
            <a:rect l="0" t="0" r="r" b="b"/>
            <a:pathLst>
              <a:path w="164" h="217">
                <a:moveTo>
                  <a:pt x="156" y="135"/>
                </a:moveTo>
                <a:cubicBezTo>
                  <a:pt x="148" y="201"/>
                  <a:pt x="126" y="217"/>
                  <a:pt x="85" y="212"/>
                </a:cubicBezTo>
                <a:cubicBezTo>
                  <a:pt x="44" y="207"/>
                  <a:pt x="0" y="183"/>
                  <a:pt x="8" y="116"/>
                </a:cubicBezTo>
                <a:cubicBezTo>
                  <a:pt x="17" y="50"/>
                  <a:pt x="56" y="0"/>
                  <a:pt x="97" y="6"/>
                </a:cubicBezTo>
                <a:cubicBezTo>
                  <a:pt x="138" y="11"/>
                  <a:pt x="164" y="68"/>
                  <a:pt x="156" y="13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7" name="Freeform 151"/>
          <p:cNvSpPr>
            <a:spLocks/>
          </p:cNvSpPr>
          <p:nvPr/>
        </p:nvSpPr>
        <p:spPr bwMode="auto">
          <a:xfrm>
            <a:off x="6284586" y="4605704"/>
            <a:ext cx="356514" cy="613493"/>
          </a:xfrm>
          <a:custGeom>
            <a:avLst/>
            <a:gdLst>
              <a:gd name="T0" fmla="*/ 147 w 150"/>
              <a:gd name="T1" fmla="*/ 150 h 259"/>
              <a:gd name="T2" fmla="*/ 69 w 150"/>
              <a:gd name="T3" fmla="*/ 245 h 259"/>
              <a:gd name="T4" fmla="*/ 3 w 150"/>
              <a:gd name="T5" fmla="*/ 144 h 259"/>
              <a:gd name="T6" fmla="*/ 80 w 150"/>
              <a:gd name="T7" fmla="*/ 2 h 259"/>
              <a:gd name="T8" fmla="*/ 147 w 150"/>
              <a:gd name="T9" fmla="*/ 150 h 259"/>
            </a:gdLst>
            <a:ahLst/>
            <a:cxnLst>
              <a:cxn ang="0">
                <a:pos x="T0" y="T1"/>
              </a:cxn>
              <a:cxn ang="0">
                <a:pos x="T2" y="T3"/>
              </a:cxn>
              <a:cxn ang="0">
                <a:pos x="T4" y="T5"/>
              </a:cxn>
              <a:cxn ang="0">
                <a:pos x="T6" y="T7"/>
              </a:cxn>
              <a:cxn ang="0">
                <a:pos x="T8" y="T9"/>
              </a:cxn>
            </a:cxnLst>
            <a:rect l="0" t="0" r="r" b="b"/>
            <a:pathLst>
              <a:path w="150" h="259">
                <a:moveTo>
                  <a:pt x="147" y="150"/>
                </a:moveTo>
                <a:cubicBezTo>
                  <a:pt x="144" y="230"/>
                  <a:pt x="112" y="229"/>
                  <a:pt x="69" y="245"/>
                </a:cubicBezTo>
                <a:cubicBezTo>
                  <a:pt x="31" y="259"/>
                  <a:pt x="0" y="225"/>
                  <a:pt x="3" y="144"/>
                </a:cubicBezTo>
                <a:cubicBezTo>
                  <a:pt x="6" y="64"/>
                  <a:pt x="40" y="0"/>
                  <a:pt x="80" y="2"/>
                </a:cubicBezTo>
                <a:cubicBezTo>
                  <a:pt x="120" y="3"/>
                  <a:pt x="150" y="69"/>
                  <a:pt x="147" y="15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8" name="Freeform 152"/>
          <p:cNvSpPr>
            <a:spLocks/>
          </p:cNvSpPr>
          <p:nvPr/>
        </p:nvSpPr>
        <p:spPr bwMode="auto">
          <a:xfrm>
            <a:off x="6474606" y="4723337"/>
            <a:ext cx="76008" cy="224404"/>
          </a:xfrm>
          <a:custGeom>
            <a:avLst/>
            <a:gdLst>
              <a:gd name="T0" fmla="*/ 32 w 32"/>
              <a:gd name="T1" fmla="*/ 47 h 95"/>
              <a:gd name="T2" fmla="*/ 17 w 32"/>
              <a:gd name="T3" fmla="*/ 95 h 95"/>
              <a:gd name="T4" fmla="*/ 0 w 32"/>
              <a:gd name="T5" fmla="*/ 48 h 95"/>
              <a:gd name="T6" fmla="*/ 15 w 32"/>
              <a:gd name="T7" fmla="*/ 0 h 95"/>
              <a:gd name="T8" fmla="*/ 32 w 32"/>
              <a:gd name="T9" fmla="*/ 47 h 95"/>
            </a:gdLst>
            <a:ahLst/>
            <a:cxnLst>
              <a:cxn ang="0">
                <a:pos x="T0" y="T1"/>
              </a:cxn>
              <a:cxn ang="0">
                <a:pos x="T2" y="T3"/>
              </a:cxn>
              <a:cxn ang="0">
                <a:pos x="T4" y="T5"/>
              </a:cxn>
              <a:cxn ang="0">
                <a:pos x="T6" y="T7"/>
              </a:cxn>
              <a:cxn ang="0">
                <a:pos x="T8" y="T9"/>
              </a:cxn>
            </a:cxnLst>
            <a:rect l="0" t="0" r="r" b="b"/>
            <a:pathLst>
              <a:path w="32" h="95">
                <a:moveTo>
                  <a:pt x="32" y="47"/>
                </a:moveTo>
                <a:cubicBezTo>
                  <a:pt x="32" y="73"/>
                  <a:pt x="26" y="95"/>
                  <a:pt x="17" y="95"/>
                </a:cubicBezTo>
                <a:cubicBezTo>
                  <a:pt x="8" y="95"/>
                  <a:pt x="1" y="74"/>
                  <a:pt x="0" y="48"/>
                </a:cubicBezTo>
                <a:cubicBezTo>
                  <a:pt x="0" y="21"/>
                  <a:pt x="7" y="0"/>
                  <a:pt x="15" y="0"/>
                </a:cubicBezTo>
                <a:cubicBezTo>
                  <a:pt x="24" y="0"/>
                  <a:pt x="31" y="21"/>
                  <a:pt x="32" y="4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9" name="Freeform 153"/>
          <p:cNvSpPr>
            <a:spLocks/>
          </p:cNvSpPr>
          <p:nvPr/>
        </p:nvSpPr>
        <p:spPr bwMode="auto">
          <a:xfrm>
            <a:off x="5086557" y="5635431"/>
            <a:ext cx="1856763" cy="740172"/>
          </a:xfrm>
          <a:custGeom>
            <a:avLst/>
            <a:gdLst>
              <a:gd name="T0" fmla="*/ 12 w 784"/>
              <a:gd name="T1" fmla="*/ 112 h 312"/>
              <a:gd name="T2" fmla="*/ 337 w 784"/>
              <a:gd name="T3" fmla="*/ 273 h 312"/>
              <a:gd name="T4" fmla="*/ 778 w 784"/>
              <a:gd name="T5" fmla="*/ 0 h 312"/>
              <a:gd name="T6" fmla="*/ 784 w 784"/>
              <a:gd name="T7" fmla="*/ 0 h 312"/>
              <a:gd name="T8" fmla="*/ 347 w 784"/>
              <a:gd name="T9" fmla="*/ 311 h 312"/>
              <a:gd name="T10" fmla="*/ 0 w 784"/>
              <a:gd name="T11" fmla="*/ 118 h 312"/>
              <a:gd name="T12" fmla="*/ 12 w 784"/>
              <a:gd name="T13" fmla="*/ 112 h 312"/>
            </a:gdLst>
            <a:ahLst/>
            <a:cxnLst>
              <a:cxn ang="0">
                <a:pos x="T0" y="T1"/>
              </a:cxn>
              <a:cxn ang="0">
                <a:pos x="T2" y="T3"/>
              </a:cxn>
              <a:cxn ang="0">
                <a:pos x="T4" y="T5"/>
              </a:cxn>
              <a:cxn ang="0">
                <a:pos x="T6" y="T7"/>
              </a:cxn>
              <a:cxn ang="0">
                <a:pos x="T8" y="T9"/>
              </a:cxn>
              <a:cxn ang="0">
                <a:pos x="T10" y="T11"/>
              </a:cxn>
              <a:cxn ang="0">
                <a:pos x="T12" y="T13"/>
              </a:cxn>
            </a:cxnLst>
            <a:rect l="0" t="0" r="r" b="b"/>
            <a:pathLst>
              <a:path w="784" h="312">
                <a:moveTo>
                  <a:pt x="12" y="112"/>
                </a:moveTo>
                <a:cubicBezTo>
                  <a:pt x="12" y="112"/>
                  <a:pt x="143" y="275"/>
                  <a:pt x="337" y="273"/>
                </a:cubicBezTo>
                <a:cubicBezTo>
                  <a:pt x="585" y="269"/>
                  <a:pt x="778" y="0"/>
                  <a:pt x="778" y="0"/>
                </a:cubicBezTo>
                <a:cubicBezTo>
                  <a:pt x="784" y="0"/>
                  <a:pt x="784" y="0"/>
                  <a:pt x="784" y="0"/>
                </a:cubicBezTo>
                <a:cubicBezTo>
                  <a:pt x="784" y="0"/>
                  <a:pt x="589" y="312"/>
                  <a:pt x="347" y="311"/>
                </a:cubicBezTo>
                <a:cubicBezTo>
                  <a:pt x="96" y="309"/>
                  <a:pt x="0" y="118"/>
                  <a:pt x="0" y="118"/>
                </a:cubicBezTo>
                <a:lnTo>
                  <a:pt x="12" y="11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0" name="Freeform 154"/>
          <p:cNvSpPr>
            <a:spLocks/>
          </p:cNvSpPr>
          <p:nvPr/>
        </p:nvSpPr>
        <p:spPr bwMode="auto">
          <a:xfrm>
            <a:off x="5495552" y="4853636"/>
            <a:ext cx="81438" cy="162874"/>
          </a:xfrm>
          <a:custGeom>
            <a:avLst/>
            <a:gdLst>
              <a:gd name="T0" fmla="*/ 33 w 34"/>
              <a:gd name="T1" fmla="*/ 33 h 69"/>
              <a:gd name="T2" fmla="*/ 19 w 34"/>
              <a:gd name="T3" fmla="*/ 69 h 69"/>
              <a:gd name="T4" fmla="*/ 1 w 34"/>
              <a:gd name="T5" fmla="*/ 36 h 69"/>
              <a:gd name="T6" fmla="*/ 15 w 34"/>
              <a:gd name="T7" fmla="*/ 0 h 69"/>
              <a:gd name="T8" fmla="*/ 33 w 34"/>
              <a:gd name="T9" fmla="*/ 33 h 69"/>
            </a:gdLst>
            <a:ahLst/>
            <a:cxnLst>
              <a:cxn ang="0">
                <a:pos x="T0" y="T1"/>
              </a:cxn>
              <a:cxn ang="0">
                <a:pos x="T2" y="T3"/>
              </a:cxn>
              <a:cxn ang="0">
                <a:pos x="T4" y="T5"/>
              </a:cxn>
              <a:cxn ang="0">
                <a:pos x="T6" y="T7"/>
              </a:cxn>
              <a:cxn ang="0">
                <a:pos x="T8" y="T9"/>
              </a:cxn>
            </a:cxnLst>
            <a:rect l="0" t="0" r="r" b="b"/>
            <a:pathLst>
              <a:path w="34" h="69">
                <a:moveTo>
                  <a:pt x="33" y="33"/>
                </a:moveTo>
                <a:cubicBezTo>
                  <a:pt x="34" y="52"/>
                  <a:pt x="28" y="68"/>
                  <a:pt x="19" y="69"/>
                </a:cubicBezTo>
                <a:cubicBezTo>
                  <a:pt x="11" y="69"/>
                  <a:pt x="3" y="54"/>
                  <a:pt x="1" y="36"/>
                </a:cubicBezTo>
                <a:cubicBezTo>
                  <a:pt x="0" y="17"/>
                  <a:pt x="6" y="1"/>
                  <a:pt x="15" y="0"/>
                </a:cubicBezTo>
                <a:cubicBezTo>
                  <a:pt x="23" y="0"/>
                  <a:pt x="31" y="15"/>
                  <a:pt x="33" y="3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1" name="Freeform 155"/>
          <p:cNvSpPr>
            <a:spLocks/>
          </p:cNvSpPr>
          <p:nvPr/>
        </p:nvSpPr>
        <p:spPr bwMode="auto">
          <a:xfrm>
            <a:off x="6599476" y="5488844"/>
            <a:ext cx="584537" cy="434331"/>
          </a:xfrm>
          <a:custGeom>
            <a:avLst/>
            <a:gdLst>
              <a:gd name="T0" fmla="*/ 0 w 246"/>
              <a:gd name="T1" fmla="*/ 0 h 183"/>
              <a:gd name="T2" fmla="*/ 59 w 246"/>
              <a:gd name="T3" fmla="*/ 52 h 183"/>
              <a:gd name="T4" fmla="*/ 155 w 246"/>
              <a:gd name="T5" fmla="*/ 111 h 183"/>
              <a:gd name="T6" fmla="*/ 133 w 246"/>
              <a:gd name="T7" fmla="*/ 183 h 183"/>
              <a:gd name="T8" fmla="*/ 177 w 246"/>
              <a:gd name="T9" fmla="*/ 48 h 183"/>
              <a:gd name="T10" fmla="*/ 0 w 246"/>
              <a:gd name="T11" fmla="*/ 0 h 183"/>
            </a:gdLst>
            <a:ahLst/>
            <a:cxnLst>
              <a:cxn ang="0">
                <a:pos x="T0" y="T1"/>
              </a:cxn>
              <a:cxn ang="0">
                <a:pos x="T2" y="T3"/>
              </a:cxn>
              <a:cxn ang="0">
                <a:pos x="T4" y="T5"/>
              </a:cxn>
              <a:cxn ang="0">
                <a:pos x="T6" y="T7"/>
              </a:cxn>
              <a:cxn ang="0">
                <a:pos x="T8" y="T9"/>
              </a:cxn>
              <a:cxn ang="0">
                <a:pos x="T10" y="T11"/>
              </a:cxn>
            </a:cxnLst>
            <a:rect l="0" t="0" r="r" b="b"/>
            <a:pathLst>
              <a:path w="246" h="183">
                <a:moveTo>
                  <a:pt x="0" y="0"/>
                </a:moveTo>
                <a:cubicBezTo>
                  <a:pt x="0" y="0"/>
                  <a:pt x="17" y="28"/>
                  <a:pt x="59" y="52"/>
                </a:cubicBezTo>
                <a:cubicBezTo>
                  <a:pt x="100" y="77"/>
                  <a:pt x="152" y="74"/>
                  <a:pt x="155" y="111"/>
                </a:cubicBezTo>
                <a:cubicBezTo>
                  <a:pt x="158" y="147"/>
                  <a:pt x="133" y="183"/>
                  <a:pt x="133" y="183"/>
                </a:cubicBezTo>
                <a:cubicBezTo>
                  <a:pt x="133" y="183"/>
                  <a:pt x="246" y="53"/>
                  <a:pt x="177" y="48"/>
                </a:cubicBezTo>
                <a:cubicBezTo>
                  <a:pt x="79" y="41"/>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2" name="Freeform 156"/>
          <p:cNvSpPr>
            <a:spLocks/>
          </p:cNvSpPr>
          <p:nvPr/>
        </p:nvSpPr>
        <p:spPr bwMode="auto">
          <a:xfrm>
            <a:off x="4896538" y="5756681"/>
            <a:ext cx="266028" cy="369181"/>
          </a:xfrm>
          <a:custGeom>
            <a:avLst/>
            <a:gdLst>
              <a:gd name="T0" fmla="*/ 110 w 112"/>
              <a:gd name="T1" fmla="*/ 0 h 156"/>
              <a:gd name="T2" fmla="*/ 0 w 112"/>
              <a:gd name="T3" fmla="*/ 156 h 156"/>
              <a:gd name="T4" fmla="*/ 110 w 112"/>
              <a:gd name="T5" fmla="*/ 0 h 156"/>
            </a:gdLst>
            <a:ahLst/>
            <a:cxnLst>
              <a:cxn ang="0">
                <a:pos x="T0" y="T1"/>
              </a:cxn>
              <a:cxn ang="0">
                <a:pos x="T2" y="T3"/>
              </a:cxn>
              <a:cxn ang="0">
                <a:pos x="T4" y="T5"/>
              </a:cxn>
            </a:cxnLst>
            <a:rect l="0" t="0" r="r" b="b"/>
            <a:pathLst>
              <a:path w="112" h="156">
                <a:moveTo>
                  <a:pt x="110" y="0"/>
                </a:moveTo>
                <a:cubicBezTo>
                  <a:pt x="110" y="0"/>
                  <a:pt x="112" y="80"/>
                  <a:pt x="0" y="156"/>
                </a:cubicBezTo>
                <a:lnTo>
                  <a:pt x="110" y="0"/>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3" name="Freeform 157"/>
          <p:cNvSpPr>
            <a:spLocks/>
          </p:cNvSpPr>
          <p:nvPr/>
        </p:nvSpPr>
        <p:spPr bwMode="auto">
          <a:xfrm>
            <a:off x="5578799" y="6361125"/>
            <a:ext cx="756459" cy="327559"/>
          </a:xfrm>
          <a:custGeom>
            <a:avLst/>
            <a:gdLst>
              <a:gd name="T0" fmla="*/ 0 w 319"/>
              <a:gd name="T1" fmla="*/ 39 h 138"/>
              <a:gd name="T2" fmla="*/ 95 w 319"/>
              <a:gd name="T3" fmla="*/ 79 h 138"/>
              <a:gd name="T4" fmla="*/ 319 w 319"/>
              <a:gd name="T5" fmla="*/ 0 h 138"/>
              <a:gd name="T6" fmla="*/ 122 w 319"/>
              <a:gd name="T7" fmla="*/ 129 h 138"/>
              <a:gd name="T8" fmla="*/ 0 w 319"/>
              <a:gd name="T9" fmla="*/ 39 h 138"/>
            </a:gdLst>
            <a:ahLst/>
            <a:cxnLst>
              <a:cxn ang="0">
                <a:pos x="T0" y="T1"/>
              </a:cxn>
              <a:cxn ang="0">
                <a:pos x="T2" y="T3"/>
              </a:cxn>
              <a:cxn ang="0">
                <a:pos x="T4" y="T5"/>
              </a:cxn>
              <a:cxn ang="0">
                <a:pos x="T6" y="T7"/>
              </a:cxn>
              <a:cxn ang="0">
                <a:pos x="T8" y="T9"/>
              </a:cxn>
            </a:cxnLst>
            <a:rect l="0" t="0" r="r" b="b"/>
            <a:pathLst>
              <a:path w="319" h="138">
                <a:moveTo>
                  <a:pt x="0" y="39"/>
                </a:moveTo>
                <a:cubicBezTo>
                  <a:pt x="0" y="39"/>
                  <a:pt x="70" y="78"/>
                  <a:pt x="95" y="79"/>
                </a:cubicBezTo>
                <a:cubicBezTo>
                  <a:pt x="167" y="83"/>
                  <a:pt x="319" y="0"/>
                  <a:pt x="319" y="0"/>
                </a:cubicBezTo>
                <a:cubicBezTo>
                  <a:pt x="319" y="0"/>
                  <a:pt x="177" y="119"/>
                  <a:pt x="122" y="129"/>
                </a:cubicBezTo>
                <a:cubicBezTo>
                  <a:pt x="68" y="138"/>
                  <a:pt x="0" y="39"/>
                  <a:pt x="0" y="3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4" name="Freeform 158"/>
          <p:cNvSpPr>
            <a:spLocks/>
          </p:cNvSpPr>
          <p:nvPr/>
        </p:nvSpPr>
        <p:spPr bwMode="auto">
          <a:xfrm>
            <a:off x="6583188" y="5041846"/>
            <a:ext cx="850564" cy="539293"/>
          </a:xfrm>
          <a:custGeom>
            <a:avLst/>
            <a:gdLst>
              <a:gd name="T0" fmla="*/ 0 w 359"/>
              <a:gd name="T1" fmla="*/ 142 h 228"/>
              <a:gd name="T2" fmla="*/ 229 w 359"/>
              <a:gd name="T3" fmla="*/ 87 h 228"/>
              <a:gd name="T4" fmla="*/ 316 w 359"/>
              <a:gd name="T5" fmla="*/ 228 h 228"/>
              <a:gd name="T6" fmla="*/ 238 w 359"/>
              <a:gd name="T7" fmla="*/ 27 h 228"/>
              <a:gd name="T8" fmla="*/ 0 w 359"/>
              <a:gd name="T9" fmla="*/ 142 h 228"/>
            </a:gdLst>
            <a:ahLst/>
            <a:cxnLst>
              <a:cxn ang="0">
                <a:pos x="T0" y="T1"/>
              </a:cxn>
              <a:cxn ang="0">
                <a:pos x="T2" y="T3"/>
              </a:cxn>
              <a:cxn ang="0">
                <a:pos x="T4" y="T5"/>
              </a:cxn>
              <a:cxn ang="0">
                <a:pos x="T6" y="T7"/>
              </a:cxn>
              <a:cxn ang="0">
                <a:pos x="T8" y="T9"/>
              </a:cxn>
            </a:cxnLst>
            <a:rect l="0" t="0" r="r" b="b"/>
            <a:pathLst>
              <a:path w="359" h="228">
                <a:moveTo>
                  <a:pt x="0" y="142"/>
                </a:moveTo>
                <a:cubicBezTo>
                  <a:pt x="0" y="142"/>
                  <a:pt x="148" y="51"/>
                  <a:pt x="229" y="87"/>
                </a:cubicBezTo>
                <a:cubicBezTo>
                  <a:pt x="293" y="115"/>
                  <a:pt x="316" y="228"/>
                  <a:pt x="316" y="228"/>
                </a:cubicBezTo>
                <a:cubicBezTo>
                  <a:pt x="316" y="228"/>
                  <a:pt x="359" y="66"/>
                  <a:pt x="238" y="27"/>
                </a:cubicBezTo>
                <a:cubicBezTo>
                  <a:pt x="192" y="13"/>
                  <a:pt x="66" y="0"/>
                  <a:pt x="0" y="14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4" name="Oval 168"/>
          <p:cNvSpPr>
            <a:spLocks noChangeArrowheads="1"/>
          </p:cNvSpPr>
          <p:nvPr/>
        </p:nvSpPr>
        <p:spPr bwMode="auto">
          <a:xfrm>
            <a:off x="2554773" y="6429893"/>
            <a:ext cx="1138308" cy="96819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5" name="Oval 169"/>
          <p:cNvSpPr>
            <a:spLocks noChangeArrowheads="1"/>
          </p:cNvSpPr>
          <p:nvPr/>
        </p:nvSpPr>
        <p:spPr bwMode="auto">
          <a:xfrm>
            <a:off x="10617034" y="5908696"/>
            <a:ext cx="1165453" cy="122336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6" name="Freeform 170"/>
          <p:cNvSpPr>
            <a:spLocks/>
          </p:cNvSpPr>
          <p:nvPr/>
        </p:nvSpPr>
        <p:spPr bwMode="auto">
          <a:xfrm>
            <a:off x="6250203" y="4162326"/>
            <a:ext cx="841516" cy="390898"/>
          </a:xfrm>
          <a:custGeom>
            <a:avLst/>
            <a:gdLst>
              <a:gd name="T0" fmla="*/ 0 w 355"/>
              <a:gd name="T1" fmla="*/ 114 h 165"/>
              <a:gd name="T2" fmla="*/ 221 w 355"/>
              <a:gd name="T3" fmla="*/ 71 h 165"/>
              <a:gd name="T4" fmla="*/ 355 w 355"/>
              <a:gd name="T5" fmla="*/ 165 h 165"/>
              <a:gd name="T6" fmla="*/ 245 w 355"/>
              <a:gd name="T7" fmla="*/ 20 h 165"/>
              <a:gd name="T8" fmla="*/ 0 w 355"/>
              <a:gd name="T9" fmla="*/ 114 h 165"/>
            </a:gdLst>
            <a:ahLst/>
            <a:cxnLst>
              <a:cxn ang="0">
                <a:pos x="T0" y="T1"/>
              </a:cxn>
              <a:cxn ang="0">
                <a:pos x="T2" y="T3"/>
              </a:cxn>
              <a:cxn ang="0">
                <a:pos x="T4" y="T5"/>
              </a:cxn>
              <a:cxn ang="0">
                <a:pos x="T6" y="T7"/>
              </a:cxn>
              <a:cxn ang="0">
                <a:pos x="T8" y="T9"/>
              </a:cxn>
            </a:cxnLst>
            <a:rect l="0" t="0" r="r" b="b"/>
            <a:pathLst>
              <a:path w="355" h="165">
                <a:moveTo>
                  <a:pt x="0" y="114"/>
                </a:moveTo>
                <a:cubicBezTo>
                  <a:pt x="0" y="114"/>
                  <a:pt x="132" y="50"/>
                  <a:pt x="221" y="71"/>
                </a:cubicBezTo>
                <a:cubicBezTo>
                  <a:pt x="309" y="91"/>
                  <a:pt x="355" y="165"/>
                  <a:pt x="355" y="165"/>
                </a:cubicBezTo>
                <a:cubicBezTo>
                  <a:pt x="355" y="165"/>
                  <a:pt x="334" y="40"/>
                  <a:pt x="245" y="20"/>
                </a:cubicBezTo>
                <a:cubicBezTo>
                  <a:pt x="156" y="0"/>
                  <a:pt x="0" y="114"/>
                  <a:pt x="0" y="114"/>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7" name="Freeform 171"/>
          <p:cNvSpPr>
            <a:spLocks/>
          </p:cNvSpPr>
          <p:nvPr/>
        </p:nvSpPr>
        <p:spPr bwMode="auto">
          <a:xfrm>
            <a:off x="5144469" y="4904308"/>
            <a:ext cx="593585" cy="452428"/>
          </a:xfrm>
          <a:custGeom>
            <a:avLst/>
            <a:gdLst>
              <a:gd name="T0" fmla="*/ 0 w 250"/>
              <a:gd name="T1" fmla="*/ 143 h 191"/>
              <a:gd name="T2" fmla="*/ 169 w 250"/>
              <a:gd name="T3" fmla="*/ 145 h 191"/>
              <a:gd name="T4" fmla="*/ 250 w 250"/>
              <a:gd name="T5" fmla="*/ 191 h 191"/>
              <a:gd name="T6" fmla="*/ 0 w 250"/>
              <a:gd name="T7" fmla="*/ 143 h 191"/>
            </a:gdLst>
            <a:ahLst/>
            <a:cxnLst>
              <a:cxn ang="0">
                <a:pos x="T0" y="T1"/>
              </a:cxn>
              <a:cxn ang="0">
                <a:pos x="T2" y="T3"/>
              </a:cxn>
              <a:cxn ang="0">
                <a:pos x="T4" y="T5"/>
              </a:cxn>
              <a:cxn ang="0">
                <a:pos x="T6" y="T7"/>
              </a:cxn>
            </a:cxnLst>
            <a:rect l="0" t="0" r="r" b="b"/>
            <a:pathLst>
              <a:path w="250" h="191">
                <a:moveTo>
                  <a:pt x="0" y="143"/>
                </a:moveTo>
                <a:cubicBezTo>
                  <a:pt x="0" y="143"/>
                  <a:pt x="119" y="124"/>
                  <a:pt x="169" y="145"/>
                </a:cubicBezTo>
                <a:cubicBezTo>
                  <a:pt x="220" y="166"/>
                  <a:pt x="250" y="191"/>
                  <a:pt x="250" y="191"/>
                </a:cubicBezTo>
                <a:cubicBezTo>
                  <a:pt x="250" y="191"/>
                  <a:pt x="181" y="0"/>
                  <a:pt x="0" y="14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8" name="Freeform 172"/>
          <p:cNvSpPr>
            <a:spLocks/>
          </p:cNvSpPr>
          <p:nvPr/>
        </p:nvSpPr>
        <p:spPr bwMode="auto">
          <a:xfrm>
            <a:off x="6215817" y="4983936"/>
            <a:ext cx="781795" cy="296792"/>
          </a:xfrm>
          <a:custGeom>
            <a:avLst/>
            <a:gdLst>
              <a:gd name="T0" fmla="*/ 0 w 330"/>
              <a:gd name="T1" fmla="*/ 117 h 125"/>
              <a:gd name="T2" fmla="*/ 330 w 330"/>
              <a:gd name="T3" fmla="*/ 10 h 125"/>
              <a:gd name="T4" fmla="*/ 0 w 330"/>
              <a:gd name="T5" fmla="*/ 117 h 125"/>
            </a:gdLst>
            <a:ahLst/>
            <a:cxnLst>
              <a:cxn ang="0">
                <a:pos x="T0" y="T1"/>
              </a:cxn>
              <a:cxn ang="0">
                <a:pos x="T2" y="T3"/>
              </a:cxn>
              <a:cxn ang="0">
                <a:pos x="T4" y="T5"/>
              </a:cxn>
            </a:cxnLst>
            <a:rect l="0" t="0" r="r" b="b"/>
            <a:pathLst>
              <a:path w="330" h="125">
                <a:moveTo>
                  <a:pt x="0" y="117"/>
                </a:moveTo>
                <a:cubicBezTo>
                  <a:pt x="0" y="117"/>
                  <a:pt x="240" y="0"/>
                  <a:pt x="330" y="10"/>
                </a:cubicBezTo>
                <a:cubicBezTo>
                  <a:pt x="330" y="10"/>
                  <a:pt x="54" y="125"/>
                  <a:pt x="0" y="117"/>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9" name="Freeform 173"/>
          <p:cNvSpPr>
            <a:spLocks/>
          </p:cNvSpPr>
          <p:nvPr/>
        </p:nvSpPr>
        <p:spPr bwMode="auto">
          <a:xfrm>
            <a:off x="5142660" y="4676285"/>
            <a:ext cx="651495" cy="197259"/>
          </a:xfrm>
          <a:custGeom>
            <a:avLst/>
            <a:gdLst>
              <a:gd name="T0" fmla="*/ 0 w 275"/>
              <a:gd name="T1" fmla="*/ 83 h 83"/>
              <a:gd name="T2" fmla="*/ 275 w 275"/>
              <a:gd name="T3" fmla="*/ 22 h 83"/>
              <a:gd name="T4" fmla="*/ 0 w 275"/>
              <a:gd name="T5" fmla="*/ 83 h 83"/>
            </a:gdLst>
            <a:ahLst/>
            <a:cxnLst>
              <a:cxn ang="0">
                <a:pos x="T0" y="T1"/>
              </a:cxn>
              <a:cxn ang="0">
                <a:pos x="T2" y="T3"/>
              </a:cxn>
              <a:cxn ang="0">
                <a:pos x="T4" y="T5"/>
              </a:cxn>
            </a:cxnLst>
            <a:rect l="0" t="0" r="r" b="b"/>
            <a:pathLst>
              <a:path w="275" h="83">
                <a:moveTo>
                  <a:pt x="0" y="83"/>
                </a:moveTo>
                <a:cubicBezTo>
                  <a:pt x="275" y="22"/>
                  <a:pt x="275" y="22"/>
                  <a:pt x="275" y="22"/>
                </a:cubicBezTo>
                <a:cubicBezTo>
                  <a:pt x="275" y="22"/>
                  <a:pt x="158" y="0"/>
                  <a:pt x="0" y="8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0" name="Oval 174"/>
          <p:cNvSpPr>
            <a:spLocks noChangeArrowheads="1"/>
          </p:cNvSpPr>
          <p:nvPr/>
        </p:nvSpPr>
        <p:spPr bwMode="auto">
          <a:xfrm>
            <a:off x="3913864" y="5183003"/>
            <a:ext cx="915714" cy="108039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2" name="Freeform 176"/>
          <p:cNvSpPr>
            <a:spLocks/>
          </p:cNvSpPr>
          <p:nvPr/>
        </p:nvSpPr>
        <p:spPr bwMode="auto">
          <a:xfrm>
            <a:off x="1979285" y="-300421"/>
            <a:ext cx="1797043" cy="1237842"/>
          </a:xfrm>
          <a:custGeom>
            <a:avLst/>
            <a:gdLst>
              <a:gd name="T0" fmla="*/ 675 w 758"/>
              <a:gd name="T1" fmla="*/ 163 h 522"/>
              <a:gd name="T2" fmla="*/ 475 w 758"/>
              <a:gd name="T3" fmla="*/ 0 h 522"/>
              <a:gd name="T4" fmla="*/ 324 w 758"/>
              <a:gd name="T5" fmla="*/ 68 h 522"/>
              <a:gd name="T6" fmla="*/ 300 w 758"/>
              <a:gd name="T7" fmla="*/ 66 h 522"/>
              <a:gd name="T8" fmla="*/ 149 w 758"/>
              <a:gd name="T9" fmla="*/ 204 h 522"/>
              <a:gd name="T10" fmla="*/ 149 w 758"/>
              <a:gd name="T11" fmla="*/ 209 h 522"/>
              <a:gd name="T12" fmla="*/ 122 w 758"/>
              <a:gd name="T13" fmla="*/ 206 h 522"/>
              <a:gd name="T14" fmla="*/ 0 w 758"/>
              <a:gd name="T15" fmla="*/ 318 h 522"/>
              <a:gd name="T16" fmla="*/ 122 w 758"/>
              <a:gd name="T17" fmla="*/ 430 h 522"/>
              <a:gd name="T18" fmla="*/ 138 w 758"/>
              <a:gd name="T19" fmla="*/ 429 h 522"/>
              <a:gd name="T20" fmla="*/ 278 w 758"/>
              <a:gd name="T21" fmla="*/ 522 h 522"/>
              <a:gd name="T22" fmla="*/ 383 w 758"/>
              <a:gd name="T23" fmla="*/ 482 h 522"/>
              <a:gd name="T24" fmla="*/ 462 w 758"/>
              <a:gd name="T25" fmla="*/ 517 h 522"/>
              <a:gd name="T26" fmla="*/ 568 w 758"/>
              <a:gd name="T27" fmla="*/ 434 h 522"/>
              <a:gd name="T28" fmla="*/ 629 w 758"/>
              <a:gd name="T29" fmla="*/ 452 h 522"/>
              <a:gd name="T30" fmla="*/ 758 w 758"/>
              <a:gd name="T31" fmla="*/ 303 h 522"/>
              <a:gd name="T32" fmla="*/ 675 w 758"/>
              <a:gd name="T33" fmla="*/ 16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8" h="522">
                <a:moveTo>
                  <a:pt x="675" y="163"/>
                </a:moveTo>
                <a:cubicBezTo>
                  <a:pt x="655" y="70"/>
                  <a:pt x="573" y="0"/>
                  <a:pt x="475" y="0"/>
                </a:cubicBezTo>
                <a:cubicBezTo>
                  <a:pt x="415" y="0"/>
                  <a:pt x="362" y="26"/>
                  <a:pt x="324" y="68"/>
                </a:cubicBezTo>
                <a:cubicBezTo>
                  <a:pt x="316" y="66"/>
                  <a:pt x="308" y="66"/>
                  <a:pt x="300" y="66"/>
                </a:cubicBezTo>
                <a:cubicBezTo>
                  <a:pt x="216" y="66"/>
                  <a:pt x="149" y="128"/>
                  <a:pt x="149" y="204"/>
                </a:cubicBezTo>
                <a:cubicBezTo>
                  <a:pt x="149" y="206"/>
                  <a:pt x="149" y="207"/>
                  <a:pt x="149" y="209"/>
                </a:cubicBezTo>
                <a:cubicBezTo>
                  <a:pt x="140" y="207"/>
                  <a:pt x="131" y="206"/>
                  <a:pt x="122" y="206"/>
                </a:cubicBezTo>
                <a:cubicBezTo>
                  <a:pt x="55" y="206"/>
                  <a:pt x="0" y="256"/>
                  <a:pt x="0" y="318"/>
                </a:cubicBezTo>
                <a:cubicBezTo>
                  <a:pt x="0" y="380"/>
                  <a:pt x="55" y="430"/>
                  <a:pt x="122" y="430"/>
                </a:cubicBezTo>
                <a:cubicBezTo>
                  <a:pt x="128" y="430"/>
                  <a:pt x="133" y="429"/>
                  <a:pt x="138" y="429"/>
                </a:cubicBezTo>
                <a:cubicBezTo>
                  <a:pt x="157" y="483"/>
                  <a:pt x="212" y="522"/>
                  <a:pt x="278" y="522"/>
                </a:cubicBezTo>
                <a:cubicBezTo>
                  <a:pt x="319" y="522"/>
                  <a:pt x="356" y="506"/>
                  <a:pt x="383" y="482"/>
                </a:cubicBezTo>
                <a:cubicBezTo>
                  <a:pt x="403" y="504"/>
                  <a:pt x="431" y="517"/>
                  <a:pt x="462" y="517"/>
                </a:cubicBezTo>
                <a:cubicBezTo>
                  <a:pt x="512" y="517"/>
                  <a:pt x="554" y="482"/>
                  <a:pt x="568" y="434"/>
                </a:cubicBezTo>
                <a:cubicBezTo>
                  <a:pt x="586" y="445"/>
                  <a:pt x="607" y="452"/>
                  <a:pt x="629" y="452"/>
                </a:cubicBezTo>
                <a:cubicBezTo>
                  <a:pt x="700" y="452"/>
                  <a:pt x="758" y="385"/>
                  <a:pt x="758" y="303"/>
                </a:cubicBezTo>
                <a:cubicBezTo>
                  <a:pt x="758" y="239"/>
                  <a:pt x="723" y="185"/>
                  <a:pt x="675" y="1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3" name="Freeform 177"/>
          <p:cNvSpPr>
            <a:spLocks/>
          </p:cNvSpPr>
          <p:nvPr/>
        </p:nvSpPr>
        <p:spPr bwMode="auto">
          <a:xfrm>
            <a:off x="837357" y="2200600"/>
            <a:ext cx="1322899" cy="901236"/>
          </a:xfrm>
          <a:custGeom>
            <a:avLst/>
            <a:gdLst>
              <a:gd name="T0" fmla="*/ 245 w 558"/>
              <a:gd name="T1" fmla="*/ 152 h 380"/>
              <a:gd name="T2" fmla="*/ 67 w 558"/>
              <a:gd name="T3" fmla="*/ 161 h 380"/>
              <a:gd name="T4" fmla="*/ 152 w 558"/>
              <a:gd name="T5" fmla="*/ 347 h 380"/>
              <a:gd name="T6" fmla="*/ 228 w 558"/>
              <a:gd name="T7" fmla="*/ 287 h 380"/>
              <a:gd name="T8" fmla="*/ 389 w 558"/>
              <a:gd name="T9" fmla="*/ 321 h 380"/>
              <a:gd name="T10" fmla="*/ 414 w 558"/>
              <a:gd name="T11" fmla="*/ 169 h 380"/>
              <a:gd name="T12" fmla="*/ 507 w 558"/>
              <a:gd name="T13" fmla="*/ 68 h 380"/>
              <a:gd name="T14" fmla="*/ 346 w 558"/>
              <a:gd name="T15" fmla="*/ 101 h 380"/>
              <a:gd name="T16" fmla="*/ 279 w 558"/>
              <a:gd name="T17" fmla="*/ 25 h 380"/>
              <a:gd name="T18" fmla="*/ 245 w 558"/>
              <a:gd name="T19" fmla="*/ 15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 h="380">
                <a:moveTo>
                  <a:pt x="245" y="152"/>
                </a:moveTo>
                <a:cubicBezTo>
                  <a:pt x="245" y="152"/>
                  <a:pt x="135" y="59"/>
                  <a:pt x="67" y="161"/>
                </a:cubicBezTo>
                <a:cubicBezTo>
                  <a:pt x="0" y="262"/>
                  <a:pt x="103" y="345"/>
                  <a:pt x="152" y="347"/>
                </a:cubicBezTo>
                <a:cubicBezTo>
                  <a:pt x="225" y="350"/>
                  <a:pt x="228" y="287"/>
                  <a:pt x="228" y="287"/>
                </a:cubicBezTo>
                <a:cubicBezTo>
                  <a:pt x="228" y="287"/>
                  <a:pt x="313" y="380"/>
                  <a:pt x="389" y="321"/>
                </a:cubicBezTo>
                <a:cubicBezTo>
                  <a:pt x="465" y="262"/>
                  <a:pt x="414" y="169"/>
                  <a:pt x="414" y="169"/>
                </a:cubicBezTo>
                <a:cubicBezTo>
                  <a:pt x="414" y="169"/>
                  <a:pt x="558" y="135"/>
                  <a:pt x="507" y="68"/>
                </a:cubicBezTo>
                <a:cubicBezTo>
                  <a:pt x="456" y="0"/>
                  <a:pt x="346" y="101"/>
                  <a:pt x="346" y="101"/>
                </a:cubicBezTo>
                <a:cubicBezTo>
                  <a:pt x="346" y="101"/>
                  <a:pt x="346" y="8"/>
                  <a:pt x="279" y="25"/>
                </a:cubicBezTo>
                <a:cubicBezTo>
                  <a:pt x="211" y="42"/>
                  <a:pt x="245" y="152"/>
                  <a:pt x="245" y="1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4" name="Freeform 178"/>
          <p:cNvSpPr>
            <a:spLocks/>
          </p:cNvSpPr>
          <p:nvPr/>
        </p:nvSpPr>
        <p:spPr bwMode="auto">
          <a:xfrm>
            <a:off x="9122212" y="322120"/>
            <a:ext cx="1364522" cy="1033346"/>
          </a:xfrm>
          <a:custGeom>
            <a:avLst/>
            <a:gdLst>
              <a:gd name="T0" fmla="*/ 112 w 576"/>
              <a:gd name="T1" fmla="*/ 192 h 436"/>
              <a:gd name="T2" fmla="*/ 8 w 576"/>
              <a:gd name="T3" fmla="*/ 288 h 436"/>
              <a:gd name="T4" fmla="*/ 136 w 576"/>
              <a:gd name="T5" fmla="*/ 352 h 436"/>
              <a:gd name="T6" fmla="*/ 216 w 576"/>
              <a:gd name="T7" fmla="*/ 424 h 436"/>
              <a:gd name="T8" fmla="*/ 296 w 576"/>
              <a:gd name="T9" fmla="*/ 344 h 436"/>
              <a:gd name="T10" fmla="*/ 400 w 576"/>
              <a:gd name="T11" fmla="*/ 424 h 436"/>
              <a:gd name="T12" fmla="*/ 400 w 576"/>
              <a:gd name="T13" fmla="*/ 144 h 436"/>
              <a:gd name="T14" fmla="*/ 296 w 576"/>
              <a:gd name="T15" fmla="*/ 232 h 436"/>
              <a:gd name="T16" fmla="*/ 112 w 576"/>
              <a:gd name="T17" fmla="*/ 19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436">
                <a:moveTo>
                  <a:pt x="112" y="192"/>
                </a:moveTo>
                <a:cubicBezTo>
                  <a:pt x="112" y="192"/>
                  <a:pt x="0" y="208"/>
                  <a:pt x="8" y="288"/>
                </a:cubicBezTo>
                <a:cubicBezTo>
                  <a:pt x="16" y="368"/>
                  <a:pt x="136" y="352"/>
                  <a:pt x="136" y="352"/>
                </a:cubicBezTo>
                <a:cubicBezTo>
                  <a:pt x="136" y="352"/>
                  <a:pt x="152" y="432"/>
                  <a:pt x="216" y="424"/>
                </a:cubicBezTo>
                <a:cubicBezTo>
                  <a:pt x="280" y="416"/>
                  <a:pt x="296" y="344"/>
                  <a:pt x="296" y="344"/>
                </a:cubicBezTo>
                <a:cubicBezTo>
                  <a:pt x="296" y="344"/>
                  <a:pt x="336" y="436"/>
                  <a:pt x="400" y="424"/>
                </a:cubicBezTo>
                <a:cubicBezTo>
                  <a:pt x="568" y="392"/>
                  <a:pt x="576" y="104"/>
                  <a:pt x="400" y="144"/>
                </a:cubicBezTo>
                <a:cubicBezTo>
                  <a:pt x="330" y="160"/>
                  <a:pt x="296" y="232"/>
                  <a:pt x="296" y="232"/>
                </a:cubicBezTo>
                <a:cubicBezTo>
                  <a:pt x="296" y="232"/>
                  <a:pt x="200" y="0"/>
                  <a:pt x="112" y="1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6" name="Freeform 180"/>
          <p:cNvSpPr>
            <a:spLocks/>
          </p:cNvSpPr>
          <p:nvPr/>
        </p:nvSpPr>
        <p:spPr bwMode="auto">
          <a:xfrm>
            <a:off x="11406068" y="660536"/>
            <a:ext cx="2272996" cy="1264988"/>
          </a:xfrm>
          <a:custGeom>
            <a:avLst/>
            <a:gdLst>
              <a:gd name="T0" fmla="*/ 114 w 959"/>
              <a:gd name="T1" fmla="*/ 123 h 534"/>
              <a:gd name="T2" fmla="*/ 25 w 959"/>
              <a:gd name="T3" fmla="*/ 298 h 534"/>
              <a:gd name="T4" fmla="*/ 155 w 959"/>
              <a:gd name="T5" fmla="*/ 350 h 534"/>
              <a:gd name="T6" fmla="*/ 171 w 959"/>
              <a:gd name="T7" fmla="*/ 482 h 534"/>
              <a:gd name="T8" fmla="*/ 317 w 959"/>
              <a:gd name="T9" fmla="*/ 447 h 534"/>
              <a:gd name="T10" fmla="*/ 593 w 959"/>
              <a:gd name="T11" fmla="*/ 473 h 534"/>
              <a:gd name="T12" fmla="*/ 650 w 959"/>
              <a:gd name="T13" fmla="*/ 333 h 534"/>
              <a:gd name="T14" fmla="*/ 959 w 959"/>
              <a:gd name="T15" fmla="*/ 307 h 534"/>
              <a:gd name="T16" fmla="*/ 674 w 959"/>
              <a:gd name="T17" fmla="*/ 193 h 534"/>
              <a:gd name="T18" fmla="*/ 520 w 959"/>
              <a:gd name="T19" fmla="*/ 70 h 534"/>
              <a:gd name="T20" fmla="*/ 325 w 959"/>
              <a:gd name="T21" fmla="*/ 263 h 534"/>
              <a:gd name="T22" fmla="*/ 114 w 959"/>
              <a:gd name="T23" fmla="*/ 123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9" h="534">
                <a:moveTo>
                  <a:pt x="114" y="123"/>
                </a:moveTo>
                <a:cubicBezTo>
                  <a:pt x="114" y="123"/>
                  <a:pt x="0" y="210"/>
                  <a:pt x="25" y="298"/>
                </a:cubicBezTo>
                <a:cubicBezTo>
                  <a:pt x="49" y="385"/>
                  <a:pt x="155" y="350"/>
                  <a:pt x="155" y="350"/>
                </a:cubicBezTo>
                <a:cubicBezTo>
                  <a:pt x="155" y="350"/>
                  <a:pt x="106" y="429"/>
                  <a:pt x="171" y="482"/>
                </a:cubicBezTo>
                <a:cubicBezTo>
                  <a:pt x="236" y="534"/>
                  <a:pt x="317" y="447"/>
                  <a:pt x="317" y="447"/>
                </a:cubicBezTo>
                <a:cubicBezTo>
                  <a:pt x="317" y="447"/>
                  <a:pt x="536" y="508"/>
                  <a:pt x="593" y="473"/>
                </a:cubicBezTo>
                <a:cubicBezTo>
                  <a:pt x="650" y="438"/>
                  <a:pt x="650" y="333"/>
                  <a:pt x="650" y="333"/>
                </a:cubicBezTo>
                <a:cubicBezTo>
                  <a:pt x="650" y="333"/>
                  <a:pt x="959" y="393"/>
                  <a:pt x="959" y="307"/>
                </a:cubicBezTo>
                <a:cubicBezTo>
                  <a:pt x="959" y="70"/>
                  <a:pt x="674" y="193"/>
                  <a:pt x="674" y="193"/>
                </a:cubicBezTo>
                <a:cubicBezTo>
                  <a:pt x="674" y="193"/>
                  <a:pt x="585" y="97"/>
                  <a:pt x="520" y="70"/>
                </a:cubicBezTo>
                <a:cubicBezTo>
                  <a:pt x="455" y="44"/>
                  <a:pt x="325" y="263"/>
                  <a:pt x="325" y="263"/>
                </a:cubicBezTo>
                <a:cubicBezTo>
                  <a:pt x="325" y="263"/>
                  <a:pt x="285" y="0"/>
                  <a:pt x="114" y="1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 name="Title 1"/>
          <p:cNvSpPr>
            <a:spLocks noGrp="1"/>
          </p:cNvSpPr>
          <p:nvPr>
            <p:ph type="title"/>
          </p:nvPr>
        </p:nvSpPr>
        <p:spPr/>
        <p:txBody>
          <a:bodyPr/>
          <a:lstStyle/>
          <a:p>
            <a:r>
              <a:rPr lang="en-US" dirty="0" smtClean="0"/>
              <a:t>Office 365 physical infrastructure</a:t>
            </a:r>
            <a:endParaRPr lang="en-US" dirty="0"/>
          </a:p>
        </p:txBody>
      </p:sp>
    </p:spTree>
    <p:extLst>
      <p:ext uri="{BB962C8B-B14F-4D97-AF65-F5344CB8AC3E}">
        <p14:creationId xmlns:p14="http://schemas.microsoft.com/office/powerpoint/2010/main" val="25034766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10330846" y="6315559"/>
            <a:ext cx="2104746" cy="94393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idx="4294967295"/>
          </p:nvPr>
        </p:nvSpPr>
        <p:spPr>
          <a:xfrm>
            <a:off x="624242" y="233151"/>
            <a:ext cx="11374199" cy="762598"/>
          </a:xfrm>
        </p:spPr>
        <p:txBody>
          <a:bodyPr/>
          <a:lstStyle/>
          <a:p>
            <a:r>
              <a:rPr lang="en-US" sz="4080" dirty="0" smtClean="0"/>
              <a:t>Microsoft’s </a:t>
            </a:r>
            <a:r>
              <a:rPr lang="en-US" sz="4080" dirty="0"/>
              <a:t>Global </a:t>
            </a:r>
            <a:r>
              <a:rPr lang="en-US" sz="4080" dirty="0" smtClean="0"/>
              <a:t>Infrastructure</a:t>
            </a:r>
            <a:endParaRPr lang="en-US" sz="4080" dirty="0"/>
          </a:p>
        </p:txBody>
      </p:sp>
      <p:sp>
        <p:nvSpPr>
          <p:cNvPr id="471" name="Freeform 5"/>
          <p:cNvSpPr>
            <a:spLocks noEditPoints="1"/>
          </p:cNvSpPr>
          <p:nvPr/>
        </p:nvSpPr>
        <p:spPr bwMode="auto">
          <a:xfrm>
            <a:off x="5455378" y="4079577"/>
            <a:ext cx="93908" cy="38858"/>
          </a:xfrm>
          <a:custGeom>
            <a:avLst/>
            <a:gdLst>
              <a:gd name="T0" fmla="*/ 24 w 58"/>
              <a:gd name="T1" fmla="*/ 0 h 24"/>
              <a:gd name="T2" fmla="*/ 27 w 58"/>
              <a:gd name="T3" fmla="*/ 0 h 24"/>
              <a:gd name="T4" fmla="*/ 27 w 58"/>
              <a:gd name="T5" fmla="*/ 0 h 24"/>
              <a:gd name="T6" fmla="*/ 24 w 58"/>
              <a:gd name="T7" fmla="*/ 0 h 24"/>
              <a:gd name="T8" fmla="*/ 24 w 58"/>
              <a:gd name="T9" fmla="*/ 0 h 24"/>
              <a:gd name="T10" fmla="*/ 24 w 58"/>
              <a:gd name="T11" fmla="*/ 0 h 24"/>
              <a:gd name="T12" fmla="*/ 6 w 58"/>
              <a:gd name="T13" fmla="*/ 0 h 24"/>
              <a:gd name="T14" fmla="*/ 12 w 58"/>
              <a:gd name="T15" fmla="*/ 3 h 24"/>
              <a:gd name="T16" fmla="*/ 9 w 58"/>
              <a:gd name="T17" fmla="*/ 0 h 24"/>
              <a:gd name="T18" fmla="*/ 6 w 58"/>
              <a:gd name="T19" fmla="*/ 0 h 24"/>
              <a:gd name="T20" fmla="*/ 6 w 58"/>
              <a:gd name="T21" fmla="*/ 0 h 24"/>
              <a:gd name="T22" fmla="*/ 0 w 58"/>
              <a:gd name="T23" fmla="*/ 3 h 24"/>
              <a:gd name="T24" fmla="*/ 0 w 58"/>
              <a:gd name="T25" fmla="*/ 6 h 24"/>
              <a:gd name="T26" fmla="*/ 6 w 58"/>
              <a:gd name="T27" fmla="*/ 6 h 24"/>
              <a:gd name="T28" fmla="*/ 6 w 58"/>
              <a:gd name="T29" fmla="*/ 6 h 24"/>
              <a:gd name="T30" fmla="*/ 3 w 58"/>
              <a:gd name="T31" fmla="*/ 3 h 24"/>
              <a:gd name="T32" fmla="*/ 0 w 58"/>
              <a:gd name="T33" fmla="*/ 3 h 24"/>
              <a:gd name="T34" fmla="*/ 0 w 58"/>
              <a:gd name="T35" fmla="*/ 3 h 24"/>
              <a:gd name="T36" fmla="*/ 52 w 58"/>
              <a:gd name="T37" fmla="*/ 21 h 24"/>
              <a:gd name="T38" fmla="*/ 48 w 58"/>
              <a:gd name="T39" fmla="*/ 21 h 24"/>
              <a:gd name="T40" fmla="*/ 52 w 58"/>
              <a:gd name="T41" fmla="*/ 24 h 24"/>
              <a:gd name="T42" fmla="*/ 55 w 58"/>
              <a:gd name="T43" fmla="*/ 24 h 24"/>
              <a:gd name="T44" fmla="*/ 58 w 58"/>
              <a:gd name="T45" fmla="*/ 21 h 24"/>
              <a:gd name="T46" fmla="*/ 55 w 58"/>
              <a:gd name="T47" fmla="*/ 21 h 24"/>
              <a:gd name="T48" fmla="*/ 52 w 58"/>
              <a:gd name="T4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4">
                <a:moveTo>
                  <a:pt x="24" y="0"/>
                </a:moveTo>
                <a:lnTo>
                  <a:pt x="27" y="0"/>
                </a:lnTo>
                <a:lnTo>
                  <a:pt x="27" y="0"/>
                </a:lnTo>
                <a:lnTo>
                  <a:pt x="24" y="0"/>
                </a:lnTo>
                <a:lnTo>
                  <a:pt x="24" y="0"/>
                </a:lnTo>
                <a:lnTo>
                  <a:pt x="24" y="0"/>
                </a:lnTo>
                <a:close/>
                <a:moveTo>
                  <a:pt x="6" y="0"/>
                </a:moveTo>
                <a:lnTo>
                  <a:pt x="12" y="3"/>
                </a:lnTo>
                <a:lnTo>
                  <a:pt x="9" y="0"/>
                </a:lnTo>
                <a:lnTo>
                  <a:pt x="6" y="0"/>
                </a:lnTo>
                <a:lnTo>
                  <a:pt x="6" y="0"/>
                </a:lnTo>
                <a:close/>
                <a:moveTo>
                  <a:pt x="0" y="3"/>
                </a:moveTo>
                <a:lnTo>
                  <a:pt x="0" y="6"/>
                </a:lnTo>
                <a:lnTo>
                  <a:pt x="6" y="6"/>
                </a:lnTo>
                <a:lnTo>
                  <a:pt x="6" y="6"/>
                </a:lnTo>
                <a:lnTo>
                  <a:pt x="3" y="3"/>
                </a:lnTo>
                <a:lnTo>
                  <a:pt x="0" y="3"/>
                </a:lnTo>
                <a:lnTo>
                  <a:pt x="0" y="3"/>
                </a:lnTo>
                <a:close/>
                <a:moveTo>
                  <a:pt x="52" y="21"/>
                </a:moveTo>
                <a:lnTo>
                  <a:pt x="48" y="21"/>
                </a:lnTo>
                <a:lnTo>
                  <a:pt x="52" y="24"/>
                </a:lnTo>
                <a:lnTo>
                  <a:pt x="55" y="24"/>
                </a:lnTo>
                <a:lnTo>
                  <a:pt x="58" y="21"/>
                </a:lnTo>
                <a:lnTo>
                  <a:pt x="55" y="21"/>
                </a:lnTo>
                <a:lnTo>
                  <a:pt x="52" y="2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0" name="Freeform 44"/>
          <p:cNvSpPr>
            <a:spLocks noEditPoints="1"/>
          </p:cNvSpPr>
          <p:nvPr/>
        </p:nvSpPr>
        <p:spPr bwMode="auto">
          <a:xfrm>
            <a:off x="5523380" y="4803317"/>
            <a:ext cx="79337" cy="72860"/>
          </a:xfrm>
          <a:custGeom>
            <a:avLst/>
            <a:gdLst>
              <a:gd name="T0" fmla="*/ 2 w 16"/>
              <a:gd name="T1" fmla="*/ 1 h 15"/>
              <a:gd name="T2" fmla="*/ 3 w 16"/>
              <a:gd name="T3" fmla="*/ 0 h 15"/>
              <a:gd name="T4" fmla="*/ 3 w 16"/>
              <a:gd name="T5" fmla="*/ 0 h 15"/>
              <a:gd name="T6" fmla="*/ 2 w 16"/>
              <a:gd name="T7" fmla="*/ 0 h 15"/>
              <a:gd name="T8" fmla="*/ 1 w 16"/>
              <a:gd name="T9" fmla="*/ 0 h 15"/>
              <a:gd name="T10" fmla="*/ 0 w 16"/>
              <a:gd name="T11" fmla="*/ 0 h 15"/>
              <a:gd name="T12" fmla="*/ 1 w 16"/>
              <a:gd name="T13" fmla="*/ 1 h 15"/>
              <a:gd name="T14" fmla="*/ 2 w 16"/>
              <a:gd name="T15" fmla="*/ 1 h 15"/>
              <a:gd name="T16" fmla="*/ 3 w 16"/>
              <a:gd name="T17" fmla="*/ 2 h 15"/>
              <a:gd name="T18" fmla="*/ 3 w 16"/>
              <a:gd name="T19" fmla="*/ 1 h 15"/>
              <a:gd name="T20" fmla="*/ 3 w 16"/>
              <a:gd name="T21" fmla="*/ 1 h 15"/>
              <a:gd name="T22" fmla="*/ 4 w 16"/>
              <a:gd name="T23" fmla="*/ 1 h 15"/>
              <a:gd name="T24" fmla="*/ 4 w 16"/>
              <a:gd name="T25" fmla="*/ 2 h 15"/>
              <a:gd name="T26" fmla="*/ 3 w 16"/>
              <a:gd name="T27" fmla="*/ 2 h 15"/>
              <a:gd name="T28" fmla="*/ 8 w 16"/>
              <a:gd name="T29" fmla="*/ 4 h 15"/>
              <a:gd name="T30" fmla="*/ 8 w 16"/>
              <a:gd name="T31" fmla="*/ 4 h 15"/>
              <a:gd name="T32" fmla="*/ 7 w 16"/>
              <a:gd name="T33" fmla="*/ 4 h 15"/>
              <a:gd name="T34" fmla="*/ 7 w 16"/>
              <a:gd name="T35" fmla="*/ 3 h 15"/>
              <a:gd name="T36" fmla="*/ 7 w 16"/>
              <a:gd name="T37" fmla="*/ 3 h 15"/>
              <a:gd name="T38" fmla="*/ 8 w 16"/>
              <a:gd name="T39" fmla="*/ 3 h 15"/>
              <a:gd name="T40" fmla="*/ 8 w 16"/>
              <a:gd name="T41" fmla="*/ 3 h 15"/>
              <a:gd name="T42" fmla="*/ 8 w 16"/>
              <a:gd name="T43" fmla="*/ 4 h 15"/>
              <a:gd name="T44" fmla="*/ 8 w 16"/>
              <a:gd name="T45" fmla="*/ 4 h 15"/>
              <a:gd name="T46" fmla="*/ 10 w 16"/>
              <a:gd name="T47" fmla="*/ 4 h 15"/>
              <a:gd name="T48" fmla="*/ 9 w 16"/>
              <a:gd name="T49" fmla="*/ 4 h 15"/>
              <a:gd name="T50" fmla="*/ 9 w 16"/>
              <a:gd name="T51" fmla="*/ 3 h 15"/>
              <a:gd name="T52" fmla="*/ 9 w 16"/>
              <a:gd name="T53" fmla="*/ 3 h 15"/>
              <a:gd name="T54" fmla="*/ 10 w 16"/>
              <a:gd name="T55" fmla="*/ 4 h 15"/>
              <a:gd name="T56" fmla="*/ 15 w 16"/>
              <a:gd name="T57" fmla="*/ 3 h 15"/>
              <a:gd name="T58" fmla="*/ 15 w 16"/>
              <a:gd name="T59" fmla="*/ 2 h 15"/>
              <a:gd name="T60" fmla="*/ 16 w 16"/>
              <a:gd name="T61" fmla="*/ 1 h 15"/>
              <a:gd name="T62" fmla="*/ 16 w 16"/>
              <a:gd name="T63" fmla="*/ 3 h 15"/>
              <a:gd name="T64" fmla="*/ 15 w 16"/>
              <a:gd name="T65" fmla="*/ 3 h 15"/>
              <a:gd name="T66" fmla="*/ 15 w 16"/>
              <a:gd name="T67" fmla="*/ 7 h 15"/>
              <a:gd name="T68" fmla="*/ 14 w 16"/>
              <a:gd name="T69" fmla="*/ 6 h 15"/>
              <a:gd name="T70" fmla="*/ 15 w 16"/>
              <a:gd name="T71" fmla="*/ 6 h 15"/>
              <a:gd name="T72" fmla="*/ 16 w 16"/>
              <a:gd name="T73" fmla="*/ 6 h 15"/>
              <a:gd name="T74" fmla="*/ 16 w 16"/>
              <a:gd name="T75" fmla="*/ 7 h 15"/>
              <a:gd name="T76" fmla="*/ 16 w 16"/>
              <a:gd name="T77" fmla="*/ 7 h 15"/>
              <a:gd name="T78" fmla="*/ 15 w 16"/>
              <a:gd name="T79" fmla="*/ 7 h 15"/>
              <a:gd name="T80" fmla="*/ 14 w 16"/>
              <a:gd name="T81" fmla="*/ 13 h 15"/>
              <a:gd name="T82" fmla="*/ 13 w 16"/>
              <a:gd name="T83" fmla="*/ 12 h 15"/>
              <a:gd name="T84" fmla="*/ 14 w 16"/>
              <a:gd name="T85" fmla="*/ 12 h 15"/>
              <a:gd name="T86" fmla="*/ 14 w 16"/>
              <a:gd name="T87" fmla="*/ 13 h 15"/>
              <a:gd name="T88" fmla="*/ 14 w 16"/>
              <a:gd name="T89" fmla="*/ 13 h 15"/>
              <a:gd name="T90" fmla="*/ 10 w 16"/>
              <a:gd name="T91" fmla="*/ 14 h 15"/>
              <a:gd name="T92" fmla="*/ 10 w 16"/>
              <a:gd name="T93" fmla="*/ 13 h 15"/>
              <a:gd name="T94" fmla="*/ 10 w 16"/>
              <a:gd name="T95" fmla="*/ 12 h 15"/>
              <a:gd name="T96" fmla="*/ 11 w 16"/>
              <a:gd name="T97" fmla="*/ 12 h 15"/>
              <a:gd name="T98" fmla="*/ 12 w 16"/>
              <a:gd name="T99" fmla="*/ 14 h 15"/>
              <a:gd name="T100" fmla="*/ 12 w 16"/>
              <a:gd name="T101" fmla="*/ 15 h 15"/>
              <a:gd name="T102" fmla="*/ 10 w 16"/>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5">
                <a:moveTo>
                  <a:pt x="2" y="1"/>
                </a:moveTo>
                <a:cubicBezTo>
                  <a:pt x="3" y="0"/>
                  <a:pt x="3" y="0"/>
                  <a:pt x="3" y="0"/>
                </a:cubicBezTo>
                <a:cubicBezTo>
                  <a:pt x="3" y="0"/>
                  <a:pt x="3" y="0"/>
                  <a:pt x="3" y="0"/>
                </a:cubicBezTo>
                <a:cubicBezTo>
                  <a:pt x="2" y="0"/>
                  <a:pt x="2" y="0"/>
                  <a:pt x="2" y="0"/>
                </a:cubicBezTo>
                <a:cubicBezTo>
                  <a:pt x="1" y="0"/>
                  <a:pt x="1" y="0"/>
                  <a:pt x="1" y="0"/>
                </a:cubicBezTo>
                <a:cubicBezTo>
                  <a:pt x="0" y="0"/>
                  <a:pt x="0" y="0"/>
                  <a:pt x="0" y="0"/>
                </a:cubicBezTo>
                <a:cubicBezTo>
                  <a:pt x="1" y="1"/>
                  <a:pt x="1" y="1"/>
                  <a:pt x="1" y="1"/>
                </a:cubicBezTo>
                <a:cubicBezTo>
                  <a:pt x="1" y="1"/>
                  <a:pt x="1" y="1"/>
                  <a:pt x="2" y="1"/>
                </a:cubicBezTo>
                <a:close/>
                <a:moveTo>
                  <a:pt x="3" y="2"/>
                </a:moveTo>
                <a:cubicBezTo>
                  <a:pt x="3" y="1"/>
                  <a:pt x="3" y="1"/>
                  <a:pt x="3" y="1"/>
                </a:cubicBezTo>
                <a:cubicBezTo>
                  <a:pt x="3" y="1"/>
                  <a:pt x="3" y="1"/>
                  <a:pt x="3" y="1"/>
                </a:cubicBezTo>
                <a:cubicBezTo>
                  <a:pt x="4" y="1"/>
                  <a:pt x="4" y="1"/>
                  <a:pt x="4" y="1"/>
                </a:cubicBezTo>
                <a:cubicBezTo>
                  <a:pt x="4" y="2"/>
                  <a:pt x="4" y="2"/>
                  <a:pt x="4" y="2"/>
                </a:cubicBezTo>
                <a:cubicBezTo>
                  <a:pt x="4" y="2"/>
                  <a:pt x="3" y="2"/>
                  <a:pt x="3" y="2"/>
                </a:cubicBezTo>
                <a:close/>
                <a:moveTo>
                  <a:pt x="8" y="4"/>
                </a:moveTo>
                <a:cubicBezTo>
                  <a:pt x="8" y="4"/>
                  <a:pt x="8" y="4"/>
                  <a:pt x="8" y="4"/>
                </a:cubicBezTo>
                <a:cubicBezTo>
                  <a:pt x="7" y="4"/>
                  <a:pt x="7" y="4"/>
                  <a:pt x="7" y="4"/>
                </a:cubicBezTo>
                <a:cubicBezTo>
                  <a:pt x="7" y="3"/>
                  <a:pt x="7" y="3"/>
                  <a:pt x="7" y="3"/>
                </a:cubicBezTo>
                <a:cubicBezTo>
                  <a:pt x="7" y="3"/>
                  <a:pt x="7" y="3"/>
                  <a:pt x="7" y="3"/>
                </a:cubicBezTo>
                <a:cubicBezTo>
                  <a:pt x="8" y="3"/>
                  <a:pt x="8" y="3"/>
                  <a:pt x="8" y="3"/>
                </a:cubicBezTo>
                <a:cubicBezTo>
                  <a:pt x="8" y="3"/>
                  <a:pt x="8" y="3"/>
                  <a:pt x="8" y="3"/>
                </a:cubicBezTo>
                <a:cubicBezTo>
                  <a:pt x="8" y="4"/>
                  <a:pt x="8" y="4"/>
                  <a:pt x="8" y="4"/>
                </a:cubicBezTo>
                <a:cubicBezTo>
                  <a:pt x="8" y="4"/>
                  <a:pt x="8" y="4"/>
                  <a:pt x="8" y="4"/>
                </a:cubicBezTo>
                <a:close/>
                <a:moveTo>
                  <a:pt x="10" y="4"/>
                </a:moveTo>
                <a:cubicBezTo>
                  <a:pt x="9" y="4"/>
                  <a:pt x="9" y="4"/>
                  <a:pt x="9" y="4"/>
                </a:cubicBezTo>
                <a:cubicBezTo>
                  <a:pt x="9" y="3"/>
                  <a:pt x="9" y="3"/>
                  <a:pt x="9" y="3"/>
                </a:cubicBezTo>
                <a:cubicBezTo>
                  <a:pt x="9" y="3"/>
                  <a:pt x="9" y="3"/>
                  <a:pt x="9" y="3"/>
                </a:cubicBezTo>
                <a:cubicBezTo>
                  <a:pt x="10" y="4"/>
                  <a:pt x="10" y="4"/>
                  <a:pt x="10" y="4"/>
                </a:cubicBezTo>
                <a:close/>
                <a:moveTo>
                  <a:pt x="15" y="3"/>
                </a:moveTo>
                <a:cubicBezTo>
                  <a:pt x="15" y="2"/>
                  <a:pt x="15" y="2"/>
                  <a:pt x="15" y="2"/>
                </a:cubicBezTo>
                <a:cubicBezTo>
                  <a:pt x="16" y="1"/>
                  <a:pt x="16" y="1"/>
                  <a:pt x="16" y="1"/>
                </a:cubicBezTo>
                <a:cubicBezTo>
                  <a:pt x="16" y="3"/>
                  <a:pt x="16" y="3"/>
                  <a:pt x="16" y="3"/>
                </a:cubicBezTo>
                <a:cubicBezTo>
                  <a:pt x="15" y="3"/>
                  <a:pt x="15" y="3"/>
                  <a:pt x="15" y="3"/>
                </a:cubicBezTo>
                <a:close/>
                <a:moveTo>
                  <a:pt x="15" y="7"/>
                </a:moveTo>
                <a:cubicBezTo>
                  <a:pt x="14" y="6"/>
                  <a:pt x="14" y="6"/>
                  <a:pt x="14" y="6"/>
                </a:cubicBezTo>
                <a:cubicBezTo>
                  <a:pt x="15" y="6"/>
                  <a:pt x="15" y="6"/>
                  <a:pt x="15" y="6"/>
                </a:cubicBezTo>
                <a:cubicBezTo>
                  <a:pt x="16" y="6"/>
                  <a:pt x="16" y="6"/>
                  <a:pt x="16" y="6"/>
                </a:cubicBezTo>
                <a:cubicBezTo>
                  <a:pt x="16" y="7"/>
                  <a:pt x="16" y="7"/>
                  <a:pt x="16" y="7"/>
                </a:cubicBezTo>
                <a:cubicBezTo>
                  <a:pt x="16" y="7"/>
                  <a:pt x="16" y="7"/>
                  <a:pt x="16" y="7"/>
                </a:cubicBezTo>
                <a:cubicBezTo>
                  <a:pt x="15" y="7"/>
                  <a:pt x="15" y="7"/>
                  <a:pt x="15" y="7"/>
                </a:cubicBezTo>
                <a:close/>
                <a:moveTo>
                  <a:pt x="14" y="13"/>
                </a:moveTo>
                <a:cubicBezTo>
                  <a:pt x="13" y="12"/>
                  <a:pt x="13" y="12"/>
                  <a:pt x="13" y="12"/>
                </a:cubicBezTo>
                <a:cubicBezTo>
                  <a:pt x="14" y="12"/>
                  <a:pt x="14" y="12"/>
                  <a:pt x="14" y="12"/>
                </a:cubicBezTo>
                <a:cubicBezTo>
                  <a:pt x="14" y="13"/>
                  <a:pt x="14" y="13"/>
                  <a:pt x="14" y="13"/>
                </a:cubicBezTo>
                <a:cubicBezTo>
                  <a:pt x="14" y="13"/>
                  <a:pt x="14" y="13"/>
                  <a:pt x="14" y="13"/>
                </a:cubicBezTo>
                <a:close/>
                <a:moveTo>
                  <a:pt x="10" y="14"/>
                </a:moveTo>
                <a:cubicBezTo>
                  <a:pt x="10" y="13"/>
                  <a:pt x="10" y="13"/>
                  <a:pt x="10" y="13"/>
                </a:cubicBezTo>
                <a:cubicBezTo>
                  <a:pt x="10" y="12"/>
                  <a:pt x="10" y="12"/>
                  <a:pt x="10" y="12"/>
                </a:cubicBezTo>
                <a:cubicBezTo>
                  <a:pt x="11" y="12"/>
                  <a:pt x="11" y="12"/>
                  <a:pt x="11" y="12"/>
                </a:cubicBezTo>
                <a:cubicBezTo>
                  <a:pt x="12" y="14"/>
                  <a:pt x="12" y="14"/>
                  <a:pt x="12" y="14"/>
                </a:cubicBezTo>
                <a:cubicBezTo>
                  <a:pt x="12" y="15"/>
                  <a:pt x="12" y="15"/>
                  <a:pt x="12" y="15"/>
                </a:cubicBezTo>
                <a:lnTo>
                  <a:pt x="10" y="1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673" name="Group 672"/>
          <p:cNvGrpSpPr/>
          <p:nvPr/>
        </p:nvGrpSpPr>
        <p:grpSpPr>
          <a:xfrm>
            <a:off x="5670718" y="1544062"/>
            <a:ext cx="6141258" cy="6042492"/>
            <a:chOff x="4929188" y="1116013"/>
            <a:chExt cx="6021388" cy="5924550"/>
          </a:xfrm>
        </p:grpSpPr>
        <p:sp>
          <p:nvSpPr>
            <p:cNvPr id="511" name="Freeform 45"/>
            <p:cNvSpPr>
              <a:spLocks/>
            </p:cNvSpPr>
            <p:nvPr/>
          </p:nvSpPr>
          <p:spPr bwMode="auto">
            <a:xfrm>
              <a:off x="6888163" y="5227638"/>
              <a:ext cx="4763" cy="14288"/>
            </a:xfrm>
            <a:custGeom>
              <a:avLst/>
              <a:gdLst>
                <a:gd name="T0" fmla="*/ 0 w 3"/>
                <a:gd name="T1" fmla="*/ 6 h 9"/>
                <a:gd name="T2" fmla="*/ 0 w 3"/>
                <a:gd name="T3" fmla="*/ 3 h 9"/>
                <a:gd name="T4" fmla="*/ 0 w 3"/>
                <a:gd name="T5" fmla="*/ 0 h 9"/>
                <a:gd name="T6" fmla="*/ 0 w 3"/>
                <a:gd name="T7" fmla="*/ 0 h 9"/>
                <a:gd name="T8" fmla="*/ 3 w 3"/>
                <a:gd name="T9" fmla="*/ 3 h 9"/>
                <a:gd name="T10" fmla="*/ 0 w 3"/>
                <a:gd name="T11" fmla="*/ 9 h 9"/>
                <a:gd name="T12" fmla="*/ 0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6"/>
                  </a:moveTo>
                  <a:lnTo>
                    <a:pt x="0" y="3"/>
                  </a:lnTo>
                  <a:lnTo>
                    <a:pt x="0" y="0"/>
                  </a:lnTo>
                  <a:lnTo>
                    <a:pt x="0" y="0"/>
                  </a:lnTo>
                  <a:lnTo>
                    <a:pt x="3" y="3"/>
                  </a:lnTo>
                  <a:lnTo>
                    <a:pt x="0" y="9"/>
                  </a:lnTo>
                  <a:lnTo>
                    <a:pt x="0"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2" name="Freeform 46"/>
            <p:cNvSpPr>
              <a:spLocks noEditPoints="1"/>
            </p:cNvSpPr>
            <p:nvPr/>
          </p:nvSpPr>
          <p:spPr bwMode="auto">
            <a:xfrm>
              <a:off x="6826251" y="5184776"/>
              <a:ext cx="47625" cy="33338"/>
            </a:xfrm>
            <a:custGeom>
              <a:avLst/>
              <a:gdLst>
                <a:gd name="T0" fmla="*/ 6 w 30"/>
                <a:gd name="T1" fmla="*/ 12 h 21"/>
                <a:gd name="T2" fmla="*/ 9 w 30"/>
                <a:gd name="T3" fmla="*/ 9 h 21"/>
                <a:gd name="T4" fmla="*/ 6 w 30"/>
                <a:gd name="T5" fmla="*/ 6 h 21"/>
                <a:gd name="T6" fmla="*/ 9 w 30"/>
                <a:gd name="T7" fmla="*/ 6 h 21"/>
                <a:gd name="T8" fmla="*/ 6 w 30"/>
                <a:gd name="T9" fmla="*/ 0 h 21"/>
                <a:gd name="T10" fmla="*/ 3 w 30"/>
                <a:gd name="T11" fmla="*/ 0 h 21"/>
                <a:gd name="T12" fmla="*/ 0 w 30"/>
                <a:gd name="T13" fmla="*/ 6 h 21"/>
                <a:gd name="T14" fmla="*/ 3 w 30"/>
                <a:gd name="T15" fmla="*/ 9 h 21"/>
                <a:gd name="T16" fmla="*/ 3 w 30"/>
                <a:gd name="T17" fmla="*/ 12 h 21"/>
                <a:gd name="T18" fmla="*/ 6 w 30"/>
                <a:gd name="T19" fmla="*/ 12 h 21"/>
                <a:gd name="T20" fmla="*/ 6 w 30"/>
                <a:gd name="T21" fmla="*/ 12 h 21"/>
                <a:gd name="T22" fmla="*/ 6 w 30"/>
                <a:gd name="T23" fmla="*/ 12 h 21"/>
                <a:gd name="T24" fmla="*/ 9 w 30"/>
                <a:gd name="T25" fmla="*/ 21 h 21"/>
                <a:gd name="T26" fmla="*/ 9 w 30"/>
                <a:gd name="T27" fmla="*/ 21 h 21"/>
                <a:gd name="T28" fmla="*/ 12 w 30"/>
                <a:gd name="T29" fmla="*/ 21 h 21"/>
                <a:gd name="T30" fmla="*/ 9 w 30"/>
                <a:gd name="T31" fmla="*/ 21 h 21"/>
                <a:gd name="T32" fmla="*/ 6 w 30"/>
                <a:gd name="T33" fmla="*/ 21 h 21"/>
                <a:gd name="T34" fmla="*/ 9 w 30"/>
                <a:gd name="T35" fmla="*/ 21 h 21"/>
                <a:gd name="T36" fmla="*/ 9 w 30"/>
                <a:gd name="T37" fmla="*/ 21 h 21"/>
                <a:gd name="T38" fmla="*/ 27 w 30"/>
                <a:gd name="T39" fmla="*/ 21 h 21"/>
                <a:gd name="T40" fmla="*/ 30 w 30"/>
                <a:gd name="T41" fmla="*/ 21 h 21"/>
                <a:gd name="T42" fmla="*/ 27 w 30"/>
                <a:gd name="T43" fmla="*/ 15 h 21"/>
                <a:gd name="T44" fmla="*/ 27 w 30"/>
                <a:gd name="T45" fmla="*/ 18 h 21"/>
                <a:gd name="T46" fmla="*/ 24 w 30"/>
                <a:gd name="T47" fmla="*/ 18 h 21"/>
                <a:gd name="T48" fmla="*/ 27 w 30"/>
                <a:gd name="T49" fmla="*/ 21 h 21"/>
                <a:gd name="T50" fmla="*/ 27 w 3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1">
                  <a:moveTo>
                    <a:pt x="6" y="12"/>
                  </a:moveTo>
                  <a:lnTo>
                    <a:pt x="9" y="9"/>
                  </a:lnTo>
                  <a:lnTo>
                    <a:pt x="6" y="6"/>
                  </a:lnTo>
                  <a:lnTo>
                    <a:pt x="9" y="6"/>
                  </a:lnTo>
                  <a:lnTo>
                    <a:pt x="6" y="0"/>
                  </a:lnTo>
                  <a:lnTo>
                    <a:pt x="3" y="0"/>
                  </a:lnTo>
                  <a:lnTo>
                    <a:pt x="0" y="6"/>
                  </a:lnTo>
                  <a:lnTo>
                    <a:pt x="3" y="9"/>
                  </a:lnTo>
                  <a:lnTo>
                    <a:pt x="3" y="12"/>
                  </a:lnTo>
                  <a:lnTo>
                    <a:pt x="6" y="12"/>
                  </a:lnTo>
                  <a:lnTo>
                    <a:pt x="6" y="12"/>
                  </a:lnTo>
                  <a:lnTo>
                    <a:pt x="6" y="12"/>
                  </a:lnTo>
                  <a:close/>
                  <a:moveTo>
                    <a:pt x="9" y="21"/>
                  </a:moveTo>
                  <a:lnTo>
                    <a:pt x="9" y="21"/>
                  </a:lnTo>
                  <a:lnTo>
                    <a:pt x="12" y="21"/>
                  </a:lnTo>
                  <a:lnTo>
                    <a:pt x="9" y="21"/>
                  </a:lnTo>
                  <a:lnTo>
                    <a:pt x="6" y="21"/>
                  </a:lnTo>
                  <a:lnTo>
                    <a:pt x="9" y="21"/>
                  </a:lnTo>
                  <a:lnTo>
                    <a:pt x="9" y="21"/>
                  </a:lnTo>
                  <a:close/>
                  <a:moveTo>
                    <a:pt x="27" y="21"/>
                  </a:moveTo>
                  <a:lnTo>
                    <a:pt x="30" y="21"/>
                  </a:lnTo>
                  <a:lnTo>
                    <a:pt x="27" y="15"/>
                  </a:lnTo>
                  <a:lnTo>
                    <a:pt x="27" y="18"/>
                  </a:lnTo>
                  <a:lnTo>
                    <a:pt x="24" y="18"/>
                  </a:lnTo>
                  <a:lnTo>
                    <a:pt x="27" y="21"/>
                  </a:lnTo>
                  <a:lnTo>
                    <a:pt x="27" y="2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3" name="Freeform 47"/>
            <p:cNvSpPr>
              <a:spLocks noEditPoints="1"/>
            </p:cNvSpPr>
            <p:nvPr/>
          </p:nvSpPr>
          <p:spPr bwMode="auto">
            <a:xfrm>
              <a:off x="6926263" y="4983163"/>
              <a:ext cx="287338" cy="158750"/>
            </a:xfrm>
            <a:custGeom>
              <a:avLst/>
              <a:gdLst>
                <a:gd name="T0" fmla="*/ 175 w 181"/>
                <a:gd name="T1" fmla="*/ 6 h 100"/>
                <a:gd name="T2" fmla="*/ 181 w 181"/>
                <a:gd name="T3" fmla="*/ 3 h 100"/>
                <a:gd name="T4" fmla="*/ 178 w 181"/>
                <a:gd name="T5" fmla="*/ 3 h 100"/>
                <a:gd name="T6" fmla="*/ 175 w 181"/>
                <a:gd name="T7" fmla="*/ 0 h 100"/>
                <a:gd name="T8" fmla="*/ 175 w 181"/>
                <a:gd name="T9" fmla="*/ 3 h 100"/>
                <a:gd name="T10" fmla="*/ 175 w 181"/>
                <a:gd name="T11" fmla="*/ 6 h 100"/>
                <a:gd name="T12" fmla="*/ 175 w 181"/>
                <a:gd name="T13" fmla="*/ 6 h 100"/>
                <a:gd name="T14" fmla="*/ 3 w 181"/>
                <a:gd name="T15" fmla="*/ 97 h 100"/>
                <a:gd name="T16" fmla="*/ 6 w 181"/>
                <a:gd name="T17" fmla="*/ 97 h 100"/>
                <a:gd name="T18" fmla="*/ 6 w 181"/>
                <a:gd name="T19" fmla="*/ 100 h 100"/>
                <a:gd name="T20" fmla="*/ 3 w 181"/>
                <a:gd name="T21" fmla="*/ 97 h 100"/>
                <a:gd name="T22" fmla="*/ 3 w 181"/>
                <a:gd name="T23" fmla="*/ 97 h 100"/>
                <a:gd name="T24" fmla="*/ 0 w 181"/>
                <a:gd name="T25" fmla="*/ 91 h 100"/>
                <a:gd name="T26" fmla="*/ 3 w 181"/>
                <a:gd name="T27" fmla="*/ 88 h 100"/>
                <a:gd name="T28" fmla="*/ 6 w 181"/>
                <a:gd name="T29" fmla="*/ 91 h 100"/>
                <a:gd name="T30" fmla="*/ 6 w 181"/>
                <a:gd name="T31" fmla="*/ 91 h 100"/>
                <a:gd name="T32" fmla="*/ 6 w 181"/>
                <a:gd name="T33" fmla="*/ 91 h 100"/>
                <a:gd name="T34" fmla="*/ 3 w 181"/>
                <a:gd name="T35" fmla="*/ 91 h 100"/>
                <a:gd name="T36" fmla="*/ 0 w 181"/>
                <a:gd name="T37"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1" h="100">
                  <a:moveTo>
                    <a:pt x="175" y="6"/>
                  </a:moveTo>
                  <a:lnTo>
                    <a:pt x="181" y="3"/>
                  </a:lnTo>
                  <a:lnTo>
                    <a:pt x="178" y="3"/>
                  </a:lnTo>
                  <a:lnTo>
                    <a:pt x="175" y="0"/>
                  </a:lnTo>
                  <a:lnTo>
                    <a:pt x="175" y="3"/>
                  </a:lnTo>
                  <a:lnTo>
                    <a:pt x="175" y="6"/>
                  </a:lnTo>
                  <a:lnTo>
                    <a:pt x="175" y="6"/>
                  </a:lnTo>
                  <a:close/>
                  <a:moveTo>
                    <a:pt x="3" y="97"/>
                  </a:moveTo>
                  <a:lnTo>
                    <a:pt x="6" y="97"/>
                  </a:lnTo>
                  <a:lnTo>
                    <a:pt x="6" y="100"/>
                  </a:lnTo>
                  <a:lnTo>
                    <a:pt x="3" y="97"/>
                  </a:lnTo>
                  <a:lnTo>
                    <a:pt x="3" y="97"/>
                  </a:lnTo>
                  <a:close/>
                  <a:moveTo>
                    <a:pt x="0" y="91"/>
                  </a:moveTo>
                  <a:lnTo>
                    <a:pt x="3" y="88"/>
                  </a:lnTo>
                  <a:lnTo>
                    <a:pt x="6" y="91"/>
                  </a:lnTo>
                  <a:lnTo>
                    <a:pt x="6" y="91"/>
                  </a:lnTo>
                  <a:lnTo>
                    <a:pt x="6" y="91"/>
                  </a:lnTo>
                  <a:lnTo>
                    <a:pt x="3" y="91"/>
                  </a:lnTo>
                  <a:lnTo>
                    <a:pt x="0" y="9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4" name="Freeform 48"/>
            <p:cNvSpPr>
              <a:spLocks noEditPoints="1"/>
            </p:cNvSpPr>
            <p:nvPr/>
          </p:nvSpPr>
          <p:spPr bwMode="auto">
            <a:xfrm>
              <a:off x="8310563" y="4416426"/>
              <a:ext cx="68263" cy="220663"/>
            </a:xfrm>
            <a:custGeom>
              <a:avLst/>
              <a:gdLst>
                <a:gd name="T0" fmla="*/ 6 w 14"/>
                <a:gd name="T1" fmla="*/ 8 h 46"/>
                <a:gd name="T2" fmla="*/ 5 w 14"/>
                <a:gd name="T3" fmla="*/ 5 h 46"/>
                <a:gd name="T4" fmla="*/ 6 w 14"/>
                <a:gd name="T5" fmla="*/ 3 h 46"/>
                <a:gd name="T6" fmla="*/ 6 w 14"/>
                <a:gd name="T7" fmla="*/ 1 h 46"/>
                <a:gd name="T8" fmla="*/ 4 w 14"/>
                <a:gd name="T9" fmla="*/ 2 h 46"/>
                <a:gd name="T10" fmla="*/ 4 w 14"/>
                <a:gd name="T11" fmla="*/ 5 h 46"/>
                <a:gd name="T12" fmla="*/ 4 w 14"/>
                <a:gd name="T13" fmla="*/ 8 h 46"/>
                <a:gd name="T14" fmla="*/ 4 w 14"/>
                <a:gd name="T15" fmla="*/ 16 h 46"/>
                <a:gd name="T16" fmla="*/ 4 w 14"/>
                <a:gd name="T17" fmla="*/ 13 h 46"/>
                <a:gd name="T18" fmla="*/ 4 w 14"/>
                <a:gd name="T19" fmla="*/ 11 h 46"/>
                <a:gd name="T20" fmla="*/ 5 w 14"/>
                <a:gd name="T21" fmla="*/ 9 h 46"/>
                <a:gd name="T22" fmla="*/ 3 w 14"/>
                <a:gd name="T23" fmla="*/ 12 h 46"/>
                <a:gd name="T24" fmla="*/ 4 w 14"/>
                <a:gd name="T25" fmla="*/ 14 h 46"/>
                <a:gd name="T26" fmla="*/ 4 w 14"/>
                <a:gd name="T27" fmla="*/ 16 h 46"/>
                <a:gd name="T28" fmla="*/ 2 w 14"/>
                <a:gd name="T29" fmla="*/ 15 h 46"/>
                <a:gd name="T30" fmla="*/ 0 w 14"/>
                <a:gd name="T31" fmla="*/ 15 h 46"/>
                <a:gd name="T32" fmla="*/ 4 w 14"/>
                <a:gd name="T33" fmla="*/ 22 h 46"/>
                <a:gd name="T34" fmla="*/ 4 w 14"/>
                <a:gd name="T35" fmla="*/ 19 h 46"/>
                <a:gd name="T36" fmla="*/ 2 w 14"/>
                <a:gd name="T37" fmla="*/ 21 h 46"/>
                <a:gd name="T38" fmla="*/ 6 w 14"/>
                <a:gd name="T39" fmla="*/ 29 h 46"/>
                <a:gd name="T40" fmla="*/ 6 w 14"/>
                <a:gd name="T41" fmla="*/ 30 h 46"/>
                <a:gd name="T42" fmla="*/ 8 w 14"/>
                <a:gd name="T43" fmla="*/ 34 h 46"/>
                <a:gd name="T44" fmla="*/ 9 w 14"/>
                <a:gd name="T45" fmla="*/ 36 h 46"/>
                <a:gd name="T46" fmla="*/ 8 w 14"/>
                <a:gd name="T47" fmla="*/ 34 h 46"/>
                <a:gd name="T48" fmla="*/ 10 w 14"/>
                <a:gd name="T49" fmla="*/ 36 h 46"/>
                <a:gd name="T50" fmla="*/ 11 w 14"/>
                <a:gd name="T51" fmla="*/ 37 h 46"/>
                <a:gd name="T52" fmla="*/ 11 w 14"/>
                <a:gd name="T53" fmla="*/ 35 h 46"/>
                <a:gd name="T54" fmla="*/ 10 w 14"/>
                <a:gd name="T55" fmla="*/ 39 h 46"/>
                <a:gd name="T56" fmla="*/ 10 w 14"/>
                <a:gd name="T57" fmla="*/ 37 h 46"/>
                <a:gd name="T58" fmla="*/ 9 w 14"/>
                <a:gd name="T59" fmla="*/ 39 h 46"/>
                <a:gd name="T60" fmla="*/ 13 w 14"/>
                <a:gd name="T61" fmla="*/ 41 h 46"/>
                <a:gd name="T62" fmla="*/ 11 w 14"/>
                <a:gd name="T63" fmla="*/ 41 h 46"/>
                <a:gd name="T64" fmla="*/ 13 w 14"/>
                <a:gd name="T65" fmla="*/ 42 h 46"/>
                <a:gd name="T66" fmla="*/ 12 w 14"/>
                <a:gd name="T67" fmla="*/ 44 h 46"/>
                <a:gd name="T68" fmla="*/ 13 w 14"/>
                <a:gd name="T69" fmla="*/ 46 h 46"/>
                <a:gd name="T70" fmla="*/ 13 w 14"/>
                <a:gd name="T71" fmla="*/ 44 h 46"/>
                <a:gd name="T72" fmla="*/ 13 w 14"/>
                <a:gd name="T7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6">
                  <a:moveTo>
                    <a:pt x="4" y="9"/>
                  </a:moveTo>
                  <a:cubicBezTo>
                    <a:pt x="6" y="8"/>
                    <a:pt x="6" y="8"/>
                    <a:pt x="6" y="8"/>
                  </a:cubicBezTo>
                  <a:cubicBezTo>
                    <a:pt x="6" y="6"/>
                    <a:pt x="6" y="6"/>
                    <a:pt x="6" y="6"/>
                  </a:cubicBezTo>
                  <a:cubicBezTo>
                    <a:pt x="5" y="5"/>
                    <a:pt x="5" y="5"/>
                    <a:pt x="5" y="5"/>
                  </a:cubicBezTo>
                  <a:cubicBezTo>
                    <a:pt x="6" y="4"/>
                    <a:pt x="6" y="4"/>
                    <a:pt x="6" y="4"/>
                  </a:cubicBezTo>
                  <a:cubicBezTo>
                    <a:pt x="6" y="3"/>
                    <a:pt x="6" y="3"/>
                    <a:pt x="6" y="3"/>
                  </a:cubicBezTo>
                  <a:cubicBezTo>
                    <a:pt x="5" y="2"/>
                    <a:pt x="5" y="2"/>
                    <a:pt x="5" y="2"/>
                  </a:cubicBezTo>
                  <a:cubicBezTo>
                    <a:pt x="6" y="1"/>
                    <a:pt x="6" y="1"/>
                    <a:pt x="6" y="1"/>
                  </a:cubicBezTo>
                  <a:cubicBezTo>
                    <a:pt x="5" y="0"/>
                    <a:pt x="5" y="0"/>
                    <a:pt x="5" y="0"/>
                  </a:cubicBezTo>
                  <a:cubicBezTo>
                    <a:pt x="4" y="2"/>
                    <a:pt x="4" y="2"/>
                    <a:pt x="4" y="2"/>
                  </a:cubicBezTo>
                  <a:cubicBezTo>
                    <a:pt x="4" y="4"/>
                    <a:pt x="4" y="4"/>
                    <a:pt x="4" y="4"/>
                  </a:cubicBezTo>
                  <a:cubicBezTo>
                    <a:pt x="4" y="5"/>
                    <a:pt x="4" y="5"/>
                    <a:pt x="4" y="5"/>
                  </a:cubicBezTo>
                  <a:cubicBezTo>
                    <a:pt x="4" y="5"/>
                    <a:pt x="4" y="5"/>
                    <a:pt x="4" y="5"/>
                  </a:cubicBezTo>
                  <a:cubicBezTo>
                    <a:pt x="4" y="8"/>
                    <a:pt x="4" y="8"/>
                    <a:pt x="4" y="8"/>
                  </a:cubicBezTo>
                  <a:cubicBezTo>
                    <a:pt x="4" y="9"/>
                    <a:pt x="4" y="9"/>
                    <a:pt x="4" y="9"/>
                  </a:cubicBezTo>
                  <a:close/>
                  <a:moveTo>
                    <a:pt x="4" y="16"/>
                  </a:moveTo>
                  <a:cubicBezTo>
                    <a:pt x="4" y="14"/>
                    <a:pt x="4" y="14"/>
                    <a:pt x="4" y="14"/>
                  </a:cubicBezTo>
                  <a:cubicBezTo>
                    <a:pt x="4" y="13"/>
                    <a:pt x="4" y="13"/>
                    <a:pt x="4" y="13"/>
                  </a:cubicBezTo>
                  <a:cubicBezTo>
                    <a:pt x="4" y="12"/>
                    <a:pt x="4" y="12"/>
                    <a:pt x="4" y="12"/>
                  </a:cubicBezTo>
                  <a:cubicBezTo>
                    <a:pt x="4" y="11"/>
                    <a:pt x="4" y="11"/>
                    <a:pt x="4" y="11"/>
                  </a:cubicBezTo>
                  <a:cubicBezTo>
                    <a:pt x="5" y="10"/>
                    <a:pt x="5" y="10"/>
                    <a:pt x="5" y="10"/>
                  </a:cubicBezTo>
                  <a:cubicBezTo>
                    <a:pt x="5" y="9"/>
                    <a:pt x="5" y="9"/>
                    <a:pt x="5" y="9"/>
                  </a:cubicBezTo>
                  <a:cubicBezTo>
                    <a:pt x="3" y="10"/>
                    <a:pt x="3" y="10"/>
                    <a:pt x="3" y="10"/>
                  </a:cubicBezTo>
                  <a:cubicBezTo>
                    <a:pt x="3" y="12"/>
                    <a:pt x="3" y="12"/>
                    <a:pt x="3" y="12"/>
                  </a:cubicBezTo>
                  <a:cubicBezTo>
                    <a:pt x="3" y="13"/>
                    <a:pt x="3" y="13"/>
                    <a:pt x="3" y="13"/>
                  </a:cubicBezTo>
                  <a:cubicBezTo>
                    <a:pt x="4" y="14"/>
                    <a:pt x="4" y="14"/>
                    <a:pt x="4" y="14"/>
                  </a:cubicBezTo>
                  <a:cubicBezTo>
                    <a:pt x="3" y="15"/>
                    <a:pt x="3" y="15"/>
                    <a:pt x="3" y="15"/>
                  </a:cubicBezTo>
                  <a:cubicBezTo>
                    <a:pt x="4" y="16"/>
                    <a:pt x="4" y="16"/>
                    <a:pt x="4" y="16"/>
                  </a:cubicBezTo>
                  <a:close/>
                  <a:moveTo>
                    <a:pt x="0" y="15"/>
                  </a:moveTo>
                  <a:cubicBezTo>
                    <a:pt x="2" y="15"/>
                    <a:pt x="2" y="15"/>
                    <a:pt x="2" y="15"/>
                  </a:cubicBezTo>
                  <a:cubicBezTo>
                    <a:pt x="1" y="14"/>
                    <a:pt x="1" y="14"/>
                    <a:pt x="1" y="14"/>
                  </a:cubicBezTo>
                  <a:cubicBezTo>
                    <a:pt x="0" y="15"/>
                    <a:pt x="0" y="15"/>
                    <a:pt x="0" y="15"/>
                  </a:cubicBezTo>
                  <a:close/>
                  <a:moveTo>
                    <a:pt x="2" y="22"/>
                  </a:moveTo>
                  <a:cubicBezTo>
                    <a:pt x="4" y="22"/>
                    <a:pt x="4" y="22"/>
                    <a:pt x="4" y="22"/>
                  </a:cubicBezTo>
                  <a:cubicBezTo>
                    <a:pt x="4" y="20"/>
                    <a:pt x="4" y="20"/>
                    <a:pt x="4" y="20"/>
                  </a:cubicBezTo>
                  <a:cubicBezTo>
                    <a:pt x="4" y="19"/>
                    <a:pt x="4" y="19"/>
                    <a:pt x="4" y="19"/>
                  </a:cubicBezTo>
                  <a:cubicBezTo>
                    <a:pt x="3" y="19"/>
                    <a:pt x="3" y="19"/>
                    <a:pt x="3" y="19"/>
                  </a:cubicBezTo>
                  <a:cubicBezTo>
                    <a:pt x="2" y="21"/>
                    <a:pt x="2" y="21"/>
                    <a:pt x="2" y="21"/>
                  </a:cubicBezTo>
                  <a:cubicBezTo>
                    <a:pt x="2" y="21"/>
                    <a:pt x="2" y="22"/>
                    <a:pt x="2" y="22"/>
                  </a:cubicBezTo>
                  <a:close/>
                  <a:moveTo>
                    <a:pt x="6" y="29"/>
                  </a:moveTo>
                  <a:cubicBezTo>
                    <a:pt x="5" y="30"/>
                    <a:pt x="5" y="30"/>
                    <a:pt x="5" y="30"/>
                  </a:cubicBezTo>
                  <a:cubicBezTo>
                    <a:pt x="6" y="30"/>
                    <a:pt x="6" y="30"/>
                    <a:pt x="6" y="30"/>
                  </a:cubicBezTo>
                  <a:cubicBezTo>
                    <a:pt x="6" y="29"/>
                    <a:pt x="6" y="29"/>
                    <a:pt x="6" y="29"/>
                  </a:cubicBezTo>
                  <a:close/>
                  <a:moveTo>
                    <a:pt x="8" y="34"/>
                  </a:moveTo>
                  <a:cubicBezTo>
                    <a:pt x="8" y="35"/>
                    <a:pt x="8" y="35"/>
                    <a:pt x="8" y="35"/>
                  </a:cubicBezTo>
                  <a:cubicBezTo>
                    <a:pt x="9" y="36"/>
                    <a:pt x="9" y="36"/>
                    <a:pt x="9" y="36"/>
                  </a:cubicBezTo>
                  <a:cubicBezTo>
                    <a:pt x="8" y="35"/>
                    <a:pt x="8" y="35"/>
                    <a:pt x="8" y="35"/>
                  </a:cubicBezTo>
                  <a:cubicBezTo>
                    <a:pt x="8" y="35"/>
                    <a:pt x="8" y="34"/>
                    <a:pt x="8" y="34"/>
                  </a:cubicBezTo>
                  <a:close/>
                  <a:moveTo>
                    <a:pt x="11" y="35"/>
                  </a:moveTo>
                  <a:cubicBezTo>
                    <a:pt x="10" y="36"/>
                    <a:pt x="10" y="36"/>
                    <a:pt x="10" y="36"/>
                  </a:cubicBezTo>
                  <a:cubicBezTo>
                    <a:pt x="11" y="37"/>
                    <a:pt x="11" y="37"/>
                    <a:pt x="11" y="37"/>
                  </a:cubicBezTo>
                  <a:cubicBezTo>
                    <a:pt x="11" y="37"/>
                    <a:pt x="11" y="37"/>
                    <a:pt x="11" y="37"/>
                  </a:cubicBezTo>
                  <a:cubicBezTo>
                    <a:pt x="11" y="36"/>
                    <a:pt x="11" y="36"/>
                    <a:pt x="11" y="36"/>
                  </a:cubicBezTo>
                  <a:cubicBezTo>
                    <a:pt x="11" y="35"/>
                    <a:pt x="11" y="35"/>
                    <a:pt x="11" y="35"/>
                  </a:cubicBezTo>
                  <a:close/>
                  <a:moveTo>
                    <a:pt x="9" y="39"/>
                  </a:moveTo>
                  <a:cubicBezTo>
                    <a:pt x="10" y="39"/>
                    <a:pt x="10" y="39"/>
                    <a:pt x="10" y="39"/>
                  </a:cubicBezTo>
                  <a:cubicBezTo>
                    <a:pt x="11" y="39"/>
                    <a:pt x="11" y="39"/>
                    <a:pt x="11" y="39"/>
                  </a:cubicBezTo>
                  <a:cubicBezTo>
                    <a:pt x="10" y="37"/>
                    <a:pt x="10" y="37"/>
                    <a:pt x="10" y="37"/>
                  </a:cubicBezTo>
                  <a:cubicBezTo>
                    <a:pt x="9" y="38"/>
                    <a:pt x="9" y="38"/>
                    <a:pt x="9" y="38"/>
                  </a:cubicBezTo>
                  <a:cubicBezTo>
                    <a:pt x="9" y="39"/>
                    <a:pt x="9" y="39"/>
                    <a:pt x="9" y="39"/>
                  </a:cubicBezTo>
                  <a:close/>
                  <a:moveTo>
                    <a:pt x="12" y="42"/>
                  </a:moveTo>
                  <a:cubicBezTo>
                    <a:pt x="13" y="41"/>
                    <a:pt x="13" y="41"/>
                    <a:pt x="13" y="41"/>
                  </a:cubicBezTo>
                  <a:cubicBezTo>
                    <a:pt x="12" y="41"/>
                    <a:pt x="12" y="41"/>
                    <a:pt x="12" y="41"/>
                  </a:cubicBezTo>
                  <a:cubicBezTo>
                    <a:pt x="11" y="41"/>
                    <a:pt x="11" y="41"/>
                    <a:pt x="11" y="41"/>
                  </a:cubicBezTo>
                  <a:cubicBezTo>
                    <a:pt x="12" y="42"/>
                    <a:pt x="12" y="42"/>
                    <a:pt x="12" y="42"/>
                  </a:cubicBezTo>
                  <a:close/>
                  <a:moveTo>
                    <a:pt x="13" y="42"/>
                  </a:moveTo>
                  <a:cubicBezTo>
                    <a:pt x="12" y="43"/>
                    <a:pt x="12" y="43"/>
                    <a:pt x="12" y="43"/>
                  </a:cubicBezTo>
                  <a:cubicBezTo>
                    <a:pt x="12" y="44"/>
                    <a:pt x="12" y="44"/>
                    <a:pt x="12" y="44"/>
                  </a:cubicBezTo>
                  <a:cubicBezTo>
                    <a:pt x="12" y="44"/>
                    <a:pt x="12" y="44"/>
                    <a:pt x="12" y="45"/>
                  </a:cubicBezTo>
                  <a:cubicBezTo>
                    <a:pt x="12" y="45"/>
                    <a:pt x="13" y="46"/>
                    <a:pt x="13" y="46"/>
                  </a:cubicBezTo>
                  <a:cubicBezTo>
                    <a:pt x="14" y="45"/>
                    <a:pt x="14" y="45"/>
                    <a:pt x="14" y="45"/>
                  </a:cubicBezTo>
                  <a:cubicBezTo>
                    <a:pt x="13" y="44"/>
                    <a:pt x="13" y="44"/>
                    <a:pt x="13" y="44"/>
                  </a:cubicBezTo>
                  <a:cubicBezTo>
                    <a:pt x="13" y="43"/>
                    <a:pt x="13" y="43"/>
                    <a:pt x="13" y="43"/>
                  </a:cubicBezTo>
                  <a:lnTo>
                    <a:pt x="13" y="4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5" name="Freeform 49"/>
            <p:cNvSpPr>
              <a:spLocks noEditPoints="1"/>
            </p:cNvSpPr>
            <p:nvPr/>
          </p:nvSpPr>
          <p:spPr bwMode="auto">
            <a:xfrm>
              <a:off x="9886951" y="4354513"/>
              <a:ext cx="38100" cy="71438"/>
            </a:xfrm>
            <a:custGeom>
              <a:avLst/>
              <a:gdLst>
                <a:gd name="T0" fmla="*/ 24 w 24"/>
                <a:gd name="T1" fmla="*/ 0 h 45"/>
                <a:gd name="T2" fmla="*/ 18 w 24"/>
                <a:gd name="T3" fmla="*/ 3 h 45"/>
                <a:gd name="T4" fmla="*/ 21 w 24"/>
                <a:gd name="T5" fmla="*/ 9 h 45"/>
                <a:gd name="T6" fmla="*/ 21 w 24"/>
                <a:gd name="T7" fmla="*/ 3 h 45"/>
                <a:gd name="T8" fmla="*/ 24 w 24"/>
                <a:gd name="T9" fmla="*/ 0 h 45"/>
                <a:gd name="T10" fmla="*/ 24 w 24"/>
                <a:gd name="T11" fmla="*/ 0 h 45"/>
                <a:gd name="T12" fmla="*/ 24 w 24"/>
                <a:gd name="T13" fmla="*/ 0 h 45"/>
                <a:gd name="T14" fmla="*/ 12 w 24"/>
                <a:gd name="T15" fmla="*/ 27 h 45"/>
                <a:gd name="T16" fmla="*/ 15 w 24"/>
                <a:gd name="T17" fmla="*/ 24 h 45"/>
                <a:gd name="T18" fmla="*/ 18 w 24"/>
                <a:gd name="T19" fmla="*/ 27 h 45"/>
                <a:gd name="T20" fmla="*/ 15 w 24"/>
                <a:gd name="T21" fmla="*/ 27 h 45"/>
                <a:gd name="T22" fmla="*/ 12 w 24"/>
                <a:gd name="T23" fmla="*/ 27 h 45"/>
                <a:gd name="T24" fmla="*/ 12 w 24"/>
                <a:gd name="T25" fmla="*/ 27 h 45"/>
                <a:gd name="T26" fmla="*/ 3 w 24"/>
                <a:gd name="T27" fmla="*/ 42 h 45"/>
                <a:gd name="T28" fmla="*/ 3 w 24"/>
                <a:gd name="T29" fmla="*/ 39 h 45"/>
                <a:gd name="T30" fmla="*/ 6 w 24"/>
                <a:gd name="T31" fmla="*/ 36 h 45"/>
                <a:gd name="T32" fmla="*/ 9 w 24"/>
                <a:gd name="T33" fmla="*/ 39 h 45"/>
                <a:gd name="T34" fmla="*/ 6 w 24"/>
                <a:gd name="T35" fmla="*/ 45 h 45"/>
                <a:gd name="T36" fmla="*/ 3 w 24"/>
                <a:gd name="T37" fmla="*/ 45 h 45"/>
                <a:gd name="T38" fmla="*/ 0 w 24"/>
                <a:gd name="T39" fmla="*/ 42 h 45"/>
                <a:gd name="T40" fmla="*/ 3 w 24"/>
                <a:gd name="T4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5">
                  <a:moveTo>
                    <a:pt x="24" y="0"/>
                  </a:moveTo>
                  <a:lnTo>
                    <a:pt x="18" y="3"/>
                  </a:lnTo>
                  <a:lnTo>
                    <a:pt x="21" y="9"/>
                  </a:lnTo>
                  <a:lnTo>
                    <a:pt x="21" y="3"/>
                  </a:lnTo>
                  <a:lnTo>
                    <a:pt x="24" y="0"/>
                  </a:lnTo>
                  <a:lnTo>
                    <a:pt x="24" y="0"/>
                  </a:lnTo>
                  <a:lnTo>
                    <a:pt x="24" y="0"/>
                  </a:lnTo>
                  <a:close/>
                  <a:moveTo>
                    <a:pt x="12" y="27"/>
                  </a:moveTo>
                  <a:lnTo>
                    <a:pt x="15" y="24"/>
                  </a:lnTo>
                  <a:lnTo>
                    <a:pt x="18" y="27"/>
                  </a:lnTo>
                  <a:lnTo>
                    <a:pt x="15" y="27"/>
                  </a:lnTo>
                  <a:lnTo>
                    <a:pt x="12" y="27"/>
                  </a:lnTo>
                  <a:lnTo>
                    <a:pt x="12" y="27"/>
                  </a:lnTo>
                  <a:close/>
                  <a:moveTo>
                    <a:pt x="3" y="42"/>
                  </a:moveTo>
                  <a:lnTo>
                    <a:pt x="3" y="39"/>
                  </a:lnTo>
                  <a:lnTo>
                    <a:pt x="6" y="36"/>
                  </a:lnTo>
                  <a:lnTo>
                    <a:pt x="9" y="39"/>
                  </a:lnTo>
                  <a:lnTo>
                    <a:pt x="6" y="45"/>
                  </a:lnTo>
                  <a:lnTo>
                    <a:pt x="3" y="45"/>
                  </a:lnTo>
                  <a:lnTo>
                    <a:pt x="0" y="42"/>
                  </a:lnTo>
                  <a:lnTo>
                    <a:pt x="3" y="4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6" name="Freeform 50"/>
            <p:cNvSpPr>
              <a:spLocks noEditPoints="1"/>
            </p:cNvSpPr>
            <p:nvPr/>
          </p:nvSpPr>
          <p:spPr bwMode="auto">
            <a:xfrm>
              <a:off x="6199188" y="1116013"/>
              <a:ext cx="3960813" cy="2389188"/>
            </a:xfrm>
            <a:custGeom>
              <a:avLst/>
              <a:gdLst>
                <a:gd name="T0" fmla="*/ 633 w 827"/>
                <a:gd name="T1" fmla="*/ 408 h 498"/>
                <a:gd name="T2" fmla="*/ 578 w 827"/>
                <a:gd name="T3" fmla="*/ 356 h 498"/>
                <a:gd name="T4" fmla="*/ 516 w 827"/>
                <a:gd name="T5" fmla="*/ 401 h 498"/>
                <a:gd name="T6" fmla="*/ 401 w 827"/>
                <a:gd name="T7" fmla="*/ 403 h 498"/>
                <a:gd name="T8" fmla="*/ 283 w 827"/>
                <a:gd name="T9" fmla="*/ 383 h 498"/>
                <a:gd name="T10" fmla="*/ 208 w 827"/>
                <a:gd name="T11" fmla="*/ 393 h 498"/>
                <a:gd name="T12" fmla="*/ 140 w 827"/>
                <a:gd name="T13" fmla="*/ 425 h 498"/>
                <a:gd name="T14" fmla="*/ 120 w 827"/>
                <a:gd name="T15" fmla="*/ 497 h 498"/>
                <a:gd name="T16" fmla="*/ 69 w 827"/>
                <a:gd name="T17" fmla="*/ 425 h 498"/>
                <a:gd name="T18" fmla="*/ 11 w 827"/>
                <a:gd name="T19" fmla="*/ 334 h 498"/>
                <a:gd name="T20" fmla="*/ 22 w 827"/>
                <a:gd name="T21" fmla="*/ 238 h 498"/>
                <a:gd name="T22" fmla="*/ 30 w 827"/>
                <a:gd name="T23" fmla="*/ 270 h 498"/>
                <a:gd name="T24" fmla="*/ 84 w 827"/>
                <a:gd name="T25" fmla="*/ 263 h 498"/>
                <a:gd name="T26" fmla="*/ 128 w 827"/>
                <a:gd name="T27" fmla="*/ 239 h 498"/>
                <a:gd name="T28" fmla="*/ 204 w 827"/>
                <a:gd name="T29" fmla="*/ 224 h 498"/>
                <a:gd name="T30" fmla="*/ 226 w 827"/>
                <a:gd name="T31" fmla="*/ 227 h 498"/>
                <a:gd name="T32" fmla="*/ 247 w 827"/>
                <a:gd name="T33" fmla="*/ 220 h 498"/>
                <a:gd name="T34" fmla="*/ 239 w 827"/>
                <a:gd name="T35" fmla="*/ 171 h 498"/>
                <a:gd name="T36" fmla="*/ 248 w 827"/>
                <a:gd name="T37" fmla="*/ 144 h 498"/>
                <a:gd name="T38" fmla="*/ 273 w 827"/>
                <a:gd name="T39" fmla="*/ 96 h 498"/>
                <a:gd name="T40" fmla="*/ 311 w 827"/>
                <a:gd name="T41" fmla="*/ 65 h 498"/>
                <a:gd name="T42" fmla="*/ 364 w 827"/>
                <a:gd name="T43" fmla="*/ 94 h 498"/>
                <a:gd name="T44" fmla="*/ 386 w 827"/>
                <a:gd name="T45" fmla="*/ 114 h 498"/>
                <a:gd name="T46" fmla="*/ 466 w 827"/>
                <a:gd name="T47" fmla="*/ 109 h 498"/>
                <a:gd name="T48" fmla="*/ 525 w 827"/>
                <a:gd name="T49" fmla="*/ 102 h 498"/>
                <a:gd name="T50" fmla="*/ 581 w 827"/>
                <a:gd name="T51" fmla="*/ 91 h 498"/>
                <a:gd name="T52" fmla="*/ 705 w 827"/>
                <a:gd name="T53" fmla="*/ 93 h 498"/>
                <a:gd name="T54" fmla="*/ 783 w 827"/>
                <a:gd name="T55" fmla="*/ 77 h 498"/>
                <a:gd name="T56" fmla="*/ 819 w 827"/>
                <a:gd name="T57" fmla="*/ 97 h 498"/>
                <a:gd name="T58" fmla="*/ 796 w 827"/>
                <a:gd name="T59" fmla="*/ 131 h 498"/>
                <a:gd name="T60" fmla="*/ 800 w 827"/>
                <a:gd name="T61" fmla="*/ 187 h 498"/>
                <a:gd name="T62" fmla="*/ 758 w 827"/>
                <a:gd name="T63" fmla="*/ 248 h 498"/>
                <a:gd name="T64" fmla="*/ 772 w 827"/>
                <a:gd name="T65" fmla="*/ 339 h 498"/>
                <a:gd name="T66" fmla="*/ 741 w 827"/>
                <a:gd name="T67" fmla="*/ 206 h 498"/>
                <a:gd name="T68" fmla="*/ 706 w 827"/>
                <a:gd name="T69" fmla="*/ 230 h 498"/>
                <a:gd name="T70" fmla="*/ 661 w 827"/>
                <a:gd name="T71" fmla="*/ 264 h 498"/>
                <a:gd name="T72" fmla="*/ 651 w 827"/>
                <a:gd name="T73" fmla="*/ 333 h 498"/>
                <a:gd name="T74" fmla="*/ 656 w 827"/>
                <a:gd name="T75" fmla="*/ 453 h 498"/>
                <a:gd name="T76" fmla="*/ 56 w 827"/>
                <a:gd name="T77" fmla="*/ 51 h 498"/>
                <a:gd name="T78" fmla="*/ 77 w 827"/>
                <a:gd name="T79" fmla="*/ 31 h 498"/>
                <a:gd name="T80" fmla="*/ 70 w 827"/>
                <a:gd name="T81" fmla="*/ 51 h 498"/>
                <a:gd name="T82" fmla="*/ 74 w 827"/>
                <a:gd name="T83" fmla="*/ 52 h 498"/>
                <a:gd name="T84" fmla="*/ 92 w 827"/>
                <a:gd name="T85" fmla="*/ 44 h 498"/>
                <a:gd name="T86" fmla="*/ 119 w 827"/>
                <a:gd name="T87" fmla="*/ 171 h 498"/>
                <a:gd name="T88" fmla="*/ 145 w 827"/>
                <a:gd name="T89" fmla="*/ 112 h 498"/>
                <a:gd name="T90" fmla="*/ 113 w 827"/>
                <a:gd name="T91" fmla="*/ 159 h 498"/>
                <a:gd name="T92" fmla="*/ 107 w 827"/>
                <a:gd name="T93" fmla="*/ 180 h 498"/>
                <a:gd name="T94" fmla="*/ 137 w 827"/>
                <a:gd name="T95" fmla="*/ 211 h 498"/>
                <a:gd name="T96" fmla="*/ 265 w 827"/>
                <a:gd name="T97" fmla="*/ 189 h 498"/>
                <a:gd name="T98" fmla="*/ 208 w 827"/>
                <a:gd name="T99" fmla="*/ 165 h 498"/>
                <a:gd name="T100" fmla="*/ 223 w 827"/>
                <a:gd name="T101" fmla="*/ 109 h 498"/>
                <a:gd name="T102" fmla="*/ 269 w 827"/>
                <a:gd name="T103" fmla="*/ 79 h 498"/>
                <a:gd name="T104" fmla="*/ 205 w 827"/>
                <a:gd name="T105" fmla="*/ 8 h 498"/>
                <a:gd name="T106" fmla="*/ 236 w 827"/>
                <a:gd name="T107" fmla="*/ 38 h 498"/>
                <a:gd name="T108" fmla="*/ 510 w 827"/>
                <a:gd name="T109" fmla="*/ 26 h 498"/>
                <a:gd name="T110" fmla="*/ 462 w 827"/>
                <a:gd name="T111" fmla="*/ 38 h 498"/>
                <a:gd name="T112" fmla="*/ 276 w 827"/>
                <a:gd name="T113" fmla="*/ 29 h 498"/>
                <a:gd name="T114" fmla="*/ 376 w 827"/>
                <a:gd name="T115" fmla="*/ 103 h 498"/>
                <a:gd name="T116" fmla="*/ 653 w 827"/>
                <a:gd name="T117" fmla="*/ 97 h 498"/>
                <a:gd name="T118" fmla="*/ 700 w 827"/>
                <a:gd name="T119" fmla="*/ 379 h 498"/>
                <a:gd name="T120" fmla="*/ 694 w 827"/>
                <a:gd name="T121" fmla="*/ 402 h 498"/>
                <a:gd name="T122" fmla="*/ 764 w 827"/>
                <a:gd name="T123" fmla="*/ 252 h 498"/>
                <a:gd name="T124" fmla="*/ 761 w 827"/>
                <a:gd name="T125" fmla="*/ 38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498">
                  <a:moveTo>
                    <a:pt x="642" y="458"/>
                  </a:moveTo>
                  <a:cubicBezTo>
                    <a:pt x="641" y="458"/>
                    <a:pt x="641" y="458"/>
                    <a:pt x="641" y="458"/>
                  </a:cubicBezTo>
                  <a:cubicBezTo>
                    <a:pt x="640" y="457"/>
                    <a:pt x="640" y="457"/>
                    <a:pt x="640" y="457"/>
                  </a:cubicBezTo>
                  <a:cubicBezTo>
                    <a:pt x="640" y="457"/>
                    <a:pt x="640" y="457"/>
                    <a:pt x="640" y="457"/>
                  </a:cubicBezTo>
                  <a:cubicBezTo>
                    <a:pt x="641" y="456"/>
                    <a:pt x="641" y="456"/>
                    <a:pt x="641" y="456"/>
                  </a:cubicBezTo>
                  <a:cubicBezTo>
                    <a:pt x="641" y="455"/>
                    <a:pt x="641" y="455"/>
                    <a:pt x="641" y="455"/>
                  </a:cubicBezTo>
                  <a:cubicBezTo>
                    <a:pt x="640" y="455"/>
                    <a:pt x="640" y="455"/>
                    <a:pt x="640" y="455"/>
                  </a:cubicBezTo>
                  <a:cubicBezTo>
                    <a:pt x="640" y="454"/>
                    <a:pt x="640" y="454"/>
                    <a:pt x="640" y="454"/>
                  </a:cubicBezTo>
                  <a:cubicBezTo>
                    <a:pt x="640" y="453"/>
                    <a:pt x="640" y="453"/>
                    <a:pt x="640" y="453"/>
                  </a:cubicBezTo>
                  <a:cubicBezTo>
                    <a:pt x="641" y="453"/>
                    <a:pt x="641" y="453"/>
                    <a:pt x="641" y="453"/>
                  </a:cubicBezTo>
                  <a:cubicBezTo>
                    <a:pt x="642" y="453"/>
                    <a:pt x="642" y="453"/>
                    <a:pt x="642" y="453"/>
                  </a:cubicBezTo>
                  <a:cubicBezTo>
                    <a:pt x="643" y="453"/>
                    <a:pt x="643" y="453"/>
                    <a:pt x="643" y="453"/>
                  </a:cubicBezTo>
                  <a:cubicBezTo>
                    <a:pt x="643" y="452"/>
                    <a:pt x="643" y="452"/>
                    <a:pt x="643" y="452"/>
                  </a:cubicBezTo>
                  <a:cubicBezTo>
                    <a:pt x="642" y="451"/>
                    <a:pt x="642" y="451"/>
                    <a:pt x="642" y="451"/>
                  </a:cubicBezTo>
                  <a:cubicBezTo>
                    <a:pt x="643" y="450"/>
                    <a:pt x="643" y="450"/>
                    <a:pt x="643" y="450"/>
                  </a:cubicBezTo>
                  <a:cubicBezTo>
                    <a:pt x="643" y="450"/>
                    <a:pt x="643" y="450"/>
                    <a:pt x="643" y="450"/>
                  </a:cubicBezTo>
                  <a:cubicBezTo>
                    <a:pt x="643" y="449"/>
                    <a:pt x="643" y="449"/>
                    <a:pt x="643" y="449"/>
                  </a:cubicBezTo>
                  <a:cubicBezTo>
                    <a:pt x="643" y="447"/>
                    <a:pt x="643" y="447"/>
                    <a:pt x="643" y="447"/>
                  </a:cubicBezTo>
                  <a:cubicBezTo>
                    <a:pt x="642" y="447"/>
                    <a:pt x="642" y="447"/>
                    <a:pt x="642" y="447"/>
                  </a:cubicBezTo>
                  <a:cubicBezTo>
                    <a:pt x="642" y="445"/>
                    <a:pt x="642" y="445"/>
                    <a:pt x="642" y="445"/>
                  </a:cubicBezTo>
                  <a:cubicBezTo>
                    <a:pt x="642" y="444"/>
                    <a:pt x="642" y="444"/>
                    <a:pt x="642" y="444"/>
                  </a:cubicBezTo>
                  <a:cubicBezTo>
                    <a:pt x="642" y="442"/>
                    <a:pt x="642" y="442"/>
                    <a:pt x="642" y="442"/>
                  </a:cubicBezTo>
                  <a:cubicBezTo>
                    <a:pt x="642" y="441"/>
                    <a:pt x="642" y="441"/>
                    <a:pt x="642" y="441"/>
                  </a:cubicBezTo>
                  <a:cubicBezTo>
                    <a:pt x="641" y="440"/>
                    <a:pt x="641" y="440"/>
                    <a:pt x="641" y="440"/>
                  </a:cubicBezTo>
                  <a:cubicBezTo>
                    <a:pt x="641" y="439"/>
                    <a:pt x="641" y="439"/>
                    <a:pt x="641" y="439"/>
                  </a:cubicBezTo>
                  <a:cubicBezTo>
                    <a:pt x="640" y="438"/>
                    <a:pt x="640" y="438"/>
                    <a:pt x="640" y="438"/>
                  </a:cubicBezTo>
                  <a:cubicBezTo>
                    <a:pt x="639" y="436"/>
                    <a:pt x="639" y="436"/>
                    <a:pt x="639" y="436"/>
                  </a:cubicBezTo>
                  <a:cubicBezTo>
                    <a:pt x="638" y="435"/>
                    <a:pt x="638" y="435"/>
                    <a:pt x="638" y="435"/>
                  </a:cubicBezTo>
                  <a:cubicBezTo>
                    <a:pt x="639" y="434"/>
                    <a:pt x="639" y="434"/>
                    <a:pt x="639" y="434"/>
                  </a:cubicBezTo>
                  <a:cubicBezTo>
                    <a:pt x="639" y="434"/>
                    <a:pt x="639" y="434"/>
                    <a:pt x="639" y="434"/>
                  </a:cubicBezTo>
                  <a:cubicBezTo>
                    <a:pt x="640" y="434"/>
                    <a:pt x="640" y="434"/>
                    <a:pt x="640" y="434"/>
                  </a:cubicBezTo>
                  <a:cubicBezTo>
                    <a:pt x="641" y="433"/>
                    <a:pt x="641" y="433"/>
                    <a:pt x="641" y="433"/>
                  </a:cubicBezTo>
                  <a:cubicBezTo>
                    <a:pt x="641" y="432"/>
                    <a:pt x="641" y="432"/>
                    <a:pt x="641" y="432"/>
                  </a:cubicBezTo>
                  <a:cubicBezTo>
                    <a:pt x="642" y="430"/>
                    <a:pt x="642" y="430"/>
                    <a:pt x="642" y="430"/>
                  </a:cubicBezTo>
                  <a:cubicBezTo>
                    <a:pt x="643" y="430"/>
                    <a:pt x="643" y="430"/>
                    <a:pt x="643" y="430"/>
                  </a:cubicBezTo>
                  <a:cubicBezTo>
                    <a:pt x="644" y="431"/>
                    <a:pt x="644" y="431"/>
                    <a:pt x="644" y="431"/>
                  </a:cubicBezTo>
                  <a:cubicBezTo>
                    <a:pt x="644" y="431"/>
                    <a:pt x="644" y="431"/>
                    <a:pt x="644" y="431"/>
                  </a:cubicBezTo>
                  <a:cubicBezTo>
                    <a:pt x="648" y="432"/>
                    <a:pt x="648" y="432"/>
                    <a:pt x="648" y="432"/>
                  </a:cubicBezTo>
                  <a:cubicBezTo>
                    <a:pt x="649" y="432"/>
                    <a:pt x="649" y="432"/>
                    <a:pt x="649" y="432"/>
                  </a:cubicBezTo>
                  <a:cubicBezTo>
                    <a:pt x="650" y="432"/>
                    <a:pt x="650" y="432"/>
                    <a:pt x="650" y="432"/>
                  </a:cubicBezTo>
                  <a:cubicBezTo>
                    <a:pt x="650" y="431"/>
                    <a:pt x="650" y="431"/>
                    <a:pt x="650" y="431"/>
                  </a:cubicBezTo>
                  <a:cubicBezTo>
                    <a:pt x="650" y="430"/>
                    <a:pt x="650" y="430"/>
                    <a:pt x="650" y="430"/>
                  </a:cubicBezTo>
                  <a:cubicBezTo>
                    <a:pt x="650" y="430"/>
                    <a:pt x="650" y="430"/>
                    <a:pt x="650" y="430"/>
                  </a:cubicBezTo>
                  <a:cubicBezTo>
                    <a:pt x="650" y="429"/>
                    <a:pt x="650" y="429"/>
                    <a:pt x="650" y="429"/>
                  </a:cubicBezTo>
                  <a:cubicBezTo>
                    <a:pt x="650" y="428"/>
                    <a:pt x="650" y="428"/>
                    <a:pt x="650" y="428"/>
                  </a:cubicBezTo>
                  <a:cubicBezTo>
                    <a:pt x="650" y="428"/>
                    <a:pt x="650" y="428"/>
                    <a:pt x="650" y="428"/>
                  </a:cubicBezTo>
                  <a:cubicBezTo>
                    <a:pt x="649" y="427"/>
                    <a:pt x="649" y="427"/>
                    <a:pt x="649" y="427"/>
                  </a:cubicBezTo>
                  <a:cubicBezTo>
                    <a:pt x="650" y="426"/>
                    <a:pt x="650" y="426"/>
                    <a:pt x="650" y="426"/>
                  </a:cubicBezTo>
                  <a:cubicBezTo>
                    <a:pt x="650" y="425"/>
                    <a:pt x="650" y="425"/>
                    <a:pt x="650" y="425"/>
                  </a:cubicBezTo>
                  <a:cubicBezTo>
                    <a:pt x="650" y="424"/>
                    <a:pt x="650" y="424"/>
                    <a:pt x="650" y="424"/>
                  </a:cubicBezTo>
                  <a:cubicBezTo>
                    <a:pt x="650" y="424"/>
                    <a:pt x="650" y="424"/>
                    <a:pt x="650" y="424"/>
                  </a:cubicBezTo>
                  <a:cubicBezTo>
                    <a:pt x="650" y="423"/>
                    <a:pt x="650" y="423"/>
                    <a:pt x="650" y="423"/>
                  </a:cubicBezTo>
                  <a:cubicBezTo>
                    <a:pt x="651" y="423"/>
                    <a:pt x="651" y="423"/>
                    <a:pt x="651" y="423"/>
                  </a:cubicBezTo>
                  <a:cubicBezTo>
                    <a:pt x="650" y="422"/>
                    <a:pt x="650" y="422"/>
                    <a:pt x="650" y="422"/>
                  </a:cubicBezTo>
                  <a:cubicBezTo>
                    <a:pt x="650" y="422"/>
                    <a:pt x="650" y="422"/>
                    <a:pt x="650" y="422"/>
                  </a:cubicBezTo>
                  <a:cubicBezTo>
                    <a:pt x="650" y="421"/>
                    <a:pt x="650" y="421"/>
                    <a:pt x="650" y="421"/>
                  </a:cubicBezTo>
                  <a:cubicBezTo>
                    <a:pt x="650" y="420"/>
                    <a:pt x="650" y="420"/>
                    <a:pt x="650" y="420"/>
                  </a:cubicBezTo>
                  <a:cubicBezTo>
                    <a:pt x="651" y="420"/>
                    <a:pt x="651" y="420"/>
                    <a:pt x="651" y="420"/>
                  </a:cubicBezTo>
                  <a:cubicBezTo>
                    <a:pt x="651" y="419"/>
                    <a:pt x="651" y="419"/>
                    <a:pt x="651" y="419"/>
                  </a:cubicBezTo>
                  <a:cubicBezTo>
                    <a:pt x="651" y="419"/>
                    <a:pt x="651" y="419"/>
                    <a:pt x="651" y="419"/>
                  </a:cubicBezTo>
                  <a:cubicBezTo>
                    <a:pt x="650" y="417"/>
                    <a:pt x="650" y="417"/>
                    <a:pt x="650" y="417"/>
                  </a:cubicBezTo>
                  <a:cubicBezTo>
                    <a:pt x="650" y="416"/>
                    <a:pt x="650" y="416"/>
                    <a:pt x="650" y="416"/>
                  </a:cubicBezTo>
                  <a:cubicBezTo>
                    <a:pt x="650" y="416"/>
                    <a:pt x="650" y="416"/>
                    <a:pt x="650" y="416"/>
                  </a:cubicBezTo>
                  <a:cubicBezTo>
                    <a:pt x="651" y="415"/>
                    <a:pt x="651" y="415"/>
                    <a:pt x="651" y="415"/>
                  </a:cubicBezTo>
                  <a:cubicBezTo>
                    <a:pt x="651" y="415"/>
                    <a:pt x="651" y="415"/>
                    <a:pt x="651" y="415"/>
                  </a:cubicBezTo>
                  <a:cubicBezTo>
                    <a:pt x="650" y="414"/>
                    <a:pt x="650" y="414"/>
                    <a:pt x="650" y="414"/>
                  </a:cubicBezTo>
                  <a:cubicBezTo>
                    <a:pt x="650" y="414"/>
                    <a:pt x="650" y="414"/>
                    <a:pt x="650" y="414"/>
                  </a:cubicBezTo>
                  <a:cubicBezTo>
                    <a:pt x="650" y="413"/>
                    <a:pt x="650" y="413"/>
                    <a:pt x="650" y="413"/>
                  </a:cubicBezTo>
                  <a:cubicBezTo>
                    <a:pt x="650" y="413"/>
                    <a:pt x="650" y="413"/>
                    <a:pt x="650" y="413"/>
                  </a:cubicBezTo>
                  <a:cubicBezTo>
                    <a:pt x="650" y="412"/>
                    <a:pt x="650" y="412"/>
                    <a:pt x="650" y="412"/>
                  </a:cubicBezTo>
                  <a:cubicBezTo>
                    <a:pt x="650" y="411"/>
                    <a:pt x="650" y="411"/>
                    <a:pt x="650" y="411"/>
                  </a:cubicBezTo>
                  <a:cubicBezTo>
                    <a:pt x="650" y="410"/>
                    <a:pt x="650" y="410"/>
                    <a:pt x="650" y="410"/>
                  </a:cubicBezTo>
                  <a:cubicBezTo>
                    <a:pt x="649" y="410"/>
                    <a:pt x="649" y="410"/>
                    <a:pt x="649" y="410"/>
                  </a:cubicBezTo>
                  <a:cubicBezTo>
                    <a:pt x="649" y="409"/>
                    <a:pt x="649" y="409"/>
                    <a:pt x="649" y="409"/>
                  </a:cubicBezTo>
                  <a:cubicBezTo>
                    <a:pt x="650" y="408"/>
                    <a:pt x="650" y="408"/>
                    <a:pt x="650" y="408"/>
                  </a:cubicBezTo>
                  <a:cubicBezTo>
                    <a:pt x="651" y="408"/>
                    <a:pt x="651" y="408"/>
                    <a:pt x="651" y="408"/>
                  </a:cubicBezTo>
                  <a:cubicBezTo>
                    <a:pt x="651" y="407"/>
                    <a:pt x="651" y="407"/>
                    <a:pt x="651" y="407"/>
                  </a:cubicBezTo>
                  <a:cubicBezTo>
                    <a:pt x="651" y="406"/>
                    <a:pt x="651" y="406"/>
                    <a:pt x="651" y="406"/>
                  </a:cubicBezTo>
                  <a:cubicBezTo>
                    <a:pt x="652" y="405"/>
                    <a:pt x="652" y="405"/>
                    <a:pt x="652" y="405"/>
                  </a:cubicBezTo>
                  <a:cubicBezTo>
                    <a:pt x="651" y="405"/>
                    <a:pt x="651" y="405"/>
                    <a:pt x="651" y="405"/>
                  </a:cubicBezTo>
                  <a:cubicBezTo>
                    <a:pt x="650" y="404"/>
                    <a:pt x="650" y="404"/>
                    <a:pt x="650" y="404"/>
                  </a:cubicBezTo>
                  <a:cubicBezTo>
                    <a:pt x="650" y="403"/>
                    <a:pt x="650" y="403"/>
                    <a:pt x="650" y="403"/>
                  </a:cubicBezTo>
                  <a:cubicBezTo>
                    <a:pt x="649" y="402"/>
                    <a:pt x="649" y="402"/>
                    <a:pt x="649" y="402"/>
                  </a:cubicBezTo>
                  <a:cubicBezTo>
                    <a:pt x="649" y="401"/>
                    <a:pt x="649" y="401"/>
                    <a:pt x="649" y="401"/>
                  </a:cubicBezTo>
                  <a:cubicBezTo>
                    <a:pt x="649" y="401"/>
                    <a:pt x="649" y="401"/>
                    <a:pt x="649" y="401"/>
                  </a:cubicBezTo>
                  <a:cubicBezTo>
                    <a:pt x="649" y="400"/>
                    <a:pt x="649" y="400"/>
                    <a:pt x="649" y="400"/>
                  </a:cubicBezTo>
                  <a:cubicBezTo>
                    <a:pt x="648" y="399"/>
                    <a:pt x="648" y="399"/>
                    <a:pt x="648" y="399"/>
                  </a:cubicBezTo>
                  <a:cubicBezTo>
                    <a:pt x="647" y="399"/>
                    <a:pt x="647" y="399"/>
                    <a:pt x="647" y="399"/>
                  </a:cubicBezTo>
                  <a:cubicBezTo>
                    <a:pt x="647" y="398"/>
                    <a:pt x="647" y="398"/>
                    <a:pt x="647" y="398"/>
                  </a:cubicBezTo>
                  <a:cubicBezTo>
                    <a:pt x="645" y="398"/>
                    <a:pt x="645" y="398"/>
                    <a:pt x="645" y="398"/>
                  </a:cubicBezTo>
                  <a:cubicBezTo>
                    <a:pt x="645" y="398"/>
                    <a:pt x="645" y="398"/>
                    <a:pt x="645" y="398"/>
                  </a:cubicBezTo>
                  <a:cubicBezTo>
                    <a:pt x="644" y="399"/>
                    <a:pt x="644" y="399"/>
                    <a:pt x="644" y="399"/>
                  </a:cubicBezTo>
                  <a:cubicBezTo>
                    <a:pt x="643" y="399"/>
                    <a:pt x="643" y="399"/>
                    <a:pt x="643" y="399"/>
                  </a:cubicBezTo>
                  <a:cubicBezTo>
                    <a:pt x="643" y="400"/>
                    <a:pt x="643" y="400"/>
                    <a:pt x="643" y="400"/>
                  </a:cubicBezTo>
                  <a:cubicBezTo>
                    <a:pt x="642" y="400"/>
                    <a:pt x="642" y="400"/>
                    <a:pt x="642" y="400"/>
                  </a:cubicBezTo>
                  <a:cubicBezTo>
                    <a:pt x="642" y="401"/>
                    <a:pt x="642" y="401"/>
                    <a:pt x="642" y="401"/>
                  </a:cubicBezTo>
                  <a:cubicBezTo>
                    <a:pt x="641" y="402"/>
                    <a:pt x="641" y="402"/>
                    <a:pt x="641" y="402"/>
                  </a:cubicBezTo>
                  <a:cubicBezTo>
                    <a:pt x="640" y="402"/>
                    <a:pt x="640" y="402"/>
                    <a:pt x="640" y="402"/>
                  </a:cubicBezTo>
                  <a:cubicBezTo>
                    <a:pt x="639" y="402"/>
                    <a:pt x="639" y="402"/>
                    <a:pt x="639" y="402"/>
                  </a:cubicBezTo>
                  <a:cubicBezTo>
                    <a:pt x="639" y="403"/>
                    <a:pt x="639" y="403"/>
                    <a:pt x="639" y="403"/>
                  </a:cubicBezTo>
                  <a:cubicBezTo>
                    <a:pt x="639" y="404"/>
                    <a:pt x="639" y="404"/>
                    <a:pt x="639" y="404"/>
                  </a:cubicBezTo>
                  <a:cubicBezTo>
                    <a:pt x="638" y="404"/>
                    <a:pt x="638" y="404"/>
                    <a:pt x="638" y="404"/>
                  </a:cubicBezTo>
                  <a:cubicBezTo>
                    <a:pt x="638" y="405"/>
                    <a:pt x="638" y="405"/>
                    <a:pt x="638" y="405"/>
                  </a:cubicBezTo>
                  <a:cubicBezTo>
                    <a:pt x="638" y="406"/>
                    <a:pt x="638" y="406"/>
                    <a:pt x="638" y="406"/>
                  </a:cubicBezTo>
                  <a:cubicBezTo>
                    <a:pt x="637" y="406"/>
                    <a:pt x="637" y="406"/>
                    <a:pt x="637" y="406"/>
                  </a:cubicBezTo>
                  <a:cubicBezTo>
                    <a:pt x="636" y="407"/>
                    <a:pt x="636" y="407"/>
                    <a:pt x="636" y="407"/>
                  </a:cubicBezTo>
                  <a:cubicBezTo>
                    <a:pt x="635" y="407"/>
                    <a:pt x="635" y="407"/>
                    <a:pt x="635" y="407"/>
                  </a:cubicBezTo>
                  <a:cubicBezTo>
                    <a:pt x="634" y="408"/>
                    <a:pt x="634" y="408"/>
                    <a:pt x="634" y="408"/>
                  </a:cubicBezTo>
                  <a:cubicBezTo>
                    <a:pt x="633" y="407"/>
                    <a:pt x="633" y="407"/>
                    <a:pt x="633" y="407"/>
                  </a:cubicBezTo>
                  <a:cubicBezTo>
                    <a:pt x="633" y="408"/>
                    <a:pt x="633" y="408"/>
                    <a:pt x="633" y="408"/>
                  </a:cubicBezTo>
                  <a:cubicBezTo>
                    <a:pt x="632" y="408"/>
                    <a:pt x="632" y="408"/>
                    <a:pt x="632" y="408"/>
                  </a:cubicBezTo>
                  <a:cubicBezTo>
                    <a:pt x="632" y="407"/>
                    <a:pt x="632" y="407"/>
                    <a:pt x="632" y="407"/>
                  </a:cubicBezTo>
                  <a:cubicBezTo>
                    <a:pt x="631" y="407"/>
                    <a:pt x="631" y="407"/>
                    <a:pt x="631" y="407"/>
                  </a:cubicBezTo>
                  <a:cubicBezTo>
                    <a:pt x="630" y="407"/>
                    <a:pt x="630" y="407"/>
                    <a:pt x="630" y="407"/>
                  </a:cubicBezTo>
                  <a:cubicBezTo>
                    <a:pt x="629" y="407"/>
                    <a:pt x="629" y="407"/>
                    <a:pt x="629" y="407"/>
                  </a:cubicBezTo>
                  <a:cubicBezTo>
                    <a:pt x="628" y="407"/>
                    <a:pt x="628" y="407"/>
                    <a:pt x="628" y="407"/>
                  </a:cubicBezTo>
                  <a:cubicBezTo>
                    <a:pt x="628" y="407"/>
                    <a:pt x="628" y="407"/>
                    <a:pt x="628" y="407"/>
                  </a:cubicBezTo>
                  <a:cubicBezTo>
                    <a:pt x="627" y="406"/>
                    <a:pt x="627" y="406"/>
                    <a:pt x="627" y="406"/>
                  </a:cubicBezTo>
                  <a:cubicBezTo>
                    <a:pt x="626" y="405"/>
                    <a:pt x="626" y="405"/>
                    <a:pt x="626" y="405"/>
                  </a:cubicBezTo>
                  <a:cubicBezTo>
                    <a:pt x="625" y="404"/>
                    <a:pt x="625" y="404"/>
                    <a:pt x="625" y="404"/>
                  </a:cubicBezTo>
                  <a:cubicBezTo>
                    <a:pt x="625" y="403"/>
                    <a:pt x="625" y="403"/>
                    <a:pt x="625" y="403"/>
                  </a:cubicBezTo>
                  <a:cubicBezTo>
                    <a:pt x="626" y="402"/>
                    <a:pt x="626" y="402"/>
                    <a:pt x="626" y="402"/>
                  </a:cubicBezTo>
                  <a:cubicBezTo>
                    <a:pt x="626" y="401"/>
                    <a:pt x="626" y="401"/>
                    <a:pt x="626" y="401"/>
                  </a:cubicBezTo>
                  <a:cubicBezTo>
                    <a:pt x="625" y="400"/>
                    <a:pt x="625" y="400"/>
                    <a:pt x="625" y="400"/>
                  </a:cubicBezTo>
                  <a:cubicBezTo>
                    <a:pt x="625" y="399"/>
                    <a:pt x="625" y="399"/>
                    <a:pt x="625" y="399"/>
                  </a:cubicBezTo>
                  <a:cubicBezTo>
                    <a:pt x="624" y="399"/>
                    <a:pt x="624" y="399"/>
                    <a:pt x="624" y="399"/>
                  </a:cubicBezTo>
                  <a:cubicBezTo>
                    <a:pt x="624" y="398"/>
                    <a:pt x="624" y="398"/>
                    <a:pt x="624" y="398"/>
                  </a:cubicBezTo>
                  <a:cubicBezTo>
                    <a:pt x="624" y="398"/>
                    <a:pt x="624" y="398"/>
                    <a:pt x="624" y="398"/>
                  </a:cubicBezTo>
                  <a:cubicBezTo>
                    <a:pt x="624" y="397"/>
                    <a:pt x="624" y="397"/>
                    <a:pt x="624" y="397"/>
                  </a:cubicBezTo>
                  <a:cubicBezTo>
                    <a:pt x="625" y="396"/>
                    <a:pt x="625" y="396"/>
                    <a:pt x="625" y="396"/>
                  </a:cubicBezTo>
                  <a:cubicBezTo>
                    <a:pt x="624" y="396"/>
                    <a:pt x="624" y="396"/>
                    <a:pt x="624" y="396"/>
                  </a:cubicBezTo>
                  <a:cubicBezTo>
                    <a:pt x="624" y="396"/>
                    <a:pt x="624" y="396"/>
                    <a:pt x="624" y="396"/>
                  </a:cubicBezTo>
                  <a:cubicBezTo>
                    <a:pt x="623" y="396"/>
                    <a:pt x="623" y="396"/>
                    <a:pt x="623" y="396"/>
                  </a:cubicBezTo>
                  <a:cubicBezTo>
                    <a:pt x="622" y="396"/>
                    <a:pt x="622" y="396"/>
                    <a:pt x="622" y="396"/>
                  </a:cubicBezTo>
                  <a:cubicBezTo>
                    <a:pt x="622" y="397"/>
                    <a:pt x="622" y="397"/>
                    <a:pt x="622" y="397"/>
                  </a:cubicBezTo>
                  <a:cubicBezTo>
                    <a:pt x="621" y="397"/>
                    <a:pt x="621" y="397"/>
                    <a:pt x="621" y="397"/>
                  </a:cubicBezTo>
                  <a:cubicBezTo>
                    <a:pt x="620" y="396"/>
                    <a:pt x="620" y="396"/>
                    <a:pt x="620" y="396"/>
                  </a:cubicBezTo>
                  <a:cubicBezTo>
                    <a:pt x="619" y="396"/>
                    <a:pt x="619" y="396"/>
                    <a:pt x="619" y="396"/>
                  </a:cubicBezTo>
                  <a:cubicBezTo>
                    <a:pt x="619" y="396"/>
                    <a:pt x="619" y="396"/>
                    <a:pt x="619" y="396"/>
                  </a:cubicBezTo>
                  <a:cubicBezTo>
                    <a:pt x="618" y="395"/>
                    <a:pt x="618" y="395"/>
                    <a:pt x="618" y="395"/>
                  </a:cubicBezTo>
                  <a:cubicBezTo>
                    <a:pt x="618" y="394"/>
                    <a:pt x="618" y="394"/>
                    <a:pt x="618" y="394"/>
                  </a:cubicBezTo>
                  <a:cubicBezTo>
                    <a:pt x="617" y="394"/>
                    <a:pt x="617" y="394"/>
                    <a:pt x="617" y="394"/>
                  </a:cubicBezTo>
                  <a:cubicBezTo>
                    <a:pt x="617" y="394"/>
                    <a:pt x="617" y="394"/>
                    <a:pt x="617" y="394"/>
                  </a:cubicBezTo>
                  <a:cubicBezTo>
                    <a:pt x="616" y="393"/>
                    <a:pt x="616" y="393"/>
                    <a:pt x="616" y="393"/>
                  </a:cubicBezTo>
                  <a:cubicBezTo>
                    <a:pt x="616" y="393"/>
                    <a:pt x="616" y="393"/>
                    <a:pt x="616" y="393"/>
                  </a:cubicBezTo>
                  <a:cubicBezTo>
                    <a:pt x="615" y="393"/>
                    <a:pt x="615" y="393"/>
                    <a:pt x="615" y="393"/>
                  </a:cubicBezTo>
                  <a:cubicBezTo>
                    <a:pt x="615" y="392"/>
                    <a:pt x="615" y="392"/>
                    <a:pt x="615" y="392"/>
                  </a:cubicBezTo>
                  <a:cubicBezTo>
                    <a:pt x="614" y="391"/>
                    <a:pt x="614" y="391"/>
                    <a:pt x="614" y="391"/>
                  </a:cubicBezTo>
                  <a:cubicBezTo>
                    <a:pt x="614" y="391"/>
                    <a:pt x="614" y="391"/>
                    <a:pt x="614" y="391"/>
                  </a:cubicBezTo>
                  <a:cubicBezTo>
                    <a:pt x="613" y="391"/>
                    <a:pt x="613" y="391"/>
                    <a:pt x="613" y="391"/>
                  </a:cubicBezTo>
                  <a:cubicBezTo>
                    <a:pt x="613" y="392"/>
                    <a:pt x="613" y="392"/>
                    <a:pt x="613" y="392"/>
                  </a:cubicBezTo>
                  <a:cubicBezTo>
                    <a:pt x="612" y="391"/>
                    <a:pt x="612" y="391"/>
                    <a:pt x="612" y="391"/>
                  </a:cubicBezTo>
                  <a:cubicBezTo>
                    <a:pt x="612" y="392"/>
                    <a:pt x="612" y="392"/>
                    <a:pt x="612" y="392"/>
                  </a:cubicBezTo>
                  <a:cubicBezTo>
                    <a:pt x="611" y="392"/>
                    <a:pt x="611" y="392"/>
                    <a:pt x="611" y="392"/>
                  </a:cubicBezTo>
                  <a:cubicBezTo>
                    <a:pt x="611" y="392"/>
                    <a:pt x="611" y="392"/>
                    <a:pt x="611" y="392"/>
                  </a:cubicBezTo>
                  <a:cubicBezTo>
                    <a:pt x="610" y="391"/>
                    <a:pt x="610" y="391"/>
                    <a:pt x="610" y="391"/>
                  </a:cubicBezTo>
                  <a:cubicBezTo>
                    <a:pt x="610" y="391"/>
                    <a:pt x="610" y="391"/>
                    <a:pt x="610" y="391"/>
                  </a:cubicBezTo>
                  <a:cubicBezTo>
                    <a:pt x="608" y="391"/>
                    <a:pt x="608" y="391"/>
                    <a:pt x="608" y="391"/>
                  </a:cubicBezTo>
                  <a:cubicBezTo>
                    <a:pt x="608" y="390"/>
                    <a:pt x="608" y="390"/>
                    <a:pt x="608" y="390"/>
                  </a:cubicBezTo>
                  <a:cubicBezTo>
                    <a:pt x="608" y="390"/>
                    <a:pt x="608" y="390"/>
                    <a:pt x="608" y="390"/>
                  </a:cubicBezTo>
                  <a:cubicBezTo>
                    <a:pt x="608" y="389"/>
                    <a:pt x="608" y="389"/>
                    <a:pt x="608" y="389"/>
                  </a:cubicBezTo>
                  <a:cubicBezTo>
                    <a:pt x="607" y="389"/>
                    <a:pt x="607" y="389"/>
                    <a:pt x="607" y="389"/>
                  </a:cubicBezTo>
                  <a:cubicBezTo>
                    <a:pt x="607" y="390"/>
                    <a:pt x="607" y="390"/>
                    <a:pt x="607" y="390"/>
                  </a:cubicBezTo>
                  <a:cubicBezTo>
                    <a:pt x="605" y="390"/>
                    <a:pt x="605" y="390"/>
                    <a:pt x="605" y="390"/>
                  </a:cubicBezTo>
                  <a:cubicBezTo>
                    <a:pt x="605" y="390"/>
                    <a:pt x="605" y="390"/>
                    <a:pt x="605" y="390"/>
                  </a:cubicBezTo>
                  <a:cubicBezTo>
                    <a:pt x="604" y="390"/>
                    <a:pt x="604" y="390"/>
                    <a:pt x="604" y="390"/>
                  </a:cubicBezTo>
                  <a:cubicBezTo>
                    <a:pt x="604" y="390"/>
                    <a:pt x="604" y="390"/>
                    <a:pt x="604" y="390"/>
                  </a:cubicBezTo>
                  <a:cubicBezTo>
                    <a:pt x="603" y="390"/>
                    <a:pt x="603" y="390"/>
                    <a:pt x="603" y="390"/>
                  </a:cubicBezTo>
                  <a:cubicBezTo>
                    <a:pt x="602" y="389"/>
                    <a:pt x="602" y="389"/>
                    <a:pt x="602" y="389"/>
                  </a:cubicBezTo>
                  <a:cubicBezTo>
                    <a:pt x="601" y="389"/>
                    <a:pt x="601" y="389"/>
                    <a:pt x="601" y="389"/>
                  </a:cubicBezTo>
                  <a:cubicBezTo>
                    <a:pt x="600" y="387"/>
                    <a:pt x="600" y="387"/>
                    <a:pt x="600" y="387"/>
                  </a:cubicBezTo>
                  <a:cubicBezTo>
                    <a:pt x="599" y="386"/>
                    <a:pt x="599" y="386"/>
                    <a:pt x="599" y="386"/>
                  </a:cubicBezTo>
                  <a:cubicBezTo>
                    <a:pt x="599" y="385"/>
                    <a:pt x="599" y="385"/>
                    <a:pt x="599" y="385"/>
                  </a:cubicBezTo>
                  <a:cubicBezTo>
                    <a:pt x="599" y="384"/>
                    <a:pt x="599" y="384"/>
                    <a:pt x="599" y="384"/>
                  </a:cubicBezTo>
                  <a:cubicBezTo>
                    <a:pt x="598" y="384"/>
                    <a:pt x="598" y="384"/>
                    <a:pt x="598" y="384"/>
                  </a:cubicBezTo>
                  <a:cubicBezTo>
                    <a:pt x="598" y="383"/>
                    <a:pt x="598" y="383"/>
                    <a:pt x="598" y="383"/>
                  </a:cubicBezTo>
                  <a:cubicBezTo>
                    <a:pt x="598" y="382"/>
                    <a:pt x="598" y="382"/>
                    <a:pt x="598" y="382"/>
                  </a:cubicBezTo>
                  <a:cubicBezTo>
                    <a:pt x="597" y="382"/>
                    <a:pt x="597" y="382"/>
                    <a:pt x="597" y="382"/>
                  </a:cubicBezTo>
                  <a:cubicBezTo>
                    <a:pt x="597" y="381"/>
                    <a:pt x="597" y="381"/>
                    <a:pt x="597" y="381"/>
                  </a:cubicBezTo>
                  <a:cubicBezTo>
                    <a:pt x="597" y="379"/>
                    <a:pt x="597" y="379"/>
                    <a:pt x="597" y="379"/>
                  </a:cubicBezTo>
                  <a:cubicBezTo>
                    <a:pt x="594" y="378"/>
                    <a:pt x="594" y="378"/>
                    <a:pt x="594" y="378"/>
                  </a:cubicBezTo>
                  <a:cubicBezTo>
                    <a:pt x="593" y="376"/>
                    <a:pt x="593" y="376"/>
                    <a:pt x="593" y="376"/>
                  </a:cubicBezTo>
                  <a:cubicBezTo>
                    <a:pt x="593" y="376"/>
                    <a:pt x="593" y="376"/>
                    <a:pt x="593" y="376"/>
                  </a:cubicBezTo>
                  <a:cubicBezTo>
                    <a:pt x="592" y="375"/>
                    <a:pt x="592" y="375"/>
                    <a:pt x="592" y="375"/>
                  </a:cubicBezTo>
                  <a:cubicBezTo>
                    <a:pt x="592" y="375"/>
                    <a:pt x="592" y="375"/>
                    <a:pt x="592" y="375"/>
                  </a:cubicBezTo>
                  <a:cubicBezTo>
                    <a:pt x="591" y="375"/>
                    <a:pt x="591" y="375"/>
                    <a:pt x="591" y="375"/>
                  </a:cubicBezTo>
                  <a:cubicBezTo>
                    <a:pt x="592" y="374"/>
                    <a:pt x="592" y="374"/>
                    <a:pt x="592" y="374"/>
                  </a:cubicBezTo>
                  <a:cubicBezTo>
                    <a:pt x="592" y="373"/>
                    <a:pt x="592" y="373"/>
                    <a:pt x="592" y="373"/>
                  </a:cubicBezTo>
                  <a:cubicBezTo>
                    <a:pt x="591" y="373"/>
                    <a:pt x="591" y="373"/>
                    <a:pt x="591" y="373"/>
                  </a:cubicBezTo>
                  <a:cubicBezTo>
                    <a:pt x="590" y="372"/>
                    <a:pt x="590" y="372"/>
                    <a:pt x="590" y="372"/>
                  </a:cubicBezTo>
                  <a:cubicBezTo>
                    <a:pt x="590" y="371"/>
                    <a:pt x="590" y="371"/>
                    <a:pt x="590" y="371"/>
                  </a:cubicBezTo>
                  <a:cubicBezTo>
                    <a:pt x="590" y="371"/>
                    <a:pt x="590" y="371"/>
                    <a:pt x="590" y="371"/>
                  </a:cubicBezTo>
                  <a:cubicBezTo>
                    <a:pt x="589" y="370"/>
                    <a:pt x="589" y="370"/>
                    <a:pt x="589" y="370"/>
                  </a:cubicBezTo>
                  <a:cubicBezTo>
                    <a:pt x="588" y="368"/>
                    <a:pt x="588" y="368"/>
                    <a:pt x="588" y="368"/>
                  </a:cubicBezTo>
                  <a:cubicBezTo>
                    <a:pt x="587" y="368"/>
                    <a:pt x="587" y="368"/>
                    <a:pt x="587" y="368"/>
                  </a:cubicBezTo>
                  <a:cubicBezTo>
                    <a:pt x="587" y="367"/>
                    <a:pt x="587" y="367"/>
                    <a:pt x="587" y="367"/>
                  </a:cubicBezTo>
                  <a:cubicBezTo>
                    <a:pt x="587" y="366"/>
                    <a:pt x="587" y="366"/>
                    <a:pt x="587" y="366"/>
                  </a:cubicBezTo>
                  <a:cubicBezTo>
                    <a:pt x="587" y="365"/>
                    <a:pt x="587" y="365"/>
                    <a:pt x="587" y="365"/>
                  </a:cubicBezTo>
                  <a:cubicBezTo>
                    <a:pt x="585" y="365"/>
                    <a:pt x="585" y="365"/>
                    <a:pt x="585" y="365"/>
                  </a:cubicBezTo>
                  <a:cubicBezTo>
                    <a:pt x="585" y="365"/>
                    <a:pt x="585" y="365"/>
                    <a:pt x="585" y="365"/>
                  </a:cubicBezTo>
                  <a:cubicBezTo>
                    <a:pt x="585" y="364"/>
                    <a:pt x="585" y="364"/>
                    <a:pt x="585" y="364"/>
                  </a:cubicBezTo>
                  <a:cubicBezTo>
                    <a:pt x="585" y="364"/>
                    <a:pt x="585" y="364"/>
                    <a:pt x="585" y="364"/>
                  </a:cubicBezTo>
                  <a:cubicBezTo>
                    <a:pt x="585" y="363"/>
                    <a:pt x="585" y="363"/>
                    <a:pt x="585" y="363"/>
                  </a:cubicBezTo>
                  <a:cubicBezTo>
                    <a:pt x="584" y="362"/>
                    <a:pt x="584" y="362"/>
                    <a:pt x="584" y="362"/>
                  </a:cubicBezTo>
                  <a:cubicBezTo>
                    <a:pt x="584" y="362"/>
                    <a:pt x="584" y="362"/>
                    <a:pt x="584" y="362"/>
                  </a:cubicBezTo>
                  <a:cubicBezTo>
                    <a:pt x="584" y="361"/>
                    <a:pt x="584" y="361"/>
                    <a:pt x="584" y="361"/>
                  </a:cubicBezTo>
                  <a:cubicBezTo>
                    <a:pt x="583" y="361"/>
                    <a:pt x="583" y="361"/>
                    <a:pt x="583" y="361"/>
                  </a:cubicBezTo>
                  <a:cubicBezTo>
                    <a:pt x="583" y="361"/>
                    <a:pt x="583" y="361"/>
                    <a:pt x="583" y="361"/>
                  </a:cubicBezTo>
                  <a:cubicBezTo>
                    <a:pt x="581" y="360"/>
                    <a:pt x="581" y="360"/>
                    <a:pt x="581" y="360"/>
                  </a:cubicBezTo>
                  <a:cubicBezTo>
                    <a:pt x="581" y="360"/>
                    <a:pt x="581" y="360"/>
                    <a:pt x="581" y="360"/>
                  </a:cubicBezTo>
                  <a:cubicBezTo>
                    <a:pt x="582" y="359"/>
                    <a:pt x="582" y="359"/>
                    <a:pt x="582" y="359"/>
                  </a:cubicBezTo>
                  <a:cubicBezTo>
                    <a:pt x="581" y="359"/>
                    <a:pt x="581" y="359"/>
                    <a:pt x="581" y="359"/>
                  </a:cubicBezTo>
                  <a:cubicBezTo>
                    <a:pt x="580" y="359"/>
                    <a:pt x="580" y="359"/>
                    <a:pt x="580" y="359"/>
                  </a:cubicBezTo>
                  <a:cubicBezTo>
                    <a:pt x="580" y="359"/>
                    <a:pt x="580" y="359"/>
                    <a:pt x="580" y="359"/>
                  </a:cubicBezTo>
                  <a:cubicBezTo>
                    <a:pt x="580" y="359"/>
                    <a:pt x="580" y="359"/>
                    <a:pt x="580" y="359"/>
                  </a:cubicBezTo>
                  <a:cubicBezTo>
                    <a:pt x="579" y="359"/>
                    <a:pt x="579" y="359"/>
                    <a:pt x="579" y="359"/>
                  </a:cubicBezTo>
                  <a:cubicBezTo>
                    <a:pt x="579" y="358"/>
                    <a:pt x="579" y="358"/>
                    <a:pt x="579" y="358"/>
                  </a:cubicBezTo>
                  <a:cubicBezTo>
                    <a:pt x="579" y="357"/>
                    <a:pt x="579" y="357"/>
                    <a:pt x="579" y="357"/>
                  </a:cubicBezTo>
                  <a:cubicBezTo>
                    <a:pt x="578" y="357"/>
                    <a:pt x="578" y="357"/>
                    <a:pt x="578" y="357"/>
                  </a:cubicBezTo>
                  <a:cubicBezTo>
                    <a:pt x="578" y="356"/>
                    <a:pt x="578" y="356"/>
                    <a:pt x="578" y="356"/>
                  </a:cubicBezTo>
                  <a:cubicBezTo>
                    <a:pt x="577" y="356"/>
                    <a:pt x="577" y="356"/>
                    <a:pt x="577" y="356"/>
                  </a:cubicBezTo>
                  <a:cubicBezTo>
                    <a:pt x="576" y="356"/>
                    <a:pt x="576" y="356"/>
                    <a:pt x="576" y="356"/>
                  </a:cubicBezTo>
                  <a:cubicBezTo>
                    <a:pt x="576" y="356"/>
                    <a:pt x="576" y="356"/>
                    <a:pt x="576" y="356"/>
                  </a:cubicBezTo>
                  <a:cubicBezTo>
                    <a:pt x="575" y="356"/>
                    <a:pt x="575" y="356"/>
                    <a:pt x="575" y="356"/>
                  </a:cubicBezTo>
                  <a:cubicBezTo>
                    <a:pt x="574" y="356"/>
                    <a:pt x="574" y="356"/>
                    <a:pt x="574" y="356"/>
                  </a:cubicBezTo>
                  <a:cubicBezTo>
                    <a:pt x="574" y="356"/>
                    <a:pt x="574" y="356"/>
                    <a:pt x="574" y="356"/>
                  </a:cubicBezTo>
                  <a:cubicBezTo>
                    <a:pt x="574" y="357"/>
                    <a:pt x="574" y="357"/>
                    <a:pt x="574" y="357"/>
                  </a:cubicBezTo>
                  <a:cubicBezTo>
                    <a:pt x="573" y="357"/>
                    <a:pt x="573" y="357"/>
                    <a:pt x="573" y="357"/>
                  </a:cubicBezTo>
                  <a:cubicBezTo>
                    <a:pt x="572" y="356"/>
                    <a:pt x="572" y="356"/>
                    <a:pt x="572" y="356"/>
                  </a:cubicBezTo>
                  <a:cubicBezTo>
                    <a:pt x="572" y="356"/>
                    <a:pt x="572" y="356"/>
                    <a:pt x="572" y="356"/>
                  </a:cubicBezTo>
                  <a:cubicBezTo>
                    <a:pt x="571" y="356"/>
                    <a:pt x="571" y="356"/>
                    <a:pt x="571" y="356"/>
                  </a:cubicBezTo>
                  <a:cubicBezTo>
                    <a:pt x="570" y="356"/>
                    <a:pt x="570" y="356"/>
                    <a:pt x="570" y="356"/>
                  </a:cubicBezTo>
                  <a:cubicBezTo>
                    <a:pt x="569" y="356"/>
                    <a:pt x="569" y="356"/>
                    <a:pt x="569" y="356"/>
                  </a:cubicBezTo>
                  <a:cubicBezTo>
                    <a:pt x="569" y="355"/>
                    <a:pt x="569" y="355"/>
                    <a:pt x="569" y="355"/>
                  </a:cubicBezTo>
                  <a:cubicBezTo>
                    <a:pt x="567" y="355"/>
                    <a:pt x="567" y="355"/>
                    <a:pt x="567" y="355"/>
                  </a:cubicBezTo>
                  <a:cubicBezTo>
                    <a:pt x="566" y="354"/>
                    <a:pt x="566" y="354"/>
                    <a:pt x="566" y="354"/>
                  </a:cubicBezTo>
                  <a:cubicBezTo>
                    <a:pt x="565" y="354"/>
                    <a:pt x="565" y="354"/>
                    <a:pt x="565" y="354"/>
                  </a:cubicBezTo>
                  <a:cubicBezTo>
                    <a:pt x="564" y="354"/>
                    <a:pt x="564" y="354"/>
                    <a:pt x="564" y="354"/>
                  </a:cubicBezTo>
                  <a:cubicBezTo>
                    <a:pt x="564" y="354"/>
                    <a:pt x="564" y="354"/>
                    <a:pt x="564" y="354"/>
                  </a:cubicBezTo>
                  <a:cubicBezTo>
                    <a:pt x="562" y="354"/>
                    <a:pt x="562" y="354"/>
                    <a:pt x="562" y="354"/>
                  </a:cubicBezTo>
                  <a:cubicBezTo>
                    <a:pt x="562" y="355"/>
                    <a:pt x="562" y="355"/>
                    <a:pt x="562" y="355"/>
                  </a:cubicBezTo>
                  <a:cubicBezTo>
                    <a:pt x="561" y="355"/>
                    <a:pt x="561" y="355"/>
                    <a:pt x="561" y="355"/>
                  </a:cubicBezTo>
                  <a:cubicBezTo>
                    <a:pt x="560" y="356"/>
                    <a:pt x="560" y="356"/>
                    <a:pt x="560" y="356"/>
                  </a:cubicBezTo>
                  <a:cubicBezTo>
                    <a:pt x="559" y="356"/>
                    <a:pt x="559" y="356"/>
                    <a:pt x="559" y="356"/>
                  </a:cubicBezTo>
                  <a:cubicBezTo>
                    <a:pt x="558" y="356"/>
                    <a:pt x="558" y="356"/>
                    <a:pt x="558" y="356"/>
                  </a:cubicBezTo>
                  <a:cubicBezTo>
                    <a:pt x="557" y="356"/>
                    <a:pt x="557" y="356"/>
                    <a:pt x="557" y="356"/>
                  </a:cubicBezTo>
                  <a:cubicBezTo>
                    <a:pt x="556" y="357"/>
                    <a:pt x="556" y="357"/>
                    <a:pt x="556" y="357"/>
                  </a:cubicBezTo>
                  <a:cubicBezTo>
                    <a:pt x="555" y="357"/>
                    <a:pt x="555" y="357"/>
                    <a:pt x="555" y="357"/>
                  </a:cubicBezTo>
                  <a:cubicBezTo>
                    <a:pt x="555" y="358"/>
                    <a:pt x="555" y="358"/>
                    <a:pt x="555" y="358"/>
                  </a:cubicBezTo>
                  <a:cubicBezTo>
                    <a:pt x="554" y="358"/>
                    <a:pt x="554" y="358"/>
                    <a:pt x="554" y="358"/>
                  </a:cubicBezTo>
                  <a:cubicBezTo>
                    <a:pt x="553" y="358"/>
                    <a:pt x="553" y="358"/>
                    <a:pt x="553" y="358"/>
                  </a:cubicBezTo>
                  <a:cubicBezTo>
                    <a:pt x="553" y="358"/>
                    <a:pt x="553" y="358"/>
                    <a:pt x="553" y="358"/>
                  </a:cubicBezTo>
                  <a:cubicBezTo>
                    <a:pt x="552" y="358"/>
                    <a:pt x="552" y="358"/>
                    <a:pt x="552" y="358"/>
                  </a:cubicBezTo>
                  <a:cubicBezTo>
                    <a:pt x="551" y="358"/>
                    <a:pt x="551" y="358"/>
                    <a:pt x="551" y="358"/>
                  </a:cubicBezTo>
                  <a:cubicBezTo>
                    <a:pt x="549" y="359"/>
                    <a:pt x="549" y="359"/>
                    <a:pt x="549" y="359"/>
                  </a:cubicBezTo>
                  <a:cubicBezTo>
                    <a:pt x="549" y="359"/>
                    <a:pt x="549" y="359"/>
                    <a:pt x="549" y="359"/>
                  </a:cubicBezTo>
                  <a:cubicBezTo>
                    <a:pt x="549" y="360"/>
                    <a:pt x="549" y="360"/>
                    <a:pt x="549" y="360"/>
                  </a:cubicBezTo>
                  <a:cubicBezTo>
                    <a:pt x="548" y="361"/>
                    <a:pt x="548" y="361"/>
                    <a:pt x="548" y="361"/>
                  </a:cubicBezTo>
                  <a:cubicBezTo>
                    <a:pt x="548" y="362"/>
                    <a:pt x="548" y="362"/>
                    <a:pt x="548" y="362"/>
                  </a:cubicBezTo>
                  <a:cubicBezTo>
                    <a:pt x="547" y="363"/>
                    <a:pt x="547" y="363"/>
                    <a:pt x="547" y="363"/>
                  </a:cubicBezTo>
                  <a:cubicBezTo>
                    <a:pt x="547" y="363"/>
                    <a:pt x="547" y="363"/>
                    <a:pt x="547" y="363"/>
                  </a:cubicBezTo>
                  <a:cubicBezTo>
                    <a:pt x="547" y="364"/>
                    <a:pt x="547" y="364"/>
                    <a:pt x="547" y="364"/>
                  </a:cubicBezTo>
                  <a:cubicBezTo>
                    <a:pt x="547" y="366"/>
                    <a:pt x="547" y="366"/>
                    <a:pt x="547" y="366"/>
                  </a:cubicBezTo>
                  <a:cubicBezTo>
                    <a:pt x="547" y="366"/>
                    <a:pt x="547" y="366"/>
                    <a:pt x="547" y="366"/>
                  </a:cubicBezTo>
                  <a:cubicBezTo>
                    <a:pt x="548" y="366"/>
                    <a:pt x="548" y="366"/>
                    <a:pt x="548" y="366"/>
                  </a:cubicBezTo>
                  <a:cubicBezTo>
                    <a:pt x="549" y="365"/>
                    <a:pt x="549" y="365"/>
                    <a:pt x="549" y="365"/>
                  </a:cubicBezTo>
                  <a:cubicBezTo>
                    <a:pt x="550" y="365"/>
                    <a:pt x="550" y="365"/>
                    <a:pt x="550" y="365"/>
                  </a:cubicBezTo>
                  <a:cubicBezTo>
                    <a:pt x="551" y="365"/>
                    <a:pt x="551" y="365"/>
                    <a:pt x="551" y="365"/>
                  </a:cubicBezTo>
                  <a:cubicBezTo>
                    <a:pt x="552" y="367"/>
                    <a:pt x="552" y="367"/>
                    <a:pt x="552" y="367"/>
                  </a:cubicBezTo>
                  <a:cubicBezTo>
                    <a:pt x="552" y="368"/>
                    <a:pt x="552" y="368"/>
                    <a:pt x="552" y="368"/>
                  </a:cubicBezTo>
                  <a:cubicBezTo>
                    <a:pt x="553" y="368"/>
                    <a:pt x="553" y="368"/>
                    <a:pt x="553" y="368"/>
                  </a:cubicBezTo>
                  <a:cubicBezTo>
                    <a:pt x="553" y="369"/>
                    <a:pt x="553" y="369"/>
                    <a:pt x="553" y="369"/>
                  </a:cubicBezTo>
                  <a:cubicBezTo>
                    <a:pt x="553" y="370"/>
                    <a:pt x="553" y="370"/>
                    <a:pt x="553" y="370"/>
                  </a:cubicBezTo>
                  <a:cubicBezTo>
                    <a:pt x="553" y="372"/>
                    <a:pt x="553" y="372"/>
                    <a:pt x="553" y="372"/>
                  </a:cubicBezTo>
                  <a:cubicBezTo>
                    <a:pt x="552" y="372"/>
                    <a:pt x="552" y="372"/>
                    <a:pt x="552" y="372"/>
                  </a:cubicBezTo>
                  <a:cubicBezTo>
                    <a:pt x="552" y="373"/>
                    <a:pt x="552" y="373"/>
                    <a:pt x="552" y="373"/>
                  </a:cubicBezTo>
                  <a:cubicBezTo>
                    <a:pt x="551" y="375"/>
                    <a:pt x="551" y="375"/>
                    <a:pt x="551" y="375"/>
                  </a:cubicBezTo>
                  <a:cubicBezTo>
                    <a:pt x="551" y="376"/>
                    <a:pt x="551" y="376"/>
                    <a:pt x="551" y="376"/>
                  </a:cubicBezTo>
                  <a:cubicBezTo>
                    <a:pt x="550" y="377"/>
                    <a:pt x="550" y="377"/>
                    <a:pt x="550" y="377"/>
                  </a:cubicBezTo>
                  <a:cubicBezTo>
                    <a:pt x="550" y="378"/>
                    <a:pt x="550" y="378"/>
                    <a:pt x="550" y="378"/>
                  </a:cubicBezTo>
                  <a:cubicBezTo>
                    <a:pt x="550" y="379"/>
                    <a:pt x="550" y="379"/>
                    <a:pt x="550" y="379"/>
                  </a:cubicBezTo>
                  <a:cubicBezTo>
                    <a:pt x="550" y="380"/>
                    <a:pt x="550" y="380"/>
                    <a:pt x="550" y="380"/>
                  </a:cubicBezTo>
                  <a:cubicBezTo>
                    <a:pt x="550" y="381"/>
                    <a:pt x="550" y="381"/>
                    <a:pt x="550" y="381"/>
                  </a:cubicBezTo>
                  <a:cubicBezTo>
                    <a:pt x="551" y="382"/>
                    <a:pt x="551" y="382"/>
                    <a:pt x="551" y="382"/>
                  </a:cubicBezTo>
                  <a:cubicBezTo>
                    <a:pt x="551" y="383"/>
                    <a:pt x="551" y="383"/>
                    <a:pt x="551" y="383"/>
                  </a:cubicBezTo>
                  <a:cubicBezTo>
                    <a:pt x="550" y="383"/>
                    <a:pt x="550" y="383"/>
                    <a:pt x="550" y="383"/>
                  </a:cubicBezTo>
                  <a:cubicBezTo>
                    <a:pt x="550" y="384"/>
                    <a:pt x="550" y="384"/>
                    <a:pt x="550" y="384"/>
                  </a:cubicBezTo>
                  <a:cubicBezTo>
                    <a:pt x="550" y="385"/>
                    <a:pt x="550" y="385"/>
                    <a:pt x="550" y="385"/>
                  </a:cubicBezTo>
                  <a:cubicBezTo>
                    <a:pt x="550" y="387"/>
                    <a:pt x="550" y="387"/>
                    <a:pt x="550" y="387"/>
                  </a:cubicBezTo>
                  <a:cubicBezTo>
                    <a:pt x="550" y="387"/>
                    <a:pt x="550" y="387"/>
                    <a:pt x="550" y="387"/>
                  </a:cubicBezTo>
                  <a:cubicBezTo>
                    <a:pt x="550" y="389"/>
                    <a:pt x="550" y="389"/>
                    <a:pt x="550" y="389"/>
                  </a:cubicBezTo>
                  <a:cubicBezTo>
                    <a:pt x="551" y="389"/>
                    <a:pt x="551" y="389"/>
                    <a:pt x="551" y="389"/>
                  </a:cubicBezTo>
                  <a:cubicBezTo>
                    <a:pt x="551" y="390"/>
                    <a:pt x="551" y="390"/>
                    <a:pt x="551" y="390"/>
                  </a:cubicBezTo>
                  <a:cubicBezTo>
                    <a:pt x="552" y="389"/>
                    <a:pt x="552" y="389"/>
                    <a:pt x="552" y="389"/>
                  </a:cubicBezTo>
                  <a:cubicBezTo>
                    <a:pt x="552" y="390"/>
                    <a:pt x="552" y="390"/>
                    <a:pt x="552" y="390"/>
                  </a:cubicBezTo>
                  <a:cubicBezTo>
                    <a:pt x="553" y="391"/>
                    <a:pt x="553" y="391"/>
                    <a:pt x="553" y="391"/>
                  </a:cubicBezTo>
                  <a:cubicBezTo>
                    <a:pt x="552" y="392"/>
                    <a:pt x="552" y="392"/>
                    <a:pt x="552" y="392"/>
                  </a:cubicBezTo>
                  <a:cubicBezTo>
                    <a:pt x="551" y="393"/>
                    <a:pt x="551" y="393"/>
                    <a:pt x="551" y="393"/>
                  </a:cubicBezTo>
                  <a:cubicBezTo>
                    <a:pt x="549" y="393"/>
                    <a:pt x="549" y="393"/>
                    <a:pt x="549" y="393"/>
                  </a:cubicBezTo>
                  <a:cubicBezTo>
                    <a:pt x="548" y="394"/>
                    <a:pt x="548" y="394"/>
                    <a:pt x="548" y="394"/>
                  </a:cubicBezTo>
                  <a:cubicBezTo>
                    <a:pt x="545" y="397"/>
                    <a:pt x="545" y="397"/>
                    <a:pt x="545" y="397"/>
                  </a:cubicBezTo>
                  <a:cubicBezTo>
                    <a:pt x="544" y="397"/>
                    <a:pt x="544" y="397"/>
                    <a:pt x="544" y="397"/>
                  </a:cubicBezTo>
                  <a:cubicBezTo>
                    <a:pt x="543" y="397"/>
                    <a:pt x="543" y="397"/>
                    <a:pt x="543" y="397"/>
                  </a:cubicBezTo>
                  <a:cubicBezTo>
                    <a:pt x="541" y="396"/>
                    <a:pt x="541" y="396"/>
                    <a:pt x="541" y="396"/>
                  </a:cubicBezTo>
                  <a:cubicBezTo>
                    <a:pt x="540" y="397"/>
                    <a:pt x="540" y="397"/>
                    <a:pt x="540" y="397"/>
                  </a:cubicBezTo>
                  <a:cubicBezTo>
                    <a:pt x="540" y="396"/>
                    <a:pt x="540" y="396"/>
                    <a:pt x="540" y="396"/>
                  </a:cubicBezTo>
                  <a:cubicBezTo>
                    <a:pt x="539" y="396"/>
                    <a:pt x="539" y="396"/>
                    <a:pt x="539" y="396"/>
                  </a:cubicBezTo>
                  <a:cubicBezTo>
                    <a:pt x="538" y="396"/>
                    <a:pt x="538" y="396"/>
                    <a:pt x="538" y="396"/>
                  </a:cubicBezTo>
                  <a:cubicBezTo>
                    <a:pt x="538" y="396"/>
                    <a:pt x="538" y="396"/>
                    <a:pt x="538" y="396"/>
                  </a:cubicBezTo>
                  <a:cubicBezTo>
                    <a:pt x="535" y="395"/>
                    <a:pt x="535" y="395"/>
                    <a:pt x="535" y="395"/>
                  </a:cubicBezTo>
                  <a:cubicBezTo>
                    <a:pt x="533" y="395"/>
                    <a:pt x="533" y="395"/>
                    <a:pt x="533" y="395"/>
                  </a:cubicBezTo>
                  <a:cubicBezTo>
                    <a:pt x="533" y="396"/>
                    <a:pt x="533" y="396"/>
                    <a:pt x="533" y="396"/>
                  </a:cubicBezTo>
                  <a:cubicBezTo>
                    <a:pt x="532" y="397"/>
                    <a:pt x="532" y="397"/>
                    <a:pt x="532" y="397"/>
                  </a:cubicBezTo>
                  <a:cubicBezTo>
                    <a:pt x="531" y="397"/>
                    <a:pt x="531" y="397"/>
                    <a:pt x="531" y="397"/>
                  </a:cubicBezTo>
                  <a:cubicBezTo>
                    <a:pt x="530" y="396"/>
                    <a:pt x="530" y="396"/>
                    <a:pt x="530" y="396"/>
                  </a:cubicBezTo>
                  <a:cubicBezTo>
                    <a:pt x="529" y="397"/>
                    <a:pt x="529" y="397"/>
                    <a:pt x="529" y="397"/>
                  </a:cubicBezTo>
                  <a:cubicBezTo>
                    <a:pt x="528" y="397"/>
                    <a:pt x="528" y="397"/>
                    <a:pt x="528" y="397"/>
                  </a:cubicBezTo>
                  <a:cubicBezTo>
                    <a:pt x="527" y="395"/>
                    <a:pt x="527" y="395"/>
                    <a:pt x="527" y="395"/>
                  </a:cubicBezTo>
                  <a:cubicBezTo>
                    <a:pt x="526" y="394"/>
                    <a:pt x="526" y="394"/>
                    <a:pt x="526" y="394"/>
                  </a:cubicBezTo>
                  <a:cubicBezTo>
                    <a:pt x="524" y="394"/>
                    <a:pt x="524" y="394"/>
                    <a:pt x="524" y="394"/>
                  </a:cubicBezTo>
                  <a:cubicBezTo>
                    <a:pt x="523" y="395"/>
                    <a:pt x="523" y="395"/>
                    <a:pt x="523" y="395"/>
                  </a:cubicBezTo>
                  <a:cubicBezTo>
                    <a:pt x="522" y="394"/>
                    <a:pt x="522" y="394"/>
                    <a:pt x="522" y="394"/>
                  </a:cubicBezTo>
                  <a:cubicBezTo>
                    <a:pt x="521" y="394"/>
                    <a:pt x="521" y="394"/>
                    <a:pt x="521" y="394"/>
                  </a:cubicBezTo>
                  <a:cubicBezTo>
                    <a:pt x="520" y="395"/>
                    <a:pt x="520" y="395"/>
                    <a:pt x="520" y="395"/>
                  </a:cubicBezTo>
                  <a:cubicBezTo>
                    <a:pt x="520" y="397"/>
                    <a:pt x="520" y="397"/>
                    <a:pt x="520" y="397"/>
                  </a:cubicBezTo>
                  <a:cubicBezTo>
                    <a:pt x="519" y="398"/>
                    <a:pt x="519" y="398"/>
                    <a:pt x="519" y="398"/>
                  </a:cubicBezTo>
                  <a:cubicBezTo>
                    <a:pt x="517" y="398"/>
                    <a:pt x="517" y="398"/>
                    <a:pt x="517" y="398"/>
                  </a:cubicBezTo>
                  <a:cubicBezTo>
                    <a:pt x="517" y="400"/>
                    <a:pt x="517" y="400"/>
                    <a:pt x="517" y="400"/>
                  </a:cubicBezTo>
                  <a:cubicBezTo>
                    <a:pt x="517" y="400"/>
                    <a:pt x="517" y="400"/>
                    <a:pt x="517" y="400"/>
                  </a:cubicBezTo>
                  <a:cubicBezTo>
                    <a:pt x="516" y="401"/>
                    <a:pt x="516" y="401"/>
                    <a:pt x="516" y="401"/>
                  </a:cubicBezTo>
                  <a:cubicBezTo>
                    <a:pt x="515" y="402"/>
                    <a:pt x="515" y="402"/>
                    <a:pt x="515" y="402"/>
                  </a:cubicBezTo>
                  <a:cubicBezTo>
                    <a:pt x="512" y="402"/>
                    <a:pt x="512" y="402"/>
                    <a:pt x="512" y="402"/>
                  </a:cubicBezTo>
                  <a:cubicBezTo>
                    <a:pt x="511" y="403"/>
                    <a:pt x="511" y="403"/>
                    <a:pt x="511" y="403"/>
                  </a:cubicBezTo>
                  <a:cubicBezTo>
                    <a:pt x="510" y="404"/>
                    <a:pt x="510" y="404"/>
                    <a:pt x="510" y="404"/>
                  </a:cubicBezTo>
                  <a:cubicBezTo>
                    <a:pt x="509" y="404"/>
                    <a:pt x="509" y="404"/>
                    <a:pt x="509" y="404"/>
                  </a:cubicBezTo>
                  <a:cubicBezTo>
                    <a:pt x="506" y="405"/>
                    <a:pt x="506" y="405"/>
                    <a:pt x="506" y="405"/>
                  </a:cubicBezTo>
                  <a:cubicBezTo>
                    <a:pt x="505" y="407"/>
                    <a:pt x="505" y="407"/>
                    <a:pt x="505" y="407"/>
                  </a:cubicBezTo>
                  <a:cubicBezTo>
                    <a:pt x="505" y="407"/>
                    <a:pt x="505" y="407"/>
                    <a:pt x="505" y="407"/>
                  </a:cubicBezTo>
                  <a:cubicBezTo>
                    <a:pt x="503" y="406"/>
                    <a:pt x="503" y="406"/>
                    <a:pt x="503" y="406"/>
                  </a:cubicBezTo>
                  <a:cubicBezTo>
                    <a:pt x="502" y="406"/>
                    <a:pt x="502" y="406"/>
                    <a:pt x="502" y="406"/>
                  </a:cubicBezTo>
                  <a:cubicBezTo>
                    <a:pt x="501" y="406"/>
                    <a:pt x="501" y="406"/>
                    <a:pt x="501" y="406"/>
                  </a:cubicBezTo>
                  <a:cubicBezTo>
                    <a:pt x="500" y="407"/>
                    <a:pt x="500" y="407"/>
                    <a:pt x="500" y="407"/>
                  </a:cubicBezTo>
                  <a:cubicBezTo>
                    <a:pt x="496" y="407"/>
                    <a:pt x="496" y="407"/>
                    <a:pt x="496" y="407"/>
                  </a:cubicBezTo>
                  <a:cubicBezTo>
                    <a:pt x="493" y="406"/>
                    <a:pt x="493" y="406"/>
                    <a:pt x="493" y="406"/>
                  </a:cubicBezTo>
                  <a:cubicBezTo>
                    <a:pt x="491" y="406"/>
                    <a:pt x="491" y="406"/>
                    <a:pt x="491" y="406"/>
                  </a:cubicBezTo>
                  <a:cubicBezTo>
                    <a:pt x="490" y="406"/>
                    <a:pt x="490" y="406"/>
                    <a:pt x="490" y="406"/>
                  </a:cubicBezTo>
                  <a:cubicBezTo>
                    <a:pt x="489" y="405"/>
                    <a:pt x="489" y="405"/>
                    <a:pt x="489" y="405"/>
                  </a:cubicBezTo>
                  <a:cubicBezTo>
                    <a:pt x="488" y="405"/>
                    <a:pt x="488" y="405"/>
                    <a:pt x="488" y="405"/>
                  </a:cubicBezTo>
                  <a:cubicBezTo>
                    <a:pt x="487" y="404"/>
                    <a:pt x="487" y="404"/>
                    <a:pt x="487" y="404"/>
                  </a:cubicBezTo>
                  <a:cubicBezTo>
                    <a:pt x="486" y="404"/>
                    <a:pt x="486" y="404"/>
                    <a:pt x="486" y="404"/>
                  </a:cubicBezTo>
                  <a:cubicBezTo>
                    <a:pt x="485" y="402"/>
                    <a:pt x="485" y="402"/>
                    <a:pt x="485" y="402"/>
                  </a:cubicBezTo>
                  <a:cubicBezTo>
                    <a:pt x="484" y="401"/>
                    <a:pt x="484" y="401"/>
                    <a:pt x="484" y="401"/>
                  </a:cubicBezTo>
                  <a:cubicBezTo>
                    <a:pt x="483" y="401"/>
                    <a:pt x="483" y="401"/>
                    <a:pt x="483" y="401"/>
                  </a:cubicBezTo>
                  <a:cubicBezTo>
                    <a:pt x="481" y="401"/>
                    <a:pt x="481" y="401"/>
                    <a:pt x="481" y="401"/>
                  </a:cubicBezTo>
                  <a:cubicBezTo>
                    <a:pt x="479" y="401"/>
                    <a:pt x="479" y="401"/>
                    <a:pt x="479" y="401"/>
                  </a:cubicBezTo>
                  <a:cubicBezTo>
                    <a:pt x="478" y="399"/>
                    <a:pt x="478" y="399"/>
                    <a:pt x="478" y="399"/>
                  </a:cubicBezTo>
                  <a:cubicBezTo>
                    <a:pt x="475" y="399"/>
                    <a:pt x="475" y="399"/>
                    <a:pt x="475" y="399"/>
                  </a:cubicBezTo>
                  <a:cubicBezTo>
                    <a:pt x="474" y="399"/>
                    <a:pt x="474" y="399"/>
                    <a:pt x="474" y="399"/>
                  </a:cubicBezTo>
                  <a:cubicBezTo>
                    <a:pt x="472" y="398"/>
                    <a:pt x="472" y="398"/>
                    <a:pt x="472" y="398"/>
                  </a:cubicBezTo>
                  <a:cubicBezTo>
                    <a:pt x="471" y="398"/>
                    <a:pt x="471" y="398"/>
                    <a:pt x="471" y="398"/>
                  </a:cubicBezTo>
                  <a:cubicBezTo>
                    <a:pt x="469" y="398"/>
                    <a:pt x="469" y="398"/>
                    <a:pt x="469" y="398"/>
                  </a:cubicBezTo>
                  <a:cubicBezTo>
                    <a:pt x="468" y="399"/>
                    <a:pt x="468" y="399"/>
                    <a:pt x="468" y="399"/>
                  </a:cubicBezTo>
                  <a:cubicBezTo>
                    <a:pt x="465" y="399"/>
                    <a:pt x="465" y="399"/>
                    <a:pt x="465" y="399"/>
                  </a:cubicBezTo>
                  <a:cubicBezTo>
                    <a:pt x="463" y="400"/>
                    <a:pt x="463" y="400"/>
                    <a:pt x="463" y="400"/>
                  </a:cubicBezTo>
                  <a:cubicBezTo>
                    <a:pt x="462" y="401"/>
                    <a:pt x="462" y="401"/>
                    <a:pt x="462" y="401"/>
                  </a:cubicBezTo>
                  <a:cubicBezTo>
                    <a:pt x="461" y="401"/>
                    <a:pt x="461" y="401"/>
                    <a:pt x="461" y="401"/>
                  </a:cubicBezTo>
                  <a:cubicBezTo>
                    <a:pt x="461" y="401"/>
                    <a:pt x="461" y="401"/>
                    <a:pt x="461" y="401"/>
                  </a:cubicBezTo>
                  <a:cubicBezTo>
                    <a:pt x="460" y="401"/>
                    <a:pt x="460" y="401"/>
                    <a:pt x="460" y="401"/>
                  </a:cubicBezTo>
                  <a:cubicBezTo>
                    <a:pt x="459" y="402"/>
                    <a:pt x="459" y="402"/>
                    <a:pt x="459" y="402"/>
                  </a:cubicBezTo>
                  <a:cubicBezTo>
                    <a:pt x="457" y="401"/>
                    <a:pt x="457" y="401"/>
                    <a:pt x="457" y="401"/>
                  </a:cubicBezTo>
                  <a:cubicBezTo>
                    <a:pt x="457" y="402"/>
                    <a:pt x="457" y="402"/>
                    <a:pt x="457" y="402"/>
                  </a:cubicBezTo>
                  <a:cubicBezTo>
                    <a:pt x="456" y="402"/>
                    <a:pt x="456" y="402"/>
                    <a:pt x="456" y="402"/>
                  </a:cubicBezTo>
                  <a:cubicBezTo>
                    <a:pt x="454" y="401"/>
                    <a:pt x="454" y="401"/>
                    <a:pt x="454" y="401"/>
                  </a:cubicBezTo>
                  <a:cubicBezTo>
                    <a:pt x="452" y="400"/>
                    <a:pt x="452" y="400"/>
                    <a:pt x="452" y="400"/>
                  </a:cubicBezTo>
                  <a:cubicBezTo>
                    <a:pt x="451" y="400"/>
                    <a:pt x="451" y="400"/>
                    <a:pt x="451" y="400"/>
                  </a:cubicBezTo>
                  <a:cubicBezTo>
                    <a:pt x="450" y="398"/>
                    <a:pt x="450" y="398"/>
                    <a:pt x="450" y="398"/>
                  </a:cubicBezTo>
                  <a:cubicBezTo>
                    <a:pt x="449" y="398"/>
                    <a:pt x="449" y="398"/>
                    <a:pt x="449" y="398"/>
                  </a:cubicBezTo>
                  <a:cubicBezTo>
                    <a:pt x="449" y="398"/>
                    <a:pt x="449" y="398"/>
                    <a:pt x="449" y="398"/>
                  </a:cubicBezTo>
                  <a:cubicBezTo>
                    <a:pt x="449" y="397"/>
                    <a:pt x="449" y="397"/>
                    <a:pt x="449" y="397"/>
                  </a:cubicBezTo>
                  <a:cubicBezTo>
                    <a:pt x="448" y="395"/>
                    <a:pt x="448" y="395"/>
                    <a:pt x="448" y="395"/>
                  </a:cubicBezTo>
                  <a:cubicBezTo>
                    <a:pt x="448" y="395"/>
                    <a:pt x="448" y="395"/>
                    <a:pt x="448" y="395"/>
                  </a:cubicBezTo>
                  <a:cubicBezTo>
                    <a:pt x="448" y="394"/>
                    <a:pt x="448" y="394"/>
                    <a:pt x="448" y="394"/>
                  </a:cubicBezTo>
                  <a:cubicBezTo>
                    <a:pt x="447" y="393"/>
                    <a:pt x="447" y="393"/>
                    <a:pt x="447" y="393"/>
                  </a:cubicBezTo>
                  <a:cubicBezTo>
                    <a:pt x="447" y="392"/>
                    <a:pt x="447" y="392"/>
                    <a:pt x="447" y="392"/>
                  </a:cubicBezTo>
                  <a:cubicBezTo>
                    <a:pt x="446" y="391"/>
                    <a:pt x="446" y="391"/>
                    <a:pt x="446" y="391"/>
                  </a:cubicBezTo>
                  <a:cubicBezTo>
                    <a:pt x="445" y="391"/>
                    <a:pt x="445" y="391"/>
                    <a:pt x="445" y="391"/>
                  </a:cubicBezTo>
                  <a:cubicBezTo>
                    <a:pt x="443" y="391"/>
                    <a:pt x="443" y="391"/>
                    <a:pt x="443" y="391"/>
                  </a:cubicBezTo>
                  <a:cubicBezTo>
                    <a:pt x="442" y="391"/>
                    <a:pt x="442" y="391"/>
                    <a:pt x="442" y="391"/>
                  </a:cubicBezTo>
                  <a:cubicBezTo>
                    <a:pt x="441" y="390"/>
                    <a:pt x="441" y="390"/>
                    <a:pt x="441" y="390"/>
                  </a:cubicBezTo>
                  <a:cubicBezTo>
                    <a:pt x="439" y="390"/>
                    <a:pt x="439" y="390"/>
                    <a:pt x="439" y="390"/>
                  </a:cubicBezTo>
                  <a:cubicBezTo>
                    <a:pt x="439" y="389"/>
                    <a:pt x="439" y="389"/>
                    <a:pt x="439" y="389"/>
                  </a:cubicBezTo>
                  <a:cubicBezTo>
                    <a:pt x="438" y="389"/>
                    <a:pt x="438" y="389"/>
                    <a:pt x="438" y="389"/>
                  </a:cubicBezTo>
                  <a:cubicBezTo>
                    <a:pt x="435" y="389"/>
                    <a:pt x="435" y="389"/>
                    <a:pt x="435" y="389"/>
                  </a:cubicBezTo>
                  <a:cubicBezTo>
                    <a:pt x="434" y="389"/>
                    <a:pt x="434" y="389"/>
                    <a:pt x="434" y="389"/>
                  </a:cubicBezTo>
                  <a:cubicBezTo>
                    <a:pt x="432" y="388"/>
                    <a:pt x="432" y="388"/>
                    <a:pt x="432" y="388"/>
                  </a:cubicBezTo>
                  <a:cubicBezTo>
                    <a:pt x="432" y="388"/>
                    <a:pt x="432" y="388"/>
                    <a:pt x="432" y="388"/>
                  </a:cubicBezTo>
                  <a:cubicBezTo>
                    <a:pt x="431" y="387"/>
                    <a:pt x="431" y="387"/>
                    <a:pt x="431" y="387"/>
                  </a:cubicBezTo>
                  <a:cubicBezTo>
                    <a:pt x="429" y="387"/>
                    <a:pt x="429" y="387"/>
                    <a:pt x="429" y="387"/>
                  </a:cubicBezTo>
                  <a:cubicBezTo>
                    <a:pt x="428" y="386"/>
                    <a:pt x="428" y="386"/>
                    <a:pt x="428" y="386"/>
                  </a:cubicBezTo>
                  <a:cubicBezTo>
                    <a:pt x="427" y="386"/>
                    <a:pt x="427" y="386"/>
                    <a:pt x="427" y="386"/>
                  </a:cubicBezTo>
                  <a:cubicBezTo>
                    <a:pt x="426" y="387"/>
                    <a:pt x="426" y="387"/>
                    <a:pt x="426" y="387"/>
                  </a:cubicBezTo>
                  <a:cubicBezTo>
                    <a:pt x="426" y="388"/>
                    <a:pt x="426" y="388"/>
                    <a:pt x="426" y="388"/>
                  </a:cubicBezTo>
                  <a:cubicBezTo>
                    <a:pt x="426" y="389"/>
                    <a:pt x="426" y="389"/>
                    <a:pt x="426" y="389"/>
                  </a:cubicBezTo>
                  <a:cubicBezTo>
                    <a:pt x="426" y="390"/>
                    <a:pt x="426" y="390"/>
                    <a:pt x="426" y="390"/>
                  </a:cubicBezTo>
                  <a:cubicBezTo>
                    <a:pt x="425" y="389"/>
                    <a:pt x="425" y="389"/>
                    <a:pt x="425" y="389"/>
                  </a:cubicBezTo>
                  <a:cubicBezTo>
                    <a:pt x="424" y="390"/>
                    <a:pt x="424" y="390"/>
                    <a:pt x="424" y="390"/>
                  </a:cubicBezTo>
                  <a:cubicBezTo>
                    <a:pt x="423" y="391"/>
                    <a:pt x="423" y="391"/>
                    <a:pt x="423" y="391"/>
                  </a:cubicBezTo>
                  <a:cubicBezTo>
                    <a:pt x="423" y="392"/>
                    <a:pt x="423" y="392"/>
                    <a:pt x="423" y="392"/>
                  </a:cubicBezTo>
                  <a:cubicBezTo>
                    <a:pt x="422" y="393"/>
                    <a:pt x="422" y="393"/>
                    <a:pt x="422" y="393"/>
                  </a:cubicBezTo>
                  <a:cubicBezTo>
                    <a:pt x="422" y="396"/>
                    <a:pt x="422" y="396"/>
                    <a:pt x="422" y="396"/>
                  </a:cubicBezTo>
                  <a:cubicBezTo>
                    <a:pt x="423" y="398"/>
                    <a:pt x="423" y="398"/>
                    <a:pt x="423" y="398"/>
                  </a:cubicBezTo>
                  <a:cubicBezTo>
                    <a:pt x="424" y="398"/>
                    <a:pt x="424" y="398"/>
                    <a:pt x="424" y="398"/>
                  </a:cubicBezTo>
                  <a:cubicBezTo>
                    <a:pt x="425" y="399"/>
                    <a:pt x="425" y="399"/>
                    <a:pt x="425" y="399"/>
                  </a:cubicBezTo>
                  <a:cubicBezTo>
                    <a:pt x="426" y="400"/>
                    <a:pt x="426" y="400"/>
                    <a:pt x="426" y="400"/>
                  </a:cubicBezTo>
                  <a:cubicBezTo>
                    <a:pt x="427" y="400"/>
                    <a:pt x="427" y="400"/>
                    <a:pt x="427" y="400"/>
                  </a:cubicBezTo>
                  <a:cubicBezTo>
                    <a:pt x="426" y="402"/>
                    <a:pt x="426" y="402"/>
                    <a:pt x="426" y="402"/>
                  </a:cubicBezTo>
                  <a:cubicBezTo>
                    <a:pt x="426" y="404"/>
                    <a:pt x="426" y="404"/>
                    <a:pt x="426" y="404"/>
                  </a:cubicBezTo>
                  <a:cubicBezTo>
                    <a:pt x="427" y="405"/>
                    <a:pt x="427" y="405"/>
                    <a:pt x="427" y="405"/>
                  </a:cubicBezTo>
                  <a:cubicBezTo>
                    <a:pt x="428" y="406"/>
                    <a:pt x="428" y="406"/>
                    <a:pt x="428" y="406"/>
                  </a:cubicBezTo>
                  <a:cubicBezTo>
                    <a:pt x="427" y="408"/>
                    <a:pt x="427" y="408"/>
                    <a:pt x="427" y="408"/>
                  </a:cubicBezTo>
                  <a:cubicBezTo>
                    <a:pt x="425" y="408"/>
                    <a:pt x="425" y="408"/>
                    <a:pt x="425" y="408"/>
                  </a:cubicBezTo>
                  <a:cubicBezTo>
                    <a:pt x="424" y="408"/>
                    <a:pt x="424" y="408"/>
                    <a:pt x="424" y="408"/>
                  </a:cubicBezTo>
                  <a:cubicBezTo>
                    <a:pt x="423" y="408"/>
                    <a:pt x="423" y="408"/>
                    <a:pt x="423" y="408"/>
                  </a:cubicBezTo>
                  <a:cubicBezTo>
                    <a:pt x="422" y="408"/>
                    <a:pt x="422" y="408"/>
                    <a:pt x="422" y="408"/>
                  </a:cubicBezTo>
                  <a:cubicBezTo>
                    <a:pt x="421" y="408"/>
                    <a:pt x="421" y="408"/>
                    <a:pt x="421" y="408"/>
                  </a:cubicBezTo>
                  <a:cubicBezTo>
                    <a:pt x="418" y="408"/>
                    <a:pt x="418" y="408"/>
                    <a:pt x="418" y="408"/>
                  </a:cubicBezTo>
                  <a:cubicBezTo>
                    <a:pt x="417" y="408"/>
                    <a:pt x="417" y="408"/>
                    <a:pt x="417" y="408"/>
                  </a:cubicBezTo>
                  <a:cubicBezTo>
                    <a:pt x="416" y="407"/>
                    <a:pt x="416" y="407"/>
                    <a:pt x="416" y="407"/>
                  </a:cubicBezTo>
                  <a:cubicBezTo>
                    <a:pt x="415" y="407"/>
                    <a:pt x="415" y="407"/>
                    <a:pt x="415" y="407"/>
                  </a:cubicBezTo>
                  <a:cubicBezTo>
                    <a:pt x="414" y="407"/>
                    <a:pt x="414" y="407"/>
                    <a:pt x="414" y="407"/>
                  </a:cubicBezTo>
                  <a:cubicBezTo>
                    <a:pt x="413" y="408"/>
                    <a:pt x="413" y="408"/>
                    <a:pt x="413" y="408"/>
                  </a:cubicBezTo>
                  <a:cubicBezTo>
                    <a:pt x="412" y="409"/>
                    <a:pt x="412" y="409"/>
                    <a:pt x="412" y="409"/>
                  </a:cubicBezTo>
                  <a:cubicBezTo>
                    <a:pt x="411" y="409"/>
                    <a:pt x="411" y="409"/>
                    <a:pt x="411" y="409"/>
                  </a:cubicBezTo>
                  <a:cubicBezTo>
                    <a:pt x="408" y="408"/>
                    <a:pt x="408" y="408"/>
                    <a:pt x="408" y="408"/>
                  </a:cubicBezTo>
                  <a:cubicBezTo>
                    <a:pt x="407" y="407"/>
                    <a:pt x="407" y="407"/>
                    <a:pt x="407" y="407"/>
                  </a:cubicBezTo>
                  <a:cubicBezTo>
                    <a:pt x="404" y="405"/>
                    <a:pt x="404" y="405"/>
                    <a:pt x="404" y="405"/>
                  </a:cubicBezTo>
                  <a:cubicBezTo>
                    <a:pt x="404" y="405"/>
                    <a:pt x="404" y="405"/>
                    <a:pt x="404" y="405"/>
                  </a:cubicBezTo>
                  <a:cubicBezTo>
                    <a:pt x="404" y="404"/>
                    <a:pt x="404" y="404"/>
                    <a:pt x="404" y="404"/>
                  </a:cubicBezTo>
                  <a:cubicBezTo>
                    <a:pt x="403" y="403"/>
                    <a:pt x="403" y="403"/>
                    <a:pt x="403" y="403"/>
                  </a:cubicBezTo>
                  <a:cubicBezTo>
                    <a:pt x="401" y="403"/>
                    <a:pt x="401" y="403"/>
                    <a:pt x="401" y="403"/>
                  </a:cubicBezTo>
                  <a:cubicBezTo>
                    <a:pt x="400" y="403"/>
                    <a:pt x="400" y="403"/>
                    <a:pt x="400" y="403"/>
                  </a:cubicBezTo>
                  <a:cubicBezTo>
                    <a:pt x="399" y="403"/>
                    <a:pt x="399" y="403"/>
                    <a:pt x="399" y="403"/>
                  </a:cubicBezTo>
                  <a:cubicBezTo>
                    <a:pt x="398" y="404"/>
                    <a:pt x="398" y="404"/>
                    <a:pt x="398" y="404"/>
                  </a:cubicBezTo>
                  <a:cubicBezTo>
                    <a:pt x="397" y="404"/>
                    <a:pt x="397" y="404"/>
                    <a:pt x="397" y="404"/>
                  </a:cubicBezTo>
                  <a:cubicBezTo>
                    <a:pt x="396" y="403"/>
                    <a:pt x="396" y="403"/>
                    <a:pt x="396" y="403"/>
                  </a:cubicBezTo>
                  <a:cubicBezTo>
                    <a:pt x="396" y="402"/>
                    <a:pt x="396" y="402"/>
                    <a:pt x="396" y="402"/>
                  </a:cubicBezTo>
                  <a:cubicBezTo>
                    <a:pt x="396" y="401"/>
                    <a:pt x="396" y="401"/>
                    <a:pt x="396" y="401"/>
                  </a:cubicBezTo>
                  <a:cubicBezTo>
                    <a:pt x="395" y="401"/>
                    <a:pt x="395" y="401"/>
                    <a:pt x="395" y="401"/>
                  </a:cubicBezTo>
                  <a:cubicBezTo>
                    <a:pt x="394" y="402"/>
                    <a:pt x="394" y="402"/>
                    <a:pt x="394" y="402"/>
                  </a:cubicBezTo>
                  <a:cubicBezTo>
                    <a:pt x="393" y="402"/>
                    <a:pt x="393" y="402"/>
                    <a:pt x="393" y="402"/>
                  </a:cubicBezTo>
                  <a:cubicBezTo>
                    <a:pt x="392" y="402"/>
                    <a:pt x="392" y="402"/>
                    <a:pt x="392" y="402"/>
                  </a:cubicBezTo>
                  <a:cubicBezTo>
                    <a:pt x="391" y="402"/>
                    <a:pt x="391" y="402"/>
                    <a:pt x="391" y="402"/>
                  </a:cubicBezTo>
                  <a:cubicBezTo>
                    <a:pt x="388" y="402"/>
                    <a:pt x="388" y="402"/>
                    <a:pt x="388" y="402"/>
                  </a:cubicBezTo>
                  <a:cubicBezTo>
                    <a:pt x="387" y="403"/>
                    <a:pt x="387" y="403"/>
                    <a:pt x="387" y="403"/>
                  </a:cubicBezTo>
                  <a:cubicBezTo>
                    <a:pt x="387" y="404"/>
                    <a:pt x="387" y="404"/>
                    <a:pt x="387" y="404"/>
                  </a:cubicBezTo>
                  <a:cubicBezTo>
                    <a:pt x="386" y="405"/>
                    <a:pt x="386" y="405"/>
                    <a:pt x="386" y="405"/>
                  </a:cubicBezTo>
                  <a:cubicBezTo>
                    <a:pt x="384" y="404"/>
                    <a:pt x="384" y="404"/>
                    <a:pt x="384" y="404"/>
                  </a:cubicBezTo>
                  <a:cubicBezTo>
                    <a:pt x="383" y="405"/>
                    <a:pt x="383" y="405"/>
                    <a:pt x="383" y="405"/>
                  </a:cubicBezTo>
                  <a:cubicBezTo>
                    <a:pt x="383" y="405"/>
                    <a:pt x="383" y="405"/>
                    <a:pt x="383" y="405"/>
                  </a:cubicBezTo>
                  <a:cubicBezTo>
                    <a:pt x="384" y="406"/>
                    <a:pt x="384" y="406"/>
                    <a:pt x="384" y="406"/>
                  </a:cubicBezTo>
                  <a:cubicBezTo>
                    <a:pt x="384" y="406"/>
                    <a:pt x="384" y="406"/>
                    <a:pt x="384" y="406"/>
                  </a:cubicBezTo>
                  <a:cubicBezTo>
                    <a:pt x="383" y="408"/>
                    <a:pt x="383" y="408"/>
                    <a:pt x="383" y="408"/>
                  </a:cubicBezTo>
                  <a:cubicBezTo>
                    <a:pt x="382" y="408"/>
                    <a:pt x="382" y="408"/>
                    <a:pt x="382" y="408"/>
                  </a:cubicBezTo>
                  <a:cubicBezTo>
                    <a:pt x="381" y="409"/>
                    <a:pt x="381" y="409"/>
                    <a:pt x="381" y="409"/>
                  </a:cubicBezTo>
                  <a:cubicBezTo>
                    <a:pt x="381" y="410"/>
                    <a:pt x="381" y="410"/>
                    <a:pt x="381" y="410"/>
                  </a:cubicBezTo>
                  <a:cubicBezTo>
                    <a:pt x="379" y="411"/>
                    <a:pt x="379" y="411"/>
                    <a:pt x="379" y="411"/>
                  </a:cubicBezTo>
                  <a:cubicBezTo>
                    <a:pt x="378" y="412"/>
                    <a:pt x="378" y="412"/>
                    <a:pt x="378" y="412"/>
                  </a:cubicBezTo>
                  <a:cubicBezTo>
                    <a:pt x="378" y="413"/>
                    <a:pt x="378" y="413"/>
                    <a:pt x="378" y="413"/>
                  </a:cubicBezTo>
                  <a:cubicBezTo>
                    <a:pt x="376" y="414"/>
                    <a:pt x="376" y="414"/>
                    <a:pt x="376" y="414"/>
                  </a:cubicBezTo>
                  <a:cubicBezTo>
                    <a:pt x="375" y="415"/>
                    <a:pt x="375" y="415"/>
                    <a:pt x="375" y="415"/>
                  </a:cubicBezTo>
                  <a:cubicBezTo>
                    <a:pt x="375" y="416"/>
                    <a:pt x="375" y="416"/>
                    <a:pt x="375" y="416"/>
                  </a:cubicBezTo>
                  <a:cubicBezTo>
                    <a:pt x="372" y="416"/>
                    <a:pt x="372" y="416"/>
                    <a:pt x="372" y="416"/>
                  </a:cubicBezTo>
                  <a:cubicBezTo>
                    <a:pt x="371" y="416"/>
                    <a:pt x="371" y="416"/>
                    <a:pt x="371" y="416"/>
                  </a:cubicBezTo>
                  <a:cubicBezTo>
                    <a:pt x="370" y="418"/>
                    <a:pt x="370" y="418"/>
                    <a:pt x="370" y="418"/>
                  </a:cubicBezTo>
                  <a:cubicBezTo>
                    <a:pt x="370" y="419"/>
                    <a:pt x="370" y="419"/>
                    <a:pt x="370" y="419"/>
                  </a:cubicBezTo>
                  <a:cubicBezTo>
                    <a:pt x="369" y="419"/>
                    <a:pt x="369" y="419"/>
                    <a:pt x="369" y="419"/>
                  </a:cubicBezTo>
                  <a:cubicBezTo>
                    <a:pt x="368" y="418"/>
                    <a:pt x="368" y="418"/>
                    <a:pt x="368" y="418"/>
                  </a:cubicBezTo>
                  <a:cubicBezTo>
                    <a:pt x="367" y="418"/>
                    <a:pt x="367" y="418"/>
                    <a:pt x="367" y="418"/>
                  </a:cubicBezTo>
                  <a:cubicBezTo>
                    <a:pt x="367" y="418"/>
                    <a:pt x="367" y="418"/>
                    <a:pt x="367" y="418"/>
                  </a:cubicBezTo>
                  <a:cubicBezTo>
                    <a:pt x="365" y="417"/>
                    <a:pt x="365" y="417"/>
                    <a:pt x="365" y="417"/>
                  </a:cubicBezTo>
                  <a:cubicBezTo>
                    <a:pt x="364" y="416"/>
                    <a:pt x="364" y="416"/>
                    <a:pt x="364" y="416"/>
                  </a:cubicBezTo>
                  <a:cubicBezTo>
                    <a:pt x="363" y="416"/>
                    <a:pt x="363" y="416"/>
                    <a:pt x="363" y="416"/>
                  </a:cubicBezTo>
                  <a:cubicBezTo>
                    <a:pt x="363" y="415"/>
                    <a:pt x="363" y="415"/>
                    <a:pt x="363" y="415"/>
                  </a:cubicBezTo>
                  <a:cubicBezTo>
                    <a:pt x="363" y="413"/>
                    <a:pt x="363" y="413"/>
                    <a:pt x="363" y="413"/>
                  </a:cubicBezTo>
                  <a:cubicBezTo>
                    <a:pt x="362" y="413"/>
                    <a:pt x="362" y="413"/>
                    <a:pt x="362" y="413"/>
                  </a:cubicBezTo>
                  <a:cubicBezTo>
                    <a:pt x="361" y="413"/>
                    <a:pt x="361" y="413"/>
                    <a:pt x="361" y="413"/>
                  </a:cubicBezTo>
                  <a:cubicBezTo>
                    <a:pt x="361" y="415"/>
                    <a:pt x="361" y="415"/>
                    <a:pt x="361" y="415"/>
                  </a:cubicBezTo>
                  <a:cubicBezTo>
                    <a:pt x="359" y="415"/>
                    <a:pt x="359" y="415"/>
                    <a:pt x="359" y="415"/>
                  </a:cubicBezTo>
                  <a:cubicBezTo>
                    <a:pt x="356" y="415"/>
                    <a:pt x="356" y="415"/>
                    <a:pt x="356" y="415"/>
                  </a:cubicBezTo>
                  <a:cubicBezTo>
                    <a:pt x="355" y="416"/>
                    <a:pt x="355" y="416"/>
                    <a:pt x="355" y="416"/>
                  </a:cubicBezTo>
                  <a:cubicBezTo>
                    <a:pt x="355" y="416"/>
                    <a:pt x="355" y="416"/>
                    <a:pt x="355" y="416"/>
                  </a:cubicBezTo>
                  <a:cubicBezTo>
                    <a:pt x="354" y="416"/>
                    <a:pt x="354" y="416"/>
                    <a:pt x="354" y="416"/>
                  </a:cubicBezTo>
                  <a:cubicBezTo>
                    <a:pt x="353" y="415"/>
                    <a:pt x="353" y="415"/>
                    <a:pt x="353" y="415"/>
                  </a:cubicBezTo>
                  <a:cubicBezTo>
                    <a:pt x="352" y="415"/>
                    <a:pt x="352" y="415"/>
                    <a:pt x="352" y="415"/>
                  </a:cubicBezTo>
                  <a:cubicBezTo>
                    <a:pt x="352" y="415"/>
                    <a:pt x="352" y="415"/>
                    <a:pt x="352" y="415"/>
                  </a:cubicBezTo>
                  <a:cubicBezTo>
                    <a:pt x="351" y="414"/>
                    <a:pt x="351" y="414"/>
                    <a:pt x="351" y="414"/>
                  </a:cubicBezTo>
                  <a:cubicBezTo>
                    <a:pt x="351" y="414"/>
                    <a:pt x="351" y="414"/>
                    <a:pt x="351" y="414"/>
                  </a:cubicBezTo>
                  <a:cubicBezTo>
                    <a:pt x="351" y="413"/>
                    <a:pt x="351" y="413"/>
                    <a:pt x="351" y="413"/>
                  </a:cubicBezTo>
                  <a:cubicBezTo>
                    <a:pt x="351" y="412"/>
                    <a:pt x="351" y="412"/>
                    <a:pt x="351" y="412"/>
                  </a:cubicBezTo>
                  <a:cubicBezTo>
                    <a:pt x="351" y="411"/>
                    <a:pt x="351" y="411"/>
                    <a:pt x="351" y="411"/>
                  </a:cubicBezTo>
                  <a:cubicBezTo>
                    <a:pt x="350" y="411"/>
                    <a:pt x="350" y="411"/>
                    <a:pt x="350" y="411"/>
                  </a:cubicBezTo>
                  <a:cubicBezTo>
                    <a:pt x="350" y="411"/>
                    <a:pt x="350" y="411"/>
                    <a:pt x="350" y="411"/>
                  </a:cubicBezTo>
                  <a:cubicBezTo>
                    <a:pt x="348" y="410"/>
                    <a:pt x="348" y="410"/>
                    <a:pt x="348" y="410"/>
                  </a:cubicBezTo>
                  <a:cubicBezTo>
                    <a:pt x="347" y="409"/>
                    <a:pt x="347" y="409"/>
                    <a:pt x="347" y="409"/>
                  </a:cubicBezTo>
                  <a:cubicBezTo>
                    <a:pt x="346" y="409"/>
                    <a:pt x="346" y="409"/>
                    <a:pt x="346" y="409"/>
                  </a:cubicBezTo>
                  <a:cubicBezTo>
                    <a:pt x="346" y="408"/>
                    <a:pt x="346" y="408"/>
                    <a:pt x="346" y="408"/>
                  </a:cubicBezTo>
                  <a:cubicBezTo>
                    <a:pt x="345" y="406"/>
                    <a:pt x="345" y="406"/>
                    <a:pt x="345" y="406"/>
                  </a:cubicBezTo>
                  <a:cubicBezTo>
                    <a:pt x="343" y="405"/>
                    <a:pt x="343" y="405"/>
                    <a:pt x="343" y="405"/>
                  </a:cubicBezTo>
                  <a:cubicBezTo>
                    <a:pt x="341" y="404"/>
                    <a:pt x="341" y="404"/>
                    <a:pt x="341" y="404"/>
                  </a:cubicBezTo>
                  <a:cubicBezTo>
                    <a:pt x="339" y="404"/>
                    <a:pt x="339" y="404"/>
                    <a:pt x="339" y="404"/>
                  </a:cubicBezTo>
                  <a:cubicBezTo>
                    <a:pt x="336" y="405"/>
                    <a:pt x="336" y="405"/>
                    <a:pt x="336" y="405"/>
                  </a:cubicBezTo>
                  <a:cubicBezTo>
                    <a:pt x="336" y="405"/>
                    <a:pt x="336" y="405"/>
                    <a:pt x="336" y="405"/>
                  </a:cubicBezTo>
                  <a:cubicBezTo>
                    <a:pt x="337" y="406"/>
                    <a:pt x="337" y="406"/>
                    <a:pt x="337" y="406"/>
                  </a:cubicBezTo>
                  <a:cubicBezTo>
                    <a:pt x="336" y="406"/>
                    <a:pt x="336" y="406"/>
                    <a:pt x="336" y="406"/>
                  </a:cubicBezTo>
                  <a:cubicBezTo>
                    <a:pt x="335" y="407"/>
                    <a:pt x="335" y="407"/>
                    <a:pt x="335" y="407"/>
                  </a:cubicBezTo>
                  <a:cubicBezTo>
                    <a:pt x="334" y="407"/>
                    <a:pt x="334" y="407"/>
                    <a:pt x="334" y="407"/>
                  </a:cubicBezTo>
                  <a:cubicBezTo>
                    <a:pt x="333" y="407"/>
                    <a:pt x="333" y="407"/>
                    <a:pt x="333" y="407"/>
                  </a:cubicBezTo>
                  <a:cubicBezTo>
                    <a:pt x="331" y="406"/>
                    <a:pt x="331" y="406"/>
                    <a:pt x="331" y="406"/>
                  </a:cubicBezTo>
                  <a:cubicBezTo>
                    <a:pt x="330" y="407"/>
                    <a:pt x="330" y="407"/>
                    <a:pt x="330" y="407"/>
                  </a:cubicBezTo>
                  <a:cubicBezTo>
                    <a:pt x="329" y="407"/>
                    <a:pt x="329" y="407"/>
                    <a:pt x="329" y="407"/>
                  </a:cubicBezTo>
                  <a:cubicBezTo>
                    <a:pt x="328" y="407"/>
                    <a:pt x="328" y="407"/>
                    <a:pt x="328" y="407"/>
                  </a:cubicBezTo>
                  <a:cubicBezTo>
                    <a:pt x="327" y="406"/>
                    <a:pt x="327" y="406"/>
                    <a:pt x="327" y="406"/>
                  </a:cubicBezTo>
                  <a:cubicBezTo>
                    <a:pt x="326" y="406"/>
                    <a:pt x="326" y="406"/>
                    <a:pt x="326" y="406"/>
                  </a:cubicBezTo>
                  <a:cubicBezTo>
                    <a:pt x="326" y="405"/>
                    <a:pt x="326" y="405"/>
                    <a:pt x="326" y="405"/>
                  </a:cubicBezTo>
                  <a:cubicBezTo>
                    <a:pt x="326" y="404"/>
                    <a:pt x="326" y="404"/>
                    <a:pt x="326" y="404"/>
                  </a:cubicBezTo>
                  <a:cubicBezTo>
                    <a:pt x="324" y="403"/>
                    <a:pt x="324" y="403"/>
                    <a:pt x="324" y="403"/>
                  </a:cubicBezTo>
                  <a:cubicBezTo>
                    <a:pt x="323" y="404"/>
                    <a:pt x="323" y="404"/>
                    <a:pt x="323" y="404"/>
                  </a:cubicBezTo>
                  <a:cubicBezTo>
                    <a:pt x="323" y="405"/>
                    <a:pt x="323" y="405"/>
                    <a:pt x="323" y="405"/>
                  </a:cubicBezTo>
                  <a:cubicBezTo>
                    <a:pt x="323" y="405"/>
                    <a:pt x="323" y="405"/>
                    <a:pt x="323" y="405"/>
                  </a:cubicBezTo>
                  <a:cubicBezTo>
                    <a:pt x="323" y="406"/>
                    <a:pt x="323" y="406"/>
                    <a:pt x="323" y="406"/>
                  </a:cubicBezTo>
                  <a:cubicBezTo>
                    <a:pt x="322" y="407"/>
                    <a:pt x="322" y="407"/>
                    <a:pt x="322" y="407"/>
                  </a:cubicBezTo>
                  <a:cubicBezTo>
                    <a:pt x="321" y="407"/>
                    <a:pt x="321" y="407"/>
                    <a:pt x="321" y="407"/>
                  </a:cubicBezTo>
                  <a:cubicBezTo>
                    <a:pt x="305" y="388"/>
                    <a:pt x="305" y="388"/>
                    <a:pt x="305" y="388"/>
                  </a:cubicBezTo>
                  <a:cubicBezTo>
                    <a:pt x="294" y="379"/>
                    <a:pt x="294" y="379"/>
                    <a:pt x="294" y="379"/>
                  </a:cubicBezTo>
                  <a:cubicBezTo>
                    <a:pt x="293" y="378"/>
                    <a:pt x="293" y="378"/>
                    <a:pt x="293" y="378"/>
                  </a:cubicBezTo>
                  <a:cubicBezTo>
                    <a:pt x="294" y="378"/>
                    <a:pt x="294" y="378"/>
                    <a:pt x="294" y="378"/>
                  </a:cubicBezTo>
                  <a:cubicBezTo>
                    <a:pt x="295" y="377"/>
                    <a:pt x="295" y="377"/>
                    <a:pt x="295" y="377"/>
                  </a:cubicBezTo>
                  <a:cubicBezTo>
                    <a:pt x="295" y="376"/>
                    <a:pt x="295" y="376"/>
                    <a:pt x="295" y="376"/>
                  </a:cubicBezTo>
                  <a:cubicBezTo>
                    <a:pt x="295" y="375"/>
                    <a:pt x="295" y="375"/>
                    <a:pt x="295" y="375"/>
                  </a:cubicBezTo>
                  <a:cubicBezTo>
                    <a:pt x="293" y="376"/>
                    <a:pt x="293" y="376"/>
                    <a:pt x="293" y="376"/>
                  </a:cubicBezTo>
                  <a:cubicBezTo>
                    <a:pt x="292" y="376"/>
                    <a:pt x="292" y="376"/>
                    <a:pt x="292" y="376"/>
                  </a:cubicBezTo>
                  <a:cubicBezTo>
                    <a:pt x="291" y="377"/>
                    <a:pt x="291" y="377"/>
                    <a:pt x="291" y="377"/>
                  </a:cubicBezTo>
                  <a:cubicBezTo>
                    <a:pt x="290" y="378"/>
                    <a:pt x="290" y="378"/>
                    <a:pt x="290" y="378"/>
                  </a:cubicBezTo>
                  <a:cubicBezTo>
                    <a:pt x="288" y="379"/>
                    <a:pt x="288" y="379"/>
                    <a:pt x="288" y="379"/>
                  </a:cubicBezTo>
                  <a:cubicBezTo>
                    <a:pt x="288" y="380"/>
                    <a:pt x="288" y="380"/>
                    <a:pt x="288" y="380"/>
                  </a:cubicBezTo>
                  <a:cubicBezTo>
                    <a:pt x="287" y="381"/>
                    <a:pt x="287" y="381"/>
                    <a:pt x="287" y="381"/>
                  </a:cubicBezTo>
                  <a:cubicBezTo>
                    <a:pt x="287" y="382"/>
                    <a:pt x="287" y="382"/>
                    <a:pt x="287" y="382"/>
                  </a:cubicBezTo>
                  <a:cubicBezTo>
                    <a:pt x="286" y="383"/>
                    <a:pt x="286" y="383"/>
                    <a:pt x="286" y="383"/>
                  </a:cubicBezTo>
                  <a:cubicBezTo>
                    <a:pt x="284" y="383"/>
                    <a:pt x="284" y="383"/>
                    <a:pt x="284" y="383"/>
                  </a:cubicBezTo>
                  <a:cubicBezTo>
                    <a:pt x="283" y="383"/>
                    <a:pt x="283" y="383"/>
                    <a:pt x="283" y="383"/>
                  </a:cubicBezTo>
                  <a:cubicBezTo>
                    <a:pt x="283" y="385"/>
                    <a:pt x="283" y="385"/>
                    <a:pt x="283" y="385"/>
                  </a:cubicBezTo>
                  <a:cubicBezTo>
                    <a:pt x="282" y="385"/>
                    <a:pt x="282" y="385"/>
                    <a:pt x="282" y="385"/>
                  </a:cubicBezTo>
                  <a:cubicBezTo>
                    <a:pt x="282" y="385"/>
                    <a:pt x="282" y="385"/>
                    <a:pt x="282" y="385"/>
                  </a:cubicBezTo>
                  <a:cubicBezTo>
                    <a:pt x="279" y="384"/>
                    <a:pt x="279" y="384"/>
                    <a:pt x="279" y="384"/>
                  </a:cubicBezTo>
                  <a:cubicBezTo>
                    <a:pt x="278" y="385"/>
                    <a:pt x="278" y="385"/>
                    <a:pt x="278" y="385"/>
                  </a:cubicBezTo>
                  <a:cubicBezTo>
                    <a:pt x="277" y="386"/>
                    <a:pt x="277" y="386"/>
                    <a:pt x="277" y="386"/>
                  </a:cubicBezTo>
                  <a:cubicBezTo>
                    <a:pt x="276" y="386"/>
                    <a:pt x="276" y="386"/>
                    <a:pt x="276" y="386"/>
                  </a:cubicBezTo>
                  <a:cubicBezTo>
                    <a:pt x="275" y="384"/>
                    <a:pt x="275" y="384"/>
                    <a:pt x="275" y="384"/>
                  </a:cubicBezTo>
                  <a:cubicBezTo>
                    <a:pt x="275" y="383"/>
                    <a:pt x="275" y="383"/>
                    <a:pt x="275" y="383"/>
                  </a:cubicBezTo>
                  <a:cubicBezTo>
                    <a:pt x="276" y="382"/>
                    <a:pt x="276" y="382"/>
                    <a:pt x="276" y="382"/>
                  </a:cubicBezTo>
                  <a:cubicBezTo>
                    <a:pt x="276" y="381"/>
                    <a:pt x="276" y="381"/>
                    <a:pt x="276" y="381"/>
                  </a:cubicBezTo>
                  <a:cubicBezTo>
                    <a:pt x="276" y="381"/>
                    <a:pt x="276" y="381"/>
                    <a:pt x="276" y="381"/>
                  </a:cubicBezTo>
                  <a:cubicBezTo>
                    <a:pt x="275" y="381"/>
                    <a:pt x="275" y="381"/>
                    <a:pt x="275" y="381"/>
                  </a:cubicBezTo>
                  <a:cubicBezTo>
                    <a:pt x="274" y="381"/>
                    <a:pt x="274" y="381"/>
                    <a:pt x="274" y="381"/>
                  </a:cubicBezTo>
                  <a:cubicBezTo>
                    <a:pt x="272" y="380"/>
                    <a:pt x="272" y="380"/>
                    <a:pt x="272" y="380"/>
                  </a:cubicBezTo>
                  <a:cubicBezTo>
                    <a:pt x="270" y="380"/>
                    <a:pt x="270" y="380"/>
                    <a:pt x="270" y="380"/>
                  </a:cubicBezTo>
                  <a:cubicBezTo>
                    <a:pt x="271" y="381"/>
                    <a:pt x="271" y="381"/>
                    <a:pt x="271" y="381"/>
                  </a:cubicBezTo>
                  <a:cubicBezTo>
                    <a:pt x="271" y="382"/>
                    <a:pt x="271" y="382"/>
                    <a:pt x="271" y="382"/>
                  </a:cubicBezTo>
                  <a:cubicBezTo>
                    <a:pt x="270" y="382"/>
                    <a:pt x="270" y="382"/>
                    <a:pt x="270" y="382"/>
                  </a:cubicBezTo>
                  <a:cubicBezTo>
                    <a:pt x="270" y="383"/>
                    <a:pt x="270" y="383"/>
                    <a:pt x="270" y="383"/>
                  </a:cubicBezTo>
                  <a:cubicBezTo>
                    <a:pt x="269" y="381"/>
                    <a:pt x="269" y="381"/>
                    <a:pt x="269" y="381"/>
                  </a:cubicBezTo>
                  <a:cubicBezTo>
                    <a:pt x="269" y="379"/>
                    <a:pt x="269" y="379"/>
                    <a:pt x="269" y="379"/>
                  </a:cubicBezTo>
                  <a:cubicBezTo>
                    <a:pt x="266" y="377"/>
                    <a:pt x="266" y="377"/>
                    <a:pt x="266" y="377"/>
                  </a:cubicBezTo>
                  <a:cubicBezTo>
                    <a:pt x="266" y="378"/>
                    <a:pt x="266" y="378"/>
                    <a:pt x="266" y="378"/>
                  </a:cubicBezTo>
                  <a:cubicBezTo>
                    <a:pt x="266" y="379"/>
                    <a:pt x="266" y="379"/>
                    <a:pt x="266" y="379"/>
                  </a:cubicBezTo>
                  <a:cubicBezTo>
                    <a:pt x="266" y="380"/>
                    <a:pt x="266" y="380"/>
                    <a:pt x="266" y="380"/>
                  </a:cubicBezTo>
                  <a:cubicBezTo>
                    <a:pt x="266" y="380"/>
                    <a:pt x="266" y="380"/>
                    <a:pt x="266" y="380"/>
                  </a:cubicBezTo>
                  <a:cubicBezTo>
                    <a:pt x="265" y="379"/>
                    <a:pt x="265" y="379"/>
                    <a:pt x="265" y="379"/>
                  </a:cubicBezTo>
                  <a:cubicBezTo>
                    <a:pt x="264" y="379"/>
                    <a:pt x="264" y="379"/>
                    <a:pt x="264" y="379"/>
                  </a:cubicBezTo>
                  <a:cubicBezTo>
                    <a:pt x="264" y="380"/>
                    <a:pt x="264" y="380"/>
                    <a:pt x="264" y="380"/>
                  </a:cubicBezTo>
                  <a:cubicBezTo>
                    <a:pt x="263" y="380"/>
                    <a:pt x="263" y="380"/>
                    <a:pt x="263" y="380"/>
                  </a:cubicBezTo>
                  <a:cubicBezTo>
                    <a:pt x="262" y="380"/>
                    <a:pt x="262" y="380"/>
                    <a:pt x="262" y="380"/>
                  </a:cubicBezTo>
                  <a:cubicBezTo>
                    <a:pt x="261" y="380"/>
                    <a:pt x="261" y="380"/>
                    <a:pt x="261" y="380"/>
                  </a:cubicBezTo>
                  <a:cubicBezTo>
                    <a:pt x="260" y="380"/>
                    <a:pt x="260" y="380"/>
                    <a:pt x="260" y="380"/>
                  </a:cubicBezTo>
                  <a:cubicBezTo>
                    <a:pt x="260" y="379"/>
                    <a:pt x="260" y="379"/>
                    <a:pt x="260" y="379"/>
                  </a:cubicBezTo>
                  <a:cubicBezTo>
                    <a:pt x="261" y="378"/>
                    <a:pt x="261" y="378"/>
                    <a:pt x="261" y="378"/>
                  </a:cubicBezTo>
                  <a:cubicBezTo>
                    <a:pt x="261" y="378"/>
                    <a:pt x="261" y="378"/>
                    <a:pt x="261" y="378"/>
                  </a:cubicBezTo>
                  <a:cubicBezTo>
                    <a:pt x="261" y="377"/>
                    <a:pt x="261" y="377"/>
                    <a:pt x="261" y="377"/>
                  </a:cubicBezTo>
                  <a:cubicBezTo>
                    <a:pt x="261" y="376"/>
                    <a:pt x="261" y="376"/>
                    <a:pt x="261" y="376"/>
                  </a:cubicBezTo>
                  <a:cubicBezTo>
                    <a:pt x="261" y="375"/>
                    <a:pt x="261" y="375"/>
                    <a:pt x="261" y="375"/>
                  </a:cubicBezTo>
                  <a:cubicBezTo>
                    <a:pt x="260" y="375"/>
                    <a:pt x="260" y="375"/>
                    <a:pt x="260" y="375"/>
                  </a:cubicBezTo>
                  <a:cubicBezTo>
                    <a:pt x="259" y="373"/>
                    <a:pt x="259" y="373"/>
                    <a:pt x="259" y="373"/>
                  </a:cubicBezTo>
                  <a:cubicBezTo>
                    <a:pt x="259" y="372"/>
                    <a:pt x="259" y="372"/>
                    <a:pt x="259" y="372"/>
                  </a:cubicBezTo>
                  <a:cubicBezTo>
                    <a:pt x="258" y="372"/>
                    <a:pt x="258" y="372"/>
                    <a:pt x="258" y="372"/>
                  </a:cubicBezTo>
                  <a:cubicBezTo>
                    <a:pt x="258" y="370"/>
                    <a:pt x="258" y="370"/>
                    <a:pt x="258" y="370"/>
                  </a:cubicBezTo>
                  <a:cubicBezTo>
                    <a:pt x="256" y="370"/>
                    <a:pt x="256" y="370"/>
                    <a:pt x="256" y="370"/>
                  </a:cubicBezTo>
                  <a:cubicBezTo>
                    <a:pt x="255" y="371"/>
                    <a:pt x="255" y="371"/>
                    <a:pt x="255" y="371"/>
                  </a:cubicBezTo>
                  <a:cubicBezTo>
                    <a:pt x="253" y="371"/>
                    <a:pt x="253" y="371"/>
                    <a:pt x="253" y="371"/>
                  </a:cubicBezTo>
                  <a:cubicBezTo>
                    <a:pt x="252" y="370"/>
                    <a:pt x="252" y="370"/>
                    <a:pt x="252" y="370"/>
                  </a:cubicBezTo>
                  <a:cubicBezTo>
                    <a:pt x="250" y="370"/>
                    <a:pt x="250" y="370"/>
                    <a:pt x="250" y="370"/>
                  </a:cubicBezTo>
                  <a:cubicBezTo>
                    <a:pt x="249" y="369"/>
                    <a:pt x="249" y="369"/>
                    <a:pt x="249" y="369"/>
                  </a:cubicBezTo>
                  <a:cubicBezTo>
                    <a:pt x="248" y="370"/>
                    <a:pt x="248" y="370"/>
                    <a:pt x="248" y="370"/>
                  </a:cubicBezTo>
                  <a:cubicBezTo>
                    <a:pt x="247" y="369"/>
                    <a:pt x="247" y="369"/>
                    <a:pt x="247" y="369"/>
                  </a:cubicBezTo>
                  <a:cubicBezTo>
                    <a:pt x="246" y="370"/>
                    <a:pt x="246" y="370"/>
                    <a:pt x="246" y="370"/>
                  </a:cubicBezTo>
                  <a:cubicBezTo>
                    <a:pt x="245" y="371"/>
                    <a:pt x="245" y="371"/>
                    <a:pt x="245" y="371"/>
                  </a:cubicBezTo>
                  <a:cubicBezTo>
                    <a:pt x="244" y="371"/>
                    <a:pt x="244" y="371"/>
                    <a:pt x="244" y="371"/>
                  </a:cubicBezTo>
                  <a:cubicBezTo>
                    <a:pt x="243" y="372"/>
                    <a:pt x="243" y="372"/>
                    <a:pt x="243" y="372"/>
                  </a:cubicBezTo>
                  <a:cubicBezTo>
                    <a:pt x="244" y="373"/>
                    <a:pt x="244" y="373"/>
                    <a:pt x="244" y="373"/>
                  </a:cubicBezTo>
                  <a:cubicBezTo>
                    <a:pt x="244" y="374"/>
                    <a:pt x="244" y="374"/>
                    <a:pt x="244" y="374"/>
                  </a:cubicBezTo>
                  <a:cubicBezTo>
                    <a:pt x="242" y="374"/>
                    <a:pt x="242" y="374"/>
                    <a:pt x="242" y="374"/>
                  </a:cubicBezTo>
                  <a:cubicBezTo>
                    <a:pt x="241" y="374"/>
                    <a:pt x="241" y="374"/>
                    <a:pt x="241" y="374"/>
                  </a:cubicBezTo>
                  <a:cubicBezTo>
                    <a:pt x="240" y="375"/>
                    <a:pt x="240" y="375"/>
                    <a:pt x="240" y="375"/>
                  </a:cubicBezTo>
                  <a:cubicBezTo>
                    <a:pt x="239" y="375"/>
                    <a:pt x="239" y="375"/>
                    <a:pt x="239" y="375"/>
                  </a:cubicBezTo>
                  <a:cubicBezTo>
                    <a:pt x="238" y="376"/>
                    <a:pt x="238" y="376"/>
                    <a:pt x="238" y="376"/>
                  </a:cubicBezTo>
                  <a:cubicBezTo>
                    <a:pt x="238" y="376"/>
                    <a:pt x="238" y="376"/>
                    <a:pt x="238" y="376"/>
                  </a:cubicBezTo>
                  <a:cubicBezTo>
                    <a:pt x="235" y="377"/>
                    <a:pt x="235" y="377"/>
                    <a:pt x="235" y="377"/>
                  </a:cubicBezTo>
                  <a:cubicBezTo>
                    <a:pt x="234" y="378"/>
                    <a:pt x="234" y="378"/>
                    <a:pt x="234" y="378"/>
                  </a:cubicBezTo>
                  <a:cubicBezTo>
                    <a:pt x="232" y="379"/>
                    <a:pt x="232" y="379"/>
                    <a:pt x="232" y="379"/>
                  </a:cubicBezTo>
                  <a:cubicBezTo>
                    <a:pt x="232" y="378"/>
                    <a:pt x="232" y="378"/>
                    <a:pt x="232" y="378"/>
                  </a:cubicBezTo>
                  <a:cubicBezTo>
                    <a:pt x="231" y="378"/>
                    <a:pt x="231" y="378"/>
                    <a:pt x="231" y="378"/>
                  </a:cubicBezTo>
                  <a:cubicBezTo>
                    <a:pt x="230" y="378"/>
                    <a:pt x="230" y="378"/>
                    <a:pt x="230" y="378"/>
                  </a:cubicBezTo>
                  <a:cubicBezTo>
                    <a:pt x="230" y="379"/>
                    <a:pt x="230" y="379"/>
                    <a:pt x="230" y="379"/>
                  </a:cubicBezTo>
                  <a:cubicBezTo>
                    <a:pt x="228" y="379"/>
                    <a:pt x="228" y="379"/>
                    <a:pt x="228" y="379"/>
                  </a:cubicBezTo>
                  <a:cubicBezTo>
                    <a:pt x="228" y="380"/>
                    <a:pt x="228" y="380"/>
                    <a:pt x="228" y="380"/>
                  </a:cubicBezTo>
                  <a:cubicBezTo>
                    <a:pt x="228" y="381"/>
                    <a:pt x="228" y="381"/>
                    <a:pt x="228" y="381"/>
                  </a:cubicBezTo>
                  <a:cubicBezTo>
                    <a:pt x="227" y="382"/>
                    <a:pt x="227" y="382"/>
                    <a:pt x="227" y="382"/>
                  </a:cubicBezTo>
                  <a:cubicBezTo>
                    <a:pt x="226" y="381"/>
                    <a:pt x="226" y="381"/>
                    <a:pt x="226" y="381"/>
                  </a:cubicBezTo>
                  <a:cubicBezTo>
                    <a:pt x="226" y="381"/>
                    <a:pt x="226" y="381"/>
                    <a:pt x="226" y="381"/>
                  </a:cubicBezTo>
                  <a:cubicBezTo>
                    <a:pt x="225" y="382"/>
                    <a:pt x="225" y="382"/>
                    <a:pt x="225" y="382"/>
                  </a:cubicBezTo>
                  <a:cubicBezTo>
                    <a:pt x="223" y="382"/>
                    <a:pt x="223" y="382"/>
                    <a:pt x="223" y="382"/>
                  </a:cubicBezTo>
                  <a:cubicBezTo>
                    <a:pt x="221" y="383"/>
                    <a:pt x="221" y="383"/>
                    <a:pt x="221" y="383"/>
                  </a:cubicBezTo>
                  <a:cubicBezTo>
                    <a:pt x="221" y="384"/>
                    <a:pt x="221" y="384"/>
                    <a:pt x="221" y="384"/>
                  </a:cubicBezTo>
                  <a:cubicBezTo>
                    <a:pt x="219" y="384"/>
                    <a:pt x="219" y="384"/>
                    <a:pt x="219" y="384"/>
                  </a:cubicBezTo>
                  <a:cubicBezTo>
                    <a:pt x="218" y="385"/>
                    <a:pt x="218" y="385"/>
                    <a:pt x="218" y="385"/>
                  </a:cubicBezTo>
                  <a:cubicBezTo>
                    <a:pt x="216" y="385"/>
                    <a:pt x="216" y="385"/>
                    <a:pt x="216" y="385"/>
                  </a:cubicBezTo>
                  <a:cubicBezTo>
                    <a:pt x="214" y="385"/>
                    <a:pt x="214" y="385"/>
                    <a:pt x="214" y="385"/>
                  </a:cubicBezTo>
                  <a:cubicBezTo>
                    <a:pt x="214" y="386"/>
                    <a:pt x="214" y="386"/>
                    <a:pt x="214" y="386"/>
                  </a:cubicBezTo>
                  <a:cubicBezTo>
                    <a:pt x="213" y="387"/>
                    <a:pt x="213" y="387"/>
                    <a:pt x="213" y="387"/>
                  </a:cubicBezTo>
                  <a:cubicBezTo>
                    <a:pt x="213" y="386"/>
                    <a:pt x="213" y="386"/>
                    <a:pt x="213" y="386"/>
                  </a:cubicBezTo>
                  <a:cubicBezTo>
                    <a:pt x="212" y="386"/>
                    <a:pt x="212" y="386"/>
                    <a:pt x="212" y="386"/>
                  </a:cubicBezTo>
                  <a:cubicBezTo>
                    <a:pt x="210" y="387"/>
                    <a:pt x="210" y="387"/>
                    <a:pt x="210" y="387"/>
                  </a:cubicBezTo>
                  <a:cubicBezTo>
                    <a:pt x="210" y="387"/>
                    <a:pt x="210" y="387"/>
                    <a:pt x="210" y="387"/>
                  </a:cubicBezTo>
                  <a:cubicBezTo>
                    <a:pt x="210" y="388"/>
                    <a:pt x="210" y="388"/>
                    <a:pt x="210" y="388"/>
                  </a:cubicBezTo>
                  <a:cubicBezTo>
                    <a:pt x="209" y="387"/>
                    <a:pt x="209" y="387"/>
                    <a:pt x="209" y="387"/>
                  </a:cubicBezTo>
                  <a:cubicBezTo>
                    <a:pt x="207" y="387"/>
                    <a:pt x="207" y="387"/>
                    <a:pt x="207" y="387"/>
                  </a:cubicBezTo>
                  <a:cubicBezTo>
                    <a:pt x="207" y="387"/>
                    <a:pt x="207" y="387"/>
                    <a:pt x="207" y="387"/>
                  </a:cubicBezTo>
                  <a:cubicBezTo>
                    <a:pt x="206" y="387"/>
                    <a:pt x="206" y="387"/>
                    <a:pt x="206" y="387"/>
                  </a:cubicBezTo>
                  <a:cubicBezTo>
                    <a:pt x="205" y="387"/>
                    <a:pt x="205" y="387"/>
                    <a:pt x="205" y="387"/>
                  </a:cubicBezTo>
                  <a:cubicBezTo>
                    <a:pt x="204" y="387"/>
                    <a:pt x="204" y="387"/>
                    <a:pt x="204" y="387"/>
                  </a:cubicBezTo>
                  <a:cubicBezTo>
                    <a:pt x="204" y="388"/>
                    <a:pt x="204" y="388"/>
                    <a:pt x="204" y="388"/>
                  </a:cubicBezTo>
                  <a:cubicBezTo>
                    <a:pt x="204" y="389"/>
                    <a:pt x="204" y="389"/>
                    <a:pt x="204" y="389"/>
                  </a:cubicBezTo>
                  <a:cubicBezTo>
                    <a:pt x="204" y="390"/>
                    <a:pt x="204" y="390"/>
                    <a:pt x="204" y="390"/>
                  </a:cubicBezTo>
                  <a:cubicBezTo>
                    <a:pt x="205" y="390"/>
                    <a:pt x="205" y="390"/>
                    <a:pt x="205" y="390"/>
                  </a:cubicBezTo>
                  <a:cubicBezTo>
                    <a:pt x="206" y="390"/>
                    <a:pt x="206" y="390"/>
                    <a:pt x="206" y="390"/>
                  </a:cubicBezTo>
                  <a:cubicBezTo>
                    <a:pt x="207" y="391"/>
                    <a:pt x="207" y="391"/>
                    <a:pt x="207" y="391"/>
                  </a:cubicBezTo>
                  <a:cubicBezTo>
                    <a:pt x="205" y="392"/>
                    <a:pt x="205" y="392"/>
                    <a:pt x="205" y="392"/>
                  </a:cubicBezTo>
                  <a:cubicBezTo>
                    <a:pt x="205" y="392"/>
                    <a:pt x="205" y="392"/>
                    <a:pt x="205" y="392"/>
                  </a:cubicBezTo>
                  <a:cubicBezTo>
                    <a:pt x="205" y="393"/>
                    <a:pt x="205" y="393"/>
                    <a:pt x="205" y="393"/>
                  </a:cubicBezTo>
                  <a:cubicBezTo>
                    <a:pt x="206" y="393"/>
                    <a:pt x="206" y="393"/>
                    <a:pt x="206" y="393"/>
                  </a:cubicBezTo>
                  <a:cubicBezTo>
                    <a:pt x="208" y="393"/>
                    <a:pt x="208" y="393"/>
                    <a:pt x="208" y="393"/>
                  </a:cubicBezTo>
                  <a:cubicBezTo>
                    <a:pt x="209" y="393"/>
                    <a:pt x="209" y="393"/>
                    <a:pt x="209" y="393"/>
                  </a:cubicBezTo>
                  <a:cubicBezTo>
                    <a:pt x="209" y="393"/>
                    <a:pt x="209" y="393"/>
                    <a:pt x="209" y="393"/>
                  </a:cubicBezTo>
                  <a:cubicBezTo>
                    <a:pt x="210" y="394"/>
                    <a:pt x="210" y="394"/>
                    <a:pt x="210" y="394"/>
                  </a:cubicBezTo>
                  <a:cubicBezTo>
                    <a:pt x="212" y="394"/>
                    <a:pt x="212" y="394"/>
                    <a:pt x="212" y="394"/>
                  </a:cubicBezTo>
                  <a:cubicBezTo>
                    <a:pt x="212" y="395"/>
                    <a:pt x="212" y="395"/>
                    <a:pt x="212" y="395"/>
                  </a:cubicBezTo>
                  <a:cubicBezTo>
                    <a:pt x="211" y="396"/>
                    <a:pt x="211" y="396"/>
                    <a:pt x="211" y="396"/>
                  </a:cubicBezTo>
                  <a:cubicBezTo>
                    <a:pt x="210" y="396"/>
                    <a:pt x="210" y="396"/>
                    <a:pt x="210" y="396"/>
                  </a:cubicBezTo>
                  <a:cubicBezTo>
                    <a:pt x="207" y="396"/>
                    <a:pt x="207" y="396"/>
                    <a:pt x="207" y="396"/>
                  </a:cubicBezTo>
                  <a:cubicBezTo>
                    <a:pt x="206" y="397"/>
                    <a:pt x="206" y="397"/>
                    <a:pt x="206" y="397"/>
                  </a:cubicBezTo>
                  <a:cubicBezTo>
                    <a:pt x="204" y="399"/>
                    <a:pt x="204" y="399"/>
                    <a:pt x="204" y="399"/>
                  </a:cubicBezTo>
                  <a:cubicBezTo>
                    <a:pt x="205" y="401"/>
                    <a:pt x="205" y="401"/>
                    <a:pt x="205" y="401"/>
                  </a:cubicBezTo>
                  <a:cubicBezTo>
                    <a:pt x="205" y="401"/>
                    <a:pt x="205" y="401"/>
                    <a:pt x="205" y="401"/>
                  </a:cubicBezTo>
                  <a:cubicBezTo>
                    <a:pt x="206" y="402"/>
                    <a:pt x="206" y="402"/>
                    <a:pt x="206" y="402"/>
                  </a:cubicBezTo>
                  <a:cubicBezTo>
                    <a:pt x="205" y="403"/>
                    <a:pt x="205" y="403"/>
                    <a:pt x="205" y="403"/>
                  </a:cubicBezTo>
                  <a:cubicBezTo>
                    <a:pt x="205" y="405"/>
                    <a:pt x="205" y="405"/>
                    <a:pt x="205" y="405"/>
                  </a:cubicBezTo>
                  <a:cubicBezTo>
                    <a:pt x="203" y="405"/>
                    <a:pt x="203" y="405"/>
                    <a:pt x="203" y="405"/>
                  </a:cubicBezTo>
                  <a:cubicBezTo>
                    <a:pt x="203" y="405"/>
                    <a:pt x="203" y="405"/>
                    <a:pt x="203" y="405"/>
                  </a:cubicBezTo>
                  <a:cubicBezTo>
                    <a:pt x="204" y="406"/>
                    <a:pt x="204" y="406"/>
                    <a:pt x="204" y="406"/>
                  </a:cubicBezTo>
                  <a:cubicBezTo>
                    <a:pt x="204" y="407"/>
                    <a:pt x="204" y="407"/>
                    <a:pt x="204" y="407"/>
                  </a:cubicBezTo>
                  <a:cubicBezTo>
                    <a:pt x="205" y="407"/>
                    <a:pt x="205" y="407"/>
                    <a:pt x="205" y="407"/>
                  </a:cubicBezTo>
                  <a:cubicBezTo>
                    <a:pt x="206" y="408"/>
                    <a:pt x="206" y="408"/>
                    <a:pt x="206" y="408"/>
                  </a:cubicBezTo>
                  <a:cubicBezTo>
                    <a:pt x="208" y="408"/>
                    <a:pt x="208" y="408"/>
                    <a:pt x="208" y="408"/>
                  </a:cubicBezTo>
                  <a:cubicBezTo>
                    <a:pt x="208" y="409"/>
                    <a:pt x="208" y="409"/>
                    <a:pt x="208" y="409"/>
                  </a:cubicBezTo>
                  <a:cubicBezTo>
                    <a:pt x="209" y="410"/>
                    <a:pt x="209" y="410"/>
                    <a:pt x="209" y="410"/>
                  </a:cubicBezTo>
                  <a:cubicBezTo>
                    <a:pt x="211" y="410"/>
                    <a:pt x="211" y="410"/>
                    <a:pt x="211" y="410"/>
                  </a:cubicBezTo>
                  <a:cubicBezTo>
                    <a:pt x="211" y="410"/>
                    <a:pt x="211" y="410"/>
                    <a:pt x="211" y="410"/>
                  </a:cubicBezTo>
                  <a:cubicBezTo>
                    <a:pt x="212" y="415"/>
                    <a:pt x="212" y="415"/>
                    <a:pt x="212" y="415"/>
                  </a:cubicBezTo>
                  <a:cubicBezTo>
                    <a:pt x="211" y="416"/>
                    <a:pt x="211" y="416"/>
                    <a:pt x="211" y="416"/>
                  </a:cubicBezTo>
                  <a:cubicBezTo>
                    <a:pt x="209" y="417"/>
                    <a:pt x="209" y="417"/>
                    <a:pt x="209" y="417"/>
                  </a:cubicBezTo>
                  <a:cubicBezTo>
                    <a:pt x="207" y="417"/>
                    <a:pt x="207" y="417"/>
                    <a:pt x="207" y="417"/>
                  </a:cubicBezTo>
                  <a:cubicBezTo>
                    <a:pt x="205" y="415"/>
                    <a:pt x="205" y="415"/>
                    <a:pt x="205" y="415"/>
                  </a:cubicBezTo>
                  <a:cubicBezTo>
                    <a:pt x="205" y="416"/>
                    <a:pt x="205" y="416"/>
                    <a:pt x="205" y="416"/>
                  </a:cubicBezTo>
                  <a:cubicBezTo>
                    <a:pt x="205" y="417"/>
                    <a:pt x="205" y="417"/>
                    <a:pt x="205" y="417"/>
                  </a:cubicBezTo>
                  <a:cubicBezTo>
                    <a:pt x="204" y="419"/>
                    <a:pt x="204" y="419"/>
                    <a:pt x="204" y="419"/>
                  </a:cubicBezTo>
                  <a:cubicBezTo>
                    <a:pt x="203" y="419"/>
                    <a:pt x="203" y="419"/>
                    <a:pt x="203" y="419"/>
                  </a:cubicBezTo>
                  <a:cubicBezTo>
                    <a:pt x="200" y="418"/>
                    <a:pt x="200" y="418"/>
                    <a:pt x="200" y="418"/>
                  </a:cubicBezTo>
                  <a:cubicBezTo>
                    <a:pt x="198" y="418"/>
                    <a:pt x="198" y="418"/>
                    <a:pt x="198" y="418"/>
                  </a:cubicBezTo>
                  <a:cubicBezTo>
                    <a:pt x="198" y="417"/>
                    <a:pt x="198" y="417"/>
                    <a:pt x="198" y="417"/>
                  </a:cubicBezTo>
                  <a:cubicBezTo>
                    <a:pt x="197" y="418"/>
                    <a:pt x="197" y="418"/>
                    <a:pt x="197" y="418"/>
                  </a:cubicBezTo>
                  <a:cubicBezTo>
                    <a:pt x="196" y="417"/>
                    <a:pt x="196" y="417"/>
                    <a:pt x="196" y="417"/>
                  </a:cubicBezTo>
                  <a:cubicBezTo>
                    <a:pt x="195" y="416"/>
                    <a:pt x="195" y="416"/>
                    <a:pt x="195" y="416"/>
                  </a:cubicBezTo>
                  <a:cubicBezTo>
                    <a:pt x="196" y="415"/>
                    <a:pt x="196" y="415"/>
                    <a:pt x="196" y="415"/>
                  </a:cubicBezTo>
                  <a:cubicBezTo>
                    <a:pt x="196" y="414"/>
                    <a:pt x="196" y="414"/>
                    <a:pt x="196" y="414"/>
                  </a:cubicBezTo>
                  <a:cubicBezTo>
                    <a:pt x="195" y="414"/>
                    <a:pt x="195" y="414"/>
                    <a:pt x="195" y="414"/>
                  </a:cubicBezTo>
                  <a:cubicBezTo>
                    <a:pt x="194" y="413"/>
                    <a:pt x="194" y="413"/>
                    <a:pt x="194" y="413"/>
                  </a:cubicBezTo>
                  <a:cubicBezTo>
                    <a:pt x="193" y="414"/>
                    <a:pt x="193" y="414"/>
                    <a:pt x="193" y="414"/>
                  </a:cubicBezTo>
                  <a:cubicBezTo>
                    <a:pt x="192" y="414"/>
                    <a:pt x="192" y="414"/>
                    <a:pt x="192" y="414"/>
                  </a:cubicBezTo>
                  <a:cubicBezTo>
                    <a:pt x="191" y="414"/>
                    <a:pt x="191" y="414"/>
                    <a:pt x="191" y="414"/>
                  </a:cubicBezTo>
                  <a:cubicBezTo>
                    <a:pt x="191" y="416"/>
                    <a:pt x="191" y="416"/>
                    <a:pt x="191" y="416"/>
                  </a:cubicBezTo>
                  <a:cubicBezTo>
                    <a:pt x="189" y="416"/>
                    <a:pt x="189" y="416"/>
                    <a:pt x="189" y="416"/>
                  </a:cubicBezTo>
                  <a:cubicBezTo>
                    <a:pt x="189" y="415"/>
                    <a:pt x="189" y="415"/>
                    <a:pt x="189" y="415"/>
                  </a:cubicBezTo>
                  <a:cubicBezTo>
                    <a:pt x="187" y="414"/>
                    <a:pt x="187" y="414"/>
                    <a:pt x="187" y="414"/>
                  </a:cubicBezTo>
                  <a:cubicBezTo>
                    <a:pt x="185" y="414"/>
                    <a:pt x="185" y="414"/>
                    <a:pt x="185" y="414"/>
                  </a:cubicBezTo>
                  <a:cubicBezTo>
                    <a:pt x="185" y="415"/>
                    <a:pt x="185" y="415"/>
                    <a:pt x="185" y="415"/>
                  </a:cubicBezTo>
                  <a:cubicBezTo>
                    <a:pt x="184" y="414"/>
                    <a:pt x="184" y="414"/>
                    <a:pt x="184" y="414"/>
                  </a:cubicBezTo>
                  <a:cubicBezTo>
                    <a:pt x="183" y="414"/>
                    <a:pt x="183" y="414"/>
                    <a:pt x="183" y="414"/>
                  </a:cubicBezTo>
                  <a:cubicBezTo>
                    <a:pt x="183" y="415"/>
                    <a:pt x="183" y="415"/>
                    <a:pt x="183" y="415"/>
                  </a:cubicBezTo>
                  <a:cubicBezTo>
                    <a:pt x="182" y="416"/>
                    <a:pt x="182" y="416"/>
                    <a:pt x="182" y="416"/>
                  </a:cubicBezTo>
                  <a:cubicBezTo>
                    <a:pt x="182" y="418"/>
                    <a:pt x="182" y="418"/>
                    <a:pt x="182" y="418"/>
                  </a:cubicBezTo>
                  <a:cubicBezTo>
                    <a:pt x="180" y="419"/>
                    <a:pt x="180" y="419"/>
                    <a:pt x="180" y="419"/>
                  </a:cubicBezTo>
                  <a:cubicBezTo>
                    <a:pt x="179" y="419"/>
                    <a:pt x="179" y="419"/>
                    <a:pt x="179" y="419"/>
                  </a:cubicBezTo>
                  <a:cubicBezTo>
                    <a:pt x="178" y="417"/>
                    <a:pt x="178" y="417"/>
                    <a:pt x="178" y="417"/>
                  </a:cubicBezTo>
                  <a:cubicBezTo>
                    <a:pt x="176" y="417"/>
                    <a:pt x="176" y="417"/>
                    <a:pt x="176" y="417"/>
                  </a:cubicBezTo>
                  <a:cubicBezTo>
                    <a:pt x="175" y="416"/>
                    <a:pt x="175" y="416"/>
                    <a:pt x="175" y="416"/>
                  </a:cubicBezTo>
                  <a:cubicBezTo>
                    <a:pt x="174" y="417"/>
                    <a:pt x="174" y="417"/>
                    <a:pt x="174" y="417"/>
                  </a:cubicBezTo>
                  <a:cubicBezTo>
                    <a:pt x="174" y="418"/>
                    <a:pt x="174" y="418"/>
                    <a:pt x="174" y="418"/>
                  </a:cubicBezTo>
                  <a:cubicBezTo>
                    <a:pt x="173" y="419"/>
                    <a:pt x="173" y="419"/>
                    <a:pt x="173" y="419"/>
                  </a:cubicBezTo>
                  <a:cubicBezTo>
                    <a:pt x="172" y="419"/>
                    <a:pt x="172" y="419"/>
                    <a:pt x="172" y="419"/>
                  </a:cubicBezTo>
                  <a:cubicBezTo>
                    <a:pt x="172" y="418"/>
                    <a:pt x="172" y="418"/>
                    <a:pt x="172" y="418"/>
                  </a:cubicBezTo>
                  <a:cubicBezTo>
                    <a:pt x="172" y="417"/>
                    <a:pt x="172" y="417"/>
                    <a:pt x="172" y="417"/>
                  </a:cubicBezTo>
                  <a:cubicBezTo>
                    <a:pt x="171" y="417"/>
                    <a:pt x="171" y="417"/>
                    <a:pt x="171" y="417"/>
                  </a:cubicBezTo>
                  <a:cubicBezTo>
                    <a:pt x="169" y="415"/>
                    <a:pt x="169" y="415"/>
                    <a:pt x="169" y="415"/>
                  </a:cubicBezTo>
                  <a:cubicBezTo>
                    <a:pt x="168" y="414"/>
                    <a:pt x="168" y="414"/>
                    <a:pt x="168" y="414"/>
                  </a:cubicBezTo>
                  <a:cubicBezTo>
                    <a:pt x="167" y="414"/>
                    <a:pt x="167" y="414"/>
                    <a:pt x="167" y="414"/>
                  </a:cubicBezTo>
                  <a:cubicBezTo>
                    <a:pt x="165" y="413"/>
                    <a:pt x="165" y="413"/>
                    <a:pt x="165" y="413"/>
                  </a:cubicBezTo>
                  <a:cubicBezTo>
                    <a:pt x="165" y="413"/>
                    <a:pt x="165" y="413"/>
                    <a:pt x="165" y="413"/>
                  </a:cubicBezTo>
                  <a:cubicBezTo>
                    <a:pt x="164" y="412"/>
                    <a:pt x="164" y="412"/>
                    <a:pt x="164" y="412"/>
                  </a:cubicBezTo>
                  <a:cubicBezTo>
                    <a:pt x="163" y="412"/>
                    <a:pt x="163" y="412"/>
                    <a:pt x="163" y="412"/>
                  </a:cubicBezTo>
                  <a:cubicBezTo>
                    <a:pt x="161" y="412"/>
                    <a:pt x="161" y="412"/>
                    <a:pt x="161" y="412"/>
                  </a:cubicBezTo>
                  <a:cubicBezTo>
                    <a:pt x="159" y="411"/>
                    <a:pt x="159" y="411"/>
                    <a:pt x="159" y="411"/>
                  </a:cubicBezTo>
                  <a:cubicBezTo>
                    <a:pt x="159" y="410"/>
                    <a:pt x="159" y="410"/>
                    <a:pt x="159" y="410"/>
                  </a:cubicBezTo>
                  <a:cubicBezTo>
                    <a:pt x="158" y="410"/>
                    <a:pt x="158" y="410"/>
                    <a:pt x="158" y="410"/>
                  </a:cubicBezTo>
                  <a:cubicBezTo>
                    <a:pt x="156" y="411"/>
                    <a:pt x="156" y="411"/>
                    <a:pt x="156" y="411"/>
                  </a:cubicBezTo>
                  <a:cubicBezTo>
                    <a:pt x="155" y="411"/>
                    <a:pt x="155" y="411"/>
                    <a:pt x="155" y="411"/>
                  </a:cubicBezTo>
                  <a:cubicBezTo>
                    <a:pt x="155" y="411"/>
                    <a:pt x="155" y="411"/>
                    <a:pt x="155" y="411"/>
                  </a:cubicBezTo>
                  <a:cubicBezTo>
                    <a:pt x="154" y="412"/>
                    <a:pt x="154" y="412"/>
                    <a:pt x="154" y="412"/>
                  </a:cubicBezTo>
                  <a:cubicBezTo>
                    <a:pt x="154" y="411"/>
                    <a:pt x="154" y="411"/>
                    <a:pt x="154" y="411"/>
                  </a:cubicBezTo>
                  <a:cubicBezTo>
                    <a:pt x="153" y="412"/>
                    <a:pt x="153" y="412"/>
                    <a:pt x="153" y="412"/>
                  </a:cubicBezTo>
                  <a:cubicBezTo>
                    <a:pt x="153" y="413"/>
                    <a:pt x="153" y="413"/>
                    <a:pt x="153" y="413"/>
                  </a:cubicBezTo>
                  <a:cubicBezTo>
                    <a:pt x="152" y="413"/>
                    <a:pt x="152" y="413"/>
                    <a:pt x="152" y="413"/>
                  </a:cubicBezTo>
                  <a:cubicBezTo>
                    <a:pt x="151" y="413"/>
                    <a:pt x="151" y="413"/>
                    <a:pt x="151" y="413"/>
                  </a:cubicBezTo>
                  <a:cubicBezTo>
                    <a:pt x="152" y="412"/>
                    <a:pt x="152" y="412"/>
                    <a:pt x="152" y="412"/>
                  </a:cubicBezTo>
                  <a:cubicBezTo>
                    <a:pt x="152" y="411"/>
                    <a:pt x="152" y="411"/>
                    <a:pt x="152" y="411"/>
                  </a:cubicBezTo>
                  <a:cubicBezTo>
                    <a:pt x="151" y="410"/>
                    <a:pt x="151" y="410"/>
                    <a:pt x="151" y="410"/>
                  </a:cubicBezTo>
                  <a:cubicBezTo>
                    <a:pt x="149" y="409"/>
                    <a:pt x="149" y="409"/>
                    <a:pt x="149" y="409"/>
                  </a:cubicBezTo>
                  <a:cubicBezTo>
                    <a:pt x="148" y="410"/>
                    <a:pt x="148" y="410"/>
                    <a:pt x="148" y="410"/>
                  </a:cubicBezTo>
                  <a:cubicBezTo>
                    <a:pt x="149" y="411"/>
                    <a:pt x="149" y="411"/>
                    <a:pt x="149" y="411"/>
                  </a:cubicBezTo>
                  <a:cubicBezTo>
                    <a:pt x="149" y="412"/>
                    <a:pt x="149" y="412"/>
                    <a:pt x="149" y="412"/>
                  </a:cubicBezTo>
                  <a:cubicBezTo>
                    <a:pt x="147" y="412"/>
                    <a:pt x="147" y="412"/>
                    <a:pt x="147" y="412"/>
                  </a:cubicBezTo>
                  <a:cubicBezTo>
                    <a:pt x="146" y="413"/>
                    <a:pt x="146" y="413"/>
                    <a:pt x="146" y="413"/>
                  </a:cubicBezTo>
                  <a:cubicBezTo>
                    <a:pt x="146" y="414"/>
                    <a:pt x="146" y="414"/>
                    <a:pt x="146" y="414"/>
                  </a:cubicBezTo>
                  <a:cubicBezTo>
                    <a:pt x="145" y="414"/>
                    <a:pt x="145" y="414"/>
                    <a:pt x="145" y="414"/>
                  </a:cubicBezTo>
                  <a:cubicBezTo>
                    <a:pt x="143" y="416"/>
                    <a:pt x="143" y="416"/>
                    <a:pt x="143" y="416"/>
                  </a:cubicBezTo>
                  <a:cubicBezTo>
                    <a:pt x="143" y="417"/>
                    <a:pt x="143" y="417"/>
                    <a:pt x="143" y="417"/>
                  </a:cubicBezTo>
                  <a:cubicBezTo>
                    <a:pt x="143" y="418"/>
                    <a:pt x="143" y="418"/>
                    <a:pt x="143" y="418"/>
                  </a:cubicBezTo>
                  <a:cubicBezTo>
                    <a:pt x="143" y="420"/>
                    <a:pt x="143" y="420"/>
                    <a:pt x="143" y="420"/>
                  </a:cubicBezTo>
                  <a:cubicBezTo>
                    <a:pt x="141" y="420"/>
                    <a:pt x="141" y="420"/>
                    <a:pt x="141" y="420"/>
                  </a:cubicBezTo>
                  <a:cubicBezTo>
                    <a:pt x="140" y="420"/>
                    <a:pt x="140" y="420"/>
                    <a:pt x="140" y="420"/>
                  </a:cubicBezTo>
                  <a:cubicBezTo>
                    <a:pt x="141" y="425"/>
                    <a:pt x="141" y="425"/>
                    <a:pt x="141" y="425"/>
                  </a:cubicBezTo>
                  <a:cubicBezTo>
                    <a:pt x="140" y="425"/>
                    <a:pt x="140" y="425"/>
                    <a:pt x="140" y="425"/>
                  </a:cubicBezTo>
                  <a:cubicBezTo>
                    <a:pt x="140" y="427"/>
                    <a:pt x="140" y="427"/>
                    <a:pt x="140" y="427"/>
                  </a:cubicBezTo>
                  <a:cubicBezTo>
                    <a:pt x="138" y="428"/>
                    <a:pt x="138" y="428"/>
                    <a:pt x="138" y="428"/>
                  </a:cubicBezTo>
                  <a:cubicBezTo>
                    <a:pt x="137" y="426"/>
                    <a:pt x="137" y="426"/>
                    <a:pt x="137" y="426"/>
                  </a:cubicBezTo>
                  <a:cubicBezTo>
                    <a:pt x="136" y="425"/>
                    <a:pt x="136" y="425"/>
                    <a:pt x="136" y="425"/>
                  </a:cubicBezTo>
                  <a:cubicBezTo>
                    <a:pt x="133" y="422"/>
                    <a:pt x="133" y="422"/>
                    <a:pt x="133" y="422"/>
                  </a:cubicBezTo>
                  <a:cubicBezTo>
                    <a:pt x="132" y="423"/>
                    <a:pt x="132" y="423"/>
                    <a:pt x="132" y="423"/>
                  </a:cubicBezTo>
                  <a:cubicBezTo>
                    <a:pt x="132" y="425"/>
                    <a:pt x="132" y="425"/>
                    <a:pt x="132" y="425"/>
                  </a:cubicBezTo>
                  <a:cubicBezTo>
                    <a:pt x="130" y="427"/>
                    <a:pt x="130" y="427"/>
                    <a:pt x="130" y="427"/>
                  </a:cubicBezTo>
                  <a:cubicBezTo>
                    <a:pt x="129" y="428"/>
                    <a:pt x="129" y="428"/>
                    <a:pt x="129" y="428"/>
                  </a:cubicBezTo>
                  <a:cubicBezTo>
                    <a:pt x="129" y="431"/>
                    <a:pt x="129" y="431"/>
                    <a:pt x="129" y="431"/>
                  </a:cubicBezTo>
                  <a:cubicBezTo>
                    <a:pt x="130" y="432"/>
                    <a:pt x="130" y="432"/>
                    <a:pt x="130" y="432"/>
                  </a:cubicBezTo>
                  <a:cubicBezTo>
                    <a:pt x="130" y="436"/>
                    <a:pt x="130" y="436"/>
                    <a:pt x="130" y="436"/>
                  </a:cubicBezTo>
                  <a:cubicBezTo>
                    <a:pt x="129" y="438"/>
                    <a:pt x="129" y="438"/>
                    <a:pt x="129" y="438"/>
                  </a:cubicBezTo>
                  <a:cubicBezTo>
                    <a:pt x="131" y="439"/>
                    <a:pt x="131" y="439"/>
                    <a:pt x="131" y="439"/>
                  </a:cubicBezTo>
                  <a:cubicBezTo>
                    <a:pt x="132" y="441"/>
                    <a:pt x="132" y="441"/>
                    <a:pt x="132" y="441"/>
                  </a:cubicBezTo>
                  <a:cubicBezTo>
                    <a:pt x="132" y="441"/>
                    <a:pt x="132" y="441"/>
                    <a:pt x="132" y="441"/>
                  </a:cubicBezTo>
                  <a:cubicBezTo>
                    <a:pt x="134" y="443"/>
                    <a:pt x="134" y="443"/>
                    <a:pt x="134" y="443"/>
                  </a:cubicBezTo>
                  <a:cubicBezTo>
                    <a:pt x="135" y="442"/>
                    <a:pt x="135" y="442"/>
                    <a:pt x="135" y="442"/>
                  </a:cubicBezTo>
                  <a:cubicBezTo>
                    <a:pt x="139" y="443"/>
                    <a:pt x="139" y="443"/>
                    <a:pt x="139" y="443"/>
                  </a:cubicBezTo>
                  <a:cubicBezTo>
                    <a:pt x="142" y="446"/>
                    <a:pt x="142" y="446"/>
                    <a:pt x="142" y="446"/>
                  </a:cubicBezTo>
                  <a:cubicBezTo>
                    <a:pt x="144" y="450"/>
                    <a:pt x="144" y="450"/>
                    <a:pt x="144" y="450"/>
                  </a:cubicBezTo>
                  <a:cubicBezTo>
                    <a:pt x="142" y="450"/>
                    <a:pt x="142" y="450"/>
                    <a:pt x="142" y="450"/>
                  </a:cubicBezTo>
                  <a:cubicBezTo>
                    <a:pt x="142" y="451"/>
                    <a:pt x="142" y="451"/>
                    <a:pt x="142" y="451"/>
                  </a:cubicBezTo>
                  <a:cubicBezTo>
                    <a:pt x="144" y="453"/>
                    <a:pt x="144" y="453"/>
                    <a:pt x="144" y="453"/>
                  </a:cubicBezTo>
                  <a:cubicBezTo>
                    <a:pt x="145" y="452"/>
                    <a:pt x="145" y="452"/>
                    <a:pt x="145" y="452"/>
                  </a:cubicBezTo>
                  <a:cubicBezTo>
                    <a:pt x="147" y="453"/>
                    <a:pt x="147" y="453"/>
                    <a:pt x="147" y="453"/>
                  </a:cubicBezTo>
                  <a:cubicBezTo>
                    <a:pt x="147" y="453"/>
                    <a:pt x="147" y="453"/>
                    <a:pt x="147" y="453"/>
                  </a:cubicBezTo>
                  <a:cubicBezTo>
                    <a:pt x="147" y="453"/>
                    <a:pt x="147" y="453"/>
                    <a:pt x="147" y="453"/>
                  </a:cubicBezTo>
                  <a:cubicBezTo>
                    <a:pt x="147" y="454"/>
                    <a:pt x="147" y="454"/>
                    <a:pt x="147" y="454"/>
                  </a:cubicBezTo>
                  <a:cubicBezTo>
                    <a:pt x="147" y="455"/>
                    <a:pt x="147" y="455"/>
                    <a:pt x="147" y="455"/>
                  </a:cubicBezTo>
                  <a:cubicBezTo>
                    <a:pt x="146" y="455"/>
                    <a:pt x="146" y="455"/>
                    <a:pt x="146" y="455"/>
                  </a:cubicBezTo>
                  <a:cubicBezTo>
                    <a:pt x="146" y="455"/>
                    <a:pt x="146" y="455"/>
                    <a:pt x="146" y="455"/>
                  </a:cubicBezTo>
                  <a:cubicBezTo>
                    <a:pt x="146" y="456"/>
                    <a:pt x="146" y="456"/>
                    <a:pt x="146" y="456"/>
                  </a:cubicBezTo>
                  <a:cubicBezTo>
                    <a:pt x="146" y="456"/>
                    <a:pt x="146" y="456"/>
                    <a:pt x="146" y="456"/>
                  </a:cubicBezTo>
                  <a:cubicBezTo>
                    <a:pt x="146" y="456"/>
                    <a:pt x="146" y="456"/>
                    <a:pt x="146" y="456"/>
                  </a:cubicBezTo>
                  <a:cubicBezTo>
                    <a:pt x="146" y="457"/>
                    <a:pt x="146" y="457"/>
                    <a:pt x="146" y="457"/>
                  </a:cubicBezTo>
                  <a:cubicBezTo>
                    <a:pt x="145" y="457"/>
                    <a:pt x="145" y="457"/>
                    <a:pt x="145" y="457"/>
                  </a:cubicBezTo>
                  <a:cubicBezTo>
                    <a:pt x="145" y="457"/>
                    <a:pt x="145" y="457"/>
                    <a:pt x="145" y="457"/>
                  </a:cubicBezTo>
                  <a:cubicBezTo>
                    <a:pt x="144" y="457"/>
                    <a:pt x="144" y="457"/>
                    <a:pt x="144" y="457"/>
                  </a:cubicBezTo>
                  <a:cubicBezTo>
                    <a:pt x="143" y="457"/>
                    <a:pt x="143" y="457"/>
                    <a:pt x="143" y="457"/>
                  </a:cubicBezTo>
                  <a:cubicBezTo>
                    <a:pt x="145" y="458"/>
                    <a:pt x="145" y="458"/>
                    <a:pt x="145" y="458"/>
                  </a:cubicBezTo>
                  <a:cubicBezTo>
                    <a:pt x="145" y="459"/>
                    <a:pt x="145" y="459"/>
                    <a:pt x="145" y="459"/>
                  </a:cubicBezTo>
                  <a:cubicBezTo>
                    <a:pt x="145" y="459"/>
                    <a:pt x="145" y="459"/>
                    <a:pt x="145" y="459"/>
                  </a:cubicBezTo>
                  <a:cubicBezTo>
                    <a:pt x="144" y="458"/>
                    <a:pt x="144" y="458"/>
                    <a:pt x="144" y="458"/>
                  </a:cubicBezTo>
                  <a:cubicBezTo>
                    <a:pt x="144" y="458"/>
                    <a:pt x="143" y="459"/>
                    <a:pt x="143" y="459"/>
                  </a:cubicBezTo>
                  <a:cubicBezTo>
                    <a:pt x="143" y="459"/>
                    <a:pt x="142" y="458"/>
                    <a:pt x="142" y="458"/>
                  </a:cubicBezTo>
                  <a:cubicBezTo>
                    <a:pt x="142" y="458"/>
                    <a:pt x="142" y="458"/>
                    <a:pt x="142" y="458"/>
                  </a:cubicBezTo>
                  <a:cubicBezTo>
                    <a:pt x="143" y="459"/>
                    <a:pt x="143" y="459"/>
                    <a:pt x="143" y="459"/>
                  </a:cubicBezTo>
                  <a:cubicBezTo>
                    <a:pt x="143" y="459"/>
                    <a:pt x="143" y="459"/>
                    <a:pt x="143" y="459"/>
                  </a:cubicBezTo>
                  <a:cubicBezTo>
                    <a:pt x="142" y="460"/>
                    <a:pt x="142" y="460"/>
                    <a:pt x="142" y="460"/>
                  </a:cubicBezTo>
                  <a:cubicBezTo>
                    <a:pt x="141" y="460"/>
                    <a:pt x="141" y="460"/>
                    <a:pt x="141" y="460"/>
                  </a:cubicBezTo>
                  <a:cubicBezTo>
                    <a:pt x="141" y="460"/>
                    <a:pt x="141" y="460"/>
                    <a:pt x="141" y="460"/>
                  </a:cubicBezTo>
                  <a:cubicBezTo>
                    <a:pt x="140" y="460"/>
                    <a:pt x="140" y="460"/>
                    <a:pt x="140" y="460"/>
                  </a:cubicBezTo>
                  <a:cubicBezTo>
                    <a:pt x="140" y="461"/>
                    <a:pt x="140" y="461"/>
                    <a:pt x="140" y="461"/>
                  </a:cubicBezTo>
                  <a:cubicBezTo>
                    <a:pt x="139" y="461"/>
                    <a:pt x="139" y="461"/>
                    <a:pt x="139" y="461"/>
                  </a:cubicBezTo>
                  <a:cubicBezTo>
                    <a:pt x="139" y="460"/>
                    <a:pt x="139" y="460"/>
                    <a:pt x="139" y="460"/>
                  </a:cubicBezTo>
                  <a:cubicBezTo>
                    <a:pt x="138" y="460"/>
                    <a:pt x="138" y="460"/>
                    <a:pt x="138" y="460"/>
                  </a:cubicBezTo>
                  <a:cubicBezTo>
                    <a:pt x="138" y="461"/>
                    <a:pt x="138" y="461"/>
                    <a:pt x="138" y="461"/>
                  </a:cubicBezTo>
                  <a:cubicBezTo>
                    <a:pt x="137" y="462"/>
                    <a:pt x="137" y="462"/>
                    <a:pt x="137" y="462"/>
                  </a:cubicBezTo>
                  <a:cubicBezTo>
                    <a:pt x="137" y="463"/>
                    <a:pt x="137" y="463"/>
                    <a:pt x="137" y="463"/>
                  </a:cubicBezTo>
                  <a:cubicBezTo>
                    <a:pt x="137" y="464"/>
                    <a:pt x="137" y="464"/>
                    <a:pt x="137" y="464"/>
                  </a:cubicBezTo>
                  <a:cubicBezTo>
                    <a:pt x="136" y="465"/>
                    <a:pt x="136" y="465"/>
                    <a:pt x="136" y="465"/>
                  </a:cubicBezTo>
                  <a:cubicBezTo>
                    <a:pt x="136" y="466"/>
                    <a:pt x="136" y="466"/>
                    <a:pt x="136" y="466"/>
                  </a:cubicBezTo>
                  <a:cubicBezTo>
                    <a:pt x="136" y="468"/>
                    <a:pt x="136" y="468"/>
                    <a:pt x="136" y="468"/>
                  </a:cubicBezTo>
                  <a:cubicBezTo>
                    <a:pt x="135" y="469"/>
                    <a:pt x="135" y="469"/>
                    <a:pt x="135" y="469"/>
                  </a:cubicBezTo>
                  <a:cubicBezTo>
                    <a:pt x="135" y="470"/>
                    <a:pt x="135" y="470"/>
                    <a:pt x="135" y="470"/>
                  </a:cubicBezTo>
                  <a:cubicBezTo>
                    <a:pt x="135" y="472"/>
                    <a:pt x="135" y="472"/>
                    <a:pt x="135" y="472"/>
                  </a:cubicBezTo>
                  <a:cubicBezTo>
                    <a:pt x="136" y="472"/>
                    <a:pt x="136" y="472"/>
                    <a:pt x="136" y="472"/>
                  </a:cubicBezTo>
                  <a:cubicBezTo>
                    <a:pt x="137" y="472"/>
                    <a:pt x="137" y="472"/>
                    <a:pt x="137" y="472"/>
                  </a:cubicBezTo>
                  <a:cubicBezTo>
                    <a:pt x="138" y="473"/>
                    <a:pt x="138" y="473"/>
                    <a:pt x="138" y="473"/>
                  </a:cubicBezTo>
                  <a:cubicBezTo>
                    <a:pt x="139" y="474"/>
                    <a:pt x="139" y="474"/>
                    <a:pt x="139" y="474"/>
                  </a:cubicBezTo>
                  <a:cubicBezTo>
                    <a:pt x="139" y="476"/>
                    <a:pt x="139" y="476"/>
                    <a:pt x="139" y="476"/>
                  </a:cubicBezTo>
                  <a:cubicBezTo>
                    <a:pt x="140" y="476"/>
                    <a:pt x="140" y="476"/>
                    <a:pt x="140" y="476"/>
                  </a:cubicBezTo>
                  <a:cubicBezTo>
                    <a:pt x="141" y="476"/>
                    <a:pt x="141" y="476"/>
                    <a:pt x="141" y="476"/>
                  </a:cubicBezTo>
                  <a:cubicBezTo>
                    <a:pt x="142" y="476"/>
                    <a:pt x="142" y="476"/>
                    <a:pt x="142" y="476"/>
                  </a:cubicBezTo>
                  <a:cubicBezTo>
                    <a:pt x="141" y="477"/>
                    <a:pt x="141" y="477"/>
                    <a:pt x="141" y="477"/>
                  </a:cubicBezTo>
                  <a:cubicBezTo>
                    <a:pt x="141" y="478"/>
                    <a:pt x="141" y="478"/>
                    <a:pt x="141" y="478"/>
                  </a:cubicBezTo>
                  <a:cubicBezTo>
                    <a:pt x="140" y="478"/>
                    <a:pt x="140" y="478"/>
                    <a:pt x="140" y="478"/>
                  </a:cubicBezTo>
                  <a:cubicBezTo>
                    <a:pt x="140" y="479"/>
                    <a:pt x="140" y="479"/>
                    <a:pt x="140" y="479"/>
                  </a:cubicBezTo>
                  <a:cubicBezTo>
                    <a:pt x="141" y="479"/>
                    <a:pt x="141" y="479"/>
                    <a:pt x="141" y="479"/>
                  </a:cubicBezTo>
                  <a:cubicBezTo>
                    <a:pt x="141" y="480"/>
                    <a:pt x="141" y="480"/>
                    <a:pt x="141" y="480"/>
                  </a:cubicBezTo>
                  <a:cubicBezTo>
                    <a:pt x="142" y="480"/>
                    <a:pt x="142" y="480"/>
                    <a:pt x="142" y="480"/>
                  </a:cubicBezTo>
                  <a:cubicBezTo>
                    <a:pt x="142" y="482"/>
                    <a:pt x="142" y="482"/>
                    <a:pt x="142" y="482"/>
                  </a:cubicBezTo>
                  <a:cubicBezTo>
                    <a:pt x="143" y="483"/>
                    <a:pt x="143" y="483"/>
                    <a:pt x="143" y="483"/>
                  </a:cubicBezTo>
                  <a:cubicBezTo>
                    <a:pt x="143" y="485"/>
                    <a:pt x="143" y="485"/>
                    <a:pt x="143" y="485"/>
                  </a:cubicBezTo>
                  <a:cubicBezTo>
                    <a:pt x="145" y="488"/>
                    <a:pt x="145" y="488"/>
                    <a:pt x="145" y="488"/>
                  </a:cubicBezTo>
                  <a:cubicBezTo>
                    <a:pt x="149" y="491"/>
                    <a:pt x="149" y="491"/>
                    <a:pt x="149" y="491"/>
                  </a:cubicBezTo>
                  <a:cubicBezTo>
                    <a:pt x="149" y="491"/>
                    <a:pt x="149" y="491"/>
                    <a:pt x="149" y="491"/>
                  </a:cubicBezTo>
                  <a:cubicBezTo>
                    <a:pt x="149" y="491"/>
                    <a:pt x="149" y="491"/>
                    <a:pt x="149" y="491"/>
                  </a:cubicBezTo>
                  <a:cubicBezTo>
                    <a:pt x="147" y="494"/>
                    <a:pt x="147" y="494"/>
                    <a:pt x="147" y="494"/>
                  </a:cubicBezTo>
                  <a:cubicBezTo>
                    <a:pt x="145" y="495"/>
                    <a:pt x="145" y="495"/>
                    <a:pt x="145" y="495"/>
                  </a:cubicBezTo>
                  <a:cubicBezTo>
                    <a:pt x="145" y="496"/>
                    <a:pt x="145" y="496"/>
                    <a:pt x="145" y="496"/>
                  </a:cubicBezTo>
                  <a:cubicBezTo>
                    <a:pt x="142" y="496"/>
                    <a:pt x="142" y="496"/>
                    <a:pt x="142" y="496"/>
                  </a:cubicBezTo>
                  <a:cubicBezTo>
                    <a:pt x="141" y="494"/>
                    <a:pt x="141" y="494"/>
                    <a:pt x="141" y="494"/>
                  </a:cubicBezTo>
                  <a:cubicBezTo>
                    <a:pt x="138" y="492"/>
                    <a:pt x="138" y="492"/>
                    <a:pt x="138" y="492"/>
                  </a:cubicBezTo>
                  <a:cubicBezTo>
                    <a:pt x="136" y="492"/>
                    <a:pt x="136" y="492"/>
                    <a:pt x="136" y="492"/>
                  </a:cubicBezTo>
                  <a:cubicBezTo>
                    <a:pt x="136" y="494"/>
                    <a:pt x="136" y="494"/>
                    <a:pt x="136" y="494"/>
                  </a:cubicBezTo>
                  <a:cubicBezTo>
                    <a:pt x="137" y="495"/>
                    <a:pt x="137" y="495"/>
                    <a:pt x="137" y="495"/>
                  </a:cubicBezTo>
                  <a:cubicBezTo>
                    <a:pt x="138" y="496"/>
                    <a:pt x="138" y="496"/>
                    <a:pt x="138" y="496"/>
                  </a:cubicBezTo>
                  <a:cubicBezTo>
                    <a:pt x="138" y="498"/>
                    <a:pt x="138" y="498"/>
                    <a:pt x="138" y="498"/>
                  </a:cubicBezTo>
                  <a:cubicBezTo>
                    <a:pt x="136" y="497"/>
                    <a:pt x="136" y="497"/>
                    <a:pt x="136" y="497"/>
                  </a:cubicBezTo>
                  <a:cubicBezTo>
                    <a:pt x="133" y="497"/>
                    <a:pt x="133" y="497"/>
                    <a:pt x="133" y="497"/>
                  </a:cubicBezTo>
                  <a:cubicBezTo>
                    <a:pt x="130" y="495"/>
                    <a:pt x="130" y="495"/>
                    <a:pt x="130" y="495"/>
                  </a:cubicBezTo>
                  <a:cubicBezTo>
                    <a:pt x="127" y="496"/>
                    <a:pt x="127" y="496"/>
                    <a:pt x="127" y="496"/>
                  </a:cubicBezTo>
                  <a:cubicBezTo>
                    <a:pt x="127" y="497"/>
                    <a:pt x="127" y="497"/>
                    <a:pt x="127" y="497"/>
                  </a:cubicBezTo>
                  <a:cubicBezTo>
                    <a:pt x="128" y="498"/>
                    <a:pt x="128" y="498"/>
                    <a:pt x="128" y="498"/>
                  </a:cubicBezTo>
                  <a:cubicBezTo>
                    <a:pt x="127" y="497"/>
                    <a:pt x="127" y="497"/>
                    <a:pt x="127" y="497"/>
                  </a:cubicBezTo>
                  <a:cubicBezTo>
                    <a:pt x="123" y="497"/>
                    <a:pt x="123" y="497"/>
                    <a:pt x="123" y="497"/>
                  </a:cubicBezTo>
                  <a:cubicBezTo>
                    <a:pt x="123" y="497"/>
                    <a:pt x="123" y="497"/>
                    <a:pt x="123" y="497"/>
                  </a:cubicBezTo>
                  <a:cubicBezTo>
                    <a:pt x="120" y="497"/>
                    <a:pt x="120" y="497"/>
                    <a:pt x="120" y="497"/>
                  </a:cubicBezTo>
                  <a:cubicBezTo>
                    <a:pt x="118" y="498"/>
                    <a:pt x="118" y="498"/>
                    <a:pt x="118" y="498"/>
                  </a:cubicBezTo>
                  <a:cubicBezTo>
                    <a:pt x="118" y="498"/>
                    <a:pt x="118" y="498"/>
                    <a:pt x="118" y="498"/>
                  </a:cubicBezTo>
                  <a:cubicBezTo>
                    <a:pt x="117" y="498"/>
                    <a:pt x="117" y="498"/>
                    <a:pt x="117" y="498"/>
                  </a:cubicBezTo>
                  <a:cubicBezTo>
                    <a:pt x="114" y="495"/>
                    <a:pt x="114" y="495"/>
                    <a:pt x="114" y="495"/>
                  </a:cubicBezTo>
                  <a:cubicBezTo>
                    <a:pt x="113" y="495"/>
                    <a:pt x="113" y="495"/>
                    <a:pt x="113" y="495"/>
                  </a:cubicBezTo>
                  <a:cubicBezTo>
                    <a:pt x="112" y="496"/>
                    <a:pt x="112" y="496"/>
                    <a:pt x="112" y="496"/>
                  </a:cubicBezTo>
                  <a:cubicBezTo>
                    <a:pt x="111" y="496"/>
                    <a:pt x="111" y="496"/>
                    <a:pt x="111" y="496"/>
                  </a:cubicBezTo>
                  <a:cubicBezTo>
                    <a:pt x="110" y="495"/>
                    <a:pt x="110" y="495"/>
                    <a:pt x="110" y="495"/>
                  </a:cubicBezTo>
                  <a:cubicBezTo>
                    <a:pt x="109" y="496"/>
                    <a:pt x="109" y="496"/>
                    <a:pt x="109" y="496"/>
                  </a:cubicBezTo>
                  <a:cubicBezTo>
                    <a:pt x="108" y="496"/>
                    <a:pt x="108" y="496"/>
                    <a:pt x="108" y="496"/>
                  </a:cubicBezTo>
                  <a:cubicBezTo>
                    <a:pt x="108" y="495"/>
                    <a:pt x="108" y="495"/>
                    <a:pt x="108" y="495"/>
                  </a:cubicBezTo>
                  <a:cubicBezTo>
                    <a:pt x="107" y="495"/>
                    <a:pt x="107" y="495"/>
                    <a:pt x="107" y="495"/>
                  </a:cubicBezTo>
                  <a:cubicBezTo>
                    <a:pt x="107" y="495"/>
                    <a:pt x="107" y="495"/>
                    <a:pt x="107" y="495"/>
                  </a:cubicBezTo>
                  <a:cubicBezTo>
                    <a:pt x="107" y="494"/>
                    <a:pt x="107" y="494"/>
                    <a:pt x="107" y="494"/>
                  </a:cubicBezTo>
                  <a:cubicBezTo>
                    <a:pt x="107" y="493"/>
                    <a:pt x="107" y="493"/>
                    <a:pt x="107" y="493"/>
                  </a:cubicBezTo>
                  <a:cubicBezTo>
                    <a:pt x="108" y="493"/>
                    <a:pt x="108" y="493"/>
                    <a:pt x="108" y="493"/>
                  </a:cubicBezTo>
                  <a:cubicBezTo>
                    <a:pt x="106" y="491"/>
                    <a:pt x="106" y="491"/>
                    <a:pt x="106" y="491"/>
                  </a:cubicBezTo>
                  <a:cubicBezTo>
                    <a:pt x="106" y="488"/>
                    <a:pt x="106" y="488"/>
                    <a:pt x="106" y="488"/>
                  </a:cubicBezTo>
                  <a:cubicBezTo>
                    <a:pt x="105" y="487"/>
                    <a:pt x="105" y="487"/>
                    <a:pt x="105" y="487"/>
                  </a:cubicBezTo>
                  <a:cubicBezTo>
                    <a:pt x="104" y="485"/>
                    <a:pt x="104" y="485"/>
                    <a:pt x="104" y="485"/>
                  </a:cubicBezTo>
                  <a:cubicBezTo>
                    <a:pt x="103" y="485"/>
                    <a:pt x="103" y="485"/>
                    <a:pt x="103" y="485"/>
                  </a:cubicBezTo>
                  <a:cubicBezTo>
                    <a:pt x="102" y="484"/>
                    <a:pt x="102" y="484"/>
                    <a:pt x="102" y="484"/>
                  </a:cubicBezTo>
                  <a:cubicBezTo>
                    <a:pt x="101" y="483"/>
                    <a:pt x="101" y="483"/>
                    <a:pt x="101" y="483"/>
                  </a:cubicBezTo>
                  <a:cubicBezTo>
                    <a:pt x="100" y="483"/>
                    <a:pt x="100" y="483"/>
                    <a:pt x="100" y="483"/>
                  </a:cubicBezTo>
                  <a:cubicBezTo>
                    <a:pt x="100" y="483"/>
                    <a:pt x="100" y="483"/>
                    <a:pt x="100" y="483"/>
                  </a:cubicBezTo>
                  <a:cubicBezTo>
                    <a:pt x="98" y="482"/>
                    <a:pt x="98" y="482"/>
                    <a:pt x="98" y="482"/>
                  </a:cubicBezTo>
                  <a:cubicBezTo>
                    <a:pt x="97" y="481"/>
                    <a:pt x="97" y="481"/>
                    <a:pt x="97" y="481"/>
                  </a:cubicBezTo>
                  <a:cubicBezTo>
                    <a:pt x="97" y="481"/>
                    <a:pt x="97" y="481"/>
                    <a:pt x="97" y="481"/>
                  </a:cubicBezTo>
                  <a:cubicBezTo>
                    <a:pt x="95" y="481"/>
                    <a:pt x="95" y="481"/>
                    <a:pt x="95" y="481"/>
                  </a:cubicBezTo>
                  <a:cubicBezTo>
                    <a:pt x="95" y="480"/>
                    <a:pt x="95" y="480"/>
                    <a:pt x="95" y="480"/>
                  </a:cubicBezTo>
                  <a:cubicBezTo>
                    <a:pt x="94" y="480"/>
                    <a:pt x="94" y="480"/>
                    <a:pt x="94" y="480"/>
                  </a:cubicBezTo>
                  <a:cubicBezTo>
                    <a:pt x="93" y="479"/>
                    <a:pt x="93" y="479"/>
                    <a:pt x="93" y="479"/>
                  </a:cubicBezTo>
                  <a:cubicBezTo>
                    <a:pt x="93" y="478"/>
                    <a:pt x="93" y="478"/>
                    <a:pt x="93" y="478"/>
                  </a:cubicBezTo>
                  <a:cubicBezTo>
                    <a:pt x="92" y="478"/>
                    <a:pt x="92" y="478"/>
                    <a:pt x="92" y="478"/>
                  </a:cubicBezTo>
                  <a:cubicBezTo>
                    <a:pt x="91" y="476"/>
                    <a:pt x="91" y="476"/>
                    <a:pt x="91" y="476"/>
                  </a:cubicBezTo>
                  <a:cubicBezTo>
                    <a:pt x="87" y="473"/>
                    <a:pt x="87" y="473"/>
                    <a:pt x="87" y="473"/>
                  </a:cubicBezTo>
                  <a:cubicBezTo>
                    <a:pt x="85" y="473"/>
                    <a:pt x="85" y="473"/>
                    <a:pt x="85" y="473"/>
                  </a:cubicBezTo>
                  <a:cubicBezTo>
                    <a:pt x="83" y="471"/>
                    <a:pt x="83" y="471"/>
                    <a:pt x="83" y="471"/>
                  </a:cubicBezTo>
                  <a:cubicBezTo>
                    <a:pt x="80" y="471"/>
                    <a:pt x="80" y="471"/>
                    <a:pt x="80" y="471"/>
                  </a:cubicBezTo>
                  <a:cubicBezTo>
                    <a:pt x="79" y="470"/>
                    <a:pt x="79" y="470"/>
                    <a:pt x="79" y="470"/>
                  </a:cubicBezTo>
                  <a:cubicBezTo>
                    <a:pt x="79" y="469"/>
                    <a:pt x="79" y="469"/>
                    <a:pt x="79" y="469"/>
                  </a:cubicBezTo>
                  <a:cubicBezTo>
                    <a:pt x="77" y="468"/>
                    <a:pt x="77" y="468"/>
                    <a:pt x="77" y="468"/>
                  </a:cubicBezTo>
                  <a:cubicBezTo>
                    <a:pt x="76" y="468"/>
                    <a:pt x="76" y="468"/>
                    <a:pt x="76" y="468"/>
                  </a:cubicBezTo>
                  <a:cubicBezTo>
                    <a:pt x="75" y="468"/>
                    <a:pt x="75" y="468"/>
                    <a:pt x="75" y="468"/>
                  </a:cubicBezTo>
                  <a:cubicBezTo>
                    <a:pt x="76" y="467"/>
                    <a:pt x="76" y="467"/>
                    <a:pt x="76" y="467"/>
                  </a:cubicBezTo>
                  <a:cubicBezTo>
                    <a:pt x="77" y="466"/>
                    <a:pt x="77" y="466"/>
                    <a:pt x="77" y="466"/>
                  </a:cubicBezTo>
                  <a:cubicBezTo>
                    <a:pt x="76" y="465"/>
                    <a:pt x="76" y="465"/>
                    <a:pt x="76" y="465"/>
                  </a:cubicBezTo>
                  <a:cubicBezTo>
                    <a:pt x="76" y="465"/>
                    <a:pt x="76" y="465"/>
                    <a:pt x="76" y="465"/>
                  </a:cubicBezTo>
                  <a:cubicBezTo>
                    <a:pt x="78" y="465"/>
                    <a:pt x="78" y="465"/>
                    <a:pt x="78" y="465"/>
                  </a:cubicBezTo>
                  <a:cubicBezTo>
                    <a:pt x="79" y="466"/>
                    <a:pt x="79" y="466"/>
                    <a:pt x="79" y="466"/>
                  </a:cubicBezTo>
                  <a:cubicBezTo>
                    <a:pt x="79" y="466"/>
                    <a:pt x="79" y="466"/>
                    <a:pt x="79" y="466"/>
                  </a:cubicBezTo>
                  <a:cubicBezTo>
                    <a:pt x="80" y="466"/>
                    <a:pt x="80" y="466"/>
                    <a:pt x="80" y="466"/>
                  </a:cubicBezTo>
                  <a:cubicBezTo>
                    <a:pt x="80" y="464"/>
                    <a:pt x="80" y="464"/>
                    <a:pt x="80" y="464"/>
                  </a:cubicBezTo>
                  <a:cubicBezTo>
                    <a:pt x="80" y="464"/>
                    <a:pt x="80" y="464"/>
                    <a:pt x="80" y="464"/>
                  </a:cubicBezTo>
                  <a:cubicBezTo>
                    <a:pt x="80" y="462"/>
                    <a:pt x="80" y="462"/>
                    <a:pt x="80" y="462"/>
                  </a:cubicBezTo>
                  <a:cubicBezTo>
                    <a:pt x="81" y="461"/>
                    <a:pt x="81" y="461"/>
                    <a:pt x="81" y="461"/>
                  </a:cubicBezTo>
                  <a:cubicBezTo>
                    <a:pt x="81" y="461"/>
                    <a:pt x="81" y="461"/>
                    <a:pt x="81" y="461"/>
                  </a:cubicBezTo>
                  <a:cubicBezTo>
                    <a:pt x="82" y="460"/>
                    <a:pt x="82" y="460"/>
                    <a:pt x="82" y="460"/>
                  </a:cubicBezTo>
                  <a:cubicBezTo>
                    <a:pt x="83" y="460"/>
                    <a:pt x="83" y="460"/>
                    <a:pt x="83" y="460"/>
                  </a:cubicBezTo>
                  <a:cubicBezTo>
                    <a:pt x="83" y="460"/>
                    <a:pt x="83" y="460"/>
                    <a:pt x="83" y="460"/>
                  </a:cubicBezTo>
                  <a:cubicBezTo>
                    <a:pt x="84" y="459"/>
                    <a:pt x="84" y="459"/>
                    <a:pt x="84" y="459"/>
                  </a:cubicBezTo>
                  <a:cubicBezTo>
                    <a:pt x="84" y="459"/>
                    <a:pt x="84" y="459"/>
                    <a:pt x="84" y="459"/>
                  </a:cubicBezTo>
                  <a:cubicBezTo>
                    <a:pt x="83" y="458"/>
                    <a:pt x="83" y="458"/>
                    <a:pt x="83" y="458"/>
                  </a:cubicBezTo>
                  <a:cubicBezTo>
                    <a:pt x="82" y="458"/>
                    <a:pt x="82" y="458"/>
                    <a:pt x="82" y="458"/>
                  </a:cubicBezTo>
                  <a:cubicBezTo>
                    <a:pt x="82" y="458"/>
                    <a:pt x="82" y="458"/>
                    <a:pt x="82" y="458"/>
                  </a:cubicBezTo>
                  <a:cubicBezTo>
                    <a:pt x="81" y="457"/>
                    <a:pt x="81" y="457"/>
                    <a:pt x="81" y="457"/>
                  </a:cubicBezTo>
                  <a:cubicBezTo>
                    <a:pt x="80" y="456"/>
                    <a:pt x="80" y="456"/>
                    <a:pt x="80" y="456"/>
                  </a:cubicBezTo>
                  <a:cubicBezTo>
                    <a:pt x="82" y="455"/>
                    <a:pt x="82" y="455"/>
                    <a:pt x="82" y="455"/>
                  </a:cubicBezTo>
                  <a:cubicBezTo>
                    <a:pt x="84" y="456"/>
                    <a:pt x="84" y="456"/>
                    <a:pt x="84" y="456"/>
                  </a:cubicBezTo>
                  <a:cubicBezTo>
                    <a:pt x="84" y="455"/>
                    <a:pt x="84" y="455"/>
                    <a:pt x="84" y="455"/>
                  </a:cubicBezTo>
                  <a:cubicBezTo>
                    <a:pt x="84" y="455"/>
                    <a:pt x="84" y="455"/>
                    <a:pt x="84" y="455"/>
                  </a:cubicBezTo>
                  <a:cubicBezTo>
                    <a:pt x="83" y="454"/>
                    <a:pt x="83" y="454"/>
                    <a:pt x="83" y="454"/>
                  </a:cubicBezTo>
                  <a:cubicBezTo>
                    <a:pt x="84" y="453"/>
                    <a:pt x="84" y="453"/>
                    <a:pt x="84" y="453"/>
                  </a:cubicBezTo>
                  <a:cubicBezTo>
                    <a:pt x="88" y="451"/>
                    <a:pt x="88" y="451"/>
                    <a:pt x="88" y="451"/>
                  </a:cubicBezTo>
                  <a:cubicBezTo>
                    <a:pt x="88" y="450"/>
                    <a:pt x="88" y="450"/>
                    <a:pt x="88" y="450"/>
                  </a:cubicBezTo>
                  <a:cubicBezTo>
                    <a:pt x="88" y="450"/>
                    <a:pt x="88" y="450"/>
                    <a:pt x="88" y="450"/>
                  </a:cubicBezTo>
                  <a:cubicBezTo>
                    <a:pt x="86" y="450"/>
                    <a:pt x="86" y="450"/>
                    <a:pt x="86" y="450"/>
                  </a:cubicBezTo>
                  <a:cubicBezTo>
                    <a:pt x="84" y="451"/>
                    <a:pt x="84" y="451"/>
                    <a:pt x="84" y="451"/>
                  </a:cubicBezTo>
                  <a:cubicBezTo>
                    <a:pt x="83" y="451"/>
                    <a:pt x="83" y="451"/>
                    <a:pt x="83" y="451"/>
                  </a:cubicBezTo>
                  <a:cubicBezTo>
                    <a:pt x="83" y="451"/>
                    <a:pt x="83" y="451"/>
                    <a:pt x="83" y="451"/>
                  </a:cubicBezTo>
                  <a:cubicBezTo>
                    <a:pt x="83" y="451"/>
                    <a:pt x="83" y="451"/>
                    <a:pt x="83" y="451"/>
                  </a:cubicBezTo>
                  <a:cubicBezTo>
                    <a:pt x="83" y="448"/>
                    <a:pt x="83" y="448"/>
                    <a:pt x="83" y="448"/>
                  </a:cubicBezTo>
                  <a:cubicBezTo>
                    <a:pt x="84" y="448"/>
                    <a:pt x="84" y="448"/>
                    <a:pt x="84" y="448"/>
                  </a:cubicBezTo>
                  <a:cubicBezTo>
                    <a:pt x="85" y="445"/>
                    <a:pt x="85" y="445"/>
                    <a:pt x="85" y="445"/>
                  </a:cubicBezTo>
                  <a:cubicBezTo>
                    <a:pt x="88" y="445"/>
                    <a:pt x="88" y="445"/>
                    <a:pt x="88" y="445"/>
                  </a:cubicBezTo>
                  <a:cubicBezTo>
                    <a:pt x="90" y="444"/>
                    <a:pt x="90" y="444"/>
                    <a:pt x="90" y="444"/>
                  </a:cubicBezTo>
                  <a:cubicBezTo>
                    <a:pt x="89" y="443"/>
                    <a:pt x="89" y="443"/>
                    <a:pt x="89" y="443"/>
                  </a:cubicBezTo>
                  <a:cubicBezTo>
                    <a:pt x="90" y="440"/>
                    <a:pt x="90" y="440"/>
                    <a:pt x="90" y="440"/>
                  </a:cubicBezTo>
                  <a:cubicBezTo>
                    <a:pt x="90" y="439"/>
                    <a:pt x="90" y="439"/>
                    <a:pt x="90" y="439"/>
                  </a:cubicBezTo>
                  <a:cubicBezTo>
                    <a:pt x="88" y="437"/>
                    <a:pt x="88" y="437"/>
                    <a:pt x="88" y="437"/>
                  </a:cubicBezTo>
                  <a:cubicBezTo>
                    <a:pt x="88" y="435"/>
                    <a:pt x="88" y="435"/>
                    <a:pt x="88" y="435"/>
                  </a:cubicBezTo>
                  <a:cubicBezTo>
                    <a:pt x="90" y="434"/>
                    <a:pt x="90" y="434"/>
                    <a:pt x="90" y="434"/>
                  </a:cubicBezTo>
                  <a:cubicBezTo>
                    <a:pt x="91" y="433"/>
                    <a:pt x="91" y="433"/>
                    <a:pt x="91" y="433"/>
                  </a:cubicBezTo>
                  <a:cubicBezTo>
                    <a:pt x="91" y="431"/>
                    <a:pt x="91" y="431"/>
                    <a:pt x="91" y="431"/>
                  </a:cubicBezTo>
                  <a:cubicBezTo>
                    <a:pt x="90" y="431"/>
                    <a:pt x="90" y="431"/>
                    <a:pt x="90" y="431"/>
                  </a:cubicBezTo>
                  <a:cubicBezTo>
                    <a:pt x="89" y="429"/>
                    <a:pt x="89" y="429"/>
                    <a:pt x="89" y="429"/>
                  </a:cubicBezTo>
                  <a:cubicBezTo>
                    <a:pt x="88" y="430"/>
                    <a:pt x="88" y="430"/>
                    <a:pt x="88" y="430"/>
                  </a:cubicBezTo>
                  <a:cubicBezTo>
                    <a:pt x="87" y="430"/>
                    <a:pt x="87" y="430"/>
                    <a:pt x="87" y="430"/>
                  </a:cubicBezTo>
                  <a:cubicBezTo>
                    <a:pt x="85" y="429"/>
                    <a:pt x="85" y="429"/>
                    <a:pt x="85" y="429"/>
                  </a:cubicBezTo>
                  <a:cubicBezTo>
                    <a:pt x="84" y="429"/>
                    <a:pt x="84" y="429"/>
                    <a:pt x="84" y="429"/>
                  </a:cubicBezTo>
                  <a:cubicBezTo>
                    <a:pt x="82" y="428"/>
                    <a:pt x="82" y="428"/>
                    <a:pt x="82" y="428"/>
                  </a:cubicBezTo>
                  <a:cubicBezTo>
                    <a:pt x="81" y="428"/>
                    <a:pt x="81" y="428"/>
                    <a:pt x="81" y="428"/>
                  </a:cubicBezTo>
                  <a:cubicBezTo>
                    <a:pt x="78" y="428"/>
                    <a:pt x="78" y="428"/>
                    <a:pt x="78" y="428"/>
                  </a:cubicBezTo>
                  <a:cubicBezTo>
                    <a:pt x="78" y="429"/>
                    <a:pt x="78" y="429"/>
                    <a:pt x="78" y="429"/>
                  </a:cubicBezTo>
                  <a:cubicBezTo>
                    <a:pt x="77" y="428"/>
                    <a:pt x="77" y="428"/>
                    <a:pt x="77" y="428"/>
                  </a:cubicBezTo>
                  <a:cubicBezTo>
                    <a:pt x="75" y="426"/>
                    <a:pt x="75" y="426"/>
                    <a:pt x="75" y="426"/>
                  </a:cubicBezTo>
                  <a:cubicBezTo>
                    <a:pt x="74" y="423"/>
                    <a:pt x="74" y="423"/>
                    <a:pt x="74" y="423"/>
                  </a:cubicBezTo>
                  <a:cubicBezTo>
                    <a:pt x="73" y="423"/>
                    <a:pt x="73" y="423"/>
                    <a:pt x="73" y="423"/>
                  </a:cubicBezTo>
                  <a:cubicBezTo>
                    <a:pt x="71" y="425"/>
                    <a:pt x="71" y="425"/>
                    <a:pt x="71" y="425"/>
                  </a:cubicBezTo>
                  <a:cubicBezTo>
                    <a:pt x="69" y="425"/>
                    <a:pt x="69" y="425"/>
                    <a:pt x="69" y="425"/>
                  </a:cubicBezTo>
                  <a:cubicBezTo>
                    <a:pt x="68" y="425"/>
                    <a:pt x="68" y="425"/>
                    <a:pt x="68" y="425"/>
                  </a:cubicBezTo>
                  <a:cubicBezTo>
                    <a:pt x="66" y="424"/>
                    <a:pt x="66" y="424"/>
                    <a:pt x="66" y="424"/>
                  </a:cubicBezTo>
                  <a:cubicBezTo>
                    <a:pt x="65" y="425"/>
                    <a:pt x="65" y="425"/>
                    <a:pt x="65" y="425"/>
                  </a:cubicBezTo>
                  <a:cubicBezTo>
                    <a:pt x="62" y="423"/>
                    <a:pt x="62" y="423"/>
                    <a:pt x="62" y="423"/>
                  </a:cubicBezTo>
                  <a:cubicBezTo>
                    <a:pt x="61" y="421"/>
                    <a:pt x="61" y="421"/>
                    <a:pt x="61" y="421"/>
                  </a:cubicBezTo>
                  <a:cubicBezTo>
                    <a:pt x="61" y="419"/>
                    <a:pt x="61" y="419"/>
                    <a:pt x="61" y="419"/>
                  </a:cubicBezTo>
                  <a:cubicBezTo>
                    <a:pt x="60" y="419"/>
                    <a:pt x="60" y="419"/>
                    <a:pt x="60" y="419"/>
                  </a:cubicBezTo>
                  <a:cubicBezTo>
                    <a:pt x="60" y="417"/>
                    <a:pt x="60" y="417"/>
                    <a:pt x="60" y="417"/>
                  </a:cubicBezTo>
                  <a:cubicBezTo>
                    <a:pt x="59" y="416"/>
                    <a:pt x="59" y="416"/>
                    <a:pt x="59" y="416"/>
                  </a:cubicBezTo>
                  <a:cubicBezTo>
                    <a:pt x="55" y="417"/>
                    <a:pt x="55" y="417"/>
                    <a:pt x="55" y="417"/>
                  </a:cubicBezTo>
                  <a:cubicBezTo>
                    <a:pt x="53" y="415"/>
                    <a:pt x="53" y="415"/>
                    <a:pt x="53" y="415"/>
                  </a:cubicBezTo>
                  <a:cubicBezTo>
                    <a:pt x="54" y="413"/>
                    <a:pt x="54" y="413"/>
                    <a:pt x="54" y="413"/>
                  </a:cubicBezTo>
                  <a:cubicBezTo>
                    <a:pt x="53" y="412"/>
                    <a:pt x="53" y="412"/>
                    <a:pt x="53" y="412"/>
                  </a:cubicBezTo>
                  <a:cubicBezTo>
                    <a:pt x="52" y="409"/>
                    <a:pt x="52" y="409"/>
                    <a:pt x="52" y="409"/>
                  </a:cubicBezTo>
                  <a:cubicBezTo>
                    <a:pt x="50" y="409"/>
                    <a:pt x="50" y="409"/>
                    <a:pt x="50" y="409"/>
                  </a:cubicBezTo>
                  <a:cubicBezTo>
                    <a:pt x="49" y="410"/>
                    <a:pt x="49" y="410"/>
                    <a:pt x="49" y="410"/>
                  </a:cubicBezTo>
                  <a:cubicBezTo>
                    <a:pt x="46" y="410"/>
                    <a:pt x="46" y="410"/>
                    <a:pt x="46" y="410"/>
                  </a:cubicBezTo>
                  <a:cubicBezTo>
                    <a:pt x="43" y="409"/>
                    <a:pt x="43" y="409"/>
                    <a:pt x="43" y="409"/>
                  </a:cubicBezTo>
                  <a:cubicBezTo>
                    <a:pt x="42" y="410"/>
                    <a:pt x="42" y="410"/>
                    <a:pt x="42" y="410"/>
                  </a:cubicBezTo>
                  <a:cubicBezTo>
                    <a:pt x="42" y="411"/>
                    <a:pt x="42" y="411"/>
                    <a:pt x="42" y="411"/>
                  </a:cubicBezTo>
                  <a:cubicBezTo>
                    <a:pt x="40" y="411"/>
                    <a:pt x="40" y="411"/>
                    <a:pt x="40" y="411"/>
                  </a:cubicBezTo>
                  <a:cubicBezTo>
                    <a:pt x="39" y="411"/>
                    <a:pt x="39" y="411"/>
                    <a:pt x="39" y="411"/>
                  </a:cubicBezTo>
                  <a:cubicBezTo>
                    <a:pt x="39" y="410"/>
                    <a:pt x="39" y="410"/>
                    <a:pt x="39" y="410"/>
                  </a:cubicBezTo>
                  <a:cubicBezTo>
                    <a:pt x="38" y="408"/>
                    <a:pt x="38" y="408"/>
                    <a:pt x="38" y="408"/>
                  </a:cubicBezTo>
                  <a:cubicBezTo>
                    <a:pt x="38" y="406"/>
                    <a:pt x="38" y="406"/>
                    <a:pt x="38" y="406"/>
                  </a:cubicBezTo>
                  <a:cubicBezTo>
                    <a:pt x="37" y="404"/>
                    <a:pt x="37" y="404"/>
                    <a:pt x="37" y="404"/>
                  </a:cubicBezTo>
                  <a:cubicBezTo>
                    <a:pt x="37" y="403"/>
                    <a:pt x="37" y="403"/>
                    <a:pt x="37" y="403"/>
                  </a:cubicBezTo>
                  <a:cubicBezTo>
                    <a:pt x="37" y="402"/>
                    <a:pt x="37" y="402"/>
                    <a:pt x="37" y="402"/>
                  </a:cubicBezTo>
                  <a:cubicBezTo>
                    <a:pt x="39" y="403"/>
                    <a:pt x="39" y="403"/>
                    <a:pt x="39" y="403"/>
                  </a:cubicBezTo>
                  <a:cubicBezTo>
                    <a:pt x="42" y="403"/>
                    <a:pt x="42" y="403"/>
                    <a:pt x="42" y="403"/>
                  </a:cubicBezTo>
                  <a:cubicBezTo>
                    <a:pt x="43" y="400"/>
                    <a:pt x="43" y="400"/>
                    <a:pt x="43" y="400"/>
                  </a:cubicBezTo>
                  <a:cubicBezTo>
                    <a:pt x="44" y="400"/>
                    <a:pt x="44" y="400"/>
                    <a:pt x="44" y="400"/>
                  </a:cubicBezTo>
                  <a:cubicBezTo>
                    <a:pt x="42" y="399"/>
                    <a:pt x="42" y="399"/>
                    <a:pt x="42" y="399"/>
                  </a:cubicBezTo>
                  <a:cubicBezTo>
                    <a:pt x="42" y="398"/>
                    <a:pt x="42" y="398"/>
                    <a:pt x="42" y="398"/>
                  </a:cubicBezTo>
                  <a:cubicBezTo>
                    <a:pt x="40" y="396"/>
                    <a:pt x="40" y="396"/>
                    <a:pt x="40" y="396"/>
                  </a:cubicBezTo>
                  <a:cubicBezTo>
                    <a:pt x="38" y="395"/>
                    <a:pt x="38" y="395"/>
                    <a:pt x="38" y="395"/>
                  </a:cubicBezTo>
                  <a:cubicBezTo>
                    <a:pt x="37" y="393"/>
                    <a:pt x="37" y="393"/>
                    <a:pt x="37" y="393"/>
                  </a:cubicBezTo>
                  <a:cubicBezTo>
                    <a:pt x="36" y="392"/>
                    <a:pt x="36" y="392"/>
                    <a:pt x="36" y="392"/>
                  </a:cubicBezTo>
                  <a:cubicBezTo>
                    <a:pt x="34" y="390"/>
                    <a:pt x="34" y="390"/>
                    <a:pt x="34" y="390"/>
                  </a:cubicBezTo>
                  <a:cubicBezTo>
                    <a:pt x="33" y="388"/>
                    <a:pt x="33" y="388"/>
                    <a:pt x="33" y="388"/>
                  </a:cubicBezTo>
                  <a:cubicBezTo>
                    <a:pt x="32" y="386"/>
                    <a:pt x="32" y="386"/>
                    <a:pt x="32" y="386"/>
                  </a:cubicBezTo>
                  <a:cubicBezTo>
                    <a:pt x="32" y="385"/>
                    <a:pt x="32" y="385"/>
                    <a:pt x="32" y="385"/>
                  </a:cubicBezTo>
                  <a:cubicBezTo>
                    <a:pt x="31" y="383"/>
                    <a:pt x="31" y="383"/>
                    <a:pt x="31" y="383"/>
                  </a:cubicBezTo>
                  <a:cubicBezTo>
                    <a:pt x="31" y="382"/>
                    <a:pt x="31" y="382"/>
                    <a:pt x="31" y="382"/>
                  </a:cubicBezTo>
                  <a:cubicBezTo>
                    <a:pt x="31" y="380"/>
                    <a:pt x="31" y="380"/>
                    <a:pt x="31" y="380"/>
                  </a:cubicBezTo>
                  <a:cubicBezTo>
                    <a:pt x="28" y="379"/>
                    <a:pt x="28" y="379"/>
                    <a:pt x="28" y="379"/>
                  </a:cubicBezTo>
                  <a:cubicBezTo>
                    <a:pt x="27" y="379"/>
                    <a:pt x="27" y="379"/>
                    <a:pt x="27" y="379"/>
                  </a:cubicBezTo>
                  <a:cubicBezTo>
                    <a:pt x="27" y="378"/>
                    <a:pt x="27" y="378"/>
                    <a:pt x="27" y="378"/>
                  </a:cubicBezTo>
                  <a:cubicBezTo>
                    <a:pt x="25" y="379"/>
                    <a:pt x="25" y="379"/>
                    <a:pt x="25" y="379"/>
                  </a:cubicBezTo>
                  <a:cubicBezTo>
                    <a:pt x="23" y="380"/>
                    <a:pt x="23" y="380"/>
                    <a:pt x="23" y="380"/>
                  </a:cubicBezTo>
                  <a:cubicBezTo>
                    <a:pt x="22" y="378"/>
                    <a:pt x="22" y="378"/>
                    <a:pt x="22" y="378"/>
                  </a:cubicBezTo>
                  <a:cubicBezTo>
                    <a:pt x="21" y="378"/>
                    <a:pt x="21" y="378"/>
                    <a:pt x="21" y="378"/>
                  </a:cubicBezTo>
                  <a:cubicBezTo>
                    <a:pt x="19" y="379"/>
                    <a:pt x="19" y="379"/>
                    <a:pt x="19" y="379"/>
                  </a:cubicBezTo>
                  <a:cubicBezTo>
                    <a:pt x="18" y="377"/>
                    <a:pt x="18" y="377"/>
                    <a:pt x="18" y="377"/>
                  </a:cubicBezTo>
                  <a:cubicBezTo>
                    <a:pt x="16" y="377"/>
                    <a:pt x="16" y="377"/>
                    <a:pt x="16" y="377"/>
                  </a:cubicBezTo>
                  <a:cubicBezTo>
                    <a:pt x="15" y="377"/>
                    <a:pt x="15" y="377"/>
                    <a:pt x="15" y="377"/>
                  </a:cubicBezTo>
                  <a:cubicBezTo>
                    <a:pt x="15" y="377"/>
                    <a:pt x="15" y="377"/>
                    <a:pt x="15" y="377"/>
                  </a:cubicBezTo>
                  <a:cubicBezTo>
                    <a:pt x="15" y="375"/>
                    <a:pt x="15" y="375"/>
                    <a:pt x="15" y="375"/>
                  </a:cubicBezTo>
                  <a:cubicBezTo>
                    <a:pt x="14" y="374"/>
                    <a:pt x="14" y="374"/>
                    <a:pt x="14" y="374"/>
                  </a:cubicBezTo>
                  <a:cubicBezTo>
                    <a:pt x="13" y="372"/>
                    <a:pt x="13" y="372"/>
                    <a:pt x="13" y="372"/>
                  </a:cubicBezTo>
                  <a:cubicBezTo>
                    <a:pt x="13" y="371"/>
                    <a:pt x="13" y="371"/>
                    <a:pt x="13" y="371"/>
                  </a:cubicBezTo>
                  <a:cubicBezTo>
                    <a:pt x="12" y="370"/>
                    <a:pt x="12" y="370"/>
                    <a:pt x="12" y="370"/>
                  </a:cubicBezTo>
                  <a:cubicBezTo>
                    <a:pt x="12" y="369"/>
                    <a:pt x="12" y="369"/>
                    <a:pt x="12" y="369"/>
                  </a:cubicBezTo>
                  <a:cubicBezTo>
                    <a:pt x="12" y="368"/>
                    <a:pt x="12" y="368"/>
                    <a:pt x="12" y="368"/>
                  </a:cubicBezTo>
                  <a:cubicBezTo>
                    <a:pt x="11" y="368"/>
                    <a:pt x="11" y="368"/>
                    <a:pt x="11" y="368"/>
                  </a:cubicBezTo>
                  <a:cubicBezTo>
                    <a:pt x="11" y="367"/>
                    <a:pt x="11" y="367"/>
                    <a:pt x="11" y="367"/>
                  </a:cubicBezTo>
                  <a:cubicBezTo>
                    <a:pt x="11" y="366"/>
                    <a:pt x="11" y="366"/>
                    <a:pt x="11" y="366"/>
                  </a:cubicBezTo>
                  <a:cubicBezTo>
                    <a:pt x="10" y="366"/>
                    <a:pt x="10" y="366"/>
                    <a:pt x="10" y="366"/>
                  </a:cubicBezTo>
                  <a:cubicBezTo>
                    <a:pt x="11" y="364"/>
                    <a:pt x="11" y="364"/>
                    <a:pt x="11" y="364"/>
                  </a:cubicBezTo>
                  <a:cubicBezTo>
                    <a:pt x="11" y="363"/>
                    <a:pt x="11" y="363"/>
                    <a:pt x="11" y="363"/>
                  </a:cubicBezTo>
                  <a:cubicBezTo>
                    <a:pt x="12" y="362"/>
                    <a:pt x="12" y="362"/>
                    <a:pt x="12" y="362"/>
                  </a:cubicBezTo>
                  <a:cubicBezTo>
                    <a:pt x="12" y="361"/>
                    <a:pt x="12" y="361"/>
                    <a:pt x="12" y="361"/>
                  </a:cubicBezTo>
                  <a:cubicBezTo>
                    <a:pt x="9" y="356"/>
                    <a:pt x="9" y="356"/>
                    <a:pt x="9" y="356"/>
                  </a:cubicBezTo>
                  <a:cubicBezTo>
                    <a:pt x="9" y="351"/>
                    <a:pt x="9" y="351"/>
                    <a:pt x="9" y="351"/>
                  </a:cubicBezTo>
                  <a:cubicBezTo>
                    <a:pt x="10" y="351"/>
                    <a:pt x="10" y="351"/>
                    <a:pt x="10" y="351"/>
                  </a:cubicBezTo>
                  <a:cubicBezTo>
                    <a:pt x="10" y="349"/>
                    <a:pt x="10" y="349"/>
                    <a:pt x="10" y="349"/>
                  </a:cubicBezTo>
                  <a:cubicBezTo>
                    <a:pt x="11" y="347"/>
                    <a:pt x="11" y="347"/>
                    <a:pt x="11" y="347"/>
                  </a:cubicBezTo>
                  <a:cubicBezTo>
                    <a:pt x="12" y="347"/>
                    <a:pt x="12" y="347"/>
                    <a:pt x="12" y="347"/>
                  </a:cubicBezTo>
                  <a:cubicBezTo>
                    <a:pt x="12" y="347"/>
                    <a:pt x="12" y="347"/>
                    <a:pt x="12" y="347"/>
                  </a:cubicBezTo>
                  <a:cubicBezTo>
                    <a:pt x="11" y="346"/>
                    <a:pt x="11" y="346"/>
                    <a:pt x="11" y="346"/>
                  </a:cubicBezTo>
                  <a:cubicBezTo>
                    <a:pt x="11" y="346"/>
                    <a:pt x="11" y="346"/>
                    <a:pt x="11" y="346"/>
                  </a:cubicBezTo>
                  <a:cubicBezTo>
                    <a:pt x="11" y="344"/>
                    <a:pt x="11" y="344"/>
                    <a:pt x="11" y="344"/>
                  </a:cubicBezTo>
                  <a:cubicBezTo>
                    <a:pt x="11" y="343"/>
                    <a:pt x="11" y="343"/>
                    <a:pt x="11" y="343"/>
                  </a:cubicBezTo>
                  <a:cubicBezTo>
                    <a:pt x="11" y="343"/>
                    <a:pt x="11" y="343"/>
                    <a:pt x="11" y="343"/>
                  </a:cubicBezTo>
                  <a:cubicBezTo>
                    <a:pt x="11" y="343"/>
                    <a:pt x="11" y="343"/>
                    <a:pt x="11" y="343"/>
                  </a:cubicBezTo>
                  <a:cubicBezTo>
                    <a:pt x="12" y="344"/>
                    <a:pt x="12" y="344"/>
                    <a:pt x="12" y="344"/>
                  </a:cubicBezTo>
                  <a:cubicBezTo>
                    <a:pt x="13" y="343"/>
                    <a:pt x="13" y="343"/>
                    <a:pt x="13" y="343"/>
                  </a:cubicBezTo>
                  <a:cubicBezTo>
                    <a:pt x="13" y="342"/>
                    <a:pt x="13" y="342"/>
                    <a:pt x="13" y="342"/>
                  </a:cubicBezTo>
                  <a:cubicBezTo>
                    <a:pt x="14" y="341"/>
                    <a:pt x="14" y="341"/>
                    <a:pt x="14" y="341"/>
                  </a:cubicBezTo>
                  <a:cubicBezTo>
                    <a:pt x="15" y="342"/>
                    <a:pt x="15" y="342"/>
                    <a:pt x="15" y="342"/>
                  </a:cubicBezTo>
                  <a:cubicBezTo>
                    <a:pt x="16" y="341"/>
                    <a:pt x="16" y="341"/>
                    <a:pt x="16" y="341"/>
                  </a:cubicBezTo>
                  <a:cubicBezTo>
                    <a:pt x="17" y="340"/>
                    <a:pt x="17" y="340"/>
                    <a:pt x="17" y="340"/>
                  </a:cubicBezTo>
                  <a:cubicBezTo>
                    <a:pt x="17" y="340"/>
                    <a:pt x="17" y="340"/>
                    <a:pt x="17" y="340"/>
                  </a:cubicBezTo>
                  <a:cubicBezTo>
                    <a:pt x="19" y="340"/>
                    <a:pt x="19" y="340"/>
                    <a:pt x="19" y="340"/>
                  </a:cubicBezTo>
                  <a:cubicBezTo>
                    <a:pt x="20" y="339"/>
                    <a:pt x="20" y="339"/>
                    <a:pt x="20" y="339"/>
                  </a:cubicBezTo>
                  <a:cubicBezTo>
                    <a:pt x="19" y="338"/>
                    <a:pt x="19" y="338"/>
                    <a:pt x="19" y="338"/>
                  </a:cubicBezTo>
                  <a:cubicBezTo>
                    <a:pt x="18" y="338"/>
                    <a:pt x="18" y="338"/>
                    <a:pt x="18" y="338"/>
                  </a:cubicBezTo>
                  <a:cubicBezTo>
                    <a:pt x="17" y="338"/>
                    <a:pt x="17" y="338"/>
                    <a:pt x="17" y="338"/>
                  </a:cubicBezTo>
                  <a:cubicBezTo>
                    <a:pt x="16" y="338"/>
                    <a:pt x="16" y="338"/>
                    <a:pt x="16" y="338"/>
                  </a:cubicBezTo>
                  <a:cubicBezTo>
                    <a:pt x="15" y="337"/>
                    <a:pt x="15" y="337"/>
                    <a:pt x="15" y="337"/>
                  </a:cubicBezTo>
                  <a:cubicBezTo>
                    <a:pt x="14" y="337"/>
                    <a:pt x="14" y="337"/>
                    <a:pt x="14" y="337"/>
                  </a:cubicBezTo>
                  <a:cubicBezTo>
                    <a:pt x="12" y="335"/>
                    <a:pt x="12" y="335"/>
                    <a:pt x="12" y="335"/>
                  </a:cubicBezTo>
                  <a:cubicBezTo>
                    <a:pt x="12" y="334"/>
                    <a:pt x="12" y="334"/>
                    <a:pt x="12" y="334"/>
                  </a:cubicBezTo>
                  <a:cubicBezTo>
                    <a:pt x="14" y="335"/>
                    <a:pt x="14" y="335"/>
                    <a:pt x="14" y="335"/>
                  </a:cubicBezTo>
                  <a:cubicBezTo>
                    <a:pt x="14" y="334"/>
                    <a:pt x="14" y="334"/>
                    <a:pt x="14" y="334"/>
                  </a:cubicBezTo>
                  <a:cubicBezTo>
                    <a:pt x="13" y="334"/>
                    <a:pt x="13" y="334"/>
                    <a:pt x="13" y="334"/>
                  </a:cubicBezTo>
                  <a:cubicBezTo>
                    <a:pt x="14" y="333"/>
                    <a:pt x="14" y="333"/>
                    <a:pt x="14" y="333"/>
                  </a:cubicBezTo>
                  <a:cubicBezTo>
                    <a:pt x="13" y="333"/>
                    <a:pt x="13" y="333"/>
                    <a:pt x="13" y="333"/>
                  </a:cubicBezTo>
                  <a:cubicBezTo>
                    <a:pt x="13" y="333"/>
                    <a:pt x="11" y="334"/>
                    <a:pt x="11" y="334"/>
                  </a:cubicBezTo>
                  <a:cubicBezTo>
                    <a:pt x="11" y="334"/>
                    <a:pt x="11" y="334"/>
                    <a:pt x="11" y="334"/>
                  </a:cubicBezTo>
                  <a:cubicBezTo>
                    <a:pt x="11" y="334"/>
                    <a:pt x="11" y="334"/>
                    <a:pt x="11" y="334"/>
                  </a:cubicBezTo>
                  <a:cubicBezTo>
                    <a:pt x="11" y="333"/>
                    <a:pt x="11" y="333"/>
                    <a:pt x="11" y="333"/>
                  </a:cubicBezTo>
                  <a:cubicBezTo>
                    <a:pt x="14" y="330"/>
                    <a:pt x="14" y="330"/>
                    <a:pt x="14" y="330"/>
                  </a:cubicBezTo>
                  <a:cubicBezTo>
                    <a:pt x="15" y="329"/>
                    <a:pt x="15" y="329"/>
                    <a:pt x="15" y="329"/>
                  </a:cubicBezTo>
                  <a:cubicBezTo>
                    <a:pt x="17" y="326"/>
                    <a:pt x="17" y="326"/>
                    <a:pt x="17" y="326"/>
                  </a:cubicBezTo>
                  <a:cubicBezTo>
                    <a:pt x="18" y="323"/>
                    <a:pt x="18" y="323"/>
                    <a:pt x="18" y="323"/>
                  </a:cubicBezTo>
                  <a:cubicBezTo>
                    <a:pt x="20" y="320"/>
                    <a:pt x="20" y="320"/>
                    <a:pt x="20" y="320"/>
                  </a:cubicBezTo>
                  <a:cubicBezTo>
                    <a:pt x="22" y="316"/>
                    <a:pt x="22" y="316"/>
                    <a:pt x="22" y="316"/>
                  </a:cubicBezTo>
                  <a:cubicBezTo>
                    <a:pt x="24" y="312"/>
                    <a:pt x="24" y="312"/>
                    <a:pt x="24" y="312"/>
                  </a:cubicBezTo>
                  <a:cubicBezTo>
                    <a:pt x="24" y="310"/>
                    <a:pt x="24" y="310"/>
                    <a:pt x="24" y="310"/>
                  </a:cubicBezTo>
                  <a:cubicBezTo>
                    <a:pt x="21" y="307"/>
                    <a:pt x="21" y="307"/>
                    <a:pt x="21" y="307"/>
                  </a:cubicBezTo>
                  <a:cubicBezTo>
                    <a:pt x="19" y="306"/>
                    <a:pt x="19" y="306"/>
                    <a:pt x="19" y="306"/>
                  </a:cubicBezTo>
                  <a:cubicBezTo>
                    <a:pt x="16" y="302"/>
                    <a:pt x="16" y="302"/>
                    <a:pt x="16" y="302"/>
                  </a:cubicBezTo>
                  <a:cubicBezTo>
                    <a:pt x="17" y="300"/>
                    <a:pt x="17" y="300"/>
                    <a:pt x="17" y="300"/>
                  </a:cubicBezTo>
                  <a:cubicBezTo>
                    <a:pt x="18" y="298"/>
                    <a:pt x="18" y="298"/>
                    <a:pt x="18" y="298"/>
                  </a:cubicBezTo>
                  <a:cubicBezTo>
                    <a:pt x="18" y="297"/>
                    <a:pt x="18" y="297"/>
                    <a:pt x="18" y="297"/>
                  </a:cubicBezTo>
                  <a:cubicBezTo>
                    <a:pt x="16" y="295"/>
                    <a:pt x="16" y="295"/>
                    <a:pt x="16" y="295"/>
                  </a:cubicBezTo>
                  <a:cubicBezTo>
                    <a:pt x="15" y="294"/>
                    <a:pt x="15" y="294"/>
                    <a:pt x="15" y="294"/>
                  </a:cubicBezTo>
                  <a:cubicBezTo>
                    <a:pt x="15" y="292"/>
                    <a:pt x="15" y="292"/>
                    <a:pt x="15" y="292"/>
                  </a:cubicBezTo>
                  <a:cubicBezTo>
                    <a:pt x="16" y="291"/>
                    <a:pt x="16" y="291"/>
                    <a:pt x="16" y="291"/>
                  </a:cubicBezTo>
                  <a:cubicBezTo>
                    <a:pt x="15" y="290"/>
                    <a:pt x="15" y="290"/>
                    <a:pt x="15" y="290"/>
                  </a:cubicBezTo>
                  <a:cubicBezTo>
                    <a:pt x="14" y="289"/>
                    <a:pt x="14" y="289"/>
                    <a:pt x="14" y="289"/>
                  </a:cubicBezTo>
                  <a:cubicBezTo>
                    <a:pt x="13" y="288"/>
                    <a:pt x="13" y="288"/>
                    <a:pt x="13" y="288"/>
                  </a:cubicBezTo>
                  <a:cubicBezTo>
                    <a:pt x="13" y="286"/>
                    <a:pt x="13" y="286"/>
                    <a:pt x="13" y="286"/>
                  </a:cubicBezTo>
                  <a:cubicBezTo>
                    <a:pt x="14" y="285"/>
                    <a:pt x="14" y="285"/>
                    <a:pt x="14" y="285"/>
                  </a:cubicBezTo>
                  <a:cubicBezTo>
                    <a:pt x="13" y="285"/>
                    <a:pt x="13" y="285"/>
                    <a:pt x="13" y="285"/>
                  </a:cubicBezTo>
                  <a:cubicBezTo>
                    <a:pt x="13" y="284"/>
                    <a:pt x="13" y="284"/>
                    <a:pt x="13" y="284"/>
                  </a:cubicBezTo>
                  <a:cubicBezTo>
                    <a:pt x="13" y="280"/>
                    <a:pt x="13" y="280"/>
                    <a:pt x="13" y="280"/>
                  </a:cubicBezTo>
                  <a:cubicBezTo>
                    <a:pt x="14" y="279"/>
                    <a:pt x="14" y="279"/>
                    <a:pt x="14" y="279"/>
                  </a:cubicBezTo>
                  <a:cubicBezTo>
                    <a:pt x="11" y="273"/>
                    <a:pt x="11" y="273"/>
                    <a:pt x="11" y="273"/>
                  </a:cubicBezTo>
                  <a:cubicBezTo>
                    <a:pt x="9" y="268"/>
                    <a:pt x="9" y="268"/>
                    <a:pt x="9" y="268"/>
                  </a:cubicBezTo>
                  <a:cubicBezTo>
                    <a:pt x="8" y="266"/>
                    <a:pt x="8" y="266"/>
                    <a:pt x="8" y="266"/>
                  </a:cubicBezTo>
                  <a:cubicBezTo>
                    <a:pt x="7" y="265"/>
                    <a:pt x="7" y="265"/>
                    <a:pt x="7" y="265"/>
                  </a:cubicBezTo>
                  <a:cubicBezTo>
                    <a:pt x="8" y="262"/>
                    <a:pt x="8" y="262"/>
                    <a:pt x="8" y="262"/>
                  </a:cubicBezTo>
                  <a:cubicBezTo>
                    <a:pt x="9" y="260"/>
                    <a:pt x="9" y="260"/>
                    <a:pt x="9" y="260"/>
                  </a:cubicBezTo>
                  <a:cubicBezTo>
                    <a:pt x="9" y="258"/>
                    <a:pt x="9" y="258"/>
                    <a:pt x="9" y="258"/>
                  </a:cubicBezTo>
                  <a:cubicBezTo>
                    <a:pt x="9" y="257"/>
                    <a:pt x="9" y="257"/>
                    <a:pt x="9" y="257"/>
                  </a:cubicBezTo>
                  <a:cubicBezTo>
                    <a:pt x="6" y="255"/>
                    <a:pt x="6" y="255"/>
                    <a:pt x="6" y="255"/>
                  </a:cubicBezTo>
                  <a:cubicBezTo>
                    <a:pt x="5" y="254"/>
                    <a:pt x="5" y="254"/>
                    <a:pt x="5" y="254"/>
                  </a:cubicBezTo>
                  <a:cubicBezTo>
                    <a:pt x="4" y="253"/>
                    <a:pt x="4" y="253"/>
                    <a:pt x="4" y="253"/>
                  </a:cubicBezTo>
                  <a:cubicBezTo>
                    <a:pt x="3" y="252"/>
                    <a:pt x="3" y="252"/>
                    <a:pt x="3" y="252"/>
                  </a:cubicBezTo>
                  <a:cubicBezTo>
                    <a:pt x="2" y="252"/>
                    <a:pt x="2" y="252"/>
                    <a:pt x="2" y="252"/>
                  </a:cubicBezTo>
                  <a:cubicBezTo>
                    <a:pt x="1" y="249"/>
                    <a:pt x="1" y="249"/>
                    <a:pt x="1" y="249"/>
                  </a:cubicBezTo>
                  <a:cubicBezTo>
                    <a:pt x="0" y="248"/>
                    <a:pt x="0" y="248"/>
                    <a:pt x="0" y="248"/>
                  </a:cubicBezTo>
                  <a:cubicBezTo>
                    <a:pt x="0" y="246"/>
                    <a:pt x="0" y="246"/>
                    <a:pt x="0" y="246"/>
                  </a:cubicBezTo>
                  <a:cubicBezTo>
                    <a:pt x="1" y="244"/>
                    <a:pt x="1" y="244"/>
                    <a:pt x="1" y="244"/>
                  </a:cubicBezTo>
                  <a:cubicBezTo>
                    <a:pt x="0" y="244"/>
                    <a:pt x="0" y="244"/>
                    <a:pt x="0" y="244"/>
                  </a:cubicBezTo>
                  <a:cubicBezTo>
                    <a:pt x="1" y="243"/>
                    <a:pt x="1" y="243"/>
                    <a:pt x="1" y="243"/>
                  </a:cubicBezTo>
                  <a:cubicBezTo>
                    <a:pt x="2" y="242"/>
                    <a:pt x="2" y="242"/>
                    <a:pt x="2" y="242"/>
                  </a:cubicBezTo>
                  <a:cubicBezTo>
                    <a:pt x="2" y="242"/>
                    <a:pt x="2" y="242"/>
                    <a:pt x="2" y="242"/>
                  </a:cubicBezTo>
                  <a:cubicBezTo>
                    <a:pt x="3" y="242"/>
                    <a:pt x="3" y="242"/>
                    <a:pt x="3" y="242"/>
                  </a:cubicBezTo>
                  <a:cubicBezTo>
                    <a:pt x="3" y="240"/>
                    <a:pt x="3" y="240"/>
                    <a:pt x="3" y="240"/>
                  </a:cubicBezTo>
                  <a:cubicBezTo>
                    <a:pt x="5" y="238"/>
                    <a:pt x="5" y="238"/>
                    <a:pt x="5" y="238"/>
                  </a:cubicBezTo>
                  <a:cubicBezTo>
                    <a:pt x="6" y="238"/>
                    <a:pt x="6" y="238"/>
                    <a:pt x="6" y="238"/>
                  </a:cubicBezTo>
                  <a:cubicBezTo>
                    <a:pt x="7" y="237"/>
                    <a:pt x="7" y="237"/>
                    <a:pt x="7" y="237"/>
                  </a:cubicBezTo>
                  <a:cubicBezTo>
                    <a:pt x="7" y="235"/>
                    <a:pt x="7" y="235"/>
                    <a:pt x="7" y="235"/>
                  </a:cubicBezTo>
                  <a:cubicBezTo>
                    <a:pt x="8" y="235"/>
                    <a:pt x="8" y="235"/>
                    <a:pt x="8" y="235"/>
                  </a:cubicBezTo>
                  <a:cubicBezTo>
                    <a:pt x="9" y="235"/>
                    <a:pt x="9" y="235"/>
                    <a:pt x="9" y="235"/>
                  </a:cubicBezTo>
                  <a:cubicBezTo>
                    <a:pt x="10" y="234"/>
                    <a:pt x="10" y="234"/>
                    <a:pt x="10" y="234"/>
                  </a:cubicBezTo>
                  <a:cubicBezTo>
                    <a:pt x="10" y="233"/>
                    <a:pt x="10" y="233"/>
                    <a:pt x="10" y="233"/>
                  </a:cubicBezTo>
                  <a:cubicBezTo>
                    <a:pt x="10" y="233"/>
                    <a:pt x="10" y="233"/>
                    <a:pt x="10" y="233"/>
                  </a:cubicBezTo>
                  <a:cubicBezTo>
                    <a:pt x="11" y="233"/>
                    <a:pt x="11" y="233"/>
                    <a:pt x="11" y="233"/>
                  </a:cubicBezTo>
                  <a:cubicBezTo>
                    <a:pt x="12" y="234"/>
                    <a:pt x="12" y="234"/>
                    <a:pt x="12" y="234"/>
                  </a:cubicBezTo>
                  <a:cubicBezTo>
                    <a:pt x="12" y="235"/>
                    <a:pt x="12" y="235"/>
                    <a:pt x="12" y="235"/>
                  </a:cubicBezTo>
                  <a:cubicBezTo>
                    <a:pt x="13" y="236"/>
                    <a:pt x="13" y="236"/>
                    <a:pt x="13" y="236"/>
                  </a:cubicBezTo>
                  <a:cubicBezTo>
                    <a:pt x="13" y="234"/>
                    <a:pt x="13" y="234"/>
                    <a:pt x="13" y="234"/>
                  </a:cubicBezTo>
                  <a:cubicBezTo>
                    <a:pt x="13" y="233"/>
                    <a:pt x="13" y="233"/>
                    <a:pt x="13" y="233"/>
                  </a:cubicBezTo>
                  <a:cubicBezTo>
                    <a:pt x="14" y="233"/>
                    <a:pt x="14" y="233"/>
                    <a:pt x="14" y="233"/>
                  </a:cubicBezTo>
                  <a:cubicBezTo>
                    <a:pt x="15" y="233"/>
                    <a:pt x="15" y="233"/>
                    <a:pt x="15" y="233"/>
                  </a:cubicBezTo>
                  <a:cubicBezTo>
                    <a:pt x="13" y="232"/>
                    <a:pt x="13" y="232"/>
                    <a:pt x="13" y="232"/>
                  </a:cubicBezTo>
                  <a:cubicBezTo>
                    <a:pt x="14" y="232"/>
                    <a:pt x="14" y="232"/>
                    <a:pt x="14" y="232"/>
                  </a:cubicBezTo>
                  <a:cubicBezTo>
                    <a:pt x="14" y="232"/>
                    <a:pt x="14" y="232"/>
                    <a:pt x="14" y="232"/>
                  </a:cubicBezTo>
                  <a:cubicBezTo>
                    <a:pt x="15" y="232"/>
                    <a:pt x="15" y="232"/>
                    <a:pt x="15" y="232"/>
                  </a:cubicBezTo>
                  <a:cubicBezTo>
                    <a:pt x="15" y="232"/>
                    <a:pt x="15" y="232"/>
                    <a:pt x="15" y="232"/>
                  </a:cubicBezTo>
                  <a:cubicBezTo>
                    <a:pt x="15" y="231"/>
                    <a:pt x="15" y="231"/>
                    <a:pt x="15" y="231"/>
                  </a:cubicBezTo>
                  <a:cubicBezTo>
                    <a:pt x="14" y="231"/>
                    <a:pt x="14" y="231"/>
                    <a:pt x="14" y="231"/>
                  </a:cubicBezTo>
                  <a:cubicBezTo>
                    <a:pt x="14" y="230"/>
                    <a:pt x="14" y="230"/>
                    <a:pt x="14" y="230"/>
                  </a:cubicBezTo>
                  <a:cubicBezTo>
                    <a:pt x="16" y="230"/>
                    <a:pt x="16" y="230"/>
                    <a:pt x="16" y="230"/>
                  </a:cubicBezTo>
                  <a:cubicBezTo>
                    <a:pt x="17" y="231"/>
                    <a:pt x="17" y="231"/>
                    <a:pt x="17" y="231"/>
                  </a:cubicBezTo>
                  <a:cubicBezTo>
                    <a:pt x="18" y="232"/>
                    <a:pt x="18" y="232"/>
                    <a:pt x="18" y="232"/>
                  </a:cubicBezTo>
                  <a:cubicBezTo>
                    <a:pt x="18" y="232"/>
                    <a:pt x="18" y="232"/>
                    <a:pt x="18" y="232"/>
                  </a:cubicBezTo>
                  <a:cubicBezTo>
                    <a:pt x="19" y="232"/>
                    <a:pt x="19" y="232"/>
                    <a:pt x="19" y="232"/>
                  </a:cubicBezTo>
                  <a:cubicBezTo>
                    <a:pt x="20" y="232"/>
                    <a:pt x="20" y="232"/>
                    <a:pt x="20" y="232"/>
                  </a:cubicBezTo>
                  <a:cubicBezTo>
                    <a:pt x="20" y="233"/>
                    <a:pt x="20" y="233"/>
                    <a:pt x="20" y="233"/>
                  </a:cubicBezTo>
                  <a:cubicBezTo>
                    <a:pt x="21" y="233"/>
                    <a:pt x="21" y="233"/>
                    <a:pt x="21" y="233"/>
                  </a:cubicBezTo>
                  <a:cubicBezTo>
                    <a:pt x="21" y="234"/>
                    <a:pt x="21" y="234"/>
                    <a:pt x="21" y="234"/>
                  </a:cubicBezTo>
                  <a:cubicBezTo>
                    <a:pt x="20" y="235"/>
                    <a:pt x="20" y="235"/>
                    <a:pt x="20" y="235"/>
                  </a:cubicBezTo>
                  <a:cubicBezTo>
                    <a:pt x="19" y="234"/>
                    <a:pt x="19" y="234"/>
                    <a:pt x="19" y="234"/>
                  </a:cubicBezTo>
                  <a:cubicBezTo>
                    <a:pt x="17" y="235"/>
                    <a:pt x="17" y="235"/>
                    <a:pt x="17" y="235"/>
                  </a:cubicBezTo>
                  <a:cubicBezTo>
                    <a:pt x="16" y="234"/>
                    <a:pt x="16" y="234"/>
                    <a:pt x="16" y="234"/>
                  </a:cubicBezTo>
                  <a:cubicBezTo>
                    <a:pt x="16" y="233"/>
                    <a:pt x="16" y="233"/>
                    <a:pt x="16" y="233"/>
                  </a:cubicBezTo>
                  <a:cubicBezTo>
                    <a:pt x="16" y="234"/>
                    <a:pt x="16" y="234"/>
                    <a:pt x="16" y="234"/>
                  </a:cubicBezTo>
                  <a:cubicBezTo>
                    <a:pt x="16" y="235"/>
                    <a:pt x="16" y="235"/>
                    <a:pt x="16" y="235"/>
                  </a:cubicBezTo>
                  <a:cubicBezTo>
                    <a:pt x="16" y="236"/>
                    <a:pt x="16" y="236"/>
                    <a:pt x="16" y="236"/>
                  </a:cubicBezTo>
                  <a:cubicBezTo>
                    <a:pt x="17" y="235"/>
                    <a:pt x="17" y="235"/>
                    <a:pt x="17" y="235"/>
                  </a:cubicBezTo>
                  <a:cubicBezTo>
                    <a:pt x="17" y="236"/>
                    <a:pt x="17" y="236"/>
                    <a:pt x="17" y="236"/>
                  </a:cubicBezTo>
                  <a:cubicBezTo>
                    <a:pt x="18" y="237"/>
                    <a:pt x="18" y="237"/>
                    <a:pt x="18" y="237"/>
                  </a:cubicBezTo>
                  <a:cubicBezTo>
                    <a:pt x="19" y="236"/>
                    <a:pt x="19" y="236"/>
                    <a:pt x="19" y="236"/>
                  </a:cubicBezTo>
                  <a:cubicBezTo>
                    <a:pt x="20" y="236"/>
                    <a:pt x="20" y="236"/>
                    <a:pt x="20" y="236"/>
                  </a:cubicBezTo>
                  <a:cubicBezTo>
                    <a:pt x="20" y="237"/>
                    <a:pt x="20" y="237"/>
                    <a:pt x="20" y="237"/>
                  </a:cubicBezTo>
                  <a:cubicBezTo>
                    <a:pt x="20" y="237"/>
                    <a:pt x="20" y="237"/>
                    <a:pt x="20" y="237"/>
                  </a:cubicBezTo>
                  <a:cubicBezTo>
                    <a:pt x="21" y="236"/>
                    <a:pt x="21" y="236"/>
                    <a:pt x="21" y="236"/>
                  </a:cubicBezTo>
                  <a:cubicBezTo>
                    <a:pt x="21" y="237"/>
                    <a:pt x="21" y="237"/>
                    <a:pt x="21" y="237"/>
                  </a:cubicBezTo>
                  <a:cubicBezTo>
                    <a:pt x="21" y="237"/>
                    <a:pt x="21" y="237"/>
                    <a:pt x="21" y="237"/>
                  </a:cubicBezTo>
                  <a:cubicBezTo>
                    <a:pt x="21" y="238"/>
                    <a:pt x="21" y="238"/>
                    <a:pt x="21" y="238"/>
                  </a:cubicBezTo>
                  <a:cubicBezTo>
                    <a:pt x="22" y="237"/>
                    <a:pt x="22" y="237"/>
                    <a:pt x="22" y="237"/>
                  </a:cubicBezTo>
                  <a:cubicBezTo>
                    <a:pt x="22" y="236"/>
                    <a:pt x="22" y="236"/>
                    <a:pt x="22" y="236"/>
                  </a:cubicBezTo>
                  <a:cubicBezTo>
                    <a:pt x="23" y="236"/>
                    <a:pt x="23" y="236"/>
                    <a:pt x="23" y="236"/>
                  </a:cubicBezTo>
                  <a:cubicBezTo>
                    <a:pt x="23" y="237"/>
                    <a:pt x="23" y="237"/>
                    <a:pt x="23" y="237"/>
                  </a:cubicBezTo>
                  <a:cubicBezTo>
                    <a:pt x="22" y="238"/>
                    <a:pt x="22" y="238"/>
                    <a:pt x="22" y="238"/>
                  </a:cubicBezTo>
                  <a:cubicBezTo>
                    <a:pt x="23" y="238"/>
                    <a:pt x="23" y="238"/>
                    <a:pt x="23" y="238"/>
                  </a:cubicBezTo>
                  <a:cubicBezTo>
                    <a:pt x="24" y="238"/>
                    <a:pt x="24" y="238"/>
                    <a:pt x="24" y="238"/>
                  </a:cubicBezTo>
                  <a:cubicBezTo>
                    <a:pt x="23" y="239"/>
                    <a:pt x="23" y="239"/>
                    <a:pt x="23" y="239"/>
                  </a:cubicBezTo>
                  <a:cubicBezTo>
                    <a:pt x="22" y="240"/>
                    <a:pt x="22" y="240"/>
                    <a:pt x="22" y="240"/>
                  </a:cubicBezTo>
                  <a:cubicBezTo>
                    <a:pt x="24" y="240"/>
                    <a:pt x="24" y="240"/>
                    <a:pt x="24" y="240"/>
                  </a:cubicBezTo>
                  <a:cubicBezTo>
                    <a:pt x="24" y="238"/>
                    <a:pt x="24" y="238"/>
                    <a:pt x="24" y="238"/>
                  </a:cubicBezTo>
                  <a:cubicBezTo>
                    <a:pt x="24" y="237"/>
                    <a:pt x="24" y="237"/>
                    <a:pt x="24" y="237"/>
                  </a:cubicBezTo>
                  <a:cubicBezTo>
                    <a:pt x="25" y="237"/>
                    <a:pt x="25" y="237"/>
                    <a:pt x="25" y="237"/>
                  </a:cubicBezTo>
                  <a:cubicBezTo>
                    <a:pt x="26" y="237"/>
                    <a:pt x="26" y="237"/>
                    <a:pt x="26" y="237"/>
                  </a:cubicBezTo>
                  <a:cubicBezTo>
                    <a:pt x="27" y="237"/>
                    <a:pt x="27" y="237"/>
                    <a:pt x="27" y="237"/>
                  </a:cubicBezTo>
                  <a:cubicBezTo>
                    <a:pt x="27" y="237"/>
                    <a:pt x="27" y="237"/>
                    <a:pt x="27" y="237"/>
                  </a:cubicBezTo>
                  <a:cubicBezTo>
                    <a:pt x="26" y="236"/>
                    <a:pt x="26" y="236"/>
                    <a:pt x="26" y="236"/>
                  </a:cubicBezTo>
                  <a:cubicBezTo>
                    <a:pt x="26" y="236"/>
                    <a:pt x="26" y="236"/>
                    <a:pt x="26" y="236"/>
                  </a:cubicBezTo>
                  <a:cubicBezTo>
                    <a:pt x="28" y="236"/>
                    <a:pt x="28" y="236"/>
                    <a:pt x="28" y="236"/>
                  </a:cubicBezTo>
                  <a:cubicBezTo>
                    <a:pt x="28" y="237"/>
                    <a:pt x="28" y="237"/>
                    <a:pt x="28" y="237"/>
                  </a:cubicBezTo>
                  <a:cubicBezTo>
                    <a:pt x="30" y="237"/>
                    <a:pt x="30" y="237"/>
                    <a:pt x="30" y="237"/>
                  </a:cubicBezTo>
                  <a:cubicBezTo>
                    <a:pt x="31" y="238"/>
                    <a:pt x="31" y="238"/>
                    <a:pt x="31" y="238"/>
                  </a:cubicBezTo>
                  <a:cubicBezTo>
                    <a:pt x="32" y="237"/>
                    <a:pt x="32" y="237"/>
                    <a:pt x="32" y="237"/>
                  </a:cubicBezTo>
                  <a:cubicBezTo>
                    <a:pt x="32" y="237"/>
                    <a:pt x="32" y="237"/>
                    <a:pt x="32" y="237"/>
                  </a:cubicBezTo>
                  <a:cubicBezTo>
                    <a:pt x="34" y="237"/>
                    <a:pt x="34" y="237"/>
                    <a:pt x="34" y="237"/>
                  </a:cubicBezTo>
                  <a:cubicBezTo>
                    <a:pt x="35" y="238"/>
                    <a:pt x="35" y="238"/>
                    <a:pt x="35" y="238"/>
                  </a:cubicBezTo>
                  <a:cubicBezTo>
                    <a:pt x="35" y="237"/>
                    <a:pt x="35" y="237"/>
                    <a:pt x="35" y="237"/>
                  </a:cubicBezTo>
                  <a:cubicBezTo>
                    <a:pt x="37" y="238"/>
                    <a:pt x="37" y="238"/>
                    <a:pt x="37" y="238"/>
                  </a:cubicBezTo>
                  <a:cubicBezTo>
                    <a:pt x="43" y="241"/>
                    <a:pt x="43" y="241"/>
                    <a:pt x="43" y="241"/>
                  </a:cubicBezTo>
                  <a:cubicBezTo>
                    <a:pt x="47" y="244"/>
                    <a:pt x="47" y="244"/>
                    <a:pt x="47" y="244"/>
                  </a:cubicBezTo>
                  <a:cubicBezTo>
                    <a:pt x="48" y="245"/>
                    <a:pt x="48" y="245"/>
                    <a:pt x="48" y="245"/>
                  </a:cubicBezTo>
                  <a:cubicBezTo>
                    <a:pt x="50" y="246"/>
                    <a:pt x="50" y="246"/>
                    <a:pt x="50" y="246"/>
                  </a:cubicBezTo>
                  <a:cubicBezTo>
                    <a:pt x="51" y="248"/>
                    <a:pt x="51" y="248"/>
                    <a:pt x="51" y="248"/>
                  </a:cubicBezTo>
                  <a:cubicBezTo>
                    <a:pt x="52" y="248"/>
                    <a:pt x="52" y="248"/>
                    <a:pt x="52" y="248"/>
                  </a:cubicBezTo>
                  <a:cubicBezTo>
                    <a:pt x="52" y="247"/>
                    <a:pt x="52" y="247"/>
                    <a:pt x="52" y="247"/>
                  </a:cubicBezTo>
                  <a:cubicBezTo>
                    <a:pt x="52" y="247"/>
                    <a:pt x="52" y="247"/>
                    <a:pt x="52" y="247"/>
                  </a:cubicBezTo>
                  <a:cubicBezTo>
                    <a:pt x="52" y="247"/>
                    <a:pt x="52" y="247"/>
                    <a:pt x="52" y="247"/>
                  </a:cubicBezTo>
                  <a:cubicBezTo>
                    <a:pt x="54" y="248"/>
                    <a:pt x="54" y="248"/>
                    <a:pt x="54" y="248"/>
                  </a:cubicBezTo>
                  <a:cubicBezTo>
                    <a:pt x="55" y="248"/>
                    <a:pt x="55" y="248"/>
                    <a:pt x="55" y="248"/>
                  </a:cubicBezTo>
                  <a:cubicBezTo>
                    <a:pt x="57" y="250"/>
                    <a:pt x="57" y="250"/>
                    <a:pt x="57" y="250"/>
                  </a:cubicBezTo>
                  <a:cubicBezTo>
                    <a:pt x="58" y="250"/>
                    <a:pt x="58" y="250"/>
                    <a:pt x="58" y="250"/>
                  </a:cubicBezTo>
                  <a:cubicBezTo>
                    <a:pt x="57" y="248"/>
                    <a:pt x="57" y="248"/>
                    <a:pt x="57" y="248"/>
                  </a:cubicBezTo>
                  <a:cubicBezTo>
                    <a:pt x="56" y="247"/>
                    <a:pt x="56" y="247"/>
                    <a:pt x="56" y="247"/>
                  </a:cubicBezTo>
                  <a:cubicBezTo>
                    <a:pt x="57" y="247"/>
                    <a:pt x="57" y="247"/>
                    <a:pt x="57" y="247"/>
                  </a:cubicBezTo>
                  <a:cubicBezTo>
                    <a:pt x="58" y="249"/>
                    <a:pt x="58" y="249"/>
                    <a:pt x="58" y="249"/>
                  </a:cubicBezTo>
                  <a:cubicBezTo>
                    <a:pt x="58" y="250"/>
                    <a:pt x="58" y="250"/>
                    <a:pt x="58" y="250"/>
                  </a:cubicBezTo>
                  <a:cubicBezTo>
                    <a:pt x="61" y="252"/>
                    <a:pt x="61" y="252"/>
                    <a:pt x="61" y="252"/>
                  </a:cubicBezTo>
                  <a:cubicBezTo>
                    <a:pt x="61" y="253"/>
                    <a:pt x="61" y="253"/>
                    <a:pt x="61" y="253"/>
                  </a:cubicBezTo>
                  <a:cubicBezTo>
                    <a:pt x="62" y="253"/>
                    <a:pt x="62" y="253"/>
                    <a:pt x="62" y="253"/>
                  </a:cubicBezTo>
                  <a:cubicBezTo>
                    <a:pt x="62" y="253"/>
                    <a:pt x="62" y="253"/>
                    <a:pt x="62" y="253"/>
                  </a:cubicBezTo>
                  <a:cubicBezTo>
                    <a:pt x="63" y="253"/>
                    <a:pt x="63" y="253"/>
                    <a:pt x="63" y="253"/>
                  </a:cubicBezTo>
                  <a:cubicBezTo>
                    <a:pt x="65" y="254"/>
                    <a:pt x="65" y="254"/>
                    <a:pt x="65" y="254"/>
                  </a:cubicBezTo>
                  <a:cubicBezTo>
                    <a:pt x="65" y="256"/>
                    <a:pt x="65" y="256"/>
                    <a:pt x="65" y="256"/>
                  </a:cubicBezTo>
                  <a:cubicBezTo>
                    <a:pt x="66" y="256"/>
                    <a:pt x="66" y="256"/>
                    <a:pt x="66" y="256"/>
                  </a:cubicBezTo>
                  <a:cubicBezTo>
                    <a:pt x="67" y="258"/>
                    <a:pt x="67" y="258"/>
                    <a:pt x="67" y="258"/>
                  </a:cubicBezTo>
                  <a:cubicBezTo>
                    <a:pt x="67" y="258"/>
                    <a:pt x="67" y="258"/>
                    <a:pt x="67" y="258"/>
                  </a:cubicBezTo>
                  <a:cubicBezTo>
                    <a:pt x="68" y="258"/>
                    <a:pt x="68" y="258"/>
                    <a:pt x="68" y="258"/>
                  </a:cubicBezTo>
                  <a:cubicBezTo>
                    <a:pt x="68" y="260"/>
                    <a:pt x="68" y="260"/>
                    <a:pt x="68" y="260"/>
                  </a:cubicBezTo>
                  <a:cubicBezTo>
                    <a:pt x="68" y="261"/>
                    <a:pt x="68" y="261"/>
                    <a:pt x="68" y="261"/>
                  </a:cubicBezTo>
                  <a:cubicBezTo>
                    <a:pt x="68" y="263"/>
                    <a:pt x="68" y="263"/>
                    <a:pt x="68" y="263"/>
                  </a:cubicBezTo>
                  <a:cubicBezTo>
                    <a:pt x="67" y="264"/>
                    <a:pt x="67" y="264"/>
                    <a:pt x="67" y="264"/>
                  </a:cubicBezTo>
                  <a:cubicBezTo>
                    <a:pt x="67" y="265"/>
                    <a:pt x="67" y="265"/>
                    <a:pt x="67" y="265"/>
                  </a:cubicBezTo>
                  <a:cubicBezTo>
                    <a:pt x="66" y="267"/>
                    <a:pt x="66" y="267"/>
                    <a:pt x="66" y="267"/>
                  </a:cubicBezTo>
                  <a:cubicBezTo>
                    <a:pt x="66" y="267"/>
                    <a:pt x="66" y="267"/>
                    <a:pt x="66" y="267"/>
                  </a:cubicBezTo>
                  <a:cubicBezTo>
                    <a:pt x="63" y="271"/>
                    <a:pt x="63" y="271"/>
                    <a:pt x="63" y="271"/>
                  </a:cubicBezTo>
                  <a:cubicBezTo>
                    <a:pt x="62" y="272"/>
                    <a:pt x="62" y="272"/>
                    <a:pt x="62" y="272"/>
                  </a:cubicBezTo>
                  <a:cubicBezTo>
                    <a:pt x="59" y="272"/>
                    <a:pt x="59" y="272"/>
                    <a:pt x="59" y="272"/>
                  </a:cubicBezTo>
                  <a:cubicBezTo>
                    <a:pt x="59" y="273"/>
                    <a:pt x="59" y="273"/>
                    <a:pt x="59" y="273"/>
                  </a:cubicBezTo>
                  <a:cubicBezTo>
                    <a:pt x="57" y="273"/>
                    <a:pt x="57" y="273"/>
                    <a:pt x="57" y="273"/>
                  </a:cubicBezTo>
                  <a:cubicBezTo>
                    <a:pt x="56" y="273"/>
                    <a:pt x="56" y="273"/>
                    <a:pt x="56" y="273"/>
                  </a:cubicBezTo>
                  <a:cubicBezTo>
                    <a:pt x="54" y="274"/>
                    <a:pt x="54" y="274"/>
                    <a:pt x="54" y="274"/>
                  </a:cubicBezTo>
                  <a:cubicBezTo>
                    <a:pt x="50" y="273"/>
                    <a:pt x="50" y="273"/>
                    <a:pt x="50" y="273"/>
                  </a:cubicBezTo>
                  <a:cubicBezTo>
                    <a:pt x="48" y="273"/>
                    <a:pt x="48" y="273"/>
                    <a:pt x="48" y="273"/>
                  </a:cubicBezTo>
                  <a:cubicBezTo>
                    <a:pt x="46" y="272"/>
                    <a:pt x="46" y="272"/>
                    <a:pt x="46" y="272"/>
                  </a:cubicBezTo>
                  <a:cubicBezTo>
                    <a:pt x="45" y="272"/>
                    <a:pt x="45" y="272"/>
                    <a:pt x="45" y="272"/>
                  </a:cubicBezTo>
                  <a:cubicBezTo>
                    <a:pt x="44" y="272"/>
                    <a:pt x="44" y="272"/>
                    <a:pt x="44" y="272"/>
                  </a:cubicBezTo>
                  <a:cubicBezTo>
                    <a:pt x="43" y="272"/>
                    <a:pt x="43" y="272"/>
                    <a:pt x="43" y="272"/>
                  </a:cubicBezTo>
                  <a:cubicBezTo>
                    <a:pt x="42" y="271"/>
                    <a:pt x="42" y="271"/>
                    <a:pt x="42" y="271"/>
                  </a:cubicBezTo>
                  <a:cubicBezTo>
                    <a:pt x="41" y="271"/>
                    <a:pt x="41" y="271"/>
                    <a:pt x="41" y="271"/>
                  </a:cubicBezTo>
                  <a:cubicBezTo>
                    <a:pt x="40" y="272"/>
                    <a:pt x="40" y="272"/>
                    <a:pt x="40" y="272"/>
                  </a:cubicBezTo>
                  <a:cubicBezTo>
                    <a:pt x="39" y="270"/>
                    <a:pt x="39" y="270"/>
                    <a:pt x="39" y="270"/>
                  </a:cubicBezTo>
                  <a:cubicBezTo>
                    <a:pt x="39" y="269"/>
                    <a:pt x="39" y="269"/>
                    <a:pt x="39" y="269"/>
                  </a:cubicBezTo>
                  <a:cubicBezTo>
                    <a:pt x="38" y="270"/>
                    <a:pt x="38" y="270"/>
                    <a:pt x="38" y="270"/>
                  </a:cubicBezTo>
                  <a:cubicBezTo>
                    <a:pt x="37" y="270"/>
                    <a:pt x="37" y="270"/>
                    <a:pt x="37" y="270"/>
                  </a:cubicBezTo>
                  <a:cubicBezTo>
                    <a:pt x="37" y="269"/>
                    <a:pt x="37" y="269"/>
                    <a:pt x="37" y="269"/>
                  </a:cubicBezTo>
                  <a:cubicBezTo>
                    <a:pt x="35" y="269"/>
                    <a:pt x="35" y="269"/>
                    <a:pt x="35" y="269"/>
                  </a:cubicBezTo>
                  <a:cubicBezTo>
                    <a:pt x="35" y="270"/>
                    <a:pt x="35" y="270"/>
                    <a:pt x="35" y="270"/>
                  </a:cubicBezTo>
                  <a:cubicBezTo>
                    <a:pt x="33" y="270"/>
                    <a:pt x="33" y="270"/>
                    <a:pt x="33" y="270"/>
                  </a:cubicBezTo>
                  <a:cubicBezTo>
                    <a:pt x="33" y="269"/>
                    <a:pt x="33" y="269"/>
                    <a:pt x="33" y="269"/>
                  </a:cubicBezTo>
                  <a:cubicBezTo>
                    <a:pt x="33" y="269"/>
                    <a:pt x="33" y="269"/>
                    <a:pt x="33" y="269"/>
                  </a:cubicBezTo>
                  <a:cubicBezTo>
                    <a:pt x="34" y="268"/>
                    <a:pt x="34" y="268"/>
                    <a:pt x="34" y="268"/>
                  </a:cubicBezTo>
                  <a:cubicBezTo>
                    <a:pt x="33" y="267"/>
                    <a:pt x="33" y="267"/>
                    <a:pt x="33" y="267"/>
                  </a:cubicBezTo>
                  <a:cubicBezTo>
                    <a:pt x="33" y="268"/>
                    <a:pt x="33" y="268"/>
                    <a:pt x="33" y="268"/>
                  </a:cubicBezTo>
                  <a:cubicBezTo>
                    <a:pt x="30" y="268"/>
                    <a:pt x="30" y="268"/>
                    <a:pt x="30" y="268"/>
                  </a:cubicBezTo>
                  <a:cubicBezTo>
                    <a:pt x="29" y="267"/>
                    <a:pt x="29" y="267"/>
                    <a:pt x="29" y="267"/>
                  </a:cubicBezTo>
                  <a:cubicBezTo>
                    <a:pt x="29" y="267"/>
                    <a:pt x="29" y="267"/>
                    <a:pt x="29" y="267"/>
                  </a:cubicBezTo>
                  <a:cubicBezTo>
                    <a:pt x="28" y="267"/>
                    <a:pt x="28" y="267"/>
                    <a:pt x="28" y="267"/>
                  </a:cubicBezTo>
                  <a:cubicBezTo>
                    <a:pt x="25" y="265"/>
                    <a:pt x="25" y="265"/>
                    <a:pt x="25" y="265"/>
                  </a:cubicBezTo>
                  <a:cubicBezTo>
                    <a:pt x="25" y="264"/>
                    <a:pt x="25" y="264"/>
                    <a:pt x="25" y="264"/>
                  </a:cubicBezTo>
                  <a:cubicBezTo>
                    <a:pt x="24" y="264"/>
                    <a:pt x="24" y="264"/>
                    <a:pt x="24" y="264"/>
                  </a:cubicBezTo>
                  <a:cubicBezTo>
                    <a:pt x="23" y="263"/>
                    <a:pt x="23" y="263"/>
                    <a:pt x="23" y="263"/>
                  </a:cubicBezTo>
                  <a:cubicBezTo>
                    <a:pt x="22" y="263"/>
                    <a:pt x="22" y="263"/>
                    <a:pt x="22" y="263"/>
                  </a:cubicBezTo>
                  <a:cubicBezTo>
                    <a:pt x="22" y="264"/>
                    <a:pt x="22" y="264"/>
                    <a:pt x="22" y="264"/>
                  </a:cubicBezTo>
                  <a:cubicBezTo>
                    <a:pt x="23" y="265"/>
                    <a:pt x="23" y="265"/>
                    <a:pt x="23" y="265"/>
                  </a:cubicBezTo>
                  <a:cubicBezTo>
                    <a:pt x="23" y="266"/>
                    <a:pt x="23" y="266"/>
                    <a:pt x="23" y="266"/>
                  </a:cubicBezTo>
                  <a:cubicBezTo>
                    <a:pt x="25" y="267"/>
                    <a:pt x="25" y="267"/>
                    <a:pt x="25" y="267"/>
                  </a:cubicBezTo>
                  <a:cubicBezTo>
                    <a:pt x="25" y="268"/>
                    <a:pt x="25" y="268"/>
                    <a:pt x="25" y="268"/>
                  </a:cubicBezTo>
                  <a:cubicBezTo>
                    <a:pt x="27" y="269"/>
                    <a:pt x="27" y="269"/>
                    <a:pt x="27" y="269"/>
                  </a:cubicBezTo>
                  <a:cubicBezTo>
                    <a:pt x="27" y="269"/>
                    <a:pt x="27" y="269"/>
                    <a:pt x="27" y="269"/>
                  </a:cubicBezTo>
                  <a:cubicBezTo>
                    <a:pt x="26" y="270"/>
                    <a:pt x="26" y="270"/>
                    <a:pt x="26" y="270"/>
                  </a:cubicBezTo>
                  <a:cubicBezTo>
                    <a:pt x="26" y="271"/>
                    <a:pt x="26" y="271"/>
                    <a:pt x="26" y="271"/>
                  </a:cubicBezTo>
                  <a:cubicBezTo>
                    <a:pt x="26" y="271"/>
                    <a:pt x="26" y="271"/>
                    <a:pt x="26" y="271"/>
                  </a:cubicBezTo>
                  <a:cubicBezTo>
                    <a:pt x="28" y="270"/>
                    <a:pt x="28" y="270"/>
                    <a:pt x="28" y="270"/>
                  </a:cubicBezTo>
                  <a:cubicBezTo>
                    <a:pt x="29" y="270"/>
                    <a:pt x="29" y="270"/>
                    <a:pt x="29" y="270"/>
                  </a:cubicBezTo>
                  <a:cubicBezTo>
                    <a:pt x="30" y="270"/>
                    <a:pt x="30" y="270"/>
                    <a:pt x="30" y="270"/>
                  </a:cubicBezTo>
                  <a:cubicBezTo>
                    <a:pt x="29" y="271"/>
                    <a:pt x="29" y="271"/>
                    <a:pt x="29" y="271"/>
                  </a:cubicBezTo>
                  <a:cubicBezTo>
                    <a:pt x="29" y="271"/>
                    <a:pt x="29" y="271"/>
                    <a:pt x="29" y="271"/>
                  </a:cubicBezTo>
                  <a:cubicBezTo>
                    <a:pt x="30" y="271"/>
                    <a:pt x="30" y="271"/>
                    <a:pt x="30" y="271"/>
                  </a:cubicBezTo>
                  <a:cubicBezTo>
                    <a:pt x="30" y="272"/>
                    <a:pt x="30" y="272"/>
                    <a:pt x="30" y="272"/>
                  </a:cubicBezTo>
                  <a:cubicBezTo>
                    <a:pt x="29" y="272"/>
                    <a:pt x="29" y="272"/>
                    <a:pt x="29" y="272"/>
                  </a:cubicBezTo>
                  <a:cubicBezTo>
                    <a:pt x="28" y="273"/>
                    <a:pt x="28" y="273"/>
                    <a:pt x="28" y="273"/>
                  </a:cubicBezTo>
                  <a:cubicBezTo>
                    <a:pt x="30" y="273"/>
                    <a:pt x="30" y="273"/>
                    <a:pt x="30" y="273"/>
                  </a:cubicBezTo>
                  <a:cubicBezTo>
                    <a:pt x="30" y="273"/>
                    <a:pt x="30" y="273"/>
                    <a:pt x="30" y="273"/>
                  </a:cubicBezTo>
                  <a:cubicBezTo>
                    <a:pt x="31" y="273"/>
                    <a:pt x="31" y="273"/>
                    <a:pt x="31" y="273"/>
                  </a:cubicBezTo>
                  <a:cubicBezTo>
                    <a:pt x="32" y="274"/>
                    <a:pt x="32" y="274"/>
                    <a:pt x="32" y="274"/>
                  </a:cubicBezTo>
                  <a:cubicBezTo>
                    <a:pt x="32" y="273"/>
                    <a:pt x="32" y="273"/>
                    <a:pt x="32" y="273"/>
                  </a:cubicBezTo>
                  <a:cubicBezTo>
                    <a:pt x="35" y="274"/>
                    <a:pt x="35" y="274"/>
                    <a:pt x="35" y="274"/>
                  </a:cubicBezTo>
                  <a:cubicBezTo>
                    <a:pt x="37" y="276"/>
                    <a:pt x="37" y="276"/>
                    <a:pt x="37" y="276"/>
                  </a:cubicBezTo>
                  <a:cubicBezTo>
                    <a:pt x="37" y="276"/>
                    <a:pt x="37" y="276"/>
                    <a:pt x="37" y="276"/>
                  </a:cubicBezTo>
                  <a:cubicBezTo>
                    <a:pt x="37" y="277"/>
                    <a:pt x="37" y="277"/>
                    <a:pt x="37" y="277"/>
                  </a:cubicBezTo>
                  <a:cubicBezTo>
                    <a:pt x="37" y="278"/>
                    <a:pt x="37" y="278"/>
                    <a:pt x="37" y="278"/>
                  </a:cubicBezTo>
                  <a:cubicBezTo>
                    <a:pt x="37" y="278"/>
                    <a:pt x="37" y="278"/>
                    <a:pt x="37" y="278"/>
                  </a:cubicBezTo>
                  <a:cubicBezTo>
                    <a:pt x="37" y="279"/>
                    <a:pt x="37" y="279"/>
                    <a:pt x="37" y="279"/>
                  </a:cubicBezTo>
                  <a:cubicBezTo>
                    <a:pt x="37" y="281"/>
                    <a:pt x="37" y="281"/>
                    <a:pt x="37" y="281"/>
                  </a:cubicBezTo>
                  <a:cubicBezTo>
                    <a:pt x="36" y="282"/>
                    <a:pt x="36" y="282"/>
                    <a:pt x="36" y="282"/>
                  </a:cubicBezTo>
                  <a:cubicBezTo>
                    <a:pt x="36" y="283"/>
                    <a:pt x="36" y="283"/>
                    <a:pt x="36" y="283"/>
                  </a:cubicBezTo>
                  <a:cubicBezTo>
                    <a:pt x="37" y="283"/>
                    <a:pt x="37" y="283"/>
                    <a:pt x="37" y="283"/>
                  </a:cubicBezTo>
                  <a:cubicBezTo>
                    <a:pt x="37" y="284"/>
                    <a:pt x="37" y="284"/>
                    <a:pt x="37" y="284"/>
                  </a:cubicBezTo>
                  <a:cubicBezTo>
                    <a:pt x="39" y="286"/>
                    <a:pt x="39" y="286"/>
                    <a:pt x="39" y="286"/>
                  </a:cubicBezTo>
                  <a:cubicBezTo>
                    <a:pt x="39" y="287"/>
                    <a:pt x="39" y="287"/>
                    <a:pt x="39" y="287"/>
                  </a:cubicBezTo>
                  <a:cubicBezTo>
                    <a:pt x="40" y="288"/>
                    <a:pt x="40" y="288"/>
                    <a:pt x="40" y="288"/>
                  </a:cubicBezTo>
                  <a:cubicBezTo>
                    <a:pt x="40" y="289"/>
                    <a:pt x="40" y="289"/>
                    <a:pt x="40" y="289"/>
                  </a:cubicBezTo>
                  <a:cubicBezTo>
                    <a:pt x="40" y="291"/>
                    <a:pt x="40" y="291"/>
                    <a:pt x="40" y="291"/>
                  </a:cubicBezTo>
                  <a:cubicBezTo>
                    <a:pt x="40" y="292"/>
                    <a:pt x="40" y="292"/>
                    <a:pt x="40" y="292"/>
                  </a:cubicBezTo>
                  <a:cubicBezTo>
                    <a:pt x="40" y="292"/>
                    <a:pt x="40" y="292"/>
                    <a:pt x="40" y="292"/>
                  </a:cubicBezTo>
                  <a:cubicBezTo>
                    <a:pt x="41" y="293"/>
                    <a:pt x="41" y="293"/>
                    <a:pt x="41" y="293"/>
                  </a:cubicBezTo>
                  <a:cubicBezTo>
                    <a:pt x="43" y="294"/>
                    <a:pt x="43" y="294"/>
                    <a:pt x="43" y="294"/>
                  </a:cubicBezTo>
                  <a:cubicBezTo>
                    <a:pt x="44" y="293"/>
                    <a:pt x="44" y="293"/>
                    <a:pt x="44" y="293"/>
                  </a:cubicBezTo>
                  <a:cubicBezTo>
                    <a:pt x="45" y="293"/>
                    <a:pt x="45" y="293"/>
                    <a:pt x="45" y="293"/>
                  </a:cubicBezTo>
                  <a:cubicBezTo>
                    <a:pt x="46" y="295"/>
                    <a:pt x="46" y="295"/>
                    <a:pt x="46" y="295"/>
                  </a:cubicBezTo>
                  <a:cubicBezTo>
                    <a:pt x="47" y="295"/>
                    <a:pt x="47" y="295"/>
                    <a:pt x="47" y="295"/>
                  </a:cubicBezTo>
                  <a:cubicBezTo>
                    <a:pt x="47" y="297"/>
                    <a:pt x="47" y="297"/>
                    <a:pt x="47" y="297"/>
                  </a:cubicBezTo>
                  <a:cubicBezTo>
                    <a:pt x="48" y="297"/>
                    <a:pt x="48" y="297"/>
                    <a:pt x="48" y="297"/>
                  </a:cubicBezTo>
                  <a:cubicBezTo>
                    <a:pt x="50" y="297"/>
                    <a:pt x="50" y="297"/>
                    <a:pt x="50" y="297"/>
                  </a:cubicBezTo>
                  <a:cubicBezTo>
                    <a:pt x="50" y="298"/>
                    <a:pt x="50" y="298"/>
                    <a:pt x="50" y="298"/>
                  </a:cubicBezTo>
                  <a:cubicBezTo>
                    <a:pt x="52" y="298"/>
                    <a:pt x="52" y="298"/>
                    <a:pt x="52" y="298"/>
                  </a:cubicBezTo>
                  <a:cubicBezTo>
                    <a:pt x="53" y="299"/>
                    <a:pt x="53" y="299"/>
                    <a:pt x="53" y="299"/>
                  </a:cubicBezTo>
                  <a:cubicBezTo>
                    <a:pt x="54" y="299"/>
                    <a:pt x="54" y="299"/>
                    <a:pt x="54" y="299"/>
                  </a:cubicBezTo>
                  <a:cubicBezTo>
                    <a:pt x="55" y="298"/>
                    <a:pt x="55" y="298"/>
                    <a:pt x="55" y="298"/>
                  </a:cubicBezTo>
                  <a:cubicBezTo>
                    <a:pt x="56" y="297"/>
                    <a:pt x="56" y="297"/>
                    <a:pt x="56" y="297"/>
                  </a:cubicBezTo>
                  <a:cubicBezTo>
                    <a:pt x="57" y="297"/>
                    <a:pt x="57" y="297"/>
                    <a:pt x="57" y="297"/>
                  </a:cubicBezTo>
                  <a:cubicBezTo>
                    <a:pt x="57" y="295"/>
                    <a:pt x="57" y="295"/>
                    <a:pt x="57" y="295"/>
                  </a:cubicBezTo>
                  <a:cubicBezTo>
                    <a:pt x="56" y="294"/>
                    <a:pt x="56" y="294"/>
                    <a:pt x="56" y="294"/>
                  </a:cubicBezTo>
                  <a:cubicBezTo>
                    <a:pt x="57" y="294"/>
                    <a:pt x="57" y="294"/>
                    <a:pt x="57" y="294"/>
                  </a:cubicBezTo>
                  <a:cubicBezTo>
                    <a:pt x="57" y="293"/>
                    <a:pt x="57" y="293"/>
                    <a:pt x="57" y="293"/>
                  </a:cubicBezTo>
                  <a:cubicBezTo>
                    <a:pt x="55" y="293"/>
                    <a:pt x="55" y="293"/>
                    <a:pt x="55" y="293"/>
                  </a:cubicBezTo>
                  <a:cubicBezTo>
                    <a:pt x="55" y="292"/>
                    <a:pt x="55" y="292"/>
                    <a:pt x="55" y="292"/>
                  </a:cubicBezTo>
                  <a:cubicBezTo>
                    <a:pt x="54" y="292"/>
                    <a:pt x="54" y="292"/>
                    <a:pt x="54" y="292"/>
                  </a:cubicBezTo>
                  <a:cubicBezTo>
                    <a:pt x="53" y="292"/>
                    <a:pt x="53" y="292"/>
                    <a:pt x="53" y="292"/>
                  </a:cubicBezTo>
                  <a:cubicBezTo>
                    <a:pt x="52" y="293"/>
                    <a:pt x="52" y="293"/>
                    <a:pt x="52" y="293"/>
                  </a:cubicBezTo>
                  <a:cubicBezTo>
                    <a:pt x="51" y="292"/>
                    <a:pt x="51" y="292"/>
                    <a:pt x="51" y="292"/>
                  </a:cubicBezTo>
                  <a:cubicBezTo>
                    <a:pt x="50" y="291"/>
                    <a:pt x="50" y="291"/>
                    <a:pt x="50" y="291"/>
                  </a:cubicBezTo>
                  <a:cubicBezTo>
                    <a:pt x="48" y="290"/>
                    <a:pt x="48" y="290"/>
                    <a:pt x="48" y="290"/>
                  </a:cubicBezTo>
                  <a:cubicBezTo>
                    <a:pt x="48" y="289"/>
                    <a:pt x="48" y="289"/>
                    <a:pt x="48" y="289"/>
                  </a:cubicBezTo>
                  <a:cubicBezTo>
                    <a:pt x="47" y="287"/>
                    <a:pt x="47" y="287"/>
                    <a:pt x="47" y="287"/>
                  </a:cubicBezTo>
                  <a:cubicBezTo>
                    <a:pt x="48" y="287"/>
                    <a:pt x="48" y="287"/>
                    <a:pt x="48" y="287"/>
                  </a:cubicBezTo>
                  <a:cubicBezTo>
                    <a:pt x="49" y="286"/>
                    <a:pt x="49" y="286"/>
                    <a:pt x="49" y="286"/>
                  </a:cubicBezTo>
                  <a:cubicBezTo>
                    <a:pt x="48" y="285"/>
                    <a:pt x="48" y="285"/>
                    <a:pt x="48" y="285"/>
                  </a:cubicBezTo>
                  <a:cubicBezTo>
                    <a:pt x="49" y="285"/>
                    <a:pt x="49" y="285"/>
                    <a:pt x="49" y="285"/>
                  </a:cubicBezTo>
                  <a:cubicBezTo>
                    <a:pt x="48" y="284"/>
                    <a:pt x="48" y="284"/>
                    <a:pt x="48" y="284"/>
                  </a:cubicBezTo>
                  <a:cubicBezTo>
                    <a:pt x="48" y="283"/>
                    <a:pt x="48" y="283"/>
                    <a:pt x="48" y="283"/>
                  </a:cubicBezTo>
                  <a:cubicBezTo>
                    <a:pt x="50" y="283"/>
                    <a:pt x="50" y="283"/>
                    <a:pt x="50" y="283"/>
                  </a:cubicBezTo>
                  <a:cubicBezTo>
                    <a:pt x="51" y="284"/>
                    <a:pt x="51" y="284"/>
                    <a:pt x="51" y="284"/>
                  </a:cubicBezTo>
                  <a:cubicBezTo>
                    <a:pt x="53" y="284"/>
                    <a:pt x="53" y="284"/>
                    <a:pt x="53" y="284"/>
                  </a:cubicBezTo>
                  <a:cubicBezTo>
                    <a:pt x="54" y="286"/>
                    <a:pt x="54" y="286"/>
                    <a:pt x="54" y="286"/>
                  </a:cubicBezTo>
                  <a:cubicBezTo>
                    <a:pt x="55" y="287"/>
                    <a:pt x="55" y="287"/>
                    <a:pt x="55" y="287"/>
                  </a:cubicBezTo>
                  <a:cubicBezTo>
                    <a:pt x="57" y="287"/>
                    <a:pt x="57" y="287"/>
                    <a:pt x="57" y="287"/>
                  </a:cubicBezTo>
                  <a:cubicBezTo>
                    <a:pt x="58" y="288"/>
                    <a:pt x="58" y="288"/>
                    <a:pt x="58" y="288"/>
                  </a:cubicBezTo>
                  <a:cubicBezTo>
                    <a:pt x="59" y="288"/>
                    <a:pt x="59" y="288"/>
                    <a:pt x="59" y="288"/>
                  </a:cubicBezTo>
                  <a:cubicBezTo>
                    <a:pt x="63" y="290"/>
                    <a:pt x="63" y="290"/>
                    <a:pt x="63" y="290"/>
                  </a:cubicBezTo>
                  <a:cubicBezTo>
                    <a:pt x="65" y="291"/>
                    <a:pt x="65" y="291"/>
                    <a:pt x="65" y="291"/>
                  </a:cubicBezTo>
                  <a:cubicBezTo>
                    <a:pt x="65" y="290"/>
                    <a:pt x="65" y="290"/>
                    <a:pt x="65" y="290"/>
                  </a:cubicBezTo>
                  <a:cubicBezTo>
                    <a:pt x="66" y="289"/>
                    <a:pt x="66" y="289"/>
                    <a:pt x="66" y="289"/>
                  </a:cubicBezTo>
                  <a:cubicBezTo>
                    <a:pt x="66" y="288"/>
                    <a:pt x="66" y="288"/>
                    <a:pt x="66" y="288"/>
                  </a:cubicBezTo>
                  <a:cubicBezTo>
                    <a:pt x="67" y="288"/>
                    <a:pt x="67" y="288"/>
                    <a:pt x="67" y="288"/>
                  </a:cubicBezTo>
                  <a:cubicBezTo>
                    <a:pt x="68" y="287"/>
                    <a:pt x="68" y="287"/>
                    <a:pt x="68" y="287"/>
                  </a:cubicBezTo>
                  <a:cubicBezTo>
                    <a:pt x="67" y="284"/>
                    <a:pt x="67" y="284"/>
                    <a:pt x="67" y="284"/>
                  </a:cubicBezTo>
                  <a:cubicBezTo>
                    <a:pt x="64" y="281"/>
                    <a:pt x="64" y="281"/>
                    <a:pt x="64" y="281"/>
                  </a:cubicBezTo>
                  <a:cubicBezTo>
                    <a:pt x="63" y="280"/>
                    <a:pt x="63" y="280"/>
                    <a:pt x="63" y="280"/>
                  </a:cubicBezTo>
                  <a:cubicBezTo>
                    <a:pt x="63" y="278"/>
                    <a:pt x="63" y="278"/>
                    <a:pt x="63" y="278"/>
                  </a:cubicBezTo>
                  <a:cubicBezTo>
                    <a:pt x="65" y="277"/>
                    <a:pt x="65" y="277"/>
                    <a:pt x="65" y="277"/>
                  </a:cubicBezTo>
                  <a:cubicBezTo>
                    <a:pt x="66" y="275"/>
                    <a:pt x="66" y="275"/>
                    <a:pt x="66" y="275"/>
                  </a:cubicBezTo>
                  <a:cubicBezTo>
                    <a:pt x="67" y="274"/>
                    <a:pt x="67" y="274"/>
                    <a:pt x="67" y="274"/>
                  </a:cubicBezTo>
                  <a:cubicBezTo>
                    <a:pt x="68" y="273"/>
                    <a:pt x="68" y="273"/>
                    <a:pt x="68" y="273"/>
                  </a:cubicBezTo>
                  <a:cubicBezTo>
                    <a:pt x="69" y="272"/>
                    <a:pt x="69" y="272"/>
                    <a:pt x="69" y="272"/>
                  </a:cubicBezTo>
                  <a:cubicBezTo>
                    <a:pt x="71" y="271"/>
                    <a:pt x="71" y="271"/>
                    <a:pt x="71" y="271"/>
                  </a:cubicBezTo>
                  <a:cubicBezTo>
                    <a:pt x="73" y="268"/>
                    <a:pt x="73" y="268"/>
                    <a:pt x="73" y="268"/>
                  </a:cubicBezTo>
                  <a:cubicBezTo>
                    <a:pt x="74" y="267"/>
                    <a:pt x="74" y="267"/>
                    <a:pt x="74" y="267"/>
                  </a:cubicBezTo>
                  <a:cubicBezTo>
                    <a:pt x="75" y="267"/>
                    <a:pt x="75" y="267"/>
                    <a:pt x="75" y="267"/>
                  </a:cubicBezTo>
                  <a:cubicBezTo>
                    <a:pt x="76" y="268"/>
                    <a:pt x="76" y="268"/>
                    <a:pt x="76" y="268"/>
                  </a:cubicBezTo>
                  <a:cubicBezTo>
                    <a:pt x="78" y="268"/>
                    <a:pt x="78" y="268"/>
                    <a:pt x="78" y="268"/>
                  </a:cubicBezTo>
                  <a:cubicBezTo>
                    <a:pt x="80" y="268"/>
                    <a:pt x="80" y="268"/>
                    <a:pt x="80" y="268"/>
                  </a:cubicBezTo>
                  <a:cubicBezTo>
                    <a:pt x="81" y="269"/>
                    <a:pt x="81" y="269"/>
                    <a:pt x="81" y="269"/>
                  </a:cubicBezTo>
                  <a:cubicBezTo>
                    <a:pt x="81" y="270"/>
                    <a:pt x="81" y="270"/>
                    <a:pt x="81" y="270"/>
                  </a:cubicBezTo>
                  <a:cubicBezTo>
                    <a:pt x="82" y="269"/>
                    <a:pt x="82" y="269"/>
                    <a:pt x="82" y="269"/>
                  </a:cubicBezTo>
                  <a:cubicBezTo>
                    <a:pt x="84" y="270"/>
                    <a:pt x="84" y="270"/>
                    <a:pt x="84" y="270"/>
                  </a:cubicBezTo>
                  <a:cubicBezTo>
                    <a:pt x="84" y="272"/>
                    <a:pt x="84" y="272"/>
                    <a:pt x="84" y="272"/>
                  </a:cubicBezTo>
                  <a:cubicBezTo>
                    <a:pt x="85" y="272"/>
                    <a:pt x="85" y="272"/>
                    <a:pt x="85" y="272"/>
                  </a:cubicBezTo>
                  <a:cubicBezTo>
                    <a:pt x="85" y="270"/>
                    <a:pt x="85" y="270"/>
                    <a:pt x="85" y="270"/>
                  </a:cubicBezTo>
                  <a:cubicBezTo>
                    <a:pt x="84" y="269"/>
                    <a:pt x="84" y="269"/>
                    <a:pt x="84" y="269"/>
                  </a:cubicBezTo>
                  <a:cubicBezTo>
                    <a:pt x="85" y="268"/>
                    <a:pt x="85" y="268"/>
                    <a:pt x="85" y="268"/>
                  </a:cubicBezTo>
                  <a:cubicBezTo>
                    <a:pt x="85" y="265"/>
                    <a:pt x="85" y="265"/>
                    <a:pt x="85" y="265"/>
                  </a:cubicBezTo>
                  <a:cubicBezTo>
                    <a:pt x="85" y="264"/>
                    <a:pt x="85" y="264"/>
                    <a:pt x="85" y="264"/>
                  </a:cubicBezTo>
                  <a:cubicBezTo>
                    <a:pt x="84" y="264"/>
                    <a:pt x="84" y="264"/>
                    <a:pt x="84" y="264"/>
                  </a:cubicBezTo>
                  <a:cubicBezTo>
                    <a:pt x="84" y="263"/>
                    <a:pt x="84" y="263"/>
                    <a:pt x="84" y="263"/>
                  </a:cubicBezTo>
                  <a:cubicBezTo>
                    <a:pt x="85" y="262"/>
                    <a:pt x="85" y="262"/>
                    <a:pt x="85" y="262"/>
                  </a:cubicBezTo>
                  <a:cubicBezTo>
                    <a:pt x="84" y="261"/>
                    <a:pt x="84" y="261"/>
                    <a:pt x="84" y="261"/>
                  </a:cubicBezTo>
                  <a:cubicBezTo>
                    <a:pt x="85" y="261"/>
                    <a:pt x="85" y="261"/>
                    <a:pt x="85" y="261"/>
                  </a:cubicBezTo>
                  <a:cubicBezTo>
                    <a:pt x="84" y="260"/>
                    <a:pt x="84" y="260"/>
                    <a:pt x="84" y="260"/>
                  </a:cubicBezTo>
                  <a:cubicBezTo>
                    <a:pt x="82" y="259"/>
                    <a:pt x="82" y="259"/>
                    <a:pt x="82" y="259"/>
                  </a:cubicBezTo>
                  <a:cubicBezTo>
                    <a:pt x="80" y="259"/>
                    <a:pt x="80" y="259"/>
                    <a:pt x="80" y="259"/>
                  </a:cubicBezTo>
                  <a:cubicBezTo>
                    <a:pt x="80" y="257"/>
                    <a:pt x="80" y="257"/>
                    <a:pt x="80" y="257"/>
                  </a:cubicBezTo>
                  <a:cubicBezTo>
                    <a:pt x="80" y="256"/>
                    <a:pt x="80" y="256"/>
                    <a:pt x="80" y="256"/>
                  </a:cubicBezTo>
                  <a:cubicBezTo>
                    <a:pt x="80" y="253"/>
                    <a:pt x="80" y="253"/>
                    <a:pt x="80" y="253"/>
                  </a:cubicBezTo>
                  <a:cubicBezTo>
                    <a:pt x="81" y="253"/>
                    <a:pt x="81" y="253"/>
                    <a:pt x="81" y="253"/>
                  </a:cubicBezTo>
                  <a:cubicBezTo>
                    <a:pt x="81" y="252"/>
                    <a:pt x="81" y="252"/>
                    <a:pt x="81" y="252"/>
                  </a:cubicBezTo>
                  <a:cubicBezTo>
                    <a:pt x="81" y="251"/>
                    <a:pt x="81" y="251"/>
                    <a:pt x="81" y="251"/>
                  </a:cubicBezTo>
                  <a:cubicBezTo>
                    <a:pt x="81" y="250"/>
                    <a:pt x="81" y="250"/>
                    <a:pt x="81" y="250"/>
                  </a:cubicBezTo>
                  <a:cubicBezTo>
                    <a:pt x="80" y="249"/>
                    <a:pt x="80" y="249"/>
                    <a:pt x="80" y="249"/>
                  </a:cubicBezTo>
                  <a:cubicBezTo>
                    <a:pt x="80" y="248"/>
                    <a:pt x="80" y="248"/>
                    <a:pt x="80" y="248"/>
                  </a:cubicBezTo>
                  <a:cubicBezTo>
                    <a:pt x="80" y="245"/>
                    <a:pt x="80" y="245"/>
                    <a:pt x="80" y="245"/>
                  </a:cubicBezTo>
                  <a:cubicBezTo>
                    <a:pt x="78" y="244"/>
                    <a:pt x="78" y="244"/>
                    <a:pt x="78" y="244"/>
                  </a:cubicBezTo>
                  <a:cubicBezTo>
                    <a:pt x="75" y="241"/>
                    <a:pt x="75" y="241"/>
                    <a:pt x="75" y="241"/>
                  </a:cubicBezTo>
                  <a:cubicBezTo>
                    <a:pt x="75" y="241"/>
                    <a:pt x="75" y="241"/>
                    <a:pt x="75" y="241"/>
                  </a:cubicBezTo>
                  <a:cubicBezTo>
                    <a:pt x="76" y="241"/>
                    <a:pt x="76" y="241"/>
                    <a:pt x="76" y="241"/>
                  </a:cubicBezTo>
                  <a:cubicBezTo>
                    <a:pt x="79" y="242"/>
                    <a:pt x="79" y="242"/>
                    <a:pt x="79" y="242"/>
                  </a:cubicBezTo>
                  <a:cubicBezTo>
                    <a:pt x="80" y="242"/>
                    <a:pt x="80" y="242"/>
                    <a:pt x="80" y="242"/>
                  </a:cubicBezTo>
                  <a:cubicBezTo>
                    <a:pt x="81" y="242"/>
                    <a:pt x="81" y="242"/>
                    <a:pt x="81" y="242"/>
                  </a:cubicBezTo>
                  <a:cubicBezTo>
                    <a:pt x="83" y="242"/>
                    <a:pt x="83" y="242"/>
                    <a:pt x="83" y="242"/>
                  </a:cubicBezTo>
                  <a:cubicBezTo>
                    <a:pt x="87" y="242"/>
                    <a:pt x="87" y="242"/>
                    <a:pt x="87" y="242"/>
                  </a:cubicBezTo>
                  <a:cubicBezTo>
                    <a:pt x="88" y="243"/>
                    <a:pt x="88" y="243"/>
                    <a:pt x="88" y="243"/>
                  </a:cubicBezTo>
                  <a:cubicBezTo>
                    <a:pt x="88" y="244"/>
                    <a:pt x="88" y="244"/>
                    <a:pt x="88" y="244"/>
                  </a:cubicBezTo>
                  <a:cubicBezTo>
                    <a:pt x="90" y="246"/>
                    <a:pt x="90" y="246"/>
                    <a:pt x="90" y="246"/>
                  </a:cubicBezTo>
                  <a:cubicBezTo>
                    <a:pt x="91" y="246"/>
                    <a:pt x="91" y="246"/>
                    <a:pt x="91" y="246"/>
                  </a:cubicBezTo>
                  <a:cubicBezTo>
                    <a:pt x="91" y="247"/>
                    <a:pt x="91" y="247"/>
                    <a:pt x="91" y="247"/>
                  </a:cubicBezTo>
                  <a:cubicBezTo>
                    <a:pt x="93" y="249"/>
                    <a:pt x="93" y="249"/>
                    <a:pt x="93" y="249"/>
                  </a:cubicBezTo>
                  <a:cubicBezTo>
                    <a:pt x="93" y="250"/>
                    <a:pt x="93" y="250"/>
                    <a:pt x="93" y="250"/>
                  </a:cubicBezTo>
                  <a:cubicBezTo>
                    <a:pt x="91" y="250"/>
                    <a:pt x="91" y="250"/>
                    <a:pt x="91" y="250"/>
                  </a:cubicBezTo>
                  <a:cubicBezTo>
                    <a:pt x="90" y="251"/>
                    <a:pt x="90" y="251"/>
                    <a:pt x="90" y="251"/>
                  </a:cubicBezTo>
                  <a:cubicBezTo>
                    <a:pt x="88" y="251"/>
                    <a:pt x="88" y="251"/>
                    <a:pt x="88" y="251"/>
                  </a:cubicBezTo>
                  <a:cubicBezTo>
                    <a:pt x="87" y="252"/>
                    <a:pt x="87" y="252"/>
                    <a:pt x="87" y="252"/>
                  </a:cubicBezTo>
                  <a:cubicBezTo>
                    <a:pt x="88" y="252"/>
                    <a:pt x="88" y="252"/>
                    <a:pt x="88" y="252"/>
                  </a:cubicBezTo>
                  <a:cubicBezTo>
                    <a:pt x="87" y="253"/>
                    <a:pt x="87" y="253"/>
                    <a:pt x="87" y="253"/>
                  </a:cubicBezTo>
                  <a:cubicBezTo>
                    <a:pt x="86" y="253"/>
                    <a:pt x="86" y="253"/>
                    <a:pt x="86" y="253"/>
                  </a:cubicBezTo>
                  <a:cubicBezTo>
                    <a:pt x="86" y="254"/>
                    <a:pt x="86" y="254"/>
                    <a:pt x="86" y="254"/>
                  </a:cubicBezTo>
                  <a:cubicBezTo>
                    <a:pt x="86" y="255"/>
                    <a:pt x="86" y="255"/>
                    <a:pt x="86" y="255"/>
                  </a:cubicBezTo>
                  <a:cubicBezTo>
                    <a:pt x="87" y="256"/>
                    <a:pt x="87" y="256"/>
                    <a:pt x="87" y="256"/>
                  </a:cubicBezTo>
                  <a:cubicBezTo>
                    <a:pt x="90" y="258"/>
                    <a:pt x="90" y="258"/>
                    <a:pt x="90" y="258"/>
                  </a:cubicBezTo>
                  <a:cubicBezTo>
                    <a:pt x="92" y="261"/>
                    <a:pt x="92" y="261"/>
                    <a:pt x="92" y="261"/>
                  </a:cubicBezTo>
                  <a:cubicBezTo>
                    <a:pt x="93" y="261"/>
                    <a:pt x="93" y="261"/>
                    <a:pt x="93" y="261"/>
                  </a:cubicBezTo>
                  <a:cubicBezTo>
                    <a:pt x="95" y="260"/>
                    <a:pt x="95" y="260"/>
                    <a:pt x="95" y="260"/>
                  </a:cubicBezTo>
                  <a:cubicBezTo>
                    <a:pt x="96" y="262"/>
                    <a:pt x="96" y="262"/>
                    <a:pt x="96" y="262"/>
                  </a:cubicBezTo>
                  <a:cubicBezTo>
                    <a:pt x="96" y="261"/>
                    <a:pt x="96" y="261"/>
                    <a:pt x="96" y="261"/>
                  </a:cubicBezTo>
                  <a:cubicBezTo>
                    <a:pt x="98" y="261"/>
                    <a:pt x="98" y="261"/>
                    <a:pt x="98" y="261"/>
                  </a:cubicBezTo>
                  <a:cubicBezTo>
                    <a:pt x="98" y="260"/>
                    <a:pt x="98" y="260"/>
                    <a:pt x="98" y="260"/>
                  </a:cubicBezTo>
                  <a:cubicBezTo>
                    <a:pt x="100" y="259"/>
                    <a:pt x="100" y="259"/>
                    <a:pt x="100" y="259"/>
                  </a:cubicBezTo>
                  <a:cubicBezTo>
                    <a:pt x="101" y="258"/>
                    <a:pt x="101" y="258"/>
                    <a:pt x="101" y="258"/>
                  </a:cubicBezTo>
                  <a:cubicBezTo>
                    <a:pt x="100" y="256"/>
                    <a:pt x="100" y="256"/>
                    <a:pt x="100" y="256"/>
                  </a:cubicBezTo>
                  <a:cubicBezTo>
                    <a:pt x="101" y="254"/>
                    <a:pt x="101" y="254"/>
                    <a:pt x="101" y="254"/>
                  </a:cubicBezTo>
                  <a:cubicBezTo>
                    <a:pt x="101" y="253"/>
                    <a:pt x="101" y="253"/>
                    <a:pt x="101" y="253"/>
                  </a:cubicBezTo>
                  <a:cubicBezTo>
                    <a:pt x="100" y="252"/>
                    <a:pt x="100" y="252"/>
                    <a:pt x="100" y="252"/>
                  </a:cubicBezTo>
                  <a:cubicBezTo>
                    <a:pt x="100" y="252"/>
                    <a:pt x="100" y="252"/>
                    <a:pt x="100" y="252"/>
                  </a:cubicBezTo>
                  <a:cubicBezTo>
                    <a:pt x="104" y="251"/>
                    <a:pt x="104" y="251"/>
                    <a:pt x="104" y="251"/>
                  </a:cubicBezTo>
                  <a:cubicBezTo>
                    <a:pt x="104" y="251"/>
                    <a:pt x="104" y="251"/>
                    <a:pt x="104" y="251"/>
                  </a:cubicBezTo>
                  <a:cubicBezTo>
                    <a:pt x="106" y="251"/>
                    <a:pt x="106" y="251"/>
                    <a:pt x="106" y="251"/>
                  </a:cubicBezTo>
                  <a:cubicBezTo>
                    <a:pt x="106" y="250"/>
                    <a:pt x="106" y="250"/>
                    <a:pt x="106" y="250"/>
                  </a:cubicBezTo>
                  <a:cubicBezTo>
                    <a:pt x="104" y="249"/>
                    <a:pt x="104" y="249"/>
                    <a:pt x="104" y="249"/>
                  </a:cubicBezTo>
                  <a:cubicBezTo>
                    <a:pt x="104" y="248"/>
                    <a:pt x="104" y="248"/>
                    <a:pt x="104" y="248"/>
                  </a:cubicBezTo>
                  <a:cubicBezTo>
                    <a:pt x="105" y="248"/>
                    <a:pt x="105" y="248"/>
                    <a:pt x="105" y="248"/>
                  </a:cubicBezTo>
                  <a:cubicBezTo>
                    <a:pt x="105" y="249"/>
                    <a:pt x="105" y="249"/>
                    <a:pt x="105" y="249"/>
                  </a:cubicBezTo>
                  <a:cubicBezTo>
                    <a:pt x="107" y="248"/>
                    <a:pt x="107" y="248"/>
                    <a:pt x="107" y="248"/>
                  </a:cubicBezTo>
                  <a:cubicBezTo>
                    <a:pt x="109" y="245"/>
                    <a:pt x="109" y="245"/>
                    <a:pt x="109" y="245"/>
                  </a:cubicBezTo>
                  <a:cubicBezTo>
                    <a:pt x="110" y="245"/>
                    <a:pt x="110" y="245"/>
                    <a:pt x="110" y="245"/>
                  </a:cubicBezTo>
                  <a:cubicBezTo>
                    <a:pt x="112" y="242"/>
                    <a:pt x="112" y="242"/>
                    <a:pt x="112" y="242"/>
                  </a:cubicBezTo>
                  <a:cubicBezTo>
                    <a:pt x="112" y="241"/>
                    <a:pt x="112" y="241"/>
                    <a:pt x="112" y="241"/>
                  </a:cubicBezTo>
                  <a:cubicBezTo>
                    <a:pt x="113" y="241"/>
                    <a:pt x="113" y="241"/>
                    <a:pt x="113" y="241"/>
                  </a:cubicBezTo>
                  <a:cubicBezTo>
                    <a:pt x="114" y="241"/>
                    <a:pt x="114" y="241"/>
                    <a:pt x="114" y="241"/>
                  </a:cubicBezTo>
                  <a:cubicBezTo>
                    <a:pt x="116" y="240"/>
                    <a:pt x="116" y="240"/>
                    <a:pt x="116" y="240"/>
                  </a:cubicBezTo>
                  <a:cubicBezTo>
                    <a:pt x="116" y="240"/>
                    <a:pt x="116" y="240"/>
                    <a:pt x="116" y="240"/>
                  </a:cubicBezTo>
                  <a:cubicBezTo>
                    <a:pt x="119" y="239"/>
                    <a:pt x="119" y="239"/>
                    <a:pt x="119" y="239"/>
                  </a:cubicBezTo>
                  <a:cubicBezTo>
                    <a:pt x="119" y="240"/>
                    <a:pt x="119" y="240"/>
                    <a:pt x="119" y="240"/>
                  </a:cubicBezTo>
                  <a:cubicBezTo>
                    <a:pt x="119" y="240"/>
                    <a:pt x="119" y="240"/>
                    <a:pt x="119" y="240"/>
                  </a:cubicBezTo>
                  <a:cubicBezTo>
                    <a:pt x="120" y="241"/>
                    <a:pt x="120" y="241"/>
                    <a:pt x="120" y="241"/>
                  </a:cubicBezTo>
                  <a:cubicBezTo>
                    <a:pt x="119" y="241"/>
                    <a:pt x="119" y="241"/>
                    <a:pt x="119" y="241"/>
                  </a:cubicBezTo>
                  <a:cubicBezTo>
                    <a:pt x="120" y="242"/>
                    <a:pt x="120" y="242"/>
                    <a:pt x="120" y="242"/>
                  </a:cubicBezTo>
                  <a:cubicBezTo>
                    <a:pt x="121" y="241"/>
                    <a:pt x="121" y="241"/>
                    <a:pt x="121" y="241"/>
                  </a:cubicBezTo>
                  <a:cubicBezTo>
                    <a:pt x="121" y="240"/>
                    <a:pt x="121" y="240"/>
                    <a:pt x="121" y="240"/>
                  </a:cubicBezTo>
                  <a:cubicBezTo>
                    <a:pt x="121" y="239"/>
                    <a:pt x="121" y="239"/>
                    <a:pt x="121" y="239"/>
                  </a:cubicBezTo>
                  <a:cubicBezTo>
                    <a:pt x="120" y="238"/>
                    <a:pt x="120" y="238"/>
                    <a:pt x="120" y="238"/>
                  </a:cubicBezTo>
                  <a:cubicBezTo>
                    <a:pt x="120" y="238"/>
                    <a:pt x="120" y="238"/>
                    <a:pt x="120" y="238"/>
                  </a:cubicBezTo>
                  <a:cubicBezTo>
                    <a:pt x="122" y="236"/>
                    <a:pt x="122" y="236"/>
                    <a:pt x="122" y="236"/>
                  </a:cubicBezTo>
                  <a:cubicBezTo>
                    <a:pt x="122" y="235"/>
                    <a:pt x="122" y="235"/>
                    <a:pt x="122" y="235"/>
                  </a:cubicBezTo>
                  <a:cubicBezTo>
                    <a:pt x="123" y="236"/>
                    <a:pt x="123" y="236"/>
                    <a:pt x="123" y="236"/>
                  </a:cubicBezTo>
                  <a:cubicBezTo>
                    <a:pt x="122" y="237"/>
                    <a:pt x="122" y="237"/>
                    <a:pt x="122" y="237"/>
                  </a:cubicBezTo>
                  <a:cubicBezTo>
                    <a:pt x="122" y="237"/>
                    <a:pt x="122" y="237"/>
                    <a:pt x="122" y="237"/>
                  </a:cubicBezTo>
                  <a:cubicBezTo>
                    <a:pt x="123" y="238"/>
                    <a:pt x="123" y="238"/>
                    <a:pt x="123" y="238"/>
                  </a:cubicBezTo>
                  <a:cubicBezTo>
                    <a:pt x="124" y="238"/>
                    <a:pt x="124" y="238"/>
                    <a:pt x="124" y="238"/>
                  </a:cubicBezTo>
                  <a:cubicBezTo>
                    <a:pt x="124" y="237"/>
                    <a:pt x="124" y="237"/>
                    <a:pt x="124" y="237"/>
                  </a:cubicBezTo>
                  <a:cubicBezTo>
                    <a:pt x="124" y="237"/>
                    <a:pt x="124" y="237"/>
                    <a:pt x="124" y="237"/>
                  </a:cubicBezTo>
                  <a:cubicBezTo>
                    <a:pt x="123" y="235"/>
                    <a:pt x="123" y="235"/>
                    <a:pt x="123" y="235"/>
                  </a:cubicBezTo>
                  <a:cubicBezTo>
                    <a:pt x="123" y="235"/>
                    <a:pt x="123" y="235"/>
                    <a:pt x="123" y="235"/>
                  </a:cubicBezTo>
                  <a:cubicBezTo>
                    <a:pt x="124" y="234"/>
                    <a:pt x="124" y="234"/>
                    <a:pt x="124" y="234"/>
                  </a:cubicBezTo>
                  <a:cubicBezTo>
                    <a:pt x="127" y="233"/>
                    <a:pt x="127" y="233"/>
                    <a:pt x="127" y="233"/>
                  </a:cubicBezTo>
                  <a:cubicBezTo>
                    <a:pt x="130" y="232"/>
                    <a:pt x="130" y="232"/>
                    <a:pt x="130" y="232"/>
                  </a:cubicBezTo>
                  <a:cubicBezTo>
                    <a:pt x="130" y="233"/>
                    <a:pt x="130" y="233"/>
                    <a:pt x="130" y="233"/>
                  </a:cubicBezTo>
                  <a:cubicBezTo>
                    <a:pt x="129" y="233"/>
                    <a:pt x="129" y="233"/>
                    <a:pt x="129" y="233"/>
                  </a:cubicBezTo>
                  <a:cubicBezTo>
                    <a:pt x="128" y="233"/>
                    <a:pt x="128" y="233"/>
                    <a:pt x="128" y="233"/>
                  </a:cubicBezTo>
                  <a:cubicBezTo>
                    <a:pt x="125" y="235"/>
                    <a:pt x="125" y="235"/>
                    <a:pt x="125" y="235"/>
                  </a:cubicBezTo>
                  <a:cubicBezTo>
                    <a:pt x="126" y="235"/>
                    <a:pt x="126" y="235"/>
                    <a:pt x="126" y="235"/>
                  </a:cubicBezTo>
                  <a:cubicBezTo>
                    <a:pt x="127" y="235"/>
                    <a:pt x="127" y="235"/>
                    <a:pt x="127" y="235"/>
                  </a:cubicBezTo>
                  <a:cubicBezTo>
                    <a:pt x="127" y="235"/>
                    <a:pt x="127" y="235"/>
                    <a:pt x="127" y="235"/>
                  </a:cubicBezTo>
                  <a:cubicBezTo>
                    <a:pt x="129" y="236"/>
                    <a:pt x="129" y="236"/>
                    <a:pt x="129" y="236"/>
                  </a:cubicBezTo>
                  <a:cubicBezTo>
                    <a:pt x="128" y="237"/>
                    <a:pt x="128" y="237"/>
                    <a:pt x="128" y="237"/>
                  </a:cubicBezTo>
                  <a:cubicBezTo>
                    <a:pt x="128" y="237"/>
                    <a:pt x="128" y="237"/>
                    <a:pt x="128" y="237"/>
                  </a:cubicBezTo>
                  <a:cubicBezTo>
                    <a:pt x="128" y="239"/>
                    <a:pt x="128" y="239"/>
                    <a:pt x="128" y="239"/>
                  </a:cubicBezTo>
                  <a:cubicBezTo>
                    <a:pt x="128" y="239"/>
                    <a:pt x="128" y="239"/>
                    <a:pt x="128" y="239"/>
                  </a:cubicBezTo>
                  <a:cubicBezTo>
                    <a:pt x="127" y="239"/>
                    <a:pt x="127" y="239"/>
                    <a:pt x="127" y="239"/>
                  </a:cubicBezTo>
                  <a:cubicBezTo>
                    <a:pt x="125" y="241"/>
                    <a:pt x="125" y="241"/>
                    <a:pt x="125" y="241"/>
                  </a:cubicBezTo>
                  <a:cubicBezTo>
                    <a:pt x="126" y="242"/>
                    <a:pt x="126" y="242"/>
                    <a:pt x="126" y="242"/>
                  </a:cubicBezTo>
                  <a:cubicBezTo>
                    <a:pt x="127" y="242"/>
                    <a:pt x="127" y="242"/>
                    <a:pt x="127" y="242"/>
                  </a:cubicBezTo>
                  <a:cubicBezTo>
                    <a:pt x="128" y="242"/>
                    <a:pt x="128" y="242"/>
                    <a:pt x="128" y="242"/>
                  </a:cubicBezTo>
                  <a:cubicBezTo>
                    <a:pt x="128" y="242"/>
                    <a:pt x="128" y="242"/>
                    <a:pt x="128" y="242"/>
                  </a:cubicBezTo>
                  <a:cubicBezTo>
                    <a:pt x="129" y="241"/>
                    <a:pt x="129" y="241"/>
                    <a:pt x="129" y="241"/>
                  </a:cubicBezTo>
                  <a:cubicBezTo>
                    <a:pt x="131" y="242"/>
                    <a:pt x="131" y="242"/>
                    <a:pt x="131" y="242"/>
                  </a:cubicBezTo>
                  <a:cubicBezTo>
                    <a:pt x="131" y="243"/>
                    <a:pt x="131" y="243"/>
                    <a:pt x="131" y="243"/>
                  </a:cubicBezTo>
                  <a:cubicBezTo>
                    <a:pt x="131" y="242"/>
                    <a:pt x="131" y="242"/>
                    <a:pt x="131" y="242"/>
                  </a:cubicBezTo>
                  <a:cubicBezTo>
                    <a:pt x="132" y="240"/>
                    <a:pt x="132" y="240"/>
                    <a:pt x="132" y="240"/>
                  </a:cubicBezTo>
                  <a:cubicBezTo>
                    <a:pt x="133" y="240"/>
                    <a:pt x="133" y="240"/>
                    <a:pt x="133" y="240"/>
                  </a:cubicBezTo>
                  <a:cubicBezTo>
                    <a:pt x="134" y="241"/>
                    <a:pt x="134" y="241"/>
                    <a:pt x="134" y="241"/>
                  </a:cubicBezTo>
                  <a:cubicBezTo>
                    <a:pt x="135" y="242"/>
                    <a:pt x="135" y="242"/>
                    <a:pt x="135" y="242"/>
                  </a:cubicBezTo>
                  <a:cubicBezTo>
                    <a:pt x="135" y="241"/>
                    <a:pt x="135" y="241"/>
                    <a:pt x="135" y="241"/>
                  </a:cubicBezTo>
                  <a:cubicBezTo>
                    <a:pt x="135" y="240"/>
                    <a:pt x="135" y="240"/>
                    <a:pt x="135" y="240"/>
                  </a:cubicBezTo>
                  <a:cubicBezTo>
                    <a:pt x="135" y="240"/>
                    <a:pt x="135" y="240"/>
                    <a:pt x="135" y="240"/>
                  </a:cubicBezTo>
                  <a:cubicBezTo>
                    <a:pt x="134" y="239"/>
                    <a:pt x="134" y="239"/>
                    <a:pt x="134" y="239"/>
                  </a:cubicBezTo>
                  <a:cubicBezTo>
                    <a:pt x="134" y="238"/>
                    <a:pt x="134" y="238"/>
                    <a:pt x="134" y="238"/>
                  </a:cubicBezTo>
                  <a:cubicBezTo>
                    <a:pt x="135" y="237"/>
                    <a:pt x="135" y="237"/>
                    <a:pt x="135" y="237"/>
                  </a:cubicBezTo>
                  <a:cubicBezTo>
                    <a:pt x="136" y="237"/>
                    <a:pt x="136" y="237"/>
                    <a:pt x="136" y="237"/>
                  </a:cubicBezTo>
                  <a:cubicBezTo>
                    <a:pt x="137" y="236"/>
                    <a:pt x="137" y="236"/>
                    <a:pt x="137" y="236"/>
                  </a:cubicBezTo>
                  <a:cubicBezTo>
                    <a:pt x="138" y="235"/>
                    <a:pt x="138" y="235"/>
                    <a:pt x="138" y="235"/>
                  </a:cubicBezTo>
                  <a:cubicBezTo>
                    <a:pt x="139" y="236"/>
                    <a:pt x="139" y="236"/>
                    <a:pt x="139" y="236"/>
                  </a:cubicBezTo>
                  <a:cubicBezTo>
                    <a:pt x="140" y="236"/>
                    <a:pt x="140" y="236"/>
                    <a:pt x="140" y="236"/>
                  </a:cubicBezTo>
                  <a:cubicBezTo>
                    <a:pt x="141" y="236"/>
                    <a:pt x="141" y="236"/>
                    <a:pt x="141" y="236"/>
                  </a:cubicBezTo>
                  <a:cubicBezTo>
                    <a:pt x="142" y="236"/>
                    <a:pt x="142" y="236"/>
                    <a:pt x="142" y="236"/>
                  </a:cubicBezTo>
                  <a:cubicBezTo>
                    <a:pt x="144" y="236"/>
                    <a:pt x="144" y="236"/>
                    <a:pt x="144" y="236"/>
                  </a:cubicBezTo>
                  <a:cubicBezTo>
                    <a:pt x="145" y="235"/>
                    <a:pt x="145" y="235"/>
                    <a:pt x="145" y="235"/>
                  </a:cubicBezTo>
                  <a:cubicBezTo>
                    <a:pt x="145" y="234"/>
                    <a:pt x="145" y="234"/>
                    <a:pt x="145" y="234"/>
                  </a:cubicBezTo>
                  <a:cubicBezTo>
                    <a:pt x="146" y="234"/>
                    <a:pt x="146" y="234"/>
                    <a:pt x="146" y="234"/>
                  </a:cubicBezTo>
                  <a:cubicBezTo>
                    <a:pt x="147" y="234"/>
                    <a:pt x="147" y="234"/>
                    <a:pt x="147" y="234"/>
                  </a:cubicBezTo>
                  <a:cubicBezTo>
                    <a:pt x="148" y="233"/>
                    <a:pt x="148" y="233"/>
                    <a:pt x="148" y="233"/>
                  </a:cubicBezTo>
                  <a:cubicBezTo>
                    <a:pt x="149" y="232"/>
                    <a:pt x="149" y="232"/>
                    <a:pt x="149" y="232"/>
                  </a:cubicBezTo>
                  <a:cubicBezTo>
                    <a:pt x="150" y="232"/>
                    <a:pt x="150" y="232"/>
                    <a:pt x="150" y="232"/>
                  </a:cubicBezTo>
                  <a:cubicBezTo>
                    <a:pt x="151" y="230"/>
                    <a:pt x="151" y="230"/>
                    <a:pt x="151" y="230"/>
                  </a:cubicBezTo>
                  <a:cubicBezTo>
                    <a:pt x="152" y="230"/>
                    <a:pt x="152" y="230"/>
                    <a:pt x="152" y="230"/>
                  </a:cubicBezTo>
                  <a:cubicBezTo>
                    <a:pt x="153" y="229"/>
                    <a:pt x="153" y="229"/>
                    <a:pt x="153" y="229"/>
                  </a:cubicBezTo>
                  <a:cubicBezTo>
                    <a:pt x="153" y="230"/>
                    <a:pt x="153" y="230"/>
                    <a:pt x="153" y="230"/>
                  </a:cubicBezTo>
                  <a:cubicBezTo>
                    <a:pt x="152" y="231"/>
                    <a:pt x="152" y="231"/>
                    <a:pt x="152" y="231"/>
                  </a:cubicBezTo>
                  <a:cubicBezTo>
                    <a:pt x="153" y="231"/>
                    <a:pt x="153" y="231"/>
                    <a:pt x="153" y="231"/>
                  </a:cubicBezTo>
                  <a:cubicBezTo>
                    <a:pt x="154" y="233"/>
                    <a:pt x="154" y="233"/>
                    <a:pt x="154" y="233"/>
                  </a:cubicBezTo>
                  <a:cubicBezTo>
                    <a:pt x="155" y="233"/>
                    <a:pt x="155" y="233"/>
                    <a:pt x="155" y="233"/>
                  </a:cubicBezTo>
                  <a:cubicBezTo>
                    <a:pt x="154" y="234"/>
                    <a:pt x="154" y="234"/>
                    <a:pt x="154" y="234"/>
                  </a:cubicBezTo>
                  <a:cubicBezTo>
                    <a:pt x="154" y="235"/>
                    <a:pt x="154" y="235"/>
                    <a:pt x="154" y="235"/>
                  </a:cubicBezTo>
                  <a:cubicBezTo>
                    <a:pt x="154" y="236"/>
                    <a:pt x="154" y="236"/>
                    <a:pt x="154" y="236"/>
                  </a:cubicBezTo>
                  <a:cubicBezTo>
                    <a:pt x="155" y="237"/>
                    <a:pt x="155" y="237"/>
                    <a:pt x="155" y="237"/>
                  </a:cubicBezTo>
                  <a:cubicBezTo>
                    <a:pt x="158" y="237"/>
                    <a:pt x="158" y="237"/>
                    <a:pt x="158" y="237"/>
                  </a:cubicBezTo>
                  <a:cubicBezTo>
                    <a:pt x="158" y="237"/>
                    <a:pt x="158" y="237"/>
                    <a:pt x="158" y="237"/>
                  </a:cubicBezTo>
                  <a:cubicBezTo>
                    <a:pt x="158" y="236"/>
                    <a:pt x="158" y="236"/>
                    <a:pt x="158" y="236"/>
                  </a:cubicBezTo>
                  <a:cubicBezTo>
                    <a:pt x="158" y="236"/>
                    <a:pt x="158" y="236"/>
                    <a:pt x="158" y="236"/>
                  </a:cubicBezTo>
                  <a:cubicBezTo>
                    <a:pt x="157" y="234"/>
                    <a:pt x="157" y="234"/>
                    <a:pt x="157" y="234"/>
                  </a:cubicBezTo>
                  <a:cubicBezTo>
                    <a:pt x="157" y="233"/>
                    <a:pt x="157" y="233"/>
                    <a:pt x="157" y="233"/>
                  </a:cubicBezTo>
                  <a:cubicBezTo>
                    <a:pt x="158" y="233"/>
                    <a:pt x="158" y="233"/>
                    <a:pt x="158" y="233"/>
                  </a:cubicBezTo>
                  <a:cubicBezTo>
                    <a:pt x="159" y="233"/>
                    <a:pt x="159" y="233"/>
                    <a:pt x="159" y="233"/>
                  </a:cubicBezTo>
                  <a:cubicBezTo>
                    <a:pt x="161" y="233"/>
                    <a:pt x="161" y="233"/>
                    <a:pt x="161" y="233"/>
                  </a:cubicBezTo>
                  <a:cubicBezTo>
                    <a:pt x="161" y="230"/>
                    <a:pt x="161" y="230"/>
                    <a:pt x="161" y="230"/>
                  </a:cubicBezTo>
                  <a:cubicBezTo>
                    <a:pt x="162" y="230"/>
                    <a:pt x="162" y="230"/>
                    <a:pt x="162" y="230"/>
                  </a:cubicBezTo>
                  <a:cubicBezTo>
                    <a:pt x="163" y="231"/>
                    <a:pt x="163" y="231"/>
                    <a:pt x="163" y="231"/>
                  </a:cubicBezTo>
                  <a:cubicBezTo>
                    <a:pt x="164" y="231"/>
                    <a:pt x="164" y="231"/>
                    <a:pt x="164" y="231"/>
                  </a:cubicBezTo>
                  <a:cubicBezTo>
                    <a:pt x="163" y="229"/>
                    <a:pt x="163" y="229"/>
                    <a:pt x="163" y="229"/>
                  </a:cubicBezTo>
                  <a:cubicBezTo>
                    <a:pt x="161" y="229"/>
                    <a:pt x="161" y="229"/>
                    <a:pt x="161" y="229"/>
                  </a:cubicBezTo>
                  <a:cubicBezTo>
                    <a:pt x="161" y="228"/>
                    <a:pt x="161" y="228"/>
                    <a:pt x="161" y="228"/>
                  </a:cubicBezTo>
                  <a:cubicBezTo>
                    <a:pt x="160" y="226"/>
                    <a:pt x="160" y="226"/>
                    <a:pt x="160" y="226"/>
                  </a:cubicBezTo>
                  <a:cubicBezTo>
                    <a:pt x="159" y="226"/>
                    <a:pt x="159" y="226"/>
                    <a:pt x="159" y="226"/>
                  </a:cubicBezTo>
                  <a:cubicBezTo>
                    <a:pt x="159" y="227"/>
                    <a:pt x="159" y="227"/>
                    <a:pt x="159" y="227"/>
                  </a:cubicBezTo>
                  <a:cubicBezTo>
                    <a:pt x="158" y="226"/>
                    <a:pt x="158" y="226"/>
                    <a:pt x="158" y="226"/>
                  </a:cubicBezTo>
                  <a:cubicBezTo>
                    <a:pt x="158" y="223"/>
                    <a:pt x="158" y="223"/>
                    <a:pt x="158" y="223"/>
                  </a:cubicBezTo>
                  <a:cubicBezTo>
                    <a:pt x="157" y="223"/>
                    <a:pt x="157" y="223"/>
                    <a:pt x="157" y="223"/>
                  </a:cubicBezTo>
                  <a:cubicBezTo>
                    <a:pt x="156" y="221"/>
                    <a:pt x="156" y="221"/>
                    <a:pt x="156" y="221"/>
                  </a:cubicBezTo>
                  <a:cubicBezTo>
                    <a:pt x="156" y="221"/>
                    <a:pt x="156" y="221"/>
                    <a:pt x="156" y="221"/>
                  </a:cubicBezTo>
                  <a:cubicBezTo>
                    <a:pt x="157" y="221"/>
                    <a:pt x="157" y="221"/>
                    <a:pt x="157" y="221"/>
                  </a:cubicBezTo>
                  <a:cubicBezTo>
                    <a:pt x="157" y="219"/>
                    <a:pt x="157" y="219"/>
                    <a:pt x="157" y="219"/>
                  </a:cubicBezTo>
                  <a:cubicBezTo>
                    <a:pt x="157" y="218"/>
                    <a:pt x="157" y="218"/>
                    <a:pt x="157" y="218"/>
                  </a:cubicBezTo>
                  <a:cubicBezTo>
                    <a:pt x="157" y="217"/>
                    <a:pt x="157" y="217"/>
                    <a:pt x="157" y="217"/>
                  </a:cubicBezTo>
                  <a:cubicBezTo>
                    <a:pt x="158" y="218"/>
                    <a:pt x="158" y="218"/>
                    <a:pt x="158" y="218"/>
                  </a:cubicBezTo>
                  <a:cubicBezTo>
                    <a:pt x="159" y="217"/>
                    <a:pt x="159" y="217"/>
                    <a:pt x="159" y="217"/>
                  </a:cubicBezTo>
                  <a:cubicBezTo>
                    <a:pt x="160" y="218"/>
                    <a:pt x="160" y="218"/>
                    <a:pt x="160" y="218"/>
                  </a:cubicBezTo>
                  <a:cubicBezTo>
                    <a:pt x="161" y="218"/>
                    <a:pt x="161" y="218"/>
                    <a:pt x="161" y="218"/>
                  </a:cubicBezTo>
                  <a:cubicBezTo>
                    <a:pt x="162" y="218"/>
                    <a:pt x="162" y="218"/>
                    <a:pt x="162" y="218"/>
                  </a:cubicBezTo>
                  <a:cubicBezTo>
                    <a:pt x="167" y="218"/>
                    <a:pt x="167" y="218"/>
                    <a:pt x="167" y="218"/>
                  </a:cubicBezTo>
                  <a:cubicBezTo>
                    <a:pt x="173" y="218"/>
                    <a:pt x="173" y="218"/>
                    <a:pt x="173" y="218"/>
                  </a:cubicBezTo>
                  <a:cubicBezTo>
                    <a:pt x="175" y="219"/>
                    <a:pt x="175" y="219"/>
                    <a:pt x="175" y="219"/>
                  </a:cubicBezTo>
                  <a:cubicBezTo>
                    <a:pt x="179" y="221"/>
                    <a:pt x="179" y="221"/>
                    <a:pt x="179" y="221"/>
                  </a:cubicBezTo>
                  <a:cubicBezTo>
                    <a:pt x="179" y="221"/>
                    <a:pt x="179" y="221"/>
                    <a:pt x="179" y="221"/>
                  </a:cubicBezTo>
                  <a:cubicBezTo>
                    <a:pt x="179" y="222"/>
                    <a:pt x="179" y="222"/>
                    <a:pt x="179" y="222"/>
                  </a:cubicBezTo>
                  <a:cubicBezTo>
                    <a:pt x="179" y="224"/>
                    <a:pt x="179" y="224"/>
                    <a:pt x="179" y="224"/>
                  </a:cubicBezTo>
                  <a:cubicBezTo>
                    <a:pt x="181" y="222"/>
                    <a:pt x="181" y="222"/>
                    <a:pt x="181" y="222"/>
                  </a:cubicBezTo>
                  <a:cubicBezTo>
                    <a:pt x="182" y="222"/>
                    <a:pt x="182" y="222"/>
                    <a:pt x="182" y="222"/>
                  </a:cubicBezTo>
                  <a:cubicBezTo>
                    <a:pt x="183" y="223"/>
                    <a:pt x="183" y="223"/>
                    <a:pt x="183" y="223"/>
                  </a:cubicBezTo>
                  <a:cubicBezTo>
                    <a:pt x="184" y="223"/>
                    <a:pt x="184" y="223"/>
                    <a:pt x="184" y="223"/>
                  </a:cubicBezTo>
                  <a:cubicBezTo>
                    <a:pt x="185" y="224"/>
                    <a:pt x="185" y="224"/>
                    <a:pt x="185" y="224"/>
                  </a:cubicBezTo>
                  <a:cubicBezTo>
                    <a:pt x="187" y="224"/>
                    <a:pt x="187" y="224"/>
                    <a:pt x="187" y="224"/>
                  </a:cubicBezTo>
                  <a:cubicBezTo>
                    <a:pt x="190" y="226"/>
                    <a:pt x="190" y="226"/>
                    <a:pt x="190" y="226"/>
                  </a:cubicBezTo>
                  <a:cubicBezTo>
                    <a:pt x="194" y="227"/>
                    <a:pt x="194" y="227"/>
                    <a:pt x="194" y="227"/>
                  </a:cubicBezTo>
                  <a:cubicBezTo>
                    <a:pt x="195" y="228"/>
                    <a:pt x="195" y="228"/>
                    <a:pt x="195" y="228"/>
                  </a:cubicBezTo>
                  <a:cubicBezTo>
                    <a:pt x="196" y="229"/>
                    <a:pt x="196" y="229"/>
                    <a:pt x="196" y="229"/>
                  </a:cubicBezTo>
                  <a:cubicBezTo>
                    <a:pt x="198" y="230"/>
                    <a:pt x="198" y="230"/>
                    <a:pt x="198" y="230"/>
                  </a:cubicBezTo>
                  <a:cubicBezTo>
                    <a:pt x="199" y="231"/>
                    <a:pt x="199" y="231"/>
                    <a:pt x="199" y="231"/>
                  </a:cubicBezTo>
                  <a:cubicBezTo>
                    <a:pt x="201" y="234"/>
                    <a:pt x="201" y="234"/>
                    <a:pt x="201" y="234"/>
                  </a:cubicBezTo>
                  <a:cubicBezTo>
                    <a:pt x="202" y="234"/>
                    <a:pt x="202" y="234"/>
                    <a:pt x="202" y="234"/>
                  </a:cubicBezTo>
                  <a:cubicBezTo>
                    <a:pt x="202" y="233"/>
                    <a:pt x="202" y="233"/>
                    <a:pt x="202" y="233"/>
                  </a:cubicBezTo>
                  <a:cubicBezTo>
                    <a:pt x="202" y="232"/>
                    <a:pt x="202" y="232"/>
                    <a:pt x="202" y="232"/>
                  </a:cubicBezTo>
                  <a:cubicBezTo>
                    <a:pt x="203" y="232"/>
                    <a:pt x="203" y="232"/>
                    <a:pt x="203" y="232"/>
                  </a:cubicBezTo>
                  <a:cubicBezTo>
                    <a:pt x="203" y="231"/>
                    <a:pt x="203" y="231"/>
                    <a:pt x="203" y="231"/>
                  </a:cubicBezTo>
                  <a:cubicBezTo>
                    <a:pt x="202" y="230"/>
                    <a:pt x="202" y="230"/>
                    <a:pt x="202" y="230"/>
                  </a:cubicBezTo>
                  <a:cubicBezTo>
                    <a:pt x="202" y="229"/>
                    <a:pt x="202" y="229"/>
                    <a:pt x="202" y="229"/>
                  </a:cubicBezTo>
                  <a:cubicBezTo>
                    <a:pt x="202" y="225"/>
                    <a:pt x="202" y="225"/>
                    <a:pt x="202" y="225"/>
                  </a:cubicBezTo>
                  <a:cubicBezTo>
                    <a:pt x="204" y="224"/>
                    <a:pt x="204" y="224"/>
                    <a:pt x="204" y="224"/>
                  </a:cubicBezTo>
                  <a:cubicBezTo>
                    <a:pt x="202" y="225"/>
                    <a:pt x="202" y="225"/>
                    <a:pt x="202" y="225"/>
                  </a:cubicBezTo>
                  <a:cubicBezTo>
                    <a:pt x="202" y="224"/>
                    <a:pt x="202" y="224"/>
                    <a:pt x="202" y="224"/>
                  </a:cubicBezTo>
                  <a:cubicBezTo>
                    <a:pt x="201" y="224"/>
                    <a:pt x="201" y="224"/>
                    <a:pt x="201" y="224"/>
                  </a:cubicBezTo>
                  <a:cubicBezTo>
                    <a:pt x="200" y="225"/>
                    <a:pt x="200" y="225"/>
                    <a:pt x="200" y="225"/>
                  </a:cubicBezTo>
                  <a:cubicBezTo>
                    <a:pt x="199" y="224"/>
                    <a:pt x="199" y="224"/>
                    <a:pt x="199" y="224"/>
                  </a:cubicBezTo>
                  <a:cubicBezTo>
                    <a:pt x="196" y="221"/>
                    <a:pt x="196" y="221"/>
                    <a:pt x="196" y="221"/>
                  </a:cubicBezTo>
                  <a:cubicBezTo>
                    <a:pt x="196" y="221"/>
                    <a:pt x="196" y="221"/>
                    <a:pt x="196" y="221"/>
                  </a:cubicBezTo>
                  <a:cubicBezTo>
                    <a:pt x="195" y="220"/>
                    <a:pt x="195" y="220"/>
                    <a:pt x="195" y="220"/>
                  </a:cubicBezTo>
                  <a:cubicBezTo>
                    <a:pt x="195" y="218"/>
                    <a:pt x="195" y="218"/>
                    <a:pt x="195" y="218"/>
                  </a:cubicBezTo>
                  <a:cubicBezTo>
                    <a:pt x="194" y="217"/>
                    <a:pt x="194" y="217"/>
                    <a:pt x="194" y="217"/>
                  </a:cubicBezTo>
                  <a:cubicBezTo>
                    <a:pt x="193" y="219"/>
                    <a:pt x="193" y="219"/>
                    <a:pt x="193" y="219"/>
                  </a:cubicBezTo>
                  <a:cubicBezTo>
                    <a:pt x="191" y="218"/>
                    <a:pt x="191" y="218"/>
                    <a:pt x="191" y="218"/>
                  </a:cubicBezTo>
                  <a:cubicBezTo>
                    <a:pt x="190" y="218"/>
                    <a:pt x="190" y="218"/>
                    <a:pt x="190" y="218"/>
                  </a:cubicBezTo>
                  <a:cubicBezTo>
                    <a:pt x="189" y="217"/>
                    <a:pt x="189" y="217"/>
                    <a:pt x="189" y="217"/>
                  </a:cubicBezTo>
                  <a:cubicBezTo>
                    <a:pt x="188" y="218"/>
                    <a:pt x="188" y="218"/>
                    <a:pt x="188" y="218"/>
                  </a:cubicBezTo>
                  <a:cubicBezTo>
                    <a:pt x="188" y="216"/>
                    <a:pt x="188" y="216"/>
                    <a:pt x="188" y="216"/>
                  </a:cubicBezTo>
                  <a:cubicBezTo>
                    <a:pt x="187" y="215"/>
                    <a:pt x="187" y="215"/>
                    <a:pt x="187" y="215"/>
                  </a:cubicBezTo>
                  <a:cubicBezTo>
                    <a:pt x="186" y="212"/>
                    <a:pt x="186" y="212"/>
                    <a:pt x="186" y="212"/>
                  </a:cubicBezTo>
                  <a:cubicBezTo>
                    <a:pt x="186" y="211"/>
                    <a:pt x="186" y="211"/>
                    <a:pt x="186" y="211"/>
                  </a:cubicBezTo>
                  <a:cubicBezTo>
                    <a:pt x="187" y="212"/>
                    <a:pt x="187" y="212"/>
                    <a:pt x="187" y="212"/>
                  </a:cubicBezTo>
                  <a:cubicBezTo>
                    <a:pt x="188" y="211"/>
                    <a:pt x="188" y="211"/>
                    <a:pt x="188" y="211"/>
                  </a:cubicBezTo>
                  <a:cubicBezTo>
                    <a:pt x="188" y="210"/>
                    <a:pt x="188" y="210"/>
                    <a:pt x="188" y="210"/>
                  </a:cubicBezTo>
                  <a:cubicBezTo>
                    <a:pt x="186" y="208"/>
                    <a:pt x="186" y="208"/>
                    <a:pt x="186" y="208"/>
                  </a:cubicBezTo>
                  <a:cubicBezTo>
                    <a:pt x="186" y="207"/>
                    <a:pt x="186" y="207"/>
                    <a:pt x="186" y="207"/>
                  </a:cubicBezTo>
                  <a:cubicBezTo>
                    <a:pt x="186" y="206"/>
                    <a:pt x="186" y="206"/>
                    <a:pt x="186" y="206"/>
                  </a:cubicBezTo>
                  <a:cubicBezTo>
                    <a:pt x="187" y="206"/>
                    <a:pt x="187" y="206"/>
                    <a:pt x="187" y="206"/>
                  </a:cubicBezTo>
                  <a:cubicBezTo>
                    <a:pt x="186" y="205"/>
                    <a:pt x="186" y="205"/>
                    <a:pt x="186" y="205"/>
                  </a:cubicBezTo>
                  <a:cubicBezTo>
                    <a:pt x="185" y="205"/>
                    <a:pt x="185" y="205"/>
                    <a:pt x="185" y="205"/>
                  </a:cubicBezTo>
                  <a:cubicBezTo>
                    <a:pt x="184" y="202"/>
                    <a:pt x="184" y="202"/>
                    <a:pt x="184" y="202"/>
                  </a:cubicBezTo>
                  <a:cubicBezTo>
                    <a:pt x="183" y="202"/>
                    <a:pt x="183" y="202"/>
                    <a:pt x="183" y="202"/>
                  </a:cubicBezTo>
                  <a:cubicBezTo>
                    <a:pt x="182" y="202"/>
                    <a:pt x="182" y="202"/>
                    <a:pt x="182" y="202"/>
                  </a:cubicBezTo>
                  <a:cubicBezTo>
                    <a:pt x="181" y="201"/>
                    <a:pt x="181" y="201"/>
                    <a:pt x="181" y="201"/>
                  </a:cubicBezTo>
                  <a:cubicBezTo>
                    <a:pt x="181" y="199"/>
                    <a:pt x="181" y="199"/>
                    <a:pt x="181" y="199"/>
                  </a:cubicBezTo>
                  <a:cubicBezTo>
                    <a:pt x="182" y="198"/>
                    <a:pt x="182" y="198"/>
                    <a:pt x="182" y="198"/>
                  </a:cubicBezTo>
                  <a:cubicBezTo>
                    <a:pt x="181" y="196"/>
                    <a:pt x="181" y="196"/>
                    <a:pt x="181" y="196"/>
                  </a:cubicBezTo>
                  <a:cubicBezTo>
                    <a:pt x="181" y="195"/>
                    <a:pt x="181" y="195"/>
                    <a:pt x="181" y="195"/>
                  </a:cubicBezTo>
                  <a:cubicBezTo>
                    <a:pt x="181" y="195"/>
                    <a:pt x="181" y="195"/>
                    <a:pt x="181" y="195"/>
                  </a:cubicBezTo>
                  <a:cubicBezTo>
                    <a:pt x="184" y="191"/>
                    <a:pt x="184" y="191"/>
                    <a:pt x="184" y="191"/>
                  </a:cubicBezTo>
                  <a:cubicBezTo>
                    <a:pt x="185" y="190"/>
                    <a:pt x="185" y="190"/>
                    <a:pt x="185" y="190"/>
                  </a:cubicBezTo>
                  <a:cubicBezTo>
                    <a:pt x="185" y="190"/>
                    <a:pt x="185" y="190"/>
                    <a:pt x="185" y="190"/>
                  </a:cubicBezTo>
                  <a:cubicBezTo>
                    <a:pt x="185" y="188"/>
                    <a:pt x="185" y="188"/>
                    <a:pt x="185" y="188"/>
                  </a:cubicBezTo>
                  <a:cubicBezTo>
                    <a:pt x="185" y="187"/>
                    <a:pt x="185" y="187"/>
                    <a:pt x="185" y="187"/>
                  </a:cubicBezTo>
                  <a:cubicBezTo>
                    <a:pt x="186" y="185"/>
                    <a:pt x="186" y="185"/>
                    <a:pt x="186" y="185"/>
                  </a:cubicBezTo>
                  <a:cubicBezTo>
                    <a:pt x="185" y="184"/>
                    <a:pt x="185" y="184"/>
                    <a:pt x="185" y="184"/>
                  </a:cubicBezTo>
                  <a:cubicBezTo>
                    <a:pt x="184" y="182"/>
                    <a:pt x="184" y="182"/>
                    <a:pt x="184" y="182"/>
                  </a:cubicBezTo>
                  <a:cubicBezTo>
                    <a:pt x="185" y="181"/>
                    <a:pt x="185" y="181"/>
                    <a:pt x="185" y="181"/>
                  </a:cubicBezTo>
                  <a:cubicBezTo>
                    <a:pt x="184" y="180"/>
                    <a:pt x="184" y="180"/>
                    <a:pt x="184" y="180"/>
                  </a:cubicBezTo>
                  <a:cubicBezTo>
                    <a:pt x="185" y="178"/>
                    <a:pt x="185" y="178"/>
                    <a:pt x="185" y="178"/>
                  </a:cubicBezTo>
                  <a:cubicBezTo>
                    <a:pt x="184" y="178"/>
                    <a:pt x="184" y="178"/>
                    <a:pt x="184" y="178"/>
                  </a:cubicBezTo>
                  <a:cubicBezTo>
                    <a:pt x="184" y="175"/>
                    <a:pt x="184" y="175"/>
                    <a:pt x="184" y="175"/>
                  </a:cubicBezTo>
                  <a:cubicBezTo>
                    <a:pt x="185" y="175"/>
                    <a:pt x="185" y="175"/>
                    <a:pt x="185" y="175"/>
                  </a:cubicBezTo>
                  <a:cubicBezTo>
                    <a:pt x="184" y="173"/>
                    <a:pt x="184" y="173"/>
                    <a:pt x="184" y="173"/>
                  </a:cubicBezTo>
                  <a:cubicBezTo>
                    <a:pt x="184" y="171"/>
                    <a:pt x="184" y="171"/>
                    <a:pt x="184" y="171"/>
                  </a:cubicBezTo>
                  <a:cubicBezTo>
                    <a:pt x="184" y="169"/>
                    <a:pt x="184" y="169"/>
                    <a:pt x="184" y="169"/>
                  </a:cubicBezTo>
                  <a:cubicBezTo>
                    <a:pt x="185" y="168"/>
                    <a:pt x="185" y="168"/>
                    <a:pt x="185" y="168"/>
                  </a:cubicBezTo>
                  <a:cubicBezTo>
                    <a:pt x="186" y="169"/>
                    <a:pt x="186" y="169"/>
                    <a:pt x="186" y="169"/>
                  </a:cubicBezTo>
                  <a:cubicBezTo>
                    <a:pt x="186" y="169"/>
                    <a:pt x="186" y="169"/>
                    <a:pt x="186" y="169"/>
                  </a:cubicBezTo>
                  <a:cubicBezTo>
                    <a:pt x="186" y="170"/>
                    <a:pt x="186" y="170"/>
                    <a:pt x="186" y="170"/>
                  </a:cubicBezTo>
                  <a:cubicBezTo>
                    <a:pt x="187" y="169"/>
                    <a:pt x="187" y="169"/>
                    <a:pt x="187" y="169"/>
                  </a:cubicBezTo>
                  <a:cubicBezTo>
                    <a:pt x="189" y="169"/>
                    <a:pt x="189" y="169"/>
                    <a:pt x="189" y="169"/>
                  </a:cubicBezTo>
                  <a:cubicBezTo>
                    <a:pt x="191" y="169"/>
                    <a:pt x="191" y="169"/>
                    <a:pt x="191" y="169"/>
                  </a:cubicBezTo>
                  <a:cubicBezTo>
                    <a:pt x="192" y="169"/>
                    <a:pt x="192" y="169"/>
                    <a:pt x="192" y="169"/>
                  </a:cubicBezTo>
                  <a:cubicBezTo>
                    <a:pt x="193" y="169"/>
                    <a:pt x="193" y="169"/>
                    <a:pt x="193" y="169"/>
                  </a:cubicBezTo>
                  <a:cubicBezTo>
                    <a:pt x="194" y="168"/>
                    <a:pt x="194" y="168"/>
                    <a:pt x="194" y="168"/>
                  </a:cubicBezTo>
                  <a:cubicBezTo>
                    <a:pt x="195" y="169"/>
                    <a:pt x="195" y="169"/>
                    <a:pt x="195" y="169"/>
                  </a:cubicBezTo>
                  <a:cubicBezTo>
                    <a:pt x="199" y="170"/>
                    <a:pt x="199" y="170"/>
                    <a:pt x="199" y="170"/>
                  </a:cubicBezTo>
                  <a:cubicBezTo>
                    <a:pt x="201" y="170"/>
                    <a:pt x="201" y="170"/>
                    <a:pt x="201" y="170"/>
                  </a:cubicBezTo>
                  <a:cubicBezTo>
                    <a:pt x="202" y="170"/>
                    <a:pt x="202" y="170"/>
                    <a:pt x="202" y="170"/>
                  </a:cubicBezTo>
                  <a:cubicBezTo>
                    <a:pt x="202" y="172"/>
                    <a:pt x="202" y="172"/>
                    <a:pt x="202" y="172"/>
                  </a:cubicBezTo>
                  <a:cubicBezTo>
                    <a:pt x="201" y="172"/>
                    <a:pt x="201" y="172"/>
                    <a:pt x="201" y="172"/>
                  </a:cubicBezTo>
                  <a:cubicBezTo>
                    <a:pt x="202" y="173"/>
                    <a:pt x="202" y="173"/>
                    <a:pt x="202" y="173"/>
                  </a:cubicBezTo>
                  <a:cubicBezTo>
                    <a:pt x="202" y="175"/>
                    <a:pt x="202" y="175"/>
                    <a:pt x="202" y="175"/>
                  </a:cubicBezTo>
                  <a:cubicBezTo>
                    <a:pt x="203" y="176"/>
                    <a:pt x="203" y="176"/>
                    <a:pt x="203" y="176"/>
                  </a:cubicBezTo>
                  <a:cubicBezTo>
                    <a:pt x="203" y="178"/>
                    <a:pt x="203" y="178"/>
                    <a:pt x="203" y="178"/>
                  </a:cubicBezTo>
                  <a:cubicBezTo>
                    <a:pt x="204" y="180"/>
                    <a:pt x="204" y="180"/>
                    <a:pt x="204" y="180"/>
                  </a:cubicBezTo>
                  <a:cubicBezTo>
                    <a:pt x="203" y="183"/>
                    <a:pt x="203" y="183"/>
                    <a:pt x="203" y="183"/>
                  </a:cubicBezTo>
                  <a:cubicBezTo>
                    <a:pt x="204" y="184"/>
                    <a:pt x="204" y="184"/>
                    <a:pt x="204" y="184"/>
                  </a:cubicBezTo>
                  <a:cubicBezTo>
                    <a:pt x="203" y="185"/>
                    <a:pt x="203" y="185"/>
                    <a:pt x="203" y="185"/>
                  </a:cubicBezTo>
                  <a:cubicBezTo>
                    <a:pt x="204" y="186"/>
                    <a:pt x="204" y="186"/>
                    <a:pt x="204" y="186"/>
                  </a:cubicBezTo>
                  <a:cubicBezTo>
                    <a:pt x="204" y="187"/>
                    <a:pt x="204" y="187"/>
                    <a:pt x="204" y="187"/>
                  </a:cubicBezTo>
                  <a:cubicBezTo>
                    <a:pt x="203" y="188"/>
                    <a:pt x="203" y="188"/>
                    <a:pt x="203" y="188"/>
                  </a:cubicBezTo>
                  <a:cubicBezTo>
                    <a:pt x="203" y="189"/>
                    <a:pt x="203" y="189"/>
                    <a:pt x="203" y="189"/>
                  </a:cubicBezTo>
                  <a:cubicBezTo>
                    <a:pt x="205" y="190"/>
                    <a:pt x="205" y="190"/>
                    <a:pt x="205" y="190"/>
                  </a:cubicBezTo>
                  <a:cubicBezTo>
                    <a:pt x="206" y="192"/>
                    <a:pt x="206" y="192"/>
                    <a:pt x="206" y="192"/>
                  </a:cubicBezTo>
                  <a:cubicBezTo>
                    <a:pt x="207" y="192"/>
                    <a:pt x="207" y="192"/>
                    <a:pt x="207" y="192"/>
                  </a:cubicBezTo>
                  <a:cubicBezTo>
                    <a:pt x="207" y="193"/>
                    <a:pt x="207" y="193"/>
                    <a:pt x="207" y="193"/>
                  </a:cubicBezTo>
                  <a:cubicBezTo>
                    <a:pt x="208" y="192"/>
                    <a:pt x="208" y="192"/>
                    <a:pt x="208" y="192"/>
                  </a:cubicBezTo>
                  <a:cubicBezTo>
                    <a:pt x="209" y="193"/>
                    <a:pt x="209" y="193"/>
                    <a:pt x="209" y="193"/>
                  </a:cubicBezTo>
                  <a:cubicBezTo>
                    <a:pt x="209" y="195"/>
                    <a:pt x="209" y="195"/>
                    <a:pt x="209" y="195"/>
                  </a:cubicBezTo>
                  <a:cubicBezTo>
                    <a:pt x="211" y="196"/>
                    <a:pt x="211" y="196"/>
                    <a:pt x="211" y="196"/>
                  </a:cubicBezTo>
                  <a:cubicBezTo>
                    <a:pt x="212" y="198"/>
                    <a:pt x="212" y="198"/>
                    <a:pt x="212" y="198"/>
                  </a:cubicBezTo>
                  <a:cubicBezTo>
                    <a:pt x="212" y="202"/>
                    <a:pt x="212" y="202"/>
                    <a:pt x="212" y="202"/>
                  </a:cubicBezTo>
                  <a:cubicBezTo>
                    <a:pt x="213" y="203"/>
                    <a:pt x="213" y="203"/>
                    <a:pt x="213" y="203"/>
                  </a:cubicBezTo>
                  <a:cubicBezTo>
                    <a:pt x="213" y="203"/>
                    <a:pt x="213" y="203"/>
                    <a:pt x="213" y="203"/>
                  </a:cubicBezTo>
                  <a:cubicBezTo>
                    <a:pt x="213" y="204"/>
                    <a:pt x="213" y="204"/>
                    <a:pt x="213" y="204"/>
                  </a:cubicBezTo>
                  <a:cubicBezTo>
                    <a:pt x="214" y="206"/>
                    <a:pt x="214" y="206"/>
                    <a:pt x="214" y="206"/>
                  </a:cubicBezTo>
                  <a:cubicBezTo>
                    <a:pt x="214" y="208"/>
                    <a:pt x="214" y="208"/>
                    <a:pt x="214" y="208"/>
                  </a:cubicBezTo>
                  <a:cubicBezTo>
                    <a:pt x="216" y="211"/>
                    <a:pt x="216" y="211"/>
                    <a:pt x="216" y="211"/>
                  </a:cubicBezTo>
                  <a:cubicBezTo>
                    <a:pt x="215" y="212"/>
                    <a:pt x="215" y="212"/>
                    <a:pt x="215" y="212"/>
                  </a:cubicBezTo>
                  <a:cubicBezTo>
                    <a:pt x="216" y="214"/>
                    <a:pt x="216" y="214"/>
                    <a:pt x="216" y="214"/>
                  </a:cubicBezTo>
                  <a:cubicBezTo>
                    <a:pt x="218" y="214"/>
                    <a:pt x="218" y="214"/>
                    <a:pt x="218" y="214"/>
                  </a:cubicBezTo>
                  <a:cubicBezTo>
                    <a:pt x="217" y="216"/>
                    <a:pt x="217" y="216"/>
                    <a:pt x="217" y="216"/>
                  </a:cubicBezTo>
                  <a:cubicBezTo>
                    <a:pt x="218" y="216"/>
                    <a:pt x="218" y="216"/>
                    <a:pt x="218" y="216"/>
                  </a:cubicBezTo>
                  <a:cubicBezTo>
                    <a:pt x="218" y="219"/>
                    <a:pt x="218" y="219"/>
                    <a:pt x="218" y="219"/>
                  </a:cubicBezTo>
                  <a:cubicBezTo>
                    <a:pt x="221" y="222"/>
                    <a:pt x="221" y="222"/>
                    <a:pt x="221" y="222"/>
                  </a:cubicBezTo>
                  <a:cubicBezTo>
                    <a:pt x="223" y="223"/>
                    <a:pt x="223" y="223"/>
                    <a:pt x="223" y="223"/>
                  </a:cubicBezTo>
                  <a:cubicBezTo>
                    <a:pt x="223" y="224"/>
                    <a:pt x="223" y="224"/>
                    <a:pt x="223" y="224"/>
                  </a:cubicBezTo>
                  <a:cubicBezTo>
                    <a:pt x="224" y="224"/>
                    <a:pt x="224" y="224"/>
                    <a:pt x="224" y="224"/>
                  </a:cubicBezTo>
                  <a:cubicBezTo>
                    <a:pt x="226" y="226"/>
                    <a:pt x="226" y="226"/>
                    <a:pt x="226" y="226"/>
                  </a:cubicBezTo>
                  <a:cubicBezTo>
                    <a:pt x="226" y="227"/>
                    <a:pt x="226" y="227"/>
                    <a:pt x="226" y="227"/>
                  </a:cubicBezTo>
                  <a:cubicBezTo>
                    <a:pt x="226" y="227"/>
                    <a:pt x="226" y="227"/>
                    <a:pt x="226" y="227"/>
                  </a:cubicBezTo>
                  <a:cubicBezTo>
                    <a:pt x="226" y="228"/>
                    <a:pt x="226" y="228"/>
                    <a:pt x="226" y="228"/>
                  </a:cubicBezTo>
                  <a:cubicBezTo>
                    <a:pt x="225" y="230"/>
                    <a:pt x="225" y="230"/>
                    <a:pt x="225" y="230"/>
                  </a:cubicBezTo>
                  <a:cubicBezTo>
                    <a:pt x="226" y="232"/>
                    <a:pt x="226" y="232"/>
                    <a:pt x="226" y="232"/>
                  </a:cubicBezTo>
                  <a:cubicBezTo>
                    <a:pt x="228" y="233"/>
                    <a:pt x="228" y="233"/>
                    <a:pt x="228" y="233"/>
                  </a:cubicBezTo>
                  <a:cubicBezTo>
                    <a:pt x="228" y="235"/>
                    <a:pt x="228" y="235"/>
                    <a:pt x="228" y="235"/>
                  </a:cubicBezTo>
                  <a:cubicBezTo>
                    <a:pt x="227" y="236"/>
                    <a:pt x="227" y="236"/>
                    <a:pt x="227" y="236"/>
                  </a:cubicBezTo>
                  <a:cubicBezTo>
                    <a:pt x="227" y="237"/>
                    <a:pt x="227" y="237"/>
                    <a:pt x="227" y="237"/>
                  </a:cubicBezTo>
                  <a:cubicBezTo>
                    <a:pt x="226" y="238"/>
                    <a:pt x="226" y="238"/>
                    <a:pt x="226" y="238"/>
                  </a:cubicBezTo>
                  <a:cubicBezTo>
                    <a:pt x="226" y="239"/>
                    <a:pt x="226" y="239"/>
                    <a:pt x="226" y="239"/>
                  </a:cubicBezTo>
                  <a:cubicBezTo>
                    <a:pt x="226" y="241"/>
                    <a:pt x="226" y="241"/>
                    <a:pt x="226" y="241"/>
                  </a:cubicBezTo>
                  <a:cubicBezTo>
                    <a:pt x="225" y="242"/>
                    <a:pt x="225" y="242"/>
                    <a:pt x="225" y="242"/>
                  </a:cubicBezTo>
                  <a:cubicBezTo>
                    <a:pt x="225" y="243"/>
                    <a:pt x="225" y="243"/>
                    <a:pt x="225" y="243"/>
                  </a:cubicBezTo>
                  <a:cubicBezTo>
                    <a:pt x="226" y="242"/>
                    <a:pt x="226" y="242"/>
                    <a:pt x="226" y="242"/>
                  </a:cubicBezTo>
                  <a:cubicBezTo>
                    <a:pt x="226" y="243"/>
                    <a:pt x="226" y="243"/>
                    <a:pt x="226" y="243"/>
                  </a:cubicBezTo>
                  <a:cubicBezTo>
                    <a:pt x="225" y="244"/>
                    <a:pt x="225" y="244"/>
                    <a:pt x="225" y="244"/>
                  </a:cubicBezTo>
                  <a:cubicBezTo>
                    <a:pt x="225" y="247"/>
                    <a:pt x="225" y="247"/>
                    <a:pt x="225" y="247"/>
                  </a:cubicBezTo>
                  <a:cubicBezTo>
                    <a:pt x="224" y="247"/>
                    <a:pt x="224" y="247"/>
                    <a:pt x="224" y="247"/>
                  </a:cubicBezTo>
                  <a:cubicBezTo>
                    <a:pt x="223" y="247"/>
                    <a:pt x="223" y="247"/>
                    <a:pt x="223" y="247"/>
                  </a:cubicBezTo>
                  <a:cubicBezTo>
                    <a:pt x="223" y="248"/>
                    <a:pt x="223" y="248"/>
                    <a:pt x="223" y="248"/>
                  </a:cubicBezTo>
                  <a:cubicBezTo>
                    <a:pt x="224" y="249"/>
                    <a:pt x="224" y="249"/>
                    <a:pt x="224" y="249"/>
                  </a:cubicBezTo>
                  <a:cubicBezTo>
                    <a:pt x="224" y="250"/>
                    <a:pt x="224" y="250"/>
                    <a:pt x="224" y="250"/>
                  </a:cubicBezTo>
                  <a:cubicBezTo>
                    <a:pt x="223" y="251"/>
                    <a:pt x="223" y="251"/>
                    <a:pt x="223" y="251"/>
                  </a:cubicBezTo>
                  <a:cubicBezTo>
                    <a:pt x="222" y="252"/>
                    <a:pt x="222" y="252"/>
                    <a:pt x="222" y="252"/>
                  </a:cubicBezTo>
                  <a:cubicBezTo>
                    <a:pt x="219" y="252"/>
                    <a:pt x="219" y="252"/>
                    <a:pt x="219" y="252"/>
                  </a:cubicBezTo>
                  <a:cubicBezTo>
                    <a:pt x="218" y="251"/>
                    <a:pt x="218" y="251"/>
                    <a:pt x="218" y="251"/>
                  </a:cubicBezTo>
                  <a:cubicBezTo>
                    <a:pt x="220" y="250"/>
                    <a:pt x="220" y="250"/>
                    <a:pt x="220" y="250"/>
                  </a:cubicBezTo>
                  <a:cubicBezTo>
                    <a:pt x="220" y="249"/>
                    <a:pt x="220" y="249"/>
                    <a:pt x="220" y="249"/>
                  </a:cubicBezTo>
                  <a:cubicBezTo>
                    <a:pt x="219" y="249"/>
                    <a:pt x="219" y="249"/>
                    <a:pt x="219" y="249"/>
                  </a:cubicBezTo>
                  <a:cubicBezTo>
                    <a:pt x="219" y="250"/>
                    <a:pt x="219" y="250"/>
                    <a:pt x="219" y="250"/>
                  </a:cubicBezTo>
                  <a:cubicBezTo>
                    <a:pt x="218" y="250"/>
                    <a:pt x="218" y="250"/>
                    <a:pt x="218" y="250"/>
                  </a:cubicBezTo>
                  <a:cubicBezTo>
                    <a:pt x="215" y="248"/>
                    <a:pt x="215" y="248"/>
                    <a:pt x="215" y="248"/>
                  </a:cubicBezTo>
                  <a:cubicBezTo>
                    <a:pt x="214" y="249"/>
                    <a:pt x="214" y="249"/>
                    <a:pt x="214" y="249"/>
                  </a:cubicBezTo>
                  <a:cubicBezTo>
                    <a:pt x="211" y="250"/>
                    <a:pt x="211" y="250"/>
                    <a:pt x="211" y="250"/>
                  </a:cubicBezTo>
                  <a:cubicBezTo>
                    <a:pt x="209" y="250"/>
                    <a:pt x="209" y="250"/>
                    <a:pt x="209" y="250"/>
                  </a:cubicBezTo>
                  <a:cubicBezTo>
                    <a:pt x="208" y="251"/>
                    <a:pt x="208" y="251"/>
                    <a:pt x="208" y="251"/>
                  </a:cubicBezTo>
                  <a:cubicBezTo>
                    <a:pt x="209" y="251"/>
                    <a:pt x="209" y="251"/>
                    <a:pt x="209" y="251"/>
                  </a:cubicBezTo>
                  <a:cubicBezTo>
                    <a:pt x="209" y="252"/>
                    <a:pt x="209" y="252"/>
                    <a:pt x="209" y="252"/>
                  </a:cubicBezTo>
                  <a:cubicBezTo>
                    <a:pt x="210" y="251"/>
                    <a:pt x="210" y="251"/>
                    <a:pt x="210" y="251"/>
                  </a:cubicBezTo>
                  <a:cubicBezTo>
                    <a:pt x="212" y="250"/>
                    <a:pt x="212" y="250"/>
                    <a:pt x="212" y="250"/>
                  </a:cubicBezTo>
                  <a:cubicBezTo>
                    <a:pt x="212" y="252"/>
                    <a:pt x="212" y="252"/>
                    <a:pt x="212" y="252"/>
                  </a:cubicBezTo>
                  <a:cubicBezTo>
                    <a:pt x="214" y="253"/>
                    <a:pt x="214" y="253"/>
                    <a:pt x="214" y="253"/>
                  </a:cubicBezTo>
                  <a:cubicBezTo>
                    <a:pt x="219" y="254"/>
                    <a:pt x="219" y="254"/>
                    <a:pt x="219" y="254"/>
                  </a:cubicBezTo>
                  <a:cubicBezTo>
                    <a:pt x="221" y="255"/>
                    <a:pt x="221" y="255"/>
                    <a:pt x="221" y="255"/>
                  </a:cubicBezTo>
                  <a:cubicBezTo>
                    <a:pt x="223" y="254"/>
                    <a:pt x="223" y="254"/>
                    <a:pt x="223" y="254"/>
                  </a:cubicBezTo>
                  <a:cubicBezTo>
                    <a:pt x="225" y="254"/>
                    <a:pt x="225" y="254"/>
                    <a:pt x="225" y="254"/>
                  </a:cubicBezTo>
                  <a:cubicBezTo>
                    <a:pt x="226" y="255"/>
                    <a:pt x="226" y="255"/>
                    <a:pt x="226" y="255"/>
                  </a:cubicBezTo>
                  <a:cubicBezTo>
                    <a:pt x="228" y="255"/>
                    <a:pt x="228" y="255"/>
                    <a:pt x="228" y="255"/>
                  </a:cubicBezTo>
                  <a:cubicBezTo>
                    <a:pt x="230" y="254"/>
                    <a:pt x="230" y="254"/>
                    <a:pt x="230" y="254"/>
                  </a:cubicBezTo>
                  <a:cubicBezTo>
                    <a:pt x="230" y="253"/>
                    <a:pt x="230" y="253"/>
                    <a:pt x="230" y="253"/>
                  </a:cubicBezTo>
                  <a:cubicBezTo>
                    <a:pt x="229" y="252"/>
                    <a:pt x="229" y="252"/>
                    <a:pt x="229" y="252"/>
                  </a:cubicBezTo>
                  <a:cubicBezTo>
                    <a:pt x="229" y="250"/>
                    <a:pt x="229" y="250"/>
                    <a:pt x="229" y="250"/>
                  </a:cubicBezTo>
                  <a:cubicBezTo>
                    <a:pt x="230" y="249"/>
                    <a:pt x="230" y="249"/>
                    <a:pt x="230" y="249"/>
                  </a:cubicBezTo>
                  <a:cubicBezTo>
                    <a:pt x="231" y="249"/>
                    <a:pt x="231" y="249"/>
                    <a:pt x="231" y="249"/>
                  </a:cubicBezTo>
                  <a:cubicBezTo>
                    <a:pt x="231" y="248"/>
                    <a:pt x="231" y="248"/>
                    <a:pt x="231" y="248"/>
                  </a:cubicBezTo>
                  <a:cubicBezTo>
                    <a:pt x="233" y="246"/>
                    <a:pt x="233" y="246"/>
                    <a:pt x="233" y="246"/>
                  </a:cubicBezTo>
                  <a:cubicBezTo>
                    <a:pt x="233" y="245"/>
                    <a:pt x="233" y="245"/>
                    <a:pt x="233" y="245"/>
                  </a:cubicBezTo>
                  <a:cubicBezTo>
                    <a:pt x="234" y="242"/>
                    <a:pt x="234" y="242"/>
                    <a:pt x="234" y="242"/>
                  </a:cubicBezTo>
                  <a:cubicBezTo>
                    <a:pt x="233" y="240"/>
                    <a:pt x="233" y="240"/>
                    <a:pt x="233" y="240"/>
                  </a:cubicBezTo>
                  <a:cubicBezTo>
                    <a:pt x="233" y="238"/>
                    <a:pt x="233" y="238"/>
                    <a:pt x="233" y="238"/>
                  </a:cubicBezTo>
                  <a:cubicBezTo>
                    <a:pt x="235" y="235"/>
                    <a:pt x="235" y="235"/>
                    <a:pt x="235" y="235"/>
                  </a:cubicBezTo>
                  <a:cubicBezTo>
                    <a:pt x="236" y="234"/>
                    <a:pt x="236" y="234"/>
                    <a:pt x="236" y="234"/>
                  </a:cubicBezTo>
                  <a:cubicBezTo>
                    <a:pt x="234" y="229"/>
                    <a:pt x="234" y="229"/>
                    <a:pt x="234" y="229"/>
                  </a:cubicBezTo>
                  <a:cubicBezTo>
                    <a:pt x="231" y="227"/>
                    <a:pt x="231" y="227"/>
                    <a:pt x="231" y="227"/>
                  </a:cubicBezTo>
                  <a:cubicBezTo>
                    <a:pt x="230" y="226"/>
                    <a:pt x="230" y="226"/>
                    <a:pt x="230" y="226"/>
                  </a:cubicBezTo>
                  <a:cubicBezTo>
                    <a:pt x="230" y="223"/>
                    <a:pt x="230" y="223"/>
                    <a:pt x="230" y="223"/>
                  </a:cubicBezTo>
                  <a:cubicBezTo>
                    <a:pt x="232" y="221"/>
                    <a:pt x="232" y="221"/>
                    <a:pt x="232" y="221"/>
                  </a:cubicBezTo>
                  <a:cubicBezTo>
                    <a:pt x="233" y="220"/>
                    <a:pt x="233" y="220"/>
                    <a:pt x="233" y="220"/>
                  </a:cubicBezTo>
                  <a:cubicBezTo>
                    <a:pt x="235" y="220"/>
                    <a:pt x="235" y="220"/>
                    <a:pt x="235" y="220"/>
                  </a:cubicBezTo>
                  <a:cubicBezTo>
                    <a:pt x="237" y="217"/>
                    <a:pt x="237" y="217"/>
                    <a:pt x="237" y="217"/>
                  </a:cubicBezTo>
                  <a:cubicBezTo>
                    <a:pt x="239" y="217"/>
                    <a:pt x="239" y="217"/>
                    <a:pt x="239" y="217"/>
                  </a:cubicBezTo>
                  <a:cubicBezTo>
                    <a:pt x="241" y="219"/>
                    <a:pt x="241" y="219"/>
                    <a:pt x="241" y="219"/>
                  </a:cubicBezTo>
                  <a:cubicBezTo>
                    <a:pt x="241" y="221"/>
                    <a:pt x="241" y="221"/>
                    <a:pt x="241" y="221"/>
                  </a:cubicBezTo>
                  <a:cubicBezTo>
                    <a:pt x="243" y="222"/>
                    <a:pt x="243" y="222"/>
                    <a:pt x="243" y="222"/>
                  </a:cubicBezTo>
                  <a:cubicBezTo>
                    <a:pt x="244" y="223"/>
                    <a:pt x="244" y="223"/>
                    <a:pt x="244" y="223"/>
                  </a:cubicBezTo>
                  <a:cubicBezTo>
                    <a:pt x="244" y="223"/>
                    <a:pt x="244" y="223"/>
                    <a:pt x="244" y="223"/>
                  </a:cubicBezTo>
                  <a:cubicBezTo>
                    <a:pt x="246" y="224"/>
                    <a:pt x="246" y="224"/>
                    <a:pt x="246" y="224"/>
                  </a:cubicBezTo>
                  <a:cubicBezTo>
                    <a:pt x="245" y="226"/>
                    <a:pt x="245" y="226"/>
                    <a:pt x="245" y="226"/>
                  </a:cubicBezTo>
                  <a:cubicBezTo>
                    <a:pt x="247" y="227"/>
                    <a:pt x="247" y="227"/>
                    <a:pt x="247" y="227"/>
                  </a:cubicBezTo>
                  <a:cubicBezTo>
                    <a:pt x="247" y="228"/>
                    <a:pt x="247" y="228"/>
                    <a:pt x="247" y="228"/>
                  </a:cubicBezTo>
                  <a:cubicBezTo>
                    <a:pt x="248" y="230"/>
                    <a:pt x="248" y="230"/>
                    <a:pt x="248" y="230"/>
                  </a:cubicBezTo>
                  <a:cubicBezTo>
                    <a:pt x="248" y="231"/>
                    <a:pt x="248" y="231"/>
                    <a:pt x="248" y="231"/>
                  </a:cubicBezTo>
                  <a:cubicBezTo>
                    <a:pt x="248" y="232"/>
                    <a:pt x="248" y="232"/>
                    <a:pt x="248" y="232"/>
                  </a:cubicBezTo>
                  <a:cubicBezTo>
                    <a:pt x="249" y="233"/>
                    <a:pt x="249" y="233"/>
                    <a:pt x="249" y="233"/>
                  </a:cubicBezTo>
                  <a:cubicBezTo>
                    <a:pt x="250" y="233"/>
                    <a:pt x="250" y="233"/>
                    <a:pt x="250" y="233"/>
                  </a:cubicBezTo>
                  <a:cubicBezTo>
                    <a:pt x="252" y="234"/>
                    <a:pt x="252" y="234"/>
                    <a:pt x="252" y="234"/>
                  </a:cubicBezTo>
                  <a:cubicBezTo>
                    <a:pt x="254" y="234"/>
                    <a:pt x="254" y="234"/>
                    <a:pt x="254" y="234"/>
                  </a:cubicBezTo>
                  <a:cubicBezTo>
                    <a:pt x="255" y="234"/>
                    <a:pt x="255" y="234"/>
                    <a:pt x="255" y="234"/>
                  </a:cubicBezTo>
                  <a:cubicBezTo>
                    <a:pt x="256" y="234"/>
                    <a:pt x="256" y="234"/>
                    <a:pt x="256" y="234"/>
                  </a:cubicBezTo>
                  <a:cubicBezTo>
                    <a:pt x="257" y="233"/>
                    <a:pt x="257" y="233"/>
                    <a:pt x="257" y="233"/>
                  </a:cubicBezTo>
                  <a:cubicBezTo>
                    <a:pt x="258" y="232"/>
                    <a:pt x="258" y="232"/>
                    <a:pt x="258" y="232"/>
                  </a:cubicBezTo>
                  <a:cubicBezTo>
                    <a:pt x="257" y="232"/>
                    <a:pt x="257" y="232"/>
                    <a:pt x="257" y="232"/>
                  </a:cubicBezTo>
                  <a:cubicBezTo>
                    <a:pt x="256" y="232"/>
                    <a:pt x="256" y="232"/>
                    <a:pt x="256" y="232"/>
                  </a:cubicBezTo>
                  <a:cubicBezTo>
                    <a:pt x="255" y="231"/>
                    <a:pt x="255" y="231"/>
                    <a:pt x="255" y="231"/>
                  </a:cubicBezTo>
                  <a:cubicBezTo>
                    <a:pt x="254" y="233"/>
                    <a:pt x="254" y="233"/>
                    <a:pt x="254" y="233"/>
                  </a:cubicBezTo>
                  <a:cubicBezTo>
                    <a:pt x="252" y="233"/>
                    <a:pt x="252" y="233"/>
                    <a:pt x="252" y="233"/>
                  </a:cubicBezTo>
                  <a:cubicBezTo>
                    <a:pt x="252" y="232"/>
                    <a:pt x="252" y="232"/>
                    <a:pt x="252" y="232"/>
                  </a:cubicBezTo>
                  <a:cubicBezTo>
                    <a:pt x="250" y="232"/>
                    <a:pt x="250" y="232"/>
                    <a:pt x="250" y="232"/>
                  </a:cubicBezTo>
                  <a:cubicBezTo>
                    <a:pt x="249" y="231"/>
                    <a:pt x="249" y="231"/>
                    <a:pt x="249" y="231"/>
                  </a:cubicBezTo>
                  <a:cubicBezTo>
                    <a:pt x="250" y="230"/>
                    <a:pt x="250" y="230"/>
                    <a:pt x="250" y="230"/>
                  </a:cubicBezTo>
                  <a:cubicBezTo>
                    <a:pt x="249" y="229"/>
                    <a:pt x="249" y="229"/>
                    <a:pt x="249" y="229"/>
                  </a:cubicBezTo>
                  <a:cubicBezTo>
                    <a:pt x="248" y="228"/>
                    <a:pt x="248" y="228"/>
                    <a:pt x="248" y="228"/>
                  </a:cubicBezTo>
                  <a:cubicBezTo>
                    <a:pt x="248" y="225"/>
                    <a:pt x="248" y="225"/>
                    <a:pt x="248" y="225"/>
                  </a:cubicBezTo>
                  <a:cubicBezTo>
                    <a:pt x="250" y="225"/>
                    <a:pt x="250" y="225"/>
                    <a:pt x="250" y="225"/>
                  </a:cubicBezTo>
                  <a:cubicBezTo>
                    <a:pt x="251" y="224"/>
                    <a:pt x="251" y="224"/>
                    <a:pt x="251" y="224"/>
                  </a:cubicBezTo>
                  <a:cubicBezTo>
                    <a:pt x="250" y="224"/>
                    <a:pt x="250" y="224"/>
                    <a:pt x="250" y="224"/>
                  </a:cubicBezTo>
                  <a:cubicBezTo>
                    <a:pt x="249" y="223"/>
                    <a:pt x="249" y="223"/>
                    <a:pt x="249" y="223"/>
                  </a:cubicBezTo>
                  <a:cubicBezTo>
                    <a:pt x="249" y="222"/>
                    <a:pt x="249" y="222"/>
                    <a:pt x="249" y="222"/>
                  </a:cubicBezTo>
                  <a:cubicBezTo>
                    <a:pt x="249" y="221"/>
                    <a:pt x="249" y="221"/>
                    <a:pt x="249" y="221"/>
                  </a:cubicBezTo>
                  <a:cubicBezTo>
                    <a:pt x="247" y="220"/>
                    <a:pt x="247" y="220"/>
                    <a:pt x="247" y="220"/>
                  </a:cubicBezTo>
                  <a:cubicBezTo>
                    <a:pt x="247" y="219"/>
                    <a:pt x="247" y="219"/>
                    <a:pt x="247" y="219"/>
                  </a:cubicBezTo>
                  <a:cubicBezTo>
                    <a:pt x="245" y="217"/>
                    <a:pt x="245" y="217"/>
                    <a:pt x="245" y="217"/>
                  </a:cubicBezTo>
                  <a:cubicBezTo>
                    <a:pt x="243" y="217"/>
                    <a:pt x="243" y="217"/>
                    <a:pt x="243" y="217"/>
                  </a:cubicBezTo>
                  <a:cubicBezTo>
                    <a:pt x="240" y="216"/>
                    <a:pt x="240" y="216"/>
                    <a:pt x="240" y="216"/>
                  </a:cubicBezTo>
                  <a:cubicBezTo>
                    <a:pt x="239" y="215"/>
                    <a:pt x="239" y="215"/>
                    <a:pt x="239" y="215"/>
                  </a:cubicBezTo>
                  <a:cubicBezTo>
                    <a:pt x="238" y="215"/>
                    <a:pt x="238" y="215"/>
                    <a:pt x="238" y="215"/>
                  </a:cubicBezTo>
                  <a:cubicBezTo>
                    <a:pt x="236" y="214"/>
                    <a:pt x="236" y="214"/>
                    <a:pt x="236" y="214"/>
                  </a:cubicBezTo>
                  <a:cubicBezTo>
                    <a:pt x="234" y="214"/>
                    <a:pt x="234" y="214"/>
                    <a:pt x="234" y="214"/>
                  </a:cubicBezTo>
                  <a:cubicBezTo>
                    <a:pt x="233" y="214"/>
                    <a:pt x="233" y="214"/>
                    <a:pt x="233" y="214"/>
                  </a:cubicBezTo>
                  <a:cubicBezTo>
                    <a:pt x="231" y="215"/>
                    <a:pt x="231" y="215"/>
                    <a:pt x="231" y="215"/>
                  </a:cubicBezTo>
                  <a:cubicBezTo>
                    <a:pt x="231" y="217"/>
                    <a:pt x="231" y="217"/>
                    <a:pt x="231" y="217"/>
                  </a:cubicBezTo>
                  <a:cubicBezTo>
                    <a:pt x="230" y="218"/>
                    <a:pt x="230" y="218"/>
                    <a:pt x="230" y="218"/>
                  </a:cubicBezTo>
                  <a:cubicBezTo>
                    <a:pt x="228" y="217"/>
                    <a:pt x="228" y="217"/>
                    <a:pt x="228" y="217"/>
                  </a:cubicBezTo>
                  <a:cubicBezTo>
                    <a:pt x="226" y="218"/>
                    <a:pt x="226" y="218"/>
                    <a:pt x="226" y="218"/>
                  </a:cubicBezTo>
                  <a:cubicBezTo>
                    <a:pt x="224" y="218"/>
                    <a:pt x="224" y="218"/>
                    <a:pt x="224" y="218"/>
                  </a:cubicBezTo>
                  <a:cubicBezTo>
                    <a:pt x="224" y="217"/>
                    <a:pt x="224" y="217"/>
                    <a:pt x="224" y="217"/>
                  </a:cubicBezTo>
                  <a:cubicBezTo>
                    <a:pt x="224" y="215"/>
                    <a:pt x="224" y="215"/>
                    <a:pt x="224" y="215"/>
                  </a:cubicBezTo>
                  <a:cubicBezTo>
                    <a:pt x="224" y="214"/>
                    <a:pt x="224" y="214"/>
                    <a:pt x="224" y="214"/>
                  </a:cubicBezTo>
                  <a:cubicBezTo>
                    <a:pt x="221" y="211"/>
                    <a:pt x="221" y="211"/>
                    <a:pt x="221" y="211"/>
                  </a:cubicBezTo>
                  <a:cubicBezTo>
                    <a:pt x="220" y="210"/>
                    <a:pt x="220" y="210"/>
                    <a:pt x="220" y="210"/>
                  </a:cubicBezTo>
                  <a:cubicBezTo>
                    <a:pt x="221" y="207"/>
                    <a:pt x="221" y="207"/>
                    <a:pt x="221" y="207"/>
                  </a:cubicBezTo>
                  <a:cubicBezTo>
                    <a:pt x="219" y="205"/>
                    <a:pt x="219" y="205"/>
                    <a:pt x="219" y="205"/>
                  </a:cubicBezTo>
                  <a:cubicBezTo>
                    <a:pt x="220" y="203"/>
                    <a:pt x="220" y="203"/>
                    <a:pt x="220" y="203"/>
                  </a:cubicBezTo>
                  <a:cubicBezTo>
                    <a:pt x="220" y="199"/>
                    <a:pt x="220" y="199"/>
                    <a:pt x="220" y="199"/>
                  </a:cubicBezTo>
                  <a:cubicBezTo>
                    <a:pt x="219" y="197"/>
                    <a:pt x="219" y="197"/>
                    <a:pt x="219" y="197"/>
                  </a:cubicBezTo>
                  <a:cubicBezTo>
                    <a:pt x="217" y="195"/>
                    <a:pt x="217" y="195"/>
                    <a:pt x="217" y="195"/>
                  </a:cubicBezTo>
                  <a:cubicBezTo>
                    <a:pt x="216" y="195"/>
                    <a:pt x="216" y="195"/>
                    <a:pt x="216" y="195"/>
                  </a:cubicBezTo>
                  <a:cubicBezTo>
                    <a:pt x="215" y="193"/>
                    <a:pt x="215" y="193"/>
                    <a:pt x="215" y="193"/>
                  </a:cubicBezTo>
                  <a:cubicBezTo>
                    <a:pt x="212" y="191"/>
                    <a:pt x="212" y="191"/>
                    <a:pt x="212" y="191"/>
                  </a:cubicBezTo>
                  <a:cubicBezTo>
                    <a:pt x="210" y="190"/>
                    <a:pt x="210" y="190"/>
                    <a:pt x="210" y="190"/>
                  </a:cubicBezTo>
                  <a:cubicBezTo>
                    <a:pt x="210" y="188"/>
                    <a:pt x="210" y="188"/>
                    <a:pt x="210" y="188"/>
                  </a:cubicBezTo>
                  <a:cubicBezTo>
                    <a:pt x="211" y="186"/>
                    <a:pt x="211" y="186"/>
                    <a:pt x="211" y="186"/>
                  </a:cubicBezTo>
                  <a:cubicBezTo>
                    <a:pt x="210" y="184"/>
                    <a:pt x="210" y="184"/>
                    <a:pt x="210" y="184"/>
                  </a:cubicBezTo>
                  <a:cubicBezTo>
                    <a:pt x="209" y="183"/>
                    <a:pt x="209" y="183"/>
                    <a:pt x="209" y="183"/>
                  </a:cubicBezTo>
                  <a:cubicBezTo>
                    <a:pt x="209" y="182"/>
                    <a:pt x="209" y="182"/>
                    <a:pt x="209" y="182"/>
                  </a:cubicBezTo>
                  <a:cubicBezTo>
                    <a:pt x="211" y="181"/>
                    <a:pt x="211" y="181"/>
                    <a:pt x="211" y="181"/>
                  </a:cubicBezTo>
                  <a:cubicBezTo>
                    <a:pt x="213" y="178"/>
                    <a:pt x="213" y="178"/>
                    <a:pt x="213" y="178"/>
                  </a:cubicBezTo>
                  <a:cubicBezTo>
                    <a:pt x="214" y="176"/>
                    <a:pt x="214" y="176"/>
                    <a:pt x="214" y="176"/>
                  </a:cubicBezTo>
                  <a:cubicBezTo>
                    <a:pt x="213" y="172"/>
                    <a:pt x="213" y="172"/>
                    <a:pt x="213" y="172"/>
                  </a:cubicBezTo>
                  <a:cubicBezTo>
                    <a:pt x="210" y="167"/>
                    <a:pt x="210" y="167"/>
                    <a:pt x="210" y="167"/>
                  </a:cubicBezTo>
                  <a:cubicBezTo>
                    <a:pt x="211" y="167"/>
                    <a:pt x="211" y="167"/>
                    <a:pt x="211" y="167"/>
                  </a:cubicBezTo>
                  <a:cubicBezTo>
                    <a:pt x="213" y="168"/>
                    <a:pt x="213" y="168"/>
                    <a:pt x="213" y="168"/>
                  </a:cubicBezTo>
                  <a:cubicBezTo>
                    <a:pt x="213" y="170"/>
                    <a:pt x="213" y="170"/>
                    <a:pt x="213" y="170"/>
                  </a:cubicBezTo>
                  <a:cubicBezTo>
                    <a:pt x="214" y="170"/>
                    <a:pt x="214" y="170"/>
                    <a:pt x="214" y="170"/>
                  </a:cubicBezTo>
                  <a:cubicBezTo>
                    <a:pt x="214" y="170"/>
                    <a:pt x="214" y="170"/>
                    <a:pt x="214" y="170"/>
                  </a:cubicBezTo>
                  <a:cubicBezTo>
                    <a:pt x="215" y="172"/>
                    <a:pt x="215" y="172"/>
                    <a:pt x="215" y="172"/>
                  </a:cubicBezTo>
                  <a:cubicBezTo>
                    <a:pt x="216" y="174"/>
                    <a:pt x="216" y="174"/>
                    <a:pt x="216" y="174"/>
                  </a:cubicBezTo>
                  <a:cubicBezTo>
                    <a:pt x="216" y="177"/>
                    <a:pt x="216" y="177"/>
                    <a:pt x="216" y="177"/>
                  </a:cubicBezTo>
                  <a:cubicBezTo>
                    <a:pt x="217" y="178"/>
                    <a:pt x="217" y="178"/>
                    <a:pt x="217" y="178"/>
                  </a:cubicBezTo>
                  <a:cubicBezTo>
                    <a:pt x="216" y="180"/>
                    <a:pt x="216" y="180"/>
                    <a:pt x="216" y="180"/>
                  </a:cubicBezTo>
                  <a:cubicBezTo>
                    <a:pt x="217" y="181"/>
                    <a:pt x="217" y="181"/>
                    <a:pt x="217" y="181"/>
                  </a:cubicBezTo>
                  <a:cubicBezTo>
                    <a:pt x="219" y="183"/>
                    <a:pt x="219" y="183"/>
                    <a:pt x="219" y="183"/>
                  </a:cubicBezTo>
                  <a:cubicBezTo>
                    <a:pt x="219" y="184"/>
                    <a:pt x="219" y="184"/>
                    <a:pt x="219" y="184"/>
                  </a:cubicBezTo>
                  <a:cubicBezTo>
                    <a:pt x="220" y="185"/>
                    <a:pt x="220" y="185"/>
                    <a:pt x="220" y="185"/>
                  </a:cubicBezTo>
                  <a:cubicBezTo>
                    <a:pt x="220" y="186"/>
                    <a:pt x="220" y="186"/>
                    <a:pt x="220" y="186"/>
                  </a:cubicBezTo>
                  <a:cubicBezTo>
                    <a:pt x="219" y="186"/>
                    <a:pt x="219" y="186"/>
                    <a:pt x="219" y="186"/>
                  </a:cubicBezTo>
                  <a:cubicBezTo>
                    <a:pt x="219" y="187"/>
                    <a:pt x="219" y="187"/>
                    <a:pt x="219" y="187"/>
                  </a:cubicBezTo>
                  <a:cubicBezTo>
                    <a:pt x="221" y="187"/>
                    <a:pt x="221" y="187"/>
                    <a:pt x="221" y="187"/>
                  </a:cubicBezTo>
                  <a:cubicBezTo>
                    <a:pt x="223" y="188"/>
                    <a:pt x="223" y="188"/>
                    <a:pt x="223" y="188"/>
                  </a:cubicBezTo>
                  <a:cubicBezTo>
                    <a:pt x="225" y="188"/>
                    <a:pt x="225" y="188"/>
                    <a:pt x="225" y="188"/>
                  </a:cubicBezTo>
                  <a:cubicBezTo>
                    <a:pt x="226" y="188"/>
                    <a:pt x="226" y="188"/>
                    <a:pt x="226" y="188"/>
                  </a:cubicBezTo>
                  <a:cubicBezTo>
                    <a:pt x="227" y="189"/>
                    <a:pt x="227" y="189"/>
                    <a:pt x="227" y="189"/>
                  </a:cubicBezTo>
                  <a:cubicBezTo>
                    <a:pt x="228" y="190"/>
                    <a:pt x="228" y="190"/>
                    <a:pt x="228" y="190"/>
                  </a:cubicBezTo>
                  <a:cubicBezTo>
                    <a:pt x="229" y="188"/>
                    <a:pt x="229" y="188"/>
                    <a:pt x="229" y="188"/>
                  </a:cubicBezTo>
                  <a:cubicBezTo>
                    <a:pt x="230" y="188"/>
                    <a:pt x="230" y="188"/>
                    <a:pt x="230" y="188"/>
                  </a:cubicBezTo>
                  <a:cubicBezTo>
                    <a:pt x="231" y="187"/>
                    <a:pt x="231" y="187"/>
                    <a:pt x="231" y="187"/>
                  </a:cubicBezTo>
                  <a:cubicBezTo>
                    <a:pt x="233" y="188"/>
                    <a:pt x="233" y="188"/>
                    <a:pt x="233" y="188"/>
                  </a:cubicBezTo>
                  <a:cubicBezTo>
                    <a:pt x="234" y="190"/>
                    <a:pt x="234" y="190"/>
                    <a:pt x="234" y="190"/>
                  </a:cubicBezTo>
                  <a:cubicBezTo>
                    <a:pt x="235" y="190"/>
                    <a:pt x="235" y="190"/>
                    <a:pt x="235" y="190"/>
                  </a:cubicBezTo>
                  <a:cubicBezTo>
                    <a:pt x="237" y="191"/>
                    <a:pt x="237" y="191"/>
                    <a:pt x="237" y="191"/>
                  </a:cubicBezTo>
                  <a:cubicBezTo>
                    <a:pt x="240" y="190"/>
                    <a:pt x="240" y="190"/>
                    <a:pt x="240" y="190"/>
                  </a:cubicBezTo>
                  <a:cubicBezTo>
                    <a:pt x="241" y="189"/>
                    <a:pt x="241" y="189"/>
                    <a:pt x="241" y="189"/>
                  </a:cubicBezTo>
                  <a:cubicBezTo>
                    <a:pt x="239" y="190"/>
                    <a:pt x="239" y="190"/>
                    <a:pt x="239" y="190"/>
                  </a:cubicBezTo>
                  <a:cubicBezTo>
                    <a:pt x="237" y="190"/>
                    <a:pt x="237" y="190"/>
                    <a:pt x="237" y="190"/>
                  </a:cubicBezTo>
                  <a:cubicBezTo>
                    <a:pt x="237" y="188"/>
                    <a:pt x="237" y="188"/>
                    <a:pt x="237" y="188"/>
                  </a:cubicBezTo>
                  <a:cubicBezTo>
                    <a:pt x="236" y="188"/>
                    <a:pt x="236" y="188"/>
                    <a:pt x="236" y="188"/>
                  </a:cubicBezTo>
                  <a:cubicBezTo>
                    <a:pt x="235" y="186"/>
                    <a:pt x="235" y="186"/>
                    <a:pt x="235" y="186"/>
                  </a:cubicBezTo>
                  <a:cubicBezTo>
                    <a:pt x="233" y="186"/>
                    <a:pt x="233" y="186"/>
                    <a:pt x="233" y="186"/>
                  </a:cubicBezTo>
                  <a:cubicBezTo>
                    <a:pt x="233" y="185"/>
                    <a:pt x="233" y="185"/>
                    <a:pt x="233" y="185"/>
                  </a:cubicBezTo>
                  <a:cubicBezTo>
                    <a:pt x="232" y="185"/>
                    <a:pt x="232" y="185"/>
                    <a:pt x="232" y="185"/>
                  </a:cubicBezTo>
                  <a:cubicBezTo>
                    <a:pt x="231" y="186"/>
                    <a:pt x="231" y="186"/>
                    <a:pt x="231" y="186"/>
                  </a:cubicBezTo>
                  <a:cubicBezTo>
                    <a:pt x="228" y="186"/>
                    <a:pt x="228" y="186"/>
                    <a:pt x="228" y="186"/>
                  </a:cubicBezTo>
                  <a:cubicBezTo>
                    <a:pt x="227" y="185"/>
                    <a:pt x="227" y="185"/>
                    <a:pt x="227" y="185"/>
                  </a:cubicBezTo>
                  <a:cubicBezTo>
                    <a:pt x="225" y="185"/>
                    <a:pt x="225" y="185"/>
                    <a:pt x="225" y="185"/>
                  </a:cubicBezTo>
                  <a:cubicBezTo>
                    <a:pt x="223" y="183"/>
                    <a:pt x="223" y="183"/>
                    <a:pt x="223" y="183"/>
                  </a:cubicBezTo>
                  <a:cubicBezTo>
                    <a:pt x="222" y="181"/>
                    <a:pt x="222" y="181"/>
                    <a:pt x="222" y="181"/>
                  </a:cubicBezTo>
                  <a:cubicBezTo>
                    <a:pt x="222" y="181"/>
                    <a:pt x="222" y="181"/>
                    <a:pt x="222" y="181"/>
                  </a:cubicBezTo>
                  <a:cubicBezTo>
                    <a:pt x="220" y="178"/>
                    <a:pt x="220" y="178"/>
                    <a:pt x="220" y="178"/>
                  </a:cubicBezTo>
                  <a:cubicBezTo>
                    <a:pt x="221" y="178"/>
                    <a:pt x="221" y="178"/>
                    <a:pt x="221" y="178"/>
                  </a:cubicBezTo>
                  <a:cubicBezTo>
                    <a:pt x="221" y="177"/>
                    <a:pt x="221" y="177"/>
                    <a:pt x="221" y="177"/>
                  </a:cubicBezTo>
                  <a:cubicBezTo>
                    <a:pt x="223" y="176"/>
                    <a:pt x="223" y="176"/>
                    <a:pt x="223" y="176"/>
                  </a:cubicBezTo>
                  <a:cubicBezTo>
                    <a:pt x="224" y="176"/>
                    <a:pt x="224" y="176"/>
                    <a:pt x="224" y="176"/>
                  </a:cubicBezTo>
                  <a:cubicBezTo>
                    <a:pt x="226" y="178"/>
                    <a:pt x="226" y="178"/>
                    <a:pt x="226" y="178"/>
                  </a:cubicBezTo>
                  <a:cubicBezTo>
                    <a:pt x="228" y="179"/>
                    <a:pt x="228" y="179"/>
                    <a:pt x="228" y="179"/>
                  </a:cubicBezTo>
                  <a:cubicBezTo>
                    <a:pt x="230" y="179"/>
                    <a:pt x="230" y="179"/>
                    <a:pt x="230" y="179"/>
                  </a:cubicBezTo>
                  <a:cubicBezTo>
                    <a:pt x="232" y="176"/>
                    <a:pt x="232" y="176"/>
                    <a:pt x="232" y="176"/>
                  </a:cubicBezTo>
                  <a:cubicBezTo>
                    <a:pt x="230" y="174"/>
                    <a:pt x="230" y="174"/>
                    <a:pt x="230" y="174"/>
                  </a:cubicBezTo>
                  <a:cubicBezTo>
                    <a:pt x="228" y="173"/>
                    <a:pt x="228" y="173"/>
                    <a:pt x="228" y="173"/>
                  </a:cubicBezTo>
                  <a:cubicBezTo>
                    <a:pt x="226" y="175"/>
                    <a:pt x="226" y="175"/>
                    <a:pt x="226" y="175"/>
                  </a:cubicBezTo>
                  <a:cubicBezTo>
                    <a:pt x="225" y="174"/>
                    <a:pt x="225" y="174"/>
                    <a:pt x="225" y="174"/>
                  </a:cubicBezTo>
                  <a:cubicBezTo>
                    <a:pt x="226" y="173"/>
                    <a:pt x="226" y="173"/>
                    <a:pt x="226" y="173"/>
                  </a:cubicBezTo>
                  <a:cubicBezTo>
                    <a:pt x="226" y="173"/>
                    <a:pt x="226" y="173"/>
                    <a:pt x="226" y="173"/>
                  </a:cubicBezTo>
                  <a:cubicBezTo>
                    <a:pt x="227" y="173"/>
                    <a:pt x="227" y="173"/>
                    <a:pt x="227" y="173"/>
                  </a:cubicBezTo>
                  <a:cubicBezTo>
                    <a:pt x="227" y="172"/>
                    <a:pt x="227" y="172"/>
                    <a:pt x="227" y="172"/>
                  </a:cubicBezTo>
                  <a:cubicBezTo>
                    <a:pt x="229" y="169"/>
                    <a:pt x="229" y="169"/>
                    <a:pt x="229" y="169"/>
                  </a:cubicBezTo>
                  <a:cubicBezTo>
                    <a:pt x="230" y="168"/>
                    <a:pt x="230" y="168"/>
                    <a:pt x="230" y="168"/>
                  </a:cubicBezTo>
                  <a:cubicBezTo>
                    <a:pt x="231" y="169"/>
                    <a:pt x="231" y="169"/>
                    <a:pt x="231" y="169"/>
                  </a:cubicBezTo>
                  <a:cubicBezTo>
                    <a:pt x="236" y="169"/>
                    <a:pt x="236" y="169"/>
                    <a:pt x="236" y="169"/>
                  </a:cubicBezTo>
                  <a:cubicBezTo>
                    <a:pt x="237" y="170"/>
                    <a:pt x="237" y="170"/>
                    <a:pt x="237" y="170"/>
                  </a:cubicBezTo>
                  <a:cubicBezTo>
                    <a:pt x="239" y="171"/>
                    <a:pt x="239" y="171"/>
                    <a:pt x="239" y="171"/>
                  </a:cubicBezTo>
                  <a:cubicBezTo>
                    <a:pt x="242" y="172"/>
                    <a:pt x="242" y="172"/>
                    <a:pt x="242" y="172"/>
                  </a:cubicBezTo>
                  <a:cubicBezTo>
                    <a:pt x="243" y="173"/>
                    <a:pt x="243" y="173"/>
                    <a:pt x="243" y="173"/>
                  </a:cubicBezTo>
                  <a:cubicBezTo>
                    <a:pt x="244" y="174"/>
                    <a:pt x="244" y="174"/>
                    <a:pt x="244" y="174"/>
                  </a:cubicBezTo>
                  <a:cubicBezTo>
                    <a:pt x="247" y="177"/>
                    <a:pt x="247" y="177"/>
                    <a:pt x="247" y="177"/>
                  </a:cubicBezTo>
                  <a:cubicBezTo>
                    <a:pt x="248" y="177"/>
                    <a:pt x="248" y="177"/>
                    <a:pt x="248" y="177"/>
                  </a:cubicBezTo>
                  <a:cubicBezTo>
                    <a:pt x="252" y="176"/>
                    <a:pt x="252" y="176"/>
                    <a:pt x="252" y="176"/>
                  </a:cubicBezTo>
                  <a:cubicBezTo>
                    <a:pt x="254" y="175"/>
                    <a:pt x="254" y="175"/>
                    <a:pt x="254" y="175"/>
                  </a:cubicBezTo>
                  <a:cubicBezTo>
                    <a:pt x="255" y="176"/>
                    <a:pt x="255" y="176"/>
                    <a:pt x="255" y="176"/>
                  </a:cubicBezTo>
                  <a:cubicBezTo>
                    <a:pt x="256" y="175"/>
                    <a:pt x="256" y="175"/>
                    <a:pt x="256" y="175"/>
                  </a:cubicBezTo>
                  <a:cubicBezTo>
                    <a:pt x="257" y="176"/>
                    <a:pt x="257" y="176"/>
                    <a:pt x="257" y="176"/>
                  </a:cubicBezTo>
                  <a:cubicBezTo>
                    <a:pt x="257" y="178"/>
                    <a:pt x="257" y="178"/>
                    <a:pt x="257" y="178"/>
                  </a:cubicBezTo>
                  <a:cubicBezTo>
                    <a:pt x="257" y="179"/>
                    <a:pt x="257" y="179"/>
                    <a:pt x="257" y="179"/>
                  </a:cubicBezTo>
                  <a:cubicBezTo>
                    <a:pt x="257" y="180"/>
                    <a:pt x="257" y="180"/>
                    <a:pt x="257" y="180"/>
                  </a:cubicBezTo>
                  <a:cubicBezTo>
                    <a:pt x="255" y="181"/>
                    <a:pt x="255" y="181"/>
                    <a:pt x="255" y="181"/>
                  </a:cubicBezTo>
                  <a:cubicBezTo>
                    <a:pt x="255" y="183"/>
                    <a:pt x="255" y="183"/>
                    <a:pt x="255" y="183"/>
                  </a:cubicBezTo>
                  <a:cubicBezTo>
                    <a:pt x="256" y="184"/>
                    <a:pt x="256" y="184"/>
                    <a:pt x="256" y="184"/>
                  </a:cubicBezTo>
                  <a:cubicBezTo>
                    <a:pt x="256" y="186"/>
                    <a:pt x="256" y="186"/>
                    <a:pt x="256" y="186"/>
                  </a:cubicBezTo>
                  <a:cubicBezTo>
                    <a:pt x="258" y="188"/>
                    <a:pt x="258" y="188"/>
                    <a:pt x="258" y="188"/>
                  </a:cubicBezTo>
                  <a:cubicBezTo>
                    <a:pt x="258" y="189"/>
                    <a:pt x="258" y="189"/>
                    <a:pt x="258" y="189"/>
                  </a:cubicBezTo>
                  <a:cubicBezTo>
                    <a:pt x="257" y="190"/>
                    <a:pt x="257" y="190"/>
                    <a:pt x="257" y="190"/>
                  </a:cubicBezTo>
                  <a:cubicBezTo>
                    <a:pt x="258" y="194"/>
                    <a:pt x="258" y="194"/>
                    <a:pt x="258" y="194"/>
                  </a:cubicBezTo>
                  <a:cubicBezTo>
                    <a:pt x="259" y="194"/>
                    <a:pt x="259" y="194"/>
                    <a:pt x="259" y="194"/>
                  </a:cubicBezTo>
                  <a:cubicBezTo>
                    <a:pt x="259" y="193"/>
                    <a:pt x="259" y="193"/>
                    <a:pt x="259" y="193"/>
                  </a:cubicBezTo>
                  <a:cubicBezTo>
                    <a:pt x="259" y="192"/>
                    <a:pt x="259" y="192"/>
                    <a:pt x="259" y="192"/>
                  </a:cubicBezTo>
                  <a:cubicBezTo>
                    <a:pt x="260" y="191"/>
                    <a:pt x="260" y="191"/>
                    <a:pt x="260" y="191"/>
                  </a:cubicBezTo>
                  <a:cubicBezTo>
                    <a:pt x="259" y="190"/>
                    <a:pt x="259" y="190"/>
                    <a:pt x="259" y="190"/>
                  </a:cubicBezTo>
                  <a:cubicBezTo>
                    <a:pt x="260" y="189"/>
                    <a:pt x="260" y="189"/>
                    <a:pt x="260" y="189"/>
                  </a:cubicBezTo>
                  <a:cubicBezTo>
                    <a:pt x="261" y="187"/>
                    <a:pt x="261" y="187"/>
                    <a:pt x="261" y="187"/>
                  </a:cubicBezTo>
                  <a:cubicBezTo>
                    <a:pt x="262" y="188"/>
                    <a:pt x="262" y="188"/>
                    <a:pt x="262" y="188"/>
                  </a:cubicBezTo>
                  <a:cubicBezTo>
                    <a:pt x="263" y="190"/>
                    <a:pt x="263" y="190"/>
                    <a:pt x="263" y="190"/>
                  </a:cubicBezTo>
                  <a:cubicBezTo>
                    <a:pt x="263" y="193"/>
                    <a:pt x="263" y="193"/>
                    <a:pt x="263" y="193"/>
                  </a:cubicBezTo>
                  <a:cubicBezTo>
                    <a:pt x="263" y="194"/>
                    <a:pt x="263" y="194"/>
                    <a:pt x="263" y="194"/>
                  </a:cubicBezTo>
                  <a:cubicBezTo>
                    <a:pt x="263" y="195"/>
                    <a:pt x="263" y="195"/>
                    <a:pt x="263" y="195"/>
                  </a:cubicBezTo>
                  <a:cubicBezTo>
                    <a:pt x="263" y="196"/>
                    <a:pt x="263" y="196"/>
                    <a:pt x="263" y="196"/>
                  </a:cubicBezTo>
                  <a:cubicBezTo>
                    <a:pt x="262" y="197"/>
                    <a:pt x="262" y="197"/>
                    <a:pt x="262" y="197"/>
                  </a:cubicBezTo>
                  <a:cubicBezTo>
                    <a:pt x="264" y="198"/>
                    <a:pt x="264" y="198"/>
                    <a:pt x="264" y="198"/>
                  </a:cubicBezTo>
                  <a:cubicBezTo>
                    <a:pt x="266" y="198"/>
                    <a:pt x="266" y="198"/>
                    <a:pt x="266" y="198"/>
                  </a:cubicBezTo>
                  <a:cubicBezTo>
                    <a:pt x="268" y="198"/>
                    <a:pt x="268" y="198"/>
                    <a:pt x="268" y="198"/>
                  </a:cubicBezTo>
                  <a:cubicBezTo>
                    <a:pt x="269" y="200"/>
                    <a:pt x="269" y="200"/>
                    <a:pt x="269" y="200"/>
                  </a:cubicBezTo>
                  <a:cubicBezTo>
                    <a:pt x="269" y="201"/>
                    <a:pt x="269" y="201"/>
                    <a:pt x="269" y="201"/>
                  </a:cubicBezTo>
                  <a:cubicBezTo>
                    <a:pt x="271" y="202"/>
                    <a:pt x="271" y="202"/>
                    <a:pt x="271" y="202"/>
                  </a:cubicBezTo>
                  <a:cubicBezTo>
                    <a:pt x="273" y="202"/>
                    <a:pt x="273" y="202"/>
                    <a:pt x="273" y="202"/>
                  </a:cubicBezTo>
                  <a:cubicBezTo>
                    <a:pt x="276" y="205"/>
                    <a:pt x="276" y="205"/>
                    <a:pt x="276" y="205"/>
                  </a:cubicBezTo>
                  <a:cubicBezTo>
                    <a:pt x="275" y="204"/>
                    <a:pt x="275" y="204"/>
                    <a:pt x="275" y="204"/>
                  </a:cubicBezTo>
                  <a:cubicBezTo>
                    <a:pt x="276" y="202"/>
                    <a:pt x="276" y="202"/>
                    <a:pt x="276" y="202"/>
                  </a:cubicBezTo>
                  <a:cubicBezTo>
                    <a:pt x="277" y="200"/>
                    <a:pt x="277" y="200"/>
                    <a:pt x="277" y="200"/>
                  </a:cubicBezTo>
                  <a:cubicBezTo>
                    <a:pt x="279" y="200"/>
                    <a:pt x="279" y="200"/>
                    <a:pt x="279" y="200"/>
                  </a:cubicBezTo>
                  <a:cubicBezTo>
                    <a:pt x="282" y="202"/>
                    <a:pt x="282" y="202"/>
                    <a:pt x="282" y="202"/>
                  </a:cubicBezTo>
                  <a:cubicBezTo>
                    <a:pt x="283" y="202"/>
                    <a:pt x="283" y="202"/>
                    <a:pt x="283" y="202"/>
                  </a:cubicBezTo>
                  <a:cubicBezTo>
                    <a:pt x="284" y="204"/>
                    <a:pt x="284" y="204"/>
                    <a:pt x="284" y="204"/>
                  </a:cubicBezTo>
                  <a:cubicBezTo>
                    <a:pt x="285" y="206"/>
                    <a:pt x="285" y="206"/>
                    <a:pt x="285" y="206"/>
                  </a:cubicBezTo>
                  <a:cubicBezTo>
                    <a:pt x="285" y="203"/>
                    <a:pt x="285" y="203"/>
                    <a:pt x="285" y="203"/>
                  </a:cubicBezTo>
                  <a:cubicBezTo>
                    <a:pt x="284" y="202"/>
                    <a:pt x="284" y="202"/>
                    <a:pt x="284" y="202"/>
                  </a:cubicBezTo>
                  <a:cubicBezTo>
                    <a:pt x="283" y="202"/>
                    <a:pt x="283" y="202"/>
                    <a:pt x="283" y="202"/>
                  </a:cubicBezTo>
                  <a:cubicBezTo>
                    <a:pt x="281" y="201"/>
                    <a:pt x="281" y="201"/>
                    <a:pt x="281" y="201"/>
                  </a:cubicBezTo>
                  <a:cubicBezTo>
                    <a:pt x="279" y="200"/>
                    <a:pt x="279" y="200"/>
                    <a:pt x="279" y="200"/>
                  </a:cubicBezTo>
                  <a:cubicBezTo>
                    <a:pt x="277" y="200"/>
                    <a:pt x="277" y="200"/>
                    <a:pt x="277" y="200"/>
                  </a:cubicBezTo>
                  <a:cubicBezTo>
                    <a:pt x="275" y="202"/>
                    <a:pt x="275" y="202"/>
                    <a:pt x="275" y="202"/>
                  </a:cubicBezTo>
                  <a:cubicBezTo>
                    <a:pt x="274" y="201"/>
                    <a:pt x="274" y="201"/>
                    <a:pt x="274" y="201"/>
                  </a:cubicBezTo>
                  <a:cubicBezTo>
                    <a:pt x="273" y="202"/>
                    <a:pt x="273" y="202"/>
                    <a:pt x="273" y="202"/>
                  </a:cubicBezTo>
                  <a:cubicBezTo>
                    <a:pt x="271" y="201"/>
                    <a:pt x="271" y="201"/>
                    <a:pt x="271" y="201"/>
                  </a:cubicBezTo>
                  <a:cubicBezTo>
                    <a:pt x="269" y="198"/>
                    <a:pt x="269" y="198"/>
                    <a:pt x="269" y="198"/>
                  </a:cubicBezTo>
                  <a:cubicBezTo>
                    <a:pt x="268" y="197"/>
                    <a:pt x="268" y="197"/>
                    <a:pt x="268" y="197"/>
                  </a:cubicBezTo>
                  <a:cubicBezTo>
                    <a:pt x="266" y="197"/>
                    <a:pt x="266" y="197"/>
                    <a:pt x="266" y="197"/>
                  </a:cubicBezTo>
                  <a:cubicBezTo>
                    <a:pt x="264" y="195"/>
                    <a:pt x="264" y="195"/>
                    <a:pt x="264" y="195"/>
                  </a:cubicBezTo>
                  <a:cubicBezTo>
                    <a:pt x="265" y="196"/>
                    <a:pt x="265" y="196"/>
                    <a:pt x="265" y="196"/>
                  </a:cubicBezTo>
                  <a:cubicBezTo>
                    <a:pt x="266" y="195"/>
                    <a:pt x="266" y="195"/>
                    <a:pt x="266" y="195"/>
                  </a:cubicBezTo>
                  <a:cubicBezTo>
                    <a:pt x="268" y="193"/>
                    <a:pt x="268" y="193"/>
                    <a:pt x="268" y="193"/>
                  </a:cubicBezTo>
                  <a:cubicBezTo>
                    <a:pt x="267" y="191"/>
                    <a:pt x="267" y="191"/>
                    <a:pt x="267" y="191"/>
                  </a:cubicBezTo>
                  <a:cubicBezTo>
                    <a:pt x="265" y="190"/>
                    <a:pt x="265" y="190"/>
                    <a:pt x="265" y="190"/>
                  </a:cubicBezTo>
                  <a:cubicBezTo>
                    <a:pt x="265" y="187"/>
                    <a:pt x="265" y="187"/>
                    <a:pt x="265" y="187"/>
                  </a:cubicBezTo>
                  <a:cubicBezTo>
                    <a:pt x="263" y="184"/>
                    <a:pt x="263" y="184"/>
                    <a:pt x="263" y="184"/>
                  </a:cubicBezTo>
                  <a:cubicBezTo>
                    <a:pt x="261" y="183"/>
                    <a:pt x="261" y="183"/>
                    <a:pt x="261" y="183"/>
                  </a:cubicBezTo>
                  <a:cubicBezTo>
                    <a:pt x="260" y="182"/>
                    <a:pt x="260" y="182"/>
                    <a:pt x="260" y="182"/>
                  </a:cubicBezTo>
                  <a:cubicBezTo>
                    <a:pt x="260" y="180"/>
                    <a:pt x="260" y="180"/>
                    <a:pt x="260" y="180"/>
                  </a:cubicBezTo>
                  <a:cubicBezTo>
                    <a:pt x="260" y="179"/>
                    <a:pt x="260" y="179"/>
                    <a:pt x="260" y="179"/>
                  </a:cubicBezTo>
                  <a:cubicBezTo>
                    <a:pt x="260" y="176"/>
                    <a:pt x="260" y="176"/>
                    <a:pt x="260" y="176"/>
                  </a:cubicBezTo>
                  <a:cubicBezTo>
                    <a:pt x="258" y="174"/>
                    <a:pt x="258" y="174"/>
                    <a:pt x="258" y="174"/>
                  </a:cubicBezTo>
                  <a:cubicBezTo>
                    <a:pt x="257" y="174"/>
                    <a:pt x="257" y="174"/>
                    <a:pt x="257" y="174"/>
                  </a:cubicBezTo>
                  <a:cubicBezTo>
                    <a:pt x="255" y="173"/>
                    <a:pt x="255" y="173"/>
                    <a:pt x="255" y="173"/>
                  </a:cubicBezTo>
                  <a:cubicBezTo>
                    <a:pt x="252" y="173"/>
                    <a:pt x="252" y="173"/>
                    <a:pt x="252" y="173"/>
                  </a:cubicBezTo>
                  <a:cubicBezTo>
                    <a:pt x="251" y="171"/>
                    <a:pt x="251" y="171"/>
                    <a:pt x="251" y="171"/>
                  </a:cubicBezTo>
                  <a:cubicBezTo>
                    <a:pt x="249" y="170"/>
                    <a:pt x="249" y="170"/>
                    <a:pt x="249" y="170"/>
                  </a:cubicBezTo>
                  <a:cubicBezTo>
                    <a:pt x="249" y="168"/>
                    <a:pt x="249" y="168"/>
                    <a:pt x="249" y="168"/>
                  </a:cubicBezTo>
                  <a:cubicBezTo>
                    <a:pt x="249" y="167"/>
                    <a:pt x="249" y="167"/>
                    <a:pt x="249" y="167"/>
                  </a:cubicBezTo>
                  <a:cubicBezTo>
                    <a:pt x="249" y="166"/>
                    <a:pt x="249" y="166"/>
                    <a:pt x="249" y="166"/>
                  </a:cubicBezTo>
                  <a:cubicBezTo>
                    <a:pt x="247" y="167"/>
                    <a:pt x="247" y="167"/>
                    <a:pt x="247" y="167"/>
                  </a:cubicBezTo>
                  <a:cubicBezTo>
                    <a:pt x="243" y="167"/>
                    <a:pt x="243" y="167"/>
                    <a:pt x="243" y="167"/>
                  </a:cubicBezTo>
                  <a:cubicBezTo>
                    <a:pt x="241" y="167"/>
                    <a:pt x="241" y="167"/>
                    <a:pt x="241" y="167"/>
                  </a:cubicBezTo>
                  <a:cubicBezTo>
                    <a:pt x="239" y="166"/>
                    <a:pt x="239" y="166"/>
                    <a:pt x="239" y="166"/>
                  </a:cubicBezTo>
                  <a:cubicBezTo>
                    <a:pt x="239" y="164"/>
                    <a:pt x="239" y="164"/>
                    <a:pt x="239" y="164"/>
                  </a:cubicBezTo>
                  <a:cubicBezTo>
                    <a:pt x="239" y="164"/>
                    <a:pt x="239" y="164"/>
                    <a:pt x="239" y="164"/>
                  </a:cubicBezTo>
                  <a:cubicBezTo>
                    <a:pt x="238" y="163"/>
                    <a:pt x="238" y="163"/>
                    <a:pt x="238" y="163"/>
                  </a:cubicBezTo>
                  <a:cubicBezTo>
                    <a:pt x="238" y="161"/>
                    <a:pt x="238" y="161"/>
                    <a:pt x="238" y="161"/>
                  </a:cubicBezTo>
                  <a:cubicBezTo>
                    <a:pt x="237" y="158"/>
                    <a:pt x="237" y="158"/>
                    <a:pt x="237" y="158"/>
                  </a:cubicBezTo>
                  <a:cubicBezTo>
                    <a:pt x="234" y="157"/>
                    <a:pt x="234" y="157"/>
                    <a:pt x="234" y="157"/>
                  </a:cubicBezTo>
                  <a:cubicBezTo>
                    <a:pt x="235" y="156"/>
                    <a:pt x="235" y="156"/>
                    <a:pt x="235" y="156"/>
                  </a:cubicBezTo>
                  <a:cubicBezTo>
                    <a:pt x="235" y="155"/>
                    <a:pt x="235" y="155"/>
                    <a:pt x="235" y="155"/>
                  </a:cubicBezTo>
                  <a:cubicBezTo>
                    <a:pt x="234" y="155"/>
                    <a:pt x="234" y="155"/>
                    <a:pt x="234" y="155"/>
                  </a:cubicBezTo>
                  <a:cubicBezTo>
                    <a:pt x="233" y="154"/>
                    <a:pt x="233" y="154"/>
                    <a:pt x="233" y="154"/>
                  </a:cubicBezTo>
                  <a:cubicBezTo>
                    <a:pt x="233" y="153"/>
                    <a:pt x="233" y="153"/>
                    <a:pt x="233" y="153"/>
                  </a:cubicBezTo>
                  <a:cubicBezTo>
                    <a:pt x="233" y="151"/>
                    <a:pt x="233" y="151"/>
                    <a:pt x="233" y="151"/>
                  </a:cubicBezTo>
                  <a:cubicBezTo>
                    <a:pt x="232" y="150"/>
                    <a:pt x="232" y="150"/>
                    <a:pt x="232" y="150"/>
                  </a:cubicBezTo>
                  <a:cubicBezTo>
                    <a:pt x="233" y="150"/>
                    <a:pt x="233" y="150"/>
                    <a:pt x="233" y="150"/>
                  </a:cubicBezTo>
                  <a:cubicBezTo>
                    <a:pt x="235" y="150"/>
                    <a:pt x="235" y="150"/>
                    <a:pt x="235" y="150"/>
                  </a:cubicBezTo>
                  <a:cubicBezTo>
                    <a:pt x="236" y="148"/>
                    <a:pt x="236" y="148"/>
                    <a:pt x="236" y="148"/>
                  </a:cubicBezTo>
                  <a:cubicBezTo>
                    <a:pt x="238" y="148"/>
                    <a:pt x="238" y="148"/>
                    <a:pt x="238" y="148"/>
                  </a:cubicBezTo>
                  <a:cubicBezTo>
                    <a:pt x="241" y="147"/>
                    <a:pt x="241" y="147"/>
                    <a:pt x="241" y="147"/>
                  </a:cubicBezTo>
                  <a:cubicBezTo>
                    <a:pt x="246" y="145"/>
                    <a:pt x="246" y="145"/>
                    <a:pt x="246" y="145"/>
                  </a:cubicBezTo>
                  <a:cubicBezTo>
                    <a:pt x="248" y="144"/>
                    <a:pt x="248" y="144"/>
                    <a:pt x="248" y="144"/>
                  </a:cubicBezTo>
                  <a:cubicBezTo>
                    <a:pt x="249" y="144"/>
                    <a:pt x="249" y="144"/>
                    <a:pt x="249" y="144"/>
                  </a:cubicBezTo>
                  <a:cubicBezTo>
                    <a:pt x="250" y="144"/>
                    <a:pt x="250" y="144"/>
                    <a:pt x="250" y="144"/>
                  </a:cubicBezTo>
                  <a:cubicBezTo>
                    <a:pt x="252" y="143"/>
                    <a:pt x="252" y="143"/>
                    <a:pt x="252" y="143"/>
                  </a:cubicBezTo>
                  <a:cubicBezTo>
                    <a:pt x="253" y="142"/>
                    <a:pt x="253" y="142"/>
                    <a:pt x="253" y="142"/>
                  </a:cubicBezTo>
                  <a:cubicBezTo>
                    <a:pt x="255" y="141"/>
                    <a:pt x="255" y="141"/>
                    <a:pt x="255" y="141"/>
                  </a:cubicBezTo>
                  <a:cubicBezTo>
                    <a:pt x="259" y="139"/>
                    <a:pt x="259" y="139"/>
                    <a:pt x="259" y="139"/>
                  </a:cubicBezTo>
                  <a:cubicBezTo>
                    <a:pt x="260" y="140"/>
                    <a:pt x="260" y="140"/>
                    <a:pt x="260" y="140"/>
                  </a:cubicBezTo>
                  <a:cubicBezTo>
                    <a:pt x="259" y="141"/>
                    <a:pt x="259" y="141"/>
                    <a:pt x="259" y="141"/>
                  </a:cubicBezTo>
                  <a:cubicBezTo>
                    <a:pt x="259" y="142"/>
                    <a:pt x="259" y="142"/>
                    <a:pt x="259" y="142"/>
                  </a:cubicBezTo>
                  <a:cubicBezTo>
                    <a:pt x="258" y="143"/>
                    <a:pt x="258" y="143"/>
                    <a:pt x="258" y="143"/>
                  </a:cubicBezTo>
                  <a:cubicBezTo>
                    <a:pt x="257" y="145"/>
                    <a:pt x="257" y="145"/>
                    <a:pt x="257" y="145"/>
                  </a:cubicBezTo>
                  <a:cubicBezTo>
                    <a:pt x="257" y="147"/>
                    <a:pt x="257" y="147"/>
                    <a:pt x="257" y="147"/>
                  </a:cubicBezTo>
                  <a:cubicBezTo>
                    <a:pt x="260" y="149"/>
                    <a:pt x="260" y="149"/>
                    <a:pt x="260" y="149"/>
                  </a:cubicBezTo>
                  <a:cubicBezTo>
                    <a:pt x="262" y="149"/>
                    <a:pt x="262" y="149"/>
                    <a:pt x="262" y="149"/>
                  </a:cubicBezTo>
                  <a:cubicBezTo>
                    <a:pt x="261" y="148"/>
                    <a:pt x="261" y="148"/>
                    <a:pt x="261" y="148"/>
                  </a:cubicBezTo>
                  <a:cubicBezTo>
                    <a:pt x="258" y="146"/>
                    <a:pt x="258" y="146"/>
                    <a:pt x="258" y="146"/>
                  </a:cubicBezTo>
                  <a:cubicBezTo>
                    <a:pt x="258" y="145"/>
                    <a:pt x="258" y="145"/>
                    <a:pt x="258" y="145"/>
                  </a:cubicBezTo>
                  <a:cubicBezTo>
                    <a:pt x="259" y="144"/>
                    <a:pt x="259" y="144"/>
                    <a:pt x="259" y="144"/>
                  </a:cubicBezTo>
                  <a:cubicBezTo>
                    <a:pt x="262" y="142"/>
                    <a:pt x="262" y="142"/>
                    <a:pt x="262" y="142"/>
                  </a:cubicBezTo>
                  <a:cubicBezTo>
                    <a:pt x="263" y="140"/>
                    <a:pt x="263" y="140"/>
                    <a:pt x="263" y="140"/>
                  </a:cubicBezTo>
                  <a:cubicBezTo>
                    <a:pt x="262" y="138"/>
                    <a:pt x="262" y="138"/>
                    <a:pt x="262" y="138"/>
                  </a:cubicBezTo>
                  <a:cubicBezTo>
                    <a:pt x="260" y="138"/>
                    <a:pt x="260" y="138"/>
                    <a:pt x="260" y="138"/>
                  </a:cubicBezTo>
                  <a:cubicBezTo>
                    <a:pt x="259" y="137"/>
                    <a:pt x="259" y="137"/>
                    <a:pt x="259" y="137"/>
                  </a:cubicBezTo>
                  <a:cubicBezTo>
                    <a:pt x="259" y="136"/>
                    <a:pt x="259" y="136"/>
                    <a:pt x="259" y="136"/>
                  </a:cubicBezTo>
                  <a:cubicBezTo>
                    <a:pt x="257" y="136"/>
                    <a:pt x="257" y="136"/>
                    <a:pt x="257" y="136"/>
                  </a:cubicBezTo>
                  <a:cubicBezTo>
                    <a:pt x="256" y="136"/>
                    <a:pt x="256" y="136"/>
                    <a:pt x="256" y="136"/>
                  </a:cubicBezTo>
                  <a:cubicBezTo>
                    <a:pt x="256" y="136"/>
                    <a:pt x="256" y="136"/>
                    <a:pt x="256" y="136"/>
                  </a:cubicBezTo>
                  <a:cubicBezTo>
                    <a:pt x="255" y="134"/>
                    <a:pt x="255" y="134"/>
                    <a:pt x="255" y="134"/>
                  </a:cubicBezTo>
                  <a:cubicBezTo>
                    <a:pt x="253" y="134"/>
                    <a:pt x="253" y="134"/>
                    <a:pt x="253" y="134"/>
                  </a:cubicBezTo>
                  <a:cubicBezTo>
                    <a:pt x="252" y="135"/>
                    <a:pt x="252" y="135"/>
                    <a:pt x="252" y="135"/>
                  </a:cubicBezTo>
                  <a:cubicBezTo>
                    <a:pt x="250" y="133"/>
                    <a:pt x="250" y="133"/>
                    <a:pt x="250" y="133"/>
                  </a:cubicBezTo>
                  <a:cubicBezTo>
                    <a:pt x="251" y="132"/>
                    <a:pt x="251" y="132"/>
                    <a:pt x="251" y="132"/>
                  </a:cubicBezTo>
                  <a:cubicBezTo>
                    <a:pt x="251" y="131"/>
                    <a:pt x="251" y="131"/>
                    <a:pt x="251" y="131"/>
                  </a:cubicBezTo>
                  <a:cubicBezTo>
                    <a:pt x="252" y="131"/>
                    <a:pt x="252" y="131"/>
                    <a:pt x="252" y="131"/>
                  </a:cubicBezTo>
                  <a:cubicBezTo>
                    <a:pt x="253" y="132"/>
                    <a:pt x="253" y="132"/>
                    <a:pt x="253" y="132"/>
                  </a:cubicBezTo>
                  <a:cubicBezTo>
                    <a:pt x="255" y="132"/>
                    <a:pt x="255" y="132"/>
                    <a:pt x="255" y="132"/>
                  </a:cubicBezTo>
                  <a:cubicBezTo>
                    <a:pt x="256" y="131"/>
                    <a:pt x="256" y="131"/>
                    <a:pt x="256" y="131"/>
                  </a:cubicBezTo>
                  <a:cubicBezTo>
                    <a:pt x="255" y="131"/>
                    <a:pt x="255" y="131"/>
                    <a:pt x="255" y="131"/>
                  </a:cubicBezTo>
                  <a:cubicBezTo>
                    <a:pt x="255" y="131"/>
                    <a:pt x="255" y="131"/>
                    <a:pt x="255" y="131"/>
                  </a:cubicBezTo>
                  <a:cubicBezTo>
                    <a:pt x="254" y="131"/>
                    <a:pt x="254" y="131"/>
                    <a:pt x="254" y="131"/>
                  </a:cubicBezTo>
                  <a:cubicBezTo>
                    <a:pt x="252" y="130"/>
                    <a:pt x="252" y="130"/>
                    <a:pt x="252" y="130"/>
                  </a:cubicBezTo>
                  <a:cubicBezTo>
                    <a:pt x="252" y="129"/>
                    <a:pt x="252" y="129"/>
                    <a:pt x="252" y="129"/>
                  </a:cubicBezTo>
                  <a:cubicBezTo>
                    <a:pt x="251" y="129"/>
                    <a:pt x="251" y="129"/>
                    <a:pt x="251" y="129"/>
                  </a:cubicBezTo>
                  <a:cubicBezTo>
                    <a:pt x="249" y="128"/>
                    <a:pt x="249" y="128"/>
                    <a:pt x="249" y="128"/>
                  </a:cubicBezTo>
                  <a:cubicBezTo>
                    <a:pt x="247" y="129"/>
                    <a:pt x="247" y="129"/>
                    <a:pt x="247" y="129"/>
                  </a:cubicBezTo>
                  <a:cubicBezTo>
                    <a:pt x="247" y="128"/>
                    <a:pt x="247" y="128"/>
                    <a:pt x="247" y="128"/>
                  </a:cubicBezTo>
                  <a:cubicBezTo>
                    <a:pt x="247" y="127"/>
                    <a:pt x="247" y="127"/>
                    <a:pt x="247" y="127"/>
                  </a:cubicBezTo>
                  <a:cubicBezTo>
                    <a:pt x="247" y="126"/>
                    <a:pt x="247" y="126"/>
                    <a:pt x="247" y="126"/>
                  </a:cubicBezTo>
                  <a:cubicBezTo>
                    <a:pt x="246" y="125"/>
                    <a:pt x="246" y="125"/>
                    <a:pt x="246" y="125"/>
                  </a:cubicBezTo>
                  <a:cubicBezTo>
                    <a:pt x="247" y="124"/>
                    <a:pt x="247" y="124"/>
                    <a:pt x="247" y="124"/>
                  </a:cubicBezTo>
                  <a:cubicBezTo>
                    <a:pt x="248" y="125"/>
                    <a:pt x="248" y="125"/>
                    <a:pt x="248" y="125"/>
                  </a:cubicBezTo>
                  <a:cubicBezTo>
                    <a:pt x="249" y="126"/>
                    <a:pt x="249" y="126"/>
                    <a:pt x="249" y="126"/>
                  </a:cubicBezTo>
                  <a:cubicBezTo>
                    <a:pt x="250" y="126"/>
                    <a:pt x="250" y="126"/>
                    <a:pt x="250" y="126"/>
                  </a:cubicBezTo>
                  <a:cubicBezTo>
                    <a:pt x="252" y="128"/>
                    <a:pt x="252" y="128"/>
                    <a:pt x="252" y="128"/>
                  </a:cubicBezTo>
                  <a:cubicBezTo>
                    <a:pt x="252" y="127"/>
                    <a:pt x="252" y="127"/>
                    <a:pt x="252" y="127"/>
                  </a:cubicBezTo>
                  <a:cubicBezTo>
                    <a:pt x="251" y="126"/>
                    <a:pt x="251" y="126"/>
                    <a:pt x="251" y="126"/>
                  </a:cubicBezTo>
                  <a:cubicBezTo>
                    <a:pt x="253" y="125"/>
                    <a:pt x="253" y="125"/>
                    <a:pt x="253" y="125"/>
                  </a:cubicBezTo>
                  <a:cubicBezTo>
                    <a:pt x="253" y="123"/>
                    <a:pt x="253" y="123"/>
                    <a:pt x="253" y="123"/>
                  </a:cubicBezTo>
                  <a:cubicBezTo>
                    <a:pt x="252" y="122"/>
                    <a:pt x="252" y="122"/>
                    <a:pt x="252" y="122"/>
                  </a:cubicBezTo>
                  <a:cubicBezTo>
                    <a:pt x="252" y="121"/>
                    <a:pt x="252" y="121"/>
                    <a:pt x="252" y="121"/>
                  </a:cubicBezTo>
                  <a:cubicBezTo>
                    <a:pt x="253" y="122"/>
                    <a:pt x="253" y="122"/>
                    <a:pt x="253" y="122"/>
                  </a:cubicBezTo>
                  <a:cubicBezTo>
                    <a:pt x="254" y="121"/>
                    <a:pt x="254" y="121"/>
                    <a:pt x="254" y="121"/>
                  </a:cubicBezTo>
                  <a:cubicBezTo>
                    <a:pt x="251" y="120"/>
                    <a:pt x="251" y="120"/>
                    <a:pt x="251" y="120"/>
                  </a:cubicBezTo>
                  <a:cubicBezTo>
                    <a:pt x="251" y="121"/>
                    <a:pt x="251" y="121"/>
                    <a:pt x="251" y="121"/>
                  </a:cubicBezTo>
                  <a:cubicBezTo>
                    <a:pt x="250" y="121"/>
                    <a:pt x="250" y="121"/>
                    <a:pt x="250" y="121"/>
                  </a:cubicBezTo>
                  <a:cubicBezTo>
                    <a:pt x="250" y="120"/>
                    <a:pt x="250" y="120"/>
                    <a:pt x="250" y="120"/>
                  </a:cubicBezTo>
                  <a:cubicBezTo>
                    <a:pt x="251" y="119"/>
                    <a:pt x="251" y="119"/>
                    <a:pt x="251" y="119"/>
                  </a:cubicBezTo>
                  <a:cubicBezTo>
                    <a:pt x="253" y="118"/>
                    <a:pt x="253" y="118"/>
                    <a:pt x="253" y="118"/>
                  </a:cubicBezTo>
                  <a:cubicBezTo>
                    <a:pt x="255" y="118"/>
                    <a:pt x="255" y="118"/>
                    <a:pt x="255" y="118"/>
                  </a:cubicBezTo>
                  <a:cubicBezTo>
                    <a:pt x="254" y="117"/>
                    <a:pt x="254" y="117"/>
                    <a:pt x="254" y="117"/>
                  </a:cubicBezTo>
                  <a:cubicBezTo>
                    <a:pt x="256" y="115"/>
                    <a:pt x="256" y="115"/>
                    <a:pt x="256" y="115"/>
                  </a:cubicBezTo>
                  <a:cubicBezTo>
                    <a:pt x="256" y="114"/>
                    <a:pt x="256" y="114"/>
                    <a:pt x="256" y="114"/>
                  </a:cubicBezTo>
                  <a:cubicBezTo>
                    <a:pt x="256" y="114"/>
                    <a:pt x="256" y="114"/>
                    <a:pt x="256" y="114"/>
                  </a:cubicBezTo>
                  <a:cubicBezTo>
                    <a:pt x="256" y="113"/>
                    <a:pt x="256" y="113"/>
                    <a:pt x="256" y="113"/>
                  </a:cubicBezTo>
                  <a:cubicBezTo>
                    <a:pt x="257" y="111"/>
                    <a:pt x="257" y="111"/>
                    <a:pt x="257" y="111"/>
                  </a:cubicBezTo>
                  <a:cubicBezTo>
                    <a:pt x="257" y="111"/>
                    <a:pt x="257" y="111"/>
                    <a:pt x="257" y="111"/>
                  </a:cubicBezTo>
                  <a:cubicBezTo>
                    <a:pt x="258" y="112"/>
                    <a:pt x="258" y="112"/>
                    <a:pt x="258" y="112"/>
                  </a:cubicBezTo>
                  <a:cubicBezTo>
                    <a:pt x="259" y="112"/>
                    <a:pt x="259" y="112"/>
                    <a:pt x="259" y="112"/>
                  </a:cubicBezTo>
                  <a:cubicBezTo>
                    <a:pt x="259" y="111"/>
                    <a:pt x="259" y="111"/>
                    <a:pt x="259" y="111"/>
                  </a:cubicBezTo>
                  <a:cubicBezTo>
                    <a:pt x="260" y="111"/>
                    <a:pt x="260" y="111"/>
                    <a:pt x="260" y="111"/>
                  </a:cubicBezTo>
                  <a:cubicBezTo>
                    <a:pt x="259" y="110"/>
                    <a:pt x="259" y="110"/>
                    <a:pt x="259" y="110"/>
                  </a:cubicBezTo>
                  <a:cubicBezTo>
                    <a:pt x="259" y="109"/>
                    <a:pt x="259" y="109"/>
                    <a:pt x="259" y="109"/>
                  </a:cubicBezTo>
                  <a:cubicBezTo>
                    <a:pt x="261" y="108"/>
                    <a:pt x="261" y="108"/>
                    <a:pt x="261" y="108"/>
                  </a:cubicBezTo>
                  <a:cubicBezTo>
                    <a:pt x="262" y="108"/>
                    <a:pt x="262" y="108"/>
                    <a:pt x="262" y="108"/>
                  </a:cubicBezTo>
                  <a:cubicBezTo>
                    <a:pt x="262" y="107"/>
                    <a:pt x="262" y="107"/>
                    <a:pt x="262" y="107"/>
                  </a:cubicBezTo>
                  <a:cubicBezTo>
                    <a:pt x="263" y="107"/>
                    <a:pt x="263" y="107"/>
                    <a:pt x="263" y="107"/>
                  </a:cubicBezTo>
                  <a:cubicBezTo>
                    <a:pt x="264" y="107"/>
                    <a:pt x="264" y="107"/>
                    <a:pt x="264" y="107"/>
                  </a:cubicBezTo>
                  <a:cubicBezTo>
                    <a:pt x="266" y="107"/>
                    <a:pt x="266" y="107"/>
                    <a:pt x="266" y="107"/>
                  </a:cubicBezTo>
                  <a:cubicBezTo>
                    <a:pt x="265" y="106"/>
                    <a:pt x="265" y="106"/>
                    <a:pt x="265" y="106"/>
                  </a:cubicBezTo>
                  <a:cubicBezTo>
                    <a:pt x="266" y="105"/>
                    <a:pt x="266" y="105"/>
                    <a:pt x="266" y="105"/>
                  </a:cubicBezTo>
                  <a:cubicBezTo>
                    <a:pt x="268" y="105"/>
                    <a:pt x="268" y="105"/>
                    <a:pt x="268" y="105"/>
                  </a:cubicBezTo>
                  <a:cubicBezTo>
                    <a:pt x="270" y="104"/>
                    <a:pt x="270" y="104"/>
                    <a:pt x="270" y="104"/>
                  </a:cubicBezTo>
                  <a:cubicBezTo>
                    <a:pt x="271" y="102"/>
                    <a:pt x="271" y="102"/>
                    <a:pt x="271" y="102"/>
                  </a:cubicBezTo>
                  <a:cubicBezTo>
                    <a:pt x="274" y="101"/>
                    <a:pt x="274" y="101"/>
                    <a:pt x="274" y="101"/>
                  </a:cubicBezTo>
                  <a:cubicBezTo>
                    <a:pt x="274" y="100"/>
                    <a:pt x="274" y="100"/>
                    <a:pt x="274" y="100"/>
                  </a:cubicBezTo>
                  <a:cubicBezTo>
                    <a:pt x="274" y="100"/>
                    <a:pt x="274" y="100"/>
                    <a:pt x="274" y="100"/>
                  </a:cubicBezTo>
                  <a:cubicBezTo>
                    <a:pt x="271" y="101"/>
                    <a:pt x="271" y="101"/>
                    <a:pt x="271" y="101"/>
                  </a:cubicBezTo>
                  <a:cubicBezTo>
                    <a:pt x="271" y="100"/>
                    <a:pt x="271" y="100"/>
                    <a:pt x="271" y="100"/>
                  </a:cubicBezTo>
                  <a:cubicBezTo>
                    <a:pt x="269" y="102"/>
                    <a:pt x="269" y="102"/>
                    <a:pt x="269" y="102"/>
                  </a:cubicBezTo>
                  <a:cubicBezTo>
                    <a:pt x="269" y="101"/>
                    <a:pt x="269" y="101"/>
                    <a:pt x="269" y="101"/>
                  </a:cubicBezTo>
                  <a:cubicBezTo>
                    <a:pt x="269" y="98"/>
                    <a:pt x="269" y="98"/>
                    <a:pt x="269" y="98"/>
                  </a:cubicBezTo>
                  <a:cubicBezTo>
                    <a:pt x="269" y="98"/>
                    <a:pt x="269" y="98"/>
                    <a:pt x="269" y="98"/>
                  </a:cubicBezTo>
                  <a:cubicBezTo>
                    <a:pt x="270" y="96"/>
                    <a:pt x="270" y="96"/>
                    <a:pt x="270" y="96"/>
                  </a:cubicBezTo>
                  <a:cubicBezTo>
                    <a:pt x="270" y="97"/>
                    <a:pt x="270" y="97"/>
                    <a:pt x="270" y="97"/>
                  </a:cubicBezTo>
                  <a:cubicBezTo>
                    <a:pt x="270" y="97"/>
                    <a:pt x="270" y="97"/>
                    <a:pt x="270" y="97"/>
                  </a:cubicBezTo>
                  <a:cubicBezTo>
                    <a:pt x="271" y="97"/>
                    <a:pt x="271" y="97"/>
                    <a:pt x="271" y="97"/>
                  </a:cubicBezTo>
                  <a:cubicBezTo>
                    <a:pt x="272" y="97"/>
                    <a:pt x="272" y="97"/>
                    <a:pt x="272" y="97"/>
                  </a:cubicBezTo>
                  <a:cubicBezTo>
                    <a:pt x="270" y="95"/>
                    <a:pt x="270" y="95"/>
                    <a:pt x="270" y="95"/>
                  </a:cubicBezTo>
                  <a:cubicBezTo>
                    <a:pt x="272" y="95"/>
                    <a:pt x="272" y="95"/>
                    <a:pt x="272" y="95"/>
                  </a:cubicBezTo>
                  <a:cubicBezTo>
                    <a:pt x="273" y="96"/>
                    <a:pt x="273" y="96"/>
                    <a:pt x="273" y="96"/>
                  </a:cubicBezTo>
                  <a:cubicBezTo>
                    <a:pt x="274" y="96"/>
                    <a:pt x="274" y="96"/>
                    <a:pt x="274" y="96"/>
                  </a:cubicBezTo>
                  <a:cubicBezTo>
                    <a:pt x="276" y="95"/>
                    <a:pt x="276" y="95"/>
                    <a:pt x="276" y="95"/>
                  </a:cubicBezTo>
                  <a:cubicBezTo>
                    <a:pt x="277" y="95"/>
                    <a:pt x="277" y="95"/>
                    <a:pt x="277" y="95"/>
                  </a:cubicBezTo>
                  <a:cubicBezTo>
                    <a:pt x="281" y="94"/>
                    <a:pt x="281" y="94"/>
                    <a:pt x="281" y="94"/>
                  </a:cubicBezTo>
                  <a:cubicBezTo>
                    <a:pt x="282" y="94"/>
                    <a:pt x="282" y="94"/>
                    <a:pt x="282" y="94"/>
                  </a:cubicBezTo>
                  <a:cubicBezTo>
                    <a:pt x="283" y="95"/>
                    <a:pt x="283" y="95"/>
                    <a:pt x="283" y="95"/>
                  </a:cubicBezTo>
                  <a:cubicBezTo>
                    <a:pt x="281" y="98"/>
                    <a:pt x="281" y="98"/>
                    <a:pt x="281" y="98"/>
                  </a:cubicBezTo>
                  <a:cubicBezTo>
                    <a:pt x="281" y="99"/>
                    <a:pt x="281" y="99"/>
                    <a:pt x="281" y="99"/>
                  </a:cubicBezTo>
                  <a:cubicBezTo>
                    <a:pt x="283" y="100"/>
                    <a:pt x="283" y="100"/>
                    <a:pt x="283" y="100"/>
                  </a:cubicBezTo>
                  <a:cubicBezTo>
                    <a:pt x="283" y="98"/>
                    <a:pt x="283" y="98"/>
                    <a:pt x="283" y="98"/>
                  </a:cubicBezTo>
                  <a:cubicBezTo>
                    <a:pt x="284" y="96"/>
                    <a:pt x="284" y="96"/>
                    <a:pt x="284" y="96"/>
                  </a:cubicBezTo>
                  <a:cubicBezTo>
                    <a:pt x="284" y="95"/>
                    <a:pt x="284" y="95"/>
                    <a:pt x="284" y="95"/>
                  </a:cubicBezTo>
                  <a:cubicBezTo>
                    <a:pt x="284" y="94"/>
                    <a:pt x="284" y="94"/>
                    <a:pt x="284" y="94"/>
                  </a:cubicBezTo>
                  <a:cubicBezTo>
                    <a:pt x="285" y="96"/>
                    <a:pt x="285" y="96"/>
                    <a:pt x="285" y="96"/>
                  </a:cubicBezTo>
                  <a:cubicBezTo>
                    <a:pt x="285" y="97"/>
                    <a:pt x="285" y="97"/>
                    <a:pt x="285" y="97"/>
                  </a:cubicBezTo>
                  <a:cubicBezTo>
                    <a:pt x="286" y="97"/>
                    <a:pt x="286" y="97"/>
                    <a:pt x="286" y="97"/>
                  </a:cubicBezTo>
                  <a:cubicBezTo>
                    <a:pt x="287" y="96"/>
                    <a:pt x="287" y="96"/>
                    <a:pt x="287" y="96"/>
                  </a:cubicBezTo>
                  <a:cubicBezTo>
                    <a:pt x="286" y="95"/>
                    <a:pt x="286" y="95"/>
                    <a:pt x="286" y="95"/>
                  </a:cubicBezTo>
                  <a:cubicBezTo>
                    <a:pt x="287" y="94"/>
                    <a:pt x="287" y="94"/>
                    <a:pt x="287" y="94"/>
                  </a:cubicBezTo>
                  <a:cubicBezTo>
                    <a:pt x="288" y="94"/>
                    <a:pt x="288" y="94"/>
                    <a:pt x="288" y="94"/>
                  </a:cubicBezTo>
                  <a:cubicBezTo>
                    <a:pt x="288" y="96"/>
                    <a:pt x="288" y="96"/>
                    <a:pt x="288" y="96"/>
                  </a:cubicBezTo>
                  <a:cubicBezTo>
                    <a:pt x="290" y="94"/>
                    <a:pt x="290" y="94"/>
                    <a:pt x="290" y="94"/>
                  </a:cubicBezTo>
                  <a:cubicBezTo>
                    <a:pt x="290" y="93"/>
                    <a:pt x="290" y="93"/>
                    <a:pt x="290" y="93"/>
                  </a:cubicBezTo>
                  <a:cubicBezTo>
                    <a:pt x="289" y="92"/>
                    <a:pt x="289" y="92"/>
                    <a:pt x="289" y="92"/>
                  </a:cubicBezTo>
                  <a:cubicBezTo>
                    <a:pt x="291" y="92"/>
                    <a:pt x="291" y="92"/>
                    <a:pt x="291" y="92"/>
                  </a:cubicBezTo>
                  <a:cubicBezTo>
                    <a:pt x="291" y="92"/>
                    <a:pt x="291" y="92"/>
                    <a:pt x="291" y="92"/>
                  </a:cubicBezTo>
                  <a:cubicBezTo>
                    <a:pt x="290" y="91"/>
                    <a:pt x="290" y="91"/>
                    <a:pt x="290" y="91"/>
                  </a:cubicBezTo>
                  <a:cubicBezTo>
                    <a:pt x="292" y="90"/>
                    <a:pt x="292" y="90"/>
                    <a:pt x="292" y="90"/>
                  </a:cubicBezTo>
                  <a:cubicBezTo>
                    <a:pt x="293" y="90"/>
                    <a:pt x="293" y="90"/>
                    <a:pt x="293" y="90"/>
                  </a:cubicBezTo>
                  <a:cubicBezTo>
                    <a:pt x="294" y="89"/>
                    <a:pt x="294" y="89"/>
                    <a:pt x="294" y="89"/>
                  </a:cubicBezTo>
                  <a:cubicBezTo>
                    <a:pt x="295" y="89"/>
                    <a:pt x="295" y="89"/>
                    <a:pt x="295" y="89"/>
                  </a:cubicBezTo>
                  <a:cubicBezTo>
                    <a:pt x="295" y="90"/>
                    <a:pt x="295" y="90"/>
                    <a:pt x="295" y="90"/>
                  </a:cubicBezTo>
                  <a:cubicBezTo>
                    <a:pt x="296" y="90"/>
                    <a:pt x="296" y="90"/>
                    <a:pt x="296" y="90"/>
                  </a:cubicBezTo>
                  <a:cubicBezTo>
                    <a:pt x="298" y="91"/>
                    <a:pt x="298" y="91"/>
                    <a:pt x="298" y="91"/>
                  </a:cubicBezTo>
                  <a:cubicBezTo>
                    <a:pt x="298" y="92"/>
                    <a:pt x="298" y="92"/>
                    <a:pt x="298" y="92"/>
                  </a:cubicBezTo>
                  <a:cubicBezTo>
                    <a:pt x="298" y="93"/>
                    <a:pt x="298" y="93"/>
                    <a:pt x="298" y="93"/>
                  </a:cubicBezTo>
                  <a:cubicBezTo>
                    <a:pt x="297" y="96"/>
                    <a:pt x="297" y="96"/>
                    <a:pt x="297" y="96"/>
                  </a:cubicBezTo>
                  <a:cubicBezTo>
                    <a:pt x="299" y="95"/>
                    <a:pt x="299" y="95"/>
                    <a:pt x="299" y="95"/>
                  </a:cubicBezTo>
                  <a:cubicBezTo>
                    <a:pt x="300" y="93"/>
                    <a:pt x="300" y="93"/>
                    <a:pt x="300" y="93"/>
                  </a:cubicBezTo>
                  <a:cubicBezTo>
                    <a:pt x="299" y="90"/>
                    <a:pt x="299" y="90"/>
                    <a:pt x="299" y="90"/>
                  </a:cubicBezTo>
                  <a:cubicBezTo>
                    <a:pt x="297" y="89"/>
                    <a:pt x="297" y="89"/>
                    <a:pt x="297" y="89"/>
                  </a:cubicBezTo>
                  <a:cubicBezTo>
                    <a:pt x="296" y="87"/>
                    <a:pt x="296" y="87"/>
                    <a:pt x="296" y="87"/>
                  </a:cubicBezTo>
                  <a:cubicBezTo>
                    <a:pt x="295" y="88"/>
                    <a:pt x="295" y="88"/>
                    <a:pt x="295" y="88"/>
                  </a:cubicBezTo>
                  <a:cubicBezTo>
                    <a:pt x="294" y="88"/>
                    <a:pt x="294" y="88"/>
                    <a:pt x="294" y="88"/>
                  </a:cubicBezTo>
                  <a:cubicBezTo>
                    <a:pt x="292" y="88"/>
                    <a:pt x="292" y="88"/>
                    <a:pt x="292" y="88"/>
                  </a:cubicBezTo>
                  <a:cubicBezTo>
                    <a:pt x="292" y="87"/>
                    <a:pt x="292" y="87"/>
                    <a:pt x="292" y="87"/>
                  </a:cubicBezTo>
                  <a:cubicBezTo>
                    <a:pt x="291" y="86"/>
                    <a:pt x="291" y="86"/>
                    <a:pt x="291" y="86"/>
                  </a:cubicBezTo>
                  <a:cubicBezTo>
                    <a:pt x="291" y="86"/>
                    <a:pt x="291" y="86"/>
                    <a:pt x="291" y="86"/>
                  </a:cubicBezTo>
                  <a:cubicBezTo>
                    <a:pt x="291" y="85"/>
                    <a:pt x="291" y="85"/>
                    <a:pt x="291" y="85"/>
                  </a:cubicBezTo>
                  <a:cubicBezTo>
                    <a:pt x="294" y="85"/>
                    <a:pt x="294" y="85"/>
                    <a:pt x="294" y="85"/>
                  </a:cubicBezTo>
                  <a:cubicBezTo>
                    <a:pt x="295" y="84"/>
                    <a:pt x="295" y="84"/>
                    <a:pt x="295" y="84"/>
                  </a:cubicBezTo>
                  <a:cubicBezTo>
                    <a:pt x="296" y="84"/>
                    <a:pt x="296" y="84"/>
                    <a:pt x="296" y="84"/>
                  </a:cubicBezTo>
                  <a:cubicBezTo>
                    <a:pt x="297" y="84"/>
                    <a:pt x="297" y="84"/>
                    <a:pt x="297" y="84"/>
                  </a:cubicBezTo>
                  <a:cubicBezTo>
                    <a:pt x="299" y="84"/>
                    <a:pt x="299" y="84"/>
                    <a:pt x="299" y="84"/>
                  </a:cubicBezTo>
                  <a:cubicBezTo>
                    <a:pt x="299" y="84"/>
                    <a:pt x="299" y="84"/>
                    <a:pt x="299" y="84"/>
                  </a:cubicBezTo>
                  <a:cubicBezTo>
                    <a:pt x="302" y="83"/>
                    <a:pt x="302" y="83"/>
                    <a:pt x="302" y="83"/>
                  </a:cubicBezTo>
                  <a:cubicBezTo>
                    <a:pt x="304" y="84"/>
                    <a:pt x="304" y="84"/>
                    <a:pt x="304" y="84"/>
                  </a:cubicBezTo>
                  <a:cubicBezTo>
                    <a:pt x="305" y="84"/>
                    <a:pt x="305" y="84"/>
                    <a:pt x="305" y="84"/>
                  </a:cubicBezTo>
                  <a:cubicBezTo>
                    <a:pt x="306" y="84"/>
                    <a:pt x="306" y="84"/>
                    <a:pt x="306" y="84"/>
                  </a:cubicBezTo>
                  <a:cubicBezTo>
                    <a:pt x="307" y="83"/>
                    <a:pt x="307" y="83"/>
                    <a:pt x="307" y="83"/>
                  </a:cubicBezTo>
                  <a:cubicBezTo>
                    <a:pt x="306" y="82"/>
                    <a:pt x="306" y="82"/>
                    <a:pt x="306" y="82"/>
                  </a:cubicBezTo>
                  <a:cubicBezTo>
                    <a:pt x="304" y="82"/>
                    <a:pt x="304" y="82"/>
                    <a:pt x="304" y="82"/>
                  </a:cubicBezTo>
                  <a:cubicBezTo>
                    <a:pt x="302" y="82"/>
                    <a:pt x="302" y="82"/>
                    <a:pt x="302" y="82"/>
                  </a:cubicBezTo>
                  <a:cubicBezTo>
                    <a:pt x="301" y="82"/>
                    <a:pt x="301" y="82"/>
                    <a:pt x="301" y="82"/>
                  </a:cubicBezTo>
                  <a:cubicBezTo>
                    <a:pt x="299" y="82"/>
                    <a:pt x="299" y="82"/>
                    <a:pt x="299" y="82"/>
                  </a:cubicBezTo>
                  <a:cubicBezTo>
                    <a:pt x="299" y="81"/>
                    <a:pt x="299" y="81"/>
                    <a:pt x="299" y="81"/>
                  </a:cubicBezTo>
                  <a:cubicBezTo>
                    <a:pt x="298" y="80"/>
                    <a:pt x="298" y="80"/>
                    <a:pt x="298" y="80"/>
                  </a:cubicBezTo>
                  <a:cubicBezTo>
                    <a:pt x="300" y="78"/>
                    <a:pt x="300" y="78"/>
                    <a:pt x="300" y="78"/>
                  </a:cubicBezTo>
                  <a:cubicBezTo>
                    <a:pt x="298" y="78"/>
                    <a:pt x="298" y="78"/>
                    <a:pt x="298" y="78"/>
                  </a:cubicBezTo>
                  <a:cubicBezTo>
                    <a:pt x="297" y="76"/>
                    <a:pt x="297" y="76"/>
                    <a:pt x="297" y="76"/>
                  </a:cubicBezTo>
                  <a:cubicBezTo>
                    <a:pt x="295" y="76"/>
                    <a:pt x="295" y="76"/>
                    <a:pt x="295" y="76"/>
                  </a:cubicBezTo>
                  <a:cubicBezTo>
                    <a:pt x="294" y="75"/>
                    <a:pt x="294" y="75"/>
                    <a:pt x="294" y="75"/>
                  </a:cubicBezTo>
                  <a:cubicBezTo>
                    <a:pt x="294" y="73"/>
                    <a:pt x="294" y="73"/>
                    <a:pt x="294" y="73"/>
                  </a:cubicBezTo>
                  <a:cubicBezTo>
                    <a:pt x="295" y="73"/>
                    <a:pt x="295" y="73"/>
                    <a:pt x="295" y="73"/>
                  </a:cubicBezTo>
                  <a:cubicBezTo>
                    <a:pt x="295" y="72"/>
                    <a:pt x="295" y="72"/>
                    <a:pt x="295" y="72"/>
                  </a:cubicBezTo>
                  <a:cubicBezTo>
                    <a:pt x="294" y="70"/>
                    <a:pt x="294" y="70"/>
                    <a:pt x="294" y="70"/>
                  </a:cubicBezTo>
                  <a:cubicBezTo>
                    <a:pt x="294" y="64"/>
                    <a:pt x="294" y="64"/>
                    <a:pt x="294" y="64"/>
                  </a:cubicBezTo>
                  <a:cubicBezTo>
                    <a:pt x="295" y="63"/>
                    <a:pt x="295" y="63"/>
                    <a:pt x="295" y="63"/>
                  </a:cubicBezTo>
                  <a:cubicBezTo>
                    <a:pt x="295" y="61"/>
                    <a:pt x="295" y="61"/>
                    <a:pt x="295" y="61"/>
                  </a:cubicBezTo>
                  <a:cubicBezTo>
                    <a:pt x="295" y="59"/>
                    <a:pt x="295" y="59"/>
                    <a:pt x="295" y="59"/>
                  </a:cubicBezTo>
                  <a:cubicBezTo>
                    <a:pt x="296" y="58"/>
                    <a:pt x="296" y="58"/>
                    <a:pt x="296" y="58"/>
                  </a:cubicBezTo>
                  <a:cubicBezTo>
                    <a:pt x="295" y="57"/>
                    <a:pt x="295" y="57"/>
                    <a:pt x="295" y="57"/>
                  </a:cubicBezTo>
                  <a:cubicBezTo>
                    <a:pt x="297" y="57"/>
                    <a:pt x="297" y="57"/>
                    <a:pt x="297" y="57"/>
                  </a:cubicBezTo>
                  <a:cubicBezTo>
                    <a:pt x="297" y="55"/>
                    <a:pt x="297" y="55"/>
                    <a:pt x="297" y="55"/>
                  </a:cubicBezTo>
                  <a:cubicBezTo>
                    <a:pt x="299" y="54"/>
                    <a:pt x="299" y="54"/>
                    <a:pt x="299" y="54"/>
                  </a:cubicBezTo>
                  <a:cubicBezTo>
                    <a:pt x="299" y="54"/>
                    <a:pt x="299" y="54"/>
                    <a:pt x="299" y="54"/>
                  </a:cubicBezTo>
                  <a:cubicBezTo>
                    <a:pt x="301" y="56"/>
                    <a:pt x="301" y="56"/>
                    <a:pt x="301" y="56"/>
                  </a:cubicBezTo>
                  <a:cubicBezTo>
                    <a:pt x="302" y="55"/>
                    <a:pt x="302" y="55"/>
                    <a:pt x="302" y="55"/>
                  </a:cubicBezTo>
                  <a:cubicBezTo>
                    <a:pt x="303" y="55"/>
                    <a:pt x="303" y="55"/>
                    <a:pt x="303" y="55"/>
                  </a:cubicBezTo>
                  <a:cubicBezTo>
                    <a:pt x="304" y="56"/>
                    <a:pt x="304" y="56"/>
                    <a:pt x="304" y="56"/>
                  </a:cubicBezTo>
                  <a:cubicBezTo>
                    <a:pt x="306" y="57"/>
                    <a:pt x="306" y="57"/>
                    <a:pt x="306" y="57"/>
                  </a:cubicBezTo>
                  <a:cubicBezTo>
                    <a:pt x="307" y="55"/>
                    <a:pt x="307" y="55"/>
                    <a:pt x="307" y="55"/>
                  </a:cubicBezTo>
                  <a:cubicBezTo>
                    <a:pt x="308" y="55"/>
                    <a:pt x="308" y="55"/>
                    <a:pt x="308" y="55"/>
                  </a:cubicBezTo>
                  <a:cubicBezTo>
                    <a:pt x="308" y="57"/>
                    <a:pt x="308" y="57"/>
                    <a:pt x="308" y="57"/>
                  </a:cubicBezTo>
                  <a:cubicBezTo>
                    <a:pt x="308" y="58"/>
                    <a:pt x="308" y="58"/>
                    <a:pt x="308" y="58"/>
                  </a:cubicBezTo>
                  <a:cubicBezTo>
                    <a:pt x="310" y="58"/>
                    <a:pt x="310" y="58"/>
                    <a:pt x="310" y="58"/>
                  </a:cubicBezTo>
                  <a:cubicBezTo>
                    <a:pt x="310" y="59"/>
                    <a:pt x="310" y="59"/>
                    <a:pt x="310" y="59"/>
                  </a:cubicBezTo>
                  <a:cubicBezTo>
                    <a:pt x="309" y="60"/>
                    <a:pt x="309" y="60"/>
                    <a:pt x="309" y="60"/>
                  </a:cubicBezTo>
                  <a:cubicBezTo>
                    <a:pt x="309" y="60"/>
                    <a:pt x="309" y="60"/>
                    <a:pt x="309" y="60"/>
                  </a:cubicBezTo>
                  <a:cubicBezTo>
                    <a:pt x="309" y="61"/>
                    <a:pt x="309" y="61"/>
                    <a:pt x="309" y="61"/>
                  </a:cubicBezTo>
                  <a:cubicBezTo>
                    <a:pt x="309" y="62"/>
                    <a:pt x="309" y="62"/>
                    <a:pt x="309" y="62"/>
                  </a:cubicBezTo>
                  <a:cubicBezTo>
                    <a:pt x="308" y="65"/>
                    <a:pt x="308" y="65"/>
                    <a:pt x="308" y="65"/>
                  </a:cubicBezTo>
                  <a:cubicBezTo>
                    <a:pt x="306" y="65"/>
                    <a:pt x="306" y="65"/>
                    <a:pt x="306" y="65"/>
                  </a:cubicBezTo>
                  <a:cubicBezTo>
                    <a:pt x="305" y="66"/>
                    <a:pt x="305" y="66"/>
                    <a:pt x="305" y="66"/>
                  </a:cubicBezTo>
                  <a:cubicBezTo>
                    <a:pt x="306" y="67"/>
                    <a:pt x="306" y="67"/>
                    <a:pt x="306" y="67"/>
                  </a:cubicBezTo>
                  <a:cubicBezTo>
                    <a:pt x="309" y="66"/>
                    <a:pt x="309" y="66"/>
                    <a:pt x="309" y="66"/>
                  </a:cubicBezTo>
                  <a:cubicBezTo>
                    <a:pt x="311" y="63"/>
                    <a:pt x="311" y="63"/>
                    <a:pt x="311" y="63"/>
                  </a:cubicBezTo>
                  <a:cubicBezTo>
                    <a:pt x="312" y="63"/>
                    <a:pt x="312" y="63"/>
                    <a:pt x="312" y="63"/>
                  </a:cubicBezTo>
                  <a:cubicBezTo>
                    <a:pt x="312" y="64"/>
                    <a:pt x="312" y="64"/>
                    <a:pt x="312" y="64"/>
                  </a:cubicBezTo>
                  <a:cubicBezTo>
                    <a:pt x="311" y="65"/>
                    <a:pt x="311" y="65"/>
                    <a:pt x="311" y="65"/>
                  </a:cubicBezTo>
                  <a:cubicBezTo>
                    <a:pt x="311" y="66"/>
                    <a:pt x="311" y="66"/>
                    <a:pt x="311" y="66"/>
                  </a:cubicBezTo>
                  <a:cubicBezTo>
                    <a:pt x="313" y="66"/>
                    <a:pt x="313" y="66"/>
                    <a:pt x="313" y="66"/>
                  </a:cubicBezTo>
                  <a:cubicBezTo>
                    <a:pt x="314" y="64"/>
                    <a:pt x="314" y="64"/>
                    <a:pt x="314" y="64"/>
                  </a:cubicBezTo>
                  <a:cubicBezTo>
                    <a:pt x="315" y="64"/>
                    <a:pt x="315" y="64"/>
                    <a:pt x="315" y="64"/>
                  </a:cubicBezTo>
                  <a:cubicBezTo>
                    <a:pt x="315" y="64"/>
                    <a:pt x="315" y="64"/>
                    <a:pt x="315" y="64"/>
                  </a:cubicBezTo>
                  <a:cubicBezTo>
                    <a:pt x="317" y="64"/>
                    <a:pt x="317" y="64"/>
                    <a:pt x="317" y="64"/>
                  </a:cubicBezTo>
                  <a:cubicBezTo>
                    <a:pt x="317" y="63"/>
                    <a:pt x="317" y="63"/>
                    <a:pt x="317" y="63"/>
                  </a:cubicBezTo>
                  <a:cubicBezTo>
                    <a:pt x="318" y="62"/>
                    <a:pt x="318" y="62"/>
                    <a:pt x="318" y="62"/>
                  </a:cubicBezTo>
                  <a:cubicBezTo>
                    <a:pt x="319" y="63"/>
                    <a:pt x="319" y="63"/>
                    <a:pt x="319" y="63"/>
                  </a:cubicBezTo>
                  <a:cubicBezTo>
                    <a:pt x="320" y="62"/>
                    <a:pt x="320" y="62"/>
                    <a:pt x="320" y="62"/>
                  </a:cubicBezTo>
                  <a:cubicBezTo>
                    <a:pt x="322" y="64"/>
                    <a:pt x="322" y="64"/>
                    <a:pt x="322" y="64"/>
                  </a:cubicBezTo>
                  <a:cubicBezTo>
                    <a:pt x="322" y="65"/>
                    <a:pt x="322" y="65"/>
                    <a:pt x="322" y="65"/>
                  </a:cubicBezTo>
                  <a:cubicBezTo>
                    <a:pt x="322" y="67"/>
                    <a:pt x="322" y="67"/>
                    <a:pt x="322" y="67"/>
                  </a:cubicBezTo>
                  <a:cubicBezTo>
                    <a:pt x="322" y="68"/>
                    <a:pt x="322" y="68"/>
                    <a:pt x="322" y="68"/>
                  </a:cubicBezTo>
                  <a:cubicBezTo>
                    <a:pt x="322" y="69"/>
                    <a:pt x="322" y="69"/>
                    <a:pt x="322" y="69"/>
                  </a:cubicBezTo>
                  <a:cubicBezTo>
                    <a:pt x="321" y="71"/>
                    <a:pt x="321" y="71"/>
                    <a:pt x="321" y="71"/>
                  </a:cubicBezTo>
                  <a:cubicBezTo>
                    <a:pt x="322" y="74"/>
                    <a:pt x="322" y="74"/>
                    <a:pt x="322" y="74"/>
                  </a:cubicBezTo>
                  <a:cubicBezTo>
                    <a:pt x="322" y="75"/>
                    <a:pt x="322" y="75"/>
                    <a:pt x="322" y="75"/>
                  </a:cubicBezTo>
                  <a:cubicBezTo>
                    <a:pt x="321" y="75"/>
                    <a:pt x="321" y="75"/>
                    <a:pt x="321" y="75"/>
                  </a:cubicBezTo>
                  <a:cubicBezTo>
                    <a:pt x="320" y="76"/>
                    <a:pt x="320" y="76"/>
                    <a:pt x="320" y="76"/>
                  </a:cubicBezTo>
                  <a:cubicBezTo>
                    <a:pt x="321" y="76"/>
                    <a:pt x="321" y="76"/>
                    <a:pt x="321" y="76"/>
                  </a:cubicBezTo>
                  <a:cubicBezTo>
                    <a:pt x="324" y="76"/>
                    <a:pt x="324" y="76"/>
                    <a:pt x="324" y="76"/>
                  </a:cubicBezTo>
                  <a:cubicBezTo>
                    <a:pt x="325" y="74"/>
                    <a:pt x="325" y="74"/>
                    <a:pt x="325" y="74"/>
                  </a:cubicBezTo>
                  <a:cubicBezTo>
                    <a:pt x="327" y="74"/>
                    <a:pt x="327" y="74"/>
                    <a:pt x="327" y="74"/>
                  </a:cubicBezTo>
                  <a:cubicBezTo>
                    <a:pt x="328" y="72"/>
                    <a:pt x="328" y="72"/>
                    <a:pt x="328" y="72"/>
                  </a:cubicBezTo>
                  <a:cubicBezTo>
                    <a:pt x="328" y="70"/>
                    <a:pt x="328" y="70"/>
                    <a:pt x="328" y="70"/>
                  </a:cubicBezTo>
                  <a:cubicBezTo>
                    <a:pt x="327" y="69"/>
                    <a:pt x="327" y="69"/>
                    <a:pt x="327" y="69"/>
                  </a:cubicBezTo>
                  <a:cubicBezTo>
                    <a:pt x="326" y="69"/>
                    <a:pt x="326" y="69"/>
                    <a:pt x="326" y="69"/>
                  </a:cubicBezTo>
                  <a:cubicBezTo>
                    <a:pt x="325" y="68"/>
                    <a:pt x="325" y="68"/>
                    <a:pt x="325" y="68"/>
                  </a:cubicBezTo>
                  <a:cubicBezTo>
                    <a:pt x="325" y="67"/>
                    <a:pt x="325" y="67"/>
                    <a:pt x="325" y="67"/>
                  </a:cubicBezTo>
                  <a:cubicBezTo>
                    <a:pt x="326" y="67"/>
                    <a:pt x="326" y="67"/>
                    <a:pt x="326" y="67"/>
                  </a:cubicBezTo>
                  <a:cubicBezTo>
                    <a:pt x="327" y="67"/>
                    <a:pt x="327" y="67"/>
                    <a:pt x="327" y="67"/>
                  </a:cubicBezTo>
                  <a:cubicBezTo>
                    <a:pt x="327" y="67"/>
                    <a:pt x="327" y="67"/>
                    <a:pt x="327" y="67"/>
                  </a:cubicBezTo>
                  <a:cubicBezTo>
                    <a:pt x="328" y="67"/>
                    <a:pt x="328" y="67"/>
                    <a:pt x="328" y="67"/>
                  </a:cubicBezTo>
                  <a:cubicBezTo>
                    <a:pt x="330" y="66"/>
                    <a:pt x="330" y="66"/>
                    <a:pt x="330" y="66"/>
                  </a:cubicBezTo>
                  <a:cubicBezTo>
                    <a:pt x="332" y="64"/>
                    <a:pt x="332" y="64"/>
                    <a:pt x="332" y="64"/>
                  </a:cubicBezTo>
                  <a:cubicBezTo>
                    <a:pt x="333" y="65"/>
                    <a:pt x="333" y="65"/>
                    <a:pt x="333" y="65"/>
                  </a:cubicBezTo>
                  <a:cubicBezTo>
                    <a:pt x="334" y="65"/>
                    <a:pt x="334" y="65"/>
                    <a:pt x="334" y="65"/>
                  </a:cubicBezTo>
                  <a:cubicBezTo>
                    <a:pt x="335" y="63"/>
                    <a:pt x="335" y="63"/>
                    <a:pt x="335" y="63"/>
                  </a:cubicBezTo>
                  <a:cubicBezTo>
                    <a:pt x="336" y="62"/>
                    <a:pt x="336" y="62"/>
                    <a:pt x="336" y="62"/>
                  </a:cubicBezTo>
                  <a:cubicBezTo>
                    <a:pt x="336" y="63"/>
                    <a:pt x="336" y="63"/>
                    <a:pt x="336" y="63"/>
                  </a:cubicBezTo>
                  <a:cubicBezTo>
                    <a:pt x="337" y="62"/>
                    <a:pt x="337" y="62"/>
                    <a:pt x="337" y="62"/>
                  </a:cubicBezTo>
                  <a:cubicBezTo>
                    <a:pt x="339" y="61"/>
                    <a:pt x="339" y="61"/>
                    <a:pt x="339" y="61"/>
                  </a:cubicBezTo>
                  <a:cubicBezTo>
                    <a:pt x="339" y="62"/>
                    <a:pt x="339" y="62"/>
                    <a:pt x="339" y="62"/>
                  </a:cubicBezTo>
                  <a:cubicBezTo>
                    <a:pt x="341" y="62"/>
                    <a:pt x="341" y="62"/>
                    <a:pt x="341" y="62"/>
                  </a:cubicBezTo>
                  <a:cubicBezTo>
                    <a:pt x="341" y="62"/>
                    <a:pt x="341" y="62"/>
                    <a:pt x="341" y="62"/>
                  </a:cubicBezTo>
                  <a:cubicBezTo>
                    <a:pt x="340" y="63"/>
                    <a:pt x="340" y="63"/>
                    <a:pt x="340" y="63"/>
                  </a:cubicBezTo>
                  <a:cubicBezTo>
                    <a:pt x="341" y="64"/>
                    <a:pt x="341" y="64"/>
                    <a:pt x="341" y="64"/>
                  </a:cubicBezTo>
                  <a:cubicBezTo>
                    <a:pt x="343" y="64"/>
                    <a:pt x="343" y="64"/>
                    <a:pt x="343" y="64"/>
                  </a:cubicBezTo>
                  <a:cubicBezTo>
                    <a:pt x="344" y="64"/>
                    <a:pt x="344" y="64"/>
                    <a:pt x="344" y="64"/>
                  </a:cubicBezTo>
                  <a:cubicBezTo>
                    <a:pt x="345" y="65"/>
                    <a:pt x="345" y="65"/>
                    <a:pt x="345" y="65"/>
                  </a:cubicBezTo>
                  <a:cubicBezTo>
                    <a:pt x="350" y="67"/>
                    <a:pt x="350" y="67"/>
                    <a:pt x="350" y="67"/>
                  </a:cubicBezTo>
                  <a:cubicBezTo>
                    <a:pt x="351" y="68"/>
                    <a:pt x="351" y="68"/>
                    <a:pt x="351" y="68"/>
                  </a:cubicBezTo>
                  <a:cubicBezTo>
                    <a:pt x="351" y="69"/>
                    <a:pt x="351" y="69"/>
                    <a:pt x="351" y="69"/>
                  </a:cubicBezTo>
                  <a:cubicBezTo>
                    <a:pt x="351" y="70"/>
                    <a:pt x="351" y="70"/>
                    <a:pt x="351" y="70"/>
                  </a:cubicBezTo>
                  <a:cubicBezTo>
                    <a:pt x="354" y="72"/>
                    <a:pt x="354" y="72"/>
                    <a:pt x="354" y="72"/>
                  </a:cubicBezTo>
                  <a:cubicBezTo>
                    <a:pt x="354" y="72"/>
                    <a:pt x="354" y="72"/>
                    <a:pt x="354" y="72"/>
                  </a:cubicBezTo>
                  <a:cubicBezTo>
                    <a:pt x="354" y="71"/>
                    <a:pt x="354" y="71"/>
                    <a:pt x="354" y="71"/>
                  </a:cubicBezTo>
                  <a:cubicBezTo>
                    <a:pt x="355" y="71"/>
                    <a:pt x="355" y="71"/>
                    <a:pt x="355" y="71"/>
                  </a:cubicBezTo>
                  <a:cubicBezTo>
                    <a:pt x="355" y="70"/>
                    <a:pt x="355" y="70"/>
                    <a:pt x="355" y="70"/>
                  </a:cubicBezTo>
                  <a:cubicBezTo>
                    <a:pt x="354" y="70"/>
                    <a:pt x="354" y="70"/>
                    <a:pt x="354" y="70"/>
                  </a:cubicBezTo>
                  <a:cubicBezTo>
                    <a:pt x="353" y="69"/>
                    <a:pt x="353" y="69"/>
                    <a:pt x="353" y="69"/>
                  </a:cubicBezTo>
                  <a:cubicBezTo>
                    <a:pt x="353" y="68"/>
                    <a:pt x="353" y="68"/>
                    <a:pt x="353" y="68"/>
                  </a:cubicBezTo>
                  <a:cubicBezTo>
                    <a:pt x="354" y="68"/>
                    <a:pt x="354" y="68"/>
                    <a:pt x="354" y="68"/>
                  </a:cubicBezTo>
                  <a:cubicBezTo>
                    <a:pt x="355" y="68"/>
                    <a:pt x="355" y="68"/>
                    <a:pt x="355" y="68"/>
                  </a:cubicBezTo>
                  <a:cubicBezTo>
                    <a:pt x="356" y="69"/>
                    <a:pt x="356" y="69"/>
                    <a:pt x="356" y="69"/>
                  </a:cubicBezTo>
                  <a:cubicBezTo>
                    <a:pt x="357" y="69"/>
                    <a:pt x="357" y="69"/>
                    <a:pt x="357" y="69"/>
                  </a:cubicBezTo>
                  <a:cubicBezTo>
                    <a:pt x="357" y="70"/>
                    <a:pt x="357" y="70"/>
                    <a:pt x="357" y="70"/>
                  </a:cubicBezTo>
                  <a:cubicBezTo>
                    <a:pt x="358" y="72"/>
                    <a:pt x="358" y="72"/>
                    <a:pt x="358" y="72"/>
                  </a:cubicBezTo>
                  <a:cubicBezTo>
                    <a:pt x="359" y="74"/>
                    <a:pt x="359" y="74"/>
                    <a:pt x="359" y="74"/>
                  </a:cubicBezTo>
                  <a:cubicBezTo>
                    <a:pt x="359" y="74"/>
                    <a:pt x="359" y="74"/>
                    <a:pt x="359" y="74"/>
                  </a:cubicBezTo>
                  <a:cubicBezTo>
                    <a:pt x="360" y="73"/>
                    <a:pt x="360" y="73"/>
                    <a:pt x="360" y="73"/>
                  </a:cubicBezTo>
                  <a:cubicBezTo>
                    <a:pt x="361" y="73"/>
                    <a:pt x="361" y="73"/>
                    <a:pt x="361" y="73"/>
                  </a:cubicBezTo>
                  <a:cubicBezTo>
                    <a:pt x="361" y="74"/>
                    <a:pt x="361" y="74"/>
                    <a:pt x="361" y="74"/>
                  </a:cubicBezTo>
                  <a:cubicBezTo>
                    <a:pt x="362" y="75"/>
                    <a:pt x="362" y="75"/>
                    <a:pt x="362" y="75"/>
                  </a:cubicBezTo>
                  <a:cubicBezTo>
                    <a:pt x="362" y="76"/>
                    <a:pt x="362" y="76"/>
                    <a:pt x="362" y="76"/>
                  </a:cubicBezTo>
                  <a:cubicBezTo>
                    <a:pt x="363" y="78"/>
                    <a:pt x="363" y="78"/>
                    <a:pt x="363" y="78"/>
                  </a:cubicBezTo>
                  <a:cubicBezTo>
                    <a:pt x="363" y="79"/>
                    <a:pt x="363" y="79"/>
                    <a:pt x="363" y="79"/>
                  </a:cubicBezTo>
                  <a:cubicBezTo>
                    <a:pt x="363" y="78"/>
                    <a:pt x="363" y="78"/>
                    <a:pt x="363" y="78"/>
                  </a:cubicBezTo>
                  <a:cubicBezTo>
                    <a:pt x="363" y="78"/>
                    <a:pt x="363" y="78"/>
                    <a:pt x="363" y="78"/>
                  </a:cubicBezTo>
                  <a:cubicBezTo>
                    <a:pt x="362" y="77"/>
                    <a:pt x="362" y="77"/>
                    <a:pt x="362" y="77"/>
                  </a:cubicBezTo>
                  <a:cubicBezTo>
                    <a:pt x="362" y="77"/>
                    <a:pt x="362" y="77"/>
                    <a:pt x="362" y="77"/>
                  </a:cubicBezTo>
                  <a:cubicBezTo>
                    <a:pt x="361" y="78"/>
                    <a:pt x="361" y="78"/>
                    <a:pt x="361" y="78"/>
                  </a:cubicBezTo>
                  <a:cubicBezTo>
                    <a:pt x="360" y="77"/>
                    <a:pt x="360" y="77"/>
                    <a:pt x="360" y="77"/>
                  </a:cubicBezTo>
                  <a:cubicBezTo>
                    <a:pt x="358" y="76"/>
                    <a:pt x="358" y="76"/>
                    <a:pt x="358" y="76"/>
                  </a:cubicBezTo>
                  <a:cubicBezTo>
                    <a:pt x="356" y="76"/>
                    <a:pt x="356" y="76"/>
                    <a:pt x="356" y="76"/>
                  </a:cubicBezTo>
                  <a:cubicBezTo>
                    <a:pt x="356" y="76"/>
                    <a:pt x="356" y="76"/>
                    <a:pt x="356" y="76"/>
                  </a:cubicBezTo>
                  <a:cubicBezTo>
                    <a:pt x="357" y="78"/>
                    <a:pt x="357" y="78"/>
                    <a:pt x="357" y="78"/>
                  </a:cubicBezTo>
                  <a:cubicBezTo>
                    <a:pt x="358" y="78"/>
                    <a:pt x="358" y="78"/>
                    <a:pt x="358" y="78"/>
                  </a:cubicBezTo>
                  <a:cubicBezTo>
                    <a:pt x="359" y="78"/>
                    <a:pt x="359" y="78"/>
                    <a:pt x="359" y="78"/>
                  </a:cubicBezTo>
                  <a:cubicBezTo>
                    <a:pt x="359" y="79"/>
                    <a:pt x="359" y="79"/>
                    <a:pt x="359" y="79"/>
                  </a:cubicBezTo>
                  <a:cubicBezTo>
                    <a:pt x="360" y="80"/>
                    <a:pt x="360" y="80"/>
                    <a:pt x="360" y="80"/>
                  </a:cubicBezTo>
                  <a:cubicBezTo>
                    <a:pt x="360" y="81"/>
                    <a:pt x="360" y="81"/>
                    <a:pt x="360" y="81"/>
                  </a:cubicBezTo>
                  <a:cubicBezTo>
                    <a:pt x="361" y="80"/>
                    <a:pt x="361" y="80"/>
                    <a:pt x="361" y="80"/>
                  </a:cubicBezTo>
                  <a:cubicBezTo>
                    <a:pt x="361" y="79"/>
                    <a:pt x="361" y="79"/>
                    <a:pt x="361" y="79"/>
                  </a:cubicBezTo>
                  <a:cubicBezTo>
                    <a:pt x="362" y="79"/>
                    <a:pt x="362" y="79"/>
                    <a:pt x="362" y="79"/>
                  </a:cubicBezTo>
                  <a:cubicBezTo>
                    <a:pt x="362" y="80"/>
                    <a:pt x="362" y="80"/>
                    <a:pt x="362" y="80"/>
                  </a:cubicBezTo>
                  <a:cubicBezTo>
                    <a:pt x="363" y="80"/>
                    <a:pt x="363" y="80"/>
                    <a:pt x="363" y="80"/>
                  </a:cubicBezTo>
                  <a:cubicBezTo>
                    <a:pt x="364" y="80"/>
                    <a:pt x="364" y="80"/>
                    <a:pt x="364" y="80"/>
                  </a:cubicBezTo>
                  <a:cubicBezTo>
                    <a:pt x="365" y="80"/>
                    <a:pt x="365" y="80"/>
                    <a:pt x="365" y="80"/>
                  </a:cubicBezTo>
                  <a:cubicBezTo>
                    <a:pt x="365" y="81"/>
                    <a:pt x="365" y="81"/>
                    <a:pt x="365" y="81"/>
                  </a:cubicBezTo>
                  <a:cubicBezTo>
                    <a:pt x="365" y="82"/>
                    <a:pt x="365" y="82"/>
                    <a:pt x="365" y="82"/>
                  </a:cubicBezTo>
                  <a:cubicBezTo>
                    <a:pt x="366" y="84"/>
                    <a:pt x="366" y="84"/>
                    <a:pt x="366" y="84"/>
                  </a:cubicBezTo>
                  <a:cubicBezTo>
                    <a:pt x="366" y="86"/>
                    <a:pt x="366" y="86"/>
                    <a:pt x="366" y="86"/>
                  </a:cubicBezTo>
                  <a:cubicBezTo>
                    <a:pt x="366" y="88"/>
                    <a:pt x="366" y="88"/>
                    <a:pt x="366" y="88"/>
                  </a:cubicBezTo>
                  <a:cubicBezTo>
                    <a:pt x="365" y="90"/>
                    <a:pt x="365" y="90"/>
                    <a:pt x="365" y="90"/>
                  </a:cubicBezTo>
                  <a:cubicBezTo>
                    <a:pt x="365" y="90"/>
                    <a:pt x="365" y="90"/>
                    <a:pt x="365" y="90"/>
                  </a:cubicBezTo>
                  <a:cubicBezTo>
                    <a:pt x="364" y="91"/>
                    <a:pt x="364" y="91"/>
                    <a:pt x="364" y="91"/>
                  </a:cubicBezTo>
                  <a:cubicBezTo>
                    <a:pt x="364" y="92"/>
                    <a:pt x="364" y="92"/>
                    <a:pt x="364" y="92"/>
                  </a:cubicBezTo>
                  <a:cubicBezTo>
                    <a:pt x="364" y="94"/>
                    <a:pt x="364" y="94"/>
                    <a:pt x="364" y="94"/>
                  </a:cubicBezTo>
                  <a:cubicBezTo>
                    <a:pt x="364" y="95"/>
                    <a:pt x="364" y="95"/>
                    <a:pt x="364" y="95"/>
                  </a:cubicBezTo>
                  <a:cubicBezTo>
                    <a:pt x="364" y="95"/>
                    <a:pt x="364" y="95"/>
                    <a:pt x="364" y="95"/>
                  </a:cubicBezTo>
                  <a:cubicBezTo>
                    <a:pt x="364" y="97"/>
                    <a:pt x="364" y="97"/>
                    <a:pt x="364" y="97"/>
                  </a:cubicBezTo>
                  <a:cubicBezTo>
                    <a:pt x="363" y="97"/>
                    <a:pt x="363" y="97"/>
                    <a:pt x="363" y="97"/>
                  </a:cubicBezTo>
                  <a:cubicBezTo>
                    <a:pt x="362" y="99"/>
                    <a:pt x="362" y="99"/>
                    <a:pt x="362" y="99"/>
                  </a:cubicBezTo>
                  <a:cubicBezTo>
                    <a:pt x="363" y="99"/>
                    <a:pt x="363" y="99"/>
                    <a:pt x="363" y="99"/>
                  </a:cubicBezTo>
                  <a:cubicBezTo>
                    <a:pt x="362" y="101"/>
                    <a:pt x="362" y="101"/>
                    <a:pt x="362" y="101"/>
                  </a:cubicBezTo>
                  <a:cubicBezTo>
                    <a:pt x="361" y="102"/>
                    <a:pt x="361" y="102"/>
                    <a:pt x="361" y="102"/>
                  </a:cubicBezTo>
                  <a:cubicBezTo>
                    <a:pt x="361" y="103"/>
                    <a:pt x="361" y="103"/>
                    <a:pt x="361" y="103"/>
                  </a:cubicBezTo>
                  <a:cubicBezTo>
                    <a:pt x="361" y="104"/>
                    <a:pt x="361" y="104"/>
                    <a:pt x="361" y="104"/>
                  </a:cubicBezTo>
                  <a:cubicBezTo>
                    <a:pt x="360" y="104"/>
                    <a:pt x="360" y="104"/>
                    <a:pt x="360" y="104"/>
                  </a:cubicBezTo>
                  <a:cubicBezTo>
                    <a:pt x="358" y="106"/>
                    <a:pt x="358" y="106"/>
                    <a:pt x="358" y="106"/>
                  </a:cubicBezTo>
                  <a:cubicBezTo>
                    <a:pt x="357" y="106"/>
                    <a:pt x="357" y="106"/>
                    <a:pt x="357" y="106"/>
                  </a:cubicBezTo>
                  <a:cubicBezTo>
                    <a:pt x="358" y="106"/>
                    <a:pt x="358" y="106"/>
                    <a:pt x="358" y="106"/>
                  </a:cubicBezTo>
                  <a:cubicBezTo>
                    <a:pt x="359" y="106"/>
                    <a:pt x="359" y="106"/>
                    <a:pt x="359" y="106"/>
                  </a:cubicBezTo>
                  <a:cubicBezTo>
                    <a:pt x="360" y="105"/>
                    <a:pt x="360" y="105"/>
                    <a:pt x="360" y="105"/>
                  </a:cubicBezTo>
                  <a:cubicBezTo>
                    <a:pt x="360" y="105"/>
                    <a:pt x="360" y="105"/>
                    <a:pt x="360" y="105"/>
                  </a:cubicBezTo>
                  <a:cubicBezTo>
                    <a:pt x="361" y="107"/>
                    <a:pt x="361" y="107"/>
                    <a:pt x="361" y="107"/>
                  </a:cubicBezTo>
                  <a:cubicBezTo>
                    <a:pt x="360" y="109"/>
                    <a:pt x="360" y="109"/>
                    <a:pt x="360" y="109"/>
                  </a:cubicBezTo>
                  <a:cubicBezTo>
                    <a:pt x="359" y="111"/>
                    <a:pt x="359" y="111"/>
                    <a:pt x="359" y="111"/>
                  </a:cubicBezTo>
                  <a:cubicBezTo>
                    <a:pt x="358" y="114"/>
                    <a:pt x="358" y="114"/>
                    <a:pt x="358" y="114"/>
                  </a:cubicBezTo>
                  <a:cubicBezTo>
                    <a:pt x="359" y="115"/>
                    <a:pt x="359" y="115"/>
                    <a:pt x="359" y="115"/>
                  </a:cubicBezTo>
                  <a:cubicBezTo>
                    <a:pt x="359" y="116"/>
                    <a:pt x="359" y="116"/>
                    <a:pt x="359" y="116"/>
                  </a:cubicBezTo>
                  <a:cubicBezTo>
                    <a:pt x="358" y="119"/>
                    <a:pt x="358" y="119"/>
                    <a:pt x="358" y="119"/>
                  </a:cubicBezTo>
                  <a:cubicBezTo>
                    <a:pt x="356" y="119"/>
                    <a:pt x="356" y="119"/>
                    <a:pt x="356" y="119"/>
                  </a:cubicBezTo>
                  <a:cubicBezTo>
                    <a:pt x="356" y="119"/>
                    <a:pt x="356" y="119"/>
                    <a:pt x="356" y="119"/>
                  </a:cubicBezTo>
                  <a:cubicBezTo>
                    <a:pt x="355" y="119"/>
                    <a:pt x="355" y="119"/>
                    <a:pt x="355" y="119"/>
                  </a:cubicBezTo>
                  <a:cubicBezTo>
                    <a:pt x="355" y="120"/>
                    <a:pt x="355" y="120"/>
                    <a:pt x="355" y="120"/>
                  </a:cubicBezTo>
                  <a:cubicBezTo>
                    <a:pt x="355" y="121"/>
                    <a:pt x="355" y="121"/>
                    <a:pt x="355" y="121"/>
                  </a:cubicBezTo>
                  <a:cubicBezTo>
                    <a:pt x="356" y="123"/>
                    <a:pt x="356" y="123"/>
                    <a:pt x="356" y="123"/>
                  </a:cubicBezTo>
                  <a:cubicBezTo>
                    <a:pt x="355" y="124"/>
                    <a:pt x="355" y="124"/>
                    <a:pt x="355" y="124"/>
                  </a:cubicBezTo>
                  <a:cubicBezTo>
                    <a:pt x="354" y="125"/>
                    <a:pt x="354" y="125"/>
                    <a:pt x="354" y="125"/>
                  </a:cubicBezTo>
                  <a:cubicBezTo>
                    <a:pt x="353" y="127"/>
                    <a:pt x="353" y="127"/>
                    <a:pt x="353" y="127"/>
                  </a:cubicBezTo>
                  <a:cubicBezTo>
                    <a:pt x="354" y="129"/>
                    <a:pt x="354" y="129"/>
                    <a:pt x="354" y="129"/>
                  </a:cubicBezTo>
                  <a:cubicBezTo>
                    <a:pt x="354" y="130"/>
                    <a:pt x="354" y="130"/>
                    <a:pt x="354" y="130"/>
                  </a:cubicBezTo>
                  <a:cubicBezTo>
                    <a:pt x="354" y="131"/>
                    <a:pt x="354" y="131"/>
                    <a:pt x="354" y="131"/>
                  </a:cubicBezTo>
                  <a:cubicBezTo>
                    <a:pt x="354" y="132"/>
                    <a:pt x="354" y="132"/>
                    <a:pt x="354" y="132"/>
                  </a:cubicBezTo>
                  <a:cubicBezTo>
                    <a:pt x="355" y="132"/>
                    <a:pt x="355" y="132"/>
                    <a:pt x="355" y="132"/>
                  </a:cubicBezTo>
                  <a:cubicBezTo>
                    <a:pt x="354" y="136"/>
                    <a:pt x="354" y="136"/>
                    <a:pt x="354" y="136"/>
                  </a:cubicBezTo>
                  <a:cubicBezTo>
                    <a:pt x="353" y="136"/>
                    <a:pt x="353" y="136"/>
                    <a:pt x="353" y="136"/>
                  </a:cubicBezTo>
                  <a:cubicBezTo>
                    <a:pt x="352" y="138"/>
                    <a:pt x="352" y="138"/>
                    <a:pt x="352" y="138"/>
                  </a:cubicBezTo>
                  <a:cubicBezTo>
                    <a:pt x="353" y="137"/>
                    <a:pt x="353" y="137"/>
                    <a:pt x="353" y="137"/>
                  </a:cubicBezTo>
                  <a:cubicBezTo>
                    <a:pt x="354" y="137"/>
                    <a:pt x="354" y="137"/>
                    <a:pt x="354" y="137"/>
                  </a:cubicBezTo>
                  <a:cubicBezTo>
                    <a:pt x="355" y="136"/>
                    <a:pt x="355" y="136"/>
                    <a:pt x="355" y="136"/>
                  </a:cubicBezTo>
                  <a:cubicBezTo>
                    <a:pt x="356" y="134"/>
                    <a:pt x="356" y="134"/>
                    <a:pt x="356" y="134"/>
                  </a:cubicBezTo>
                  <a:cubicBezTo>
                    <a:pt x="355" y="134"/>
                    <a:pt x="355" y="134"/>
                    <a:pt x="355" y="134"/>
                  </a:cubicBezTo>
                  <a:cubicBezTo>
                    <a:pt x="356" y="133"/>
                    <a:pt x="356" y="133"/>
                    <a:pt x="356" y="133"/>
                  </a:cubicBezTo>
                  <a:cubicBezTo>
                    <a:pt x="358" y="133"/>
                    <a:pt x="358" y="133"/>
                    <a:pt x="358" y="133"/>
                  </a:cubicBezTo>
                  <a:cubicBezTo>
                    <a:pt x="358" y="133"/>
                    <a:pt x="358" y="133"/>
                    <a:pt x="358" y="133"/>
                  </a:cubicBezTo>
                  <a:cubicBezTo>
                    <a:pt x="358" y="132"/>
                    <a:pt x="358" y="132"/>
                    <a:pt x="358" y="132"/>
                  </a:cubicBezTo>
                  <a:cubicBezTo>
                    <a:pt x="355" y="130"/>
                    <a:pt x="355" y="130"/>
                    <a:pt x="355" y="130"/>
                  </a:cubicBezTo>
                  <a:cubicBezTo>
                    <a:pt x="355" y="129"/>
                    <a:pt x="355" y="129"/>
                    <a:pt x="355" y="129"/>
                  </a:cubicBezTo>
                  <a:cubicBezTo>
                    <a:pt x="356" y="127"/>
                    <a:pt x="356" y="127"/>
                    <a:pt x="356" y="127"/>
                  </a:cubicBezTo>
                  <a:cubicBezTo>
                    <a:pt x="358" y="127"/>
                    <a:pt x="358" y="127"/>
                    <a:pt x="358" y="127"/>
                  </a:cubicBezTo>
                  <a:cubicBezTo>
                    <a:pt x="360" y="127"/>
                    <a:pt x="360" y="127"/>
                    <a:pt x="360" y="127"/>
                  </a:cubicBezTo>
                  <a:cubicBezTo>
                    <a:pt x="362" y="125"/>
                    <a:pt x="362" y="125"/>
                    <a:pt x="362" y="125"/>
                  </a:cubicBezTo>
                  <a:cubicBezTo>
                    <a:pt x="363" y="125"/>
                    <a:pt x="363" y="125"/>
                    <a:pt x="363" y="125"/>
                  </a:cubicBezTo>
                  <a:cubicBezTo>
                    <a:pt x="363" y="124"/>
                    <a:pt x="363" y="124"/>
                    <a:pt x="363" y="124"/>
                  </a:cubicBezTo>
                  <a:cubicBezTo>
                    <a:pt x="363" y="123"/>
                    <a:pt x="363" y="123"/>
                    <a:pt x="363" y="123"/>
                  </a:cubicBezTo>
                  <a:cubicBezTo>
                    <a:pt x="365" y="122"/>
                    <a:pt x="365" y="122"/>
                    <a:pt x="365" y="122"/>
                  </a:cubicBezTo>
                  <a:cubicBezTo>
                    <a:pt x="365" y="120"/>
                    <a:pt x="365" y="120"/>
                    <a:pt x="365" y="120"/>
                  </a:cubicBezTo>
                  <a:cubicBezTo>
                    <a:pt x="365" y="119"/>
                    <a:pt x="365" y="119"/>
                    <a:pt x="365" y="119"/>
                  </a:cubicBezTo>
                  <a:cubicBezTo>
                    <a:pt x="365" y="119"/>
                    <a:pt x="365" y="119"/>
                    <a:pt x="365" y="119"/>
                  </a:cubicBezTo>
                  <a:cubicBezTo>
                    <a:pt x="366" y="119"/>
                    <a:pt x="366" y="119"/>
                    <a:pt x="366" y="119"/>
                  </a:cubicBezTo>
                  <a:cubicBezTo>
                    <a:pt x="368" y="119"/>
                    <a:pt x="368" y="119"/>
                    <a:pt x="368" y="119"/>
                  </a:cubicBezTo>
                  <a:cubicBezTo>
                    <a:pt x="368" y="117"/>
                    <a:pt x="368" y="117"/>
                    <a:pt x="368" y="117"/>
                  </a:cubicBezTo>
                  <a:cubicBezTo>
                    <a:pt x="368" y="117"/>
                    <a:pt x="368" y="117"/>
                    <a:pt x="368" y="117"/>
                  </a:cubicBezTo>
                  <a:cubicBezTo>
                    <a:pt x="370" y="115"/>
                    <a:pt x="370" y="115"/>
                    <a:pt x="370" y="115"/>
                  </a:cubicBezTo>
                  <a:cubicBezTo>
                    <a:pt x="370" y="113"/>
                    <a:pt x="370" y="113"/>
                    <a:pt x="370" y="113"/>
                  </a:cubicBezTo>
                  <a:cubicBezTo>
                    <a:pt x="370" y="112"/>
                    <a:pt x="370" y="112"/>
                    <a:pt x="370" y="112"/>
                  </a:cubicBezTo>
                  <a:cubicBezTo>
                    <a:pt x="367" y="114"/>
                    <a:pt x="367" y="114"/>
                    <a:pt x="367" y="114"/>
                  </a:cubicBezTo>
                  <a:cubicBezTo>
                    <a:pt x="367" y="115"/>
                    <a:pt x="367" y="115"/>
                    <a:pt x="367" y="115"/>
                  </a:cubicBezTo>
                  <a:cubicBezTo>
                    <a:pt x="365" y="116"/>
                    <a:pt x="365" y="116"/>
                    <a:pt x="365" y="116"/>
                  </a:cubicBezTo>
                  <a:cubicBezTo>
                    <a:pt x="364" y="115"/>
                    <a:pt x="364" y="115"/>
                    <a:pt x="364" y="115"/>
                  </a:cubicBezTo>
                  <a:cubicBezTo>
                    <a:pt x="363" y="114"/>
                    <a:pt x="363" y="114"/>
                    <a:pt x="363" y="114"/>
                  </a:cubicBezTo>
                  <a:cubicBezTo>
                    <a:pt x="364" y="112"/>
                    <a:pt x="364" y="112"/>
                    <a:pt x="364" y="112"/>
                  </a:cubicBezTo>
                  <a:cubicBezTo>
                    <a:pt x="364" y="110"/>
                    <a:pt x="364" y="110"/>
                    <a:pt x="364" y="110"/>
                  </a:cubicBezTo>
                  <a:cubicBezTo>
                    <a:pt x="365" y="109"/>
                    <a:pt x="365" y="109"/>
                    <a:pt x="365" y="109"/>
                  </a:cubicBezTo>
                  <a:cubicBezTo>
                    <a:pt x="367" y="109"/>
                    <a:pt x="367" y="109"/>
                    <a:pt x="367" y="109"/>
                  </a:cubicBezTo>
                  <a:cubicBezTo>
                    <a:pt x="369" y="111"/>
                    <a:pt x="369" y="111"/>
                    <a:pt x="369" y="111"/>
                  </a:cubicBezTo>
                  <a:cubicBezTo>
                    <a:pt x="370" y="110"/>
                    <a:pt x="370" y="110"/>
                    <a:pt x="370" y="110"/>
                  </a:cubicBezTo>
                  <a:cubicBezTo>
                    <a:pt x="370" y="108"/>
                    <a:pt x="370" y="108"/>
                    <a:pt x="370" y="108"/>
                  </a:cubicBezTo>
                  <a:cubicBezTo>
                    <a:pt x="371" y="107"/>
                    <a:pt x="371" y="107"/>
                    <a:pt x="371" y="107"/>
                  </a:cubicBezTo>
                  <a:cubicBezTo>
                    <a:pt x="372" y="108"/>
                    <a:pt x="372" y="108"/>
                    <a:pt x="372" y="108"/>
                  </a:cubicBezTo>
                  <a:cubicBezTo>
                    <a:pt x="371" y="109"/>
                    <a:pt x="371" y="109"/>
                    <a:pt x="371" y="109"/>
                  </a:cubicBezTo>
                  <a:cubicBezTo>
                    <a:pt x="371" y="110"/>
                    <a:pt x="371" y="110"/>
                    <a:pt x="371" y="110"/>
                  </a:cubicBezTo>
                  <a:cubicBezTo>
                    <a:pt x="374" y="113"/>
                    <a:pt x="374" y="113"/>
                    <a:pt x="374" y="113"/>
                  </a:cubicBezTo>
                  <a:cubicBezTo>
                    <a:pt x="376" y="113"/>
                    <a:pt x="376" y="113"/>
                    <a:pt x="376" y="113"/>
                  </a:cubicBezTo>
                  <a:cubicBezTo>
                    <a:pt x="377" y="113"/>
                    <a:pt x="377" y="113"/>
                    <a:pt x="377" y="113"/>
                  </a:cubicBezTo>
                  <a:cubicBezTo>
                    <a:pt x="379" y="112"/>
                    <a:pt x="379" y="112"/>
                    <a:pt x="379" y="112"/>
                  </a:cubicBezTo>
                  <a:cubicBezTo>
                    <a:pt x="380" y="111"/>
                    <a:pt x="380" y="111"/>
                    <a:pt x="380" y="111"/>
                  </a:cubicBezTo>
                  <a:cubicBezTo>
                    <a:pt x="380" y="110"/>
                    <a:pt x="380" y="110"/>
                    <a:pt x="380" y="110"/>
                  </a:cubicBezTo>
                  <a:cubicBezTo>
                    <a:pt x="378" y="108"/>
                    <a:pt x="378" y="108"/>
                    <a:pt x="378" y="108"/>
                  </a:cubicBezTo>
                  <a:cubicBezTo>
                    <a:pt x="378" y="107"/>
                    <a:pt x="378" y="107"/>
                    <a:pt x="378" y="107"/>
                  </a:cubicBezTo>
                  <a:cubicBezTo>
                    <a:pt x="379" y="107"/>
                    <a:pt x="379" y="107"/>
                    <a:pt x="379" y="107"/>
                  </a:cubicBezTo>
                  <a:cubicBezTo>
                    <a:pt x="381" y="109"/>
                    <a:pt x="381" y="109"/>
                    <a:pt x="381" y="109"/>
                  </a:cubicBezTo>
                  <a:cubicBezTo>
                    <a:pt x="382" y="110"/>
                    <a:pt x="382" y="110"/>
                    <a:pt x="382" y="110"/>
                  </a:cubicBezTo>
                  <a:cubicBezTo>
                    <a:pt x="383" y="111"/>
                    <a:pt x="383" y="111"/>
                    <a:pt x="383" y="111"/>
                  </a:cubicBezTo>
                  <a:cubicBezTo>
                    <a:pt x="383" y="112"/>
                    <a:pt x="383" y="112"/>
                    <a:pt x="383" y="112"/>
                  </a:cubicBezTo>
                  <a:cubicBezTo>
                    <a:pt x="383" y="113"/>
                    <a:pt x="383" y="113"/>
                    <a:pt x="383" y="113"/>
                  </a:cubicBezTo>
                  <a:cubicBezTo>
                    <a:pt x="385" y="114"/>
                    <a:pt x="385" y="114"/>
                    <a:pt x="385" y="114"/>
                  </a:cubicBezTo>
                  <a:cubicBezTo>
                    <a:pt x="385" y="116"/>
                    <a:pt x="385" y="116"/>
                    <a:pt x="385" y="116"/>
                  </a:cubicBezTo>
                  <a:cubicBezTo>
                    <a:pt x="386" y="117"/>
                    <a:pt x="386" y="117"/>
                    <a:pt x="386" y="117"/>
                  </a:cubicBezTo>
                  <a:cubicBezTo>
                    <a:pt x="386" y="116"/>
                    <a:pt x="386" y="116"/>
                    <a:pt x="386" y="116"/>
                  </a:cubicBezTo>
                  <a:cubicBezTo>
                    <a:pt x="387" y="115"/>
                    <a:pt x="387" y="115"/>
                    <a:pt x="387" y="115"/>
                  </a:cubicBezTo>
                  <a:cubicBezTo>
                    <a:pt x="388" y="115"/>
                    <a:pt x="388" y="115"/>
                    <a:pt x="388" y="115"/>
                  </a:cubicBezTo>
                  <a:cubicBezTo>
                    <a:pt x="388" y="114"/>
                    <a:pt x="388" y="114"/>
                    <a:pt x="388" y="114"/>
                  </a:cubicBezTo>
                  <a:cubicBezTo>
                    <a:pt x="388" y="113"/>
                    <a:pt x="388" y="113"/>
                    <a:pt x="388" y="113"/>
                  </a:cubicBezTo>
                  <a:cubicBezTo>
                    <a:pt x="387" y="114"/>
                    <a:pt x="387" y="114"/>
                    <a:pt x="387" y="114"/>
                  </a:cubicBezTo>
                  <a:cubicBezTo>
                    <a:pt x="386" y="114"/>
                    <a:pt x="386" y="114"/>
                    <a:pt x="386" y="114"/>
                  </a:cubicBezTo>
                  <a:cubicBezTo>
                    <a:pt x="385" y="112"/>
                    <a:pt x="385" y="112"/>
                    <a:pt x="385" y="112"/>
                  </a:cubicBezTo>
                  <a:cubicBezTo>
                    <a:pt x="387" y="110"/>
                    <a:pt x="387" y="110"/>
                    <a:pt x="387" y="110"/>
                  </a:cubicBezTo>
                  <a:cubicBezTo>
                    <a:pt x="388" y="110"/>
                    <a:pt x="388" y="110"/>
                    <a:pt x="388" y="110"/>
                  </a:cubicBezTo>
                  <a:cubicBezTo>
                    <a:pt x="388" y="109"/>
                    <a:pt x="388" y="109"/>
                    <a:pt x="388" y="109"/>
                  </a:cubicBezTo>
                  <a:cubicBezTo>
                    <a:pt x="389" y="109"/>
                    <a:pt x="389" y="109"/>
                    <a:pt x="389" y="109"/>
                  </a:cubicBezTo>
                  <a:cubicBezTo>
                    <a:pt x="390" y="108"/>
                    <a:pt x="390" y="108"/>
                    <a:pt x="390" y="108"/>
                  </a:cubicBezTo>
                  <a:cubicBezTo>
                    <a:pt x="392" y="107"/>
                    <a:pt x="392" y="107"/>
                    <a:pt x="392" y="107"/>
                  </a:cubicBezTo>
                  <a:cubicBezTo>
                    <a:pt x="397" y="106"/>
                    <a:pt x="397" y="106"/>
                    <a:pt x="397" y="106"/>
                  </a:cubicBezTo>
                  <a:cubicBezTo>
                    <a:pt x="402" y="106"/>
                    <a:pt x="402" y="106"/>
                    <a:pt x="402" y="106"/>
                  </a:cubicBezTo>
                  <a:cubicBezTo>
                    <a:pt x="405" y="104"/>
                    <a:pt x="405" y="104"/>
                    <a:pt x="405" y="104"/>
                  </a:cubicBezTo>
                  <a:cubicBezTo>
                    <a:pt x="407" y="104"/>
                    <a:pt x="407" y="104"/>
                    <a:pt x="407" y="104"/>
                  </a:cubicBezTo>
                  <a:cubicBezTo>
                    <a:pt x="409" y="105"/>
                    <a:pt x="409" y="105"/>
                    <a:pt x="409" y="105"/>
                  </a:cubicBezTo>
                  <a:cubicBezTo>
                    <a:pt x="409" y="106"/>
                    <a:pt x="409" y="106"/>
                    <a:pt x="409" y="106"/>
                  </a:cubicBezTo>
                  <a:cubicBezTo>
                    <a:pt x="408" y="106"/>
                    <a:pt x="408" y="106"/>
                    <a:pt x="408" y="106"/>
                  </a:cubicBezTo>
                  <a:cubicBezTo>
                    <a:pt x="408" y="108"/>
                    <a:pt x="408" y="108"/>
                    <a:pt x="408" y="108"/>
                  </a:cubicBezTo>
                  <a:cubicBezTo>
                    <a:pt x="408" y="110"/>
                    <a:pt x="408" y="110"/>
                    <a:pt x="408" y="110"/>
                  </a:cubicBezTo>
                  <a:cubicBezTo>
                    <a:pt x="410" y="112"/>
                    <a:pt x="410" y="112"/>
                    <a:pt x="410" y="112"/>
                  </a:cubicBezTo>
                  <a:cubicBezTo>
                    <a:pt x="416" y="112"/>
                    <a:pt x="416" y="112"/>
                    <a:pt x="416" y="112"/>
                  </a:cubicBezTo>
                  <a:cubicBezTo>
                    <a:pt x="417" y="112"/>
                    <a:pt x="417" y="112"/>
                    <a:pt x="417" y="112"/>
                  </a:cubicBezTo>
                  <a:cubicBezTo>
                    <a:pt x="417" y="112"/>
                    <a:pt x="417" y="112"/>
                    <a:pt x="417" y="112"/>
                  </a:cubicBezTo>
                  <a:cubicBezTo>
                    <a:pt x="419" y="112"/>
                    <a:pt x="419" y="112"/>
                    <a:pt x="419" y="112"/>
                  </a:cubicBezTo>
                  <a:cubicBezTo>
                    <a:pt x="421" y="112"/>
                    <a:pt x="421" y="112"/>
                    <a:pt x="421" y="112"/>
                  </a:cubicBezTo>
                  <a:cubicBezTo>
                    <a:pt x="425" y="112"/>
                    <a:pt x="425" y="112"/>
                    <a:pt x="425" y="112"/>
                  </a:cubicBezTo>
                  <a:cubicBezTo>
                    <a:pt x="427" y="110"/>
                    <a:pt x="427" y="110"/>
                    <a:pt x="427" y="110"/>
                  </a:cubicBezTo>
                  <a:cubicBezTo>
                    <a:pt x="428" y="111"/>
                    <a:pt x="428" y="111"/>
                    <a:pt x="428" y="111"/>
                  </a:cubicBezTo>
                  <a:cubicBezTo>
                    <a:pt x="430" y="110"/>
                    <a:pt x="430" y="110"/>
                    <a:pt x="430" y="110"/>
                  </a:cubicBezTo>
                  <a:cubicBezTo>
                    <a:pt x="430" y="109"/>
                    <a:pt x="430" y="109"/>
                    <a:pt x="430" y="109"/>
                  </a:cubicBezTo>
                  <a:cubicBezTo>
                    <a:pt x="430" y="108"/>
                    <a:pt x="430" y="108"/>
                    <a:pt x="430" y="108"/>
                  </a:cubicBezTo>
                  <a:cubicBezTo>
                    <a:pt x="431" y="108"/>
                    <a:pt x="431" y="108"/>
                    <a:pt x="431" y="108"/>
                  </a:cubicBezTo>
                  <a:cubicBezTo>
                    <a:pt x="432" y="108"/>
                    <a:pt x="432" y="108"/>
                    <a:pt x="432" y="108"/>
                  </a:cubicBezTo>
                  <a:cubicBezTo>
                    <a:pt x="434" y="108"/>
                    <a:pt x="434" y="108"/>
                    <a:pt x="434" y="108"/>
                  </a:cubicBezTo>
                  <a:cubicBezTo>
                    <a:pt x="434" y="109"/>
                    <a:pt x="434" y="109"/>
                    <a:pt x="434" y="109"/>
                  </a:cubicBezTo>
                  <a:cubicBezTo>
                    <a:pt x="435" y="109"/>
                    <a:pt x="435" y="109"/>
                    <a:pt x="435" y="109"/>
                  </a:cubicBezTo>
                  <a:cubicBezTo>
                    <a:pt x="436" y="108"/>
                    <a:pt x="436" y="108"/>
                    <a:pt x="436" y="108"/>
                  </a:cubicBezTo>
                  <a:cubicBezTo>
                    <a:pt x="435" y="107"/>
                    <a:pt x="435" y="107"/>
                    <a:pt x="435" y="107"/>
                  </a:cubicBezTo>
                  <a:cubicBezTo>
                    <a:pt x="434" y="106"/>
                    <a:pt x="434" y="106"/>
                    <a:pt x="434" y="106"/>
                  </a:cubicBezTo>
                  <a:cubicBezTo>
                    <a:pt x="434" y="105"/>
                    <a:pt x="434" y="105"/>
                    <a:pt x="434" y="105"/>
                  </a:cubicBezTo>
                  <a:cubicBezTo>
                    <a:pt x="434" y="104"/>
                    <a:pt x="434" y="104"/>
                    <a:pt x="434" y="104"/>
                  </a:cubicBezTo>
                  <a:cubicBezTo>
                    <a:pt x="432" y="103"/>
                    <a:pt x="432" y="103"/>
                    <a:pt x="432" y="103"/>
                  </a:cubicBezTo>
                  <a:cubicBezTo>
                    <a:pt x="432" y="102"/>
                    <a:pt x="432" y="102"/>
                    <a:pt x="432" y="102"/>
                  </a:cubicBezTo>
                  <a:cubicBezTo>
                    <a:pt x="431" y="102"/>
                    <a:pt x="431" y="102"/>
                    <a:pt x="431" y="102"/>
                  </a:cubicBezTo>
                  <a:cubicBezTo>
                    <a:pt x="431" y="100"/>
                    <a:pt x="431" y="100"/>
                    <a:pt x="431" y="100"/>
                  </a:cubicBezTo>
                  <a:cubicBezTo>
                    <a:pt x="430" y="99"/>
                    <a:pt x="430" y="99"/>
                    <a:pt x="430" y="99"/>
                  </a:cubicBezTo>
                  <a:cubicBezTo>
                    <a:pt x="430" y="98"/>
                    <a:pt x="430" y="98"/>
                    <a:pt x="430" y="98"/>
                  </a:cubicBezTo>
                  <a:cubicBezTo>
                    <a:pt x="431" y="97"/>
                    <a:pt x="431" y="97"/>
                    <a:pt x="431" y="97"/>
                  </a:cubicBezTo>
                  <a:cubicBezTo>
                    <a:pt x="431" y="97"/>
                    <a:pt x="431" y="97"/>
                    <a:pt x="431" y="97"/>
                  </a:cubicBezTo>
                  <a:cubicBezTo>
                    <a:pt x="432" y="98"/>
                    <a:pt x="432" y="98"/>
                    <a:pt x="432" y="98"/>
                  </a:cubicBezTo>
                  <a:cubicBezTo>
                    <a:pt x="433" y="97"/>
                    <a:pt x="433" y="97"/>
                    <a:pt x="433" y="97"/>
                  </a:cubicBezTo>
                  <a:cubicBezTo>
                    <a:pt x="433" y="96"/>
                    <a:pt x="433" y="96"/>
                    <a:pt x="433" y="96"/>
                  </a:cubicBezTo>
                  <a:cubicBezTo>
                    <a:pt x="432" y="95"/>
                    <a:pt x="432" y="95"/>
                    <a:pt x="432" y="95"/>
                  </a:cubicBezTo>
                  <a:cubicBezTo>
                    <a:pt x="433" y="95"/>
                    <a:pt x="433" y="95"/>
                    <a:pt x="433" y="95"/>
                  </a:cubicBezTo>
                  <a:cubicBezTo>
                    <a:pt x="435" y="96"/>
                    <a:pt x="435" y="96"/>
                    <a:pt x="435" y="96"/>
                  </a:cubicBezTo>
                  <a:cubicBezTo>
                    <a:pt x="436" y="95"/>
                    <a:pt x="436" y="95"/>
                    <a:pt x="436" y="95"/>
                  </a:cubicBezTo>
                  <a:cubicBezTo>
                    <a:pt x="436" y="94"/>
                    <a:pt x="436" y="94"/>
                    <a:pt x="436" y="94"/>
                  </a:cubicBezTo>
                  <a:cubicBezTo>
                    <a:pt x="436" y="95"/>
                    <a:pt x="436" y="95"/>
                    <a:pt x="436" y="95"/>
                  </a:cubicBezTo>
                  <a:cubicBezTo>
                    <a:pt x="438" y="95"/>
                    <a:pt x="438" y="95"/>
                    <a:pt x="438" y="95"/>
                  </a:cubicBezTo>
                  <a:cubicBezTo>
                    <a:pt x="439" y="95"/>
                    <a:pt x="439" y="95"/>
                    <a:pt x="439" y="95"/>
                  </a:cubicBezTo>
                  <a:cubicBezTo>
                    <a:pt x="439" y="94"/>
                    <a:pt x="439" y="94"/>
                    <a:pt x="439" y="94"/>
                  </a:cubicBezTo>
                  <a:cubicBezTo>
                    <a:pt x="440" y="95"/>
                    <a:pt x="440" y="95"/>
                    <a:pt x="440" y="95"/>
                  </a:cubicBezTo>
                  <a:cubicBezTo>
                    <a:pt x="441" y="96"/>
                    <a:pt x="441" y="96"/>
                    <a:pt x="441" y="96"/>
                  </a:cubicBezTo>
                  <a:cubicBezTo>
                    <a:pt x="442" y="97"/>
                    <a:pt x="442" y="97"/>
                    <a:pt x="442" y="97"/>
                  </a:cubicBezTo>
                  <a:cubicBezTo>
                    <a:pt x="443" y="96"/>
                    <a:pt x="443" y="96"/>
                    <a:pt x="443" y="96"/>
                  </a:cubicBezTo>
                  <a:cubicBezTo>
                    <a:pt x="443" y="95"/>
                    <a:pt x="443" y="95"/>
                    <a:pt x="443" y="95"/>
                  </a:cubicBezTo>
                  <a:cubicBezTo>
                    <a:pt x="444" y="95"/>
                    <a:pt x="444" y="95"/>
                    <a:pt x="444" y="95"/>
                  </a:cubicBezTo>
                  <a:cubicBezTo>
                    <a:pt x="445" y="96"/>
                    <a:pt x="445" y="96"/>
                    <a:pt x="445" y="96"/>
                  </a:cubicBezTo>
                  <a:cubicBezTo>
                    <a:pt x="444" y="97"/>
                    <a:pt x="444" y="97"/>
                    <a:pt x="444" y="97"/>
                  </a:cubicBezTo>
                  <a:cubicBezTo>
                    <a:pt x="443" y="98"/>
                    <a:pt x="443" y="98"/>
                    <a:pt x="443" y="98"/>
                  </a:cubicBezTo>
                  <a:cubicBezTo>
                    <a:pt x="444" y="98"/>
                    <a:pt x="444" y="98"/>
                    <a:pt x="444" y="98"/>
                  </a:cubicBezTo>
                  <a:cubicBezTo>
                    <a:pt x="445" y="98"/>
                    <a:pt x="445" y="98"/>
                    <a:pt x="445" y="98"/>
                  </a:cubicBezTo>
                  <a:cubicBezTo>
                    <a:pt x="446" y="98"/>
                    <a:pt x="446" y="98"/>
                    <a:pt x="446" y="98"/>
                  </a:cubicBezTo>
                  <a:cubicBezTo>
                    <a:pt x="446" y="97"/>
                    <a:pt x="446" y="97"/>
                    <a:pt x="446" y="97"/>
                  </a:cubicBezTo>
                  <a:cubicBezTo>
                    <a:pt x="446" y="97"/>
                    <a:pt x="446" y="97"/>
                    <a:pt x="446" y="97"/>
                  </a:cubicBezTo>
                  <a:cubicBezTo>
                    <a:pt x="447" y="97"/>
                    <a:pt x="447" y="97"/>
                    <a:pt x="447" y="97"/>
                  </a:cubicBezTo>
                  <a:cubicBezTo>
                    <a:pt x="447" y="96"/>
                    <a:pt x="447" y="96"/>
                    <a:pt x="447" y="96"/>
                  </a:cubicBezTo>
                  <a:cubicBezTo>
                    <a:pt x="446" y="95"/>
                    <a:pt x="446" y="95"/>
                    <a:pt x="446" y="95"/>
                  </a:cubicBezTo>
                  <a:cubicBezTo>
                    <a:pt x="446" y="95"/>
                    <a:pt x="446" y="95"/>
                    <a:pt x="446" y="95"/>
                  </a:cubicBezTo>
                  <a:cubicBezTo>
                    <a:pt x="447" y="95"/>
                    <a:pt x="447" y="95"/>
                    <a:pt x="447" y="95"/>
                  </a:cubicBezTo>
                  <a:cubicBezTo>
                    <a:pt x="449" y="94"/>
                    <a:pt x="449" y="94"/>
                    <a:pt x="449" y="94"/>
                  </a:cubicBezTo>
                  <a:cubicBezTo>
                    <a:pt x="450" y="95"/>
                    <a:pt x="450" y="95"/>
                    <a:pt x="450" y="95"/>
                  </a:cubicBezTo>
                  <a:cubicBezTo>
                    <a:pt x="451" y="95"/>
                    <a:pt x="451" y="95"/>
                    <a:pt x="451" y="95"/>
                  </a:cubicBezTo>
                  <a:cubicBezTo>
                    <a:pt x="452" y="95"/>
                    <a:pt x="452" y="95"/>
                    <a:pt x="452" y="95"/>
                  </a:cubicBezTo>
                  <a:cubicBezTo>
                    <a:pt x="452" y="95"/>
                    <a:pt x="452" y="95"/>
                    <a:pt x="452" y="95"/>
                  </a:cubicBezTo>
                  <a:cubicBezTo>
                    <a:pt x="453" y="97"/>
                    <a:pt x="453" y="97"/>
                    <a:pt x="453" y="97"/>
                  </a:cubicBezTo>
                  <a:cubicBezTo>
                    <a:pt x="453" y="96"/>
                    <a:pt x="453" y="96"/>
                    <a:pt x="453" y="96"/>
                  </a:cubicBezTo>
                  <a:cubicBezTo>
                    <a:pt x="454" y="96"/>
                    <a:pt x="454" y="96"/>
                    <a:pt x="454" y="96"/>
                  </a:cubicBezTo>
                  <a:cubicBezTo>
                    <a:pt x="455" y="95"/>
                    <a:pt x="455" y="95"/>
                    <a:pt x="455" y="95"/>
                  </a:cubicBezTo>
                  <a:cubicBezTo>
                    <a:pt x="455" y="97"/>
                    <a:pt x="455" y="97"/>
                    <a:pt x="455" y="97"/>
                  </a:cubicBezTo>
                  <a:cubicBezTo>
                    <a:pt x="456" y="97"/>
                    <a:pt x="456" y="97"/>
                    <a:pt x="456" y="97"/>
                  </a:cubicBezTo>
                  <a:cubicBezTo>
                    <a:pt x="457" y="96"/>
                    <a:pt x="457" y="96"/>
                    <a:pt x="457" y="96"/>
                  </a:cubicBezTo>
                  <a:cubicBezTo>
                    <a:pt x="458" y="97"/>
                    <a:pt x="458" y="97"/>
                    <a:pt x="458" y="97"/>
                  </a:cubicBezTo>
                  <a:cubicBezTo>
                    <a:pt x="459" y="99"/>
                    <a:pt x="459" y="99"/>
                    <a:pt x="459" y="99"/>
                  </a:cubicBezTo>
                  <a:cubicBezTo>
                    <a:pt x="459" y="98"/>
                    <a:pt x="459" y="98"/>
                    <a:pt x="459" y="98"/>
                  </a:cubicBezTo>
                  <a:cubicBezTo>
                    <a:pt x="460" y="97"/>
                    <a:pt x="460" y="97"/>
                    <a:pt x="460" y="97"/>
                  </a:cubicBezTo>
                  <a:cubicBezTo>
                    <a:pt x="461" y="98"/>
                    <a:pt x="461" y="98"/>
                    <a:pt x="461" y="98"/>
                  </a:cubicBezTo>
                  <a:cubicBezTo>
                    <a:pt x="460" y="100"/>
                    <a:pt x="460" y="100"/>
                    <a:pt x="460" y="100"/>
                  </a:cubicBezTo>
                  <a:cubicBezTo>
                    <a:pt x="461" y="100"/>
                    <a:pt x="461" y="100"/>
                    <a:pt x="461" y="100"/>
                  </a:cubicBezTo>
                  <a:cubicBezTo>
                    <a:pt x="461" y="101"/>
                    <a:pt x="461" y="101"/>
                    <a:pt x="461" y="101"/>
                  </a:cubicBezTo>
                  <a:cubicBezTo>
                    <a:pt x="463" y="101"/>
                    <a:pt x="463" y="101"/>
                    <a:pt x="463" y="101"/>
                  </a:cubicBezTo>
                  <a:cubicBezTo>
                    <a:pt x="463" y="102"/>
                    <a:pt x="463" y="102"/>
                    <a:pt x="463" y="102"/>
                  </a:cubicBezTo>
                  <a:cubicBezTo>
                    <a:pt x="464" y="102"/>
                    <a:pt x="464" y="102"/>
                    <a:pt x="464" y="102"/>
                  </a:cubicBezTo>
                  <a:cubicBezTo>
                    <a:pt x="464" y="101"/>
                    <a:pt x="464" y="101"/>
                    <a:pt x="464" y="101"/>
                  </a:cubicBezTo>
                  <a:cubicBezTo>
                    <a:pt x="464" y="103"/>
                    <a:pt x="464" y="103"/>
                    <a:pt x="464" y="103"/>
                  </a:cubicBezTo>
                  <a:cubicBezTo>
                    <a:pt x="463" y="104"/>
                    <a:pt x="463" y="104"/>
                    <a:pt x="463" y="104"/>
                  </a:cubicBezTo>
                  <a:cubicBezTo>
                    <a:pt x="464" y="105"/>
                    <a:pt x="464" y="105"/>
                    <a:pt x="464" y="105"/>
                  </a:cubicBezTo>
                  <a:cubicBezTo>
                    <a:pt x="465" y="104"/>
                    <a:pt x="465" y="104"/>
                    <a:pt x="465" y="104"/>
                  </a:cubicBezTo>
                  <a:cubicBezTo>
                    <a:pt x="466" y="104"/>
                    <a:pt x="466" y="104"/>
                    <a:pt x="466" y="104"/>
                  </a:cubicBezTo>
                  <a:cubicBezTo>
                    <a:pt x="467" y="105"/>
                    <a:pt x="467" y="105"/>
                    <a:pt x="467" y="105"/>
                  </a:cubicBezTo>
                  <a:cubicBezTo>
                    <a:pt x="464" y="107"/>
                    <a:pt x="464" y="107"/>
                    <a:pt x="464" y="107"/>
                  </a:cubicBezTo>
                  <a:cubicBezTo>
                    <a:pt x="464" y="108"/>
                    <a:pt x="464" y="108"/>
                    <a:pt x="464" y="108"/>
                  </a:cubicBezTo>
                  <a:cubicBezTo>
                    <a:pt x="466" y="109"/>
                    <a:pt x="466" y="109"/>
                    <a:pt x="466" y="109"/>
                  </a:cubicBezTo>
                  <a:cubicBezTo>
                    <a:pt x="467" y="108"/>
                    <a:pt x="467" y="108"/>
                    <a:pt x="467" y="108"/>
                  </a:cubicBezTo>
                  <a:cubicBezTo>
                    <a:pt x="468" y="107"/>
                    <a:pt x="468" y="107"/>
                    <a:pt x="468" y="107"/>
                  </a:cubicBezTo>
                  <a:cubicBezTo>
                    <a:pt x="469" y="108"/>
                    <a:pt x="469" y="108"/>
                    <a:pt x="469" y="108"/>
                  </a:cubicBezTo>
                  <a:cubicBezTo>
                    <a:pt x="469" y="109"/>
                    <a:pt x="469" y="109"/>
                    <a:pt x="469" y="109"/>
                  </a:cubicBezTo>
                  <a:cubicBezTo>
                    <a:pt x="470" y="108"/>
                    <a:pt x="470" y="108"/>
                    <a:pt x="470" y="108"/>
                  </a:cubicBezTo>
                  <a:cubicBezTo>
                    <a:pt x="471" y="110"/>
                    <a:pt x="471" y="110"/>
                    <a:pt x="471" y="110"/>
                  </a:cubicBezTo>
                  <a:cubicBezTo>
                    <a:pt x="471" y="112"/>
                    <a:pt x="471" y="112"/>
                    <a:pt x="471" y="112"/>
                  </a:cubicBezTo>
                  <a:cubicBezTo>
                    <a:pt x="472" y="112"/>
                    <a:pt x="472" y="112"/>
                    <a:pt x="472" y="112"/>
                  </a:cubicBezTo>
                  <a:cubicBezTo>
                    <a:pt x="472" y="113"/>
                    <a:pt x="472" y="113"/>
                    <a:pt x="472" y="113"/>
                  </a:cubicBezTo>
                  <a:cubicBezTo>
                    <a:pt x="473" y="112"/>
                    <a:pt x="473" y="112"/>
                    <a:pt x="473" y="112"/>
                  </a:cubicBezTo>
                  <a:cubicBezTo>
                    <a:pt x="473" y="113"/>
                    <a:pt x="473" y="113"/>
                    <a:pt x="473" y="113"/>
                  </a:cubicBezTo>
                  <a:cubicBezTo>
                    <a:pt x="472" y="115"/>
                    <a:pt x="472" y="115"/>
                    <a:pt x="472" y="115"/>
                  </a:cubicBezTo>
                  <a:cubicBezTo>
                    <a:pt x="471" y="116"/>
                    <a:pt x="471" y="116"/>
                    <a:pt x="471" y="116"/>
                  </a:cubicBezTo>
                  <a:cubicBezTo>
                    <a:pt x="470" y="115"/>
                    <a:pt x="470" y="115"/>
                    <a:pt x="470" y="115"/>
                  </a:cubicBezTo>
                  <a:cubicBezTo>
                    <a:pt x="467" y="114"/>
                    <a:pt x="467" y="114"/>
                    <a:pt x="467" y="114"/>
                  </a:cubicBezTo>
                  <a:cubicBezTo>
                    <a:pt x="464" y="114"/>
                    <a:pt x="464" y="114"/>
                    <a:pt x="464" y="114"/>
                  </a:cubicBezTo>
                  <a:cubicBezTo>
                    <a:pt x="466" y="115"/>
                    <a:pt x="466" y="115"/>
                    <a:pt x="466" y="115"/>
                  </a:cubicBezTo>
                  <a:cubicBezTo>
                    <a:pt x="466" y="116"/>
                    <a:pt x="466" y="116"/>
                    <a:pt x="466" y="116"/>
                  </a:cubicBezTo>
                  <a:cubicBezTo>
                    <a:pt x="468" y="116"/>
                    <a:pt x="468" y="116"/>
                    <a:pt x="468" y="116"/>
                  </a:cubicBezTo>
                  <a:cubicBezTo>
                    <a:pt x="469" y="117"/>
                    <a:pt x="469" y="117"/>
                    <a:pt x="469" y="117"/>
                  </a:cubicBezTo>
                  <a:cubicBezTo>
                    <a:pt x="471" y="119"/>
                    <a:pt x="471" y="119"/>
                    <a:pt x="471" y="119"/>
                  </a:cubicBezTo>
                  <a:cubicBezTo>
                    <a:pt x="474" y="120"/>
                    <a:pt x="474" y="120"/>
                    <a:pt x="474" y="120"/>
                  </a:cubicBezTo>
                  <a:cubicBezTo>
                    <a:pt x="475" y="119"/>
                    <a:pt x="475" y="119"/>
                    <a:pt x="475" y="119"/>
                  </a:cubicBezTo>
                  <a:cubicBezTo>
                    <a:pt x="475" y="117"/>
                    <a:pt x="475" y="117"/>
                    <a:pt x="475" y="117"/>
                  </a:cubicBezTo>
                  <a:cubicBezTo>
                    <a:pt x="474" y="116"/>
                    <a:pt x="474" y="116"/>
                    <a:pt x="474" y="116"/>
                  </a:cubicBezTo>
                  <a:cubicBezTo>
                    <a:pt x="474" y="116"/>
                    <a:pt x="474" y="116"/>
                    <a:pt x="474" y="116"/>
                  </a:cubicBezTo>
                  <a:cubicBezTo>
                    <a:pt x="474" y="116"/>
                    <a:pt x="474" y="116"/>
                    <a:pt x="474" y="116"/>
                  </a:cubicBezTo>
                  <a:cubicBezTo>
                    <a:pt x="475" y="117"/>
                    <a:pt x="475" y="117"/>
                    <a:pt x="475" y="117"/>
                  </a:cubicBezTo>
                  <a:cubicBezTo>
                    <a:pt x="477" y="118"/>
                    <a:pt x="477" y="118"/>
                    <a:pt x="477" y="118"/>
                  </a:cubicBezTo>
                  <a:cubicBezTo>
                    <a:pt x="478" y="118"/>
                    <a:pt x="478" y="118"/>
                    <a:pt x="478" y="118"/>
                  </a:cubicBezTo>
                  <a:cubicBezTo>
                    <a:pt x="477" y="118"/>
                    <a:pt x="477" y="118"/>
                    <a:pt x="477" y="118"/>
                  </a:cubicBezTo>
                  <a:cubicBezTo>
                    <a:pt x="474" y="120"/>
                    <a:pt x="474" y="120"/>
                    <a:pt x="474" y="120"/>
                  </a:cubicBezTo>
                  <a:cubicBezTo>
                    <a:pt x="475" y="121"/>
                    <a:pt x="475" y="121"/>
                    <a:pt x="475" y="121"/>
                  </a:cubicBezTo>
                  <a:cubicBezTo>
                    <a:pt x="476" y="121"/>
                    <a:pt x="476" y="121"/>
                    <a:pt x="476" y="121"/>
                  </a:cubicBezTo>
                  <a:cubicBezTo>
                    <a:pt x="477" y="121"/>
                    <a:pt x="477" y="121"/>
                    <a:pt x="477" y="121"/>
                  </a:cubicBezTo>
                  <a:cubicBezTo>
                    <a:pt x="477" y="121"/>
                    <a:pt x="477" y="121"/>
                    <a:pt x="477" y="121"/>
                  </a:cubicBezTo>
                  <a:cubicBezTo>
                    <a:pt x="482" y="125"/>
                    <a:pt x="482" y="125"/>
                    <a:pt x="482" y="125"/>
                  </a:cubicBezTo>
                  <a:cubicBezTo>
                    <a:pt x="483" y="125"/>
                    <a:pt x="483" y="125"/>
                    <a:pt x="483" y="125"/>
                  </a:cubicBezTo>
                  <a:cubicBezTo>
                    <a:pt x="484" y="127"/>
                    <a:pt x="484" y="127"/>
                    <a:pt x="484" y="127"/>
                  </a:cubicBezTo>
                  <a:cubicBezTo>
                    <a:pt x="487" y="127"/>
                    <a:pt x="487" y="127"/>
                    <a:pt x="487" y="127"/>
                  </a:cubicBezTo>
                  <a:cubicBezTo>
                    <a:pt x="489" y="129"/>
                    <a:pt x="489" y="129"/>
                    <a:pt x="489" y="129"/>
                  </a:cubicBezTo>
                  <a:cubicBezTo>
                    <a:pt x="490" y="129"/>
                    <a:pt x="490" y="129"/>
                    <a:pt x="490" y="129"/>
                  </a:cubicBezTo>
                  <a:cubicBezTo>
                    <a:pt x="491" y="129"/>
                    <a:pt x="491" y="129"/>
                    <a:pt x="491" y="129"/>
                  </a:cubicBezTo>
                  <a:cubicBezTo>
                    <a:pt x="490" y="128"/>
                    <a:pt x="490" y="128"/>
                    <a:pt x="490" y="128"/>
                  </a:cubicBezTo>
                  <a:cubicBezTo>
                    <a:pt x="491" y="127"/>
                    <a:pt x="491" y="127"/>
                    <a:pt x="491" y="127"/>
                  </a:cubicBezTo>
                  <a:cubicBezTo>
                    <a:pt x="492" y="128"/>
                    <a:pt x="492" y="128"/>
                    <a:pt x="492" y="128"/>
                  </a:cubicBezTo>
                  <a:cubicBezTo>
                    <a:pt x="492" y="129"/>
                    <a:pt x="492" y="129"/>
                    <a:pt x="492" y="129"/>
                  </a:cubicBezTo>
                  <a:cubicBezTo>
                    <a:pt x="493" y="131"/>
                    <a:pt x="493" y="131"/>
                    <a:pt x="493" y="131"/>
                  </a:cubicBezTo>
                  <a:cubicBezTo>
                    <a:pt x="494" y="131"/>
                    <a:pt x="494" y="131"/>
                    <a:pt x="494" y="131"/>
                  </a:cubicBezTo>
                  <a:cubicBezTo>
                    <a:pt x="494" y="129"/>
                    <a:pt x="494" y="129"/>
                    <a:pt x="494" y="129"/>
                  </a:cubicBezTo>
                  <a:cubicBezTo>
                    <a:pt x="493" y="122"/>
                    <a:pt x="493" y="122"/>
                    <a:pt x="493" y="122"/>
                  </a:cubicBezTo>
                  <a:cubicBezTo>
                    <a:pt x="492" y="119"/>
                    <a:pt x="492" y="119"/>
                    <a:pt x="492" y="119"/>
                  </a:cubicBezTo>
                  <a:cubicBezTo>
                    <a:pt x="490" y="116"/>
                    <a:pt x="490" y="116"/>
                    <a:pt x="490" y="116"/>
                  </a:cubicBezTo>
                  <a:cubicBezTo>
                    <a:pt x="490" y="112"/>
                    <a:pt x="490" y="112"/>
                    <a:pt x="490" y="112"/>
                  </a:cubicBezTo>
                  <a:cubicBezTo>
                    <a:pt x="489" y="110"/>
                    <a:pt x="489" y="110"/>
                    <a:pt x="489" y="110"/>
                  </a:cubicBezTo>
                  <a:cubicBezTo>
                    <a:pt x="488" y="109"/>
                    <a:pt x="488" y="109"/>
                    <a:pt x="488" y="109"/>
                  </a:cubicBezTo>
                  <a:cubicBezTo>
                    <a:pt x="490" y="110"/>
                    <a:pt x="490" y="110"/>
                    <a:pt x="490" y="110"/>
                  </a:cubicBezTo>
                  <a:cubicBezTo>
                    <a:pt x="490" y="111"/>
                    <a:pt x="490" y="111"/>
                    <a:pt x="490" y="111"/>
                  </a:cubicBezTo>
                  <a:cubicBezTo>
                    <a:pt x="492" y="113"/>
                    <a:pt x="492" y="113"/>
                    <a:pt x="492" y="113"/>
                  </a:cubicBezTo>
                  <a:cubicBezTo>
                    <a:pt x="493" y="113"/>
                    <a:pt x="493" y="113"/>
                    <a:pt x="493" y="113"/>
                  </a:cubicBezTo>
                  <a:cubicBezTo>
                    <a:pt x="495" y="115"/>
                    <a:pt x="495" y="115"/>
                    <a:pt x="495" y="115"/>
                  </a:cubicBezTo>
                  <a:cubicBezTo>
                    <a:pt x="497" y="115"/>
                    <a:pt x="497" y="115"/>
                    <a:pt x="497" y="115"/>
                  </a:cubicBezTo>
                  <a:cubicBezTo>
                    <a:pt x="502" y="115"/>
                    <a:pt x="502" y="115"/>
                    <a:pt x="502" y="115"/>
                  </a:cubicBezTo>
                  <a:cubicBezTo>
                    <a:pt x="503" y="115"/>
                    <a:pt x="503" y="115"/>
                    <a:pt x="503" y="115"/>
                  </a:cubicBezTo>
                  <a:cubicBezTo>
                    <a:pt x="504" y="114"/>
                    <a:pt x="504" y="114"/>
                    <a:pt x="504" y="114"/>
                  </a:cubicBezTo>
                  <a:cubicBezTo>
                    <a:pt x="505" y="115"/>
                    <a:pt x="505" y="115"/>
                    <a:pt x="505" y="115"/>
                  </a:cubicBezTo>
                  <a:cubicBezTo>
                    <a:pt x="505" y="115"/>
                    <a:pt x="505" y="115"/>
                    <a:pt x="505" y="115"/>
                  </a:cubicBezTo>
                  <a:cubicBezTo>
                    <a:pt x="504" y="114"/>
                    <a:pt x="504" y="114"/>
                    <a:pt x="504" y="114"/>
                  </a:cubicBezTo>
                  <a:cubicBezTo>
                    <a:pt x="505" y="113"/>
                    <a:pt x="505" y="113"/>
                    <a:pt x="505" y="113"/>
                  </a:cubicBezTo>
                  <a:cubicBezTo>
                    <a:pt x="504" y="112"/>
                    <a:pt x="504" y="112"/>
                    <a:pt x="504" y="112"/>
                  </a:cubicBezTo>
                  <a:cubicBezTo>
                    <a:pt x="504" y="111"/>
                    <a:pt x="504" y="111"/>
                    <a:pt x="504" y="111"/>
                  </a:cubicBezTo>
                  <a:cubicBezTo>
                    <a:pt x="504" y="110"/>
                    <a:pt x="504" y="110"/>
                    <a:pt x="504" y="110"/>
                  </a:cubicBezTo>
                  <a:cubicBezTo>
                    <a:pt x="509" y="108"/>
                    <a:pt x="509" y="108"/>
                    <a:pt x="509" y="108"/>
                  </a:cubicBezTo>
                  <a:cubicBezTo>
                    <a:pt x="509" y="109"/>
                    <a:pt x="509" y="109"/>
                    <a:pt x="509" y="109"/>
                  </a:cubicBezTo>
                  <a:cubicBezTo>
                    <a:pt x="510" y="109"/>
                    <a:pt x="510" y="109"/>
                    <a:pt x="510" y="109"/>
                  </a:cubicBezTo>
                  <a:cubicBezTo>
                    <a:pt x="512" y="109"/>
                    <a:pt x="512" y="109"/>
                    <a:pt x="512" y="109"/>
                  </a:cubicBezTo>
                  <a:cubicBezTo>
                    <a:pt x="514" y="109"/>
                    <a:pt x="514" y="109"/>
                    <a:pt x="514" y="109"/>
                  </a:cubicBezTo>
                  <a:cubicBezTo>
                    <a:pt x="515" y="111"/>
                    <a:pt x="515" y="111"/>
                    <a:pt x="515" y="111"/>
                  </a:cubicBezTo>
                  <a:cubicBezTo>
                    <a:pt x="517" y="111"/>
                    <a:pt x="517" y="111"/>
                    <a:pt x="517" y="111"/>
                  </a:cubicBezTo>
                  <a:cubicBezTo>
                    <a:pt x="517" y="113"/>
                    <a:pt x="517" y="113"/>
                    <a:pt x="517" y="113"/>
                  </a:cubicBezTo>
                  <a:cubicBezTo>
                    <a:pt x="520" y="113"/>
                    <a:pt x="520" y="113"/>
                    <a:pt x="520" y="113"/>
                  </a:cubicBezTo>
                  <a:cubicBezTo>
                    <a:pt x="520" y="114"/>
                    <a:pt x="520" y="114"/>
                    <a:pt x="520" y="114"/>
                  </a:cubicBezTo>
                  <a:cubicBezTo>
                    <a:pt x="523" y="114"/>
                    <a:pt x="523" y="114"/>
                    <a:pt x="523" y="114"/>
                  </a:cubicBezTo>
                  <a:cubicBezTo>
                    <a:pt x="521" y="113"/>
                    <a:pt x="521" y="113"/>
                    <a:pt x="521" y="113"/>
                  </a:cubicBezTo>
                  <a:cubicBezTo>
                    <a:pt x="521" y="112"/>
                    <a:pt x="521" y="112"/>
                    <a:pt x="521" y="112"/>
                  </a:cubicBezTo>
                  <a:cubicBezTo>
                    <a:pt x="523" y="113"/>
                    <a:pt x="523" y="113"/>
                    <a:pt x="523" y="113"/>
                  </a:cubicBezTo>
                  <a:cubicBezTo>
                    <a:pt x="524" y="112"/>
                    <a:pt x="524" y="112"/>
                    <a:pt x="524" y="112"/>
                  </a:cubicBezTo>
                  <a:cubicBezTo>
                    <a:pt x="523" y="111"/>
                    <a:pt x="523" y="111"/>
                    <a:pt x="523" y="111"/>
                  </a:cubicBezTo>
                  <a:cubicBezTo>
                    <a:pt x="524" y="110"/>
                    <a:pt x="524" y="110"/>
                    <a:pt x="524" y="110"/>
                  </a:cubicBezTo>
                  <a:cubicBezTo>
                    <a:pt x="523" y="109"/>
                    <a:pt x="523" y="109"/>
                    <a:pt x="523" y="109"/>
                  </a:cubicBezTo>
                  <a:cubicBezTo>
                    <a:pt x="521" y="110"/>
                    <a:pt x="521" y="110"/>
                    <a:pt x="521" y="110"/>
                  </a:cubicBezTo>
                  <a:cubicBezTo>
                    <a:pt x="519" y="110"/>
                    <a:pt x="519" y="110"/>
                    <a:pt x="519" y="110"/>
                  </a:cubicBezTo>
                  <a:cubicBezTo>
                    <a:pt x="519" y="108"/>
                    <a:pt x="519" y="108"/>
                    <a:pt x="519" y="108"/>
                  </a:cubicBezTo>
                  <a:cubicBezTo>
                    <a:pt x="519" y="106"/>
                    <a:pt x="519" y="106"/>
                    <a:pt x="519" y="106"/>
                  </a:cubicBezTo>
                  <a:cubicBezTo>
                    <a:pt x="519" y="106"/>
                    <a:pt x="519" y="106"/>
                    <a:pt x="519" y="106"/>
                  </a:cubicBezTo>
                  <a:cubicBezTo>
                    <a:pt x="520" y="106"/>
                    <a:pt x="520" y="106"/>
                    <a:pt x="520" y="106"/>
                  </a:cubicBezTo>
                  <a:cubicBezTo>
                    <a:pt x="521" y="106"/>
                    <a:pt x="521" y="106"/>
                    <a:pt x="521" y="106"/>
                  </a:cubicBezTo>
                  <a:cubicBezTo>
                    <a:pt x="521" y="105"/>
                    <a:pt x="521" y="105"/>
                    <a:pt x="521" y="105"/>
                  </a:cubicBezTo>
                  <a:cubicBezTo>
                    <a:pt x="522" y="104"/>
                    <a:pt x="522" y="104"/>
                    <a:pt x="522" y="104"/>
                  </a:cubicBezTo>
                  <a:cubicBezTo>
                    <a:pt x="524" y="106"/>
                    <a:pt x="524" y="106"/>
                    <a:pt x="524" y="106"/>
                  </a:cubicBezTo>
                  <a:cubicBezTo>
                    <a:pt x="524" y="107"/>
                    <a:pt x="524" y="107"/>
                    <a:pt x="524" y="107"/>
                  </a:cubicBezTo>
                  <a:cubicBezTo>
                    <a:pt x="525" y="107"/>
                    <a:pt x="525" y="107"/>
                    <a:pt x="525" y="107"/>
                  </a:cubicBezTo>
                  <a:cubicBezTo>
                    <a:pt x="526" y="107"/>
                    <a:pt x="526" y="107"/>
                    <a:pt x="526" y="107"/>
                  </a:cubicBezTo>
                  <a:cubicBezTo>
                    <a:pt x="526" y="107"/>
                    <a:pt x="526" y="107"/>
                    <a:pt x="526" y="107"/>
                  </a:cubicBezTo>
                  <a:cubicBezTo>
                    <a:pt x="526" y="105"/>
                    <a:pt x="526" y="105"/>
                    <a:pt x="526" y="105"/>
                  </a:cubicBezTo>
                  <a:cubicBezTo>
                    <a:pt x="527" y="105"/>
                    <a:pt x="527" y="105"/>
                    <a:pt x="527" y="105"/>
                  </a:cubicBezTo>
                  <a:cubicBezTo>
                    <a:pt x="528" y="106"/>
                    <a:pt x="528" y="106"/>
                    <a:pt x="528" y="106"/>
                  </a:cubicBezTo>
                  <a:cubicBezTo>
                    <a:pt x="529" y="104"/>
                    <a:pt x="529" y="104"/>
                    <a:pt x="529" y="104"/>
                  </a:cubicBezTo>
                  <a:cubicBezTo>
                    <a:pt x="527" y="102"/>
                    <a:pt x="527" y="102"/>
                    <a:pt x="527" y="102"/>
                  </a:cubicBezTo>
                  <a:cubicBezTo>
                    <a:pt x="525" y="102"/>
                    <a:pt x="525" y="102"/>
                    <a:pt x="525" y="102"/>
                  </a:cubicBezTo>
                  <a:cubicBezTo>
                    <a:pt x="524" y="100"/>
                    <a:pt x="524" y="100"/>
                    <a:pt x="524" y="100"/>
                  </a:cubicBezTo>
                  <a:cubicBezTo>
                    <a:pt x="524" y="99"/>
                    <a:pt x="524" y="99"/>
                    <a:pt x="524" y="99"/>
                  </a:cubicBezTo>
                  <a:cubicBezTo>
                    <a:pt x="523" y="98"/>
                    <a:pt x="523" y="98"/>
                    <a:pt x="523" y="98"/>
                  </a:cubicBezTo>
                  <a:cubicBezTo>
                    <a:pt x="522" y="99"/>
                    <a:pt x="522" y="99"/>
                    <a:pt x="522" y="99"/>
                  </a:cubicBezTo>
                  <a:cubicBezTo>
                    <a:pt x="521" y="98"/>
                    <a:pt x="521" y="98"/>
                    <a:pt x="521" y="98"/>
                  </a:cubicBezTo>
                  <a:cubicBezTo>
                    <a:pt x="522" y="97"/>
                    <a:pt x="522" y="97"/>
                    <a:pt x="522" y="97"/>
                  </a:cubicBezTo>
                  <a:cubicBezTo>
                    <a:pt x="522" y="96"/>
                    <a:pt x="522" y="96"/>
                    <a:pt x="522" y="96"/>
                  </a:cubicBezTo>
                  <a:cubicBezTo>
                    <a:pt x="522" y="96"/>
                    <a:pt x="522" y="96"/>
                    <a:pt x="522" y="96"/>
                  </a:cubicBezTo>
                  <a:cubicBezTo>
                    <a:pt x="521" y="94"/>
                    <a:pt x="521" y="94"/>
                    <a:pt x="521" y="94"/>
                  </a:cubicBezTo>
                  <a:cubicBezTo>
                    <a:pt x="523" y="94"/>
                    <a:pt x="523" y="94"/>
                    <a:pt x="523" y="94"/>
                  </a:cubicBezTo>
                  <a:cubicBezTo>
                    <a:pt x="523" y="92"/>
                    <a:pt x="523" y="92"/>
                    <a:pt x="523" y="92"/>
                  </a:cubicBezTo>
                  <a:cubicBezTo>
                    <a:pt x="521" y="93"/>
                    <a:pt x="521" y="93"/>
                    <a:pt x="521" y="93"/>
                  </a:cubicBezTo>
                  <a:cubicBezTo>
                    <a:pt x="520" y="94"/>
                    <a:pt x="520" y="94"/>
                    <a:pt x="520" y="94"/>
                  </a:cubicBezTo>
                  <a:cubicBezTo>
                    <a:pt x="520" y="96"/>
                    <a:pt x="520" y="96"/>
                    <a:pt x="520" y="96"/>
                  </a:cubicBezTo>
                  <a:cubicBezTo>
                    <a:pt x="517" y="95"/>
                    <a:pt x="517" y="95"/>
                    <a:pt x="517" y="95"/>
                  </a:cubicBezTo>
                  <a:cubicBezTo>
                    <a:pt x="516" y="93"/>
                    <a:pt x="516" y="93"/>
                    <a:pt x="516" y="93"/>
                  </a:cubicBezTo>
                  <a:cubicBezTo>
                    <a:pt x="517" y="91"/>
                    <a:pt x="517" y="91"/>
                    <a:pt x="517" y="91"/>
                  </a:cubicBezTo>
                  <a:cubicBezTo>
                    <a:pt x="517" y="90"/>
                    <a:pt x="517" y="90"/>
                    <a:pt x="517" y="90"/>
                  </a:cubicBezTo>
                  <a:cubicBezTo>
                    <a:pt x="519" y="89"/>
                    <a:pt x="519" y="89"/>
                    <a:pt x="519" y="89"/>
                  </a:cubicBezTo>
                  <a:cubicBezTo>
                    <a:pt x="520" y="89"/>
                    <a:pt x="520" y="89"/>
                    <a:pt x="520" y="89"/>
                  </a:cubicBezTo>
                  <a:cubicBezTo>
                    <a:pt x="523" y="87"/>
                    <a:pt x="523" y="87"/>
                    <a:pt x="523" y="87"/>
                  </a:cubicBezTo>
                  <a:cubicBezTo>
                    <a:pt x="523" y="86"/>
                    <a:pt x="523" y="86"/>
                    <a:pt x="523" y="86"/>
                  </a:cubicBezTo>
                  <a:cubicBezTo>
                    <a:pt x="521" y="84"/>
                    <a:pt x="521" y="84"/>
                    <a:pt x="521" y="84"/>
                  </a:cubicBezTo>
                  <a:cubicBezTo>
                    <a:pt x="520" y="85"/>
                    <a:pt x="520" y="85"/>
                    <a:pt x="520" y="85"/>
                  </a:cubicBezTo>
                  <a:cubicBezTo>
                    <a:pt x="519" y="84"/>
                    <a:pt x="519" y="84"/>
                    <a:pt x="519" y="84"/>
                  </a:cubicBezTo>
                  <a:cubicBezTo>
                    <a:pt x="517" y="84"/>
                    <a:pt x="517" y="84"/>
                    <a:pt x="517" y="84"/>
                  </a:cubicBezTo>
                  <a:cubicBezTo>
                    <a:pt x="516" y="83"/>
                    <a:pt x="516" y="83"/>
                    <a:pt x="516" y="83"/>
                  </a:cubicBezTo>
                  <a:cubicBezTo>
                    <a:pt x="517" y="82"/>
                    <a:pt x="517" y="82"/>
                    <a:pt x="517" y="82"/>
                  </a:cubicBezTo>
                  <a:cubicBezTo>
                    <a:pt x="520" y="81"/>
                    <a:pt x="520" y="81"/>
                    <a:pt x="520" y="81"/>
                  </a:cubicBezTo>
                  <a:cubicBezTo>
                    <a:pt x="523" y="83"/>
                    <a:pt x="523" y="83"/>
                    <a:pt x="523" y="83"/>
                  </a:cubicBezTo>
                  <a:cubicBezTo>
                    <a:pt x="525" y="82"/>
                    <a:pt x="525" y="82"/>
                    <a:pt x="525" y="82"/>
                  </a:cubicBezTo>
                  <a:cubicBezTo>
                    <a:pt x="529" y="82"/>
                    <a:pt x="529" y="82"/>
                    <a:pt x="529" y="82"/>
                  </a:cubicBezTo>
                  <a:cubicBezTo>
                    <a:pt x="537" y="82"/>
                    <a:pt x="537" y="82"/>
                    <a:pt x="537" y="82"/>
                  </a:cubicBezTo>
                  <a:cubicBezTo>
                    <a:pt x="538" y="81"/>
                    <a:pt x="538" y="81"/>
                    <a:pt x="538" y="81"/>
                  </a:cubicBezTo>
                  <a:cubicBezTo>
                    <a:pt x="543" y="81"/>
                    <a:pt x="543" y="81"/>
                    <a:pt x="543" y="81"/>
                  </a:cubicBezTo>
                  <a:cubicBezTo>
                    <a:pt x="546" y="81"/>
                    <a:pt x="546" y="81"/>
                    <a:pt x="546" y="81"/>
                  </a:cubicBezTo>
                  <a:cubicBezTo>
                    <a:pt x="548" y="81"/>
                    <a:pt x="548" y="81"/>
                    <a:pt x="548" y="81"/>
                  </a:cubicBezTo>
                  <a:cubicBezTo>
                    <a:pt x="551" y="81"/>
                    <a:pt x="551" y="81"/>
                    <a:pt x="551" y="81"/>
                  </a:cubicBezTo>
                  <a:cubicBezTo>
                    <a:pt x="549" y="81"/>
                    <a:pt x="549" y="81"/>
                    <a:pt x="549" y="81"/>
                  </a:cubicBezTo>
                  <a:cubicBezTo>
                    <a:pt x="545" y="83"/>
                    <a:pt x="545" y="83"/>
                    <a:pt x="545" y="83"/>
                  </a:cubicBezTo>
                  <a:cubicBezTo>
                    <a:pt x="543" y="82"/>
                    <a:pt x="543" y="82"/>
                    <a:pt x="543" y="82"/>
                  </a:cubicBezTo>
                  <a:cubicBezTo>
                    <a:pt x="543" y="83"/>
                    <a:pt x="543" y="83"/>
                    <a:pt x="543" y="83"/>
                  </a:cubicBezTo>
                  <a:cubicBezTo>
                    <a:pt x="541" y="82"/>
                    <a:pt x="541" y="82"/>
                    <a:pt x="541" y="82"/>
                  </a:cubicBezTo>
                  <a:cubicBezTo>
                    <a:pt x="541" y="85"/>
                    <a:pt x="541" y="85"/>
                    <a:pt x="541" y="85"/>
                  </a:cubicBezTo>
                  <a:cubicBezTo>
                    <a:pt x="542" y="86"/>
                    <a:pt x="542" y="86"/>
                    <a:pt x="542" y="86"/>
                  </a:cubicBezTo>
                  <a:cubicBezTo>
                    <a:pt x="541" y="87"/>
                    <a:pt x="541" y="87"/>
                    <a:pt x="541" y="87"/>
                  </a:cubicBezTo>
                  <a:cubicBezTo>
                    <a:pt x="541" y="88"/>
                    <a:pt x="541" y="88"/>
                    <a:pt x="541" y="88"/>
                  </a:cubicBezTo>
                  <a:cubicBezTo>
                    <a:pt x="542" y="88"/>
                    <a:pt x="542" y="88"/>
                    <a:pt x="542" y="88"/>
                  </a:cubicBezTo>
                  <a:cubicBezTo>
                    <a:pt x="544" y="87"/>
                    <a:pt x="544" y="87"/>
                    <a:pt x="544" y="87"/>
                  </a:cubicBezTo>
                  <a:cubicBezTo>
                    <a:pt x="544" y="86"/>
                    <a:pt x="544" y="86"/>
                    <a:pt x="544" y="86"/>
                  </a:cubicBezTo>
                  <a:cubicBezTo>
                    <a:pt x="547" y="83"/>
                    <a:pt x="547" y="83"/>
                    <a:pt x="547" y="83"/>
                  </a:cubicBezTo>
                  <a:cubicBezTo>
                    <a:pt x="551" y="82"/>
                    <a:pt x="551" y="82"/>
                    <a:pt x="551" y="82"/>
                  </a:cubicBezTo>
                  <a:cubicBezTo>
                    <a:pt x="552" y="84"/>
                    <a:pt x="552" y="84"/>
                    <a:pt x="552" y="84"/>
                  </a:cubicBezTo>
                  <a:cubicBezTo>
                    <a:pt x="552" y="87"/>
                    <a:pt x="552" y="87"/>
                    <a:pt x="552" y="87"/>
                  </a:cubicBezTo>
                  <a:cubicBezTo>
                    <a:pt x="552" y="88"/>
                    <a:pt x="552" y="88"/>
                    <a:pt x="552" y="88"/>
                  </a:cubicBezTo>
                  <a:cubicBezTo>
                    <a:pt x="551" y="86"/>
                    <a:pt x="551" y="86"/>
                    <a:pt x="551" y="86"/>
                  </a:cubicBezTo>
                  <a:cubicBezTo>
                    <a:pt x="550" y="85"/>
                    <a:pt x="550" y="85"/>
                    <a:pt x="550" y="85"/>
                  </a:cubicBezTo>
                  <a:cubicBezTo>
                    <a:pt x="550" y="83"/>
                    <a:pt x="550" y="83"/>
                    <a:pt x="550" y="83"/>
                  </a:cubicBezTo>
                  <a:cubicBezTo>
                    <a:pt x="548" y="85"/>
                    <a:pt x="548" y="85"/>
                    <a:pt x="548" y="85"/>
                  </a:cubicBezTo>
                  <a:cubicBezTo>
                    <a:pt x="547" y="84"/>
                    <a:pt x="547" y="84"/>
                    <a:pt x="547" y="84"/>
                  </a:cubicBezTo>
                  <a:cubicBezTo>
                    <a:pt x="548" y="87"/>
                    <a:pt x="548" y="87"/>
                    <a:pt x="548" y="87"/>
                  </a:cubicBezTo>
                  <a:cubicBezTo>
                    <a:pt x="550" y="87"/>
                    <a:pt x="550" y="87"/>
                    <a:pt x="550" y="87"/>
                  </a:cubicBezTo>
                  <a:cubicBezTo>
                    <a:pt x="550" y="90"/>
                    <a:pt x="550" y="90"/>
                    <a:pt x="550" y="90"/>
                  </a:cubicBezTo>
                  <a:cubicBezTo>
                    <a:pt x="549" y="92"/>
                    <a:pt x="549" y="92"/>
                    <a:pt x="549" y="92"/>
                  </a:cubicBezTo>
                  <a:cubicBezTo>
                    <a:pt x="548" y="91"/>
                    <a:pt x="548" y="91"/>
                    <a:pt x="548" y="91"/>
                  </a:cubicBezTo>
                  <a:cubicBezTo>
                    <a:pt x="547" y="92"/>
                    <a:pt x="547" y="92"/>
                    <a:pt x="547" y="92"/>
                  </a:cubicBezTo>
                  <a:cubicBezTo>
                    <a:pt x="549" y="93"/>
                    <a:pt x="549" y="93"/>
                    <a:pt x="549" y="93"/>
                  </a:cubicBezTo>
                  <a:cubicBezTo>
                    <a:pt x="549" y="94"/>
                    <a:pt x="549" y="94"/>
                    <a:pt x="549" y="94"/>
                  </a:cubicBezTo>
                  <a:cubicBezTo>
                    <a:pt x="549" y="94"/>
                    <a:pt x="549" y="94"/>
                    <a:pt x="549" y="94"/>
                  </a:cubicBezTo>
                  <a:cubicBezTo>
                    <a:pt x="550" y="94"/>
                    <a:pt x="550" y="94"/>
                    <a:pt x="550" y="94"/>
                  </a:cubicBezTo>
                  <a:cubicBezTo>
                    <a:pt x="552" y="93"/>
                    <a:pt x="552" y="93"/>
                    <a:pt x="552" y="93"/>
                  </a:cubicBezTo>
                  <a:cubicBezTo>
                    <a:pt x="552" y="91"/>
                    <a:pt x="552" y="91"/>
                    <a:pt x="552" y="91"/>
                  </a:cubicBezTo>
                  <a:cubicBezTo>
                    <a:pt x="553" y="90"/>
                    <a:pt x="553" y="90"/>
                    <a:pt x="553" y="90"/>
                  </a:cubicBezTo>
                  <a:cubicBezTo>
                    <a:pt x="553" y="88"/>
                    <a:pt x="553" y="88"/>
                    <a:pt x="553" y="88"/>
                  </a:cubicBezTo>
                  <a:cubicBezTo>
                    <a:pt x="553" y="87"/>
                    <a:pt x="553" y="87"/>
                    <a:pt x="553" y="87"/>
                  </a:cubicBezTo>
                  <a:cubicBezTo>
                    <a:pt x="552" y="80"/>
                    <a:pt x="552" y="80"/>
                    <a:pt x="552" y="80"/>
                  </a:cubicBezTo>
                  <a:cubicBezTo>
                    <a:pt x="555" y="79"/>
                    <a:pt x="555" y="79"/>
                    <a:pt x="555" y="79"/>
                  </a:cubicBezTo>
                  <a:cubicBezTo>
                    <a:pt x="558" y="78"/>
                    <a:pt x="558" y="78"/>
                    <a:pt x="558" y="78"/>
                  </a:cubicBezTo>
                  <a:cubicBezTo>
                    <a:pt x="562" y="77"/>
                    <a:pt x="562" y="77"/>
                    <a:pt x="562" y="77"/>
                  </a:cubicBezTo>
                  <a:cubicBezTo>
                    <a:pt x="565" y="77"/>
                    <a:pt x="565" y="77"/>
                    <a:pt x="565" y="77"/>
                  </a:cubicBezTo>
                  <a:cubicBezTo>
                    <a:pt x="569" y="79"/>
                    <a:pt x="569" y="79"/>
                    <a:pt x="569" y="79"/>
                  </a:cubicBezTo>
                  <a:cubicBezTo>
                    <a:pt x="571" y="82"/>
                    <a:pt x="571" y="82"/>
                    <a:pt x="571" y="82"/>
                  </a:cubicBezTo>
                  <a:cubicBezTo>
                    <a:pt x="571" y="83"/>
                    <a:pt x="571" y="83"/>
                    <a:pt x="571" y="83"/>
                  </a:cubicBezTo>
                  <a:cubicBezTo>
                    <a:pt x="570" y="84"/>
                    <a:pt x="570" y="84"/>
                    <a:pt x="570" y="84"/>
                  </a:cubicBezTo>
                  <a:cubicBezTo>
                    <a:pt x="568" y="82"/>
                    <a:pt x="568" y="82"/>
                    <a:pt x="568" y="82"/>
                  </a:cubicBezTo>
                  <a:cubicBezTo>
                    <a:pt x="567" y="82"/>
                    <a:pt x="567" y="82"/>
                    <a:pt x="567" y="82"/>
                  </a:cubicBezTo>
                  <a:cubicBezTo>
                    <a:pt x="568" y="84"/>
                    <a:pt x="568" y="84"/>
                    <a:pt x="568" y="84"/>
                  </a:cubicBezTo>
                  <a:cubicBezTo>
                    <a:pt x="568" y="85"/>
                    <a:pt x="568" y="85"/>
                    <a:pt x="568" y="85"/>
                  </a:cubicBezTo>
                  <a:cubicBezTo>
                    <a:pt x="568" y="86"/>
                    <a:pt x="568" y="86"/>
                    <a:pt x="568" y="86"/>
                  </a:cubicBezTo>
                  <a:cubicBezTo>
                    <a:pt x="567" y="87"/>
                    <a:pt x="567" y="87"/>
                    <a:pt x="567" y="87"/>
                  </a:cubicBezTo>
                  <a:cubicBezTo>
                    <a:pt x="568" y="87"/>
                    <a:pt x="568" y="87"/>
                    <a:pt x="568" y="87"/>
                  </a:cubicBezTo>
                  <a:cubicBezTo>
                    <a:pt x="569" y="87"/>
                    <a:pt x="569" y="87"/>
                    <a:pt x="569" y="87"/>
                  </a:cubicBezTo>
                  <a:cubicBezTo>
                    <a:pt x="571" y="86"/>
                    <a:pt x="571" y="86"/>
                    <a:pt x="571" y="86"/>
                  </a:cubicBezTo>
                  <a:cubicBezTo>
                    <a:pt x="573" y="85"/>
                    <a:pt x="573" y="85"/>
                    <a:pt x="573" y="85"/>
                  </a:cubicBezTo>
                  <a:cubicBezTo>
                    <a:pt x="573" y="87"/>
                    <a:pt x="573" y="87"/>
                    <a:pt x="573" y="87"/>
                  </a:cubicBezTo>
                  <a:cubicBezTo>
                    <a:pt x="574" y="88"/>
                    <a:pt x="574" y="88"/>
                    <a:pt x="574" y="88"/>
                  </a:cubicBezTo>
                  <a:cubicBezTo>
                    <a:pt x="574" y="90"/>
                    <a:pt x="574" y="90"/>
                    <a:pt x="574" y="90"/>
                  </a:cubicBezTo>
                  <a:cubicBezTo>
                    <a:pt x="575" y="91"/>
                    <a:pt x="575" y="91"/>
                    <a:pt x="575" y="91"/>
                  </a:cubicBezTo>
                  <a:cubicBezTo>
                    <a:pt x="576" y="89"/>
                    <a:pt x="576" y="89"/>
                    <a:pt x="576" y="89"/>
                  </a:cubicBezTo>
                  <a:cubicBezTo>
                    <a:pt x="575" y="88"/>
                    <a:pt x="575" y="88"/>
                    <a:pt x="575" y="88"/>
                  </a:cubicBezTo>
                  <a:cubicBezTo>
                    <a:pt x="577" y="87"/>
                    <a:pt x="577" y="87"/>
                    <a:pt x="577" y="87"/>
                  </a:cubicBezTo>
                  <a:cubicBezTo>
                    <a:pt x="579" y="88"/>
                    <a:pt x="579" y="88"/>
                    <a:pt x="579" y="88"/>
                  </a:cubicBezTo>
                  <a:cubicBezTo>
                    <a:pt x="579" y="89"/>
                    <a:pt x="579" y="89"/>
                    <a:pt x="579" y="89"/>
                  </a:cubicBezTo>
                  <a:cubicBezTo>
                    <a:pt x="579" y="90"/>
                    <a:pt x="579" y="90"/>
                    <a:pt x="579" y="90"/>
                  </a:cubicBezTo>
                  <a:cubicBezTo>
                    <a:pt x="578" y="92"/>
                    <a:pt x="578" y="92"/>
                    <a:pt x="578" y="92"/>
                  </a:cubicBezTo>
                  <a:cubicBezTo>
                    <a:pt x="578" y="93"/>
                    <a:pt x="578" y="93"/>
                    <a:pt x="578" y="93"/>
                  </a:cubicBezTo>
                  <a:cubicBezTo>
                    <a:pt x="579" y="92"/>
                    <a:pt x="579" y="92"/>
                    <a:pt x="579" y="92"/>
                  </a:cubicBezTo>
                  <a:cubicBezTo>
                    <a:pt x="580" y="91"/>
                    <a:pt x="580" y="91"/>
                    <a:pt x="580" y="91"/>
                  </a:cubicBezTo>
                  <a:cubicBezTo>
                    <a:pt x="581" y="90"/>
                    <a:pt x="581" y="90"/>
                    <a:pt x="581" y="90"/>
                  </a:cubicBezTo>
                  <a:cubicBezTo>
                    <a:pt x="581" y="91"/>
                    <a:pt x="581" y="91"/>
                    <a:pt x="581" y="91"/>
                  </a:cubicBezTo>
                  <a:cubicBezTo>
                    <a:pt x="581" y="90"/>
                    <a:pt x="581" y="90"/>
                    <a:pt x="581" y="90"/>
                  </a:cubicBezTo>
                  <a:cubicBezTo>
                    <a:pt x="582" y="87"/>
                    <a:pt x="582" y="87"/>
                    <a:pt x="582" y="87"/>
                  </a:cubicBezTo>
                  <a:cubicBezTo>
                    <a:pt x="583" y="87"/>
                    <a:pt x="583" y="87"/>
                    <a:pt x="583" y="87"/>
                  </a:cubicBezTo>
                  <a:cubicBezTo>
                    <a:pt x="584" y="87"/>
                    <a:pt x="584" y="87"/>
                    <a:pt x="584" y="87"/>
                  </a:cubicBezTo>
                  <a:cubicBezTo>
                    <a:pt x="587" y="89"/>
                    <a:pt x="587" y="89"/>
                    <a:pt x="587" y="89"/>
                  </a:cubicBezTo>
                  <a:cubicBezTo>
                    <a:pt x="590" y="90"/>
                    <a:pt x="590" y="90"/>
                    <a:pt x="590" y="90"/>
                  </a:cubicBezTo>
                  <a:cubicBezTo>
                    <a:pt x="592" y="92"/>
                    <a:pt x="592" y="92"/>
                    <a:pt x="592" y="92"/>
                  </a:cubicBezTo>
                  <a:cubicBezTo>
                    <a:pt x="591" y="93"/>
                    <a:pt x="591" y="93"/>
                    <a:pt x="591" y="93"/>
                  </a:cubicBezTo>
                  <a:cubicBezTo>
                    <a:pt x="589" y="94"/>
                    <a:pt x="589" y="94"/>
                    <a:pt x="589" y="94"/>
                  </a:cubicBezTo>
                  <a:cubicBezTo>
                    <a:pt x="588" y="96"/>
                    <a:pt x="588" y="96"/>
                    <a:pt x="588" y="96"/>
                  </a:cubicBezTo>
                  <a:cubicBezTo>
                    <a:pt x="590" y="95"/>
                    <a:pt x="590" y="95"/>
                    <a:pt x="590" y="95"/>
                  </a:cubicBezTo>
                  <a:cubicBezTo>
                    <a:pt x="592" y="94"/>
                    <a:pt x="592" y="94"/>
                    <a:pt x="592" y="94"/>
                  </a:cubicBezTo>
                  <a:cubicBezTo>
                    <a:pt x="594" y="95"/>
                    <a:pt x="594" y="95"/>
                    <a:pt x="594" y="95"/>
                  </a:cubicBezTo>
                  <a:cubicBezTo>
                    <a:pt x="596" y="94"/>
                    <a:pt x="596" y="94"/>
                    <a:pt x="596" y="94"/>
                  </a:cubicBezTo>
                  <a:cubicBezTo>
                    <a:pt x="598" y="93"/>
                    <a:pt x="598" y="93"/>
                    <a:pt x="598" y="93"/>
                  </a:cubicBezTo>
                  <a:cubicBezTo>
                    <a:pt x="599" y="92"/>
                    <a:pt x="599" y="92"/>
                    <a:pt x="599" y="92"/>
                  </a:cubicBezTo>
                  <a:cubicBezTo>
                    <a:pt x="602" y="90"/>
                    <a:pt x="602" y="90"/>
                    <a:pt x="602" y="90"/>
                  </a:cubicBezTo>
                  <a:cubicBezTo>
                    <a:pt x="603" y="90"/>
                    <a:pt x="603" y="90"/>
                    <a:pt x="603" y="90"/>
                  </a:cubicBezTo>
                  <a:cubicBezTo>
                    <a:pt x="605" y="88"/>
                    <a:pt x="605" y="88"/>
                    <a:pt x="605" y="88"/>
                  </a:cubicBezTo>
                  <a:cubicBezTo>
                    <a:pt x="607" y="87"/>
                    <a:pt x="607" y="87"/>
                    <a:pt x="607" y="87"/>
                  </a:cubicBezTo>
                  <a:cubicBezTo>
                    <a:pt x="612" y="85"/>
                    <a:pt x="612" y="85"/>
                    <a:pt x="612" y="85"/>
                  </a:cubicBezTo>
                  <a:cubicBezTo>
                    <a:pt x="614" y="84"/>
                    <a:pt x="614" y="84"/>
                    <a:pt x="614" y="84"/>
                  </a:cubicBezTo>
                  <a:cubicBezTo>
                    <a:pt x="615" y="84"/>
                    <a:pt x="615" y="84"/>
                    <a:pt x="615" y="84"/>
                  </a:cubicBezTo>
                  <a:cubicBezTo>
                    <a:pt x="615" y="84"/>
                    <a:pt x="615" y="84"/>
                    <a:pt x="615" y="84"/>
                  </a:cubicBezTo>
                  <a:cubicBezTo>
                    <a:pt x="618" y="82"/>
                    <a:pt x="618" y="82"/>
                    <a:pt x="618" y="82"/>
                  </a:cubicBezTo>
                  <a:cubicBezTo>
                    <a:pt x="620" y="82"/>
                    <a:pt x="620" y="82"/>
                    <a:pt x="620" y="82"/>
                  </a:cubicBezTo>
                  <a:cubicBezTo>
                    <a:pt x="623" y="82"/>
                    <a:pt x="623" y="82"/>
                    <a:pt x="623" y="82"/>
                  </a:cubicBezTo>
                  <a:cubicBezTo>
                    <a:pt x="629" y="84"/>
                    <a:pt x="629" y="84"/>
                    <a:pt x="629" y="84"/>
                  </a:cubicBezTo>
                  <a:cubicBezTo>
                    <a:pt x="631" y="87"/>
                    <a:pt x="631" y="87"/>
                    <a:pt x="631" y="87"/>
                  </a:cubicBezTo>
                  <a:cubicBezTo>
                    <a:pt x="634" y="88"/>
                    <a:pt x="634" y="88"/>
                    <a:pt x="634" y="88"/>
                  </a:cubicBezTo>
                  <a:cubicBezTo>
                    <a:pt x="636" y="91"/>
                    <a:pt x="636" y="91"/>
                    <a:pt x="636" y="91"/>
                  </a:cubicBezTo>
                  <a:cubicBezTo>
                    <a:pt x="638" y="93"/>
                    <a:pt x="638" y="93"/>
                    <a:pt x="638" y="93"/>
                  </a:cubicBezTo>
                  <a:cubicBezTo>
                    <a:pt x="638" y="94"/>
                    <a:pt x="638" y="94"/>
                    <a:pt x="638" y="94"/>
                  </a:cubicBezTo>
                  <a:cubicBezTo>
                    <a:pt x="638" y="95"/>
                    <a:pt x="638" y="95"/>
                    <a:pt x="638" y="95"/>
                  </a:cubicBezTo>
                  <a:cubicBezTo>
                    <a:pt x="638" y="97"/>
                    <a:pt x="638" y="97"/>
                    <a:pt x="638" y="97"/>
                  </a:cubicBezTo>
                  <a:cubicBezTo>
                    <a:pt x="639" y="99"/>
                    <a:pt x="639" y="99"/>
                    <a:pt x="639" y="99"/>
                  </a:cubicBezTo>
                  <a:cubicBezTo>
                    <a:pt x="640" y="100"/>
                    <a:pt x="640" y="100"/>
                    <a:pt x="640" y="100"/>
                  </a:cubicBezTo>
                  <a:cubicBezTo>
                    <a:pt x="639" y="102"/>
                    <a:pt x="639" y="102"/>
                    <a:pt x="639" y="102"/>
                  </a:cubicBezTo>
                  <a:cubicBezTo>
                    <a:pt x="640" y="101"/>
                    <a:pt x="640" y="101"/>
                    <a:pt x="640" y="101"/>
                  </a:cubicBezTo>
                  <a:cubicBezTo>
                    <a:pt x="642" y="100"/>
                    <a:pt x="642" y="100"/>
                    <a:pt x="642" y="100"/>
                  </a:cubicBezTo>
                  <a:cubicBezTo>
                    <a:pt x="643" y="100"/>
                    <a:pt x="643" y="100"/>
                    <a:pt x="643" y="100"/>
                  </a:cubicBezTo>
                  <a:cubicBezTo>
                    <a:pt x="644" y="100"/>
                    <a:pt x="644" y="100"/>
                    <a:pt x="644" y="100"/>
                  </a:cubicBezTo>
                  <a:cubicBezTo>
                    <a:pt x="644" y="99"/>
                    <a:pt x="644" y="99"/>
                    <a:pt x="644" y="99"/>
                  </a:cubicBezTo>
                  <a:cubicBezTo>
                    <a:pt x="646" y="99"/>
                    <a:pt x="646" y="99"/>
                    <a:pt x="646" y="99"/>
                  </a:cubicBezTo>
                  <a:cubicBezTo>
                    <a:pt x="647" y="100"/>
                    <a:pt x="647" y="100"/>
                    <a:pt x="647" y="100"/>
                  </a:cubicBezTo>
                  <a:cubicBezTo>
                    <a:pt x="648" y="102"/>
                    <a:pt x="648" y="102"/>
                    <a:pt x="648" y="102"/>
                  </a:cubicBezTo>
                  <a:cubicBezTo>
                    <a:pt x="648" y="100"/>
                    <a:pt x="648" y="100"/>
                    <a:pt x="648" y="100"/>
                  </a:cubicBezTo>
                  <a:cubicBezTo>
                    <a:pt x="648" y="98"/>
                    <a:pt x="648" y="98"/>
                    <a:pt x="648" y="98"/>
                  </a:cubicBezTo>
                  <a:cubicBezTo>
                    <a:pt x="649" y="98"/>
                    <a:pt x="649" y="98"/>
                    <a:pt x="649" y="98"/>
                  </a:cubicBezTo>
                  <a:cubicBezTo>
                    <a:pt x="650" y="100"/>
                    <a:pt x="650" y="100"/>
                    <a:pt x="650" y="100"/>
                  </a:cubicBezTo>
                  <a:cubicBezTo>
                    <a:pt x="652" y="102"/>
                    <a:pt x="652" y="102"/>
                    <a:pt x="652" y="102"/>
                  </a:cubicBezTo>
                  <a:cubicBezTo>
                    <a:pt x="652" y="104"/>
                    <a:pt x="652" y="104"/>
                    <a:pt x="652" y="104"/>
                  </a:cubicBezTo>
                  <a:cubicBezTo>
                    <a:pt x="653" y="104"/>
                    <a:pt x="653" y="104"/>
                    <a:pt x="653" y="104"/>
                  </a:cubicBezTo>
                  <a:cubicBezTo>
                    <a:pt x="655" y="107"/>
                    <a:pt x="655" y="107"/>
                    <a:pt x="655" y="107"/>
                  </a:cubicBezTo>
                  <a:cubicBezTo>
                    <a:pt x="655" y="106"/>
                    <a:pt x="655" y="106"/>
                    <a:pt x="655" y="106"/>
                  </a:cubicBezTo>
                  <a:cubicBezTo>
                    <a:pt x="654" y="104"/>
                    <a:pt x="654" y="104"/>
                    <a:pt x="654" y="104"/>
                  </a:cubicBezTo>
                  <a:cubicBezTo>
                    <a:pt x="653" y="103"/>
                    <a:pt x="653" y="103"/>
                    <a:pt x="653" y="103"/>
                  </a:cubicBezTo>
                  <a:cubicBezTo>
                    <a:pt x="653" y="102"/>
                    <a:pt x="653" y="102"/>
                    <a:pt x="653" y="102"/>
                  </a:cubicBezTo>
                  <a:cubicBezTo>
                    <a:pt x="654" y="103"/>
                    <a:pt x="654" y="103"/>
                    <a:pt x="654" y="103"/>
                  </a:cubicBezTo>
                  <a:cubicBezTo>
                    <a:pt x="655" y="103"/>
                    <a:pt x="655" y="103"/>
                    <a:pt x="655" y="103"/>
                  </a:cubicBezTo>
                  <a:cubicBezTo>
                    <a:pt x="657" y="104"/>
                    <a:pt x="657" y="104"/>
                    <a:pt x="657" y="104"/>
                  </a:cubicBezTo>
                  <a:cubicBezTo>
                    <a:pt x="658" y="106"/>
                    <a:pt x="658" y="106"/>
                    <a:pt x="658" y="106"/>
                  </a:cubicBezTo>
                  <a:cubicBezTo>
                    <a:pt x="658" y="104"/>
                    <a:pt x="658" y="104"/>
                    <a:pt x="658" y="104"/>
                  </a:cubicBezTo>
                  <a:cubicBezTo>
                    <a:pt x="656" y="101"/>
                    <a:pt x="656" y="101"/>
                    <a:pt x="656" y="101"/>
                  </a:cubicBezTo>
                  <a:cubicBezTo>
                    <a:pt x="656" y="98"/>
                    <a:pt x="656" y="98"/>
                    <a:pt x="656" y="98"/>
                  </a:cubicBezTo>
                  <a:cubicBezTo>
                    <a:pt x="656" y="96"/>
                    <a:pt x="656" y="96"/>
                    <a:pt x="656" y="96"/>
                  </a:cubicBezTo>
                  <a:cubicBezTo>
                    <a:pt x="657" y="94"/>
                    <a:pt x="657" y="94"/>
                    <a:pt x="657" y="94"/>
                  </a:cubicBezTo>
                  <a:cubicBezTo>
                    <a:pt x="660" y="94"/>
                    <a:pt x="660" y="94"/>
                    <a:pt x="660" y="94"/>
                  </a:cubicBezTo>
                  <a:cubicBezTo>
                    <a:pt x="661" y="93"/>
                    <a:pt x="661" y="93"/>
                    <a:pt x="661" y="93"/>
                  </a:cubicBezTo>
                  <a:cubicBezTo>
                    <a:pt x="663" y="92"/>
                    <a:pt x="663" y="92"/>
                    <a:pt x="663" y="92"/>
                  </a:cubicBezTo>
                  <a:cubicBezTo>
                    <a:pt x="663" y="91"/>
                    <a:pt x="663" y="91"/>
                    <a:pt x="663" y="91"/>
                  </a:cubicBezTo>
                  <a:cubicBezTo>
                    <a:pt x="663" y="91"/>
                    <a:pt x="663" y="91"/>
                    <a:pt x="663" y="91"/>
                  </a:cubicBezTo>
                  <a:cubicBezTo>
                    <a:pt x="664" y="91"/>
                    <a:pt x="664" y="91"/>
                    <a:pt x="664" y="91"/>
                  </a:cubicBezTo>
                  <a:cubicBezTo>
                    <a:pt x="665" y="92"/>
                    <a:pt x="665" y="92"/>
                    <a:pt x="665" y="92"/>
                  </a:cubicBezTo>
                  <a:cubicBezTo>
                    <a:pt x="667" y="92"/>
                    <a:pt x="667" y="92"/>
                    <a:pt x="667" y="92"/>
                  </a:cubicBezTo>
                  <a:cubicBezTo>
                    <a:pt x="668" y="92"/>
                    <a:pt x="668" y="92"/>
                    <a:pt x="668" y="92"/>
                  </a:cubicBezTo>
                  <a:cubicBezTo>
                    <a:pt x="670" y="90"/>
                    <a:pt x="670" y="90"/>
                    <a:pt x="670" y="90"/>
                  </a:cubicBezTo>
                  <a:cubicBezTo>
                    <a:pt x="671" y="91"/>
                    <a:pt x="671" y="91"/>
                    <a:pt x="671" y="91"/>
                  </a:cubicBezTo>
                  <a:cubicBezTo>
                    <a:pt x="673" y="90"/>
                    <a:pt x="673" y="90"/>
                    <a:pt x="673" y="90"/>
                  </a:cubicBezTo>
                  <a:cubicBezTo>
                    <a:pt x="676" y="90"/>
                    <a:pt x="676" y="90"/>
                    <a:pt x="676" y="90"/>
                  </a:cubicBezTo>
                  <a:cubicBezTo>
                    <a:pt x="677" y="89"/>
                    <a:pt x="677" y="89"/>
                    <a:pt x="677" y="89"/>
                  </a:cubicBezTo>
                  <a:cubicBezTo>
                    <a:pt x="678" y="89"/>
                    <a:pt x="678" y="89"/>
                    <a:pt x="678" y="89"/>
                  </a:cubicBezTo>
                  <a:cubicBezTo>
                    <a:pt x="678" y="90"/>
                    <a:pt x="678" y="90"/>
                    <a:pt x="678" y="90"/>
                  </a:cubicBezTo>
                  <a:cubicBezTo>
                    <a:pt x="679" y="91"/>
                    <a:pt x="679" y="91"/>
                    <a:pt x="679" y="91"/>
                  </a:cubicBezTo>
                  <a:cubicBezTo>
                    <a:pt x="679" y="90"/>
                    <a:pt x="679" y="90"/>
                    <a:pt x="679" y="90"/>
                  </a:cubicBezTo>
                  <a:cubicBezTo>
                    <a:pt x="681" y="88"/>
                    <a:pt x="681" y="88"/>
                    <a:pt x="681" y="88"/>
                  </a:cubicBezTo>
                  <a:cubicBezTo>
                    <a:pt x="680" y="87"/>
                    <a:pt x="680" y="87"/>
                    <a:pt x="680" y="87"/>
                  </a:cubicBezTo>
                  <a:cubicBezTo>
                    <a:pt x="680" y="85"/>
                    <a:pt x="680" y="85"/>
                    <a:pt x="680" y="85"/>
                  </a:cubicBezTo>
                  <a:cubicBezTo>
                    <a:pt x="681" y="84"/>
                    <a:pt x="681" y="84"/>
                    <a:pt x="681" y="84"/>
                  </a:cubicBezTo>
                  <a:cubicBezTo>
                    <a:pt x="681" y="83"/>
                    <a:pt x="681" y="83"/>
                    <a:pt x="681" y="83"/>
                  </a:cubicBezTo>
                  <a:cubicBezTo>
                    <a:pt x="683" y="83"/>
                    <a:pt x="683" y="83"/>
                    <a:pt x="683" y="83"/>
                  </a:cubicBezTo>
                  <a:cubicBezTo>
                    <a:pt x="684" y="85"/>
                    <a:pt x="684" y="85"/>
                    <a:pt x="684" y="85"/>
                  </a:cubicBezTo>
                  <a:cubicBezTo>
                    <a:pt x="684" y="86"/>
                    <a:pt x="684" y="86"/>
                    <a:pt x="684" y="86"/>
                  </a:cubicBezTo>
                  <a:cubicBezTo>
                    <a:pt x="686" y="86"/>
                    <a:pt x="686" y="86"/>
                    <a:pt x="686" y="86"/>
                  </a:cubicBezTo>
                  <a:cubicBezTo>
                    <a:pt x="687" y="87"/>
                    <a:pt x="687" y="87"/>
                    <a:pt x="687" y="87"/>
                  </a:cubicBezTo>
                  <a:cubicBezTo>
                    <a:pt x="687" y="88"/>
                    <a:pt x="687" y="88"/>
                    <a:pt x="687" y="88"/>
                  </a:cubicBezTo>
                  <a:cubicBezTo>
                    <a:pt x="689" y="90"/>
                    <a:pt x="689" y="90"/>
                    <a:pt x="689" y="90"/>
                  </a:cubicBezTo>
                  <a:cubicBezTo>
                    <a:pt x="690" y="91"/>
                    <a:pt x="690" y="91"/>
                    <a:pt x="690" y="91"/>
                  </a:cubicBezTo>
                  <a:cubicBezTo>
                    <a:pt x="691" y="91"/>
                    <a:pt x="691" y="91"/>
                    <a:pt x="691" y="91"/>
                  </a:cubicBezTo>
                  <a:cubicBezTo>
                    <a:pt x="694" y="91"/>
                    <a:pt x="694" y="91"/>
                    <a:pt x="694" y="91"/>
                  </a:cubicBezTo>
                  <a:cubicBezTo>
                    <a:pt x="695" y="91"/>
                    <a:pt x="695" y="91"/>
                    <a:pt x="695" y="91"/>
                  </a:cubicBezTo>
                  <a:cubicBezTo>
                    <a:pt x="696" y="91"/>
                    <a:pt x="696" y="91"/>
                    <a:pt x="696" y="91"/>
                  </a:cubicBezTo>
                  <a:cubicBezTo>
                    <a:pt x="698" y="94"/>
                    <a:pt x="698" y="94"/>
                    <a:pt x="698" y="94"/>
                  </a:cubicBezTo>
                  <a:cubicBezTo>
                    <a:pt x="698" y="95"/>
                    <a:pt x="698" y="95"/>
                    <a:pt x="698" y="95"/>
                  </a:cubicBezTo>
                  <a:cubicBezTo>
                    <a:pt x="699" y="96"/>
                    <a:pt x="699" y="96"/>
                    <a:pt x="699" y="96"/>
                  </a:cubicBezTo>
                  <a:cubicBezTo>
                    <a:pt x="701" y="96"/>
                    <a:pt x="701" y="96"/>
                    <a:pt x="701" y="96"/>
                  </a:cubicBezTo>
                  <a:cubicBezTo>
                    <a:pt x="702" y="96"/>
                    <a:pt x="702" y="96"/>
                    <a:pt x="702" y="96"/>
                  </a:cubicBezTo>
                  <a:cubicBezTo>
                    <a:pt x="703" y="95"/>
                    <a:pt x="703" y="95"/>
                    <a:pt x="703" y="95"/>
                  </a:cubicBezTo>
                  <a:cubicBezTo>
                    <a:pt x="703" y="94"/>
                    <a:pt x="703" y="94"/>
                    <a:pt x="703" y="94"/>
                  </a:cubicBezTo>
                  <a:cubicBezTo>
                    <a:pt x="705" y="93"/>
                    <a:pt x="705" y="93"/>
                    <a:pt x="705" y="93"/>
                  </a:cubicBezTo>
                  <a:cubicBezTo>
                    <a:pt x="705" y="94"/>
                    <a:pt x="705" y="94"/>
                    <a:pt x="705" y="94"/>
                  </a:cubicBezTo>
                  <a:cubicBezTo>
                    <a:pt x="706" y="93"/>
                    <a:pt x="706" y="93"/>
                    <a:pt x="706" y="93"/>
                  </a:cubicBezTo>
                  <a:cubicBezTo>
                    <a:pt x="705" y="92"/>
                    <a:pt x="705" y="92"/>
                    <a:pt x="705" y="92"/>
                  </a:cubicBezTo>
                  <a:cubicBezTo>
                    <a:pt x="706" y="92"/>
                    <a:pt x="706" y="92"/>
                    <a:pt x="706" y="92"/>
                  </a:cubicBezTo>
                  <a:cubicBezTo>
                    <a:pt x="705" y="91"/>
                    <a:pt x="705" y="91"/>
                    <a:pt x="705" y="91"/>
                  </a:cubicBezTo>
                  <a:cubicBezTo>
                    <a:pt x="705" y="90"/>
                    <a:pt x="705" y="90"/>
                    <a:pt x="705" y="90"/>
                  </a:cubicBezTo>
                  <a:cubicBezTo>
                    <a:pt x="704" y="88"/>
                    <a:pt x="704" y="88"/>
                    <a:pt x="704" y="88"/>
                  </a:cubicBezTo>
                  <a:cubicBezTo>
                    <a:pt x="702" y="88"/>
                    <a:pt x="702" y="88"/>
                    <a:pt x="702" y="88"/>
                  </a:cubicBezTo>
                  <a:cubicBezTo>
                    <a:pt x="702" y="86"/>
                    <a:pt x="702" y="86"/>
                    <a:pt x="702" y="86"/>
                  </a:cubicBezTo>
                  <a:cubicBezTo>
                    <a:pt x="700" y="83"/>
                    <a:pt x="700" y="83"/>
                    <a:pt x="700" y="83"/>
                  </a:cubicBezTo>
                  <a:cubicBezTo>
                    <a:pt x="699" y="83"/>
                    <a:pt x="699" y="83"/>
                    <a:pt x="699" y="83"/>
                  </a:cubicBezTo>
                  <a:cubicBezTo>
                    <a:pt x="698" y="82"/>
                    <a:pt x="698" y="82"/>
                    <a:pt x="698" y="82"/>
                  </a:cubicBezTo>
                  <a:cubicBezTo>
                    <a:pt x="696" y="81"/>
                    <a:pt x="696" y="81"/>
                    <a:pt x="696" y="81"/>
                  </a:cubicBezTo>
                  <a:cubicBezTo>
                    <a:pt x="695" y="82"/>
                    <a:pt x="695" y="82"/>
                    <a:pt x="695" y="82"/>
                  </a:cubicBezTo>
                  <a:cubicBezTo>
                    <a:pt x="694" y="82"/>
                    <a:pt x="694" y="82"/>
                    <a:pt x="694" y="82"/>
                  </a:cubicBezTo>
                  <a:cubicBezTo>
                    <a:pt x="694" y="81"/>
                    <a:pt x="694" y="81"/>
                    <a:pt x="694" y="81"/>
                  </a:cubicBezTo>
                  <a:cubicBezTo>
                    <a:pt x="695" y="80"/>
                    <a:pt x="695" y="80"/>
                    <a:pt x="695" y="80"/>
                  </a:cubicBezTo>
                  <a:cubicBezTo>
                    <a:pt x="694" y="78"/>
                    <a:pt x="694" y="78"/>
                    <a:pt x="694" y="78"/>
                  </a:cubicBezTo>
                  <a:cubicBezTo>
                    <a:pt x="693" y="77"/>
                    <a:pt x="693" y="77"/>
                    <a:pt x="693" y="77"/>
                  </a:cubicBezTo>
                  <a:cubicBezTo>
                    <a:pt x="693" y="76"/>
                    <a:pt x="693" y="76"/>
                    <a:pt x="693" y="76"/>
                  </a:cubicBezTo>
                  <a:cubicBezTo>
                    <a:pt x="692" y="74"/>
                    <a:pt x="692" y="74"/>
                    <a:pt x="692" y="74"/>
                  </a:cubicBezTo>
                  <a:cubicBezTo>
                    <a:pt x="690" y="73"/>
                    <a:pt x="690" y="73"/>
                    <a:pt x="690" y="73"/>
                  </a:cubicBezTo>
                  <a:cubicBezTo>
                    <a:pt x="690" y="72"/>
                    <a:pt x="690" y="72"/>
                    <a:pt x="690" y="72"/>
                  </a:cubicBezTo>
                  <a:cubicBezTo>
                    <a:pt x="693" y="72"/>
                    <a:pt x="693" y="72"/>
                    <a:pt x="693" y="72"/>
                  </a:cubicBezTo>
                  <a:cubicBezTo>
                    <a:pt x="694" y="72"/>
                    <a:pt x="694" y="72"/>
                    <a:pt x="694" y="72"/>
                  </a:cubicBezTo>
                  <a:cubicBezTo>
                    <a:pt x="697" y="72"/>
                    <a:pt x="697" y="72"/>
                    <a:pt x="697" y="72"/>
                  </a:cubicBezTo>
                  <a:cubicBezTo>
                    <a:pt x="700" y="72"/>
                    <a:pt x="700" y="72"/>
                    <a:pt x="700" y="72"/>
                  </a:cubicBezTo>
                  <a:cubicBezTo>
                    <a:pt x="700" y="71"/>
                    <a:pt x="700" y="71"/>
                    <a:pt x="700" y="71"/>
                  </a:cubicBezTo>
                  <a:cubicBezTo>
                    <a:pt x="702" y="71"/>
                    <a:pt x="702" y="71"/>
                    <a:pt x="702" y="71"/>
                  </a:cubicBezTo>
                  <a:cubicBezTo>
                    <a:pt x="703" y="72"/>
                    <a:pt x="703" y="72"/>
                    <a:pt x="703" y="72"/>
                  </a:cubicBezTo>
                  <a:cubicBezTo>
                    <a:pt x="704" y="71"/>
                    <a:pt x="704" y="71"/>
                    <a:pt x="704" y="71"/>
                  </a:cubicBezTo>
                  <a:cubicBezTo>
                    <a:pt x="705" y="71"/>
                    <a:pt x="705" y="71"/>
                    <a:pt x="705" y="71"/>
                  </a:cubicBezTo>
                  <a:cubicBezTo>
                    <a:pt x="705" y="70"/>
                    <a:pt x="705" y="70"/>
                    <a:pt x="705" y="70"/>
                  </a:cubicBezTo>
                  <a:cubicBezTo>
                    <a:pt x="707" y="70"/>
                    <a:pt x="707" y="70"/>
                    <a:pt x="707" y="70"/>
                  </a:cubicBezTo>
                  <a:cubicBezTo>
                    <a:pt x="708" y="71"/>
                    <a:pt x="708" y="71"/>
                    <a:pt x="708" y="71"/>
                  </a:cubicBezTo>
                  <a:cubicBezTo>
                    <a:pt x="708" y="71"/>
                    <a:pt x="708" y="71"/>
                    <a:pt x="708" y="71"/>
                  </a:cubicBezTo>
                  <a:cubicBezTo>
                    <a:pt x="709" y="69"/>
                    <a:pt x="709" y="69"/>
                    <a:pt x="709" y="69"/>
                  </a:cubicBezTo>
                  <a:cubicBezTo>
                    <a:pt x="710" y="70"/>
                    <a:pt x="710" y="70"/>
                    <a:pt x="710" y="70"/>
                  </a:cubicBezTo>
                  <a:cubicBezTo>
                    <a:pt x="710" y="69"/>
                    <a:pt x="710" y="69"/>
                    <a:pt x="710" y="69"/>
                  </a:cubicBezTo>
                  <a:cubicBezTo>
                    <a:pt x="715" y="67"/>
                    <a:pt x="715" y="67"/>
                    <a:pt x="715" y="67"/>
                  </a:cubicBezTo>
                  <a:cubicBezTo>
                    <a:pt x="716" y="69"/>
                    <a:pt x="716" y="69"/>
                    <a:pt x="716" y="69"/>
                  </a:cubicBezTo>
                  <a:cubicBezTo>
                    <a:pt x="716" y="68"/>
                    <a:pt x="716" y="68"/>
                    <a:pt x="716" y="68"/>
                  </a:cubicBezTo>
                  <a:cubicBezTo>
                    <a:pt x="717" y="66"/>
                    <a:pt x="717" y="66"/>
                    <a:pt x="717" y="66"/>
                  </a:cubicBezTo>
                  <a:cubicBezTo>
                    <a:pt x="717" y="67"/>
                    <a:pt x="717" y="67"/>
                    <a:pt x="717" y="67"/>
                  </a:cubicBezTo>
                  <a:cubicBezTo>
                    <a:pt x="719" y="67"/>
                    <a:pt x="719" y="67"/>
                    <a:pt x="719" y="67"/>
                  </a:cubicBezTo>
                  <a:cubicBezTo>
                    <a:pt x="720" y="66"/>
                    <a:pt x="720" y="66"/>
                    <a:pt x="720" y="66"/>
                  </a:cubicBezTo>
                  <a:cubicBezTo>
                    <a:pt x="721" y="67"/>
                    <a:pt x="721" y="67"/>
                    <a:pt x="721" y="67"/>
                  </a:cubicBezTo>
                  <a:cubicBezTo>
                    <a:pt x="723" y="67"/>
                    <a:pt x="723" y="67"/>
                    <a:pt x="723" y="67"/>
                  </a:cubicBezTo>
                  <a:cubicBezTo>
                    <a:pt x="724" y="67"/>
                    <a:pt x="724" y="67"/>
                    <a:pt x="724" y="67"/>
                  </a:cubicBezTo>
                  <a:cubicBezTo>
                    <a:pt x="725" y="68"/>
                    <a:pt x="725" y="68"/>
                    <a:pt x="725" y="68"/>
                  </a:cubicBezTo>
                  <a:cubicBezTo>
                    <a:pt x="726" y="68"/>
                    <a:pt x="726" y="68"/>
                    <a:pt x="726" y="68"/>
                  </a:cubicBezTo>
                  <a:cubicBezTo>
                    <a:pt x="727" y="67"/>
                    <a:pt x="727" y="67"/>
                    <a:pt x="727" y="67"/>
                  </a:cubicBezTo>
                  <a:cubicBezTo>
                    <a:pt x="729" y="67"/>
                    <a:pt x="729" y="67"/>
                    <a:pt x="729" y="67"/>
                  </a:cubicBezTo>
                  <a:cubicBezTo>
                    <a:pt x="733" y="68"/>
                    <a:pt x="733" y="68"/>
                    <a:pt x="733" y="68"/>
                  </a:cubicBezTo>
                  <a:cubicBezTo>
                    <a:pt x="734" y="69"/>
                    <a:pt x="734" y="69"/>
                    <a:pt x="734" y="69"/>
                  </a:cubicBezTo>
                  <a:cubicBezTo>
                    <a:pt x="735" y="69"/>
                    <a:pt x="735" y="69"/>
                    <a:pt x="735" y="69"/>
                  </a:cubicBezTo>
                  <a:cubicBezTo>
                    <a:pt x="734" y="68"/>
                    <a:pt x="734" y="68"/>
                    <a:pt x="734" y="68"/>
                  </a:cubicBezTo>
                  <a:cubicBezTo>
                    <a:pt x="736" y="68"/>
                    <a:pt x="736" y="68"/>
                    <a:pt x="736" y="68"/>
                  </a:cubicBezTo>
                  <a:cubicBezTo>
                    <a:pt x="737" y="69"/>
                    <a:pt x="737" y="69"/>
                    <a:pt x="737" y="69"/>
                  </a:cubicBezTo>
                  <a:cubicBezTo>
                    <a:pt x="736" y="69"/>
                    <a:pt x="736" y="69"/>
                    <a:pt x="736" y="69"/>
                  </a:cubicBezTo>
                  <a:cubicBezTo>
                    <a:pt x="737" y="70"/>
                    <a:pt x="737" y="70"/>
                    <a:pt x="737" y="70"/>
                  </a:cubicBezTo>
                  <a:cubicBezTo>
                    <a:pt x="739" y="69"/>
                    <a:pt x="739" y="69"/>
                    <a:pt x="739" y="69"/>
                  </a:cubicBezTo>
                  <a:cubicBezTo>
                    <a:pt x="743" y="70"/>
                    <a:pt x="743" y="70"/>
                    <a:pt x="743" y="70"/>
                  </a:cubicBezTo>
                  <a:cubicBezTo>
                    <a:pt x="746" y="72"/>
                    <a:pt x="746" y="72"/>
                    <a:pt x="746" y="72"/>
                  </a:cubicBezTo>
                  <a:cubicBezTo>
                    <a:pt x="746" y="73"/>
                    <a:pt x="746" y="73"/>
                    <a:pt x="746" y="73"/>
                  </a:cubicBezTo>
                  <a:cubicBezTo>
                    <a:pt x="745" y="72"/>
                    <a:pt x="745" y="72"/>
                    <a:pt x="745" y="72"/>
                  </a:cubicBezTo>
                  <a:cubicBezTo>
                    <a:pt x="743" y="71"/>
                    <a:pt x="743" y="71"/>
                    <a:pt x="743" y="71"/>
                  </a:cubicBezTo>
                  <a:cubicBezTo>
                    <a:pt x="743" y="72"/>
                    <a:pt x="743" y="72"/>
                    <a:pt x="743" y="72"/>
                  </a:cubicBezTo>
                  <a:cubicBezTo>
                    <a:pt x="747" y="73"/>
                    <a:pt x="747" y="73"/>
                    <a:pt x="747" y="73"/>
                  </a:cubicBezTo>
                  <a:cubicBezTo>
                    <a:pt x="748" y="73"/>
                    <a:pt x="748" y="73"/>
                    <a:pt x="748" y="73"/>
                  </a:cubicBezTo>
                  <a:cubicBezTo>
                    <a:pt x="749" y="72"/>
                    <a:pt x="749" y="72"/>
                    <a:pt x="749" y="72"/>
                  </a:cubicBezTo>
                  <a:cubicBezTo>
                    <a:pt x="751" y="72"/>
                    <a:pt x="751" y="72"/>
                    <a:pt x="751" y="72"/>
                  </a:cubicBezTo>
                  <a:cubicBezTo>
                    <a:pt x="752" y="72"/>
                    <a:pt x="752" y="72"/>
                    <a:pt x="752" y="72"/>
                  </a:cubicBezTo>
                  <a:cubicBezTo>
                    <a:pt x="752" y="71"/>
                    <a:pt x="752" y="71"/>
                    <a:pt x="752" y="71"/>
                  </a:cubicBezTo>
                  <a:cubicBezTo>
                    <a:pt x="753" y="71"/>
                    <a:pt x="753" y="71"/>
                    <a:pt x="753" y="71"/>
                  </a:cubicBezTo>
                  <a:cubicBezTo>
                    <a:pt x="754" y="72"/>
                    <a:pt x="754" y="72"/>
                    <a:pt x="754" y="72"/>
                  </a:cubicBezTo>
                  <a:cubicBezTo>
                    <a:pt x="755" y="72"/>
                    <a:pt x="755" y="72"/>
                    <a:pt x="755" y="72"/>
                  </a:cubicBezTo>
                  <a:cubicBezTo>
                    <a:pt x="756" y="72"/>
                    <a:pt x="756" y="72"/>
                    <a:pt x="756" y="72"/>
                  </a:cubicBezTo>
                  <a:cubicBezTo>
                    <a:pt x="756" y="72"/>
                    <a:pt x="756" y="72"/>
                    <a:pt x="756" y="72"/>
                  </a:cubicBezTo>
                  <a:cubicBezTo>
                    <a:pt x="756" y="71"/>
                    <a:pt x="756" y="71"/>
                    <a:pt x="756" y="71"/>
                  </a:cubicBezTo>
                  <a:cubicBezTo>
                    <a:pt x="758" y="72"/>
                    <a:pt x="758" y="72"/>
                    <a:pt x="758" y="72"/>
                  </a:cubicBezTo>
                  <a:cubicBezTo>
                    <a:pt x="758" y="73"/>
                    <a:pt x="758" y="73"/>
                    <a:pt x="758" y="73"/>
                  </a:cubicBezTo>
                  <a:cubicBezTo>
                    <a:pt x="760" y="73"/>
                    <a:pt x="760" y="73"/>
                    <a:pt x="760" y="73"/>
                  </a:cubicBezTo>
                  <a:cubicBezTo>
                    <a:pt x="761" y="73"/>
                    <a:pt x="761" y="73"/>
                    <a:pt x="761" y="73"/>
                  </a:cubicBezTo>
                  <a:cubicBezTo>
                    <a:pt x="767" y="74"/>
                    <a:pt x="767" y="74"/>
                    <a:pt x="767" y="74"/>
                  </a:cubicBezTo>
                  <a:cubicBezTo>
                    <a:pt x="766" y="73"/>
                    <a:pt x="766" y="73"/>
                    <a:pt x="766" y="73"/>
                  </a:cubicBezTo>
                  <a:cubicBezTo>
                    <a:pt x="768" y="73"/>
                    <a:pt x="768" y="73"/>
                    <a:pt x="768" y="73"/>
                  </a:cubicBezTo>
                  <a:cubicBezTo>
                    <a:pt x="769" y="74"/>
                    <a:pt x="769" y="74"/>
                    <a:pt x="769" y="74"/>
                  </a:cubicBezTo>
                  <a:cubicBezTo>
                    <a:pt x="770" y="74"/>
                    <a:pt x="770" y="74"/>
                    <a:pt x="770" y="74"/>
                  </a:cubicBezTo>
                  <a:cubicBezTo>
                    <a:pt x="769" y="73"/>
                    <a:pt x="769" y="73"/>
                    <a:pt x="769" y="73"/>
                  </a:cubicBezTo>
                  <a:cubicBezTo>
                    <a:pt x="770" y="73"/>
                    <a:pt x="770" y="73"/>
                    <a:pt x="770" y="73"/>
                  </a:cubicBezTo>
                  <a:cubicBezTo>
                    <a:pt x="772" y="73"/>
                    <a:pt x="772" y="73"/>
                    <a:pt x="772" y="73"/>
                  </a:cubicBezTo>
                  <a:cubicBezTo>
                    <a:pt x="771" y="74"/>
                    <a:pt x="771" y="74"/>
                    <a:pt x="771" y="74"/>
                  </a:cubicBezTo>
                  <a:cubicBezTo>
                    <a:pt x="772" y="75"/>
                    <a:pt x="772" y="75"/>
                    <a:pt x="772" y="75"/>
                  </a:cubicBezTo>
                  <a:cubicBezTo>
                    <a:pt x="774" y="75"/>
                    <a:pt x="774" y="75"/>
                    <a:pt x="774" y="75"/>
                  </a:cubicBezTo>
                  <a:cubicBezTo>
                    <a:pt x="774" y="74"/>
                    <a:pt x="774" y="74"/>
                    <a:pt x="774" y="74"/>
                  </a:cubicBezTo>
                  <a:cubicBezTo>
                    <a:pt x="774" y="74"/>
                    <a:pt x="774" y="74"/>
                    <a:pt x="774" y="74"/>
                  </a:cubicBezTo>
                  <a:cubicBezTo>
                    <a:pt x="776" y="74"/>
                    <a:pt x="776" y="74"/>
                    <a:pt x="776" y="74"/>
                  </a:cubicBezTo>
                  <a:cubicBezTo>
                    <a:pt x="776" y="74"/>
                    <a:pt x="776" y="74"/>
                    <a:pt x="776" y="74"/>
                  </a:cubicBezTo>
                  <a:cubicBezTo>
                    <a:pt x="776" y="75"/>
                    <a:pt x="776" y="75"/>
                    <a:pt x="776" y="75"/>
                  </a:cubicBezTo>
                  <a:cubicBezTo>
                    <a:pt x="777" y="76"/>
                    <a:pt x="777" y="76"/>
                    <a:pt x="777" y="76"/>
                  </a:cubicBezTo>
                  <a:cubicBezTo>
                    <a:pt x="779" y="77"/>
                    <a:pt x="779" y="77"/>
                    <a:pt x="779" y="77"/>
                  </a:cubicBezTo>
                  <a:cubicBezTo>
                    <a:pt x="781" y="76"/>
                    <a:pt x="781" y="76"/>
                    <a:pt x="781" y="76"/>
                  </a:cubicBezTo>
                  <a:cubicBezTo>
                    <a:pt x="779" y="76"/>
                    <a:pt x="779" y="76"/>
                    <a:pt x="779" y="76"/>
                  </a:cubicBezTo>
                  <a:cubicBezTo>
                    <a:pt x="777" y="75"/>
                    <a:pt x="777" y="75"/>
                    <a:pt x="777" y="75"/>
                  </a:cubicBezTo>
                  <a:cubicBezTo>
                    <a:pt x="777" y="74"/>
                    <a:pt x="777" y="74"/>
                    <a:pt x="777" y="74"/>
                  </a:cubicBezTo>
                  <a:cubicBezTo>
                    <a:pt x="778" y="74"/>
                    <a:pt x="778" y="74"/>
                    <a:pt x="778" y="74"/>
                  </a:cubicBezTo>
                  <a:cubicBezTo>
                    <a:pt x="780" y="74"/>
                    <a:pt x="780" y="74"/>
                    <a:pt x="780" y="74"/>
                  </a:cubicBezTo>
                  <a:cubicBezTo>
                    <a:pt x="782" y="75"/>
                    <a:pt x="782" y="75"/>
                    <a:pt x="782" y="75"/>
                  </a:cubicBezTo>
                  <a:cubicBezTo>
                    <a:pt x="783" y="77"/>
                    <a:pt x="783" y="77"/>
                    <a:pt x="783" y="77"/>
                  </a:cubicBezTo>
                  <a:cubicBezTo>
                    <a:pt x="784" y="77"/>
                    <a:pt x="784" y="77"/>
                    <a:pt x="784" y="77"/>
                  </a:cubicBezTo>
                  <a:cubicBezTo>
                    <a:pt x="784" y="76"/>
                    <a:pt x="784" y="76"/>
                    <a:pt x="784" y="76"/>
                  </a:cubicBezTo>
                  <a:cubicBezTo>
                    <a:pt x="784" y="76"/>
                    <a:pt x="784" y="76"/>
                    <a:pt x="784" y="76"/>
                  </a:cubicBezTo>
                  <a:cubicBezTo>
                    <a:pt x="785" y="76"/>
                    <a:pt x="785" y="76"/>
                    <a:pt x="785" y="76"/>
                  </a:cubicBezTo>
                  <a:cubicBezTo>
                    <a:pt x="785" y="77"/>
                    <a:pt x="785" y="77"/>
                    <a:pt x="785" y="77"/>
                  </a:cubicBezTo>
                  <a:cubicBezTo>
                    <a:pt x="785" y="77"/>
                    <a:pt x="785" y="77"/>
                    <a:pt x="785" y="77"/>
                  </a:cubicBezTo>
                  <a:cubicBezTo>
                    <a:pt x="786" y="79"/>
                    <a:pt x="786" y="79"/>
                    <a:pt x="786" y="79"/>
                  </a:cubicBezTo>
                  <a:cubicBezTo>
                    <a:pt x="788" y="82"/>
                    <a:pt x="788" y="82"/>
                    <a:pt x="788" y="82"/>
                  </a:cubicBezTo>
                  <a:cubicBezTo>
                    <a:pt x="791" y="83"/>
                    <a:pt x="791" y="83"/>
                    <a:pt x="791" y="83"/>
                  </a:cubicBezTo>
                  <a:cubicBezTo>
                    <a:pt x="791" y="84"/>
                    <a:pt x="791" y="84"/>
                    <a:pt x="791" y="84"/>
                  </a:cubicBezTo>
                  <a:cubicBezTo>
                    <a:pt x="792" y="85"/>
                    <a:pt x="792" y="85"/>
                    <a:pt x="792" y="85"/>
                  </a:cubicBezTo>
                  <a:cubicBezTo>
                    <a:pt x="793" y="87"/>
                    <a:pt x="793" y="87"/>
                    <a:pt x="793" y="87"/>
                  </a:cubicBezTo>
                  <a:cubicBezTo>
                    <a:pt x="792" y="87"/>
                    <a:pt x="792" y="87"/>
                    <a:pt x="792" y="87"/>
                  </a:cubicBezTo>
                  <a:cubicBezTo>
                    <a:pt x="793" y="89"/>
                    <a:pt x="793" y="89"/>
                    <a:pt x="793" y="89"/>
                  </a:cubicBezTo>
                  <a:cubicBezTo>
                    <a:pt x="794" y="89"/>
                    <a:pt x="794" y="89"/>
                    <a:pt x="794" y="89"/>
                  </a:cubicBezTo>
                  <a:cubicBezTo>
                    <a:pt x="795" y="88"/>
                    <a:pt x="795" y="88"/>
                    <a:pt x="795" y="88"/>
                  </a:cubicBezTo>
                  <a:cubicBezTo>
                    <a:pt x="797" y="88"/>
                    <a:pt x="797" y="88"/>
                    <a:pt x="797" y="88"/>
                  </a:cubicBezTo>
                  <a:cubicBezTo>
                    <a:pt x="798" y="90"/>
                    <a:pt x="798" y="90"/>
                    <a:pt x="798" y="90"/>
                  </a:cubicBezTo>
                  <a:cubicBezTo>
                    <a:pt x="799" y="90"/>
                    <a:pt x="799" y="90"/>
                    <a:pt x="799" y="90"/>
                  </a:cubicBezTo>
                  <a:cubicBezTo>
                    <a:pt x="799" y="90"/>
                    <a:pt x="799" y="90"/>
                    <a:pt x="799" y="90"/>
                  </a:cubicBezTo>
                  <a:cubicBezTo>
                    <a:pt x="798" y="89"/>
                    <a:pt x="798" y="89"/>
                    <a:pt x="798" y="89"/>
                  </a:cubicBezTo>
                  <a:cubicBezTo>
                    <a:pt x="798" y="88"/>
                    <a:pt x="798" y="88"/>
                    <a:pt x="798" y="88"/>
                  </a:cubicBezTo>
                  <a:cubicBezTo>
                    <a:pt x="799" y="87"/>
                    <a:pt x="799" y="87"/>
                    <a:pt x="799" y="87"/>
                  </a:cubicBezTo>
                  <a:cubicBezTo>
                    <a:pt x="799" y="87"/>
                    <a:pt x="799" y="87"/>
                    <a:pt x="799" y="87"/>
                  </a:cubicBezTo>
                  <a:cubicBezTo>
                    <a:pt x="800" y="89"/>
                    <a:pt x="800" y="89"/>
                    <a:pt x="800" y="89"/>
                  </a:cubicBezTo>
                  <a:cubicBezTo>
                    <a:pt x="801" y="90"/>
                    <a:pt x="801" y="90"/>
                    <a:pt x="801" y="90"/>
                  </a:cubicBezTo>
                  <a:cubicBezTo>
                    <a:pt x="801" y="90"/>
                    <a:pt x="801" y="90"/>
                    <a:pt x="801" y="90"/>
                  </a:cubicBezTo>
                  <a:cubicBezTo>
                    <a:pt x="800" y="88"/>
                    <a:pt x="800" y="88"/>
                    <a:pt x="800" y="88"/>
                  </a:cubicBezTo>
                  <a:cubicBezTo>
                    <a:pt x="800" y="86"/>
                    <a:pt x="800" y="86"/>
                    <a:pt x="800" y="86"/>
                  </a:cubicBezTo>
                  <a:cubicBezTo>
                    <a:pt x="799" y="85"/>
                    <a:pt x="799" y="85"/>
                    <a:pt x="799" y="85"/>
                  </a:cubicBezTo>
                  <a:cubicBezTo>
                    <a:pt x="798" y="86"/>
                    <a:pt x="798" y="86"/>
                    <a:pt x="798" y="86"/>
                  </a:cubicBezTo>
                  <a:cubicBezTo>
                    <a:pt x="796" y="87"/>
                    <a:pt x="796" y="87"/>
                    <a:pt x="796" y="87"/>
                  </a:cubicBezTo>
                  <a:cubicBezTo>
                    <a:pt x="796" y="86"/>
                    <a:pt x="796" y="86"/>
                    <a:pt x="796" y="86"/>
                  </a:cubicBezTo>
                  <a:cubicBezTo>
                    <a:pt x="797" y="85"/>
                    <a:pt x="797" y="85"/>
                    <a:pt x="797" y="85"/>
                  </a:cubicBezTo>
                  <a:cubicBezTo>
                    <a:pt x="796" y="83"/>
                    <a:pt x="796" y="83"/>
                    <a:pt x="796" y="83"/>
                  </a:cubicBezTo>
                  <a:cubicBezTo>
                    <a:pt x="794" y="82"/>
                    <a:pt x="794" y="82"/>
                    <a:pt x="794" y="82"/>
                  </a:cubicBezTo>
                  <a:cubicBezTo>
                    <a:pt x="793" y="80"/>
                    <a:pt x="793" y="80"/>
                    <a:pt x="793" y="80"/>
                  </a:cubicBezTo>
                  <a:cubicBezTo>
                    <a:pt x="792" y="79"/>
                    <a:pt x="792" y="79"/>
                    <a:pt x="792" y="79"/>
                  </a:cubicBezTo>
                  <a:cubicBezTo>
                    <a:pt x="792" y="79"/>
                    <a:pt x="792" y="79"/>
                    <a:pt x="792" y="79"/>
                  </a:cubicBezTo>
                  <a:cubicBezTo>
                    <a:pt x="790" y="80"/>
                    <a:pt x="790" y="80"/>
                    <a:pt x="790" y="80"/>
                  </a:cubicBezTo>
                  <a:cubicBezTo>
                    <a:pt x="790" y="80"/>
                    <a:pt x="790" y="80"/>
                    <a:pt x="790" y="80"/>
                  </a:cubicBezTo>
                  <a:cubicBezTo>
                    <a:pt x="791" y="79"/>
                    <a:pt x="791" y="79"/>
                    <a:pt x="791" y="79"/>
                  </a:cubicBezTo>
                  <a:cubicBezTo>
                    <a:pt x="792" y="77"/>
                    <a:pt x="792" y="77"/>
                    <a:pt x="792" y="77"/>
                  </a:cubicBezTo>
                  <a:cubicBezTo>
                    <a:pt x="794" y="75"/>
                    <a:pt x="794" y="75"/>
                    <a:pt x="794" y="75"/>
                  </a:cubicBezTo>
                  <a:cubicBezTo>
                    <a:pt x="794" y="74"/>
                    <a:pt x="794" y="74"/>
                    <a:pt x="794" y="74"/>
                  </a:cubicBezTo>
                  <a:cubicBezTo>
                    <a:pt x="794" y="75"/>
                    <a:pt x="794" y="75"/>
                    <a:pt x="794" y="75"/>
                  </a:cubicBezTo>
                  <a:cubicBezTo>
                    <a:pt x="795" y="77"/>
                    <a:pt x="795" y="77"/>
                    <a:pt x="795" y="77"/>
                  </a:cubicBezTo>
                  <a:cubicBezTo>
                    <a:pt x="796" y="78"/>
                    <a:pt x="796" y="78"/>
                    <a:pt x="796" y="78"/>
                  </a:cubicBezTo>
                  <a:cubicBezTo>
                    <a:pt x="797" y="77"/>
                    <a:pt x="797" y="77"/>
                    <a:pt x="797" y="77"/>
                  </a:cubicBezTo>
                  <a:cubicBezTo>
                    <a:pt x="796" y="76"/>
                    <a:pt x="796" y="76"/>
                    <a:pt x="796" y="76"/>
                  </a:cubicBezTo>
                  <a:cubicBezTo>
                    <a:pt x="795" y="75"/>
                    <a:pt x="795" y="75"/>
                    <a:pt x="795" y="75"/>
                  </a:cubicBezTo>
                  <a:cubicBezTo>
                    <a:pt x="796" y="75"/>
                    <a:pt x="796" y="75"/>
                    <a:pt x="796" y="75"/>
                  </a:cubicBezTo>
                  <a:cubicBezTo>
                    <a:pt x="797" y="74"/>
                    <a:pt x="797" y="74"/>
                    <a:pt x="797" y="74"/>
                  </a:cubicBezTo>
                  <a:cubicBezTo>
                    <a:pt x="798" y="73"/>
                    <a:pt x="798" y="73"/>
                    <a:pt x="798" y="73"/>
                  </a:cubicBezTo>
                  <a:cubicBezTo>
                    <a:pt x="796" y="73"/>
                    <a:pt x="796" y="73"/>
                    <a:pt x="796" y="73"/>
                  </a:cubicBezTo>
                  <a:cubicBezTo>
                    <a:pt x="797" y="73"/>
                    <a:pt x="797" y="73"/>
                    <a:pt x="797" y="73"/>
                  </a:cubicBezTo>
                  <a:cubicBezTo>
                    <a:pt x="797" y="72"/>
                    <a:pt x="797" y="72"/>
                    <a:pt x="797" y="72"/>
                  </a:cubicBezTo>
                  <a:cubicBezTo>
                    <a:pt x="799" y="72"/>
                    <a:pt x="799" y="72"/>
                    <a:pt x="799" y="72"/>
                  </a:cubicBezTo>
                  <a:cubicBezTo>
                    <a:pt x="800" y="70"/>
                    <a:pt x="800" y="70"/>
                    <a:pt x="800" y="70"/>
                  </a:cubicBezTo>
                  <a:cubicBezTo>
                    <a:pt x="801" y="70"/>
                    <a:pt x="801" y="70"/>
                    <a:pt x="801" y="70"/>
                  </a:cubicBezTo>
                  <a:cubicBezTo>
                    <a:pt x="801" y="71"/>
                    <a:pt x="801" y="71"/>
                    <a:pt x="801" y="71"/>
                  </a:cubicBezTo>
                  <a:cubicBezTo>
                    <a:pt x="802" y="71"/>
                    <a:pt x="802" y="71"/>
                    <a:pt x="802" y="71"/>
                  </a:cubicBezTo>
                  <a:cubicBezTo>
                    <a:pt x="803" y="71"/>
                    <a:pt x="803" y="71"/>
                    <a:pt x="803" y="71"/>
                  </a:cubicBezTo>
                  <a:cubicBezTo>
                    <a:pt x="803" y="72"/>
                    <a:pt x="803" y="72"/>
                    <a:pt x="803" y="72"/>
                  </a:cubicBezTo>
                  <a:cubicBezTo>
                    <a:pt x="804" y="73"/>
                    <a:pt x="804" y="73"/>
                    <a:pt x="804" y="73"/>
                  </a:cubicBezTo>
                  <a:cubicBezTo>
                    <a:pt x="806" y="73"/>
                    <a:pt x="806" y="73"/>
                    <a:pt x="806" y="73"/>
                  </a:cubicBezTo>
                  <a:cubicBezTo>
                    <a:pt x="807" y="73"/>
                    <a:pt x="807" y="73"/>
                    <a:pt x="807" y="73"/>
                  </a:cubicBezTo>
                  <a:cubicBezTo>
                    <a:pt x="811" y="73"/>
                    <a:pt x="811" y="73"/>
                    <a:pt x="811" y="73"/>
                  </a:cubicBezTo>
                  <a:cubicBezTo>
                    <a:pt x="811" y="75"/>
                    <a:pt x="811" y="75"/>
                    <a:pt x="811" y="75"/>
                  </a:cubicBezTo>
                  <a:cubicBezTo>
                    <a:pt x="811" y="75"/>
                    <a:pt x="811" y="75"/>
                    <a:pt x="811" y="75"/>
                  </a:cubicBezTo>
                  <a:cubicBezTo>
                    <a:pt x="812" y="75"/>
                    <a:pt x="812" y="75"/>
                    <a:pt x="812" y="75"/>
                  </a:cubicBezTo>
                  <a:cubicBezTo>
                    <a:pt x="812" y="74"/>
                    <a:pt x="812" y="74"/>
                    <a:pt x="812" y="74"/>
                  </a:cubicBezTo>
                  <a:cubicBezTo>
                    <a:pt x="813" y="74"/>
                    <a:pt x="813" y="74"/>
                    <a:pt x="813" y="74"/>
                  </a:cubicBezTo>
                  <a:cubicBezTo>
                    <a:pt x="813" y="76"/>
                    <a:pt x="813" y="76"/>
                    <a:pt x="813" y="76"/>
                  </a:cubicBezTo>
                  <a:cubicBezTo>
                    <a:pt x="814" y="75"/>
                    <a:pt x="814" y="75"/>
                    <a:pt x="814" y="75"/>
                  </a:cubicBezTo>
                  <a:cubicBezTo>
                    <a:pt x="815" y="74"/>
                    <a:pt x="815" y="74"/>
                    <a:pt x="815" y="74"/>
                  </a:cubicBezTo>
                  <a:cubicBezTo>
                    <a:pt x="816" y="74"/>
                    <a:pt x="816" y="74"/>
                    <a:pt x="816" y="74"/>
                  </a:cubicBezTo>
                  <a:cubicBezTo>
                    <a:pt x="816" y="75"/>
                    <a:pt x="816" y="75"/>
                    <a:pt x="816" y="75"/>
                  </a:cubicBezTo>
                  <a:cubicBezTo>
                    <a:pt x="816" y="76"/>
                    <a:pt x="816" y="76"/>
                    <a:pt x="816" y="76"/>
                  </a:cubicBezTo>
                  <a:cubicBezTo>
                    <a:pt x="815" y="77"/>
                    <a:pt x="815" y="77"/>
                    <a:pt x="815" y="77"/>
                  </a:cubicBezTo>
                  <a:cubicBezTo>
                    <a:pt x="816" y="80"/>
                    <a:pt x="816" y="80"/>
                    <a:pt x="816" y="80"/>
                  </a:cubicBezTo>
                  <a:cubicBezTo>
                    <a:pt x="816" y="82"/>
                    <a:pt x="816" y="82"/>
                    <a:pt x="816" y="82"/>
                  </a:cubicBezTo>
                  <a:cubicBezTo>
                    <a:pt x="816" y="83"/>
                    <a:pt x="816" y="83"/>
                    <a:pt x="816" y="83"/>
                  </a:cubicBezTo>
                  <a:cubicBezTo>
                    <a:pt x="817" y="82"/>
                    <a:pt x="817" y="82"/>
                    <a:pt x="817" y="82"/>
                  </a:cubicBezTo>
                  <a:cubicBezTo>
                    <a:pt x="818" y="84"/>
                    <a:pt x="818" y="84"/>
                    <a:pt x="818" y="84"/>
                  </a:cubicBezTo>
                  <a:cubicBezTo>
                    <a:pt x="820" y="84"/>
                    <a:pt x="820" y="84"/>
                    <a:pt x="820" y="84"/>
                  </a:cubicBezTo>
                  <a:cubicBezTo>
                    <a:pt x="820" y="85"/>
                    <a:pt x="820" y="85"/>
                    <a:pt x="820" y="85"/>
                  </a:cubicBezTo>
                  <a:cubicBezTo>
                    <a:pt x="819" y="86"/>
                    <a:pt x="819" y="86"/>
                    <a:pt x="819" y="86"/>
                  </a:cubicBezTo>
                  <a:cubicBezTo>
                    <a:pt x="817" y="86"/>
                    <a:pt x="817" y="86"/>
                    <a:pt x="817" y="86"/>
                  </a:cubicBezTo>
                  <a:cubicBezTo>
                    <a:pt x="815" y="87"/>
                    <a:pt x="815" y="87"/>
                    <a:pt x="815" y="87"/>
                  </a:cubicBezTo>
                  <a:cubicBezTo>
                    <a:pt x="818" y="87"/>
                    <a:pt x="818" y="87"/>
                    <a:pt x="818" y="87"/>
                  </a:cubicBezTo>
                  <a:cubicBezTo>
                    <a:pt x="819" y="88"/>
                    <a:pt x="819" y="88"/>
                    <a:pt x="819" y="88"/>
                  </a:cubicBezTo>
                  <a:cubicBezTo>
                    <a:pt x="819" y="89"/>
                    <a:pt x="819" y="89"/>
                    <a:pt x="819" y="89"/>
                  </a:cubicBezTo>
                  <a:cubicBezTo>
                    <a:pt x="817" y="90"/>
                    <a:pt x="817" y="90"/>
                    <a:pt x="817" y="90"/>
                  </a:cubicBezTo>
                  <a:cubicBezTo>
                    <a:pt x="816" y="92"/>
                    <a:pt x="816" y="92"/>
                    <a:pt x="816" y="92"/>
                  </a:cubicBezTo>
                  <a:cubicBezTo>
                    <a:pt x="815" y="91"/>
                    <a:pt x="815" y="91"/>
                    <a:pt x="815" y="91"/>
                  </a:cubicBezTo>
                  <a:cubicBezTo>
                    <a:pt x="814" y="92"/>
                    <a:pt x="814" y="92"/>
                    <a:pt x="814" y="92"/>
                  </a:cubicBezTo>
                  <a:cubicBezTo>
                    <a:pt x="812" y="92"/>
                    <a:pt x="812" y="92"/>
                    <a:pt x="812" y="92"/>
                  </a:cubicBezTo>
                  <a:cubicBezTo>
                    <a:pt x="811" y="94"/>
                    <a:pt x="811" y="94"/>
                    <a:pt x="811" y="94"/>
                  </a:cubicBezTo>
                  <a:cubicBezTo>
                    <a:pt x="813" y="93"/>
                    <a:pt x="813" y="93"/>
                    <a:pt x="813" y="93"/>
                  </a:cubicBezTo>
                  <a:cubicBezTo>
                    <a:pt x="814" y="94"/>
                    <a:pt x="814" y="94"/>
                    <a:pt x="814" y="94"/>
                  </a:cubicBezTo>
                  <a:cubicBezTo>
                    <a:pt x="814" y="95"/>
                    <a:pt x="814" y="95"/>
                    <a:pt x="814" y="95"/>
                  </a:cubicBezTo>
                  <a:cubicBezTo>
                    <a:pt x="815" y="94"/>
                    <a:pt x="815" y="94"/>
                    <a:pt x="815" y="94"/>
                  </a:cubicBezTo>
                  <a:cubicBezTo>
                    <a:pt x="816" y="94"/>
                    <a:pt x="816" y="94"/>
                    <a:pt x="816" y="94"/>
                  </a:cubicBezTo>
                  <a:cubicBezTo>
                    <a:pt x="816" y="95"/>
                    <a:pt x="816" y="95"/>
                    <a:pt x="816" y="95"/>
                  </a:cubicBezTo>
                  <a:cubicBezTo>
                    <a:pt x="817" y="96"/>
                    <a:pt x="817" y="96"/>
                    <a:pt x="817" y="96"/>
                  </a:cubicBezTo>
                  <a:cubicBezTo>
                    <a:pt x="816" y="97"/>
                    <a:pt x="816" y="97"/>
                    <a:pt x="816" y="97"/>
                  </a:cubicBezTo>
                  <a:cubicBezTo>
                    <a:pt x="816" y="99"/>
                    <a:pt x="816" y="99"/>
                    <a:pt x="816" y="99"/>
                  </a:cubicBezTo>
                  <a:cubicBezTo>
                    <a:pt x="817" y="97"/>
                    <a:pt x="817" y="97"/>
                    <a:pt x="817" y="97"/>
                  </a:cubicBezTo>
                  <a:cubicBezTo>
                    <a:pt x="819" y="97"/>
                    <a:pt x="819" y="97"/>
                    <a:pt x="819" y="97"/>
                  </a:cubicBezTo>
                  <a:cubicBezTo>
                    <a:pt x="821" y="99"/>
                    <a:pt x="821" y="99"/>
                    <a:pt x="821" y="99"/>
                  </a:cubicBezTo>
                  <a:cubicBezTo>
                    <a:pt x="820" y="100"/>
                    <a:pt x="820" y="100"/>
                    <a:pt x="820" y="100"/>
                  </a:cubicBezTo>
                  <a:cubicBezTo>
                    <a:pt x="821" y="101"/>
                    <a:pt x="821" y="101"/>
                    <a:pt x="821" y="101"/>
                  </a:cubicBezTo>
                  <a:cubicBezTo>
                    <a:pt x="820" y="102"/>
                    <a:pt x="820" y="102"/>
                    <a:pt x="820" y="102"/>
                  </a:cubicBezTo>
                  <a:cubicBezTo>
                    <a:pt x="821" y="103"/>
                    <a:pt x="821" y="103"/>
                    <a:pt x="821" y="103"/>
                  </a:cubicBezTo>
                  <a:cubicBezTo>
                    <a:pt x="821" y="105"/>
                    <a:pt x="821" y="105"/>
                    <a:pt x="821" y="105"/>
                  </a:cubicBezTo>
                  <a:cubicBezTo>
                    <a:pt x="820" y="105"/>
                    <a:pt x="820" y="105"/>
                    <a:pt x="820" y="105"/>
                  </a:cubicBezTo>
                  <a:cubicBezTo>
                    <a:pt x="819" y="106"/>
                    <a:pt x="819" y="106"/>
                    <a:pt x="819" y="106"/>
                  </a:cubicBezTo>
                  <a:cubicBezTo>
                    <a:pt x="820" y="107"/>
                    <a:pt x="820" y="107"/>
                    <a:pt x="820" y="107"/>
                  </a:cubicBezTo>
                  <a:cubicBezTo>
                    <a:pt x="820" y="106"/>
                    <a:pt x="820" y="106"/>
                    <a:pt x="820" y="106"/>
                  </a:cubicBezTo>
                  <a:cubicBezTo>
                    <a:pt x="821" y="106"/>
                    <a:pt x="821" y="106"/>
                    <a:pt x="821" y="106"/>
                  </a:cubicBezTo>
                  <a:cubicBezTo>
                    <a:pt x="822" y="106"/>
                    <a:pt x="822" y="106"/>
                    <a:pt x="822" y="106"/>
                  </a:cubicBezTo>
                  <a:cubicBezTo>
                    <a:pt x="822" y="108"/>
                    <a:pt x="822" y="108"/>
                    <a:pt x="822" y="108"/>
                  </a:cubicBezTo>
                  <a:cubicBezTo>
                    <a:pt x="823" y="108"/>
                    <a:pt x="823" y="108"/>
                    <a:pt x="823" y="108"/>
                  </a:cubicBezTo>
                  <a:cubicBezTo>
                    <a:pt x="824" y="109"/>
                    <a:pt x="824" y="109"/>
                    <a:pt x="824" y="109"/>
                  </a:cubicBezTo>
                  <a:cubicBezTo>
                    <a:pt x="824" y="108"/>
                    <a:pt x="824" y="108"/>
                    <a:pt x="824" y="108"/>
                  </a:cubicBezTo>
                  <a:cubicBezTo>
                    <a:pt x="824" y="107"/>
                    <a:pt x="824" y="107"/>
                    <a:pt x="824" y="107"/>
                  </a:cubicBezTo>
                  <a:cubicBezTo>
                    <a:pt x="825" y="107"/>
                    <a:pt x="825" y="107"/>
                    <a:pt x="825" y="107"/>
                  </a:cubicBezTo>
                  <a:cubicBezTo>
                    <a:pt x="827" y="108"/>
                    <a:pt x="827" y="108"/>
                    <a:pt x="827" y="108"/>
                  </a:cubicBezTo>
                  <a:cubicBezTo>
                    <a:pt x="827" y="109"/>
                    <a:pt x="827" y="109"/>
                    <a:pt x="827" y="109"/>
                  </a:cubicBezTo>
                  <a:cubicBezTo>
                    <a:pt x="826" y="110"/>
                    <a:pt x="826" y="110"/>
                    <a:pt x="826" y="110"/>
                  </a:cubicBezTo>
                  <a:cubicBezTo>
                    <a:pt x="825" y="109"/>
                    <a:pt x="825" y="109"/>
                    <a:pt x="825" y="109"/>
                  </a:cubicBezTo>
                  <a:cubicBezTo>
                    <a:pt x="824" y="110"/>
                    <a:pt x="824" y="110"/>
                    <a:pt x="824" y="110"/>
                  </a:cubicBezTo>
                  <a:cubicBezTo>
                    <a:pt x="825" y="111"/>
                    <a:pt x="825" y="111"/>
                    <a:pt x="825" y="111"/>
                  </a:cubicBezTo>
                  <a:cubicBezTo>
                    <a:pt x="826" y="111"/>
                    <a:pt x="826" y="111"/>
                    <a:pt x="826" y="111"/>
                  </a:cubicBezTo>
                  <a:cubicBezTo>
                    <a:pt x="827" y="112"/>
                    <a:pt x="827" y="112"/>
                    <a:pt x="827" y="112"/>
                  </a:cubicBezTo>
                  <a:cubicBezTo>
                    <a:pt x="827" y="113"/>
                    <a:pt x="827" y="113"/>
                    <a:pt x="827" y="113"/>
                  </a:cubicBezTo>
                  <a:cubicBezTo>
                    <a:pt x="825" y="114"/>
                    <a:pt x="825" y="114"/>
                    <a:pt x="825" y="114"/>
                  </a:cubicBezTo>
                  <a:cubicBezTo>
                    <a:pt x="824" y="112"/>
                    <a:pt x="824" y="112"/>
                    <a:pt x="824" y="112"/>
                  </a:cubicBezTo>
                  <a:cubicBezTo>
                    <a:pt x="823" y="112"/>
                    <a:pt x="823" y="112"/>
                    <a:pt x="823" y="112"/>
                  </a:cubicBezTo>
                  <a:cubicBezTo>
                    <a:pt x="824" y="114"/>
                    <a:pt x="824" y="114"/>
                    <a:pt x="824" y="114"/>
                  </a:cubicBezTo>
                  <a:cubicBezTo>
                    <a:pt x="823" y="115"/>
                    <a:pt x="823" y="115"/>
                    <a:pt x="823" y="115"/>
                  </a:cubicBezTo>
                  <a:cubicBezTo>
                    <a:pt x="823" y="115"/>
                    <a:pt x="823" y="115"/>
                    <a:pt x="823" y="115"/>
                  </a:cubicBezTo>
                  <a:cubicBezTo>
                    <a:pt x="822" y="114"/>
                    <a:pt x="822" y="114"/>
                    <a:pt x="822" y="114"/>
                  </a:cubicBezTo>
                  <a:cubicBezTo>
                    <a:pt x="821" y="114"/>
                    <a:pt x="821" y="114"/>
                    <a:pt x="821" y="114"/>
                  </a:cubicBezTo>
                  <a:cubicBezTo>
                    <a:pt x="820" y="114"/>
                    <a:pt x="820" y="114"/>
                    <a:pt x="820" y="114"/>
                  </a:cubicBezTo>
                  <a:cubicBezTo>
                    <a:pt x="818" y="114"/>
                    <a:pt x="818" y="114"/>
                    <a:pt x="818" y="114"/>
                  </a:cubicBezTo>
                  <a:cubicBezTo>
                    <a:pt x="816" y="114"/>
                    <a:pt x="816" y="114"/>
                    <a:pt x="816" y="114"/>
                  </a:cubicBezTo>
                  <a:cubicBezTo>
                    <a:pt x="815" y="114"/>
                    <a:pt x="815" y="114"/>
                    <a:pt x="815" y="114"/>
                  </a:cubicBezTo>
                  <a:cubicBezTo>
                    <a:pt x="816" y="113"/>
                    <a:pt x="816" y="113"/>
                    <a:pt x="816" y="113"/>
                  </a:cubicBezTo>
                  <a:cubicBezTo>
                    <a:pt x="815" y="113"/>
                    <a:pt x="815" y="113"/>
                    <a:pt x="815" y="113"/>
                  </a:cubicBezTo>
                  <a:cubicBezTo>
                    <a:pt x="814" y="112"/>
                    <a:pt x="814" y="112"/>
                    <a:pt x="814" y="112"/>
                  </a:cubicBezTo>
                  <a:cubicBezTo>
                    <a:pt x="814" y="114"/>
                    <a:pt x="814" y="114"/>
                    <a:pt x="814" y="114"/>
                  </a:cubicBezTo>
                  <a:cubicBezTo>
                    <a:pt x="814" y="114"/>
                    <a:pt x="814" y="114"/>
                    <a:pt x="814" y="114"/>
                  </a:cubicBezTo>
                  <a:cubicBezTo>
                    <a:pt x="813" y="114"/>
                    <a:pt x="813" y="114"/>
                    <a:pt x="813" y="114"/>
                  </a:cubicBezTo>
                  <a:cubicBezTo>
                    <a:pt x="814" y="115"/>
                    <a:pt x="814" y="115"/>
                    <a:pt x="814" y="115"/>
                  </a:cubicBezTo>
                  <a:cubicBezTo>
                    <a:pt x="813" y="117"/>
                    <a:pt x="813" y="117"/>
                    <a:pt x="813" y="117"/>
                  </a:cubicBezTo>
                  <a:cubicBezTo>
                    <a:pt x="813" y="117"/>
                    <a:pt x="813" y="117"/>
                    <a:pt x="813" y="117"/>
                  </a:cubicBezTo>
                  <a:cubicBezTo>
                    <a:pt x="813" y="116"/>
                    <a:pt x="813" y="116"/>
                    <a:pt x="813" y="116"/>
                  </a:cubicBezTo>
                  <a:cubicBezTo>
                    <a:pt x="812" y="116"/>
                    <a:pt x="812" y="116"/>
                    <a:pt x="812" y="116"/>
                  </a:cubicBezTo>
                  <a:cubicBezTo>
                    <a:pt x="810" y="116"/>
                    <a:pt x="810" y="116"/>
                    <a:pt x="810" y="116"/>
                  </a:cubicBezTo>
                  <a:cubicBezTo>
                    <a:pt x="809" y="116"/>
                    <a:pt x="809" y="116"/>
                    <a:pt x="809" y="116"/>
                  </a:cubicBezTo>
                  <a:cubicBezTo>
                    <a:pt x="809" y="115"/>
                    <a:pt x="809" y="115"/>
                    <a:pt x="809" y="115"/>
                  </a:cubicBezTo>
                  <a:cubicBezTo>
                    <a:pt x="808" y="114"/>
                    <a:pt x="808" y="114"/>
                    <a:pt x="808" y="114"/>
                  </a:cubicBezTo>
                  <a:cubicBezTo>
                    <a:pt x="808" y="113"/>
                    <a:pt x="808" y="113"/>
                    <a:pt x="808" y="113"/>
                  </a:cubicBezTo>
                  <a:cubicBezTo>
                    <a:pt x="805" y="111"/>
                    <a:pt x="805" y="111"/>
                    <a:pt x="805" y="111"/>
                  </a:cubicBezTo>
                  <a:cubicBezTo>
                    <a:pt x="805" y="111"/>
                    <a:pt x="805" y="111"/>
                    <a:pt x="805" y="111"/>
                  </a:cubicBezTo>
                  <a:cubicBezTo>
                    <a:pt x="805" y="110"/>
                    <a:pt x="805" y="110"/>
                    <a:pt x="805" y="110"/>
                  </a:cubicBezTo>
                  <a:cubicBezTo>
                    <a:pt x="803" y="109"/>
                    <a:pt x="803" y="109"/>
                    <a:pt x="803" y="109"/>
                  </a:cubicBezTo>
                  <a:cubicBezTo>
                    <a:pt x="802" y="111"/>
                    <a:pt x="802" y="111"/>
                    <a:pt x="802" y="111"/>
                  </a:cubicBezTo>
                  <a:cubicBezTo>
                    <a:pt x="800" y="111"/>
                    <a:pt x="800" y="111"/>
                    <a:pt x="800" y="111"/>
                  </a:cubicBezTo>
                  <a:cubicBezTo>
                    <a:pt x="799" y="112"/>
                    <a:pt x="799" y="112"/>
                    <a:pt x="799" y="112"/>
                  </a:cubicBezTo>
                  <a:cubicBezTo>
                    <a:pt x="799" y="113"/>
                    <a:pt x="799" y="113"/>
                    <a:pt x="799" y="113"/>
                  </a:cubicBezTo>
                  <a:cubicBezTo>
                    <a:pt x="798" y="111"/>
                    <a:pt x="798" y="111"/>
                    <a:pt x="798" y="111"/>
                  </a:cubicBezTo>
                  <a:cubicBezTo>
                    <a:pt x="798" y="110"/>
                    <a:pt x="798" y="110"/>
                    <a:pt x="798" y="110"/>
                  </a:cubicBezTo>
                  <a:cubicBezTo>
                    <a:pt x="798" y="111"/>
                    <a:pt x="798" y="111"/>
                    <a:pt x="798" y="111"/>
                  </a:cubicBezTo>
                  <a:cubicBezTo>
                    <a:pt x="798" y="113"/>
                    <a:pt x="798" y="113"/>
                    <a:pt x="798" y="113"/>
                  </a:cubicBezTo>
                  <a:cubicBezTo>
                    <a:pt x="798" y="115"/>
                    <a:pt x="798" y="115"/>
                    <a:pt x="798" y="115"/>
                  </a:cubicBezTo>
                  <a:cubicBezTo>
                    <a:pt x="798" y="116"/>
                    <a:pt x="798" y="116"/>
                    <a:pt x="798" y="116"/>
                  </a:cubicBezTo>
                  <a:cubicBezTo>
                    <a:pt x="796" y="120"/>
                    <a:pt x="796" y="120"/>
                    <a:pt x="796" y="120"/>
                  </a:cubicBezTo>
                  <a:cubicBezTo>
                    <a:pt x="794" y="119"/>
                    <a:pt x="794" y="119"/>
                    <a:pt x="794" y="119"/>
                  </a:cubicBezTo>
                  <a:cubicBezTo>
                    <a:pt x="794" y="117"/>
                    <a:pt x="794" y="117"/>
                    <a:pt x="794" y="117"/>
                  </a:cubicBezTo>
                  <a:cubicBezTo>
                    <a:pt x="793" y="117"/>
                    <a:pt x="793" y="117"/>
                    <a:pt x="793" y="117"/>
                  </a:cubicBezTo>
                  <a:cubicBezTo>
                    <a:pt x="792" y="117"/>
                    <a:pt x="792" y="117"/>
                    <a:pt x="792" y="117"/>
                  </a:cubicBezTo>
                  <a:cubicBezTo>
                    <a:pt x="789" y="115"/>
                    <a:pt x="789" y="115"/>
                    <a:pt x="789" y="115"/>
                  </a:cubicBezTo>
                  <a:cubicBezTo>
                    <a:pt x="789" y="114"/>
                    <a:pt x="789" y="114"/>
                    <a:pt x="789" y="114"/>
                  </a:cubicBezTo>
                  <a:cubicBezTo>
                    <a:pt x="789" y="111"/>
                    <a:pt x="789" y="111"/>
                    <a:pt x="789" y="111"/>
                  </a:cubicBezTo>
                  <a:cubicBezTo>
                    <a:pt x="787" y="111"/>
                    <a:pt x="787" y="111"/>
                    <a:pt x="787" y="111"/>
                  </a:cubicBezTo>
                  <a:cubicBezTo>
                    <a:pt x="787" y="110"/>
                    <a:pt x="787" y="110"/>
                    <a:pt x="787" y="110"/>
                  </a:cubicBezTo>
                  <a:cubicBezTo>
                    <a:pt x="786" y="109"/>
                    <a:pt x="786" y="109"/>
                    <a:pt x="786" y="109"/>
                  </a:cubicBezTo>
                  <a:cubicBezTo>
                    <a:pt x="786" y="110"/>
                    <a:pt x="786" y="110"/>
                    <a:pt x="786" y="110"/>
                  </a:cubicBezTo>
                  <a:cubicBezTo>
                    <a:pt x="786" y="111"/>
                    <a:pt x="786" y="111"/>
                    <a:pt x="786" y="111"/>
                  </a:cubicBezTo>
                  <a:cubicBezTo>
                    <a:pt x="786" y="112"/>
                    <a:pt x="786" y="112"/>
                    <a:pt x="786" y="112"/>
                  </a:cubicBezTo>
                  <a:cubicBezTo>
                    <a:pt x="787" y="112"/>
                    <a:pt x="787" y="112"/>
                    <a:pt x="787" y="112"/>
                  </a:cubicBezTo>
                  <a:cubicBezTo>
                    <a:pt x="786" y="113"/>
                    <a:pt x="786" y="113"/>
                    <a:pt x="786" y="113"/>
                  </a:cubicBezTo>
                  <a:cubicBezTo>
                    <a:pt x="784" y="112"/>
                    <a:pt x="784" y="112"/>
                    <a:pt x="784" y="112"/>
                  </a:cubicBezTo>
                  <a:cubicBezTo>
                    <a:pt x="783" y="111"/>
                    <a:pt x="783" y="111"/>
                    <a:pt x="783" y="111"/>
                  </a:cubicBezTo>
                  <a:cubicBezTo>
                    <a:pt x="783" y="111"/>
                    <a:pt x="783" y="111"/>
                    <a:pt x="783" y="111"/>
                  </a:cubicBezTo>
                  <a:cubicBezTo>
                    <a:pt x="783" y="112"/>
                    <a:pt x="783" y="112"/>
                    <a:pt x="783" y="112"/>
                  </a:cubicBezTo>
                  <a:cubicBezTo>
                    <a:pt x="783" y="113"/>
                    <a:pt x="783" y="113"/>
                    <a:pt x="783" y="113"/>
                  </a:cubicBezTo>
                  <a:cubicBezTo>
                    <a:pt x="783" y="113"/>
                    <a:pt x="783" y="113"/>
                    <a:pt x="783" y="113"/>
                  </a:cubicBezTo>
                  <a:cubicBezTo>
                    <a:pt x="785" y="113"/>
                    <a:pt x="785" y="113"/>
                    <a:pt x="785" y="113"/>
                  </a:cubicBezTo>
                  <a:cubicBezTo>
                    <a:pt x="786" y="114"/>
                    <a:pt x="786" y="114"/>
                    <a:pt x="786" y="114"/>
                  </a:cubicBezTo>
                  <a:cubicBezTo>
                    <a:pt x="785" y="116"/>
                    <a:pt x="785" y="116"/>
                    <a:pt x="785" y="116"/>
                  </a:cubicBezTo>
                  <a:cubicBezTo>
                    <a:pt x="783" y="116"/>
                    <a:pt x="783" y="116"/>
                    <a:pt x="783" y="116"/>
                  </a:cubicBezTo>
                  <a:cubicBezTo>
                    <a:pt x="783" y="117"/>
                    <a:pt x="783" y="117"/>
                    <a:pt x="783" y="117"/>
                  </a:cubicBezTo>
                  <a:cubicBezTo>
                    <a:pt x="784" y="117"/>
                    <a:pt x="784" y="117"/>
                    <a:pt x="784" y="117"/>
                  </a:cubicBezTo>
                  <a:cubicBezTo>
                    <a:pt x="787" y="121"/>
                    <a:pt x="787" y="121"/>
                    <a:pt x="787" y="121"/>
                  </a:cubicBezTo>
                  <a:cubicBezTo>
                    <a:pt x="790" y="122"/>
                    <a:pt x="790" y="122"/>
                    <a:pt x="790" y="122"/>
                  </a:cubicBezTo>
                  <a:cubicBezTo>
                    <a:pt x="791" y="121"/>
                    <a:pt x="791" y="121"/>
                    <a:pt x="791" y="121"/>
                  </a:cubicBezTo>
                  <a:cubicBezTo>
                    <a:pt x="793" y="122"/>
                    <a:pt x="793" y="122"/>
                    <a:pt x="793" y="122"/>
                  </a:cubicBezTo>
                  <a:cubicBezTo>
                    <a:pt x="793" y="124"/>
                    <a:pt x="793" y="124"/>
                    <a:pt x="793" y="124"/>
                  </a:cubicBezTo>
                  <a:cubicBezTo>
                    <a:pt x="793" y="124"/>
                    <a:pt x="793" y="124"/>
                    <a:pt x="793" y="124"/>
                  </a:cubicBezTo>
                  <a:cubicBezTo>
                    <a:pt x="792" y="122"/>
                    <a:pt x="792" y="122"/>
                    <a:pt x="792" y="122"/>
                  </a:cubicBezTo>
                  <a:cubicBezTo>
                    <a:pt x="791" y="122"/>
                    <a:pt x="791" y="122"/>
                    <a:pt x="791" y="122"/>
                  </a:cubicBezTo>
                  <a:cubicBezTo>
                    <a:pt x="792" y="124"/>
                    <a:pt x="792" y="124"/>
                    <a:pt x="792" y="124"/>
                  </a:cubicBezTo>
                  <a:cubicBezTo>
                    <a:pt x="794" y="126"/>
                    <a:pt x="794" y="126"/>
                    <a:pt x="794" y="126"/>
                  </a:cubicBezTo>
                  <a:cubicBezTo>
                    <a:pt x="794" y="127"/>
                    <a:pt x="794" y="127"/>
                    <a:pt x="794" y="127"/>
                  </a:cubicBezTo>
                  <a:cubicBezTo>
                    <a:pt x="796" y="129"/>
                    <a:pt x="796" y="129"/>
                    <a:pt x="796" y="129"/>
                  </a:cubicBezTo>
                  <a:cubicBezTo>
                    <a:pt x="796" y="131"/>
                    <a:pt x="796" y="131"/>
                    <a:pt x="796" y="131"/>
                  </a:cubicBezTo>
                  <a:cubicBezTo>
                    <a:pt x="795" y="135"/>
                    <a:pt x="795" y="135"/>
                    <a:pt x="795" y="135"/>
                  </a:cubicBezTo>
                  <a:cubicBezTo>
                    <a:pt x="795" y="138"/>
                    <a:pt x="795" y="138"/>
                    <a:pt x="795" y="138"/>
                  </a:cubicBezTo>
                  <a:cubicBezTo>
                    <a:pt x="795" y="140"/>
                    <a:pt x="795" y="140"/>
                    <a:pt x="795" y="140"/>
                  </a:cubicBezTo>
                  <a:cubicBezTo>
                    <a:pt x="796" y="140"/>
                    <a:pt x="796" y="140"/>
                    <a:pt x="796" y="140"/>
                  </a:cubicBezTo>
                  <a:cubicBezTo>
                    <a:pt x="794" y="143"/>
                    <a:pt x="794" y="143"/>
                    <a:pt x="794" y="143"/>
                  </a:cubicBezTo>
                  <a:cubicBezTo>
                    <a:pt x="794" y="144"/>
                    <a:pt x="794" y="144"/>
                    <a:pt x="794" y="144"/>
                  </a:cubicBezTo>
                  <a:cubicBezTo>
                    <a:pt x="793" y="145"/>
                    <a:pt x="793" y="145"/>
                    <a:pt x="793" y="145"/>
                  </a:cubicBezTo>
                  <a:cubicBezTo>
                    <a:pt x="793" y="144"/>
                    <a:pt x="793" y="144"/>
                    <a:pt x="793" y="144"/>
                  </a:cubicBezTo>
                  <a:cubicBezTo>
                    <a:pt x="793" y="143"/>
                    <a:pt x="793" y="143"/>
                    <a:pt x="793" y="143"/>
                  </a:cubicBezTo>
                  <a:cubicBezTo>
                    <a:pt x="790" y="146"/>
                    <a:pt x="790" y="146"/>
                    <a:pt x="790" y="146"/>
                  </a:cubicBezTo>
                  <a:cubicBezTo>
                    <a:pt x="789" y="145"/>
                    <a:pt x="789" y="145"/>
                    <a:pt x="789" y="145"/>
                  </a:cubicBezTo>
                  <a:cubicBezTo>
                    <a:pt x="788" y="146"/>
                    <a:pt x="788" y="146"/>
                    <a:pt x="788" y="146"/>
                  </a:cubicBezTo>
                  <a:cubicBezTo>
                    <a:pt x="787" y="145"/>
                    <a:pt x="787" y="145"/>
                    <a:pt x="787" y="145"/>
                  </a:cubicBezTo>
                  <a:cubicBezTo>
                    <a:pt x="786" y="144"/>
                    <a:pt x="786" y="144"/>
                    <a:pt x="786" y="144"/>
                  </a:cubicBezTo>
                  <a:cubicBezTo>
                    <a:pt x="785" y="144"/>
                    <a:pt x="785" y="144"/>
                    <a:pt x="785" y="144"/>
                  </a:cubicBezTo>
                  <a:cubicBezTo>
                    <a:pt x="783" y="142"/>
                    <a:pt x="783" y="142"/>
                    <a:pt x="783" y="142"/>
                  </a:cubicBezTo>
                  <a:cubicBezTo>
                    <a:pt x="782" y="141"/>
                    <a:pt x="782" y="141"/>
                    <a:pt x="782" y="141"/>
                  </a:cubicBezTo>
                  <a:cubicBezTo>
                    <a:pt x="780" y="141"/>
                    <a:pt x="780" y="141"/>
                    <a:pt x="780" y="141"/>
                  </a:cubicBezTo>
                  <a:cubicBezTo>
                    <a:pt x="779" y="140"/>
                    <a:pt x="779" y="140"/>
                    <a:pt x="779" y="140"/>
                  </a:cubicBezTo>
                  <a:cubicBezTo>
                    <a:pt x="778" y="141"/>
                    <a:pt x="778" y="141"/>
                    <a:pt x="778" y="141"/>
                  </a:cubicBezTo>
                  <a:cubicBezTo>
                    <a:pt x="777" y="142"/>
                    <a:pt x="777" y="142"/>
                    <a:pt x="777" y="142"/>
                  </a:cubicBezTo>
                  <a:cubicBezTo>
                    <a:pt x="776" y="142"/>
                    <a:pt x="776" y="142"/>
                    <a:pt x="776" y="142"/>
                  </a:cubicBezTo>
                  <a:cubicBezTo>
                    <a:pt x="777" y="143"/>
                    <a:pt x="777" y="143"/>
                    <a:pt x="777" y="143"/>
                  </a:cubicBezTo>
                  <a:cubicBezTo>
                    <a:pt x="779" y="143"/>
                    <a:pt x="779" y="143"/>
                    <a:pt x="779" y="143"/>
                  </a:cubicBezTo>
                  <a:cubicBezTo>
                    <a:pt x="779" y="141"/>
                    <a:pt x="779" y="141"/>
                    <a:pt x="779" y="141"/>
                  </a:cubicBezTo>
                  <a:cubicBezTo>
                    <a:pt x="783" y="143"/>
                    <a:pt x="783" y="143"/>
                    <a:pt x="783" y="143"/>
                  </a:cubicBezTo>
                  <a:cubicBezTo>
                    <a:pt x="783" y="144"/>
                    <a:pt x="783" y="144"/>
                    <a:pt x="783" y="144"/>
                  </a:cubicBezTo>
                  <a:cubicBezTo>
                    <a:pt x="782" y="145"/>
                    <a:pt x="782" y="145"/>
                    <a:pt x="782" y="145"/>
                  </a:cubicBezTo>
                  <a:cubicBezTo>
                    <a:pt x="781" y="144"/>
                    <a:pt x="781" y="144"/>
                    <a:pt x="781" y="144"/>
                  </a:cubicBezTo>
                  <a:cubicBezTo>
                    <a:pt x="779" y="144"/>
                    <a:pt x="779" y="144"/>
                    <a:pt x="779" y="144"/>
                  </a:cubicBezTo>
                  <a:cubicBezTo>
                    <a:pt x="779" y="146"/>
                    <a:pt x="779" y="146"/>
                    <a:pt x="779" y="146"/>
                  </a:cubicBezTo>
                  <a:cubicBezTo>
                    <a:pt x="778" y="144"/>
                    <a:pt x="778" y="144"/>
                    <a:pt x="778" y="144"/>
                  </a:cubicBezTo>
                  <a:cubicBezTo>
                    <a:pt x="777" y="145"/>
                    <a:pt x="777" y="145"/>
                    <a:pt x="777" y="145"/>
                  </a:cubicBezTo>
                  <a:cubicBezTo>
                    <a:pt x="777" y="145"/>
                    <a:pt x="777" y="145"/>
                    <a:pt x="777" y="145"/>
                  </a:cubicBezTo>
                  <a:cubicBezTo>
                    <a:pt x="778" y="146"/>
                    <a:pt x="778" y="146"/>
                    <a:pt x="778" y="146"/>
                  </a:cubicBezTo>
                  <a:cubicBezTo>
                    <a:pt x="780" y="147"/>
                    <a:pt x="780" y="147"/>
                    <a:pt x="780" y="147"/>
                  </a:cubicBezTo>
                  <a:cubicBezTo>
                    <a:pt x="779" y="149"/>
                    <a:pt x="779" y="149"/>
                    <a:pt x="779" y="149"/>
                  </a:cubicBezTo>
                  <a:cubicBezTo>
                    <a:pt x="780" y="151"/>
                    <a:pt x="780" y="151"/>
                    <a:pt x="780" y="151"/>
                  </a:cubicBezTo>
                  <a:cubicBezTo>
                    <a:pt x="781" y="152"/>
                    <a:pt x="781" y="152"/>
                    <a:pt x="781" y="152"/>
                  </a:cubicBezTo>
                  <a:cubicBezTo>
                    <a:pt x="781" y="151"/>
                    <a:pt x="781" y="151"/>
                    <a:pt x="781" y="151"/>
                  </a:cubicBezTo>
                  <a:cubicBezTo>
                    <a:pt x="781" y="149"/>
                    <a:pt x="781" y="149"/>
                    <a:pt x="781" y="149"/>
                  </a:cubicBezTo>
                  <a:cubicBezTo>
                    <a:pt x="782" y="148"/>
                    <a:pt x="782" y="148"/>
                    <a:pt x="782" y="148"/>
                  </a:cubicBezTo>
                  <a:cubicBezTo>
                    <a:pt x="783" y="148"/>
                    <a:pt x="783" y="148"/>
                    <a:pt x="783" y="148"/>
                  </a:cubicBezTo>
                  <a:cubicBezTo>
                    <a:pt x="783" y="148"/>
                    <a:pt x="783" y="148"/>
                    <a:pt x="783" y="148"/>
                  </a:cubicBezTo>
                  <a:cubicBezTo>
                    <a:pt x="785" y="146"/>
                    <a:pt x="785" y="146"/>
                    <a:pt x="785" y="146"/>
                  </a:cubicBezTo>
                  <a:cubicBezTo>
                    <a:pt x="786" y="146"/>
                    <a:pt x="786" y="146"/>
                    <a:pt x="786" y="146"/>
                  </a:cubicBezTo>
                  <a:cubicBezTo>
                    <a:pt x="787" y="146"/>
                    <a:pt x="787" y="146"/>
                    <a:pt x="787" y="146"/>
                  </a:cubicBezTo>
                  <a:cubicBezTo>
                    <a:pt x="787" y="147"/>
                    <a:pt x="787" y="147"/>
                    <a:pt x="787" y="147"/>
                  </a:cubicBezTo>
                  <a:cubicBezTo>
                    <a:pt x="788" y="149"/>
                    <a:pt x="788" y="149"/>
                    <a:pt x="788" y="149"/>
                  </a:cubicBezTo>
                  <a:cubicBezTo>
                    <a:pt x="790" y="150"/>
                    <a:pt x="790" y="150"/>
                    <a:pt x="790" y="150"/>
                  </a:cubicBezTo>
                  <a:cubicBezTo>
                    <a:pt x="791" y="151"/>
                    <a:pt x="791" y="151"/>
                    <a:pt x="791" y="151"/>
                  </a:cubicBezTo>
                  <a:cubicBezTo>
                    <a:pt x="793" y="151"/>
                    <a:pt x="793" y="151"/>
                    <a:pt x="793" y="151"/>
                  </a:cubicBezTo>
                  <a:cubicBezTo>
                    <a:pt x="794" y="150"/>
                    <a:pt x="794" y="150"/>
                    <a:pt x="794" y="150"/>
                  </a:cubicBezTo>
                  <a:cubicBezTo>
                    <a:pt x="793" y="149"/>
                    <a:pt x="793" y="149"/>
                    <a:pt x="793" y="149"/>
                  </a:cubicBezTo>
                  <a:cubicBezTo>
                    <a:pt x="794" y="149"/>
                    <a:pt x="794" y="149"/>
                    <a:pt x="794" y="149"/>
                  </a:cubicBezTo>
                  <a:cubicBezTo>
                    <a:pt x="797" y="152"/>
                    <a:pt x="797" y="152"/>
                    <a:pt x="797" y="152"/>
                  </a:cubicBezTo>
                  <a:cubicBezTo>
                    <a:pt x="798" y="153"/>
                    <a:pt x="798" y="153"/>
                    <a:pt x="798" y="153"/>
                  </a:cubicBezTo>
                  <a:cubicBezTo>
                    <a:pt x="796" y="153"/>
                    <a:pt x="796" y="153"/>
                    <a:pt x="796" y="153"/>
                  </a:cubicBezTo>
                  <a:cubicBezTo>
                    <a:pt x="796" y="154"/>
                    <a:pt x="796" y="154"/>
                    <a:pt x="796" y="154"/>
                  </a:cubicBezTo>
                  <a:cubicBezTo>
                    <a:pt x="799" y="156"/>
                    <a:pt x="799" y="156"/>
                    <a:pt x="799" y="156"/>
                  </a:cubicBezTo>
                  <a:cubicBezTo>
                    <a:pt x="799" y="156"/>
                    <a:pt x="799" y="156"/>
                    <a:pt x="799" y="156"/>
                  </a:cubicBezTo>
                  <a:cubicBezTo>
                    <a:pt x="799" y="156"/>
                    <a:pt x="799" y="156"/>
                    <a:pt x="799" y="156"/>
                  </a:cubicBezTo>
                  <a:cubicBezTo>
                    <a:pt x="799" y="154"/>
                    <a:pt x="799" y="154"/>
                    <a:pt x="799" y="154"/>
                  </a:cubicBezTo>
                  <a:cubicBezTo>
                    <a:pt x="801" y="155"/>
                    <a:pt x="801" y="155"/>
                    <a:pt x="801" y="155"/>
                  </a:cubicBezTo>
                  <a:cubicBezTo>
                    <a:pt x="804" y="159"/>
                    <a:pt x="804" y="159"/>
                    <a:pt x="804" y="159"/>
                  </a:cubicBezTo>
                  <a:cubicBezTo>
                    <a:pt x="803" y="158"/>
                    <a:pt x="803" y="158"/>
                    <a:pt x="803" y="158"/>
                  </a:cubicBezTo>
                  <a:cubicBezTo>
                    <a:pt x="802" y="158"/>
                    <a:pt x="802" y="158"/>
                    <a:pt x="802" y="158"/>
                  </a:cubicBezTo>
                  <a:cubicBezTo>
                    <a:pt x="802" y="159"/>
                    <a:pt x="802" y="159"/>
                    <a:pt x="802" y="159"/>
                  </a:cubicBezTo>
                  <a:cubicBezTo>
                    <a:pt x="803" y="160"/>
                    <a:pt x="803" y="160"/>
                    <a:pt x="803" y="160"/>
                  </a:cubicBezTo>
                  <a:cubicBezTo>
                    <a:pt x="801" y="161"/>
                    <a:pt x="801" y="161"/>
                    <a:pt x="801" y="161"/>
                  </a:cubicBezTo>
                  <a:cubicBezTo>
                    <a:pt x="801" y="162"/>
                    <a:pt x="801" y="162"/>
                    <a:pt x="801" y="162"/>
                  </a:cubicBezTo>
                  <a:cubicBezTo>
                    <a:pt x="802" y="163"/>
                    <a:pt x="802" y="163"/>
                    <a:pt x="802" y="163"/>
                  </a:cubicBezTo>
                  <a:cubicBezTo>
                    <a:pt x="803" y="163"/>
                    <a:pt x="803" y="163"/>
                    <a:pt x="803" y="163"/>
                  </a:cubicBezTo>
                  <a:cubicBezTo>
                    <a:pt x="803" y="161"/>
                    <a:pt x="803" y="161"/>
                    <a:pt x="803" y="161"/>
                  </a:cubicBezTo>
                  <a:cubicBezTo>
                    <a:pt x="804" y="161"/>
                    <a:pt x="804" y="161"/>
                    <a:pt x="804" y="161"/>
                  </a:cubicBezTo>
                  <a:cubicBezTo>
                    <a:pt x="805" y="161"/>
                    <a:pt x="805" y="161"/>
                    <a:pt x="805" y="161"/>
                  </a:cubicBezTo>
                  <a:cubicBezTo>
                    <a:pt x="805" y="160"/>
                    <a:pt x="805" y="160"/>
                    <a:pt x="805" y="160"/>
                  </a:cubicBezTo>
                  <a:cubicBezTo>
                    <a:pt x="806" y="162"/>
                    <a:pt x="806" y="162"/>
                    <a:pt x="806" y="162"/>
                  </a:cubicBezTo>
                  <a:cubicBezTo>
                    <a:pt x="809" y="164"/>
                    <a:pt x="809" y="164"/>
                    <a:pt x="809" y="164"/>
                  </a:cubicBezTo>
                  <a:cubicBezTo>
                    <a:pt x="812" y="164"/>
                    <a:pt x="812" y="164"/>
                    <a:pt x="812" y="164"/>
                  </a:cubicBezTo>
                  <a:cubicBezTo>
                    <a:pt x="813" y="166"/>
                    <a:pt x="813" y="166"/>
                    <a:pt x="813" y="166"/>
                  </a:cubicBezTo>
                  <a:cubicBezTo>
                    <a:pt x="812" y="167"/>
                    <a:pt x="812" y="167"/>
                    <a:pt x="812" y="167"/>
                  </a:cubicBezTo>
                  <a:cubicBezTo>
                    <a:pt x="814" y="169"/>
                    <a:pt x="814" y="169"/>
                    <a:pt x="814" y="169"/>
                  </a:cubicBezTo>
                  <a:cubicBezTo>
                    <a:pt x="815" y="169"/>
                    <a:pt x="815" y="169"/>
                    <a:pt x="815" y="169"/>
                  </a:cubicBezTo>
                  <a:cubicBezTo>
                    <a:pt x="817" y="172"/>
                    <a:pt x="817" y="172"/>
                    <a:pt x="817" y="172"/>
                  </a:cubicBezTo>
                  <a:cubicBezTo>
                    <a:pt x="817" y="176"/>
                    <a:pt x="817" y="176"/>
                    <a:pt x="817" y="176"/>
                  </a:cubicBezTo>
                  <a:cubicBezTo>
                    <a:pt x="816" y="176"/>
                    <a:pt x="816" y="176"/>
                    <a:pt x="816" y="176"/>
                  </a:cubicBezTo>
                  <a:cubicBezTo>
                    <a:pt x="816" y="177"/>
                    <a:pt x="816" y="177"/>
                    <a:pt x="816" y="177"/>
                  </a:cubicBezTo>
                  <a:cubicBezTo>
                    <a:pt x="818" y="177"/>
                    <a:pt x="818" y="177"/>
                    <a:pt x="818" y="177"/>
                  </a:cubicBezTo>
                  <a:cubicBezTo>
                    <a:pt x="818" y="179"/>
                    <a:pt x="818" y="179"/>
                    <a:pt x="818" y="179"/>
                  </a:cubicBezTo>
                  <a:cubicBezTo>
                    <a:pt x="818" y="179"/>
                    <a:pt x="818" y="179"/>
                    <a:pt x="818" y="179"/>
                  </a:cubicBezTo>
                  <a:cubicBezTo>
                    <a:pt x="817" y="179"/>
                    <a:pt x="817" y="179"/>
                    <a:pt x="817" y="179"/>
                  </a:cubicBezTo>
                  <a:cubicBezTo>
                    <a:pt x="812" y="179"/>
                    <a:pt x="812" y="179"/>
                    <a:pt x="812" y="179"/>
                  </a:cubicBezTo>
                  <a:cubicBezTo>
                    <a:pt x="811" y="178"/>
                    <a:pt x="811" y="178"/>
                    <a:pt x="811" y="178"/>
                  </a:cubicBezTo>
                  <a:cubicBezTo>
                    <a:pt x="810" y="178"/>
                    <a:pt x="810" y="178"/>
                    <a:pt x="810" y="178"/>
                  </a:cubicBezTo>
                  <a:cubicBezTo>
                    <a:pt x="809" y="178"/>
                    <a:pt x="809" y="178"/>
                    <a:pt x="809" y="178"/>
                  </a:cubicBezTo>
                  <a:cubicBezTo>
                    <a:pt x="809" y="177"/>
                    <a:pt x="809" y="177"/>
                    <a:pt x="809" y="177"/>
                  </a:cubicBezTo>
                  <a:cubicBezTo>
                    <a:pt x="808" y="176"/>
                    <a:pt x="808" y="176"/>
                    <a:pt x="808" y="176"/>
                  </a:cubicBezTo>
                  <a:cubicBezTo>
                    <a:pt x="808" y="177"/>
                    <a:pt x="808" y="177"/>
                    <a:pt x="808" y="177"/>
                  </a:cubicBezTo>
                  <a:cubicBezTo>
                    <a:pt x="808" y="178"/>
                    <a:pt x="808" y="178"/>
                    <a:pt x="808" y="178"/>
                  </a:cubicBezTo>
                  <a:cubicBezTo>
                    <a:pt x="806" y="179"/>
                    <a:pt x="806" y="179"/>
                    <a:pt x="806" y="179"/>
                  </a:cubicBezTo>
                  <a:cubicBezTo>
                    <a:pt x="805" y="179"/>
                    <a:pt x="805" y="179"/>
                    <a:pt x="805" y="179"/>
                  </a:cubicBezTo>
                  <a:cubicBezTo>
                    <a:pt x="804" y="180"/>
                    <a:pt x="804" y="180"/>
                    <a:pt x="804" y="180"/>
                  </a:cubicBezTo>
                  <a:cubicBezTo>
                    <a:pt x="805" y="180"/>
                    <a:pt x="805" y="180"/>
                    <a:pt x="805" y="180"/>
                  </a:cubicBezTo>
                  <a:cubicBezTo>
                    <a:pt x="803" y="182"/>
                    <a:pt x="803" y="182"/>
                    <a:pt x="803" y="182"/>
                  </a:cubicBezTo>
                  <a:cubicBezTo>
                    <a:pt x="802" y="182"/>
                    <a:pt x="802" y="182"/>
                    <a:pt x="802" y="182"/>
                  </a:cubicBezTo>
                  <a:cubicBezTo>
                    <a:pt x="802" y="183"/>
                    <a:pt x="802" y="183"/>
                    <a:pt x="802" y="183"/>
                  </a:cubicBezTo>
                  <a:cubicBezTo>
                    <a:pt x="802" y="184"/>
                    <a:pt x="802" y="184"/>
                    <a:pt x="802" y="184"/>
                  </a:cubicBezTo>
                  <a:cubicBezTo>
                    <a:pt x="801" y="186"/>
                    <a:pt x="801" y="186"/>
                    <a:pt x="801" y="186"/>
                  </a:cubicBezTo>
                  <a:cubicBezTo>
                    <a:pt x="800" y="187"/>
                    <a:pt x="800" y="187"/>
                    <a:pt x="800" y="187"/>
                  </a:cubicBezTo>
                  <a:cubicBezTo>
                    <a:pt x="800" y="186"/>
                    <a:pt x="800" y="186"/>
                    <a:pt x="800" y="186"/>
                  </a:cubicBezTo>
                  <a:cubicBezTo>
                    <a:pt x="799" y="186"/>
                    <a:pt x="799" y="186"/>
                    <a:pt x="799" y="186"/>
                  </a:cubicBezTo>
                  <a:cubicBezTo>
                    <a:pt x="799" y="188"/>
                    <a:pt x="799" y="188"/>
                    <a:pt x="799" y="188"/>
                  </a:cubicBezTo>
                  <a:cubicBezTo>
                    <a:pt x="799" y="190"/>
                    <a:pt x="799" y="190"/>
                    <a:pt x="799" y="190"/>
                  </a:cubicBezTo>
                  <a:cubicBezTo>
                    <a:pt x="798" y="191"/>
                    <a:pt x="798" y="191"/>
                    <a:pt x="798" y="191"/>
                  </a:cubicBezTo>
                  <a:cubicBezTo>
                    <a:pt x="797" y="190"/>
                    <a:pt x="797" y="190"/>
                    <a:pt x="797" y="190"/>
                  </a:cubicBezTo>
                  <a:cubicBezTo>
                    <a:pt x="797" y="192"/>
                    <a:pt x="797" y="192"/>
                    <a:pt x="797" y="192"/>
                  </a:cubicBezTo>
                  <a:cubicBezTo>
                    <a:pt x="798" y="193"/>
                    <a:pt x="798" y="193"/>
                    <a:pt x="798" y="193"/>
                  </a:cubicBezTo>
                  <a:cubicBezTo>
                    <a:pt x="796" y="194"/>
                    <a:pt x="796" y="194"/>
                    <a:pt x="796" y="194"/>
                  </a:cubicBezTo>
                  <a:cubicBezTo>
                    <a:pt x="795" y="194"/>
                    <a:pt x="795" y="194"/>
                    <a:pt x="795" y="194"/>
                  </a:cubicBezTo>
                  <a:cubicBezTo>
                    <a:pt x="796" y="195"/>
                    <a:pt x="796" y="195"/>
                    <a:pt x="796" y="195"/>
                  </a:cubicBezTo>
                  <a:cubicBezTo>
                    <a:pt x="796" y="196"/>
                    <a:pt x="796" y="196"/>
                    <a:pt x="796" y="196"/>
                  </a:cubicBezTo>
                  <a:cubicBezTo>
                    <a:pt x="795" y="197"/>
                    <a:pt x="795" y="197"/>
                    <a:pt x="795" y="197"/>
                  </a:cubicBezTo>
                  <a:cubicBezTo>
                    <a:pt x="794" y="196"/>
                    <a:pt x="794" y="196"/>
                    <a:pt x="794" y="196"/>
                  </a:cubicBezTo>
                  <a:cubicBezTo>
                    <a:pt x="793" y="197"/>
                    <a:pt x="793" y="197"/>
                    <a:pt x="793" y="197"/>
                  </a:cubicBezTo>
                  <a:cubicBezTo>
                    <a:pt x="794" y="198"/>
                    <a:pt x="794" y="198"/>
                    <a:pt x="794" y="198"/>
                  </a:cubicBezTo>
                  <a:cubicBezTo>
                    <a:pt x="794" y="199"/>
                    <a:pt x="794" y="199"/>
                    <a:pt x="794" y="199"/>
                  </a:cubicBezTo>
                  <a:cubicBezTo>
                    <a:pt x="793" y="200"/>
                    <a:pt x="793" y="200"/>
                    <a:pt x="793" y="200"/>
                  </a:cubicBezTo>
                  <a:cubicBezTo>
                    <a:pt x="794" y="201"/>
                    <a:pt x="794" y="201"/>
                    <a:pt x="794" y="201"/>
                  </a:cubicBezTo>
                  <a:cubicBezTo>
                    <a:pt x="793" y="202"/>
                    <a:pt x="793" y="202"/>
                    <a:pt x="793" y="202"/>
                  </a:cubicBezTo>
                  <a:cubicBezTo>
                    <a:pt x="792" y="202"/>
                    <a:pt x="792" y="202"/>
                    <a:pt x="792" y="202"/>
                  </a:cubicBezTo>
                  <a:cubicBezTo>
                    <a:pt x="792" y="201"/>
                    <a:pt x="792" y="201"/>
                    <a:pt x="792" y="201"/>
                  </a:cubicBezTo>
                  <a:cubicBezTo>
                    <a:pt x="791" y="201"/>
                    <a:pt x="791" y="201"/>
                    <a:pt x="791" y="201"/>
                  </a:cubicBezTo>
                  <a:cubicBezTo>
                    <a:pt x="792" y="202"/>
                    <a:pt x="792" y="202"/>
                    <a:pt x="792" y="202"/>
                  </a:cubicBezTo>
                  <a:cubicBezTo>
                    <a:pt x="794" y="203"/>
                    <a:pt x="794" y="203"/>
                    <a:pt x="794" y="203"/>
                  </a:cubicBezTo>
                  <a:cubicBezTo>
                    <a:pt x="793" y="205"/>
                    <a:pt x="793" y="205"/>
                    <a:pt x="793" y="205"/>
                  </a:cubicBezTo>
                  <a:cubicBezTo>
                    <a:pt x="791" y="205"/>
                    <a:pt x="791" y="205"/>
                    <a:pt x="791" y="205"/>
                  </a:cubicBezTo>
                  <a:cubicBezTo>
                    <a:pt x="791" y="205"/>
                    <a:pt x="791" y="205"/>
                    <a:pt x="791" y="205"/>
                  </a:cubicBezTo>
                  <a:cubicBezTo>
                    <a:pt x="792" y="206"/>
                    <a:pt x="792" y="206"/>
                    <a:pt x="792" y="206"/>
                  </a:cubicBezTo>
                  <a:cubicBezTo>
                    <a:pt x="793" y="208"/>
                    <a:pt x="793" y="208"/>
                    <a:pt x="793" y="208"/>
                  </a:cubicBezTo>
                  <a:cubicBezTo>
                    <a:pt x="792" y="209"/>
                    <a:pt x="792" y="209"/>
                    <a:pt x="792" y="209"/>
                  </a:cubicBezTo>
                  <a:cubicBezTo>
                    <a:pt x="793" y="209"/>
                    <a:pt x="793" y="209"/>
                    <a:pt x="793" y="209"/>
                  </a:cubicBezTo>
                  <a:cubicBezTo>
                    <a:pt x="791" y="211"/>
                    <a:pt x="791" y="211"/>
                    <a:pt x="791" y="211"/>
                  </a:cubicBezTo>
                  <a:cubicBezTo>
                    <a:pt x="792" y="212"/>
                    <a:pt x="792" y="212"/>
                    <a:pt x="792" y="212"/>
                  </a:cubicBezTo>
                  <a:cubicBezTo>
                    <a:pt x="791" y="215"/>
                    <a:pt x="791" y="215"/>
                    <a:pt x="791" y="215"/>
                  </a:cubicBezTo>
                  <a:cubicBezTo>
                    <a:pt x="790" y="217"/>
                    <a:pt x="790" y="217"/>
                    <a:pt x="790" y="217"/>
                  </a:cubicBezTo>
                  <a:cubicBezTo>
                    <a:pt x="790" y="219"/>
                    <a:pt x="790" y="219"/>
                    <a:pt x="790" y="219"/>
                  </a:cubicBezTo>
                  <a:cubicBezTo>
                    <a:pt x="789" y="220"/>
                    <a:pt x="789" y="220"/>
                    <a:pt x="789" y="220"/>
                  </a:cubicBezTo>
                  <a:cubicBezTo>
                    <a:pt x="790" y="220"/>
                    <a:pt x="790" y="220"/>
                    <a:pt x="790" y="220"/>
                  </a:cubicBezTo>
                  <a:cubicBezTo>
                    <a:pt x="791" y="221"/>
                    <a:pt x="791" y="221"/>
                    <a:pt x="791" y="221"/>
                  </a:cubicBezTo>
                  <a:cubicBezTo>
                    <a:pt x="790" y="221"/>
                    <a:pt x="790" y="221"/>
                    <a:pt x="790" y="221"/>
                  </a:cubicBezTo>
                  <a:cubicBezTo>
                    <a:pt x="792" y="224"/>
                    <a:pt x="792" y="224"/>
                    <a:pt x="792" y="224"/>
                  </a:cubicBezTo>
                  <a:cubicBezTo>
                    <a:pt x="792" y="225"/>
                    <a:pt x="792" y="225"/>
                    <a:pt x="792" y="225"/>
                  </a:cubicBezTo>
                  <a:cubicBezTo>
                    <a:pt x="791" y="225"/>
                    <a:pt x="791" y="225"/>
                    <a:pt x="791" y="225"/>
                  </a:cubicBezTo>
                  <a:cubicBezTo>
                    <a:pt x="790" y="225"/>
                    <a:pt x="790" y="225"/>
                    <a:pt x="790" y="225"/>
                  </a:cubicBezTo>
                  <a:cubicBezTo>
                    <a:pt x="788" y="224"/>
                    <a:pt x="788" y="224"/>
                    <a:pt x="788" y="224"/>
                  </a:cubicBezTo>
                  <a:cubicBezTo>
                    <a:pt x="788" y="224"/>
                    <a:pt x="788" y="224"/>
                    <a:pt x="788" y="224"/>
                  </a:cubicBezTo>
                  <a:cubicBezTo>
                    <a:pt x="786" y="222"/>
                    <a:pt x="786" y="222"/>
                    <a:pt x="786" y="222"/>
                  </a:cubicBezTo>
                  <a:cubicBezTo>
                    <a:pt x="787" y="222"/>
                    <a:pt x="787" y="222"/>
                    <a:pt x="787" y="222"/>
                  </a:cubicBezTo>
                  <a:cubicBezTo>
                    <a:pt x="786" y="222"/>
                    <a:pt x="786" y="222"/>
                    <a:pt x="786" y="222"/>
                  </a:cubicBezTo>
                  <a:cubicBezTo>
                    <a:pt x="785" y="222"/>
                    <a:pt x="785" y="222"/>
                    <a:pt x="785" y="222"/>
                  </a:cubicBezTo>
                  <a:cubicBezTo>
                    <a:pt x="784" y="222"/>
                    <a:pt x="784" y="222"/>
                    <a:pt x="784" y="222"/>
                  </a:cubicBezTo>
                  <a:cubicBezTo>
                    <a:pt x="784" y="221"/>
                    <a:pt x="784" y="221"/>
                    <a:pt x="784" y="221"/>
                  </a:cubicBezTo>
                  <a:cubicBezTo>
                    <a:pt x="780" y="219"/>
                    <a:pt x="780" y="219"/>
                    <a:pt x="780" y="219"/>
                  </a:cubicBezTo>
                  <a:cubicBezTo>
                    <a:pt x="779" y="218"/>
                    <a:pt x="779" y="218"/>
                    <a:pt x="779" y="218"/>
                  </a:cubicBezTo>
                  <a:cubicBezTo>
                    <a:pt x="777" y="220"/>
                    <a:pt x="777" y="220"/>
                    <a:pt x="777" y="220"/>
                  </a:cubicBezTo>
                  <a:cubicBezTo>
                    <a:pt x="776" y="219"/>
                    <a:pt x="776" y="219"/>
                    <a:pt x="776" y="219"/>
                  </a:cubicBezTo>
                  <a:cubicBezTo>
                    <a:pt x="775" y="219"/>
                    <a:pt x="775" y="219"/>
                    <a:pt x="775" y="219"/>
                  </a:cubicBezTo>
                  <a:cubicBezTo>
                    <a:pt x="773" y="221"/>
                    <a:pt x="773" y="221"/>
                    <a:pt x="773" y="221"/>
                  </a:cubicBezTo>
                  <a:cubicBezTo>
                    <a:pt x="772" y="221"/>
                    <a:pt x="772" y="221"/>
                    <a:pt x="772" y="221"/>
                  </a:cubicBezTo>
                  <a:cubicBezTo>
                    <a:pt x="771" y="224"/>
                    <a:pt x="771" y="224"/>
                    <a:pt x="771" y="224"/>
                  </a:cubicBezTo>
                  <a:cubicBezTo>
                    <a:pt x="770" y="224"/>
                    <a:pt x="770" y="224"/>
                    <a:pt x="770" y="224"/>
                  </a:cubicBezTo>
                  <a:cubicBezTo>
                    <a:pt x="769" y="224"/>
                    <a:pt x="769" y="224"/>
                    <a:pt x="769" y="224"/>
                  </a:cubicBezTo>
                  <a:cubicBezTo>
                    <a:pt x="770" y="225"/>
                    <a:pt x="770" y="225"/>
                    <a:pt x="770" y="225"/>
                  </a:cubicBezTo>
                  <a:cubicBezTo>
                    <a:pt x="769" y="226"/>
                    <a:pt x="769" y="226"/>
                    <a:pt x="769" y="226"/>
                  </a:cubicBezTo>
                  <a:cubicBezTo>
                    <a:pt x="770" y="228"/>
                    <a:pt x="770" y="228"/>
                    <a:pt x="770" y="228"/>
                  </a:cubicBezTo>
                  <a:cubicBezTo>
                    <a:pt x="769" y="229"/>
                    <a:pt x="769" y="229"/>
                    <a:pt x="769" y="229"/>
                  </a:cubicBezTo>
                  <a:cubicBezTo>
                    <a:pt x="769" y="232"/>
                    <a:pt x="769" y="232"/>
                    <a:pt x="769" y="232"/>
                  </a:cubicBezTo>
                  <a:cubicBezTo>
                    <a:pt x="768" y="233"/>
                    <a:pt x="768" y="233"/>
                    <a:pt x="768" y="233"/>
                  </a:cubicBezTo>
                  <a:cubicBezTo>
                    <a:pt x="767" y="232"/>
                    <a:pt x="767" y="232"/>
                    <a:pt x="767" y="232"/>
                  </a:cubicBezTo>
                  <a:cubicBezTo>
                    <a:pt x="766" y="228"/>
                    <a:pt x="766" y="228"/>
                    <a:pt x="766" y="228"/>
                  </a:cubicBezTo>
                  <a:cubicBezTo>
                    <a:pt x="766" y="226"/>
                    <a:pt x="766" y="226"/>
                    <a:pt x="766" y="226"/>
                  </a:cubicBezTo>
                  <a:cubicBezTo>
                    <a:pt x="765" y="226"/>
                    <a:pt x="765" y="226"/>
                    <a:pt x="765" y="226"/>
                  </a:cubicBezTo>
                  <a:cubicBezTo>
                    <a:pt x="764" y="225"/>
                    <a:pt x="764" y="225"/>
                    <a:pt x="764" y="225"/>
                  </a:cubicBezTo>
                  <a:cubicBezTo>
                    <a:pt x="764" y="226"/>
                    <a:pt x="764" y="226"/>
                    <a:pt x="764" y="226"/>
                  </a:cubicBezTo>
                  <a:cubicBezTo>
                    <a:pt x="762" y="229"/>
                    <a:pt x="762" y="229"/>
                    <a:pt x="762" y="229"/>
                  </a:cubicBezTo>
                  <a:cubicBezTo>
                    <a:pt x="761" y="229"/>
                    <a:pt x="761" y="229"/>
                    <a:pt x="761" y="229"/>
                  </a:cubicBezTo>
                  <a:cubicBezTo>
                    <a:pt x="761" y="231"/>
                    <a:pt x="761" y="231"/>
                    <a:pt x="761" y="231"/>
                  </a:cubicBezTo>
                  <a:cubicBezTo>
                    <a:pt x="762" y="231"/>
                    <a:pt x="762" y="231"/>
                    <a:pt x="762" y="231"/>
                  </a:cubicBezTo>
                  <a:cubicBezTo>
                    <a:pt x="761" y="234"/>
                    <a:pt x="761" y="234"/>
                    <a:pt x="761" y="234"/>
                  </a:cubicBezTo>
                  <a:cubicBezTo>
                    <a:pt x="760" y="232"/>
                    <a:pt x="760" y="232"/>
                    <a:pt x="760" y="232"/>
                  </a:cubicBezTo>
                  <a:cubicBezTo>
                    <a:pt x="759" y="232"/>
                    <a:pt x="759" y="232"/>
                    <a:pt x="759" y="232"/>
                  </a:cubicBezTo>
                  <a:cubicBezTo>
                    <a:pt x="759" y="232"/>
                    <a:pt x="759" y="232"/>
                    <a:pt x="759" y="232"/>
                  </a:cubicBezTo>
                  <a:cubicBezTo>
                    <a:pt x="758" y="232"/>
                    <a:pt x="758" y="232"/>
                    <a:pt x="758" y="232"/>
                  </a:cubicBezTo>
                  <a:cubicBezTo>
                    <a:pt x="757" y="233"/>
                    <a:pt x="757" y="233"/>
                    <a:pt x="757" y="233"/>
                  </a:cubicBezTo>
                  <a:cubicBezTo>
                    <a:pt x="757" y="234"/>
                    <a:pt x="757" y="234"/>
                    <a:pt x="757" y="234"/>
                  </a:cubicBezTo>
                  <a:cubicBezTo>
                    <a:pt x="755" y="233"/>
                    <a:pt x="755" y="233"/>
                    <a:pt x="755" y="233"/>
                  </a:cubicBezTo>
                  <a:cubicBezTo>
                    <a:pt x="754" y="233"/>
                    <a:pt x="754" y="233"/>
                    <a:pt x="754" y="233"/>
                  </a:cubicBezTo>
                  <a:cubicBezTo>
                    <a:pt x="754" y="234"/>
                    <a:pt x="754" y="234"/>
                    <a:pt x="754" y="234"/>
                  </a:cubicBezTo>
                  <a:cubicBezTo>
                    <a:pt x="755" y="235"/>
                    <a:pt x="755" y="235"/>
                    <a:pt x="755" y="235"/>
                  </a:cubicBezTo>
                  <a:cubicBezTo>
                    <a:pt x="754" y="235"/>
                    <a:pt x="754" y="235"/>
                    <a:pt x="754" y="235"/>
                  </a:cubicBezTo>
                  <a:cubicBezTo>
                    <a:pt x="754" y="237"/>
                    <a:pt x="754" y="237"/>
                    <a:pt x="754" y="237"/>
                  </a:cubicBezTo>
                  <a:cubicBezTo>
                    <a:pt x="754" y="238"/>
                    <a:pt x="754" y="238"/>
                    <a:pt x="754" y="238"/>
                  </a:cubicBezTo>
                  <a:cubicBezTo>
                    <a:pt x="755" y="239"/>
                    <a:pt x="755" y="239"/>
                    <a:pt x="755" y="239"/>
                  </a:cubicBezTo>
                  <a:cubicBezTo>
                    <a:pt x="755" y="240"/>
                    <a:pt x="755" y="240"/>
                    <a:pt x="755" y="240"/>
                  </a:cubicBezTo>
                  <a:cubicBezTo>
                    <a:pt x="755" y="241"/>
                    <a:pt x="755" y="241"/>
                    <a:pt x="755" y="241"/>
                  </a:cubicBezTo>
                  <a:cubicBezTo>
                    <a:pt x="755" y="242"/>
                    <a:pt x="755" y="242"/>
                    <a:pt x="755" y="242"/>
                  </a:cubicBezTo>
                  <a:cubicBezTo>
                    <a:pt x="756" y="242"/>
                    <a:pt x="756" y="242"/>
                    <a:pt x="756" y="242"/>
                  </a:cubicBezTo>
                  <a:cubicBezTo>
                    <a:pt x="757" y="243"/>
                    <a:pt x="757" y="243"/>
                    <a:pt x="757" y="243"/>
                  </a:cubicBezTo>
                  <a:cubicBezTo>
                    <a:pt x="757" y="244"/>
                    <a:pt x="757" y="244"/>
                    <a:pt x="757" y="244"/>
                  </a:cubicBezTo>
                  <a:cubicBezTo>
                    <a:pt x="757" y="244"/>
                    <a:pt x="757" y="244"/>
                    <a:pt x="757" y="244"/>
                  </a:cubicBezTo>
                  <a:cubicBezTo>
                    <a:pt x="757" y="245"/>
                    <a:pt x="757" y="245"/>
                    <a:pt x="757" y="245"/>
                  </a:cubicBezTo>
                  <a:cubicBezTo>
                    <a:pt x="758" y="245"/>
                    <a:pt x="758" y="245"/>
                    <a:pt x="758" y="245"/>
                  </a:cubicBezTo>
                  <a:cubicBezTo>
                    <a:pt x="758" y="246"/>
                    <a:pt x="758" y="246"/>
                    <a:pt x="758" y="246"/>
                  </a:cubicBezTo>
                  <a:cubicBezTo>
                    <a:pt x="758" y="247"/>
                    <a:pt x="758" y="247"/>
                    <a:pt x="758" y="247"/>
                  </a:cubicBezTo>
                  <a:cubicBezTo>
                    <a:pt x="757" y="246"/>
                    <a:pt x="757" y="246"/>
                    <a:pt x="757" y="246"/>
                  </a:cubicBezTo>
                  <a:cubicBezTo>
                    <a:pt x="756" y="246"/>
                    <a:pt x="756" y="246"/>
                    <a:pt x="756" y="246"/>
                  </a:cubicBezTo>
                  <a:cubicBezTo>
                    <a:pt x="756" y="247"/>
                    <a:pt x="756" y="247"/>
                    <a:pt x="756" y="247"/>
                  </a:cubicBezTo>
                  <a:cubicBezTo>
                    <a:pt x="757" y="248"/>
                    <a:pt x="757" y="248"/>
                    <a:pt x="757" y="248"/>
                  </a:cubicBezTo>
                  <a:cubicBezTo>
                    <a:pt x="758" y="248"/>
                    <a:pt x="758" y="248"/>
                    <a:pt x="758" y="248"/>
                  </a:cubicBezTo>
                  <a:cubicBezTo>
                    <a:pt x="758" y="249"/>
                    <a:pt x="758" y="249"/>
                    <a:pt x="758" y="249"/>
                  </a:cubicBezTo>
                  <a:cubicBezTo>
                    <a:pt x="758" y="250"/>
                    <a:pt x="758" y="250"/>
                    <a:pt x="758" y="250"/>
                  </a:cubicBezTo>
                  <a:cubicBezTo>
                    <a:pt x="758" y="252"/>
                    <a:pt x="758" y="252"/>
                    <a:pt x="758" y="252"/>
                  </a:cubicBezTo>
                  <a:cubicBezTo>
                    <a:pt x="757" y="253"/>
                    <a:pt x="757" y="253"/>
                    <a:pt x="757" y="253"/>
                  </a:cubicBezTo>
                  <a:cubicBezTo>
                    <a:pt x="758" y="255"/>
                    <a:pt x="758" y="255"/>
                    <a:pt x="758" y="255"/>
                  </a:cubicBezTo>
                  <a:cubicBezTo>
                    <a:pt x="757" y="255"/>
                    <a:pt x="757" y="255"/>
                    <a:pt x="757" y="255"/>
                  </a:cubicBezTo>
                  <a:cubicBezTo>
                    <a:pt x="758" y="257"/>
                    <a:pt x="758" y="257"/>
                    <a:pt x="758" y="257"/>
                  </a:cubicBezTo>
                  <a:cubicBezTo>
                    <a:pt x="758" y="257"/>
                    <a:pt x="758" y="257"/>
                    <a:pt x="758" y="257"/>
                  </a:cubicBezTo>
                  <a:cubicBezTo>
                    <a:pt x="758" y="259"/>
                    <a:pt x="758" y="259"/>
                    <a:pt x="758" y="259"/>
                  </a:cubicBezTo>
                  <a:cubicBezTo>
                    <a:pt x="759" y="261"/>
                    <a:pt x="759" y="261"/>
                    <a:pt x="759" y="261"/>
                  </a:cubicBezTo>
                  <a:cubicBezTo>
                    <a:pt x="758" y="262"/>
                    <a:pt x="758" y="262"/>
                    <a:pt x="758" y="262"/>
                  </a:cubicBezTo>
                  <a:cubicBezTo>
                    <a:pt x="759" y="262"/>
                    <a:pt x="759" y="262"/>
                    <a:pt x="759" y="262"/>
                  </a:cubicBezTo>
                  <a:cubicBezTo>
                    <a:pt x="761" y="263"/>
                    <a:pt x="761" y="263"/>
                    <a:pt x="761" y="263"/>
                  </a:cubicBezTo>
                  <a:cubicBezTo>
                    <a:pt x="762" y="266"/>
                    <a:pt x="762" y="266"/>
                    <a:pt x="762" y="266"/>
                  </a:cubicBezTo>
                  <a:cubicBezTo>
                    <a:pt x="764" y="266"/>
                    <a:pt x="764" y="266"/>
                    <a:pt x="764" y="266"/>
                  </a:cubicBezTo>
                  <a:cubicBezTo>
                    <a:pt x="764" y="266"/>
                    <a:pt x="764" y="266"/>
                    <a:pt x="764" y="266"/>
                  </a:cubicBezTo>
                  <a:cubicBezTo>
                    <a:pt x="764" y="265"/>
                    <a:pt x="764" y="265"/>
                    <a:pt x="764" y="265"/>
                  </a:cubicBezTo>
                  <a:cubicBezTo>
                    <a:pt x="763" y="263"/>
                    <a:pt x="763" y="263"/>
                    <a:pt x="763" y="263"/>
                  </a:cubicBezTo>
                  <a:cubicBezTo>
                    <a:pt x="763" y="262"/>
                    <a:pt x="763" y="262"/>
                    <a:pt x="763" y="262"/>
                  </a:cubicBezTo>
                  <a:cubicBezTo>
                    <a:pt x="764" y="261"/>
                    <a:pt x="764" y="261"/>
                    <a:pt x="764" y="261"/>
                  </a:cubicBezTo>
                  <a:cubicBezTo>
                    <a:pt x="765" y="262"/>
                    <a:pt x="765" y="262"/>
                    <a:pt x="765" y="262"/>
                  </a:cubicBezTo>
                  <a:cubicBezTo>
                    <a:pt x="767" y="263"/>
                    <a:pt x="767" y="263"/>
                    <a:pt x="767" y="263"/>
                  </a:cubicBezTo>
                  <a:cubicBezTo>
                    <a:pt x="768" y="263"/>
                    <a:pt x="768" y="263"/>
                    <a:pt x="768" y="263"/>
                  </a:cubicBezTo>
                  <a:cubicBezTo>
                    <a:pt x="769" y="263"/>
                    <a:pt x="769" y="263"/>
                    <a:pt x="769" y="263"/>
                  </a:cubicBezTo>
                  <a:cubicBezTo>
                    <a:pt x="769" y="264"/>
                    <a:pt x="769" y="264"/>
                    <a:pt x="769" y="264"/>
                  </a:cubicBezTo>
                  <a:cubicBezTo>
                    <a:pt x="769" y="265"/>
                    <a:pt x="769" y="265"/>
                    <a:pt x="769" y="265"/>
                  </a:cubicBezTo>
                  <a:cubicBezTo>
                    <a:pt x="770" y="266"/>
                    <a:pt x="770" y="266"/>
                    <a:pt x="770" y="266"/>
                  </a:cubicBezTo>
                  <a:cubicBezTo>
                    <a:pt x="769" y="267"/>
                    <a:pt x="769" y="267"/>
                    <a:pt x="769" y="267"/>
                  </a:cubicBezTo>
                  <a:cubicBezTo>
                    <a:pt x="769" y="268"/>
                    <a:pt x="769" y="268"/>
                    <a:pt x="769" y="268"/>
                  </a:cubicBezTo>
                  <a:cubicBezTo>
                    <a:pt x="769" y="269"/>
                    <a:pt x="769" y="269"/>
                    <a:pt x="769" y="269"/>
                  </a:cubicBezTo>
                  <a:cubicBezTo>
                    <a:pt x="768" y="270"/>
                    <a:pt x="768" y="270"/>
                    <a:pt x="768" y="270"/>
                  </a:cubicBezTo>
                  <a:cubicBezTo>
                    <a:pt x="769" y="272"/>
                    <a:pt x="769" y="272"/>
                    <a:pt x="769" y="272"/>
                  </a:cubicBezTo>
                  <a:cubicBezTo>
                    <a:pt x="770" y="274"/>
                    <a:pt x="770" y="274"/>
                    <a:pt x="770" y="274"/>
                  </a:cubicBezTo>
                  <a:cubicBezTo>
                    <a:pt x="770" y="276"/>
                    <a:pt x="770" y="276"/>
                    <a:pt x="770" y="276"/>
                  </a:cubicBezTo>
                  <a:cubicBezTo>
                    <a:pt x="771" y="277"/>
                    <a:pt x="771" y="277"/>
                    <a:pt x="771" y="277"/>
                  </a:cubicBezTo>
                  <a:cubicBezTo>
                    <a:pt x="772" y="276"/>
                    <a:pt x="772" y="276"/>
                    <a:pt x="772" y="276"/>
                  </a:cubicBezTo>
                  <a:cubicBezTo>
                    <a:pt x="772" y="276"/>
                    <a:pt x="772" y="276"/>
                    <a:pt x="772" y="276"/>
                  </a:cubicBezTo>
                  <a:cubicBezTo>
                    <a:pt x="773" y="275"/>
                    <a:pt x="773" y="275"/>
                    <a:pt x="773" y="275"/>
                  </a:cubicBezTo>
                  <a:cubicBezTo>
                    <a:pt x="773" y="274"/>
                    <a:pt x="773" y="274"/>
                    <a:pt x="773" y="274"/>
                  </a:cubicBezTo>
                  <a:cubicBezTo>
                    <a:pt x="773" y="275"/>
                    <a:pt x="773" y="275"/>
                    <a:pt x="773" y="275"/>
                  </a:cubicBezTo>
                  <a:cubicBezTo>
                    <a:pt x="775" y="275"/>
                    <a:pt x="775" y="275"/>
                    <a:pt x="775" y="275"/>
                  </a:cubicBezTo>
                  <a:cubicBezTo>
                    <a:pt x="775" y="278"/>
                    <a:pt x="775" y="278"/>
                    <a:pt x="775" y="278"/>
                  </a:cubicBezTo>
                  <a:cubicBezTo>
                    <a:pt x="778" y="281"/>
                    <a:pt x="778" y="281"/>
                    <a:pt x="778" y="281"/>
                  </a:cubicBezTo>
                  <a:cubicBezTo>
                    <a:pt x="779" y="283"/>
                    <a:pt x="779" y="283"/>
                    <a:pt x="779" y="283"/>
                  </a:cubicBezTo>
                  <a:cubicBezTo>
                    <a:pt x="778" y="283"/>
                    <a:pt x="778" y="283"/>
                    <a:pt x="778" y="283"/>
                  </a:cubicBezTo>
                  <a:cubicBezTo>
                    <a:pt x="778" y="285"/>
                    <a:pt x="778" y="285"/>
                    <a:pt x="778" y="285"/>
                  </a:cubicBezTo>
                  <a:cubicBezTo>
                    <a:pt x="777" y="286"/>
                    <a:pt x="777" y="286"/>
                    <a:pt x="777" y="286"/>
                  </a:cubicBezTo>
                  <a:cubicBezTo>
                    <a:pt x="775" y="284"/>
                    <a:pt x="775" y="284"/>
                    <a:pt x="775" y="284"/>
                  </a:cubicBezTo>
                  <a:cubicBezTo>
                    <a:pt x="774" y="284"/>
                    <a:pt x="774" y="284"/>
                    <a:pt x="774" y="284"/>
                  </a:cubicBezTo>
                  <a:cubicBezTo>
                    <a:pt x="773" y="282"/>
                    <a:pt x="773" y="282"/>
                    <a:pt x="773" y="282"/>
                  </a:cubicBezTo>
                  <a:cubicBezTo>
                    <a:pt x="774" y="281"/>
                    <a:pt x="774" y="281"/>
                    <a:pt x="774" y="281"/>
                  </a:cubicBezTo>
                  <a:cubicBezTo>
                    <a:pt x="774" y="279"/>
                    <a:pt x="774" y="279"/>
                    <a:pt x="774" y="279"/>
                  </a:cubicBezTo>
                  <a:cubicBezTo>
                    <a:pt x="774" y="278"/>
                    <a:pt x="774" y="278"/>
                    <a:pt x="774" y="278"/>
                  </a:cubicBezTo>
                  <a:cubicBezTo>
                    <a:pt x="773" y="279"/>
                    <a:pt x="773" y="279"/>
                    <a:pt x="773" y="279"/>
                  </a:cubicBezTo>
                  <a:cubicBezTo>
                    <a:pt x="773" y="279"/>
                    <a:pt x="773" y="279"/>
                    <a:pt x="773" y="279"/>
                  </a:cubicBezTo>
                  <a:cubicBezTo>
                    <a:pt x="773" y="280"/>
                    <a:pt x="773" y="280"/>
                    <a:pt x="773" y="280"/>
                  </a:cubicBezTo>
                  <a:cubicBezTo>
                    <a:pt x="772" y="280"/>
                    <a:pt x="772" y="280"/>
                    <a:pt x="772" y="280"/>
                  </a:cubicBezTo>
                  <a:cubicBezTo>
                    <a:pt x="771" y="282"/>
                    <a:pt x="771" y="282"/>
                    <a:pt x="771" y="282"/>
                  </a:cubicBezTo>
                  <a:cubicBezTo>
                    <a:pt x="771" y="283"/>
                    <a:pt x="771" y="283"/>
                    <a:pt x="771" y="283"/>
                  </a:cubicBezTo>
                  <a:cubicBezTo>
                    <a:pt x="773" y="282"/>
                    <a:pt x="773" y="282"/>
                    <a:pt x="773" y="282"/>
                  </a:cubicBezTo>
                  <a:cubicBezTo>
                    <a:pt x="773" y="284"/>
                    <a:pt x="773" y="284"/>
                    <a:pt x="773" y="284"/>
                  </a:cubicBezTo>
                  <a:cubicBezTo>
                    <a:pt x="772" y="285"/>
                    <a:pt x="772" y="285"/>
                    <a:pt x="772" y="285"/>
                  </a:cubicBezTo>
                  <a:cubicBezTo>
                    <a:pt x="772" y="287"/>
                    <a:pt x="772" y="287"/>
                    <a:pt x="772" y="287"/>
                  </a:cubicBezTo>
                  <a:cubicBezTo>
                    <a:pt x="772" y="288"/>
                    <a:pt x="772" y="288"/>
                    <a:pt x="772" y="288"/>
                  </a:cubicBezTo>
                  <a:cubicBezTo>
                    <a:pt x="772" y="292"/>
                    <a:pt x="772" y="292"/>
                    <a:pt x="772" y="292"/>
                  </a:cubicBezTo>
                  <a:cubicBezTo>
                    <a:pt x="773" y="293"/>
                    <a:pt x="773" y="293"/>
                    <a:pt x="773" y="293"/>
                  </a:cubicBezTo>
                  <a:cubicBezTo>
                    <a:pt x="773" y="294"/>
                    <a:pt x="773" y="294"/>
                    <a:pt x="773" y="294"/>
                  </a:cubicBezTo>
                  <a:cubicBezTo>
                    <a:pt x="776" y="299"/>
                    <a:pt x="776" y="299"/>
                    <a:pt x="776" y="299"/>
                  </a:cubicBezTo>
                  <a:cubicBezTo>
                    <a:pt x="777" y="299"/>
                    <a:pt x="777" y="299"/>
                    <a:pt x="777" y="299"/>
                  </a:cubicBezTo>
                  <a:cubicBezTo>
                    <a:pt x="779" y="302"/>
                    <a:pt x="779" y="302"/>
                    <a:pt x="779" y="302"/>
                  </a:cubicBezTo>
                  <a:cubicBezTo>
                    <a:pt x="781" y="303"/>
                    <a:pt x="781" y="303"/>
                    <a:pt x="781" y="303"/>
                  </a:cubicBezTo>
                  <a:cubicBezTo>
                    <a:pt x="780" y="304"/>
                    <a:pt x="780" y="304"/>
                    <a:pt x="780" y="304"/>
                  </a:cubicBezTo>
                  <a:cubicBezTo>
                    <a:pt x="780" y="305"/>
                    <a:pt x="780" y="305"/>
                    <a:pt x="780" y="305"/>
                  </a:cubicBezTo>
                  <a:cubicBezTo>
                    <a:pt x="776" y="307"/>
                    <a:pt x="776" y="307"/>
                    <a:pt x="776" y="307"/>
                  </a:cubicBezTo>
                  <a:cubicBezTo>
                    <a:pt x="776" y="306"/>
                    <a:pt x="776" y="306"/>
                    <a:pt x="776" y="306"/>
                  </a:cubicBezTo>
                  <a:cubicBezTo>
                    <a:pt x="774" y="307"/>
                    <a:pt x="774" y="307"/>
                    <a:pt x="774" y="307"/>
                  </a:cubicBezTo>
                  <a:cubicBezTo>
                    <a:pt x="773" y="307"/>
                    <a:pt x="773" y="307"/>
                    <a:pt x="773" y="307"/>
                  </a:cubicBezTo>
                  <a:cubicBezTo>
                    <a:pt x="774" y="308"/>
                    <a:pt x="774" y="308"/>
                    <a:pt x="774" y="308"/>
                  </a:cubicBezTo>
                  <a:cubicBezTo>
                    <a:pt x="772" y="310"/>
                    <a:pt x="772" y="310"/>
                    <a:pt x="772" y="310"/>
                  </a:cubicBezTo>
                  <a:cubicBezTo>
                    <a:pt x="772" y="312"/>
                    <a:pt x="772" y="312"/>
                    <a:pt x="772" y="312"/>
                  </a:cubicBezTo>
                  <a:cubicBezTo>
                    <a:pt x="771" y="312"/>
                    <a:pt x="771" y="312"/>
                    <a:pt x="771" y="312"/>
                  </a:cubicBezTo>
                  <a:cubicBezTo>
                    <a:pt x="772" y="314"/>
                    <a:pt x="772" y="314"/>
                    <a:pt x="772" y="314"/>
                  </a:cubicBezTo>
                  <a:cubicBezTo>
                    <a:pt x="772" y="317"/>
                    <a:pt x="772" y="317"/>
                    <a:pt x="772" y="317"/>
                  </a:cubicBezTo>
                  <a:cubicBezTo>
                    <a:pt x="773" y="320"/>
                    <a:pt x="773" y="320"/>
                    <a:pt x="773" y="320"/>
                  </a:cubicBezTo>
                  <a:cubicBezTo>
                    <a:pt x="775" y="321"/>
                    <a:pt x="775" y="321"/>
                    <a:pt x="775" y="321"/>
                  </a:cubicBezTo>
                  <a:cubicBezTo>
                    <a:pt x="775" y="323"/>
                    <a:pt x="775" y="323"/>
                    <a:pt x="775" y="323"/>
                  </a:cubicBezTo>
                  <a:cubicBezTo>
                    <a:pt x="776" y="324"/>
                    <a:pt x="776" y="324"/>
                    <a:pt x="776" y="324"/>
                  </a:cubicBezTo>
                  <a:cubicBezTo>
                    <a:pt x="777" y="325"/>
                    <a:pt x="777" y="325"/>
                    <a:pt x="777" y="325"/>
                  </a:cubicBezTo>
                  <a:cubicBezTo>
                    <a:pt x="776" y="325"/>
                    <a:pt x="776" y="325"/>
                    <a:pt x="776" y="325"/>
                  </a:cubicBezTo>
                  <a:cubicBezTo>
                    <a:pt x="775" y="324"/>
                    <a:pt x="775" y="324"/>
                    <a:pt x="775" y="324"/>
                  </a:cubicBezTo>
                  <a:cubicBezTo>
                    <a:pt x="774" y="325"/>
                    <a:pt x="774" y="325"/>
                    <a:pt x="774" y="325"/>
                  </a:cubicBezTo>
                  <a:cubicBezTo>
                    <a:pt x="773" y="326"/>
                    <a:pt x="773" y="326"/>
                    <a:pt x="773" y="326"/>
                  </a:cubicBezTo>
                  <a:cubicBezTo>
                    <a:pt x="772" y="326"/>
                    <a:pt x="772" y="326"/>
                    <a:pt x="772" y="326"/>
                  </a:cubicBezTo>
                  <a:cubicBezTo>
                    <a:pt x="770" y="328"/>
                    <a:pt x="770" y="328"/>
                    <a:pt x="770" y="328"/>
                  </a:cubicBezTo>
                  <a:cubicBezTo>
                    <a:pt x="769" y="327"/>
                    <a:pt x="769" y="327"/>
                    <a:pt x="769" y="327"/>
                  </a:cubicBezTo>
                  <a:cubicBezTo>
                    <a:pt x="768" y="328"/>
                    <a:pt x="768" y="328"/>
                    <a:pt x="768" y="328"/>
                  </a:cubicBezTo>
                  <a:cubicBezTo>
                    <a:pt x="769" y="329"/>
                    <a:pt x="769" y="329"/>
                    <a:pt x="769" y="329"/>
                  </a:cubicBezTo>
                  <a:cubicBezTo>
                    <a:pt x="771" y="329"/>
                    <a:pt x="771" y="329"/>
                    <a:pt x="771" y="329"/>
                  </a:cubicBezTo>
                  <a:cubicBezTo>
                    <a:pt x="770" y="330"/>
                    <a:pt x="770" y="330"/>
                    <a:pt x="770" y="330"/>
                  </a:cubicBezTo>
                  <a:cubicBezTo>
                    <a:pt x="770" y="331"/>
                    <a:pt x="770" y="331"/>
                    <a:pt x="770" y="331"/>
                  </a:cubicBezTo>
                  <a:cubicBezTo>
                    <a:pt x="771" y="332"/>
                    <a:pt x="771" y="332"/>
                    <a:pt x="771" y="332"/>
                  </a:cubicBezTo>
                  <a:cubicBezTo>
                    <a:pt x="771" y="333"/>
                    <a:pt x="771" y="333"/>
                    <a:pt x="771" y="333"/>
                  </a:cubicBezTo>
                  <a:cubicBezTo>
                    <a:pt x="770" y="332"/>
                    <a:pt x="770" y="332"/>
                    <a:pt x="770" y="332"/>
                  </a:cubicBezTo>
                  <a:cubicBezTo>
                    <a:pt x="771" y="334"/>
                    <a:pt x="771" y="334"/>
                    <a:pt x="771" y="334"/>
                  </a:cubicBezTo>
                  <a:cubicBezTo>
                    <a:pt x="770" y="335"/>
                    <a:pt x="770" y="335"/>
                    <a:pt x="770" y="335"/>
                  </a:cubicBezTo>
                  <a:cubicBezTo>
                    <a:pt x="771" y="335"/>
                    <a:pt x="771" y="335"/>
                    <a:pt x="771" y="335"/>
                  </a:cubicBezTo>
                  <a:cubicBezTo>
                    <a:pt x="772" y="335"/>
                    <a:pt x="772" y="335"/>
                    <a:pt x="772" y="335"/>
                  </a:cubicBezTo>
                  <a:cubicBezTo>
                    <a:pt x="773" y="336"/>
                    <a:pt x="773" y="336"/>
                    <a:pt x="773" y="336"/>
                  </a:cubicBezTo>
                  <a:cubicBezTo>
                    <a:pt x="772" y="337"/>
                    <a:pt x="772" y="337"/>
                    <a:pt x="772" y="337"/>
                  </a:cubicBezTo>
                  <a:cubicBezTo>
                    <a:pt x="772" y="339"/>
                    <a:pt x="772" y="339"/>
                    <a:pt x="772" y="339"/>
                  </a:cubicBezTo>
                  <a:cubicBezTo>
                    <a:pt x="773" y="340"/>
                    <a:pt x="773" y="340"/>
                    <a:pt x="773" y="340"/>
                  </a:cubicBezTo>
                  <a:cubicBezTo>
                    <a:pt x="772" y="343"/>
                    <a:pt x="772" y="343"/>
                    <a:pt x="772" y="343"/>
                  </a:cubicBezTo>
                  <a:cubicBezTo>
                    <a:pt x="772" y="344"/>
                    <a:pt x="772" y="344"/>
                    <a:pt x="772" y="344"/>
                  </a:cubicBezTo>
                  <a:cubicBezTo>
                    <a:pt x="772" y="344"/>
                    <a:pt x="772" y="344"/>
                    <a:pt x="772" y="344"/>
                  </a:cubicBezTo>
                  <a:cubicBezTo>
                    <a:pt x="772" y="345"/>
                    <a:pt x="772" y="345"/>
                    <a:pt x="772" y="345"/>
                  </a:cubicBezTo>
                  <a:cubicBezTo>
                    <a:pt x="770" y="347"/>
                    <a:pt x="770" y="347"/>
                    <a:pt x="770" y="347"/>
                  </a:cubicBezTo>
                  <a:cubicBezTo>
                    <a:pt x="770" y="348"/>
                    <a:pt x="770" y="348"/>
                    <a:pt x="770" y="348"/>
                  </a:cubicBezTo>
                  <a:cubicBezTo>
                    <a:pt x="770" y="348"/>
                    <a:pt x="770" y="348"/>
                    <a:pt x="770" y="348"/>
                  </a:cubicBezTo>
                  <a:cubicBezTo>
                    <a:pt x="769" y="351"/>
                    <a:pt x="769" y="351"/>
                    <a:pt x="769" y="351"/>
                  </a:cubicBezTo>
                  <a:cubicBezTo>
                    <a:pt x="768" y="354"/>
                    <a:pt x="768" y="354"/>
                    <a:pt x="768" y="354"/>
                  </a:cubicBezTo>
                  <a:cubicBezTo>
                    <a:pt x="768" y="353"/>
                    <a:pt x="768" y="353"/>
                    <a:pt x="768" y="353"/>
                  </a:cubicBezTo>
                  <a:cubicBezTo>
                    <a:pt x="767" y="352"/>
                    <a:pt x="767" y="352"/>
                    <a:pt x="767" y="352"/>
                  </a:cubicBezTo>
                  <a:cubicBezTo>
                    <a:pt x="768" y="350"/>
                    <a:pt x="768" y="350"/>
                    <a:pt x="768" y="350"/>
                  </a:cubicBezTo>
                  <a:cubicBezTo>
                    <a:pt x="767" y="350"/>
                    <a:pt x="767" y="350"/>
                    <a:pt x="767" y="350"/>
                  </a:cubicBezTo>
                  <a:cubicBezTo>
                    <a:pt x="765" y="349"/>
                    <a:pt x="765" y="349"/>
                    <a:pt x="765" y="349"/>
                  </a:cubicBezTo>
                  <a:cubicBezTo>
                    <a:pt x="763" y="347"/>
                    <a:pt x="763" y="347"/>
                    <a:pt x="763" y="347"/>
                  </a:cubicBezTo>
                  <a:cubicBezTo>
                    <a:pt x="763" y="345"/>
                    <a:pt x="763" y="345"/>
                    <a:pt x="763" y="345"/>
                  </a:cubicBezTo>
                  <a:cubicBezTo>
                    <a:pt x="761" y="340"/>
                    <a:pt x="761" y="340"/>
                    <a:pt x="761" y="340"/>
                  </a:cubicBezTo>
                  <a:cubicBezTo>
                    <a:pt x="759" y="337"/>
                    <a:pt x="759" y="337"/>
                    <a:pt x="759" y="337"/>
                  </a:cubicBezTo>
                  <a:cubicBezTo>
                    <a:pt x="760" y="337"/>
                    <a:pt x="760" y="337"/>
                    <a:pt x="760" y="337"/>
                  </a:cubicBezTo>
                  <a:cubicBezTo>
                    <a:pt x="761" y="337"/>
                    <a:pt x="761" y="337"/>
                    <a:pt x="761" y="337"/>
                  </a:cubicBezTo>
                  <a:cubicBezTo>
                    <a:pt x="761" y="336"/>
                    <a:pt x="761" y="336"/>
                    <a:pt x="761" y="336"/>
                  </a:cubicBezTo>
                  <a:cubicBezTo>
                    <a:pt x="760" y="336"/>
                    <a:pt x="760" y="336"/>
                    <a:pt x="760" y="336"/>
                  </a:cubicBezTo>
                  <a:cubicBezTo>
                    <a:pt x="759" y="336"/>
                    <a:pt x="759" y="336"/>
                    <a:pt x="759" y="336"/>
                  </a:cubicBezTo>
                  <a:cubicBezTo>
                    <a:pt x="757" y="335"/>
                    <a:pt x="757" y="335"/>
                    <a:pt x="757" y="335"/>
                  </a:cubicBezTo>
                  <a:cubicBezTo>
                    <a:pt x="752" y="326"/>
                    <a:pt x="752" y="326"/>
                    <a:pt x="752" y="326"/>
                  </a:cubicBezTo>
                  <a:cubicBezTo>
                    <a:pt x="747" y="321"/>
                    <a:pt x="747" y="321"/>
                    <a:pt x="747" y="321"/>
                  </a:cubicBezTo>
                  <a:cubicBezTo>
                    <a:pt x="747" y="319"/>
                    <a:pt x="747" y="319"/>
                    <a:pt x="747" y="319"/>
                  </a:cubicBezTo>
                  <a:cubicBezTo>
                    <a:pt x="746" y="317"/>
                    <a:pt x="746" y="317"/>
                    <a:pt x="746" y="317"/>
                  </a:cubicBezTo>
                  <a:cubicBezTo>
                    <a:pt x="742" y="312"/>
                    <a:pt x="742" y="312"/>
                    <a:pt x="742" y="312"/>
                  </a:cubicBezTo>
                  <a:cubicBezTo>
                    <a:pt x="739" y="305"/>
                    <a:pt x="739" y="305"/>
                    <a:pt x="739" y="305"/>
                  </a:cubicBezTo>
                  <a:cubicBezTo>
                    <a:pt x="736" y="299"/>
                    <a:pt x="736" y="299"/>
                    <a:pt x="736" y="299"/>
                  </a:cubicBezTo>
                  <a:cubicBezTo>
                    <a:pt x="736" y="297"/>
                    <a:pt x="736" y="297"/>
                    <a:pt x="736" y="297"/>
                  </a:cubicBezTo>
                  <a:cubicBezTo>
                    <a:pt x="734" y="294"/>
                    <a:pt x="734" y="294"/>
                    <a:pt x="734" y="294"/>
                  </a:cubicBezTo>
                  <a:cubicBezTo>
                    <a:pt x="734" y="290"/>
                    <a:pt x="734" y="290"/>
                    <a:pt x="734" y="290"/>
                  </a:cubicBezTo>
                  <a:cubicBezTo>
                    <a:pt x="733" y="287"/>
                    <a:pt x="733" y="287"/>
                    <a:pt x="733" y="287"/>
                  </a:cubicBezTo>
                  <a:cubicBezTo>
                    <a:pt x="733" y="285"/>
                    <a:pt x="733" y="285"/>
                    <a:pt x="733" y="285"/>
                  </a:cubicBezTo>
                  <a:cubicBezTo>
                    <a:pt x="734" y="283"/>
                    <a:pt x="734" y="283"/>
                    <a:pt x="734" y="283"/>
                  </a:cubicBezTo>
                  <a:cubicBezTo>
                    <a:pt x="735" y="281"/>
                    <a:pt x="735" y="281"/>
                    <a:pt x="735" y="281"/>
                  </a:cubicBezTo>
                  <a:cubicBezTo>
                    <a:pt x="736" y="281"/>
                    <a:pt x="736" y="281"/>
                    <a:pt x="736" y="281"/>
                  </a:cubicBezTo>
                  <a:cubicBezTo>
                    <a:pt x="735" y="280"/>
                    <a:pt x="735" y="280"/>
                    <a:pt x="735" y="280"/>
                  </a:cubicBezTo>
                  <a:cubicBezTo>
                    <a:pt x="736" y="279"/>
                    <a:pt x="736" y="279"/>
                    <a:pt x="736" y="279"/>
                  </a:cubicBezTo>
                  <a:cubicBezTo>
                    <a:pt x="736" y="276"/>
                    <a:pt x="736" y="276"/>
                    <a:pt x="736" y="276"/>
                  </a:cubicBezTo>
                  <a:cubicBezTo>
                    <a:pt x="733" y="273"/>
                    <a:pt x="733" y="273"/>
                    <a:pt x="733" y="273"/>
                  </a:cubicBezTo>
                  <a:cubicBezTo>
                    <a:pt x="732" y="273"/>
                    <a:pt x="732" y="273"/>
                    <a:pt x="732" y="273"/>
                  </a:cubicBezTo>
                  <a:cubicBezTo>
                    <a:pt x="732" y="272"/>
                    <a:pt x="732" y="272"/>
                    <a:pt x="732" y="272"/>
                  </a:cubicBezTo>
                  <a:cubicBezTo>
                    <a:pt x="733" y="271"/>
                    <a:pt x="733" y="271"/>
                    <a:pt x="733" y="271"/>
                  </a:cubicBezTo>
                  <a:cubicBezTo>
                    <a:pt x="735" y="272"/>
                    <a:pt x="735" y="272"/>
                    <a:pt x="735" y="272"/>
                  </a:cubicBezTo>
                  <a:cubicBezTo>
                    <a:pt x="737" y="270"/>
                    <a:pt x="737" y="270"/>
                    <a:pt x="737" y="270"/>
                  </a:cubicBezTo>
                  <a:cubicBezTo>
                    <a:pt x="736" y="269"/>
                    <a:pt x="736" y="269"/>
                    <a:pt x="736" y="269"/>
                  </a:cubicBezTo>
                  <a:cubicBezTo>
                    <a:pt x="736" y="267"/>
                    <a:pt x="736" y="267"/>
                    <a:pt x="736" y="267"/>
                  </a:cubicBezTo>
                  <a:cubicBezTo>
                    <a:pt x="738" y="267"/>
                    <a:pt x="738" y="267"/>
                    <a:pt x="738" y="267"/>
                  </a:cubicBezTo>
                  <a:cubicBezTo>
                    <a:pt x="740" y="267"/>
                    <a:pt x="740" y="267"/>
                    <a:pt x="740" y="267"/>
                  </a:cubicBezTo>
                  <a:cubicBezTo>
                    <a:pt x="739" y="265"/>
                    <a:pt x="739" y="265"/>
                    <a:pt x="739" y="265"/>
                  </a:cubicBezTo>
                  <a:cubicBezTo>
                    <a:pt x="741" y="262"/>
                    <a:pt x="741" y="262"/>
                    <a:pt x="741" y="262"/>
                  </a:cubicBezTo>
                  <a:cubicBezTo>
                    <a:pt x="740" y="259"/>
                    <a:pt x="740" y="259"/>
                    <a:pt x="740" y="259"/>
                  </a:cubicBezTo>
                  <a:cubicBezTo>
                    <a:pt x="740" y="257"/>
                    <a:pt x="740" y="257"/>
                    <a:pt x="740" y="257"/>
                  </a:cubicBezTo>
                  <a:cubicBezTo>
                    <a:pt x="739" y="255"/>
                    <a:pt x="739" y="255"/>
                    <a:pt x="739" y="255"/>
                  </a:cubicBezTo>
                  <a:cubicBezTo>
                    <a:pt x="740" y="254"/>
                    <a:pt x="740" y="254"/>
                    <a:pt x="740" y="254"/>
                  </a:cubicBezTo>
                  <a:cubicBezTo>
                    <a:pt x="740" y="253"/>
                    <a:pt x="740" y="253"/>
                    <a:pt x="740" y="253"/>
                  </a:cubicBezTo>
                  <a:cubicBezTo>
                    <a:pt x="740" y="252"/>
                    <a:pt x="740" y="252"/>
                    <a:pt x="740" y="252"/>
                  </a:cubicBezTo>
                  <a:cubicBezTo>
                    <a:pt x="740" y="250"/>
                    <a:pt x="740" y="250"/>
                    <a:pt x="740" y="250"/>
                  </a:cubicBezTo>
                  <a:cubicBezTo>
                    <a:pt x="741" y="250"/>
                    <a:pt x="741" y="250"/>
                    <a:pt x="741" y="250"/>
                  </a:cubicBezTo>
                  <a:cubicBezTo>
                    <a:pt x="740" y="249"/>
                    <a:pt x="740" y="249"/>
                    <a:pt x="740" y="249"/>
                  </a:cubicBezTo>
                  <a:cubicBezTo>
                    <a:pt x="740" y="248"/>
                    <a:pt x="740" y="248"/>
                    <a:pt x="740" y="248"/>
                  </a:cubicBezTo>
                  <a:cubicBezTo>
                    <a:pt x="740" y="247"/>
                    <a:pt x="740" y="247"/>
                    <a:pt x="740" y="247"/>
                  </a:cubicBezTo>
                  <a:cubicBezTo>
                    <a:pt x="740" y="245"/>
                    <a:pt x="740" y="245"/>
                    <a:pt x="740" y="245"/>
                  </a:cubicBezTo>
                  <a:cubicBezTo>
                    <a:pt x="740" y="244"/>
                    <a:pt x="740" y="244"/>
                    <a:pt x="740" y="244"/>
                  </a:cubicBezTo>
                  <a:cubicBezTo>
                    <a:pt x="740" y="243"/>
                    <a:pt x="740" y="243"/>
                    <a:pt x="740" y="243"/>
                  </a:cubicBezTo>
                  <a:cubicBezTo>
                    <a:pt x="741" y="243"/>
                    <a:pt x="741" y="243"/>
                    <a:pt x="741" y="243"/>
                  </a:cubicBezTo>
                  <a:cubicBezTo>
                    <a:pt x="742" y="242"/>
                    <a:pt x="742" y="242"/>
                    <a:pt x="742" y="242"/>
                  </a:cubicBezTo>
                  <a:cubicBezTo>
                    <a:pt x="742" y="240"/>
                    <a:pt x="742" y="240"/>
                    <a:pt x="742" y="240"/>
                  </a:cubicBezTo>
                  <a:cubicBezTo>
                    <a:pt x="742" y="237"/>
                    <a:pt x="742" y="237"/>
                    <a:pt x="742" y="237"/>
                  </a:cubicBezTo>
                  <a:cubicBezTo>
                    <a:pt x="741" y="237"/>
                    <a:pt x="741" y="237"/>
                    <a:pt x="741" y="237"/>
                  </a:cubicBezTo>
                  <a:cubicBezTo>
                    <a:pt x="741" y="236"/>
                    <a:pt x="741" y="236"/>
                    <a:pt x="741" y="236"/>
                  </a:cubicBezTo>
                  <a:cubicBezTo>
                    <a:pt x="742" y="234"/>
                    <a:pt x="742" y="234"/>
                    <a:pt x="742" y="234"/>
                  </a:cubicBezTo>
                  <a:cubicBezTo>
                    <a:pt x="742" y="232"/>
                    <a:pt x="742" y="232"/>
                    <a:pt x="742" y="232"/>
                  </a:cubicBezTo>
                  <a:cubicBezTo>
                    <a:pt x="741" y="232"/>
                    <a:pt x="741" y="232"/>
                    <a:pt x="741" y="232"/>
                  </a:cubicBezTo>
                  <a:cubicBezTo>
                    <a:pt x="741" y="231"/>
                    <a:pt x="741" y="231"/>
                    <a:pt x="741" y="231"/>
                  </a:cubicBezTo>
                  <a:cubicBezTo>
                    <a:pt x="742" y="230"/>
                    <a:pt x="742" y="230"/>
                    <a:pt x="742" y="230"/>
                  </a:cubicBezTo>
                  <a:cubicBezTo>
                    <a:pt x="742" y="229"/>
                    <a:pt x="742" y="229"/>
                    <a:pt x="742" y="229"/>
                  </a:cubicBezTo>
                  <a:cubicBezTo>
                    <a:pt x="743" y="228"/>
                    <a:pt x="743" y="228"/>
                    <a:pt x="743" y="228"/>
                  </a:cubicBezTo>
                  <a:cubicBezTo>
                    <a:pt x="743" y="228"/>
                    <a:pt x="743" y="228"/>
                    <a:pt x="743" y="228"/>
                  </a:cubicBezTo>
                  <a:cubicBezTo>
                    <a:pt x="744" y="227"/>
                    <a:pt x="744" y="227"/>
                    <a:pt x="744" y="227"/>
                  </a:cubicBezTo>
                  <a:cubicBezTo>
                    <a:pt x="745" y="226"/>
                    <a:pt x="745" y="226"/>
                    <a:pt x="745" y="226"/>
                  </a:cubicBezTo>
                  <a:cubicBezTo>
                    <a:pt x="746" y="224"/>
                    <a:pt x="746" y="224"/>
                    <a:pt x="746" y="224"/>
                  </a:cubicBezTo>
                  <a:cubicBezTo>
                    <a:pt x="746" y="224"/>
                    <a:pt x="746" y="224"/>
                    <a:pt x="746" y="224"/>
                  </a:cubicBezTo>
                  <a:cubicBezTo>
                    <a:pt x="748" y="223"/>
                    <a:pt x="748" y="223"/>
                    <a:pt x="748" y="223"/>
                  </a:cubicBezTo>
                  <a:cubicBezTo>
                    <a:pt x="748" y="223"/>
                    <a:pt x="748" y="223"/>
                    <a:pt x="748" y="223"/>
                  </a:cubicBezTo>
                  <a:cubicBezTo>
                    <a:pt x="749" y="222"/>
                    <a:pt x="749" y="222"/>
                    <a:pt x="749" y="222"/>
                  </a:cubicBezTo>
                  <a:cubicBezTo>
                    <a:pt x="748" y="222"/>
                    <a:pt x="748" y="222"/>
                    <a:pt x="748" y="222"/>
                  </a:cubicBezTo>
                  <a:cubicBezTo>
                    <a:pt x="747" y="222"/>
                    <a:pt x="747" y="222"/>
                    <a:pt x="747" y="222"/>
                  </a:cubicBezTo>
                  <a:cubicBezTo>
                    <a:pt x="746" y="222"/>
                    <a:pt x="746" y="222"/>
                    <a:pt x="746" y="222"/>
                  </a:cubicBezTo>
                  <a:cubicBezTo>
                    <a:pt x="745" y="222"/>
                    <a:pt x="745" y="222"/>
                    <a:pt x="745" y="222"/>
                  </a:cubicBezTo>
                  <a:cubicBezTo>
                    <a:pt x="745" y="219"/>
                    <a:pt x="745" y="219"/>
                    <a:pt x="745" y="219"/>
                  </a:cubicBezTo>
                  <a:cubicBezTo>
                    <a:pt x="746" y="217"/>
                    <a:pt x="746" y="217"/>
                    <a:pt x="746" y="217"/>
                  </a:cubicBezTo>
                  <a:cubicBezTo>
                    <a:pt x="746" y="216"/>
                    <a:pt x="746" y="216"/>
                    <a:pt x="746" y="216"/>
                  </a:cubicBezTo>
                  <a:cubicBezTo>
                    <a:pt x="745" y="215"/>
                    <a:pt x="745" y="215"/>
                    <a:pt x="745" y="215"/>
                  </a:cubicBezTo>
                  <a:cubicBezTo>
                    <a:pt x="745" y="215"/>
                    <a:pt x="745" y="215"/>
                    <a:pt x="745" y="215"/>
                  </a:cubicBezTo>
                  <a:cubicBezTo>
                    <a:pt x="744" y="216"/>
                    <a:pt x="744" y="216"/>
                    <a:pt x="744" y="216"/>
                  </a:cubicBezTo>
                  <a:cubicBezTo>
                    <a:pt x="744" y="216"/>
                    <a:pt x="744" y="216"/>
                    <a:pt x="744" y="216"/>
                  </a:cubicBezTo>
                  <a:cubicBezTo>
                    <a:pt x="743" y="213"/>
                    <a:pt x="743" y="213"/>
                    <a:pt x="743" y="213"/>
                  </a:cubicBezTo>
                  <a:cubicBezTo>
                    <a:pt x="744" y="212"/>
                    <a:pt x="744" y="212"/>
                    <a:pt x="744" y="212"/>
                  </a:cubicBezTo>
                  <a:cubicBezTo>
                    <a:pt x="744" y="211"/>
                    <a:pt x="744" y="211"/>
                    <a:pt x="744" y="211"/>
                  </a:cubicBezTo>
                  <a:cubicBezTo>
                    <a:pt x="744" y="210"/>
                    <a:pt x="744" y="210"/>
                    <a:pt x="744" y="210"/>
                  </a:cubicBezTo>
                  <a:cubicBezTo>
                    <a:pt x="742" y="209"/>
                    <a:pt x="742" y="209"/>
                    <a:pt x="742" y="209"/>
                  </a:cubicBezTo>
                  <a:cubicBezTo>
                    <a:pt x="743" y="209"/>
                    <a:pt x="743" y="209"/>
                    <a:pt x="743" y="209"/>
                  </a:cubicBezTo>
                  <a:cubicBezTo>
                    <a:pt x="742" y="209"/>
                    <a:pt x="742" y="209"/>
                    <a:pt x="742" y="209"/>
                  </a:cubicBezTo>
                  <a:cubicBezTo>
                    <a:pt x="742" y="208"/>
                    <a:pt x="742" y="208"/>
                    <a:pt x="742" y="208"/>
                  </a:cubicBezTo>
                  <a:cubicBezTo>
                    <a:pt x="741" y="206"/>
                    <a:pt x="741" y="206"/>
                    <a:pt x="741" y="206"/>
                  </a:cubicBezTo>
                  <a:cubicBezTo>
                    <a:pt x="741" y="206"/>
                    <a:pt x="741" y="206"/>
                    <a:pt x="741" y="206"/>
                  </a:cubicBezTo>
                  <a:cubicBezTo>
                    <a:pt x="740" y="205"/>
                    <a:pt x="740" y="205"/>
                    <a:pt x="740" y="205"/>
                  </a:cubicBezTo>
                  <a:cubicBezTo>
                    <a:pt x="740" y="204"/>
                    <a:pt x="740" y="204"/>
                    <a:pt x="740" y="204"/>
                  </a:cubicBezTo>
                  <a:cubicBezTo>
                    <a:pt x="739" y="202"/>
                    <a:pt x="739" y="202"/>
                    <a:pt x="739" y="202"/>
                  </a:cubicBezTo>
                  <a:cubicBezTo>
                    <a:pt x="739" y="201"/>
                    <a:pt x="739" y="201"/>
                    <a:pt x="739" y="201"/>
                  </a:cubicBezTo>
                  <a:cubicBezTo>
                    <a:pt x="741" y="199"/>
                    <a:pt x="741" y="199"/>
                    <a:pt x="741" y="199"/>
                  </a:cubicBezTo>
                  <a:cubicBezTo>
                    <a:pt x="742" y="200"/>
                    <a:pt x="742" y="200"/>
                    <a:pt x="742" y="200"/>
                  </a:cubicBezTo>
                  <a:cubicBezTo>
                    <a:pt x="744" y="199"/>
                    <a:pt x="744" y="199"/>
                    <a:pt x="744" y="199"/>
                  </a:cubicBezTo>
                  <a:cubicBezTo>
                    <a:pt x="743" y="199"/>
                    <a:pt x="743" y="199"/>
                    <a:pt x="743" y="199"/>
                  </a:cubicBezTo>
                  <a:cubicBezTo>
                    <a:pt x="745" y="198"/>
                    <a:pt x="745" y="198"/>
                    <a:pt x="745" y="198"/>
                  </a:cubicBezTo>
                  <a:cubicBezTo>
                    <a:pt x="744" y="198"/>
                    <a:pt x="744" y="198"/>
                    <a:pt x="744" y="198"/>
                  </a:cubicBezTo>
                  <a:cubicBezTo>
                    <a:pt x="743" y="198"/>
                    <a:pt x="743" y="198"/>
                    <a:pt x="743" y="198"/>
                  </a:cubicBezTo>
                  <a:cubicBezTo>
                    <a:pt x="742" y="197"/>
                    <a:pt x="742" y="197"/>
                    <a:pt x="742" y="197"/>
                  </a:cubicBezTo>
                  <a:cubicBezTo>
                    <a:pt x="740" y="197"/>
                    <a:pt x="740" y="197"/>
                    <a:pt x="740" y="197"/>
                  </a:cubicBezTo>
                  <a:cubicBezTo>
                    <a:pt x="738" y="196"/>
                    <a:pt x="738" y="196"/>
                    <a:pt x="738" y="196"/>
                  </a:cubicBezTo>
                  <a:cubicBezTo>
                    <a:pt x="738" y="196"/>
                    <a:pt x="738" y="196"/>
                    <a:pt x="738" y="196"/>
                  </a:cubicBezTo>
                  <a:cubicBezTo>
                    <a:pt x="736" y="196"/>
                    <a:pt x="736" y="196"/>
                    <a:pt x="736" y="196"/>
                  </a:cubicBezTo>
                  <a:cubicBezTo>
                    <a:pt x="735" y="198"/>
                    <a:pt x="735" y="198"/>
                    <a:pt x="735" y="198"/>
                  </a:cubicBezTo>
                  <a:cubicBezTo>
                    <a:pt x="734" y="198"/>
                    <a:pt x="734" y="198"/>
                    <a:pt x="734" y="198"/>
                  </a:cubicBezTo>
                  <a:cubicBezTo>
                    <a:pt x="732" y="199"/>
                    <a:pt x="732" y="199"/>
                    <a:pt x="732" y="199"/>
                  </a:cubicBezTo>
                  <a:cubicBezTo>
                    <a:pt x="733" y="200"/>
                    <a:pt x="733" y="200"/>
                    <a:pt x="733" y="200"/>
                  </a:cubicBezTo>
                  <a:cubicBezTo>
                    <a:pt x="732" y="201"/>
                    <a:pt x="732" y="201"/>
                    <a:pt x="732" y="201"/>
                  </a:cubicBezTo>
                  <a:cubicBezTo>
                    <a:pt x="734" y="202"/>
                    <a:pt x="734" y="202"/>
                    <a:pt x="734" y="202"/>
                  </a:cubicBezTo>
                  <a:cubicBezTo>
                    <a:pt x="734" y="203"/>
                    <a:pt x="734" y="203"/>
                    <a:pt x="734" y="203"/>
                  </a:cubicBezTo>
                  <a:cubicBezTo>
                    <a:pt x="734" y="204"/>
                    <a:pt x="734" y="204"/>
                    <a:pt x="734" y="204"/>
                  </a:cubicBezTo>
                  <a:cubicBezTo>
                    <a:pt x="734" y="206"/>
                    <a:pt x="734" y="206"/>
                    <a:pt x="734" y="206"/>
                  </a:cubicBezTo>
                  <a:cubicBezTo>
                    <a:pt x="735" y="207"/>
                    <a:pt x="735" y="207"/>
                    <a:pt x="735" y="207"/>
                  </a:cubicBezTo>
                  <a:cubicBezTo>
                    <a:pt x="735" y="207"/>
                    <a:pt x="735" y="207"/>
                    <a:pt x="735" y="207"/>
                  </a:cubicBezTo>
                  <a:cubicBezTo>
                    <a:pt x="736" y="208"/>
                    <a:pt x="736" y="208"/>
                    <a:pt x="736" y="208"/>
                  </a:cubicBezTo>
                  <a:cubicBezTo>
                    <a:pt x="737" y="210"/>
                    <a:pt x="737" y="210"/>
                    <a:pt x="737" y="210"/>
                  </a:cubicBezTo>
                  <a:cubicBezTo>
                    <a:pt x="739" y="211"/>
                    <a:pt x="739" y="211"/>
                    <a:pt x="739" y="211"/>
                  </a:cubicBezTo>
                  <a:cubicBezTo>
                    <a:pt x="738" y="213"/>
                    <a:pt x="738" y="213"/>
                    <a:pt x="738" y="213"/>
                  </a:cubicBezTo>
                  <a:cubicBezTo>
                    <a:pt x="739" y="213"/>
                    <a:pt x="739" y="213"/>
                    <a:pt x="739" y="213"/>
                  </a:cubicBezTo>
                  <a:cubicBezTo>
                    <a:pt x="739" y="214"/>
                    <a:pt x="739" y="214"/>
                    <a:pt x="739" y="214"/>
                  </a:cubicBezTo>
                  <a:cubicBezTo>
                    <a:pt x="738" y="213"/>
                    <a:pt x="738" y="213"/>
                    <a:pt x="738" y="213"/>
                  </a:cubicBezTo>
                  <a:cubicBezTo>
                    <a:pt x="737" y="212"/>
                    <a:pt x="737" y="212"/>
                    <a:pt x="737" y="212"/>
                  </a:cubicBezTo>
                  <a:cubicBezTo>
                    <a:pt x="736" y="213"/>
                    <a:pt x="736" y="213"/>
                    <a:pt x="736" y="213"/>
                  </a:cubicBezTo>
                  <a:cubicBezTo>
                    <a:pt x="735" y="214"/>
                    <a:pt x="735" y="214"/>
                    <a:pt x="735" y="214"/>
                  </a:cubicBezTo>
                  <a:cubicBezTo>
                    <a:pt x="734" y="215"/>
                    <a:pt x="734" y="215"/>
                    <a:pt x="734" y="215"/>
                  </a:cubicBezTo>
                  <a:cubicBezTo>
                    <a:pt x="735" y="216"/>
                    <a:pt x="735" y="216"/>
                    <a:pt x="735" y="216"/>
                  </a:cubicBezTo>
                  <a:cubicBezTo>
                    <a:pt x="734" y="218"/>
                    <a:pt x="734" y="218"/>
                    <a:pt x="734" y="218"/>
                  </a:cubicBezTo>
                  <a:cubicBezTo>
                    <a:pt x="734" y="218"/>
                    <a:pt x="734" y="218"/>
                    <a:pt x="734" y="218"/>
                  </a:cubicBezTo>
                  <a:cubicBezTo>
                    <a:pt x="734" y="219"/>
                    <a:pt x="734" y="219"/>
                    <a:pt x="734" y="219"/>
                  </a:cubicBezTo>
                  <a:cubicBezTo>
                    <a:pt x="734" y="219"/>
                    <a:pt x="734" y="219"/>
                    <a:pt x="734" y="219"/>
                  </a:cubicBezTo>
                  <a:cubicBezTo>
                    <a:pt x="734" y="220"/>
                    <a:pt x="734" y="220"/>
                    <a:pt x="734" y="220"/>
                  </a:cubicBezTo>
                  <a:cubicBezTo>
                    <a:pt x="733" y="221"/>
                    <a:pt x="733" y="221"/>
                    <a:pt x="733" y="221"/>
                  </a:cubicBezTo>
                  <a:cubicBezTo>
                    <a:pt x="734" y="222"/>
                    <a:pt x="734" y="222"/>
                    <a:pt x="734" y="222"/>
                  </a:cubicBezTo>
                  <a:cubicBezTo>
                    <a:pt x="733" y="223"/>
                    <a:pt x="733" y="223"/>
                    <a:pt x="733" y="223"/>
                  </a:cubicBezTo>
                  <a:cubicBezTo>
                    <a:pt x="733" y="226"/>
                    <a:pt x="733" y="226"/>
                    <a:pt x="733" y="226"/>
                  </a:cubicBezTo>
                  <a:cubicBezTo>
                    <a:pt x="733" y="227"/>
                    <a:pt x="733" y="227"/>
                    <a:pt x="733" y="227"/>
                  </a:cubicBezTo>
                  <a:cubicBezTo>
                    <a:pt x="733" y="228"/>
                    <a:pt x="733" y="228"/>
                    <a:pt x="733" y="228"/>
                  </a:cubicBezTo>
                  <a:cubicBezTo>
                    <a:pt x="732" y="228"/>
                    <a:pt x="732" y="228"/>
                    <a:pt x="732" y="228"/>
                  </a:cubicBezTo>
                  <a:cubicBezTo>
                    <a:pt x="731" y="230"/>
                    <a:pt x="731" y="230"/>
                    <a:pt x="731" y="230"/>
                  </a:cubicBezTo>
                  <a:cubicBezTo>
                    <a:pt x="731" y="229"/>
                    <a:pt x="731" y="229"/>
                    <a:pt x="731" y="229"/>
                  </a:cubicBezTo>
                  <a:cubicBezTo>
                    <a:pt x="730" y="228"/>
                    <a:pt x="730" y="228"/>
                    <a:pt x="730" y="228"/>
                  </a:cubicBezTo>
                  <a:cubicBezTo>
                    <a:pt x="731" y="226"/>
                    <a:pt x="731" y="226"/>
                    <a:pt x="731" y="226"/>
                  </a:cubicBezTo>
                  <a:cubicBezTo>
                    <a:pt x="730" y="225"/>
                    <a:pt x="730" y="225"/>
                    <a:pt x="730" y="225"/>
                  </a:cubicBezTo>
                  <a:cubicBezTo>
                    <a:pt x="729" y="225"/>
                    <a:pt x="729" y="225"/>
                    <a:pt x="729" y="225"/>
                  </a:cubicBezTo>
                  <a:cubicBezTo>
                    <a:pt x="728" y="226"/>
                    <a:pt x="728" y="226"/>
                    <a:pt x="728" y="226"/>
                  </a:cubicBezTo>
                  <a:cubicBezTo>
                    <a:pt x="728" y="227"/>
                    <a:pt x="728" y="227"/>
                    <a:pt x="728" y="227"/>
                  </a:cubicBezTo>
                  <a:cubicBezTo>
                    <a:pt x="727" y="227"/>
                    <a:pt x="727" y="227"/>
                    <a:pt x="727" y="227"/>
                  </a:cubicBezTo>
                  <a:cubicBezTo>
                    <a:pt x="727" y="225"/>
                    <a:pt x="727" y="225"/>
                    <a:pt x="727" y="225"/>
                  </a:cubicBezTo>
                  <a:cubicBezTo>
                    <a:pt x="726" y="225"/>
                    <a:pt x="726" y="225"/>
                    <a:pt x="726" y="225"/>
                  </a:cubicBezTo>
                  <a:cubicBezTo>
                    <a:pt x="726" y="224"/>
                    <a:pt x="726" y="224"/>
                    <a:pt x="726" y="224"/>
                  </a:cubicBezTo>
                  <a:cubicBezTo>
                    <a:pt x="724" y="225"/>
                    <a:pt x="724" y="225"/>
                    <a:pt x="724" y="225"/>
                  </a:cubicBezTo>
                  <a:cubicBezTo>
                    <a:pt x="724" y="224"/>
                    <a:pt x="724" y="224"/>
                    <a:pt x="724" y="224"/>
                  </a:cubicBezTo>
                  <a:cubicBezTo>
                    <a:pt x="724" y="224"/>
                    <a:pt x="724" y="224"/>
                    <a:pt x="724" y="224"/>
                  </a:cubicBezTo>
                  <a:cubicBezTo>
                    <a:pt x="725" y="223"/>
                    <a:pt x="725" y="223"/>
                    <a:pt x="725" y="223"/>
                  </a:cubicBezTo>
                  <a:cubicBezTo>
                    <a:pt x="725" y="223"/>
                    <a:pt x="725" y="223"/>
                    <a:pt x="725" y="223"/>
                  </a:cubicBezTo>
                  <a:cubicBezTo>
                    <a:pt x="725" y="222"/>
                    <a:pt x="725" y="222"/>
                    <a:pt x="725" y="222"/>
                  </a:cubicBezTo>
                  <a:cubicBezTo>
                    <a:pt x="725" y="222"/>
                    <a:pt x="725" y="222"/>
                    <a:pt x="725" y="222"/>
                  </a:cubicBezTo>
                  <a:cubicBezTo>
                    <a:pt x="725" y="220"/>
                    <a:pt x="725" y="220"/>
                    <a:pt x="725" y="220"/>
                  </a:cubicBezTo>
                  <a:cubicBezTo>
                    <a:pt x="724" y="220"/>
                    <a:pt x="724" y="220"/>
                    <a:pt x="724" y="220"/>
                  </a:cubicBezTo>
                  <a:cubicBezTo>
                    <a:pt x="725" y="219"/>
                    <a:pt x="725" y="219"/>
                    <a:pt x="725" y="219"/>
                  </a:cubicBezTo>
                  <a:cubicBezTo>
                    <a:pt x="724" y="218"/>
                    <a:pt x="724" y="218"/>
                    <a:pt x="724" y="218"/>
                  </a:cubicBezTo>
                  <a:cubicBezTo>
                    <a:pt x="724" y="217"/>
                    <a:pt x="724" y="217"/>
                    <a:pt x="724" y="217"/>
                  </a:cubicBezTo>
                  <a:cubicBezTo>
                    <a:pt x="724" y="217"/>
                    <a:pt x="724" y="217"/>
                    <a:pt x="724" y="217"/>
                  </a:cubicBezTo>
                  <a:cubicBezTo>
                    <a:pt x="724" y="215"/>
                    <a:pt x="724" y="215"/>
                    <a:pt x="724" y="215"/>
                  </a:cubicBezTo>
                  <a:cubicBezTo>
                    <a:pt x="723" y="214"/>
                    <a:pt x="723" y="214"/>
                    <a:pt x="723" y="214"/>
                  </a:cubicBezTo>
                  <a:cubicBezTo>
                    <a:pt x="722" y="213"/>
                    <a:pt x="722" y="213"/>
                    <a:pt x="722" y="213"/>
                  </a:cubicBezTo>
                  <a:cubicBezTo>
                    <a:pt x="722" y="213"/>
                    <a:pt x="722" y="213"/>
                    <a:pt x="722" y="213"/>
                  </a:cubicBezTo>
                  <a:cubicBezTo>
                    <a:pt x="722" y="215"/>
                    <a:pt x="722" y="215"/>
                    <a:pt x="722" y="215"/>
                  </a:cubicBezTo>
                  <a:cubicBezTo>
                    <a:pt x="721" y="215"/>
                    <a:pt x="721" y="215"/>
                    <a:pt x="721" y="215"/>
                  </a:cubicBezTo>
                  <a:cubicBezTo>
                    <a:pt x="721" y="217"/>
                    <a:pt x="721" y="217"/>
                    <a:pt x="721" y="217"/>
                  </a:cubicBezTo>
                  <a:cubicBezTo>
                    <a:pt x="720" y="218"/>
                    <a:pt x="720" y="218"/>
                    <a:pt x="720" y="218"/>
                  </a:cubicBezTo>
                  <a:cubicBezTo>
                    <a:pt x="719" y="218"/>
                    <a:pt x="719" y="218"/>
                    <a:pt x="719" y="218"/>
                  </a:cubicBezTo>
                  <a:cubicBezTo>
                    <a:pt x="719" y="216"/>
                    <a:pt x="719" y="216"/>
                    <a:pt x="719" y="216"/>
                  </a:cubicBezTo>
                  <a:cubicBezTo>
                    <a:pt x="718" y="216"/>
                    <a:pt x="718" y="216"/>
                    <a:pt x="718" y="216"/>
                  </a:cubicBezTo>
                  <a:cubicBezTo>
                    <a:pt x="718" y="217"/>
                    <a:pt x="718" y="217"/>
                    <a:pt x="718" y="217"/>
                  </a:cubicBezTo>
                  <a:cubicBezTo>
                    <a:pt x="717" y="215"/>
                    <a:pt x="717" y="215"/>
                    <a:pt x="717" y="215"/>
                  </a:cubicBezTo>
                  <a:cubicBezTo>
                    <a:pt x="716" y="215"/>
                    <a:pt x="716" y="215"/>
                    <a:pt x="716" y="215"/>
                  </a:cubicBezTo>
                  <a:cubicBezTo>
                    <a:pt x="716" y="216"/>
                    <a:pt x="716" y="216"/>
                    <a:pt x="716" y="216"/>
                  </a:cubicBezTo>
                  <a:cubicBezTo>
                    <a:pt x="715" y="216"/>
                    <a:pt x="715" y="216"/>
                    <a:pt x="715" y="216"/>
                  </a:cubicBezTo>
                  <a:cubicBezTo>
                    <a:pt x="715" y="217"/>
                    <a:pt x="715" y="217"/>
                    <a:pt x="715" y="217"/>
                  </a:cubicBezTo>
                  <a:cubicBezTo>
                    <a:pt x="714" y="217"/>
                    <a:pt x="714" y="217"/>
                    <a:pt x="714" y="217"/>
                  </a:cubicBezTo>
                  <a:cubicBezTo>
                    <a:pt x="714" y="218"/>
                    <a:pt x="714" y="218"/>
                    <a:pt x="714" y="218"/>
                  </a:cubicBezTo>
                  <a:cubicBezTo>
                    <a:pt x="711" y="218"/>
                    <a:pt x="711" y="218"/>
                    <a:pt x="711" y="218"/>
                  </a:cubicBezTo>
                  <a:cubicBezTo>
                    <a:pt x="711" y="219"/>
                    <a:pt x="711" y="219"/>
                    <a:pt x="711" y="219"/>
                  </a:cubicBezTo>
                  <a:cubicBezTo>
                    <a:pt x="710" y="219"/>
                    <a:pt x="710" y="219"/>
                    <a:pt x="710" y="219"/>
                  </a:cubicBezTo>
                  <a:cubicBezTo>
                    <a:pt x="709" y="219"/>
                    <a:pt x="709" y="219"/>
                    <a:pt x="709" y="219"/>
                  </a:cubicBezTo>
                  <a:cubicBezTo>
                    <a:pt x="708" y="219"/>
                    <a:pt x="708" y="219"/>
                    <a:pt x="708" y="219"/>
                  </a:cubicBezTo>
                  <a:cubicBezTo>
                    <a:pt x="706" y="221"/>
                    <a:pt x="706" y="221"/>
                    <a:pt x="706" y="221"/>
                  </a:cubicBezTo>
                  <a:cubicBezTo>
                    <a:pt x="705" y="222"/>
                    <a:pt x="705" y="222"/>
                    <a:pt x="705" y="222"/>
                  </a:cubicBezTo>
                  <a:cubicBezTo>
                    <a:pt x="706" y="223"/>
                    <a:pt x="706" y="223"/>
                    <a:pt x="706" y="223"/>
                  </a:cubicBezTo>
                  <a:cubicBezTo>
                    <a:pt x="704" y="224"/>
                    <a:pt x="704" y="224"/>
                    <a:pt x="704" y="224"/>
                  </a:cubicBezTo>
                  <a:cubicBezTo>
                    <a:pt x="704" y="225"/>
                    <a:pt x="704" y="225"/>
                    <a:pt x="704" y="225"/>
                  </a:cubicBezTo>
                  <a:cubicBezTo>
                    <a:pt x="705" y="225"/>
                    <a:pt x="705" y="225"/>
                    <a:pt x="705" y="225"/>
                  </a:cubicBezTo>
                  <a:cubicBezTo>
                    <a:pt x="705" y="227"/>
                    <a:pt x="705" y="227"/>
                    <a:pt x="705" y="227"/>
                  </a:cubicBezTo>
                  <a:cubicBezTo>
                    <a:pt x="707" y="229"/>
                    <a:pt x="707" y="229"/>
                    <a:pt x="707" y="229"/>
                  </a:cubicBezTo>
                  <a:cubicBezTo>
                    <a:pt x="706" y="230"/>
                    <a:pt x="706" y="230"/>
                    <a:pt x="706" y="230"/>
                  </a:cubicBezTo>
                  <a:cubicBezTo>
                    <a:pt x="705" y="234"/>
                    <a:pt x="705" y="234"/>
                    <a:pt x="705" y="234"/>
                  </a:cubicBezTo>
                  <a:cubicBezTo>
                    <a:pt x="707" y="236"/>
                    <a:pt x="707" y="236"/>
                    <a:pt x="707" y="236"/>
                  </a:cubicBezTo>
                  <a:cubicBezTo>
                    <a:pt x="705" y="236"/>
                    <a:pt x="705" y="236"/>
                    <a:pt x="705" y="236"/>
                  </a:cubicBezTo>
                  <a:cubicBezTo>
                    <a:pt x="706" y="237"/>
                    <a:pt x="706" y="237"/>
                    <a:pt x="706" y="237"/>
                  </a:cubicBezTo>
                  <a:cubicBezTo>
                    <a:pt x="706" y="238"/>
                    <a:pt x="706" y="238"/>
                    <a:pt x="706" y="238"/>
                  </a:cubicBezTo>
                  <a:cubicBezTo>
                    <a:pt x="705" y="239"/>
                    <a:pt x="705" y="239"/>
                    <a:pt x="705" y="239"/>
                  </a:cubicBezTo>
                  <a:cubicBezTo>
                    <a:pt x="704" y="241"/>
                    <a:pt x="704" y="241"/>
                    <a:pt x="704" y="241"/>
                  </a:cubicBezTo>
                  <a:cubicBezTo>
                    <a:pt x="703" y="242"/>
                    <a:pt x="703" y="242"/>
                    <a:pt x="703" y="242"/>
                  </a:cubicBezTo>
                  <a:cubicBezTo>
                    <a:pt x="703" y="244"/>
                    <a:pt x="703" y="244"/>
                    <a:pt x="703" y="244"/>
                  </a:cubicBezTo>
                  <a:cubicBezTo>
                    <a:pt x="703" y="246"/>
                    <a:pt x="703" y="246"/>
                    <a:pt x="703" y="246"/>
                  </a:cubicBezTo>
                  <a:cubicBezTo>
                    <a:pt x="704" y="248"/>
                    <a:pt x="704" y="248"/>
                    <a:pt x="704" y="248"/>
                  </a:cubicBezTo>
                  <a:cubicBezTo>
                    <a:pt x="703" y="248"/>
                    <a:pt x="703" y="248"/>
                    <a:pt x="703" y="248"/>
                  </a:cubicBezTo>
                  <a:cubicBezTo>
                    <a:pt x="705" y="251"/>
                    <a:pt x="705" y="251"/>
                    <a:pt x="705" y="251"/>
                  </a:cubicBezTo>
                  <a:cubicBezTo>
                    <a:pt x="704" y="251"/>
                    <a:pt x="704" y="251"/>
                    <a:pt x="704" y="251"/>
                  </a:cubicBezTo>
                  <a:cubicBezTo>
                    <a:pt x="704" y="252"/>
                    <a:pt x="704" y="252"/>
                    <a:pt x="704" y="252"/>
                  </a:cubicBezTo>
                  <a:cubicBezTo>
                    <a:pt x="705" y="253"/>
                    <a:pt x="705" y="253"/>
                    <a:pt x="705" y="253"/>
                  </a:cubicBezTo>
                  <a:cubicBezTo>
                    <a:pt x="705" y="252"/>
                    <a:pt x="705" y="252"/>
                    <a:pt x="705" y="252"/>
                  </a:cubicBezTo>
                  <a:cubicBezTo>
                    <a:pt x="706" y="252"/>
                    <a:pt x="706" y="252"/>
                    <a:pt x="706" y="252"/>
                  </a:cubicBezTo>
                  <a:cubicBezTo>
                    <a:pt x="706" y="252"/>
                    <a:pt x="706" y="252"/>
                    <a:pt x="706" y="252"/>
                  </a:cubicBezTo>
                  <a:cubicBezTo>
                    <a:pt x="707" y="251"/>
                    <a:pt x="707" y="251"/>
                    <a:pt x="707" y="251"/>
                  </a:cubicBezTo>
                  <a:cubicBezTo>
                    <a:pt x="708" y="252"/>
                    <a:pt x="708" y="252"/>
                    <a:pt x="708" y="252"/>
                  </a:cubicBezTo>
                  <a:cubicBezTo>
                    <a:pt x="708" y="252"/>
                    <a:pt x="708" y="252"/>
                    <a:pt x="708" y="252"/>
                  </a:cubicBezTo>
                  <a:cubicBezTo>
                    <a:pt x="708" y="251"/>
                    <a:pt x="708" y="251"/>
                    <a:pt x="708" y="251"/>
                  </a:cubicBezTo>
                  <a:cubicBezTo>
                    <a:pt x="709" y="251"/>
                    <a:pt x="709" y="251"/>
                    <a:pt x="709" y="251"/>
                  </a:cubicBezTo>
                  <a:cubicBezTo>
                    <a:pt x="709" y="252"/>
                    <a:pt x="709" y="252"/>
                    <a:pt x="709" y="252"/>
                  </a:cubicBezTo>
                  <a:cubicBezTo>
                    <a:pt x="710" y="252"/>
                    <a:pt x="710" y="252"/>
                    <a:pt x="710" y="252"/>
                  </a:cubicBezTo>
                  <a:cubicBezTo>
                    <a:pt x="711" y="253"/>
                    <a:pt x="711" y="253"/>
                    <a:pt x="711" y="253"/>
                  </a:cubicBezTo>
                  <a:cubicBezTo>
                    <a:pt x="710" y="253"/>
                    <a:pt x="710" y="253"/>
                    <a:pt x="710" y="253"/>
                  </a:cubicBezTo>
                  <a:cubicBezTo>
                    <a:pt x="711" y="254"/>
                    <a:pt x="711" y="254"/>
                    <a:pt x="711" y="254"/>
                  </a:cubicBezTo>
                  <a:cubicBezTo>
                    <a:pt x="711" y="255"/>
                    <a:pt x="711" y="255"/>
                    <a:pt x="711" y="255"/>
                  </a:cubicBezTo>
                  <a:cubicBezTo>
                    <a:pt x="710" y="255"/>
                    <a:pt x="710" y="255"/>
                    <a:pt x="710" y="255"/>
                  </a:cubicBezTo>
                  <a:cubicBezTo>
                    <a:pt x="710" y="255"/>
                    <a:pt x="710" y="255"/>
                    <a:pt x="710" y="255"/>
                  </a:cubicBezTo>
                  <a:cubicBezTo>
                    <a:pt x="709" y="255"/>
                    <a:pt x="709" y="255"/>
                    <a:pt x="709" y="255"/>
                  </a:cubicBezTo>
                  <a:cubicBezTo>
                    <a:pt x="708" y="256"/>
                    <a:pt x="708" y="256"/>
                    <a:pt x="708" y="256"/>
                  </a:cubicBezTo>
                  <a:cubicBezTo>
                    <a:pt x="708" y="256"/>
                    <a:pt x="708" y="256"/>
                    <a:pt x="708" y="256"/>
                  </a:cubicBezTo>
                  <a:cubicBezTo>
                    <a:pt x="708" y="257"/>
                    <a:pt x="708" y="257"/>
                    <a:pt x="708" y="257"/>
                  </a:cubicBezTo>
                  <a:cubicBezTo>
                    <a:pt x="707" y="258"/>
                    <a:pt x="707" y="258"/>
                    <a:pt x="707" y="258"/>
                  </a:cubicBezTo>
                  <a:cubicBezTo>
                    <a:pt x="706" y="258"/>
                    <a:pt x="706" y="258"/>
                    <a:pt x="706" y="258"/>
                  </a:cubicBezTo>
                  <a:cubicBezTo>
                    <a:pt x="706" y="257"/>
                    <a:pt x="706" y="257"/>
                    <a:pt x="706" y="257"/>
                  </a:cubicBezTo>
                  <a:cubicBezTo>
                    <a:pt x="705" y="256"/>
                    <a:pt x="705" y="256"/>
                    <a:pt x="705" y="256"/>
                  </a:cubicBezTo>
                  <a:cubicBezTo>
                    <a:pt x="704" y="257"/>
                    <a:pt x="704" y="257"/>
                    <a:pt x="704" y="257"/>
                  </a:cubicBezTo>
                  <a:cubicBezTo>
                    <a:pt x="703" y="256"/>
                    <a:pt x="703" y="256"/>
                    <a:pt x="703" y="256"/>
                  </a:cubicBezTo>
                  <a:cubicBezTo>
                    <a:pt x="703" y="257"/>
                    <a:pt x="703" y="257"/>
                    <a:pt x="703" y="257"/>
                  </a:cubicBezTo>
                  <a:cubicBezTo>
                    <a:pt x="703" y="258"/>
                    <a:pt x="703" y="258"/>
                    <a:pt x="703" y="258"/>
                  </a:cubicBezTo>
                  <a:cubicBezTo>
                    <a:pt x="703" y="259"/>
                    <a:pt x="703" y="259"/>
                    <a:pt x="703" y="259"/>
                  </a:cubicBezTo>
                  <a:cubicBezTo>
                    <a:pt x="702" y="259"/>
                    <a:pt x="702" y="259"/>
                    <a:pt x="702" y="259"/>
                  </a:cubicBezTo>
                  <a:cubicBezTo>
                    <a:pt x="702" y="259"/>
                    <a:pt x="702" y="259"/>
                    <a:pt x="702" y="259"/>
                  </a:cubicBezTo>
                  <a:cubicBezTo>
                    <a:pt x="701" y="260"/>
                    <a:pt x="701" y="260"/>
                    <a:pt x="701" y="260"/>
                  </a:cubicBezTo>
                  <a:cubicBezTo>
                    <a:pt x="701" y="261"/>
                    <a:pt x="701" y="261"/>
                    <a:pt x="701" y="261"/>
                  </a:cubicBezTo>
                  <a:cubicBezTo>
                    <a:pt x="701" y="261"/>
                    <a:pt x="701" y="261"/>
                    <a:pt x="701" y="261"/>
                  </a:cubicBezTo>
                  <a:cubicBezTo>
                    <a:pt x="700" y="261"/>
                    <a:pt x="700" y="261"/>
                    <a:pt x="700" y="261"/>
                  </a:cubicBezTo>
                  <a:cubicBezTo>
                    <a:pt x="698" y="260"/>
                    <a:pt x="698" y="260"/>
                    <a:pt x="698" y="260"/>
                  </a:cubicBezTo>
                  <a:cubicBezTo>
                    <a:pt x="698" y="260"/>
                    <a:pt x="698" y="260"/>
                    <a:pt x="698" y="260"/>
                  </a:cubicBezTo>
                  <a:cubicBezTo>
                    <a:pt x="699" y="261"/>
                    <a:pt x="699" y="261"/>
                    <a:pt x="699" y="261"/>
                  </a:cubicBezTo>
                  <a:cubicBezTo>
                    <a:pt x="697" y="262"/>
                    <a:pt x="697" y="262"/>
                    <a:pt x="697" y="262"/>
                  </a:cubicBezTo>
                  <a:cubicBezTo>
                    <a:pt x="698" y="262"/>
                    <a:pt x="698" y="262"/>
                    <a:pt x="698" y="262"/>
                  </a:cubicBezTo>
                  <a:cubicBezTo>
                    <a:pt x="697" y="263"/>
                    <a:pt x="697" y="263"/>
                    <a:pt x="697" y="263"/>
                  </a:cubicBezTo>
                  <a:cubicBezTo>
                    <a:pt x="695" y="264"/>
                    <a:pt x="695" y="264"/>
                    <a:pt x="695" y="264"/>
                  </a:cubicBezTo>
                  <a:cubicBezTo>
                    <a:pt x="694" y="264"/>
                    <a:pt x="694" y="264"/>
                    <a:pt x="694" y="264"/>
                  </a:cubicBezTo>
                  <a:cubicBezTo>
                    <a:pt x="693" y="262"/>
                    <a:pt x="693" y="262"/>
                    <a:pt x="693" y="262"/>
                  </a:cubicBezTo>
                  <a:cubicBezTo>
                    <a:pt x="692" y="262"/>
                    <a:pt x="692" y="262"/>
                    <a:pt x="692" y="262"/>
                  </a:cubicBezTo>
                  <a:cubicBezTo>
                    <a:pt x="691" y="262"/>
                    <a:pt x="691" y="262"/>
                    <a:pt x="691" y="262"/>
                  </a:cubicBezTo>
                  <a:cubicBezTo>
                    <a:pt x="692" y="261"/>
                    <a:pt x="692" y="261"/>
                    <a:pt x="692" y="261"/>
                  </a:cubicBezTo>
                  <a:cubicBezTo>
                    <a:pt x="693" y="261"/>
                    <a:pt x="693" y="261"/>
                    <a:pt x="693" y="261"/>
                  </a:cubicBezTo>
                  <a:cubicBezTo>
                    <a:pt x="692" y="260"/>
                    <a:pt x="692" y="260"/>
                    <a:pt x="692" y="260"/>
                  </a:cubicBezTo>
                  <a:cubicBezTo>
                    <a:pt x="693" y="259"/>
                    <a:pt x="693" y="259"/>
                    <a:pt x="693" y="259"/>
                  </a:cubicBezTo>
                  <a:cubicBezTo>
                    <a:pt x="695" y="259"/>
                    <a:pt x="695" y="259"/>
                    <a:pt x="695" y="259"/>
                  </a:cubicBezTo>
                  <a:cubicBezTo>
                    <a:pt x="697" y="258"/>
                    <a:pt x="697" y="258"/>
                    <a:pt x="697" y="258"/>
                  </a:cubicBezTo>
                  <a:cubicBezTo>
                    <a:pt x="697" y="257"/>
                    <a:pt x="697" y="257"/>
                    <a:pt x="697" y="257"/>
                  </a:cubicBezTo>
                  <a:cubicBezTo>
                    <a:pt x="696" y="257"/>
                    <a:pt x="696" y="257"/>
                    <a:pt x="696" y="257"/>
                  </a:cubicBezTo>
                  <a:cubicBezTo>
                    <a:pt x="695" y="258"/>
                    <a:pt x="695" y="258"/>
                    <a:pt x="695" y="258"/>
                  </a:cubicBezTo>
                  <a:cubicBezTo>
                    <a:pt x="693" y="257"/>
                    <a:pt x="693" y="257"/>
                    <a:pt x="693" y="257"/>
                  </a:cubicBezTo>
                  <a:cubicBezTo>
                    <a:pt x="693" y="257"/>
                    <a:pt x="693" y="257"/>
                    <a:pt x="693" y="257"/>
                  </a:cubicBezTo>
                  <a:cubicBezTo>
                    <a:pt x="692" y="256"/>
                    <a:pt x="692" y="256"/>
                    <a:pt x="692" y="256"/>
                  </a:cubicBezTo>
                  <a:cubicBezTo>
                    <a:pt x="691" y="256"/>
                    <a:pt x="691" y="256"/>
                    <a:pt x="691" y="256"/>
                  </a:cubicBezTo>
                  <a:cubicBezTo>
                    <a:pt x="689" y="255"/>
                    <a:pt x="689" y="255"/>
                    <a:pt x="689" y="255"/>
                  </a:cubicBezTo>
                  <a:cubicBezTo>
                    <a:pt x="687" y="255"/>
                    <a:pt x="687" y="255"/>
                    <a:pt x="687" y="255"/>
                  </a:cubicBezTo>
                  <a:cubicBezTo>
                    <a:pt x="688" y="256"/>
                    <a:pt x="688" y="256"/>
                    <a:pt x="688" y="256"/>
                  </a:cubicBezTo>
                  <a:cubicBezTo>
                    <a:pt x="687" y="257"/>
                    <a:pt x="687" y="257"/>
                    <a:pt x="687" y="257"/>
                  </a:cubicBezTo>
                  <a:cubicBezTo>
                    <a:pt x="686" y="256"/>
                    <a:pt x="686" y="256"/>
                    <a:pt x="686" y="256"/>
                  </a:cubicBezTo>
                  <a:cubicBezTo>
                    <a:pt x="686" y="255"/>
                    <a:pt x="686" y="255"/>
                    <a:pt x="686" y="255"/>
                  </a:cubicBezTo>
                  <a:cubicBezTo>
                    <a:pt x="684" y="256"/>
                    <a:pt x="684" y="256"/>
                    <a:pt x="684" y="256"/>
                  </a:cubicBezTo>
                  <a:cubicBezTo>
                    <a:pt x="682" y="255"/>
                    <a:pt x="682" y="255"/>
                    <a:pt x="682" y="255"/>
                  </a:cubicBezTo>
                  <a:cubicBezTo>
                    <a:pt x="681" y="256"/>
                    <a:pt x="681" y="256"/>
                    <a:pt x="681" y="256"/>
                  </a:cubicBezTo>
                  <a:cubicBezTo>
                    <a:pt x="680" y="255"/>
                    <a:pt x="680" y="255"/>
                    <a:pt x="680" y="255"/>
                  </a:cubicBezTo>
                  <a:cubicBezTo>
                    <a:pt x="678" y="255"/>
                    <a:pt x="678" y="255"/>
                    <a:pt x="678" y="255"/>
                  </a:cubicBezTo>
                  <a:cubicBezTo>
                    <a:pt x="677" y="257"/>
                    <a:pt x="677" y="257"/>
                    <a:pt x="677" y="257"/>
                  </a:cubicBezTo>
                  <a:cubicBezTo>
                    <a:pt x="676" y="257"/>
                    <a:pt x="676" y="257"/>
                    <a:pt x="676" y="257"/>
                  </a:cubicBezTo>
                  <a:cubicBezTo>
                    <a:pt x="676" y="258"/>
                    <a:pt x="676" y="258"/>
                    <a:pt x="676" y="258"/>
                  </a:cubicBezTo>
                  <a:cubicBezTo>
                    <a:pt x="678" y="259"/>
                    <a:pt x="678" y="259"/>
                    <a:pt x="678" y="259"/>
                  </a:cubicBezTo>
                  <a:cubicBezTo>
                    <a:pt x="676" y="259"/>
                    <a:pt x="676" y="259"/>
                    <a:pt x="676" y="259"/>
                  </a:cubicBezTo>
                  <a:cubicBezTo>
                    <a:pt x="675" y="258"/>
                    <a:pt x="675" y="258"/>
                    <a:pt x="675" y="258"/>
                  </a:cubicBezTo>
                  <a:cubicBezTo>
                    <a:pt x="674" y="260"/>
                    <a:pt x="674" y="260"/>
                    <a:pt x="674" y="260"/>
                  </a:cubicBezTo>
                  <a:cubicBezTo>
                    <a:pt x="676" y="261"/>
                    <a:pt x="676" y="261"/>
                    <a:pt x="676" y="261"/>
                  </a:cubicBezTo>
                  <a:cubicBezTo>
                    <a:pt x="677" y="260"/>
                    <a:pt x="677" y="260"/>
                    <a:pt x="677" y="260"/>
                  </a:cubicBezTo>
                  <a:cubicBezTo>
                    <a:pt x="677" y="261"/>
                    <a:pt x="677" y="261"/>
                    <a:pt x="677" y="261"/>
                  </a:cubicBezTo>
                  <a:cubicBezTo>
                    <a:pt x="677" y="262"/>
                    <a:pt x="677" y="262"/>
                    <a:pt x="677" y="262"/>
                  </a:cubicBezTo>
                  <a:cubicBezTo>
                    <a:pt x="675" y="263"/>
                    <a:pt x="675" y="263"/>
                    <a:pt x="675" y="263"/>
                  </a:cubicBezTo>
                  <a:cubicBezTo>
                    <a:pt x="674" y="262"/>
                    <a:pt x="674" y="262"/>
                    <a:pt x="674" y="262"/>
                  </a:cubicBezTo>
                  <a:cubicBezTo>
                    <a:pt x="672" y="261"/>
                    <a:pt x="672" y="261"/>
                    <a:pt x="672" y="261"/>
                  </a:cubicBezTo>
                  <a:cubicBezTo>
                    <a:pt x="671" y="262"/>
                    <a:pt x="671" y="262"/>
                    <a:pt x="671" y="262"/>
                  </a:cubicBezTo>
                  <a:cubicBezTo>
                    <a:pt x="672" y="263"/>
                    <a:pt x="672" y="263"/>
                    <a:pt x="672" y="263"/>
                  </a:cubicBezTo>
                  <a:cubicBezTo>
                    <a:pt x="671" y="263"/>
                    <a:pt x="671" y="263"/>
                    <a:pt x="671" y="263"/>
                  </a:cubicBezTo>
                  <a:cubicBezTo>
                    <a:pt x="670" y="264"/>
                    <a:pt x="670" y="264"/>
                    <a:pt x="670" y="264"/>
                  </a:cubicBezTo>
                  <a:cubicBezTo>
                    <a:pt x="669" y="264"/>
                    <a:pt x="669" y="264"/>
                    <a:pt x="669" y="264"/>
                  </a:cubicBezTo>
                  <a:cubicBezTo>
                    <a:pt x="669" y="263"/>
                    <a:pt x="669" y="263"/>
                    <a:pt x="669" y="263"/>
                  </a:cubicBezTo>
                  <a:cubicBezTo>
                    <a:pt x="666" y="263"/>
                    <a:pt x="666" y="263"/>
                    <a:pt x="666" y="263"/>
                  </a:cubicBezTo>
                  <a:cubicBezTo>
                    <a:pt x="665" y="263"/>
                    <a:pt x="665" y="263"/>
                    <a:pt x="665" y="263"/>
                  </a:cubicBezTo>
                  <a:cubicBezTo>
                    <a:pt x="663" y="263"/>
                    <a:pt x="663" y="263"/>
                    <a:pt x="663" y="263"/>
                  </a:cubicBezTo>
                  <a:cubicBezTo>
                    <a:pt x="661" y="264"/>
                    <a:pt x="661" y="264"/>
                    <a:pt x="661" y="264"/>
                  </a:cubicBezTo>
                  <a:cubicBezTo>
                    <a:pt x="661" y="264"/>
                    <a:pt x="661" y="264"/>
                    <a:pt x="661" y="264"/>
                  </a:cubicBezTo>
                  <a:cubicBezTo>
                    <a:pt x="663" y="266"/>
                    <a:pt x="663" y="266"/>
                    <a:pt x="663" y="266"/>
                  </a:cubicBezTo>
                  <a:cubicBezTo>
                    <a:pt x="662" y="267"/>
                    <a:pt x="662" y="267"/>
                    <a:pt x="662" y="267"/>
                  </a:cubicBezTo>
                  <a:cubicBezTo>
                    <a:pt x="662" y="268"/>
                    <a:pt x="662" y="268"/>
                    <a:pt x="662" y="268"/>
                  </a:cubicBezTo>
                  <a:cubicBezTo>
                    <a:pt x="660" y="267"/>
                    <a:pt x="660" y="267"/>
                    <a:pt x="660" y="267"/>
                  </a:cubicBezTo>
                  <a:cubicBezTo>
                    <a:pt x="660" y="266"/>
                    <a:pt x="660" y="266"/>
                    <a:pt x="660" y="266"/>
                  </a:cubicBezTo>
                  <a:cubicBezTo>
                    <a:pt x="660" y="265"/>
                    <a:pt x="660" y="265"/>
                    <a:pt x="660" y="265"/>
                  </a:cubicBezTo>
                  <a:cubicBezTo>
                    <a:pt x="659" y="264"/>
                    <a:pt x="659" y="264"/>
                    <a:pt x="659" y="264"/>
                  </a:cubicBezTo>
                  <a:cubicBezTo>
                    <a:pt x="658" y="265"/>
                    <a:pt x="658" y="265"/>
                    <a:pt x="658" y="265"/>
                  </a:cubicBezTo>
                  <a:cubicBezTo>
                    <a:pt x="657" y="265"/>
                    <a:pt x="657" y="265"/>
                    <a:pt x="657" y="265"/>
                  </a:cubicBezTo>
                  <a:cubicBezTo>
                    <a:pt x="656" y="265"/>
                    <a:pt x="656" y="265"/>
                    <a:pt x="656" y="265"/>
                  </a:cubicBezTo>
                  <a:cubicBezTo>
                    <a:pt x="655" y="266"/>
                    <a:pt x="655" y="266"/>
                    <a:pt x="655" y="266"/>
                  </a:cubicBezTo>
                  <a:cubicBezTo>
                    <a:pt x="654" y="266"/>
                    <a:pt x="654" y="266"/>
                    <a:pt x="654" y="266"/>
                  </a:cubicBezTo>
                  <a:cubicBezTo>
                    <a:pt x="652" y="267"/>
                    <a:pt x="652" y="267"/>
                    <a:pt x="652" y="267"/>
                  </a:cubicBezTo>
                  <a:cubicBezTo>
                    <a:pt x="650" y="267"/>
                    <a:pt x="650" y="267"/>
                    <a:pt x="650" y="267"/>
                  </a:cubicBezTo>
                  <a:cubicBezTo>
                    <a:pt x="648" y="269"/>
                    <a:pt x="648" y="269"/>
                    <a:pt x="648" y="269"/>
                  </a:cubicBezTo>
                  <a:cubicBezTo>
                    <a:pt x="646" y="269"/>
                    <a:pt x="646" y="269"/>
                    <a:pt x="646" y="269"/>
                  </a:cubicBezTo>
                  <a:cubicBezTo>
                    <a:pt x="646" y="268"/>
                    <a:pt x="646" y="268"/>
                    <a:pt x="646" y="268"/>
                  </a:cubicBezTo>
                  <a:cubicBezTo>
                    <a:pt x="645" y="269"/>
                    <a:pt x="645" y="269"/>
                    <a:pt x="645" y="269"/>
                  </a:cubicBezTo>
                  <a:cubicBezTo>
                    <a:pt x="644" y="270"/>
                    <a:pt x="644" y="270"/>
                    <a:pt x="644" y="270"/>
                  </a:cubicBezTo>
                  <a:cubicBezTo>
                    <a:pt x="642" y="271"/>
                    <a:pt x="642" y="271"/>
                    <a:pt x="642" y="271"/>
                  </a:cubicBezTo>
                  <a:cubicBezTo>
                    <a:pt x="642" y="273"/>
                    <a:pt x="642" y="273"/>
                    <a:pt x="642" y="273"/>
                  </a:cubicBezTo>
                  <a:cubicBezTo>
                    <a:pt x="641" y="274"/>
                    <a:pt x="641" y="274"/>
                    <a:pt x="641" y="274"/>
                  </a:cubicBezTo>
                  <a:cubicBezTo>
                    <a:pt x="640" y="275"/>
                    <a:pt x="640" y="275"/>
                    <a:pt x="640" y="275"/>
                  </a:cubicBezTo>
                  <a:cubicBezTo>
                    <a:pt x="642" y="278"/>
                    <a:pt x="642" y="278"/>
                    <a:pt x="642" y="278"/>
                  </a:cubicBezTo>
                  <a:cubicBezTo>
                    <a:pt x="642" y="280"/>
                    <a:pt x="642" y="280"/>
                    <a:pt x="642" y="280"/>
                  </a:cubicBezTo>
                  <a:cubicBezTo>
                    <a:pt x="640" y="282"/>
                    <a:pt x="640" y="282"/>
                    <a:pt x="640" y="282"/>
                  </a:cubicBezTo>
                  <a:cubicBezTo>
                    <a:pt x="639" y="284"/>
                    <a:pt x="639" y="284"/>
                    <a:pt x="639" y="284"/>
                  </a:cubicBezTo>
                  <a:cubicBezTo>
                    <a:pt x="639" y="286"/>
                    <a:pt x="639" y="286"/>
                    <a:pt x="639" y="286"/>
                  </a:cubicBezTo>
                  <a:cubicBezTo>
                    <a:pt x="639" y="288"/>
                    <a:pt x="639" y="288"/>
                    <a:pt x="639" y="288"/>
                  </a:cubicBezTo>
                  <a:cubicBezTo>
                    <a:pt x="640" y="289"/>
                    <a:pt x="640" y="289"/>
                    <a:pt x="640" y="289"/>
                  </a:cubicBezTo>
                  <a:cubicBezTo>
                    <a:pt x="640" y="291"/>
                    <a:pt x="640" y="291"/>
                    <a:pt x="640" y="291"/>
                  </a:cubicBezTo>
                  <a:cubicBezTo>
                    <a:pt x="639" y="291"/>
                    <a:pt x="639" y="291"/>
                    <a:pt x="639" y="291"/>
                  </a:cubicBezTo>
                  <a:cubicBezTo>
                    <a:pt x="638" y="291"/>
                    <a:pt x="638" y="291"/>
                    <a:pt x="638" y="291"/>
                  </a:cubicBezTo>
                  <a:cubicBezTo>
                    <a:pt x="638" y="293"/>
                    <a:pt x="638" y="293"/>
                    <a:pt x="638" y="293"/>
                  </a:cubicBezTo>
                  <a:cubicBezTo>
                    <a:pt x="638" y="293"/>
                    <a:pt x="638" y="293"/>
                    <a:pt x="638" y="293"/>
                  </a:cubicBezTo>
                  <a:cubicBezTo>
                    <a:pt x="638" y="295"/>
                    <a:pt x="638" y="295"/>
                    <a:pt x="638" y="295"/>
                  </a:cubicBezTo>
                  <a:cubicBezTo>
                    <a:pt x="637" y="296"/>
                    <a:pt x="637" y="296"/>
                    <a:pt x="637" y="296"/>
                  </a:cubicBezTo>
                  <a:cubicBezTo>
                    <a:pt x="637" y="298"/>
                    <a:pt x="637" y="298"/>
                    <a:pt x="637" y="298"/>
                  </a:cubicBezTo>
                  <a:cubicBezTo>
                    <a:pt x="635" y="300"/>
                    <a:pt x="635" y="300"/>
                    <a:pt x="635" y="300"/>
                  </a:cubicBezTo>
                  <a:cubicBezTo>
                    <a:pt x="636" y="301"/>
                    <a:pt x="636" y="301"/>
                    <a:pt x="636" y="301"/>
                  </a:cubicBezTo>
                  <a:cubicBezTo>
                    <a:pt x="635" y="302"/>
                    <a:pt x="635" y="302"/>
                    <a:pt x="635" y="302"/>
                  </a:cubicBezTo>
                  <a:cubicBezTo>
                    <a:pt x="634" y="304"/>
                    <a:pt x="634" y="304"/>
                    <a:pt x="634" y="304"/>
                  </a:cubicBezTo>
                  <a:cubicBezTo>
                    <a:pt x="634" y="304"/>
                    <a:pt x="634" y="304"/>
                    <a:pt x="634" y="304"/>
                  </a:cubicBezTo>
                  <a:cubicBezTo>
                    <a:pt x="633" y="307"/>
                    <a:pt x="633" y="307"/>
                    <a:pt x="633" y="307"/>
                  </a:cubicBezTo>
                  <a:cubicBezTo>
                    <a:pt x="633" y="309"/>
                    <a:pt x="633" y="309"/>
                    <a:pt x="633" y="309"/>
                  </a:cubicBezTo>
                  <a:cubicBezTo>
                    <a:pt x="633" y="310"/>
                    <a:pt x="633" y="310"/>
                    <a:pt x="633" y="310"/>
                  </a:cubicBezTo>
                  <a:cubicBezTo>
                    <a:pt x="633" y="312"/>
                    <a:pt x="633" y="312"/>
                    <a:pt x="633" y="312"/>
                  </a:cubicBezTo>
                  <a:cubicBezTo>
                    <a:pt x="632" y="313"/>
                    <a:pt x="632" y="313"/>
                    <a:pt x="632" y="313"/>
                  </a:cubicBezTo>
                  <a:cubicBezTo>
                    <a:pt x="632" y="314"/>
                    <a:pt x="632" y="314"/>
                    <a:pt x="632" y="314"/>
                  </a:cubicBezTo>
                  <a:cubicBezTo>
                    <a:pt x="631" y="316"/>
                    <a:pt x="631" y="316"/>
                    <a:pt x="631" y="316"/>
                  </a:cubicBezTo>
                  <a:cubicBezTo>
                    <a:pt x="631" y="317"/>
                    <a:pt x="631" y="317"/>
                    <a:pt x="631" y="317"/>
                  </a:cubicBezTo>
                  <a:cubicBezTo>
                    <a:pt x="630" y="317"/>
                    <a:pt x="630" y="317"/>
                    <a:pt x="630" y="317"/>
                  </a:cubicBezTo>
                  <a:cubicBezTo>
                    <a:pt x="630" y="319"/>
                    <a:pt x="630" y="319"/>
                    <a:pt x="630" y="319"/>
                  </a:cubicBezTo>
                  <a:cubicBezTo>
                    <a:pt x="628" y="320"/>
                    <a:pt x="628" y="320"/>
                    <a:pt x="628" y="320"/>
                  </a:cubicBezTo>
                  <a:cubicBezTo>
                    <a:pt x="628" y="322"/>
                    <a:pt x="628" y="322"/>
                    <a:pt x="628" y="322"/>
                  </a:cubicBezTo>
                  <a:cubicBezTo>
                    <a:pt x="627" y="324"/>
                    <a:pt x="627" y="324"/>
                    <a:pt x="627" y="324"/>
                  </a:cubicBezTo>
                  <a:cubicBezTo>
                    <a:pt x="627" y="325"/>
                    <a:pt x="627" y="325"/>
                    <a:pt x="627" y="325"/>
                  </a:cubicBezTo>
                  <a:cubicBezTo>
                    <a:pt x="625" y="327"/>
                    <a:pt x="625" y="327"/>
                    <a:pt x="625" y="327"/>
                  </a:cubicBezTo>
                  <a:cubicBezTo>
                    <a:pt x="625" y="328"/>
                    <a:pt x="625" y="328"/>
                    <a:pt x="625" y="328"/>
                  </a:cubicBezTo>
                  <a:cubicBezTo>
                    <a:pt x="624" y="329"/>
                    <a:pt x="624" y="329"/>
                    <a:pt x="624" y="329"/>
                  </a:cubicBezTo>
                  <a:cubicBezTo>
                    <a:pt x="625" y="330"/>
                    <a:pt x="625" y="330"/>
                    <a:pt x="625" y="330"/>
                  </a:cubicBezTo>
                  <a:cubicBezTo>
                    <a:pt x="626" y="331"/>
                    <a:pt x="626" y="331"/>
                    <a:pt x="626" y="331"/>
                  </a:cubicBezTo>
                  <a:cubicBezTo>
                    <a:pt x="627" y="331"/>
                    <a:pt x="627" y="331"/>
                    <a:pt x="627" y="331"/>
                  </a:cubicBezTo>
                  <a:cubicBezTo>
                    <a:pt x="628" y="332"/>
                    <a:pt x="628" y="332"/>
                    <a:pt x="628" y="332"/>
                  </a:cubicBezTo>
                  <a:cubicBezTo>
                    <a:pt x="630" y="332"/>
                    <a:pt x="630" y="332"/>
                    <a:pt x="630" y="332"/>
                  </a:cubicBezTo>
                  <a:cubicBezTo>
                    <a:pt x="631" y="331"/>
                    <a:pt x="631" y="331"/>
                    <a:pt x="631" y="331"/>
                  </a:cubicBezTo>
                  <a:cubicBezTo>
                    <a:pt x="632" y="330"/>
                    <a:pt x="632" y="330"/>
                    <a:pt x="632" y="330"/>
                  </a:cubicBezTo>
                  <a:cubicBezTo>
                    <a:pt x="633" y="330"/>
                    <a:pt x="633" y="330"/>
                    <a:pt x="633" y="330"/>
                  </a:cubicBezTo>
                  <a:cubicBezTo>
                    <a:pt x="634" y="330"/>
                    <a:pt x="634" y="330"/>
                    <a:pt x="634" y="330"/>
                  </a:cubicBezTo>
                  <a:cubicBezTo>
                    <a:pt x="635" y="329"/>
                    <a:pt x="635" y="329"/>
                    <a:pt x="635" y="329"/>
                  </a:cubicBezTo>
                  <a:cubicBezTo>
                    <a:pt x="635" y="333"/>
                    <a:pt x="635" y="333"/>
                    <a:pt x="635" y="333"/>
                  </a:cubicBezTo>
                  <a:cubicBezTo>
                    <a:pt x="637" y="335"/>
                    <a:pt x="637" y="335"/>
                    <a:pt x="637" y="335"/>
                  </a:cubicBezTo>
                  <a:cubicBezTo>
                    <a:pt x="637" y="337"/>
                    <a:pt x="637" y="337"/>
                    <a:pt x="637" y="337"/>
                  </a:cubicBezTo>
                  <a:cubicBezTo>
                    <a:pt x="637" y="338"/>
                    <a:pt x="637" y="338"/>
                    <a:pt x="637" y="338"/>
                  </a:cubicBezTo>
                  <a:cubicBezTo>
                    <a:pt x="639" y="339"/>
                    <a:pt x="639" y="339"/>
                    <a:pt x="639" y="339"/>
                  </a:cubicBezTo>
                  <a:cubicBezTo>
                    <a:pt x="639" y="338"/>
                    <a:pt x="639" y="338"/>
                    <a:pt x="639" y="338"/>
                  </a:cubicBezTo>
                  <a:cubicBezTo>
                    <a:pt x="640" y="339"/>
                    <a:pt x="640" y="339"/>
                    <a:pt x="640" y="339"/>
                  </a:cubicBezTo>
                  <a:cubicBezTo>
                    <a:pt x="640" y="338"/>
                    <a:pt x="640" y="338"/>
                    <a:pt x="640" y="338"/>
                  </a:cubicBezTo>
                  <a:cubicBezTo>
                    <a:pt x="641" y="337"/>
                    <a:pt x="641" y="337"/>
                    <a:pt x="641" y="337"/>
                  </a:cubicBezTo>
                  <a:cubicBezTo>
                    <a:pt x="642" y="336"/>
                    <a:pt x="642" y="336"/>
                    <a:pt x="642" y="336"/>
                  </a:cubicBezTo>
                  <a:cubicBezTo>
                    <a:pt x="642" y="337"/>
                    <a:pt x="642" y="337"/>
                    <a:pt x="642" y="337"/>
                  </a:cubicBezTo>
                  <a:cubicBezTo>
                    <a:pt x="643" y="337"/>
                    <a:pt x="643" y="337"/>
                    <a:pt x="643" y="337"/>
                  </a:cubicBezTo>
                  <a:cubicBezTo>
                    <a:pt x="644" y="337"/>
                    <a:pt x="644" y="337"/>
                    <a:pt x="644" y="337"/>
                  </a:cubicBezTo>
                  <a:cubicBezTo>
                    <a:pt x="644" y="337"/>
                    <a:pt x="644" y="337"/>
                    <a:pt x="644" y="337"/>
                  </a:cubicBezTo>
                  <a:cubicBezTo>
                    <a:pt x="643" y="338"/>
                    <a:pt x="643" y="338"/>
                    <a:pt x="643" y="338"/>
                  </a:cubicBezTo>
                  <a:cubicBezTo>
                    <a:pt x="644" y="340"/>
                    <a:pt x="644" y="340"/>
                    <a:pt x="644" y="340"/>
                  </a:cubicBezTo>
                  <a:cubicBezTo>
                    <a:pt x="643" y="340"/>
                    <a:pt x="643" y="340"/>
                    <a:pt x="643" y="340"/>
                  </a:cubicBezTo>
                  <a:cubicBezTo>
                    <a:pt x="642" y="341"/>
                    <a:pt x="642" y="341"/>
                    <a:pt x="642" y="341"/>
                  </a:cubicBezTo>
                  <a:cubicBezTo>
                    <a:pt x="642" y="341"/>
                    <a:pt x="642" y="341"/>
                    <a:pt x="642" y="341"/>
                  </a:cubicBezTo>
                  <a:cubicBezTo>
                    <a:pt x="645" y="341"/>
                    <a:pt x="645" y="341"/>
                    <a:pt x="645" y="341"/>
                  </a:cubicBezTo>
                  <a:cubicBezTo>
                    <a:pt x="646" y="340"/>
                    <a:pt x="646" y="340"/>
                    <a:pt x="646" y="340"/>
                  </a:cubicBezTo>
                  <a:cubicBezTo>
                    <a:pt x="647" y="338"/>
                    <a:pt x="647" y="338"/>
                    <a:pt x="647" y="338"/>
                  </a:cubicBezTo>
                  <a:cubicBezTo>
                    <a:pt x="647" y="337"/>
                    <a:pt x="647" y="337"/>
                    <a:pt x="647" y="337"/>
                  </a:cubicBezTo>
                  <a:cubicBezTo>
                    <a:pt x="647" y="336"/>
                    <a:pt x="647" y="336"/>
                    <a:pt x="647" y="336"/>
                  </a:cubicBezTo>
                  <a:cubicBezTo>
                    <a:pt x="648" y="338"/>
                    <a:pt x="648" y="338"/>
                    <a:pt x="648" y="338"/>
                  </a:cubicBezTo>
                  <a:cubicBezTo>
                    <a:pt x="648" y="339"/>
                    <a:pt x="648" y="339"/>
                    <a:pt x="648" y="339"/>
                  </a:cubicBezTo>
                  <a:cubicBezTo>
                    <a:pt x="648" y="341"/>
                    <a:pt x="648" y="341"/>
                    <a:pt x="648" y="341"/>
                  </a:cubicBezTo>
                  <a:cubicBezTo>
                    <a:pt x="649" y="340"/>
                    <a:pt x="649" y="340"/>
                    <a:pt x="649" y="340"/>
                  </a:cubicBezTo>
                  <a:cubicBezTo>
                    <a:pt x="649" y="339"/>
                    <a:pt x="649" y="339"/>
                    <a:pt x="649" y="339"/>
                  </a:cubicBezTo>
                  <a:cubicBezTo>
                    <a:pt x="648" y="337"/>
                    <a:pt x="648" y="337"/>
                    <a:pt x="648" y="337"/>
                  </a:cubicBezTo>
                  <a:cubicBezTo>
                    <a:pt x="649" y="335"/>
                    <a:pt x="649" y="335"/>
                    <a:pt x="649" y="335"/>
                  </a:cubicBezTo>
                  <a:cubicBezTo>
                    <a:pt x="648" y="334"/>
                    <a:pt x="648" y="334"/>
                    <a:pt x="648" y="334"/>
                  </a:cubicBezTo>
                  <a:cubicBezTo>
                    <a:pt x="647" y="332"/>
                    <a:pt x="647" y="332"/>
                    <a:pt x="647" y="332"/>
                  </a:cubicBezTo>
                  <a:cubicBezTo>
                    <a:pt x="649" y="332"/>
                    <a:pt x="649" y="332"/>
                    <a:pt x="649" y="332"/>
                  </a:cubicBezTo>
                  <a:cubicBezTo>
                    <a:pt x="650" y="333"/>
                    <a:pt x="650" y="333"/>
                    <a:pt x="650" y="333"/>
                  </a:cubicBezTo>
                  <a:cubicBezTo>
                    <a:pt x="650" y="333"/>
                    <a:pt x="650" y="333"/>
                    <a:pt x="650" y="333"/>
                  </a:cubicBezTo>
                  <a:cubicBezTo>
                    <a:pt x="650" y="334"/>
                    <a:pt x="650" y="334"/>
                    <a:pt x="650" y="334"/>
                  </a:cubicBezTo>
                  <a:cubicBezTo>
                    <a:pt x="651" y="334"/>
                    <a:pt x="651" y="334"/>
                    <a:pt x="651" y="334"/>
                  </a:cubicBezTo>
                  <a:cubicBezTo>
                    <a:pt x="651" y="333"/>
                    <a:pt x="651" y="333"/>
                    <a:pt x="651" y="333"/>
                  </a:cubicBezTo>
                  <a:cubicBezTo>
                    <a:pt x="653" y="333"/>
                    <a:pt x="653" y="333"/>
                    <a:pt x="653" y="333"/>
                  </a:cubicBezTo>
                  <a:cubicBezTo>
                    <a:pt x="654" y="332"/>
                    <a:pt x="654" y="332"/>
                    <a:pt x="654" y="332"/>
                  </a:cubicBezTo>
                  <a:cubicBezTo>
                    <a:pt x="655" y="333"/>
                    <a:pt x="655" y="333"/>
                    <a:pt x="655" y="333"/>
                  </a:cubicBezTo>
                  <a:cubicBezTo>
                    <a:pt x="657" y="333"/>
                    <a:pt x="657" y="333"/>
                    <a:pt x="657" y="333"/>
                  </a:cubicBezTo>
                  <a:cubicBezTo>
                    <a:pt x="658" y="334"/>
                    <a:pt x="658" y="334"/>
                    <a:pt x="658" y="334"/>
                  </a:cubicBezTo>
                  <a:cubicBezTo>
                    <a:pt x="658" y="336"/>
                    <a:pt x="658" y="336"/>
                    <a:pt x="658" y="336"/>
                  </a:cubicBezTo>
                  <a:cubicBezTo>
                    <a:pt x="659" y="336"/>
                    <a:pt x="659" y="336"/>
                    <a:pt x="659" y="336"/>
                  </a:cubicBezTo>
                  <a:cubicBezTo>
                    <a:pt x="661" y="336"/>
                    <a:pt x="661" y="336"/>
                    <a:pt x="661" y="336"/>
                  </a:cubicBezTo>
                  <a:cubicBezTo>
                    <a:pt x="662" y="337"/>
                    <a:pt x="662" y="337"/>
                    <a:pt x="662" y="337"/>
                  </a:cubicBezTo>
                  <a:cubicBezTo>
                    <a:pt x="664" y="338"/>
                    <a:pt x="664" y="338"/>
                    <a:pt x="664" y="338"/>
                  </a:cubicBezTo>
                  <a:cubicBezTo>
                    <a:pt x="665" y="339"/>
                    <a:pt x="665" y="339"/>
                    <a:pt x="665" y="339"/>
                  </a:cubicBezTo>
                  <a:cubicBezTo>
                    <a:pt x="666" y="339"/>
                    <a:pt x="666" y="339"/>
                    <a:pt x="666" y="339"/>
                  </a:cubicBezTo>
                  <a:cubicBezTo>
                    <a:pt x="666" y="340"/>
                    <a:pt x="666" y="340"/>
                    <a:pt x="666" y="340"/>
                  </a:cubicBezTo>
                  <a:cubicBezTo>
                    <a:pt x="667" y="340"/>
                    <a:pt x="667" y="340"/>
                    <a:pt x="667" y="340"/>
                  </a:cubicBezTo>
                  <a:cubicBezTo>
                    <a:pt x="668" y="342"/>
                    <a:pt x="668" y="342"/>
                    <a:pt x="668" y="342"/>
                  </a:cubicBezTo>
                  <a:cubicBezTo>
                    <a:pt x="668" y="343"/>
                    <a:pt x="668" y="343"/>
                    <a:pt x="668" y="343"/>
                  </a:cubicBezTo>
                  <a:cubicBezTo>
                    <a:pt x="668" y="344"/>
                    <a:pt x="668" y="344"/>
                    <a:pt x="668" y="344"/>
                  </a:cubicBezTo>
                  <a:cubicBezTo>
                    <a:pt x="667" y="345"/>
                    <a:pt x="667" y="345"/>
                    <a:pt x="667" y="345"/>
                  </a:cubicBezTo>
                  <a:cubicBezTo>
                    <a:pt x="668" y="346"/>
                    <a:pt x="668" y="346"/>
                    <a:pt x="668" y="346"/>
                  </a:cubicBezTo>
                  <a:cubicBezTo>
                    <a:pt x="669" y="346"/>
                    <a:pt x="669" y="346"/>
                    <a:pt x="669" y="346"/>
                  </a:cubicBezTo>
                  <a:cubicBezTo>
                    <a:pt x="670" y="348"/>
                    <a:pt x="670" y="348"/>
                    <a:pt x="670" y="348"/>
                  </a:cubicBezTo>
                  <a:cubicBezTo>
                    <a:pt x="671" y="349"/>
                    <a:pt x="671" y="349"/>
                    <a:pt x="671" y="349"/>
                  </a:cubicBezTo>
                  <a:cubicBezTo>
                    <a:pt x="670" y="350"/>
                    <a:pt x="670" y="350"/>
                    <a:pt x="670" y="350"/>
                  </a:cubicBezTo>
                  <a:cubicBezTo>
                    <a:pt x="670" y="352"/>
                    <a:pt x="670" y="352"/>
                    <a:pt x="670" y="352"/>
                  </a:cubicBezTo>
                  <a:cubicBezTo>
                    <a:pt x="671" y="353"/>
                    <a:pt x="671" y="353"/>
                    <a:pt x="671" y="353"/>
                  </a:cubicBezTo>
                  <a:cubicBezTo>
                    <a:pt x="672" y="353"/>
                    <a:pt x="672" y="353"/>
                    <a:pt x="672" y="353"/>
                  </a:cubicBezTo>
                  <a:cubicBezTo>
                    <a:pt x="673" y="352"/>
                    <a:pt x="673" y="352"/>
                    <a:pt x="673" y="352"/>
                  </a:cubicBezTo>
                  <a:cubicBezTo>
                    <a:pt x="673" y="353"/>
                    <a:pt x="673" y="353"/>
                    <a:pt x="673" y="353"/>
                  </a:cubicBezTo>
                  <a:cubicBezTo>
                    <a:pt x="673" y="354"/>
                    <a:pt x="673" y="354"/>
                    <a:pt x="673" y="354"/>
                  </a:cubicBezTo>
                  <a:cubicBezTo>
                    <a:pt x="673" y="356"/>
                    <a:pt x="673" y="356"/>
                    <a:pt x="673" y="356"/>
                  </a:cubicBezTo>
                  <a:cubicBezTo>
                    <a:pt x="674" y="356"/>
                    <a:pt x="674" y="356"/>
                    <a:pt x="674" y="356"/>
                  </a:cubicBezTo>
                  <a:cubicBezTo>
                    <a:pt x="673" y="357"/>
                    <a:pt x="673" y="357"/>
                    <a:pt x="673" y="357"/>
                  </a:cubicBezTo>
                  <a:cubicBezTo>
                    <a:pt x="673" y="358"/>
                    <a:pt x="673" y="358"/>
                    <a:pt x="673" y="358"/>
                  </a:cubicBezTo>
                  <a:cubicBezTo>
                    <a:pt x="673" y="359"/>
                    <a:pt x="673" y="359"/>
                    <a:pt x="673" y="359"/>
                  </a:cubicBezTo>
                  <a:cubicBezTo>
                    <a:pt x="673" y="360"/>
                    <a:pt x="673" y="360"/>
                    <a:pt x="673" y="360"/>
                  </a:cubicBezTo>
                  <a:cubicBezTo>
                    <a:pt x="673" y="361"/>
                    <a:pt x="673" y="361"/>
                    <a:pt x="673" y="361"/>
                  </a:cubicBezTo>
                  <a:cubicBezTo>
                    <a:pt x="673" y="362"/>
                    <a:pt x="673" y="362"/>
                    <a:pt x="673" y="362"/>
                  </a:cubicBezTo>
                  <a:cubicBezTo>
                    <a:pt x="673" y="362"/>
                    <a:pt x="673" y="362"/>
                    <a:pt x="673" y="362"/>
                  </a:cubicBezTo>
                  <a:cubicBezTo>
                    <a:pt x="674" y="363"/>
                    <a:pt x="674" y="363"/>
                    <a:pt x="674" y="363"/>
                  </a:cubicBezTo>
                  <a:cubicBezTo>
                    <a:pt x="673" y="364"/>
                    <a:pt x="673" y="364"/>
                    <a:pt x="673" y="364"/>
                  </a:cubicBezTo>
                  <a:cubicBezTo>
                    <a:pt x="674" y="367"/>
                    <a:pt x="674" y="367"/>
                    <a:pt x="674" y="367"/>
                  </a:cubicBezTo>
                  <a:cubicBezTo>
                    <a:pt x="673" y="367"/>
                    <a:pt x="673" y="367"/>
                    <a:pt x="673" y="367"/>
                  </a:cubicBezTo>
                  <a:cubicBezTo>
                    <a:pt x="674" y="370"/>
                    <a:pt x="674" y="370"/>
                    <a:pt x="674" y="370"/>
                  </a:cubicBezTo>
                  <a:cubicBezTo>
                    <a:pt x="674" y="371"/>
                    <a:pt x="674" y="371"/>
                    <a:pt x="674" y="371"/>
                  </a:cubicBezTo>
                  <a:cubicBezTo>
                    <a:pt x="674" y="372"/>
                    <a:pt x="674" y="372"/>
                    <a:pt x="674" y="372"/>
                  </a:cubicBezTo>
                  <a:cubicBezTo>
                    <a:pt x="675" y="376"/>
                    <a:pt x="675" y="376"/>
                    <a:pt x="675" y="376"/>
                  </a:cubicBezTo>
                  <a:cubicBezTo>
                    <a:pt x="676" y="376"/>
                    <a:pt x="676" y="376"/>
                    <a:pt x="676" y="376"/>
                  </a:cubicBezTo>
                  <a:cubicBezTo>
                    <a:pt x="677" y="375"/>
                    <a:pt x="677" y="375"/>
                    <a:pt x="677" y="375"/>
                  </a:cubicBezTo>
                  <a:cubicBezTo>
                    <a:pt x="677" y="376"/>
                    <a:pt x="677" y="376"/>
                    <a:pt x="677" y="376"/>
                  </a:cubicBezTo>
                  <a:cubicBezTo>
                    <a:pt x="676" y="377"/>
                    <a:pt x="676" y="377"/>
                    <a:pt x="676" y="377"/>
                  </a:cubicBezTo>
                  <a:cubicBezTo>
                    <a:pt x="676" y="378"/>
                    <a:pt x="676" y="378"/>
                    <a:pt x="676" y="378"/>
                  </a:cubicBezTo>
                  <a:cubicBezTo>
                    <a:pt x="676" y="379"/>
                    <a:pt x="676" y="379"/>
                    <a:pt x="676" y="379"/>
                  </a:cubicBezTo>
                  <a:cubicBezTo>
                    <a:pt x="677" y="379"/>
                    <a:pt x="677" y="379"/>
                    <a:pt x="677" y="379"/>
                  </a:cubicBezTo>
                  <a:cubicBezTo>
                    <a:pt x="679" y="381"/>
                    <a:pt x="679" y="381"/>
                    <a:pt x="679" y="381"/>
                  </a:cubicBezTo>
                  <a:cubicBezTo>
                    <a:pt x="679" y="383"/>
                    <a:pt x="679" y="383"/>
                    <a:pt x="679" y="383"/>
                  </a:cubicBezTo>
                  <a:cubicBezTo>
                    <a:pt x="679" y="384"/>
                    <a:pt x="679" y="384"/>
                    <a:pt x="679" y="384"/>
                  </a:cubicBezTo>
                  <a:cubicBezTo>
                    <a:pt x="679" y="385"/>
                    <a:pt x="679" y="385"/>
                    <a:pt x="679" y="385"/>
                  </a:cubicBezTo>
                  <a:cubicBezTo>
                    <a:pt x="679" y="388"/>
                    <a:pt x="679" y="388"/>
                    <a:pt x="679" y="388"/>
                  </a:cubicBezTo>
                  <a:cubicBezTo>
                    <a:pt x="680" y="388"/>
                    <a:pt x="680" y="388"/>
                    <a:pt x="680" y="388"/>
                  </a:cubicBezTo>
                  <a:cubicBezTo>
                    <a:pt x="680" y="390"/>
                    <a:pt x="680" y="390"/>
                    <a:pt x="680" y="390"/>
                  </a:cubicBezTo>
                  <a:cubicBezTo>
                    <a:pt x="680" y="390"/>
                    <a:pt x="680" y="390"/>
                    <a:pt x="680" y="390"/>
                  </a:cubicBezTo>
                  <a:cubicBezTo>
                    <a:pt x="680" y="392"/>
                    <a:pt x="680" y="392"/>
                    <a:pt x="680" y="392"/>
                  </a:cubicBezTo>
                  <a:cubicBezTo>
                    <a:pt x="681" y="393"/>
                    <a:pt x="681" y="393"/>
                    <a:pt x="681" y="393"/>
                  </a:cubicBezTo>
                  <a:cubicBezTo>
                    <a:pt x="681" y="395"/>
                    <a:pt x="681" y="395"/>
                    <a:pt x="681" y="395"/>
                  </a:cubicBezTo>
                  <a:cubicBezTo>
                    <a:pt x="679" y="397"/>
                    <a:pt x="679" y="397"/>
                    <a:pt x="679" y="397"/>
                  </a:cubicBezTo>
                  <a:cubicBezTo>
                    <a:pt x="679" y="398"/>
                    <a:pt x="679" y="398"/>
                    <a:pt x="679" y="398"/>
                  </a:cubicBezTo>
                  <a:cubicBezTo>
                    <a:pt x="678" y="400"/>
                    <a:pt x="678" y="400"/>
                    <a:pt x="678" y="400"/>
                  </a:cubicBezTo>
                  <a:cubicBezTo>
                    <a:pt x="678" y="403"/>
                    <a:pt x="678" y="403"/>
                    <a:pt x="678" y="403"/>
                  </a:cubicBezTo>
                  <a:cubicBezTo>
                    <a:pt x="678" y="403"/>
                    <a:pt x="678" y="403"/>
                    <a:pt x="678" y="403"/>
                  </a:cubicBezTo>
                  <a:cubicBezTo>
                    <a:pt x="678" y="405"/>
                    <a:pt x="678" y="405"/>
                    <a:pt x="678" y="405"/>
                  </a:cubicBezTo>
                  <a:cubicBezTo>
                    <a:pt x="677" y="406"/>
                    <a:pt x="677" y="406"/>
                    <a:pt x="677" y="406"/>
                  </a:cubicBezTo>
                  <a:cubicBezTo>
                    <a:pt x="677" y="407"/>
                    <a:pt x="677" y="407"/>
                    <a:pt x="677" y="407"/>
                  </a:cubicBezTo>
                  <a:cubicBezTo>
                    <a:pt x="676" y="409"/>
                    <a:pt x="676" y="409"/>
                    <a:pt x="676" y="409"/>
                  </a:cubicBezTo>
                  <a:cubicBezTo>
                    <a:pt x="677" y="409"/>
                    <a:pt x="677" y="409"/>
                    <a:pt x="677" y="409"/>
                  </a:cubicBezTo>
                  <a:cubicBezTo>
                    <a:pt x="677" y="410"/>
                    <a:pt x="677" y="410"/>
                    <a:pt x="677" y="410"/>
                  </a:cubicBezTo>
                  <a:cubicBezTo>
                    <a:pt x="676" y="412"/>
                    <a:pt x="676" y="412"/>
                    <a:pt x="676" y="412"/>
                  </a:cubicBezTo>
                  <a:cubicBezTo>
                    <a:pt x="676" y="415"/>
                    <a:pt x="676" y="415"/>
                    <a:pt x="676" y="415"/>
                  </a:cubicBezTo>
                  <a:cubicBezTo>
                    <a:pt x="675" y="416"/>
                    <a:pt x="675" y="416"/>
                    <a:pt x="675" y="416"/>
                  </a:cubicBezTo>
                  <a:cubicBezTo>
                    <a:pt x="676" y="418"/>
                    <a:pt x="676" y="418"/>
                    <a:pt x="676" y="418"/>
                  </a:cubicBezTo>
                  <a:cubicBezTo>
                    <a:pt x="676" y="418"/>
                    <a:pt x="676" y="418"/>
                    <a:pt x="676" y="418"/>
                  </a:cubicBezTo>
                  <a:cubicBezTo>
                    <a:pt x="676" y="419"/>
                    <a:pt x="676" y="419"/>
                    <a:pt x="676" y="419"/>
                  </a:cubicBezTo>
                  <a:cubicBezTo>
                    <a:pt x="675" y="421"/>
                    <a:pt x="675" y="421"/>
                    <a:pt x="675" y="421"/>
                  </a:cubicBezTo>
                  <a:cubicBezTo>
                    <a:pt x="674" y="422"/>
                    <a:pt x="674" y="422"/>
                    <a:pt x="674" y="422"/>
                  </a:cubicBezTo>
                  <a:cubicBezTo>
                    <a:pt x="673" y="423"/>
                    <a:pt x="673" y="423"/>
                    <a:pt x="673" y="423"/>
                  </a:cubicBezTo>
                  <a:cubicBezTo>
                    <a:pt x="673" y="425"/>
                    <a:pt x="673" y="425"/>
                    <a:pt x="673" y="425"/>
                  </a:cubicBezTo>
                  <a:cubicBezTo>
                    <a:pt x="672" y="426"/>
                    <a:pt x="672" y="426"/>
                    <a:pt x="672" y="426"/>
                  </a:cubicBezTo>
                  <a:cubicBezTo>
                    <a:pt x="670" y="432"/>
                    <a:pt x="670" y="432"/>
                    <a:pt x="670" y="432"/>
                  </a:cubicBezTo>
                  <a:cubicBezTo>
                    <a:pt x="670" y="432"/>
                    <a:pt x="670" y="432"/>
                    <a:pt x="670" y="432"/>
                  </a:cubicBezTo>
                  <a:cubicBezTo>
                    <a:pt x="670" y="434"/>
                    <a:pt x="670" y="434"/>
                    <a:pt x="670" y="434"/>
                  </a:cubicBezTo>
                  <a:cubicBezTo>
                    <a:pt x="670" y="434"/>
                    <a:pt x="670" y="434"/>
                    <a:pt x="670" y="434"/>
                  </a:cubicBezTo>
                  <a:cubicBezTo>
                    <a:pt x="670" y="435"/>
                    <a:pt x="670" y="435"/>
                    <a:pt x="670" y="435"/>
                  </a:cubicBezTo>
                  <a:cubicBezTo>
                    <a:pt x="668" y="436"/>
                    <a:pt x="668" y="436"/>
                    <a:pt x="668" y="436"/>
                  </a:cubicBezTo>
                  <a:cubicBezTo>
                    <a:pt x="668" y="437"/>
                    <a:pt x="668" y="437"/>
                    <a:pt x="668" y="437"/>
                  </a:cubicBezTo>
                  <a:cubicBezTo>
                    <a:pt x="667" y="438"/>
                    <a:pt x="667" y="438"/>
                    <a:pt x="667" y="438"/>
                  </a:cubicBezTo>
                  <a:cubicBezTo>
                    <a:pt x="667" y="440"/>
                    <a:pt x="667" y="440"/>
                    <a:pt x="667" y="440"/>
                  </a:cubicBezTo>
                  <a:cubicBezTo>
                    <a:pt x="666" y="440"/>
                    <a:pt x="666" y="440"/>
                    <a:pt x="666" y="440"/>
                  </a:cubicBezTo>
                  <a:cubicBezTo>
                    <a:pt x="667" y="441"/>
                    <a:pt x="667" y="441"/>
                    <a:pt x="667" y="441"/>
                  </a:cubicBezTo>
                  <a:cubicBezTo>
                    <a:pt x="666" y="443"/>
                    <a:pt x="666" y="443"/>
                    <a:pt x="666" y="443"/>
                  </a:cubicBezTo>
                  <a:cubicBezTo>
                    <a:pt x="665" y="443"/>
                    <a:pt x="665" y="443"/>
                    <a:pt x="665" y="443"/>
                  </a:cubicBezTo>
                  <a:cubicBezTo>
                    <a:pt x="664" y="442"/>
                    <a:pt x="664" y="442"/>
                    <a:pt x="664" y="442"/>
                  </a:cubicBezTo>
                  <a:cubicBezTo>
                    <a:pt x="665" y="444"/>
                    <a:pt x="665" y="444"/>
                    <a:pt x="665" y="444"/>
                  </a:cubicBezTo>
                  <a:cubicBezTo>
                    <a:pt x="665" y="445"/>
                    <a:pt x="665" y="445"/>
                    <a:pt x="665" y="445"/>
                  </a:cubicBezTo>
                  <a:cubicBezTo>
                    <a:pt x="663" y="446"/>
                    <a:pt x="663" y="446"/>
                    <a:pt x="663" y="446"/>
                  </a:cubicBezTo>
                  <a:cubicBezTo>
                    <a:pt x="664" y="447"/>
                    <a:pt x="664" y="447"/>
                    <a:pt x="664" y="447"/>
                  </a:cubicBezTo>
                  <a:cubicBezTo>
                    <a:pt x="662" y="449"/>
                    <a:pt x="662" y="449"/>
                    <a:pt x="662" y="449"/>
                  </a:cubicBezTo>
                  <a:cubicBezTo>
                    <a:pt x="661" y="451"/>
                    <a:pt x="661" y="451"/>
                    <a:pt x="661" y="451"/>
                  </a:cubicBezTo>
                  <a:cubicBezTo>
                    <a:pt x="660" y="451"/>
                    <a:pt x="660" y="451"/>
                    <a:pt x="660" y="451"/>
                  </a:cubicBezTo>
                  <a:cubicBezTo>
                    <a:pt x="660" y="452"/>
                    <a:pt x="660" y="452"/>
                    <a:pt x="660" y="452"/>
                  </a:cubicBezTo>
                  <a:cubicBezTo>
                    <a:pt x="658" y="452"/>
                    <a:pt x="658" y="452"/>
                    <a:pt x="658" y="452"/>
                  </a:cubicBezTo>
                  <a:cubicBezTo>
                    <a:pt x="656" y="453"/>
                    <a:pt x="656" y="453"/>
                    <a:pt x="656" y="453"/>
                  </a:cubicBezTo>
                  <a:cubicBezTo>
                    <a:pt x="656" y="453"/>
                    <a:pt x="656" y="453"/>
                    <a:pt x="656" y="453"/>
                  </a:cubicBezTo>
                  <a:cubicBezTo>
                    <a:pt x="655" y="453"/>
                    <a:pt x="655" y="453"/>
                    <a:pt x="655" y="453"/>
                  </a:cubicBezTo>
                  <a:cubicBezTo>
                    <a:pt x="653" y="452"/>
                    <a:pt x="653" y="452"/>
                    <a:pt x="653" y="452"/>
                  </a:cubicBezTo>
                  <a:cubicBezTo>
                    <a:pt x="651" y="452"/>
                    <a:pt x="651" y="452"/>
                    <a:pt x="651" y="452"/>
                  </a:cubicBezTo>
                  <a:cubicBezTo>
                    <a:pt x="651" y="449"/>
                    <a:pt x="651" y="449"/>
                    <a:pt x="651" y="449"/>
                  </a:cubicBezTo>
                  <a:cubicBezTo>
                    <a:pt x="650" y="449"/>
                    <a:pt x="650" y="449"/>
                    <a:pt x="650" y="449"/>
                  </a:cubicBezTo>
                  <a:cubicBezTo>
                    <a:pt x="649" y="449"/>
                    <a:pt x="649" y="449"/>
                    <a:pt x="649" y="449"/>
                  </a:cubicBezTo>
                  <a:cubicBezTo>
                    <a:pt x="647" y="449"/>
                    <a:pt x="647" y="449"/>
                    <a:pt x="647" y="449"/>
                  </a:cubicBezTo>
                  <a:cubicBezTo>
                    <a:pt x="647" y="449"/>
                    <a:pt x="647" y="449"/>
                    <a:pt x="647" y="449"/>
                  </a:cubicBezTo>
                  <a:cubicBezTo>
                    <a:pt x="647" y="450"/>
                    <a:pt x="647" y="450"/>
                    <a:pt x="647" y="450"/>
                  </a:cubicBezTo>
                  <a:cubicBezTo>
                    <a:pt x="646" y="451"/>
                    <a:pt x="646" y="451"/>
                    <a:pt x="646" y="451"/>
                  </a:cubicBezTo>
                  <a:cubicBezTo>
                    <a:pt x="646" y="454"/>
                    <a:pt x="646" y="454"/>
                    <a:pt x="646" y="454"/>
                  </a:cubicBezTo>
                  <a:cubicBezTo>
                    <a:pt x="645" y="454"/>
                    <a:pt x="645" y="454"/>
                    <a:pt x="645" y="454"/>
                  </a:cubicBezTo>
                  <a:cubicBezTo>
                    <a:pt x="644" y="456"/>
                    <a:pt x="644" y="456"/>
                    <a:pt x="644" y="456"/>
                  </a:cubicBezTo>
                  <a:cubicBezTo>
                    <a:pt x="644" y="456"/>
                    <a:pt x="644" y="456"/>
                    <a:pt x="644" y="456"/>
                  </a:cubicBezTo>
                  <a:cubicBezTo>
                    <a:pt x="642" y="456"/>
                    <a:pt x="642" y="456"/>
                    <a:pt x="642" y="456"/>
                  </a:cubicBezTo>
                  <a:cubicBezTo>
                    <a:pt x="642" y="458"/>
                    <a:pt x="642" y="458"/>
                    <a:pt x="642" y="458"/>
                  </a:cubicBezTo>
                  <a:cubicBezTo>
                    <a:pt x="642" y="458"/>
                    <a:pt x="642" y="458"/>
                    <a:pt x="642" y="458"/>
                  </a:cubicBezTo>
                  <a:close/>
                  <a:moveTo>
                    <a:pt x="208" y="462"/>
                  </a:moveTo>
                  <a:cubicBezTo>
                    <a:pt x="206" y="461"/>
                    <a:pt x="206" y="461"/>
                    <a:pt x="206" y="461"/>
                  </a:cubicBezTo>
                  <a:cubicBezTo>
                    <a:pt x="199" y="462"/>
                    <a:pt x="199" y="462"/>
                    <a:pt x="199" y="462"/>
                  </a:cubicBezTo>
                  <a:cubicBezTo>
                    <a:pt x="208" y="462"/>
                    <a:pt x="208" y="462"/>
                    <a:pt x="208" y="462"/>
                  </a:cubicBezTo>
                  <a:close/>
                  <a:moveTo>
                    <a:pt x="734" y="436"/>
                  </a:moveTo>
                  <a:cubicBezTo>
                    <a:pt x="735" y="436"/>
                    <a:pt x="735" y="436"/>
                    <a:pt x="735" y="436"/>
                  </a:cubicBezTo>
                  <a:cubicBezTo>
                    <a:pt x="736" y="435"/>
                    <a:pt x="736" y="435"/>
                    <a:pt x="736" y="435"/>
                  </a:cubicBezTo>
                  <a:cubicBezTo>
                    <a:pt x="736" y="434"/>
                    <a:pt x="736" y="434"/>
                    <a:pt x="736" y="434"/>
                  </a:cubicBezTo>
                  <a:cubicBezTo>
                    <a:pt x="735" y="434"/>
                    <a:pt x="735" y="434"/>
                    <a:pt x="735" y="434"/>
                  </a:cubicBezTo>
                  <a:cubicBezTo>
                    <a:pt x="734" y="436"/>
                    <a:pt x="734" y="436"/>
                    <a:pt x="734" y="436"/>
                  </a:cubicBezTo>
                  <a:close/>
                  <a:moveTo>
                    <a:pt x="41" y="64"/>
                  </a:moveTo>
                  <a:cubicBezTo>
                    <a:pt x="40" y="62"/>
                    <a:pt x="40" y="62"/>
                    <a:pt x="40" y="62"/>
                  </a:cubicBezTo>
                  <a:cubicBezTo>
                    <a:pt x="40" y="60"/>
                    <a:pt x="40" y="60"/>
                    <a:pt x="40" y="60"/>
                  </a:cubicBezTo>
                  <a:cubicBezTo>
                    <a:pt x="39" y="60"/>
                    <a:pt x="39" y="60"/>
                    <a:pt x="39" y="60"/>
                  </a:cubicBezTo>
                  <a:cubicBezTo>
                    <a:pt x="39" y="59"/>
                    <a:pt x="39" y="59"/>
                    <a:pt x="39" y="59"/>
                  </a:cubicBezTo>
                  <a:cubicBezTo>
                    <a:pt x="38" y="58"/>
                    <a:pt x="38" y="58"/>
                    <a:pt x="38" y="58"/>
                  </a:cubicBezTo>
                  <a:cubicBezTo>
                    <a:pt x="39" y="57"/>
                    <a:pt x="39" y="57"/>
                    <a:pt x="39" y="57"/>
                  </a:cubicBezTo>
                  <a:cubicBezTo>
                    <a:pt x="40" y="56"/>
                    <a:pt x="40" y="56"/>
                    <a:pt x="40" y="56"/>
                  </a:cubicBezTo>
                  <a:cubicBezTo>
                    <a:pt x="42" y="55"/>
                    <a:pt x="42" y="55"/>
                    <a:pt x="42" y="55"/>
                  </a:cubicBezTo>
                  <a:cubicBezTo>
                    <a:pt x="43" y="55"/>
                    <a:pt x="43" y="55"/>
                    <a:pt x="43" y="55"/>
                  </a:cubicBezTo>
                  <a:cubicBezTo>
                    <a:pt x="44" y="55"/>
                    <a:pt x="44" y="55"/>
                    <a:pt x="44" y="55"/>
                  </a:cubicBezTo>
                  <a:cubicBezTo>
                    <a:pt x="44" y="56"/>
                    <a:pt x="44" y="56"/>
                    <a:pt x="44" y="56"/>
                  </a:cubicBezTo>
                  <a:cubicBezTo>
                    <a:pt x="46" y="57"/>
                    <a:pt x="46" y="57"/>
                    <a:pt x="46" y="57"/>
                  </a:cubicBezTo>
                  <a:cubicBezTo>
                    <a:pt x="47" y="57"/>
                    <a:pt x="47" y="57"/>
                    <a:pt x="47" y="57"/>
                  </a:cubicBezTo>
                  <a:cubicBezTo>
                    <a:pt x="47" y="56"/>
                    <a:pt x="47" y="56"/>
                    <a:pt x="47" y="56"/>
                  </a:cubicBezTo>
                  <a:cubicBezTo>
                    <a:pt x="48" y="56"/>
                    <a:pt x="48" y="56"/>
                    <a:pt x="48" y="56"/>
                  </a:cubicBezTo>
                  <a:cubicBezTo>
                    <a:pt x="47" y="55"/>
                    <a:pt x="47" y="55"/>
                    <a:pt x="47" y="55"/>
                  </a:cubicBezTo>
                  <a:cubicBezTo>
                    <a:pt x="46" y="55"/>
                    <a:pt x="46" y="55"/>
                    <a:pt x="46" y="55"/>
                  </a:cubicBezTo>
                  <a:cubicBezTo>
                    <a:pt x="43" y="53"/>
                    <a:pt x="43" y="53"/>
                    <a:pt x="43" y="53"/>
                  </a:cubicBezTo>
                  <a:cubicBezTo>
                    <a:pt x="40" y="52"/>
                    <a:pt x="40" y="52"/>
                    <a:pt x="40" y="52"/>
                  </a:cubicBezTo>
                  <a:cubicBezTo>
                    <a:pt x="38" y="53"/>
                    <a:pt x="38" y="53"/>
                    <a:pt x="38" y="53"/>
                  </a:cubicBezTo>
                  <a:cubicBezTo>
                    <a:pt x="36" y="55"/>
                    <a:pt x="36" y="55"/>
                    <a:pt x="36" y="55"/>
                  </a:cubicBezTo>
                  <a:cubicBezTo>
                    <a:pt x="35" y="56"/>
                    <a:pt x="35" y="56"/>
                    <a:pt x="35" y="56"/>
                  </a:cubicBezTo>
                  <a:cubicBezTo>
                    <a:pt x="33" y="57"/>
                    <a:pt x="33" y="57"/>
                    <a:pt x="33" y="57"/>
                  </a:cubicBezTo>
                  <a:cubicBezTo>
                    <a:pt x="32" y="58"/>
                    <a:pt x="32" y="58"/>
                    <a:pt x="32" y="58"/>
                  </a:cubicBezTo>
                  <a:cubicBezTo>
                    <a:pt x="32" y="61"/>
                    <a:pt x="32" y="61"/>
                    <a:pt x="32" y="61"/>
                  </a:cubicBezTo>
                  <a:cubicBezTo>
                    <a:pt x="33" y="62"/>
                    <a:pt x="33" y="62"/>
                    <a:pt x="33" y="62"/>
                  </a:cubicBezTo>
                  <a:cubicBezTo>
                    <a:pt x="34" y="61"/>
                    <a:pt x="34" y="61"/>
                    <a:pt x="34" y="61"/>
                  </a:cubicBezTo>
                  <a:cubicBezTo>
                    <a:pt x="36" y="62"/>
                    <a:pt x="36" y="62"/>
                    <a:pt x="36" y="62"/>
                  </a:cubicBezTo>
                  <a:cubicBezTo>
                    <a:pt x="36" y="63"/>
                    <a:pt x="36" y="63"/>
                    <a:pt x="36" y="63"/>
                  </a:cubicBezTo>
                  <a:cubicBezTo>
                    <a:pt x="37" y="63"/>
                    <a:pt x="37" y="63"/>
                    <a:pt x="37" y="63"/>
                  </a:cubicBezTo>
                  <a:cubicBezTo>
                    <a:pt x="37" y="62"/>
                    <a:pt x="37" y="62"/>
                    <a:pt x="37" y="62"/>
                  </a:cubicBezTo>
                  <a:cubicBezTo>
                    <a:pt x="37" y="62"/>
                    <a:pt x="37" y="62"/>
                    <a:pt x="37" y="62"/>
                  </a:cubicBezTo>
                  <a:cubicBezTo>
                    <a:pt x="38" y="61"/>
                    <a:pt x="38" y="61"/>
                    <a:pt x="38" y="61"/>
                  </a:cubicBezTo>
                  <a:cubicBezTo>
                    <a:pt x="39" y="62"/>
                    <a:pt x="39" y="62"/>
                    <a:pt x="39" y="62"/>
                  </a:cubicBezTo>
                  <a:cubicBezTo>
                    <a:pt x="40" y="64"/>
                    <a:pt x="40" y="64"/>
                    <a:pt x="40" y="64"/>
                  </a:cubicBezTo>
                  <a:cubicBezTo>
                    <a:pt x="41" y="64"/>
                    <a:pt x="41" y="64"/>
                    <a:pt x="41" y="64"/>
                  </a:cubicBezTo>
                  <a:cubicBezTo>
                    <a:pt x="41" y="64"/>
                    <a:pt x="41" y="64"/>
                    <a:pt x="41" y="64"/>
                  </a:cubicBezTo>
                  <a:close/>
                  <a:moveTo>
                    <a:pt x="51" y="45"/>
                  </a:moveTo>
                  <a:cubicBezTo>
                    <a:pt x="51" y="44"/>
                    <a:pt x="51" y="44"/>
                    <a:pt x="51" y="44"/>
                  </a:cubicBezTo>
                  <a:cubicBezTo>
                    <a:pt x="52" y="43"/>
                    <a:pt x="52" y="43"/>
                    <a:pt x="52" y="43"/>
                  </a:cubicBezTo>
                  <a:cubicBezTo>
                    <a:pt x="52" y="43"/>
                    <a:pt x="52" y="43"/>
                    <a:pt x="52" y="43"/>
                  </a:cubicBezTo>
                  <a:cubicBezTo>
                    <a:pt x="53" y="44"/>
                    <a:pt x="53" y="44"/>
                    <a:pt x="53" y="44"/>
                  </a:cubicBezTo>
                  <a:cubicBezTo>
                    <a:pt x="53" y="45"/>
                    <a:pt x="53" y="45"/>
                    <a:pt x="53" y="45"/>
                  </a:cubicBezTo>
                  <a:cubicBezTo>
                    <a:pt x="53" y="45"/>
                    <a:pt x="53" y="45"/>
                    <a:pt x="53" y="45"/>
                  </a:cubicBezTo>
                  <a:cubicBezTo>
                    <a:pt x="51" y="45"/>
                    <a:pt x="51" y="45"/>
                    <a:pt x="51" y="45"/>
                  </a:cubicBezTo>
                  <a:cubicBezTo>
                    <a:pt x="51" y="45"/>
                    <a:pt x="51" y="45"/>
                    <a:pt x="51" y="45"/>
                  </a:cubicBezTo>
                  <a:close/>
                  <a:moveTo>
                    <a:pt x="48" y="70"/>
                  </a:moveTo>
                  <a:cubicBezTo>
                    <a:pt x="49" y="70"/>
                    <a:pt x="49" y="70"/>
                    <a:pt x="49" y="70"/>
                  </a:cubicBezTo>
                  <a:cubicBezTo>
                    <a:pt x="49" y="70"/>
                    <a:pt x="49" y="70"/>
                    <a:pt x="49" y="70"/>
                  </a:cubicBezTo>
                  <a:cubicBezTo>
                    <a:pt x="50" y="69"/>
                    <a:pt x="50" y="69"/>
                    <a:pt x="50" y="69"/>
                  </a:cubicBezTo>
                  <a:cubicBezTo>
                    <a:pt x="50" y="68"/>
                    <a:pt x="50" y="68"/>
                    <a:pt x="50" y="68"/>
                  </a:cubicBezTo>
                  <a:cubicBezTo>
                    <a:pt x="50" y="67"/>
                    <a:pt x="50" y="67"/>
                    <a:pt x="50" y="67"/>
                  </a:cubicBezTo>
                  <a:cubicBezTo>
                    <a:pt x="51" y="68"/>
                    <a:pt x="51" y="68"/>
                    <a:pt x="51" y="68"/>
                  </a:cubicBezTo>
                  <a:cubicBezTo>
                    <a:pt x="52" y="67"/>
                    <a:pt x="52" y="67"/>
                    <a:pt x="52" y="67"/>
                  </a:cubicBezTo>
                  <a:cubicBezTo>
                    <a:pt x="52" y="65"/>
                    <a:pt x="52" y="65"/>
                    <a:pt x="52" y="65"/>
                  </a:cubicBezTo>
                  <a:cubicBezTo>
                    <a:pt x="52" y="64"/>
                    <a:pt x="52" y="64"/>
                    <a:pt x="52" y="64"/>
                  </a:cubicBezTo>
                  <a:cubicBezTo>
                    <a:pt x="51" y="63"/>
                    <a:pt x="51" y="63"/>
                    <a:pt x="51" y="63"/>
                  </a:cubicBezTo>
                  <a:cubicBezTo>
                    <a:pt x="50" y="62"/>
                    <a:pt x="50" y="62"/>
                    <a:pt x="50" y="62"/>
                  </a:cubicBezTo>
                  <a:cubicBezTo>
                    <a:pt x="52" y="62"/>
                    <a:pt x="52" y="62"/>
                    <a:pt x="52" y="62"/>
                  </a:cubicBezTo>
                  <a:cubicBezTo>
                    <a:pt x="53" y="62"/>
                    <a:pt x="53" y="62"/>
                    <a:pt x="53" y="62"/>
                  </a:cubicBezTo>
                  <a:cubicBezTo>
                    <a:pt x="55" y="61"/>
                    <a:pt x="55" y="61"/>
                    <a:pt x="55" y="61"/>
                  </a:cubicBezTo>
                  <a:cubicBezTo>
                    <a:pt x="55" y="61"/>
                    <a:pt x="55" y="61"/>
                    <a:pt x="55" y="61"/>
                  </a:cubicBezTo>
                  <a:cubicBezTo>
                    <a:pt x="55" y="61"/>
                    <a:pt x="55" y="61"/>
                    <a:pt x="55" y="61"/>
                  </a:cubicBezTo>
                  <a:cubicBezTo>
                    <a:pt x="55" y="60"/>
                    <a:pt x="55" y="60"/>
                    <a:pt x="55" y="60"/>
                  </a:cubicBezTo>
                  <a:cubicBezTo>
                    <a:pt x="54" y="59"/>
                    <a:pt x="54" y="59"/>
                    <a:pt x="54" y="59"/>
                  </a:cubicBezTo>
                  <a:cubicBezTo>
                    <a:pt x="54" y="59"/>
                    <a:pt x="54" y="59"/>
                    <a:pt x="54" y="59"/>
                  </a:cubicBezTo>
                  <a:cubicBezTo>
                    <a:pt x="53" y="59"/>
                    <a:pt x="53" y="59"/>
                    <a:pt x="53" y="59"/>
                  </a:cubicBezTo>
                  <a:cubicBezTo>
                    <a:pt x="53" y="58"/>
                    <a:pt x="53" y="58"/>
                    <a:pt x="53" y="58"/>
                  </a:cubicBezTo>
                  <a:cubicBezTo>
                    <a:pt x="54" y="57"/>
                    <a:pt x="54" y="57"/>
                    <a:pt x="54" y="57"/>
                  </a:cubicBezTo>
                  <a:cubicBezTo>
                    <a:pt x="55" y="57"/>
                    <a:pt x="55" y="57"/>
                    <a:pt x="55" y="57"/>
                  </a:cubicBezTo>
                  <a:cubicBezTo>
                    <a:pt x="55" y="58"/>
                    <a:pt x="55" y="58"/>
                    <a:pt x="55" y="58"/>
                  </a:cubicBezTo>
                  <a:cubicBezTo>
                    <a:pt x="56" y="58"/>
                    <a:pt x="56" y="58"/>
                    <a:pt x="56" y="58"/>
                  </a:cubicBezTo>
                  <a:cubicBezTo>
                    <a:pt x="56" y="58"/>
                    <a:pt x="56" y="58"/>
                    <a:pt x="56" y="58"/>
                  </a:cubicBezTo>
                  <a:cubicBezTo>
                    <a:pt x="57" y="56"/>
                    <a:pt x="57" y="56"/>
                    <a:pt x="57" y="56"/>
                  </a:cubicBezTo>
                  <a:cubicBezTo>
                    <a:pt x="58" y="56"/>
                    <a:pt x="58" y="56"/>
                    <a:pt x="58" y="56"/>
                  </a:cubicBezTo>
                  <a:cubicBezTo>
                    <a:pt x="58" y="55"/>
                    <a:pt x="58" y="55"/>
                    <a:pt x="58" y="55"/>
                  </a:cubicBezTo>
                  <a:cubicBezTo>
                    <a:pt x="58" y="54"/>
                    <a:pt x="58" y="54"/>
                    <a:pt x="58" y="54"/>
                  </a:cubicBezTo>
                  <a:cubicBezTo>
                    <a:pt x="58" y="54"/>
                    <a:pt x="58" y="54"/>
                    <a:pt x="58" y="54"/>
                  </a:cubicBezTo>
                  <a:cubicBezTo>
                    <a:pt x="56" y="53"/>
                    <a:pt x="56" y="53"/>
                    <a:pt x="56" y="53"/>
                  </a:cubicBezTo>
                  <a:cubicBezTo>
                    <a:pt x="56" y="52"/>
                    <a:pt x="56" y="52"/>
                    <a:pt x="56" y="52"/>
                  </a:cubicBezTo>
                  <a:cubicBezTo>
                    <a:pt x="56" y="51"/>
                    <a:pt x="56" y="51"/>
                    <a:pt x="56" y="51"/>
                  </a:cubicBezTo>
                  <a:cubicBezTo>
                    <a:pt x="54" y="52"/>
                    <a:pt x="54" y="52"/>
                    <a:pt x="54" y="52"/>
                  </a:cubicBezTo>
                  <a:cubicBezTo>
                    <a:pt x="53" y="53"/>
                    <a:pt x="53" y="53"/>
                    <a:pt x="53" y="53"/>
                  </a:cubicBezTo>
                  <a:cubicBezTo>
                    <a:pt x="53" y="54"/>
                    <a:pt x="53" y="54"/>
                    <a:pt x="53" y="54"/>
                  </a:cubicBezTo>
                  <a:cubicBezTo>
                    <a:pt x="53" y="53"/>
                    <a:pt x="53" y="53"/>
                    <a:pt x="53" y="53"/>
                  </a:cubicBezTo>
                  <a:cubicBezTo>
                    <a:pt x="53" y="52"/>
                    <a:pt x="53" y="52"/>
                    <a:pt x="53" y="52"/>
                  </a:cubicBezTo>
                  <a:cubicBezTo>
                    <a:pt x="54" y="51"/>
                    <a:pt x="54" y="51"/>
                    <a:pt x="54" y="51"/>
                  </a:cubicBezTo>
                  <a:cubicBezTo>
                    <a:pt x="54" y="50"/>
                    <a:pt x="54" y="50"/>
                    <a:pt x="54" y="50"/>
                  </a:cubicBezTo>
                  <a:cubicBezTo>
                    <a:pt x="55" y="48"/>
                    <a:pt x="55" y="48"/>
                    <a:pt x="55" y="48"/>
                  </a:cubicBezTo>
                  <a:cubicBezTo>
                    <a:pt x="54" y="48"/>
                    <a:pt x="54" y="48"/>
                    <a:pt x="54" y="48"/>
                  </a:cubicBezTo>
                  <a:cubicBezTo>
                    <a:pt x="53" y="49"/>
                    <a:pt x="53" y="49"/>
                    <a:pt x="53" y="49"/>
                  </a:cubicBezTo>
                  <a:cubicBezTo>
                    <a:pt x="52" y="51"/>
                    <a:pt x="52" y="51"/>
                    <a:pt x="52" y="51"/>
                  </a:cubicBezTo>
                  <a:cubicBezTo>
                    <a:pt x="52" y="51"/>
                    <a:pt x="52" y="51"/>
                    <a:pt x="52" y="51"/>
                  </a:cubicBezTo>
                  <a:cubicBezTo>
                    <a:pt x="52" y="51"/>
                    <a:pt x="52" y="51"/>
                    <a:pt x="52" y="51"/>
                  </a:cubicBezTo>
                  <a:cubicBezTo>
                    <a:pt x="52" y="49"/>
                    <a:pt x="52" y="49"/>
                    <a:pt x="52" y="49"/>
                  </a:cubicBezTo>
                  <a:cubicBezTo>
                    <a:pt x="52" y="49"/>
                    <a:pt x="52" y="49"/>
                    <a:pt x="52" y="49"/>
                  </a:cubicBezTo>
                  <a:cubicBezTo>
                    <a:pt x="51" y="49"/>
                    <a:pt x="51" y="49"/>
                    <a:pt x="51" y="49"/>
                  </a:cubicBezTo>
                  <a:cubicBezTo>
                    <a:pt x="51" y="51"/>
                    <a:pt x="51" y="51"/>
                    <a:pt x="51" y="51"/>
                  </a:cubicBezTo>
                  <a:cubicBezTo>
                    <a:pt x="50" y="51"/>
                    <a:pt x="50" y="51"/>
                    <a:pt x="50" y="51"/>
                  </a:cubicBezTo>
                  <a:cubicBezTo>
                    <a:pt x="50" y="52"/>
                    <a:pt x="50" y="52"/>
                    <a:pt x="50" y="52"/>
                  </a:cubicBezTo>
                  <a:cubicBezTo>
                    <a:pt x="50" y="53"/>
                    <a:pt x="50" y="53"/>
                    <a:pt x="50" y="53"/>
                  </a:cubicBezTo>
                  <a:cubicBezTo>
                    <a:pt x="51" y="52"/>
                    <a:pt x="51" y="52"/>
                    <a:pt x="51" y="52"/>
                  </a:cubicBezTo>
                  <a:cubicBezTo>
                    <a:pt x="52" y="53"/>
                    <a:pt x="52" y="53"/>
                    <a:pt x="52" y="53"/>
                  </a:cubicBezTo>
                  <a:cubicBezTo>
                    <a:pt x="52" y="53"/>
                    <a:pt x="52" y="53"/>
                    <a:pt x="52" y="53"/>
                  </a:cubicBezTo>
                  <a:cubicBezTo>
                    <a:pt x="51" y="54"/>
                    <a:pt x="51" y="54"/>
                    <a:pt x="51" y="54"/>
                  </a:cubicBezTo>
                  <a:cubicBezTo>
                    <a:pt x="50" y="55"/>
                    <a:pt x="50" y="55"/>
                    <a:pt x="50" y="55"/>
                  </a:cubicBezTo>
                  <a:cubicBezTo>
                    <a:pt x="50" y="56"/>
                    <a:pt x="50" y="56"/>
                    <a:pt x="50" y="56"/>
                  </a:cubicBezTo>
                  <a:cubicBezTo>
                    <a:pt x="49" y="57"/>
                    <a:pt x="49" y="57"/>
                    <a:pt x="49" y="57"/>
                  </a:cubicBezTo>
                  <a:cubicBezTo>
                    <a:pt x="49" y="57"/>
                    <a:pt x="49" y="57"/>
                    <a:pt x="49" y="57"/>
                  </a:cubicBezTo>
                  <a:cubicBezTo>
                    <a:pt x="48" y="58"/>
                    <a:pt x="48" y="58"/>
                    <a:pt x="48" y="58"/>
                  </a:cubicBezTo>
                  <a:cubicBezTo>
                    <a:pt x="47" y="59"/>
                    <a:pt x="47" y="59"/>
                    <a:pt x="47" y="59"/>
                  </a:cubicBezTo>
                  <a:cubicBezTo>
                    <a:pt x="45" y="58"/>
                    <a:pt x="45" y="58"/>
                    <a:pt x="45" y="58"/>
                  </a:cubicBezTo>
                  <a:cubicBezTo>
                    <a:pt x="44" y="59"/>
                    <a:pt x="44" y="59"/>
                    <a:pt x="44" y="59"/>
                  </a:cubicBezTo>
                  <a:cubicBezTo>
                    <a:pt x="43" y="58"/>
                    <a:pt x="43" y="58"/>
                    <a:pt x="43" y="58"/>
                  </a:cubicBezTo>
                  <a:cubicBezTo>
                    <a:pt x="42" y="57"/>
                    <a:pt x="42" y="57"/>
                    <a:pt x="42" y="57"/>
                  </a:cubicBezTo>
                  <a:cubicBezTo>
                    <a:pt x="42" y="58"/>
                    <a:pt x="42" y="58"/>
                    <a:pt x="42" y="58"/>
                  </a:cubicBezTo>
                  <a:cubicBezTo>
                    <a:pt x="42" y="59"/>
                    <a:pt x="42" y="59"/>
                    <a:pt x="42" y="59"/>
                  </a:cubicBezTo>
                  <a:cubicBezTo>
                    <a:pt x="42" y="59"/>
                    <a:pt x="42" y="59"/>
                    <a:pt x="42" y="59"/>
                  </a:cubicBezTo>
                  <a:cubicBezTo>
                    <a:pt x="41" y="60"/>
                    <a:pt x="41" y="60"/>
                    <a:pt x="41" y="60"/>
                  </a:cubicBezTo>
                  <a:cubicBezTo>
                    <a:pt x="42" y="61"/>
                    <a:pt x="42" y="61"/>
                    <a:pt x="42" y="61"/>
                  </a:cubicBezTo>
                  <a:cubicBezTo>
                    <a:pt x="43" y="60"/>
                    <a:pt x="43" y="60"/>
                    <a:pt x="43" y="60"/>
                  </a:cubicBezTo>
                  <a:cubicBezTo>
                    <a:pt x="44" y="60"/>
                    <a:pt x="44" y="60"/>
                    <a:pt x="44" y="60"/>
                  </a:cubicBezTo>
                  <a:cubicBezTo>
                    <a:pt x="45" y="62"/>
                    <a:pt x="45" y="62"/>
                    <a:pt x="45" y="62"/>
                  </a:cubicBezTo>
                  <a:cubicBezTo>
                    <a:pt x="46" y="62"/>
                    <a:pt x="46" y="62"/>
                    <a:pt x="46" y="62"/>
                  </a:cubicBezTo>
                  <a:cubicBezTo>
                    <a:pt x="46" y="63"/>
                    <a:pt x="46" y="63"/>
                    <a:pt x="46" y="63"/>
                  </a:cubicBezTo>
                  <a:cubicBezTo>
                    <a:pt x="45" y="63"/>
                    <a:pt x="45" y="63"/>
                    <a:pt x="45" y="63"/>
                  </a:cubicBezTo>
                  <a:cubicBezTo>
                    <a:pt x="44" y="63"/>
                    <a:pt x="44" y="63"/>
                    <a:pt x="44" y="63"/>
                  </a:cubicBezTo>
                  <a:cubicBezTo>
                    <a:pt x="43" y="64"/>
                    <a:pt x="43" y="64"/>
                    <a:pt x="43" y="64"/>
                  </a:cubicBezTo>
                  <a:cubicBezTo>
                    <a:pt x="43" y="67"/>
                    <a:pt x="43" y="67"/>
                    <a:pt x="43" y="67"/>
                  </a:cubicBezTo>
                  <a:cubicBezTo>
                    <a:pt x="44" y="68"/>
                    <a:pt x="44" y="68"/>
                    <a:pt x="44" y="68"/>
                  </a:cubicBezTo>
                  <a:cubicBezTo>
                    <a:pt x="44" y="69"/>
                    <a:pt x="44" y="69"/>
                    <a:pt x="44" y="69"/>
                  </a:cubicBezTo>
                  <a:cubicBezTo>
                    <a:pt x="44" y="69"/>
                    <a:pt x="44" y="69"/>
                    <a:pt x="44" y="69"/>
                  </a:cubicBezTo>
                  <a:cubicBezTo>
                    <a:pt x="45" y="69"/>
                    <a:pt x="45" y="69"/>
                    <a:pt x="45" y="69"/>
                  </a:cubicBezTo>
                  <a:cubicBezTo>
                    <a:pt x="46" y="69"/>
                    <a:pt x="46" y="69"/>
                    <a:pt x="46" y="69"/>
                  </a:cubicBezTo>
                  <a:cubicBezTo>
                    <a:pt x="46" y="68"/>
                    <a:pt x="46" y="68"/>
                    <a:pt x="46" y="68"/>
                  </a:cubicBezTo>
                  <a:cubicBezTo>
                    <a:pt x="46" y="67"/>
                    <a:pt x="46" y="67"/>
                    <a:pt x="46" y="67"/>
                  </a:cubicBezTo>
                  <a:cubicBezTo>
                    <a:pt x="47" y="67"/>
                    <a:pt x="47" y="67"/>
                    <a:pt x="47" y="67"/>
                  </a:cubicBezTo>
                  <a:cubicBezTo>
                    <a:pt x="48" y="68"/>
                    <a:pt x="48" y="68"/>
                    <a:pt x="48" y="68"/>
                  </a:cubicBezTo>
                  <a:cubicBezTo>
                    <a:pt x="48" y="70"/>
                    <a:pt x="48" y="70"/>
                    <a:pt x="48" y="70"/>
                  </a:cubicBezTo>
                  <a:close/>
                  <a:moveTo>
                    <a:pt x="56" y="68"/>
                  </a:moveTo>
                  <a:cubicBezTo>
                    <a:pt x="57" y="67"/>
                    <a:pt x="57" y="67"/>
                    <a:pt x="57" y="67"/>
                  </a:cubicBezTo>
                  <a:cubicBezTo>
                    <a:pt x="57" y="66"/>
                    <a:pt x="57" y="66"/>
                    <a:pt x="57" y="66"/>
                  </a:cubicBezTo>
                  <a:cubicBezTo>
                    <a:pt x="57" y="65"/>
                    <a:pt x="57" y="65"/>
                    <a:pt x="57" y="65"/>
                  </a:cubicBezTo>
                  <a:cubicBezTo>
                    <a:pt x="56" y="64"/>
                    <a:pt x="56" y="64"/>
                    <a:pt x="56" y="64"/>
                  </a:cubicBezTo>
                  <a:cubicBezTo>
                    <a:pt x="55" y="64"/>
                    <a:pt x="55" y="64"/>
                    <a:pt x="55" y="64"/>
                  </a:cubicBezTo>
                  <a:cubicBezTo>
                    <a:pt x="54" y="65"/>
                    <a:pt x="54" y="65"/>
                    <a:pt x="54" y="65"/>
                  </a:cubicBezTo>
                  <a:cubicBezTo>
                    <a:pt x="54" y="66"/>
                    <a:pt x="54" y="66"/>
                    <a:pt x="54" y="66"/>
                  </a:cubicBezTo>
                  <a:cubicBezTo>
                    <a:pt x="55" y="67"/>
                    <a:pt x="55" y="67"/>
                    <a:pt x="55" y="67"/>
                  </a:cubicBezTo>
                  <a:cubicBezTo>
                    <a:pt x="56" y="68"/>
                    <a:pt x="56" y="68"/>
                    <a:pt x="56" y="68"/>
                  </a:cubicBezTo>
                  <a:close/>
                  <a:moveTo>
                    <a:pt x="58" y="71"/>
                  </a:moveTo>
                  <a:cubicBezTo>
                    <a:pt x="58" y="71"/>
                    <a:pt x="59" y="71"/>
                    <a:pt x="59" y="71"/>
                  </a:cubicBezTo>
                  <a:cubicBezTo>
                    <a:pt x="60" y="70"/>
                    <a:pt x="60" y="70"/>
                    <a:pt x="60" y="70"/>
                  </a:cubicBezTo>
                  <a:cubicBezTo>
                    <a:pt x="62" y="71"/>
                    <a:pt x="62" y="71"/>
                    <a:pt x="62" y="71"/>
                  </a:cubicBezTo>
                  <a:cubicBezTo>
                    <a:pt x="63" y="70"/>
                    <a:pt x="63" y="70"/>
                    <a:pt x="63" y="70"/>
                  </a:cubicBezTo>
                  <a:cubicBezTo>
                    <a:pt x="62" y="69"/>
                    <a:pt x="62" y="69"/>
                    <a:pt x="62" y="69"/>
                  </a:cubicBezTo>
                  <a:cubicBezTo>
                    <a:pt x="61" y="69"/>
                    <a:pt x="61" y="69"/>
                    <a:pt x="61" y="69"/>
                  </a:cubicBezTo>
                  <a:cubicBezTo>
                    <a:pt x="61" y="67"/>
                    <a:pt x="61" y="67"/>
                    <a:pt x="61" y="67"/>
                  </a:cubicBezTo>
                  <a:cubicBezTo>
                    <a:pt x="59" y="65"/>
                    <a:pt x="59" y="65"/>
                    <a:pt x="59" y="65"/>
                  </a:cubicBezTo>
                  <a:cubicBezTo>
                    <a:pt x="59" y="66"/>
                    <a:pt x="59" y="66"/>
                    <a:pt x="59" y="66"/>
                  </a:cubicBezTo>
                  <a:cubicBezTo>
                    <a:pt x="59" y="68"/>
                    <a:pt x="59" y="68"/>
                    <a:pt x="59" y="68"/>
                  </a:cubicBezTo>
                  <a:cubicBezTo>
                    <a:pt x="59" y="69"/>
                    <a:pt x="59" y="69"/>
                    <a:pt x="59" y="69"/>
                  </a:cubicBezTo>
                  <a:cubicBezTo>
                    <a:pt x="57" y="69"/>
                    <a:pt x="57" y="69"/>
                    <a:pt x="57" y="69"/>
                  </a:cubicBezTo>
                  <a:cubicBezTo>
                    <a:pt x="57" y="69"/>
                    <a:pt x="57" y="69"/>
                    <a:pt x="57" y="69"/>
                  </a:cubicBezTo>
                  <a:cubicBezTo>
                    <a:pt x="58" y="70"/>
                    <a:pt x="58" y="70"/>
                    <a:pt x="58" y="70"/>
                  </a:cubicBezTo>
                  <a:cubicBezTo>
                    <a:pt x="58" y="71"/>
                    <a:pt x="58" y="71"/>
                    <a:pt x="58" y="71"/>
                  </a:cubicBezTo>
                  <a:close/>
                  <a:moveTo>
                    <a:pt x="74" y="27"/>
                  </a:moveTo>
                  <a:cubicBezTo>
                    <a:pt x="76" y="26"/>
                    <a:pt x="76" y="26"/>
                    <a:pt x="76" y="26"/>
                  </a:cubicBezTo>
                  <a:cubicBezTo>
                    <a:pt x="77" y="26"/>
                    <a:pt x="77" y="26"/>
                    <a:pt x="77" y="26"/>
                  </a:cubicBezTo>
                  <a:cubicBezTo>
                    <a:pt x="77" y="25"/>
                    <a:pt x="77" y="25"/>
                    <a:pt x="77" y="25"/>
                  </a:cubicBezTo>
                  <a:cubicBezTo>
                    <a:pt x="78" y="25"/>
                    <a:pt x="78" y="25"/>
                    <a:pt x="78" y="25"/>
                  </a:cubicBezTo>
                  <a:cubicBezTo>
                    <a:pt x="77" y="24"/>
                    <a:pt x="77" y="24"/>
                    <a:pt x="77" y="24"/>
                  </a:cubicBezTo>
                  <a:cubicBezTo>
                    <a:pt x="77" y="23"/>
                    <a:pt x="77" y="23"/>
                    <a:pt x="77" y="23"/>
                  </a:cubicBezTo>
                  <a:cubicBezTo>
                    <a:pt x="76" y="22"/>
                    <a:pt x="76" y="22"/>
                    <a:pt x="76" y="22"/>
                  </a:cubicBezTo>
                  <a:cubicBezTo>
                    <a:pt x="75" y="23"/>
                    <a:pt x="75" y="23"/>
                    <a:pt x="75" y="23"/>
                  </a:cubicBezTo>
                  <a:cubicBezTo>
                    <a:pt x="74" y="23"/>
                    <a:pt x="74" y="23"/>
                    <a:pt x="74" y="23"/>
                  </a:cubicBezTo>
                  <a:cubicBezTo>
                    <a:pt x="73" y="24"/>
                    <a:pt x="73" y="24"/>
                    <a:pt x="73" y="24"/>
                  </a:cubicBezTo>
                  <a:cubicBezTo>
                    <a:pt x="73" y="24"/>
                    <a:pt x="73" y="24"/>
                    <a:pt x="73" y="24"/>
                  </a:cubicBezTo>
                  <a:cubicBezTo>
                    <a:pt x="73" y="25"/>
                    <a:pt x="73" y="25"/>
                    <a:pt x="73" y="25"/>
                  </a:cubicBezTo>
                  <a:cubicBezTo>
                    <a:pt x="74" y="26"/>
                    <a:pt x="74" y="26"/>
                    <a:pt x="74" y="26"/>
                  </a:cubicBezTo>
                  <a:cubicBezTo>
                    <a:pt x="74" y="26"/>
                    <a:pt x="74" y="27"/>
                    <a:pt x="74" y="27"/>
                  </a:cubicBezTo>
                  <a:close/>
                  <a:moveTo>
                    <a:pt x="76" y="29"/>
                  </a:moveTo>
                  <a:cubicBezTo>
                    <a:pt x="76" y="28"/>
                    <a:pt x="76" y="28"/>
                    <a:pt x="76" y="28"/>
                  </a:cubicBezTo>
                  <a:cubicBezTo>
                    <a:pt x="76" y="28"/>
                    <a:pt x="76" y="28"/>
                    <a:pt x="76" y="28"/>
                  </a:cubicBezTo>
                  <a:cubicBezTo>
                    <a:pt x="76" y="28"/>
                    <a:pt x="76" y="28"/>
                    <a:pt x="76" y="28"/>
                  </a:cubicBezTo>
                  <a:cubicBezTo>
                    <a:pt x="76" y="29"/>
                    <a:pt x="76" y="29"/>
                    <a:pt x="76" y="29"/>
                  </a:cubicBezTo>
                  <a:close/>
                  <a:moveTo>
                    <a:pt x="76" y="33"/>
                  </a:moveTo>
                  <a:cubicBezTo>
                    <a:pt x="77" y="32"/>
                    <a:pt x="77" y="32"/>
                    <a:pt x="77" y="32"/>
                  </a:cubicBezTo>
                  <a:cubicBezTo>
                    <a:pt x="77" y="31"/>
                    <a:pt x="77" y="31"/>
                    <a:pt x="77" y="31"/>
                  </a:cubicBezTo>
                  <a:cubicBezTo>
                    <a:pt x="78" y="31"/>
                    <a:pt x="78" y="31"/>
                    <a:pt x="78" y="31"/>
                  </a:cubicBezTo>
                  <a:cubicBezTo>
                    <a:pt x="77" y="30"/>
                    <a:pt x="77" y="30"/>
                    <a:pt x="77" y="30"/>
                  </a:cubicBezTo>
                  <a:cubicBezTo>
                    <a:pt x="77" y="31"/>
                    <a:pt x="77" y="31"/>
                    <a:pt x="77" y="31"/>
                  </a:cubicBezTo>
                  <a:cubicBezTo>
                    <a:pt x="75" y="31"/>
                    <a:pt x="75" y="31"/>
                    <a:pt x="75" y="31"/>
                  </a:cubicBezTo>
                  <a:cubicBezTo>
                    <a:pt x="75" y="30"/>
                    <a:pt x="75" y="30"/>
                    <a:pt x="75" y="30"/>
                  </a:cubicBezTo>
                  <a:cubicBezTo>
                    <a:pt x="74" y="30"/>
                    <a:pt x="74" y="30"/>
                    <a:pt x="74" y="30"/>
                  </a:cubicBezTo>
                  <a:cubicBezTo>
                    <a:pt x="73" y="30"/>
                    <a:pt x="73" y="30"/>
                    <a:pt x="73" y="30"/>
                  </a:cubicBezTo>
                  <a:cubicBezTo>
                    <a:pt x="71" y="31"/>
                    <a:pt x="71" y="31"/>
                    <a:pt x="71" y="31"/>
                  </a:cubicBezTo>
                  <a:cubicBezTo>
                    <a:pt x="71" y="32"/>
                    <a:pt x="71" y="32"/>
                    <a:pt x="71" y="32"/>
                  </a:cubicBezTo>
                  <a:cubicBezTo>
                    <a:pt x="72" y="33"/>
                    <a:pt x="72" y="33"/>
                    <a:pt x="72" y="33"/>
                  </a:cubicBezTo>
                  <a:cubicBezTo>
                    <a:pt x="73" y="33"/>
                    <a:pt x="73" y="33"/>
                    <a:pt x="73" y="33"/>
                  </a:cubicBezTo>
                  <a:cubicBezTo>
                    <a:pt x="74" y="33"/>
                    <a:pt x="74" y="33"/>
                    <a:pt x="74" y="33"/>
                  </a:cubicBezTo>
                  <a:cubicBezTo>
                    <a:pt x="75" y="33"/>
                    <a:pt x="75" y="33"/>
                    <a:pt x="75" y="33"/>
                  </a:cubicBezTo>
                  <a:cubicBezTo>
                    <a:pt x="75" y="34"/>
                    <a:pt x="75" y="34"/>
                    <a:pt x="75" y="34"/>
                  </a:cubicBezTo>
                  <a:cubicBezTo>
                    <a:pt x="76" y="33"/>
                    <a:pt x="76" y="33"/>
                    <a:pt x="76" y="33"/>
                  </a:cubicBezTo>
                  <a:close/>
                  <a:moveTo>
                    <a:pt x="79" y="33"/>
                  </a:moveTo>
                  <a:cubicBezTo>
                    <a:pt x="79" y="32"/>
                    <a:pt x="79" y="32"/>
                    <a:pt x="79" y="32"/>
                  </a:cubicBezTo>
                  <a:cubicBezTo>
                    <a:pt x="79" y="31"/>
                    <a:pt x="79" y="31"/>
                    <a:pt x="79" y="31"/>
                  </a:cubicBezTo>
                  <a:cubicBezTo>
                    <a:pt x="80" y="31"/>
                    <a:pt x="80" y="31"/>
                    <a:pt x="80" y="31"/>
                  </a:cubicBezTo>
                  <a:cubicBezTo>
                    <a:pt x="81" y="31"/>
                    <a:pt x="81" y="31"/>
                    <a:pt x="81" y="31"/>
                  </a:cubicBezTo>
                  <a:cubicBezTo>
                    <a:pt x="81" y="32"/>
                    <a:pt x="81" y="32"/>
                    <a:pt x="81" y="32"/>
                  </a:cubicBezTo>
                  <a:cubicBezTo>
                    <a:pt x="81" y="33"/>
                    <a:pt x="81" y="33"/>
                    <a:pt x="81" y="33"/>
                  </a:cubicBezTo>
                  <a:cubicBezTo>
                    <a:pt x="80" y="33"/>
                    <a:pt x="80" y="33"/>
                    <a:pt x="80" y="33"/>
                  </a:cubicBezTo>
                  <a:cubicBezTo>
                    <a:pt x="79" y="33"/>
                    <a:pt x="79" y="33"/>
                    <a:pt x="79" y="33"/>
                  </a:cubicBezTo>
                  <a:close/>
                  <a:moveTo>
                    <a:pt x="74" y="40"/>
                  </a:moveTo>
                  <a:cubicBezTo>
                    <a:pt x="75" y="38"/>
                    <a:pt x="75" y="38"/>
                    <a:pt x="75" y="38"/>
                  </a:cubicBezTo>
                  <a:cubicBezTo>
                    <a:pt x="76" y="36"/>
                    <a:pt x="76" y="36"/>
                    <a:pt x="76" y="36"/>
                  </a:cubicBezTo>
                  <a:cubicBezTo>
                    <a:pt x="77" y="35"/>
                    <a:pt x="77" y="35"/>
                    <a:pt x="77" y="35"/>
                  </a:cubicBezTo>
                  <a:cubicBezTo>
                    <a:pt x="77" y="35"/>
                    <a:pt x="77" y="35"/>
                    <a:pt x="77" y="35"/>
                  </a:cubicBezTo>
                  <a:cubicBezTo>
                    <a:pt x="76" y="34"/>
                    <a:pt x="76" y="34"/>
                    <a:pt x="76" y="34"/>
                  </a:cubicBezTo>
                  <a:cubicBezTo>
                    <a:pt x="75" y="35"/>
                    <a:pt x="75" y="35"/>
                    <a:pt x="75" y="35"/>
                  </a:cubicBezTo>
                  <a:cubicBezTo>
                    <a:pt x="73" y="35"/>
                    <a:pt x="73" y="35"/>
                    <a:pt x="73" y="35"/>
                  </a:cubicBezTo>
                  <a:cubicBezTo>
                    <a:pt x="72" y="34"/>
                    <a:pt x="72" y="34"/>
                    <a:pt x="72" y="34"/>
                  </a:cubicBezTo>
                  <a:cubicBezTo>
                    <a:pt x="71" y="35"/>
                    <a:pt x="71" y="35"/>
                    <a:pt x="71" y="35"/>
                  </a:cubicBezTo>
                  <a:cubicBezTo>
                    <a:pt x="71" y="36"/>
                    <a:pt x="71" y="36"/>
                    <a:pt x="71" y="36"/>
                  </a:cubicBezTo>
                  <a:cubicBezTo>
                    <a:pt x="71" y="37"/>
                    <a:pt x="71" y="37"/>
                    <a:pt x="71" y="37"/>
                  </a:cubicBezTo>
                  <a:cubicBezTo>
                    <a:pt x="72" y="37"/>
                    <a:pt x="72" y="37"/>
                    <a:pt x="72" y="37"/>
                  </a:cubicBezTo>
                  <a:cubicBezTo>
                    <a:pt x="73" y="38"/>
                    <a:pt x="73" y="38"/>
                    <a:pt x="73" y="38"/>
                  </a:cubicBezTo>
                  <a:cubicBezTo>
                    <a:pt x="73" y="39"/>
                    <a:pt x="73" y="39"/>
                    <a:pt x="73" y="39"/>
                  </a:cubicBezTo>
                  <a:cubicBezTo>
                    <a:pt x="72" y="39"/>
                    <a:pt x="72" y="39"/>
                    <a:pt x="72" y="39"/>
                  </a:cubicBezTo>
                  <a:cubicBezTo>
                    <a:pt x="69" y="40"/>
                    <a:pt x="69" y="40"/>
                    <a:pt x="69" y="40"/>
                  </a:cubicBezTo>
                  <a:cubicBezTo>
                    <a:pt x="69" y="40"/>
                    <a:pt x="69" y="40"/>
                    <a:pt x="69" y="40"/>
                  </a:cubicBezTo>
                  <a:cubicBezTo>
                    <a:pt x="70" y="41"/>
                    <a:pt x="70" y="41"/>
                    <a:pt x="70" y="41"/>
                  </a:cubicBezTo>
                  <a:cubicBezTo>
                    <a:pt x="71" y="41"/>
                    <a:pt x="71" y="41"/>
                    <a:pt x="71" y="41"/>
                  </a:cubicBezTo>
                  <a:cubicBezTo>
                    <a:pt x="72" y="40"/>
                    <a:pt x="72" y="40"/>
                    <a:pt x="72" y="40"/>
                  </a:cubicBezTo>
                  <a:cubicBezTo>
                    <a:pt x="72" y="40"/>
                    <a:pt x="74" y="40"/>
                    <a:pt x="74" y="40"/>
                  </a:cubicBezTo>
                  <a:close/>
                  <a:moveTo>
                    <a:pt x="77" y="40"/>
                  </a:moveTo>
                  <a:cubicBezTo>
                    <a:pt x="76" y="40"/>
                    <a:pt x="76" y="40"/>
                    <a:pt x="76" y="40"/>
                  </a:cubicBezTo>
                  <a:cubicBezTo>
                    <a:pt x="76" y="40"/>
                    <a:pt x="76" y="40"/>
                    <a:pt x="76" y="40"/>
                  </a:cubicBezTo>
                  <a:cubicBezTo>
                    <a:pt x="75" y="40"/>
                    <a:pt x="75" y="40"/>
                    <a:pt x="75" y="40"/>
                  </a:cubicBezTo>
                  <a:cubicBezTo>
                    <a:pt x="75" y="39"/>
                    <a:pt x="75" y="39"/>
                    <a:pt x="75" y="39"/>
                  </a:cubicBezTo>
                  <a:cubicBezTo>
                    <a:pt x="77" y="38"/>
                    <a:pt x="77" y="38"/>
                    <a:pt x="77" y="38"/>
                  </a:cubicBezTo>
                  <a:cubicBezTo>
                    <a:pt x="77" y="37"/>
                    <a:pt x="77" y="37"/>
                    <a:pt x="77" y="37"/>
                  </a:cubicBezTo>
                  <a:cubicBezTo>
                    <a:pt x="78" y="38"/>
                    <a:pt x="78" y="38"/>
                    <a:pt x="78" y="38"/>
                  </a:cubicBezTo>
                  <a:cubicBezTo>
                    <a:pt x="78" y="39"/>
                    <a:pt x="78" y="39"/>
                    <a:pt x="78" y="39"/>
                  </a:cubicBezTo>
                  <a:cubicBezTo>
                    <a:pt x="77" y="40"/>
                    <a:pt x="77" y="40"/>
                    <a:pt x="77" y="40"/>
                  </a:cubicBezTo>
                  <a:close/>
                  <a:moveTo>
                    <a:pt x="81" y="42"/>
                  </a:moveTo>
                  <a:cubicBezTo>
                    <a:pt x="79" y="41"/>
                    <a:pt x="79" y="41"/>
                    <a:pt x="79" y="41"/>
                  </a:cubicBezTo>
                  <a:cubicBezTo>
                    <a:pt x="79" y="40"/>
                    <a:pt x="79" y="40"/>
                    <a:pt x="79" y="40"/>
                  </a:cubicBezTo>
                  <a:cubicBezTo>
                    <a:pt x="79" y="39"/>
                    <a:pt x="79" y="39"/>
                    <a:pt x="79" y="39"/>
                  </a:cubicBezTo>
                  <a:cubicBezTo>
                    <a:pt x="80" y="39"/>
                    <a:pt x="80" y="39"/>
                    <a:pt x="80" y="39"/>
                  </a:cubicBezTo>
                  <a:cubicBezTo>
                    <a:pt x="80" y="40"/>
                    <a:pt x="80" y="40"/>
                    <a:pt x="80" y="40"/>
                  </a:cubicBezTo>
                  <a:cubicBezTo>
                    <a:pt x="82" y="40"/>
                    <a:pt x="82" y="40"/>
                    <a:pt x="82" y="40"/>
                  </a:cubicBezTo>
                  <a:cubicBezTo>
                    <a:pt x="82" y="41"/>
                    <a:pt x="82" y="41"/>
                    <a:pt x="82" y="41"/>
                  </a:cubicBezTo>
                  <a:cubicBezTo>
                    <a:pt x="82" y="42"/>
                    <a:pt x="82" y="42"/>
                    <a:pt x="82" y="42"/>
                  </a:cubicBezTo>
                  <a:cubicBezTo>
                    <a:pt x="81" y="42"/>
                    <a:pt x="81" y="42"/>
                    <a:pt x="81" y="42"/>
                  </a:cubicBezTo>
                  <a:close/>
                  <a:moveTo>
                    <a:pt x="79" y="46"/>
                  </a:moveTo>
                  <a:cubicBezTo>
                    <a:pt x="78" y="45"/>
                    <a:pt x="78" y="45"/>
                    <a:pt x="78" y="45"/>
                  </a:cubicBezTo>
                  <a:cubicBezTo>
                    <a:pt x="76" y="43"/>
                    <a:pt x="76" y="43"/>
                    <a:pt x="76" y="43"/>
                  </a:cubicBezTo>
                  <a:cubicBezTo>
                    <a:pt x="74" y="42"/>
                    <a:pt x="74" y="42"/>
                    <a:pt x="74" y="42"/>
                  </a:cubicBezTo>
                  <a:cubicBezTo>
                    <a:pt x="73" y="42"/>
                    <a:pt x="73" y="42"/>
                    <a:pt x="73" y="42"/>
                  </a:cubicBezTo>
                  <a:cubicBezTo>
                    <a:pt x="72" y="42"/>
                    <a:pt x="72" y="42"/>
                    <a:pt x="72" y="42"/>
                  </a:cubicBezTo>
                  <a:cubicBezTo>
                    <a:pt x="72" y="41"/>
                    <a:pt x="72" y="41"/>
                    <a:pt x="72" y="41"/>
                  </a:cubicBezTo>
                  <a:cubicBezTo>
                    <a:pt x="74" y="41"/>
                    <a:pt x="74" y="41"/>
                    <a:pt x="74" y="41"/>
                  </a:cubicBezTo>
                  <a:cubicBezTo>
                    <a:pt x="75" y="41"/>
                    <a:pt x="75" y="41"/>
                    <a:pt x="75" y="41"/>
                  </a:cubicBezTo>
                  <a:cubicBezTo>
                    <a:pt x="77" y="42"/>
                    <a:pt x="77" y="42"/>
                    <a:pt x="77" y="42"/>
                  </a:cubicBezTo>
                  <a:cubicBezTo>
                    <a:pt x="79" y="43"/>
                    <a:pt x="79" y="43"/>
                    <a:pt x="79" y="43"/>
                  </a:cubicBezTo>
                  <a:cubicBezTo>
                    <a:pt x="80" y="43"/>
                    <a:pt x="80" y="43"/>
                    <a:pt x="80" y="43"/>
                  </a:cubicBezTo>
                  <a:cubicBezTo>
                    <a:pt x="81" y="43"/>
                    <a:pt x="81" y="43"/>
                    <a:pt x="81" y="43"/>
                  </a:cubicBezTo>
                  <a:cubicBezTo>
                    <a:pt x="81" y="43"/>
                    <a:pt x="81" y="43"/>
                    <a:pt x="81" y="43"/>
                  </a:cubicBezTo>
                  <a:cubicBezTo>
                    <a:pt x="81" y="44"/>
                    <a:pt x="81" y="44"/>
                    <a:pt x="81" y="44"/>
                  </a:cubicBezTo>
                  <a:cubicBezTo>
                    <a:pt x="80" y="46"/>
                    <a:pt x="80" y="46"/>
                    <a:pt x="80" y="46"/>
                  </a:cubicBezTo>
                  <a:cubicBezTo>
                    <a:pt x="79" y="46"/>
                    <a:pt x="79" y="46"/>
                    <a:pt x="79" y="46"/>
                  </a:cubicBezTo>
                  <a:close/>
                  <a:moveTo>
                    <a:pt x="80" y="49"/>
                  </a:moveTo>
                  <a:cubicBezTo>
                    <a:pt x="81" y="48"/>
                    <a:pt x="81" y="48"/>
                    <a:pt x="81" y="48"/>
                  </a:cubicBezTo>
                  <a:cubicBezTo>
                    <a:pt x="80" y="46"/>
                    <a:pt x="80" y="46"/>
                    <a:pt x="80" y="46"/>
                  </a:cubicBezTo>
                  <a:cubicBezTo>
                    <a:pt x="79" y="46"/>
                    <a:pt x="79" y="46"/>
                    <a:pt x="79" y="46"/>
                  </a:cubicBezTo>
                  <a:cubicBezTo>
                    <a:pt x="77" y="46"/>
                    <a:pt x="77" y="46"/>
                    <a:pt x="77" y="46"/>
                  </a:cubicBezTo>
                  <a:cubicBezTo>
                    <a:pt x="75" y="44"/>
                    <a:pt x="75" y="44"/>
                    <a:pt x="75" y="44"/>
                  </a:cubicBezTo>
                  <a:cubicBezTo>
                    <a:pt x="74" y="44"/>
                    <a:pt x="74" y="44"/>
                    <a:pt x="74" y="44"/>
                  </a:cubicBezTo>
                  <a:cubicBezTo>
                    <a:pt x="73" y="44"/>
                    <a:pt x="73" y="44"/>
                    <a:pt x="73" y="44"/>
                  </a:cubicBezTo>
                  <a:cubicBezTo>
                    <a:pt x="72" y="44"/>
                    <a:pt x="72" y="44"/>
                    <a:pt x="72" y="44"/>
                  </a:cubicBezTo>
                  <a:cubicBezTo>
                    <a:pt x="71" y="43"/>
                    <a:pt x="71" y="43"/>
                    <a:pt x="71" y="43"/>
                  </a:cubicBezTo>
                  <a:cubicBezTo>
                    <a:pt x="68" y="43"/>
                    <a:pt x="68" y="43"/>
                    <a:pt x="68" y="43"/>
                  </a:cubicBezTo>
                  <a:cubicBezTo>
                    <a:pt x="66" y="43"/>
                    <a:pt x="66" y="43"/>
                    <a:pt x="66" y="43"/>
                  </a:cubicBezTo>
                  <a:cubicBezTo>
                    <a:pt x="67" y="45"/>
                    <a:pt x="67" y="45"/>
                    <a:pt x="67" y="45"/>
                  </a:cubicBezTo>
                  <a:cubicBezTo>
                    <a:pt x="67" y="45"/>
                    <a:pt x="67" y="45"/>
                    <a:pt x="67" y="45"/>
                  </a:cubicBezTo>
                  <a:cubicBezTo>
                    <a:pt x="67" y="46"/>
                    <a:pt x="67" y="46"/>
                    <a:pt x="67" y="46"/>
                  </a:cubicBezTo>
                  <a:cubicBezTo>
                    <a:pt x="69" y="46"/>
                    <a:pt x="69" y="46"/>
                    <a:pt x="69" y="46"/>
                  </a:cubicBezTo>
                  <a:cubicBezTo>
                    <a:pt x="70" y="45"/>
                    <a:pt x="70" y="45"/>
                    <a:pt x="70" y="45"/>
                  </a:cubicBezTo>
                  <a:cubicBezTo>
                    <a:pt x="70" y="45"/>
                    <a:pt x="70" y="45"/>
                    <a:pt x="70" y="45"/>
                  </a:cubicBezTo>
                  <a:cubicBezTo>
                    <a:pt x="71" y="46"/>
                    <a:pt x="71" y="46"/>
                    <a:pt x="71" y="46"/>
                  </a:cubicBezTo>
                  <a:cubicBezTo>
                    <a:pt x="72" y="47"/>
                    <a:pt x="72" y="47"/>
                    <a:pt x="72" y="47"/>
                  </a:cubicBezTo>
                  <a:cubicBezTo>
                    <a:pt x="73" y="47"/>
                    <a:pt x="73" y="47"/>
                    <a:pt x="73" y="47"/>
                  </a:cubicBezTo>
                  <a:cubicBezTo>
                    <a:pt x="73" y="47"/>
                    <a:pt x="73" y="47"/>
                    <a:pt x="73" y="47"/>
                  </a:cubicBezTo>
                  <a:cubicBezTo>
                    <a:pt x="74" y="48"/>
                    <a:pt x="74" y="48"/>
                    <a:pt x="74" y="48"/>
                  </a:cubicBezTo>
                  <a:cubicBezTo>
                    <a:pt x="75" y="49"/>
                    <a:pt x="75" y="49"/>
                    <a:pt x="75" y="49"/>
                  </a:cubicBezTo>
                  <a:cubicBezTo>
                    <a:pt x="77" y="48"/>
                    <a:pt x="77" y="48"/>
                    <a:pt x="77" y="48"/>
                  </a:cubicBezTo>
                  <a:cubicBezTo>
                    <a:pt x="78" y="49"/>
                    <a:pt x="78" y="49"/>
                    <a:pt x="78" y="49"/>
                  </a:cubicBezTo>
                  <a:cubicBezTo>
                    <a:pt x="80" y="50"/>
                    <a:pt x="80" y="50"/>
                    <a:pt x="80" y="50"/>
                  </a:cubicBezTo>
                  <a:cubicBezTo>
                    <a:pt x="80" y="49"/>
                    <a:pt x="80" y="49"/>
                    <a:pt x="80" y="49"/>
                  </a:cubicBezTo>
                  <a:close/>
                  <a:moveTo>
                    <a:pt x="71" y="51"/>
                  </a:moveTo>
                  <a:cubicBezTo>
                    <a:pt x="71" y="51"/>
                    <a:pt x="70" y="51"/>
                    <a:pt x="70" y="51"/>
                  </a:cubicBezTo>
                  <a:cubicBezTo>
                    <a:pt x="70" y="51"/>
                    <a:pt x="70" y="51"/>
                    <a:pt x="70" y="51"/>
                  </a:cubicBezTo>
                  <a:cubicBezTo>
                    <a:pt x="68" y="51"/>
                    <a:pt x="68" y="51"/>
                    <a:pt x="68" y="51"/>
                  </a:cubicBezTo>
                  <a:cubicBezTo>
                    <a:pt x="67" y="50"/>
                    <a:pt x="67" y="50"/>
                    <a:pt x="67" y="50"/>
                  </a:cubicBezTo>
                  <a:cubicBezTo>
                    <a:pt x="67" y="49"/>
                    <a:pt x="67" y="49"/>
                    <a:pt x="67" y="49"/>
                  </a:cubicBezTo>
                  <a:cubicBezTo>
                    <a:pt x="68" y="49"/>
                    <a:pt x="68" y="49"/>
                    <a:pt x="68" y="49"/>
                  </a:cubicBezTo>
                  <a:cubicBezTo>
                    <a:pt x="69" y="48"/>
                    <a:pt x="69" y="48"/>
                    <a:pt x="69" y="48"/>
                  </a:cubicBezTo>
                  <a:cubicBezTo>
                    <a:pt x="71" y="48"/>
                    <a:pt x="71" y="48"/>
                    <a:pt x="71" y="48"/>
                  </a:cubicBezTo>
                  <a:cubicBezTo>
                    <a:pt x="71" y="48"/>
                    <a:pt x="71" y="48"/>
                    <a:pt x="71" y="48"/>
                  </a:cubicBezTo>
                  <a:cubicBezTo>
                    <a:pt x="72" y="49"/>
                    <a:pt x="72" y="49"/>
                    <a:pt x="72" y="49"/>
                  </a:cubicBezTo>
                  <a:cubicBezTo>
                    <a:pt x="73" y="49"/>
                    <a:pt x="73" y="49"/>
                    <a:pt x="73" y="49"/>
                  </a:cubicBezTo>
                  <a:cubicBezTo>
                    <a:pt x="73" y="49"/>
                    <a:pt x="73" y="49"/>
                    <a:pt x="73" y="49"/>
                  </a:cubicBezTo>
                  <a:cubicBezTo>
                    <a:pt x="74" y="49"/>
                    <a:pt x="74" y="49"/>
                    <a:pt x="74" y="49"/>
                  </a:cubicBezTo>
                  <a:cubicBezTo>
                    <a:pt x="74" y="50"/>
                    <a:pt x="74" y="50"/>
                    <a:pt x="74" y="50"/>
                  </a:cubicBezTo>
                  <a:cubicBezTo>
                    <a:pt x="74" y="50"/>
                    <a:pt x="74" y="50"/>
                    <a:pt x="74" y="50"/>
                  </a:cubicBezTo>
                  <a:cubicBezTo>
                    <a:pt x="71" y="51"/>
                    <a:pt x="71" y="51"/>
                    <a:pt x="71" y="51"/>
                  </a:cubicBezTo>
                  <a:close/>
                  <a:moveTo>
                    <a:pt x="68" y="58"/>
                  </a:moveTo>
                  <a:cubicBezTo>
                    <a:pt x="68" y="57"/>
                    <a:pt x="68" y="57"/>
                    <a:pt x="68" y="57"/>
                  </a:cubicBezTo>
                  <a:cubicBezTo>
                    <a:pt x="68" y="55"/>
                    <a:pt x="68" y="55"/>
                    <a:pt x="68" y="55"/>
                  </a:cubicBezTo>
                  <a:cubicBezTo>
                    <a:pt x="67" y="55"/>
                    <a:pt x="67" y="55"/>
                    <a:pt x="67" y="55"/>
                  </a:cubicBezTo>
                  <a:cubicBezTo>
                    <a:pt x="67" y="57"/>
                    <a:pt x="67" y="57"/>
                    <a:pt x="67" y="57"/>
                  </a:cubicBezTo>
                  <a:cubicBezTo>
                    <a:pt x="66" y="57"/>
                    <a:pt x="66" y="57"/>
                    <a:pt x="66" y="57"/>
                  </a:cubicBezTo>
                  <a:cubicBezTo>
                    <a:pt x="67" y="58"/>
                    <a:pt x="67" y="58"/>
                    <a:pt x="67" y="58"/>
                  </a:cubicBezTo>
                  <a:cubicBezTo>
                    <a:pt x="68" y="59"/>
                    <a:pt x="68" y="59"/>
                    <a:pt x="68" y="59"/>
                  </a:cubicBezTo>
                  <a:cubicBezTo>
                    <a:pt x="68" y="58"/>
                    <a:pt x="68" y="58"/>
                    <a:pt x="68" y="58"/>
                  </a:cubicBezTo>
                  <a:close/>
                  <a:moveTo>
                    <a:pt x="70" y="58"/>
                  </a:moveTo>
                  <a:cubicBezTo>
                    <a:pt x="70" y="58"/>
                    <a:pt x="70" y="58"/>
                    <a:pt x="70" y="58"/>
                  </a:cubicBezTo>
                  <a:cubicBezTo>
                    <a:pt x="71" y="57"/>
                    <a:pt x="71" y="57"/>
                    <a:pt x="71" y="57"/>
                  </a:cubicBezTo>
                  <a:cubicBezTo>
                    <a:pt x="70" y="56"/>
                    <a:pt x="70" y="56"/>
                    <a:pt x="70" y="56"/>
                  </a:cubicBezTo>
                  <a:cubicBezTo>
                    <a:pt x="69" y="55"/>
                    <a:pt x="69" y="55"/>
                    <a:pt x="69" y="55"/>
                  </a:cubicBezTo>
                  <a:cubicBezTo>
                    <a:pt x="68" y="55"/>
                    <a:pt x="68" y="55"/>
                    <a:pt x="68" y="55"/>
                  </a:cubicBezTo>
                  <a:cubicBezTo>
                    <a:pt x="68" y="56"/>
                    <a:pt x="68" y="56"/>
                    <a:pt x="68" y="56"/>
                  </a:cubicBezTo>
                  <a:cubicBezTo>
                    <a:pt x="70" y="58"/>
                    <a:pt x="70" y="58"/>
                    <a:pt x="70" y="58"/>
                  </a:cubicBezTo>
                  <a:close/>
                  <a:moveTo>
                    <a:pt x="72" y="56"/>
                  </a:moveTo>
                  <a:cubicBezTo>
                    <a:pt x="72" y="56"/>
                    <a:pt x="73" y="57"/>
                    <a:pt x="73" y="57"/>
                  </a:cubicBezTo>
                  <a:cubicBezTo>
                    <a:pt x="73" y="56"/>
                    <a:pt x="73" y="56"/>
                    <a:pt x="73" y="56"/>
                  </a:cubicBezTo>
                  <a:cubicBezTo>
                    <a:pt x="73" y="55"/>
                    <a:pt x="73" y="55"/>
                    <a:pt x="73" y="55"/>
                  </a:cubicBezTo>
                  <a:cubicBezTo>
                    <a:pt x="72" y="55"/>
                    <a:pt x="72" y="55"/>
                    <a:pt x="72" y="55"/>
                  </a:cubicBezTo>
                  <a:cubicBezTo>
                    <a:pt x="71" y="55"/>
                    <a:pt x="71" y="55"/>
                    <a:pt x="71" y="55"/>
                  </a:cubicBezTo>
                  <a:cubicBezTo>
                    <a:pt x="72" y="56"/>
                    <a:pt x="72" y="56"/>
                    <a:pt x="72" y="56"/>
                  </a:cubicBezTo>
                  <a:close/>
                  <a:moveTo>
                    <a:pt x="72" y="60"/>
                  </a:moveTo>
                  <a:cubicBezTo>
                    <a:pt x="72" y="59"/>
                    <a:pt x="72" y="59"/>
                    <a:pt x="72" y="59"/>
                  </a:cubicBezTo>
                  <a:cubicBezTo>
                    <a:pt x="73" y="58"/>
                    <a:pt x="73" y="58"/>
                    <a:pt x="73" y="58"/>
                  </a:cubicBezTo>
                  <a:cubicBezTo>
                    <a:pt x="72" y="57"/>
                    <a:pt x="72" y="57"/>
                    <a:pt x="72" y="57"/>
                  </a:cubicBezTo>
                  <a:cubicBezTo>
                    <a:pt x="71" y="57"/>
                    <a:pt x="71" y="57"/>
                    <a:pt x="71" y="57"/>
                  </a:cubicBezTo>
                  <a:cubicBezTo>
                    <a:pt x="71" y="57"/>
                    <a:pt x="71" y="57"/>
                    <a:pt x="71" y="57"/>
                  </a:cubicBezTo>
                  <a:cubicBezTo>
                    <a:pt x="71" y="58"/>
                    <a:pt x="71" y="58"/>
                    <a:pt x="71" y="58"/>
                  </a:cubicBezTo>
                  <a:cubicBezTo>
                    <a:pt x="71" y="59"/>
                    <a:pt x="71" y="59"/>
                    <a:pt x="71" y="59"/>
                  </a:cubicBezTo>
                  <a:cubicBezTo>
                    <a:pt x="72" y="60"/>
                    <a:pt x="72" y="60"/>
                    <a:pt x="72" y="60"/>
                  </a:cubicBezTo>
                  <a:close/>
                  <a:moveTo>
                    <a:pt x="70" y="63"/>
                  </a:moveTo>
                  <a:cubicBezTo>
                    <a:pt x="70" y="62"/>
                    <a:pt x="70" y="62"/>
                    <a:pt x="70" y="62"/>
                  </a:cubicBezTo>
                  <a:cubicBezTo>
                    <a:pt x="69" y="62"/>
                    <a:pt x="69" y="62"/>
                    <a:pt x="69" y="62"/>
                  </a:cubicBezTo>
                  <a:cubicBezTo>
                    <a:pt x="68" y="61"/>
                    <a:pt x="68" y="61"/>
                    <a:pt x="68" y="61"/>
                  </a:cubicBezTo>
                  <a:cubicBezTo>
                    <a:pt x="67" y="61"/>
                    <a:pt x="67" y="61"/>
                    <a:pt x="67" y="61"/>
                  </a:cubicBezTo>
                  <a:cubicBezTo>
                    <a:pt x="66" y="61"/>
                    <a:pt x="66" y="61"/>
                    <a:pt x="66" y="61"/>
                  </a:cubicBezTo>
                  <a:cubicBezTo>
                    <a:pt x="67" y="62"/>
                    <a:pt x="67" y="62"/>
                    <a:pt x="67" y="62"/>
                  </a:cubicBezTo>
                  <a:cubicBezTo>
                    <a:pt x="67" y="63"/>
                    <a:pt x="67" y="63"/>
                    <a:pt x="67" y="63"/>
                  </a:cubicBezTo>
                  <a:cubicBezTo>
                    <a:pt x="66" y="64"/>
                    <a:pt x="66" y="64"/>
                    <a:pt x="66" y="64"/>
                  </a:cubicBezTo>
                  <a:cubicBezTo>
                    <a:pt x="66" y="65"/>
                    <a:pt x="66" y="65"/>
                    <a:pt x="66" y="65"/>
                  </a:cubicBezTo>
                  <a:cubicBezTo>
                    <a:pt x="68" y="65"/>
                    <a:pt x="68" y="65"/>
                    <a:pt x="68" y="65"/>
                  </a:cubicBezTo>
                  <a:cubicBezTo>
                    <a:pt x="70" y="64"/>
                    <a:pt x="70" y="64"/>
                    <a:pt x="70" y="64"/>
                  </a:cubicBezTo>
                  <a:cubicBezTo>
                    <a:pt x="70" y="63"/>
                    <a:pt x="70" y="63"/>
                    <a:pt x="70" y="63"/>
                  </a:cubicBezTo>
                  <a:close/>
                  <a:moveTo>
                    <a:pt x="71" y="61"/>
                  </a:moveTo>
                  <a:cubicBezTo>
                    <a:pt x="71" y="62"/>
                    <a:pt x="71" y="62"/>
                    <a:pt x="71" y="62"/>
                  </a:cubicBezTo>
                  <a:cubicBezTo>
                    <a:pt x="72" y="63"/>
                    <a:pt x="72" y="63"/>
                    <a:pt x="72" y="63"/>
                  </a:cubicBezTo>
                  <a:cubicBezTo>
                    <a:pt x="72" y="63"/>
                    <a:pt x="72" y="63"/>
                    <a:pt x="72" y="63"/>
                  </a:cubicBezTo>
                  <a:cubicBezTo>
                    <a:pt x="72" y="62"/>
                    <a:pt x="72" y="62"/>
                    <a:pt x="72" y="62"/>
                  </a:cubicBezTo>
                  <a:cubicBezTo>
                    <a:pt x="72" y="61"/>
                    <a:pt x="72" y="61"/>
                    <a:pt x="72" y="61"/>
                  </a:cubicBezTo>
                  <a:cubicBezTo>
                    <a:pt x="71" y="61"/>
                    <a:pt x="71" y="61"/>
                    <a:pt x="71" y="61"/>
                  </a:cubicBezTo>
                  <a:close/>
                  <a:moveTo>
                    <a:pt x="81" y="47"/>
                  </a:moveTo>
                  <a:cubicBezTo>
                    <a:pt x="81" y="46"/>
                    <a:pt x="81" y="46"/>
                    <a:pt x="81" y="46"/>
                  </a:cubicBezTo>
                  <a:cubicBezTo>
                    <a:pt x="82" y="45"/>
                    <a:pt x="82" y="45"/>
                    <a:pt x="82" y="45"/>
                  </a:cubicBezTo>
                  <a:cubicBezTo>
                    <a:pt x="82" y="44"/>
                    <a:pt x="82" y="44"/>
                    <a:pt x="82" y="44"/>
                  </a:cubicBezTo>
                  <a:cubicBezTo>
                    <a:pt x="83" y="43"/>
                    <a:pt x="83" y="43"/>
                    <a:pt x="83" y="43"/>
                  </a:cubicBezTo>
                  <a:cubicBezTo>
                    <a:pt x="83" y="43"/>
                    <a:pt x="83" y="43"/>
                    <a:pt x="83" y="43"/>
                  </a:cubicBezTo>
                  <a:cubicBezTo>
                    <a:pt x="84" y="45"/>
                    <a:pt x="84" y="45"/>
                    <a:pt x="84" y="45"/>
                  </a:cubicBezTo>
                  <a:cubicBezTo>
                    <a:pt x="84" y="45"/>
                    <a:pt x="84" y="45"/>
                    <a:pt x="84" y="45"/>
                  </a:cubicBezTo>
                  <a:cubicBezTo>
                    <a:pt x="84" y="46"/>
                    <a:pt x="84" y="46"/>
                    <a:pt x="84" y="46"/>
                  </a:cubicBezTo>
                  <a:cubicBezTo>
                    <a:pt x="83" y="47"/>
                    <a:pt x="83" y="47"/>
                    <a:pt x="83" y="47"/>
                  </a:cubicBezTo>
                  <a:cubicBezTo>
                    <a:pt x="83" y="47"/>
                    <a:pt x="83" y="47"/>
                    <a:pt x="83" y="47"/>
                  </a:cubicBezTo>
                  <a:cubicBezTo>
                    <a:pt x="82" y="47"/>
                    <a:pt x="82" y="47"/>
                    <a:pt x="82" y="47"/>
                  </a:cubicBezTo>
                  <a:cubicBezTo>
                    <a:pt x="81" y="47"/>
                    <a:pt x="81" y="47"/>
                    <a:pt x="81" y="47"/>
                  </a:cubicBezTo>
                  <a:close/>
                  <a:moveTo>
                    <a:pt x="74" y="60"/>
                  </a:moveTo>
                  <a:cubicBezTo>
                    <a:pt x="74" y="61"/>
                    <a:pt x="74" y="61"/>
                    <a:pt x="74" y="61"/>
                  </a:cubicBezTo>
                  <a:cubicBezTo>
                    <a:pt x="75" y="61"/>
                    <a:pt x="75" y="61"/>
                    <a:pt x="75" y="61"/>
                  </a:cubicBezTo>
                  <a:cubicBezTo>
                    <a:pt x="76" y="61"/>
                    <a:pt x="76" y="61"/>
                    <a:pt x="76" y="61"/>
                  </a:cubicBezTo>
                  <a:cubicBezTo>
                    <a:pt x="77" y="61"/>
                    <a:pt x="77" y="61"/>
                    <a:pt x="77" y="61"/>
                  </a:cubicBezTo>
                  <a:cubicBezTo>
                    <a:pt x="76" y="60"/>
                    <a:pt x="76" y="60"/>
                    <a:pt x="76" y="60"/>
                  </a:cubicBezTo>
                  <a:cubicBezTo>
                    <a:pt x="76" y="59"/>
                    <a:pt x="76" y="59"/>
                    <a:pt x="76" y="59"/>
                  </a:cubicBezTo>
                  <a:cubicBezTo>
                    <a:pt x="75" y="59"/>
                    <a:pt x="75" y="59"/>
                    <a:pt x="75" y="59"/>
                  </a:cubicBezTo>
                  <a:cubicBezTo>
                    <a:pt x="74" y="60"/>
                    <a:pt x="74" y="60"/>
                    <a:pt x="74" y="60"/>
                  </a:cubicBezTo>
                  <a:cubicBezTo>
                    <a:pt x="74" y="60"/>
                    <a:pt x="74" y="60"/>
                    <a:pt x="74" y="60"/>
                  </a:cubicBezTo>
                  <a:close/>
                  <a:moveTo>
                    <a:pt x="74" y="58"/>
                  </a:moveTo>
                  <a:cubicBezTo>
                    <a:pt x="75" y="58"/>
                    <a:pt x="75" y="58"/>
                    <a:pt x="75" y="58"/>
                  </a:cubicBezTo>
                  <a:cubicBezTo>
                    <a:pt x="75" y="57"/>
                    <a:pt x="75" y="57"/>
                    <a:pt x="75" y="57"/>
                  </a:cubicBezTo>
                  <a:cubicBezTo>
                    <a:pt x="75" y="56"/>
                    <a:pt x="75" y="56"/>
                    <a:pt x="75" y="56"/>
                  </a:cubicBezTo>
                  <a:cubicBezTo>
                    <a:pt x="75" y="57"/>
                    <a:pt x="75" y="57"/>
                    <a:pt x="75" y="57"/>
                  </a:cubicBezTo>
                  <a:cubicBezTo>
                    <a:pt x="74" y="58"/>
                    <a:pt x="74" y="58"/>
                    <a:pt x="74" y="58"/>
                  </a:cubicBezTo>
                  <a:close/>
                  <a:moveTo>
                    <a:pt x="76" y="57"/>
                  </a:moveTo>
                  <a:cubicBezTo>
                    <a:pt x="76" y="57"/>
                    <a:pt x="76" y="57"/>
                    <a:pt x="76" y="57"/>
                  </a:cubicBezTo>
                  <a:cubicBezTo>
                    <a:pt x="77" y="58"/>
                    <a:pt x="77" y="58"/>
                    <a:pt x="77" y="58"/>
                  </a:cubicBezTo>
                  <a:cubicBezTo>
                    <a:pt x="78" y="57"/>
                    <a:pt x="78" y="57"/>
                    <a:pt x="78" y="57"/>
                  </a:cubicBezTo>
                  <a:cubicBezTo>
                    <a:pt x="78" y="57"/>
                    <a:pt x="78" y="57"/>
                    <a:pt x="78" y="57"/>
                  </a:cubicBezTo>
                  <a:cubicBezTo>
                    <a:pt x="78" y="56"/>
                    <a:pt x="78" y="56"/>
                    <a:pt x="78" y="56"/>
                  </a:cubicBezTo>
                  <a:cubicBezTo>
                    <a:pt x="77" y="56"/>
                    <a:pt x="77" y="56"/>
                    <a:pt x="77" y="56"/>
                  </a:cubicBezTo>
                  <a:cubicBezTo>
                    <a:pt x="77" y="57"/>
                    <a:pt x="77" y="57"/>
                    <a:pt x="77" y="57"/>
                  </a:cubicBezTo>
                  <a:cubicBezTo>
                    <a:pt x="76" y="57"/>
                    <a:pt x="76" y="57"/>
                    <a:pt x="76" y="57"/>
                  </a:cubicBezTo>
                  <a:close/>
                  <a:moveTo>
                    <a:pt x="76" y="52"/>
                  </a:moveTo>
                  <a:cubicBezTo>
                    <a:pt x="76" y="53"/>
                    <a:pt x="76" y="53"/>
                    <a:pt x="76" y="53"/>
                  </a:cubicBezTo>
                  <a:cubicBezTo>
                    <a:pt x="75" y="53"/>
                    <a:pt x="75" y="53"/>
                    <a:pt x="75" y="53"/>
                  </a:cubicBezTo>
                  <a:cubicBezTo>
                    <a:pt x="74" y="52"/>
                    <a:pt x="74" y="52"/>
                    <a:pt x="74" y="52"/>
                  </a:cubicBezTo>
                  <a:cubicBezTo>
                    <a:pt x="74" y="51"/>
                    <a:pt x="74" y="51"/>
                    <a:pt x="74" y="51"/>
                  </a:cubicBezTo>
                  <a:cubicBezTo>
                    <a:pt x="75" y="50"/>
                    <a:pt x="75" y="50"/>
                    <a:pt x="75" y="50"/>
                  </a:cubicBezTo>
                  <a:cubicBezTo>
                    <a:pt x="76" y="49"/>
                    <a:pt x="76" y="49"/>
                    <a:pt x="76" y="49"/>
                  </a:cubicBezTo>
                  <a:cubicBezTo>
                    <a:pt x="77" y="50"/>
                    <a:pt x="77" y="50"/>
                    <a:pt x="77" y="50"/>
                  </a:cubicBezTo>
                  <a:cubicBezTo>
                    <a:pt x="78" y="50"/>
                    <a:pt x="78" y="50"/>
                    <a:pt x="78" y="50"/>
                  </a:cubicBezTo>
                  <a:cubicBezTo>
                    <a:pt x="79" y="51"/>
                    <a:pt x="79" y="51"/>
                    <a:pt x="79" y="51"/>
                  </a:cubicBezTo>
                  <a:cubicBezTo>
                    <a:pt x="79" y="52"/>
                    <a:pt x="79" y="52"/>
                    <a:pt x="79" y="52"/>
                  </a:cubicBezTo>
                  <a:cubicBezTo>
                    <a:pt x="78" y="52"/>
                    <a:pt x="78" y="52"/>
                    <a:pt x="78" y="52"/>
                  </a:cubicBezTo>
                  <a:cubicBezTo>
                    <a:pt x="77" y="52"/>
                    <a:pt x="77" y="52"/>
                    <a:pt x="77" y="52"/>
                  </a:cubicBezTo>
                  <a:cubicBezTo>
                    <a:pt x="76" y="52"/>
                    <a:pt x="76" y="52"/>
                    <a:pt x="76" y="52"/>
                  </a:cubicBezTo>
                  <a:close/>
                  <a:moveTo>
                    <a:pt x="81" y="51"/>
                  </a:moveTo>
                  <a:cubicBezTo>
                    <a:pt x="82" y="52"/>
                    <a:pt x="82" y="52"/>
                    <a:pt x="82" y="52"/>
                  </a:cubicBezTo>
                  <a:cubicBezTo>
                    <a:pt x="83" y="52"/>
                    <a:pt x="83" y="52"/>
                    <a:pt x="83" y="52"/>
                  </a:cubicBezTo>
                  <a:cubicBezTo>
                    <a:pt x="84" y="52"/>
                    <a:pt x="84" y="52"/>
                    <a:pt x="84" y="52"/>
                  </a:cubicBezTo>
                  <a:cubicBezTo>
                    <a:pt x="84" y="51"/>
                    <a:pt x="84" y="51"/>
                    <a:pt x="84" y="51"/>
                  </a:cubicBezTo>
                  <a:cubicBezTo>
                    <a:pt x="83" y="50"/>
                    <a:pt x="83" y="50"/>
                    <a:pt x="83" y="50"/>
                  </a:cubicBezTo>
                  <a:cubicBezTo>
                    <a:pt x="83" y="51"/>
                    <a:pt x="83" y="51"/>
                    <a:pt x="83" y="51"/>
                  </a:cubicBezTo>
                  <a:cubicBezTo>
                    <a:pt x="82" y="51"/>
                    <a:pt x="82" y="51"/>
                    <a:pt x="82" y="51"/>
                  </a:cubicBezTo>
                  <a:cubicBezTo>
                    <a:pt x="81" y="51"/>
                    <a:pt x="81" y="51"/>
                    <a:pt x="81" y="51"/>
                  </a:cubicBezTo>
                  <a:close/>
                  <a:moveTo>
                    <a:pt x="84" y="63"/>
                  </a:moveTo>
                  <a:cubicBezTo>
                    <a:pt x="84" y="62"/>
                    <a:pt x="84" y="62"/>
                    <a:pt x="84" y="62"/>
                  </a:cubicBezTo>
                  <a:cubicBezTo>
                    <a:pt x="83" y="61"/>
                    <a:pt x="83" y="61"/>
                    <a:pt x="83" y="61"/>
                  </a:cubicBezTo>
                  <a:cubicBezTo>
                    <a:pt x="83" y="60"/>
                    <a:pt x="83" y="60"/>
                    <a:pt x="83" y="60"/>
                  </a:cubicBezTo>
                  <a:cubicBezTo>
                    <a:pt x="83" y="59"/>
                    <a:pt x="83" y="59"/>
                    <a:pt x="83" y="59"/>
                  </a:cubicBezTo>
                  <a:cubicBezTo>
                    <a:pt x="82" y="57"/>
                    <a:pt x="82" y="57"/>
                    <a:pt x="82" y="57"/>
                  </a:cubicBezTo>
                  <a:cubicBezTo>
                    <a:pt x="81" y="57"/>
                    <a:pt x="81" y="57"/>
                    <a:pt x="81" y="57"/>
                  </a:cubicBezTo>
                  <a:cubicBezTo>
                    <a:pt x="81" y="57"/>
                    <a:pt x="81" y="57"/>
                    <a:pt x="81" y="57"/>
                  </a:cubicBezTo>
                  <a:cubicBezTo>
                    <a:pt x="79" y="57"/>
                    <a:pt x="79" y="57"/>
                    <a:pt x="79" y="57"/>
                  </a:cubicBezTo>
                  <a:cubicBezTo>
                    <a:pt x="78" y="58"/>
                    <a:pt x="78" y="58"/>
                    <a:pt x="78" y="58"/>
                  </a:cubicBezTo>
                  <a:cubicBezTo>
                    <a:pt x="78" y="59"/>
                    <a:pt x="78" y="59"/>
                    <a:pt x="78" y="59"/>
                  </a:cubicBezTo>
                  <a:cubicBezTo>
                    <a:pt x="79" y="61"/>
                    <a:pt x="79" y="61"/>
                    <a:pt x="79" y="61"/>
                  </a:cubicBezTo>
                  <a:cubicBezTo>
                    <a:pt x="79" y="63"/>
                    <a:pt x="79" y="63"/>
                    <a:pt x="79" y="63"/>
                  </a:cubicBezTo>
                  <a:cubicBezTo>
                    <a:pt x="80" y="64"/>
                    <a:pt x="80" y="64"/>
                    <a:pt x="80" y="64"/>
                  </a:cubicBezTo>
                  <a:cubicBezTo>
                    <a:pt x="81" y="64"/>
                    <a:pt x="81" y="64"/>
                    <a:pt x="81" y="64"/>
                  </a:cubicBezTo>
                  <a:cubicBezTo>
                    <a:pt x="82" y="63"/>
                    <a:pt x="82" y="63"/>
                    <a:pt x="82" y="63"/>
                  </a:cubicBezTo>
                  <a:cubicBezTo>
                    <a:pt x="84" y="63"/>
                    <a:pt x="84" y="63"/>
                    <a:pt x="84" y="63"/>
                  </a:cubicBezTo>
                  <a:close/>
                  <a:moveTo>
                    <a:pt x="87" y="62"/>
                  </a:moveTo>
                  <a:cubicBezTo>
                    <a:pt x="87" y="62"/>
                    <a:pt x="87" y="62"/>
                    <a:pt x="87" y="62"/>
                  </a:cubicBezTo>
                  <a:cubicBezTo>
                    <a:pt x="86" y="61"/>
                    <a:pt x="86" y="61"/>
                    <a:pt x="86" y="61"/>
                  </a:cubicBezTo>
                  <a:cubicBezTo>
                    <a:pt x="86" y="60"/>
                    <a:pt x="86" y="60"/>
                    <a:pt x="86" y="60"/>
                  </a:cubicBezTo>
                  <a:cubicBezTo>
                    <a:pt x="87" y="60"/>
                    <a:pt x="87" y="60"/>
                    <a:pt x="87" y="60"/>
                  </a:cubicBezTo>
                  <a:cubicBezTo>
                    <a:pt x="88" y="58"/>
                    <a:pt x="88" y="58"/>
                    <a:pt x="88" y="58"/>
                  </a:cubicBezTo>
                  <a:cubicBezTo>
                    <a:pt x="88" y="58"/>
                    <a:pt x="88" y="58"/>
                    <a:pt x="88" y="58"/>
                  </a:cubicBezTo>
                  <a:cubicBezTo>
                    <a:pt x="90" y="57"/>
                    <a:pt x="90" y="57"/>
                    <a:pt x="90" y="57"/>
                  </a:cubicBezTo>
                  <a:cubicBezTo>
                    <a:pt x="90" y="57"/>
                    <a:pt x="90" y="57"/>
                    <a:pt x="90" y="57"/>
                  </a:cubicBezTo>
                  <a:cubicBezTo>
                    <a:pt x="91" y="56"/>
                    <a:pt x="91" y="56"/>
                    <a:pt x="91" y="56"/>
                  </a:cubicBezTo>
                  <a:cubicBezTo>
                    <a:pt x="90" y="56"/>
                    <a:pt x="90" y="56"/>
                    <a:pt x="90" y="56"/>
                  </a:cubicBezTo>
                  <a:cubicBezTo>
                    <a:pt x="89" y="56"/>
                    <a:pt x="89" y="56"/>
                    <a:pt x="89" y="56"/>
                  </a:cubicBezTo>
                  <a:cubicBezTo>
                    <a:pt x="86" y="55"/>
                    <a:pt x="86" y="55"/>
                    <a:pt x="86" y="55"/>
                  </a:cubicBezTo>
                  <a:cubicBezTo>
                    <a:pt x="85" y="53"/>
                    <a:pt x="85" y="53"/>
                    <a:pt x="85" y="53"/>
                  </a:cubicBezTo>
                  <a:cubicBezTo>
                    <a:pt x="84" y="54"/>
                    <a:pt x="84" y="54"/>
                    <a:pt x="84" y="54"/>
                  </a:cubicBezTo>
                  <a:cubicBezTo>
                    <a:pt x="83" y="54"/>
                    <a:pt x="83" y="54"/>
                    <a:pt x="83" y="54"/>
                  </a:cubicBezTo>
                  <a:cubicBezTo>
                    <a:pt x="83" y="54"/>
                    <a:pt x="83" y="54"/>
                    <a:pt x="83" y="54"/>
                  </a:cubicBezTo>
                  <a:cubicBezTo>
                    <a:pt x="83" y="55"/>
                    <a:pt x="83" y="55"/>
                    <a:pt x="83" y="55"/>
                  </a:cubicBezTo>
                  <a:cubicBezTo>
                    <a:pt x="84" y="58"/>
                    <a:pt x="84" y="58"/>
                    <a:pt x="84" y="58"/>
                  </a:cubicBezTo>
                  <a:cubicBezTo>
                    <a:pt x="84" y="60"/>
                    <a:pt x="84" y="60"/>
                    <a:pt x="84" y="60"/>
                  </a:cubicBezTo>
                  <a:cubicBezTo>
                    <a:pt x="85" y="62"/>
                    <a:pt x="85" y="62"/>
                    <a:pt x="85" y="62"/>
                  </a:cubicBezTo>
                  <a:cubicBezTo>
                    <a:pt x="86" y="62"/>
                    <a:pt x="86" y="62"/>
                    <a:pt x="86" y="62"/>
                  </a:cubicBezTo>
                  <a:cubicBezTo>
                    <a:pt x="87" y="62"/>
                    <a:pt x="87" y="62"/>
                    <a:pt x="87" y="62"/>
                  </a:cubicBezTo>
                  <a:close/>
                  <a:moveTo>
                    <a:pt x="91" y="62"/>
                  </a:moveTo>
                  <a:cubicBezTo>
                    <a:pt x="91" y="63"/>
                    <a:pt x="91" y="63"/>
                    <a:pt x="91" y="63"/>
                  </a:cubicBezTo>
                  <a:cubicBezTo>
                    <a:pt x="92" y="64"/>
                    <a:pt x="92" y="64"/>
                    <a:pt x="92" y="64"/>
                  </a:cubicBezTo>
                  <a:cubicBezTo>
                    <a:pt x="93" y="65"/>
                    <a:pt x="93" y="65"/>
                    <a:pt x="93" y="65"/>
                  </a:cubicBezTo>
                  <a:cubicBezTo>
                    <a:pt x="95" y="65"/>
                    <a:pt x="95" y="65"/>
                    <a:pt x="95" y="65"/>
                  </a:cubicBezTo>
                  <a:cubicBezTo>
                    <a:pt x="96" y="63"/>
                    <a:pt x="96" y="63"/>
                    <a:pt x="96" y="63"/>
                  </a:cubicBezTo>
                  <a:cubicBezTo>
                    <a:pt x="96" y="61"/>
                    <a:pt x="96" y="61"/>
                    <a:pt x="96" y="61"/>
                  </a:cubicBezTo>
                  <a:cubicBezTo>
                    <a:pt x="94" y="61"/>
                    <a:pt x="94" y="61"/>
                    <a:pt x="94" y="61"/>
                  </a:cubicBezTo>
                  <a:cubicBezTo>
                    <a:pt x="93" y="61"/>
                    <a:pt x="93" y="61"/>
                    <a:pt x="93" y="61"/>
                  </a:cubicBezTo>
                  <a:cubicBezTo>
                    <a:pt x="91" y="62"/>
                    <a:pt x="91" y="62"/>
                    <a:pt x="91" y="62"/>
                  </a:cubicBezTo>
                  <a:close/>
                  <a:moveTo>
                    <a:pt x="91" y="65"/>
                  </a:moveTo>
                  <a:cubicBezTo>
                    <a:pt x="91" y="66"/>
                    <a:pt x="91" y="66"/>
                    <a:pt x="91" y="66"/>
                  </a:cubicBezTo>
                  <a:cubicBezTo>
                    <a:pt x="92" y="66"/>
                    <a:pt x="92" y="66"/>
                    <a:pt x="92" y="66"/>
                  </a:cubicBezTo>
                  <a:cubicBezTo>
                    <a:pt x="92" y="67"/>
                    <a:pt x="92" y="67"/>
                    <a:pt x="92" y="67"/>
                  </a:cubicBezTo>
                  <a:cubicBezTo>
                    <a:pt x="93" y="66"/>
                    <a:pt x="93" y="66"/>
                    <a:pt x="93" y="66"/>
                  </a:cubicBezTo>
                  <a:cubicBezTo>
                    <a:pt x="92" y="65"/>
                    <a:pt x="92" y="65"/>
                    <a:pt x="92" y="65"/>
                  </a:cubicBezTo>
                  <a:cubicBezTo>
                    <a:pt x="91" y="65"/>
                    <a:pt x="91" y="65"/>
                    <a:pt x="91" y="65"/>
                  </a:cubicBezTo>
                  <a:close/>
                  <a:moveTo>
                    <a:pt x="91" y="25"/>
                  </a:moveTo>
                  <a:cubicBezTo>
                    <a:pt x="92" y="24"/>
                    <a:pt x="92" y="24"/>
                    <a:pt x="92" y="24"/>
                  </a:cubicBezTo>
                  <a:cubicBezTo>
                    <a:pt x="92" y="24"/>
                    <a:pt x="92" y="24"/>
                    <a:pt x="92" y="24"/>
                  </a:cubicBezTo>
                  <a:cubicBezTo>
                    <a:pt x="93" y="23"/>
                    <a:pt x="93" y="23"/>
                    <a:pt x="93" y="23"/>
                  </a:cubicBezTo>
                  <a:cubicBezTo>
                    <a:pt x="94" y="23"/>
                    <a:pt x="94" y="23"/>
                    <a:pt x="94" y="23"/>
                  </a:cubicBezTo>
                  <a:cubicBezTo>
                    <a:pt x="95" y="24"/>
                    <a:pt x="95" y="24"/>
                    <a:pt x="95" y="24"/>
                  </a:cubicBezTo>
                  <a:cubicBezTo>
                    <a:pt x="96" y="24"/>
                    <a:pt x="96" y="24"/>
                    <a:pt x="96" y="24"/>
                  </a:cubicBezTo>
                  <a:cubicBezTo>
                    <a:pt x="96" y="25"/>
                    <a:pt x="96" y="25"/>
                    <a:pt x="96" y="25"/>
                  </a:cubicBezTo>
                  <a:cubicBezTo>
                    <a:pt x="95" y="26"/>
                    <a:pt x="95" y="26"/>
                    <a:pt x="95" y="26"/>
                  </a:cubicBezTo>
                  <a:cubicBezTo>
                    <a:pt x="94" y="26"/>
                    <a:pt x="94" y="26"/>
                    <a:pt x="94" y="26"/>
                  </a:cubicBezTo>
                  <a:cubicBezTo>
                    <a:pt x="93" y="25"/>
                    <a:pt x="93" y="25"/>
                    <a:pt x="93" y="25"/>
                  </a:cubicBezTo>
                  <a:cubicBezTo>
                    <a:pt x="91" y="25"/>
                    <a:pt x="91" y="25"/>
                    <a:pt x="91" y="25"/>
                  </a:cubicBezTo>
                  <a:cubicBezTo>
                    <a:pt x="91" y="25"/>
                    <a:pt x="91" y="25"/>
                    <a:pt x="91" y="25"/>
                  </a:cubicBezTo>
                  <a:close/>
                  <a:moveTo>
                    <a:pt x="93" y="42"/>
                  </a:moveTo>
                  <a:cubicBezTo>
                    <a:pt x="94" y="41"/>
                    <a:pt x="94" y="41"/>
                    <a:pt x="94" y="41"/>
                  </a:cubicBezTo>
                  <a:cubicBezTo>
                    <a:pt x="95" y="40"/>
                    <a:pt x="95" y="40"/>
                    <a:pt x="95" y="40"/>
                  </a:cubicBezTo>
                  <a:cubicBezTo>
                    <a:pt x="95" y="40"/>
                    <a:pt x="95" y="40"/>
                    <a:pt x="95" y="40"/>
                  </a:cubicBezTo>
                  <a:cubicBezTo>
                    <a:pt x="94" y="39"/>
                    <a:pt x="94" y="39"/>
                    <a:pt x="94" y="39"/>
                  </a:cubicBezTo>
                  <a:cubicBezTo>
                    <a:pt x="93" y="38"/>
                    <a:pt x="93" y="38"/>
                    <a:pt x="93" y="38"/>
                  </a:cubicBezTo>
                  <a:cubicBezTo>
                    <a:pt x="92" y="38"/>
                    <a:pt x="92" y="38"/>
                    <a:pt x="92" y="38"/>
                  </a:cubicBezTo>
                  <a:cubicBezTo>
                    <a:pt x="90" y="38"/>
                    <a:pt x="90" y="38"/>
                    <a:pt x="90" y="38"/>
                  </a:cubicBezTo>
                  <a:cubicBezTo>
                    <a:pt x="89" y="39"/>
                    <a:pt x="89" y="39"/>
                    <a:pt x="89" y="39"/>
                  </a:cubicBezTo>
                  <a:cubicBezTo>
                    <a:pt x="88" y="40"/>
                    <a:pt x="88" y="40"/>
                    <a:pt x="88" y="40"/>
                  </a:cubicBezTo>
                  <a:cubicBezTo>
                    <a:pt x="89" y="41"/>
                    <a:pt x="89" y="41"/>
                    <a:pt x="89" y="41"/>
                  </a:cubicBezTo>
                  <a:cubicBezTo>
                    <a:pt x="91" y="42"/>
                    <a:pt x="91" y="42"/>
                    <a:pt x="91" y="42"/>
                  </a:cubicBezTo>
                  <a:cubicBezTo>
                    <a:pt x="92" y="43"/>
                    <a:pt x="92" y="43"/>
                    <a:pt x="92" y="43"/>
                  </a:cubicBezTo>
                  <a:cubicBezTo>
                    <a:pt x="93" y="42"/>
                    <a:pt x="93" y="42"/>
                    <a:pt x="93" y="42"/>
                  </a:cubicBezTo>
                  <a:close/>
                  <a:moveTo>
                    <a:pt x="96" y="40"/>
                  </a:moveTo>
                  <a:cubicBezTo>
                    <a:pt x="96" y="41"/>
                    <a:pt x="96" y="41"/>
                    <a:pt x="96" y="41"/>
                  </a:cubicBezTo>
                  <a:cubicBezTo>
                    <a:pt x="96" y="42"/>
                    <a:pt x="96" y="42"/>
                    <a:pt x="96" y="42"/>
                  </a:cubicBezTo>
                  <a:cubicBezTo>
                    <a:pt x="95" y="43"/>
                    <a:pt x="95" y="43"/>
                    <a:pt x="95" y="43"/>
                  </a:cubicBezTo>
                  <a:cubicBezTo>
                    <a:pt x="95" y="43"/>
                    <a:pt x="95" y="43"/>
                    <a:pt x="95" y="43"/>
                  </a:cubicBezTo>
                  <a:cubicBezTo>
                    <a:pt x="94" y="43"/>
                    <a:pt x="94" y="43"/>
                    <a:pt x="94" y="43"/>
                  </a:cubicBezTo>
                  <a:cubicBezTo>
                    <a:pt x="92" y="44"/>
                    <a:pt x="92" y="44"/>
                    <a:pt x="92" y="44"/>
                  </a:cubicBezTo>
                  <a:cubicBezTo>
                    <a:pt x="91" y="45"/>
                    <a:pt x="91" y="45"/>
                    <a:pt x="91" y="45"/>
                  </a:cubicBezTo>
                  <a:cubicBezTo>
                    <a:pt x="90" y="44"/>
                    <a:pt x="90" y="44"/>
                    <a:pt x="90" y="44"/>
                  </a:cubicBezTo>
                  <a:cubicBezTo>
                    <a:pt x="89" y="44"/>
                    <a:pt x="89" y="44"/>
                    <a:pt x="89" y="44"/>
                  </a:cubicBezTo>
                  <a:cubicBezTo>
                    <a:pt x="89" y="45"/>
                    <a:pt x="89" y="45"/>
                    <a:pt x="89" y="45"/>
                  </a:cubicBezTo>
                  <a:cubicBezTo>
                    <a:pt x="90" y="47"/>
                    <a:pt x="90" y="47"/>
                    <a:pt x="90" y="47"/>
                  </a:cubicBezTo>
                  <a:cubicBezTo>
                    <a:pt x="90" y="50"/>
                    <a:pt x="90" y="50"/>
                    <a:pt x="90" y="50"/>
                  </a:cubicBezTo>
                  <a:cubicBezTo>
                    <a:pt x="90" y="52"/>
                    <a:pt x="90" y="52"/>
                    <a:pt x="90" y="52"/>
                  </a:cubicBezTo>
                  <a:cubicBezTo>
                    <a:pt x="92" y="54"/>
                    <a:pt x="92" y="54"/>
                    <a:pt x="92" y="54"/>
                  </a:cubicBezTo>
                  <a:cubicBezTo>
                    <a:pt x="93" y="54"/>
                    <a:pt x="93" y="54"/>
                    <a:pt x="93" y="54"/>
                  </a:cubicBezTo>
                  <a:cubicBezTo>
                    <a:pt x="95" y="53"/>
                    <a:pt x="95" y="53"/>
                    <a:pt x="95" y="53"/>
                  </a:cubicBezTo>
                  <a:cubicBezTo>
                    <a:pt x="97" y="53"/>
                    <a:pt x="97" y="53"/>
                    <a:pt x="97" y="53"/>
                  </a:cubicBezTo>
                  <a:cubicBezTo>
                    <a:pt x="98" y="52"/>
                    <a:pt x="98" y="52"/>
                    <a:pt x="98" y="52"/>
                  </a:cubicBezTo>
                  <a:cubicBezTo>
                    <a:pt x="100" y="52"/>
                    <a:pt x="100" y="52"/>
                    <a:pt x="100" y="52"/>
                  </a:cubicBezTo>
                  <a:cubicBezTo>
                    <a:pt x="100" y="51"/>
                    <a:pt x="100" y="51"/>
                    <a:pt x="100" y="51"/>
                  </a:cubicBezTo>
                  <a:cubicBezTo>
                    <a:pt x="99" y="50"/>
                    <a:pt x="99" y="50"/>
                    <a:pt x="99" y="50"/>
                  </a:cubicBezTo>
                  <a:cubicBezTo>
                    <a:pt x="98" y="49"/>
                    <a:pt x="98" y="49"/>
                    <a:pt x="98" y="49"/>
                  </a:cubicBezTo>
                  <a:cubicBezTo>
                    <a:pt x="96" y="48"/>
                    <a:pt x="96" y="48"/>
                    <a:pt x="96" y="48"/>
                  </a:cubicBezTo>
                  <a:cubicBezTo>
                    <a:pt x="96" y="47"/>
                    <a:pt x="96" y="47"/>
                    <a:pt x="96" y="47"/>
                  </a:cubicBezTo>
                  <a:cubicBezTo>
                    <a:pt x="96" y="46"/>
                    <a:pt x="96" y="46"/>
                    <a:pt x="96" y="46"/>
                  </a:cubicBezTo>
                  <a:cubicBezTo>
                    <a:pt x="97" y="45"/>
                    <a:pt x="97" y="45"/>
                    <a:pt x="97" y="45"/>
                  </a:cubicBezTo>
                  <a:cubicBezTo>
                    <a:pt x="98" y="45"/>
                    <a:pt x="98" y="45"/>
                    <a:pt x="98" y="45"/>
                  </a:cubicBezTo>
                  <a:cubicBezTo>
                    <a:pt x="99" y="45"/>
                    <a:pt x="99" y="45"/>
                    <a:pt x="99" y="45"/>
                  </a:cubicBezTo>
                  <a:cubicBezTo>
                    <a:pt x="99" y="44"/>
                    <a:pt x="99" y="44"/>
                    <a:pt x="99" y="44"/>
                  </a:cubicBezTo>
                  <a:cubicBezTo>
                    <a:pt x="98" y="42"/>
                    <a:pt x="98" y="42"/>
                    <a:pt x="98" y="42"/>
                  </a:cubicBezTo>
                  <a:cubicBezTo>
                    <a:pt x="97" y="42"/>
                    <a:pt x="97" y="42"/>
                    <a:pt x="97" y="42"/>
                  </a:cubicBezTo>
                  <a:cubicBezTo>
                    <a:pt x="96" y="40"/>
                    <a:pt x="96" y="40"/>
                    <a:pt x="96" y="40"/>
                  </a:cubicBezTo>
                  <a:close/>
                  <a:moveTo>
                    <a:pt x="102" y="43"/>
                  </a:moveTo>
                  <a:cubicBezTo>
                    <a:pt x="101" y="42"/>
                    <a:pt x="101" y="42"/>
                    <a:pt x="101" y="42"/>
                  </a:cubicBezTo>
                  <a:cubicBezTo>
                    <a:pt x="101" y="41"/>
                    <a:pt x="101" y="41"/>
                    <a:pt x="101" y="41"/>
                  </a:cubicBezTo>
                  <a:cubicBezTo>
                    <a:pt x="100" y="40"/>
                    <a:pt x="100" y="40"/>
                    <a:pt x="100" y="40"/>
                  </a:cubicBezTo>
                  <a:cubicBezTo>
                    <a:pt x="99" y="40"/>
                    <a:pt x="99" y="40"/>
                    <a:pt x="99" y="40"/>
                  </a:cubicBezTo>
                  <a:cubicBezTo>
                    <a:pt x="98" y="39"/>
                    <a:pt x="98" y="39"/>
                    <a:pt x="98" y="39"/>
                  </a:cubicBezTo>
                  <a:cubicBezTo>
                    <a:pt x="98" y="38"/>
                    <a:pt x="98" y="38"/>
                    <a:pt x="98" y="38"/>
                  </a:cubicBezTo>
                  <a:cubicBezTo>
                    <a:pt x="98" y="37"/>
                    <a:pt x="98" y="37"/>
                    <a:pt x="98" y="37"/>
                  </a:cubicBezTo>
                  <a:cubicBezTo>
                    <a:pt x="98" y="36"/>
                    <a:pt x="98" y="36"/>
                    <a:pt x="98" y="36"/>
                  </a:cubicBezTo>
                  <a:cubicBezTo>
                    <a:pt x="97" y="34"/>
                    <a:pt x="97" y="34"/>
                    <a:pt x="97" y="34"/>
                  </a:cubicBezTo>
                  <a:cubicBezTo>
                    <a:pt x="98" y="33"/>
                    <a:pt x="98" y="33"/>
                    <a:pt x="98" y="33"/>
                  </a:cubicBezTo>
                  <a:cubicBezTo>
                    <a:pt x="99" y="32"/>
                    <a:pt x="99" y="32"/>
                    <a:pt x="99" y="32"/>
                  </a:cubicBezTo>
                  <a:cubicBezTo>
                    <a:pt x="100" y="30"/>
                    <a:pt x="100" y="30"/>
                    <a:pt x="100" y="30"/>
                  </a:cubicBezTo>
                  <a:cubicBezTo>
                    <a:pt x="100" y="30"/>
                    <a:pt x="100" y="30"/>
                    <a:pt x="100" y="30"/>
                  </a:cubicBezTo>
                  <a:cubicBezTo>
                    <a:pt x="100" y="29"/>
                    <a:pt x="100" y="29"/>
                    <a:pt x="100" y="29"/>
                  </a:cubicBezTo>
                  <a:cubicBezTo>
                    <a:pt x="101" y="29"/>
                    <a:pt x="101" y="29"/>
                    <a:pt x="101" y="29"/>
                  </a:cubicBezTo>
                  <a:cubicBezTo>
                    <a:pt x="102" y="29"/>
                    <a:pt x="102" y="29"/>
                    <a:pt x="102" y="29"/>
                  </a:cubicBezTo>
                  <a:cubicBezTo>
                    <a:pt x="103" y="29"/>
                    <a:pt x="103" y="29"/>
                    <a:pt x="103" y="29"/>
                  </a:cubicBezTo>
                  <a:cubicBezTo>
                    <a:pt x="104" y="31"/>
                    <a:pt x="104" y="31"/>
                    <a:pt x="104" y="31"/>
                  </a:cubicBezTo>
                  <a:cubicBezTo>
                    <a:pt x="104" y="33"/>
                    <a:pt x="104" y="33"/>
                    <a:pt x="104" y="33"/>
                  </a:cubicBezTo>
                  <a:cubicBezTo>
                    <a:pt x="104" y="33"/>
                    <a:pt x="104" y="33"/>
                    <a:pt x="104" y="33"/>
                  </a:cubicBezTo>
                  <a:cubicBezTo>
                    <a:pt x="105" y="34"/>
                    <a:pt x="105" y="34"/>
                    <a:pt x="105" y="34"/>
                  </a:cubicBezTo>
                  <a:cubicBezTo>
                    <a:pt x="107" y="35"/>
                    <a:pt x="107" y="35"/>
                    <a:pt x="107" y="35"/>
                  </a:cubicBezTo>
                  <a:cubicBezTo>
                    <a:pt x="107" y="35"/>
                    <a:pt x="107" y="35"/>
                    <a:pt x="107" y="35"/>
                  </a:cubicBezTo>
                  <a:cubicBezTo>
                    <a:pt x="107" y="36"/>
                    <a:pt x="107" y="36"/>
                    <a:pt x="107" y="36"/>
                  </a:cubicBezTo>
                  <a:cubicBezTo>
                    <a:pt x="105" y="37"/>
                    <a:pt x="105" y="37"/>
                    <a:pt x="105" y="37"/>
                  </a:cubicBezTo>
                  <a:cubicBezTo>
                    <a:pt x="103" y="38"/>
                    <a:pt x="103" y="38"/>
                    <a:pt x="103" y="38"/>
                  </a:cubicBezTo>
                  <a:cubicBezTo>
                    <a:pt x="103" y="39"/>
                    <a:pt x="103" y="39"/>
                    <a:pt x="103" y="39"/>
                  </a:cubicBezTo>
                  <a:cubicBezTo>
                    <a:pt x="103" y="40"/>
                    <a:pt x="103" y="40"/>
                    <a:pt x="103" y="40"/>
                  </a:cubicBezTo>
                  <a:cubicBezTo>
                    <a:pt x="103" y="41"/>
                    <a:pt x="103" y="41"/>
                    <a:pt x="103" y="41"/>
                  </a:cubicBezTo>
                  <a:cubicBezTo>
                    <a:pt x="102" y="43"/>
                    <a:pt x="102" y="43"/>
                    <a:pt x="102" y="43"/>
                  </a:cubicBezTo>
                  <a:close/>
                  <a:moveTo>
                    <a:pt x="641" y="78"/>
                  </a:moveTo>
                  <a:cubicBezTo>
                    <a:pt x="642" y="78"/>
                    <a:pt x="642" y="78"/>
                    <a:pt x="642" y="78"/>
                  </a:cubicBezTo>
                  <a:cubicBezTo>
                    <a:pt x="642" y="77"/>
                    <a:pt x="642" y="77"/>
                    <a:pt x="642" y="77"/>
                  </a:cubicBezTo>
                  <a:cubicBezTo>
                    <a:pt x="641" y="77"/>
                    <a:pt x="641" y="77"/>
                    <a:pt x="641" y="77"/>
                  </a:cubicBezTo>
                  <a:cubicBezTo>
                    <a:pt x="641" y="77"/>
                    <a:pt x="641" y="77"/>
                    <a:pt x="641" y="77"/>
                  </a:cubicBezTo>
                  <a:cubicBezTo>
                    <a:pt x="641" y="78"/>
                    <a:pt x="641" y="78"/>
                    <a:pt x="641" y="78"/>
                  </a:cubicBezTo>
                  <a:close/>
                  <a:moveTo>
                    <a:pt x="636" y="77"/>
                  </a:moveTo>
                  <a:cubicBezTo>
                    <a:pt x="637" y="77"/>
                    <a:pt x="637" y="77"/>
                    <a:pt x="637" y="77"/>
                  </a:cubicBezTo>
                  <a:cubicBezTo>
                    <a:pt x="637" y="76"/>
                    <a:pt x="637" y="76"/>
                    <a:pt x="637" y="76"/>
                  </a:cubicBezTo>
                  <a:cubicBezTo>
                    <a:pt x="636" y="76"/>
                    <a:pt x="636" y="76"/>
                    <a:pt x="636" y="76"/>
                  </a:cubicBezTo>
                  <a:cubicBezTo>
                    <a:pt x="636" y="76"/>
                    <a:pt x="636" y="76"/>
                    <a:pt x="636" y="76"/>
                  </a:cubicBezTo>
                  <a:cubicBezTo>
                    <a:pt x="636" y="77"/>
                    <a:pt x="636" y="77"/>
                    <a:pt x="636" y="77"/>
                  </a:cubicBezTo>
                  <a:close/>
                  <a:moveTo>
                    <a:pt x="632" y="79"/>
                  </a:moveTo>
                  <a:cubicBezTo>
                    <a:pt x="632" y="79"/>
                    <a:pt x="632" y="79"/>
                    <a:pt x="632" y="79"/>
                  </a:cubicBezTo>
                  <a:cubicBezTo>
                    <a:pt x="633" y="78"/>
                    <a:pt x="633" y="78"/>
                    <a:pt x="633" y="78"/>
                  </a:cubicBezTo>
                  <a:cubicBezTo>
                    <a:pt x="632" y="77"/>
                    <a:pt x="632" y="77"/>
                    <a:pt x="632" y="77"/>
                  </a:cubicBezTo>
                  <a:cubicBezTo>
                    <a:pt x="631" y="77"/>
                    <a:pt x="631" y="77"/>
                    <a:pt x="631" y="77"/>
                  </a:cubicBezTo>
                  <a:cubicBezTo>
                    <a:pt x="631" y="78"/>
                    <a:pt x="631" y="78"/>
                    <a:pt x="631" y="78"/>
                  </a:cubicBezTo>
                  <a:cubicBezTo>
                    <a:pt x="632" y="79"/>
                    <a:pt x="632" y="79"/>
                    <a:pt x="632" y="79"/>
                  </a:cubicBezTo>
                  <a:close/>
                  <a:moveTo>
                    <a:pt x="741" y="212"/>
                  </a:moveTo>
                  <a:cubicBezTo>
                    <a:pt x="740" y="212"/>
                    <a:pt x="740" y="212"/>
                    <a:pt x="740" y="212"/>
                  </a:cubicBezTo>
                  <a:cubicBezTo>
                    <a:pt x="741" y="214"/>
                    <a:pt x="741" y="214"/>
                    <a:pt x="741" y="214"/>
                  </a:cubicBezTo>
                  <a:cubicBezTo>
                    <a:pt x="741" y="213"/>
                    <a:pt x="741" y="213"/>
                    <a:pt x="741" y="213"/>
                  </a:cubicBezTo>
                  <a:cubicBezTo>
                    <a:pt x="741" y="212"/>
                    <a:pt x="741" y="212"/>
                    <a:pt x="741" y="212"/>
                  </a:cubicBezTo>
                  <a:cubicBezTo>
                    <a:pt x="741" y="212"/>
                    <a:pt x="741" y="212"/>
                    <a:pt x="741" y="212"/>
                  </a:cubicBezTo>
                  <a:cubicBezTo>
                    <a:pt x="741" y="212"/>
                    <a:pt x="741" y="212"/>
                    <a:pt x="741" y="212"/>
                  </a:cubicBezTo>
                  <a:close/>
                  <a:moveTo>
                    <a:pt x="739" y="210"/>
                  </a:moveTo>
                  <a:cubicBezTo>
                    <a:pt x="740" y="211"/>
                    <a:pt x="740" y="211"/>
                    <a:pt x="740" y="211"/>
                  </a:cubicBezTo>
                  <a:cubicBezTo>
                    <a:pt x="741" y="211"/>
                    <a:pt x="741" y="211"/>
                    <a:pt x="741" y="211"/>
                  </a:cubicBezTo>
                  <a:cubicBezTo>
                    <a:pt x="741" y="210"/>
                    <a:pt x="741" y="210"/>
                    <a:pt x="741" y="210"/>
                  </a:cubicBezTo>
                  <a:cubicBezTo>
                    <a:pt x="740" y="209"/>
                    <a:pt x="740" y="209"/>
                    <a:pt x="740" y="209"/>
                  </a:cubicBezTo>
                  <a:cubicBezTo>
                    <a:pt x="739" y="209"/>
                    <a:pt x="739" y="209"/>
                    <a:pt x="739" y="209"/>
                  </a:cubicBezTo>
                  <a:cubicBezTo>
                    <a:pt x="739" y="210"/>
                    <a:pt x="739" y="210"/>
                    <a:pt x="739" y="210"/>
                  </a:cubicBezTo>
                  <a:close/>
                  <a:moveTo>
                    <a:pt x="117" y="133"/>
                  </a:moveTo>
                  <a:cubicBezTo>
                    <a:pt x="118" y="133"/>
                    <a:pt x="118" y="133"/>
                    <a:pt x="118" y="133"/>
                  </a:cubicBezTo>
                  <a:cubicBezTo>
                    <a:pt x="118" y="133"/>
                    <a:pt x="118" y="133"/>
                    <a:pt x="118" y="133"/>
                  </a:cubicBezTo>
                  <a:cubicBezTo>
                    <a:pt x="120" y="131"/>
                    <a:pt x="120" y="131"/>
                    <a:pt x="120" y="131"/>
                  </a:cubicBezTo>
                  <a:cubicBezTo>
                    <a:pt x="120" y="131"/>
                    <a:pt x="120" y="131"/>
                    <a:pt x="120" y="131"/>
                  </a:cubicBezTo>
                  <a:cubicBezTo>
                    <a:pt x="120" y="131"/>
                    <a:pt x="120" y="131"/>
                    <a:pt x="120" y="131"/>
                  </a:cubicBezTo>
                  <a:cubicBezTo>
                    <a:pt x="118" y="132"/>
                    <a:pt x="118" y="132"/>
                    <a:pt x="118" y="132"/>
                  </a:cubicBezTo>
                  <a:cubicBezTo>
                    <a:pt x="118" y="132"/>
                    <a:pt x="118" y="132"/>
                    <a:pt x="118" y="132"/>
                  </a:cubicBezTo>
                  <a:cubicBezTo>
                    <a:pt x="117" y="133"/>
                    <a:pt x="117" y="133"/>
                    <a:pt x="117" y="133"/>
                  </a:cubicBezTo>
                  <a:cubicBezTo>
                    <a:pt x="117" y="133"/>
                    <a:pt x="117" y="133"/>
                    <a:pt x="117" y="133"/>
                  </a:cubicBezTo>
                  <a:close/>
                  <a:moveTo>
                    <a:pt x="110" y="174"/>
                  </a:moveTo>
                  <a:cubicBezTo>
                    <a:pt x="112" y="174"/>
                    <a:pt x="112" y="174"/>
                    <a:pt x="112" y="174"/>
                  </a:cubicBezTo>
                  <a:cubicBezTo>
                    <a:pt x="113" y="173"/>
                    <a:pt x="113" y="173"/>
                    <a:pt x="113" y="173"/>
                  </a:cubicBezTo>
                  <a:cubicBezTo>
                    <a:pt x="115" y="172"/>
                    <a:pt x="115" y="172"/>
                    <a:pt x="115" y="172"/>
                  </a:cubicBezTo>
                  <a:cubicBezTo>
                    <a:pt x="116" y="172"/>
                    <a:pt x="116" y="172"/>
                    <a:pt x="116" y="172"/>
                  </a:cubicBezTo>
                  <a:cubicBezTo>
                    <a:pt x="117" y="173"/>
                    <a:pt x="117" y="173"/>
                    <a:pt x="117" y="173"/>
                  </a:cubicBezTo>
                  <a:cubicBezTo>
                    <a:pt x="118" y="173"/>
                    <a:pt x="118" y="173"/>
                    <a:pt x="118" y="173"/>
                  </a:cubicBezTo>
                  <a:cubicBezTo>
                    <a:pt x="119" y="173"/>
                    <a:pt x="119" y="173"/>
                    <a:pt x="119" y="173"/>
                  </a:cubicBezTo>
                  <a:cubicBezTo>
                    <a:pt x="118" y="172"/>
                    <a:pt x="118" y="172"/>
                    <a:pt x="118" y="172"/>
                  </a:cubicBezTo>
                  <a:cubicBezTo>
                    <a:pt x="119" y="171"/>
                    <a:pt x="119" y="171"/>
                    <a:pt x="119" y="171"/>
                  </a:cubicBezTo>
                  <a:cubicBezTo>
                    <a:pt x="119" y="172"/>
                    <a:pt x="119" y="172"/>
                    <a:pt x="119" y="172"/>
                  </a:cubicBezTo>
                  <a:cubicBezTo>
                    <a:pt x="120" y="173"/>
                    <a:pt x="120" y="173"/>
                    <a:pt x="120" y="173"/>
                  </a:cubicBezTo>
                  <a:cubicBezTo>
                    <a:pt x="121" y="173"/>
                    <a:pt x="121" y="173"/>
                    <a:pt x="121" y="173"/>
                  </a:cubicBezTo>
                  <a:cubicBezTo>
                    <a:pt x="123" y="173"/>
                    <a:pt x="123" y="173"/>
                    <a:pt x="123" y="173"/>
                  </a:cubicBezTo>
                  <a:cubicBezTo>
                    <a:pt x="123" y="173"/>
                    <a:pt x="123" y="173"/>
                    <a:pt x="123" y="173"/>
                  </a:cubicBezTo>
                  <a:cubicBezTo>
                    <a:pt x="124" y="172"/>
                    <a:pt x="124" y="172"/>
                    <a:pt x="124" y="172"/>
                  </a:cubicBezTo>
                  <a:cubicBezTo>
                    <a:pt x="124" y="171"/>
                    <a:pt x="124" y="171"/>
                    <a:pt x="124" y="171"/>
                  </a:cubicBezTo>
                  <a:cubicBezTo>
                    <a:pt x="124" y="169"/>
                    <a:pt x="124" y="169"/>
                    <a:pt x="124" y="169"/>
                  </a:cubicBezTo>
                  <a:cubicBezTo>
                    <a:pt x="125" y="168"/>
                    <a:pt x="125" y="168"/>
                    <a:pt x="125" y="168"/>
                  </a:cubicBezTo>
                  <a:cubicBezTo>
                    <a:pt x="125" y="167"/>
                    <a:pt x="125" y="167"/>
                    <a:pt x="125" y="167"/>
                  </a:cubicBezTo>
                  <a:cubicBezTo>
                    <a:pt x="124" y="166"/>
                    <a:pt x="124" y="166"/>
                    <a:pt x="124" y="166"/>
                  </a:cubicBezTo>
                  <a:cubicBezTo>
                    <a:pt x="124" y="165"/>
                    <a:pt x="124" y="165"/>
                    <a:pt x="124" y="165"/>
                  </a:cubicBezTo>
                  <a:cubicBezTo>
                    <a:pt x="123" y="164"/>
                    <a:pt x="123" y="164"/>
                    <a:pt x="123" y="164"/>
                  </a:cubicBezTo>
                  <a:cubicBezTo>
                    <a:pt x="122" y="164"/>
                    <a:pt x="122" y="164"/>
                    <a:pt x="122" y="164"/>
                  </a:cubicBezTo>
                  <a:cubicBezTo>
                    <a:pt x="121" y="164"/>
                    <a:pt x="121" y="164"/>
                    <a:pt x="121" y="164"/>
                  </a:cubicBezTo>
                  <a:cubicBezTo>
                    <a:pt x="122" y="163"/>
                    <a:pt x="122" y="163"/>
                    <a:pt x="122" y="163"/>
                  </a:cubicBezTo>
                  <a:cubicBezTo>
                    <a:pt x="123" y="164"/>
                    <a:pt x="123" y="164"/>
                    <a:pt x="123" y="164"/>
                  </a:cubicBezTo>
                  <a:cubicBezTo>
                    <a:pt x="124" y="163"/>
                    <a:pt x="124" y="163"/>
                    <a:pt x="124" y="163"/>
                  </a:cubicBezTo>
                  <a:cubicBezTo>
                    <a:pt x="125" y="164"/>
                    <a:pt x="125" y="164"/>
                    <a:pt x="125" y="164"/>
                  </a:cubicBezTo>
                  <a:cubicBezTo>
                    <a:pt x="125" y="165"/>
                    <a:pt x="125" y="165"/>
                    <a:pt x="125" y="165"/>
                  </a:cubicBezTo>
                  <a:cubicBezTo>
                    <a:pt x="125" y="166"/>
                    <a:pt x="125" y="166"/>
                    <a:pt x="125" y="166"/>
                  </a:cubicBezTo>
                  <a:cubicBezTo>
                    <a:pt x="126" y="165"/>
                    <a:pt x="126" y="165"/>
                    <a:pt x="126" y="165"/>
                  </a:cubicBezTo>
                  <a:cubicBezTo>
                    <a:pt x="125" y="163"/>
                    <a:pt x="125" y="163"/>
                    <a:pt x="125" y="163"/>
                  </a:cubicBezTo>
                  <a:cubicBezTo>
                    <a:pt x="124" y="161"/>
                    <a:pt x="124" y="161"/>
                    <a:pt x="124" y="161"/>
                  </a:cubicBezTo>
                  <a:cubicBezTo>
                    <a:pt x="123" y="159"/>
                    <a:pt x="123" y="159"/>
                    <a:pt x="123" y="159"/>
                  </a:cubicBezTo>
                  <a:cubicBezTo>
                    <a:pt x="123" y="159"/>
                    <a:pt x="123" y="159"/>
                    <a:pt x="123" y="159"/>
                  </a:cubicBezTo>
                  <a:cubicBezTo>
                    <a:pt x="124" y="160"/>
                    <a:pt x="124" y="160"/>
                    <a:pt x="124" y="160"/>
                  </a:cubicBezTo>
                  <a:cubicBezTo>
                    <a:pt x="124" y="161"/>
                    <a:pt x="124" y="161"/>
                    <a:pt x="124" y="161"/>
                  </a:cubicBezTo>
                  <a:cubicBezTo>
                    <a:pt x="125" y="161"/>
                    <a:pt x="125" y="161"/>
                    <a:pt x="125" y="161"/>
                  </a:cubicBezTo>
                  <a:cubicBezTo>
                    <a:pt x="126" y="162"/>
                    <a:pt x="126" y="162"/>
                    <a:pt x="126" y="162"/>
                  </a:cubicBezTo>
                  <a:cubicBezTo>
                    <a:pt x="127" y="161"/>
                    <a:pt x="127" y="161"/>
                    <a:pt x="127" y="161"/>
                  </a:cubicBezTo>
                  <a:cubicBezTo>
                    <a:pt x="127" y="160"/>
                    <a:pt x="127" y="160"/>
                    <a:pt x="127" y="160"/>
                  </a:cubicBezTo>
                  <a:cubicBezTo>
                    <a:pt x="126" y="159"/>
                    <a:pt x="126" y="159"/>
                    <a:pt x="126" y="159"/>
                  </a:cubicBezTo>
                  <a:cubicBezTo>
                    <a:pt x="126" y="159"/>
                    <a:pt x="126" y="159"/>
                    <a:pt x="126" y="159"/>
                  </a:cubicBezTo>
                  <a:cubicBezTo>
                    <a:pt x="127" y="157"/>
                    <a:pt x="127" y="157"/>
                    <a:pt x="127" y="157"/>
                  </a:cubicBezTo>
                  <a:cubicBezTo>
                    <a:pt x="127" y="156"/>
                    <a:pt x="127" y="156"/>
                    <a:pt x="127" y="156"/>
                  </a:cubicBezTo>
                  <a:cubicBezTo>
                    <a:pt x="126" y="155"/>
                    <a:pt x="126" y="155"/>
                    <a:pt x="126" y="155"/>
                  </a:cubicBezTo>
                  <a:cubicBezTo>
                    <a:pt x="124" y="153"/>
                    <a:pt x="124" y="153"/>
                    <a:pt x="124" y="153"/>
                  </a:cubicBezTo>
                  <a:cubicBezTo>
                    <a:pt x="125" y="153"/>
                    <a:pt x="125" y="153"/>
                    <a:pt x="125" y="153"/>
                  </a:cubicBezTo>
                  <a:cubicBezTo>
                    <a:pt x="126" y="154"/>
                    <a:pt x="126" y="154"/>
                    <a:pt x="126" y="154"/>
                  </a:cubicBezTo>
                  <a:cubicBezTo>
                    <a:pt x="127" y="154"/>
                    <a:pt x="127" y="154"/>
                    <a:pt x="127" y="154"/>
                  </a:cubicBezTo>
                  <a:cubicBezTo>
                    <a:pt x="128" y="153"/>
                    <a:pt x="128" y="153"/>
                    <a:pt x="128" y="153"/>
                  </a:cubicBezTo>
                  <a:cubicBezTo>
                    <a:pt x="127" y="152"/>
                    <a:pt x="127" y="152"/>
                    <a:pt x="127" y="152"/>
                  </a:cubicBezTo>
                  <a:cubicBezTo>
                    <a:pt x="127" y="152"/>
                    <a:pt x="127" y="152"/>
                    <a:pt x="127" y="152"/>
                  </a:cubicBezTo>
                  <a:cubicBezTo>
                    <a:pt x="127" y="151"/>
                    <a:pt x="127" y="151"/>
                    <a:pt x="127" y="151"/>
                  </a:cubicBezTo>
                  <a:cubicBezTo>
                    <a:pt x="127" y="150"/>
                    <a:pt x="127" y="150"/>
                    <a:pt x="127" y="150"/>
                  </a:cubicBezTo>
                  <a:cubicBezTo>
                    <a:pt x="129" y="151"/>
                    <a:pt x="129" y="151"/>
                    <a:pt x="129" y="151"/>
                  </a:cubicBezTo>
                  <a:cubicBezTo>
                    <a:pt x="130" y="152"/>
                    <a:pt x="130" y="152"/>
                    <a:pt x="130" y="152"/>
                  </a:cubicBezTo>
                  <a:cubicBezTo>
                    <a:pt x="131" y="151"/>
                    <a:pt x="131" y="151"/>
                    <a:pt x="131" y="151"/>
                  </a:cubicBezTo>
                  <a:cubicBezTo>
                    <a:pt x="130" y="151"/>
                    <a:pt x="130" y="151"/>
                    <a:pt x="130" y="151"/>
                  </a:cubicBezTo>
                  <a:cubicBezTo>
                    <a:pt x="130" y="150"/>
                    <a:pt x="130" y="150"/>
                    <a:pt x="130" y="150"/>
                  </a:cubicBezTo>
                  <a:cubicBezTo>
                    <a:pt x="131" y="150"/>
                    <a:pt x="131" y="150"/>
                    <a:pt x="131" y="150"/>
                  </a:cubicBezTo>
                  <a:cubicBezTo>
                    <a:pt x="131" y="150"/>
                    <a:pt x="131" y="150"/>
                    <a:pt x="131" y="150"/>
                  </a:cubicBezTo>
                  <a:cubicBezTo>
                    <a:pt x="132" y="149"/>
                    <a:pt x="132" y="149"/>
                    <a:pt x="132" y="149"/>
                  </a:cubicBezTo>
                  <a:cubicBezTo>
                    <a:pt x="132" y="148"/>
                    <a:pt x="132" y="148"/>
                    <a:pt x="132" y="148"/>
                  </a:cubicBezTo>
                  <a:cubicBezTo>
                    <a:pt x="132" y="148"/>
                    <a:pt x="132" y="148"/>
                    <a:pt x="132" y="148"/>
                  </a:cubicBezTo>
                  <a:cubicBezTo>
                    <a:pt x="132" y="147"/>
                    <a:pt x="132" y="147"/>
                    <a:pt x="132" y="147"/>
                  </a:cubicBezTo>
                  <a:cubicBezTo>
                    <a:pt x="134" y="146"/>
                    <a:pt x="134" y="146"/>
                    <a:pt x="134" y="146"/>
                  </a:cubicBezTo>
                  <a:cubicBezTo>
                    <a:pt x="134" y="146"/>
                    <a:pt x="134" y="146"/>
                    <a:pt x="134" y="146"/>
                  </a:cubicBezTo>
                  <a:cubicBezTo>
                    <a:pt x="133" y="145"/>
                    <a:pt x="133" y="145"/>
                    <a:pt x="133" y="145"/>
                  </a:cubicBezTo>
                  <a:cubicBezTo>
                    <a:pt x="133" y="144"/>
                    <a:pt x="133" y="144"/>
                    <a:pt x="133" y="144"/>
                  </a:cubicBezTo>
                  <a:cubicBezTo>
                    <a:pt x="133" y="143"/>
                    <a:pt x="133" y="143"/>
                    <a:pt x="133" y="143"/>
                  </a:cubicBezTo>
                  <a:cubicBezTo>
                    <a:pt x="134" y="144"/>
                    <a:pt x="134" y="144"/>
                    <a:pt x="134" y="144"/>
                  </a:cubicBezTo>
                  <a:cubicBezTo>
                    <a:pt x="135" y="143"/>
                    <a:pt x="135" y="143"/>
                    <a:pt x="135" y="143"/>
                  </a:cubicBezTo>
                  <a:cubicBezTo>
                    <a:pt x="136" y="141"/>
                    <a:pt x="136" y="141"/>
                    <a:pt x="136" y="141"/>
                  </a:cubicBezTo>
                  <a:cubicBezTo>
                    <a:pt x="137" y="140"/>
                    <a:pt x="137" y="140"/>
                    <a:pt x="137" y="140"/>
                  </a:cubicBezTo>
                  <a:cubicBezTo>
                    <a:pt x="138" y="139"/>
                    <a:pt x="138" y="139"/>
                    <a:pt x="138" y="139"/>
                  </a:cubicBezTo>
                  <a:cubicBezTo>
                    <a:pt x="138" y="137"/>
                    <a:pt x="138" y="137"/>
                    <a:pt x="138" y="137"/>
                  </a:cubicBezTo>
                  <a:cubicBezTo>
                    <a:pt x="139" y="136"/>
                    <a:pt x="139" y="136"/>
                    <a:pt x="139" y="136"/>
                  </a:cubicBezTo>
                  <a:cubicBezTo>
                    <a:pt x="140" y="135"/>
                    <a:pt x="140" y="135"/>
                    <a:pt x="140" y="135"/>
                  </a:cubicBezTo>
                  <a:cubicBezTo>
                    <a:pt x="141" y="132"/>
                    <a:pt x="141" y="132"/>
                    <a:pt x="141" y="132"/>
                  </a:cubicBezTo>
                  <a:cubicBezTo>
                    <a:pt x="142" y="132"/>
                    <a:pt x="142" y="132"/>
                    <a:pt x="142" y="132"/>
                  </a:cubicBezTo>
                  <a:cubicBezTo>
                    <a:pt x="145" y="130"/>
                    <a:pt x="145" y="130"/>
                    <a:pt x="145" y="130"/>
                  </a:cubicBezTo>
                  <a:cubicBezTo>
                    <a:pt x="147" y="128"/>
                    <a:pt x="147" y="128"/>
                    <a:pt x="147" y="128"/>
                  </a:cubicBezTo>
                  <a:cubicBezTo>
                    <a:pt x="149" y="126"/>
                    <a:pt x="149" y="126"/>
                    <a:pt x="149" y="126"/>
                  </a:cubicBezTo>
                  <a:cubicBezTo>
                    <a:pt x="150" y="126"/>
                    <a:pt x="150" y="126"/>
                    <a:pt x="150" y="126"/>
                  </a:cubicBezTo>
                  <a:cubicBezTo>
                    <a:pt x="151" y="124"/>
                    <a:pt x="151" y="124"/>
                    <a:pt x="151" y="124"/>
                  </a:cubicBezTo>
                  <a:cubicBezTo>
                    <a:pt x="153" y="124"/>
                    <a:pt x="153" y="124"/>
                    <a:pt x="153" y="124"/>
                  </a:cubicBezTo>
                  <a:cubicBezTo>
                    <a:pt x="155" y="123"/>
                    <a:pt x="155" y="123"/>
                    <a:pt x="155" y="123"/>
                  </a:cubicBezTo>
                  <a:cubicBezTo>
                    <a:pt x="156" y="121"/>
                    <a:pt x="156" y="121"/>
                    <a:pt x="156" y="121"/>
                  </a:cubicBezTo>
                  <a:cubicBezTo>
                    <a:pt x="157" y="120"/>
                    <a:pt x="157" y="120"/>
                    <a:pt x="157" y="120"/>
                  </a:cubicBezTo>
                  <a:cubicBezTo>
                    <a:pt x="158" y="120"/>
                    <a:pt x="158" y="120"/>
                    <a:pt x="158" y="120"/>
                  </a:cubicBezTo>
                  <a:cubicBezTo>
                    <a:pt x="159" y="120"/>
                    <a:pt x="159" y="120"/>
                    <a:pt x="159" y="120"/>
                  </a:cubicBezTo>
                  <a:cubicBezTo>
                    <a:pt x="159" y="119"/>
                    <a:pt x="159" y="119"/>
                    <a:pt x="159" y="119"/>
                  </a:cubicBezTo>
                  <a:cubicBezTo>
                    <a:pt x="159" y="118"/>
                    <a:pt x="159" y="118"/>
                    <a:pt x="159" y="118"/>
                  </a:cubicBezTo>
                  <a:cubicBezTo>
                    <a:pt x="159" y="117"/>
                    <a:pt x="159" y="117"/>
                    <a:pt x="159" y="117"/>
                  </a:cubicBezTo>
                  <a:cubicBezTo>
                    <a:pt x="159" y="116"/>
                    <a:pt x="159" y="116"/>
                    <a:pt x="159" y="116"/>
                  </a:cubicBezTo>
                  <a:cubicBezTo>
                    <a:pt x="159" y="114"/>
                    <a:pt x="159" y="114"/>
                    <a:pt x="159" y="114"/>
                  </a:cubicBezTo>
                  <a:cubicBezTo>
                    <a:pt x="159" y="114"/>
                    <a:pt x="159" y="114"/>
                    <a:pt x="159" y="114"/>
                  </a:cubicBezTo>
                  <a:cubicBezTo>
                    <a:pt x="158" y="114"/>
                    <a:pt x="158" y="114"/>
                    <a:pt x="158" y="114"/>
                  </a:cubicBezTo>
                  <a:cubicBezTo>
                    <a:pt x="158" y="112"/>
                    <a:pt x="158" y="112"/>
                    <a:pt x="158" y="112"/>
                  </a:cubicBezTo>
                  <a:cubicBezTo>
                    <a:pt x="158" y="111"/>
                    <a:pt x="158" y="111"/>
                    <a:pt x="158" y="111"/>
                  </a:cubicBezTo>
                  <a:cubicBezTo>
                    <a:pt x="158" y="110"/>
                    <a:pt x="158" y="110"/>
                    <a:pt x="158" y="110"/>
                  </a:cubicBezTo>
                  <a:cubicBezTo>
                    <a:pt x="157" y="110"/>
                    <a:pt x="157" y="110"/>
                    <a:pt x="157" y="110"/>
                  </a:cubicBezTo>
                  <a:cubicBezTo>
                    <a:pt x="156" y="109"/>
                    <a:pt x="156" y="109"/>
                    <a:pt x="156" y="109"/>
                  </a:cubicBezTo>
                  <a:cubicBezTo>
                    <a:pt x="155" y="109"/>
                    <a:pt x="155" y="109"/>
                    <a:pt x="155" y="109"/>
                  </a:cubicBezTo>
                  <a:cubicBezTo>
                    <a:pt x="154" y="108"/>
                    <a:pt x="154" y="108"/>
                    <a:pt x="154" y="108"/>
                  </a:cubicBezTo>
                  <a:cubicBezTo>
                    <a:pt x="154" y="107"/>
                    <a:pt x="154" y="107"/>
                    <a:pt x="154" y="107"/>
                  </a:cubicBezTo>
                  <a:cubicBezTo>
                    <a:pt x="154" y="107"/>
                    <a:pt x="154" y="107"/>
                    <a:pt x="154" y="107"/>
                  </a:cubicBezTo>
                  <a:cubicBezTo>
                    <a:pt x="152" y="108"/>
                    <a:pt x="152" y="108"/>
                    <a:pt x="152" y="108"/>
                  </a:cubicBezTo>
                  <a:cubicBezTo>
                    <a:pt x="152" y="108"/>
                    <a:pt x="152" y="108"/>
                    <a:pt x="152" y="108"/>
                  </a:cubicBezTo>
                  <a:cubicBezTo>
                    <a:pt x="151" y="108"/>
                    <a:pt x="151" y="108"/>
                    <a:pt x="151" y="108"/>
                  </a:cubicBezTo>
                  <a:cubicBezTo>
                    <a:pt x="150" y="107"/>
                    <a:pt x="150" y="107"/>
                    <a:pt x="150" y="107"/>
                  </a:cubicBezTo>
                  <a:cubicBezTo>
                    <a:pt x="149" y="108"/>
                    <a:pt x="149" y="108"/>
                    <a:pt x="149" y="108"/>
                  </a:cubicBezTo>
                  <a:cubicBezTo>
                    <a:pt x="148" y="109"/>
                    <a:pt x="148" y="109"/>
                    <a:pt x="148" y="109"/>
                  </a:cubicBezTo>
                  <a:cubicBezTo>
                    <a:pt x="147" y="110"/>
                    <a:pt x="147" y="110"/>
                    <a:pt x="147" y="110"/>
                  </a:cubicBezTo>
                  <a:cubicBezTo>
                    <a:pt x="147" y="110"/>
                    <a:pt x="147" y="110"/>
                    <a:pt x="147" y="110"/>
                  </a:cubicBezTo>
                  <a:cubicBezTo>
                    <a:pt x="146" y="111"/>
                    <a:pt x="146" y="111"/>
                    <a:pt x="146" y="111"/>
                  </a:cubicBezTo>
                  <a:cubicBezTo>
                    <a:pt x="145" y="111"/>
                    <a:pt x="145" y="111"/>
                    <a:pt x="145" y="111"/>
                  </a:cubicBezTo>
                  <a:cubicBezTo>
                    <a:pt x="145" y="112"/>
                    <a:pt x="145" y="112"/>
                    <a:pt x="145" y="112"/>
                  </a:cubicBezTo>
                  <a:cubicBezTo>
                    <a:pt x="144" y="113"/>
                    <a:pt x="144" y="113"/>
                    <a:pt x="144" y="113"/>
                  </a:cubicBezTo>
                  <a:cubicBezTo>
                    <a:pt x="144" y="114"/>
                    <a:pt x="144" y="114"/>
                    <a:pt x="144" y="114"/>
                  </a:cubicBezTo>
                  <a:cubicBezTo>
                    <a:pt x="145" y="115"/>
                    <a:pt x="145" y="115"/>
                    <a:pt x="145" y="115"/>
                  </a:cubicBezTo>
                  <a:cubicBezTo>
                    <a:pt x="145" y="116"/>
                    <a:pt x="145" y="116"/>
                    <a:pt x="145" y="116"/>
                  </a:cubicBezTo>
                  <a:cubicBezTo>
                    <a:pt x="144" y="116"/>
                    <a:pt x="144" y="116"/>
                    <a:pt x="144" y="116"/>
                  </a:cubicBezTo>
                  <a:cubicBezTo>
                    <a:pt x="143" y="117"/>
                    <a:pt x="143" y="117"/>
                    <a:pt x="143" y="117"/>
                  </a:cubicBezTo>
                  <a:cubicBezTo>
                    <a:pt x="143" y="118"/>
                    <a:pt x="143" y="118"/>
                    <a:pt x="143" y="118"/>
                  </a:cubicBezTo>
                  <a:cubicBezTo>
                    <a:pt x="142" y="118"/>
                    <a:pt x="142" y="118"/>
                    <a:pt x="142" y="118"/>
                  </a:cubicBezTo>
                  <a:cubicBezTo>
                    <a:pt x="142" y="119"/>
                    <a:pt x="142" y="119"/>
                    <a:pt x="142" y="119"/>
                  </a:cubicBezTo>
                  <a:cubicBezTo>
                    <a:pt x="140" y="120"/>
                    <a:pt x="140" y="120"/>
                    <a:pt x="140" y="120"/>
                  </a:cubicBezTo>
                  <a:cubicBezTo>
                    <a:pt x="139" y="121"/>
                    <a:pt x="139" y="121"/>
                    <a:pt x="139" y="121"/>
                  </a:cubicBezTo>
                  <a:cubicBezTo>
                    <a:pt x="138" y="121"/>
                    <a:pt x="138" y="121"/>
                    <a:pt x="138" y="121"/>
                  </a:cubicBezTo>
                  <a:cubicBezTo>
                    <a:pt x="137" y="121"/>
                    <a:pt x="137" y="121"/>
                    <a:pt x="137" y="121"/>
                  </a:cubicBezTo>
                  <a:cubicBezTo>
                    <a:pt x="136" y="121"/>
                    <a:pt x="136" y="121"/>
                    <a:pt x="136" y="121"/>
                  </a:cubicBezTo>
                  <a:cubicBezTo>
                    <a:pt x="135" y="123"/>
                    <a:pt x="135" y="123"/>
                    <a:pt x="135" y="123"/>
                  </a:cubicBezTo>
                  <a:cubicBezTo>
                    <a:pt x="134" y="124"/>
                    <a:pt x="134" y="124"/>
                    <a:pt x="134" y="124"/>
                  </a:cubicBezTo>
                  <a:cubicBezTo>
                    <a:pt x="134" y="123"/>
                    <a:pt x="134" y="123"/>
                    <a:pt x="134" y="123"/>
                  </a:cubicBezTo>
                  <a:cubicBezTo>
                    <a:pt x="133" y="122"/>
                    <a:pt x="133" y="122"/>
                    <a:pt x="133" y="122"/>
                  </a:cubicBezTo>
                  <a:cubicBezTo>
                    <a:pt x="133" y="122"/>
                    <a:pt x="133" y="122"/>
                    <a:pt x="133" y="122"/>
                  </a:cubicBezTo>
                  <a:cubicBezTo>
                    <a:pt x="133" y="123"/>
                    <a:pt x="133" y="123"/>
                    <a:pt x="133" y="123"/>
                  </a:cubicBezTo>
                  <a:cubicBezTo>
                    <a:pt x="133" y="125"/>
                    <a:pt x="133" y="125"/>
                    <a:pt x="133" y="125"/>
                  </a:cubicBezTo>
                  <a:cubicBezTo>
                    <a:pt x="133" y="125"/>
                    <a:pt x="133" y="125"/>
                    <a:pt x="133" y="125"/>
                  </a:cubicBezTo>
                  <a:cubicBezTo>
                    <a:pt x="132" y="124"/>
                    <a:pt x="132" y="124"/>
                    <a:pt x="132" y="124"/>
                  </a:cubicBezTo>
                  <a:cubicBezTo>
                    <a:pt x="132" y="123"/>
                    <a:pt x="132" y="123"/>
                    <a:pt x="132" y="123"/>
                  </a:cubicBezTo>
                  <a:cubicBezTo>
                    <a:pt x="130" y="123"/>
                    <a:pt x="130" y="123"/>
                    <a:pt x="130" y="123"/>
                  </a:cubicBezTo>
                  <a:cubicBezTo>
                    <a:pt x="127" y="124"/>
                    <a:pt x="127" y="124"/>
                    <a:pt x="127" y="124"/>
                  </a:cubicBezTo>
                  <a:cubicBezTo>
                    <a:pt x="127" y="124"/>
                    <a:pt x="127" y="124"/>
                    <a:pt x="127" y="124"/>
                  </a:cubicBezTo>
                  <a:cubicBezTo>
                    <a:pt x="126" y="124"/>
                    <a:pt x="126" y="124"/>
                    <a:pt x="126" y="124"/>
                  </a:cubicBezTo>
                  <a:cubicBezTo>
                    <a:pt x="126" y="125"/>
                    <a:pt x="126" y="125"/>
                    <a:pt x="126" y="125"/>
                  </a:cubicBezTo>
                  <a:cubicBezTo>
                    <a:pt x="126" y="127"/>
                    <a:pt x="126" y="127"/>
                    <a:pt x="126" y="127"/>
                  </a:cubicBezTo>
                  <a:cubicBezTo>
                    <a:pt x="127" y="127"/>
                    <a:pt x="127" y="127"/>
                    <a:pt x="127" y="127"/>
                  </a:cubicBezTo>
                  <a:cubicBezTo>
                    <a:pt x="127" y="128"/>
                    <a:pt x="127" y="128"/>
                    <a:pt x="127" y="128"/>
                  </a:cubicBezTo>
                  <a:cubicBezTo>
                    <a:pt x="126" y="128"/>
                    <a:pt x="126" y="128"/>
                    <a:pt x="126" y="128"/>
                  </a:cubicBezTo>
                  <a:cubicBezTo>
                    <a:pt x="125" y="129"/>
                    <a:pt x="125" y="129"/>
                    <a:pt x="125" y="129"/>
                  </a:cubicBezTo>
                  <a:cubicBezTo>
                    <a:pt x="125" y="129"/>
                    <a:pt x="125" y="129"/>
                    <a:pt x="125" y="129"/>
                  </a:cubicBezTo>
                  <a:cubicBezTo>
                    <a:pt x="125" y="128"/>
                    <a:pt x="125" y="128"/>
                    <a:pt x="125" y="128"/>
                  </a:cubicBezTo>
                  <a:cubicBezTo>
                    <a:pt x="125" y="128"/>
                    <a:pt x="125" y="128"/>
                    <a:pt x="125" y="128"/>
                  </a:cubicBezTo>
                  <a:cubicBezTo>
                    <a:pt x="125" y="127"/>
                    <a:pt x="125" y="127"/>
                    <a:pt x="125" y="127"/>
                  </a:cubicBezTo>
                  <a:cubicBezTo>
                    <a:pt x="125" y="127"/>
                    <a:pt x="125" y="127"/>
                    <a:pt x="125" y="127"/>
                  </a:cubicBezTo>
                  <a:cubicBezTo>
                    <a:pt x="124" y="128"/>
                    <a:pt x="124" y="128"/>
                    <a:pt x="124" y="128"/>
                  </a:cubicBezTo>
                  <a:cubicBezTo>
                    <a:pt x="123" y="129"/>
                    <a:pt x="123" y="129"/>
                    <a:pt x="123" y="129"/>
                  </a:cubicBezTo>
                  <a:cubicBezTo>
                    <a:pt x="123" y="130"/>
                    <a:pt x="123" y="130"/>
                    <a:pt x="123" y="130"/>
                  </a:cubicBezTo>
                  <a:cubicBezTo>
                    <a:pt x="123" y="130"/>
                    <a:pt x="123" y="130"/>
                    <a:pt x="123" y="130"/>
                  </a:cubicBezTo>
                  <a:cubicBezTo>
                    <a:pt x="123" y="131"/>
                    <a:pt x="123" y="131"/>
                    <a:pt x="123" y="131"/>
                  </a:cubicBezTo>
                  <a:cubicBezTo>
                    <a:pt x="122" y="132"/>
                    <a:pt x="122" y="132"/>
                    <a:pt x="122" y="132"/>
                  </a:cubicBezTo>
                  <a:cubicBezTo>
                    <a:pt x="121" y="132"/>
                    <a:pt x="121" y="132"/>
                    <a:pt x="121" y="132"/>
                  </a:cubicBezTo>
                  <a:cubicBezTo>
                    <a:pt x="120" y="132"/>
                    <a:pt x="120" y="132"/>
                    <a:pt x="120" y="132"/>
                  </a:cubicBezTo>
                  <a:cubicBezTo>
                    <a:pt x="120" y="133"/>
                    <a:pt x="120" y="133"/>
                    <a:pt x="120" y="133"/>
                  </a:cubicBezTo>
                  <a:cubicBezTo>
                    <a:pt x="119" y="133"/>
                    <a:pt x="119" y="133"/>
                    <a:pt x="119" y="133"/>
                  </a:cubicBezTo>
                  <a:cubicBezTo>
                    <a:pt x="118" y="134"/>
                    <a:pt x="118" y="134"/>
                    <a:pt x="118" y="134"/>
                  </a:cubicBezTo>
                  <a:cubicBezTo>
                    <a:pt x="118" y="136"/>
                    <a:pt x="118" y="136"/>
                    <a:pt x="118" y="136"/>
                  </a:cubicBezTo>
                  <a:cubicBezTo>
                    <a:pt x="118" y="136"/>
                    <a:pt x="118" y="136"/>
                    <a:pt x="118" y="136"/>
                  </a:cubicBezTo>
                  <a:cubicBezTo>
                    <a:pt x="119" y="136"/>
                    <a:pt x="119" y="136"/>
                    <a:pt x="119" y="136"/>
                  </a:cubicBezTo>
                  <a:cubicBezTo>
                    <a:pt x="118" y="137"/>
                    <a:pt x="118" y="137"/>
                    <a:pt x="118" y="137"/>
                  </a:cubicBezTo>
                  <a:cubicBezTo>
                    <a:pt x="116" y="137"/>
                    <a:pt x="116" y="137"/>
                    <a:pt x="116" y="137"/>
                  </a:cubicBezTo>
                  <a:cubicBezTo>
                    <a:pt x="116" y="138"/>
                    <a:pt x="116" y="138"/>
                    <a:pt x="116" y="138"/>
                  </a:cubicBezTo>
                  <a:cubicBezTo>
                    <a:pt x="115" y="139"/>
                    <a:pt x="115" y="139"/>
                    <a:pt x="115" y="139"/>
                  </a:cubicBezTo>
                  <a:cubicBezTo>
                    <a:pt x="115" y="140"/>
                    <a:pt x="115" y="140"/>
                    <a:pt x="115" y="140"/>
                  </a:cubicBezTo>
                  <a:cubicBezTo>
                    <a:pt x="116" y="140"/>
                    <a:pt x="116" y="140"/>
                    <a:pt x="116" y="140"/>
                  </a:cubicBezTo>
                  <a:cubicBezTo>
                    <a:pt x="117" y="140"/>
                    <a:pt x="117" y="140"/>
                    <a:pt x="117" y="140"/>
                  </a:cubicBezTo>
                  <a:cubicBezTo>
                    <a:pt x="117" y="141"/>
                    <a:pt x="117" y="141"/>
                    <a:pt x="117" y="141"/>
                  </a:cubicBezTo>
                  <a:cubicBezTo>
                    <a:pt x="117" y="141"/>
                    <a:pt x="117" y="141"/>
                    <a:pt x="117" y="141"/>
                  </a:cubicBezTo>
                  <a:cubicBezTo>
                    <a:pt x="117" y="142"/>
                    <a:pt x="117" y="142"/>
                    <a:pt x="117" y="142"/>
                  </a:cubicBezTo>
                  <a:cubicBezTo>
                    <a:pt x="116" y="143"/>
                    <a:pt x="116" y="143"/>
                    <a:pt x="116" y="143"/>
                  </a:cubicBezTo>
                  <a:cubicBezTo>
                    <a:pt x="116" y="143"/>
                    <a:pt x="116" y="143"/>
                    <a:pt x="116" y="143"/>
                  </a:cubicBezTo>
                  <a:cubicBezTo>
                    <a:pt x="114" y="143"/>
                    <a:pt x="114" y="143"/>
                    <a:pt x="114" y="143"/>
                  </a:cubicBezTo>
                  <a:cubicBezTo>
                    <a:pt x="113" y="143"/>
                    <a:pt x="113" y="143"/>
                    <a:pt x="113" y="143"/>
                  </a:cubicBezTo>
                  <a:cubicBezTo>
                    <a:pt x="112" y="144"/>
                    <a:pt x="112" y="144"/>
                    <a:pt x="112" y="144"/>
                  </a:cubicBezTo>
                  <a:cubicBezTo>
                    <a:pt x="113" y="145"/>
                    <a:pt x="113" y="145"/>
                    <a:pt x="113" y="145"/>
                  </a:cubicBezTo>
                  <a:cubicBezTo>
                    <a:pt x="112" y="146"/>
                    <a:pt x="112" y="146"/>
                    <a:pt x="112" y="146"/>
                  </a:cubicBezTo>
                  <a:cubicBezTo>
                    <a:pt x="111" y="147"/>
                    <a:pt x="111" y="147"/>
                    <a:pt x="111" y="147"/>
                  </a:cubicBezTo>
                  <a:cubicBezTo>
                    <a:pt x="110" y="147"/>
                    <a:pt x="110" y="147"/>
                    <a:pt x="110" y="147"/>
                  </a:cubicBezTo>
                  <a:cubicBezTo>
                    <a:pt x="109" y="146"/>
                    <a:pt x="109" y="146"/>
                    <a:pt x="109" y="146"/>
                  </a:cubicBezTo>
                  <a:cubicBezTo>
                    <a:pt x="109" y="145"/>
                    <a:pt x="109" y="145"/>
                    <a:pt x="109" y="145"/>
                  </a:cubicBezTo>
                  <a:cubicBezTo>
                    <a:pt x="109" y="145"/>
                    <a:pt x="109" y="145"/>
                    <a:pt x="109" y="145"/>
                  </a:cubicBezTo>
                  <a:cubicBezTo>
                    <a:pt x="108" y="147"/>
                    <a:pt x="108" y="147"/>
                    <a:pt x="108" y="147"/>
                  </a:cubicBezTo>
                  <a:cubicBezTo>
                    <a:pt x="108" y="148"/>
                    <a:pt x="108" y="148"/>
                    <a:pt x="108" y="148"/>
                  </a:cubicBezTo>
                  <a:cubicBezTo>
                    <a:pt x="110" y="149"/>
                    <a:pt x="110" y="149"/>
                    <a:pt x="110" y="149"/>
                  </a:cubicBezTo>
                  <a:cubicBezTo>
                    <a:pt x="110" y="149"/>
                    <a:pt x="110" y="149"/>
                    <a:pt x="110" y="149"/>
                  </a:cubicBezTo>
                  <a:cubicBezTo>
                    <a:pt x="111" y="149"/>
                    <a:pt x="111" y="149"/>
                    <a:pt x="111" y="149"/>
                  </a:cubicBezTo>
                  <a:cubicBezTo>
                    <a:pt x="111" y="150"/>
                    <a:pt x="111" y="150"/>
                    <a:pt x="111" y="150"/>
                  </a:cubicBezTo>
                  <a:cubicBezTo>
                    <a:pt x="110" y="151"/>
                    <a:pt x="110" y="151"/>
                    <a:pt x="110" y="151"/>
                  </a:cubicBezTo>
                  <a:cubicBezTo>
                    <a:pt x="110" y="152"/>
                    <a:pt x="110" y="152"/>
                    <a:pt x="110" y="152"/>
                  </a:cubicBezTo>
                  <a:cubicBezTo>
                    <a:pt x="111" y="152"/>
                    <a:pt x="111" y="152"/>
                    <a:pt x="111" y="152"/>
                  </a:cubicBezTo>
                  <a:cubicBezTo>
                    <a:pt x="112" y="151"/>
                    <a:pt x="112" y="151"/>
                    <a:pt x="112" y="151"/>
                  </a:cubicBezTo>
                  <a:cubicBezTo>
                    <a:pt x="112" y="151"/>
                    <a:pt x="112" y="151"/>
                    <a:pt x="112" y="151"/>
                  </a:cubicBezTo>
                  <a:cubicBezTo>
                    <a:pt x="113" y="152"/>
                    <a:pt x="113" y="152"/>
                    <a:pt x="113" y="152"/>
                  </a:cubicBezTo>
                  <a:cubicBezTo>
                    <a:pt x="114" y="152"/>
                    <a:pt x="114" y="152"/>
                    <a:pt x="114" y="152"/>
                  </a:cubicBezTo>
                  <a:cubicBezTo>
                    <a:pt x="115" y="151"/>
                    <a:pt x="115" y="151"/>
                    <a:pt x="115" y="151"/>
                  </a:cubicBezTo>
                  <a:cubicBezTo>
                    <a:pt x="115" y="151"/>
                    <a:pt x="115" y="151"/>
                    <a:pt x="115" y="151"/>
                  </a:cubicBezTo>
                  <a:cubicBezTo>
                    <a:pt x="115" y="152"/>
                    <a:pt x="115" y="152"/>
                    <a:pt x="115" y="152"/>
                  </a:cubicBezTo>
                  <a:cubicBezTo>
                    <a:pt x="114" y="153"/>
                    <a:pt x="114" y="153"/>
                    <a:pt x="114" y="153"/>
                  </a:cubicBezTo>
                  <a:cubicBezTo>
                    <a:pt x="112" y="152"/>
                    <a:pt x="112" y="152"/>
                    <a:pt x="112" y="152"/>
                  </a:cubicBezTo>
                  <a:cubicBezTo>
                    <a:pt x="112" y="153"/>
                    <a:pt x="112" y="153"/>
                    <a:pt x="112" y="153"/>
                  </a:cubicBezTo>
                  <a:cubicBezTo>
                    <a:pt x="111" y="153"/>
                    <a:pt x="111" y="153"/>
                    <a:pt x="111" y="153"/>
                  </a:cubicBezTo>
                  <a:cubicBezTo>
                    <a:pt x="111" y="154"/>
                    <a:pt x="111" y="154"/>
                    <a:pt x="111" y="154"/>
                  </a:cubicBezTo>
                  <a:cubicBezTo>
                    <a:pt x="111" y="155"/>
                    <a:pt x="111" y="155"/>
                    <a:pt x="111" y="155"/>
                  </a:cubicBezTo>
                  <a:cubicBezTo>
                    <a:pt x="112" y="156"/>
                    <a:pt x="112" y="156"/>
                    <a:pt x="112" y="156"/>
                  </a:cubicBezTo>
                  <a:cubicBezTo>
                    <a:pt x="113" y="156"/>
                    <a:pt x="113" y="156"/>
                    <a:pt x="113" y="156"/>
                  </a:cubicBezTo>
                  <a:cubicBezTo>
                    <a:pt x="114" y="155"/>
                    <a:pt x="114" y="155"/>
                    <a:pt x="114" y="155"/>
                  </a:cubicBezTo>
                  <a:cubicBezTo>
                    <a:pt x="114" y="156"/>
                    <a:pt x="114" y="156"/>
                    <a:pt x="114" y="156"/>
                  </a:cubicBezTo>
                  <a:cubicBezTo>
                    <a:pt x="114" y="156"/>
                    <a:pt x="114" y="156"/>
                    <a:pt x="114" y="156"/>
                  </a:cubicBezTo>
                  <a:cubicBezTo>
                    <a:pt x="112" y="157"/>
                    <a:pt x="112" y="157"/>
                    <a:pt x="112" y="157"/>
                  </a:cubicBezTo>
                  <a:cubicBezTo>
                    <a:pt x="111" y="157"/>
                    <a:pt x="111" y="157"/>
                    <a:pt x="111" y="157"/>
                  </a:cubicBezTo>
                  <a:cubicBezTo>
                    <a:pt x="110" y="157"/>
                    <a:pt x="110" y="157"/>
                    <a:pt x="110" y="157"/>
                  </a:cubicBezTo>
                  <a:cubicBezTo>
                    <a:pt x="110" y="158"/>
                    <a:pt x="110" y="158"/>
                    <a:pt x="110" y="158"/>
                  </a:cubicBezTo>
                  <a:cubicBezTo>
                    <a:pt x="111" y="158"/>
                    <a:pt x="111" y="158"/>
                    <a:pt x="111" y="158"/>
                  </a:cubicBezTo>
                  <a:cubicBezTo>
                    <a:pt x="112" y="158"/>
                    <a:pt x="112" y="158"/>
                    <a:pt x="112" y="158"/>
                  </a:cubicBezTo>
                  <a:cubicBezTo>
                    <a:pt x="113" y="158"/>
                    <a:pt x="113" y="158"/>
                    <a:pt x="113" y="158"/>
                  </a:cubicBezTo>
                  <a:cubicBezTo>
                    <a:pt x="113" y="159"/>
                    <a:pt x="113" y="159"/>
                    <a:pt x="113" y="159"/>
                  </a:cubicBezTo>
                  <a:cubicBezTo>
                    <a:pt x="112" y="159"/>
                    <a:pt x="112" y="159"/>
                    <a:pt x="112" y="159"/>
                  </a:cubicBezTo>
                  <a:cubicBezTo>
                    <a:pt x="111" y="159"/>
                    <a:pt x="111" y="159"/>
                    <a:pt x="111" y="159"/>
                  </a:cubicBezTo>
                  <a:cubicBezTo>
                    <a:pt x="111" y="160"/>
                    <a:pt x="111" y="160"/>
                    <a:pt x="111" y="160"/>
                  </a:cubicBezTo>
                  <a:cubicBezTo>
                    <a:pt x="111" y="160"/>
                    <a:pt x="111" y="160"/>
                    <a:pt x="111" y="160"/>
                  </a:cubicBezTo>
                  <a:cubicBezTo>
                    <a:pt x="113" y="160"/>
                    <a:pt x="113" y="160"/>
                    <a:pt x="113" y="160"/>
                  </a:cubicBezTo>
                  <a:cubicBezTo>
                    <a:pt x="115" y="162"/>
                    <a:pt x="115" y="162"/>
                    <a:pt x="115" y="162"/>
                  </a:cubicBezTo>
                  <a:cubicBezTo>
                    <a:pt x="116" y="162"/>
                    <a:pt x="116" y="162"/>
                    <a:pt x="116" y="162"/>
                  </a:cubicBezTo>
                  <a:cubicBezTo>
                    <a:pt x="116" y="162"/>
                    <a:pt x="116" y="162"/>
                    <a:pt x="116" y="162"/>
                  </a:cubicBezTo>
                  <a:cubicBezTo>
                    <a:pt x="116" y="163"/>
                    <a:pt x="116" y="163"/>
                    <a:pt x="116" y="163"/>
                  </a:cubicBezTo>
                  <a:cubicBezTo>
                    <a:pt x="115" y="162"/>
                    <a:pt x="115" y="162"/>
                    <a:pt x="115" y="162"/>
                  </a:cubicBezTo>
                  <a:cubicBezTo>
                    <a:pt x="114" y="162"/>
                    <a:pt x="114" y="162"/>
                    <a:pt x="114" y="162"/>
                  </a:cubicBezTo>
                  <a:cubicBezTo>
                    <a:pt x="113" y="162"/>
                    <a:pt x="113" y="162"/>
                    <a:pt x="113" y="162"/>
                  </a:cubicBezTo>
                  <a:cubicBezTo>
                    <a:pt x="112" y="161"/>
                    <a:pt x="112" y="161"/>
                    <a:pt x="112" y="161"/>
                  </a:cubicBezTo>
                  <a:cubicBezTo>
                    <a:pt x="111" y="161"/>
                    <a:pt x="111" y="161"/>
                    <a:pt x="111" y="161"/>
                  </a:cubicBezTo>
                  <a:cubicBezTo>
                    <a:pt x="110" y="162"/>
                    <a:pt x="110" y="162"/>
                    <a:pt x="110" y="162"/>
                  </a:cubicBezTo>
                  <a:cubicBezTo>
                    <a:pt x="110" y="162"/>
                    <a:pt x="110" y="162"/>
                    <a:pt x="110" y="162"/>
                  </a:cubicBezTo>
                  <a:cubicBezTo>
                    <a:pt x="109" y="163"/>
                    <a:pt x="109" y="163"/>
                    <a:pt x="109" y="163"/>
                  </a:cubicBezTo>
                  <a:cubicBezTo>
                    <a:pt x="109" y="164"/>
                    <a:pt x="109" y="164"/>
                    <a:pt x="109" y="164"/>
                  </a:cubicBezTo>
                  <a:cubicBezTo>
                    <a:pt x="110" y="164"/>
                    <a:pt x="110" y="164"/>
                    <a:pt x="110" y="164"/>
                  </a:cubicBezTo>
                  <a:cubicBezTo>
                    <a:pt x="109" y="165"/>
                    <a:pt x="109" y="165"/>
                    <a:pt x="109" y="165"/>
                  </a:cubicBezTo>
                  <a:cubicBezTo>
                    <a:pt x="109" y="165"/>
                    <a:pt x="109" y="165"/>
                    <a:pt x="109" y="165"/>
                  </a:cubicBezTo>
                  <a:cubicBezTo>
                    <a:pt x="108" y="165"/>
                    <a:pt x="108" y="165"/>
                    <a:pt x="108" y="165"/>
                  </a:cubicBezTo>
                  <a:cubicBezTo>
                    <a:pt x="108" y="166"/>
                    <a:pt x="108" y="166"/>
                    <a:pt x="108" y="166"/>
                  </a:cubicBezTo>
                  <a:cubicBezTo>
                    <a:pt x="107" y="167"/>
                    <a:pt x="107" y="167"/>
                    <a:pt x="107" y="167"/>
                  </a:cubicBezTo>
                  <a:cubicBezTo>
                    <a:pt x="107" y="167"/>
                    <a:pt x="107" y="167"/>
                    <a:pt x="107" y="167"/>
                  </a:cubicBezTo>
                  <a:cubicBezTo>
                    <a:pt x="107" y="168"/>
                    <a:pt x="107" y="168"/>
                    <a:pt x="107" y="168"/>
                  </a:cubicBezTo>
                  <a:cubicBezTo>
                    <a:pt x="106" y="168"/>
                    <a:pt x="106" y="168"/>
                    <a:pt x="106" y="168"/>
                  </a:cubicBezTo>
                  <a:cubicBezTo>
                    <a:pt x="106" y="168"/>
                    <a:pt x="106" y="168"/>
                    <a:pt x="106" y="168"/>
                  </a:cubicBezTo>
                  <a:cubicBezTo>
                    <a:pt x="107" y="170"/>
                    <a:pt x="107" y="170"/>
                    <a:pt x="107" y="170"/>
                  </a:cubicBezTo>
                  <a:cubicBezTo>
                    <a:pt x="108" y="170"/>
                    <a:pt x="108" y="170"/>
                    <a:pt x="108" y="170"/>
                  </a:cubicBezTo>
                  <a:cubicBezTo>
                    <a:pt x="109" y="170"/>
                    <a:pt x="109" y="170"/>
                    <a:pt x="109" y="170"/>
                  </a:cubicBezTo>
                  <a:cubicBezTo>
                    <a:pt x="109" y="169"/>
                    <a:pt x="109" y="169"/>
                    <a:pt x="109" y="169"/>
                  </a:cubicBezTo>
                  <a:cubicBezTo>
                    <a:pt x="110" y="169"/>
                    <a:pt x="110" y="169"/>
                    <a:pt x="110" y="169"/>
                  </a:cubicBezTo>
                  <a:cubicBezTo>
                    <a:pt x="112" y="167"/>
                    <a:pt x="112" y="167"/>
                    <a:pt x="112" y="167"/>
                  </a:cubicBezTo>
                  <a:cubicBezTo>
                    <a:pt x="113" y="167"/>
                    <a:pt x="113" y="167"/>
                    <a:pt x="113" y="167"/>
                  </a:cubicBezTo>
                  <a:cubicBezTo>
                    <a:pt x="114" y="167"/>
                    <a:pt x="114" y="167"/>
                    <a:pt x="114" y="167"/>
                  </a:cubicBezTo>
                  <a:cubicBezTo>
                    <a:pt x="115" y="168"/>
                    <a:pt x="115" y="168"/>
                    <a:pt x="115" y="168"/>
                  </a:cubicBezTo>
                  <a:cubicBezTo>
                    <a:pt x="115" y="168"/>
                    <a:pt x="115" y="168"/>
                    <a:pt x="115" y="168"/>
                  </a:cubicBezTo>
                  <a:cubicBezTo>
                    <a:pt x="114" y="168"/>
                    <a:pt x="114" y="168"/>
                    <a:pt x="114" y="168"/>
                  </a:cubicBezTo>
                  <a:cubicBezTo>
                    <a:pt x="113" y="168"/>
                    <a:pt x="113" y="168"/>
                    <a:pt x="113" y="168"/>
                  </a:cubicBezTo>
                  <a:cubicBezTo>
                    <a:pt x="113" y="168"/>
                    <a:pt x="113" y="168"/>
                    <a:pt x="113" y="168"/>
                  </a:cubicBezTo>
                  <a:cubicBezTo>
                    <a:pt x="112" y="168"/>
                    <a:pt x="112" y="168"/>
                    <a:pt x="112" y="168"/>
                  </a:cubicBezTo>
                  <a:cubicBezTo>
                    <a:pt x="111" y="169"/>
                    <a:pt x="111" y="169"/>
                    <a:pt x="111" y="169"/>
                  </a:cubicBezTo>
                  <a:cubicBezTo>
                    <a:pt x="110" y="170"/>
                    <a:pt x="110" y="170"/>
                    <a:pt x="110" y="170"/>
                  </a:cubicBezTo>
                  <a:cubicBezTo>
                    <a:pt x="110" y="172"/>
                    <a:pt x="110" y="172"/>
                    <a:pt x="110" y="172"/>
                  </a:cubicBezTo>
                  <a:cubicBezTo>
                    <a:pt x="110" y="173"/>
                    <a:pt x="110" y="173"/>
                    <a:pt x="110" y="173"/>
                  </a:cubicBezTo>
                  <a:cubicBezTo>
                    <a:pt x="110" y="173"/>
                    <a:pt x="110" y="173"/>
                    <a:pt x="110" y="173"/>
                  </a:cubicBezTo>
                  <a:cubicBezTo>
                    <a:pt x="110" y="173"/>
                    <a:pt x="110" y="174"/>
                    <a:pt x="110" y="174"/>
                  </a:cubicBezTo>
                  <a:close/>
                  <a:moveTo>
                    <a:pt x="115" y="208"/>
                  </a:moveTo>
                  <a:cubicBezTo>
                    <a:pt x="116" y="208"/>
                    <a:pt x="116" y="208"/>
                    <a:pt x="116" y="208"/>
                  </a:cubicBezTo>
                  <a:cubicBezTo>
                    <a:pt x="116" y="207"/>
                    <a:pt x="116" y="207"/>
                    <a:pt x="116" y="207"/>
                  </a:cubicBezTo>
                  <a:cubicBezTo>
                    <a:pt x="115" y="206"/>
                    <a:pt x="115" y="206"/>
                    <a:pt x="115" y="206"/>
                  </a:cubicBezTo>
                  <a:cubicBezTo>
                    <a:pt x="116" y="205"/>
                    <a:pt x="116" y="205"/>
                    <a:pt x="116" y="205"/>
                  </a:cubicBezTo>
                  <a:cubicBezTo>
                    <a:pt x="116" y="204"/>
                    <a:pt x="116" y="204"/>
                    <a:pt x="116" y="204"/>
                  </a:cubicBezTo>
                  <a:cubicBezTo>
                    <a:pt x="114" y="204"/>
                    <a:pt x="114" y="204"/>
                    <a:pt x="114" y="204"/>
                  </a:cubicBezTo>
                  <a:cubicBezTo>
                    <a:pt x="114" y="203"/>
                    <a:pt x="114" y="203"/>
                    <a:pt x="114" y="203"/>
                  </a:cubicBezTo>
                  <a:cubicBezTo>
                    <a:pt x="113" y="203"/>
                    <a:pt x="113" y="203"/>
                    <a:pt x="113" y="203"/>
                  </a:cubicBezTo>
                  <a:cubicBezTo>
                    <a:pt x="112" y="203"/>
                    <a:pt x="112" y="203"/>
                    <a:pt x="112" y="203"/>
                  </a:cubicBezTo>
                  <a:cubicBezTo>
                    <a:pt x="111" y="204"/>
                    <a:pt x="111" y="204"/>
                    <a:pt x="111" y="204"/>
                  </a:cubicBezTo>
                  <a:cubicBezTo>
                    <a:pt x="111" y="204"/>
                    <a:pt x="111" y="204"/>
                    <a:pt x="111" y="204"/>
                  </a:cubicBezTo>
                  <a:cubicBezTo>
                    <a:pt x="112" y="205"/>
                    <a:pt x="112" y="205"/>
                    <a:pt x="112" y="205"/>
                  </a:cubicBezTo>
                  <a:cubicBezTo>
                    <a:pt x="112" y="205"/>
                    <a:pt x="112" y="205"/>
                    <a:pt x="112" y="205"/>
                  </a:cubicBezTo>
                  <a:cubicBezTo>
                    <a:pt x="113" y="205"/>
                    <a:pt x="113" y="205"/>
                    <a:pt x="113" y="205"/>
                  </a:cubicBezTo>
                  <a:cubicBezTo>
                    <a:pt x="113" y="206"/>
                    <a:pt x="113" y="206"/>
                    <a:pt x="113" y="206"/>
                  </a:cubicBezTo>
                  <a:cubicBezTo>
                    <a:pt x="114" y="206"/>
                    <a:pt x="114" y="206"/>
                    <a:pt x="114" y="206"/>
                  </a:cubicBezTo>
                  <a:cubicBezTo>
                    <a:pt x="115" y="208"/>
                    <a:pt x="115" y="208"/>
                    <a:pt x="115" y="208"/>
                  </a:cubicBezTo>
                  <a:close/>
                  <a:moveTo>
                    <a:pt x="138" y="208"/>
                  </a:moveTo>
                  <a:cubicBezTo>
                    <a:pt x="137" y="207"/>
                    <a:pt x="137" y="207"/>
                    <a:pt x="137" y="207"/>
                  </a:cubicBezTo>
                  <a:cubicBezTo>
                    <a:pt x="136" y="207"/>
                    <a:pt x="136" y="207"/>
                    <a:pt x="136" y="207"/>
                  </a:cubicBezTo>
                  <a:cubicBezTo>
                    <a:pt x="135" y="207"/>
                    <a:pt x="135" y="207"/>
                    <a:pt x="135" y="207"/>
                  </a:cubicBezTo>
                  <a:cubicBezTo>
                    <a:pt x="134" y="205"/>
                    <a:pt x="134" y="205"/>
                    <a:pt x="134" y="205"/>
                  </a:cubicBezTo>
                  <a:cubicBezTo>
                    <a:pt x="133" y="205"/>
                    <a:pt x="133" y="205"/>
                    <a:pt x="133" y="205"/>
                  </a:cubicBezTo>
                  <a:cubicBezTo>
                    <a:pt x="131" y="203"/>
                    <a:pt x="131" y="203"/>
                    <a:pt x="131" y="203"/>
                  </a:cubicBezTo>
                  <a:cubicBezTo>
                    <a:pt x="130" y="202"/>
                    <a:pt x="130" y="202"/>
                    <a:pt x="130" y="202"/>
                  </a:cubicBezTo>
                  <a:cubicBezTo>
                    <a:pt x="128" y="202"/>
                    <a:pt x="128" y="202"/>
                    <a:pt x="128" y="202"/>
                  </a:cubicBezTo>
                  <a:cubicBezTo>
                    <a:pt x="127" y="199"/>
                    <a:pt x="127" y="199"/>
                    <a:pt x="127" y="199"/>
                  </a:cubicBezTo>
                  <a:cubicBezTo>
                    <a:pt x="125" y="197"/>
                    <a:pt x="125" y="197"/>
                    <a:pt x="125" y="197"/>
                  </a:cubicBezTo>
                  <a:cubicBezTo>
                    <a:pt x="124" y="194"/>
                    <a:pt x="124" y="194"/>
                    <a:pt x="124" y="194"/>
                  </a:cubicBezTo>
                  <a:cubicBezTo>
                    <a:pt x="123" y="192"/>
                    <a:pt x="123" y="192"/>
                    <a:pt x="123" y="192"/>
                  </a:cubicBezTo>
                  <a:cubicBezTo>
                    <a:pt x="123" y="189"/>
                    <a:pt x="123" y="189"/>
                    <a:pt x="123" y="189"/>
                  </a:cubicBezTo>
                  <a:cubicBezTo>
                    <a:pt x="122" y="187"/>
                    <a:pt x="122" y="187"/>
                    <a:pt x="122" y="187"/>
                  </a:cubicBezTo>
                  <a:cubicBezTo>
                    <a:pt x="121" y="184"/>
                    <a:pt x="121" y="184"/>
                    <a:pt x="121" y="184"/>
                  </a:cubicBezTo>
                  <a:cubicBezTo>
                    <a:pt x="121" y="183"/>
                    <a:pt x="121" y="183"/>
                    <a:pt x="121" y="183"/>
                  </a:cubicBezTo>
                  <a:cubicBezTo>
                    <a:pt x="122" y="182"/>
                    <a:pt x="122" y="182"/>
                    <a:pt x="122" y="182"/>
                  </a:cubicBezTo>
                  <a:cubicBezTo>
                    <a:pt x="121" y="181"/>
                    <a:pt x="121" y="181"/>
                    <a:pt x="121" y="181"/>
                  </a:cubicBezTo>
                  <a:cubicBezTo>
                    <a:pt x="120" y="181"/>
                    <a:pt x="120" y="181"/>
                    <a:pt x="120" y="181"/>
                  </a:cubicBezTo>
                  <a:cubicBezTo>
                    <a:pt x="119" y="181"/>
                    <a:pt x="119" y="181"/>
                    <a:pt x="119" y="181"/>
                  </a:cubicBezTo>
                  <a:cubicBezTo>
                    <a:pt x="119" y="181"/>
                    <a:pt x="119" y="181"/>
                    <a:pt x="119" y="181"/>
                  </a:cubicBezTo>
                  <a:cubicBezTo>
                    <a:pt x="119" y="180"/>
                    <a:pt x="119" y="180"/>
                    <a:pt x="119" y="180"/>
                  </a:cubicBezTo>
                  <a:cubicBezTo>
                    <a:pt x="121" y="180"/>
                    <a:pt x="121" y="180"/>
                    <a:pt x="121" y="180"/>
                  </a:cubicBezTo>
                  <a:cubicBezTo>
                    <a:pt x="122" y="180"/>
                    <a:pt x="122" y="180"/>
                    <a:pt x="122" y="180"/>
                  </a:cubicBezTo>
                  <a:cubicBezTo>
                    <a:pt x="122" y="177"/>
                    <a:pt x="122" y="177"/>
                    <a:pt x="122" y="177"/>
                  </a:cubicBezTo>
                  <a:cubicBezTo>
                    <a:pt x="122" y="176"/>
                    <a:pt x="122" y="176"/>
                    <a:pt x="122" y="176"/>
                  </a:cubicBezTo>
                  <a:cubicBezTo>
                    <a:pt x="121" y="176"/>
                    <a:pt x="121" y="176"/>
                    <a:pt x="121" y="176"/>
                  </a:cubicBezTo>
                  <a:cubicBezTo>
                    <a:pt x="120" y="177"/>
                    <a:pt x="120" y="177"/>
                    <a:pt x="120" y="177"/>
                  </a:cubicBezTo>
                  <a:cubicBezTo>
                    <a:pt x="120" y="176"/>
                    <a:pt x="120" y="176"/>
                    <a:pt x="120" y="176"/>
                  </a:cubicBezTo>
                  <a:cubicBezTo>
                    <a:pt x="122" y="175"/>
                    <a:pt x="122" y="175"/>
                    <a:pt x="122" y="175"/>
                  </a:cubicBezTo>
                  <a:cubicBezTo>
                    <a:pt x="122" y="175"/>
                    <a:pt x="122" y="175"/>
                    <a:pt x="122" y="175"/>
                  </a:cubicBezTo>
                  <a:cubicBezTo>
                    <a:pt x="122" y="174"/>
                    <a:pt x="122" y="174"/>
                    <a:pt x="122" y="174"/>
                  </a:cubicBezTo>
                  <a:cubicBezTo>
                    <a:pt x="119" y="174"/>
                    <a:pt x="119" y="174"/>
                    <a:pt x="119" y="174"/>
                  </a:cubicBezTo>
                  <a:cubicBezTo>
                    <a:pt x="116" y="174"/>
                    <a:pt x="116" y="174"/>
                    <a:pt x="116" y="174"/>
                  </a:cubicBezTo>
                  <a:cubicBezTo>
                    <a:pt x="115" y="173"/>
                    <a:pt x="115" y="173"/>
                    <a:pt x="115" y="173"/>
                  </a:cubicBezTo>
                  <a:cubicBezTo>
                    <a:pt x="114" y="173"/>
                    <a:pt x="114" y="173"/>
                    <a:pt x="114" y="173"/>
                  </a:cubicBezTo>
                  <a:cubicBezTo>
                    <a:pt x="112" y="174"/>
                    <a:pt x="112" y="174"/>
                    <a:pt x="112" y="174"/>
                  </a:cubicBezTo>
                  <a:cubicBezTo>
                    <a:pt x="110" y="174"/>
                    <a:pt x="110" y="174"/>
                    <a:pt x="110" y="174"/>
                  </a:cubicBezTo>
                  <a:cubicBezTo>
                    <a:pt x="109" y="175"/>
                    <a:pt x="109" y="175"/>
                    <a:pt x="109" y="175"/>
                  </a:cubicBezTo>
                  <a:cubicBezTo>
                    <a:pt x="107" y="176"/>
                    <a:pt x="107" y="176"/>
                    <a:pt x="107" y="176"/>
                  </a:cubicBezTo>
                  <a:cubicBezTo>
                    <a:pt x="107" y="178"/>
                    <a:pt x="107" y="178"/>
                    <a:pt x="107" y="178"/>
                  </a:cubicBezTo>
                  <a:cubicBezTo>
                    <a:pt x="107" y="178"/>
                    <a:pt x="107" y="178"/>
                    <a:pt x="107" y="178"/>
                  </a:cubicBezTo>
                  <a:cubicBezTo>
                    <a:pt x="107" y="180"/>
                    <a:pt x="107" y="180"/>
                    <a:pt x="107" y="180"/>
                  </a:cubicBezTo>
                  <a:cubicBezTo>
                    <a:pt x="108" y="180"/>
                    <a:pt x="108" y="180"/>
                    <a:pt x="108" y="180"/>
                  </a:cubicBezTo>
                  <a:cubicBezTo>
                    <a:pt x="109" y="180"/>
                    <a:pt x="109" y="180"/>
                    <a:pt x="109" y="180"/>
                  </a:cubicBezTo>
                  <a:cubicBezTo>
                    <a:pt x="108" y="181"/>
                    <a:pt x="108" y="181"/>
                    <a:pt x="108" y="181"/>
                  </a:cubicBezTo>
                  <a:cubicBezTo>
                    <a:pt x="107" y="181"/>
                    <a:pt x="107" y="181"/>
                    <a:pt x="107" y="181"/>
                  </a:cubicBezTo>
                  <a:cubicBezTo>
                    <a:pt x="106" y="181"/>
                    <a:pt x="106" y="181"/>
                    <a:pt x="106" y="181"/>
                  </a:cubicBezTo>
                  <a:cubicBezTo>
                    <a:pt x="105" y="183"/>
                    <a:pt x="105" y="183"/>
                    <a:pt x="105" y="183"/>
                  </a:cubicBezTo>
                  <a:cubicBezTo>
                    <a:pt x="105" y="184"/>
                    <a:pt x="105" y="184"/>
                    <a:pt x="105" y="184"/>
                  </a:cubicBezTo>
                  <a:cubicBezTo>
                    <a:pt x="105" y="185"/>
                    <a:pt x="105" y="185"/>
                    <a:pt x="105" y="185"/>
                  </a:cubicBezTo>
                  <a:cubicBezTo>
                    <a:pt x="106" y="185"/>
                    <a:pt x="106" y="185"/>
                    <a:pt x="106" y="185"/>
                  </a:cubicBezTo>
                  <a:cubicBezTo>
                    <a:pt x="108" y="184"/>
                    <a:pt x="108" y="184"/>
                    <a:pt x="108" y="184"/>
                  </a:cubicBezTo>
                  <a:cubicBezTo>
                    <a:pt x="108" y="184"/>
                    <a:pt x="108" y="184"/>
                    <a:pt x="108" y="184"/>
                  </a:cubicBezTo>
                  <a:cubicBezTo>
                    <a:pt x="107" y="185"/>
                    <a:pt x="107" y="185"/>
                    <a:pt x="107" y="185"/>
                  </a:cubicBezTo>
                  <a:cubicBezTo>
                    <a:pt x="107" y="187"/>
                    <a:pt x="107" y="187"/>
                    <a:pt x="107" y="187"/>
                  </a:cubicBezTo>
                  <a:cubicBezTo>
                    <a:pt x="108" y="187"/>
                    <a:pt x="108" y="187"/>
                    <a:pt x="108" y="187"/>
                  </a:cubicBezTo>
                  <a:cubicBezTo>
                    <a:pt x="108" y="186"/>
                    <a:pt x="108" y="186"/>
                    <a:pt x="108" y="186"/>
                  </a:cubicBezTo>
                  <a:cubicBezTo>
                    <a:pt x="109" y="185"/>
                    <a:pt x="109" y="185"/>
                    <a:pt x="109" y="185"/>
                  </a:cubicBezTo>
                  <a:cubicBezTo>
                    <a:pt x="110" y="186"/>
                    <a:pt x="110" y="186"/>
                    <a:pt x="110" y="186"/>
                  </a:cubicBezTo>
                  <a:cubicBezTo>
                    <a:pt x="109" y="187"/>
                    <a:pt x="109" y="187"/>
                    <a:pt x="109" y="187"/>
                  </a:cubicBezTo>
                  <a:cubicBezTo>
                    <a:pt x="108" y="188"/>
                    <a:pt x="108" y="188"/>
                    <a:pt x="108" y="188"/>
                  </a:cubicBezTo>
                  <a:cubicBezTo>
                    <a:pt x="109" y="189"/>
                    <a:pt x="109" y="189"/>
                    <a:pt x="109" y="189"/>
                  </a:cubicBezTo>
                  <a:cubicBezTo>
                    <a:pt x="110" y="189"/>
                    <a:pt x="110" y="189"/>
                    <a:pt x="110" y="189"/>
                  </a:cubicBezTo>
                  <a:cubicBezTo>
                    <a:pt x="110" y="189"/>
                    <a:pt x="110" y="189"/>
                    <a:pt x="110" y="189"/>
                  </a:cubicBezTo>
                  <a:cubicBezTo>
                    <a:pt x="109" y="189"/>
                    <a:pt x="109" y="189"/>
                    <a:pt x="109" y="189"/>
                  </a:cubicBezTo>
                  <a:cubicBezTo>
                    <a:pt x="108" y="190"/>
                    <a:pt x="108" y="190"/>
                    <a:pt x="108" y="190"/>
                  </a:cubicBezTo>
                  <a:cubicBezTo>
                    <a:pt x="108" y="191"/>
                    <a:pt x="108" y="191"/>
                    <a:pt x="108" y="191"/>
                  </a:cubicBezTo>
                  <a:cubicBezTo>
                    <a:pt x="109" y="192"/>
                    <a:pt x="109" y="192"/>
                    <a:pt x="109" y="192"/>
                  </a:cubicBezTo>
                  <a:cubicBezTo>
                    <a:pt x="108" y="192"/>
                    <a:pt x="108" y="192"/>
                    <a:pt x="108" y="192"/>
                  </a:cubicBezTo>
                  <a:cubicBezTo>
                    <a:pt x="108" y="192"/>
                    <a:pt x="108" y="192"/>
                    <a:pt x="108" y="192"/>
                  </a:cubicBezTo>
                  <a:cubicBezTo>
                    <a:pt x="107" y="192"/>
                    <a:pt x="107" y="192"/>
                    <a:pt x="107" y="192"/>
                  </a:cubicBezTo>
                  <a:cubicBezTo>
                    <a:pt x="106" y="192"/>
                    <a:pt x="106" y="192"/>
                    <a:pt x="106" y="192"/>
                  </a:cubicBezTo>
                  <a:cubicBezTo>
                    <a:pt x="105" y="192"/>
                    <a:pt x="105" y="192"/>
                    <a:pt x="105" y="192"/>
                  </a:cubicBezTo>
                  <a:cubicBezTo>
                    <a:pt x="104" y="193"/>
                    <a:pt x="104" y="193"/>
                    <a:pt x="104" y="193"/>
                  </a:cubicBezTo>
                  <a:cubicBezTo>
                    <a:pt x="104" y="195"/>
                    <a:pt x="104" y="195"/>
                    <a:pt x="104" y="195"/>
                  </a:cubicBezTo>
                  <a:cubicBezTo>
                    <a:pt x="104" y="196"/>
                    <a:pt x="104" y="196"/>
                    <a:pt x="104" y="196"/>
                  </a:cubicBezTo>
                  <a:cubicBezTo>
                    <a:pt x="104" y="198"/>
                    <a:pt x="104" y="198"/>
                    <a:pt x="104" y="198"/>
                  </a:cubicBezTo>
                  <a:cubicBezTo>
                    <a:pt x="104" y="199"/>
                    <a:pt x="104" y="199"/>
                    <a:pt x="104" y="199"/>
                  </a:cubicBezTo>
                  <a:cubicBezTo>
                    <a:pt x="106" y="200"/>
                    <a:pt x="106" y="200"/>
                    <a:pt x="106" y="200"/>
                  </a:cubicBezTo>
                  <a:cubicBezTo>
                    <a:pt x="106" y="201"/>
                    <a:pt x="106" y="201"/>
                    <a:pt x="106" y="201"/>
                  </a:cubicBezTo>
                  <a:cubicBezTo>
                    <a:pt x="108" y="202"/>
                    <a:pt x="108" y="202"/>
                    <a:pt x="108" y="202"/>
                  </a:cubicBezTo>
                  <a:cubicBezTo>
                    <a:pt x="109" y="203"/>
                    <a:pt x="109" y="203"/>
                    <a:pt x="109" y="203"/>
                  </a:cubicBezTo>
                  <a:cubicBezTo>
                    <a:pt x="109" y="202"/>
                    <a:pt x="109" y="202"/>
                    <a:pt x="109" y="202"/>
                  </a:cubicBezTo>
                  <a:cubicBezTo>
                    <a:pt x="110" y="202"/>
                    <a:pt x="110" y="202"/>
                    <a:pt x="110" y="202"/>
                  </a:cubicBezTo>
                  <a:cubicBezTo>
                    <a:pt x="111" y="201"/>
                    <a:pt x="111" y="201"/>
                    <a:pt x="111" y="201"/>
                  </a:cubicBezTo>
                  <a:cubicBezTo>
                    <a:pt x="111" y="199"/>
                    <a:pt x="111" y="199"/>
                    <a:pt x="111" y="199"/>
                  </a:cubicBezTo>
                  <a:cubicBezTo>
                    <a:pt x="111" y="198"/>
                    <a:pt x="111" y="198"/>
                    <a:pt x="111" y="198"/>
                  </a:cubicBezTo>
                  <a:cubicBezTo>
                    <a:pt x="112" y="196"/>
                    <a:pt x="112" y="196"/>
                    <a:pt x="112" y="196"/>
                  </a:cubicBezTo>
                  <a:cubicBezTo>
                    <a:pt x="111" y="198"/>
                    <a:pt x="111" y="198"/>
                    <a:pt x="111" y="198"/>
                  </a:cubicBezTo>
                  <a:cubicBezTo>
                    <a:pt x="111" y="199"/>
                    <a:pt x="111" y="199"/>
                    <a:pt x="111" y="199"/>
                  </a:cubicBezTo>
                  <a:cubicBezTo>
                    <a:pt x="112" y="200"/>
                    <a:pt x="112" y="200"/>
                    <a:pt x="112" y="200"/>
                  </a:cubicBezTo>
                  <a:cubicBezTo>
                    <a:pt x="112" y="201"/>
                    <a:pt x="112" y="201"/>
                    <a:pt x="112" y="201"/>
                  </a:cubicBezTo>
                  <a:cubicBezTo>
                    <a:pt x="113" y="202"/>
                    <a:pt x="113" y="202"/>
                    <a:pt x="113" y="202"/>
                  </a:cubicBezTo>
                  <a:cubicBezTo>
                    <a:pt x="114" y="201"/>
                    <a:pt x="114" y="201"/>
                    <a:pt x="114" y="201"/>
                  </a:cubicBezTo>
                  <a:cubicBezTo>
                    <a:pt x="114" y="200"/>
                    <a:pt x="114" y="200"/>
                    <a:pt x="114" y="200"/>
                  </a:cubicBezTo>
                  <a:cubicBezTo>
                    <a:pt x="115" y="199"/>
                    <a:pt x="115" y="199"/>
                    <a:pt x="115" y="199"/>
                  </a:cubicBezTo>
                  <a:cubicBezTo>
                    <a:pt x="115" y="199"/>
                    <a:pt x="115" y="199"/>
                    <a:pt x="115" y="199"/>
                  </a:cubicBezTo>
                  <a:cubicBezTo>
                    <a:pt x="115" y="200"/>
                    <a:pt x="115" y="200"/>
                    <a:pt x="115" y="200"/>
                  </a:cubicBezTo>
                  <a:cubicBezTo>
                    <a:pt x="115" y="201"/>
                    <a:pt x="115" y="201"/>
                    <a:pt x="115" y="201"/>
                  </a:cubicBezTo>
                  <a:cubicBezTo>
                    <a:pt x="116" y="203"/>
                    <a:pt x="116" y="203"/>
                    <a:pt x="116" y="203"/>
                  </a:cubicBezTo>
                  <a:cubicBezTo>
                    <a:pt x="117" y="204"/>
                    <a:pt x="117" y="204"/>
                    <a:pt x="117" y="204"/>
                  </a:cubicBezTo>
                  <a:cubicBezTo>
                    <a:pt x="118" y="204"/>
                    <a:pt x="118" y="204"/>
                    <a:pt x="118" y="204"/>
                  </a:cubicBezTo>
                  <a:cubicBezTo>
                    <a:pt x="119" y="203"/>
                    <a:pt x="119" y="203"/>
                    <a:pt x="119" y="203"/>
                  </a:cubicBezTo>
                  <a:cubicBezTo>
                    <a:pt x="120" y="204"/>
                    <a:pt x="120" y="204"/>
                    <a:pt x="120" y="204"/>
                  </a:cubicBezTo>
                  <a:cubicBezTo>
                    <a:pt x="120" y="204"/>
                    <a:pt x="120" y="204"/>
                    <a:pt x="120" y="204"/>
                  </a:cubicBezTo>
                  <a:cubicBezTo>
                    <a:pt x="119" y="204"/>
                    <a:pt x="119" y="204"/>
                    <a:pt x="119" y="204"/>
                  </a:cubicBezTo>
                  <a:cubicBezTo>
                    <a:pt x="119" y="205"/>
                    <a:pt x="119" y="205"/>
                    <a:pt x="119" y="205"/>
                  </a:cubicBezTo>
                  <a:cubicBezTo>
                    <a:pt x="118" y="205"/>
                    <a:pt x="118" y="205"/>
                    <a:pt x="118" y="205"/>
                  </a:cubicBezTo>
                  <a:cubicBezTo>
                    <a:pt x="117" y="206"/>
                    <a:pt x="117" y="206"/>
                    <a:pt x="117" y="206"/>
                  </a:cubicBezTo>
                  <a:cubicBezTo>
                    <a:pt x="119" y="207"/>
                    <a:pt x="119" y="207"/>
                    <a:pt x="119" y="207"/>
                  </a:cubicBezTo>
                  <a:cubicBezTo>
                    <a:pt x="119" y="208"/>
                    <a:pt x="119" y="208"/>
                    <a:pt x="119" y="208"/>
                  </a:cubicBezTo>
                  <a:cubicBezTo>
                    <a:pt x="118" y="208"/>
                    <a:pt x="118" y="208"/>
                    <a:pt x="118" y="208"/>
                  </a:cubicBezTo>
                  <a:cubicBezTo>
                    <a:pt x="117" y="208"/>
                    <a:pt x="117" y="208"/>
                    <a:pt x="117" y="208"/>
                  </a:cubicBezTo>
                  <a:cubicBezTo>
                    <a:pt x="117" y="209"/>
                    <a:pt x="117" y="209"/>
                    <a:pt x="117" y="209"/>
                  </a:cubicBezTo>
                  <a:cubicBezTo>
                    <a:pt x="118" y="209"/>
                    <a:pt x="118" y="209"/>
                    <a:pt x="118" y="209"/>
                  </a:cubicBezTo>
                  <a:cubicBezTo>
                    <a:pt x="120" y="209"/>
                    <a:pt x="120" y="209"/>
                    <a:pt x="120" y="209"/>
                  </a:cubicBezTo>
                  <a:cubicBezTo>
                    <a:pt x="121" y="210"/>
                    <a:pt x="121" y="210"/>
                    <a:pt x="121" y="210"/>
                  </a:cubicBezTo>
                  <a:cubicBezTo>
                    <a:pt x="122" y="210"/>
                    <a:pt x="122" y="210"/>
                    <a:pt x="122" y="210"/>
                  </a:cubicBezTo>
                  <a:cubicBezTo>
                    <a:pt x="124" y="210"/>
                    <a:pt x="124" y="210"/>
                    <a:pt x="124" y="210"/>
                  </a:cubicBezTo>
                  <a:cubicBezTo>
                    <a:pt x="124" y="209"/>
                    <a:pt x="124" y="209"/>
                    <a:pt x="124" y="209"/>
                  </a:cubicBezTo>
                  <a:cubicBezTo>
                    <a:pt x="125" y="209"/>
                    <a:pt x="125" y="209"/>
                    <a:pt x="125" y="209"/>
                  </a:cubicBezTo>
                  <a:cubicBezTo>
                    <a:pt x="125" y="210"/>
                    <a:pt x="125" y="210"/>
                    <a:pt x="125" y="210"/>
                  </a:cubicBezTo>
                  <a:cubicBezTo>
                    <a:pt x="125" y="212"/>
                    <a:pt x="125" y="212"/>
                    <a:pt x="125" y="212"/>
                  </a:cubicBezTo>
                  <a:cubicBezTo>
                    <a:pt x="126" y="213"/>
                    <a:pt x="126" y="213"/>
                    <a:pt x="126" y="213"/>
                  </a:cubicBezTo>
                  <a:cubicBezTo>
                    <a:pt x="127" y="213"/>
                    <a:pt x="127" y="213"/>
                    <a:pt x="127" y="213"/>
                  </a:cubicBezTo>
                  <a:cubicBezTo>
                    <a:pt x="128" y="212"/>
                    <a:pt x="128" y="212"/>
                    <a:pt x="128" y="212"/>
                  </a:cubicBezTo>
                  <a:cubicBezTo>
                    <a:pt x="128" y="210"/>
                    <a:pt x="128" y="210"/>
                    <a:pt x="128" y="210"/>
                  </a:cubicBezTo>
                  <a:cubicBezTo>
                    <a:pt x="126" y="210"/>
                    <a:pt x="126" y="210"/>
                    <a:pt x="126" y="210"/>
                  </a:cubicBezTo>
                  <a:cubicBezTo>
                    <a:pt x="126" y="209"/>
                    <a:pt x="126" y="209"/>
                    <a:pt x="126" y="209"/>
                  </a:cubicBezTo>
                  <a:cubicBezTo>
                    <a:pt x="126" y="209"/>
                    <a:pt x="126" y="209"/>
                    <a:pt x="126" y="209"/>
                  </a:cubicBezTo>
                  <a:cubicBezTo>
                    <a:pt x="127" y="209"/>
                    <a:pt x="127" y="209"/>
                    <a:pt x="127" y="209"/>
                  </a:cubicBezTo>
                  <a:cubicBezTo>
                    <a:pt x="128" y="210"/>
                    <a:pt x="128" y="210"/>
                    <a:pt x="128" y="210"/>
                  </a:cubicBezTo>
                  <a:cubicBezTo>
                    <a:pt x="129" y="211"/>
                    <a:pt x="129" y="211"/>
                    <a:pt x="129" y="211"/>
                  </a:cubicBezTo>
                  <a:cubicBezTo>
                    <a:pt x="129" y="212"/>
                    <a:pt x="129" y="212"/>
                    <a:pt x="129" y="212"/>
                  </a:cubicBezTo>
                  <a:cubicBezTo>
                    <a:pt x="130" y="212"/>
                    <a:pt x="130" y="212"/>
                    <a:pt x="130" y="212"/>
                  </a:cubicBezTo>
                  <a:cubicBezTo>
                    <a:pt x="130" y="211"/>
                    <a:pt x="130" y="211"/>
                    <a:pt x="130" y="211"/>
                  </a:cubicBezTo>
                  <a:cubicBezTo>
                    <a:pt x="131" y="211"/>
                    <a:pt x="131" y="211"/>
                    <a:pt x="131" y="211"/>
                  </a:cubicBezTo>
                  <a:cubicBezTo>
                    <a:pt x="131" y="212"/>
                    <a:pt x="131" y="212"/>
                    <a:pt x="131" y="212"/>
                  </a:cubicBezTo>
                  <a:cubicBezTo>
                    <a:pt x="133" y="212"/>
                    <a:pt x="133" y="212"/>
                    <a:pt x="133" y="212"/>
                  </a:cubicBezTo>
                  <a:cubicBezTo>
                    <a:pt x="134" y="212"/>
                    <a:pt x="134" y="212"/>
                    <a:pt x="134" y="212"/>
                  </a:cubicBezTo>
                  <a:cubicBezTo>
                    <a:pt x="134" y="212"/>
                    <a:pt x="134" y="212"/>
                    <a:pt x="134" y="212"/>
                  </a:cubicBezTo>
                  <a:cubicBezTo>
                    <a:pt x="133" y="211"/>
                    <a:pt x="133" y="211"/>
                    <a:pt x="133" y="211"/>
                  </a:cubicBezTo>
                  <a:cubicBezTo>
                    <a:pt x="133" y="210"/>
                    <a:pt x="133" y="210"/>
                    <a:pt x="133" y="210"/>
                  </a:cubicBezTo>
                  <a:cubicBezTo>
                    <a:pt x="133" y="210"/>
                    <a:pt x="133" y="210"/>
                    <a:pt x="133" y="210"/>
                  </a:cubicBezTo>
                  <a:cubicBezTo>
                    <a:pt x="134" y="211"/>
                    <a:pt x="134" y="211"/>
                    <a:pt x="134" y="211"/>
                  </a:cubicBezTo>
                  <a:cubicBezTo>
                    <a:pt x="135" y="211"/>
                    <a:pt x="135" y="211"/>
                    <a:pt x="135" y="211"/>
                  </a:cubicBezTo>
                  <a:cubicBezTo>
                    <a:pt x="135" y="211"/>
                    <a:pt x="135" y="211"/>
                    <a:pt x="135" y="211"/>
                  </a:cubicBezTo>
                  <a:cubicBezTo>
                    <a:pt x="136" y="212"/>
                    <a:pt x="136" y="212"/>
                    <a:pt x="136" y="212"/>
                  </a:cubicBezTo>
                  <a:cubicBezTo>
                    <a:pt x="136" y="213"/>
                    <a:pt x="136" y="213"/>
                    <a:pt x="136" y="213"/>
                  </a:cubicBezTo>
                  <a:cubicBezTo>
                    <a:pt x="137" y="213"/>
                    <a:pt x="137" y="213"/>
                    <a:pt x="137" y="213"/>
                  </a:cubicBezTo>
                  <a:cubicBezTo>
                    <a:pt x="137" y="212"/>
                    <a:pt x="137" y="212"/>
                    <a:pt x="137" y="212"/>
                  </a:cubicBezTo>
                  <a:cubicBezTo>
                    <a:pt x="137" y="211"/>
                    <a:pt x="137" y="211"/>
                    <a:pt x="137" y="211"/>
                  </a:cubicBezTo>
                  <a:cubicBezTo>
                    <a:pt x="136" y="211"/>
                    <a:pt x="136" y="211"/>
                    <a:pt x="136" y="211"/>
                  </a:cubicBezTo>
                  <a:cubicBezTo>
                    <a:pt x="135" y="210"/>
                    <a:pt x="135" y="210"/>
                    <a:pt x="135" y="210"/>
                  </a:cubicBezTo>
                  <a:cubicBezTo>
                    <a:pt x="136" y="210"/>
                    <a:pt x="136" y="210"/>
                    <a:pt x="136" y="210"/>
                  </a:cubicBezTo>
                  <a:cubicBezTo>
                    <a:pt x="136" y="210"/>
                    <a:pt x="136" y="210"/>
                    <a:pt x="136" y="210"/>
                  </a:cubicBezTo>
                  <a:cubicBezTo>
                    <a:pt x="137" y="210"/>
                    <a:pt x="137" y="210"/>
                    <a:pt x="137" y="210"/>
                  </a:cubicBezTo>
                  <a:cubicBezTo>
                    <a:pt x="138" y="209"/>
                    <a:pt x="138" y="209"/>
                    <a:pt x="138" y="209"/>
                  </a:cubicBezTo>
                  <a:cubicBezTo>
                    <a:pt x="138" y="208"/>
                    <a:pt x="138" y="208"/>
                    <a:pt x="138" y="208"/>
                  </a:cubicBezTo>
                  <a:cubicBezTo>
                    <a:pt x="138" y="208"/>
                    <a:pt x="138" y="208"/>
                    <a:pt x="138" y="208"/>
                  </a:cubicBezTo>
                  <a:close/>
                  <a:moveTo>
                    <a:pt x="44" y="286"/>
                  </a:moveTo>
                  <a:cubicBezTo>
                    <a:pt x="43" y="285"/>
                    <a:pt x="43" y="285"/>
                    <a:pt x="43" y="285"/>
                  </a:cubicBezTo>
                  <a:cubicBezTo>
                    <a:pt x="43" y="284"/>
                    <a:pt x="43" y="284"/>
                    <a:pt x="43" y="284"/>
                  </a:cubicBezTo>
                  <a:cubicBezTo>
                    <a:pt x="43" y="284"/>
                    <a:pt x="43" y="284"/>
                    <a:pt x="43" y="284"/>
                  </a:cubicBezTo>
                  <a:cubicBezTo>
                    <a:pt x="42" y="284"/>
                    <a:pt x="42" y="284"/>
                    <a:pt x="42" y="284"/>
                  </a:cubicBezTo>
                  <a:cubicBezTo>
                    <a:pt x="42" y="284"/>
                    <a:pt x="42" y="284"/>
                    <a:pt x="42" y="284"/>
                  </a:cubicBezTo>
                  <a:cubicBezTo>
                    <a:pt x="42" y="285"/>
                    <a:pt x="42" y="285"/>
                    <a:pt x="42" y="285"/>
                  </a:cubicBezTo>
                  <a:cubicBezTo>
                    <a:pt x="43" y="286"/>
                    <a:pt x="43" y="286"/>
                    <a:pt x="43" y="286"/>
                  </a:cubicBezTo>
                  <a:cubicBezTo>
                    <a:pt x="43" y="287"/>
                    <a:pt x="43" y="287"/>
                    <a:pt x="43" y="287"/>
                  </a:cubicBezTo>
                  <a:cubicBezTo>
                    <a:pt x="43" y="287"/>
                    <a:pt x="43" y="287"/>
                    <a:pt x="43" y="287"/>
                  </a:cubicBezTo>
                  <a:cubicBezTo>
                    <a:pt x="44" y="286"/>
                    <a:pt x="44" y="286"/>
                    <a:pt x="44" y="286"/>
                  </a:cubicBezTo>
                  <a:close/>
                  <a:moveTo>
                    <a:pt x="76" y="265"/>
                  </a:moveTo>
                  <a:cubicBezTo>
                    <a:pt x="77" y="265"/>
                    <a:pt x="77" y="265"/>
                    <a:pt x="77" y="265"/>
                  </a:cubicBezTo>
                  <a:cubicBezTo>
                    <a:pt x="77" y="265"/>
                    <a:pt x="77" y="265"/>
                    <a:pt x="77" y="265"/>
                  </a:cubicBezTo>
                  <a:cubicBezTo>
                    <a:pt x="76" y="264"/>
                    <a:pt x="76" y="264"/>
                    <a:pt x="76" y="264"/>
                  </a:cubicBezTo>
                  <a:cubicBezTo>
                    <a:pt x="75" y="264"/>
                    <a:pt x="75" y="264"/>
                    <a:pt x="75" y="264"/>
                  </a:cubicBezTo>
                  <a:cubicBezTo>
                    <a:pt x="75" y="265"/>
                    <a:pt x="75" y="265"/>
                    <a:pt x="75" y="265"/>
                  </a:cubicBezTo>
                  <a:cubicBezTo>
                    <a:pt x="76" y="265"/>
                    <a:pt x="76" y="265"/>
                    <a:pt x="76" y="265"/>
                  </a:cubicBezTo>
                  <a:close/>
                  <a:moveTo>
                    <a:pt x="101" y="238"/>
                  </a:moveTo>
                  <a:cubicBezTo>
                    <a:pt x="103" y="238"/>
                    <a:pt x="103" y="238"/>
                    <a:pt x="103" y="238"/>
                  </a:cubicBezTo>
                  <a:cubicBezTo>
                    <a:pt x="104" y="237"/>
                    <a:pt x="104" y="237"/>
                    <a:pt x="104" y="237"/>
                  </a:cubicBezTo>
                  <a:cubicBezTo>
                    <a:pt x="105" y="235"/>
                    <a:pt x="105" y="235"/>
                    <a:pt x="105" y="235"/>
                  </a:cubicBezTo>
                  <a:cubicBezTo>
                    <a:pt x="105" y="233"/>
                    <a:pt x="105" y="233"/>
                    <a:pt x="105" y="233"/>
                  </a:cubicBezTo>
                  <a:cubicBezTo>
                    <a:pt x="106" y="232"/>
                    <a:pt x="106" y="232"/>
                    <a:pt x="106" y="232"/>
                  </a:cubicBezTo>
                  <a:cubicBezTo>
                    <a:pt x="107" y="233"/>
                    <a:pt x="107" y="233"/>
                    <a:pt x="107" y="233"/>
                  </a:cubicBezTo>
                  <a:cubicBezTo>
                    <a:pt x="106" y="235"/>
                    <a:pt x="106" y="235"/>
                    <a:pt x="106" y="235"/>
                  </a:cubicBezTo>
                  <a:cubicBezTo>
                    <a:pt x="107" y="233"/>
                    <a:pt x="107" y="233"/>
                    <a:pt x="107" y="233"/>
                  </a:cubicBezTo>
                  <a:cubicBezTo>
                    <a:pt x="107" y="232"/>
                    <a:pt x="107" y="232"/>
                    <a:pt x="107" y="232"/>
                  </a:cubicBezTo>
                  <a:cubicBezTo>
                    <a:pt x="106" y="231"/>
                    <a:pt x="106" y="231"/>
                    <a:pt x="106" y="231"/>
                  </a:cubicBezTo>
                  <a:cubicBezTo>
                    <a:pt x="101" y="229"/>
                    <a:pt x="101" y="229"/>
                    <a:pt x="101" y="229"/>
                  </a:cubicBezTo>
                  <a:cubicBezTo>
                    <a:pt x="99" y="228"/>
                    <a:pt x="99" y="228"/>
                    <a:pt x="99" y="228"/>
                  </a:cubicBezTo>
                  <a:cubicBezTo>
                    <a:pt x="98" y="229"/>
                    <a:pt x="98" y="229"/>
                    <a:pt x="98" y="229"/>
                  </a:cubicBezTo>
                  <a:cubicBezTo>
                    <a:pt x="97" y="232"/>
                    <a:pt x="97" y="232"/>
                    <a:pt x="97" y="232"/>
                  </a:cubicBezTo>
                  <a:cubicBezTo>
                    <a:pt x="97" y="235"/>
                    <a:pt x="97" y="235"/>
                    <a:pt x="97" y="235"/>
                  </a:cubicBezTo>
                  <a:cubicBezTo>
                    <a:pt x="98" y="236"/>
                    <a:pt x="98" y="236"/>
                    <a:pt x="98" y="236"/>
                  </a:cubicBezTo>
                  <a:cubicBezTo>
                    <a:pt x="98" y="238"/>
                    <a:pt x="98" y="238"/>
                    <a:pt x="98" y="238"/>
                  </a:cubicBezTo>
                  <a:cubicBezTo>
                    <a:pt x="99" y="238"/>
                    <a:pt x="99" y="238"/>
                    <a:pt x="99" y="238"/>
                  </a:cubicBezTo>
                  <a:cubicBezTo>
                    <a:pt x="100" y="238"/>
                    <a:pt x="100" y="238"/>
                    <a:pt x="100" y="238"/>
                  </a:cubicBezTo>
                  <a:cubicBezTo>
                    <a:pt x="99" y="239"/>
                    <a:pt x="99" y="239"/>
                    <a:pt x="99" y="239"/>
                  </a:cubicBezTo>
                  <a:cubicBezTo>
                    <a:pt x="100" y="239"/>
                    <a:pt x="100" y="239"/>
                    <a:pt x="100" y="239"/>
                  </a:cubicBezTo>
                  <a:cubicBezTo>
                    <a:pt x="101" y="238"/>
                    <a:pt x="101" y="238"/>
                    <a:pt x="101" y="238"/>
                  </a:cubicBezTo>
                  <a:close/>
                  <a:moveTo>
                    <a:pt x="113" y="240"/>
                  </a:moveTo>
                  <a:cubicBezTo>
                    <a:pt x="113" y="240"/>
                    <a:pt x="113" y="240"/>
                    <a:pt x="113" y="240"/>
                  </a:cubicBezTo>
                  <a:cubicBezTo>
                    <a:pt x="113" y="240"/>
                    <a:pt x="113" y="240"/>
                    <a:pt x="113" y="240"/>
                  </a:cubicBezTo>
                  <a:cubicBezTo>
                    <a:pt x="115" y="240"/>
                    <a:pt x="115" y="240"/>
                    <a:pt x="115" y="240"/>
                  </a:cubicBezTo>
                  <a:cubicBezTo>
                    <a:pt x="115" y="239"/>
                    <a:pt x="115" y="239"/>
                    <a:pt x="115" y="239"/>
                  </a:cubicBezTo>
                  <a:cubicBezTo>
                    <a:pt x="114" y="239"/>
                    <a:pt x="114" y="239"/>
                    <a:pt x="114" y="239"/>
                  </a:cubicBezTo>
                  <a:cubicBezTo>
                    <a:pt x="113" y="240"/>
                    <a:pt x="113" y="240"/>
                    <a:pt x="113" y="240"/>
                  </a:cubicBezTo>
                  <a:cubicBezTo>
                    <a:pt x="113" y="240"/>
                    <a:pt x="113" y="240"/>
                    <a:pt x="113" y="240"/>
                  </a:cubicBezTo>
                  <a:close/>
                  <a:moveTo>
                    <a:pt x="131" y="240"/>
                  </a:moveTo>
                  <a:cubicBezTo>
                    <a:pt x="131" y="241"/>
                    <a:pt x="131" y="241"/>
                    <a:pt x="131" y="241"/>
                  </a:cubicBezTo>
                  <a:cubicBezTo>
                    <a:pt x="132" y="239"/>
                    <a:pt x="132" y="239"/>
                    <a:pt x="132" y="239"/>
                  </a:cubicBezTo>
                  <a:cubicBezTo>
                    <a:pt x="132" y="239"/>
                    <a:pt x="132" y="239"/>
                    <a:pt x="132" y="239"/>
                  </a:cubicBezTo>
                  <a:cubicBezTo>
                    <a:pt x="131" y="239"/>
                    <a:pt x="131" y="239"/>
                    <a:pt x="131" y="239"/>
                  </a:cubicBezTo>
                  <a:cubicBezTo>
                    <a:pt x="131" y="240"/>
                    <a:pt x="131" y="240"/>
                    <a:pt x="131" y="240"/>
                  </a:cubicBezTo>
                  <a:cubicBezTo>
                    <a:pt x="131" y="240"/>
                    <a:pt x="131" y="240"/>
                    <a:pt x="131" y="240"/>
                  </a:cubicBezTo>
                  <a:close/>
                  <a:moveTo>
                    <a:pt x="128" y="240"/>
                  </a:moveTo>
                  <a:cubicBezTo>
                    <a:pt x="129" y="240"/>
                    <a:pt x="129" y="240"/>
                    <a:pt x="129" y="240"/>
                  </a:cubicBezTo>
                  <a:cubicBezTo>
                    <a:pt x="130" y="240"/>
                    <a:pt x="130" y="240"/>
                    <a:pt x="130" y="240"/>
                  </a:cubicBezTo>
                  <a:cubicBezTo>
                    <a:pt x="129" y="239"/>
                    <a:pt x="129" y="239"/>
                    <a:pt x="129" y="239"/>
                  </a:cubicBezTo>
                  <a:cubicBezTo>
                    <a:pt x="129" y="239"/>
                    <a:pt x="129" y="239"/>
                    <a:pt x="129" y="239"/>
                  </a:cubicBezTo>
                  <a:cubicBezTo>
                    <a:pt x="128" y="240"/>
                    <a:pt x="128" y="240"/>
                    <a:pt x="128" y="240"/>
                  </a:cubicBezTo>
                  <a:close/>
                  <a:moveTo>
                    <a:pt x="143" y="234"/>
                  </a:moveTo>
                  <a:cubicBezTo>
                    <a:pt x="144" y="234"/>
                    <a:pt x="144" y="234"/>
                    <a:pt x="144" y="234"/>
                  </a:cubicBezTo>
                  <a:cubicBezTo>
                    <a:pt x="144" y="234"/>
                    <a:pt x="144" y="234"/>
                    <a:pt x="144" y="234"/>
                  </a:cubicBezTo>
                  <a:cubicBezTo>
                    <a:pt x="146" y="233"/>
                    <a:pt x="146" y="233"/>
                    <a:pt x="146" y="233"/>
                  </a:cubicBezTo>
                  <a:cubicBezTo>
                    <a:pt x="147" y="233"/>
                    <a:pt x="147" y="233"/>
                    <a:pt x="147" y="233"/>
                  </a:cubicBezTo>
                  <a:cubicBezTo>
                    <a:pt x="146" y="232"/>
                    <a:pt x="146" y="232"/>
                    <a:pt x="146" y="232"/>
                  </a:cubicBezTo>
                  <a:cubicBezTo>
                    <a:pt x="144" y="233"/>
                    <a:pt x="144" y="233"/>
                    <a:pt x="144" y="233"/>
                  </a:cubicBezTo>
                  <a:cubicBezTo>
                    <a:pt x="143" y="234"/>
                    <a:pt x="143" y="234"/>
                    <a:pt x="143" y="234"/>
                  </a:cubicBezTo>
                  <a:close/>
                  <a:moveTo>
                    <a:pt x="137" y="233"/>
                  </a:moveTo>
                  <a:cubicBezTo>
                    <a:pt x="138" y="233"/>
                    <a:pt x="138" y="233"/>
                    <a:pt x="138" y="233"/>
                  </a:cubicBezTo>
                  <a:cubicBezTo>
                    <a:pt x="139" y="233"/>
                    <a:pt x="139" y="233"/>
                    <a:pt x="139" y="233"/>
                  </a:cubicBezTo>
                  <a:cubicBezTo>
                    <a:pt x="139" y="233"/>
                    <a:pt x="139" y="233"/>
                    <a:pt x="139" y="233"/>
                  </a:cubicBezTo>
                  <a:cubicBezTo>
                    <a:pt x="138" y="232"/>
                    <a:pt x="138" y="232"/>
                    <a:pt x="138" y="232"/>
                  </a:cubicBezTo>
                  <a:cubicBezTo>
                    <a:pt x="137" y="233"/>
                    <a:pt x="137" y="233"/>
                    <a:pt x="137" y="233"/>
                  </a:cubicBezTo>
                  <a:close/>
                  <a:moveTo>
                    <a:pt x="133" y="232"/>
                  </a:moveTo>
                  <a:cubicBezTo>
                    <a:pt x="134" y="233"/>
                    <a:pt x="134" y="233"/>
                    <a:pt x="134" y="233"/>
                  </a:cubicBezTo>
                  <a:cubicBezTo>
                    <a:pt x="135" y="233"/>
                    <a:pt x="135" y="233"/>
                    <a:pt x="135" y="233"/>
                  </a:cubicBezTo>
                  <a:cubicBezTo>
                    <a:pt x="136" y="234"/>
                    <a:pt x="136" y="234"/>
                    <a:pt x="136" y="234"/>
                  </a:cubicBezTo>
                  <a:cubicBezTo>
                    <a:pt x="135" y="232"/>
                    <a:pt x="135" y="232"/>
                    <a:pt x="135" y="232"/>
                  </a:cubicBezTo>
                  <a:cubicBezTo>
                    <a:pt x="134" y="232"/>
                    <a:pt x="134" y="232"/>
                    <a:pt x="134" y="232"/>
                  </a:cubicBezTo>
                  <a:cubicBezTo>
                    <a:pt x="133" y="232"/>
                    <a:pt x="133" y="232"/>
                    <a:pt x="133" y="232"/>
                  </a:cubicBezTo>
                  <a:close/>
                  <a:moveTo>
                    <a:pt x="131" y="233"/>
                  </a:moveTo>
                  <a:cubicBezTo>
                    <a:pt x="132" y="233"/>
                    <a:pt x="132" y="233"/>
                    <a:pt x="132" y="233"/>
                  </a:cubicBezTo>
                  <a:cubicBezTo>
                    <a:pt x="132" y="233"/>
                    <a:pt x="132" y="233"/>
                    <a:pt x="132" y="233"/>
                  </a:cubicBezTo>
                  <a:cubicBezTo>
                    <a:pt x="133" y="232"/>
                    <a:pt x="133" y="232"/>
                    <a:pt x="133" y="232"/>
                  </a:cubicBezTo>
                  <a:cubicBezTo>
                    <a:pt x="132" y="232"/>
                    <a:pt x="132" y="232"/>
                    <a:pt x="132" y="232"/>
                  </a:cubicBezTo>
                  <a:cubicBezTo>
                    <a:pt x="131" y="233"/>
                    <a:pt x="131" y="233"/>
                    <a:pt x="131" y="233"/>
                  </a:cubicBezTo>
                  <a:close/>
                  <a:moveTo>
                    <a:pt x="266" y="192"/>
                  </a:moveTo>
                  <a:cubicBezTo>
                    <a:pt x="266" y="193"/>
                    <a:pt x="266" y="193"/>
                    <a:pt x="266" y="193"/>
                  </a:cubicBezTo>
                  <a:cubicBezTo>
                    <a:pt x="266" y="194"/>
                    <a:pt x="266" y="194"/>
                    <a:pt x="266" y="194"/>
                  </a:cubicBezTo>
                  <a:cubicBezTo>
                    <a:pt x="267" y="193"/>
                    <a:pt x="267" y="193"/>
                    <a:pt x="267" y="193"/>
                  </a:cubicBezTo>
                  <a:cubicBezTo>
                    <a:pt x="266" y="192"/>
                    <a:pt x="266" y="192"/>
                    <a:pt x="266" y="192"/>
                  </a:cubicBezTo>
                  <a:cubicBezTo>
                    <a:pt x="266" y="192"/>
                    <a:pt x="266" y="192"/>
                    <a:pt x="266" y="192"/>
                  </a:cubicBezTo>
                  <a:close/>
                  <a:moveTo>
                    <a:pt x="263" y="188"/>
                  </a:moveTo>
                  <a:cubicBezTo>
                    <a:pt x="263" y="190"/>
                    <a:pt x="263" y="190"/>
                    <a:pt x="263" y="190"/>
                  </a:cubicBezTo>
                  <a:cubicBezTo>
                    <a:pt x="264" y="192"/>
                    <a:pt x="264" y="192"/>
                    <a:pt x="264" y="192"/>
                  </a:cubicBezTo>
                  <a:cubicBezTo>
                    <a:pt x="264" y="194"/>
                    <a:pt x="264" y="194"/>
                    <a:pt x="264" y="194"/>
                  </a:cubicBezTo>
                  <a:cubicBezTo>
                    <a:pt x="264" y="194"/>
                    <a:pt x="264" y="194"/>
                    <a:pt x="264" y="194"/>
                  </a:cubicBezTo>
                  <a:cubicBezTo>
                    <a:pt x="265" y="193"/>
                    <a:pt x="265" y="193"/>
                    <a:pt x="265" y="193"/>
                  </a:cubicBezTo>
                  <a:cubicBezTo>
                    <a:pt x="265" y="189"/>
                    <a:pt x="265" y="189"/>
                    <a:pt x="265" y="189"/>
                  </a:cubicBezTo>
                  <a:cubicBezTo>
                    <a:pt x="264" y="188"/>
                    <a:pt x="264" y="188"/>
                    <a:pt x="264" y="188"/>
                  </a:cubicBezTo>
                  <a:cubicBezTo>
                    <a:pt x="263" y="188"/>
                    <a:pt x="263" y="188"/>
                    <a:pt x="263" y="188"/>
                  </a:cubicBezTo>
                  <a:close/>
                  <a:moveTo>
                    <a:pt x="262" y="186"/>
                  </a:moveTo>
                  <a:cubicBezTo>
                    <a:pt x="262" y="187"/>
                    <a:pt x="262" y="187"/>
                    <a:pt x="262" y="187"/>
                  </a:cubicBezTo>
                  <a:cubicBezTo>
                    <a:pt x="263" y="187"/>
                    <a:pt x="263" y="187"/>
                    <a:pt x="263" y="187"/>
                  </a:cubicBezTo>
                  <a:cubicBezTo>
                    <a:pt x="263" y="186"/>
                    <a:pt x="263" y="186"/>
                    <a:pt x="263" y="186"/>
                  </a:cubicBezTo>
                  <a:cubicBezTo>
                    <a:pt x="262" y="185"/>
                    <a:pt x="262" y="185"/>
                    <a:pt x="262" y="185"/>
                  </a:cubicBezTo>
                  <a:cubicBezTo>
                    <a:pt x="262" y="186"/>
                    <a:pt x="262" y="186"/>
                    <a:pt x="262" y="186"/>
                  </a:cubicBezTo>
                  <a:close/>
                  <a:moveTo>
                    <a:pt x="147" y="223"/>
                  </a:moveTo>
                  <a:cubicBezTo>
                    <a:pt x="148" y="223"/>
                    <a:pt x="148" y="223"/>
                    <a:pt x="148" y="223"/>
                  </a:cubicBezTo>
                  <a:cubicBezTo>
                    <a:pt x="148" y="222"/>
                    <a:pt x="148" y="222"/>
                    <a:pt x="148" y="222"/>
                  </a:cubicBezTo>
                  <a:cubicBezTo>
                    <a:pt x="147" y="222"/>
                    <a:pt x="147" y="222"/>
                    <a:pt x="147" y="222"/>
                  </a:cubicBezTo>
                  <a:cubicBezTo>
                    <a:pt x="147" y="223"/>
                    <a:pt x="147" y="223"/>
                    <a:pt x="147" y="223"/>
                  </a:cubicBezTo>
                  <a:close/>
                  <a:moveTo>
                    <a:pt x="153" y="228"/>
                  </a:moveTo>
                  <a:cubicBezTo>
                    <a:pt x="153" y="228"/>
                    <a:pt x="154" y="228"/>
                    <a:pt x="154" y="228"/>
                  </a:cubicBezTo>
                  <a:cubicBezTo>
                    <a:pt x="153" y="228"/>
                    <a:pt x="153" y="228"/>
                    <a:pt x="153" y="228"/>
                  </a:cubicBezTo>
                  <a:cubicBezTo>
                    <a:pt x="153" y="228"/>
                    <a:pt x="153" y="228"/>
                    <a:pt x="153" y="228"/>
                  </a:cubicBezTo>
                  <a:close/>
                  <a:moveTo>
                    <a:pt x="152" y="227"/>
                  </a:moveTo>
                  <a:cubicBezTo>
                    <a:pt x="152" y="225"/>
                    <a:pt x="152" y="225"/>
                    <a:pt x="152" y="225"/>
                  </a:cubicBezTo>
                  <a:cubicBezTo>
                    <a:pt x="150" y="224"/>
                    <a:pt x="150" y="224"/>
                    <a:pt x="150" y="224"/>
                  </a:cubicBezTo>
                  <a:cubicBezTo>
                    <a:pt x="149" y="223"/>
                    <a:pt x="149" y="223"/>
                    <a:pt x="149" y="223"/>
                  </a:cubicBezTo>
                  <a:cubicBezTo>
                    <a:pt x="149" y="224"/>
                    <a:pt x="149" y="224"/>
                    <a:pt x="149" y="224"/>
                  </a:cubicBezTo>
                  <a:cubicBezTo>
                    <a:pt x="150" y="225"/>
                    <a:pt x="150" y="225"/>
                    <a:pt x="150" y="225"/>
                  </a:cubicBezTo>
                  <a:cubicBezTo>
                    <a:pt x="152" y="227"/>
                    <a:pt x="152" y="227"/>
                    <a:pt x="152" y="227"/>
                  </a:cubicBezTo>
                  <a:close/>
                  <a:moveTo>
                    <a:pt x="156" y="221"/>
                  </a:moveTo>
                  <a:cubicBezTo>
                    <a:pt x="156" y="219"/>
                    <a:pt x="156" y="219"/>
                    <a:pt x="156" y="219"/>
                  </a:cubicBezTo>
                  <a:cubicBezTo>
                    <a:pt x="156" y="217"/>
                    <a:pt x="156" y="217"/>
                    <a:pt x="156" y="217"/>
                  </a:cubicBezTo>
                  <a:cubicBezTo>
                    <a:pt x="154" y="216"/>
                    <a:pt x="154" y="216"/>
                    <a:pt x="154" y="216"/>
                  </a:cubicBezTo>
                  <a:cubicBezTo>
                    <a:pt x="152" y="214"/>
                    <a:pt x="152" y="214"/>
                    <a:pt x="152" y="214"/>
                  </a:cubicBezTo>
                  <a:cubicBezTo>
                    <a:pt x="151" y="214"/>
                    <a:pt x="151" y="214"/>
                    <a:pt x="151" y="214"/>
                  </a:cubicBezTo>
                  <a:cubicBezTo>
                    <a:pt x="149" y="213"/>
                    <a:pt x="149" y="213"/>
                    <a:pt x="149" y="213"/>
                  </a:cubicBezTo>
                  <a:cubicBezTo>
                    <a:pt x="148" y="212"/>
                    <a:pt x="148" y="212"/>
                    <a:pt x="148" y="212"/>
                  </a:cubicBezTo>
                  <a:cubicBezTo>
                    <a:pt x="148" y="211"/>
                    <a:pt x="148" y="211"/>
                    <a:pt x="148" y="211"/>
                  </a:cubicBezTo>
                  <a:cubicBezTo>
                    <a:pt x="146" y="210"/>
                    <a:pt x="146" y="210"/>
                    <a:pt x="146" y="210"/>
                  </a:cubicBezTo>
                  <a:cubicBezTo>
                    <a:pt x="145" y="210"/>
                    <a:pt x="145" y="210"/>
                    <a:pt x="145" y="210"/>
                  </a:cubicBezTo>
                  <a:cubicBezTo>
                    <a:pt x="145" y="210"/>
                    <a:pt x="145" y="210"/>
                    <a:pt x="145" y="210"/>
                  </a:cubicBezTo>
                  <a:cubicBezTo>
                    <a:pt x="145" y="211"/>
                    <a:pt x="145" y="211"/>
                    <a:pt x="145" y="211"/>
                  </a:cubicBezTo>
                  <a:cubicBezTo>
                    <a:pt x="144" y="212"/>
                    <a:pt x="144" y="212"/>
                    <a:pt x="144" y="212"/>
                  </a:cubicBezTo>
                  <a:cubicBezTo>
                    <a:pt x="145" y="213"/>
                    <a:pt x="145" y="213"/>
                    <a:pt x="145" y="213"/>
                  </a:cubicBezTo>
                  <a:cubicBezTo>
                    <a:pt x="146" y="213"/>
                    <a:pt x="146" y="213"/>
                    <a:pt x="146" y="213"/>
                  </a:cubicBezTo>
                  <a:cubicBezTo>
                    <a:pt x="145" y="214"/>
                    <a:pt x="145" y="214"/>
                    <a:pt x="145" y="214"/>
                  </a:cubicBezTo>
                  <a:cubicBezTo>
                    <a:pt x="145" y="214"/>
                    <a:pt x="145" y="214"/>
                    <a:pt x="145" y="214"/>
                  </a:cubicBezTo>
                  <a:cubicBezTo>
                    <a:pt x="144" y="213"/>
                    <a:pt x="144" y="213"/>
                    <a:pt x="144" y="213"/>
                  </a:cubicBezTo>
                  <a:cubicBezTo>
                    <a:pt x="143" y="213"/>
                    <a:pt x="143" y="213"/>
                    <a:pt x="143" y="213"/>
                  </a:cubicBezTo>
                  <a:cubicBezTo>
                    <a:pt x="144" y="214"/>
                    <a:pt x="144" y="214"/>
                    <a:pt x="144" y="214"/>
                  </a:cubicBezTo>
                  <a:cubicBezTo>
                    <a:pt x="146" y="217"/>
                    <a:pt x="146" y="217"/>
                    <a:pt x="146" y="217"/>
                  </a:cubicBezTo>
                  <a:cubicBezTo>
                    <a:pt x="147" y="217"/>
                    <a:pt x="147" y="217"/>
                    <a:pt x="147" y="217"/>
                  </a:cubicBezTo>
                  <a:cubicBezTo>
                    <a:pt x="148" y="219"/>
                    <a:pt x="148" y="219"/>
                    <a:pt x="148" y="219"/>
                  </a:cubicBezTo>
                  <a:cubicBezTo>
                    <a:pt x="149" y="219"/>
                    <a:pt x="149" y="219"/>
                    <a:pt x="149" y="219"/>
                  </a:cubicBezTo>
                  <a:cubicBezTo>
                    <a:pt x="149" y="217"/>
                    <a:pt x="149" y="217"/>
                    <a:pt x="149" y="217"/>
                  </a:cubicBezTo>
                  <a:cubicBezTo>
                    <a:pt x="150" y="218"/>
                    <a:pt x="150" y="218"/>
                    <a:pt x="150" y="218"/>
                  </a:cubicBezTo>
                  <a:cubicBezTo>
                    <a:pt x="151" y="217"/>
                    <a:pt x="151" y="217"/>
                    <a:pt x="151" y="217"/>
                  </a:cubicBezTo>
                  <a:cubicBezTo>
                    <a:pt x="151" y="218"/>
                    <a:pt x="151" y="218"/>
                    <a:pt x="151" y="218"/>
                  </a:cubicBezTo>
                  <a:cubicBezTo>
                    <a:pt x="151" y="220"/>
                    <a:pt x="151" y="220"/>
                    <a:pt x="151" y="220"/>
                  </a:cubicBezTo>
                  <a:cubicBezTo>
                    <a:pt x="151" y="220"/>
                    <a:pt x="151" y="220"/>
                    <a:pt x="151" y="220"/>
                  </a:cubicBezTo>
                  <a:cubicBezTo>
                    <a:pt x="152" y="221"/>
                    <a:pt x="152" y="221"/>
                    <a:pt x="152" y="221"/>
                  </a:cubicBezTo>
                  <a:cubicBezTo>
                    <a:pt x="154" y="221"/>
                    <a:pt x="154" y="221"/>
                    <a:pt x="154" y="221"/>
                  </a:cubicBezTo>
                  <a:cubicBezTo>
                    <a:pt x="154" y="220"/>
                    <a:pt x="154" y="220"/>
                    <a:pt x="154" y="220"/>
                  </a:cubicBezTo>
                  <a:cubicBezTo>
                    <a:pt x="156" y="221"/>
                    <a:pt x="156" y="221"/>
                    <a:pt x="156" y="221"/>
                  </a:cubicBezTo>
                  <a:close/>
                  <a:moveTo>
                    <a:pt x="185" y="167"/>
                  </a:moveTo>
                  <a:cubicBezTo>
                    <a:pt x="186" y="167"/>
                    <a:pt x="186" y="167"/>
                    <a:pt x="186" y="167"/>
                  </a:cubicBezTo>
                  <a:cubicBezTo>
                    <a:pt x="186" y="167"/>
                    <a:pt x="186" y="167"/>
                    <a:pt x="186" y="167"/>
                  </a:cubicBezTo>
                  <a:cubicBezTo>
                    <a:pt x="186" y="166"/>
                    <a:pt x="186" y="166"/>
                    <a:pt x="186" y="166"/>
                  </a:cubicBezTo>
                  <a:cubicBezTo>
                    <a:pt x="186" y="166"/>
                    <a:pt x="186" y="166"/>
                    <a:pt x="186" y="166"/>
                  </a:cubicBezTo>
                  <a:cubicBezTo>
                    <a:pt x="187" y="167"/>
                    <a:pt x="187" y="167"/>
                    <a:pt x="187" y="167"/>
                  </a:cubicBezTo>
                  <a:cubicBezTo>
                    <a:pt x="188" y="167"/>
                    <a:pt x="188" y="167"/>
                    <a:pt x="188" y="167"/>
                  </a:cubicBezTo>
                  <a:cubicBezTo>
                    <a:pt x="188" y="167"/>
                    <a:pt x="188" y="167"/>
                    <a:pt x="188" y="167"/>
                  </a:cubicBezTo>
                  <a:cubicBezTo>
                    <a:pt x="189" y="167"/>
                    <a:pt x="189" y="167"/>
                    <a:pt x="189" y="167"/>
                  </a:cubicBezTo>
                  <a:cubicBezTo>
                    <a:pt x="189" y="166"/>
                    <a:pt x="189" y="166"/>
                    <a:pt x="189" y="166"/>
                  </a:cubicBezTo>
                  <a:cubicBezTo>
                    <a:pt x="191" y="165"/>
                    <a:pt x="191" y="165"/>
                    <a:pt x="191" y="165"/>
                  </a:cubicBezTo>
                  <a:cubicBezTo>
                    <a:pt x="192" y="164"/>
                    <a:pt x="192" y="164"/>
                    <a:pt x="192" y="164"/>
                  </a:cubicBezTo>
                  <a:cubicBezTo>
                    <a:pt x="192" y="164"/>
                    <a:pt x="192" y="164"/>
                    <a:pt x="192" y="164"/>
                  </a:cubicBezTo>
                  <a:cubicBezTo>
                    <a:pt x="191" y="162"/>
                    <a:pt x="191" y="162"/>
                    <a:pt x="191" y="162"/>
                  </a:cubicBezTo>
                  <a:cubicBezTo>
                    <a:pt x="190" y="161"/>
                    <a:pt x="190" y="161"/>
                    <a:pt x="190" y="161"/>
                  </a:cubicBezTo>
                  <a:cubicBezTo>
                    <a:pt x="190" y="160"/>
                    <a:pt x="190" y="160"/>
                    <a:pt x="190" y="160"/>
                  </a:cubicBezTo>
                  <a:cubicBezTo>
                    <a:pt x="188" y="159"/>
                    <a:pt x="188" y="159"/>
                    <a:pt x="188" y="159"/>
                  </a:cubicBezTo>
                  <a:cubicBezTo>
                    <a:pt x="188" y="159"/>
                    <a:pt x="188" y="159"/>
                    <a:pt x="188" y="159"/>
                  </a:cubicBezTo>
                  <a:cubicBezTo>
                    <a:pt x="187" y="159"/>
                    <a:pt x="187" y="159"/>
                    <a:pt x="187" y="159"/>
                  </a:cubicBezTo>
                  <a:cubicBezTo>
                    <a:pt x="186" y="160"/>
                    <a:pt x="186" y="160"/>
                    <a:pt x="186" y="160"/>
                  </a:cubicBezTo>
                  <a:cubicBezTo>
                    <a:pt x="185" y="160"/>
                    <a:pt x="185" y="160"/>
                    <a:pt x="185" y="160"/>
                  </a:cubicBezTo>
                  <a:cubicBezTo>
                    <a:pt x="183" y="161"/>
                    <a:pt x="183" y="161"/>
                    <a:pt x="183" y="161"/>
                  </a:cubicBezTo>
                  <a:cubicBezTo>
                    <a:pt x="183" y="162"/>
                    <a:pt x="183" y="162"/>
                    <a:pt x="183" y="162"/>
                  </a:cubicBezTo>
                  <a:cubicBezTo>
                    <a:pt x="184" y="163"/>
                    <a:pt x="184" y="163"/>
                    <a:pt x="184" y="163"/>
                  </a:cubicBezTo>
                  <a:cubicBezTo>
                    <a:pt x="184" y="165"/>
                    <a:pt x="184" y="165"/>
                    <a:pt x="184" y="165"/>
                  </a:cubicBezTo>
                  <a:cubicBezTo>
                    <a:pt x="184" y="166"/>
                    <a:pt x="184" y="166"/>
                    <a:pt x="184" y="166"/>
                  </a:cubicBezTo>
                  <a:cubicBezTo>
                    <a:pt x="185" y="167"/>
                    <a:pt x="185" y="167"/>
                    <a:pt x="185" y="167"/>
                  </a:cubicBezTo>
                  <a:close/>
                  <a:moveTo>
                    <a:pt x="189" y="220"/>
                  </a:moveTo>
                  <a:cubicBezTo>
                    <a:pt x="189" y="220"/>
                    <a:pt x="189" y="221"/>
                    <a:pt x="189" y="221"/>
                  </a:cubicBezTo>
                  <a:cubicBezTo>
                    <a:pt x="190" y="221"/>
                    <a:pt x="190" y="221"/>
                    <a:pt x="190" y="221"/>
                  </a:cubicBezTo>
                  <a:cubicBezTo>
                    <a:pt x="191" y="220"/>
                    <a:pt x="191" y="220"/>
                    <a:pt x="191" y="220"/>
                  </a:cubicBezTo>
                  <a:cubicBezTo>
                    <a:pt x="191" y="219"/>
                    <a:pt x="191" y="219"/>
                    <a:pt x="191" y="219"/>
                  </a:cubicBezTo>
                  <a:cubicBezTo>
                    <a:pt x="190" y="218"/>
                    <a:pt x="190" y="218"/>
                    <a:pt x="190" y="218"/>
                  </a:cubicBezTo>
                  <a:cubicBezTo>
                    <a:pt x="189" y="219"/>
                    <a:pt x="189" y="219"/>
                    <a:pt x="189" y="219"/>
                  </a:cubicBezTo>
                  <a:cubicBezTo>
                    <a:pt x="189" y="219"/>
                    <a:pt x="189" y="219"/>
                    <a:pt x="189" y="219"/>
                  </a:cubicBezTo>
                  <a:cubicBezTo>
                    <a:pt x="189" y="220"/>
                    <a:pt x="189" y="220"/>
                    <a:pt x="189" y="220"/>
                  </a:cubicBezTo>
                  <a:close/>
                  <a:moveTo>
                    <a:pt x="213" y="250"/>
                  </a:moveTo>
                  <a:cubicBezTo>
                    <a:pt x="213" y="250"/>
                    <a:pt x="213" y="250"/>
                    <a:pt x="213" y="250"/>
                  </a:cubicBezTo>
                  <a:cubicBezTo>
                    <a:pt x="214" y="251"/>
                    <a:pt x="214" y="251"/>
                    <a:pt x="214" y="251"/>
                  </a:cubicBezTo>
                  <a:cubicBezTo>
                    <a:pt x="214" y="251"/>
                    <a:pt x="214" y="251"/>
                    <a:pt x="214" y="251"/>
                  </a:cubicBezTo>
                  <a:cubicBezTo>
                    <a:pt x="215" y="252"/>
                    <a:pt x="215" y="252"/>
                    <a:pt x="215" y="252"/>
                  </a:cubicBezTo>
                  <a:cubicBezTo>
                    <a:pt x="216" y="252"/>
                    <a:pt x="216" y="252"/>
                    <a:pt x="216" y="252"/>
                  </a:cubicBezTo>
                  <a:cubicBezTo>
                    <a:pt x="217" y="251"/>
                    <a:pt x="217" y="251"/>
                    <a:pt x="217" y="251"/>
                  </a:cubicBezTo>
                  <a:cubicBezTo>
                    <a:pt x="216" y="250"/>
                    <a:pt x="216" y="250"/>
                    <a:pt x="216" y="250"/>
                  </a:cubicBezTo>
                  <a:cubicBezTo>
                    <a:pt x="215" y="250"/>
                    <a:pt x="215" y="250"/>
                    <a:pt x="215" y="250"/>
                  </a:cubicBezTo>
                  <a:cubicBezTo>
                    <a:pt x="214" y="250"/>
                    <a:pt x="214" y="250"/>
                    <a:pt x="214" y="250"/>
                  </a:cubicBezTo>
                  <a:cubicBezTo>
                    <a:pt x="214" y="250"/>
                    <a:pt x="214" y="250"/>
                    <a:pt x="214" y="250"/>
                  </a:cubicBezTo>
                  <a:cubicBezTo>
                    <a:pt x="213" y="250"/>
                    <a:pt x="213" y="250"/>
                    <a:pt x="213" y="250"/>
                  </a:cubicBezTo>
                  <a:close/>
                  <a:moveTo>
                    <a:pt x="208" y="166"/>
                  </a:moveTo>
                  <a:cubicBezTo>
                    <a:pt x="208" y="165"/>
                    <a:pt x="208" y="165"/>
                    <a:pt x="208" y="165"/>
                  </a:cubicBezTo>
                  <a:cubicBezTo>
                    <a:pt x="208" y="165"/>
                    <a:pt x="208" y="165"/>
                    <a:pt x="208" y="165"/>
                  </a:cubicBezTo>
                  <a:cubicBezTo>
                    <a:pt x="208" y="164"/>
                    <a:pt x="208" y="164"/>
                    <a:pt x="208" y="164"/>
                  </a:cubicBezTo>
                  <a:cubicBezTo>
                    <a:pt x="208" y="163"/>
                    <a:pt x="208" y="163"/>
                    <a:pt x="208" y="163"/>
                  </a:cubicBezTo>
                  <a:cubicBezTo>
                    <a:pt x="208" y="162"/>
                    <a:pt x="208" y="162"/>
                    <a:pt x="208" y="162"/>
                  </a:cubicBezTo>
                  <a:cubicBezTo>
                    <a:pt x="207" y="162"/>
                    <a:pt x="207" y="162"/>
                    <a:pt x="207" y="162"/>
                  </a:cubicBezTo>
                  <a:cubicBezTo>
                    <a:pt x="206" y="162"/>
                    <a:pt x="206" y="162"/>
                    <a:pt x="206" y="162"/>
                  </a:cubicBezTo>
                  <a:cubicBezTo>
                    <a:pt x="205" y="165"/>
                    <a:pt x="205" y="165"/>
                    <a:pt x="205" y="165"/>
                  </a:cubicBezTo>
                  <a:cubicBezTo>
                    <a:pt x="206" y="166"/>
                    <a:pt x="206" y="166"/>
                    <a:pt x="206" y="166"/>
                  </a:cubicBezTo>
                  <a:cubicBezTo>
                    <a:pt x="207" y="166"/>
                    <a:pt x="207" y="166"/>
                    <a:pt x="207" y="166"/>
                  </a:cubicBezTo>
                  <a:cubicBezTo>
                    <a:pt x="208" y="166"/>
                    <a:pt x="208" y="166"/>
                    <a:pt x="208" y="166"/>
                  </a:cubicBezTo>
                  <a:cubicBezTo>
                    <a:pt x="208" y="166"/>
                    <a:pt x="208" y="166"/>
                    <a:pt x="208" y="166"/>
                  </a:cubicBezTo>
                  <a:close/>
                  <a:moveTo>
                    <a:pt x="206" y="157"/>
                  </a:moveTo>
                  <a:cubicBezTo>
                    <a:pt x="207" y="156"/>
                    <a:pt x="207" y="156"/>
                    <a:pt x="207" y="156"/>
                  </a:cubicBezTo>
                  <a:cubicBezTo>
                    <a:pt x="208" y="157"/>
                    <a:pt x="208" y="157"/>
                    <a:pt x="208" y="157"/>
                  </a:cubicBezTo>
                  <a:cubicBezTo>
                    <a:pt x="209" y="156"/>
                    <a:pt x="209" y="156"/>
                    <a:pt x="209" y="156"/>
                  </a:cubicBezTo>
                  <a:cubicBezTo>
                    <a:pt x="209" y="155"/>
                    <a:pt x="209" y="155"/>
                    <a:pt x="209" y="155"/>
                  </a:cubicBezTo>
                  <a:cubicBezTo>
                    <a:pt x="209" y="154"/>
                    <a:pt x="209" y="154"/>
                    <a:pt x="209" y="154"/>
                  </a:cubicBezTo>
                  <a:cubicBezTo>
                    <a:pt x="210" y="154"/>
                    <a:pt x="210" y="154"/>
                    <a:pt x="210" y="154"/>
                  </a:cubicBezTo>
                  <a:cubicBezTo>
                    <a:pt x="210" y="154"/>
                    <a:pt x="210" y="154"/>
                    <a:pt x="210" y="154"/>
                  </a:cubicBezTo>
                  <a:cubicBezTo>
                    <a:pt x="209" y="154"/>
                    <a:pt x="209" y="154"/>
                    <a:pt x="209" y="154"/>
                  </a:cubicBezTo>
                  <a:cubicBezTo>
                    <a:pt x="207" y="155"/>
                    <a:pt x="207" y="155"/>
                    <a:pt x="207" y="155"/>
                  </a:cubicBezTo>
                  <a:cubicBezTo>
                    <a:pt x="206" y="156"/>
                    <a:pt x="206" y="156"/>
                    <a:pt x="206" y="156"/>
                  </a:cubicBezTo>
                  <a:cubicBezTo>
                    <a:pt x="206" y="157"/>
                    <a:pt x="206" y="157"/>
                    <a:pt x="206" y="157"/>
                  </a:cubicBezTo>
                  <a:close/>
                  <a:moveTo>
                    <a:pt x="212" y="159"/>
                  </a:moveTo>
                  <a:cubicBezTo>
                    <a:pt x="213" y="160"/>
                    <a:pt x="213" y="160"/>
                    <a:pt x="213" y="160"/>
                  </a:cubicBezTo>
                  <a:cubicBezTo>
                    <a:pt x="215" y="160"/>
                    <a:pt x="215" y="160"/>
                    <a:pt x="215" y="160"/>
                  </a:cubicBezTo>
                  <a:cubicBezTo>
                    <a:pt x="216" y="160"/>
                    <a:pt x="216" y="160"/>
                    <a:pt x="216" y="160"/>
                  </a:cubicBezTo>
                  <a:cubicBezTo>
                    <a:pt x="215" y="159"/>
                    <a:pt x="215" y="159"/>
                    <a:pt x="215" y="159"/>
                  </a:cubicBezTo>
                  <a:cubicBezTo>
                    <a:pt x="214" y="159"/>
                    <a:pt x="214" y="159"/>
                    <a:pt x="214" y="159"/>
                  </a:cubicBezTo>
                  <a:cubicBezTo>
                    <a:pt x="212" y="159"/>
                    <a:pt x="212" y="159"/>
                    <a:pt x="212" y="159"/>
                  </a:cubicBezTo>
                  <a:cubicBezTo>
                    <a:pt x="212" y="159"/>
                    <a:pt x="212" y="159"/>
                    <a:pt x="212" y="159"/>
                  </a:cubicBezTo>
                  <a:close/>
                  <a:moveTo>
                    <a:pt x="224" y="168"/>
                  </a:moveTo>
                  <a:cubicBezTo>
                    <a:pt x="224" y="169"/>
                    <a:pt x="224" y="169"/>
                    <a:pt x="224" y="169"/>
                  </a:cubicBezTo>
                  <a:cubicBezTo>
                    <a:pt x="223" y="170"/>
                    <a:pt x="223" y="170"/>
                    <a:pt x="223" y="170"/>
                  </a:cubicBezTo>
                  <a:cubicBezTo>
                    <a:pt x="222" y="171"/>
                    <a:pt x="222" y="171"/>
                    <a:pt x="222" y="171"/>
                  </a:cubicBezTo>
                  <a:cubicBezTo>
                    <a:pt x="222" y="172"/>
                    <a:pt x="222" y="172"/>
                    <a:pt x="222" y="172"/>
                  </a:cubicBezTo>
                  <a:cubicBezTo>
                    <a:pt x="223" y="173"/>
                    <a:pt x="223" y="173"/>
                    <a:pt x="223" y="173"/>
                  </a:cubicBezTo>
                  <a:cubicBezTo>
                    <a:pt x="224" y="173"/>
                    <a:pt x="224" y="173"/>
                    <a:pt x="224" y="173"/>
                  </a:cubicBezTo>
                  <a:cubicBezTo>
                    <a:pt x="225" y="171"/>
                    <a:pt x="225" y="171"/>
                    <a:pt x="225" y="171"/>
                  </a:cubicBezTo>
                  <a:cubicBezTo>
                    <a:pt x="226" y="171"/>
                    <a:pt x="226" y="171"/>
                    <a:pt x="226" y="171"/>
                  </a:cubicBezTo>
                  <a:cubicBezTo>
                    <a:pt x="226" y="170"/>
                    <a:pt x="226" y="170"/>
                    <a:pt x="226" y="170"/>
                  </a:cubicBezTo>
                  <a:cubicBezTo>
                    <a:pt x="227" y="169"/>
                    <a:pt x="227" y="169"/>
                    <a:pt x="227" y="169"/>
                  </a:cubicBezTo>
                  <a:cubicBezTo>
                    <a:pt x="229" y="168"/>
                    <a:pt x="229" y="168"/>
                    <a:pt x="229" y="168"/>
                  </a:cubicBezTo>
                  <a:cubicBezTo>
                    <a:pt x="228" y="167"/>
                    <a:pt x="228" y="167"/>
                    <a:pt x="228" y="167"/>
                  </a:cubicBezTo>
                  <a:cubicBezTo>
                    <a:pt x="228" y="166"/>
                    <a:pt x="228" y="166"/>
                    <a:pt x="228" y="166"/>
                  </a:cubicBezTo>
                  <a:cubicBezTo>
                    <a:pt x="227" y="166"/>
                    <a:pt x="227" y="166"/>
                    <a:pt x="227" y="166"/>
                  </a:cubicBezTo>
                  <a:cubicBezTo>
                    <a:pt x="225" y="167"/>
                    <a:pt x="225" y="167"/>
                    <a:pt x="225" y="167"/>
                  </a:cubicBezTo>
                  <a:cubicBezTo>
                    <a:pt x="224" y="168"/>
                    <a:pt x="224" y="168"/>
                    <a:pt x="224" y="168"/>
                  </a:cubicBezTo>
                  <a:close/>
                  <a:moveTo>
                    <a:pt x="228" y="156"/>
                  </a:moveTo>
                  <a:cubicBezTo>
                    <a:pt x="227" y="158"/>
                    <a:pt x="227" y="158"/>
                    <a:pt x="227" y="158"/>
                  </a:cubicBezTo>
                  <a:cubicBezTo>
                    <a:pt x="227" y="160"/>
                    <a:pt x="227" y="160"/>
                    <a:pt x="227" y="160"/>
                  </a:cubicBezTo>
                  <a:cubicBezTo>
                    <a:pt x="226" y="161"/>
                    <a:pt x="226" y="161"/>
                    <a:pt x="226" y="161"/>
                  </a:cubicBezTo>
                  <a:cubicBezTo>
                    <a:pt x="226" y="162"/>
                    <a:pt x="226" y="162"/>
                    <a:pt x="226" y="162"/>
                  </a:cubicBezTo>
                  <a:cubicBezTo>
                    <a:pt x="228" y="162"/>
                    <a:pt x="228" y="162"/>
                    <a:pt x="228" y="162"/>
                  </a:cubicBezTo>
                  <a:cubicBezTo>
                    <a:pt x="228" y="163"/>
                    <a:pt x="228" y="163"/>
                    <a:pt x="228" y="163"/>
                  </a:cubicBezTo>
                  <a:cubicBezTo>
                    <a:pt x="230" y="163"/>
                    <a:pt x="230" y="163"/>
                    <a:pt x="230" y="163"/>
                  </a:cubicBezTo>
                  <a:cubicBezTo>
                    <a:pt x="231" y="164"/>
                    <a:pt x="231" y="164"/>
                    <a:pt x="231" y="164"/>
                  </a:cubicBezTo>
                  <a:cubicBezTo>
                    <a:pt x="232" y="163"/>
                    <a:pt x="232" y="163"/>
                    <a:pt x="232" y="163"/>
                  </a:cubicBezTo>
                  <a:cubicBezTo>
                    <a:pt x="232" y="163"/>
                    <a:pt x="232" y="163"/>
                    <a:pt x="232" y="163"/>
                  </a:cubicBezTo>
                  <a:cubicBezTo>
                    <a:pt x="231" y="161"/>
                    <a:pt x="231" y="161"/>
                    <a:pt x="231" y="161"/>
                  </a:cubicBezTo>
                  <a:cubicBezTo>
                    <a:pt x="230" y="159"/>
                    <a:pt x="230" y="159"/>
                    <a:pt x="230" y="159"/>
                  </a:cubicBezTo>
                  <a:cubicBezTo>
                    <a:pt x="229" y="158"/>
                    <a:pt x="229" y="158"/>
                    <a:pt x="229" y="158"/>
                  </a:cubicBezTo>
                  <a:cubicBezTo>
                    <a:pt x="228" y="156"/>
                    <a:pt x="228" y="156"/>
                    <a:pt x="228" y="156"/>
                  </a:cubicBezTo>
                  <a:close/>
                  <a:moveTo>
                    <a:pt x="220" y="135"/>
                  </a:moveTo>
                  <a:cubicBezTo>
                    <a:pt x="219" y="134"/>
                    <a:pt x="219" y="134"/>
                    <a:pt x="219" y="134"/>
                  </a:cubicBezTo>
                  <a:cubicBezTo>
                    <a:pt x="220" y="134"/>
                    <a:pt x="220" y="134"/>
                    <a:pt x="220" y="134"/>
                  </a:cubicBezTo>
                  <a:cubicBezTo>
                    <a:pt x="219" y="133"/>
                    <a:pt x="219" y="133"/>
                    <a:pt x="219" y="133"/>
                  </a:cubicBezTo>
                  <a:cubicBezTo>
                    <a:pt x="217" y="133"/>
                    <a:pt x="217" y="133"/>
                    <a:pt x="217" y="133"/>
                  </a:cubicBezTo>
                  <a:cubicBezTo>
                    <a:pt x="217" y="134"/>
                    <a:pt x="217" y="134"/>
                    <a:pt x="217" y="134"/>
                  </a:cubicBezTo>
                  <a:cubicBezTo>
                    <a:pt x="218" y="134"/>
                    <a:pt x="218" y="134"/>
                    <a:pt x="218" y="134"/>
                  </a:cubicBezTo>
                  <a:cubicBezTo>
                    <a:pt x="218" y="135"/>
                    <a:pt x="218" y="135"/>
                    <a:pt x="218" y="135"/>
                  </a:cubicBezTo>
                  <a:cubicBezTo>
                    <a:pt x="219" y="136"/>
                    <a:pt x="219" y="136"/>
                    <a:pt x="219" y="136"/>
                  </a:cubicBezTo>
                  <a:cubicBezTo>
                    <a:pt x="220" y="135"/>
                    <a:pt x="220" y="135"/>
                    <a:pt x="220" y="135"/>
                  </a:cubicBezTo>
                  <a:close/>
                  <a:moveTo>
                    <a:pt x="224" y="120"/>
                  </a:moveTo>
                  <a:cubicBezTo>
                    <a:pt x="223" y="119"/>
                    <a:pt x="223" y="119"/>
                    <a:pt x="223" y="119"/>
                  </a:cubicBezTo>
                  <a:cubicBezTo>
                    <a:pt x="222" y="119"/>
                    <a:pt x="222" y="119"/>
                    <a:pt x="222" y="119"/>
                  </a:cubicBezTo>
                  <a:cubicBezTo>
                    <a:pt x="223" y="121"/>
                    <a:pt x="223" y="121"/>
                    <a:pt x="223" y="121"/>
                  </a:cubicBezTo>
                  <a:cubicBezTo>
                    <a:pt x="223" y="121"/>
                    <a:pt x="223" y="121"/>
                    <a:pt x="223" y="121"/>
                  </a:cubicBezTo>
                  <a:cubicBezTo>
                    <a:pt x="224" y="121"/>
                    <a:pt x="224" y="121"/>
                    <a:pt x="224" y="121"/>
                  </a:cubicBezTo>
                  <a:cubicBezTo>
                    <a:pt x="225" y="121"/>
                    <a:pt x="225" y="121"/>
                    <a:pt x="225" y="121"/>
                  </a:cubicBezTo>
                  <a:cubicBezTo>
                    <a:pt x="225" y="123"/>
                    <a:pt x="225" y="123"/>
                    <a:pt x="225" y="123"/>
                  </a:cubicBezTo>
                  <a:cubicBezTo>
                    <a:pt x="225" y="123"/>
                    <a:pt x="225" y="123"/>
                    <a:pt x="225" y="123"/>
                  </a:cubicBezTo>
                  <a:cubicBezTo>
                    <a:pt x="225" y="122"/>
                    <a:pt x="225" y="122"/>
                    <a:pt x="225" y="122"/>
                  </a:cubicBezTo>
                  <a:cubicBezTo>
                    <a:pt x="225" y="121"/>
                    <a:pt x="225" y="121"/>
                    <a:pt x="225" y="121"/>
                  </a:cubicBezTo>
                  <a:cubicBezTo>
                    <a:pt x="226" y="120"/>
                    <a:pt x="226" y="120"/>
                    <a:pt x="226" y="120"/>
                  </a:cubicBezTo>
                  <a:cubicBezTo>
                    <a:pt x="226" y="119"/>
                    <a:pt x="226" y="119"/>
                    <a:pt x="226" y="119"/>
                  </a:cubicBezTo>
                  <a:cubicBezTo>
                    <a:pt x="225" y="119"/>
                    <a:pt x="225" y="119"/>
                    <a:pt x="225" y="119"/>
                  </a:cubicBezTo>
                  <a:cubicBezTo>
                    <a:pt x="225" y="118"/>
                    <a:pt x="225" y="118"/>
                    <a:pt x="225" y="118"/>
                  </a:cubicBezTo>
                  <a:cubicBezTo>
                    <a:pt x="225" y="117"/>
                    <a:pt x="225" y="117"/>
                    <a:pt x="225" y="117"/>
                  </a:cubicBezTo>
                  <a:cubicBezTo>
                    <a:pt x="224" y="117"/>
                    <a:pt x="224" y="117"/>
                    <a:pt x="224" y="117"/>
                  </a:cubicBezTo>
                  <a:cubicBezTo>
                    <a:pt x="223" y="117"/>
                    <a:pt x="223" y="117"/>
                    <a:pt x="223" y="117"/>
                  </a:cubicBezTo>
                  <a:cubicBezTo>
                    <a:pt x="223" y="118"/>
                    <a:pt x="223" y="118"/>
                    <a:pt x="223" y="118"/>
                  </a:cubicBezTo>
                  <a:cubicBezTo>
                    <a:pt x="224" y="119"/>
                    <a:pt x="224" y="119"/>
                    <a:pt x="224" y="119"/>
                  </a:cubicBezTo>
                  <a:cubicBezTo>
                    <a:pt x="224" y="120"/>
                    <a:pt x="224" y="120"/>
                    <a:pt x="224" y="120"/>
                  </a:cubicBezTo>
                  <a:close/>
                  <a:moveTo>
                    <a:pt x="222" y="112"/>
                  </a:moveTo>
                  <a:cubicBezTo>
                    <a:pt x="220" y="112"/>
                    <a:pt x="220" y="112"/>
                    <a:pt x="220" y="112"/>
                  </a:cubicBezTo>
                  <a:cubicBezTo>
                    <a:pt x="220" y="111"/>
                    <a:pt x="220" y="111"/>
                    <a:pt x="220" y="111"/>
                  </a:cubicBezTo>
                  <a:cubicBezTo>
                    <a:pt x="219" y="111"/>
                    <a:pt x="219" y="111"/>
                    <a:pt x="219" y="111"/>
                  </a:cubicBezTo>
                  <a:cubicBezTo>
                    <a:pt x="218" y="111"/>
                    <a:pt x="218" y="111"/>
                    <a:pt x="218" y="111"/>
                  </a:cubicBezTo>
                  <a:cubicBezTo>
                    <a:pt x="218" y="112"/>
                    <a:pt x="218" y="112"/>
                    <a:pt x="218" y="112"/>
                  </a:cubicBezTo>
                  <a:cubicBezTo>
                    <a:pt x="220" y="113"/>
                    <a:pt x="220" y="113"/>
                    <a:pt x="220" y="113"/>
                  </a:cubicBezTo>
                  <a:cubicBezTo>
                    <a:pt x="221" y="113"/>
                    <a:pt x="221" y="113"/>
                    <a:pt x="221" y="113"/>
                  </a:cubicBezTo>
                  <a:cubicBezTo>
                    <a:pt x="222" y="112"/>
                    <a:pt x="222" y="112"/>
                    <a:pt x="222" y="112"/>
                  </a:cubicBezTo>
                  <a:close/>
                  <a:moveTo>
                    <a:pt x="222" y="111"/>
                  </a:moveTo>
                  <a:cubicBezTo>
                    <a:pt x="222" y="111"/>
                    <a:pt x="222" y="111"/>
                    <a:pt x="222" y="111"/>
                  </a:cubicBezTo>
                  <a:cubicBezTo>
                    <a:pt x="224" y="111"/>
                    <a:pt x="224" y="111"/>
                    <a:pt x="224" y="111"/>
                  </a:cubicBezTo>
                  <a:cubicBezTo>
                    <a:pt x="225" y="111"/>
                    <a:pt x="225" y="111"/>
                    <a:pt x="225" y="111"/>
                  </a:cubicBezTo>
                  <a:cubicBezTo>
                    <a:pt x="226" y="111"/>
                    <a:pt x="226" y="111"/>
                    <a:pt x="226" y="111"/>
                  </a:cubicBezTo>
                  <a:cubicBezTo>
                    <a:pt x="226" y="110"/>
                    <a:pt x="226" y="110"/>
                    <a:pt x="226" y="110"/>
                  </a:cubicBezTo>
                  <a:cubicBezTo>
                    <a:pt x="224" y="110"/>
                    <a:pt x="224" y="110"/>
                    <a:pt x="224" y="110"/>
                  </a:cubicBezTo>
                  <a:cubicBezTo>
                    <a:pt x="223" y="109"/>
                    <a:pt x="223" y="109"/>
                    <a:pt x="223" y="109"/>
                  </a:cubicBezTo>
                  <a:cubicBezTo>
                    <a:pt x="222" y="110"/>
                    <a:pt x="222" y="110"/>
                    <a:pt x="222" y="110"/>
                  </a:cubicBezTo>
                  <a:cubicBezTo>
                    <a:pt x="222" y="111"/>
                    <a:pt x="222" y="111"/>
                    <a:pt x="222" y="111"/>
                  </a:cubicBezTo>
                  <a:close/>
                  <a:moveTo>
                    <a:pt x="236" y="141"/>
                  </a:moveTo>
                  <a:cubicBezTo>
                    <a:pt x="237" y="140"/>
                    <a:pt x="237" y="140"/>
                    <a:pt x="237" y="140"/>
                  </a:cubicBezTo>
                  <a:cubicBezTo>
                    <a:pt x="236" y="139"/>
                    <a:pt x="236" y="139"/>
                    <a:pt x="236" y="139"/>
                  </a:cubicBezTo>
                  <a:cubicBezTo>
                    <a:pt x="235" y="139"/>
                    <a:pt x="235" y="139"/>
                    <a:pt x="235" y="139"/>
                  </a:cubicBezTo>
                  <a:cubicBezTo>
                    <a:pt x="235" y="140"/>
                    <a:pt x="235" y="140"/>
                    <a:pt x="235" y="140"/>
                  </a:cubicBezTo>
                  <a:cubicBezTo>
                    <a:pt x="235" y="141"/>
                    <a:pt x="235" y="141"/>
                    <a:pt x="235" y="141"/>
                  </a:cubicBezTo>
                  <a:cubicBezTo>
                    <a:pt x="236" y="141"/>
                    <a:pt x="236" y="141"/>
                    <a:pt x="236" y="141"/>
                  </a:cubicBezTo>
                  <a:close/>
                  <a:moveTo>
                    <a:pt x="240" y="140"/>
                  </a:moveTo>
                  <a:cubicBezTo>
                    <a:pt x="241" y="139"/>
                    <a:pt x="241" y="139"/>
                    <a:pt x="241" y="139"/>
                  </a:cubicBezTo>
                  <a:cubicBezTo>
                    <a:pt x="241" y="139"/>
                    <a:pt x="241" y="139"/>
                    <a:pt x="241" y="139"/>
                  </a:cubicBezTo>
                  <a:cubicBezTo>
                    <a:pt x="239" y="138"/>
                    <a:pt x="239" y="138"/>
                    <a:pt x="239" y="138"/>
                  </a:cubicBezTo>
                  <a:cubicBezTo>
                    <a:pt x="239" y="139"/>
                    <a:pt x="239" y="139"/>
                    <a:pt x="239" y="139"/>
                  </a:cubicBezTo>
                  <a:cubicBezTo>
                    <a:pt x="238" y="139"/>
                    <a:pt x="238" y="139"/>
                    <a:pt x="238" y="139"/>
                  </a:cubicBezTo>
                  <a:cubicBezTo>
                    <a:pt x="238" y="140"/>
                    <a:pt x="238" y="140"/>
                    <a:pt x="238" y="140"/>
                  </a:cubicBezTo>
                  <a:cubicBezTo>
                    <a:pt x="240" y="140"/>
                    <a:pt x="240" y="140"/>
                    <a:pt x="240" y="140"/>
                  </a:cubicBezTo>
                  <a:close/>
                  <a:moveTo>
                    <a:pt x="245" y="141"/>
                  </a:moveTo>
                  <a:cubicBezTo>
                    <a:pt x="246" y="141"/>
                    <a:pt x="246" y="141"/>
                    <a:pt x="246" y="141"/>
                  </a:cubicBezTo>
                  <a:cubicBezTo>
                    <a:pt x="245" y="140"/>
                    <a:pt x="245" y="140"/>
                    <a:pt x="245" y="140"/>
                  </a:cubicBezTo>
                  <a:cubicBezTo>
                    <a:pt x="243" y="141"/>
                    <a:pt x="243" y="141"/>
                    <a:pt x="243" y="141"/>
                  </a:cubicBezTo>
                  <a:cubicBezTo>
                    <a:pt x="244" y="141"/>
                    <a:pt x="244" y="141"/>
                    <a:pt x="244" y="141"/>
                  </a:cubicBezTo>
                  <a:cubicBezTo>
                    <a:pt x="245" y="141"/>
                    <a:pt x="245" y="141"/>
                    <a:pt x="245" y="141"/>
                  </a:cubicBezTo>
                  <a:close/>
                  <a:moveTo>
                    <a:pt x="254" y="138"/>
                  </a:moveTo>
                  <a:cubicBezTo>
                    <a:pt x="255" y="140"/>
                    <a:pt x="255" y="140"/>
                    <a:pt x="255" y="140"/>
                  </a:cubicBezTo>
                  <a:cubicBezTo>
                    <a:pt x="255" y="140"/>
                    <a:pt x="255" y="140"/>
                    <a:pt x="255" y="140"/>
                  </a:cubicBezTo>
                  <a:cubicBezTo>
                    <a:pt x="256" y="139"/>
                    <a:pt x="256" y="139"/>
                    <a:pt x="256" y="139"/>
                  </a:cubicBezTo>
                  <a:cubicBezTo>
                    <a:pt x="255" y="139"/>
                    <a:pt x="255" y="139"/>
                    <a:pt x="255" y="139"/>
                  </a:cubicBezTo>
                  <a:cubicBezTo>
                    <a:pt x="254" y="138"/>
                    <a:pt x="254" y="138"/>
                    <a:pt x="254" y="138"/>
                  </a:cubicBezTo>
                  <a:close/>
                  <a:moveTo>
                    <a:pt x="249" y="137"/>
                  </a:moveTo>
                  <a:cubicBezTo>
                    <a:pt x="250" y="137"/>
                    <a:pt x="250" y="137"/>
                    <a:pt x="250" y="137"/>
                  </a:cubicBezTo>
                  <a:cubicBezTo>
                    <a:pt x="251" y="136"/>
                    <a:pt x="251" y="136"/>
                    <a:pt x="251" y="136"/>
                  </a:cubicBezTo>
                  <a:cubicBezTo>
                    <a:pt x="250" y="136"/>
                    <a:pt x="250" y="136"/>
                    <a:pt x="250" y="136"/>
                  </a:cubicBezTo>
                  <a:cubicBezTo>
                    <a:pt x="249" y="136"/>
                    <a:pt x="249" y="136"/>
                    <a:pt x="249" y="136"/>
                  </a:cubicBezTo>
                  <a:cubicBezTo>
                    <a:pt x="249" y="137"/>
                    <a:pt x="249" y="137"/>
                    <a:pt x="249" y="137"/>
                  </a:cubicBezTo>
                  <a:cubicBezTo>
                    <a:pt x="249" y="137"/>
                    <a:pt x="249" y="137"/>
                    <a:pt x="249" y="137"/>
                  </a:cubicBezTo>
                  <a:close/>
                  <a:moveTo>
                    <a:pt x="245" y="132"/>
                  </a:moveTo>
                  <a:cubicBezTo>
                    <a:pt x="245" y="131"/>
                    <a:pt x="245" y="131"/>
                    <a:pt x="245" y="131"/>
                  </a:cubicBezTo>
                  <a:cubicBezTo>
                    <a:pt x="244" y="131"/>
                    <a:pt x="244" y="131"/>
                    <a:pt x="244" y="131"/>
                  </a:cubicBezTo>
                  <a:cubicBezTo>
                    <a:pt x="243" y="132"/>
                    <a:pt x="243" y="132"/>
                    <a:pt x="243" y="132"/>
                  </a:cubicBezTo>
                  <a:cubicBezTo>
                    <a:pt x="243" y="133"/>
                    <a:pt x="243" y="133"/>
                    <a:pt x="243" y="133"/>
                  </a:cubicBezTo>
                  <a:cubicBezTo>
                    <a:pt x="244" y="134"/>
                    <a:pt x="244" y="134"/>
                    <a:pt x="244" y="134"/>
                  </a:cubicBezTo>
                  <a:cubicBezTo>
                    <a:pt x="244" y="133"/>
                    <a:pt x="244" y="133"/>
                    <a:pt x="244" y="133"/>
                  </a:cubicBezTo>
                  <a:cubicBezTo>
                    <a:pt x="244" y="133"/>
                    <a:pt x="244" y="133"/>
                    <a:pt x="244" y="133"/>
                  </a:cubicBezTo>
                  <a:cubicBezTo>
                    <a:pt x="244" y="132"/>
                    <a:pt x="244" y="132"/>
                    <a:pt x="244" y="132"/>
                  </a:cubicBezTo>
                  <a:cubicBezTo>
                    <a:pt x="245" y="132"/>
                    <a:pt x="245" y="132"/>
                    <a:pt x="245" y="132"/>
                  </a:cubicBezTo>
                  <a:close/>
                  <a:moveTo>
                    <a:pt x="248" y="131"/>
                  </a:moveTo>
                  <a:cubicBezTo>
                    <a:pt x="248" y="130"/>
                    <a:pt x="248" y="130"/>
                    <a:pt x="248" y="130"/>
                  </a:cubicBezTo>
                  <a:cubicBezTo>
                    <a:pt x="247" y="130"/>
                    <a:pt x="247" y="130"/>
                    <a:pt x="247" y="130"/>
                  </a:cubicBezTo>
                  <a:cubicBezTo>
                    <a:pt x="246" y="131"/>
                    <a:pt x="246" y="131"/>
                    <a:pt x="246" y="131"/>
                  </a:cubicBezTo>
                  <a:cubicBezTo>
                    <a:pt x="247" y="132"/>
                    <a:pt x="247" y="132"/>
                    <a:pt x="247" y="132"/>
                  </a:cubicBezTo>
                  <a:cubicBezTo>
                    <a:pt x="248" y="132"/>
                    <a:pt x="248" y="132"/>
                    <a:pt x="248" y="132"/>
                  </a:cubicBezTo>
                  <a:cubicBezTo>
                    <a:pt x="248" y="131"/>
                    <a:pt x="248" y="131"/>
                    <a:pt x="248" y="131"/>
                  </a:cubicBezTo>
                  <a:cubicBezTo>
                    <a:pt x="248" y="131"/>
                    <a:pt x="248" y="131"/>
                    <a:pt x="248" y="131"/>
                  </a:cubicBezTo>
                  <a:close/>
                  <a:moveTo>
                    <a:pt x="249" y="132"/>
                  </a:moveTo>
                  <a:cubicBezTo>
                    <a:pt x="249" y="132"/>
                    <a:pt x="249" y="132"/>
                    <a:pt x="249" y="132"/>
                  </a:cubicBezTo>
                  <a:cubicBezTo>
                    <a:pt x="250" y="132"/>
                    <a:pt x="250" y="132"/>
                    <a:pt x="250" y="132"/>
                  </a:cubicBezTo>
                  <a:cubicBezTo>
                    <a:pt x="251" y="131"/>
                    <a:pt x="251" y="131"/>
                    <a:pt x="251" y="131"/>
                  </a:cubicBezTo>
                  <a:cubicBezTo>
                    <a:pt x="251" y="130"/>
                    <a:pt x="251" y="130"/>
                    <a:pt x="251" y="130"/>
                  </a:cubicBezTo>
                  <a:cubicBezTo>
                    <a:pt x="250" y="129"/>
                    <a:pt x="250" y="129"/>
                    <a:pt x="250" y="129"/>
                  </a:cubicBezTo>
                  <a:cubicBezTo>
                    <a:pt x="249" y="129"/>
                    <a:pt x="249" y="129"/>
                    <a:pt x="249" y="129"/>
                  </a:cubicBezTo>
                  <a:cubicBezTo>
                    <a:pt x="249" y="130"/>
                    <a:pt x="249" y="130"/>
                    <a:pt x="249" y="130"/>
                  </a:cubicBezTo>
                  <a:cubicBezTo>
                    <a:pt x="249" y="131"/>
                    <a:pt x="249" y="131"/>
                    <a:pt x="249" y="131"/>
                  </a:cubicBezTo>
                  <a:cubicBezTo>
                    <a:pt x="249" y="132"/>
                    <a:pt x="249" y="132"/>
                    <a:pt x="249" y="132"/>
                  </a:cubicBezTo>
                  <a:close/>
                  <a:moveTo>
                    <a:pt x="245" y="128"/>
                  </a:moveTo>
                  <a:cubicBezTo>
                    <a:pt x="246" y="127"/>
                    <a:pt x="246" y="127"/>
                    <a:pt x="246" y="127"/>
                  </a:cubicBezTo>
                  <a:cubicBezTo>
                    <a:pt x="246" y="126"/>
                    <a:pt x="246" y="126"/>
                    <a:pt x="246" y="126"/>
                  </a:cubicBezTo>
                  <a:cubicBezTo>
                    <a:pt x="245" y="126"/>
                    <a:pt x="245" y="126"/>
                    <a:pt x="245" y="126"/>
                  </a:cubicBezTo>
                  <a:cubicBezTo>
                    <a:pt x="244" y="126"/>
                    <a:pt x="244" y="126"/>
                    <a:pt x="244" y="126"/>
                  </a:cubicBezTo>
                  <a:cubicBezTo>
                    <a:pt x="243" y="127"/>
                    <a:pt x="243" y="127"/>
                    <a:pt x="243" y="127"/>
                  </a:cubicBezTo>
                  <a:cubicBezTo>
                    <a:pt x="243" y="127"/>
                    <a:pt x="243" y="127"/>
                    <a:pt x="243" y="127"/>
                  </a:cubicBezTo>
                  <a:cubicBezTo>
                    <a:pt x="245" y="127"/>
                    <a:pt x="245" y="127"/>
                    <a:pt x="245" y="127"/>
                  </a:cubicBezTo>
                  <a:cubicBezTo>
                    <a:pt x="245" y="128"/>
                    <a:pt x="245" y="128"/>
                    <a:pt x="245" y="128"/>
                  </a:cubicBezTo>
                  <a:close/>
                  <a:moveTo>
                    <a:pt x="251" y="125"/>
                  </a:moveTo>
                  <a:cubicBezTo>
                    <a:pt x="252" y="125"/>
                    <a:pt x="252" y="125"/>
                    <a:pt x="252" y="125"/>
                  </a:cubicBezTo>
                  <a:cubicBezTo>
                    <a:pt x="251" y="124"/>
                    <a:pt x="251" y="124"/>
                    <a:pt x="251" y="124"/>
                  </a:cubicBezTo>
                  <a:cubicBezTo>
                    <a:pt x="251" y="124"/>
                    <a:pt x="251" y="124"/>
                    <a:pt x="251" y="124"/>
                  </a:cubicBezTo>
                  <a:cubicBezTo>
                    <a:pt x="252" y="123"/>
                    <a:pt x="252" y="123"/>
                    <a:pt x="252" y="123"/>
                  </a:cubicBezTo>
                  <a:cubicBezTo>
                    <a:pt x="252" y="123"/>
                    <a:pt x="252" y="123"/>
                    <a:pt x="252" y="123"/>
                  </a:cubicBezTo>
                  <a:cubicBezTo>
                    <a:pt x="251" y="122"/>
                    <a:pt x="251" y="122"/>
                    <a:pt x="251" y="122"/>
                  </a:cubicBezTo>
                  <a:cubicBezTo>
                    <a:pt x="250" y="122"/>
                    <a:pt x="250" y="122"/>
                    <a:pt x="250" y="122"/>
                  </a:cubicBezTo>
                  <a:cubicBezTo>
                    <a:pt x="249" y="122"/>
                    <a:pt x="249" y="122"/>
                    <a:pt x="249" y="122"/>
                  </a:cubicBezTo>
                  <a:cubicBezTo>
                    <a:pt x="249" y="123"/>
                    <a:pt x="249" y="123"/>
                    <a:pt x="249" y="123"/>
                  </a:cubicBezTo>
                  <a:cubicBezTo>
                    <a:pt x="249" y="123"/>
                    <a:pt x="249" y="123"/>
                    <a:pt x="249" y="123"/>
                  </a:cubicBezTo>
                  <a:cubicBezTo>
                    <a:pt x="248" y="122"/>
                    <a:pt x="248" y="122"/>
                    <a:pt x="248" y="122"/>
                  </a:cubicBezTo>
                  <a:cubicBezTo>
                    <a:pt x="248" y="123"/>
                    <a:pt x="248" y="123"/>
                    <a:pt x="248" y="123"/>
                  </a:cubicBezTo>
                  <a:cubicBezTo>
                    <a:pt x="248" y="124"/>
                    <a:pt x="248" y="124"/>
                    <a:pt x="248" y="124"/>
                  </a:cubicBezTo>
                  <a:cubicBezTo>
                    <a:pt x="249" y="124"/>
                    <a:pt x="249" y="124"/>
                    <a:pt x="249" y="124"/>
                  </a:cubicBezTo>
                  <a:cubicBezTo>
                    <a:pt x="250" y="124"/>
                    <a:pt x="250" y="124"/>
                    <a:pt x="250" y="124"/>
                  </a:cubicBezTo>
                  <a:cubicBezTo>
                    <a:pt x="251" y="125"/>
                    <a:pt x="251" y="125"/>
                    <a:pt x="251" y="125"/>
                  </a:cubicBezTo>
                  <a:close/>
                  <a:moveTo>
                    <a:pt x="246" y="71"/>
                  </a:moveTo>
                  <a:cubicBezTo>
                    <a:pt x="247" y="71"/>
                    <a:pt x="247" y="71"/>
                    <a:pt x="247" y="71"/>
                  </a:cubicBezTo>
                  <a:cubicBezTo>
                    <a:pt x="247" y="70"/>
                    <a:pt x="247" y="70"/>
                    <a:pt x="247" y="70"/>
                  </a:cubicBezTo>
                  <a:cubicBezTo>
                    <a:pt x="246" y="70"/>
                    <a:pt x="246" y="70"/>
                    <a:pt x="246" y="70"/>
                  </a:cubicBezTo>
                  <a:cubicBezTo>
                    <a:pt x="246" y="70"/>
                    <a:pt x="246" y="70"/>
                    <a:pt x="246" y="70"/>
                  </a:cubicBezTo>
                  <a:cubicBezTo>
                    <a:pt x="246" y="71"/>
                    <a:pt x="246" y="71"/>
                    <a:pt x="246" y="71"/>
                  </a:cubicBezTo>
                  <a:close/>
                  <a:moveTo>
                    <a:pt x="239" y="82"/>
                  </a:moveTo>
                  <a:cubicBezTo>
                    <a:pt x="240" y="83"/>
                    <a:pt x="240" y="83"/>
                    <a:pt x="240" y="83"/>
                  </a:cubicBezTo>
                  <a:cubicBezTo>
                    <a:pt x="240" y="83"/>
                    <a:pt x="240" y="83"/>
                    <a:pt x="240" y="83"/>
                  </a:cubicBezTo>
                  <a:cubicBezTo>
                    <a:pt x="241" y="82"/>
                    <a:pt x="241" y="82"/>
                    <a:pt x="241" y="82"/>
                  </a:cubicBezTo>
                  <a:cubicBezTo>
                    <a:pt x="242" y="81"/>
                    <a:pt x="242" y="81"/>
                    <a:pt x="242" y="81"/>
                  </a:cubicBezTo>
                  <a:cubicBezTo>
                    <a:pt x="242" y="80"/>
                    <a:pt x="242" y="80"/>
                    <a:pt x="242" y="80"/>
                  </a:cubicBezTo>
                  <a:cubicBezTo>
                    <a:pt x="241" y="79"/>
                    <a:pt x="241" y="79"/>
                    <a:pt x="241" y="79"/>
                  </a:cubicBezTo>
                  <a:cubicBezTo>
                    <a:pt x="240" y="79"/>
                    <a:pt x="240" y="79"/>
                    <a:pt x="240" y="79"/>
                  </a:cubicBezTo>
                  <a:cubicBezTo>
                    <a:pt x="239" y="80"/>
                    <a:pt x="239" y="80"/>
                    <a:pt x="239" y="80"/>
                  </a:cubicBezTo>
                  <a:cubicBezTo>
                    <a:pt x="240" y="81"/>
                    <a:pt x="240" y="81"/>
                    <a:pt x="240" y="81"/>
                  </a:cubicBezTo>
                  <a:cubicBezTo>
                    <a:pt x="239" y="82"/>
                    <a:pt x="239" y="82"/>
                    <a:pt x="239" y="82"/>
                  </a:cubicBezTo>
                  <a:close/>
                  <a:moveTo>
                    <a:pt x="267" y="80"/>
                  </a:moveTo>
                  <a:cubicBezTo>
                    <a:pt x="268" y="80"/>
                    <a:pt x="268" y="80"/>
                    <a:pt x="268" y="80"/>
                  </a:cubicBezTo>
                  <a:cubicBezTo>
                    <a:pt x="269" y="79"/>
                    <a:pt x="269" y="79"/>
                    <a:pt x="269" y="79"/>
                  </a:cubicBezTo>
                  <a:cubicBezTo>
                    <a:pt x="270" y="78"/>
                    <a:pt x="270" y="78"/>
                    <a:pt x="270" y="78"/>
                  </a:cubicBezTo>
                  <a:cubicBezTo>
                    <a:pt x="270" y="78"/>
                    <a:pt x="270" y="78"/>
                    <a:pt x="270" y="78"/>
                  </a:cubicBezTo>
                  <a:cubicBezTo>
                    <a:pt x="271" y="79"/>
                    <a:pt x="271" y="79"/>
                    <a:pt x="271" y="79"/>
                  </a:cubicBezTo>
                  <a:cubicBezTo>
                    <a:pt x="270" y="79"/>
                    <a:pt x="270" y="79"/>
                    <a:pt x="270" y="79"/>
                  </a:cubicBezTo>
                  <a:cubicBezTo>
                    <a:pt x="271" y="79"/>
                    <a:pt x="271" y="79"/>
                    <a:pt x="271" y="79"/>
                  </a:cubicBezTo>
                  <a:cubicBezTo>
                    <a:pt x="273" y="77"/>
                    <a:pt x="273" y="77"/>
                    <a:pt x="273" y="77"/>
                  </a:cubicBezTo>
                  <a:cubicBezTo>
                    <a:pt x="273" y="76"/>
                    <a:pt x="273" y="76"/>
                    <a:pt x="273" y="76"/>
                  </a:cubicBezTo>
                  <a:cubicBezTo>
                    <a:pt x="273" y="76"/>
                    <a:pt x="273" y="76"/>
                    <a:pt x="273" y="76"/>
                  </a:cubicBezTo>
                  <a:cubicBezTo>
                    <a:pt x="273" y="74"/>
                    <a:pt x="273" y="74"/>
                    <a:pt x="273" y="74"/>
                  </a:cubicBezTo>
                  <a:cubicBezTo>
                    <a:pt x="273" y="74"/>
                    <a:pt x="273" y="74"/>
                    <a:pt x="273" y="74"/>
                  </a:cubicBezTo>
                  <a:cubicBezTo>
                    <a:pt x="272" y="74"/>
                    <a:pt x="272" y="74"/>
                    <a:pt x="272" y="74"/>
                  </a:cubicBezTo>
                  <a:cubicBezTo>
                    <a:pt x="272" y="75"/>
                    <a:pt x="272" y="75"/>
                    <a:pt x="272" y="75"/>
                  </a:cubicBezTo>
                  <a:cubicBezTo>
                    <a:pt x="271" y="76"/>
                    <a:pt x="271" y="76"/>
                    <a:pt x="271" y="76"/>
                  </a:cubicBezTo>
                  <a:cubicBezTo>
                    <a:pt x="269" y="77"/>
                    <a:pt x="269" y="77"/>
                    <a:pt x="269" y="77"/>
                  </a:cubicBezTo>
                  <a:cubicBezTo>
                    <a:pt x="268" y="78"/>
                    <a:pt x="268" y="78"/>
                    <a:pt x="268" y="78"/>
                  </a:cubicBezTo>
                  <a:cubicBezTo>
                    <a:pt x="267" y="80"/>
                    <a:pt x="267" y="80"/>
                    <a:pt x="267" y="80"/>
                  </a:cubicBezTo>
                  <a:close/>
                  <a:moveTo>
                    <a:pt x="280" y="81"/>
                  </a:moveTo>
                  <a:cubicBezTo>
                    <a:pt x="281" y="80"/>
                    <a:pt x="281" y="80"/>
                    <a:pt x="281" y="80"/>
                  </a:cubicBezTo>
                  <a:cubicBezTo>
                    <a:pt x="282" y="79"/>
                    <a:pt x="282" y="79"/>
                    <a:pt x="282" y="79"/>
                  </a:cubicBezTo>
                  <a:cubicBezTo>
                    <a:pt x="281" y="79"/>
                    <a:pt x="281" y="79"/>
                    <a:pt x="281" y="79"/>
                  </a:cubicBezTo>
                  <a:cubicBezTo>
                    <a:pt x="280" y="80"/>
                    <a:pt x="280" y="80"/>
                    <a:pt x="280" y="80"/>
                  </a:cubicBezTo>
                  <a:cubicBezTo>
                    <a:pt x="279" y="80"/>
                    <a:pt x="279" y="80"/>
                    <a:pt x="279" y="80"/>
                  </a:cubicBezTo>
                  <a:cubicBezTo>
                    <a:pt x="280" y="81"/>
                    <a:pt x="280" y="81"/>
                    <a:pt x="280" y="81"/>
                  </a:cubicBezTo>
                  <a:close/>
                  <a:moveTo>
                    <a:pt x="282" y="83"/>
                  </a:moveTo>
                  <a:cubicBezTo>
                    <a:pt x="282" y="83"/>
                    <a:pt x="282" y="83"/>
                    <a:pt x="282" y="83"/>
                  </a:cubicBezTo>
                  <a:cubicBezTo>
                    <a:pt x="283" y="83"/>
                    <a:pt x="283" y="83"/>
                    <a:pt x="283" y="83"/>
                  </a:cubicBezTo>
                  <a:cubicBezTo>
                    <a:pt x="283" y="82"/>
                    <a:pt x="283" y="82"/>
                    <a:pt x="283" y="82"/>
                  </a:cubicBezTo>
                  <a:cubicBezTo>
                    <a:pt x="282" y="82"/>
                    <a:pt x="282" y="82"/>
                    <a:pt x="282" y="82"/>
                  </a:cubicBezTo>
                  <a:cubicBezTo>
                    <a:pt x="281" y="81"/>
                    <a:pt x="281" y="81"/>
                    <a:pt x="281" y="81"/>
                  </a:cubicBezTo>
                  <a:cubicBezTo>
                    <a:pt x="281" y="81"/>
                    <a:pt x="281" y="81"/>
                    <a:pt x="281" y="81"/>
                  </a:cubicBezTo>
                  <a:cubicBezTo>
                    <a:pt x="281" y="82"/>
                    <a:pt x="281" y="82"/>
                    <a:pt x="281" y="82"/>
                  </a:cubicBezTo>
                  <a:cubicBezTo>
                    <a:pt x="281" y="82"/>
                    <a:pt x="281" y="82"/>
                    <a:pt x="281" y="82"/>
                  </a:cubicBezTo>
                  <a:cubicBezTo>
                    <a:pt x="282" y="83"/>
                    <a:pt x="282" y="83"/>
                    <a:pt x="282" y="83"/>
                  </a:cubicBezTo>
                  <a:close/>
                  <a:moveTo>
                    <a:pt x="271" y="86"/>
                  </a:moveTo>
                  <a:cubicBezTo>
                    <a:pt x="272" y="86"/>
                    <a:pt x="272" y="86"/>
                    <a:pt x="272" y="86"/>
                  </a:cubicBezTo>
                  <a:cubicBezTo>
                    <a:pt x="272" y="85"/>
                    <a:pt x="272" y="85"/>
                    <a:pt x="272" y="85"/>
                  </a:cubicBezTo>
                  <a:cubicBezTo>
                    <a:pt x="271" y="85"/>
                    <a:pt x="271" y="85"/>
                    <a:pt x="271" y="85"/>
                  </a:cubicBezTo>
                  <a:cubicBezTo>
                    <a:pt x="271" y="85"/>
                    <a:pt x="271" y="85"/>
                    <a:pt x="271" y="85"/>
                  </a:cubicBezTo>
                  <a:cubicBezTo>
                    <a:pt x="269" y="86"/>
                    <a:pt x="269" y="86"/>
                    <a:pt x="269" y="86"/>
                  </a:cubicBezTo>
                  <a:cubicBezTo>
                    <a:pt x="270" y="86"/>
                    <a:pt x="270" y="86"/>
                    <a:pt x="270" y="86"/>
                  </a:cubicBezTo>
                  <a:cubicBezTo>
                    <a:pt x="271" y="86"/>
                    <a:pt x="271" y="86"/>
                    <a:pt x="271" y="86"/>
                  </a:cubicBezTo>
                  <a:close/>
                  <a:moveTo>
                    <a:pt x="277" y="87"/>
                  </a:moveTo>
                  <a:cubicBezTo>
                    <a:pt x="277" y="86"/>
                    <a:pt x="277" y="86"/>
                    <a:pt x="277" y="86"/>
                  </a:cubicBezTo>
                  <a:cubicBezTo>
                    <a:pt x="278" y="85"/>
                    <a:pt x="278" y="85"/>
                    <a:pt x="278" y="85"/>
                  </a:cubicBezTo>
                  <a:cubicBezTo>
                    <a:pt x="277" y="85"/>
                    <a:pt x="277" y="85"/>
                    <a:pt x="277" y="85"/>
                  </a:cubicBezTo>
                  <a:cubicBezTo>
                    <a:pt x="277" y="83"/>
                    <a:pt x="277" y="83"/>
                    <a:pt x="277" y="83"/>
                  </a:cubicBezTo>
                  <a:cubicBezTo>
                    <a:pt x="276" y="83"/>
                    <a:pt x="276" y="83"/>
                    <a:pt x="276" y="83"/>
                  </a:cubicBezTo>
                  <a:cubicBezTo>
                    <a:pt x="276" y="84"/>
                    <a:pt x="276" y="84"/>
                    <a:pt x="276" y="84"/>
                  </a:cubicBezTo>
                  <a:cubicBezTo>
                    <a:pt x="276" y="85"/>
                    <a:pt x="276" y="85"/>
                    <a:pt x="276" y="85"/>
                  </a:cubicBezTo>
                  <a:cubicBezTo>
                    <a:pt x="274" y="85"/>
                    <a:pt x="274" y="85"/>
                    <a:pt x="274" y="85"/>
                  </a:cubicBezTo>
                  <a:cubicBezTo>
                    <a:pt x="275" y="86"/>
                    <a:pt x="275" y="86"/>
                    <a:pt x="275" y="86"/>
                  </a:cubicBezTo>
                  <a:cubicBezTo>
                    <a:pt x="275" y="86"/>
                    <a:pt x="275" y="86"/>
                    <a:pt x="275" y="86"/>
                  </a:cubicBezTo>
                  <a:cubicBezTo>
                    <a:pt x="276" y="85"/>
                    <a:pt x="276" y="85"/>
                    <a:pt x="276" y="85"/>
                  </a:cubicBezTo>
                  <a:cubicBezTo>
                    <a:pt x="277" y="85"/>
                    <a:pt x="277" y="85"/>
                    <a:pt x="277" y="85"/>
                  </a:cubicBezTo>
                  <a:cubicBezTo>
                    <a:pt x="277" y="87"/>
                    <a:pt x="277" y="87"/>
                    <a:pt x="277" y="87"/>
                  </a:cubicBezTo>
                  <a:close/>
                  <a:moveTo>
                    <a:pt x="277" y="93"/>
                  </a:moveTo>
                  <a:cubicBezTo>
                    <a:pt x="278" y="93"/>
                    <a:pt x="278" y="93"/>
                    <a:pt x="278" y="93"/>
                  </a:cubicBezTo>
                  <a:cubicBezTo>
                    <a:pt x="279" y="93"/>
                    <a:pt x="279" y="93"/>
                    <a:pt x="279" y="93"/>
                  </a:cubicBezTo>
                  <a:cubicBezTo>
                    <a:pt x="280" y="93"/>
                    <a:pt x="280" y="93"/>
                    <a:pt x="280" y="93"/>
                  </a:cubicBezTo>
                  <a:cubicBezTo>
                    <a:pt x="281" y="93"/>
                    <a:pt x="281" y="93"/>
                    <a:pt x="281" y="93"/>
                  </a:cubicBezTo>
                  <a:cubicBezTo>
                    <a:pt x="282" y="93"/>
                    <a:pt x="282" y="93"/>
                    <a:pt x="282" y="93"/>
                  </a:cubicBezTo>
                  <a:cubicBezTo>
                    <a:pt x="283" y="93"/>
                    <a:pt x="283" y="93"/>
                    <a:pt x="283" y="93"/>
                  </a:cubicBezTo>
                  <a:cubicBezTo>
                    <a:pt x="284" y="92"/>
                    <a:pt x="284" y="92"/>
                    <a:pt x="284" y="92"/>
                  </a:cubicBezTo>
                  <a:cubicBezTo>
                    <a:pt x="284" y="92"/>
                    <a:pt x="284" y="92"/>
                    <a:pt x="284" y="92"/>
                  </a:cubicBezTo>
                  <a:cubicBezTo>
                    <a:pt x="283" y="91"/>
                    <a:pt x="283" y="91"/>
                    <a:pt x="283" y="91"/>
                  </a:cubicBezTo>
                  <a:cubicBezTo>
                    <a:pt x="284" y="91"/>
                    <a:pt x="284" y="91"/>
                    <a:pt x="284" y="91"/>
                  </a:cubicBezTo>
                  <a:cubicBezTo>
                    <a:pt x="283" y="90"/>
                    <a:pt x="283" y="90"/>
                    <a:pt x="283" y="90"/>
                  </a:cubicBezTo>
                  <a:cubicBezTo>
                    <a:pt x="282" y="90"/>
                    <a:pt x="282" y="90"/>
                    <a:pt x="282" y="90"/>
                  </a:cubicBezTo>
                  <a:cubicBezTo>
                    <a:pt x="282" y="90"/>
                    <a:pt x="282" y="90"/>
                    <a:pt x="282" y="90"/>
                  </a:cubicBezTo>
                  <a:cubicBezTo>
                    <a:pt x="282" y="91"/>
                    <a:pt x="282" y="91"/>
                    <a:pt x="282" y="91"/>
                  </a:cubicBezTo>
                  <a:cubicBezTo>
                    <a:pt x="281" y="91"/>
                    <a:pt x="281" y="91"/>
                    <a:pt x="281" y="91"/>
                  </a:cubicBezTo>
                  <a:cubicBezTo>
                    <a:pt x="281" y="91"/>
                    <a:pt x="281" y="91"/>
                    <a:pt x="281" y="91"/>
                  </a:cubicBezTo>
                  <a:cubicBezTo>
                    <a:pt x="280" y="91"/>
                    <a:pt x="280" y="91"/>
                    <a:pt x="280" y="91"/>
                  </a:cubicBezTo>
                  <a:cubicBezTo>
                    <a:pt x="280" y="91"/>
                    <a:pt x="280" y="91"/>
                    <a:pt x="280" y="91"/>
                  </a:cubicBezTo>
                  <a:cubicBezTo>
                    <a:pt x="279" y="91"/>
                    <a:pt x="279" y="91"/>
                    <a:pt x="279" y="91"/>
                  </a:cubicBezTo>
                  <a:cubicBezTo>
                    <a:pt x="279" y="92"/>
                    <a:pt x="279" y="92"/>
                    <a:pt x="279" y="92"/>
                  </a:cubicBezTo>
                  <a:cubicBezTo>
                    <a:pt x="278" y="91"/>
                    <a:pt x="278" y="91"/>
                    <a:pt x="278" y="91"/>
                  </a:cubicBezTo>
                  <a:cubicBezTo>
                    <a:pt x="277" y="92"/>
                    <a:pt x="277" y="92"/>
                    <a:pt x="277" y="92"/>
                  </a:cubicBezTo>
                  <a:cubicBezTo>
                    <a:pt x="277" y="93"/>
                    <a:pt x="277" y="93"/>
                    <a:pt x="277" y="93"/>
                  </a:cubicBezTo>
                  <a:close/>
                  <a:moveTo>
                    <a:pt x="165" y="56"/>
                  </a:moveTo>
                  <a:cubicBezTo>
                    <a:pt x="166" y="56"/>
                    <a:pt x="166" y="56"/>
                    <a:pt x="166" y="56"/>
                  </a:cubicBezTo>
                  <a:cubicBezTo>
                    <a:pt x="167" y="57"/>
                    <a:pt x="167" y="57"/>
                    <a:pt x="167" y="57"/>
                  </a:cubicBezTo>
                  <a:cubicBezTo>
                    <a:pt x="168" y="57"/>
                    <a:pt x="168" y="57"/>
                    <a:pt x="168" y="57"/>
                  </a:cubicBezTo>
                  <a:cubicBezTo>
                    <a:pt x="169" y="56"/>
                    <a:pt x="169" y="56"/>
                    <a:pt x="169" y="56"/>
                  </a:cubicBezTo>
                  <a:cubicBezTo>
                    <a:pt x="169" y="55"/>
                    <a:pt x="169" y="55"/>
                    <a:pt x="169" y="55"/>
                  </a:cubicBezTo>
                  <a:cubicBezTo>
                    <a:pt x="169" y="55"/>
                    <a:pt x="169" y="55"/>
                    <a:pt x="169" y="55"/>
                  </a:cubicBezTo>
                  <a:cubicBezTo>
                    <a:pt x="167" y="55"/>
                    <a:pt x="167" y="55"/>
                    <a:pt x="167" y="55"/>
                  </a:cubicBezTo>
                  <a:cubicBezTo>
                    <a:pt x="166" y="55"/>
                    <a:pt x="166" y="55"/>
                    <a:pt x="166" y="55"/>
                  </a:cubicBezTo>
                  <a:cubicBezTo>
                    <a:pt x="165" y="54"/>
                    <a:pt x="165" y="54"/>
                    <a:pt x="165" y="54"/>
                  </a:cubicBezTo>
                  <a:cubicBezTo>
                    <a:pt x="165" y="55"/>
                    <a:pt x="165" y="55"/>
                    <a:pt x="165" y="55"/>
                  </a:cubicBezTo>
                  <a:cubicBezTo>
                    <a:pt x="164" y="55"/>
                    <a:pt x="164" y="55"/>
                    <a:pt x="164" y="55"/>
                  </a:cubicBezTo>
                  <a:cubicBezTo>
                    <a:pt x="165" y="56"/>
                    <a:pt x="165" y="56"/>
                    <a:pt x="165" y="56"/>
                  </a:cubicBezTo>
                  <a:close/>
                  <a:moveTo>
                    <a:pt x="162" y="29"/>
                  </a:moveTo>
                  <a:cubicBezTo>
                    <a:pt x="161" y="28"/>
                    <a:pt x="161" y="28"/>
                    <a:pt x="161" y="28"/>
                  </a:cubicBezTo>
                  <a:cubicBezTo>
                    <a:pt x="161" y="27"/>
                    <a:pt x="161" y="27"/>
                    <a:pt x="161" y="27"/>
                  </a:cubicBezTo>
                  <a:cubicBezTo>
                    <a:pt x="163" y="26"/>
                    <a:pt x="163" y="26"/>
                    <a:pt x="163" y="26"/>
                  </a:cubicBezTo>
                  <a:cubicBezTo>
                    <a:pt x="165" y="26"/>
                    <a:pt x="165" y="26"/>
                    <a:pt x="165" y="26"/>
                  </a:cubicBezTo>
                  <a:cubicBezTo>
                    <a:pt x="167" y="26"/>
                    <a:pt x="167" y="26"/>
                    <a:pt x="167" y="26"/>
                  </a:cubicBezTo>
                  <a:cubicBezTo>
                    <a:pt x="167" y="28"/>
                    <a:pt x="167" y="28"/>
                    <a:pt x="167" y="28"/>
                  </a:cubicBezTo>
                  <a:cubicBezTo>
                    <a:pt x="167" y="29"/>
                    <a:pt x="167" y="29"/>
                    <a:pt x="167" y="29"/>
                  </a:cubicBezTo>
                  <a:cubicBezTo>
                    <a:pt x="165" y="29"/>
                    <a:pt x="165" y="29"/>
                    <a:pt x="165" y="29"/>
                  </a:cubicBezTo>
                  <a:cubicBezTo>
                    <a:pt x="163" y="29"/>
                    <a:pt x="163" y="29"/>
                    <a:pt x="163" y="29"/>
                  </a:cubicBezTo>
                  <a:cubicBezTo>
                    <a:pt x="163" y="29"/>
                    <a:pt x="162" y="29"/>
                    <a:pt x="162" y="29"/>
                  </a:cubicBezTo>
                  <a:close/>
                  <a:moveTo>
                    <a:pt x="201" y="9"/>
                  </a:moveTo>
                  <a:cubicBezTo>
                    <a:pt x="202" y="8"/>
                    <a:pt x="202" y="8"/>
                    <a:pt x="202" y="8"/>
                  </a:cubicBezTo>
                  <a:cubicBezTo>
                    <a:pt x="203" y="6"/>
                    <a:pt x="203" y="6"/>
                    <a:pt x="203" y="6"/>
                  </a:cubicBezTo>
                  <a:cubicBezTo>
                    <a:pt x="204" y="6"/>
                    <a:pt x="204" y="6"/>
                    <a:pt x="204" y="6"/>
                  </a:cubicBezTo>
                  <a:cubicBezTo>
                    <a:pt x="206" y="7"/>
                    <a:pt x="206" y="7"/>
                    <a:pt x="206" y="7"/>
                  </a:cubicBezTo>
                  <a:cubicBezTo>
                    <a:pt x="205" y="8"/>
                    <a:pt x="205" y="8"/>
                    <a:pt x="205" y="8"/>
                  </a:cubicBezTo>
                  <a:cubicBezTo>
                    <a:pt x="205" y="8"/>
                    <a:pt x="205" y="8"/>
                    <a:pt x="205" y="8"/>
                  </a:cubicBezTo>
                  <a:cubicBezTo>
                    <a:pt x="204" y="9"/>
                    <a:pt x="204" y="9"/>
                    <a:pt x="204" y="9"/>
                  </a:cubicBezTo>
                  <a:cubicBezTo>
                    <a:pt x="203" y="10"/>
                    <a:pt x="203" y="10"/>
                    <a:pt x="203" y="10"/>
                  </a:cubicBezTo>
                  <a:cubicBezTo>
                    <a:pt x="201" y="9"/>
                    <a:pt x="201" y="9"/>
                    <a:pt x="201" y="9"/>
                  </a:cubicBezTo>
                  <a:cubicBezTo>
                    <a:pt x="201" y="9"/>
                    <a:pt x="201" y="9"/>
                    <a:pt x="201" y="9"/>
                  </a:cubicBezTo>
                  <a:close/>
                  <a:moveTo>
                    <a:pt x="229" y="27"/>
                  </a:moveTo>
                  <a:cubicBezTo>
                    <a:pt x="231" y="25"/>
                    <a:pt x="231" y="25"/>
                    <a:pt x="231" y="25"/>
                  </a:cubicBezTo>
                  <a:cubicBezTo>
                    <a:pt x="232" y="24"/>
                    <a:pt x="232" y="24"/>
                    <a:pt x="232" y="24"/>
                  </a:cubicBezTo>
                  <a:cubicBezTo>
                    <a:pt x="232" y="23"/>
                    <a:pt x="232" y="23"/>
                    <a:pt x="232" y="23"/>
                  </a:cubicBezTo>
                  <a:cubicBezTo>
                    <a:pt x="234" y="21"/>
                    <a:pt x="234" y="21"/>
                    <a:pt x="234" y="21"/>
                  </a:cubicBezTo>
                  <a:cubicBezTo>
                    <a:pt x="236" y="20"/>
                    <a:pt x="236" y="20"/>
                    <a:pt x="236" y="20"/>
                  </a:cubicBezTo>
                  <a:cubicBezTo>
                    <a:pt x="238" y="19"/>
                    <a:pt x="238" y="19"/>
                    <a:pt x="238" y="19"/>
                  </a:cubicBezTo>
                  <a:cubicBezTo>
                    <a:pt x="238" y="18"/>
                    <a:pt x="238" y="18"/>
                    <a:pt x="238" y="18"/>
                  </a:cubicBezTo>
                  <a:cubicBezTo>
                    <a:pt x="238" y="16"/>
                    <a:pt x="238" y="16"/>
                    <a:pt x="238" y="16"/>
                  </a:cubicBezTo>
                  <a:cubicBezTo>
                    <a:pt x="236" y="15"/>
                    <a:pt x="236" y="15"/>
                    <a:pt x="236" y="15"/>
                  </a:cubicBezTo>
                  <a:cubicBezTo>
                    <a:pt x="234" y="13"/>
                    <a:pt x="234" y="13"/>
                    <a:pt x="234" y="13"/>
                  </a:cubicBezTo>
                  <a:cubicBezTo>
                    <a:pt x="233" y="11"/>
                    <a:pt x="233" y="11"/>
                    <a:pt x="233" y="11"/>
                  </a:cubicBezTo>
                  <a:cubicBezTo>
                    <a:pt x="233" y="10"/>
                    <a:pt x="233" y="10"/>
                    <a:pt x="233" y="10"/>
                  </a:cubicBezTo>
                  <a:cubicBezTo>
                    <a:pt x="234" y="9"/>
                    <a:pt x="234" y="9"/>
                    <a:pt x="234" y="9"/>
                  </a:cubicBezTo>
                  <a:cubicBezTo>
                    <a:pt x="234" y="7"/>
                    <a:pt x="234" y="7"/>
                    <a:pt x="234" y="7"/>
                  </a:cubicBezTo>
                  <a:cubicBezTo>
                    <a:pt x="233" y="7"/>
                    <a:pt x="233" y="7"/>
                    <a:pt x="233" y="7"/>
                  </a:cubicBezTo>
                  <a:cubicBezTo>
                    <a:pt x="230" y="7"/>
                    <a:pt x="230" y="7"/>
                    <a:pt x="230" y="7"/>
                  </a:cubicBezTo>
                  <a:cubicBezTo>
                    <a:pt x="228" y="6"/>
                    <a:pt x="228" y="6"/>
                    <a:pt x="228" y="6"/>
                  </a:cubicBezTo>
                  <a:cubicBezTo>
                    <a:pt x="226" y="5"/>
                    <a:pt x="226" y="5"/>
                    <a:pt x="226" y="5"/>
                  </a:cubicBezTo>
                  <a:cubicBezTo>
                    <a:pt x="224" y="2"/>
                    <a:pt x="224" y="2"/>
                    <a:pt x="224" y="2"/>
                  </a:cubicBezTo>
                  <a:cubicBezTo>
                    <a:pt x="222" y="1"/>
                    <a:pt x="222" y="1"/>
                    <a:pt x="222" y="1"/>
                  </a:cubicBezTo>
                  <a:cubicBezTo>
                    <a:pt x="220" y="0"/>
                    <a:pt x="220" y="0"/>
                    <a:pt x="220" y="0"/>
                  </a:cubicBezTo>
                  <a:cubicBezTo>
                    <a:pt x="219" y="0"/>
                    <a:pt x="219" y="0"/>
                    <a:pt x="219" y="0"/>
                  </a:cubicBezTo>
                  <a:cubicBezTo>
                    <a:pt x="218" y="0"/>
                    <a:pt x="218" y="0"/>
                    <a:pt x="218" y="0"/>
                  </a:cubicBezTo>
                  <a:cubicBezTo>
                    <a:pt x="218" y="1"/>
                    <a:pt x="218" y="1"/>
                    <a:pt x="218" y="1"/>
                  </a:cubicBezTo>
                  <a:cubicBezTo>
                    <a:pt x="218" y="2"/>
                    <a:pt x="218" y="2"/>
                    <a:pt x="218" y="2"/>
                  </a:cubicBezTo>
                  <a:cubicBezTo>
                    <a:pt x="218" y="4"/>
                    <a:pt x="218" y="4"/>
                    <a:pt x="218" y="4"/>
                  </a:cubicBezTo>
                  <a:cubicBezTo>
                    <a:pt x="217" y="5"/>
                    <a:pt x="217" y="5"/>
                    <a:pt x="217" y="5"/>
                  </a:cubicBezTo>
                  <a:cubicBezTo>
                    <a:pt x="216" y="7"/>
                    <a:pt x="216" y="7"/>
                    <a:pt x="216" y="7"/>
                  </a:cubicBezTo>
                  <a:cubicBezTo>
                    <a:pt x="215" y="9"/>
                    <a:pt x="215" y="9"/>
                    <a:pt x="215" y="9"/>
                  </a:cubicBezTo>
                  <a:cubicBezTo>
                    <a:pt x="215" y="10"/>
                    <a:pt x="215" y="10"/>
                    <a:pt x="215" y="10"/>
                  </a:cubicBezTo>
                  <a:cubicBezTo>
                    <a:pt x="215" y="15"/>
                    <a:pt x="215" y="15"/>
                    <a:pt x="215" y="15"/>
                  </a:cubicBezTo>
                  <a:cubicBezTo>
                    <a:pt x="216" y="16"/>
                    <a:pt x="216" y="16"/>
                    <a:pt x="216" y="16"/>
                  </a:cubicBezTo>
                  <a:cubicBezTo>
                    <a:pt x="217" y="17"/>
                    <a:pt x="217" y="17"/>
                    <a:pt x="217" y="17"/>
                  </a:cubicBezTo>
                  <a:cubicBezTo>
                    <a:pt x="217" y="18"/>
                    <a:pt x="217" y="18"/>
                    <a:pt x="217" y="18"/>
                  </a:cubicBezTo>
                  <a:cubicBezTo>
                    <a:pt x="216" y="22"/>
                    <a:pt x="216" y="22"/>
                    <a:pt x="216" y="22"/>
                  </a:cubicBezTo>
                  <a:cubicBezTo>
                    <a:pt x="216" y="23"/>
                    <a:pt x="216" y="23"/>
                    <a:pt x="216" y="23"/>
                  </a:cubicBezTo>
                  <a:cubicBezTo>
                    <a:pt x="215" y="24"/>
                    <a:pt x="215" y="24"/>
                    <a:pt x="215" y="24"/>
                  </a:cubicBezTo>
                  <a:cubicBezTo>
                    <a:pt x="216" y="25"/>
                    <a:pt x="216" y="25"/>
                    <a:pt x="216" y="25"/>
                  </a:cubicBezTo>
                  <a:cubicBezTo>
                    <a:pt x="216" y="25"/>
                    <a:pt x="216" y="25"/>
                    <a:pt x="216" y="25"/>
                  </a:cubicBezTo>
                  <a:cubicBezTo>
                    <a:pt x="217" y="24"/>
                    <a:pt x="217" y="24"/>
                    <a:pt x="217" y="24"/>
                  </a:cubicBezTo>
                  <a:cubicBezTo>
                    <a:pt x="219" y="23"/>
                    <a:pt x="219" y="23"/>
                    <a:pt x="219" y="23"/>
                  </a:cubicBezTo>
                  <a:cubicBezTo>
                    <a:pt x="219" y="23"/>
                    <a:pt x="219" y="23"/>
                    <a:pt x="219" y="23"/>
                  </a:cubicBezTo>
                  <a:cubicBezTo>
                    <a:pt x="220" y="25"/>
                    <a:pt x="220" y="25"/>
                    <a:pt x="220" y="25"/>
                  </a:cubicBezTo>
                  <a:cubicBezTo>
                    <a:pt x="222" y="26"/>
                    <a:pt x="222" y="26"/>
                    <a:pt x="222" y="26"/>
                  </a:cubicBezTo>
                  <a:cubicBezTo>
                    <a:pt x="223" y="26"/>
                    <a:pt x="223" y="26"/>
                    <a:pt x="223" y="26"/>
                  </a:cubicBezTo>
                  <a:cubicBezTo>
                    <a:pt x="223" y="25"/>
                    <a:pt x="223" y="25"/>
                    <a:pt x="223" y="25"/>
                  </a:cubicBezTo>
                  <a:cubicBezTo>
                    <a:pt x="224" y="25"/>
                    <a:pt x="224" y="25"/>
                    <a:pt x="224" y="25"/>
                  </a:cubicBezTo>
                  <a:cubicBezTo>
                    <a:pt x="226" y="26"/>
                    <a:pt x="226" y="26"/>
                    <a:pt x="226" y="26"/>
                  </a:cubicBezTo>
                  <a:cubicBezTo>
                    <a:pt x="227" y="27"/>
                    <a:pt x="227" y="27"/>
                    <a:pt x="227" y="27"/>
                  </a:cubicBezTo>
                  <a:cubicBezTo>
                    <a:pt x="229" y="27"/>
                    <a:pt x="229" y="27"/>
                    <a:pt x="229" y="27"/>
                  </a:cubicBezTo>
                  <a:close/>
                  <a:moveTo>
                    <a:pt x="223" y="35"/>
                  </a:moveTo>
                  <a:cubicBezTo>
                    <a:pt x="223" y="36"/>
                    <a:pt x="223" y="36"/>
                    <a:pt x="223" y="36"/>
                  </a:cubicBezTo>
                  <a:cubicBezTo>
                    <a:pt x="224" y="36"/>
                    <a:pt x="224" y="36"/>
                    <a:pt x="224" y="36"/>
                  </a:cubicBezTo>
                  <a:cubicBezTo>
                    <a:pt x="226" y="37"/>
                    <a:pt x="226" y="37"/>
                    <a:pt x="226" y="37"/>
                  </a:cubicBezTo>
                  <a:cubicBezTo>
                    <a:pt x="227" y="36"/>
                    <a:pt x="227" y="36"/>
                    <a:pt x="227" y="36"/>
                  </a:cubicBezTo>
                  <a:cubicBezTo>
                    <a:pt x="228" y="34"/>
                    <a:pt x="228" y="34"/>
                    <a:pt x="228" y="34"/>
                  </a:cubicBezTo>
                  <a:cubicBezTo>
                    <a:pt x="229" y="34"/>
                    <a:pt x="229" y="34"/>
                    <a:pt x="229" y="34"/>
                  </a:cubicBezTo>
                  <a:cubicBezTo>
                    <a:pt x="230" y="32"/>
                    <a:pt x="230" y="32"/>
                    <a:pt x="230" y="32"/>
                  </a:cubicBezTo>
                  <a:cubicBezTo>
                    <a:pt x="230" y="30"/>
                    <a:pt x="230" y="30"/>
                    <a:pt x="230" y="30"/>
                  </a:cubicBezTo>
                  <a:cubicBezTo>
                    <a:pt x="230" y="29"/>
                    <a:pt x="230" y="29"/>
                    <a:pt x="230" y="29"/>
                  </a:cubicBezTo>
                  <a:cubicBezTo>
                    <a:pt x="227" y="28"/>
                    <a:pt x="227" y="28"/>
                    <a:pt x="227" y="28"/>
                  </a:cubicBezTo>
                  <a:cubicBezTo>
                    <a:pt x="225" y="28"/>
                    <a:pt x="225" y="28"/>
                    <a:pt x="225" y="28"/>
                  </a:cubicBezTo>
                  <a:cubicBezTo>
                    <a:pt x="223" y="28"/>
                    <a:pt x="223" y="28"/>
                    <a:pt x="223" y="28"/>
                  </a:cubicBezTo>
                  <a:cubicBezTo>
                    <a:pt x="222" y="29"/>
                    <a:pt x="222" y="29"/>
                    <a:pt x="222" y="29"/>
                  </a:cubicBezTo>
                  <a:cubicBezTo>
                    <a:pt x="221" y="28"/>
                    <a:pt x="221" y="28"/>
                    <a:pt x="221" y="28"/>
                  </a:cubicBezTo>
                  <a:cubicBezTo>
                    <a:pt x="220" y="28"/>
                    <a:pt x="220" y="28"/>
                    <a:pt x="220" y="28"/>
                  </a:cubicBezTo>
                  <a:cubicBezTo>
                    <a:pt x="219" y="29"/>
                    <a:pt x="219" y="29"/>
                    <a:pt x="219" y="29"/>
                  </a:cubicBezTo>
                  <a:cubicBezTo>
                    <a:pt x="218" y="29"/>
                    <a:pt x="218" y="29"/>
                    <a:pt x="218" y="29"/>
                  </a:cubicBezTo>
                  <a:cubicBezTo>
                    <a:pt x="217" y="29"/>
                    <a:pt x="217" y="29"/>
                    <a:pt x="217" y="29"/>
                  </a:cubicBezTo>
                  <a:cubicBezTo>
                    <a:pt x="218" y="30"/>
                    <a:pt x="218" y="30"/>
                    <a:pt x="218" y="30"/>
                  </a:cubicBezTo>
                  <a:cubicBezTo>
                    <a:pt x="219" y="31"/>
                    <a:pt x="219" y="31"/>
                    <a:pt x="219" y="31"/>
                  </a:cubicBezTo>
                  <a:cubicBezTo>
                    <a:pt x="220" y="32"/>
                    <a:pt x="220" y="32"/>
                    <a:pt x="220" y="32"/>
                  </a:cubicBezTo>
                  <a:cubicBezTo>
                    <a:pt x="221" y="32"/>
                    <a:pt x="221" y="32"/>
                    <a:pt x="221" y="32"/>
                  </a:cubicBezTo>
                  <a:cubicBezTo>
                    <a:pt x="222" y="34"/>
                    <a:pt x="222" y="34"/>
                    <a:pt x="222" y="34"/>
                  </a:cubicBezTo>
                  <a:cubicBezTo>
                    <a:pt x="224" y="34"/>
                    <a:pt x="224" y="34"/>
                    <a:pt x="224" y="34"/>
                  </a:cubicBezTo>
                  <a:cubicBezTo>
                    <a:pt x="226" y="34"/>
                    <a:pt x="226" y="34"/>
                    <a:pt x="226" y="34"/>
                  </a:cubicBezTo>
                  <a:cubicBezTo>
                    <a:pt x="227" y="34"/>
                    <a:pt x="227" y="34"/>
                    <a:pt x="227" y="34"/>
                  </a:cubicBezTo>
                  <a:cubicBezTo>
                    <a:pt x="226" y="35"/>
                    <a:pt x="226" y="35"/>
                    <a:pt x="226" y="35"/>
                  </a:cubicBezTo>
                  <a:cubicBezTo>
                    <a:pt x="225" y="35"/>
                    <a:pt x="225" y="35"/>
                    <a:pt x="225" y="35"/>
                  </a:cubicBezTo>
                  <a:cubicBezTo>
                    <a:pt x="223" y="35"/>
                    <a:pt x="223" y="35"/>
                    <a:pt x="223" y="35"/>
                  </a:cubicBezTo>
                  <a:close/>
                  <a:moveTo>
                    <a:pt x="266" y="39"/>
                  </a:moveTo>
                  <a:cubicBezTo>
                    <a:pt x="266" y="40"/>
                    <a:pt x="266" y="40"/>
                    <a:pt x="266" y="40"/>
                  </a:cubicBezTo>
                  <a:cubicBezTo>
                    <a:pt x="264" y="42"/>
                    <a:pt x="264" y="42"/>
                    <a:pt x="264" y="42"/>
                  </a:cubicBezTo>
                  <a:cubicBezTo>
                    <a:pt x="262" y="43"/>
                    <a:pt x="262" y="43"/>
                    <a:pt x="262" y="43"/>
                  </a:cubicBezTo>
                  <a:cubicBezTo>
                    <a:pt x="261" y="44"/>
                    <a:pt x="261" y="44"/>
                    <a:pt x="261" y="44"/>
                  </a:cubicBezTo>
                  <a:cubicBezTo>
                    <a:pt x="260" y="45"/>
                    <a:pt x="260" y="45"/>
                    <a:pt x="260" y="45"/>
                  </a:cubicBezTo>
                  <a:cubicBezTo>
                    <a:pt x="258" y="45"/>
                    <a:pt x="258" y="45"/>
                    <a:pt x="258" y="45"/>
                  </a:cubicBezTo>
                  <a:cubicBezTo>
                    <a:pt x="257" y="44"/>
                    <a:pt x="257" y="44"/>
                    <a:pt x="257" y="44"/>
                  </a:cubicBezTo>
                  <a:cubicBezTo>
                    <a:pt x="256" y="43"/>
                    <a:pt x="256" y="43"/>
                    <a:pt x="256" y="43"/>
                  </a:cubicBezTo>
                  <a:cubicBezTo>
                    <a:pt x="255" y="43"/>
                    <a:pt x="255" y="43"/>
                    <a:pt x="255" y="43"/>
                  </a:cubicBezTo>
                  <a:cubicBezTo>
                    <a:pt x="254" y="43"/>
                    <a:pt x="254" y="43"/>
                    <a:pt x="254" y="43"/>
                  </a:cubicBezTo>
                  <a:cubicBezTo>
                    <a:pt x="253" y="43"/>
                    <a:pt x="253" y="43"/>
                    <a:pt x="253" y="43"/>
                  </a:cubicBezTo>
                  <a:cubicBezTo>
                    <a:pt x="250" y="43"/>
                    <a:pt x="250" y="43"/>
                    <a:pt x="250" y="43"/>
                  </a:cubicBezTo>
                  <a:cubicBezTo>
                    <a:pt x="248" y="42"/>
                    <a:pt x="248" y="42"/>
                    <a:pt x="248" y="42"/>
                  </a:cubicBezTo>
                  <a:cubicBezTo>
                    <a:pt x="248" y="42"/>
                    <a:pt x="248" y="42"/>
                    <a:pt x="248" y="42"/>
                  </a:cubicBezTo>
                  <a:cubicBezTo>
                    <a:pt x="246" y="42"/>
                    <a:pt x="246" y="42"/>
                    <a:pt x="246" y="42"/>
                  </a:cubicBezTo>
                  <a:cubicBezTo>
                    <a:pt x="244" y="43"/>
                    <a:pt x="244" y="43"/>
                    <a:pt x="244" y="43"/>
                  </a:cubicBezTo>
                  <a:cubicBezTo>
                    <a:pt x="243" y="43"/>
                    <a:pt x="243" y="43"/>
                    <a:pt x="243" y="43"/>
                  </a:cubicBezTo>
                  <a:cubicBezTo>
                    <a:pt x="242" y="42"/>
                    <a:pt x="242" y="42"/>
                    <a:pt x="242" y="42"/>
                  </a:cubicBezTo>
                  <a:cubicBezTo>
                    <a:pt x="240" y="42"/>
                    <a:pt x="240" y="42"/>
                    <a:pt x="240" y="42"/>
                  </a:cubicBezTo>
                  <a:cubicBezTo>
                    <a:pt x="240" y="41"/>
                    <a:pt x="240" y="41"/>
                    <a:pt x="240" y="41"/>
                  </a:cubicBezTo>
                  <a:cubicBezTo>
                    <a:pt x="239" y="38"/>
                    <a:pt x="239" y="38"/>
                    <a:pt x="239" y="38"/>
                  </a:cubicBezTo>
                  <a:cubicBezTo>
                    <a:pt x="238" y="37"/>
                    <a:pt x="238" y="37"/>
                    <a:pt x="238" y="37"/>
                  </a:cubicBezTo>
                  <a:cubicBezTo>
                    <a:pt x="237" y="37"/>
                    <a:pt x="237" y="37"/>
                    <a:pt x="237" y="37"/>
                  </a:cubicBezTo>
                  <a:cubicBezTo>
                    <a:pt x="236" y="38"/>
                    <a:pt x="236" y="38"/>
                    <a:pt x="236" y="38"/>
                  </a:cubicBezTo>
                  <a:cubicBezTo>
                    <a:pt x="235" y="37"/>
                    <a:pt x="235" y="37"/>
                    <a:pt x="235" y="37"/>
                  </a:cubicBezTo>
                  <a:cubicBezTo>
                    <a:pt x="234" y="36"/>
                    <a:pt x="234" y="36"/>
                    <a:pt x="234" y="36"/>
                  </a:cubicBezTo>
                  <a:cubicBezTo>
                    <a:pt x="233" y="37"/>
                    <a:pt x="233" y="37"/>
                    <a:pt x="233" y="37"/>
                  </a:cubicBezTo>
                  <a:cubicBezTo>
                    <a:pt x="234" y="38"/>
                    <a:pt x="234" y="38"/>
                    <a:pt x="234" y="38"/>
                  </a:cubicBezTo>
                  <a:cubicBezTo>
                    <a:pt x="233" y="38"/>
                    <a:pt x="233" y="38"/>
                    <a:pt x="233" y="38"/>
                  </a:cubicBezTo>
                  <a:cubicBezTo>
                    <a:pt x="233" y="38"/>
                    <a:pt x="233" y="38"/>
                    <a:pt x="233" y="38"/>
                  </a:cubicBezTo>
                  <a:cubicBezTo>
                    <a:pt x="231" y="37"/>
                    <a:pt x="231" y="37"/>
                    <a:pt x="231" y="37"/>
                  </a:cubicBezTo>
                  <a:cubicBezTo>
                    <a:pt x="232" y="36"/>
                    <a:pt x="232" y="36"/>
                    <a:pt x="232" y="36"/>
                  </a:cubicBezTo>
                  <a:cubicBezTo>
                    <a:pt x="233" y="35"/>
                    <a:pt x="233" y="35"/>
                    <a:pt x="233" y="35"/>
                  </a:cubicBezTo>
                  <a:cubicBezTo>
                    <a:pt x="233" y="34"/>
                    <a:pt x="233" y="34"/>
                    <a:pt x="233" y="34"/>
                  </a:cubicBezTo>
                  <a:cubicBezTo>
                    <a:pt x="233" y="32"/>
                    <a:pt x="233" y="32"/>
                    <a:pt x="233" y="32"/>
                  </a:cubicBezTo>
                  <a:cubicBezTo>
                    <a:pt x="233" y="31"/>
                    <a:pt x="233" y="31"/>
                    <a:pt x="233" y="31"/>
                  </a:cubicBezTo>
                  <a:cubicBezTo>
                    <a:pt x="235" y="30"/>
                    <a:pt x="235" y="30"/>
                    <a:pt x="235" y="30"/>
                  </a:cubicBezTo>
                  <a:cubicBezTo>
                    <a:pt x="234" y="29"/>
                    <a:pt x="234" y="29"/>
                    <a:pt x="234" y="29"/>
                  </a:cubicBezTo>
                  <a:cubicBezTo>
                    <a:pt x="233" y="29"/>
                    <a:pt x="233" y="29"/>
                    <a:pt x="233" y="29"/>
                  </a:cubicBezTo>
                  <a:cubicBezTo>
                    <a:pt x="232" y="28"/>
                    <a:pt x="232" y="28"/>
                    <a:pt x="232" y="28"/>
                  </a:cubicBezTo>
                  <a:cubicBezTo>
                    <a:pt x="232" y="27"/>
                    <a:pt x="232" y="27"/>
                    <a:pt x="232" y="27"/>
                  </a:cubicBezTo>
                  <a:cubicBezTo>
                    <a:pt x="232" y="25"/>
                    <a:pt x="232" y="25"/>
                    <a:pt x="232" y="25"/>
                  </a:cubicBezTo>
                  <a:cubicBezTo>
                    <a:pt x="234" y="24"/>
                    <a:pt x="234" y="24"/>
                    <a:pt x="234" y="24"/>
                  </a:cubicBezTo>
                  <a:cubicBezTo>
                    <a:pt x="235" y="24"/>
                    <a:pt x="235" y="24"/>
                    <a:pt x="235" y="24"/>
                  </a:cubicBezTo>
                  <a:cubicBezTo>
                    <a:pt x="235" y="23"/>
                    <a:pt x="235" y="23"/>
                    <a:pt x="235" y="23"/>
                  </a:cubicBezTo>
                  <a:cubicBezTo>
                    <a:pt x="236" y="22"/>
                    <a:pt x="236" y="22"/>
                    <a:pt x="236" y="22"/>
                  </a:cubicBezTo>
                  <a:cubicBezTo>
                    <a:pt x="237" y="22"/>
                    <a:pt x="237" y="22"/>
                    <a:pt x="237" y="22"/>
                  </a:cubicBezTo>
                  <a:cubicBezTo>
                    <a:pt x="240" y="20"/>
                    <a:pt x="240" y="20"/>
                    <a:pt x="240" y="20"/>
                  </a:cubicBezTo>
                  <a:cubicBezTo>
                    <a:pt x="240" y="19"/>
                    <a:pt x="240" y="19"/>
                    <a:pt x="240" y="19"/>
                  </a:cubicBezTo>
                  <a:cubicBezTo>
                    <a:pt x="241" y="18"/>
                    <a:pt x="241" y="18"/>
                    <a:pt x="241" y="18"/>
                  </a:cubicBezTo>
                  <a:cubicBezTo>
                    <a:pt x="243" y="19"/>
                    <a:pt x="243" y="19"/>
                    <a:pt x="243" y="19"/>
                  </a:cubicBezTo>
                  <a:cubicBezTo>
                    <a:pt x="245" y="20"/>
                    <a:pt x="245" y="20"/>
                    <a:pt x="245" y="20"/>
                  </a:cubicBezTo>
                  <a:cubicBezTo>
                    <a:pt x="247" y="23"/>
                    <a:pt x="247" y="23"/>
                    <a:pt x="247" y="23"/>
                  </a:cubicBezTo>
                  <a:cubicBezTo>
                    <a:pt x="247" y="24"/>
                    <a:pt x="247" y="24"/>
                    <a:pt x="247" y="24"/>
                  </a:cubicBezTo>
                  <a:cubicBezTo>
                    <a:pt x="247" y="26"/>
                    <a:pt x="247" y="26"/>
                    <a:pt x="247" y="26"/>
                  </a:cubicBezTo>
                  <a:cubicBezTo>
                    <a:pt x="247" y="26"/>
                    <a:pt x="247" y="26"/>
                    <a:pt x="247" y="26"/>
                  </a:cubicBezTo>
                  <a:cubicBezTo>
                    <a:pt x="247" y="28"/>
                    <a:pt x="247" y="28"/>
                    <a:pt x="247" y="28"/>
                  </a:cubicBezTo>
                  <a:cubicBezTo>
                    <a:pt x="246" y="29"/>
                    <a:pt x="246" y="29"/>
                    <a:pt x="246" y="29"/>
                  </a:cubicBezTo>
                  <a:cubicBezTo>
                    <a:pt x="246" y="29"/>
                    <a:pt x="246" y="29"/>
                    <a:pt x="246" y="29"/>
                  </a:cubicBezTo>
                  <a:cubicBezTo>
                    <a:pt x="247" y="29"/>
                    <a:pt x="247" y="29"/>
                    <a:pt x="247" y="29"/>
                  </a:cubicBezTo>
                  <a:cubicBezTo>
                    <a:pt x="248" y="27"/>
                    <a:pt x="248" y="27"/>
                    <a:pt x="248" y="27"/>
                  </a:cubicBezTo>
                  <a:cubicBezTo>
                    <a:pt x="248" y="26"/>
                    <a:pt x="248" y="26"/>
                    <a:pt x="248" y="26"/>
                  </a:cubicBezTo>
                  <a:cubicBezTo>
                    <a:pt x="248" y="25"/>
                    <a:pt x="248" y="25"/>
                    <a:pt x="248" y="25"/>
                  </a:cubicBezTo>
                  <a:cubicBezTo>
                    <a:pt x="249" y="24"/>
                    <a:pt x="249" y="24"/>
                    <a:pt x="249" y="24"/>
                  </a:cubicBezTo>
                  <a:cubicBezTo>
                    <a:pt x="248" y="23"/>
                    <a:pt x="248" y="23"/>
                    <a:pt x="248" y="23"/>
                  </a:cubicBezTo>
                  <a:cubicBezTo>
                    <a:pt x="247" y="21"/>
                    <a:pt x="247" y="21"/>
                    <a:pt x="247" y="21"/>
                  </a:cubicBezTo>
                  <a:cubicBezTo>
                    <a:pt x="247" y="20"/>
                    <a:pt x="247" y="20"/>
                    <a:pt x="247" y="20"/>
                  </a:cubicBezTo>
                  <a:cubicBezTo>
                    <a:pt x="247" y="19"/>
                    <a:pt x="247" y="19"/>
                    <a:pt x="247" y="19"/>
                  </a:cubicBezTo>
                  <a:cubicBezTo>
                    <a:pt x="249" y="19"/>
                    <a:pt x="249" y="19"/>
                    <a:pt x="249" y="19"/>
                  </a:cubicBezTo>
                  <a:cubicBezTo>
                    <a:pt x="251" y="19"/>
                    <a:pt x="251" y="19"/>
                    <a:pt x="251" y="19"/>
                  </a:cubicBezTo>
                  <a:cubicBezTo>
                    <a:pt x="255" y="23"/>
                    <a:pt x="255" y="23"/>
                    <a:pt x="255" y="23"/>
                  </a:cubicBezTo>
                  <a:cubicBezTo>
                    <a:pt x="256" y="23"/>
                    <a:pt x="256" y="23"/>
                    <a:pt x="256" y="23"/>
                  </a:cubicBezTo>
                  <a:cubicBezTo>
                    <a:pt x="257" y="23"/>
                    <a:pt x="257" y="23"/>
                    <a:pt x="257" y="23"/>
                  </a:cubicBezTo>
                  <a:cubicBezTo>
                    <a:pt x="257" y="25"/>
                    <a:pt x="257" y="25"/>
                    <a:pt x="257" y="25"/>
                  </a:cubicBezTo>
                  <a:cubicBezTo>
                    <a:pt x="258" y="25"/>
                    <a:pt x="258" y="25"/>
                    <a:pt x="258" y="25"/>
                  </a:cubicBezTo>
                  <a:cubicBezTo>
                    <a:pt x="258" y="27"/>
                    <a:pt x="258" y="27"/>
                    <a:pt x="258" y="27"/>
                  </a:cubicBezTo>
                  <a:cubicBezTo>
                    <a:pt x="258" y="29"/>
                    <a:pt x="258" y="29"/>
                    <a:pt x="258" y="29"/>
                  </a:cubicBezTo>
                  <a:cubicBezTo>
                    <a:pt x="260" y="31"/>
                    <a:pt x="260" y="31"/>
                    <a:pt x="260" y="31"/>
                  </a:cubicBezTo>
                  <a:cubicBezTo>
                    <a:pt x="261" y="32"/>
                    <a:pt x="261" y="32"/>
                    <a:pt x="261" y="32"/>
                  </a:cubicBezTo>
                  <a:cubicBezTo>
                    <a:pt x="261" y="33"/>
                    <a:pt x="261" y="33"/>
                    <a:pt x="261" y="33"/>
                  </a:cubicBezTo>
                  <a:cubicBezTo>
                    <a:pt x="260" y="33"/>
                    <a:pt x="260" y="33"/>
                    <a:pt x="260" y="33"/>
                  </a:cubicBezTo>
                  <a:cubicBezTo>
                    <a:pt x="259" y="33"/>
                    <a:pt x="259" y="33"/>
                    <a:pt x="259" y="33"/>
                  </a:cubicBezTo>
                  <a:cubicBezTo>
                    <a:pt x="258" y="33"/>
                    <a:pt x="258" y="33"/>
                    <a:pt x="258" y="33"/>
                  </a:cubicBezTo>
                  <a:cubicBezTo>
                    <a:pt x="259" y="34"/>
                    <a:pt x="259" y="34"/>
                    <a:pt x="259" y="34"/>
                  </a:cubicBezTo>
                  <a:cubicBezTo>
                    <a:pt x="260" y="35"/>
                    <a:pt x="260" y="35"/>
                    <a:pt x="260" y="35"/>
                  </a:cubicBezTo>
                  <a:cubicBezTo>
                    <a:pt x="262" y="35"/>
                    <a:pt x="262" y="35"/>
                    <a:pt x="262" y="35"/>
                  </a:cubicBezTo>
                  <a:cubicBezTo>
                    <a:pt x="263" y="37"/>
                    <a:pt x="263" y="37"/>
                    <a:pt x="263" y="37"/>
                  </a:cubicBezTo>
                  <a:cubicBezTo>
                    <a:pt x="264" y="37"/>
                    <a:pt x="264" y="37"/>
                    <a:pt x="264" y="37"/>
                  </a:cubicBezTo>
                  <a:cubicBezTo>
                    <a:pt x="266" y="39"/>
                    <a:pt x="266" y="39"/>
                    <a:pt x="266" y="39"/>
                  </a:cubicBezTo>
                  <a:close/>
                  <a:moveTo>
                    <a:pt x="495" y="4"/>
                  </a:moveTo>
                  <a:cubicBezTo>
                    <a:pt x="496" y="2"/>
                    <a:pt x="496" y="2"/>
                    <a:pt x="496" y="2"/>
                  </a:cubicBezTo>
                  <a:cubicBezTo>
                    <a:pt x="498" y="0"/>
                    <a:pt x="498" y="0"/>
                    <a:pt x="498" y="0"/>
                  </a:cubicBezTo>
                  <a:cubicBezTo>
                    <a:pt x="498" y="0"/>
                    <a:pt x="498" y="0"/>
                    <a:pt x="498" y="0"/>
                  </a:cubicBezTo>
                  <a:cubicBezTo>
                    <a:pt x="498" y="1"/>
                    <a:pt x="498" y="1"/>
                    <a:pt x="498" y="1"/>
                  </a:cubicBezTo>
                  <a:cubicBezTo>
                    <a:pt x="498" y="2"/>
                    <a:pt x="498" y="2"/>
                    <a:pt x="498" y="2"/>
                  </a:cubicBezTo>
                  <a:cubicBezTo>
                    <a:pt x="497" y="2"/>
                    <a:pt x="497" y="2"/>
                    <a:pt x="497" y="2"/>
                  </a:cubicBezTo>
                  <a:cubicBezTo>
                    <a:pt x="497" y="3"/>
                    <a:pt x="497" y="3"/>
                    <a:pt x="497" y="3"/>
                  </a:cubicBezTo>
                  <a:cubicBezTo>
                    <a:pt x="495" y="4"/>
                    <a:pt x="495" y="4"/>
                    <a:pt x="495" y="4"/>
                  </a:cubicBezTo>
                  <a:close/>
                  <a:moveTo>
                    <a:pt x="509" y="25"/>
                  </a:moveTo>
                  <a:cubicBezTo>
                    <a:pt x="509" y="28"/>
                    <a:pt x="509" y="28"/>
                    <a:pt x="509" y="28"/>
                  </a:cubicBezTo>
                  <a:cubicBezTo>
                    <a:pt x="511" y="31"/>
                    <a:pt x="511" y="31"/>
                    <a:pt x="511" y="31"/>
                  </a:cubicBezTo>
                  <a:cubicBezTo>
                    <a:pt x="512" y="32"/>
                    <a:pt x="512" y="32"/>
                    <a:pt x="512" y="32"/>
                  </a:cubicBezTo>
                  <a:cubicBezTo>
                    <a:pt x="516" y="33"/>
                    <a:pt x="516" y="33"/>
                    <a:pt x="516" y="33"/>
                  </a:cubicBezTo>
                  <a:cubicBezTo>
                    <a:pt x="520" y="34"/>
                    <a:pt x="520" y="34"/>
                    <a:pt x="520" y="34"/>
                  </a:cubicBezTo>
                  <a:cubicBezTo>
                    <a:pt x="522" y="35"/>
                    <a:pt x="522" y="35"/>
                    <a:pt x="522" y="35"/>
                  </a:cubicBezTo>
                  <a:cubicBezTo>
                    <a:pt x="524" y="35"/>
                    <a:pt x="524" y="35"/>
                    <a:pt x="524" y="35"/>
                  </a:cubicBezTo>
                  <a:cubicBezTo>
                    <a:pt x="526" y="34"/>
                    <a:pt x="526" y="34"/>
                    <a:pt x="526" y="34"/>
                  </a:cubicBezTo>
                  <a:cubicBezTo>
                    <a:pt x="527" y="35"/>
                    <a:pt x="527" y="35"/>
                    <a:pt x="527" y="35"/>
                  </a:cubicBezTo>
                  <a:cubicBezTo>
                    <a:pt x="529" y="34"/>
                    <a:pt x="529" y="34"/>
                    <a:pt x="529" y="34"/>
                  </a:cubicBezTo>
                  <a:cubicBezTo>
                    <a:pt x="531" y="33"/>
                    <a:pt x="531" y="33"/>
                    <a:pt x="531" y="33"/>
                  </a:cubicBezTo>
                  <a:cubicBezTo>
                    <a:pt x="532" y="31"/>
                    <a:pt x="532" y="31"/>
                    <a:pt x="532" y="31"/>
                  </a:cubicBezTo>
                  <a:cubicBezTo>
                    <a:pt x="532" y="30"/>
                    <a:pt x="532" y="30"/>
                    <a:pt x="532" y="30"/>
                  </a:cubicBezTo>
                  <a:cubicBezTo>
                    <a:pt x="532" y="28"/>
                    <a:pt x="532" y="28"/>
                    <a:pt x="532" y="28"/>
                  </a:cubicBezTo>
                  <a:cubicBezTo>
                    <a:pt x="531" y="28"/>
                    <a:pt x="531" y="28"/>
                    <a:pt x="531" y="28"/>
                  </a:cubicBezTo>
                  <a:cubicBezTo>
                    <a:pt x="530" y="28"/>
                    <a:pt x="530" y="28"/>
                    <a:pt x="530" y="28"/>
                  </a:cubicBezTo>
                  <a:cubicBezTo>
                    <a:pt x="530" y="27"/>
                    <a:pt x="530" y="27"/>
                    <a:pt x="530" y="27"/>
                  </a:cubicBezTo>
                  <a:cubicBezTo>
                    <a:pt x="530" y="26"/>
                    <a:pt x="530" y="26"/>
                    <a:pt x="530" y="26"/>
                  </a:cubicBezTo>
                  <a:cubicBezTo>
                    <a:pt x="529" y="25"/>
                    <a:pt x="529" y="25"/>
                    <a:pt x="529" y="25"/>
                  </a:cubicBezTo>
                  <a:cubicBezTo>
                    <a:pt x="528" y="26"/>
                    <a:pt x="528" y="26"/>
                    <a:pt x="528" y="26"/>
                  </a:cubicBezTo>
                  <a:cubicBezTo>
                    <a:pt x="526" y="25"/>
                    <a:pt x="526" y="25"/>
                    <a:pt x="526" y="25"/>
                  </a:cubicBezTo>
                  <a:cubicBezTo>
                    <a:pt x="523" y="26"/>
                    <a:pt x="523" y="26"/>
                    <a:pt x="523" y="26"/>
                  </a:cubicBezTo>
                  <a:cubicBezTo>
                    <a:pt x="521" y="27"/>
                    <a:pt x="521" y="27"/>
                    <a:pt x="521" y="27"/>
                  </a:cubicBezTo>
                  <a:cubicBezTo>
                    <a:pt x="520" y="28"/>
                    <a:pt x="520" y="28"/>
                    <a:pt x="520" y="28"/>
                  </a:cubicBezTo>
                  <a:cubicBezTo>
                    <a:pt x="520" y="27"/>
                    <a:pt x="520" y="27"/>
                    <a:pt x="520" y="27"/>
                  </a:cubicBezTo>
                  <a:cubicBezTo>
                    <a:pt x="519" y="26"/>
                    <a:pt x="519" y="26"/>
                    <a:pt x="519" y="26"/>
                  </a:cubicBezTo>
                  <a:cubicBezTo>
                    <a:pt x="518" y="26"/>
                    <a:pt x="518" y="26"/>
                    <a:pt x="518" y="26"/>
                  </a:cubicBezTo>
                  <a:cubicBezTo>
                    <a:pt x="517" y="26"/>
                    <a:pt x="517" y="26"/>
                    <a:pt x="517" y="26"/>
                  </a:cubicBezTo>
                  <a:cubicBezTo>
                    <a:pt x="515" y="26"/>
                    <a:pt x="515" y="26"/>
                    <a:pt x="515" y="26"/>
                  </a:cubicBezTo>
                  <a:cubicBezTo>
                    <a:pt x="514" y="26"/>
                    <a:pt x="514" y="26"/>
                    <a:pt x="514" y="26"/>
                  </a:cubicBezTo>
                  <a:cubicBezTo>
                    <a:pt x="514" y="27"/>
                    <a:pt x="514" y="27"/>
                    <a:pt x="514" y="27"/>
                  </a:cubicBezTo>
                  <a:cubicBezTo>
                    <a:pt x="513" y="28"/>
                    <a:pt x="513" y="28"/>
                    <a:pt x="513" y="28"/>
                  </a:cubicBezTo>
                  <a:cubicBezTo>
                    <a:pt x="511" y="27"/>
                    <a:pt x="511" y="27"/>
                    <a:pt x="511" y="27"/>
                  </a:cubicBezTo>
                  <a:cubicBezTo>
                    <a:pt x="510" y="27"/>
                    <a:pt x="510" y="27"/>
                    <a:pt x="510" y="27"/>
                  </a:cubicBezTo>
                  <a:cubicBezTo>
                    <a:pt x="510" y="26"/>
                    <a:pt x="510" y="26"/>
                    <a:pt x="510" y="26"/>
                  </a:cubicBezTo>
                  <a:cubicBezTo>
                    <a:pt x="509" y="25"/>
                    <a:pt x="509" y="25"/>
                    <a:pt x="509" y="25"/>
                  </a:cubicBezTo>
                  <a:close/>
                  <a:moveTo>
                    <a:pt x="460" y="47"/>
                  </a:moveTo>
                  <a:cubicBezTo>
                    <a:pt x="459" y="44"/>
                    <a:pt x="459" y="44"/>
                    <a:pt x="459" y="44"/>
                  </a:cubicBezTo>
                  <a:cubicBezTo>
                    <a:pt x="459" y="42"/>
                    <a:pt x="459" y="42"/>
                    <a:pt x="459" y="42"/>
                  </a:cubicBezTo>
                  <a:cubicBezTo>
                    <a:pt x="458" y="42"/>
                    <a:pt x="458" y="42"/>
                    <a:pt x="458" y="42"/>
                  </a:cubicBezTo>
                  <a:cubicBezTo>
                    <a:pt x="455" y="41"/>
                    <a:pt x="455" y="41"/>
                    <a:pt x="455" y="41"/>
                  </a:cubicBezTo>
                  <a:cubicBezTo>
                    <a:pt x="454" y="40"/>
                    <a:pt x="454" y="40"/>
                    <a:pt x="454" y="40"/>
                  </a:cubicBezTo>
                  <a:cubicBezTo>
                    <a:pt x="453" y="39"/>
                    <a:pt x="453" y="39"/>
                    <a:pt x="453" y="39"/>
                  </a:cubicBezTo>
                  <a:cubicBezTo>
                    <a:pt x="453" y="39"/>
                    <a:pt x="453" y="39"/>
                    <a:pt x="453" y="39"/>
                  </a:cubicBezTo>
                  <a:cubicBezTo>
                    <a:pt x="453" y="40"/>
                    <a:pt x="453" y="40"/>
                    <a:pt x="453" y="40"/>
                  </a:cubicBezTo>
                  <a:cubicBezTo>
                    <a:pt x="454" y="42"/>
                    <a:pt x="454" y="42"/>
                    <a:pt x="454" y="42"/>
                  </a:cubicBezTo>
                  <a:cubicBezTo>
                    <a:pt x="456" y="43"/>
                    <a:pt x="456" y="43"/>
                    <a:pt x="456" y="43"/>
                  </a:cubicBezTo>
                  <a:cubicBezTo>
                    <a:pt x="458" y="46"/>
                    <a:pt x="458" y="46"/>
                    <a:pt x="458" y="46"/>
                  </a:cubicBezTo>
                  <a:cubicBezTo>
                    <a:pt x="458" y="48"/>
                    <a:pt x="458" y="48"/>
                    <a:pt x="458" y="48"/>
                  </a:cubicBezTo>
                  <a:cubicBezTo>
                    <a:pt x="460" y="49"/>
                    <a:pt x="460" y="49"/>
                    <a:pt x="460" y="49"/>
                  </a:cubicBezTo>
                  <a:cubicBezTo>
                    <a:pt x="460" y="48"/>
                    <a:pt x="460" y="48"/>
                    <a:pt x="460" y="48"/>
                  </a:cubicBezTo>
                  <a:cubicBezTo>
                    <a:pt x="460" y="47"/>
                    <a:pt x="460" y="47"/>
                    <a:pt x="460" y="47"/>
                  </a:cubicBezTo>
                  <a:close/>
                  <a:moveTo>
                    <a:pt x="485" y="50"/>
                  </a:moveTo>
                  <a:cubicBezTo>
                    <a:pt x="484" y="50"/>
                    <a:pt x="484" y="50"/>
                    <a:pt x="484" y="50"/>
                  </a:cubicBezTo>
                  <a:cubicBezTo>
                    <a:pt x="483" y="49"/>
                    <a:pt x="483" y="49"/>
                    <a:pt x="483" y="49"/>
                  </a:cubicBezTo>
                  <a:cubicBezTo>
                    <a:pt x="483" y="48"/>
                    <a:pt x="483" y="48"/>
                    <a:pt x="483" y="48"/>
                  </a:cubicBezTo>
                  <a:cubicBezTo>
                    <a:pt x="483" y="48"/>
                    <a:pt x="483" y="48"/>
                    <a:pt x="483" y="48"/>
                  </a:cubicBezTo>
                  <a:cubicBezTo>
                    <a:pt x="484" y="48"/>
                    <a:pt x="484" y="48"/>
                    <a:pt x="484" y="48"/>
                  </a:cubicBezTo>
                  <a:cubicBezTo>
                    <a:pt x="485" y="49"/>
                    <a:pt x="485" y="49"/>
                    <a:pt x="485" y="49"/>
                  </a:cubicBezTo>
                  <a:cubicBezTo>
                    <a:pt x="486" y="49"/>
                    <a:pt x="486" y="49"/>
                    <a:pt x="486" y="49"/>
                  </a:cubicBezTo>
                  <a:cubicBezTo>
                    <a:pt x="486" y="50"/>
                    <a:pt x="486" y="50"/>
                    <a:pt x="486" y="50"/>
                  </a:cubicBezTo>
                  <a:cubicBezTo>
                    <a:pt x="486" y="51"/>
                    <a:pt x="486" y="51"/>
                    <a:pt x="486" y="51"/>
                  </a:cubicBezTo>
                  <a:cubicBezTo>
                    <a:pt x="487" y="51"/>
                    <a:pt x="487" y="51"/>
                    <a:pt x="487" y="51"/>
                  </a:cubicBezTo>
                  <a:cubicBezTo>
                    <a:pt x="488" y="49"/>
                    <a:pt x="488" y="49"/>
                    <a:pt x="488" y="49"/>
                  </a:cubicBezTo>
                  <a:cubicBezTo>
                    <a:pt x="490" y="47"/>
                    <a:pt x="490" y="47"/>
                    <a:pt x="490" y="47"/>
                  </a:cubicBezTo>
                  <a:cubicBezTo>
                    <a:pt x="492" y="45"/>
                    <a:pt x="492" y="45"/>
                    <a:pt x="492" y="45"/>
                  </a:cubicBezTo>
                  <a:cubicBezTo>
                    <a:pt x="493" y="44"/>
                    <a:pt x="493" y="44"/>
                    <a:pt x="493" y="44"/>
                  </a:cubicBezTo>
                  <a:cubicBezTo>
                    <a:pt x="494" y="43"/>
                    <a:pt x="494" y="43"/>
                    <a:pt x="494" y="43"/>
                  </a:cubicBezTo>
                  <a:cubicBezTo>
                    <a:pt x="495" y="44"/>
                    <a:pt x="495" y="44"/>
                    <a:pt x="495" y="44"/>
                  </a:cubicBezTo>
                  <a:cubicBezTo>
                    <a:pt x="494" y="45"/>
                    <a:pt x="494" y="45"/>
                    <a:pt x="494" y="45"/>
                  </a:cubicBezTo>
                  <a:cubicBezTo>
                    <a:pt x="496" y="45"/>
                    <a:pt x="496" y="45"/>
                    <a:pt x="496" y="45"/>
                  </a:cubicBezTo>
                  <a:cubicBezTo>
                    <a:pt x="497" y="45"/>
                    <a:pt x="497" y="45"/>
                    <a:pt x="497" y="45"/>
                  </a:cubicBezTo>
                  <a:cubicBezTo>
                    <a:pt x="498" y="45"/>
                    <a:pt x="498" y="45"/>
                    <a:pt x="498" y="45"/>
                  </a:cubicBezTo>
                  <a:cubicBezTo>
                    <a:pt x="498" y="44"/>
                    <a:pt x="498" y="44"/>
                    <a:pt x="498" y="44"/>
                  </a:cubicBezTo>
                  <a:cubicBezTo>
                    <a:pt x="499" y="43"/>
                    <a:pt x="499" y="43"/>
                    <a:pt x="499" y="43"/>
                  </a:cubicBezTo>
                  <a:cubicBezTo>
                    <a:pt x="500" y="42"/>
                    <a:pt x="500" y="42"/>
                    <a:pt x="500" y="42"/>
                  </a:cubicBezTo>
                  <a:cubicBezTo>
                    <a:pt x="500" y="41"/>
                    <a:pt x="500" y="41"/>
                    <a:pt x="500" y="41"/>
                  </a:cubicBezTo>
                  <a:cubicBezTo>
                    <a:pt x="498" y="41"/>
                    <a:pt x="498" y="41"/>
                    <a:pt x="498" y="41"/>
                  </a:cubicBezTo>
                  <a:cubicBezTo>
                    <a:pt x="496" y="42"/>
                    <a:pt x="496" y="42"/>
                    <a:pt x="496" y="42"/>
                  </a:cubicBezTo>
                  <a:cubicBezTo>
                    <a:pt x="495" y="41"/>
                    <a:pt x="495" y="41"/>
                    <a:pt x="495" y="41"/>
                  </a:cubicBezTo>
                  <a:cubicBezTo>
                    <a:pt x="493" y="41"/>
                    <a:pt x="493" y="41"/>
                    <a:pt x="493" y="41"/>
                  </a:cubicBezTo>
                  <a:cubicBezTo>
                    <a:pt x="492" y="40"/>
                    <a:pt x="492" y="40"/>
                    <a:pt x="492" y="40"/>
                  </a:cubicBezTo>
                  <a:cubicBezTo>
                    <a:pt x="490" y="40"/>
                    <a:pt x="490" y="40"/>
                    <a:pt x="490" y="40"/>
                  </a:cubicBezTo>
                  <a:cubicBezTo>
                    <a:pt x="490" y="39"/>
                    <a:pt x="490" y="39"/>
                    <a:pt x="490" y="39"/>
                  </a:cubicBezTo>
                  <a:cubicBezTo>
                    <a:pt x="488" y="37"/>
                    <a:pt x="488" y="37"/>
                    <a:pt x="488" y="37"/>
                  </a:cubicBezTo>
                  <a:cubicBezTo>
                    <a:pt x="487" y="36"/>
                    <a:pt x="487" y="36"/>
                    <a:pt x="487" y="36"/>
                  </a:cubicBezTo>
                  <a:cubicBezTo>
                    <a:pt x="487" y="34"/>
                    <a:pt x="487" y="34"/>
                    <a:pt x="487" y="34"/>
                  </a:cubicBezTo>
                  <a:cubicBezTo>
                    <a:pt x="486" y="33"/>
                    <a:pt x="486" y="33"/>
                    <a:pt x="486" y="33"/>
                  </a:cubicBezTo>
                  <a:cubicBezTo>
                    <a:pt x="485" y="32"/>
                    <a:pt x="485" y="32"/>
                    <a:pt x="485" y="32"/>
                  </a:cubicBezTo>
                  <a:cubicBezTo>
                    <a:pt x="485" y="31"/>
                    <a:pt x="485" y="31"/>
                    <a:pt x="485" y="31"/>
                  </a:cubicBezTo>
                  <a:cubicBezTo>
                    <a:pt x="484" y="30"/>
                    <a:pt x="484" y="30"/>
                    <a:pt x="484" y="30"/>
                  </a:cubicBezTo>
                  <a:cubicBezTo>
                    <a:pt x="484" y="30"/>
                    <a:pt x="484" y="30"/>
                    <a:pt x="484" y="30"/>
                  </a:cubicBezTo>
                  <a:cubicBezTo>
                    <a:pt x="485" y="29"/>
                    <a:pt x="485" y="29"/>
                    <a:pt x="485" y="29"/>
                  </a:cubicBezTo>
                  <a:cubicBezTo>
                    <a:pt x="484" y="28"/>
                    <a:pt x="484" y="28"/>
                    <a:pt x="484" y="28"/>
                  </a:cubicBezTo>
                  <a:cubicBezTo>
                    <a:pt x="485" y="28"/>
                    <a:pt x="485" y="28"/>
                    <a:pt x="485" y="28"/>
                  </a:cubicBezTo>
                  <a:cubicBezTo>
                    <a:pt x="485" y="28"/>
                    <a:pt x="485" y="28"/>
                    <a:pt x="485" y="28"/>
                  </a:cubicBezTo>
                  <a:cubicBezTo>
                    <a:pt x="485" y="27"/>
                    <a:pt x="485" y="27"/>
                    <a:pt x="485" y="27"/>
                  </a:cubicBezTo>
                  <a:cubicBezTo>
                    <a:pt x="484" y="26"/>
                    <a:pt x="484" y="26"/>
                    <a:pt x="484" y="26"/>
                  </a:cubicBezTo>
                  <a:cubicBezTo>
                    <a:pt x="483" y="26"/>
                    <a:pt x="483" y="26"/>
                    <a:pt x="483" y="26"/>
                  </a:cubicBezTo>
                  <a:cubicBezTo>
                    <a:pt x="481" y="26"/>
                    <a:pt x="481" y="26"/>
                    <a:pt x="481" y="26"/>
                  </a:cubicBezTo>
                  <a:cubicBezTo>
                    <a:pt x="479" y="25"/>
                    <a:pt x="479" y="25"/>
                    <a:pt x="479" y="25"/>
                  </a:cubicBezTo>
                  <a:cubicBezTo>
                    <a:pt x="478" y="24"/>
                    <a:pt x="478" y="24"/>
                    <a:pt x="478" y="24"/>
                  </a:cubicBezTo>
                  <a:cubicBezTo>
                    <a:pt x="477" y="24"/>
                    <a:pt x="477" y="24"/>
                    <a:pt x="477" y="24"/>
                  </a:cubicBezTo>
                  <a:cubicBezTo>
                    <a:pt x="476" y="24"/>
                    <a:pt x="476" y="24"/>
                    <a:pt x="476" y="24"/>
                  </a:cubicBezTo>
                  <a:cubicBezTo>
                    <a:pt x="475" y="24"/>
                    <a:pt x="475" y="24"/>
                    <a:pt x="475" y="24"/>
                  </a:cubicBezTo>
                  <a:cubicBezTo>
                    <a:pt x="477" y="26"/>
                    <a:pt x="477" y="26"/>
                    <a:pt x="477" y="26"/>
                  </a:cubicBezTo>
                  <a:cubicBezTo>
                    <a:pt x="478" y="26"/>
                    <a:pt x="478" y="26"/>
                    <a:pt x="478" y="26"/>
                  </a:cubicBezTo>
                  <a:cubicBezTo>
                    <a:pt x="479" y="27"/>
                    <a:pt x="479" y="27"/>
                    <a:pt x="479" y="27"/>
                  </a:cubicBezTo>
                  <a:cubicBezTo>
                    <a:pt x="477" y="27"/>
                    <a:pt x="477" y="27"/>
                    <a:pt x="477" y="27"/>
                  </a:cubicBezTo>
                  <a:cubicBezTo>
                    <a:pt x="477" y="27"/>
                    <a:pt x="477" y="27"/>
                    <a:pt x="477" y="27"/>
                  </a:cubicBezTo>
                  <a:cubicBezTo>
                    <a:pt x="476" y="27"/>
                    <a:pt x="476" y="27"/>
                    <a:pt x="476" y="27"/>
                  </a:cubicBezTo>
                  <a:cubicBezTo>
                    <a:pt x="475" y="27"/>
                    <a:pt x="475" y="27"/>
                    <a:pt x="475" y="27"/>
                  </a:cubicBezTo>
                  <a:cubicBezTo>
                    <a:pt x="475" y="29"/>
                    <a:pt x="475" y="29"/>
                    <a:pt x="475" y="29"/>
                  </a:cubicBezTo>
                  <a:cubicBezTo>
                    <a:pt x="476" y="30"/>
                    <a:pt x="476" y="30"/>
                    <a:pt x="476" y="30"/>
                  </a:cubicBezTo>
                  <a:cubicBezTo>
                    <a:pt x="477" y="32"/>
                    <a:pt x="477" y="32"/>
                    <a:pt x="477" y="32"/>
                  </a:cubicBezTo>
                  <a:cubicBezTo>
                    <a:pt x="478" y="34"/>
                    <a:pt x="478" y="34"/>
                    <a:pt x="478" y="34"/>
                  </a:cubicBezTo>
                  <a:cubicBezTo>
                    <a:pt x="479" y="35"/>
                    <a:pt x="479" y="35"/>
                    <a:pt x="479" y="35"/>
                  </a:cubicBezTo>
                  <a:cubicBezTo>
                    <a:pt x="478" y="35"/>
                    <a:pt x="478" y="35"/>
                    <a:pt x="478" y="35"/>
                  </a:cubicBezTo>
                  <a:cubicBezTo>
                    <a:pt x="477" y="35"/>
                    <a:pt x="477" y="35"/>
                    <a:pt x="477" y="35"/>
                  </a:cubicBezTo>
                  <a:cubicBezTo>
                    <a:pt x="475" y="34"/>
                    <a:pt x="475" y="34"/>
                    <a:pt x="475" y="34"/>
                  </a:cubicBezTo>
                  <a:cubicBezTo>
                    <a:pt x="475" y="32"/>
                    <a:pt x="475" y="32"/>
                    <a:pt x="475" y="32"/>
                  </a:cubicBezTo>
                  <a:cubicBezTo>
                    <a:pt x="474" y="32"/>
                    <a:pt x="474" y="32"/>
                    <a:pt x="474" y="32"/>
                  </a:cubicBezTo>
                  <a:cubicBezTo>
                    <a:pt x="473" y="32"/>
                    <a:pt x="473" y="32"/>
                    <a:pt x="473" y="32"/>
                  </a:cubicBezTo>
                  <a:cubicBezTo>
                    <a:pt x="472" y="32"/>
                    <a:pt x="472" y="32"/>
                    <a:pt x="472" y="32"/>
                  </a:cubicBezTo>
                  <a:cubicBezTo>
                    <a:pt x="471" y="32"/>
                    <a:pt x="471" y="32"/>
                    <a:pt x="471" y="32"/>
                  </a:cubicBezTo>
                  <a:cubicBezTo>
                    <a:pt x="470" y="32"/>
                    <a:pt x="470" y="32"/>
                    <a:pt x="470" y="32"/>
                  </a:cubicBezTo>
                  <a:cubicBezTo>
                    <a:pt x="470" y="30"/>
                    <a:pt x="470" y="30"/>
                    <a:pt x="470" y="30"/>
                  </a:cubicBezTo>
                  <a:cubicBezTo>
                    <a:pt x="470" y="29"/>
                    <a:pt x="470" y="29"/>
                    <a:pt x="470" y="29"/>
                  </a:cubicBezTo>
                  <a:cubicBezTo>
                    <a:pt x="469" y="29"/>
                    <a:pt x="469" y="29"/>
                    <a:pt x="469" y="29"/>
                  </a:cubicBezTo>
                  <a:cubicBezTo>
                    <a:pt x="467" y="28"/>
                    <a:pt x="467" y="28"/>
                    <a:pt x="467" y="28"/>
                  </a:cubicBezTo>
                  <a:cubicBezTo>
                    <a:pt x="465" y="28"/>
                    <a:pt x="465" y="28"/>
                    <a:pt x="465" y="28"/>
                  </a:cubicBezTo>
                  <a:cubicBezTo>
                    <a:pt x="465" y="27"/>
                    <a:pt x="465" y="27"/>
                    <a:pt x="465" y="27"/>
                  </a:cubicBezTo>
                  <a:cubicBezTo>
                    <a:pt x="464" y="26"/>
                    <a:pt x="464" y="26"/>
                    <a:pt x="464" y="26"/>
                  </a:cubicBezTo>
                  <a:cubicBezTo>
                    <a:pt x="463" y="27"/>
                    <a:pt x="463" y="27"/>
                    <a:pt x="463" y="27"/>
                  </a:cubicBezTo>
                  <a:cubicBezTo>
                    <a:pt x="462" y="28"/>
                    <a:pt x="462" y="28"/>
                    <a:pt x="462" y="28"/>
                  </a:cubicBezTo>
                  <a:cubicBezTo>
                    <a:pt x="462" y="29"/>
                    <a:pt x="462" y="29"/>
                    <a:pt x="462" y="29"/>
                  </a:cubicBezTo>
                  <a:cubicBezTo>
                    <a:pt x="461" y="30"/>
                    <a:pt x="461" y="30"/>
                    <a:pt x="461" y="30"/>
                  </a:cubicBezTo>
                  <a:cubicBezTo>
                    <a:pt x="462" y="31"/>
                    <a:pt x="462" y="31"/>
                    <a:pt x="462" y="31"/>
                  </a:cubicBezTo>
                  <a:cubicBezTo>
                    <a:pt x="461" y="33"/>
                    <a:pt x="461" y="33"/>
                    <a:pt x="461" y="33"/>
                  </a:cubicBezTo>
                  <a:cubicBezTo>
                    <a:pt x="460" y="34"/>
                    <a:pt x="460" y="34"/>
                    <a:pt x="460" y="34"/>
                  </a:cubicBezTo>
                  <a:cubicBezTo>
                    <a:pt x="460" y="35"/>
                    <a:pt x="460" y="35"/>
                    <a:pt x="460" y="35"/>
                  </a:cubicBezTo>
                  <a:cubicBezTo>
                    <a:pt x="461" y="37"/>
                    <a:pt x="461" y="37"/>
                    <a:pt x="461" y="37"/>
                  </a:cubicBezTo>
                  <a:cubicBezTo>
                    <a:pt x="462" y="37"/>
                    <a:pt x="462" y="37"/>
                    <a:pt x="462" y="37"/>
                  </a:cubicBezTo>
                  <a:cubicBezTo>
                    <a:pt x="463" y="38"/>
                    <a:pt x="463" y="38"/>
                    <a:pt x="463" y="38"/>
                  </a:cubicBezTo>
                  <a:cubicBezTo>
                    <a:pt x="462" y="38"/>
                    <a:pt x="462" y="38"/>
                    <a:pt x="462" y="38"/>
                  </a:cubicBezTo>
                  <a:cubicBezTo>
                    <a:pt x="461" y="38"/>
                    <a:pt x="461" y="38"/>
                    <a:pt x="461" y="38"/>
                  </a:cubicBezTo>
                  <a:cubicBezTo>
                    <a:pt x="462" y="40"/>
                    <a:pt x="462" y="40"/>
                    <a:pt x="462" y="40"/>
                  </a:cubicBezTo>
                  <a:cubicBezTo>
                    <a:pt x="463" y="40"/>
                    <a:pt x="463" y="40"/>
                    <a:pt x="463" y="40"/>
                  </a:cubicBezTo>
                  <a:cubicBezTo>
                    <a:pt x="463" y="41"/>
                    <a:pt x="463" y="41"/>
                    <a:pt x="463" y="41"/>
                  </a:cubicBezTo>
                  <a:cubicBezTo>
                    <a:pt x="463" y="42"/>
                    <a:pt x="463" y="42"/>
                    <a:pt x="463" y="42"/>
                  </a:cubicBezTo>
                  <a:cubicBezTo>
                    <a:pt x="464" y="43"/>
                    <a:pt x="464" y="43"/>
                    <a:pt x="464" y="43"/>
                  </a:cubicBezTo>
                  <a:cubicBezTo>
                    <a:pt x="465" y="43"/>
                    <a:pt x="465" y="43"/>
                    <a:pt x="465" y="43"/>
                  </a:cubicBezTo>
                  <a:cubicBezTo>
                    <a:pt x="466" y="44"/>
                    <a:pt x="466" y="44"/>
                    <a:pt x="466" y="44"/>
                  </a:cubicBezTo>
                  <a:cubicBezTo>
                    <a:pt x="466" y="44"/>
                    <a:pt x="466" y="44"/>
                    <a:pt x="466" y="44"/>
                  </a:cubicBezTo>
                  <a:cubicBezTo>
                    <a:pt x="466" y="45"/>
                    <a:pt x="466" y="45"/>
                    <a:pt x="466" y="45"/>
                  </a:cubicBezTo>
                  <a:cubicBezTo>
                    <a:pt x="467" y="45"/>
                    <a:pt x="467" y="45"/>
                    <a:pt x="467" y="45"/>
                  </a:cubicBezTo>
                  <a:cubicBezTo>
                    <a:pt x="468" y="45"/>
                    <a:pt x="468" y="45"/>
                    <a:pt x="468" y="45"/>
                  </a:cubicBezTo>
                  <a:cubicBezTo>
                    <a:pt x="468" y="45"/>
                    <a:pt x="468" y="45"/>
                    <a:pt x="468" y="45"/>
                  </a:cubicBezTo>
                  <a:cubicBezTo>
                    <a:pt x="467" y="46"/>
                    <a:pt x="467" y="46"/>
                    <a:pt x="467" y="46"/>
                  </a:cubicBezTo>
                  <a:cubicBezTo>
                    <a:pt x="467" y="46"/>
                    <a:pt x="467" y="46"/>
                    <a:pt x="467" y="46"/>
                  </a:cubicBezTo>
                  <a:cubicBezTo>
                    <a:pt x="466" y="46"/>
                    <a:pt x="466" y="46"/>
                    <a:pt x="466" y="46"/>
                  </a:cubicBezTo>
                  <a:cubicBezTo>
                    <a:pt x="466" y="46"/>
                    <a:pt x="466" y="46"/>
                    <a:pt x="466" y="46"/>
                  </a:cubicBezTo>
                  <a:cubicBezTo>
                    <a:pt x="466" y="48"/>
                    <a:pt x="466" y="48"/>
                    <a:pt x="466" y="48"/>
                  </a:cubicBezTo>
                  <a:cubicBezTo>
                    <a:pt x="470" y="50"/>
                    <a:pt x="470" y="50"/>
                    <a:pt x="470" y="50"/>
                  </a:cubicBezTo>
                  <a:cubicBezTo>
                    <a:pt x="472" y="51"/>
                    <a:pt x="472" y="51"/>
                    <a:pt x="472" y="51"/>
                  </a:cubicBezTo>
                  <a:cubicBezTo>
                    <a:pt x="474" y="51"/>
                    <a:pt x="474" y="51"/>
                    <a:pt x="474" y="51"/>
                  </a:cubicBezTo>
                  <a:cubicBezTo>
                    <a:pt x="475" y="52"/>
                    <a:pt x="475" y="52"/>
                    <a:pt x="475" y="52"/>
                  </a:cubicBezTo>
                  <a:cubicBezTo>
                    <a:pt x="476" y="52"/>
                    <a:pt x="476" y="52"/>
                    <a:pt x="476" y="52"/>
                  </a:cubicBezTo>
                  <a:cubicBezTo>
                    <a:pt x="476" y="54"/>
                    <a:pt x="476" y="54"/>
                    <a:pt x="476" y="54"/>
                  </a:cubicBezTo>
                  <a:cubicBezTo>
                    <a:pt x="477" y="55"/>
                    <a:pt x="477" y="55"/>
                    <a:pt x="477" y="55"/>
                  </a:cubicBezTo>
                  <a:cubicBezTo>
                    <a:pt x="479" y="55"/>
                    <a:pt x="479" y="55"/>
                    <a:pt x="479" y="55"/>
                  </a:cubicBezTo>
                  <a:cubicBezTo>
                    <a:pt x="481" y="54"/>
                    <a:pt x="481" y="54"/>
                    <a:pt x="481" y="54"/>
                  </a:cubicBezTo>
                  <a:cubicBezTo>
                    <a:pt x="483" y="54"/>
                    <a:pt x="483" y="54"/>
                    <a:pt x="483" y="54"/>
                  </a:cubicBezTo>
                  <a:cubicBezTo>
                    <a:pt x="484" y="55"/>
                    <a:pt x="484" y="55"/>
                    <a:pt x="484" y="55"/>
                  </a:cubicBezTo>
                  <a:cubicBezTo>
                    <a:pt x="485" y="55"/>
                    <a:pt x="485" y="55"/>
                    <a:pt x="485" y="55"/>
                  </a:cubicBezTo>
                  <a:cubicBezTo>
                    <a:pt x="486" y="53"/>
                    <a:pt x="486" y="53"/>
                    <a:pt x="486" y="53"/>
                  </a:cubicBezTo>
                  <a:cubicBezTo>
                    <a:pt x="486" y="52"/>
                    <a:pt x="486" y="52"/>
                    <a:pt x="486" y="52"/>
                  </a:cubicBezTo>
                  <a:cubicBezTo>
                    <a:pt x="485" y="51"/>
                    <a:pt x="485" y="51"/>
                    <a:pt x="485" y="51"/>
                  </a:cubicBezTo>
                  <a:cubicBezTo>
                    <a:pt x="485" y="50"/>
                    <a:pt x="485" y="50"/>
                    <a:pt x="485" y="50"/>
                  </a:cubicBezTo>
                  <a:close/>
                  <a:moveTo>
                    <a:pt x="485" y="25"/>
                  </a:moveTo>
                  <a:cubicBezTo>
                    <a:pt x="487" y="25"/>
                    <a:pt x="487" y="25"/>
                    <a:pt x="487" y="25"/>
                  </a:cubicBezTo>
                  <a:cubicBezTo>
                    <a:pt x="489" y="25"/>
                    <a:pt x="489" y="25"/>
                    <a:pt x="489" y="25"/>
                  </a:cubicBezTo>
                  <a:cubicBezTo>
                    <a:pt x="491" y="25"/>
                    <a:pt x="491" y="25"/>
                    <a:pt x="491" y="25"/>
                  </a:cubicBezTo>
                  <a:cubicBezTo>
                    <a:pt x="494" y="27"/>
                    <a:pt x="494" y="27"/>
                    <a:pt x="494" y="27"/>
                  </a:cubicBezTo>
                  <a:cubicBezTo>
                    <a:pt x="495" y="27"/>
                    <a:pt x="495" y="27"/>
                    <a:pt x="495" y="27"/>
                  </a:cubicBezTo>
                  <a:cubicBezTo>
                    <a:pt x="496" y="27"/>
                    <a:pt x="496" y="27"/>
                    <a:pt x="496" y="27"/>
                  </a:cubicBezTo>
                  <a:cubicBezTo>
                    <a:pt x="499" y="27"/>
                    <a:pt x="499" y="27"/>
                    <a:pt x="499" y="27"/>
                  </a:cubicBezTo>
                  <a:cubicBezTo>
                    <a:pt x="502" y="28"/>
                    <a:pt x="502" y="28"/>
                    <a:pt x="502" y="28"/>
                  </a:cubicBezTo>
                  <a:cubicBezTo>
                    <a:pt x="502" y="29"/>
                    <a:pt x="502" y="29"/>
                    <a:pt x="502" y="29"/>
                  </a:cubicBezTo>
                  <a:cubicBezTo>
                    <a:pt x="501" y="29"/>
                    <a:pt x="501" y="29"/>
                    <a:pt x="501" y="29"/>
                  </a:cubicBezTo>
                  <a:cubicBezTo>
                    <a:pt x="500" y="30"/>
                    <a:pt x="500" y="30"/>
                    <a:pt x="500" y="30"/>
                  </a:cubicBezTo>
                  <a:cubicBezTo>
                    <a:pt x="500" y="31"/>
                    <a:pt x="500" y="31"/>
                    <a:pt x="500" y="31"/>
                  </a:cubicBezTo>
                  <a:cubicBezTo>
                    <a:pt x="501" y="33"/>
                    <a:pt x="501" y="33"/>
                    <a:pt x="501" y="33"/>
                  </a:cubicBezTo>
                  <a:cubicBezTo>
                    <a:pt x="503" y="33"/>
                    <a:pt x="503" y="33"/>
                    <a:pt x="503" y="33"/>
                  </a:cubicBezTo>
                  <a:cubicBezTo>
                    <a:pt x="503" y="35"/>
                    <a:pt x="503" y="35"/>
                    <a:pt x="503" y="35"/>
                  </a:cubicBezTo>
                  <a:cubicBezTo>
                    <a:pt x="503" y="36"/>
                    <a:pt x="503" y="36"/>
                    <a:pt x="503" y="36"/>
                  </a:cubicBezTo>
                  <a:cubicBezTo>
                    <a:pt x="503" y="37"/>
                    <a:pt x="503" y="37"/>
                    <a:pt x="503" y="37"/>
                  </a:cubicBezTo>
                  <a:cubicBezTo>
                    <a:pt x="502" y="39"/>
                    <a:pt x="502" y="39"/>
                    <a:pt x="502" y="39"/>
                  </a:cubicBezTo>
                  <a:cubicBezTo>
                    <a:pt x="501" y="40"/>
                    <a:pt x="501" y="40"/>
                    <a:pt x="501" y="40"/>
                  </a:cubicBezTo>
                  <a:cubicBezTo>
                    <a:pt x="501" y="40"/>
                    <a:pt x="501" y="40"/>
                    <a:pt x="501" y="40"/>
                  </a:cubicBezTo>
                  <a:cubicBezTo>
                    <a:pt x="500" y="39"/>
                    <a:pt x="500" y="39"/>
                    <a:pt x="500" y="39"/>
                  </a:cubicBezTo>
                  <a:cubicBezTo>
                    <a:pt x="499" y="40"/>
                    <a:pt x="499" y="40"/>
                    <a:pt x="499" y="40"/>
                  </a:cubicBezTo>
                  <a:cubicBezTo>
                    <a:pt x="498" y="41"/>
                    <a:pt x="498" y="41"/>
                    <a:pt x="498" y="41"/>
                  </a:cubicBezTo>
                  <a:cubicBezTo>
                    <a:pt x="496" y="41"/>
                    <a:pt x="496" y="41"/>
                    <a:pt x="496" y="41"/>
                  </a:cubicBezTo>
                  <a:cubicBezTo>
                    <a:pt x="493" y="39"/>
                    <a:pt x="493" y="39"/>
                    <a:pt x="493" y="39"/>
                  </a:cubicBezTo>
                  <a:cubicBezTo>
                    <a:pt x="492" y="38"/>
                    <a:pt x="492" y="38"/>
                    <a:pt x="492" y="38"/>
                  </a:cubicBezTo>
                  <a:cubicBezTo>
                    <a:pt x="489" y="36"/>
                    <a:pt x="489" y="36"/>
                    <a:pt x="489" y="36"/>
                  </a:cubicBezTo>
                  <a:cubicBezTo>
                    <a:pt x="489" y="34"/>
                    <a:pt x="489" y="34"/>
                    <a:pt x="489" y="34"/>
                  </a:cubicBezTo>
                  <a:cubicBezTo>
                    <a:pt x="489" y="33"/>
                    <a:pt x="489" y="33"/>
                    <a:pt x="489" y="33"/>
                  </a:cubicBezTo>
                  <a:cubicBezTo>
                    <a:pt x="489" y="32"/>
                    <a:pt x="489" y="32"/>
                    <a:pt x="489" y="32"/>
                  </a:cubicBezTo>
                  <a:cubicBezTo>
                    <a:pt x="490" y="31"/>
                    <a:pt x="490" y="31"/>
                    <a:pt x="490" y="31"/>
                  </a:cubicBezTo>
                  <a:cubicBezTo>
                    <a:pt x="489" y="30"/>
                    <a:pt x="489" y="30"/>
                    <a:pt x="489" y="30"/>
                  </a:cubicBezTo>
                  <a:cubicBezTo>
                    <a:pt x="488" y="29"/>
                    <a:pt x="488" y="29"/>
                    <a:pt x="488" y="29"/>
                  </a:cubicBezTo>
                  <a:cubicBezTo>
                    <a:pt x="488" y="28"/>
                    <a:pt x="488" y="28"/>
                    <a:pt x="488" y="28"/>
                  </a:cubicBezTo>
                  <a:cubicBezTo>
                    <a:pt x="487" y="28"/>
                    <a:pt x="487" y="28"/>
                    <a:pt x="487" y="28"/>
                  </a:cubicBezTo>
                  <a:cubicBezTo>
                    <a:pt x="486" y="27"/>
                    <a:pt x="486" y="27"/>
                    <a:pt x="486" y="27"/>
                  </a:cubicBezTo>
                  <a:cubicBezTo>
                    <a:pt x="485" y="25"/>
                    <a:pt x="485" y="25"/>
                    <a:pt x="485" y="25"/>
                  </a:cubicBezTo>
                  <a:close/>
                  <a:moveTo>
                    <a:pt x="277" y="58"/>
                  </a:moveTo>
                  <a:cubicBezTo>
                    <a:pt x="276" y="58"/>
                    <a:pt x="278" y="57"/>
                    <a:pt x="278" y="57"/>
                  </a:cubicBezTo>
                  <a:cubicBezTo>
                    <a:pt x="279" y="56"/>
                    <a:pt x="279" y="56"/>
                    <a:pt x="279" y="56"/>
                  </a:cubicBezTo>
                  <a:cubicBezTo>
                    <a:pt x="280" y="54"/>
                    <a:pt x="280" y="54"/>
                    <a:pt x="280" y="54"/>
                  </a:cubicBezTo>
                  <a:cubicBezTo>
                    <a:pt x="281" y="53"/>
                    <a:pt x="281" y="53"/>
                    <a:pt x="281" y="53"/>
                  </a:cubicBezTo>
                  <a:cubicBezTo>
                    <a:pt x="281" y="52"/>
                    <a:pt x="281" y="52"/>
                    <a:pt x="281" y="52"/>
                  </a:cubicBezTo>
                  <a:cubicBezTo>
                    <a:pt x="281" y="51"/>
                    <a:pt x="281" y="51"/>
                    <a:pt x="281" y="51"/>
                  </a:cubicBezTo>
                  <a:cubicBezTo>
                    <a:pt x="284" y="50"/>
                    <a:pt x="284" y="50"/>
                    <a:pt x="284" y="50"/>
                  </a:cubicBezTo>
                  <a:cubicBezTo>
                    <a:pt x="285" y="49"/>
                    <a:pt x="285" y="49"/>
                    <a:pt x="285" y="49"/>
                  </a:cubicBezTo>
                  <a:cubicBezTo>
                    <a:pt x="286" y="50"/>
                    <a:pt x="286" y="50"/>
                    <a:pt x="286" y="50"/>
                  </a:cubicBezTo>
                  <a:cubicBezTo>
                    <a:pt x="287" y="50"/>
                    <a:pt x="287" y="50"/>
                    <a:pt x="287" y="50"/>
                  </a:cubicBezTo>
                  <a:cubicBezTo>
                    <a:pt x="287" y="49"/>
                    <a:pt x="287" y="49"/>
                    <a:pt x="287" y="49"/>
                  </a:cubicBezTo>
                  <a:cubicBezTo>
                    <a:pt x="288" y="48"/>
                    <a:pt x="288" y="48"/>
                    <a:pt x="288" y="48"/>
                  </a:cubicBezTo>
                  <a:cubicBezTo>
                    <a:pt x="289" y="47"/>
                    <a:pt x="289" y="47"/>
                    <a:pt x="289" y="47"/>
                  </a:cubicBezTo>
                  <a:cubicBezTo>
                    <a:pt x="291" y="46"/>
                    <a:pt x="291" y="46"/>
                    <a:pt x="291" y="46"/>
                  </a:cubicBezTo>
                  <a:cubicBezTo>
                    <a:pt x="292" y="45"/>
                    <a:pt x="292" y="45"/>
                    <a:pt x="292" y="45"/>
                  </a:cubicBezTo>
                  <a:cubicBezTo>
                    <a:pt x="293" y="44"/>
                    <a:pt x="293" y="44"/>
                    <a:pt x="293" y="44"/>
                  </a:cubicBezTo>
                  <a:cubicBezTo>
                    <a:pt x="294" y="42"/>
                    <a:pt x="294" y="42"/>
                    <a:pt x="294" y="42"/>
                  </a:cubicBezTo>
                  <a:cubicBezTo>
                    <a:pt x="293" y="40"/>
                    <a:pt x="293" y="40"/>
                    <a:pt x="293" y="40"/>
                  </a:cubicBezTo>
                  <a:cubicBezTo>
                    <a:pt x="292" y="38"/>
                    <a:pt x="292" y="38"/>
                    <a:pt x="292" y="38"/>
                  </a:cubicBezTo>
                  <a:cubicBezTo>
                    <a:pt x="291" y="37"/>
                    <a:pt x="291" y="37"/>
                    <a:pt x="291" y="37"/>
                  </a:cubicBezTo>
                  <a:cubicBezTo>
                    <a:pt x="291" y="36"/>
                    <a:pt x="291" y="36"/>
                    <a:pt x="291" y="36"/>
                  </a:cubicBezTo>
                  <a:cubicBezTo>
                    <a:pt x="289" y="34"/>
                    <a:pt x="289" y="34"/>
                    <a:pt x="289" y="34"/>
                  </a:cubicBezTo>
                  <a:cubicBezTo>
                    <a:pt x="288" y="34"/>
                    <a:pt x="288" y="34"/>
                    <a:pt x="288" y="34"/>
                  </a:cubicBezTo>
                  <a:cubicBezTo>
                    <a:pt x="287" y="35"/>
                    <a:pt x="287" y="35"/>
                    <a:pt x="287" y="35"/>
                  </a:cubicBezTo>
                  <a:cubicBezTo>
                    <a:pt x="286" y="34"/>
                    <a:pt x="286" y="34"/>
                    <a:pt x="286" y="34"/>
                  </a:cubicBezTo>
                  <a:cubicBezTo>
                    <a:pt x="285" y="33"/>
                    <a:pt x="285" y="33"/>
                    <a:pt x="285" y="33"/>
                  </a:cubicBezTo>
                  <a:cubicBezTo>
                    <a:pt x="283" y="32"/>
                    <a:pt x="283" y="32"/>
                    <a:pt x="283" y="32"/>
                  </a:cubicBezTo>
                  <a:cubicBezTo>
                    <a:pt x="282" y="32"/>
                    <a:pt x="282" y="32"/>
                    <a:pt x="282" y="32"/>
                  </a:cubicBezTo>
                  <a:cubicBezTo>
                    <a:pt x="282" y="32"/>
                    <a:pt x="282" y="32"/>
                    <a:pt x="282" y="32"/>
                  </a:cubicBezTo>
                  <a:cubicBezTo>
                    <a:pt x="281" y="32"/>
                    <a:pt x="281" y="32"/>
                    <a:pt x="281" y="32"/>
                  </a:cubicBezTo>
                  <a:cubicBezTo>
                    <a:pt x="281" y="31"/>
                    <a:pt x="281" y="31"/>
                    <a:pt x="281" y="31"/>
                  </a:cubicBezTo>
                  <a:cubicBezTo>
                    <a:pt x="280" y="30"/>
                    <a:pt x="280" y="30"/>
                    <a:pt x="280" y="30"/>
                  </a:cubicBezTo>
                  <a:cubicBezTo>
                    <a:pt x="279" y="30"/>
                    <a:pt x="279" y="30"/>
                    <a:pt x="279" y="30"/>
                  </a:cubicBezTo>
                  <a:cubicBezTo>
                    <a:pt x="279" y="31"/>
                    <a:pt x="279" y="31"/>
                    <a:pt x="279" y="31"/>
                  </a:cubicBezTo>
                  <a:cubicBezTo>
                    <a:pt x="278" y="31"/>
                    <a:pt x="278" y="31"/>
                    <a:pt x="278" y="31"/>
                  </a:cubicBezTo>
                  <a:cubicBezTo>
                    <a:pt x="277" y="29"/>
                    <a:pt x="277" y="29"/>
                    <a:pt x="277" y="29"/>
                  </a:cubicBezTo>
                  <a:cubicBezTo>
                    <a:pt x="276" y="29"/>
                    <a:pt x="276" y="29"/>
                    <a:pt x="276" y="29"/>
                  </a:cubicBezTo>
                  <a:cubicBezTo>
                    <a:pt x="276" y="30"/>
                    <a:pt x="276" y="30"/>
                    <a:pt x="276" y="30"/>
                  </a:cubicBezTo>
                  <a:cubicBezTo>
                    <a:pt x="277" y="31"/>
                    <a:pt x="277" y="31"/>
                    <a:pt x="277" y="31"/>
                  </a:cubicBezTo>
                  <a:cubicBezTo>
                    <a:pt x="277" y="31"/>
                    <a:pt x="277" y="31"/>
                    <a:pt x="277" y="31"/>
                  </a:cubicBezTo>
                  <a:cubicBezTo>
                    <a:pt x="276" y="32"/>
                    <a:pt x="276" y="32"/>
                    <a:pt x="276" y="32"/>
                  </a:cubicBezTo>
                  <a:cubicBezTo>
                    <a:pt x="276" y="33"/>
                    <a:pt x="276" y="33"/>
                    <a:pt x="276" y="33"/>
                  </a:cubicBezTo>
                  <a:cubicBezTo>
                    <a:pt x="276" y="33"/>
                    <a:pt x="276" y="33"/>
                    <a:pt x="276" y="33"/>
                  </a:cubicBezTo>
                  <a:cubicBezTo>
                    <a:pt x="275" y="32"/>
                    <a:pt x="275" y="32"/>
                    <a:pt x="275" y="32"/>
                  </a:cubicBezTo>
                  <a:cubicBezTo>
                    <a:pt x="275" y="28"/>
                    <a:pt x="275" y="28"/>
                    <a:pt x="275" y="28"/>
                  </a:cubicBezTo>
                  <a:cubicBezTo>
                    <a:pt x="274" y="28"/>
                    <a:pt x="274" y="28"/>
                    <a:pt x="274" y="28"/>
                  </a:cubicBezTo>
                  <a:cubicBezTo>
                    <a:pt x="273" y="27"/>
                    <a:pt x="273" y="27"/>
                    <a:pt x="273" y="27"/>
                  </a:cubicBezTo>
                  <a:cubicBezTo>
                    <a:pt x="271" y="27"/>
                    <a:pt x="271" y="27"/>
                    <a:pt x="271" y="27"/>
                  </a:cubicBezTo>
                  <a:cubicBezTo>
                    <a:pt x="270" y="27"/>
                    <a:pt x="270" y="27"/>
                    <a:pt x="270" y="27"/>
                  </a:cubicBezTo>
                  <a:cubicBezTo>
                    <a:pt x="269" y="28"/>
                    <a:pt x="269" y="28"/>
                    <a:pt x="269" y="28"/>
                  </a:cubicBezTo>
                  <a:cubicBezTo>
                    <a:pt x="270" y="29"/>
                    <a:pt x="270" y="29"/>
                    <a:pt x="270" y="29"/>
                  </a:cubicBezTo>
                  <a:cubicBezTo>
                    <a:pt x="271" y="30"/>
                    <a:pt x="271" y="30"/>
                    <a:pt x="271" y="30"/>
                  </a:cubicBezTo>
                  <a:cubicBezTo>
                    <a:pt x="272" y="31"/>
                    <a:pt x="272" y="31"/>
                    <a:pt x="272" y="31"/>
                  </a:cubicBezTo>
                  <a:cubicBezTo>
                    <a:pt x="271" y="31"/>
                    <a:pt x="271" y="31"/>
                    <a:pt x="271" y="31"/>
                  </a:cubicBezTo>
                  <a:cubicBezTo>
                    <a:pt x="270" y="31"/>
                    <a:pt x="270" y="31"/>
                    <a:pt x="270" y="31"/>
                  </a:cubicBezTo>
                  <a:cubicBezTo>
                    <a:pt x="270" y="30"/>
                    <a:pt x="270" y="30"/>
                    <a:pt x="270" y="30"/>
                  </a:cubicBezTo>
                  <a:cubicBezTo>
                    <a:pt x="269" y="30"/>
                    <a:pt x="269" y="30"/>
                    <a:pt x="269" y="30"/>
                  </a:cubicBezTo>
                  <a:cubicBezTo>
                    <a:pt x="268" y="30"/>
                    <a:pt x="268" y="30"/>
                    <a:pt x="268" y="30"/>
                  </a:cubicBezTo>
                  <a:cubicBezTo>
                    <a:pt x="269" y="31"/>
                    <a:pt x="269" y="31"/>
                    <a:pt x="269" y="31"/>
                  </a:cubicBezTo>
                  <a:cubicBezTo>
                    <a:pt x="269" y="32"/>
                    <a:pt x="269" y="32"/>
                    <a:pt x="269" y="32"/>
                  </a:cubicBezTo>
                  <a:cubicBezTo>
                    <a:pt x="269" y="32"/>
                    <a:pt x="269" y="32"/>
                    <a:pt x="269" y="32"/>
                  </a:cubicBezTo>
                  <a:cubicBezTo>
                    <a:pt x="269" y="34"/>
                    <a:pt x="269" y="34"/>
                    <a:pt x="269" y="34"/>
                  </a:cubicBezTo>
                  <a:cubicBezTo>
                    <a:pt x="269" y="34"/>
                    <a:pt x="269" y="34"/>
                    <a:pt x="269" y="34"/>
                  </a:cubicBezTo>
                  <a:cubicBezTo>
                    <a:pt x="270" y="34"/>
                    <a:pt x="270" y="34"/>
                    <a:pt x="270" y="34"/>
                  </a:cubicBezTo>
                  <a:cubicBezTo>
                    <a:pt x="271" y="35"/>
                    <a:pt x="271" y="35"/>
                    <a:pt x="271" y="35"/>
                  </a:cubicBezTo>
                  <a:cubicBezTo>
                    <a:pt x="271" y="36"/>
                    <a:pt x="271" y="36"/>
                    <a:pt x="271" y="36"/>
                  </a:cubicBezTo>
                  <a:cubicBezTo>
                    <a:pt x="272" y="39"/>
                    <a:pt x="272" y="39"/>
                    <a:pt x="272" y="39"/>
                  </a:cubicBezTo>
                  <a:cubicBezTo>
                    <a:pt x="273" y="40"/>
                    <a:pt x="273" y="40"/>
                    <a:pt x="273" y="40"/>
                  </a:cubicBezTo>
                  <a:cubicBezTo>
                    <a:pt x="274" y="40"/>
                    <a:pt x="274" y="40"/>
                    <a:pt x="274" y="40"/>
                  </a:cubicBezTo>
                  <a:cubicBezTo>
                    <a:pt x="273" y="41"/>
                    <a:pt x="273" y="41"/>
                    <a:pt x="273" y="41"/>
                  </a:cubicBezTo>
                  <a:cubicBezTo>
                    <a:pt x="272" y="41"/>
                    <a:pt x="272" y="41"/>
                    <a:pt x="272" y="41"/>
                  </a:cubicBezTo>
                  <a:cubicBezTo>
                    <a:pt x="271" y="43"/>
                    <a:pt x="271" y="43"/>
                    <a:pt x="271" y="43"/>
                  </a:cubicBezTo>
                  <a:cubicBezTo>
                    <a:pt x="273" y="46"/>
                    <a:pt x="273" y="46"/>
                    <a:pt x="273" y="46"/>
                  </a:cubicBezTo>
                  <a:cubicBezTo>
                    <a:pt x="273" y="47"/>
                    <a:pt x="273" y="47"/>
                    <a:pt x="273" y="47"/>
                  </a:cubicBezTo>
                  <a:cubicBezTo>
                    <a:pt x="273" y="49"/>
                    <a:pt x="273" y="49"/>
                    <a:pt x="273" y="49"/>
                  </a:cubicBezTo>
                  <a:cubicBezTo>
                    <a:pt x="274" y="49"/>
                    <a:pt x="274" y="49"/>
                    <a:pt x="274" y="49"/>
                  </a:cubicBezTo>
                  <a:cubicBezTo>
                    <a:pt x="274" y="50"/>
                    <a:pt x="274" y="50"/>
                    <a:pt x="274" y="50"/>
                  </a:cubicBezTo>
                  <a:cubicBezTo>
                    <a:pt x="273" y="51"/>
                    <a:pt x="273" y="51"/>
                    <a:pt x="273" y="51"/>
                  </a:cubicBezTo>
                  <a:cubicBezTo>
                    <a:pt x="274" y="53"/>
                    <a:pt x="274" y="53"/>
                    <a:pt x="274" y="53"/>
                  </a:cubicBezTo>
                  <a:cubicBezTo>
                    <a:pt x="275" y="55"/>
                    <a:pt x="275" y="55"/>
                    <a:pt x="275" y="55"/>
                  </a:cubicBezTo>
                  <a:cubicBezTo>
                    <a:pt x="276" y="56"/>
                    <a:pt x="276" y="56"/>
                    <a:pt x="276" y="56"/>
                  </a:cubicBezTo>
                  <a:cubicBezTo>
                    <a:pt x="276" y="57"/>
                    <a:pt x="276" y="57"/>
                    <a:pt x="276" y="57"/>
                  </a:cubicBezTo>
                  <a:cubicBezTo>
                    <a:pt x="277" y="58"/>
                    <a:pt x="277" y="58"/>
                    <a:pt x="277" y="58"/>
                  </a:cubicBezTo>
                  <a:close/>
                  <a:moveTo>
                    <a:pt x="301" y="44"/>
                  </a:moveTo>
                  <a:cubicBezTo>
                    <a:pt x="302" y="43"/>
                    <a:pt x="302" y="43"/>
                    <a:pt x="302" y="43"/>
                  </a:cubicBezTo>
                  <a:cubicBezTo>
                    <a:pt x="302" y="42"/>
                    <a:pt x="302" y="42"/>
                    <a:pt x="302" y="42"/>
                  </a:cubicBezTo>
                  <a:cubicBezTo>
                    <a:pt x="301" y="42"/>
                    <a:pt x="301" y="42"/>
                    <a:pt x="301" y="42"/>
                  </a:cubicBezTo>
                  <a:cubicBezTo>
                    <a:pt x="302" y="41"/>
                    <a:pt x="302" y="41"/>
                    <a:pt x="302" y="41"/>
                  </a:cubicBezTo>
                  <a:cubicBezTo>
                    <a:pt x="303" y="41"/>
                    <a:pt x="303" y="41"/>
                    <a:pt x="303" y="41"/>
                  </a:cubicBezTo>
                  <a:cubicBezTo>
                    <a:pt x="302" y="41"/>
                    <a:pt x="302" y="41"/>
                    <a:pt x="302" y="41"/>
                  </a:cubicBezTo>
                  <a:cubicBezTo>
                    <a:pt x="301" y="41"/>
                    <a:pt x="301" y="41"/>
                    <a:pt x="301" y="41"/>
                  </a:cubicBezTo>
                  <a:cubicBezTo>
                    <a:pt x="300" y="42"/>
                    <a:pt x="300" y="42"/>
                    <a:pt x="300" y="42"/>
                  </a:cubicBezTo>
                  <a:cubicBezTo>
                    <a:pt x="301" y="43"/>
                    <a:pt x="301" y="43"/>
                    <a:pt x="301" y="43"/>
                  </a:cubicBezTo>
                  <a:cubicBezTo>
                    <a:pt x="300" y="43"/>
                    <a:pt x="300" y="43"/>
                    <a:pt x="300" y="43"/>
                  </a:cubicBezTo>
                  <a:cubicBezTo>
                    <a:pt x="300" y="44"/>
                    <a:pt x="300" y="44"/>
                    <a:pt x="300" y="44"/>
                  </a:cubicBezTo>
                  <a:cubicBezTo>
                    <a:pt x="300" y="44"/>
                    <a:pt x="300" y="44"/>
                    <a:pt x="300" y="44"/>
                  </a:cubicBezTo>
                  <a:cubicBezTo>
                    <a:pt x="301" y="44"/>
                    <a:pt x="301" y="44"/>
                    <a:pt x="301" y="44"/>
                  </a:cubicBezTo>
                  <a:close/>
                  <a:moveTo>
                    <a:pt x="302" y="44"/>
                  </a:moveTo>
                  <a:cubicBezTo>
                    <a:pt x="303" y="43"/>
                    <a:pt x="303" y="43"/>
                    <a:pt x="303" y="43"/>
                  </a:cubicBezTo>
                  <a:cubicBezTo>
                    <a:pt x="305" y="43"/>
                    <a:pt x="305" y="43"/>
                    <a:pt x="305" y="43"/>
                  </a:cubicBezTo>
                  <a:cubicBezTo>
                    <a:pt x="305" y="42"/>
                    <a:pt x="305" y="42"/>
                    <a:pt x="305" y="42"/>
                  </a:cubicBezTo>
                  <a:cubicBezTo>
                    <a:pt x="306" y="42"/>
                    <a:pt x="306" y="42"/>
                    <a:pt x="306" y="42"/>
                  </a:cubicBezTo>
                  <a:cubicBezTo>
                    <a:pt x="307" y="42"/>
                    <a:pt x="307" y="42"/>
                    <a:pt x="307" y="42"/>
                  </a:cubicBezTo>
                  <a:cubicBezTo>
                    <a:pt x="308" y="42"/>
                    <a:pt x="308" y="42"/>
                    <a:pt x="308" y="42"/>
                  </a:cubicBezTo>
                  <a:cubicBezTo>
                    <a:pt x="308" y="44"/>
                    <a:pt x="308" y="44"/>
                    <a:pt x="308" y="44"/>
                  </a:cubicBezTo>
                  <a:cubicBezTo>
                    <a:pt x="308" y="45"/>
                    <a:pt x="308" y="45"/>
                    <a:pt x="308" y="45"/>
                  </a:cubicBezTo>
                  <a:cubicBezTo>
                    <a:pt x="307" y="44"/>
                    <a:pt x="307" y="44"/>
                    <a:pt x="307" y="44"/>
                  </a:cubicBezTo>
                  <a:cubicBezTo>
                    <a:pt x="306" y="45"/>
                    <a:pt x="306" y="45"/>
                    <a:pt x="306" y="45"/>
                  </a:cubicBezTo>
                  <a:cubicBezTo>
                    <a:pt x="304" y="45"/>
                    <a:pt x="304" y="45"/>
                    <a:pt x="304" y="45"/>
                  </a:cubicBezTo>
                  <a:cubicBezTo>
                    <a:pt x="303" y="45"/>
                    <a:pt x="303" y="45"/>
                    <a:pt x="303" y="45"/>
                  </a:cubicBezTo>
                  <a:cubicBezTo>
                    <a:pt x="302" y="44"/>
                    <a:pt x="302" y="44"/>
                    <a:pt x="302" y="44"/>
                  </a:cubicBezTo>
                  <a:close/>
                  <a:moveTo>
                    <a:pt x="315" y="56"/>
                  </a:moveTo>
                  <a:cubicBezTo>
                    <a:pt x="315" y="57"/>
                    <a:pt x="315" y="57"/>
                    <a:pt x="315" y="57"/>
                  </a:cubicBezTo>
                  <a:cubicBezTo>
                    <a:pt x="316" y="58"/>
                    <a:pt x="316" y="58"/>
                    <a:pt x="316" y="58"/>
                  </a:cubicBezTo>
                  <a:cubicBezTo>
                    <a:pt x="316" y="59"/>
                    <a:pt x="316" y="59"/>
                    <a:pt x="316" y="59"/>
                  </a:cubicBezTo>
                  <a:cubicBezTo>
                    <a:pt x="316" y="60"/>
                    <a:pt x="316" y="60"/>
                    <a:pt x="316" y="60"/>
                  </a:cubicBezTo>
                  <a:cubicBezTo>
                    <a:pt x="317" y="59"/>
                    <a:pt x="317" y="59"/>
                    <a:pt x="317" y="59"/>
                  </a:cubicBezTo>
                  <a:cubicBezTo>
                    <a:pt x="318" y="58"/>
                    <a:pt x="318" y="58"/>
                    <a:pt x="318" y="58"/>
                  </a:cubicBezTo>
                  <a:cubicBezTo>
                    <a:pt x="317" y="56"/>
                    <a:pt x="317" y="56"/>
                    <a:pt x="317" y="56"/>
                  </a:cubicBezTo>
                  <a:cubicBezTo>
                    <a:pt x="316" y="56"/>
                    <a:pt x="316" y="56"/>
                    <a:pt x="316" y="56"/>
                  </a:cubicBezTo>
                  <a:cubicBezTo>
                    <a:pt x="315" y="56"/>
                    <a:pt x="315" y="56"/>
                    <a:pt x="315" y="56"/>
                  </a:cubicBezTo>
                  <a:close/>
                  <a:moveTo>
                    <a:pt x="432" y="94"/>
                  </a:moveTo>
                  <a:cubicBezTo>
                    <a:pt x="433" y="94"/>
                    <a:pt x="433" y="94"/>
                    <a:pt x="433" y="94"/>
                  </a:cubicBezTo>
                  <a:cubicBezTo>
                    <a:pt x="433" y="92"/>
                    <a:pt x="433" y="92"/>
                    <a:pt x="433" y="92"/>
                  </a:cubicBezTo>
                  <a:cubicBezTo>
                    <a:pt x="433" y="91"/>
                    <a:pt x="433" y="91"/>
                    <a:pt x="433" y="91"/>
                  </a:cubicBezTo>
                  <a:cubicBezTo>
                    <a:pt x="431" y="92"/>
                    <a:pt x="431" y="92"/>
                    <a:pt x="431" y="92"/>
                  </a:cubicBezTo>
                  <a:cubicBezTo>
                    <a:pt x="431" y="92"/>
                    <a:pt x="431" y="92"/>
                    <a:pt x="431" y="92"/>
                  </a:cubicBezTo>
                  <a:cubicBezTo>
                    <a:pt x="431" y="93"/>
                    <a:pt x="431" y="93"/>
                    <a:pt x="431" y="93"/>
                  </a:cubicBezTo>
                  <a:cubicBezTo>
                    <a:pt x="432" y="93"/>
                    <a:pt x="432" y="93"/>
                    <a:pt x="432" y="93"/>
                  </a:cubicBezTo>
                  <a:cubicBezTo>
                    <a:pt x="432" y="94"/>
                    <a:pt x="432" y="94"/>
                    <a:pt x="432" y="94"/>
                  </a:cubicBezTo>
                  <a:close/>
                  <a:moveTo>
                    <a:pt x="417" y="111"/>
                  </a:moveTo>
                  <a:cubicBezTo>
                    <a:pt x="418" y="111"/>
                    <a:pt x="418" y="111"/>
                    <a:pt x="418" y="111"/>
                  </a:cubicBezTo>
                  <a:cubicBezTo>
                    <a:pt x="419" y="111"/>
                    <a:pt x="419" y="111"/>
                    <a:pt x="419" y="111"/>
                  </a:cubicBezTo>
                  <a:cubicBezTo>
                    <a:pt x="419" y="111"/>
                    <a:pt x="419" y="111"/>
                    <a:pt x="419" y="111"/>
                  </a:cubicBezTo>
                  <a:cubicBezTo>
                    <a:pt x="419" y="111"/>
                    <a:pt x="419" y="111"/>
                    <a:pt x="419" y="111"/>
                  </a:cubicBezTo>
                  <a:cubicBezTo>
                    <a:pt x="418" y="110"/>
                    <a:pt x="418" y="110"/>
                    <a:pt x="418" y="110"/>
                  </a:cubicBezTo>
                  <a:cubicBezTo>
                    <a:pt x="417" y="109"/>
                    <a:pt x="417" y="109"/>
                    <a:pt x="417" y="109"/>
                  </a:cubicBezTo>
                  <a:cubicBezTo>
                    <a:pt x="416" y="109"/>
                    <a:pt x="416" y="109"/>
                    <a:pt x="416" y="109"/>
                  </a:cubicBezTo>
                  <a:cubicBezTo>
                    <a:pt x="416" y="109"/>
                    <a:pt x="416" y="109"/>
                    <a:pt x="416" y="109"/>
                  </a:cubicBezTo>
                  <a:cubicBezTo>
                    <a:pt x="416" y="110"/>
                    <a:pt x="416" y="110"/>
                    <a:pt x="416" y="110"/>
                  </a:cubicBezTo>
                  <a:cubicBezTo>
                    <a:pt x="417" y="110"/>
                    <a:pt x="417" y="110"/>
                    <a:pt x="417" y="110"/>
                  </a:cubicBezTo>
                  <a:cubicBezTo>
                    <a:pt x="417" y="110"/>
                    <a:pt x="417" y="111"/>
                    <a:pt x="417" y="111"/>
                  </a:cubicBezTo>
                  <a:close/>
                  <a:moveTo>
                    <a:pt x="373" y="104"/>
                  </a:moveTo>
                  <a:cubicBezTo>
                    <a:pt x="374" y="104"/>
                    <a:pt x="374" y="104"/>
                    <a:pt x="374" y="104"/>
                  </a:cubicBezTo>
                  <a:cubicBezTo>
                    <a:pt x="375" y="104"/>
                    <a:pt x="375" y="104"/>
                    <a:pt x="375" y="104"/>
                  </a:cubicBezTo>
                  <a:cubicBezTo>
                    <a:pt x="376" y="104"/>
                    <a:pt x="376" y="104"/>
                    <a:pt x="376" y="104"/>
                  </a:cubicBezTo>
                  <a:cubicBezTo>
                    <a:pt x="376" y="103"/>
                    <a:pt x="376" y="103"/>
                    <a:pt x="376" y="103"/>
                  </a:cubicBezTo>
                  <a:cubicBezTo>
                    <a:pt x="377" y="102"/>
                    <a:pt x="377" y="102"/>
                    <a:pt x="377" y="102"/>
                  </a:cubicBezTo>
                  <a:cubicBezTo>
                    <a:pt x="377" y="102"/>
                    <a:pt x="377" y="102"/>
                    <a:pt x="377" y="102"/>
                  </a:cubicBezTo>
                  <a:cubicBezTo>
                    <a:pt x="376" y="101"/>
                    <a:pt x="376" y="101"/>
                    <a:pt x="376" y="101"/>
                  </a:cubicBezTo>
                  <a:cubicBezTo>
                    <a:pt x="376" y="99"/>
                    <a:pt x="376" y="99"/>
                    <a:pt x="376" y="99"/>
                  </a:cubicBezTo>
                  <a:cubicBezTo>
                    <a:pt x="375" y="98"/>
                    <a:pt x="375" y="98"/>
                    <a:pt x="375" y="98"/>
                  </a:cubicBezTo>
                  <a:cubicBezTo>
                    <a:pt x="375" y="97"/>
                    <a:pt x="375" y="97"/>
                    <a:pt x="375" y="97"/>
                  </a:cubicBezTo>
                  <a:cubicBezTo>
                    <a:pt x="375" y="96"/>
                    <a:pt x="375" y="96"/>
                    <a:pt x="375" y="96"/>
                  </a:cubicBezTo>
                  <a:cubicBezTo>
                    <a:pt x="374" y="96"/>
                    <a:pt x="374" y="96"/>
                    <a:pt x="374" y="96"/>
                  </a:cubicBezTo>
                  <a:cubicBezTo>
                    <a:pt x="371" y="96"/>
                    <a:pt x="371" y="96"/>
                    <a:pt x="371" y="96"/>
                  </a:cubicBezTo>
                  <a:cubicBezTo>
                    <a:pt x="369" y="98"/>
                    <a:pt x="369" y="98"/>
                    <a:pt x="369" y="98"/>
                  </a:cubicBezTo>
                  <a:cubicBezTo>
                    <a:pt x="368" y="98"/>
                    <a:pt x="368" y="98"/>
                    <a:pt x="368" y="98"/>
                  </a:cubicBezTo>
                  <a:cubicBezTo>
                    <a:pt x="368" y="98"/>
                    <a:pt x="368" y="98"/>
                    <a:pt x="368" y="98"/>
                  </a:cubicBezTo>
                  <a:cubicBezTo>
                    <a:pt x="368" y="100"/>
                    <a:pt x="368" y="100"/>
                    <a:pt x="368" y="100"/>
                  </a:cubicBezTo>
                  <a:cubicBezTo>
                    <a:pt x="369" y="100"/>
                    <a:pt x="369" y="100"/>
                    <a:pt x="369" y="100"/>
                  </a:cubicBezTo>
                  <a:cubicBezTo>
                    <a:pt x="369" y="101"/>
                    <a:pt x="369" y="101"/>
                    <a:pt x="369" y="101"/>
                  </a:cubicBezTo>
                  <a:cubicBezTo>
                    <a:pt x="369" y="102"/>
                    <a:pt x="369" y="102"/>
                    <a:pt x="369" y="102"/>
                  </a:cubicBezTo>
                  <a:cubicBezTo>
                    <a:pt x="368" y="102"/>
                    <a:pt x="368" y="102"/>
                    <a:pt x="368" y="102"/>
                  </a:cubicBezTo>
                  <a:cubicBezTo>
                    <a:pt x="367" y="102"/>
                    <a:pt x="367" y="102"/>
                    <a:pt x="367" y="102"/>
                  </a:cubicBezTo>
                  <a:cubicBezTo>
                    <a:pt x="368" y="103"/>
                    <a:pt x="368" y="103"/>
                    <a:pt x="368" y="103"/>
                  </a:cubicBezTo>
                  <a:cubicBezTo>
                    <a:pt x="370" y="103"/>
                    <a:pt x="370" y="103"/>
                    <a:pt x="370" y="103"/>
                  </a:cubicBezTo>
                  <a:cubicBezTo>
                    <a:pt x="373" y="104"/>
                    <a:pt x="373" y="104"/>
                    <a:pt x="373" y="104"/>
                  </a:cubicBezTo>
                  <a:close/>
                  <a:moveTo>
                    <a:pt x="501" y="66"/>
                  </a:moveTo>
                  <a:cubicBezTo>
                    <a:pt x="501" y="65"/>
                    <a:pt x="501" y="65"/>
                    <a:pt x="501" y="65"/>
                  </a:cubicBezTo>
                  <a:cubicBezTo>
                    <a:pt x="501" y="65"/>
                    <a:pt x="501" y="65"/>
                    <a:pt x="501" y="65"/>
                  </a:cubicBezTo>
                  <a:cubicBezTo>
                    <a:pt x="502" y="63"/>
                    <a:pt x="502" y="63"/>
                    <a:pt x="502" y="63"/>
                  </a:cubicBezTo>
                  <a:cubicBezTo>
                    <a:pt x="502" y="62"/>
                    <a:pt x="502" y="62"/>
                    <a:pt x="502" y="62"/>
                  </a:cubicBezTo>
                  <a:cubicBezTo>
                    <a:pt x="502" y="61"/>
                    <a:pt x="502" y="61"/>
                    <a:pt x="502" y="61"/>
                  </a:cubicBezTo>
                  <a:cubicBezTo>
                    <a:pt x="500" y="59"/>
                    <a:pt x="500" y="59"/>
                    <a:pt x="500" y="59"/>
                  </a:cubicBezTo>
                  <a:cubicBezTo>
                    <a:pt x="500" y="58"/>
                    <a:pt x="500" y="58"/>
                    <a:pt x="500" y="58"/>
                  </a:cubicBezTo>
                  <a:cubicBezTo>
                    <a:pt x="499" y="58"/>
                    <a:pt x="499" y="58"/>
                    <a:pt x="499" y="58"/>
                  </a:cubicBezTo>
                  <a:cubicBezTo>
                    <a:pt x="497" y="58"/>
                    <a:pt x="497" y="58"/>
                    <a:pt x="497" y="58"/>
                  </a:cubicBezTo>
                  <a:cubicBezTo>
                    <a:pt x="496" y="59"/>
                    <a:pt x="496" y="59"/>
                    <a:pt x="496" y="59"/>
                  </a:cubicBezTo>
                  <a:cubicBezTo>
                    <a:pt x="496" y="60"/>
                    <a:pt x="496" y="60"/>
                    <a:pt x="496" y="60"/>
                  </a:cubicBezTo>
                  <a:cubicBezTo>
                    <a:pt x="497" y="62"/>
                    <a:pt x="497" y="62"/>
                    <a:pt x="497" y="62"/>
                  </a:cubicBezTo>
                  <a:cubicBezTo>
                    <a:pt x="497" y="62"/>
                    <a:pt x="497" y="62"/>
                    <a:pt x="497" y="62"/>
                  </a:cubicBezTo>
                  <a:cubicBezTo>
                    <a:pt x="497" y="63"/>
                    <a:pt x="497" y="63"/>
                    <a:pt x="497" y="63"/>
                  </a:cubicBezTo>
                  <a:cubicBezTo>
                    <a:pt x="498" y="63"/>
                    <a:pt x="498" y="63"/>
                    <a:pt x="498" y="63"/>
                  </a:cubicBezTo>
                  <a:cubicBezTo>
                    <a:pt x="500" y="65"/>
                    <a:pt x="500" y="65"/>
                    <a:pt x="500" y="65"/>
                  </a:cubicBezTo>
                  <a:cubicBezTo>
                    <a:pt x="501" y="66"/>
                    <a:pt x="501" y="66"/>
                    <a:pt x="501" y="66"/>
                  </a:cubicBezTo>
                  <a:close/>
                  <a:moveTo>
                    <a:pt x="504" y="75"/>
                  </a:moveTo>
                  <a:cubicBezTo>
                    <a:pt x="505" y="74"/>
                    <a:pt x="505" y="74"/>
                    <a:pt x="505" y="74"/>
                  </a:cubicBezTo>
                  <a:cubicBezTo>
                    <a:pt x="506" y="73"/>
                    <a:pt x="506" y="73"/>
                    <a:pt x="506" y="73"/>
                  </a:cubicBezTo>
                  <a:cubicBezTo>
                    <a:pt x="508" y="72"/>
                    <a:pt x="508" y="72"/>
                    <a:pt x="508" y="72"/>
                  </a:cubicBezTo>
                  <a:cubicBezTo>
                    <a:pt x="510" y="72"/>
                    <a:pt x="510" y="72"/>
                    <a:pt x="510" y="72"/>
                  </a:cubicBezTo>
                  <a:cubicBezTo>
                    <a:pt x="513" y="72"/>
                    <a:pt x="513" y="72"/>
                    <a:pt x="513" y="72"/>
                  </a:cubicBezTo>
                  <a:cubicBezTo>
                    <a:pt x="514" y="72"/>
                    <a:pt x="514" y="72"/>
                    <a:pt x="514" y="72"/>
                  </a:cubicBezTo>
                  <a:cubicBezTo>
                    <a:pt x="517" y="72"/>
                    <a:pt x="517" y="72"/>
                    <a:pt x="517" y="72"/>
                  </a:cubicBezTo>
                  <a:cubicBezTo>
                    <a:pt x="518" y="71"/>
                    <a:pt x="518" y="71"/>
                    <a:pt x="518" y="71"/>
                  </a:cubicBezTo>
                  <a:cubicBezTo>
                    <a:pt x="520" y="71"/>
                    <a:pt x="520" y="71"/>
                    <a:pt x="520" y="71"/>
                  </a:cubicBezTo>
                  <a:cubicBezTo>
                    <a:pt x="522" y="71"/>
                    <a:pt x="522" y="71"/>
                    <a:pt x="522" y="71"/>
                  </a:cubicBezTo>
                  <a:cubicBezTo>
                    <a:pt x="523" y="70"/>
                    <a:pt x="523" y="70"/>
                    <a:pt x="523" y="70"/>
                  </a:cubicBezTo>
                  <a:cubicBezTo>
                    <a:pt x="522" y="69"/>
                    <a:pt x="522" y="69"/>
                    <a:pt x="522" y="69"/>
                  </a:cubicBezTo>
                  <a:cubicBezTo>
                    <a:pt x="521" y="68"/>
                    <a:pt x="521" y="68"/>
                    <a:pt x="521" y="68"/>
                  </a:cubicBezTo>
                  <a:cubicBezTo>
                    <a:pt x="520" y="66"/>
                    <a:pt x="520" y="66"/>
                    <a:pt x="520" y="66"/>
                  </a:cubicBezTo>
                  <a:cubicBezTo>
                    <a:pt x="517" y="64"/>
                    <a:pt x="517" y="64"/>
                    <a:pt x="517" y="64"/>
                  </a:cubicBezTo>
                  <a:cubicBezTo>
                    <a:pt x="515" y="64"/>
                    <a:pt x="515" y="64"/>
                    <a:pt x="515" y="64"/>
                  </a:cubicBezTo>
                  <a:cubicBezTo>
                    <a:pt x="514" y="64"/>
                    <a:pt x="514" y="64"/>
                    <a:pt x="514" y="64"/>
                  </a:cubicBezTo>
                  <a:cubicBezTo>
                    <a:pt x="512" y="62"/>
                    <a:pt x="512" y="62"/>
                    <a:pt x="512" y="62"/>
                  </a:cubicBezTo>
                  <a:cubicBezTo>
                    <a:pt x="511" y="62"/>
                    <a:pt x="511" y="62"/>
                    <a:pt x="511" y="62"/>
                  </a:cubicBezTo>
                  <a:cubicBezTo>
                    <a:pt x="510" y="63"/>
                    <a:pt x="510" y="63"/>
                    <a:pt x="510" y="63"/>
                  </a:cubicBezTo>
                  <a:cubicBezTo>
                    <a:pt x="509" y="62"/>
                    <a:pt x="509" y="62"/>
                    <a:pt x="509" y="62"/>
                  </a:cubicBezTo>
                  <a:cubicBezTo>
                    <a:pt x="508" y="62"/>
                    <a:pt x="508" y="62"/>
                    <a:pt x="508" y="62"/>
                  </a:cubicBezTo>
                  <a:cubicBezTo>
                    <a:pt x="507" y="64"/>
                    <a:pt x="507" y="64"/>
                    <a:pt x="507" y="64"/>
                  </a:cubicBezTo>
                  <a:cubicBezTo>
                    <a:pt x="505" y="66"/>
                    <a:pt x="505" y="66"/>
                    <a:pt x="505" y="66"/>
                  </a:cubicBezTo>
                  <a:cubicBezTo>
                    <a:pt x="506" y="67"/>
                    <a:pt x="506" y="67"/>
                    <a:pt x="506" y="67"/>
                  </a:cubicBezTo>
                  <a:cubicBezTo>
                    <a:pt x="506" y="70"/>
                    <a:pt x="506" y="70"/>
                    <a:pt x="506" y="70"/>
                  </a:cubicBezTo>
                  <a:cubicBezTo>
                    <a:pt x="505" y="73"/>
                    <a:pt x="505" y="73"/>
                    <a:pt x="505" y="73"/>
                  </a:cubicBezTo>
                  <a:cubicBezTo>
                    <a:pt x="504" y="74"/>
                    <a:pt x="504" y="74"/>
                    <a:pt x="504" y="74"/>
                  </a:cubicBezTo>
                  <a:cubicBezTo>
                    <a:pt x="504" y="75"/>
                    <a:pt x="504" y="75"/>
                    <a:pt x="504" y="75"/>
                  </a:cubicBezTo>
                  <a:cubicBezTo>
                    <a:pt x="504" y="75"/>
                    <a:pt x="504" y="75"/>
                    <a:pt x="504" y="75"/>
                  </a:cubicBezTo>
                  <a:close/>
                  <a:moveTo>
                    <a:pt x="474" y="69"/>
                  </a:moveTo>
                  <a:cubicBezTo>
                    <a:pt x="475" y="70"/>
                    <a:pt x="475" y="70"/>
                    <a:pt x="475" y="70"/>
                  </a:cubicBezTo>
                  <a:cubicBezTo>
                    <a:pt x="476" y="71"/>
                    <a:pt x="476" y="71"/>
                    <a:pt x="476" y="71"/>
                  </a:cubicBezTo>
                  <a:cubicBezTo>
                    <a:pt x="477" y="71"/>
                    <a:pt x="477" y="71"/>
                    <a:pt x="477" y="71"/>
                  </a:cubicBezTo>
                  <a:cubicBezTo>
                    <a:pt x="478" y="72"/>
                    <a:pt x="478" y="72"/>
                    <a:pt x="478" y="72"/>
                  </a:cubicBezTo>
                  <a:cubicBezTo>
                    <a:pt x="480" y="72"/>
                    <a:pt x="480" y="72"/>
                    <a:pt x="480" y="72"/>
                  </a:cubicBezTo>
                  <a:cubicBezTo>
                    <a:pt x="481" y="73"/>
                    <a:pt x="481" y="73"/>
                    <a:pt x="481" y="73"/>
                  </a:cubicBezTo>
                  <a:cubicBezTo>
                    <a:pt x="482" y="73"/>
                    <a:pt x="482" y="73"/>
                    <a:pt x="482" y="73"/>
                  </a:cubicBezTo>
                  <a:cubicBezTo>
                    <a:pt x="482" y="72"/>
                    <a:pt x="482" y="72"/>
                    <a:pt x="482" y="72"/>
                  </a:cubicBezTo>
                  <a:cubicBezTo>
                    <a:pt x="480" y="70"/>
                    <a:pt x="480" y="70"/>
                    <a:pt x="480" y="70"/>
                  </a:cubicBezTo>
                  <a:cubicBezTo>
                    <a:pt x="479" y="70"/>
                    <a:pt x="479" y="70"/>
                    <a:pt x="479" y="70"/>
                  </a:cubicBezTo>
                  <a:cubicBezTo>
                    <a:pt x="477" y="70"/>
                    <a:pt x="477" y="70"/>
                    <a:pt x="477" y="70"/>
                  </a:cubicBezTo>
                  <a:cubicBezTo>
                    <a:pt x="476" y="69"/>
                    <a:pt x="476" y="69"/>
                    <a:pt x="476" y="69"/>
                  </a:cubicBezTo>
                  <a:cubicBezTo>
                    <a:pt x="475" y="68"/>
                    <a:pt x="475" y="68"/>
                    <a:pt x="475" y="68"/>
                  </a:cubicBezTo>
                  <a:cubicBezTo>
                    <a:pt x="474" y="69"/>
                    <a:pt x="474" y="69"/>
                    <a:pt x="474" y="69"/>
                  </a:cubicBezTo>
                  <a:close/>
                  <a:moveTo>
                    <a:pt x="514" y="108"/>
                  </a:moveTo>
                  <a:cubicBezTo>
                    <a:pt x="516" y="110"/>
                    <a:pt x="516" y="110"/>
                    <a:pt x="516" y="110"/>
                  </a:cubicBezTo>
                  <a:cubicBezTo>
                    <a:pt x="517" y="110"/>
                    <a:pt x="517" y="110"/>
                    <a:pt x="517" y="110"/>
                  </a:cubicBezTo>
                  <a:cubicBezTo>
                    <a:pt x="517" y="110"/>
                    <a:pt x="517" y="110"/>
                    <a:pt x="517" y="110"/>
                  </a:cubicBezTo>
                  <a:cubicBezTo>
                    <a:pt x="518" y="109"/>
                    <a:pt x="518" y="109"/>
                    <a:pt x="518" y="109"/>
                  </a:cubicBezTo>
                  <a:cubicBezTo>
                    <a:pt x="519" y="109"/>
                    <a:pt x="519" y="109"/>
                    <a:pt x="519" y="109"/>
                  </a:cubicBezTo>
                  <a:cubicBezTo>
                    <a:pt x="518" y="108"/>
                    <a:pt x="518" y="108"/>
                    <a:pt x="518" y="108"/>
                  </a:cubicBezTo>
                  <a:cubicBezTo>
                    <a:pt x="518" y="106"/>
                    <a:pt x="518" y="106"/>
                    <a:pt x="518" y="106"/>
                  </a:cubicBezTo>
                  <a:cubicBezTo>
                    <a:pt x="517" y="107"/>
                    <a:pt x="517" y="107"/>
                    <a:pt x="517" y="107"/>
                  </a:cubicBezTo>
                  <a:cubicBezTo>
                    <a:pt x="517" y="108"/>
                    <a:pt x="517" y="108"/>
                    <a:pt x="517" y="108"/>
                  </a:cubicBezTo>
                  <a:cubicBezTo>
                    <a:pt x="516" y="108"/>
                    <a:pt x="516" y="108"/>
                    <a:pt x="516" y="108"/>
                  </a:cubicBezTo>
                  <a:cubicBezTo>
                    <a:pt x="516" y="108"/>
                    <a:pt x="515" y="109"/>
                    <a:pt x="514" y="108"/>
                  </a:cubicBezTo>
                  <a:close/>
                  <a:moveTo>
                    <a:pt x="655" y="98"/>
                  </a:moveTo>
                  <a:cubicBezTo>
                    <a:pt x="655" y="98"/>
                    <a:pt x="655" y="98"/>
                    <a:pt x="655" y="98"/>
                  </a:cubicBezTo>
                  <a:cubicBezTo>
                    <a:pt x="655" y="97"/>
                    <a:pt x="655" y="97"/>
                    <a:pt x="655" y="97"/>
                  </a:cubicBezTo>
                  <a:cubicBezTo>
                    <a:pt x="655" y="96"/>
                    <a:pt x="655" y="96"/>
                    <a:pt x="655" y="96"/>
                  </a:cubicBezTo>
                  <a:cubicBezTo>
                    <a:pt x="654" y="95"/>
                    <a:pt x="654" y="95"/>
                    <a:pt x="654" y="95"/>
                  </a:cubicBezTo>
                  <a:cubicBezTo>
                    <a:pt x="654" y="96"/>
                    <a:pt x="654" y="96"/>
                    <a:pt x="654" y="96"/>
                  </a:cubicBezTo>
                  <a:cubicBezTo>
                    <a:pt x="655" y="98"/>
                    <a:pt x="655" y="98"/>
                    <a:pt x="655" y="98"/>
                  </a:cubicBezTo>
                  <a:close/>
                  <a:moveTo>
                    <a:pt x="654" y="99"/>
                  </a:moveTo>
                  <a:cubicBezTo>
                    <a:pt x="654" y="99"/>
                    <a:pt x="654" y="99"/>
                    <a:pt x="654" y="99"/>
                  </a:cubicBezTo>
                  <a:cubicBezTo>
                    <a:pt x="654" y="98"/>
                    <a:pt x="654" y="98"/>
                    <a:pt x="654" y="98"/>
                  </a:cubicBezTo>
                  <a:cubicBezTo>
                    <a:pt x="654" y="97"/>
                    <a:pt x="654" y="97"/>
                    <a:pt x="654" y="97"/>
                  </a:cubicBezTo>
                  <a:cubicBezTo>
                    <a:pt x="653" y="97"/>
                    <a:pt x="653" y="97"/>
                    <a:pt x="653" y="97"/>
                  </a:cubicBezTo>
                  <a:cubicBezTo>
                    <a:pt x="653" y="97"/>
                    <a:pt x="653" y="97"/>
                    <a:pt x="653" y="97"/>
                  </a:cubicBezTo>
                  <a:cubicBezTo>
                    <a:pt x="654" y="99"/>
                    <a:pt x="654" y="99"/>
                    <a:pt x="654" y="99"/>
                  </a:cubicBezTo>
                  <a:close/>
                  <a:moveTo>
                    <a:pt x="653" y="99"/>
                  </a:moveTo>
                  <a:cubicBezTo>
                    <a:pt x="654" y="101"/>
                    <a:pt x="654" y="101"/>
                    <a:pt x="654" y="101"/>
                  </a:cubicBezTo>
                  <a:cubicBezTo>
                    <a:pt x="654" y="102"/>
                    <a:pt x="654" y="102"/>
                    <a:pt x="654" y="102"/>
                  </a:cubicBezTo>
                  <a:cubicBezTo>
                    <a:pt x="655" y="101"/>
                    <a:pt x="655" y="101"/>
                    <a:pt x="655" y="101"/>
                  </a:cubicBezTo>
                  <a:cubicBezTo>
                    <a:pt x="654" y="100"/>
                    <a:pt x="654" y="100"/>
                    <a:pt x="654" y="100"/>
                  </a:cubicBezTo>
                  <a:cubicBezTo>
                    <a:pt x="653" y="99"/>
                    <a:pt x="653" y="99"/>
                    <a:pt x="653" y="99"/>
                  </a:cubicBezTo>
                  <a:cubicBezTo>
                    <a:pt x="653" y="99"/>
                    <a:pt x="653" y="99"/>
                    <a:pt x="653" y="99"/>
                  </a:cubicBezTo>
                  <a:cubicBezTo>
                    <a:pt x="653" y="99"/>
                    <a:pt x="653" y="99"/>
                    <a:pt x="653" y="99"/>
                  </a:cubicBezTo>
                  <a:close/>
                  <a:moveTo>
                    <a:pt x="650" y="98"/>
                  </a:moveTo>
                  <a:cubicBezTo>
                    <a:pt x="650" y="100"/>
                    <a:pt x="650" y="100"/>
                    <a:pt x="650" y="100"/>
                  </a:cubicBezTo>
                  <a:cubicBezTo>
                    <a:pt x="651" y="100"/>
                    <a:pt x="651" y="100"/>
                    <a:pt x="651" y="100"/>
                  </a:cubicBezTo>
                  <a:cubicBezTo>
                    <a:pt x="651" y="100"/>
                    <a:pt x="651" y="100"/>
                    <a:pt x="651" y="100"/>
                  </a:cubicBezTo>
                  <a:cubicBezTo>
                    <a:pt x="652" y="99"/>
                    <a:pt x="652" y="99"/>
                    <a:pt x="652" y="99"/>
                  </a:cubicBezTo>
                  <a:cubicBezTo>
                    <a:pt x="651" y="98"/>
                    <a:pt x="651" y="98"/>
                    <a:pt x="651" y="98"/>
                  </a:cubicBezTo>
                  <a:cubicBezTo>
                    <a:pt x="651" y="98"/>
                    <a:pt x="651" y="98"/>
                    <a:pt x="651" y="98"/>
                  </a:cubicBezTo>
                  <a:cubicBezTo>
                    <a:pt x="650" y="98"/>
                    <a:pt x="650" y="98"/>
                    <a:pt x="650" y="98"/>
                  </a:cubicBezTo>
                  <a:cubicBezTo>
                    <a:pt x="650" y="98"/>
                    <a:pt x="650" y="98"/>
                    <a:pt x="650" y="98"/>
                  </a:cubicBezTo>
                  <a:close/>
                  <a:moveTo>
                    <a:pt x="684" y="84"/>
                  </a:moveTo>
                  <a:cubicBezTo>
                    <a:pt x="686" y="85"/>
                    <a:pt x="686" y="85"/>
                    <a:pt x="686" y="85"/>
                  </a:cubicBezTo>
                  <a:cubicBezTo>
                    <a:pt x="687" y="84"/>
                    <a:pt x="687" y="84"/>
                    <a:pt x="687" y="84"/>
                  </a:cubicBezTo>
                  <a:cubicBezTo>
                    <a:pt x="688" y="83"/>
                    <a:pt x="688" y="83"/>
                    <a:pt x="688" y="83"/>
                  </a:cubicBezTo>
                  <a:cubicBezTo>
                    <a:pt x="688" y="82"/>
                    <a:pt x="688" y="82"/>
                    <a:pt x="688" y="82"/>
                  </a:cubicBezTo>
                  <a:cubicBezTo>
                    <a:pt x="687" y="81"/>
                    <a:pt x="687" y="81"/>
                    <a:pt x="687" y="81"/>
                  </a:cubicBezTo>
                  <a:cubicBezTo>
                    <a:pt x="687" y="80"/>
                    <a:pt x="687" y="80"/>
                    <a:pt x="687" y="80"/>
                  </a:cubicBezTo>
                  <a:cubicBezTo>
                    <a:pt x="687" y="79"/>
                    <a:pt x="687" y="79"/>
                    <a:pt x="687" y="79"/>
                  </a:cubicBezTo>
                  <a:cubicBezTo>
                    <a:pt x="685" y="78"/>
                    <a:pt x="685" y="78"/>
                    <a:pt x="685" y="78"/>
                  </a:cubicBezTo>
                  <a:cubicBezTo>
                    <a:pt x="685" y="79"/>
                    <a:pt x="685" y="79"/>
                    <a:pt x="685" y="79"/>
                  </a:cubicBezTo>
                  <a:cubicBezTo>
                    <a:pt x="684" y="79"/>
                    <a:pt x="684" y="79"/>
                    <a:pt x="684" y="79"/>
                  </a:cubicBezTo>
                  <a:cubicBezTo>
                    <a:pt x="683" y="78"/>
                    <a:pt x="683" y="78"/>
                    <a:pt x="683" y="78"/>
                  </a:cubicBezTo>
                  <a:cubicBezTo>
                    <a:pt x="682" y="78"/>
                    <a:pt x="682" y="78"/>
                    <a:pt x="682" y="78"/>
                  </a:cubicBezTo>
                  <a:cubicBezTo>
                    <a:pt x="681" y="78"/>
                    <a:pt x="681" y="78"/>
                    <a:pt x="681" y="78"/>
                  </a:cubicBezTo>
                  <a:cubicBezTo>
                    <a:pt x="681" y="79"/>
                    <a:pt x="681" y="79"/>
                    <a:pt x="681" y="79"/>
                  </a:cubicBezTo>
                  <a:cubicBezTo>
                    <a:pt x="681" y="79"/>
                    <a:pt x="681" y="79"/>
                    <a:pt x="681" y="79"/>
                  </a:cubicBezTo>
                  <a:cubicBezTo>
                    <a:pt x="680" y="79"/>
                    <a:pt x="680" y="79"/>
                    <a:pt x="680" y="79"/>
                  </a:cubicBezTo>
                  <a:cubicBezTo>
                    <a:pt x="680" y="80"/>
                    <a:pt x="680" y="80"/>
                    <a:pt x="680" y="80"/>
                  </a:cubicBezTo>
                  <a:cubicBezTo>
                    <a:pt x="680" y="82"/>
                    <a:pt x="680" y="82"/>
                    <a:pt x="680" y="82"/>
                  </a:cubicBezTo>
                  <a:cubicBezTo>
                    <a:pt x="680" y="83"/>
                    <a:pt x="680" y="83"/>
                    <a:pt x="680" y="83"/>
                  </a:cubicBezTo>
                  <a:cubicBezTo>
                    <a:pt x="681" y="83"/>
                    <a:pt x="681" y="83"/>
                    <a:pt x="681" y="83"/>
                  </a:cubicBezTo>
                  <a:cubicBezTo>
                    <a:pt x="683" y="83"/>
                    <a:pt x="683" y="83"/>
                    <a:pt x="683" y="83"/>
                  </a:cubicBezTo>
                  <a:cubicBezTo>
                    <a:pt x="684" y="84"/>
                    <a:pt x="684" y="84"/>
                    <a:pt x="684" y="84"/>
                  </a:cubicBezTo>
                  <a:close/>
                  <a:moveTo>
                    <a:pt x="692" y="81"/>
                  </a:moveTo>
                  <a:cubicBezTo>
                    <a:pt x="693" y="80"/>
                    <a:pt x="693" y="80"/>
                    <a:pt x="693" y="80"/>
                  </a:cubicBezTo>
                  <a:cubicBezTo>
                    <a:pt x="693" y="80"/>
                    <a:pt x="693" y="80"/>
                    <a:pt x="693" y="80"/>
                  </a:cubicBezTo>
                  <a:cubicBezTo>
                    <a:pt x="692" y="80"/>
                    <a:pt x="692" y="80"/>
                    <a:pt x="692" y="80"/>
                  </a:cubicBezTo>
                  <a:cubicBezTo>
                    <a:pt x="692" y="80"/>
                    <a:pt x="692" y="80"/>
                    <a:pt x="692" y="80"/>
                  </a:cubicBezTo>
                  <a:cubicBezTo>
                    <a:pt x="692" y="81"/>
                    <a:pt x="692" y="81"/>
                    <a:pt x="692" y="81"/>
                  </a:cubicBezTo>
                  <a:close/>
                  <a:moveTo>
                    <a:pt x="701" y="418"/>
                  </a:moveTo>
                  <a:cubicBezTo>
                    <a:pt x="701" y="417"/>
                    <a:pt x="701" y="417"/>
                    <a:pt x="701" y="417"/>
                  </a:cubicBezTo>
                  <a:cubicBezTo>
                    <a:pt x="701" y="415"/>
                    <a:pt x="701" y="415"/>
                    <a:pt x="701" y="415"/>
                  </a:cubicBezTo>
                  <a:cubicBezTo>
                    <a:pt x="700" y="414"/>
                    <a:pt x="700" y="414"/>
                    <a:pt x="700" y="414"/>
                  </a:cubicBezTo>
                  <a:cubicBezTo>
                    <a:pt x="700" y="413"/>
                    <a:pt x="700" y="413"/>
                    <a:pt x="700" y="413"/>
                  </a:cubicBezTo>
                  <a:cubicBezTo>
                    <a:pt x="700" y="411"/>
                    <a:pt x="700" y="411"/>
                    <a:pt x="700" y="411"/>
                  </a:cubicBezTo>
                  <a:cubicBezTo>
                    <a:pt x="701" y="410"/>
                    <a:pt x="701" y="410"/>
                    <a:pt x="701" y="410"/>
                  </a:cubicBezTo>
                  <a:cubicBezTo>
                    <a:pt x="702" y="410"/>
                    <a:pt x="702" y="410"/>
                    <a:pt x="702" y="410"/>
                  </a:cubicBezTo>
                  <a:cubicBezTo>
                    <a:pt x="702" y="411"/>
                    <a:pt x="702" y="411"/>
                    <a:pt x="702" y="411"/>
                  </a:cubicBezTo>
                  <a:cubicBezTo>
                    <a:pt x="703" y="411"/>
                    <a:pt x="703" y="411"/>
                    <a:pt x="703" y="411"/>
                  </a:cubicBezTo>
                  <a:cubicBezTo>
                    <a:pt x="705" y="411"/>
                    <a:pt x="705" y="411"/>
                    <a:pt x="705" y="411"/>
                  </a:cubicBezTo>
                  <a:cubicBezTo>
                    <a:pt x="705" y="410"/>
                    <a:pt x="705" y="410"/>
                    <a:pt x="705" y="410"/>
                  </a:cubicBezTo>
                  <a:cubicBezTo>
                    <a:pt x="706" y="410"/>
                    <a:pt x="706" y="410"/>
                    <a:pt x="706" y="410"/>
                  </a:cubicBezTo>
                  <a:cubicBezTo>
                    <a:pt x="706" y="411"/>
                    <a:pt x="706" y="411"/>
                    <a:pt x="706" y="411"/>
                  </a:cubicBezTo>
                  <a:cubicBezTo>
                    <a:pt x="706" y="411"/>
                    <a:pt x="706" y="411"/>
                    <a:pt x="706" y="411"/>
                  </a:cubicBezTo>
                  <a:cubicBezTo>
                    <a:pt x="706" y="412"/>
                    <a:pt x="706" y="412"/>
                    <a:pt x="706" y="412"/>
                  </a:cubicBezTo>
                  <a:cubicBezTo>
                    <a:pt x="707" y="414"/>
                    <a:pt x="707" y="414"/>
                    <a:pt x="707" y="414"/>
                  </a:cubicBezTo>
                  <a:cubicBezTo>
                    <a:pt x="708" y="415"/>
                    <a:pt x="708" y="415"/>
                    <a:pt x="708" y="415"/>
                  </a:cubicBezTo>
                  <a:cubicBezTo>
                    <a:pt x="708" y="416"/>
                    <a:pt x="708" y="416"/>
                    <a:pt x="708" y="416"/>
                  </a:cubicBezTo>
                  <a:cubicBezTo>
                    <a:pt x="708" y="415"/>
                    <a:pt x="708" y="415"/>
                    <a:pt x="708" y="415"/>
                  </a:cubicBezTo>
                  <a:cubicBezTo>
                    <a:pt x="708" y="414"/>
                    <a:pt x="708" y="414"/>
                    <a:pt x="708" y="414"/>
                  </a:cubicBezTo>
                  <a:cubicBezTo>
                    <a:pt x="708" y="413"/>
                    <a:pt x="708" y="413"/>
                    <a:pt x="708" y="413"/>
                  </a:cubicBezTo>
                  <a:cubicBezTo>
                    <a:pt x="708" y="411"/>
                    <a:pt x="708" y="411"/>
                    <a:pt x="708" y="411"/>
                  </a:cubicBezTo>
                  <a:cubicBezTo>
                    <a:pt x="707" y="410"/>
                    <a:pt x="707" y="410"/>
                    <a:pt x="707" y="410"/>
                  </a:cubicBezTo>
                  <a:cubicBezTo>
                    <a:pt x="707" y="409"/>
                    <a:pt x="707" y="409"/>
                    <a:pt x="707" y="409"/>
                  </a:cubicBezTo>
                  <a:cubicBezTo>
                    <a:pt x="706" y="408"/>
                    <a:pt x="706" y="408"/>
                    <a:pt x="706" y="408"/>
                  </a:cubicBezTo>
                  <a:cubicBezTo>
                    <a:pt x="705" y="408"/>
                    <a:pt x="705" y="408"/>
                    <a:pt x="705" y="408"/>
                  </a:cubicBezTo>
                  <a:cubicBezTo>
                    <a:pt x="705" y="408"/>
                    <a:pt x="705" y="408"/>
                    <a:pt x="705" y="408"/>
                  </a:cubicBezTo>
                  <a:cubicBezTo>
                    <a:pt x="703" y="407"/>
                    <a:pt x="703" y="407"/>
                    <a:pt x="703" y="407"/>
                  </a:cubicBezTo>
                  <a:cubicBezTo>
                    <a:pt x="703" y="405"/>
                    <a:pt x="703" y="405"/>
                    <a:pt x="703" y="405"/>
                  </a:cubicBezTo>
                  <a:cubicBezTo>
                    <a:pt x="702" y="404"/>
                    <a:pt x="702" y="404"/>
                    <a:pt x="702" y="404"/>
                  </a:cubicBezTo>
                  <a:cubicBezTo>
                    <a:pt x="700" y="402"/>
                    <a:pt x="700" y="402"/>
                    <a:pt x="700" y="402"/>
                  </a:cubicBezTo>
                  <a:cubicBezTo>
                    <a:pt x="699" y="402"/>
                    <a:pt x="699" y="402"/>
                    <a:pt x="699" y="402"/>
                  </a:cubicBezTo>
                  <a:cubicBezTo>
                    <a:pt x="698" y="401"/>
                    <a:pt x="698" y="401"/>
                    <a:pt x="698" y="401"/>
                  </a:cubicBezTo>
                  <a:cubicBezTo>
                    <a:pt x="698" y="399"/>
                    <a:pt x="698" y="399"/>
                    <a:pt x="698" y="399"/>
                  </a:cubicBezTo>
                  <a:cubicBezTo>
                    <a:pt x="697" y="397"/>
                    <a:pt x="697" y="397"/>
                    <a:pt x="697" y="397"/>
                  </a:cubicBezTo>
                  <a:cubicBezTo>
                    <a:pt x="696" y="396"/>
                    <a:pt x="696" y="396"/>
                    <a:pt x="696" y="396"/>
                  </a:cubicBezTo>
                  <a:cubicBezTo>
                    <a:pt x="696" y="393"/>
                    <a:pt x="696" y="393"/>
                    <a:pt x="696" y="393"/>
                  </a:cubicBezTo>
                  <a:cubicBezTo>
                    <a:pt x="696" y="391"/>
                    <a:pt x="696" y="391"/>
                    <a:pt x="696" y="391"/>
                  </a:cubicBezTo>
                  <a:cubicBezTo>
                    <a:pt x="695" y="390"/>
                    <a:pt x="695" y="390"/>
                    <a:pt x="695" y="390"/>
                  </a:cubicBezTo>
                  <a:cubicBezTo>
                    <a:pt x="696" y="388"/>
                    <a:pt x="696" y="388"/>
                    <a:pt x="696" y="388"/>
                  </a:cubicBezTo>
                  <a:cubicBezTo>
                    <a:pt x="696" y="386"/>
                    <a:pt x="696" y="386"/>
                    <a:pt x="696" y="386"/>
                  </a:cubicBezTo>
                  <a:cubicBezTo>
                    <a:pt x="695" y="385"/>
                    <a:pt x="695" y="385"/>
                    <a:pt x="695" y="385"/>
                  </a:cubicBezTo>
                  <a:cubicBezTo>
                    <a:pt x="695" y="384"/>
                    <a:pt x="695" y="384"/>
                    <a:pt x="695" y="384"/>
                  </a:cubicBezTo>
                  <a:cubicBezTo>
                    <a:pt x="695" y="383"/>
                    <a:pt x="695" y="383"/>
                    <a:pt x="695" y="383"/>
                  </a:cubicBezTo>
                  <a:cubicBezTo>
                    <a:pt x="695" y="382"/>
                    <a:pt x="695" y="382"/>
                    <a:pt x="695" y="382"/>
                  </a:cubicBezTo>
                  <a:cubicBezTo>
                    <a:pt x="696" y="382"/>
                    <a:pt x="696" y="382"/>
                    <a:pt x="696" y="382"/>
                  </a:cubicBezTo>
                  <a:cubicBezTo>
                    <a:pt x="697" y="382"/>
                    <a:pt x="697" y="382"/>
                    <a:pt x="697" y="382"/>
                  </a:cubicBezTo>
                  <a:cubicBezTo>
                    <a:pt x="698" y="382"/>
                    <a:pt x="698" y="382"/>
                    <a:pt x="698" y="382"/>
                  </a:cubicBezTo>
                  <a:cubicBezTo>
                    <a:pt x="700" y="382"/>
                    <a:pt x="700" y="382"/>
                    <a:pt x="700" y="382"/>
                  </a:cubicBezTo>
                  <a:cubicBezTo>
                    <a:pt x="701" y="383"/>
                    <a:pt x="701" y="383"/>
                    <a:pt x="701" y="383"/>
                  </a:cubicBezTo>
                  <a:cubicBezTo>
                    <a:pt x="702" y="385"/>
                    <a:pt x="702" y="385"/>
                    <a:pt x="702" y="385"/>
                  </a:cubicBezTo>
                  <a:cubicBezTo>
                    <a:pt x="703" y="385"/>
                    <a:pt x="703" y="385"/>
                    <a:pt x="703" y="385"/>
                  </a:cubicBezTo>
                  <a:cubicBezTo>
                    <a:pt x="704" y="386"/>
                    <a:pt x="704" y="386"/>
                    <a:pt x="704" y="386"/>
                  </a:cubicBezTo>
                  <a:cubicBezTo>
                    <a:pt x="706" y="388"/>
                    <a:pt x="706" y="388"/>
                    <a:pt x="706" y="388"/>
                  </a:cubicBezTo>
                  <a:cubicBezTo>
                    <a:pt x="706" y="388"/>
                    <a:pt x="706" y="388"/>
                    <a:pt x="706" y="388"/>
                  </a:cubicBezTo>
                  <a:cubicBezTo>
                    <a:pt x="706" y="387"/>
                    <a:pt x="706" y="387"/>
                    <a:pt x="706" y="387"/>
                  </a:cubicBezTo>
                  <a:cubicBezTo>
                    <a:pt x="704" y="385"/>
                    <a:pt x="704" y="385"/>
                    <a:pt x="704" y="385"/>
                  </a:cubicBezTo>
                  <a:cubicBezTo>
                    <a:pt x="703" y="384"/>
                    <a:pt x="703" y="384"/>
                    <a:pt x="703" y="384"/>
                  </a:cubicBezTo>
                  <a:cubicBezTo>
                    <a:pt x="702" y="382"/>
                    <a:pt x="702" y="382"/>
                    <a:pt x="702" y="382"/>
                  </a:cubicBezTo>
                  <a:cubicBezTo>
                    <a:pt x="700" y="380"/>
                    <a:pt x="700" y="380"/>
                    <a:pt x="700" y="380"/>
                  </a:cubicBezTo>
                  <a:cubicBezTo>
                    <a:pt x="700" y="380"/>
                    <a:pt x="700" y="380"/>
                    <a:pt x="700" y="380"/>
                  </a:cubicBezTo>
                  <a:cubicBezTo>
                    <a:pt x="700" y="379"/>
                    <a:pt x="700" y="379"/>
                    <a:pt x="700" y="379"/>
                  </a:cubicBezTo>
                  <a:cubicBezTo>
                    <a:pt x="699" y="377"/>
                    <a:pt x="699" y="377"/>
                    <a:pt x="699" y="377"/>
                  </a:cubicBezTo>
                  <a:cubicBezTo>
                    <a:pt x="698" y="375"/>
                    <a:pt x="698" y="375"/>
                    <a:pt x="698" y="375"/>
                  </a:cubicBezTo>
                  <a:cubicBezTo>
                    <a:pt x="697" y="375"/>
                    <a:pt x="697" y="375"/>
                    <a:pt x="697" y="375"/>
                  </a:cubicBezTo>
                  <a:cubicBezTo>
                    <a:pt x="697" y="374"/>
                    <a:pt x="697" y="374"/>
                    <a:pt x="697" y="374"/>
                  </a:cubicBezTo>
                  <a:cubicBezTo>
                    <a:pt x="695" y="371"/>
                    <a:pt x="695" y="371"/>
                    <a:pt x="695" y="371"/>
                  </a:cubicBezTo>
                  <a:cubicBezTo>
                    <a:pt x="693" y="368"/>
                    <a:pt x="693" y="368"/>
                    <a:pt x="693" y="368"/>
                  </a:cubicBezTo>
                  <a:cubicBezTo>
                    <a:pt x="693" y="367"/>
                    <a:pt x="693" y="367"/>
                    <a:pt x="693" y="367"/>
                  </a:cubicBezTo>
                  <a:cubicBezTo>
                    <a:pt x="691" y="364"/>
                    <a:pt x="691" y="364"/>
                    <a:pt x="691" y="364"/>
                  </a:cubicBezTo>
                  <a:cubicBezTo>
                    <a:pt x="690" y="362"/>
                    <a:pt x="690" y="362"/>
                    <a:pt x="690" y="362"/>
                  </a:cubicBezTo>
                  <a:cubicBezTo>
                    <a:pt x="689" y="361"/>
                    <a:pt x="689" y="361"/>
                    <a:pt x="689" y="361"/>
                  </a:cubicBezTo>
                  <a:cubicBezTo>
                    <a:pt x="689" y="360"/>
                    <a:pt x="689" y="360"/>
                    <a:pt x="689" y="360"/>
                  </a:cubicBezTo>
                  <a:cubicBezTo>
                    <a:pt x="688" y="359"/>
                    <a:pt x="688" y="359"/>
                    <a:pt x="688" y="359"/>
                  </a:cubicBezTo>
                  <a:cubicBezTo>
                    <a:pt x="687" y="358"/>
                    <a:pt x="687" y="358"/>
                    <a:pt x="687" y="358"/>
                  </a:cubicBezTo>
                  <a:cubicBezTo>
                    <a:pt x="687" y="359"/>
                    <a:pt x="687" y="359"/>
                    <a:pt x="687" y="359"/>
                  </a:cubicBezTo>
                  <a:cubicBezTo>
                    <a:pt x="686" y="359"/>
                    <a:pt x="686" y="359"/>
                    <a:pt x="686" y="359"/>
                  </a:cubicBezTo>
                  <a:cubicBezTo>
                    <a:pt x="686" y="358"/>
                    <a:pt x="686" y="358"/>
                    <a:pt x="686" y="358"/>
                  </a:cubicBezTo>
                  <a:cubicBezTo>
                    <a:pt x="686" y="357"/>
                    <a:pt x="686" y="357"/>
                    <a:pt x="686" y="357"/>
                  </a:cubicBezTo>
                  <a:cubicBezTo>
                    <a:pt x="686" y="356"/>
                    <a:pt x="686" y="356"/>
                    <a:pt x="686" y="356"/>
                  </a:cubicBezTo>
                  <a:cubicBezTo>
                    <a:pt x="685" y="356"/>
                    <a:pt x="685" y="356"/>
                    <a:pt x="685" y="356"/>
                  </a:cubicBezTo>
                  <a:cubicBezTo>
                    <a:pt x="684" y="354"/>
                    <a:pt x="684" y="354"/>
                    <a:pt x="684" y="354"/>
                  </a:cubicBezTo>
                  <a:cubicBezTo>
                    <a:pt x="683" y="353"/>
                    <a:pt x="683" y="353"/>
                    <a:pt x="683" y="353"/>
                  </a:cubicBezTo>
                  <a:cubicBezTo>
                    <a:pt x="682" y="352"/>
                    <a:pt x="682" y="352"/>
                    <a:pt x="682" y="352"/>
                  </a:cubicBezTo>
                  <a:cubicBezTo>
                    <a:pt x="682" y="350"/>
                    <a:pt x="682" y="350"/>
                    <a:pt x="682" y="350"/>
                  </a:cubicBezTo>
                  <a:cubicBezTo>
                    <a:pt x="683" y="349"/>
                    <a:pt x="683" y="349"/>
                    <a:pt x="683" y="349"/>
                  </a:cubicBezTo>
                  <a:cubicBezTo>
                    <a:pt x="683" y="349"/>
                    <a:pt x="683" y="349"/>
                    <a:pt x="683" y="349"/>
                  </a:cubicBezTo>
                  <a:cubicBezTo>
                    <a:pt x="683" y="348"/>
                    <a:pt x="683" y="348"/>
                    <a:pt x="683" y="348"/>
                  </a:cubicBezTo>
                  <a:cubicBezTo>
                    <a:pt x="682" y="346"/>
                    <a:pt x="682" y="346"/>
                    <a:pt x="682" y="346"/>
                  </a:cubicBezTo>
                  <a:cubicBezTo>
                    <a:pt x="682" y="344"/>
                    <a:pt x="682" y="344"/>
                    <a:pt x="682" y="344"/>
                  </a:cubicBezTo>
                  <a:cubicBezTo>
                    <a:pt x="681" y="344"/>
                    <a:pt x="681" y="344"/>
                    <a:pt x="681" y="344"/>
                  </a:cubicBezTo>
                  <a:cubicBezTo>
                    <a:pt x="679" y="342"/>
                    <a:pt x="679" y="342"/>
                    <a:pt x="679" y="342"/>
                  </a:cubicBezTo>
                  <a:cubicBezTo>
                    <a:pt x="679" y="341"/>
                    <a:pt x="679" y="341"/>
                    <a:pt x="679" y="341"/>
                  </a:cubicBezTo>
                  <a:cubicBezTo>
                    <a:pt x="679" y="341"/>
                    <a:pt x="679" y="341"/>
                    <a:pt x="679" y="341"/>
                  </a:cubicBezTo>
                  <a:cubicBezTo>
                    <a:pt x="679" y="340"/>
                    <a:pt x="679" y="340"/>
                    <a:pt x="679" y="340"/>
                  </a:cubicBezTo>
                  <a:cubicBezTo>
                    <a:pt x="679" y="340"/>
                    <a:pt x="679" y="340"/>
                    <a:pt x="679" y="340"/>
                  </a:cubicBezTo>
                  <a:cubicBezTo>
                    <a:pt x="680" y="341"/>
                    <a:pt x="680" y="341"/>
                    <a:pt x="680" y="341"/>
                  </a:cubicBezTo>
                  <a:cubicBezTo>
                    <a:pt x="681" y="343"/>
                    <a:pt x="681" y="343"/>
                    <a:pt x="681" y="343"/>
                  </a:cubicBezTo>
                  <a:cubicBezTo>
                    <a:pt x="681" y="341"/>
                    <a:pt x="681" y="341"/>
                    <a:pt x="681" y="341"/>
                  </a:cubicBezTo>
                  <a:cubicBezTo>
                    <a:pt x="679" y="339"/>
                    <a:pt x="679" y="339"/>
                    <a:pt x="679" y="339"/>
                  </a:cubicBezTo>
                  <a:cubicBezTo>
                    <a:pt x="678" y="338"/>
                    <a:pt x="678" y="338"/>
                    <a:pt x="678" y="338"/>
                  </a:cubicBezTo>
                  <a:cubicBezTo>
                    <a:pt x="677" y="338"/>
                    <a:pt x="677" y="338"/>
                    <a:pt x="677" y="338"/>
                  </a:cubicBezTo>
                  <a:cubicBezTo>
                    <a:pt x="677" y="336"/>
                    <a:pt x="677" y="336"/>
                    <a:pt x="677" y="336"/>
                  </a:cubicBezTo>
                  <a:cubicBezTo>
                    <a:pt x="675" y="334"/>
                    <a:pt x="675" y="334"/>
                    <a:pt x="675" y="334"/>
                  </a:cubicBezTo>
                  <a:cubicBezTo>
                    <a:pt x="674" y="333"/>
                    <a:pt x="674" y="333"/>
                    <a:pt x="674" y="333"/>
                  </a:cubicBezTo>
                  <a:cubicBezTo>
                    <a:pt x="674" y="331"/>
                    <a:pt x="674" y="331"/>
                    <a:pt x="674" y="331"/>
                  </a:cubicBezTo>
                  <a:cubicBezTo>
                    <a:pt x="673" y="330"/>
                    <a:pt x="673" y="330"/>
                    <a:pt x="673" y="330"/>
                  </a:cubicBezTo>
                  <a:cubicBezTo>
                    <a:pt x="671" y="329"/>
                    <a:pt x="671" y="329"/>
                    <a:pt x="671" y="329"/>
                  </a:cubicBezTo>
                  <a:cubicBezTo>
                    <a:pt x="670" y="328"/>
                    <a:pt x="670" y="328"/>
                    <a:pt x="670" y="328"/>
                  </a:cubicBezTo>
                  <a:cubicBezTo>
                    <a:pt x="670" y="327"/>
                    <a:pt x="670" y="327"/>
                    <a:pt x="670" y="327"/>
                  </a:cubicBezTo>
                  <a:cubicBezTo>
                    <a:pt x="669" y="328"/>
                    <a:pt x="669" y="328"/>
                    <a:pt x="669" y="328"/>
                  </a:cubicBezTo>
                  <a:cubicBezTo>
                    <a:pt x="670" y="328"/>
                    <a:pt x="670" y="328"/>
                    <a:pt x="670" y="328"/>
                  </a:cubicBezTo>
                  <a:cubicBezTo>
                    <a:pt x="670" y="329"/>
                    <a:pt x="670" y="329"/>
                    <a:pt x="670" y="329"/>
                  </a:cubicBezTo>
                  <a:cubicBezTo>
                    <a:pt x="669" y="329"/>
                    <a:pt x="669" y="329"/>
                    <a:pt x="669" y="329"/>
                  </a:cubicBezTo>
                  <a:cubicBezTo>
                    <a:pt x="668" y="329"/>
                    <a:pt x="668" y="329"/>
                    <a:pt x="668" y="329"/>
                  </a:cubicBezTo>
                  <a:cubicBezTo>
                    <a:pt x="667" y="329"/>
                    <a:pt x="667" y="329"/>
                    <a:pt x="667" y="329"/>
                  </a:cubicBezTo>
                  <a:cubicBezTo>
                    <a:pt x="669" y="331"/>
                    <a:pt x="669" y="331"/>
                    <a:pt x="669" y="331"/>
                  </a:cubicBezTo>
                  <a:cubicBezTo>
                    <a:pt x="671" y="332"/>
                    <a:pt x="671" y="332"/>
                    <a:pt x="671" y="332"/>
                  </a:cubicBezTo>
                  <a:cubicBezTo>
                    <a:pt x="672" y="333"/>
                    <a:pt x="672" y="333"/>
                    <a:pt x="672" y="333"/>
                  </a:cubicBezTo>
                  <a:cubicBezTo>
                    <a:pt x="671" y="334"/>
                    <a:pt x="671" y="334"/>
                    <a:pt x="671" y="334"/>
                  </a:cubicBezTo>
                  <a:cubicBezTo>
                    <a:pt x="672" y="334"/>
                    <a:pt x="672" y="334"/>
                    <a:pt x="672" y="334"/>
                  </a:cubicBezTo>
                  <a:cubicBezTo>
                    <a:pt x="673" y="334"/>
                    <a:pt x="673" y="334"/>
                    <a:pt x="673" y="334"/>
                  </a:cubicBezTo>
                  <a:cubicBezTo>
                    <a:pt x="673" y="335"/>
                    <a:pt x="673" y="335"/>
                    <a:pt x="673" y="335"/>
                  </a:cubicBezTo>
                  <a:cubicBezTo>
                    <a:pt x="673" y="335"/>
                    <a:pt x="673" y="335"/>
                    <a:pt x="673" y="335"/>
                  </a:cubicBezTo>
                  <a:cubicBezTo>
                    <a:pt x="672" y="335"/>
                    <a:pt x="672" y="335"/>
                    <a:pt x="672" y="335"/>
                  </a:cubicBezTo>
                  <a:cubicBezTo>
                    <a:pt x="672" y="336"/>
                    <a:pt x="672" y="336"/>
                    <a:pt x="672" y="336"/>
                  </a:cubicBezTo>
                  <a:cubicBezTo>
                    <a:pt x="673" y="336"/>
                    <a:pt x="673" y="336"/>
                    <a:pt x="673" y="336"/>
                  </a:cubicBezTo>
                  <a:cubicBezTo>
                    <a:pt x="673" y="338"/>
                    <a:pt x="673" y="338"/>
                    <a:pt x="673" y="338"/>
                  </a:cubicBezTo>
                  <a:cubicBezTo>
                    <a:pt x="672" y="338"/>
                    <a:pt x="672" y="338"/>
                    <a:pt x="672" y="338"/>
                  </a:cubicBezTo>
                  <a:cubicBezTo>
                    <a:pt x="671" y="338"/>
                    <a:pt x="671" y="338"/>
                    <a:pt x="671" y="338"/>
                  </a:cubicBezTo>
                  <a:cubicBezTo>
                    <a:pt x="671" y="337"/>
                    <a:pt x="671" y="337"/>
                    <a:pt x="671" y="337"/>
                  </a:cubicBezTo>
                  <a:cubicBezTo>
                    <a:pt x="670" y="338"/>
                    <a:pt x="670" y="338"/>
                    <a:pt x="670" y="338"/>
                  </a:cubicBezTo>
                  <a:cubicBezTo>
                    <a:pt x="669" y="339"/>
                    <a:pt x="669" y="339"/>
                    <a:pt x="669" y="339"/>
                  </a:cubicBezTo>
                  <a:cubicBezTo>
                    <a:pt x="670" y="341"/>
                    <a:pt x="670" y="341"/>
                    <a:pt x="670" y="341"/>
                  </a:cubicBezTo>
                  <a:cubicBezTo>
                    <a:pt x="671" y="342"/>
                    <a:pt x="671" y="342"/>
                    <a:pt x="671" y="342"/>
                  </a:cubicBezTo>
                  <a:cubicBezTo>
                    <a:pt x="672" y="344"/>
                    <a:pt x="672" y="344"/>
                    <a:pt x="672" y="344"/>
                  </a:cubicBezTo>
                  <a:cubicBezTo>
                    <a:pt x="673" y="346"/>
                    <a:pt x="673" y="346"/>
                    <a:pt x="673" y="346"/>
                  </a:cubicBezTo>
                  <a:cubicBezTo>
                    <a:pt x="673" y="348"/>
                    <a:pt x="673" y="348"/>
                    <a:pt x="673" y="348"/>
                  </a:cubicBezTo>
                  <a:cubicBezTo>
                    <a:pt x="673" y="349"/>
                    <a:pt x="673" y="349"/>
                    <a:pt x="673" y="349"/>
                  </a:cubicBezTo>
                  <a:cubicBezTo>
                    <a:pt x="674" y="351"/>
                    <a:pt x="674" y="351"/>
                    <a:pt x="674" y="351"/>
                  </a:cubicBezTo>
                  <a:cubicBezTo>
                    <a:pt x="675" y="354"/>
                    <a:pt x="675" y="354"/>
                    <a:pt x="675" y="354"/>
                  </a:cubicBezTo>
                  <a:cubicBezTo>
                    <a:pt x="676" y="356"/>
                    <a:pt x="676" y="356"/>
                    <a:pt x="676" y="356"/>
                  </a:cubicBezTo>
                  <a:cubicBezTo>
                    <a:pt x="677" y="357"/>
                    <a:pt x="677" y="357"/>
                    <a:pt x="677" y="357"/>
                  </a:cubicBezTo>
                  <a:cubicBezTo>
                    <a:pt x="677" y="357"/>
                    <a:pt x="677" y="357"/>
                    <a:pt x="677" y="357"/>
                  </a:cubicBezTo>
                  <a:cubicBezTo>
                    <a:pt x="676" y="358"/>
                    <a:pt x="676" y="358"/>
                    <a:pt x="676" y="358"/>
                  </a:cubicBezTo>
                  <a:cubicBezTo>
                    <a:pt x="680" y="361"/>
                    <a:pt x="680" y="361"/>
                    <a:pt x="680" y="361"/>
                  </a:cubicBezTo>
                  <a:cubicBezTo>
                    <a:pt x="681" y="361"/>
                    <a:pt x="681" y="361"/>
                    <a:pt x="681" y="361"/>
                  </a:cubicBezTo>
                  <a:cubicBezTo>
                    <a:pt x="682" y="363"/>
                    <a:pt x="682" y="363"/>
                    <a:pt x="682" y="363"/>
                  </a:cubicBezTo>
                  <a:cubicBezTo>
                    <a:pt x="682" y="365"/>
                    <a:pt x="682" y="365"/>
                    <a:pt x="682" y="365"/>
                  </a:cubicBezTo>
                  <a:cubicBezTo>
                    <a:pt x="682" y="367"/>
                    <a:pt x="682" y="367"/>
                    <a:pt x="682" y="367"/>
                  </a:cubicBezTo>
                  <a:cubicBezTo>
                    <a:pt x="683" y="369"/>
                    <a:pt x="683" y="369"/>
                    <a:pt x="683" y="369"/>
                  </a:cubicBezTo>
                  <a:cubicBezTo>
                    <a:pt x="683" y="370"/>
                    <a:pt x="683" y="370"/>
                    <a:pt x="683" y="370"/>
                  </a:cubicBezTo>
                  <a:cubicBezTo>
                    <a:pt x="684" y="371"/>
                    <a:pt x="684" y="371"/>
                    <a:pt x="684" y="371"/>
                  </a:cubicBezTo>
                  <a:cubicBezTo>
                    <a:pt x="686" y="372"/>
                    <a:pt x="686" y="372"/>
                    <a:pt x="686" y="372"/>
                  </a:cubicBezTo>
                  <a:cubicBezTo>
                    <a:pt x="685" y="372"/>
                    <a:pt x="685" y="372"/>
                    <a:pt x="685" y="372"/>
                  </a:cubicBezTo>
                  <a:cubicBezTo>
                    <a:pt x="685" y="373"/>
                    <a:pt x="685" y="373"/>
                    <a:pt x="685" y="373"/>
                  </a:cubicBezTo>
                  <a:cubicBezTo>
                    <a:pt x="687" y="375"/>
                    <a:pt x="687" y="375"/>
                    <a:pt x="687" y="375"/>
                  </a:cubicBezTo>
                  <a:cubicBezTo>
                    <a:pt x="687" y="377"/>
                    <a:pt x="687" y="377"/>
                    <a:pt x="687" y="377"/>
                  </a:cubicBezTo>
                  <a:cubicBezTo>
                    <a:pt x="688" y="378"/>
                    <a:pt x="688" y="378"/>
                    <a:pt x="688" y="378"/>
                  </a:cubicBezTo>
                  <a:cubicBezTo>
                    <a:pt x="688" y="381"/>
                    <a:pt x="688" y="381"/>
                    <a:pt x="688" y="381"/>
                  </a:cubicBezTo>
                  <a:cubicBezTo>
                    <a:pt x="688" y="382"/>
                    <a:pt x="688" y="382"/>
                    <a:pt x="688" y="382"/>
                  </a:cubicBezTo>
                  <a:cubicBezTo>
                    <a:pt x="688" y="383"/>
                    <a:pt x="688" y="383"/>
                    <a:pt x="688" y="383"/>
                  </a:cubicBezTo>
                  <a:cubicBezTo>
                    <a:pt x="688" y="385"/>
                    <a:pt x="688" y="385"/>
                    <a:pt x="688" y="385"/>
                  </a:cubicBezTo>
                  <a:cubicBezTo>
                    <a:pt x="689" y="387"/>
                    <a:pt x="689" y="387"/>
                    <a:pt x="689" y="387"/>
                  </a:cubicBezTo>
                  <a:cubicBezTo>
                    <a:pt x="689" y="388"/>
                    <a:pt x="689" y="388"/>
                    <a:pt x="689" y="388"/>
                  </a:cubicBezTo>
                  <a:cubicBezTo>
                    <a:pt x="689" y="390"/>
                    <a:pt x="689" y="390"/>
                    <a:pt x="689" y="390"/>
                  </a:cubicBezTo>
                  <a:cubicBezTo>
                    <a:pt x="690" y="391"/>
                    <a:pt x="690" y="391"/>
                    <a:pt x="690" y="391"/>
                  </a:cubicBezTo>
                  <a:cubicBezTo>
                    <a:pt x="693" y="394"/>
                    <a:pt x="693" y="394"/>
                    <a:pt x="693" y="394"/>
                  </a:cubicBezTo>
                  <a:cubicBezTo>
                    <a:pt x="693" y="395"/>
                    <a:pt x="693" y="395"/>
                    <a:pt x="693" y="395"/>
                  </a:cubicBezTo>
                  <a:cubicBezTo>
                    <a:pt x="694" y="397"/>
                    <a:pt x="694" y="397"/>
                    <a:pt x="694" y="397"/>
                  </a:cubicBezTo>
                  <a:cubicBezTo>
                    <a:pt x="694" y="399"/>
                    <a:pt x="694" y="399"/>
                    <a:pt x="694" y="399"/>
                  </a:cubicBezTo>
                  <a:cubicBezTo>
                    <a:pt x="694" y="402"/>
                    <a:pt x="694" y="402"/>
                    <a:pt x="694" y="402"/>
                  </a:cubicBezTo>
                  <a:cubicBezTo>
                    <a:pt x="695" y="404"/>
                    <a:pt x="695" y="404"/>
                    <a:pt x="695" y="404"/>
                  </a:cubicBezTo>
                  <a:cubicBezTo>
                    <a:pt x="695" y="405"/>
                    <a:pt x="695" y="405"/>
                    <a:pt x="695" y="405"/>
                  </a:cubicBezTo>
                  <a:cubicBezTo>
                    <a:pt x="697" y="407"/>
                    <a:pt x="697" y="407"/>
                    <a:pt x="697" y="407"/>
                  </a:cubicBezTo>
                  <a:cubicBezTo>
                    <a:pt x="697" y="408"/>
                    <a:pt x="697" y="408"/>
                    <a:pt x="697" y="408"/>
                  </a:cubicBezTo>
                  <a:cubicBezTo>
                    <a:pt x="697" y="410"/>
                    <a:pt x="697" y="410"/>
                    <a:pt x="697" y="410"/>
                  </a:cubicBezTo>
                  <a:cubicBezTo>
                    <a:pt x="697" y="413"/>
                    <a:pt x="697" y="413"/>
                    <a:pt x="697" y="413"/>
                  </a:cubicBezTo>
                  <a:cubicBezTo>
                    <a:pt x="697" y="414"/>
                    <a:pt x="697" y="414"/>
                    <a:pt x="697" y="414"/>
                  </a:cubicBezTo>
                  <a:cubicBezTo>
                    <a:pt x="698" y="415"/>
                    <a:pt x="698" y="415"/>
                    <a:pt x="698" y="415"/>
                  </a:cubicBezTo>
                  <a:cubicBezTo>
                    <a:pt x="699" y="417"/>
                    <a:pt x="699" y="417"/>
                    <a:pt x="699" y="417"/>
                  </a:cubicBezTo>
                  <a:cubicBezTo>
                    <a:pt x="701" y="418"/>
                    <a:pt x="701" y="418"/>
                    <a:pt x="701" y="418"/>
                  </a:cubicBezTo>
                  <a:close/>
                  <a:moveTo>
                    <a:pt x="637" y="329"/>
                  </a:moveTo>
                  <a:cubicBezTo>
                    <a:pt x="637" y="329"/>
                    <a:pt x="637" y="329"/>
                    <a:pt x="637" y="329"/>
                  </a:cubicBezTo>
                  <a:cubicBezTo>
                    <a:pt x="637" y="328"/>
                    <a:pt x="637" y="328"/>
                    <a:pt x="637" y="328"/>
                  </a:cubicBezTo>
                  <a:cubicBezTo>
                    <a:pt x="638" y="328"/>
                    <a:pt x="638" y="328"/>
                    <a:pt x="638" y="328"/>
                  </a:cubicBezTo>
                  <a:cubicBezTo>
                    <a:pt x="638" y="328"/>
                    <a:pt x="638" y="328"/>
                    <a:pt x="638" y="328"/>
                  </a:cubicBezTo>
                  <a:cubicBezTo>
                    <a:pt x="639" y="329"/>
                    <a:pt x="639" y="329"/>
                    <a:pt x="639" y="329"/>
                  </a:cubicBezTo>
                  <a:cubicBezTo>
                    <a:pt x="640" y="329"/>
                    <a:pt x="640" y="329"/>
                    <a:pt x="640" y="329"/>
                  </a:cubicBezTo>
                  <a:cubicBezTo>
                    <a:pt x="641" y="329"/>
                    <a:pt x="641" y="329"/>
                    <a:pt x="641" y="329"/>
                  </a:cubicBezTo>
                  <a:cubicBezTo>
                    <a:pt x="641" y="328"/>
                    <a:pt x="641" y="328"/>
                    <a:pt x="641" y="328"/>
                  </a:cubicBezTo>
                  <a:cubicBezTo>
                    <a:pt x="641" y="327"/>
                    <a:pt x="641" y="327"/>
                    <a:pt x="641" y="327"/>
                  </a:cubicBezTo>
                  <a:cubicBezTo>
                    <a:pt x="641" y="326"/>
                    <a:pt x="641" y="326"/>
                    <a:pt x="641" y="326"/>
                  </a:cubicBezTo>
                  <a:cubicBezTo>
                    <a:pt x="642" y="326"/>
                    <a:pt x="642" y="326"/>
                    <a:pt x="642" y="326"/>
                  </a:cubicBezTo>
                  <a:cubicBezTo>
                    <a:pt x="642" y="325"/>
                    <a:pt x="642" y="325"/>
                    <a:pt x="642" y="325"/>
                  </a:cubicBezTo>
                  <a:cubicBezTo>
                    <a:pt x="641" y="325"/>
                    <a:pt x="641" y="325"/>
                    <a:pt x="641" y="325"/>
                  </a:cubicBezTo>
                  <a:cubicBezTo>
                    <a:pt x="640" y="326"/>
                    <a:pt x="640" y="326"/>
                    <a:pt x="640" y="326"/>
                  </a:cubicBezTo>
                  <a:cubicBezTo>
                    <a:pt x="640" y="326"/>
                    <a:pt x="640" y="326"/>
                    <a:pt x="640" y="326"/>
                  </a:cubicBezTo>
                  <a:cubicBezTo>
                    <a:pt x="640" y="326"/>
                    <a:pt x="640" y="326"/>
                    <a:pt x="640" y="326"/>
                  </a:cubicBezTo>
                  <a:cubicBezTo>
                    <a:pt x="640" y="325"/>
                    <a:pt x="640" y="325"/>
                    <a:pt x="640" y="325"/>
                  </a:cubicBezTo>
                  <a:cubicBezTo>
                    <a:pt x="640" y="324"/>
                    <a:pt x="640" y="324"/>
                    <a:pt x="640" y="324"/>
                  </a:cubicBezTo>
                  <a:cubicBezTo>
                    <a:pt x="640" y="324"/>
                    <a:pt x="640" y="324"/>
                    <a:pt x="640" y="324"/>
                  </a:cubicBezTo>
                  <a:cubicBezTo>
                    <a:pt x="638" y="324"/>
                    <a:pt x="638" y="324"/>
                    <a:pt x="638" y="324"/>
                  </a:cubicBezTo>
                  <a:cubicBezTo>
                    <a:pt x="638" y="324"/>
                    <a:pt x="638" y="324"/>
                    <a:pt x="638" y="324"/>
                  </a:cubicBezTo>
                  <a:cubicBezTo>
                    <a:pt x="637" y="325"/>
                    <a:pt x="637" y="325"/>
                    <a:pt x="637" y="325"/>
                  </a:cubicBezTo>
                  <a:cubicBezTo>
                    <a:pt x="637" y="326"/>
                    <a:pt x="637" y="326"/>
                    <a:pt x="637" y="326"/>
                  </a:cubicBezTo>
                  <a:cubicBezTo>
                    <a:pt x="636" y="326"/>
                    <a:pt x="636" y="326"/>
                    <a:pt x="636" y="326"/>
                  </a:cubicBezTo>
                  <a:cubicBezTo>
                    <a:pt x="636" y="327"/>
                    <a:pt x="636" y="327"/>
                    <a:pt x="636" y="327"/>
                  </a:cubicBezTo>
                  <a:cubicBezTo>
                    <a:pt x="637" y="329"/>
                    <a:pt x="637" y="329"/>
                    <a:pt x="637" y="329"/>
                  </a:cubicBezTo>
                  <a:close/>
                  <a:moveTo>
                    <a:pt x="633" y="328"/>
                  </a:moveTo>
                  <a:cubicBezTo>
                    <a:pt x="633" y="328"/>
                    <a:pt x="633" y="328"/>
                    <a:pt x="633" y="328"/>
                  </a:cubicBezTo>
                  <a:cubicBezTo>
                    <a:pt x="633" y="328"/>
                    <a:pt x="633" y="328"/>
                    <a:pt x="633" y="328"/>
                  </a:cubicBezTo>
                  <a:cubicBezTo>
                    <a:pt x="634" y="327"/>
                    <a:pt x="634" y="327"/>
                    <a:pt x="634" y="327"/>
                  </a:cubicBezTo>
                  <a:cubicBezTo>
                    <a:pt x="634" y="328"/>
                    <a:pt x="634" y="328"/>
                    <a:pt x="634" y="328"/>
                  </a:cubicBezTo>
                  <a:cubicBezTo>
                    <a:pt x="635" y="327"/>
                    <a:pt x="635" y="327"/>
                    <a:pt x="635" y="327"/>
                  </a:cubicBezTo>
                  <a:cubicBezTo>
                    <a:pt x="634" y="326"/>
                    <a:pt x="634" y="326"/>
                    <a:pt x="634" y="326"/>
                  </a:cubicBezTo>
                  <a:cubicBezTo>
                    <a:pt x="635" y="326"/>
                    <a:pt x="635" y="326"/>
                    <a:pt x="635" y="326"/>
                  </a:cubicBezTo>
                  <a:cubicBezTo>
                    <a:pt x="635" y="325"/>
                    <a:pt x="635" y="325"/>
                    <a:pt x="635" y="325"/>
                  </a:cubicBezTo>
                  <a:cubicBezTo>
                    <a:pt x="634" y="325"/>
                    <a:pt x="634" y="325"/>
                    <a:pt x="634" y="325"/>
                  </a:cubicBezTo>
                  <a:cubicBezTo>
                    <a:pt x="633" y="326"/>
                    <a:pt x="633" y="326"/>
                    <a:pt x="633" y="326"/>
                  </a:cubicBezTo>
                  <a:cubicBezTo>
                    <a:pt x="632" y="326"/>
                    <a:pt x="632" y="326"/>
                    <a:pt x="632" y="326"/>
                  </a:cubicBezTo>
                  <a:cubicBezTo>
                    <a:pt x="632" y="327"/>
                    <a:pt x="632" y="327"/>
                    <a:pt x="632" y="327"/>
                  </a:cubicBezTo>
                  <a:cubicBezTo>
                    <a:pt x="633" y="328"/>
                    <a:pt x="633" y="328"/>
                    <a:pt x="633" y="328"/>
                  </a:cubicBezTo>
                  <a:close/>
                  <a:moveTo>
                    <a:pt x="641" y="332"/>
                  </a:moveTo>
                  <a:cubicBezTo>
                    <a:pt x="641" y="333"/>
                    <a:pt x="641" y="333"/>
                    <a:pt x="641" y="333"/>
                  </a:cubicBezTo>
                  <a:cubicBezTo>
                    <a:pt x="642" y="332"/>
                    <a:pt x="642" y="332"/>
                    <a:pt x="642" y="332"/>
                  </a:cubicBezTo>
                  <a:cubicBezTo>
                    <a:pt x="642" y="331"/>
                    <a:pt x="642" y="331"/>
                    <a:pt x="642" y="331"/>
                  </a:cubicBezTo>
                  <a:cubicBezTo>
                    <a:pt x="642" y="331"/>
                    <a:pt x="642" y="331"/>
                    <a:pt x="642" y="331"/>
                  </a:cubicBezTo>
                  <a:cubicBezTo>
                    <a:pt x="642" y="331"/>
                    <a:pt x="642" y="331"/>
                    <a:pt x="642" y="331"/>
                  </a:cubicBezTo>
                  <a:cubicBezTo>
                    <a:pt x="642" y="331"/>
                    <a:pt x="642" y="331"/>
                    <a:pt x="642" y="331"/>
                  </a:cubicBezTo>
                  <a:cubicBezTo>
                    <a:pt x="641" y="332"/>
                    <a:pt x="641" y="332"/>
                    <a:pt x="641" y="332"/>
                  </a:cubicBezTo>
                  <a:close/>
                  <a:moveTo>
                    <a:pt x="640" y="331"/>
                  </a:moveTo>
                  <a:cubicBezTo>
                    <a:pt x="640" y="332"/>
                    <a:pt x="640" y="332"/>
                    <a:pt x="640" y="332"/>
                  </a:cubicBezTo>
                  <a:cubicBezTo>
                    <a:pt x="640" y="332"/>
                    <a:pt x="640" y="332"/>
                    <a:pt x="640" y="332"/>
                  </a:cubicBezTo>
                  <a:cubicBezTo>
                    <a:pt x="641" y="332"/>
                    <a:pt x="641" y="332"/>
                    <a:pt x="641" y="332"/>
                  </a:cubicBezTo>
                  <a:cubicBezTo>
                    <a:pt x="641" y="331"/>
                    <a:pt x="641" y="331"/>
                    <a:pt x="641" y="331"/>
                  </a:cubicBezTo>
                  <a:cubicBezTo>
                    <a:pt x="640" y="330"/>
                    <a:pt x="640" y="330"/>
                    <a:pt x="640" y="330"/>
                  </a:cubicBezTo>
                  <a:cubicBezTo>
                    <a:pt x="640" y="331"/>
                    <a:pt x="640" y="331"/>
                    <a:pt x="640" y="331"/>
                  </a:cubicBezTo>
                  <a:close/>
                  <a:moveTo>
                    <a:pt x="640" y="337"/>
                  </a:moveTo>
                  <a:cubicBezTo>
                    <a:pt x="641" y="335"/>
                    <a:pt x="641" y="335"/>
                    <a:pt x="641" y="335"/>
                  </a:cubicBezTo>
                  <a:cubicBezTo>
                    <a:pt x="642" y="335"/>
                    <a:pt x="642" y="335"/>
                    <a:pt x="642" y="335"/>
                  </a:cubicBezTo>
                  <a:cubicBezTo>
                    <a:pt x="642" y="334"/>
                    <a:pt x="642" y="334"/>
                    <a:pt x="642" y="334"/>
                  </a:cubicBezTo>
                  <a:cubicBezTo>
                    <a:pt x="642" y="334"/>
                    <a:pt x="642" y="334"/>
                    <a:pt x="642" y="334"/>
                  </a:cubicBezTo>
                  <a:cubicBezTo>
                    <a:pt x="642" y="333"/>
                    <a:pt x="642" y="333"/>
                    <a:pt x="642" y="333"/>
                  </a:cubicBezTo>
                  <a:cubicBezTo>
                    <a:pt x="640" y="334"/>
                    <a:pt x="640" y="334"/>
                    <a:pt x="640" y="334"/>
                  </a:cubicBezTo>
                  <a:cubicBezTo>
                    <a:pt x="639" y="335"/>
                    <a:pt x="639" y="335"/>
                    <a:pt x="639" y="335"/>
                  </a:cubicBezTo>
                  <a:cubicBezTo>
                    <a:pt x="639" y="336"/>
                    <a:pt x="639" y="336"/>
                    <a:pt x="639" y="336"/>
                  </a:cubicBezTo>
                  <a:cubicBezTo>
                    <a:pt x="640" y="337"/>
                    <a:pt x="640" y="337"/>
                    <a:pt x="640" y="337"/>
                  </a:cubicBezTo>
                  <a:close/>
                  <a:moveTo>
                    <a:pt x="688" y="263"/>
                  </a:moveTo>
                  <a:cubicBezTo>
                    <a:pt x="689" y="263"/>
                    <a:pt x="689" y="263"/>
                    <a:pt x="689" y="263"/>
                  </a:cubicBezTo>
                  <a:cubicBezTo>
                    <a:pt x="690" y="262"/>
                    <a:pt x="690" y="262"/>
                    <a:pt x="690" y="262"/>
                  </a:cubicBezTo>
                  <a:cubicBezTo>
                    <a:pt x="690" y="261"/>
                    <a:pt x="690" y="261"/>
                    <a:pt x="690" y="261"/>
                  </a:cubicBezTo>
                  <a:cubicBezTo>
                    <a:pt x="689" y="261"/>
                    <a:pt x="689" y="261"/>
                    <a:pt x="689" y="261"/>
                  </a:cubicBezTo>
                  <a:cubicBezTo>
                    <a:pt x="688" y="262"/>
                    <a:pt x="688" y="262"/>
                    <a:pt x="688" y="262"/>
                  </a:cubicBezTo>
                  <a:cubicBezTo>
                    <a:pt x="688" y="263"/>
                    <a:pt x="688" y="263"/>
                    <a:pt x="688" y="263"/>
                  </a:cubicBezTo>
                  <a:close/>
                  <a:moveTo>
                    <a:pt x="765" y="255"/>
                  </a:moveTo>
                  <a:cubicBezTo>
                    <a:pt x="766" y="255"/>
                    <a:pt x="766" y="255"/>
                    <a:pt x="766" y="255"/>
                  </a:cubicBezTo>
                  <a:cubicBezTo>
                    <a:pt x="765" y="254"/>
                    <a:pt x="765" y="254"/>
                    <a:pt x="765" y="254"/>
                  </a:cubicBezTo>
                  <a:cubicBezTo>
                    <a:pt x="765" y="253"/>
                    <a:pt x="765" y="253"/>
                    <a:pt x="765" y="253"/>
                  </a:cubicBezTo>
                  <a:cubicBezTo>
                    <a:pt x="765" y="252"/>
                    <a:pt x="765" y="252"/>
                    <a:pt x="765" y="252"/>
                  </a:cubicBezTo>
                  <a:cubicBezTo>
                    <a:pt x="765" y="251"/>
                    <a:pt x="765" y="251"/>
                    <a:pt x="765" y="251"/>
                  </a:cubicBezTo>
                  <a:cubicBezTo>
                    <a:pt x="766" y="250"/>
                    <a:pt x="766" y="250"/>
                    <a:pt x="766" y="250"/>
                  </a:cubicBezTo>
                  <a:cubicBezTo>
                    <a:pt x="767" y="249"/>
                    <a:pt x="767" y="249"/>
                    <a:pt x="767" y="249"/>
                  </a:cubicBezTo>
                  <a:cubicBezTo>
                    <a:pt x="768" y="248"/>
                    <a:pt x="768" y="248"/>
                    <a:pt x="768" y="248"/>
                  </a:cubicBezTo>
                  <a:cubicBezTo>
                    <a:pt x="769" y="247"/>
                    <a:pt x="769" y="247"/>
                    <a:pt x="769" y="247"/>
                  </a:cubicBezTo>
                  <a:cubicBezTo>
                    <a:pt x="769" y="246"/>
                    <a:pt x="769" y="246"/>
                    <a:pt x="769" y="246"/>
                  </a:cubicBezTo>
                  <a:cubicBezTo>
                    <a:pt x="768" y="244"/>
                    <a:pt x="768" y="244"/>
                    <a:pt x="768" y="244"/>
                  </a:cubicBezTo>
                  <a:cubicBezTo>
                    <a:pt x="766" y="243"/>
                    <a:pt x="766" y="243"/>
                    <a:pt x="766" y="243"/>
                  </a:cubicBezTo>
                  <a:cubicBezTo>
                    <a:pt x="766" y="242"/>
                    <a:pt x="766" y="242"/>
                    <a:pt x="766" y="242"/>
                  </a:cubicBezTo>
                  <a:cubicBezTo>
                    <a:pt x="765" y="243"/>
                    <a:pt x="765" y="243"/>
                    <a:pt x="765" y="243"/>
                  </a:cubicBezTo>
                  <a:cubicBezTo>
                    <a:pt x="765" y="244"/>
                    <a:pt x="765" y="244"/>
                    <a:pt x="765" y="244"/>
                  </a:cubicBezTo>
                  <a:cubicBezTo>
                    <a:pt x="764" y="244"/>
                    <a:pt x="764" y="244"/>
                    <a:pt x="764" y="244"/>
                  </a:cubicBezTo>
                  <a:cubicBezTo>
                    <a:pt x="763" y="246"/>
                    <a:pt x="763" y="246"/>
                    <a:pt x="763" y="246"/>
                  </a:cubicBezTo>
                  <a:cubicBezTo>
                    <a:pt x="762" y="246"/>
                    <a:pt x="762" y="246"/>
                    <a:pt x="762" y="246"/>
                  </a:cubicBezTo>
                  <a:cubicBezTo>
                    <a:pt x="762" y="247"/>
                    <a:pt x="762" y="247"/>
                    <a:pt x="762" y="247"/>
                  </a:cubicBezTo>
                  <a:cubicBezTo>
                    <a:pt x="762" y="247"/>
                    <a:pt x="762" y="247"/>
                    <a:pt x="762" y="247"/>
                  </a:cubicBezTo>
                  <a:cubicBezTo>
                    <a:pt x="763" y="247"/>
                    <a:pt x="763" y="247"/>
                    <a:pt x="763" y="247"/>
                  </a:cubicBezTo>
                  <a:cubicBezTo>
                    <a:pt x="764" y="247"/>
                    <a:pt x="764" y="247"/>
                    <a:pt x="764" y="247"/>
                  </a:cubicBezTo>
                  <a:cubicBezTo>
                    <a:pt x="763" y="248"/>
                    <a:pt x="763" y="248"/>
                    <a:pt x="763" y="248"/>
                  </a:cubicBezTo>
                  <a:cubicBezTo>
                    <a:pt x="764" y="250"/>
                    <a:pt x="764" y="250"/>
                    <a:pt x="764" y="250"/>
                  </a:cubicBezTo>
                  <a:cubicBezTo>
                    <a:pt x="764" y="251"/>
                    <a:pt x="764" y="251"/>
                    <a:pt x="764" y="251"/>
                  </a:cubicBezTo>
                  <a:cubicBezTo>
                    <a:pt x="764" y="252"/>
                    <a:pt x="764" y="252"/>
                    <a:pt x="764" y="252"/>
                  </a:cubicBezTo>
                  <a:cubicBezTo>
                    <a:pt x="764" y="253"/>
                    <a:pt x="764" y="253"/>
                    <a:pt x="764" y="253"/>
                  </a:cubicBezTo>
                  <a:cubicBezTo>
                    <a:pt x="764" y="254"/>
                    <a:pt x="764" y="254"/>
                    <a:pt x="764" y="254"/>
                  </a:cubicBezTo>
                  <a:cubicBezTo>
                    <a:pt x="765" y="255"/>
                    <a:pt x="765" y="255"/>
                    <a:pt x="765" y="255"/>
                  </a:cubicBezTo>
                  <a:close/>
                  <a:moveTo>
                    <a:pt x="810" y="295"/>
                  </a:moveTo>
                  <a:cubicBezTo>
                    <a:pt x="811" y="296"/>
                    <a:pt x="811" y="296"/>
                    <a:pt x="811" y="296"/>
                  </a:cubicBezTo>
                  <a:cubicBezTo>
                    <a:pt x="812" y="296"/>
                    <a:pt x="812" y="296"/>
                    <a:pt x="812" y="296"/>
                  </a:cubicBezTo>
                  <a:cubicBezTo>
                    <a:pt x="814" y="297"/>
                    <a:pt x="814" y="297"/>
                    <a:pt x="814" y="297"/>
                  </a:cubicBezTo>
                  <a:cubicBezTo>
                    <a:pt x="815" y="298"/>
                    <a:pt x="815" y="298"/>
                    <a:pt x="815" y="298"/>
                  </a:cubicBezTo>
                  <a:cubicBezTo>
                    <a:pt x="816" y="298"/>
                    <a:pt x="816" y="298"/>
                    <a:pt x="816" y="298"/>
                  </a:cubicBezTo>
                  <a:cubicBezTo>
                    <a:pt x="818" y="298"/>
                    <a:pt x="818" y="298"/>
                    <a:pt x="818" y="298"/>
                  </a:cubicBezTo>
                  <a:cubicBezTo>
                    <a:pt x="817" y="297"/>
                    <a:pt x="817" y="297"/>
                    <a:pt x="817" y="297"/>
                  </a:cubicBezTo>
                  <a:cubicBezTo>
                    <a:pt x="815" y="297"/>
                    <a:pt x="815" y="297"/>
                    <a:pt x="815" y="297"/>
                  </a:cubicBezTo>
                  <a:cubicBezTo>
                    <a:pt x="815" y="296"/>
                    <a:pt x="815" y="296"/>
                    <a:pt x="815" y="296"/>
                  </a:cubicBezTo>
                  <a:cubicBezTo>
                    <a:pt x="813" y="296"/>
                    <a:pt x="813" y="296"/>
                    <a:pt x="813" y="296"/>
                  </a:cubicBezTo>
                  <a:cubicBezTo>
                    <a:pt x="812" y="295"/>
                    <a:pt x="812" y="295"/>
                    <a:pt x="812" y="295"/>
                  </a:cubicBezTo>
                  <a:cubicBezTo>
                    <a:pt x="811" y="294"/>
                    <a:pt x="811" y="294"/>
                    <a:pt x="811" y="294"/>
                  </a:cubicBezTo>
                  <a:cubicBezTo>
                    <a:pt x="810" y="295"/>
                    <a:pt x="810" y="295"/>
                    <a:pt x="810" y="295"/>
                  </a:cubicBezTo>
                  <a:close/>
                  <a:moveTo>
                    <a:pt x="797" y="292"/>
                  </a:moveTo>
                  <a:cubicBezTo>
                    <a:pt x="798" y="292"/>
                    <a:pt x="798" y="292"/>
                    <a:pt x="798" y="292"/>
                  </a:cubicBezTo>
                  <a:cubicBezTo>
                    <a:pt x="799" y="292"/>
                    <a:pt x="799" y="292"/>
                    <a:pt x="799" y="292"/>
                  </a:cubicBezTo>
                  <a:cubicBezTo>
                    <a:pt x="800" y="293"/>
                    <a:pt x="800" y="293"/>
                    <a:pt x="800" y="293"/>
                  </a:cubicBezTo>
                  <a:cubicBezTo>
                    <a:pt x="800" y="293"/>
                    <a:pt x="800" y="293"/>
                    <a:pt x="800" y="293"/>
                  </a:cubicBezTo>
                  <a:cubicBezTo>
                    <a:pt x="801" y="295"/>
                    <a:pt x="801" y="295"/>
                    <a:pt x="801" y="295"/>
                  </a:cubicBezTo>
                  <a:cubicBezTo>
                    <a:pt x="802" y="295"/>
                    <a:pt x="802" y="295"/>
                    <a:pt x="802" y="295"/>
                  </a:cubicBezTo>
                  <a:cubicBezTo>
                    <a:pt x="803" y="296"/>
                    <a:pt x="803" y="296"/>
                    <a:pt x="803" y="296"/>
                  </a:cubicBezTo>
                  <a:cubicBezTo>
                    <a:pt x="804" y="296"/>
                    <a:pt x="804" y="296"/>
                    <a:pt x="804" y="296"/>
                  </a:cubicBezTo>
                  <a:cubicBezTo>
                    <a:pt x="804" y="296"/>
                    <a:pt x="804" y="296"/>
                    <a:pt x="804" y="296"/>
                  </a:cubicBezTo>
                  <a:cubicBezTo>
                    <a:pt x="805" y="297"/>
                    <a:pt x="805" y="297"/>
                    <a:pt x="805" y="297"/>
                  </a:cubicBezTo>
                  <a:cubicBezTo>
                    <a:pt x="807" y="297"/>
                    <a:pt x="807" y="297"/>
                    <a:pt x="807" y="297"/>
                  </a:cubicBezTo>
                  <a:cubicBezTo>
                    <a:pt x="807" y="297"/>
                    <a:pt x="807" y="297"/>
                    <a:pt x="807" y="297"/>
                  </a:cubicBezTo>
                  <a:cubicBezTo>
                    <a:pt x="806" y="295"/>
                    <a:pt x="806" y="295"/>
                    <a:pt x="806" y="295"/>
                  </a:cubicBezTo>
                  <a:cubicBezTo>
                    <a:pt x="805" y="295"/>
                    <a:pt x="805" y="295"/>
                    <a:pt x="805" y="295"/>
                  </a:cubicBezTo>
                  <a:cubicBezTo>
                    <a:pt x="803" y="294"/>
                    <a:pt x="803" y="294"/>
                    <a:pt x="803" y="294"/>
                  </a:cubicBezTo>
                  <a:cubicBezTo>
                    <a:pt x="803" y="293"/>
                    <a:pt x="803" y="293"/>
                    <a:pt x="803" y="293"/>
                  </a:cubicBezTo>
                  <a:cubicBezTo>
                    <a:pt x="802" y="292"/>
                    <a:pt x="802" y="292"/>
                    <a:pt x="802" y="292"/>
                  </a:cubicBezTo>
                  <a:cubicBezTo>
                    <a:pt x="801" y="291"/>
                    <a:pt x="801" y="291"/>
                    <a:pt x="801" y="291"/>
                  </a:cubicBezTo>
                  <a:cubicBezTo>
                    <a:pt x="801" y="290"/>
                    <a:pt x="801" y="290"/>
                    <a:pt x="801" y="290"/>
                  </a:cubicBezTo>
                  <a:cubicBezTo>
                    <a:pt x="801" y="290"/>
                    <a:pt x="801" y="290"/>
                    <a:pt x="801" y="290"/>
                  </a:cubicBezTo>
                  <a:cubicBezTo>
                    <a:pt x="800" y="290"/>
                    <a:pt x="800" y="290"/>
                    <a:pt x="800" y="290"/>
                  </a:cubicBezTo>
                  <a:cubicBezTo>
                    <a:pt x="799" y="290"/>
                    <a:pt x="799" y="290"/>
                    <a:pt x="799" y="290"/>
                  </a:cubicBezTo>
                  <a:cubicBezTo>
                    <a:pt x="798" y="290"/>
                    <a:pt x="798" y="290"/>
                    <a:pt x="798" y="290"/>
                  </a:cubicBezTo>
                  <a:cubicBezTo>
                    <a:pt x="797" y="291"/>
                    <a:pt x="797" y="291"/>
                    <a:pt x="797" y="291"/>
                  </a:cubicBezTo>
                  <a:cubicBezTo>
                    <a:pt x="797" y="292"/>
                    <a:pt x="797" y="292"/>
                    <a:pt x="797" y="292"/>
                  </a:cubicBezTo>
                  <a:close/>
                  <a:moveTo>
                    <a:pt x="766" y="357"/>
                  </a:moveTo>
                  <a:cubicBezTo>
                    <a:pt x="767" y="357"/>
                    <a:pt x="767" y="357"/>
                    <a:pt x="767" y="357"/>
                  </a:cubicBezTo>
                  <a:cubicBezTo>
                    <a:pt x="767" y="356"/>
                    <a:pt x="767" y="356"/>
                    <a:pt x="767" y="356"/>
                  </a:cubicBezTo>
                  <a:cubicBezTo>
                    <a:pt x="767" y="355"/>
                    <a:pt x="767" y="355"/>
                    <a:pt x="767" y="355"/>
                  </a:cubicBezTo>
                  <a:cubicBezTo>
                    <a:pt x="766" y="354"/>
                    <a:pt x="766" y="354"/>
                    <a:pt x="766" y="354"/>
                  </a:cubicBezTo>
                  <a:cubicBezTo>
                    <a:pt x="766" y="355"/>
                    <a:pt x="766" y="355"/>
                    <a:pt x="766" y="355"/>
                  </a:cubicBezTo>
                  <a:cubicBezTo>
                    <a:pt x="766" y="356"/>
                    <a:pt x="766" y="356"/>
                    <a:pt x="766" y="356"/>
                  </a:cubicBezTo>
                  <a:cubicBezTo>
                    <a:pt x="766" y="357"/>
                    <a:pt x="766" y="357"/>
                    <a:pt x="766" y="357"/>
                  </a:cubicBezTo>
                  <a:close/>
                  <a:moveTo>
                    <a:pt x="760" y="355"/>
                  </a:moveTo>
                  <a:cubicBezTo>
                    <a:pt x="760" y="356"/>
                    <a:pt x="760" y="356"/>
                    <a:pt x="760" y="356"/>
                  </a:cubicBezTo>
                  <a:cubicBezTo>
                    <a:pt x="760" y="356"/>
                    <a:pt x="760" y="356"/>
                    <a:pt x="760" y="356"/>
                  </a:cubicBezTo>
                  <a:cubicBezTo>
                    <a:pt x="762" y="356"/>
                    <a:pt x="762" y="356"/>
                    <a:pt x="762" y="356"/>
                  </a:cubicBezTo>
                  <a:cubicBezTo>
                    <a:pt x="762" y="355"/>
                    <a:pt x="762" y="355"/>
                    <a:pt x="762" y="355"/>
                  </a:cubicBezTo>
                  <a:cubicBezTo>
                    <a:pt x="761" y="354"/>
                    <a:pt x="761" y="354"/>
                    <a:pt x="761" y="354"/>
                  </a:cubicBezTo>
                  <a:cubicBezTo>
                    <a:pt x="760" y="355"/>
                    <a:pt x="760" y="355"/>
                    <a:pt x="760" y="355"/>
                  </a:cubicBezTo>
                  <a:close/>
                  <a:moveTo>
                    <a:pt x="763" y="365"/>
                  </a:moveTo>
                  <a:cubicBezTo>
                    <a:pt x="764" y="365"/>
                    <a:pt x="764" y="365"/>
                    <a:pt x="764" y="365"/>
                  </a:cubicBezTo>
                  <a:cubicBezTo>
                    <a:pt x="764" y="364"/>
                    <a:pt x="764" y="364"/>
                    <a:pt x="764" y="364"/>
                  </a:cubicBezTo>
                  <a:cubicBezTo>
                    <a:pt x="764" y="363"/>
                    <a:pt x="764" y="363"/>
                    <a:pt x="764" y="363"/>
                  </a:cubicBezTo>
                  <a:cubicBezTo>
                    <a:pt x="765" y="363"/>
                    <a:pt x="765" y="363"/>
                    <a:pt x="765" y="363"/>
                  </a:cubicBezTo>
                  <a:cubicBezTo>
                    <a:pt x="766" y="361"/>
                    <a:pt x="766" y="361"/>
                    <a:pt x="766" y="361"/>
                  </a:cubicBezTo>
                  <a:cubicBezTo>
                    <a:pt x="766" y="360"/>
                    <a:pt x="766" y="360"/>
                    <a:pt x="766" y="360"/>
                  </a:cubicBezTo>
                  <a:cubicBezTo>
                    <a:pt x="766" y="359"/>
                    <a:pt x="766" y="359"/>
                    <a:pt x="766" y="359"/>
                  </a:cubicBezTo>
                  <a:cubicBezTo>
                    <a:pt x="767" y="358"/>
                    <a:pt x="767" y="358"/>
                    <a:pt x="767" y="358"/>
                  </a:cubicBezTo>
                  <a:cubicBezTo>
                    <a:pt x="766" y="357"/>
                    <a:pt x="766" y="357"/>
                    <a:pt x="766" y="357"/>
                  </a:cubicBezTo>
                  <a:cubicBezTo>
                    <a:pt x="764" y="356"/>
                    <a:pt x="764" y="356"/>
                    <a:pt x="764" y="356"/>
                  </a:cubicBezTo>
                  <a:cubicBezTo>
                    <a:pt x="764" y="357"/>
                    <a:pt x="764" y="357"/>
                    <a:pt x="764" y="357"/>
                  </a:cubicBezTo>
                  <a:cubicBezTo>
                    <a:pt x="764" y="359"/>
                    <a:pt x="764" y="359"/>
                    <a:pt x="764" y="359"/>
                  </a:cubicBezTo>
                  <a:cubicBezTo>
                    <a:pt x="764" y="360"/>
                    <a:pt x="764" y="360"/>
                    <a:pt x="764" y="360"/>
                  </a:cubicBezTo>
                  <a:cubicBezTo>
                    <a:pt x="763" y="360"/>
                    <a:pt x="763" y="360"/>
                    <a:pt x="763" y="360"/>
                  </a:cubicBezTo>
                  <a:cubicBezTo>
                    <a:pt x="762" y="362"/>
                    <a:pt x="762" y="362"/>
                    <a:pt x="762" y="362"/>
                  </a:cubicBezTo>
                  <a:cubicBezTo>
                    <a:pt x="761" y="362"/>
                    <a:pt x="761" y="362"/>
                    <a:pt x="761" y="362"/>
                  </a:cubicBezTo>
                  <a:cubicBezTo>
                    <a:pt x="761" y="362"/>
                    <a:pt x="761" y="362"/>
                    <a:pt x="761" y="362"/>
                  </a:cubicBezTo>
                  <a:cubicBezTo>
                    <a:pt x="762" y="363"/>
                    <a:pt x="762" y="363"/>
                    <a:pt x="762" y="363"/>
                  </a:cubicBezTo>
                  <a:cubicBezTo>
                    <a:pt x="762" y="364"/>
                    <a:pt x="762" y="364"/>
                    <a:pt x="762" y="364"/>
                  </a:cubicBezTo>
                  <a:cubicBezTo>
                    <a:pt x="761" y="364"/>
                    <a:pt x="761" y="364"/>
                    <a:pt x="761" y="364"/>
                  </a:cubicBezTo>
                  <a:cubicBezTo>
                    <a:pt x="762" y="365"/>
                    <a:pt x="762" y="365"/>
                    <a:pt x="762" y="365"/>
                  </a:cubicBezTo>
                  <a:cubicBezTo>
                    <a:pt x="763" y="365"/>
                    <a:pt x="763" y="365"/>
                    <a:pt x="763" y="365"/>
                  </a:cubicBezTo>
                  <a:cubicBezTo>
                    <a:pt x="763" y="365"/>
                    <a:pt x="763" y="365"/>
                    <a:pt x="763" y="365"/>
                  </a:cubicBezTo>
                  <a:close/>
                  <a:moveTo>
                    <a:pt x="762" y="373"/>
                  </a:moveTo>
                  <a:cubicBezTo>
                    <a:pt x="762" y="373"/>
                    <a:pt x="763" y="372"/>
                    <a:pt x="763" y="372"/>
                  </a:cubicBezTo>
                  <a:cubicBezTo>
                    <a:pt x="762" y="371"/>
                    <a:pt x="762" y="371"/>
                    <a:pt x="762" y="371"/>
                  </a:cubicBezTo>
                  <a:cubicBezTo>
                    <a:pt x="762" y="370"/>
                    <a:pt x="762" y="370"/>
                    <a:pt x="762" y="370"/>
                  </a:cubicBezTo>
                  <a:cubicBezTo>
                    <a:pt x="762" y="370"/>
                    <a:pt x="762" y="370"/>
                    <a:pt x="762" y="370"/>
                  </a:cubicBezTo>
                  <a:cubicBezTo>
                    <a:pt x="762" y="371"/>
                    <a:pt x="762" y="371"/>
                    <a:pt x="762" y="371"/>
                  </a:cubicBezTo>
                  <a:cubicBezTo>
                    <a:pt x="761" y="372"/>
                    <a:pt x="761" y="372"/>
                    <a:pt x="761" y="372"/>
                  </a:cubicBezTo>
                  <a:cubicBezTo>
                    <a:pt x="762" y="373"/>
                    <a:pt x="762" y="373"/>
                    <a:pt x="762" y="373"/>
                  </a:cubicBezTo>
                  <a:close/>
                  <a:moveTo>
                    <a:pt x="762" y="376"/>
                  </a:moveTo>
                  <a:cubicBezTo>
                    <a:pt x="763" y="375"/>
                    <a:pt x="763" y="375"/>
                    <a:pt x="763" y="375"/>
                  </a:cubicBezTo>
                  <a:cubicBezTo>
                    <a:pt x="763" y="375"/>
                    <a:pt x="763" y="375"/>
                    <a:pt x="763" y="375"/>
                  </a:cubicBezTo>
                  <a:cubicBezTo>
                    <a:pt x="762" y="374"/>
                    <a:pt x="762" y="374"/>
                    <a:pt x="762" y="374"/>
                  </a:cubicBezTo>
                  <a:cubicBezTo>
                    <a:pt x="762" y="374"/>
                    <a:pt x="762" y="374"/>
                    <a:pt x="762" y="374"/>
                  </a:cubicBezTo>
                  <a:cubicBezTo>
                    <a:pt x="762" y="375"/>
                    <a:pt x="762" y="375"/>
                    <a:pt x="762" y="375"/>
                  </a:cubicBezTo>
                  <a:cubicBezTo>
                    <a:pt x="762" y="376"/>
                    <a:pt x="762" y="376"/>
                    <a:pt x="762" y="376"/>
                  </a:cubicBezTo>
                  <a:close/>
                  <a:moveTo>
                    <a:pt x="760" y="377"/>
                  </a:moveTo>
                  <a:cubicBezTo>
                    <a:pt x="761" y="377"/>
                    <a:pt x="761" y="377"/>
                    <a:pt x="761" y="377"/>
                  </a:cubicBezTo>
                  <a:cubicBezTo>
                    <a:pt x="760" y="377"/>
                    <a:pt x="760" y="377"/>
                    <a:pt x="760" y="377"/>
                  </a:cubicBezTo>
                  <a:cubicBezTo>
                    <a:pt x="760" y="377"/>
                    <a:pt x="760" y="377"/>
                    <a:pt x="760" y="377"/>
                  </a:cubicBezTo>
                  <a:cubicBezTo>
                    <a:pt x="760" y="377"/>
                    <a:pt x="760" y="377"/>
                    <a:pt x="760" y="377"/>
                  </a:cubicBezTo>
                  <a:cubicBezTo>
                    <a:pt x="760" y="377"/>
                    <a:pt x="760" y="377"/>
                    <a:pt x="760" y="377"/>
                  </a:cubicBezTo>
                  <a:close/>
                  <a:moveTo>
                    <a:pt x="761" y="380"/>
                  </a:moveTo>
                  <a:cubicBezTo>
                    <a:pt x="761" y="380"/>
                    <a:pt x="761" y="380"/>
                    <a:pt x="761" y="380"/>
                  </a:cubicBezTo>
                  <a:cubicBezTo>
                    <a:pt x="762" y="379"/>
                    <a:pt x="762" y="379"/>
                    <a:pt x="762" y="379"/>
                  </a:cubicBezTo>
                  <a:cubicBezTo>
                    <a:pt x="762" y="378"/>
                    <a:pt x="762" y="378"/>
                    <a:pt x="762" y="378"/>
                  </a:cubicBezTo>
                  <a:cubicBezTo>
                    <a:pt x="762" y="378"/>
                    <a:pt x="762" y="378"/>
                    <a:pt x="762" y="378"/>
                  </a:cubicBezTo>
                  <a:cubicBezTo>
                    <a:pt x="761" y="379"/>
                    <a:pt x="761" y="379"/>
                    <a:pt x="761" y="379"/>
                  </a:cubicBezTo>
                  <a:cubicBezTo>
                    <a:pt x="761" y="380"/>
                    <a:pt x="761" y="380"/>
                    <a:pt x="761" y="380"/>
                  </a:cubicBezTo>
                  <a:close/>
                  <a:moveTo>
                    <a:pt x="759" y="388"/>
                  </a:moveTo>
                  <a:cubicBezTo>
                    <a:pt x="760" y="388"/>
                    <a:pt x="760" y="388"/>
                    <a:pt x="760" y="388"/>
                  </a:cubicBezTo>
                  <a:cubicBezTo>
                    <a:pt x="759" y="387"/>
                    <a:pt x="759" y="387"/>
                    <a:pt x="759" y="387"/>
                  </a:cubicBezTo>
                  <a:cubicBezTo>
                    <a:pt x="759" y="387"/>
                    <a:pt x="759" y="387"/>
                    <a:pt x="759" y="387"/>
                  </a:cubicBezTo>
                  <a:cubicBezTo>
                    <a:pt x="759" y="388"/>
                    <a:pt x="759" y="388"/>
                    <a:pt x="759" y="388"/>
                  </a:cubicBezTo>
                  <a:close/>
                  <a:moveTo>
                    <a:pt x="759" y="392"/>
                  </a:moveTo>
                  <a:cubicBezTo>
                    <a:pt x="759" y="391"/>
                    <a:pt x="759" y="391"/>
                    <a:pt x="759" y="391"/>
                  </a:cubicBezTo>
                  <a:cubicBezTo>
                    <a:pt x="759" y="391"/>
                    <a:pt x="759" y="391"/>
                    <a:pt x="759" y="391"/>
                  </a:cubicBezTo>
                  <a:cubicBezTo>
                    <a:pt x="759" y="391"/>
                    <a:pt x="759" y="391"/>
                    <a:pt x="759" y="391"/>
                  </a:cubicBezTo>
                  <a:cubicBezTo>
                    <a:pt x="759" y="392"/>
                    <a:pt x="759" y="392"/>
                    <a:pt x="759" y="392"/>
                  </a:cubicBezTo>
                  <a:close/>
                  <a:moveTo>
                    <a:pt x="759" y="393"/>
                  </a:moveTo>
                  <a:cubicBezTo>
                    <a:pt x="759" y="394"/>
                    <a:pt x="759" y="394"/>
                    <a:pt x="759" y="394"/>
                  </a:cubicBezTo>
                  <a:cubicBezTo>
                    <a:pt x="759" y="393"/>
                    <a:pt x="759" y="393"/>
                    <a:pt x="759" y="393"/>
                  </a:cubicBezTo>
                  <a:cubicBezTo>
                    <a:pt x="759" y="393"/>
                    <a:pt x="759" y="393"/>
                    <a:pt x="759" y="393"/>
                  </a:cubicBezTo>
                  <a:close/>
                  <a:moveTo>
                    <a:pt x="758" y="396"/>
                  </a:moveTo>
                  <a:cubicBezTo>
                    <a:pt x="758" y="396"/>
                    <a:pt x="758" y="396"/>
                    <a:pt x="758" y="396"/>
                  </a:cubicBezTo>
                  <a:cubicBezTo>
                    <a:pt x="758" y="396"/>
                    <a:pt x="758" y="396"/>
                    <a:pt x="758" y="396"/>
                  </a:cubicBezTo>
                  <a:cubicBezTo>
                    <a:pt x="758" y="395"/>
                    <a:pt x="758" y="395"/>
                    <a:pt x="758" y="395"/>
                  </a:cubicBezTo>
                  <a:cubicBezTo>
                    <a:pt x="758" y="395"/>
                    <a:pt x="758" y="395"/>
                    <a:pt x="758" y="395"/>
                  </a:cubicBezTo>
                  <a:cubicBezTo>
                    <a:pt x="758" y="396"/>
                    <a:pt x="758" y="396"/>
                    <a:pt x="758" y="396"/>
                  </a:cubicBezTo>
                  <a:close/>
                  <a:moveTo>
                    <a:pt x="757" y="401"/>
                  </a:moveTo>
                  <a:cubicBezTo>
                    <a:pt x="757" y="400"/>
                    <a:pt x="757" y="400"/>
                    <a:pt x="757" y="400"/>
                  </a:cubicBezTo>
                  <a:cubicBezTo>
                    <a:pt x="757" y="398"/>
                    <a:pt x="757" y="398"/>
                    <a:pt x="757" y="398"/>
                  </a:cubicBezTo>
                  <a:cubicBezTo>
                    <a:pt x="757" y="398"/>
                    <a:pt x="757" y="398"/>
                    <a:pt x="757" y="398"/>
                  </a:cubicBezTo>
                  <a:cubicBezTo>
                    <a:pt x="757" y="399"/>
                    <a:pt x="757" y="399"/>
                    <a:pt x="757" y="399"/>
                  </a:cubicBezTo>
                  <a:cubicBezTo>
                    <a:pt x="756" y="401"/>
                    <a:pt x="756" y="401"/>
                    <a:pt x="756" y="401"/>
                  </a:cubicBezTo>
                  <a:cubicBezTo>
                    <a:pt x="757" y="401"/>
                    <a:pt x="757" y="401"/>
                    <a:pt x="757" y="401"/>
                  </a:cubicBezTo>
                  <a:close/>
                  <a:moveTo>
                    <a:pt x="746" y="415"/>
                  </a:moveTo>
                  <a:cubicBezTo>
                    <a:pt x="746" y="415"/>
                    <a:pt x="746" y="415"/>
                    <a:pt x="746" y="415"/>
                  </a:cubicBezTo>
                  <a:cubicBezTo>
                    <a:pt x="748" y="414"/>
                    <a:pt x="748" y="414"/>
                    <a:pt x="748" y="414"/>
                  </a:cubicBezTo>
                  <a:cubicBezTo>
                    <a:pt x="749" y="412"/>
                    <a:pt x="749" y="412"/>
                    <a:pt x="749" y="412"/>
                  </a:cubicBezTo>
                  <a:cubicBezTo>
                    <a:pt x="749" y="412"/>
                    <a:pt x="749" y="412"/>
                    <a:pt x="749" y="412"/>
                  </a:cubicBezTo>
                  <a:cubicBezTo>
                    <a:pt x="749" y="411"/>
                    <a:pt x="749" y="411"/>
                    <a:pt x="749" y="411"/>
                  </a:cubicBezTo>
                  <a:cubicBezTo>
                    <a:pt x="750" y="409"/>
                    <a:pt x="750" y="409"/>
                    <a:pt x="750" y="409"/>
                  </a:cubicBezTo>
                  <a:cubicBezTo>
                    <a:pt x="751" y="408"/>
                    <a:pt x="751" y="408"/>
                    <a:pt x="751" y="408"/>
                  </a:cubicBezTo>
                  <a:cubicBezTo>
                    <a:pt x="750" y="408"/>
                    <a:pt x="750" y="408"/>
                    <a:pt x="750" y="408"/>
                  </a:cubicBezTo>
                  <a:cubicBezTo>
                    <a:pt x="749" y="408"/>
                    <a:pt x="749" y="408"/>
                    <a:pt x="749" y="408"/>
                  </a:cubicBezTo>
                  <a:cubicBezTo>
                    <a:pt x="749" y="409"/>
                    <a:pt x="749" y="409"/>
                    <a:pt x="749" y="409"/>
                  </a:cubicBezTo>
                  <a:cubicBezTo>
                    <a:pt x="748" y="410"/>
                    <a:pt x="748" y="410"/>
                    <a:pt x="748" y="410"/>
                  </a:cubicBezTo>
                  <a:cubicBezTo>
                    <a:pt x="748" y="411"/>
                    <a:pt x="748" y="411"/>
                    <a:pt x="748" y="411"/>
                  </a:cubicBezTo>
                  <a:cubicBezTo>
                    <a:pt x="747" y="411"/>
                    <a:pt x="747" y="411"/>
                    <a:pt x="747" y="411"/>
                  </a:cubicBezTo>
                  <a:cubicBezTo>
                    <a:pt x="747" y="412"/>
                    <a:pt x="747" y="412"/>
                    <a:pt x="747" y="412"/>
                  </a:cubicBezTo>
                  <a:cubicBezTo>
                    <a:pt x="746" y="413"/>
                    <a:pt x="746" y="413"/>
                    <a:pt x="746" y="413"/>
                  </a:cubicBezTo>
                  <a:cubicBezTo>
                    <a:pt x="746" y="415"/>
                    <a:pt x="746" y="415"/>
                    <a:pt x="746" y="415"/>
                  </a:cubicBezTo>
                  <a:close/>
                  <a:moveTo>
                    <a:pt x="734" y="429"/>
                  </a:moveTo>
                  <a:cubicBezTo>
                    <a:pt x="735" y="429"/>
                    <a:pt x="735" y="429"/>
                    <a:pt x="735" y="429"/>
                  </a:cubicBezTo>
                  <a:cubicBezTo>
                    <a:pt x="735" y="427"/>
                    <a:pt x="735" y="427"/>
                    <a:pt x="735" y="427"/>
                  </a:cubicBezTo>
                  <a:cubicBezTo>
                    <a:pt x="736" y="427"/>
                    <a:pt x="736" y="427"/>
                    <a:pt x="736" y="427"/>
                  </a:cubicBezTo>
                  <a:cubicBezTo>
                    <a:pt x="736" y="425"/>
                    <a:pt x="736" y="425"/>
                    <a:pt x="736" y="425"/>
                  </a:cubicBezTo>
                  <a:cubicBezTo>
                    <a:pt x="736" y="424"/>
                    <a:pt x="736" y="424"/>
                    <a:pt x="736" y="424"/>
                  </a:cubicBezTo>
                  <a:cubicBezTo>
                    <a:pt x="736" y="424"/>
                    <a:pt x="736" y="424"/>
                    <a:pt x="736" y="424"/>
                  </a:cubicBezTo>
                  <a:cubicBezTo>
                    <a:pt x="737" y="423"/>
                    <a:pt x="737" y="423"/>
                    <a:pt x="737" y="423"/>
                  </a:cubicBezTo>
                  <a:cubicBezTo>
                    <a:pt x="737" y="424"/>
                    <a:pt x="737" y="424"/>
                    <a:pt x="737" y="424"/>
                  </a:cubicBezTo>
                  <a:cubicBezTo>
                    <a:pt x="738" y="423"/>
                    <a:pt x="738" y="423"/>
                    <a:pt x="738" y="423"/>
                  </a:cubicBezTo>
                  <a:cubicBezTo>
                    <a:pt x="739" y="421"/>
                    <a:pt x="739" y="421"/>
                    <a:pt x="739" y="421"/>
                  </a:cubicBezTo>
                  <a:cubicBezTo>
                    <a:pt x="740" y="419"/>
                    <a:pt x="740" y="419"/>
                    <a:pt x="740" y="419"/>
                  </a:cubicBezTo>
                  <a:cubicBezTo>
                    <a:pt x="742" y="419"/>
                    <a:pt x="742" y="419"/>
                    <a:pt x="742" y="419"/>
                  </a:cubicBezTo>
                  <a:cubicBezTo>
                    <a:pt x="743" y="419"/>
                    <a:pt x="743" y="419"/>
                    <a:pt x="743" y="419"/>
                  </a:cubicBezTo>
                  <a:cubicBezTo>
                    <a:pt x="743" y="417"/>
                    <a:pt x="743" y="417"/>
                    <a:pt x="743" y="417"/>
                  </a:cubicBezTo>
                  <a:cubicBezTo>
                    <a:pt x="742" y="416"/>
                    <a:pt x="742" y="416"/>
                    <a:pt x="742" y="416"/>
                  </a:cubicBezTo>
                  <a:cubicBezTo>
                    <a:pt x="742" y="416"/>
                    <a:pt x="742" y="416"/>
                    <a:pt x="742" y="416"/>
                  </a:cubicBezTo>
                  <a:cubicBezTo>
                    <a:pt x="740" y="418"/>
                    <a:pt x="740" y="418"/>
                    <a:pt x="740" y="418"/>
                  </a:cubicBezTo>
                  <a:cubicBezTo>
                    <a:pt x="740" y="419"/>
                    <a:pt x="740" y="419"/>
                    <a:pt x="740" y="419"/>
                  </a:cubicBezTo>
                  <a:cubicBezTo>
                    <a:pt x="739" y="419"/>
                    <a:pt x="739" y="419"/>
                    <a:pt x="739" y="419"/>
                  </a:cubicBezTo>
                  <a:cubicBezTo>
                    <a:pt x="738" y="419"/>
                    <a:pt x="738" y="419"/>
                    <a:pt x="738" y="419"/>
                  </a:cubicBezTo>
                  <a:cubicBezTo>
                    <a:pt x="738" y="419"/>
                    <a:pt x="738" y="419"/>
                    <a:pt x="738" y="419"/>
                  </a:cubicBezTo>
                  <a:cubicBezTo>
                    <a:pt x="737" y="418"/>
                    <a:pt x="737" y="418"/>
                    <a:pt x="737" y="418"/>
                  </a:cubicBezTo>
                  <a:cubicBezTo>
                    <a:pt x="737" y="418"/>
                    <a:pt x="737" y="418"/>
                    <a:pt x="737" y="418"/>
                  </a:cubicBezTo>
                  <a:cubicBezTo>
                    <a:pt x="736" y="419"/>
                    <a:pt x="736" y="419"/>
                    <a:pt x="736" y="419"/>
                  </a:cubicBezTo>
                  <a:cubicBezTo>
                    <a:pt x="737" y="420"/>
                    <a:pt x="737" y="420"/>
                    <a:pt x="737" y="420"/>
                  </a:cubicBezTo>
                  <a:cubicBezTo>
                    <a:pt x="736" y="421"/>
                    <a:pt x="736" y="421"/>
                    <a:pt x="736" y="421"/>
                  </a:cubicBezTo>
                  <a:cubicBezTo>
                    <a:pt x="736" y="422"/>
                    <a:pt x="736" y="422"/>
                    <a:pt x="736" y="422"/>
                  </a:cubicBezTo>
                  <a:cubicBezTo>
                    <a:pt x="735" y="422"/>
                    <a:pt x="735" y="422"/>
                    <a:pt x="735" y="422"/>
                  </a:cubicBezTo>
                  <a:cubicBezTo>
                    <a:pt x="735" y="423"/>
                    <a:pt x="735" y="423"/>
                    <a:pt x="735" y="423"/>
                  </a:cubicBezTo>
                  <a:cubicBezTo>
                    <a:pt x="735" y="424"/>
                    <a:pt x="735" y="424"/>
                    <a:pt x="735" y="424"/>
                  </a:cubicBezTo>
                  <a:cubicBezTo>
                    <a:pt x="734" y="425"/>
                    <a:pt x="734" y="425"/>
                    <a:pt x="734" y="425"/>
                  </a:cubicBezTo>
                  <a:cubicBezTo>
                    <a:pt x="734" y="425"/>
                    <a:pt x="734" y="425"/>
                    <a:pt x="734" y="425"/>
                  </a:cubicBezTo>
                  <a:cubicBezTo>
                    <a:pt x="734" y="426"/>
                    <a:pt x="734" y="426"/>
                    <a:pt x="734" y="426"/>
                  </a:cubicBezTo>
                  <a:cubicBezTo>
                    <a:pt x="734" y="427"/>
                    <a:pt x="734" y="427"/>
                    <a:pt x="734" y="427"/>
                  </a:cubicBezTo>
                  <a:cubicBezTo>
                    <a:pt x="734" y="428"/>
                    <a:pt x="734" y="428"/>
                    <a:pt x="734" y="428"/>
                  </a:cubicBezTo>
                  <a:cubicBezTo>
                    <a:pt x="734" y="429"/>
                    <a:pt x="734" y="429"/>
                    <a:pt x="734" y="429"/>
                  </a:cubicBezTo>
                  <a:close/>
                  <a:moveTo>
                    <a:pt x="729" y="437"/>
                  </a:moveTo>
                  <a:cubicBezTo>
                    <a:pt x="729" y="437"/>
                    <a:pt x="729" y="435"/>
                    <a:pt x="729" y="435"/>
                  </a:cubicBezTo>
                  <a:cubicBezTo>
                    <a:pt x="729" y="432"/>
                    <a:pt x="729" y="432"/>
                    <a:pt x="729" y="432"/>
                  </a:cubicBezTo>
                  <a:cubicBezTo>
                    <a:pt x="730" y="432"/>
                    <a:pt x="730" y="432"/>
                    <a:pt x="730" y="432"/>
                  </a:cubicBezTo>
                  <a:cubicBezTo>
                    <a:pt x="731" y="431"/>
                    <a:pt x="731" y="431"/>
                    <a:pt x="731" y="431"/>
                  </a:cubicBezTo>
                  <a:cubicBezTo>
                    <a:pt x="732" y="429"/>
                    <a:pt x="732" y="429"/>
                    <a:pt x="732" y="429"/>
                  </a:cubicBezTo>
                  <a:cubicBezTo>
                    <a:pt x="731" y="429"/>
                    <a:pt x="731" y="429"/>
                    <a:pt x="731" y="429"/>
                  </a:cubicBezTo>
                  <a:cubicBezTo>
                    <a:pt x="730" y="430"/>
                    <a:pt x="730" y="430"/>
                    <a:pt x="730" y="430"/>
                  </a:cubicBezTo>
                  <a:cubicBezTo>
                    <a:pt x="730" y="429"/>
                    <a:pt x="730" y="429"/>
                    <a:pt x="730" y="429"/>
                  </a:cubicBezTo>
                  <a:cubicBezTo>
                    <a:pt x="729" y="429"/>
                    <a:pt x="729" y="429"/>
                    <a:pt x="729" y="429"/>
                  </a:cubicBezTo>
                  <a:cubicBezTo>
                    <a:pt x="729" y="429"/>
                    <a:pt x="729" y="429"/>
                    <a:pt x="729" y="429"/>
                  </a:cubicBezTo>
                  <a:cubicBezTo>
                    <a:pt x="729" y="431"/>
                    <a:pt x="729" y="431"/>
                    <a:pt x="729" y="431"/>
                  </a:cubicBezTo>
                  <a:cubicBezTo>
                    <a:pt x="728" y="432"/>
                    <a:pt x="728" y="432"/>
                    <a:pt x="728" y="432"/>
                  </a:cubicBezTo>
                  <a:cubicBezTo>
                    <a:pt x="728" y="434"/>
                    <a:pt x="728" y="434"/>
                    <a:pt x="728" y="434"/>
                  </a:cubicBezTo>
                  <a:cubicBezTo>
                    <a:pt x="727" y="435"/>
                    <a:pt x="727" y="435"/>
                    <a:pt x="727" y="435"/>
                  </a:cubicBezTo>
                  <a:cubicBezTo>
                    <a:pt x="728" y="436"/>
                    <a:pt x="728" y="436"/>
                    <a:pt x="728" y="436"/>
                  </a:cubicBezTo>
                  <a:cubicBezTo>
                    <a:pt x="729" y="437"/>
                    <a:pt x="729" y="437"/>
                    <a:pt x="729" y="437"/>
                  </a:cubicBezTo>
                  <a:close/>
                  <a:moveTo>
                    <a:pt x="12" y="336"/>
                  </a:moveTo>
                  <a:cubicBezTo>
                    <a:pt x="12" y="336"/>
                    <a:pt x="12" y="338"/>
                    <a:pt x="12" y="338"/>
                  </a:cubicBezTo>
                  <a:cubicBezTo>
                    <a:pt x="13" y="338"/>
                    <a:pt x="13" y="338"/>
                    <a:pt x="13" y="338"/>
                  </a:cubicBezTo>
                  <a:cubicBezTo>
                    <a:pt x="14" y="338"/>
                    <a:pt x="14" y="338"/>
                    <a:pt x="14" y="338"/>
                  </a:cubicBezTo>
                  <a:lnTo>
                    <a:pt x="12" y="33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7" name="Freeform 51"/>
            <p:cNvSpPr>
              <a:spLocks noEditPoints="1"/>
            </p:cNvSpPr>
            <p:nvPr/>
          </p:nvSpPr>
          <p:spPr bwMode="auto">
            <a:xfrm>
              <a:off x="7358063" y="2814638"/>
              <a:ext cx="1963738" cy="1449388"/>
            </a:xfrm>
            <a:custGeom>
              <a:avLst/>
              <a:gdLst>
                <a:gd name="T0" fmla="*/ 306 w 410"/>
                <a:gd name="T1" fmla="*/ 40 h 302"/>
                <a:gd name="T2" fmla="*/ 309 w 410"/>
                <a:gd name="T3" fmla="*/ 29 h 302"/>
                <a:gd name="T4" fmla="*/ 310 w 410"/>
                <a:gd name="T5" fmla="*/ 14 h 302"/>
                <a:gd name="T6" fmla="*/ 307 w 410"/>
                <a:gd name="T7" fmla="*/ 5 h 302"/>
                <a:gd name="T8" fmla="*/ 320 w 410"/>
                <a:gd name="T9" fmla="*/ 0 h 302"/>
                <a:gd name="T10" fmla="*/ 332 w 410"/>
                <a:gd name="T11" fmla="*/ 2 h 302"/>
                <a:gd name="T12" fmla="*/ 339 w 410"/>
                <a:gd name="T13" fmla="*/ 6 h 302"/>
                <a:gd name="T14" fmla="*/ 345 w 410"/>
                <a:gd name="T15" fmla="*/ 14 h 302"/>
                <a:gd name="T16" fmla="*/ 355 w 410"/>
                <a:gd name="T17" fmla="*/ 25 h 302"/>
                <a:gd name="T18" fmla="*/ 363 w 410"/>
                <a:gd name="T19" fmla="*/ 36 h 302"/>
                <a:gd name="T20" fmla="*/ 371 w 410"/>
                <a:gd name="T21" fmla="*/ 37 h 302"/>
                <a:gd name="T22" fmla="*/ 380 w 410"/>
                <a:gd name="T23" fmla="*/ 43 h 302"/>
                <a:gd name="T24" fmla="*/ 383 w 410"/>
                <a:gd name="T25" fmla="*/ 50 h 302"/>
                <a:gd name="T26" fmla="*/ 395 w 410"/>
                <a:gd name="T27" fmla="*/ 52 h 302"/>
                <a:gd name="T28" fmla="*/ 403 w 410"/>
                <a:gd name="T29" fmla="*/ 44 h 302"/>
                <a:gd name="T30" fmla="*/ 408 w 410"/>
                <a:gd name="T31" fmla="*/ 54 h 302"/>
                <a:gd name="T32" fmla="*/ 409 w 410"/>
                <a:gd name="T33" fmla="*/ 65 h 302"/>
                <a:gd name="T34" fmla="*/ 408 w 410"/>
                <a:gd name="T35" fmla="*/ 74 h 302"/>
                <a:gd name="T36" fmla="*/ 397 w 410"/>
                <a:gd name="T37" fmla="*/ 80 h 302"/>
                <a:gd name="T38" fmla="*/ 401 w 410"/>
                <a:gd name="T39" fmla="*/ 96 h 302"/>
                <a:gd name="T40" fmla="*/ 370 w 410"/>
                <a:gd name="T41" fmla="*/ 131 h 302"/>
                <a:gd name="T42" fmla="*/ 355 w 410"/>
                <a:gd name="T43" fmla="*/ 140 h 302"/>
                <a:gd name="T44" fmla="*/ 355 w 410"/>
                <a:gd name="T45" fmla="*/ 136 h 302"/>
                <a:gd name="T46" fmla="*/ 355 w 410"/>
                <a:gd name="T47" fmla="*/ 126 h 302"/>
                <a:gd name="T48" fmla="*/ 341 w 410"/>
                <a:gd name="T49" fmla="*/ 131 h 302"/>
                <a:gd name="T50" fmla="*/ 330 w 410"/>
                <a:gd name="T51" fmla="*/ 142 h 302"/>
                <a:gd name="T52" fmla="*/ 339 w 410"/>
                <a:gd name="T53" fmla="*/ 150 h 302"/>
                <a:gd name="T54" fmla="*/ 349 w 410"/>
                <a:gd name="T55" fmla="*/ 151 h 302"/>
                <a:gd name="T56" fmla="*/ 363 w 410"/>
                <a:gd name="T57" fmla="*/ 153 h 302"/>
                <a:gd name="T58" fmla="*/ 355 w 410"/>
                <a:gd name="T59" fmla="*/ 159 h 302"/>
                <a:gd name="T60" fmla="*/ 348 w 410"/>
                <a:gd name="T61" fmla="*/ 169 h 302"/>
                <a:gd name="T62" fmla="*/ 358 w 410"/>
                <a:gd name="T63" fmla="*/ 188 h 302"/>
                <a:gd name="T64" fmla="*/ 361 w 410"/>
                <a:gd name="T65" fmla="*/ 199 h 302"/>
                <a:gd name="T66" fmla="*/ 350 w 410"/>
                <a:gd name="T67" fmla="*/ 197 h 302"/>
                <a:gd name="T68" fmla="*/ 366 w 410"/>
                <a:gd name="T69" fmla="*/ 209 h 302"/>
                <a:gd name="T70" fmla="*/ 366 w 410"/>
                <a:gd name="T71" fmla="*/ 212 h 302"/>
                <a:gd name="T72" fmla="*/ 371 w 410"/>
                <a:gd name="T73" fmla="*/ 217 h 302"/>
                <a:gd name="T74" fmla="*/ 370 w 410"/>
                <a:gd name="T75" fmla="*/ 223 h 302"/>
                <a:gd name="T76" fmla="*/ 367 w 410"/>
                <a:gd name="T77" fmla="*/ 230 h 302"/>
                <a:gd name="T78" fmla="*/ 365 w 410"/>
                <a:gd name="T79" fmla="*/ 238 h 302"/>
                <a:gd name="T80" fmla="*/ 361 w 410"/>
                <a:gd name="T81" fmla="*/ 243 h 302"/>
                <a:gd name="T82" fmla="*/ 361 w 410"/>
                <a:gd name="T83" fmla="*/ 250 h 302"/>
                <a:gd name="T84" fmla="*/ 357 w 410"/>
                <a:gd name="T85" fmla="*/ 252 h 302"/>
                <a:gd name="T86" fmla="*/ 353 w 410"/>
                <a:gd name="T87" fmla="*/ 259 h 302"/>
                <a:gd name="T88" fmla="*/ 348 w 410"/>
                <a:gd name="T89" fmla="*/ 263 h 302"/>
                <a:gd name="T90" fmla="*/ 341 w 410"/>
                <a:gd name="T91" fmla="*/ 270 h 302"/>
                <a:gd name="T92" fmla="*/ 331 w 410"/>
                <a:gd name="T93" fmla="*/ 273 h 302"/>
                <a:gd name="T94" fmla="*/ 325 w 410"/>
                <a:gd name="T95" fmla="*/ 275 h 302"/>
                <a:gd name="T96" fmla="*/ 313 w 410"/>
                <a:gd name="T97" fmla="*/ 280 h 302"/>
                <a:gd name="T98" fmla="*/ 309 w 410"/>
                <a:gd name="T99" fmla="*/ 282 h 302"/>
                <a:gd name="T100" fmla="*/ 306 w 410"/>
                <a:gd name="T101" fmla="*/ 287 h 302"/>
                <a:gd name="T102" fmla="*/ 299 w 410"/>
                <a:gd name="T103" fmla="*/ 279 h 302"/>
                <a:gd name="T104" fmla="*/ 252 w 410"/>
                <a:gd name="T105" fmla="*/ 285 h 302"/>
                <a:gd name="T106" fmla="*/ 348 w 410"/>
                <a:gd name="T107" fmla="*/ 265 h 302"/>
                <a:gd name="T108" fmla="*/ 365 w 410"/>
                <a:gd name="T109" fmla="*/ 200 h 302"/>
                <a:gd name="T110" fmla="*/ 375 w 410"/>
                <a:gd name="T111" fmla="*/ 270 h 302"/>
                <a:gd name="T112" fmla="*/ 376 w 410"/>
                <a:gd name="T113" fmla="*/ 250 h 302"/>
                <a:gd name="T114" fmla="*/ 368 w 410"/>
                <a:gd name="T115" fmla="*/ 267 h 302"/>
                <a:gd name="T116" fmla="*/ 312 w 410"/>
                <a:gd name="T117" fmla="*/ 284 h 302"/>
                <a:gd name="T118" fmla="*/ 300 w 410"/>
                <a:gd name="T119" fmla="*/ 298 h 302"/>
                <a:gd name="T120" fmla="*/ 312 w 410"/>
                <a:gd name="T121" fmla="*/ 29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0" h="302">
                  <a:moveTo>
                    <a:pt x="124" y="64"/>
                  </a:moveTo>
                  <a:cubicBezTo>
                    <a:pt x="126" y="64"/>
                    <a:pt x="126" y="64"/>
                    <a:pt x="126" y="64"/>
                  </a:cubicBezTo>
                  <a:cubicBezTo>
                    <a:pt x="127" y="65"/>
                    <a:pt x="127" y="65"/>
                    <a:pt x="127" y="65"/>
                  </a:cubicBezTo>
                  <a:cubicBezTo>
                    <a:pt x="128" y="65"/>
                    <a:pt x="128" y="65"/>
                    <a:pt x="128" y="65"/>
                  </a:cubicBezTo>
                  <a:cubicBezTo>
                    <a:pt x="184" y="66"/>
                    <a:pt x="184" y="66"/>
                    <a:pt x="184" y="66"/>
                  </a:cubicBezTo>
                  <a:cubicBezTo>
                    <a:pt x="282" y="56"/>
                    <a:pt x="282" y="56"/>
                    <a:pt x="282" y="56"/>
                  </a:cubicBezTo>
                  <a:cubicBezTo>
                    <a:pt x="294" y="43"/>
                    <a:pt x="294" y="43"/>
                    <a:pt x="294" y="43"/>
                  </a:cubicBezTo>
                  <a:cubicBezTo>
                    <a:pt x="297" y="42"/>
                    <a:pt x="297" y="42"/>
                    <a:pt x="297" y="42"/>
                  </a:cubicBezTo>
                  <a:cubicBezTo>
                    <a:pt x="298" y="42"/>
                    <a:pt x="298" y="42"/>
                    <a:pt x="298" y="42"/>
                  </a:cubicBezTo>
                  <a:cubicBezTo>
                    <a:pt x="298" y="43"/>
                    <a:pt x="298" y="43"/>
                    <a:pt x="298" y="43"/>
                  </a:cubicBezTo>
                  <a:cubicBezTo>
                    <a:pt x="299" y="42"/>
                    <a:pt x="299" y="42"/>
                    <a:pt x="299" y="42"/>
                  </a:cubicBezTo>
                  <a:cubicBezTo>
                    <a:pt x="301" y="43"/>
                    <a:pt x="301" y="43"/>
                    <a:pt x="301" y="43"/>
                  </a:cubicBezTo>
                  <a:cubicBezTo>
                    <a:pt x="302" y="43"/>
                    <a:pt x="302" y="43"/>
                    <a:pt x="302" y="43"/>
                  </a:cubicBezTo>
                  <a:cubicBezTo>
                    <a:pt x="303" y="43"/>
                    <a:pt x="303" y="43"/>
                    <a:pt x="303" y="43"/>
                  </a:cubicBezTo>
                  <a:cubicBezTo>
                    <a:pt x="306" y="40"/>
                    <a:pt x="306" y="40"/>
                    <a:pt x="306" y="40"/>
                  </a:cubicBezTo>
                  <a:cubicBezTo>
                    <a:pt x="307" y="39"/>
                    <a:pt x="307" y="39"/>
                    <a:pt x="307" y="39"/>
                  </a:cubicBezTo>
                  <a:cubicBezTo>
                    <a:pt x="309" y="39"/>
                    <a:pt x="309" y="39"/>
                    <a:pt x="309" y="39"/>
                  </a:cubicBezTo>
                  <a:cubicBezTo>
                    <a:pt x="310" y="38"/>
                    <a:pt x="310" y="38"/>
                    <a:pt x="310" y="38"/>
                  </a:cubicBezTo>
                  <a:cubicBezTo>
                    <a:pt x="311" y="37"/>
                    <a:pt x="311" y="37"/>
                    <a:pt x="311" y="37"/>
                  </a:cubicBezTo>
                  <a:cubicBezTo>
                    <a:pt x="310" y="36"/>
                    <a:pt x="310" y="36"/>
                    <a:pt x="310" y="36"/>
                  </a:cubicBezTo>
                  <a:cubicBezTo>
                    <a:pt x="310" y="35"/>
                    <a:pt x="310" y="35"/>
                    <a:pt x="310" y="35"/>
                  </a:cubicBezTo>
                  <a:cubicBezTo>
                    <a:pt x="309" y="36"/>
                    <a:pt x="309" y="36"/>
                    <a:pt x="309" y="36"/>
                  </a:cubicBezTo>
                  <a:cubicBezTo>
                    <a:pt x="309" y="35"/>
                    <a:pt x="309" y="35"/>
                    <a:pt x="309" y="35"/>
                  </a:cubicBezTo>
                  <a:cubicBezTo>
                    <a:pt x="308" y="35"/>
                    <a:pt x="308" y="35"/>
                    <a:pt x="308" y="35"/>
                  </a:cubicBezTo>
                  <a:cubicBezTo>
                    <a:pt x="308" y="33"/>
                    <a:pt x="308" y="33"/>
                    <a:pt x="308" y="33"/>
                  </a:cubicBezTo>
                  <a:cubicBezTo>
                    <a:pt x="308" y="33"/>
                    <a:pt x="308" y="33"/>
                    <a:pt x="308" y="33"/>
                  </a:cubicBezTo>
                  <a:cubicBezTo>
                    <a:pt x="308" y="31"/>
                    <a:pt x="308" y="31"/>
                    <a:pt x="308" y="31"/>
                  </a:cubicBezTo>
                  <a:cubicBezTo>
                    <a:pt x="308" y="30"/>
                    <a:pt x="308" y="30"/>
                    <a:pt x="308" y="30"/>
                  </a:cubicBezTo>
                  <a:cubicBezTo>
                    <a:pt x="308" y="29"/>
                    <a:pt x="308" y="29"/>
                    <a:pt x="308" y="29"/>
                  </a:cubicBezTo>
                  <a:cubicBezTo>
                    <a:pt x="309" y="29"/>
                    <a:pt x="309" y="29"/>
                    <a:pt x="309" y="29"/>
                  </a:cubicBezTo>
                  <a:cubicBezTo>
                    <a:pt x="309" y="28"/>
                    <a:pt x="309" y="28"/>
                    <a:pt x="309" y="28"/>
                  </a:cubicBezTo>
                  <a:cubicBezTo>
                    <a:pt x="308" y="27"/>
                    <a:pt x="308" y="27"/>
                    <a:pt x="308" y="27"/>
                  </a:cubicBezTo>
                  <a:cubicBezTo>
                    <a:pt x="308" y="26"/>
                    <a:pt x="308" y="26"/>
                    <a:pt x="308" y="26"/>
                  </a:cubicBezTo>
                  <a:cubicBezTo>
                    <a:pt x="308" y="25"/>
                    <a:pt x="308" y="25"/>
                    <a:pt x="308" y="25"/>
                  </a:cubicBezTo>
                  <a:cubicBezTo>
                    <a:pt x="308" y="24"/>
                    <a:pt x="308" y="24"/>
                    <a:pt x="308" y="24"/>
                  </a:cubicBezTo>
                  <a:cubicBezTo>
                    <a:pt x="308" y="23"/>
                    <a:pt x="308" y="23"/>
                    <a:pt x="308" y="23"/>
                  </a:cubicBezTo>
                  <a:cubicBezTo>
                    <a:pt x="309" y="22"/>
                    <a:pt x="309" y="22"/>
                    <a:pt x="309" y="22"/>
                  </a:cubicBezTo>
                  <a:cubicBezTo>
                    <a:pt x="309" y="21"/>
                    <a:pt x="309" y="21"/>
                    <a:pt x="309" y="21"/>
                  </a:cubicBezTo>
                  <a:cubicBezTo>
                    <a:pt x="310" y="19"/>
                    <a:pt x="310" y="19"/>
                    <a:pt x="310" y="19"/>
                  </a:cubicBezTo>
                  <a:cubicBezTo>
                    <a:pt x="310" y="18"/>
                    <a:pt x="310" y="18"/>
                    <a:pt x="310" y="18"/>
                  </a:cubicBezTo>
                  <a:cubicBezTo>
                    <a:pt x="311" y="18"/>
                    <a:pt x="311" y="18"/>
                    <a:pt x="311" y="18"/>
                  </a:cubicBezTo>
                  <a:cubicBezTo>
                    <a:pt x="311" y="16"/>
                    <a:pt x="311" y="16"/>
                    <a:pt x="311" y="16"/>
                  </a:cubicBezTo>
                  <a:cubicBezTo>
                    <a:pt x="311" y="15"/>
                    <a:pt x="311" y="15"/>
                    <a:pt x="311" y="15"/>
                  </a:cubicBezTo>
                  <a:cubicBezTo>
                    <a:pt x="311" y="14"/>
                    <a:pt x="311" y="14"/>
                    <a:pt x="311" y="14"/>
                  </a:cubicBezTo>
                  <a:cubicBezTo>
                    <a:pt x="310" y="14"/>
                    <a:pt x="310" y="14"/>
                    <a:pt x="310" y="14"/>
                  </a:cubicBezTo>
                  <a:cubicBezTo>
                    <a:pt x="310" y="13"/>
                    <a:pt x="310" y="13"/>
                    <a:pt x="310" y="13"/>
                  </a:cubicBezTo>
                  <a:cubicBezTo>
                    <a:pt x="309" y="11"/>
                    <a:pt x="309" y="11"/>
                    <a:pt x="309" y="11"/>
                  </a:cubicBezTo>
                  <a:cubicBezTo>
                    <a:pt x="308" y="11"/>
                    <a:pt x="308" y="11"/>
                    <a:pt x="308" y="11"/>
                  </a:cubicBezTo>
                  <a:cubicBezTo>
                    <a:pt x="307" y="11"/>
                    <a:pt x="307" y="11"/>
                    <a:pt x="307" y="11"/>
                  </a:cubicBezTo>
                  <a:cubicBezTo>
                    <a:pt x="306" y="12"/>
                    <a:pt x="306" y="12"/>
                    <a:pt x="306" y="12"/>
                  </a:cubicBezTo>
                  <a:cubicBezTo>
                    <a:pt x="305" y="12"/>
                    <a:pt x="305" y="12"/>
                    <a:pt x="305" y="12"/>
                  </a:cubicBezTo>
                  <a:cubicBezTo>
                    <a:pt x="305" y="12"/>
                    <a:pt x="305" y="12"/>
                    <a:pt x="305" y="12"/>
                  </a:cubicBezTo>
                  <a:cubicBezTo>
                    <a:pt x="305" y="10"/>
                    <a:pt x="305" y="10"/>
                    <a:pt x="305" y="10"/>
                  </a:cubicBezTo>
                  <a:cubicBezTo>
                    <a:pt x="305" y="9"/>
                    <a:pt x="305" y="9"/>
                    <a:pt x="305" y="9"/>
                  </a:cubicBezTo>
                  <a:cubicBezTo>
                    <a:pt x="305" y="9"/>
                    <a:pt x="305" y="9"/>
                    <a:pt x="305" y="9"/>
                  </a:cubicBezTo>
                  <a:cubicBezTo>
                    <a:pt x="306" y="8"/>
                    <a:pt x="306" y="8"/>
                    <a:pt x="306" y="8"/>
                  </a:cubicBezTo>
                  <a:cubicBezTo>
                    <a:pt x="306" y="7"/>
                    <a:pt x="306" y="7"/>
                    <a:pt x="306" y="7"/>
                  </a:cubicBezTo>
                  <a:cubicBezTo>
                    <a:pt x="307" y="6"/>
                    <a:pt x="307" y="6"/>
                    <a:pt x="307" y="6"/>
                  </a:cubicBezTo>
                  <a:cubicBezTo>
                    <a:pt x="307" y="5"/>
                    <a:pt x="307" y="5"/>
                    <a:pt x="307" y="5"/>
                  </a:cubicBezTo>
                  <a:cubicBezTo>
                    <a:pt x="307" y="5"/>
                    <a:pt x="307" y="5"/>
                    <a:pt x="307" y="5"/>
                  </a:cubicBezTo>
                  <a:cubicBezTo>
                    <a:pt x="309" y="4"/>
                    <a:pt x="309" y="4"/>
                    <a:pt x="309" y="4"/>
                  </a:cubicBezTo>
                  <a:cubicBezTo>
                    <a:pt x="310" y="4"/>
                    <a:pt x="310" y="4"/>
                    <a:pt x="310" y="4"/>
                  </a:cubicBezTo>
                  <a:cubicBezTo>
                    <a:pt x="311" y="4"/>
                    <a:pt x="311" y="4"/>
                    <a:pt x="311" y="4"/>
                  </a:cubicBezTo>
                  <a:cubicBezTo>
                    <a:pt x="311" y="4"/>
                    <a:pt x="311" y="4"/>
                    <a:pt x="311" y="4"/>
                  </a:cubicBezTo>
                  <a:cubicBezTo>
                    <a:pt x="312" y="4"/>
                    <a:pt x="312" y="4"/>
                    <a:pt x="312" y="4"/>
                  </a:cubicBezTo>
                  <a:cubicBezTo>
                    <a:pt x="313" y="4"/>
                    <a:pt x="313" y="4"/>
                    <a:pt x="313" y="4"/>
                  </a:cubicBezTo>
                  <a:cubicBezTo>
                    <a:pt x="313" y="3"/>
                    <a:pt x="313" y="3"/>
                    <a:pt x="313" y="3"/>
                  </a:cubicBezTo>
                  <a:cubicBezTo>
                    <a:pt x="314" y="3"/>
                    <a:pt x="314" y="3"/>
                    <a:pt x="314" y="3"/>
                  </a:cubicBezTo>
                  <a:cubicBezTo>
                    <a:pt x="315" y="2"/>
                    <a:pt x="315" y="2"/>
                    <a:pt x="315" y="2"/>
                  </a:cubicBezTo>
                  <a:cubicBezTo>
                    <a:pt x="316" y="2"/>
                    <a:pt x="316" y="2"/>
                    <a:pt x="316" y="2"/>
                  </a:cubicBezTo>
                  <a:cubicBezTo>
                    <a:pt x="317" y="2"/>
                    <a:pt x="317" y="2"/>
                    <a:pt x="317" y="2"/>
                  </a:cubicBezTo>
                  <a:cubicBezTo>
                    <a:pt x="318" y="2"/>
                    <a:pt x="318" y="2"/>
                    <a:pt x="318" y="2"/>
                  </a:cubicBezTo>
                  <a:cubicBezTo>
                    <a:pt x="319" y="1"/>
                    <a:pt x="319" y="1"/>
                    <a:pt x="319" y="1"/>
                  </a:cubicBezTo>
                  <a:cubicBezTo>
                    <a:pt x="320" y="1"/>
                    <a:pt x="320" y="1"/>
                    <a:pt x="320" y="1"/>
                  </a:cubicBezTo>
                  <a:cubicBezTo>
                    <a:pt x="320" y="0"/>
                    <a:pt x="320" y="0"/>
                    <a:pt x="320" y="0"/>
                  </a:cubicBezTo>
                  <a:cubicBezTo>
                    <a:pt x="322" y="0"/>
                    <a:pt x="322" y="0"/>
                    <a:pt x="322" y="0"/>
                  </a:cubicBezTo>
                  <a:cubicBezTo>
                    <a:pt x="322" y="0"/>
                    <a:pt x="322" y="0"/>
                    <a:pt x="322" y="0"/>
                  </a:cubicBezTo>
                  <a:cubicBezTo>
                    <a:pt x="323" y="0"/>
                    <a:pt x="323" y="0"/>
                    <a:pt x="323" y="0"/>
                  </a:cubicBezTo>
                  <a:cubicBezTo>
                    <a:pt x="324" y="0"/>
                    <a:pt x="324" y="0"/>
                    <a:pt x="324" y="0"/>
                  </a:cubicBezTo>
                  <a:cubicBezTo>
                    <a:pt x="325" y="1"/>
                    <a:pt x="325" y="1"/>
                    <a:pt x="325" y="1"/>
                  </a:cubicBezTo>
                  <a:cubicBezTo>
                    <a:pt x="327" y="1"/>
                    <a:pt x="327" y="1"/>
                    <a:pt x="327" y="1"/>
                  </a:cubicBezTo>
                  <a:cubicBezTo>
                    <a:pt x="327" y="2"/>
                    <a:pt x="327" y="2"/>
                    <a:pt x="327" y="2"/>
                  </a:cubicBezTo>
                  <a:cubicBezTo>
                    <a:pt x="328" y="2"/>
                    <a:pt x="328" y="2"/>
                    <a:pt x="328" y="2"/>
                  </a:cubicBezTo>
                  <a:cubicBezTo>
                    <a:pt x="329" y="2"/>
                    <a:pt x="329" y="2"/>
                    <a:pt x="329" y="2"/>
                  </a:cubicBezTo>
                  <a:cubicBezTo>
                    <a:pt x="330" y="2"/>
                    <a:pt x="330" y="2"/>
                    <a:pt x="330" y="2"/>
                  </a:cubicBezTo>
                  <a:cubicBezTo>
                    <a:pt x="330" y="2"/>
                    <a:pt x="330" y="2"/>
                    <a:pt x="330" y="2"/>
                  </a:cubicBezTo>
                  <a:cubicBezTo>
                    <a:pt x="331" y="3"/>
                    <a:pt x="331" y="3"/>
                    <a:pt x="331" y="3"/>
                  </a:cubicBezTo>
                  <a:cubicBezTo>
                    <a:pt x="332" y="3"/>
                    <a:pt x="332" y="3"/>
                    <a:pt x="332" y="3"/>
                  </a:cubicBezTo>
                  <a:cubicBezTo>
                    <a:pt x="332" y="2"/>
                    <a:pt x="332" y="2"/>
                    <a:pt x="332" y="2"/>
                  </a:cubicBezTo>
                  <a:cubicBezTo>
                    <a:pt x="332" y="2"/>
                    <a:pt x="332" y="2"/>
                    <a:pt x="332" y="2"/>
                  </a:cubicBezTo>
                  <a:cubicBezTo>
                    <a:pt x="333" y="2"/>
                    <a:pt x="333" y="2"/>
                    <a:pt x="333" y="2"/>
                  </a:cubicBezTo>
                  <a:cubicBezTo>
                    <a:pt x="334" y="2"/>
                    <a:pt x="334" y="2"/>
                    <a:pt x="334" y="2"/>
                  </a:cubicBezTo>
                  <a:cubicBezTo>
                    <a:pt x="334" y="2"/>
                    <a:pt x="334" y="2"/>
                    <a:pt x="334" y="2"/>
                  </a:cubicBezTo>
                  <a:cubicBezTo>
                    <a:pt x="335" y="2"/>
                    <a:pt x="335" y="2"/>
                    <a:pt x="335" y="2"/>
                  </a:cubicBezTo>
                  <a:cubicBezTo>
                    <a:pt x="336" y="2"/>
                    <a:pt x="336" y="2"/>
                    <a:pt x="336" y="2"/>
                  </a:cubicBezTo>
                  <a:cubicBezTo>
                    <a:pt x="336" y="3"/>
                    <a:pt x="336" y="3"/>
                    <a:pt x="336" y="3"/>
                  </a:cubicBezTo>
                  <a:cubicBezTo>
                    <a:pt x="337" y="3"/>
                    <a:pt x="337" y="3"/>
                    <a:pt x="337" y="3"/>
                  </a:cubicBezTo>
                  <a:cubicBezTo>
                    <a:pt x="337" y="4"/>
                    <a:pt x="337" y="4"/>
                    <a:pt x="337" y="4"/>
                  </a:cubicBezTo>
                  <a:cubicBezTo>
                    <a:pt x="337" y="5"/>
                    <a:pt x="337" y="5"/>
                    <a:pt x="337" y="5"/>
                  </a:cubicBezTo>
                  <a:cubicBezTo>
                    <a:pt x="338" y="5"/>
                    <a:pt x="338" y="5"/>
                    <a:pt x="338" y="5"/>
                  </a:cubicBezTo>
                  <a:cubicBezTo>
                    <a:pt x="338" y="5"/>
                    <a:pt x="338" y="5"/>
                    <a:pt x="338" y="5"/>
                  </a:cubicBezTo>
                  <a:cubicBezTo>
                    <a:pt x="338" y="5"/>
                    <a:pt x="338" y="5"/>
                    <a:pt x="338" y="5"/>
                  </a:cubicBezTo>
                  <a:cubicBezTo>
                    <a:pt x="339" y="5"/>
                    <a:pt x="339" y="5"/>
                    <a:pt x="339" y="5"/>
                  </a:cubicBezTo>
                  <a:cubicBezTo>
                    <a:pt x="340" y="5"/>
                    <a:pt x="340" y="5"/>
                    <a:pt x="340" y="5"/>
                  </a:cubicBezTo>
                  <a:cubicBezTo>
                    <a:pt x="339" y="6"/>
                    <a:pt x="339" y="6"/>
                    <a:pt x="339" y="6"/>
                  </a:cubicBezTo>
                  <a:cubicBezTo>
                    <a:pt x="339" y="6"/>
                    <a:pt x="339" y="6"/>
                    <a:pt x="339" y="6"/>
                  </a:cubicBezTo>
                  <a:cubicBezTo>
                    <a:pt x="341" y="7"/>
                    <a:pt x="341" y="7"/>
                    <a:pt x="341" y="7"/>
                  </a:cubicBezTo>
                  <a:cubicBezTo>
                    <a:pt x="341" y="7"/>
                    <a:pt x="341" y="7"/>
                    <a:pt x="341" y="7"/>
                  </a:cubicBezTo>
                  <a:cubicBezTo>
                    <a:pt x="342" y="7"/>
                    <a:pt x="342" y="7"/>
                    <a:pt x="342" y="7"/>
                  </a:cubicBezTo>
                  <a:cubicBezTo>
                    <a:pt x="342" y="8"/>
                    <a:pt x="342" y="8"/>
                    <a:pt x="342" y="8"/>
                  </a:cubicBezTo>
                  <a:cubicBezTo>
                    <a:pt x="342" y="8"/>
                    <a:pt x="342" y="8"/>
                    <a:pt x="342" y="8"/>
                  </a:cubicBezTo>
                  <a:cubicBezTo>
                    <a:pt x="343" y="9"/>
                    <a:pt x="343" y="9"/>
                    <a:pt x="343" y="9"/>
                  </a:cubicBezTo>
                  <a:cubicBezTo>
                    <a:pt x="343" y="10"/>
                    <a:pt x="343" y="10"/>
                    <a:pt x="343" y="10"/>
                  </a:cubicBezTo>
                  <a:cubicBezTo>
                    <a:pt x="343" y="10"/>
                    <a:pt x="343" y="10"/>
                    <a:pt x="343" y="10"/>
                  </a:cubicBezTo>
                  <a:cubicBezTo>
                    <a:pt x="343" y="11"/>
                    <a:pt x="343" y="11"/>
                    <a:pt x="343" y="11"/>
                  </a:cubicBezTo>
                  <a:cubicBezTo>
                    <a:pt x="343" y="11"/>
                    <a:pt x="343" y="11"/>
                    <a:pt x="343" y="11"/>
                  </a:cubicBezTo>
                  <a:cubicBezTo>
                    <a:pt x="345" y="11"/>
                    <a:pt x="345" y="11"/>
                    <a:pt x="345" y="11"/>
                  </a:cubicBezTo>
                  <a:cubicBezTo>
                    <a:pt x="345" y="12"/>
                    <a:pt x="345" y="12"/>
                    <a:pt x="345" y="12"/>
                  </a:cubicBezTo>
                  <a:cubicBezTo>
                    <a:pt x="345" y="13"/>
                    <a:pt x="345" y="13"/>
                    <a:pt x="345" y="13"/>
                  </a:cubicBezTo>
                  <a:cubicBezTo>
                    <a:pt x="345" y="14"/>
                    <a:pt x="345" y="14"/>
                    <a:pt x="345" y="14"/>
                  </a:cubicBezTo>
                  <a:cubicBezTo>
                    <a:pt x="346" y="14"/>
                    <a:pt x="346" y="14"/>
                    <a:pt x="346" y="14"/>
                  </a:cubicBezTo>
                  <a:cubicBezTo>
                    <a:pt x="347" y="16"/>
                    <a:pt x="347" y="16"/>
                    <a:pt x="347" y="16"/>
                  </a:cubicBezTo>
                  <a:cubicBezTo>
                    <a:pt x="348" y="17"/>
                    <a:pt x="348" y="17"/>
                    <a:pt x="348" y="17"/>
                  </a:cubicBezTo>
                  <a:cubicBezTo>
                    <a:pt x="348" y="17"/>
                    <a:pt x="348" y="17"/>
                    <a:pt x="348" y="17"/>
                  </a:cubicBezTo>
                  <a:cubicBezTo>
                    <a:pt x="348" y="18"/>
                    <a:pt x="348" y="18"/>
                    <a:pt x="348" y="18"/>
                  </a:cubicBezTo>
                  <a:cubicBezTo>
                    <a:pt x="349" y="19"/>
                    <a:pt x="349" y="19"/>
                    <a:pt x="349" y="19"/>
                  </a:cubicBezTo>
                  <a:cubicBezTo>
                    <a:pt x="350" y="19"/>
                    <a:pt x="350" y="19"/>
                    <a:pt x="350" y="19"/>
                  </a:cubicBezTo>
                  <a:cubicBezTo>
                    <a:pt x="350" y="20"/>
                    <a:pt x="350" y="20"/>
                    <a:pt x="350" y="20"/>
                  </a:cubicBezTo>
                  <a:cubicBezTo>
                    <a:pt x="349" y="21"/>
                    <a:pt x="349" y="21"/>
                    <a:pt x="349" y="21"/>
                  </a:cubicBezTo>
                  <a:cubicBezTo>
                    <a:pt x="350" y="21"/>
                    <a:pt x="350" y="21"/>
                    <a:pt x="350" y="21"/>
                  </a:cubicBezTo>
                  <a:cubicBezTo>
                    <a:pt x="350" y="21"/>
                    <a:pt x="350" y="21"/>
                    <a:pt x="350" y="21"/>
                  </a:cubicBezTo>
                  <a:cubicBezTo>
                    <a:pt x="351" y="22"/>
                    <a:pt x="351" y="22"/>
                    <a:pt x="351" y="22"/>
                  </a:cubicBezTo>
                  <a:cubicBezTo>
                    <a:pt x="351" y="22"/>
                    <a:pt x="351" y="22"/>
                    <a:pt x="351" y="22"/>
                  </a:cubicBezTo>
                  <a:cubicBezTo>
                    <a:pt x="352" y="24"/>
                    <a:pt x="352" y="24"/>
                    <a:pt x="352" y="24"/>
                  </a:cubicBezTo>
                  <a:cubicBezTo>
                    <a:pt x="355" y="25"/>
                    <a:pt x="355" y="25"/>
                    <a:pt x="355" y="25"/>
                  </a:cubicBezTo>
                  <a:cubicBezTo>
                    <a:pt x="355" y="27"/>
                    <a:pt x="355" y="27"/>
                    <a:pt x="355" y="27"/>
                  </a:cubicBezTo>
                  <a:cubicBezTo>
                    <a:pt x="355" y="28"/>
                    <a:pt x="355" y="28"/>
                    <a:pt x="355" y="28"/>
                  </a:cubicBezTo>
                  <a:cubicBezTo>
                    <a:pt x="356" y="28"/>
                    <a:pt x="356" y="28"/>
                    <a:pt x="356" y="28"/>
                  </a:cubicBezTo>
                  <a:cubicBezTo>
                    <a:pt x="356" y="29"/>
                    <a:pt x="356" y="29"/>
                    <a:pt x="356" y="29"/>
                  </a:cubicBezTo>
                  <a:cubicBezTo>
                    <a:pt x="356" y="30"/>
                    <a:pt x="356" y="30"/>
                    <a:pt x="356" y="30"/>
                  </a:cubicBezTo>
                  <a:cubicBezTo>
                    <a:pt x="357" y="30"/>
                    <a:pt x="357" y="30"/>
                    <a:pt x="357" y="30"/>
                  </a:cubicBezTo>
                  <a:cubicBezTo>
                    <a:pt x="357" y="31"/>
                    <a:pt x="357" y="31"/>
                    <a:pt x="357" y="31"/>
                  </a:cubicBezTo>
                  <a:cubicBezTo>
                    <a:pt x="357" y="32"/>
                    <a:pt x="357" y="32"/>
                    <a:pt x="357" y="32"/>
                  </a:cubicBezTo>
                  <a:cubicBezTo>
                    <a:pt x="358" y="33"/>
                    <a:pt x="358" y="33"/>
                    <a:pt x="358" y="33"/>
                  </a:cubicBezTo>
                  <a:cubicBezTo>
                    <a:pt x="359" y="35"/>
                    <a:pt x="359" y="35"/>
                    <a:pt x="359" y="35"/>
                  </a:cubicBezTo>
                  <a:cubicBezTo>
                    <a:pt x="360" y="35"/>
                    <a:pt x="360" y="35"/>
                    <a:pt x="360" y="35"/>
                  </a:cubicBezTo>
                  <a:cubicBezTo>
                    <a:pt x="361" y="36"/>
                    <a:pt x="361" y="36"/>
                    <a:pt x="361" y="36"/>
                  </a:cubicBezTo>
                  <a:cubicBezTo>
                    <a:pt x="362" y="36"/>
                    <a:pt x="362" y="36"/>
                    <a:pt x="362" y="36"/>
                  </a:cubicBezTo>
                  <a:cubicBezTo>
                    <a:pt x="362" y="36"/>
                    <a:pt x="362" y="36"/>
                    <a:pt x="362" y="36"/>
                  </a:cubicBezTo>
                  <a:cubicBezTo>
                    <a:pt x="363" y="36"/>
                    <a:pt x="363" y="36"/>
                    <a:pt x="363" y="36"/>
                  </a:cubicBezTo>
                  <a:cubicBezTo>
                    <a:pt x="363" y="36"/>
                    <a:pt x="363" y="36"/>
                    <a:pt x="363" y="36"/>
                  </a:cubicBezTo>
                  <a:cubicBezTo>
                    <a:pt x="365" y="36"/>
                    <a:pt x="365" y="36"/>
                    <a:pt x="365" y="36"/>
                  </a:cubicBezTo>
                  <a:cubicBezTo>
                    <a:pt x="365" y="35"/>
                    <a:pt x="365" y="35"/>
                    <a:pt x="365" y="35"/>
                  </a:cubicBezTo>
                  <a:cubicBezTo>
                    <a:pt x="366" y="35"/>
                    <a:pt x="366" y="35"/>
                    <a:pt x="366" y="35"/>
                  </a:cubicBezTo>
                  <a:cubicBezTo>
                    <a:pt x="366" y="36"/>
                    <a:pt x="366" y="36"/>
                    <a:pt x="366" y="36"/>
                  </a:cubicBezTo>
                  <a:cubicBezTo>
                    <a:pt x="366" y="36"/>
                    <a:pt x="366" y="36"/>
                    <a:pt x="366" y="36"/>
                  </a:cubicBezTo>
                  <a:cubicBezTo>
                    <a:pt x="366" y="37"/>
                    <a:pt x="366" y="37"/>
                    <a:pt x="366" y="37"/>
                  </a:cubicBezTo>
                  <a:cubicBezTo>
                    <a:pt x="368" y="37"/>
                    <a:pt x="368" y="37"/>
                    <a:pt x="368" y="37"/>
                  </a:cubicBezTo>
                  <a:cubicBezTo>
                    <a:pt x="368" y="37"/>
                    <a:pt x="368" y="37"/>
                    <a:pt x="368" y="37"/>
                  </a:cubicBezTo>
                  <a:cubicBezTo>
                    <a:pt x="369" y="38"/>
                    <a:pt x="369" y="38"/>
                    <a:pt x="369" y="38"/>
                  </a:cubicBezTo>
                  <a:cubicBezTo>
                    <a:pt x="369" y="38"/>
                    <a:pt x="369" y="38"/>
                    <a:pt x="369" y="38"/>
                  </a:cubicBezTo>
                  <a:cubicBezTo>
                    <a:pt x="370" y="38"/>
                    <a:pt x="370" y="38"/>
                    <a:pt x="370" y="38"/>
                  </a:cubicBezTo>
                  <a:cubicBezTo>
                    <a:pt x="370" y="37"/>
                    <a:pt x="370" y="37"/>
                    <a:pt x="370" y="37"/>
                  </a:cubicBezTo>
                  <a:cubicBezTo>
                    <a:pt x="371" y="38"/>
                    <a:pt x="371" y="38"/>
                    <a:pt x="371" y="38"/>
                  </a:cubicBezTo>
                  <a:cubicBezTo>
                    <a:pt x="371" y="37"/>
                    <a:pt x="371" y="37"/>
                    <a:pt x="371" y="37"/>
                  </a:cubicBezTo>
                  <a:cubicBezTo>
                    <a:pt x="372" y="37"/>
                    <a:pt x="372" y="37"/>
                    <a:pt x="372" y="37"/>
                  </a:cubicBezTo>
                  <a:cubicBezTo>
                    <a:pt x="372" y="37"/>
                    <a:pt x="372" y="37"/>
                    <a:pt x="372" y="37"/>
                  </a:cubicBezTo>
                  <a:cubicBezTo>
                    <a:pt x="373" y="38"/>
                    <a:pt x="373" y="38"/>
                    <a:pt x="373" y="38"/>
                  </a:cubicBezTo>
                  <a:cubicBezTo>
                    <a:pt x="373" y="39"/>
                    <a:pt x="373" y="39"/>
                    <a:pt x="373" y="39"/>
                  </a:cubicBezTo>
                  <a:cubicBezTo>
                    <a:pt x="374" y="39"/>
                    <a:pt x="374" y="39"/>
                    <a:pt x="374" y="39"/>
                  </a:cubicBezTo>
                  <a:cubicBezTo>
                    <a:pt x="374" y="39"/>
                    <a:pt x="374" y="39"/>
                    <a:pt x="374" y="39"/>
                  </a:cubicBezTo>
                  <a:cubicBezTo>
                    <a:pt x="375" y="40"/>
                    <a:pt x="375" y="40"/>
                    <a:pt x="375" y="40"/>
                  </a:cubicBezTo>
                  <a:cubicBezTo>
                    <a:pt x="375" y="40"/>
                    <a:pt x="375" y="40"/>
                    <a:pt x="375" y="40"/>
                  </a:cubicBezTo>
                  <a:cubicBezTo>
                    <a:pt x="376" y="40"/>
                    <a:pt x="376" y="40"/>
                    <a:pt x="376" y="40"/>
                  </a:cubicBezTo>
                  <a:cubicBezTo>
                    <a:pt x="376" y="41"/>
                    <a:pt x="376" y="41"/>
                    <a:pt x="376" y="41"/>
                  </a:cubicBezTo>
                  <a:cubicBezTo>
                    <a:pt x="377" y="42"/>
                    <a:pt x="377" y="42"/>
                    <a:pt x="377" y="42"/>
                  </a:cubicBezTo>
                  <a:cubicBezTo>
                    <a:pt x="377" y="42"/>
                    <a:pt x="377" y="42"/>
                    <a:pt x="377" y="42"/>
                  </a:cubicBezTo>
                  <a:cubicBezTo>
                    <a:pt x="378" y="42"/>
                    <a:pt x="378" y="42"/>
                    <a:pt x="378" y="42"/>
                  </a:cubicBezTo>
                  <a:cubicBezTo>
                    <a:pt x="379" y="43"/>
                    <a:pt x="379" y="43"/>
                    <a:pt x="379" y="43"/>
                  </a:cubicBezTo>
                  <a:cubicBezTo>
                    <a:pt x="380" y="43"/>
                    <a:pt x="380" y="43"/>
                    <a:pt x="380" y="43"/>
                  </a:cubicBezTo>
                  <a:cubicBezTo>
                    <a:pt x="380" y="42"/>
                    <a:pt x="380" y="42"/>
                    <a:pt x="380" y="42"/>
                  </a:cubicBezTo>
                  <a:cubicBezTo>
                    <a:pt x="381" y="42"/>
                    <a:pt x="381" y="42"/>
                    <a:pt x="381" y="42"/>
                  </a:cubicBezTo>
                  <a:cubicBezTo>
                    <a:pt x="382" y="42"/>
                    <a:pt x="382" y="42"/>
                    <a:pt x="382" y="42"/>
                  </a:cubicBezTo>
                  <a:cubicBezTo>
                    <a:pt x="382" y="42"/>
                    <a:pt x="382" y="42"/>
                    <a:pt x="382" y="42"/>
                  </a:cubicBezTo>
                  <a:cubicBezTo>
                    <a:pt x="383" y="42"/>
                    <a:pt x="383" y="42"/>
                    <a:pt x="383" y="42"/>
                  </a:cubicBezTo>
                  <a:cubicBezTo>
                    <a:pt x="382" y="43"/>
                    <a:pt x="382" y="43"/>
                    <a:pt x="382" y="43"/>
                  </a:cubicBezTo>
                  <a:cubicBezTo>
                    <a:pt x="382" y="44"/>
                    <a:pt x="382" y="44"/>
                    <a:pt x="382" y="44"/>
                  </a:cubicBezTo>
                  <a:cubicBezTo>
                    <a:pt x="382" y="44"/>
                    <a:pt x="382" y="44"/>
                    <a:pt x="382" y="44"/>
                  </a:cubicBezTo>
                  <a:cubicBezTo>
                    <a:pt x="382" y="45"/>
                    <a:pt x="382" y="45"/>
                    <a:pt x="382" y="45"/>
                  </a:cubicBezTo>
                  <a:cubicBezTo>
                    <a:pt x="383" y="45"/>
                    <a:pt x="383" y="45"/>
                    <a:pt x="383" y="45"/>
                  </a:cubicBezTo>
                  <a:cubicBezTo>
                    <a:pt x="383" y="46"/>
                    <a:pt x="383" y="46"/>
                    <a:pt x="383" y="46"/>
                  </a:cubicBezTo>
                  <a:cubicBezTo>
                    <a:pt x="384" y="47"/>
                    <a:pt x="384" y="47"/>
                    <a:pt x="384" y="47"/>
                  </a:cubicBezTo>
                  <a:cubicBezTo>
                    <a:pt x="384" y="48"/>
                    <a:pt x="384" y="48"/>
                    <a:pt x="384" y="48"/>
                  </a:cubicBezTo>
                  <a:cubicBezTo>
                    <a:pt x="383" y="49"/>
                    <a:pt x="383" y="49"/>
                    <a:pt x="383" y="49"/>
                  </a:cubicBezTo>
                  <a:cubicBezTo>
                    <a:pt x="383" y="50"/>
                    <a:pt x="383" y="50"/>
                    <a:pt x="383" y="50"/>
                  </a:cubicBezTo>
                  <a:cubicBezTo>
                    <a:pt x="384" y="51"/>
                    <a:pt x="384" y="51"/>
                    <a:pt x="384" y="51"/>
                  </a:cubicBezTo>
                  <a:cubicBezTo>
                    <a:pt x="385" y="52"/>
                    <a:pt x="385" y="52"/>
                    <a:pt x="385" y="52"/>
                  </a:cubicBezTo>
                  <a:cubicBezTo>
                    <a:pt x="386" y="53"/>
                    <a:pt x="386" y="53"/>
                    <a:pt x="386" y="53"/>
                  </a:cubicBezTo>
                  <a:cubicBezTo>
                    <a:pt x="386" y="53"/>
                    <a:pt x="386" y="53"/>
                    <a:pt x="386" y="53"/>
                  </a:cubicBezTo>
                  <a:cubicBezTo>
                    <a:pt x="387" y="53"/>
                    <a:pt x="387" y="53"/>
                    <a:pt x="387" y="53"/>
                  </a:cubicBezTo>
                  <a:cubicBezTo>
                    <a:pt x="388" y="53"/>
                    <a:pt x="388" y="53"/>
                    <a:pt x="388" y="53"/>
                  </a:cubicBezTo>
                  <a:cubicBezTo>
                    <a:pt x="389" y="53"/>
                    <a:pt x="389" y="53"/>
                    <a:pt x="389" y="53"/>
                  </a:cubicBezTo>
                  <a:cubicBezTo>
                    <a:pt x="390" y="53"/>
                    <a:pt x="390" y="53"/>
                    <a:pt x="390" y="53"/>
                  </a:cubicBezTo>
                  <a:cubicBezTo>
                    <a:pt x="390" y="54"/>
                    <a:pt x="390" y="54"/>
                    <a:pt x="390" y="54"/>
                  </a:cubicBezTo>
                  <a:cubicBezTo>
                    <a:pt x="391" y="54"/>
                    <a:pt x="391" y="54"/>
                    <a:pt x="391" y="54"/>
                  </a:cubicBezTo>
                  <a:cubicBezTo>
                    <a:pt x="391" y="53"/>
                    <a:pt x="391" y="53"/>
                    <a:pt x="391" y="53"/>
                  </a:cubicBezTo>
                  <a:cubicBezTo>
                    <a:pt x="392" y="54"/>
                    <a:pt x="392" y="54"/>
                    <a:pt x="392" y="54"/>
                  </a:cubicBezTo>
                  <a:cubicBezTo>
                    <a:pt x="393" y="53"/>
                    <a:pt x="393" y="53"/>
                    <a:pt x="393" y="53"/>
                  </a:cubicBezTo>
                  <a:cubicBezTo>
                    <a:pt x="394" y="53"/>
                    <a:pt x="394" y="53"/>
                    <a:pt x="394" y="53"/>
                  </a:cubicBezTo>
                  <a:cubicBezTo>
                    <a:pt x="395" y="52"/>
                    <a:pt x="395" y="52"/>
                    <a:pt x="395" y="52"/>
                  </a:cubicBezTo>
                  <a:cubicBezTo>
                    <a:pt x="396" y="52"/>
                    <a:pt x="396" y="52"/>
                    <a:pt x="396" y="52"/>
                  </a:cubicBezTo>
                  <a:cubicBezTo>
                    <a:pt x="396" y="51"/>
                    <a:pt x="396" y="51"/>
                    <a:pt x="396" y="51"/>
                  </a:cubicBezTo>
                  <a:cubicBezTo>
                    <a:pt x="396" y="50"/>
                    <a:pt x="396" y="50"/>
                    <a:pt x="396" y="50"/>
                  </a:cubicBezTo>
                  <a:cubicBezTo>
                    <a:pt x="397" y="50"/>
                    <a:pt x="397" y="50"/>
                    <a:pt x="397" y="50"/>
                  </a:cubicBezTo>
                  <a:cubicBezTo>
                    <a:pt x="397" y="49"/>
                    <a:pt x="397" y="49"/>
                    <a:pt x="397" y="49"/>
                  </a:cubicBezTo>
                  <a:cubicBezTo>
                    <a:pt x="397" y="48"/>
                    <a:pt x="397" y="48"/>
                    <a:pt x="397" y="48"/>
                  </a:cubicBezTo>
                  <a:cubicBezTo>
                    <a:pt x="398" y="48"/>
                    <a:pt x="398" y="48"/>
                    <a:pt x="398" y="48"/>
                  </a:cubicBezTo>
                  <a:cubicBezTo>
                    <a:pt x="399" y="48"/>
                    <a:pt x="399" y="48"/>
                    <a:pt x="399" y="48"/>
                  </a:cubicBezTo>
                  <a:cubicBezTo>
                    <a:pt x="400" y="47"/>
                    <a:pt x="400" y="47"/>
                    <a:pt x="400" y="47"/>
                  </a:cubicBezTo>
                  <a:cubicBezTo>
                    <a:pt x="400" y="46"/>
                    <a:pt x="400" y="46"/>
                    <a:pt x="400" y="46"/>
                  </a:cubicBezTo>
                  <a:cubicBezTo>
                    <a:pt x="401" y="46"/>
                    <a:pt x="401" y="46"/>
                    <a:pt x="401" y="46"/>
                  </a:cubicBezTo>
                  <a:cubicBezTo>
                    <a:pt x="401" y="45"/>
                    <a:pt x="401" y="45"/>
                    <a:pt x="401" y="45"/>
                  </a:cubicBezTo>
                  <a:cubicBezTo>
                    <a:pt x="402" y="45"/>
                    <a:pt x="402" y="45"/>
                    <a:pt x="402" y="45"/>
                  </a:cubicBezTo>
                  <a:cubicBezTo>
                    <a:pt x="403" y="44"/>
                    <a:pt x="403" y="44"/>
                    <a:pt x="403" y="44"/>
                  </a:cubicBezTo>
                  <a:cubicBezTo>
                    <a:pt x="403" y="44"/>
                    <a:pt x="403" y="44"/>
                    <a:pt x="403" y="44"/>
                  </a:cubicBezTo>
                  <a:cubicBezTo>
                    <a:pt x="405" y="44"/>
                    <a:pt x="405" y="44"/>
                    <a:pt x="405" y="44"/>
                  </a:cubicBezTo>
                  <a:cubicBezTo>
                    <a:pt x="405" y="45"/>
                    <a:pt x="405" y="45"/>
                    <a:pt x="405" y="45"/>
                  </a:cubicBezTo>
                  <a:cubicBezTo>
                    <a:pt x="406" y="45"/>
                    <a:pt x="406" y="45"/>
                    <a:pt x="406" y="45"/>
                  </a:cubicBezTo>
                  <a:cubicBezTo>
                    <a:pt x="407" y="46"/>
                    <a:pt x="407" y="46"/>
                    <a:pt x="407" y="46"/>
                  </a:cubicBezTo>
                  <a:cubicBezTo>
                    <a:pt x="407" y="47"/>
                    <a:pt x="407" y="47"/>
                    <a:pt x="407" y="47"/>
                  </a:cubicBezTo>
                  <a:cubicBezTo>
                    <a:pt x="407" y="47"/>
                    <a:pt x="407" y="47"/>
                    <a:pt x="407" y="47"/>
                  </a:cubicBezTo>
                  <a:cubicBezTo>
                    <a:pt x="407" y="48"/>
                    <a:pt x="407" y="48"/>
                    <a:pt x="407" y="48"/>
                  </a:cubicBezTo>
                  <a:cubicBezTo>
                    <a:pt x="408" y="49"/>
                    <a:pt x="408" y="49"/>
                    <a:pt x="408" y="49"/>
                  </a:cubicBezTo>
                  <a:cubicBezTo>
                    <a:pt x="408" y="50"/>
                    <a:pt x="408" y="50"/>
                    <a:pt x="408" y="50"/>
                  </a:cubicBezTo>
                  <a:cubicBezTo>
                    <a:pt x="409" y="51"/>
                    <a:pt x="409" y="51"/>
                    <a:pt x="409" y="51"/>
                  </a:cubicBezTo>
                  <a:cubicBezTo>
                    <a:pt x="410" y="51"/>
                    <a:pt x="410" y="51"/>
                    <a:pt x="410" y="51"/>
                  </a:cubicBezTo>
                  <a:cubicBezTo>
                    <a:pt x="409" y="52"/>
                    <a:pt x="409" y="52"/>
                    <a:pt x="409" y="52"/>
                  </a:cubicBezTo>
                  <a:cubicBezTo>
                    <a:pt x="409" y="53"/>
                    <a:pt x="409" y="53"/>
                    <a:pt x="409" y="53"/>
                  </a:cubicBezTo>
                  <a:cubicBezTo>
                    <a:pt x="409" y="54"/>
                    <a:pt x="409" y="54"/>
                    <a:pt x="409" y="54"/>
                  </a:cubicBezTo>
                  <a:cubicBezTo>
                    <a:pt x="408" y="54"/>
                    <a:pt x="408" y="54"/>
                    <a:pt x="408" y="54"/>
                  </a:cubicBezTo>
                  <a:cubicBezTo>
                    <a:pt x="407" y="55"/>
                    <a:pt x="407" y="55"/>
                    <a:pt x="407" y="55"/>
                  </a:cubicBezTo>
                  <a:cubicBezTo>
                    <a:pt x="407" y="56"/>
                    <a:pt x="407" y="56"/>
                    <a:pt x="407" y="56"/>
                  </a:cubicBezTo>
                  <a:cubicBezTo>
                    <a:pt x="408" y="56"/>
                    <a:pt x="408" y="56"/>
                    <a:pt x="408" y="56"/>
                  </a:cubicBezTo>
                  <a:cubicBezTo>
                    <a:pt x="408" y="57"/>
                    <a:pt x="408" y="57"/>
                    <a:pt x="408" y="57"/>
                  </a:cubicBezTo>
                  <a:cubicBezTo>
                    <a:pt x="408" y="58"/>
                    <a:pt x="408" y="58"/>
                    <a:pt x="408" y="58"/>
                  </a:cubicBezTo>
                  <a:cubicBezTo>
                    <a:pt x="408" y="59"/>
                    <a:pt x="408" y="59"/>
                    <a:pt x="408" y="59"/>
                  </a:cubicBezTo>
                  <a:cubicBezTo>
                    <a:pt x="408" y="59"/>
                    <a:pt x="408" y="59"/>
                    <a:pt x="408" y="59"/>
                  </a:cubicBezTo>
                  <a:cubicBezTo>
                    <a:pt x="408" y="60"/>
                    <a:pt x="408" y="60"/>
                    <a:pt x="408" y="60"/>
                  </a:cubicBezTo>
                  <a:cubicBezTo>
                    <a:pt x="408" y="60"/>
                    <a:pt x="408" y="60"/>
                    <a:pt x="408" y="60"/>
                  </a:cubicBezTo>
                  <a:cubicBezTo>
                    <a:pt x="409" y="61"/>
                    <a:pt x="409" y="61"/>
                    <a:pt x="409" y="61"/>
                  </a:cubicBezTo>
                  <a:cubicBezTo>
                    <a:pt x="409" y="61"/>
                    <a:pt x="409" y="61"/>
                    <a:pt x="409" y="61"/>
                  </a:cubicBezTo>
                  <a:cubicBezTo>
                    <a:pt x="408" y="62"/>
                    <a:pt x="408" y="62"/>
                    <a:pt x="408" y="62"/>
                  </a:cubicBezTo>
                  <a:cubicBezTo>
                    <a:pt x="408" y="62"/>
                    <a:pt x="408" y="62"/>
                    <a:pt x="408" y="62"/>
                  </a:cubicBezTo>
                  <a:cubicBezTo>
                    <a:pt x="408" y="63"/>
                    <a:pt x="408" y="63"/>
                    <a:pt x="408" y="63"/>
                  </a:cubicBezTo>
                  <a:cubicBezTo>
                    <a:pt x="409" y="65"/>
                    <a:pt x="409" y="65"/>
                    <a:pt x="409" y="65"/>
                  </a:cubicBezTo>
                  <a:cubicBezTo>
                    <a:pt x="409" y="65"/>
                    <a:pt x="409" y="65"/>
                    <a:pt x="409" y="65"/>
                  </a:cubicBezTo>
                  <a:cubicBezTo>
                    <a:pt x="409" y="66"/>
                    <a:pt x="409" y="66"/>
                    <a:pt x="409" y="66"/>
                  </a:cubicBezTo>
                  <a:cubicBezTo>
                    <a:pt x="408" y="66"/>
                    <a:pt x="408" y="66"/>
                    <a:pt x="408" y="66"/>
                  </a:cubicBezTo>
                  <a:cubicBezTo>
                    <a:pt x="408" y="67"/>
                    <a:pt x="408" y="67"/>
                    <a:pt x="408" y="67"/>
                  </a:cubicBezTo>
                  <a:cubicBezTo>
                    <a:pt x="408" y="68"/>
                    <a:pt x="408" y="68"/>
                    <a:pt x="408" y="68"/>
                  </a:cubicBezTo>
                  <a:cubicBezTo>
                    <a:pt x="408" y="68"/>
                    <a:pt x="408" y="68"/>
                    <a:pt x="408" y="68"/>
                  </a:cubicBezTo>
                  <a:cubicBezTo>
                    <a:pt x="409" y="69"/>
                    <a:pt x="409" y="69"/>
                    <a:pt x="409" y="69"/>
                  </a:cubicBezTo>
                  <a:cubicBezTo>
                    <a:pt x="408" y="69"/>
                    <a:pt x="408" y="69"/>
                    <a:pt x="408" y="69"/>
                  </a:cubicBezTo>
                  <a:cubicBezTo>
                    <a:pt x="408" y="70"/>
                    <a:pt x="408" y="70"/>
                    <a:pt x="408" y="70"/>
                  </a:cubicBezTo>
                  <a:cubicBezTo>
                    <a:pt x="408" y="70"/>
                    <a:pt x="408" y="70"/>
                    <a:pt x="408" y="70"/>
                  </a:cubicBezTo>
                  <a:cubicBezTo>
                    <a:pt x="408" y="71"/>
                    <a:pt x="408" y="71"/>
                    <a:pt x="408" y="71"/>
                  </a:cubicBezTo>
                  <a:cubicBezTo>
                    <a:pt x="408" y="72"/>
                    <a:pt x="408" y="72"/>
                    <a:pt x="408" y="72"/>
                  </a:cubicBezTo>
                  <a:cubicBezTo>
                    <a:pt x="407" y="73"/>
                    <a:pt x="407" y="73"/>
                    <a:pt x="407" y="73"/>
                  </a:cubicBezTo>
                  <a:cubicBezTo>
                    <a:pt x="408" y="74"/>
                    <a:pt x="408" y="74"/>
                    <a:pt x="408" y="74"/>
                  </a:cubicBezTo>
                  <a:cubicBezTo>
                    <a:pt x="408" y="74"/>
                    <a:pt x="408" y="74"/>
                    <a:pt x="408" y="74"/>
                  </a:cubicBezTo>
                  <a:cubicBezTo>
                    <a:pt x="408" y="75"/>
                    <a:pt x="408" y="75"/>
                    <a:pt x="408" y="75"/>
                  </a:cubicBezTo>
                  <a:cubicBezTo>
                    <a:pt x="408" y="76"/>
                    <a:pt x="408" y="76"/>
                    <a:pt x="408" y="76"/>
                  </a:cubicBezTo>
                  <a:cubicBezTo>
                    <a:pt x="408" y="76"/>
                    <a:pt x="408" y="76"/>
                    <a:pt x="408" y="76"/>
                  </a:cubicBezTo>
                  <a:cubicBezTo>
                    <a:pt x="408" y="77"/>
                    <a:pt x="408" y="77"/>
                    <a:pt x="408" y="77"/>
                  </a:cubicBezTo>
                  <a:cubicBezTo>
                    <a:pt x="408" y="78"/>
                    <a:pt x="408" y="78"/>
                    <a:pt x="408" y="78"/>
                  </a:cubicBezTo>
                  <a:cubicBezTo>
                    <a:pt x="407" y="78"/>
                    <a:pt x="407" y="78"/>
                    <a:pt x="407" y="78"/>
                  </a:cubicBezTo>
                  <a:cubicBezTo>
                    <a:pt x="406" y="78"/>
                    <a:pt x="406" y="78"/>
                    <a:pt x="406" y="78"/>
                  </a:cubicBezTo>
                  <a:cubicBezTo>
                    <a:pt x="402" y="77"/>
                    <a:pt x="402" y="77"/>
                    <a:pt x="402" y="77"/>
                  </a:cubicBezTo>
                  <a:cubicBezTo>
                    <a:pt x="402" y="77"/>
                    <a:pt x="402" y="77"/>
                    <a:pt x="402" y="77"/>
                  </a:cubicBezTo>
                  <a:cubicBezTo>
                    <a:pt x="401" y="76"/>
                    <a:pt x="401" y="76"/>
                    <a:pt x="401" y="76"/>
                  </a:cubicBezTo>
                  <a:cubicBezTo>
                    <a:pt x="400" y="76"/>
                    <a:pt x="400" y="76"/>
                    <a:pt x="400" y="76"/>
                  </a:cubicBezTo>
                  <a:cubicBezTo>
                    <a:pt x="399" y="78"/>
                    <a:pt x="399" y="78"/>
                    <a:pt x="399" y="78"/>
                  </a:cubicBezTo>
                  <a:cubicBezTo>
                    <a:pt x="399" y="79"/>
                    <a:pt x="399" y="79"/>
                    <a:pt x="399" y="79"/>
                  </a:cubicBezTo>
                  <a:cubicBezTo>
                    <a:pt x="398" y="80"/>
                    <a:pt x="398" y="80"/>
                    <a:pt x="398" y="80"/>
                  </a:cubicBezTo>
                  <a:cubicBezTo>
                    <a:pt x="397" y="80"/>
                    <a:pt x="397" y="80"/>
                    <a:pt x="397" y="80"/>
                  </a:cubicBezTo>
                  <a:cubicBezTo>
                    <a:pt x="397" y="80"/>
                    <a:pt x="397" y="80"/>
                    <a:pt x="397" y="80"/>
                  </a:cubicBezTo>
                  <a:cubicBezTo>
                    <a:pt x="396" y="81"/>
                    <a:pt x="396" y="81"/>
                    <a:pt x="396" y="81"/>
                  </a:cubicBezTo>
                  <a:cubicBezTo>
                    <a:pt x="397" y="82"/>
                    <a:pt x="397" y="82"/>
                    <a:pt x="397" y="82"/>
                  </a:cubicBezTo>
                  <a:cubicBezTo>
                    <a:pt x="398" y="84"/>
                    <a:pt x="398" y="84"/>
                    <a:pt x="398" y="84"/>
                  </a:cubicBezTo>
                  <a:cubicBezTo>
                    <a:pt x="399" y="85"/>
                    <a:pt x="399" y="85"/>
                    <a:pt x="399" y="85"/>
                  </a:cubicBezTo>
                  <a:cubicBezTo>
                    <a:pt x="399" y="86"/>
                    <a:pt x="399" y="86"/>
                    <a:pt x="399" y="86"/>
                  </a:cubicBezTo>
                  <a:cubicBezTo>
                    <a:pt x="400" y="87"/>
                    <a:pt x="400" y="87"/>
                    <a:pt x="400" y="87"/>
                  </a:cubicBezTo>
                  <a:cubicBezTo>
                    <a:pt x="400" y="88"/>
                    <a:pt x="400" y="88"/>
                    <a:pt x="400" y="88"/>
                  </a:cubicBezTo>
                  <a:cubicBezTo>
                    <a:pt x="400" y="90"/>
                    <a:pt x="400" y="90"/>
                    <a:pt x="400" y="90"/>
                  </a:cubicBezTo>
                  <a:cubicBezTo>
                    <a:pt x="400" y="91"/>
                    <a:pt x="400" y="91"/>
                    <a:pt x="400" y="91"/>
                  </a:cubicBezTo>
                  <a:cubicBezTo>
                    <a:pt x="400" y="93"/>
                    <a:pt x="400" y="93"/>
                    <a:pt x="400" y="93"/>
                  </a:cubicBezTo>
                  <a:cubicBezTo>
                    <a:pt x="401" y="93"/>
                    <a:pt x="401" y="93"/>
                    <a:pt x="401" y="93"/>
                  </a:cubicBezTo>
                  <a:cubicBezTo>
                    <a:pt x="401" y="95"/>
                    <a:pt x="401" y="95"/>
                    <a:pt x="401" y="95"/>
                  </a:cubicBezTo>
                  <a:cubicBezTo>
                    <a:pt x="401" y="96"/>
                    <a:pt x="401" y="96"/>
                    <a:pt x="401" y="96"/>
                  </a:cubicBezTo>
                  <a:cubicBezTo>
                    <a:pt x="401" y="96"/>
                    <a:pt x="401" y="96"/>
                    <a:pt x="401" y="96"/>
                  </a:cubicBezTo>
                  <a:cubicBezTo>
                    <a:pt x="400" y="97"/>
                    <a:pt x="400" y="97"/>
                    <a:pt x="400" y="97"/>
                  </a:cubicBezTo>
                  <a:cubicBezTo>
                    <a:pt x="401" y="98"/>
                    <a:pt x="401" y="98"/>
                    <a:pt x="401" y="98"/>
                  </a:cubicBezTo>
                  <a:cubicBezTo>
                    <a:pt x="401" y="99"/>
                    <a:pt x="401" y="99"/>
                    <a:pt x="401" y="99"/>
                  </a:cubicBezTo>
                  <a:cubicBezTo>
                    <a:pt x="400" y="99"/>
                    <a:pt x="400" y="99"/>
                    <a:pt x="400" y="99"/>
                  </a:cubicBezTo>
                  <a:cubicBezTo>
                    <a:pt x="399" y="99"/>
                    <a:pt x="399" y="99"/>
                    <a:pt x="399" y="99"/>
                  </a:cubicBezTo>
                  <a:cubicBezTo>
                    <a:pt x="398" y="99"/>
                    <a:pt x="398" y="99"/>
                    <a:pt x="398" y="99"/>
                  </a:cubicBezTo>
                  <a:cubicBezTo>
                    <a:pt x="398" y="100"/>
                    <a:pt x="398" y="100"/>
                    <a:pt x="398" y="100"/>
                  </a:cubicBezTo>
                  <a:cubicBezTo>
                    <a:pt x="398" y="101"/>
                    <a:pt x="398" y="101"/>
                    <a:pt x="398" y="101"/>
                  </a:cubicBezTo>
                  <a:cubicBezTo>
                    <a:pt x="399" y="101"/>
                    <a:pt x="399" y="101"/>
                    <a:pt x="399" y="101"/>
                  </a:cubicBezTo>
                  <a:cubicBezTo>
                    <a:pt x="399" y="102"/>
                    <a:pt x="399" y="102"/>
                    <a:pt x="399" y="102"/>
                  </a:cubicBezTo>
                  <a:cubicBezTo>
                    <a:pt x="398" y="103"/>
                    <a:pt x="398" y="103"/>
                    <a:pt x="398" y="103"/>
                  </a:cubicBezTo>
                  <a:cubicBezTo>
                    <a:pt x="393" y="107"/>
                    <a:pt x="393" y="107"/>
                    <a:pt x="393" y="107"/>
                  </a:cubicBezTo>
                  <a:cubicBezTo>
                    <a:pt x="391" y="116"/>
                    <a:pt x="391" y="116"/>
                    <a:pt x="391" y="116"/>
                  </a:cubicBezTo>
                  <a:cubicBezTo>
                    <a:pt x="373" y="129"/>
                    <a:pt x="373" y="129"/>
                    <a:pt x="373" y="129"/>
                  </a:cubicBezTo>
                  <a:cubicBezTo>
                    <a:pt x="370" y="131"/>
                    <a:pt x="370" y="131"/>
                    <a:pt x="370" y="131"/>
                  </a:cubicBezTo>
                  <a:cubicBezTo>
                    <a:pt x="370" y="131"/>
                    <a:pt x="370" y="131"/>
                    <a:pt x="370" y="131"/>
                  </a:cubicBezTo>
                  <a:cubicBezTo>
                    <a:pt x="369" y="130"/>
                    <a:pt x="369" y="130"/>
                    <a:pt x="369" y="130"/>
                  </a:cubicBezTo>
                  <a:cubicBezTo>
                    <a:pt x="367" y="132"/>
                    <a:pt x="367" y="132"/>
                    <a:pt x="367" y="132"/>
                  </a:cubicBezTo>
                  <a:cubicBezTo>
                    <a:pt x="366" y="132"/>
                    <a:pt x="366" y="132"/>
                    <a:pt x="366" y="132"/>
                  </a:cubicBezTo>
                  <a:cubicBezTo>
                    <a:pt x="365" y="132"/>
                    <a:pt x="365" y="132"/>
                    <a:pt x="365" y="132"/>
                  </a:cubicBezTo>
                  <a:cubicBezTo>
                    <a:pt x="365" y="131"/>
                    <a:pt x="365" y="131"/>
                    <a:pt x="365" y="131"/>
                  </a:cubicBezTo>
                  <a:cubicBezTo>
                    <a:pt x="363" y="133"/>
                    <a:pt x="363" y="133"/>
                    <a:pt x="363" y="133"/>
                  </a:cubicBezTo>
                  <a:cubicBezTo>
                    <a:pt x="362" y="133"/>
                    <a:pt x="362" y="133"/>
                    <a:pt x="362" y="133"/>
                  </a:cubicBezTo>
                  <a:cubicBezTo>
                    <a:pt x="361" y="134"/>
                    <a:pt x="361" y="134"/>
                    <a:pt x="361" y="134"/>
                  </a:cubicBezTo>
                  <a:cubicBezTo>
                    <a:pt x="361" y="134"/>
                    <a:pt x="361" y="134"/>
                    <a:pt x="361" y="134"/>
                  </a:cubicBezTo>
                  <a:cubicBezTo>
                    <a:pt x="358" y="136"/>
                    <a:pt x="358" y="136"/>
                    <a:pt x="358" y="136"/>
                  </a:cubicBezTo>
                  <a:cubicBezTo>
                    <a:pt x="356" y="137"/>
                    <a:pt x="356" y="137"/>
                    <a:pt x="356" y="137"/>
                  </a:cubicBezTo>
                  <a:cubicBezTo>
                    <a:pt x="357" y="138"/>
                    <a:pt x="357" y="138"/>
                    <a:pt x="357" y="138"/>
                  </a:cubicBezTo>
                  <a:cubicBezTo>
                    <a:pt x="357" y="139"/>
                    <a:pt x="357" y="139"/>
                    <a:pt x="357" y="139"/>
                  </a:cubicBezTo>
                  <a:cubicBezTo>
                    <a:pt x="355" y="140"/>
                    <a:pt x="355" y="140"/>
                    <a:pt x="355" y="140"/>
                  </a:cubicBezTo>
                  <a:cubicBezTo>
                    <a:pt x="354" y="141"/>
                    <a:pt x="354" y="141"/>
                    <a:pt x="354" y="141"/>
                  </a:cubicBezTo>
                  <a:cubicBezTo>
                    <a:pt x="353" y="141"/>
                    <a:pt x="353" y="141"/>
                    <a:pt x="353" y="141"/>
                  </a:cubicBezTo>
                  <a:cubicBezTo>
                    <a:pt x="352" y="142"/>
                    <a:pt x="352" y="142"/>
                    <a:pt x="352" y="142"/>
                  </a:cubicBezTo>
                  <a:cubicBezTo>
                    <a:pt x="352" y="142"/>
                    <a:pt x="352" y="142"/>
                    <a:pt x="352" y="142"/>
                  </a:cubicBezTo>
                  <a:cubicBezTo>
                    <a:pt x="351" y="141"/>
                    <a:pt x="351" y="141"/>
                    <a:pt x="351" y="141"/>
                  </a:cubicBezTo>
                  <a:cubicBezTo>
                    <a:pt x="350" y="141"/>
                    <a:pt x="350" y="141"/>
                    <a:pt x="350" y="141"/>
                  </a:cubicBezTo>
                  <a:cubicBezTo>
                    <a:pt x="351" y="140"/>
                    <a:pt x="351" y="140"/>
                    <a:pt x="351" y="140"/>
                  </a:cubicBezTo>
                  <a:cubicBezTo>
                    <a:pt x="352" y="140"/>
                    <a:pt x="352" y="140"/>
                    <a:pt x="352" y="140"/>
                  </a:cubicBezTo>
                  <a:cubicBezTo>
                    <a:pt x="353" y="139"/>
                    <a:pt x="353" y="139"/>
                    <a:pt x="353" y="139"/>
                  </a:cubicBezTo>
                  <a:cubicBezTo>
                    <a:pt x="354" y="139"/>
                    <a:pt x="354" y="139"/>
                    <a:pt x="354" y="139"/>
                  </a:cubicBezTo>
                  <a:cubicBezTo>
                    <a:pt x="355" y="138"/>
                    <a:pt x="355" y="138"/>
                    <a:pt x="355" y="138"/>
                  </a:cubicBezTo>
                  <a:cubicBezTo>
                    <a:pt x="355" y="138"/>
                    <a:pt x="355" y="138"/>
                    <a:pt x="355" y="138"/>
                  </a:cubicBezTo>
                  <a:cubicBezTo>
                    <a:pt x="354" y="138"/>
                    <a:pt x="354" y="138"/>
                    <a:pt x="354" y="138"/>
                  </a:cubicBezTo>
                  <a:cubicBezTo>
                    <a:pt x="354" y="137"/>
                    <a:pt x="354" y="137"/>
                    <a:pt x="354" y="137"/>
                  </a:cubicBezTo>
                  <a:cubicBezTo>
                    <a:pt x="355" y="136"/>
                    <a:pt x="355" y="136"/>
                    <a:pt x="355" y="136"/>
                  </a:cubicBezTo>
                  <a:cubicBezTo>
                    <a:pt x="356" y="135"/>
                    <a:pt x="356" y="135"/>
                    <a:pt x="356" y="135"/>
                  </a:cubicBezTo>
                  <a:cubicBezTo>
                    <a:pt x="354" y="136"/>
                    <a:pt x="354" y="136"/>
                    <a:pt x="354" y="136"/>
                  </a:cubicBezTo>
                  <a:cubicBezTo>
                    <a:pt x="353" y="137"/>
                    <a:pt x="353" y="137"/>
                    <a:pt x="353" y="137"/>
                  </a:cubicBezTo>
                  <a:cubicBezTo>
                    <a:pt x="352" y="136"/>
                    <a:pt x="352" y="136"/>
                    <a:pt x="352" y="136"/>
                  </a:cubicBezTo>
                  <a:cubicBezTo>
                    <a:pt x="352" y="135"/>
                    <a:pt x="352" y="135"/>
                    <a:pt x="352" y="135"/>
                  </a:cubicBezTo>
                  <a:cubicBezTo>
                    <a:pt x="353" y="135"/>
                    <a:pt x="353" y="135"/>
                    <a:pt x="353" y="135"/>
                  </a:cubicBezTo>
                  <a:cubicBezTo>
                    <a:pt x="353" y="134"/>
                    <a:pt x="353" y="134"/>
                    <a:pt x="353" y="134"/>
                  </a:cubicBezTo>
                  <a:cubicBezTo>
                    <a:pt x="351" y="133"/>
                    <a:pt x="351" y="133"/>
                    <a:pt x="351" y="133"/>
                  </a:cubicBezTo>
                  <a:cubicBezTo>
                    <a:pt x="352" y="131"/>
                    <a:pt x="352" y="131"/>
                    <a:pt x="352" y="131"/>
                  </a:cubicBezTo>
                  <a:cubicBezTo>
                    <a:pt x="352" y="131"/>
                    <a:pt x="352" y="131"/>
                    <a:pt x="352" y="131"/>
                  </a:cubicBezTo>
                  <a:cubicBezTo>
                    <a:pt x="353" y="131"/>
                    <a:pt x="353" y="131"/>
                    <a:pt x="353" y="131"/>
                  </a:cubicBezTo>
                  <a:cubicBezTo>
                    <a:pt x="353" y="129"/>
                    <a:pt x="353" y="129"/>
                    <a:pt x="353" y="129"/>
                  </a:cubicBezTo>
                  <a:cubicBezTo>
                    <a:pt x="354" y="127"/>
                    <a:pt x="354" y="127"/>
                    <a:pt x="354" y="127"/>
                  </a:cubicBezTo>
                  <a:cubicBezTo>
                    <a:pt x="354" y="126"/>
                    <a:pt x="354" y="126"/>
                    <a:pt x="354" y="126"/>
                  </a:cubicBezTo>
                  <a:cubicBezTo>
                    <a:pt x="355" y="126"/>
                    <a:pt x="355" y="126"/>
                    <a:pt x="355" y="126"/>
                  </a:cubicBezTo>
                  <a:cubicBezTo>
                    <a:pt x="355" y="125"/>
                    <a:pt x="355" y="125"/>
                    <a:pt x="355" y="125"/>
                  </a:cubicBezTo>
                  <a:cubicBezTo>
                    <a:pt x="352" y="123"/>
                    <a:pt x="352" y="123"/>
                    <a:pt x="352" y="123"/>
                  </a:cubicBezTo>
                  <a:cubicBezTo>
                    <a:pt x="350" y="121"/>
                    <a:pt x="350" y="121"/>
                    <a:pt x="350" y="121"/>
                  </a:cubicBezTo>
                  <a:cubicBezTo>
                    <a:pt x="350" y="122"/>
                    <a:pt x="350" y="122"/>
                    <a:pt x="350" y="122"/>
                  </a:cubicBezTo>
                  <a:cubicBezTo>
                    <a:pt x="349" y="122"/>
                    <a:pt x="349" y="122"/>
                    <a:pt x="349" y="122"/>
                  </a:cubicBezTo>
                  <a:cubicBezTo>
                    <a:pt x="348" y="122"/>
                    <a:pt x="348" y="122"/>
                    <a:pt x="348" y="122"/>
                  </a:cubicBezTo>
                  <a:cubicBezTo>
                    <a:pt x="347" y="122"/>
                    <a:pt x="347" y="122"/>
                    <a:pt x="347" y="122"/>
                  </a:cubicBezTo>
                  <a:cubicBezTo>
                    <a:pt x="346" y="123"/>
                    <a:pt x="346" y="123"/>
                    <a:pt x="346" y="123"/>
                  </a:cubicBezTo>
                  <a:cubicBezTo>
                    <a:pt x="345" y="124"/>
                    <a:pt x="345" y="124"/>
                    <a:pt x="345" y="124"/>
                  </a:cubicBezTo>
                  <a:cubicBezTo>
                    <a:pt x="345" y="125"/>
                    <a:pt x="345" y="125"/>
                    <a:pt x="345" y="125"/>
                  </a:cubicBezTo>
                  <a:cubicBezTo>
                    <a:pt x="344" y="126"/>
                    <a:pt x="344" y="126"/>
                    <a:pt x="344" y="126"/>
                  </a:cubicBezTo>
                  <a:cubicBezTo>
                    <a:pt x="344" y="129"/>
                    <a:pt x="344" y="129"/>
                    <a:pt x="344" y="129"/>
                  </a:cubicBezTo>
                  <a:cubicBezTo>
                    <a:pt x="343" y="129"/>
                    <a:pt x="343" y="129"/>
                    <a:pt x="343" y="129"/>
                  </a:cubicBezTo>
                  <a:cubicBezTo>
                    <a:pt x="342" y="131"/>
                    <a:pt x="342" y="131"/>
                    <a:pt x="342" y="131"/>
                  </a:cubicBezTo>
                  <a:cubicBezTo>
                    <a:pt x="341" y="131"/>
                    <a:pt x="341" y="131"/>
                    <a:pt x="341" y="131"/>
                  </a:cubicBezTo>
                  <a:cubicBezTo>
                    <a:pt x="339" y="132"/>
                    <a:pt x="339" y="132"/>
                    <a:pt x="339" y="132"/>
                  </a:cubicBezTo>
                  <a:cubicBezTo>
                    <a:pt x="338" y="135"/>
                    <a:pt x="338" y="135"/>
                    <a:pt x="338" y="135"/>
                  </a:cubicBezTo>
                  <a:cubicBezTo>
                    <a:pt x="337" y="136"/>
                    <a:pt x="337" y="136"/>
                    <a:pt x="337" y="136"/>
                  </a:cubicBezTo>
                  <a:cubicBezTo>
                    <a:pt x="338" y="136"/>
                    <a:pt x="338" y="136"/>
                    <a:pt x="338" y="136"/>
                  </a:cubicBezTo>
                  <a:cubicBezTo>
                    <a:pt x="338" y="138"/>
                    <a:pt x="338" y="138"/>
                    <a:pt x="338" y="138"/>
                  </a:cubicBezTo>
                  <a:cubicBezTo>
                    <a:pt x="337" y="138"/>
                    <a:pt x="337" y="138"/>
                    <a:pt x="337" y="138"/>
                  </a:cubicBezTo>
                  <a:cubicBezTo>
                    <a:pt x="338" y="138"/>
                    <a:pt x="338" y="138"/>
                    <a:pt x="338" y="138"/>
                  </a:cubicBezTo>
                  <a:cubicBezTo>
                    <a:pt x="337" y="140"/>
                    <a:pt x="337" y="140"/>
                    <a:pt x="337" y="140"/>
                  </a:cubicBezTo>
                  <a:cubicBezTo>
                    <a:pt x="335" y="140"/>
                    <a:pt x="335" y="140"/>
                    <a:pt x="335" y="140"/>
                  </a:cubicBezTo>
                  <a:cubicBezTo>
                    <a:pt x="333" y="140"/>
                    <a:pt x="333" y="140"/>
                    <a:pt x="333" y="140"/>
                  </a:cubicBezTo>
                  <a:cubicBezTo>
                    <a:pt x="331" y="139"/>
                    <a:pt x="331" y="139"/>
                    <a:pt x="331" y="139"/>
                  </a:cubicBezTo>
                  <a:cubicBezTo>
                    <a:pt x="331" y="140"/>
                    <a:pt x="331" y="140"/>
                    <a:pt x="331" y="140"/>
                  </a:cubicBezTo>
                  <a:cubicBezTo>
                    <a:pt x="330" y="140"/>
                    <a:pt x="330" y="140"/>
                    <a:pt x="330" y="140"/>
                  </a:cubicBezTo>
                  <a:cubicBezTo>
                    <a:pt x="330" y="142"/>
                    <a:pt x="330" y="142"/>
                    <a:pt x="330" y="142"/>
                  </a:cubicBezTo>
                  <a:cubicBezTo>
                    <a:pt x="330" y="142"/>
                    <a:pt x="330" y="142"/>
                    <a:pt x="330" y="142"/>
                  </a:cubicBezTo>
                  <a:cubicBezTo>
                    <a:pt x="330" y="143"/>
                    <a:pt x="330" y="143"/>
                    <a:pt x="330" y="143"/>
                  </a:cubicBezTo>
                  <a:cubicBezTo>
                    <a:pt x="329" y="143"/>
                    <a:pt x="329" y="143"/>
                    <a:pt x="329" y="143"/>
                  </a:cubicBezTo>
                  <a:cubicBezTo>
                    <a:pt x="330" y="145"/>
                    <a:pt x="330" y="145"/>
                    <a:pt x="330" y="145"/>
                  </a:cubicBezTo>
                  <a:cubicBezTo>
                    <a:pt x="330" y="146"/>
                    <a:pt x="330" y="146"/>
                    <a:pt x="330" y="146"/>
                  </a:cubicBezTo>
                  <a:cubicBezTo>
                    <a:pt x="331" y="147"/>
                    <a:pt x="331" y="147"/>
                    <a:pt x="331" y="147"/>
                  </a:cubicBezTo>
                  <a:cubicBezTo>
                    <a:pt x="333" y="148"/>
                    <a:pt x="333" y="148"/>
                    <a:pt x="333" y="148"/>
                  </a:cubicBezTo>
                  <a:cubicBezTo>
                    <a:pt x="334" y="149"/>
                    <a:pt x="334" y="149"/>
                    <a:pt x="334" y="149"/>
                  </a:cubicBezTo>
                  <a:cubicBezTo>
                    <a:pt x="335" y="151"/>
                    <a:pt x="335" y="151"/>
                    <a:pt x="335" y="151"/>
                  </a:cubicBezTo>
                  <a:cubicBezTo>
                    <a:pt x="335" y="150"/>
                    <a:pt x="335" y="150"/>
                    <a:pt x="335" y="150"/>
                  </a:cubicBezTo>
                  <a:cubicBezTo>
                    <a:pt x="335" y="151"/>
                    <a:pt x="335" y="151"/>
                    <a:pt x="335" y="151"/>
                  </a:cubicBezTo>
                  <a:cubicBezTo>
                    <a:pt x="336" y="150"/>
                    <a:pt x="336" y="150"/>
                    <a:pt x="336" y="150"/>
                  </a:cubicBezTo>
                  <a:cubicBezTo>
                    <a:pt x="336" y="150"/>
                    <a:pt x="336" y="150"/>
                    <a:pt x="336" y="150"/>
                  </a:cubicBezTo>
                  <a:cubicBezTo>
                    <a:pt x="336" y="151"/>
                    <a:pt x="336" y="151"/>
                    <a:pt x="336" y="151"/>
                  </a:cubicBezTo>
                  <a:cubicBezTo>
                    <a:pt x="337" y="150"/>
                    <a:pt x="337" y="150"/>
                    <a:pt x="337" y="150"/>
                  </a:cubicBezTo>
                  <a:cubicBezTo>
                    <a:pt x="339" y="150"/>
                    <a:pt x="339" y="150"/>
                    <a:pt x="339" y="150"/>
                  </a:cubicBezTo>
                  <a:cubicBezTo>
                    <a:pt x="339" y="151"/>
                    <a:pt x="339" y="151"/>
                    <a:pt x="339" y="151"/>
                  </a:cubicBezTo>
                  <a:cubicBezTo>
                    <a:pt x="339" y="153"/>
                    <a:pt x="339" y="153"/>
                    <a:pt x="339" y="153"/>
                  </a:cubicBezTo>
                  <a:cubicBezTo>
                    <a:pt x="341" y="157"/>
                    <a:pt x="341" y="157"/>
                    <a:pt x="341" y="157"/>
                  </a:cubicBezTo>
                  <a:cubicBezTo>
                    <a:pt x="342" y="157"/>
                    <a:pt x="342" y="157"/>
                    <a:pt x="342" y="157"/>
                  </a:cubicBezTo>
                  <a:cubicBezTo>
                    <a:pt x="344" y="156"/>
                    <a:pt x="344" y="156"/>
                    <a:pt x="344" y="156"/>
                  </a:cubicBezTo>
                  <a:cubicBezTo>
                    <a:pt x="345" y="156"/>
                    <a:pt x="345" y="156"/>
                    <a:pt x="345" y="156"/>
                  </a:cubicBezTo>
                  <a:cubicBezTo>
                    <a:pt x="345" y="156"/>
                    <a:pt x="345" y="156"/>
                    <a:pt x="345" y="156"/>
                  </a:cubicBezTo>
                  <a:cubicBezTo>
                    <a:pt x="346" y="155"/>
                    <a:pt x="346" y="155"/>
                    <a:pt x="346" y="155"/>
                  </a:cubicBezTo>
                  <a:cubicBezTo>
                    <a:pt x="345" y="154"/>
                    <a:pt x="345" y="154"/>
                    <a:pt x="345" y="154"/>
                  </a:cubicBezTo>
                  <a:cubicBezTo>
                    <a:pt x="345" y="154"/>
                    <a:pt x="345" y="154"/>
                    <a:pt x="345" y="154"/>
                  </a:cubicBezTo>
                  <a:cubicBezTo>
                    <a:pt x="347" y="153"/>
                    <a:pt x="347" y="153"/>
                    <a:pt x="347" y="153"/>
                  </a:cubicBezTo>
                  <a:cubicBezTo>
                    <a:pt x="348" y="152"/>
                    <a:pt x="348" y="152"/>
                    <a:pt x="348" y="152"/>
                  </a:cubicBezTo>
                  <a:cubicBezTo>
                    <a:pt x="348" y="151"/>
                    <a:pt x="348" y="151"/>
                    <a:pt x="348" y="151"/>
                  </a:cubicBezTo>
                  <a:cubicBezTo>
                    <a:pt x="347" y="151"/>
                    <a:pt x="347" y="151"/>
                    <a:pt x="347" y="151"/>
                  </a:cubicBezTo>
                  <a:cubicBezTo>
                    <a:pt x="349" y="151"/>
                    <a:pt x="349" y="151"/>
                    <a:pt x="349" y="151"/>
                  </a:cubicBezTo>
                  <a:cubicBezTo>
                    <a:pt x="352" y="149"/>
                    <a:pt x="352" y="149"/>
                    <a:pt x="352" y="149"/>
                  </a:cubicBezTo>
                  <a:cubicBezTo>
                    <a:pt x="352" y="150"/>
                    <a:pt x="352" y="150"/>
                    <a:pt x="352" y="150"/>
                  </a:cubicBezTo>
                  <a:cubicBezTo>
                    <a:pt x="353" y="150"/>
                    <a:pt x="353" y="150"/>
                    <a:pt x="353" y="150"/>
                  </a:cubicBezTo>
                  <a:cubicBezTo>
                    <a:pt x="353" y="151"/>
                    <a:pt x="353" y="151"/>
                    <a:pt x="353" y="151"/>
                  </a:cubicBezTo>
                  <a:cubicBezTo>
                    <a:pt x="354" y="152"/>
                    <a:pt x="354" y="152"/>
                    <a:pt x="354" y="152"/>
                  </a:cubicBezTo>
                  <a:cubicBezTo>
                    <a:pt x="355" y="152"/>
                    <a:pt x="355" y="152"/>
                    <a:pt x="355" y="152"/>
                  </a:cubicBezTo>
                  <a:cubicBezTo>
                    <a:pt x="359" y="152"/>
                    <a:pt x="359" y="152"/>
                    <a:pt x="359" y="152"/>
                  </a:cubicBezTo>
                  <a:cubicBezTo>
                    <a:pt x="359" y="152"/>
                    <a:pt x="359" y="152"/>
                    <a:pt x="359" y="152"/>
                  </a:cubicBezTo>
                  <a:cubicBezTo>
                    <a:pt x="361" y="152"/>
                    <a:pt x="361" y="152"/>
                    <a:pt x="361" y="152"/>
                  </a:cubicBezTo>
                  <a:cubicBezTo>
                    <a:pt x="361" y="152"/>
                    <a:pt x="361" y="152"/>
                    <a:pt x="361" y="152"/>
                  </a:cubicBezTo>
                  <a:cubicBezTo>
                    <a:pt x="362" y="152"/>
                    <a:pt x="362" y="152"/>
                    <a:pt x="362" y="152"/>
                  </a:cubicBezTo>
                  <a:cubicBezTo>
                    <a:pt x="364" y="152"/>
                    <a:pt x="364" y="152"/>
                    <a:pt x="364" y="152"/>
                  </a:cubicBezTo>
                  <a:cubicBezTo>
                    <a:pt x="365" y="152"/>
                    <a:pt x="365" y="152"/>
                    <a:pt x="365" y="152"/>
                  </a:cubicBezTo>
                  <a:cubicBezTo>
                    <a:pt x="363" y="153"/>
                    <a:pt x="363" y="153"/>
                    <a:pt x="363" y="153"/>
                  </a:cubicBezTo>
                  <a:cubicBezTo>
                    <a:pt x="363" y="153"/>
                    <a:pt x="363" y="153"/>
                    <a:pt x="363" y="153"/>
                  </a:cubicBezTo>
                  <a:cubicBezTo>
                    <a:pt x="364" y="155"/>
                    <a:pt x="364" y="155"/>
                    <a:pt x="364" y="155"/>
                  </a:cubicBezTo>
                  <a:cubicBezTo>
                    <a:pt x="364" y="155"/>
                    <a:pt x="364" y="155"/>
                    <a:pt x="364" y="155"/>
                  </a:cubicBezTo>
                  <a:cubicBezTo>
                    <a:pt x="363" y="155"/>
                    <a:pt x="363" y="155"/>
                    <a:pt x="363" y="155"/>
                  </a:cubicBezTo>
                  <a:cubicBezTo>
                    <a:pt x="363" y="156"/>
                    <a:pt x="363" y="156"/>
                    <a:pt x="363" y="156"/>
                  </a:cubicBezTo>
                  <a:cubicBezTo>
                    <a:pt x="364" y="157"/>
                    <a:pt x="364" y="157"/>
                    <a:pt x="364" y="157"/>
                  </a:cubicBezTo>
                  <a:cubicBezTo>
                    <a:pt x="364" y="157"/>
                    <a:pt x="364" y="157"/>
                    <a:pt x="364" y="157"/>
                  </a:cubicBezTo>
                  <a:cubicBezTo>
                    <a:pt x="362" y="159"/>
                    <a:pt x="362" y="159"/>
                    <a:pt x="362" y="159"/>
                  </a:cubicBezTo>
                  <a:cubicBezTo>
                    <a:pt x="361" y="158"/>
                    <a:pt x="361" y="158"/>
                    <a:pt x="361" y="158"/>
                  </a:cubicBezTo>
                  <a:cubicBezTo>
                    <a:pt x="361" y="157"/>
                    <a:pt x="361" y="157"/>
                    <a:pt x="361" y="157"/>
                  </a:cubicBezTo>
                  <a:cubicBezTo>
                    <a:pt x="360" y="158"/>
                    <a:pt x="360" y="158"/>
                    <a:pt x="360" y="158"/>
                  </a:cubicBezTo>
                  <a:cubicBezTo>
                    <a:pt x="360" y="157"/>
                    <a:pt x="360" y="157"/>
                    <a:pt x="360" y="157"/>
                  </a:cubicBezTo>
                  <a:cubicBezTo>
                    <a:pt x="358" y="159"/>
                    <a:pt x="358" y="159"/>
                    <a:pt x="358" y="159"/>
                  </a:cubicBezTo>
                  <a:cubicBezTo>
                    <a:pt x="358" y="159"/>
                    <a:pt x="358" y="159"/>
                    <a:pt x="358" y="159"/>
                  </a:cubicBezTo>
                  <a:cubicBezTo>
                    <a:pt x="356" y="160"/>
                    <a:pt x="356" y="160"/>
                    <a:pt x="356" y="160"/>
                  </a:cubicBezTo>
                  <a:cubicBezTo>
                    <a:pt x="355" y="159"/>
                    <a:pt x="355" y="159"/>
                    <a:pt x="355" y="159"/>
                  </a:cubicBezTo>
                  <a:cubicBezTo>
                    <a:pt x="355" y="160"/>
                    <a:pt x="355" y="160"/>
                    <a:pt x="355" y="160"/>
                  </a:cubicBezTo>
                  <a:cubicBezTo>
                    <a:pt x="354" y="159"/>
                    <a:pt x="354" y="159"/>
                    <a:pt x="354" y="159"/>
                  </a:cubicBezTo>
                  <a:cubicBezTo>
                    <a:pt x="353" y="160"/>
                    <a:pt x="353" y="160"/>
                    <a:pt x="353" y="160"/>
                  </a:cubicBezTo>
                  <a:cubicBezTo>
                    <a:pt x="354" y="161"/>
                    <a:pt x="354" y="161"/>
                    <a:pt x="354" y="161"/>
                  </a:cubicBezTo>
                  <a:cubicBezTo>
                    <a:pt x="354" y="161"/>
                    <a:pt x="354" y="161"/>
                    <a:pt x="354" y="161"/>
                  </a:cubicBezTo>
                  <a:cubicBezTo>
                    <a:pt x="353" y="162"/>
                    <a:pt x="353" y="162"/>
                    <a:pt x="353" y="162"/>
                  </a:cubicBezTo>
                  <a:cubicBezTo>
                    <a:pt x="353" y="163"/>
                    <a:pt x="353" y="163"/>
                    <a:pt x="353" y="163"/>
                  </a:cubicBezTo>
                  <a:cubicBezTo>
                    <a:pt x="351" y="163"/>
                    <a:pt x="351" y="163"/>
                    <a:pt x="351" y="163"/>
                  </a:cubicBezTo>
                  <a:cubicBezTo>
                    <a:pt x="350" y="164"/>
                    <a:pt x="350" y="164"/>
                    <a:pt x="350" y="164"/>
                  </a:cubicBezTo>
                  <a:cubicBezTo>
                    <a:pt x="350" y="165"/>
                    <a:pt x="350" y="165"/>
                    <a:pt x="350" y="165"/>
                  </a:cubicBezTo>
                  <a:cubicBezTo>
                    <a:pt x="351" y="166"/>
                    <a:pt x="351" y="166"/>
                    <a:pt x="351" y="166"/>
                  </a:cubicBezTo>
                  <a:cubicBezTo>
                    <a:pt x="350" y="167"/>
                    <a:pt x="350" y="167"/>
                    <a:pt x="350" y="167"/>
                  </a:cubicBezTo>
                  <a:cubicBezTo>
                    <a:pt x="350" y="167"/>
                    <a:pt x="350" y="167"/>
                    <a:pt x="350" y="167"/>
                  </a:cubicBezTo>
                  <a:cubicBezTo>
                    <a:pt x="348" y="168"/>
                    <a:pt x="348" y="168"/>
                    <a:pt x="348" y="168"/>
                  </a:cubicBezTo>
                  <a:cubicBezTo>
                    <a:pt x="348" y="169"/>
                    <a:pt x="348" y="169"/>
                    <a:pt x="348" y="169"/>
                  </a:cubicBezTo>
                  <a:cubicBezTo>
                    <a:pt x="347" y="168"/>
                    <a:pt x="347" y="168"/>
                    <a:pt x="347" y="168"/>
                  </a:cubicBezTo>
                  <a:cubicBezTo>
                    <a:pt x="347" y="170"/>
                    <a:pt x="347" y="170"/>
                    <a:pt x="347" y="170"/>
                  </a:cubicBezTo>
                  <a:cubicBezTo>
                    <a:pt x="347" y="172"/>
                    <a:pt x="347" y="172"/>
                    <a:pt x="347" y="172"/>
                  </a:cubicBezTo>
                  <a:cubicBezTo>
                    <a:pt x="347" y="174"/>
                    <a:pt x="347" y="174"/>
                    <a:pt x="347" y="174"/>
                  </a:cubicBezTo>
                  <a:cubicBezTo>
                    <a:pt x="347" y="177"/>
                    <a:pt x="347" y="177"/>
                    <a:pt x="347" y="177"/>
                  </a:cubicBezTo>
                  <a:cubicBezTo>
                    <a:pt x="347" y="177"/>
                    <a:pt x="347" y="177"/>
                    <a:pt x="347" y="177"/>
                  </a:cubicBezTo>
                  <a:cubicBezTo>
                    <a:pt x="351" y="178"/>
                    <a:pt x="351" y="178"/>
                    <a:pt x="351" y="178"/>
                  </a:cubicBezTo>
                  <a:cubicBezTo>
                    <a:pt x="351" y="179"/>
                    <a:pt x="351" y="179"/>
                    <a:pt x="351" y="179"/>
                  </a:cubicBezTo>
                  <a:cubicBezTo>
                    <a:pt x="351" y="179"/>
                    <a:pt x="351" y="179"/>
                    <a:pt x="351" y="179"/>
                  </a:cubicBezTo>
                  <a:cubicBezTo>
                    <a:pt x="355" y="180"/>
                    <a:pt x="355" y="180"/>
                    <a:pt x="355" y="180"/>
                  </a:cubicBezTo>
                  <a:cubicBezTo>
                    <a:pt x="357" y="184"/>
                    <a:pt x="357" y="184"/>
                    <a:pt x="357" y="184"/>
                  </a:cubicBezTo>
                  <a:cubicBezTo>
                    <a:pt x="357" y="185"/>
                    <a:pt x="357" y="185"/>
                    <a:pt x="357" y="185"/>
                  </a:cubicBezTo>
                  <a:cubicBezTo>
                    <a:pt x="357" y="186"/>
                    <a:pt x="357" y="186"/>
                    <a:pt x="357" y="186"/>
                  </a:cubicBezTo>
                  <a:cubicBezTo>
                    <a:pt x="358" y="186"/>
                    <a:pt x="358" y="186"/>
                    <a:pt x="358" y="186"/>
                  </a:cubicBezTo>
                  <a:cubicBezTo>
                    <a:pt x="358" y="188"/>
                    <a:pt x="358" y="188"/>
                    <a:pt x="358" y="188"/>
                  </a:cubicBezTo>
                  <a:cubicBezTo>
                    <a:pt x="360" y="190"/>
                    <a:pt x="360" y="190"/>
                    <a:pt x="360" y="190"/>
                  </a:cubicBezTo>
                  <a:cubicBezTo>
                    <a:pt x="360" y="192"/>
                    <a:pt x="360" y="192"/>
                    <a:pt x="360" y="192"/>
                  </a:cubicBezTo>
                  <a:cubicBezTo>
                    <a:pt x="362" y="194"/>
                    <a:pt x="362" y="194"/>
                    <a:pt x="362" y="194"/>
                  </a:cubicBezTo>
                  <a:cubicBezTo>
                    <a:pt x="363" y="195"/>
                    <a:pt x="363" y="195"/>
                    <a:pt x="363" y="195"/>
                  </a:cubicBezTo>
                  <a:cubicBezTo>
                    <a:pt x="365" y="195"/>
                    <a:pt x="365" y="195"/>
                    <a:pt x="365" y="195"/>
                  </a:cubicBezTo>
                  <a:cubicBezTo>
                    <a:pt x="365" y="195"/>
                    <a:pt x="365" y="195"/>
                    <a:pt x="365" y="195"/>
                  </a:cubicBezTo>
                  <a:cubicBezTo>
                    <a:pt x="365" y="196"/>
                    <a:pt x="365" y="196"/>
                    <a:pt x="365" y="196"/>
                  </a:cubicBezTo>
                  <a:cubicBezTo>
                    <a:pt x="367" y="197"/>
                    <a:pt x="367" y="197"/>
                    <a:pt x="367" y="197"/>
                  </a:cubicBezTo>
                  <a:cubicBezTo>
                    <a:pt x="368" y="198"/>
                    <a:pt x="368" y="198"/>
                    <a:pt x="368" y="198"/>
                  </a:cubicBezTo>
                  <a:cubicBezTo>
                    <a:pt x="368" y="200"/>
                    <a:pt x="368" y="200"/>
                    <a:pt x="368" y="200"/>
                  </a:cubicBezTo>
                  <a:cubicBezTo>
                    <a:pt x="368" y="200"/>
                    <a:pt x="368" y="200"/>
                    <a:pt x="368" y="200"/>
                  </a:cubicBezTo>
                  <a:cubicBezTo>
                    <a:pt x="365" y="199"/>
                    <a:pt x="365" y="199"/>
                    <a:pt x="365" y="199"/>
                  </a:cubicBezTo>
                  <a:cubicBezTo>
                    <a:pt x="363" y="200"/>
                    <a:pt x="363" y="200"/>
                    <a:pt x="363" y="200"/>
                  </a:cubicBezTo>
                  <a:cubicBezTo>
                    <a:pt x="362" y="199"/>
                    <a:pt x="362" y="199"/>
                    <a:pt x="362" y="199"/>
                  </a:cubicBezTo>
                  <a:cubicBezTo>
                    <a:pt x="361" y="199"/>
                    <a:pt x="361" y="199"/>
                    <a:pt x="361" y="199"/>
                  </a:cubicBezTo>
                  <a:cubicBezTo>
                    <a:pt x="360" y="198"/>
                    <a:pt x="360" y="198"/>
                    <a:pt x="360" y="198"/>
                  </a:cubicBezTo>
                  <a:cubicBezTo>
                    <a:pt x="358" y="198"/>
                    <a:pt x="358" y="198"/>
                    <a:pt x="358" y="198"/>
                  </a:cubicBezTo>
                  <a:cubicBezTo>
                    <a:pt x="357" y="199"/>
                    <a:pt x="357" y="199"/>
                    <a:pt x="357" y="199"/>
                  </a:cubicBezTo>
                  <a:cubicBezTo>
                    <a:pt x="356" y="199"/>
                    <a:pt x="356" y="199"/>
                    <a:pt x="356" y="199"/>
                  </a:cubicBezTo>
                  <a:cubicBezTo>
                    <a:pt x="355" y="198"/>
                    <a:pt x="355" y="198"/>
                    <a:pt x="355" y="198"/>
                  </a:cubicBezTo>
                  <a:cubicBezTo>
                    <a:pt x="354" y="196"/>
                    <a:pt x="354" y="196"/>
                    <a:pt x="354" y="196"/>
                  </a:cubicBezTo>
                  <a:cubicBezTo>
                    <a:pt x="353" y="197"/>
                    <a:pt x="353" y="197"/>
                    <a:pt x="353" y="197"/>
                  </a:cubicBezTo>
                  <a:cubicBezTo>
                    <a:pt x="352" y="196"/>
                    <a:pt x="352" y="196"/>
                    <a:pt x="352" y="196"/>
                  </a:cubicBezTo>
                  <a:cubicBezTo>
                    <a:pt x="351" y="197"/>
                    <a:pt x="351" y="197"/>
                    <a:pt x="351" y="197"/>
                  </a:cubicBezTo>
                  <a:cubicBezTo>
                    <a:pt x="350" y="197"/>
                    <a:pt x="350" y="197"/>
                    <a:pt x="350" y="197"/>
                  </a:cubicBezTo>
                  <a:cubicBezTo>
                    <a:pt x="350" y="196"/>
                    <a:pt x="350" y="196"/>
                    <a:pt x="350" y="196"/>
                  </a:cubicBezTo>
                  <a:cubicBezTo>
                    <a:pt x="349" y="197"/>
                    <a:pt x="349" y="197"/>
                    <a:pt x="349" y="197"/>
                  </a:cubicBezTo>
                  <a:cubicBezTo>
                    <a:pt x="347" y="200"/>
                    <a:pt x="347" y="200"/>
                    <a:pt x="347" y="200"/>
                  </a:cubicBezTo>
                  <a:cubicBezTo>
                    <a:pt x="349" y="198"/>
                    <a:pt x="349" y="198"/>
                    <a:pt x="349" y="198"/>
                  </a:cubicBezTo>
                  <a:cubicBezTo>
                    <a:pt x="350" y="197"/>
                    <a:pt x="350" y="197"/>
                    <a:pt x="350" y="197"/>
                  </a:cubicBezTo>
                  <a:cubicBezTo>
                    <a:pt x="352" y="197"/>
                    <a:pt x="352" y="197"/>
                    <a:pt x="352" y="197"/>
                  </a:cubicBezTo>
                  <a:cubicBezTo>
                    <a:pt x="353" y="197"/>
                    <a:pt x="353" y="197"/>
                    <a:pt x="353" y="197"/>
                  </a:cubicBezTo>
                  <a:cubicBezTo>
                    <a:pt x="354" y="197"/>
                    <a:pt x="354" y="197"/>
                    <a:pt x="354" y="197"/>
                  </a:cubicBezTo>
                  <a:cubicBezTo>
                    <a:pt x="354" y="198"/>
                    <a:pt x="354" y="198"/>
                    <a:pt x="354" y="198"/>
                  </a:cubicBezTo>
                  <a:cubicBezTo>
                    <a:pt x="356" y="199"/>
                    <a:pt x="356" y="199"/>
                    <a:pt x="356" y="199"/>
                  </a:cubicBezTo>
                  <a:cubicBezTo>
                    <a:pt x="357" y="200"/>
                    <a:pt x="357" y="200"/>
                    <a:pt x="357" y="200"/>
                  </a:cubicBezTo>
                  <a:cubicBezTo>
                    <a:pt x="359" y="198"/>
                    <a:pt x="359" y="198"/>
                    <a:pt x="359" y="198"/>
                  </a:cubicBezTo>
                  <a:cubicBezTo>
                    <a:pt x="360" y="198"/>
                    <a:pt x="360" y="198"/>
                    <a:pt x="360" y="198"/>
                  </a:cubicBezTo>
                  <a:cubicBezTo>
                    <a:pt x="362" y="201"/>
                    <a:pt x="362" y="201"/>
                    <a:pt x="362" y="201"/>
                  </a:cubicBezTo>
                  <a:cubicBezTo>
                    <a:pt x="364" y="202"/>
                    <a:pt x="364" y="202"/>
                    <a:pt x="364" y="202"/>
                  </a:cubicBezTo>
                  <a:cubicBezTo>
                    <a:pt x="368" y="204"/>
                    <a:pt x="368" y="204"/>
                    <a:pt x="368" y="204"/>
                  </a:cubicBezTo>
                  <a:cubicBezTo>
                    <a:pt x="369" y="206"/>
                    <a:pt x="369" y="206"/>
                    <a:pt x="369" y="206"/>
                  </a:cubicBezTo>
                  <a:cubicBezTo>
                    <a:pt x="369" y="207"/>
                    <a:pt x="369" y="207"/>
                    <a:pt x="369" y="207"/>
                  </a:cubicBezTo>
                  <a:cubicBezTo>
                    <a:pt x="367" y="207"/>
                    <a:pt x="367" y="207"/>
                    <a:pt x="367" y="207"/>
                  </a:cubicBezTo>
                  <a:cubicBezTo>
                    <a:pt x="366" y="209"/>
                    <a:pt x="366" y="209"/>
                    <a:pt x="366" y="209"/>
                  </a:cubicBezTo>
                  <a:cubicBezTo>
                    <a:pt x="365" y="209"/>
                    <a:pt x="365" y="209"/>
                    <a:pt x="365" y="209"/>
                  </a:cubicBezTo>
                  <a:cubicBezTo>
                    <a:pt x="365" y="210"/>
                    <a:pt x="365" y="210"/>
                    <a:pt x="365" y="210"/>
                  </a:cubicBezTo>
                  <a:cubicBezTo>
                    <a:pt x="364" y="211"/>
                    <a:pt x="364" y="211"/>
                    <a:pt x="364" y="211"/>
                  </a:cubicBezTo>
                  <a:cubicBezTo>
                    <a:pt x="363" y="211"/>
                    <a:pt x="363" y="211"/>
                    <a:pt x="363" y="211"/>
                  </a:cubicBezTo>
                  <a:cubicBezTo>
                    <a:pt x="362" y="210"/>
                    <a:pt x="362" y="210"/>
                    <a:pt x="362" y="210"/>
                  </a:cubicBezTo>
                  <a:cubicBezTo>
                    <a:pt x="361" y="211"/>
                    <a:pt x="361" y="211"/>
                    <a:pt x="361" y="211"/>
                  </a:cubicBezTo>
                  <a:cubicBezTo>
                    <a:pt x="360" y="211"/>
                    <a:pt x="360" y="211"/>
                    <a:pt x="360" y="211"/>
                  </a:cubicBezTo>
                  <a:cubicBezTo>
                    <a:pt x="359" y="212"/>
                    <a:pt x="359" y="212"/>
                    <a:pt x="359" y="212"/>
                  </a:cubicBezTo>
                  <a:cubicBezTo>
                    <a:pt x="359" y="214"/>
                    <a:pt x="359" y="214"/>
                    <a:pt x="359" y="214"/>
                  </a:cubicBezTo>
                  <a:cubicBezTo>
                    <a:pt x="359" y="213"/>
                    <a:pt x="359" y="213"/>
                    <a:pt x="359" y="213"/>
                  </a:cubicBezTo>
                  <a:cubicBezTo>
                    <a:pt x="360" y="212"/>
                    <a:pt x="360" y="212"/>
                    <a:pt x="360" y="212"/>
                  </a:cubicBezTo>
                  <a:cubicBezTo>
                    <a:pt x="362" y="211"/>
                    <a:pt x="362" y="211"/>
                    <a:pt x="362" y="211"/>
                  </a:cubicBezTo>
                  <a:cubicBezTo>
                    <a:pt x="363" y="213"/>
                    <a:pt x="363" y="213"/>
                    <a:pt x="363" y="213"/>
                  </a:cubicBezTo>
                  <a:cubicBezTo>
                    <a:pt x="364" y="213"/>
                    <a:pt x="364" y="213"/>
                    <a:pt x="364" y="213"/>
                  </a:cubicBezTo>
                  <a:cubicBezTo>
                    <a:pt x="366" y="212"/>
                    <a:pt x="366" y="212"/>
                    <a:pt x="366" y="212"/>
                  </a:cubicBezTo>
                  <a:cubicBezTo>
                    <a:pt x="367" y="212"/>
                    <a:pt x="367" y="212"/>
                    <a:pt x="367" y="212"/>
                  </a:cubicBezTo>
                  <a:cubicBezTo>
                    <a:pt x="369" y="215"/>
                    <a:pt x="369" y="215"/>
                    <a:pt x="369" y="215"/>
                  </a:cubicBezTo>
                  <a:cubicBezTo>
                    <a:pt x="370" y="214"/>
                    <a:pt x="370" y="214"/>
                    <a:pt x="370" y="214"/>
                  </a:cubicBezTo>
                  <a:cubicBezTo>
                    <a:pt x="370" y="215"/>
                    <a:pt x="370" y="215"/>
                    <a:pt x="370" y="215"/>
                  </a:cubicBezTo>
                  <a:cubicBezTo>
                    <a:pt x="371" y="215"/>
                    <a:pt x="371" y="215"/>
                    <a:pt x="371" y="215"/>
                  </a:cubicBezTo>
                  <a:cubicBezTo>
                    <a:pt x="372" y="215"/>
                    <a:pt x="372" y="215"/>
                    <a:pt x="372" y="215"/>
                  </a:cubicBezTo>
                  <a:cubicBezTo>
                    <a:pt x="369" y="218"/>
                    <a:pt x="369" y="218"/>
                    <a:pt x="369" y="218"/>
                  </a:cubicBezTo>
                  <a:cubicBezTo>
                    <a:pt x="367" y="218"/>
                    <a:pt x="367" y="218"/>
                    <a:pt x="367" y="218"/>
                  </a:cubicBezTo>
                  <a:cubicBezTo>
                    <a:pt x="367" y="219"/>
                    <a:pt x="367" y="219"/>
                    <a:pt x="367" y="219"/>
                  </a:cubicBezTo>
                  <a:cubicBezTo>
                    <a:pt x="368" y="219"/>
                    <a:pt x="368" y="219"/>
                    <a:pt x="368" y="219"/>
                  </a:cubicBezTo>
                  <a:cubicBezTo>
                    <a:pt x="370" y="218"/>
                    <a:pt x="370" y="218"/>
                    <a:pt x="370" y="218"/>
                  </a:cubicBezTo>
                  <a:cubicBezTo>
                    <a:pt x="371" y="218"/>
                    <a:pt x="371" y="218"/>
                    <a:pt x="371" y="218"/>
                  </a:cubicBezTo>
                  <a:cubicBezTo>
                    <a:pt x="371" y="218"/>
                    <a:pt x="371" y="218"/>
                    <a:pt x="371" y="218"/>
                  </a:cubicBezTo>
                  <a:cubicBezTo>
                    <a:pt x="371" y="217"/>
                    <a:pt x="371" y="217"/>
                    <a:pt x="371" y="217"/>
                  </a:cubicBezTo>
                  <a:cubicBezTo>
                    <a:pt x="371" y="217"/>
                    <a:pt x="371" y="217"/>
                    <a:pt x="371" y="217"/>
                  </a:cubicBezTo>
                  <a:cubicBezTo>
                    <a:pt x="372" y="217"/>
                    <a:pt x="372" y="217"/>
                    <a:pt x="372" y="217"/>
                  </a:cubicBezTo>
                  <a:cubicBezTo>
                    <a:pt x="372" y="219"/>
                    <a:pt x="372" y="219"/>
                    <a:pt x="372" y="219"/>
                  </a:cubicBezTo>
                  <a:cubicBezTo>
                    <a:pt x="373" y="220"/>
                    <a:pt x="373" y="220"/>
                    <a:pt x="373" y="220"/>
                  </a:cubicBezTo>
                  <a:cubicBezTo>
                    <a:pt x="372" y="220"/>
                    <a:pt x="372" y="220"/>
                    <a:pt x="372" y="220"/>
                  </a:cubicBezTo>
                  <a:cubicBezTo>
                    <a:pt x="372" y="220"/>
                    <a:pt x="372" y="220"/>
                    <a:pt x="372" y="220"/>
                  </a:cubicBezTo>
                  <a:cubicBezTo>
                    <a:pt x="371" y="219"/>
                    <a:pt x="371" y="219"/>
                    <a:pt x="371" y="219"/>
                  </a:cubicBezTo>
                  <a:cubicBezTo>
                    <a:pt x="371" y="220"/>
                    <a:pt x="371" y="220"/>
                    <a:pt x="371" y="220"/>
                  </a:cubicBezTo>
                  <a:cubicBezTo>
                    <a:pt x="370" y="220"/>
                    <a:pt x="370" y="220"/>
                    <a:pt x="370" y="220"/>
                  </a:cubicBezTo>
                  <a:cubicBezTo>
                    <a:pt x="369" y="220"/>
                    <a:pt x="369" y="220"/>
                    <a:pt x="369" y="220"/>
                  </a:cubicBezTo>
                  <a:cubicBezTo>
                    <a:pt x="368" y="221"/>
                    <a:pt x="368" y="221"/>
                    <a:pt x="368" y="221"/>
                  </a:cubicBezTo>
                  <a:cubicBezTo>
                    <a:pt x="368" y="222"/>
                    <a:pt x="368" y="222"/>
                    <a:pt x="368" y="222"/>
                  </a:cubicBezTo>
                  <a:cubicBezTo>
                    <a:pt x="370" y="222"/>
                    <a:pt x="370" y="222"/>
                    <a:pt x="370" y="222"/>
                  </a:cubicBezTo>
                  <a:cubicBezTo>
                    <a:pt x="371" y="222"/>
                    <a:pt x="371" y="222"/>
                    <a:pt x="371" y="222"/>
                  </a:cubicBezTo>
                  <a:cubicBezTo>
                    <a:pt x="370" y="223"/>
                    <a:pt x="370" y="223"/>
                    <a:pt x="370" y="223"/>
                  </a:cubicBezTo>
                  <a:cubicBezTo>
                    <a:pt x="370" y="223"/>
                    <a:pt x="370" y="223"/>
                    <a:pt x="370" y="223"/>
                  </a:cubicBezTo>
                  <a:cubicBezTo>
                    <a:pt x="369" y="223"/>
                    <a:pt x="369" y="223"/>
                    <a:pt x="369" y="223"/>
                  </a:cubicBezTo>
                  <a:cubicBezTo>
                    <a:pt x="370" y="224"/>
                    <a:pt x="370" y="224"/>
                    <a:pt x="370" y="224"/>
                  </a:cubicBezTo>
                  <a:cubicBezTo>
                    <a:pt x="370" y="225"/>
                    <a:pt x="370" y="225"/>
                    <a:pt x="370" y="225"/>
                  </a:cubicBezTo>
                  <a:cubicBezTo>
                    <a:pt x="370" y="225"/>
                    <a:pt x="370" y="225"/>
                    <a:pt x="370" y="225"/>
                  </a:cubicBezTo>
                  <a:cubicBezTo>
                    <a:pt x="369" y="225"/>
                    <a:pt x="369" y="225"/>
                    <a:pt x="369" y="225"/>
                  </a:cubicBezTo>
                  <a:cubicBezTo>
                    <a:pt x="368" y="225"/>
                    <a:pt x="368" y="225"/>
                    <a:pt x="368" y="225"/>
                  </a:cubicBezTo>
                  <a:cubicBezTo>
                    <a:pt x="369" y="226"/>
                    <a:pt x="369" y="226"/>
                    <a:pt x="369" y="226"/>
                  </a:cubicBezTo>
                  <a:cubicBezTo>
                    <a:pt x="370" y="226"/>
                    <a:pt x="370" y="226"/>
                    <a:pt x="370" y="226"/>
                  </a:cubicBezTo>
                  <a:cubicBezTo>
                    <a:pt x="371" y="227"/>
                    <a:pt x="371" y="227"/>
                    <a:pt x="371" y="227"/>
                  </a:cubicBezTo>
                  <a:cubicBezTo>
                    <a:pt x="370" y="228"/>
                    <a:pt x="370" y="228"/>
                    <a:pt x="370" y="228"/>
                  </a:cubicBezTo>
                  <a:cubicBezTo>
                    <a:pt x="370" y="229"/>
                    <a:pt x="370" y="229"/>
                    <a:pt x="370" y="229"/>
                  </a:cubicBezTo>
                  <a:cubicBezTo>
                    <a:pt x="369" y="229"/>
                    <a:pt x="369" y="229"/>
                    <a:pt x="369" y="229"/>
                  </a:cubicBezTo>
                  <a:cubicBezTo>
                    <a:pt x="369" y="228"/>
                    <a:pt x="369" y="228"/>
                    <a:pt x="369" y="228"/>
                  </a:cubicBezTo>
                  <a:cubicBezTo>
                    <a:pt x="368" y="228"/>
                    <a:pt x="368" y="228"/>
                    <a:pt x="368" y="228"/>
                  </a:cubicBezTo>
                  <a:cubicBezTo>
                    <a:pt x="367" y="230"/>
                    <a:pt x="367" y="230"/>
                    <a:pt x="367" y="230"/>
                  </a:cubicBezTo>
                  <a:cubicBezTo>
                    <a:pt x="366" y="231"/>
                    <a:pt x="366" y="231"/>
                    <a:pt x="366" y="231"/>
                  </a:cubicBezTo>
                  <a:cubicBezTo>
                    <a:pt x="365" y="230"/>
                    <a:pt x="365" y="230"/>
                    <a:pt x="365" y="230"/>
                  </a:cubicBezTo>
                  <a:cubicBezTo>
                    <a:pt x="366" y="231"/>
                    <a:pt x="366" y="231"/>
                    <a:pt x="366" y="231"/>
                  </a:cubicBezTo>
                  <a:cubicBezTo>
                    <a:pt x="366" y="231"/>
                    <a:pt x="366" y="231"/>
                    <a:pt x="366" y="231"/>
                  </a:cubicBezTo>
                  <a:cubicBezTo>
                    <a:pt x="366" y="232"/>
                    <a:pt x="366" y="232"/>
                    <a:pt x="366" y="232"/>
                  </a:cubicBezTo>
                  <a:cubicBezTo>
                    <a:pt x="366" y="233"/>
                    <a:pt x="366" y="233"/>
                    <a:pt x="366" y="233"/>
                  </a:cubicBezTo>
                  <a:cubicBezTo>
                    <a:pt x="366" y="233"/>
                    <a:pt x="366" y="233"/>
                    <a:pt x="366" y="233"/>
                  </a:cubicBezTo>
                  <a:cubicBezTo>
                    <a:pt x="366" y="234"/>
                    <a:pt x="366" y="234"/>
                    <a:pt x="366" y="234"/>
                  </a:cubicBezTo>
                  <a:cubicBezTo>
                    <a:pt x="366" y="235"/>
                    <a:pt x="366" y="235"/>
                    <a:pt x="366" y="235"/>
                  </a:cubicBezTo>
                  <a:cubicBezTo>
                    <a:pt x="366" y="236"/>
                    <a:pt x="366" y="236"/>
                    <a:pt x="366" y="236"/>
                  </a:cubicBezTo>
                  <a:cubicBezTo>
                    <a:pt x="365" y="236"/>
                    <a:pt x="365" y="236"/>
                    <a:pt x="365" y="236"/>
                  </a:cubicBezTo>
                  <a:cubicBezTo>
                    <a:pt x="364" y="235"/>
                    <a:pt x="364" y="235"/>
                    <a:pt x="364" y="235"/>
                  </a:cubicBezTo>
                  <a:cubicBezTo>
                    <a:pt x="364" y="236"/>
                    <a:pt x="364" y="236"/>
                    <a:pt x="364" y="236"/>
                  </a:cubicBezTo>
                  <a:cubicBezTo>
                    <a:pt x="365" y="236"/>
                    <a:pt x="365" y="236"/>
                    <a:pt x="365" y="236"/>
                  </a:cubicBezTo>
                  <a:cubicBezTo>
                    <a:pt x="365" y="238"/>
                    <a:pt x="365" y="238"/>
                    <a:pt x="365" y="238"/>
                  </a:cubicBezTo>
                  <a:cubicBezTo>
                    <a:pt x="364" y="237"/>
                    <a:pt x="364" y="237"/>
                    <a:pt x="364" y="237"/>
                  </a:cubicBezTo>
                  <a:cubicBezTo>
                    <a:pt x="364" y="238"/>
                    <a:pt x="364" y="238"/>
                    <a:pt x="364" y="238"/>
                  </a:cubicBezTo>
                  <a:cubicBezTo>
                    <a:pt x="362" y="240"/>
                    <a:pt x="362" y="240"/>
                    <a:pt x="362" y="240"/>
                  </a:cubicBezTo>
                  <a:cubicBezTo>
                    <a:pt x="361" y="240"/>
                    <a:pt x="361" y="240"/>
                    <a:pt x="361" y="240"/>
                  </a:cubicBezTo>
                  <a:cubicBezTo>
                    <a:pt x="362" y="239"/>
                    <a:pt x="362" y="239"/>
                    <a:pt x="362" y="239"/>
                  </a:cubicBezTo>
                  <a:cubicBezTo>
                    <a:pt x="361" y="239"/>
                    <a:pt x="361" y="239"/>
                    <a:pt x="361" y="239"/>
                  </a:cubicBezTo>
                  <a:cubicBezTo>
                    <a:pt x="361" y="239"/>
                    <a:pt x="361" y="239"/>
                    <a:pt x="361" y="239"/>
                  </a:cubicBezTo>
                  <a:cubicBezTo>
                    <a:pt x="360" y="240"/>
                    <a:pt x="360" y="240"/>
                    <a:pt x="360" y="240"/>
                  </a:cubicBezTo>
                  <a:cubicBezTo>
                    <a:pt x="360" y="239"/>
                    <a:pt x="360" y="239"/>
                    <a:pt x="360" y="239"/>
                  </a:cubicBezTo>
                  <a:cubicBezTo>
                    <a:pt x="360" y="240"/>
                    <a:pt x="360" y="240"/>
                    <a:pt x="360" y="240"/>
                  </a:cubicBezTo>
                  <a:cubicBezTo>
                    <a:pt x="359" y="241"/>
                    <a:pt x="359" y="241"/>
                    <a:pt x="359" y="241"/>
                  </a:cubicBezTo>
                  <a:cubicBezTo>
                    <a:pt x="360" y="241"/>
                    <a:pt x="360" y="241"/>
                    <a:pt x="360" y="241"/>
                  </a:cubicBezTo>
                  <a:cubicBezTo>
                    <a:pt x="361" y="242"/>
                    <a:pt x="361" y="242"/>
                    <a:pt x="361" y="242"/>
                  </a:cubicBezTo>
                  <a:cubicBezTo>
                    <a:pt x="360" y="242"/>
                    <a:pt x="360" y="242"/>
                    <a:pt x="360" y="242"/>
                  </a:cubicBezTo>
                  <a:cubicBezTo>
                    <a:pt x="361" y="243"/>
                    <a:pt x="361" y="243"/>
                    <a:pt x="361" y="243"/>
                  </a:cubicBezTo>
                  <a:cubicBezTo>
                    <a:pt x="362" y="243"/>
                    <a:pt x="362" y="243"/>
                    <a:pt x="362" y="243"/>
                  </a:cubicBezTo>
                  <a:cubicBezTo>
                    <a:pt x="363" y="243"/>
                    <a:pt x="363" y="243"/>
                    <a:pt x="363" y="243"/>
                  </a:cubicBezTo>
                  <a:cubicBezTo>
                    <a:pt x="361" y="244"/>
                    <a:pt x="361" y="244"/>
                    <a:pt x="361" y="244"/>
                  </a:cubicBezTo>
                  <a:cubicBezTo>
                    <a:pt x="359" y="245"/>
                    <a:pt x="359" y="245"/>
                    <a:pt x="359" y="245"/>
                  </a:cubicBezTo>
                  <a:cubicBezTo>
                    <a:pt x="359" y="246"/>
                    <a:pt x="359" y="246"/>
                    <a:pt x="359" y="246"/>
                  </a:cubicBezTo>
                  <a:cubicBezTo>
                    <a:pt x="360" y="246"/>
                    <a:pt x="360" y="246"/>
                    <a:pt x="360" y="246"/>
                  </a:cubicBezTo>
                  <a:cubicBezTo>
                    <a:pt x="361" y="246"/>
                    <a:pt x="361" y="246"/>
                    <a:pt x="361" y="246"/>
                  </a:cubicBezTo>
                  <a:cubicBezTo>
                    <a:pt x="361" y="246"/>
                    <a:pt x="361" y="246"/>
                    <a:pt x="361" y="246"/>
                  </a:cubicBezTo>
                  <a:cubicBezTo>
                    <a:pt x="360" y="247"/>
                    <a:pt x="360" y="247"/>
                    <a:pt x="360" y="247"/>
                  </a:cubicBezTo>
                  <a:cubicBezTo>
                    <a:pt x="361" y="248"/>
                    <a:pt x="361" y="248"/>
                    <a:pt x="361" y="248"/>
                  </a:cubicBezTo>
                  <a:cubicBezTo>
                    <a:pt x="361" y="249"/>
                    <a:pt x="361" y="249"/>
                    <a:pt x="361" y="249"/>
                  </a:cubicBezTo>
                  <a:cubicBezTo>
                    <a:pt x="360" y="249"/>
                    <a:pt x="360" y="249"/>
                    <a:pt x="360" y="249"/>
                  </a:cubicBezTo>
                  <a:cubicBezTo>
                    <a:pt x="360" y="250"/>
                    <a:pt x="360" y="250"/>
                    <a:pt x="360" y="250"/>
                  </a:cubicBezTo>
                  <a:cubicBezTo>
                    <a:pt x="361" y="250"/>
                    <a:pt x="361" y="250"/>
                    <a:pt x="361" y="250"/>
                  </a:cubicBezTo>
                  <a:cubicBezTo>
                    <a:pt x="361" y="250"/>
                    <a:pt x="361" y="250"/>
                    <a:pt x="361" y="250"/>
                  </a:cubicBezTo>
                  <a:cubicBezTo>
                    <a:pt x="361" y="252"/>
                    <a:pt x="361" y="252"/>
                    <a:pt x="361" y="252"/>
                  </a:cubicBezTo>
                  <a:cubicBezTo>
                    <a:pt x="361" y="251"/>
                    <a:pt x="361" y="251"/>
                    <a:pt x="361" y="251"/>
                  </a:cubicBezTo>
                  <a:cubicBezTo>
                    <a:pt x="360" y="251"/>
                    <a:pt x="360" y="251"/>
                    <a:pt x="360" y="251"/>
                  </a:cubicBezTo>
                  <a:cubicBezTo>
                    <a:pt x="360" y="250"/>
                    <a:pt x="360" y="250"/>
                    <a:pt x="360" y="250"/>
                  </a:cubicBezTo>
                  <a:cubicBezTo>
                    <a:pt x="359" y="249"/>
                    <a:pt x="359" y="249"/>
                    <a:pt x="359" y="249"/>
                  </a:cubicBezTo>
                  <a:cubicBezTo>
                    <a:pt x="359" y="250"/>
                    <a:pt x="359" y="250"/>
                    <a:pt x="359" y="250"/>
                  </a:cubicBezTo>
                  <a:cubicBezTo>
                    <a:pt x="358" y="250"/>
                    <a:pt x="358" y="250"/>
                    <a:pt x="358" y="250"/>
                  </a:cubicBezTo>
                  <a:cubicBezTo>
                    <a:pt x="358" y="251"/>
                    <a:pt x="358" y="251"/>
                    <a:pt x="358" y="251"/>
                  </a:cubicBezTo>
                  <a:cubicBezTo>
                    <a:pt x="359" y="252"/>
                    <a:pt x="359" y="252"/>
                    <a:pt x="359" y="252"/>
                  </a:cubicBezTo>
                  <a:cubicBezTo>
                    <a:pt x="359" y="253"/>
                    <a:pt x="359" y="253"/>
                    <a:pt x="359" y="253"/>
                  </a:cubicBezTo>
                  <a:cubicBezTo>
                    <a:pt x="358" y="252"/>
                    <a:pt x="358" y="252"/>
                    <a:pt x="358" y="252"/>
                  </a:cubicBezTo>
                  <a:cubicBezTo>
                    <a:pt x="358" y="252"/>
                    <a:pt x="358" y="252"/>
                    <a:pt x="358" y="252"/>
                  </a:cubicBezTo>
                  <a:cubicBezTo>
                    <a:pt x="357" y="252"/>
                    <a:pt x="357" y="252"/>
                    <a:pt x="357" y="252"/>
                  </a:cubicBezTo>
                  <a:cubicBezTo>
                    <a:pt x="356" y="252"/>
                    <a:pt x="356" y="252"/>
                    <a:pt x="356" y="252"/>
                  </a:cubicBezTo>
                  <a:cubicBezTo>
                    <a:pt x="357" y="252"/>
                    <a:pt x="357" y="252"/>
                    <a:pt x="357" y="252"/>
                  </a:cubicBezTo>
                  <a:cubicBezTo>
                    <a:pt x="357" y="253"/>
                    <a:pt x="357" y="253"/>
                    <a:pt x="357" y="253"/>
                  </a:cubicBezTo>
                  <a:cubicBezTo>
                    <a:pt x="358" y="253"/>
                    <a:pt x="358" y="253"/>
                    <a:pt x="358" y="253"/>
                  </a:cubicBezTo>
                  <a:cubicBezTo>
                    <a:pt x="358" y="254"/>
                    <a:pt x="358" y="254"/>
                    <a:pt x="358" y="254"/>
                  </a:cubicBezTo>
                  <a:cubicBezTo>
                    <a:pt x="358" y="255"/>
                    <a:pt x="358" y="255"/>
                    <a:pt x="358" y="255"/>
                  </a:cubicBezTo>
                  <a:cubicBezTo>
                    <a:pt x="356" y="254"/>
                    <a:pt x="356" y="254"/>
                    <a:pt x="356" y="254"/>
                  </a:cubicBezTo>
                  <a:cubicBezTo>
                    <a:pt x="356" y="255"/>
                    <a:pt x="356" y="255"/>
                    <a:pt x="356" y="255"/>
                  </a:cubicBezTo>
                  <a:cubicBezTo>
                    <a:pt x="356" y="255"/>
                    <a:pt x="356" y="255"/>
                    <a:pt x="356" y="255"/>
                  </a:cubicBezTo>
                  <a:cubicBezTo>
                    <a:pt x="358" y="256"/>
                    <a:pt x="358" y="256"/>
                    <a:pt x="358" y="256"/>
                  </a:cubicBezTo>
                  <a:cubicBezTo>
                    <a:pt x="357" y="257"/>
                    <a:pt x="357" y="257"/>
                    <a:pt x="357" y="257"/>
                  </a:cubicBezTo>
                  <a:cubicBezTo>
                    <a:pt x="355" y="256"/>
                    <a:pt x="355" y="256"/>
                    <a:pt x="355" y="256"/>
                  </a:cubicBezTo>
                  <a:cubicBezTo>
                    <a:pt x="355" y="256"/>
                    <a:pt x="355" y="256"/>
                    <a:pt x="355" y="256"/>
                  </a:cubicBezTo>
                  <a:cubicBezTo>
                    <a:pt x="354" y="256"/>
                    <a:pt x="354" y="256"/>
                    <a:pt x="354" y="256"/>
                  </a:cubicBezTo>
                  <a:cubicBezTo>
                    <a:pt x="353" y="257"/>
                    <a:pt x="353" y="257"/>
                    <a:pt x="353" y="257"/>
                  </a:cubicBezTo>
                  <a:cubicBezTo>
                    <a:pt x="351" y="257"/>
                    <a:pt x="351" y="257"/>
                    <a:pt x="351" y="257"/>
                  </a:cubicBezTo>
                  <a:cubicBezTo>
                    <a:pt x="353" y="259"/>
                    <a:pt x="353" y="259"/>
                    <a:pt x="353" y="259"/>
                  </a:cubicBezTo>
                  <a:cubicBezTo>
                    <a:pt x="354" y="258"/>
                    <a:pt x="354" y="258"/>
                    <a:pt x="354" y="258"/>
                  </a:cubicBezTo>
                  <a:cubicBezTo>
                    <a:pt x="355" y="258"/>
                    <a:pt x="355" y="258"/>
                    <a:pt x="355" y="258"/>
                  </a:cubicBezTo>
                  <a:cubicBezTo>
                    <a:pt x="354" y="259"/>
                    <a:pt x="354" y="259"/>
                    <a:pt x="354" y="259"/>
                  </a:cubicBezTo>
                  <a:cubicBezTo>
                    <a:pt x="354" y="260"/>
                    <a:pt x="354" y="260"/>
                    <a:pt x="354" y="260"/>
                  </a:cubicBezTo>
                  <a:cubicBezTo>
                    <a:pt x="353" y="261"/>
                    <a:pt x="353" y="261"/>
                    <a:pt x="353" y="261"/>
                  </a:cubicBezTo>
                  <a:cubicBezTo>
                    <a:pt x="353" y="260"/>
                    <a:pt x="353" y="260"/>
                    <a:pt x="353" y="260"/>
                  </a:cubicBezTo>
                  <a:cubicBezTo>
                    <a:pt x="352" y="261"/>
                    <a:pt x="352" y="261"/>
                    <a:pt x="352" y="261"/>
                  </a:cubicBezTo>
                  <a:cubicBezTo>
                    <a:pt x="351" y="261"/>
                    <a:pt x="351" y="261"/>
                    <a:pt x="351" y="261"/>
                  </a:cubicBezTo>
                  <a:cubicBezTo>
                    <a:pt x="351" y="261"/>
                    <a:pt x="351" y="261"/>
                    <a:pt x="351" y="261"/>
                  </a:cubicBezTo>
                  <a:cubicBezTo>
                    <a:pt x="351" y="261"/>
                    <a:pt x="351" y="261"/>
                    <a:pt x="351" y="261"/>
                  </a:cubicBezTo>
                  <a:cubicBezTo>
                    <a:pt x="351" y="262"/>
                    <a:pt x="351" y="262"/>
                    <a:pt x="351" y="262"/>
                  </a:cubicBezTo>
                  <a:cubicBezTo>
                    <a:pt x="350" y="262"/>
                    <a:pt x="350" y="262"/>
                    <a:pt x="350" y="262"/>
                  </a:cubicBezTo>
                  <a:cubicBezTo>
                    <a:pt x="350" y="263"/>
                    <a:pt x="350" y="263"/>
                    <a:pt x="350" y="263"/>
                  </a:cubicBezTo>
                  <a:cubicBezTo>
                    <a:pt x="349" y="263"/>
                    <a:pt x="349" y="263"/>
                    <a:pt x="349" y="263"/>
                  </a:cubicBezTo>
                  <a:cubicBezTo>
                    <a:pt x="348" y="263"/>
                    <a:pt x="348" y="263"/>
                    <a:pt x="348" y="263"/>
                  </a:cubicBezTo>
                  <a:cubicBezTo>
                    <a:pt x="347" y="263"/>
                    <a:pt x="347" y="263"/>
                    <a:pt x="347" y="263"/>
                  </a:cubicBezTo>
                  <a:cubicBezTo>
                    <a:pt x="346" y="264"/>
                    <a:pt x="346" y="264"/>
                    <a:pt x="346" y="264"/>
                  </a:cubicBezTo>
                  <a:cubicBezTo>
                    <a:pt x="346" y="264"/>
                    <a:pt x="346" y="264"/>
                    <a:pt x="346" y="264"/>
                  </a:cubicBezTo>
                  <a:cubicBezTo>
                    <a:pt x="346" y="265"/>
                    <a:pt x="346" y="265"/>
                    <a:pt x="346" y="265"/>
                  </a:cubicBezTo>
                  <a:cubicBezTo>
                    <a:pt x="346" y="266"/>
                    <a:pt x="346" y="266"/>
                    <a:pt x="346" y="266"/>
                  </a:cubicBezTo>
                  <a:cubicBezTo>
                    <a:pt x="345" y="267"/>
                    <a:pt x="345" y="267"/>
                    <a:pt x="345" y="267"/>
                  </a:cubicBezTo>
                  <a:cubicBezTo>
                    <a:pt x="346" y="268"/>
                    <a:pt x="346" y="268"/>
                    <a:pt x="346" y="268"/>
                  </a:cubicBezTo>
                  <a:cubicBezTo>
                    <a:pt x="345" y="268"/>
                    <a:pt x="345" y="268"/>
                    <a:pt x="345" y="268"/>
                  </a:cubicBezTo>
                  <a:cubicBezTo>
                    <a:pt x="344" y="268"/>
                    <a:pt x="344" y="268"/>
                    <a:pt x="344" y="268"/>
                  </a:cubicBezTo>
                  <a:cubicBezTo>
                    <a:pt x="344" y="269"/>
                    <a:pt x="344" y="269"/>
                    <a:pt x="344" y="269"/>
                  </a:cubicBezTo>
                  <a:cubicBezTo>
                    <a:pt x="344" y="268"/>
                    <a:pt x="344" y="268"/>
                    <a:pt x="344" y="268"/>
                  </a:cubicBezTo>
                  <a:cubicBezTo>
                    <a:pt x="343" y="268"/>
                    <a:pt x="343" y="268"/>
                    <a:pt x="343" y="268"/>
                  </a:cubicBezTo>
                  <a:cubicBezTo>
                    <a:pt x="342" y="269"/>
                    <a:pt x="342" y="269"/>
                    <a:pt x="342" y="269"/>
                  </a:cubicBezTo>
                  <a:cubicBezTo>
                    <a:pt x="341" y="269"/>
                    <a:pt x="341" y="269"/>
                    <a:pt x="341" y="269"/>
                  </a:cubicBezTo>
                  <a:cubicBezTo>
                    <a:pt x="341" y="270"/>
                    <a:pt x="341" y="270"/>
                    <a:pt x="341" y="270"/>
                  </a:cubicBezTo>
                  <a:cubicBezTo>
                    <a:pt x="340" y="270"/>
                    <a:pt x="340" y="270"/>
                    <a:pt x="340" y="270"/>
                  </a:cubicBezTo>
                  <a:cubicBezTo>
                    <a:pt x="340" y="270"/>
                    <a:pt x="340" y="270"/>
                    <a:pt x="340" y="270"/>
                  </a:cubicBezTo>
                  <a:cubicBezTo>
                    <a:pt x="339" y="270"/>
                    <a:pt x="339" y="270"/>
                    <a:pt x="339" y="270"/>
                  </a:cubicBezTo>
                  <a:cubicBezTo>
                    <a:pt x="339" y="271"/>
                    <a:pt x="339" y="271"/>
                    <a:pt x="339" y="271"/>
                  </a:cubicBezTo>
                  <a:cubicBezTo>
                    <a:pt x="338" y="271"/>
                    <a:pt x="338" y="271"/>
                    <a:pt x="338" y="271"/>
                  </a:cubicBezTo>
                  <a:cubicBezTo>
                    <a:pt x="337" y="270"/>
                    <a:pt x="337" y="270"/>
                    <a:pt x="337" y="270"/>
                  </a:cubicBezTo>
                  <a:cubicBezTo>
                    <a:pt x="337" y="269"/>
                    <a:pt x="337" y="269"/>
                    <a:pt x="337" y="269"/>
                  </a:cubicBezTo>
                  <a:cubicBezTo>
                    <a:pt x="336" y="270"/>
                    <a:pt x="336" y="270"/>
                    <a:pt x="336" y="270"/>
                  </a:cubicBezTo>
                  <a:cubicBezTo>
                    <a:pt x="335" y="270"/>
                    <a:pt x="335" y="270"/>
                    <a:pt x="335" y="270"/>
                  </a:cubicBezTo>
                  <a:cubicBezTo>
                    <a:pt x="335" y="271"/>
                    <a:pt x="335" y="271"/>
                    <a:pt x="335" y="271"/>
                  </a:cubicBezTo>
                  <a:cubicBezTo>
                    <a:pt x="334" y="271"/>
                    <a:pt x="334" y="271"/>
                    <a:pt x="334" y="271"/>
                  </a:cubicBezTo>
                  <a:cubicBezTo>
                    <a:pt x="333" y="271"/>
                    <a:pt x="333" y="271"/>
                    <a:pt x="333" y="271"/>
                  </a:cubicBezTo>
                  <a:cubicBezTo>
                    <a:pt x="333" y="271"/>
                    <a:pt x="333" y="271"/>
                    <a:pt x="333" y="271"/>
                  </a:cubicBezTo>
                  <a:cubicBezTo>
                    <a:pt x="332" y="272"/>
                    <a:pt x="332" y="272"/>
                    <a:pt x="332" y="272"/>
                  </a:cubicBezTo>
                  <a:cubicBezTo>
                    <a:pt x="331" y="273"/>
                    <a:pt x="331" y="273"/>
                    <a:pt x="331" y="273"/>
                  </a:cubicBezTo>
                  <a:cubicBezTo>
                    <a:pt x="329" y="274"/>
                    <a:pt x="329" y="274"/>
                    <a:pt x="329" y="274"/>
                  </a:cubicBezTo>
                  <a:cubicBezTo>
                    <a:pt x="329" y="273"/>
                    <a:pt x="329" y="273"/>
                    <a:pt x="329" y="273"/>
                  </a:cubicBezTo>
                  <a:cubicBezTo>
                    <a:pt x="330" y="273"/>
                    <a:pt x="330" y="273"/>
                    <a:pt x="330" y="273"/>
                  </a:cubicBezTo>
                  <a:cubicBezTo>
                    <a:pt x="330" y="272"/>
                    <a:pt x="330" y="272"/>
                    <a:pt x="330" y="272"/>
                  </a:cubicBezTo>
                  <a:cubicBezTo>
                    <a:pt x="330" y="272"/>
                    <a:pt x="330" y="272"/>
                    <a:pt x="330" y="272"/>
                  </a:cubicBezTo>
                  <a:cubicBezTo>
                    <a:pt x="328" y="271"/>
                    <a:pt x="328" y="271"/>
                    <a:pt x="328" y="271"/>
                  </a:cubicBezTo>
                  <a:cubicBezTo>
                    <a:pt x="328" y="270"/>
                    <a:pt x="328" y="270"/>
                    <a:pt x="328" y="270"/>
                  </a:cubicBezTo>
                  <a:cubicBezTo>
                    <a:pt x="327" y="270"/>
                    <a:pt x="327" y="270"/>
                    <a:pt x="327" y="270"/>
                  </a:cubicBezTo>
                  <a:cubicBezTo>
                    <a:pt x="326" y="269"/>
                    <a:pt x="326" y="269"/>
                    <a:pt x="326" y="269"/>
                  </a:cubicBezTo>
                  <a:cubicBezTo>
                    <a:pt x="326" y="270"/>
                    <a:pt x="326" y="270"/>
                    <a:pt x="326" y="270"/>
                  </a:cubicBezTo>
                  <a:cubicBezTo>
                    <a:pt x="326" y="271"/>
                    <a:pt x="326" y="271"/>
                    <a:pt x="326" y="271"/>
                  </a:cubicBezTo>
                  <a:cubicBezTo>
                    <a:pt x="326" y="272"/>
                    <a:pt x="326" y="272"/>
                    <a:pt x="326" y="272"/>
                  </a:cubicBezTo>
                  <a:cubicBezTo>
                    <a:pt x="327" y="273"/>
                    <a:pt x="327" y="273"/>
                    <a:pt x="327" y="273"/>
                  </a:cubicBezTo>
                  <a:cubicBezTo>
                    <a:pt x="326" y="274"/>
                    <a:pt x="326" y="274"/>
                    <a:pt x="326" y="274"/>
                  </a:cubicBezTo>
                  <a:cubicBezTo>
                    <a:pt x="325" y="275"/>
                    <a:pt x="325" y="275"/>
                    <a:pt x="325" y="275"/>
                  </a:cubicBezTo>
                  <a:cubicBezTo>
                    <a:pt x="325" y="275"/>
                    <a:pt x="325" y="275"/>
                    <a:pt x="325" y="275"/>
                  </a:cubicBezTo>
                  <a:cubicBezTo>
                    <a:pt x="324" y="275"/>
                    <a:pt x="324" y="275"/>
                    <a:pt x="324" y="275"/>
                  </a:cubicBezTo>
                  <a:cubicBezTo>
                    <a:pt x="324" y="274"/>
                    <a:pt x="324" y="274"/>
                    <a:pt x="324" y="274"/>
                  </a:cubicBezTo>
                  <a:cubicBezTo>
                    <a:pt x="324" y="275"/>
                    <a:pt x="324" y="275"/>
                    <a:pt x="324" y="275"/>
                  </a:cubicBezTo>
                  <a:cubicBezTo>
                    <a:pt x="323" y="276"/>
                    <a:pt x="323" y="276"/>
                    <a:pt x="323" y="276"/>
                  </a:cubicBezTo>
                  <a:cubicBezTo>
                    <a:pt x="322" y="277"/>
                    <a:pt x="322" y="277"/>
                    <a:pt x="322" y="277"/>
                  </a:cubicBezTo>
                  <a:cubicBezTo>
                    <a:pt x="320" y="278"/>
                    <a:pt x="320" y="278"/>
                    <a:pt x="320" y="278"/>
                  </a:cubicBezTo>
                  <a:cubicBezTo>
                    <a:pt x="319" y="278"/>
                    <a:pt x="319" y="278"/>
                    <a:pt x="319" y="278"/>
                  </a:cubicBezTo>
                  <a:cubicBezTo>
                    <a:pt x="318" y="278"/>
                    <a:pt x="318" y="278"/>
                    <a:pt x="318" y="278"/>
                  </a:cubicBezTo>
                  <a:cubicBezTo>
                    <a:pt x="317" y="278"/>
                    <a:pt x="317" y="278"/>
                    <a:pt x="317" y="278"/>
                  </a:cubicBezTo>
                  <a:cubicBezTo>
                    <a:pt x="316" y="278"/>
                    <a:pt x="316" y="278"/>
                    <a:pt x="316" y="278"/>
                  </a:cubicBezTo>
                  <a:cubicBezTo>
                    <a:pt x="316" y="279"/>
                    <a:pt x="316" y="279"/>
                    <a:pt x="316" y="279"/>
                  </a:cubicBezTo>
                  <a:cubicBezTo>
                    <a:pt x="315" y="280"/>
                    <a:pt x="315" y="280"/>
                    <a:pt x="315" y="280"/>
                  </a:cubicBezTo>
                  <a:cubicBezTo>
                    <a:pt x="314" y="280"/>
                    <a:pt x="314" y="280"/>
                    <a:pt x="314" y="280"/>
                  </a:cubicBezTo>
                  <a:cubicBezTo>
                    <a:pt x="313" y="280"/>
                    <a:pt x="313" y="280"/>
                    <a:pt x="313" y="280"/>
                  </a:cubicBezTo>
                  <a:cubicBezTo>
                    <a:pt x="312" y="280"/>
                    <a:pt x="312" y="280"/>
                    <a:pt x="312" y="280"/>
                  </a:cubicBezTo>
                  <a:cubicBezTo>
                    <a:pt x="311" y="281"/>
                    <a:pt x="311" y="281"/>
                    <a:pt x="311" y="281"/>
                  </a:cubicBezTo>
                  <a:cubicBezTo>
                    <a:pt x="311" y="281"/>
                    <a:pt x="311" y="281"/>
                    <a:pt x="311" y="281"/>
                  </a:cubicBezTo>
                  <a:cubicBezTo>
                    <a:pt x="310" y="281"/>
                    <a:pt x="310" y="281"/>
                    <a:pt x="310" y="281"/>
                  </a:cubicBezTo>
                  <a:cubicBezTo>
                    <a:pt x="311" y="281"/>
                    <a:pt x="311" y="281"/>
                    <a:pt x="311" y="281"/>
                  </a:cubicBezTo>
                  <a:cubicBezTo>
                    <a:pt x="310" y="281"/>
                    <a:pt x="310" y="281"/>
                    <a:pt x="310" y="281"/>
                  </a:cubicBezTo>
                  <a:cubicBezTo>
                    <a:pt x="310" y="281"/>
                    <a:pt x="310" y="281"/>
                    <a:pt x="310" y="281"/>
                  </a:cubicBezTo>
                  <a:cubicBezTo>
                    <a:pt x="310" y="280"/>
                    <a:pt x="310" y="280"/>
                    <a:pt x="310" y="280"/>
                  </a:cubicBezTo>
                  <a:cubicBezTo>
                    <a:pt x="310" y="280"/>
                    <a:pt x="310" y="280"/>
                    <a:pt x="310" y="280"/>
                  </a:cubicBezTo>
                  <a:cubicBezTo>
                    <a:pt x="309" y="280"/>
                    <a:pt x="309" y="280"/>
                    <a:pt x="309" y="280"/>
                  </a:cubicBezTo>
                  <a:cubicBezTo>
                    <a:pt x="309" y="280"/>
                    <a:pt x="309" y="280"/>
                    <a:pt x="309" y="280"/>
                  </a:cubicBezTo>
                  <a:cubicBezTo>
                    <a:pt x="309" y="280"/>
                    <a:pt x="309" y="280"/>
                    <a:pt x="309" y="280"/>
                  </a:cubicBezTo>
                  <a:cubicBezTo>
                    <a:pt x="309" y="280"/>
                    <a:pt x="309" y="280"/>
                    <a:pt x="309" y="280"/>
                  </a:cubicBezTo>
                  <a:cubicBezTo>
                    <a:pt x="309" y="281"/>
                    <a:pt x="309" y="281"/>
                    <a:pt x="309" y="281"/>
                  </a:cubicBezTo>
                  <a:cubicBezTo>
                    <a:pt x="309" y="282"/>
                    <a:pt x="309" y="282"/>
                    <a:pt x="309" y="282"/>
                  </a:cubicBezTo>
                  <a:cubicBezTo>
                    <a:pt x="308" y="282"/>
                    <a:pt x="308" y="282"/>
                    <a:pt x="308" y="282"/>
                  </a:cubicBezTo>
                  <a:cubicBezTo>
                    <a:pt x="307" y="283"/>
                    <a:pt x="307" y="283"/>
                    <a:pt x="307" y="283"/>
                  </a:cubicBezTo>
                  <a:cubicBezTo>
                    <a:pt x="308" y="284"/>
                    <a:pt x="308" y="284"/>
                    <a:pt x="308" y="284"/>
                  </a:cubicBezTo>
                  <a:cubicBezTo>
                    <a:pt x="309" y="284"/>
                    <a:pt x="309" y="284"/>
                    <a:pt x="309" y="284"/>
                  </a:cubicBezTo>
                  <a:cubicBezTo>
                    <a:pt x="309" y="285"/>
                    <a:pt x="309" y="285"/>
                    <a:pt x="309" y="285"/>
                  </a:cubicBezTo>
                  <a:cubicBezTo>
                    <a:pt x="309" y="286"/>
                    <a:pt x="309" y="286"/>
                    <a:pt x="309" y="286"/>
                  </a:cubicBezTo>
                  <a:cubicBezTo>
                    <a:pt x="310" y="286"/>
                    <a:pt x="310" y="286"/>
                    <a:pt x="310" y="286"/>
                  </a:cubicBezTo>
                  <a:cubicBezTo>
                    <a:pt x="310" y="286"/>
                    <a:pt x="310" y="286"/>
                    <a:pt x="310" y="286"/>
                  </a:cubicBezTo>
                  <a:cubicBezTo>
                    <a:pt x="309" y="288"/>
                    <a:pt x="309" y="288"/>
                    <a:pt x="309" y="288"/>
                  </a:cubicBezTo>
                  <a:cubicBezTo>
                    <a:pt x="308" y="288"/>
                    <a:pt x="308" y="288"/>
                    <a:pt x="308" y="288"/>
                  </a:cubicBezTo>
                  <a:cubicBezTo>
                    <a:pt x="308" y="287"/>
                    <a:pt x="308" y="287"/>
                    <a:pt x="308" y="287"/>
                  </a:cubicBezTo>
                  <a:cubicBezTo>
                    <a:pt x="307" y="287"/>
                    <a:pt x="307" y="287"/>
                    <a:pt x="307" y="287"/>
                  </a:cubicBezTo>
                  <a:cubicBezTo>
                    <a:pt x="306" y="288"/>
                    <a:pt x="306" y="288"/>
                    <a:pt x="306" y="288"/>
                  </a:cubicBezTo>
                  <a:cubicBezTo>
                    <a:pt x="306" y="288"/>
                    <a:pt x="306" y="288"/>
                    <a:pt x="306" y="288"/>
                  </a:cubicBezTo>
                  <a:cubicBezTo>
                    <a:pt x="306" y="287"/>
                    <a:pt x="306" y="287"/>
                    <a:pt x="306" y="287"/>
                  </a:cubicBezTo>
                  <a:cubicBezTo>
                    <a:pt x="306" y="286"/>
                    <a:pt x="306" y="286"/>
                    <a:pt x="306" y="286"/>
                  </a:cubicBezTo>
                  <a:cubicBezTo>
                    <a:pt x="305" y="286"/>
                    <a:pt x="305" y="286"/>
                    <a:pt x="305" y="286"/>
                  </a:cubicBezTo>
                  <a:cubicBezTo>
                    <a:pt x="304" y="284"/>
                    <a:pt x="304" y="284"/>
                    <a:pt x="304" y="284"/>
                  </a:cubicBezTo>
                  <a:cubicBezTo>
                    <a:pt x="304" y="283"/>
                    <a:pt x="304" y="283"/>
                    <a:pt x="304" y="283"/>
                  </a:cubicBezTo>
                  <a:cubicBezTo>
                    <a:pt x="304" y="282"/>
                    <a:pt x="304" y="282"/>
                    <a:pt x="304" y="282"/>
                  </a:cubicBezTo>
                  <a:cubicBezTo>
                    <a:pt x="305" y="281"/>
                    <a:pt x="305" y="281"/>
                    <a:pt x="305" y="281"/>
                  </a:cubicBezTo>
                  <a:cubicBezTo>
                    <a:pt x="306" y="280"/>
                    <a:pt x="306" y="280"/>
                    <a:pt x="306" y="280"/>
                  </a:cubicBezTo>
                  <a:cubicBezTo>
                    <a:pt x="306" y="280"/>
                    <a:pt x="306" y="280"/>
                    <a:pt x="306" y="280"/>
                  </a:cubicBezTo>
                  <a:cubicBezTo>
                    <a:pt x="305" y="280"/>
                    <a:pt x="305" y="280"/>
                    <a:pt x="305" y="280"/>
                  </a:cubicBezTo>
                  <a:cubicBezTo>
                    <a:pt x="304" y="280"/>
                    <a:pt x="304" y="280"/>
                    <a:pt x="304" y="280"/>
                  </a:cubicBezTo>
                  <a:cubicBezTo>
                    <a:pt x="303" y="279"/>
                    <a:pt x="303" y="279"/>
                    <a:pt x="303" y="279"/>
                  </a:cubicBezTo>
                  <a:cubicBezTo>
                    <a:pt x="302" y="280"/>
                    <a:pt x="302" y="280"/>
                    <a:pt x="302" y="280"/>
                  </a:cubicBezTo>
                  <a:cubicBezTo>
                    <a:pt x="302" y="280"/>
                    <a:pt x="302" y="280"/>
                    <a:pt x="302" y="280"/>
                  </a:cubicBezTo>
                  <a:cubicBezTo>
                    <a:pt x="301" y="280"/>
                    <a:pt x="301" y="280"/>
                    <a:pt x="301" y="280"/>
                  </a:cubicBezTo>
                  <a:cubicBezTo>
                    <a:pt x="299" y="279"/>
                    <a:pt x="299" y="279"/>
                    <a:pt x="299" y="279"/>
                  </a:cubicBezTo>
                  <a:cubicBezTo>
                    <a:pt x="299" y="279"/>
                    <a:pt x="299" y="279"/>
                    <a:pt x="299" y="279"/>
                  </a:cubicBezTo>
                  <a:cubicBezTo>
                    <a:pt x="298" y="278"/>
                    <a:pt x="298" y="278"/>
                    <a:pt x="298" y="278"/>
                  </a:cubicBezTo>
                  <a:cubicBezTo>
                    <a:pt x="297" y="277"/>
                    <a:pt x="297" y="277"/>
                    <a:pt x="297" y="277"/>
                  </a:cubicBezTo>
                  <a:cubicBezTo>
                    <a:pt x="297" y="278"/>
                    <a:pt x="297" y="278"/>
                    <a:pt x="297" y="278"/>
                  </a:cubicBezTo>
                  <a:cubicBezTo>
                    <a:pt x="297" y="279"/>
                    <a:pt x="297" y="279"/>
                    <a:pt x="297" y="279"/>
                  </a:cubicBezTo>
                  <a:cubicBezTo>
                    <a:pt x="296" y="279"/>
                    <a:pt x="296" y="279"/>
                    <a:pt x="296" y="279"/>
                  </a:cubicBezTo>
                  <a:cubicBezTo>
                    <a:pt x="295" y="279"/>
                    <a:pt x="295" y="279"/>
                    <a:pt x="295" y="279"/>
                  </a:cubicBezTo>
                  <a:cubicBezTo>
                    <a:pt x="295" y="279"/>
                    <a:pt x="295" y="279"/>
                    <a:pt x="295" y="279"/>
                  </a:cubicBezTo>
                  <a:cubicBezTo>
                    <a:pt x="294" y="279"/>
                    <a:pt x="294" y="279"/>
                    <a:pt x="294" y="279"/>
                  </a:cubicBezTo>
                  <a:cubicBezTo>
                    <a:pt x="294" y="279"/>
                    <a:pt x="294" y="279"/>
                    <a:pt x="294" y="279"/>
                  </a:cubicBezTo>
                  <a:cubicBezTo>
                    <a:pt x="294" y="279"/>
                    <a:pt x="294" y="279"/>
                    <a:pt x="294" y="279"/>
                  </a:cubicBezTo>
                  <a:cubicBezTo>
                    <a:pt x="293" y="279"/>
                    <a:pt x="293" y="279"/>
                    <a:pt x="293" y="279"/>
                  </a:cubicBezTo>
                  <a:cubicBezTo>
                    <a:pt x="287" y="280"/>
                    <a:pt x="287" y="280"/>
                    <a:pt x="287" y="280"/>
                  </a:cubicBezTo>
                  <a:cubicBezTo>
                    <a:pt x="274" y="274"/>
                    <a:pt x="274" y="274"/>
                    <a:pt x="274" y="274"/>
                  </a:cubicBezTo>
                  <a:cubicBezTo>
                    <a:pt x="252" y="285"/>
                    <a:pt x="252" y="285"/>
                    <a:pt x="252" y="285"/>
                  </a:cubicBezTo>
                  <a:cubicBezTo>
                    <a:pt x="236" y="280"/>
                    <a:pt x="236" y="280"/>
                    <a:pt x="236" y="280"/>
                  </a:cubicBezTo>
                  <a:cubicBezTo>
                    <a:pt x="199" y="253"/>
                    <a:pt x="199" y="253"/>
                    <a:pt x="199" y="253"/>
                  </a:cubicBezTo>
                  <a:cubicBezTo>
                    <a:pt x="121" y="246"/>
                    <a:pt x="121" y="246"/>
                    <a:pt x="121" y="246"/>
                  </a:cubicBezTo>
                  <a:cubicBezTo>
                    <a:pt x="80" y="207"/>
                    <a:pt x="80" y="207"/>
                    <a:pt x="80" y="207"/>
                  </a:cubicBezTo>
                  <a:cubicBezTo>
                    <a:pt x="0" y="173"/>
                    <a:pt x="0" y="173"/>
                    <a:pt x="0" y="173"/>
                  </a:cubicBezTo>
                  <a:cubicBezTo>
                    <a:pt x="7" y="106"/>
                    <a:pt x="7" y="106"/>
                    <a:pt x="7" y="106"/>
                  </a:cubicBezTo>
                  <a:cubicBezTo>
                    <a:pt x="59" y="78"/>
                    <a:pt x="59" y="78"/>
                    <a:pt x="59" y="78"/>
                  </a:cubicBezTo>
                  <a:cubicBezTo>
                    <a:pt x="119" y="65"/>
                    <a:pt x="119" y="65"/>
                    <a:pt x="119" y="65"/>
                  </a:cubicBezTo>
                  <a:cubicBezTo>
                    <a:pt x="124" y="64"/>
                    <a:pt x="124" y="64"/>
                    <a:pt x="124" y="64"/>
                  </a:cubicBezTo>
                  <a:close/>
                  <a:moveTo>
                    <a:pt x="348" y="265"/>
                  </a:moveTo>
                  <a:cubicBezTo>
                    <a:pt x="349" y="265"/>
                    <a:pt x="349" y="265"/>
                    <a:pt x="349" y="265"/>
                  </a:cubicBezTo>
                  <a:cubicBezTo>
                    <a:pt x="350" y="265"/>
                    <a:pt x="350" y="265"/>
                    <a:pt x="350" y="265"/>
                  </a:cubicBezTo>
                  <a:cubicBezTo>
                    <a:pt x="350" y="265"/>
                    <a:pt x="350" y="265"/>
                    <a:pt x="350" y="265"/>
                  </a:cubicBezTo>
                  <a:cubicBezTo>
                    <a:pt x="349" y="264"/>
                    <a:pt x="349" y="264"/>
                    <a:pt x="349" y="264"/>
                  </a:cubicBezTo>
                  <a:cubicBezTo>
                    <a:pt x="348" y="265"/>
                    <a:pt x="348" y="265"/>
                    <a:pt x="348" y="265"/>
                  </a:cubicBezTo>
                  <a:close/>
                  <a:moveTo>
                    <a:pt x="362" y="249"/>
                  </a:moveTo>
                  <a:cubicBezTo>
                    <a:pt x="362" y="250"/>
                    <a:pt x="362" y="250"/>
                    <a:pt x="362" y="250"/>
                  </a:cubicBezTo>
                  <a:cubicBezTo>
                    <a:pt x="363" y="250"/>
                    <a:pt x="363" y="250"/>
                    <a:pt x="363" y="250"/>
                  </a:cubicBezTo>
                  <a:cubicBezTo>
                    <a:pt x="363" y="249"/>
                    <a:pt x="363" y="249"/>
                    <a:pt x="363" y="249"/>
                  </a:cubicBezTo>
                  <a:cubicBezTo>
                    <a:pt x="362" y="248"/>
                    <a:pt x="362" y="248"/>
                    <a:pt x="362" y="248"/>
                  </a:cubicBezTo>
                  <a:cubicBezTo>
                    <a:pt x="362" y="249"/>
                    <a:pt x="362" y="249"/>
                    <a:pt x="362" y="249"/>
                  </a:cubicBezTo>
                  <a:close/>
                  <a:moveTo>
                    <a:pt x="371" y="212"/>
                  </a:moveTo>
                  <a:cubicBezTo>
                    <a:pt x="372" y="213"/>
                    <a:pt x="372" y="213"/>
                    <a:pt x="372" y="213"/>
                  </a:cubicBezTo>
                  <a:cubicBezTo>
                    <a:pt x="373" y="214"/>
                    <a:pt x="373" y="214"/>
                    <a:pt x="373" y="214"/>
                  </a:cubicBezTo>
                  <a:cubicBezTo>
                    <a:pt x="374" y="214"/>
                    <a:pt x="374" y="214"/>
                    <a:pt x="374" y="214"/>
                  </a:cubicBezTo>
                  <a:cubicBezTo>
                    <a:pt x="374" y="213"/>
                    <a:pt x="374" y="213"/>
                    <a:pt x="374" y="213"/>
                  </a:cubicBezTo>
                  <a:cubicBezTo>
                    <a:pt x="373" y="212"/>
                    <a:pt x="373" y="212"/>
                    <a:pt x="373" y="212"/>
                  </a:cubicBezTo>
                  <a:cubicBezTo>
                    <a:pt x="372" y="213"/>
                    <a:pt x="372" y="213"/>
                    <a:pt x="372" y="213"/>
                  </a:cubicBezTo>
                  <a:cubicBezTo>
                    <a:pt x="371" y="212"/>
                    <a:pt x="371" y="212"/>
                    <a:pt x="371" y="212"/>
                  </a:cubicBezTo>
                  <a:close/>
                  <a:moveTo>
                    <a:pt x="365" y="200"/>
                  </a:moveTo>
                  <a:cubicBezTo>
                    <a:pt x="365" y="201"/>
                    <a:pt x="365" y="201"/>
                    <a:pt x="365" y="201"/>
                  </a:cubicBezTo>
                  <a:cubicBezTo>
                    <a:pt x="365" y="201"/>
                    <a:pt x="365" y="201"/>
                    <a:pt x="365" y="201"/>
                  </a:cubicBezTo>
                  <a:cubicBezTo>
                    <a:pt x="367" y="201"/>
                    <a:pt x="367" y="201"/>
                    <a:pt x="367" y="201"/>
                  </a:cubicBezTo>
                  <a:cubicBezTo>
                    <a:pt x="368" y="202"/>
                    <a:pt x="368" y="202"/>
                    <a:pt x="368" y="202"/>
                  </a:cubicBezTo>
                  <a:cubicBezTo>
                    <a:pt x="368" y="201"/>
                    <a:pt x="368" y="201"/>
                    <a:pt x="368" y="201"/>
                  </a:cubicBezTo>
                  <a:cubicBezTo>
                    <a:pt x="367" y="201"/>
                    <a:pt x="367" y="201"/>
                    <a:pt x="367" y="201"/>
                  </a:cubicBezTo>
                  <a:cubicBezTo>
                    <a:pt x="366" y="200"/>
                    <a:pt x="366" y="200"/>
                    <a:pt x="366" y="200"/>
                  </a:cubicBezTo>
                  <a:cubicBezTo>
                    <a:pt x="365" y="200"/>
                    <a:pt x="365" y="200"/>
                    <a:pt x="365" y="200"/>
                  </a:cubicBezTo>
                  <a:close/>
                  <a:moveTo>
                    <a:pt x="372" y="276"/>
                  </a:moveTo>
                  <a:cubicBezTo>
                    <a:pt x="373" y="276"/>
                    <a:pt x="373" y="276"/>
                    <a:pt x="373" y="276"/>
                  </a:cubicBezTo>
                  <a:cubicBezTo>
                    <a:pt x="374" y="276"/>
                    <a:pt x="374" y="276"/>
                    <a:pt x="374" y="276"/>
                  </a:cubicBezTo>
                  <a:cubicBezTo>
                    <a:pt x="374" y="275"/>
                    <a:pt x="374" y="275"/>
                    <a:pt x="374" y="275"/>
                  </a:cubicBezTo>
                  <a:cubicBezTo>
                    <a:pt x="374" y="273"/>
                    <a:pt x="374" y="273"/>
                    <a:pt x="374" y="273"/>
                  </a:cubicBezTo>
                  <a:cubicBezTo>
                    <a:pt x="374" y="271"/>
                    <a:pt x="374" y="271"/>
                    <a:pt x="374" y="271"/>
                  </a:cubicBezTo>
                  <a:cubicBezTo>
                    <a:pt x="375" y="270"/>
                    <a:pt x="375" y="270"/>
                    <a:pt x="375" y="270"/>
                  </a:cubicBezTo>
                  <a:cubicBezTo>
                    <a:pt x="376" y="268"/>
                    <a:pt x="376" y="268"/>
                    <a:pt x="376" y="268"/>
                  </a:cubicBezTo>
                  <a:cubicBezTo>
                    <a:pt x="376" y="266"/>
                    <a:pt x="376" y="266"/>
                    <a:pt x="376" y="266"/>
                  </a:cubicBezTo>
                  <a:cubicBezTo>
                    <a:pt x="377" y="266"/>
                    <a:pt x="377" y="266"/>
                    <a:pt x="377" y="266"/>
                  </a:cubicBezTo>
                  <a:cubicBezTo>
                    <a:pt x="376" y="265"/>
                    <a:pt x="376" y="265"/>
                    <a:pt x="376" y="265"/>
                  </a:cubicBezTo>
                  <a:cubicBezTo>
                    <a:pt x="376" y="263"/>
                    <a:pt x="376" y="263"/>
                    <a:pt x="376" y="263"/>
                  </a:cubicBezTo>
                  <a:cubicBezTo>
                    <a:pt x="377" y="261"/>
                    <a:pt x="377" y="261"/>
                    <a:pt x="377" y="261"/>
                  </a:cubicBezTo>
                  <a:cubicBezTo>
                    <a:pt x="376" y="259"/>
                    <a:pt x="376" y="259"/>
                    <a:pt x="376" y="259"/>
                  </a:cubicBezTo>
                  <a:cubicBezTo>
                    <a:pt x="377" y="258"/>
                    <a:pt x="377" y="258"/>
                    <a:pt x="377" y="258"/>
                  </a:cubicBezTo>
                  <a:cubicBezTo>
                    <a:pt x="377" y="255"/>
                    <a:pt x="377" y="255"/>
                    <a:pt x="377" y="255"/>
                  </a:cubicBezTo>
                  <a:cubicBezTo>
                    <a:pt x="378" y="253"/>
                    <a:pt x="378" y="253"/>
                    <a:pt x="378" y="253"/>
                  </a:cubicBezTo>
                  <a:cubicBezTo>
                    <a:pt x="378" y="253"/>
                    <a:pt x="378" y="253"/>
                    <a:pt x="378" y="253"/>
                  </a:cubicBezTo>
                  <a:cubicBezTo>
                    <a:pt x="378" y="252"/>
                    <a:pt x="378" y="252"/>
                    <a:pt x="378" y="252"/>
                  </a:cubicBezTo>
                  <a:cubicBezTo>
                    <a:pt x="377" y="251"/>
                    <a:pt x="377" y="251"/>
                    <a:pt x="377" y="251"/>
                  </a:cubicBezTo>
                  <a:cubicBezTo>
                    <a:pt x="376" y="251"/>
                    <a:pt x="376" y="251"/>
                    <a:pt x="376" y="251"/>
                  </a:cubicBezTo>
                  <a:cubicBezTo>
                    <a:pt x="376" y="250"/>
                    <a:pt x="376" y="250"/>
                    <a:pt x="376" y="250"/>
                  </a:cubicBezTo>
                  <a:cubicBezTo>
                    <a:pt x="374" y="249"/>
                    <a:pt x="374" y="249"/>
                    <a:pt x="374" y="249"/>
                  </a:cubicBezTo>
                  <a:cubicBezTo>
                    <a:pt x="374" y="250"/>
                    <a:pt x="374" y="250"/>
                    <a:pt x="374" y="250"/>
                  </a:cubicBezTo>
                  <a:cubicBezTo>
                    <a:pt x="374" y="251"/>
                    <a:pt x="374" y="251"/>
                    <a:pt x="374" y="251"/>
                  </a:cubicBezTo>
                  <a:cubicBezTo>
                    <a:pt x="373" y="251"/>
                    <a:pt x="373" y="251"/>
                    <a:pt x="373" y="251"/>
                  </a:cubicBezTo>
                  <a:cubicBezTo>
                    <a:pt x="371" y="253"/>
                    <a:pt x="371" y="253"/>
                    <a:pt x="371" y="253"/>
                  </a:cubicBezTo>
                  <a:cubicBezTo>
                    <a:pt x="370" y="255"/>
                    <a:pt x="370" y="255"/>
                    <a:pt x="370" y="255"/>
                  </a:cubicBezTo>
                  <a:cubicBezTo>
                    <a:pt x="370" y="255"/>
                    <a:pt x="370" y="255"/>
                    <a:pt x="370" y="255"/>
                  </a:cubicBezTo>
                  <a:cubicBezTo>
                    <a:pt x="370" y="256"/>
                    <a:pt x="370" y="256"/>
                    <a:pt x="370" y="256"/>
                  </a:cubicBezTo>
                  <a:cubicBezTo>
                    <a:pt x="369" y="257"/>
                    <a:pt x="369" y="257"/>
                    <a:pt x="369" y="257"/>
                  </a:cubicBezTo>
                  <a:cubicBezTo>
                    <a:pt x="368" y="259"/>
                    <a:pt x="368" y="259"/>
                    <a:pt x="368" y="259"/>
                  </a:cubicBezTo>
                  <a:cubicBezTo>
                    <a:pt x="367" y="262"/>
                    <a:pt x="367" y="262"/>
                    <a:pt x="367" y="262"/>
                  </a:cubicBezTo>
                  <a:cubicBezTo>
                    <a:pt x="367" y="262"/>
                    <a:pt x="367" y="262"/>
                    <a:pt x="367" y="262"/>
                  </a:cubicBezTo>
                  <a:cubicBezTo>
                    <a:pt x="367" y="263"/>
                    <a:pt x="367" y="263"/>
                    <a:pt x="367" y="263"/>
                  </a:cubicBezTo>
                  <a:cubicBezTo>
                    <a:pt x="367" y="265"/>
                    <a:pt x="367" y="265"/>
                    <a:pt x="367" y="265"/>
                  </a:cubicBezTo>
                  <a:cubicBezTo>
                    <a:pt x="368" y="267"/>
                    <a:pt x="368" y="267"/>
                    <a:pt x="368" y="267"/>
                  </a:cubicBezTo>
                  <a:cubicBezTo>
                    <a:pt x="368" y="268"/>
                    <a:pt x="368" y="268"/>
                    <a:pt x="368" y="268"/>
                  </a:cubicBezTo>
                  <a:cubicBezTo>
                    <a:pt x="368" y="269"/>
                    <a:pt x="368" y="269"/>
                    <a:pt x="368" y="269"/>
                  </a:cubicBezTo>
                  <a:cubicBezTo>
                    <a:pt x="368" y="269"/>
                    <a:pt x="368" y="269"/>
                    <a:pt x="368" y="269"/>
                  </a:cubicBezTo>
                  <a:cubicBezTo>
                    <a:pt x="368" y="269"/>
                    <a:pt x="368" y="269"/>
                    <a:pt x="368" y="269"/>
                  </a:cubicBezTo>
                  <a:cubicBezTo>
                    <a:pt x="369" y="271"/>
                    <a:pt x="369" y="271"/>
                    <a:pt x="369" y="271"/>
                  </a:cubicBezTo>
                  <a:cubicBezTo>
                    <a:pt x="369" y="271"/>
                    <a:pt x="369" y="271"/>
                    <a:pt x="369" y="271"/>
                  </a:cubicBezTo>
                  <a:cubicBezTo>
                    <a:pt x="370" y="272"/>
                    <a:pt x="370" y="272"/>
                    <a:pt x="370" y="272"/>
                  </a:cubicBezTo>
                  <a:cubicBezTo>
                    <a:pt x="371" y="272"/>
                    <a:pt x="371" y="272"/>
                    <a:pt x="371" y="272"/>
                  </a:cubicBezTo>
                  <a:cubicBezTo>
                    <a:pt x="372" y="273"/>
                    <a:pt x="372" y="273"/>
                    <a:pt x="372" y="273"/>
                  </a:cubicBezTo>
                  <a:cubicBezTo>
                    <a:pt x="372" y="275"/>
                    <a:pt x="372" y="275"/>
                    <a:pt x="372" y="275"/>
                  </a:cubicBezTo>
                  <a:cubicBezTo>
                    <a:pt x="372" y="276"/>
                    <a:pt x="372" y="276"/>
                    <a:pt x="372" y="276"/>
                  </a:cubicBezTo>
                  <a:close/>
                  <a:moveTo>
                    <a:pt x="309" y="283"/>
                  </a:moveTo>
                  <a:cubicBezTo>
                    <a:pt x="310" y="283"/>
                    <a:pt x="310" y="283"/>
                    <a:pt x="310" y="283"/>
                  </a:cubicBezTo>
                  <a:cubicBezTo>
                    <a:pt x="310" y="283"/>
                    <a:pt x="310" y="283"/>
                    <a:pt x="310" y="283"/>
                  </a:cubicBezTo>
                  <a:cubicBezTo>
                    <a:pt x="312" y="284"/>
                    <a:pt x="312" y="284"/>
                    <a:pt x="312" y="284"/>
                  </a:cubicBezTo>
                  <a:cubicBezTo>
                    <a:pt x="312" y="283"/>
                    <a:pt x="312" y="283"/>
                    <a:pt x="312" y="283"/>
                  </a:cubicBezTo>
                  <a:cubicBezTo>
                    <a:pt x="311" y="283"/>
                    <a:pt x="311" y="283"/>
                    <a:pt x="311" y="283"/>
                  </a:cubicBezTo>
                  <a:cubicBezTo>
                    <a:pt x="309" y="283"/>
                    <a:pt x="309" y="283"/>
                    <a:pt x="309" y="283"/>
                  </a:cubicBezTo>
                  <a:close/>
                  <a:moveTo>
                    <a:pt x="309" y="289"/>
                  </a:moveTo>
                  <a:cubicBezTo>
                    <a:pt x="308" y="289"/>
                    <a:pt x="308" y="289"/>
                    <a:pt x="308" y="289"/>
                  </a:cubicBezTo>
                  <a:cubicBezTo>
                    <a:pt x="307" y="289"/>
                    <a:pt x="307" y="289"/>
                    <a:pt x="307" y="289"/>
                  </a:cubicBezTo>
                  <a:cubicBezTo>
                    <a:pt x="306" y="290"/>
                    <a:pt x="306" y="290"/>
                    <a:pt x="306" y="290"/>
                  </a:cubicBezTo>
                  <a:cubicBezTo>
                    <a:pt x="305" y="290"/>
                    <a:pt x="305" y="290"/>
                    <a:pt x="305" y="290"/>
                  </a:cubicBezTo>
                  <a:cubicBezTo>
                    <a:pt x="304" y="290"/>
                    <a:pt x="304" y="290"/>
                    <a:pt x="304" y="290"/>
                  </a:cubicBezTo>
                  <a:cubicBezTo>
                    <a:pt x="303" y="291"/>
                    <a:pt x="303" y="291"/>
                    <a:pt x="303" y="291"/>
                  </a:cubicBezTo>
                  <a:cubicBezTo>
                    <a:pt x="303" y="292"/>
                    <a:pt x="303" y="292"/>
                    <a:pt x="303" y="292"/>
                  </a:cubicBezTo>
                  <a:cubicBezTo>
                    <a:pt x="301" y="293"/>
                    <a:pt x="301" y="293"/>
                    <a:pt x="301" y="293"/>
                  </a:cubicBezTo>
                  <a:cubicBezTo>
                    <a:pt x="299" y="295"/>
                    <a:pt x="299" y="295"/>
                    <a:pt x="299" y="295"/>
                  </a:cubicBezTo>
                  <a:cubicBezTo>
                    <a:pt x="300" y="296"/>
                    <a:pt x="300" y="296"/>
                    <a:pt x="300" y="296"/>
                  </a:cubicBezTo>
                  <a:cubicBezTo>
                    <a:pt x="300" y="298"/>
                    <a:pt x="300" y="298"/>
                    <a:pt x="300" y="298"/>
                  </a:cubicBezTo>
                  <a:cubicBezTo>
                    <a:pt x="300" y="299"/>
                    <a:pt x="300" y="299"/>
                    <a:pt x="300" y="299"/>
                  </a:cubicBezTo>
                  <a:cubicBezTo>
                    <a:pt x="300" y="300"/>
                    <a:pt x="300" y="300"/>
                    <a:pt x="300" y="300"/>
                  </a:cubicBezTo>
                  <a:cubicBezTo>
                    <a:pt x="301" y="301"/>
                    <a:pt x="301" y="301"/>
                    <a:pt x="301" y="301"/>
                  </a:cubicBezTo>
                  <a:cubicBezTo>
                    <a:pt x="303" y="301"/>
                    <a:pt x="303" y="301"/>
                    <a:pt x="303" y="301"/>
                  </a:cubicBezTo>
                  <a:cubicBezTo>
                    <a:pt x="304" y="302"/>
                    <a:pt x="304" y="302"/>
                    <a:pt x="304" y="302"/>
                  </a:cubicBezTo>
                  <a:cubicBezTo>
                    <a:pt x="305" y="302"/>
                    <a:pt x="305" y="302"/>
                    <a:pt x="305" y="302"/>
                  </a:cubicBezTo>
                  <a:cubicBezTo>
                    <a:pt x="306" y="302"/>
                    <a:pt x="306" y="302"/>
                    <a:pt x="306" y="302"/>
                  </a:cubicBezTo>
                  <a:cubicBezTo>
                    <a:pt x="306" y="302"/>
                    <a:pt x="306" y="302"/>
                    <a:pt x="306" y="302"/>
                  </a:cubicBezTo>
                  <a:cubicBezTo>
                    <a:pt x="307" y="301"/>
                    <a:pt x="307" y="301"/>
                    <a:pt x="307" y="301"/>
                  </a:cubicBezTo>
                  <a:cubicBezTo>
                    <a:pt x="308" y="301"/>
                    <a:pt x="308" y="301"/>
                    <a:pt x="308" y="301"/>
                  </a:cubicBezTo>
                  <a:cubicBezTo>
                    <a:pt x="309" y="301"/>
                    <a:pt x="309" y="301"/>
                    <a:pt x="309" y="301"/>
                  </a:cubicBezTo>
                  <a:cubicBezTo>
                    <a:pt x="310" y="300"/>
                    <a:pt x="310" y="300"/>
                    <a:pt x="310" y="300"/>
                  </a:cubicBezTo>
                  <a:cubicBezTo>
                    <a:pt x="310" y="299"/>
                    <a:pt x="310" y="299"/>
                    <a:pt x="310" y="299"/>
                  </a:cubicBezTo>
                  <a:cubicBezTo>
                    <a:pt x="311" y="299"/>
                    <a:pt x="311" y="299"/>
                    <a:pt x="311" y="299"/>
                  </a:cubicBezTo>
                  <a:cubicBezTo>
                    <a:pt x="312" y="298"/>
                    <a:pt x="312" y="298"/>
                    <a:pt x="312" y="298"/>
                  </a:cubicBezTo>
                  <a:cubicBezTo>
                    <a:pt x="312" y="297"/>
                    <a:pt x="312" y="297"/>
                    <a:pt x="312" y="297"/>
                  </a:cubicBezTo>
                  <a:cubicBezTo>
                    <a:pt x="312" y="295"/>
                    <a:pt x="312" y="295"/>
                    <a:pt x="312" y="295"/>
                  </a:cubicBezTo>
                  <a:cubicBezTo>
                    <a:pt x="313" y="295"/>
                    <a:pt x="313" y="295"/>
                    <a:pt x="313" y="295"/>
                  </a:cubicBezTo>
                  <a:cubicBezTo>
                    <a:pt x="313" y="294"/>
                    <a:pt x="313" y="294"/>
                    <a:pt x="313" y="294"/>
                  </a:cubicBezTo>
                  <a:cubicBezTo>
                    <a:pt x="314" y="292"/>
                    <a:pt x="314" y="292"/>
                    <a:pt x="314" y="292"/>
                  </a:cubicBezTo>
                  <a:cubicBezTo>
                    <a:pt x="313" y="290"/>
                    <a:pt x="313" y="290"/>
                    <a:pt x="313" y="290"/>
                  </a:cubicBezTo>
                  <a:cubicBezTo>
                    <a:pt x="312" y="290"/>
                    <a:pt x="312" y="290"/>
                    <a:pt x="312" y="290"/>
                  </a:cubicBezTo>
                  <a:cubicBezTo>
                    <a:pt x="311" y="289"/>
                    <a:pt x="311" y="289"/>
                    <a:pt x="311" y="289"/>
                  </a:cubicBezTo>
                  <a:cubicBezTo>
                    <a:pt x="310" y="290"/>
                    <a:pt x="310" y="290"/>
                    <a:pt x="310" y="290"/>
                  </a:cubicBezTo>
                  <a:cubicBezTo>
                    <a:pt x="310" y="290"/>
                    <a:pt x="309" y="289"/>
                    <a:pt x="309" y="289"/>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8" name="Freeform 52"/>
            <p:cNvSpPr>
              <a:spLocks noEditPoints="1"/>
            </p:cNvSpPr>
            <p:nvPr/>
          </p:nvSpPr>
          <p:spPr bwMode="auto">
            <a:xfrm>
              <a:off x="5729288" y="1433513"/>
              <a:ext cx="420688" cy="522288"/>
            </a:xfrm>
            <a:custGeom>
              <a:avLst/>
              <a:gdLst>
                <a:gd name="T0" fmla="*/ 84 w 88"/>
                <a:gd name="T1" fmla="*/ 10 h 109"/>
                <a:gd name="T2" fmla="*/ 36 w 88"/>
                <a:gd name="T3" fmla="*/ 1 h 109"/>
                <a:gd name="T4" fmla="*/ 29 w 88"/>
                <a:gd name="T5" fmla="*/ 11 h 109"/>
                <a:gd name="T6" fmla="*/ 38 w 88"/>
                <a:gd name="T7" fmla="*/ 20 h 109"/>
                <a:gd name="T8" fmla="*/ 39 w 88"/>
                <a:gd name="T9" fmla="*/ 21 h 109"/>
                <a:gd name="T10" fmla="*/ 35 w 88"/>
                <a:gd name="T11" fmla="*/ 23 h 109"/>
                <a:gd name="T12" fmla="*/ 46 w 88"/>
                <a:gd name="T13" fmla="*/ 27 h 109"/>
                <a:gd name="T14" fmla="*/ 55 w 88"/>
                <a:gd name="T15" fmla="*/ 28 h 109"/>
                <a:gd name="T16" fmla="*/ 63 w 88"/>
                <a:gd name="T17" fmla="*/ 20 h 109"/>
                <a:gd name="T18" fmla="*/ 62 w 88"/>
                <a:gd name="T19" fmla="*/ 11 h 109"/>
                <a:gd name="T20" fmla="*/ 53 w 88"/>
                <a:gd name="T21" fmla="*/ 8 h 109"/>
                <a:gd name="T22" fmla="*/ 49 w 88"/>
                <a:gd name="T23" fmla="*/ 11 h 109"/>
                <a:gd name="T24" fmla="*/ 45 w 88"/>
                <a:gd name="T25" fmla="*/ 6 h 109"/>
                <a:gd name="T26" fmla="*/ 46 w 88"/>
                <a:gd name="T27" fmla="*/ 16 h 109"/>
                <a:gd name="T28" fmla="*/ 39 w 88"/>
                <a:gd name="T29" fmla="*/ 12 h 109"/>
                <a:gd name="T30" fmla="*/ 34 w 88"/>
                <a:gd name="T31" fmla="*/ 5 h 109"/>
                <a:gd name="T32" fmla="*/ 33 w 88"/>
                <a:gd name="T33" fmla="*/ 13 h 109"/>
                <a:gd name="T34" fmla="*/ 29 w 88"/>
                <a:gd name="T35" fmla="*/ 15 h 109"/>
                <a:gd name="T36" fmla="*/ 71 w 88"/>
                <a:gd name="T37" fmla="*/ 35 h 109"/>
                <a:gd name="T38" fmla="*/ 73 w 88"/>
                <a:gd name="T39" fmla="*/ 34 h 109"/>
                <a:gd name="T40" fmla="*/ 68 w 88"/>
                <a:gd name="T41" fmla="*/ 38 h 109"/>
                <a:gd name="T42" fmla="*/ 54 w 88"/>
                <a:gd name="T43" fmla="*/ 48 h 109"/>
                <a:gd name="T44" fmla="*/ 61 w 88"/>
                <a:gd name="T45" fmla="*/ 54 h 109"/>
                <a:gd name="T46" fmla="*/ 53 w 88"/>
                <a:gd name="T47" fmla="*/ 61 h 109"/>
                <a:gd name="T48" fmla="*/ 45 w 88"/>
                <a:gd name="T49" fmla="*/ 61 h 109"/>
                <a:gd name="T50" fmla="*/ 45 w 88"/>
                <a:gd name="T51" fmla="*/ 51 h 109"/>
                <a:gd name="T52" fmla="*/ 41 w 88"/>
                <a:gd name="T53" fmla="*/ 43 h 109"/>
                <a:gd name="T54" fmla="*/ 48 w 88"/>
                <a:gd name="T55" fmla="*/ 46 h 109"/>
                <a:gd name="T56" fmla="*/ 45 w 88"/>
                <a:gd name="T57" fmla="*/ 40 h 109"/>
                <a:gd name="T58" fmla="*/ 3 w 88"/>
                <a:gd name="T59" fmla="*/ 45 h 109"/>
                <a:gd name="T60" fmla="*/ 3 w 88"/>
                <a:gd name="T61" fmla="*/ 43 h 109"/>
                <a:gd name="T62" fmla="*/ 29 w 88"/>
                <a:gd name="T63" fmla="*/ 76 h 109"/>
                <a:gd name="T64" fmla="*/ 26 w 88"/>
                <a:gd name="T65" fmla="*/ 70 h 109"/>
                <a:gd name="T66" fmla="*/ 19 w 88"/>
                <a:gd name="T67" fmla="*/ 66 h 109"/>
                <a:gd name="T68" fmla="*/ 16 w 88"/>
                <a:gd name="T69" fmla="*/ 61 h 109"/>
                <a:gd name="T70" fmla="*/ 22 w 88"/>
                <a:gd name="T71" fmla="*/ 60 h 109"/>
                <a:gd name="T72" fmla="*/ 26 w 88"/>
                <a:gd name="T73" fmla="*/ 55 h 109"/>
                <a:gd name="T74" fmla="*/ 23 w 88"/>
                <a:gd name="T75" fmla="*/ 54 h 109"/>
                <a:gd name="T76" fmla="*/ 14 w 88"/>
                <a:gd name="T77" fmla="*/ 54 h 109"/>
                <a:gd name="T78" fmla="*/ 19 w 88"/>
                <a:gd name="T79" fmla="*/ 49 h 109"/>
                <a:gd name="T80" fmla="*/ 26 w 88"/>
                <a:gd name="T81" fmla="*/ 44 h 109"/>
                <a:gd name="T82" fmla="*/ 21 w 88"/>
                <a:gd name="T83" fmla="*/ 45 h 109"/>
                <a:gd name="T84" fmla="*/ 19 w 88"/>
                <a:gd name="T85" fmla="*/ 41 h 109"/>
                <a:gd name="T86" fmla="*/ 18 w 88"/>
                <a:gd name="T87" fmla="*/ 46 h 109"/>
                <a:gd name="T88" fmla="*/ 9 w 88"/>
                <a:gd name="T89" fmla="*/ 45 h 109"/>
                <a:gd name="T90" fmla="*/ 5 w 88"/>
                <a:gd name="T91" fmla="*/ 40 h 109"/>
                <a:gd name="T92" fmla="*/ 6 w 88"/>
                <a:gd name="T93" fmla="*/ 37 h 109"/>
                <a:gd name="T94" fmla="*/ 5 w 88"/>
                <a:gd name="T95" fmla="*/ 30 h 109"/>
                <a:gd name="T96" fmla="*/ 0 w 88"/>
                <a:gd name="T97" fmla="*/ 26 h 109"/>
                <a:gd name="T98" fmla="*/ 6 w 88"/>
                <a:gd name="T99" fmla="*/ 23 h 109"/>
                <a:gd name="T100" fmla="*/ 12 w 88"/>
                <a:gd name="T101" fmla="*/ 22 h 109"/>
                <a:gd name="T102" fmla="*/ 11 w 88"/>
                <a:gd name="T103" fmla="*/ 25 h 109"/>
                <a:gd name="T104" fmla="*/ 14 w 88"/>
                <a:gd name="T105" fmla="*/ 31 h 109"/>
                <a:gd name="T106" fmla="*/ 18 w 88"/>
                <a:gd name="T107" fmla="*/ 27 h 109"/>
                <a:gd name="T108" fmla="*/ 23 w 88"/>
                <a:gd name="T109" fmla="*/ 36 h 109"/>
                <a:gd name="T110" fmla="*/ 20 w 88"/>
                <a:gd name="T111" fmla="*/ 19 h 109"/>
                <a:gd name="T112" fmla="*/ 28 w 88"/>
                <a:gd name="T113" fmla="*/ 21 h 109"/>
                <a:gd name="T114" fmla="*/ 31 w 88"/>
                <a:gd name="T115" fmla="*/ 24 h 109"/>
                <a:gd name="T116" fmla="*/ 44 w 88"/>
                <a:gd name="T117" fmla="*/ 37 h 109"/>
                <a:gd name="T118" fmla="*/ 38 w 88"/>
                <a:gd name="T119" fmla="*/ 42 h 109"/>
                <a:gd name="T120" fmla="*/ 35 w 88"/>
                <a:gd name="T121" fmla="*/ 54 h 109"/>
                <a:gd name="T122" fmla="*/ 32 w 88"/>
                <a:gd name="T123" fmla="*/ 65 h 109"/>
                <a:gd name="T124" fmla="*/ 44 w 88"/>
                <a:gd name="T12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109">
                  <a:moveTo>
                    <a:pt x="82" y="10"/>
                  </a:moveTo>
                  <a:cubicBezTo>
                    <a:pt x="82" y="9"/>
                    <a:pt x="83" y="9"/>
                    <a:pt x="83" y="9"/>
                  </a:cubicBezTo>
                  <a:cubicBezTo>
                    <a:pt x="84" y="8"/>
                    <a:pt x="84" y="8"/>
                    <a:pt x="84" y="8"/>
                  </a:cubicBezTo>
                  <a:cubicBezTo>
                    <a:pt x="85" y="8"/>
                    <a:pt x="85" y="8"/>
                    <a:pt x="85" y="8"/>
                  </a:cubicBezTo>
                  <a:cubicBezTo>
                    <a:pt x="86" y="6"/>
                    <a:pt x="86" y="6"/>
                    <a:pt x="86" y="6"/>
                  </a:cubicBezTo>
                  <a:cubicBezTo>
                    <a:pt x="87" y="6"/>
                    <a:pt x="87" y="6"/>
                    <a:pt x="87" y="6"/>
                  </a:cubicBezTo>
                  <a:cubicBezTo>
                    <a:pt x="88" y="6"/>
                    <a:pt x="88" y="6"/>
                    <a:pt x="88" y="6"/>
                  </a:cubicBezTo>
                  <a:cubicBezTo>
                    <a:pt x="88" y="6"/>
                    <a:pt x="88" y="6"/>
                    <a:pt x="88" y="6"/>
                  </a:cubicBezTo>
                  <a:cubicBezTo>
                    <a:pt x="88" y="7"/>
                    <a:pt x="88" y="7"/>
                    <a:pt x="88" y="7"/>
                  </a:cubicBezTo>
                  <a:cubicBezTo>
                    <a:pt x="87" y="8"/>
                    <a:pt x="87" y="8"/>
                    <a:pt x="87" y="8"/>
                  </a:cubicBezTo>
                  <a:cubicBezTo>
                    <a:pt x="86" y="8"/>
                    <a:pt x="86" y="8"/>
                    <a:pt x="86" y="8"/>
                  </a:cubicBezTo>
                  <a:cubicBezTo>
                    <a:pt x="84" y="10"/>
                    <a:pt x="84" y="10"/>
                    <a:pt x="84" y="10"/>
                  </a:cubicBezTo>
                  <a:cubicBezTo>
                    <a:pt x="83" y="10"/>
                    <a:pt x="83" y="10"/>
                    <a:pt x="83" y="10"/>
                  </a:cubicBezTo>
                  <a:cubicBezTo>
                    <a:pt x="82" y="10"/>
                    <a:pt x="82" y="10"/>
                    <a:pt x="82" y="10"/>
                  </a:cubicBezTo>
                  <a:cubicBezTo>
                    <a:pt x="82" y="10"/>
                    <a:pt x="82" y="10"/>
                    <a:pt x="82" y="10"/>
                  </a:cubicBezTo>
                  <a:close/>
                  <a:moveTo>
                    <a:pt x="66" y="11"/>
                  </a:moveTo>
                  <a:cubicBezTo>
                    <a:pt x="67" y="12"/>
                    <a:pt x="67" y="12"/>
                    <a:pt x="67" y="12"/>
                  </a:cubicBezTo>
                  <a:cubicBezTo>
                    <a:pt x="67" y="12"/>
                    <a:pt x="67" y="12"/>
                    <a:pt x="67" y="12"/>
                  </a:cubicBezTo>
                  <a:cubicBezTo>
                    <a:pt x="68" y="11"/>
                    <a:pt x="68" y="11"/>
                    <a:pt x="68" y="11"/>
                  </a:cubicBezTo>
                  <a:cubicBezTo>
                    <a:pt x="67" y="10"/>
                    <a:pt x="67" y="10"/>
                    <a:pt x="67" y="10"/>
                  </a:cubicBezTo>
                  <a:cubicBezTo>
                    <a:pt x="67" y="10"/>
                    <a:pt x="67" y="10"/>
                    <a:pt x="67" y="10"/>
                  </a:cubicBezTo>
                  <a:cubicBezTo>
                    <a:pt x="66" y="10"/>
                    <a:pt x="66" y="10"/>
                    <a:pt x="66" y="10"/>
                  </a:cubicBezTo>
                  <a:cubicBezTo>
                    <a:pt x="66" y="11"/>
                    <a:pt x="66" y="11"/>
                    <a:pt x="66" y="11"/>
                  </a:cubicBezTo>
                  <a:close/>
                  <a:moveTo>
                    <a:pt x="36" y="1"/>
                  </a:moveTo>
                  <a:cubicBezTo>
                    <a:pt x="38" y="3"/>
                    <a:pt x="38" y="3"/>
                    <a:pt x="38" y="3"/>
                  </a:cubicBezTo>
                  <a:cubicBezTo>
                    <a:pt x="39" y="3"/>
                    <a:pt x="39" y="3"/>
                    <a:pt x="39" y="3"/>
                  </a:cubicBezTo>
                  <a:cubicBezTo>
                    <a:pt x="39" y="2"/>
                    <a:pt x="39" y="2"/>
                    <a:pt x="39" y="2"/>
                  </a:cubicBezTo>
                  <a:cubicBezTo>
                    <a:pt x="40" y="2"/>
                    <a:pt x="40" y="2"/>
                    <a:pt x="40" y="2"/>
                  </a:cubicBezTo>
                  <a:cubicBezTo>
                    <a:pt x="39" y="1"/>
                    <a:pt x="39" y="1"/>
                    <a:pt x="39" y="1"/>
                  </a:cubicBezTo>
                  <a:cubicBezTo>
                    <a:pt x="38" y="1"/>
                    <a:pt x="38" y="1"/>
                    <a:pt x="38" y="1"/>
                  </a:cubicBezTo>
                  <a:cubicBezTo>
                    <a:pt x="37" y="1"/>
                    <a:pt x="37" y="1"/>
                    <a:pt x="37" y="1"/>
                  </a:cubicBezTo>
                  <a:cubicBezTo>
                    <a:pt x="36" y="0"/>
                    <a:pt x="36" y="0"/>
                    <a:pt x="36" y="0"/>
                  </a:cubicBezTo>
                  <a:cubicBezTo>
                    <a:pt x="35" y="1"/>
                    <a:pt x="35" y="1"/>
                    <a:pt x="35" y="1"/>
                  </a:cubicBezTo>
                  <a:cubicBezTo>
                    <a:pt x="36" y="1"/>
                    <a:pt x="36" y="1"/>
                    <a:pt x="36" y="1"/>
                  </a:cubicBezTo>
                  <a:close/>
                  <a:moveTo>
                    <a:pt x="30" y="12"/>
                  </a:moveTo>
                  <a:cubicBezTo>
                    <a:pt x="29" y="11"/>
                    <a:pt x="29" y="11"/>
                    <a:pt x="29" y="11"/>
                  </a:cubicBezTo>
                  <a:cubicBezTo>
                    <a:pt x="29" y="11"/>
                    <a:pt x="29" y="11"/>
                    <a:pt x="29" y="11"/>
                  </a:cubicBezTo>
                  <a:cubicBezTo>
                    <a:pt x="29" y="10"/>
                    <a:pt x="29" y="10"/>
                    <a:pt x="29" y="10"/>
                  </a:cubicBezTo>
                  <a:cubicBezTo>
                    <a:pt x="30" y="9"/>
                    <a:pt x="30" y="9"/>
                    <a:pt x="30" y="9"/>
                  </a:cubicBezTo>
                  <a:cubicBezTo>
                    <a:pt x="30" y="9"/>
                    <a:pt x="30" y="9"/>
                    <a:pt x="30" y="9"/>
                  </a:cubicBezTo>
                  <a:cubicBezTo>
                    <a:pt x="31" y="10"/>
                    <a:pt x="31" y="10"/>
                    <a:pt x="31" y="10"/>
                  </a:cubicBezTo>
                  <a:cubicBezTo>
                    <a:pt x="31" y="11"/>
                    <a:pt x="31" y="11"/>
                    <a:pt x="31" y="11"/>
                  </a:cubicBezTo>
                  <a:cubicBezTo>
                    <a:pt x="30" y="12"/>
                    <a:pt x="30" y="12"/>
                    <a:pt x="30" y="12"/>
                  </a:cubicBezTo>
                  <a:cubicBezTo>
                    <a:pt x="30" y="12"/>
                    <a:pt x="30" y="12"/>
                    <a:pt x="30" y="12"/>
                  </a:cubicBezTo>
                  <a:close/>
                  <a:moveTo>
                    <a:pt x="36" y="21"/>
                  </a:moveTo>
                  <a:cubicBezTo>
                    <a:pt x="36" y="21"/>
                    <a:pt x="36" y="21"/>
                    <a:pt x="36" y="21"/>
                  </a:cubicBezTo>
                  <a:cubicBezTo>
                    <a:pt x="38" y="20"/>
                    <a:pt x="38" y="20"/>
                    <a:pt x="38" y="20"/>
                  </a:cubicBezTo>
                  <a:cubicBezTo>
                    <a:pt x="38" y="20"/>
                    <a:pt x="38" y="20"/>
                    <a:pt x="38" y="20"/>
                  </a:cubicBezTo>
                  <a:cubicBezTo>
                    <a:pt x="41" y="20"/>
                    <a:pt x="41" y="20"/>
                    <a:pt x="41" y="20"/>
                  </a:cubicBezTo>
                  <a:cubicBezTo>
                    <a:pt x="42" y="20"/>
                    <a:pt x="42" y="20"/>
                    <a:pt x="42" y="20"/>
                  </a:cubicBezTo>
                  <a:cubicBezTo>
                    <a:pt x="43" y="19"/>
                    <a:pt x="43" y="19"/>
                    <a:pt x="43" y="19"/>
                  </a:cubicBezTo>
                  <a:cubicBezTo>
                    <a:pt x="44" y="19"/>
                    <a:pt x="44" y="19"/>
                    <a:pt x="44" y="19"/>
                  </a:cubicBezTo>
                  <a:cubicBezTo>
                    <a:pt x="44" y="20"/>
                    <a:pt x="44" y="20"/>
                    <a:pt x="44" y="20"/>
                  </a:cubicBezTo>
                  <a:cubicBezTo>
                    <a:pt x="44" y="20"/>
                    <a:pt x="44" y="20"/>
                    <a:pt x="44" y="20"/>
                  </a:cubicBezTo>
                  <a:cubicBezTo>
                    <a:pt x="44" y="21"/>
                    <a:pt x="44" y="21"/>
                    <a:pt x="44" y="21"/>
                  </a:cubicBezTo>
                  <a:cubicBezTo>
                    <a:pt x="44" y="21"/>
                    <a:pt x="44" y="21"/>
                    <a:pt x="44" y="21"/>
                  </a:cubicBezTo>
                  <a:cubicBezTo>
                    <a:pt x="43" y="22"/>
                    <a:pt x="43" y="22"/>
                    <a:pt x="43" y="22"/>
                  </a:cubicBezTo>
                  <a:cubicBezTo>
                    <a:pt x="42" y="21"/>
                    <a:pt x="42" y="21"/>
                    <a:pt x="42" y="21"/>
                  </a:cubicBezTo>
                  <a:cubicBezTo>
                    <a:pt x="40" y="21"/>
                    <a:pt x="40" y="21"/>
                    <a:pt x="40" y="21"/>
                  </a:cubicBezTo>
                  <a:cubicBezTo>
                    <a:pt x="39" y="21"/>
                    <a:pt x="39" y="21"/>
                    <a:pt x="39" y="21"/>
                  </a:cubicBezTo>
                  <a:cubicBezTo>
                    <a:pt x="39" y="22"/>
                    <a:pt x="39" y="22"/>
                    <a:pt x="39" y="22"/>
                  </a:cubicBezTo>
                  <a:cubicBezTo>
                    <a:pt x="39" y="22"/>
                    <a:pt x="39" y="22"/>
                    <a:pt x="39" y="22"/>
                  </a:cubicBezTo>
                  <a:cubicBezTo>
                    <a:pt x="41" y="22"/>
                    <a:pt x="41" y="22"/>
                    <a:pt x="41" y="22"/>
                  </a:cubicBezTo>
                  <a:cubicBezTo>
                    <a:pt x="42" y="23"/>
                    <a:pt x="42" y="23"/>
                    <a:pt x="42" y="23"/>
                  </a:cubicBezTo>
                  <a:cubicBezTo>
                    <a:pt x="42" y="23"/>
                    <a:pt x="42" y="23"/>
                    <a:pt x="42" y="23"/>
                  </a:cubicBezTo>
                  <a:cubicBezTo>
                    <a:pt x="41" y="24"/>
                    <a:pt x="41" y="24"/>
                    <a:pt x="41" y="24"/>
                  </a:cubicBezTo>
                  <a:cubicBezTo>
                    <a:pt x="40" y="23"/>
                    <a:pt x="40" y="23"/>
                    <a:pt x="40" y="23"/>
                  </a:cubicBezTo>
                  <a:cubicBezTo>
                    <a:pt x="40" y="23"/>
                    <a:pt x="40" y="23"/>
                    <a:pt x="40" y="23"/>
                  </a:cubicBezTo>
                  <a:cubicBezTo>
                    <a:pt x="39" y="24"/>
                    <a:pt x="39" y="24"/>
                    <a:pt x="39" y="24"/>
                  </a:cubicBezTo>
                  <a:cubicBezTo>
                    <a:pt x="38" y="23"/>
                    <a:pt x="38" y="23"/>
                    <a:pt x="38" y="23"/>
                  </a:cubicBezTo>
                  <a:cubicBezTo>
                    <a:pt x="36" y="22"/>
                    <a:pt x="36" y="22"/>
                    <a:pt x="36" y="22"/>
                  </a:cubicBezTo>
                  <a:cubicBezTo>
                    <a:pt x="35" y="23"/>
                    <a:pt x="35" y="23"/>
                    <a:pt x="35" y="23"/>
                  </a:cubicBezTo>
                  <a:cubicBezTo>
                    <a:pt x="35" y="23"/>
                    <a:pt x="35" y="23"/>
                    <a:pt x="35" y="23"/>
                  </a:cubicBezTo>
                  <a:cubicBezTo>
                    <a:pt x="36" y="24"/>
                    <a:pt x="36" y="24"/>
                    <a:pt x="36" y="24"/>
                  </a:cubicBezTo>
                  <a:cubicBezTo>
                    <a:pt x="38" y="26"/>
                    <a:pt x="38" y="26"/>
                    <a:pt x="38" y="26"/>
                  </a:cubicBezTo>
                  <a:cubicBezTo>
                    <a:pt x="39" y="26"/>
                    <a:pt x="39" y="26"/>
                    <a:pt x="39" y="26"/>
                  </a:cubicBezTo>
                  <a:cubicBezTo>
                    <a:pt x="40" y="26"/>
                    <a:pt x="40" y="26"/>
                    <a:pt x="40" y="26"/>
                  </a:cubicBezTo>
                  <a:cubicBezTo>
                    <a:pt x="40" y="26"/>
                    <a:pt x="40" y="26"/>
                    <a:pt x="40" y="26"/>
                  </a:cubicBezTo>
                  <a:cubicBezTo>
                    <a:pt x="41" y="27"/>
                    <a:pt x="41" y="27"/>
                    <a:pt x="41" y="27"/>
                  </a:cubicBezTo>
                  <a:cubicBezTo>
                    <a:pt x="41" y="28"/>
                    <a:pt x="41" y="28"/>
                    <a:pt x="41" y="28"/>
                  </a:cubicBezTo>
                  <a:cubicBezTo>
                    <a:pt x="42" y="28"/>
                    <a:pt x="42" y="28"/>
                    <a:pt x="42" y="28"/>
                  </a:cubicBezTo>
                  <a:cubicBezTo>
                    <a:pt x="43" y="28"/>
                    <a:pt x="43" y="28"/>
                    <a:pt x="43" y="28"/>
                  </a:cubicBezTo>
                  <a:cubicBezTo>
                    <a:pt x="45" y="28"/>
                    <a:pt x="45" y="28"/>
                    <a:pt x="45" y="28"/>
                  </a:cubicBezTo>
                  <a:cubicBezTo>
                    <a:pt x="46" y="27"/>
                    <a:pt x="46" y="27"/>
                    <a:pt x="46" y="27"/>
                  </a:cubicBezTo>
                  <a:cubicBezTo>
                    <a:pt x="48" y="27"/>
                    <a:pt x="48" y="27"/>
                    <a:pt x="48" y="27"/>
                  </a:cubicBezTo>
                  <a:cubicBezTo>
                    <a:pt x="49" y="27"/>
                    <a:pt x="49" y="27"/>
                    <a:pt x="49" y="27"/>
                  </a:cubicBezTo>
                  <a:cubicBezTo>
                    <a:pt x="49" y="27"/>
                    <a:pt x="49" y="27"/>
                    <a:pt x="49" y="27"/>
                  </a:cubicBezTo>
                  <a:cubicBezTo>
                    <a:pt x="49" y="28"/>
                    <a:pt x="49" y="28"/>
                    <a:pt x="49" y="28"/>
                  </a:cubicBezTo>
                  <a:cubicBezTo>
                    <a:pt x="49" y="30"/>
                    <a:pt x="49" y="30"/>
                    <a:pt x="49" y="30"/>
                  </a:cubicBezTo>
                  <a:cubicBezTo>
                    <a:pt x="51" y="31"/>
                    <a:pt x="51" y="31"/>
                    <a:pt x="51" y="31"/>
                  </a:cubicBezTo>
                  <a:cubicBezTo>
                    <a:pt x="52" y="31"/>
                    <a:pt x="52" y="31"/>
                    <a:pt x="52" y="31"/>
                  </a:cubicBezTo>
                  <a:cubicBezTo>
                    <a:pt x="54" y="30"/>
                    <a:pt x="54" y="30"/>
                    <a:pt x="54" y="30"/>
                  </a:cubicBezTo>
                  <a:cubicBezTo>
                    <a:pt x="54" y="30"/>
                    <a:pt x="54" y="30"/>
                    <a:pt x="54" y="30"/>
                  </a:cubicBezTo>
                  <a:cubicBezTo>
                    <a:pt x="54" y="29"/>
                    <a:pt x="54" y="29"/>
                    <a:pt x="54" y="29"/>
                  </a:cubicBezTo>
                  <a:cubicBezTo>
                    <a:pt x="54" y="28"/>
                    <a:pt x="54" y="28"/>
                    <a:pt x="54" y="28"/>
                  </a:cubicBezTo>
                  <a:cubicBezTo>
                    <a:pt x="55" y="28"/>
                    <a:pt x="55" y="28"/>
                    <a:pt x="55" y="28"/>
                  </a:cubicBezTo>
                  <a:cubicBezTo>
                    <a:pt x="56" y="26"/>
                    <a:pt x="56" y="26"/>
                    <a:pt x="56" y="26"/>
                  </a:cubicBezTo>
                  <a:cubicBezTo>
                    <a:pt x="57" y="26"/>
                    <a:pt x="57" y="26"/>
                    <a:pt x="57" y="26"/>
                  </a:cubicBezTo>
                  <a:cubicBezTo>
                    <a:pt x="57" y="27"/>
                    <a:pt x="57" y="27"/>
                    <a:pt x="57" y="27"/>
                  </a:cubicBezTo>
                  <a:cubicBezTo>
                    <a:pt x="58" y="28"/>
                    <a:pt x="58" y="28"/>
                    <a:pt x="58" y="28"/>
                  </a:cubicBezTo>
                  <a:cubicBezTo>
                    <a:pt x="59" y="28"/>
                    <a:pt x="59" y="28"/>
                    <a:pt x="59" y="28"/>
                  </a:cubicBezTo>
                  <a:cubicBezTo>
                    <a:pt x="61" y="27"/>
                    <a:pt x="61" y="27"/>
                    <a:pt x="61" y="27"/>
                  </a:cubicBezTo>
                  <a:cubicBezTo>
                    <a:pt x="61" y="26"/>
                    <a:pt x="61" y="26"/>
                    <a:pt x="61" y="26"/>
                  </a:cubicBezTo>
                  <a:cubicBezTo>
                    <a:pt x="61" y="24"/>
                    <a:pt x="61" y="24"/>
                    <a:pt x="61" y="24"/>
                  </a:cubicBezTo>
                  <a:cubicBezTo>
                    <a:pt x="61" y="23"/>
                    <a:pt x="61" y="23"/>
                    <a:pt x="61" y="23"/>
                  </a:cubicBezTo>
                  <a:cubicBezTo>
                    <a:pt x="61" y="23"/>
                    <a:pt x="61" y="23"/>
                    <a:pt x="61" y="23"/>
                  </a:cubicBezTo>
                  <a:cubicBezTo>
                    <a:pt x="62" y="22"/>
                    <a:pt x="62" y="22"/>
                    <a:pt x="62" y="22"/>
                  </a:cubicBezTo>
                  <a:cubicBezTo>
                    <a:pt x="63" y="20"/>
                    <a:pt x="63" y="20"/>
                    <a:pt x="63" y="20"/>
                  </a:cubicBezTo>
                  <a:cubicBezTo>
                    <a:pt x="64" y="19"/>
                    <a:pt x="64" y="19"/>
                    <a:pt x="64" y="19"/>
                  </a:cubicBezTo>
                  <a:cubicBezTo>
                    <a:pt x="65" y="17"/>
                    <a:pt x="65" y="17"/>
                    <a:pt x="65" y="17"/>
                  </a:cubicBezTo>
                  <a:cubicBezTo>
                    <a:pt x="66" y="16"/>
                    <a:pt x="66" y="16"/>
                    <a:pt x="66" y="16"/>
                  </a:cubicBezTo>
                  <a:cubicBezTo>
                    <a:pt x="66" y="15"/>
                    <a:pt x="66" y="15"/>
                    <a:pt x="66" y="15"/>
                  </a:cubicBezTo>
                  <a:cubicBezTo>
                    <a:pt x="65" y="14"/>
                    <a:pt x="65" y="14"/>
                    <a:pt x="65" y="14"/>
                  </a:cubicBezTo>
                  <a:cubicBezTo>
                    <a:pt x="65" y="13"/>
                    <a:pt x="65" y="13"/>
                    <a:pt x="65" y="13"/>
                  </a:cubicBezTo>
                  <a:cubicBezTo>
                    <a:pt x="65" y="13"/>
                    <a:pt x="65" y="13"/>
                    <a:pt x="65" y="13"/>
                  </a:cubicBezTo>
                  <a:cubicBezTo>
                    <a:pt x="65" y="12"/>
                    <a:pt x="65" y="12"/>
                    <a:pt x="65" y="12"/>
                  </a:cubicBezTo>
                  <a:cubicBezTo>
                    <a:pt x="65" y="12"/>
                    <a:pt x="65" y="12"/>
                    <a:pt x="65" y="12"/>
                  </a:cubicBezTo>
                  <a:cubicBezTo>
                    <a:pt x="63" y="12"/>
                    <a:pt x="63" y="12"/>
                    <a:pt x="63" y="12"/>
                  </a:cubicBezTo>
                  <a:cubicBezTo>
                    <a:pt x="62" y="11"/>
                    <a:pt x="62" y="11"/>
                    <a:pt x="62" y="11"/>
                  </a:cubicBezTo>
                  <a:cubicBezTo>
                    <a:pt x="62" y="11"/>
                    <a:pt x="62" y="11"/>
                    <a:pt x="62" y="11"/>
                  </a:cubicBezTo>
                  <a:cubicBezTo>
                    <a:pt x="59" y="11"/>
                    <a:pt x="59" y="11"/>
                    <a:pt x="59" y="11"/>
                  </a:cubicBezTo>
                  <a:cubicBezTo>
                    <a:pt x="58" y="11"/>
                    <a:pt x="58" y="11"/>
                    <a:pt x="58" y="11"/>
                  </a:cubicBezTo>
                  <a:cubicBezTo>
                    <a:pt x="57" y="10"/>
                    <a:pt x="57" y="10"/>
                    <a:pt x="57" y="10"/>
                  </a:cubicBezTo>
                  <a:cubicBezTo>
                    <a:pt x="56" y="10"/>
                    <a:pt x="56" y="10"/>
                    <a:pt x="56" y="10"/>
                  </a:cubicBezTo>
                  <a:cubicBezTo>
                    <a:pt x="55" y="10"/>
                    <a:pt x="55" y="10"/>
                    <a:pt x="55" y="10"/>
                  </a:cubicBezTo>
                  <a:cubicBezTo>
                    <a:pt x="55" y="9"/>
                    <a:pt x="55" y="9"/>
                    <a:pt x="55" y="9"/>
                  </a:cubicBezTo>
                  <a:cubicBezTo>
                    <a:pt x="55" y="9"/>
                    <a:pt x="55" y="9"/>
                    <a:pt x="55" y="9"/>
                  </a:cubicBezTo>
                  <a:cubicBezTo>
                    <a:pt x="54" y="9"/>
                    <a:pt x="54" y="9"/>
                    <a:pt x="54" y="9"/>
                  </a:cubicBezTo>
                  <a:cubicBezTo>
                    <a:pt x="54" y="9"/>
                    <a:pt x="54" y="9"/>
                    <a:pt x="54" y="9"/>
                  </a:cubicBezTo>
                  <a:cubicBezTo>
                    <a:pt x="54" y="8"/>
                    <a:pt x="54" y="8"/>
                    <a:pt x="54" y="8"/>
                  </a:cubicBezTo>
                  <a:cubicBezTo>
                    <a:pt x="54" y="7"/>
                    <a:pt x="54" y="7"/>
                    <a:pt x="54" y="7"/>
                  </a:cubicBezTo>
                  <a:cubicBezTo>
                    <a:pt x="53" y="8"/>
                    <a:pt x="53" y="8"/>
                    <a:pt x="53" y="8"/>
                  </a:cubicBezTo>
                  <a:cubicBezTo>
                    <a:pt x="53" y="9"/>
                    <a:pt x="53" y="9"/>
                    <a:pt x="53" y="9"/>
                  </a:cubicBezTo>
                  <a:cubicBezTo>
                    <a:pt x="52" y="9"/>
                    <a:pt x="52" y="9"/>
                    <a:pt x="52" y="9"/>
                  </a:cubicBezTo>
                  <a:cubicBezTo>
                    <a:pt x="52" y="8"/>
                    <a:pt x="52" y="8"/>
                    <a:pt x="52" y="8"/>
                  </a:cubicBezTo>
                  <a:cubicBezTo>
                    <a:pt x="52" y="8"/>
                    <a:pt x="52" y="8"/>
                    <a:pt x="52" y="8"/>
                  </a:cubicBezTo>
                  <a:cubicBezTo>
                    <a:pt x="51" y="8"/>
                    <a:pt x="51" y="8"/>
                    <a:pt x="51" y="8"/>
                  </a:cubicBezTo>
                  <a:cubicBezTo>
                    <a:pt x="51" y="9"/>
                    <a:pt x="51" y="9"/>
                    <a:pt x="51" y="9"/>
                  </a:cubicBezTo>
                  <a:cubicBezTo>
                    <a:pt x="51" y="9"/>
                    <a:pt x="51" y="9"/>
                    <a:pt x="51" y="9"/>
                  </a:cubicBezTo>
                  <a:cubicBezTo>
                    <a:pt x="50" y="10"/>
                    <a:pt x="50" y="10"/>
                    <a:pt x="50" y="10"/>
                  </a:cubicBezTo>
                  <a:cubicBezTo>
                    <a:pt x="50" y="11"/>
                    <a:pt x="50" y="11"/>
                    <a:pt x="50" y="11"/>
                  </a:cubicBezTo>
                  <a:cubicBezTo>
                    <a:pt x="50" y="12"/>
                    <a:pt x="50" y="12"/>
                    <a:pt x="50" y="12"/>
                  </a:cubicBezTo>
                  <a:cubicBezTo>
                    <a:pt x="49" y="12"/>
                    <a:pt x="49" y="12"/>
                    <a:pt x="49" y="12"/>
                  </a:cubicBezTo>
                  <a:cubicBezTo>
                    <a:pt x="49" y="11"/>
                    <a:pt x="49" y="11"/>
                    <a:pt x="49" y="11"/>
                  </a:cubicBezTo>
                  <a:cubicBezTo>
                    <a:pt x="49" y="11"/>
                    <a:pt x="49" y="11"/>
                    <a:pt x="49" y="11"/>
                  </a:cubicBezTo>
                  <a:cubicBezTo>
                    <a:pt x="49" y="11"/>
                    <a:pt x="49" y="11"/>
                    <a:pt x="49" y="11"/>
                  </a:cubicBezTo>
                  <a:cubicBezTo>
                    <a:pt x="48" y="12"/>
                    <a:pt x="48" y="12"/>
                    <a:pt x="48" y="12"/>
                  </a:cubicBezTo>
                  <a:cubicBezTo>
                    <a:pt x="48" y="12"/>
                    <a:pt x="48" y="12"/>
                    <a:pt x="48" y="12"/>
                  </a:cubicBezTo>
                  <a:cubicBezTo>
                    <a:pt x="48" y="11"/>
                    <a:pt x="48" y="11"/>
                    <a:pt x="48" y="11"/>
                  </a:cubicBezTo>
                  <a:cubicBezTo>
                    <a:pt x="48" y="9"/>
                    <a:pt x="48" y="9"/>
                    <a:pt x="48" y="9"/>
                  </a:cubicBezTo>
                  <a:cubicBezTo>
                    <a:pt x="48" y="7"/>
                    <a:pt x="48" y="7"/>
                    <a:pt x="48" y="7"/>
                  </a:cubicBezTo>
                  <a:cubicBezTo>
                    <a:pt x="48" y="6"/>
                    <a:pt x="48" y="6"/>
                    <a:pt x="48" y="6"/>
                  </a:cubicBezTo>
                  <a:cubicBezTo>
                    <a:pt x="47" y="6"/>
                    <a:pt x="47" y="6"/>
                    <a:pt x="47" y="6"/>
                  </a:cubicBezTo>
                  <a:cubicBezTo>
                    <a:pt x="46" y="5"/>
                    <a:pt x="46" y="5"/>
                    <a:pt x="46" y="5"/>
                  </a:cubicBezTo>
                  <a:cubicBezTo>
                    <a:pt x="46" y="5"/>
                    <a:pt x="46" y="5"/>
                    <a:pt x="46" y="5"/>
                  </a:cubicBezTo>
                  <a:cubicBezTo>
                    <a:pt x="45" y="6"/>
                    <a:pt x="45" y="6"/>
                    <a:pt x="45" y="6"/>
                  </a:cubicBezTo>
                  <a:cubicBezTo>
                    <a:pt x="46" y="7"/>
                    <a:pt x="46" y="7"/>
                    <a:pt x="46" y="7"/>
                  </a:cubicBezTo>
                  <a:cubicBezTo>
                    <a:pt x="46" y="7"/>
                    <a:pt x="46" y="7"/>
                    <a:pt x="46" y="7"/>
                  </a:cubicBezTo>
                  <a:cubicBezTo>
                    <a:pt x="46" y="7"/>
                    <a:pt x="46" y="7"/>
                    <a:pt x="46" y="7"/>
                  </a:cubicBezTo>
                  <a:cubicBezTo>
                    <a:pt x="45" y="6"/>
                    <a:pt x="45" y="6"/>
                    <a:pt x="45" y="6"/>
                  </a:cubicBezTo>
                  <a:cubicBezTo>
                    <a:pt x="45" y="7"/>
                    <a:pt x="45" y="7"/>
                    <a:pt x="45" y="7"/>
                  </a:cubicBezTo>
                  <a:cubicBezTo>
                    <a:pt x="45" y="8"/>
                    <a:pt x="45" y="8"/>
                    <a:pt x="45" y="8"/>
                  </a:cubicBezTo>
                  <a:cubicBezTo>
                    <a:pt x="46" y="9"/>
                    <a:pt x="46" y="9"/>
                    <a:pt x="46" y="9"/>
                  </a:cubicBezTo>
                  <a:cubicBezTo>
                    <a:pt x="46" y="10"/>
                    <a:pt x="46" y="10"/>
                    <a:pt x="46" y="10"/>
                  </a:cubicBezTo>
                  <a:cubicBezTo>
                    <a:pt x="45" y="11"/>
                    <a:pt x="45" y="11"/>
                    <a:pt x="45" y="11"/>
                  </a:cubicBezTo>
                  <a:cubicBezTo>
                    <a:pt x="45" y="13"/>
                    <a:pt x="45" y="13"/>
                    <a:pt x="45" y="13"/>
                  </a:cubicBezTo>
                  <a:cubicBezTo>
                    <a:pt x="46" y="14"/>
                    <a:pt x="46" y="14"/>
                    <a:pt x="46" y="14"/>
                  </a:cubicBezTo>
                  <a:cubicBezTo>
                    <a:pt x="46" y="16"/>
                    <a:pt x="46" y="16"/>
                    <a:pt x="46" y="16"/>
                  </a:cubicBezTo>
                  <a:cubicBezTo>
                    <a:pt x="45" y="16"/>
                    <a:pt x="45" y="16"/>
                    <a:pt x="45" y="16"/>
                  </a:cubicBezTo>
                  <a:cubicBezTo>
                    <a:pt x="45" y="14"/>
                    <a:pt x="45" y="14"/>
                    <a:pt x="45" y="14"/>
                  </a:cubicBezTo>
                  <a:cubicBezTo>
                    <a:pt x="44" y="13"/>
                    <a:pt x="44" y="13"/>
                    <a:pt x="44" y="13"/>
                  </a:cubicBezTo>
                  <a:cubicBezTo>
                    <a:pt x="43" y="13"/>
                    <a:pt x="43" y="13"/>
                    <a:pt x="43" y="13"/>
                  </a:cubicBezTo>
                  <a:cubicBezTo>
                    <a:pt x="42" y="12"/>
                    <a:pt x="42" y="12"/>
                    <a:pt x="42" y="12"/>
                  </a:cubicBezTo>
                  <a:cubicBezTo>
                    <a:pt x="43" y="11"/>
                    <a:pt x="43" y="11"/>
                    <a:pt x="43" y="11"/>
                  </a:cubicBezTo>
                  <a:cubicBezTo>
                    <a:pt x="43" y="10"/>
                    <a:pt x="43" y="10"/>
                    <a:pt x="43" y="10"/>
                  </a:cubicBezTo>
                  <a:cubicBezTo>
                    <a:pt x="42" y="10"/>
                    <a:pt x="42" y="10"/>
                    <a:pt x="42" y="10"/>
                  </a:cubicBezTo>
                  <a:cubicBezTo>
                    <a:pt x="41" y="11"/>
                    <a:pt x="41" y="11"/>
                    <a:pt x="41" y="11"/>
                  </a:cubicBezTo>
                  <a:cubicBezTo>
                    <a:pt x="41" y="11"/>
                    <a:pt x="41" y="11"/>
                    <a:pt x="41" y="11"/>
                  </a:cubicBezTo>
                  <a:cubicBezTo>
                    <a:pt x="40" y="11"/>
                    <a:pt x="40" y="11"/>
                    <a:pt x="40" y="11"/>
                  </a:cubicBezTo>
                  <a:cubicBezTo>
                    <a:pt x="39" y="12"/>
                    <a:pt x="39" y="12"/>
                    <a:pt x="39" y="12"/>
                  </a:cubicBezTo>
                  <a:cubicBezTo>
                    <a:pt x="38" y="11"/>
                    <a:pt x="38" y="11"/>
                    <a:pt x="38" y="11"/>
                  </a:cubicBezTo>
                  <a:cubicBezTo>
                    <a:pt x="38" y="11"/>
                    <a:pt x="38" y="11"/>
                    <a:pt x="38" y="11"/>
                  </a:cubicBezTo>
                  <a:cubicBezTo>
                    <a:pt x="38" y="10"/>
                    <a:pt x="38" y="10"/>
                    <a:pt x="38" y="10"/>
                  </a:cubicBezTo>
                  <a:cubicBezTo>
                    <a:pt x="38" y="10"/>
                    <a:pt x="38" y="10"/>
                    <a:pt x="38" y="10"/>
                  </a:cubicBezTo>
                  <a:cubicBezTo>
                    <a:pt x="37" y="9"/>
                    <a:pt x="37" y="9"/>
                    <a:pt x="37" y="9"/>
                  </a:cubicBezTo>
                  <a:cubicBezTo>
                    <a:pt x="37" y="8"/>
                    <a:pt x="37" y="8"/>
                    <a:pt x="37" y="8"/>
                  </a:cubicBezTo>
                  <a:cubicBezTo>
                    <a:pt x="36" y="8"/>
                    <a:pt x="36" y="8"/>
                    <a:pt x="36" y="8"/>
                  </a:cubicBezTo>
                  <a:cubicBezTo>
                    <a:pt x="35" y="8"/>
                    <a:pt x="35" y="8"/>
                    <a:pt x="35" y="8"/>
                  </a:cubicBezTo>
                  <a:cubicBezTo>
                    <a:pt x="34" y="7"/>
                    <a:pt x="34" y="7"/>
                    <a:pt x="34" y="7"/>
                  </a:cubicBezTo>
                  <a:cubicBezTo>
                    <a:pt x="35" y="6"/>
                    <a:pt x="35" y="6"/>
                    <a:pt x="35" y="6"/>
                  </a:cubicBezTo>
                  <a:cubicBezTo>
                    <a:pt x="34" y="5"/>
                    <a:pt x="34" y="5"/>
                    <a:pt x="34" y="5"/>
                  </a:cubicBezTo>
                  <a:cubicBezTo>
                    <a:pt x="34" y="5"/>
                    <a:pt x="34" y="5"/>
                    <a:pt x="34" y="5"/>
                  </a:cubicBezTo>
                  <a:cubicBezTo>
                    <a:pt x="33" y="6"/>
                    <a:pt x="33" y="6"/>
                    <a:pt x="33" y="6"/>
                  </a:cubicBezTo>
                  <a:cubicBezTo>
                    <a:pt x="33" y="8"/>
                    <a:pt x="33" y="8"/>
                    <a:pt x="33" y="8"/>
                  </a:cubicBezTo>
                  <a:cubicBezTo>
                    <a:pt x="33" y="9"/>
                    <a:pt x="33" y="9"/>
                    <a:pt x="33" y="9"/>
                  </a:cubicBezTo>
                  <a:cubicBezTo>
                    <a:pt x="34" y="10"/>
                    <a:pt x="34" y="10"/>
                    <a:pt x="34" y="10"/>
                  </a:cubicBezTo>
                  <a:cubicBezTo>
                    <a:pt x="34" y="12"/>
                    <a:pt x="34" y="12"/>
                    <a:pt x="34" y="12"/>
                  </a:cubicBezTo>
                  <a:cubicBezTo>
                    <a:pt x="34" y="12"/>
                    <a:pt x="34" y="12"/>
                    <a:pt x="34" y="12"/>
                  </a:cubicBezTo>
                  <a:cubicBezTo>
                    <a:pt x="33" y="11"/>
                    <a:pt x="33" y="11"/>
                    <a:pt x="33" y="11"/>
                  </a:cubicBezTo>
                  <a:cubicBezTo>
                    <a:pt x="33" y="10"/>
                    <a:pt x="33" y="10"/>
                    <a:pt x="33" y="10"/>
                  </a:cubicBezTo>
                  <a:cubicBezTo>
                    <a:pt x="32" y="10"/>
                    <a:pt x="32" y="10"/>
                    <a:pt x="32" y="10"/>
                  </a:cubicBezTo>
                  <a:cubicBezTo>
                    <a:pt x="32" y="11"/>
                    <a:pt x="32" y="11"/>
                    <a:pt x="32" y="11"/>
                  </a:cubicBezTo>
                  <a:cubicBezTo>
                    <a:pt x="32" y="12"/>
                    <a:pt x="32" y="12"/>
                    <a:pt x="32" y="12"/>
                  </a:cubicBezTo>
                  <a:cubicBezTo>
                    <a:pt x="33" y="13"/>
                    <a:pt x="33" y="13"/>
                    <a:pt x="33" y="13"/>
                  </a:cubicBezTo>
                  <a:cubicBezTo>
                    <a:pt x="33" y="14"/>
                    <a:pt x="33" y="14"/>
                    <a:pt x="33" y="14"/>
                  </a:cubicBezTo>
                  <a:cubicBezTo>
                    <a:pt x="33" y="15"/>
                    <a:pt x="33" y="15"/>
                    <a:pt x="33" y="15"/>
                  </a:cubicBezTo>
                  <a:cubicBezTo>
                    <a:pt x="32" y="15"/>
                    <a:pt x="32" y="15"/>
                    <a:pt x="32" y="15"/>
                  </a:cubicBezTo>
                  <a:cubicBezTo>
                    <a:pt x="32" y="13"/>
                    <a:pt x="32" y="13"/>
                    <a:pt x="32" y="13"/>
                  </a:cubicBezTo>
                  <a:cubicBezTo>
                    <a:pt x="31" y="13"/>
                    <a:pt x="31" y="13"/>
                    <a:pt x="31" y="13"/>
                  </a:cubicBezTo>
                  <a:cubicBezTo>
                    <a:pt x="29" y="13"/>
                    <a:pt x="29" y="13"/>
                    <a:pt x="29" y="13"/>
                  </a:cubicBezTo>
                  <a:cubicBezTo>
                    <a:pt x="28" y="12"/>
                    <a:pt x="28" y="12"/>
                    <a:pt x="28" y="12"/>
                  </a:cubicBezTo>
                  <a:cubicBezTo>
                    <a:pt x="28" y="13"/>
                    <a:pt x="28" y="13"/>
                    <a:pt x="28" y="13"/>
                  </a:cubicBezTo>
                  <a:cubicBezTo>
                    <a:pt x="28" y="14"/>
                    <a:pt x="28" y="14"/>
                    <a:pt x="28" y="14"/>
                  </a:cubicBezTo>
                  <a:cubicBezTo>
                    <a:pt x="29" y="14"/>
                    <a:pt x="29" y="14"/>
                    <a:pt x="29" y="14"/>
                  </a:cubicBezTo>
                  <a:cubicBezTo>
                    <a:pt x="30" y="15"/>
                    <a:pt x="30" y="15"/>
                    <a:pt x="30" y="15"/>
                  </a:cubicBezTo>
                  <a:cubicBezTo>
                    <a:pt x="29" y="15"/>
                    <a:pt x="29" y="15"/>
                    <a:pt x="29" y="15"/>
                  </a:cubicBezTo>
                  <a:cubicBezTo>
                    <a:pt x="29" y="16"/>
                    <a:pt x="29" y="16"/>
                    <a:pt x="29" y="16"/>
                  </a:cubicBezTo>
                  <a:cubicBezTo>
                    <a:pt x="31" y="16"/>
                    <a:pt x="31" y="16"/>
                    <a:pt x="31" y="16"/>
                  </a:cubicBezTo>
                  <a:cubicBezTo>
                    <a:pt x="31" y="16"/>
                    <a:pt x="31" y="16"/>
                    <a:pt x="31" y="16"/>
                  </a:cubicBezTo>
                  <a:cubicBezTo>
                    <a:pt x="29" y="17"/>
                    <a:pt x="29" y="17"/>
                    <a:pt x="29" y="17"/>
                  </a:cubicBezTo>
                  <a:cubicBezTo>
                    <a:pt x="29" y="18"/>
                    <a:pt x="29" y="18"/>
                    <a:pt x="29" y="18"/>
                  </a:cubicBezTo>
                  <a:cubicBezTo>
                    <a:pt x="30" y="20"/>
                    <a:pt x="30" y="20"/>
                    <a:pt x="30" y="20"/>
                  </a:cubicBezTo>
                  <a:cubicBezTo>
                    <a:pt x="31" y="21"/>
                    <a:pt x="31" y="21"/>
                    <a:pt x="31" y="21"/>
                  </a:cubicBezTo>
                  <a:cubicBezTo>
                    <a:pt x="32" y="21"/>
                    <a:pt x="32" y="21"/>
                    <a:pt x="32" y="21"/>
                  </a:cubicBezTo>
                  <a:cubicBezTo>
                    <a:pt x="34" y="21"/>
                    <a:pt x="34" y="21"/>
                    <a:pt x="34" y="21"/>
                  </a:cubicBezTo>
                  <a:cubicBezTo>
                    <a:pt x="35" y="21"/>
                    <a:pt x="35" y="21"/>
                    <a:pt x="35" y="21"/>
                  </a:cubicBezTo>
                  <a:cubicBezTo>
                    <a:pt x="36" y="21"/>
                    <a:pt x="36" y="21"/>
                    <a:pt x="36" y="21"/>
                  </a:cubicBezTo>
                  <a:close/>
                  <a:moveTo>
                    <a:pt x="71" y="35"/>
                  </a:moveTo>
                  <a:cubicBezTo>
                    <a:pt x="72" y="34"/>
                    <a:pt x="72" y="34"/>
                    <a:pt x="72" y="34"/>
                  </a:cubicBezTo>
                  <a:cubicBezTo>
                    <a:pt x="73" y="33"/>
                    <a:pt x="73" y="33"/>
                    <a:pt x="73" y="33"/>
                  </a:cubicBezTo>
                  <a:cubicBezTo>
                    <a:pt x="74" y="33"/>
                    <a:pt x="74" y="33"/>
                    <a:pt x="74" y="33"/>
                  </a:cubicBezTo>
                  <a:cubicBezTo>
                    <a:pt x="75" y="32"/>
                    <a:pt x="75" y="32"/>
                    <a:pt x="75" y="32"/>
                  </a:cubicBezTo>
                  <a:cubicBezTo>
                    <a:pt x="75" y="33"/>
                    <a:pt x="75" y="33"/>
                    <a:pt x="75" y="33"/>
                  </a:cubicBezTo>
                  <a:cubicBezTo>
                    <a:pt x="77" y="33"/>
                    <a:pt x="77" y="33"/>
                    <a:pt x="77" y="33"/>
                  </a:cubicBezTo>
                  <a:cubicBezTo>
                    <a:pt x="78" y="33"/>
                    <a:pt x="78" y="33"/>
                    <a:pt x="78" y="33"/>
                  </a:cubicBezTo>
                  <a:cubicBezTo>
                    <a:pt x="77" y="34"/>
                    <a:pt x="77" y="34"/>
                    <a:pt x="77" y="34"/>
                  </a:cubicBezTo>
                  <a:cubicBezTo>
                    <a:pt x="76" y="35"/>
                    <a:pt x="76" y="35"/>
                    <a:pt x="76" y="35"/>
                  </a:cubicBezTo>
                  <a:cubicBezTo>
                    <a:pt x="75" y="34"/>
                    <a:pt x="75" y="34"/>
                    <a:pt x="75" y="34"/>
                  </a:cubicBezTo>
                  <a:cubicBezTo>
                    <a:pt x="74" y="34"/>
                    <a:pt x="74" y="34"/>
                    <a:pt x="74" y="34"/>
                  </a:cubicBezTo>
                  <a:cubicBezTo>
                    <a:pt x="73" y="34"/>
                    <a:pt x="73" y="34"/>
                    <a:pt x="73" y="34"/>
                  </a:cubicBezTo>
                  <a:cubicBezTo>
                    <a:pt x="73" y="34"/>
                    <a:pt x="73" y="34"/>
                    <a:pt x="73" y="34"/>
                  </a:cubicBezTo>
                  <a:cubicBezTo>
                    <a:pt x="72" y="36"/>
                    <a:pt x="72" y="36"/>
                    <a:pt x="72" y="36"/>
                  </a:cubicBezTo>
                  <a:cubicBezTo>
                    <a:pt x="71" y="35"/>
                    <a:pt x="71" y="35"/>
                    <a:pt x="71" y="35"/>
                  </a:cubicBezTo>
                  <a:close/>
                  <a:moveTo>
                    <a:pt x="66" y="40"/>
                  </a:moveTo>
                  <a:cubicBezTo>
                    <a:pt x="66" y="39"/>
                    <a:pt x="66" y="39"/>
                    <a:pt x="66" y="39"/>
                  </a:cubicBezTo>
                  <a:cubicBezTo>
                    <a:pt x="66" y="38"/>
                    <a:pt x="66" y="38"/>
                    <a:pt x="66" y="38"/>
                  </a:cubicBezTo>
                  <a:cubicBezTo>
                    <a:pt x="66" y="36"/>
                    <a:pt x="66" y="36"/>
                    <a:pt x="66" y="36"/>
                  </a:cubicBezTo>
                  <a:cubicBezTo>
                    <a:pt x="66" y="36"/>
                    <a:pt x="66" y="36"/>
                    <a:pt x="66" y="36"/>
                  </a:cubicBezTo>
                  <a:cubicBezTo>
                    <a:pt x="66" y="36"/>
                    <a:pt x="66" y="36"/>
                    <a:pt x="66" y="36"/>
                  </a:cubicBezTo>
                  <a:cubicBezTo>
                    <a:pt x="67" y="36"/>
                    <a:pt x="67" y="36"/>
                    <a:pt x="67" y="36"/>
                  </a:cubicBezTo>
                  <a:cubicBezTo>
                    <a:pt x="67" y="37"/>
                    <a:pt x="67" y="37"/>
                    <a:pt x="67" y="37"/>
                  </a:cubicBezTo>
                  <a:cubicBezTo>
                    <a:pt x="68" y="38"/>
                    <a:pt x="68" y="38"/>
                    <a:pt x="68" y="38"/>
                  </a:cubicBezTo>
                  <a:cubicBezTo>
                    <a:pt x="68" y="39"/>
                    <a:pt x="68" y="39"/>
                    <a:pt x="68" y="39"/>
                  </a:cubicBezTo>
                  <a:cubicBezTo>
                    <a:pt x="67" y="40"/>
                    <a:pt x="67" y="40"/>
                    <a:pt x="67" y="40"/>
                  </a:cubicBezTo>
                  <a:cubicBezTo>
                    <a:pt x="66" y="40"/>
                    <a:pt x="66" y="40"/>
                    <a:pt x="66" y="40"/>
                  </a:cubicBezTo>
                  <a:close/>
                  <a:moveTo>
                    <a:pt x="44" y="50"/>
                  </a:moveTo>
                  <a:cubicBezTo>
                    <a:pt x="45" y="49"/>
                    <a:pt x="45" y="49"/>
                    <a:pt x="45" y="49"/>
                  </a:cubicBezTo>
                  <a:cubicBezTo>
                    <a:pt x="46" y="48"/>
                    <a:pt x="46" y="48"/>
                    <a:pt x="46" y="48"/>
                  </a:cubicBezTo>
                  <a:cubicBezTo>
                    <a:pt x="48" y="47"/>
                    <a:pt x="48" y="47"/>
                    <a:pt x="48" y="47"/>
                  </a:cubicBezTo>
                  <a:cubicBezTo>
                    <a:pt x="50" y="47"/>
                    <a:pt x="50" y="47"/>
                    <a:pt x="50" y="47"/>
                  </a:cubicBezTo>
                  <a:cubicBezTo>
                    <a:pt x="51" y="46"/>
                    <a:pt x="51" y="46"/>
                    <a:pt x="51" y="46"/>
                  </a:cubicBezTo>
                  <a:cubicBezTo>
                    <a:pt x="53" y="45"/>
                    <a:pt x="53" y="45"/>
                    <a:pt x="53" y="45"/>
                  </a:cubicBezTo>
                  <a:cubicBezTo>
                    <a:pt x="53" y="46"/>
                    <a:pt x="53" y="46"/>
                    <a:pt x="53" y="46"/>
                  </a:cubicBezTo>
                  <a:cubicBezTo>
                    <a:pt x="54" y="48"/>
                    <a:pt x="54" y="48"/>
                    <a:pt x="54" y="48"/>
                  </a:cubicBezTo>
                  <a:cubicBezTo>
                    <a:pt x="54" y="48"/>
                    <a:pt x="54" y="48"/>
                    <a:pt x="54" y="48"/>
                  </a:cubicBezTo>
                  <a:cubicBezTo>
                    <a:pt x="53" y="48"/>
                    <a:pt x="53" y="48"/>
                    <a:pt x="53" y="48"/>
                  </a:cubicBezTo>
                  <a:cubicBezTo>
                    <a:pt x="53" y="49"/>
                    <a:pt x="53" y="49"/>
                    <a:pt x="53" y="49"/>
                  </a:cubicBezTo>
                  <a:cubicBezTo>
                    <a:pt x="53" y="51"/>
                    <a:pt x="53" y="51"/>
                    <a:pt x="53" y="51"/>
                  </a:cubicBezTo>
                  <a:cubicBezTo>
                    <a:pt x="55" y="52"/>
                    <a:pt x="55" y="52"/>
                    <a:pt x="55" y="52"/>
                  </a:cubicBezTo>
                  <a:cubicBezTo>
                    <a:pt x="56" y="53"/>
                    <a:pt x="56" y="53"/>
                    <a:pt x="56" y="53"/>
                  </a:cubicBezTo>
                  <a:cubicBezTo>
                    <a:pt x="57" y="52"/>
                    <a:pt x="57" y="52"/>
                    <a:pt x="57" y="52"/>
                  </a:cubicBezTo>
                  <a:cubicBezTo>
                    <a:pt x="58" y="51"/>
                    <a:pt x="58" y="51"/>
                    <a:pt x="58" y="51"/>
                  </a:cubicBezTo>
                  <a:cubicBezTo>
                    <a:pt x="59" y="52"/>
                    <a:pt x="59" y="52"/>
                    <a:pt x="59" y="52"/>
                  </a:cubicBezTo>
                  <a:cubicBezTo>
                    <a:pt x="60" y="53"/>
                    <a:pt x="60" y="53"/>
                    <a:pt x="60" y="53"/>
                  </a:cubicBezTo>
                  <a:cubicBezTo>
                    <a:pt x="61" y="53"/>
                    <a:pt x="61" y="53"/>
                    <a:pt x="61" y="53"/>
                  </a:cubicBezTo>
                  <a:cubicBezTo>
                    <a:pt x="61" y="54"/>
                    <a:pt x="61" y="54"/>
                    <a:pt x="61" y="54"/>
                  </a:cubicBezTo>
                  <a:cubicBezTo>
                    <a:pt x="59" y="54"/>
                    <a:pt x="59" y="54"/>
                    <a:pt x="59" y="54"/>
                  </a:cubicBezTo>
                  <a:cubicBezTo>
                    <a:pt x="58" y="56"/>
                    <a:pt x="58" y="56"/>
                    <a:pt x="58" y="56"/>
                  </a:cubicBezTo>
                  <a:cubicBezTo>
                    <a:pt x="58" y="57"/>
                    <a:pt x="58" y="57"/>
                    <a:pt x="58" y="57"/>
                  </a:cubicBezTo>
                  <a:cubicBezTo>
                    <a:pt x="57" y="60"/>
                    <a:pt x="57" y="60"/>
                    <a:pt x="57" y="60"/>
                  </a:cubicBezTo>
                  <a:cubicBezTo>
                    <a:pt x="56" y="60"/>
                    <a:pt x="56" y="60"/>
                    <a:pt x="56" y="60"/>
                  </a:cubicBezTo>
                  <a:cubicBezTo>
                    <a:pt x="55" y="61"/>
                    <a:pt x="55" y="61"/>
                    <a:pt x="55" y="61"/>
                  </a:cubicBezTo>
                  <a:cubicBezTo>
                    <a:pt x="54" y="62"/>
                    <a:pt x="54" y="62"/>
                    <a:pt x="54" y="62"/>
                  </a:cubicBezTo>
                  <a:cubicBezTo>
                    <a:pt x="54" y="63"/>
                    <a:pt x="54" y="63"/>
                    <a:pt x="54" y="63"/>
                  </a:cubicBezTo>
                  <a:cubicBezTo>
                    <a:pt x="53" y="63"/>
                    <a:pt x="53" y="63"/>
                    <a:pt x="53" y="63"/>
                  </a:cubicBezTo>
                  <a:cubicBezTo>
                    <a:pt x="53" y="63"/>
                    <a:pt x="53" y="63"/>
                    <a:pt x="53" y="63"/>
                  </a:cubicBezTo>
                  <a:cubicBezTo>
                    <a:pt x="52" y="62"/>
                    <a:pt x="52" y="62"/>
                    <a:pt x="52" y="62"/>
                  </a:cubicBezTo>
                  <a:cubicBezTo>
                    <a:pt x="53" y="61"/>
                    <a:pt x="53" y="61"/>
                    <a:pt x="53" y="61"/>
                  </a:cubicBezTo>
                  <a:cubicBezTo>
                    <a:pt x="53" y="60"/>
                    <a:pt x="53" y="60"/>
                    <a:pt x="53" y="60"/>
                  </a:cubicBezTo>
                  <a:cubicBezTo>
                    <a:pt x="53" y="58"/>
                    <a:pt x="53" y="58"/>
                    <a:pt x="53" y="58"/>
                  </a:cubicBezTo>
                  <a:cubicBezTo>
                    <a:pt x="53" y="57"/>
                    <a:pt x="53" y="57"/>
                    <a:pt x="53" y="57"/>
                  </a:cubicBezTo>
                  <a:cubicBezTo>
                    <a:pt x="53" y="57"/>
                    <a:pt x="53" y="57"/>
                    <a:pt x="53" y="57"/>
                  </a:cubicBezTo>
                  <a:cubicBezTo>
                    <a:pt x="52" y="57"/>
                    <a:pt x="52" y="57"/>
                    <a:pt x="52" y="57"/>
                  </a:cubicBezTo>
                  <a:cubicBezTo>
                    <a:pt x="51" y="58"/>
                    <a:pt x="51" y="58"/>
                    <a:pt x="51" y="58"/>
                  </a:cubicBezTo>
                  <a:cubicBezTo>
                    <a:pt x="51" y="59"/>
                    <a:pt x="51" y="59"/>
                    <a:pt x="51" y="59"/>
                  </a:cubicBezTo>
                  <a:cubicBezTo>
                    <a:pt x="50" y="60"/>
                    <a:pt x="50" y="60"/>
                    <a:pt x="50" y="60"/>
                  </a:cubicBezTo>
                  <a:cubicBezTo>
                    <a:pt x="49" y="60"/>
                    <a:pt x="49" y="60"/>
                    <a:pt x="49" y="60"/>
                  </a:cubicBezTo>
                  <a:cubicBezTo>
                    <a:pt x="48" y="61"/>
                    <a:pt x="48" y="61"/>
                    <a:pt x="48" y="61"/>
                  </a:cubicBezTo>
                  <a:cubicBezTo>
                    <a:pt x="46" y="61"/>
                    <a:pt x="46" y="61"/>
                    <a:pt x="46" y="61"/>
                  </a:cubicBezTo>
                  <a:cubicBezTo>
                    <a:pt x="45" y="61"/>
                    <a:pt x="45" y="61"/>
                    <a:pt x="45" y="61"/>
                  </a:cubicBezTo>
                  <a:cubicBezTo>
                    <a:pt x="45" y="61"/>
                    <a:pt x="45" y="61"/>
                    <a:pt x="45" y="61"/>
                  </a:cubicBezTo>
                  <a:cubicBezTo>
                    <a:pt x="45" y="60"/>
                    <a:pt x="45" y="60"/>
                    <a:pt x="45" y="60"/>
                  </a:cubicBezTo>
                  <a:cubicBezTo>
                    <a:pt x="45" y="60"/>
                    <a:pt x="45" y="60"/>
                    <a:pt x="45" y="60"/>
                  </a:cubicBezTo>
                  <a:cubicBezTo>
                    <a:pt x="45" y="59"/>
                    <a:pt x="45" y="59"/>
                    <a:pt x="45" y="59"/>
                  </a:cubicBezTo>
                  <a:cubicBezTo>
                    <a:pt x="46" y="58"/>
                    <a:pt x="46" y="58"/>
                    <a:pt x="46" y="58"/>
                  </a:cubicBezTo>
                  <a:cubicBezTo>
                    <a:pt x="46" y="56"/>
                    <a:pt x="46" y="56"/>
                    <a:pt x="46" y="56"/>
                  </a:cubicBezTo>
                  <a:cubicBezTo>
                    <a:pt x="47" y="54"/>
                    <a:pt x="47" y="54"/>
                    <a:pt x="47" y="54"/>
                  </a:cubicBezTo>
                  <a:cubicBezTo>
                    <a:pt x="47" y="53"/>
                    <a:pt x="47" y="53"/>
                    <a:pt x="47" y="53"/>
                  </a:cubicBezTo>
                  <a:cubicBezTo>
                    <a:pt x="47" y="52"/>
                    <a:pt x="47" y="52"/>
                    <a:pt x="47" y="52"/>
                  </a:cubicBezTo>
                  <a:cubicBezTo>
                    <a:pt x="47" y="52"/>
                    <a:pt x="47" y="52"/>
                    <a:pt x="47" y="52"/>
                  </a:cubicBezTo>
                  <a:cubicBezTo>
                    <a:pt x="46" y="52"/>
                    <a:pt x="46" y="52"/>
                    <a:pt x="46" y="52"/>
                  </a:cubicBezTo>
                  <a:cubicBezTo>
                    <a:pt x="45" y="51"/>
                    <a:pt x="45" y="51"/>
                    <a:pt x="45" y="51"/>
                  </a:cubicBezTo>
                  <a:cubicBezTo>
                    <a:pt x="44" y="50"/>
                    <a:pt x="44" y="50"/>
                    <a:pt x="44" y="50"/>
                  </a:cubicBezTo>
                  <a:close/>
                  <a:moveTo>
                    <a:pt x="38" y="32"/>
                  </a:moveTo>
                  <a:cubicBezTo>
                    <a:pt x="39" y="33"/>
                    <a:pt x="39" y="33"/>
                    <a:pt x="39" y="33"/>
                  </a:cubicBezTo>
                  <a:cubicBezTo>
                    <a:pt x="39" y="34"/>
                    <a:pt x="39" y="34"/>
                    <a:pt x="39" y="34"/>
                  </a:cubicBezTo>
                  <a:cubicBezTo>
                    <a:pt x="40" y="34"/>
                    <a:pt x="40" y="34"/>
                    <a:pt x="40" y="34"/>
                  </a:cubicBezTo>
                  <a:cubicBezTo>
                    <a:pt x="42" y="34"/>
                    <a:pt x="42" y="34"/>
                    <a:pt x="42" y="34"/>
                  </a:cubicBezTo>
                  <a:cubicBezTo>
                    <a:pt x="42" y="33"/>
                    <a:pt x="42" y="33"/>
                    <a:pt x="42" y="33"/>
                  </a:cubicBezTo>
                  <a:cubicBezTo>
                    <a:pt x="41" y="32"/>
                    <a:pt x="41" y="32"/>
                    <a:pt x="41" y="32"/>
                  </a:cubicBezTo>
                  <a:cubicBezTo>
                    <a:pt x="39" y="31"/>
                    <a:pt x="39" y="31"/>
                    <a:pt x="39" y="31"/>
                  </a:cubicBezTo>
                  <a:cubicBezTo>
                    <a:pt x="38" y="31"/>
                    <a:pt x="38" y="31"/>
                    <a:pt x="38" y="31"/>
                  </a:cubicBezTo>
                  <a:cubicBezTo>
                    <a:pt x="38" y="32"/>
                    <a:pt x="38" y="32"/>
                    <a:pt x="38" y="32"/>
                  </a:cubicBezTo>
                  <a:close/>
                  <a:moveTo>
                    <a:pt x="41" y="43"/>
                  </a:moveTo>
                  <a:cubicBezTo>
                    <a:pt x="42" y="43"/>
                    <a:pt x="42" y="43"/>
                    <a:pt x="42" y="43"/>
                  </a:cubicBezTo>
                  <a:cubicBezTo>
                    <a:pt x="43" y="44"/>
                    <a:pt x="43" y="44"/>
                    <a:pt x="43" y="44"/>
                  </a:cubicBezTo>
                  <a:cubicBezTo>
                    <a:pt x="43" y="45"/>
                    <a:pt x="43" y="45"/>
                    <a:pt x="43" y="45"/>
                  </a:cubicBezTo>
                  <a:cubicBezTo>
                    <a:pt x="44" y="45"/>
                    <a:pt x="44" y="45"/>
                    <a:pt x="44" y="45"/>
                  </a:cubicBezTo>
                  <a:cubicBezTo>
                    <a:pt x="44" y="46"/>
                    <a:pt x="44" y="46"/>
                    <a:pt x="44" y="46"/>
                  </a:cubicBezTo>
                  <a:cubicBezTo>
                    <a:pt x="44" y="46"/>
                    <a:pt x="44" y="46"/>
                    <a:pt x="44" y="46"/>
                  </a:cubicBezTo>
                  <a:cubicBezTo>
                    <a:pt x="44" y="47"/>
                    <a:pt x="44" y="47"/>
                    <a:pt x="44" y="47"/>
                  </a:cubicBezTo>
                  <a:cubicBezTo>
                    <a:pt x="45" y="47"/>
                    <a:pt x="45" y="47"/>
                    <a:pt x="45" y="47"/>
                  </a:cubicBezTo>
                  <a:cubicBezTo>
                    <a:pt x="45" y="47"/>
                    <a:pt x="45" y="47"/>
                    <a:pt x="45" y="47"/>
                  </a:cubicBezTo>
                  <a:cubicBezTo>
                    <a:pt x="46" y="47"/>
                    <a:pt x="46" y="47"/>
                    <a:pt x="46" y="47"/>
                  </a:cubicBezTo>
                  <a:cubicBezTo>
                    <a:pt x="47" y="46"/>
                    <a:pt x="47" y="46"/>
                    <a:pt x="47" y="46"/>
                  </a:cubicBezTo>
                  <a:cubicBezTo>
                    <a:pt x="48" y="46"/>
                    <a:pt x="48" y="46"/>
                    <a:pt x="48" y="46"/>
                  </a:cubicBezTo>
                  <a:cubicBezTo>
                    <a:pt x="49" y="45"/>
                    <a:pt x="49" y="45"/>
                    <a:pt x="49" y="45"/>
                  </a:cubicBezTo>
                  <a:cubicBezTo>
                    <a:pt x="49" y="45"/>
                    <a:pt x="49" y="45"/>
                    <a:pt x="49" y="45"/>
                  </a:cubicBezTo>
                  <a:cubicBezTo>
                    <a:pt x="49" y="43"/>
                    <a:pt x="49" y="43"/>
                    <a:pt x="49" y="43"/>
                  </a:cubicBezTo>
                  <a:cubicBezTo>
                    <a:pt x="50" y="42"/>
                    <a:pt x="50" y="42"/>
                    <a:pt x="50" y="42"/>
                  </a:cubicBezTo>
                  <a:cubicBezTo>
                    <a:pt x="50" y="41"/>
                    <a:pt x="50" y="41"/>
                    <a:pt x="50" y="41"/>
                  </a:cubicBezTo>
                  <a:cubicBezTo>
                    <a:pt x="50" y="40"/>
                    <a:pt x="50" y="40"/>
                    <a:pt x="50" y="40"/>
                  </a:cubicBezTo>
                  <a:cubicBezTo>
                    <a:pt x="49" y="40"/>
                    <a:pt x="49" y="40"/>
                    <a:pt x="49" y="40"/>
                  </a:cubicBezTo>
                  <a:cubicBezTo>
                    <a:pt x="48" y="40"/>
                    <a:pt x="48" y="40"/>
                    <a:pt x="48" y="40"/>
                  </a:cubicBezTo>
                  <a:cubicBezTo>
                    <a:pt x="48" y="39"/>
                    <a:pt x="48" y="39"/>
                    <a:pt x="48" y="39"/>
                  </a:cubicBezTo>
                  <a:cubicBezTo>
                    <a:pt x="47" y="40"/>
                    <a:pt x="47" y="40"/>
                    <a:pt x="47" y="40"/>
                  </a:cubicBezTo>
                  <a:cubicBezTo>
                    <a:pt x="45" y="41"/>
                    <a:pt x="45" y="41"/>
                    <a:pt x="45" y="41"/>
                  </a:cubicBezTo>
                  <a:cubicBezTo>
                    <a:pt x="45" y="40"/>
                    <a:pt x="45" y="40"/>
                    <a:pt x="45" y="40"/>
                  </a:cubicBezTo>
                  <a:cubicBezTo>
                    <a:pt x="45" y="40"/>
                    <a:pt x="45" y="40"/>
                    <a:pt x="45" y="40"/>
                  </a:cubicBezTo>
                  <a:cubicBezTo>
                    <a:pt x="44" y="41"/>
                    <a:pt x="44" y="41"/>
                    <a:pt x="44" y="41"/>
                  </a:cubicBezTo>
                  <a:cubicBezTo>
                    <a:pt x="44" y="41"/>
                    <a:pt x="44" y="41"/>
                    <a:pt x="44" y="41"/>
                  </a:cubicBezTo>
                  <a:cubicBezTo>
                    <a:pt x="43" y="42"/>
                    <a:pt x="43" y="42"/>
                    <a:pt x="43" y="42"/>
                  </a:cubicBezTo>
                  <a:cubicBezTo>
                    <a:pt x="42" y="41"/>
                    <a:pt x="42" y="41"/>
                    <a:pt x="42" y="41"/>
                  </a:cubicBezTo>
                  <a:cubicBezTo>
                    <a:pt x="41" y="42"/>
                    <a:pt x="41" y="42"/>
                    <a:pt x="41" y="42"/>
                  </a:cubicBezTo>
                  <a:cubicBezTo>
                    <a:pt x="41" y="43"/>
                    <a:pt x="41" y="43"/>
                    <a:pt x="41" y="43"/>
                  </a:cubicBezTo>
                  <a:close/>
                  <a:moveTo>
                    <a:pt x="6" y="49"/>
                  </a:moveTo>
                  <a:cubicBezTo>
                    <a:pt x="5" y="47"/>
                    <a:pt x="5" y="47"/>
                    <a:pt x="5" y="47"/>
                  </a:cubicBezTo>
                  <a:cubicBezTo>
                    <a:pt x="5" y="47"/>
                    <a:pt x="5" y="47"/>
                    <a:pt x="5" y="47"/>
                  </a:cubicBezTo>
                  <a:cubicBezTo>
                    <a:pt x="4" y="46"/>
                    <a:pt x="4" y="46"/>
                    <a:pt x="4" y="46"/>
                  </a:cubicBezTo>
                  <a:cubicBezTo>
                    <a:pt x="3" y="45"/>
                    <a:pt x="3" y="45"/>
                    <a:pt x="3" y="45"/>
                  </a:cubicBezTo>
                  <a:cubicBezTo>
                    <a:pt x="2" y="45"/>
                    <a:pt x="2" y="45"/>
                    <a:pt x="2" y="45"/>
                  </a:cubicBezTo>
                  <a:cubicBezTo>
                    <a:pt x="2" y="44"/>
                    <a:pt x="2" y="44"/>
                    <a:pt x="2" y="44"/>
                  </a:cubicBezTo>
                  <a:cubicBezTo>
                    <a:pt x="2" y="42"/>
                    <a:pt x="2" y="42"/>
                    <a:pt x="2" y="42"/>
                  </a:cubicBezTo>
                  <a:cubicBezTo>
                    <a:pt x="1" y="40"/>
                    <a:pt x="1" y="40"/>
                    <a:pt x="1" y="40"/>
                  </a:cubicBezTo>
                  <a:cubicBezTo>
                    <a:pt x="0" y="40"/>
                    <a:pt x="0" y="40"/>
                    <a:pt x="0" y="40"/>
                  </a:cubicBezTo>
                  <a:cubicBezTo>
                    <a:pt x="0" y="38"/>
                    <a:pt x="0" y="38"/>
                    <a:pt x="0" y="38"/>
                  </a:cubicBezTo>
                  <a:cubicBezTo>
                    <a:pt x="1" y="37"/>
                    <a:pt x="1" y="37"/>
                    <a:pt x="1" y="37"/>
                  </a:cubicBezTo>
                  <a:cubicBezTo>
                    <a:pt x="1" y="38"/>
                    <a:pt x="1" y="38"/>
                    <a:pt x="1" y="38"/>
                  </a:cubicBezTo>
                  <a:cubicBezTo>
                    <a:pt x="2" y="39"/>
                    <a:pt x="2" y="39"/>
                    <a:pt x="2" y="39"/>
                  </a:cubicBezTo>
                  <a:cubicBezTo>
                    <a:pt x="3" y="40"/>
                    <a:pt x="3" y="40"/>
                    <a:pt x="3" y="40"/>
                  </a:cubicBezTo>
                  <a:cubicBezTo>
                    <a:pt x="2" y="41"/>
                    <a:pt x="2" y="41"/>
                    <a:pt x="2" y="41"/>
                  </a:cubicBezTo>
                  <a:cubicBezTo>
                    <a:pt x="3" y="43"/>
                    <a:pt x="3" y="43"/>
                    <a:pt x="3" y="43"/>
                  </a:cubicBezTo>
                  <a:cubicBezTo>
                    <a:pt x="4" y="44"/>
                    <a:pt x="4" y="44"/>
                    <a:pt x="4" y="44"/>
                  </a:cubicBezTo>
                  <a:cubicBezTo>
                    <a:pt x="4" y="44"/>
                    <a:pt x="4" y="44"/>
                    <a:pt x="4" y="44"/>
                  </a:cubicBezTo>
                  <a:cubicBezTo>
                    <a:pt x="5" y="44"/>
                    <a:pt x="5" y="44"/>
                    <a:pt x="5" y="44"/>
                  </a:cubicBezTo>
                  <a:cubicBezTo>
                    <a:pt x="5" y="44"/>
                    <a:pt x="5" y="44"/>
                    <a:pt x="5" y="44"/>
                  </a:cubicBezTo>
                  <a:cubicBezTo>
                    <a:pt x="6" y="45"/>
                    <a:pt x="6" y="45"/>
                    <a:pt x="6" y="45"/>
                  </a:cubicBezTo>
                  <a:cubicBezTo>
                    <a:pt x="7" y="47"/>
                    <a:pt x="7" y="47"/>
                    <a:pt x="7" y="47"/>
                  </a:cubicBezTo>
                  <a:cubicBezTo>
                    <a:pt x="7" y="48"/>
                    <a:pt x="7" y="48"/>
                    <a:pt x="7" y="48"/>
                  </a:cubicBezTo>
                  <a:cubicBezTo>
                    <a:pt x="7" y="49"/>
                    <a:pt x="7" y="49"/>
                    <a:pt x="7" y="49"/>
                  </a:cubicBezTo>
                  <a:cubicBezTo>
                    <a:pt x="6" y="49"/>
                    <a:pt x="6" y="49"/>
                    <a:pt x="6" y="49"/>
                  </a:cubicBezTo>
                  <a:cubicBezTo>
                    <a:pt x="6" y="49"/>
                    <a:pt x="6" y="49"/>
                    <a:pt x="6" y="49"/>
                  </a:cubicBezTo>
                  <a:close/>
                  <a:moveTo>
                    <a:pt x="29" y="77"/>
                  </a:moveTo>
                  <a:cubicBezTo>
                    <a:pt x="29" y="76"/>
                    <a:pt x="29" y="76"/>
                    <a:pt x="29" y="76"/>
                  </a:cubicBezTo>
                  <a:cubicBezTo>
                    <a:pt x="28" y="76"/>
                    <a:pt x="28" y="76"/>
                    <a:pt x="28" y="76"/>
                  </a:cubicBezTo>
                  <a:cubicBezTo>
                    <a:pt x="28" y="77"/>
                    <a:pt x="28" y="77"/>
                    <a:pt x="28" y="77"/>
                  </a:cubicBezTo>
                  <a:cubicBezTo>
                    <a:pt x="27" y="77"/>
                    <a:pt x="27" y="77"/>
                    <a:pt x="27" y="77"/>
                  </a:cubicBezTo>
                  <a:cubicBezTo>
                    <a:pt x="27" y="76"/>
                    <a:pt x="27" y="76"/>
                    <a:pt x="27" y="76"/>
                  </a:cubicBezTo>
                  <a:cubicBezTo>
                    <a:pt x="27" y="75"/>
                    <a:pt x="27" y="75"/>
                    <a:pt x="27" y="75"/>
                  </a:cubicBezTo>
                  <a:cubicBezTo>
                    <a:pt x="27" y="74"/>
                    <a:pt x="27" y="74"/>
                    <a:pt x="27" y="74"/>
                  </a:cubicBezTo>
                  <a:cubicBezTo>
                    <a:pt x="26" y="74"/>
                    <a:pt x="26" y="74"/>
                    <a:pt x="26" y="74"/>
                  </a:cubicBezTo>
                  <a:cubicBezTo>
                    <a:pt x="24" y="72"/>
                    <a:pt x="24" y="72"/>
                    <a:pt x="24" y="72"/>
                  </a:cubicBezTo>
                  <a:cubicBezTo>
                    <a:pt x="24" y="71"/>
                    <a:pt x="24" y="71"/>
                    <a:pt x="24" y="71"/>
                  </a:cubicBezTo>
                  <a:cubicBezTo>
                    <a:pt x="25" y="70"/>
                    <a:pt x="25" y="70"/>
                    <a:pt x="25" y="70"/>
                  </a:cubicBezTo>
                  <a:cubicBezTo>
                    <a:pt x="26" y="70"/>
                    <a:pt x="26" y="70"/>
                    <a:pt x="26" y="70"/>
                  </a:cubicBezTo>
                  <a:cubicBezTo>
                    <a:pt x="26" y="70"/>
                    <a:pt x="26" y="70"/>
                    <a:pt x="26" y="70"/>
                  </a:cubicBezTo>
                  <a:cubicBezTo>
                    <a:pt x="26" y="69"/>
                    <a:pt x="26" y="69"/>
                    <a:pt x="26" y="69"/>
                  </a:cubicBezTo>
                  <a:cubicBezTo>
                    <a:pt x="26" y="69"/>
                    <a:pt x="26" y="69"/>
                    <a:pt x="26" y="69"/>
                  </a:cubicBezTo>
                  <a:cubicBezTo>
                    <a:pt x="25" y="69"/>
                    <a:pt x="25" y="69"/>
                    <a:pt x="25" y="69"/>
                  </a:cubicBezTo>
                  <a:cubicBezTo>
                    <a:pt x="25" y="68"/>
                    <a:pt x="25" y="68"/>
                    <a:pt x="25" y="68"/>
                  </a:cubicBezTo>
                  <a:cubicBezTo>
                    <a:pt x="24" y="68"/>
                    <a:pt x="24" y="68"/>
                    <a:pt x="24" y="68"/>
                  </a:cubicBezTo>
                  <a:cubicBezTo>
                    <a:pt x="24" y="69"/>
                    <a:pt x="24" y="69"/>
                    <a:pt x="24" y="69"/>
                  </a:cubicBezTo>
                  <a:cubicBezTo>
                    <a:pt x="23" y="70"/>
                    <a:pt x="23" y="70"/>
                    <a:pt x="23" y="70"/>
                  </a:cubicBezTo>
                  <a:cubicBezTo>
                    <a:pt x="21" y="69"/>
                    <a:pt x="21" y="69"/>
                    <a:pt x="21" y="69"/>
                  </a:cubicBezTo>
                  <a:cubicBezTo>
                    <a:pt x="21" y="68"/>
                    <a:pt x="21" y="68"/>
                    <a:pt x="21" y="68"/>
                  </a:cubicBezTo>
                  <a:cubicBezTo>
                    <a:pt x="21" y="67"/>
                    <a:pt x="21" y="67"/>
                    <a:pt x="21" y="67"/>
                  </a:cubicBezTo>
                  <a:cubicBezTo>
                    <a:pt x="20" y="67"/>
                    <a:pt x="20" y="67"/>
                    <a:pt x="20" y="67"/>
                  </a:cubicBezTo>
                  <a:cubicBezTo>
                    <a:pt x="19" y="66"/>
                    <a:pt x="19" y="66"/>
                    <a:pt x="19" y="66"/>
                  </a:cubicBezTo>
                  <a:cubicBezTo>
                    <a:pt x="19" y="66"/>
                    <a:pt x="19" y="66"/>
                    <a:pt x="19" y="66"/>
                  </a:cubicBezTo>
                  <a:cubicBezTo>
                    <a:pt x="18" y="66"/>
                    <a:pt x="18" y="66"/>
                    <a:pt x="18" y="66"/>
                  </a:cubicBezTo>
                  <a:cubicBezTo>
                    <a:pt x="18" y="65"/>
                    <a:pt x="18" y="65"/>
                    <a:pt x="18" y="65"/>
                  </a:cubicBezTo>
                  <a:cubicBezTo>
                    <a:pt x="18" y="64"/>
                    <a:pt x="18" y="64"/>
                    <a:pt x="18" y="64"/>
                  </a:cubicBezTo>
                  <a:cubicBezTo>
                    <a:pt x="17" y="64"/>
                    <a:pt x="17" y="64"/>
                    <a:pt x="17" y="64"/>
                  </a:cubicBezTo>
                  <a:cubicBezTo>
                    <a:pt x="17" y="64"/>
                    <a:pt x="17" y="64"/>
                    <a:pt x="17" y="64"/>
                  </a:cubicBezTo>
                  <a:cubicBezTo>
                    <a:pt x="17" y="63"/>
                    <a:pt x="17" y="63"/>
                    <a:pt x="17" y="63"/>
                  </a:cubicBezTo>
                  <a:cubicBezTo>
                    <a:pt x="16" y="63"/>
                    <a:pt x="16" y="63"/>
                    <a:pt x="16" y="63"/>
                  </a:cubicBezTo>
                  <a:cubicBezTo>
                    <a:pt x="16" y="62"/>
                    <a:pt x="16" y="62"/>
                    <a:pt x="16" y="62"/>
                  </a:cubicBezTo>
                  <a:cubicBezTo>
                    <a:pt x="16" y="62"/>
                    <a:pt x="16" y="62"/>
                    <a:pt x="16" y="62"/>
                  </a:cubicBezTo>
                  <a:cubicBezTo>
                    <a:pt x="16" y="62"/>
                    <a:pt x="16" y="62"/>
                    <a:pt x="16" y="62"/>
                  </a:cubicBezTo>
                  <a:cubicBezTo>
                    <a:pt x="16" y="61"/>
                    <a:pt x="16" y="61"/>
                    <a:pt x="16" y="61"/>
                  </a:cubicBezTo>
                  <a:cubicBezTo>
                    <a:pt x="16" y="60"/>
                    <a:pt x="16" y="60"/>
                    <a:pt x="16" y="60"/>
                  </a:cubicBezTo>
                  <a:cubicBezTo>
                    <a:pt x="15" y="60"/>
                    <a:pt x="15" y="60"/>
                    <a:pt x="15" y="60"/>
                  </a:cubicBezTo>
                  <a:cubicBezTo>
                    <a:pt x="15" y="59"/>
                    <a:pt x="15" y="59"/>
                    <a:pt x="15" y="59"/>
                  </a:cubicBezTo>
                  <a:cubicBezTo>
                    <a:pt x="17" y="58"/>
                    <a:pt x="17" y="58"/>
                    <a:pt x="17" y="58"/>
                  </a:cubicBezTo>
                  <a:cubicBezTo>
                    <a:pt x="17" y="58"/>
                    <a:pt x="17" y="58"/>
                    <a:pt x="17" y="58"/>
                  </a:cubicBezTo>
                  <a:cubicBezTo>
                    <a:pt x="18" y="59"/>
                    <a:pt x="18" y="59"/>
                    <a:pt x="18" y="59"/>
                  </a:cubicBezTo>
                  <a:cubicBezTo>
                    <a:pt x="19" y="60"/>
                    <a:pt x="19" y="60"/>
                    <a:pt x="19" y="60"/>
                  </a:cubicBezTo>
                  <a:cubicBezTo>
                    <a:pt x="19" y="60"/>
                    <a:pt x="19" y="60"/>
                    <a:pt x="19" y="60"/>
                  </a:cubicBezTo>
                  <a:cubicBezTo>
                    <a:pt x="19" y="59"/>
                    <a:pt x="19" y="59"/>
                    <a:pt x="19" y="59"/>
                  </a:cubicBezTo>
                  <a:cubicBezTo>
                    <a:pt x="20" y="59"/>
                    <a:pt x="20" y="59"/>
                    <a:pt x="20" y="59"/>
                  </a:cubicBezTo>
                  <a:cubicBezTo>
                    <a:pt x="21" y="60"/>
                    <a:pt x="21" y="60"/>
                    <a:pt x="21" y="60"/>
                  </a:cubicBezTo>
                  <a:cubicBezTo>
                    <a:pt x="22" y="60"/>
                    <a:pt x="22" y="60"/>
                    <a:pt x="22" y="60"/>
                  </a:cubicBezTo>
                  <a:cubicBezTo>
                    <a:pt x="24" y="59"/>
                    <a:pt x="24" y="59"/>
                    <a:pt x="24" y="59"/>
                  </a:cubicBezTo>
                  <a:cubicBezTo>
                    <a:pt x="24" y="59"/>
                    <a:pt x="24" y="59"/>
                    <a:pt x="24" y="59"/>
                  </a:cubicBezTo>
                  <a:cubicBezTo>
                    <a:pt x="23" y="58"/>
                    <a:pt x="23" y="58"/>
                    <a:pt x="23" y="58"/>
                  </a:cubicBezTo>
                  <a:cubicBezTo>
                    <a:pt x="22" y="58"/>
                    <a:pt x="22" y="58"/>
                    <a:pt x="22" y="58"/>
                  </a:cubicBezTo>
                  <a:cubicBezTo>
                    <a:pt x="20" y="58"/>
                    <a:pt x="20" y="58"/>
                    <a:pt x="20" y="58"/>
                  </a:cubicBezTo>
                  <a:cubicBezTo>
                    <a:pt x="19" y="57"/>
                    <a:pt x="19" y="57"/>
                    <a:pt x="19" y="57"/>
                  </a:cubicBezTo>
                  <a:cubicBezTo>
                    <a:pt x="19" y="57"/>
                    <a:pt x="19" y="57"/>
                    <a:pt x="19" y="57"/>
                  </a:cubicBezTo>
                  <a:cubicBezTo>
                    <a:pt x="20" y="57"/>
                    <a:pt x="20" y="57"/>
                    <a:pt x="20" y="57"/>
                  </a:cubicBezTo>
                  <a:cubicBezTo>
                    <a:pt x="21" y="57"/>
                    <a:pt x="21" y="57"/>
                    <a:pt x="21" y="57"/>
                  </a:cubicBezTo>
                  <a:cubicBezTo>
                    <a:pt x="23" y="56"/>
                    <a:pt x="23" y="56"/>
                    <a:pt x="23" y="56"/>
                  </a:cubicBezTo>
                  <a:cubicBezTo>
                    <a:pt x="24" y="55"/>
                    <a:pt x="24" y="55"/>
                    <a:pt x="24" y="55"/>
                  </a:cubicBezTo>
                  <a:cubicBezTo>
                    <a:pt x="26" y="55"/>
                    <a:pt x="26" y="55"/>
                    <a:pt x="26" y="55"/>
                  </a:cubicBezTo>
                  <a:cubicBezTo>
                    <a:pt x="27" y="55"/>
                    <a:pt x="27" y="55"/>
                    <a:pt x="27" y="55"/>
                  </a:cubicBezTo>
                  <a:cubicBezTo>
                    <a:pt x="27" y="55"/>
                    <a:pt x="27" y="55"/>
                    <a:pt x="27" y="55"/>
                  </a:cubicBezTo>
                  <a:cubicBezTo>
                    <a:pt x="27" y="55"/>
                    <a:pt x="27" y="55"/>
                    <a:pt x="27" y="55"/>
                  </a:cubicBezTo>
                  <a:cubicBezTo>
                    <a:pt x="27" y="54"/>
                    <a:pt x="27" y="54"/>
                    <a:pt x="27" y="54"/>
                  </a:cubicBezTo>
                  <a:cubicBezTo>
                    <a:pt x="28" y="54"/>
                    <a:pt x="28" y="54"/>
                    <a:pt x="28" y="54"/>
                  </a:cubicBezTo>
                  <a:cubicBezTo>
                    <a:pt x="28" y="53"/>
                    <a:pt x="28" y="53"/>
                    <a:pt x="28" y="53"/>
                  </a:cubicBezTo>
                  <a:cubicBezTo>
                    <a:pt x="28" y="53"/>
                    <a:pt x="28" y="53"/>
                    <a:pt x="28" y="53"/>
                  </a:cubicBezTo>
                  <a:cubicBezTo>
                    <a:pt x="27" y="53"/>
                    <a:pt x="27" y="53"/>
                    <a:pt x="27" y="53"/>
                  </a:cubicBezTo>
                  <a:cubicBezTo>
                    <a:pt x="26" y="54"/>
                    <a:pt x="26" y="54"/>
                    <a:pt x="26" y="54"/>
                  </a:cubicBezTo>
                  <a:cubicBezTo>
                    <a:pt x="24" y="54"/>
                    <a:pt x="24" y="54"/>
                    <a:pt x="24" y="54"/>
                  </a:cubicBezTo>
                  <a:cubicBezTo>
                    <a:pt x="23" y="54"/>
                    <a:pt x="23" y="54"/>
                    <a:pt x="23" y="54"/>
                  </a:cubicBezTo>
                  <a:cubicBezTo>
                    <a:pt x="23" y="54"/>
                    <a:pt x="23" y="54"/>
                    <a:pt x="23" y="54"/>
                  </a:cubicBezTo>
                  <a:cubicBezTo>
                    <a:pt x="22" y="54"/>
                    <a:pt x="22" y="54"/>
                    <a:pt x="22" y="54"/>
                  </a:cubicBezTo>
                  <a:cubicBezTo>
                    <a:pt x="21" y="54"/>
                    <a:pt x="21" y="54"/>
                    <a:pt x="21" y="54"/>
                  </a:cubicBezTo>
                  <a:cubicBezTo>
                    <a:pt x="21" y="54"/>
                    <a:pt x="21" y="54"/>
                    <a:pt x="21" y="54"/>
                  </a:cubicBezTo>
                  <a:cubicBezTo>
                    <a:pt x="20" y="55"/>
                    <a:pt x="20" y="55"/>
                    <a:pt x="20" y="55"/>
                  </a:cubicBezTo>
                  <a:cubicBezTo>
                    <a:pt x="19" y="55"/>
                    <a:pt x="19" y="55"/>
                    <a:pt x="19" y="55"/>
                  </a:cubicBezTo>
                  <a:cubicBezTo>
                    <a:pt x="18" y="55"/>
                    <a:pt x="18" y="55"/>
                    <a:pt x="18" y="55"/>
                  </a:cubicBezTo>
                  <a:cubicBezTo>
                    <a:pt x="18" y="56"/>
                    <a:pt x="18" y="56"/>
                    <a:pt x="18" y="56"/>
                  </a:cubicBezTo>
                  <a:cubicBezTo>
                    <a:pt x="16" y="56"/>
                    <a:pt x="16" y="56"/>
                    <a:pt x="16" y="56"/>
                  </a:cubicBezTo>
                  <a:cubicBezTo>
                    <a:pt x="15" y="56"/>
                    <a:pt x="15" y="56"/>
                    <a:pt x="15" y="56"/>
                  </a:cubicBezTo>
                  <a:cubicBezTo>
                    <a:pt x="15" y="56"/>
                    <a:pt x="15" y="56"/>
                    <a:pt x="15" y="56"/>
                  </a:cubicBezTo>
                  <a:cubicBezTo>
                    <a:pt x="14" y="56"/>
                    <a:pt x="14" y="56"/>
                    <a:pt x="14" y="56"/>
                  </a:cubicBezTo>
                  <a:cubicBezTo>
                    <a:pt x="14" y="54"/>
                    <a:pt x="14" y="54"/>
                    <a:pt x="14" y="54"/>
                  </a:cubicBezTo>
                  <a:cubicBezTo>
                    <a:pt x="14" y="53"/>
                    <a:pt x="14" y="53"/>
                    <a:pt x="14" y="53"/>
                  </a:cubicBezTo>
                  <a:cubicBezTo>
                    <a:pt x="14" y="52"/>
                    <a:pt x="14" y="52"/>
                    <a:pt x="14" y="52"/>
                  </a:cubicBezTo>
                  <a:cubicBezTo>
                    <a:pt x="14" y="52"/>
                    <a:pt x="14" y="52"/>
                    <a:pt x="14" y="52"/>
                  </a:cubicBezTo>
                  <a:cubicBezTo>
                    <a:pt x="15" y="51"/>
                    <a:pt x="15" y="51"/>
                    <a:pt x="15" y="51"/>
                  </a:cubicBezTo>
                  <a:cubicBezTo>
                    <a:pt x="16" y="51"/>
                    <a:pt x="16" y="51"/>
                    <a:pt x="16" y="51"/>
                  </a:cubicBezTo>
                  <a:cubicBezTo>
                    <a:pt x="16" y="51"/>
                    <a:pt x="16" y="51"/>
                    <a:pt x="16" y="51"/>
                  </a:cubicBezTo>
                  <a:cubicBezTo>
                    <a:pt x="16" y="52"/>
                    <a:pt x="16" y="52"/>
                    <a:pt x="16" y="52"/>
                  </a:cubicBezTo>
                  <a:cubicBezTo>
                    <a:pt x="17" y="52"/>
                    <a:pt x="17" y="52"/>
                    <a:pt x="17" y="52"/>
                  </a:cubicBezTo>
                  <a:cubicBezTo>
                    <a:pt x="17" y="51"/>
                    <a:pt x="17" y="51"/>
                    <a:pt x="17" y="51"/>
                  </a:cubicBezTo>
                  <a:cubicBezTo>
                    <a:pt x="18" y="50"/>
                    <a:pt x="18" y="50"/>
                    <a:pt x="18" y="50"/>
                  </a:cubicBezTo>
                  <a:cubicBezTo>
                    <a:pt x="18" y="50"/>
                    <a:pt x="18" y="50"/>
                    <a:pt x="18" y="50"/>
                  </a:cubicBezTo>
                  <a:cubicBezTo>
                    <a:pt x="19" y="49"/>
                    <a:pt x="19" y="49"/>
                    <a:pt x="19" y="49"/>
                  </a:cubicBezTo>
                  <a:cubicBezTo>
                    <a:pt x="20" y="48"/>
                    <a:pt x="20" y="48"/>
                    <a:pt x="20" y="48"/>
                  </a:cubicBezTo>
                  <a:cubicBezTo>
                    <a:pt x="21" y="48"/>
                    <a:pt x="21" y="48"/>
                    <a:pt x="21" y="48"/>
                  </a:cubicBezTo>
                  <a:cubicBezTo>
                    <a:pt x="21" y="47"/>
                    <a:pt x="21" y="47"/>
                    <a:pt x="21" y="47"/>
                  </a:cubicBezTo>
                  <a:cubicBezTo>
                    <a:pt x="22" y="46"/>
                    <a:pt x="22" y="46"/>
                    <a:pt x="22" y="46"/>
                  </a:cubicBezTo>
                  <a:cubicBezTo>
                    <a:pt x="23" y="46"/>
                    <a:pt x="23" y="46"/>
                    <a:pt x="23" y="46"/>
                  </a:cubicBezTo>
                  <a:cubicBezTo>
                    <a:pt x="25" y="46"/>
                    <a:pt x="25" y="46"/>
                    <a:pt x="25" y="46"/>
                  </a:cubicBezTo>
                  <a:cubicBezTo>
                    <a:pt x="26" y="45"/>
                    <a:pt x="26" y="45"/>
                    <a:pt x="26" y="45"/>
                  </a:cubicBezTo>
                  <a:cubicBezTo>
                    <a:pt x="27" y="44"/>
                    <a:pt x="27" y="44"/>
                    <a:pt x="27" y="44"/>
                  </a:cubicBezTo>
                  <a:cubicBezTo>
                    <a:pt x="28" y="44"/>
                    <a:pt x="28" y="44"/>
                    <a:pt x="28" y="44"/>
                  </a:cubicBezTo>
                  <a:cubicBezTo>
                    <a:pt x="28" y="43"/>
                    <a:pt x="28" y="43"/>
                    <a:pt x="28" y="43"/>
                  </a:cubicBezTo>
                  <a:cubicBezTo>
                    <a:pt x="27" y="43"/>
                    <a:pt x="27" y="43"/>
                    <a:pt x="27" y="43"/>
                  </a:cubicBezTo>
                  <a:cubicBezTo>
                    <a:pt x="26" y="44"/>
                    <a:pt x="26" y="44"/>
                    <a:pt x="26" y="44"/>
                  </a:cubicBezTo>
                  <a:cubicBezTo>
                    <a:pt x="25" y="44"/>
                    <a:pt x="25" y="44"/>
                    <a:pt x="25" y="44"/>
                  </a:cubicBezTo>
                  <a:cubicBezTo>
                    <a:pt x="25" y="44"/>
                    <a:pt x="25" y="44"/>
                    <a:pt x="25" y="44"/>
                  </a:cubicBezTo>
                  <a:cubicBezTo>
                    <a:pt x="25" y="43"/>
                    <a:pt x="25" y="43"/>
                    <a:pt x="25" y="43"/>
                  </a:cubicBezTo>
                  <a:cubicBezTo>
                    <a:pt x="25" y="42"/>
                    <a:pt x="25" y="42"/>
                    <a:pt x="25" y="42"/>
                  </a:cubicBezTo>
                  <a:cubicBezTo>
                    <a:pt x="25" y="40"/>
                    <a:pt x="25" y="40"/>
                    <a:pt x="25" y="40"/>
                  </a:cubicBezTo>
                  <a:cubicBezTo>
                    <a:pt x="25" y="39"/>
                    <a:pt x="25" y="39"/>
                    <a:pt x="25" y="39"/>
                  </a:cubicBezTo>
                  <a:cubicBezTo>
                    <a:pt x="24" y="39"/>
                    <a:pt x="24" y="39"/>
                    <a:pt x="24" y="39"/>
                  </a:cubicBezTo>
                  <a:cubicBezTo>
                    <a:pt x="24" y="40"/>
                    <a:pt x="24" y="40"/>
                    <a:pt x="24" y="40"/>
                  </a:cubicBezTo>
                  <a:cubicBezTo>
                    <a:pt x="24" y="41"/>
                    <a:pt x="24" y="41"/>
                    <a:pt x="24" y="41"/>
                  </a:cubicBezTo>
                  <a:cubicBezTo>
                    <a:pt x="23" y="43"/>
                    <a:pt x="23" y="43"/>
                    <a:pt x="23" y="43"/>
                  </a:cubicBezTo>
                  <a:cubicBezTo>
                    <a:pt x="22" y="44"/>
                    <a:pt x="22" y="44"/>
                    <a:pt x="22" y="44"/>
                  </a:cubicBezTo>
                  <a:cubicBezTo>
                    <a:pt x="21" y="45"/>
                    <a:pt x="21" y="45"/>
                    <a:pt x="21" y="45"/>
                  </a:cubicBezTo>
                  <a:cubicBezTo>
                    <a:pt x="20" y="44"/>
                    <a:pt x="20" y="44"/>
                    <a:pt x="20" y="44"/>
                  </a:cubicBezTo>
                  <a:cubicBezTo>
                    <a:pt x="20" y="43"/>
                    <a:pt x="20" y="43"/>
                    <a:pt x="20" y="43"/>
                  </a:cubicBezTo>
                  <a:cubicBezTo>
                    <a:pt x="20" y="42"/>
                    <a:pt x="20" y="42"/>
                    <a:pt x="20" y="42"/>
                  </a:cubicBezTo>
                  <a:cubicBezTo>
                    <a:pt x="21" y="41"/>
                    <a:pt x="21" y="41"/>
                    <a:pt x="21" y="41"/>
                  </a:cubicBezTo>
                  <a:cubicBezTo>
                    <a:pt x="21" y="40"/>
                    <a:pt x="21" y="40"/>
                    <a:pt x="21" y="40"/>
                  </a:cubicBezTo>
                  <a:cubicBezTo>
                    <a:pt x="20" y="40"/>
                    <a:pt x="20" y="40"/>
                    <a:pt x="20" y="40"/>
                  </a:cubicBezTo>
                  <a:cubicBezTo>
                    <a:pt x="20" y="38"/>
                    <a:pt x="20" y="38"/>
                    <a:pt x="20" y="38"/>
                  </a:cubicBezTo>
                  <a:cubicBezTo>
                    <a:pt x="20" y="38"/>
                    <a:pt x="20" y="38"/>
                    <a:pt x="20" y="38"/>
                  </a:cubicBezTo>
                  <a:cubicBezTo>
                    <a:pt x="19" y="38"/>
                    <a:pt x="19" y="38"/>
                    <a:pt x="19" y="38"/>
                  </a:cubicBezTo>
                  <a:cubicBezTo>
                    <a:pt x="19" y="38"/>
                    <a:pt x="19" y="38"/>
                    <a:pt x="19" y="38"/>
                  </a:cubicBezTo>
                  <a:cubicBezTo>
                    <a:pt x="19" y="40"/>
                    <a:pt x="19" y="40"/>
                    <a:pt x="19" y="40"/>
                  </a:cubicBezTo>
                  <a:cubicBezTo>
                    <a:pt x="19" y="41"/>
                    <a:pt x="19" y="41"/>
                    <a:pt x="19" y="41"/>
                  </a:cubicBezTo>
                  <a:cubicBezTo>
                    <a:pt x="18" y="42"/>
                    <a:pt x="18" y="42"/>
                    <a:pt x="18" y="42"/>
                  </a:cubicBezTo>
                  <a:cubicBezTo>
                    <a:pt x="18" y="41"/>
                    <a:pt x="18" y="41"/>
                    <a:pt x="18" y="41"/>
                  </a:cubicBezTo>
                  <a:cubicBezTo>
                    <a:pt x="18" y="41"/>
                    <a:pt x="18" y="41"/>
                    <a:pt x="18" y="41"/>
                  </a:cubicBezTo>
                  <a:cubicBezTo>
                    <a:pt x="18" y="40"/>
                    <a:pt x="18" y="40"/>
                    <a:pt x="18" y="40"/>
                  </a:cubicBezTo>
                  <a:cubicBezTo>
                    <a:pt x="17" y="40"/>
                    <a:pt x="17" y="40"/>
                    <a:pt x="17" y="40"/>
                  </a:cubicBezTo>
                  <a:cubicBezTo>
                    <a:pt x="16" y="40"/>
                    <a:pt x="16" y="40"/>
                    <a:pt x="16" y="40"/>
                  </a:cubicBezTo>
                  <a:cubicBezTo>
                    <a:pt x="16" y="41"/>
                    <a:pt x="16" y="41"/>
                    <a:pt x="16" y="41"/>
                  </a:cubicBezTo>
                  <a:cubicBezTo>
                    <a:pt x="17" y="42"/>
                    <a:pt x="17" y="42"/>
                    <a:pt x="17" y="42"/>
                  </a:cubicBezTo>
                  <a:cubicBezTo>
                    <a:pt x="17" y="43"/>
                    <a:pt x="17" y="43"/>
                    <a:pt x="17" y="43"/>
                  </a:cubicBezTo>
                  <a:cubicBezTo>
                    <a:pt x="17" y="44"/>
                    <a:pt x="17" y="44"/>
                    <a:pt x="17" y="44"/>
                  </a:cubicBezTo>
                  <a:cubicBezTo>
                    <a:pt x="18" y="45"/>
                    <a:pt x="18" y="45"/>
                    <a:pt x="18" y="45"/>
                  </a:cubicBezTo>
                  <a:cubicBezTo>
                    <a:pt x="18" y="46"/>
                    <a:pt x="18" y="46"/>
                    <a:pt x="18" y="46"/>
                  </a:cubicBezTo>
                  <a:cubicBezTo>
                    <a:pt x="17" y="46"/>
                    <a:pt x="17" y="46"/>
                    <a:pt x="17" y="46"/>
                  </a:cubicBezTo>
                  <a:cubicBezTo>
                    <a:pt x="16" y="46"/>
                    <a:pt x="16" y="46"/>
                    <a:pt x="16" y="46"/>
                  </a:cubicBezTo>
                  <a:cubicBezTo>
                    <a:pt x="16" y="48"/>
                    <a:pt x="16" y="48"/>
                    <a:pt x="16" y="48"/>
                  </a:cubicBezTo>
                  <a:cubicBezTo>
                    <a:pt x="16" y="48"/>
                    <a:pt x="16" y="48"/>
                    <a:pt x="16" y="48"/>
                  </a:cubicBezTo>
                  <a:cubicBezTo>
                    <a:pt x="15" y="49"/>
                    <a:pt x="15" y="49"/>
                    <a:pt x="15" y="49"/>
                  </a:cubicBezTo>
                  <a:cubicBezTo>
                    <a:pt x="13" y="49"/>
                    <a:pt x="13" y="49"/>
                    <a:pt x="13" y="49"/>
                  </a:cubicBezTo>
                  <a:cubicBezTo>
                    <a:pt x="11" y="49"/>
                    <a:pt x="11" y="49"/>
                    <a:pt x="11" y="49"/>
                  </a:cubicBezTo>
                  <a:cubicBezTo>
                    <a:pt x="11" y="49"/>
                    <a:pt x="11" y="49"/>
                    <a:pt x="11" y="49"/>
                  </a:cubicBezTo>
                  <a:cubicBezTo>
                    <a:pt x="12" y="48"/>
                    <a:pt x="12" y="48"/>
                    <a:pt x="12" y="48"/>
                  </a:cubicBezTo>
                  <a:cubicBezTo>
                    <a:pt x="11" y="47"/>
                    <a:pt x="11" y="47"/>
                    <a:pt x="11" y="47"/>
                  </a:cubicBezTo>
                  <a:cubicBezTo>
                    <a:pt x="10" y="46"/>
                    <a:pt x="10" y="46"/>
                    <a:pt x="10" y="46"/>
                  </a:cubicBezTo>
                  <a:cubicBezTo>
                    <a:pt x="9" y="45"/>
                    <a:pt x="9" y="45"/>
                    <a:pt x="9" y="45"/>
                  </a:cubicBezTo>
                  <a:cubicBezTo>
                    <a:pt x="9" y="45"/>
                    <a:pt x="9" y="45"/>
                    <a:pt x="9" y="45"/>
                  </a:cubicBezTo>
                  <a:cubicBezTo>
                    <a:pt x="8" y="44"/>
                    <a:pt x="8" y="44"/>
                    <a:pt x="8" y="44"/>
                  </a:cubicBezTo>
                  <a:cubicBezTo>
                    <a:pt x="8" y="43"/>
                    <a:pt x="8" y="43"/>
                    <a:pt x="8" y="43"/>
                  </a:cubicBezTo>
                  <a:cubicBezTo>
                    <a:pt x="9" y="43"/>
                    <a:pt x="9" y="43"/>
                    <a:pt x="9" y="43"/>
                  </a:cubicBezTo>
                  <a:cubicBezTo>
                    <a:pt x="10" y="43"/>
                    <a:pt x="10" y="43"/>
                    <a:pt x="10" y="43"/>
                  </a:cubicBezTo>
                  <a:cubicBezTo>
                    <a:pt x="10" y="42"/>
                    <a:pt x="10" y="42"/>
                    <a:pt x="10" y="42"/>
                  </a:cubicBezTo>
                  <a:cubicBezTo>
                    <a:pt x="9" y="42"/>
                    <a:pt x="9" y="42"/>
                    <a:pt x="9" y="42"/>
                  </a:cubicBezTo>
                  <a:cubicBezTo>
                    <a:pt x="8" y="42"/>
                    <a:pt x="8" y="42"/>
                    <a:pt x="8" y="42"/>
                  </a:cubicBezTo>
                  <a:cubicBezTo>
                    <a:pt x="7" y="42"/>
                    <a:pt x="7" y="42"/>
                    <a:pt x="7" y="42"/>
                  </a:cubicBezTo>
                  <a:cubicBezTo>
                    <a:pt x="7" y="41"/>
                    <a:pt x="7" y="41"/>
                    <a:pt x="7" y="41"/>
                  </a:cubicBezTo>
                  <a:cubicBezTo>
                    <a:pt x="6" y="41"/>
                    <a:pt x="6" y="41"/>
                    <a:pt x="6" y="41"/>
                  </a:cubicBezTo>
                  <a:cubicBezTo>
                    <a:pt x="5" y="40"/>
                    <a:pt x="5" y="40"/>
                    <a:pt x="5" y="40"/>
                  </a:cubicBezTo>
                  <a:cubicBezTo>
                    <a:pt x="4" y="39"/>
                    <a:pt x="4" y="39"/>
                    <a:pt x="4" y="39"/>
                  </a:cubicBezTo>
                  <a:cubicBezTo>
                    <a:pt x="5" y="39"/>
                    <a:pt x="5" y="39"/>
                    <a:pt x="5" y="39"/>
                  </a:cubicBezTo>
                  <a:cubicBezTo>
                    <a:pt x="5" y="38"/>
                    <a:pt x="5" y="38"/>
                    <a:pt x="5" y="38"/>
                  </a:cubicBezTo>
                  <a:cubicBezTo>
                    <a:pt x="4" y="38"/>
                    <a:pt x="4" y="38"/>
                    <a:pt x="4" y="38"/>
                  </a:cubicBezTo>
                  <a:cubicBezTo>
                    <a:pt x="3" y="37"/>
                    <a:pt x="3" y="37"/>
                    <a:pt x="3" y="37"/>
                  </a:cubicBezTo>
                  <a:cubicBezTo>
                    <a:pt x="3" y="36"/>
                    <a:pt x="3" y="36"/>
                    <a:pt x="3" y="36"/>
                  </a:cubicBezTo>
                  <a:cubicBezTo>
                    <a:pt x="3" y="35"/>
                    <a:pt x="3" y="35"/>
                    <a:pt x="3" y="35"/>
                  </a:cubicBezTo>
                  <a:cubicBezTo>
                    <a:pt x="3" y="35"/>
                    <a:pt x="3" y="35"/>
                    <a:pt x="3" y="35"/>
                  </a:cubicBezTo>
                  <a:cubicBezTo>
                    <a:pt x="5" y="36"/>
                    <a:pt x="5" y="36"/>
                    <a:pt x="5" y="36"/>
                  </a:cubicBezTo>
                  <a:cubicBezTo>
                    <a:pt x="5" y="37"/>
                    <a:pt x="5" y="37"/>
                    <a:pt x="5" y="37"/>
                  </a:cubicBezTo>
                  <a:cubicBezTo>
                    <a:pt x="5" y="37"/>
                    <a:pt x="5" y="37"/>
                    <a:pt x="5" y="37"/>
                  </a:cubicBezTo>
                  <a:cubicBezTo>
                    <a:pt x="6" y="37"/>
                    <a:pt x="6" y="37"/>
                    <a:pt x="6" y="37"/>
                  </a:cubicBezTo>
                  <a:cubicBezTo>
                    <a:pt x="7" y="37"/>
                    <a:pt x="7" y="37"/>
                    <a:pt x="7" y="37"/>
                  </a:cubicBezTo>
                  <a:cubicBezTo>
                    <a:pt x="7" y="36"/>
                    <a:pt x="7" y="36"/>
                    <a:pt x="7" y="36"/>
                  </a:cubicBezTo>
                  <a:cubicBezTo>
                    <a:pt x="6" y="35"/>
                    <a:pt x="6" y="35"/>
                    <a:pt x="6" y="35"/>
                  </a:cubicBezTo>
                  <a:cubicBezTo>
                    <a:pt x="6" y="36"/>
                    <a:pt x="6" y="36"/>
                    <a:pt x="6" y="36"/>
                  </a:cubicBezTo>
                  <a:cubicBezTo>
                    <a:pt x="5" y="35"/>
                    <a:pt x="5" y="35"/>
                    <a:pt x="5" y="35"/>
                  </a:cubicBezTo>
                  <a:cubicBezTo>
                    <a:pt x="5" y="35"/>
                    <a:pt x="5" y="35"/>
                    <a:pt x="5" y="35"/>
                  </a:cubicBezTo>
                  <a:cubicBezTo>
                    <a:pt x="4" y="34"/>
                    <a:pt x="4" y="34"/>
                    <a:pt x="4" y="34"/>
                  </a:cubicBezTo>
                  <a:cubicBezTo>
                    <a:pt x="4" y="33"/>
                    <a:pt x="4" y="33"/>
                    <a:pt x="4" y="33"/>
                  </a:cubicBezTo>
                  <a:cubicBezTo>
                    <a:pt x="4" y="33"/>
                    <a:pt x="4" y="33"/>
                    <a:pt x="4" y="33"/>
                  </a:cubicBezTo>
                  <a:cubicBezTo>
                    <a:pt x="5" y="31"/>
                    <a:pt x="5" y="31"/>
                    <a:pt x="5" y="31"/>
                  </a:cubicBezTo>
                  <a:cubicBezTo>
                    <a:pt x="5" y="30"/>
                    <a:pt x="5" y="30"/>
                    <a:pt x="5" y="30"/>
                  </a:cubicBezTo>
                  <a:cubicBezTo>
                    <a:pt x="5" y="30"/>
                    <a:pt x="5" y="30"/>
                    <a:pt x="5" y="30"/>
                  </a:cubicBezTo>
                  <a:cubicBezTo>
                    <a:pt x="4" y="30"/>
                    <a:pt x="4" y="30"/>
                    <a:pt x="4" y="30"/>
                  </a:cubicBezTo>
                  <a:cubicBezTo>
                    <a:pt x="3" y="30"/>
                    <a:pt x="3" y="30"/>
                    <a:pt x="3" y="30"/>
                  </a:cubicBezTo>
                  <a:cubicBezTo>
                    <a:pt x="3" y="30"/>
                    <a:pt x="3" y="30"/>
                    <a:pt x="3" y="30"/>
                  </a:cubicBezTo>
                  <a:cubicBezTo>
                    <a:pt x="3" y="31"/>
                    <a:pt x="3" y="31"/>
                    <a:pt x="3" y="31"/>
                  </a:cubicBezTo>
                  <a:cubicBezTo>
                    <a:pt x="3" y="32"/>
                    <a:pt x="3" y="32"/>
                    <a:pt x="3" y="32"/>
                  </a:cubicBezTo>
                  <a:cubicBezTo>
                    <a:pt x="2" y="33"/>
                    <a:pt x="2" y="33"/>
                    <a:pt x="2" y="33"/>
                  </a:cubicBezTo>
                  <a:cubicBezTo>
                    <a:pt x="1" y="33"/>
                    <a:pt x="1" y="33"/>
                    <a:pt x="1" y="33"/>
                  </a:cubicBezTo>
                  <a:cubicBezTo>
                    <a:pt x="1" y="32"/>
                    <a:pt x="1" y="32"/>
                    <a:pt x="1" y="32"/>
                  </a:cubicBezTo>
                  <a:cubicBezTo>
                    <a:pt x="0" y="30"/>
                    <a:pt x="0" y="30"/>
                    <a:pt x="0" y="30"/>
                  </a:cubicBezTo>
                  <a:cubicBezTo>
                    <a:pt x="0" y="29"/>
                    <a:pt x="0" y="29"/>
                    <a:pt x="0" y="29"/>
                  </a:cubicBezTo>
                  <a:cubicBezTo>
                    <a:pt x="0" y="27"/>
                    <a:pt x="0" y="27"/>
                    <a:pt x="0" y="27"/>
                  </a:cubicBezTo>
                  <a:cubicBezTo>
                    <a:pt x="0" y="26"/>
                    <a:pt x="0" y="26"/>
                    <a:pt x="0" y="26"/>
                  </a:cubicBezTo>
                  <a:cubicBezTo>
                    <a:pt x="0" y="26"/>
                    <a:pt x="0" y="26"/>
                    <a:pt x="0" y="26"/>
                  </a:cubicBezTo>
                  <a:cubicBezTo>
                    <a:pt x="1" y="25"/>
                    <a:pt x="1" y="25"/>
                    <a:pt x="1" y="25"/>
                  </a:cubicBezTo>
                  <a:cubicBezTo>
                    <a:pt x="2" y="25"/>
                    <a:pt x="2" y="25"/>
                    <a:pt x="2" y="25"/>
                  </a:cubicBezTo>
                  <a:cubicBezTo>
                    <a:pt x="2" y="24"/>
                    <a:pt x="2" y="24"/>
                    <a:pt x="2" y="24"/>
                  </a:cubicBezTo>
                  <a:cubicBezTo>
                    <a:pt x="1" y="23"/>
                    <a:pt x="1" y="23"/>
                    <a:pt x="1" y="23"/>
                  </a:cubicBezTo>
                  <a:cubicBezTo>
                    <a:pt x="1" y="22"/>
                    <a:pt x="1" y="22"/>
                    <a:pt x="1" y="22"/>
                  </a:cubicBezTo>
                  <a:cubicBezTo>
                    <a:pt x="2" y="21"/>
                    <a:pt x="2" y="21"/>
                    <a:pt x="2" y="21"/>
                  </a:cubicBezTo>
                  <a:cubicBezTo>
                    <a:pt x="3" y="21"/>
                    <a:pt x="3" y="21"/>
                    <a:pt x="3" y="21"/>
                  </a:cubicBezTo>
                  <a:cubicBezTo>
                    <a:pt x="4" y="23"/>
                    <a:pt x="4" y="23"/>
                    <a:pt x="4" y="23"/>
                  </a:cubicBezTo>
                  <a:cubicBezTo>
                    <a:pt x="4" y="24"/>
                    <a:pt x="4" y="24"/>
                    <a:pt x="4" y="24"/>
                  </a:cubicBezTo>
                  <a:cubicBezTo>
                    <a:pt x="5" y="24"/>
                    <a:pt x="5" y="24"/>
                    <a:pt x="5" y="24"/>
                  </a:cubicBezTo>
                  <a:cubicBezTo>
                    <a:pt x="6" y="23"/>
                    <a:pt x="6" y="23"/>
                    <a:pt x="6" y="23"/>
                  </a:cubicBezTo>
                  <a:cubicBezTo>
                    <a:pt x="4" y="22"/>
                    <a:pt x="4" y="22"/>
                    <a:pt x="4" y="22"/>
                  </a:cubicBezTo>
                  <a:cubicBezTo>
                    <a:pt x="4" y="21"/>
                    <a:pt x="4" y="21"/>
                    <a:pt x="4" y="21"/>
                  </a:cubicBezTo>
                  <a:cubicBezTo>
                    <a:pt x="5" y="20"/>
                    <a:pt x="5" y="20"/>
                    <a:pt x="5" y="20"/>
                  </a:cubicBezTo>
                  <a:cubicBezTo>
                    <a:pt x="6" y="21"/>
                    <a:pt x="6" y="21"/>
                    <a:pt x="6" y="21"/>
                  </a:cubicBezTo>
                  <a:cubicBezTo>
                    <a:pt x="6" y="21"/>
                    <a:pt x="6" y="21"/>
                    <a:pt x="6" y="21"/>
                  </a:cubicBezTo>
                  <a:cubicBezTo>
                    <a:pt x="6" y="22"/>
                    <a:pt x="6" y="22"/>
                    <a:pt x="6" y="22"/>
                  </a:cubicBezTo>
                  <a:cubicBezTo>
                    <a:pt x="7" y="21"/>
                    <a:pt x="7" y="21"/>
                    <a:pt x="7" y="21"/>
                  </a:cubicBezTo>
                  <a:cubicBezTo>
                    <a:pt x="10" y="19"/>
                    <a:pt x="10" y="19"/>
                    <a:pt x="10" y="19"/>
                  </a:cubicBezTo>
                  <a:cubicBezTo>
                    <a:pt x="11" y="19"/>
                    <a:pt x="11" y="19"/>
                    <a:pt x="11" y="19"/>
                  </a:cubicBezTo>
                  <a:cubicBezTo>
                    <a:pt x="12" y="20"/>
                    <a:pt x="12" y="20"/>
                    <a:pt x="12" y="20"/>
                  </a:cubicBezTo>
                  <a:cubicBezTo>
                    <a:pt x="12" y="21"/>
                    <a:pt x="12" y="21"/>
                    <a:pt x="12" y="21"/>
                  </a:cubicBezTo>
                  <a:cubicBezTo>
                    <a:pt x="12" y="22"/>
                    <a:pt x="12" y="22"/>
                    <a:pt x="12" y="22"/>
                  </a:cubicBezTo>
                  <a:cubicBezTo>
                    <a:pt x="11" y="23"/>
                    <a:pt x="11" y="23"/>
                    <a:pt x="11" y="23"/>
                  </a:cubicBezTo>
                  <a:cubicBezTo>
                    <a:pt x="11" y="23"/>
                    <a:pt x="11" y="23"/>
                    <a:pt x="11" y="23"/>
                  </a:cubicBezTo>
                  <a:cubicBezTo>
                    <a:pt x="10" y="22"/>
                    <a:pt x="10" y="22"/>
                    <a:pt x="10" y="22"/>
                  </a:cubicBezTo>
                  <a:cubicBezTo>
                    <a:pt x="10" y="23"/>
                    <a:pt x="10" y="23"/>
                    <a:pt x="10" y="23"/>
                  </a:cubicBezTo>
                  <a:cubicBezTo>
                    <a:pt x="8" y="24"/>
                    <a:pt x="8" y="24"/>
                    <a:pt x="8" y="24"/>
                  </a:cubicBezTo>
                  <a:cubicBezTo>
                    <a:pt x="8" y="24"/>
                    <a:pt x="8" y="24"/>
                    <a:pt x="8" y="24"/>
                  </a:cubicBezTo>
                  <a:cubicBezTo>
                    <a:pt x="8" y="24"/>
                    <a:pt x="8" y="24"/>
                    <a:pt x="8" y="24"/>
                  </a:cubicBezTo>
                  <a:cubicBezTo>
                    <a:pt x="7" y="25"/>
                    <a:pt x="7" y="25"/>
                    <a:pt x="7" y="25"/>
                  </a:cubicBezTo>
                  <a:cubicBezTo>
                    <a:pt x="8" y="26"/>
                    <a:pt x="8" y="26"/>
                    <a:pt x="8" y="26"/>
                  </a:cubicBezTo>
                  <a:cubicBezTo>
                    <a:pt x="9" y="25"/>
                    <a:pt x="9" y="25"/>
                    <a:pt x="9" y="25"/>
                  </a:cubicBezTo>
                  <a:cubicBezTo>
                    <a:pt x="11" y="24"/>
                    <a:pt x="11" y="24"/>
                    <a:pt x="11" y="24"/>
                  </a:cubicBezTo>
                  <a:cubicBezTo>
                    <a:pt x="11" y="25"/>
                    <a:pt x="11" y="25"/>
                    <a:pt x="11" y="25"/>
                  </a:cubicBezTo>
                  <a:cubicBezTo>
                    <a:pt x="11" y="25"/>
                    <a:pt x="11" y="25"/>
                    <a:pt x="11" y="25"/>
                  </a:cubicBezTo>
                  <a:cubicBezTo>
                    <a:pt x="10" y="26"/>
                    <a:pt x="10" y="26"/>
                    <a:pt x="10" y="26"/>
                  </a:cubicBezTo>
                  <a:cubicBezTo>
                    <a:pt x="10" y="27"/>
                    <a:pt x="10" y="27"/>
                    <a:pt x="10" y="27"/>
                  </a:cubicBezTo>
                  <a:cubicBezTo>
                    <a:pt x="11" y="27"/>
                    <a:pt x="11" y="27"/>
                    <a:pt x="11" y="27"/>
                  </a:cubicBezTo>
                  <a:cubicBezTo>
                    <a:pt x="11" y="26"/>
                    <a:pt x="11" y="26"/>
                    <a:pt x="11" y="26"/>
                  </a:cubicBezTo>
                  <a:cubicBezTo>
                    <a:pt x="11" y="26"/>
                    <a:pt x="11" y="26"/>
                    <a:pt x="11" y="26"/>
                  </a:cubicBezTo>
                  <a:cubicBezTo>
                    <a:pt x="12" y="27"/>
                    <a:pt x="12" y="27"/>
                    <a:pt x="12" y="27"/>
                  </a:cubicBezTo>
                  <a:cubicBezTo>
                    <a:pt x="12" y="28"/>
                    <a:pt x="12" y="28"/>
                    <a:pt x="12" y="28"/>
                  </a:cubicBezTo>
                  <a:cubicBezTo>
                    <a:pt x="12" y="28"/>
                    <a:pt x="12" y="28"/>
                    <a:pt x="12" y="28"/>
                  </a:cubicBezTo>
                  <a:cubicBezTo>
                    <a:pt x="13" y="30"/>
                    <a:pt x="13" y="30"/>
                    <a:pt x="13" y="30"/>
                  </a:cubicBezTo>
                  <a:cubicBezTo>
                    <a:pt x="13" y="31"/>
                    <a:pt x="13" y="31"/>
                    <a:pt x="13" y="31"/>
                  </a:cubicBezTo>
                  <a:cubicBezTo>
                    <a:pt x="14" y="31"/>
                    <a:pt x="14" y="31"/>
                    <a:pt x="14" y="31"/>
                  </a:cubicBezTo>
                  <a:cubicBezTo>
                    <a:pt x="13" y="29"/>
                    <a:pt x="13" y="29"/>
                    <a:pt x="13" y="29"/>
                  </a:cubicBezTo>
                  <a:cubicBezTo>
                    <a:pt x="13" y="28"/>
                    <a:pt x="13" y="28"/>
                    <a:pt x="13" y="28"/>
                  </a:cubicBezTo>
                  <a:cubicBezTo>
                    <a:pt x="12" y="26"/>
                    <a:pt x="12" y="26"/>
                    <a:pt x="12" y="26"/>
                  </a:cubicBezTo>
                  <a:cubicBezTo>
                    <a:pt x="13" y="25"/>
                    <a:pt x="13" y="25"/>
                    <a:pt x="13" y="25"/>
                  </a:cubicBezTo>
                  <a:cubicBezTo>
                    <a:pt x="14" y="23"/>
                    <a:pt x="14" y="23"/>
                    <a:pt x="14" y="23"/>
                  </a:cubicBezTo>
                  <a:cubicBezTo>
                    <a:pt x="14" y="22"/>
                    <a:pt x="14" y="22"/>
                    <a:pt x="14" y="22"/>
                  </a:cubicBezTo>
                  <a:cubicBezTo>
                    <a:pt x="15" y="21"/>
                    <a:pt x="15" y="21"/>
                    <a:pt x="15" y="21"/>
                  </a:cubicBezTo>
                  <a:cubicBezTo>
                    <a:pt x="15" y="21"/>
                    <a:pt x="15" y="21"/>
                    <a:pt x="15" y="21"/>
                  </a:cubicBezTo>
                  <a:cubicBezTo>
                    <a:pt x="17" y="23"/>
                    <a:pt x="17" y="23"/>
                    <a:pt x="17" y="23"/>
                  </a:cubicBezTo>
                  <a:cubicBezTo>
                    <a:pt x="18" y="24"/>
                    <a:pt x="18" y="24"/>
                    <a:pt x="18" y="24"/>
                  </a:cubicBezTo>
                  <a:cubicBezTo>
                    <a:pt x="18" y="24"/>
                    <a:pt x="18" y="24"/>
                    <a:pt x="18" y="24"/>
                  </a:cubicBezTo>
                  <a:cubicBezTo>
                    <a:pt x="18" y="27"/>
                    <a:pt x="18" y="27"/>
                    <a:pt x="18" y="27"/>
                  </a:cubicBezTo>
                  <a:cubicBezTo>
                    <a:pt x="19" y="29"/>
                    <a:pt x="19" y="29"/>
                    <a:pt x="19" y="29"/>
                  </a:cubicBezTo>
                  <a:cubicBezTo>
                    <a:pt x="19" y="30"/>
                    <a:pt x="19" y="30"/>
                    <a:pt x="19" y="30"/>
                  </a:cubicBezTo>
                  <a:cubicBezTo>
                    <a:pt x="19" y="31"/>
                    <a:pt x="19" y="31"/>
                    <a:pt x="19" y="31"/>
                  </a:cubicBezTo>
                  <a:cubicBezTo>
                    <a:pt x="18" y="32"/>
                    <a:pt x="18" y="32"/>
                    <a:pt x="18" y="32"/>
                  </a:cubicBezTo>
                  <a:cubicBezTo>
                    <a:pt x="18" y="32"/>
                    <a:pt x="18" y="32"/>
                    <a:pt x="18" y="32"/>
                  </a:cubicBezTo>
                  <a:cubicBezTo>
                    <a:pt x="18" y="33"/>
                    <a:pt x="18" y="33"/>
                    <a:pt x="18" y="33"/>
                  </a:cubicBezTo>
                  <a:cubicBezTo>
                    <a:pt x="19" y="32"/>
                    <a:pt x="19" y="32"/>
                    <a:pt x="19" y="32"/>
                  </a:cubicBezTo>
                  <a:cubicBezTo>
                    <a:pt x="20" y="32"/>
                    <a:pt x="20" y="32"/>
                    <a:pt x="20" y="32"/>
                  </a:cubicBezTo>
                  <a:cubicBezTo>
                    <a:pt x="21" y="33"/>
                    <a:pt x="21" y="33"/>
                    <a:pt x="21" y="33"/>
                  </a:cubicBezTo>
                  <a:cubicBezTo>
                    <a:pt x="22" y="35"/>
                    <a:pt x="22" y="35"/>
                    <a:pt x="22" y="35"/>
                  </a:cubicBezTo>
                  <a:cubicBezTo>
                    <a:pt x="22" y="36"/>
                    <a:pt x="22" y="36"/>
                    <a:pt x="22" y="36"/>
                  </a:cubicBezTo>
                  <a:cubicBezTo>
                    <a:pt x="23" y="36"/>
                    <a:pt x="23" y="36"/>
                    <a:pt x="23" y="36"/>
                  </a:cubicBezTo>
                  <a:cubicBezTo>
                    <a:pt x="23" y="35"/>
                    <a:pt x="23" y="35"/>
                    <a:pt x="23" y="35"/>
                  </a:cubicBezTo>
                  <a:cubicBezTo>
                    <a:pt x="22" y="33"/>
                    <a:pt x="22" y="33"/>
                    <a:pt x="22" y="33"/>
                  </a:cubicBezTo>
                  <a:cubicBezTo>
                    <a:pt x="22" y="32"/>
                    <a:pt x="22" y="32"/>
                    <a:pt x="22" y="32"/>
                  </a:cubicBezTo>
                  <a:cubicBezTo>
                    <a:pt x="21" y="30"/>
                    <a:pt x="21" y="30"/>
                    <a:pt x="21" y="30"/>
                  </a:cubicBezTo>
                  <a:cubicBezTo>
                    <a:pt x="20" y="29"/>
                    <a:pt x="20" y="29"/>
                    <a:pt x="20" y="29"/>
                  </a:cubicBezTo>
                  <a:cubicBezTo>
                    <a:pt x="20" y="27"/>
                    <a:pt x="20" y="27"/>
                    <a:pt x="20" y="27"/>
                  </a:cubicBezTo>
                  <a:cubicBezTo>
                    <a:pt x="20" y="24"/>
                    <a:pt x="20" y="24"/>
                    <a:pt x="20" y="24"/>
                  </a:cubicBezTo>
                  <a:cubicBezTo>
                    <a:pt x="20" y="23"/>
                    <a:pt x="20" y="23"/>
                    <a:pt x="20" y="23"/>
                  </a:cubicBezTo>
                  <a:cubicBezTo>
                    <a:pt x="19" y="22"/>
                    <a:pt x="19" y="22"/>
                    <a:pt x="19" y="22"/>
                  </a:cubicBezTo>
                  <a:cubicBezTo>
                    <a:pt x="20" y="21"/>
                    <a:pt x="20" y="21"/>
                    <a:pt x="20" y="21"/>
                  </a:cubicBezTo>
                  <a:cubicBezTo>
                    <a:pt x="20" y="20"/>
                    <a:pt x="20" y="20"/>
                    <a:pt x="20" y="20"/>
                  </a:cubicBezTo>
                  <a:cubicBezTo>
                    <a:pt x="20" y="19"/>
                    <a:pt x="20" y="19"/>
                    <a:pt x="20" y="19"/>
                  </a:cubicBezTo>
                  <a:cubicBezTo>
                    <a:pt x="20" y="17"/>
                    <a:pt x="20" y="17"/>
                    <a:pt x="20" y="17"/>
                  </a:cubicBezTo>
                  <a:cubicBezTo>
                    <a:pt x="21" y="16"/>
                    <a:pt x="21" y="16"/>
                    <a:pt x="21" y="16"/>
                  </a:cubicBezTo>
                  <a:cubicBezTo>
                    <a:pt x="21" y="15"/>
                    <a:pt x="21" y="15"/>
                    <a:pt x="21" y="15"/>
                  </a:cubicBezTo>
                  <a:cubicBezTo>
                    <a:pt x="22" y="16"/>
                    <a:pt x="22" y="16"/>
                    <a:pt x="22" y="16"/>
                  </a:cubicBezTo>
                  <a:cubicBezTo>
                    <a:pt x="23" y="17"/>
                    <a:pt x="23" y="17"/>
                    <a:pt x="23" y="17"/>
                  </a:cubicBezTo>
                  <a:cubicBezTo>
                    <a:pt x="23" y="19"/>
                    <a:pt x="23" y="19"/>
                    <a:pt x="23" y="19"/>
                  </a:cubicBezTo>
                  <a:cubicBezTo>
                    <a:pt x="24" y="19"/>
                    <a:pt x="24" y="19"/>
                    <a:pt x="24" y="19"/>
                  </a:cubicBezTo>
                  <a:cubicBezTo>
                    <a:pt x="24" y="18"/>
                    <a:pt x="24" y="18"/>
                    <a:pt x="24" y="18"/>
                  </a:cubicBezTo>
                  <a:cubicBezTo>
                    <a:pt x="25" y="18"/>
                    <a:pt x="25" y="18"/>
                    <a:pt x="25" y="18"/>
                  </a:cubicBezTo>
                  <a:cubicBezTo>
                    <a:pt x="26" y="18"/>
                    <a:pt x="26" y="18"/>
                    <a:pt x="26" y="18"/>
                  </a:cubicBezTo>
                  <a:cubicBezTo>
                    <a:pt x="28" y="20"/>
                    <a:pt x="28" y="20"/>
                    <a:pt x="28" y="20"/>
                  </a:cubicBezTo>
                  <a:cubicBezTo>
                    <a:pt x="28" y="21"/>
                    <a:pt x="28" y="21"/>
                    <a:pt x="28" y="21"/>
                  </a:cubicBezTo>
                  <a:cubicBezTo>
                    <a:pt x="28" y="23"/>
                    <a:pt x="28" y="23"/>
                    <a:pt x="28" y="23"/>
                  </a:cubicBezTo>
                  <a:cubicBezTo>
                    <a:pt x="28" y="23"/>
                    <a:pt x="28" y="23"/>
                    <a:pt x="28" y="23"/>
                  </a:cubicBezTo>
                  <a:cubicBezTo>
                    <a:pt x="28" y="26"/>
                    <a:pt x="28" y="26"/>
                    <a:pt x="28" y="26"/>
                  </a:cubicBezTo>
                  <a:cubicBezTo>
                    <a:pt x="28" y="28"/>
                    <a:pt x="28" y="28"/>
                    <a:pt x="28" y="28"/>
                  </a:cubicBezTo>
                  <a:cubicBezTo>
                    <a:pt x="27" y="28"/>
                    <a:pt x="27" y="28"/>
                    <a:pt x="27" y="28"/>
                  </a:cubicBezTo>
                  <a:cubicBezTo>
                    <a:pt x="28" y="29"/>
                    <a:pt x="28" y="29"/>
                    <a:pt x="28" y="29"/>
                  </a:cubicBezTo>
                  <a:cubicBezTo>
                    <a:pt x="29" y="28"/>
                    <a:pt x="29" y="28"/>
                    <a:pt x="29" y="28"/>
                  </a:cubicBezTo>
                  <a:cubicBezTo>
                    <a:pt x="29" y="26"/>
                    <a:pt x="29" y="26"/>
                    <a:pt x="29" y="26"/>
                  </a:cubicBezTo>
                  <a:cubicBezTo>
                    <a:pt x="28" y="24"/>
                    <a:pt x="28" y="24"/>
                    <a:pt x="28" y="24"/>
                  </a:cubicBezTo>
                  <a:cubicBezTo>
                    <a:pt x="29" y="23"/>
                    <a:pt x="29" y="23"/>
                    <a:pt x="29" y="23"/>
                  </a:cubicBezTo>
                  <a:cubicBezTo>
                    <a:pt x="30" y="22"/>
                    <a:pt x="30" y="22"/>
                    <a:pt x="30" y="22"/>
                  </a:cubicBezTo>
                  <a:cubicBezTo>
                    <a:pt x="31" y="24"/>
                    <a:pt x="31" y="24"/>
                    <a:pt x="31" y="24"/>
                  </a:cubicBezTo>
                  <a:cubicBezTo>
                    <a:pt x="32" y="26"/>
                    <a:pt x="32" y="26"/>
                    <a:pt x="32" y="26"/>
                  </a:cubicBezTo>
                  <a:cubicBezTo>
                    <a:pt x="33" y="29"/>
                    <a:pt x="33" y="29"/>
                    <a:pt x="33" y="29"/>
                  </a:cubicBezTo>
                  <a:cubicBezTo>
                    <a:pt x="33" y="30"/>
                    <a:pt x="33" y="30"/>
                    <a:pt x="33" y="30"/>
                  </a:cubicBezTo>
                  <a:cubicBezTo>
                    <a:pt x="34" y="30"/>
                    <a:pt x="34" y="30"/>
                    <a:pt x="34" y="30"/>
                  </a:cubicBezTo>
                  <a:cubicBezTo>
                    <a:pt x="35" y="31"/>
                    <a:pt x="35" y="31"/>
                    <a:pt x="35" y="31"/>
                  </a:cubicBezTo>
                  <a:cubicBezTo>
                    <a:pt x="36" y="31"/>
                    <a:pt x="36" y="31"/>
                    <a:pt x="36" y="31"/>
                  </a:cubicBezTo>
                  <a:cubicBezTo>
                    <a:pt x="37" y="33"/>
                    <a:pt x="37" y="33"/>
                    <a:pt x="37" y="33"/>
                  </a:cubicBezTo>
                  <a:cubicBezTo>
                    <a:pt x="38" y="33"/>
                    <a:pt x="38" y="33"/>
                    <a:pt x="38" y="33"/>
                  </a:cubicBezTo>
                  <a:cubicBezTo>
                    <a:pt x="39" y="35"/>
                    <a:pt x="39" y="35"/>
                    <a:pt x="39" y="35"/>
                  </a:cubicBezTo>
                  <a:cubicBezTo>
                    <a:pt x="41" y="36"/>
                    <a:pt x="41" y="36"/>
                    <a:pt x="41" y="36"/>
                  </a:cubicBezTo>
                  <a:cubicBezTo>
                    <a:pt x="43" y="36"/>
                    <a:pt x="43" y="36"/>
                    <a:pt x="43" y="36"/>
                  </a:cubicBezTo>
                  <a:cubicBezTo>
                    <a:pt x="44" y="37"/>
                    <a:pt x="44" y="37"/>
                    <a:pt x="44" y="37"/>
                  </a:cubicBezTo>
                  <a:cubicBezTo>
                    <a:pt x="44" y="38"/>
                    <a:pt x="44" y="38"/>
                    <a:pt x="44" y="38"/>
                  </a:cubicBezTo>
                  <a:cubicBezTo>
                    <a:pt x="44" y="39"/>
                    <a:pt x="44" y="39"/>
                    <a:pt x="44" y="39"/>
                  </a:cubicBezTo>
                  <a:cubicBezTo>
                    <a:pt x="44" y="40"/>
                    <a:pt x="44" y="40"/>
                    <a:pt x="44" y="40"/>
                  </a:cubicBezTo>
                  <a:cubicBezTo>
                    <a:pt x="43" y="40"/>
                    <a:pt x="43" y="40"/>
                    <a:pt x="43" y="40"/>
                  </a:cubicBezTo>
                  <a:cubicBezTo>
                    <a:pt x="43" y="39"/>
                    <a:pt x="43" y="39"/>
                    <a:pt x="43" y="39"/>
                  </a:cubicBezTo>
                  <a:cubicBezTo>
                    <a:pt x="41" y="39"/>
                    <a:pt x="41" y="39"/>
                    <a:pt x="41" y="39"/>
                  </a:cubicBezTo>
                  <a:cubicBezTo>
                    <a:pt x="41" y="39"/>
                    <a:pt x="41" y="39"/>
                    <a:pt x="41" y="39"/>
                  </a:cubicBezTo>
                  <a:cubicBezTo>
                    <a:pt x="39" y="40"/>
                    <a:pt x="39" y="40"/>
                    <a:pt x="39" y="40"/>
                  </a:cubicBezTo>
                  <a:cubicBezTo>
                    <a:pt x="38" y="40"/>
                    <a:pt x="38" y="40"/>
                    <a:pt x="38" y="40"/>
                  </a:cubicBezTo>
                  <a:cubicBezTo>
                    <a:pt x="37" y="41"/>
                    <a:pt x="37" y="41"/>
                    <a:pt x="37" y="41"/>
                  </a:cubicBezTo>
                  <a:cubicBezTo>
                    <a:pt x="38" y="42"/>
                    <a:pt x="38" y="42"/>
                    <a:pt x="38" y="42"/>
                  </a:cubicBezTo>
                  <a:cubicBezTo>
                    <a:pt x="38" y="42"/>
                    <a:pt x="38" y="42"/>
                    <a:pt x="38" y="42"/>
                  </a:cubicBezTo>
                  <a:cubicBezTo>
                    <a:pt x="36" y="43"/>
                    <a:pt x="36" y="43"/>
                    <a:pt x="36" y="43"/>
                  </a:cubicBezTo>
                  <a:cubicBezTo>
                    <a:pt x="36" y="44"/>
                    <a:pt x="36" y="44"/>
                    <a:pt x="36" y="44"/>
                  </a:cubicBezTo>
                  <a:cubicBezTo>
                    <a:pt x="36" y="46"/>
                    <a:pt x="36" y="46"/>
                    <a:pt x="36" y="46"/>
                  </a:cubicBezTo>
                  <a:cubicBezTo>
                    <a:pt x="37" y="48"/>
                    <a:pt x="37" y="48"/>
                    <a:pt x="37" y="48"/>
                  </a:cubicBezTo>
                  <a:cubicBezTo>
                    <a:pt x="36" y="49"/>
                    <a:pt x="36" y="49"/>
                    <a:pt x="36" y="49"/>
                  </a:cubicBezTo>
                  <a:cubicBezTo>
                    <a:pt x="36" y="50"/>
                    <a:pt x="36" y="50"/>
                    <a:pt x="36" y="50"/>
                  </a:cubicBezTo>
                  <a:cubicBezTo>
                    <a:pt x="37" y="51"/>
                    <a:pt x="37" y="51"/>
                    <a:pt x="37" y="51"/>
                  </a:cubicBezTo>
                  <a:cubicBezTo>
                    <a:pt x="36" y="52"/>
                    <a:pt x="36" y="52"/>
                    <a:pt x="36" y="52"/>
                  </a:cubicBezTo>
                  <a:cubicBezTo>
                    <a:pt x="35" y="51"/>
                    <a:pt x="35" y="51"/>
                    <a:pt x="35" y="51"/>
                  </a:cubicBezTo>
                  <a:cubicBezTo>
                    <a:pt x="34" y="52"/>
                    <a:pt x="34" y="52"/>
                    <a:pt x="34" y="52"/>
                  </a:cubicBezTo>
                  <a:cubicBezTo>
                    <a:pt x="34" y="53"/>
                    <a:pt x="34" y="53"/>
                    <a:pt x="34" y="53"/>
                  </a:cubicBezTo>
                  <a:cubicBezTo>
                    <a:pt x="35" y="54"/>
                    <a:pt x="35" y="54"/>
                    <a:pt x="35" y="54"/>
                  </a:cubicBezTo>
                  <a:cubicBezTo>
                    <a:pt x="35" y="56"/>
                    <a:pt x="35" y="56"/>
                    <a:pt x="35" y="56"/>
                  </a:cubicBezTo>
                  <a:cubicBezTo>
                    <a:pt x="35" y="57"/>
                    <a:pt x="35" y="57"/>
                    <a:pt x="35" y="57"/>
                  </a:cubicBezTo>
                  <a:cubicBezTo>
                    <a:pt x="35" y="59"/>
                    <a:pt x="35" y="59"/>
                    <a:pt x="35" y="59"/>
                  </a:cubicBezTo>
                  <a:cubicBezTo>
                    <a:pt x="35" y="60"/>
                    <a:pt x="35" y="60"/>
                    <a:pt x="35" y="60"/>
                  </a:cubicBezTo>
                  <a:cubicBezTo>
                    <a:pt x="34" y="60"/>
                    <a:pt x="34" y="60"/>
                    <a:pt x="34" y="60"/>
                  </a:cubicBezTo>
                  <a:cubicBezTo>
                    <a:pt x="33" y="60"/>
                    <a:pt x="33" y="60"/>
                    <a:pt x="33" y="60"/>
                  </a:cubicBezTo>
                  <a:cubicBezTo>
                    <a:pt x="32" y="61"/>
                    <a:pt x="32" y="61"/>
                    <a:pt x="32" y="61"/>
                  </a:cubicBezTo>
                  <a:cubicBezTo>
                    <a:pt x="33" y="61"/>
                    <a:pt x="33" y="61"/>
                    <a:pt x="33" y="61"/>
                  </a:cubicBezTo>
                  <a:cubicBezTo>
                    <a:pt x="33" y="62"/>
                    <a:pt x="33" y="62"/>
                    <a:pt x="33" y="62"/>
                  </a:cubicBezTo>
                  <a:cubicBezTo>
                    <a:pt x="32" y="63"/>
                    <a:pt x="32" y="63"/>
                    <a:pt x="32" y="63"/>
                  </a:cubicBezTo>
                  <a:cubicBezTo>
                    <a:pt x="32" y="64"/>
                    <a:pt x="32" y="64"/>
                    <a:pt x="32" y="64"/>
                  </a:cubicBezTo>
                  <a:cubicBezTo>
                    <a:pt x="32" y="65"/>
                    <a:pt x="32" y="65"/>
                    <a:pt x="32" y="65"/>
                  </a:cubicBezTo>
                  <a:cubicBezTo>
                    <a:pt x="32" y="68"/>
                    <a:pt x="32" y="68"/>
                    <a:pt x="32" y="68"/>
                  </a:cubicBezTo>
                  <a:cubicBezTo>
                    <a:pt x="31" y="70"/>
                    <a:pt x="31" y="70"/>
                    <a:pt x="31" y="70"/>
                  </a:cubicBezTo>
                  <a:cubicBezTo>
                    <a:pt x="31" y="70"/>
                    <a:pt x="31" y="70"/>
                    <a:pt x="31" y="70"/>
                  </a:cubicBezTo>
                  <a:cubicBezTo>
                    <a:pt x="31" y="72"/>
                    <a:pt x="31" y="72"/>
                    <a:pt x="31" y="72"/>
                  </a:cubicBezTo>
                  <a:cubicBezTo>
                    <a:pt x="32" y="73"/>
                    <a:pt x="32" y="73"/>
                    <a:pt x="32" y="73"/>
                  </a:cubicBezTo>
                  <a:cubicBezTo>
                    <a:pt x="31" y="74"/>
                    <a:pt x="31" y="74"/>
                    <a:pt x="31" y="74"/>
                  </a:cubicBezTo>
                  <a:cubicBezTo>
                    <a:pt x="31" y="74"/>
                    <a:pt x="31" y="74"/>
                    <a:pt x="31" y="74"/>
                  </a:cubicBezTo>
                  <a:cubicBezTo>
                    <a:pt x="31" y="76"/>
                    <a:pt x="31" y="76"/>
                    <a:pt x="31" y="76"/>
                  </a:cubicBezTo>
                  <a:cubicBezTo>
                    <a:pt x="30" y="77"/>
                    <a:pt x="30" y="77"/>
                    <a:pt x="30" y="77"/>
                  </a:cubicBezTo>
                  <a:cubicBezTo>
                    <a:pt x="29" y="77"/>
                    <a:pt x="29" y="77"/>
                    <a:pt x="29" y="77"/>
                  </a:cubicBezTo>
                  <a:close/>
                  <a:moveTo>
                    <a:pt x="43" y="109"/>
                  </a:moveTo>
                  <a:cubicBezTo>
                    <a:pt x="44" y="108"/>
                    <a:pt x="44" y="108"/>
                    <a:pt x="44" y="108"/>
                  </a:cubicBezTo>
                  <a:cubicBezTo>
                    <a:pt x="44" y="107"/>
                    <a:pt x="44" y="107"/>
                    <a:pt x="44" y="107"/>
                  </a:cubicBezTo>
                  <a:cubicBezTo>
                    <a:pt x="43" y="106"/>
                    <a:pt x="43" y="106"/>
                    <a:pt x="43" y="106"/>
                  </a:cubicBezTo>
                  <a:cubicBezTo>
                    <a:pt x="42" y="106"/>
                    <a:pt x="42" y="106"/>
                    <a:pt x="42" y="106"/>
                  </a:cubicBezTo>
                  <a:cubicBezTo>
                    <a:pt x="42" y="106"/>
                    <a:pt x="42" y="106"/>
                    <a:pt x="42" y="106"/>
                  </a:cubicBezTo>
                  <a:cubicBezTo>
                    <a:pt x="42" y="107"/>
                    <a:pt x="42" y="107"/>
                    <a:pt x="42" y="107"/>
                  </a:cubicBezTo>
                  <a:cubicBezTo>
                    <a:pt x="43" y="108"/>
                    <a:pt x="43" y="108"/>
                    <a:pt x="43" y="108"/>
                  </a:cubicBezTo>
                  <a:cubicBezTo>
                    <a:pt x="43" y="109"/>
                    <a:pt x="43" y="109"/>
                    <a:pt x="43" y="109"/>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9" name="Freeform 53"/>
            <p:cNvSpPr>
              <a:spLocks noEditPoints="1"/>
            </p:cNvSpPr>
            <p:nvPr/>
          </p:nvSpPr>
          <p:spPr bwMode="auto">
            <a:xfrm>
              <a:off x="9226551" y="3141663"/>
              <a:ext cx="474663" cy="915988"/>
            </a:xfrm>
            <a:custGeom>
              <a:avLst/>
              <a:gdLst>
                <a:gd name="T0" fmla="*/ 123 w 299"/>
                <a:gd name="T1" fmla="*/ 278 h 577"/>
                <a:gd name="T2" fmla="*/ 12 w 299"/>
                <a:gd name="T3" fmla="*/ 571 h 577"/>
                <a:gd name="T4" fmla="*/ 66 w 299"/>
                <a:gd name="T5" fmla="*/ 525 h 577"/>
                <a:gd name="T6" fmla="*/ 66 w 299"/>
                <a:gd name="T7" fmla="*/ 525 h 577"/>
                <a:gd name="T8" fmla="*/ 87 w 299"/>
                <a:gd name="T9" fmla="*/ 480 h 577"/>
                <a:gd name="T10" fmla="*/ 90 w 299"/>
                <a:gd name="T11" fmla="*/ 480 h 577"/>
                <a:gd name="T12" fmla="*/ 208 w 299"/>
                <a:gd name="T13" fmla="*/ 120 h 577"/>
                <a:gd name="T14" fmla="*/ 199 w 299"/>
                <a:gd name="T15" fmla="*/ 81 h 577"/>
                <a:gd name="T16" fmla="*/ 214 w 299"/>
                <a:gd name="T17" fmla="*/ 69 h 577"/>
                <a:gd name="T18" fmla="*/ 214 w 299"/>
                <a:gd name="T19" fmla="*/ 42 h 577"/>
                <a:gd name="T20" fmla="*/ 211 w 299"/>
                <a:gd name="T21" fmla="*/ 0 h 577"/>
                <a:gd name="T22" fmla="*/ 262 w 299"/>
                <a:gd name="T23" fmla="*/ 39 h 577"/>
                <a:gd name="T24" fmla="*/ 283 w 299"/>
                <a:gd name="T25" fmla="*/ 45 h 577"/>
                <a:gd name="T26" fmla="*/ 295 w 299"/>
                <a:gd name="T27" fmla="*/ 60 h 577"/>
                <a:gd name="T28" fmla="*/ 265 w 299"/>
                <a:gd name="T29" fmla="*/ 84 h 577"/>
                <a:gd name="T30" fmla="*/ 232 w 299"/>
                <a:gd name="T31" fmla="*/ 84 h 577"/>
                <a:gd name="T32" fmla="*/ 217 w 299"/>
                <a:gd name="T33" fmla="*/ 96 h 577"/>
                <a:gd name="T34" fmla="*/ 211 w 299"/>
                <a:gd name="T35" fmla="*/ 123 h 577"/>
                <a:gd name="T36" fmla="*/ 208 w 299"/>
                <a:gd name="T37" fmla="*/ 217 h 577"/>
                <a:gd name="T38" fmla="*/ 66 w 299"/>
                <a:gd name="T39" fmla="*/ 356 h 577"/>
                <a:gd name="T40" fmla="*/ 60 w 299"/>
                <a:gd name="T41" fmla="*/ 365 h 577"/>
                <a:gd name="T42" fmla="*/ 57 w 299"/>
                <a:gd name="T43" fmla="*/ 371 h 577"/>
                <a:gd name="T44" fmla="*/ 84 w 299"/>
                <a:gd name="T45" fmla="*/ 380 h 577"/>
                <a:gd name="T46" fmla="*/ 81 w 299"/>
                <a:gd name="T47" fmla="*/ 371 h 577"/>
                <a:gd name="T48" fmla="*/ 151 w 299"/>
                <a:gd name="T49" fmla="*/ 320 h 577"/>
                <a:gd name="T50" fmla="*/ 139 w 299"/>
                <a:gd name="T51" fmla="*/ 359 h 577"/>
                <a:gd name="T52" fmla="*/ 166 w 299"/>
                <a:gd name="T53" fmla="*/ 332 h 577"/>
                <a:gd name="T54" fmla="*/ 133 w 299"/>
                <a:gd name="T55" fmla="*/ 335 h 577"/>
                <a:gd name="T56" fmla="*/ 133 w 299"/>
                <a:gd name="T57" fmla="*/ 359 h 577"/>
                <a:gd name="T58" fmla="*/ 111 w 299"/>
                <a:gd name="T59" fmla="*/ 420 h 577"/>
                <a:gd name="T60" fmla="*/ 108 w 299"/>
                <a:gd name="T61" fmla="*/ 398 h 577"/>
                <a:gd name="T62" fmla="*/ 117 w 299"/>
                <a:gd name="T63" fmla="*/ 359 h 577"/>
                <a:gd name="T64" fmla="*/ 102 w 299"/>
                <a:gd name="T65" fmla="*/ 344 h 577"/>
                <a:gd name="T66" fmla="*/ 117 w 299"/>
                <a:gd name="T67" fmla="*/ 323 h 577"/>
                <a:gd name="T68" fmla="*/ 151 w 299"/>
                <a:gd name="T69" fmla="*/ 314 h 577"/>
                <a:gd name="T70" fmla="*/ 169 w 299"/>
                <a:gd name="T71" fmla="*/ 332 h 577"/>
                <a:gd name="T72" fmla="*/ 196 w 299"/>
                <a:gd name="T73" fmla="*/ 320 h 577"/>
                <a:gd name="T74" fmla="*/ 199 w 299"/>
                <a:gd name="T75" fmla="*/ 308 h 577"/>
                <a:gd name="T76" fmla="*/ 211 w 299"/>
                <a:gd name="T77" fmla="*/ 308 h 577"/>
                <a:gd name="T78" fmla="*/ 238 w 299"/>
                <a:gd name="T79" fmla="*/ 305 h 577"/>
                <a:gd name="T80" fmla="*/ 250 w 299"/>
                <a:gd name="T81" fmla="*/ 290 h 577"/>
                <a:gd name="T82" fmla="*/ 262 w 299"/>
                <a:gd name="T83" fmla="*/ 269 h 577"/>
                <a:gd name="T84" fmla="*/ 265 w 299"/>
                <a:gd name="T85" fmla="*/ 205 h 577"/>
                <a:gd name="T86" fmla="*/ 262 w 299"/>
                <a:gd name="T87" fmla="*/ 175 h 577"/>
                <a:gd name="T88" fmla="*/ 235 w 299"/>
                <a:gd name="T89" fmla="*/ 120 h 577"/>
                <a:gd name="T90" fmla="*/ 235 w 299"/>
                <a:gd name="T91" fmla="*/ 130 h 577"/>
                <a:gd name="T92" fmla="*/ 217 w 299"/>
                <a:gd name="T93" fmla="*/ 126 h 577"/>
                <a:gd name="T94" fmla="*/ 211 w 299"/>
                <a:gd name="T95" fmla="*/ 163 h 577"/>
                <a:gd name="T96" fmla="*/ 214 w 299"/>
                <a:gd name="T97" fmla="*/ 226 h 577"/>
                <a:gd name="T98" fmla="*/ 187 w 299"/>
                <a:gd name="T99" fmla="*/ 238 h 577"/>
                <a:gd name="T100" fmla="*/ 175 w 299"/>
                <a:gd name="T101" fmla="*/ 269 h 577"/>
                <a:gd name="T102" fmla="*/ 166 w 299"/>
                <a:gd name="T103" fmla="*/ 290 h 577"/>
                <a:gd name="T104" fmla="*/ 130 w 299"/>
                <a:gd name="T105" fmla="*/ 293 h 577"/>
                <a:gd name="T106" fmla="*/ 90 w 299"/>
                <a:gd name="T107" fmla="*/ 326 h 577"/>
                <a:gd name="T108" fmla="*/ 72 w 299"/>
                <a:gd name="T109" fmla="*/ 353 h 577"/>
                <a:gd name="T110" fmla="*/ 75 w 299"/>
                <a:gd name="T111" fmla="*/ 368 h 577"/>
                <a:gd name="T112" fmla="*/ 81 w 299"/>
                <a:gd name="T113" fmla="*/ 359 h 577"/>
                <a:gd name="T114" fmla="*/ 90 w 299"/>
                <a:gd name="T115" fmla="*/ 395 h 577"/>
                <a:gd name="T116" fmla="*/ 102 w 299"/>
                <a:gd name="T117" fmla="*/ 3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577">
                  <a:moveTo>
                    <a:pt x="120" y="278"/>
                  </a:moveTo>
                  <a:lnTo>
                    <a:pt x="120" y="278"/>
                  </a:lnTo>
                  <a:lnTo>
                    <a:pt x="120" y="281"/>
                  </a:lnTo>
                  <a:lnTo>
                    <a:pt x="120" y="278"/>
                  </a:lnTo>
                  <a:lnTo>
                    <a:pt x="120" y="278"/>
                  </a:lnTo>
                  <a:lnTo>
                    <a:pt x="120" y="278"/>
                  </a:lnTo>
                  <a:close/>
                  <a:moveTo>
                    <a:pt x="123" y="278"/>
                  </a:moveTo>
                  <a:lnTo>
                    <a:pt x="123" y="275"/>
                  </a:lnTo>
                  <a:lnTo>
                    <a:pt x="123" y="272"/>
                  </a:lnTo>
                  <a:lnTo>
                    <a:pt x="127" y="272"/>
                  </a:lnTo>
                  <a:lnTo>
                    <a:pt x="127" y="275"/>
                  </a:lnTo>
                  <a:lnTo>
                    <a:pt x="123" y="278"/>
                  </a:lnTo>
                  <a:lnTo>
                    <a:pt x="123" y="278"/>
                  </a:lnTo>
                  <a:lnTo>
                    <a:pt x="123" y="278"/>
                  </a:lnTo>
                  <a:close/>
                  <a:moveTo>
                    <a:pt x="6" y="577"/>
                  </a:moveTo>
                  <a:lnTo>
                    <a:pt x="3" y="574"/>
                  </a:lnTo>
                  <a:lnTo>
                    <a:pt x="0" y="574"/>
                  </a:lnTo>
                  <a:lnTo>
                    <a:pt x="0" y="577"/>
                  </a:lnTo>
                  <a:lnTo>
                    <a:pt x="3" y="577"/>
                  </a:lnTo>
                  <a:lnTo>
                    <a:pt x="6" y="577"/>
                  </a:lnTo>
                  <a:lnTo>
                    <a:pt x="6" y="577"/>
                  </a:lnTo>
                  <a:close/>
                  <a:moveTo>
                    <a:pt x="6" y="571"/>
                  </a:moveTo>
                  <a:lnTo>
                    <a:pt x="9" y="571"/>
                  </a:lnTo>
                  <a:lnTo>
                    <a:pt x="12" y="571"/>
                  </a:lnTo>
                  <a:lnTo>
                    <a:pt x="9" y="574"/>
                  </a:lnTo>
                  <a:lnTo>
                    <a:pt x="9" y="574"/>
                  </a:lnTo>
                  <a:lnTo>
                    <a:pt x="6" y="571"/>
                  </a:lnTo>
                  <a:lnTo>
                    <a:pt x="6" y="571"/>
                  </a:lnTo>
                  <a:close/>
                  <a:moveTo>
                    <a:pt x="24" y="559"/>
                  </a:moveTo>
                  <a:lnTo>
                    <a:pt x="24" y="562"/>
                  </a:lnTo>
                  <a:lnTo>
                    <a:pt x="27" y="565"/>
                  </a:lnTo>
                  <a:lnTo>
                    <a:pt x="27" y="565"/>
                  </a:lnTo>
                  <a:lnTo>
                    <a:pt x="30" y="562"/>
                  </a:lnTo>
                  <a:lnTo>
                    <a:pt x="24" y="559"/>
                  </a:lnTo>
                  <a:lnTo>
                    <a:pt x="24" y="559"/>
                  </a:lnTo>
                  <a:close/>
                  <a:moveTo>
                    <a:pt x="66" y="525"/>
                  </a:moveTo>
                  <a:lnTo>
                    <a:pt x="63" y="519"/>
                  </a:lnTo>
                  <a:lnTo>
                    <a:pt x="69" y="519"/>
                  </a:lnTo>
                  <a:lnTo>
                    <a:pt x="69" y="516"/>
                  </a:lnTo>
                  <a:lnTo>
                    <a:pt x="66" y="516"/>
                  </a:lnTo>
                  <a:lnTo>
                    <a:pt x="72" y="513"/>
                  </a:lnTo>
                  <a:lnTo>
                    <a:pt x="72" y="510"/>
                  </a:lnTo>
                  <a:lnTo>
                    <a:pt x="75" y="513"/>
                  </a:lnTo>
                  <a:lnTo>
                    <a:pt x="72" y="516"/>
                  </a:lnTo>
                  <a:lnTo>
                    <a:pt x="72" y="519"/>
                  </a:lnTo>
                  <a:lnTo>
                    <a:pt x="69" y="522"/>
                  </a:lnTo>
                  <a:lnTo>
                    <a:pt x="69" y="525"/>
                  </a:lnTo>
                  <a:lnTo>
                    <a:pt x="66" y="525"/>
                  </a:lnTo>
                  <a:lnTo>
                    <a:pt x="66" y="525"/>
                  </a:lnTo>
                  <a:close/>
                  <a:moveTo>
                    <a:pt x="84" y="486"/>
                  </a:moveTo>
                  <a:lnTo>
                    <a:pt x="84" y="489"/>
                  </a:lnTo>
                  <a:lnTo>
                    <a:pt x="87" y="492"/>
                  </a:lnTo>
                  <a:lnTo>
                    <a:pt x="84" y="492"/>
                  </a:lnTo>
                  <a:lnTo>
                    <a:pt x="81" y="492"/>
                  </a:lnTo>
                  <a:lnTo>
                    <a:pt x="81" y="489"/>
                  </a:lnTo>
                  <a:lnTo>
                    <a:pt x="84" y="486"/>
                  </a:lnTo>
                  <a:lnTo>
                    <a:pt x="84" y="486"/>
                  </a:lnTo>
                  <a:close/>
                  <a:moveTo>
                    <a:pt x="90" y="480"/>
                  </a:moveTo>
                  <a:lnTo>
                    <a:pt x="90" y="480"/>
                  </a:lnTo>
                  <a:lnTo>
                    <a:pt x="87" y="480"/>
                  </a:lnTo>
                  <a:lnTo>
                    <a:pt x="84" y="477"/>
                  </a:lnTo>
                  <a:lnTo>
                    <a:pt x="87" y="477"/>
                  </a:lnTo>
                  <a:lnTo>
                    <a:pt x="90" y="474"/>
                  </a:lnTo>
                  <a:lnTo>
                    <a:pt x="90" y="474"/>
                  </a:lnTo>
                  <a:lnTo>
                    <a:pt x="90" y="474"/>
                  </a:lnTo>
                  <a:lnTo>
                    <a:pt x="93" y="471"/>
                  </a:lnTo>
                  <a:lnTo>
                    <a:pt x="93" y="471"/>
                  </a:lnTo>
                  <a:lnTo>
                    <a:pt x="96" y="471"/>
                  </a:lnTo>
                  <a:lnTo>
                    <a:pt x="96" y="474"/>
                  </a:lnTo>
                  <a:lnTo>
                    <a:pt x="93" y="477"/>
                  </a:lnTo>
                  <a:lnTo>
                    <a:pt x="90" y="480"/>
                  </a:lnTo>
                  <a:lnTo>
                    <a:pt x="90" y="480"/>
                  </a:lnTo>
                  <a:lnTo>
                    <a:pt x="90" y="480"/>
                  </a:lnTo>
                  <a:close/>
                  <a:moveTo>
                    <a:pt x="190" y="102"/>
                  </a:moveTo>
                  <a:lnTo>
                    <a:pt x="187" y="102"/>
                  </a:lnTo>
                  <a:lnTo>
                    <a:pt x="187" y="99"/>
                  </a:lnTo>
                  <a:lnTo>
                    <a:pt x="190" y="96"/>
                  </a:lnTo>
                  <a:lnTo>
                    <a:pt x="193" y="96"/>
                  </a:lnTo>
                  <a:lnTo>
                    <a:pt x="190" y="99"/>
                  </a:lnTo>
                  <a:lnTo>
                    <a:pt x="190" y="102"/>
                  </a:lnTo>
                  <a:lnTo>
                    <a:pt x="190" y="102"/>
                  </a:lnTo>
                  <a:lnTo>
                    <a:pt x="190" y="102"/>
                  </a:lnTo>
                  <a:close/>
                  <a:moveTo>
                    <a:pt x="211" y="123"/>
                  </a:moveTo>
                  <a:lnTo>
                    <a:pt x="208" y="120"/>
                  </a:lnTo>
                  <a:lnTo>
                    <a:pt x="208" y="117"/>
                  </a:lnTo>
                  <a:lnTo>
                    <a:pt x="208" y="117"/>
                  </a:lnTo>
                  <a:lnTo>
                    <a:pt x="208" y="108"/>
                  </a:lnTo>
                  <a:lnTo>
                    <a:pt x="205" y="102"/>
                  </a:lnTo>
                  <a:lnTo>
                    <a:pt x="202" y="99"/>
                  </a:lnTo>
                  <a:lnTo>
                    <a:pt x="199" y="99"/>
                  </a:lnTo>
                  <a:lnTo>
                    <a:pt x="196" y="99"/>
                  </a:lnTo>
                  <a:lnTo>
                    <a:pt x="196" y="96"/>
                  </a:lnTo>
                  <a:lnTo>
                    <a:pt x="196" y="90"/>
                  </a:lnTo>
                  <a:lnTo>
                    <a:pt x="196" y="87"/>
                  </a:lnTo>
                  <a:lnTo>
                    <a:pt x="196" y="84"/>
                  </a:lnTo>
                  <a:lnTo>
                    <a:pt x="199" y="81"/>
                  </a:lnTo>
                  <a:lnTo>
                    <a:pt x="199" y="81"/>
                  </a:lnTo>
                  <a:lnTo>
                    <a:pt x="202" y="81"/>
                  </a:lnTo>
                  <a:lnTo>
                    <a:pt x="205" y="75"/>
                  </a:lnTo>
                  <a:lnTo>
                    <a:pt x="205" y="75"/>
                  </a:lnTo>
                  <a:lnTo>
                    <a:pt x="205" y="72"/>
                  </a:lnTo>
                  <a:lnTo>
                    <a:pt x="202" y="69"/>
                  </a:lnTo>
                  <a:lnTo>
                    <a:pt x="199" y="69"/>
                  </a:lnTo>
                  <a:lnTo>
                    <a:pt x="199" y="69"/>
                  </a:lnTo>
                  <a:lnTo>
                    <a:pt x="199" y="66"/>
                  </a:lnTo>
                  <a:lnTo>
                    <a:pt x="202" y="66"/>
                  </a:lnTo>
                  <a:lnTo>
                    <a:pt x="208" y="69"/>
                  </a:lnTo>
                  <a:lnTo>
                    <a:pt x="214" y="69"/>
                  </a:lnTo>
                  <a:lnTo>
                    <a:pt x="217" y="66"/>
                  </a:lnTo>
                  <a:lnTo>
                    <a:pt x="217" y="63"/>
                  </a:lnTo>
                  <a:lnTo>
                    <a:pt x="217" y="63"/>
                  </a:lnTo>
                  <a:lnTo>
                    <a:pt x="217" y="60"/>
                  </a:lnTo>
                  <a:lnTo>
                    <a:pt x="217" y="60"/>
                  </a:lnTo>
                  <a:lnTo>
                    <a:pt x="214" y="57"/>
                  </a:lnTo>
                  <a:lnTo>
                    <a:pt x="214" y="54"/>
                  </a:lnTo>
                  <a:lnTo>
                    <a:pt x="211" y="51"/>
                  </a:lnTo>
                  <a:lnTo>
                    <a:pt x="214" y="48"/>
                  </a:lnTo>
                  <a:lnTo>
                    <a:pt x="217" y="48"/>
                  </a:lnTo>
                  <a:lnTo>
                    <a:pt x="217" y="45"/>
                  </a:lnTo>
                  <a:lnTo>
                    <a:pt x="214" y="42"/>
                  </a:lnTo>
                  <a:lnTo>
                    <a:pt x="214" y="36"/>
                  </a:lnTo>
                  <a:lnTo>
                    <a:pt x="214" y="33"/>
                  </a:lnTo>
                  <a:lnTo>
                    <a:pt x="214" y="27"/>
                  </a:lnTo>
                  <a:lnTo>
                    <a:pt x="211" y="24"/>
                  </a:lnTo>
                  <a:lnTo>
                    <a:pt x="205" y="12"/>
                  </a:lnTo>
                  <a:lnTo>
                    <a:pt x="205" y="9"/>
                  </a:lnTo>
                  <a:lnTo>
                    <a:pt x="202" y="6"/>
                  </a:lnTo>
                  <a:lnTo>
                    <a:pt x="205" y="3"/>
                  </a:lnTo>
                  <a:lnTo>
                    <a:pt x="205" y="3"/>
                  </a:lnTo>
                  <a:lnTo>
                    <a:pt x="208" y="3"/>
                  </a:lnTo>
                  <a:lnTo>
                    <a:pt x="208" y="0"/>
                  </a:lnTo>
                  <a:lnTo>
                    <a:pt x="211" y="0"/>
                  </a:lnTo>
                  <a:lnTo>
                    <a:pt x="211" y="3"/>
                  </a:lnTo>
                  <a:lnTo>
                    <a:pt x="220" y="9"/>
                  </a:lnTo>
                  <a:lnTo>
                    <a:pt x="223" y="9"/>
                  </a:lnTo>
                  <a:lnTo>
                    <a:pt x="226" y="15"/>
                  </a:lnTo>
                  <a:lnTo>
                    <a:pt x="235" y="24"/>
                  </a:lnTo>
                  <a:lnTo>
                    <a:pt x="241" y="27"/>
                  </a:lnTo>
                  <a:lnTo>
                    <a:pt x="241" y="30"/>
                  </a:lnTo>
                  <a:lnTo>
                    <a:pt x="244" y="30"/>
                  </a:lnTo>
                  <a:lnTo>
                    <a:pt x="247" y="33"/>
                  </a:lnTo>
                  <a:lnTo>
                    <a:pt x="253" y="36"/>
                  </a:lnTo>
                  <a:lnTo>
                    <a:pt x="259" y="36"/>
                  </a:lnTo>
                  <a:lnTo>
                    <a:pt x="262" y="39"/>
                  </a:lnTo>
                  <a:lnTo>
                    <a:pt x="265" y="39"/>
                  </a:lnTo>
                  <a:lnTo>
                    <a:pt x="265" y="39"/>
                  </a:lnTo>
                  <a:lnTo>
                    <a:pt x="271" y="39"/>
                  </a:lnTo>
                  <a:lnTo>
                    <a:pt x="277" y="36"/>
                  </a:lnTo>
                  <a:lnTo>
                    <a:pt x="280" y="33"/>
                  </a:lnTo>
                  <a:lnTo>
                    <a:pt x="280" y="27"/>
                  </a:lnTo>
                  <a:lnTo>
                    <a:pt x="283" y="27"/>
                  </a:lnTo>
                  <a:lnTo>
                    <a:pt x="283" y="30"/>
                  </a:lnTo>
                  <a:lnTo>
                    <a:pt x="283" y="33"/>
                  </a:lnTo>
                  <a:lnTo>
                    <a:pt x="280" y="39"/>
                  </a:lnTo>
                  <a:lnTo>
                    <a:pt x="280" y="42"/>
                  </a:lnTo>
                  <a:lnTo>
                    <a:pt x="283" y="45"/>
                  </a:lnTo>
                  <a:lnTo>
                    <a:pt x="286" y="48"/>
                  </a:lnTo>
                  <a:lnTo>
                    <a:pt x="289" y="51"/>
                  </a:lnTo>
                  <a:lnTo>
                    <a:pt x="289" y="54"/>
                  </a:lnTo>
                  <a:lnTo>
                    <a:pt x="289" y="57"/>
                  </a:lnTo>
                  <a:lnTo>
                    <a:pt x="292" y="57"/>
                  </a:lnTo>
                  <a:lnTo>
                    <a:pt x="295" y="54"/>
                  </a:lnTo>
                  <a:lnTo>
                    <a:pt x="299" y="51"/>
                  </a:lnTo>
                  <a:lnTo>
                    <a:pt x="299" y="51"/>
                  </a:lnTo>
                  <a:lnTo>
                    <a:pt x="299" y="54"/>
                  </a:lnTo>
                  <a:lnTo>
                    <a:pt x="295" y="54"/>
                  </a:lnTo>
                  <a:lnTo>
                    <a:pt x="295" y="57"/>
                  </a:lnTo>
                  <a:lnTo>
                    <a:pt x="295" y="60"/>
                  </a:lnTo>
                  <a:lnTo>
                    <a:pt x="289" y="60"/>
                  </a:lnTo>
                  <a:lnTo>
                    <a:pt x="289" y="63"/>
                  </a:lnTo>
                  <a:lnTo>
                    <a:pt x="289" y="66"/>
                  </a:lnTo>
                  <a:lnTo>
                    <a:pt x="286" y="66"/>
                  </a:lnTo>
                  <a:lnTo>
                    <a:pt x="283" y="66"/>
                  </a:lnTo>
                  <a:lnTo>
                    <a:pt x="283" y="66"/>
                  </a:lnTo>
                  <a:lnTo>
                    <a:pt x="283" y="69"/>
                  </a:lnTo>
                  <a:lnTo>
                    <a:pt x="277" y="69"/>
                  </a:lnTo>
                  <a:lnTo>
                    <a:pt x="274" y="69"/>
                  </a:lnTo>
                  <a:lnTo>
                    <a:pt x="271" y="69"/>
                  </a:lnTo>
                  <a:lnTo>
                    <a:pt x="265" y="75"/>
                  </a:lnTo>
                  <a:lnTo>
                    <a:pt x="265" y="84"/>
                  </a:lnTo>
                  <a:lnTo>
                    <a:pt x="262" y="90"/>
                  </a:lnTo>
                  <a:lnTo>
                    <a:pt x="265" y="93"/>
                  </a:lnTo>
                  <a:lnTo>
                    <a:pt x="262" y="96"/>
                  </a:lnTo>
                  <a:lnTo>
                    <a:pt x="262" y="99"/>
                  </a:lnTo>
                  <a:lnTo>
                    <a:pt x="259" y="99"/>
                  </a:lnTo>
                  <a:lnTo>
                    <a:pt x="259" y="96"/>
                  </a:lnTo>
                  <a:lnTo>
                    <a:pt x="253" y="93"/>
                  </a:lnTo>
                  <a:lnTo>
                    <a:pt x="247" y="90"/>
                  </a:lnTo>
                  <a:lnTo>
                    <a:pt x="241" y="87"/>
                  </a:lnTo>
                  <a:lnTo>
                    <a:pt x="238" y="84"/>
                  </a:lnTo>
                  <a:lnTo>
                    <a:pt x="235" y="84"/>
                  </a:lnTo>
                  <a:lnTo>
                    <a:pt x="232" y="84"/>
                  </a:lnTo>
                  <a:lnTo>
                    <a:pt x="232" y="81"/>
                  </a:lnTo>
                  <a:lnTo>
                    <a:pt x="226" y="81"/>
                  </a:lnTo>
                  <a:lnTo>
                    <a:pt x="223" y="84"/>
                  </a:lnTo>
                  <a:lnTo>
                    <a:pt x="217" y="90"/>
                  </a:lnTo>
                  <a:lnTo>
                    <a:pt x="217" y="90"/>
                  </a:lnTo>
                  <a:lnTo>
                    <a:pt x="211" y="87"/>
                  </a:lnTo>
                  <a:lnTo>
                    <a:pt x="208" y="87"/>
                  </a:lnTo>
                  <a:lnTo>
                    <a:pt x="208" y="90"/>
                  </a:lnTo>
                  <a:lnTo>
                    <a:pt x="208" y="93"/>
                  </a:lnTo>
                  <a:lnTo>
                    <a:pt x="208" y="96"/>
                  </a:lnTo>
                  <a:lnTo>
                    <a:pt x="211" y="99"/>
                  </a:lnTo>
                  <a:lnTo>
                    <a:pt x="217" y="96"/>
                  </a:lnTo>
                  <a:lnTo>
                    <a:pt x="220" y="102"/>
                  </a:lnTo>
                  <a:lnTo>
                    <a:pt x="226" y="102"/>
                  </a:lnTo>
                  <a:lnTo>
                    <a:pt x="229" y="102"/>
                  </a:lnTo>
                  <a:lnTo>
                    <a:pt x="232" y="105"/>
                  </a:lnTo>
                  <a:lnTo>
                    <a:pt x="229" y="108"/>
                  </a:lnTo>
                  <a:lnTo>
                    <a:pt x="226" y="111"/>
                  </a:lnTo>
                  <a:lnTo>
                    <a:pt x="223" y="111"/>
                  </a:lnTo>
                  <a:lnTo>
                    <a:pt x="220" y="108"/>
                  </a:lnTo>
                  <a:lnTo>
                    <a:pt x="217" y="111"/>
                  </a:lnTo>
                  <a:lnTo>
                    <a:pt x="217" y="114"/>
                  </a:lnTo>
                  <a:lnTo>
                    <a:pt x="217" y="117"/>
                  </a:lnTo>
                  <a:lnTo>
                    <a:pt x="211" y="123"/>
                  </a:lnTo>
                  <a:lnTo>
                    <a:pt x="211" y="123"/>
                  </a:lnTo>
                  <a:close/>
                  <a:moveTo>
                    <a:pt x="205" y="226"/>
                  </a:moveTo>
                  <a:lnTo>
                    <a:pt x="205" y="223"/>
                  </a:lnTo>
                  <a:lnTo>
                    <a:pt x="208" y="220"/>
                  </a:lnTo>
                  <a:lnTo>
                    <a:pt x="205" y="220"/>
                  </a:lnTo>
                  <a:lnTo>
                    <a:pt x="205" y="223"/>
                  </a:lnTo>
                  <a:lnTo>
                    <a:pt x="205" y="220"/>
                  </a:lnTo>
                  <a:lnTo>
                    <a:pt x="205" y="214"/>
                  </a:lnTo>
                  <a:lnTo>
                    <a:pt x="208" y="211"/>
                  </a:lnTo>
                  <a:lnTo>
                    <a:pt x="208" y="214"/>
                  </a:lnTo>
                  <a:lnTo>
                    <a:pt x="208" y="217"/>
                  </a:lnTo>
                  <a:lnTo>
                    <a:pt x="208" y="217"/>
                  </a:lnTo>
                  <a:lnTo>
                    <a:pt x="211" y="220"/>
                  </a:lnTo>
                  <a:lnTo>
                    <a:pt x="208" y="223"/>
                  </a:lnTo>
                  <a:lnTo>
                    <a:pt x="208" y="226"/>
                  </a:lnTo>
                  <a:lnTo>
                    <a:pt x="205" y="226"/>
                  </a:lnTo>
                  <a:lnTo>
                    <a:pt x="205" y="226"/>
                  </a:lnTo>
                  <a:close/>
                  <a:moveTo>
                    <a:pt x="66" y="356"/>
                  </a:moveTo>
                  <a:lnTo>
                    <a:pt x="69" y="356"/>
                  </a:lnTo>
                  <a:lnTo>
                    <a:pt x="69" y="356"/>
                  </a:lnTo>
                  <a:lnTo>
                    <a:pt x="66" y="356"/>
                  </a:lnTo>
                  <a:lnTo>
                    <a:pt x="66" y="356"/>
                  </a:lnTo>
                  <a:lnTo>
                    <a:pt x="66" y="356"/>
                  </a:lnTo>
                  <a:lnTo>
                    <a:pt x="66" y="356"/>
                  </a:lnTo>
                  <a:close/>
                  <a:moveTo>
                    <a:pt x="66" y="359"/>
                  </a:moveTo>
                  <a:lnTo>
                    <a:pt x="66" y="359"/>
                  </a:lnTo>
                  <a:lnTo>
                    <a:pt x="66" y="359"/>
                  </a:lnTo>
                  <a:lnTo>
                    <a:pt x="66" y="359"/>
                  </a:lnTo>
                  <a:lnTo>
                    <a:pt x="66" y="359"/>
                  </a:lnTo>
                  <a:close/>
                  <a:moveTo>
                    <a:pt x="63" y="359"/>
                  </a:moveTo>
                  <a:lnTo>
                    <a:pt x="63" y="362"/>
                  </a:lnTo>
                  <a:lnTo>
                    <a:pt x="66" y="359"/>
                  </a:lnTo>
                  <a:lnTo>
                    <a:pt x="63" y="359"/>
                  </a:lnTo>
                  <a:lnTo>
                    <a:pt x="63" y="359"/>
                  </a:lnTo>
                  <a:close/>
                  <a:moveTo>
                    <a:pt x="60" y="362"/>
                  </a:moveTo>
                  <a:lnTo>
                    <a:pt x="60" y="365"/>
                  </a:lnTo>
                  <a:lnTo>
                    <a:pt x="63" y="362"/>
                  </a:lnTo>
                  <a:lnTo>
                    <a:pt x="60" y="362"/>
                  </a:lnTo>
                  <a:lnTo>
                    <a:pt x="60" y="362"/>
                  </a:lnTo>
                  <a:close/>
                  <a:moveTo>
                    <a:pt x="57" y="371"/>
                  </a:moveTo>
                  <a:lnTo>
                    <a:pt x="57" y="368"/>
                  </a:lnTo>
                  <a:lnTo>
                    <a:pt x="57" y="365"/>
                  </a:lnTo>
                  <a:lnTo>
                    <a:pt x="57" y="365"/>
                  </a:lnTo>
                  <a:lnTo>
                    <a:pt x="60" y="365"/>
                  </a:lnTo>
                  <a:lnTo>
                    <a:pt x="60" y="368"/>
                  </a:lnTo>
                  <a:lnTo>
                    <a:pt x="63" y="371"/>
                  </a:lnTo>
                  <a:lnTo>
                    <a:pt x="60" y="371"/>
                  </a:lnTo>
                  <a:lnTo>
                    <a:pt x="57" y="371"/>
                  </a:lnTo>
                  <a:lnTo>
                    <a:pt x="57" y="371"/>
                  </a:lnTo>
                  <a:close/>
                  <a:moveTo>
                    <a:pt x="87" y="374"/>
                  </a:moveTo>
                  <a:lnTo>
                    <a:pt x="87" y="371"/>
                  </a:lnTo>
                  <a:lnTo>
                    <a:pt x="87" y="371"/>
                  </a:lnTo>
                  <a:lnTo>
                    <a:pt x="90" y="371"/>
                  </a:lnTo>
                  <a:lnTo>
                    <a:pt x="87" y="374"/>
                  </a:lnTo>
                  <a:lnTo>
                    <a:pt x="87" y="374"/>
                  </a:lnTo>
                  <a:lnTo>
                    <a:pt x="87" y="374"/>
                  </a:lnTo>
                  <a:close/>
                  <a:moveTo>
                    <a:pt x="84" y="380"/>
                  </a:moveTo>
                  <a:lnTo>
                    <a:pt x="84" y="377"/>
                  </a:lnTo>
                  <a:lnTo>
                    <a:pt x="87" y="380"/>
                  </a:lnTo>
                  <a:lnTo>
                    <a:pt x="84" y="380"/>
                  </a:lnTo>
                  <a:lnTo>
                    <a:pt x="84" y="380"/>
                  </a:lnTo>
                  <a:lnTo>
                    <a:pt x="84" y="380"/>
                  </a:lnTo>
                  <a:close/>
                  <a:moveTo>
                    <a:pt x="81" y="371"/>
                  </a:moveTo>
                  <a:lnTo>
                    <a:pt x="81" y="371"/>
                  </a:lnTo>
                  <a:lnTo>
                    <a:pt x="81" y="374"/>
                  </a:lnTo>
                  <a:lnTo>
                    <a:pt x="81" y="377"/>
                  </a:lnTo>
                  <a:lnTo>
                    <a:pt x="84" y="377"/>
                  </a:lnTo>
                  <a:lnTo>
                    <a:pt x="84" y="374"/>
                  </a:lnTo>
                  <a:lnTo>
                    <a:pt x="84" y="371"/>
                  </a:lnTo>
                  <a:lnTo>
                    <a:pt x="81" y="371"/>
                  </a:lnTo>
                  <a:lnTo>
                    <a:pt x="81" y="371"/>
                  </a:lnTo>
                  <a:lnTo>
                    <a:pt x="81" y="371"/>
                  </a:lnTo>
                  <a:close/>
                  <a:moveTo>
                    <a:pt x="163" y="323"/>
                  </a:moveTo>
                  <a:lnTo>
                    <a:pt x="163" y="320"/>
                  </a:lnTo>
                  <a:lnTo>
                    <a:pt x="163" y="317"/>
                  </a:lnTo>
                  <a:lnTo>
                    <a:pt x="163" y="317"/>
                  </a:lnTo>
                  <a:lnTo>
                    <a:pt x="166" y="314"/>
                  </a:lnTo>
                  <a:lnTo>
                    <a:pt x="166" y="317"/>
                  </a:lnTo>
                  <a:lnTo>
                    <a:pt x="166" y="320"/>
                  </a:lnTo>
                  <a:lnTo>
                    <a:pt x="166" y="323"/>
                  </a:lnTo>
                  <a:lnTo>
                    <a:pt x="166" y="323"/>
                  </a:lnTo>
                  <a:lnTo>
                    <a:pt x="163" y="323"/>
                  </a:lnTo>
                  <a:lnTo>
                    <a:pt x="163" y="323"/>
                  </a:lnTo>
                  <a:close/>
                  <a:moveTo>
                    <a:pt x="151" y="320"/>
                  </a:moveTo>
                  <a:lnTo>
                    <a:pt x="154" y="317"/>
                  </a:lnTo>
                  <a:lnTo>
                    <a:pt x="157" y="320"/>
                  </a:lnTo>
                  <a:lnTo>
                    <a:pt x="157" y="320"/>
                  </a:lnTo>
                  <a:lnTo>
                    <a:pt x="154" y="323"/>
                  </a:lnTo>
                  <a:lnTo>
                    <a:pt x="151" y="320"/>
                  </a:lnTo>
                  <a:lnTo>
                    <a:pt x="151" y="320"/>
                  </a:lnTo>
                  <a:close/>
                  <a:moveTo>
                    <a:pt x="133" y="362"/>
                  </a:moveTo>
                  <a:lnTo>
                    <a:pt x="136" y="362"/>
                  </a:lnTo>
                  <a:lnTo>
                    <a:pt x="136" y="359"/>
                  </a:lnTo>
                  <a:lnTo>
                    <a:pt x="139" y="362"/>
                  </a:lnTo>
                  <a:lnTo>
                    <a:pt x="139" y="359"/>
                  </a:lnTo>
                  <a:lnTo>
                    <a:pt x="139" y="359"/>
                  </a:lnTo>
                  <a:lnTo>
                    <a:pt x="136" y="353"/>
                  </a:lnTo>
                  <a:lnTo>
                    <a:pt x="139" y="350"/>
                  </a:lnTo>
                  <a:lnTo>
                    <a:pt x="139" y="347"/>
                  </a:lnTo>
                  <a:lnTo>
                    <a:pt x="145" y="344"/>
                  </a:lnTo>
                  <a:lnTo>
                    <a:pt x="145" y="341"/>
                  </a:lnTo>
                  <a:lnTo>
                    <a:pt x="151" y="341"/>
                  </a:lnTo>
                  <a:lnTo>
                    <a:pt x="154" y="344"/>
                  </a:lnTo>
                  <a:lnTo>
                    <a:pt x="157" y="347"/>
                  </a:lnTo>
                  <a:lnTo>
                    <a:pt x="160" y="347"/>
                  </a:lnTo>
                  <a:lnTo>
                    <a:pt x="160" y="341"/>
                  </a:lnTo>
                  <a:lnTo>
                    <a:pt x="166" y="335"/>
                  </a:lnTo>
                  <a:lnTo>
                    <a:pt x="166" y="332"/>
                  </a:lnTo>
                  <a:lnTo>
                    <a:pt x="163" y="332"/>
                  </a:lnTo>
                  <a:lnTo>
                    <a:pt x="163" y="329"/>
                  </a:lnTo>
                  <a:lnTo>
                    <a:pt x="160" y="326"/>
                  </a:lnTo>
                  <a:lnTo>
                    <a:pt x="157" y="326"/>
                  </a:lnTo>
                  <a:lnTo>
                    <a:pt x="154" y="323"/>
                  </a:lnTo>
                  <a:lnTo>
                    <a:pt x="148" y="323"/>
                  </a:lnTo>
                  <a:lnTo>
                    <a:pt x="145" y="326"/>
                  </a:lnTo>
                  <a:lnTo>
                    <a:pt x="145" y="329"/>
                  </a:lnTo>
                  <a:lnTo>
                    <a:pt x="142" y="332"/>
                  </a:lnTo>
                  <a:lnTo>
                    <a:pt x="139" y="335"/>
                  </a:lnTo>
                  <a:lnTo>
                    <a:pt x="136" y="335"/>
                  </a:lnTo>
                  <a:lnTo>
                    <a:pt x="133" y="335"/>
                  </a:lnTo>
                  <a:lnTo>
                    <a:pt x="133" y="329"/>
                  </a:lnTo>
                  <a:lnTo>
                    <a:pt x="130" y="329"/>
                  </a:lnTo>
                  <a:lnTo>
                    <a:pt x="123" y="335"/>
                  </a:lnTo>
                  <a:lnTo>
                    <a:pt x="123" y="338"/>
                  </a:lnTo>
                  <a:lnTo>
                    <a:pt x="120" y="341"/>
                  </a:lnTo>
                  <a:lnTo>
                    <a:pt x="120" y="344"/>
                  </a:lnTo>
                  <a:lnTo>
                    <a:pt x="127" y="347"/>
                  </a:lnTo>
                  <a:lnTo>
                    <a:pt x="127" y="350"/>
                  </a:lnTo>
                  <a:lnTo>
                    <a:pt x="127" y="350"/>
                  </a:lnTo>
                  <a:lnTo>
                    <a:pt x="127" y="353"/>
                  </a:lnTo>
                  <a:lnTo>
                    <a:pt x="130" y="359"/>
                  </a:lnTo>
                  <a:lnTo>
                    <a:pt x="133" y="359"/>
                  </a:lnTo>
                  <a:lnTo>
                    <a:pt x="133" y="362"/>
                  </a:lnTo>
                  <a:lnTo>
                    <a:pt x="133" y="362"/>
                  </a:lnTo>
                  <a:close/>
                  <a:moveTo>
                    <a:pt x="108" y="426"/>
                  </a:moveTo>
                  <a:lnTo>
                    <a:pt x="105" y="423"/>
                  </a:lnTo>
                  <a:lnTo>
                    <a:pt x="102" y="423"/>
                  </a:lnTo>
                  <a:lnTo>
                    <a:pt x="102" y="426"/>
                  </a:lnTo>
                  <a:lnTo>
                    <a:pt x="105" y="429"/>
                  </a:lnTo>
                  <a:lnTo>
                    <a:pt x="108" y="429"/>
                  </a:lnTo>
                  <a:lnTo>
                    <a:pt x="108" y="429"/>
                  </a:lnTo>
                  <a:lnTo>
                    <a:pt x="108" y="426"/>
                  </a:lnTo>
                  <a:lnTo>
                    <a:pt x="108" y="426"/>
                  </a:lnTo>
                  <a:close/>
                  <a:moveTo>
                    <a:pt x="111" y="420"/>
                  </a:moveTo>
                  <a:lnTo>
                    <a:pt x="111" y="414"/>
                  </a:lnTo>
                  <a:lnTo>
                    <a:pt x="111" y="414"/>
                  </a:lnTo>
                  <a:lnTo>
                    <a:pt x="111" y="414"/>
                  </a:lnTo>
                  <a:lnTo>
                    <a:pt x="114" y="417"/>
                  </a:lnTo>
                  <a:lnTo>
                    <a:pt x="111" y="420"/>
                  </a:lnTo>
                  <a:lnTo>
                    <a:pt x="111" y="420"/>
                  </a:lnTo>
                  <a:lnTo>
                    <a:pt x="111" y="420"/>
                  </a:lnTo>
                  <a:close/>
                  <a:moveTo>
                    <a:pt x="105" y="411"/>
                  </a:moveTo>
                  <a:lnTo>
                    <a:pt x="108" y="408"/>
                  </a:lnTo>
                  <a:lnTo>
                    <a:pt x="111" y="404"/>
                  </a:lnTo>
                  <a:lnTo>
                    <a:pt x="108" y="398"/>
                  </a:lnTo>
                  <a:lnTo>
                    <a:pt x="108" y="398"/>
                  </a:lnTo>
                  <a:lnTo>
                    <a:pt x="111" y="395"/>
                  </a:lnTo>
                  <a:lnTo>
                    <a:pt x="111" y="398"/>
                  </a:lnTo>
                  <a:lnTo>
                    <a:pt x="114" y="398"/>
                  </a:lnTo>
                  <a:lnTo>
                    <a:pt x="114" y="395"/>
                  </a:lnTo>
                  <a:lnTo>
                    <a:pt x="114" y="389"/>
                  </a:lnTo>
                  <a:lnTo>
                    <a:pt x="114" y="386"/>
                  </a:lnTo>
                  <a:lnTo>
                    <a:pt x="114" y="374"/>
                  </a:lnTo>
                  <a:lnTo>
                    <a:pt x="114" y="368"/>
                  </a:lnTo>
                  <a:lnTo>
                    <a:pt x="117" y="365"/>
                  </a:lnTo>
                  <a:lnTo>
                    <a:pt x="120" y="362"/>
                  </a:lnTo>
                  <a:lnTo>
                    <a:pt x="117" y="359"/>
                  </a:lnTo>
                  <a:lnTo>
                    <a:pt x="117" y="359"/>
                  </a:lnTo>
                  <a:lnTo>
                    <a:pt x="117" y="356"/>
                  </a:lnTo>
                  <a:lnTo>
                    <a:pt x="114" y="356"/>
                  </a:lnTo>
                  <a:lnTo>
                    <a:pt x="114" y="353"/>
                  </a:lnTo>
                  <a:lnTo>
                    <a:pt x="108" y="353"/>
                  </a:lnTo>
                  <a:lnTo>
                    <a:pt x="108" y="350"/>
                  </a:lnTo>
                  <a:lnTo>
                    <a:pt x="111" y="350"/>
                  </a:lnTo>
                  <a:lnTo>
                    <a:pt x="111" y="347"/>
                  </a:lnTo>
                  <a:lnTo>
                    <a:pt x="111" y="341"/>
                  </a:lnTo>
                  <a:lnTo>
                    <a:pt x="108" y="341"/>
                  </a:lnTo>
                  <a:lnTo>
                    <a:pt x="105" y="341"/>
                  </a:lnTo>
                  <a:lnTo>
                    <a:pt x="105" y="341"/>
                  </a:lnTo>
                  <a:lnTo>
                    <a:pt x="102" y="344"/>
                  </a:lnTo>
                  <a:lnTo>
                    <a:pt x="99" y="344"/>
                  </a:lnTo>
                  <a:lnTo>
                    <a:pt x="96" y="338"/>
                  </a:lnTo>
                  <a:lnTo>
                    <a:pt x="96" y="338"/>
                  </a:lnTo>
                  <a:lnTo>
                    <a:pt x="102" y="335"/>
                  </a:lnTo>
                  <a:lnTo>
                    <a:pt x="108" y="332"/>
                  </a:lnTo>
                  <a:lnTo>
                    <a:pt x="114" y="335"/>
                  </a:lnTo>
                  <a:lnTo>
                    <a:pt x="117" y="335"/>
                  </a:lnTo>
                  <a:lnTo>
                    <a:pt x="117" y="335"/>
                  </a:lnTo>
                  <a:lnTo>
                    <a:pt x="117" y="332"/>
                  </a:lnTo>
                  <a:lnTo>
                    <a:pt x="117" y="329"/>
                  </a:lnTo>
                  <a:lnTo>
                    <a:pt x="117" y="326"/>
                  </a:lnTo>
                  <a:lnTo>
                    <a:pt x="117" y="323"/>
                  </a:lnTo>
                  <a:lnTo>
                    <a:pt x="120" y="323"/>
                  </a:lnTo>
                  <a:lnTo>
                    <a:pt x="120" y="326"/>
                  </a:lnTo>
                  <a:lnTo>
                    <a:pt x="123" y="326"/>
                  </a:lnTo>
                  <a:lnTo>
                    <a:pt x="127" y="323"/>
                  </a:lnTo>
                  <a:lnTo>
                    <a:pt x="133" y="323"/>
                  </a:lnTo>
                  <a:lnTo>
                    <a:pt x="139" y="320"/>
                  </a:lnTo>
                  <a:lnTo>
                    <a:pt x="145" y="320"/>
                  </a:lnTo>
                  <a:lnTo>
                    <a:pt x="145" y="320"/>
                  </a:lnTo>
                  <a:lnTo>
                    <a:pt x="148" y="320"/>
                  </a:lnTo>
                  <a:lnTo>
                    <a:pt x="148" y="320"/>
                  </a:lnTo>
                  <a:lnTo>
                    <a:pt x="151" y="317"/>
                  </a:lnTo>
                  <a:lnTo>
                    <a:pt x="151" y="314"/>
                  </a:lnTo>
                  <a:lnTo>
                    <a:pt x="157" y="311"/>
                  </a:lnTo>
                  <a:lnTo>
                    <a:pt x="160" y="311"/>
                  </a:lnTo>
                  <a:lnTo>
                    <a:pt x="166" y="311"/>
                  </a:lnTo>
                  <a:lnTo>
                    <a:pt x="169" y="311"/>
                  </a:lnTo>
                  <a:lnTo>
                    <a:pt x="172" y="311"/>
                  </a:lnTo>
                  <a:lnTo>
                    <a:pt x="172" y="314"/>
                  </a:lnTo>
                  <a:lnTo>
                    <a:pt x="169" y="317"/>
                  </a:lnTo>
                  <a:lnTo>
                    <a:pt x="169" y="323"/>
                  </a:lnTo>
                  <a:lnTo>
                    <a:pt x="169" y="323"/>
                  </a:lnTo>
                  <a:lnTo>
                    <a:pt x="169" y="326"/>
                  </a:lnTo>
                  <a:lnTo>
                    <a:pt x="169" y="329"/>
                  </a:lnTo>
                  <a:lnTo>
                    <a:pt x="169" y="332"/>
                  </a:lnTo>
                  <a:lnTo>
                    <a:pt x="172" y="335"/>
                  </a:lnTo>
                  <a:lnTo>
                    <a:pt x="175" y="335"/>
                  </a:lnTo>
                  <a:lnTo>
                    <a:pt x="181" y="341"/>
                  </a:lnTo>
                  <a:lnTo>
                    <a:pt x="184" y="341"/>
                  </a:lnTo>
                  <a:lnTo>
                    <a:pt x="187" y="341"/>
                  </a:lnTo>
                  <a:lnTo>
                    <a:pt x="190" y="335"/>
                  </a:lnTo>
                  <a:lnTo>
                    <a:pt x="190" y="332"/>
                  </a:lnTo>
                  <a:lnTo>
                    <a:pt x="193" y="332"/>
                  </a:lnTo>
                  <a:lnTo>
                    <a:pt x="193" y="329"/>
                  </a:lnTo>
                  <a:lnTo>
                    <a:pt x="193" y="326"/>
                  </a:lnTo>
                  <a:lnTo>
                    <a:pt x="193" y="323"/>
                  </a:lnTo>
                  <a:lnTo>
                    <a:pt x="196" y="320"/>
                  </a:lnTo>
                  <a:lnTo>
                    <a:pt x="199" y="320"/>
                  </a:lnTo>
                  <a:lnTo>
                    <a:pt x="202" y="320"/>
                  </a:lnTo>
                  <a:lnTo>
                    <a:pt x="199" y="317"/>
                  </a:lnTo>
                  <a:lnTo>
                    <a:pt x="199" y="314"/>
                  </a:lnTo>
                  <a:lnTo>
                    <a:pt x="193" y="311"/>
                  </a:lnTo>
                  <a:lnTo>
                    <a:pt x="193" y="308"/>
                  </a:lnTo>
                  <a:lnTo>
                    <a:pt x="193" y="305"/>
                  </a:lnTo>
                  <a:lnTo>
                    <a:pt x="196" y="302"/>
                  </a:lnTo>
                  <a:lnTo>
                    <a:pt x="196" y="302"/>
                  </a:lnTo>
                  <a:lnTo>
                    <a:pt x="196" y="302"/>
                  </a:lnTo>
                  <a:lnTo>
                    <a:pt x="196" y="308"/>
                  </a:lnTo>
                  <a:lnTo>
                    <a:pt x="199" y="308"/>
                  </a:lnTo>
                  <a:lnTo>
                    <a:pt x="199" y="308"/>
                  </a:lnTo>
                  <a:lnTo>
                    <a:pt x="199" y="305"/>
                  </a:lnTo>
                  <a:lnTo>
                    <a:pt x="202" y="308"/>
                  </a:lnTo>
                  <a:lnTo>
                    <a:pt x="205" y="308"/>
                  </a:lnTo>
                  <a:lnTo>
                    <a:pt x="208" y="308"/>
                  </a:lnTo>
                  <a:lnTo>
                    <a:pt x="208" y="308"/>
                  </a:lnTo>
                  <a:lnTo>
                    <a:pt x="208" y="311"/>
                  </a:lnTo>
                  <a:lnTo>
                    <a:pt x="205" y="311"/>
                  </a:lnTo>
                  <a:lnTo>
                    <a:pt x="205" y="311"/>
                  </a:lnTo>
                  <a:lnTo>
                    <a:pt x="205" y="311"/>
                  </a:lnTo>
                  <a:lnTo>
                    <a:pt x="208" y="311"/>
                  </a:lnTo>
                  <a:lnTo>
                    <a:pt x="211" y="308"/>
                  </a:lnTo>
                  <a:lnTo>
                    <a:pt x="223" y="311"/>
                  </a:lnTo>
                  <a:lnTo>
                    <a:pt x="226" y="308"/>
                  </a:lnTo>
                  <a:lnTo>
                    <a:pt x="226" y="308"/>
                  </a:lnTo>
                  <a:lnTo>
                    <a:pt x="223" y="305"/>
                  </a:lnTo>
                  <a:lnTo>
                    <a:pt x="226" y="299"/>
                  </a:lnTo>
                  <a:lnTo>
                    <a:pt x="229" y="299"/>
                  </a:lnTo>
                  <a:lnTo>
                    <a:pt x="232" y="299"/>
                  </a:lnTo>
                  <a:lnTo>
                    <a:pt x="232" y="302"/>
                  </a:lnTo>
                  <a:lnTo>
                    <a:pt x="232" y="305"/>
                  </a:lnTo>
                  <a:lnTo>
                    <a:pt x="235" y="308"/>
                  </a:lnTo>
                  <a:lnTo>
                    <a:pt x="238" y="308"/>
                  </a:lnTo>
                  <a:lnTo>
                    <a:pt x="238" y="305"/>
                  </a:lnTo>
                  <a:lnTo>
                    <a:pt x="238" y="296"/>
                  </a:lnTo>
                  <a:lnTo>
                    <a:pt x="238" y="293"/>
                  </a:lnTo>
                  <a:lnTo>
                    <a:pt x="244" y="290"/>
                  </a:lnTo>
                  <a:lnTo>
                    <a:pt x="244" y="290"/>
                  </a:lnTo>
                  <a:lnTo>
                    <a:pt x="247" y="287"/>
                  </a:lnTo>
                  <a:lnTo>
                    <a:pt x="244" y="287"/>
                  </a:lnTo>
                  <a:lnTo>
                    <a:pt x="244" y="281"/>
                  </a:lnTo>
                  <a:lnTo>
                    <a:pt x="247" y="281"/>
                  </a:lnTo>
                  <a:lnTo>
                    <a:pt x="250" y="281"/>
                  </a:lnTo>
                  <a:lnTo>
                    <a:pt x="253" y="284"/>
                  </a:lnTo>
                  <a:lnTo>
                    <a:pt x="250" y="284"/>
                  </a:lnTo>
                  <a:lnTo>
                    <a:pt x="250" y="290"/>
                  </a:lnTo>
                  <a:lnTo>
                    <a:pt x="250" y="302"/>
                  </a:lnTo>
                  <a:lnTo>
                    <a:pt x="253" y="302"/>
                  </a:lnTo>
                  <a:lnTo>
                    <a:pt x="256" y="299"/>
                  </a:lnTo>
                  <a:lnTo>
                    <a:pt x="256" y="296"/>
                  </a:lnTo>
                  <a:lnTo>
                    <a:pt x="259" y="296"/>
                  </a:lnTo>
                  <a:lnTo>
                    <a:pt x="262" y="293"/>
                  </a:lnTo>
                  <a:lnTo>
                    <a:pt x="265" y="287"/>
                  </a:lnTo>
                  <a:lnTo>
                    <a:pt x="265" y="284"/>
                  </a:lnTo>
                  <a:lnTo>
                    <a:pt x="268" y="281"/>
                  </a:lnTo>
                  <a:lnTo>
                    <a:pt x="268" y="278"/>
                  </a:lnTo>
                  <a:lnTo>
                    <a:pt x="265" y="275"/>
                  </a:lnTo>
                  <a:lnTo>
                    <a:pt x="262" y="269"/>
                  </a:lnTo>
                  <a:lnTo>
                    <a:pt x="259" y="265"/>
                  </a:lnTo>
                  <a:lnTo>
                    <a:pt x="259" y="256"/>
                  </a:lnTo>
                  <a:lnTo>
                    <a:pt x="259" y="244"/>
                  </a:lnTo>
                  <a:lnTo>
                    <a:pt x="259" y="238"/>
                  </a:lnTo>
                  <a:lnTo>
                    <a:pt x="256" y="226"/>
                  </a:lnTo>
                  <a:lnTo>
                    <a:pt x="253" y="220"/>
                  </a:lnTo>
                  <a:lnTo>
                    <a:pt x="250" y="214"/>
                  </a:lnTo>
                  <a:lnTo>
                    <a:pt x="253" y="208"/>
                  </a:lnTo>
                  <a:lnTo>
                    <a:pt x="259" y="205"/>
                  </a:lnTo>
                  <a:lnTo>
                    <a:pt x="262" y="205"/>
                  </a:lnTo>
                  <a:lnTo>
                    <a:pt x="262" y="208"/>
                  </a:lnTo>
                  <a:lnTo>
                    <a:pt x="265" y="205"/>
                  </a:lnTo>
                  <a:lnTo>
                    <a:pt x="262" y="202"/>
                  </a:lnTo>
                  <a:lnTo>
                    <a:pt x="262" y="199"/>
                  </a:lnTo>
                  <a:lnTo>
                    <a:pt x="262" y="199"/>
                  </a:lnTo>
                  <a:lnTo>
                    <a:pt x="259" y="193"/>
                  </a:lnTo>
                  <a:lnTo>
                    <a:pt x="259" y="193"/>
                  </a:lnTo>
                  <a:lnTo>
                    <a:pt x="259" y="190"/>
                  </a:lnTo>
                  <a:lnTo>
                    <a:pt x="262" y="187"/>
                  </a:lnTo>
                  <a:lnTo>
                    <a:pt x="262" y="187"/>
                  </a:lnTo>
                  <a:lnTo>
                    <a:pt x="262" y="184"/>
                  </a:lnTo>
                  <a:lnTo>
                    <a:pt x="262" y="181"/>
                  </a:lnTo>
                  <a:lnTo>
                    <a:pt x="259" y="175"/>
                  </a:lnTo>
                  <a:lnTo>
                    <a:pt x="262" y="175"/>
                  </a:lnTo>
                  <a:lnTo>
                    <a:pt x="259" y="172"/>
                  </a:lnTo>
                  <a:lnTo>
                    <a:pt x="259" y="163"/>
                  </a:lnTo>
                  <a:lnTo>
                    <a:pt x="256" y="157"/>
                  </a:lnTo>
                  <a:lnTo>
                    <a:pt x="253" y="157"/>
                  </a:lnTo>
                  <a:lnTo>
                    <a:pt x="250" y="157"/>
                  </a:lnTo>
                  <a:lnTo>
                    <a:pt x="250" y="148"/>
                  </a:lnTo>
                  <a:lnTo>
                    <a:pt x="247" y="145"/>
                  </a:lnTo>
                  <a:lnTo>
                    <a:pt x="241" y="136"/>
                  </a:lnTo>
                  <a:lnTo>
                    <a:pt x="238" y="133"/>
                  </a:lnTo>
                  <a:lnTo>
                    <a:pt x="235" y="126"/>
                  </a:lnTo>
                  <a:lnTo>
                    <a:pt x="235" y="120"/>
                  </a:lnTo>
                  <a:lnTo>
                    <a:pt x="235" y="120"/>
                  </a:lnTo>
                  <a:lnTo>
                    <a:pt x="235" y="120"/>
                  </a:lnTo>
                  <a:lnTo>
                    <a:pt x="232" y="120"/>
                  </a:lnTo>
                  <a:lnTo>
                    <a:pt x="232" y="120"/>
                  </a:lnTo>
                  <a:lnTo>
                    <a:pt x="229" y="117"/>
                  </a:lnTo>
                  <a:lnTo>
                    <a:pt x="226" y="117"/>
                  </a:lnTo>
                  <a:lnTo>
                    <a:pt x="226" y="120"/>
                  </a:lnTo>
                  <a:lnTo>
                    <a:pt x="226" y="123"/>
                  </a:lnTo>
                  <a:lnTo>
                    <a:pt x="226" y="126"/>
                  </a:lnTo>
                  <a:lnTo>
                    <a:pt x="226" y="130"/>
                  </a:lnTo>
                  <a:lnTo>
                    <a:pt x="229" y="126"/>
                  </a:lnTo>
                  <a:lnTo>
                    <a:pt x="232" y="123"/>
                  </a:lnTo>
                  <a:lnTo>
                    <a:pt x="235" y="130"/>
                  </a:lnTo>
                  <a:lnTo>
                    <a:pt x="232" y="133"/>
                  </a:lnTo>
                  <a:lnTo>
                    <a:pt x="229" y="133"/>
                  </a:lnTo>
                  <a:lnTo>
                    <a:pt x="229" y="133"/>
                  </a:lnTo>
                  <a:lnTo>
                    <a:pt x="226" y="133"/>
                  </a:lnTo>
                  <a:lnTo>
                    <a:pt x="229" y="136"/>
                  </a:lnTo>
                  <a:lnTo>
                    <a:pt x="226" y="139"/>
                  </a:lnTo>
                  <a:lnTo>
                    <a:pt x="223" y="136"/>
                  </a:lnTo>
                  <a:lnTo>
                    <a:pt x="223" y="133"/>
                  </a:lnTo>
                  <a:lnTo>
                    <a:pt x="223" y="130"/>
                  </a:lnTo>
                  <a:lnTo>
                    <a:pt x="223" y="126"/>
                  </a:lnTo>
                  <a:lnTo>
                    <a:pt x="220" y="130"/>
                  </a:lnTo>
                  <a:lnTo>
                    <a:pt x="217" y="126"/>
                  </a:lnTo>
                  <a:lnTo>
                    <a:pt x="217" y="130"/>
                  </a:lnTo>
                  <a:lnTo>
                    <a:pt x="217" y="136"/>
                  </a:lnTo>
                  <a:lnTo>
                    <a:pt x="217" y="139"/>
                  </a:lnTo>
                  <a:lnTo>
                    <a:pt x="217" y="142"/>
                  </a:lnTo>
                  <a:lnTo>
                    <a:pt x="214" y="145"/>
                  </a:lnTo>
                  <a:lnTo>
                    <a:pt x="214" y="148"/>
                  </a:lnTo>
                  <a:lnTo>
                    <a:pt x="217" y="151"/>
                  </a:lnTo>
                  <a:lnTo>
                    <a:pt x="220" y="154"/>
                  </a:lnTo>
                  <a:lnTo>
                    <a:pt x="217" y="160"/>
                  </a:lnTo>
                  <a:lnTo>
                    <a:pt x="217" y="160"/>
                  </a:lnTo>
                  <a:lnTo>
                    <a:pt x="214" y="160"/>
                  </a:lnTo>
                  <a:lnTo>
                    <a:pt x="211" y="163"/>
                  </a:lnTo>
                  <a:lnTo>
                    <a:pt x="214" y="166"/>
                  </a:lnTo>
                  <a:lnTo>
                    <a:pt x="217" y="166"/>
                  </a:lnTo>
                  <a:lnTo>
                    <a:pt x="220" y="163"/>
                  </a:lnTo>
                  <a:lnTo>
                    <a:pt x="223" y="172"/>
                  </a:lnTo>
                  <a:lnTo>
                    <a:pt x="226" y="181"/>
                  </a:lnTo>
                  <a:lnTo>
                    <a:pt x="223" y="184"/>
                  </a:lnTo>
                  <a:lnTo>
                    <a:pt x="226" y="193"/>
                  </a:lnTo>
                  <a:lnTo>
                    <a:pt x="220" y="208"/>
                  </a:lnTo>
                  <a:lnTo>
                    <a:pt x="223" y="211"/>
                  </a:lnTo>
                  <a:lnTo>
                    <a:pt x="220" y="217"/>
                  </a:lnTo>
                  <a:lnTo>
                    <a:pt x="217" y="220"/>
                  </a:lnTo>
                  <a:lnTo>
                    <a:pt x="214" y="226"/>
                  </a:lnTo>
                  <a:lnTo>
                    <a:pt x="214" y="232"/>
                  </a:lnTo>
                  <a:lnTo>
                    <a:pt x="211" y="235"/>
                  </a:lnTo>
                  <a:lnTo>
                    <a:pt x="211" y="238"/>
                  </a:lnTo>
                  <a:lnTo>
                    <a:pt x="208" y="244"/>
                  </a:lnTo>
                  <a:lnTo>
                    <a:pt x="199" y="250"/>
                  </a:lnTo>
                  <a:lnTo>
                    <a:pt x="196" y="250"/>
                  </a:lnTo>
                  <a:lnTo>
                    <a:pt x="193" y="253"/>
                  </a:lnTo>
                  <a:lnTo>
                    <a:pt x="187" y="250"/>
                  </a:lnTo>
                  <a:lnTo>
                    <a:pt x="184" y="247"/>
                  </a:lnTo>
                  <a:lnTo>
                    <a:pt x="184" y="244"/>
                  </a:lnTo>
                  <a:lnTo>
                    <a:pt x="187" y="241"/>
                  </a:lnTo>
                  <a:lnTo>
                    <a:pt x="187" y="238"/>
                  </a:lnTo>
                  <a:lnTo>
                    <a:pt x="187" y="238"/>
                  </a:lnTo>
                  <a:lnTo>
                    <a:pt x="190" y="235"/>
                  </a:lnTo>
                  <a:lnTo>
                    <a:pt x="190" y="235"/>
                  </a:lnTo>
                  <a:lnTo>
                    <a:pt x="184" y="235"/>
                  </a:lnTo>
                  <a:lnTo>
                    <a:pt x="181" y="238"/>
                  </a:lnTo>
                  <a:lnTo>
                    <a:pt x="178" y="238"/>
                  </a:lnTo>
                  <a:lnTo>
                    <a:pt x="178" y="244"/>
                  </a:lnTo>
                  <a:lnTo>
                    <a:pt x="181" y="247"/>
                  </a:lnTo>
                  <a:lnTo>
                    <a:pt x="181" y="256"/>
                  </a:lnTo>
                  <a:lnTo>
                    <a:pt x="181" y="262"/>
                  </a:lnTo>
                  <a:lnTo>
                    <a:pt x="175" y="265"/>
                  </a:lnTo>
                  <a:lnTo>
                    <a:pt x="175" y="269"/>
                  </a:lnTo>
                  <a:lnTo>
                    <a:pt x="175" y="269"/>
                  </a:lnTo>
                  <a:lnTo>
                    <a:pt x="172" y="278"/>
                  </a:lnTo>
                  <a:lnTo>
                    <a:pt x="175" y="278"/>
                  </a:lnTo>
                  <a:lnTo>
                    <a:pt x="175" y="281"/>
                  </a:lnTo>
                  <a:lnTo>
                    <a:pt x="175" y="284"/>
                  </a:lnTo>
                  <a:lnTo>
                    <a:pt x="175" y="284"/>
                  </a:lnTo>
                  <a:lnTo>
                    <a:pt x="175" y="287"/>
                  </a:lnTo>
                  <a:lnTo>
                    <a:pt x="172" y="287"/>
                  </a:lnTo>
                  <a:lnTo>
                    <a:pt x="172" y="287"/>
                  </a:lnTo>
                  <a:lnTo>
                    <a:pt x="172" y="290"/>
                  </a:lnTo>
                  <a:lnTo>
                    <a:pt x="169" y="287"/>
                  </a:lnTo>
                  <a:lnTo>
                    <a:pt x="166" y="290"/>
                  </a:lnTo>
                  <a:lnTo>
                    <a:pt x="163" y="290"/>
                  </a:lnTo>
                  <a:lnTo>
                    <a:pt x="163" y="284"/>
                  </a:lnTo>
                  <a:lnTo>
                    <a:pt x="163" y="284"/>
                  </a:lnTo>
                  <a:lnTo>
                    <a:pt x="160" y="287"/>
                  </a:lnTo>
                  <a:lnTo>
                    <a:pt x="157" y="287"/>
                  </a:lnTo>
                  <a:lnTo>
                    <a:pt x="157" y="287"/>
                  </a:lnTo>
                  <a:lnTo>
                    <a:pt x="148" y="287"/>
                  </a:lnTo>
                  <a:lnTo>
                    <a:pt x="145" y="290"/>
                  </a:lnTo>
                  <a:lnTo>
                    <a:pt x="139" y="293"/>
                  </a:lnTo>
                  <a:lnTo>
                    <a:pt x="136" y="293"/>
                  </a:lnTo>
                  <a:lnTo>
                    <a:pt x="130" y="293"/>
                  </a:lnTo>
                  <a:lnTo>
                    <a:pt x="130" y="293"/>
                  </a:lnTo>
                  <a:lnTo>
                    <a:pt x="123" y="293"/>
                  </a:lnTo>
                  <a:lnTo>
                    <a:pt x="117" y="299"/>
                  </a:lnTo>
                  <a:lnTo>
                    <a:pt x="114" y="302"/>
                  </a:lnTo>
                  <a:lnTo>
                    <a:pt x="114" y="305"/>
                  </a:lnTo>
                  <a:lnTo>
                    <a:pt x="111" y="308"/>
                  </a:lnTo>
                  <a:lnTo>
                    <a:pt x="108" y="311"/>
                  </a:lnTo>
                  <a:lnTo>
                    <a:pt x="105" y="314"/>
                  </a:lnTo>
                  <a:lnTo>
                    <a:pt x="102" y="317"/>
                  </a:lnTo>
                  <a:lnTo>
                    <a:pt x="99" y="320"/>
                  </a:lnTo>
                  <a:lnTo>
                    <a:pt x="99" y="323"/>
                  </a:lnTo>
                  <a:lnTo>
                    <a:pt x="93" y="323"/>
                  </a:lnTo>
                  <a:lnTo>
                    <a:pt x="90" y="326"/>
                  </a:lnTo>
                  <a:lnTo>
                    <a:pt x="93" y="332"/>
                  </a:lnTo>
                  <a:lnTo>
                    <a:pt x="93" y="332"/>
                  </a:lnTo>
                  <a:lnTo>
                    <a:pt x="93" y="335"/>
                  </a:lnTo>
                  <a:lnTo>
                    <a:pt x="93" y="338"/>
                  </a:lnTo>
                  <a:lnTo>
                    <a:pt x="90" y="338"/>
                  </a:lnTo>
                  <a:lnTo>
                    <a:pt x="87" y="341"/>
                  </a:lnTo>
                  <a:lnTo>
                    <a:pt x="84" y="344"/>
                  </a:lnTo>
                  <a:lnTo>
                    <a:pt x="84" y="344"/>
                  </a:lnTo>
                  <a:lnTo>
                    <a:pt x="78" y="350"/>
                  </a:lnTo>
                  <a:lnTo>
                    <a:pt x="78" y="350"/>
                  </a:lnTo>
                  <a:lnTo>
                    <a:pt x="75" y="353"/>
                  </a:lnTo>
                  <a:lnTo>
                    <a:pt x="72" y="353"/>
                  </a:lnTo>
                  <a:lnTo>
                    <a:pt x="72" y="353"/>
                  </a:lnTo>
                  <a:lnTo>
                    <a:pt x="75" y="353"/>
                  </a:lnTo>
                  <a:lnTo>
                    <a:pt x="75" y="356"/>
                  </a:lnTo>
                  <a:lnTo>
                    <a:pt x="78" y="362"/>
                  </a:lnTo>
                  <a:lnTo>
                    <a:pt x="78" y="362"/>
                  </a:lnTo>
                  <a:lnTo>
                    <a:pt x="75" y="359"/>
                  </a:lnTo>
                  <a:lnTo>
                    <a:pt x="75" y="356"/>
                  </a:lnTo>
                  <a:lnTo>
                    <a:pt x="72" y="359"/>
                  </a:lnTo>
                  <a:lnTo>
                    <a:pt x="75" y="365"/>
                  </a:lnTo>
                  <a:lnTo>
                    <a:pt x="78" y="365"/>
                  </a:lnTo>
                  <a:lnTo>
                    <a:pt x="78" y="368"/>
                  </a:lnTo>
                  <a:lnTo>
                    <a:pt x="75" y="368"/>
                  </a:lnTo>
                  <a:lnTo>
                    <a:pt x="78" y="368"/>
                  </a:lnTo>
                  <a:lnTo>
                    <a:pt x="78" y="365"/>
                  </a:lnTo>
                  <a:lnTo>
                    <a:pt x="81" y="365"/>
                  </a:lnTo>
                  <a:lnTo>
                    <a:pt x="84" y="365"/>
                  </a:lnTo>
                  <a:lnTo>
                    <a:pt x="81" y="368"/>
                  </a:lnTo>
                  <a:lnTo>
                    <a:pt x="84" y="368"/>
                  </a:lnTo>
                  <a:lnTo>
                    <a:pt x="87" y="368"/>
                  </a:lnTo>
                  <a:lnTo>
                    <a:pt x="87" y="365"/>
                  </a:lnTo>
                  <a:lnTo>
                    <a:pt x="84" y="362"/>
                  </a:lnTo>
                  <a:lnTo>
                    <a:pt x="81" y="362"/>
                  </a:lnTo>
                  <a:lnTo>
                    <a:pt x="81" y="362"/>
                  </a:lnTo>
                  <a:lnTo>
                    <a:pt x="81" y="359"/>
                  </a:lnTo>
                  <a:lnTo>
                    <a:pt x="81" y="356"/>
                  </a:lnTo>
                  <a:lnTo>
                    <a:pt x="84" y="356"/>
                  </a:lnTo>
                  <a:lnTo>
                    <a:pt x="87" y="356"/>
                  </a:lnTo>
                  <a:lnTo>
                    <a:pt x="90" y="362"/>
                  </a:lnTo>
                  <a:lnTo>
                    <a:pt x="90" y="365"/>
                  </a:lnTo>
                  <a:lnTo>
                    <a:pt x="90" y="368"/>
                  </a:lnTo>
                  <a:lnTo>
                    <a:pt x="90" y="374"/>
                  </a:lnTo>
                  <a:lnTo>
                    <a:pt x="90" y="380"/>
                  </a:lnTo>
                  <a:lnTo>
                    <a:pt x="84" y="380"/>
                  </a:lnTo>
                  <a:lnTo>
                    <a:pt x="87" y="383"/>
                  </a:lnTo>
                  <a:lnTo>
                    <a:pt x="90" y="386"/>
                  </a:lnTo>
                  <a:lnTo>
                    <a:pt x="90" y="395"/>
                  </a:lnTo>
                  <a:lnTo>
                    <a:pt x="93" y="398"/>
                  </a:lnTo>
                  <a:lnTo>
                    <a:pt x="93" y="401"/>
                  </a:lnTo>
                  <a:lnTo>
                    <a:pt x="93" y="404"/>
                  </a:lnTo>
                  <a:lnTo>
                    <a:pt x="93" y="408"/>
                  </a:lnTo>
                  <a:lnTo>
                    <a:pt x="96" y="404"/>
                  </a:lnTo>
                  <a:lnTo>
                    <a:pt x="99" y="408"/>
                  </a:lnTo>
                  <a:lnTo>
                    <a:pt x="102" y="404"/>
                  </a:lnTo>
                  <a:lnTo>
                    <a:pt x="102" y="404"/>
                  </a:lnTo>
                  <a:lnTo>
                    <a:pt x="99" y="398"/>
                  </a:lnTo>
                  <a:lnTo>
                    <a:pt x="99" y="392"/>
                  </a:lnTo>
                  <a:lnTo>
                    <a:pt x="99" y="392"/>
                  </a:lnTo>
                  <a:lnTo>
                    <a:pt x="102" y="392"/>
                  </a:lnTo>
                  <a:lnTo>
                    <a:pt x="102" y="395"/>
                  </a:lnTo>
                  <a:lnTo>
                    <a:pt x="102" y="395"/>
                  </a:lnTo>
                  <a:lnTo>
                    <a:pt x="105" y="398"/>
                  </a:lnTo>
                  <a:lnTo>
                    <a:pt x="105" y="404"/>
                  </a:lnTo>
                  <a:lnTo>
                    <a:pt x="105" y="408"/>
                  </a:lnTo>
                  <a:lnTo>
                    <a:pt x="105" y="41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0" name="Freeform 54"/>
            <p:cNvSpPr>
              <a:spLocks noEditPoints="1"/>
            </p:cNvSpPr>
            <p:nvPr/>
          </p:nvSpPr>
          <p:spPr bwMode="auto">
            <a:xfrm>
              <a:off x="9188451" y="3486151"/>
              <a:ext cx="138113" cy="220663"/>
            </a:xfrm>
            <a:custGeom>
              <a:avLst/>
              <a:gdLst>
                <a:gd name="T0" fmla="*/ 54 w 87"/>
                <a:gd name="T1" fmla="*/ 100 h 139"/>
                <a:gd name="T2" fmla="*/ 54 w 87"/>
                <a:gd name="T3" fmla="*/ 103 h 139"/>
                <a:gd name="T4" fmla="*/ 54 w 87"/>
                <a:gd name="T5" fmla="*/ 100 h 139"/>
                <a:gd name="T6" fmla="*/ 24 w 87"/>
                <a:gd name="T7" fmla="*/ 112 h 139"/>
                <a:gd name="T8" fmla="*/ 27 w 87"/>
                <a:gd name="T9" fmla="*/ 109 h 139"/>
                <a:gd name="T10" fmla="*/ 30 w 87"/>
                <a:gd name="T11" fmla="*/ 109 h 139"/>
                <a:gd name="T12" fmla="*/ 27 w 87"/>
                <a:gd name="T13" fmla="*/ 112 h 139"/>
                <a:gd name="T14" fmla="*/ 27 w 87"/>
                <a:gd name="T15" fmla="*/ 115 h 139"/>
                <a:gd name="T16" fmla="*/ 66 w 87"/>
                <a:gd name="T17" fmla="*/ 97 h 139"/>
                <a:gd name="T18" fmla="*/ 69 w 87"/>
                <a:gd name="T19" fmla="*/ 100 h 139"/>
                <a:gd name="T20" fmla="*/ 72 w 87"/>
                <a:gd name="T21" fmla="*/ 97 h 139"/>
                <a:gd name="T22" fmla="*/ 69 w 87"/>
                <a:gd name="T23" fmla="*/ 94 h 139"/>
                <a:gd name="T24" fmla="*/ 81 w 87"/>
                <a:gd name="T25" fmla="*/ 118 h 139"/>
                <a:gd name="T26" fmla="*/ 84 w 87"/>
                <a:gd name="T27" fmla="*/ 115 h 139"/>
                <a:gd name="T28" fmla="*/ 84 w 87"/>
                <a:gd name="T29" fmla="*/ 115 h 139"/>
                <a:gd name="T30" fmla="*/ 81 w 87"/>
                <a:gd name="T31" fmla="*/ 118 h 139"/>
                <a:gd name="T32" fmla="*/ 84 w 87"/>
                <a:gd name="T33" fmla="*/ 109 h 139"/>
                <a:gd name="T34" fmla="*/ 84 w 87"/>
                <a:gd name="T35" fmla="*/ 109 h 139"/>
                <a:gd name="T36" fmla="*/ 84 w 87"/>
                <a:gd name="T37" fmla="*/ 103 h 139"/>
                <a:gd name="T38" fmla="*/ 87 w 87"/>
                <a:gd name="T39" fmla="*/ 103 h 139"/>
                <a:gd name="T40" fmla="*/ 84 w 87"/>
                <a:gd name="T41" fmla="*/ 109 h 139"/>
                <a:gd name="T42" fmla="*/ 33 w 87"/>
                <a:gd name="T43" fmla="*/ 139 h 139"/>
                <a:gd name="T44" fmla="*/ 33 w 87"/>
                <a:gd name="T45" fmla="*/ 133 h 139"/>
                <a:gd name="T46" fmla="*/ 45 w 87"/>
                <a:gd name="T47" fmla="*/ 130 h 139"/>
                <a:gd name="T48" fmla="*/ 42 w 87"/>
                <a:gd name="T49" fmla="*/ 139 h 139"/>
                <a:gd name="T50" fmla="*/ 33 w 87"/>
                <a:gd name="T51" fmla="*/ 139 h 139"/>
                <a:gd name="T52" fmla="*/ 0 w 87"/>
                <a:gd name="T53" fmla="*/ 24 h 139"/>
                <a:gd name="T54" fmla="*/ 6 w 87"/>
                <a:gd name="T55" fmla="*/ 24 h 139"/>
                <a:gd name="T56" fmla="*/ 9 w 87"/>
                <a:gd name="T57" fmla="*/ 24 h 139"/>
                <a:gd name="T58" fmla="*/ 21 w 87"/>
                <a:gd name="T59" fmla="*/ 39 h 139"/>
                <a:gd name="T60" fmla="*/ 21 w 87"/>
                <a:gd name="T61" fmla="*/ 39 h 139"/>
                <a:gd name="T62" fmla="*/ 27 w 87"/>
                <a:gd name="T63" fmla="*/ 48 h 139"/>
                <a:gd name="T64" fmla="*/ 18 w 87"/>
                <a:gd name="T65" fmla="*/ 42 h 139"/>
                <a:gd name="T66" fmla="*/ 15 w 87"/>
                <a:gd name="T67" fmla="*/ 45 h 139"/>
                <a:gd name="T68" fmla="*/ 18 w 87"/>
                <a:gd name="T69" fmla="*/ 55 h 139"/>
                <a:gd name="T70" fmla="*/ 24 w 87"/>
                <a:gd name="T71" fmla="*/ 61 h 139"/>
                <a:gd name="T72" fmla="*/ 24 w 87"/>
                <a:gd name="T73" fmla="*/ 70 h 139"/>
                <a:gd name="T74" fmla="*/ 30 w 87"/>
                <a:gd name="T75" fmla="*/ 73 h 139"/>
                <a:gd name="T76" fmla="*/ 24 w 87"/>
                <a:gd name="T77" fmla="*/ 79 h 139"/>
                <a:gd name="T78" fmla="*/ 27 w 87"/>
                <a:gd name="T79" fmla="*/ 85 h 139"/>
                <a:gd name="T80" fmla="*/ 24 w 87"/>
                <a:gd name="T81" fmla="*/ 91 h 139"/>
                <a:gd name="T82" fmla="*/ 24 w 87"/>
                <a:gd name="T83" fmla="*/ 94 h 139"/>
                <a:gd name="T84" fmla="*/ 30 w 87"/>
                <a:gd name="T85" fmla="*/ 103 h 139"/>
                <a:gd name="T86" fmla="*/ 33 w 87"/>
                <a:gd name="T87" fmla="*/ 109 h 139"/>
                <a:gd name="T88" fmla="*/ 36 w 87"/>
                <a:gd name="T89" fmla="*/ 109 h 139"/>
                <a:gd name="T90" fmla="*/ 39 w 87"/>
                <a:gd name="T91" fmla="*/ 106 h 139"/>
                <a:gd name="T92" fmla="*/ 48 w 87"/>
                <a:gd name="T93" fmla="*/ 97 h 139"/>
                <a:gd name="T94" fmla="*/ 54 w 87"/>
                <a:gd name="T95" fmla="*/ 97 h 139"/>
                <a:gd name="T96" fmla="*/ 57 w 87"/>
                <a:gd name="T97" fmla="*/ 94 h 139"/>
                <a:gd name="T98" fmla="*/ 63 w 87"/>
                <a:gd name="T99" fmla="*/ 97 h 139"/>
                <a:gd name="T100" fmla="*/ 66 w 87"/>
                <a:gd name="T101" fmla="*/ 97 h 139"/>
                <a:gd name="T102" fmla="*/ 69 w 87"/>
                <a:gd name="T103" fmla="*/ 91 h 139"/>
                <a:gd name="T104" fmla="*/ 78 w 87"/>
                <a:gd name="T105" fmla="*/ 85 h 139"/>
                <a:gd name="T106" fmla="*/ 81 w 87"/>
                <a:gd name="T107" fmla="*/ 82 h 139"/>
                <a:gd name="T108" fmla="*/ 78 w 87"/>
                <a:gd name="T109" fmla="*/ 67 h 139"/>
                <a:gd name="T110" fmla="*/ 75 w 87"/>
                <a:gd name="T111" fmla="*/ 64 h 139"/>
                <a:gd name="T112" fmla="*/ 72 w 87"/>
                <a:gd name="T113" fmla="*/ 48 h 139"/>
                <a:gd name="T114" fmla="*/ 60 w 87"/>
                <a:gd name="T115" fmla="*/ 24 h 139"/>
                <a:gd name="T116" fmla="*/ 42 w 87"/>
                <a:gd name="T117" fmla="*/ 0 h 139"/>
                <a:gd name="T118" fmla="*/ 21 w 87"/>
                <a:gd name="T119" fmla="*/ 6 h 139"/>
                <a:gd name="T120" fmla="*/ 9 w 87"/>
                <a:gd name="T121" fmla="*/ 15 h 139"/>
                <a:gd name="T122" fmla="*/ 0 w 87"/>
                <a:gd name="T123"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139">
                  <a:moveTo>
                    <a:pt x="54" y="100"/>
                  </a:moveTo>
                  <a:lnTo>
                    <a:pt x="54" y="100"/>
                  </a:lnTo>
                  <a:lnTo>
                    <a:pt x="57" y="100"/>
                  </a:lnTo>
                  <a:lnTo>
                    <a:pt x="54" y="103"/>
                  </a:lnTo>
                  <a:lnTo>
                    <a:pt x="54" y="100"/>
                  </a:lnTo>
                  <a:lnTo>
                    <a:pt x="54" y="100"/>
                  </a:lnTo>
                  <a:close/>
                  <a:moveTo>
                    <a:pt x="27" y="115"/>
                  </a:moveTo>
                  <a:lnTo>
                    <a:pt x="24" y="112"/>
                  </a:lnTo>
                  <a:lnTo>
                    <a:pt x="27" y="109"/>
                  </a:lnTo>
                  <a:lnTo>
                    <a:pt x="27" y="109"/>
                  </a:lnTo>
                  <a:lnTo>
                    <a:pt x="27" y="106"/>
                  </a:lnTo>
                  <a:lnTo>
                    <a:pt x="30" y="109"/>
                  </a:lnTo>
                  <a:lnTo>
                    <a:pt x="30" y="112"/>
                  </a:lnTo>
                  <a:lnTo>
                    <a:pt x="27" y="112"/>
                  </a:lnTo>
                  <a:lnTo>
                    <a:pt x="27" y="115"/>
                  </a:lnTo>
                  <a:lnTo>
                    <a:pt x="27" y="115"/>
                  </a:lnTo>
                  <a:close/>
                  <a:moveTo>
                    <a:pt x="69" y="94"/>
                  </a:moveTo>
                  <a:lnTo>
                    <a:pt x="66" y="97"/>
                  </a:lnTo>
                  <a:lnTo>
                    <a:pt x="66" y="97"/>
                  </a:lnTo>
                  <a:lnTo>
                    <a:pt x="69" y="100"/>
                  </a:lnTo>
                  <a:lnTo>
                    <a:pt x="69" y="100"/>
                  </a:lnTo>
                  <a:lnTo>
                    <a:pt x="72" y="97"/>
                  </a:lnTo>
                  <a:lnTo>
                    <a:pt x="72" y="94"/>
                  </a:lnTo>
                  <a:lnTo>
                    <a:pt x="69" y="94"/>
                  </a:lnTo>
                  <a:lnTo>
                    <a:pt x="69" y="94"/>
                  </a:lnTo>
                  <a:close/>
                  <a:moveTo>
                    <a:pt x="81" y="118"/>
                  </a:moveTo>
                  <a:lnTo>
                    <a:pt x="81" y="115"/>
                  </a:lnTo>
                  <a:lnTo>
                    <a:pt x="84" y="115"/>
                  </a:lnTo>
                  <a:lnTo>
                    <a:pt x="87" y="115"/>
                  </a:lnTo>
                  <a:lnTo>
                    <a:pt x="84" y="115"/>
                  </a:lnTo>
                  <a:lnTo>
                    <a:pt x="84" y="118"/>
                  </a:lnTo>
                  <a:lnTo>
                    <a:pt x="81" y="118"/>
                  </a:lnTo>
                  <a:lnTo>
                    <a:pt x="81" y="118"/>
                  </a:lnTo>
                  <a:close/>
                  <a:moveTo>
                    <a:pt x="84" y="109"/>
                  </a:moveTo>
                  <a:lnTo>
                    <a:pt x="84" y="112"/>
                  </a:lnTo>
                  <a:lnTo>
                    <a:pt x="84" y="109"/>
                  </a:lnTo>
                  <a:lnTo>
                    <a:pt x="84" y="106"/>
                  </a:lnTo>
                  <a:lnTo>
                    <a:pt x="84" y="103"/>
                  </a:lnTo>
                  <a:lnTo>
                    <a:pt x="87" y="103"/>
                  </a:lnTo>
                  <a:lnTo>
                    <a:pt x="87" y="103"/>
                  </a:lnTo>
                  <a:lnTo>
                    <a:pt x="87" y="106"/>
                  </a:lnTo>
                  <a:lnTo>
                    <a:pt x="84" y="109"/>
                  </a:lnTo>
                  <a:lnTo>
                    <a:pt x="84" y="109"/>
                  </a:lnTo>
                  <a:close/>
                  <a:moveTo>
                    <a:pt x="33" y="139"/>
                  </a:moveTo>
                  <a:lnTo>
                    <a:pt x="30" y="136"/>
                  </a:lnTo>
                  <a:lnTo>
                    <a:pt x="33" y="133"/>
                  </a:lnTo>
                  <a:lnTo>
                    <a:pt x="42" y="130"/>
                  </a:lnTo>
                  <a:lnTo>
                    <a:pt x="45" y="130"/>
                  </a:lnTo>
                  <a:lnTo>
                    <a:pt x="45" y="133"/>
                  </a:lnTo>
                  <a:lnTo>
                    <a:pt x="42" y="139"/>
                  </a:lnTo>
                  <a:lnTo>
                    <a:pt x="36" y="139"/>
                  </a:lnTo>
                  <a:lnTo>
                    <a:pt x="33" y="139"/>
                  </a:lnTo>
                  <a:lnTo>
                    <a:pt x="33" y="139"/>
                  </a:lnTo>
                  <a:close/>
                  <a:moveTo>
                    <a:pt x="0" y="24"/>
                  </a:moveTo>
                  <a:lnTo>
                    <a:pt x="3" y="24"/>
                  </a:lnTo>
                  <a:lnTo>
                    <a:pt x="6" y="24"/>
                  </a:lnTo>
                  <a:lnTo>
                    <a:pt x="12" y="24"/>
                  </a:lnTo>
                  <a:lnTo>
                    <a:pt x="9" y="24"/>
                  </a:lnTo>
                  <a:lnTo>
                    <a:pt x="15" y="30"/>
                  </a:lnTo>
                  <a:lnTo>
                    <a:pt x="21" y="39"/>
                  </a:lnTo>
                  <a:lnTo>
                    <a:pt x="24" y="39"/>
                  </a:lnTo>
                  <a:lnTo>
                    <a:pt x="21" y="39"/>
                  </a:lnTo>
                  <a:lnTo>
                    <a:pt x="24" y="45"/>
                  </a:lnTo>
                  <a:lnTo>
                    <a:pt x="27" y="48"/>
                  </a:lnTo>
                  <a:lnTo>
                    <a:pt x="21" y="45"/>
                  </a:lnTo>
                  <a:lnTo>
                    <a:pt x="18" y="42"/>
                  </a:lnTo>
                  <a:lnTo>
                    <a:pt x="18" y="48"/>
                  </a:lnTo>
                  <a:lnTo>
                    <a:pt x="15" y="45"/>
                  </a:lnTo>
                  <a:lnTo>
                    <a:pt x="12" y="52"/>
                  </a:lnTo>
                  <a:lnTo>
                    <a:pt x="18" y="55"/>
                  </a:lnTo>
                  <a:lnTo>
                    <a:pt x="21" y="55"/>
                  </a:lnTo>
                  <a:lnTo>
                    <a:pt x="24" y="61"/>
                  </a:lnTo>
                  <a:lnTo>
                    <a:pt x="24" y="67"/>
                  </a:lnTo>
                  <a:lnTo>
                    <a:pt x="24" y="70"/>
                  </a:lnTo>
                  <a:lnTo>
                    <a:pt x="27" y="67"/>
                  </a:lnTo>
                  <a:lnTo>
                    <a:pt x="30" y="73"/>
                  </a:lnTo>
                  <a:lnTo>
                    <a:pt x="24" y="79"/>
                  </a:lnTo>
                  <a:lnTo>
                    <a:pt x="24" y="79"/>
                  </a:lnTo>
                  <a:lnTo>
                    <a:pt x="27" y="82"/>
                  </a:lnTo>
                  <a:lnTo>
                    <a:pt x="27" y="85"/>
                  </a:lnTo>
                  <a:lnTo>
                    <a:pt x="24" y="88"/>
                  </a:lnTo>
                  <a:lnTo>
                    <a:pt x="24" y="91"/>
                  </a:lnTo>
                  <a:lnTo>
                    <a:pt x="27" y="94"/>
                  </a:lnTo>
                  <a:lnTo>
                    <a:pt x="24" y="94"/>
                  </a:lnTo>
                  <a:lnTo>
                    <a:pt x="27" y="103"/>
                  </a:lnTo>
                  <a:lnTo>
                    <a:pt x="30" y="103"/>
                  </a:lnTo>
                  <a:lnTo>
                    <a:pt x="33" y="109"/>
                  </a:lnTo>
                  <a:lnTo>
                    <a:pt x="33" y="109"/>
                  </a:lnTo>
                  <a:lnTo>
                    <a:pt x="33" y="112"/>
                  </a:lnTo>
                  <a:lnTo>
                    <a:pt x="36" y="109"/>
                  </a:lnTo>
                  <a:lnTo>
                    <a:pt x="36" y="106"/>
                  </a:lnTo>
                  <a:lnTo>
                    <a:pt x="39" y="106"/>
                  </a:lnTo>
                  <a:lnTo>
                    <a:pt x="39" y="103"/>
                  </a:lnTo>
                  <a:lnTo>
                    <a:pt x="48" y="97"/>
                  </a:lnTo>
                  <a:lnTo>
                    <a:pt x="51" y="97"/>
                  </a:lnTo>
                  <a:lnTo>
                    <a:pt x="54" y="97"/>
                  </a:lnTo>
                  <a:lnTo>
                    <a:pt x="54" y="94"/>
                  </a:lnTo>
                  <a:lnTo>
                    <a:pt x="57" y="94"/>
                  </a:lnTo>
                  <a:lnTo>
                    <a:pt x="60" y="97"/>
                  </a:lnTo>
                  <a:lnTo>
                    <a:pt x="63" y="97"/>
                  </a:lnTo>
                  <a:lnTo>
                    <a:pt x="63" y="100"/>
                  </a:lnTo>
                  <a:lnTo>
                    <a:pt x="66" y="97"/>
                  </a:lnTo>
                  <a:lnTo>
                    <a:pt x="63" y="94"/>
                  </a:lnTo>
                  <a:lnTo>
                    <a:pt x="69" y="91"/>
                  </a:lnTo>
                  <a:lnTo>
                    <a:pt x="72" y="91"/>
                  </a:lnTo>
                  <a:lnTo>
                    <a:pt x="78" y="85"/>
                  </a:lnTo>
                  <a:lnTo>
                    <a:pt x="78" y="82"/>
                  </a:lnTo>
                  <a:lnTo>
                    <a:pt x="81" y="82"/>
                  </a:lnTo>
                  <a:lnTo>
                    <a:pt x="78" y="67"/>
                  </a:lnTo>
                  <a:lnTo>
                    <a:pt x="78" y="67"/>
                  </a:lnTo>
                  <a:lnTo>
                    <a:pt x="75" y="67"/>
                  </a:lnTo>
                  <a:lnTo>
                    <a:pt x="75" y="64"/>
                  </a:lnTo>
                  <a:lnTo>
                    <a:pt x="75" y="52"/>
                  </a:lnTo>
                  <a:lnTo>
                    <a:pt x="72" y="48"/>
                  </a:lnTo>
                  <a:lnTo>
                    <a:pt x="69" y="39"/>
                  </a:lnTo>
                  <a:lnTo>
                    <a:pt x="60" y="24"/>
                  </a:lnTo>
                  <a:lnTo>
                    <a:pt x="48" y="15"/>
                  </a:lnTo>
                  <a:lnTo>
                    <a:pt x="42" y="0"/>
                  </a:lnTo>
                  <a:lnTo>
                    <a:pt x="36" y="6"/>
                  </a:lnTo>
                  <a:lnTo>
                    <a:pt x="21" y="6"/>
                  </a:lnTo>
                  <a:lnTo>
                    <a:pt x="15" y="12"/>
                  </a:lnTo>
                  <a:lnTo>
                    <a:pt x="9" y="15"/>
                  </a:lnTo>
                  <a:lnTo>
                    <a:pt x="3" y="21"/>
                  </a:lnTo>
                  <a:lnTo>
                    <a:pt x="0" y="2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1" name="Freeform 55"/>
            <p:cNvSpPr>
              <a:spLocks/>
            </p:cNvSpPr>
            <p:nvPr/>
          </p:nvSpPr>
          <p:spPr bwMode="auto">
            <a:xfrm>
              <a:off x="9129713" y="3289301"/>
              <a:ext cx="144463" cy="244475"/>
            </a:xfrm>
            <a:custGeom>
              <a:avLst/>
              <a:gdLst>
                <a:gd name="T0" fmla="*/ 0 w 91"/>
                <a:gd name="T1" fmla="*/ 85 h 154"/>
                <a:gd name="T2" fmla="*/ 6 w 91"/>
                <a:gd name="T3" fmla="*/ 76 h 154"/>
                <a:gd name="T4" fmla="*/ 12 w 91"/>
                <a:gd name="T5" fmla="*/ 70 h 154"/>
                <a:gd name="T6" fmla="*/ 19 w 91"/>
                <a:gd name="T7" fmla="*/ 61 h 154"/>
                <a:gd name="T8" fmla="*/ 22 w 91"/>
                <a:gd name="T9" fmla="*/ 49 h 154"/>
                <a:gd name="T10" fmla="*/ 22 w 91"/>
                <a:gd name="T11" fmla="*/ 40 h 154"/>
                <a:gd name="T12" fmla="*/ 31 w 91"/>
                <a:gd name="T13" fmla="*/ 43 h 154"/>
                <a:gd name="T14" fmla="*/ 37 w 91"/>
                <a:gd name="T15" fmla="*/ 46 h 154"/>
                <a:gd name="T16" fmla="*/ 43 w 91"/>
                <a:gd name="T17" fmla="*/ 46 h 154"/>
                <a:gd name="T18" fmla="*/ 55 w 91"/>
                <a:gd name="T19" fmla="*/ 46 h 154"/>
                <a:gd name="T20" fmla="*/ 58 w 91"/>
                <a:gd name="T21" fmla="*/ 40 h 154"/>
                <a:gd name="T22" fmla="*/ 49 w 91"/>
                <a:gd name="T23" fmla="*/ 30 h 154"/>
                <a:gd name="T24" fmla="*/ 58 w 91"/>
                <a:gd name="T25" fmla="*/ 27 h 154"/>
                <a:gd name="T26" fmla="*/ 64 w 91"/>
                <a:gd name="T27" fmla="*/ 18 h 154"/>
                <a:gd name="T28" fmla="*/ 73 w 91"/>
                <a:gd name="T29" fmla="*/ 15 h 154"/>
                <a:gd name="T30" fmla="*/ 73 w 91"/>
                <a:gd name="T31" fmla="*/ 6 h 154"/>
                <a:gd name="T32" fmla="*/ 73 w 91"/>
                <a:gd name="T33" fmla="*/ 0 h 154"/>
                <a:gd name="T34" fmla="*/ 79 w 91"/>
                <a:gd name="T35" fmla="*/ 0 h 154"/>
                <a:gd name="T36" fmla="*/ 79 w 91"/>
                <a:gd name="T37" fmla="*/ 6 h 154"/>
                <a:gd name="T38" fmla="*/ 91 w 91"/>
                <a:gd name="T39" fmla="*/ 15 h 154"/>
                <a:gd name="T40" fmla="*/ 82 w 91"/>
                <a:gd name="T41" fmla="*/ 21 h 154"/>
                <a:gd name="T42" fmla="*/ 79 w 91"/>
                <a:gd name="T43" fmla="*/ 24 h 154"/>
                <a:gd name="T44" fmla="*/ 79 w 91"/>
                <a:gd name="T45" fmla="*/ 40 h 154"/>
                <a:gd name="T46" fmla="*/ 82 w 91"/>
                <a:gd name="T47" fmla="*/ 55 h 154"/>
                <a:gd name="T48" fmla="*/ 85 w 91"/>
                <a:gd name="T49" fmla="*/ 61 h 154"/>
                <a:gd name="T50" fmla="*/ 79 w 91"/>
                <a:gd name="T51" fmla="*/ 67 h 154"/>
                <a:gd name="T52" fmla="*/ 70 w 91"/>
                <a:gd name="T53" fmla="*/ 79 h 154"/>
                <a:gd name="T54" fmla="*/ 67 w 91"/>
                <a:gd name="T55" fmla="*/ 82 h 154"/>
                <a:gd name="T56" fmla="*/ 61 w 91"/>
                <a:gd name="T57" fmla="*/ 85 h 154"/>
                <a:gd name="T58" fmla="*/ 55 w 91"/>
                <a:gd name="T59" fmla="*/ 94 h 154"/>
                <a:gd name="T60" fmla="*/ 55 w 91"/>
                <a:gd name="T61" fmla="*/ 103 h 154"/>
                <a:gd name="T62" fmla="*/ 55 w 91"/>
                <a:gd name="T63" fmla="*/ 109 h 154"/>
                <a:gd name="T64" fmla="*/ 64 w 91"/>
                <a:gd name="T65" fmla="*/ 112 h 154"/>
                <a:gd name="T66" fmla="*/ 79 w 91"/>
                <a:gd name="T67" fmla="*/ 124 h 154"/>
                <a:gd name="T68" fmla="*/ 58 w 91"/>
                <a:gd name="T69" fmla="*/ 130 h 154"/>
                <a:gd name="T70" fmla="*/ 46 w 91"/>
                <a:gd name="T71" fmla="*/ 139 h 154"/>
                <a:gd name="T72" fmla="*/ 37 w 91"/>
                <a:gd name="T73" fmla="*/ 148 h 154"/>
                <a:gd name="T74" fmla="*/ 31 w 91"/>
                <a:gd name="T75" fmla="*/ 145 h 154"/>
                <a:gd name="T76" fmla="*/ 31 w 91"/>
                <a:gd name="T77" fmla="*/ 151 h 154"/>
                <a:gd name="T78" fmla="*/ 25 w 91"/>
                <a:gd name="T79" fmla="*/ 154 h 154"/>
                <a:gd name="T80" fmla="*/ 25 w 91"/>
                <a:gd name="T81" fmla="*/ 145 h 154"/>
                <a:gd name="T82" fmla="*/ 19 w 91"/>
                <a:gd name="T83" fmla="*/ 145 h 154"/>
                <a:gd name="T84" fmla="*/ 16 w 91"/>
                <a:gd name="T85" fmla="*/ 142 h 154"/>
                <a:gd name="T86" fmla="*/ 19 w 91"/>
                <a:gd name="T87" fmla="*/ 130 h 154"/>
                <a:gd name="T88" fmla="*/ 28 w 91"/>
                <a:gd name="T89" fmla="*/ 124 h 154"/>
                <a:gd name="T90" fmla="*/ 19 w 91"/>
                <a:gd name="T91" fmla="*/ 127 h 154"/>
                <a:gd name="T92" fmla="*/ 16 w 91"/>
                <a:gd name="T93" fmla="*/ 115 h 154"/>
                <a:gd name="T94" fmla="*/ 19 w 91"/>
                <a:gd name="T95" fmla="*/ 106 h 154"/>
                <a:gd name="T96" fmla="*/ 22 w 91"/>
                <a:gd name="T97" fmla="*/ 100 h 154"/>
                <a:gd name="T98" fmla="*/ 19 w 91"/>
                <a:gd name="T99" fmla="*/ 103 h 154"/>
                <a:gd name="T100" fmla="*/ 9 w 91"/>
                <a:gd name="T101" fmla="*/ 100 h 154"/>
                <a:gd name="T102" fmla="*/ 6 w 91"/>
                <a:gd name="T103" fmla="*/ 103 h 154"/>
                <a:gd name="T104" fmla="*/ 0 w 91"/>
                <a:gd name="T105" fmla="*/ 97 h 154"/>
                <a:gd name="T106" fmla="*/ 0 w 91"/>
                <a:gd name="T107"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54">
                  <a:moveTo>
                    <a:pt x="0" y="97"/>
                  </a:moveTo>
                  <a:lnTo>
                    <a:pt x="0" y="85"/>
                  </a:lnTo>
                  <a:lnTo>
                    <a:pt x="3" y="82"/>
                  </a:lnTo>
                  <a:lnTo>
                    <a:pt x="6" y="76"/>
                  </a:lnTo>
                  <a:lnTo>
                    <a:pt x="6" y="73"/>
                  </a:lnTo>
                  <a:lnTo>
                    <a:pt x="12" y="70"/>
                  </a:lnTo>
                  <a:lnTo>
                    <a:pt x="16" y="64"/>
                  </a:lnTo>
                  <a:lnTo>
                    <a:pt x="19" y="61"/>
                  </a:lnTo>
                  <a:lnTo>
                    <a:pt x="22" y="52"/>
                  </a:lnTo>
                  <a:lnTo>
                    <a:pt x="22" y="49"/>
                  </a:lnTo>
                  <a:lnTo>
                    <a:pt x="22" y="49"/>
                  </a:lnTo>
                  <a:lnTo>
                    <a:pt x="22" y="40"/>
                  </a:lnTo>
                  <a:lnTo>
                    <a:pt x="28" y="37"/>
                  </a:lnTo>
                  <a:lnTo>
                    <a:pt x="31" y="43"/>
                  </a:lnTo>
                  <a:lnTo>
                    <a:pt x="34" y="43"/>
                  </a:lnTo>
                  <a:lnTo>
                    <a:pt x="37" y="46"/>
                  </a:lnTo>
                  <a:lnTo>
                    <a:pt x="40" y="46"/>
                  </a:lnTo>
                  <a:lnTo>
                    <a:pt x="43" y="46"/>
                  </a:lnTo>
                  <a:lnTo>
                    <a:pt x="52" y="46"/>
                  </a:lnTo>
                  <a:lnTo>
                    <a:pt x="55" y="46"/>
                  </a:lnTo>
                  <a:lnTo>
                    <a:pt x="58" y="43"/>
                  </a:lnTo>
                  <a:lnTo>
                    <a:pt x="58" y="40"/>
                  </a:lnTo>
                  <a:lnTo>
                    <a:pt x="55" y="33"/>
                  </a:lnTo>
                  <a:lnTo>
                    <a:pt x="49" y="30"/>
                  </a:lnTo>
                  <a:lnTo>
                    <a:pt x="52" y="30"/>
                  </a:lnTo>
                  <a:lnTo>
                    <a:pt x="58" y="27"/>
                  </a:lnTo>
                  <a:lnTo>
                    <a:pt x="64" y="21"/>
                  </a:lnTo>
                  <a:lnTo>
                    <a:pt x="64" y="18"/>
                  </a:lnTo>
                  <a:lnTo>
                    <a:pt x="67" y="15"/>
                  </a:lnTo>
                  <a:lnTo>
                    <a:pt x="73" y="15"/>
                  </a:lnTo>
                  <a:lnTo>
                    <a:pt x="73" y="9"/>
                  </a:lnTo>
                  <a:lnTo>
                    <a:pt x="73" y="6"/>
                  </a:lnTo>
                  <a:lnTo>
                    <a:pt x="73" y="3"/>
                  </a:lnTo>
                  <a:lnTo>
                    <a:pt x="73" y="0"/>
                  </a:lnTo>
                  <a:lnTo>
                    <a:pt x="76" y="0"/>
                  </a:lnTo>
                  <a:lnTo>
                    <a:pt x="79" y="0"/>
                  </a:lnTo>
                  <a:lnTo>
                    <a:pt x="79" y="6"/>
                  </a:lnTo>
                  <a:lnTo>
                    <a:pt x="79" y="6"/>
                  </a:lnTo>
                  <a:lnTo>
                    <a:pt x="85" y="9"/>
                  </a:lnTo>
                  <a:lnTo>
                    <a:pt x="91" y="15"/>
                  </a:lnTo>
                  <a:lnTo>
                    <a:pt x="88" y="15"/>
                  </a:lnTo>
                  <a:lnTo>
                    <a:pt x="82" y="21"/>
                  </a:lnTo>
                  <a:lnTo>
                    <a:pt x="82" y="21"/>
                  </a:lnTo>
                  <a:lnTo>
                    <a:pt x="79" y="24"/>
                  </a:lnTo>
                  <a:lnTo>
                    <a:pt x="79" y="37"/>
                  </a:lnTo>
                  <a:lnTo>
                    <a:pt x="79" y="40"/>
                  </a:lnTo>
                  <a:lnTo>
                    <a:pt x="82" y="43"/>
                  </a:lnTo>
                  <a:lnTo>
                    <a:pt x="82" y="55"/>
                  </a:lnTo>
                  <a:lnTo>
                    <a:pt x="85" y="55"/>
                  </a:lnTo>
                  <a:lnTo>
                    <a:pt x="85" y="61"/>
                  </a:lnTo>
                  <a:lnTo>
                    <a:pt x="79" y="64"/>
                  </a:lnTo>
                  <a:lnTo>
                    <a:pt x="79" y="67"/>
                  </a:lnTo>
                  <a:lnTo>
                    <a:pt x="70" y="76"/>
                  </a:lnTo>
                  <a:lnTo>
                    <a:pt x="70" y="79"/>
                  </a:lnTo>
                  <a:lnTo>
                    <a:pt x="70" y="82"/>
                  </a:lnTo>
                  <a:lnTo>
                    <a:pt x="67" y="82"/>
                  </a:lnTo>
                  <a:lnTo>
                    <a:pt x="64" y="82"/>
                  </a:lnTo>
                  <a:lnTo>
                    <a:pt x="61" y="85"/>
                  </a:lnTo>
                  <a:lnTo>
                    <a:pt x="58" y="91"/>
                  </a:lnTo>
                  <a:lnTo>
                    <a:pt x="55" y="94"/>
                  </a:lnTo>
                  <a:lnTo>
                    <a:pt x="55" y="97"/>
                  </a:lnTo>
                  <a:lnTo>
                    <a:pt x="55" y="103"/>
                  </a:lnTo>
                  <a:lnTo>
                    <a:pt x="52" y="103"/>
                  </a:lnTo>
                  <a:lnTo>
                    <a:pt x="55" y="109"/>
                  </a:lnTo>
                  <a:lnTo>
                    <a:pt x="61" y="109"/>
                  </a:lnTo>
                  <a:lnTo>
                    <a:pt x="64" y="112"/>
                  </a:lnTo>
                  <a:lnTo>
                    <a:pt x="76" y="121"/>
                  </a:lnTo>
                  <a:lnTo>
                    <a:pt x="79" y="124"/>
                  </a:lnTo>
                  <a:lnTo>
                    <a:pt x="73" y="130"/>
                  </a:lnTo>
                  <a:lnTo>
                    <a:pt x="58" y="130"/>
                  </a:lnTo>
                  <a:lnTo>
                    <a:pt x="52" y="136"/>
                  </a:lnTo>
                  <a:lnTo>
                    <a:pt x="46" y="139"/>
                  </a:lnTo>
                  <a:lnTo>
                    <a:pt x="40" y="145"/>
                  </a:lnTo>
                  <a:lnTo>
                    <a:pt x="37" y="148"/>
                  </a:lnTo>
                  <a:lnTo>
                    <a:pt x="34" y="145"/>
                  </a:lnTo>
                  <a:lnTo>
                    <a:pt x="31" y="145"/>
                  </a:lnTo>
                  <a:lnTo>
                    <a:pt x="34" y="148"/>
                  </a:lnTo>
                  <a:lnTo>
                    <a:pt x="31" y="151"/>
                  </a:lnTo>
                  <a:lnTo>
                    <a:pt x="28" y="151"/>
                  </a:lnTo>
                  <a:lnTo>
                    <a:pt x="25" y="154"/>
                  </a:lnTo>
                  <a:lnTo>
                    <a:pt x="22" y="151"/>
                  </a:lnTo>
                  <a:lnTo>
                    <a:pt x="25" y="145"/>
                  </a:lnTo>
                  <a:lnTo>
                    <a:pt x="22" y="145"/>
                  </a:lnTo>
                  <a:lnTo>
                    <a:pt x="19" y="145"/>
                  </a:lnTo>
                  <a:lnTo>
                    <a:pt x="16" y="145"/>
                  </a:lnTo>
                  <a:lnTo>
                    <a:pt x="16" y="142"/>
                  </a:lnTo>
                  <a:lnTo>
                    <a:pt x="19" y="133"/>
                  </a:lnTo>
                  <a:lnTo>
                    <a:pt x="19" y="130"/>
                  </a:lnTo>
                  <a:lnTo>
                    <a:pt x="25" y="130"/>
                  </a:lnTo>
                  <a:lnTo>
                    <a:pt x="28" y="124"/>
                  </a:lnTo>
                  <a:lnTo>
                    <a:pt x="25" y="127"/>
                  </a:lnTo>
                  <a:lnTo>
                    <a:pt x="19" y="127"/>
                  </a:lnTo>
                  <a:lnTo>
                    <a:pt x="16" y="124"/>
                  </a:lnTo>
                  <a:lnTo>
                    <a:pt x="16" y="115"/>
                  </a:lnTo>
                  <a:lnTo>
                    <a:pt x="22" y="109"/>
                  </a:lnTo>
                  <a:lnTo>
                    <a:pt x="19" y="106"/>
                  </a:lnTo>
                  <a:lnTo>
                    <a:pt x="22" y="103"/>
                  </a:lnTo>
                  <a:lnTo>
                    <a:pt x="22" y="100"/>
                  </a:lnTo>
                  <a:lnTo>
                    <a:pt x="19" y="100"/>
                  </a:lnTo>
                  <a:lnTo>
                    <a:pt x="19" y="103"/>
                  </a:lnTo>
                  <a:lnTo>
                    <a:pt x="12" y="103"/>
                  </a:lnTo>
                  <a:lnTo>
                    <a:pt x="9" y="100"/>
                  </a:lnTo>
                  <a:lnTo>
                    <a:pt x="6" y="100"/>
                  </a:lnTo>
                  <a:lnTo>
                    <a:pt x="6" y="103"/>
                  </a:lnTo>
                  <a:lnTo>
                    <a:pt x="3" y="103"/>
                  </a:lnTo>
                  <a:lnTo>
                    <a:pt x="0" y="97"/>
                  </a:lnTo>
                  <a:lnTo>
                    <a:pt x="0" y="97"/>
                  </a:lnTo>
                  <a:lnTo>
                    <a:pt x="0" y="9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2" name="Freeform 56"/>
            <p:cNvSpPr>
              <a:spLocks/>
            </p:cNvSpPr>
            <p:nvPr/>
          </p:nvSpPr>
          <p:spPr bwMode="auto">
            <a:xfrm>
              <a:off x="7970838" y="2968626"/>
              <a:ext cx="930275" cy="436563"/>
            </a:xfrm>
            <a:custGeom>
              <a:avLst/>
              <a:gdLst>
                <a:gd name="T0" fmla="*/ 18 w 586"/>
                <a:gd name="T1" fmla="*/ 84 h 275"/>
                <a:gd name="T2" fmla="*/ 36 w 586"/>
                <a:gd name="T3" fmla="*/ 66 h 275"/>
                <a:gd name="T4" fmla="*/ 42 w 586"/>
                <a:gd name="T5" fmla="*/ 54 h 275"/>
                <a:gd name="T6" fmla="*/ 67 w 586"/>
                <a:gd name="T7" fmla="*/ 48 h 275"/>
                <a:gd name="T8" fmla="*/ 79 w 586"/>
                <a:gd name="T9" fmla="*/ 51 h 275"/>
                <a:gd name="T10" fmla="*/ 100 w 586"/>
                <a:gd name="T11" fmla="*/ 51 h 275"/>
                <a:gd name="T12" fmla="*/ 124 w 586"/>
                <a:gd name="T13" fmla="*/ 69 h 275"/>
                <a:gd name="T14" fmla="*/ 142 w 586"/>
                <a:gd name="T15" fmla="*/ 66 h 275"/>
                <a:gd name="T16" fmla="*/ 166 w 586"/>
                <a:gd name="T17" fmla="*/ 66 h 275"/>
                <a:gd name="T18" fmla="*/ 172 w 586"/>
                <a:gd name="T19" fmla="*/ 42 h 275"/>
                <a:gd name="T20" fmla="*/ 157 w 586"/>
                <a:gd name="T21" fmla="*/ 21 h 275"/>
                <a:gd name="T22" fmla="*/ 169 w 586"/>
                <a:gd name="T23" fmla="*/ 9 h 275"/>
                <a:gd name="T24" fmla="*/ 184 w 586"/>
                <a:gd name="T25" fmla="*/ 3 h 275"/>
                <a:gd name="T26" fmla="*/ 208 w 586"/>
                <a:gd name="T27" fmla="*/ 9 h 275"/>
                <a:gd name="T28" fmla="*/ 229 w 586"/>
                <a:gd name="T29" fmla="*/ 15 h 275"/>
                <a:gd name="T30" fmla="*/ 239 w 586"/>
                <a:gd name="T31" fmla="*/ 33 h 275"/>
                <a:gd name="T32" fmla="*/ 254 w 586"/>
                <a:gd name="T33" fmla="*/ 45 h 275"/>
                <a:gd name="T34" fmla="*/ 275 w 586"/>
                <a:gd name="T35" fmla="*/ 45 h 275"/>
                <a:gd name="T36" fmla="*/ 299 w 586"/>
                <a:gd name="T37" fmla="*/ 36 h 275"/>
                <a:gd name="T38" fmla="*/ 329 w 586"/>
                <a:gd name="T39" fmla="*/ 45 h 275"/>
                <a:gd name="T40" fmla="*/ 353 w 586"/>
                <a:gd name="T41" fmla="*/ 54 h 275"/>
                <a:gd name="T42" fmla="*/ 380 w 586"/>
                <a:gd name="T43" fmla="*/ 63 h 275"/>
                <a:gd name="T44" fmla="*/ 408 w 586"/>
                <a:gd name="T45" fmla="*/ 63 h 275"/>
                <a:gd name="T46" fmla="*/ 438 w 586"/>
                <a:gd name="T47" fmla="*/ 48 h 275"/>
                <a:gd name="T48" fmla="*/ 453 w 586"/>
                <a:gd name="T49" fmla="*/ 33 h 275"/>
                <a:gd name="T50" fmla="*/ 471 w 586"/>
                <a:gd name="T51" fmla="*/ 24 h 275"/>
                <a:gd name="T52" fmla="*/ 489 w 586"/>
                <a:gd name="T53" fmla="*/ 33 h 275"/>
                <a:gd name="T54" fmla="*/ 504 w 586"/>
                <a:gd name="T55" fmla="*/ 60 h 275"/>
                <a:gd name="T56" fmla="*/ 513 w 586"/>
                <a:gd name="T57" fmla="*/ 93 h 275"/>
                <a:gd name="T58" fmla="*/ 543 w 586"/>
                <a:gd name="T59" fmla="*/ 84 h 275"/>
                <a:gd name="T60" fmla="*/ 570 w 586"/>
                <a:gd name="T61" fmla="*/ 90 h 275"/>
                <a:gd name="T62" fmla="*/ 583 w 586"/>
                <a:gd name="T63" fmla="*/ 115 h 275"/>
                <a:gd name="T64" fmla="*/ 570 w 586"/>
                <a:gd name="T65" fmla="*/ 121 h 275"/>
                <a:gd name="T66" fmla="*/ 546 w 586"/>
                <a:gd name="T67" fmla="*/ 127 h 275"/>
                <a:gd name="T68" fmla="*/ 537 w 586"/>
                <a:gd name="T69" fmla="*/ 136 h 275"/>
                <a:gd name="T70" fmla="*/ 519 w 586"/>
                <a:gd name="T71" fmla="*/ 160 h 275"/>
                <a:gd name="T72" fmla="*/ 498 w 586"/>
                <a:gd name="T73" fmla="*/ 172 h 275"/>
                <a:gd name="T74" fmla="*/ 477 w 586"/>
                <a:gd name="T75" fmla="*/ 175 h 275"/>
                <a:gd name="T76" fmla="*/ 453 w 586"/>
                <a:gd name="T77" fmla="*/ 187 h 275"/>
                <a:gd name="T78" fmla="*/ 468 w 586"/>
                <a:gd name="T79" fmla="*/ 211 h 275"/>
                <a:gd name="T80" fmla="*/ 441 w 586"/>
                <a:gd name="T81" fmla="*/ 239 h 275"/>
                <a:gd name="T82" fmla="*/ 408 w 586"/>
                <a:gd name="T83" fmla="*/ 251 h 275"/>
                <a:gd name="T84" fmla="*/ 359 w 586"/>
                <a:gd name="T85" fmla="*/ 275 h 275"/>
                <a:gd name="T86" fmla="*/ 335 w 586"/>
                <a:gd name="T87" fmla="*/ 272 h 275"/>
                <a:gd name="T88" fmla="*/ 287 w 586"/>
                <a:gd name="T89" fmla="*/ 251 h 275"/>
                <a:gd name="T90" fmla="*/ 248 w 586"/>
                <a:gd name="T91" fmla="*/ 257 h 275"/>
                <a:gd name="T92" fmla="*/ 193 w 586"/>
                <a:gd name="T93" fmla="*/ 257 h 275"/>
                <a:gd name="T94" fmla="*/ 175 w 586"/>
                <a:gd name="T95" fmla="*/ 229 h 275"/>
                <a:gd name="T96" fmla="*/ 166 w 586"/>
                <a:gd name="T97" fmla="*/ 217 h 275"/>
                <a:gd name="T98" fmla="*/ 142 w 586"/>
                <a:gd name="T99" fmla="*/ 208 h 275"/>
                <a:gd name="T100" fmla="*/ 115 w 586"/>
                <a:gd name="T101" fmla="*/ 199 h 275"/>
                <a:gd name="T102" fmla="*/ 76 w 586"/>
                <a:gd name="T103" fmla="*/ 187 h 275"/>
                <a:gd name="T104" fmla="*/ 76 w 586"/>
                <a:gd name="T105" fmla="*/ 172 h 275"/>
                <a:gd name="T106" fmla="*/ 70 w 586"/>
                <a:gd name="T107" fmla="*/ 154 h 275"/>
                <a:gd name="T108" fmla="*/ 61 w 586"/>
                <a:gd name="T109" fmla="*/ 136 h 275"/>
                <a:gd name="T110" fmla="*/ 45 w 586"/>
                <a:gd name="T111" fmla="*/ 130 h 275"/>
                <a:gd name="T112" fmla="*/ 30 w 586"/>
                <a:gd name="T113" fmla="*/ 127 h 275"/>
                <a:gd name="T114" fmla="*/ 21 w 586"/>
                <a:gd name="T115" fmla="*/ 124 h 275"/>
                <a:gd name="T116" fmla="*/ 6 w 586"/>
                <a:gd name="T117" fmla="*/ 112 h 275"/>
                <a:gd name="T118" fmla="*/ 0 w 586"/>
                <a:gd name="T119" fmla="*/ 1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6" h="275">
                  <a:moveTo>
                    <a:pt x="0" y="96"/>
                  </a:moveTo>
                  <a:lnTo>
                    <a:pt x="3" y="90"/>
                  </a:lnTo>
                  <a:lnTo>
                    <a:pt x="6" y="90"/>
                  </a:lnTo>
                  <a:lnTo>
                    <a:pt x="15" y="90"/>
                  </a:lnTo>
                  <a:lnTo>
                    <a:pt x="15" y="87"/>
                  </a:lnTo>
                  <a:lnTo>
                    <a:pt x="18" y="84"/>
                  </a:lnTo>
                  <a:lnTo>
                    <a:pt x="24" y="81"/>
                  </a:lnTo>
                  <a:lnTo>
                    <a:pt x="24" y="78"/>
                  </a:lnTo>
                  <a:lnTo>
                    <a:pt x="27" y="75"/>
                  </a:lnTo>
                  <a:lnTo>
                    <a:pt x="33" y="72"/>
                  </a:lnTo>
                  <a:lnTo>
                    <a:pt x="33" y="69"/>
                  </a:lnTo>
                  <a:lnTo>
                    <a:pt x="36" y="66"/>
                  </a:lnTo>
                  <a:lnTo>
                    <a:pt x="39" y="66"/>
                  </a:lnTo>
                  <a:lnTo>
                    <a:pt x="42" y="60"/>
                  </a:lnTo>
                  <a:lnTo>
                    <a:pt x="42" y="60"/>
                  </a:lnTo>
                  <a:lnTo>
                    <a:pt x="39" y="57"/>
                  </a:lnTo>
                  <a:lnTo>
                    <a:pt x="39" y="57"/>
                  </a:lnTo>
                  <a:lnTo>
                    <a:pt x="42" y="54"/>
                  </a:lnTo>
                  <a:lnTo>
                    <a:pt x="48" y="57"/>
                  </a:lnTo>
                  <a:lnTo>
                    <a:pt x="51" y="54"/>
                  </a:lnTo>
                  <a:lnTo>
                    <a:pt x="51" y="51"/>
                  </a:lnTo>
                  <a:lnTo>
                    <a:pt x="54" y="48"/>
                  </a:lnTo>
                  <a:lnTo>
                    <a:pt x="64" y="48"/>
                  </a:lnTo>
                  <a:lnTo>
                    <a:pt x="67" y="48"/>
                  </a:lnTo>
                  <a:lnTo>
                    <a:pt x="70" y="48"/>
                  </a:lnTo>
                  <a:lnTo>
                    <a:pt x="73" y="48"/>
                  </a:lnTo>
                  <a:lnTo>
                    <a:pt x="76" y="45"/>
                  </a:lnTo>
                  <a:lnTo>
                    <a:pt x="79" y="45"/>
                  </a:lnTo>
                  <a:lnTo>
                    <a:pt x="79" y="48"/>
                  </a:lnTo>
                  <a:lnTo>
                    <a:pt x="79" y="51"/>
                  </a:lnTo>
                  <a:lnTo>
                    <a:pt x="82" y="54"/>
                  </a:lnTo>
                  <a:lnTo>
                    <a:pt x="85" y="54"/>
                  </a:lnTo>
                  <a:lnTo>
                    <a:pt x="88" y="51"/>
                  </a:lnTo>
                  <a:lnTo>
                    <a:pt x="91" y="51"/>
                  </a:lnTo>
                  <a:lnTo>
                    <a:pt x="94" y="51"/>
                  </a:lnTo>
                  <a:lnTo>
                    <a:pt x="100" y="51"/>
                  </a:lnTo>
                  <a:lnTo>
                    <a:pt x="103" y="54"/>
                  </a:lnTo>
                  <a:lnTo>
                    <a:pt x="103" y="57"/>
                  </a:lnTo>
                  <a:lnTo>
                    <a:pt x="103" y="57"/>
                  </a:lnTo>
                  <a:lnTo>
                    <a:pt x="112" y="63"/>
                  </a:lnTo>
                  <a:lnTo>
                    <a:pt x="115" y="66"/>
                  </a:lnTo>
                  <a:lnTo>
                    <a:pt x="124" y="69"/>
                  </a:lnTo>
                  <a:lnTo>
                    <a:pt x="127" y="69"/>
                  </a:lnTo>
                  <a:lnTo>
                    <a:pt x="130" y="66"/>
                  </a:lnTo>
                  <a:lnTo>
                    <a:pt x="133" y="63"/>
                  </a:lnTo>
                  <a:lnTo>
                    <a:pt x="136" y="63"/>
                  </a:lnTo>
                  <a:lnTo>
                    <a:pt x="139" y="63"/>
                  </a:lnTo>
                  <a:lnTo>
                    <a:pt x="142" y="66"/>
                  </a:lnTo>
                  <a:lnTo>
                    <a:pt x="145" y="66"/>
                  </a:lnTo>
                  <a:lnTo>
                    <a:pt x="154" y="66"/>
                  </a:lnTo>
                  <a:lnTo>
                    <a:pt x="157" y="66"/>
                  </a:lnTo>
                  <a:lnTo>
                    <a:pt x="160" y="66"/>
                  </a:lnTo>
                  <a:lnTo>
                    <a:pt x="163" y="66"/>
                  </a:lnTo>
                  <a:lnTo>
                    <a:pt x="166" y="66"/>
                  </a:lnTo>
                  <a:lnTo>
                    <a:pt x="172" y="66"/>
                  </a:lnTo>
                  <a:lnTo>
                    <a:pt x="175" y="60"/>
                  </a:lnTo>
                  <a:lnTo>
                    <a:pt x="172" y="57"/>
                  </a:lnTo>
                  <a:lnTo>
                    <a:pt x="169" y="54"/>
                  </a:lnTo>
                  <a:lnTo>
                    <a:pt x="169" y="48"/>
                  </a:lnTo>
                  <a:lnTo>
                    <a:pt x="172" y="42"/>
                  </a:lnTo>
                  <a:lnTo>
                    <a:pt x="169" y="42"/>
                  </a:lnTo>
                  <a:lnTo>
                    <a:pt x="166" y="39"/>
                  </a:lnTo>
                  <a:lnTo>
                    <a:pt x="163" y="36"/>
                  </a:lnTo>
                  <a:lnTo>
                    <a:pt x="160" y="36"/>
                  </a:lnTo>
                  <a:lnTo>
                    <a:pt x="157" y="30"/>
                  </a:lnTo>
                  <a:lnTo>
                    <a:pt x="157" y="21"/>
                  </a:lnTo>
                  <a:lnTo>
                    <a:pt x="160" y="18"/>
                  </a:lnTo>
                  <a:lnTo>
                    <a:pt x="160" y="15"/>
                  </a:lnTo>
                  <a:lnTo>
                    <a:pt x="163" y="12"/>
                  </a:lnTo>
                  <a:lnTo>
                    <a:pt x="166" y="9"/>
                  </a:lnTo>
                  <a:lnTo>
                    <a:pt x="169" y="12"/>
                  </a:lnTo>
                  <a:lnTo>
                    <a:pt x="169" y="9"/>
                  </a:lnTo>
                  <a:lnTo>
                    <a:pt x="169" y="6"/>
                  </a:lnTo>
                  <a:lnTo>
                    <a:pt x="169" y="3"/>
                  </a:lnTo>
                  <a:lnTo>
                    <a:pt x="172" y="0"/>
                  </a:lnTo>
                  <a:lnTo>
                    <a:pt x="175" y="0"/>
                  </a:lnTo>
                  <a:lnTo>
                    <a:pt x="178" y="3"/>
                  </a:lnTo>
                  <a:lnTo>
                    <a:pt x="184" y="3"/>
                  </a:lnTo>
                  <a:lnTo>
                    <a:pt x="187" y="6"/>
                  </a:lnTo>
                  <a:lnTo>
                    <a:pt x="187" y="6"/>
                  </a:lnTo>
                  <a:lnTo>
                    <a:pt x="193" y="9"/>
                  </a:lnTo>
                  <a:lnTo>
                    <a:pt x="196" y="9"/>
                  </a:lnTo>
                  <a:lnTo>
                    <a:pt x="205" y="9"/>
                  </a:lnTo>
                  <a:lnTo>
                    <a:pt x="208" y="9"/>
                  </a:lnTo>
                  <a:lnTo>
                    <a:pt x="208" y="12"/>
                  </a:lnTo>
                  <a:lnTo>
                    <a:pt x="214" y="12"/>
                  </a:lnTo>
                  <a:lnTo>
                    <a:pt x="217" y="15"/>
                  </a:lnTo>
                  <a:lnTo>
                    <a:pt x="220" y="15"/>
                  </a:lnTo>
                  <a:lnTo>
                    <a:pt x="226" y="15"/>
                  </a:lnTo>
                  <a:lnTo>
                    <a:pt x="229" y="15"/>
                  </a:lnTo>
                  <a:lnTo>
                    <a:pt x="233" y="18"/>
                  </a:lnTo>
                  <a:lnTo>
                    <a:pt x="233" y="21"/>
                  </a:lnTo>
                  <a:lnTo>
                    <a:pt x="236" y="24"/>
                  </a:lnTo>
                  <a:lnTo>
                    <a:pt x="236" y="27"/>
                  </a:lnTo>
                  <a:lnTo>
                    <a:pt x="236" y="27"/>
                  </a:lnTo>
                  <a:lnTo>
                    <a:pt x="239" y="33"/>
                  </a:lnTo>
                  <a:lnTo>
                    <a:pt x="239" y="36"/>
                  </a:lnTo>
                  <a:lnTo>
                    <a:pt x="239" y="36"/>
                  </a:lnTo>
                  <a:lnTo>
                    <a:pt x="242" y="36"/>
                  </a:lnTo>
                  <a:lnTo>
                    <a:pt x="245" y="42"/>
                  </a:lnTo>
                  <a:lnTo>
                    <a:pt x="248" y="42"/>
                  </a:lnTo>
                  <a:lnTo>
                    <a:pt x="254" y="45"/>
                  </a:lnTo>
                  <a:lnTo>
                    <a:pt x="260" y="48"/>
                  </a:lnTo>
                  <a:lnTo>
                    <a:pt x="263" y="48"/>
                  </a:lnTo>
                  <a:lnTo>
                    <a:pt x="263" y="45"/>
                  </a:lnTo>
                  <a:lnTo>
                    <a:pt x="269" y="48"/>
                  </a:lnTo>
                  <a:lnTo>
                    <a:pt x="272" y="45"/>
                  </a:lnTo>
                  <a:lnTo>
                    <a:pt x="275" y="45"/>
                  </a:lnTo>
                  <a:lnTo>
                    <a:pt x="275" y="45"/>
                  </a:lnTo>
                  <a:lnTo>
                    <a:pt x="278" y="45"/>
                  </a:lnTo>
                  <a:lnTo>
                    <a:pt x="281" y="42"/>
                  </a:lnTo>
                  <a:lnTo>
                    <a:pt x="287" y="39"/>
                  </a:lnTo>
                  <a:lnTo>
                    <a:pt x="296" y="39"/>
                  </a:lnTo>
                  <a:lnTo>
                    <a:pt x="299" y="36"/>
                  </a:lnTo>
                  <a:lnTo>
                    <a:pt x="305" y="36"/>
                  </a:lnTo>
                  <a:lnTo>
                    <a:pt x="308" y="36"/>
                  </a:lnTo>
                  <a:lnTo>
                    <a:pt x="314" y="39"/>
                  </a:lnTo>
                  <a:lnTo>
                    <a:pt x="317" y="39"/>
                  </a:lnTo>
                  <a:lnTo>
                    <a:pt x="326" y="39"/>
                  </a:lnTo>
                  <a:lnTo>
                    <a:pt x="329" y="45"/>
                  </a:lnTo>
                  <a:lnTo>
                    <a:pt x="335" y="45"/>
                  </a:lnTo>
                  <a:lnTo>
                    <a:pt x="341" y="45"/>
                  </a:lnTo>
                  <a:lnTo>
                    <a:pt x="344" y="45"/>
                  </a:lnTo>
                  <a:lnTo>
                    <a:pt x="347" y="48"/>
                  </a:lnTo>
                  <a:lnTo>
                    <a:pt x="350" y="54"/>
                  </a:lnTo>
                  <a:lnTo>
                    <a:pt x="353" y="54"/>
                  </a:lnTo>
                  <a:lnTo>
                    <a:pt x="356" y="57"/>
                  </a:lnTo>
                  <a:lnTo>
                    <a:pt x="359" y="57"/>
                  </a:lnTo>
                  <a:lnTo>
                    <a:pt x="362" y="60"/>
                  </a:lnTo>
                  <a:lnTo>
                    <a:pt x="365" y="60"/>
                  </a:lnTo>
                  <a:lnTo>
                    <a:pt x="371" y="60"/>
                  </a:lnTo>
                  <a:lnTo>
                    <a:pt x="380" y="63"/>
                  </a:lnTo>
                  <a:lnTo>
                    <a:pt x="392" y="63"/>
                  </a:lnTo>
                  <a:lnTo>
                    <a:pt x="395" y="60"/>
                  </a:lnTo>
                  <a:lnTo>
                    <a:pt x="398" y="60"/>
                  </a:lnTo>
                  <a:lnTo>
                    <a:pt x="402" y="60"/>
                  </a:lnTo>
                  <a:lnTo>
                    <a:pt x="408" y="63"/>
                  </a:lnTo>
                  <a:lnTo>
                    <a:pt x="408" y="63"/>
                  </a:lnTo>
                  <a:lnTo>
                    <a:pt x="411" y="57"/>
                  </a:lnTo>
                  <a:lnTo>
                    <a:pt x="420" y="54"/>
                  </a:lnTo>
                  <a:lnTo>
                    <a:pt x="423" y="54"/>
                  </a:lnTo>
                  <a:lnTo>
                    <a:pt x="426" y="51"/>
                  </a:lnTo>
                  <a:lnTo>
                    <a:pt x="429" y="48"/>
                  </a:lnTo>
                  <a:lnTo>
                    <a:pt x="438" y="48"/>
                  </a:lnTo>
                  <a:lnTo>
                    <a:pt x="441" y="45"/>
                  </a:lnTo>
                  <a:lnTo>
                    <a:pt x="444" y="42"/>
                  </a:lnTo>
                  <a:lnTo>
                    <a:pt x="444" y="42"/>
                  </a:lnTo>
                  <a:lnTo>
                    <a:pt x="444" y="36"/>
                  </a:lnTo>
                  <a:lnTo>
                    <a:pt x="450" y="36"/>
                  </a:lnTo>
                  <a:lnTo>
                    <a:pt x="453" y="33"/>
                  </a:lnTo>
                  <a:lnTo>
                    <a:pt x="453" y="27"/>
                  </a:lnTo>
                  <a:lnTo>
                    <a:pt x="456" y="24"/>
                  </a:lnTo>
                  <a:lnTo>
                    <a:pt x="459" y="24"/>
                  </a:lnTo>
                  <a:lnTo>
                    <a:pt x="462" y="27"/>
                  </a:lnTo>
                  <a:lnTo>
                    <a:pt x="465" y="24"/>
                  </a:lnTo>
                  <a:lnTo>
                    <a:pt x="471" y="24"/>
                  </a:lnTo>
                  <a:lnTo>
                    <a:pt x="474" y="27"/>
                  </a:lnTo>
                  <a:lnTo>
                    <a:pt x="477" y="33"/>
                  </a:lnTo>
                  <a:lnTo>
                    <a:pt x="480" y="33"/>
                  </a:lnTo>
                  <a:lnTo>
                    <a:pt x="483" y="30"/>
                  </a:lnTo>
                  <a:lnTo>
                    <a:pt x="486" y="33"/>
                  </a:lnTo>
                  <a:lnTo>
                    <a:pt x="489" y="33"/>
                  </a:lnTo>
                  <a:lnTo>
                    <a:pt x="492" y="30"/>
                  </a:lnTo>
                  <a:lnTo>
                    <a:pt x="492" y="27"/>
                  </a:lnTo>
                  <a:lnTo>
                    <a:pt x="498" y="27"/>
                  </a:lnTo>
                  <a:lnTo>
                    <a:pt x="507" y="30"/>
                  </a:lnTo>
                  <a:lnTo>
                    <a:pt x="507" y="30"/>
                  </a:lnTo>
                  <a:lnTo>
                    <a:pt x="504" y="60"/>
                  </a:lnTo>
                  <a:lnTo>
                    <a:pt x="504" y="66"/>
                  </a:lnTo>
                  <a:lnTo>
                    <a:pt x="504" y="72"/>
                  </a:lnTo>
                  <a:lnTo>
                    <a:pt x="504" y="75"/>
                  </a:lnTo>
                  <a:lnTo>
                    <a:pt x="501" y="84"/>
                  </a:lnTo>
                  <a:lnTo>
                    <a:pt x="504" y="90"/>
                  </a:lnTo>
                  <a:lnTo>
                    <a:pt x="513" y="93"/>
                  </a:lnTo>
                  <a:lnTo>
                    <a:pt x="519" y="90"/>
                  </a:lnTo>
                  <a:lnTo>
                    <a:pt x="525" y="90"/>
                  </a:lnTo>
                  <a:lnTo>
                    <a:pt x="534" y="90"/>
                  </a:lnTo>
                  <a:lnTo>
                    <a:pt x="537" y="96"/>
                  </a:lnTo>
                  <a:lnTo>
                    <a:pt x="543" y="87"/>
                  </a:lnTo>
                  <a:lnTo>
                    <a:pt x="543" y="84"/>
                  </a:lnTo>
                  <a:lnTo>
                    <a:pt x="543" y="81"/>
                  </a:lnTo>
                  <a:lnTo>
                    <a:pt x="549" y="78"/>
                  </a:lnTo>
                  <a:lnTo>
                    <a:pt x="549" y="78"/>
                  </a:lnTo>
                  <a:lnTo>
                    <a:pt x="558" y="78"/>
                  </a:lnTo>
                  <a:lnTo>
                    <a:pt x="564" y="84"/>
                  </a:lnTo>
                  <a:lnTo>
                    <a:pt x="570" y="90"/>
                  </a:lnTo>
                  <a:lnTo>
                    <a:pt x="577" y="100"/>
                  </a:lnTo>
                  <a:lnTo>
                    <a:pt x="583" y="103"/>
                  </a:lnTo>
                  <a:lnTo>
                    <a:pt x="583" y="106"/>
                  </a:lnTo>
                  <a:lnTo>
                    <a:pt x="586" y="109"/>
                  </a:lnTo>
                  <a:lnTo>
                    <a:pt x="586" y="112"/>
                  </a:lnTo>
                  <a:lnTo>
                    <a:pt x="583" y="115"/>
                  </a:lnTo>
                  <a:lnTo>
                    <a:pt x="583" y="118"/>
                  </a:lnTo>
                  <a:lnTo>
                    <a:pt x="583" y="121"/>
                  </a:lnTo>
                  <a:lnTo>
                    <a:pt x="580" y="121"/>
                  </a:lnTo>
                  <a:lnTo>
                    <a:pt x="577" y="118"/>
                  </a:lnTo>
                  <a:lnTo>
                    <a:pt x="574" y="118"/>
                  </a:lnTo>
                  <a:lnTo>
                    <a:pt x="570" y="121"/>
                  </a:lnTo>
                  <a:lnTo>
                    <a:pt x="564" y="118"/>
                  </a:lnTo>
                  <a:lnTo>
                    <a:pt x="561" y="118"/>
                  </a:lnTo>
                  <a:lnTo>
                    <a:pt x="558" y="124"/>
                  </a:lnTo>
                  <a:lnTo>
                    <a:pt x="552" y="127"/>
                  </a:lnTo>
                  <a:lnTo>
                    <a:pt x="549" y="130"/>
                  </a:lnTo>
                  <a:lnTo>
                    <a:pt x="546" y="127"/>
                  </a:lnTo>
                  <a:lnTo>
                    <a:pt x="546" y="127"/>
                  </a:lnTo>
                  <a:lnTo>
                    <a:pt x="546" y="130"/>
                  </a:lnTo>
                  <a:lnTo>
                    <a:pt x="543" y="133"/>
                  </a:lnTo>
                  <a:lnTo>
                    <a:pt x="540" y="133"/>
                  </a:lnTo>
                  <a:lnTo>
                    <a:pt x="540" y="133"/>
                  </a:lnTo>
                  <a:lnTo>
                    <a:pt x="537" y="136"/>
                  </a:lnTo>
                  <a:lnTo>
                    <a:pt x="534" y="139"/>
                  </a:lnTo>
                  <a:lnTo>
                    <a:pt x="534" y="145"/>
                  </a:lnTo>
                  <a:lnTo>
                    <a:pt x="534" y="148"/>
                  </a:lnTo>
                  <a:lnTo>
                    <a:pt x="531" y="151"/>
                  </a:lnTo>
                  <a:lnTo>
                    <a:pt x="528" y="154"/>
                  </a:lnTo>
                  <a:lnTo>
                    <a:pt x="519" y="160"/>
                  </a:lnTo>
                  <a:lnTo>
                    <a:pt x="516" y="160"/>
                  </a:lnTo>
                  <a:lnTo>
                    <a:pt x="510" y="157"/>
                  </a:lnTo>
                  <a:lnTo>
                    <a:pt x="507" y="160"/>
                  </a:lnTo>
                  <a:lnTo>
                    <a:pt x="504" y="166"/>
                  </a:lnTo>
                  <a:lnTo>
                    <a:pt x="501" y="169"/>
                  </a:lnTo>
                  <a:lnTo>
                    <a:pt x="498" y="172"/>
                  </a:lnTo>
                  <a:lnTo>
                    <a:pt x="495" y="175"/>
                  </a:lnTo>
                  <a:lnTo>
                    <a:pt x="492" y="178"/>
                  </a:lnTo>
                  <a:lnTo>
                    <a:pt x="492" y="178"/>
                  </a:lnTo>
                  <a:lnTo>
                    <a:pt x="486" y="178"/>
                  </a:lnTo>
                  <a:lnTo>
                    <a:pt x="483" y="175"/>
                  </a:lnTo>
                  <a:lnTo>
                    <a:pt x="477" y="175"/>
                  </a:lnTo>
                  <a:lnTo>
                    <a:pt x="471" y="169"/>
                  </a:lnTo>
                  <a:lnTo>
                    <a:pt x="468" y="169"/>
                  </a:lnTo>
                  <a:lnTo>
                    <a:pt x="459" y="172"/>
                  </a:lnTo>
                  <a:lnTo>
                    <a:pt x="456" y="175"/>
                  </a:lnTo>
                  <a:lnTo>
                    <a:pt x="453" y="178"/>
                  </a:lnTo>
                  <a:lnTo>
                    <a:pt x="453" y="187"/>
                  </a:lnTo>
                  <a:lnTo>
                    <a:pt x="453" y="190"/>
                  </a:lnTo>
                  <a:lnTo>
                    <a:pt x="453" y="193"/>
                  </a:lnTo>
                  <a:lnTo>
                    <a:pt x="462" y="199"/>
                  </a:lnTo>
                  <a:lnTo>
                    <a:pt x="468" y="205"/>
                  </a:lnTo>
                  <a:lnTo>
                    <a:pt x="468" y="205"/>
                  </a:lnTo>
                  <a:lnTo>
                    <a:pt x="468" y="211"/>
                  </a:lnTo>
                  <a:lnTo>
                    <a:pt x="465" y="214"/>
                  </a:lnTo>
                  <a:lnTo>
                    <a:pt x="456" y="223"/>
                  </a:lnTo>
                  <a:lnTo>
                    <a:pt x="453" y="232"/>
                  </a:lnTo>
                  <a:lnTo>
                    <a:pt x="450" y="239"/>
                  </a:lnTo>
                  <a:lnTo>
                    <a:pt x="447" y="239"/>
                  </a:lnTo>
                  <a:lnTo>
                    <a:pt x="441" y="239"/>
                  </a:lnTo>
                  <a:lnTo>
                    <a:pt x="435" y="239"/>
                  </a:lnTo>
                  <a:lnTo>
                    <a:pt x="429" y="245"/>
                  </a:lnTo>
                  <a:lnTo>
                    <a:pt x="426" y="248"/>
                  </a:lnTo>
                  <a:lnTo>
                    <a:pt x="420" y="248"/>
                  </a:lnTo>
                  <a:lnTo>
                    <a:pt x="411" y="248"/>
                  </a:lnTo>
                  <a:lnTo>
                    <a:pt x="408" y="251"/>
                  </a:lnTo>
                  <a:lnTo>
                    <a:pt x="402" y="251"/>
                  </a:lnTo>
                  <a:lnTo>
                    <a:pt x="386" y="257"/>
                  </a:lnTo>
                  <a:lnTo>
                    <a:pt x="377" y="260"/>
                  </a:lnTo>
                  <a:lnTo>
                    <a:pt x="371" y="266"/>
                  </a:lnTo>
                  <a:lnTo>
                    <a:pt x="362" y="272"/>
                  </a:lnTo>
                  <a:lnTo>
                    <a:pt x="359" y="275"/>
                  </a:lnTo>
                  <a:lnTo>
                    <a:pt x="356" y="275"/>
                  </a:lnTo>
                  <a:lnTo>
                    <a:pt x="350" y="275"/>
                  </a:lnTo>
                  <a:lnTo>
                    <a:pt x="350" y="272"/>
                  </a:lnTo>
                  <a:lnTo>
                    <a:pt x="347" y="269"/>
                  </a:lnTo>
                  <a:lnTo>
                    <a:pt x="341" y="272"/>
                  </a:lnTo>
                  <a:lnTo>
                    <a:pt x="335" y="272"/>
                  </a:lnTo>
                  <a:lnTo>
                    <a:pt x="326" y="269"/>
                  </a:lnTo>
                  <a:lnTo>
                    <a:pt x="323" y="269"/>
                  </a:lnTo>
                  <a:lnTo>
                    <a:pt x="311" y="263"/>
                  </a:lnTo>
                  <a:lnTo>
                    <a:pt x="299" y="260"/>
                  </a:lnTo>
                  <a:lnTo>
                    <a:pt x="293" y="254"/>
                  </a:lnTo>
                  <a:lnTo>
                    <a:pt x="287" y="251"/>
                  </a:lnTo>
                  <a:lnTo>
                    <a:pt x="272" y="251"/>
                  </a:lnTo>
                  <a:lnTo>
                    <a:pt x="263" y="251"/>
                  </a:lnTo>
                  <a:lnTo>
                    <a:pt x="260" y="251"/>
                  </a:lnTo>
                  <a:lnTo>
                    <a:pt x="257" y="251"/>
                  </a:lnTo>
                  <a:lnTo>
                    <a:pt x="254" y="254"/>
                  </a:lnTo>
                  <a:lnTo>
                    <a:pt x="248" y="257"/>
                  </a:lnTo>
                  <a:lnTo>
                    <a:pt x="239" y="257"/>
                  </a:lnTo>
                  <a:lnTo>
                    <a:pt x="223" y="257"/>
                  </a:lnTo>
                  <a:lnTo>
                    <a:pt x="211" y="257"/>
                  </a:lnTo>
                  <a:lnTo>
                    <a:pt x="205" y="257"/>
                  </a:lnTo>
                  <a:lnTo>
                    <a:pt x="196" y="257"/>
                  </a:lnTo>
                  <a:lnTo>
                    <a:pt x="193" y="257"/>
                  </a:lnTo>
                  <a:lnTo>
                    <a:pt x="190" y="257"/>
                  </a:lnTo>
                  <a:lnTo>
                    <a:pt x="184" y="248"/>
                  </a:lnTo>
                  <a:lnTo>
                    <a:pt x="184" y="245"/>
                  </a:lnTo>
                  <a:lnTo>
                    <a:pt x="178" y="239"/>
                  </a:lnTo>
                  <a:lnTo>
                    <a:pt x="175" y="232"/>
                  </a:lnTo>
                  <a:lnTo>
                    <a:pt x="175" y="229"/>
                  </a:lnTo>
                  <a:lnTo>
                    <a:pt x="175" y="226"/>
                  </a:lnTo>
                  <a:lnTo>
                    <a:pt x="172" y="223"/>
                  </a:lnTo>
                  <a:lnTo>
                    <a:pt x="169" y="220"/>
                  </a:lnTo>
                  <a:lnTo>
                    <a:pt x="166" y="220"/>
                  </a:lnTo>
                  <a:lnTo>
                    <a:pt x="166" y="220"/>
                  </a:lnTo>
                  <a:lnTo>
                    <a:pt x="166" y="217"/>
                  </a:lnTo>
                  <a:lnTo>
                    <a:pt x="163" y="214"/>
                  </a:lnTo>
                  <a:lnTo>
                    <a:pt x="163" y="217"/>
                  </a:lnTo>
                  <a:lnTo>
                    <a:pt x="157" y="214"/>
                  </a:lnTo>
                  <a:lnTo>
                    <a:pt x="151" y="214"/>
                  </a:lnTo>
                  <a:lnTo>
                    <a:pt x="145" y="208"/>
                  </a:lnTo>
                  <a:lnTo>
                    <a:pt x="142" y="208"/>
                  </a:lnTo>
                  <a:lnTo>
                    <a:pt x="142" y="208"/>
                  </a:lnTo>
                  <a:lnTo>
                    <a:pt x="139" y="208"/>
                  </a:lnTo>
                  <a:lnTo>
                    <a:pt x="136" y="205"/>
                  </a:lnTo>
                  <a:lnTo>
                    <a:pt x="130" y="202"/>
                  </a:lnTo>
                  <a:lnTo>
                    <a:pt x="118" y="199"/>
                  </a:lnTo>
                  <a:lnTo>
                    <a:pt x="115" y="199"/>
                  </a:lnTo>
                  <a:lnTo>
                    <a:pt x="115" y="199"/>
                  </a:lnTo>
                  <a:lnTo>
                    <a:pt x="109" y="199"/>
                  </a:lnTo>
                  <a:lnTo>
                    <a:pt x="100" y="199"/>
                  </a:lnTo>
                  <a:lnTo>
                    <a:pt x="82" y="196"/>
                  </a:lnTo>
                  <a:lnTo>
                    <a:pt x="79" y="193"/>
                  </a:lnTo>
                  <a:lnTo>
                    <a:pt x="76" y="187"/>
                  </a:lnTo>
                  <a:lnTo>
                    <a:pt x="73" y="184"/>
                  </a:lnTo>
                  <a:lnTo>
                    <a:pt x="73" y="181"/>
                  </a:lnTo>
                  <a:lnTo>
                    <a:pt x="76" y="181"/>
                  </a:lnTo>
                  <a:lnTo>
                    <a:pt x="79" y="178"/>
                  </a:lnTo>
                  <a:lnTo>
                    <a:pt x="79" y="175"/>
                  </a:lnTo>
                  <a:lnTo>
                    <a:pt x="76" y="172"/>
                  </a:lnTo>
                  <a:lnTo>
                    <a:pt x="76" y="166"/>
                  </a:lnTo>
                  <a:lnTo>
                    <a:pt x="76" y="166"/>
                  </a:lnTo>
                  <a:lnTo>
                    <a:pt x="76" y="160"/>
                  </a:lnTo>
                  <a:lnTo>
                    <a:pt x="76" y="157"/>
                  </a:lnTo>
                  <a:lnTo>
                    <a:pt x="73" y="154"/>
                  </a:lnTo>
                  <a:lnTo>
                    <a:pt x="70" y="154"/>
                  </a:lnTo>
                  <a:lnTo>
                    <a:pt x="67" y="151"/>
                  </a:lnTo>
                  <a:lnTo>
                    <a:pt x="67" y="148"/>
                  </a:lnTo>
                  <a:lnTo>
                    <a:pt x="64" y="145"/>
                  </a:lnTo>
                  <a:lnTo>
                    <a:pt x="61" y="142"/>
                  </a:lnTo>
                  <a:lnTo>
                    <a:pt x="61" y="139"/>
                  </a:lnTo>
                  <a:lnTo>
                    <a:pt x="61" y="136"/>
                  </a:lnTo>
                  <a:lnTo>
                    <a:pt x="57" y="133"/>
                  </a:lnTo>
                  <a:lnTo>
                    <a:pt x="54" y="133"/>
                  </a:lnTo>
                  <a:lnTo>
                    <a:pt x="51" y="130"/>
                  </a:lnTo>
                  <a:lnTo>
                    <a:pt x="48" y="130"/>
                  </a:lnTo>
                  <a:lnTo>
                    <a:pt x="45" y="130"/>
                  </a:lnTo>
                  <a:lnTo>
                    <a:pt x="45" y="130"/>
                  </a:lnTo>
                  <a:lnTo>
                    <a:pt x="42" y="130"/>
                  </a:lnTo>
                  <a:lnTo>
                    <a:pt x="39" y="130"/>
                  </a:lnTo>
                  <a:lnTo>
                    <a:pt x="36" y="127"/>
                  </a:lnTo>
                  <a:lnTo>
                    <a:pt x="36" y="127"/>
                  </a:lnTo>
                  <a:lnTo>
                    <a:pt x="33" y="127"/>
                  </a:lnTo>
                  <a:lnTo>
                    <a:pt x="30" y="127"/>
                  </a:lnTo>
                  <a:lnTo>
                    <a:pt x="27" y="130"/>
                  </a:lnTo>
                  <a:lnTo>
                    <a:pt x="27" y="130"/>
                  </a:lnTo>
                  <a:lnTo>
                    <a:pt x="24" y="130"/>
                  </a:lnTo>
                  <a:lnTo>
                    <a:pt x="21" y="130"/>
                  </a:lnTo>
                  <a:lnTo>
                    <a:pt x="21" y="127"/>
                  </a:lnTo>
                  <a:lnTo>
                    <a:pt x="21" y="124"/>
                  </a:lnTo>
                  <a:lnTo>
                    <a:pt x="18" y="121"/>
                  </a:lnTo>
                  <a:lnTo>
                    <a:pt x="15" y="118"/>
                  </a:lnTo>
                  <a:lnTo>
                    <a:pt x="12" y="115"/>
                  </a:lnTo>
                  <a:lnTo>
                    <a:pt x="9" y="115"/>
                  </a:lnTo>
                  <a:lnTo>
                    <a:pt x="6" y="112"/>
                  </a:lnTo>
                  <a:lnTo>
                    <a:pt x="6" y="112"/>
                  </a:lnTo>
                  <a:lnTo>
                    <a:pt x="6" y="109"/>
                  </a:lnTo>
                  <a:lnTo>
                    <a:pt x="6" y="106"/>
                  </a:lnTo>
                  <a:lnTo>
                    <a:pt x="3" y="106"/>
                  </a:lnTo>
                  <a:lnTo>
                    <a:pt x="3" y="109"/>
                  </a:lnTo>
                  <a:lnTo>
                    <a:pt x="3" y="109"/>
                  </a:lnTo>
                  <a:lnTo>
                    <a:pt x="0" y="106"/>
                  </a:lnTo>
                  <a:lnTo>
                    <a:pt x="0" y="106"/>
                  </a:lnTo>
                  <a:lnTo>
                    <a:pt x="0" y="100"/>
                  </a:lnTo>
                  <a:lnTo>
                    <a:pt x="0" y="9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3" name="Freeform 57"/>
            <p:cNvSpPr>
              <a:spLocks/>
            </p:cNvSpPr>
            <p:nvPr/>
          </p:nvSpPr>
          <p:spPr bwMode="auto">
            <a:xfrm>
              <a:off x="6816726" y="2886076"/>
              <a:ext cx="1139825" cy="604838"/>
            </a:xfrm>
            <a:custGeom>
              <a:avLst/>
              <a:gdLst>
                <a:gd name="T0" fmla="*/ 18 w 718"/>
                <a:gd name="T1" fmla="*/ 221 h 381"/>
                <a:gd name="T2" fmla="*/ 0 w 718"/>
                <a:gd name="T3" fmla="*/ 179 h 381"/>
                <a:gd name="T4" fmla="*/ 33 w 718"/>
                <a:gd name="T5" fmla="*/ 170 h 381"/>
                <a:gd name="T6" fmla="*/ 51 w 718"/>
                <a:gd name="T7" fmla="*/ 136 h 381"/>
                <a:gd name="T8" fmla="*/ 69 w 718"/>
                <a:gd name="T9" fmla="*/ 130 h 381"/>
                <a:gd name="T10" fmla="*/ 81 w 718"/>
                <a:gd name="T11" fmla="*/ 127 h 381"/>
                <a:gd name="T12" fmla="*/ 115 w 718"/>
                <a:gd name="T13" fmla="*/ 136 h 381"/>
                <a:gd name="T14" fmla="*/ 136 w 718"/>
                <a:gd name="T15" fmla="*/ 145 h 381"/>
                <a:gd name="T16" fmla="*/ 163 w 718"/>
                <a:gd name="T17" fmla="*/ 136 h 381"/>
                <a:gd name="T18" fmla="*/ 190 w 718"/>
                <a:gd name="T19" fmla="*/ 136 h 381"/>
                <a:gd name="T20" fmla="*/ 208 w 718"/>
                <a:gd name="T21" fmla="*/ 145 h 381"/>
                <a:gd name="T22" fmla="*/ 241 w 718"/>
                <a:gd name="T23" fmla="*/ 145 h 381"/>
                <a:gd name="T24" fmla="*/ 229 w 718"/>
                <a:gd name="T25" fmla="*/ 115 h 381"/>
                <a:gd name="T26" fmla="*/ 229 w 718"/>
                <a:gd name="T27" fmla="*/ 97 h 381"/>
                <a:gd name="T28" fmla="*/ 241 w 718"/>
                <a:gd name="T29" fmla="*/ 73 h 381"/>
                <a:gd name="T30" fmla="*/ 229 w 718"/>
                <a:gd name="T31" fmla="*/ 64 h 381"/>
                <a:gd name="T32" fmla="*/ 241 w 718"/>
                <a:gd name="T33" fmla="*/ 55 h 381"/>
                <a:gd name="T34" fmla="*/ 262 w 718"/>
                <a:gd name="T35" fmla="*/ 49 h 381"/>
                <a:gd name="T36" fmla="*/ 296 w 718"/>
                <a:gd name="T37" fmla="*/ 40 h 381"/>
                <a:gd name="T38" fmla="*/ 317 w 718"/>
                <a:gd name="T39" fmla="*/ 28 h 381"/>
                <a:gd name="T40" fmla="*/ 347 w 718"/>
                <a:gd name="T41" fmla="*/ 13 h 381"/>
                <a:gd name="T42" fmla="*/ 371 w 718"/>
                <a:gd name="T43" fmla="*/ 3 h 381"/>
                <a:gd name="T44" fmla="*/ 398 w 718"/>
                <a:gd name="T45" fmla="*/ 19 h 381"/>
                <a:gd name="T46" fmla="*/ 404 w 718"/>
                <a:gd name="T47" fmla="*/ 34 h 381"/>
                <a:gd name="T48" fmla="*/ 422 w 718"/>
                <a:gd name="T49" fmla="*/ 31 h 381"/>
                <a:gd name="T50" fmla="*/ 440 w 718"/>
                <a:gd name="T51" fmla="*/ 37 h 381"/>
                <a:gd name="T52" fmla="*/ 453 w 718"/>
                <a:gd name="T53" fmla="*/ 46 h 381"/>
                <a:gd name="T54" fmla="*/ 480 w 718"/>
                <a:gd name="T55" fmla="*/ 34 h 381"/>
                <a:gd name="T56" fmla="*/ 498 w 718"/>
                <a:gd name="T57" fmla="*/ 28 h 381"/>
                <a:gd name="T58" fmla="*/ 585 w 718"/>
                <a:gd name="T59" fmla="*/ 106 h 381"/>
                <a:gd name="T60" fmla="*/ 609 w 718"/>
                <a:gd name="T61" fmla="*/ 112 h 381"/>
                <a:gd name="T62" fmla="*/ 640 w 718"/>
                <a:gd name="T63" fmla="*/ 106 h 381"/>
                <a:gd name="T64" fmla="*/ 670 w 718"/>
                <a:gd name="T65" fmla="*/ 127 h 381"/>
                <a:gd name="T66" fmla="*/ 682 w 718"/>
                <a:gd name="T67" fmla="*/ 142 h 381"/>
                <a:gd name="T68" fmla="*/ 706 w 718"/>
                <a:gd name="T69" fmla="*/ 142 h 381"/>
                <a:gd name="T70" fmla="*/ 709 w 718"/>
                <a:gd name="T71" fmla="*/ 164 h 381"/>
                <a:gd name="T72" fmla="*/ 700 w 718"/>
                <a:gd name="T73" fmla="*/ 206 h 381"/>
                <a:gd name="T74" fmla="*/ 664 w 718"/>
                <a:gd name="T75" fmla="*/ 209 h 381"/>
                <a:gd name="T76" fmla="*/ 652 w 718"/>
                <a:gd name="T77" fmla="*/ 251 h 381"/>
                <a:gd name="T78" fmla="*/ 637 w 718"/>
                <a:gd name="T79" fmla="*/ 260 h 381"/>
                <a:gd name="T80" fmla="*/ 622 w 718"/>
                <a:gd name="T81" fmla="*/ 272 h 381"/>
                <a:gd name="T82" fmla="*/ 631 w 718"/>
                <a:gd name="T83" fmla="*/ 303 h 381"/>
                <a:gd name="T84" fmla="*/ 631 w 718"/>
                <a:gd name="T85" fmla="*/ 333 h 381"/>
                <a:gd name="T86" fmla="*/ 564 w 718"/>
                <a:gd name="T87" fmla="*/ 321 h 381"/>
                <a:gd name="T88" fmla="*/ 516 w 718"/>
                <a:gd name="T89" fmla="*/ 321 h 381"/>
                <a:gd name="T90" fmla="*/ 477 w 718"/>
                <a:gd name="T91" fmla="*/ 333 h 381"/>
                <a:gd name="T92" fmla="*/ 453 w 718"/>
                <a:gd name="T93" fmla="*/ 348 h 381"/>
                <a:gd name="T94" fmla="*/ 407 w 718"/>
                <a:gd name="T95" fmla="*/ 372 h 381"/>
                <a:gd name="T96" fmla="*/ 320 w 718"/>
                <a:gd name="T97" fmla="*/ 312 h 381"/>
                <a:gd name="T98" fmla="*/ 175 w 718"/>
                <a:gd name="T99" fmla="*/ 366 h 381"/>
                <a:gd name="T100" fmla="*/ 130 w 718"/>
                <a:gd name="T101" fmla="*/ 348 h 381"/>
                <a:gd name="T102" fmla="*/ 112 w 718"/>
                <a:gd name="T103" fmla="*/ 339 h 381"/>
                <a:gd name="T104" fmla="*/ 96 w 718"/>
                <a:gd name="T105" fmla="*/ 321 h 381"/>
                <a:gd name="T106" fmla="*/ 81 w 718"/>
                <a:gd name="T107" fmla="*/ 303 h 381"/>
                <a:gd name="T108" fmla="*/ 103 w 718"/>
                <a:gd name="T109" fmla="*/ 303 h 381"/>
                <a:gd name="T110" fmla="*/ 96 w 718"/>
                <a:gd name="T111" fmla="*/ 287 h 381"/>
                <a:gd name="T112" fmla="*/ 121 w 718"/>
                <a:gd name="T113" fmla="*/ 281 h 381"/>
                <a:gd name="T114" fmla="*/ 127 w 718"/>
                <a:gd name="T115" fmla="*/ 269 h 381"/>
                <a:gd name="T116" fmla="*/ 124 w 718"/>
                <a:gd name="T117" fmla="*/ 248 h 381"/>
                <a:gd name="T118" fmla="*/ 106 w 718"/>
                <a:gd name="T119" fmla="*/ 245 h 381"/>
                <a:gd name="T120" fmla="*/ 93 w 718"/>
                <a:gd name="T121" fmla="*/ 242 h 381"/>
                <a:gd name="T122" fmla="*/ 75 w 718"/>
                <a:gd name="T123" fmla="*/ 245 h 381"/>
                <a:gd name="T124" fmla="*/ 60 w 718"/>
                <a:gd name="T125" fmla="*/ 25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 h="381">
                  <a:moveTo>
                    <a:pt x="54" y="254"/>
                  </a:moveTo>
                  <a:lnTo>
                    <a:pt x="48" y="251"/>
                  </a:lnTo>
                  <a:lnTo>
                    <a:pt x="45" y="254"/>
                  </a:lnTo>
                  <a:lnTo>
                    <a:pt x="39" y="248"/>
                  </a:lnTo>
                  <a:lnTo>
                    <a:pt x="39" y="245"/>
                  </a:lnTo>
                  <a:lnTo>
                    <a:pt x="45" y="245"/>
                  </a:lnTo>
                  <a:lnTo>
                    <a:pt x="39" y="233"/>
                  </a:lnTo>
                  <a:lnTo>
                    <a:pt x="30" y="224"/>
                  </a:lnTo>
                  <a:lnTo>
                    <a:pt x="18" y="221"/>
                  </a:lnTo>
                  <a:lnTo>
                    <a:pt x="15" y="224"/>
                  </a:lnTo>
                  <a:lnTo>
                    <a:pt x="9" y="218"/>
                  </a:lnTo>
                  <a:lnTo>
                    <a:pt x="9" y="218"/>
                  </a:lnTo>
                  <a:lnTo>
                    <a:pt x="6" y="212"/>
                  </a:lnTo>
                  <a:lnTo>
                    <a:pt x="0" y="209"/>
                  </a:lnTo>
                  <a:lnTo>
                    <a:pt x="3" y="203"/>
                  </a:lnTo>
                  <a:lnTo>
                    <a:pt x="3" y="191"/>
                  </a:lnTo>
                  <a:lnTo>
                    <a:pt x="0" y="188"/>
                  </a:lnTo>
                  <a:lnTo>
                    <a:pt x="0" y="179"/>
                  </a:lnTo>
                  <a:lnTo>
                    <a:pt x="3" y="176"/>
                  </a:lnTo>
                  <a:lnTo>
                    <a:pt x="9" y="170"/>
                  </a:lnTo>
                  <a:lnTo>
                    <a:pt x="9" y="164"/>
                  </a:lnTo>
                  <a:lnTo>
                    <a:pt x="12" y="161"/>
                  </a:lnTo>
                  <a:lnTo>
                    <a:pt x="21" y="170"/>
                  </a:lnTo>
                  <a:lnTo>
                    <a:pt x="24" y="173"/>
                  </a:lnTo>
                  <a:lnTo>
                    <a:pt x="27" y="179"/>
                  </a:lnTo>
                  <a:lnTo>
                    <a:pt x="33" y="176"/>
                  </a:lnTo>
                  <a:lnTo>
                    <a:pt x="33" y="170"/>
                  </a:lnTo>
                  <a:lnTo>
                    <a:pt x="36" y="170"/>
                  </a:lnTo>
                  <a:lnTo>
                    <a:pt x="33" y="155"/>
                  </a:lnTo>
                  <a:lnTo>
                    <a:pt x="36" y="155"/>
                  </a:lnTo>
                  <a:lnTo>
                    <a:pt x="42" y="155"/>
                  </a:lnTo>
                  <a:lnTo>
                    <a:pt x="42" y="148"/>
                  </a:lnTo>
                  <a:lnTo>
                    <a:pt x="42" y="145"/>
                  </a:lnTo>
                  <a:lnTo>
                    <a:pt x="42" y="142"/>
                  </a:lnTo>
                  <a:lnTo>
                    <a:pt x="48" y="136"/>
                  </a:lnTo>
                  <a:lnTo>
                    <a:pt x="51" y="136"/>
                  </a:lnTo>
                  <a:lnTo>
                    <a:pt x="51" y="133"/>
                  </a:lnTo>
                  <a:lnTo>
                    <a:pt x="54" y="130"/>
                  </a:lnTo>
                  <a:lnTo>
                    <a:pt x="60" y="130"/>
                  </a:lnTo>
                  <a:lnTo>
                    <a:pt x="60" y="127"/>
                  </a:lnTo>
                  <a:lnTo>
                    <a:pt x="57" y="124"/>
                  </a:lnTo>
                  <a:lnTo>
                    <a:pt x="60" y="121"/>
                  </a:lnTo>
                  <a:lnTo>
                    <a:pt x="66" y="124"/>
                  </a:lnTo>
                  <a:lnTo>
                    <a:pt x="69" y="127"/>
                  </a:lnTo>
                  <a:lnTo>
                    <a:pt x="69" y="130"/>
                  </a:lnTo>
                  <a:lnTo>
                    <a:pt x="66" y="133"/>
                  </a:lnTo>
                  <a:lnTo>
                    <a:pt x="69" y="133"/>
                  </a:lnTo>
                  <a:lnTo>
                    <a:pt x="72" y="133"/>
                  </a:lnTo>
                  <a:lnTo>
                    <a:pt x="72" y="130"/>
                  </a:lnTo>
                  <a:lnTo>
                    <a:pt x="75" y="127"/>
                  </a:lnTo>
                  <a:lnTo>
                    <a:pt x="75" y="130"/>
                  </a:lnTo>
                  <a:lnTo>
                    <a:pt x="78" y="127"/>
                  </a:lnTo>
                  <a:lnTo>
                    <a:pt x="78" y="127"/>
                  </a:lnTo>
                  <a:lnTo>
                    <a:pt x="81" y="127"/>
                  </a:lnTo>
                  <a:lnTo>
                    <a:pt x="87" y="124"/>
                  </a:lnTo>
                  <a:lnTo>
                    <a:pt x="90" y="124"/>
                  </a:lnTo>
                  <a:lnTo>
                    <a:pt x="90" y="127"/>
                  </a:lnTo>
                  <a:lnTo>
                    <a:pt x="96" y="130"/>
                  </a:lnTo>
                  <a:lnTo>
                    <a:pt x="103" y="130"/>
                  </a:lnTo>
                  <a:lnTo>
                    <a:pt x="106" y="130"/>
                  </a:lnTo>
                  <a:lnTo>
                    <a:pt x="109" y="133"/>
                  </a:lnTo>
                  <a:lnTo>
                    <a:pt x="109" y="133"/>
                  </a:lnTo>
                  <a:lnTo>
                    <a:pt x="115" y="136"/>
                  </a:lnTo>
                  <a:lnTo>
                    <a:pt x="118" y="136"/>
                  </a:lnTo>
                  <a:lnTo>
                    <a:pt x="121" y="139"/>
                  </a:lnTo>
                  <a:lnTo>
                    <a:pt x="127" y="145"/>
                  </a:lnTo>
                  <a:lnTo>
                    <a:pt x="130" y="145"/>
                  </a:lnTo>
                  <a:lnTo>
                    <a:pt x="130" y="148"/>
                  </a:lnTo>
                  <a:lnTo>
                    <a:pt x="130" y="152"/>
                  </a:lnTo>
                  <a:lnTo>
                    <a:pt x="133" y="152"/>
                  </a:lnTo>
                  <a:lnTo>
                    <a:pt x="136" y="148"/>
                  </a:lnTo>
                  <a:lnTo>
                    <a:pt x="136" y="145"/>
                  </a:lnTo>
                  <a:lnTo>
                    <a:pt x="139" y="142"/>
                  </a:lnTo>
                  <a:lnTo>
                    <a:pt x="142" y="145"/>
                  </a:lnTo>
                  <a:lnTo>
                    <a:pt x="148" y="145"/>
                  </a:lnTo>
                  <a:lnTo>
                    <a:pt x="151" y="152"/>
                  </a:lnTo>
                  <a:lnTo>
                    <a:pt x="154" y="152"/>
                  </a:lnTo>
                  <a:lnTo>
                    <a:pt x="160" y="148"/>
                  </a:lnTo>
                  <a:lnTo>
                    <a:pt x="160" y="142"/>
                  </a:lnTo>
                  <a:lnTo>
                    <a:pt x="163" y="139"/>
                  </a:lnTo>
                  <a:lnTo>
                    <a:pt x="163" y="136"/>
                  </a:lnTo>
                  <a:lnTo>
                    <a:pt x="166" y="136"/>
                  </a:lnTo>
                  <a:lnTo>
                    <a:pt x="169" y="139"/>
                  </a:lnTo>
                  <a:lnTo>
                    <a:pt x="169" y="136"/>
                  </a:lnTo>
                  <a:lnTo>
                    <a:pt x="175" y="136"/>
                  </a:lnTo>
                  <a:lnTo>
                    <a:pt x="181" y="139"/>
                  </a:lnTo>
                  <a:lnTo>
                    <a:pt x="181" y="142"/>
                  </a:lnTo>
                  <a:lnTo>
                    <a:pt x="187" y="142"/>
                  </a:lnTo>
                  <a:lnTo>
                    <a:pt x="187" y="136"/>
                  </a:lnTo>
                  <a:lnTo>
                    <a:pt x="190" y="136"/>
                  </a:lnTo>
                  <a:lnTo>
                    <a:pt x="193" y="136"/>
                  </a:lnTo>
                  <a:lnTo>
                    <a:pt x="196" y="133"/>
                  </a:lnTo>
                  <a:lnTo>
                    <a:pt x="199" y="136"/>
                  </a:lnTo>
                  <a:lnTo>
                    <a:pt x="202" y="136"/>
                  </a:lnTo>
                  <a:lnTo>
                    <a:pt x="202" y="139"/>
                  </a:lnTo>
                  <a:lnTo>
                    <a:pt x="199" y="142"/>
                  </a:lnTo>
                  <a:lnTo>
                    <a:pt x="202" y="145"/>
                  </a:lnTo>
                  <a:lnTo>
                    <a:pt x="205" y="148"/>
                  </a:lnTo>
                  <a:lnTo>
                    <a:pt x="208" y="145"/>
                  </a:lnTo>
                  <a:lnTo>
                    <a:pt x="208" y="148"/>
                  </a:lnTo>
                  <a:lnTo>
                    <a:pt x="214" y="148"/>
                  </a:lnTo>
                  <a:lnTo>
                    <a:pt x="223" y="152"/>
                  </a:lnTo>
                  <a:lnTo>
                    <a:pt x="226" y="152"/>
                  </a:lnTo>
                  <a:lnTo>
                    <a:pt x="229" y="145"/>
                  </a:lnTo>
                  <a:lnTo>
                    <a:pt x="229" y="142"/>
                  </a:lnTo>
                  <a:lnTo>
                    <a:pt x="229" y="139"/>
                  </a:lnTo>
                  <a:lnTo>
                    <a:pt x="235" y="145"/>
                  </a:lnTo>
                  <a:lnTo>
                    <a:pt x="241" y="145"/>
                  </a:lnTo>
                  <a:lnTo>
                    <a:pt x="247" y="142"/>
                  </a:lnTo>
                  <a:lnTo>
                    <a:pt x="250" y="139"/>
                  </a:lnTo>
                  <a:lnTo>
                    <a:pt x="247" y="124"/>
                  </a:lnTo>
                  <a:lnTo>
                    <a:pt x="247" y="124"/>
                  </a:lnTo>
                  <a:lnTo>
                    <a:pt x="241" y="124"/>
                  </a:lnTo>
                  <a:lnTo>
                    <a:pt x="238" y="121"/>
                  </a:lnTo>
                  <a:lnTo>
                    <a:pt x="238" y="118"/>
                  </a:lnTo>
                  <a:lnTo>
                    <a:pt x="232" y="118"/>
                  </a:lnTo>
                  <a:lnTo>
                    <a:pt x="229" y="115"/>
                  </a:lnTo>
                  <a:lnTo>
                    <a:pt x="226" y="115"/>
                  </a:lnTo>
                  <a:lnTo>
                    <a:pt x="226" y="112"/>
                  </a:lnTo>
                  <a:lnTo>
                    <a:pt x="223" y="109"/>
                  </a:lnTo>
                  <a:lnTo>
                    <a:pt x="223" y="109"/>
                  </a:lnTo>
                  <a:lnTo>
                    <a:pt x="229" y="109"/>
                  </a:lnTo>
                  <a:lnTo>
                    <a:pt x="229" y="103"/>
                  </a:lnTo>
                  <a:lnTo>
                    <a:pt x="232" y="100"/>
                  </a:lnTo>
                  <a:lnTo>
                    <a:pt x="229" y="97"/>
                  </a:lnTo>
                  <a:lnTo>
                    <a:pt x="229" y="97"/>
                  </a:lnTo>
                  <a:lnTo>
                    <a:pt x="226" y="91"/>
                  </a:lnTo>
                  <a:lnTo>
                    <a:pt x="232" y="85"/>
                  </a:lnTo>
                  <a:lnTo>
                    <a:pt x="235" y="82"/>
                  </a:lnTo>
                  <a:lnTo>
                    <a:pt x="244" y="82"/>
                  </a:lnTo>
                  <a:lnTo>
                    <a:pt x="247" y="82"/>
                  </a:lnTo>
                  <a:lnTo>
                    <a:pt x="250" y="79"/>
                  </a:lnTo>
                  <a:lnTo>
                    <a:pt x="250" y="76"/>
                  </a:lnTo>
                  <a:lnTo>
                    <a:pt x="244" y="76"/>
                  </a:lnTo>
                  <a:lnTo>
                    <a:pt x="241" y="73"/>
                  </a:lnTo>
                  <a:lnTo>
                    <a:pt x="241" y="73"/>
                  </a:lnTo>
                  <a:lnTo>
                    <a:pt x="238" y="73"/>
                  </a:lnTo>
                  <a:lnTo>
                    <a:pt x="232" y="73"/>
                  </a:lnTo>
                  <a:lnTo>
                    <a:pt x="229" y="73"/>
                  </a:lnTo>
                  <a:lnTo>
                    <a:pt x="229" y="70"/>
                  </a:lnTo>
                  <a:lnTo>
                    <a:pt x="229" y="70"/>
                  </a:lnTo>
                  <a:lnTo>
                    <a:pt x="235" y="67"/>
                  </a:lnTo>
                  <a:lnTo>
                    <a:pt x="232" y="64"/>
                  </a:lnTo>
                  <a:lnTo>
                    <a:pt x="229" y="64"/>
                  </a:lnTo>
                  <a:lnTo>
                    <a:pt x="226" y="64"/>
                  </a:lnTo>
                  <a:lnTo>
                    <a:pt x="226" y="61"/>
                  </a:lnTo>
                  <a:lnTo>
                    <a:pt x="226" y="58"/>
                  </a:lnTo>
                  <a:lnTo>
                    <a:pt x="226" y="55"/>
                  </a:lnTo>
                  <a:lnTo>
                    <a:pt x="229" y="55"/>
                  </a:lnTo>
                  <a:lnTo>
                    <a:pt x="232" y="55"/>
                  </a:lnTo>
                  <a:lnTo>
                    <a:pt x="235" y="55"/>
                  </a:lnTo>
                  <a:lnTo>
                    <a:pt x="235" y="55"/>
                  </a:lnTo>
                  <a:lnTo>
                    <a:pt x="241" y="55"/>
                  </a:lnTo>
                  <a:lnTo>
                    <a:pt x="244" y="58"/>
                  </a:lnTo>
                  <a:lnTo>
                    <a:pt x="244" y="55"/>
                  </a:lnTo>
                  <a:lnTo>
                    <a:pt x="244" y="55"/>
                  </a:lnTo>
                  <a:lnTo>
                    <a:pt x="250" y="52"/>
                  </a:lnTo>
                  <a:lnTo>
                    <a:pt x="253" y="52"/>
                  </a:lnTo>
                  <a:lnTo>
                    <a:pt x="253" y="55"/>
                  </a:lnTo>
                  <a:lnTo>
                    <a:pt x="256" y="52"/>
                  </a:lnTo>
                  <a:lnTo>
                    <a:pt x="256" y="49"/>
                  </a:lnTo>
                  <a:lnTo>
                    <a:pt x="262" y="49"/>
                  </a:lnTo>
                  <a:lnTo>
                    <a:pt x="268" y="49"/>
                  </a:lnTo>
                  <a:lnTo>
                    <a:pt x="271" y="46"/>
                  </a:lnTo>
                  <a:lnTo>
                    <a:pt x="278" y="46"/>
                  </a:lnTo>
                  <a:lnTo>
                    <a:pt x="278" y="43"/>
                  </a:lnTo>
                  <a:lnTo>
                    <a:pt x="284" y="40"/>
                  </a:lnTo>
                  <a:lnTo>
                    <a:pt x="290" y="40"/>
                  </a:lnTo>
                  <a:lnTo>
                    <a:pt x="293" y="37"/>
                  </a:lnTo>
                  <a:lnTo>
                    <a:pt x="293" y="37"/>
                  </a:lnTo>
                  <a:lnTo>
                    <a:pt x="296" y="40"/>
                  </a:lnTo>
                  <a:lnTo>
                    <a:pt x="299" y="37"/>
                  </a:lnTo>
                  <a:lnTo>
                    <a:pt x="299" y="34"/>
                  </a:lnTo>
                  <a:lnTo>
                    <a:pt x="299" y="31"/>
                  </a:lnTo>
                  <a:lnTo>
                    <a:pt x="305" y="31"/>
                  </a:lnTo>
                  <a:lnTo>
                    <a:pt x="305" y="28"/>
                  </a:lnTo>
                  <a:lnTo>
                    <a:pt x="308" y="28"/>
                  </a:lnTo>
                  <a:lnTo>
                    <a:pt x="311" y="28"/>
                  </a:lnTo>
                  <a:lnTo>
                    <a:pt x="311" y="31"/>
                  </a:lnTo>
                  <a:lnTo>
                    <a:pt x="317" y="28"/>
                  </a:lnTo>
                  <a:lnTo>
                    <a:pt x="320" y="25"/>
                  </a:lnTo>
                  <a:lnTo>
                    <a:pt x="329" y="22"/>
                  </a:lnTo>
                  <a:lnTo>
                    <a:pt x="329" y="22"/>
                  </a:lnTo>
                  <a:lnTo>
                    <a:pt x="332" y="19"/>
                  </a:lnTo>
                  <a:lnTo>
                    <a:pt x="335" y="19"/>
                  </a:lnTo>
                  <a:lnTo>
                    <a:pt x="338" y="16"/>
                  </a:lnTo>
                  <a:lnTo>
                    <a:pt x="341" y="16"/>
                  </a:lnTo>
                  <a:lnTo>
                    <a:pt x="347" y="16"/>
                  </a:lnTo>
                  <a:lnTo>
                    <a:pt x="347" y="13"/>
                  </a:lnTo>
                  <a:lnTo>
                    <a:pt x="344" y="10"/>
                  </a:lnTo>
                  <a:lnTo>
                    <a:pt x="347" y="6"/>
                  </a:lnTo>
                  <a:lnTo>
                    <a:pt x="350" y="6"/>
                  </a:lnTo>
                  <a:lnTo>
                    <a:pt x="353" y="3"/>
                  </a:lnTo>
                  <a:lnTo>
                    <a:pt x="356" y="0"/>
                  </a:lnTo>
                  <a:lnTo>
                    <a:pt x="359" y="3"/>
                  </a:lnTo>
                  <a:lnTo>
                    <a:pt x="362" y="0"/>
                  </a:lnTo>
                  <a:lnTo>
                    <a:pt x="365" y="3"/>
                  </a:lnTo>
                  <a:lnTo>
                    <a:pt x="371" y="3"/>
                  </a:lnTo>
                  <a:lnTo>
                    <a:pt x="374" y="6"/>
                  </a:lnTo>
                  <a:lnTo>
                    <a:pt x="380" y="6"/>
                  </a:lnTo>
                  <a:lnTo>
                    <a:pt x="383" y="3"/>
                  </a:lnTo>
                  <a:lnTo>
                    <a:pt x="389" y="3"/>
                  </a:lnTo>
                  <a:lnTo>
                    <a:pt x="389" y="10"/>
                  </a:lnTo>
                  <a:lnTo>
                    <a:pt x="392" y="10"/>
                  </a:lnTo>
                  <a:lnTo>
                    <a:pt x="392" y="13"/>
                  </a:lnTo>
                  <a:lnTo>
                    <a:pt x="395" y="19"/>
                  </a:lnTo>
                  <a:lnTo>
                    <a:pt x="398" y="19"/>
                  </a:lnTo>
                  <a:lnTo>
                    <a:pt x="398" y="22"/>
                  </a:lnTo>
                  <a:lnTo>
                    <a:pt x="398" y="25"/>
                  </a:lnTo>
                  <a:lnTo>
                    <a:pt x="398" y="28"/>
                  </a:lnTo>
                  <a:lnTo>
                    <a:pt x="398" y="28"/>
                  </a:lnTo>
                  <a:lnTo>
                    <a:pt x="395" y="31"/>
                  </a:lnTo>
                  <a:lnTo>
                    <a:pt x="395" y="34"/>
                  </a:lnTo>
                  <a:lnTo>
                    <a:pt x="398" y="34"/>
                  </a:lnTo>
                  <a:lnTo>
                    <a:pt x="401" y="34"/>
                  </a:lnTo>
                  <a:lnTo>
                    <a:pt x="404" y="34"/>
                  </a:lnTo>
                  <a:lnTo>
                    <a:pt x="407" y="34"/>
                  </a:lnTo>
                  <a:lnTo>
                    <a:pt x="407" y="31"/>
                  </a:lnTo>
                  <a:lnTo>
                    <a:pt x="410" y="31"/>
                  </a:lnTo>
                  <a:lnTo>
                    <a:pt x="413" y="34"/>
                  </a:lnTo>
                  <a:lnTo>
                    <a:pt x="413" y="34"/>
                  </a:lnTo>
                  <a:lnTo>
                    <a:pt x="413" y="31"/>
                  </a:lnTo>
                  <a:lnTo>
                    <a:pt x="413" y="28"/>
                  </a:lnTo>
                  <a:lnTo>
                    <a:pt x="413" y="25"/>
                  </a:lnTo>
                  <a:lnTo>
                    <a:pt x="422" y="31"/>
                  </a:lnTo>
                  <a:lnTo>
                    <a:pt x="422" y="37"/>
                  </a:lnTo>
                  <a:lnTo>
                    <a:pt x="425" y="43"/>
                  </a:lnTo>
                  <a:lnTo>
                    <a:pt x="425" y="40"/>
                  </a:lnTo>
                  <a:lnTo>
                    <a:pt x="428" y="40"/>
                  </a:lnTo>
                  <a:lnTo>
                    <a:pt x="428" y="37"/>
                  </a:lnTo>
                  <a:lnTo>
                    <a:pt x="425" y="34"/>
                  </a:lnTo>
                  <a:lnTo>
                    <a:pt x="431" y="34"/>
                  </a:lnTo>
                  <a:lnTo>
                    <a:pt x="437" y="37"/>
                  </a:lnTo>
                  <a:lnTo>
                    <a:pt x="440" y="37"/>
                  </a:lnTo>
                  <a:lnTo>
                    <a:pt x="444" y="37"/>
                  </a:lnTo>
                  <a:lnTo>
                    <a:pt x="444" y="37"/>
                  </a:lnTo>
                  <a:lnTo>
                    <a:pt x="444" y="40"/>
                  </a:lnTo>
                  <a:lnTo>
                    <a:pt x="440" y="43"/>
                  </a:lnTo>
                  <a:lnTo>
                    <a:pt x="440" y="46"/>
                  </a:lnTo>
                  <a:lnTo>
                    <a:pt x="444" y="52"/>
                  </a:lnTo>
                  <a:lnTo>
                    <a:pt x="447" y="52"/>
                  </a:lnTo>
                  <a:lnTo>
                    <a:pt x="450" y="49"/>
                  </a:lnTo>
                  <a:lnTo>
                    <a:pt x="453" y="46"/>
                  </a:lnTo>
                  <a:lnTo>
                    <a:pt x="462" y="49"/>
                  </a:lnTo>
                  <a:lnTo>
                    <a:pt x="462" y="49"/>
                  </a:lnTo>
                  <a:lnTo>
                    <a:pt x="465" y="49"/>
                  </a:lnTo>
                  <a:lnTo>
                    <a:pt x="465" y="43"/>
                  </a:lnTo>
                  <a:lnTo>
                    <a:pt x="468" y="43"/>
                  </a:lnTo>
                  <a:lnTo>
                    <a:pt x="474" y="43"/>
                  </a:lnTo>
                  <a:lnTo>
                    <a:pt x="477" y="40"/>
                  </a:lnTo>
                  <a:lnTo>
                    <a:pt x="477" y="37"/>
                  </a:lnTo>
                  <a:lnTo>
                    <a:pt x="480" y="34"/>
                  </a:lnTo>
                  <a:lnTo>
                    <a:pt x="480" y="31"/>
                  </a:lnTo>
                  <a:lnTo>
                    <a:pt x="486" y="28"/>
                  </a:lnTo>
                  <a:lnTo>
                    <a:pt x="489" y="25"/>
                  </a:lnTo>
                  <a:lnTo>
                    <a:pt x="492" y="22"/>
                  </a:lnTo>
                  <a:lnTo>
                    <a:pt x="495" y="22"/>
                  </a:lnTo>
                  <a:lnTo>
                    <a:pt x="501" y="19"/>
                  </a:lnTo>
                  <a:lnTo>
                    <a:pt x="501" y="22"/>
                  </a:lnTo>
                  <a:lnTo>
                    <a:pt x="501" y="25"/>
                  </a:lnTo>
                  <a:lnTo>
                    <a:pt x="498" y="28"/>
                  </a:lnTo>
                  <a:lnTo>
                    <a:pt x="495" y="28"/>
                  </a:lnTo>
                  <a:lnTo>
                    <a:pt x="498" y="31"/>
                  </a:lnTo>
                  <a:lnTo>
                    <a:pt x="531" y="58"/>
                  </a:lnTo>
                  <a:lnTo>
                    <a:pt x="579" y="115"/>
                  </a:lnTo>
                  <a:lnTo>
                    <a:pt x="582" y="115"/>
                  </a:lnTo>
                  <a:lnTo>
                    <a:pt x="585" y="112"/>
                  </a:lnTo>
                  <a:lnTo>
                    <a:pt x="585" y="109"/>
                  </a:lnTo>
                  <a:lnTo>
                    <a:pt x="585" y="109"/>
                  </a:lnTo>
                  <a:lnTo>
                    <a:pt x="585" y="106"/>
                  </a:lnTo>
                  <a:lnTo>
                    <a:pt x="588" y="103"/>
                  </a:lnTo>
                  <a:lnTo>
                    <a:pt x="594" y="106"/>
                  </a:lnTo>
                  <a:lnTo>
                    <a:pt x="594" y="109"/>
                  </a:lnTo>
                  <a:lnTo>
                    <a:pt x="594" y="112"/>
                  </a:lnTo>
                  <a:lnTo>
                    <a:pt x="597" y="112"/>
                  </a:lnTo>
                  <a:lnTo>
                    <a:pt x="600" y="115"/>
                  </a:lnTo>
                  <a:lnTo>
                    <a:pt x="603" y="115"/>
                  </a:lnTo>
                  <a:lnTo>
                    <a:pt x="606" y="115"/>
                  </a:lnTo>
                  <a:lnTo>
                    <a:pt x="609" y="112"/>
                  </a:lnTo>
                  <a:lnTo>
                    <a:pt x="616" y="115"/>
                  </a:lnTo>
                  <a:lnTo>
                    <a:pt x="619" y="115"/>
                  </a:lnTo>
                  <a:lnTo>
                    <a:pt x="622" y="115"/>
                  </a:lnTo>
                  <a:lnTo>
                    <a:pt x="625" y="112"/>
                  </a:lnTo>
                  <a:lnTo>
                    <a:pt x="628" y="112"/>
                  </a:lnTo>
                  <a:lnTo>
                    <a:pt x="625" y="109"/>
                  </a:lnTo>
                  <a:lnTo>
                    <a:pt x="625" y="109"/>
                  </a:lnTo>
                  <a:lnTo>
                    <a:pt x="634" y="106"/>
                  </a:lnTo>
                  <a:lnTo>
                    <a:pt x="640" y="106"/>
                  </a:lnTo>
                  <a:lnTo>
                    <a:pt x="646" y="109"/>
                  </a:lnTo>
                  <a:lnTo>
                    <a:pt x="652" y="112"/>
                  </a:lnTo>
                  <a:lnTo>
                    <a:pt x="655" y="118"/>
                  </a:lnTo>
                  <a:lnTo>
                    <a:pt x="655" y="121"/>
                  </a:lnTo>
                  <a:lnTo>
                    <a:pt x="658" y="121"/>
                  </a:lnTo>
                  <a:lnTo>
                    <a:pt x="661" y="124"/>
                  </a:lnTo>
                  <a:lnTo>
                    <a:pt x="667" y="127"/>
                  </a:lnTo>
                  <a:lnTo>
                    <a:pt x="667" y="127"/>
                  </a:lnTo>
                  <a:lnTo>
                    <a:pt x="670" y="127"/>
                  </a:lnTo>
                  <a:lnTo>
                    <a:pt x="670" y="130"/>
                  </a:lnTo>
                  <a:lnTo>
                    <a:pt x="670" y="133"/>
                  </a:lnTo>
                  <a:lnTo>
                    <a:pt x="670" y="136"/>
                  </a:lnTo>
                  <a:lnTo>
                    <a:pt x="670" y="136"/>
                  </a:lnTo>
                  <a:lnTo>
                    <a:pt x="673" y="139"/>
                  </a:lnTo>
                  <a:lnTo>
                    <a:pt x="673" y="139"/>
                  </a:lnTo>
                  <a:lnTo>
                    <a:pt x="676" y="139"/>
                  </a:lnTo>
                  <a:lnTo>
                    <a:pt x="679" y="142"/>
                  </a:lnTo>
                  <a:lnTo>
                    <a:pt x="682" y="142"/>
                  </a:lnTo>
                  <a:lnTo>
                    <a:pt x="682" y="142"/>
                  </a:lnTo>
                  <a:lnTo>
                    <a:pt x="685" y="139"/>
                  </a:lnTo>
                  <a:lnTo>
                    <a:pt x="694" y="139"/>
                  </a:lnTo>
                  <a:lnTo>
                    <a:pt x="700" y="139"/>
                  </a:lnTo>
                  <a:lnTo>
                    <a:pt x="700" y="133"/>
                  </a:lnTo>
                  <a:lnTo>
                    <a:pt x="703" y="133"/>
                  </a:lnTo>
                  <a:lnTo>
                    <a:pt x="706" y="133"/>
                  </a:lnTo>
                  <a:lnTo>
                    <a:pt x="706" y="139"/>
                  </a:lnTo>
                  <a:lnTo>
                    <a:pt x="706" y="142"/>
                  </a:lnTo>
                  <a:lnTo>
                    <a:pt x="709" y="142"/>
                  </a:lnTo>
                  <a:lnTo>
                    <a:pt x="712" y="145"/>
                  </a:lnTo>
                  <a:lnTo>
                    <a:pt x="718" y="148"/>
                  </a:lnTo>
                  <a:lnTo>
                    <a:pt x="718" y="148"/>
                  </a:lnTo>
                  <a:lnTo>
                    <a:pt x="715" y="155"/>
                  </a:lnTo>
                  <a:lnTo>
                    <a:pt x="712" y="155"/>
                  </a:lnTo>
                  <a:lnTo>
                    <a:pt x="709" y="161"/>
                  </a:lnTo>
                  <a:lnTo>
                    <a:pt x="709" y="164"/>
                  </a:lnTo>
                  <a:lnTo>
                    <a:pt x="709" y="164"/>
                  </a:lnTo>
                  <a:lnTo>
                    <a:pt x="706" y="170"/>
                  </a:lnTo>
                  <a:lnTo>
                    <a:pt x="700" y="173"/>
                  </a:lnTo>
                  <a:lnTo>
                    <a:pt x="697" y="173"/>
                  </a:lnTo>
                  <a:lnTo>
                    <a:pt x="697" y="179"/>
                  </a:lnTo>
                  <a:lnTo>
                    <a:pt x="697" y="185"/>
                  </a:lnTo>
                  <a:lnTo>
                    <a:pt x="700" y="194"/>
                  </a:lnTo>
                  <a:lnTo>
                    <a:pt x="706" y="200"/>
                  </a:lnTo>
                  <a:lnTo>
                    <a:pt x="703" y="200"/>
                  </a:lnTo>
                  <a:lnTo>
                    <a:pt x="700" y="206"/>
                  </a:lnTo>
                  <a:lnTo>
                    <a:pt x="694" y="209"/>
                  </a:lnTo>
                  <a:lnTo>
                    <a:pt x="691" y="212"/>
                  </a:lnTo>
                  <a:lnTo>
                    <a:pt x="688" y="212"/>
                  </a:lnTo>
                  <a:lnTo>
                    <a:pt x="688" y="212"/>
                  </a:lnTo>
                  <a:lnTo>
                    <a:pt x="685" y="209"/>
                  </a:lnTo>
                  <a:lnTo>
                    <a:pt x="682" y="209"/>
                  </a:lnTo>
                  <a:lnTo>
                    <a:pt x="676" y="212"/>
                  </a:lnTo>
                  <a:lnTo>
                    <a:pt x="670" y="212"/>
                  </a:lnTo>
                  <a:lnTo>
                    <a:pt x="664" y="209"/>
                  </a:lnTo>
                  <a:lnTo>
                    <a:pt x="658" y="209"/>
                  </a:lnTo>
                  <a:lnTo>
                    <a:pt x="658" y="209"/>
                  </a:lnTo>
                  <a:lnTo>
                    <a:pt x="655" y="218"/>
                  </a:lnTo>
                  <a:lnTo>
                    <a:pt x="655" y="221"/>
                  </a:lnTo>
                  <a:lnTo>
                    <a:pt x="652" y="227"/>
                  </a:lnTo>
                  <a:lnTo>
                    <a:pt x="652" y="236"/>
                  </a:lnTo>
                  <a:lnTo>
                    <a:pt x="652" y="245"/>
                  </a:lnTo>
                  <a:lnTo>
                    <a:pt x="652" y="248"/>
                  </a:lnTo>
                  <a:lnTo>
                    <a:pt x="652" y="251"/>
                  </a:lnTo>
                  <a:lnTo>
                    <a:pt x="658" y="251"/>
                  </a:lnTo>
                  <a:lnTo>
                    <a:pt x="655" y="257"/>
                  </a:lnTo>
                  <a:lnTo>
                    <a:pt x="655" y="260"/>
                  </a:lnTo>
                  <a:lnTo>
                    <a:pt x="652" y="260"/>
                  </a:lnTo>
                  <a:lnTo>
                    <a:pt x="652" y="260"/>
                  </a:lnTo>
                  <a:lnTo>
                    <a:pt x="649" y="260"/>
                  </a:lnTo>
                  <a:lnTo>
                    <a:pt x="646" y="257"/>
                  </a:lnTo>
                  <a:lnTo>
                    <a:pt x="643" y="260"/>
                  </a:lnTo>
                  <a:lnTo>
                    <a:pt x="637" y="260"/>
                  </a:lnTo>
                  <a:lnTo>
                    <a:pt x="631" y="263"/>
                  </a:lnTo>
                  <a:lnTo>
                    <a:pt x="625" y="263"/>
                  </a:lnTo>
                  <a:lnTo>
                    <a:pt x="622" y="263"/>
                  </a:lnTo>
                  <a:lnTo>
                    <a:pt x="619" y="263"/>
                  </a:lnTo>
                  <a:lnTo>
                    <a:pt x="616" y="266"/>
                  </a:lnTo>
                  <a:lnTo>
                    <a:pt x="612" y="269"/>
                  </a:lnTo>
                  <a:lnTo>
                    <a:pt x="612" y="269"/>
                  </a:lnTo>
                  <a:lnTo>
                    <a:pt x="616" y="272"/>
                  </a:lnTo>
                  <a:lnTo>
                    <a:pt x="622" y="272"/>
                  </a:lnTo>
                  <a:lnTo>
                    <a:pt x="625" y="272"/>
                  </a:lnTo>
                  <a:lnTo>
                    <a:pt x="625" y="275"/>
                  </a:lnTo>
                  <a:lnTo>
                    <a:pt x="622" y="278"/>
                  </a:lnTo>
                  <a:lnTo>
                    <a:pt x="625" y="284"/>
                  </a:lnTo>
                  <a:lnTo>
                    <a:pt x="625" y="287"/>
                  </a:lnTo>
                  <a:lnTo>
                    <a:pt x="628" y="287"/>
                  </a:lnTo>
                  <a:lnTo>
                    <a:pt x="628" y="294"/>
                  </a:lnTo>
                  <a:lnTo>
                    <a:pt x="631" y="300"/>
                  </a:lnTo>
                  <a:lnTo>
                    <a:pt x="631" y="303"/>
                  </a:lnTo>
                  <a:lnTo>
                    <a:pt x="637" y="306"/>
                  </a:lnTo>
                  <a:lnTo>
                    <a:pt x="637" y="312"/>
                  </a:lnTo>
                  <a:lnTo>
                    <a:pt x="634" y="315"/>
                  </a:lnTo>
                  <a:lnTo>
                    <a:pt x="634" y="318"/>
                  </a:lnTo>
                  <a:lnTo>
                    <a:pt x="637" y="321"/>
                  </a:lnTo>
                  <a:lnTo>
                    <a:pt x="634" y="324"/>
                  </a:lnTo>
                  <a:lnTo>
                    <a:pt x="634" y="324"/>
                  </a:lnTo>
                  <a:lnTo>
                    <a:pt x="631" y="327"/>
                  </a:lnTo>
                  <a:lnTo>
                    <a:pt x="631" y="333"/>
                  </a:lnTo>
                  <a:lnTo>
                    <a:pt x="628" y="333"/>
                  </a:lnTo>
                  <a:lnTo>
                    <a:pt x="619" y="333"/>
                  </a:lnTo>
                  <a:lnTo>
                    <a:pt x="609" y="324"/>
                  </a:lnTo>
                  <a:lnTo>
                    <a:pt x="606" y="324"/>
                  </a:lnTo>
                  <a:lnTo>
                    <a:pt x="600" y="321"/>
                  </a:lnTo>
                  <a:lnTo>
                    <a:pt x="588" y="321"/>
                  </a:lnTo>
                  <a:lnTo>
                    <a:pt x="582" y="321"/>
                  </a:lnTo>
                  <a:lnTo>
                    <a:pt x="573" y="318"/>
                  </a:lnTo>
                  <a:lnTo>
                    <a:pt x="564" y="321"/>
                  </a:lnTo>
                  <a:lnTo>
                    <a:pt x="558" y="321"/>
                  </a:lnTo>
                  <a:lnTo>
                    <a:pt x="555" y="321"/>
                  </a:lnTo>
                  <a:lnTo>
                    <a:pt x="552" y="324"/>
                  </a:lnTo>
                  <a:lnTo>
                    <a:pt x="546" y="324"/>
                  </a:lnTo>
                  <a:lnTo>
                    <a:pt x="537" y="324"/>
                  </a:lnTo>
                  <a:lnTo>
                    <a:pt x="528" y="321"/>
                  </a:lnTo>
                  <a:lnTo>
                    <a:pt x="525" y="321"/>
                  </a:lnTo>
                  <a:lnTo>
                    <a:pt x="519" y="321"/>
                  </a:lnTo>
                  <a:lnTo>
                    <a:pt x="516" y="321"/>
                  </a:lnTo>
                  <a:lnTo>
                    <a:pt x="513" y="321"/>
                  </a:lnTo>
                  <a:lnTo>
                    <a:pt x="510" y="321"/>
                  </a:lnTo>
                  <a:lnTo>
                    <a:pt x="507" y="321"/>
                  </a:lnTo>
                  <a:lnTo>
                    <a:pt x="507" y="324"/>
                  </a:lnTo>
                  <a:lnTo>
                    <a:pt x="510" y="330"/>
                  </a:lnTo>
                  <a:lnTo>
                    <a:pt x="510" y="333"/>
                  </a:lnTo>
                  <a:lnTo>
                    <a:pt x="504" y="336"/>
                  </a:lnTo>
                  <a:lnTo>
                    <a:pt x="492" y="336"/>
                  </a:lnTo>
                  <a:lnTo>
                    <a:pt x="477" y="333"/>
                  </a:lnTo>
                  <a:lnTo>
                    <a:pt x="474" y="333"/>
                  </a:lnTo>
                  <a:lnTo>
                    <a:pt x="468" y="333"/>
                  </a:lnTo>
                  <a:lnTo>
                    <a:pt x="465" y="336"/>
                  </a:lnTo>
                  <a:lnTo>
                    <a:pt x="465" y="339"/>
                  </a:lnTo>
                  <a:lnTo>
                    <a:pt x="462" y="339"/>
                  </a:lnTo>
                  <a:lnTo>
                    <a:pt x="462" y="342"/>
                  </a:lnTo>
                  <a:lnTo>
                    <a:pt x="459" y="342"/>
                  </a:lnTo>
                  <a:lnTo>
                    <a:pt x="456" y="348"/>
                  </a:lnTo>
                  <a:lnTo>
                    <a:pt x="453" y="348"/>
                  </a:lnTo>
                  <a:lnTo>
                    <a:pt x="444" y="357"/>
                  </a:lnTo>
                  <a:lnTo>
                    <a:pt x="444" y="363"/>
                  </a:lnTo>
                  <a:lnTo>
                    <a:pt x="440" y="366"/>
                  </a:lnTo>
                  <a:lnTo>
                    <a:pt x="437" y="372"/>
                  </a:lnTo>
                  <a:lnTo>
                    <a:pt x="428" y="378"/>
                  </a:lnTo>
                  <a:lnTo>
                    <a:pt x="425" y="378"/>
                  </a:lnTo>
                  <a:lnTo>
                    <a:pt x="419" y="372"/>
                  </a:lnTo>
                  <a:lnTo>
                    <a:pt x="410" y="372"/>
                  </a:lnTo>
                  <a:lnTo>
                    <a:pt x="407" y="372"/>
                  </a:lnTo>
                  <a:lnTo>
                    <a:pt x="398" y="378"/>
                  </a:lnTo>
                  <a:lnTo>
                    <a:pt x="392" y="378"/>
                  </a:lnTo>
                  <a:lnTo>
                    <a:pt x="386" y="357"/>
                  </a:lnTo>
                  <a:lnTo>
                    <a:pt x="371" y="354"/>
                  </a:lnTo>
                  <a:lnTo>
                    <a:pt x="371" y="327"/>
                  </a:lnTo>
                  <a:lnTo>
                    <a:pt x="365" y="330"/>
                  </a:lnTo>
                  <a:lnTo>
                    <a:pt x="359" y="318"/>
                  </a:lnTo>
                  <a:lnTo>
                    <a:pt x="350" y="312"/>
                  </a:lnTo>
                  <a:lnTo>
                    <a:pt x="320" y="312"/>
                  </a:lnTo>
                  <a:lnTo>
                    <a:pt x="293" y="315"/>
                  </a:lnTo>
                  <a:lnTo>
                    <a:pt x="275" y="303"/>
                  </a:lnTo>
                  <a:lnTo>
                    <a:pt x="262" y="300"/>
                  </a:lnTo>
                  <a:lnTo>
                    <a:pt x="232" y="278"/>
                  </a:lnTo>
                  <a:lnTo>
                    <a:pt x="184" y="287"/>
                  </a:lnTo>
                  <a:lnTo>
                    <a:pt x="199" y="378"/>
                  </a:lnTo>
                  <a:lnTo>
                    <a:pt x="196" y="378"/>
                  </a:lnTo>
                  <a:lnTo>
                    <a:pt x="190" y="381"/>
                  </a:lnTo>
                  <a:lnTo>
                    <a:pt x="175" y="366"/>
                  </a:lnTo>
                  <a:lnTo>
                    <a:pt x="163" y="357"/>
                  </a:lnTo>
                  <a:lnTo>
                    <a:pt x="151" y="357"/>
                  </a:lnTo>
                  <a:lnTo>
                    <a:pt x="142" y="360"/>
                  </a:lnTo>
                  <a:lnTo>
                    <a:pt x="130" y="369"/>
                  </a:lnTo>
                  <a:lnTo>
                    <a:pt x="130" y="366"/>
                  </a:lnTo>
                  <a:lnTo>
                    <a:pt x="127" y="360"/>
                  </a:lnTo>
                  <a:lnTo>
                    <a:pt x="130" y="354"/>
                  </a:lnTo>
                  <a:lnTo>
                    <a:pt x="130" y="351"/>
                  </a:lnTo>
                  <a:lnTo>
                    <a:pt x="130" y="348"/>
                  </a:lnTo>
                  <a:lnTo>
                    <a:pt x="133" y="348"/>
                  </a:lnTo>
                  <a:lnTo>
                    <a:pt x="130" y="345"/>
                  </a:lnTo>
                  <a:lnTo>
                    <a:pt x="127" y="345"/>
                  </a:lnTo>
                  <a:lnTo>
                    <a:pt x="124" y="345"/>
                  </a:lnTo>
                  <a:lnTo>
                    <a:pt x="121" y="345"/>
                  </a:lnTo>
                  <a:lnTo>
                    <a:pt x="118" y="345"/>
                  </a:lnTo>
                  <a:lnTo>
                    <a:pt x="115" y="345"/>
                  </a:lnTo>
                  <a:lnTo>
                    <a:pt x="115" y="342"/>
                  </a:lnTo>
                  <a:lnTo>
                    <a:pt x="112" y="339"/>
                  </a:lnTo>
                  <a:lnTo>
                    <a:pt x="112" y="336"/>
                  </a:lnTo>
                  <a:lnTo>
                    <a:pt x="109" y="336"/>
                  </a:lnTo>
                  <a:lnTo>
                    <a:pt x="109" y="336"/>
                  </a:lnTo>
                  <a:lnTo>
                    <a:pt x="103" y="339"/>
                  </a:lnTo>
                  <a:lnTo>
                    <a:pt x="103" y="339"/>
                  </a:lnTo>
                  <a:lnTo>
                    <a:pt x="103" y="333"/>
                  </a:lnTo>
                  <a:lnTo>
                    <a:pt x="103" y="330"/>
                  </a:lnTo>
                  <a:lnTo>
                    <a:pt x="96" y="324"/>
                  </a:lnTo>
                  <a:lnTo>
                    <a:pt x="96" y="321"/>
                  </a:lnTo>
                  <a:lnTo>
                    <a:pt x="93" y="321"/>
                  </a:lnTo>
                  <a:lnTo>
                    <a:pt x="93" y="315"/>
                  </a:lnTo>
                  <a:lnTo>
                    <a:pt x="90" y="315"/>
                  </a:lnTo>
                  <a:lnTo>
                    <a:pt x="90" y="312"/>
                  </a:lnTo>
                  <a:lnTo>
                    <a:pt x="87" y="312"/>
                  </a:lnTo>
                  <a:lnTo>
                    <a:pt x="84" y="312"/>
                  </a:lnTo>
                  <a:lnTo>
                    <a:pt x="81" y="309"/>
                  </a:lnTo>
                  <a:lnTo>
                    <a:pt x="81" y="306"/>
                  </a:lnTo>
                  <a:lnTo>
                    <a:pt x="81" y="303"/>
                  </a:lnTo>
                  <a:lnTo>
                    <a:pt x="84" y="306"/>
                  </a:lnTo>
                  <a:lnTo>
                    <a:pt x="90" y="303"/>
                  </a:lnTo>
                  <a:lnTo>
                    <a:pt x="90" y="306"/>
                  </a:lnTo>
                  <a:lnTo>
                    <a:pt x="93" y="306"/>
                  </a:lnTo>
                  <a:lnTo>
                    <a:pt x="96" y="306"/>
                  </a:lnTo>
                  <a:lnTo>
                    <a:pt x="96" y="303"/>
                  </a:lnTo>
                  <a:lnTo>
                    <a:pt x="99" y="303"/>
                  </a:lnTo>
                  <a:lnTo>
                    <a:pt x="103" y="306"/>
                  </a:lnTo>
                  <a:lnTo>
                    <a:pt x="103" y="303"/>
                  </a:lnTo>
                  <a:lnTo>
                    <a:pt x="103" y="303"/>
                  </a:lnTo>
                  <a:lnTo>
                    <a:pt x="99" y="303"/>
                  </a:lnTo>
                  <a:lnTo>
                    <a:pt x="96" y="300"/>
                  </a:lnTo>
                  <a:lnTo>
                    <a:pt x="96" y="300"/>
                  </a:lnTo>
                  <a:lnTo>
                    <a:pt x="93" y="294"/>
                  </a:lnTo>
                  <a:lnTo>
                    <a:pt x="93" y="291"/>
                  </a:lnTo>
                  <a:lnTo>
                    <a:pt x="96" y="291"/>
                  </a:lnTo>
                  <a:lnTo>
                    <a:pt x="96" y="287"/>
                  </a:lnTo>
                  <a:lnTo>
                    <a:pt x="96" y="287"/>
                  </a:lnTo>
                  <a:lnTo>
                    <a:pt x="96" y="284"/>
                  </a:lnTo>
                  <a:lnTo>
                    <a:pt x="103" y="281"/>
                  </a:lnTo>
                  <a:lnTo>
                    <a:pt x="106" y="281"/>
                  </a:lnTo>
                  <a:lnTo>
                    <a:pt x="109" y="281"/>
                  </a:lnTo>
                  <a:lnTo>
                    <a:pt x="112" y="281"/>
                  </a:lnTo>
                  <a:lnTo>
                    <a:pt x="115" y="281"/>
                  </a:lnTo>
                  <a:lnTo>
                    <a:pt x="118" y="281"/>
                  </a:lnTo>
                  <a:lnTo>
                    <a:pt x="118" y="281"/>
                  </a:lnTo>
                  <a:lnTo>
                    <a:pt x="121" y="281"/>
                  </a:lnTo>
                  <a:lnTo>
                    <a:pt x="124" y="284"/>
                  </a:lnTo>
                  <a:lnTo>
                    <a:pt x="127" y="284"/>
                  </a:lnTo>
                  <a:lnTo>
                    <a:pt x="130" y="284"/>
                  </a:lnTo>
                  <a:lnTo>
                    <a:pt x="130" y="281"/>
                  </a:lnTo>
                  <a:lnTo>
                    <a:pt x="130" y="281"/>
                  </a:lnTo>
                  <a:lnTo>
                    <a:pt x="124" y="278"/>
                  </a:lnTo>
                  <a:lnTo>
                    <a:pt x="124" y="275"/>
                  </a:lnTo>
                  <a:lnTo>
                    <a:pt x="124" y="269"/>
                  </a:lnTo>
                  <a:lnTo>
                    <a:pt x="127" y="269"/>
                  </a:lnTo>
                  <a:lnTo>
                    <a:pt x="127" y="266"/>
                  </a:lnTo>
                  <a:lnTo>
                    <a:pt x="127" y="266"/>
                  </a:lnTo>
                  <a:lnTo>
                    <a:pt x="124" y="263"/>
                  </a:lnTo>
                  <a:lnTo>
                    <a:pt x="124" y="263"/>
                  </a:lnTo>
                  <a:lnTo>
                    <a:pt x="127" y="260"/>
                  </a:lnTo>
                  <a:lnTo>
                    <a:pt x="127" y="257"/>
                  </a:lnTo>
                  <a:lnTo>
                    <a:pt x="124" y="254"/>
                  </a:lnTo>
                  <a:lnTo>
                    <a:pt x="124" y="251"/>
                  </a:lnTo>
                  <a:lnTo>
                    <a:pt x="124" y="248"/>
                  </a:lnTo>
                  <a:lnTo>
                    <a:pt x="124" y="248"/>
                  </a:lnTo>
                  <a:lnTo>
                    <a:pt x="121" y="248"/>
                  </a:lnTo>
                  <a:lnTo>
                    <a:pt x="121" y="245"/>
                  </a:lnTo>
                  <a:lnTo>
                    <a:pt x="121" y="242"/>
                  </a:lnTo>
                  <a:lnTo>
                    <a:pt x="112" y="242"/>
                  </a:lnTo>
                  <a:lnTo>
                    <a:pt x="112" y="242"/>
                  </a:lnTo>
                  <a:lnTo>
                    <a:pt x="109" y="242"/>
                  </a:lnTo>
                  <a:lnTo>
                    <a:pt x="109" y="245"/>
                  </a:lnTo>
                  <a:lnTo>
                    <a:pt x="106" y="245"/>
                  </a:lnTo>
                  <a:lnTo>
                    <a:pt x="106" y="248"/>
                  </a:lnTo>
                  <a:lnTo>
                    <a:pt x="103" y="248"/>
                  </a:lnTo>
                  <a:lnTo>
                    <a:pt x="99" y="248"/>
                  </a:lnTo>
                  <a:lnTo>
                    <a:pt x="99" y="245"/>
                  </a:lnTo>
                  <a:lnTo>
                    <a:pt x="99" y="245"/>
                  </a:lnTo>
                  <a:lnTo>
                    <a:pt x="96" y="248"/>
                  </a:lnTo>
                  <a:lnTo>
                    <a:pt x="96" y="245"/>
                  </a:lnTo>
                  <a:lnTo>
                    <a:pt x="96" y="242"/>
                  </a:lnTo>
                  <a:lnTo>
                    <a:pt x="93" y="242"/>
                  </a:lnTo>
                  <a:lnTo>
                    <a:pt x="93" y="242"/>
                  </a:lnTo>
                  <a:lnTo>
                    <a:pt x="90" y="242"/>
                  </a:lnTo>
                  <a:lnTo>
                    <a:pt x="87" y="242"/>
                  </a:lnTo>
                  <a:lnTo>
                    <a:pt x="84" y="242"/>
                  </a:lnTo>
                  <a:lnTo>
                    <a:pt x="81" y="242"/>
                  </a:lnTo>
                  <a:lnTo>
                    <a:pt x="81" y="245"/>
                  </a:lnTo>
                  <a:lnTo>
                    <a:pt x="78" y="248"/>
                  </a:lnTo>
                  <a:lnTo>
                    <a:pt x="78" y="245"/>
                  </a:lnTo>
                  <a:lnTo>
                    <a:pt x="75" y="245"/>
                  </a:lnTo>
                  <a:lnTo>
                    <a:pt x="75" y="248"/>
                  </a:lnTo>
                  <a:lnTo>
                    <a:pt x="72" y="248"/>
                  </a:lnTo>
                  <a:lnTo>
                    <a:pt x="69" y="251"/>
                  </a:lnTo>
                  <a:lnTo>
                    <a:pt x="66" y="254"/>
                  </a:lnTo>
                  <a:lnTo>
                    <a:pt x="66" y="254"/>
                  </a:lnTo>
                  <a:lnTo>
                    <a:pt x="66" y="254"/>
                  </a:lnTo>
                  <a:lnTo>
                    <a:pt x="63" y="257"/>
                  </a:lnTo>
                  <a:lnTo>
                    <a:pt x="63" y="254"/>
                  </a:lnTo>
                  <a:lnTo>
                    <a:pt x="60" y="254"/>
                  </a:lnTo>
                  <a:lnTo>
                    <a:pt x="60" y="257"/>
                  </a:lnTo>
                  <a:lnTo>
                    <a:pt x="57" y="257"/>
                  </a:lnTo>
                  <a:lnTo>
                    <a:pt x="54" y="254"/>
                  </a:lnTo>
                  <a:lnTo>
                    <a:pt x="54" y="25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4" name="Freeform 58"/>
            <p:cNvSpPr>
              <a:spLocks/>
            </p:cNvSpPr>
            <p:nvPr/>
          </p:nvSpPr>
          <p:spPr bwMode="auto">
            <a:xfrm>
              <a:off x="7108826" y="3327401"/>
              <a:ext cx="484188" cy="303213"/>
            </a:xfrm>
            <a:custGeom>
              <a:avLst/>
              <a:gdLst>
                <a:gd name="T0" fmla="*/ 241 w 305"/>
                <a:gd name="T1" fmla="*/ 179 h 191"/>
                <a:gd name="T2" fmla="*/ 247 w 305"/>
                <a:gd name="T3" fmla="*/ 167 h 191"/>
                <a:gd name="T4" fmla="*/ 244 w 305"/>
                <a:gd name="T5" fmla="*/ 161 h 191"/>
                <a:gd name="T6" fmla="*/ 244 w 305"/>
                <a:gd name="T7" fmla="*/ 152 h 191"/>
                <a:gd name="T8" fmla="*/ 238 w 305"/>
                <a:gd name="T9" fmla="*/ 145 h 191"/>
                <a:gd name="T10" fmla="*/ 229 w 305"/>
                <a:gd name="T11" fmla="*/ 142 h 191"/>
                <a:gd name="T12" fmla="*/ 232 w 305"/>
                <a:gd name="T13" fmla="*/ 133 h 191"/>
                <a:gd name="T14" fmla="*/ 244 w 305"/>
                <a:gd name="T15" fmla="*/ 133 h 191"/>
                <a:gd name="T16" fmla="*/ 253 w 305"/>
                <a:gd name="T17" fmla="*/ 124 h 191"/>
                <a:gd name="T18" fmla="*/ 250 w 305"/>
                <a:gd name="T19" fmla="*/ 121 h 191"/>
                <a:gd name="T20" fmla="*/ 266 w 305"/>
                <a:gd name="T21" fmla="*/ 115 h 191"/>
                <a:gd name="T22" fmla="*/ 260 w 305"/>
                <a:gd name="T23" fmla="*/ 109 h 191"/>
                <a:gd name="T24" fmla="*/ 263 w 305"/>
                <a:gd name="T25" fmla="*/ 103 h 191"/>
                <a:gd name="T26" fmla="*/ 272 w 305"/>
                <a:gd name="T27" fmla="*/ 100 h 191"/>
                <a:gd name="T28" fmla="*/ 284 w 305"/>
                <a:gd name="T29" fmla="*/ 97 h 191"/>
                <a:gd name="T30" fmla="*/ 293 w 305"/>
                <a:gd name="T31" fmla="*/ 100 h 191"/>
                <a:gd name="T32" fmla="*/ 305 w 305"/>
                <a:gd name="T33" fmla="*/ 94 h 191"/>
                <a:gd name="T34" fmla="*/ 296 w 305"/>
                <a:gd name="T35" fmla="*/ 82 h 191"/>
                <a:gd name="T36" fmla="*/ 293 w 305"/>
                <a:gd name="T37" fmla="*/ 88 h 191"/>
                <a:gd name="T38" fmla="*/ 287 w 305"/>
                <a:gd name="T39" fmla="*/ 91 h 191"/>
                <a:gd name="T40" fmla="*/ 275 w 305"/>
                <a:gd name="T41" fmla="*/ 85 h 191"/>
                <a:gd name="T42" fmla="*/ 272 w 305"/>
                <a:gd name="T43" fmla="*/ 76 h 191"/>
                <a:gd name="T44" fmla="*/ 278 w 305"/>
                <a:gd name="T45" fmla="*/ 64 h 191"/>
                <a:gd name="T46" fmla="*/ 272 w 305"/>
                <a:gd name="T47" fmla="*/ 70 h 191"/>
                <a:gd name="T48" fmla="*/ 260 w 305"/>
                <a:gd name="T49" fmla="*/ 79 h 191"/>
                <a:gd name="T50" fmla="*/ 256 w 305"/>
                <a:gd name="T51" fmla="*/ 88 h 191"/>
                <a:gd name="T52" fmla="*/ 244 w 305"/>
                <a:gd name="T53" fmla="*/ 100 h 191"/>
                <a:gd name="T54" fmla="*/ 235 w 305"/>
                <a:gd name="T55" fmla="*/ 94 h 191"/>
                <a:gd name="T56" fmla="*/ 223 w 305"/>
                <a:gd name="T57" fmla="*/ 94 h 191"/>
                <a:gd name="T58" fmla="*/ 208 w 305"/>
                <a:gd name="T59" fmla="*/ 100 h 191"/>
                <a:gd name="T60" fmla="*/ 187 w 305"/>
                <a:gd name="T61" fmla="*/ 76 h 191"/>
                <a:gd name="T62" fmla="*/ 181 w 305"/>
                <a:gd name="T63" fmla="*/ 52 h 191"/>
                <a:gd name="T64" fmla="*/ 166 w 305"/>
                <a:gd name="T65" fmla="*/ 34 h 191"/>
                <a:gd name="T66" fmla="*/ 109 w 305"/>
                <a:gd name="T67" fmla="*/ 37 h 191"/>
                <a:gd name="T68" fmla="*/ 78 w 305"/>
                <a:gd name="T69" fmla="*/ 22 h 191"/>
                <a:gd name="T70" fmla="*/ 0 w 305"/>
                <a:gd name="T71" fmla="*/ 9 h 191"/>
                <a:gd name="T72" fmla="*/ 24 w 305"/>
                <a:gd name="T73" fmla="*/ 100 h 191"/>
                <a:gd name="T74" fmla="*/ 33 w 305"/>
                <a:gd name="T75" fmla="*/ 97 h 191"/>
                <a:gd name="T76" fmla="*/ 30 w 305"/>
                <a:gd name="T77" fmla="*/ 85 h 191"/>
                <a:gd name="T78" fmla="*/ 39 w 305"/>
                <a:gd name="T79" fmla="*/ 76 h 191"/>
                <a:gd name="T80" fmla="*/ 45 w 305"/>
                <a:gd name="T81" fmla="*/ 70 h 191"/>
                <a:gd name="T82" fmla="*/ 54 w 305"/>
                <a:gd name="T83" fmla="*/ 70 h 191"/>
                <a:gd name="T84" fmla="*/ 57 w 305"/>
                <a:gd name="T85" fmla="*/ 67 h 191"/>
                <a:gd name="T86" fmla="*/ 81 w 305"/>
                <a:gd name="T87" fmla="*/ 79 h 191"/>
                <a:gd name="T88" fmla="*/ 97 w 305"/>
                <a:gd name="T89" fmla="*/ 91 h 191"/>
                <a:gd name="T90" fmla="*/ 112 w 305"/>
                <a:gd name="T91" fmla="*/ 97 h 191"/>
                <a:gd name="T92" fmla="*/ 124 w 305"/>
                <a:gd name="T93" fmla="*/ 103 h 191"/>
                <a:gd name="T94" fmla="*/ 130 w 305"/>
                <a:gd name="T95" fmla="*/ 115 h 191"/>
                <a:gd name="T96" fmla="*/ 136 w 305"/>
                <a:gd name="T97" fmla="*/ 130 h 191"/>
                <a:gd name="T98" fmla="*/ 157 w 305"/>
                <a:gd name="T99" fmla="*/ 139 h 191"/>
                <a:gd name="T100" fmla="*/ 184 w 305"/>
                <a:gd name="T101" fmla="*/ 155 h 191"/>
                <a:gd name="T102" fmla="*/ 205 w 305"/>
                <a:gd name="T103" fmla="*/ 167 h 191"/>
                <a:gd name="T104" fmla="*/ 211 w 305"/>
                <a:gd name="T105" fmla="*/ 170 h 191"/>
                <a:gd name="T106" fmla="*/ 217 w 305"/>
                <a:gd name="T107" fmla="*/ 179 h 191"/>
                <a:gd name="T108" fmla="*/ 223 w 305"/>
                <a:gd name="T109" fmla="*/ 185 h 191"/>
                <a:gd name="T110" fmla="*/ 229 w 305"/>
                <a:gd name="T111" fmla="*/ 191 h 191"/>
                <a:gd name="T112" fmla="*/ 235 w 305"/>
                <a:gd name="T113" fmla="*/ 188 h 191"/>
                <a:gd name="T114" fmla="*/ 241 w 305"/>
                <a:gd name="T115"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191">
                  <a:moveTo>
                    <a:pt x="241" y="191"/>
                  </a:moveTo>
                  <a:lnTo>
                    <a:pt x="241" y="179"/>
                  </a:lnTo>
                  <a:lnTo>
                    <a:pt x="247" y="170"/>
                  </a:lnTo>
                  <a:lnTo>
                    <a:pt x="247" y="167"/>
                  </a:lnTo>
                  <a:lnTo>
                    <a:pt x="247" y="161"/>
                  </a:lnTo>
                  <a:lnTo>
                    <a:pt x="244" y="161"/>
                  </a:lnTo>
                  <a:lnTo>
                    <a:pt x="241" y="155"/>
                  </a:lnTo>
                  <a:lnTo>
                    <a:pt x="244" y="152"/>
                  </a:lnTo>
                  <a:lnTo>
                    <a:pt x="241" y="145"/>
                  </a:lnTo>
                  <a:lnTo>
                    <a:pt x="238" y="145"/>
                  </a:lnTo>
                  <a:lnTo>
                    <a:pt x="235" y="148"/>
                  </a:lnTo>
                  <a:lnTo>
                    <a:pt x="229" y="142"/>
                  </a:lnTo>
                  <a:lnTo>
                    <a:pt x="229" y="136"/>
                  </a:lnTo>
                  <a:lnTo>
                    <a:pt x="232" y="133"/>
                  </a:lnTo>
                  <a:lnTo>
                    <a:pt x="241" y="133"/>
                  </a:lnTo>
                  <a:lnTo>
                    <a:pt x="244" y="133"/>
                  </a:lnTo>
                  <a:lnTo>
                    <a:pt x="244" y="127"/>
                  </a:lnTo>
                  <a:lnTo>
                    <a:pt x="253" y="124"/>
                  </a:lnTo>
                  <a:lnTo>
                    <a:pt x="250" y="121"/>
                  </a:lnTo>
                  <a:lnTo>
                    <a:pt x="250" y="121"/>
                  </a:lnTo>
                  <a:lnTo>
                    <a:pt x="256" y="118"/>
                  </a:lnTo>
                  <a:lnTo>
                    <a:pt x="266" y="115"/>
                  </a:lnTo>
                  <a:lnTo>
                    <a:pt x="266" y="112"/>
                  </a:lnTo>
                  <a:lnTo>
                    <a:pt x="260" y="109"/>
                  </a:lnTo>
                  <a:lnTo>
                    <a:pt x="260" y="106"/>
                  </a:lnTo>
                  <a:lnTo>
                    <a:pt x="263" y="103"/>
                  </a:lnTo>
                  <a:lnTo>
                    <a:pt x="269" y="100"/>
                  </a:lnTo>
                  <a:lnTo>
                    <a:pt x="272" y="100"/>
                  </a:lnTo>
                  <a:lnTo>
                    <a:pt x="278" y="94"/>
                  </a:lnTo>
                  <a:lnTo>
                    <a:pt x="284" y="97"/>
                  </a:lnTo>
                  <a:lnTo>
                    <a:pt x="284" y="100"/>
                  </a:lnTo>
                  <a:lnTo>
                    <a:pt x="293" y="100"/>
                  </a:lnTo>
                  <a:lnTo>
                    <a:pt x="299" y="100"/>
                  </a:lnTo>
                  <a:lnTo>
                    <a:pt x="305" y="94"/>
                  </a:lnTo>
                  <a:lnTo>
                    <a:pt x="305" y="91"/>
                  </a:lnTo>
                  <a:lnTo>
                    <a:pt x="296" y="82"/>
                  </a:lnTo>
                  <a:lnTo>
                    <a:pt x="293" y="82"/>
                  </a:lnTo>
                  <a:lnTo>
                    <a:pt x="293" y="88"/>
                  </a:lnTo>
                  <a:lnTo>
                    <a:pt x="290" y="91"/>
                  </a:lnTo>
                  <a:lnTo>
                    <a:pt x="287" y="91"/>
                  </a:lnTo>
                  <a:lnTo>
                    <a:pt x="281" y="88"/>
                  </a:lnTo>
                  <a:lnTo>
                    <a:pt x="275" y="85"/>
                  </a:lnTo>
                  <a:lnTo>
                    <a:pt x="269" y="82"/>
                  </a:lnTo>
                  <a:lnTo>
                    <a:pt x="272" y="76"/>
                  </a:lnTo>
                  <a:lnTo>
                    <a:pt x="278" y="67"/>
                  </a:lnTo>
                  <a:lnTo>
                    <a:pt x="278" y="64"/>
                  </a:lnTo>
                  <a:lnTo>
                    <a:pt x="275" y="64"/>
                  </a:lnTo>
                  <a:lnTo>
                    <a:pt x="272" y="70"/>
                  </a:lnTo>
                  <a:lnTo>
                    <a:pt x="269" y="70"/>
                  </a:lnTo>
                  <a:lnTo>
                    <a:pt x="260" y="79"/>
                  </a:lnTo>
                  <a:lnTo>
                    <a:pt x="260" y="85"/>
                  </a:lnTo>
                  <a:lnTo>
                    <a:pt x="256" y="88"/>
                  </a:lnTo>
                  <a:lnTo>
                    <a:pt x="253" y="94"/>
                  </a:lnTo>
                  <a:lnTo>
                    <a:pt x="244" y="100"/>
                  </a:lnTo>
                  <a:lnTo>
                    <a:pt x="241" y="100"/>
                  </a:lnTo>
                  <a:lnTo>
                    <a:pt x="235" y="94"/>
                  </a:lnTo>
                  <a:lnTo>
                    <a:pt x="226" y="94"/>
                  </a:lnTo>
                  <a:lnTo>
                    <a:pt x="223" y="94"/>
                  </a:lnTo>
                  <a:lnTo>
                    <a:pt x="214" y="100"/>
                  </a:lnTo>
                  <a:lnTo>
                    <a:pt x="208" y="100"/>
                  </a:lnTo>
                  <a:lnTo>
                    <a:pt x="202" y="79"/>
                  </a:lnTo>
                  <a:lnTo>
                    <a:pt x="187" y="76"/>
                  </a:lnTo>
                  <a:lnTo>
                    <a:pt x="187" y="49"/>
                  </a:lnTo>
                  <a:lnTo>
                    <a:pt x="181" y="52"/>
                  </a:lnTo>
                  <a:lnTo>
                    <a:pt x="175" y="40"/>
                  </a:lnTo>
                  <a:lnTo>
                    <a:pt x="166" y="34"/>
                  </a:lnTo>
                  <a:lnTo>
                    <a:pt x="136" y="34"/>
                  </a:lnTo>
                  <a:lnTo>
                    <a:pt x="109" y="37"/>
                  </a:lnTo>
                  <a:lnTo>
                    <a:pt x="91" y="25"/>
                  </a:lnTo>
                  <a:lnTo>
                    <a:pt x="78" y="22"/>
                  </a:lnTo>
                  <a:lnTo>
                    <a:pt x="48" y="0"/>
                  </a:lnTo>
                  <a:lnTo>
                    <a:pt x="0" y="9"/>
                  </a:lnTo>
                  <a:lnTo>
                    <a:pt x="15" y="100"/>
                  </a:lnTo>
                  <a:lnTo>
                    <a:pt x="24" y="100"/>
                  </a:lnTo>
                  <a:lnTo>
                    <a:pt x="30" y="100"/>
                  </a:lnTo>
                  <a:lnTo>
                    <a:pt x="33" y="97"/>
                  </a:lnTo>
                  <a:lnTo>
                    <a:pt x="30" y="94"/>
                  </a:lnTo>
                  <a:lnTo>
                    <a:pt x="30" y="85"/>
                  </a:lnTo>
                  <a:lnTo>
                    <a:pt x="33" y="79"/>
                  </a:lnTo>
                  <a:lnTo>
                    <a:pt x="39" y="76"/>
                  </a:lnTo>
                  <a:lnTo>
                    <a:pt x="42" y="73"/>
                  </a:lnTo>
                  <a:lnTo>
                    <a:pt x="45" y="70"/>
                  </a:lnTo>
                  <a:lnTo>
                    <a:pt x="51" y="73"/>
                  </a:lnTo>
                  <a:lnTo>
                    <a:pt x="54" y="70"/>
                  </a:lnTo>
                  <a:lnTo>
                    <a:pt x="48" y="67"/>
                  </a:lnTo>
                  <a:lnTo>
                    <a:pt x="57" y="67"/>
                  </a:lnTo>
                  <a:lnTo>
                    <a:pt x="72" y="73"/>
                  </a:lnTo>
                  <a:lnTo>
                    <a:pt x="81" y="79"/>
                  </a:lnTo>
                  <a:lnTo>
                    <a:pt x="84" y="85"/>
                  </a:lnTo>
                  <a:lnTo>
                    <a:pt x="97" y="91"/>
                  </a:lnTo>
                  <a:lnTo>
                    <a:pt x="109" y="97"/>
                  </a:lnTo>
                  <a:lnTo>
                    <a:pt x="112" y="97"/>
                  </a:lnTo>
                  <a:lnTo>
                    <a:pt x="115" y="97"/>
                  </a:lnTo>
                  <a:lnTo>
                    <a:pt x="124" y="103"/>
                  </a:lnTo>
                  <a:lnTo>
                    <a:pt x="127" y="115"/>
                  </a:lnTo>
                  <a:lnTo>
                    <a:pt x="130" y="115"/>
                  </a:lnTo>
                  <a:lnTo>
                    <a:pt x="133" y="121"/>
                  </a:lnTo>
                  <a:lnTo>
                    <a:pt x="136" y="130"/>
                  </a:lnTo>
                  <a:lnTo>
                    <a:pt x="142" y="133"/>
                  </a:lnTo>
                  <a:lnTo>
                    <a:pt x="157" y="139"/>
                  </a:lnTo>
                  <a:lnTo>
                    <a:pt x="169" y="148"/>
                  </a:lnTo>
                  <a:lnTo>
                    <a:pt x="184" y="155"/>
                  </a:lnTo>
                  <a:lnTo>
                    <a:pt x="196" y="164"/>
                  </a:lnTo>
                  <a:lnTo>
                    <a:pt x="205" y="167"/>
                  </a:lnTo>
                  <a:lnTo>
                    <a:pt x="208" y="170"/>
                  </a:lnTo>
                  <a:lnTo>
                    <a:pt x="211" y="170"/>
                  </a:lnTo>
                  <a:lnTo>
                    <a:pt x="217" y="173"/>
                  </a:lnTo>
                  <a:lnTo>
                    <a:pt x="217" y="179"/>
                  </a:lnTo>
                  <a:lnTo>
                    <a:pt x="217" y="188"/>
                  </a:lnTo>
                  <a:lnTo>
                    <a:pt x="223" y="185"/>
                  </a:lnTo>
                  <a:lnTo>
                    <a:pt x="229" y="188"/>
                  </a:lnTo>
                  <a:lnTo>
                    <a:pt x="229" y="191"/>
                  </a:lnTo>
                  <a:lnTo>
                    <a:pt x="232" y="191"/>
                  </a:lnTo>
                  <a:lnTo>
                    <a:pt x="235" y="188"/>
                  </a:lnTo>
                  <a:lnTo>
                    <a:pt x="238" y="188"/>
                  </a:lnTo>
                  <a:lnTo>
                    <a:pt x="241" y="19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5" name="Freeform 59"/>
            <p:cNvSpPr>
              <a:spLocks/>
            </p:cNvSpPr>
            <p:nvPr/>
          </p:nvSpPr>
          <p:spPr bwMode="auto">
            <a:xfrm>
              <a:off x="7023101" y="3433763"/>
              <a:ext cx="430213" cy="273050"/>
            </a:xfrm>
            <a:custGeom>
              <a:avLst/>
              <a:gdLst>
                <a:gd name="T0" fmla="*/ 271 w 271"/>
                <a:gd name="T1" fmla="*/ 106 h 172"/>
                <a:gd name="T2" fmla="*/ 259 w 271"/>
                <a:gd name="T3" fmla="*/ 100 h 172"/>
                <a:gd name="T4" fmla="*/ 223 w 271"/>
                <a:gd name="T5" fmla="*/ 81 h 172"/>
                <a:gd name="T6" fmla="*/ 190 w 271"/>
                <a:gd name="T7" fmla="*/ 63 h 172"/>
                <a:gd name="T8" fmla="*/ 181 w 271"/>
                <a:gd name="T9" fmla="*/ 48 h 172"/>
                <a:gd name="T10" fmla="*/ 166 w 271"/>
                <a:gd name="T11" fmla="*/ 30 h 172"/>
                <a:gd name="T12" fmla="*/ 138 w 271"/>
                <a:gd name="T13" fmla="*/ 18 h 172"/>
                <a:gd name="T14" fmla="*/ 111 w 271"/>
                <a:gd name="T15" fmla="*/ 0 h 172"/>
                <a:gd name="T16" fmla="*/ 105 w 271"/>
                <a:gd name="T17" fmla="*/ 6 h 172"/>
                <a:gd name="T18" fmla="*/ 93 w 271"/>
                <a:gd name="T19" fmla="*/ 9 h 172"/>
                <a:gd name="T20" fmla="*/ 84 w 271"/>
                <a:gd name="T21" fmla="*/ 27 h 172"/>
                <a:gd name="T22" fmla="*/ 78 w 271"/>
                <a:gd name="T23" fmla="*/ 33 h 172"/>
                <a:gd name="T24" fmla="*/ 45 w 271"/>
                <a:gd name="T25" fmla="*/ 21 h 172"/>
                <a:gd name="T26" fmla="*/ 12 w 271"/>
                <a:gd name="T27" fmla="*/ 15 h 172"/>
                <a:gd name="T28" fmla="*/ 3 w 271"/>
                <a:gd name="T29" fmla="*/ 30 h 172"/>
                <a:gd name="T30" fmla="*/ 9 w 271"/>
                <a:gd name="T31" fmla="*/ 39 h 172"/>
                <a:gd name="T32" fmla="*/ 9 w 271"/>
                <a:gd name="T33" fmla="*/ 54 h 172"/>
                <a:gd name="T34" fmla="*/ 12 w 271"/>
                <a:gd name="T35" fmla="*/ 69 h 172"/>
                <a:gd name="T36" fmla="*/ 18 w 271"/>
                <a:gd name="T37" fmla="*/ 69 h 172"/>
                <a:gd name="T38" fmla="*/ 27 w 271"/>
                <a:gd name="T39" fmla="*/ 69 h 172"/>
                <a:gd name="T40" fmla="*/ 27 w 271"/>
                <a:gd name="T41" fmla="*/ 78 h 172"/>
                <a:gd name="T42" fmla="*/ 33 w 271"/>
                <a:gd name="T43" fmla="*/ 81 h 172"/>
                <a:gd name="T44" fmla="*/ 24 w 271"/>
                <a:gd name="T45" fmla="*/ 78 h 172"/>
                <a:gd name="T46" fmla="*/ 24 w 271"/>
                <a:gd name="T47" fmla="*/ 91 h 172"/>
                <a:gd name="T48" fmla="*/ 27 w 271"/>
                <a:gd name="T49" fmla="*/ 85 h 172"/>
                <a:gd name="T50" fmla="*/ 36 w 271"/>
                <a:gd name="T51" fmla="*/ 91 h 172"/>
                <a:gd name="T52" fmla="*/ 39 w 271"/>
                <a:gd name="T53" fmla="*/ 106 h 172"/>
                <a:gd name="T54" fmla="*/ 45 w 271"/>
                <a:gd name="T55" fmla="*/ 130 h 172"/>
                <a:gd name="T56" fmla="*/ 57 w 271"/>
                <a:gd name="T57" fmla="*/ 121 h 172"/>
                <a:gd name="T58" fmla="*/ 72 w 271"/>
                <a:gd name="T59" fmla="*/ 112 h 172"/>
                <a:gd name="T60" fmla="*/ 87 w 271"/>
                <a:gd name="T61" fmla="*/ 109 h 172"/>
                <a:gd name="T62" fmla="*/ 99 w 271"/>
                <a:gd name="T63" fmla="*/ 109 h 172"/>
                <a:gd name="T64" fmla="*/ 123 w 271"/>
                <a:gd name="T65" fmla="*/ 121 h 172"/>
                <a:gd name="T66" fmla="*/ 138 w 271"/>
                <a:gd name="T67" fmla="*/ 124 h 172"/>
                <a:gd name="T68" fmla="*/ 145 w 271"/>
                <a:gd name="T69" fmla="*/ 130 h 172"/>
                <a:gd name="T70" fmla="*/ 163 w 271"/>
                <a:gd name="T71" fmla="*/ 142 h 172"/>
                <a:gd name="T72" fmla="*/ 178 w 271"/>
                <a:gd name="T73" fmla="*/ 151 h 172"/>
                <a:gd name="T74" fmla="*/ 181 w 271"/>
                <a:gd name="T75" fmla="*/ 160 h 172"/>
                <a:gd name="T76" fmla="*/ 187 w 271"/>
                <a:gd name="T77" fmla="*/ 163 h 172"/>
                <a:gd name="T78" fmla="*/ 196 w 271"/>
                <a:gd name="T79" fmla="*/ 163 h 172"/>
                <a:gd name="T80" fmla="*/ 205 w 271"/>
                <a:gd name="T81" fmla="*/ 169 h 172"/>
                <a:gd name="T82" fmla="*/ 214 w 271"/>
                <a:gd name="T83" fmla="*/ 169 h 172"/>
                <a:gd name="T84" fmla="*/ 220 w 271"/>
                <a:gd name="T85" fmla="*/ 160 h 172"/>
                <a:gd name="T86" fmla="*/ 232 w 271"/>
                <a:gd name="T87" fmla="*/ 154 h 172"/>
                <a:gd name="T88" fmla="*/ 238 w 271"/>
                <a:gd name="T89" fmla="*/ 148 h 172"/>
                <a:gd name="T90" fmla="*/ 244 w 271"/>
                <a:gd name="T91" fmla="*/ 133 h 172"/>
                <a:gd name="T92" fmla="*/ 241 w 271"/>
                <a:gd name="T93" fmla="*/ 127 h 172"/>
                <a:gd name="T94" fmla="*/ 250 w 271"/>
                <a:gd name="T95" fmla="*/ 124 h 172"/>
                <a:gd name="T96" fmla="*/ 262 w 271"/>
                <a:gd name="T97" fmla="*/ 118 h 172"/>
                <a:gd name="T98" fmla="*/ 271 w 271"/>
                <a:gd name="T99" fmla="*/ 12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172">
                  <a:moveTo>
                    <a:pt x="271" y="121"/>
                  </a:moveTo>
                  <a:lnTo>
                    <a:pt x="271" y="112"/>
                  </a:lnTo>
                  <a:lnTo>
                    <a:pt x="271" y="106"/>
                  </a:lnTo>
                  <a:lnTo>
                    <a:pt x="265" y="103"/>
                  </a:lnTo>
                  <a:lnTo>
                    <a:pt x="262" y="103"/>
                  </a:lnTo>
                  <a:lnTo>
                    <a:pt x="259" y="100"/>
                  </a:lnTo>
                  <a:lnTo>
                    <a:pt x="250" y="97"/>
                  </a:lnTo>
                  <a:lnTo>
                    <a:pt x="238" y="88"/>
                  </a:lnTo>
                  <a:lnTo>
                    <a:pt x="223" y="81"/>
                  </a:lnTo>
                  <a:lnTo>
                    <a:pt x="211" y="72"/>
                  </a:lnTo>
                  <a:lnTo>
                    <a:pt x="196" y="66"/>
                  </a:lnTo>
                  <a:lnTo>
                    <a:pt x="190" y="63"/>
                  </a:lnTo>
                  <a:lnTo>
                    <a:pt x="187" y="54"/>
                  </a:lnTo>
                  <a:lnTo>
                    <a:pt x="184" y="48"/>
                  </a:lnTo>
                  <a:lnTo>
                    <a:pt x="181" y="48"/>
                  </a:lnTo>
                  <a:lnTo>
                    <a:pt x="178" y="36"/>
                  </a:lnTo>
                  <a:lnTo>
                    <a:pt x="169" y="30"/>
                  </a:lnTo>
                  <a:lnTo>
                    <a:pt x="166" y="30"/>
                  </a:lnTo>
                  <a:lnTo>
                    <a:pt x="163" y="30"/>
                  </a:lnTo>
                  <a:lnTo>
                    <a:pt x="151" y="24"/>
                  </a:lnTo>
                  <a:lnTo>
                    <a:pt x="138" y="18"/>
                  </a:lnTo>
                  <a:lnTo>
                    <a:pt x="135" y="12"/>
                  </a:lnTo>
                  <a:lnTo>
                    <a:pt x="126" y="6"/>
                  </a:lnTo>
                  <a:lnTo>
                    <a:pt x="111" y="0"/>
                  </a:lnTo>
                  <a:lnTo>
                    <a:pt x="102" y="0"/>
                  </a:lnTo>
                  <a:lnTo>
                    <a:pt x="108" y="3"/>
                  </a:lnTo>
                  <a:lnTo>
                    <a:pt x="105" y="6"/>
                  </a:lnTo>
                  <a:lnTo>
                    <a:pt x="99" y="3"/>
                  </a:lnTo>
                  <a:lnTo>
                    <a:pt x="96" y="6"/>
                  </a:lnTo>
                  <a:lnTo>
                    <a:pt x="93" y="9"/>
                  </a:lnTo>
                  <a:lnTo>
                    <a:pt x="87" y="12"/>
                  </a:lnTo>
                  <a:lnTo>
                    <a:pt x="84" y="18"/>
                  </a:lnTo>
                  <a:lnTo>
                    <a:pt x="84" y="27"/>
                  </a:lnTo>
                  <a:lnTo>
                    <a:pt x="87" y="30"/>
                  </a:lnTo>
                  <a:lnTo>
                    <a:pt x="84" y="33"/>
                  </a:lnTo>
                  <a:lnTo>
                    <a:pt x="78" y="33"/>
                  </a:lnTo>
                  <a:lnTo>
                    <a:pt x="66" y="33"/>
                  </a:lnTo>
                  <a:lnTo>
                    <a:pt x="60" y="36"/>
                  </a:lnTo>
                  <a:lnTo>
                    <a:pt x="45" y="21"/>
                  </a:lnTo>
                  <a:lnTo>
                    <a:pt x="33" y="12"/>
                  </a:lnTo>
                  <a:lnTo>
                    <a:pt x="21" y="12"/>
                  </a:lnTo>
                  <a:lnTo>
                    <a:pt x="12" y="15"/>
                  </a:lnTo>
                  <a:lnTo>
                    <a:pt x="0" y="24"/>
                  </a:lnTo>
                  <a:lnTo>
                    <a:pt x="0" y="27"/>
                  </a:lnTo>
                  <a:lnTo>
                    <a:pt x="3" y="30"/>
                  </a:lnTo>
                  <a:lnTo>
                    <a:pt x="3" y="33"/>
                  </a:lnTo>
                  <a:lnTo>
                    <a:pt x="6" y="36"/>
                  </a:lnTo>
                  <a:lnTo>
                    <a:pt x="9" y="39"/>
                  </a:lnTo>
                  <a:lnTo>
                    <a:pt x="12" y="45"/>
                  </a:lnTo>
                  <a:lnTo>
                    <a:pt x="12" y="51"/>
                  </a:lnTo>
                  <a:lnTo>
                    <a:pt x="9" y="54"/>
                  </a:lnTo>
                  <a:lnTo>
                    <a:pt x="9" y="63"/>
                  </a:lnTo>
                  <a:lnTo>
                    <a:pt x="12" y="66"/>
                  </a:lnTo>
                  <a:lnTo>
                    <a:pt x="12" y="69"/>
                  </a:lnTo>
                  <a:lnTo>
                    <a:pt x="21" y="75"/>
                  </a:lnTo>
                  <a:lnTo>
                    <a:pt x="18" y="72"/>
                  </a:lnTo>
                  <a:lnTo>
                    <a:pt x="18" y="69"/>
                  </a:lnTo>
                  <a:lnTo>
                    <a:pt x="18" y="69"/>
                  </a:lnTo>
                  <a:lnTo>
                    <a:pt x="24" y="69"/>
                  </a:lnTo>
                  <a:lnTo>
                    <a:pt x="27" y="69"/>
                  </a:lnTo>
                  <a:lnTo>
                    <a:pt x="27" y="69"/>
                  </a:lnTo>
                  <a:lnTo>
                    <a:pt x="27" y="72"/>
                  </a:lnTo>
                  <a:lnTo>
                    <a:pt x="27" y="78"/>
                  </a:lnTo>
                  <a:lnTo>
                    <a:pt x="30" y="75"/>
                  </a:lnTo>
                  <a:lnTo>
                    <a:pt x="33" y="81"/>
                  </a:lnTo>
                  <a:lnTo>
                    <a:pt x="33" y="81"/>
                  </a:lnTo>
                  <a:lnTo>
                    <a:pt x="30" y="81"/>
                  </a:lnTo>
                  <a:lnTo>
                    <a:pt x="27" y="81"/>
                  </a:lnTo>
                  <a:lnTo>
                    <a:pt x="24" y="78"/>
                  </a:lnTo>
                  <a:lnTo>
                    <a:pt x="21" y="81"/>
                  </a:lnTo>
                  <a:lnTo>
                    <a:pt x="21" y="85"/>
                  </a:lnTo>
                  <a:lnTo>
                    <a:pt x="24" y="91"/>
                  </a:lnTo>
                  <a:lnTo>
                    <a:pt x="24" y="85"/>
                  </a:lnTo>
                  <a:lnTo>
                    <a:pt x="24" y="85"/>
                  </a:lnTo>
                  <a:lnTo>
                    <a:pt x="27" y="85"/>
                  </a:lnTo>
                  <a:lnTo>
                    <a:pt x="30" y="85"/>
                  </a:lnTo>
                  <a:lnTo>
                    <a:pt x="33" y="91"/>
                  </a:lnTo>
                  <a:lnTo>
                    <a:pt x="36" y="91"/>
                  </a:lnTo>
                  <a:lnTo>
                    <a:pt x="39" y="97"/>
                  </a:lnTo>
                  <a:lnTo>
                    <a:pt x="39" y="103"/>
                  </a:lnTo>
                  <a:lnTo>
                    <a:pt x="39" y="106"/>
                  </a:lnTo>
                  <a:lnTo>
                    <a:pt x="39" y="115"/>
                  </a:lnTo>
                  <a:lnTo>
                    <a:pt x="39" y="121"/>
                  </a:lnTo>
                  <a:lnTo>
                    <a:pt x="45" y="130"/>
                  </a:lnTo>
                  <a:lnTo>
                    <a:pt x="48" y="127"/>
                  </a:lnTo>
                  <a:lnTo>
                    <a:pt x="57" y="127"/>
                  </a:lnTo>
                  <a:lnTo>
                    <a:pt x="57" y="121"/>
                  </a:lnTo>
                  <a:lnTo>
                    <a:pt x="60" y="118"/>
                  </a:lnTo>
                  <a:lnTo>
                    <a:pt x="63" y="118"/>
                  </a:lnTo>
                  <a:lnTo>
                    <a:pt x="72" y="112"/>
                  </a:lnTo>
                  <a:lnTo>
                    <a:pt x="81" y="112"/>
                  </a:lnTo>
                  <a:lnTo>
                    <a:pt x="87" y="112"/>
                  </a:lnTo>
                  <a:lnTo>
                    <a:pt x="87" y="109"/>
                  </a:lnTo>
                  <a:lnTo>
                    <a:pt x="93" y="106"/>
                  </a:lnTo>
                  <a:lnTo>
                    <a:pt x="96" y="109"/>
                  </a:lnTo>
                  <a:lnTo>
                    <a:pt x="99" y="109"/>
                  </a:lnTo>
                  <a:lnTo>
                    <a:pt x="108" y="115"/>
                  </a:lnTo>
                  <a:lnTo>
                    <a:pt x="111" y="115"/>
                  </a:lnTo>
                  <a:lnTo>
                    <a:pt x="123" y="121"/>
                  </a:lnTo>
                  <a:lnTo>
                    <a:pt x="126" y="121"/>
                  </a:lnTo>
                  <a:lnTo>
                    <a:pt x="129" y="121"/>
                  </a:lnTo>
                  <a:lnTo>
                    <a:pt x="138" y="124"/>
                  </a:lnTo>
                  <a:lnTo>
                    <a:pt x="141" y="124"/>
                  </a:lnTo>
                  <a:lnTo>
                    <a:pt x="141" y="130"/>
                  </a:lnTo>
                  <a:lnTo>
                    <a:pt x="145" y="130"/>
                  </a:lnTo>
                  <a:lnTo>
                    <a:pt x="148" y="130"/>
                  </a:lnTo>
                  <a:lnTo>
                    <a:pt x="157" y="133"/>
                  </a:lnTo>
                  <a:lnTo>
                    <a:pt x="163" y="142"/>
                  </a:lnTo>
                  <a:lnTo>
                    <a:pt x="172" y="142"/>
                  </a:lnTo>
                  <a:lnTo>
                    <a:pt x="175" y="145"/>
                  </a:lnTo>
                  <a:lnTo>
                    <a:pt x="178" y="151"/>
                  </a:lnTo>
                  <a:lnTo>
                    <a:pt x="178" y="154"/>
                  </a:lnTo>
                  <a:lnTo>
                    <a:pt x="181" y="157"/>
                  </a:lnTo>
                  <a:lnTo>
                    <a:pt x="181" y="160"/>
                  </a:lnTo>
                  <a:lnTo>
                    <a:pt x="181" y="163"/>
                  </a:lnTo>
                  <a:lnTo>
                    <a:pt x="184" y="163"/>
                  </a:lnTo>
                  <a:lnTo>
                    <a:pt x="187" y="163"/>
                  </a:lnTo>
                  <a:lnTo>
                    <a:pt x="190" y="166"/>
                  </a:lnTo>
                  <a:lnTo>
                    <a:pt x="193" y="166"/>
                  </a:lnTo>
                  <a:lnTo>
                    <a:pt x="196" y="163"/>
                  </a:lnTo>
                  <a:lnTo>
                    <a:pt x="199" y="163"/>
                  </a:lnTo>
                  <a:lnTo>
                    <a:pt x="202" y="166"/>
                  </a:lnTo>
                  <a:lnTo>
                    <a:pt x="205" y="169"/>
                  </a:lnTo>
                  <a:lnTo>
                    <a:pt x="205" y="172"/>
                  </a:lnTo>
                  <a:lnTo>
                    <a:pt x="208" y="169"/>
                  </a:lnTo>
                  <a:lnTo>
                    <a:pt x="214" y="169"/>
                  </a:lnTo>
                  <a:lnTo>
                    <a:pt x="217" y="166"/>
                  </a:lnTo>
                  <a:lnTo>
                    <a:pt x="217" y="163"/>
                  </a:lnTo>
                  <a:lnTo>
                    <a:pt x="220" y="160"/>
                  </a:lnTo>
                  <a:lnTo>
                    <a:pt x="217" y="157"/>
                  </a:lnTo>
                  <a:lnTo>
                    <a:pt x="223" y="154"/>
                  </a:lnTo>
                  <a:lnTo>
                    <a:pt x="232" y="154"/>
                  </a:lnTo>
                  <a:lnTo>
                    <a:pt x="232" y="151"/>
                  </a:lnTo>
                  <a:lnTo>
                    <a:pt x="235" y="148"/>
                  </a:lnTo>
                  <a:lnTo>
                    <a:pt x="238" y="148"/>
                  </a:lnTo>
                  <a:lnTo>
                    <a:pt x="238" y="142"/>
                  </a:lnTo>
                  <a:lnTo>
                    <a:pt x="238" y="139"/>
                  </a:lnTo>
                  <a:lnTo>
                    <a:pt x="244" y="133"/>
                  </a:lnTo>
                  <a:lnTo>
                    <a:pt x="244" y="130"/>
                  </a:lnTo>
                  <a:lnTo>
                    <a:pt x="241" y="130"/>
                  </a:lnTo>
                  <a:lnTo>
                    <a:pt x="241" y="127"/>
                  </a:lnTo>
                  <a:lnTo>
                    <a:pt x="244" y="127"/>
                  </a:lnTo>
                  <a:lnTo>
                    <a:pt x="247" y="124"/>
                  </a:lnTo>
                  <a:lnTo>
                    <a:pt x="250" y="124"/>
                  </a:lnTo>
                  <a:lnTo>
                    <a:pt x="253" y="124"/>
                  </a:lnTo>
                  <a:lnTo>
                    <a:pt x="259" y="118"/>
                  </a:lnTo>
                  <a:lnTo>
                    <a:pt x="262" y="118"/>
                  </a:lnTo>
                  <a:lnTo>
                    <a:pt x="265" y="121"/>
                  </a:lnTo>
                  <a:lnTo>
                    <a:pt x="271" y="118"/>
                  </a:lnTo>
                  <a:lnTo>
                    <a:pt x="271" y="121"/>
                  </a:lnTo>
                  <a:lnTo>
                    <a:pt x="271" y="12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6" name="Freeform 60"/>
            <p:cNvSpPr>
              <a:spLocks noEditPoints="1"/>
            </p:cNvSpPr>
            <p:nvPr/>
          </p:nvSpPr>
          <p:spPr bwMode="auto">
            <a:xfrm>
              <a:off x="10860088" y="5376863"/>
              <a:ext cx="90488" cy="76200"/>
            </a:xfrm>
            <a:custGeom>
              <a:avLst/>
              <a:gdLst>
                <a:gd name="T0" fmla="*/ 27 w 57"/>
                <a:gd name="T1" fmla="*/ 18 h 48"/>
                <a:gd name="T2" fmla="*/ 30 w 57"/>
                <a:gd name="T3" fmla="*/ 12 h 48"/>
                <a:gd name="T4" fmla="*/ 33 w 57"/>
                <a:gd name="T5" fmla="*/ 12 h 48"/>
                <a:gd name="T6" fmla="*/ 39 w 57"/>
                <a:gd name="T7" fmla="*/ 9 h 48"/>
                <a:gd name="T8" fmla="*/ 42 w 57"/>
                <a:gd name="T9" fmla="*/ 9 h 48"/>
                <a:gd name="T10" fmla="*/ 48 w 57"/>
                <a:gd name="T11" fmla="*/ 6 h 48"/>
                <a:gd name="T12" fmla="*/ 51 w 57"/>
                <a:gd name="T13" fmla="*/ 6 h 48"/>
                <a:gd name="T14" fmla="*/ 57 w 57"/>
                <a:gd name="T15" fmla="*/ 0 h 48"/>
                <a:gd name="T16" fmla="*/ 57 w 57"/>
                <a:gd name="T17" fmla="*/ 3 h 48"/>
                <a:gd name="T18" fmla="*/ 54 w 57"/>
                <a:gd name="T19" fmla="*/ 6 h 48"/>
                <a:gd name="T20" fmla="*/ 54 w 57"/>
                <a:gd name="T21" fmla="*/ 9 h 48"/>
                <a:gd name="T22" fmla="*/ 48 w 57"/>
                <a:gd name="T23" fmla="*/ 15 h 48"/>
                <a:gd name="T24" fmla="*/ 51 w 57"/>
                <a:gd name="T25" fmla="*/ 15 h 48"/>
                <a:gd name="T26" fmla="*/ 54 w 57"/>
                <a:gd name="T27" fmla="*/ 12 h 48"/>
                <a:gd name="T28" fmla="*/ 57 w 57"/>
                <a:gd name="T29" fmla="*/ 15 h 48"/>
                <a:gd name="T30" fmla="*/ 54 w 57"/>
                <a:gd name="T31" fmla="*/ 18 h 48"/>
                <a:gd name="T32" fmla="*/ 45 w 57"/>
                <a:gd name="T33" fmla="*/ 18 h 48"/>
                <a:gd name="T34" fmla="*/ 42 w 57"/>
                <a:gd name="T35" fmla="*/ 15 h 48"/>
                <a:gd name="T36" fmla="*/ 39 w 57"/>
                <a:gd name="T37" fmla="*/ 15 h 48"/>
                <a:gd name="T38" fmla="*/ 39 w 57"/>
                <a:gd name="T39" fmla="*/ 18 h 48"/>
                <a:gd name="T40" fmla="*/ 33 w 57"/>
                <a:gd name="T41" fmla="*/ 18 h 48"/>
                <a:gd name="T42" fmla="*/ 30 w 57"/>
                <a:gd name="T43" fmla="*/ 21 h 48"/>
                <a:gd name="T44" fmla="*/ 27 w 57"/>
                <a:gd name="T45" fmla="*/ 18 h 48"/>
                <a:gd name="T46" fmla="*/ 27 w 57"/>
                <a:gd name="T47" fmla="*/ 18 h 48"/>
                <a:gd name="T48" fmla="*/ 6 w 57"/>
                <a:gd name="T49" fmla="*/ 33 h 48"/>
                <a:gd name="T50" fmla="*/ 12 w 57"/>
                <a:gd name="T51" fmla="*/ 30 h 48"/>
                <a:gd name="T52" fmla="*/ 21 w 57"/>
                <a:gd name="T53" fmla="*/ 27 h 48"/>
                <a:gd name="T54" fmla="*/ 27 w 57"/>
                <a:gd name="T55" fmla="*/ 33 h 48"/>
                <a:gd name="T56" fmla="*/ 30 w 57"/>
                <a:gd name="T57" fmla="*/ 45 h 48"/>
                <a:gd name="T58" fmla="*/ 24 w 57"/>
                <a:gd name="T59" fmla="*/ 48 h 48"/>
                <a:gd name="T60" fmla="*/ 18 w 57"/>
                <a:gd name="T61" fmla="*/ 45 h 48"/>
                <a:gd name="T62" fmla="*/ 15 w 57"/>
                <a:gd name="T63" fmla="*/ 48 h 48"/>
                <a:gd name="T64" fmla="*/ 6 w 57"/>
                <a:gd name="T65" fmla="*/ 48 h 48"/>
                <a:gd name="T66" fmla="*/ 0 w 57"/>
                <a:gd name="T67" fmla="*/ 45 h 48"/>
                <a:gd name="T68" fmla="*/ 0 w 57"/>
                <a:gd name="T69" fmla="*/ 39 h 48"/>
                <a:gd name="T70" fmla="*/ 6 w 57"/>
                <a:gd name="T71" fmla="*/ 39 h 48"/>
                <a:gd name="T72" fmla="*/ 6 w 57"/>
                <a:gd name="T73"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27" y="18"/>
                  </a:moveTo>
                  <a:lnTo>
                    <a:pt x="30" y="12"/>
                  </a:lnTo>
                  <a:lnTo>
                    <a:pt x="33" y="12"/>
                  </a:lnTo>
                  <a:lnTo>
                    <a:pt x="39" y="9"/>
                  </a:lnTo>
                  <a:lnTo>
                    <a:pt x="42" y="9"/>
                  </a:lnTo>
                  <a:lnTo>
                    <a:pt x="48" y="6"/>
                  </a:lnTo>
                  <a:lnTo>
                    <a:pt x="51" y="6"/>
                  </a:lnTo>
                  <a:lnTo>
                    <a:pt x="57" y="0"/>
                  </a:lnTo>
                  <a:lnTo>
                    <a:pt x="57" y="3"/>
                  </a:lnTo>
                  <a:lnTo>
                    <a:pt x="54" y="6"/>
                  </a:lnTo>
                  <a:lnTo>
                    <a:pt x="54" y="9"/>
                  </a:lnTo>
                  <a:lnTo>
                    <a:pt x="48" y="15"/>
                  </a:lnTo>
                  <a:lnTo>
                    <a:pt x="51" y="15"/>
                  </a:lnTo>
                  <a:lnTo>
                    <a:pt x="54" y="12"/>
                  </a:lnTo>
                  <a:lnTo>
                    <a:pt x="57" y="15"/>
                  </a:lnTo>
                  <a:lnTo>
                    <a:pt x="54" y="18"/>
                  </a:lnTo>
                  <a:lnTo>
                    <a:pt x="45" y="18"/>
                  </a:lnTo>
                  <a:lnTo>
                    <a:pt x="42" y="15"/>
                  </a:lnTo>
                  <a:lnTo>
                    <a:pt x="39" y="15"/>
                  </a:lnTo>
                  <a:lnTo>
                    <a:pt x="39" y="18"/>
                  </a:lnTo>
                  <a:lnTo>
                    <a:pt x="33" y="18"/>
                  </a:lnTo>
                  <a:lnTo>
                    <a:pt x="30" y="21"/>
                  </a:lnTo>
                  <a:lnTo>
                    <a:pt x="27" y="18"/>
                  </a:lnTo>
                  <a:lnTo>
                    <a:pt x="27" y="18"/>
                  </a:lnTo>
                  <a:close/>
                  <a:moveTo>
                    <a:pt x="6" y="33"/>
                  </a:moveTo>
                  <a:lnTo>
                    <a:pt x="12" y="30"/>
                  </a:lnTo>
                  <a:lnTo>
                    <a:pt x="21" y="27"/>
                  </a:lnTo>
                  <a:lnTo>
                    <a:pt x="27" y="33"/>
                  </a:lnTo>
                  <a:lnTo>
                    <a:pt x="30" y="45"/>
                  </a:lnTo>
                  <a:lnTo>
                    <a:pt x="24" y="48"/>
                  </a:lnTo>
                  <a:lnTo>
                    <a:pt x="18" y="45"/>
                  </a:lnTo>
                  <a:lnTo>
                    <a:pt x="15" y="48"/>
                  </a:lnTo>
                  <a:lnTo>
                    <a:pt x="6" y="48"/>
                  </a:lnTo>
                  <a:lnTo>
                    <a:pt x="0" y="45"/>
                  </a:lnTo>
                  <a:lnTo>
                    <a:pt x="0" y="39"/>
                  </a:lnTo>
                  <a:lnTo>
                    <a:pt x="6" y="39"/>
                  </a:lnTo>
                  <a:lnTo>
                    <a:pt x="6" y="3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7" name="Freeform 61"/>
            <p:cNvSpPr>
              <a:spLocks noEditPoints="1"/>
            </p:cNvSpPr>
            <p:nvPr/>
          </p:nvSpPr>
          <p:spPr bwMode="auto">
            <a:xfrm>
              <a:off x="10548938" y="5318126"/>
              <a:ext cx="66675" cy="182563"/>
            </a:xfrm>
            <a:custGeom>
              <a:avLst/>
              <a:gdLst>
                <a:gd name="T0" fmla="*/ 14 w 14"/>
                <a:gd name="T1" fmla="*/ 37 h 38"/>
                <a:gd name="T2" fmla="*/ 14 w 14"/>
                <a:gd name="T3" fmla="*/ 37 h 38"/>
                <a:gd name="T4" fmla="*/ 13 w 14"/>
                <a:gd name="T5" fmla="*/ 30 h 38"/>
                <a:gd name="T6" fmla="*/ 14 w 14"/>
                <a:gd name="T7" fmla="*/ 33 h 38"/>
                <a:gd name="T8" fmla="*/ 13 w 14"/>
                <a:gd name="T9" fmla="*/ 30 h 38"/>
                <a:gd name="T10" fmla="*/ 9 w 14"/>
                <a:gd name="T11" fmla="*/ 22 h 38"/>
                <a:gd name="T12" fmla="*/ 11 w 14"/>
                <a:gd name="T13" fmla="*/ 22 h 38"/>
                <a:gd name="T14" fmla="*/ 10 w 14"/>
                <a:gd name="T15" fmla="*/ 24 h 38"/>
                <a:gd name="T16" fmla="*/ 9 w 14"/>
                <a:gd name="T17" fmla="*/ 22 h 38"/>
                <a:gd name="T18" fmla="*/ 11 w 14"/>
                <a:gd name="T19" fmla="*/ 4 h 38"/>
                <a:gd name="T20" fmla="*/ 11 w 14"/>
                <a:gd name="T21" fmla="*/ 4 h 38"/>
                <a:gd name="T22" fmla="*/ 7 w 14"/>
                <a:gd name="T23" fmla="*/ 6 h 38"/>
                <a:gd name="T24" fmla="*/ 9 w 14"/>
                <a:gd name="T25" fmla="*/ 5 h 38"/>
                <a:gd name="T26" fmla="*/ 8 w 14"/>
                <a:gd name="T27" fmla="*/ 5 h 38"/>
                <a:gd name="T28" fmla="*/ 10 w 14"/>
                <a:gd name="T29" fmla="*/ 7 h 38"/>
                <a:gd name="T30" fmla="*/ 11 w 14"/>
                <a:gd name="T31" fmla="*/ 9 h 38"/>
                <a:gd name="T32" fmla="*/ 10 w 14"/>
                <a:gd name="T33" fmla="*/ 10 h 38"/>
                <a:gd name="T34" fmla="*/ 10 w 14"/>
                <a:gd name="T35" fmla="*/ 7 h 38"/>
                <a:gd name="T36" fmla="*/ 10 w 14"/>
                <a:gd name="T37" fmla="*/ 15 h 38"/>
                <a:gd name="T38" fmla="*/ 11 w 14"/>
                <a:gd name="T39" fmla="*/ 17 h 38"/>
                <a:gd name="T40" fmla="*/ 9 w 14"/>
                <a:gd name="T41" fmla="*/ 16 h 38"/>
                <a:gd name="T42" fmla="*/ 10 w 14"/>
                <a:gd name="T43" fmla="*/ 12 h 38"/>
                <a:gd name="T44" fmla="*/ 11 w 14"/>
                <a:gd name="T45" fmla="*/ 13 h 38"/>
                <a:gd name="T46" fmla="*/ 10 w 14"/>
                <a:gd name="T47" fmla="*/ 14 h 38"/>
                <a:gd name="T48" fmla="*/ 9 w 14"/>
                <a:gd name="T49" fmla="*/ 14 h 38"/>
                <a:gd name="T50" fmla="*/ 8 w 14"/>
                <a:gd name="T51" fmla="*/ 13 h 38"/>
                <a:gd name="T52" fmla="*/ 5 w 14"/>
                <a:gd name="T53" fmla="*/ 10 h 38"/>
                <a:gd name="T54" fmla="*/ 6 w 14"/>
                <a:gd name="T55" fmla="*/ 12 h 38"/>
                <a:gd name="T56" fmla="*/ 7 w 14"/>
                <a:gd name="T57" fmla="*/ 14 h 38"/>
                <a:gd name="T58" fmla="*/ 5 w 14"/>
                <a:gd name="T59" fmla="*/ 15 h 38"/>
                <a:gd name="T60" fmla="*/ 5 w 14"/>
                <a:gd name="T61" fmla="*/ 13 h 38"/>
                <a:gd name="T62" fmla="*/ 4 w 14"/>
                <a:gd name="T63" fmla="*/ 11 h 38"/>
                <a:gd name="T64" fmla="*/ 3 w 14"/>
                <a:gd name="T65" fmla="*/ 10 h 38"/>
                <a:gd name="T66" fmla="*/ 1 w 14"/>
                <a:gd name="T67" fmla="*/ 0 h 38"/>
                <a:gd name="T68" fmla="*/ 0 w 14"/>
                <a:gd name="T69" fmla="*/ 5 h 38"/>
                <a:gd name="T70" fmla="*/ 1 w 14"/>
                <a:gd name="T71" fmla="*/ 8 h 38"/>
                <a:gd name="T72" fmla="*/ 3 w 14"/>
                <a:gd name="T73" fmla="*/ 7 h 38"/>
                <a:gd name="T74" fmla="*/ 4 w 14"/>
                <a:gd name="T75" fmla="*/ 7 h 38"/>
                <a:gd name="T76" fmla="*/ 4 w 14"/>
                <a:gd name="T77" fmla="*/ 4 h 38"/>
                <a:gd name="T78" fmla="*/ 3 w 14"/>
                <a:gd name="T79" fmla="*/ 2 h 38"/>
                <a:gd name="T80" fmla="*/ 3 w 14"/>
                <a:gd name="T81" fmla="*/ 4 h 38"/>
                <a:gd name="T82" fmla="*/ 2 w 14"/>
                <a:gd name="T83" fmla="*/ 4 h 38"/>
                <a:gd name="T84" fmla="*/ 1 w 14"/>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38">
                  <a:moveTo>
                    <a:pt x="14" y="36"/>
                  </a:moveTo>
                  <a:cubicBezTo>
                    <a:pt x="14" y="37"/>
                    <a:pt x="14" y="37"/>
                    <a:pt x="14" y="37"/>
                  </a:cubicBezTo>
                  <a:cubicBezTo>
                    <a:pt x="14" y="38"/>
                    <a:pt x="14" y="38"/>
                    <a:pt x="14" y="38"/>
                  </a:cubicBezTo>
                  <a:cubicBezTo>
                    <a:pt x="14" y="37"/>
                    <a:pt x="14" y="37"/>
                    <a:pt x="14" y="37"/>
                  </a:cubicBezTo>
                  <a:cubicBezTo>
                    <a:pt x="14" y="36"/>
                    <a:pt x="14" y="36"/>
                    <a:pt x="14" y="36"/>
                  </a:cubicBezTo>
                  <a:close/>
                  <a:moveTo>
                    <a:pt x="13" y="30"/>
                  </a:moveTo>
                  <a:cubicBezTo>
                    <a:pt x="14" y="31"/>
                    <a:pt x="14" y="31"/>
                    <a:pt x="14" y="31"/>
                  </a:cubicBezTo>
                  <a:cubicBezTo>
                    <a:pt x="14" y="33"/>
                    <a:pt x="14" y="33"/>
                    <a:pt x="14" y="33"/>
                  </a:cubicBezTo>
                  <a:cubicBezTo>
                    <a:pt x="13" y="32"/>
                    <a:pt x="13" y="32"/>
                    <a:pt x="13" y="32"/>
                  </a:cubicBezTo>
                  <a:cubicBezTo>
                    <a:pt x="13" y="30"/>
                    <a:pt x="13" y="30"/>
                    <a:pt x="13" y="30"/>
                  </a:cubicBezTo>
                  <a:cubicBezTo>
                    <a:pt x="13" y="30"/>
                    <a:pt x="13" y="30"/>
                    <a:pt x="13" y="30"/>
                  </a:cubicBezTo>
                  <a:close/>
                  <a:moveTo>
                    <a:pt x="9" y="22"/>
                  </a:moveTo>
                  <a:cubicBezTo>
                    <a:pt x="10" y="21"/>
                    <a:pt x="10" y="21"/>
                    <a:pt x="10" y="21"/>
                  </a:cubicBezTo>
                  <a:cubicBezTo>
                    <a:pt x="11" y="22"/>
                    <a:pt x="11" y="22"/>
                    <a:pt x="11" y="22"/>
                  </a:cubicBezTo>
                  <a:cubicBezTo>
                    <a:pt x="11" y="24"/>
                    <a:pt x="11" y="24"/>
                    <a:pt x="11" y="24"/>
                  </a:cubicBezTo>
                  <a:cubicBezTo>
                    <a:pt x="10" y="24"/>
                    <a:pt x="10" y="24"/>
                    <a:pt x="10" y="24"/>
                  </a:cubicBezTo>
                  <a:cubicBezTo>
                    <a:pt x="9" y="23"/>
                    <a:pt x="9" y="23"/>
                    <a:pt x="9" y="23"/>
                  </a:cubicBezTo>
                  <a:cubicBezTo>
                    <a:pt x="9" y="22"/>
                    <a:pt x="9" y="22"/>
                    <a:pt x="9" y="22"/>
                  </a:cubicBezTo>
                  <a:close/>
                  <a:moveTo>
                    <a:pt x="10" y="2"/>
                  </a:moveTo>
                  <a:cubicBezTo>
                    <a:pt x="11" y="4"/>
                    <a:pt x="11" y="4"/>
                    <a:pt x="11" y="4"/>
                  </a:cubicBezTo>
                  <a:cubicBezTo>
                    <a:pt x="10" y="5"/>
                    <a:pt x="10" y="5"/>
                    <a:pt x="10" y="5"/>
                  </a:cubicBezTo>
                  <a:cubicBezTo>
                    <a:pt x="11" y="4"/>
                    <a:pt x="11" y="4"/>
                    <a:pt x="11" y="4"/>
                  </a:cubicBezTo>
                  <a:cubicBezTo>
                    <a:pt x="10" y="2"/>
                    <a:pt x="10" y="2"/>
                    <a:pt x="10" y="2"/>
                  </a:cubicBezTo>
                  <a:close/>
                  <a:moveTo>
                    <a:pt x="7" y="6"/>
                  </a:moveTo>
                  <a:cubicBezTo>
                    <a:pt x="8" y="6"/>
                    <a:pt x="8" y="6"/>
                    <a:pt x="8" y="6"/>
                  </a:cubicBezTo>
                  <a:cubicBezTo>
                    <a:pt x="9" y="5"/>
                    <a:pt x="9" y="5"/>
                    <a:pt x="9" y="5"/>
                  </a:cubicBezTo>
                  <a:cubicBezTo>
                    <a:pt x="9" y="5"/>
                    <a:pt x="9" y="5"/>
                    <a:pt x="9" y="5"/>
                  </a:cubicBezTo>
                  <a:cubicBezTo>
                    <a:pt x="8" y="5"/>
                    <a:pt x="8" y="5"/>
                    <a:pt x="8" y="5"/>
                  </a:cubicBezTo>
                  <a:cubicBezTo>
                    <a:pt x="8" y="5"/>
                    <a:pt x="7" y="6"/>
                    <a:pt x="7" y="6"/>
                  </a:cubicBezTo>
                  <a:close/>
                  <a:moveTo>
                    <a:pt x="10" y="7"/>
                  </a:moveTo>
                  <a:cubicBezTo>
                    <a:pt x="11" y="8"/>
                    <a:pt x="11" y="8"/>
                    <a:pt x="11" y="8"/>
                  </a:cubicBezTo>
                  <a:cubicBezTo>
                    <a:pt x="11" y="9"/>
                    <a:pt x="11" y="9"/>
                    <a:pt x="11" y="9"/>
                  </a:cubicBezTo>
                  <a:cubicBezTo>
                    <a:pt x="11" y="10"/>
                    <a:pt x="11" y="10"/>
                    <a:pt x="11" y="10"/>
                  </a:cubicBezTo>
                  <a:cubicBezTo>
                    <a:pt x="10" y="10"/>
                    <a:pt x="10" y="10"/>
                    <a:pt x="10" y="10"/>
                  </a:cubicBezTo>
                  <a:cubicBezTo>
                    <a:pt x="10" y="9"/>
                    <a:pt x="10" y="9"/>
                    <a:pt x="10" y="9"/>
                  </a:cubicBezTo>
                  <a:cubicBezTo>
                    <a:pt x="10" y="9"/>
                    <a:pt x="10" y="7"/>
                    <a:pt x="10" y="7"/>
                  </a:cubicBezTo>
                  <a:close/>
                  <a:moveTo>
                    <a:pt x="9" y="16"/>
                  </a:moveTo>
                  <a:cubicBezTo>
                    <a:pt x="10" y="15"/>
                    <a:pt x="10" y="15"/>
                    <a:pt x="10" y="15"/>
                  </a:cubicBezTo>
                  <a:cubicBezTo>
                    <a:pt x="11" y="16"/>
                    <a:pt x="11" y="16"/>
                    <a:pt x="11" y="16"/>
                  </a:cubicBezTo>
                  <a:cubicBezTo>
                    <a:pt x="11" y="17"/>
                    <a:pt x="11" y="17"/>
                    <a:pt x="11" y="17"/>
                  </a:cubicBezTo>
                  <a:cubicBezTo>
                    <a:pt x="9" y="17"/>
                    <a:pt x="9" y="17"/>
                    <a:pt x="9" y="17"/>
                  </a:cubicBezTo>
                  <a:cubicBezTo>
                    <a:pt x="9" y="16"/>
                    <a:pt x="9" y="16"/>
                    <a:pt x="9" y="16"/>
                  </a:cubicBezTo>
                  <a:close/>
                  <a:moveTo>
                    <a:pt x="8" y="13"/>
                  </a:moveTo>
                  <a:cubicBezTo>
                    <a:pt x="10" y="12"/>
                    <a:pt x="10" y="12"/>
                    <a:pt x="10" y="12"/>
                  </a:cubicBezTo>
                  <a:cubicBezTo>
                    <a:pt x="10" y="13"/>
                    <a:pt x="10" y="13"/>
                    <a:pt x="10" y="13"/>
                  </a:cubicBezTo>
                  <a:cubicBezTo>
                    <a:pt x="11" y="13"/>
                    <a:pt x="11" y="13"/>
                    <a:pt x="11" y="13"/>
                  </a:cubicBezTo>
                  <a:cubicBezTo>
                    <a:pt x="10" y="14"/>
                    <a:pt x="10" y="14"/>
                    <a:pt x="10" y="14"/>
                  </a:cubicBezTo>
                  <a:cubicBezTo>
                    <a:pt x="10" y="14"/>
                    <a:pt x="10" y="14"/>
                    <a:pt x="10" y="14"/>
                  </a:cubicBezTo>
                  <a:cubicBezTo>
                    <a:pt x="9" y="14"/>
                    <a:pt x="9" y="14"/>
                    <a:pt x="9" y="14"/>
                  </a:cubicBezTo>
                  <a:cubicBezTo>
                    <a:pt x="9" y="14"/>
                    <a:pt x="9" y="14"/>
                    <a:pt x="9" y="14"/>
                  </a:cubicBezTo>
                  <a:cubicBezTo>
                    <a:pt x="8" y="14"/>
                    <a:pt x="8" y="14"/>
                    <a:pt x="8" y="14"/>
                  </a:cubicBezTo>
                  <a:cubicBezTo>
                    <a:pt x="8" y="13"/>
                    <a:pt x="8" y="13"/>
                    <a:pt x="8" y="13"/>
                  </a:cubicBezTo>
                  <a:close/>
                  <a:moveTo>
                    <a:pt x="4" y="10"/>
                  </a:moveTo>
                  <a:cubicBezTo>
                    <a:pt x="5" y="10"/>
                    <a:pt x="5" y="10"/>
                    <a:pt x="5" y="10"/>
                  </a:cubicBezTo>
                  <a:cubicBezTo>
                    <a:pt x="6" y="11"/>
                    <a:pt x="6" y="11"/>
                    <a:pt x="6" y="11"/>
                  </a:cubicBezTo>
                  <a:cubicBezTo>
                    <a:pt x="6" y="12"/>
                    <a:pt x="6" y="12"/>
                    <a:pt x="6" y="12"/>
                  </a:cubicBezTo>
                  <a:cubicBezTo>
                    <a:pt x="7" y="13"/>
                    <a:pt x="7" y="13"/>
                    <a:pt x="7" y="13"/>
                  </a:cubicBezTo>
                  <a:cubicBezTo>
                    <a:pt x="7" y="14"/>
                    <a:pt x="7" y="14"/>
                    <a:pt x="7" y="14"/>
                  </a:cubicBezTo>
                  <a:cubicBezTo>
                    <a:pt x="6" y="15"/>
                    <a:pt x="6" y="15"/>
                    <a:pt x="6" y="15"/>
                  </a:cubicBezTo>
                  <a:cubicBezTo>
                    <a:pt x="5" y="15"/>
                    <a:pt x="5" y="15"/>
                    <a:pt x="5" y="15"/>
                  </a:cubicBezTo>
                  <a:cubicBezTo>
                    <a:pt x="4" y="14"/>
                    <a:pt x="4" y="14"/>
                    <a:pt x="4" y="14"/>
                  </a:cubicBezTo>
                  <a:cubicBezTo>
                    <a:pt x="5" y="13"/>
                    <a:pt x="5" y="13"/>
                    <a:pt x="5" y="13"/>
                  </a:cubicBezTo>
                  <a:cubicBezTo>
                    <a:pt x="5" y="12"/>
                    <a:pt x="5" y="12"/>
                    <a:pt x="5" y="12"/>
                  </a:cubicBezTo>
                  <a:cubicBezTo>
                    <a:pt x="4" y="11"/>
                    <a:pt x="4" y="11"/>
                    <a:pt x="4" y="11"/>
                  </a:cubicBezTo>
                  <a:cubicBezTo>
                    <a:pt x="4" y="11"/>
                    <a:pt x="4" y="11"/>
                    <a:pt x="4" y="11"/>
                  </a:cubicBezTo>
                  <a:cubicBezTo>
                    <a:pt x="3" y="10"/>
                    <a:pt x="3" y="10"/>
                    <a:pt x="3" y="10"/>
                  </a:cubicBezTo>
                  <a:cubicBezTo>
                    <a:pt x="4" y="10"/>
                    <a:pt x="4" y="10"/>
                    <a:pt x="4" y="10"/>
                  </a:cubicBezTo>
                  <a:close/>
                  <a:moveTo>
                    <a:pt x="1" y="0"/>
                  </a:moveTo>
                  <a:cubicBezTo>
                    <a:pt x="0" y="3"/>
                    <a:pt x="0" y="3"/>
                    <a:pt x="0" y="3"/>
                  </a:cubicBezTo>
                  <a:cubicBezTo>
                    <a:pt x="0" y="5"/>
                    <a:pt x="0" y="5"/>
                    <a:pt x="0" y="5"/>
                  </a:cubicBezTo>
                  <a:cubicBezTo>
                    <a:pt x="0" y="6"/>
                    <a:pt x="0" y="6"/>
                    <a:pt x="0" y="6"/>
                  </a:cubicBezTo>
                  <a:cubicBezTo>
                    <a:pt x="1" y="8"/>
                    <a:pt x="1" y="8"/>
                    <a:pt x="1" y="8"/>
                  </a:cubicBezTo>
                  <a:cubicBezTo>
                    <a:pt x="2" y="8"/>
                    <a:pt x="2" y="8"/>
                    <a:pt x="2" y="8"/>
                  </a:cubicBezTo>
                  <a:cubicBezTo>
                    <a:pt x="3" y="7"/>
                    <a:pt x="3" y="7"/>
                    <a:pt x="3" y="7"/>
                  </a:cubicBezTo>
                  <a:cubicBezTo>
                    <a:pt x="3" y="7"/>
                    <a:pt x="3" y="7"/>
                    <a:pt x="3" y="7"/>
                  </a:cubicBezTo>
                  <a:cubicBezTo>
                    <a:pt x="4" y="7"/>
                    <a:pt x="4" y="7"/>
                    <a:pt x="4" y="7"/>
                  </a:cubicBezTo>
                  <a:cubicBezTo>
                    <a:pt x="4" y="5"/>
                    <a:pt x="4" y="5"/>
                    <a:pt x="4" y="5"/>
                  </a:cubicBezTo>
                  <a:cubicBezTo>
                    <a:pt x="4" y="4"/>
                    <a:pt x="4" y="4"/>
                    <a:pt x="4" y="4"/>
                  </a:cubicBezTo>
                  <a:cubicBezTo>
                    <a:pt x="4" y="3"/>
                    <a:pt x="4" y="3"/>
                    <a:pt x="4" y="3"/>
                  </a:cubicBezTo>
                  <a:cubicBezTo>
                    <a:pt x="3" y="2"/>
                    <a:pt x="3" y="2"/>
                    <a:pt x="3" y="2"/>
                  </a:cubicBezTo>
                  <a:cubicBezTo>
                    <a:pt x="3" y="3"/>
                    <a:pt x="3" y="3"/>
                    <a:pt x="3" y="3"/>
                  </a:cubicBezTo>
                  <a:cubicBezTo>
                    <a:pt x="3" y="4"/>
                    <a:pt x="3" y="4"/>
                    <a:pt x="3" y="4"/>
                  </a:cubicBezTo>
                  <a:cubicBezTo>
                    <a:pt x="2" y="4"/>
                    <a:pt x="2" y="4"/>
                    <a:pt x="2" y="4"/>
                  </a:cubicBezTo>
                  <a:cubicBezTo>
                    <a:pt x="2" y="4"/>
                    <a:pt x="2" y="4"/>
                    <a:pt x="2" y="4"/>
                  </a:cubicBezTo>
                  <a:cubicBezTo>
                    <a:pt x="1" y="1"/>
                    <a:pt x="1" y="1"/>
                    <a:pt x="1" y="1"/>
                  </a:cubicBezTo>
                  <a:cubicBezTo>
                    <a:pt x="1" y="1"/>
                    <a:pt x="1" y="0"/>
                    <a:pt x="1" y="0"/>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8" name="Freeform 62"/>
            <p:cNvSpPr>
              <a:spLocks noEditPoints="1"/>
            </p:cNvSpPr>
            <p:nvPr/>
          </p:nvSpPr>
          <p:spPr bwMode="auto">
            <a:xfrm>
              <a:off x="10256838" y="5040313"/>
              <a:ext cx="292100" cy="177800"/>
            </a:xfrm>
            <a:custGeom>
              <a:avLst/>
              <a:gdLst>
                <a:gd name="T0" fmla="*/ 60 w 61"/>
                <a:gd name="T1" fmla="*/ 30 h 37"/>
                <a:gd name="T2" fmla="*/ 58 w 61"/>
                <a:gd name="T3" fmla="*/ 32 h 37"/>
                <a:gd name="T4" fmla="*/ 24 w 61"/>
                <a:gd name="T5" fmla="*/ 36 h 37"/>
                <a:gd name="T6" fmla="*/ 25 w 61"/>
                <a:gd name="T7" fmla="*/ 37 h 37"/>
                <a:gd name="T8" fmla="*/ 23 w 61"/>
                <a:gd name="T9" fmla="*/ 36 h 37"/>
                <a:gd name="T10" fmla="*/ 33 w 61"/>
                <a:gd name="T11" fmla="*/ 27 h 37"/>
                <a:gd name="T12" fmla="*/ 37 w 61"/>
                <a:gd name="T13" fmla="*/ 30 h 37"/>
                <a:gd name="T14" fmla="*/ 36 w 61"/>
                <a:gd name="T15" fmla="*/ 32 h 37"/>
                <a:gd name="T16" fmla="*/ 32 w 61"/>
                <a:gd name="T17" fmla="*/ 28 h 37"/>
                <a:gd name="T18" fmla="*/ 23 w 61"/>
                <a:gd name="T19" fmla="*/ 21 h 37"/>
                <a:gd name="T20" fmla="*/ 28 w 61"/>
                <a:gd name="T21" fmla="*/ 23 h 37"/>
                <a:gd name="T22" fmla="*/ 28 w 61"/>
                <a:gd name="T23" fmla="*/ 25 h 37"/>
                <a:gd name="T24" fmla="*/ 24 w 61"/>
                <a:gd name="T25" fmla="*/ 24 h 37"/>
                <a:gd name="T26" fmla="*/ 22 w 61"/>
                <a:gd name="T27" fmla="*/ 20 h 37"/>
                <a:gd name="T28" fmla="*/ 25 w 61"/>
                <a:gd name="T29" fmla="*/ 18 h 37"/>
                <a:gd name="T30" fmla="*/ 26 w 61"/>
                <a:gd name="T31" fmla="*/ 19 h 37"/>
                <a:gd name="T32" fmla="*/ 28 w 61"/>
                <a:gd name="T33" fmla="*/ 15 h 37"/>
                <a:gd name="T34" fmla="*/ 29 w 61"/>
                <a:gd name="T35" fmla="*/ 19 h 37"/>
                <a:gd name="T36" fmla="*/ 33 w 61"/>
                <a:gd name="T37" fmla="*/ 23 h 37"/>
                <a:gd name="T38" fmla="*/ 33 w 61"/>
                <a:gd name="T39" fmla="*/ 20 h 37"/>
                <a:gd name="T40" fmla="*/ 30 w 61"/>
                <a:gd name="T41" fmla="*/ 17 h 37"/>
                <a:gd name="T42" fmla="*/ 27 w 61"/>
                <a:gd name="T43" fmla="*/ 14 h 37"/>
                <a:gd name="T44" fmla="*/ 18 w 61"/>
                <a:gd name="T45" fmla="*/ 10 h 37"/>
                <a:gd name="T46" fmla="*/ 22 w 61"/>
                <a:gd name="T47" fmla="*/ 14 h 37"/>
                <a:gd name="T48" fmla="*/ 21 w 61"/>
                <a:gd name="T49" fmla="*/ 15 h 37"/>
                <a:gd name="T50" fmla="*/ 19 w 61"/>
                <a:gd name="T51" fmla="*/ 13 h 37"/>
                <a:gd name="T52" fmla="*/ 11 w 61"/>
                <a:gd name="T53" fmla="*/ 16 h 37"/>
                <a:gd name="T54" fmla="*/ 11 w 61"/>
                <a:gd name="T55" fmla="*/ 17 h 37"/>
                <a:gd name="T56" fmla="*/ 7 w 61"/>
                <a:gd name="T57" fmla="*/ 15 h 37"/>
                <a:gd name="T58" fmla="*/ 8 w 61"/>
                <a:gd name="T59" fmla="*/ 16 h 37"/>
                <a:gd name="T60" fmla="*/ 8 w 61"/>
                <a:gd name="T61" fmla="*/ 14 h 37"/>
                <a:gd name="T62" fmla="*/ 10 w 61"/>
                <a:gd name="T63" fmla="*/ 15 h 37"/>
                <a:gd name="T64" fmla="*/ 10 w 61"/>
                <a:gd name="T65" fmla="*/ 13 h 37"/>
                <a:gd name="T66" fmla="*/ 8 w 61"/>
                <a:gd name="T67" fmla="*/ 11 h 37"/>
                <a:gd name="T68" fmla="*/ 5 w 61"/>
                <a:gd name="T69" fmla="*/ 11 h 37"/>
                <a:gd name="T70" fmla="*/ 7 w 61"/>
                <a:gd name="T71" fmla="*/ 12 h 37"/>
                <a:gd name="T72" fmla="*/ 5 w 61"/>
                <a:gd name="T73" fmla="*/ 11 h 37"/>
                <a:gd name="T74" fmla="*/ 4 w 61"/>
                <a:gd name="T75" fmla="*/ 11 h 37"/>
                <a:gd name="T76" fmla="*/ 3 w 61"/>
                <a:gd name="T77" fmla="*/ 10 h 37"/>
                <a:gd name="T78" fmla="*/ 1 w 61"/>
                <a:gd name="T79" fmla="*/ 2 h 37"/>
                <a:gd name="T80" fmla="*/ 3 w 61"/>
                <a:gd name="T81" fmla="*/ 2 h 37"/>
                <a:gd name="T82" fmla="*/ 5 w 61"/>
                <a:gd name="T83" fmla="*/ 6 h 37"/>
                <a:gd name="T84" fmla="*/ 9 w 61"/>
                <a:gd name="T85" fmla="*/ 8 h 37"/>
                <a:gd name="T86" fmla="*/ 7 w 61"/>
                <a:gd name="T87" fmla="*/ 5 h 37"/>
                <a:gd name="T88" fmla="*/ 4 w 61"/>
                <a:gd name="T89" fmla="*/ 4 h 37"/>
                <a:gd name="T90" fmla="*/ 0 w 61"/>
                <a:gd name="T91" fmla="*/ 4 h 37"/>
                <a:gd name="T92" fmla="*/ 0 w 61"/>
                <a:gd name="T9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37">
                  <a:moveTo>
                    <a:pt x="58" y="31"/>
                  </a:moveTo>
                  <a:cubicBezTo>
                    <a:pt x="59" y="30"/>
                    <a:pt x="59" y="30"/>
                    <a:pt x="59" y="30"/>
                  </a:cubicBezTo>
                  <a:cubicBezTo>
                    <a:pt x="60" y="30"/>
                    <a:pt x="60" y="30"/>
                    <a:pt x="60" y="30"/>
                  </a:cubicBezTo>
                  <a:cubicBezTo>
                    <a:pt x="61" y="31"/>
                    <a:pt x="61" y="31"/>
                    <a:pt x="61" y="31"/>
                  </a:cubicBezTo>
                  <a:cubicBezTo>
                    <a:pt x="60" y="32"/>
                    <a:pt x="60" y="32"/>
                    <a:pt x="60" y="32"/>
                  </a:cubicBezTo>
                  <a:cubicBezTo>
                    <a:pt x="58" y="32"/>
                    <a:pt x="58" y="32"/>
                    <a:pt x="58" y="32"/>
                  </a:cubicBezTo>
                  <a:cubicBezTo>
                    <a:pt x="58" y="31"/>
                    <a:pt x="58" y="31"/>
                    <a:pt x="58" y="31"/>
                  </a:cubicBezTo>
                  <a:close/>
                  <a:moveTo>
                    <a:pt x="23" y="36"/>
                  </a:moveTo>
                  <a:cubicBezTo>
                    <a:pt x="24" y="36"/>
                    <a:pt x="24" y="36"/>
                    <a:pt x="24" y="36"/>
                  </a:cubicBezTo>
                  <a:cubicBezTo>
                    <a:pt x="25" y="36"/>
                    <a:pt x="25" y="36"/>
                    <a:pt x="25" y="36"/>
                  </a:cubicBezTo>
                  <a:cubicBezTo>
                    <a:pt x="26" y="37"/>
                    <a:pt x="26" y="37"/>
                    <a:pt x="26" y="37"/>
                  </a:cubicBezTo>
                  <a:cubicBezTo>
                    <a:pt x="25" y="37"/>
                    <a:pt x="25" y="37"/>
                    <a:pt x="25" y="37"/>
                  </a:cubicBezTo>
                  <a:cubicBezTo>
                    <a:pt x="24" y="37"/>
                    <a:pt x="24" y="37"/>
                    <a:pt x="24" y="37"/>
                  </a:cubicBezTo>
                  <a:cubicBezTo>
                    <a:pt x="23" y="37"/>
                    <a:pt x="23" y="37"/>
                    <a:pt x="23" y="37"/>
                  </a:cubicBezTo>
                  <a:cubicBezTo>
                    <a:pt x="23" y="36"/>
                    <a:pt x="23" y="36"/>
                    <a:pt x="23" y="36"/>
                  </a:cubicBezTo>
                  <a:cubicBezTo>
                    <a:pt x="23" y="36"/>
                    <a:pt x="23" y="36"/>
                    <a:pt x="23" y="36"/>
                  </a:cubicBezTo>
                  <a:close/>
                  <a:moveTo>
                    <a:pt x="31" y="27"/>
                  </a:moveTo>
                  <a:cubicBezTo>
                    <a:pt x="33" y="27"/>
                    <a:pt x="33" y="27"/>
                    <a:pt x="33" y="27"/>
                  </a:cubicBezTo>
                  <a:cubicBezTo>
                    <a:pt x="34" y="29"/>
                    <a:pt x="34" y="29"/>
                    <a:pt x="34" y="29"/>
                  </a:cubicBezTo>
                  <a:cubicBezTo>
                    <a:pt x="36" y="29"/>
                    <a:pt x="36" y="29"/>
                    <a:pt x="36" y="29"/>
                  </a:cubicBezTo>
                  <a:cubicBezTo>
                    <a:pt x="37" y="30"/>
                    <a:pt x="37" y="30"/>
                    <a:pt x="37" y="30"/>
                  </a:cubicBezTo>
                  <a:cubicBezTo>
                    <a:pt x="37" y="31"/>
                    <a:pt x="37" y="31"/>
                    <a:pt x="37" y="31"/>
                  </a:cubicBezTo>
                  <a:cubicBezTo>
                    <a:pt x="37" y="32"/>
                    <a:pt x="37" y="32"/>
                    <a:pt x="37" y="32"/>
                  </a:cubicBezTo>
                  <a:cubicBezTo>
                    <a:pt x="36" y="32"/>
                    <a:pt x="36" y="32"/>
                    <a:pt x="36" y="32"/>
                  </a:cubicBezTo>
                  <a:cubicBezTo>
                    <a:pt x="34" y="31"/>
                    <a:pt x="34" y="31"/>
                    <a:pt x="34" y="31"/>
                  </a:cubicBezTo>
                  <a:cubicBezTo>
                    <a:pt x="32" y="29"/>
                    <a:pt x="32" y="29"/>
                    <a:pt x="32" y="29"/>
                  </a:cubicBezTo>
                  <a:cubicBezTo>
                    <a:pt x="32" y="28"/>
                    <a:pt x="32" y="28"/>
                    <a:pt x="32" y="28"/>
                  </a:cubicBezTo>
                  <a:cubicBezTo>
                    <a:pt x="31" y="27"/>
                    <a:pt x="31" y="27"/>
                    <a:pt x="31" y="27"/>
                  </a:cubicBezTo>
                  <a:close/>
                  <a:moveTo>
                    <a:pt x="22" y="20"/>
                  </a:moveTo>
                  <a:cubicBezTo>
                    <a:pt x="23" y="21"/>
                    <a:pt x="23" y="21"/>
                    <a:pt x="23" y="21"/>
                  </a:cubicBezTo>
                  <a:cubicBezTo>
                    <a:pt x="25" y="21"/>
                    <a:pt x="25" y="21"/>
                    <a:pt x="25" y="21"/>
                  </a:cubicBezTo>
                  <a:cubicBezTo>
                    <a:pt x="27" y="22"/>
                    <a:pt x="27" y="22"/>
                    <a:pt x="27" y="22"/>
                  </a:cubicBezTo>
                  <a:cubicBezTo>
                    <a:pt x="28" y="23"/>
                    <a:pt x="28" y="23"/>
                    <a:pt x="28" y="23"/>
                  </a:cubicBezTo>
                  <a:cubicBezTo>
                    <a:pt x="28" y="23"/>
                    <a:pt x="28" y="23"/>
                    <a:pt x="28" y="23"/>
                  </a:cubicBezTo>
                  <a:cubicBezTo>
                    <a:pt x="29" y="24"/>
                    <a:pt x="29" y="24"/>
                    <a:pt x="29" y="24"/>
                  </a:cubicBezTo>
                  <a:cubicBezTo>
                    <a:pt x="28" y="25"/>
                    <a:pt x="28" y="25"/>
                    <a:pt x="28" y="25"/>
                  </a:cubicBezTo>
                  <a:cubicBezTo>
                    <a:pt x="27" y="25"/>
                    <a:pt x="27" y="25"/>
                    <a:pt x="27" y="25"/>
                  </a:cubicBezTo>
                  <a:cubicBezTo>
                    <a:pt x="26" y="24"/>
                    <a:pt x="26" y="24"/>
                    <a:pt x="26" y="24"/>
                  </a:cubicBezTo>
                  <a:cubicBezTo>
                    <a:pt x="24" y="24"/>
                    <a:pt x="24" y="24"/>
                    <a:pt x="24" y="24"/>
                  </a:cubicBezTo>
                  <a:cubicBezTo>
                    <a:pt x="23" y="24"/>
                    <a:pt x="23" y="24"/>
                    <a:pt x="23" y="24"/>
                  </a:cubicBezTo>
                  <a:cubicBezTo>
                    <a:pt x="21" y="22"/>
                    <a:pt x="21" y="22"/>
                    <a:pt x="21" y="22"/>
                  </a:cubicBezTo>
                  <a:cubicBezTo>
                    <a:pt x="22" y="20"/>
                    <a:pt x="22" y="20"/>
                    <a:pt x="22" y="20"/>
                  </a:cubicBezTo>
                  <a:cubicBezTo>
                    <a:pt x="22" y="20"/>
                    <a:pt x="22" y="20"/>
                    <a:pt x="22" y="20"/>
                  </a:cubicBezTo>
                  <a:close/>
                  <a:moveTo>
                    <a:pt x="26" y="19"/>
                  </a:moveTo>
                  <a:cubicBezTo>
                    <a:pt x="25" y="18"/>
                    <a:pt x="25" y="18"/>
                    <a:pt x="25" y="18"/>
                  </a:cubicBezTo>
                  <a:cubicBezTo>
                    <a:pt x="25" y="19"/>
                    <a:pt x="25" y="19"/>
                    <a:pt x="25" y="19"/>
                  </a:cubicBezTo>
                  <a:cubicBezTo>
                    <a:pt x="27" y="20"/>
                    <a:pt x="27" y="20"/>
                    <a:pt x="27" y="20"/>
                  </a:cubicBezTo>
                  <a:cubicBezTo>
                    <a:pt x="26" y="19"/>
                    <a:pt x="26" y="19"/>
                    <a:pt x="26" y="19"/>
                  </a:cubicBezTo>
                  <a:close/>
                  <a:moveTo>
                    <a:pt x="27" y="14"/>
                  </a:moveTo>
                  <a:cubicBezTo>
                    <a:pt x="27" y="15"/>
                    <a:pt x="27" y="15"/>
                    <a:pt x="27" y="15"/>
                  </a:cubicBezTo>
                  <a:cubicBezTo>
                    <a:pt x="28" y="15"/>
                    <a:pt x="28" y="15"/>
                    <a:pt x="28" y="15"/>
                  </a:cubicBezTo>
                  <a:cubicBezTo>
                    <a:pt x="28" y="16"/>
                    <a:pt x="28" y="16"/>
                    <a:pt x="28" y="16"/>
                  </a:cubicBezTo>
                  <a:cubicBezTo>
                    <a:pt x="29" y="17"/>
                    <a:pt x="29" y="17"/>
                    <a:pt x="29" y="17"/>
                  </a:cubicBezTo>
                  <a:cubicBezTo>
                    <a:pt x="29" y="19"/>
                    <a:pt x="29" y="19"/>
                    <a:pt x="29" y="19"/>
                  </a:cubicBezTo>
                  <a:cubicBezTo>
                    <a:pt x="31" y="21"/>
                    <a:pt x="31" y="21"/>
                    <a:pt x="31" y="21"/>
                  </a:cubicBezTo>
                  <a:cubicBezTo>
                    <a:pt x="32" y="22"/>
                    <a:pt x="32" y="22"/>
                    <a:pt x="32" y="22"/>
                  </a:cubicBezTo>
                  <a:cubicBezTo>
                    <a:pt x="33" y="23"/>
                    <a:pt x="33" y="23"/>
                    <a:pt x="33" y="23"/>
                  </a:cubicBezTo>
                  <a:cubicBezTo>
                    <a:pt x="34" y="23"/>
                    <a:pt x="34" y="23"/>
                    <a:pt x="34" y="23"/>
                  </a:cubicBezTo>
                  <a:cubicBezTo>
                    <a:pt x="34" y="22"/>
                    <a:pt x="34" y="22"/>
                    <a:pt x="34" y="22"/>
                  </a:cubicBezTo>
                  <a:cubicBezTo>
                    <a:pt x="33" y="20"/>
                    <a:pt x="33" y="20"/>
                    <a:pt x="33" y="20"/>
                  </a:cubicBezTo>
                  <a:cubicBezTo>
                    <a:pt x="32" y="20"/>
                    <a:pt x="32" y="20"/>
                    <a:pt x="32" y="20"/>
                  </a:cubicBezTo>
                  <a:cubicBezTo>
                    <a:pt x="31" y="19"/>
                    <a:pt x="31" y="19"/>
                    <a:pt x="31" y="19"/>
                  </a:cubicBezTo>
                  <a:cubicBezTo>
                    <a:pt x="30" y="17"/>
                    <a:pt x="30" y="17"/>
                    <a:pt x="30" y="17"/>
                  </a:cubicBezTo>
                  <a:cubicBezTo>
                    <a:pt x="30" y="16"/>
                    <a:pt x="30" y="16"/>
                    <a:pt x="30" y="16"/>
                  </a:cubicBezTo>
                  <a:cubicBezTo>
                    <a:pt x="29" y="14"/>
                    <a:pt x="29" y="14"/>
                    <a:pt x="29" y="14"/>
                  </a:cubicBezTo>
                  <a:cubicBezTo>
                    <a:pt x="27" y="14"/>
                    <a:pt x="27" y="14"/>
                    <a:pt x="27" y="14"/>
                  </a:cubicBezTo>
                  <a:close/>
                  <a:moveTo>
                    <a:pt x="14" y="9"/>
                  </a:moveTo>
                  <a:cubicBezTo>
                    <a:pt x="17" y="9"/>
                    <a:pt x="17" y="9"/>
                    <a:pt x="17" y="9"/>
                  </a:cubicBezTo>
                  <a:cubicBezTo>
                    <a:pt x="18" y="10"/>
                    <a:pt x="18" y="10"/>
                    <a:pt x="18" y="10"/>
                  </a:cubicBezTo>
                  <a:cubicBezTo>
                    <a:pt x="20" y="11"/>
                    <a:pt x="20" y="11"/>
                    <a:pt x="20" y="11"/>
                  </a:cubicBezTo>
                  <a:cubicBezTo>
                    <a:pt x="23" y="14"/>
                    <a:pt x="23" y="14"/>
                    <a:pt x="23" y="14"/>
                  </a:cubicBezTo>
                  <a:cubicBezTo>
                    <a:pt x="22" y="14"/>
                    <a:pt x="22" y="14"/>
                    <a:pt x="22" y="14"/>
                  </a:cubicBezTo>
                  <a:cubicBezTo>
                    <a:pt x="22" y="15"/>
                    <a:pt x="22" y="15"/>
                    <a:pt x="22" y="15"/>
                  </a:cubicBezTo>
                  <a:cubicBezTo>
                    <a:pt x="22" y="15"/>
                    <a:pt x="22" y="15"/>
                    <a:pt x="22" y="15"/>
                  </a:cubicBezTo>
                  <a:cubicBezTo>
                    <a:pt x="21" y="15"/>
                    <a:pt x="21" y="15"/>
                    <a:pt x="21" y="15"/>
                  </a:cubicBezTo>
                  <a:cubicBezTo>
                    <a:pt x="21" y="14"/>
                    <a:pt x="21" y="14"/>
                    <a:pt x="21" y="14"/>
                  </a:cubicBezTo>
                  <a:cubicBezTo>
                    <a:pt x="20" y="14"/>
                    <a:pt x="20" y="14"/>
                    <a:pt x="20" y="14"/>
                  </a:cubicBezTo>
                  <a:cubicBezTo>
                    <a:pt x="19" y="13"/>
                    <a:pt x="19" y="13"/>
                    <a:pt x="19" y="13"/>
                  </a:cubicBezTo>
                  <a:cubicBezTo>
                    <a:pt x="16" y="10"/>
                    <a:pt x="16" y="10"/>
                    <a:pt x="16" y="10"/>
                  </a:cubicBezTo>
                  <a:cubicBezTo>
                    <a:pt x="16" y="10"/>
                    <a:pt x="14" y="9"/>
                    <a:pt x="14" y="9"/>
                  </a:cubicBezTo>
                  <a:close/>
                  <a:moveTo>
                    <a:pt x="11" y="16"/>
                  </a:moveTo>
                  <a:cubicBezTo>
                    <a:pt x="12" y="16"/>
                    <a:pt x="12" y="16"/>
                    <a:pt x="12" y="16"/>
                  </a:cubicBezTo>
                  <a:cubicBezTo>
                    <a:pt x="12" y="17"/>
                    <a:pt x="12" y="17"/>
                    <a:pt x="12" y="17"/>
                  </a:cubicBezTo>
                  <a:cubicBezTo>
                    <a:pt x="11" y="17"/>
                    <a:pt x="11" y="17"/>
                    <a:pt x="11" y="17"/>
                  </a:cubicBezTo>
                  <a:cubicBezTo>
                    <a:pt x="11" y="16"/>
                    <a:pt x="11" y="16"/>
                    <a:pt x="11" y="16"/>
                  </a:cubicBezTo>
                  <a:cubicBezTo>
                    <a:pt x="11" y="16"/>
                    <a:pt x="11" y="16"/>
                    <a:pt x="11" y="16"/>
                  </a:cubicBezTo>
                  <a:close/>
                  <a:moveTo>
                    <a:pt x="7" y="15"/>
                  </a:moveTo>
                  <a:cubicBezTo>
                    <a:pt x="7" y="15"/>
                    <a:pt x="7" y="15"/>
                    <a:pt x="7" y="15"/>
                  </a:cubicBezTo>
                  <a:cubicBezTo>
                    <a:pt x="8" y="15"/>
                    <a:pt x="8" y="15"/>
                    <a:pt x="8" y="15"/>
                  </a:cubicBezTo>
                  <a:cubicBezTo>
                    <a:pt x="8" y="16"/>
                    <a:pt x="8" y="16"/>
                    <a:pt x="8" y="16"/>
                  </a:cubicBezTo>
                  <a:cubicBezTo>
                    <a:pt x="7" y="15"/>
                    <a:pt x="7" y="15"/>
                    <a:pt x="7" y="15"/>
                  </a:cubicBezTo>
                  <a:close/>
                  <a:moveTo>
                    <a:pt x="7" y="14"/>
                  </a:move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4"/>
                    <a:pt x="11" y="14"/>
                    <a:pt x="11" y="14"/>
                  </a:cubicBezTo>
                  <a:cubicBezTo>
                    <a:pt x="10" y="13"/>
                    <a:pt x="10" y="13"/>
                    <a:pt x="10" y="13"/>
                  </a:cubicBezTo>
                  <a:cubicBezTo>
                    <a:pt x="9" y="13"/>
                    <a:pt x="9" y="13"/>
                    <a:pt x="9" y="13"/>
                  </a:cubicBezTo>
                  <a:cubicBezTo>
                    <a:pt x="9" y="12"/>
                    <a:pt x="9" y="12"/>
                    <a:pt x="9" y="12"/>
                  </a:cubicBezTo>
                  <a:cubicBezTo>
                    <a:pt x="8" y="11"/>
                    <a:pt x="8" y="11"/>
                    <a:pt x="8" y="11"/>
                  </a:cubicBezTo>
                  <a:cubicBezTo>
                    <a:pt x="7" y="12"/>
                    <a:pt x="7" y="12"/>
                    <a:pt x="7" y="12"/>
                  </a:cubicBezTo>
                  <a:cubicBezTo>
                    <a:pt x="7" y="14"/>
                    <a:pt x="7" y="14"/>
                    <a:pt x="7" y="14"/>
                  </a:cubicBezTo>
                  <a:close/>
                  <a:moveTo>
                    <a:pt x="5" y="11"/>
                  </a:moveTo>
                  <a:cubicBezTo>
                    <a:pt x="6" y="11"/>
                    <a:pt x="6" y="11"/>
                    <a:pt x="6" y="11"/>
                  </a:cubicBezTo>
                  <a:cubicBezTo>
                    <a:pt x="7" y="11"/>
                    <a:pt x="7" y="11"/>
                    <a:pt x="7" y="11"/>
                  </a:cubicBezTo>
                  <a:cubicBezTo>
                    <a:pt x="7" y="12"/>
                    <a:pt x="7" y="12"/>
                    <a:pt x="7" y="12"/>
                  </a:cubicBezTo>
                  <a:cubicBezTo>
                    <a:pt x="6" y="12"/>
                    <a:pt x="6" y="12"/>
                    <a:pt x="6" y="12"/>
                  </a:cubicBezTo>
                  <a:cubicBezTo>
                    <a:pt x="5" y="12"/>
                    <a:pt x="5" y="12"/>
                    <a:pt x="5" y="12"/>
                  </a:cubicBezTo>
                  <a:cubicBezTo>
                    <a:pt x="5" y="12"/>
                    <a:pt x="5" y="11"/>
                    <a:pt x="5" y="11"/>
                  </a:cubicBezTo>
                  <a:close/>
                  <a:moveTo>
                    <a:pt x="3" y="9"/>
                  </a:moveTo>
                  <a:cubicBezTo>
                    <a:pt x="4" y="10"/>
                    <a:pt x="4" y="10"/>
                    <a:pt x="4" y="10"/>
                  </a:cubicBezTo>
                  <a:cubicBezTo>
                    <a:pt x="4" y="11"/>
                    <a:pt x="4" y="11"/>
                    <a:pt x="4" y="11"/>
                  </a:cubicBezTo>
                  <a:cubicBezTo>
                    <a:pt x="3" y="11"/>
                    <a:pt x="3" y="11"/>
                    <a:pt x="3" y="11"/>
                  </a:cubicBezTo>
                  <a:cubicBezTo>
                    <a:pt x="3" y="11"/>
                    <a:pt x="3" y="11"/>
                    <a:pt x="3" y="11"/>
                  </a:cubicBezTo>
                  <a:cubicBezTo>
                    <a:pt x="3" y="10"/>
                    <a:pt x="3" y="10"/>
                    <a:pt x="3" y="10"/>
                  </a:cubicBezTo>
                  <a:cubicBezTo>
                    <a:pt x="3" y="9"/>
                    <a:pt x="3" y="9"/>
                    <a:pt x="3" y="9"/>
                  </a:cubicBezTo>
                  <a:close/>
                  <a:moveTo>
                    <a:pt x="3" y="0"/>
                  </a:moveTo>
                  <a:cubicBezTo>
                    <a:pt x="1" y="2"/>
                    <a:pt x="1" y="2"/>
                    <a:pt x="1" y="2"/>
                  </a:cubicBezTo>
                  <a:cubicBezTo>
                    <a:pt x="3" y="1"/>
                    <a:pt x="3" y="1"/>
                    <a:pt x="3" y="1"/>
                  </a:cubicBezTo>
                  <a:cubicBezTo>
                    <a:pt x="3" y="0"/>
                    <a:pt x="3" y="0"/>
                    <a:pt x="3" y="0"/>
                  </a:cubicBezTo>
                  <a:close/>
                  <a:moveTo>
                    <a:pt x="3" y="2"/>
                  </a:moveTo>
                  <a:cubicBezTo>
                    <a:pt x="2" y="3"/>
                    <a:pt x="2" y="3"/>
                    <a:pt x="2" y="3"/>
                  </a:cubicBezTo>
                  <a:cubicBezTo>
                    <a:pt x="3" y="5"/>
                    <a:pt x="3" y="5"/>
                    <a:pt x="3" y="5"/>
                  </a:cubicBezTo>
                  <a:cubicBezTo>
                    <a:pt x="5" y="6"/>
                    <a:pt x="5" y="6"/>
                    <a:pt x="5" y="6"/>
                  </a:cubicBezTo>
                  <a:cubicBezTo>
                    <a:pt x="6" y="7"/>
                    <a:pt x="6" y="7"/>
                    <a:pt x="6" y="7"/>
                  </a:cubicBezTo>
                  <a:cubicBezTo>
                    <a:pt x="8" y="8"/>
                    <a:pt x="8" y="8"/>
                    <a:pt x="8" y="8"/>
                  </a:cubicBezTo>
                  <a:cubicBezTo>
                    <a:pt x="9" y="8"/>
                    <a:pt x="9" y="8"/>
                    <a:pt x="9" y="8"/>
                  </a:cubicBezTo>
                  <a:cubicBezTo>
                    <a:pt x="9" y="7"/>
                    <a:pt x="9" y="7"/>
                    <a:pt x="9" y="7"/>
                  </a:cubicBezTo>
                  <a:cubicBezTo>
                    <a:pt x="8" y="6"/>
                    <a:pt x="8" y="6"/>
                    <a:pt x="8" y="6"/>
                  </a:cubicBezTo>
                  <a:cubicBezTo>
                    <a:pt x="7" y="5"/>
                    <a:pt x="7" y="5"/>
                    <a:pt x="7" y="5"/>
                  </a:cubicBezTo>
                  <a:cubicBezTo>
                    <a:pt x="7" y="4"/>
                    <a:pt x="7" y="4"/>
                    <a:pt x="7" y="4"/>
                  </a:cubicBezTo>
                  <a:cubicBezTo>
                    <a:pt x="6" y="4"/>
                    <a:pt x="6" y="4"/>
                    <a:pt x="6" y="4"/>
                  </a:cubicBezTo>
                  <a:cubicBezTo>
                    <a:pt x="4" y="4"/>
                    <a:pt x="4" y="4"/>
                    <a:pt x="4" y="4"/>
                  </a:cubicBezTo>
                  <a:cubicBezTo>
                    <a:pt x="3" y="2"/>
                    <a:pt x="3" y="2"/>
                    <a:pt x="3" y="2"/>
                  </a:cubicBezTo>
                  <a:cubicBezTo>
                    <a:pt x="3" y="2"/>
                    <a:pt x="3" y="2"/>
                    <a:pt x="3" y="2"/>
                  </a:cubicBezTo>
                  <a:close/>
                  <a:moveTo>
                    <a:pt x="0" y="4"/>
                  </a:moveTo>
                  <a:cubicBezTo>
                    <a:pt x="0" y="4"/>
                    <a:pt x="0" y="4"/>
                    <a:pt x="0" y="4"/>
                  </a:cubicBezTo>
                  <a:cubicBezTo>
                    <a:pt x="0" y="5"/>
                    <a:pt x="0" y="5"/>
                    <a:pt x="0" y="5"/>
                  </a:cubicBezTo>
                  <a:lnTo>
                    <a:pt x="0" y="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9" name="Freeform 63"/>
            <p:cNvSpPr>
              <a:spLocks noEditPoints="1"/>
            </p:cNvSpPr>
            <p:nvPr/>
          </p:nvSpPr>
          <p:spPr bwMode="auto">
            <a:xfrm>
              <a:off x="9796463" y="4881563"/>
              <a:ext cx="455613" cy="336550"/>
            </a:xfrm>
            <a:custGeom>
              <a:avLst/>
              <a:gdLst>
                <a:gd name="T0" fmla="*/ 76 w 95"/>
                <a:gd name="T1" fmla="*/ 68 h 70"/>
                <a:gd name="T2" fmla="*/ 76 w 95"/>
                <a:gd name="T3" fmla="*/ 68 h 70"/>
                <a:gd name="T4" fmla="*/ 40 w 95"/>
                <a:gd name="T5" fmla="*/ 7 h 70"/>
                <a:gd name="T6" fmla="*/ 90 w 95"/>
                <a:gd name="T7" fmla="*/ 31 h 70"/>
                <a:gd name="T8" fmla="*/ 91 w 95"/>
                <a:gd name="T9" fmla="*/ 37 h 70"/>
                <a:gd name="T10" fmla="*/ 88 w 95"/>
                <a:gd name="T11" fmla="*/ 28 h 70"/>
                <a:gd name="T12" fmla="*/ 84 w 95"/>
                <a:gd name="T13" fmla="*/ 22 h 70"/>
                <a:gd name="T14" fmla="*/ 66 w 95"/>
                <a:gd name="T15" fmla="*/ 11 h 70"/>
                <a:gd name="T16" fmla="*/ 77 w 95"/>
                <a:gd name="T17" fmla="*/ 20 h 70"/>
                <a:gd name="T18" fmla="*/ 74 w 95"/>
                <a:gd name="T19" fmla="*/ 17 h 70"/>
                <a:gd name="T20" fmla="*/ 56 w 95"/>
                <a:gd name="T21" fmla="*/ 0 h 70"/>
                <a:gd name="T22" fmla="*/ 61 w 95"/>
                <a:gd name="T23" fmla="*/ 11 h 70"/>
                <a:gd name="T24" fmla="*/ 58 w 95"/>
                <a:gd name="T25" fmla="*/ 24 h 70"/>
                <a:gd name="T26" fmla="*/ 52 w 95"/>
                <a:gd name="T27" fmla="*/ 33 h 70"/>
                <a:gd name="T28" fmla="*/ 63 w 95"/>
                <a:gd name="T29" fmla="*/ 34 h 70"/>
                <a:gd name="T30" fmla="*/ 71 w 95"/>
                <a:gd name="T31" fmla="*/ 29 h 70"/>
                <a:gd name="T32" fmla="*/ 72 w 95"/>
                <a:gd name="T33" fmla="*/ 20 h 70"/>
                <a:gd name="T34" fmla="*/ 68 w 95"/>
                <a:gd name="T35" fmla="*/ 25 h 70"/>
                <a:gd name="T36" fmla="*/ 60 w 95"/>
                <a:gd name="T37" fmla="*/ 28 h 70"/>
                <a:gd name="T38" fmla="*/ 56 w 95"/>
                <a:gd name="T39" fmla="*/ 28 h 70"/>
                <a:gd name="T40" fmla="*/ 43 w 95"/>
                <a:gd name="T41" fmla="*/ 29 h 70"/>
                <a:gd name="T42" fmla="*/ 39 w 95"/>
                <a:gd name="T43" fmla="*/ 28 h 70"/>
                <a:gd name="T44" fmla="*/ 33 w 95"/>
                <a:gd name="T45" fmla="*/ 23 h 70"/>
                <a:gd name="T46" fmla="*/ 73 w 95"/>
                <a:gd name="T47" fmla="*/ 51 h 70"/>
                <a:gd name="T48" fmla="*/ 65 w 95"/>
                <a:gd name="T49" fmla="*/ 49 h 70"/>
                <a:gd name="T50" fmla="*/ 63 w 95"/>
                <a:gd name="T51" fmla="*/ 58 h 70"/>
                <a:gd name="T52" fmla="*/ 62 w 95"/>
                <a:gd name="T53" fmla="*/ 58 h 70"/>
                <a:gd name="T54" fmla="*/ 62 w 95"/>
                <a:gd name="T55" fmla="*/ 56 h 70"/>
                <a:gd name="T56" fmla="*/ 60 w 95"/>
                <a:gd name="T57" fmla="*/ 54 h 70"/>
                <a:gd name="T58" fmla="*/ 59 w 95"/>
                <a:gd name="T59" fmla="*/ 53 h 70"/>
                <a:gd name="T60" fmla="*/ 23 w 95"/>
                <a:gd name="T61" fmla="*/ 43 h 70"/>
                <a:gd name="T62" fmla="*/ 23 w 95"/>
                <a:gd name="T63" fmla="*/ 43 h 70"/>
                <a:gd name="T64" fmla="*/ 19 w 95"/>
                <a:gd name="T65" fmla="*/ 44 h 70"/>
                <a:gd name="T66" fmla="*/ 16 w 95"/>
                <a:gd name="T67" fmla="*/ 49 h 70"/>
                <a:gd name="T68" fmla="*/ 14 w 95"/>
                <a:gd name="T69" fmla="*/ 49 h 70"/>
                <a:gd name="T70" fmla="*/ 16 w 95"/>
                <a:gd name="T71" fmla="*/ 46 h 70"/>
                <a:gd name="T72" fmla="*/ 1 w 95"/>
                <a:gd name="T73" fmla="*/ 10 h 70"/>
                <a:gd name="T74" fmla="*/ 4 w 95"/>
                <a:gd name="T75" fmla="*/ 52 h 70"/>
                <a:gd name="T76" fmla="*/ 14 w 95"/>
                <a:gd name="T77" fmla="*/ 52 h 70"/>
                <a:gd name="T78" fmla="*/ 8 w 95"/>
                <a:gd name="T79" fmla="*/ 47 h 70"/>
                <a:gd name="T80" fmla="*/ 4 w 95"/>
                <a:gd name="T81" fmla="*/ 42 h 70"/>
                <a:gd name="T82" fmla="*/ 10 w 95"/>
                <a:gd name="T83" fmla="*/ 48 h 70"/>
                <a:gd name="T84" fmla="*/ 15 w 95"/>
                <a:gd name="T85" fmla="*/ 45 h 70"/>
                <a:gd name="T86" fmla="*/ 17 w 95"/>
                <a:gd name="T87" fmla="*/ 44 h 70"/>
                <a:gd name="T88" fmla="*/ 19 w 95"/>
                <a:gd name="T89" fmla="*/ 43 h 70"/>
                <a:gd name="T90" fmla="*/ 21 w 95"/>
                <a:gd name="T91" fmla="*/ 42 h 70"/>
                <a:gd name="T92" fmla="*/ 26 w 95"/>
                <a:gd name="T93" fmla="*/ 42 h 70"/>
                <a:gd name="T94" fmla="*/ 34 w 95"/>
                <a:gd name="T95" fmla="*/ 49 h 70"/>
                <a:gd name="T96" fmla="*/ 42 w 95"/>
                <a:gd name="T97" fmla="*/ 59 h 70"/>
                <a:gd name="T98" fmla="*/ 52 w 95"/>
                <a:gd name="T99" fmla="*/ 60 h 70"/>
                <a:gd name="T100" fmla="*/ 58 w 95"/>
                <a:gd name="T101" fmla="*/ 63 h 70"/>
                <a:gd name="T102" fmla="*/ 61 w 95"/>
                <a:gd name="T103" fmla="*/ 60 h 70"/>
                <a:gd name="T104" fmla="*/ 56 w 95"/>
                <a:gd name="T105" fmla="*/ 56 h 70"/>
                <a:gd name="T106" fmla="*/ 51 w 95"/>
                <a:gd name="T107" fmla="*/ 52 h 70"/>
                <a:gd name="T108" fmla="*/ 45 w 95"/>
                <a:gd name="T109" fmla="*/ 45 h 70"/>
                <a:gd name="T110" fmla="*/ 38 w 95"/>
                <a:gd name="T111" fmla="*/ 38 h 70"/>
                <a:gd name="T112" fmla="*/ 40 w 95"/>
                <a:gd name="T113" fmla="*/ 32 h 70"/>
                <a:gd name="T114" fmla="*/ 31 w 95"/>
                <a:gd name="T115" fmla="*/ 25 h 70"/>
                <a:gd name="T116" fmla="*/ 24 w 95"/>
                <a:gd name="T117" fmla="*/ 19 h 70"/>
                <a:gd name="T118" fmla="*/ 12 w 95"/>
                <a:gd name="T119" fmla="*/ 14 h 70"/>
                <a:gd name="T120" fmla="*/ 2 w 95"/>
                <a:gd name="T121" fmla="*/ 1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70">
                  <a:moveTo>
                    <a:pt x="81" y="68"/>
                  </a:moveTo>
                  <a:cubicBezTo>
                    <a:pt x="82" y="67"/>
                    <a:pt x="82" y="67"/>
                    <a:pt x="82" y="67"/>
                  </a:cubicBezTo>
                  <a:cubicBezTo>
                    <a:pt x="83" y="67"/>
                    <a:pt x="83" y="67"/>
                    <a:pt x="83" y="67"/>
                  </a:cubicBezTo>
                  <a:cubicBezTo>
                    <a:pt x="83" y="68"/>
                    <a:pt x="83" y="68"/>
                    <a:pt x="83" y="68"/>
                  </a:cubicBezTo>
                  <a:cubicBezTo>
                    <a:pt x="82" y="68"/>
                    <a:pt x="82" y="68"/>
                    <a:pt x="82" y="68"/>
                  </a:cubicBezTo>
                  <a:cubicBezTo>
                    <a:pt x="81" y="68"/>
                    <a:pt x="81" y="68"/>
                    <a:pt x="81" y="68"/>
                  </a:cubicBezTo>
                  <a:cubicBezTo>
                    <a:pt x="81" y="68"/>
                    <a:pt x="81" y="68"/>
                    <a:pt x="81" y="68"/>
                  </a:cubicBezTo>
                  <a:close/>
                  <a:moveTo>
                    <a:pt x="76" y="68"/>
                  </a:moveTo>
                  <a:cubicBezTo>
                    <a:pt x="78" y="69"/>
                    <a:pt x="78" y="69"/>
                    <a:pt x="78" y="69"/>
                  </a:cubicBezTo>
                  <a:cubicBezTo>
                    <a:pt x="78" y="69"/>
                    <a:pt x="78" y="69"/>
                    <a:pt x="78" y="69"/>
                  </a:cubicBezTo>
                  <a:cubicBezTo>
                    <a:pt x="79" y="70"/>
                    <a:pt x="79" y="70"/>
                    <a:pt x="79" y="70"/>
                  </a:cubicBezTo>
                  <a:cubicBezTo>
                    <a:pt x="80" y="69"/>
                    <a:pt x="80" y="69"/>
                    <a:pt x="80" y="69"/>
                  </a:cubicBezTo>
                  <a:cubicBezTo>
                    <a:pt x="79" y="69"/>
                    <a:pt x="79" y="69"/>
                    <a:pt x="79" y="69"/>
                  </a:cubicBezTo>
                  <a:cubicBezTo>
                    <a:pt x="78" y="69"/>
                    <a:pt x="78" y="69"/>
                    <a:pt x="78" y="69"/>
                  </a:cubicBezTo>
                  <a:cubicBezTo>
                    <a:pt x="77" y="68"/>
                    <a:pt x="77" y="68"/>
                    <a:pt x="77" y="68"/>
                  </a:cubicBezTo>
                  <a:cubicBezTo>
                    <a:pt x="76" y="68"/>
                    <a:pt x="76" y="68"/>
                    <a:pt x="76" y="68"/>
                  </a:cubicBezTo>
                  <a:close/>
                  <a:moveTo>
                    <a:pt x="37" y="6"/>
                  </a:moveTo>
                  <a:cubicBezTo>
                    <a:pt x="37" y="5"/>
                    <a:pt x="37" y="5"/>
                    <a:pt x="37" y="5"/>
                  </a:cubicBezTo>
                  <a:cubicBezTo>
                    <a:pt x="38" y="5"/>
                    <a:pt x="38" y="5"/>
                    <a:pt x="38" y="5"/>
                  </a:cubicBezTo>
                  <a:cubicBezTo>
                    <a:pt x="39" y="5"/>
                    <a:pt x="39" y="5"/>
                    <a:pt x="39" y="5"/>
                  </a:cubicBezTo>
                  <a:cubicBezTo>
                    <a:pt x="40" y="6"/>
                    <a:pt x="40" y="6"/>
                    <a:pt x="40" y="6"/>
                  </a:cubicBezTo>
                  <a:cubicBezTo>
                    <a:pt x="41" y="5"/>
                    <a:pt x="41" y="5"/>
                    <a:pt x="41" y="5"/>
                  </a:cubicBezTo>
                  <a:cubicBezTo>
                    <a:pt x="41" y="6"/>
                    <a:pt x="41" y="6"/>
                    <a:pt x="41" y="6"/>
                  </a:cubicBezTo>
                  <a:cubicBezTo>
                    <a:pt x="40" y="7"/>
                    <a:pt x="40" y="7"/>
                    <a:pt x="40" y="7"/>
                  </a:cubicBezTo>
                  <a:cubicBezTo>
                    <a:pt x="39" y="7"/>
                    <a:pt x="39" y="7"/>
                    <a:pt x="39" y="7"/>
                  </a:cubicBezTo>
                  <a:cubicBezTo>
                    <a:pt x="38" y="7"/>
                    <a:pt x="38" y="7"/>
                    <a:pt x="38" y="7"/>
                  </a:cubicBezTo>
                  <a:cubicBezTo>
                    <a:pt x="37" y="7"/>
                    <a:pt x="37" y="7"/>
                    <a:pt x="37" y="7"/>
                  </a:cubicBezTo>
                  <a:cubicBezTo>
                    <a:pt x="37" y="7"/>
                    <a:pt x="37" y="6"/>
                    <a:pt x="37" y="6"/>
                  </a:cubicBezTo>
                  <a:close/>
                  <a:moveTo>
                    <a:pt x="88" y="28"/>
                  </a:moveTo>
                  <a:cubicBezTo>
                    <a:pt x="89" y="28"/>
                    <a:pt x="89" y="28"/>
                    <a:pt x="89" y="28"/>
                  </a:cubicBezTo>
                  <a:cubicBezTo>
                    <a:pt x="90" y="29"/>
                    <a:pt x="90" y="29"/>
                    <a:pt x="90" y="29"/>
                  </a:cubicBezTo>
                  <a:cubicBezTo>
                    <a:pt x="90" y="31"/>
                    <a:pt x="90" y="31"/>
                    <a:pt x="90" y="31"/>
                  </a:cubicBezTo>
                  <a:cubicBezTo>
                    <a:pt x="92" y="31"/>
                    <a:pt x="92" y="31"/>
                    <a:pt x="92" y="31"/>
                  </a:cubicBezTo>
                  <a:cubicBezTo>
                    <a:pt x="94" y="33"/>
                    <a:pt x="94" y="33"/>
                    <a:pt x="94" y="33"/>
                  </a:cubicBezTo>
                  <a:cubicBezTo>
                    <a:pt x="95" y="34"/>
                    <a:pt x="95" y="34"/>
                    <a:pt x="95" y="34"/>
                  </a:cubicBezTo>
                  <a:cubicBezTo>
                    <a:pt x="95" y="36"/>
                    <a:pt x="95" y="36"/>
                    <a:pt x="95" y="36"/>
                  </a:cubicBezTo>
                  <a:cubicBezTo>
                    <a:pt x="94" y="36"/>
                    <a:pt x="94" y="36"/>
                    <a:pt x="94" y="36"/>
                  </a:cubicBezTo>
                  <a:cubicBezTo>
                    <a:pt x="94" y="37"/>
                    <a:pt x="94" y="37"/>
                    <a:pt x="94" y="37"/>
                  </a:cubicBezTo>
                  <a:cubicBezTo>
                    <a:pt x="92" y="37"/>
                    <a:pt x="92" y="37"/>
                    <a:pt x="92" y="37"/>
                  </a:cubicBezTo>
                  <a:cubicBezTo>
                    <a:pt x="91" y="37"/>
                    <a:pt x="91" y="37"/>
                    <a:pt x="91" y="37"/>
                  </a:cubicBezTo>
                  <a:cubicBezTo>
                    <a:pt x="90" y="37"/>
                    <a:pt x="90" y="37"/>
                    <a:pt x="90" y="37"/>
                  </a:cubicBezTo>
                  <a:cubicBezTo>
                    <a:pt x="90" y="36"/>
                    <a:pt x="90" y="36"/>
                    <a:pt x="90" y="36"/>
                  </a:cubicBezTo>
                  <a:cubicBezTo>
                    <a:pt x="90" y="35"/>
                    <a:pt x="90" y="35"/>
                    <a:pt x="90" y="35"/>
                  </a:cubicBezTo>
                  <a:cubicBezTo>
                    <a:pt x="89" y="33"/>
                    <a:pt x="89" y="33"/>
                    <a:pt x="89" y="33"/>
                  </a:cubicBezTo>
                  <a:cubicBezTo>
                    <a:pt x="88" y="32"/>
                    <a:pt x="88" y="32"/>
                    <a:pt x="88" y="32"/>
                  </a:cubicBezTo>
                  <a:cubicBezTo>
                    <a:pt x="88" y="30"/>
                    <a:pt x="88" y="30"/>
                    <a:pt x="88" y="30"/>
                  </a:cubicBezTo>
                  <a:cubicBezTo>
                    <a:pt x="87" y="29"/>
                    <a:pt x="87" y="29"/>
                    <a:pt x="87" y="29"/>
                  </a:cubicBezTo>
                  <a:cubicBezTo>
                    <a:pt x="88" y="28"/>
                    <a:pt x="88" y="28"/>
                    <a:pt x="88" y="28"/>
                  </a:cubicBezTo>
                  <a:close/>
                  <a:moveTo>
                    <a:pt x="86" y="25"/>
                  </a:moveTo>
                  <a:cubicBezTo>
                    <a:pt x="86" y="26"/>
                    <a:pt x="86" y="26"/>
                    <a:pt x="86" y="26"/>
                  </a:cubicBezTo>
                  <a:cubicBezTo>
                    <a:pt x="87" y="27"/>
                    <a:pt x="87" y="27"/>
                    <a:pt x="87" y="27"/>
                  </a:cubicBezTo>
                  <a:cubicBezTo>
                    <a:pt x="87" y="28"/>
                    <a:pt x="87" y="28"/>
                    <a:pt x="87" y="28"/>
                  </a:cubicBezTo>
                  <a:cubicBezTo>
                    <a:pt x="87" y="27"/>
                    <a:pt x="87" y="27"/>
                    <a:pt x="87" y="27"/>
                  </a:cubicBezTo>
                  <a:cubicBezTo>
                    <a:pt x="87" y="25"/>
                    <a:pt x="87" y="25"/>
                    <a:pt x="87" y="25"/>
                  </a:cubicBezTo>
                  <a:cubicBezTo>
                    <a:pt x="86" y="25"/>
                    <a:pt x="86" y="25"/>
                    <a:pt x="86" y="25"/>
                  </a:cubicBezTo>
                  <a:close/>
                  <a:moveTo>
                    <a:pt x="84" y="22"/>
                  </a:moveTo>
                  <a:cubicBezTo>
                    <a:pt x="85" y="22"/>
                    <a:pt x="85" y="22"/>
                    <a:pt x="85" y="22"/>
                  </a:cubicBezTo>
                  <a:cubicBezTo>
                    <a:pt x="85" y="21"/>
                    <a:pt x="85" y="21"/>
                    <a:pt x="85" y="21"/>
                  </a:cubicBezTo>
                  <a:cubicBezTo>
                    <a:pt x="86" y="22"/>
                    <a:pt x="86" y="22"/>
                    <a:pt x="86" y="22"/>
                  </a:cubicBezTo>
                  <a:cubicBezTo>
                    <a:pt x="85" y="23"/>
                    <a:pt x="85" y="23"/>
                    <a:pt x="85" y="23"/>
                  </a:cubicBezTo>
                  <a:cubicBezTo>
                    <a:pt x="84" y="23"/>
                    <a:pt x="84" y="23"/>
                    <a:pt x="84" y="23"/>
                  </a:cubicBezTo>
                  <a:cubicBezTo>
                    <a:pt x="84" y="22"/>
                    <a:pt x="84" y="22"/>
                    <a:pt x="84" y="22"/>
                  </a:cubicBezTo>
                  <a:close/>
                  <a:moveTo>
                    <a:pt x="63" y="10"/>
                  </a:moveTo>
                  <a:cubicBezTo>
                    <a:pt x="66" y="11"/>
                    <a:pt x="66" y="11"/>
                    <a:pt x="66" y="11"/>
                  </a:cubicBezTo>
                  <a:cubicBezTo>
                    <a:pt x="68" y="12"/>
                    <a:pt x="68" y="12"/>
                    <a:pt x="68" y="12"/>
                  </a:cubicBezTo>
                  <a:cubicBezTo>
                    <a:pt x="70" y="14"/>
                    <a:pt x="70" y="14"/>
                    <a:pt x="70" y="14"/>
                  </a:cubicBezTo>
                  <a:cubicBezTo>
                    <a:pt x="72" y="14"/>
                    <a:pt x="72" y="14"/>
                    <a:pt x="72" y="14"/>
                  </a:cubicBezTo>
                  <a:cubicBezTo>
                    <a:pt x="73" y="15"/>
                    <a:pt x="73" y="15"/>
                    <a:pt x="73" y="15"/>
                  </a:cubicBezTo>
                  <a:cubicBezTo>
                    <a:pt x="74" y="16"/>
                    <a:pt x="74" y="16"/>
                    <a:pt x="74" y="16"/>
                  </a:cubicBezTo>
                  <a:cubicBezTo>
                    <a:pt x="75" y="18"/>
                    <a:pt x="75" y="18"/>
                    <a:pt x="75" y="18"/>
                  </a:cubicBezTo>
                  <a:cubicBezTo>
                    <a:pt x="76" y="18"/>
                    <a:pt x="76" y="18"/>
                    <a:pt x="76" y="18"/>
                  </a:cubicBezTo>
                  <a:cubicBezTo>
                    <a:pt x="77" y="20"/>
                    <a:pt x="77" y="20"/>
                    <a:pt x="77" y="20"/>
                  </a:cubicBezTo>
                  <a:cubicBezTo>
                    <a:pt x="78" y="21"/>
                    <a:pt x="78" y="21"/>
                    <a:pt x="78" y="21"/>
                  </a:cubicBezTo>
                  <a:cubicBezTo>
                    <a:pt x="78" y="22"/>
                    <a:pt x="78" y="22"/>
                    <a:pt x="78" y="22"/>
                  </a:cubicBezTo>
                  <a:cubicBezTo>
                    <a:pt x="77" y="23"/>
                    <a:pt x="77" y="23"/>
                    <a:pt x="77" y="23"/>
                  </a:cubicBezTo>
                  <a:cubicBezTo>
                    <a:pt x="77" y="24"/>
                    <a:pt x="77" y="24"/>
                    <a:pt x="77" y="24"/>
                  </a:cubicBezTo>
                  <a:cubicBezTo>
                    <a:pt x="75" y="23"/>
                    <a:pt x="75" y="23"/>
                    <a:pt x="75" y="23"/>
                  </a:cubicBezTo>
                  <a:cubicBezTo>
                    <a:pt x="75" y="22"/>
                    <a:pt x="75" y="22"/>
                    <a:pt x="75" y="22"/>
                  </a:cubicBezTo>
                  <a:cubicBezTo>
                    <a:pt x="75" y="21"/>
                    <a:pt x="75" y="21"/>
                    <a:pt x="75" y="21"/>
                  </a:cubicBezTo>
                  <a:cubicBezTo>
                    <a:pt x="74" y="17"/>
                    <a:pt x="74" y="17"/>
                    <a:pt x="74" y="17"/>
                  </a:cubicBezTo>
                  <a:cubicBezTo>
                    <a:pt x="72" y="15"/>
                    <a:pt x="72" y="15"/>
                    <a:pt x="72" y="15"/>
                  </a:cubicBezTo>
                  <a:cubicBezTo>
                    <a:pt x="71" y="15"/>
                    <a:pt x="71" y="15"/>
                    <a:pt x="71" y="15"/>
                  </a:cubicBezTo>
                  <a:cubicBezTo>
                    <a:pt x="68" y="14"/>
                    <a:pt x="68" y="14"/>
                    <a:pt x="68" y="14"/>
                  </a:cubicBezTo>
                  <a:cubicBezTo>
                    <a:pt x="64" y="11"/>
                    <a:pt x="64" y="11"/>
                    <a:pt x="64" y="11"/>
                  </a:cubicBezTo>
                  <a:cubicBezTo>
                    <a:pt x="63" y="10"/>
                    <a:pt x="63" y="10"/>
                    <a:pt x="63" y="10"/>
                  </a:cubicBezTo>
                  <a:cubicBezTo>
                    <a:pt x="63" y="10"/>
                    <a:pt x="63" y="10"/>
                    <a:pt x="63" y="10"/>
                  </a:cubicBezTo>
                  <a:close/>
                  <a:moveTo>
                    <a:pt x="55" y="0"/>
                  </a:moveTo>
                  <a:cubicBezTo>
                    <a:pt x="56" y="0"/>
                    <a:pt x="56" y="0"/>
                    <a:pt x="56" y="0"/>
                  </a:cubicBezTo>
                  <a:cubicBezTo>
                    <a:pt x="56" y="1"/>
                    <a:pt x="56" y="1"/>
                    <a:pt x="56" y="1"/>
                  </a:cubicBezTo>
                  <a:cubicBezTo>
                    <a:pt x="56" y="2"/>
                    <a:pt x="56" y="2"/>
                    <a:pt x="56" y="2"/>
                  </a:cubicBezTo>
                  <a:cubicBezTo>
                    <a:pt x="55" y="1"/>
                    <a:pt x="55" y="1"/>
                    <a:pt x="55" y="1"/>
                  </a:cubicBezTo>
                  <a:cubicBezTo>
                    <a:pt x="55" y="0"/>
                    <a:pt x="55" y="0"/>
                    <a:pt x="55" y="0"/>
                  </a:cubicBezTo>
                  <a:close/>
                  <a:moveTo>
                    <a:pt x="58" y="9"/>
                  </a:moveTo>
                  <a:cubicBezTo>
                    <a:pt x="60" y="9"/>
                    <a:pt x="60" y="9"/>
                    <a:pt x="60" y="9"/>
                  </a:cubicBezTo>
                  <a:cubicBezTo>
                    <a:pt x="61" y="9"/>
                    <a:pt x="61" y="9"/>
                    <a:pt x="61" y="9"/>
                  </a:cubicBezTo>
                  <a:cubicBezTo>
                    <a:pt x="61" y="11"/>
                    <a:pt x="61" y="11"/>
                    <a:pt x="61" y="11"/>
                  </a:cubicBezTo>
                  <a:cubicBezTo>
                    <a:pt x="59" y="11"/>
                    <a:pt x="59" y="11"/>
                    <a:pt x="59" y="11"/>
                  </a:cubicBezTo>
                  <a:cubicBezTo>
                    <a:pt x="58" y="10"/>
                    <a:pt x="58" y="10"/>
                    <a:pt x="58" y="10"/>
                  </a:cubicBezTo>
                  <a:cubicBezTo>
                    <a:pt x="58" y="9"/>
                    <a:pt x="58" y="9"/>
                    <a:pt x="58" y="9"/>
                  </a:cubicBezTo>
                  <a:close/>
                  <a:moveTo>
                    <a:pt x="58" y="25"/>
                  </a:moveTo>
                  <a:cubicBezTo>
                    <a:pt x="59" y="26"/>
                    <a:pt x="59" y="26"/>
                    <a:pt x="59" y="26"/>
                  </a:cubicBezTo>
                  <a:cubicBezTo>
                    <a:pt x="60" y="25"/>
                    <a:pt x="60" y="25"/>
                    <a:pt x="60" y="25"/>
                  </a:cubicBezTo>
                  <a:cubicBezTo>
                    <a:pt x="59" y="24"/>
                    <a:pt x="59" y="24"/>
                    <a:pt x="59" y="24"/>
                  </a:cubicBezTo>
                  <a:cubicBezTo>
                    <a:pt x="58" y="24"/>
                    <a:pt x="58" y="24"/>
                    <a:pt x="58" y="24"/>
                  </a:cubicBezTo>
                  <a:cubicBezTo>
                    <a:pt x="58" y="25"/>
                    <a:pt x="58" y="25"/>
                    <a:pt x="58" y="25"/>
                  </a:cubicBezTo>
                  <a:close/>
                  <a:moveTo>
                    <a:pt x="47" y="28"/>
                  </a:moveTo>
                  <a:cubicBezTo>
                    <a:pt x="47" y="29"/>
                    <a:pt x="47" y="29"/>
                    <a:pt x="47" y="29"/>
                  </a:cubicBezTo>
                  <a:cubicBezTo>
                    <a:pt x="48" y="31"/>
                    <a:pt x="48" y="31"/>
                    <a:pt x="48" y="31"/>
                  </a:cubicBezTo>
                  <a:cubicBezTo>
                    <a:pt x="49" y="31"/>
                    <a:pt x="49" y="31"/>
                    <a:pt x="49" y="31"/>
                  </a:cubicBezTo>
                  <a:cubicBezTo>
                    <a:pt x="51" y="32"/>
                    <a:pt x="51" y="32"/>
                    <a:pt x="51" y="32"/>
                  </a:cubicBezTo>
                  <a:cubicBezTo>
                    <a:pt x="51" y="33"/>
                    <a:pt x="51" y="33"/>
                    <a:pt x="51" y="33"/>
                  </a:cubicBezTo>
                  <a:cubicBezTo>
                    <a:pt x="52" y="33"/>
                    <a:pt x="52" y="33"/>
                    <a:pt x="52" y="33"/>
                  </a:cubicBezTo>
                  <a:cubicBezTo>
                    <a:pt x="54" y="33"/>
                    <a:pt x="54" y="33"/>
                    <a:pt x="54" y="33"/>
                  </a:cubicBezTo>
                  <a:cubicBezTo>
                    <a:pt x="55" y="34"/>
                    <a:pt x="55" y="34"/>
                    <a:pt x="55" y="34"/>
                  </a:cubicBezTo>
                  <a:cubicBezTo>
                    <a:pt x="56" y="34"/>
                    <a:pt x="56" y="34"/>
                    <a:pt x="56" y="34"/>
                  </a:cubicBezTo>
                  <a:cubicBezTo>
                    <a:pt x="57" y="34"/>
                    <a:pt x="57" y="34"/>
                    <a:pt x="57" y="34"/>
                  </a:cubicBezTo>
                  <a:cubicBezTo>
                    <a:pt x="60" y="33"/>
                    <a:pt x="60" y="33"/>
                    <a:pt x="60" y="33"/>
                  </a:cubicBezTo>
                  <a:cubicBezTo>
                    <a:pt x="61" y="34"/>
                    <a:pt x="61" y="34"/>
                    <a:pt x="61" y="34"/>
                  </a:cubicBezTo>
                  <a:cubicBezTo>
                    <a:pt x="62" y="33"/>
                    <a:pt x="62" y="33"/>
                    <a:pt x="62" y="33"/>
                  </a:cubicBezTo>
                  <a:cubicBezTo>
                    <a:pt x="63" y="34"/>
                    <a:pt x="63" y="34"/>
                    <a:pt x="63" y="34"/>
                  </a:cubicBezTo>
                  <a:cubicBezTo>
                    <a:pt x="64" y="33"/>
                    <a:pt x="64" y="33"/>
                    <a:pt x="64" y="33"/>
                  </a:cubicBezTo>
                  <a:cubicBezTo>
                    <a:pt x="64" y="32"/>
                    <a:pt x="64" y="32"/>
                    <a:pt x="64" y="32"/>
                  </a:cubicBezTo>
                  <a:cubicBezTo>
                    <a:pt x="66" y="32"/>
                    <a:pt x="66" y="32"/>
                    <a:pt x="66" y="32"/>
                  </a:cubicBezTo>
                  <a:cubicBezTo>
                    <a:pt x="68" y="30"/>
                    <a:pt x="68" y="30"/>
                    <a:pt x="68" y="30"/>
                  </a:cubicBezTo>
                  <a:cubicBezTo>
                    <a:pt x="68" y="29"/>
                    <a:pt x="68" y="29"/>
                    <a:pt x="68" y="29"/>
                  </a:cubicBezTo>
                  <a:cubicBezTo>
                    <a:pt x="69" y="28"/>
                    <a:pt x="69" y="28"/>
                    <a:pt x="69" y="28"/>
                  </a:cubicBezTo>
                  <a:cubicBezTo>
                    <a:pt x="69" y="29"/>
                    <a:pt x="69" y="29"/>
                    <a:pt x="69" y="29"/>
                  </a:cubicBezTo>
                  <a:cubicBezTo>
                    <a:pt x="71" y="29"/>
                    <a:pt x="71" y="29"/>
                    <a:pt x="71" y="29"/>
                  </a:cubicBezTo>
                  <a:cubicBezTo>
                    <a:pt x="72" y="27"/>
                    <a:pt x="72" y="27"/>
                    <a:pt x="72" y="27"/>
                  </a:cubicBezTo>
                  <a:cubicBezTo>
                    <a:pt x="70" y="26"/>
                    <a:pt x="70" y="26"/>
                    <a:pt x="70" y="26"/>
                  </a:cubicBezTo>
                  <a:cubicBezTo>
                    <a:pt x="70" y="25"/>
                    <a:pt x="70" y="25"/>
                    <a:pt x="70" y="25"/>
                  </a:cubicBezTo>
                  <a:cubicBezTo>
                    <a:pt x="71" y="25"/>
                    <a:pt x="71" y="25"/>
                    <a:pt x="71" y="25"/>
                  </a:cubicBezTo>
                  <a:cubicBezTo>
                    <a:pt x="72" y="25"/>
                    <a:pt x="72" y="25"/>
                    <a:pt x="72" y="25"/>
                  </a:cubicBezTo>
                  <a:cubicBezTo>
                    <a:pt x="73" y="24"/>
                    <a:pt x="73" y="24"/>
                    <a:pt x="73" y="24"/>
                  </a:cubicBezTo>
                  <a:cubicBezTo>
                    <a:pt x="73" y="21"/>
                    <a:pt x="73" y="21"/>
                    <a:pt x="73" y="21"/>
                  </a:cubicBezTo>
                  <a:cubicBezTo>
                    <a:pt x="72" y="20"/>
                    <a:pt x="72" y="20"/>
                    <a:pt x="72" y="20"/>
                  </a:cubicBezTo>
                  <a:cubicBezTo>
                    <a:pt x="71" y="20"/>
                    <a:pt x="71" y="20"/>
                    <a:pt x="71" y="20"/>
                  </a:cubicBezTo>
                  <a:cubicBezTo>
                    <a:pt x="71" y="21"/>
                    <a:pt x="71" y="21"/>
                    <a:pt x="71" y="21"/>
                  </a:cubicBezTo>
                  <a:cubicBezTo>
                    <a:pt x="70" y="20"/>
                    <a:pt x="70" y="20"/>
                    <a:pt x="70" y="20"/>
                  </a:cubicBezTo>
                  <a:cubicBezTo>
                    <a:pt x="68" y="20"/>
                    <a:pt x="68" y="20"/>
                    <a:pt x="68" y="20"/>
                  </a:cubicBezTo>
                  <a:cubicBezTo>
                    <a:pt x="68" y="21"/>
                    <a:pt x="68" y="21"/>
                    <a:pt x="68" y="21"/>
                  </a:cubicBezTo>
                  <a:cubicBezTo>
                    <a:pt x="68" y="24"/>
                    <a:pt x="68" y="24"/>
                    <a:pt x="68" y="24"/>
                  </a:cubicBezTo>
                  <a:cubicBezTo>
                    <a:pt x="69" y="24"/>
                    <a:pt x="69" y="24"/>
                    <a:pt x="69" y="24"/>
                  </a:cubicBezTo>
                  <a:cubicBezTo>
                    <a:pt x="68" y="25"/>
                    <a:pt x="68" y="25"/>
                    <a:pt x="68" y="25"/>
                  </a:cubicBezTo>
                  <a:cubicBezTo>
                    <a:pt x="67" y="25"/>
                    <a:pt x="67" y="25"/>
                    <a:pt x="67" y="25"/>
                  </a:cubicBezTo>
                  <a:cubicBezTo>
                    <a:pt x="65" y="27"/>
                    <a:pt x="65" y="27"/>
                    <a:pt x="65" y="27"/>
                  </a:cubicBezTo>
                  <a:cubicBezTo>
                    <a:pt x="64" y="28"/>
                    <a:pt x="64" y="28"/>
                    <a:pt x="64" y="28"/>
                  </a:cubicBezTo>
                  <a:cubicBezTo>
                    <a:pt x="63" y="29"/>
                    <a:pt x="63" y="29"/>
                    <a:pt x="63" y="29"/>
                  </a:cubicBezTo>
                  <a:cubicBezTo>
                    <a:pt x="63" y="28"/>
                    <a:pt x="63" y="28"/>
                    <a:pt x="63" y="28"/>
                  </a:cubicBezTo>
                  <a:cubicBezTo>
                    <a:pt x="62" y="29"/>
                    <a:pt x="62" y="29"/>
                    <a:pt x="62" y="29"/>
                  </a:cubicBezTo>
                  <a:cubicBezTo>
                    <a:pt x="61" y="28"/>
                    <a:pt x="61" y="28"/>
                    <a:pt x="61" y="28"/>
                  </a:cubicBezTo>
                  <a:cubicBezTo>
                    <a:pt x="60" y="28"/>
                    <a:pt x="60" y="28"/>
                    <a:pt x="60" y="28"/>
                  </a:cubicBezTo>
                  <a:cubicBezTo>
                    <a:pt x="59" y="29"/>
                    <a:pt x="59" y="29"/>
                    <a:pt x="59" y="29"/>
                  </a:cubicBezTo>
                  <a:cubicBezTo>
                    <a:pt x="58" y="29"/>
                    <a:pt x="58" y="29"/>
                    <a:pt x="58" y="29"/>
                  </a:cubicBezTo>
                  <a:cubicBezTo>
                    <a:pt x="58" y="28"/>
                    <a:pt x="58" y="28"/>
                    <a:pt x="58" y="28"/>
                  </a:cubicBezTo>
                  <a:cubicBezTo>
                    <a:pt x="58" y="27"/>
                    <a:pt x="58" y="27"/>
                    <a:pt x="58" y="27"/>
                  </a:cubicBezTo>
                  <a:cubicBezTo>
                    <a:pt x="57" y="26"/>
                    <a:pt x="57" y="26"/>
                    <a:pt x="57" y="26"/>
                  </a:cubicBezTo>
                  <a:cubicBezTo>
                    <a:pt x="57" y="27"/>
                    <a:pt x="57" y="27"/>
                    <a:pt x="57" y="27"/>
                  </a:cubicBezTo>
                  <a:cubicBezTo>
                    <a:pt x="57" y="28"/>
                    <a:pt x="57" y="28"/>
                    <a:pt x="57" y="28"/>
                  </a:cubicBezTo>
                  <a:cubicBezTo>
                    <a:pt x="56" y="28"/>
                    <a:pt x="56" y="28"/>
                    <a:pt x="56" y="28"/>
                  </a:cubicBezTo>
                  <a:cubicBezTo>
                    <a:pt x="55" y="28"/>
                    <a:pt x="55" y="28"/>
                    <a:pt x="55" y="28"/>
                  </a:cubicBezTo>
                  <a:cubicBezTo>
                    <a:pt x="53" y="29"/>
                    <a:pt x="53" y="29"/>
                    <a:pt x="53" y="29"/>
                  </a:cubicBezTo>
                  <a:cubicBezTo>
                    <a:pt x="52" y="29"/>
                    <a:pt x="52" y="29"/>
                    <a:pt x="52" y="29"/>
                  </a:cubicBezTo>
                  <a:cubicBezTo>
                    <a:pt x="51" y="28"/>
                    <a:pt x="51" y="28"/>
                    <a:pt x="51" y="28"/>
                  </a:cubicBezTo>
                  <a:cubicBezTo>
                    <a:pt x="50" y="28"/>
                    <a:pt x="50" y="28"/>
                    <a:pt x="50" y="28"/>
                  </a:cubicBezTo>
                  <a:cubicBezTo>
                    <a:pt x="49" y="28"/>
                    <a:pt x="49" y="28"/>
                    <a:pt x="49" y="28"/>
                  </a:cubicBezTo>
                  <a:cubicBezTo>
                    <a:pt x="47" y="28"/>
                    <a:pt x="47" y="28"/>
                    <a:pt x="47" y="28"/>
                  </a:cubicBezTo>
                  <a:close/>
                  <a:moveTo>
                    <a:pt x="43" y="29"/>
                  </a:moveTo>
                  <a:cubicBezTo>
                    <a:pt x="44" y="28"/>
                    <a:pt x="44" y="28"/>
                    <a:pt x="44" y="28"/>
                  </a:cubicBezTo>
                  <a:cubicBezTo>
                    <a:pt x="45" y="29"/>
                    <a:pt x="45" y="29"/>
                    <a:pt x="45" y="29"/>
                  </a:cubicBezTo>
                  <a:cubicBezTo>
                    <a:pt x="45" y="30"/>
                    <a:pt x="45" y="30"/>
                    <a:pt x="45" y="30"/>
                  </a:cubicBezTo>
                  <a:cubicBezTo>
                    <a:pt x="45" y="31"/>
                    <a:pt x="45" y="31"/>
                    <a:pt x="45" y="31"/>
                  </a:cubicBezTo>
                  <a:cubicBezTo>
                    <a:pt x="44" y="30"/>
                    <a:pt x="44" y="30"/>
                    <a:pt x="44" y="30"/>
                  </a:cubicBezTo>
                  <a:cubicBezTo>
                    <a:pt x="43" y="29"/>
                    <a:pt x="43" y="29"/>
                    <a:pt x="43" y="29"/>
                  </a:cubicBezTo>
                  <a:close/>
                  <a:moveTo>
                    <a:pt x="39" y="27"/>
                  </a:moveTo>
                  <a:cubicBezTo>
                    <a:pt x="39" y="28"/>
                    <a:pt x="39" y="28"/>
                    <a:pt x="39" y="28"/>
                  </a:cubicBezTo>
                  <a:cubicBezTo>
                    <a:pt x="39" y="28"/>
                    <a:pt x="39" y="28"/>
                    <a:pt x="39" y="28"/>
                  </a:cubicBezTo>
                  <a:cubicBezTo>
                    <a:pt x="40" y="28"/>
                    <a:pt x="40" y="28"/>
                    <a:pt x="40" y="28"/>
                  </a:cubicBezTo>
                  <a:cubicBezTo>
                    <a:pt x="40" y="27"/>
                    <a:pt x="40" y="27"/>
                    <a:pt x="40" y="27"/>
                  </a:cubicBezTo>
                  <a:cubicBezTo>
                    <a:pt x="39" y="27"/>
                    <a:pt x="39" y="27"/>
                    <a:pt x="39" y="27"/>
                  </a:cubicBezTo>
                  <a:close/>
                  <a:moveTo>
                    <a:pt x="33" y="22"/>
                  </a:moveTo>
                  <a:cubicBezTo>
                    <a:pt x="32" y="23"/>
                    <a:pt x="32" y="23"/>
                    <a:pt x="32" y="23"/>
                  </a:cubicBezTo>
                  <a:cubicBezTo>
                    <a:pt x="32" y="24"/>
                    <a:pt x="32" y="24"/>
                    <a:pt x="32" y="24"/>
                  </a:cubicBezTo>
                  <a:cubicBezTo>
                    <a:pt x="33" y="23"/>
                    <a:pt x="33" y="23"/>
                    <a:pt x="33" y="23"/>
                  </a:cubicBezTo>
                  <a:cubicBezTo>
                    <a:pt x="33" y="22"/>
                    <a:pt x="33" y="22"/>
                    <a:pt x="33" y="22"/>
                  </a:cubicBezTo>
                  <a:close/>
                  <a:moveTo>
                    <a:pt x="73" y="51"/>
                  </a:moveTo>
                  <a:cubicBezTo>
                    <a:pt x="73" y="52"/>
                    <a:pt x="73" y="52"/>
                    <a:pt x="73" y="52"/>
                  </a:cubicBezTo>
                  <a:cubicBezTo>
                    <a:pt x="73" y="53"/>
                    <a:pt x="73" y="53"/>
                    <a:pt x="73" y="53"/>
                  </a:cubicBezTo>
                  <a:cubicBezTo>
                    <a:pt x="74" y="53"/>
                    <a:pt x="74" y="53"/>
                    <a:pt x="74" y="53"/>
                  </a:cubicBezTo>
                  <a:cubicBezTo>
                    <a:pt x="75" y="54"/>
                    <a:pt x="75" y="54"/>
                    <a:pt x="75" y="54"/>
                  </a:cubicBezTo>
                  <a:cubicBezTo>
                    <a:pt x="75" y="53"/>
                    <a:pt x="75" y="53"/>
                    <a:pt x="75" y="53"/>
                  </a:cubicBezTo>
                  <a:cubicBezTo>
                    <a:pt x="73" y="51"/>
                    <a:pt x="73" y="51"/>
                    <a:pt x="73" y="51"/>
                  </a:cubicBezTo>
                  <a:close/>
                  <a:moveTo>
                    <a:pt x="64" y="47"/>
                  </a:moveTo>
                  <a:cubicBezTo>
                    <a:pt x="63" y="48"/>
                    <a:pt x="63" y="48"/>
                    <a:pt x="63" y="48"/>
                  </a:cubicBezTo>
                  <a:cubicBezTo>
                    <a:pt x="64" y="49"/>
                    <a:pt x="64" y="49"/>
                    <a:pt x="64" y="49"/>
                  </a:cubicBezTo>
                  <a:cubicBezTo>
                    <a:pt x="64" y="49"/>
                    <a:pt x="64" y="49"/>
                    <a:pt x="64" y="49"/>
                  </a:cubicBezTo>
                  <a:cubicBezTo>
                    <a:pt x="64" y="50"/>
                    <a:pt x="64" y="50"/>
                    <a:pt x="64" y="50"/>
                  </a:cubicBezTo>
                  <a:cubicBezTo>
                    <a:pt x="64" y="50"/>
                    <a:pt x="64" y="50"/>
                    <a:pt x="64" y="50"/>
                  </a:cubicBezTo>
                  <a:cubicBezTo>
                    <a:pt x="64" y="50"/>
                    <a:pt x="64" y="50"/>
                    <a:pt x="64" y="50"/>
                  </a:cubicBezTo>
                  <a:cubicBezTo>
                    <a:pt x="65" y="49"/>
                    <a:pt x="65" y="49"/>
                    <a:pt x="65" y="49"/>
                  </a:cubicBezTo>
                  <a:cubicBezTo>
                    <a:pt x="64" y="47"/>
                    <a:pt x="64" y="47"/>
                    <a:pt x="64" y="47"/>
                  </a:cubicBezTo>
                  <a:cubicBezTo>
                    <a:pt x="64" y="47"/>
                    <a:pt x="64" y="47"/>
                    <a:pt x="64" y="47"/>
                  </a:cubicBezTo>
                  <a:close/>
                  <a:moveTo>
                    <a:pt x="61" y="57"/>
                  </a:moveTo>
                  <a:cubicBezTo>
                    <a:pt x="62" y="57"/>
                    <a:pt x="62" y="57"/>
                    <a:pt x="62" y="57"/>
                  </a:cubicBezTo>
                  <a:cubicBezTo>
                    <a:pt x="62" y="57"/>
                    <a:pt x="62" y="57"/>
                    <a:pt x="62" y="57"/>
                  </a:cubicBezTo>
                  <a:cubicBezTo>
                    <a:pt x="63" y="58"/>
                    <a:pt x="63" y="58"/>
                    <a:pt x="63" y="58"/>
                  </a:cubicBezTo>
                  <a:cubicBezTo>
                    <a:pt x="63" y="58"/>
                    <a:pt x="63" y="58"/>
                    <a:pt x="63" y="58"/>
                  </a:cubicBezTo>
                  <a:cubicBezTo>
                    <a:pt x="63" y="58"/>
                    <a:pt x="63" y="58"/>
                    <a:pt x="63" y="58"/>
                  </a:cubicBezTo>
                  <a:cubicBezTo>
                    <a:pt x="64" y="58"/>
                    <a:pt x="64" y="58"/>
                    <a:pt x="64" y="58"/>
                  </a:cubicBezTo>
                  <a:cubicBezTo>
                    <a:pt x="65" y="58"/>
                    <a:pt x="65" y="58"/>
                    <a:pt x="65" y="58"/>
                  </a:cubicBezTo>
                  <a:cubicBezTo>
                    <a:pt x="65" y="58"/>
                    <a:pt x="65" y="58"/>
                    <a:pt x="65" y="58"/>
                  </a:cubicBezTo>
                  <a:cubicBezTo>
                    <a:pt x="64" y="59"/>
                    <a:pt x="64" y="59"/>
                    <a:pt x="64" y="59"/>
                  </a:cubicBezTo>
                  <a:cubicBezTo>
                    <a:pt x="64" y="59"/>
                    <a:pt x="64" y="59"/>
                    <a:pt x="64" y="59"/>
                  </a:cubicBezTo>
                  <a:cubicBezTo>
                    <a:pt x="63" y="59"/>
                    <a:pt x="63" y="59"/>
                    <a:pt x="63" y="59"/>
                  </a:cubicBezTo>
                  <a:cubicBezTo>
                    <a:pt x="62" y="59"/>
                    <a:pt x="62" y="59"/>
                    <a:pt x="62" y="59"/>
                  </a:cubicBezTo>
                  <a:cubicBezTo>
                    <a:pt x="62" y="58"/>
                    <a:pt x="62" y="58"/>
                    <a:pt x="62" y="58"/>
                  </a:cubicBezTo>
                  <a:cubicBezTo>
                    <a:pt x="62" y="58"/>
                    <a:pt x="62" y="58"/>
                    <a:pt x="62" y="58"/>
                  </a:cubicBezTo>
                  <a:cubicBezTo>
                    <a:pt x="62" y="57"/>
                    <a:pt x="62" y="57"/>
                    <a:pt x="62" y="57"/>
                  </a:cubicBezTo>
                  <a:cubicBezTo>
                    <a:pt x="61" y="57"/>
                    <a:pt x="61" y="57"/>
                    <a:pt x="61" y="57"/>
                  </a:cubicBezTo>
                  <a:cubicBezTo>
                    <a:pt x="61" y="57"/>
                    <a:pt x="61" y="57"/>
                    <a:pt x="61" y="57"/>
                  </a:cubicBezTo>
                  <a:close/>
                  <a:moveTo>
                    <a:pt x="60" y="55"/>
                  </a:moveTo>
                  <a:cubicBezTo>
                    <a:pt x="60" y="56"/>
                    <a:pt x="60" y="56"/>
                    <a:pt x="60" y="56"/>
                  </a:cubicBezTo>
                  <a:cubicBezTo>
                    <a:pt x="61" y="56"/>
                    <a:pt x="61" y="56"/>
                    <a:pt x="61" y="56"/>
                  </a:cubicBezTo>
                  <a:cubicBezTo>
                    <a:pt x="62" y="56"/>
                    <a:pt x="62" y="56"/>
                    <a:pt x="62" y="56"/>
                  </a:cubicBezTo>
                  <a:cubicBezTo>
                    <a:pt x="62" y="56"/>
                    <a:pt x="62" y="56"/>
                    <a:pt x="62" y="56"/>
                  </a:cubicBezTo>
                  <a:cubicBezTo>
                    <a:pt x="62" y="56"/>
                    <a:pt x="62" y="56"/>
                    <a:pt x="62" y="56"/>
                  </a:cubicBezTo>
                  <a:cubicBezTo>
                    <a:pt x="62" y="55"/>
                    <a:pt x="62" y="55"/>
                    <a:pt x="62" y="55"/>
                  </a:cubicBezTo>
                  <a:cubicBezTo>
                    <a:pt x="62" y="55"/>
                    <a:pt x="62" y="55"/>
                    <a:pt x="62" y="55"/>
                  </a:cubicBezTo>
                  <a:cubicBezTo>
                    <a:pt x="62" y="55"/>
                    <a:pt x="62" y="55"/>
                    <a:pt x="62" y="55"/>
                  </a:cubicBezTo>
                  <a:cubicBezTo>
                    <a:pt x="61" y="55"/>
                    <a:pt x="61" y="55"/>
                    <a:pt x="61" y="55"/>
                  </a:cubicBezTo>
                  <a:cubicBezTo>
                    <a:pt x="61" y="55"/>
                    <a:pt x="61" y="55"/>
                    <a:pt x="61" y="55"/>
                  </a:cubicBezTo>
                  <a:cubicBezTo>
                    <a:pt x="60" y="54"/>
                    <a:pt x="60" y="54"/>
                    <a:pt x="60" y="54"/>
                  </a:cubicBezTo>
                  <a:cubicBezTo>
                    <a:pt x="60" y="55"/>
                    <a:pt x="60" y="55"/>
                    <a:pt x="60" y="55"/>
                  </a:cubicBezTo>
                  <a:close/>
                  <a:moveTo>
                    <a:pt x="57" y="54"/>
                  </a:moveTo>
                  <a:cubicBezTo>
                    <a:pt x="58" y="55"/>
                    <a:pt x="58" y="55"/>
                    <a:pt x="58" y="55"/>
                  </a:cubicBezTo>
                  <a:cubicBezTo>
                    <a:pt x="58" y="55"/>
                    <a:pt x="58" y="55"/>
                    <a:pt x="58" y="55"/>
                  </a:cubicBezTo>
                  <a:cubicBezTo>
                    <a:pt x="59" y="55"/>
                    <a:pt x="59" y="55"/>
                    <a:pt x="59" y="55"/>
                  </a:cubicBezTo>
                  <a:cubicBezTo>
                    <a:pt x="59" y="55"/>
                    <a:pt x="59" y="55"/>
                    <a:pt x="59" y="55"/>
                  </a:cubicBezTo>
                  <a:cubicBezTo>
                    <a:pt x="59" y="55"/>
                    <a:pt x="59" y="55"/>
                    <a:pt x="59" y="55"/>
                  </a:cubicBezTo>
                  <a:cubicBezTo>
                    <a:pt x="59" y="53"/>
                    <a:pt x="59" y="53"/>
                    <a:pt x="59" y="53"/>
                  </a:cubicBezTo>
                  <a:cubicBezTo>
                    <a:pt x="58" y="53"/>
                    <a:pt x="58" y="53"/>
                    <a:pt x="58" y="53"/>
                  </a:cubicBezTo>
                  <a:cubicBezTo>
                    <a:pt x="57" y="54"/>
                    <a:pt x="57" y="54"/>
                    <a:pt x="57" y="54"/>
                  </a:cubicBezTo>
                  <a:close/>
                  <a:moveTo>
                    <a:pt x="26" y="43"/>
                  </a:moveTo>
                  <a:cubicBezTo>
                    <a:pt x="25" y="43"/>
                    <a:pt x="25" y="43"/>
                    <a:pt x="25" y="43"/>
                  </a:cubicBezTo>
                  <a:cubicBezTo>
                    <a:pt x="26" y="44"/>
                    <a:pt x="26" y="44"/>
                    <a:pt x="26" y="44"/>
                  </a:cubicBezTo>
                  <a:cubicBezTo>
                    <a:pt x="26" y="44"/>
                    <a:pt x="26" y="43"/>
                    <a:pt x="26" y="43"/>
                  </a:cubicBezTo>
                  <a:close/>
                  <a:moveTo>
                    <a:pt x="23" y="43"/>
                  </a:moveTo>
                  <a:cubicBezTo>
                    <a:pt x="23" y="43"/>
                    <a:pt x="23" y="43"/>
                    <a:pt x="23" y="43"/>
                  </a:cubicBezTo>
                  <a:cubicBezTo>
                    <a:pt x="24" y="43"/>
                    <a:pt x="24" y="43"/>
                    <a:pt x="24" y="43"/>
                  </a:cubicBezTo>
                  <a:cubicBezTo>
                    <a:pt x="23" y="43"/>
                    <a:pt x="23" y="43"/>
                    <a:pt x="23" y="43"/>
                  </a:cubicBezTo>
                  <a:close/>
                  <a:moveTo>
                    <a:pt x="21" y="43"/>
                  </a:moveTo>
                  <a:cubicBezTo>
                    <a:pt x="21" y="44"/>
                    <a:pt x="21" y="44"/>
                    <a:pt x="21" y="44"/>
                  </a:cubicBezTo>
                  <a:cubicBezTo>
                    <a:pt x="22" y="44"/>
                    <a:pt x="22" y="44"/>
                    <a:pt x="22" y="44"/>
                  </a:cubicBezTo>
                  <a:cubicBezTo>
                    <a:pt x="22" y="43"/>
                    <a:pt x="22" y="43"/>
                    <a:pt x="22" y="43"/>
                  </a:cubicBezTo>
                  <a:cubicBezTo>
                    <a:pt x="21" y="43"/>
                    <a:pt x="21" y="43"/>
                    <a:pt x="21" y="43"/>
                  </a:cubicBezTo>
                  <a:close/>
                  <a:moveTo>
                    <a:pt x="23" y="43"/>
                  </a:moveTo>
                  <a:cubicBezTo>
                    <a:pt x="22" y="43"/>
                    <a:pt x="22" y="43"/>
                    <a:pt x="22" y="43"/>
                  </a:cubicBezTo>
                  <a:cubicBezTo>
                    <a:pt x="22" y="42"/>
                    <a:pt x="22" y="42"/>
                    <a:pt x="22" y="42"/>
                  </a:cubicBezTo>
                  <a:cubicBezTo>
                    <a:pt x="23" y="42"/>
                    <a:pt x="23" y="42"/>
                    <a:pt x="23" y="42"/>
                  </a:cubicBezTo>
                  <a:cubicBezTo>
                    <a:pt x="23" y="43"/>
                    <a:pt x="23" y="43"/>
                    <a:pt x="23" y="43"/>
                  </a:cubicBezTo>
                  <a:cubicBezTo>
                    <a:pt x="23" y="43"/>
                    <a:pt x="23" y="43"/>
                    <a:pt x="23" y="43"/>
                  </a:cubicBezTo>
                  <a:close/>
                  <a:moveTo>
                    <a:pt x="18" y="43"/>
                  </a:moveTo>
                  <a:cubicBezTo>
                    <a:pt x="19" y="44"/>
                    <a:pt x="19" y="44"/>
                    <a:pt x="19" y="44"/>
                  </a:cubicBezTo>
                  <a:cubicBezTo>
                    <a:pt x="19" y="44"/>
                    <a:pt x="19" y="44"/>
                    <a:pt x="19" y="44"/>
                  </a:cubicBezTo>
                  <a:cubicBezTo>
                    <a:pt x="19" y="44"/>
                    <a:pt x="19" y="44"/>
                    <a:pt x="19" y="44"/>
                  </a:cubicBezTo>
                  <a:cubicBezTo>
                    <a:pt x="18" y="43"/>
                    <a:pt x="18" y="43"/>
                    <a:pt x="18" y="43"/>
                  </a:cubicBezTo>
                  <a:close/>
                  <a:moveTo>
                    <a:pt x="16" y="48"/>
                  </a:moveTo>
                  <a:cubicBezTo>
                    <a:pt x="17" y="48"/>
                    <a:pt x="17" y="48"/>
                    <a:pt x="17" y="48"/>
                  </a:cubicBezTo>
                  <a:cubicBezTo>
                    <a:pt x="18" y="48"/>
                    <a:pt x="18" y="48"/>
                    <a:pt x="18" y="48"/>
                  </a:cubicBezTo>
                  <a:cubicBezTo>
                    <a:pt x="18" y="48"/>
                    <a:pt x="18" y="48"/>
                    <a:pt x="18" y="48"/>
                  </a:cubicBezTo>
                  <a:cubicBezTo>
                    <a:pt x="18" y="48"/>
                    <a:pt x="16" y="48"/>
                    <a:pt x="16" y="48"/>
                  </a:cubicBezTo>
                  <a:close/>
                  <a:moveTo>
                    <a:pt x="16" y="49"/>
                  </a:moveTo>
                  <a:cubicBezTo>
                    <a:pt x="17" y="49"/>
                    <a:pt x="17" y="49"/>
                    <a:pt x="17" y="49"/>
                  </a:cubicBezTo>
                  <a:cubicBezTo>
                    <a:pt x="17" y="49"/>
                    <a:pt x="17" y="49"/>
                    <a:pt x="17" y="49"/>
                  </a:cubicBezTo>
                  <a:cubicBezTo>
                    <a:pt x="16" y="49"/>
                    <a:pt x="16" y="49"/>
                    <a:pt x="16" y="49"/>
                  </a:cubicBezTo>
                  <a:close/>
                  <a:moveTo>
                    <a:pt x="15" y="48"/>
                  </a:moveTo>
                  <a:cubicBezTo>
                    <a:pt x="15" y="49"/>
                    <a:pt x="15" y="49"/>
                    <a:pt x="15" y="49"/>
                  </a:cubicBezTo>
                  <a:cubicBezTo>
                    <a:pt x="16" y="48"/>
                    <a:pt x="16" y="48"/>
                    <a:pt x="16" y="48"/>
                  </a:cubicBezTo>
                  <a:cubicBezTo>
                    <a:pt x="15" y="48"/>
                    <a:pt x="15" y="48"/>
                    <a:pt x="15" y="48"/>
                  </a:cubicBezTo>
                  <a:close/>
                  <a:moveTo>
                    <a:pt x="14" y="49"/>
                  </a:moveTo>
                  <a:cubicBezTo>
                    <a:pt x="14" y="49"/>
                    <a:pt x="16" y="50"/>
                    <a:pt x="16" y="50"/>
                  </a:cubicBezTo>
                  <a:cubicBezTo>
                    <a:pt x="17" y="51"/>
                    <a:pt x="17" y="51"/>
                    <a:pt x="17" y="51"/>
                  </a:cubicBezTo>
                  <a:cubicBezTo>
                    <a:pt x="14" y="49"/>
                    <a:pt x="14" y="49"/>
                    <a:pt x="14" y="49"/>
                  </a:cubicBezTo>
                  <a:close/>
                  <a:moveTo>
                    <a:pt x="16" y="46"/>
                  </a:moveTo>
                  <a:cubicBezTo>
                    <a:pt x="17" y="46"/>
                    <a:pt x="17" y="46"/>
                    <a:pt x="17" y="46"/>
                  </a:cubicBezTo>
                  <a:cubicBezTo>
                    <a:pt x="17" y="46"/>
                    <a:pt x="17" y="46"/>
                    <a:pt x="17" y="46"/>
                  </a:cubicBezTo>
                  <a:cubicBezTo>
                    <a:pt x="16" y="46"/>
                    <a:pt x="16" y="46"/>
                    <a:pt x="16" y="46"/>
                  </a:cubicBezTo>
                  <a:cubicBezTo>
                    <a:pt x="16" y="46"/>
                    <a:pt x="16" y="46"/>
                    <a:pt x="16" y="46"/>
                  </a:cubicBezTo>
                  <a:close/>
                  <a:moveTo>
                    <a:pt x="18" y="46"/>
                  </a:moveTo>
                  <a:cubicBezTo>
                    <a:pt x="17" y="45"/>
                    <a:pt x="17" y="45"/>
                    <a:pt x="17" y="45"/>
                  </a:cubicBezTo>
                  <a:cubicBezTo>
                    <a:pt x="17" y="44"/>
                    <a:pt x="17" y="44"/>
                    <a:pt x="17" y="44"/>
                  </a:cubicBezTo>
                  <a:cubicBezTo>
                    <a:pt x="18" y="44"/>
                    <a:pt x="18" y="44"/>
                    <a:pt x="18" y="44"/>
                  </a:cubicBezTo>
                  <a:cubicBezTo>
                    <a:pt x="18" y="45"/>
                    <a:pt x="18" y="45"/>
                    <a:pt x="18" y="45"/>
                  </a:cubicBezTo>
                  <a:cubicBezTo>
                    <a:pt x="18" y="46"/>
                    <a:pt x="18" y="46"/>
                    <a:pt x="18" y="46"/>
                  </a:cubicBezTo>
                  <a:cubicBezTo>
                    <a:pt x="18" y="46"/>
                    <a:pt x="18" y="46"/>
                    <a:pt x="18" y="46"/>
                  </a:cubicBezTo>
                  <a:close/>
                  <a:moveTo>
                    <a:pt x="1" y="10"/>
                  </a:moveTo>
                  <a:cubicBezTo>
                    <a:pt x="0" y="34"/>
                    <a:pt x="0" y="34"/>
                    <a:pt x="0" y="34"/>
                  </a:cubicBezTo>
                  <a:cubicBezTo>
                    <a:pt x="0" y="36"/>
                    <a:pt x="0" y="36"/>
                    <a:pt x="0" y="36"/>
                  </a:cubicBezTo>
                  <a:cubicBezTo>
                    <a:pt x="0" y="37"/>
                    <a:pt x="0" y="37"/>
                    <a:pt x="0" y="37"/>
                  </a:cubicBezTo>
                  <a:cubicBezTo>
                    <a:pt x="0" y="37"/>
                    <a:pt x="0" y="37"/>
                    <a:pt x="0" y="37"/>
                  </a:cubicBezTo>
                  <a:cubicBezTo>
                    <a:pt x="0" y="52"/>
                    <a:pt x="0" y="52"/>
                    <a:pt x="0" y="52"/>
                  </a:cubicBezTo>
                  <a:cubicBezTo>
                    <a:pt x="2" y="52"/>
                    <a:pt x="2" y="52"/>
                    <a:pt x="2" y="52"/>
                  </a:cubicBezTo>
                  <a:cubicBezTo>
                    <a:pt x="3" y="53"/>
                    <a:pt x="3" y="53"/>
                    <a:pt x="3" y="53"/>
                  </a:cubicBezTo>
                  <a:cubicBezTo>
                    <a:pt x="4" y="52"/>
                    <a:pt x="4" y="52"/>
                    <a:pt x="4" y="52"/>
                  </a:cubicBezTo>
                  <a:cubicBezTo>
                    <a:pt x="7" y="53"/>
                    <a:pt x="7" y="53"/>
                    <a:pt x="7" y="53"/>
                  </a:cubicBezTo>
                  <a:cubicBezTo>
                    <a:pt x="8" y="52"/>
                    <a:pt x="8" y="52"/>
                    <a:pt x="8" y="52"/>
                  </a:cubicBezTo>
                  <a:cubicBezTo>
                    <a:pt x="8" y="53"/>
                    <a:pt x="8" y="53"/>
                    <a:pt x="8" y="53"/>
                  </a:cubicBezTo>
                  <a:cubicBezTo>
                    <a:pt x="9" y="54"/>
                    <a:pt x="9" y="54"/>
                    <a:pt x="9" y="54"/>
                  </a:cubicBezTo>
                  <a:cubicBezTo>
                    <a:pt x="10" y="54"/>
                    <a:pt x="10" y="54"/>
                    <a:pt x="10" y="54"/>
                  </a:cubicBezTo>
                  <a:cubicBezTo>
                    <a:pt x="11" y="53"/>
                    <a:pt x="11" y="53"/>
                    <a:pt x="11" y="53"/>
                  </a:cubicBezTo>
                  <a:cubicBezTo>
                    <a:pt x="13" y="53"/>
                    <a:pt x="13" y="53"/>
                    <a:pt x="13" y="53"/>
                  </a:cubicBezTo>
                  <a:cubicBezTo>
                    <a:pt x="14" y="52"/>
                    <a:pt x="14" y="52"/>
                    <a:pt x="14" y="52"/>
                  </a:cubicBezTo>
                  <a:cubicBezTo>
                    <a:pt x="14" y="53"/>
                    <a:pt x="14" y="53"/>
                    <a:pt x="14" y="53"/>
                  </a:cubicBezTo>
                  <a:cubicBezTo>
                    <a:pt x="15" y="52"/>
                    <a:pt x="15" y="52"/>
                    <a:pt x="15" y="52"/>
                  </a:cubicBezTo>
                  <a:cubicBezTo>
                    <a:pt x="15" y="50"/>
                    <a:pt x="15" y="50"/>
                    <a:pt x="15" y="50"/>
                  </a:cubicBezTo>
                  <a:cubicBezTo>
                    <a:pt x="13" y="49"/>
                    <a:pt x="13" y="49"/>
                    <a:pt x="13" y="49"/>
                  </a:cubicBezTo>
                  <a:cubicBezTo>
                    <a:pt x="11" y="48"/>
                    <a:pt x="11" y="48"/>
                    <a:pt x="11" y="48"/>
                  </a:cubicBezTo>
                  <a:cubicBezTo>
                    <a:pt x="10" y="48"/>
                    <a:pt x="10" y="48"/>
                    <a:pt x="10" y="48"/>
                  </a:cubicBezTo>
                  <a:cubicBezTo>
                    <a:pt x="9" y="47"/>
                    <a:pt x="9" y="47"/>
                    <a:pt x="9" y="47"/>
                  </a:cubicBezTo>
                  <a:cubicBezTo>
                    <a:pt x="8" y="47"/>
                    <a:pt x="8" y="47"/>
                    <a:pt x="8" y="47"/>
                  </a:cubicBezTo>
                  <a:cubicBezTo>
                    <a:pt x="8" y="47"/>
                    <a:pt x="8" y="47"/>
                    <a:pt x="8" y="47"/>
                  </a:cubicBezTo>
                  <a:cubicBezTo>
                    <a:pt x="7" y="47"/>
                    <a:pt x="7" y="47"/>
                    <a:pt x="7" y="47"/>
                  </a:cubicBezTo>
                  <a:cubicBezTo>
                    <a:pt x="7" y="45"/>
                    <a:pt x="7" y="45"/>
                    <a:pt x="7" y="45"/>
                  </a:cubicBezTo>
                  <a:cubicBezTo>
                    <a:pt x="6" y="44"/>
                    <a:pt x="6" y="44"/>
                    <a:pt x="6" y="44"/>
                  </a:cubicBezTo>
                  <a:cubicBezTo>
                    <a:pt x="5" y="43"/>
                    <a:pt x="5" y="43"/>
                    <a:pt x="5" y="43"/>
                  </a:cubicBezTo>
                  <a:cubicBezTo>
                    <a:pt x="4" y="42"/>
                    <a:pt x="4" y="42"/>
                    <a:pt x="4" y="42"/>
                  </a:cubicBezTo>
                  <a:cubicBezTo>
                    <a:pt x="4" y="42"/>
                    <a:pt x="4" y="42"/>
                    <a:pt x="4" y="42"/>
                  </a:cubicBezTo>
                  <a:cubicBezTo>
                    <a:pt x="4" y="42"/>
                    <a:pt x="4" y="42"/>
                    <a:pt x="4" y="42"/>
                  </a:cubicBezTo>
                  <a:cubicBezTo>
                    <a:pt x="5" y="43"/>
                    <a:pt x="5" y="43"/>
                    <a:pt x="5" y="43"/>
                  </a:cubicBezTo>
                  <a:cubicBezTo>
                    <a:pt x="5" y="43"/>
                    <a:pt x="5" y="43"/>
                    <a:pt x="5" y="43"/>
                  </a:cubicBezTo>
                  <a:cubicBezTo>
                    <a:pt x="7" y="44"/>
                    <a:pt x="7" y="44"/>
                    <a:pt x="7" y="44"/>
                  </a:cubicBezTo>
                  <a:cubicBezTo>
                    <a:pt x="7" y="45"/>
                    <a:pt x="7" y="45"/>
                    <a:pt x="7" y="45"/>
                  </a:cubicBezTo>
                  <a:cubicBezTo>
                    <a:pt x="7" y="46"/>
                    <a:pt x="7" y="46"/>
                    <a:pt x="7" y="46"/>
                  </a:cubicBezTo>
                  <a:cubicBezTo>
                    <a:pt x="8" y="46"/>
                    <a:pt x="8" y="46"/>
                    <a:pt x="8" y="46"/>
                  </a:cubicBezTo>
                  <a:cubicBezTo>
                    <a:pt x="9" y="47"/>
                    <a:pt x="9" y="47"/>
                    <a:pt x="9" y="47"/>
                  </a:cubicBezTo>
                  <a:cubicBezTo>
                    <a:pt x="10" y="48"/>
                    <a:pt x="10" y="48"/>
                    <a:pt x="10" y="48"/>
                  </a:cubicBezTo>
                  <a:cubicBezTo>
                    <a:pt x="11" y="48"/>
                    <a:pt x="11" y="48"/>
                    <a:pt x="11" y="48"/>
                  </a:cubicBezTo>
                  <a:cubicBezTo>
                    <a:pt x="12" y="48"/>
                    <a:pt x="12" y="48"/>
                    <a:pt x="12" y="48"/>
                  </a:cubicBezTo>
                  <a:cubicBezTo>
                    <a:pt x="14" y="47"/>
                    <a:pt x="14" y="47"/>
                    <a:pt x="14" y="47"/>
                  </a:cubicBezTo>
                  <a:cubicBezTo>
                    <a:pt x="15" y="47"/>
                    <a:pt x="15" y="47"/>
                    <a:pt x="15" y="47"/>
                  </a:cubicBezTo>
                  <a:cubicBezTo>
                    <a:pt x="16" y="47"/>
                    <a:pt x="16" y="47"/>
                    <a:pt x="16" y="47"/>
                  </a:cubicBezTo>
                  <a:cubicBezTo>
                    <a:pt x="16" y="46"/>
                    <a:pt x="16" y="46"/>
                    <a:pt x="16" y="46"/>
                  </a:cubicBezTo>
                  <a:cubicBezTo>
                    <a:pt x="15" y="46"/>
                    <a:pt x="15" y="46"/>
                    <a:pt x="15" y="46"/>
                  </a:cubicBezTo>
                  <a:cubicBezTo>
                    <a:pt x="15" y="45"/>
                    <a:pt x="15" y="45"/>
                    <a:pt x="15" y="45"/>
                  </a:cubicBezTo>
                  <a:cubicBezTo>
                    <a:pt x="14" y="45"/>
                    <a:pt x="14" y="45"/>
                    <a:pt x="14" y="45"/>
                  </a:cubicBezTo>
                  <a:cubicBezTo>
                    <a:pt x="13" y="44"/>
                    <a:pt x="13" y="44"/>
                    <a:pt x="13" y="44"/>
                  </a:cubicBezTo>
                  <a:cubicBezTo>
                    <a:pt x="14" y="45"/>
                    <a:pt x="14" y="45"/>
                    <a:pt x="14" y="45"/>
                  </a:cubicBezTo>
                  <a:cubicBezTo>
                    <a:pt x="15" y="44"/>
                    <a:pt x="15" y="44"/>
                    <a:pt x="15" y="44"/>
                  </a:cubicBezTo>
                  <a:cubicBezTo>
                    <a:pt x="16" y="46"/>
                    <a:pt x="16" y="46"/>
                    <a:pt x="16" y="46"/>
                  </a:cubicBezTo>
                  <a:cubicBezTo>
                    <a:pt x="17" y="46"/>
                    <a:pt x="17" y="46"/>
                    <a:pt x="17" y="46"/>
                  </a:cubicBezTo>
                  <a:cubicBezTo>
                    <a:pt x="17" y="45"/>
                    <a:pt x="17" y="45"/>
                    <a:pt x="17" y="45"/>
                  </a:cubicBezTo>
                  <a:cubicBezTo>
                    <a:pt x="17" y="44"/>
                    <a:pt x="17" y="44"/>
                    <a:pt x="17" y="44"/>
                  </a:cubicBezTo>
                  <a:cubicBezTo>
                    <a:pt x="17" y="44"/>
                    <a:pt x="17" y="44"/>
                    <a:pt x="17" y="44"/>
                  </a:cubicBezTo>
                  <a:cubicBezTo>
                    <a:pt x="18" y="43"/>
                    <a:pt x="18" y="43"/>
                    <a:pt x="18" y="43"/>
                  </a:cubicBezTo>
                  <a:cubicBezTo>
                    <a:pt x="17" y="42"/>
                    <a:pt x="17" y="42"/>
                    <a:pt x="17" y="42"/>
                  </a:cubicBezTo>
                  <a:cubicBezTo>
                    <a:pt x="17" y="41"/>
                    <a:pt x="17" y="41"/>
                    <a:pt x="17" y="41"/>
                  </a:cubicBezTo>
                  <a:cubicBezTo>
                    <a:pt x="17" y="41"/>
                    <a:pt x="17" y="41"/>
                    <a:pt x="17" y="41"/>
                  </a:cubicBezTo>
                  <a:cubicBezTo>
                    <a:pt x="18" y="41"/>
                    <a:pt x="18" y="41"/>
                    <a:pt x="18" y="41"/>
                  </a:cubicBezTo>
                  <a:cubicBezTo>
                    <a:pt x="18" y="42"/>
                    <a:pt x="18" y="42"/>
                    <a:pt x="18" y="42"/>
                  </a:cubicBezTo>
                  <a:cubicBezTo>
                    <a:pt x="19" y="43"/>
                    <a:pt x="19" y="43"/>
                    <a:pt x="19" y="43"/>
                  </a:cubicBezTo>
                  <a:cubicBezTo>
                    <a:pt x="20" y="43"/>
                    <a:pt x="20" y="43"/>
                    <a:pt x="20" y="43"/>
                  </a:cubicBezTo>
                  <a:cubicBezTo>
                    <a:pt x="20" y="43"/>
                    <a:pt x="20" y="43"/>
                    <a:pt x="20" y="43"/>
                  </a:cubicBezTo>
                  <a:cubicBezTo>
                    <a:pt x="20" y="42"/>
                    <a:pt x="20" y="42"/>
                    <a:pt x="20" y="42"/>
                  </a:cubicBezTo>
                  <a:cubicBezTo>
                    <a:pt x="20" y="42"/>
                    <a:pt x="20" y="42"/>
                    <a:pt x="20" y="42"/>
                  </a:cubicBezTo>
                  <a:cubicBezTo>
                    <a:pt x="21" y="43"/>
                    <a:pt x="21" y="43"/>
                    <a:pt x="21" y="43"/>
                  </a:cubicBezTo>
                  <a:cubicBezTo>
                    <a:pt x="21" y="43"/>
                    <a:pt x="21" y="43"/>
                    <a:pt x="21" y="43"/>
                  </a:cubicBezTo>
                  <a:cubicBezTo>
                    <a:pt x="21" y="42"/>
                    <a:pt x="21" y="42"/>
                    <a:pt x="21" y="42"/>
                  </a:cubicBezTo>
                  <a:cubicBezTo>
                    <a:pt x="21" y="42"/>
                    <a:pt x="21" y="42"/>
                    <a:pt x="21" y="42"/>
                  </a:cubicBezTo>
                  <a:cubicBezTo>
                    <a:pt x="21" y="40"/>
                    <a:pt x="21" y="40"/>
                    <a:pt x="21" y="40"/>
                  </a:cubicBezTo>
                  <a:cubicBezTo>
                    <a:pt x="22" y="41"/>
                    <a:pt x="22" y="41"/>
                    <a:pt x="22" y="41"/>
                  </a:cubicBezTo>
                  <a:cubicBezTo>
                    <a:pt x="23" y="42"/>
                    <a:pt x="23" y="42"/>
                    <a:pt x="23" y="42"/>
                  </a:cubicBezTo>
                  <a:cubicBezTo>
                    <a:pt x="24" y="42"/>
                    <a:pt x="24" y="42"/>
                    <a:pt x="24" y="42"/>
                  </a:cubicBezTo>
                  <a:cubicBezTo>
                    <a:pt x="24" y="43"/>
                    <a:pt x="24" y="43"/>
                    <a:pt x="24" y="43"/>
                  </a:cubicBezTo>
                  <a:cubicBezTo>
                    <a:pt x="25" y="43"/>
                    <a:pt x="25" y="43"/>
                    <a:pt x="25" y="43"/>
                  </a:cubicBezTo>
                  <a:cubicBezTo>
                    <a:pt x="26" y="43"/>
                    <a:pt x="26" y="43"/>
                    <a:pt x="26" y="43"/>
                  </a:cubicBezTo>
                  <a:cubicBezTo>
                    <a:pt x="26" y="42"/>
                    <a:pt x="26" y="42"/>
                    <a:pt x="26" y="42"/>
                  </a:cubicBezTo>
                  <a:cubicBezTo>
                    <a:pt x="26" y="43"/>
                    <a:pt x="26" y="43"/>
                    <a:pt x="26" y="43"/>
                  </a:cubicBezTo>
                  <a:cubicBezTo>
                    <a:pt x="26" y="44"/>
                    <a:pt x="26" y="44"/>
                    <a:pt x="26" y="44"/>
                  </a:cubicBezTo>
                  <a:cubicBezTo>
                    <a:pt x="27" y="44"/>
                    <a:pt x="27" y="44"/>
                    <a:pt x="27" y="44"/>
                  </a:cubicBezTo>
                  <a:cubicBezTo>
                    <a:pt x="28" y="45"/>
                    <a:pt x="28" y="45"/>
                    <a:pt x="28" y="45"/>
                  </a:cubicBezTo>
                  <a:cubicBezTo>
                    <a:pt x="31" y="46"/>
                    <a:pt x="31" y="46"/>
                    <a:pt x="31" y="46"/>
                  </a:cubicBezTo>
                  <a:cubicBezTo>
                    <a:pt x="32" y="46"/>
                    <a:pt x="32" y="46"/>
                    <a:pt x="32" y="46"/>
                  </a:cubicBezTo>
                  <a:cubicBezTo>
                    <a:pt x="33" y="47"/>
                    <a:pt x="33" y="47"/>
                    <a:pt x="33" y="47"/>
                  </a:cubicBezTo>
                  <a:cubicBezTo>
                    <a:pt x="34" y="49"/>
                    <a:pt x="34" y="49"/>
                    <a:pt x="34" y="49"/>
                  </a:cubicBezTo>
                  <a:cubicBezTo>
                    <a:pt x="35" y="51"/>
                    <a:pt x="35" y="51"/>
                    <a:pt x="35" y="51"/>
                  </a:cubicBezTo>
                  <a:cubicBezTo>
                    <a:pt x="35" y="52"/>
                    <a:pt x="35" y="52"/>
                    <a:pt x="35" y="52"/>
                  </a:cubicBezTo>
                  <a:cubicBezTo>
                    <a:pt x="37" y="52"/>
                    <a:pt x="37" y="52"/>
                    <a:pt x="37" y="52"/>
                  </a:cubicBezTo>
                  <a:cubicBezTo>
                    <a:pt x="37" y="53"/>
                    <a:pt x="37" y="53"/>
                    <a:pt x="37" y="53"/>
                  </a:cubicBezTo>
                  <a:cubicBezTo>
                    <a:pt x="38" y="54"/>
                    <a:pt x="38" y="54"/>
                    <a:pt x="38" y="54"/>
                  </a:cubicBezTo>
                  <a:cubicBezTo>
                    <a:pt x="40" y="57"/>
                    <a:pt x="40" y="57"/>
                    <a:pt x="40" y="57"/>
                  </a:cubicBezTo>
                  <a:cubicBezTo>
                    <a:pt x="41" y="58"/>
                    <a:pt x="41" y="58"/>
                    <a:pt x="41" y="58"/>
                  </a:cubicBezTo>
                  <a:cubicBezTo>
                    <a:pt x="42" y="59"/>
                    <a:pt x="42" y="59"/>
                    <a:pt x="42" y="59"/>
                  </a:cubicBezTo>
                  <a:cubicBezTo>
                    <a:pt x="43" y="59"/>
                    <a:pt x="43" y="59"/>
                    <a:pt x="43" y="59"/>
                  </a:cubicBezTo>
                  <a:cubicBezTo>
                    <a:pt x="44" y="59"/>
                    <a:pt x="44" y="59"/>
                    <a:pt x="44" y="59"/>
                  </a:cubicBezTo>
                  <a:cubicBezTo>
                    <a:pt x="45" y="59"/>
                    <a:pt x="45" y="59"/>
                    <a:pt x="45" y="59"/>
                  </a:cubicBezTo>
                  <a:cubicBezTo>
                    <a:pt x="46" y="60"/>
                    <a:pt x="46" y="60"/>
                    <a:pt x="46" y="60"/>
                  </a:cubicBezTo>
                  <a:cubicBezTo>
                    <a:pt x="48" y="59"/>
                    <a:pt x="48" y="59"/>
                    <a:pt x="48" y="59"/>
                  </a:cubicBezTo>
                  <a:cubicBezTo>
                    <a:pt x="49" y="60"/>
                    <a:pt x="49" y="60"/>
                    <a:pt x="49" y="60"/>
                  </a:cubicBezTo>
                  <a:cubicBezTo>
                    <a:pt x="50" y="60"/>
                    <a:pt x="50" y="60"/>
                    <a:pt x="50" y="60"/>
                  </a:cubicBezTo>
                  <a:cubicBezTo>
                    <a:pt x="52" y="60"/>
                    <a:pt x="52" y="60"/>
                    <a:pt x="52" y="60"/>
                  </a:cubicBezTo>
                  <a:cubicBezTo>
                    <a:pt x="53" y="61"/>
                    <a:pt x="53" y="61"/>
                    <a:pt x="53" y="61"/>
                  </a:cubicBezTo>
                  <a:cubicBezTo>
                    <a:pt x="54" y="60"/>
                    <a:pt x="54" y="60"/>
                    <a:pt x="54" y="60"/>
                  </a:cubicBezTo>
                  <a:cubicBezTo>
                    <a:pt x="55" y="61"/>
                    <a:pt x="55" y="61"/>
                    <a:pt x="55" y="61"/>
                  </a:cubicBezTo>
                  <a:cubicBezTo>
                    <a:pt x="56" y="61"/>
                    <a:pt x="56" y="61"/>
                    <a:pt x="56" y="61"/>
                  </a:cubicBezTo>
                  <a:cubicBezTo>
                    <a:pt x="56" y="61"/>
                    <a:pt x="56" y="61"/>
                    <a:pt x="56" y="61"/>
                  </a:cubicBezTo>
                  <a:cubicBezTo>
                    <a:pt x="56" y="62"/>
                    <a:pt x="56" y="62"/>
                    <a:pt x="56" y="62"/>
                  </a:cubicBezTo>
                  <a:cubicBezTo>
                    <a:pt x="57" y="62"/>
                    <a:pt x="57" y="62"/>
                    <a:pt x="57" y="62"/>
                  </a:cubicBezTo>
                  <a:cubicBezTo>
                    <a:pt x="58" y="63"/>
                    <a:pt x="58" y="63"/>
                    <a:pt x="58" y="63"/>
                  </a:cubicBezTo>
                  <a:cubicBezTo>
                    <a:pt x="60" y="63"/>
                    <a:pt x="60" y="63"/>
                    <a:pt x="60" y="63"/>
                  </a:cubicBezTo>
                  <a:cubicBezTo>
                    <a:pt x="60" y="62"/>
                    <a:pt x="60" y="62"/>
                    <a:pt x="60" y="62"/>
                  </a:cubicBezTo>
                  <a:cubicBezTo>
                    <a:pt x="59" y="61"/>
                    <a:pt x="59" y="61"/>
                    <a:pt x="59" y="61"/>
                  </a:cubicBezTo>
                  <a:cubicBezTo>
                    <a:pt x="58" y="61"/>
                    <a:pt x="58" y="61"/>
                    <a:pt x="58" y="61"/>
                  </a:cubicBezTo>
                  <a:cubicBezTo>
                    <a:pt x="58" y="60"/>
                    <a:pt x="58" y="60"/>
                    <a:pt x="58" y="60"/>
                  </a:cubicBezTo>
                  <a:cubicBezTo>
                    <a:pt x="59" y="60"/>
                    <a:pt x="59" y="60"/>
                    <a:pt x="59" y="60"/>
                  </a:cubicBezTo>
                  <a:cubicBezTo>
                    <a:pt x="60" y="61"/>
                    <a:pt x="60" y="61"/>
                    <a:pt x="60" y="61"/>
                  </a:cubicBezTo>
                  <a:cubicBezTo>
                    <a:pt x="61" y="60"/>
                    <a:pt x="61" y="60"/>
                    <a:pt x="61" y="60"/>
                  </a:cubicBezTo>
                  <a:cubicBezTo>
                    <a:pt x="59" y="59"/>
                    <a:pt x="59" y="59"/>
                    <a:pt x="59" y="59"/>
                  </a:cubicBezTo>
                  <a:cubicBezTo>
                    <a:pt x="56" y="59"/>
                    <a:pt x="56" y="59"/>
                    <a:pt x="56" y="59"/>
                  </a:cubicBezTo>
                  <a:cubicBezTo>
                    <a:pt x="55" y="58"/>
                    <a:pt x="55" y="58"/>
                    <a:pt x="55" y="58"/>
                  </a:cubicBezTo>
                  <a:cubicBezTo>
                    <a:pt x="54" y="57"/>
                    <a:pt x="54" y="57"/>
                    <a:pt x="54" y="57"/>
                  </a:cubicBezTo>
                  <a:cubicBezTo>
                    <a:pt x="56" y="57"/>
                    <a:pt x="56" y="57"/>
                    <a:pt x="56" y="57"/>
                  </a:cubicBezTo>
                  <a:cubicBezTo>
                    <a:pt x="56" y="57"/>
                    <a:pt x="56" y="57"/>
                    <a:pt x="56" y="57"/>
                  </a:cubicBezTo>
                  <a:cubicBezTo>
                    <a:pt x="57" y="56"/>
                    <a:pt x="57" y="56"/>
                    <a:pt x="57" y="56"/>
                  </a:cubicBezTo>
                  <a:cubicBezTo>
                    <a:pt x="56" y="56"/>
                    <a:pt x="56" y="56"/>
                    <a:pt x="56" y="56"/>
                  </a:cubicBezTo>
                  <a:cubicBezTo>
                    <a:pt x="54" y="56"/>
                    <a:pt x="54" y="56"/>
                    <a:pt x="54" y="56"/>
                  </a:cubicBezTo>
                  <a:cubicBezTo>
                    <a:pt x="52" y="56"/>
                    <a:pt x="52" y="56"/>
                    <a:pt x="52" y="56"/>
                  </a:cubicBezTo>
                  <a:cubicBezTo>
                    <a:pt x="51" y="55"/>
                    <a:pt x="51" y="55"/>
                    <a:pt x="51" y="55"/>
                  </a:cubicBezTo>
                  <a:cubicBezTo>
                    <a:pt x="51" y="54"/>
                    <a:pt x="51" y="54"/>
                    <a:pt x="51" y="54"/>
                  </a:cubicBezTo>
                  <a:cubicBezTo>
                    <a:pt x="52" y="53"/>
                    <a:pt x="52" y="53"/>
                    <a:pt x="52" y="53"/>
                  </a:cubicBezTo>
                  <a:cubicBezTo>
                    <a:pt x="52" y="52"/>
                    <a:pt x="52" y="52"/>
                    <a:pt x="52" y="52"/>
                  </a:cubicBezTo>
                  <a:cubicBezTo>
                    <a:pt x="52" y="52"/>
                    <a:pt x="52" y="52"/>
                    <a:pt x="52" y="52"/>
                  </a:cubicBezTo>
                  <a:cubicBezTo>
                    <a:pt x="51" y="52"/>
                    <a:pt x="51" y="52"/>
                    <a:pt x="51" y="52"/>
                  </a:cubicBezTo>
                  <a:cubicBezTo>
                    <a:pt x="50" y="52"/>
                    <a:pt x="50" y="52"/>
                    <a:pt x="50" y="52"/>
                  </a:cubicBezTo>
                  <a:cubicBezTo>
                    <a:pt x="49" y="52"/>
                    <a:pt x="49" y="52"/>
                    <a:pt x="49" y="52"/>
                  </a:cubicBezTo>
                  <a:cubicBezTo>
                    <a:pt x="49" y="52"/>
                    <a:pt x="49" y="52"/>
                    <a:pt x="49" y="52"/>
                  </a:cubicBezTo>
                  <a:cubicBezTo>
                    <a:pt x="47" y="51"/>
                    <a:pt x="47" y="51"/>
                    <a:pt x="47" y="51"/>
                  </a:cubicBezTo>
                  <a:cubicBezTo>
                    <a:pt x="47" y="49"/>
                    <a:pt x="47" y="49"/>
                    <a:pt x="47" y="49"/>
                  </a:cubicBezTo>
                  <a:cubicBezTo>
                    <a:pt x="46" y="48"/>
                    <a:pt x="46" y="48"/>
                    <a:pt x="46" y="48"/>
                  </a:cubicBezTo>
                  <a:cubicBezTo>
                    <a:pt x="45" y="46"/>
                    <a:pt x="45" y="46"/>
                    <a:pt x="45" y="46"/>
                  </a:cubicBezTo>
                  <a:cubicBezTo>
                    <a:pt x="45" y="45"/>
                    <a:pt x="45" y="45"/>
                    <a:pt x="45" y="45"/>
                  </a:cubicBezTo>
                  <a:cubicBezTo>
                    <a:pt x="44" y="44"/>
                    <a:pt x="44" y="44"/>
                    <a:pt x="44" y="44"/>
                  </a:cubicBezTo>
                  <a:cubicBezTo>
                    <a:pt x="43" y="44"/>
                    <a:pt x="43" y="44"/>
                    <a:pt x="43" y="44"/>
                  </a:cubicBezTo>
                  <a:cubicBezTo>
                    <a:pt x="42" y="44"/>
                    <a:pt x="42" y="44"/>
                    <a:pt x="42" y="44"/>
                  </a:cubicBezTo>
                  <a:cubicBezTo>
                    <a:pt x="41" y="43"/>
                    <a:pt x="41" y="43"/>
                    <a:pt x="41" y="43"/>
                  </a:cubicBezTo>
                  <a:cubicBezTo>
                    <a:pt x="40" y="41"/>
                    <a:pt x="40" y="41"/>
                    <a:pt x="40" y="41"/>
                  </a:cubicBezTo>
                  <a:cubicBezTo>
                    <a:pt x="40" y="40"/>
                    <a:pt x="40" y="40"/>
                    <a:pt x="40" y="40"/>
                  </a:cubicBezTo>
                  <a:cubicBezTo>
                    <a:pt x="39" y="39"/>
                    <a:pt x="39" y="39"/>
                    <a:pt x="39" y="39"/>
                  </a:cubicBezTo>
                  <a:cubicBezTo>
                    <a:pt x="38" y="38"/>
                    <a:pt x="38" y="38"/>
                    <a:pt x="38" y="38"/>
                  </a:cubicBezTo>
                  <a:cubicBezTo>
                    <a:pt x="38" y="37"/>
                    <a:pt x="38" y="37"/>
                    <a:pt x="38" y="37"/>
                  </a:cubicBezTo>
                  <a:cubicBezTo>
                    <a:pt x="41" y="37"/>
                    <a:pt x="41" y="37"/>
                    <a:pt x="41" y="37"/>
                  </a:cubicBezTo>
                  <a:cubicBezTo>
                    <a:pt x="43" y="36"/>
                    <a:pt x="43" y="36"/>
                    <a:pt x="43" y="36"/>
                  </a:cubicBezTo>
                  <a:cubicBezTo>
                    <a:pt x="44" y="35"/>
                    <a:pt x="44" y="35"/>
                    <a:pt x="44" y="35"/>
                  </a:cubicBezTo>
                  <a:cubicBezTo>
                    <a:pt x="43" y="34"/>
                    <a:pt x="43" y="34"/>
                    <a:pt x="43" y="34"/>
                  </a:cubicBezTo>
                  <a:cubicBezTo>
                    <a:pt x="42" y="32"/>
                    <a:pt x="42" y="32"/>
                    <a:pt x="42" y="32"/>
                  </a:cubicBezTo>
                  <a:cubicBezTo>
                    <a:pt x="40" y="32"/>
                    <a:pt x="40" y="32"/>
                    <a:pt x="40" y="32"/>
                  </a:cubicBezTo>
                  <a:cubicBezTo>
                    <a:pt x="40" y="32"/>
                    <a:pt x="40" y="32"/>
                    <a:pt x="40" y="32"/>
                  </a:cubicBezTo>
                  <a:cubicBezTo>
                    <a:pt x="38" y="31"/>
                    <a:pt x="38" y="31"/>
                    <a:pt x="38" y="31"/>
                  </a:cubicBezTo>
                  <a:cubicBezTo>
                    <a:pt x="36" y="30"/>
                    <a:pt x="36" y="30"/>
                    <a:pt x="36" y="30"/>
                  </a:cubicBezTo>
                  <a:cubicBezTo>
                    <a:pt x="35" y="29"/>
                    <a:pt x="35" y="29"/>
                    <a:pt x="35" y="29"/>
                  </a:cubicBezTo>
                  <a:cubicBezTo>
                    <a:pt x="34" y="29"/>
                    <a:pt x="34" y="29"/>
                    <a:pt x="34" y="29"/>
                  </a:cubicBezTo>
                  <a:cubicBezTo>
                    <a:pt x="31" y="28"/>
                    <a:pt x="31" y="28"/>
                    <a:pt x="31" y="28"/>
                  </a:cubicBezTo>
                  <a:cubicBezTo>
                    <a:pt x="30" y="27"/>
                    <a:pt x="30" y="27"/>
                    <a:pt x="30" y="27"/>
                  </a:cubicBezTo>
                  <a:cubicBezTo>
                    <a:pt x="31" y="26"/>
                    <a:pt x="31" y="26"/>
                    <a:pt x="31" y="26"/>
                  </a:cubicBezTo>
                  <a:cubicBezTo>
                    <a:pt x="31" y="25"/>
                    <a:pt x="31" y="25"/>
                    <a:pt x="31" y="25"/>
                  </a:cubicBezTo>
                  <a:cubicBezTo>
                    <a:pt x="31" y="24"/>
                    <a:pt x="31" y="24"/>
                    <a:pt x="31" y="24"/>
                  </a:cubicBezTo>
                  <a:cubicBezTo>
                    <a:pt x="28" y="21"/>
                    <a:pt x="28" y="21"/>
                    <a:pt x="28" y="21"/>
                  </a:cubicBezTo>
                  <a:cubicBezTo>
                    <a:pt x="28" y="22"/>
                    <a:pt x="28" y="22"/>
                    <a:pt x="28" y="22"/>
                  </a:cubicBezTo>
                  <a:cubicBezTo>
                    <a:pt x="27" y="22"/>
                    <a:pt x="27" y="22"/>
                    <a:pt x="27" y="22"/>
                  </a:cubicBezTo>
                  <a:cubicBezTo>
                    <a:pt x="27" y="21"/>
                    <a:pt x="27" y="21"/>
                    <a:pt x="27" y="21"/>
                  </a:cubicBezTo>
                  <a:cubicBezTo>
                    <a:pt x="25" y="20"/>
                    <a:pt x="25" y="20"/>
                    <a:pt x="25" y="20"/>
                  </a:cubicBezTo>
                  <a:cubicBezTo>
                    <a:pt x="25" y="19"/>
                    <a:pt x="25" y="19"/>
                    <a:pt x="25" y="19"/>
                  </a:cubicBezTo>
                  <a:cubicBezTo>
                    <a:pt x="24" y="19"/>
                    <a:pt x="24" y="19"/>
                    <a:pt x="24" y="19"/>
                  </a:cubicBezTo>
                  <a:cubicBezTo>
                    <a:pt x="23" y="18"/>
                    <a:pt x="23" y="18"/>
                    <a:pt x="23" y="18"/>
                  </a:cubicBezTo>
                  <a:cubicBezTo>
                    <a:pt x="22" y="18"/>
                    <a:pt x="22" y="18"/>
                    <a:pt x="22" y="18"/>
                  </a:cubicBezTo>
                  <a:cubicBezTo>
                    <a:pt x="21" y="18"/>
                    <a:pt x="21" y="18"/>
                    <a:pt x="21" y="18"/>
                  </a:cubicBezTo>
                  <a:cubicBezTo>
                    <a:pt x="20" y="17"/>
                    <a:pt x="20" y="17"/>
                    <a:pt x="20" y="17"/>
                  </a:cubicBezTo>
                  <a:cubicBezTo>
                    <a:pt x="19" y="16"/>
                    <a:pt x="19" y="16"/>
                    <a:pt x="19" y="16"/>
                  </a:cubicBezTo>
                  <a:cubicBezTo>
                    <a:pt x="17" y="16"/>
                    <a:pt x="17" y="16"/>
                    <a:pt x="17" y="16"/>
                  </a:cubicBezTo>
                  <a:cubicBezTo>
                    <a:pt x="15" y="15"/>
                    <a:pt x="15" y="15"/>
                    <a:pt x="15" y="15"/>
                  </a:cubicBezTo>
                  <a:cubicBezTo>
                    <a:pt x="12" y="14"/>
                    <a:pt x="12" y="14"/>
                    <a:pt x="12" y="14"/>
                  </a:cubicBezTo>
                  <a:cubicBezTo>
                    <a:pt x="10" y="14"/>
                    <a:pt x="10" y="14"/>
                    <a:pt x="10" y="14"/>
                  </a:cubicBezTo>
                  <a:cubicBezTo>
                    <a:pt x="10" y="13"/>
                    <a:pt x="10" y="13"/>
                    <a:pt x="10" y="13"/>
                  </a:cubicBezTo>
                  <a:cubicBezTo>
                    <a:pt x="9" y="13"/>
                    <a:pt x="9" y="13"/>
                    <a:pt x="9" y="13"/>
                  </a:cubicBezTo>
                  <a:cubicBezTo>
                    <a:pt x="8" y="13"/>
                    <a:pt x="8" y="13"/>
                    <a:pt x="8" y="13"/>
                  </a:cubicBezTo>
                  <a:cubicBezTo>
                    <a:pt x="6" y="12"/>
                    <a:pt x="6" y="12"/>
                    <a:pt x="6" y="12"/>
                  </a:cubicBezTo>
                  <a:cubicBezTo>
                    <a:pt x="5" y="12"/>
                    <a:pt x="5" y="12"/>
                    <a:pt x="5" y="12"/>
                  </a:cubicBezTo>
                  <a:cubicBezTo>
                    <a:pt x="4" y="11"/>
                    <a:pt x="4" y="11"/>
                    <a:pt x="4" y="11"/>
                  </a:cubicBezTo>
                  <a:cubicBezTo>
                    <a:pt x="2" y="10"/>
                    <a:pt x="2" y="10"/>
                    <a:pt x="2" y="10"/>
                  </a:cubicBezTo>
                  <a:lnTo>
                    <a:pt x="1" y="1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0" name="Freeform 64"/>
            <p:cNvSpPr>
              <a:spLocks noEditPoints="1"/>
            </p:cNvSpPr>
            <p:nvPr/>
          </p:nvSpPr>
          <p:spPr bwMode="auto">
            <a:xfrm>
              <a:off x="9063038" y="4219576"/>
              <a:ext cx="301625" cy="450850"/>
            </a:xfrm>
            <a:custGeom>
              <a:avLst/>
              <a:gdLst>
                <a:gd name="T0" fmla="*/ 24 w 63"/>
                <a:gd name="T1" fmla="*/ 1 h 94"/>
                <a:gd name="T2" fmla="*/ 32 w 63"/>
                <a:gd name="T3" fmla="*/ 37 h 94"/>
                <a:gd name="T4" fmla="*/ 40 w 63"/>
                <a:gd name="T5" fmla="*/ 38 h 94"/>
                <a:gd name="T6" fmla="*/ 44 w 63"/>
                <a:gd name="T7" fmla="*/ 44 h 94"/>
                <a:gd name="T8" fmla="*/ 43 w 63"/>
                <a:gd name="T9" fmla="*/ 46 h 94"/>
                <a:gd name="T10" fmla="*/ 34 w 63"/>
                <a:gd name="T11" fmla="*/ 39 h 94"/>
                <a:gd name="T12" fmla="*/ 26 w 63"/>
                <a:gd name="T13" fmla="*/ 41 h 94"/>
                <a:gd name="T14" fmla="*/ 22 w 63"/>
                <a:gd name="T15" fmla="*/ 35 h 94"/>
                <a:gd name="T16" fmla="*/ 18 w 63"/>
                <a:gd name="T17" fmla="*/ 32 h 94"/>
                <a:gd name="T18" fmla="*/ 17 w 63"/>
                <a:gd name="T19" fmla="*/ 23 h 94"/>
                <a:gd name="T20" fmla="*/ 24 w 63"/>
                <a:gd name="T21" fmla="*/ 7 h 94"/>
                <a:gd name="T22" fmla="*/ 29 w 63"/>
                <a:gd name="T23" fmla="*/ 12 h 94"/>
                <a:gd name="T24" fmla="*/ 29 w 63"/>
                <a:gd name="T25" fmla="*/ 23 h 94"/>
                <a:gd name="T26" fmla="*/ 30 w 63"/>
                <a:gd name="T27" fmla="*/ 35 h 94"/>
                <a:gd name="T28" fmla="*/ 31 w 63"/>
                <a:gd name="T29" fmla="*/ 30 h 94"/>
                <a:gd name="T30" fmla="*/ 21 w 63"/>
                <a:gd name="T31" fmla="*/ 42 h 94"/>
                <a:gd name="T32" fmla="*/ 28 w 63"/>
                <a:gd name="T33" fmla="*/ 48 h 94"/>
                <a:gd name="T34" fmla="*/ 44 w 63"/>
                <a:gd name="T35" fmla="*/ 37 h 94"/>
                <a:gd name="T36" fmla="*/ 31 w 63"/>
                <a:gd name="T37" fmla="*/ 42 h 94"/>
                <a:gd name="T38" fmla="*/ 33 w 63"/>
                <a:gd name="T39" fmla="*/ 49 h 94"/>
                <a:gd name="T40" fmla="*/ 38 w 63"/>
                <a:gd name="T41" fmla="*/ 43 h 94"/>
                <a:gd name="T42" fmla="*/ 41 w 63"/>
                <a:gd name="T43" fmla="*/ 47 h 94"/>
                <a:gd name="T44" fmla="*/ 41 w 63"/>
                <a:gd name="T45" fmla="*/ 48 h 94"/>
                <a:gd name="T46" fmla="*/ 32 w 63"/>
                <a:gd name="T47" fmla="*/ 62 h 94"/>
                <a:gd name="T48" fmla="*/ 34 w 63"/>
                <a:gd name="T49" fmla="*/ 53 h 94"/>
                <a:gd name="T50" fmla="*/ 38 w 63"/>
                <a:gd name="T51" fmla="*/ 57 h 94"/>
                <a:gd name="T52" fmla="*/ 37 w 63"/>
                <a:gd name="T53" fmla="*/ 61 h 94"/>
                <a:gd name="T54" fmla="*/ 45 w 63"/>
                <a:gd name="T55" fmla="*/ 61 h 94"/>
                <a:gd name="T56" fmla="*/ 41 w 63"/>
                <a:gd name="T57" fmla="*/ 68 h 94"/>
                <a:gd name="T58" fmla="*/ 38 w 63"/>
                <a:gd name="T59" fmla="*/ 61 h 94"/>
                <a:gd name="T60" fmla="*/ 41 w 63"/>
                <a:gd name="T61" fmla="*/ 70 h 94"/>
                <a:gd name="T62" fmla="*/ 48 w 63"/>
                <a:gd name="T63" fmla="*/ 64 h 94"/>
                <a:gd name="T64" fmla="*/ 53 w 63"/>
                <a:gd name="T65" fmla="*/ 65 h 94"/>
                <a:gd name="T66" fmla="*/ 48 w 63"/>
                <a:gd name="T67" fmla="*/ 55 h 94"/>
                <a:gd name="T68" fmla="*/ 56 w 63"/>
                <a:gd name="T69" fmla="*/ 57 h 94"/>
                <a:gd name="T70" fmla="*/ 51 w 63"/>
                <a:gd name="T71" fmla="*/ 47 h 94"/>
                <a:gd name="T72" fmla="*/ 51 w 63"/>
                <a:gd name="T73" fmla="*/ 54 h 94"/>
                <a:gd name="T74" fmla="*/ 47 w 63"/>
                <a:gd name="T75" fmla="*/ 57 h 94"/>
                <a:gd name="T76" fmla="*/ 53 w 63"/>
                <a:gd name="T77" fmla="*/ 63 h 94"/>
                <a:gd name="T78" fmla="*/ 56 w 63"/>
                <a:gd name="T79" fmla="*/ 59 h 94"/>
                <a:gd name="T80" fmla="*/ 56 w 63"/>
                <a:gd name="T81" fmla="*/ 62 h 94"/>
                <a:gd name="T82" fmla="*/ 58 w 63"/>
                <a:gd name="T83" fmla="*/ 67 h 94"/>
                <a:gd name="T84" fmla="*/ 34 w 63"/>
                <a:gd name="T85" fmla="*/ 81 h 94"/>
                <a:gd name="T86" fmla="*/ 43 w 63"/>
                <a:gd name="T87" fmla="*/ 73 h 94"/>
                <a:gd name="T88" fmla="*/ 51 w 63"/>
                <a:gd name="T89" fmla="*/ 74 h 94"/>
                <a:gd name="T90" fmla="*/ 54 w 63"/>
                <a:gd name="T91" fmla="*/ 66 h 94"/>
                <a:gd name="T92" fmla="*/ 59 w 63"/>
                <a:gd name="T93" fmla="*/ 74 h 94"/>
                <a:gd name="T94" fmla="*/ 62 w 63"/>
                <a:gd name="T95" fmla="*/ 85 h 94"/>
                <a:gd name="T96" fmla="*/ 60 w 63"/>
                <a:gd name="T97" fmla="*/ 86 h 94"/>
                <a:gd name="T98" fmla="*/ 56 w 63"/>
                <a:gd name="T99" fmla="*/ 94 h 94"/>
                <a:gd name="T100" fmla="*/ 49 w 63"/>
                <a:gd name="T101" fmla="*/ 91 h 94"/>
                <a:gd name="T102" fmla="*/ 47 w 63"/>
                <a:gd name="T103" fmla="*/ 83 h 94"/>
                <a:gd name="T104" fmla="*/ 41 w 63"/>
                <a:gd name="T105" fmla="*/ 82 h 94"/>
                <a:gd name="T106" fmla="*/ 37 w 63"/>
                <a:gd name="T107" fmla="*/ 80 h 94"/>
                <a:gd name="T108" fmla="*/ 35 w 63"/>
                <a:gd name="T109" fmla="*/ 87 h 94"/>
                <a:gd name="T110" fmla="*/ 20 w 63"/>
                <a:gd name="T111" fmla="*/ 51 h 94"/>
                <a:gd name="T112" fmla="*/ 17 w 63"/>
                <a:gd name="T113" fmla="*/ 52 h 94"/>
                <a:gd name="T114" fmla="*/ 4 w 63"/>
                <a:gd name="T115" fmla="*/ 74 h 94"/>
                <a:gd name="T116" fmla="*/ 14 w 63"/>
                <a:gd name="T117" fmla="*/ 65 h 94"/>
                <a:gd name="T118" fmla="*/ 15 w 63"/>
                <a:gd name="T119" fmla="*/ 60 h 94"/>
                <a:gd name="T120" fmla="*/ 6 w 63"/>
                <a:gd name="T121" fmla="*/ 70 h 94"/>
                <a:gd name="T122" fmla="*/ 3 w 63"/>
                <a:gd name="T123"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94">
                  <a:moveTo>
                    <a:pt x="23" y="4"/>
                  </a:moveTo>
                  <a:cubicBezTo>
                    <a:pt x="24" y="4"/>
                    <a:pt x="24" y="4"/>
                    <a:pt x="24" y="4"/>
                  </a:cubicBezTo>
                  <a:cubicBezTo>
                    <a:pt x="23" y="5"/>
                    <a:pt x="23" y="5"/>
                    <a:pt x="23" y="5"/>
                  </a:cubicBezTo>
                  <a:cubicBezTo>
                    <a:pt x="23" y="4"/>
                    <a:pt x="23" y="4"/>
                    <a:pt x="23" y="4"/>
                  </a:cubicBezTo>
                  <a:close/>
                  <a:moveTo>
                    <a:pt x="22" y="2"/>
                  </a:moveTo>
                  <a:cubicBezTo>
                    <a:pt x="23" y="2"/>
                    <a:pt x="23" y="2"/>
                    <a:pt x="23" y="2"/>
                  </a:cubicBezTo>
                  <a:cubicBezTo>
                    <a:pt x="22" y="3"/>
                    <a:pt x="22" y="3"/>
                    <a:pt x="22" y="3"/>
                  </a:cubicBezTo>
                  <a:cubicBezTo>
                    <a:pt x="22" y="2"/>
                    <a:pt x="22" y="2"/>
                    <a:pt x="22" y="2"/>
                  </a:cubicBezTo>
                  <a:close/>
                  <a:moveTo>
                    <a:pt x="24" y="0"/>
                  </a:moveTo>
                  <a:cubicBezTo>
                    <a:pt x="24" y="1"/>
                    <a:pt x="24" y="1"/>
                    <a:pt x="24" y="1"/>
                  </a:cubicBezTo>
                  <a:cubicBezTo>
                    <a:pt x="24" y="1"/>
                    <a:pt x="24" y="1"/>
                    <a:pt x="24" y="1"/>
                  </a:cubicBezTo>
                  <a:cubicBezTo>
                    <a:pt x="24" y="0"/>
                    <a:pt x="24" y="0"/>
                    <a:pt x="24" y="0"/>
                  </a:cubicBezTo>
                  <a:close/>
                  <a:moveTo>
                    <a:pt x="27" y="3"/>
                  </a:moveTo>
                  <a:cubicBezTo>
                    <a:pt x="26" y="4"/>
                    <a:pt x="26" y="4"/>
                    <a:pt x="26" y="4"/>
                  </a:cubicBezTo>
                  <a:cubicBezTo>
                    <a:pt x="27" y="5"/>
                    <a:pt x="27" y="5"/>
                    <a:pt x="27" y="5"/>
                  </a:cubicBezTo>
                  <a:cubicBezTo>
                    <a:pt x="28" y="4"/>
                    <a:pt x="28" y="4"/>
                    <a:pt x="28" y="4"/>
                  </a:cubicBezTo>
                  <a:cubicBezTo>
                    <a:pt x="28" y="4"/>
                    <a:pt x="27" y="3"/>
                    <a:pt x="27" y="3"/>
                  </a:cubicBezTo>
                  <a:close/>
                  <a:moveTo>
                    <a:pt x="28" y="35"/>
                  </a:moveTo>
                  <a:cubicBezTo>
                    <a:pt x="29" y="36"/>
                    <a:pt x="29" y="36"/>
                    <a:pt x="29" y="36"/>
                  </a:cubicBezTo>
                  <a:cubicBezTo>
                    <a:pt x="29" y="37"/>
                    <a:pt x="29" y="37"/>
                    <a:pt x="29" y="37"/>
                  </a:cubicBezTo>
                  <a:cubicBezTo>
                    <a:pt x="31" y="37"/>
                    <a:pt x="31" y="37"/>
                    <a:pt x="31" y="37"/>
                  </a:cubicBezTo>
                  <a:cubicBezTo>
                    <a:pt x="32" y="37"/>
                    <a:pt x="32" y="37"/>
                    <a:pt x="32" y="37"/>
                  </a:cubicBezTo>
                  <a:cubicBezTo>
                    <a:pt x="32" y="36"/>
                    <a:pt x="32" y="36"/>
                    <a:pt x="32" y="36"/>
                  </a:cubicBezTo>
                  <a:cubicBezTo>
                    <a:pt x="34" y="35"/>
                    <a:pt x="34" y="35"/>
                    <a:pt x="34" y="35"/>
                  </a:cubicBezTo>
                  <a:cubicBezTo>
                    <a:pt x="35" y="35"/>
                    <a:pt x="35" y="35"/>
                    <a:pt x="35" y="35"/>
                  </a:cubicBezTo>
                  <a:cubicBezTo>
                    <a:pt x="37" y="36"/>
                    <a:pt x="37" y="36"/>
                    <a:pt x="37" y="36"/>
                  </a:cubicBezTo>
                  <a:cubicBezTo>
                    <a:pt x="38" y="37"/>
                    <a:pt x="38" y="37"/>
                    <a:pt x="38" y="37"/>
                  </a:cubicBezTo>
                  <a:cubicBezTo>
                    <a:pt x="37" y="39"/>
                    <a:pt x="37" y="39"/>
                    <a:pt x="37" y="39"/>
                  </a:cubicBezTo>
                  <a:cubicBezTo>
                    <a:pt x="38" y="39"/>
                    <a:pt x="38" y="39"/>
                    <a:pt x="38" y="39"/>
                  </a:cubicBezTo>
                  <a:cubicBezTo>
                    <a:pt x="39" y="39"/>
                    <a:pt x="39" y="39"/>
                    <a:pt x="39" y="39"/>
                  </a:cubicBezTo>
                  <a:cubicBezTo>
                    <a:pt x="39" y="38"/>
                    <a:pt x="39" y="38"/>
                    <a:pt x="39" y="38"/>
                  </a:cubicBezTo>
                  <a:cubicBezTo>
                    <a:pt x="39" y="37"/>
                    <a:pt x="39" y="37"/>
                    <a:pt x="39" y="37"/>
                  </a:cubicBezTo>
                  <a:cubicBezTo>
                    <a:pt x="40" y="38"/>
                    <a:pt x="40" y="38"/>
                    <a:pt x="40" y="38"/>
                  </a:cubicBezTo>
                  <a:cubicBezTo>
                    <a:pt x="41" y="38"/>
                    <a:pt x="41" y="38"/>
                    <a:pt x="41" y="38"/>
                  </a:cubicBezTo>
                  <a:cubicBezTo>
                    <a:pt x="43" y="39"/>
                    <a:pt x="43" y="39"/>
                    <a:pt x="43" y="39"/>
                  </a:cubicBezTo>
                  <a:cubicBezTo>
                    <a:pt x="43" y="40"/>
                    <a:pt x="43" y="40"/>
                    <a:pt x="43" y="40"/>
                  </a:cubicBezTo>
                  <a:cubicBezTo>
                    <a:pt x="42" y="40"/>
                    <a:pt x="42" y="40"/>
                    <a:pt x="42" y="40"/>
                  </a:cubicBezTo>
                  <a:cubicBezTo>
                    <a:pt x="41" y="39"/>
                    <a:pt x="41" y="39"/>
                    <a:pt x="41" y="39"/>
                  </a:cubicBezTo>
                  <a:cubicBezTo>
                    <a:pt x="41" y="40"/>
                    <a:pt x="41" y="40"/>
                    <a:pt x="41" y="40"/>
                  </a:cubicBezTo>
                  <a:cubicBezTo>
                    <a:pt x="41" y="41"/>
                    <a:pt x="41" y="41"/>
                    <a:pt x="41" y="41"/>
                  </a:cubicBezTo>
                  <a:cubicBezTo>
                    <a:pt x="42" y="43"/>
                    <a:pt x="42" y="43"/>
                    <a:pt x="42" y="43"/>
                  </a:cubicBezTo>
                  <a:cubicBezTo>
                    <a:pt x="42" y="44"/>
                    <a:pt x="42" y="44"/>
                    <a:pt x="42" y="44"/>
                  </a:cubicBezTo>
                  <a:cubicBezTo>
                    <a:pt x="43" y="44"/>
                    <a:pt x="43" y="44"/>
                    <a:pt x="43" y="44"/>
                  </a:cubicBezTo>
                  <a:cubicBezTo>
                    <a:pt x="44" y="44"/>
                    <a:pt x="44" y="44"/>
                    <a:pt x="44" y="44"/>
                  </a:cubicBezTo>
                  <a:cubicBezTo>
                    <a:pt x="45" y="44"/>
                    <a:pt x="45" y="44"/>
                    <a:pt x="45" y="44"/>
                  </a:cubicBezTo>
                  <a:cubicBezTo>
                    <a:pt x="46" y="45"/>
                    <a:pt x="46" y="45"/>
                    <a:pt x="46" y="45"/>
                  </a:cubicBezTo>
                  <a:cubicBezTo>
                    <a:pt x="45" y="46"/>
                    <a:pt x="45" y="46"/>
                    <a:pt x="45" y="46"/>
                  </a:cubicBezTo>
                  <a:cubicBezTo>
                    <a:pt x="45" y="46"/>
                    <a:pt x="45" y="46"/>
                    <a:pt x="45" y="46"/>
                  </a:cubicBezTo>
                  <a:cubicBezTo>
                    <a:pt x="45" y="48"/>
                    <a:pt x="45" y="48"/>
                    <a:pt x="45" y="48"/>
                  </a:cubicBezTo>
                  <a:cubicBezTo>
                    <a:pt x="44" y="48"/>
                    <a:pt x="44" y="48"/>
                    <a:pt x="44" y="48"/>
                  </a:cubicBezTo>
                  <a:cubicBezTo>
                    <a:pt x="43" y="47"/>
                    <a:pt x="43" y="47"/>
                    <a:pt x="43" y="47"/>
                  </a:cubicBezTo>
                  <a:cubicBezTo>
                    <a:pt x="44" y="46"/>
                    <a:pt x="44" y="46"/>
                    <a:pt x="44" y="46"/>
                  </a:cubicBezTo>
                  <a:cubicBezTo>
                    <a:pt x="44" y="45"/>
                    <a:pt x="44" y="45"/>
                    <a:pt x="44" y="45"/>
                  </a:cubicBezTo>
                  <a:cubicBezTo>
                    <a:pt x="43" y="45"/>
                    <a:pt x="43" y="45"/>
                    <a:pt x="43" y="45"/>
                  </a:cubicBezTo>
                  <a:cubicBezTo>
                    <a:pt x="43" y="46"/>
                    <a:pt x="43" y="46"/>
                    <a:pt x="43" y="46"/>
                  </a:cubicBezTo>
                  <a:cubicBezTo>
                    <a:pt x="42" y="46"/>
                    <a:pt x="42" y="46"/>
                    <a:pt x="42" y="46"/>
                  </a:cubicBezTo>
                  <a:cubicBezTo>
                    <a:pt x="40" y="44"/>
                    <a:pt x="40" y="44"/>
                    <a:pt x="40" y="44"/>
                  </a:cubicBezTo>
                  <a:cubicBezTo>
                    <a:pt x="39" y="44"/>
                    <a:pt x="39" y="44"/>
                    <a:pt x="39" y="44"/>
                  </a:cubicBezTo>
                  <a:cubicBezTo>
                    <a:pt x="39" y="43"/>
                    <a:pt x="39" y="43"/>
                    <a:pt x="39" y="43"/>
                  </a:cubicBezTo>
                  <a:cubicBezTo>
                    <a:pt x="39" y="41"/>
                    <a:pt x="39" y="41"/>
                    <a:pt x="39" y="41"/>
                  </a:cubicBezTo>
                  <a:cubicBezTo>
                    <a:pt x="37" y="41"/>
                    <a:pt x="37" y="41"/>
                    <a:pt x="37" y="41"/>
                  </a:cubicBezTo>
                  <a:cubicBezTo>
                    <a:pt x="36" y="39"/>
                    <a:pt x="36" y="39"/>
                    <a:pt x="36" y="39"/>
                  </a:cubicBezTo>
                  <a:cubicBezTo>
                    <a:pt x="35" y="39"/>
                    <a:pt x="35" y="39"/>
                    <a:pt x="35" y="39"/>
                  </a:cubicBezTo>
                  <a:cubicBezTo>
                    <a:pt x="35" y="38"/>
                    <a:pt x="35" y="38"/>
                    <a:pt x="35" y="38"/>
                  </a:cubicBezTo>
                  <a:cubicBezTo>
                    <a:pt x="34" y="38"/>
                    <a:pt x="34" y="38"/>
                    <a:pt x="34" y="38"/>
                  </a:cubicBezTo>
                  <a:cubicBezTo>
                    <a:pt x="34" y="39"/>
                    <a:pt x="34" y="39"/>
                    <a:pt x="34" y="39"/>
                  </a:cubicBezTo>
                  <a:cubicBezTo>
                    <a:pt x="35" y="41"/>
                    <a:pt x="35" y="41"/>
                    <a:pt x="35" y="41"/>
                  </a:cubicBezTo>
                  <a:cubicBezTo>
                    <a:pt x="35" y="43"/>
                    <a:pt x="35" y="43"/>
                    <a:pt x="35" y="43"/>
                  </a:cubicBezTo>
                  <a:cubicBezTo>
                    <a:pt x="35" y="43"/>
                    <a:pt x="35" y="43"/>
                    <a:pt x="35" y="43"/>
                  </a:cubicBezTo>
                  <a:cubicBezTo>
                    <a:pt x="34" y="41"/>
                    <a:pt x="34" y="41"/>
                    <a:pt x="34" y="41"/>
                  </a:cubicBezTo>
                  <a:cubicBezTo>
                    <a:pt x="32" y="40"/>
                    <a:pt x="32" y="40"/>
                    <a:pt x="32" y="40"/>
                  </a:cubicBezTo>
                  <a:cubicBezTo>
                    <a:pt x="32" y="39"/>
                    <a:pt x="32" y="39"/>
                    <a:pt x="32" y="39"/>
                  </a:cubicBezTo>
                  <a:cubicBezTo>
                    <a:pt x="29" y="38"/>
                    <a:pt x="29" y="38"/>
                    <a:pt x="29" y="38"/>
                  </a:cubicBezTo>
                  <a:cubicBezTo>
                    <a:pt x="28" y="38"/>
                    <a:pt x="28" y="38"/>
                    <a:pt x="28" y="38"/>
                  </a:cubicBezTo>
                  <a:cubicBezTo>
                    <a:pt x="27" y="39"/>
                    <a:pt x="27" y="39"/>
                    <a:pt x="27" y="39"/>
                  </a:cubicBezTo>
                  <a:cubicBezTo>
                    <a:pt x="28" y="40"/>
                    <a:pt x="28" y="40"/>
                    <a:pt x="28" y="40"/>
                  </a:cubicBezTo>
                  <a:cubicBezTo>
                    <a:pt x="26" y="41"/>
                    <a:pt x="26" y="41"/>
                    <a:pt x="26" y="41"/>
                  </a:cubicBezTo>
                  <a:cubicBezTo>
                    <a:pt x="25" y="39"/>
                    <a:pt x="25" y="39"/>
                    <a:pt x="25" y="39"/>
                  </a:cubicBezTo>
                  <a:cubicBezTo>
                    <a:pt x="24" y="40"/>
                    <a:pt x="24" y="40"/>
                    <a:pt x="24" y="40"/>
                  </a:cubicBezTo>
                  <a:cubicBezTo>
                    <a:pt x="23" y="40"/>
                    <a:pt x="23" y="40"/>
                    <a:pt x="23" y="40"/>
                  </a:cubicBezTo>
                  <a:cubicBezTo>
                    <a:pt x="24" y="39"/>
                    <a:pt x="24" y="39"/>
                    <a:pt x="24" y="39"/>
                  </a:cubicBezTo>
                  <a:cubicBezTo>
                    <a:pt x="23" y="38"/>
                    <a:pt x="23" y="38"/>
                    <a:pt x="23" y="38"/>
                  </a:cubicBezTo>
                  <a:cubicBezTo>
                    <a:pt x="22" y="38"/>
                    <a:pt x="22" y="38"/>
                    <a:pt x="22" y="38"/>
                  </a:cubicBezTo>
                  <a:cubicBezTo>
                    <a:pt x="22" y="40"/>
                    <a:pt x="22" y="40"/>
                    <a:pt x="22" y="40"/>
                  </a:cubicBezTo>
                  <a:cubicBezTo>
                    <a:pt x="21" y="38"/>
                    <a:pt x="21" y="38"/>
                    <a:pt x="21" y="38"/>
                  </a:cubicBezTo>
                  <a:cubicBezTo>
                    <a:pt x="21" y="37"/>
                    <a:pt x="21" y="37"/>
                    <a:pt x="21" y="37"/>
                  </a:cubicBezTo>
                  <a:cubicBezTo>
                    <a:pt x="21" y="36"/>
                    <a:pt x="21" y="36"/>
                    <a:pt x="21" y="36"/>
                  </a:cubicBezTo>
                  <a:cubicBezTo>
                    <a:pt x="22" y="35"/>
                    <a:pt x="22" y="35"/>
                    <a:pt x="22" y="35"/>
                  </a:cubicBezTo>
                  <a:cubicBezTo>
                    <a:pt x="23" y="33"/>
                    <a:pt x="23" y="33"/>
                    <a:pt x="23" y="33"/>
                  </a:cubicBezTo>
                  <a:cubicBezTo>
                    <a:pt x="22" y="33"/>
                    <a:pt x="22" y="33"/>
                    <a:pt x="22" y="33"/>
                  </a:cubicBezTo>
                  <a:cubicBezTo>
                    <a:pt x="21" y="32"/>
                    <a:pt x="21" y="32"/>
                    <a:pt x="21" y="32"/>
                  </a:cubicBezTo>
                  <a:cubicBezTo>
                    <a:pt x="21" y="33"/>
                    <a:pt x="21" y="33"/>
                    <a:pt x="21" y="33"/>
                  </a:cubicBezTo>
                  <a:cubicBezTo>
                    <a:pt x="21" y="34"/>
                    <a:pt x="21" y="34"/>
                    <a:pt x="21" y="34"/>
                  </a:cubicBezTo>
                  <a:cubicBezTo>
                    <a:pt x="21" y="35"/>
                    <a:pt x="21" y="35"/>
                    <a:pt x="21" y="35"/>
                  </a:cubicBezTo>
                  <a:cubicBezTo>
                    <a:pt x="20" y="35"/>
                    <a:pt x="20" y="35"/>
                    <a:pt x="20" y="35"/>
                  </a:cubicBezTo>
                  <a:cubicBezTo>
                    <a:pt x="19" y="33"/>
                    <a:pt x="19" y="33"/>
                    <a:pt x="19" y="33"/>
                  </a:cubicBezTo>
                  <a:cubicBezTo>
                    <a:pt x="19" y="32"/>
                    <a:pt x="19" y="32"/>
                    <a:pt x="19" y="32"/>
                  </a:cubicBezTo>
                  <a:cubicBezTo>
                    <a:pt x="18" y="32"/>
                    <a:pt x="18" y="32"/>
                    <a:pt x="18" y="32"/>
                  </a:cubicBezTo>
                  <a:cubicBezTo>
                    <a:pt x="18" y="32"/>
                    <a:pt x="18" y="32"/>
                    <a:pt x="18" y="32"/>
                  </a:cubicBezTo>
                  <a:cubicBezTo>
                    <a:pt x="17" y="32"/>
                    <a:pt x="17" y="32"/>
                    <a:pt x="17" y="32"/>
                  </a:cubicBezTo>
                  <a:cubicBezTo>
                    <a:pt x="17" y="29"/>
                    <a:pt x="17" y="29"/>
                    <a:pt x="17" y="29"/>
                  </a:cubicBezTo>
                  <a:cubicBezTo>
                    <a:pt x="16" y="28"/>
                    <a:pt x="16" y="28"/>
                    <a:pt x="16" y="28"/>
                  </a:cubicBezTo>
                  <a:cubicBezTo>
                    <a:pt x="16" y="26"/>
                    <a:pt x="16" y="26"/>
                    <a:pt x="16" y="26"/>
                  </a:cubicBezTo>
                  <a:cubicBezTo>
                    <a:pt x="16" y="25"/>
                    <a:pt x="16" y="25"/>
                    <a:pt x="16" y="25"/>
                  </a:cubicBezTo>
                  <a:cubicBezTo>
                    <a:pt x="16" y="25"/>
                    <a:pt x="16" y="25"/>
                    <a:pt x="16" y="25"/>
                  </a:cubicBezTo>
                  <a:cubicBezTo>
                    <a:pt x="15" y="25"/>
                    <a:pt x="15" y="25"/>
                    <a:pt x="15" y="25"/>
                  </a:cubicBezTo>
                  <a:cubicBezTo>
                    <a:pt x="15" y="23"/>
                    <a:pt x="15" y="23"/>
                    <a:pt x="15" y="23"/>
                  </a:cubicBezTo>
                  <a:cubicBezTo>
                    <a:pt x="15" y="22"/>
                    <a:pt x="15" y="22"/>
                    <a:pt x="15" y="22"/>
                  </a:cubicBezTo>
                  <a:cubicBezTo>
                    <a:pt x="16" y="23"/>
                    <a:pt x="16" y="23"/>
                    <a:pt x="16" y="23"/>
                  </a:cubicBezTo>
                  <a:cubicBezTo>
                    <a:pt x="17" y="23"/>
                    <a:pt x="17" y="23"/>
                    <a:pt x="17" y="23"/>
                  </a:cubicBezTo>
                  <a:cubicBezTo>
                    <a:pt x="18" y="22"/>
                    <a:pt x="18" y="22"/>
                    <a:pt x="18" y="22"/>
                  </a:cubicBezTo>
                  <a:cubicBezTo>
                    <a:pt x="18" y="22"/>
                    <a:pt x="18" y="22"/>
                    <a:pt x="18" y="22"/>
                  </a:cubicBezTo>
                  <a:cubicBezTo>
                    <a:pt x="17" y="19"/>
                    <a:pt x="17" y="19"/>
                    <a:pt x="17" y="19"/>
                  </a:cubicBezTo>
                  <a:cubicBezTo>
                    <a:pt x="18" y="18"/>
                    <a:pt x="18" y="18"/>
                    <a:pt x="18" y="18"/>
                  </a:cubicBezTo>
                  <a:cubicBezTo>
                    <a:pt x="18" y="15"/>
                    <a:pt x="18" y="15"/>
                    <a:pt x="18" y="15"/>
                  </a:cubicBezTo>
                  <a:cubicBezTo>
                    <a:pt x="18" y="12"/>
                    <a:pt x="18" y="12"/>
                    <a:pt x="18" y="12"/>
                  </a:cubicBezTo>
                  <a:cubicBezTo>
                    <a:pt x="18" y="11"/>
                    <a:pt x="18" y="11"/>
                    <a:pt x="18" y="11"/>
                  </a:cubicBezTo>
                  <a:cubicBezTo>
                    <a:pt x="19" y="8"/>
                    <a:pt x="19" y="8"/>
                    <a:pt x="19" y="8"/>
                  </a:cubicBezTo>
                  <a:cubicBezTo>
                    <a:pt x="19" y="7"/>
                    <a:pt x="19" y="7"/>
                    <a:pt x="19" y="7"/>
                  </a:cubicBezTo>
                  <a:cubicBezTo>
                    <a:pt x="21" y="6"/>
                    <a:pt x="21" y="6"/>
                    <a:pt x="21" y="6"/>
                  </a:cubicBezTo>
                  <a:cubicBezTo>
                    <a:pt x="24" y="7"/>
                    <a:pt x="24" y="7"/>
                    <a:pt x="24" y="7"/>
                  </a:cubicBezTo>
                  <a:cubicBezTo>
                    <a:pt x="25" y="8"/>
                    <a:pt x="25" y="8"/>
                    <a:pt x="25" y="8"/>
                  </a:cubicBezTo>
                  <a:cubicBezTo>
                    <a:pt x="25" y="8"/>
                    <a:pt x="25" y="8"/>
                    <a:pt x="25" y="8"/>
                  </a:cubicBezTo>
                  <a:cubicBezTo>
                    <a:pt x="26" y="8"/>
                    <a:pt x="26" y="8"/>
                    <a:pt x="26" y="8"/>
                  </a:cubicBezTo>
                  <a:cubicBezTo>
                    <a:pt x="28" y="8"/>
                    <a:pt x="28" y="8"/>
                    <a:pt x="28" y="8"/>
                  </a:cubicBezTo>
                  <a:cubicBezTo>
                    <a:pt x="28" y="7"/>
                    <a:pt x="28" y="7"/>
                    <a:pt x="28" y="7"/>
                  </a:cubicBezTo>
                  <a:cubicBezTo>
                    <a:pt x="29" y="6"/>
                    <a:pt x="29" y="6"/>
                    <a:pt x="29" y="6"/>
                  </a:cubicBezTo>
                  <a:cubicBezTo>
                    <a:pt x="29" y="6"/>
                    <a:pt x="29" y="6"/>
                    <a:pt x="29" y="6"/>
                  </a:cubicBezTo>
                  <a:cubicBezTo>
                    <a:pt x="30" y="7"/>
                    <a:pt x="30" y="7"/>
                    <a:pt x="30" y="7"/>
                  </a:cubicBezTo>
                  <a:cubicBezTo>
                    <a:pt x="30" y="8"/>
                    <a:pt x="30" y="8"/>
                    <a:pt x="30" y="8"/>
                  </a:cubicBezTo>
                  <a:cubicBezTo>
                    <a:pt x="29" y="9"/>
                    <a:pt x="29" y="9"/>
                    <a:pt x="29" y="9"/>
                  </a:cubicBezTo>
                  <a:cubicBezTo>
                    <a:pt x="29" y="12"/>
                    <a:pt x="29" y="12"/>
                    <a:pt x="29" y="12"/>
                  </a:cubicBezTo>
                  <a:cubicBezTo>
                    <a:pt x="30" y="13"/>
                    <a:pt x="30" y="13"/>
                    <a:pt x="30" y="13"/>
                  </a:cubicBezTo>
                  <a:cubicBezTo>
                    <a:pt x="31" y="14"/>
                    <a:pt x="31" y="14"/>
                    <a:pt x="31" y="14"/>
                  </a:cubicBezTo>
                  <a:cubicBezTo>
                    <a:pt x="31" y="15"/>
                    <a:pt x="31" y="15"/>
                    <a:pt x="31" y="15"/>
                  </a:cubicBezTo>
                  <a:cubicBezTo>
                    <a:pt x="32" y="16"/>
                    <a:pt x="32" y="16"/>
                    <a:pt x="32" y="16"/>
                  </a:cubicBezTo>
                  <a:cubicBezTo>
                    <a:pt x="31" y="19"/>
                    <a:pt x="31" y="19"/>
                    <a:pt x="31" y="19"/>
                  </a:cubicBezTo>
                  <a:cubicBezTo>
                    <a:pt x="30" y="21"/>
                    <a:pt x="30" y="21"/>
                    <a:pt x="30" y="21"/>
                  </a:cubicBezTo>
                  <a:cubicBezTo>
                    <a:pt x="31" y="22"/>
                    <a:pt x="31" y="22"/>
                    <a:pt x="31" y="22"/>
                  </a:cubicBezTo>
                  <a:cubicBezTo>
                    <a:pt x="30" y="24"/>
                    <a:pt x="30" y="24"/>
                    <a:pt x="30" y="24"/>
                  </a:cubicBezTo>
                  <a:cubicBezTo>
                    <a:pt x="30" y="23"/>
                    <a:pt x="30" y="23"/>
                    <a:pt x="30" y="23"/>
                  </a:cubicBezTo>
                  <a:cubicBezTo>
                    <a:pt x="30" y="22"/>
                    <a:pt x="30" y="22"/>
                    <a:pt x="30" y="22"/>
                  </a:cubicBezTo>
                  <a:cubicBezTo>
                    <a:pt x="29" y="23"/>
                    <a:pt x="29" y="23"/>
                    <a:pt x="29" y="23"/>
                  </a:cubicBezTo>
                  <a:cubicBezTo>
                    <a:pt x="27" y="25"/>
                    <a:pt x="27" y="25"/>
                    <a:pt x="27" y="25"/>
                  </a:cubicBezTo>
                  <a:cubicBezTo>
                    <a:pt x="27" y="26"/>
                    <a:pt x="27" y="26"/>
                    <a:pt x="27" y="26"/>
                  </a:cubicBezTo>
                  <a:cubicBezTo>
                    <a:pt x="27" y="27"/>
                    <a:pt x="27" y="27"/>
                    <a:pt x="27" y="27"/>
                  </a:cubicBezTo>
                  <a:cubicBezTo>
                    <a:pt x="26" y="28"/>
                    <a:pt x="26" y="28"/>
                    <a:pt x="26" y="28"/>
                  </a:cubicBezTo>
                  <a:cubicBezTo>
                    <a:pt x="26" y="30"/>
                    <a:pt x="26" y="30"/>
                    <a:pt x="26" y="30"/>
                  </a:cubicBezTo>
                  <a:cubicBezTo>
                    <a:pt x="27" y="30"/>
                    <a:pt x="27" y="30"/>
                    <a:pt x="27" y="30"/>
                  </a:cubicBezTo>
                  <a:cubicBezTo>
                    <a:pt x="27" y="32"/>
                    <a:pt x="27" y="32"/>
                    <a:pt x="27" y="32"/>
                  </a:cubicBezTo>
                  <a:cubicBezTo>
                    <a:pt x="28" y="33"/>
                    <a:pt x="28" y="33"/>
                    <a:pt x="28" y="33"/>
                  </a:cubicBezTo>
                  <a:cubicBezTo>
                    <a:pt x="28" y="34"/>
                    <a:pt x="28" y="34"/>
                    <a:pt x="28" y="34"/>
                  </a:cubicBezTo>
                  <a:cubicBezTo>
                    <a:pt x="28" y="35"/>
                    <a:pt x="28" y="35"/>
                    <a:pt x="28" y="35"/>
                  </a:cubicBezTo>
                  <a:close/>
                  <a:moveTo>
                    <a:pt x="30" y="35"/>
                  </a:moveTo>
                  <a:cubicBezTo>
                    <a:pt x="30" y="36"/>
                    <a:pt x="30" y="36"/>
                    <a:pt x="30" y="36"/>
                  </a:cubicBezTo>
                  <a:cubicBezTo>
                    <a:pt x="31" y="37"/>
                    <a:pt x="31" y="37"/>
                    <a:pt x="31" y="37"/>
                  </a:cubicBezTo>
                  <a:cubicBezTo>
                    <a:pt x="31" y="36"/>
                    <a:pt x="31" y="36"/>
                    <a:pt x="31" y="36"/>
                  </a:cubicBezTo>
                  <a:cubicBezTo>
                    <a:pt x="30" y="35"/>
                    <a:pt x="30" y="35"/>
                    <a:pt x="30" y="35"/>
                  </a:cubicBezTo>
                  <a:close/>
                  <a:moveTo>
                    <a:pt x="29" y="31"/>
                  </a:moveTo>
                  <a:cubicBezTo>
                    <a:pt x="30" y="32"/>
                    <a:pt x="30" y="32"/>
                    <a:pt x="30" y="32"/>
                  </a:cubicBezTo>
                  <a:cubicBezTo>
                    <a:pt x="29" y="33"/>
                    <a:pt x="29" y="33"/>
                    <a:pt x="29" y="33"/>
                  </a:cubicBezTo>
                  <a:cubicBezTo>
                    <a:pt x="30" y="34"/>
                    <a:pt x="30" y="34"/>
                    <a:pt x="30" y="34"/>
                  </a:cubicBezTo>
                  <a:cubicBezTo>
                    <a:pt x="31" y="33"/>
                    <a:pt x="31" y="33"/>
                    <a:pt x="31" y="33"/>
                  </a:cubicBezTo>
                  <a:cubicBezTo>
                    <a:pt x="31" y="31"/>
                    <a:pt x="31" y="31"/>
                    <a:pt x="31" y="31"/>
                  </a:cubicBezTo>
                  <a:cubicBezTo>
                    <a:pt x="31" y="30"/>
                    <a:pt x="31" y="30"/>
                    <a:pt x="31" y="30"/>
                  </a:cubicBezTo>
                  <a:cubicBezTo>
                    <a:pt x="30" y="30"/>
                    <a:pt x="30" y="30"/>
                    <a:pt x="30" y="30"/>
                  </a:cubicBezTo>
                  <a:cubicBezTo>
                    <a:pt x="29" y="31"/>
                    <a:pt x="29" y="31"/>
                    <a:pt x="29" y="31"/>
                  </a:cubicBezTo>
                  <a:close/>
                  <a:moveTo>
                    <a:pt x="18" y="39"/>
                  </a:moveTo>
                  <a:cubicBezTo>
                    <a:pt x="18" y="39"/>
                    <a:pt x="18" y="39"/>
                    <a:pt x="18" y="39"/>
                  </a:cubicBezTo>
                  <a:cubicBezTo>
                    <a:pt x="20" y="40"/>
                    <a:pt x="20" y="40"/>
                    <a:pt x="20" y="40"/>
                  </a:cubicBezTo>
                  <a:cubicBezTo>
                    <a:pt x="20" y="40"/>
                    <a:pt x="20" y="40"/>
                    <a:pt x="20" y="40"/>
                  </a:cubicBezTo>
                  <a:cubicBezTo>
                    <a:pt x="19" y="39"/>
                    <a:pt x="19" y="39"/>
                    <a:pt x="19" y="39"/>
                  </a:cubicBezTo>
                  <a:cubicBezTo>
                    <a:pt x="18" y="39"/>
                    <a:pt x="18" y="39"/>
                    <a:pt x="18" y="39"/>
                  </a:cubicBezTo>
                  <a:close/>
                  <a:moveTo>
                    <a:pt x="20" y="41"/>
                  </a:moveTo>
                  <a:cubicBezTo>
                    <a:pt x="20" y="42"/>
                    <a:pt x="20" y="42"/>
                    <a:pt x="20" y="42"/>
                  </a:cubicBezTo>
                  <a:cubicBezTo>
                    <a:pt x="21" y="42"/>
                    <a:pt x="21" y="42"/>
                    <a:pt x="21" y="42"/>
                  </a:cubicBezTo>
                  <a:cubicBezTo>
                    <a:pt x="21" y="43"/>
                    <a:pt x="21" y="43"/>
                    <a:pt x="21" y="43"/>
                  </a:cubicBezTo>
                  <a:cubicBezTo>
                    <a:pt x="22" y="44"/>
                    <a:pt x="22" y="44"/>
                    <a:pt x="22" y="44"/>
                  </a:cubicBezTo>
                  <a:cubicBezTo>
                    <a:pt x="23" y="45"/>
                    <a:pt x="23" y="45"/>
                    <a:pt x="23" y="45"/>
                  </a:cubicBezTo>
                  <a:cubicBezTo>
                    <a:pt x="23" y="47"/>
                    <a:pt x="23" y="47"/>
                    <a:pt x="23" y="47"/>
                  </a:cubicBezTo>
                  <a:cubicBezTo>
                    <a:pt x="24" y="47"/>
                    <a:pt x="24" y="47"/>
                    <a:pt x="24" y="47"/>
                  </a:cubicBezTo>
                  <a:cubicBezTo>
                    <a:pt x="24" y="48"/>
                    <a:pt x="24" y="48"/>
                    <a:pt x="24" y="48"/>
                  </a:cubicBezTo>
                  <a:cubicBezTo>
                    <a:pt x="25" y="50"/>
                    <a:pt x="25" y="50"/>
                    <a:pt x="25" y="50"/>
                  </a:cubicBezTo>
                  <a:cubicBezTo>
                    <a:pt x="26" y="50"/>
                    <a:pt x="26" y="50"/>
                    <a:pt x="26" y="50"/>
                  </a:cubicBezTo>
                  <a:cubicBezTo>
                    <a:pt x="28" y="49"/>
                    <a:pt x="28" y="49"/>
                    <a:pt x="28" y="49"/>
                  </a:cubicBezTo>
                  <a:cubicBezTo>
                    <a:pt x="28" y="48"/>
                    <a:pt x="28" y="48"/>
                    <a:pt x="28" y="48"/>
                  </a:cubicBezTo>
                  <a:cubicBezTo>
                    <a:pt x="28" y="48"/>
                    <a:pt x="28" y="48"/>
                    <a:pt x="28" y="48"/>
                  </a:cubicBezTo>
                  <a:cubicBezTo>
                    <a:pt x="28" y="47"/>
                    <a:pt x="28" y="47"/>
                    <a:pt x="28" y="47"/>
                  </a:cubicBezTo>
                  <a:cubicBezTo>
                    <a:pt x="28" y="46"/>
                    <a:pt x="28" y="46"/>
                    <a:pt x="28" y="46"/>
                  </a:cubicBezTo>
                  <a:cubicBezTo>
                    <a:pt x="28" y="45"/>
                    <a:pt x="28" y="45"/>
                    <a:pt x="28" y="45"/>
                  </a:cubicBezTo>
                  <a:cubicBezTo>
                    <a:pt x="28" y="44"/>
                    <a:pt x="28" y="44"/>
                    <a:pt x="28" y="44"/>
                  </a:cubicBezTo>
                  <a:cubicBezTo>
                    <a:pt x="27" y="43"/>
                    <a:pt x="27" y="43"/>
                    <a:pt x="27" y="43"/>
                  </a:cubicBezTo>
                  <a:cubicBezTo>
                    <a:pt x="24" y="41"/>
                    <a:pt x="24" y="41"/>
                    <a:pt x="24" y="41"/>
                  </a:cubicBezTo>
                  <a:cubicBezTo>
                    <a:pt x="23" y="41"/>
                    <a:pt x="23" y="41"/>
                    <a:pt x="23" y="41"/>
                  </a:cubicBezTo>
                  <a:cubicBezTo>
                    <a:pt x="21" y="41"/>
                    <a:pt x="21" y="41"/>
                    <a:pt x="21" y="41"/>
                  </a:cubicBezTo>
                  <a:cubicBezTo>
                    <a:pt x="20" y="41"/>
                    <a:pt x="20" y="41"/>
                    <a:pt x="20" y="41"/>
                  </a:cubicBezTo>
                  <a:close/>
                  <a:moveTo>
                    <a:pt x="45" y="37"/>
                  </a:moveTo>
                  <a:cubicBezTo>
                    <a:pt x="44" y="37"/>
                    <a:pt x="44" y="37"/>
                    <a:pt x="44" y="37"/>
                  </a:cubicBezTo>
                  <a:cubicBezTo>
                    <a:pt x="45" y="39"/>
                    <a:pt x="45" y="39"/>
                    <a:pt x="45" y="39"/>
                  </a:cubicBezTo>
                  <a:cubicBezTo>
                    <a:pt x="44" y="40"/>
                    <a:pt x="44" y="40"/>
                    <a:pt x="44" y="40"/>
                  </a:cubicBezTo>
                  <a:cubicBezTo>
                    <a:pt x="44" y="40"/>
                    <a:pt x="44" y="40"/>
                    <a:pt x="44" y="40"/>
                  </a:cubicBezTo>
                  <a:cubicBezTo>
                    <a:pt x="44" y="41"/>
                    <a:pt x="44" y="41"/>
                    <a:pt x="44" y="41"/>
                  </a:cubicBezTo>
                  <a:cubicBezTo>
                    <a:pt x="46" y="40"/>
                    <a:pt x="46" y="40"/>
                    <a:pt x="46" y="40"/>
                  </a:cubicBezTo>
                  <a:cubicBezTo>
                    <a:pt x="46" y="39"/>
                    <a:pt x="46" y="39"/>
                    <a:pt x="46" y="39"/>
                  </a:cubicBezTo>
                  <a:cubicBezTo>
                    <a:pt x="46" y="38"/>
                    <a:pt x="46" y="38"/>
                    <a:pt x="46" y="38"/>
                  </a:cubicBezTo>
                  <a:cubicBezTo>
                    <a:pt x="45" y="37"/>
                    <a:pt x="45" y="37"/>
                    <a:pt x="45" y="37"/>
                  </a:cubicBezTo>
                  <a:close/>
                  <a:moveTo>
                    <a:pt x="30" y="42"/>
                  </a:moveTo>
                  <a:cubicBezTo>
                    <a:pt x="31" y="43"/>
                    <a:pt x="31" y="43"/>
                    <a:pt x="31" y="43"/>
                  </a:cubicBezTo>
                  <a:cubicBezTo>
                    <a:pt x="31" y="42"/>
                    <a:pt x="31" y="42"/>
                    <a:pt x="31" y="42"/>
                  </a:cubicBezTo>
                  <a:cubicBezTo>
                    <a:pt x="32" y="42"/>
                    <a:pt x="32" y="42"/>
                    <a:pt x="32" y="42"/>
                  </a:cubicBezTo>
                  <a:cubicBezTo>
                    <a:pt x="31" y="41"/>
                    <a:pt x="31" y="41"/>
                    <a:pt x="31" y="41"/>
                  </a:cubicBezTo>
                  <a:cubicBezTo>
                    <a:pt x="30" y="40"/>
                    <a:pt x="30" y="40"/>
                    <a:pt x="30" y="40"/>
                  </a:cubicBezTo>
                  <a:cubicBezTo>
                    <a:pt x="30" y="41"/>
                    <a:pt x="30" y="41"/>
                    <a:pt x="30" y="41"/>
                  </a:cubicBezTo>
                  <a:cubicBezTo>
                    <a:pt x="30" y="42"/>
                    <a:pt x="30" y="42"/>
                    <a:pt x="30" y="42"/>
                  </a:cubicBezTo>
                  <a:close/>
                  <a:moveTo>
                    <a:pt x="32" y="47"/>
                  </a:moveTo>
                  <a:cubicBezTo>
                    <a:pt x="32" y="48"/>
                    <a:pt x="32" y="48"/>
                    <a:pt x="32" y="48"/>
                  </a:cubicBezTo>
                  <a:cubicBezTo>
                    <a:pt x="31" y="49"/>
                    <a:pt x="31" y="49"/>
                    <a:pt x="31" y="49"/>
                  </a:cubicBezTo>
                  <a:cubicBezTo>
                    <a:pt x="32" y="51"/>
                    <a:pt x="32" y="51"/>
                    <a:pt x="32" y="51"/>
                  </a:cubicBezTo>
                  <a:cubicBezTo>
                    <a:pt x="32" y="50"/>
                    <a:pt x="32" y="50"/>
                    <a:pt x="32" y="50"/>
                  </a:cubicBezTo>
                  <a:cubicBezTo>
                    <a:pt x="33" y="49"/>
                    <a:pt x="33" y="49"/>
                    <a:pt x="33" y="49"/>
                  </a:cubicBezTo>
                  <a:cubicBezTo>
                    <a:pt x="32" y="48"/>
                    <a:pt x="32" y="48"/>
                    <a:pt x="32" y="48"/>
                  </a:cubicBezTo>
                  <a:cubicBezTo>
                    <a:pt x="33" y="46"/>
                    <a:pt x="33" y="46"/>
                    <a:pt x="33" y="46"/>
                  </a:cubicBezTo>
                  <a:cubicBezTo>
                    <a:pt x="32" y="47"/>
                    <a:pt x="32" y="47"/>
                    <a:pt x="32" y="47"/>
                  </a:cubicBezTo>
                  <a:close/>
                  <a:moveTo>
                    <a:pt x="35" y="48"/>
                  </a:moveTo>
                  <a:cubicBezTo>
                    <a:pt x="35" y="48"/>
                    <a:pt x="35" y="48"/>
                    <a:pt x="35" y="48"/>
                  </a:cubicBezTo>
                  <a:cubicBezTo>
                    <a:pt x="35" y="49"/>
                    <a:pt x="35" y="49"/>
                    <a:pt x="35" y="49"/>
                  </a:cubicBezTo>
                  <a:cubicBezTo>
                    <a:pt x="36" y="49"/>
                    <a:pt x="36" y="49"/>
                    <a:pt x="36" y="49"/>
                  </a:cubicBezTo>
                  <a:cubicBezTo>
                    <a:pt x="36" y="48"/>
                    <a:pt x="36" y="48"/>
                    <a:pt x="36" y="48"/>
                  </a:cubicBezTo>
                  <a:cubicBezTo>
                    <a:pt x="35" y="48"/>
                    <a:pt x="35" y="48"/>
                    <a:pt x="35" y="48"/>
                  </a:cubicBezTo>
                  <a:close/>
                  <a:moveTo>
                    <a:pt x="39" y="45"/>
                  </a:moveTo>
                  <a:cubicBezTo>
                    <a:pt x="38" y="43"/>
                    <a:pt x="38" y="43"/>
                    <a:pt x="38" y="43"/>
                  </a:cubicBezTo>
                  <a:cubicBezTo>
                    <a:pt x="37" y="44"/>
                    <a:pt x="37" y="44"/>
                    <a:pt x="37" y="44"/>
                  </a:cubicBezTo>
                  <a:cubicBezTo>
                    <a:pt x="37" y="44"/>
                    <a:pt x="37" y="44"/>
                    <a:pt x="37" y="44"/>
                  </a:cubicBezTo>
                  <a:cubicBezTo>
                    <a:pt x="39" y="46"/>
                    <a:pt x="39" y="46"/>
                    <a:pt x="39" y="46"/>
                  </a:cubicBezTo>
                  <a:cubicBezTo>
                    <a:pt x="39" y="45"/>
                    <a:pt x="39" y="45"/>
                    <a:pt x="39" y="45"/>
                  </a:cubicBezTo>
                  <a:cubicBezTo>
                    <a:pt x="39" y="45"/>
                    <a:pt x="39" y="45"/>
                    <a:pt x="39" y="45"/>
                  </a:cubicBezTo>
                  <a:close/>
                  <a:moveTo>
                    <a:pt x="41" y="47"/>
                  </a:moveTo>
                  <a:cubicBezTo>
                    <a:pt x="42" y="48"/>
                    <a:pt x="42" y="48"/>
                    <a:pt x="42" y="48"/>
                  </a:cubicBezTo>
                  <a:cubicBezTo>
                    <a:pt x="43" y="49"/>
                    <a:pt x="43" y="49"/>
                    <a:pt x="43" y="49"/>
                  </a:cubicBezTo>
                  <a:cubicBezTo>
                    <a:pt x="43" y="49"/>
                    <a:pt x="43" y="49"/>
                    <a:pt x="43" y="49"/>
                  </a:cubicBezTo>
                  <a:cubicBezTo>
                    <a:pt x="42" y="47"/>
                    <a:pt x="42" y="47"/>
                    <a:pt x="42" y="47"/>
                  </a:cubicBezTo>
                  <a:cubicBezTo>
                    <a:pt x="41" y="47"/>
                    <a:pt x="41" y="47"/>
                    <a:pt x="41" y="47"/>
                  </a:cubicBezTo>
                  <a:close/>
                  <a:moveTo>
                    <a:pt x="39" y="52"/>
                  </a:moveTo>
                  <a:cubicBezTo>
                    <a:pt x="40" y="50"/>
                    <a:pt x="40" y="50"/>
                    <a:pt x="40" y="50"/>
                  </a:cubicBezTo>
                  <a:cubicBezTo>
                    <a:pt x="41" y="50"/>
                    <a:pt x="41" y="50"/>
                    <a:pt x="41" y="50"/>
                  </a:cubicBezTo>
                  <a:cubicBezTo>
                    <a:pt x="43" y="52"/>
                    <a:pt x="43" y="52"/>
                    <a:pt x="43" y="52"/>
                  </a:cubicBezTo>
                  <a:cubicBezTo>
                    <a:pt x="44" y="52"/>
                    <a:pt x="44" y="52"/>
                    <a:pt x="44" y="52"/>
                  </a:cubicBezTo>
                  <a:cubicBezTo>
                    <a:pt x="45" y="52"/>
                    <a:pt x="45" y="52"/>
                    <a:pt x="45" y="52"/>
                  </a:cubicBezTo>
                  <a:cubicBezTo>
                    <a:pt x="45" y="51"/>
                    <a:pt x="45" y="51"/>
                    <a:pt x="45" y="51"/>
                  </a:cubicBezTo>
                  <a:cubicBezTo>
                    <a:pt x="44" y="50"/>
                    <a:pt x="44" y="50"/>
                    <a:pt x="44" y="50"/>
                  </a:cubicBezTo>
                  <a:cubicBezTo>
                    <a:pt x="42" y="49"/>
                    <a:pt x="42" y="49"/>
                    <a:pt x="42" y="49"/>
                  </a:cubicBezTo>
                  <a:cubicBezTo>
                    <a:pt x="42" y="49"/>
                    <a:pt x="42" y="49"/>
                    <a:pt x="42" y="49"/>
                  </a:cubicBezTo>
                  <a:cubicBezTo>
                    <a:pt x="41" y="48"/>
                    <a:pt x="41" y="48"/>
                    <a:pt x="41" y="48"/>
                  </a:cubicBezTo>
                  <a:cubicBezTo>
                    <a:pt x="40" y="48"/>
                    <a:pt x="40" y="48"/>
                    <a:pt x="40" y="48"/>
                  </a:cubicBezTo>
                  <a:cubicBezTo>
                    <a:pt x="40" y="48"/>
                    <a:pt x="40" y="48"/>
                    <a:pt x="40" y="48"/>
                  </a:cubicBezTo>
                  <a:cubicBezTo>
                    <a:pt x="39" y="47"/>
                    <a:pt x="39" y="47"/>
                    <a:pt x="39" y="47"/>
                  </a:cubicBezTo>
                  <a:cubicBezTo>
                    <a:pt x="39" y="49"/>
                    <a:pt x="39" y="49"/>
                    <a:pt x="39" y="49"/>
                  </a:cubicBezTo>
                  <a:cubicBezTo>
                    <a:pt x="40" y="50"/>
                    <a:pt x="40" y="50"/>
                    <a:pt x="40" y="50"/>
                  </a:cubicBezTo>
                  <a:cubicBezTo>
                    <a:pt x="39" y="50"/>
                    <a:pt x="39" y="50"/>
                    <a:pt x="39" y="50"/>
                  </a:cubicBezTo>
                  <a:cubicBezTo>
                    <a:pt x="39" y="51"/>
                    <a:pt x="39" y="51"/>
                    <a:pt x="39" y="51"/>
                  </a:cubicBezTo>
                  <a:cubicBezTo>
                    <a:pt x="39" y="52"/>
                    <a:pt x="39" y="52"/>
                    <a:pt x="39" y="52"/>
                  </a:cubicBezTo>
                  <a:close/>
                  <a:moveTo>
                    <a:pt x="33" y="61"/>
                  </a:moveTo>
                  <a:cubicBezTo>
                    <a:pt x="33" y="61"/>
                    <a:pt x="33" y="61"/>
                    <a:pt x="33" y="61"/>
                  </a:cubicBezTo>
                  <a:cubicBezTo>
                    <a:pt x="32" y="62"/>
                    <a:pt x="32" y="62"/>
                    <a:pt x="32" y="62"/>
                  </a:cubicBezTo>
                  <a:cubicBezTo>
                    <a:pt x="32" y="59"/>
                    <a:pt x="32" y="59"/>
                    <a:pt x="32" y="59"/>
                  </a:cubicBezTo>
                  <a:cubicBezTo>
                    <a:pt x="32" y="58"/>
                    <a:pt x="32" y="58"/>
                    <a:pt x="32" y="58"/>
                  </a:cubicBezTo>
                  <a:cubicBezTo>
                    <a:pt x="32" y="56"/>
                    <a:pt x="32" y="56"/>
                    <a:pt x="32" y="56"/>
                  </a:cubicBezTo>
                  <a:cubicBezTo>
                    <a:pt x="32" y="55"/>
                    <a:pt x="32" y="55"/>
                    <a:pt x="32" y="55"/>
                  </a:cubicBezTo>
                  <a:cubicBezTo>
                    <a:pt x="32" y="53"/>
                    <a:pt x="32" y="53"/>
                    <a:pt x="32" y="53"/>
                  </a:cubicBezTo>
                  <a:cubicBezTo>
                    <a:pt x="32" y="53"/>
                    <a:pt x="32" y="53"/>
                    <a:pt x="32" y="53"/>
                  </a:cubicBezTo>
                  <a:cubicBezTo>
                    <a:pt x="30" y="53"/>
                    <a:pt x="30" y="53"/>
                    <a:pt x="30" y="53"/>
                  </a:cubicBezTo>
                  <a:cubicBezTo>
                    <a:pt x="31" y="52"/>
                    <a:pt x="31" y="52"/>
                    <a:pt x="31" y="52"/>
                  </a:cubicBezTo>
                  <a:cubicBezTo>
                    <a:pt x="32" y="52"/>
                    <a:pt x="32" y="52"/>
                    <a:pt x="32" y="52"/>
                  </a:cubicBezTo>
                  <a:cubicBezTo>
                    <a:pt x="33" y="53"/>
                    <a:pt x="33" y="53"/>
                    <a:pt x="33" y="53"/>
                  </a:cubicBezTo>
                  <a:cubicBezTo>
                    <a:pt x="34" y="53"/>
                    <a:pt x="34" y="53"/>
                    <a:pt x="34" y="53"/>
                  </a:cubicBezTo>
                  <a:cubicBezTo>
                    <a:pt x="34" y="54"/>
                    <a:pt x="34" y="54"/>
                    <a:pt x="34" y="54"/>
                  </a:cubicBezTo>
                  <a:cubicBezTo>
                    <a:pt x="35" y="54"/>
                    <a:pt x="35" y="54"/>
                    <a:pt x="35" y="54"/>
                  </a:cubicBezTo>
                  <a:cubicBezTo>
                    <a:pt x="36" y="54"/>
                    <a:pt x="36" y="54"/>
                    <a:pt x="36" y="54"/>
                  </a:cubicBezTo>
                  <a:cubicBezTo>
                    <a:pt x="37" y="54"/>
                    <a:pt x="37" y="54"/>
                    <a:pt x="37" y="54"/>
                  </a:cubicBezTo>
                  <a:cubicBezTo>
                    <a:pt x="38" y="55"/>
                    <a:pt x="38" y="55"/>
                    <a:pt x="38" y="55"/>
                  </a:cubicBezTo>
                  <a:cubicBezTo>
                    <a:pt x="38" y="54"/>
                    <a:pt x="38" y="54"/>
                    <a:pt x="38" y="54"/>
                  </a:cubicBezTo>
                  <a:cubicBezTo>
                    <a:pt x="39" y="54"/>
                    <a:pt x="39" y="54"/>
                    <a:pt x="39" y="54"/>
                  </a:cubicBezTo>
                  <a:cubicBezTo>
                    <a:pt x="40" y="55"/>
                    <a:pt x="40" y="55"/>
                    <a:pt x="40" y="55"/>
                  </a:cubicBezTo>
                  <a:cubicBezTo>
                    <a:pt x="39" y="56"/>
                    <a:pt x="39" y="56"/>
                    <a:pt x="39" y="56"/>
                  </a:cubicBezTo>
                  <a:cubicBezTo>
                    <a:pt x="39" y="56"/>
                    <a:pt x="39" y="56"/>
                    <a:pt x="39" y="56"/>
                  </a:cubicBezTo>
                  <a:cubicBezTo>
                    <a:pt x="38" y="57"/>
                    <a:pt x="38" y="57"/>
                    <a:pt x="38" y="57"/>
                  </a:cubicBezTo>
                  <a:cubicBezTo>
                    <a:pt x="37" y="59"/>
                    <a:pt x="37" y="59"/>
                    <a:pt x="37" y="59"/>
                  </a:cubicBezTo>
                  <a:cubicBezTo>
                    <a:pt x="36" y="60"/>
                    <a:pt x="36" y="60"/>
                    <a:pt x="36" y="60"/>
                  </a:cubicBezTo>
                  <a:cubicBezTo>
                    <a:pt x="36" y="60"/>
                    <a:pt x="36" y="60"/>
                    <a:pt x="36" y="60"/>
                  </a:cubicBezTo>
                  <a:cubicBezTo>
                    <a:pt x="35" y="60"/>
                    <a:pt x="35" y="60"/>
                    <a:pt x="35" y="60"/>
                  </a:cubicBezTo>
                  <a:cubicBezTo>
                    <a:pt x="35" y="60"/>
                    <a:pt x="35" y="60"/>
                    <a:pt x="35" y="60"/>
                  </a:cubicBezTo>
                  <a:cubicBezTo>
                    <a:pt x="33" y="61"/>
                    <a:pt x="33" y="61"/>
                    <a:pt x="33" y="61"/>
                  </a:cubicBezTo>
                  <a:close/>
                  <a:moveTo>
                    <a:pt x="36" y="60"/>
                  </a:moveTo>
                  <a:cubicBezTo>
                    <a:pt x="35" y="60"/>
                    <a:pt x="35" y="60"/>
                    <a:pt x="35" y="60"/>
                  </a:cubicBezTo>
                  <a:cubicBezTo>
                    <a:pt x="35" y="62"/>
                    <a:pt x="35" y="62"/>
                    <a:pt x="35" y="62"/>
                  </a:cubicBezTo>
                  <a:cubicBezTo>
                    <a:pt x="36" y="62"/>
                    <a:pt x="36" y="62"/>
                    <a:pt x="36" y="62"/>
                  </a:cubicBezTo>
                  <a:cubicBezTo>
                    <a:pt x="37" y="61"/>
                    <a:pt x="37" y="61"/>
                    <a:pt x="37" y="61"/>
                  </a:cubicBezTo>
                  <a:cubicBezTo>
                    <a:pt x="37" y="60"/>
                    <a:pt x="37" y="60"/>
                    <a:pt x="37" y="60"/>
                  </a:cubicBezTo>
                  <a:cubicBezTo>
                    <a:pt x="36" y="60"/>
                    <a:pt x="36" y="60"/>
                    <a:pt x="36" y="60"/>
                  </a:cubicBezTo>
                  <a:close/>
                  <a:moveTo>
                    <a:pt x="47" y="60"/>
                  </a:moveTo>
                  <a:cubicBezTo>
                    <a:pt x="47" y="61"/>
                    <a:pt x="47" y="61"/>
                    <a:pt x="47" y="61"/>
                  </a:cubicBezTo>
                  <a:cubicBezTo>
                    <a:pt x="46" y="60"/>
                    <a:pt x="46" y="60"/>
                    <a:pt x="46" y="60"/>
                  </a:cubicBezTo>
                  <a:cubicBezTo>
                    <a:pt x="47" y="60"/>
                    <a:pt x="47" y="60"/>
                    <a:pt x="47" y="60"/>
                  </a:cubicBezTo>
                  <a:close/>
                  <a:moveTo>
                    <a:pt x="41" y="68"/>
                  </a:moveTo>
                  <a:cubicBezTo>
                    <a:pt x="42" y="67"/>
                    <a:pt x="42" y="67"/>
                    <a:pt x="42" y="67"/>
                  </a:cubicBezTo>
                  <a:cubicBezTo>
                    <a:pt x="43" y="64"/>
                    <a:pt x="43" y="64"/>
                    <a:pt x="43" y="64"/>
                  </a:cubicBezTo>
                  <a:cubicBezTo>
                    <a:pt x="45" y="62"/>
                    <a:pt x="45" y="62"/>
                    <a:pt x="45" y="62"/>
                  </a:cubicBezTo>
                  <a:cubicBezTo>
                    <a:pt x="45" y="61"/>
                    <a:pt x="45" y="61"/>
                    <a:pt x="45" y="61"/>
                  </a:cubicBezTo>
                  <a:cubicBezTo>
                    <a:pt x="45" y="60"/>
                    <a:pt x="45" y="60"/>
                    <a:pt x="45" y="60"/>
                  </a:cubicBezTo>
                  <a:cubicBezTo>
                    <a:pt x="45" y="59"/>
                    <a:pt x="45" y="59"/>
                    <a:pt x="45" y="59"/>
                  </a:cubicBezTo>
                  <a:cubicBezTo>
                    <a:pt x="45" y="57"/>
                    <a:pt x="45" y="57"/>
                    <a:pt x="45" y="57"/>
                  </a:cubicBezTo>
                  <a:cubicBezTo>
                    <a:pt x="44" y="57"/>
                    <a:pt x="44" y="57"/>
                    <a:pt x="44" y="57"/>
                  </a:cubicBezTo>
                  <a:cubicBezTo>
                    <a:pt x="44" y="59"/>
                    <a:pt x="44" y="59"/>
                    <a:pt x="44" y="59"/>
                  </a:cubicBezTo>
                  <a:cubicBezTo>
                    <a:pt x="43" y="61"/>
                    <a:pt x="43" y="61"/>
                    <a:pt x="43" y="61"/>
                  </a:cubicBezTo>
                  <a:cubicBezTo>
                    <a:pt x="43" y="63"/>
                    <a:pt x="43" y="63"/>
                    <a:pt x="43" y="63"/>
                  </a:cubicBezTo>
                  <a:cubicBezTo>
                    <a:pt x="42" y="64"/>
                    <a:pt x="42" y="64"/>
                    <a:pt x="42" y="64"/>
                  </a:cubicBezTo>
                  <a:cubicBezTo>
                    <a:pt x="41" y="66"/>
                    <a:pt x="41" y="66"/>
                    <a:pt x="41" y="66"/>
                  </a:cubicBezTo>
                  <a:cubicBezTo>
                    <a:pt x="41" y="67"/>
                    <a:pt x="41" y="67"/>
                    <a:pt x="41" y="67"/>
                  </a:cubicBezTo>
                  <a:cubicBezTo>
                    <a:pt x="41" y="68"/>
                    <a:pt x="41" y="68"/>
                    <a:pt x="41" y="68"/>
                  </a:cubicBezTo>
                  <a:close/>
                  <a:moveTo>
                    <a:pt x="40" y="67"/>
                  </a:moveTo>
                  <a:cubicBezTo>
                    <a:pt x="40" y="65"/>
                    <a:pt x="40" y="65"/>
                    <a:pt x="40" y="65"/>
                  </a:cubicBezTo>
                  <a:cubicBezTo>
                    <a:pt x="41" y="61"/>
                    <a:pt x="41" y="61"/>
                    <a:pt x="41" y="61"/>
                  </a:cubicBezTo>
                  <a:cubicBezTo>
                    <a:pt x="42" y="60"/>
                    <a:pt x="42" y="60"/>
                    <a:pt x="42" y="60"/>
                  </a:cubicBezTo>
                  <a:cubicBezTo>
                    <a:pt x="42" y="59"/>
                    <a:pt x="42" y="59"/>
                    <a:pt x="42" y="59"/>
                  </a:cubicBezTo>
                  <a:cubicBezTo>
                    <a:pt x="41" y="58"/>
                    <a:pt x="41" y="58"/>
                    <a:pt x="41" y="58"/>
                  </a:cubicBezTo>
                  <a:cubicBezTo>
                    <a:pt x="40" y="59"/>
                    <a:pt x="40" y="59"/>
                    <a:pt x="40" y="59"/>
                  </a:cubicBezTo>
                  <a:cubicBezTo>
                    <a:pt x="40" y="58"/>
                    <a:pt x="40" y="58"/>
                    <a:pt x="40" y="58"/>
                  </a:cubicBezTo>
                  <a:cubicBezTo>
                    <a:pt x="39" y="59"/>
                    <a:pt x="39" y="59"/>
                    <a:pt x="39" y="59"/>
                  </a:cubicBezTo>
                  <a:cubicBezTo>
                    <a:pt x="39" y="60"/>
                    <a:pt x="39" y="60"/>
                    <a:pt x="39" y="60"/>
                  </a:cubicBezTo>
                  <a:cubicBezTo>
                    <a:pt x="38" y="61"/>
                    <a:pt x="38" y="61"/>
                    <a:pt x="38" y="61"/>
                  </a:cubicBezTo>
                  <a:cubicBezTo>
                    <a:pt x="38" y="63"/>
                    <a:pt x="38" y="63"/>
                    <a:pt x="38" y="63"/>
                  </a:cubicBezTo>
                  <a:cubicBezTo>
                    <a:pt x="37" y="65"/>
                    <a:pt x="37" y="65"/>
                    <a:pt x="37" y="65"/>
                  </a:cubicBezTo>
                  <a:cubicBezTo>
                    <a:pt x="35" y="65"/>
                    <a:pt x="35" y="65"/>
                    <a:pt x="35" y="65"/>
                  </a:cubicBezTo>
                  <a:cubicBezTo>
                    <a:pt x="35" y="66"/>
                    <a:pt x="35" y="66"/>
                    <a:pt x="35" y="66"/>
                  </a:cubicBezTo>
                  <a:cubicBezTo>
                    <a:pt x="35" y="68"/>
                    <a:pt x="35" y="68"/>
                    <a:pt x="35" y="68"/>
                  </a:cubicBezTo>
                  <a:cubicBezTo>
                    <a:pt x="36" y="68"/>
                    <a:pt x="36" y="68"/>
                    <a:pt x="36" y="68"/>
                  </a:cubicBezTo>
                  <a:cubicBezTo>
                    <a:pt x="37" y="69"/>
                    <a:pt x="37" y="69"/>
                    <a:pt x="37" y="69"/>
                  </a:cubicBezTo>
                  <a:cubicBezTo>
                    <a:pt x="39" y="69"/>
                    <a:pt x="39" y="69"/>
                    <a:pt x="39" y="69"/>
                  </a:cubicBezTo>
                  <a:cubicBezTo>
                    <a:pt x="39" y="70"/>
                    <a:pt x="39" y="70"/>
                    <a:pt x="39" y="70"/>
                  </a:cubicBezTo>
                  <a:cubicBezTo>
                    <a:pt x="40" y="71"/>
                    <a:pt x="40" y="71"/>
                    <a:pt x="40" y="71"/>
                  </a:cubicBezTo>
                  <a:cubicBezTo>
                    <a:pt x="41" y="70"/>
                    <a:pt x="41" y="70"/>
                    <a:pt x="41" y="70"/>
                  </a:cubicBezTo>
                  <a:cubicBezTo>
                    <a:pt x="41" y="69"/>
                    <a:pt x="41" y="69"/>
                    <a:pt x="41" y="69"/>
                  </a:cubicBezTo>
                  <a:cubicBezTo>
                    <a:pt x="40" y="67"/>
                    <a:pt x="40" y="67"/>
                    <a:pt x="40" y="67"/>
                  </a:cubicBezTo>
                  <a:close/>
                  <a:moveTo>
                    <a:pt x="43" y="69"/>
                  </a:moveTo>
                  <a:cubicBezTo>
                    <a:pt x="44" y="70"/>
                    <a:pt x="44" y="70"/>
                    <a:pt x="44" y="70"/>
                  </a:cubicBezTo>
                  <a:cubicBezTo>
                    <a:pt x="44" y="71"/>
                    <a:pt x="44" y="71"/>
                    <a:pt x="44" y="71"/>
                  </a:cubicBezTo>
                  <a:cubicBezTo>
                    <a:pt x="43" y="71"/>
                    <a:pt x="43" y="71"/>
                    <a:pt x="43" y="71"/>
                  </a:cubicBezTo>
                  <a:cubicBezTo>
                    <a:pt x="42" y="70"/>
                    <a:pt x="42" y="70"/>
                    <a:pt x="42" y="70"/>
                  </a:cubicBezTo>
                  <a:cubicBezTo>
                    <a:pt x="42" y="70"/>
                    <a:pt x="42" y="70"/>
                    <a:pt x="42" y="70"/>
                  </a:cubicBezTo>
                  <a:cubicBezTo>
                    <a:pt x="43" y="69"/>
                    <a:pt x="43" y="69"/>
                    <a:pt x="43" y="69"/>
                  </a:cubicBezTo>
                  <a:close/>
                  <a:moveTo>
                    <a:pt x="47" y="64"/>
                  </a:moveTo>
                  <a:cubicBezTo>
                    <a:pt x="48" y="64"/>
                    <a:pt x="48" y="64"/>
                    <a:pt x="48" y="64"/>
                  </a:cubicBezTo>
                  <a:cubicBezTo>
                    <a:pt x="49" y="64"/>
                    <a:pt x="49" y="64"/>
                    <a:pt x="49" y="64"/>
                  </a:cubicBezTo>
                  <a:cubicBezTo>
                    <a:pt x="49" y="66"/>
                    <a:pt x="49" y="66"/>
                    <a:pt x="49" y="66"/>
                  </a:cubicBezTo>
                  <a:cubicBezTo>
                    <a:pt x="48" y="66"/>
                    <a:pt x="48" y="66"/>
                    <a:pt x="48" y="66"/>
                  </a:cubicBezTo>
                  <a:cubicBezTo>
                    <a:pt x="46" y="67"/>
                    <a:pt x="46" y="67"/>
                    <a:pt x="46" y="67"/>
                  </a:cubicBezTo>
                  <a:cubicBezTo>
                    <a:pt x="45" y="67"/>
                    <a:pt x="45" y="67"/>
                    <a:pt x="45" y="67"/>
                  </a:cubicBezTo>
                  <a:cubicBezTo>
                    <a:pt x="45" y="67"/>
                    <a:pt x="45" y="67"/>
                    <a:pt x="45" y="67"/>
                  </a:cubicBezTo>
                  <a:cubicBezTo>
                    <a:pt x="44" y="66"/>
                    <a:pt x="44" y="66"/>
                    <a:pt x="44" y="66"/>
                  </a:cubicBezTo>
                  <a:cubicBezTo>
                    <a:pt x="45" y="65"/>
                    <a:pt x="45" y="65"/>
                    <a:pt x="45" y="65"/>
                  </a:cubicBezTo>
                  <a:cubicBezTo>
                    <a:pt x="47" y="64"/>
                    <a:pt x="47" y="64"/>
                    <a:pt x="47" y="64"/>
                  </a:cubicBezTo>
                  <a:close/>
                  <a:moveTo>
                    <a:pt x="53" y="64"/>
                  </a:moveTo>
                  <a:cubicBezTo>
                    <a:pt x="53" y="65"/>
                    <a:pt x="53" y="65"/>
                    <a:pt x="53" y="65"/>
                  </a:cubicBezTo>
                  <a:cubicBezTo>
                    <a:pt x="53" y="66"/>
                    <a:pt x="53" y="66"/>
                    <a:pt x="53" y="66"/>
                  </a:cubicBezTo>
                  <a:cubicBezTo>
                    <a:pt x="53" y="65"/>
                    <a:pt x="53" y="65"/>
                    <a:pt x="53" y="65"/>
                  </a:cubicBezTo>
                  <a:cubicBezTo>
                    <a:pt x="53" y="64"/>
                    <a:pt x="53" y="64"/>
                    <a:pt x="53" y="64"/>
                  </a:cubicBezTo>
                  <a:close/>
                  <a:moveTo>
                    <a:pt x="49" y="69"/>
                  </a:moveTo>
                  <a:cubicBezTo>
                    <a:pt x="50" y="70"/>
                    <a:pt x="50" y="70"/>
                    <a:pt x="50" y="70"/>
                  </a:cubicBezTo>
                  <a:cubicBezTo>
                    <a:pt x="50" y="71"/>
                    <a:pt x="50" y="71"/>
                    <a:pt x="50" y="71"/>
                  </a:cubicBezTo>
                  <a:cubicBezTo>
                    <a:pt x="49" y="70"/>
                    <a:pt x="49" y="70"/>
                    <a:pt x="49" y="70"/>
                  </a:cubicBezTo>
                  <a:cubicBezTo>
                    <a:pt x="49" y="69"/>
                    <a:pt x="49" y="69"/>
                    <a:pt x="49" y="69"/>
                  </a:cubicBezTo>
                  <a:cubicBezTo>
                    <a:pt x="49" y="69"/>
                    <a:pt x="49" y="69"/>
                    <a:pt x="49" y="69"/>
                  </a:cubicBezTo>
                  <a:close/>
                  <a:moveTo>
                    <a:pt x="48" y="54"/>
                  </a:moveTo>
                  <a:cubicBezTo>
                    <a:pt x="48" y="55"/>
                    <a:pt x="48" y="55"/>
                    <a:pt x="48" y="55"/>
                  </a:cubicBezTo>
                  <a:cubicBezTo>
                    <a:pt x="47" y="55"/>
                    <a:pt x="47" y="55"/>
                    <a:pt x="47" y="55"/>
                  </a:cubicBezTo>
                  <a:cubicBezTo>
                    <a:pt x="46" y="55"/>
                    <a:pt x="46" y="55"/>
                    <a:pt x="46" y="55"/>
                  </a:cubicBezTo>
                  <a:cubicBezTo>
                    <a:pt x="47" y="54"/>
                    <a:pt x="47" y="54"/>
                    <a:pt x="47" y="54"/>
                  </a:cubicBezTo>
                  <a:cubicBezTo>
                    <a:pt x="48" y="54"/>
                    <a:pt x="48" y="54"/>
                    <a:pt x="48" y="54"/>
                  </a:cubicBezTo>
                  <a:close/>
                  <a:moveTo>
                    <a:pt x="51" y="56"/>
                  </a:moveTo>
                  <a:cubicBezTo>
                    <a:pt x="52" y="56"/>
                    <a:pt x="52" y="56"/>
                    <a:pt x="52" y="56"/>
                  </a:cubicBezTo>
                  <a:cubicBezTo>
                    <a:pt x="52" y="57"/>
                    <a:pt x="52" y="57"/>
                    <a:pt x="52" y="57"/>
                  </a:cubicBezTo>
                  <a:cubicBezTo>
                    <a:pt x="54" y="57"/>
                    <a:pt x="54" y="57"/>
                    <a:pt x="54" y="57"/>
                  </a:cubicBezTo>
                  <a:cubicBezTo>
                    <a:pt x="55" y="57"/>
                    <a:pt x="55" y="57"/>
                    <a:pt x="55" y="57"/>
                  </a:cubicBezTo>
                  <a:cubicBezTo>
                    <a:pt x="55" y="57"/>
                    <a:pt x="55" y="57"/>
                    <a:pt x="55" y="57"/>
                  </a:cubicBezTo>
                  <a:cubicBezTo>
                    <a:pt x="56" y="57"/>
                    <a:pt x="56" y="57"/>
                    <a:pt x="56" y="57"/>
                  </a:cubicBezTo>
                  <a:cubicBezTo>
                    <a:pt x="55" y="57"/>
                    <a:pt x="55" y="57"/>
                    <a:pt x="55" y="57"/>
                  </a:cubicBezTo>
                  <a:cubicBezTo>
                    <a:pt x="55" y="55"/>
                    <a:pt x="55" y="55"/>
                    <a:pt x="55" y="55"/>
                  </a:cubicBezTo>
                  <a:cubicBezTo>
                    <a:pt x="54" y="55"/>
                    <a:pt x="54" y="55"/>
                    <a:pt x="54" y="55"/>
                  </a:cubicBezTo>
                  <a:cubicBezTo>
                    <a:pt x="54" y="53"/>
                    <a:pt x="54" y="53"/>
                    <a:pt x="54" y="53"/>
                  </a:cubicBezTo>
                  <a:cubicBezTo>
                    <a:pt x="54" y="51"/>
                    <a:pt x="54" y="51"/>
                    <a:pt x="54" y="51"/>
                  </a:cubicBezTo>
                  <a:cubicBezTo>
                    <a:pt x="54" y="50"/>
                    <a:pt x="54" y="50"/>
                    <a:pt x="54" y="50"/>
                  </a:cubicBezTo>
                  <a:cubicBezTo>
                    <a:pt x="53" y="50"/>
                    <a:pt x="53" y="50"/>
                    <a:pt x="53" y="50"/>
                  </a:cubicBezTo>
                  <a:cubicBezTo>
                    <a:pt x="52" y="48"/>
                    <a:pt x="52" y="48"/>
                    <a:pt x="52" y="48"/>
                  </a:cubicBezTo>
                  <a:cubicBezTo>
                    <a:pt x="52" y="47"/>
                    <a:pt x="52" y="47"/>
                    <a:pt x="52" y="47"/>
                  </a:cubicBezTo>
                  <a:cubicBezTo>
                    <a:pt x="51" y="47"/>
                    <a:pt x="51" y="47"/>
                    <a:pt x="51" y="47"/>
                  </a:cubicBezTo>
                  <a:cubicBezTo>
                    <a:pt x="51" y="47"/>
                    <a:pt x="51" y="47"/>
                    <a:pt x="51" y="47"/>
                  </a:cubicBezTo>
                  <a:cubicBezTo>
                    <a:pt x="50" y="47"/>
                    <a:pt x="50" y="47"/>
                    <a:pt x="50" y="47"/>
                  </a:cubicBezTo>
                  <a:cubicBezTo>
                    <a:pt x="49" y="47"/>
                    <a:pt x="49" y="47"/>
                    <a:pt x="49" y="47"/>
                  </a:cubicBezTo>
                  <a:cubicBezTo>
                    <a:pt x="49" y="48"/>
                    <a:pt x="49" y="48"/>
                    <a:pt x="49" y="48"/>
                  </a:cubicBezTo>
                  <a:cubicBezTo>
                    <a:pt x="48" y="48"/>
                    <a:pt x="48" y="48"/>
                    <a:pt x="48" y="48"/>
                  </a:cubicBezTo>
                  <a:cubicBezTo>
                    <a:pt x="47" y="48"/>
                    <a:pt x="47" y="48"/>
                    <a:pt x="47" y="48"/>
                  </a:cubicBezTo>
                  <a:cubicBezTo>
                    <a:pt x="46" y="47"/>
                    <a:pt x="46" y="47"/>
                    <a:pt x="46" y="47"/>
                  </a:cubicBezTo>
                  <a:cubicBezTo>
                    <a:pt x="46" y="48"/>
                    <a:pt x="46" y="48"/>
                    <a:pt x="46" y="48"/>
                  </a:cubicBezTo>
                  <a:cubicBezTo>
                    <a:pt x="47" y="50"/>
                    <a:pt x="47" y="50"/>
                    <a:pt x="47" y="50"/>
                  </a:cubicBezTo>
                  <a:cubicBezTo>
                    <a:pt x="49" y="51"/>
                    <a:pt x="49" y="51"/>
                    <a:pt x="49" y="51"/>
                  </a:cubicBezTo>
                  <a:cubicBezTo>
                    <a:pt x="50" y="53"/>
                    <a:pt x="50" y="53"/>
                    <a:pt x="50" y="53"/>
                  </a:cubicBezTo>
                  <a:cubicBezTo>
                    <a:pt x="51" y="54"/>
                    <a:pt x="51" y="54"/>
                    <a:pt x="51" y="54"/>
                  </a:cubicBezTo>
                  <a:cubicBezTo>
                    <a:pt x="51" y="54"/>
                    <a:pt x="51" y="54"/>
                    <a:pt x="51" y="54"/>
                  </a:cubicBezTo>
                  <a:cubicBezTo>
                    <a:pt x="50" y="55"/>
                    <a:pt x="50" y="55"/>
                    <a:pt x="50" y="55"/>
                  </a:cubicBezTo>
                  <a:cubicBezTo>
                    <a:pt x="50" y="55"/>
                    <a:pt x="50" y="55"/>
                    <a:pt x="50" y="55"/>
                  </a:cubicBezTo>
                  <a:cubicBezTo>
                    <a:pt x="50" y="55"/>
                    <a:pt x="50" y="55"/>
                    <a:pt x="50" y="55"/>
                  </a:cubicBezTo>
                  <a:cubicBezTo>
                    <a:pt x="51" y="55"/>
                    <a:pt x="51" y="55"/>
                    <a:pt x="51" y="55"/>
                  </a:cubicBezTo>
                  <a:cubicBezTo>
                    <a:pt x="51" y="56"/>
                    <a:pt x="51" y="56"/>
                    <a:pt x="51" y="56"/>
                  </a:cubicBezTo>
                  <a:close/>
                  <a:moveTo>
                    <a:pt x="50" y="56"/>
                  </a:moveTo>
                  <a:cubicBezTo>
                    <a:pt x="49" y="56"/>
                    <a:pt x="49" y="56"/>
                    <a:pt x="49" y="56"/>
                  </a:cubicBezTo>
                  <a:cubicBezTo>
                    <a:pt x="48" y="56"/>
                    <a:pt x="48" y="56"/>
                    <a:pt x="48" y="56"/>
                  </a:cubicBezTo>
                  <a:cubicBezTo>
                    <a:pt x="47" y="56"/>
                    <a:pt x="47" y="56"/>
                    <a:pt x="47" y="56"/>
                  </a:cubicBezTo>
                  <a:cubicBezTo>
                    <a:pt x="47" y="57"/>
                    <a:pt x="47" y="57"/>
                    <a:pt x="47" y="57"/>
                  </a:cubicBezTo>
                  <a:cubicBezTo>
                    <a:pt x="47" y="58"/>
                    <a:pt x="47" y="58"/>
                    <a:pt x="47" y="58"/>
                  </a:cubicBezTo>
                  <a:cubicBezTo>
                    <a:pt x="48" y="59"/>
                    <a:pt x="48" y="59"/>
                    <a:pt x="48" y="59"/>
                  </a:cubicBezTo>
                  <a:cubicBezTo>
                    <a:pt x="49" y="58"/>
                    <a:pt x="49" y="58"/>
                    <a:pt x="49" y="58"/>
                  </a:cubicBezTo>
                  <a:cubicBezTo>
                    <a:pt x="49" y="59"/>
                    <a:pt x="49" y="59"/>
                    <a:pt x="49" y="59"/>
                  </a:cubicBezTo>
                  <a:cubicBezTo>
                    <a:pt x="49" y="61"/>
                    <a:pt x="49" y="61"/>
                    <a:pt x="49" y="61"/>
                  </a:cubicBezTo>
                  <a:cubicBezTo>
                    <a:pt x="50" y="62"/>
                    <a:pt x="50" y="62"/>
                    <a:pt x="50" y="62"/>
                  </a:cubicBezTo>
                  <a:cubicBezTo>
                    <a:pt x="50" y="64"/>
                    <a:pt x="50" y="64"/>
                    <a:pt x="50" y="64"/>
                  </a:cubicBezTo>
                  <a:cubicBezTo>
                    <a:pt x="51" y="64"/>
                    <a:pt x="51" y="64"/>
                    <a:pt x="51" y="64"/>
                  </a:cubicBezTo>
                  <a:cubicBezTo>
                    <a:pt x="51" y="63"/>
                    <a:pt x="51" y="63"/>
                    <a:pt x="51" y="63"/>
                  </a:cubicBezTo>
                  <a:cubicBezTo>
                    <a:pt x="52" y="64"/>
                    <a:pt x="52" y="64"/>
                    <a:pt x="52" y="64"/>
                  </a:cubicBezTo>
                  <a:cubicBezTo>
                    <a:pt x="53" y="63"/>
                    <a:pt x="53" y="63"/>
                    <a:pt x="53" y="63"/>
                  </a:cubicBezTo>
                  <a:cubicBezTo>
                    <a:pt x="53" y="62"/>
                    <a:pt x="53" y="62"/>
                    <a:pt x="53" y="62"/>
                  </a:cubicBezTo>
                  <a:cubicBezTo>
                    <a:pt x="52" y="60"/>
                    <a:pt x="52" y="60"/>
                    <a:pt x="52" y="60"/>
                  </a:cubicBezTo>
                  <a:cubicBezTo>
                    <a:pt x="51" y="60"/>
                    <a:pt x="51" y="60"/>
                    <a:pt x="51" y="60"/>
                  </a:cubicBezTo>
                  <a:cubicBezTo>
                    <a:pt x="51" y="58"/>
                    <a:pt x="51" y="58"/>
                    <a:pt x="51" y="58"/>
                  </a:cubicBezTo>
                  <a:cubicBezTo>
                    <a:pt x="50" y="56"/>
                    <a:pt x="50" y="56"/>
                    <a:pt x="50" y="56"/>
                  </a:cubicBezTo>
                  <a:cubicBezTo>
                    <a:pt x="50" y="56"/>
                    <a:pt x="50" y="56"/>
                    <a:pt x="50" y="56"/>
                  </a:cubicBezTo>
                  <a:close/>
                  <a:moveTo>
                    <a:pt x="56" y="59"/>
                  </a:moveTo>
                  <a:cubicBezTo>
                    <a:pt x="57" y="59"/>
                    <a:pt x="57" y="59"/>
                    <a:pt x="57" y="59"/>
                  </a:cubicBezTo>
                  <a:cubicBezTo>
                    <a:pt x="56" y="58"/>
                    <a:pt x="56" y="58"/>
                    <a:pt x="56" y="58"/>
                  </a:cubicBezTo>
                  <a:cubicBezTo>
                    <a:pt x="56" y="58"/>
                    <a:pt x="56" y="58"/>
                    <a:pt x="56" y="58"/>
                  </a:cubicBezTo>
                  <a:cubicBezTo>
                    <a:pt x="56" y="59"/>
                    <a:pt x="56" y="59"/>
                    <a:pt x="56" y="59"/>
                  </a:cubicBezTo>
                  <a:close/>
                  <a:moveTo>
                    <a:pt x="56" y="60"/>
                  </a:moveTo>
                  <a:cubicBezTo>
                    <a:pt x="56" y="60"/>
                    <a:pt x="56" y="60"/>
                    <a:pt x="56" y="60"/>
                  </a:cubicBezTo>
                  <a:cubicBezTo>
                    <a:pt x="56" y="60"/>
                    <a:pt x="56" y="60"/>
                    <a:pt x="56" y="60"/>
                  </a:cubicBezTo>
                  <a:cubicBezTo>
                    <a:pt x="56" y="61"/>
                    <a:pt x="56" y="61"/>
                    <a:pt x="56" y="61"/>
                  </a:cubicBezTo>
                  <a:cubicBezTo>
                    <a:pt x="56" y="60"/>
                    <a:pt x="56" y="60"/>
                    <a:pt x="56" y="60"/>
                  </a:cubicBezTo>
                  <a:close/>
                  <a:moveTo>
                    <a:pt x="56" y="66"/>
                  </a:moveTo>
                  <a:cubicBezTo>
                    <a:pt x="56" y="65"/>
                    <a:pt x="56" y="65"/>
                    <a:pt x="56" y="65"/>
                  </a:cubicBezTo>
                  <a:cubicBezTo>
                    <a:pt x="56" y="64"/>
                    <a:pt x="56" y="64"/>
                    <a:pt x="56" y="64"/>
                  </a:cubicBezTo>
                  <a:cubicBezTo>
                    <a:pt x="56" y="63"/>
                    <a:pt x="56" y="63"/>
                    <a:pt x="56" y="63"/>
                  </a:cubicBezTo>
                  <a:cubicBezTo>
                    <a:pt x="56" y="62"/>
                    <a:pt x="56" y="62"/>
                    <a:pt x="56" y="62"/>
                  </a:cubicBezTo>
                  <a:cubicBezTo>
                    <a:pt x="56" y="62"/>
                    <a:pt x="56" y="62"/>
                    <a:pt x="56" y="62"/>
                  </a:cubicBezTo>
                  <a:cubicBezTo>
                    <a:pt x="55" y="62"/>
                    <a:pt x="55" y="62"/>
                    <a:pt x="55" y="62"/>
                  </a:cubicBezTo>
                  <a:cubicBezTo>
                    <a:pt x="55" y="63"/>
                    <a:pt x="55" y="63"/>
                    <a:pt x="55" y="63"/>
                  </a:cubicBezTo>
                  <a:cubicBezTo>
                    <a:pt x="56" y="65"/>
                    <a:pt x="56" y="65"/>
                    <a:pt x="56" y="65"/>
                  </a:cubicBezTo>
                  <a:cubicBezTo>
                    <a:pt x="55" y="65"/>
                    <a:pt x="55" y="65"/>
                    <a:pt x="55" y="65"/>
                  </a:cubicBezTo>
                  <a:cubicBezTo>
                    <a:pt x="56" y="66"/>
                    <a:pt x="56" y="66"/>
                    <a:pt x="56" y="66"/>
                  </a:cubicBezTo>
                  <a:cubicBezTo>
                    <a:pt x="56" y="66"/>
                    <a:pt x="56" y="66"/>
                    <a:pt x="56" y="66"/>
                  </a:cubicBezTo>
                  <a:close/>
                  <a:moveTo>
                    <a:pt x="58" y="67"/>
                  </a:moveTo>
                  <a:cubicBezTo>
                    <a:pt x="57" y="67"/>
                    <a:pt x="57" y="67"/>
                    <a:pt x="57" y="67"/>
                  </a:cubicBezTo>
                  <a:cubicBezTo>
                    <a:pt x="58" y="68"/>
                    <a:pt x="58" y="68"/>
                    <a:pt x="58" y="68"/>
                  </a:cubicBezTo>
                  <a:cubicBezTo>
                    <a:pt x="58" y="67"/>
                    <a:pt x="58" y="67"/>
                    <a:pt x="58" y="67"/>
                  </a:cubicBezTo>
                  <a:cubicBezTo>
                    <a:pt x="58" y="67"/>
                    <a:pt x="58" y="67"/>
                    <a:pt x="58" y="67"/>
                  </a:cubicBezTo>
                  <a:close/>
                  <a:moveTo>
                    <a:pt x="58" y="64"/>
                  </a:moveTo>
                  <a:cubicBezTo>
                    <a:pt x="58" y="65"/>
                    <a:pt x="58" y="65"/>
                    <a:pt x="58" y="65"/>
                  </a:cubicBezTo>
                  <a:cubicBezTo>
                    <a:pt x="58" y="66"/>
                    <a:pt x="58" y="66"/>
                    <a:pt x="58" y="66"/>
                  </a:cubicBezTo>
                  <a:cubicBezTo>
                    <a:pt x="59" y="66"/>
                    <a:pt x="59" y="66"/>
                    <a:pt x="59" y="66"/>
                  </a:cubicBezTo>
                  <a:cubicBezTo>
                    <a:pt x="59" y="66"/>
                    <a:pt x="59" y="66"/>
                    <a:pt x="59" y="66"/>
                  </a:cubicBezTo>
                  <a:cubicBezTo>
                    <a:pt x="59" y="65"/>
                    <a:pt x="59" y="65"/>
                    <a:pt x="59" y="65"/>
                  </a:cubicBezTo>
                  <a:cubicBezTo>
                    <a:pt x="58" y="64"/>
                    <a:pt x="58" y="64"/>
                    <a:pt x="58" y="64"/>
                  </a:cubicBezTo>
                  <a:close/>
                  <a:moveTo>
                    <a:pt x="34" y="86"/>
                  </a:moveTo>
                  <a:cubicBezTo>
                    <a:pt x="33" y="84"/>
                    <a:pt x="33" y="84"/>
                    <a:pt x="33" y="84"/>
                  </a:cubicBezTo>
                  <a:cubicBezTo>
                    <a:pt x="33" y="83"/>
                    <a:pt x="33" y="83"/>
                    <a:pt x="33" y="83"/>
                  </a:cubicBezTo>
                  <a:cubicBezTo>
                    <a:pt x="34" y="81"/>
                    <a:pt x="34" y="81"/>
                    <a:pt x="34" y="81"/>
                  </a:cubicBezTo>
                  <a:cubicBezTo>
                    <a:pt x="33" y="80"/>
                    <a:pt x="33" y="80"/>
                    <a:pt x="33" y="80"/>
                  </a:cubicBezTo>
                  <a:cubicBezTo>
                    <a:pt x="35" y="79"/>
                    <a:pt x="35" y="79"/>
                    <a:pt x="35" y="79"/>
                  </a:cubicBezTo>
                  <a:cubicBezTo>
                    <a:pt x="36" y="78"/>
                    <a:pt x="36" y="78"/>
                    <a:pt x="36" y="78"/>
                  </a:cubicBezTo>
                  <a:cubicBezTo>
                    <a:pt x="37" y="77"/>
                    <a:pt x="37" y="77"/>
                    <a:pt x="37" y="77"/>
                  </a:cubicBezTo>
                  <a:cubicBezTo>
                    <a:pt x="38" y="78"/>
                    <a:pt x="38" y="78"/>
                    <a:pt x="38" y="78"/>
                  </a:cubicBezTo>
                  <a:cubicBezTo>
                    <a:pt x="40" y="77"/>
                    <a:pt x="40" y="77"/>
                    <a:pt x="40" y="77"/>
                  </a:cubicBezTo>
                  <a:cubicBezTo>
                    <a:pt x="39" y="76"/>
                    <a:pt x="39" y="76"/>
                    <a:pt x="39" y="76"/>
                  </a:cubicBezTo>
                  <a:cubicBezTo>
                    <a:pt x="40" y="75"/>
                    <a:pt x="40" y="75"/>
                    <a:pt x="40" y="75"/>
                  </a:cubicBezTo>
                  <a:cubicBezTo>
                    <a:pt x="41" y="74"/>
                    <a:pt x="41" y="74"/>
                    <a:pt x="41" y="74"/>
                  </a:cubicBezTo>
                  <a:cubicBezTo>
                    <a:pt x="42" y="73"/>
                    <a:pt x="42" y="73"/>
                    <a:pt x="42" y="73"/>
                  </a:cubicBezTo>
                  <a:cubicBezTo>
                    <a:pt x="43" y="73"/>
                    <a:pt x="43" y="73"/>
                    <a:pt x="43" y="73"/>
                  </a:cubicBezTo>
                  <a:cubicBezTo>
                    <a:pt x="45" y="75"/>
                    <a:pt x="45" y="75"/>
                    <a:pt x="45" y="75"/>
                  </a:cubicBezTo>
                  <a:cubicBezTo>
                    <a:pt x="45" y="77"/>
                    <a:pt x="45" y="77"/>
                    <a:pt x="45" y="77"/>
                  </a:cubicBezTo>
                  <a:cubicBezTo>
                    <a:pt x="43" y="79"/>
                    <a:pt x="43" y="79"/>
                    <a:pt x="43" y="79"/>
                  </a:cubicBezTo>
                  <a:cubicBezTo>
                    <a:pt x="44" y="78"/>
                    <a:pt x="44" y="78"/>
                    <a:pt x="44" y="78"/>
                  </a:cubicBezTo>
                  <a:cubicBezTo>
                    <a:pt x="46" y="77"/>
                    <a:pt x="46" y="77"/>
                    <a:pt x="46" y="77"/>
                  </a:cubicBezTo>
                  <a:cubicBezTo>
                    <a:pt x="47" y="77"/>
                    <a:pt x="47" y="77"/>
                    <a:pt x="47" y="77"/>
                  </a:cubicBezTo>
                  <a:cubicBezTo>
                    <a:pt x="48" y="74"/>
                    <a:pt x="48" y="74"/>
                    <a:pt x="48" y="74"/>
                  </a:cubicBezTo>
                  <a:cubicBezTo>
                    <a:pt x="49" y="74"/>
                    <a:pt x="49" y="74"/>
                    <a:pt x="49" y="74"/>
                  </a:cubicBezTo>
                  <a:cubicBezTo>
                    <a:pt x="50" y="75"/>
                    <a:pt x="50" y="75"/>
                    <a:pt x="50" y="75"/>
                  </a:cubicBezTo>
                  <a:cubicBezTo>
                    <a:pt x="50" y="75"/>
                    <a:pt x="50" y="75"/>
                    <a:pt x="50" y="75"/>
                  </a:cubicBezTo>
                  <a:cubicBezTo>
                    <a:pt x="51" y="74"/>
                    <a:pt x="51" y="74"/>
                    <a:pt x="51" y="74"/>
                  </a:cubicBezTo>
                  <a:cubicBezTo>
                    <a:pt x="50" y="74"/>
                    <a:pt x="50" y="74"/>
                    <a:pt x="50" y="74"/>
                  </a:cubicBezTo>
                  <a:cubicBezTo>
                    <a:pt x="51" y="71"/>
                    <a:pt x="51" y="71"/>
                    <a:pt x="51" y="71"/>
                  </a:cubicBezTo>
                  <a:cubicBezTo>
                    <a:pt x="52" y="72"/>
                    <a:pt x="52" y="72"/>
                    <a:pt x="52" y="72"/>
                  </a:cubicBezTo>
                  <a:cubicBezTo>
                    <a:pt x="53" y="72"/>
                    <a:pt x="53" y="72"/>
                    <a:pt x="53" y="72"/>
                  </a:cubicBezTo>
                  <a:cubicBezTo>
                    <a:pt x="53" y="72"/>
                    <a:pt x="53" y="72"/>
                    <a:pt x="53" y="72"/>
                  </a:cubicBezTo>
                  <a:cubicBezTo>
                    <a:pt x="53" y="70"/>
                    <a:pt x="53" y="70"/>
                    <a:pt x="53" y="70"/>
                  </a:cubicBezTo>
                  <a:cubicBezTo>
                    <a:pt x="54" y="70"/>
                    <a:pt x="54" y="70"/>
                    <a:pt x="54" y="70"/>
                  </a:cubicBezTo>
                  <a:cubicBezTo>
                    <a:pt x="55" y="71"/>
                    <a:pt x="55" y="71"/>
                    <a:pt x="55" y="71"/>
                  </a:cubicBezTo>
                  <a:cubicBezTo>
                    <a:pt x="55" y="70"/>
                    <a:pt x="55" y="70"/>
                    <a:pt x="55" y="70"/>
                  </a:cubicBezTo>
                  <a:cubicBezTo>
                    <a:pt x="54" y="68"/>
                    <a:pt x="54" y="68"/>
                    <a:pt x="54" y="68"/>
                  </a:cubicBezTo>
                  <a:cubicBezTo>
                    <a:pt x="54" y="66"/>
                    <a:pt x="54" y="66"/>
                    <a:pt x="54" y="66"/>
                  </a:cubicBezTo>
                  <a:cubicBezTo>
                    <a:pt x="55" y="66"/>
                    <a:pt x="55" y="66"/>
                    <a:pt x="55" y="66"/>
                  </a:cubicBezTo>
                  <a:cubicBezTo>
                    <a:pt x="56" y="66"/>
                    <a:pt x="56" y="66"/>
                    <a:pt x="56" y="66"/>
                  </a:cubicBezTo>
                  <a:cubicBezTo>
                    <a:pt x="56" y="67"/>
                    <a:pt x="56" y="67"/>
                    <a:pt x="56" y="67"/>
                  </a:cubicBezTo>
                  <a:cubicBezTo>
                    <a:pt x="58" y="69"/>
                    <a:pt x="58" y="69"/>
                    <a:pt x="58" y="69"/>
                  </a:cubicBezTo>
                  <a:cubicBezTo>
                    <a:pt x="59" y="70"/>
                    <a:pt x="59" y="70"/>
                    <a:pt x="59" y="70"/>
                  </a:cubicBezTo>
                  <a:cubicBezTo>
                    <a:pt x="60" y="69"/>
                    <a:pt x="60" y="69"/>
                    <a:pt x="60" y="69"/>
                  </a:cubicBezTo>
                  <a:cubicBezTo>
                    <a:pt x="60" y="70"/>
                    <a:pt x="60" y="70"/>
                    <a:pt x="60" y="70"/>
                  </a:cubicBezTo>
                  <a:cubicBezTo>
                    <a:pt x="60" y="72"/>
                    <a:pt x="60" y="72"/>
                    <a:pt x="60" y="72"/>
                  </a:cubicBezTo>
                  <a:cubicBezTo>
                    <a:pt x="60" y="73"/>
                    <a:pt x="60" y="73"/>
                    <a:pt x="60" y="73"/>
                  </a:cubicBezTo>
                  <a:cubicBezTo>
                    <a:pt x="60" y="73"/>
                    <a:pt x="60" y="73"/>
                    <a:pt x="60" y="73"/>
                  </a:cubicBezTo>
                  <a:cubicBezTo>
                    <a:pt x="59" y="74"/>
                    <a:pt x="59" y="74"/>
                    <a:pt x="59" y="74"/>
                  </a:cubicBezTo>
                  <a:cubicBezTo>
                    <a:pt x="60" y="75"/>
                    <a:pt x="60" y="75"/>
                    <a:pt x="60" y="75"/>
                  </a:cubicBezTo>
                  <a:cubicBezTo>
                    <a:pt x="61" y="75"/>
                    <a:pt x="61" y="75"/>
                    <a:pt x="61" y="75"/>
                  </a:cubicBezTo>
                  <a:cubicBezTo>
                    <a:pt x="60" y="75"/>
                    <a:pt x="60" y="75"/>
                    <a:pt x="60" y="75"/>
                  </a:cubicBezTo>
                  <a:cubicBezTo>
                    <a:pt x="61" y="77"/>
                    <a:pt x="61" y="77"/>
                    <a:pt x="61" y="77"/>
                  </a:cubicBezTo>
                  <a:cubicBezTo>
                    <a:pt x="61" y="76"/>
                    <a:pt x="61" y="76"/>
                    <a:pt x="61" y="76"/>
                  </a:cubicBezTo>
                  <a:cubicBezTo>
                    <a:pt x="61" y="78"/>
                    <a:pt x="61" y="78"/>
                    <a:pt x="61" y="78"/>
                  </a:cubicBezTo>
                  <a:cubicBezTo>
                    <a:pt x="61" y="79"/>
                    <a:pt x="61" y="79"/>
                    <a:pt x="61" y="79"/>
                  </a:cubicBezTo>
                  <a:cubicBezTo>
                    <a:pt x="62" y="80"/>
                    <a:pt x="62" y="80"/>
                    <a:pt x="62" y="80"/>
                  </a:cubicBezTo>
                  <a:cubicBezTo>
                    <a:pt x="63" y="81"/>
                    <a:pt x="63" y="81"/>
                    <a:pt x="63" y="81"/>
                  </a:cubicBezTo>
                  <a:cubicBezTo>
                    <a:pt x="63" y="83"/>
                    <a:pt x="63" y="83"/>
                    <a:pt x="63" y="83"/>
                  </a:cubicBezTo>
                  <a:cubicBezTo>
                    <a:pt x="62" y="85"/>
                    <a:pt x="62" y="85"/>
                    <a:pt x="62" y="85"/>
                  </a:cubicBezTo>
                  <a:cubicBezTo>
                    <a:pt x="62" y="85"/>
                    <a:pt x="62" y="85"/>
                    <a:pt x="62" y="85"/>
                  </a:cubicBezTo>
                  <a:cubicBezTo>
                    <a:pt x="62" y="86"/>
                    <a:pt x="62" y="86"/>
                    <a:pt x="62" y="86"/>
                  </a:cubicBezTo>
                  <a:cubicBezTo>
                    <a:pt x="61" y="85"/>
                    <a:pt x="61" y="85"/>
                    <a:pt x="61" y="85"/>
                  </a:cubicBezTo>
                  <a:cubicBezTo>
                    <a:pt x="61" y="85"/>
                    <a:pt x="61" y="85"/>
                    <a:pt x="61" y="85"/>
                  </a:cubicBezTo>
                  <a:cubicBezTo>
                    <a:pt x="60" y="86"/>
                    <a:pt x="60" y="86"/>
                    <a:pt x="60" y="86"/>
                  </a:cubicBezTo>
                  <a:cubicBezTo>
                    <a:pt x="61" y="88"/>
                    <a:pt x="61" y="88"/>
                    <a:pt x="61" y="88"/>
                  </a:cubicBezTo>
                  <a:cubicBezTo>
                    <a:pt x="61" y="89"/>
                    <a:pt x="61" y="89"/>
                    <a:pt x="61" y="89"/>
                  </a:cubicBezTo>
                  <a:cubicBezTo>
                    <a:pt x="61" y="90"/>
                    <a:pt x="61" y="90"/>
                    <a:pt x="61" y="90"/>
                  </a:cubicBezTo>
                  <a:cubicBezTo>
                    <a:pt x="60" y="89"/>
                    <a:pt x="60" y="89"/>
                    <a:pt x="60" y="89"/>
                  </a:cubicBezTo>
                  <a:cubicBezTo>
                    <a:pt x="60" y="87"/>
                    <a:pt x="60" y="87"/>
                    <a:pt x="60" y="87"/>
                  </a:cubicBezTo>
                  <a:cubicBezTo>
                    <a:pt x="60" y="86"/>
                    <a:pt x="60" y="86"/>
                    <a:pt x="60" y="86"/>
                  </a:cubicBezTo>
                  <a:cubicBezTo>
                    <a:pt x="59" y="85"/>
                    <a:pt x="59" y="85"/>
                    <a:pt x="59" y="85"/>
                  </a:cubicBezTo>
                  <a:cubicBezTo>
                    <a:pt x="59" y="84"/>
                    <a:pt x="59" y="84"/>
                    <a:pt x="59" y="84"/>
                  </a:cubicBezTo>
                  <a:cubicBezTo>
                    <a:pt x="58" y="83"/>
                    <a:pt x="58" y="83"/>
                    <a:pt x="58" y="83"/>
                  </a:cubicBezTo>
                  <a:cubicBezTo>
                    <a:pt x="57" y="83"/>
                    <a:pt x="57" y="83"/>
                    <a:pt x="57" y="83"/>
                  </a:cubicBezTo>
                  <a:cubicBezTo>
                    <a:pt x="55" y="86"/>
                    <a:pt x="55" y="86"/>
                    <a:pt x="55" y="86"/>
                  </a:cubicBezTo>
                  <a:cubicBezTo>
                    <a:pt x="55" y="87"/>
                    <a:pt x="55" y="87"/>
                    <a:pt x="55" y="87"/>
                  </a:cubicBezTo>
                  <a:cubicBezTo>
                    <a:pt x="56" y="88"/>
                    <a:pt x="56" y="88"/>
                    <a:pt x="56" y="88"/>
                  </a:cubicBezTo>
                  <a:cubicBezTo>
                    <a:pt x="57" y="89"/>
                    <a:pt x="57" y="89"/>
                    <a:pt x="57" y="89"/>
                  </a:cubicBezTo>
                  <a:cubicBezTo>
                    <a:pt x="58" y="90"/>
                    <a:pt x="58" y="90"/>
                    <a:pt x="58" y="90"/>
                  </a:cubicBezTo>
                  <a:cubicBezTo>
                    <a:pt x="58" y="91"/>
                    <a:pt x="58" y="91"/>
                    <a:pt x="58" y="91"/>
                  </a:cubicBezTo>
                  <a:cubicBezTo>
                    <a:pt x="56" y="94"/>
                    <a:pt x="56" y="94"/>
                    <a:pt x="56" y="94"/>
                  </a:cubicBezTo>
                  <a:cubicBezTo>
                    <a:pt x="55" y="94"/>
                    <a:pt x="55" y="94"/>
                    <a:pt x="55" y="94"/>
                  </a:cubicBezTo>
                  <a:cubicBezTo>
                    <a:pt x="55" y="94"/>
                    <a:pt x="55" y="94"/>
                    <a:pt x="55" y="94"/>
                  </a:cubicBezTo>
                  <a:cubicBezTo>
                    <a:pt x="54" y="93"/>
                    <a:pt x="54" y="93"/>
                    <a:pt x="54" y="93"/>
                  </a:cubicBezTo>
                  <a:cubicBezTo>
                    <a:pt x="55" y="92"/>
                    <a:pt x="55" y="92"/>
                    <a:pt x="55" y="92"/>
                  </a:cubicBezTo>
                  <a:cubicBezTo>
                    <a:pt x="54" y="91"/>
                    <a:pt x="54" y="91"/>
                    <a:pt x="54" y="91"/>
                  </a:cubicBezTo>
                  <a:cubicBezTo>
                    <a:pt x="54" y="92"/>
                    <a:pt x="54" y="92"/>
                    <a:pt x="54" y="92"/>
                  </a:cubicBezTo>
                  <a:cubicBezTo>
                    <a:pt x="53" y="92"/>
                    <a:pt x="53" y="92"/>
                    <a:pt x="53" y="92"/>
                  </a:cubicBezTo>
                  <a:cubicBezTo>
                    <a:pt x="52" y="93"/>
                    <a:pt x="52" y="93"/>
                    <a:pt x="52" y="93"/>
                  </a:cubicBezTo>
                  <a:cubicBezTo>
                    <a:pt x="51" y="92"/>
                    <a:pt x="51" y="92"/>
                    <a:pt x="51" y="92"/>
                  </a:cubicBezTo>
                  <a:cubicBezTo>
                    <a:pt x="50" y="91"/>
                    <a:pt x="50" y="91"/>
                    <a:pt x="50" y="91"/>
                  </a:cubicBezTo>
                  <a:cubicBezTo>
                    <a:pt x="49" y="91"/>
                    <a:pt x="49" y="91"/>
                    <a:pt x="49" y="91"/>
                  </a:cubicBezTo>
                  <a:cubicBezTo>
                    <a:pt x="47" y="90"/>
                    <a:pt x="47" y="90"/>
                    <a:pt x="47" y="90"/>
                  </a:cubicBezTo>
                  <a:cubicBezTo>
                    <a:pt x="47" y="89"/>
                    <a:pt x="47" y="89"/>
                    <a:pt x="47" y="89"/>
                  </a:cubicBezTo>
                  <a:cubicBezTo>
                    <a:pt x="46" y="88"/>
                    <a:pt x="46" y="88"/>
                    <a:pt x="46" y="88"/>
                  </a:cubicBezTo>
                  <a:cubicBezTo>
                    <a:pt x="47" y="87"/>
                    <a:pt x="47" y="87"/>
                    <a:pt x="47" y="87"/>
                  </a:cubicBezTo>
                  <a:cubicBezTo>
                    <a:pt x="46" y="86"/>
                    <a:pt x="46" y="86"/>
                    <a:pt x="46" y="86"/>
                  </a:cubicBezTo>
                  <a:cubicBezTo>
                    <a:pt x="46" y="85"/>
                    <a:pt x="46" y="85"/>
                    <a:pt x="46" y="85"/>
                  </a:cubicBezTo>
                  <a:cubicBezTo>
                    <a:pt x="46" y="85"/>
                    <a:pt x="46" y="85"/>
                    <a:pt x="46" y="85"/>
                  </a:cubicBezTo>
                  <a:cubicBezTo>
                    <a:pt x="46" y="84"/>
                    <a:pt x="46" y="84"/>
                    <a:pt x="46" y="84"/>
                  </a:cubicBezTo>
                  <a:cubicBezTo>
                    <a:pt x="47" y="84"/>
                    <a:pt x="47" y="84"/>
                    <a:pt x="47" y="84"/>
                  </a:cubicBezTo>
                  <a:cubicBezTo>
                    <a:pt x="48" y="84"/>
                    <a:pt x="48" y="84"/>
                    <a:pt x="48" y="84"/>
                  </a:cubicBezTo>
                  <a:cubicBezTo>
                    <a:pt x="47" y="83"/>
                    <a:pt x="47" y="83"/>
                    <a:pt x="47" y="83"/>
                  </a:cubicBezTo>
                  <a:cubicBezTo>
                    <a:pt x="47" y="82"/>
                    <a:pt x="47" y="82"/>
                    <a:pt x="47" y="82"/>
                  </a:cubicBezTo>
                  <a:cubicBezTo>
                    <a:pt x="45" y="81"/>
                    <a:pt x="45" y="81"/>
                    <a:pt x="45" y="81"/>
                  </a:cubicBezTo>
                  <a:cubicBezTo>
                    <a:pt x="44" y="81"/>
                    <a:pt x="44" y="81"/>
                    <a:pt x="44" y="81"/>
                  </a:cubicBezTo>
                  <a:cubicBezTo>
                    <a:pt x="43" y="80"/>
                    <a:pt x="43" y="80"/>
                    <a:pt x="43" y="80"/>
                  </a:cubicBezTo>
                  <a:cubicBezTo>
                    <a:pt x="43" y="80"/>
                    <a:pt x="43" y="80"/>
                    <a:pt x="43" y="80"/>
                  </a:cubicBezTo>
                  <a:cubicBezTo>
                    <a:pt x="42" y="80"/>
                    <a:pt x="42" y="80"/>
                    <a:pt x="42" y="80"/>
                  </a:cubicBezTo>
                  <a:cubicBezTo>
                    <a:pt x="42" y="81"/>
                    <a:pt x="42" y="81"/>
                    <a:pt x="42" y="81"/>
                  </a:cubicBezTo>
                  <a:cubicBezTo>
                    <a:pt x="42" y="82"/>
                    <a:pt x="42" y="82"/>
                    <a:pt x="42" y="82"/>
                  </a:cubicBezTo>
                  <a:cubicBezTo>
                    <a:pt x="43" y="83"/>
                    <a:pt x="43" y="83"/>
                    <a:pt x="43" y="83"/>
                  </a:cubicBezTo>
                  <a:cubicBezTo>
                    <a:pt x="42" y="82"/>
                    <a:pt x="42" y="82"/>
                    <a:pt x="42" y="82"/>
                  </a:cubicBezTo>
                  <a:cubicBezTo>
                    <a:pt x="41" y="82"/>
                    <a:pt x="41" y="82"/>
                    <a:pt x="41" y="82"/>
                  </a:cubicBezTo>
                  <a:cubicBezTo>
                    <a:pt x="41" y="82"/>
                    <a:pt x="41" y="82"/>
                    <a:pt x="41" y="82"/>
                  </a:cubicBezTo>
                  <a:cubicBezTo>
                    <a:pt x="41" y="81"/>
                    <a:pt x="41" y="81"/>
                    <a:pt x="41" y="81"/>
                  </a:cubicBezTo>
                  <a:cubicBezTo>
                    <a:pt x="40" y="81"/>
                    <a:pt x="40" y="81"/>
                    <a:pt x="40" y="81"/>
                  </a:cubicBezTo>
                  <a:cubicBezTo>
                    <a:pt x="40" y="81"/>
                    <a:pt x="40" y="81"/>
                    <a:pt x="40" y="81"/>
                  </a:cubicBezTo>
                  <a:cubicBezTo>
                    <a:pt x="40" y="82"/>
                    <a:pt x="40" y="82"/>
                    <a:pt x="40" y="82"/>
                  </a:cubicBezTo>
                  <a:cubicBezTo>
                    <a:pt x="39" y="82"/>
                    <a:pt x="39" y="82"/>
                    <a:pt x="39" y="82"/>
                  </a:cubicBezTo>
                  <a:cubicBezTo>
                    <a:pt x="38" y="82"/>
                    <a:pt x="38" y="82"/>
                    <a:pt x="38" y="82"/>
                  </a:cubicBezTo>
                  <a:cubicBezTo>
                    <a:pt x="38" y="82"/>
                    <a:pt x="38" y="82"/>
                    <a:pt x="38" y="82"/>
                  </a:cubicBezTo>
                  <a:cubicBezTo>
                    <a:pt x="38" y="81"/>
                    <a:pt x="38" y="81"/>
                    <a:pt x="38" y="81"/>
                  </a:cubicBezTo>
                  <a:cubicBezTo>
                    <a:pt x="37" y="80"/>
                    <a:pt x="37" y="80"/>
                    <a:pt x="37" y="80"/>
                  </a:cubicBezTo>
                  <a:cubicBezTo>
                    <a:pt x="37" y="80"/>
                    <a:pt x="37" y="80"/>
                    <a:pt x="37" y="80"/>
                  </a:cubicBezTo>
                  <a:cubicBezTo>
                    <a:pt x="36" y="82"/>
                    <a:pt x="36" y="82"/>
                    <a:pt x="36" y="82"/>
                  </a:cubicBezTo>
                  <a:cubicBezTo>
                    <a:pt x="35" y="82"/>
                    <a:pt x="35" y="82"/>
                    <a:pt x="35" y="82"/>
                  </a:cubicBezTo>
                  <a:cubicBezTo>
                    <a:pt x="34" y="85"/>
                    <a:pt x="34" y="85"/>
                    <a:pt x="34" y="85"/>
                  </a:cubicBezTo>
                  <a:cubicBezTo>
                    <a:pt x="34" y="86"/>
                    <a:pt x="34" y="86"/>
                    <a:pt x="34" y="86"/>
                  </a:cubicBezTo>
                  <a:close/>
                  <a:moveTo>
                    <a:pt x="32" y="87"/>
                  </a:moveTo>
                  <a:cubicBezTo>
                    <a:pt x="32" y="88"/>
                    <a:pt x="32" y="88"/>
                    <a:pt x="32" y="88"/>
                  </a:cubicBezTo>
                  <a:cubicBezTo>
                    <a:pt x="33" y="89"/>
                    <a:pt x="33" y="89"/>
                    <a:pt x="33" y="89"/>
                  </a:cubicBezTo>
                  <a:cubicBezTo>
                    <a:pt x="34" y="89"/>
                    <a:pt x="34" y="89"/>
                    <a:pt x="34" y="89"/>
                  </a:cubicBezTo>
                  <a:cubicBezTo>
                    <a:pt x="35" y="88"/>
                    <a:pt x="35" y="88"/>
                    <a:pt x="35" y="88"/>
                  </a:cubicBezTo>
                  <a:cubicBezTo>
                    <a:pt x="35" y="87"/>
                    <a:pt x="35" y="87"/>
                    <a:pt x="35" y="87"/>
                  </a:cubicBezTo>
                  <a:cubicBezTo>
                    <a:pt x="35" y="87"/>
                    <a:pt x="35" y="87"/>
                    <a:pt x="35" y="87"/>
                  </a:cubicBezTo>
                  <a:cubicBezTo>
                    <a:pt x="34" y="87"/>
                    <a:pt x="34" y="87"/>
                    <a:pt x="34" y="87"/>
                  </a:cubicBezTo>
                  <a:cubicBezTo>
                    <a:pt x="33" y="87"/>
                    <a:pt x="33" y="87"/>
                    <a:pt x="33" y="87"/>
                  </a:cubicBezTo>
                  <a:cubicBezTo>
                    <a:pt x="32" y="87"/>
                    <a:pt x="32" y="87"/>
                    <a:pt x="32" y="87"/>
                  </a:cubicBezTo>
                  <a:close/>
                  <a:moveTo>
                    <a:pt x="18" y="51"/>
                  </a:moveTo>
                  <a:cubicBezTo>
                    <a:pt x="17" y="50"/>
                    <a:pt x="17" y="50"/>
                    <a:pt x="17" y="50"/>
                  </a:cubicBezTo>
                  <a:cubicBezTo>
                    <a:pt x="17" y="50"/>
                    <a:pt x="17" y="50"/>
                    <a:pt x="17" y="50"/>
                  </a:cubicBezTo>
                  <a:cubicBezTo>
                    <a:pt x="17" y="49"/>
                    <a:pt x="17" y="49"/>
                    <a:pt x="17" y="49"/>
                  </a:cubicBezTo>
                  <a:cubicBezTo>
                    <a:pt x="18" y="49"/>
                    <a:pt x="18" y="49"/>
                    <a:pt x="18" y="49"/>
                  </a:cubicBezTo>
                  <a:cubicBezTo>
                    <a:pt x="19" y="50"/>
                    <a:pt x="19" y="50"/>
                    <a:pt x="19" y="50"/>
                  </a:cubicBezTo>
                  <a:cubicBezTo>
                    <a:pt x="20" y="50"/>
                    <a:pt x="20" y="50"/>
                    <a:pt x="20" y="50"/>
                  </a:cubicBezTo>
                  <a:cubicBezTo>
                    <a:pt x="20" y="51"/>
                    <a:pt x="20" y="51"/>
                    <a:pt x="20" y="51"/>
                  </a:cubicBezTo>
                  <a:cubicBezTo>
                    <a:pt x="20" y="52"/>
                    <a:pt x="20" y="52"/>
                    <a:pt x="20" y="52"/>
                  </a:cubicBezTo>
                  <a:cubicBezTo>
                    <a:pt x="19" y="51"/>
                    <a:pt x="19" y="51"/>
                    <a:pt x="19" y="51"/>
                  </a:cubicBezTo>
                  <a:cubicBezTo>
                    <a:pt x="18" y="51"/>
                    <a:pt x="18" y="51"/>
                    <a:pt x="18" y="51"/>
                  </a:cubicBezTo>
                  <a:close/>
                  <a:moveTo>
                    <a:pt x="17" y="52"/>
                  </a:moveTo>
                  <a:cubicBezTo>
                    <a:pt x="18" y="52"/>
                    <a:pt x="18" y="52"/>
                    <a:pt x="18" y="52"/>
                  </a:cubicBezTo>
                  <a:cubicBezTo>
                    <a:pt x="19" y="53"/>
                    <a:pt x="19" y="53"/>
                    <a:pt x="19" y="53"/>
                  </a:cubicBezTo>
                  <a:cubicBezTo>
                    <a:pt x="18" y="53"/>
                    <a:pt x="18" y="53"/>
                    <a:pt x="18" y="53"/>
                  </a:cubicBezTo>
                  <a:cubicBezTo>
                    <a:pt x="18" y="54"/>
                    <a:pt x="18" y="54"/>
                    <a:pt x="18" y="54"/>
                  </a:cubicBezTo>
                  <a:cubicBezTo>
                    <a:pt x="17" y="54"/>
                    <a:pt x="17" y="54"/>
                    <a:pt x="17" y="54"/>
                  </a:cubicBezTo>
                  <a:cubicBezTo>
                    <a:pt x="17" y="52"/>
                    <a:pt x="17" y="52"/>
                    <a:pt x="17" y="52"/>
                  </a:cubicBezTo>
                  <a:cubicBezTo>
                    <a:pt x="17" y="52"/>
                    <a:pt x="17" y="52"/>
                    <a:pt x="17" y="52"/>
                  </a:cubicBezTo>
                  <a:close/>
                  <a:moveTo>
                    <a:pt x="18" y="61"/>
                  </a:moveTo>
                  <a:cubicBezTo>
                    <a:pt x="18" y="61"/>
                    <a:pt x="18" y="61"/>
                    <a:pt x="18" y="61"/>
                  </a:cubicBezTo>
                  <a:cubicBezTo>
                    <a:pt x="18" y="60"/>
                    <a:pt x="18" y="60"/>
                    <a:pt x="18" y="60"/>
                  </a:cubicBezTo>
                  <a:cubicBezTo>
                    <a:pt x="19" y="61"/>
                    <a:pt x="19" y="61"/>
                    <a:pt x="19" y="61"/>
                  </a:cubicBezTo>
                  <a:cubicBezTo>
                    <a:pt x="19" y="61"/>
                    <a:pt x="19" y="61"/>
                    <a:pt x="19" y="61"/>
                  </a:cubicBezTo>
                  <a:cubicBezTo>
                    <a:pt x="19" y="62"/>
                    <a:pt x="19" y="62"/>
                    <a:pt x="19" y="62"/>
                  </a:cubicBezTo>
                  <a:cubicBezTo>
                    <a:pt x="18" y="62"/>
                    <a:pt x="18" y="62"/>
                    <a:pt x="18" y="62"/>
                  </a:cubicBezTo>
                  <a:cubicBezTo>
                    <a:pt x="17" y="62"/>
                    <a:pt x="17" y="62"/>
                    <a:pt x="17" y="62"/>
                  </a:cubicBezTo>
                  <a:cubicBezTo>
                    <a:pt x="18" y="61"/>
                    <a:pt x="18" y="61"/>
                    <a:pt x="18" y="61"/>
                  </a:cubicBezTo>
                  <a:close/>
                  <a:moveTo>
                    <a:pt x="2" y="75"/>
                  </a:moveTo>
                  <a:cubicBezTo>
                    <a:pt x="4" y="74"/>
                    <a:pt x="4" y="74"/>
                    <a:pt x="4" y="74"/>
                  </a:cubicBezTo>
                  <a:cubicBezTo>
                    <a:pt x="4" y="74"/>
                    <a:pt x="4" y="74"/>
                    <a:pt x="4" y="74"/>
                  </a:cubicBezTo>
                  <a:cubicBezTo>
                    <a:pt x="5" y="73"/>
                    <a:pt x="5" y="73"/>
                    <a:pt x="5" y="73"/>
                  </a:cubicBezTo>
                  <a:cubicBezTo>
                    <a:pt x="7" y="73"/>
                    <a:pt x="7" y="73"/>
                    <a:pt x="7" y="73"/>
                  </a:cubicBezTo>
                  <a:cubicBezTo>
                    <a:pt x="8" y="71"/>
                    <a:pt x="8" y="71"/>
                    <a:pt x="8" y="71"/>
                  </a:cubicBezTo>
                  <a:cubicBezTo>
                    <a:pt x="9" y="70"/>
                    <a:pt x="9" y="70"/>
                    <a:pt x="9" y="70"/>
                  </a:cubicBezTo>
                  <a:cubicBezTo>
                    <a:pt x="10" y="69"/>
                    <a:pt x="10" y="69"/>
                    <a:pt x="10" y="69"/>
                  </a:cubicBezTo>
                  <a:cubicBezTo>
                    <a:pt x="11" y="69"/>
                    <a:pt x="11" y="69"/>
                    <a:pt x="11" y="69"/>
                  </a:cubicBezTo>
                  <a:cubicBezTo>
                    <a:pt x="11" y="68"/>
                    <a:pt x="11" y="68"/>
                    <a:pt x="11" y="68"/>
                  </a:cubicBezTo>
                  <a:cubicBezTo>
                    <a:pt x="11" y="66"/>
                    <a:pt x="11" y="66"/>
                    <a:pt x="11" y="66"/>
                  </a:cubicBezTo>
                  <a:cubicBezTo>
                    <a:pt x="12" y="65"/>
                    <a:pt x="12" y="65"/>
                    <a:pt x="12" y="65"/>
                  </a:cubicBezTo>
                  <a:cubicBezTo>
                    <a:pt x="14" y="65"/>
                    <a:pt x="14" y="65"/>
                    <a:pt x="14" y="65"/>
                  </a:cubicBezTo>
                  <a:cubicBezTo>
                    <a:pt x="14" y="63"/>
                    <a:pt x="14" y="63"/>
                    <a:pt x="14" y="63"/>
                  </a:cubicBezTo>
                  <a:cubicBezTo>
                    <a:pt x="15" y="62"/>
                    <a:pt x="15" y="62"/>
                    <a:pt x="15" y="62"/>
                  </a:cubicBezTo>
                  <a:cubicBezTo>
                    <a:pt x="16" y="62"/>
                    <a:pt x="16" y="62"/>
                    <a:pt x="16" y="62"/>
                  </a:cubicBezTo>
                  <a:cubicBezTo>
                    <a:pt x="17" y="61"/>
                    <a:pt x="17" y="61"/>
                    <a:pt x="17" y="61"/>
                  </a:cubicBezTo>
                  <a:cubicBezTo>
                    <a:pt x="16" y="60"/>
                    <a:pt x="16" y="60"/>
                    <a:pt x="16" y="60"/>
                  </a:cubicBezTo>
                  <a:cubicBezTo>
                    <a:pt x="15" y="59"/>
                    <a:pt x="15" y="59"/>
                    <a:pt x="15" y="59"/>
                  </a:cubicBezTo>
                  <a:cubicBezTo>
                    <a:pt x="15" y="57"/>
                    <a:pt x="15" y="57"/>
                    <a:pt x="15" y="57"/>
                  </a:cubicBezTo>
                  <a:cubicBezTo>
                    <a:pt x="15" y="56"/>
                    <a:pt x="15" y="56"/>
                    <a:pt x="15" y="56"/>
                  </a:cubicBezTo>
                  <a:cubicBezTo>
                    <a:pt x="15" y="56"/>
                    <a:pt x="15" y="56"/>
                    <a:pt x="15" y="56"/>
                  </a:cubicBezTo>
                  <a:cubicBezTo>
                    <a:pt x="14" y="58"/>
                    <a:pt x="14" y="58"/>
                    <a:pt x="14" y="58"/>
                  </a:cubicBezTo>
                  <a:cubicBezTo>
                    <a:pt x="15" y="60"/>
                    <a:pt x="15" y="60"/>
                    <a:pt x="15" y="60"/>
                  </a:cubicBezTo>
                  <a:cubicBezTo>
                    <a:pt x="14" y="59"/>
                    <a:pt x="14" y="59"/>
                    <a:pt x="14" y="59"/>
                  </a:cubicBezTo>
                  <a:cubicBezTo>
                    <a:pt x="14" y="60"/>
                    <a:pt x="14" y="60"/>
                    <a:pt x="14" y="60"/>
                  </a:cubicBezTo>
                  <a:cubicBezTo>
                    <a:pt x="14" y="61"/>
                    <a:pt x="14" y="61"/>
                    <a:pt x="14" y="61"/>
                  </a:cubicBezTo>
                  <a:cubicBezTo>
                    <a:pt x="13" y="62"/>
                    <a:pt x="13" y="62"/>
                    <a:pt x="13" y="62"/>
                  </a:cubicBezTo>
                  <a:cubicBezTo>
                    <a:pt x="13" y="62"/>
                    <a:pt x="13" y="62"/>
                    <a:pt x="13" y="62"/>
                  </a:cubicBezTo>
                  <a:cubicBezTo>
                    <a:pt x="11" y="64"/>
                    <a:pt x="11" y="64"/>
                    <a:pt x="11" y="64"/>
                  </a:cubicBezTo>
                  <a:cubicBezTo>
                    <a:pt x="11" y="64"/>
                    <a:pt x="11" y="64"/>
                    <a:pt x="11" y="64"/>
                  </a:cubicBezTo>
                  <a:cubicBezTo>
                    <a:pt x="10" y="65"/>
                    <a:pt x="10" y="65"/>
                    <a:pt x="10" y="65"/>
                  </a:cubicBezTo>
                  <a:cubicBezTo>
                    <a:pt x="9" y="68"/>
                    <a:pt x="9" y="68"/>
                    <a:pt x="9" y="68"/>
                  </a:cubicBezTo>
                  <a:cubicBezTo>
                    <a:pt x="7" y="70"/>
                    <a:pt x="7" y="70"/>
                    <a:pt x="7" y="70"/>
                  </a:cubicBezTo>
                  <a:cubicBezTo>
                    <a:pt x="6" y="70"/>
                    <a:pt x="6" y="70"/>
                    <a:pt x="6" y="70"/>
                  </a:cubicBezTo>
                  <a:cubicBezTo>
                    <a:pt x="5" y="72"/>
                    <a:pt x="5" y="72"/>
                    <a:pt x="5" y="72"/>
                  </a:cubicBezTo>
                  <a:cubicBezTo>
                    <a:pt x="4" y="72"/>
                    <a:pt x="4" y="72"/>
                    <a:pt x="4" y="72"/>
                  </a:cubicBezTo>
                  <a:cubicBezTo>
                    <a:pt x="3" y="74"/>
                    <a:pt x="3" y="74"/>
                    <a:pt x="3" y="74"/>
                  </a:cubicBezTo>
                  <a:cubicBezTo>
                    <a:pt x="2" y="75"/>
                    <a:pt x="2" y="75"/>
                    <a:pt x="2" y="75"/>
                  </a:cubicBezTo>
                  <a:cubicBezTo>
                    <a:pt x="2" y="75"/>
                    <a:pt x="2" y="75"/>
                    <a:pt x="2" y="75"/>
                  </a:cubicBezTo>
                  <a:close/>
                  <a:moveTo>
                    <a:pt x="3" y="76"/>
                  </a:moveTo>
                  <a:cubicBezTo>
                    <a:pt x="2" y="76"/>
                    <a:pt x="2" y="76"/>
                    <a:pt x="2" y="76"/>
                  </a:cubicBezTo>
                  <a:cubicBezTo>
                    <a:pt x="3" y="76"/>
                    <a:pt x="3" y="76"/>
                    <a:pt x="3" y="76"/>
                  </a:cubicBezTo>
                  <a:cubicBezTo>
                    <a:pt x="3" y="76"/>
                    <a:pt x="3" y="76"/>
                    <a:pt x="3" y="76"/>
                  </a:cubicBezTo>
                  <a:close/>
                  <a:moveTo>
                    <a:pt x="3" y="76"/>
                  </a:moveTo>
                  <a:cubicBezTo>
                    <a:pt x="3" y="76"/>
                    <a:pt x="3" y="76"/>
                    <a:pt x="3" y="76"/>
                  </a:cubicBezTo>
                  <a:cubicBezTo>
                    <a:pt x="3" y="77"/>
                    <a:pt x="3" y="77"/>
                    <a:pt x="3" y="77"/>
                  </a:cubicBezTo>
                  <a:cubicBezTo>
                    <a:pt x="3" y="76"/>
                    <a:pt x="3" y="76"/>
                    <a:pt x="3" y="76"/>
                  </a:cubicBezTo>
                  <a:close/>
                  <a:moveTo>
                    <a:pt x="1" y="77"/>
                  </a:moveTo>
                  <a:cubicBezTo>
                    <a:pt x="0" y="78"/>
                    <a:pt x="0" y="78"/>
                    <a:pt x="0" y="78"/>
                  </a:cubicBezTo>
                  <a:cubicBezTo>
                    <a:pt x="0" y="79"/>
                    <a:pt x="0" y="79"/>
                    <a:pt x="0" y="79"/>
                  </a:cubicBezTo>
                  <a:cubicBezTo>
                    <a:pt x="1" y="80"/>
                    <a:pt x="1" y="80"/>
                    <a:pt x="1" y="80"/>
                  </a:cubicBezTo>
                  <a:cubicBezTo>
                    <a:pt x="2" y="80"/>
                    <a:pt x="2" y="80"/>
                    <a:pt x="2" y="80"/>
                  </a:cubicBezTo>
                  <a:cubicBezTo>
                    <a:pt x="2" y="78"/>
                    <a:pt x="2" y="78"/>
                    <a:pt x="2" y="78"/>
                  </a:cubicBezTo>
                  <a:cubicBezTo>
                    <a:pt x="2" y="78"/>
                    <a:pt x="2" y="78"/>
                    <a:pt x="2" y="78"/>
                  </a:cubicBezTo>
                  <a:lnTo>
                    <a:pt x="1" y="7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1" name="Freeform 65"/>
            <p:cNvSpPr>
              <a:spLocks noEditPoints="1"/>
            </p:cNvSpPr>
            <p:nvPr/>
          </p:nvSpPr>
          <p:spPr bwMode="auto">
            <a:xfrm>
              <a:off x="8416926" y="4641851"/>
              <a:ext cx="1384300" cy="552450"/>
            </a:xfrm>
            <a:custGeom>
              <a:avLst/>
              <a:gdLst>
                <a:gd name="T0" fmla="*/ 276 w 289"/>
                <a:gd name="T1" fmla="*/ 90 h 115"/>
                <a:gd name="T2" fmla="*/ 261 w 289"/>
                <a:gd name="T3" fmla="*/ 74 h 115"/>
                <a:gd name="T4" fmla="*/ 240 w 289"/>
                <a:gd name="T5" fmla="*/ 70 h 115"/>
                <a:gd name="T6" fmla="*/ 238 w 289"/>
                <a:gd name="T7" fmla="*/ 58 h 115"/>
                <a:gd name="T8" fmla="*/ 247 w 289"/>
                <a:gd name="T9" fmla="*/ 51 h 115"/>
                <a:gd name="T10" fmla="*/ 265 w 289"/>
                <a:gd name="T11" fmla="*/ 56 h 115"/>
                <a:gd name="T12" fmla="*/ 224 w 289"/>
                <a:gd name="T13" fmla="*/ 44 h 115"/>
                <a:gd name="T14" fmla="*/ 190 w 289"/>
                <a:gd name="T15" fmla="*/ 21 h 115"/>
                <a:gd name="T16" fmla="*/ 207 w 289"/>
                <a:gd name="T17" fmla="*/ 47 h 115"/>
                <a:gd name="T18" fmla="*/ 212 w 289"/>
                <a:gd name="T19" fmla="*/ 33 h 115"/>
                <a:gd name="T20" fmla="*/ 204 w 289"/>
                <a:gd name="T21" fmla="*/ 49 h 115"/>
                <a:gd name="T22" fmla="*/ 210 w 289"/>
                <a:gd name="T23" fmla="*/ 67 h 115"/>
                <a:gd name="T24" fmla="*/ 221 w 289"/>
                <a:gd name="T25" fmla="*/ 67 h 115"/>
                <a:gd name="T26" fmla="*/ 194 w 289"/>
                <a:gd name="T27" fmla="*/ 67 h 115"/>
                <a:gd name="T28" fmla="*/ 192 w 289"/>
                <a:gd name="T29" fmla="*/ 56 h 115"/>
                <a:gd name="T30" fmla="*/ 175 w 289"/>
                <a:gd name="T31" fmla="*/ 77 h 115"/>
                <a:gd name="T32" fmla="*/ 175 w 289"/>
                <a:gd name="T33" fmla="*/ 56 h 115"/>
                <a:gd name="T34" fmla="*/ 168 w 289"/>
                <a:gd name="T35" fmla="*/ 47 h 115"/>
                <a:gd name="T36" fmla="*/ 185 w 289"/>
                <a:gd name="T37" fmla="*/ 35 h 115"/>
                <a:gd name="T38" fmla="*/ 155 w 289"/>
                <a:gd name="T39" fmla="*/ 48 h 115"/>
                <a:gd name="T40" fmla="*/ 153 w 289"/>
                <a:gd name="T41" fmla="*/ 80 h 115"/>
                <a:gd name="T42" fmla="*/ 165 w 289"/>
                <a:gd name="T43" fmla="*/ 71 h 115"/>
                <a:gd name="T44" fmla="*/ 171 w 289"/>
                <a:gd name="T45" fmla="*/ 65 h 115"/>
                <a:gd name="T46" fmla="*/ 171 w 289"/>
                <a:gd name="T47" fmla="*/ 48 h 115"/>
                <a:gd name="T48" fmla="*/ 151 w 289"/>
                <a:gd name="T49" fmla="*/ 12 h 115"/>
                <a:gd name="T50" fmla="*/ 132 w 289"/>
                <a:gd name="T51" fmla="*/ 68 h 115"/>
                <a:gd name="T52" fmla="*/ 90 w 289"/>
                <a:gd name="T53" fmla="*/ 52 h 115"/>
                <a:gd name="T54" fmla="*/ 130 w 289"/>
                <a:gd name="T55" fmla="*/ 16 h 115"/>
                <a:gd name="T56" fmla="*/ 146 w 289"/>
                <a:gd name="T57" fmla="*/ 35 h 115"/>
                <a:gd name="T58" fmla="*/ 132 w 289"/>
                <a:gd name="T59" fmla="*/ 56 h 115"/>
                <a:gd name="T60" fmla="*/ 117 w 289"/>
                <a:gd name="T61" fmla="*/ 66 h 115"/>
                <a:gd name="T62" fmla="*/ 95 w 289"/>
                <a:gd name="T63" fmla="*/ 61 h 115"/>
                <a:gd name="T64" fmla="*/ 250 w 289"/>
                <a:gd name="T65" fmla="*/ 49 h 115"/>
                <a:gd name="T66" fmla="*/ 256 w 289"/>
                <a:gd name="T67" fmla="*/ 47 h 115"/>
                <a:gd name="T68" fmla="*/ 247 w 289"/>
                <a:gd name="T69" fmla="*/ 87 h 115"/>
                <a:gd name="T70" fmla="*/ 245 w 289"/>
                <a:gd name="T71" fmla="*/ 80 h 115"/>
                <a:gd name="T72" fmla="*/ 224 w 289"/>
                <a:gd name="T73" fmla="*/ 92 h 115"/>
                <a:gd name="T74" fmla="*/ 219 w 289"/>
                <a:gd name="T75" fmla="*/ 84 h 115"/>
                <a:gd name="T76" fmla="*/ 201 w 289"/>
                <a:gd name="T77" fmla="*/ 93 h 115"/>
                <a:gd name="T78" fmla="*/ 183 w 289"/>
                <a:gd name="T79" fmla="*/ 104 h 115"/>
                <a:gd name="T80" fmla="*/ 166 w 289"/>
                <a:gd name="T81" fmla="*/ 111 h 115"/>
                <a:gd name="T82" fmla="*/ 127 w 289"/>
                <a:gd name="T83" fmla="*/ 88 h 115"/>
                <a:gd name="T84" fmla="*/ 186 w 289"/>
                <a:gd name="T85" fmla="*/ 97 h 115"/>
                <a:gd name="T86" fmla="*/ 153 w 289"/>
                <a:gd name="T87" fmla="*/ 98 h 115"/>
                <a:gd name="T88" fmla="*/ 157 w 289"/>
                <a:gd name="T89" fmla="*/ 101 h 115"/>
                <a:gd name="T90" fmla="*/ 148 w 289"/>
                <a:gd name="T91" fmla="*/ 101 h 115"/>
                <a:gd name="T92" fmla="*/ 133 w 289"/>
                <a:gd name="T93" fmla="*/ 101 h 115"/>
                <a:gd name="T94" fmla="*/ 274 w 289"/>
                <a:gd name="T95" fmla="*/ 96 h 115"/>
                <a:gd name="T96" fmla="*/ 115 w 289"/>
                <a:gd name="T97" fmla="*/ 89 h 115"/>
                <a:gd name="T98" fmla="*/ 96 w 289"/>
                <a:gd name="T99" fmla="*/ 88 h 115"/>
                <a:gd name="T100" fmla="*/ 115 w 289"/>
                <a:gd name="T101" fmla="*/ 98 h 115"/>
                <a:gd name="T102" fmla="*/ 70 w 289"/>
                <a:gd name="T103" fmla="*/ 89 h 115"/>
                <a:gd name="T104" fmla="*/ 67 w 289"/>
                <a:gd name="T105" fmla="*/ 23 h 115"/>
                <a:gd name="T106" fmla="*/ 79 w 289"/>
                <a:gd name="T107" fmla="*/ 65 h 115"/>
                <a:gd name="T108" fmla="*/ 69 w 289"/>
                <a:gd name="T109" fmla="*/ 55 h 115"/>
                <a:gd name="T110" fmla="*/ 44 w 289"/>
                <a:gd name="T111" fmla="*/ 34 h 115"/>
                <a:gd name="T112" fmla="*/ 21 w 289"/>
                <a:gd name="T113" fmla="*/ 51 h 115"/>
                <a:gd name="T114" fmla="*/ 12 w 289"/>
                <a:gd name="T115" fmla="*/ 34 h 115"/>
                <a:gd name="T116" fmla="*/ 23 w 289"/>
                <a:gd name="T117" fmla="*/ 32 h 115"/>
                <a:gd name="T118" fmla="*/ 59 w 289"/>
                <a:gd name="T119" fmla="*/ 81 h 115"/>
                <a:gd name="T120" fmla="*/ 60 w 289"/>
                <a:gd name="T121" fmla="*/ 55 h 115"/>
                <a:gd name="T122" fmla="*/ 42 w 289"/>
                <a:gd name="T123" fmla="*/ 33 h 115"/>
                <a:gd name="T124" fmla="*/ 6 w 289"/>
                <a:gd name="T125" fmla="*/ 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115">
                  <a:moveTo>
                    <a:pt x="289" y="60"/>
                  </a:moveTo>
                  <a:cubicBezTo>
                    <a:pt x="288" y="84"/>
                    <a:pt x="288" y="84"/>
                    <a:pt x="288" y="84"/>
                  </a:cubicBezTo>
                  <a:cubicBezTo>
                    <a:pt x="288" y="86"/>
                    <a:pt x="288" y="86"/>
                    <a:pt x="288" y="86"/>
                  </a:cubicBezTo>
                  <a:cubicBezTo>
                    <a:pt x="288" y="87"/>
                    <a:pt x="288" y="87"/>
                    <a:pt x="288" y="87"/>
                  </a:cubicBezTo>
                  <a:cubicBezTo>
                    <a:pt x="288" y="87"/>
                    <a:pt x="288" y="87"/>
                    <a:pt x="288" y="87"/>
                  </a:cubicBezTo>
                  <a:cubicBezTo>
                    <a:pt x="288" y="102"/>
                    <a:pt x="288" y="102"/>
                    <a:pt x="288" y="102"/>
                  </a:cubicBezTo>
                  <a:cubicBezTo>
                    <a:pt x="287" y="102"/>
                    <a:pt x="287" y="102"/>
                    <a:pt x="287" y="102"/>
                  </a:cubicBezTo>
                  <a:cubicBezTo>
                    <a:pt x="286" y="102"/>
                    <a:pt x="286" y="102"/>
                    <a:pt x="286" y="102"/>
                  </a:cubicBezTo>
                  <a:cubicBezTo>
                    <a:pt x="284" y="100"/>
                    <a:pt x="284" y="100"/>
                    <a:pt x="284" y="100"/>
                  </a:cubicBezTo>
                  <a:cubicBezTo>
                    <a:pt x="284" y="99"/>
                    <a:pt x="284" y="99"/>
                    <a:pt x="284" y="99"/>
                  </a:cubicBezTo>
                  <a:cubicBezTo>
                    <a:pt x="284" y="99"/>
                    <a:pt x="284" y="99"/>
                    <a:pt x="284" y="99"/>
                  </a:cubicBezTo>
                  <a:cubicBezTo>
                    <a:pt x="282" y="97"/>
                    <a:pt x="282" y="97"/>
                    <a:pt x="282" y="97"/>
                  </a:cubicBezTo>
                  <a:cubicBezTo>
                    <a:pt x="282" y="97"/>
                    <a:pt x="282" y="97"/>
                    <a:pt x="282" y="97"/>
                  </a:cubicBezTo>
                  <a:cubicBezTo>
                    <a:pt x="282" y="96"/>
                    <a:pt x="282" y="96"/>
                    <a:pt x="282" y="96"/>
                  </a:cubicBezTo>
                  <a:cubicBezTo>
                    <a:pt x="282" y="95"/>
                    <a:pt x="282" y="95"/>
                    <a:pt x="282" y="95"/>
                  </a:cubicBezTo>
                  <a:cubicBezTo>
                    <a:pt x="282" y="94"/>
                    <a:pt x="282" y="94"/>
                    <a:pt x="282" y="94"/>
                  </a:cubicBezTo>
                  <a:cubicBezTo>
                    <a:pt x="282" y="95"/>
                    <a:pt x="282" y="95"/>
                    <a:pt x="282" y="95"/>
                  </a:cubicBezTo>
                  <a:cubicBezTo>
                    <a:pt x="281" y="96"/>
                    <a:pt x="281" y="96"/>
                    <a:pt x="281" y="96"/>
                  </a:cubicBezTo>
                  <a:cubicBezTo>
                    <a:pt x="279" y="96"/>
                    <a:pt x="279" y="96"/>
                    <a:pt x="279" y="96"/>
                  </a:cubicBezTo>
                  <a:cubicBezTo>
                    <a:pt x="278" y="96"/>
                    <a:pt x="278" y="96"/>
                    <a:pt x="278" y="96"/>
                  </a:cubicBezTo>
                  <a:cubicBezTo>
                    <a:pt x="277" y="96"/>
                    <a:pt x="277" y="96"/>
                    <a:pt x="277" y="96"/>
                  </a:cubicBezTo>
                  <a:cubicBezTo>
                    <a:pt x="277" y="96"/>
                    <a:pt x="277" y="96"/>
                    <a:pt x="277" y="96"/>
                  </a:cubicBezTo>
                  <a:cubicBezTo>
                    <a:pt x="275" y="96"/>
                    <a:pt x="275" y="96"/>
                    <a:pt x="275" y="96"/>
                  </a:cubicBezTo>
                  <a:cubicBezTo>
                    <a:pt x="274" y="95"/>
                    <a:pt x="274" y="95"/>
                    <a:pt x="274" y="95"/>
                  </a:cubicBezTo>
                  <a:cubicBezTo>
                    <a:pt x="275" y="95"/>
                    <a:pt x="275" y="95"/>
                    <a:pt x="275" y="95"/>
                  </a:cubicBezTo>
                  <a:cubicBezTo>
                    <a:pt x="275" y="94"/>
                    <a:pt x="275" y="94"/>
                    <a:pt x="275" y="94"/>
                  </a:cubicBezTo>
                  <a:cubicBezTo>
                    <a:pt x="275" y="93"/>
                    <a:pt x="275" y="93"/>
                    <a:pt x="275" y="93"/>
                  </a:cubicBezTo>
                  <a:cubicBezTo>
                    <a:pt x="276" y="93"/>
                    <a:pt x="276" y="93"/>
                    <a:pt x="276" y="93"/>
                  </a:cubicBezTo>
                  <a:cubicBezTo>
                    <a:pt x="276" y="91"/>
                    <a:pt x="276" y="91"/>
                    <a:pt x="276" y="91"/>
                  </a:cubicBezTo>
                  <a:cubicBezTo>
                    <a:pt x="275" y="91"/>
                    <a:pt x="275" y="91"/>
                    <a:pt x="275" y="91"/>
                  </a:cubicBezTo>
                  <a:cubicBezTo>
                    <a:pt x="274" y="90"/>
                    <a:pt x="274" y="90"/>
                    <a:pt x="274" y="90"/>
                  </a:cubicBezTo>
                  <a:cubicBezTo>
                    <a:pt x="275" y="90"/>
                    <a:pt x="275" y="90"/>
                    <a:pt x="275" y="90"/>
                  </a:cubicBezTo>
                  <a:cubicBezTo>
                    <a:pt x="276" y="90"/>
                    <a:pt x="276" y="90"/>
                    <a:pt x="276" y="90"/>
                  </a:cubicBezTo>
                  <a:cubicBezTo>
                    <a:pt x="277" y="90"/>
                    <a:pt x="277" y="90"/>
                    <a:pt x="277" y="90"/>
                  </a:cubicBezTo>
                  <a:cubicBezTo>
                    <a:pt x="278" y="90"/>
                    <a:pt x="278" y="90"/>
                    <a:pt x="278" y="90"/>
                  </a:cubicBezTo>
                  <a:cubicBezTo>
                    <a:pt x="277" y="89"/>
                    <a:pt x="277" y="89"/>
                    <a:pt x="277" y="89"/>
                  </a:cubicBezTo>
                  <a:cubicBezTo>
                    <a:pt x="275" y="90"/>
                    <a:pt x="275" y="90"/>
                    <a:pt x="275" y="90"/>
                  </a:cubicBezTo>
                  <a:cubicBezTo>
                    <a:pt x="274" y="89"/>
                    <a:pt x="274" y="89"/>
                    <a:pt x="274" y="89"/>
                  </a:cubicBezTo>
                  <a:cubicBezTo>
                    <a:pt x="273" y="88"/>
                    <a:pt x="273" y="88"/>
                    <a:pt x="273" y="88"/>
                  </a:cubicBezTo>
                  <a:cubicBezTo>
                    <a:pt x="273" y="87"/>
                    <a:pt x="273" y="87"/>
                    <a:pt x="273" y="87"/>
                  </a:cubicBezTo>
                  <a:cubicBezTo>
                    <a:pt x="274" y="87"/>
                    <a:pt x="274" y="87"/>
                    <a:pt x="274" y="87"/>
                  </a:cubicBezTo>
                  <a:cubicBezTo>
                    <a:pt x="275" y="87"/>
                    <a:pt x="275" y="87"/>
                    <a:pt x="275" y="87"/>
                  </a:cubicBezTo>
                  <a:cubicBezTo>
                    <a:pt x="275" y="87"/>
                    <a:pt x="275" y="87"/>
                    <a:pt x="275" y="87"/>
                  </a:cubicBezTo>
                  <a:cubicBezTo>
                    <a:pt x="273" y="86"/>
                    <a:pt x="273" y="86"/>
                    <a:pt x="273" y="86"/>
                  </a:cubicBezTo>
                  <a:cubicBezTo>
                    <a:pt x="272" y="85"/>
                    <a:pt x="272" y="85"/>
                    <a:pt x="272" y="85"/>
                  </a:cubicBezTo>
                  <a:cubicBezTo>
                    <a:pt x="271" y="84"/>
                    <a:pt x="271" y="84"/>
                    <a:pt x="271" y="84"/>
                  </a:cubicBezTo>
                  <a:cubicBezTo>
                    <a:pt x="272" y="83"/>
                    <a:pt x="272" y="83"/>
                    <a:pt x="272" y="83"/>
                  </a:cubicBezTo>
                  <a:cubicBezTo>
                    <a:pt x="270" y="81"/>
                    <a:pt x="270" y="81"/>
                    <a:pt x="270" y="81"/>
                  </a:cubicBezTo>
                  <a:cubicBezTo>
                    <a:pt x="270" y="81"/>
                    <a:pt x="270" y="81"/>
                    <a:pt x="270" y="81"/>
                  </a:cubicBezTo>
                  <a:cubicBezTo>
                    <a:pt x="272" y="80"/>
                    <a:pt x="272" y="80"/>
                    <a:pt x="272" y="80"/>
                  </a:cubicBezTo>
                  <a:cubicBezTo>
                    <a:pt x="270" y="80"/>
                    <a:pt x="270" y="80"/>
                    <a:pt x="270" y="80"/>
                  </a:cubicBezTo>
                  <a:cubicBezTo>
                    <a:pt x="270" y="79"/>
                    <a:pt x="270" y="79"/>
                    <a:pt x="270" y="79"/>
                  </a:cubicBezTo>
                  <a:cubicBezTo>
                    <a:pt x="270" y="79"/>
                    <a:pt x="270" y="79"/>
                    <a:pt x="270" y="79"/>
                  </a:cubicBezTo>
                  <a:cubicBezTo>
                    <a:pt x="270" y="78"/>
                    <a:pt x="270" y="78"/>
                    <a:pt x="270" y="78"/>
                  </a:cubicBezTo>
                  <a:cubicBezTo>
                    <a:pt x="270" y="78"/>
                    <a:pt x="270" y="78"/>
                    <a:pt x="270" y="78"/>
                  </a:cubicBezTo>
                  <a:cubicBezTo>
                    <a:pt x="269" y="78"/>
                    <a:pt x="269" y="78"/>
                    <a:pt x="269" y="78"/>
                  </a:cubicBezTo>
                  <a:cubicBezTo>
                    <a:pt x="269" y="77"/>
                    <a:pt x="269" y="77"/>
                    <a:pt x="269" y="77"/>
                  </a:cubicBezTo>
                  <a:cubicBezTo>
                    <a:pt x="268" y="78"/>
                    <a:pt x="268" y="78"/>
                    <a:pt x="268" y="78"/>
                  </a:cubicBezTo>
                  <a:cubicBezTo>
                    <a:pt x="267" y="77"/>
                    <a:pt x="267" y="77"/>
                    <a:pt x="267" y="77"/>
                  </a:cubicBezTo>
                  <a:cubicBezTo>
                    <a:pt x="268" y="76"/>
                    <a:pt x="268" y="76"/>
                    <a:pt x="268" y="76"/>
                  </a:cubicBezTo>
                  <a:cubicBezTo>
                    <a:pt x="268" y="77"/>
                    <a:pt x="268" y="77"/>
                    <a:pt x="268" y="77"/>
                  </a:cubicBezTo>
                  <a:cubicBezTo>
                    <a:pt x="266" y="77"/>
                    <a:pt x="266" y="77"/>
                    <a:pt x="266" y="77"/>
                  </a:cubicBezTo>
                  <a:cubicBezTo>
                    <a:pt x="265" y="76"/>
                    <a:pt x="265" y="76"/>
                    <a:pt x="265" y="76"/>
                  </a:cubicBezTo>
                  <a:cubicBezTo>
                    <a:pt x="264" y="75"/>
                    <a:pt x="264" y="75"/>
                    <a:pt x="264" y="75"/>
                  </a:cubicBezTo>
                  <a:cubicBezTo>
                    <a:pt x="263" y="74"/>
                    <a:pt x="263" y="74"/>
                    <a:pt x="263" y="74"/>
                  </a:cubicBezTo>
                  <a:cubicBezTo>
                    <a:pt x="261" y="74"/>
                    <a:pt x="261" y="74"/>
                    <a:pt x="261" y="74"/>
                  </a:cubicBezTo>
                  <a:cubicBezTo>
                    <a:pt x="258" y="73"/>
                    <a:pt x="258" y="73"/>
                    <a:pt x="258" y="73"/>
                  </a:cubicBezTo>
                  <a:cubicBezTo>
                    <a:pt x="254" y="72"/>
                    <a:pt x="254" y="72"/>
                    <a:pt x="254" y="72"/>
                  </a:cubicBezTo>
                  <a:cubicBezTo>
                    <a:pt x="252" y="72"/>
                    <a:pt x="252" y="72"/>
                    <a:pt x="252" y="72"/>
                  </a:cubicBezTo>
                  <a:cubicBezTo>
                    <a:pt x="251" y="71"/>
                    <a:pt x="251" y="71"/>
                    <a:pt x="251" y="71"/>
                  </a:cubicBezTo>
                  <a:cubicBezTo>
                    <a:pt x="250" y="71"/>
                    <a:pt x="250" y="71"/>
                    <a:pt x="250" y="71"/>
                  </a:cubicBezTo>
                  <a:cubicBezTo>
                    <a:pt x="250" y="70"/>
                    <a:pt x="250" y="70"/>
                    <a:pt x="250" y="70"/>
                  </a:cubicBezTo>
                  <a:cubicBezTo>
                    <a:pt x="249" y="70"/>
                    <a:pt x="249" y="70"/>
                    <a:pt x="249" y="70"/>
                  </a:cubicBezTo>
                  <a:cubicBezTo>
                    <a:pt x="249" y="69"/>
                    <a:pt x="249" y="69"/>
                    <a:pt x="249" y="69"/>
                  </a:cubicBezTo>
                  <a:cubicBezTo>
                    <a:pt x="250" y="69"/>
                    <a:pt x="250" y="69"/>
                    <a:pt x="250" y="69"/>
                  </a:cubicBezTo>
                  <a:cubicBezTo>
                    <a:pt x="250" y="69"/>
                    <a:pt x="250" y="69"/>
                    <a:pt x="250" y="69"/>
                  </a:cubicBezTo>
                  <a:cubicBezTo>
                    <a:pt x="250" y="69"/>
                    <a:pt x="250" y="69"/>
                    <a:pt x="250" y="69"/>
                  </a:cubicBezTo>
                  <a:cubicBezTo>
                    <a:pt x="249" y="69"/>
                    <a:pt x="249" y="69"/>
                    <a:pt x="249" y="69"/>
                  </a:cubicBezTo>
                  <a:cubicBezTo>
                    <a:pt x="248" y="69"/>
                    <a:pt x="248" y="69"/>
                    <a:pt x="248" y="69"/>
                  </a:cubicBezTo>
                  <a:cubicBezTo>
                    <a:pt x="247" y="69"/>
                    <a:pt x="247" y="69"/>
                    <a:pt x="247" y="69"/>
                  </a:cubicBezTo>
                  <a:cubicBezTo>
                    <a:pt x="247" y="68"/>
                    <a:pt x="247" y="68"/>
                    <a:pt x="247" y="68"/>
                  </a:cubicBezTo>
                  <a:cubicBezTo>
                    <a:pt x="247" y="68"/>
                    <a:pt x="247" y="68"/>
                    <a:pt x="247" y="68"/>
                  </a:cubicBezTo>
                  <a:cubicBezTo>
                    <a:pt x="246" y="69"/>
                    <a:pt x="246" y="69"/>
                    <a:pt x="246" y="69"/>
                  </a:cubicBezTo>
                  <a:cubicBezTo>
                    <a:pt x="246" y="67"/>
                    <a:pt x="246" y="67"/>
                    <a:pt x="246" y="67"/>
                  </a:cubicBezTo>
                  <a:cubicBezTo>
                    <a:pt x="245" y="67"/>
                    <a:pt x="245" y="67"/>
                    <a:pt x="245" y="67"/>
                  </a:cubicBezTo>
                  <a:cubicBezTo>
                    <a:pt x="245" y="67"/>
                    <a:pt x="245" y="67"/>
                    <a:pt x="245" y="67"/>
                  </a:cubicBezTo>
                  <a:cubicBezTo>
                    <a:pt x="244" y="68"/>
                    <a:pt x="244" y="68"/>
                    <a:pt x="244" y="68"/>
                  </a:cubicBezTo>
                  <a:cubicBezTo>
                    <a:pt x="244" y="67"/>
                    <a:pt x="244" y="67"/>
                    <a:pt x="244" y="67"/>
                  </a:cubicBezTo>
                  <a:cubicBezTo>
                    <a:pt x="243" y="65"/>
                    <a:pt x="243" y="65"/>
                    <a:pt x="243" y="65"/>
                  </a:cubicBezTo>
                  <a:cubicBezTo>
                    <a:pt x="243" y="64"/>
                    <a:pt x="243" y="64"/>
                    <a:pt x="243" y="64"/>
                  </a:cubicBezTo>
                  <a:cubicBezTo>
                    <a:pt x="244" y="63"/>
                    <a:pt x="244" y="63"/>
                    <a:pt x="244" y="63"/>
                  </a:cubicBezTo>
                  <a:cubicBezTo>
                    <a:pt x="244" y="62"/>
                    <a:pt x="244" y="62"/>
                    <a:pt x="244" y="62"/>
                  </a:cubicBezTo>
                  <a:cubicBezTo>
                    <a:pt x="243" y="63"/>
                    <a:pt x="243" y="63"/>
                    <a:pt x="243" y="63"/>
                  </a:cubicBezTo>
                  <a:cubicBezTo>
                    <a:pt x="242" y="64"/>
                    <a:pt x="242" y="64"/>
                    <a:pt x="242" y="64"/>
                  </a:cubicBezTo>
                  <a:cubicBezTo>
                    <a:pt x="242" y="65"/>
                    <a:pt x="242" y="65"/>
                    <a:pt x="242" y="65"/>
                  </a:cubicBezTo>
                  <a:cubicBezTo>
                    <a:pt x="242" y="65"/>
                    <a:pt x="242" y="65"/>
                    <a:pt x="242" y="65"/>
                  </a:cubicBezTo>
                  <a:cubicBezTo>
                    <a:pt x="241" y="67"/>
                    <a:pt x="241" y="67"/>
                    <a:pt x="241" y="67"/>
                  </a:cubicBezTo>
                  <a:cubicBezTo>
                    <a:pt x="241" y="68"/>
                    <a:pt x="241" y="68"/>
                    <a:pt x="241" y="68"/>
                  </a:cubicBezTo>
                  <a:cubicBezTo>
                    <a:pt x="240" y="70"/>
                    <a:pt x="240" y="70"/>
                    <a:pt x="240" y="70"/>
                  </a:cubicBezTo>
                  <a:cubicBezTo>
                    <a:pt x="238" y="70"/>
                    <a:pt x="238" y="70"/>
                    <a:pt x="238" y="70"/>
                  </a:cubicBezTo>
                  <a:cubicBezTo>
                    <a:pt x="237" y="70"/>
                    <a:pt x="237" y="70"/>
                    <a:pt x="237" y="70"/>
                  </a:cubicBezTo>
                  <a:cubicBezTo>
                    <a:pt x="236" y="68"/>
                    <a:pt x="236" y="68"/>
                    <a:pt x="236" y="68"/>
                  </a:cubicBezTo>
                  <a:cubicBezTo>
                    <a:pt x="236" y="67"/>
                    <a:pt x="236" y="67"/>
                    <a:pt x="236" y="67"/>
                  </a:cubicBezTo>
                  <a:cubicBezTo>
                    <a:pt x="237" y="67"/>
                    <a:pt x="237" y="67"/>
                    <a:pt x="237" y="67"/>
                  </a:cubicBezTo>
                  <a:cubicBezTo>
                    <a:pt x="237" y="66"/>
                    <a:pt x="237" y="66"/>
                    <a:pt x="237" y="66"/>
                  </a:cubicBezTo>
                  <a:cubicBezTo>
                    <a:pt x="237" y="65"/>
                    <a:pt x="237" y="65"/>
                    <a:pt x="237" y="65"/>
                  </a:cubicBezTo>
                  <a:cubicBezTo>
                    <a:pt x="236" y="65"/>
                    <a:pt x="236" y="65"/>
                    <a:pt x="236" y="65"/>
                  </a:cubicBezTo>
                  <a:cubicBezTo>
                    <a:pt x="236" y="65"/>
                    <a:pt x="236" y="65"/>
                    <a:pt x="236" y="65"/>
                  </a:cubicBezTo>
                  <a:cubicBezTo>
                    <a:pt x="235" y="63"/>
                    <a:pt x="235" y="63"/>
                    <a:pt x="235" y="63"/>
                  </a:cubicBezTo>
                  <a:cubicBezTo>
                    <a:pt x="234" y="63"/>
                    <a:pt x="234" y="63"/>
                    <a:pt x="234" y="63"/>
                  </a:cubicBezTo>
                  <a:cubicBezTo>
                    <a:pt x="232" y="62"/>
                    <a:pt x="232" y="62"/>
                    <a:pt x="232" y="62"/>
                  </a:cubicBezTo>
                  <a:cubicBezTo>
                    <a:pt x="232" y="62"/>
                    <a:pt x="232" y="62"/>
                    <a:pt x="232" y="62"/>
                  </a:cubicBezTo>
                  <a:cubicBezTo>
                    <a:pt x="233" y="61"/>
                    <a:pt x="233" y="61"/>
                    <a:pt x="233" y="61"/>
                  </a:cubicBezTo>
                  <a:cubicBezTo>
                    <a:pt x="234" y="61"/>
                    <a:pt x="234" y="61"/>
                    <a:pt x="234" y="61"/>
                  </a:cubicBezTo>
                  <a:cubicBezTo>
                    <a:pt x="235" y="61"/>
                    <a:pt x="235" y="61"/>
                    <a:pt x="235" y="61"/>
                  </a:cubicBezTo>
                  <a:cubicBezTo>
                    <a:pt x="236" y="61"/>
                    <a:pt x="236" y="61"/>
                    <a:pt x="236" y="61"/>
                  </a:cubicBezTo>
                  <a:cubicBezTo>
                    <a:pt x="237" y="62"/>
                    <a:pt x="237" y="62"/>
                    <a:pt x="237" y="62"/>
                  </a:cubicBezTo>
                  <a:cubicBezTo>
                    <a:pt x="238" y="61"/>
                    <a:pt x="238" y="61"/>
                    <a:pt x="238" y="61"/>
                  </a:cubicBezTo>
                  <a:cubicBezTo>
                    <a:pt x="239" y="60"/>
                    <a:pt x="239" y="60"/>
                    <a:pt x="239" y="60"/>
                  </a:cubicBezTo>
                  <a:cubicBezTo>
                    <a:pt x="240" y="59"/>
                    <a:pt x="240" y="59"/>
                    <a:pt x="240" y="59"/>
                  </a:cubicBezTo>
                  <a:cubicBezTo>
                    <a:pt x="242" y="60"/>
                    <a:pt x="242" y="60"/>
                    <a:pt x="242" y="60"/>
                  </a:cubicBezTo>
                  <a:cubicBezTo>
                    <a:pt x="242" y="61"/>
                    <a:pt x="242" y="61"/>
                    <a:pt x="242" y="61"/>
                  </a:cubicBezTo>
                  <a:cubicBezTo>
                    <a:pt x="243" y="60"/>
                    <a:pt x="243" y="60"/>
                    <a:pt x="243" y="60"/>
                  </a:cubicBezTo>
                  <a:cubicBezTo>
                    <a:pt x="243" y="59"/>
                    <a:pt x="243" y="59"/>
                    <a:pt x="243" y="59"/>
                  </a:cubicBezTo>
                  <a:cubicBezTo>
                    <a:pt x="244" y="59"/>
                    <a:pt x="244" y="59"/>
                    <a:pt x="244" y="59"/>
                  </a:cubicBezTo>
                  <a:cubicBezTo>
                    <a:pt x="244" y="58"/>
                    <a:pt x="244" y="58"/>
                    <a:pt x="244" y="58"/>
                  </a:cubicBezTo>
                  <a:cubicBezTo>
                    <a:pt x="244" y="57"/>
                    <a:pt x="244" y="57"/>
                    <a:pt x="244" y="57"/>
                  </a:cubicBezTo>
                  <a:cubicBezTo>
                    <a:pt x="241" y="57"/>
                    <a:pt x="241" y="57"/>
                    <a:pt x="241" y="57"/>
                  </a:cubicBezTo>
                  <a:cubicBezTo>
                    <a:pt x="241" y="57"/>
                    <a:pt x="241" y="57"/>
                    <a:pt x="241" y="57"/>
                  </a:cubicBezTo>
                  <a:cubicBezTo>
                    <a:pt x="240" y="58"/>
                    <a:pt x="240" y="58"/>
                    <a:pt x="240" y="58"/>
                  </a:cubicBezTo>
                  <a:cubicBezTo>
                    <a:pt x="240" y="57"/>
                    <a:pt x="240" y="57"/>
                    <a:pt x="240" y="57"/>
                  </a:cubicBezTo>
                  <a:cubicBezTo>
                    <a:pt x="238" y="58"/>
                    <a:pt x="238" y="58"/>
                    <a:pt x="238" y="58"/>
                  </a:cubicBezTo>
                  <a:cubicBezTo>
                    <a:pt x="237" y="58"/>
                    <a:pt x="237" y="58"/>
                    <a:pt x="237" y="58"/>
                  </a:cubicBezTo>
                  <a:cubicBezTo>
                    <a:pt x="236" y="58"/>
                    <a:pt x="236" y="58"/>
                    <a:pt x="236" y="58"/>
                  </a:cubicBezTo>
                  <a:cubicBezTo>
                    <a:pt x="236" y="58"/>
                    <a:pt x="236" y="58"/>
                    <a:pt x="236" y="58"/>
                  </a:cubicBezTo>
                  <a:cubicBezTo>
                    <a:pt x="234" y="58"/>
                    <a:pt x="234" y="58"/>
                    <a:pt x="234" y="58"/>
                  </a:cubicBezTo>
                  <a:cubicBezTo>
                    <a:pt x="233" y="58"/>
                    <a:pt x="233" y="58"/>
                    <a:pt x="233" y="58"/>
                  </a:cubicBezTo>
                  <a:cubicBezTo>
                    <a:pt x="232" y="57"/>
                    <a:pt x="232" y="57"/>
                    <a:pt x="232" y="57"/>
                  </a:cubicBezTo>
                  <a:cubicBezTo>
                    <a:pt x="232" y="55"/>
                    <a:pt x="232" y="55"/>
                    <a:pt x="232" y="55"/>
                  </a:cubicBezTo>
                  <a:cubicBezTo>
                    <a:pt x="232" y="55"/>
                    <a:pt x="232" y="55"/>
                    <a:pt x="232" y="55"/>
                  </a:cubicBezTo>
                  <a:cubicBezTo>
                    <a:pt x="231" y="54"/>
                    <a:pt x="231" y="54"/>
                    <a:pt x="231" y="54"/>
                  </a:cubicBezTo>
                  <a:cubicBezTo>
                    <a:pt x="229" y="53"/>
                    <a:pt x="229" y="53"/>
                    <a:pt x="229" y="53"/>
                  </a:cubicBezTo>
                  <a:cubicBezTo>
                    <a:pt x="229" y="52"/>
                    <a:pt x="229" y="52"/>
                    <a:pt x="229" y="52"/>
                  </a:cubicBezTo>
                  <a:cubicBezTo>
                    <a:pt x="228" y="52"/>
                    <a:pt x="228" y="52"/>
                    <a:pt x="228" y="52"/>
                  </a:cubicBezTo>
                  <a:cubicBezTo>
                    <a:pt x="227" y="53"/>
                    <a:pt x="227" y="53"/>
                    <a:pt x="227" y="53"/>
                  </a:cubicBezTo>
                  <a:cubicBezTo>
                    <a:pt x="226" y="53"/>
                    <a:pt x="226" y="53"/>
                    <a:pt x="226" y="53"/>
                  </a:cubicBezTo>
                  <a:cubicBezTo>
                    <a:pt x="226" y="52"/>
                    <a:pt x="226" y="52"/>
                    <a:pt x="226" y="52"/>
                  </a:cubicBezTo>
                  <a:cubicBezTo>
                    <a:pt x="228" y="51"/>
                    <a:pt x="228" y="51"/>
                    <a:pt x="228" y="51"/>
                  </a:cubicBezTo>
                  <a:cubicBezTo>
                    <a:pt x="228" y="50"/>
                    <a:pt x="228" y="50"/>
                    <a:pt x="228" y="50"/>
                  </a:cubicBezTo>
                  <a:cubicBezTo>
                    <a:pt x="227" y="49"/>
                    <a:pt x="227" y="49"/>
                    <a:pt x="227" y="49"/>
                  </a:cubicBezTo>
                  <a:cubicBezTo>
                    <a:pt x="228" y="48"/>
                    <a:pt x="228" y="48"/>
                    <a:pt x="228" y="48"/>
                  </a:cubicBezTo>
                  <a:cubicBezTo>
                    <a:pt x="230" y="48"/>
                    <a:pt x="230" y="48"/>
                    <a:pt x="230" y="48"/>
                  </a:cubicBezTo>
                  <a:cubicBezTo>
                    <a:pt x="231" y="48"/>
                    <a:pt x="231" y="48"/>
                    <a:pt x="231" y="48"/>
                  </a:cubicBezTo>
                  <a:cubicBezTo>
                    <a:pt x="232" y="47"/>
                    <a:pt x="232" y="47"/>
                    <a:pt x="232" y="47"/>
                  </a:cubicBezTo>
                  <a:cubicBezTo>
                    <a:pt x="234" y="46"/>
                    <a:pt x="234" y="46"/>
                    <a:pt x="234" y="46"/>
                  </a:cubicBezTo>
                  <a:cubicBezTo>
                    <a:pt x="234" y="46"/>
                    <a:pt x="234" y="46"/>
                    <a:pt x="234" y="46"/>
                  </a:cubicBezTo>
                  <a:cubicBezTo>
                    <a:pt x="236" y="45"/>
                    <a:pt x="236" y="45"/>
                    <a:pt x="236" y="45"/>
                  </a:cubicBezTo>
                  <a:cubicBezTo>
                    <a:pt x="239" y="46"/>
                    <a:pt x="239" y="46"/>
                    <a:pt x="239" y="46"/>
                  </a:cubicBezTo>
                  <a:cubicBezTo>
                    <a:pt x="241" y="48"/>
                    <a:pt x="241" y="48"/>
                    <a:pt x="241" y="48"/>
                  </a:cubicBezTo>
                  <a:cubicBezTo>
                    <a:pt x="243" y="48"/>
                    <a:pt x="243" y="48"/>
                    <a:pt x="243" y="48"/>
                  </a:cubicBezTo>
                  <a:cubicBezTo>
                    <a:pt x="245" y="48"/>
                    <a:pt x="245" y="48"/>
                    <a:pt x="245" y="48"/>
                  </a:cubicBezTo>
                  <a:cubicBezTo>
                    <a:pt x="246" y="48"/>
                    <a:pt x="246" y="48"/>
                    <a:pt x="246" y="48"/>
                  </a:cubicBezTo>
                  <a:cubicBezTo>
                    <a:pt x="245" y="49"/>
                    <a:pt x="245" y="49"/>
                    <a:pt x="245" y="49"/>
                  </a:cubicBezTo>
                  <a:cubicBezTo>
                    <a:pt x="245" y="51"/>
                    <a:pt x="245" y="51"/>
                    <a:pt x="245" y="51"/>
                  </a:cubicBezTo>
                  <a:cubicBezTo>
                    <a:pt x="247" y="51"/>
                    <a:pt x="247" y="51"/>
                    <a:pt x="247" y="51"/>
                  </a:cubicBezTo>
                  <a:cubicBezTo>
                    <a:pt x="247" y="53"/>
                    <a:pt x="247" y="53"/>
                    <a:pt x="247" y="53"/>
                  </a:cubicBezTo>
                  <a:cubicBezTo>
                    <a:pt x="246" y="54"/>
                    <a:pt x="246" y="54"/>
                    <a:pt x="246" y="54"/>
                  </a:cubicBezTo>
                  <a:cubicBezTo>
                    <a:pt x="245" y="55"/>
                    <a:pt x="245" y="55"/>
                    <a:pt x="245" y="55"/>
                  </a:cubicBezTo>
                  <a:cubicBezTo>
                    <a:pt x="246" y="57"/>
                    <a:pt x="246" y="57"/>
                    <a:pt x="246" y="57"/>
                  </a:cubicBezTo>
                  <a:cubicBezTo>
                    <a:pt x="246" y="59"/>
                    <a:pt x="246" y="59"/>
                    <a:pt x="246" y="59"/>
                  </a:cubicBezTo>
                  <a:cubicBezTo>
                    <a:pt x="247" y="61"/>
                    <a:pt x="247" y="61"/>
                    <a:pt x="247" y="61"/>
                  </a:cubicBezTo>
                  <a:cubicBezTo>
                    <a:pt x="248" y="62"/>
                    <a:pt x="248" y="62"/>
                    <a:pt x="248" y="62"/>
                  </a:cubicBezTo>
                  <a:cubicBezTo>
                    <a:pt x="248" y="62"/>
                    <a:pt x="248" y="62"/>
                    <a:pt x="248" y="62"/>
                  </a:cubicBezTo>
                  <a:cubicBezTo>
                    <a:pt x="248" y="60"/>
                    <a:pt x="248" y="60"/>
                    <a:pt x="248" y="60"/>
                  </a:cubicBezTo>
                  <a:cubicBezTo>
                    <a:pt x="249" y="60"/>
                    <a:pt x="249" y="60"/>
                    <a:pt x="249" y="60"/>
                  </a:cubicBezTo>
                  <a:cubicBezTo>
                    <a:pt x="249" y="60"/>
                    <a:pt x="249" y="60"/>
                    <a:pt x="249" y="60"/>
                  </a:cubicBezTo>
                  <a:cubicBezTo>
                    <a:pt x="249" y="61"/>
                    <a:pt x="249" y="61"/>
                    <a:pt x="249" y="61"/>
                  </a:cubicBezTo>
                  <a:cubicBezTo>
                    <a:pt x="250" y="63"/>
                    <a:pt x="250" y="63"/>
                    <a:pt x="250" y="63"/>
                  </a:cubicBezTo>
                  <a:cubicBezTo>
                    <a:pt x="250" y="62"/>
                    <a:pt x="250" y="62"/>
                    <a:pt x="250" y="62"/>
                  </a:cubicBezTo>
                  <a:cubicBezTo>
                    <a:pt x="250" y="63"/>
                    <a:pt x="250" y="63"/>
                    <a:pt x="250" y="63"/>
                  </a:cubicBezTo>
                  <a:cubicBezTo>
                    <a:pt x="252" y="65"/>
                    <a:pt x="252" y="65"/>
                    <a:pt x="252" y="65"/>
                  </a:cubicBezTo>
                  <a:cubicBezTo>
                    <a:pt x="253" y="65"/>
                    <a:pt x="253" y="65"/>
                    <a:pt x="253" y="65"/>
                  </a:cubicBezTo>
                  <a:cubicBezTo>
                    <a:pt x="254" y="65"/>
                    <a:pt x="254" y="65"/>
                    <a:pt x="254" y="65"/>
                  </a:cubicBezTo>
                  <a:cubicBezTo>
                    <a:pt x="255" y="65"/>
                    <a:pt x="255" y="65"/>
                    <a:pt x="255" y="65"/>
                  </a:cubicBezTo>
                  <a:cubicBezTo>
                    <a:pt x="255" y="64"/>
                    <a:pt x="255" y="64"/>
                    <a:pt x="255" y="64"/>
                  </a:cubicBezTo>
                  <a:cubicBezTo>
                    <a:pt x="256" y="63"/>
                    <a:pt x="256" y="63"/>
                    <a:pt x="256" y="63"/>
                  </a:cubicBezTo>
                  <a:cubicBezTo>
                    <a:pt x="257" y="63"/>
                    <a:pt x="257" y="63"/>
                    <a:pt x="257" y="63"/>
                  </a:cubicBezTo>
                  <a:cubicBezTo>
                    <a:pt x="257" y="61"/>
                    <a:pt x="257" y="61"/>
                    <a:pt x="257" y="61"/>
                  </a:cubicBezTo>
                  <a:cubicBezTo>
                    <a:pt x="257" y="60"/>
                    <a:pt x="257" y="60"/>
                    <a:pt x="257" y="60"/>
                  </a:cubicBezTo>
                  <a:cubicBezTo>
                    <a:pt x="259" y="60"/>
                    <a:pt x="259" y="60"/>
                    <a:pt x="259" y="60"/>
                  </a:cubicBezTo>
                  <a:cubicBezTo>
                    <a:pt x="260" y="59"/>
                    <a:pt x="260" y="59"/>
                    <a:pt x="260" y="59"/>
                  </a:cubicBezTo>
                  <a:cubicBezTo>
                    <a:pt x="260" y="58"/>
                    <a:pt x="260" y="58"/>
                    <a:pt x="260" y="58"/>
                  </a:cubicBezTo>
                  <a:cubicBezTo>
                    <a:pt x="260" y="57"/>
                    <a:pt x="260" y="57"/>
                    <a:pt x="260" y="57"/>
                  </a:cubicBezTo>
                  <a:cubicBezTo>
                    <a:pt x="261" y="58"/>
                    <a:pt x="261" y="58"/>
                    <a:pt x="261" y="58"/>
                  </a:cubicBezTo>
                  <a:cubicBezTo>
                    <a:pt x="262" y="58"/>
                    <a:pt x="262" y="58"/>
                    <a:pt x="262" y="58"/>
                  </a:cubicBezTo>
                  <a:cubicBezTo>
                    <a:pt x="263" y="57"/>
                    <a:pt x="263" y="57"/>
                    <a:pt x="263" y="57"/>
                  </a:cubicBezTo>
                  <a:cubicBezTo>
                    <a:pt x="265" y="57"/>
                    <a:pt x="265" y="57"/>
                    <a:pt x="265" y="57"/>
                  </a:cubicBezTo>
                  <a:cubicBezTo>
                    <a:pt x="265" y="56"/>
                    <a:pt x="265" y="56"/>
                    <a:pt x="265" y="56"/>
                  </a:cubicBezTo>
                  <a:cubicBezTo>
                    <a:pt x="264" y="55"/>
                    <a:pt x="264" y="55"/>
                    <a:pt x="264" y="55"/>
                  </a:cubicBezTo>
                  <a:cubicBezTo>
                    <a:pt x="265" y="54"/>
                    <a:pt x="265" y="54"/>
                    <a:pt x="265" y="54"/>
                  </a:cubicBezTo>
                  <a:cubicBezTo>
                    <a:pt x="268" y="52"/>
                    <a:pt x="268" y="52"/>
                    <a:pt x="268" y="52"/>
                  </a:cubicBezTo>
                  <a:cubicBezTo>
                    <a:pt x="269" y="53"/>
                    <a:pt x="269" y="53"/>
                    <a:pt x="269" y="53"/>
                  </a:cubicBezTo>
                  <a:cubicBezTo>
                    <a:pt x="270" y="53"/>
                    <a:pt x="270" y="53"/>
                    <a:pt x="270" y="53"/>
                  </a:cubicBezTo>
                  <a:cubicBezTo>
                    <a:pt x="272" y="54"/>
                    <a:pt x="272" y="54"/>
                    <a:pt x="272" y="54"/>
                  </a:cubicBezTo>
                  <a:cubicBezTo>
                    <a:pt x="274" y="55"/>
                    <a:pt x="274" y="55"/>
                    <a:pt x="274" y="55"/>
                  </a:cubicBezTo>
                  <a:cubicBezTo>
                    <a:pt x="275" y="56"/>
                    <a:pt x="275" y="56"/>
                    <a:pt x="275" y="56"/>
                  </a:cubicBezTo>
                  <a:cubicBezTo>
                    <a:pt x="277" y="56"/>
                    <a:pt x="277" y="56"/>
                    <a:pt x="277" y="56"/>
                  </a:cubicBezTo>
                  <a:cubicBezTo>
                    <a:pt x="278" y="56"/>
                    <a:pt x="278" y="56"/>
                    <a:pt x="278" y="56"/>
                  </a:cubicBezTo>
                  <a:cubicBezTo>
                    <a:pt x="282" y="58"/>
                    <a:pt x="282" y="58"/>
                    <a:pt x="282" y="58"/>
                  </a:cubicBezTo>
                  <a:cubicBezTo>
                    <a:pt x="283" y="58"/>
                    <a:pt x="283" y="58"/>
                    <a:pt x="283" y="58"/>
                  </a:cubicBezTo>
                  <a:cubicBezTo>
                    <a:pt x="284" y="58"/>
                    <a:pt x="284" y="58"/>
                    <a:pt x="284" y="58"/>
                  </a:cubicBezTo>
                  <a:cubicBezTo>
                    <a:pt x="285" y="58"/>
                    <a:pt x="285" y="58"/>
                    <a:pt x="285" y="58"/>
                  </a:cubicBezTo>
                  <a:cubicBezTo>
                    <a:pt x="286" y="58"/>
                    <a:pt x="286" y="58"/>
                    <a:pt x="286" y="58"/>
                  </a:cubicBezTo>
                  <a:cubicBezTo>
                    <a:pt x="287" y="59"/>
                    <a:pt x="287" y="59"/>
                    <a:pt x="287" y="59"/>
                  </a:cubicBezTo>
                  <a:cubicBezTo>
                    <a:pt x="287" y="60"/>
                    <a:pt x="287" y="60"/>
                    <a:pt x="287" y="60"/>
                  </a:cubicBezTo>
                  <a:cubicBezTo>
                    <a:pt x="287" y="60"/>
                    <a:pt x="287" y="60"/>
                    <a:pt x="287" y="60"/>
                  </a:cubicBezTo>
                  <a:cubicBezTo>
                    <a:pt x="288" y="61"/>
                    <a:pt x="288" y="61"/>
                    <a:pt x="288" y="61"/>
                  </a:cubicBezTo>
                  <a:cubicBezTo>
                    <a:pt x="289" y="60"/>
                    <a:pt x="289" y="60"/>
                    <a:pt x="289" y="60"/>
                  </a:cubicBezTo>
                  <a:cubicBezTo>
                    <a:pt x="289" y="60"/>
                    <a:pt x="289" y="60"/>
                    <a:pt x="289" y="60"/>
                  </a:cubicBezTo>
                  <a:close/>
                  <a:moveTo>
                    <a:pt x="214" y="43"/>
                  </a:moveTo>
                  <a:cubicBezTo>
                    <a:pt x="217" y="44"/>
                    <a:pt x="217" y="44"/>
                    <a:pt x="217" y="44"/>
                  </a:cubicBezTo>
                  <a:cubicBezTo>
                    <a:pt x="217" y="45"/>
                    <a:pt x="217" y="45"/>
                    <a:pt x="217" y="45"/>
                  </a:cubicBezTo>
                  <a:cubicBezTo>
                    <a:pt x="215" y="44"/>
                    <a:pt x="215" y="44"/>
                    <a:pt x="215" y="44"/>
                  </a:cubicBezTo>
                  <a:cubicBezTo>
                    <a:pt x="214" y="43"/>
                    <a:pt x="214" y="43"/>
                    <a:pt x="214" y="43"/>
                  </a:cubicBezTo>
                  <a:close/>
                  <a:moveTo>
                    <a:pt x="227" y="45"/>
                  </a:moveTo>
                  <a:cubicBezTo>
                    <a:pt x="228" y="46"/>
                    <a:pt x="228" y="46"/>
                    <a:pt x="228" y="46"/>
                  </a:cubicBezTo>
                  <a:cubicBezTo>
                    <a:pt x="229" y="45"/>
                    <a:pt x="229" y="45"/>
                    <a:pt x="229" y="45"/>
                  </a:cubicBezTo>
                  <a:cubicBezTo>
                    <a:pt x="228" y="44"/>
                    <a:pt x="228" y="44"/>
                    <a:pt x="228" y="44"/>
                  </a:cubicBezTo>
                  <a:cubicBezTo>
                    <a:pt x="227" y="43"/>
                    <a:pt x="227" y="43"/>
                    <a:pt x="227" y="43"/>
                  </a:cubicBezTo>
                  <a:cubicBezTo>
                    <a:pt x="225" y="43"/>
                    <a:pt x="225" y="43"/>
                    <a:pt x="225" y="43"/>
                  </a:cubicBezTo>
                  <a:cubicBezTo>
                    <a:pt x="224" y="44"/>
                    <a:pt x="224" y="44"/>
                    <a:pt x="224" y="44"/>
                  </a:cubicBezTo>
                  <a:cubicBezTo>
                    <a:pt x="223" y="44"/>
                    <a:pt x="223" y="44"/>
                    <a:pt x="223" y="44"/>
                  </a:cubicBezTo>
                  <a:cubicBezTo>
                    <a:pt x="222" y="44"/>
                    <a:pt x="222" y="44"/>
                    <a:pt x="222" y="44"/>
                  </a:cubicBezTo>
                  <a:cubicBezTo>
                    <a:pt x="223" y="45"/>
                    <a:pt x="223" y="45"/>
                    <a:pt x="223" y="45"/>
                  </a:cubicBezTo>
                  <a:cubicBezTo>
                    <a:pt x="222" y="45"/>
                    <a:pt x="222" y="45"/>
                    <a:pt x="222" y="45"/>
                  </a:cubicBezTo>
                  <a:cubicBezTo>
                    <a:pt x="224" y="45"/>
                    <a:pt x="224" y="45"/>
                    <a:pt x="224" y="45"/>
                  </a:cubicBezTo>
                  <a:cubicBezTo>
                    <a:pt x="225" y="46"/>
                    <a:pt x="225" y="46"/>
                    <a:pt x="225" y="46"/>
                  </a:cubicBezTo>
                  <a:cubicBezTo>
                    <a:pt x="226" y="46"/>
                    <a:pt x="226" y="46"/>
                    <a:pt x="226" y="46"/>
                  </a:cubicBezTo>
                  <a:cubicBezTo>
                    <a:pt x="226" y="45"/>
                    <a:pt x="226" y="45"/>
                    <a:pt x="226" y="45"/>
                  </a:cubicBezTo>
                  <a:cubicBezTo>
                    <a:pt x="225" y="45"/>
                    <a:pt x="225" y="45"/>
                    <a:pt x="225" y="45"/>
                  </a:cubicBezTo>
                  <a:cubicBezTo>
                    <a:pt x="225" y="45"/>
                    <a:pt x="225" y="45"/>
                    <a:pt x="225" y="45"/>
                  </a:cubicBezTo>
                  <a:cubicBezTo>
                    <a:pt x="225" y="44"/>
                    <a:pt x="225" y="44"/>
                    <a:pt x="225" y="44"/>
                  </a:cubicBezTo>
                  <a:cubicBezTo>
                    <a:pt x="227" y="45"/>
                    <a:pt x="227" y="45"/>
                    <a:pt x="227" y="45"/>
                  </a:cubicBezTo>
                  <a:close/>
                  <a:moveTo>
                    <a:pt x="225" y="49"/>
                  </a:moveTo>
                  <a:cubicBezTo>
                    <a:pt x="224" y="49"/>
                    <a:pt x="224" y="49"/>
                    <a:pt x="224" y="49"/>
                  </a:cubicBezTo>
                  <a:cubicBezTo>
                    <a:pt x="222" y="49"/>
                    <a:pt x="222" y="49"/>
                    <a:pt x="222" y="49"/>
                  </a:cubicBezTo>
                  <a:cubicBezTo>
                    <a:pt x="223" y="49"/>
                    <a:pt x="223" y="49"/>
                    <a:pt x="223" y="49"/>
                  </a:cubicBezTo>
                  <a:cubicBezTo>
                    <a:pt x="225" y="49"/>
                    <a:pt x="225" y="49"/>
                    <a:pt x="225" y="49"/>
                  </a:cubicBezTo>
                  <a:close/>
                  <a:moveTo>
                    <a:pt x="226" y="48"/>
                  </a:moveTo>
                  <a:cubicBezTo>
                    <a:pt x="225" y="49"/>
                    <a:pt x="225" y="49"/>
                    <a:pt x="225" y="49"/>
                  </a:cubicBezTo>
                  <a:cubicBezTo>
                    <a:pt x="225" y="48"/>
                    <a:pt x="225" y="48"/>
                    <a:pt x="225" y="48"/>
                  </a:cubicBezTo>
                  <a:cubicBezTo>
                    <a:pt x="226" y="48"/>
                    <a:pt x="226" y="48"/>
                    <a:pt x="226" y="48"/>
                  </a:cubicBezTo>
                  <a:close/>
                  <a:moveTo>
                    <a:pt x="226" y="49"/>
                  </a:moveTo>
                  <a:cubicBezTo>
                    <a:pt x="224" y="50"/>
                    <a:pt x="224" y="50"/>
                    <a:pt x="224" y="50"/>
                  </a:cubicBezTo>
                  <a:cubicBezTo>
                    <a:pt x="224" y="52"/>
                    <a:pt x="224" y="52"/>
                    <a:pt x="224" y="52"/>
                  </a:cubicBezTo>
                  <a:cubicBezTo>
                    <a:pt x="226" y="52"/>
                    <a:pt x="226" y="52"/>
                    <a:pt x="226" y="52"/>
                  </a:cubicBezTo>
                  <a:cubicBezTo>
                    <a:pt x="226" y="52"/>
                    <a:pt x="226" y="52"/>
                    <a:pt x="226" y="52"/>
                  </a:cubicBezTo>
                  <a:cubicBezTo>
                    <a:pt x="226" y="49"/>
                    <a:pt x="226" y="49"/>
                    <a:pt x="226" y="49"/>
                  </a:cubicBezTo>
                  <a:cubicBezTo>
                    <a:pt x="226" y="49"/>
                    <a:pt x="226" y="49"/>
                    <a:pt x="226" y="49"/>
                  </a:cubicBezTo>
                  <a:close/>
                  <a:moveTo>
                    <a:pt x="190" y="18"/>
                  </a:moveTo>
                  <a:cubicBezTo>
                    <a:pt x="192" y="20"/>
                    <a:pt x="192" y="20"/>
                    <a:pt x="192" y="20"/>
                  </a:cubicBezTo>
                  <a:cubicBezTo>
                    <a:pt x="192" y="21"/>
                    <a:pt x="192" y="21"/>
                    <a:pt x="192" y="21"/>
                  </a:cubicBezTo>
                  <a:cubicBezTo>
                    <a:pt x="192" y="22"/>
                    <a:pt x="192" y="22"/>
                    <a:pt x="192" y="22"/>
                  </a:cubicBezTo>
                  <a:cubicBezTo>
                    <a:pt x="190" y="21"/>
                    <a:pt x="190" y="21"/>
                    <a:pt x="190" y="21"/>
                  </a:cubicBezTo>
                  <a:cubicBezTo>
                    <a:pt x="190" y="19"/>
                    <a:pt x="190" y="19"/>
                    <a:pt x="190" y="19"/>
                  </a:cubicBezTo>
                  <a:cubicBezTo>
                    <a:pt x="190" y="18"/>
                    <a:pt x="190" y="18"/>
                    <a:pt x="190" y="18"/>
                  </a:cubicBezTo>
                  <a:close/>
                  <a:moveTo>
                    <a:pt x="198" y="14"/>
                  </a:moveTo>
                  <a:cubicBezTo>
                    <a:pt x="199" y="15"/>
                    <a:pt x="199" y="15"/>
                    <a:pt x="199" y="15"/>
                  </a:cubicBezTo>
                  <a:cubicBezTo>
                    <a:pt x="199" y="17"/>
                    <a:pt x="199" y="17"/>
                    <a:pt x="199" y="17"/>
                  </a:cubicBezTo>
                  <a:cubicBezTo>
                    <a:pt x="199" y="16"/>
                    <a:pt x="199" y="16"/>
                    <a:pt x="199" y="16"/>
                  </a:cubicBezTo>
                  <a:cubicBezTo>
                    <a:pt x="200" y="15"/>
                    <a:pt x="200" y="15"/>
                    <a:pt x="200" y="15"/>
                  </a:cubicBezTo>
                  <a:cubicBezTo>
                    <a:pt x="200" y="14"/>
                    <a:pt x="200" y="14"/>
                    <a:pt x="200" y="14"/>
                  </a:cubicBezTo>
                  <a:cubicBezTo>
                    <a:pt x="199" y="13"/>
                    <a:pt x="199" y="13"/>
                    <a:pt x="199" y="13"/>
                  </a:cubicBezTo>
                  <a:cubicBezTo>
                    <a:pt x="198" y="14"/>
                    <a:pt x="198" y="14"/>
                    <a:pt x="198" y="14"/>
                  </a:cubicBezTo>
                  <a:close/>
                  <a:moveTo>
                    <a:pt x="198" y="17"/>
                  </a:moveTo>
                  <a:cubicBezTo>
                    <a:pt x="199" y="17"/>
                    <a:pt x="199" y="17"/>
                    <a:pt x="199" y="17"/>
                  </a:cubicBezTo>
                  <a:cubicBezTo>
                    <a:pt x="199" y="18"/>
                    <a:pt x="199" y="18"/>
                    <a:pt x="199" y="18"/>
                  </a:cubicBezTo>
                  <a:cubicBezTo>
                    <a:pt x="199" y="18"/>
                    <a:pt x="199" y="18"/>
                    <a:pt x="199" y="18"/>
                  </a:cubicBezTo>
                  <a:cubicBezTo>
                    <a:pt x="199" y="18"/>
                    <a:pt x="198" y="17"/>
                    <a:pt x="198" y="17"/>
                  </a:cubicBezTo>
                  <a:close/>
                  <a:moveTo>
                    <a:pt x="208" y="29"/>
                  </a:moveTo>
                  <a:cubicBezTo>
                    <a:pt x="209" y="31"/>
                    <a:pt x="209" y="31"/>
                    <a:pt x="209" y="31"/>
                  </a:cubicBezTo>
                  <a:cubicBezTo>
                    <a:pt x="209" y="30"/>
                    <a:pt x="209" y="30"/>
                    <a:pt x="209" y="30"/>
                  </a:cubicBezTo>
                  <a:cubicBezTo>
                    <a:pt x="210" y="30"/>
                    <a:pt x="210" y="30"/>
                    <a:pt x="210" y="30"/>
                  </a:cubicBezTo>
                  <a:cubicBezTo>
                    <a:pt x="211" y="29"/>
                    <a:pt x="211" y="29"/>
                    <a:pt x="211" y="29"/>
                  </a:cubicBezTo>
                  <a:cubicBezTo>
                    <a:pt x="211" y="28"/>
                    <a:pt x="211" y="28"/>
                    <a:pt x="211" y="28"/>
                  </a:cubicBezTo>
                  <a:cubicBezTo>
                    <a:pt x="210" y="28"/>
                    <a:pt x="210" y="28"/>
                    <a:pt x="210" y="28"/>
                  </a:cubicBezTo>
                  <a:cubicBezTo>
                    <a:pt x="209" y="28"/>
                    <a:pt x="209" y="28"/>
                    <a:pt x="209" y="28"/>
                  </a:cubicBezTo>
                  <a:cubicBezTo>
                    <a:pt x="208" y="29"/>
                    <a:pt x="208" y="29"/>
                    <a:pt x="208" y="29"/>
                  </a:cubicBezTo>
                  <a:close/>
                  <a:moveTo>
                    <a:pt x="207" y="45"/>
                  </a:moveTo>
                  <a:cubicBezTo>
                    <a:pt x="208" y="47"/>
                    <a:pt x="208" y="47"/>
                    <a:pt x="208" y="47"/>
                  </a:cubicBezTo>
                  <a:cubicBezTo>
                    <a:pt x="209" y="49"/>
                    <a:pt x="209" y="49"/>
                    <a:pt x="209" y="49"/>
                  </a:cubicBezTo>
                  <a:cubicBezTo>
                    <a:pt x="210" y="49"/>
                    <a:pt x="210" y="49"/>
                    <a:pt x="210" y="49"/>
                  </a:cubicBezTo>
                  <a:cubicBezTo>
                    <a:pt x="209" y="49"/>
                    <a:pt x="209" y="49"/>
                    <a:pt x="209" y="49"/>
                  </a:cubicBezTo>
                  <a:cubicBezTo>
                    <a:pt x="209" y="50"/>
                    <a:pt x="209" y="50"/>
                    <a:pt x="209" y="50"/>
                  </a:cubicBezTo>
                  <a:cubicBezTo>
                    <a:pt x="209" y="49"/>
                    <a:pt x="209" y="49"/>
                    <a:pt x="209" y="49"/>
                  </a:cubicBezTo>
                  <a:cubicBezTo>
                    <a:pt x="208" y="49"/>
                    <a:pt x="208" y="49"/>
                    <a:pt x="208" y="49"/>
                  </a:cubicBezTo>
                  <a:cubicBezTo>
                    <a:pt x="207" y="47"/>
                    <a:pt x="207" y="47"/>
                    <a:pt x="207" y="47"/>
                  </a:cubicBezTo>
                  <a:cubicBezTo>
                    <a:pt x="205" y="46"/>
                    <a:pt x="205" y="46"/>
                    <a:pt x="205" y="46"/>
                  </a:cubicBezTo>
                  <a:cubicBezTo>
                    <a:pt x="204" y="44"/>
                    <a:pt x="204" y="44"/>
                    <a:pt x="204" y="44"/>
                  </a:cubicBezTo>
                  <a:cubicBezTo>
                    <a:pt x="205" y="43"/>
                    <a:pt x="205" y="43"/>
                    <a:pt x="205" y="43"/>
                  </a:cubicBezTo>
                  <a:cubicBezTo>
                    <a:pt x="205" y="42"/>
                    <a:pt x="205" y="42"/>
                    <a:pt x="205" y="42"/>
                  </a:cubicBezTo>
                  <a:cubicBezTo>
                    <a:pt x="205" y="42"/>
                    <a:pt x="205" y="42"/>
                    <a:pt x="205" y="42"/>
                  </a:cubicBezTo>
                  <a:cubicBezTo>
                    <a:pt x="204" y="41"/>
                    <a:pt x="204" y="41"/>
                    <a:pt x="204" y="41"/>
                  </a:cubicBezTo>
                  <a:cubicBezTo>
                    <a:pt x="204" y="39"/>
                    <a:pt x="204" y="39"/>
                    <a:pt x="204" y="39"/>
                  </a:cubicBezTo>
                  <a:cubicBezTo>
                    <a:pt x="204" y="39"/>
                    <a:pt x="204" y="39"/>
                    <a:pt x="204" y="39"/>
                  </a:cubicBezTo>
                  <a:cubicBezTo>
                    <a:pt x="204" y="37"/>
                    <a:pt x="204" y="37"/>
                    <a:pt x="204" y="37"/>
                  </a:cubicBezTo>
                  <a:cubicBezTo>
                    <a:pt x="203" y="36"/>
                    <a:pt x="203" y="36"/>
                    <a:pt x="203" y="36"/>
                  </a:cubicBezTo>
                  <a:cubicBezTo>
                    <a:pt x="203" y="35"/>
                    <a:pt x="203" y="35"/>
                    <a:pt x="203" y="35"/>
                  </a:cubicBezTo>
                  <a:cubicBezTo>
                    <a:pt x="204" y="34"/>
                    <a:pt x="204" y="34"/>
                    <a:pt x="204" y="34"/>
                  </a:cubicBezTo>
                  <a:cubicBezTo>
                    <a:pt x="204" y="33"/>
                    <a:pt x="204" y="33"/>
                    <a:pt x="204" y="33"/>
                  </a:cubicBezTo>
                  <a:cubicBezTo>
                    <a:pt x="205" y="31"/>
                    <a:pt x="205" y="31"/>
                    <a:pt x="205" y="31"/>
                  </a:cubicBezTo>
                  <a:cubicBezTo>
                    <a:pt x="206" y="29"/>
                    <a:pt x="206" y="29"/>
                    <a:pt x="206" y="29"/>
                  </a:cubicBezTo>
                  <a:cubicBezTo>
                    <a:pt x="207" y="29"/>
                    <a:pt x="207" y="29"/>
                    <a:pt x="207" y="29"/>
                  </a:cubicBezTo>
                  <a:cubicBezTo>
                    <a:pt x="207" y="30"/>
                    <a:pt x="207" y="30"/>
                    <a:pt x="207" y="30"/>
                  </a:cubicBezTo>
                  <a:cubicBezTo>
                    <a:pt x="206" y="31"/>
                    <a:pt x="206" y="31"/>
                    <a:pt x="206" y="31"/>
                  </a:cubicBezTo>
                  <a:cubicBezTo>
                    <a:pt x="206" y="32"/>
                    <a:pt x="206" y="32"/>
                    <a:pt x="206" y="32"/>
                  </a:cubicBezTo>
                  <a:cubicBezTo>
                    <a:pt x="207" y="32"/>
                    <a:pt x="207" y="32"/>
                    <a:pt x="207" y="32"/>
                  </a:cubicBezTo>
                  <a:cubicBezTo>
                    <a:pt x="207" y="34"/>
                    <a:pt x="207" y="34"/>
                    <a:pt x="207" y="34"/>
                  </a:cubicBezTo>
                  <a:cubicBezTo>
                    <a:pt x="207" y="36"/>
                    <a:pt x="207" y="36"/>
                    <a:pt x="207" y="36"/>
                  </a:cubicBezTo>
                  <a:cubicBezTo>
                    <a:pt x="206" y="36"/>
                    <a:pt x="206" y="36"/>
                    <a:pt x="206" y="36"/>
                  </a:cubicBezTo>
                  <a:cubicBezTo>
                    <a:pt x="205" y="36"/>
                    <a:pt x="205" y="36"/>
                    <a:pt x="205" y="36"/>
                  </a:cubicBezTo>
                  <a:cubicBezTo>
                    <a:pt x="205" y="38"/>
                    <a:pt x="205" y="38"/>
                    <a:pt x="205" y="38"/>
                  </a:cubicBezTo>
                  <a:cubicBezTo>
                    <a:pt x="206" y="37"/>
                    <a:pt x="206" y="37"/>
                    <a:pt x="206" y="37"/>
                  </a:cubicBezTo>
                  <a:cubicBezTo>
                    <a:pt x="207" y="36"/>
                    <a:pt x="207" y="36"/>
                    <a:pt x="207" y="36"/>
                  </a:cubicBezTo>
                  <a:cubicBezTo>
                    <a:pt x="208" y="36"/>
                    <a:pt x="208" y="36"/>
                    <a:pt x="208" y="36"/>
                  </a:cubicBezTo>
                  <a:cubicBezTo>
                    <a:pt x="208" y="35"/>
                    <a:pt x="208" y="35"/>
                    <a:pt x="208" y="35"/>
                  </a:cubicBezTo>
                  <a:cubicBezTo>
                    <a:pt x="208" y="35"/>
                    <a:pt x="208" y="35"/>
                    <a:pt x="208" y="35"/>
                  </a:cubicBezTo>
                  <a:cubicBezTo>
                    <a:pt x="208" y="34"/>
                    <a:pt x="208" y="34"/>
                    <a:pt x="208" y="34"/>
                  </a:cubicBezTo>
                  <a:cubicBezTo>
                    <a:pt x="210" y="33"/>
                    <a:pt x="210" y="33"/>
                    <a:pt x="210" y="33"/>
                  </a:cubicBezTo>
                  <a:cubicBezTo>
                    <a:pt x="212" y="33"/>
                    <a:pt x="212" y="33"/>
                    <a:pt x="212" y="33"/>
                  </a:cubicBezTo>
                  <a:cubicBezTo>
                    <a:pt x="212" y="33"/>
                    <a:pt x="212" y="33"/>
                    <a:pt x="212" y="33"/>
                  </a:cubicBezTo>
                  <a:cubicBezTo>
                    <a:pt x="212" y="34"/>
                    <a:pt x="212" y="34"/>
                    <a:pt x="212" y="34"/>
                  </a:cubicBezTo>
                  <a:cubicBezTo>
                    <a:pt x="211" y="37"/>
                    <a:pt x="211" y="37"/>
                    <a:pt x="211" y="37"/>
                  </a:cubicBezTo>
                  <a:cubicBezTo>
                    <a:pt x="209" y="37"/>
                    <a:pt x="209" y="37"/>
                    <a:pt x="209" y="37"/>
                  </a:cubicBezTo>
                  <a:cubicBezTo>
                    <a:pt x="208" y="38"/>
                    <a:pt x="208" y="38"/>
                    <a:pt x="208" y="38"/>
                  </a:cubicBezTo>
                  <a:cubicBezTo>
                    <a:pt x="209" y="39"/>
                    <a:pt x="209" y="39"/>
                    <a:pt x="209" y="39"/>
                  </a:cubicBezTo>
                  <a:cubicBezTo>
                    <a:pt x="210" y="39"/>
                    <a:pt x="210" y="39"/>
                    <a:pt x="210" y="39"/>
                  </a:cubicBezTo>
                  <a:cubicBezTo>
                    <a:pt x="211" y="40"/>
                    <a:pt x="211" y="40"/>
                    <a:pt x="211" y="40"/>
                  </a:cubicBezTo>
                  <a:cubicBezTo>
                    <a:pt x="211" y="41"/>
                    <a:pt x="211" y="41"/>
                    <a:pt x="211" y="41"/>
                  </a:cubicBezTo>
                  <a:cubicBezTo>
                    <a:pt x="212" y="42"/>
                    <a:pt x="212" y="42"/>
                    <a:pt x="212" y="42"/>
                  </a:cubicBezTo>
                  <a:cubicBezTo>
                    <a:pt x="211" y="42"/>
                    <a:pt x="211" y="42"/>
                    <a:pt x="211" y="42"/>
                  </a:cubicBezTo>
                  <a:cubicBezTo>
                    <a:pt x="210" y="41"/>
                    <a:pt x="210" y="41"/>
                    <a:pt x="210" y="41"/>
                  </a:cubicBezTo>
                  <a:cubicBezTo>
                    <a:pt x="208" y="41"/>
                    <a:pt x="208" y="41"/>
                    <a:pt x="208" y="41"/>
                  </a:cubicBezTo>
                  <a:cubicBezTo>
                    <a:pt x="207" y="41"/>
                    <a:pt x="207" y="41"/>
                    <a:pt x="207" y="41"/>
                  </a:cubicBezTo>
                  <a:cubicBezTo>
                    <a:pt x="206" y="41"/>
                    <a:pt x="206" y="41"/>
                    <a:pt x="206" y="41"/>
                  </a:cubicBezTo>
                  <a:cubicBezTo>
                    <a:pt x="206" y="43"/>
                    <a:pt x="206" y="43"/>
                    <a:pt x="206" y="43"/>
                  </a:cubicBezTo>
                  <a:cubicBezTo>
                    <a:pt x="207" y="45"/>
                    <a:pt x="207" y="45"/>
                    <a:pt x="207" y="45"/>
                  </a:cubicBezTo>
                  <a:close/>
                  <a:moveTo>
                    <a:pt x="202" y="48"/>
                  </a:moveTo>
                  <a:cubicBezTo>
                    <a:pt x="202" y="49"/>
                    <a:pt x="202" y="49"/>
                    <a:pt x="202" y="49"/>
                  </a:cubicBezTo>
                  <a:cubicBezTo>
                    <a:pt x="201" y="49"/>
                    <a:pt x="201" y="49"/>
                    <a:pt x="201" y="49"/>
                  </a:cubicBezTo>
                  <a:cubicBezTo>
                    <a:pt x="202" y="48"/>
                    <a:pt x="202" y="48"/>
                    <a:pt x="202" y="48"/>
                  </a:cubicBezTo>
                  <a:cubicBezTo>
                    <a:pt x="202" y="48"/>
                    <a:pt x="202" y="48"/>
                    <a:pt x="202" y="48"/>
                  </a:cubicBezTo>
                  <a:close/>
                  <a:moveTo>
                    <a:pt x="202" y="46"/>
                  </a:moveTo>
                  <a:cubicBezTo>
                    <a:pt x="201" y="46"/>
                    <a:pt x="201" y="46"/>
                    <a:pt x="201" y="46"/>
                  </a:cubicBezTo>
                  <a:cubicBezTo>
                    <a:pt x="201" y="47"/>
                    <a:pt x="201" y="47"/>
                    <a:pt x="201" y="47"/>
                  </a:cubicBezTo>
                  <a:cubicBezTo>
                    <a:pt x="202" y="47"/>
                    <a:pt x="202" y="47"/>
                    <a:pt x="202" y="47"/>
                  </a:cubicBezTo>
                  <a:cubicBezTo>
                    <a:pt x="202" y="46"/>
                    <a:pt x="202" y="46"/>
                    <a:pt x="202" y="46"/>
                  </a:cubicBezTo>
                  <a:cubicBezTo>
                    <a:pt x="202" y="46"/>
                    <a:pt x="202" y="46"/>
                    <a:pt x="202" y="46"/>
                  </a:cubicBezTo>
                  <a:close/>
                  <a:moveTo>
                    <a:pt x="203" y="46"/>
                  </a:moveTo>
                  <a:cubicBezTo>
                    <a:pt x="203" y="47"/>
                    <a:pt x="203" y="47"/>
                    <a:pt x="203" y="47"/>
                  </a:cubicBezTo>
                  <a:cubicBezTo>
                    <a:pt x="203" y="48"/>
                    <a:pt x="203" y="48"/>
                    <a:pt x="203" y="48"/>
                  </a:cubicBezTo>
                  <a:cubicBezTo>
                    <a:pt x="203" y="49"/>
                    <a:pt x="203" y="49"/>
                    <a:pt x="203" y="49"/>
                  </a:cubicBezTo>
                  <a:cubicBezTo>
                    <a:pt x="204" y="49"/>
                    <a:pt x="204" y="49"/>
                    <a:pt x="204" y="49"/>
                  </a:cubicBezTo>
                  <a:cubicBezTo>
                    <a:pt x="205" y="49"/>
                    <a:pt x="205" y="49"/>
                    <a:pt x="205" y="49"/>
                  </a:cubicBezTo>
                  <a:cubicBezTo>
                    <a:pt x="206" y="49"/>
                    <a:pt x="206" y="49"/>
                    <a:pt x="206" y="49"/>
                  </a:cubicBezTo>
                  <a:cubicBezTo>
                    <a:pt x="205" y="48"/>
                    <a:pt x="205" y="48"/>
                    <a:pt x="205" y="48"/>
                  </a:cubicBezTo>
                  <a:cubicBezTo>
                    <a:pt x="204" y="48"/>
                    <a:pt x="204" y="48"/>
                    <a:pt x="204" y="48"/>
                  </a:cubicBezTo>
                  <a:cubicBezTo>
                    <a:pt x="205" y="47"/>
                    <a:pt x="205" y="47"/>
                    <a:pt x="205" y="47"/>
                  </a:cubicBezTo>
                  <a:cubicBezTo>
                    <a:pt x="204" y="46"/>
                    <a:pt x="204" y="46"/>
                    <a:pt x="204" y="46"/>
                  </a:cubicBezTo>
                  <a:cubicBezTo>
                    <a:pt x="203" y="46"/>
                    <a:pt x="203" y="46"/>
                    <a:pt x="203" y="46"/>
                  </a:cubicBezTo>
                  <a:close/>
                  <a:moveTo>
                    <a:pt x="203" y="54"/>
                  </a:moveTo>
                  <a:cubicBezTo>
                    <a:pt x="205" y="52"/>
                    <a:pt x="205" y="52"/>
                    <a:pt x="205" y="52"/>
                  </a:cubicBezTo>
                  <a:cubicBezTo>
                    <a:pt x="206" y="52"/>
                    <a:pt x="206" y="52"/>
                    <a:pt x="206" y="52"/>
                  </a:cubicBezTo>
                  <a:cubicBezTo>
                    <a:pt x="208" y="54"/>
                    <a:pt x="208" y="54"/>
                    <a:pt x="208" y="54"/>
                  </a:cubicBezTo>
                  <a:cubicBezTo>
                    <a:pt x="207" y="55"/>
                    <a:pt x="207" y="55"/>
                    <a:pt x="207" y="55"/>
                  </a:cubicBezTo>
                  <a:cubicBezTo>
                    <a:pt x="206" y="55"/>
                    <a:pt x="206" y="55"/>
                    <a:pt x="206" y="55"/>
                  </a:cubicBezTo>
                  <a:cubicBezTo>
                    <a:pt x="205" y="55"/>
                    <a:pt x="205" y="55"/>
                    <a:pt x="205" y="55"/>
                  </a:cubicBezTo>
                  <a:cubicBezTo>
                    <a:pt x="205" y="55"/>
                    <a:pt x="205" y="55"/>
                    <a:pt x="205" y="55"/>
                  </a:cubicBezTo>
                  <a:cubicBezTo>
                    <a:pt x="203" y="54"/>
                    <a:pt x="203" y="54"/>
                    <a:pt x="203" y="54"/>
                  </a:cubicBezTo>
                  <a:cubicBezTo>
                    <a:pt x="203" y="54"/>
                    <a:pt x="203" y="54"/>
                    <a:pt x="203" y="54"/>
                  </a:cubicBezTo>
                  <a:close/>
                  <a:moveTo>
                    <a:pt x="221" y="54"/>
                  </a:moveTo>
                  <a:cubicBezTo>
                    <a:pt x="219" y="55"/>
                    <a:pt x="219" y="55"/>
                    <a:pt x="219" y="55"/>
                  </a:cubicBezTo>
                  <a:cubicBezTo>
                    <a:pt x="218" y="55"/>
                    <a:pt x="218" y="55"/>
                    <a:pt x="218" y="55"/>
                  </a:cubicBezTo>
                  <a:cubicBezTo>
                    <a:pt x="218" y="56"/>
                    <a:pt x="218" y="56"/>
                    <a:pt x="218" y="56"/>
                  </a:cubicBezTo>
                  <a:cubicBezTo>
                    <a:pt x="220" y="57"/>
                    <a:pt x="220" y="57"/>
                    <a:pt x="220" y="57"/>
                  </a:cubicBezTo>
                  <a:cubicBezTo>
                    <a:pt x="222" y="56"/>
                    <a:pt x="222" y="56"/>
                    <a:pt x="222" y="56"/>
                  </a:cubicBezTo>
                  <a:cubicBezTo>
                    <a:pt x="222" y="56"/>
                    <a:pt x="222" y="56"/>
                    <a:pt x="222" y="56"/>
                  </a:cubicBezTo>
                  <a:cubicBezTo>
                    <a:pt x="221" y="55"/>
                    <a:pt x="221" y="55"/>
                    <a:pt x="221" y="55"/>
                  </a:cubicBezTo>
                  <a:cubicBezTo>
                    <a:pt x="221" y="54"/>
                    <a:pt x="221" y="54"/>
                    <a:pt x="221" y="54"/>
                  </a:cubicBezTo>
                  <a:close/>
                  <a:moveTo>
                    <a:pt x="210" y="67"/>
                  </a:moveTo>
                  <a:cubicBezTo>
                    <a:pt x="211" y="66"/>
                    <a:pt x="211" y="66"/>
                    <a:pt x="211" y="66"/>
                  </a:cubicBezTo>
                  <a:cubicBezTo>
                    <a:pt x="211" y="67"/>
                    <a:pt x="211" y="67"/>
                    <a:pt x="211" y="67"/>
                  </a:cubicBezTo>
                  <a:cubicBezTo>
                    <a:pt x="210" y="67"/>
                    <a:pt x="210" y="67"/>
                    <a:pt x="210" y="67"/>
                  </a:cubicBezTo>
                  <a:cubicBezTo>
                    <a:pt x="210" y="67"/>
                    <a:pt x="210" y="67"/>
                    <a:pt x="210" y="67"/>
                  </a:cubicBezTo>
                  <a:close/>
                  <a:moveTo>
                    <a:pt x="209" y="67"/>
                  </a:moveTo>
                  <a:cubicBezTo>
                    <a:pt x="210" y="67"/>
                    <a:pt x="210" y="67"/>
                    <a:pt x="210" y="67"/>
                  </a:cubicBezTo>
                  <a:cubicBezTo>
                    <a:pt x="210" y="67"/>
                    <a:pt x="210" y="67"/>
                    <a:pt x="210" y="67"/>
                  </a:cubicBezTo>
                  <a:cubicBezTo>
                    <a:pt x="209" y="67"/>
                    <a:pt x="209" y="67"/>
                    <a:pt x="209" y="67"/>
                  </a:cubicBezTo>
                  <a:cubicBezTo>
                    <a:pt x="209" y="67"/>
                    <a:pt x="209" y="67"/>
                    <a:pt x="209" y="67"/>
                  </a:cubicBezTo>
                  <a:close/>
                  <a:moveTo>
                    <a:pt x="206" y="67"/>
                  </a:moveTo>
                  <a:cubicBezTo>
                    <a:pt x="207" y="67"/>
                    <a:pt x="207" y="67"/>
                    <a:pt x="207" y="67"/>
                  </a:cubicBezTo>
                  <a:cubicBezTo>
                    <a:pt x="208" y="66"/>
                    <a:pt x="208" y="66"/>
                    <a:pt x="208" y="66"/>
                  </a:cubicBezTo>
                  <a:cubicBezTo>
                    <a:pt x="208" y="67"/>
                    <a:pt x="208" y="67"/>
                    <a:pt x="208" y="67"/>
                  </a:cubicBezTo>
                  <a:cubicBezTo>
                    <a:pt x="208" y="68"/>
                    <a:pt x="208" y="68"/>
                    <a:pt x="208" y="68"/>
                  </a:cubicBezTo>
                  <a:cubicBezTo>
                    <a:pt x="207" y="67"/>
                    <a:pt x="207" y="67"/>
                    <a:pt x="207" y="67"/>
                  </a:cubicBezTo>
                  <a:cubicBezTo>
                    <a:pt x="207" y="68"/>
                    <a:pt x="207" y="68"/>
                    <a:pt x="207" y="68"/>
                  </a:cubicBezTo>
                  <a:cubicBezTo>
                    <a:pt x="206" y="67"/>
                    <a:pt x="206" y="67"/>
                    <a:pt x="206" y="67"/>
                  </a:cubicBezTo>
                  <a:close/>
                  <a:moveTo>
                    <a:pt x="205" y="63"/>
                  </a:moveTo>
                  <a:cubicBezTo>
                    <a:pt x="205" y="64"/>
                    <a:pt x="205" y="64"/>
                    <a:pt x="205" y="64"/>
                  </a:cubicBezTo>
                  <a:cubicBezTo>
                    <a:pt x="205" y="64"/>
                    <a:pt x="205" y="64"/>
                    <a:pt x="205" y="64"/>
                  </a:cubicBezTo>
                  <a:cubicBezTo>
                    <a:pt x="205" y="63"/>
                    <a:pt x="205" y="63"/>
                    <a:pt x="205" y="63"/>
                  </a:cubicBezTo>
                  <a:close/>
                  <a:moveTo>
                    <a:pt x="207" y="62"/>
                  </a:moveTo>
                  <a:cubicBezTo>
                    <a:pt x="205" y="62"/>
                    <a:pt x="205" y="62"/>
                    <a:pt x="205" y="62"/>
                  </a:cubicBezTo>
                  <a:cubicBezTo>
                    <a:pt x="206" y="63"/>
                    <a:pt x="206" y="63"/>
                    <a:pt x="206" y="63"/>
                  </a:cubicBezTo>
                  <a:cubicBezTo>
                    <a:pt x="206" y="63"/>
                    <a:pt x="206" y="63"/>
                    <a:pt x="206" y="63"/>
                  </a:cubicBezTo>
                  <a:cubicBezTo>
                    <a:pt x="207" y="62"/>
                    <a:pt x="207" y="62"/>
                    <a:pt x="207" y="62"/>
                  </a:cubicBezTo>
                  <a:close/>
                  <a:moveTo>
                    <a:pt x="207" y="66"/>
                  </a:moveTo>
                  <a:cubicBezTo>
                    <a:pt x="208" y="64"/>
                    <a:pt x="208" y="64"/>
                    <a:pt x="208" y="64"/>
                  </a:cubicBezTo>
                  <a:cubicBezTo>
                    <a:pt x="209" y="65"/>
                    <a:pt x="209" y="65"/>
                    <a:pt x="209" y="65"/>
                  </a:cubicBezTo>
                  <a:cubicBezTo>
                    <a:pt x="210" y="66"/>
                    <a:pt x="210" y="66"/>
                    <a:pt x="210" y="66"/>
                  </a:cubicBezTo>
                  <a:cubicBezTo>
                    <a:pt x="211" y="66"/>
                    <a:pt x="211" y="66"/>
                    <a:pt x="211" y="66"/>
                  </a:cubicBezTo>
                  <a:cubicBezTo>
                    <a:pt x="212" y="64"/>
                    <a:pt x="212" y="64"/>
                    <a:pt x="212" y="64"/>
                  </a:cubicBezTo>
                  <a:cubicBezTo>
                    <a:pt x="213" y="64"/>
                    <a:pt x="213" y="64"/>
                    <a:pt x="213" y="64"/>
                  </a:cubicBezTo>
                  <a:cubicBezTo>
                    <a:pt x="213" y="66"/>
                    <a:pt x="213" y="66"/>
                    <a:pt x="213" y="66"/>
                  </a:cubicBezTo>
                  <a:cubicBezTo>
                    <a:pt x="216" y="66"/>
                    <a:pt x="216" y="66"/>
                    <a:pt x="216" y="66"/>
                  </a:cubicBezTo>
                  <a:cubicBezTo>
                    <a:pt x="217" y="65"/>
                    <a:pt x="217" y="65"/>
                    <a:pt x="217" y="65"/>
                  </a:cubicBezTo>
                  <a:cubicBezTo>
                    <a:pt x="218" y="65"/>
                    <a:pt x="218" y="65"/>
                    <a:pt x="218" y="65"/>
                  </a:cubicBezTo>
                  <a:cubicBezTo>
                    <a:pt x="220" y="67"/>
                    <a:pt x="220" y="67"/>
                    <a:pt x="220" y="67"/>
                  </a:cubicBezTo>
                  <a:cubicBezTo>
                    <a:pt x="221" y="67"/>
                    <a:pt x="221" y="67"/>
                    <a:pt x="221" y="67"/>
                  </a:cubicBezTo>
                  <a:cubicBezTo>
                    <a:pt x="223" y="68"/>
                    <a:pt x="223" y="68"/>
                    <a:pt x="223" y="68"/>
                  </a:cubicBezTo>
                  <a:cubicBezTo>
                    <a:pt x="224" y="68"/>
                    <a:pt x="224" y="68"/>
                    <a:pt x="224" y="68"/>
                  </a:cubicBezTo>
                  <a:cubicBezTo>
                    <a:pt x="225" y="67"/>
                    <a:pt x="225" y="67"/>
                    <a:pt x="225" y="67"/>
                  </a:cubicBezTo>
                  <a:cubicBezTo>
                    <a:pt x="224" y="65"/>
                    <a:pt x="224" y="65"/>
                    <a:pt x="224" y="65"/>
                  </a:cubicBezTo>
                  <a:cubicBezTo>
                    <a:pt x="221" y="63"/>
                    <a:pt x="221" y="63"/>
                    <a:pt x="221" y="63"/>
                  </a:cubicBezTo>
                  <a:cubicBezTo>
                    <a:pt x="218" y="63"/>
                    <a:pt x="218" y="63"/>
                    <a:pt x="218" y="63"/>
                  </a:cubicBezTo>
                  <a:cubicBezTo>
                    <a:pt x="217" y="61"/>
                    <a:pt x="217" y="61"/>
                    <a:pt x="217" y="61"/>
                  </a:cubicBezTo>
                  <a:cubicBezTo>
                    <a:pt x="216" y="61"/>
                    <a:pt x="216" y="61"/>
                    <a:pt x="216" y="61"/>
                  </a:cubicBezTo>
                  <a:cubicBezTo>
                    <a:pt x="215" y="62"/>
                    <a:pt x="215" y="62"/>
                    <a:pt x="215" y="62"/>
                  </a:cubicBezTo>
                  <a:cubicBezTo>
                    <a:pt x="213" y="62"/>
                    <a:pt x="213" y="62"/>
                    <a:pt x="213" y="62"/>
                  </a:cubicBezTo>
                  <a:cubicBezTo>
                    <a:pt x="212" y="62"/>
                    <a:pt x="212" y="62"/>
                    <a:pt x="212" y="62"/>
                  </a:cubicBezTo>
                  <a:cubicBezTo>
                    <a:pt x="211" y="62"/>
                    <a:pt x="211" y="62"/>
                    <a:pt x="211" y="62"/>
                  </a:cubicBezTo>
                  <a:cubicBezTo>
                    <a:pt x="208" y="62"/>
                    <a:pt x="208" y="62"/>
                    <a:pt x="208" y="62"/>
                  </a:cubicBezTo>
                  <a:cubicBezTo>
                    <a:pt x="207" y="63"/>
                    <a:pt x="207" y="63"/>
                    <a:pt x="207" y="63"/>
                  </a:cubicBezTo>
                  <a:cubicBezTo>
                    <a:pt x="207" y="63"/>
                    <a:pt x="207" y="63"/>
                    <a:pt x="207" y="63"/>
                  </a:cubicBezTo>
                  <a:cubicBezTo>
                    <a:pt x="206" y="64"/>
                    <a:pt x="206" y="64"/>
                    <a:pt x="206" y="64"/>
                  </a:cubicBezTo>
                  <a:cubicBezTo>
                    <a:pt x="206" y="65"/>
                    <a:pt x="206" y="65"/>
                    <a:pt x="206" y="65"/>
                  </a:cubicBezTo>
                  <a:cubicBezTo>
                    <a:pt x="206" y="66"/>
                    <a:pt x="206" y="66"/>
                    <a:pt x="206" y="66"/>
                  </a:cubicBezTo>
                  <a:cubicBezTo>
                    <a:pt x="207" y="66"/>
                    <a:pt x="207" y="66"/>
                    <a:pt x="207" y="66"/>
                  </a:cubicBezTo>
                  <a:close/>
                  <a:moveTo>
                    <a:pt x="195" y="64"/>
                  </a:moveTo>
                  <a:cubicBezTo>
                    <a:pt x="196" y="64"/>
                    <a:pt x="196" y="64"/>
                    <a:pt x="196" y="64"/>
                  </a:cubicBezTo>
                  <a:cubicBezTo>
                    <a:pt x="197" y="63"/>
                    <a:pt x="197" y="63"/>
                    <a:pt x="197" y="63"/>
                  </a:cubicBezTo>
                  <a:cubicBezTo>
                    <a:pt x="199" y="63"/>
                    <a:pt x="199" y="63"/>
                    <a:pt x="199" y="63"/>
                  </a:cubicBezTo>
                  <a:cubicBezTo>
                    <a:pt x="201" y="64"/>
                    <a:pt x="201" y="64"/>
                    <a:pt x="201" y="64"/>
                  </a:cubicBezTo>
                  <a:cubicBezTo>
                    <a:pt x="201" y="65"/>
                    <a:pt x="201" y="65"/>
                    <a:pt x="201" y="65"/>
                  </a:cubicBezTo>
                  <a:cubicBezTo>
                    <a:pt x="202" y="66"/>
                    <a:pt x="202" y="66"/>
                    <a:pt x="202" y="66"/>
                  </a:cubicBezTo>
                  <a:cubicBezTo>
                    <a:pt x="202" y="67"/>
                    <a:pt x="202" y="67"/>
                    <a:pt x="202" y="67"/>
                  </a:cubicBezTo>
                  <a:cubicBezTo>
                    <a:pt x="201" y="67"/>
                    <a:pt x="201" y="67"/>
                    <a:pt x="201" y="67"/>
                  </a:cubicBezTo>
                  <a:cubicBezTo>
                    <a:pt x="200" y="68"/>
                    <a:pt x="200" y="68"/>
                    <a:pt x="200" y="68"/>
                  </a:cubicBezTo>
                  <a:cubicBezTo>
                    <a:pt x="198" y="68"/>
                    <a:pt x="198" y="68"/>
                    <a:pt x="198" y="68"/>
                  </a:cubicBezTo>
                  <a:cubicBezTo>
                    <a:pt x="197" y="68"/>
                    <a:pt x="197" y="68"/>
                    <a:pt x="197" y="68"/>
                  </a:cubicBezTo>
                  <a:cubicBezTo>
                    <a:pt x="196" y="68"/>
                    <a:pt x="196" y="68"/>
                    <a:pt x="196" y="68"/>
                  </a:cubicBezTo>
                  <a:cubicBezTo>
                    <a:pt x="194" y="67"/>
                    <a:pt x="194" y="67"/>
                    <a:pt x="194" y="67"/>
                  </a:cubicBezTo>
                  <a:cubicBezTo>
                    <a:pt x="193" y="66"/>
                    <a:pt x="193" y="66"/>
                    <a:pt x="193" y="66"/>
                  </a:cubicBezTo>
                  <a:cubicBezTo>
                    <a:pt x="193" y="64"/>
                    <a:pt x="193" y="64"/>
                    <a:pt x="193" y="64"/>
                  </a:cubicBezTo>
                  <a:cubicBezTo>
                    <a:pt x="195" y="64"/>
                    <a:pt x="195" y="64"/>
                    <a:pt x="195" y="64"/>
                  </a:cubicBezTo>
                  <a:close/>
                  <a:moveTo>
                    <a:pt x="160" y="90"/>
                  </a:moveTo>
                  <a:cubicBezTo>
                    <a:pt x="159" y="89"/>
                    <a:pt x="159" y="89"/>
                    <a:pt x="159" y="89"/>
                  </a:cubicBezTo>
                  <a:cubicBezTo>
                    <a:pt x="158" y="90"/>
                    <a:pt x="158" y="90"/>
                    <a:pt x="158" y="90"/>
                  </a:cubicBezTo>
                  <a:cubicBezTo>
                    <a:pt x="159" y="90"/>
                    <a:pt x="159" y="90"/>
                    <a:pt x="159" y="90"/>
                  </a:cubicBezTo>
                  <a:cubicBezTo>
                    <a:pt x="160" y="90"/>
                    <a:pt x="160" y="90"/>
                    <a:pt x="160" y="90"/>
                  </a:cubicBezTo>
                  <a:close/>
                  <a:moveTo>
                    <a:pt x="158" y="81"/>
                  </a:moveTo>
                  <a:cubicBezTo>
                    <a:pt x="159" y="83"/>
                    <a:pt x="159" y="83"/>
                    <a:pt x="159" y="83"/>
                  </a:cubicBezTo>
                  <a:cubicBezTo>
                    <a:pt x="159" y="84"/>
                    <a:pt x="159" y="84"/>
                    <a:pt x="159" y="84"/>
                  </a:cubicBezTo>
                  <a:cubicBezTo>
                    <a:pt x="159" y="85"/>
                    <a:pt x="159" y="85"/>
                    <a:pt x="159" y="85"/>
                  </a:cubicBezTo>
                  <a:cubicBezTo>
                    <a:pt x="158" y="84"/>
                    <a:pt x="158" y="84"/>
                    <a:pt x="158" y="84"/>
                  </a:cubicBezTo>
                  <a:cubicBezTo>
                    <a:pt x="158" y="83"/>
                    <a:pt x="158" y="83"/>
                    <a:pt x="158" y="83"/>
                  </a:cubicBezTo>
                  <a:cubicBezTo>
                    <a:pt x="158" y="82"/>
                    <a:pt x="158" y="82"/>
                    <a:pt x="158" y="82"/>
                  </a:cubicBezTo>
                  <a:cubicBezTo>
                    <a:pt x="158" y="81"/>
                    <a:pt x="158" y="81"/>
                    <a:pt x="158" y="81"/>
                  </a:cubicBezTo>
                  <a:cubicBezTo>
                    <a:pt x="158" y="81"/>
                    <a:pt x="158" y="81"/>
                    <a:pt x="158" y="81"/>
                  </a:cubicBezTo>
                  <a:close/>
                  <a:moveTo>
                    <a:pt x="193" y="57"/>
                  </a:moveTo>
                  <a:cubicBezTo>
                    <a:pt x="193" y="58"/>
                    <a:pt x="193" y="58"/>
                    <a:pt x="193" y="58"/>
                  </a:cubicBezTo>
                  <a:cubicBezTo>
                    <a:pt x="194" y="59"/>
                    <a:pt x="194" y="59"/>
                    <a:pt x="194" y="59"/>
                  </a:cubicBezTo>
                  <a:cubicBezTo>
                    <a:pt x="194" y="60"/>
                    <a:pt x="194" y="60"/>
                    <a:pt x="194" y="60"/>
                  </a:cubicBezTo>
                  <a:cubicBezTo>
                    <a:pt x="194" y="59"/>
                    <a:pt x="194" y="59"/>
                    <a:pt x="194" y="59"/>
                  </a:cubicBezTo>
                  <a:cubicBezTo>
                    <a:pt x="193" y="58"/>
                    <a:pt x="193" y="58"/>
                    <a:pt x="193" y="58"/>
                  </a:cubicBezTo>
                  <a:cubicBezTo>
                    <a:pt x="193" y="57"/>
                    <a:pt x="193" y="57"/>
                    <a:pt x="193" y="57"/>
                  </a:cubicBezTo>
                  <a:cubicBezTo>
                    <a:pt x="193" y="57"/>
                    <a:pt x="193" y="57"/>
                    <a:pt x="193" y="57"/>
                  </a:cubicBezTo>
                  <a:close/>
                  <a:moveTo>
                    <a:pt x="190" y="55"/>
                  </a:moveTo>
                  <a:cubicBezTo>
                    <a:pt x="191" y="55"/>
                    <a:pt x="191" y="55"/>
                    <a:pt x="191" y="55"/>
                  </a:cubicBezTo>
                  <a:cubicBezTo>
                    <a:pt x="192" y="55"/>
                    <a:pt x="192" y="55"/>
                    <a:pt x="192" y="55"/>
                  </a:cubicBezTo>
                  <a:cubicBezTo>
                    <a:pt x="192" y="55"/>
                    <a:pt x="192" y="55"/>
                    <a:pt x="192" y="55"/>
                  </a:cubicBezTo>
                  <a:cubicBezTo>
                    <a:pt x="195" y="55"/>
                    <a:pt x="195" y="55"/>
                    <a:pt x="195" y="55"/>
                  </a:cubicBezTo>
                  <a:cubicBezTo>
                    <a:pt x="196" y="55"/>
                    <a:pt x="196" y="55"/>
                    <a:pt x="196" y="55"/>
                  </a:cubicBezTo>
                  <a:cubicBezTo>
                    <a:pt x="195" y="56"/>
                    <a:pt x="195" y="56"/>
                    <a:pt x="195" y="56"/>
                  </a:cubicBezTo>
                  <a:cubicBezTo>
                    <a:pt x="192" y="56"/>
                    <a:pt x="192" y="56"/>
                    <a:pt x="192" y="56"/>
                  </a:cubicBezTo>
                  <a:cubicBezTo>
                    <a:pt x="190" y="56"/>
                    <a:pt x="190" y="56"/>
                    <a:pt x="190" y="56"/>
                  </a:cubicBezTo>
                  <a:cubicBezTo>
                    <a:pt x="190" y="55"/>
                    <a:pt x="190" y="55"/>
                    <a:pt x="190" y="55"/>
                  </a:cubicBezTo>
                  <a:cubicBezTo>
                    <a:pt x="190" y="55"/>
                    <a:pt x="190" y="55"/>
                    <a:pt x="190" y="55"/>
                  </a:cubicBezTo>
                  <a:close/>
                  <a:moveTo>
                    <a:pt x="184" y="55"/>
                  </a:moveTo>
                  <a:cubicBezTo>
                    <a:pt x="184" y="54"/>
                    <a:pt x="184" y="54"/>
                    <a:pt x="184" y="54"/>
                  </a:cubicBezTo>
                  <a:cubicBezTo>
                    <a:pt x="185" y="55"/>
                    <a:pt x="185" y="55"/>
                    <a:pt x="185" y="55"/>
                  </a:cubicBezTo>
                  <a:cubicBezTo>
                    <a:pt x="186" y="54"/>
                    <a:pt x="186" y="54"/>
                    <a:pt x="186" y="54"/>
                  </a:cubicBezTo>
                  <a:cubicBezTo>
                    <a:pt x="187" y="55"/>
                    <a:pt x="187" y="55"/>
                    <a:pt x="187" y="55"/>
                  </a:cubicBezTo>
                  <a:cubicBezTo>
                    <a:pt x="188" y="55"/>
                    <a:pt x="188" y="55"/>
                    <a:pt x="188" y="55"/>
                  </a:cubicBezTo>
                  <a:cubicBezTo>
                    <a:pt x="189" y="54"/>
                    <a:pt x="189" y="54"/>
                    <a:pt x="189" y="54"/>
                  </a:cubicBezTo>
                  <a:cubicBezTo>
                    <a:pt x="190" y="55"/>
                    <a:pt x="190" y="55"/>
                    <a:pt x="190" y="55"/>
                  </a:cubicBezTo>
                  <a:cubicBezTo>
                    <a:pt x="190" y="56"/>
                    <a:pt x="190" y="56"/>
                    <a:pt x="190" y="56"/>
                  </a:cubicBezTo>
                  <a:cubicBezTo>
                    <a:pt x="189" y="56"/>
                    <a:pt x="189" y="56"/>
                    <a:pt x="189" y="56"/>
                  </a:cubicBezTo>
                  <a:cubicBezTo>
                    <a:pt x="187" y="56"/>
                    <a:pt x="187" y="56"/>
                    <a:pt x="187" y="56"/>
                  </a:cubicBezTo>
                  <a:cubicBezTo>
                    <a:pt x="187" y="56"/>
                    <a:pt x="187" y="56"/>
                    <a:pt x="187" y="56"/>
                  </a:cubicBezTo>
                  <a:cubicBezTo>
                    <a:pt x="185" y="57"/>
                    <a:pt x="185" y="57"/>
                    <a:pt x="185" y="57"/>
                  </a:cubicBezTo>
                  <a:cubicBezTo>
                    <a:pt x="184" y="56"/>
                    <a:pt x="184" y="56"/>
                    <a:pt x="184" y="56"/>
                  </a:cubicBezTo>
                  <a:cubicBezTo>
                    <a:pt x="184" y="56"/>
                    <a:pt x="184" y="56"/>
                    <a:pt x="184" y="56"/>
                  </a:cubicBezTo>
                  <a:cubicBezTo>
                    <a:pt x="184" y="55"/>
                    <a:pt x="184" y="55"/>
                    <a:pt x="184" y="55"/>
                  </a:cubicBezTo>
                  <a:close/>
                  <a:moveTo>
                    <a:pt x="173" y="78"/>
                  </a:moveTo>
                  <a:cubicBezTo>
                    <a:pt x="174" y="77"/>
                    <a:pt x="174" y="77"/>
                    <a:pt x="174" y="77"/>
                  </a:cubicBezTo>
                  <a:cubicBezTo>
                    <a:pt x="174" y="75"/>
                    <a:pt x="174" y="75"/>
                    <a:pt x="174" y="75"/>
                  </a:cubicBezTo>
                  <a:cubicBezTo>
                    <a:pt x="174" y="73"/>
                    <a:pt x="174" y="73"/>
                    <a:pt x="174" y="73"/>
                  </a:cubicBezTo>
                  <a:cubicBezTo>
                    <a:pt x="175" y="72"/>
                    <a:pt x="175" y="72"/>
                    <a:pt x="175" y="72"/>
                  </a:cubicBezTo>
                  <a:cubicBezTo>
                    <a:pt x="176" y="72"/>
                    <a:pt x="176" y="72"/>
                    <a:pt x="176" y="72"/>
                  </a:cubicBezTo>
                  <a:cubicBezTo>
                    <a:pt x="176" y="73"/>
                    <a:pt x="176" y="73"/>
                    <a:pt x="176" y="73"/>
                  </a:cubicBezTo>
                  <a:cubicBezTo>
                    <a:pt x="176" y="74"/>
                    <a:pt x="176" y="74"/>
                    <a:pt x="176" y="74"/>
                  </a:cubicBezTo>
                  <a:cubicBezTo>
                    <a:pt x="176" y="75"/>
                    <a:pt x="176" y="75"/>
                    <a:pt x="176" y="75"/>
                  </a:cubicBezTo>
                  <a:cubicBezTo>
                    <a:pt x="176" y="74"/>
                    <a:pt x="176" y="74"/>
                    <a:pt x="176" y="74"/>
                  </a:cubicBezTo>
                  <a:cubicBezTo>
                    <a:pt x="176" y="75"/>
                    <a:pt x="176" y="75"/>
                    <a:pt x="176" y="75"/>
                  </a:cubicBezTo>
                  <a:cubicBezTo>
                    <a:pt x="175" y="75"/>
                    <a:pt x="175" y="75"/>
                    <a:pt x="175" y="75"/>
                  </a:cubicBezTo>
                  <a:cubicBezTo>
                    <a:pt x="174" y="76"/>
                    <a:pt x="174" y="76"/>
                    <a:pt x="174" y="76"/>
                  </a:cubicBezTo>
                  <a:cubicBezTo>
                    <a:pt x="175" y="77"/>
                    <a:pt x="175" y="77"/>
                    <a:pt x="175" y="77"/>
                  </a:cubicBezTo>
                  <a:cubicBezTo>
                    <a:pt x="176" y="77"/>
                    <a:pt x="176" y="77"/>
                    <a:pt x="176" y="77"/>
                  </a:cubicBezTo>
                  <a:cubicBezTo>
                    <a:pt x="176" y="77"/>
                    <a:pt x="176" y="77"/>
                    <a:pt x="176" y="77"/>
                  </a:cubicBezTo>
                  <a:cubicBezTo>
                    <a:pt x="176" y="78"/>
                    <a:pt x="176" y="78"/>
                    <a:pt x="176" y="78"/>
                  </a:cubicBezTo>
                  <a:cubicBezTo>
                    <a:pt x="175" y="78"/>
                    <a:pt x="175" y="78"/>
                    <a:pt x="175" y="78"/>
                  </a:cubicBezTo>
                  <a:cubicBezTo>
                    <a:pt x="174" y="79"/>
                    <a:pt x="174" y="79"/>
                    <a:pt x="174" y="79"/>
                  </a:cubicBezTo>
                  <a:cubicBezTo>
                    <a:pt x="173" y="80"/>
                    <a:pt x="173" y="80"/>
                    <a:pt x="173" y="80"/>
                  </a:cubicBezTo>
                  <a:cubicBezTo>
                    <a:pt x="172" y="79"/>
                    <a:pt x="172" y="79"/>
                    <a:pt x="172" y="79"/>
                  </a:cubicBezTo>
                  <a:cubicBezTo>
                    <a:pt x="173" y="78"/>
                    <a:pt x="173" y="78"/>
                    <a:pt x="173" y="78"/>
                  </a:cubicBezTo>
                  <a:close/>
                  <a:moveTo>
                    <a:pt x="170" y="77"/>
                  </a:moveTo>
                  <a:cubicBezTo>
                    <a:pt x="170" y="77"/>
                    <a:pt x="170" y="78"/>
                    <a:pt x="170" y="78"/>
                  </a:cubicBezTo>
                  <a:cubicBezTo>
                    <a:pt x="170" y="78"/>
                    <a:pt x="170" y="78"/>
                    <a:pt x="170" y="78"/>
                  </a:cubicBezTo>
                  <a:cubicBezTo>
                    <a:pt x="171" y="78"/>
                    <a:pt x="171" y="78"/>
                    <a:pt x="171" y="78"/>
                  </a:cubicBezTo>
                  <a:cubicBezTo>
                    <a:pt x="172" y="77"/>
                    <a:pt x="172" y="77"/>
                    <a:pt x="172" y="77"/>
                  </a:cubicBezTo>
                  <a:cubicBezTo>
                    <a:pt x="172" y="77"/>
                    <a:pt x="172" y="77"/>
                    <a:pt x="172" y="77"/>
                  </a:cubicBezTo>
                  <a:cubicBezTo>
                    <a:pt x="172" y="76"/>
                    <a:pt x="172" y="76"/>
                    <a:pt x="172" y="76"/>
                  </a:cubicBezTo>
                  <a:cubicBezTo>
                    <a:pt x="173" y="75"/>
                    <a:pt x="173" y="75"/>
                    <a:pt x="173" y="75"/>
                  </a:cubicBezTo>
                  <a:cubicBezTo>
                    <a:pt x="173" y="75"/>
                    <a:pt x="173" y="75"/>
                    <a:pt x="173" y="75"/>
                  </a:cubicBezTo>
                  <a:cubicBezTo>
                    <a:pt x="172" y="74"/>
                    <a:pt x="172" y="74"/>
                    <a:pt x="172" y="74"/>
                  </a:cubicBezTo>
                  <a:cubicBezTo>
                    <a:pt x="171" y="74"/>
                    <a:pt x="171" y="74"/>
                    <a:pt x="171" y="74"/>
                  </a:cubicBezTo>
                  <a:cubicBezTo>
                    <a:pt x="170" y="75"/>
                    <a:pt x="170" y="75"/>
                    <a:pt x="170" y="75"/>
                  </a:cubicBezTo>
                  <a:cubicBezTo>
                    <a:pt x="171" y="76"/>
                    <a:pt x="171" y="76"/>
                    <a:pt x="171" y="76"/>
                  </a:cubicBezTo>
                  <a:cubicBezTo>
                    <a:pt x="170" y="77"/>
                    <a:pt x="170" y="77"/>
                    <a:pt x="170" y="77"/>
                  </a:cubicBezTo>
                  <a:close/>
                  <a:moveTo>
                    <a:pt x="167" y="76"/>
                  </a:moveTo>
                  <a:cubicBezTo>
                    <a:pt x="167" y="77"/>
                    <a:pt x="167" y="77"/>
                    <a:pt x="167" y="77"/>
                  </a:cubicBezTo>
                  <a:cubicBezTo>
                    <a:pt x="167" y="77"/>
                    <a:pt x="167" y="77"/>
                    <a:pt x="167" y="77"/>
                  </a:cubicBezTo>
                  <a:cubicBezTo>
                    <a:pt x="167" y="79"/>
                    <a:pt x="167" y="79"/>
                    <a:pt x="167" y="79"/>
                  </a:cubicBezTo>
                  <a:cubicBezTo>
                    <a:pt x="168" y="79"/>
                    <a:pt x="168" y="79"/>
                    <a:pt x="168" y="79"/>
                  </a:cubicBezTo>
                  <a:cubicBezTo>
                    <a:pt x="168" y="78"/>
                    <a:pt x="168" y="78"/>
                    <a:pt x="168" y="78"/>
                  </a:cubicBezTo>
                  <a:cubicBezTo>
                    <a:pt x="168" y="77"/>
                    <a:pt x="168" y="77"/>
                    <a:pt x="168" y="77"/>
                  </a:cubicBezTo>
                  <a:cubicBezTo>
                    <a:pt x="167" y="76"/>
                    <a:pt x="167" y="76"/>
                    <a:pt x="167" y="76"/>
                  </a:cubicBezTo>
                  <a:cubicBezTo>
                    <a:pt x="167" y="76"/>
                    <a:pt x="167" y="76"/>
                    <a:pt x="167" y="76"/>
                  </a:cubicBezTo>
                  <a:close/>
                  <a:moveTo>
                    <a:pt x="176" y="56"/>
                  </a:moveTo>
                  <a:cubicBezTo>
                    <a:pt x="175" y="56"/>
                    <a:pt x="175" y="56"/>
                    <a:pt x="175" y="56"/>
                  </a:cubicBezTo>
                  <a:cubicBezTo>
                    <a:pt x="176" y="56"/>
                    <a:pt x="176" y="56"/>
                    <a:pt x="176" y="56"/>
                  </a:cubicBezTo>
                  <a:cubicBezTo>
                    <a:pt x="176" y="56"/>
                    <a:pt x="176" y="56"/>
                    <a:pt x="176" y="56"/>
                  </a:cubicBezTo>
                  <a:close/>
                  <a:moveTo>
                    <a:pt x="177" y="55"/>
                  </a:moveTo>
                  <a:cubicBezTo>
                    <a:pt x="177" y="55"/>
                    <a:pt x="177" y="55"/>
                    <a:pt x="177" y="55"/>
                  </a:cubicBezTo>
                  <a:cubicBezTo>
                    <a:pt x="178" y="55"/>
                    <a:pt x="178" y="55"/>
                    <a:pt x="178" y="55"/>
                  </a:cubicBezTo>
                  <a:cubicBezTo>
                    <a:pt x="177" y="55"/>
                    <a:pt x="177" y="55"/>
                    <a:pt x="177" y="55"/>
                  </a:cubicBezTo>
                  <a:close/>
                  <a:moveTo>
                    <a:pt x="179" y="54"/>
                  </a:moveTo>
                  <a:cubicBezTo>
                    <a:pt x="178" y="54"/>
                    <a:pt x="178" y="54"/>
                    <a:pt x="178" y="54"/>
                  </a:cubicBezTo>
                  <a:cubicBezTo>
                    <a:pt x="179" y="54"/>
                    <a:pt x="179" y="54"/>
                    <a:pt x="179" y="54"/>
                  </a:cubicBezTo>
                  <a:cubicBezTo>
                    <a:pt x="179" y="54"/>
                    <a:pt x="179" y="54"/>
                    <a:pt x="179" y="54"/>
                  </a:cubicBezTo>
                  <a:close/>
                  <a:moveTo>
                    <a:pt x="174" y="52"/>
                  </a:moveTo>
                  <a:cubicBezTo>
                    <a:pt x="175" y="51"/>
                    <a:pt x="175" y="51"/>
                    <a:pt x="175" y="51"/>
                  </a:cubicBezTo>
                  <a:cubicBezTo>
                    <a:pt x="177" y="51"/>
                    <a:pt x="177" y="51"/>
                    <a:pt x="177" y="51"/>
                  </a:cubicBezTo>
                  <a:cubicBezTo>
                    <a:pt x="177" y="52"/>
                    <a:pt x="177" y="52"/>
                    <a:pt x="177" y="52"/>
                  </a:cubicBezTo>
                  <a:cubicBezTo>
                    <a:pt x="177" y="53"/>
                    <a:pt x="177" y="53"/>
                    <a:pt x="177" y="53"/>
                  </a:cubicBezTo>
                  <a:cubicBezTo>
                    <a:pt x="178" y="52"/>
                    <a:pt x="178" y="52"/>
                    <a:pt x="178" y="52"/>
                  </a:cubicBezTo>
                  <a:cubicBezTo>
                    <a:pt x="178" y="52"/>
                    <a:pt x="178" y="52"/>
                    <a:pt x="178" y="52"/>
                  </a:cubicBezTo>
                  <a:cubicBezTo>
                    <a:pt x="179" y="52"/>
                    <a:pt x="179" y="52"/>
                    <a:pt x="179" y="52"/>
                  </a:cubicBezTo>
                  <a:cubicBezTo>
                    <a:pt x="179" y="53"/>
                    <a:pt x="179" y="53"/>
                    <a:pt x="179" y="53"/>
                  </a:cubicBezTo>
                  <a:cubicBezTo>
                    <a:pt x="178" y="54"/>
                    <a:pt x="178" y="54"/>
                    <a:pt x="178" y="54"/>
                  </a:cubicBezTo>
                  <a:cubicBezTo>
                    <a:pt x="177" y="53"/>
                    <a:pt x="177" y="53"/>
                    <a:pt x="177" y="53"/>
                  </a:cubicBezTo>
                  <a:cubicBezTo>
                    <a:pt x="177" y="54"/>
                    <a:pt x="177" y="54"/>
                    <a:pt x="177" y="54"/>
                  </a:cubicBezTo>
                  <a:cubicBezTo>
                    <a:pt x="176" y="53"/>
                    <a:pt x="176" y="53"/>
                    <a:pt x="176" y="53"/>
                  </a:cubicBezTo>
                  <a:cubicBezTo>
                    <a:pt x="175" y="54"/>
                    <a:pt x="175" y="54"/>
                    <a:pt x="175" y="54"/>
                  </a:cubicBezTo>
                  <a:cubicBezTo>
                    <a:pt x="174" y="53"/>
                    <a:pt x="174" y="53"/>
                    <a:pt x="174" y="53"/>
                  </a:cubicBezTo>
                  <a:cubicBezTo>
                    <a:pt x="174" y="52"/>
                    <a:pt x="174" y="52"/>
                    <a:pt x="174" y="52"/>
                  </a:cubicBezTo>
                  <a:close/>
                  <a:moveTo>
                    <a:pt x="167" y="46"/>
                  </a:moveTo>
                  <a:cubicBezTo>
                    <a:pt x="168" y="46"/>
                    <a:pt x="168" y="46"/>
                    <a:pt x="168" y="46"/>
                  </a:cubicBezTo>
                  <a:cubicBezTo>
                    <a:pt x="168" y="46"/>
                    <a:pt x="168" y="46"/>
                    <a:pt x="168" y="46"/>
                  </a:cubicBezTo>
                  <a:cubicBezTo>
                    <a:pt x="168" y="46"/>
                    <a:pt x="167" y="46"/>
                    <a:pt x="167" y="46"/>
                  </a:cubicBezTo>
                  <a:close/>
                  <a:moveTo>
                    <a:pt x="166" y="46"/>
                  </a:moveTo>
                  <a:cubicBezTo>
                    <a:pt x="167" y="46"/>
                    <a:pt x="167" y="46"/>
                    <a:pt x="167" y="46"/>
                  </a:cubicBezTo>
                  <a:cubicBezTo>
                    <a:pt x="168" y="47"/>
                    <a:pt x="168" y="47"/>
                    <a:pt x="168" y="47"/>
                  </a:cubicBezTo>
                  <a:cubicBezTo>
                    <a:pt x="167" y="47"/>
                    <a:pt x="167" y="47"/>
                    <a:pt x="167" y="47"/>
                  </a:cubicBezTo>
                  <a:cubicBezTo>
                    <a:pt x="166" y="46"/>
                    <a:pt x="166" y="46"/>
                    <a:pt x="166" y="46"/>
                  </a:cubicBezTo>
                  <a:close/>
                  <a:moveTo>
                    <a:pt x="158" y="41"/>
                  </a:moveTo>
                  <a:cubicBezTo>
                    <a:pt x="160" y="40"/>
                    <a:pt x="160" y="40"/>
                    <a:pt x="160" y="40"/>
                  </a:cubicBezTo>
                  <a:cubicBezTo>
                    <a:pt x="162" y="41"/>
                    <a:pt x="162" y="41"/>
                    <a:pt x="162" y="41"/>
                  </a:cubicBezTo>
                  <a:cubicBezTo>
                    <a:pt x="164" y="41"/>
                    <a:pt x="164" y="41"/>
                    <a:pt x="164" y="41"/>
                  </a:cubicBezTo>
                  <a:cubicBezTo>
                    <a:pt x="166" y="40"/>
                    <a:pt x="166" y="40"/>
                    <a:pt x="166" y="40"/>
                  </a:cubicBezTo>
                  <a:cubicBezTo>
                    <a:pt x="167" y="40"/>
                    <a:pt x="167" y="40"/>
                    <a:pt x="167" y="40"/>
                  </a:cubicBezTo>
                  <a:cubicBezTo>
                    <a:pt x="168" y="41"/>
                    <a:pt x="168" y="41"/>
                    <a:pt x="168" y="41"/>
                  </a:cubicBezTo>
                  <a:cubicBezTo>
                    <a:pt x="169" y="41"/>
                    <a:pt x="169" y="41"/>
                    <a:pt x="169" y="41"/>
                  </a:cubicBezTo>
                  <a:cubicBezTo>
                    <a:pt x="170" y="41"/>
                    <a:pt x="170" y="41"/>
                    <a:pt x="170" y="41"/>
                  </a:cubicBezTo>
                  <a:cubicBezTo>
                    <a:pt x="173" y="41"/>
                    <a:pt x="173" y="41"/>
                    <a:pt x="173" y="41"/>
                  </a:cubicBezTo>
                  <a:cubicBezTo>
                    <a:pt x="174" y="41"/>
                    <a:pt x="174" y="41"/>
                    <a:pt x="174" y="41"/>
                  </a:cubicBezTo>
                  <a:cubicBezTo>
                    <a:pt x="174" y="40"/>
                    <a:pt x="174" y="40"/>
                    <a:pt x="174" y="40"/>
                  </a:cubicBezTo>
                  <a:cubicBezTo>
                    <a:pt x="176" y="40"/>
                    <a:pt x="176" y="40"/>
                    <a:pt x="176" y="40"/>
                  </a:cubicBezTo>
                  <a:cubicBezTo>
                    <a:pt x="177" y="41"/>
                    <a:pt x="177" y="41"/>
                    <a:pt x="177" y="41"/>
                  </a:cubicBezTo>
                  <a:cubicBezTo>
                    <a:pt x="177" y="42"/>
                    <a:pt x="177" y="42"/>
                    <a:pt x="177" y="42"/>
                  </a:cubicBezTo>
                  <a:cubicBezTo>
                    <a:pt x="178" y="42"/>
                    <a:pt x="178" y="42"/>
                    <a:pt x="178" y="42"/>
                  </a:cubicBezTo>
                  <a:cubicBezTo>
                    <a:pt x="183" y="41"/>
                    <a:pt x="183" y="41"/>
                    <a:pt x="183" y="41"/>
                  </a:cubicBezTo>
                  <a:cubicBezTo>
                    <a:pt x="185" y="40"/>
                    <a:pt x="185" y="40"/>
                    <a:pt x="185" y="40"/>
                  </a:cubicBezTo>
                  <a:cubicBezTo>
                    <a:pt x="186" y="38"/>
                    <a:pt x="186" y="38"/>
                    <a:pt x="186" y="38"/>
                  </a:cubicBezTo>
                  <a:cubicBezTo>
                    <a:pt x="187" y="38"/>
                    <a:pt x="187" y="38"/>
                    <a:pt x="187" y="38"/>
                  </a:cubicBezTo>
                  <a:cubicBezTo>
                    <a:pt x="187" y="38"/>
                    <a:pt x="187" y="38"/>
                    <a:pt x="187" y="38"/>
                  </a:cubicBezTo>
                  <a:cubicBezTo>
                    <a:pt x="188" y="37"/>
                    <a:pt x="188" y="37"/>
                    <a:pt x="188" y="37"/>
                  </a:cubicBezTo>
                  <a:cubicBezTo>
                    <a:pt x="188" y="36"/>
                    <a:pt x="188" y="36"/>
                    <a:pt x="188" y="36"/>
                  </a:cubicBezTo>
                  <a:cubicBezTo>
                    <a:pt x="189" y="35"/>
                    <a:pt x="189" y="35"/>
                    <a:pt x="189" y="35"/>
                  </a:cubicBezTo>
                  <a:cubicBezTo>
                    <a:pt x="190" y="35"/>
                    <a:pt x="190" y="35"/>
                    <a:pt x="190" y="35"/>
                  </a:cubicBezTo>
                  <a:cubicBezTo>
                    <a:pt x="189" y="34"/>
                    <a:pt x="189" y="34"/>
                    <a:pt x="189" y="34"/>
                  </a:cubicBezTo>
                  <a:cubicBezTo>
                    <a:pt x="189" y="33"/>
                    <a:pt x="189" y="33"/>
                    <a:pt x="189" y="33"/>
                  </a:cubicBezTo>
                  <a:cubicBezTo>
                    <a:pt x="187" y="33"/>
                    <a:pt x="187" y="33"/>
                    <a:pt x="187" y="33"/>
                  </a:cubicBezTo>
                  <a:cubicBezTo>
                    <a:pt x="186" y="33"/>
                    <a:pt x="186" y="33"/>
                    <a:pt x="186" y="33"/>
                  </a:cubicBezTo>
                  <a:cubicBezTo>
                    <a:pt x="186" y="34"/>
                    <a:pt x="186" y="34"/>
                    <a:pt x="186" y="34"/>
                  </a:cubicBezTo>
                  <a:cubicBezTo>
                    <a:pt x="185" y="35"/>
                    <a:pt x="185" y="35"/>
                    <a:pt x="185" y="35"/>
                  </a:cubicBezTo>
                  <a:cubicBezTo>
                    <a:pt x="185" y="36"/>
                    <a:pt x="185" y="36"/>
                    <a:pt x="185" y="36"/>
                  </a:cubicBezTo>
                  <a:cubicBezTo>
                    <a:pt x="183" y="37"/>
                    <a:pt x="183" y="37"/>
                    <a:pt x="183" y="37"/>
                  </a:cubicBezTo>
                  <a:cubicBezTo>
                    <a:pt x="182" y="37"/>
                    <a:pt x="182" y="37"/>
                    <a:pt x="182" y="37"/>
                  </a:cubicBezTo>
                  <a:cubicBezTo>
                    <a:pt x="182" y="38"/>
                    <a:pt x="182" y="38"/>
                    <a:pt x="182" y="38"/>
                  </a:cubicBezTo>
                  <a:cubicBezTo>
                    <a:pt x="180" y="38"/>
                    <a:pt x="180" y="38"/>
                    <a:pt x="180" y="38"/>
                  </a:cubicBezTo>
                  <a:cubicBezTo>
                    <a:pt x="177" y="38"/>
                    <a:pt x="177" y="38"/>
                    <a:pt x="177" y="38"/>
                  </a:cubicBezTo>
                  <a:cubicBezTo>
                    <a:pt x="175" y="37"/>
                    <a:pt x="175" y="37"/>
                    <a:pt x="175" y="37"/>
                  </a:cubicBezTo>
                  <a:cubicBezTo>
                    <a:pt x="174" y="38"/>
                    <a:pt x="174" y="38"/>
                    <a:pt x="174" y="38"/>
                  </a:cubicBezTo>
                  <a:cubicBezTo>
                    <a:pt x="174" y="38"/>
                    <a:pt x="174" y="38"/>
                    <a:pt x="174" y="38"/>
                  </a:cubicBezTo>
                  <a:cubicBezTo>
                    <a:pt x="172" y="37"/>
                    <a:pt x="172" y="37"/>
                    <a:pt x="172" y="37"/>
                  </a:cubicBezTo>
                  <a:cubicBezTo>
                    <a:pt x="171" y="37"/>
                    <a:pt x="171" y="37"/>
                    <a:pt x="171" y="37"/>
                  </a:cubicBezTo>
                  <a:cubicBezTo>
                    <a:pt x="170" y="37"/>
                    <a:pt x="170" y="37"/>
                    <a:pt x="170" y="37"/>
                  </a:cubicBezTo>
                  <a:cubicBezTo>
                    <a:pt x="169" y="37"/>
                    <a:pt x="169" y="37"/>
                    <a:pt x="169" y="37"/>
                  </a:cubicBezTo>
                  <a:cubicBezTo>
                    <a:pt x="168" y="36"/>
                    <a:pt x="168" y="36"/>
                    <a:pt x="168" y="36"/>
                  </a:cubicBezTo>
                  <a:cubicBezTo>
                    <a:pt x="167" y="37"/>
                    <a:pt x="167" y="37"/>
                    <a:pt x="167" y="37"/>
                  </a:cubicBezTo>
                  <a:cubicBezTo>
                    <a:pt x="166" y="36"/>
                    <a:pt x="166" y="36"/>
                    <a:pt x="166" y="36"/>
                  </a:cubicBezTo>
                  <a:cubicBezTo>
                    <a:pt x="165" y="35"/>
                    <a:pt x="165" y="35"/>
                    <a:pt x="165" y="35"/>
                  </a:cubicBezTo>
                  <a:cubicBezTo>
                    <a:pt x="163" y="35"/>
                    <a:pt x="163" y="35"/>
                    <a:pt x="163" y="35"/>
                  </a:cubicBezTo>
                  <a:cubicBezTo>
                    <a:pt x="162" y="35"/>
                    <a:pt x="162" y="35"/>
                    <a:pt x="162" y="35"/>
                  </a:cubicBezTo>
                  <a:cubicBezTo>
                    <a:pt x="162" y="36"/>
                    <a:pt x="162" y="36"/>
                    <a:pt x="162" y="36"/>
                  </a:cubicBezTo>
                  <a:cubicBezTo>
                    <a:pt x="161" y="37"/>
                    <a:pt x="161" y="37"/>
                    <a:pt x="161" y="37"/>
                  </a:cubicBezTo>
                  <a:cubicBezTo>
                    <a:pt x="160" y="38"/>
                    <a:pt x="160" y="38"/>
                    <a:pt x="160" y="38"/>
                  </a:cubicBezTo>
                  <a:cubicBezTo>
                    <a:pt x="159" y="39"/>
                    <a:pt x="159" y="39"/>
                    <a:pt x="159" y="39"/>
                  </a:cubicBezTo>
                  <a:cubicBezTo>
                    <a:pt x="158" y="38"/>
                    <a:pt x="158" y="38"/>
                    <a:pt x="158" y="38"/>
                  </a:cubicBezTo>
                  <a:cubicBezTo>
                    <a:pt x="156" y="39"/>
                    <a:pt x="156" y="39"/>
                    <a:pt x="156" y="39"/>
                  </a:cubicBezTo>
                  <a:cubicBezTo>
                    <a:pt x="156" y="39"/>
                    <a:pt x="156" y="39"/>
                    <a:pt x="156" y="39"/>
                  </a:cubicBezTo>
                  <a:cubicBezTo>
                    <a:pt x="156" y="40"/>
                    <a:pt x="156" y="40"/>
                    <a:pt x="156" y="40"/>
                  </a:cubicBezTo>
                  <a:cubicBezTo>
                    <a:pt x="154" y="41"/>
                    <a:pt x="154" y="41"/>
                    <a:pt x="154" y="41"/>
                  </a:cubicBezTo>
                  <a:cubicBezTo>
                    <a:pt x="154" y="43"/>
                    <a:pt x="154" y="43"/>
                    <a:pt x="154" y="43"/>
                  </a:cubicBezTo>
                  <a:cubicBezTo>
                    <a:pt x="154" y="44"/>
                    <a:pt x="154" y="44"/>
                    <a:pt x="154" y="44"/>
                  </a:cubicBezTo>
                  <a:cubicBezTo>
                    <a:pt x="154" y="46"/>
                    <a:pt x="154" y="46"/>
                    <a:pt x="154" y="46"/>
                  </a:cubicBezTo>
                  <a:cubicBezTo>
                    <a:pt x="154" y="47"/>
                    <a:pt x="154" y="47"/>
                    <a:pt x="154" y="47"/>
                  </a:cubicBezTo>
                  <a:cubicBezTo>
                    <a:pt x="155" y="48"/>
                    <a:pt x="155" y="48"/>
                    <a:pt x="155" y="48"/>
                  </a:cubicBezTo>
                  <a:cubicBezTo>
                    <a:pt x="155" y="50"/>
                    <a:pt x="155" y="50"/>
                    <a:pt x="155" y="50"/>
                  </a:cubicBezTo>
                  <a:cubicBezTo>
                    <a:pt x="154" y="49"/>
                    <a:pt x="154" y="49"/>
                    <a:pt x="154" y="49"/>
                  </a:cubicBezTo>
                  <a:cubicBezTo>
                    <a:pt x="154" y="48"/>
                    <a:pt x="154" y="48"/>
                    <a:pt x="154" y="48"/>
                  </a:cubicBezTo>
                  <a:cubicBezTo>
                    <a:pt x="153" y="48"/>
                    <a:pt x="153" y="48"/>
                    <a:pt x="153" y="48"/>
                  </a:cubicBezTo>
                  <a:cubicBezTo>
                    <a:pt x="152" y="49"/>
                    <a:pt x="152" y="49"/>
                    <a:pt x="152" y="49"/>
                  </a:cubicBezTo>
                  <a:cubicBezTo>
                    <a:pt x="151" y="50"/>
                    <a:pt x="151" y="50"/>
                    <a:pt x="151" y="50"/>
                  </a:cubicBezTo>
                  <a:cubicBezTo>
                    <a:pt x="151" y="51"/>
                    <a:pt x="151" y="51"/>
                    <a:pt x="151" y="51"/>
                  </a:cubicBezTo>
                  <a:cubicBezTo>
                    <a:pt x="151" y="52"/>
                    <a:pt x="151" y="52"/>
                    <a:pt x="151" y="52"/>
                  </a:cubicBezTo>
                  <a:cubicBezTo>
                    <a:pt x="151" y="53"/>
                    <a:pt x="151" y="53"/>
                    <a:pt x="151" y="53"/>
                  </a:cubicBezTo>
                  <a:cubicBezTo>
                    <a:pt x="151" y="56"/>
                    <a:pt x="151" y="56"/>
                    <a:pt x="151" y="56"/>
                  </a:cubicBezTo>
                  <a:cubicBezTo>
                    <a:pt x="151" y="57"/>
                    <a:pt x="151" y="57"/>
                    <a:pt x="151" y="57"/>
                  </a:cubicBezTo>
                  <a:cubicBezTo>
                    <a:pt x="151" y="58"/>
                    <a:pt x="151" y="58"/>
                    <a:pt x="151" y="58"/>
                  </a:cubicBezTo>
                  <a:cubicBezTo>
                    <a:pt x="150" y="58"/>
                    <a:pt x="150" y="58"/>
                    <a:pt x="150" y="58"/>
                  </a:cubicBezTo>
                  <a:cubicBezTo>
                    <a:pt x="150" y="60"/>
                    <a:pt x="150" y="60"/>
                    <a:pt x="150" y="60"/>
                  </a:cubicBezTo>
                  <a:cubicBezTo>
                    <a:pt x="148" y="61"/>
                    <a:pt x="148" y="61"/>
                    <a:pt x="148" y="61"/>
                  </a:cubicBezTo>
                  <a:cubicBezTo>
                    <a:pt x="148" y="62"/>
                    <a:pt x="148" y="62"/>
                    <a:pt x="148" y="62"/>
                  </a:cubicBezTo>
                  <a:cubicBezTo>
                    <a:pt x="148" y="63"/>
                    <a:pt x="148" y="63"/>
                    <a:pt x="148" y="63"/>
                  </a:cubicBezTo>
                  <a:cubicBezTo>
                    <a:pt x="148" y="64"/>
                    <a:pt x="148" y="64"/>
                    <a:pt x="148" y="64"/>
                  </a:cubicBezTo>
                  <a:cubicBezTo>
                    <a:pt x="148" y="66"/>
                    <a:pt x="148" y="66"/>
                    <a:pt x="148" y="66"/>
                  </a:cubicBezTo>
                  <a:cubicBezTo>
                    <a:pt x="149" y="67"/>
                    <a:pt x="149" y="67"/>
                    <a:pt x="149" y="67"/>
                  </a:cubicBezTo>
                  <a:cubicBezTo>
                    <a:pt x="150" y="66"/>
                    <a:pt x="150" y="66"/>
                    <a:pt x="150" y="66"/>
                  </a:cubicBezTo>
                  <a:cubicBezTo>
                    <a:pt x="150" y="66"/>
                    <a:pt x="150" y="66"/>
                    <a:pt x="150" y="66"/>
                  </a:cubicBezTo>
                  <a:cubicBezTo>
                    <a:pt x="151" y="66"/>
                    <a:pt x="151" y="66"/>
                    <a:pt x="151" y="66"/>
                  </a:cubicBezTo>
                  <a:cubicBezTo>
                    <a:pt x="152" y="66"/>
                    <a:pt x="152" y="66"/>
                    <a:pt x="152" y="66"/>
                  </a:cubicBezTo>
                  <a:cubicBezTo>
                    <a:pt x="152" y="68"/>
                    <a:pt x="152" y="68"/>
                    <a:pt x="152" y="68"/>
                  </a:cubicBezTo>
                  <a:cubicBezTo>
                    <a:pt x="153" y="71"/>
                    <a:pt x="153" y="71"/>
                    <a:pt x="153" y="71"/>
                  </a:cubicBezTo>
                  <a:cubicBezTo>
                    <a:pt x="153" y="71"/>
                    <a:pt x="153" y="71"/>
                    <a:pt x="153" y="71"/>
                  </a:cubicBezTo>
                  <a:cubicBezTo>
                    <a:pt x="152" y="73"/>
                    <a:pt x="152" y="73"/>
                    <a:pt x="152" y="73"/>
                  </a:cubicBezTo>
                  <a:cubicBezTo>
                    <a:pt x="152" y="74"/>
                    <a:pt x="152" y="74"/>
                    <a:pt x="152" y="74"/>
                  </a:cubicBezTo>
                  <a:cubicBezTo>
                    <a:pt x="151" y="77"/>
                    <a:pt x="151" y="77"/>
                    <a:pt x="151" y="77"/>
                  </a:cubicBezTo>
                  <a:cubicBezTo>
                    <a:pt x="152" y="79"/>
                    <a:pt x="152" y="79"/>
                    <a:pt x="152" y="79"/>
                  </a:cubicBezTo>
                  <a:cubicBezTo>
                    <a:pt x="152" y="79"/>
                    <a:pt x="152" y="79"/>
                    <a:pt x="152" y="79"/>
                  </a:cubicBezTo>
                  <a:cubicBezTo>
                    <a:pt x="153" y="80"/>
                    <a:pt x="153" y="80"/>
                    <a:pt x="153" y="80"/>
                  </a:cubicBezTo>
                  <a:cubicBezTo>
                    <a:pt x="154" y="80"/>
                    <a:pt x="154" y="80"/>
                    <a:pt x="154" y="80"/>
                  </a:cubicBezTo>
                  <a:cubicBezTo>
                    <a:pt x="155" y="79"/>
                    <a:pt x="155" y="79"/>
                    <a:pt x="155" y="79"/>
                  </a:cubicBezTo>
                  <a:cubicBezTo>
                    <a:pt x="156" y="79"/>
                    <a:pt x="156" y="79"/>
                    <a:pt x="156" y="79"/>
                  </a:cubicBezTo>
                  <a:cubicBezTo>
                    <a:pt x="157" y="79"/>
                    <a:pt x="157" y="79"/>
                    <a:pt x="157" y="79"/>
                  </a:cubicBezTo>
                  <a:cubicBezTo>
                    <a:pt x="158" y="80"/>
                    <a:pt x="158" y="80"/>
                    <a:pt x="158" y="80"/>
                  </a:cubicBezTo>
                  <a:cubicBezTo>
                    <a:pt x="158" y="79"/>
                    <a:pt x="158" y="79"/>
                    <a:pt x="158" y="79"/>
                  </a:cubicBezTo>
                  <a:cubicBezTo>
                    <a:pt x="158" y="78"/>
                    <a:pt x="158" y="78"/>
                    <a:pt x="158" y="78"/>
                  </a:cubicBezTo>
                  <a:cubicBezTo>
                    <a:pt x="157" y="77"/>
                    <a:pt x="157" y="77"/>
                    <a:pt x="157" y="77"/>
                  </a:cubicBezTo>
                  <a:cubicBezTo>
                    <a:pt x="157" y="75"/>
                    <a:pt x="157" y="75"/>
                    <a:pt x="157" y="75"/>
                  </a:cubicBezTo>
                  <a:cubicBezTo>
                    <a:pt x="158" y="74"/>
                    <a:pt x="158" y="74"/>
                    <a:pt x="158" y="74"/>
                  </a:cubicBezTo>
                  <a:cubicBezTo>
                    <a:pt x="158" y="72"/>
                    <a:pt x="158" y="72"/>
                    <a:pt x="158" y="72"/>
                  </a:cubicBezTo>
                  <a:cubicBezTo>
                    <a:pt x="158" y="70"/>
                    <a:pt x="158" y="70"/>
                    <a:pt x="158" y="70"/>
                  </a:cubicBezTo>
                  <a:cubicBezTo>
                    <a:pt x="157" y="70"/>
                    <a:pt x="157" y="70"/>
                    <a:pt x="157" y="70"/>
                  </a:cubicBezTo>
                  <a:cubicBezTo>
                    <a:pt x="159" y="68"/>
                    <a:pt x="159" y="68"/>
                    <a:pt x="159" y="68"/>
                  </a:cubicBezTo>
                  <a:cubicBezTo>
                    <a:pt x="159" y="66"/>
                    <a:pt x="159" y="66"/>
                    <a:pt x="159" y="66"/>
                  </a:cubicBezTo>
                  <a:cubicBezTo>
                    <a:pt x="159" y="64"/>
                    <a:pt x="159" y="64"/>
                    <a:pt x="159" y="64"/>
                  </a:cubicBezTo>
                  <a:cubicBezTo>
                    <a:pt x="158" y="63"/>
                    <a:pt x="158" y="63"/>
                    <a:pt x="158" y="63"/>
                  </a:cubicBezTo>
                  <a:cubicBezTo>
                    <a:pt x="158" y="63"/>
                    <a:pt x="158" y="63"/>
                    <a:pt x="158" y="63"/>
                  </a:cubicBezTo>
                  <a:cubicBezTo>
                    <a:pt x="159" y="62"/>
                    <a:pt x="159" y="62"/>
                    <a:pt x="159" y="62"/>
                  </a:cubicBezTo>
                  <a:cubicBezTo>
                    <a:pt x="160" y="61"/>
                    <a:pt x="160" y="61"/>
                    <a:pt x="160" y="61"/>
                  </a:cubicBezTo>
                  <a:cubicBezTo>
                    <a:pt x="161" y="61"/>
                    <a:pt x="161" y="61"/>
                    <a:pt x="161" y="61"/>
                  </a:cubicBezTo>
                  <a:cubicBezTo>
                    <a:pt x="162" y="61"/>
                    <a:pt x="162" y="61"/>
                    <a:pt x="162" y="61"/>
                  </a:cubicBezTo>
                  <a:cubicBezTo>
                    <a:pt x="162" y="62"/>
                    <a:pt x="162" y="62"/>
                    <a:pt x="162" y="62"/>
                  </a:cubicBezTo>
                  <a:cubicBezTo>
                    <a:pt x="163" y="63"/>
                    <a:pt x="163" y="63"/>
                    <a:pt x="163" y="63"/>
                  </a:cubicBezTo>
                  <a:cubicBezTo>
                    <a:pt x="163" y="64"/>
                    <a:pt x="163" y="64"/>
                    <a:pt x="163" y="64"/>
                  </a:cubicBezTo>
                  <a:cubicBezTo>
                    <a:pt x="162" y="65"/>
                    <a:pt x="162" y="65"/>
                    <a:pt x="162" y="65"/>
                  </a:cubicBezTo>
                  <a:cubicBezTo>
                    <a:pt x="161" y="67"/>
                    <a:pt x="161" y="67"/>
                    <a:pt x="161" y="67"/>
                  </a:cubicBezTo>
                  <a:cubicBezTo>
                    <a:pt x="162" y="68"/>
                    <a:pt x="162" y="68"/>
                    <a:pt x="162" y="68"/>
                  </a:cubicBezTo>
                  <a:cubicBezTo>
                    <a:pt x="163" y="68"/>
                    <a:pt x="163" y="68"/>
                    <a:pt x="163" y="68"/>
                  </a:cubicBezTo>
                  <a:cubicBezTo>
                    <a:pt x="164" y="69"/>
                    <a:pt x="164" y="69"/>
                    <a:pt x="164" y="69"/>
                  </a:cubicBezTo>
                  <a:cubicBezTo>
                    <a:pt x="165" y="70"/>
                    <a:pt x="165" y="70"/>
                    <a:pt x="165" y="70"/>
                  </a:cubicBezTo>
                  <a:cubicBezTo>
                    <a:pt x="165" y="71"/>
                    <a:pt x="165" y="71"/>
                    <a:pt x="165" y="71"/>
                  </a:cubicBezTo>
                  <a:cubicBezTo>
                    <a:pt x="165" y="71"/>
                    <a:pt x="165" y="71"/>
                    <a:pt x="165" y="71"/>
                  </a:cubicBezTo>
                  <a:cubicBezTo>
                    <a:pt x="165" y="73"/>
                    <a:pt x="165" y="73"/>
                    <a:pt x="165" y="73"/>
                  </a:cubicBezTo>
                  <a:cubicBezTo>
                    <a:pt x="165" y="74"/>
                    <a:pt x="165" y="74"/>
                    <a:pt x="165" y="74"/>
                  </a:cubicBezTo>
                  <a:cubicBezTo>
                    <a:pt x="166" y="75"/>
                    <a:pt x="166" y="75"/>
                    <a:pt x="166" y="75"/>
                  </a:cubicBezTo>
                  <a:cubicBezTo>
                    <a:pt x="167" y="75"/>
                    <a:pt x="167" y="75"/>
                    <a:pt x="167" y="75"/>
                  </a:cubicBezTo>
                  <a:cubicBezTo>
                    <a:pt x="168" y="75"/>
                    <a:pt x="168" y="75"/>
                    <a:pt x="168" y="75"/>
                  </a:cubicBezTo>
                  <a:cubicBezTo>
                    <a:pt x="169" y="75"/>
                    <a:pt x="169" y="75"/>
                    <a:pt x="169" y="75"/>
                  </a:cubicBezTo>
                  <a:cubicBezTo>
                    <a:pt x="169" y="74"/>
                    <a:pt x="169" y="74"/>
                    <a:pt x="169" y="74"/>
                  </a:cubicBezTo>
                  <a:cubicBezTo>
                    <a:pt x="169" y="74"/>
                    <a:pt x="169" y="74"/>
                    <a:pt x="169" y="74"/>
                  </a:cubicBezTo>
                  <a:cubicBezTo>
                    <a:pt x="170" y="73"/>
                    <a:pt x="170" y="73"/>
                    <a:pt x="170" y="73"/>
                  </a:cubicBezTo>
                  <a:cubicBezTo>
                    <a:pt x="171" y="72"/>
                    <a:pt x="171" y="72"/>
                    <a:pt x="171" y="72"/>
                  </a:cubicBezTo>
                  <a:cubicBezTo>
                    <a:pt x="172" y="71"/>
                    <a:pt x="172" y="71"/>
                    <a:pt x="172" y="71"/>
                  </a:cubicBezTo>
                  <a:cubicBezTo>
                    <a:pt x="174" y="72"/>
                    <a:pt x="174" y="72"/>
                    <a:pt x="174" y="72"/>
                  </a:cubicBezTo>
                  <a:cubicBezTo>
                    <a:pt x="175" y="71"/>
                    <a:pt x="175" y="71"/>
                    <a:pt x="175" y="71"/>
                  </a:cubicBezTo>
                  <a:cubicBezTo>
                    <a:pt x="175" y="71"/>
                    <a:pt x="175" y="71"/>
                    <a:pt x="175" y="71"/>
                  </a:cubicBezTo>
                  <a:cubicBezTo>
                    <a:pt x="176" y="71"/>
                    <a:pt x="176" y="71"/>
                    <a:pt x="176" y="71"/>
                  </a:cubicBezTo>
                  <a:cubicBezTo>
                    <a:pt x="177" y="70"/>
                    <a:pt x="177" y="70"/>
                    <a:pt x="177" y="70"/>
                  </a:cubicBezTo>
                  <a:cubicBezTo>
                    <a:pt x="177" y="70"/>
                    <a:pt x="177" y="70"/>
                    <a:pt x="177" y="70"/>
                  </a:cubicBezTo>
                  <a:cubicBezTo>
                    <a:pt x="175" y="70"/>
                    <a:pt x="175" y="70"/>
                    <a:pt x="175" y="70"/>
                  </a:cubicBezTo>
                  <a:cubicBezTo>
                    <a:pt x="174" y="70"/>
                    <a:pt x="174" y="70"/>
                    <a:pt x="174" y="70"/>
                  </a:cubicBezTo>
                  <a:cubicBezTo>
                    <a:pt x="174" y="70"/>
                    <a:pt x="174" y="70"/>
                    <a:pt x="174" y="70"/>
                  </a:cubicBezTo>
                  <a:cubicBezTo>
                    <a:pt x="173" y="70"/>
                    <a:pt x="173" y="70"/>
                    <a:pt x="173" y="70"/>
                  </a:cubicBezTo>
                  <a:cubicBezTo>
                    <a:pt x="173" y="69"/>
                    <a:pt x="173" y="69"/>
                    <a:pt x="173" y="69"/>
                  </a:cubicBezTo>
                  <a:cubicBezTo>
                    <a:pt x="172" y="69"/>
                    <a:pt x="172" y="69"/>
                    <a:pt x="172" y="69"/>
                  </a:cubicBezTo>
                  <a:cubicBezTo>
                    <a:pt x="172" y="68"/>
                    <a:pt x="172" y="68"/>
                    <a:pt x="172" y="68"/>
                  </a:cubicBezTo>
                  <a:cubicBezTo>
                    <a:pt x="172" y="68"/>
                    <a:pt x="172" y="68"/>
                    <a:pt x="172" y="68"/>
                  </a:cubicBezTo>
                  <a:cubicBezTo>
                    <a:pt x="171" y="68"/>
                    <a:pt x="171" y="68"/>
                    <a:pt x="171" y="68"/>
                  </a:cubicBezTo>
                  <a:cubicBezTo>
                    <a:pt x="171" y="68"/>
                    <a:pt x="171" y="68"/>
                    <a:pt x="171" y="68"/>
                  </a:cubicBezTo>
                  <a:cubicBezTo>
                    <a:pt x="170" y="67"/>
                    <a:pt x="170" y="67"/>
                    <a:pt x="170" y="67"/>
                  </a:cubicBezTo>
                  <a:cubicBezTo>
                    <a:pt x="169" y="67"/>
                    <a:pt x="169" y="67"/>
                    <a:pt x="169" y="67"/>
                  </a:cubicBezTo>
                  <a:cubicBezTo>
                    <a:pt x="170" y="66"/>
                    <a:pt x="170" y="66"/>
                    <a:pt x="170" y="66"/>
                  </a:cubicBezTo>
                  <a:cubicBezTo>
                    <a:pt x="170" y="65"/>
                    <a:pt x="170" y="65"/>
                    <a:pt x="170" y="65"/>
                  </a:cubicBezTo>
                  <a:cubicBezTo>
                    <a:pt x="171" y="65"/>
                    <a:pt x="171" y="65"/>
                    <a:pt x="171" y="65"/>
                  </a:cubicBezTo>
                  <a:cubicBezTo>
                    <a:pt x="171" y="65"/>
                    <a:pt x="171" y="65"/>
                    <a:pt x="171" y="65"/>
                  </a:cubicBezTo>
                  <a:cubicBezTo>
                    <a:pt x="171" y="65"/>
                    <a:pt x="171" y="65"/>
                    <a:pt x="171" y="65"/>
                  </a:cubicBezTo>
                  <a:cubicBezTo>
                    <a:pt x="171" y="64"/>
                    <a:pt x="171" y="64"/>
                    <a:pt x="171" y="64"/>
                  </a:cubicBezTo>
                  <a:cubicBezTo>
                    <a:pt x="171" y="63"/>
                    <a:pt x="171" y="63"/>
                    <a:pt x="171" y="63"/>
                  </a:cubicBezTo>
                  <a:cubicBezTo>
                    <a:pt x="170" y="63"/>
                    <a:pt x="170" y="63"/>
                    <a:pt x="170" y="63"/>
                  </a:cubicBezTo>
                  <a:cubicBezTo>
                    <a:pt x="170" y="62"/>
                    <a:pt x="170" y="62"/>
                    <a:pt x="170" y="62"/>
                  </a:cubicBezTo>
                  <a:cubicBezTo>
                    <a:pt x="170" y="62"/>
                    <a:pt x="170" y="62"/>
                    <a:pt x="170" y="62"/>
                  </a:cubicBezTo>
                  <a:cubicBezTo>
                    <a:pt x="169" y="61"/>
                    <a:pt x="169" y="61"/>
                    <a:pt x="169" y="61"/>
                  </a:cubicBezTo>
                  <a:cubicBezTo>
                    <a:pt x="168" y="61"/>
                    <a:pt x="168" y="61"/>
                    <a:pt x="168" y="61"/>
                  </a:cubicBezTo>
                  <a:cubicBezTo>
                    <a:pt x="168" y="60"/>
                    <a:pt x="168" y="60"/>
                    <a:pt x="168" y="60"/>
                  </a:cubicBezTo>
                  <a:cubicBezTo>
                    <a:pt x="166" y="58"/>
                    <a:pt x="166" y="58"/>
                    <a:pt x="166" y="58"/>
                  </a:cubicBezTo>
                  <a:cubicBezTo>
                    <a:pt x="165" y="57"/>
                    <a:pt x="165" y="57"/>
                    <a:pt x="165" y="57"/>
                  </a:cubicBezTo>
                  <a:cubicBezTo>
                    <a:pt x="165" y="56"/>
                    <a:pt x="165" y="56"/>
                    <a:pt x="165" y="56"/>
                  </a:cubicBezTo>
                  <a:cubicBezTo>
                    <a:pt x="165" y="56"/>
                    <a:pt x="165" y="56"/>
                    <a:pt x="165" y="56"/>
                  </a:cubicBezTo>
                  <a:cubicBezTo>
                    <a:pt x="165" y="56"/>
                    <a:pt x="165" y="56"/>
                    <a:pt x="165" y="56"/>
                  </a:cubicBezTo>
                  <a:cubicBezTo>
                    <a:pt x="166" y="56"/>
                    <a:pt x="166" y="56"/>
                    <a:pt x="166" y="56"/>
                  </a:cubicBezTo>
                  <a:cubicBezTo>
                    <a:pt x="167" y="56"/>
                    <a:pt x="167" y="56"/>
                    <a:pt x="167" y="56"/>
                  </a:cubicBezTo>
                  <a:cubicBezTo>
                    <a:pt x="168" y="56"/>
                    <a:pt x="168" y="56"/>
                    <a:pt x="168" y="56"/>
                  </a:cubicBezTo>
                  <a:cubicBezTo>
                    <a:pt x="168" y="55"/>
                    <a:pt x="168" y="55"/>
                    <a:pt x="168" y="55"/>
                  </a:cubicBezTo>
                  <a:cubicBezTo>
                    <a:pt x="170" y="54"/>
                    <a:pt x="170" y="54"/>
                    <a:pt x="170" y="54"/>
                  </a:cubicBezTo>
                  <a:cubicBezTo>
                    <a:pt x="172" y="52"/>
                    <a:pt x="172" y="52"/>
                    <a:pt x="172" y="52"/>
                  </a:cubicBezTo>
                  <a:cubicBezTo>
                    <a:pt x="173" y="51"/>
                    <a:pt x="173" y="51"/>
                    <a:pt x="173" y="51"/>
                  </a:cubicBezTo>
                  <a:cubicBezTo>
                    <a:pt x="174" y="50"/>
                    <a:pt x="174" y="50"/>
                    <a:pt x="174" y="50"/>
                  </a:cubicBezTo>
                  <a:cubicBezTo>
                    <a:pt x="174" y="50"/>
                    <a:pt x="174" y="50"/>
                    <a:pt x="174" y="50"/>
                  </a:cubicBezTo>
                  <a:cubicBezTo>
                    <a:pt x="176" y="49"/>
                    <a:pt x="176" y="49"/>
                    <a:pt x="176" y="49"/>
                  </a:cubicBezTo>
                  <a:cubicBezTo>
                    <a:pt x="177" y="50"/>
                    <a:pt x="177" y="50"/>
                    <a:pt x="177" y="50"/>
                  </a:cubicBezTo>
                  <a:cubicBezTo>
                    <a:pt x="178" y="50"/>
                    <a:pt x="178" y="50"/>
                    <a:pt x="178" y="50"/>
                  </a:cubicBezTo>
                  <a:cubicBezTo>
                    <a:pt x="179" y="48"/>
                    <a:pt x="179" y="48"/>
                    <a:pt x="179" y="48"/>
                  </a:cubicBezTo>
                  <a:cubicBezTo>
                    <a:pt x="179" y="47"/>
                    <a:pt x="179" y="47"/>
                    <a:pt x="179" y="47"/>
                  </a:cubicBezTo>
                  <a:cubicBezTo>
                    <a:pt x="177" y="47"/>
                    <a:pt x="177" y="47"/>
                    <a:pt x="177" y="47"/>
                  </a:cubicBezTo>
                  <a:cubicBezTo>
                    <a:pt x="175" y="47"/>
                    <a:pt x="175" y="47"/>
                    <a:pt x="175" y="47"/>
                  </a:cubicBezTo>
                  <a:cubicBezTo>
                    <a:pt x="173" y="48"/>
                    <a:pt x="173" y="48"/>
                    <a:pt x="173" y="48"/>
                  </a:cubicBezTo>
                  <a:cubicBezTo>
                    <a:pt x="172" y="48"/>
                    <a:pt x="172" y="48"/>
                    <a:pt x="172" y="48"/>
                  </a:cubicBezTo>
                  <a:cubicBezTo>
                    <a:pt x="171" y="48"/>
                    <a:pt x="171" y="48"/>
                    <a:pt x="171" y="48"/>
                  </a:cubicBezTo>
                  <a:cubicBezTo>
                    <a:pt x="170" y="49"/>
                    <a:pt x="170" y="49"/>
                    <a:pt x="170" y="49"/>
                  </a:cubicBezTo>
                  <a:cubicBezTo>
                    <a:pt x="168" y="49"/>
                    <a:pt x="168" y="49"/>
                    <a:pt x="168" y="49"/>
                  </a:cubicBezTo>
                  <a:cubicBezTo>
                    <a:pt x="167" y="50"/>
                    <a:pt x="167" y="50"/>
                    <a:pt x="167" y="50"/>
                  </a:cubicBezTo>
                  <a:cubicBezTo>
                    <a:pt x="166" y="49"/>
                    <a:pt x="166" y="49"/>
                    <a:pt x="166" y="49"/>
                  </a:cubicBezTo>
                  <a:cubicBezTo>
                    <a:pt x="165" y="49"/>
                    <a:pt x="165" y="49"/>
                    <a:pt x="165" y="49"/>
                  </a:cubicBezTo>
                  <a:cubicBezTo>
                    <a:pt x="164" y="50"/>
                    <a:pt x="164" y="50"/>
                    <a:pt x="164" y="50"/>
                  </a:cubicBezTo>
                  <a:cubicBezTo>
                    <a:pt x="163" y="52"/>
                    <a:pt x="163" y="52"/>
                    <a:pt x="163" y="52"/>
                  </a:cubicBezTo>
                  <a:cubicBezTo>
                    <a:pt x="162" y="53"/>
                    <a:pt x="162" y="53"/>
                    <a:pt x="162" y="53"/>
                  </a:cubicBezTo>
                  <a:cubicBezTo>
                    <a:pt x="161" y="53"/>
                    <a:pt x="161" y="53"/>
                    <a:pt x="161" y="53"/>
                  </a:cubicBezTo>
                  <a:cubicBezTo>
                    <a:pt x="160" y="52"/>
                    <a:pt x="160" y="52"/>
                    <a:pt x="160" y="52"/>
                  </a:cubicBezTo>
                  <a:cubicBezTo>
                    <a:pt x="159" y="50"/>
                    <a:pt x="159" y="50"/>
                    <a:pt x="159" y="50"/>
                  </a:cubicBezTo>
                  <a:cubicBezTo>
                    <a:pt x="157" y="49"/>
                    <a:pt x="157" y="49"/>
                    <a:pt x="157" y="49"/>
                  </a:cubicBezTo>
                  <a:cubicBezTo>
                    <a:pt x="156" y="47"/>
                    <a:pt x="156" y="47"/>
                    <a:pt x="156" y="47"/>
                  </a:cubicBezTo>
                  <a:cubicBezTo>
                    <a:pt x="156" y="44"/>
                    <a:pt x="156" y="44"/>
                    <a:pt x="156" y="44"/>
                  </a:cubicBezTo>
                  <a:cubicBezTo>
                    <a:pt x="157" y="42"/>
                    <a:pt x="157" y="42"/>
                    <a:pt x="157" y="42"/>
                  </a:cubicBezTo>
                  <a:cubicBezTo>
                    <a:pt x="158" y="41"/>
                    <a:pt x="158" y="41"/>
                    <a:pt x="158" y="41"/>
                  </a:cubicBezTo>
                  <a:close/>
                  <a:moveTo>
                    <a:pt x="160" y="0"/>
                  </a:moveTo>
                  <a:cubicBezTo>
                    <a:pt x="159" y="1"/>
                    <a:pt x="159" y="1"/>
                    <a:pt x="159" y="1"/>
                  </a:cubicBezTo>
                  <a:cubicBezTo>
                    <a:pt x="160" y="1"/>
                    <a:pt x="160" y="1"/>
                    <a:pt x="160" y="1"/>
                  </a:cubicBezTo>
                  <a:cubicBezTo>
                    <a:pt x="160" y="1"/>
                    <a:pt x="160" y="1"/>
                    <a:pt x="160" y="1"/>
                  </a:cubicBezTo>
                  <a:cubicBezTo>
                    <a:pt x="160" y="0"/>
                    <a:pt x="160" y="0"/>
                    <a:pt x="160" y="0"/>
                  </a:cubicBezTo>
                  <a:close/>
                  <a:moveTo>
                    <a:pt x="161" y="4"/>
                  </a:moveTo>
                  <a:cubicBezTo>
                    <a:pt x="162" y="4"/>
                    <a:pt x="162" y="4"/>
                    <a:pt x="162" y="4"/>
                  </a:cubicBezTo>
                  <a:cubicBezTo>
                    <a:pt x="163" y="4"/>
                    <a:pt x="163" y="4"/>
                    <a:pt x="163" y="4"/>
                  </a:cubicBezTo>
                  <a:cubicBezTo>
                    <a:pt x="163" y="4"/>
                    <a:pt x="163" y="4"/>
                    <a:pt x="163" y="4"/>
                  </a:cubicBezTo>
                  <a:cubicBezTo>
                    <a:pt x="164" y="4"/>
                    <a:pt x="164" y="4"/>
                    <a:pt x="164" y="4"/>
                  </a:cubicBezTo>
                  <a:cubicBezTo>
                    <a:pt x="164" y="3"/>
                    <a:pt x="164" y="3"/>
                    <a:pt x="164" y="3"/>
                  </a:cubicBezTo>
                  <a:cubicBezTo>
                    <a:pt x="163" y="3"/>
                    <a:pt x="163" y="3"/>
                    <a:pt x="163" y="3"/>
                  </a:cubicBezTo>
                  <a:cubicBezTo>
                    <a:pt x="161" y="3"/>
                    <a:pt x="161" y="3"/>
                    <a:pt x="161" y="3"/>
                  </a:cubicBezTo>
                  <a:cubicBezTo>
                    <a:pt x="161" y="4"/>
                    <a:pt x="161" y="4"/>
                    <a:pt x="161" y="4"/>
                  </a:cubicBezTo>
                  <a:cubicBezTo>
                    <a:pt x="161" y="4"/>
                    <a:pt x="161" y="4"/>
                    <a:pt x="161" y="4"/>
                  </a:cubicBezTo>
                  <a:close/>
                  <a:moveTo>
                    <a:pt x="152" y="11"/>
                  </a:moveTo>
                  <a:cubicBezTo>
                    <a:pt x="151" y="12"/>
                    <a:pt x="151" y="12"/>
                    <a:pt x="151" y="12"/>
                  </a:cubicBezTo>
                  <a:cubicBezTo>
                    <a:pt x="152" y="13"/>
                    <a:pt x="152" y="13"/>
                    <a:pt x="152" y="13"/>
                  </a:cubicBezTo>
                  <a:cubicBezTo>
                    <a:pt x="152" y="12"/>
                    <a:pt x="152" y="12"/>
                    <a:pt x="152" y="12"/>
                  </a:cubicBezTo>
                  <a:cubicBezTo>
                    <a:pt x="152" y="11"/>
                    <a:pt x="152" y="11"/>
                    <a:pt x="152" y="11"/>
                  </a:cubicBezTo>
                  <a:close/>
                  <a:moveTo>
                    <a:pt x="154" y="9"/>
                  </a:moveTo>
                  <a:cubicBezTo>
                    <a:pt x="156" y="8"/>
                    <a:pt x="156" y="8"/>
                    <a:pt x="156" y="8"/>
                  </a:cubicBezTo>
                  <a:cubicBezTo>
                    <a:pt x="157" y="8"/>
                    <a:pt x="157" y="8"/>
                    <a:pt x="157" y="8"/>
                  </a:cubicBezTo>
                  <a:cubicBezTo>
                    <a:pt x="157" y="9"/>
                    <a:pt x="157" y="9"/>
                    <a:pt x="157" y="9"/>
                  </a:cubicBezTo>
                  <a:cubicBezTo>
                    <a:pt x="156" y="10"/>
                    <a:pt x="156" y="10"/>
                    <a:pt x="156" y="10"/>
                  </a:cubicBezTo>
                  <a:cubicBezTo>
                    <a:pt x="154" y="10"/>
                    <a:pt x="154" y="10"/>
                    <a:pt x="154" y="10"/>
                  </a:cubicBezTo>
                  <a:cubicBezTo>
                    <a:pt x="154" y="9"/>
                    <a:pt x="154" y="9"/>
                    <a:pt x="154" y="9"/>
                  </a:cubicBezTo>
                  <a:close/>
                  <a:moveTo>
                    <a:pt x="141" y="16"/>
                  </a:moveTo>
                  <a:cubicBezTo>
                    <a:pt x="141" y="17"/>
                    <a:pt x="141" y="17"/>
                    <a:pt x="141" y="17"/>
                  </a:cubicBezTo>
                  <a:cubicBezTo>
                    <a:pt x="141" y="17"/>
                    <a:pt x="141" y="17"/>
                    <a:pt x="141" y="17"/>
                  </a:cubicBezTo>
                  <a:cubicBezTo>
                    <a:pt x="141" y="16"/>
                    <a:pt x="141" y="16"/>
                    <a:pt x="141" y="16"/>
                  </a:cubicBezTo>
                  <a:close/>
                  <a:moveTo>
                    <a:pt x="141" y="16"/>
                  </a:moveTo>
                  <a:cubicBezTo>
                    <a:pt x="141" y="16"/>
                    <a:pt x="141" y="16"/>
                    <a:pt x="141" y="16"/>
                  </a:cubicBezTo>
                  <a:cubicBezTo>
                    <a:pt x="141" y="16"/>
                    <a:pt x="141" y="16"/>
                    <a:pt x="141" y="16"/>
                  </a:cubicBezTo>
                  <a:cubicBezTo>
                    <a:pt x="142" y="17"/>
                    <a:pt x="142" y="17"/>
                    <a:pt x="142" y="17"/>
                  </a:cubicBezTo>
                  <a:cubicBezTo>
                    <a:pt x="142" y="16"/>
                    <a:pt x="142" y="16"/>
                    <a:pt x="142" y="16"/>
                  </a:cubicBezTo>
                  <a:cubicBezTo>
                    <a:pt x="141" y="16"/>
                    <a:pt x="141" y="16"/>
                    <a:pt x="141" y="16"/>
                  </a:cubicBezTo>
                  <a:close/>
                  <a:moveTo>
                    <a:pt x="142" y="19"/>
                  </a:moveTo>
                  <a:cubicBezTo>
                    <a:pt x="140" y="19"/>
                    <a:pt x="140" y="19"/>
                    <a:pt x="140" y="19"/>
                  </a:cubicBezTo>
                  <a:cubicBezTo>
                    <a:pt x="141" y="20"/>
                    <a:pt x="141" y="20"/>
                    <a:pt x="141" y="20"/>
                  </a:cubicBezTo>
                  <a:cubicBezTo>
                    <a:pt x="142" y="19"/>
                    <a:pt x="142" y="19"/>
                    <a:pt x="142" y="19"/>
                  </a:cubicBezTo>
                  <a:close/>
                  <a:moveTo>
                    <a:pt x="140" y="20"/>
                  </a:moveTo>
                  <a:cubicBezTo>
                    <a:pt x="141" y="21"/>
                    <a:pt x="141" y="21"/>
                    <a:pt x="141" y="21"/>
                  </a:cubicBezTo>
                  <a:cubicBezTo>
                    <a:pt x="141" y="22"/>
                    <a:pt x="141" y="22"/>
                    <a:pt x="141" y="22"/>
                  </a:cubicBezTo>
                  <a:cubicBezTo>
                    <a:pt x="141" y="22"/>
                    <a:pt x="141" y="22"/>
                    <a:pt x="141" y="22"/>
                  </a:cubicBezTo>
                  <a:cubicBezTo>
                    <a:pt x="140" y="20"/>
                    <a:pt x="140" y="20"/>
                    <a:pt x="140" y="20"/>
                  </a:cubicBezTo>
                  <a:close/>
                  <a:moveTo>
                    <a:pt x="133" y="66"/>
                  </a:moveTo>
                  <a:cubicBezTo>
                    <a:pt x="133" y="66"/>
                    <a:pt x="133" y="66"/>
                    <a:pt x="133" y="66"/>
                  </a:cubicBezTo>
                  <a:cubicBezTo>
                    <a:pt x="133" y="68"/>
                    <a:pt x="133" y="68"/>
                    <a:pt x="133" y="68"/>
                  </a:cubicBezTo>
                  <a:cubicBezTo>
                    <a:pt x="132" y="68"/>
                    <a:pt x="132" y="68"/>
                    <a:pt x="132" y="68"/>
                  </a:cubicBezTo>
                  <a:cubicBezTo>
                    <a:pt x="132" y="66"/>
                    <a:pt x="132" y="66"/>
                    <a:pt x="132" y="66"/>
                  </a:cubicBezTo>
                  <a:cubicBezTo>
                    <a:pt x="133" y="66"/>
                    <a:pt x="133" y="66"/>
                    <a:pt x="133" y="66"/>
                  </a:cubicBezTo>
                  <a:close/>
                  <a:moveTo>
                    <a:pt x="132" y="66"/>
                  </a:moveTo>
                  <a:cubicBezTo>
                    <a:pt x="132" y="68"/>
                    <a:pt x="132" y="68"/>
                    <a:pt x="132" y="68"/>
                  </a:cubicBezTo>
                  <a:cubicBezTo>
                    <a:pt x="132" y="69"/>
                    <a:pt x="132" y="69"/>
                    <a:pt x="132" y="69"/>
                  </a:cubicBezTo>
                  <a:cubicBezTo>
                    <a:pt x="131" y="70"/>
                    <a:pt x="131" y="70"/>
                    <a:pt x="131" y="70"/>
                  </a:cubicBezTo>
                  <a:cubicBezTo>
                    <a:pt x="130" y="69"/>
                    <a:pt x="130" y="69"/>
                    <a:pt x="130" y="69"/>
                  </a:cubicBezTo>
                  <a:cubicBezTo>
                    <a:pt x="130" y="67"/>
                    <a:pt x="130" y="67"/>
                    <a:pt x="130" y="67"/>
                  </a:cubicBezTo>
                  <a:cubicBezTo>
                    <a:pt x="131" y="66"/>
                    <a:pt x="131" y="66"/>
                    <a:pt x="131" y="66"/>
                  </a:cubicBezTo>
                  <a:cubicBezTo>
                    <a:pt x="132" y="65"/>
                    <a:pt x="132" y="65"/>
                    <a:pt x="132" y="65"/>
                  </a:cubicBezTo>
                  <a:cubicBezTo>
                    <a:pt x="132" y="66"/>
                    <a:pt x="132" y="66"/>
                    <a:pt x="132" y="66"/>
                  </a:cubicBezTo>
                  <a:close/>
                  <a:moveTo>
                    <a:pt x="89" y="46"/>
                  </a:moveTo>
                  <a:cubicBezTo>
                    <a:pt x="90" y="46"/>
                    <a:pt x="90" y="46"/>
                    <a:pt x="90" y="46"/>
                  </a:cubicBezTo>
                  <a:cubicBezTo>
                    <a:pt x="90" y="47"/>
                    <a:pt x="90" y="47"/>
                    <a:pt x="90" y="47"/>
                  </a:cubicBezTo>
                  <a:cubicBezTo>
                    <a:pt x="90" y="47"/>
                    <a:pt x="90" y="47"/>
                    <a:pt x="90" y="47"/>
                  </a:cubicBezTo>
                  <a:cubicBezTo>
                    <a:pt x="89" y="47"/>
                    <a:pt x="89" y="47"/>
                    <a:pt x="89" y="47"/>
                  </a:cubicBezTo>
                  <a:cubicBezTo>
                    <a:pt x="88" y="46"/>
                    <a:pt x="88" y="46"/>
                    <a:pt x="88" y="46"/>
                  </a:cubicBezTo>
                  <a:cubicBezTo>
                    <a:pt x="89" y="46"/>
                    <a:pt x="89" y="46"/>
                    <a:pt x="89" y="46"/>
                  </a:cubicBezTo>
                  <a:close/>
                  <a:moveTo>
                    <a:pt x="89" y="49"/>
                  </a:moveTo>
                  <a:cubicBezTo>
                    <a:pt x="91" y="49"/>
                    <a:pt x="91" y="49"/>
                    <a:pt x="91" y="49"/>
                  </a:cubicBezTo>
                  <a:cubicBezTo>
                    <a:pt x="91" y="50"/>
                    <a:pt x="91" y="50"/>
                    <a:pt x="91" y="50"/>
                  </a:cubicBezTo>
                  <a:cubicBezTo>
                    <a:pt x="92" y="50"/>
                    <a:pt x="92" y="50"/>
                    <a:pt x="92" y="50"/>
                  </a:cubicBezTo>
                  <a:cubicBezTo>
                    <a:pt x="92" y="50"/>
                    <a:pt x="92" y="50"/>
                    <a:pt x="92" y="50"/>
                  </a:cubicBezTo>
                  <a:cubicBezTo>
                    <a:pt x="90" y="50"/>
                    <a:pt x="90" y="50"/>
                    <a:pt x="90" y="50"/>
                  </a:cubicBezTo>
                  <a:cubicBezTo>
                    <a:pt x="90" y="50"/>
                    <a:pt x="90" y="50"/>
                    <a:pt x="90" y="50"/>
                  </a:cubicBezTo>
                  <a:cubicBezTo>
                    <a:pt x="89" y="49"/>
                    <a:pt x="89" y="49"/>
                    <a:pt x="89" y="49"/>
                  </a:cubicBezTo>
                  <a:cubicBezTo>
                    <a:pt x="89" y="49"/>
                    <a:pt x="89" y="49"/>
                    <a:pt x="89" y="49"/>
                  </a:cubicBezTo>
                  <a:close/>
                  <a:moveTo>
                    <a:pt x="90" y="51"/>
                  </a:moveTo>
                  <a:cubicBezTo>
                    <a:pt x="92" y="51"/>
                    <a:pt x="92" y="51"/>
                    <a:pt x="92" y="51"/>
                  </a:cubicBezTo>
                  <a:cubicBezTo>
                    <a:pt x="93" y="51"/>
                    <a:pt x="93" y="51"/>
                    <a:pt x="93" y="51"/>
                  </a:cubicBezTo>
                  <a:cubicBezTo>
                    <a:pt x="92" y="53"/>
                    <a:pt x="92" y="53"/>
                    <a:pt x="92" y="53"/>
                  </a:cubicBezTo>
                  <a:cubicBezTo>
                    <a:pt x="91" y="53"/>
                    <a:pt x="91" y="53"/>
                    <a:pt x="91" y="53"/>
                  </a:cubicBezTo>
                  <a:cubicBezTo>
                    <a:pt x="90" y="52"/>
                    <a:pt x="90" y="52"/>
                    <a:pt x="90" y="52"/>
                  </a:cubicBezTo>
                  <a:cubicBezTo>
                    <a:pt x="91" y="51"/>
                    <a:pt x="91" y="51"/>
                    <a:pt x="91" y="51"/>
                  </a:cubicBezTo>
                  <a:cubicBezTo>
                    <a:pt x="91" y="51"/>
                    <a:pt x="90" y="51"/>
                    <a:pt x="90" y="51"/>
                  </a:cubicBezTo>
                  <a:close/>
                  <a:moveTo>
                    <a:pt x="87" y="36"/>
                  </a:moveTo>
                  <a:cubicBezTo>
                    <a:pt x="88" y="34"/>
                    <a:pt x="88" y="34"/>
                    <a:pt x="88" y="34"/>
                  </a:cubicBezTo>
                  <a:cubicBezTo>
                    <a:pt x="90" y="32"/>
                    <a:pt x="90" y="32"/>
                    <a:pt x="90" y="32"/>
                  </a:cubicBezTo>
                  <a:cubicBezTo>
                    <a:pt x="91" y="31"/>
                    <a:pt x="91" y="31"/>
                    <a:pt x="91" y="31"/>
                  </a:cubicBezTo>
                  <a:cubicBezTo>
                    <a:pt x="92" y="31"/>
                    <a:pt x="92" y="31"/>
                    <a:pt x="92" y="31"/>
                  </a:cubicBezTo>
                  <a:cubicBezTo>
                    <a:pt x="93" y="33"/>
                    <a:pt x="93" y="33"/>
                    <a:pt x="93" y="33"/>
                  </a:cubicBezTo>
                  <a:cubicBezTo>
                    <a:pt x="95" y="34"/>
                    <a:pt x="95" y="34"/>
                    <a:pt x="95" y="34"/>
                  </a:cubicBezTo>
                  <a:cubicBezTo>
                    <a:pt x="95" y="35"/>
                    <a:pt x="95" y="35"/>
                    <a:pt x="95" y="35"/>
                  </a:cubicBezTo>
                  <a:cubicBezTo>
                    <a:pt x="96" y="36"/>
                    <a:pt x="96" y="36"/>
                    <a:pt x="96" y="36"/>
                  </a:cubicBezTo>
                  <a:cubicBezTo>
                    <a:pt x="97" y="37"/>
                    <a:pt x="97" y="37"/>
                    <a:pt x="97" y="37"/>
                  </a:cubicBezTo>
                  <a:cubicBezTo>
                    <a:pt x="98" y="37"/>
                    <a:pt x="98" y="37"/>
                    <a:pt x="98" y="37"/>
                  </a:cubicBezTo>
                  <a:cubicBezTo>
                    <a:pt x="100" y="37"/>
                    <a:pt x="100" y="37"/>
                    <a:pt x="100" y="37"/>
                  </a:cubicBezTo>
                  <a:cubicBezTo>
                    <a:pt x="100" y="36"/>
                    <a:pt x="100" y="36"/>
                    <a:pt x="100" y="36"/>
                  </a:cubicBezTo>
                  <a:cubicBezTo>
                    <a:pt x="101" y="36"/>
                    <a:pt x="101" y="36"/>
                    <a:pt x="101" y="36"/>
                  </a:cubicBezTo>
                  <a:cubicBezTo>
                    <a:pt x="102" y="36"/>
                    <a:pt x="102" y="36"/>
                    <a:pt x="102" y="36"/>
                  </a:cubicBezTo>
                  <a:cubicBezTo>
                    <a:pt x="106" y="36"/>
                    <a:pt x="106" y="36"/>
                    <a:pt x="106" y="36"/>
                  </a:cubicBezTo>
                  <a:cubicBezTo>
                    <a:pt x="109" y="35"/>
                    <a:pt x="109" y="35"/>
                    <a:pt x="109" y="35"/>
                  </a:cubicBezTo>
                  <a:cubicBezTo>
                    <a:pt x="110" y="34"/>
                    <a:pt x="110" y="34"/>
                    <a:pt x="110" y="34"/>
                  </a:cubicBezTo>
                  <a:cubicBezTo>
                    <a:pt x="113" y="34"/>
                    <a:pt x="113" y="34"/>
                    <a:pt x="113" y="34"/>
                  </a:cubicBezTo>
                  <a:cubicBezTo>
                    <a:pt x="115" y="34"/>
                    <a:pt x="115" y="34"/>
                    <a:pt x="115" y="34"/>
                  </a:cubicBezTo>
                  <a:cubicBezTo>
                    <a:pt x="115" y="35"/>
                    <a:pt x="115" y="35"/>
                    <a:pt x="115" y="35"/>
                  </a:cubicBezTo>
                  <a:cubicBezTo>
                    <a:pt x="117" y="35"/>
                    <a:pt x="117" y="35"/>
                    <a:pt x="117" y="35"/>
                  </a:cubicBezTo>
                  <a:cubicBezTo>
                    <a:pt x="119" y="34"/>
                    <a:pt x="119" y="34"/>
                    <a:pt x="119" y="34"/>
                  </a:cubicBezTo>
                  <a:cubicBezTo>
                    <a:pt x="122" y="33"/>
                    <a:pt x="122" y="33"/>
                    <a:pt x="122" y="33"/>
                  </a:cubicBezTo>
                  <a:cubicBezTo>
                    <a:pt x="122" y="32"/>
                    <a:pt x="122" y="32"/>
                    <a:pt x="122" y="32"/>
                  </a:cubicBezTo>
                  <a:cubicBezTo>
                    <a:pt x="125" y="29"/>
                    <a:pt x="125" y="29"/>
                    <a:pt x="125" y="29"/>
                  </a:cubicBezTo>
                  <a:cubicBezTo>
                    <a:pt x="126" y="26"/>
                    <a:pt x="126" y="26"/>
                    <a:pt x="126" y="26"/>
                  </a:cubicBezTo>
                  <a:cubicBezTo>
                    <a:pt x="128" y="23"/>
                    <a:pt x="128" y="23"/>
                    <a:pt x="128" y="23"/>
                  </a:cubicBezTo>
                  <a:cubicBezTo>
                    <a:pt x="129" y="18"/>
                    <a:pt x="129" y="18"/>
                    <a:pt x="129" y="18"/>
                  </a:cubicBezTo>
                  <a:cubicBezTo>
                    <a:pt x="129" y="17"/>
                    <a:pt x="129" y="17"/>
                    <a:pt x="129" y="17"/>
                  </a:cubicBezTo>
                  <a:cubicBezTo>
                    <a:pt x="130" y="16"/>
                    <a:pt x="130" y="16"/>
                    <a:pt x="130" y="16"/>
                  </a:cubicBezTo>
                  <a:cubicBezTo>
                    <a:pt x="130" y="15"/>
                    <a:pt x="130" y="15"/>
                    <a:pt x="130" y="15"/>
                  </a:cubicBezTo>
                  <a:cubicBezTo>
                    <a:pt x="131" y="14"/>
                    <a:pt x="131" y="14"/>
                    <a:pt x="131" y="14"/>
                  </a:cubicBezTo>
                  <a:cubicBezTo>
                    <a:pt x="132" y="14"/>
                    <a:pt x="132" y="14"/>
                    <a:pt x="132" y="14"/>
                  </a:cubicBezTo>
                  <a:cubicBezTo>
                    <a:pt x="134" y="14"/>
                    <a:pt x="134" y="14"/>
                    <a:pt x="134" y="14"/>
                  </a:cubicBezTo>
                  <a:cubicBezTo>
                    <a:pt x="137" y="14"/>
                    <a:pt x="137" y="14"/>
                    <a:pt x="137" y="14"/>
                  </a:cubicBezTo>
                  <a:cubicBezTo>
                    <a:pt x="137" y="15"/>
                    <a:pt x="137" y="15"/>
                    <a:pt x="137" y="15"/>
                  </a:cubicBezTo>
                  <a:cubicBezTo>
                    <a:pt x="139" y="15"/>
                    <a:pt x="139" y="15"/>
                    <a:pt x="139" y="15"/>
                  </a:cubicBezTo>
                  <a:cubicBezTo>
                    <a:pt x="140" y="15"/>
                    <a:pt x="140" y="15"/>
                    <a:pt x="140" y="15"/>
                  </a:cubicBezTo>
                  <a:cubicBezTo>
                    <a:pt x="140" y="15"/>
                    <a:pt x="140" y="15"/>
                    <a:pt x="140" y="15"/>
                  </a:cubicBezTo>
                  <a:cubicBezTo>
                    <a:pt x="140" y="15"/>
                    <a:pt x="140" y="15"/>
                    <a:pt x="140" y="15"/>
                  </a:cubicBezTo>
                  <a:cubicBezTo>
                    <a:pt x="140" y="16"/>
                    <a:pt x="140" y="16"/>
                    <a:pt x="140" y="16"/>
                  </a:cubicBezTo>
                  <a:cubicBezTo>
                    <a:pt x="139" y="17"/>
                    <a:pt x="139" y="17"/>
                    <a:pt x="139" y="17"/>
                  </a:cubicBezTo>
                  <a:cubicBezTo>
                    <a:pt x="141" y="17"/>
                    <a:pt x="141" y="17"/>
                    <a:pt x="141" y="17"/>
                  </a:cubicBezTo>
                  <a:cubicBezTo>
                    <a:pt x="142" y="19"/>
                    <a:pt x="142" y="19"/>
                    <a:pt x="142" y="19"/>
                  </a:cubicBezTo>
                  <a:cubicBezTo>
                    <a:pt x="141" y="19"/>
                    <a:pt x="141" y="19"/>
                    <a:pt x="141" y="19"/>
                  </a:cubicBezTo>
                  <a:cubicBezTo>
                    <a:pt x="139" y="19"/>
                    <a:pt x="139" y="19"/>
                    <a:pt x="139" y="19"/>
                  </a:cubicBezTo>
                  <a:cubicBezTo>
                    <a:pt x="139" y="19"/>
                    <a:pt x="139" y="19"/>
                    <a:pt x="139" y="19"/>
                  </a:cubicBezTo>
                  <a:cubicBezTo>
                    <a:pt x="140" y="20"/>
                    <a:pt x="140" y="20"/>
                    <a:pt x="140" y="20"/>
                  </a:cubicBezTo>
                  <a:cubicBezTo>
                    <a:pt x="140" y="21"/>
                    <a:pt x="140" y="21"/>
                    <a:pt x="140" y="21"/>
                  </a:cubicBezTo>
                  <a:cubicBezTo>
                    <a:pt x="140" y="21"/>
                    <a:pt x="140" y="21"/>
                    <a:pt x="140" y="21"/>
                  </a:cubicBezTo>
                  <a:cubicBezTo>
                    <a:pt x="140" y="21"/>
                    <a:pt x="140" y="21"/>
                    <a:pt x="140" y="21"/>
                  </a:cubicBezTo>
                  <a:cubicBezTo>
                    <a:pt x="139" y="22"/>
                    <a:pt x="139" y="22"/>
                    <a:pt x="139" y="22"/>
                  </a:cubicBezTo>
                  <a:cubicBezTo>
                    <a:pt x="140" y="23"/>
                    <a:pt x="140" y="23"/>
                    <a:pt x="140" y="23"/>
                  </a:cubicBezTo>
                  <a:cubicBezTo>
                    <a:pt x="141" y="25"/>
                    <a:pt x="141" y="25"/>
                    <a:pt x="141" y="25"/>
                  </a:cubicBezTo>
                  <a:cubicBezTo>
                    <a:pt x="143" y="27"/>
                    <a:pt x="143" y="27"/>
                    <a:pt x="143" y="27"/>
                  </a:cubicBezTo>
                  <a:cubicBezTo>
                    <a:pt x="144" y="28"/>
                    <a:pt x="144" y="28"/>
                    <a:pt x="144" y="28"/>
                  </a:cubicBezTo>
                  <a:cubicBezTo>
                    <a:pt x="143" y="29"/>
                    <a:pt x="143" y="29"/>
                    <a:pt x="143" y="29"/>
                  </a:cubicBezTo>
                  <a:cubicBezTo>
                    <a:pt x="141" y="29"/>
                    <a:pt x="141" y="29"/>
                    <a:pt x="141" y="29"/>
                  </a:cubicBezTo>
                  <a:cubicBezTo>
                    <a:pt x="141" y="30"/>
                    <a:pt x="141" y="30"/>
                    <a:pt x="141" y="30"/>
                  </a:cubicBezTo>
                  <a:cubicBezTo>
                    <a:pt x="142" y="30"/>
                    <a:pt x="142" y="30"/>
                    <a:pt x="142" y="30"/>
                  </a:cubicBezTo>
                  <a:cubicBezTo>
                    <a:pt x="142" y="32"/>
                    <a:pt x="142" y="32"/>
                    <a:pt x="142" y="32"/>
                  </a:cubicBezTo>
                  <a:cubicBezTo>
                    <a:pt x="143" y="32"/>
                    <a:pt x="143" y="32"/>
                    <a:pt x="143" y="32"/>
                  </a:cubicBezTo>
                  <a:cubicBezTo>
                    <a:pt x="146" y="35"/>
                    <a:pt x="146" y="35"/>
                    <a:pt x="146" y="35"/>
                  </a:cubicBezTo>
                  <a:cubicBezTo>
                    <a:pt x="147" y="35"/>
                    <a:pt x="147" y="35"/>
                    <a:pt x="147" y="35"/>
                  </a:cubicBezTo>
                  <a:cubicBezTo>
                    <a:pt x="148" y="36"/>
                    <a:pt x="148" y="36"/>
                    <a:pt x="148" y="36"/>
                  </a:cubicBezTo>
                  <a:cubicBezTo>
                    <a:pt x="148" y="36"/>
                    <a:pt x="148" y="36"/>
                    <a:pt x="148" y="36"/>
                  </a:cubicBezTo>
                  <a:cubicBezTo>
                    <a:pt x="149" y="37"/>
                    <a:pt x="149" y="37"/>
                    <a:pt x="149" y="37"/>
                  </a:cubicBezTo>
                  <a:cubicBezTo>
                    <a:pt x="149" y="38"/>
                    <a:pt x="149" y="38"/>
                    <a:pt x="149" y="38"/>
                  </a:cubicBezTo>
                  <a:cubicBezTo>
                    <a:pt x="148" y="38"/>
                    <a:pt x="148" y="38"/>
                    <a:pt x="148" y="38"/>
                  </a:cubicBezTo>
                  <a:cubicBezTo>
                    <a:pt x="147" y="38"/>
                    <a:pt x="147" y="38"/>
                    <a:pt x="147" y="38"/>
                  </a:cubicBezTo>
                  <a:cubicBezTo>
                    <a:pt x="146" y="39"/>
                    <a:pt x="146" y="39"/>
                    <a:pt x="146" y="39"/>
                  </a:cubicBezTo>
                  <a:cubicBezTo>
                    <a:pt x="145" y="38"/>
                    <a:pt x="145" y="38"/>
                    <a:pt x="145" y="38"/>
                  </a:cubicBezTo>
                  <a:cubicBezTo>
                    <a:pt x="143" y="36"/>
                    <a:pt x="143" y="36"/>
                    <a:pt x="143" y="36"/>
                  </a:cubicBezTo>
                  <a:cubicBezTo>
                    <a:pt x="143" y="38"/>
                    <a:pt x="143" y="38"/>
                    <a:pt x="143" y="38"/>
                  </a:cubicBezTo>
                  <a:cubicBezTo>
                    <a:pt x="143" y="39"/>
                    <a:pt x="143" y="39"/>
                    <a:pt x="143" y="39"/>
                  </a:cubicBezTo>
                  <a:cubicBezTo>
                    <a:pt x="142" y="38"/>
                    <a:pt x="142" y="38"/>
                    <a:pt x="142" y="38"/>
                  </a:cubicBezTo>
                  <a:cubicBezTo>
                    <a:pt x="141" y="39"/>
                    <a:pt x="141" y="39"/>
                    <a:pt x="141" y="39"/>
                  </a:cubicBezTo>
                  <a:cubicBezTo>
                    <a:pt x="141" y="40"/>
                    <a:pt x="141" y="40"/>
                    <a:pt x="141" y="40"/>
                  </a:cubicBezTo>
                  <a:cubicBezTo>
                    <a:pt x="140" y="41"/>
                    <a:pt x="140" y="41"/>
                    <a:pt x="140" y="41"/>
                  </a:cubicBezTo>
                  <a:cubicBezTo>
                    <a:pt x="140" y="43"/>
                    <a:pt x="140" y="43"/>
                    <a:pt x="140" y="43"/>
                  </a:cubicBezTo>
                  <a:cubicBezTo>
                    <a:pt x="139" y="44"/>
                    <a:pt x="139" y="44"/>
                    <a:pt x="139" y="44"/>
                  </a:cubicBezTo>
                  <a:cubicBezTo>
                    <a:pt x="139" y="46"/>
                    <a:pt x="139" y="46"/>
                    <a:pt x="139" y="46"/>
                  </a:cubicBezTo>
                  <a:cubicBezTo>
                    <a:pt x="137" y="48"/>
                    <a:pt x="137" y="48"/>
                    <a:pt x="137" y="48"/>
                  </a:cubicBezTo>
                  <a:cubicBezTo>
                    <a:pt x="138" y="49"/>
                    <a:pt x="138" y="49"/>
                    <a:pt x="138" y="49"/>
                  </a:cubicBezTo>
                  <a:cubicBezTo>
                    <a:pt x="137" y="50"/>
                    <a:pt x="137" y="50"/>
                    <a:pt x="137" y="50"/>
                  </a:cubicBezTo>
                  <a:cubicBezTo>
                    <a:pt x="136" y="51"/>
                    <a:pt x="136" y="51"/>
                    <a:pt x="136" y="51"/>
                  </a:cubicBezTo>
                  <a:cubicBezTo>
                    <a:pt x="136" y="50"/>
                    <a:pt x="136" y="50"/>
                    <a:pt x="136" y="50"/>
                  </a:cubicBezTo>
                  <a:cubicBezTo>
                    <a:pt x="135" y="50"/>
                    <a:pt x="135" y="50"/>
                    <a:pt x="135" y="50"/>
                  </a:cubicBezTo>
                  <a:cubicBezTo>
                    <a:pt x="135" y="51"/>
                    <a:pt x="135" y="51"/>
                    <a:pt x="135" y="51"/>
                  </a:cubicBezTo>
                  <a:cubicBezTo>
                    <a:pt x="135" y="52"/>
                    <a:pt x="135" y="52"/>
                    <a:pt x="135" y="52"/>
                  </a:cubicBezTo>
                  <a:cubicBezTo>
                    <a:pt x="134" y="53"/>
                    <a:pt x="134" y="53"/>
                    <a:pt x="134" y="53"/>
                  </a:cubicBezTo>
                  <a:cubicBezTo>
                    <a:pt x="134" y="54"/>
                    <a:pt x="134" y="54"/>
                    <a:pt x="134" y="54"/>
                  </a:cubicBezTo>
                  <a:cubicBezTo>
                    <a:pt x="133" y="55"/>
                    <a:pt x="133" y="55"/>
                    <a:pt x="133" y="55"/>
                  </a:cubicBezTo>
                  <a:cubicBezTo>
                    <a:pt x="132" y="55"/>
                    <a:pt x="132" y="55"/>
                    <a:pt x="132" y="55"/>
                  </a:cubicBezTo>
                  <a:cubicBezTo>
                    <a:pt x="132" y="55"/>
                    <a:pt x="132" y="55"/>
                    <a:pt x="132" y="55"/>
                  </a:cubicBezTo>
                  <a:cubicBezTo>
                    <a:pt x="132" y="56"/>
                    <a:pt x="132" y="56"/>
                    <a:pt x="132" y="56"/>
                  </a:cubicBezTo>
                  <a:cubicBezTo>
                    <a:pt x="133" y="56"/>
                    <a:pt x="133" y="56"/>
                    <a:pt x="133" y="56"/>
                  </a:cubicBezTo>
                  <a:cubicBezTo>
                    <a:pt x="133" y="56"/>
                    <a:pt x="133" y="56"/>
                    <a:pt x="133" y="56"/>
                  </a:cubicBezTo>
                  <a:cubicBezTo>
                    <a:pt x="133" y="57"/>
                    <a:pt x="133" y="57"/>
                    <a:pt x="133" y="57"/>
                  </a:cubicBezTo>
                  <a:cubicBezTo>
                    <a:pt x="132" y="58"/>
                    <a:pt x="132" y="58"/>
                    <a:pt x="132" y="58"/>
                  </a:cubicBezTo>
                  <a:cubicBezTo>
                    <a:pt x="133" y="58"/>
                    <a:pt x="133" y="58"/>
                    <a:pt x="133" y="58"/>
                  </a:cubicBezTo>
                  <a:cubicBezTo>
                    <a:pt x="134" y="58"/>
                    <a:pt x="134" y="58"/>
                    <a:pt x="134" y="58"/>
                  </a:cubicBezTo>
                  <a:cubicBezTo>
                    <a:pt x="134" y="59"/>
                    <a:pt x="134" y="59"/>
                    <a:pt x="134" y="59"/>
                  </a:cubicBezTo>
                  <a:cubicBezTo>
                    <a:pt x="133" y="60"/>
                    <a:pt x="133" y="60"/>
                    <a:pt x="133" y="60"/>
                  </a:cubicBezTo>
                  <a:cubicBezTo>
                    <a:pt x="132" y="60"/>
                    <a:pt x="132" y="60"/>
                    <a:pt x="132" y="60"/>
                  </a:cubicBezTo>
                  <a:cubicBezTo>
                    <a:pt x="132" y="59"/>
                    <a:pt x="132" y="59"/>
                    <a:pt x="132" y="59"/>
                  </a:cubicBezTo>
                  <a:cubicBezTo>
                    <a:pt x="132" y="60"/>
                    <a:pt x="132" y="60"/>
                    <a:pt x="132" y="60"/>
                  </a:cubicBezTo>
                  <a:cubicBezTo>
                    <a:pt x="133" y="60"/>
                    <a:pt x="133" y="60"/>
                    <a:pt x="133" y="60"/>
                  </a:cubicBezTo>
                  <a:cubicBezTo>
                    <a:pt x="133" y="61"/>
                    <a:pt x="133" y="61"/>
                    <a:pt x="133" y="61"/>
                  </a:cubicBezTo>
                  <a:cubicBezTo>
                    <a:pt x="132" y="63"/>
                    <a:pt x="132" y="63"/>
                    <a:pt x="132" y="63"/>
                  </a:cubicBezTo>
                  <a:cubicBezTo>
                    <a:pt x="131" y="63"/>
                    <a:pt x="131" y="63"/>
                    <a:pt x="131" y="63"/>
                  </a:cubicBezTo>
                  <a:cubicBezTo>
                    <a:pt x="131" y="62"/>
                    <a:pt x="131" y="62"/>
                    <a:pt x="131" y="62"/>
                  </a:cubicBezTo>
                  <a:cubicBezTo>
                    <a:pt x="131" y="64"/>
                    <a:pt x="131" y="64"/>
                    <a:pt x="131" y="64"/>
                  </a:cubicBezTo>
                  <a:cubicBezTo>
                    <a:pt x="131" y="65"/>
                    <a:pt x="131" y="65"/>
                    <a:pt x="131" y="65"/>
                  </a:cubicBezTo>
                  <a:cubicBezTo>
                    <a:pt x="130" y="67"/>
                    <a:pt x="130" y="67"/>
                    <a:pt x="130" y="67"/>
                  </a:cubicBezTo>
                  <a:cubicBezTo>
                    <a:pt x="127" y="69"/>
                    <a:pt x="127" y="69"/>
                    <a:pt x="127" y="69"/>
                  </a:cubicBezTo>
                  <a:cubicBezTo>
                    <a:pt x="126" y="69"/>
                    <a:pt x="126" y="69"/>
                    <a:pt x="126" y="69"/>
                  </a:cubicBezTo>
                  <a:cubicBezTo>
                    <a:pt x="123" y="70"/>
                    <a:pt x="123" y="70"/>
                    <a:pt x="123" y="70"/>
                  </a:cubicBezTo>
                  <a:cubicBezTo>
                    <a:pt x="122" y="70"/>
                    <a:pt x="122" y="70"/>
                    <a:pt x="122" y="70"/>
                  </a:cubicBezTo>
                  <a:cubicBezTo>
                    <a:pt x="121" y="69"/>
                    <a:pt x="121" y="69"/>
                    <a:pt x="121" y="69"/>
                  </a:cubicBezTo>
                  <a:cubicBezTo>
                    <a:pt x="122" y="68"/>
                    <a:pt x="122" y="68"/>
                    <a:pt x="122" y="68"/>
                  </a:cubicBezTo>
                  <a:cubicBezTo>
                    <a:pt x="121" y="67"/>
                    <a:pt x="121" y="67"/>
                    <a:pt x="121" y="67"/>
                  </a:cubicBezTo>
                  <a:cubicBezTo>
                    <a:pt x="121" y="66"/>
                    <a:pt x="121" y="66"/>
                    <a:pt x="121" y="66"/>
                  </a:cubicBezTo>
                  <a:cubicBezTo>
                    <a:pt x="120" y="66"/>
                    <a:pt x="120" y="66"/>
                    <a:pt x="120" y="66"/>
                  </a:cubicBezTo>
                  <a:cubicBezTo>
                    <a:pt x="120" y="66"/>
                    <a:pt x="120" y="66"/>
                    <a:pt x="120" y="66"/>
                  </a:cubicBezTo>
                  <a:cubicBezTo>
                    <a:pt x="119" y="66"/>
                    <a:pt x="119" y="66"/>
                    <a:pt x="119" y="66"/>
                  </a:cubicBezTo>
                  <a:cubicBezTo>
                    <a:pt x="118" y="66"/>
                    <a:pt x="118" y="66"/>
                    <a:pt x="118" y="66"/>
                  </a:cubicBezTo>
                  <a:cubicBezTo>
                    <a:pt x="117" y="65"/>
                    <a:pt x="117" y="65"/>
                    <a:pt x="117" y="65"/>
                  </a:cubicBezTo>
                  <a:cubicBezTo>
                    <a:pt x="117" y="66"/>
                    <a:pt x="117" y="66"/>
                    <a:pt x="117" y="66"/>
                  </a:cubicBezTo>
                  <a:cubicBezTo>
                    <a:pt x="117" y="66"/>
                    <a:pt x="117" y="66"/>
                    <a:pt x="117" y="66"/>
                  </a:cubicBezTo>
                  <a:cubicBezTo>
                    <a:pt x="116" y="66"/>
                    <a:pt x="116" y="66"/>
                    <a:pt x="116" y="66"/>
                  </a:cubicBezTo>
                  <a:cubicBezTo>
                    <a:pt x="116" y="65"/>
                    <a:pt x="116" y="65"/>
                    <a:pt x="116" y="65"/>
                  </a:cubicBezTo>
                  <a:cubicBezTo>
                    <a:pt x="116" y="64"/>
                    <a:pt x="116" y="64"/>
                    <a:pt x="116" y="64"/>
                  </a:cubicBezTo>
                  <a:cubicBezTo>
                    <a:pt x="115" y="64"/>
                    <a:pt x="115" y="64"/>
                    <a:pt x="115" y="64"/>
                  </a:cubicBezTo>
                  <a:cubicBezTo>
                    <a:pt x="114" y="64"/>
                    <a:pt x="114" y="64"/>
                    <a:pt x="114" y="64"/>
                  </a:cubicBezTo>
                  <a:cubicBezTo>
                    <a:pt x="113" y="64"/>
                    <a:pt x="113" y="64"/>
                    <a:pt x="113" y="64"/>
                  </a:cubicBezTo>
                  <a:cubicBezTo>
                    <a:pt x="113" y="64"/>
                    <a:pt x="113" y="64"/>
                    <a:pt x="113" y="64"/>
                  </a:cubicBezTo>
                  <a:cubicBezTo>
                    <a:pt x="112" y="65"/>
                    <a:pt x="112" y="65"/>
                    <a:pt x="112" y="65"/>
                  </a:cubicBezTo>
                  <a:cubicBezTo>
                    <a:pt x="110" y="65"/>
                    <a:pt x="110" y="65"/>
                    <a:pt x="110" y="65"/>
                  </a:cubicBezTo>
                  <a:cubicBezTo>
                    <a:pt x="110" y="66"/>
                    <a:pt x="110" y="66"/>
                    <a:pt x="110" y="66"/>
                  </a:cubicBezTo>
                  <a:cubicBezTo>
                    <a:pt x="109" y="66"/>
                    <a:pt x="109" y="66"/>
                    <a:pt x="109" y="66"/>
                  </a:cubicBezTo>
                  <a:cubicBezTo>
                    <a:pt x="108" y="65"/>
                    <a:pt x="108" y="65"/>
                    <a:pt x="108" y="65"/>
                  </a:cubicBezTo>
                  <a:cubicBezTo>
                    <a:pt x="107" y="65"/>
                    <a:pt x="107" y="65"/>
                    <a:pt x="107" y="65"/>
                  </a:cubicBezTo>
                  <a:cubicBezTo>
                    <a:pt x="106" y="67"/>
                    <a:pt x="106" y="67"/>
                    <a:pt x="106" y="67"/>
                  </a:cubicBezTo>
                  <a:cubicBezTo>
                    <a:pt x="105" y="67"/>
                    <a:pt x="105" y="67"/>
                    <a:pt x="105" y="67"/>
                  </a:cubicBezTo>
                  <a:cubicBezTo>
                    <a:pt x="105" y="66"/>
                    <a:pt x="105" y="66"/>
                    <a:pt x="105" y="66"/>
                  </a:cubicBezTo>
                  <a:cubicBezTo>
                    <a:pt x="105" y="64"/>
                    <a:pt x="105" y="64"/>
                    <a:pt x="105" y="64"/>
                  </a:cubicBezTo>
                  <a:cubicBezTo>
                    <a:pt x="105" y="62"/>
                    <a:pt x="105" y="62"/>
                    <a:pt x="105" y="62"/>
                  </a:cubicBezTo>
                  <a:cubicBezTo>
                    <a:pt x="105" y="61"/>
                    <a:pt x="105" y="61"/>
                    <a:pt x="105" y="61"/>
                  </a:cubicBezTo>
                  <a:cubicBezTo>
                    <a:pt x="104" y="61"/>
                    <a:pt x="104" y="61"/>
                    <a:pt x="104" y="61"/>
                  </a:cubicBezTo>
                  <a:cubicBezTo>
                    <a:pt x="105" y="61"/>
                    <a:pt x="105" y="61"/>
                    <a:pt x="105" y="61"/>
                  </a:cubicBezTo>
                  <a:cubicBezTo>
                    <a:pt x="104" y="62"/>
                    <a:pt x="104" y="62"/>
                    <a:pt x="104" y="62"/>
                  </a:cubicBezTo>
                  <a:cubicBezTo>
                    <a:pt x="103" y="63"/>
                    <a:pt x="103" y="63"/>
                    <a:pt x="103" y="63"/>
                  </a:cubicBezTo>
                  <a:cubicBezTo>
                    <a:pt x="102" y="62"/>
                    <a:pt x="102" y="62"/>
                    <a:pt x="102" y="62"/>
                  </a:cubicBezTo>
                  <a:cubicBezTo>
                    <a:pt x="101" y="63"/>
                    <a:pt x="101" y="63"/>
                    <a:pt x="101" y="63"/>
                  </a:cubicBezTo>
                  <a:cubicBezTo>
                    <a:pt x="100" y="63"/>
                    <a:pt x="100" y="63"/>
                    <a:pt x="100" y="63"/>
                  </a:cubicBezTo>
                  <a:cubicBezTo>
                    <a:pt x="99" y="63"/>
                    <a:pt x="99" y="63"/>
                    <a:pt x="99" y="63"/>
                  </a:cubicBezTo>
                  <a:cubicBezTo>
                    <a:pt x="97" y="63"/>
                    <a:pt x="97" y="63"/>
                    <a:pt x="97" y="63"/>
                  </a:cubicBezTo>
                  <a:cubicBezTo>
                    <a:pt x="97" y="62"/>
                    <a:pt x="97" y="62"/>
                    <a:pt x="97" y="62"/>
                  </a:cubicBezTo>
                  <a:cubicBezTo>
                    <a:pt x="96" y="63"/>
                    <a:pt x="96" y="63"/>
                    <a:pt x="96" y="63"/>
                  </a:cubicBezTo>
                  <a:cubicBezTo>
                    <a:pt x="95" y="63"/>
                    <a:pt x="95" y="63"/>
                    <a:pt x="95" y="63"/>
                  </a:cubicBezTo>
                  <a:cubicBezTo>
                    <a:pt x="95" y="61"/>
                    <a:pt x="95" y="61"/>
                    <a:pt x="95" y="61"/>
                  </a:cubicBezTo>
                  <a:cubicBezTo>
                    <a:pt x="95" y="60"/>
                    <a:pt x="95" y="60"/>
                    <a:pt x="95" y="60"/>
                  </a:cubicBezTo>
                  <a:cubicBezTo>
                    <a:pt x="94" y="57"/>
                    <a:pt x="94" y="57"/>
                    <a:pt x="94" y="57"/>
                  </a:cubicBezTo>
                  <a:cubicBezTo>
                    <a:pt x="93" y="56"/>
                    <a:pt x="93" y="56"/>
                    <a:pt x="93" y="56"/>
                  </a:cubicBezTo>
                  <a:cubicBezTo>
                    <a:pt x="93" y="55"/>
                    <a:pt x="93" y="55"/>
                    <a:pt x="93" y="55"/>
                  </a:cubicBezTo>
                  <a:cubicBezTo>
                    <a:pt x="94" y="55"/>
                    <a:pt x="94" y="55"/>
                    <a:pt x="94" y="55"/>
                  </a:cubicBezTo>
                  <a:cubicBezTo>
                    <a:pt x="94" y="53"/>
                    <a:pt x="94" y="53"/>
                    <a:pt x="94" y="53"/>
                  </a:cubicBezTo>
                  <a:cubicBezTo>
                    <a:pt x="94" y="52"/>
                    <a:pt x="94" y="52"/>
                    <a:pt x="94" y="52"/>
                  </a:cubicBezTo>
                  <a:cubicBezTo>
                    <a:pt x="94" y="51"/>
                    <a:pt x="94" y="51"/>
                    <a:pt x="94" y="51"/>
                  </a:cubicBezTo>
                  <a:cubicBezTo>
                    <a:pt x="92" y="49"/>
                    <a:pt x="92" y="49"/>
                    <a:pt x="92" y="49"/>
                  </a:cubicBezTo>
                  <a:cubicBezTo>
                    <a:pt x="90" y="48"/>
                    <a:pt x="90" y="48"/>
                    <a:pt x="90" y="48"/>
                  </a:cubicBezTo>
                  <a:cubicBezTo>
                    <a:pt x="89" y="48"/>
                    <a:pt x="89" y="48"/>
                    <a:pt x="89" y="48"/>
                  </a:cubicBezTo>
                  <a:cubicBezTo>
                    <a:pt x="89" y="48"/>
                    <a:pt x="89" y="48"/>
                    <a:pt x="89" y="48"/>
                  </a:cubicBezTo>
                  <a:cubicBezTo>
                    <a:pt x="90" y="47"/>
                    <a:pt x="90" y="47"/>
                    <a:pt x="90" y="47"/>
                  </a:cubicBezTo>
                  <a:cubicBezTo>
                    <a:pt x="91" y="47"/>
                    <a:pt x="91" y="47"/>
                    <a:pt x="91" y="47"/>
                  </a:cubicBezTo>
                  <a:cubicBezTo>
                    <a:pt x="93" y="46"/>
                    <a:pt x="93" y="46"/>
                    <a:pt x="93" y="46"/>
                  </a:cubicBezTo>
                  <a:cubicBezTo>
                    <a:pt x="95" y="45"/>
                    <a:pt x="95" y="45"/>
                    <a:pt x="95" y="45"/>
                  </a:cubicBezTo>
                  <a:cubicBezTo>
                    <a:pt x="96" y="45"/>
                    <a:pt x="96" y="45"/>
                    <a:pt x="96" y="45"/>
                  </a:cubicBezTo>
                  <a:cubicBezTo>
                    <a:pt x="95" y="45"/>
                    <a:pt x="95" y="45"/>
                    <a:pt x="95" y="45"/>
                  </a:cubicBezTo>
                  <a:cubicBezTo>
                    <a:pt x="93" y="46"/>
                    <a:pt x="93" y="46"/>
                    <a:pt x="93" y="46"/>
                  </a:cubicBezTo>
                  <a:cubicBezTo>
                    <a:pt x="91" y="46"/>
                    <a:pt x="91" y="46"/>
                    <a:pt x="91" y="46"/>
                  </a:cubicBezTo>
                  <a:cubicBezTo>
                    <a:pt x="90" y="46"/>
                    <a:pt x="90" y="46"/>
                    <a:pt x="90" y="46"/>
                  </a:cubicBezTo>
                  <a:cubicBezTo>
                    <a:pt x="89" y="46"/>
                    <a:pt x="89" y="46"/>
                    <a:pt x="89" y="46"/>
                  </a:cubicBezTo>
                  <a:cubicBezTo>
                    <a:pt x="88" y="44"/>
                    <a:pt x="88" y="44"/>
                    <a:pt x="88" y="44"/>
                  </a:cubicBezTo>
                  <a:cubicBezTo>
                    <a:pt x="89" y="44"/>
                    <a:pt x="89" y="44"/>
                    <a:pt x="89" y="44"/>
                  </a:cubicBezTo>
                  <a:cubicBezTo>
                    <a:pt x="89" y="44"/>
                    <a:pt x="89" y="44"/>
                    <a:pt x="89" y="44"/>
                  </a:cubicBezTo>
                  <a:cubicBezTo>
                    <a:pt x="89" y="43"/>
                    <a:pt x="89" y="43"/>
                    <a:pt x="89" y="43"/>
                  </a:cubicBezTo>
                  <a:cubicBezTo>
                    <a:pt x="87" y="41"/>
                    <a:pt x="87" y="41"/>
                    <a:pt x="87" y="41"/>
                  </a:cubicBezTo>
                  <a:cubicBezTo>
                    <a:pt x="87" y="39"/>
                    <a:pt x="87" y="39"/>
                    <a:pt x="87" y="39"/>
                  </a:cubicBezTo>
                  <a:cubicBezTo>
                    <a:pt x="88" y="38"/>
                    <a:pt x="88" y="38"/>
                    <a:pt x="88" y="38"/>
                  </a:cubicBezTo>
                  <a:cubicBezTo>
                    <a:pt x="88" y="37"/>
                    <a:pt x="88" y="37"/>
                    <a:pt x="88" y="37"/>
                  </a:cubicBezTo>
                  <a:cubicBezTo>
                    <a:pt x="87" y="36"/>
                    <a:pt x="87" y="36"/>
                    <a:pt x="87" y="36"/>
                  </a:cubicBezTo>
                  <a:cubicBezTo>
                    <a:pt x="87" y="36"/>
                    <a:pt x="87" y="36"/>
                    <a:pt x="87" y="36"/>
                  </a:cubicBezTo>
                  <a:close/>
                  <a:moveTo>
                    <a:pt x="250" y="49"/>
                  </a:moveTo>
                  <a:cubicBezTo>
                    <a:pt x="249" y="49"/>
                    <a:pt x="249" y="49"/>
                    <a:pt x="249" y="49"/>
                  </a:cubicBezTo>
                  <a:cubicBezTo>
                    <a:pt x="250" y="50"/>
                    <a:pt x="250" y="50"/>
                    <a:pt x="250" y="50"/>
                  </a:cubicBezTo>
                  <a:cubicBezTo>
                    <a:pt x="251" y="50"/>
                    <a:pt x="251" y="50"/>
                    <a:pt x="251" y="50"/>
                  </a:cubicBezTo>
                  <a:cubicBezTo>
                    <a:pt x="250" y="49"/>
                    <a:pt x="250" y="49"/>
                    <a:pt x="250" y="49"/>
                  </a:cubicBezTo>
                  <a:close/>
                  <a:moveTo>
                    <a:pt x="253" y="53"/>
                  </a:moveTo>
                  <a:cubicBezTo>
                    <a:pt x="251" y="53"/>
                    <a:pt x="251" y="53"/>
                    <a:pt x="251" y="53"/>
                  </a:cubicBezTo>
                  <a:cubicBezTo>
                    <a:pt x="252" y="53"/>
                    <a:pt x="252" y="53"/>
                    <a:pt x="252" y="53"/>
                  </a:cubicBezTo>
                  <a:cubicBezTo>
                    <a:pt x="253" y="53"/>
                    <a:pt x="253" y="53"/>
                    <a:pt x="253" y="53"/>
                  </a:cubicBezTo>
                  <a:close/>
                  <a:moveTo>
                    <a:pt x="254" y="54"/>
                  </a:moveTo>
                  <a:cubicBezTo>
                    <a:pt x="254" y="53"/>
                    <a:pt x="254" y="54"/>
                    <a:pt x="254" y="54"/>
                  </a:cubicBezTo>
                  <a:cubicBezTo>
                    <a:pt x="256" y="55"/>
                    <a:pt x="256" y="55"/>
                    <a:pt x="256" y="55"/>
                  </a:cubicBezTo>
                  <a:cubicBezTo>
                    <a:pt x="259" y="55"/>
                    <a:pt x="259" y="55"/>
                    <a:pt x="259" y="55"/>
                  </a:cubicBezTo>
                  <a:cubicBezTo>
                    <a:pt x="262" y="55"/>
                    <a:pt x="262" y="55"/>
                    <a:pt x="262" y="55"/>
                  </a:cubicBezTo>
                  <a:cubicBezTo>
                    <a:pt x="262" y="54"/>
                    <a:pt x="262" y="54"/>
                    <a:pt x="262" y="54"/>
                  </a:cubicBezTo>
                  <a:cubicBezTo>
                    <a:pt x="260" y="54"/>
                    <a:pt x="260" y="54"/>
                    <a:pt x="260" y="54"/>
                  </a:cubicBezTo>
                  <a:cubicBezTo>
                    <a:pt x="259" y="54"/>
                    <a:pt x="259" y="54"/>
                    <a:pt x="259" y="54"/>
                  </a:cubicBezTo>
                  <a:cubicBezTo>
                    <a:pt x="257" y="54"/>
                    <a:pt x="257" y="54"/>
                    <a:pt x="257" y="54"/>
                  </a:cubicBezTo>
                  <a:cubicBezTo>
                    <a:pt x="256" y="54"/>
                    <a:pt x="256" y="54"/>
                    <a:pt x="256" y="54"/>
                  </a:cubicBezTo>
                  <a:cubicBezTo>
                    <a:pt x="254" y="54"/>
                    <a:pt x="254" y="54"/>
                    <a:pt x="254" y="54"/>
                  </a:cubicBezTo>
                  <a:close/>
                  <a:moveTo>
                    <a:pt x="254" y="48"/>
                  </a:moveTo>
                  <a:cubicBezTo>
                    <a:pt x="255" y="49"/>
                    <a:pt x="255" y="49"/>
                    <a:pt x="255" y="49"/>
                  </a:cubicBezTo>
                  <a:cubicBezTo>
                    <a:pt x="255" y="48"/>
                    <a:pt x="255" y="48"/>
                    <a:pt x="255" y="48"/>
                  </a:cubicBezTo>
                  <a:cubicBezTo>
                    <a:pt x="255" y="48"/>
                    <a:pt x="255" y="48"/>
                    <a:pt x="255" y="48"/>
                  </a:cubicBezTo>
                  <a:cubicBezTo>
                    <a:pt x="256" y="49"/>
                    <a:pt x="256" y="49"/>
                    <a:pt x="256" y="49"/>
                  </a:cubicBezTo>
                  <a:cubicBezTo>
                    <a:pt x="256" y="50"/>
                    <a:pt x="256" y="50"/>
                    <a:pt x="256" y="50"/>
                  </a:cubicBezTo>
                  <a:cubicBezTo>
                    <a:pt x="257" y="50"/>
                    <a:pt x="257" y="50"/>
                    <a:pt x="257" y="50"/>
                  </a:cubicBezTo>
                  <a:cubicBezTo>
                    <a:pt x="258" y="50"/>
                    <a:pt x="258" y="50"/>
                    <a:pt x="258" y="50"/>
                  </a:cubicBezTo>
                  <a:cubicBezTo>
                    <a:pt x="258" y="51"/>
                    <a:pt x="258" y="51"/>
                    <a:pt x="258" y="51"/>
                  </a:cubicBezTo>
                  <a:cubicBezTo>
                    <a:pt x="260" y="50"/>
                    <a:pt x="260" y="50"/>
                    <a:pt x="260" y="50"/>
                  </a:cubicBezTo>
                  <a:cubicBezTo>
                    <a:pt x="259" y="50"/>
                    <a:pt x="259" y="50"/>
                    <a:pt x="259" y="50"/>
                  </a:cubicBezTo>
                  <a:cubicBezTo>
                    <a:pt x="258" y="49"/>
                    <a:pt x="258" y="49"/>
                    <a:pt x="258" y="49"/>
                  </a:cubicBezTo>
                  <a:cubicBezTo>
                    <a:pt x="257" y="48"/>
                    <a:pt x="257" y="48"/>
                    <a:pt x="257" y="48"/>
                  </a:cubicBezTo>
                  <a:cubicBezTo>
                    <a:pt x="256" y="47"/>
                    <a:pt x="256" y="47"/>
                    <a:pt x="256" y="47"/>
                  </a:cubicBezTo>
                  <a:cubicBezTo>
                    <a:pt x="255" y="47"/>
                    <a:pt x="255" y="47"/>
                    <a:pt x="255" y="47"/>
                  </a:cubicBezTo>
                  <a:cubicBezTo>
                    <a:pt x="254" y="47"/>
                    <a:pt x="254" y="47"/>
                    <a:pt x="254" y="47"/>
                  </a:cubicBezTo>
                  <a:cubicBezTo>
                    <a:pt x="254" y="48"/>
                    <a:pt x="254" y="48"/>
                    <a:pt x="254" y="48"/>
                  </a:cubicBezTo>
                  <a:close/>
                  <a:moveTo>
                    <a:pt x="236" y="79"/>
                  </a:moveTo>
                  <a:cubicBezTo>
                    <a:pt x="236" y="80"/>
                    <a:pt x="236" y="80"/>
                    <a:pt x="236" y="80"/>
                  </a:cubicBezTo>
                  <a:cubicBezTo>
                    <a:pt x="236" y="81"/>
                    <a:pt x="236" y="81"/>
                    <a:pt x="236" y="81"/>
                  </a:cubicBezTo>
                  <a:cubicBezTo>
                    <a:pt x="236" y="82"/>
                    <a:pt x="236" y="82"/>
                    <a:pt x="236" y="82"/>
                  </a:cubicBezTo>
                  <a:cubicBezTo>
                    <a:pt x="236" y="80"/>
                    <a:pt x="236" y="80"/>
                    <a:pt x="236" y="80"/>
                  </a:cubicBezTo>
                  <a:cubicBezTo>
                    <a:pt x="236" y="79"/>
                    <a:pt x="236" y="79"/>
                    <a:pt x="236" y="79"/>
                  </a:cubicBezTo>
                  <a:close/>
                  <a:moveTo>
                    <a:pt x="239" y="78"/>
                  </a:moveTo>
                  <a:cubicBezTo>
                    <a:pt x="238" y="78"/>
                    <a:pt x="238" y="78"/>
                    <a:pt x="238" y="78"/>
                  </a:cubicBezTo>
                  <a:cubicBezTo>
                    <a:pt x="237" y="81"/>
                    <a:pt x="237" y="81"/>
                    <a:pt x="237" y="81"/>
                  </a:cubicBezTo>
                  <a:cubicBezTo>
                    <a:pt x="237" y="82"/>
                    <a:pt x="237" y="82"/>
                    <a:pt x="237" y="82"/>
                  </a:cubicBezTo>
                  <a:cubicBezTo>
                    <a:pt x="238" y="81"/>
                    <a:pt x="238" y="81"/>
                    <a:pt x="238" y="81"/>
                  </a:cubicBezTo>
                  <a:cubicBezTo>
                    <a:pt x="238" y="79"/>
                    <a:pt x="238" y="79"/>
                    <a:pt x="238" y="79"/>
                  </a:cubicBezTo>
                  <a:cubicBezTo>
                    <a:pt x="239" y="78"/>
                    <a:pt x="239" y="78"/>
                    <a:pt x="239" y="78"/>
                  </a:cubicBezTo>
                  <a:close/>
                  <a:moveTo>
                    <a:pt x="249" y="86"/>
                  </a:moveTo>
                  <a:cubicBezTo>
                    <a:pt x="248" y="87"/>
                    <a:pt x="248" y="87"/>
                    <a:pt x="248" y="87"/>
                  </a:cubicBezTo>
                  <a:cubicBezTo>
                    <a:pt x="249" y="87"/>
                    <a:pt x="249" y="87"/>
                    <a:pt x="249" y="87"/>
                  </a:cubicBezTo>
                  <a:cubicBezTo>
                    <a:pt x="249" y="87"/>
                    <a:pt x="249" y="87"/>
                    <a:pt x="249" y="87"/>
                  </a:cubicBezTo>
                  <a:cubicBezTo>
                    <a:pt x="249" y="86"/>
                    <a:pt x="249" y="86"/>
                    <a:pt x="249" y="86"/>
                  </a:cubicBezTo>
                  <a:close/>
                  <a:moveTo>
                    <a:pt x="245" y="84"/>
                  </a:moveTo>
                  <a:cubicBezTo>
                    <a:pt x="245" y="84"/>
                    <a:pt x="245" y="84"/>
                    <a:pt x="245" y="84"/>
                  </a:cubicBezTo>
                  <a:cubicBezTo>
                    <a:pt x="245" y="84"/>
                    <a:pt x="245" y="84"/>
                    <a:pt x="245" y="84"/>
                  </a:cubicBezTo>
                  <a:cubicBezTo>
                    <a:pt x="245" y="85"/>
                    <a:pt x="245" y="85"/>
                    <a:pt x="245" y="85"/>
                  </a:cubicBezTo>
                  <a:cubicBezTo>
                    <a:pt x="245" y="86"/>
                    <a:pt x="245" y="86"/>
                    <a:pt x="245" y="86"/>
                  </a:cubicBezTo>
                  <a:cubicBezTo>
                    <a:pt x="246" y="86"/>
                    <a:pt x="246" y="86"/>
                    <a:pt x="246" y="86"/>
                  </a:cubicBezTo>
                  <a:cubicBezTo>
                    <a:pt x="245" y="86"/>
                    <a:pt x="245" y="86"/>
                    <a:pt x="245" y="86"/>
                  </a:cubicBezTo>
                  <a:cubicBezTo>
                    <a:pt x="245" y="86"/>
                    <a:pt x="245" y="86"/>
                    <a:pt x="245" y="86"/>
                  </a:cubicBezTo>
                  <a:cubicBezTo>
                    <a:pt x="245" y="87"/>
                    <a:pt x="245" y="87"/>
                    <a:pt x="245" y="87"/>
                  </a:cubicBezTo>
                  <a:cubicBezTo>
                    <a:pt x="245" y="88"/>
                    <a:pt x="245" y="88"/>
                    <a:pt x="245" y="88"/>
                  </a:cubicBezTo>
                  <a:cubicBezTo>
                    <a:pt x="246" y="88"/>
                    <a:pt x="246" y="88"/>
                    <a:pt x="246" y="88"/>
                  </a:cubicBezTo>
                  <a:cubicBezTo>
                    <a:pt x="247" y="87"/>
                    <a:pt x="247" y="87"/>
                    <a:pt x="247" y="87"/>
                  </a:cubicBezTo>
                  <a:cubicBezTo>
                    <a:pt x="247" y="86"/>
                    <a:pt x="247" y="86"/>
                    <a:pt x="247" y="86"/>
                  </a:cubicBezTo>
                  <a:cubicBezTo>
                    <a:pt x="247" y="86"/>
                    <a:pt x="247" y="86"/>
                    <a:pt x="247" y="86"/>
                  </a:cubicBezTo>
                  <a:cubicBezTo>
                    <a:pt x="246" y="85"/>
                    <a:pt x="246" y="85"/>
                    <a:pt x="246" y="85"/>
                  </a:cubicBezTo>
                  <a:cubicBezTo>
                    <a:pt x="245" y="84"/>
                    <a:pt x="245" y="84"/>
                    <a:pt x="245" y="84"/>
                  </a:cubicBezTo>
                  <a:close/>
                  <a:moveTo>
                    <a:pt x="247" y="84"/>
                  </a:moveTo>
                  <a:cubicBezTo>
                    <a:pt x="247" y="84"/>
                    <a:pt x="247" y="85"/>
                    <a:pt x="247" y="85"/>
                  </a:cubicBezTo>
                  <a:cubicBezTo>
                    <a:pt x="247" y="85"/>
                    <a:pt x="247" y="85"/>
                    <a:pt x="247" y="85"/>
                  </a:cubicBezTo>
                  <a:cubicBezTo>
                    <a:pt x="248" y="86"/>
                    <a:pt x="248" y="86"/>
                    <a:pt x="248" y="86"/>
                  </a:cubicBezTo>
                  <a:cubicBezTo>
                    <a:pt x="248" y="85"/>
                    <a:pt x="248" y="85"/>
                    <a:pt x="248" y="85"/>
                  </a:cubicBezTo>
                  <a:cubicBezTo>
                    <a:pt x="248" y="85"/>
                    <a:pt x="248" y="85"/>
                    <a:pt x="248" y="85"/>
                  </a:cubicBezTo>
                  <a:cubicBezTo>
                    <a:pt x="247" y="84"/>
                    <a:pt x="247" y="84"/>
                    <a:pt x="247" y="84"/>
                  </a:cubicBezTo>
                  <a:close/>
                  <a:moveTo>
                    <a:pt x="246" y="82"/>
                  </a:moveTo>
                  <a:cubicBezTo>
                    <a:pt x="245" y="82"/>
                    <a:pt x="245" y="82"/>
                    <a:pt x="245" y="82"/>
                  </a:cubicBezTo>
                  <a:cubicBezTo>
                    <a:pt x="245" y="83"/>
                    <a:pt x="245" y="83"/>
                    <a:pt x="245" y="83"/>
                  </a:cubicBezTo>
                  <a:cubicBezTo>
                    <a:pt x="246" y="84"/>
                    <a:pt x="246" y="84"/>
                    <a:pt x="246" y="84"/>
                  </a:cubicBezTo>
                  <a:cubicBezTo>
                    <a:pt x="247" y="84"/>
                    <a:pt x="247" y="84"/>
                    <a:pt x="247" y="84"/>
                  </a:cubicBezTo>
                  <a:cubicBezTo>
                    <a:pt x="247" y="84"/>
                    <a:pt x="247" y="84"/>
                    <a:pt x="247" y="84"/>
                  </a:cubicBezTo>
                  <a:cubicBezTo>
                    <a:pt x="246" y="83"/>
                    <a:pt x="246" y="83"/>
                    <a:pt x="246" y="83"/>
                  </a:cubicBezTo>
                  <a:cubicBezTo>
                    <a:pt x="246" y="82"/>
                    <a:pt x="246" y="82"/>
                    <a:pt x="246" y="82"/>
                  </a:cubicBezTo>
                  <a:close/>
                  <a:moveTo>
                    <a:pt x="248" y="82"/>
                  </a:moveTo>
                  <a:cubicBezTo>
                    <a:pt x="247" y="82"/>
                    <a:pt x="247" y="82"/>
                    <a:pt x="247" y="82"/>
                  </a:cubicBezTo>
                  <a:cubicBezTo>
                    <a:pt x="246" y="83"/>
                    <a:pt x="246" y="83"/>
                    <a:pt x="246" y="83"/>
                  </a:cubicBezTo>
                  <a:cubicBezTo>
                    <a:pt x="246" y="83"/>
                    <a:pt x="246" y="83"/>
                    <a:pt x="246" y="83"/>
                  </a:cubicBezTo>
                  <a:cubicBezTo>
                    <a:pt x="248" y="84"/>
                    <a:pt x="248" y="84"/>
                    <a:pt x="248" y="84"/>
                  </a:cubicBezTo>
                  <a:cubicBezTo>
                    <a:pt x="248" y="84"/>
                    <a:pt x="248" y="84"/>
                    <a:pt x="248" y="84"/>
                  </a:cubicBezTo>
                  <a:cubicBezTo>
                    <a:pt x="249" y="83"/>
                    <a:pt x="249" y="83"/>
                    <a:pt x="249" y="83"/>
                  </a:cubicBezTo>
                  <a:cubicBezTo>
                    <a:pt x="249" y="83"/>
                    <a:pt x="249" y="83"/>
                    <a:pt x="249" y="83"/>
                  </a:cubicBezTo>
                  <a:cubicBezTo>
                    <a:pt x="249" y="82"/>
                    <a:pt x="249" y="82"/>
                    <a:pt x="249" y="82"/>
                  </a:cubicBezTo>
                  <a:cubicBezTo>
                    <a:pt x="249" y="82"/>
                    <a:pt x="249" y="82"/>
                    <a:pt x="249" y="82"/>
                  </a:cubicBezTo>
                  <a:cubicBezTo>
                    <a:pt x="248" y="82"/>
                    <a:pt x="248" y="82"/>
                    <a:pt x="248" y="82"/>
                  </a:cubicBezTo>
                  <a:cubicBezTo>
                    <a:pt x="248" y="82"/>
                    <a:pt x="248" y="82"/>
                    <a:pt x="248" y="82"/>
                  </a:cubicBezTo>
                  <a:close/>
                  <a:moveTo>
                    <a:pt x="246" y="80"/>
                  </a:moveTo>
                  <a:cubicBezTo>
                    <a:pt x="245" y="80"/>
                    <a:pt x="245" y="80"/>
                    <a:pt x="245" y="80"/>
                  </a:cubicBezTo>
                  <a:cubicBezTo>
                    <a:pt x="245" y="81"/>
                    <a:pt x="245" y="81"/>
                    <a:pt x="245" y="81"/>
                  </a:cubicBezTo>
                  <a:cubicBezTo>
                    <a:pt x="246" y="81"/>
                    <a:pt x="246" y="81"/>
                    <a:pt x="246" y="81"/>
                  </a:cubicBezTo>
                  <a:cubicBezTo>
                    <a:pt x="246" y="80"/>
                    <a:pt x="246" y="80"/>
                    <a:pt x="246" y="80"/>
                  </a:cubicBezTo>
                  <a:close/>
                  <a:moveTo>
                    <a:pt x="248" y="78"/>
                  </a:moveTo>
                  <a:cubicBezTo>
                    <a:pt x="248" y="79"/>
                    <a:pt x="248" y="79"/>
                    <a:pt x="248" y="79"/>
                  </a:cubicBezTo>
                  <a:cubicBezTo>
                    <a:pt x="249" y="79"/>
                    <a:pt x="249" y="79"/>
                    <a:pt x="249" y="79"/>
                  </a:cubicBezTo>
                  <a:cubicBezTo>
                    <a:pt x="248" y="78"/>
                    <a:pt x="248" y="78"/>
                    <a:pt x="248" y="78"/>
                  </a:cubicBezTo>
                  <a:cubicBezTo>
                    <a:pt x="248" y="78"/>
                    <a:pt x="248" y="78"/>
                    <a:pt x="248" y="78"/>
                  </a:cubicBezTo>
                  <a:close/>
                  <a:moveTo>
                    <a:pt x="247" y="79"/>
                  </a:moveTo>
                  <a:cubicBezTo>
                    <a:pt x="247" y="79"/>
                    <a:pt x="247" y="79"/>
                    <a:pt x="247" y="79"/>
                  </a:cubicBezTo>
                  <a:cubicBezTo>
                    <a:pt x="246" y="80"/>
                    <a:pt x="246" y="80"/>
                    <a:pt x="246" y="80"/>
                  </a:cubicBezTo>
                  <a:cubicBezTo>
                    <a:pt x="246" y="80"/>
                    <a:pt x="246" y="80"/>
                    <a:pt x="246" y="80"/>
                  </a:cubicBezTo>
                  <a:cubicBezTo>
                    <a:pt x="246" y="80"/>
                    <a:pt x="246" y="80"/>
                    <a:pt x="246" y="80"/>
                  </a:cubicBezTo>
                  <a:cubicBezTo>
                    <a:pt x="246" y="80"/>
                    <a:pt x="246" y="80"/>
                    <a:pt x="246" y="80"/>
                  </a:cubicBezTo>
                  <a:cubicBezTo>
                    <a:pt x="247" y="80"/>
                    <a:pt x="247" y="80"/>
                    <a:pt x="247" y="80"/>
                  </a:cubicBezTo>
                  <a:cubicBezTo>
                    <a:pt x="246" y="81"/>
                    <a:pt x="246" y="81"/>
                    <a:pt x="246" y="81"/>
                  </a:cubicBezTo>
                  <a:cubicBezTo>
                    <a:pt x="246" y="82"/>
                    <a:pt x="246" y="82"/>
                    <a:pt x="246" y="82"/>
                  </a:cubicBezTo>
                  <a:cubicBezTo>
                    <a:pt x="247" y="82"/>
                    <a:pt x="247" y="82"/>
                    <a:pt x="247" y="82"/>
                  </a:cubicBezTo>
                  <a:cubicBezTo>
                    <a:pt x="248" y="81"/>
                    <a:pt x="248" y="81"/>
                    <a:pt x="248" y="81"/>
                  </a:cubicBezTo>
                  <a:cubicBezTo>
                    <a:pt x="248" y="81"/>
                    <a:pt x="248" y="81"/>
                    <a:pt x="248" y="81"/>
                  </a:cubicBezTo>
                  <a:cubicBezTo>
                    <a:pt x="249" y="80"/>
                    <a:pt x="249" y="80"/>
                    <a:pt x="249" y="80"/>
                  </a:cubicBezTo>
                  <a:cubicBezTo>
                    <a:pt x="249" y="79"/>
                    <a:pt x="249" y="79"/>
                    <a:pt x="249" y="79"/>
                  </a:cubicBezTo>
                  <a:cubicBezTo>
                    <a:pt x="248" y="79"/>
                    <a:pt x="248" y="79"/>
                    <a:pt x="248" y="79"/>
                  </a:cubicBezTo>
                  <a:cubicBezTo>
                    <a:pt x="247" y="79"/>
                    <a:pt x="247" y="79"/>
                    <a:pt x="247" y="79"/>
                  </a:cubicBezTo>
                  <a:close/>
                  <a:moveTo>
                    <a:pt x="231" y="89"/>
                  </a:moveTo>
                  <a:cubicBezTo>
                    <a:pt x="232" y="88"/>
                    <a:pt x="232" y="88"/>
                    <a:pt x="232" y="88"/>
                  </a:cubicBezTo>
                  <a:cubicBezTo>
                    <a:pt x="231" y="88"/>
                    <a:pt x="231" y="88"/>
                    <a:pt x="231" y="88"/>
                  </a:cubicBezTo>
                  <a:cubicBezTo>
                    <a:pt x="231" y="89"/>
                    <a:pt x="231" y="89"/>
                    <a:pt x="231" y="89"/>
                  </a:cubicBezTo>
                  <a:close/>
                  <a:moveTo>
                    <a:pt x="230" y="89"/>
                  </a:moveTo>
                  <a:cubicBezTo>
                    <a:pt x="231" y="90"/>
                    <a:pt x="231" y="90"/>
                    <a:pt x="231" y="90"/>
                  </a:cubicBezTo>
                  <a:cubicBezTo>
                    <a:pt x="231" y="89"/>
                    <a:pt x="231" y="89"/>
                    <a:pt x="231" y="89"/>
                  </a:cubicBezTo>
                  <a:cubicBezTo>
                    <a:pt x="230" y="89"/>
                    <a:pt x="230" y="89"/>
                    <a:pt x="230" y="89"/>
                  </a:cubicBezTo>
                  <a:close/>
                  <a:moveTo>
                    <a:pt x="224" y="92"/>
                  </a:moveTo>
                  <a:cubicBezTo>
                    <a:pt x="224" y="92"/>
                    <a:pt x="224" y="92"/>
                    <a:pt x="224" y="92"/>
                  </a:cubicBezTo>
                  <a:cubicBezTo>
                    <a:pt x="224" y="92"/>
                    <a:pt x="224" y="92"/>
                    <a:pt x="224" y="92"/>
                  </a:cubicBezTo>
                  <a:cubicBezTo>
                    <a:pt x="224" y="92"/>
                    <a:pt x="224" y="92"/>
                    <a:pt x="224" y="92"/>
                  </a:cubicBezTo>
                  <a:close/>
                  <a:moveTo>
                    <a:pt x="226" y="91"/>
                  </a:moveTo>
                  <a:cubicBezTo>
                    <a:pt x="224" y="91"/>
                    <a:pt x="224" y="91"/>
                    <a:pt x="224" y="91"/>
                  </a:cubicBezTo>
                  <a:cubicBezTo>
                    <a:pt x="225" y="92"/>
                    <a:pt x="225" y="92"/>
                    <a:pt x="225" y="92"/>
                  </a:cubicBezTo>
                  <a:cubicBezTo>
                    <a:pt x="226" y="91"/>
                    <a:pt x="226" y="91"/>
                    <a:pt x="226" y="91"/>
                  </a:cubicBezTo>
                  <a:cubicBezTo>
                    <a:pt x="226" y="91"/>
                    <a:pt x="226" y="91"/>
                    <a:pt x="226" y="91"/>
                  </a:cubicBezTo>
                  <a:close/>
                  <a:moveTo>
                    <a:pt x="226" y="96"/>
                  </a:moveTo>
                  <a:cubicBezTo>
                    <a:pt x="225" y="96"/>
                    <a:pt x="225" y="96"/>
                    <a:pt x="225" y="96"/>
                  </a:cubicBezTo>
                  <a:cubicBezTo>
                    <a:pt x="224" y="96"/>
                    <a:pt x="224" y="96"/>
                    <a:pt x="224" y="96"/>
                  </a:cubicBezTo>
                  <a:cubicBezTo>
                    <a:pt x="224" y="97"/>
                    <a:pt x="224" y="97"/>
                    <a:pt x="224" y="97"/>
                  </a:cubicBezTo>
                  <a:cubicBezTo>
                    <a:pt x="225" y="97"/>
                    <a:pt x="225" y="97"/>
                    <a:pt x="225" y="97"/>
                  </a:cubicBezTo>
                  <a:cubicBezTo>
                    <a:pt x="226" y="96"/>
                    <a:pt x="226" y="96"/>
                    <a:pt x="226" y="96"/>
                  </a:cubicBezTo>
                  <a:cubicBezTo>
                    <a:pt x="226" y="96"/>
                    <a:pt x="226" y="96"/>
                    <a:pt x="226" y="96"/>
                  </a:cubicBezTo>
                  <a:close/>
                  <a:moveTo>
                    <a:pt x="228" y="90"/>
                  </a:moveTo>
                  <a:cubicBezTo>
                    <a:pt x="226" y="92"/>
                    <a:pt x="226" y="92"/>
                    <a:pt x="226" y="92"/>
                  </a:cubicBezTo>
                  <a:cubicBezTo>
                    <a:pt x="226" y="93"/>
                    <a:pt x="226" y="93"/>
                    <a:pt x="226" y="93"/>
                  </a:cubicBezTo>
                  <a:cubicBezTo>
                    <a:pt x="226" y="93"/>
                    <a:pt x="226" y="93"/>
                    <a:pt x="226" y="93"/>
                  </a:cubicBezTo>
                  <a:cubicBezTo>
                    <a:pt x="226" y="94"/>
                    <a:pt x="226" y="94"/>
                    <a:pt x="226" y="94"/>
                  </a:cubicBezTo>
                  <a:cubicBezTo>
                    <a:pt x="226" y="95"/>
                    <a:pt x="226" y="95"/>
                    <a:pt x="226" y="95"/>
                  </a:cubicBezTo>
                  <a:cubicBezTo>
                    <a:pt x="227" y="95"/>
                    <a:pt x="227" y="95"/>
                    <a:pt x="227" y="95"/>
                  </a:cubicBezTo>
                  <a:cubicBezTo>
                    <a:pt x="227" y="95"/>
                    <a:pt x="227" y="95"/>
                    <a:pt x="227" y="95"/>
                  </a:cubicBezTo>
                  <a:cubicBezTo>
                    <a:pt x="229" y="93"/>
                    <a:pt x="229" y="93"/>
                    <a:pt x="229" y="93"/>
                  </a:cubicBezTo>
                  <a:cubicBezTo>
                    <a:pt x="229" y="92"/>
                    <a:pt x="229" y="92"/>
                    <a:pt x="229" y="92"/>
                  </a:cubicBezTo>
                  <a:cubicBezTo>
                    <a:pt x="229" y="91"/>
                    <a:pt x="229" y="91"/>
                    <a:pt x="229" y="91"/>
                  </a:cubicBezTo>
                  <a:cubicBezTo>
                    <a:pt x="229" y="90"/>
                    <a:pt x="229" y="90"/>
                    <a:pt x="229" y="90"/>
                  </a:cubicBezTo>
                  <a:cubicBezTo>
                    <a:pt x="229" y="90"/>
                    <a:pt x="229" y="90"/>
                    <a:pt x="229" y="90"/>
                  </a:cubicBezTo>
                  <a:cubicBezTo>
                    <a:pt x="229" y="90"/>
                    <a:pt x="229" y="90"/>
                    <a:pt x="229" y="90"/>
                  </a:cubicBezTo>
                  <a:cubicBezTo>
                    <a:pt x="228" y="90"/>
                    <a:pt x="228" y="90"/>
                    <a:pt x="228" y="90"/>
                  </a:cubicBezTo>
                  <a:cubicBezTo>
                    <a:pt x="228" y="90"/>
                    <a:pt x="228" y="90"/>
                    <a:pt x="228" y="90"/>
                  </a:cubicBezTo>
                  <a:close/>
                  <a:moveTo>
                    <a:pt x="219" y="84"/>
                  </a:moveTo>
                  <a:cubicBezTo>
                    <a:pt x="219" y="84"/>
                    <a:pt x="219" y="84"/>
                    <a:pt x="219" y="84"/>
                  </a:cubicBezTo>
                  <a:cubicBezTo>
                    <a:pt x="219" y="83"/>
                    <a:pt x="219" y="83"/>
                    <a:pt x="219" y="83"/>
                  </a:cubicBezTo>
                  <a:cubicBezTo>
                    <a:pt x="219" y="84"/>
                    <a:pt x="219" y="84"/>
                    <a:pt x="219" y="84"/>
                  </a:cubicBezTo>
                  <a:close/>
                  <a:moveTo>
                    <a:pt x="216" y="86"/>
                  </a:moveTo>
                  <a:cubicBezTo>
                    <a:pt x="215" y="87"/>
                    <a:pt x="215" y="87"/>
                    <a:pt x="215" y="87"/>
                  </a:cubicBezTo>
                  <a:cubicBezTo>
                    <a:pt x="216" y="87"/>
                    <a:pt x="216" y="87"/>
                    <a:pt x="216" y="87"/>
                  </a:cubicBezTo>
                  <a:cubicBezTo>
                    <a:pt x="216" y="86"/>
                    <a:pt x="216" y="86"/>
                    <a:pt x="216" y="86"/>
                  </a:cubicBezTo>
                  <a:close/>
                  <a:moveTo>
                    <a:pt x="218" y="96"/>
                  </a:moveTo>
                  <a:cubicBezTo>
                    <a:pt x="217" y="96"/>
                    <a:pt x="217" y="96"/>
                    <a:pt x="217" y="96"/>
                  </a:cubicBezTo>
                  <a:cubicBezTo>
                    <a:pt x="217" y="96"/>
                    <a:pt x="217" y="96"/>
                    <a:pt x="217" y="96"/>
                  </a:cubicBezTo>
                  <a:cubicBezTo>
                    <a:pt x="218" y="96"/>
                    <a:pt x="218" y="96"/>
                    <a:pt x="218" y="96"/>
                  </a:cubicBezTo>
                  <a:close/>
                  <a:moveTo>
                    <a:pt x="216" y="94"/>
                  </a:moveTo>
                  <a:cubicBezTo>
                    <a:pt x="217" y="93"/>
                    <a:pt x="217" y="93"/>
                    <a:pt x="217" y="93"/>
                  </a:cubicBezTo>
                  <a:cubicBezTo>
                    <a:pt x="217" y="94"/>
                    <a:pt x="217" y="94"/>
                    <a:pt x="217" y="94"/>
                  </a:cubicBezTo>
                  <a:cubicBezTo>
                    <a:pt x="218" y="95"/>
                    <a:pt x="218" y="95"/>
                    <a:pt x="218" y="95"/>
                  </a:cubicBezTo>
                  <a:cubicBezTo>
                    <a:pt x="217" y="95"/>
                    <a:pt x="217" y="95"/>
                    <a:pt x="217" y="95"/>
                  </a:cubicBezTo>
                  <a:cubicBezTo>
                    <a:pt x="216" y="95"/>
                    <a:pt x="216" y="95"/>
                    <a:pt x="216" y="95"/>
                  </a:cubicBezTo>
                  <a:cubicBezTo>
                    <a:pt x="216" y="94"/>
                    <a:pt x="216" y="94"/>
                    <a:pt x="216" y="94"/>
                  </a:cubicBezTo>
                  <a:close/>
                  <a:moveTo>
                    <a:pt x="209" y="90"/>
                  </a:moveTo>
                  <a:cubicBezTo>
                    <a:pt x="210" y="89"/>
                    <a:pt x="210" y="89"/>
                    <a:pt x="210" y="89"/>
                  </a:cubicBezTo>
                  <a:cubicBezTo>
                    <a:pt x="210" y="90"/>
                    <a:pt x="210" y="90"/>
                    <a:pt x="210" y="90"/>
                  </a:cubicBezTo>
                  <a:cubicBezTo>
                    <a:pt x="210" y="90"/>
                    <a:pt x="210" y="90"/>
                    <a:pt x="210" y="90"/>
                  </a:cubicBezTo>
                  <a:cubicBezTo>
                    <a:pt x="209" y="90"/>
                    <a:pt x="209" y="90"/>
                    <a:pt x="209" y="90"/>
                  </a:cubicBezTo>
                  <a:cubicBezTo>
                    <a:pt x="209" y="90"/>
                    <a:pt x="209" y="90"/>
                    <a:pt x="209" y="90"/>
                  </a:cubicBezTo>
                  <a:close/>
                  <a:moveTo>
                    <a:pt x="211" y="97"/>
                  </a:moveTo>
                  <a:cubicBezTo>
                    <a:pt x="212" y="97"/>
                    <a:pt x="212" y="97"/>
                    <a:pt x="212" y="97"/>
                  </a:cubicBezTo>
                  <a:cubicBezTo>
                    <a:pt x="212" y="97"/>
                    <a:pt x="212" y="97"/>
                    <a:pt x="212" y="97"/>
                  </a:cubicBezTo>
                  <a:cubicBezTo>
                    <a:pt x="211" y="97"/>
                    <a:pt x="211" y="97"/>
                    <a:pt x="211" y="97"/>
                  </a:cubicBezTo>
                  <a:cubicBezTo>
                    <a:pt x="211" y="97"/>
                    <a:pt x="211" y="97"/>
                    <a:pt x="211" y="97"/>
                  </a:cubicBezTo>
                  <a:close/>
                  <a:moveTo>
                    <a:pt x="201" y="93"/>
                  </a:moveTo>
                  <a:cubicBezTo>
                    <a:pt x="202" y="92"/>
                    <a:pt x="202" y="92"/>
                    <a:pt x="202" y="92"/>
                  </a:cubicBezTo>
                  <a:cubicBezTo>
                    <a:pt x="201" y="91"/>
                    <a:pt x="201" y="91"/>
                    <a:pt x="201" y="91"/>
                  </a:cubicBezTo>
                  <a:cubicBezTo>
                    <a:pt x="201" y="92"/>
                    <a:pt x="201" y="92"/>
                    <a:pt x="201" y="92"/>
                  </a:cubicBezTo>
                  <a:cubicBezTo>
                    <a:pt x="201" y="93"/>
                    <a:pt x="201" y="93"/>
                    <a:pt x="201" y="93"/>
                  </a:cubicBezTo>
                  <a:close/>
                  <a:moveTo>
                    <a:pt x="204" y="96"/>
                  </a:moveTo>
                  <a:cubicBezTo>
                    <a:pt x="206" y="96"/>
                    <a:pt x="206" y="96"/>
                    <a:pt x="206" y="96"/>
                  </a:cubicBezTo>
                  <a:cubicBezTo>
                    <a:pt x="207" y="96"/>
                    <a:pt x="207" y="96"/>
                    <a:pt x="207" y="96"/>
                  </a:cubicBezTo>
                  <a:cubicBezTo>
                    <a:pt x="207" y="97"/>
                    <a:pt x="207" y="97"/>
                    <a:pt x="207" y="97"/>
                  </a:cubicBezTo>
                  <a:cubicBezTo>
                    <a:pt x="206" y="97"/>
                    <a:pt x="206" y="97"/>
                    <a:pt x="206" y="97"/>
                  </a:cubicBezTo>
                  <a:cubicBezTo>
                    <a:pt x="204" y="97"/>
                    <a:pt x="204" y="97"/>
                    <a:pt x="204" y="97"/>
                  </a:cubicBezTo>
                  <a:cubicBezTo>
                    <a:pt x="204" y="96"/>
                    <a:pt x="204" y="96"/>
                    <a:pt x="204" y="96"/>
                  </a:cubicBezTo>
                  <a:close/>
                  <a:moveTo>
                    <a:pt x="202" y="97"/>
                  </a:moveTo>
                  <a:cubicBezTo>
                    <a:pt x="203" y="96"/>
                    <a:pt x="203" y="96"/>
                    <a:pt x="203" y="96"/>
                  </a:cubicBezTo>
                  <a:cubicBezTo>
                    <a:pt x="203" y="97"/>
                    <a:pt x="203" y="97"/>
                    <a:pt x="203" y="97"/>
                  </a:cubicBezTo>
                  <a:cubicBezTo>
                    <a:pt x="202" y="97"/>
                    <a:pt x="202" y="97"/>
                    <a:pt x="202" y="97"/>
                  </a:cubicBezTo>
                  <a:close/>
                  <a:moveTo>
                    <a:pt x="200" y="96"/>
                  </a:moveTo>
                  <a:cubicBezTo>
                    <a:pt x="200" y="96"/>
                    <a:pt x="200" y="96"/>
                    <a:pt x="200" y="96"/>
                  </a:cubicBezTo>
                  <a:cubicBezTo>
                    <a:pt x="201" y="96"/>
                    <a:pt x="201" y="96"/>
                    <a:pt x="201" y="96"/>
                  </a:cubicBezTo>
                  <a:cubicBezTo>
                    <a:pt x="200" y="97"/>
                    <a:pt x="200" y="97"/>
                    <a:pt x="200" y="97"/>
                  </a:cubicBezTo>
                  <a:cubicBezTo>
                    <a:pt x="200" y="96"/>
                    <a:pt x="200" y="96"/>
                    <a:pt x="200" y="96"/>
                  </a:cubicBezTo>
                  <a:close/>
                  <a:moveTo>
                    <a:pt x="176" y="109"/>
                  </a:moveTo>
                  <a:cubicBezTo>
                    <a:pt x="176" y="111"/>
                    <a:pt x="176" y="111"/>
                    <a:pt x="176" y="111"/>
                  </a:cubicBezTo>
                  <a:cubicBezTo>
                    <a:pt x="176" y="111"/>
                    <a:pt x="176" y="111"/>
                    <a:pt x="176" y="111"/>
                  </a:cubicBezTo>
                  <a:cubicBezTo>
                    <a:pt x="178" y="111"/>
                    <a:pt x="178" y="111"/>
                    <a:pt x="178" y="111"/>
                  </a:cubicBezTo>
                  <a:cubicBezTo>
                    <a:pt x="180" y="110"/>
                    <a:pt x="180" y="110"/>
                    <a:pt x="180" y="110"/>
                  </a:cubicBezTo>
                  <a:cubicBezTo>
                    <a:pt x="181" y="110"/>
                    <a:pt x="181" y="110"/>
                    <a:pt x="181" y="110"/>
                  </a:cubicBezTo>
                  <a:cubicBezTo>
                    <a:pt x="182" y="110"/>
                    <a:pt x="182" y="110"/>
                    <a:pt x="182" y="110"/>
                  </a:cubicBezTo>
                  <a:cubicBezTo>
                    <a:pt x="184" y="109"/>
                    <a:pt x="184" y="109"/>
                    <a:pt x="184" y="109"/>
                  </a:cubicBezTo>
                  <a:cubicBezTo>
                    <a:pt x="184" y="108"/>
                    <a:pt x="184" y="108"/>
                    <a:pt x="184" y="108"/>
                  </a:cubicBezTo>
                  <a:cubicBezTo>
                    <a:pt x="187" y="106"/>
                    <a:pt x="187" y="106"/>
                    <a:pt x="187" y="106"/>
                  </a:cubicBezTo>
                  <a:cubicBezTo>
                    <a:pt x="187" y="105"/>
                    <a:pt x="187" y="105"/>
                    <a:pt x="187" y="105"/>
                  </a:cubicBezTo>
                  <a:cubicBezTo>
                    <a:pt x="188" y="105"/>
                    <a:pt x="188" y="105"/>
                    <a:pt x="188" y="105"/>
                  </a:cubicBezTo>
                  <a:cubicBezTo>
                    <a:pt x="186" y="104"/>
                    <a:pt x="186" y="104"/>
                    <a:pt x="186" y="104"/>
                  </a:cubicBezTo>
                  <a:cubicBezTo>
                    <a:pt x="185" y="102"/>
                    <a:pt x="185" y="102"/>
                    <a:pt x="185" y="102"/>
                  </a:cubicBezTo>
                  <a:cubicBezTo>
                    <a:pt x="185" y="102"/>
                    <a:pt x="185" y="102"/>
                    <a:pt x="185" y="102"/>
                  </a:cubicBezTo>
                  <a:cubicBezTo>
                    <a:pt x="183" y="103"/>
                    <a:pt x="183" y="103"/>
                    <a:pt x="183" y="103"/>
                  </a:cubicBezTo>
                  <a:cubicBezTo>
                    <a:pt x="183" y="104"/>
                    <a:pt x="183" y="104"/>
                    <a:pt x="183" y="104"/>
                  </a:cubicBezTo>
                  <a:cubicBezTo>
                    <a:pt x="182" y="104"/>
                    <a:pt x="182" y="104"/>
                    <a:pt x="182" y="104"/>
                  </a:cubicBezTo>
                  <a:cubicBezTo>
                    <a:pt x="181" y="105"/>
                    <a:pt x="181" y="105"/>
                    <a:pt x="181" y="105"/>
                  </a:cubicBezTo>
                  <a:cubicBezTo>
                    <a:pt x="180" y="104"/>
                    <a:pt x="180" y="104"/>
                    <a:pt x="180" y="104"/>
                  </a:cubicBezTo>
                  <a:cubicBezTo>
                    <a:pt x="180" y="104"/>
                    <a:pt x="180" y="104"/>
                    <a:pt x="180" y="104"/>
                  </a:cubicBezTo>
                  <a:cubicBezTo>
                    <a:pt x="178" y="105"/>
                    <a:pt x="178" y="105"/>
                    <a:pt x="178" y="105"/>
                  </a:cubicBezTo>
                  <a:cubicBezTo>
                    <a:pt x="178" y="106"/>
                    <a:pt x="178" y="106"/>
                    <a:pt x="178" y="106"/>
                  </a:cubicBezTo>
                  <a:cubicBezTo>
                    <a:pt x="177" y="108"/>
                    <a:pt x="177" y="108"/>
                    <a:pt x="177" y="108"/>
                  </a:cubicBezTo>
                  <a:cubicBezTo>
                    <a:pt x="177" y="109"/>
                    <a:pt x="177" y="109"/>
                    <a:pt x="177" y="109"/>
                  </a:cubicBezTo>
                  <a:cubicBezTo>
                    <a:pt x="177" y="109"/>
                    <a:pt x="177" y="109"/>
                    <a:pt x="177" y="109"/>
                  </a:cubicBezTo>
                  <a:cubicBezTo>
                    <a:pt x="177" y="110"/>
                    <a:pt x="177" y="110"/>
                    <a:pt x="177" y="110"/>
                  </a:cubicBezTo>
                  <a:cubicBezTo>
                    <a:pt x="177" y="110"/>
                    <a:pt x="177" y="110"/>
                    <a:pt x="177" y="110"/>
                  </a:cubicBezTo>
                  <a:cubicBezTo>
                    <a:pt x="176" y="109"/>
                    <a:pt x="176" y="109"/>
                    <a:pt x="176" y="109"/>
                  </a:cubicBezTo>
                  <a:close/>
                  <a:moveTo>
                    <a:pt x="175" y="111"/>
                  </a:moveTo>
                  <a:cubicBezTo>
                    <a:pt x="175" y="110"/>
                    <a:pt x="175" y="110"/>
                    <a:pt x="175" y="110"/>
                  </a:cubicBezTo>
                  <a:cubicBezTo>
                    <a:pt x="175" y="110"/>
                    <a:pt x="175" y="110"/>
                    <a:pt x="175" y="110"/>
                  </a:cubicBezTo>
                  <a:cubicBezTo>
                    <a:pt x="174" y="111"/>
                    <a:pt x="174" y="111"/>
                    <a:pt x="174" y="111"/>
                  </a:cubicBezTo>
                  <a:cubicBezTo>
                    <a:pt x="175" y="111"/>
                    <a:pt x="175" y="111"/>
                    <a:pt x="175" y="111"/>
                  </a:cubicBezTo>
                  <a:close/>
                  <a:moveTo>
                    <a:pt x="175" y="112"/>
                  </a:moveTo>
                  <a:cubicBezTo>
                    <a:pt x="174" y="112"/>
                    <a:pt x="174" y="112"/>
                    <a:pt x="174" y="112"/>
                  </a:cubicBezTo>
                  <a:cubicBezTo>
                    <a:pt x="174" y="113"/>
                    <a:pt x="174" y="113"/>
                    <a:pt x="174" y="113"/>
                  </a:cubicBezTo>
                  <a:cubicBezTo>
                    <a:pt x="172" y="113"/>
                    <a:pt x="172" y="113"/>
                    <a:pt x="172" y="113"/>
                  </a:cubicBezTo>
                  <a:cubicBezTo>
                    <a:pt x="171" y="114"/>
                    <a:pt x="171" y="114"/>
                    <a:pt x="171" y="114"/>
                  </a:cubicBezTo>
                  <a:cubicBezTo>
                    <a:pt x="172" y="115"/>
                    <a:pt x="172" y="115"/>
                    <a:pt x="172" y="115"/>
                  </a:cubicBezTo>
                  <a:cubicBezTo>
                    <a:pt x="175" y="113"/>
                    <a:pt x="175" y="113"/>
                    <a:pt x="175" y="113"/>
                  </a:cubicBezTo>
                  <a:cubicBezTo>
                    <a:pt x="175" y="112"/>
                    <a:pt x="175" y="112"/>
                    <a:pt x="175" y="112"/>
                  </a:cubicBezTo>
                  <a:cubicBezTo>
                    <a:pt x="175" y="112"/>
                    <a:pt x="175" y="112"/>
                    <a:pt x="175" y="112"/>
                  </a:cubicBezTo>
                  <a:close/>
                  <a:moveTo>
                    <a:pt x="166" y="111"/>
                  </a:moveTo>
                  <a:cubicBezTo>
                    <a:pt x="166" y="112"/>
                    <a:pt x="166" y="112"/>
                    <a:pt x="166" y="112"/>
                  </a:cubicBezTo>
                  <a:cubicBezTo>
                    <a:pt x="167" y="113"/>
                    <a:pt x="167" y="113"/>
                    <a:pt x="167" y="113"/>
                  </a:cubicBezTo>
                  <a:cubicBezTo>
                    <a:pt x="166" y="113"/>
                    <a:pt x="166" y="113"/>
                    <a:pt x="166" y="113"/>
                  </a:cubicBezTo>
                  <a:cubicBezTo>
                    <a:pt x="165" y="113"/>
                    <a:pt x="165" y="113"/>
                    <a:pt x="165" y="113"/>
                  </a:cubicBezTo>
                  <a:cubicBezTo>
                    <a:pt x="165" y="112"/>
                    <a:pt x="165" y="112"/>
                    <a:pt x="165" y="112"/>
                  </a:cubicBezTo>
                  <a:cubicBezTo>
                    <a:pt x="166" y="111"/>
                    <a:pt x="166" y="111"/>
                    <a:pt x="166" y="111"/>
                  </a:cubicBezTo>
                  <a:close/>
                  <a:moveTo>
                    <a:pt x="148" y="105"/>
                  </a:moveTo>
                  <a:cubicBezTo>
                    <a:pt x="150" y="103"/>
                    <a:pt x="150" y="103"/>
                    <a:pt x="150" y="103"/>
                  </a:cubicBezTo>
                  <a:cubicBezTo>
                    <a:pt x="152" y="105"/>
                    <a:pt x="152" y="105"/>
                    <a:pt x="152" y="105"/>
                  </a:cubicBezTo>
                  <a:cubicBezTo>
                    <a:pt x="153" y="105"/>
                    <a:pt x="153" y="105"/>
                    <a:pt x="153" y="105"/>
                  </a:cubicBezTo>
                  <a:cubicBezTo>
                    <a:pt x="154" y="104"/>
                    <a:pt x="154" y="104"/>
                    <a:pt x="154" y="104"/>
                  </a:cubicBezTo>
                  <a:cubicBezTo>
                    <a:pt x="156" y="105"/>
                    <a:pt x="156" y="105"/>
                    <a:pt x="156" y="105"/>
                  </a:cubicBezTo>
                  <a:cubicBezTo>
                    <a:pt x="156" y="106"/>
                    <a:pt x="156" y="106"/>
                    <a:pt x="156" y="106"/>
                  </a:cubicBezTo>
                  <a:cubicBezTo>
                    <a:pt x="157" y="106"/>
                    <a:pt x="157" y="106"/>
                    <a:pt x="157" y="106"/>
                  </a:cubicBezTo>
                  <a:cubicBezTo>
                    <a:pt x="158" y="108"/>
                    <a:pt x="158" y="108"/>
                    <a:pt x="158" y="108"/>
                  </a:cubicBezTo>
                  <a:cubicBezTo>
                    <a:pt x="159" y="108"/>
                    <a:pt x="159" y="108"/>
                    <a:pt x="159" y="108"/>
                  </a:cubicBezTo>
                  <a:cubicBezTo>
                    <a:pt x="159" y="109"/>
                    <a:pt x="159" y="109"/>
                    <a:pt x="159" y="109"/>
                  </a:cubicBezTo>
                  <a:cubicBezTo>
                    <a:pt x="158" y="110"/>
                    <a:pt x="158" y="110"/>
                    <a:pt x="158" y="110"/>
                  </a:cubicBezTo>
                  <a:cubicBezTo>
                    <a:pt x="156" y="110"/>
                    <a:pt x="156" y="110"/>
                    <a:pt x="156" y="110"/>
                  </a:cubicBezTo>
                  <a:cubicBezTo>
                    <a:pt x="155" y="110"/>
                    <a:pt x="155" y="110"/>
                    <a:pt x="155" y="110"/>
                  </a:cubicBezTo>
                  <a:cubicBezTo>
                    <a:pt x="154" y="108"/>
                    <a:pt x="154" y="108"/>
                    <a:pt x="154" y="108"/>
                  </a:cubicBezTo>
                  <a:cubicBezTo>
                    <a:pt x="153" y="108"/>
                    <a:pt x="153" y="108"/>
                    <a:pt x="153" y="108"/>
                  </a:cubicBezTo>
                  <a:cubicBezTo>
                    <a:pt x="152" y="107"/>
                    <a:pt x="152" y="107"/>
                    <a:pt x="152" y="107"/>
                  </a:cubicBezTo>
                  <a:cubicBezTo>
                    <a:pt x="150" y="107"/>
                    <a:pt x="150" y="107"/>
                    <a:pt x="150" y="107"/>
                  </a:cubicBezTo>
                  <a:cubicBezTo>
                    <a:pt x="148" y="107"/>
                    <a:pt x="148" y="107"/>
                    <a:pt x="148" y="107"/>
                  </a:cubicBezTo>
                  <a:cubicBezTo>
                    <a:pt x="147" y="106"/>
                    <a:pt x="147" y="106"/>
                    <a:pt x="147" y="106"/>
                  </a:cubicBezTo>
                  <a:cubicBezTo>
                    <a:pt x="148" y="105"/>
                    <a:pt x="148" y="105"/>
                    <a:pt x="148" y="105"/>
                  </a:cubicBezTo>
                  <a:close/>
                  <a:moveTo>
                    <a:pt x="128" y="90"/>
                  </a:moveTo>
                  <a:cubicBezTo>
                    <a:pt x="129" y="90"/>
                    <a:pt x="129" y="90"/>
                    <a:pt x="129" y="90"/>
                  </a:cubicBezTo>
                  <a:cubicBezTo>
                    <a:pt x="129" y="90"/>
                    <a:pt x="129" y="90"/>
                    <a:pt x="129" y="90"/>
                  </a:cubicBezTo>
                  <a:cubicBezTo>
                    <a:pt x="129" y="91"/>
                    <a:pt x="129" y="91"/>
                    <a:pt x="129" y="91"/>
                  </a:cubicBezTo>
                  <a:cubicBezTo>
                    <a:pt x="128" y="91"/>
                    <a:pt x="128" y="91"/>
                    <a:pt x="128" y="91"/>
                  </a:cubicBezTo>
                  <a:cubicBezTo>
                    <a:pt x="128" y="90"/>
                    <a:pt x="128" y="90"/>
                    <a:pt x="128" y="90"/>
                  </a:cubicBezTo>
                  <a:close/>
                  <a:moveTo>
                    <a:pt x="124" y="88"/>
                  </a:moveTo>
                  <a:cubicBezTo>
                    <a:pt x="125" y="89"/>
                    <a:pt x="125" y="89"/>
                    <a:pt x="125" y="89"/>
                  </a:cubicBezTo>
                  <a:cubicBezTo>
                    <a:pt x="126" y="88"/>
                    <a:pt x="126" y="88"/>
                    <a:pt x="126" y="88"/>
                  </a:cubicBezTo>
                  <a:cubicBezTo>
                    <a:pt x="127" y="89"/>
                    <a:pt x="127" y="89"/>
                    <a:pt x="127" y="89"/>
                  </a:cubicBezTo>
                  <a:cubicBezTo>
                    <a:pt x="127" y="89"/>
                    <a:pt x="127" y="89"/>
                    <a:pt x="127" y="89"/>
                  </a:cubicBezTo>
                  <a:cubicBezTo>
                    <a:pt x="127" y="88"/>
                    <a:pt x="127" y="88"/>
                    <a:pt x="127" y="88"/>
                  </a:cubicBezTo>
                  <a:cubicBezTo>
                    <a:pt x="126" y="88"/>
                    <a:pt x="126" y="88"/>
                    <a:pt x="126" y="88"/>
                  </a:cubicBezTo>
                  <a:cubicBezTo>
                    <a:pt x="125" y="88"/>
                    <a:pt x="125" y="88"/>
                    <a:pt x="125" y="88"/>
                  </a:cubicBezTo>
                  <a:cubicBezTo>
                    <a:pt x="124" y="88"/>
                    <a:pt x="124" y="88"/>
                    <a:pt x="124" y="88"/>
                  </a:cubicBezTo>
                  <a:cubicBezTo>
                    <a:pt x="124" y="88"/>
                    <a:pt x="124" y="88"/>
                    <a:pt x="124" y="88"/>
                  </a:cubicBezTo>
                  <a:close/>
                  <a:moveTo>
                    <a:pt x="192" y="95"/>
                  </a:moveTo>
                  <a:cubicBezTo>
                    <a:pt x="193" y="94"/>
                    <a:pt x="193" y="94"/>
                    <a:pt x="193" y="94"/>
                  </a:cubicBezTo>
                  <a:cubicBezTo>
                    <a:pt x="195" y="94"/>
                    <a:pt x="195" y="94"/>
                    <a:pt x="195" y="94"/>
                  </a:cubicBezTo>
                  <a:cubicBezTo>
                    <a:pt x="196" y="95"/>
                    <a:pt x="196" y="95"/>
                    <a:pt x="196" y="95"/>
                  </a:cubicBezTo>
                  <a:cubicBezTo>
                    <a:pt x="196" y="94"/>
                    <a:pt x="196" y="94"/>
                    <a:pt x="196" y="94"/>
                  </a:cubicBezTo>
                  <a:cubicBezTo>
                    <a:pt x="197" y="94"/>
                    <a:pt x="197" y="94"/>
                    <a:pt x="197" y="94"/>
                  </a:cubicBezTo>
                  <a:cubicBezTo>
                    <a:pt x="198" y="93"/>
                    <a:pt x="198" y="93"/>
                    <a:pt x="198" y="93"/>
                  </a:cubicBezTo>
                  <a:cubicBezTo>
                    <a:pt x="198" y="93"/>
                    <a:pt x="198" y="93"/>
                    <a:pt x="198" y="93"/>
                  </a:cubicBezTo>
                  <a:cubicBezTo>
                    <a:pt x="197" y="92"/>
                    <a:pt x="197" y="92"/>
                    <a:pt x="197" y="92"/>
                  </a:cubicBezTo>
                  <a:cubicBezTo>
                    <a:pt x="196" y="93"/>
                    <a:pt x="196" y="93"/>
                    <a:pt x="196" y="93"/>
                  </a:cubicBezTo>
                  <a:cubicBezTo>
                    <a:pt x="194" y="93"/>
                    <a:pt x="194" y="93"/>
                    <a:pt x="194" y="93"/>
                  </a:cubicBezTo>
                  <a:cubicBezTo>
                    <a:pt x="193" y="92"/>
                    <a:pt x="193" y="92"/>
                    <a:pt x="193" y="92"/>
                  </a:cubicBezTo>
                  <a:cubicBezTo>
                    <a:pt x="192" y="93"/>
                    <a:pt x="192" y="93"/>
                    <a:pt x="192" y="93"/>
                  </a:cubicBezTo>
                  <a:cubicBezTo>
                    <a:pt x="192" y="94"/>
                    <a:pt x="192" y="94"/>
                    <a:pt x="192" y="94"/>
                  </a:cubicBezTo>
                  <a:cubicBezTo>
                    <a:pt x="192" y="95"/>
                    <a:pt x="192" y="95"/>
                    <a:pt x="192" y="95"/>
                  </a:cubicBezTo>
                  <a:close/>
                  <a:moveTo>
                    <a:pt x="190" y="97"/>
                  </a:moveTo>
                  <a:cubicBezTo>
                    <a:pt x="190" y="97"/>
                    <a:pt x="190" y="97"/>
                    <a:pt x="190" y="97"/>
                  </a:cubicBezTo>
                  <a:cubicBezTo>
                    <a:pt x="190" y="97"/>
                    <a:pt x="190" y="97"/>
                    <a:pt x="190" y="97"/>
                  </a:cubicBezTo>
                  <a:cubicBezTo>
                    <a:pt x="190" y="97"/>
                    <a:pt x="190" y="97"/>
                    <a:pt x="190" y="97"/>
                  </a:cubicBezTo>
                  <a:cubicBezTo>
                    <a:pt x="190" y="97"/>
                    <a:pt x="190" y="97"/>
                    <a:pt x="190" y="97"/>
                  </a:cubicBezTo>
                  <a:close/>
                  <a:moveTo>
                    <a:pt x="184" y="96"/>
                  </a:moveTo>
                  <a:cubicBezTo>
                    <a:pt x="183" y="97"/>
                    <a:pt x="183" y="97"/>
                    <a:pt x="183" y="97"/>
                  </a:cubicBezTo>
                  <a:cubicBezTo>
                    <a:pt x="183" y="97"/>
                    <a:pt x="183" y="97"/>
                    <a:pt x="183" y="97"/>
                  </a:cubicBezTo>
                  <a:cubicBezTo>
                    <a:pt x="183" y="98"/>
                    <a:pt x="183" y="98"/>
                    <a:pt x="183" y="98"/>
                  </a:cubicBezTo>
                  <a:cubicBezTo>
                    <a:pt x="183" y="98"/>
                    <a:pt x="183" y="98"/>
                    <a:pt x="183" y="98"/>
                  </a:cubicBezTo>
                  <a:cubicBezTo>
                    <a:pt x="184" y="99"/>
                    <a:pt x="184" y="99"/>
                    <a:pt x="184" y="99"/>
                  </a:cubicBezTo>
                  <a:cubicBezTo>
                    <a:pt x="186" y="98"/>
                    <a:pt x="186" y="98"/>
                    <a:pt x="186" y="98"/>
                  </a:cubicBezTo>
                  <a:cubicBezTo>
                    <a:pt x="187" y="97"/>
                    <a:pt x="187" y="97"/>
                    <a:pt x="187" y="97"/>
                  </a:cubicBezTo>
                  <a:cubicBezTo>
                    <a:pt x="186" y="97"/>
                    <a:pt x="186" y="97"/>
                    <a:pt x="186" y="97"/>
                  </a:cubicBezTo>
                  <a:cubicBezTo>
                    <a:pt x="185" y="97"/>
                    <a:pt x="185" y="97"/>
                    <a:pt x="185" y="97"/>
                  </a:cubicBezTo>
                  <a:cubicBezTo>
                    <a:pt x="184" y="96"/>
                    <a:pt x="184" y="96"/>
                    <a:pt x="184" y="96"/>
                  </a:cubicBezTo>
                  <a:close/>
                  <a:moveTo>
                    <a:pt x="180" y="99"/>
                  </a:moveTo>
                  <a:cubicBezTo>
                    <a:pt x="180" y="99"/>
                    <a:pt x="180" y="99"/>
                    <a:pt x="180" y="99"/>
                  </a:cubicBezTo>
                  <a:cubicBezTo>
                    <a:pt x="181" y="99"/>
                    <a:pt x="181" y="99"/>
                    <a:pt x="181" y="99"/>
                  </a:cubicBezTo>
                  <a:cubicBezTo>
                    <a:pt x="182" y="98"/>
                    <a:pt x="182" y="98"/>
                    <a:pt x="182" y="98"/>
                  </a:cubicBezTo>
                  <a:cubicBezTo>
                    <a:pt x="182" y="98"/>
                    <a:pt x="182" y="98"/>
                    <a:pt x="182" y="98"/>
                  </a:cubicBezTo>
                  <a:cubicBezTo>
                    <a:pt x="181" y="98"/>
                    <a:pt x="181" y="98"/>
                    <a:pt x="181" y="98"/>
                  </a:cubicBezTo>
                  <a:cubicBezTo>
                    <a:pt x="180" y="98"/>
                    <a:pt x="180" y="98"/>
                    <a:pt x="180" y="98"/>
                  </a:cubicBezTo>
                  <a:cubicBezTo>
                    <a:pt x="180" y="99"/>
                    <a:pt x="180" y="99"/>
                    <a:pt x="180" y="99"/>
                  </a:cubicBezTo>
                  <a:close/>
                  <a:moveTo>
                    <a:pt x="176" y="99"/>
                  </a:moveTo>
                  <a:cubicBezTo>
                    <a:pt x="177" y="98"/>
                    <a:pt x="177" y="98"/>
                    <a:pt x="177" y="98"/>
                  </a:cubicBezTo>
                  <a:cubicBezTo>
                    <a:pt x="177" y="98"/>
                    <a:pt x="177" y="98"/>
                    <a:pt x="177" y="98"/>
                  </a:cubicBezTo>
                  <a:cubicBezTo>
                    <a:pt x="177" y="97"/>
                    <a:pt x="177" y="97"/>
                    <a:pt x="177" y="97"/>
                  </a:cubicBezTo>
                  <a:cubicBezTo>
                    <a:pt x="178" y="98"/>
                    <a:pt x="178" y="98"/>
                    <a:pt x="178" y="98"/>
                  </a:cubicBezTo>
                  <a:cubicBezTo>
                    <a:pt x="179" y="97"/>
                    <a:pt x="179" y="97"/>
                    <a:pt x="179" y="97"/>
                  </a:cubicBezTo>
                  <a:cubicBezTo>
                    <a:pt x="179" y="97"/>
                    <a:pt x="179" y="97"/>
                    <a:pt x="179" y="97"/>
                  </a:cubicBezTo>
                  <a:cubicBezTo>
                    <a:pt x="178" y="99"/>
                    <a:pt x="178" y="99"/>
                    <a:pt x="178" y="99"/>
                  </a:cubicBezTo>
                  <a:cubicBezTo>
                    <a:pt x="178" y="99"/>
                    <a:pt x="178" y="99"/>
                    <a:pt x="178" y="99"/>
                  </a:cubicBezTo>
                  <a:cubicBezTo>
                    <a:pt x="176" y="100"/>
                    <a:pt x="176" y="100"/>
                    <a:pt x="176" y="100"/>
                  </a:cubicBezTo>
                  <a:cubicBezTo>
                    <a:pt x="176" y="99"/>
                    <a:pt x="176" y="99"/>
                    <a:pt x="176" y="99"/>
                  </a:cubicBezTo>
                  <a:close/>
                  <a:moveTo>
                    <a:pt x="175" y="99"/>
                  </a:moveTo>
                  <a:cubicBezTo>
                    <a:pt x="173" y="99"/>
                    <a:pt x="173" y="99"/>
                    <a:pt x="173" y="99"/>
                  </a:cubicBezTo>
                  <a:cubicBezTo>
                    <a:pt x="173" y="100"/>
                    <a:pt x="173" y="100"/>
                    <a:pt x="173" y="100"/>
                  </a:cubicBezTo>
                  <a:cubicBezTo>
                    <a:pt x="174" y="99"/>
                    <a:pt x="174" y="99"/>
                    <a:pt x="174" y="99"/>
                  </a:cubicBezTo>
                  <a:cubicBezTo>
                    <a:pt x="175" y="99"/>
                    <a:pt x="175" y="99"/>
                    <a:pt x="175" y="99"/>
                  </a:cubicBezTo>
                  <a:close/>
                  <a:moveTo>
                    <a:pt x="175" y="97"/>
                  </a:moveTo>
                  <a:cubicBezTo>
                    <a:pt x="175" y="98"/>
                    <a:pt x="175" y="98"/>
                    <a:pt x="175" y="98"/>
                  </a:cubicBezTo>
                  <a:cubicBezTo>
                    <a:pt x="175" y="98"/>
                    <a:pt x="175" y="98"/>
                    <a:pt x="175" y="98"/>
                  </a:cubicBezTo>
                  <a:cubicBezTo>
                    <a:pt x="176" y="97"/>
                    <a:pt x="176" y="97"/>
                    <a:pt x="176" y="97"/>
                  </a:cubicBezTo>
                  <a:cubicBezTo>
                    <a:pt x="175" y="97"/>
                    <a:pt x="175" y="97"/>
                    <a:pt x="175" y="97"/>
                  </a:cubicBezTo>
                  <a:close/>
                  <a:moveTo>
                    <a:pt x="153" y="99"/>
                  </a:moveTo>
                  <a:cubicBezTo>
                    <a:pt x="153" y="99"/>
                    <a:pt x="153" y="98"/>
                    <a:pt x="153" y="98"/>
                  </a:cubicBezTo>
                  <a:cubicBezTo>
                    <a:pt x="155" y="97"/>
                    <a:pt x="155" y="97"/>
                    <a:pt x="155" y="97"/>
                  </a:cubicBezTo>
                  <a:cubicBezTo>
                    <a:pt x="158" y="97"/>
                    <a:pt x="158" y="97"/>
                    <a:pt x="158" y="97"/>
                  </a:cubicBezTo>
                  <a:cubicBezTo>
                    <a:pt x="160" y="97"/>
                    <a:pt x="160" y="97"/>
                    <a:pt x="160" y="97"/>
                  </a:cubicBezTo>
                  <a:cubicBezTo>
                    <a:pt x="161" y="97"/>
                    <a:pt x="161" y="97"/>
                    <a:pt x="161" y="97"/>
                  </a:cubicBezTo>
                  <a:cubicBezTo>
                    <a:pt x="162" y="98"/>
                    <a:pt x="162" y="98"/>
                    <a:pt x="162" y="98"/>
                  </a:cubicBezTo>
                  <a:cubicBezTo>
                    <a:pt x="164" y="99"/>
                    <a:pt x="164" y="99"/>
                    <a:pt x="164" y="99"/>
                  </a:cubicBezTo>
                  <a:cubicBezTo>
                    <a:pt x="165" y="98"/>
                    <a:pt x="165" y="98"/>
                    <a:pt x="165" y="98"/>
                  </a:cubicBezTo>
                  <a:cubicBezTo>
                    <a:pt x="167" y="98"/>
                    <a:pt x="167" y="98"/>
                    <a:pt x="167" y="98"/>
                  </a:cubicBezTo>
                  <a:cubicBezTo>
                    <a:pt x="168" y="99"/>
                    <a:pt x="168" y="99"/>
                    <a:pt x="168" y="99"/>
                  </a:cubicBezTo>
                  <a:cubicBezTo>
                    <a:pt x="169" y="99"/>
                    <a:pt x="169" y="99"/>
                    <a:pt x="169" y="99"/>
                  </a:cubicBezTo>
                  <a:cubicBezTo>
                    <a:pt x="170" y="98"/>
                    <a:pt x="170" y="98"/>
                    <a:pt x="170" y="98"/>
                  </a:cubicBezTo>
                  <a:cubicBezTo>
                    <a:pt x="171" y="98"/>
                    <a:pt x="171" y="98"/>
                    <a:pt x="171" y="98"/>
                  </a:cubicBezTo>
                  <a:cubicBezTo>
                    <a:pt x="172" y="96"/>
                    <a:pt x="172" y="96"/>
                    <a:pt x="172" y="96"/>
                  </a:cubicBezTo>
                  <a:cubicBezTo>
                    <a:pt x="172" y="96"/>
                    <a:pt x="172" y="96"/>
                    <a:pt x="172" y="96"/>
                  </a:cubicBezTo>
                  <a:cubicBezTo>
                    <a:pt x="173" y="95"/>
                    <a:pt x="173" y="95"/>
                    <a:pt x="173" y="95"/>
                  </a:cubicBezTo>
                  <a:cubicBezTo>
                    <a:pt x="174" y="96"/>
                    <a:pt x="174" y="96"/>
                    <a:pt x="174" y="96"/>
                  </a:cubicBezTo>
                  <a:cubicBezTo>
                    <a:pt x="174" y="97"/>
                    <a:pt x="174" y="97"/>
                    <a:pt x="174" y="97"/>
                  </a:cubicBezTo>
                  <a:cubicBezTo>
                    <a:pt x="173" y="98"/>
                    <a:pt x="173" y="98"/>
                    <a:pt x="173" y="98"/>
                  </a:cubicBezTo>
                  <a:cubicBezTo>
                    <a:pt x="173" y="99"/>
                    <a:pt x="173" y="99"/>
                    <a:pt x="173" y="99"/>
                  </a:cubicBezTo>
                  <a:cubicBezTo>
                    <a:pt x="172" y="100"/>
                    <a:pt x="172" y="100"/>
                    <a:pt x="172" y="100"/>
                  </a:cubicBezTo>
                  <a:cubicBezTo>
                    <a:pt x="170" y="100"/>
                    <a:pt x="170" y="100"/>
                    <a:pt x="170" y="100"/>
                  </a:cubicBezTo>
                  <a:cubicBezTo>
                    <a:pt x="170" y="100"/>
                    <a:pt x="170" y="100"/>
                    <a:pt x="170" y="100"/>
                  </a:cubicBezTo>
                  <a:cubicBezTo>
                    <a:pt x="169" y="100"/>
                    <a:pt x="169" y="100"/>
                    <a:pt x="169" y="100"/>
                  </a:cubicBezTo>
                  <a:cubicBezTo>
                    <a:pt x="167" y="100"/>
                    <a:pt x="167" y="100"/>
                    <a:pt x="167" y="100"/>
                  </a:cubicBezTo>
                  <a:cubicBezTo>
                    <a:pt x="165" y="101"/>
                    <a:pt x="165" y="101"/>
                    <a:pt x="165" y="101"/>
                  </a:cubicBezTo>
                  <a:cubicBezTo>
                    <a:pt x="163" y="101"/>
                    <a:pt x="163" y="101"/>
                    <a:pt x="163" y="101"/>
                  </a:cubicBezTo>
                  <a:cubicBezTo>
                    <a:pt x="162" y="101"/>
                    <a:pt x="162" y="101"/>
                    <a:pt x="162" y="101"/>
                  </a:cubicBezTo>
                  <a:cubicBezTo>
                    <a:pt x="162" y="101"/>
                    <a:pt x="162" y="101"/>
                    <a:pt x="162" y="101"/>
                  </a:cubicBezTo>
                  <a:cubicBezTo>
                    <a:pt x="161" y="101"/>
                    <a:pt x="161" y="101"/>
                    <a:pt x="161" y="101"/>
                  </a:cubicBezTo>
                  <a:cubicBezTo>
                    <a:pt x="160" y="101"/>
                    <a:pt x="160" y="101"/>
                    <a:pt x="160" y="101"/>
                  </a:cubicBezTo>
                  <a:cubicBezTo>
                    <a:pt x="159" y="102"/>
                    <a:pt x="159" y="102"/>
                    <a:pt x="159" y="102"/>
                  </a:cubicBezTo>
                  <a:cubicBezTo>
                    <a:pt x="158" y="101"/>
                    <a:pt x="158" y="101"/>
                    <a:pt x="158" y="101"/>
                  </a:cubicBezTo>
                  <a:cubicBezTo>
                    <a:pt x="157" y="101"/>
                    <a:pt x="157" y="101"/>
                    <a:pt x="157" y="101"/>
                  </a:cubicBezTo>
                  <a:cubicBezTo>
                    <a:pt x="156" y="101"/>
                    <a:pt x="156" y="101"/>
                    <a:pt x="156" y="101"/>
                  </a:cubicBezTo>
                  <a:cubicBezTo>
                    <a:pt x="155" y="101"/>
                    <a:pt x="155" y="101"/>
                    <a:pt x="155" y="101"/>
                  </a:cubicBezTo>
                  <a:cubicBezTo>
                    <a:pt x="154" y="101"/>
                    <a:pt x="154" y="101"/>
                    <a:pt x="154" y="101"/>
                  </a:cubicBezTo>
                  <a:cubicBezTo>
                    <a:pt x="153" y="101"/>
                    <a:pt x="153" y="101"/>
                    <a:pt x="153" y="101"/>
                  </a:cubicBezTo>
                  <a:cubicBezTo>
                    <a:pt x="153" y="99"/>
                    <a:pt x="153" y="99"/>
                    <a:pt x="153" y="99"/>
                  </a:cubicBezTo>
                  <a:close/>
                  <a:moveTo>
                    <a:pt x="152" y="99"/>
                  </a:moveTo>
                  <a:cubicBezTo>
                    <a:pt x="152" y="101"/>
                    <a:pt x="152" y="101"/>
                    <a:pt x="152" y="101"/>
                  </a:cubicBezTo>
                  <a:cubicBezTo>
                    <a:pt x="153" y="100"/>
                    <a:pt x="153" y="100"/>
                    <a:pt x="153" y="100"/>
                  </a:cubicBezTo>
                  <a:cubicBezTo>
                    <a:pt x="153" y="100"/>
                    <a:pt x="153" y="100"/>
                    <a:pt x="153" y="100"/>
                  </a:cubicBezTo>
                  <a:cubicBezTo>
                    <a:pt x="152" y="99"/>
                    <a:pt x="152" y="99"/>
                    <a:pt x="152" y="99"/>
                  </a:cubicBezTo>
                  <a:close/>
                  <a:moveTo>
                    <a:pt x="152" y="99"/>
                  </a:moveTo>
                  <a:cubicBezTo>
                    <a:pt x="151" y="98"/>
                    <a:pt x="151" y="98"/>
                    <a:pt x="151" y="98"/>
                  </a:cubicBezTo>
                  <a:cubicBezTo>
                    <a:pt x="150" y="100"/>
                    <a:pt x="150" y="100"/>
                    <a:pt x="150" y="100"/>
                  </a:cubicBezTo>
                  <a:cubicBezTo>
                    <a:pt x="151" y="101"/>
                    <a:pt x="151" y="101"/>
                    <a:pt x="151" y="101"/>
                  </a:cubicBezTo>
                  <a:cubicBezTo>
                    <a:pt x="151" y="99"/>
                    <a:pt x="151" y="99"/>
                    <a:pt x="151" y="99"/>
                  </a:cubicBezTo>
                  <a:cubicBezTo>
                    <a:pt x="152" y="99"/>
                    <a:pt x="152" y="99"/>
                    <a:pt x="152" y="99"/>
                  </a:cubicBezTo>
                  <a:close/>
                  <a:moveTo>
                    <a:pt x="134" y="100"/>
                  </a:moveTo>
                  <a:cubicBezTo>
                    <a:pt x="134" y="100"/>
                    <a:pt x="134" y="100"/>
                    <a:pt x="134" y="100"/>
                  </a:cubicBezTo>
                  <a:cubicBezTo>
                    <a:pt x="134" y="101"/>
                    <a:pt x="134" y="101"/>
                    <a:pt x="134" y="101"/>
                  </a:cubicBezTo>
                  <a:cubicBezTo>
                    <a:pt x="134" y="101"/>
                    <a:pt x="134" y="101"/>
                    <a:pt x="134" y="101"/>
                  </a:cubicBezTo>
                  <a:cubicBezTo>
                    <a:pt x="134" y="102"/>
                    <a:pt x="134" y="102"/>
                    <a:pt x="134" y="102"/>
                  </a:cubicBezTo>
                  <a:cubicBezTo>
                    <a:pt x="135" y="103"/>
                    <a:pt x="135" y="103"/>
                    <a:pt x="135" y="103"/>
                  </a:cubicBezTo>
                  <a:cubicBezTo>
                    <a:pt x="137" y="102"/>
                    <a:pt x="137" y="102"/>
                    <a:pt x="137" y="102"/>
                  </a:cubicBezTo>
                  <a:cubicBezTo>
                    <a:pt x="138" y="103"/>
                    <a:pt x="138" y="103"/>
                    <a:pt x="138" y="103"/>
                  </a:cubicBezTo>
                  <a:cubicBezTo>
                    <a:pt x="139" y="102"/>
                    <a:pt x="139" y="102"/>
                    <a:pt x="139" y="102"/>
                  </a:cubicBezTo>
                  <a:cubicBezTo>
                    <a:pt x="140" y="101"/>
                    <a:pt x="140" y="101"/>
                    <a:pt x="140" y="101"/>
                  </a:cubicBezTo>
                  <a:cubicBezTo>
                    <a:pt x="141" y="102"/>
                    <a:pt x="141" y="102"/>
                    <a:pt x="141" y="102"/>
                  </a:cubicBezTo>
                  <a:cubicBezTo>
                    <a:pt x="142" y="101"/>
                    <a:pt x="142" y="101"/>
                    <a:pt x="142" y="101"/>
                  </a:cubicBezTo>
                  <a:cubicBezTo>
                    <a:pt x="143" y="101"/>
                    <a:pt x="143" y="101"/>
                    <a:pt x="143" y="101"/>
                  </a:cubicBezTo>
                  <a:cubicBezTo>
                    <a:pt x="145" y="100"/>
                    <a:pt x="145" y="100"/>
                    <a:pt x="145" y="100"/>
                  </a:cubicBezTo>
                  <a:cubicBezTo>
                    <a:pt x="145" y="101"/>
                    <a:pt x="145" y="101"/>
                    <a:pt x="145" y="101"/>
                  </a:cubicBezTo>
                  <a:cubicBezTo>
                    <a:pt x="146" y="101"/>
                    <a:pt x="146" y="101"/>
                    <a:pt x="146" y="101"/>
                  </a:cubicBezTo>
                  <a:cubicBezTo>
                    <a:pt x="148" y="101"/>
                    <a:pt x="148" y="101"/>
                    <a:pt x="148" y="101"/>
                  </a:cubicBezTo>
                  <a:cubicBezTo>
                    <a:pt x="147" y="100"/>
                    <a:pt x="147" y="100"/>
                    <a:pt x="147" y="100"/>
                  </a:cubicBezTo>
                  <a:cubicBezTo>
                    <a:pt x="149" y="100"/>
                    <a:pt x="149" y="100"/>
                    <a:pt x="149" y="100"/>
                  </a:cubicBezTo>
                  <a:cubicBezTo>
                    <a:pt x="149" y="99"/>
                    <a:pt x="149" y="99"/>
                    <a:pt x="149" y="99"/>
                  </a:cubicBezTo>
                  <a:cubicBezTo>
                    <a:pt x="149" y="100"/>
                    <a:pt x="149" y="100"/>
                    <a:pt x="149" y="100"/>
                  </a:cubicBezTo>
                  <a:cubicBezTo>
                    <a:pt x="148" y="99"/>
                    <a:pt x="148" y="99"/>
                    <a:pt x="148" y="99"/>
                  </a:cubicBezTo>
                  <a:cubicBezTo>
                    <a:pt x="148" y="98"/>
                    <a:pt x="148" y="98"/>
                    <a:pt x="148" y="98"/>
                  </a:cubicBezTo>
                  <a:cubicBezTo>
                    <a:pt x="147" y="97"/>
                    <a:pt x="147" y="97"/>
                    <a:pt x="147" y="97"/>
                  </a:cubicBezTo>
                  <a:cubicBezTo>
                    <a:pt x="147" y="98"/>
                    <a:pt x="147" y="98"/>
                    <a:pt x="147" y="98"/>
                  </a:cubicBezTo>
                  <a:cubicBezTo>
                    <a:pt x="147" y="98"/>
                    <a:pt x="147" y="98"/>
                    <a:pt x="147" y="98"/>
                  </a:cubicBezTo>
                  <a:cubicBezTo>
                    <a:pt x="147" y="97"/>
                    <a:pt x="147" y="97"/>
                    <a:pt x="147" y="97"/>
                  </a:cubicBezTo>
                  <a:cubicBezTo>
                    <a:pt x="145" y="97"/>
                    <a:pt x="145" y="97"/>
                    <a:pt x="145" y="97"/>
                  </a:cubicBezTo>
                  <a:cubicBezTo>
                    <a:pt x="144" y="97"/>
                    <a:pt x="144" y="97"/>
                    <a:pt x="144" y="97"/>
                  </a:cubicBezTo>
                  <a:cubicBezTo>
                    <a:pt x="143" y="96"/>
                    <a:pt x="143" y="96"/>
                    <a:pt x="143" y="96"/>
                  </a:cubicBezTo>
                  <a:cubicBezTo>
                    <a:pt x="142" y="96"/>
                    <a:pt x="142" y="96"/>
                    <a:pt x="142" y="96"/>
                  </a:cubicBezTo>
                  <a:cubicBezTo>
                    <a:pt x="140" y="97"/>
                    <a:pt x="140" y="97"/>
                    <a:pt x="140" y="97"/>
                  </a:cubicBezTo>
                  <a:cubicBezTo>
                    <a:pt x="140" y="98"/>
                    <a:pt x="140" y="98"/>
                    <a:pt x="140" y="98"/>
                  </a:cubicBezTo>
                  <a:cubicBezTo>
                    <a:pt x="143" y="98"/>
                    <a:pt x="143" y="98"/>
                    <a:pt x="143" y="98"/>
                  </a:cubicBezTo>
                  <a:cubicBezTo>
                    <a:pt x="144" y="99"/>
                    <a:pt x="144" y="99"/>
                    <a:pt x="144" y="99"/>
                  </a:cubicBezTo>
                  <a:cubicBezTo>
                    <a:pt x="142" y="100"/>
                    <a:pt x="142" y="100"/>
                    <a:pt x="142" y="100"/>
                  </a:cubicBezTo>
                  <a:cubicBezTo>
                    <a:pt x="141" y="100"/>
                    <a:pt x="141" y="100"/>
                    <a:pt x="141" y="100"/>
                  </a:cubicBezTo>
                  <a:cubicBezTo>
                    <a:pt x="140" y="99"/>
                    <a:pt x="140" y="99"/>
                    <a:pt x="140" y="99"/>
                  </a:cubicBezTo>
                  <a:cubicBezTo>
                    <a:pt x="139" y="98"/>
                    <a:pt x="139" y="98"/>
                    <a:pt x="139" y="98"/>
                  </a:cubicBezTo>
                  <a:cubicBezTo>
                    <a:pt x="138" y="98"/>
                    <a:pt x="138" y="98"/>
                    <a:pt x="138" y="98"/>
                  </a:cubicBezTo>
                  <a:cubicBezTo>
                    <a:pt x="137" y="98"/>
                    <a:pt x="137" y="98"/>
                    <a:pt x="137" y="98"/>
                  </a:cubicBezTo>
                  <a:cubicBezTo>
                    <a:pt x="136" y="98"/>
                    <a:pt x="136" y="98"/>
                    <a:pt x="136" y="98"/>
                  </a:cubicBezTo>
                  <a:cubicBezTo>
                    <a:pt x="135" y="99"/>
                    <a:pt x="135" y="99"/>
                    <a:pt x="135" y="99"/>
                  </a:cubicBezTo>
                  <a:cubicBezTo>
                    <a:pt x="135" y="99"/>
                    <a:pt x="134" y="100"/>
                    <a:pt x="134" y="100"/>
                  </a:cubicBezTo>
                  <a:close/>
                  <a:moveTo>
                    <a:pt x="130" y="98"/>
                  </a:moveTo>
                  <a:cubicBezTo>
                    <a:pt x="131" y="97"/>
                    <a:pt x="131" y="97"/>
                    <a:pt x="131" y="97"/>
                  </a:cubicBezTo>
                  <a:cubicBezTo>
                    <a:pt x="133" y="98"/>
                    <a:pt x="133" y="98"/>
                    <a:pt x="133" y="98"/>
                  </a:cubicBezTo>
                  <a:cubicBezTo>
                    <a:pt x="133" y="99"/>
                    <a:pt x="133" y="99"/>
                    <a:pt x="133" y="99"/>
                  </a:cubicBezTo>
                  <a:cubicBezTo>
                    <a:pt x="132" y="100"/>
                    <a:pt x="132" y="100"/>
                    <a:pt x="132" y="100"/>
                  </a:cubicBezTo>
                  <a:cubicBezTo>
                    <a:pt x="133" y="101"/>
                    <a:pt x="133" y="101"/>
                    <a:pt x="133" y="101"/>
                  </a:cubicBezTo>
                  <a:cubicBezTo>
                    <a:pt x="132" y="101"/>
                    <a:pt x="132" y="101"/>
                    <a:pt x="132" y="101"/>
                  </a:cubicBezTo>
                  <a:cubicBezTo>
                    <a:pt x="131" y="101"/>
                    <a:pt x="131" y="101"/>
                    <a:pt x="131" y="101"/>
                  </a:cubicBezTo>
                  <a:cubicBezTo>
                    <a:pt x="129" y="101"/>
                    <a:pt x="129" y="101"/>
                    <a:pt x="129" y="101"/>
                  </a:cubicBezTo>
                  <a:cubicBezTo>
                    <a:pt x="128" y="100"/>
                    <a:pt x="128" y="100"/>
                    <a:pt x="128" y="100"/>
                  </a:cubicBezTo>
                  <a:cubicBezTo>
                    <a:pt x="129" y="100"/>
                    <a:pt x="129" y="100"/>
                    <a:pt x="129" y="100"/>
                  </a:cubicBezTo>
                  <a:cubicBezTo>
                    <a:pt x="130" y="100"/>
                    <a:pt x="130" y="100"/>
                    <a:pt x="130" y="100"/>
                  </a:cubicBezTo>
                  <a:cubicBezTo>
                    <a:pt x="130" y="98"/>
                    <a:pt x="130" y="98"/>
                    <a:pt x="130" y="98"/>
                  </a:cubicBezTo>
                  <a:close/>
                  <a:moveTo>
                    <a:pt x="126" y="100"/>
                  </a:moveTo>
                  <a:cubicBezTo>
                    <a:pt x="127" y="99"/>
                    <a:pt x="127" y="99"/>
                    <a:pt x="127" y="99"/>
                  </a:cubicBezTo>
                  <a:cubicBezTo>
                    <a:pt x="127" y="100"/>
                    <a:pt x="127" y="100"/>
                    <a:pt x="127" y="100"/>
                  </a:cubicBezTo>
                  <a:cubicBezTo>
                    <a:pt x="126" y="100"/>
                    <a:pt x="126" y="100"/>
                    <a:pt x="126" y="100"/>
                  </a:cubicBezTo>
                  <a:cubicBezTo>
                    <a:pt x="126" y="100"/>
                    <a:pt x="126" y="100"/>
                    <a:pt x="126" y="100"/>
                  </a:cubicBezTo>
                  <a:close/>
                  <a:moveTo>
                    <a:pt x="120" y="96"/>
                  </a:moveTo>
                  <a:cubicBezTo>
                    <a:pt x="120" y="97"/>
                    <a:pt x="120" y="97"/>
                    <a:pt x="120" y="97"/>
                  </a:cubicBezTo>
                  <a:cubicBezTo>
                    <a:pt x="121" y="98"/>
                    <a:pt x="121" y="98"/>
                    <a:pt x="121" y="98"/>
                  </a:cubicBezTo>
                  <a:cubicBezTo>
                    <a:pt x="122" y="98"/>
                    <a:pt x="122" y="98"/>
                    <a:pt x="122" y="98"/>
                  </a:cubicBezTo>
                  <a:cubicBezTo>
                    <a:pt x="124" y="99"/>
                    <a:pt x="124" y="99"/>
                    <a:pt x="124" y="99"/>
                  </a:cubicBezTo>
                  <a:cubicBezTo>
                    <a:pt x="124" y="100"/>
                    <a:pt x="124" y="100"/>
                    <a:pt x="124" y="100"/>
                  </a:cubicBezTo>
                  <a:cubicBezTo>
                    <a:pt x="125" y="99"/>
                    <a:pt x="125" y="99"/>
                    <a:pt x="125" y="99"/>
                  </a:cubicBezTo>
                  <a:cubicBezTo>
                    <a:pt x="126" y="99"/>
                    <a:pt x="126" y="99"/>
                    <a:pt x="126" y="99"/>
                  </a:cubicBezTo>
                  <a:cubicBezTo>
                    <a:pt x="126" y="98"/>
                    <a:pt x="126" y="98"/>
                    <a:pt x="126" y="98"/>
                  </a:cubicBezTo>
                  <a:cubicBezTo>
                    <a:pt x="127" y="98"/>
                    <a:pt x="127" y="98"/>
                    <a:pt x="127" y="98"/>
                  </a:cubicBezTo>
                  <a:cubicBezTo>
                    <a:pt x="128" y="98"/>
                    <a:pt x="128" y="98"/>
                    <a:pt x="128" y="98"/>
                  </a:cubicBezTo>
                  <a:cubicBezTo>
                    <a:pt x="126" y="96"/>
                    <a:pt x="126" y="96"/>
                    <a:pt x="126" y="96"/>
                  </a:cubicBezTo>
                  <a:cubicBezTo>
                    <a:pt x="125" y="96"/>
                    <a:pt x="125" y="96"/>
                    <a:pt x="125" y="96"/>
                  </a:cubicBezTo>
                  <a:cubicBezTo>
                    <a:pt x="123" y="96"/>
                    <a:pt x="123" y="96"/>
                    <a:pt x="123" y="96"/>
                  </a:cubicBezTo>
                  <a:cubicBezTo>
                    <a:pt x="121" y="96"/>
                    <a:pt x="121" y="96"/>
                    <a:pt x="121" y="96"/>
                  </a:cubicBezTo>
                  <a:cubicBezTo>
                    <a:pt x="120" y="96"/>
                    <a:pt x="120" y="96"/>
                    <a:pt x="120" y="96"/>
                  </a:cubicBezTo>
                  <a:close/>
                  <a:moveTo>
                    <a:pt x="273" y="97"/>
                  </a:moveTo>
                  <a:cubicBezTo>
                    <a:pt x="273" y="97"/>
                    <a:pt x="273" y="97"/>
                    <a:pt x="273" y="97"/>
                  </a:cubicBezTo>
                  <a:cubicBezTo>
                    <a:pt x="274" y="98"/>
                    <a:pt x="274" y="98"/>
                    <a:pt x="274" y="98"/>
                  </a:cubicBezTo>
                  <a:cubicBezTo>
                    <a:pt x="275" y="97"/>
                    <a:pt x="275" y="97"/>
                    <a:pt x="275" y="97"/>
                  </a:cubicBezTo>
                  <a:cubicBezTo>
                    <a:pt x="274" y="96"/>
                    <a:pt x="274" y="96"/>
                    <a:pt x="274" y="96"/>
                  </a:cubicBezTo>
                  <a:cubicBezTo>
                    <a:pt x="274" y="96"/>
                    <a:pt x="274" y="96"/>
                    <a:pt x="274" y="96"/>
                  </a:cubicBezTo>
                  <a:cubicBezTo>
                    <a:pt x="273" y="96"/>
                    <a:pt x="273" y="96"/>
                    <a:pt x="273" y="96"/>
                  </a:cubicBezTo>
                  <a:cubicBezTo>
                    <a:pt x="273" y="97"/>
                    <a:pt x="273" y="97"/>
                    <a:pt x="273" y="97"/>
                  </a:cubicBezTo>
                  <a:close/>
                  <a:moveTo>
                    <a:pt x="266" y="97"/>
                  </a:moveTo>
                  <a:cubicBezTo>
                    <a:pt x="266" y="97"/>
                    <a:pt x="268" y="97"/>
                    <a:pt x="268" y="97"/>
                  </a:cubicBezTo>
                  <a:cubicBezTo>
                    <a:pt x="269" y="97"/>
                    <a:pt x="269" y="97"/>
                    <a:pt x="269" y="97"/>
                  </a:cubicBezTo>
                  <a:cubicBezTo>
                    <a:pt x="271" y="97"/>
                    <a:pt x="271" y="97"/>
                    <a:pt x="271" y="97"/>
                  </a:cubicBezTo>
                  <a:cubicBezTo>
                    <a:pt x="272" y="97"/>
                    <a:pt x="272" y="97"/>
                    <a:pt x="272" y="97"/>
                  </a:cubicBezTo>
                  <a:cubicBezTo>
                    <a:pt x="273" y="96"/>
                    <a:pt x="273" y="96"/>
                    <a:pt x="273" y="96"/>
                  </a:cubicBezTo>
                  <a:cubicBezTo>
                    <a:pt x="274" y="95"/>
                    <a:pt x="274" y="95"/>
                    <a:pt x="274" y="95"/>
                  </a:cubicBezTo>
                  <a:cubicBezTo>
                    <a:pt x="274" y="95"/>
                    <a:pt x="274" y="95"/>
                    <a:pt x="274" y="95"/>
                  </a:cubicBezTo>
                  <a:cubicBezTo>
                    <a:pt x="274" y="94"/>
                    <a:pt x="274" y="94"/>
                    <a:pt x="274" y="94"/>
                  </a:cubicBezTo>
                  <a:cubicBezTo>
                    <a:pt x="275" y="94"/>
                    <a:pt x="275" y="94"/>
                    <a:pt x="275" y="94"/>
                  </a:cubicBezTo>
                  <a:cubicBezTo>
                    <a:pt x="275" y="93"/>
                    <a:pt x="275" y="93"/>
                    <a:pt x="275" y="93"/>
                  </a:cubicBezTo>
                  <a:cubicBezTo>
                    <a:pt x="275" y="92"/>
                    <a:pt x="275" y="92"/>
                    <a:pt x="275" y="92"/>
                  </a:cubicBezTo>
                  <a:cubicBezTo>
                    <a:pt x="274" y="91"/>
                    <a:pt x="274" y="91"/>
                    <a:pt x="274" y="91"/>
                  </a:cubicBezTo>
                  <a:cubicBezTo>
                    <a:pt x="274" y="91"/>
                    <a:pt x="274" y="91"/>
                    <a:pt x="274" y="91"/>
                  </a:cubicBezTo>
                  <a:cubicBezTo>
                    <a:pt x="272" y="91"/>
                    <a:pt x="272" y="91"/>
                    <a:pt x="272" y="91"/>
                  </a:cubicBezTo>
                  <a:cubicBezTo>
                    <a:pt x="270" y="92"/>
                    <a:pt x="270" y="92"/>
                    <a:pt x="270" y="92"/>
                  </a:cubicBezTo>
                  <a:cubicBezTo>
                    <a:pt x="270" y="93"/>
                    <a:pt x="270" y="93"/>
                    <a:pt x="270" y="93"/>
                  </a:cubicBezTo>
                  <a:cubicBezTo>
                    <a:pt x="269" y="95"/>
                    <a:pt x="269" y="95"/>
                    <a:pt x="269" y="95"/>
                  </a:cubicBezTo>
                  <a:cubicBezTo>
                    <a:pt x="266" y="97"/>
                    <a:pt x="266" y="97"/>
                    <a:pt x="266" y="97"/>
                  </a:cubicBezTo>
                  <a:close/>
                  <a:moveTo>
                    <a:pt x="110" y="88"/>
                  </a:moveTo>
                  <a:cubicBezTo>
                    <a:pt x="110" y="89"/>
                    <a:pt x="110" y="89"/>
                    <a:pt x="110" y="89"/>
                  </a:cubicBezTo>
                  <a:cubicBezTo>
                    <a:pt x="111" y="90"/>
                    <a:pt x="111" y="90"/>
                    <a:pt x="111" y="90"/>
                  </a:cubicBezTo>
                  <a:cubicBezTo>
                    <a:pt x="112" y="90"/>
                    <a:pt x="112" y="90"/>
                    <a:pt x="112" y="90"/>
                  </a:cubicBezTo>
                  <a:cubicBezTo>
                    <a:pt x="113" y="90"/>
                    <a:pt x="113" y="90"/>
                    <a:pt x="113" y="90"/>
                  </a:cubicBezTo>
                  <a:cubicBezTo>
                    <a:pt x="115" y="90"/>
                    <a:pt x="115" y="90"/>
                    <a:pt x="115" y="90"/>
                  </a:cubicBezTo>
                  <a:cubicBezTo>
                    <a:pt x="116" y="90"/>
                    <a:pt x="116" y="90"/>
                    <a:pt x="116" y="90"/>
                  </a:cubicBezTo>
                  <a:cubicBezTo>
                    <a:pt x="117" y="89"/>
                    <a:pt x="117" y="89"/>
                    <a:pt x="117" y="89"/>
                  </a:cubicBezTo>
                  <a:cubicBezTo>
                    <a:pt x="118" y="89"/>
                    <a:pt x="118" y="89"/>
                    <a:pt x="118" y="89"/>
                  </a:cubicBezTo>
                  <a:cubicBezTo>
                    <a:pt x="117" y="88"/>
                    <a:pt x="117" y="88"/>
                    <a:pt x="117" y="88"/>
                  </a:cubicBezTo>
                  <a:cubicBezTo>
                    <a:pt x="115" y="89"/>
                    <a:pt x="115" y="89"/>
                    <a:pt x="115" y="89"/>
                  </a:cubicBezTo>
                  <a:cubicBezTo>
                    <a:pt x="114" y="88"/>
                    <a:pt x="114" y="88"/>
                    <a:pt x="114" y="88"/>
                  </a:cubicBezTo>
                  <a:cubicBezTo>
                    <a:pt x="111" y="88"/>
                    <a:pt x="111" y="88"/>
                    <a:pt x="111" y="88"/>
                  </a:cubicBezTo>
                  <a:cubicBezTo>
                    <a:pt x="110" y="88"/>
                    <a:pt x="110" y="88"/>
                    <a:pt x="110" y="88"/>
                  </a:cubicBezTo>
                  <a:close/>
                  <a:moveTo>
                    <a:pt x="63" y="86"/>
                  </a:moveTo>
                  <a:cubicBezTo>
                    <a:pt x="63" y="86"/>
                    <a:pt x="63" y="86"/>
                    <a:pt x="63" y="86"/>
                  </a:cubicBezTo>
                  <a:cubicBezTo>
                    <a:pt x="64" y="86"/>
                    <a:pt x="64" y="86"/>
                    <a:pt x="64" y="86"/>
                  </a:cubicBezTo>
                  <a:cubicBezTo>
                    <a:pt x="64" y="86"/>
                    <a:pt x="64" y="86"/>
                    <a:pt x="64" y="86"/>
                  </a:cubicBezTo>
                  <a:cubicBezTo>
                    <a:pt x="63" y="86"/>
                    <a:pt x="63" y="86"/>
                    <a:pt x="63" y="86"/>
                  </a:cubicBezTo>
                  <a:close/>
                  <a:moveTo>
                    <a:pt x="64" y="87"/>
                  </a:moveTo>
                  <a:cubicBezTo>
                    <a:pt x="65" y="87"/>
                    <a:pt x="65" y="87"/>
                    <a:pt x="65" y="87"/>
                  </a:cubicBezTo>
                  <a:cubicBezTo>
                    <a:pt x="65" y="87"/>
                    <a:pt x="65" y="87"/>
                    <a:pt x="65" y="87"/>
                  </a:cubicBezTo>
                  <a:cubicBezTo>
                    <a:pt x="66" y="85"/>
                    <a:pt x="66" y="85"/>
                    <a:pt x="66" y="85"/>
                  </a:cubicBezTo>
                  <a:cubicBezTo>
                    <a:pt x="67" y="85"/>
                    <a:pt x="67" y="85"/>
                    <a:pt x="67" y="85"/>
                  </a:cubicBezTo>
                  <a:cubicBezTo>
                    <a:pt x="68" y="84"/>
                    <a:pt x="68" y="84"/>
                    <a:pt x="68" y="84"/>
                  </a:cubicBezTo>
                  <a:cubicBezTo>
                    <a:pt x="67" y="83"/>
                    <a:pt x="67" y="83"/>
                    <a:pt x="67" y="83"/>
                  </a:cubicBezTo>
                  <a:cubicBezTo>
                    <a:pt x="69" y="81"/>
                    <a:pt x="69" y="81"/>
                    <a:pt x="69" y="81"/>
                  </a:cubicBezTo>
                  <a:cubicBezTo>
                    <a:pt x="69" y="82"/>
                    <a:pt x="69" y="82"/>
                    <a:pt x="69" y="82"/>
                  </a:cubicBezTo>
                  <a:cubicBezTo>
                    <a:pt x="71" y="82"/>
                    <a:pt x="71" y="82"/>
                    <a:pt x="71" y="82"/>
                  </a:cubicBezTo>
                  <a:cubicBezTo>
                    <a:pt x="73" y="82"/>
                    <a:pt x="73" y="82"/>
                    <a:pt x="73" y="82"/>
                  </a:cubicBezTo>
                  <a:cubicBezTo>
                    <a:pt x="74" y="83"/>
                    <a:pt x="74" y="83"/>
                    <a:pt x="74" y="83"/>
                  </a:cubicBezTo>
                  <a:cubicBezTo>
                    <a:pt x="74" y="82"/>
                    <a:pt x="74" y="82"/>
                    <a:pt x="74" y="82"/>
                  </a:cubicBezTo>
                  <a:cubicBezTo>
                    <a:pt x="75" y="82"/>
                    <a:pt x="75" y="82"/>
                    <a:pt x="75" y="82"/>
                  </a:cubicBezTo>
                  <a:cubicBezTo>
                    <a:pt x="77" y="82"/>
                    <a:pt x="77" y="82"/>
                    <a:pt x="77" y="82"/>
                  </a:cubicBezTo>
                  <a:cubicBezTo>
                    <a:pt x="78" y="83"/>
                    <a:pt x="78" y="83"/>
                    <a:pt x="78" y="83"/>
                  </a:cubicBezTo>
                  <a:cubicBezTo>
                    <a:pt x="80" y="83"/>
                    <a:pt x="80" y="83"/>
                    <a:pt x="80" y="83"/>
                  </a:cubicBezTo>
                  <a:cubicBezTo>
                    <a:pt x="83" y="84"/>
                    <a:pt x="83" y="84"/>
                    <a:pt x="83" y="84"/>
                  </a:cubicBezTo>
                  <a:cubicBezTo>
                    <a:pt x="84" y="85"/>
                    <a:pt x="84" y="85"/>
                    <a:pt x="84" y="85"/>
                  </a:cubicBezTo>
                  <a:cubicBezTo>
                    <a:pt x="83" y="86"/>
                    <a:pt x="83" y="86"/>
                    <a:pt x="83" y="86"/>
                  </a:cubicBezTo>
                  <a:cubicBezTo>
                    <a:pt x="84" y="87"/>
                    <a:pt x="84" y="87"/>
                    <a:pt x="84" y="87"/>
                  </a:cubicBezTo>
                  <a:cubicBezTo>
                    <a:pt x="86" y="88"/>
                    <a:pt x="86" y="88"/>
                    <a:pt x="86" y="88"/>
                  </a:cubicBezTo>
                  <a:cubicBezTo>
                    <a:pt x="90" y="88"/>
                    <a:pt x="90" y="88"/>
                    <a:pt x="90" y="88"/>
                  </a:cubicBezTo>
                  <a:cubicBezTo>
                    <a:pt x="93" y="88"/>
                    <a:pt x="93" y="88"/>
                    <a:pt x="93" y="88"/>
                  </a:cubicBezTo>
                  <a:cubicBezTo>
                    <a:pt x="96" y="88"/>
                    <a:pt x="96" y="88"/>
                    <a:pt x="96" y="88"/>
                  </a:cubicBezTo>
                  <a:cubicBezTo>
                    <a:pt x="97" y="87"/>
                    <a:pt x="97" y="87"/>
                    <a:pt x="97" y="87"/>
                  </a:cubicBezTo>
                  <a:cubicBezTo>
                    <a:pt x="97" y="84"/>
                    <a:pt x="97" y="84"/>
                    <a:pt x="97" y="84"/>
                  </a:cubicBezTo>
                  <a:cubicBezTo>
                    <a:pt x="98" y="84"/>
                    <a:pt x="98" y="84"/>
                    <a:pt x="98" y="84"/>
                  </a:cubicBezTo>
                  <a:cubicBezTo>
                    <a:pt x="100" y="86"/>
                    <a:pt x="100" y="86"/>
                    <a:pt x="100" y="86"/>
                  </a:cubicBezTo>
                  <a:cubicBezTo>
                    <a:pt x="101" y="86"/>
                    <a:pt x="101" y="86"/>
                    <a:pt x="101" y="86"/>
                  </a:cubicBezTo>
                  <a:cubicBezTo>
                    <a:pt x="102" y="86"/>
                    <a:pt x="102" y="86"/>
                    <a:pt x="102" y="86"/>
                  </a:cubicBezTo>
                  <a:cubicBezTo>
                    <a:pt x="103" y="86"/>
                    <a:pt x="103" y="86"/>
                    <a:pt x="103" y="86"/>
                  </a:cubicBezTo>
                  <a:cubicBezTo>
                    <a:pt x="104" y="87"/>
                    <a:pt x="104" y="87"/>
                    <a:pt x="104" y="87"/>
                  </a:cubicBezTo>
                  <a:cubicBezTo>
                    <a:pt x="105" y="87"/>
                    <a:pt x="105" y="87"/>
                    <a:pt x="105" y="87"/>
                  </a:cubicBezTo>
                  <a:cubicBezTo>
                    <a:pt x="106" y="88"/>
                    <a:pt x="106" y="88"/>
                    <a:pt x="106" y="88"/>
                  </a:cubicBezTo>
                  <a:cubicBezTo>
                    <a:pt x="107" y="88"/>
                    <a:pt x="107" y="88"/>
                    <a:pt x="107" y="88"/>
                  </a:cubicBezTo>
                  <a:cubicBezTo>
                    <a:pt x="109" y="88"/>
                    <a:pt x="109" y="88"/>
                    <a:pt x="109" y="88"/>
                  </a:cubicBezTo>
                  <a:cubicBezTo>
                    <a:pt x="109" y="89"/>
                    <a:pt x="109" y="89"/>
                    <a:pt x="109" y="89"/>
                  </a:cubicBezTo>
                  <a:cubicBezTo>
                    <a:pt x="110" y="91"/>
                    <a:pt x="110" y="91"/>
                    <a:pt x="110" y="91"/>
                  </a:cubicBezTo>
                  <a:cubicBezTo>
                    <a:pt x="110" y="92"/>
                    <a:pt x="110" y="92"/>
                    <a:pt x="110" y="92"/>
                  </a:cubicBezTo>
                  <a:cubicBezTo>
                    <a:pt x="111" y="93"/>
                    <a:pt x="111" y="93"/>
                    <a:pt x="111" y="93"/>
                  </a:cubicBezTo>
                  <a:cubicBezTo>
                    <a:pt x="112" y="94"/>
                    <a:pt x="112" y="94"/>
                    <a:pt x="112" y="94"/>
                  </a:cubicBezTo>
                  <a:cubicBezTo>
                    <a:pt x="114" y="93"/>
                    <a:pt x="114" y="93"/>
                    <a:pt x="114" y="93"/>
                  </a:cubicBezTo>
                  <a:cubicBezTo>
                    <a:pt x="115" y="94"/>
                    <a:pt x="115" y="94"/>
                    <a:pt x="115" y="94"/>
                  </a:cubicBezTo>
                  <a:cubicBezTo>
                    <a:pt x="116" y="94"/>
                    <a:pt x="116" y="94"/>
                    <a:pt x="116" y="94"/>
                  </a:cubicBezTo>
                  <a:cubicBezTo>
                    <a:pt x="116" y="93"/>
                    <a:pt x="116" y="93"/>
                    <a:pt x="116" y="93"/>
                  </a:cubicBezTo>
                  <a:cubicBezTo>
                    <a:pt x="118" y="93"/>
                    <a:pt x="118" y="93"/>
                    <a:pt x="118" y="93"/>
                  </a:cubicBezTo>
                  <a:cubicBezTo>
                    <a:pt x="118" y="94"/>
                    <a:pt x="118" y="94"/>
                    <a:pt x="118" y="94"/>
                  </a:cubicBezTo>
                  <a:cubicBezTo>
                    <a:pt x="119" y="94"/>
                    <a:pt x="119" y="94"/>
                    <a:pt x="119" y="94"/>
                  </a:cubicBezTo>
                  <a:cubicBezTo>
                    <a:pt x="120" y="94"/>
                    <a:pt x="120" y="94"/>
                    <a:pt x="120" y="94"/>
                  </a:cubicBezTo>
                  <a:cubicBezTo>
                    <a:pt x="119" y="97"/>
                    <a:pt x="119" y="97"/>
                    <a:pt x="119" y="97"/>
                  </a:cubicBezTo>
                  <a:cubicBezTo>
                    <a:pt x="119" y="98"/>
                    <a:pt x="119" y="98"/>
                    <a:pt x="119" y="98"/>
                  </a:cubicBezTo>
                  <a:cubicBezTo>
                    <a:pt x="119" y="98"/>
                    <a:pt x="119" y="98"/>
                    <a:pt x="119" y="98"/>
                  </a:cubicBezTo>
                  <a:cubicBezTo>
                    <a:pt x="120" y="100"/>
                    <a:pt x="120" y="100"/>
                    <a:pt x="120" y="100"/>
                  </a:cubicBezTo>
                  <a:cubicBezTo>
                    <a:pt x="119" y="101"/>
                    <a:pt x="119" y="101"/>
                    <a:pt x="119" y="101"/>
                  </a:cubicBezTo>
                  <a:cubicBezTo>
                    <a:pt x="118" y="100"/>
                    <a:pt x="118" y="100"/>
                    <a:pt x="118" y="100"/>
                  </a:cubicBezTo>
                  <a:cubicBezTo>
                    <a:pt x="117" y="100"/>
                    <a:pt x="117" y="100"/>
                    <a:pt x="117" y="100"/>
                  </a:cubicBezTo>
                  <a:cubicBezTo>
                    <a:pt x="115" y="98"/>
                    <a:pt x="115" y="98"/>
                    <a:pt x="115" y="98"/>
                  </a:cubicBezTo>
                  <a:cubicBezTo>
                    <a:pt x="114" y="98"/>
                    <a:pt x="114" y="98"/>
                    <a:pt x="114" y="98"/>
                  </a:cubicBezTo>
                  <a:cubicBezTo>
                    <a:pt x="112" y="97"/>
                    <a:pt x="112" y="97"/>
                    <a:pt x="112" y="97"/>
                  </a:cubicBezTo>
                  <a:cubicBezTo>
                    <a:pt x="112" y="97"/>
                    <a:pt x="112" y="97"/>
                    <a:pt x="112" y="97"/>
                  </a:cubicBezTo>
                  <a:cubicBezTo>
                    <a:pt x="110" y="98"/>
                    <a:pt x="110" y="98"/>
                    <a:pt x="110" y="98"/>
                  </a:cubicBezTo>
                  <a:cubicBezTo>
                    <a:pt x="108" y="98"/>
                    <a:pt x="108" y="98"/>
                    <a:pt x="108" y="98"/>
                  </a:cubicBezTo>
                  <a:cubicBezTo>
                    <a:pt x="106" y="97"/>
                    <a:pt x="106" y="97"/>
                    <a:pt x="106" y="97"/>
                  </a:cubicBezTo>
                  <a:cubicBezTo>
                    <a:pt x="104" y="97"/>
                    <a:pt x="104" y="97"/>
                    <a:pt x="104" y="97"/>
                  </a:cubicBezTo>
                  <a:cubicBezTo>
                    <a:pt x="103" y="98"/>
                    <a:pt x="103" y="98"/>
                    <a:pt x="103" y="98"/>
                  </a:cubicBezTo>
                  <a:cubicBezTo>
                    <a:pt x="101" y="97"/>
                    <a:pt x="101" y="97"/>
                    <a:pt x="101" y="97"/>
                  </a:cubicBezTo>
                  <a:cubicBezTo>
                    <a:pt x="99" y="97"/>
                    <a:pt x="99" y="97"/>
                    <a:pt x="99" y="97"/>
                  </a:cubicBezTo>
                  <a:cubicBezTo>
                    <a:pt x="98" y="97"/>
                    <a:pt x="98" y="97"/>
                    <a:pt x="98" y="97"/>
                  </a:cubicBezTo>
                  <a:cubicBezTo>
                    <a:pt x="95" y="96"/>
                    <a:pt x="95" y="96"/>
                    <a:pt x="95" y="96"/>
                  </a:cubicBezTo>
                  <a:cubicBezTo>
                    <a:pt x="92" y="94"/>
                    <a:pt x="92" y="94"/>
                    <a:pt x="92" y="94"/>
                  </a:cubicBezTo>
                  <a:cubicBezTo>
                    <a:pt x="90" y="94"/>
                    <a:pt x="90" y="94"/>
                    <a:pt x="90" y="94"/>
                  </a:cubicBezTo>
                  <a:cubicBezTo>
                    <a:pt x="88" y="93"/>
                    <a:pt x="88" y="93"/>
                    <a:pt x="88" y="93"/>
                  </a:cubicBezTo>
                  <a:cubicBezTo>
                    <a:pt x="87" y="93"/>
                    <a:pt x="87" y="93"/>
                    <a:pt x="87" y="93"/>
                  </a:cubicBezTo>
                  <a:cubicBezTo>
                    <a:pt x="86" y="94"/>
                    <a:pt x="86" y="94"/>
                    <a:pt x="86" y="94"/>
                  </a:cubicBezTo>
                  <a:cubicBezTo>
                    <a:pt x="85" y="94"/>
                    <a:pt x="85" y="94"/>
                    <a:pt x="85" y="94"/>
                  </a:cubicBezTo>
                  <a:cubicBezTo>
                    <a:pt x="84" y="93"/>
                    <a:pt x="84" y="93"/>
                    <a:pt x="84" y="93"/>
                  </a:cubicBezTo>
                  <a:cubicBezTo>
                    <a:pt x="83" y="93"/>
                    <a:pt x="83" y="93"/>
                    <a:pt x="83" y="93"/>
                  </a:cubicBezTo>
                  <a:cubicBezTo>
                    <a:pt x="82" y="94"/>
                    <a:pt x="82" y="94"/>
                    <a:pt x="82" y="94"/>
                  </a:cubicBezTo>
                  <a:cubicBezTo>
                    <a:pt x="80" y="93"/>
                    <a:pt x="80" y="93"/>
                    <a:pt x="80" y="93"/>
                  </a:cubicBezTo>
                  <a:cubicBezTo>
                    <a:pt x="78" y="92"/>
                    <a:pt x="78" y="92"/>
                    <a:pt x="78" y="92"/>
                  </a:cubicBezTo>
                  <a:cubicBezTo>
                    <a:pt x="76" y="92"/>
                    <a:pt x="76" y="92"/>
                    <a:pt x="76" y="92"/>
                  </a:cubicBezTo>
                  <a:cubicBezTo>
                    <a:pt x="75" y="91"/>
                    <a:pt x="75" y="91"/>
                    <a:pt x="75" y="91"/>
                  </a:cubicBezTo>
                  <a:cubicBezTo>
                    <a:pt x="74" y="92"/>
                    <a:pt x="74" y="92"/>
                    <a:pt x="74" y="92"/>
                  </a:cubicBezTo>
                  <a:cubicBezTo>
                    <a:pt x="72" y="92"/>
                    <a:pt x="72" y="92"/>
                    <a:pt x="72" y="92"/>
                  </a:cubicBezTo>
                  <a:cubicBezTo>
                    <a:pt x="71" y="91"/>
                    <a:pt x="71" y="91"/>
                    <a:pt x="71" y="91"/>
                  </a:cubicBezTo>
                  <a:cubicBezTo>
                    <a:pt x="70" y="91"/>
                    <a:pt x="70" y="91"/>
                    <a:pt x="70" y="91"/>
                  </a:cubicBezTo>
                  <a:cubicBezTo>
                    <a:pt x="71" y="89"/>
                    <a:pt x="71" y="89"/>
                    <a:pt x="71" y="89"/>
                  </a:cubicBezTo>
                  <a:cubicBezTo>
                    <a:pt x="71" y="89"/>
                    <a:pt x="71" y="89"/>
                    <a:pt x="71" y="89"/>
                  </a:cubicBezTo>
                  <a:cubicBezTo>
                    <a:pt x="71" y="89"/>
                    <a:pt x="71" y="89"/>
                    <a:pt x="71" y="89"/>
                  </a:cubicBezTo>
                  <a:cubicBezTo>
                    <a:pt x="70" y="89"/>
                    <a:pt x="70" y="89"/>
                    <a:pt x="70" y="89"/>
                  </a:cubicBezTo>
                  <a:cubicBezTo>
                    <a:pt x="69" y="88"/>
                    <a:pt x="69" y="88"/>
                    <a:pt x="69" y="88"/>
                  </a:cubicBezTo>
                  <a:cubicBezTo>
                    <a:pt x="68" y="87"/>
                    <a:pt x="68" y="87"/>
                    <a:pt x="68" y="87"/>
                  </a:cubicBezTo>
                  <a:cubicBezTo>
                    <a:pt x="67" y="88"/>
                    <a:pt x="67" y="88"/>
                    <a:pt x="67" y="88"/>
                  </a:cubicBezTo>
                  <a:cubicBezTo>
                    <a:pt x="64" y="88"/>
                    <a:pt x="64" y="88"/>
                    <a:pt x="64" y="88"/>
                  </a:cubicBezTo>
                  <a:cubicBezTo>
                    <a:pt x="64" y="87"/>
                    <a:pt x="64" y="87"/>
                    <a:pt x="64" y="87"/>
                  </a:cubicBezTo>
                  <a:cubicBezTo>
                    <a:pt x="64" y="87"/>
                    <a:pt x="64" y="87"/>
                    <a:pt x="64" y="87"/>
                  </a:cubicBezTo>
                  <a:cubicBezTo>
                    <a:pt x="64" y="87"/>
                    <a:pt x="64" y="87"/>
                    <a:pt x="64" y="87"/>
                  </a:cubicBezTo>
                  <a:close/>
                  <a:moveTo>
                    <a:pt x="80" y="16"/>
                  </a:moveTo>
                  <a:cubicBezTo>
                    <a:pt x="82" y="17"/>
                    <a:pt x="82" y="17"/>
                    <a:pt x="82" y="17"/>
                  </a:cubicBezTo>
                  <a:cubicBezTo>
                    <a:pt x="82" y="17"/>
                    <a:pt x="82" y="17"/>
                    <a:pt x="82" y="17"/>
                  </a:cubicBezTo>
                  <a:cubicBezTo>
                    <a:pt x="82" y="18"/>
                    <a:pt x="82" y="18"/>
                    <a:pt x="82" y="18"/>
                  </a:cubicBezTo>
                  <a:cubicBezTo>
                    <a:pt x="83" y="18"/>
                    <a:pt x="83" y="18"/>
                    <a:pt x="83" y="18"/>
                  </a:cubicBezTo>
                  <a:cubicBezTo>
                    <a:pt x="83" y="16"/>
                    <a:pt x="83" y="16"/>
                    <a:pt x="83" y="16"/>
                  </a:cubicBezTo>
                  <a:cubicBezTo>
                    <a:pt x="82" y="14"/>
                    <a:pt x="82" y="14"/>
                    <a:pt x="82" y="14"/>
                  </a:cubicBezTo>
                  <a:cubicBezTo>
                    <a:pt x="81" y="15"/>
                    <a:pt x="81" y="15"/>
                    <a:pt x="81" y="15"/>
                  </a:cubicBezTo>
                  <a:cubicBezTo>
                    <a:pt x="80" y="16"/>
                    <a:pt x="80" y="16"/>
                    <a:pt x="80" y="16"/>
                  </a:cubicBezTo>
                  <a:close/>
                  <a:moveTo>
                    <a:pt x="70" y="24"/>
                  </a:moveTo>
                  <a:cubicBezTo>
                    <a:pt x="70" y="25"/>
                    <a:pt x="70" y="25"/>
                    <a:pt x="70" y="25"/>
                  </a:cubicBezTo>
                  <a:cubicBezTo>
                    <a:pt x="71" y="24"/>
                    <a:pt x="71" y="24"/>
                    <a:pt x="71" y="24"/>
                  </a:cubicBezTo>
                  <a:cubicBezTo>
                    <a:pt x="70" y="24"/>
                    <a:pt x="70" y="24"/>
                    <a:pt x="70" y="24"/>
                  </a:cubicBezTo>
                  <a:close/>
                  <a:moveTo>
                    <a:pt x="70" y="21"/>
                  </a:moveTo>
                  <a:cubicBezTo>
                    <a:pt x="71" y="20"/>
                    <a:pt x="71" y="20"/>
                    <a:pt x="71" y="20"/>
                  </a:cubicBezTo>
                  <a:cubicBezTo>
                    <a:pt x="70" y="20"/>
                    <a:pt x="70" y="20"/>
                    <a:pt x="70" y="20"/>
                  </a:cubicBezTo>
                  <a:cubicBezTo>
                    <a:pt x="70" y="21"/>
                    <a:pt x="70" y="21"/>
                    <a:pt x="70" y="21"/>
                  </a:cubicBezTo>
                  <a:close/>
                  <a:moveTo>
                    <a:pt x="70" y="22"/>
                  </a:moveTo>
                  <a:cubicBezTo>
                    <a:pt x="70" y="22"/>
                    <a:pt x="70" y="22"/>
                    <a:pt x="70" y="22"/>
                  </a:cubicBezTo>
                  <a:cubicBezTo>
                    <a:pt x="70" y="22"/>
                    <a:pt x="70" y="22"/>
                    <a:pt x="70" y="22"/>
                  </a:cubicBezTo>
                  <a:cubicBezTo>
                    <a:pt x="70" y="22"/>
                    <a:pt x="70" y="22"/>
                    <a:pt x="70" y="22"/>
                  </a:cubicBezTo>
                  <a:close/>
                  <a:moveTo>
                    <a:pt x="66" y="23"/>
                  </a:moveTo>
                  <a:cubicBezTo>
                    <a:pt x="66" y="24"/>
                    <a:pt x="66" y="24"/>
                    <a:pt x="66" y="24"/>
                  </a:cubicBezTo>
                  <a:cubicBezTo>
                    <a:pt x="67" y="24"/>
                    <a:pt x="67" y="24"/>
                    <a:pt x="67" y="24"/>
                  </a:cubicBezTo>
                  <a:cubicBezTo>
                    <a:pt x="68" y="23"/>
                    <a:pt x="68" y="23"/>
                    <a:pt x="68" y="23"/>
                  </a:cubicBezTo>
                  <a:cubicBezTo>
                    <a:pt x="67" y="23"/>
                    <a:pt x="67" y="23"/>
                    <a:pt x="67" y="23"/>
                  </a:cubicBezTo>
                  <a:cubicBezTo>
                    <a:pt x="66" y="23"/>
                    <a:pt x="66" y="23"/>
                    <a:pt x="66" y="23"/>
                  </a:cubicBezTo>
                  <a:close/>
                  <a:moveTo>
                    <a:pt x="55" y="37"/>
                  </a:moveTo>
                  <a:cubicBezTo>
                    <a:pt x="57" y="37"/>
                    <a:pt x="57" y="37"/>
                    <a:pt x="57" y="37"/>
                  </a:cubicBezTo>
                  <a:cubicBezTo>
                    <a:pt x="57" y="36"/>
                    <a:pt x="57" y="36"/>
                    <a:pt x="57" y="36"/>
                  </a:cubicBezTo>
                  <a:cubicBezTo>
                    <a:pt x="57" y="35"/>
                    <a:pt x="57" y="35"/>
                    <a:pt x="57" y="35"/>
                  </a:cubicBezTo>
                  <a:cubicBezTo>
                    <a:pt x="55" y="37"/>
                    <a:pt x="55" y="37"/>
                    <a:pt x="55" y="37"/>
                  </a:cubicBezTo>
                  <a:close/>
                  <a:moveTo>
                    <a:pt x="58" y="35"/>
                  </a:moveTo>
                  <a:cubicBezTo>
                    <a:pt x="58" y="37"/>
                    <a:pt x="58" y="37"/>
                    <a:pt x="58" y="37"/>
                  </a:cubicBezTo>
                  <a:cubicBezTo>
                    <a:pt x="59" y="37"/>
                    <a:pt x="59" y="37"/>
                    <a:pt x="59" y="37"/>
                  </a:cubicBezTo>
                  <a:cubicBezTo>
                    <a:pt x="60" y="39"/>
                    <a:pt x="60" y="39"/>
                    <a:pt x="60" y="39"/>
                  </a:cubicBezTo>
                  <a:cubicBezTo>
                    <a:pt x="60" y="38"/>
                    <a:pt x="60" y="38"/>
                    <a:pt x="60" y="38"/>
                  </a:cubicBezTo>
                  <a:cubicBezTo>
                    <a:pt x="61" y="36"/>
                    <a:pt x="61" y="36"/>
                    <a:pt x="61" y="36"/>
                  </a:cubicBezTo>
                  <a:cubicBezTo>
                    <a:pt x="60" y="36"/>
                    <a:pt x="60" y="36"/>
                    <a:pt x="60" y="36"/>
                  </a:cubicBezTo>
                  <a:cubicBezTo>
                    <a:pt x="61" y="35"/>
                    <a:pt x="61" y="35"/>
                    <a:pt x="61" y="35"/>
                  </a:cubicBezTo>
                  <a:cubicBezTo>
                    <a:pt x="60" y="35"/>
                    <a:pt x="60" y="35"/>
                    <a:pt x="60" y="35"/>
                  </a:cubicBezTo>
                  <a:cubicBezTo>
                    <a:pt x="59" y="35"/>
                    <a:pt x="59" y="35"/>
                    <a:pt x="59" y="35"/>
                  </a:cubicBezTo>
                  <a:cubicBezTo>
                    <a:pt x="58" y="35"/>
                    <a:pt x="58" y="35"/>
                    <a:pt x="58" y="35"/>
                  </a:cubicBezTo>
                  <a:close/>
                  <a:moveTo>
                    <a:pt x="86" y="54"/>
                  </a:moveTo>
                  <a:cubicBezTo>
                    <a:pt x="86" y="55"/>
                    <a:pt x="86" y="55"/>
                    <a:pt x="86" y="55"/>
                  </a:cubicBezTo>
                  <a:cubicBezTo>
                    <a:pt x="87" y="55"/>
                    <a:pt x="87" y="55"/>
                    <a:pt x="87" y="55"/>
                  </a:cubicBezTo>
                  <a:cubicBezTo>
                    <a:pt x="88" y="55"/>
                    <a:pt x="88" y="55"/>
                    <a:pt x="88" y="55"/>
                  </a:cubicBezTo>
                  <a:cubicBezTo>
                    <a:pt x="87" y="54"/>
                    <a:pt x="87" y="54"/>
                    <a:pt x="87" y="54"/>
                  </a:cubicBezTo>
                  <a:cubicBezTo>
                    <a:pt x="86" y="54"/>
                    <a:pt x="86" y="54"/>
                    <a:pt x="86" y="54"/>
                  </a:cubicBezTo>
                  <a:close/>
                  <a:moveTo>
                    <a:pt x="78" y="60"/>
                  </a:moveTo>
                  <a:cubicBezTo>
                    <a:pt x="78" y="61"/>
                    <a:pt x="78" y="61"/>
                    <a:pt x="78" y="61"/>
                  </a:cubicBezTo>
                  <a:cubicBezTo>
                    <a:pt x="78" y="62"/>
                    <a:pt x="78" y="62"/>
                    <a:pt x="78" y="62"/>
                  </a:cubicBezTo>
                  <a:cubicBezTo>
                    <a:pt x="77" y="62"/>
                    <a:pt x="77" y="62"/>
                    <a:pt x="77" y="62"/>
                  </a:cubicBezTo>
                  <a:cubicBezTo>
                    <a:pt x="77" y="63"/>
                    <a:pt x="77" y="63"/>
                    <a:pt x="77" y="63"/>
                  </a:cubicBezTo>
                  <a:cubicBezTo>
                    <a:pt x="78" y="63"/>
                    <a:pt x="78" y="63"/>
                    <a:pt x="78" y="63"/>
                  </a:cubicBezTo>
                  <a:cubicBezTo>
                    <a:pt x="78" y="62"/>
                    <a:pt x="78" y="62"/>
                    <a:pt x="78" y="62"/>
                  </a:cubicBezTo>
                  <a:cubicBezTo>
                    <a:pt x="78" y="62"/>
                    <a:pt x="78" y="62"/>
                    <a:pt x="78" y="62"/>
                  </a:cubicBezTo>
                  <a:cubicBezTo>
                    <a:pt x="78" y="64"/>
                    <a:pt x="78" y="64"/>
                    <a:pt x="78" y="64"/>
                  </a:cubicBezTo>
                  <a:cubicBezTo>
                    <a:pt x="79" y="65"/>
                    <a:pt x="79" y="65"/>
                    <a:pt x="79" y="65"/>
                  </a:cubicBezTo>
                  <a:cubicBezTo>
                    <a:pt x="80" y="63"/>
                    <a:pt x="80" y="63"/>
                    <a:pt x="80" y="63"/>
                  </a:cubicBezTo>
                  <a:cubicBezTo>
                    <a:pt x="81" y="64"/>
                    <a:pt x="81" y="64"/>
                    <a:pt x="81" y="64"/>
                  </a:cubicBezTo>
                  <a:cubicBezTo>
                    <a:pt x="82" y="64"/>
                    <a:pt x="82" y="64"/>
                    <a:pt x="82" y="64"/>
                  </a:cubicBezTo>
                  <a:cubicBezTo>
                    <a:pt x="82" y="63"/>
                    <a:pt x="82" y="63"/>
                    <a:pt x="82" y="63"/>
                  </a:cubicBezTo>
                  <a:cubicBezTo>
                    <a:pt x="83" y="63"/>
                    <a:pt x="83" y="63"/>
                    <a:pt x="83" y="63"/>
                  </a:cubicBezTo>
                  <a:cubicBezTo>
                    <a:pt x="83" y="62"/>
                    <a:pt x="83" y="62"/>
                    <a:pt x="83" y="62"/>
                  </a:cubicBezTo>
                  <a:cubicBezTo>
                    <a:pt x="81" y="60"/>
                    <a:pt x="81" y="60"/>
                    <a:pt x="81" y="60"/>
                  </a:cubicBezTo>
                  <a:cubicBezTo>
                    <a:pt x="79" y="60"/>
                    <a:pt x="79" y="60"/>
                    <a:pt x="79" y="60"/>
                  </a:cubicBezTo>
                  <a:cubicBezTo>
                    <a:pt x="78" y="60"/>
                    <a:pt x="78" y="60"/>
                    <a:pt x="78" y="60"/>
                  </a:cubicBezTo>
                  <a:close/>
                  <a:moveTo>
                    <a:pt x="74" y="62"/>
                  </a:moveTo>
                  <a:cubicBezTo>
                    <a:pt x="74" y="63"/>
                    <a:pt x="74" y="63"/>
                    <a:pt x="74" y="63"/>
                  </a:cubicBezTo>
                  <a:cubicBezTo>
                    <a:pt x="75" y="63"/>
                    <a:pt x="75" y="63"/>
                    <a:pt x="75" y="63"/>
                  </a:cubicBezTo>
                  <a:cubicBezTo>
                    <a:pt x="74" y="62"/>
                    <a:pt x="74" y="62"/>
                    <a:pt x="74" y="62"/>
                  </a:cubicBezTo>
                  <a:close/>
                  <a:moveTo>
                    <a:pt x="65" y="54"/>
                  </a:moveTo>
                  <a:cubicBezTo>
                    <a:pt x="65" y="55"/>
                    <a:pt x="65" y="55"/>
                    <a:pt x="65" y="55"/>
                  </a:cubicBezTo>
                  <a:cubicBezTo>
                    <a:pt x="64" y="56"/>
                    <a:pt x="64" y="56"/>
                    <a:pt x="64" y="56"/>
                  </a:cubicBezTo>
                  <a:cubicBezTo>
                    <a:pt x="65" y="57"/>
                    <a:pt x="65" y="57"/>
                    <a:pt x="65" y="57"/>
                  </a:cubicBezTo>
                  <a:cubicBezTo>
                    <a:pt x="67" y="58"/>
                    <a:pt x="67" y="58"/>
                    <a:pt x="67" y="58"/>
                  </a:cubicBezTo>
                  <a:cubicBezTo>
                    <a:pt x="67" y="58"/>
                    <a:pt x="67" y="58"/>
                    <a:pt x="67" y="58"/>
                  </a:cubicBezTo>
                  <a:cubicBezTo>
                    <a:pt x="67" y="59"/>
                    <a:pt x="67" y="59"/>
                    <a:pt x="67" y="59"/>
                  </a:cubicBezTo>
                  <a:cubicBezTo>
                    <a:pt x="68" y="60"/>
                    <a:pt x="68" y="60"/>
                    <a:pt x="68" y="60"/>
                  </a:cubicBezTo>
                  <a:cubicBezTo>
                    <a:pt x="69" y="61"/>
                    <a:pt x="69" y="61"/>
                    <a:pt x="69" y="61"/>
                  </a:cubicBezTo>
                  <a:cubicBezTo>
                    <a:pt x="70" y="62"/>
                    <a:pt x="70" y="62"/>
                    <a:pt x="70" y="62"/>
                  </a:cubicBezTo>
                  <a:cubicBezTo>
                    <a:pt x="71" y="62"/>
                    <a:pt x="71" y="62"/>
                    <a:pt x="71" y="62"/>
                  </a:cubicBezTo>
                  <a:cubicBezTo>
                    <a:pt x="72" y="63"/>
                    <a:pt x="72" y="63"/>
                    <a:pt x="72" y="63"/>
                  </a:cubicBezTo>
                  <a:cubicBezTo>
                    <a:pt x="72" y="64"/>
                    <a:pt x="72" y="64"/>
                    <a:pt x="72" y="64"/>
                  </a:cubicBezTo>
                  <a:cubicBezTo>
                    <a:pt x="73" y="63"/>
                    <a:pt x="73" y="63"/>
                    <a:pt x="73" y="63"/>
                  </a:cubicBezTo>
                  <a:cubicBezTo>
                    <a:pt x="72" y="62"/>
                    <a:pt x="72" y="62"/>
                    <a:pt x="72" y="62"/>
                  </a:cubicBezTo>
                  <a:cubicBezTo>
                    <a:pt x="73" y="60"/>
                    <a:pt x="73" y="60"/>
                    <a:pt x="73" y="60"/>
                  </a:cubicBezTo>
                  <a:cubicBezTo>
                    <a:pt x="71" y="60"/>
                    <a:pt x="71" y="60"/>
                    <a:pt x="71" y="60"/>
                  </a:cubicBezTo>
                  <a:cubicBezTo>
                    <a:pt x="70" y="58"/>
                    <a:pt x="70" y="58"/>
                    <a:pt x="70" y="58"/>
                  </a:cubicBezTo>
                  <a:cubicBezTo>
                    <a:pt x="69" y="55"/>
                    <a:pt x="69" y="55"/>
                    <a:pt x="69" y="55"/>
                  </a:cubicBezTo>
                  <a:cubicBezTo>
                    <a:pt x="69" y="55"/>
                    <a:pt x="69" y="55"/>
                    <a:pt x="69" y="55"/>
                  </a:cubicBezTo>
                  <a:cubicBezTo>
                    <a:pt x="68" y="54"/>
                    <a:pt x="68" y="54"/>
                    <a:pt x="68" y="54"/>
                  </a:cubicBezTo>
                  <a:cubicBezTo>
                    <a:pt x="68" y="54"/>
                    <a:pt x="68" y="54"/>
                    <a:pt x="68" y="54"/>
                  </a:cubicBezTo>
                  <a:cubicBezTo>
                    <a:pt x="67" y="54"/>
                    <a:pt x="67" y="54"/>
                    <a:pt x="67" y="54"/>
                  </a:cubicBezTo>
                  <a:cubicBezTo>
                    <a:pt x="67" y="55"/>
                    <a:pt x="67" y="55"/>
                    <a:pt x="67" y="55"/>
                  </a:cubicBezTo>
                  <a:cubicBezTo>
                    <a:pt x="67" y="55"/>
                    <a:pt x="67" y="55"/>
                    <a:pt x="67" y="55"/>
                  </a:cubicBezTo>
                  <a:cubicBezTo>
                    <a:pt x="66" y="55"/>
                    <a:pt x="66" y="55"/>
                    <a:pt x="66" y="55"/>
                  </a:cubicBezTo>
                  <a:cubicBezTo>
                    <a:pt x="65" y="54"/>
                    <a:pt x="65" y="54"/>
                    <a:pt x="65" y="54"/>
                  </a:cubicBezTo>
                  <a:cubicBezTo>
                    <a:pt x="65" y="54"/>
                    <a:pt x="65" y="54"/>
                    <a:pt x="65" y="54"/>
                  </a:cubicBezTo>
                  <a:close/>
                  <a:moveTo>
                    <a:pt x="59" y="47"/>
                  </a:moveTo>
                  <a:cubicBezTo>
                    <a:pt x="58" y="48"/>
                    <a:pt x="58" y="48"/>
                    <a:pt x="58" y="48"/>
                  </a:cubicBezTo>
                  <a:cubicBezTo>
                    <a:pt x="59" y="48"/>
                    <a:pt x="59" y="48"/>
                    <a:pt x="59" y="48"/>
                  </a:cubicBezTo>
                  <a:cubicBezTo>
                    <a:pt x="60" y="48"/>
                    <a:pt x="60" y="48"/>
                    <a:pt x="60" y="48"/>
                  </a:cubicBezTo>
                  <a:cubicBezTo>
                    <a:pt x="60" y="47"/>
                    <a:pt x="60" y="47"/>
                    <a:pt x="60" y="47"/>
                  </a:cubicBezTo>
                  <a:cubicBezTo>
                    <a:pt x="59" y="47"/>
                    <a:pt x="59" y="47"/>
                    <a:pt x="59" y="47"/>
                  </a:cubicBezTo>
                  <a:close/>
                  <a:moveTo>
                    <a:pt x="60" y="44"/>
                  </a:moveTo>
                  <a:cubicBezTo>
                    <a:pt x="59" y="45"/>
                    <a:pt x="59" y="45"/>
                    <a:pt x="59" y="45"/>
                  </a:cubicBezTo>
                  <a:cubicBezTo>
                    <a:pt x="60" y="46"/>
                    <a:pt x="60" y="46"/>
                    <a:pt x="60" y="46"/>
                  </a:cubicBezTo>
                  <a:cubicBezTo>
                    <a:pt x="61" y="46"/>
                    <a:pt x="61" y="46"/>
                    <a:pt x="61" y="46"/>
                  </a:cubicBezTo>
                  <a:cubicBezTo>
                    <a:pt x="62" y="46"/>
                    <a:pt x="62" y="46"/>
                    <a:pt x="62" y="46"/>
                  </a:cubicBezTo>
                  <a:cubicBezTo>
                    <a:pt x="63" y="46"/>
                    <a:pt x="63" y="46"/>
                    <a:pt x="63" y="46"/>
                  </a:cubicBezTo>
                  <a:cubicBezTo>
                    <a:pt x="61" y="44"/>
                    <a:pt x="61" y="44"/>
                    <a:pt x="61" y="44"/>
                  </a:cubicBezTo>
                  <a:cubicBezTo>
                    <a:pt x="60" y="44"/>
                    <a:pt x="60" y="44"/>
                    <a:pt x="60" y="44"/>
                  </a:cubicBezTo>
                  <a:close/>
                  <a:moveTo>
                    <a:pt x="47" y="36"/>
                  </a:moveTo>
                  <a:cubicBezTo>
                    <a:pt x="46" y="37"/>
                    <a:pt x="46" y="37"/>
                    <a:pt x="46" y="37"/>
                  </a:cubicBezTo>
                  <a:cubicBezTo>
                    <a:pt x="47" y="38"/>
                    <a:pt x="47" y="38"/>
                    <a:pt x="47" y="38"/>
                  </a:cubicBezTo>
                  <a:cubicBezTo>
                    <a:pt x="49" y="39"/>
                    <a:pt x="49" y="39"/>
                    <a:pt x="49" y="39"/>
                  </a:cubicBezTo>
                  <a:cubicBezTo>
                    <a:pt x="50" y="39"/>
                    <a:pt x="50" y="39"/>
                    <a:pt x="50" y="39"/>
                  </a:cubicBezTo>
                  <a:cubicBezTo>
                    <a:pt x="51" y="39"/>
                    <a:pt x="51" y="39"/>
                    <a:pt x="51" y="39"/>
                  </a:cubicBezTo>
                  <a:cubicBezTo>
                    <a:pt x="50" y="37"/>
                    <a:pt x="50" y="37"/>
                    <a:pt x="50" y="37"/>
                  </a:cubicBezTo>
                  <a:cubicBezTo>
                    <a:pt x="49" y="36"/>
                    <a:pt x="49" y="36"/>
                    <a:pt x="49" y="36"/>
                  </a:cubicBezTo>
                  <a:cubicBezTo>
                    <a:pt x="47" y="36"/>
                    <a:pt x="47" y="36"/>
                    <a:pt x="47" y="36"/>
                  </a:cubicBezTo>
                  <a:close/>
                  <a:moveTo>
                    <a:pt x="44" y="34"/>
                  </a:moveTo>
                  <a:cubicBezTo>
                    <a:pt x="44" y="34"/>
                    <a:pt x="44" y="34"/>
                    <a:pt x="44" y="34"/>
                  </a:cubicBezTo>
                  <a:cubicBezTo>
                    <a:pt x="46" y="34"/>
                    <a:pt x="46" y="34"/>
                    <a:pt x="46" y="34"/>
                  </a:cubicBezTo>
                  <a:cubicBezTo>
                    <a:pt x="47" y="35"/>
                    <a:pt x="47" y="35"/>
                    <a:pt x="47" y="35"/>
                  </a:cubicBezTo>
                  <a:cubicBezTo>
                    <a:pt x="46" y="36"/>
                    <a:pt x="46" y="36"/>
                    <a:pt x="46" y="36"/>
                  </a:cubicBezTo>
                  <a:cubicBezTo>
                    <a:pt x="45" y="36"/>
                    <a:pt x="45" y="36"/>
                    <a:pt x="45" y="36"/>
                  </a:cubicBezTo>
                  <a:cubicBezTo>
                    <a:pt x="44" y="34"/>
                    <a:pt x="44" y="34"/>
                    <a:pt x="44" y="34"/>
                  </a:cubicBezTo>
                  <a:close/>
                  <a:moveTo>
                    <a:pt x="39" y="31"/>
                  </a:moveTo>
                  <a:cubicBezTo>
                    <a:pt x="40" y="32"/>
                    <a:pt x="40" y="32"/>
                    <a:pt x="40" y="32"/>
                  </a:cubicBezTo>
                  <a:cubicBezTo>
                    <a:pt x="41" y="32"/>
                    <a:pt x="41" y="32"/>
                    <a:pt x="41" y="32"/>
                  </a:cubicBezTo>
                  <a:cubicBezTo>
                    <a:pt x="42" y="31"/>
                    <a:pt x="42" y="31"/>
                    <a:pt x="42" y="31"/>
                  </a:cubicBezTo>
                  <a:cubicBezTo>
                    <a:pt x="41" y="30"/>
                    <a:pt x="41" y="30"/>
                    <a:pt x="41" y="30"/>
                  </a:cubicBezTo>
                  <a:cubicBezTo>
                    <a:pt x="41" y="30"/>
                    <a:pt x="41" y="30"/>
                    <a:pt x="41" y="30"/>
                  </a:cubicBezTo>
                  <a:cubicBezTo>
                    <a:pt x="39" y="31"/>
                    <a:pt x="39" y="31"/>
                    <a:pt x="39" y="31"/>
                  </a:cubicBezTo>
                  <a:close/>
                  <a:moveTo>
                    <a:pt x="44" y="78"/>
                  </a:moveTo>
                  <a:cubicBezTo>
                    <a:pt x="45" y="79"/>
                    <a:pt x="45" y="79"/>
                    <a:pt x="45" y="79"/>
                  </a:cubicBezTo>
                  <a:cubicBezTo>
                    <a:pt x="45" y="78"/>
                    <a:pt x="45" y="78"/>
                    <a:pt x="45" y="78"/>
                  </a:cubicBezTo>
                  <a:cubicBezTo>
                    <a:pt x="45" y="77"/>
                    <a:pt x="45" y="77"/>
                    <a:pt x="45" y="77"/>
                  </a:cubicBezTo>
                  <a:cubicBezTo>
                    <a:pt x="44" y="78"/>
                    <a:pt x="44" y="78"/>
                    <a:pt x="44" y="78"/>
                  </a:cubicBezTo>
                  <a:close/>
                  <a:moveTo>
                    <a:pt x="32" y="62"/>
                  </a:moveTo>
                  <a:cubicBezTo>
                    <a:pt x="31" y="63"/>
                    <a:pt x="31" y="63"/>
                    <a:pt x="31" y="63"/>
                  </a:cubicBezTo>
                  <a:cubicBezTo>
                    <a:pt x="34" y="65"/>
                    <a:pt x="34" y="65"/>
                    <a:pt x="34" y="65"/>
                  </a:cubicBezTo>
                  <a:cubicBezTo>
                    <a:pt x="33" y="64"/>
                    <a:pt x="33" y="64"/>
                    <a:pt x="33" y="64"/>
                  </a:cubicBezTo>
                  <a:cubicBezTo>
                    <a:pt x="34" y="63"/>
                    <a:pt x="34" y="63"/>
                    <a:pt x="34" y="63"/>
                  </a:cubicBezTo>
                  <a:cubicBezTo>
                    <a:pt x="32" y="62"/>
                    <a:pt x="32" y="62"/>
                    <a:pt x="32" y="62"/>
                  </a:cubicBezTo>
                  <a:close/>
                  <a:moveTo>
                    <a:pt x="30" y="61"/>
                  </a:moveTo>
                  <a:cubicBezTo>
                    <a:pt x="31" y="61"/>
                    <a:pt x="31" y="61"/>
                    <a:pt x="31" y="61"/>
                  </a:cubicBezTo>
                  <a:cubicBezTo>
                    <a:pt x="31" y="62"/>
                    <a:pt x="31" y="62"/>
                    <a:pt x="31" y="62"/>
                  </a:cubicBezTo>
                  <a:cubicBezTo>
                    <a:pt x="30" y="61"/>
                    <a:pt x="30" y="61"/>
                    <a:pt x="30" y="61"/>
                  </a:cubicBezTo>
                  <a:close/>
                  <a:moveTo>
                    <a:pt x="28" y="57"/>
                  </a:moveTo>
                  <a:cubicBezTo>
                    <a:pt x="27" y="57"/>
                    <a:pt x="27" y="57"/>
                    <a:pt x="27" y="57"/>
                  </a:cubicBezTo>
                  <a:cubicBezTo>
                    <a:pt x="28" y="58"/>
                    <a:pt x="28" y="58"/>
                    <a:pt x="28" y="58"/>
                  </a:cubicBezTo>
                  <a:cubicBezTo>
                    <a:pt x="30" y="59"/>
                    <a:pt x="30" y="59"/>
                    <a:pt x="30" y="59"/>
                  </a:cubicBezTo>
                  <a:cubicBezTo>
                    <a:pt x="28" y="57"/>
                    <a:pt x="28" y="57"/>
                    <a:pt x="28" y="57"/>
                  </a:cubicBezTo>
                  <a:close/>
                  <a:moveTo>
                    <a:pt x="21" y="51"/>
                  </a:moveTo>
                  <a:cubicBezTo>
                    <a:pt x="21" y="52"/>
                    <a:pt x="21" y="52"/>
                    <a:pt x="21" y="52"/>
                  </a:cubicBezTo>
                  <a:cubicBezTo>
                    <a:pt x="23" y="52"/>
                    <a:pt x="23" y="52"/>
                    <a:pt x="23" y="52"/>
                  </a:cubicBezTo>
                  <a:cubicBezTo>
                    <a:pt x="24" y="55"/>
                    <a:pt x="24" y="55"/>
                    <a:pt x="24" y="55"/>
                  </a:cubicBezTo>
                  <a:cubicBezTo>
                    <a:pt x="26" y="55"/>
                    <a:pt x="26" y="55"/>
                    <a:pt x="26" y="55"/>
                  </a:cubicBezTo>
                  <a:cubicBezTo>
                    <a:pt x="26" y="53"/>
                    <a:pt x="26" y="53"/>
                    <a:pt x="26" y="53"/>
                  </a:cubicBezTo>
                  <a:cubicBezTo>
                    <a:pt x="24" y="50"/>
                    <a:pt x="24" y="50"/>
                    <a:pt x="24" y="50"/>
                  </a:cubicBezTo>
                  <a:cubicBezTo>
                    <a:pt x="23" y="50"/>
                    <a:pt x="23" y="50"/>
                    <a:pt x="23" y="50"/>
                  </a:cubicBezTo>
                  <a:cubicBezTo>
                    <a:pt x="21" y="51"/>
                    <a:pt x="21" y="51"/>
                    <a:pt x="21" y="51"/>
                  </a:cubicBezTo>
                  <a:close/>
                  <a:moveTo>
                    <a:pt x="20" y="46"/>
                  </a:moveTo>
                  <a:cubicBezTo>
                    <a:pt x="20" y="48"/>
                    <a:pt x="20" y="48"/>
                    <a:pt x="20" y="48"/>
                  </a:cubicBezTo>
                  <a:cubicBezTo>
                    <a:pt x="20" y="48"/>
                    <a:pt x="20" y="48"/>
                    <a:pt x="20" y="48"/>
                  </a:cubicBezTo>
                  <a:cubicBezTo>
                    <a:pt x="21" y="48"/>
                    <a:pt x="21" y="48"/>
                    <a:pt x="21" y="48"/>
                  </a:cubicBezTo>
                  <a:cubicBezTo>
                    <a:pt x="21" y="47"/>
                    <a:pt x="21" y="47"/>
                    <a:pt x="21" y="47"/>
                  </a:cubicBezTo>
                  <a:cubicBezTo>
                    <a:pt x="20" y="46"/>
                    <a:pt x="20" y="46"/>
                    <a:pt x="20" y="46"/>
                  </a:cubicBezTo>
                  <a:close/>
                  <a:moveTo>
                    <a:pt x="21" y="43"/>
                  </a:moveTo>
                  <a:cubicBezTo>
                    <a:pt x="23" y="43"/>
                    <a:pt x="23" y="43"/>
                    <a:pt x="23" y="43"/>
                  </a:cubicBezTo>
                  <a:cubicBezTo>
                    <a:pt x="23" y="43"/>
                    <a:pt x="23" y="43"/>
                    <a:pt x="23" y="43"/>
                  </a:cubicBezTo>
                  <a:cubicBezTo>
                    <a:pt x="23" y="42"/>
                    <a:pt x="23" y="42"/>
                    <a:pt x="23" y="42"/>
                  </a:cubicBezTo>
                  <a:cubicBezTo>
                    <a:pt x="22" y="42"/>
                    <a:pt x="22" y="42"/>
                    <a:pt x="22" y="42"/>
                  </a:cubicBezTo>
                  <a:cubicBezTo>
                    <a:pt x="21" y="43"/>
                    <a:pt x="21" y="43"/>
                    <a:pt x="21" y="43"/>
                  </a:cubicBezTo>
                  <a:close/>
                  <a:moveTo>
                    <a:pt x="12" y="34"/>
                  </a:moveTo>
                  <a:cubicBezTo>
                    <a:pt x="13" y="34"/>
                    <a:pt x="13" y="34"/>
                    <a:pt x="13" y="34"/>
                  </a:cubicBezTo>
                  <a:cubicBezTo>
                    <a:pt x="14" y="34"/>
                    <a:pt x="14" y="34"/>
                    <a:pt x="14" y="34"/>
                  </a:cubicBezTo>
                  <a:cubicBezTo>
                    <a:pt x="15" y="34"/>
                    <a:pt x="15" y="34"/>
                    <a:pt x="15" y="34"/>
                  </a:cubicBezTo>
                  <a:cubicBezTo>
                    <a:pt x="16" y="36"/>
                    <a:pt x="16" y="36"/>
                    <a:pt x="16" y="36"/>
                  </a:cubicBezTo>
                  <a:cubicBezTo>
                    <a:pt x="17" y="37"/>
                    <a:pt x="17" y="37"/>
                    <a:pt x="17" y="37"/>
                  </a:cubicBezTo>
                  <a:cubicBezTo>
                    <a:pt x="17" y="38"/>
                    <a:pt x="17" y="38"/>
                    <a:pt x="17" y="38"/>
                  </a:cubicBezTo>
                  <a:cubicBezTo>
                    <a:pt x="17" y="39"/>
                    <a:pt x="17" y="39"/>
                    <a:pt x="17" y="39"/>
                  </a:cubicBezTo>
                  <a:cubicBezTo>
                    <a:pt x="16" y="40"/>
                    <a:pt x="16" y="40"/>
                    <a:pt x="16" y="40"/>
                  </a:cubicBezTo>
                  <a:cubicBezTo>
                    <a:pt x="15" y="37"/>
                    <a:pt x="15" y="37"/>
                    <a:pt x="15" y="37"/>
                  </a:cubicBezTo>
                  <a:cubicBezTo>
                    <a:pt x="14" y="37"/>
                    <a:pt x="14" y="37"/>
                    <a:pt x="14" y="37"/>
                  </a:cubicBezTo>
                  <a:cubicBezTo>
                    <a:pt x="14" y="36"/>
                    <a:pt x="14" y="36"/>
                    <a:pt x="14" y="36"/>
                  </a:cubicBezTo>
                  <a:cubicBezTo>
                    <a:pt x="12" y="34"/>
                    <a:pt x="12" y="34"/>
                    <a:pt x="12" y="34"/>
                  </a:cubicBezTo>
                  <a:close/>
                  <a:moveTo>
                    <a:pt x="12" y="30"/>
                  </a:moveTo>
                  <a:cubicBezTo>
                    <a:pt x="14" y="30"/>
                    <a:pt x="14" y="30"/>
                    <a:pt x="14" y="30"/>
                  </a:cubicBezTo>
                  <a:cubicBezTo>
                    <a:pt x="13" y="29"/>
                    <a:pt x="13" y="29"/>
                    <a:pt x="13" y="29"/>
                  </a:cubicBezTo>
                  <a:cubicBezTo>
                    <a:pt x="12" y="30"/>
                    <a:pt x="12" y="30"/>
                    <a:pt x="12" y="30"/>
                  </a:cubicBezTo>
                  <a:close/>
                  <a:moveTo>
                    <a:pt x="4" y="24"/>
                  </a:moveTo>
                  <a:cubicBezTo>
                    <a:pt x="3" y="25"/>
                    <a:pt x="3" y="25"/>
                    <a:pt x="3" y="25"/>
                  </a:cubicBezTo>
                  <a:cubicBezTo>
                    <a:pt x="3" y="25"/>
                    <a:pt x="3" y="25"/>
                    <a:pt x="3" y="25"/>
                  </a:cubicBezTo>
                  <a:cubicBezTo>
                    <a:pt x="4" y="26"/>
                    <a:pt x="4" y="26"/>
                    <a:pt x="4" y="26"/>
                  </a:cubicBezTo>
                  <a:cubicBezTo>
                    <a:pt x="5" y="26"/>
                    <a:pt x="5" y="26"/>
                    <a:pt x="5" y="26"/>
                  </a:cubicBezTo>
                  <a:cubicBezTo>
                    <a:pt x="5" y="25"/>
                    <a:pt x="5" y="25"/>
                    <a:pt x="5" y="25"/>
                  </a:cubicBezTo>
                  <a:cubicBezTo>
                    <a:pt x="4" y="24"/>
                    <a:pt x="4" y="24"/>
                    <a:pt x="4" y="24"/>
                  </a:cubicBezTo>
                  <a:close/>
                  <a:moveTo>
                    <a:pt x="0" y="6"/>
                  </a:moveTo>
                  <a:cubicBezTo>
                    <a:pt x="0" y="7"/>
                    <a:pt x="0" y="7"/>
                    <a:pt x="0" y="7"/>
                  </a:cubicBezTo>
                  <a:cubicBezTo>
                    <a:pt x="0" y="9"/>
                    <a:pt x="0" y="9"/>
                    <a:pt x="0" y="9"/>
                  </a:cubicBezTo>
                  <a:cubicBezTo>
                    <a:pt x="2" y="12"/>
                    <a:pt x="2" y="12"/>
                    <a:pt x="2" y="12"/>
                  </a:cubicBezTo>
                  <a:cubicBezTo>
                    <a:pt x="3" y="13"/>
                    <a:pt x="3" y="13"/>
                    <a:pt x="3" y="13"/>
                  </a:cubicBezTo>
                  <a:cubicBezTo>
                    <a:pt x="5" y="16"/>
                    <a:pt x="5" y="16"/>
                    <a:pt x="5" y="16"/>
                  </a:cubicBezTo>
                  <a:cubicBezTo>
                    <a:pt x="6" y="16"/>
                    <a:pt x="6" y="16"/>
                    <a:pt x="6" y="16"/>
                  </a:cubicBezTo>
                  <a:cubicBezTo>
                    <a:pt x="8" y="18"/>
                    <a:pt x="8" y="18"/>
                    <a:pt x="8" y="18"/>
                  </a:cubicBezTo>
                  <a:cubicBezTo>
                    <a:pt x="9" y="18"/>
                    <a:pt x="9" y="18"/>
                    <a:pt x="9" y="18"/>
                  </a:cubicBezTo>
                  <a:cubicBezTo>
                    <a:pt x="10" y="18"/>
                    <a:pt x="10" y="18"/>
                    <a:pt x="10" y="18"/>
                  </a:cubicBezTo>
                  <a:cubicBezTo>
                    <a:pt x="12" y="20"/>
                    <a:pt x="12" y="20"/>
                    <a:pt x="12" y="20"/>
                  </a:cubicBezTo>
                  <a:cubicBezTo>
                    <a:pt x="14" y="23"/>
                    <a:pt x="14" y="23"/>
                    <a:pt x="14" y="23"/>
                  </a:cubicBezTo>
                  <a:cubicBezTo>
                    <a:pt x="16" y="25"/>
                    <a:pt x="16" y="25"/>
                    <a:pt x="16" y="25"/>
                  </a:cubicBezTo>
                  <a:cubicBezTo>
                    <a:pt x="17" y="25"/>
                    <a:pt x="17" y="25"/>
                    <a:pt x="17" y="25"/>
                  </a:cubicBezTo>
                  <a:cubicBezTo>
                    <a:pt x="17" y="27"/>
                    <a:pt x="17" y="27"/>
                    <a:pt x="17" y="27"/>
                  </a:cubicBezTo>
                  <a:cubicBezTo>
                    <a:pt x="17" y="27"/>
                    <a:pt x="17" y="27"/>
                    <a:pt x="17" y="27"/>
                  </a:cubicBezTo>
                  <a:cubicBezTo>
                    <a:pt x="18" y="29"/>
                    <a:pt x="18" y="29"/>
                    <a:pt x="18" y="29"/>
                  </a:cubicBezTo>
                  <a:cubicBezTo>
                    <a:pt x="18" y="30"/>
                    <a:pt x="18" y="30"/>
                    <a:pt x="18" y="30"/>
                  </a:cubicBezTo>
                  <a:cubicBezTo>
                    <a:pt x="20" y="30"/>
                    <a:pt x="20" y="30"/>
                    <a:pt x="20" y="30"/>
                  </a:cubicBezTo>
                  <a:cubicBezTo>
                    <a:pt x="21" y="32"/>
                    <a:pt x="21" y="32"/>
                    <a:pt x="21" y="32"/>
                  </a:cubicBezTo>
                  <a:cubicBezTo>
                    <a:pt x="22" y="32"/>
                    <a:pt x="22" y="32"/>
                    <a:pt x="22" y="32"/>
                  </a:cubicBezTo>
                  <a:cubicBezTo>
                    <a:pt x="23" y="32"/>
                    <a:pt x="23" y="32"/>
                    <a:pt x="23" y="32"/>
                  </a:cubicBezTo>
                  <a:cubicBezTo>
                    <a:pt x="23" y="33"/>
                    <a:pt x="23" y="33"/>
                    <a:pt x="23" y="33"/>
                  </a:cubicBezTo>
                  <a:cubicBezTo>
                    <a:pt x="23" y="34"/>
                    <a:pt x="23" y="34"/>
                    <a:pt x="23" y="34"/>
                  </a:cubicBezTo>
                  <a:cubicBezTo>
                    <a:pt x="23" y="35"/>
                    <a:pt x="23" y="35"/>
                    <a:pt x="23" y="35"/>
                  </a:cubicBezTo>
                  <a:cubicBezTo>
                    <a:pt x="24" y="36"/>
                    <a:pt x="24" y="36"/>
                    <a:pt x="24" y="36"/>
                  </a:cubicBezTo>
                  <a:cubicBezTo>
                    <a:pt x="24" y="37"/>
                    <a:pt x="24" y="37"/>
                    <a:pt x="24" y="37"/>
                  </a:cubicBezTo>
                  <a:cubicBezTo>
                    <a:pt x="25" y="40"/>
                    <a:pt x="25" y="40"/>
                    <a:pt x="25" y="40"/>
                  </a:cubicBezTo>
                  <a:cubicBezTo>
                    <a:pt x="26" y="42"/>
                    <a:pt x="26" y="42"/>
                    <a:pt x="26" y="42"/>
                  </a:cubicBezTo>
                  <a:cubicBezTo>
                    <a:pt x="27" y="42"/>
                    <a:pt x="27" y="42"/>
                    <a:pt x="27" y="42"/>
                  </a:cubicBezTo>
                  <a:cubicBezTo>
                    <a:pt x="29" y="44"/>
                    <a:pt x="29" y="44"/>
                    <a:pt x="29" y="44"/>
                  </a:cubicBezTo>
                  <a:cubicBezTo>
                    <a:pt x="29" y="45"/>
                    <a:pt x="29" y="45"/>
                    <a:pt x="29" y="45"/>
                  </a:cubicBezTo>
                  <a:cubicBezTo>
                    <a:pt x="31" y="47"/>
                    <a:pt x="31" y="47"/>
                    <a:pt x="31" y="47"/>
                  </a:cubicBezTo>
                  <a:cubicBezTo>
                    <a:pt x="32" y="48"/>
                    <a:pt x="32" y="48"/>
                    <a:pt x="32" y="48"/>
                  </a:cubicBezTo>
                  <a:cubicBezTo>
                    <a:pt x="33" y="52"/>
                    <a:pt x="33" y="52"/>
                    <a:pt x="33" y="52"/>
                  </a:cubicBezTo>
                  <a:cubicBezTo>
                    <a:pt x="35" y="56"/>
                    <a:pt x="35" y="56"/>
                    <a:pt x="35" y="56"/>
                  </a:cubicBezTo>
                  <a:cubicBezTo>
                    <a:pt x="35" y="58"/>
                    <a:pt x="35" y="58"/>
                    <a:pt x="35" y="58"/>
                  </a:cubicBezTo>
                  <a:cubicBezTo>
                    <a:pt x="35" y="59"/>
                    <a:pt x="35" y="59"/>
                    <a:pt x="35" y="59"/>
                  </a:cubicBezTo>
                  <a:cubicBezTo>
                    <a:pt x="38" y="61"/>
                    <a:pt x="38" y="61"/>
                    <a:pt x="38" y="61"/>
                  </a:cubicBezTo>
                  <a:cubicBezTo>
                    <a:pt x="40" y="64"/>
                    <a:pt x="40" y="64"/>
                    <a:pt x="40" y="64"/>
                  </a:cubicBezTo>
                  <a:cubicBezTo>
                    <a:pt x="41" y="65"/>
                    <a:pt x="41" y="65"/>
                    <a:pt x="41" y="65"/>
                  </a:cubicBezTo>
                  <a:cubicBezTo>
                    <a:pt x="42" y="66"/>
                    <a:pt x="42" y="66"/>
                    <a:pt x="42" y="66"/>
                  </a:cubicBezTo>
                  <a:cubicBezTo>
                    <a:pt x="43" y="66"/>
                    <a:pt x="43" y="66"/>
                    <a:pt x="43" y="66"/>
                  </a:cubicBezTo>
                  <a:cubicBezTo>
                    <a:pt x="45" y="67"/>
                    <a:pt x="45" y="67"/>
                    <a:pt x="45" y="67"/>
                  </a:cubicBezTo>
                  <a:cubicBezTo>
                    <a:pt x="45" y="69"/>
                    <a:pt x="45" y="69"/>
                    <a:pt x="45" y="69"/>
                  </a:cubicBezTo>
                  <a:cubicBezTo>
                    <a:pt x="46" y="70"/>
                    <a:pt x="46" y="70"/>
                    <a:pt x="46" y="70"/>
                  </a:cubicBezTo>
                  <a:cubicBezTo>
                    <a:pt x="48" y="72"/>
                    <a:pt x="48" y="72"/>
                    <a:pt x="48" y="72"/>
                  </a:cubicBezTo>
                  <a:cubicBezTo>
                    <a:pt x="51" y="74"/>
                    <a:pt x="51" y="74"/>
                    <a:pt x="51" y="74"/>
                  </a:cubicBezTo>
                  <a:cubicBezTo>
                    <a:pt x="51" y="75"/>
                    <a:pt x="51" y="75"/>
                    <a:pt x="51" y="75"/>
                  </a:cubicBezTo>
                  <a:cubicBezTo>
                    <a:pt x="53" y="75"/>
                    <a:pt x="53" y="75"/>
                    <a:pt x="53" y="75"/>
                  </a:cubicBezTo>
                  <a:cubicBezTo>
                    <a:pt x="57" y="79"/>
                    <a:pt x="57" y="79"/>
                    <a:pt x="57" y="79"/>
                  </a:cubicBezTo>
                  <a:cubicBezTo>
                    <a:pt x="57" y="80"/>
                    <a:pt x="57" y="80"/>
                    <a:pt x="57" y="80"/>
                  </a:cubicBezTo>
                  <a:cubicBezTo>
                    <a:pt x="58" y="80"/>
                    <a:pt x="58" y="80"/>
                    <a:pt x="58" y="80"/>
                  </a:cubicBezTo>
                  <a:cubicBezTo>
                    <a:pt x="59" y="82"/>
                    <a:pt x="59" y="82"/>
                    <a:pt x="59" y="82"/>
                  </a:cubicBezTo>
                  <a:cubicBezTo>
                    <a:pt x="59" y="81"/>
                    <a:pt x="59" y="81"/>
                    <a:pt x="59" y="81"/>
                  </a:cubicBezTo>
                  <a:cubicBezTo>
                    <a:pt x="59" y="80"/>
                    <a:pt x="59" y="80"/>
                    <a:pt x="59" y="80"/>
                  </a:cubicBezTo>
                  <a:cubicBezTo>
                    <a:pt x="59" y="79"/>
                    <a:pt x="59" y="79"/>
                    <a:pt x="59" y="79"/>
                  </a:cubicBezTo>
                  <a:cubicBezTo>
                    <a:pt x="59" y="79"/>
                    <a:pt x="59" y="79"/>
                    <a:pt x="59" y="79"/>
                  </a:cubicBezTo>
                  <a:cubicBezTo>
                    <a:pt x="60" y="79"/>
                    <a:pt x="60" y="79"/>
                    <a:pt x="60" y="79"/>
                  </a:cubicBezTo>
                  <a:cubicBezTo>
                    <a:pt x="62" y="81"/>
                    <a:pt x="62" y="81"/>
                    <a:pt x="62" y="81"/>
                  </a:cubicBezTo>
                  <a:cubicBezTo>
                    <a:pt x="63" y="81"/>
                    <a:pt x="63" y="81"/>
                    <a:pt x="63" y="81"/>
                  </a:cubicBezTo>
                  <a:cubicBezTo>
                    <a:pt x="63" y="79"/>
                    <a:pt x="63" y="79"/>
                    <a:pt x="63" y="79"/>
                  </a:cubicBezTo>
                  <a:cubicBezTo>
                    <a:pt x="63" y="78"/>
                    <a:pt x="63" y="78"/>
                    <a:pt x="63" y="78"/>
                  </a:cubicBezTo>
                  <a:cubicBezTo>
                    <a:pt x="64" y="79"/>
                    <a:pt x="64" y="79"/>
                    <a:pt x="64" y="79"/>
                  </a:cubicBezTo>
                  <a:cubicBezTo>
                    <a:pt x="66" y="80"/>
                    <a:pt x="66" y="80"/>
                    <a:pt x="66" y="80"/>
                  </a:cubicBezTo>
                  <a:cubicBezTo>
                    <a:pt x="66" y="81"/>
                    <a:pt x="66" y="81"/>
                    <a:pt x="66" y="81"/>
                  </a:cubicBezTo>
                  <a:cubicBezTo>
                    <a:pt x="67" y="80"/>
                    <a:pt x="67" y="80"/>
                    <a:pt x="67" y="80"/>
                  </a:cubicBezTo>
                  <a:cubicBezTo>
                    <a:pt x="67" y="77"/>
                    <a:pt x="67" y="77"/>
                    <a:pt x="67" y="77"/>
                  </a:cubicBezTo>
                  <a:cubicBezTo>
                    <a:pt x="68" y="74"/>
                    <a:pt x="68" y="74"/>
                    <a:pt x="68" y="74"/>
                  </a:cubicBezTo>
                  <a:cubicBezTo>
                    <a:pt x="67" y="71"/>
                    <a:pt x="67" y="71"/>
                    <a:pt x="67" y="71"/>
                  </a:cubicBezTo>
                  <a:cubicBezTo>
                    <a:pt x="68" y="69"/>
                    <a:pt x="68" y="69"/>
                    <a:pt x="68" y="69"/>
                  </a:cubicBezTo>
                  <a:cubicBezTo>
                    <a:pt x="67" y="68"/>
                    <a:pt x="67" y="68"/>
                    <a:pt x="67" y="68"/>
                  </a:cubicBezTo>
                  <a:cubicBezTo>
                    <a:pt x="68" y="66"/>
                    <a:pt x="68" y="66"/>
                    <a:pt x="68" y="66"/>
                  </a:cubicBezTo>
                  <a:cubicBezTo>
                    <a:pt x="69" y="65"/>
                    <a:pt x="69" y="65"/>
                    <a:pt x="69" y="65"/>
                  </a:cubicBezTo>
                  <a:cubicBezTo>
                    <a:pt x="69" y="64"/>
                    <a:pt x="69" y="64"/>
                    <a:pt x="69" y="64"/>
                  </a:cubicBezTo>
                  <a:cubicBezTo>
                    <a:pt x="69" y="63"/>
                    <a:pt x="69" y="63"/>
                    <a:pt x="69" y="63"/>
                  </a:cubicBezTo>
                  <a:cubicBezTo>
                    <a:pt x="68" y="63"/>
                    <a:pt x="68" y="63"/>
                    <a:pt x="68" y="63"/>
                  </a:cubicBezTo>
                  <a:cubicBezTo>
                    <a:pt x="67" y="62"/>
                    <a:pt x="67" y="62"/>
                    <a:pt x="67" y="62"/>
                  </a:cubicBezTo>
                  <a:cubicBezTo>
                    <a:pt x="66" y="60"/>
                    <a:pt x="66" y="60"/>
                    <a:pt x="66" y="60"/>
                  </a:cubicBezTo>
                  <a:cubicBezTo>
                    <a:pt x="66" y="60"/>
                    <a:pt x="66" y="60"/>
                    <a:pt x="66" y="60"/>
                  </a:cubicBezTo>
                  <a:cubicBezTo>
                    <a:pt x="65" y="59"/>
                    <a:pt x="65" y="59"/>
                    <a:pt x="65" y="59"/>
                  </a:cubicBezTo>
                  <a:cubicBezTo>
                    <a:pt x="64" y="59"/>
                    <a:pt x="64" y="59"/>
                    <a:pt x="64" y="59"/>
                  </a:cubicBezTo>
                  <a:cubicBezTo>
                    <a:pt x="62" y="59"/>
                    <a:pt x="62" y="59"/>
                    <a:pt x="62" y="59"/>
                  </a:cubicBezTo>
                  <a:cubicBezTo>
                    <a:pt x="61" y="59"/>
                    <a:pt x="61" y="59"/>
                    <a:pt x="61" y="59"/>
                  </a:cubicBezTo>
                  <a:cubicBezTo>
                    <a:pt x="61" y="57"/>
                    <a:pt x="61" y="57"/>
                    <a:pt x="61" y="57"/>
                  </a:cubicBezTo>
                  <a:cubicBezTo>
                    <a:pt x="60" y="56"/>
                    <a:pt x="60" y="56"/>
                    <a:pt x="60" y="56"/>
                  </a:cubicBezTo>
                  <a:cubicBezTo>
                    <a:pt x="59" y="56"/>
                    <a:pt x="59" y="56"/>
                    <a:pt x="59" y="56"/>
                  </a:cubicBezTo>
                  <a:cubicBezTo>
                    <a:pt x="60" y="55"/>
                    <a:pt x="60" y="55"/>
                    <a:pt x="60" y="55"/>
                  </a:cubicBezTo>
                  <a:cubicBezTo>
                    <a:pt x="59" y="53"/>
                    <a:pt x="59" y="53"/>
                    <a:pt x="59" y="53"/>
                  </a:cubicBezTo>
                  <a:cubicBezTo>
                    <a:pt x="59" y="50"/>
                    <a:pt x="59" y="50"/>
                    <a:pt x="59" y="50"/>
                  </a:cubicBezTo>
                  <a:cubicBezTo>
                    <a:pt x="58" y="51"/>
                    <a:pt x="58" y="51"/>
                    <a:pt x="58" y="51"/>
                  </a:cubicBezTo>
                  <a:cubicBezTo>
                    <a:pt x="57" y="50"/>
                    <a:pt x="57" y="50"/>
                    <a:pt x="57" y="50"/>
                  </a:cubicBezTo>
                  <a:cubicBezTo>
                    <a:pt x="54" y="50"/>
                    <a:pt x="54" y="50"/>
                    <a:pt x="54" y="50"/>
                  </a:cubicBezTo>
                  <a:cubicBezTo>
                    <a:pt x="52" y="49"/>
                    <a:pt x="52" y="49"/>
                    <a:pt x="52" y="49"/>
                  </a:cubicBezTo>
                  <a:cubicBezTo>
                    <a:pt x="52" y="48"/>
                    <a:pt x="52" y="48"/>
                    <a:pt x="52" y="48"/>
                  </a:cubicBezTo>
                  <a:cubicBezTo>
                    <a:pt x="54" y="47"/>
                    <a:pt x="54" y="47"/>
                    <a:pt x="54" y="47"/>
                  </a:cubicBezTo>
                  <a:cubicBezTo>
                    <a:pt x="55" y="46"/>
                    <a:pt x="55" y="46"/>
                    <a:pt x="55" y="46"/>
                  </a:cubicBezTo>
                  <a:cubicBezTo>
                    <a:pt x="54" y="46"/>
                    <a:pt x="54" y="46"/>
                    <a:pt x="54" y="46"/>
                  </a:cubicBezTo>
                  <a:cubicBezTo>
                    <a:pt x="53" y="46"/>
                    <a:pt x="53" y="46"/>
                    <a:pt x="53" y="46"/>
                  </a:cubicBezTo>
                  <a:cubicBezTo>
                    <a:pt x="52" y="46"/>
                    <a:pt x="52" y="46"/>
                    <a:pt x="52" y="46"/>
                  </a:cubicBezTo>
                  <a:cubicBezTo>
                    <a:pt x="51" y="46"/>
                    <a:pt x="51" y="46"/>
                    <a:pt x="51" y="46"/>
                  </a:cubicBezTo>
                  <a:cubicBezTo>
                    <a:pt x="52" y="45"/>
                    <a:pt x="52" y="45"/>
                    <a:pt x="52" y="45"/>
                  </a:cubicBezTo>
                  <a:cubicBezTo>
                    <a:pt x="53" y="44"/>
                    <a:pt x="53" y="44"/>
                    <a:pt x="53" y="44"/>
                  </a:cubicBezTo>
                  <a:cubicBezTo>
                    <a:pt x="55" y="44"/>
                    <a:pt x="55" y="44"/>
                    <a:pt x="55" y="44"/>
                  </a:cubicBezTo>
                  <a:cubicBezTo>
                    <a:pt x="55" y="43"/>
                    <a:pt x="55" y="43"/>
                    <a:pt x="55" y="43"/>
                  </a:cubicBezTo>
                  <a:cubicBezTo>
                    <a:pt x="53" y="41"/>
                    <a:pt x="53" y="41"/>
                    <a:pt x="53" y="41"/>
                  </a:cubicBezTo>
                  <a:cubicBezTo>
                    <a:pt x="52" y="41"/>
                    <a:pt x="52" y="41"/>
                    <a:pt x="52" y="41"/>
                  </a:cubicBezTo>
                  <a:cubicBezTo>
                    <a:pt x="50" y="41"/>
                    <a:pt x="50" y="41"/>
                    <a:pt x="50" y="41"/>
                  </a:cubicBezTo>
                  <a:cubicBezTo>
                    <a:pt x="49" y="42"/>
                    <a:pt x="49" y="42"/>
                    <a:pt x="49" y="42"/>
                  </a:cubicBezTo>
                  <a:cubicBezTo>
                    <a:pt x="47" y="42"/>
                    <a:pt x="47" y="42"/>
                    <a:pt x="47" y="42"/>
                  </a:cubicBezTo>
                  <a:cubicBezTo>
                    <a:pt x="48" y="42"/>
                    <a:pt x="48" y="42"/>
                    <a:pt x="48" y="42"/>
                  </a:cubicBezTo>
                  <a:cubicBezTo>
                    <a:pt x="49" y="42"/>
                    <a:pt x="49" y="42"/>
                    <a:pt x="49" y="42"/>
                  </a:cubicBezTo>
                  <a:cubicBezTo>
                    <a:pt x="49" y="41"/>
                    <a:pt x="49" y="41"/>
                    <a:pt x="49" y="41"/>
                  </a:cubicBezTo>
                  <a:cubicBezTo>
                    <a:pt x="50" y="41"/>
                    <a:pt x="50" y="41"/>
                    <a:pt x="50" y="41"/>
                  </a:cubicBezTo>
                  <a:cubicBezTo>
                    <a:pt x="50" y="40"/>
                    <a:pt x="50" y="40"/>
                    <a:pt x="50" y="40"/>
                  </a:cubicBezTo>
                  <a:cubicBezTo>
                    <a:pt x="48" y="39"/>
                    <a:pt x="48" y="39"/>
                    <a:pt x="48" y="39"/>
                  </a:cubicBezTo>
                  <a:cubicBezTo>
                    <a:pt x="46" y="39"/>
                    <a:pt x="46" y="39"/>
                    <a:pt x="46" y="39"/>
                  </a:cubicBezTo>
                  <a:cubicBezTo>
                    <a:pt x="44" y="38"/>
                    <a:pt x="44" y="38"/>
                    <a:pt x="44" y="38"/>
                  </a:cubicBezTo>
                  <a:cubicBezTo>
                    <a:pt x="44" y="37"/>
                    <a:pt x="44" y="37"/>
                    <a:pt x="44" y="37"/>
                  </a:cubicBezTo>
                  <a:cubicBezTo>
                    <a:pt x="44" y="35"/>
                    <a:pt x="44" y="35"/>
                    <a:pt x="44" y="35"/>
                  </a:cubicBezTo>
                  <a:cubicBezTo>
                    <a:pt x="42" y="33"/>
                    <a:pt x="42" y="33"/>
                    <a:pt x="42" y="33"/>
                  </a:cubicBezTo>
                  <a:cubicBezTo>
                    <a:pt x="41" y="33"/>
                    <a:pt x="41" y="33"/>
                    <a:pt x="41" y="33"/>
                  </a:cubicBezTo>
                  <a:cubicBezTo>
                    <a:pt x="40" y="33"/>
                    <a:pt x="40" y="33"/>
                    <a:pt x="40" y="33"/>
                  </a:cubicBezTo>
                  <a:cubicBezTo>
                    <a:pt x="39" y="32"/>
                    <a:pt x="39" y="32"/>
                    <a:pt x="39" y="32"/>
                  </a:cubicBezTo>
                  <a:cubicBezTo>
                    <a:pt x="39" y="30"/>
                    <a:pt x="39" y="30"/>
                    <a:pt x="39" y="30"/>
                  </a:cubicBezTo>
                  <a:cubicBezTo>
                    <a:pt x="37" y="28"/>
                    <a:pt x="37" y="28"/>
                    <a:pt x="37" y="28"/>
                  </a:cubicBezTo>
                  <a:cubicBezTo>
                    <a:pt x="35" y="27"/>
                    <a:pt x="35" y="27"/>
                    <a:pt x="35" y="27"/>
                  </a:cubicBezTo>
                  <a:cubicBezTo>
                    <a:pt x="33" y="27"/>
                    <a:pt x="33" y="27"/>
                    <a:pt x="33" y="27"/>
                  </a:cubicBezTo>
                  <a:cubicBezTo>
                    <a:pt x="33" y="27"/>
                    <a:pt x="33" y="27"/>
                    <a:pt x="33" y="27"/>
                  </a:cubicBezTo>
                  <a:cubicBezTo>
                    <a:pt x="32" y="27"/>
                    <a:pt x="32" y="27"/>
                    <a:pt x="32" y="27"/>
                  </a:cubicBezTo>
                  <a:cubicBezTo>
                    <a:pt x="32" y="25"/>
                    <a:pt x="32" y="25"/>
                    <a:pt x="32" y="25"/>
                  </a:cubicBezTo>
                  <a:cubicBezTo>
                    <a:pt x="31" y="26"/>
                    <a:pt x="31" y="26"/>
                    <a:pt x="31" y="26"/>
                  </a:cubicBezTo>
                  <a:cubicBezTo>
                    <a:pt x="30" y="25"/>
                    <a:pt x="30" y="25"/>
                    <a:pt x="30" y="25"/>
                  </a:cubicBezTo>
                  <a:cubicBezTo>
                    <a:pt x="30" y="23"/>
                    <a:pt x="30" y="23"/>
                    <a:pt x="30" y="23"/>
                  </a:cubicBezTo>
                  <a:cubicBezTo>
                    <a:pt x="29" y="22"/>
                    <a:pt x="29" y="22"/>
                    <a:pt x="29" y="22"/>
                  </a:cubicBezTo>
                  <a:cubicBezTo>
                    <a:pt x="28" y="21"/>
                    <a:pt x="28" y="21"/>
                    <a:pt x="28" y="21"/>
                  </a:cubicBezTo>
                  <a:cubicBezTo>
                    <a:pt x="27" y="21"/>
                    <a:pt x="27" y="21"/>
                    <a:pt x="27" y="21"/>
                  </a:cubicBezTo>
                  <a:cubicBezTo>
                    <a:pt x="23" y="18"/>
                    <a:pt x="23" y="18"/>
                    <a:pt x="23" y="18"/>
                  </a:cubicBezTo>
                  <a:cubicBezTo>
                    <a:pt x="22" y="18"/>
                    <a:pt x="22" y="18"/>
                    <a:pt x="22" y="18"/>
                  </a:cubicBezTo>
                  <a:cubicBezTo>
                    <a:pt x="21" y="16"/>
                    <a:pt x="21" y="16"/>
                    <a:pt x="21" y="16"/>
                  </a:cubicBezTo>
                  <a:cubicBezTo>
                    <a:pt x="19" y="16"/>
                    <a:pt x="19" y="16"/>
                    <a:pt x="19" y="16"/>
                  </a:cubicBezTo>
                  <a:cubicBezTo>
                    <a:pt x="19" y="15"/>
                    <a:pt x="19" y="15"/>
                    <a:pt x="19" y="15"/>
                  </a:cubicBezTo>
                  <a:cubicBezTo>
                    <a:pt x="18" y="13"/>
                    <a:pt x="18" y="13"/>
                    <a:pt x="18" y="13"/>
                  </a:cubicBezTo>
                  <a:cubicBezTo>
                    <a:pt x="17" y="12"/>
                    <a:pt x="17" y="12"/>
                    <a:pt x="17" y="12"/>
                  </a:cubicBezTo>
                  <a:cubicBezTo>
                    <a:pt x="16" y="11"/>
                    <a:pt x="16" y="11"/>
                    <a:pt x="16" y="11"/>
                  </a:cubicBezTo>
                  <a:cubicBezTo>
                    <a:pt x="16" y="11"/>
                    <a:pt x="16" y="11"/>
                    <a:pt x="16" y="11"/>
                  </a:cubicBezTo>
                  <a:cubicBezTo>
                    <a:pt x="15" y="9"/>
                    <a:pt x="15" y="9"/>
                    <a:pt x="15" y="9"/>
                  </a:cubicBezTo>
                  <a:cubicBezTo>
                    <a:pt x="14" y="9"/>
                    <a:pt x="14" y="9"/>
                    <a:pt x="14" y="9"/>
                  </a:cubicBezTo>
                  <a:cubicBezTo>
                    <a:pt x="12" y="9"/>
                    <a:pt x="12" y="9"/>
                    <a:pt x="12" y="9"/>
                  </a:cubicBezTo>
                  <a:cubicBezTo>
                    <a:pt x="11" y="9"/>
                    <a:pt x="11" y="9"/>
                    <a:pt x="11" y="9"/>
                  </a:cubicBezTo>
                  <a:cubicBezTo>
                    <a:pt x="11" y="8"/>
                    <a:pt x="11" y="8"/>
                    <a:pt x="11" y="8"/>
                  </a:cubicBezTo>
                  <a:cubicBezTo>
                    <a:pt x="9" y="8"/>
                    <a:pt x="9" y="8"/>
                    <a:pt x="9" y="8"/>
                  </a:cubicBezTo>
                  <a:cubicBezTo>
                    <a:pt x="7" y="9"/>
                    <a:pt x="7" y="9"/>
                    <a:pt x="7" y="9"/>
                  </a:cubicBezTo>
                  <a:cubicBezTo>
                    <a:pt x="6" y="8"/>
                    <a:pt x="6" y="8"/>
                    <a:pt x="6" y="8"/>
                  </a:cubicBezTo>
                  <a:cubicBezTo>
                    <a:pt x="4" y="6"/>
                    <a:pt x="4" y="6"/>
                    <a:pt x="4" y="6"/>
                  </a:cubicBezTo>
                  <a:cubicBezTo>
                    <a:pt x="1" y="6"/>
                    <a:pt x="1" y="6"/>
                    <a:pt x="1" y="6"/>
                  </a:cubicBezTo>
                  <a:lnTo>
                    <a:pt x="0"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2" name="Freeform 66"/>
            <p:cNvSpPr>
              <a:spLocks noEditPoints="1"/>
            </p:cNvSpPr>
            <p:nvPr/>
          </p:nvSpPr>
          <p:spPr bwMode="auto">
            <a:xfrm>
              <a:off x="9278938" y="5118101"/>
              <a:ext cx="95250" cy="28575"/>
            </a:xfrm>
            <a:custGeom>
              <a:avLst/>
              <a:gdLst>
                <a:gd name="T0" fmla="*/ 0 w 60"/>
                <a:gd name="T1" fmla="*/ 15 h 18"/>
                <a:gd name="T2" fmla="*/ 3 w 60"/>
                <a:gd name="T3" fmla="*/ 18 h 18"/>
                <a:gd name="T4" fmla="*/ 6 w 60"/>
                <a:gd name="T5" fmla="*/ 15 h 18"/>
                <a:gd name="T6" fmla="*/ 9 w 60"/>
                <a:gd name="T7" fmla="*/ 15 h 18"/>
                <a:gd name="T8" fmla="*/ 9 w 60"/>
                <a:gd name="T9" fmla="*/ 12 h 18"/>
                <a:gd name="T10" fmla="*/ 9 w 60"/>
                <a:gd name="T11" fmla="*/ 12 h 18"/>
                <a:gd name="T12" fmla="*/ 3 w 60"/>
                <a:gd name="T13" fmla="*/ 12 h 18"/>
                <a:gd name="T14" fmla="*/ 0 w 60"/>
                <a:gd name="T15" fmla="*/ 15 h 18"/>
                <a:gd name="T16" fmla="*/ 0 w 60"/>
                <a:gd name="T17" fmla="*/ 15 h 18"/>
                <a:gd name="T18" fmla="*/ 15 w 60"/>
                <a:gd name="T19" fmla="*/ 9 h 18"/>
                <a:gd name="T20" fmla="*/ 18 w 60"/>
                <a:gd name="T21" fmla="*/ 15 h 18"/>
                <a:gd name="T22" fmla="*/ 24 w 60"/>
                <a:gd name="T23" fmla="*/ 18 h 18"/>
                <a:gd name="T24" fmla="*/ 24 w 60"/>
                <a:gd name="T25" fmla="*/ 18 h 18"/>
                <a:gd name="T26" fmla="*/ 27 w 60"/>
                <a:gd name="T27" fmla="*/ 15 h 18"/>
                <a:gd name="T28" fmla="*/ 30 w 60"/>
                <a:gd name="T29" fmla="*/ 12 h 18"/>
                <a:gd name="T30" fmla="*/ 33 w 60"/>
                <a:gd name="T31" fmla="*/ 12 h 18"/>
                <a:gd name="T32" fmla="*/ 42 w 60"/>
                <a:gd name="T33" fmla="*/ 12 h 18"/>
                <a:gd name="T34" fmla="*/ 48 w 60"/>
                <a:gd name="T35" fmla="*/ 9 h 18"/>
                <a:gd name="T36" fmla="*/ 54 w 60"/>
                <a:gd name="T37" fmla="*/ 6 h 18"/>
                <a:gd name="T38" fmla="*/ 54 w 60"/>
                <a:gd name="T39" fmla="*/ 6 h 18"/>
                <a:gd name="T40" fmla="*/ 57 w 60"/>
                <a:gd name="T41" fmla="*/ 6 h 18"/>
                <a:gd name="T42" fmla="*/ 60 w 60"/>
                <a:gd name="T43" fmla="*/ 3 h 18"/>
                <a:gd name="T44" fmla="*/ 60 w 60"/>
                <a:gd name="T45" fmla="*/ 0 h 18"/>
                <a:gd name="T46" fmla="*/ 57 w 60"/>
                <a:gd name="T47" fmla="*/ 0 h 18"/>
                <a:gd name="T48" fmla="*/ 51 w 60"/>
                <a:gd name="T49" fmla="*/ 0 h 18"/>
                <a:gd name="T50" fmla="*/ 48 w 60"/>
                <a:gd name="T51" fmla="*/ 0 h 18"/>
                <a:gd name="T52" fmla="*/ 42 w 60"/>
                <a:gd name="T53" fmla="*/ 0 h 18"/>
                <a:gd name="T54" fmla="*/ 39 w 60"/>
                <a:gd name="T55" fmla="*/ 0 h 18"/>
                <a:gd name="T56" fmla="*/ 33 w 60"/>
                <a:gd name="T57" fmla="*/ 3 h 18"/>
                <a:gd name="T58" fmla="*/ 27 w 60"/>
                <a:gd name="T59" fmla="*/ 3 h 18"/>
                <a:gd name="T60" fmla="*/ 21 w 60"/>
                <a:gd name="T61" fmla="*/ 6 h 18"/>
                <a:gd name="T62" fmla="*/ 15 w 60"/>
                <a:gd name="T6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8">
                  <a:moveTo>
                    <a:pt x="0" y="15"/>
                  </a:moveTo>
                  <a:lnTo>
                    <a:pt x="3" y="18"/>
                  </a:lnTo>
                  <a:lnTo>
                    <a:pt x="6" y="15"/>
                  </a:lnTo>
                  <a:lnTo>
                    <a:pt x="9" y="15"/>
                  </a:lnTo>
                  <a:lnTo>
                    <a:pt x="9" y="12"/>
                  </a:lnTo>
                  <a:lnTo>
                    <a:pt x="9" y="12"/>
                  </a:lnTo>
                  <a:lnTo>
                    <a:pt x="3" y="12"/>
                  </a:lnTo>
                  <a:lnTo>
                    <a:pt x="0" y="15"/>
                  </a:lnTo>
                  <a:lnTo>
                    <a:pt x="0" y="15"/>
                  </a:lnTo>
                  <a:close/>
                  <a:moveTo>
                    <a:pt x="15" y="9"/>
                  </a:moveTo>
                  <a:lnTo>
                    <a:pt x="18" y="15"/>
                  </a:lnTo>
                  <a:lnTo>
                    <a:pt x="24" y="18"/>
                  </a:lnTo>
                  <a:lnTo>
                    <a:pt x="24" y="18"/>
                  </a:lnTo>
                  <a:lnTo>
                    <a:pt x="27" y="15"/>
                  </a:lnTo>
                  <a:lnTo>
                    <a:pt x="30" y="12"/>
                  </a:lnTo>
                  <a:lnTo>
                    <a:pt x="33" y="12"/>
                  </a:lnTo>
                  <a:lnTo>
                    <a:pt x="42" y="12"/>
                  </a:lnTo>
                  <a:lnTo>
                    <a:pt x="48" y="9"/>
                  </a:lnTo>
                  <a:lnTo>
                    <a:pt x="54" y="6"/>
                  </a:lnTo>
                  <a:lnTo>
                    <a:pt x="54" y="6"/>
                  </a:lnTo>
                  <a:lnTo>
                    <a:pt x="57" y="6"/>
                  </a:lnTo>
                  <a:lnTo>
                    <a:pt x="60" y="3"/>
                  </a:lnTo>
                  <a:lnTo>
                    <a:pt x="60" y="0"/>
                  </a:lnTo>
                  <a:lnTo>
                    <a:pt x="57" y="0"/>
                  </a:lnTo>
                  <a:lnTo>
                    <a:pt x="51" y="0"/>
                  </a:lnTo>
                  <a:lnTo>
                    <a:pt x="48" y="0"/>
                  </a:lnTo>
                  <a:lnTo>
                    <a:pt x="42" y="0"/>
                  </a:lnTo>
                  <a:lnTo>
                    <a:pt x="39" y="0"/>
                  </a:lnTo>
                  <a:lnTo>
                    <a:pt x="33" y="3"/>
                  </a:lnTo>
                  <a:lnTo>
                    <a:pt x="27" y="3"/>
                  </a:lnTo>
                  <a:lnTo>
                    <a:pt x="21" y="6"/>
                  </a:lnTo>
                  <a:lnTo>
                    <a:pt x="15" y="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3" name="Freeform 67"/>
            <p:cNvSpPr>
              <a:spLocks noEditPoints="1"/>
            </p:cNvSpPr>
            <p:nvPr/>
          </p:nvSpPr>
          <p:spPr bwMode="auto">
            <a:xfrm>
              <a:off x="8559801" y="4618038"/>
              <a:ext cx="579438" cy="201613"/>
            </a:xfrm>
            <a:custGeom>
              <a:avLst/>
              <a:gdLst>
                <a:gd name="T0" fmla="*/ 221 w 365"/>
                <a:gd name="T1" fmla="*/ 94 h 127"/>
                <a:gd name="T2" fmla="*/ 3 w 365"/>
                <a:gd name="T3" fmla="*/ 40 h 127"/>
                <a:gd name="T4" fmla="*/ 0 w 365"/>
                <a:gd name="T5" fmla="*/ 33 h 127"/>
                <a:gd name="T6" fmla="*/ 199 w 365"/>
                <a:gd name="T7" fmla="*/ 124 h 127"/>
                <a:gd name="T8" fmla="*/ 215 w 365"/>
                <a:gd name="T9" fmla="*/ 124 h 127"/>
                <a:gd name="T10" fmla="*/ 251 w 365"/>
                <a:gd name="T11" fmla="*/ 118 h 127"/>
                <a:gd name="T12" fmla="*/ 278 w 365"/>
                <a:gd name="T13" fmla="*/ 115 h 127"/>
                <a:gd name="T14" fmla="*/ 299 w 365"/>
                <a:gd name="T15" fmla="*/ 70 h 127"/>
                <a:gd name="T16" fmla="*/ 308 w 365"/>
                <a:gd name="T17" fmla="*/ 58 h 127"/>
                <a:gd name="T18" fmla="*/ 332 w 365"/>
                <a:gd name="T19" fmla="*/ 61 h 127"/>
                <a:gd name="T20" fmla="*/ 350 w 365"/>
                <a:gd name="T21" fmla="*/ 61 h 127"/>
                <a:gd name="T22" fmla="*/ 356 w 365"/>
                <a:gd name="T23" fmla="*/ 49 h 127"/>
                <a:gd name="T24" fmla="*/ 356 w 365"/>
                <a:gd name="T25" fmla="*/ 40 h 127"/>
                <a:gd name="T26" fmla="*/ 341 w 365"/>
                <a:gd name="T27" fmla="*/ 33 h 127"/>
                <a:gd name="T28" fmla="*/ 335 w 365"/>
                <a:gd name="T29" fmla="*/ 30 h 127"/>
                <a:gd name="T30" fmla="*/ 335 w 365"/>
                <a:gd name="T31" fmla="*/ 18 h 127"/>
                <a:gd name="T32" fmla="*/ 323 w 365"/>
                <a:gd name="T33" fmla="*/ 6 h 127"/>
                <a:gd name="T34" fmla="*/ 317 w 365"/>
                <a:gd name="T35" fmla="*/ 12 h 127"/>
                <a:gd name="T36" fmla="*/ 305 w 365"/>
                <a:gd name="T37" fmla="*/ 27 h 127"/>
                <a:gd name="T38" fmla="*/ 287 w 365"/>
                <a:gd name="T39" fmla="*/ 43 h 127"/>
                <a:gd name="T40" fmla="*/ 293 w 365"/>
                <a:gd name="T41" fmla="*/ 46 h 127"/>
                <a:gd name="T42" fmla="*/ 290 w 365"/>
                <a:gd name="T43" fmla="*/ 61 h 127"/>
                <a:gd name="T44" fmla="*/ 287 w 365"/>
                <a:gd name="T45" fmla="*/ 52 h 127"/>
                <a:gd name="T46" fmla="*/ 278 w 365"/>
                <a:gd name="T47" fmla="*/ 61 h 127"/>
                <a:gd name="T48" fmla="*/ 266 w 365"/>
                <a:gd name="T49" fmla="*/ 61 h 127"/>
                <a:gd name="T50" fmla="*/ 248 w 365"/>
                <a:gd name="T51" fmla="*/ 82 h 127"/>
                <a:gd name="T52" fmla="*/ 230 w 365"/>
                <a:gd name="T53" fmla="*/ 100 h 127"/>
                <a:gd name="T54" fmla="*/ 218 w 365"/>
                <a:gd name="T55" fmla="*/ 106 h 127"/>
                <a:gd name="T56" fmla="*/ 199 w 365"/>
                <a:gd name="T57" fmla="*/ 115 h 127"/>
                <a:gd name="T58" fmla="*/ 187 w 365"/>
                <a:gd name="T59" fmla="*/ 109 h 127"/>
                <a:gd name="T60" fmla="*/ 320 w 365"/>
                <a:gd name="T61" fmla="*/ 0 h 127"/>
                <a:gd name="T62" fmla="*/ 326 w 365"/>
                <a:gd name="T63" fmla="*/ 3 h 127"/>
                <a:gd name="T64" fmla="*/ 218 w 365"/>
                <a:gd name="T65" fmla="*/ 100 h 127"/>
                <a:gd name="T66" fmla="*/ 221 w 365"/>
                <a:gd name="T67" fmla="*/ 100 h 127"/>
                <a:gd name="T68" fmla="*/ 227 w 365"/>
                <a:gd name="T69" fmla="*/ 91 h 127"/>
                <a:gd name="T70" fmla="*/ 224 w 365"/>
                <a:gd name="T71" fmla="*/ 94 h 127"/>
                <a:gd name="T72" fmla="*/ 3 w 365"/>
                <a:gd name="T73" fmla="*/ 12 h 127"/>
                <a:gd name="T74" fmla="*/ 18 w 365"/>
                <a:gd name="T75" fmla="*/ 18 h 127"/>
                <a:gd name="T76" fmla="*/ 24 w 365"/>
                <a:gd name="T77" fmla="*/ 30 h 127"/>
                <a:gd name="T78" fmla="*/ 37 w 365"/>
                <a:gd name="T79" fmla="*/ 24 h 127"/>
                <a:gd name="T80" fmla="*/ 43 w 365"/>
                <a:gd name="T81" fmla="*/ 21 h 127"/>
                <a:gd name="T82" fmla="*/ 64 w 365"/>
                <a:gd name="T83" fmla="*/ 58 h 127"/>
                <a:gd name="T84" fmla="*/ 67 w 365"/>
                <a:gd name="T85" fmla="*/ 82 h 127"/>
                <a:gd name="T86" fmla="*/ 76 w 365"/>
                <a:gd name="T87" fmla="*/ 94 h 127"/>
                <a:gd name="T88" fmla="*/ 79 w 365"/>
                <a:gd name="T89" fmla="*/ 106 h 127"/>
                <a:gd name="T90" fmla="*/ 82 w 365"/>
                <a:gd name="T91" fmla="*/ 115 h 127"/>
                <a:gd name="T92" fmla="*/ 79 w 365"/>
                <a:gd name="T93" fmla="*/ 115 h 127"/>
                <a:gd name="T94" fmla="*/ 70 w 365"/>
                <a:gd name="T95" fmla="*/ 118 h 127"/>
                <a:gd name="T96" fmla="*/ 52 w 365"/>
                <a:gd name="T97" fmla="*/ 106 h 127"/>
                <a:gd name="T98" fmla="*/ 37 w 365"/>
                <a:gd name="T99" fmla="*/ 94 h 127"/>
                <a:gd name="T100" fmla="*/ 27 w 365"/>
                <a:gd name="T101" fmla="*/ 79 h 127"/>
                <a:gd name="T102" fmla="*/ 12 w 365"/>
                <a:gd name="T103" fmla="*/ 64 h 127"/>
                <a:gd name="T104" fmla="*/ 9 w 365"/>
                <a:gd name="T105"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127">
                  <a:moveTo>
                    <a:pt x="221" y="94"/>
                  </a:moveTo>
                  <a:lnTo>
                    <a:pt x="221" y="97"/>
                  </a:lnTo>
                  <a:lnTo>
                    <a:pt x="221" y="97"/>
                  </a:lnTo>
                  <a:lnTo>
                    <a:pt x="221" y="94"/>
                  </a:lnTo>
                  <a:lnTo>
                    <a:pt x="221" y="94"/>
                  </a:lnTo>
                  <a:lnTo>
                    <a:pt x="221" y="94"/>
                  </a:lnTo>
                  <a:lnTo>
                    <a:pt x="221" y="94"/>
                  </a:lnTo>
                  <a:close/>
                  <a:moveTo>
                    <a:pt x="0" y="33"/>
                  </a:moveTo>
                  <a:lnTo>
                    <a:pt x="3" y="40"/>
                  </a:lnTo>
                  <a:lnTo>
                    <a:pt x="3" y="40"/>
                  </a:lnTo>
                  <a:lnTo>
                    <a:pt x="6" y="40"/>
                  </a:lnTo>
                  <a:lnTo>
                    <a:pt x="6" y="37"/>
                  </a:lnTo>
                  <a:lnTo>
                    <a:pt x="3" y="33"/>
                  </a:lnTo>
                  <a:lnTo>
                    <a:pt x="0" y="33"/>
                  </a:lnTo>
                  <a:lnTo>
                    <a:pt x="0" y="33"/>
                  </a:lnTo>
                  <a:close/>
                  <a:moveTo>
                    <a:pt x="187" y="109"/>
                  </a:moveTo>
                  <a:lnTo>
                    <a:pt x="190" y="115"/>
                  </a:lnTo>
                  <a:lnTo>
                    <a:pt x="196" y="118"/>
                  </a:lnTo>
                  <a:lnTo>
                    <a:pt x="196" y="121"/>
                  </a:lnTo>
                  <a:lnTo>
                    <a:pt x="199" y="124"/>
                  </a:lnTo>
                  <a:lnTo>
                    <a:pt x="203" y="127"/>
                  </a:lnTo>
                  <a:lnTo>
                    <a:pt x="206" y="127"/>
                  </a:lnTo>
                  <a:lnTo>
                    <a:pt x="212" y="127"/>
                  </a:lnTo>
                  <a:lnTo>
                    <a:pt x="212" y="124"/>
                  </a:lnTo>
                  <a:lnTo>
                    <a:pt x="215" y="124"/>
                  </a:lnTo>
                  <a:lnTo>
                    <a:pt x="218" y="124"/>
                  </a:lnTo>
                  <a:lnTo>
                    <a:pt x="230" y="124"/>
                  </a:lnTo>
                  <a:lnTo>
                    <a:pt x="239" y="121"/>
                  </a:lnTo>
                  <a:lnTo>
                    <a:pt x="242" y="118"/>
                  </a:lnTo>
                  <a:lnTo>
                    <a:pt x="251" y="118"/>
                  </a:lnTo>
                  <a:lnTo>
                    <a:pt x="257" y="118"/>
                  </a:lnTo>
                  <a:lnTo>
                    <a:pt x="257" y="121"/>
                  </a:lnTo>
                  <a:lnTo>
                    <a:pt x="263" y="121"/>
                  </a:lnTo>
                  <a:lnTo>
                    <a:pt x="269" y="118"/>
                  </a:lnTo>
                  <a:lnTo>
                    <a:pt x="278" y="115"/>
                  </a:lnTo>
                  <a:lnTo>
                    <a:pt x="278" y="112"/>
                  </a:lnTo>
                  <a:lnTo>
                    <a:pt x="287" y="103"/>
                  </a:lnTo>
                  <a:lnTo>
                    <a:pt x="290" y="94"/>
                  </a:lnTo>
                  <a:lnTo>
                    <a:pt x="296" y="85"/>
                  </a:lnTo>
                  <a:lnTo>
                    <a:pt x="299" y="70"/>
                  </a:lnTo>
                  <a:lnTo>
                    <a:pt x="299" y="67"/>
                  </a:lnTo>
                  <a:lnTo>
                    <a:pt x="302" y="64"/>
                  </a:lnTo>
                  <a:lnTo>
                    <a:pt x="302" y="61"/>
                  </a:lnTo>
                  <a:lnTo>
                    <a:pt x="305" y="58"/>
                  </a:lnTo>
                  <a:lnTo>
                    <a:pt x="308" y="58"/>
                  </a:lnTo>
                  <a:lnTo>
                    <a:pt x="314" y="58"/>
                  </a:lnTo>
                  <a:lnTo>
                    <a:pt x="323" y="58"/>
                  </a:lnTo>
                  <a:lnTo>
                    <a:pt x="323" y="61"/>
                  </a:lnTo>
                  <a:lnTo>
                    <a:pt x="329" y="61"/>
                  </a:lnTo>
                  <a:lnTo>
                    <a:pt x="332" y="61"/>
                  </a:lnTo>
                  <a:lnTo>
                    <a:pt x="335" y="58"/>
                  </a:lnTo>
                  <a:lnTo>
                    <a:pt x="338" y="61"/>
                  </a:lnTo>
                  <a:lnTo>
                    <a:pt x="341" y="64"/>
                  </a:lnTo>
                  <a:lnTo>
                    <a:pt x="344" y="61"/>
                  </a:lnTo>
                  <a:lnTo>
                    <a:pt x="350" y="61"/>
                  </a:lnTo>
                  <a:lnTo>
                    <a:pt x="350" y="58"/>
                  </a:lnTo>
                  <a:lnTo>
                    <a:pt x="344" y="55"/>
                  </a:lnTo>
                  <a:lnTo>
                    <a:pt x="344" y="49"/>
                  </a:lnTo>
                  <a:lnTo>
                    <a:pt x="347" y="46"/>
                  </a:lnTo>
                  <a:lnTo>
                    <a:pt x="356" y="49"/>
                  </a:lnTo>
                  <a:lnTo>
                    <a:pt x="362" y="46"/>
                  </a:lnTo>
                  <a:lnTo>
                    <a:pt x="365" y="43"/>
                  </a:lnTo>
                  <a:lnTo>
                    <a:pt x="365" y="40"/>
                  </a:lnTo>
                  <a:lnTo>
                    <a:pt x="362" y="40"/>
                  </a:lnTo>
                  <a:lnTo>
                    <a:pt x="356" y="40"/>
                  </a:lnTo>
                  <a:lnTo>
                    <a:pt x="353" y="37"/>
                  </a:lnTo>
                  <a:lnTo>
                    <a:pt x="350" y="37"/>
                  </a:lnTo>
                  <a:lnTo>
                    <a:pt x="347" y="30"/>
                  </a:lnTo>
                  <a:lnTo>
                    <a:pt x="344" y="30"/>
                  </a:lnTo>
                  <a:lnTo>
                    <a:pt x="341" y="33"/>
                  </a:lnTo>
                  <a:lnTo>
                    <a:pt x="338" y="33"/>
                  </a:lnTo>
                  <a:lnTo>
                    <a:pt x="344" y="30"/>
                  </a:lnTo>
                  <a:lnTo>
                    <a:pt x="341" y="27"/>
                  </a:lnTo>
                  <a:lnTo>
                    <a:pt x="338" y="27"/>
                  </a:lnTo>
                  <a:lnTo>
                    <a:pt x="335" y="30"/>
                  </a:lnTo>
                  <a:lnTo>
                    <a:pt x="335" y="30"/>
                  </a:lnTo>
                  <a:lnTo>
                    <a:pt x="332" y="27"/>
                  </a:lnTo>
                  <a:lnTo>
                    <a:pt x="332" y="24"/>
                  </a:lnTo>
                  <a:lnTo>
                    <a:pt x="338" y="21"/>
                  </a:lnTo>
                  <a:lnTo>
                    <a:pt x="335" y="18"/>
                  </a:lnTo>
                  <a:lnTo>
                    <a:pt x="332" y="15"/>
                  </a:lnTo>
                  <a:lnTo>
                    <a:pt x="329" y="18"/>
                  </a:lnTo>
                  <a:lnTo>
                    <a:pt x="326" y="15"/>
                  </a:lnTo>
                  <a:lnTo>
                    <a:pt x="326" y="9"/>
                  </a:lnTo>
                  <a:lnTo>
                    <a:pt x="323" y="6"/>
                  </a:lnTo>
                  <a:lnTo>
                    <a:pt x="320" y="6"/>
                  </a:lnTo>
                  <a:lnTo>
                    <a:pt x="323" y="12"/>
                  </a:lnTo>
                  <a:lnTo>
                    <a:pt x="317" y="15"/>
                  </a:lnTo>
                  <a:lnTo>
                    <a:pt x="317" y="15"/>
                  </a:lnTo>
                  <a:lnTo>
                    <a:pt x="317" y="12"/>
                  </a:lnTo>
                  <a:lnTo>
                    <a:pt x="317" y="9"/>
                  </a:lnTo>
                  <a:lnTo>
                    <a:pt x="314" y="9"/>
                  </a:lnTo>
                  <a:lnTo>
                    <a:pt x="311" y="15"/>
                  </a:lnTo>
                  <a:lnTo>
                    <a:pt x="308" y="18"/>
                  </a:lnTo>
                  <a:lnTo>
                    <a:pt x="305" y="27"/>
                  </a:lnTo>
                  <a:lnTo>
                    <a:pt x="305" y="30"/>
                  </a:lnTo>
                  <a:lnTo>
                    <a:pt x="299" y="40"/>
                  </a:lnTo>
                  <a:lnTo>
                    <a:pt x="296" y="40"/>
                  </a:lnTo>
                  <a:lnTo>
                    <a:pt x="290" y="40"/>
                  </a:lnTo>
                  <a:lnTo>
                    <a:pt x="287" y="43"/>
                  </a:lnTo>
                  <a:lnTo>
                    <a:pt x="290" y="43"/>
                  </a:lnTo>
                  <a:lnTo>
                    <a:pt x="287" y="46"/>
                  </a:lnTo>
                  <a:lnTo>
                    <a:pt x="290" y="46"/>
                  </a:lnTo>
                  <a:lnTo>
                    <a:pt x="293" y="46"/>
                  </a:lnTo>
                  <a:lnTo>
                    <a:pt x="293" y="46"/>
                  </a:lnTo>
                  <a:lnTo>
                    <a:pt x="290" y="49"/>
                  </a:lnTo>
                  <a:lnTo>
                    <a:pt x="290" y="49"/>
                  </a:lnTo>
                  <a:lnTo>
                    <a:pt x="290" y="52"/>
                  </a:lnTo>
                  <a:lnTo>
                    <a:pt x="293" y="58"/>
                  </a:lnTo>
                  <a:lnTo>
                    <a:pt x="290" y="61"/>
                  </a:lnTo>
                  <a:lnTo>
                    <a:pt x="287" y="58"/>
                  </a:lnTo>
                  <a:lnTo>
                    <a:pt x="287" y="55"/>
                  </a:lnTo>
                  <a:lnTo>
                    <a:pt x="287" y="52"/>
                  </a:lnTo>
                  <a:lnTo>
                    <a:pt x="287" y="52"/>
                  </a:lnTo>
                  <a:lnTo>
                    <a:pt x="287" y="52"/>
                  </a:lnTo>
                  <a:lnTo>
                    <a:pt x="284" y="52"/>
                  </a:lnTo>
                  <a:lnTo>
                    <a:pt x="281" y="55"/>
                  </a:lnTo>
                  <a:lnTo>
                    <a:pt x="284" y="61"/>
                  </a:lnTo>
                  <a:lnTo>
                    <a:pt x="281" y="64"/>
                  </a:lnTo>
                  <a:lnTo>
                    <a:pt x="278" y="61"/>
                  </a:lnTo>
                  <a:lnTo>
                    <a:pt x="275" y="55"/>
                  </a:lnTo>
                  <a:lnTo>
                    <a:pt x="272" y="55"/>
                  </a:lnTo>
                  <a:lnTo>
                    <a:pt x="269" y="52"/>
                  </a:lnTo>
                  <a:lnTo>
                    <a:pt x="266" y="58"/>
                  </a:lnTo>
                  <a:lnTo>
                    <a:pt x="266" y="61"/>
                  </a:lnTo>
                  <a:lnTo>
                    <a:pt x="263" y="64"/>
                  </a:lnTo>
                  <a:lnTo>
                    <a:pt x="260" y="70"/>
                  </a:lnTo>
                  <a:lnTo>
                    <a:pt x="254" y="73"/>
                  </a:lnTo>
                  <a:lnTo>
                    <a:pt x="254" y="79"/>
                  </a:lnTo>
                  <a:lnTo>
                    <a:pt x="248" y="82"/>
                  </a:lnTo>
                  <a:lnTo>
                    <a:pt x="245" y="88"/>
                  </a:lnTo>
                  <a:lnTo>
                    <a:pt x="230" y="91"/>
                  </a:lnTo>
                  <a:lnTo>
                    <a:pt x="227" y="91"/>
                  </a:lnTo>
                  <a:lnTo>
                    <a:pt x="227" y="97"/>
                  </a:lnTo>
                  <a:lnTo>
                    <a:pt x="230" y="100"/>
                  </a:lnTo>
                  <a:lnTo>
                    <a:pt x="227" y="97"/>
                  </a:lnTo>
                  <a:lnTo>
                    <a:pt x="224" y="100"/>
                  </a:lnTo>
                  <a:lnTo>
                    <a:pt x="221" y="100"/>
                  </a:lnTo>
                  <a:lnTo>
                    <a:pt x="218" y="103"/>
                  </a:lnTo>
                  <a:lnTo>
                    <a:pt x="218" y="106"/>
                  </a:lnTo>
                  <a:lnTo>
                    <a:pt x="218" y="112"/>
                  </a:lnTo>
                  <a:lnTo>
                    <a:pt x="215" y="115"/>
                  </a:lnTo>
                  <a:lnTo>
                    <a:pt x="215" y="118"/>
                  </a:lnTo>
                  <a:lnTo>
                    <a:pt x="206" y="118"/>
                  </a:lnTo>
                  <a:lnTo>
                    <a:pt x="199" y="115"/>
                  </a:lnTo>
                  <a:lnTo>
                    <a:pt x="193" y="115"/>
                  </a:lnTo>
                  <a:lnTo>
                    <a:pt x="190" y="112"/>
                  </a:lnTo>
                  <a:lnTo>
                    <a:pt x="187" y="109"/>
                  </a:lnTo>
                  <a:lnTo>
                    <a:pt x="187" y="109"/>
                  </a:lnTo>
                  <a:lnTo>
                    <a:pt x="187" y="109"/>
                  </a:lnTo>
                  <a:close/>
                  <a:moveTo>
                    <a:pt x="320" y="0"/>
                  </a:moveTo>
                  <a:lnTo>
                    <a:pt x="317" y="3"/>
                  </a:lnTo>
                  <a:lnTo>
                    <a:pt x="317" y="3"/>
                  </a:lnTo>
                  <a:lnTo>
                    <a:pt x="320" y="0"/>
                  </a:lnTo>
                  <a:lnTo>
                    <a:pt x="320" y="0"/>
                  </a:lnTo>
                  <a:lnTo>
                    <a:pt x="320" y="0"/>
                  </a:lnTo>
                  <a:close/>
                  <a:moveTo>
                    <a:pt x="326" y="0"/>
                  </a:moveTo>
                  <a:lnTo>
                    <a:pt x="323" y="3"/>
                  </a:lnTo>
                  <a:lnTo>
                    <a:pt x="323" y="3"/>
                  </a:lnTo>
                  <a:lnTo>
                    <a:pt x="326" y="3"/>
                  </a:lnTo>
                  <a:lnTo>
                    <a:pt x="326" y="0"/>
                  </a:lnTo>
                  <a:lnTo>
                    <a:pt x="326" y="0"/>
                  </a:lnTo>
                  <a:lnTo>
                    <a:pt x="326" y="0"/>
                  </a:lnTo>
                  <a:close/>
                  <a:moveTo>
                    <a:pt x="221" y="100"/>
                  </a:moveTo>
                  <a:lnTo>
                    <a:pt x="218" y="100"/>
                  </a:lnTo>
                  <a:lnTo>
                    <a:pt x="221" y="97"/>
                  </a:lnTo>
                  <a:lnTo>
                    <a:pt x="221" y="100"/>
                  </a:lnTo>
                  <a:lnTo>
                    <a:pt x="221" y="100"/>
                  </a:lnTo>
                  <a:close/>
                  <a:moveTo>
                    <a:pt x="224" y="97"/>
                  </a:moveTo>
                  <a:lnTo>
                    <a:pt x="221" y="100"/>
                  </a:lnTo>
                  <a:lnTo>
                    <a:pt x="221" y="97"/>
                  </a:lnTo>
                  <a:lnTo>
                    <a:pt x="221" y="97"/>
                  </a:lnTo>
                  <a:lnTo>
                    <a:pt x="224" y="97"/>
                  </a:lnTo>
                  <a:lnTo>
                    <a:pt x="224" y="97"/>
                  </a:lnTo>
                  <a:close/>
                  <a:moveTo>
                    <a:pt x="227" y="91"/>
                  </a:moveTo>
                  <a:lnTo>
                    <a:pt x="227" y="97"/>
                  </a:lnTo>
                  <a:lnTo>
                    <a:pt x="224" y="97"/>
                  </a:lnTo>
                  <a:lnTo>
                    <a:pt x="221" y="94"/>
                  </a:lnTo>
                  <a:lnTo>
                    <a:pt x="221" y="94"/>
                  </a:lnTo>
                  <a:lnTo>
                    <a:pt x="224" y="94"/>
                  </a:lnTo>
                  <a:lnTo>
                    <a:pt x="224" y="94"/>
                  </a:lnTo>
                  <a:lnTo>
                    <a:pt x="227" y="91"/>
                  </a:lnTo>
                  <a:lnTo>
                    <a:pt x="227" y="91"/>
                  </a:lnTo>
                  <a:close/>
                  <a:moveTo>
                    <a:pt x="3" y="18"/>
                  </a:moveTo>
                  <a:lnTo>
                    <a:pt x="3" y="12"/>
                  </a:lnTo>
                  <a:lnTo>
                    <a:pt x="6" y="9"/>
                  </a:lnTo>
                  <a:lnTo>
                    <a:pt x="9" y="12"/>
                  </a:lnTo>
                  <a:lnTo>
                    <a:pt x="15" y="15"/>
                  </a:lnTo>
                  <a:lnTo>
                    <a:pt x="15" y="18"/>
                  </a:lnTo>
                  <a:lnTo>
                    <a:pt x="18" y="18"/>
                  </a:lnTo>
                  <a:lnTo>
                    <a:pt x="21" y="18"/>
                  </a:lnTo>
                  <a:lnTo>
                    <a:pt x="21" y="24"/>
                  </a:lnTo>
                  <a:lnTo>
                    <a:pt x="18" y="27"/>
                  </a:lnTo>
                  <a:lnTo>
                    <a:pt x="18" y="30"/>
                  </a:lnTo>
                  <a:lnTo>
                    <a:pt x="24" y="30"/>
                  </a:lnTo>
                  <a:lnTo>
                    <a:pt x="27" y="27"/>
                  </a:lnTo>
                  <a:lnTo>
                    <a:pt x="31" y="27"/>
                  </a:lnTo>
                  <a:lnTo>
                    <a:pt x="34" y="30"/>
                  </a:lnTo>
                  <a:lnTo>
                    <a:pt x="37" y="27"/>
                  </a:lnTo>
                  <a:lnTo>
                    <a:pt x="37" y="24"/>
                  </a:lnTo>
                  <a:lnTo>
                    <a:pt x="37" y="24"/>
                  </a:lnTo>
                  <a:lnTo>
                    <a:pt x="37" y="24"/>
                  </a:lnTo>
                  <a:lnTo>
                    <a:pt x="40" y="24"/>
                  </a:lnTo>
                  <a:lnTo>
                    <a:pt x="43" y="21"/>
                  </a:lnTo>
                  <a:lnTo>
                    <a:pt x="43" y="21"/>
                  </a:lnTo>
                  <a:lnTo>
                    <a:pt x="46" y="27"/>
                  </a:lnTo>
                  <a:lnTo>
                    <a:pt x="61" y="40"/>
                  </a:lnTo>
                  <a:lnTo>
                    <a:pt x="64" y="49"/>
                  </a:lnTo>
                  <a:lnTo>
                    <a:pt x="67" y="55"/>
                  </a:lnTo>
                  <a:lnTo>
                    <a:pt x="64" y="58"/>
                  </a:lnTo>
                  <a:lnTo>
                    <a:pt x="67" y="67"/>
                  </a:lnTo>
                  <a:lnTo>
                    <a:pt x="64" y="67"/>
                  </a:lnTo>
                  <a:lnTo>
                    <a:pt x="64" y="70"/>
                  </a:lnTo>
                  <a:lnTo>
                    <a:pt x="67" y="73"/>
                  </a:lnTo>
                  <a:lnTo>
                    <a:pt x="67" y="82"/>
                  </a:lnTo>
                  <a:lnTo>
                    <a:pt x="70" y="88"/>
                  </a:lnTo>
                  <a:lnTo>
                    <a:pt x="73" y="91"/>
                  </a:lnTo>
                  <a:lnTo>
                    <a:pt x="76" y="91"/>
                  </a:lnTo>
                  <a:lnTo>
                    <a:pt x="76" y="94"/>
                  </a:lnTo>
                  <a:lnTo>
                    <a:pt x="76" y="94"/>
                  </a:lnTo>
                  <a:lnTo>
                    <a:pt x="76" y="100"/>
                  </a:lnTo>
                  <a:lnTo>
                    <a:pt x="79" y="103"/>
                  </a:lnTo>
                  <a:lnTo>
                    <a:pt x="79" y="103"/>
                  </a:lnTo>
                  <a:lnTo>
                    <a:pt x="79" y="103"/>
                  </a:lnTo>
                  <a:lnTo>
                    <a:pt x="79" y="106"/>
                  </a:lnTo>
                  <a:lnTo>
                    <a:pt x="85" y="112"/>
                  </a:lnTo>
                  <a:lnTo>
                    <a:pt x="85" y="118"/>
                  </a:lnTo>
                  <a:lnTo>
                    <a:pt x="82" y="118"/>
                  </a:lnTo>
                  <a:lnTo>
                    <a:pt x="82" y="115"/>
                  </a:lnTo>
                  <a:lnTo>
                    <a:pt x="82" y="115"/>
                  </a:lnTo>
                  <a:lnTo>
                    <a:pt x="79" y="112"/>
                  </a:lnTo>
                  <a:lnTo>
                    <a:pt x="79" y="112"/>
                  </a:lnTo>
                  <a:lnTo>
                    <a:pt x="79" y="115"/>
                  </a:lnTo>
                  <a:lnTo>
                    <a:pt x="79" y="115"/>
                  </a:lnTo>
                  <a:lnTo>
                    <a:pt x="79" y="115"/>
                  </a:lnTo>
                  <a:lnTo>
                    <a:pt x="79" y="118"/>
                  </a:lnTo>
                  <a:lnTo>
                    <a:pt x="76" y="118"/>
                  </a:lnTo>
                  <a:lnTo>
                    <a:pt x="76" y="118"/>
                  </a:lnTo>
                  <a:lnTo>
                    <a:pt x="73" y="118"/>
                  </a:lnTo>
                  <a:lnTo>
                    <a:pt x="70" y="118"/>
                  </a:lnTo>
                  <a:lnTo>
                    <a:pt x="67" y="115"/>
                  </a:lnTo>
                  <a:lnTo>
                    <a:pt x="61" y="112"/>
                  </a:lnTo>
                  <a:lnTo>
                    <a:pt x="55" y="109"/>
                  </a:lnTo>
                  <a:lnTo>
                    <a:pt x="52" y="106"/>
                  </a:lnTo>
                  <a:lnTo>
                    <a:pt x="52" y="106"/>
                  </a:lnTo>
                  <a:lnTo>
                    <a:pt x="49" y="106"/>
                  </a:lnTo>
                  <a:lnTo>
                    <a:pt x="46" y="106"/>
                  </a:lnTo>
                  <a:lnTo>
                    <a:pt x="40" y="100"/>
                  </a:lnTo>
                  <a:lnTo>
                    <a:pt x="40" y="97"/>
                  </a:lnTo>
                  <a:lnTo>
                    <a:pt x="37" y="94"/>
                  </a:lnTo>
                  <a:lnTo>
                    <a:pt x="27" y="91"/>
                  </a:lnTo>
                  <a:lnTo>
                    <a:pt x="27" y="88"/>
                  </a:lnTo>
                  <a:lnTo>
                    <a:pt x="27" y="85"/>
                  </a:lnTo>
                  <a:lnTo>
                    <a:pt x="31" y="82"/>
                  </a:lnTo>
                  <a:lnTo>
                    <a:pt x="27" y="79"/>
                  </a:lnTo>
                  <a:lnTo>
                    <a:pt x="24" y="76"/>
                  </a:lnTo>
                  <a:lnTo>
                    <a:pt x="21" y="73"/>
                  </a:lnTo>
                  <a:lnTo>
                    <a:pt x="15" y="70"/>
                  </a:lnTo>
                  <a:lnTo>
                    <a:pt x="12" y="67"/>
                  </a:lnTo>
                  <a:lnTo>
                    <a:pt x="12" y="64"/>
                  </a:lnTo>
                  <a:lnTo>
                    <a:pt x="12" y="61"/>
                  </a:lnTo>
                  <a:lnTo>
                    <a:pt x="9" y="58"/>
                  </a:lnTo>
                  <a:lnTo>
                    <a:pt x="12" y="55"/>
                  </a:lnTo>
                  <a:lnTo>
                    <a:pt x="12" y="49"/>
                  </a:lnTo>
                  <a:lnTo>
                    <a:pt x="9" y="46"/>
                  </a:lnTo>
                  <a:lnTo>
                    <a:pt x="9" y="40"/>
                  </a:lnTo>
                  <a:lnTo>
                    <a:pt x="6" y="24"/>
                  </a:lnTo>
                  <a:lnTo>
                    <a:pt x="3"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4" name="Freeform 68"/>
            <p:cNvSpPr>
              <a:spLocks noEditPoints="1"/>
            </p:cNvSpPr>
            <p:nvPr/>
          </p:nvSpPr>
          <p:spPr bwMode="auto">
            <a:xfrm>
              <a:off x="8986838" y="4691063"/>
              <a:ext cx="38100" cy="28575"/>
            </a:xfrm>
            <a:custGeom>
              <a:avLst/>
              <a:gdLst>
                <a:gd name="T0" fmla="*/ 0 w 24"/>
                <a:gd name="T1" fmla="*/ 6 h 18"/>
                <a:gd name="T2" fmla="*/ 3 w 24"/>
                <a:gd name="T3" fmla="*/ 9 h 18"/>
                <a:gd name="T4" fmla="*/ 6 w 24"/>
                <a:gd name="T5" fmla="*/ 9 h 18"/>
                <a:gd name="T6" fmla="*/ 9 w 24"/>
                <a:gd name="T7" fmla="*/ 15 h 18"/>
                <a:gd name="T8" fmla="*/ 12 w 24"/>
                <a:gd name="T9" fmla="*/ 18 h 18"/>
                <a:gd name="T10" fmla="*/ 15 w 24"/>
                <a:gd name="T11" fmla="*/ 15 h 18"/>
                <a:gd name="T12" fmla="*/ 12 w 24"/>
                <a:gd name="T13" fmla="*/ 9 h 18"/>
                <a:gd name="T14" fmla="*/ 15 w 24"/>
                <a:gd name="T15" fmla="*/ 6 h 18"/>
                <a:gd name="T16" fmla="*/ 18 w 24"/>
                <a:gd name="T17" fmla="*/ 6 h 18"/>
                <a:gd name="T18" fmla="*/ 18 w 24"/>
                <a:gd name="T19" fmla="*/ 3 h 18"/>
                <a:gd name="T20" fmla="*/ 15 w 24"/>
                <a:gd name="T21" fmla="*/ 0 h 18"/>
                <a:gd name="T22" fmla="*/ 12 w 24"/>
                <a:gd name="T23" fmla="*/ 0 h 18"/>
                <a:gd name="T24" fmla="*/ 9 w 24"/>
                <a:gd name="T25" fmla="*/ 3 h 18"/>
                <a:gd name="T26" fmla="*/ 0 w 24"/>
                <a:gd name="T27" fmla="*/ 6 h 18"/>
                <a:gd name="T28" fmla="*/ 0 w 24"/>
                <a:gd name="T29" fmla="*/ 6 h 18"/>
                <a:gd name="T30" fmla="*/ 0 w 24"/>
                <a:gd name="T31" fmla="*/ 6 h 18"/>
                <a:gd name="T32" fmla="*/ 18 w 24"/>
                <a:gd name="T33" fmla="*/ 6 h 18"/>
                <a:gd name="T34" fmla="*/ 18 w 24"/>
                <a:gd name="T35" fmla="*/ 9 h 18"/>
                <a:gd name="T36" fmla="*/ 18 w 24"/>
                <a:gd name="T37" fmla="*/ 12 h 18"/>
                <a:gd name="T38" fmla="*/ 21 w 24"/>
                <a:gd name="T39" fmla="*/ 15 h 18"/>
                <a:gd name="T40" fmla="*/ 24 w 24"/>
                <a:gd name="T41" fmla="*/ 12 h 18"/>
                <a:gd name="T42" fmla="*/ 21 w 24"/>
                <a:gd name="T43" fmla="*/ 6 h 18"/>
                <a:gd name="T44" fmla="*/ 21 w 24"/>
                <a:gd name="T45" fmla="*/ 3 h 18"/>
                <a:gd name="T46" fmla="*/ 18 w 24"/>
                <a:gd name="T47" fmla="*/ 6 h 18"/>
                <a:gd name="T48" fmla="*/ 18 w 24"/>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8">
                  <a:moveTo>
                    <a:pt x="0" y="6"/>
                  </a:moveTo>
                  <a:lnTo>
                    <a:pt x="3" y="9"/>
                  </a:lnTo>
                  <a:lnTo>
                    <a:pt x="6" y="9"/>
                  </a:lnTo>
                  <a:lnTo>
                    <a:pt x="9" y="15"/>
                  </a:lnTo>
                  <a:lnTo>
                    <a:pt x="12" y="18"/>
                  </a:lnTo>
                  <a:lnTo>
                    <a:pt x="15" y="15"/>
                  </a:lnTo>
                  <a:lnTo>
                    <a:pt x="12" y="9"/>
                  </a:lnTo>
                  <a:lnTo>
                    <a:pt x="15" y="6"/>
                  </a:lnTo>
                  <a:lnTo>
                    <a:pt x="18" y="6"/>
                  </a:lnTo>
                  <a:lnTo>
                    <a:pt x="18" y="3"/>
                  </a:lnTo>
                  <a:lnTo>
                    <a:pt x="15" y="0"/>
                  </a:lnTo>
                  <a:lnTo>
                    <a:pt x="12" y="0"/>
                  </a:lnTo>
                  <a:lnTo>
                    <a:pt x="9" y="3"/>
                  </a:lnTo>
                  <a:lnTo>
                    <a:pt x="0" y="6"/>
                  </a:lnTo>
                  <a:lnTo>
                    <a:pt x="0" y="6"/>
                  </a:lnTo>
                  <a:lnTo>
                    <a:pt x="0" y="6"/>
                  </a:lnTo>
                  <a:close/>
                  <a:moveTo>
                    <a:pt x="18" y="6"/>
                  </a:moveTo>
                  <a:lnTo>
                    <a:pt x="18" y="9"/>
                  </a:lnTo>
                  <a:lnTo>
                    <a:pt x="18" y="12"/>
                  </a:lnTo>
                  <a:lnTo>
                    <a:pt x="21" y="15"/>
                  </a:lnTo>
                  <a:lnTo>
                    <a:pt x="24" y="12"/>
                  </a:lnTo>
                  <a:lnTo>
                    <a:pt x="21" y="6"/>
                  </a:lnTo>
                  <a:lnTo>
                    <a:pt x="21" y="3"/>
                  </a:lnTo>
                  <a:lnTo>
                    <a:pt x="18" y="6"/>
                  </a:lnTo>
                  <a:lnTo>
                    <a:pt x="18"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5" name="Freeform 69"/>
            <p:cNvSpPr>
              <a:spLocks noEditPoints="1"/>
            </p:cNvSpPr>
            <p:nvPr/>
          </p:nvSpPr>
          <p:spPr bwMode="auto">
            <a:xfrm>
              <a:off x="8588376" y="4095751"/>
              <a:ext cx="244475" cy="484188"/>
            </a:xfrm>
            <a:custGeom>
              <a:avLst/>
              <a:gdLst>
                <a:gd name="T0" fmla="*/ 6 w 154"/>
                <a:gd name="T1" fmla="*/ 15 h 305"/>
                <a:gd name="T2" fmla="*/ 16 w 154"/>
                <a:gd name="T3" fmla="*/ 18 h 305"/>
                <a:gd name="T4" fmla="*/ 28 w 154"/>
                <a:gd name="T5" fmla="*/ 15 h 305"/>
                <a:gd name="T6" fmla="*/ 43 w 154"/>
                <a:gd name="T7" fmla="*/ 12 h 305"/>
                <a:gd name="T8" fmla="*/ 58 w 154"/>
                <a:gd name="T9" fmla="*/ 0 h 305"/>
                <a:gd name="T10" fmla="*/ 79 w 154"/>
                <a:gd name="T11" fmla="*/ 9 h 305"/>
                <a:gd name="T12" fmla="*/ 85 w 154"/>
                <a:gd name="T13" fmla="*/ 15 h 305"/>
                <a:gd name="T14" fmla="*/ 94 w 154"/>
                <a:gd name="T15" fmla="*/ 33 h 305"/>
                <a:gd name="T16" fmla="*/ 109 w 154"/>
                <a:gd name="T17" fmla="*/ 36 h 305"/>
                <a:gd name="T18" fmla="*/ 109 w 154"/>
                <a:gd name="T19" fmla="*/ 42 h 305"/>
                <a:gd name="T20" fmla="*/ 97 w 154"/>
                <a:gd name="T21" fmla="*/ 45 h 305"/>
                <a:gd name="T22" fmla="*/ 91 w 154"/>
                <a:gd name="T23" fmla="*/ 51 h 305"/>
                <a:gd name="T24" fmla="*/ 85 w 154"/>
                <a:gd name="T25" fmla="*/ 54 h 305"/>
                <a:gd name="T26" fmla="*/ 85 w 154"/>
                <a:gd name="T27" fmla="*/ 63 h 305"/>
                <a:gd name="T28" fmla="*/ 76 w 154"/>
                <a:gd name="T29" fmla="*/ 72 h 305"/>
                <a:gd name="T30" fmla="*/ 73 w 154"/>
                <a:gd name="T31" fmla="*/ 78 h 305"/>
                <a:gd name="T32" fmla="*/ 70 w 154"/>
                <a:gd name="T33" fmla="*/ 94 h 305"/>
                <a:gd name="T34" fmla="*/ 79 w 154"/>
                <a:gd name="T35" fmla="*/ 103 h 305"/>
                <a:gd name="T36" fmla="*/ 88 w 154"/>
                <a:gd name="T37" fmla="*/ 115 h 305"/>
                <a:gd name="T38" fmla="*/ 103 w 154"/>
                <a:gd name="T39" fmla="*/ 133 h 305"/>
                <a:gd name="T40" fmla="*/ 136 w 154"/>
                <a:gd name="T41" fmla="*/ 160 h 305"/>
                <a:gd name="T42" fmla="*/ 142 w 154"/>
                <a:gd name="T43" fmla="*/ 172 h 305"/>
                <a:gd name="T44" fmla="*/ 145 w 154"/>
                <a:gd name="T45" fmla="*/ 187 h 305"/>
                <a:gd name="T46" fmla="*/ 151 w 154"/>
                <a:gd name="T47" fmla="*/ 202 h 305"/>
                <a:gd name="T48" fmla="*/ 154 w 154"/>
                <a:gd name="T49" fmla="*/ 214 h 305"/>
                <a:gd name="T50" fmla="*/ 154 w 154"/>
                <a:gd name="T51" fmla="*/ 217 h 305"/>
                <a:gd name="T52" fmla="*/ 151 w 154"/>
                <a:gd name="T53" fmla="*/ 227 h 305"/>
                <a:gd name="T54" fmla="*/ 151 w 154"/>
                <a:gd name="T55" fmla="*/ 242 h 305"/>
                <a:gd name="T56" fmla="*/ 139 w 154"/>
                <a:gd name="T57" fmla="*/ 254 h 305"/>
                <a:gd name="T58" fmla="*/ 127 w 154"/>
                <a:gd name="T59" fmla="*/ 263 h 305"/>
                <a:gd name="T60" fmla="*/ 106 w 154"/>
                <a:gd name="T61" fmla="*/ 269 h 305"/>
                <a:gd name="T62" fmla="*/ 103 w 154"/>
                <a:gd name="T63" fmla="*/ 266 h 305"/>
                <a:gd name="T64" fmla="*/ 106 w 154"/>
                <a:gd name="T65" fmla="*/ 272 h 305"/>
                <a:gd name="T66" fmla="*/ 103 w 154"/>
                <a:gd name="T67" fmla="*/ 278 h 305"/>
                <a:gd name="T68" fmla="*/ 94 w 154"/>
                <a:gd name="T69" fmla="*/ 281 h 305"/>
                <a:gd name="T70" fmla="*/ 94 w 154"/>
                <a:gd name="T71" fmla="*/ 287 h 305"/>
                <a:gd name="T72" fmla="*/ 85 w 154"/>
                <a:gd name="T73" fmla="*/ 293 h 305"/>
                <a:gd name="T74" fmla="*/ 73 w 154"/>
                <a:gd name="T75" fmla="*/ 305 h 305"/>
                <a:gd name="T76" fmla="*/ 73 w 154"/>
                <a:gd name="T77" fmla="*/ 299 h 305"/>
                <a:gd name="T78" fmla="*/ 73 w 154"/>
                <a:gd name="T79" fmla="*/ 287 h 305"/>
                <a:gd name="T80" fmla="*/ 79 w 154"/>
                <a:gd name="T81" fmla="*/ 272 h 305"/>
                <a:gd name="T82" fmla="*/ 64 w 154"/>
                <a:gd name="T83" fmla="*/ 272 h 305"/>
                <a:gd name="T84" fmla="*/ 70 w 154"/>
                <a:gd name="T85" fmla="*/ 263 h 305"/>
                <a:gd name="T86" fmla="*/ 91 w 154"/>
                <a:gd name="T87" fmla="*/ 257 h 305"/>
                <a:gd name="T88" fmla="*/ 94 w 154"/>
                <a:gd name="T89" fmla="*/ 251 h 305"/>
                <a:gd name="T90" fmla="*/ 103 w 154"/>
                <a:gd name="T91" fmla="*/ 236 h 305"/>
                <a:gd name="T92" fmla="*/ 118 w 154"/>
                <a:gd name="T93" fmla="*/ 220 h 305"/>
                <a:gd name="T94" fmla="*/ 115 w 154"/>
                <a:gd name="T95" fmla="*/ 193 h 305"/>
                <a:gd name="T96" fmla="*/ 115 w 154"/>
                <a:gd name="T97" fmla="*/ 178 h 305"/>
                <a:gd name="T98" fmla="*/ 115 w 154"/>
                <a:gd name="T99" fmla="*/ 163 h 305"/>
                <a:gd name="T100" fmla="*/ 112 w 154"/>
                <a:gd name="T101" fmla="*/ 151 h 305"/>
                <a:gd name="T102" fmla="*/ 103 w 154"/>
                <a:gd name="T103" fmla="*/ 142 h 305"/>
                <a:gd name="T104" fmla="*/ 91 w 154"/>
                <a:gd name="T105" fmla="*/ 133 h 305"/>
                <a:gd name="T106" fmla="*/ 79 w 154"/>
                <a:gd name="T107" fmla="*/ 118 h 305"/>
                <a:gd name="T108" fmla="*/ 55 w 154"/>
                <a:gd name="T109" fmla="*/ 100 h 305"/>
                <a:gd name="T110" fmla="*/ 46 w 154"/>
                <a:gd name="T111" fmla="*/ 88 h 305"/>
                <a:gd name="T112" fmla="*/ 52 w 154"/>
                <a:gd name="T113" fmla="*/ 78 h 305"/>
                <a:gd name="T114" fmla="*/ 55 w 154"/>
                <a:gd name="T115" fmla="*/ 63 h 305"/>
                <a:gd name="T116" fmla="*/ 40 w 154"/>
                <a:gd name="T117" fmla="*/ 51 h 305"/>
                <a:gd name="T118" fmla="*/ 13 w 154"/>
                <a:gd name="T119" fmla="*/ 39 h 305"/>
                <a:gd name="T120" fmla="*/ 0 w 154"/>
                <a:gd name="T121" fmla="*/ 24 h 305"/>
                <a:gd name="T122" fmla="*/ 52 w 154"/>
                <a:gd name="T123" fmla="*/ 272 h 305"/>
                <a:gd name="T124" fmla="*/ 55 w 154"/>
                <a:gd name="T125" fmla="*/ 26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305">
                  <a:moveTo>
                    <a:pt x="0" y="21"/>
                  </a:moveTo>
                  <a:lnTo>
                    <a:pt x="0" y="18"/>
                  </a:lnTo>
                  <a:lnTo>
                    <a:pt x="3" y="18"/>
                  </a:lnTo>
                  <a:lnTo>
                    <a:pt x="3" y="18"/>
                  </a:lnTo>
                  <a:lnTo>
                    <a:pt x="6" y="15"/>
                  </a:lnTo>
                  <a:lnTo>
                    <a:pt x="9" y="15"/>
                  </a:lnTo>
                  <a:lnTo>
                    <a:pt x="13" y="15"/>
                  </a:lnTo>
                  <a:lnTo>
                    <a:pt x="13" y="18"/>
                  </a:lnTo>
                  <a:lnTo>
                    <a:pt x="13" y="18"/>
                  </a:lnTo>
                  <a:lnTo>
                    <a:pt x="16" y="18"/>
                  </a:lnTo>
                  <a:lnTo>
                    <a:pt x="16" y="15"/>
                  </a:lnTo>
                  <a:lnTo>
                    <a:pt x="19" y="12"/>
                  </a:lnTo>
                  <a:lnTo>
                    <a:pt x="25" y="15"/>
                  </a:lnTo>
                  <a:lnTo>
                    <a:pt x="25" y="15"/>
                  </a:lnTo>
                  <a:lnTo>
                    <a:pt x="28" y="15"/>
                  </a:lnTo>
                  <a:lnTo>
                    <a:pt x="28" y="15"/>
                  </a:lnTo>
                  <a:lnTo>
                    <a:pt x="34" y="15"/>
                  </a:lnTo>
                  <a:lnTo>
                    <a:pt x="34" y="12"/>
                  </a:lnTo>
                  <a:lnTo>
                    <a:pt x="37" y="9"/>
                  </a:lnTo>
                  <a:lnTo>
                    <a:pt x="43" y="12"/>
                  </a:lnTo>
                  <a:lnTo>
                    <a:pt x="49" y="9"/>
                  </a:lnTo>
                  <a:lnTo>
                    <a:pt x="49" y="3"/>
                  </a:lnTo>
                  <a:lnTo>
                    <a:pt x="52" y="3"/>
                  </a:lnTo>
                  <a:lnTo>
                    <a:pt x="58" y="3"/>
                  </a:lnTo>
                  <a:lnTo>
                    <a:pt x="58" y="0"/>
                  </a:lnTo>
                  <a:lnTo>
                    <a:pt x="64" y="3"/>
                  </a:lnTo>
                  <a:lnTo>
                    <a:pt x="64" y="6"/>
                  </a:lnTo>
                  <a:lnTo>
                    <a:pt x="67" y="6"/>
                  </a:lnTo>
                  <a:lnTo>
                    <a:pt x="70" y="9"/>
                  </a:lnTo>
                  <a:lnTo>
                    <a:pt x="79" y="9"/>
                  </a:lnTo>
                  <a:lnTo>
                    <a:pt x="79" y="9"/>
                  </a:lnTo>
                  <a:lnTo>
                    <a:pt x="85" y="9"/>
                  </a:lnTo>
                  <a:lnTo>
                    <a:pt x="88" y="12"/>
                  </a:lnTo>
                  <a:lnTo>
                    <a:pt x="88" y="15"/>
                  </a:lnTo>
                  <a:lnTo>
                    <a:pt x="85" y="15"/>
                  </a:lnTo>
                  <a:lnTo>
                    <a:pt x="82" y="21"/>
                  </a:lnTo>
                  <a:lnTo>
                    <a:pt x="85" y="24"/>
                  </a:lnTo>
                  <a:lnTo>
                    <a:pt x="85" y="27"/>
                  </a:lnTo>
                  <a:lnTo>
                    <a:pt x="94" y="30"/>
                  </a:lnTo>
                  <a:lnTo>
                    <a:pt x="94" y="33"/>
                  </a:lnTo>
                  <a:lnTo>
                    <a:pt x="97" y="33"/>
                  </a:lnTo>
                  <a:lnTo>
                    <a:pt x="100" y="36"/>
                  </a:lnTo>
                  <a:lnTo>
                    <a:pt x="106" y="33"/>
                  </a:lnTo>
                  <a:lnTo>
                    <a:pt x="106" y="36"/>
                  </a:lnTo>
                  <a:lnTo>
                    <a:pt x="109" y="36"/>
                  </a:lnTo>
                  <a:lnTo>
                    <a:pt x="112" y="36"/>
                  </a:lnTo>
                  <a:lnTo>
                    <a:pt x="112" y="36"/>
                  </a:lnTo>
                  <a:lnTo>
                    <a:pt x="112" y="39"/>
                  </a:lnTo>
                  <a:lnTo>
                    <a:pt x="112" y="39"/>
                  </a:lnTo>
                  <a:lnTo>
                    <a:pt x="109" y="42"/>
                  </a:lnTo>
                  <a:lnTo>
                    <a:pt x="109" y="42"/>
                  </a:lnTo>
                  <a:lnTo>
                    <a:pt x="106" y="42"/>
                  </a:lnTo>
                  <a:lnTo>
                    <a:pt x="103" y="42"/>
                  </a:lnTo>
                  <a:lnTo>
                    <a:pt x="97" y="45"/>
                  </a:lnTo>
                  <a:lnTo>
                    <a:pt x="97" y="45"/>
                  </a:lnTo>
                  <a:lnTo>
                    <a:pt x="97" y="48"/>
                  </a:lnTo>
                  <a:lnTo>
                    <a:pt x="97" y="48"/>
                  </a:lnTo>
                  <a:lnTo>
                    <a:pt x="94" y="51"/>
                  </a:lnTo>
                  <a:lnTo>
                    <a:pt x="94" y="48"/>
                  </a:lnTo>
                  <a:lnTo>
                    <a:pt x="91" y="51"/>
                  </a:lnTo>
                  <a:lnTo>
                    <a:pt x="88" y="51"/>
                  </a:lnTo>
                  <a:lnTo>
                    <a:pt x="88" y="51"/>
                  </a:lnTo>
                  <a:lnTo>
                    <a:pt x="88" y="51"/>
                  </a:lnTo>
                  <a:lnTo>
                    <a:pt x="85" y="51"/>
                  </a:lnTo>
                  <a:lnTo>
                    <a:pt x="85" y="54"/>
                  </a:lnTo>
                  <a:lnTo>
                    <a:pt x="85" y="54"/>
                  </a:lnTo>
                  <a:lnTo>
                    <a:pt x="85" y="57"/>
                  </a:lnTo>
                  <a:lnTo>
                    <a:pt x="85" y="60"/>
                  </a:lnTo>
                  <a:lnTo>
                    <a:pt x="85" y="63"/>
                  </a:lnTo>
                  <a:lnTo>
                    <a:pt x="85" y="63"/>
                  </a:lnTo>
                  <a:lnTo>
                    <a:pt x="85" y="66"/>
                  </a:lnTo>
                  <a:lnTo>
                    <a:pt x="85" y="66"/>
                  </a:lnTo>
                  <a:lnTo>
                    <a:pt x="82" y="66"/>
                  </a:lnTo>
                  <a:lnTo>
                    <a:pt x="79" y="72"/>
                  </a:lnTo>
                  <a:lnTo>
                    <a:pt x="76" y="72"/>
                  </a:lnTo>
                  <a:lnTo>
                    <a:pt x="76" y="69"/>
                  </a:lnTo>
                  <a:lnTo>
                    <a:pt x="76" y="72"/>
                  </a:lnTo>
                  <a:lnTo>
                    <a:pt x="73" y="72"/>
                  </a:lnTo>
                  <a:lnTo>
                    <a:pt x="73" y="75"/>
                  </a:lnTo>
                  <a:lnTo>
                    <a:pt x="73" y="78"/>
                  </a:lnTo>
                  <a:lnTo>
                    <a:pt x="73" y="81"/>
                  </a:lnTo>
                  <a:lnTo>
                    <a:pt x="73" y="81"/>
                  </a:lnTo>
                  <a:lnTo>
                    <a:pt x="76" y="84"/>
                  </a:lnTo>
                  <a:lnTo>
                    <a:pt x="73" y="91"/>
                  </a:lnTo>
                  <a:lnTo>
                    <a:pt x="70" y="94"/>
                  </a:lnTo>
                  <a:lnTo>
                    <a:pt x="76" y="97"/>
                  </a:lnTo>
                  <a:lnTo>
                    <a:pt x="73" y="100"/>
                  </a:lnTo>
                  <a:lnTo>
                    <a:pt x="70" y="100"/>
                  </a:lnTo>
                  <a:lnTo>
                    <a:pt x="73" y="100"/>
                  </a:lnTo>
                  <a:lnTo>
                    <a:pt x="79" y="103"/>
                  </a:lnTo>
                  <a:lnTo>
                    <a:pt x="85" y="109"/>
                  </a:lnTo>
                  <a:lnTo>
                    <a:pt x="88" y="109"/>
                  </a:lnTo>
                  <a:lnTo>
                    <a:pt x="88" y="112"/>
                  </a:lnTo>
                  <a:lnTo>
                    <a:pt x="88" y="115"/>
                  </a:lnTo>
                  <a:lnTo>
                    <a:pt x="88" y="115"/>
                  </a:lnTo>
                  <a:lnTo>
                    <a:pt x="91" y="121"/>
                  </a:lnTo>
                  <a:lnTo>
                    <a:pt x="91" y="124"/>
                  </a:lnTo>
                  <a:lnTo>
                    <a:pt x="97" y="130"/>
                  </a:lnTo>
                  <a:lnTo>
                    <a:pt x="103" y="130"/>
                  </a:lnTo>
                  <a:lnTo>
                    <a:pt x="103" y="133"/>
                  </a:lnTo>
                  <a:lnTo>
                    <a:pt x="112" y="139"/>
                  </a:lnTo>
                  <a:lnTo>
                    <a:pt x="121" y="145"/>
                  </a:lnTo>
                  <a:lnTo>
                    <a:pt x="124" y="148"/>
                  </a:lnTo>
                  <a:lnTo>
                    <a:pt x="133" y="154"/>
                  </a:lnTo>
                  <a:lnTo>
                    <a:pt x="136" y="160"/>
                  </a:lnTo>
                  <a:lnTo>
                    <a:pt x="136" y="163"/>
                  </a:lnTo>
                  <a:lnTo>
                    <a:pt x="136" y="163"/>
                  </a:lnTo>
                  <a:lnTo>
                    <a:pt x="136" y="166"/>
                  </a:lnTo>
                  <a:lnTo>
                    <a:pt x="142" y="169"/>
                  </a:lnTo>
                  <a:lnTo>
                    <a:pt x="142" y="172"/>
                  </a:lnTo>
                  <a:lnTo>
                    <a:pt x="142" y="172"/>
                  </a:lnTo>
                  <a:lnTo>
                    <a:pt x="142" y="175"/>
                  </a:lnTo>
                  <a:lnTo>
                    <a:pt x="145" y="178"/>
                  </a:lnTo>
                  <a:lnTo>
                    <a:pt x="145" y="184"/>
                  </a:lnTo>
                  <a:lnTo>
                    <a:pt x="145" y="187"/>
                  </a:lnTo>
                  <a:lnTo>
                    <a:pt x="148" y="193"/>
                  </a:lnTo>
                  <a:lnTo>
                    <a:pt x="148" y="193"/>
                  </a:lnTo>
                  <a:lnTo>
                    <a:pt x="148" y="196"/>
                  </a:lnTo>
                  <a:lnTo>
                    <a:pt x="148" y="199"/>
                  </a:lnTo>
                  <a:lnTo>
                    <a:pt x="151" y="202"/>
                  </a:lnTo>
                  <a:lnTo>
                    <a:pt x="148" y="205"/>
                  </a:lnTo>
                  <a:lnTo>
                    <a:pt x="151" y="208"/>
                  </a:lnTo>
                  <a:lnTo>
                    <a:pt x="151" y="211"/>
                  </a:lnTo>
                  <a:lnTo>
                    <a:pt x="151" y="211"/>
                  </a:lnTo>
                  <a:lnTo>
                    <a:pt x="154" y="214"/>
                  </a:lnTo>
                  <a:lnTo>
                    <a:pt x="154" y="217"/>
                  </a:lnTo>
                  <a:lnTo>
                    <a:pt x="154" y="220"/>
                  </a:lnTo>
                  <a:lnTo>
                    <a:pt x="154" y="220"/>
                  </a:lnTo>
                  <a:lnTo>
                    <a:pt x="154" y="220"/>
                  </a:lnTo>
                  <a:lnTo>
                    <a:pt x="154" y="217"/>
                  </a:lnTo>
                  <a:lnTo>
                    <a:pt x="151" y="220"/>
                  </a:lnTo>
                  <a:lnTo>
                    <a:pt x="151" y="223"/>
                  </a:lnTo>
                  <a:lnTo>
                    <a:pt x="154" y="223"/>
                  </a:lnTo>
                  <a:lnTo>
                    <a:pt x="154" y="227"/>
                  </a:lnTo>
                  <a:lnTo>
                    <a:pt x="151" y="227"/>
                  </a:lnTo>
                  <a:lnTo>
                    <a:pt x="151" y="230"/>
                  </a:lnTo>
                  <a:lnTo>
                    <a:pt x="148" y="233"/>
                  </a:lnTo>
                  <a:lnTo>
                    <a:pt x="151" y="236"/>
                  </a:lnTo>
                  <a:lnTo>
                    <a:pt x="148" y="239"/>
                  </a:lnTo>
                  <a:lnTo>
                    <a:pt x="151" y="242"/>
                  </a:lnTo>
                  <a:lnTo>
                    <a:pt x="148" y="242"/>
                  </a:lnTo>
                  <a:lnTo>
                    <a:pt x="145" y="245"/>
                  </a:lnTo>
                  <a:lnTo>
                    <a:pt x="145" y="248"/>
                  </a:lnTo>
                  <a:lnTo>
                    <a:pt x="142" y="251"/>
                  </a:lnTo>
                  <a:lnTo>
                    <a:pt x="139" y="254"/>
                  </a:lnTo>
                  <a:lnTo>
                    <a:pt x="136" y="254"/>
                  </a:lnTo>
                  <a:lnTo>
                    <a:pt x="133" y="257"/>
                  </a:lnTo>
                  <a:lnTo>
                    <a:pt x="133" y="260"/>
                  </a:lnTo>
                  <a:lnTo>
                    <a:pt x="127" y="260"/>
                  </a:lnTo>
                  <a:lnTo>
                    <a:pt x="127" y="263"/>
                  </a:lnTo>
                  <a:lnTo>
                    <a:pt x="118" y="269"/>
                  </a:lnTo>
                  <a:lnTo>
                    <a:pt x="112" y="269"/>
                  </a:lnTo>
                  <a:lnTo>
                    <a:pt x="112" y="269"/>
                  </a:lnTo>
                  <a:lnTo>
                    <a:pt x="106" y="269"/>
                  </a:lnTo>
                  <a:lnTo>
                    <a:pt x="106" y="269"/>
                  </a:lnTo>
                  <a:lnTo>
                    <a:pt x="106" y="266"/>
                  </a:lnTo>
                  <a:lnTo>
                    <a:pt x="106" y="263"/>
                  </a:lnTo>
                  <a:lnTo>
                    <a:pt x="106" y="266"/>
                  </a:lnTo>
                  <a:lnTo>
                    <a:pt x="106" y="266"/>
                  </a:lnTo>
                  <a:lnTo>
                    <a:pt x="103" y="266"/>
                  </a:lnTo>
                  <a:lnTo>
                    <a:pt x="106" y="269"/>
                  </a:lnTo>
                  <a:lnTo>
                    <a:pt x="106" y="269"/>
                  </a:lnTo>
                  <a:lnTo>
                    <a:pt x="103" y="269"/>
                  </a:lnTo>
                  <a:lnTo>
                    <a:pt x="100" y="269"/>
                  </a:lnTo>
                  <a:lnTo>
                    <a:pt x="106" y="272"/>
                  </a:lnTo>
                  <a:lnTo>
                    <a:pt x="103" y="272"/>
                  </a:lnTo>
                  <a:lnTo>
                    <a:pt x="106" y="275"/>
                  </a:lnTo>
                  <a:lnTo>
                    <a:pt x="103" y="278"/>
                  </a:lnTo>
                  <a:lnTo>
                    <a:pt x="100" y="275"/>
                  </a:lnTo>
                  <a:lnTo>
                    <a:pt x="103" y="278"/>
                  </a:lnTo>
                  <a:lnTo>
                    <a:pt x="103" y="281"/>
                  </a:lnTo>
                  <a:lnTo>
                    <a:pt x="100" y="281"/>
                  </a:lnTo>
                  <a:lnTo>
                    <a:pt x="100" y="281"/>
                  </a:lnTo>
                  <a:lnTo>
                    <a:pt x="97" y="278"/>
                  </a:lnTo>
                  <a:lnTo>
                    <a:pt x="94" y="281"/>
                  </a:lnTo>
                  <a:lnTo>
                    <a:pt x="97" y="284"/>
                  </a:lnTo>
                  <a:lnTo>
                    <a:pt x="97" y="284"/>
                  </a:lnTo>
                  <a:lnTo>
                    <a:pt x="97" y="284"/>
                  </a:lnTo>
                  <a:lnTo>
                    <a:pt x="94" y="287"/>
                  </a:lnTo>
                  <a:lnTo>
                    <a:pt x="94" y="287"/>
                  </a:lnTo>
                  <a:lnTo>
                    <a:pt x="94" y="287"/>
                  </a:lnTo>
                  <a:lnTo>
                    <a:pt x="88" y="290"/>
                  </a:lnTo>
                  <a:lnTo>
                    <a:pt x="88" y="290"/>
                  </a:lnTo>
                  <a:lnTo>
                    <a:pt x="85" y="290"/>
                  </a:lnTo>
                  <a:lnTo>
                    <a:pt x="85" y="293"/>
                  </a:lnTo>
                  <a:lnTo>
                    <a:pt x="85" y="296"/>
                  </a:lnTo>
                  <a:lnTo>
                    <a:pt x="82" y="299"/>
                  </a:lnTo>
                  <a:lnTo>
                    <a:pt x="79" y="299"/>
                  </a:lnTo>
                  <a:lnTo>
                    <a:pt x="79" y="299"/>
                  </a:lnTo>
                  <a:lnTo>
                    <a:pt x="73" y="305"/>
                  </a:lnTo>
                  <a:lnTo>
                    <a:pt x="67" y="302"/>
                  </a:lnTo>
                  <a:lnTo>
                    <a:pt x="70" y="302"/>
                  </a:lnTo>
                  <a:lnTo>
                    <a:pt x="73" y="299"/>
                  </a:lnTo>
                  <a:lnTo>
                    <a:pt x="76" y="299"/>
                  </a:lnTo>
                  <a:lnTo>
                    <a:pt x="73" y="299"/>
                  </a:lnTo>
                  <a:lnTo>
                    <a:pt x="70" y="296"/>
                  </a:lnTo>
                  <a:lnTo>
                    <a:pt x="73" y="290"/>
                  </a:lnTo>
                  <a:lnTo>
                    <a:pt x="73" y="290"/>
                  </a:lnTo>
                  <a:lnTo>
                    <a:pt x="70" y="290"/>
                  </a:lnTo>
                  <a:lnTo>
                    <a:pt x="73" y="287"/>
                  </a:lnTo>
                  <a:lnTo>
                    <a:pt x="70" y="281"/>
                  </a:lnTo>
                  <a:lnTo>
                    <a:pt x="73" y="278"/>
                  </a:lnTo>
                  <a:lnTo>
                    <a:pt x="79" y="272"/>
                  </a:lnTo>
                  <a:lnTo>
                    <a:pt x="82" y="272"/>
                  </a:lnTo>
                  <a:lnTo>
                    <a:pt x="79" y="272"/>
                  </a:lnTo>
                  <a:lnTo>
                    <a:pt x="73" y="272"/>
                  </a:lnTo>
                  <a:lnTo>
                    <a:pt x="73" y="272"/>
                  </a:lnTo>
                  <a:lnTo>
                    <a:pt x="70" y="272"/>
                  </a:lnTo>
                  <a:lnTo>
                    <a:pt x="67" y="272"/>
                  </a:lnTo>
                  <a:lnTo>
                    <a:pt x="64" y="272"/>
                  </a:lnTo>
                  <a:lnTo>
                    <a:pt x="64" y="272"/>
                  </a:lnTo>
                  <a:lnTo>
                    <a:pt x="64" y="269"/>
                  </a:lnTo>
                  <a:lnTo>
                    <a:pt x="64" y="266"/>
                  </a:lnTo>
                  <a:lnTo>
                    <a:pt x="67" y="263"/>
                  </a:lnTo>
                  <a:lnTo>
                    <a:pt x="70" y="263"/>
                  </a:lnTo>
                  <a:lnTo>
                    <a:pt x="73" y="257"/>
                  </a:lnTo>
                  <a:lnTo>
                    <a:pt x="76" y="257"/>
                  </a:lnTo>
                  <a:lnTo>
                    <a:pt x="79" y="257"/>
                  </a:lnTo>
                  <a:lnTo>
                    <a:pt x="88" y="257"/>
                  </a:lnTo>
                  <a:lnTo>
                    <a:pt x="91" y="257"/>
                  </a:lnTo>
                  <a:lnTo>
                    <a:pt x="94" y="260"/>
                  </a:lnTo>
                  <a:lnTo>
                    <a:pt x="100" y="260"/>
                  </a:lnTo>
                  <a:lnTo>
                    <a:pt x="97" y="257"/>
                  </a:lnTo>
                  <a:lnTo>
                    <a:pt x="97" y="254"/>
                  </a:lnTo>
                  <a:lnTo>
                    <a:pt x="94" y="251"/>
                  </a:lnTo>
                  <a:lnTo>
                    <a:pt x="91" y="248"/>
                  </a:lnTo>
                  <a:lnTo>
                    <a:pt x="88" y="242"/>
                  </a:lnTo>
                  <a:lnTo>
                    <a:pt x="94" y="239"/>
                  </a:lnTo>
                  <a:lnTo>
                    <a:pt x="100" y="239"/>
                  </a:lnTo>
                  <a:lnTo>
                    <a:pt x="103" y="236"/>
                  </a:lnTo>
                  <a:lnTo>
                    <a:pt x="106" y="233"/>
                  </a:lnTo>
                  <a:lnTo>
                    <a:pt x="112" y="230"/>
                  </a:lnTo>
                  <a:lnTo>
                    <a:pt x="112" y="227"/>
                  </a:lnTo>
                  <a:lnTo>
                    <a:pt x="115" y="227"/>
                  </a:lnTo>
                  <a:lnTo>
                    <a:pt x="118" y="220"/>
                  </a:lnTo>
                  <a:lnTo>
                    <a:pt x="118" y="217"/>
                  </a:lnTo>
                  <a:lnTo>
                    <a:pt x="121" y="211"/>
                  </a:lnTo>
                  <a:lnTo>
                    <a:pt x="118" y="208"/>
                  </a:lnTo>
                  <a:lnTo>
                    <a:pt x="118" y="202"/>
                  </a:lnTo>
                  <a:lnTo>
                    <a:pt x="115" y="193"/>
                  </a:lnTo>
                  <a:lnTo>
                    <a:pt x="112" y="193"/>
                  </a:lnTo>
                  <a:lnTo>
                    <a:pt x="109" y="187"/>
                  </a:lnTo>
                  <a:lnTo>
                    <a:pt x="112" y="187"/>
                  </a:lnTo>
                  <a:lnTo>
                    <a:pt x="115" y="184"/>
                  </a:lnTo>
                  <a:lnTo>
                    <a:pt x="115" y="178"/>
                  </a:lnTo>
                  <a:lnTo>
                    <a:pt x="112" y="175"/>
                  </a:lnTo>
                  <a:lnTo>
                    <a:pt x="112" y="172"/>
                  </a:lnTo>
                  <a:lnTo>
                    <a:pt x="118" y="166"/>
                  </a:lnTo>
                  <a:lnTo>
                    <a:pt x="118" y="163"/>
                  </a:lnTo>
                  <a:lnTo>
                    <a:pt x="115" y="163"/>
                  </a:lnTo>
                  <a:lnTo>
                    <a:pt x="112" y="160"/>
                  </a:lnTo>
                  <a:lnTo>
                    <a:pt x="112" y="154"/>
                  </a:lnTo>
                  <a:lnTo>
                    <a:pt x="115" y="151"/>
                  </a:lnTo>
                  <a:lnTo>
                    <a:pt x="115" y="151"/>
                  </a:lnTo>
                  <a:lnTo>
                    <a:pt x="112" y="151"/>
                  </a:lnTo>
                  <a:lnTo>
                    <a:pt x="109" y="151"/>
                  </a:lnTo>
                  <a:lnTo>
                    <a:pt x="106" y="148"/>
                  </a:lnTo>
                  <a:lnTo>
                    <a:pt x="103" y="148"/>
                  </a:lnTo>
                  <a:lnTo>
                    <a:pt x="100" y="145"/>
                  </a:lnTo>
                  <a:lnTo>
                    <a:pt x="103" y="142"/>
                  </a:lnTo>
                  <a:lnTo>
                    <a:pt x="100" y="142"/>
                  </a:lnTo>
                  <a:lnTo>
                    <a:pt x="97" y="142"/>
                  </a:lnTo>
                  <a:lnTo>
                    <a:pt x="94" y="139"/>
                  </a:lnTo>
                  <a:lnTo>
                    <a:pt x="94" y="136"/>
                  </a:lnTo>
                  <a:lnTo>
                    <a:pt x="91" y="133"/>
                  </a:lnTo>
                  <a:lnTo>
                    <a:pt x="88" y="133"/>
                  </a:lnTo>
                  <a:lnTo>
                    <a:pt x="85" y="130"/>
                  </a:lnTo>
                  <a:lnTo>
                    <a:pt x="85" y="127"/>
                  </a:lnTo>
                  <a:lnTo>
                    <a:pt x="79" y="121"/>
                  </a:lnTo>
                  <a:lnTo>
                    <a:pt x="79" y="118"/>
                  </a:lnTo>
                  <a:lnTo>
                    <a:pt x="73" y="112"/>
                  </a:lnTo>
                  <a:lnTo>
                    <a:pt x="70" y="109"/>
                  </a:lnTo>
                  <a:lnTo>
                    <a:pt x="64" y="103"/>
                  </a:lnTo>
                  <a:lnTo>
                    <a:pt x="61" y="103"/>
                  </a:lnTo>
                  <a:lnTo>
                    <a:pt x="55" y="100"/>
                  </a:lnTo>
                  <a:lnTo>
                    <a:pt x="49" y="100"/>
                  </a:lnTo>
                  <a:lnTo>
                    <a:pt x="46" y="94"/>
                  </a:lnTo>
                  <a:lnTo>
                    <a:pt x="43" y="94"/>
                  </a:lnTo>
                  <a:lnTo>
                    <a:pt x="43" y="91"/>
                  </a:lnTo>
                  <a:lnTo>
                    <a:pt x="46" y="88"/>
                  </a:lnTo>
                  <a:lnTo>
                    <a:pt x="40" y="84"/>
                  </a:lnTo>
                  <a:lnTo>
                    <a:pt x="40" y="81"/>
                  </a:lnTo>
                  <a:lnTo>
                    <a:pt x="43" y="81"/>
                  </a:lnTo>
                  <a:lnTo>
                    <a:pt x="49" y="78"/>
                  </a:lnTo>
                  <a:lnTo>
                    <a:pt x="52" y="78"/>
                  </a:lnTo>
                  <a:lnTo>
                    <a:pt x="55" y="75"/>
                  </a:lnTo>
                  <a:lnTo>
                    <a:pt x="58" y="69"/>
                  </a:lnTo>
                  <a:lnTo>
                    <a:pt x="58" y="66"/>
                  </a:lnTo>
                  <a:lnTo>
                    <a:pt x="58" y="63"/>
                  </a:lnTo>
                  <a:lnTo>
                    <a:pt x="55" y="63"/>
                  </a:lnTo>
                  <a:lnTo>
                    <a:pt x="55" y="60"/>
                  </a:lnTo>
                  <a:lnTo>
                    <a:pt x="52" y="57"/>
                  </a:lnTo>
                  <a:lnTo>
                    <a:pt x="49" y="54"/>
                  </a:lnTo>
                  <a:lnTo>
                    <a:pt x="46" y="51"/>
                  </a:lnTo>
                  <a:lnTo>
                    <a:pt x="40" y="51"/>
                  </a:lnTo>
                  <a:lnTo>
                    <a:pt x="37" y="54"/>
                  </a:lnTo>
                  <a:lnTo>
                    <a:pt x="31" y="54"/>
                  </a:lnTo>
                  <a:lnTo>
                    <a:pt x="25" y="54"/>
                  </a:lnTo>
                  <a:lnTo>
                    <a:pt x="19" y="45"/>
                  </a:lnTo>
                  <a:lnTo>
                    <a:pt x="13" y="39"/>
                  </a:lnTo>
                  <a:lnTo>
                    <a:pt x="16" y="36"/>
                  </a:lnTo>
                  <a:lnTo>
                    <a:pt x="13" y="33"/>
                  </a:lnTo>
                  <a:lnTo>
                    <a:pt x="9" y="30"/>
                  </a:lnTo>
                  <a:lnTo>
                    <a:pt x="6" y="24"/>
                  </a:lnTo>
                  <a:lnTo>
                    <a:pt x="0" y="24"/>
                  </a:lnTo>
                  <a:lnTo>
                    <a:pt x="0" y="21"/>
                  </a:lnTo>
                  <a:lnTo>
                    <a:pt x="0" y="21"/>
                  </a:lnTo>
                  <a:close/>
                  <a:moveTo>
                    <a:pt x="52" y="269"/>
                  </a:moveTo>
                  <a:lnTo>
                    <a:pt x="55" y="272"/>
                  </a:lnTo>
                  <a:lnTo>
                    <a:pt x="52" y="272"/>
                  </a:lnTo>
                  <a:lnTo>
                    <a:pt x="55" y="275"/>
                  </a:lnTo>
                  <a:lnTo>
                    <a:pt x="58" y="275"/>
                  </a:lnTo>
                  <a:lnTo>
                    <a:pt x="58" y="269"/>
                  </a:lnTo>
                  <a:lnTo>
                    <a:pt x="58" y="269"/>
                  </a:lnTo>
                  <a:lnTo>
                    <a:pt x="55" y="266"/>
                  </a:lnTo>
                  <a:lnTo>
                    <a:pt x="52" y="26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6" name="Freeform 70"/>
            <p:cNvSpPr>
              <a:spLocks/>
            </p:cNvSpPr>
            <p:nvPr/>
          </p:nvSpPr>
          <p:spPr bwMode="auto">
            <a:xfrm>
              <a:off x="8618538" y="4383088"/>
              <a:ext cx="161925" cy="134938"/>
            </a:xfrm>
            <a:custGeom>
              <a:avLst/>
              <a:gdLst>
                <a:gd name="T0" fmla="*/ 48 w 102"/>
                <a:gd name="T1" fmla="*/ 82 h 85"/>
                <a:gd name="T2" fmla="*/ 54 w 102"/>
                <a:gd name="T3" fmla="*/ 76 h 85"/>
                <a:gd name="T4" fmla="*/ 60 w 102"/>
                <a:gd name="T5" fmla="*/ 76 h 85"/>
                <a:gd name="T6" fmla="*/ 72 w 102"/>
                <a:gd name="T7" fmla="*/ 76 h 85"/>
                <a:gd name="T8" fmla="*/ 81 w 102"/>
                <a:gd name="T9" fmla="*/ 79 h 85"/>
                <a:gd name="T10" fmla="*/ 78 w 102"/>
                <a:gd name="T11" fmla="*/ 73 h 85"/>
                <a:gd name="T12" fmla="*/ 72 w 102"/>
                <a:gd name="T13" fmla="*/ 67 h 85"/>
                <a:gd name="T14" fmla="*/ 75 w 102"/>
                <a:gd name="T15" fmla="*/ 58 h 85"/>
                <a:gd name="T16" fmla="*/ 84 w 102"/>
                <a:gd name="T17" fmla="*/ 55 h 85"/>
                <a:gd name="T18" fmla="*/ 93 w 102"/>
                <a:gd name="T19" fmla="*/ 49 h 85"/>
                <a:gd name="T20" fmla="*/ 96 w 102"/>
                <a:gd name="T21" fmla="*/ 46 h 85"/>
                <a:gd name="T22" fmla="*/ 99 w 102"/>
                <a:gd name="T23" fmla="*/ 36 h 85"/>
                <a:gd name="T24" fmla="*/ 99 w 102"/>
                <a:gd name="T25" fmla="*/ 27 h 85"/>
                <a:gd name="T26" fmla="*/ 96 w 102"/>
                <a:gd name="T27" fmla="*/ 12 h 85"/>
                <a:gd name="T28" fmla="*/ 90 w 102"/>
                <a:gd name="T29" fmla="*/ 6 h 85"/>
                <a:gd name="T30" fmla="*/ 84 w 102"/>
                <a:gd name="T31" fmla="*/ 3 h 85"/>
                <a:gd name="T32" fmla="*/ 81 w 102"/>
                <a:gd name="T33" fmla="*/ 0 h 85"/>
                <a:gd name="T34" fmla="*/ 69 w 102"/>
                <a:gd name="T35" fmla="*/ 3 h 85"/>
                <a:gd name="T36" fmla="*/ 75 w 102"/>
                <a:gd name="T37" fmla="*/ 12 h 85"/>
                <a:gd name="T38" fmla="*/ 75 w 102"/>
                <a:gd name="T39" fmla="*/ 18 h 85"/>
                <a:gd name="T40" fmla="*/ 66 w 102"/>
                <a:gd name="T41" fmla="*/ 9 h 85"/>
                <a:gd name="T42" fmla="*/ 57 w 102"/>
                <a:gd name="T43" fmla="*/ 6 h 85"/>
                <a:gd name="T44" fmla="*/ 51 w 102"/>
                <a:gd name="T45" fmla="*/ 6 h 85"/>
                <a:gd name="T46" fmla="*/ 42 w 102"/>
                <a:gd name="T47" fmla="*/ 3 h 85"/>
                <a:gd name="T48" fmla="*/ 36 w 102"/>
                <a:gd name="T49" fmla="*/ 3 h 85"/>
                <a:gd name="T50" fmla="*/ 27 w 102"/>
                <a:gd name="T51" fmla="*/ 3 h 85"/>
                <a:gd name="T52" fmla="*/ 15 w 102"/>
                <a:gd name="T53" fmla="*/ 6 h 85"/>
                <a:gd name="T54" fmla="*/ 6 w 102"/>
                <a:gd name="T55" fmla="*/ 12 h 85"/>
                <a:gd name="T56" fmla="*/ 3 w 102"/>
                <a:gd name="T57" fmla="*/ 21 h 85"/>
                <a:gd name="T58" fmla="*/ 3 w 102"/>
                <a:gd name="T59" fmla="*/ 36 h 85"/>
                <a:gd name="T60" fmla="*/ 9 w 102"/>
                <a:gd name="T61" fmla="*/ 42 h 85"/>
                <a:gd name="T62" fmla="*/ 6 w 102"/>
                <a:gd name="T63" fmla="*/ 52 h 85"/>
                <a:gd name="T64" fmla="*/ 9 w 102"/>
                <a:gd name="T65" fmla="*/ 55 h 85"/>
                <a:gd name="T66" fmla="*/ 12 w 102"/>
                <a:gd name="T67" fmla="*/ 61 h 85"/>
                <a:gd name="T68" fmla="*/ 15 w 102"/>
                <a:gd name="T69" fmla="*/ 67 h 85"/>
                <a:gd name="T70" fmla="*/ 18 w 102"/>
                <a:gd name="T71" fmla="*/ 70 h 85"/>
                <a:gd name="T72" fmla="*/ 18 w 102"/>
                <a:gd name="T73" fmla="*/ 76 h 85"/>
                <a:gd name="T74" fmla="*/ 21 w 102"/>
                <a:gd name="T75" fmla="*/ 79 h 85"/>
                <a:gd name="T76" fmla="*/ 24 w 102"/>
                <a:gd name="T77" fmla="*/ 76 h 85"/>
                <a:gd name="T78" fmla="*/ 30 w 102"/>
                <a:gd name="T79" fmla="*/ 73 h 85"/>
                <a:gd name="T80" fmla="*/ 30 w 102"/>
                <a:gd name="T81" fmla="*/ 76 h 85"/>
                <a:gd name="T82" fmla="*/ 27 w 102"/>
                <a:gd name="T83" fmla="*/ 82 h 85"/>
                <a:gd name="T84" fmla="*/ 30 w 102"/>
                <a:gd name="T85" fmla="*/ 85 h 85"/>
                <a:gd name="T86" fmla="*/ 33 w 102"/>
                <a:gd name="T87" fmla="*/ 82 h 85"/>
                <a:gd name="T88" fmla="*/ 36 w 102"/>
                <a:gd name="T89" fmla="*/ 82 h 85"/>
                <a:gd name="T90" fmla="*/ 42 w 102"/>
                <a:gd name="T91"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85">
                  <a:moveTo>
                    <a:pt x="45" y="85"/>
                  </a:moveTo>
                  <a:lnTo>
                    <a:pt x="48" y="82"/>
                  </a:lnTo>
                  <a:lnTo>
                    <a:pt x="51" y="82"/>
                  </a:lnTo>
                  <a:lnTo>
                    <a:pt x="54" y="76"/>
                  </a:lnTo>
                  <a:lnTo>
                    <a:pt x="57" y="76"/>
                  </a:lnTo>
                  <a:lnTo>
                    <a:pt x="60" y="76"/>
                  </a:lnTo>
                  <a:lnTo>
                    <a:pt x="69" y="76"/>
                  </a:lnTo>
                  <a:lnTo>
                    <a:pt x="72" y="76"/>
                  </a:lnTo>
                  <a:lnTo>
                    <a:pt x="75" y="79"/>
                  </a:lnTo>
                  <a:lnTo>
                    <a:pt x="81" y="79"/>
                  </a:lnTo>
                  <a:lnTo>
                    <a:pt x="78" y="76"/>
                  </a:lnTo>
                  <a:lnTo>
                    <a:pt x="78" y="73"/>
                  </a:lnTo>
                  <a:lnTo>
                    <a:pt x="75" y="70"/>
                  </a:lnTo>
                  <a:lnTo>
                    <a:pt x="72" y="67"/>
                  </a:lnTo>
                  <a:lnTo>
                    <a:pt x="69" y="61"/>
                  </a:lnTo>
                  <a:lnTo>
                    <a:pt x="75" y="58"/>
                  </a:lnTo>
                  <a:lnTo>
                    <a:pt x="81" y="58"/>
                  </a:lnTo>
                  <a:lnTo>
                    <a:pt x="84" y="55"/>
                  </a:lnTo>
                  <a:lnTo>
                    <a:pt x="87" y="52"/>
                  </a:lnTo>
                  <a:lnTo>
                    <a:pt x="93" y="49"/>
                  </a:lnTo>
                  <a:lnTo>
                    <a:pt x="93" y="46"/>
                  </a:lnTo>
                  <a:lnTo>
                    <a:pt x="96" y="46"/>
                  </a:lnTo>
                  <a:lnTo>
                    <a:pt x="99" y="39"/>
                  </a:lnTo>
                  <a:lnTo>
                    <a:pt x="99" y="36"/>
                  </a:lnTo>
                  <a:lnTo>
                    <a:pt x="102" y="30"/>
                  </a:lnTo>
                  <a:lnTo>
                    <a:pt x="99" y="27"/>
                  </a:lnTo>
                  <a:lnTo>
                    <a:pt x="99" y="21"/>
                  </a:lnTo>
                  <a:lnTo>
                    <a:pt x="96" y="12"/>
                  </a:lnTo>
                  <a:lnTo>
                    <a:pt x="93" y="12"/>
                  </a:lnTo>
                  <a:lnTo>
                    <a:pt x="90" y="6"/>
                  </a:lnTo>
                  <a:lnTo>
                    <a:pt x="87" y="6"/>
                  </a:lnTo>
                  <a:lnTo>
                    <a:pt x="84" y="3"/>
                  </a:lnTo>
                  <a:lnTo>
                    <a:pt x="81" y="3"/>
                  </a:lnTo>
                  <a:lnTo>
                    <a:pt x="81" y="0"/>
                  </a:lnTo>
                  <a:lnTo>
                    <a:pt x="75" y="0"/>
                  </a:lnTo>
                  <a:lnTo>
                    <a:pt x="69" y="3"/>
                  </a:lnTo>
                  <a:lnTo>
                    <a:pt x="75" y="9"/>
                  </a:lnTo>
                  <a:lnTo>
                    <a:pt x="75" y="12"/>
                  </a:lnTo>
                  <a:lnTo>
                    <a:pt x="75" y="15"/>
                  </a:lnTo>
                  <a:lnTo>
                    <a:pt x="75" y="18"/>
                  </a:lnTo>
                  <a:lnTo>
                    <a:pt x="69" y="15"/>
                  </a:lnTo>
                  <a:lnTo>
                    <a:pt x="66" y="9"/>
                  </a:lnTo>
                  <a:lnTo>
                    <a:pt x="60" y="9"/>
                  </a:lnTo>
                  <a:lnTo>
                    <a:pt x="57" y="6"/>
                  </a:lnTo>
                  <a:lnTo>
                    <a:pt x="54" y="3"/>
                  </a:lnTo>
                  <a:lnTo>
                    <a:pt x="51" y="6"/>
                  </a:lnTo>
                  <a:lnTo>
                    <a:pt x="48" y="3"/>
                  </a:lnTo>
                  <a:lnTo>
                    <a:pt x="42" y="3"/>
                  </a:lnTo>
                  <a:lnTo>
                    <a:pt x="39" y="3"/>
                  </a:lnTo>
                  <a:lnTo>
                    <a:pt x="36" y="3"/>
                  </a:lnTo>
                  <a:lnTo>
                    <a:pt x="30" y="3"/>
                  </a:lnTo>
                  <a:lnTo>
                    <a:pt x="27" y="3"/>
                  </a:lnTo>
                  <a:lnTo>
                    <a:pt x="24" y="3"/>
                  </a:lnTo>
                  <a:lnTo>
                    <a:pt x="15" y="6"/>
                  </a:lnTo>
                  <a:lnTo>
                    <a:pt x="9" y="6"/>
                  </a:lnTo>
                  <a:lnTo>
                    <a:pt x="6" y="12"/>
                  </a:lnTo>
                  <a:lnTo>
                    <a:pt x="6" y="15"/>
                  </a:lnTo>
                  <a:lnTo>
                    <a:pt x="3" y="21"/>
                  </a:lnTo>
                  <a:lnTo>
                    <a:pt x="0" y="27"/>
                  </a:lnTo>
                  <a:lnTo>
                    <a:pt x="3" y="36"/>
                  </a:lnTo>
                  <a:lnTo>
                    <a:pt x="6" y="36"/>
                  </a:lnTo>
                  <a:lnTo>
                    <a:pt x="9" y="42"/>
                  </a:lnTo>
                  <a:lnTo>
                    <a:pt x="9" y="49"/>
                  </a:lnTo>
                  <a:lnTo>
                    <a:pt x="6" y="52"/>
                  </a:lnTo>
                  <a:lnTo>
                    <a:pt x="6" y="52"/>
                  </a:lnTo>
                  <a:lnTo>
                    <a:pt x="9" y="55"/>
                  </a:lnTo>
                  <a:lnTo>
                    <a:pt x="9" y="58"/>
                  </a:lnTo>
                  <a:lnTo>
                    <a:pt x="12" y="61"/>
                  </a:lnTo>
                  <a:lnTo>
                    <a:pt x="12" y="64"/>
                  </a:lnTo>
                  <a:lnTo>
                    <a:pt x="15" y="67"/>
                  </a:lnTo>
                  <a:lnTo>
                    <a:pt x="18" y="67"/>
                  </a:lnTo>
                  <a:lnTo>
                    <a:pt x="18" y="70"/>
                  </a:lnTo>
                  <a:lnTo>
                    <a:pt x="18" y="73"/>
                  </a:lnTo>
                  <a:lnTo>
                    <a:pt x="18" y="76"/>
                  </a:lnTo>
                  <a:lnTo>
                    <a:pt x="21" y="79"/>
                  </a:lnTo>
                  <a:lnTo>
                    <a:pt x="21" y="79"/>
                  </a:lnTo>
                  <a:lnTo>
                    <a:pt x="24" y="79"/>
                  </a:lnTo>
                  <a:lnTo>
                    <a:pt x="24" y="76"/>
                  </a:lnTo>
                  <a:lnTo>
                    <a:pt x="27" y="73"/>
                  </a:lnTo>
                  <a:lnTo>
                    <a:pt x="30" y="73"/>
                  </a:lnTo>
                  <a:lnTo>
                    <a:pt x="30" y="73"/>
                  </a:lnTo>
                  <a:lnTo>
                    <a:pt x="30" y="76"/>
                  </a:lnTo>
                  <a:lnTo>
                    <a:pt x="30" y="79"/>
                  </a:lnTo>
                  <a:lnTo>
                    <a:pt x="27" y="82"/>
                  </a:lnTo>
                  <a:lnTo>
                    <a:pt x="30" y="85"/>
                  </a:lnTo>
                  <a:lnTo>
                    <a:pt x="30" y="85"/>
                  </a:lnTo>
                  <a:lnTo>
                    <a:pt x="30" y="85"/>
                  </a:lnTo>
                  <a:lnTo>
                    <a:pt x="33" y="82"/>
                  </a:lnTo>
                  <a:lnTo>
                    <a:pt x="33" y="82"/>
                  </a:lnTo>
                  <a:lnTo>
                    <a:pt x="36" y="82"/>
                  </a:lnTo>
                  <a:lnTo>
                    <a:pt x="39" y="85"/>
                  </a:lnTo>
                  <a:lnTo>
                    <a:pt x="42" y="82"/>
                  </a:lnTo>
                  <a:lnTo>
                    <a:pt x="45" y="8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7" name="Freeform 71"/>
            <p:cNvSpPr>
              <a:spLocks/>
            </p:cNvSpPr>
            <p:nvPr/>
          </p:nvSpPr>
          <p:spPr bwMode="auto">
            <a:xfrm>
              <a:off x="8526463" y="4129088"/>
              <a:ext cx="249238" cy="282575"/>
            </a:xfrm>
            <a:custGeom>
              <a:avLst/>
              <a:gdLst>
                <a:gd name="T0" fmla="*/ 24 w 157"/>
                <a:gd name="T1" fmla="*/ 24 h 178"/>
                <a:gd name="T2" fmla="*/ 30 w 157"/>
                <a:gd name="T3" fmla="*/ 18 h 178"/>
                <a:gd name="T4" fmla="*/ 27 w 157"/>
                <a:gd name="T5" fmla="*/ 3 h 178"/>
                <a:gd name="T6" fmla="*/ 39 w 157"/>
                <a:gd name="T7" fmla="*/ 0 h 178"/>
                <a:gd name="T8" fmla="*/ 48 w 157"/>
                <a:gd name="T9" fmla="*/ 9 h 178"/>
                <a:gd name="T10" fmla="*/ 52 w 157"/>
                <a:gd name="T11" fmla="*/ 18 h 178"/>
                <a:gd name="T12" fmla="*/ 70 w 157"/>
                <a:gd name="T13" fmla="*/ 33 h 178"/>
                <a:gd name="T14" fmla="*/ 85 w 157"/>
                <a:gd name="T15" fmla="*/ 30 h 178"/>
                <a:gd name="T16" fmla="*/ 94 w 157"/>
                <a:gd name="T17" fmla="*/ 39 h 178"/>
                <a:gd name="T18" fmla="*/ 97 w 157"/>
                <a:gd name="T19" fmla="*/ 45 h 178"/>
                <a:gd name="T20" fmla="*/ 91 w 157"/>
                <a:gd name="T21" fmla="*/ 57 h 178"/>
                <a:gd name="T22" fmla="*/ 79 w 157"/>
                <a:gd name="T23" fmla="*/ 60 h 178"/>
                <a:gd name="T24" fmla="*/ 82 w 157"/>
                <a:gd name="T25" fmla="*/ 70 h 178"/>
                <a:gd name="T26" fmla="*/ 88 w 157"/>
                <a:gd name="T27" fmla="*/ 79 h 178"/>
                <a:gd name="T28" fmla="*/ 103 w 157"/>
                <a:gd name="T29" fmla="*/ 82 h 178"/>
                <a:gd name="T30" fmla="*/ 118 w 157"/>
                <a:gd name="T31" fmla="*/ 97 h 178"/>
                <a:gd name="T32" fmla="*/ 124 w 157"/>
                <a:gd name="T33" fmla="*/ 109 h 178"/>
                <a:gd name="T34" fmla="*/ 133 w 157"/>
                <a:gd name="T35" fmla="*/ 115 h 178"/>
                <a:gd name="T36" fmla="*/ 139 w 157"/>
                <a:gd name="T37" fmla="*/ 121 h 178"/>
                <a:gd name="T38" fmla="*/ 142 w 157"/>
                <a:gd name="T39" fmla="*/ 127 h 178"/>
                <a:gd name="T40" fmla="*/ 151 w 157"/>
                <a:gd name="T41" fmla="*/ 130 h 178"/>
                <a:gd name="T42" fmla="*/ 151 w 157"/>
                <a:gd name="T43" fmla="*/ 133 h 178"/>
                <a:gd name="T44" fmla="*/ 157 w 157"/>
                <a:gd name="T45" fmla="*/ 142 h 178"/>
                <a:gd name="T46" fmla="*/ 151 w 157"/>
                <a:gd name="T47" fmla="*/ 154 h 178"/>
                <a:gd name="T48" fmla="*/ 151 w 157"/>
                <a:gd name="T49" fmla="*/ 166 h 178"/>
                <a:gd name="T50" fmla="*/ 139 w 157"/>
                <a:gd name="T51" fmla="*/ 163 h 178"/>
                <a:gd name="T52" fmla="*/ 127 w 157"/>
                <a:gd name="T53" fmla="*/ 163 h 178"/>
                <a:gd name="T54" fmla="*/ 133 w 157"/>
                <a:gd name="T55" fmla="*/ 175 h 178"/>
                <a:gd name="T56" fmla="*/ 124 w 157"/>
                <a:gd name="T57" fmla="*/ 169 h 178"/>
                <a:gd name="T58" fmla="*/ 112 w 157"/>
                <a:gd name="T59" fmla="*/ 163 h 178"/>
                <a:gd name="T60" fmla="*/ 118 w 157"/>
                <a:gd name="T61" fmla="*/ 154 h 178"/>
                <a:gd name="T62" fmla="*/ 118 w 157"/>
                <a:gd name="T63" fmla="*/ 145 h 178"/>
                <a:gd name="T64" fmla="*/ 112 w 157"/>
                <a:gd name="T65" fmla="*/ 136 h 178"/>
                <a:gd name="T66" fmla="*/ 106 w 157"/>
                <a:gd name="T67" fmla="*/ 130 h 178"/>
                <a:gd name="T68" fmla="*/ 100 w 157"/>
                <a:gd name="T69" fmla="*/ 121 h 178"/>
                <a:gd name="T70" fmla="*/ 100 w 157"/>
                <a:gd name="T71" fmla="*/ 109 h 178"/>
                <a:gd name="T72" fmla="*/ 94 w 157"/>
                <a:gd name="T73" fmla="*/ 100 h 178"/>
                <a:gd name="T74" fmla="*/ 76 w 157"/>
                <a:gd name="T75" fmla="*/ 85 h 178"/>
                <a:gd name="T76" fmla="*/ 58 w 157"/>
                <a:gd name="T77" fmla="*/ 97 h 178"/>
                <a:gd name="T78" fmla="*/ 42 w 157"/>
                <a:gd name="T79" fmla="*/ 88 h 178"/>
                <a:gd name="T80" fmla="*/ 30 w 157"/>
                <a:gd name="T81" fmla="*/ 97 h 178"/>
                <a:gd name="T82" fmla="*/ 27 w 157"/>
                <a:gd name="T83" fmla="*/ 82 h 178"/>
                <a:gd name="T84" fmla="*/ 27 w 157"/>
                <a:gd name="T85" fmla="*/ 73 h 178"/>
                <a:gd name="T86" fmla="*/ 27 w 157"/>
                <a:gd name="T87" fmla="*/ 60 h 178"/>
                <a:gd name="T88" fmla="*/ 12 w 157"/>
                <a:gd name="T89" fmla="*/ 60 h 178"/>
                <a:gd name="T90" fmla="*/ 12 w 157"/>
                <a:gd name="T91" fmla="*/ 48 h 178"/>
                <a:gd name="T92" fmla="*/ 0 w 157"/>
                <a:gd name="T93" fmla="*/ 39 h 178"/>
                <a:gd name="T94" fmla="*/ 9 w 157"/>
                <a:gd name="T95" fmla="*/ 33 h 178"/>
                <a:gd name="T96" fmla="*/ 9 w 157"/>
                <a:gd name="T97"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78">
                  <a:moveTo>
                    <a:pt x="18" y="18"/>
                  </a:moveTo>
                  <a:lnTo>
                    <a:pt x="21" y="21"/>
                  </a:lnTo>
                  <a:lnTo>
                    <a:pt x="24" y="24"/>
                  </a:lnTo>
                  <a:lnTo>
                    <a:pt x="27" y="24"/>
                  </a:lnTo>
                  <a:lnTo>
                    <a:pt x="30" y="24"/>
                  </a:lnTo>
                  <a:lnTo>
                    <a:pt x="30" y="18"/>
                  </a:lnTo>
                  <a:lnTo>
                    <a:pt x="30" y="15"/>
                  </a:lnTo>
                  <a:lnTo>
                    <a:pt x="27" y="9"/>
                  </a:lnTo>
                  <a:lnTo>
                    <a:pt x="27" y="3"/>
                  </a:lnTo>
                  <a:lnTo>
                    <a:pt x="30" y="3"/>
                  </a:lnTo>
                  <a:lnTo>
                    <a:pt x="30" y="0"/>
                  </a:lnTo>
                  <a:lnTo>
                    <a:pt x="39" y="0"/>
                  </a:lnTo>
                  <a:lnTo>
                    <a:pt x="39" y="3"/>
                  </a:lnTo>
                  <a:lnTo>
                    <a:pt x="45" y="3"/>
                  </a:lnTo>
                  <a:lnTo>
                    <a:pt x="48" y="9"/>
                  </a:lnTo>
                  <a:lnTo>
                    <a:pt x="52" y="12"/>
                  </a:lnTo>
                  <a:lnTo>
                    <a:pt x="55" y="15"/>
                  </a:lnTo>
                  <a:lnTo>
                    <a:pt x="52" y="18"/>
                  </a:lnTo>
                  <a:lnTo>
                    <a:pt x="58" y="24"/>
                  </a:lnTo>
                  <a:lnTo>
                    <a:pt x="64" y="33"/>
                  </a:lnTo>
                  <a:lnTo>
                    <a:pt x="70" y="33"/>
                  </a:lnTo>
                  <a:lnTo>
                    <a:pt x="76" y="33"/>
                  </a:lnTo>
                  <a:lnTo>
                    <a:pt x="79" y="30"/>
                  </a:lnTo>
                  <a:lnTo>
                    <a:pt x="85" y="30"/>
                  </a:lnTo>
                  <a:lnTo>
                    <a:pt x="88" y="33"/>
                  </a:lnTo>
                  <a:lnTo>
                    <a:pt x="91" y="36"/>
                  </a:lnTo>
                  <a:lnTo>
                    <a:pt x="94" y="39"/>
                  </a:lnTo>
                  <a:lnTo>
                    <a:pt x="94" y="42"/>
                  </a:lnTo>
                  <a:lnTo>
                    <a:pt x="97" y="42"/>
                  </a:lnTo>
                  <a:lnTo>
                    <a:pt x="97" y="45"/>
                  </a:lnTo>
                  <a:lnTo>
                    <a:pt x="97" y="48"/>
                  </a:lnTo>
                  <a:lnTo>
                    <a:pt x="94" y="54"/>
                  </a:lnTo>
                  <a:lnTo>
                    <a:pt x="91" y="57"/>
                  </a:lnTo>
                  <a:lnTo>
                    <a:pt x="88" y="57"/>
                  </a:lnTo>
                  <a:lnTo>
                    <a:pt x="82" y="60"/>
                  </a:lnTo>
                  <a:lnTo>
                    <a:pt x="79" y="60"/>
                  </a:lnTo>
                  <a:lnTo>
                    <a:pt x="79" y="63"/>
                  </a:lnTo>
                  <a:lnTo>
                    <a:pt x="85" y="67"/>
                  </a:lnTo>
                  <a:lnTo>
                    <a:pt x="82" y="70"/>
                  </a:lnTo>
                  <a:lnTo>
                    <a:pt x="82" y="73"/>
                  </a:lnTo>
                  <a:lnTo>
                    <a:pt x="85" y="73"/>
                  </a:lnTo>
                  <a:lnTo>
                    <a:pt x="88" y="79"/>
                  </a:lnTo>
                  <a:lnTo>
                    <a:pt x="94" y="79"/>
                  </a:lnTo>
                  <a:lnTo>
                    <a:pt x="100" y="82"/>
                  </a:lnTo>
                  <a:lnTo>
                    <a:pt x="103" y="82"/>
                  </a:lnTo>
                  <a:lnTo>
                    <a:pt x="109" y="88"/>
                  </a:lnTo>
                  <a:lnTo>
                    <a:pt x="112" y="91"/>
                  </a:lnTo>
                  <a:lnTo>
                    <a:pt x="118" y="97"/>
                  </a:lnTo>
                  <a:lnTo>
                    <a:pt x="118" y="100"/>
                  </a:lnTo>
                  <a:lnTo>
                    <a:pt x="124" y="106"/>
                  </a:lnTo>
                  <a:lnTo>
                    <a:pt x="124" y="109"/>
                  </a:lnTo>
                  <a:lnTo>
                    <a:pt x="127" y="112"/>
                  </a:lnTo>
                  <a:lnTo>
                    <a:pt x="130" y="112"/>
                  </a:lnTo>
                  <a:lnTo>
                    <a:pt x="133" y="115"/>
                  </a:lnTo>
                  <a:lnTo>
                    <a:pt x="133" y="118"/>
                  </a:lnTo>
                  <a:lnTo>
                    <a:pt x="136" y="121"/>
                  </a:lnTo>
                  <a:lnTo>
                    <a:pt x="139" y="121"/>
                  </a:lnTo>
                  <a:lnTo>
                    <a:pt x="142" y="121"/>
                  </a:lnTo>
                  <a:lnTo>
                    <a:pt x="139" y="124"/>
                  </a:lnTo>
                  <a:lnTo>
                    <a:pt x="142" y="127"/>
                  </a:lnTo>
                  <a:lnTo>
                    <a:pt x="145" y="127"/>
                  </a:lnTo>
                  <a:lnTo>
                    <a:pt x="148" y="130"/>
                  </a:lnTo>
                  <a:lnTo>
                    <a:pt x="151" y="130"/>
                  </a:lnTo>
                  <a:lnTo>
                    <a:pt x="154" y="130"/>
                  </a:lnTo>
                  <a:lnTo>
                    <a:pt x="154" y="130"/>
                  </a:lnTo>
                  <a:lnTo>
                    <a:pt x="151" y="133"/>
                  </a:lnTo>
                  <a:lnTo>
                    <a:pt x="151" y="139"/>
                  </a:lnTo>
                  <a:lnTo>
                    <a:pt x="154" y="142"/>
                  </a:lnTo>
                  <a:lnTo>
                    <a:pt x="157" y="142"/>
                  </a:lnTo>
                  <a:lnTo>
                    <a:pt x="157" y="145"/>
                  </a:lnTo>
                  <a:lnTo>
                    <a:pt x="151" y="151"/>
                  </a:lnTo>
                  <a:lnTo>
                    <a:pt x="151" y="154"/>
                  </a:lnTo>
                  <a:lnTo>
                    <a:pt x="154" y="157"/>
                  </a:lnTo>
                  <a:lnTo>
                    <a:pt x="154" y="163"/>
                  </a:lnTo>
                  <a:lnTo>
                    <a:pt x="151" y="166"/>
                  </a:lnTo>
                  <a:lnTo>
                    <a:pt x="145" y="166"/>
                  </a:lnTo>
                  <a:lnTo>
                    <a:pt x="142" y="163"/>
                  </a:lnTo>
                  <a:lnTo>
                    <a:pt x="139" y="163"/>
                  </a:lnTo>
                  <a:lnTo>
                    <a:pt x="139" y="160"/>
                  </a:lnTo>
                  <a:lnTo>
                    <a:pt x="133" y="160"/>
                  </a:lnTo>
                  <a:lnTo>
                    <a:pt x="127" y="163"/>
                  </a:lnTo>
                  <a:lnTo>
                    <a:pt x="133" y="169"/>
                  </a:lnTo>
                  <a:lnTo>
                    <a:pt x="133" y="172"/>
                  </a:lnTo>
                  <a:lnTo>
                    <a:pt x="133" y="175"/>
                  </a:lnTo>
                  <a:lnTo>
                    <a:pt x="133" y="178"/>
                  </a:lnTo>
                  <a:lnTo>
                    <a:pt x="127" y="175"/>
                  </a:lnTo>
                  <a:lnTo>
                    <a:pt x="124" y="169"/>
                  </a:lnTo>
                  <a:lnTo>
                    <a:pt x="118" y="169"/>
                  </a:lnTo>
                  <a:lnTo>
                    <a:pt x="115" y="166"/>
                  </a:lnTo>
                  <a:lnTo>
                    <a:pt x="112" y="163"/>
                  </a:lnTo>
                  <a:lnTo>
                    <a:pt x="115" y="163"/>
                  </a:lnTo>
                  <a:lnTo>
                    <a:pt x="118" y="160"/>
                  </a:lnTo>
                  <a:lnTo>
                    <a:pt x="118" y="154"/>
                  </a:lnTo>
                  <a:lnTo>
                    <a:pt x="115" y="151"/>
                  </a:lnTo>
                  <a:lnTo>
                    <a:pt x="118" y="148"/>
                  </a:lnTo>
                  <a:lnTo>
                    <a:pt x="118" y="145"/>
                  </a:lnTo>
                  <a:lnTo>
                    <a:pt x="118" y="139"/>
                  </a:lnTo>
                  <a:lnTo>
                    <a:pt x="118" y="139"/>
                  </a:lnTo>
                  <a:lnTo>
                    <a:pt x="112" y="136"/>
                  </a:lnTo>
                  <a:lnTo>
                    <a:pt x="112" y="133"/>
                  </a:lnTo>
                  <a:lnTo>
                    <a:pt x="109" y="130"/>
                  </a:lnTo>
                  <a:lnTo>
                    <a:pt x="106" y="130"/>
                  </a:lnTo>
                  <a:lnTo>
                    <a:pt x="103" y="127"/>
                  </a:lnTo>
                  <a:lnTo>
                    <a:pt x="100" y="124"/>
                  </a:lnTo>
                  <a:lnTo>
                    <a:pt x="100" y="121"/>
                  </a:lnTo>
                  <a:lnTo>
                    <a:pt x="100" y="115"/>
                  </a:lnTo>
                  <a:lnTo>
                    <a:pt x="100" y="112"/>
                  </a:lnTo>
                  <a:lnTo>
                    <a:pt x="100" y="109"/>
                  </a:lnTo>
                  <a:lnTo>
                    <a:pt x="100" y="106"/>
                  </a:lnTo>
                  <a:lnTo>
                    <a:pt x="100" y="103"/>
                  </a:lnTo>
                  <a:lnTo>
                    <a:pt x="94" y="100"/>
                  </a:lnTo>
                  <a:lnTo>
                    <a:pt x="85" y="94"/>
                  </a:lnTo>
                  <a:lnTo>
                    <a:pt x="82" y="88"/>
                  </a:lnTo>
                  <a:lnTo>
                    <a:pt x="76" y="85"/>
                  </a:lnTo>
                  <a:lnTo>
                    <a:pt x="67" y="85"/>
                  </a:lnTo>
                  <a:lnTo>
                    <a:pt x="64" y="94"/>
                  </a:lnTo>
                  <a:lnTo>
                    <a:pt x="58" y="97"/>
                  </a:lnTo>
                  <a:lnTo>
                    <a:pt x="52" y="91"/>
                  </a:lnTo>
                  <a:lnTo>
                    <a:pt x="48" y="91"/>
                  </a:lnTo>
                  <a:lnTo>
                    <a:pt x="42" y="88"/>
                  </a:lnTo>
                  <a:lnTo>
                    <a:pt x="36" y="91"/>
                  </a:lnTo>
                  <a:lnTo>
                    <a:pt x="36" y="94"/>
                  </a:lnTo>
                  <a:lnTo>
                    <a:pt x="30" y="97"/>
                  </a:lnTo>
                  <a:lnTo>
                    <a:pt x="27" y="100"/>
                  </a:lnTo>
                  <a:lnTo>
                    <a:pt x="27" y="88"/>
                  </a:lnTo>
                  <a:lnTo>
                    <a:pt x="27" y="82"/>
                  </a:lnTo>
                  <a:lnTo>
                    <a:pt x="24" y="79"/>
                  </a:lnTo>
                  <a:lnTo>
                    <a:pt x="27" y="76"/>
                  </a:lnTo>
                  <a:lnTo>
                    <a:pt x="27" y="73"/>
                  </a:lnTo>
                  <a:lnTo>
                    <a:pt x="24" y="67"/>
                  </a:lnTo>
                  <a:lnTo>
                    <a:pt x="27" y="63"/>
                  </a:lnTo>
                  <a:lnTo>
                    <a:pt x="27" y="60"/>
                  </a:lnTo>
                  <a:lnTo>
                    <a:pt x="18" y="60"/>
                  </a:lnTo>
                  <a:lnTo>
                    <a:pt x="15" y="63"/>
                  </a:lnTo>
                  <a:lnTo>
                    <a:pt x="12" y="60"/>
                  </a:lnTo>
                  <a:lnTo>
                    <a:pt x="9" y="57"/>
                  </a:lnTo>
                  <a:lnTo>
                    <a:pt x="12" y="54"/>
                  </a:lnTo>
                  <a:lnTo>
                    <a:pt x="12" y="48"/>
                  </a:lnTo>
                  <a:lnTo>
                    <a:pt x="9" y="45"/>
                  </a:lnTo>
                  <a:lnTo>
                    <a:pt x="3" y="45"/>
                  </a:lnTo>
                  <a:lnTo>
                    <a:pt x="0" y="39"/>
                  </a:lnTo>
                  <a:lnTo>
                    <a:pt x="3" y="36"/>
                  </a:lnTo>
                  <a:lnTo>
                    <a:pt x="6" y="36"/>
                  </a:lnTo>
                  <a:lnTo>
                    <a:pt x="9" y="33"/>
                  </a:lnTo>
                  <a:lnTo>
                    <a:pt x="9" y="30"/>
                  </a:lnTo>
                  <a:lnTo>
                    <a:pt x="9" y="27"/>
                  </a:lnTo>
                  <a:lnTo>
                    <a:pt x="9" y="24"/>
                  </a:lnTo>
                  <a:lnTo>
                    <a:pt x="15" y="21"/>
                  </a:lnTo>
                  <a:lnTo>
                    <a:pt x="18"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8" name="Freeform 72"/>
            <p:cNvSpPr>
              <a:spLocks noEditPoints="1"/>
            </p:cNvSpPr>
            <p:nvPr/>
          </p:nvSpPr>
          <p:spPr bwMode="auto">
            <a:xfrm>
              <a:off x="8455026" y="4191001"/>
              <a:ext cx="258763" cy="474663"/>
            </a:xfrm>
            <a:custGeom>
              <a:avLst/>
              <a:gdLst>
                <a:gd name="T0" fmla="*/ 19 w 54"/>
                <a:gd name="T1" fmla="*/ 5 h 99"/>
                <a:gd name="T2" fmla="*/ 24 w 54"/>
                <a:gd name="T3" fmla="*/ 7 h 99"/>
                <a:gd name="T4" fmla="*/ 23 w 54"/>
                <a:gd name="T5" fmla="*/ 13 h 99"/>
                <a:gd name="T6" fmla="*/ 27 w 54"/>
                <a:gd name="T7" fmla="*/ 18 h 99"/>
                <a:gd name="T8" fmla="*/ 34 w 54"/>
                <a:gd name="T9" fmla="*/ 19 h 99"/>
                <a:gd name="T10" fmla="*/ 43 w 54"/>
                <a:gd name="T11" fmla="*/ 18 h 99"/>
                <a:gd name="T12" fmla="*/ 48 w 54"/>
                <a:gd name="T13" fmla="*/ 24 h 99"/>
                <a:gd name="T14" fmla="*/ 50 w 54"/>
                <a:gd name="T15" fmla="*/ 30 h 99"/>
                <a:gd name="T16" fmla="*/ 54 w 54"/>
                <a:gd name="T17" fmla="*/ 33 h 99"/>
                <a:gd name="T18" fmla="*/ 54 w 54"/>
                <a:gd name="T19" fmla="*/ 40 h 99"/>
                <a:gd name="T20" fmla="*/ 47 w 54"/>
                <a:gd name="T21" fmla="*/ 41 h 99"/>
                <a:gd name="T22" fmla="*/ 39 w 54"/>
                <a:gd name="T23" fmla="*/ 42 h 99"/>
                <a:gd name="T24" fmla="*/ 34 w 54"/>
                <a:gd name="T25" fmla="*/ 49 h 99"/>
                <a:gd name="T26" fmla="*/ 36 w 54"/>
                <a:gd name="T27" fmla="*/ 57 h 99"/>
                <a:gd name="T28" fmla="*/ 34 w 54"/>
                <a:gd name="T29" fmla="*/ 56 h 99"/>
                <a:gd name="T30" fmla="*/ 30 w 54"/>
                <a:gd name="T31" fmla="*/ 53 h 99"/>
                <a:gd name="T32" fmla="*/ 28 w 54"/>
                <a:gd name="T33" fmla="*/ 54 h 99"/>
                <a:gd name="T34" fmla="*/ 25 w 54"/>
                <a:gd name="T35" fmla="*/ 53 h 99"/>
                <a:gd name="T36" fmla="*/ 24 w 54"/>
                <a:gd name="T37" fmla="*/ 48 h 99"/>
                <a:gd name="T38" fmla="*/ 21 w 54"/>
                <a:gd name="T39" fmla="*/ 49 h 99"/>
                <a:gd name="T40" fmla="*/ 19 w 54"/>
                <a:gd name="T41" fmla="*/ 49 h 99"/>
                <a:gd name="T42" fmla="*/ 19 w 54"/>
                <a:gd name="T43" fmla="*/ 54 h 99"/>
                <a:gd name="T44" fmla="*/ 18 w 54"/>
                <a:gd name="T45" fmla="*/ 59 h 99"/>
                <a:gd name="T46" fmla="*/ 15 w 54"/>
                <a:gd name="T47" fmla="*/ 70 h 99"/>
                <a:gd name="T48" fmla="*/ 16 w 54"/>
                <a:gd name="T49" fmla="*/ 73 h 99"/>
                <a:gd name="T50" fmla="*/ 17 w 54"/>
                <a:gd name="T51" fmla="*/ 77 h 99"/>
                <a:gd name="T52" fmla="*/ 20 w 54"/>
                <a:gd name="T53" fmla="*/ 77 h 99"/>
                <a:gd name="T54" fmla="*/ 22 w 54"/>
                <a:gd name="T55" fmla="*/ 82 h 99"/>
                <a:gd name="T56" fmla="*/ 24 w 54"/>
                <a:gd name="T57" fmla="*/ 82 h 99"/>
                <a:gd name="T58" fmla="*/ 24 w 54"/>
                <a:gd name="T59" fmla="*/ 87 h 99"/>
                <a:gd name="T60" fmla="*/ 25 w 54"/>
                <a:gd name="T61" fmla="*/ 88 h 99"/>
                <a:gd name="T62" fmla="*/ 29 w 54"/>
                <a:gd name="T63" fmla="*/ 92 h 99"/>
                <a:gd name="T64" fmla="*/ 33 w 54"/>
                <a:gd name="T65" fmla="*/ 95 h 99"/>
                <a:gd name="T66" fmla="*/ 33 w 54"/>
                <a:gd name="T67" fmla="*/ 99 h 99"/>
                <a:gd name="T68" fmla="*/ 28 w 54"/>
                <a:gd name="T69" fmla="*/ 98 h 99"/>
                <a:gd name="T70" fmla="*/ 27 w 54"/>
                <a:gd name="T71" fmla="*/ 94 h 99"/>
                <a:gd name="T72" fmla="*/ 22 w 54"/>
                <a:gd name="T73" fmla="*/ 94 h 99"/>
                <a:gd name="T74" fmla="*/ 19 w 54"/>
                <a:gd name="T75" fmla="*/ 90 h 99"/>
                <a:gd name="T76" fmla="*/ 15 w 54"/>
                <a:gd name="T77" fmla="*/ 86 h 99"/>
                <a:gd name="T78" fmla="*/ 13 w 54"/>
                <a:gd name="T79" fmla="*/ 82 h 99"/>
                <a:gd name="T80" fmla="*/ 10 w 54"/>
                <a:gd name="T81" fmla="*/ 80 h 99"/>
                <a:gd name="T82" fmla="*/ 11 w 54"/>
                <a:gd name="T83" fmla="*/ 75 h 99"/>
                <a:gd name="T84" fmla="*/ 13 w 54"/>
                <a:gd name="T85" fmla="*/ 71 h 99"/>
                <a:gd name="T86" fmla="*/ 13 w 54"/>
                <a:gd name="T87" fmla="*/ 65 h 99"/>
                <a:gd name="T88" fmla="*/ 16 w 54"/>
                <a:gd name="T89" fmla="*/ 57 h 99"/>
                <a:gd name="T90" fmla="*/ 15 w 54"/>
                <a:gd name="T91" fmla="*/ 50 h 99"/>
                <a:gd name="T92" fmla="*/ 10 w 54"/>
                <a:gd name="T93" fmla="*/ 42 h 99"/>
                <a:gd name="T94" fmla="*/ 9 w 54"/>
                <a:gd name="T95" fmla="*/ 34 h 99"/>
                <a:gd name="T96" fmla="*/ 9 w 54"/>
                <a:gd name="T97" fmla="*/ 28 h 99"/>
                <a:gd name="T98" fmla="*/ 4 w 54"/>
                <a:gd name="T99" fmla="*/ 20 h 99"/>
                <a:gd name="T100" fmla="*/ 0 w 54"/>
                <a:gd name="T101" fmla="*/ 15 h 99"/>
                <a:gd name="T102" fmla="*/ 4 w 54"/>
                <a:gd name="T103" fmla="*/ 10 h 99"/>
                <a:gd name="T104" fmla="*/ 10 w 54"/>
                <a:gd name="T105" fmla="*/ 6 h 99"/>
                <a:gd name="T106" fmla="*/ 13 w 54"/>
                <a:gd name="T107" fmla="*/ 3 h 99"/>
                <a:gd name="T108" fmla="*/ 15 w 54"/>
                <a:gd name="T109" fmla="*/ 0 h 99"/>
                <a:gd name="T110" fmla="*/ 19 w 54"/>
                <a:gd name="T111" fmla="*/ 93 h 99"/>
                <a:gd name="T112" fmla="*/ 15 w 54"/>
                <a:gd name="T113" fmla="*/ 87 h 99"/>
                <a:gd name="T114" fmla="*/ 10 w 54"/>
                <a:gd name="T115" fmla="*/ 86 h 99"/>
                <a:gd name="T116" fmla="*/ 33 w 54"/>
                <a:gd name="T117" fmla="*/ 58 h 99"/>
                <a:gd name="T118" fmla="*/ 20 w 54"/>
                <a:gd name="T119" fmla="*/ 73 h 99"/>
                <a:gd name="T120" fmla="*/ 20 w 54"/>
                <a:gd name="T121"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99">
                  <a:moveTo>
                    <a:pt x="15" y="0"/>
                  </a:moveTo>
                  <a:cubicBezTo>
                    <a:pt x="16" y="2"/>
                    <a:pt x="16" y="2"/>
                    <a:pt x="16" y="2"/>
                  </a:cubicBezTo>
                  <a:cubicBezTo>
                    <a:pt x="18" y="2"/>
                    <a:pt x="18" y="2"/>
                    <a:pt x="18" y="2"/>
                  </a:cubicBezTo>
                  <a:cubicBezTo>
                    <a:pt x="19" y="3"/>
                    <a:pt x="19" y="3"/>
                    <a:pt x="19" y="3"/>
                  </a:cubicBezTo>
                  <a:cubicBezTo>
                    <a:pt x="19" y="5"/>
                    <a:pt x="19" y="5"/>
                    <a:pt x="19" y="5"/>
                  </a:cubicBezTo>
                  <a:cubicBezTo>
                    <a:pt x="18" y="6"/>
                    <a:pt x="18" y="6"/>
                    <a:pt x="18" y="6"/>
                  </a:cubicBezTo>
                  <a:cubicBezTo>
                    <a:pt x="19" y="7"/>
                    <a:pt x="19" y="7"/>
                    <a:pt x="19" y="7"/>
                  </a:cubicBezTo>
                  <a:cubicBezTo>
                    <a:pt x="20" y="8"/>
                    <a:pt x="20" y="8"/>
                    <a:pt x="20" y="8"/>
                  </a:cubicBezTo>
                  <a:cubicBezTo>
                    <a:pt x="21" y="7"/>
                    <a:pt x="21" y="7"/>
                    <a:pt x="21" y="7"/>
                  </a:cubicBezTo>
                  <a:cubicBezTo>
                    <a:pt x="24" y="7"/>
                    <a:pt x="24" y="7"/>
                    <a:pt x="24" y="7"/>
                  </a:cubicBezTo>
                  <a:cubicBezTo>
                    <a:pt x="24" y="8"/>
                    <a:pt x="24" y="8"/>
                    <a:pt x="24" y="8"/>
                  </a:cubicBezTo>
                  <a:cubicBezTo>
                    <a:pt x="23" y="9"/>
                    <a:pt x="23" y="9"/>
                    <a:pt x="23" y="9"/>
                  </a:cubicBezTo>
                  <a:cubicBezTo>
                    <a:pt x="24" y="11"/>
                    <a:pt x="24" y="11"/>
                    <a:pt x="24" y="11"/>
                  </a:cubicBezTo>
                  <a:cubicBezTo>
                    <a:pt x="24" y="12"/>
                    <a:pt x="24" y="12"/>
                    <a:pt x="24" y="12"/>
                  </a:cubicBezTo>
                  <a:cubicBezTo>
                    <a:pt x="23" y="13"/>
                    <a:pt x="23" y="13"/>
                    <a:pt x="23" y="13"/>
                  </a:cubicBezTo>
                  <a:cubicBezTo>
                    <a:pt x="24" y="14"/>
                    <a:pt x="24" y="14"/>
                    <a:pt x="24" y="14"/>
                  </a:cubicBezTo>
                  <a:cubicBezTo>
                    <a:pt x="24" y="16"/>
                    <a:pt x="24" y="16"/>
                    <a:pt x="24" y="16"/>
                  </a:cubicBezTo>
                  <a:cubicBezTo>
                    <a:pt x="24" y="20"/>
                    <a:pt x="24" y="20"/>
                    <a:pt x="24" y="20"/>
                  </a:cubicBezTo>
                  <a:cubicBezTo>
                    <a:pt x="25" y="19"/>
                    <a:pt x="25" y="19"/>
                    <a:pt x="25" y="19"/>
                  </a:cubicBezTo>
                  <a:cubicBezTo>
                    <a:pt x="27" y="18"/>
                    <a:pt x="27" y="18"/>
                    <a:pt x="27" y="18"/>
                  </a:cubicBezTo>
                  <a:cubicBezTo>
                    <a:pt x="27" y="17"/>
                    <a:pt x="27" y="17"/>
                    <a:pt x="27" y="17"/>
                  </a:cubicBezTo>
                  <a:cubicBezTo>
                    <a:pt x="29" y="16"/>
                    <a:pt x="29" y="16"/>
                    <a:pt x="29" y="16"/>
                  </a:cubicBezTo>
                  <a:cubicBezTo>
                    <a:pt x="31" y="17"/>
                    <a:pt x="31" y="17"/>
                    <a:pt x="31" y="17"/>
                  </a:cubicBezTo>
                  <a:cubicBezTo>
                    <a:pt x="32" y="17"/>
                    <a:pt x="32" y="17"/>
                    <a:pt x="32" y="17"/>
                  </a:cubicBezTo>
                  <a:cubicBezTo>
                    <a:pt x="34" y="19"/>
                    <a:pt x="34" y="19"/>
                    <a:pt x="34" y="19"/>
                  </a:cubicBezTo>
                  <a:cubicBezTo>
                    <a:pt x="36" y="18"/>
                    <a:pt x="36" y="18"/>
                    <a:pt x="36" y="18"/>
                  </a:cubicBezTo>
                  <a:cubicBezTo>
                    <a:pt x="37" y="15"/>
                    <a:pt x="37" y="15"/>
                    <a:pt x="37" y="15"/>
                  </a:cubicBezTo>
                  <a:cubicBezTo>
                    <a:pt x="40" y="15"/>
                    <a:pt x="40" y="15"/>
                    <a:pt x="40" y="15"/>
                  </a:cubicBezTo>
                  <a:cubicBezTo>
                    <a:pt x="42" y="16"/>
                    <a:pt x="42" y="16"/>
                    <a:pt x="42" y="16"/>
                  </a:cubicBezTo>
                  <a:cubicBezTo>
                    <a:pt x="43" y="18"/>
                    <a:pt x="43" y="18"/>
                    <a:pt x="43" y="18"/>
                  </a:cubicBezTo>
                  <a:cubicBezTo>
                    <a:pt x="46" y="20"/>
                    <a:pt x="46" y="20"/>
                    <a:pt x="46" y="20"/>
                  </a:cubicBezTo>
                  <a:cubicBezTo>
                    <a:pt x="48" y="21"/>
                    <a:pt x="48" y="21"/>
                    <a:pt x="48" y="21"/>
                  </a:cubicBezTo>
                  <a:cubicBezTo>
                    <a:pt x="48" y="22"/>
                    <a:pt x="48" y="22"/>
                    <a:pt x="48" y="22"/>
                  </a:cubicBezTo>
                  <a:cubicBezTo>
                    <a:pt x="48" y="23"/>
                    <a:pt x="48" y="23"/>
                    <a:pt x="48" y="23"/>
                  </a:cubicBezTo>
                  <a:cubicBezTo>
                    <a:pt x="48" y="24"/>
                    <a:pt x="48" y="24"/>
                    <a:pt x="48" y="24"/>
                  </a:cubicBezTo>
                  <a:cubicBezTo>
                    <a:pt x="48" y="25"/>
                    <a:pt x="48" y="25"/>
                    <a:pt x="48" y="25"/>
                  </a:cubicBezTo>
                  <a:cubicBezTo>
                    <a:pt x="48" y="27"/>
                    <a:pt x="48" y="27"/>
                    <a:pt x="48" y="27"/>
                  </a:cubicBezTo>
                  <a:cubicBezTo>
                    <a:pt x="48" y="28"/>
                    <a:pt x="48" y="28"/>
                    <a:pt x="48" y="28"/>
                  </a:cubicBezTo>
                  <a:cubicBezTo>
                    <a:pt x="49" y="29"/>
                    <a:pt x="49" y="29"/>
                    <a:pt x="49" y="29"/>
                  </a:cubicBezTo>
                  <a:cubicBezTo>
                    <a:pt x="50" y="30"/>
                    <a:pt x="50" y="30"/>
                    <a:pt x="50" y="30"/>
                  </a:cubicBezTo>
                  <a:cubicBezTo>
                    <a:pt x="51" y="30"/>
                    <a:pt x="51" y="30"/>
                    <a:pt x="51" y="30"/>
                  </a:cubicBezTo>
                  <a:cubicBezTo>
                    <a:pt x="52" y="31"/>
                    <a:pt x="52" y="31"/>
                    <a:pt x="52" y="31"/>
                  </a:cubicBezTo>
                  <a:cubicBezTo>
                    <a:pt x="52" y="32"/>
                    <a:pt x="52" y="32"/>
                    <a:pt x="52" y="32"/>
                  </a:cubicBezTo>
                  <a:cubicBezTo>
                    <a:pt x="54" y="33"/>
                    <a:pt x="54" y="33"/>
                    <a:pt x="54" y="33"/>
                  </a:cubicBezTo>
                  <a:cubicBezTo>
                    <a:pt x="54" y="33"/>
                    <a:pt x="54" y="33"/>
                    <a:pt x="54" y="33"/>
                  </a:cubicBezTo>
                  <a:cubicBezTo>
                    <a:pt x="54" y="35"/>
                    <a:pt x="54" y="35"/>
                    <a:pt x="54" y="35"/>
                  </a:cubicBezTo>
                  <a:cubicBezTo>
                    <a:pt x="54" y="36"/>
                    <a:pt x="54" y="36"/>
                    <a:pt x="54" y="36"/>
                  </a:cubicBezTo>
                  <a:cubicBezTo>
                    <a:pt x="53" y="37"/>
                    <a:pt x="53" y="37"/>
                    <a:pt x="53" y="37"/>
                  </a:cubicBezTo>
                  <a:cubicBezTo>
                    <a:pt x="54" y="38"/>
                    <a:pt x="54" y="38"/>
                    <a:pt x="54" y="38"/>
                  </a:cubicBezTo>
                  <a:cubicBezTo>
                    <a:pt x="54" y="40"/>
                    <a:pt x="54" y="40"/>
                    <a:pt x="54" y="40"/>
                  </a:cubicBezTo>
                  <a:cubicBezTo>
                    <a:pt x="53" y="41"/>
                    <a:pt x="53" y="41"/>
                    <a:pt x="53" y="41"/>
                  </a:cubicBezTo>
                  <a:cubicBezTo>
                    <a:pt x="51" y="42"/>
                    <a:pt x="51" y="42"/>
                    <a:pt x="51" y="42"/>
                  </a:cubicBezTo>
                  <a:cubicBezTo>
                    <a:pt x="50" y="41"/>
                    <a:pt x="50" y="41"/>
                    <a:pt x="50" y="41"/>
                  </a:cubicBezTo>
                  <a:cubicBezTo>
                    <a:pt x="48" y="41"/>
                    <a:pt x="48" y="41"/>
                    <a:pt x="48" y="41"/>
                  </a:cubicBezTo>
                  <a:cubicBezTo>
                    <a:pt x="47" y="41"/>
                    <a:pt x="47" y="41"/>
                    <a:pt x="47" y="41"/>
                  </a:cubicBezTo>
                  <a:cubicBezTo>
                    <a:pt x="46" y="41"/>
                    <a:pt x="46" y="41"/>
                    <a:pt x="46" y="41"/>
                  </a:cubicBezTo>
                  <a:cubicBezTo>
                    <a:pt x="44" y="41"/>
                    <a:pt x="44" y="41"/>
                    <a:pt x="44" y="41"/>
                  </a:cubicBezTo>
                  <a:cubicBezTo>
                    <a:pt x="43" y="41"/>
                    <a:pt x="43" y="41"/>
                    <a:pt x="43" y="41"/>
                  </a:cubicBezTo>
                  <a:cubicBezTo>
                    <a:pt x="42" y="41"/>
                    <a:pt x="42" y="41"/>
                    <a:pt x="42" y="41"/>
                  </a:cubicBezTo>
                  <a:cubicBezTo>
                    <a:pt x="39" y="42"/>
                    <a:pt x="39" y="42"/>
                    <a:pt x="39" y="42"/>
                  </a:cubicBezTo>
                  <a:cubicBezTo>
                    <a:pt x="37" y="42"/>
                    <a:pt x="37" y="42"/>
                    <a:pt x="37" y="42"/>
                  </a:cubicBezTo>
                  <a:cubicBezTo>
                    <a:pt x="36" y="44"/>
                    <a:pt x="36" y="44"/>
                    <a:pt x="36" y="44"/>
                  </a:cubicBezTo>
                  <a:cubicBezTo>
                    <a:pt x="36" y="45"/>
                    <a:pt x="36" y="45"/>
                    <a:pt x="36" y="45"/>
                  </a:cubicBezTo>
                  <a:cubicBezTo>
                    <a:pt x="35" y="47"/>
                    <a:pt x="35" y="47"/>
                    <a:pt x="35" y="47"/>
                  </a:cubicBezTo>
                  <a:cubicBezTo>
                    <a:pt x="34" y="49"/>
                    <a:pt x="34" y="49"/>
                    <a:pt x="34" y="49"/>
                  </a:cubicBezTo>
                  <a:cubicBezTo>
                    <a:pt x="35" y="52"/>
                    <a:pt x="35" y="52"/>
                    <a:pt x="35" y="52"/>
                  </a:cubicBezTo>
                  <a:cubicBezTo>
                    <a:pt x="36" y="52"/>
                    <a:pt x="36" y="52"/>
                    <a:pt x="36" y="52"/>
                  </a:cubicBezTo>
                  <a:cubicBezTo>
                    <a:pt x="37" y="54"/>
                    <a:pt x="37" y="54"/>
                    <a:pt x="37" y="54"/>
                  </a:cubicBezTo>
                  <a:cubicBezTo>
                    <a:pt x="37" y="56"/>
                    <a:pt x="37" y="56"/>
                    <a:pt x="37" y="56"/>
                  </a:cubicBezTo>
                  <a:cubicBezTo>
                    <a:pt x="36" y="57"/>
                    <a:pt x="36" y="57"/>
                    <a:pt x="36" y="57"/>
                  </a:cubicBezTo>
                  <a:cubicBezTo>
                    <a:pt x="36" y="57"/>
                    <a:pt x="36" y="57"/>
                    <a:pt x="36" y="57"/>
                  </a:cubicBezTo>
                  <a:cubicBezTo>
                    <a:pt x="36" y="58"/>
                    <a:pt x="36" y="58"/>
                    <a:pt x="36" y="58"/>
                  </a:cubicBezTo>
                  <a:cubicBezTo>
                    <a:pt x="36" y="58"/>
                    <a:pt x="36" y="58"/>
                    <a:pt x="36" y="58"/>
                  </a:cubicBezTo>
                  <a:cubicBezTo>
                    <a:pt x="35" y="57"/>
                    <a:pt x="35" y="57"/>
                    <a:pt x="35" y="57"/>
                  </a:cubicBezTo>
                  <a:cubicBezTo>
                    <a:pt x="34" y="56"/>
                    <a:pt x="34" y="56"/>
                    <a:pt x="34" y="56"/>
                  </a:cubicBezTo>
                  <a:cubicBezTo>
                    <a:pt x="34" y="56"/>
                    <a:pt x="34" y="56"/>
                    <a:pt x="34" y="56"/>
                  </a:cubicBezTo>
                  <a:cubicBezTo>
                    <a:pt x="34" y="56"/>
                    <a:pt x="34" y="56"/>
                    <a:pt x="34" y="56"/>
                  </a:cubicBezTo>
                  <a:cubicBezTo>
                    <a:pt x="33" y="55"/>
                    <a:pt x="33" y="55"/>
                    <a:pt x="33" y="55"/>
                  </a:cubicBezTo>
                  <a:cubicBezTo>
                    <a:pt x="31" y="54"/>
                    <a:pt x="31" y="54"/>
                    <a:pt x="31" y="54"/>
                  </a:cubicBezTo>
                  <a:cubicBezTo>
                    <a:pt x="30" y="53"/>
                    <a:pt x="30" y="53"/>
                    <a:pt x="30" y="53"/>
                  </a:cubicBezTo>
                  <a:cubicBezTo>
                    <a:pt x="30" y="54"/>
                    <a:pt x="30" y="54"/>
                    <a:pt x="30" y="54"/>
                  </a:cubicBezTo>
                  <a:cubicBezTo>
                    <a:pt x="30" y="54"/>
                    <a:pt x="30" y="54"/>
                    <a:pt x="30" y="54"/>
                  </a:cubicBezTo>
                  <a:cubicBezTo>
                    <a:pt x="30" y="55"/>
                    <a:pt x="30" y="55"/>
                    <a:pt x="30" y="55"/>
                  </a:cubicBezTo>
                  <a:cubicBezTo>
                    <a:pt x="29" y="54"/>
                    <a:pt x="29" y="54"/>
                    <a:pt x="29" y="54"/>
                  </a:cubicBezTo>
                  <a:cubicBezTo>
                    <a:pt x="28" y="54"/>
                    <a:pt x="28" y="54"/>
                    <a:pt x="28" y="54"/>
                  </a:cubicBezTo>
                  <a:cubicBezTo>
                    <a:pt x="26" y="54"/>
                    <a:pt x="26" y="54"/>
                    <a:pt x="26" y="54"/>
                  </a:cubicBezTo>
                  <a:cubicBezTo>
                    <a:pt x="26" y="54"/>
                    <a:pt x="26" y="54"/>
                    <a:pt x="26" y="54"/>
                  </a:cubicBezTo>
                  <a:cubicBezTo>
                    <a:pt x="25" y="54"/>
                    <a:pt x="25" y="54"/>
                    <a:pt x="25" y="54"/>
                  </a:cubicBezTo>
                  <a:cubicBezTo>
                    <a:pt x="25" y="53"/>
                    <a:pt x="25" y="53"/>
                    <a:pt x="25" y="53"/>
                  </a:cubicBezTo>
                  <a:cubicBezTo>
                    <a:pt x="25" y="53"/>
                    <a:pt x="25" y="53"/>
                    <a:pt x="25" y="53"/>
                  </a:cubicBezTo>
                  <a:cubicBezTo>
                    <a:pt x="25" y="52"/>
                    <a:pt x="25" y="52"/>
                    <a:pt x="25" y="52"/>
                  </a:cubicBezTo>
                  <a:cubicBezTo>
                    <a:pt x="25" y="50"/>
                    <a:pt x="25" y="50"/>
                    <a:pt x="25" y="50"/>
                  </a:cubicBezTo>
                  <a:cubicBezTo>
                    <a:pt x="25" y="49"/>
                    <a:pt x="25" y="49"/>
                    <a:pt x="25" y="49"/>
                  </a:cubicBezTo>
                  <a:cubicBezTo>
                    <a:pt x="25" y="49"/>
                    <a:pt x="25" y="49"/>
                    <a:pt x="25" y="49"/>
                  </a:cubicBezTo>
                  <a:cubicBezTo>
                    <a:pt x="24" y="48"/>
                    <a:pt x="24" y="48"/>
                    <a:pt x="24" y="48"/>
                  </a:cubicBezTo>
                  <a:cubicBezTo>
                    <a:pt x="24" y="48"/>
                    <a:pt x="24" y="48"/>
                    <a:pt x="24" y="48"/>
                  </a:cubicBezTo>
                  <a:cubicBezTo>
                    <a:pt x="23" y="48"/>
                    <a:pt x="23" y="48"/>
                    <a:pt x="23" y="48"/>
                  </a:cubicBezTo>
                  <a:cubicBezTo>
                    <a:pt x="23" y="48"/>
                    <a:pt x="23" y="48"/>
                    <a:pt x="23" y="48"/>
                  </a:cubicBezTo>
                  <a:cubicBezTo>
                    <a:pt x="22" y="49"/>
                    <a:pt x="22" y="49"/>
                    <a:pt x="22" y="49"/>
                  </a:cubicBezTo>
                  <a:cubicBezTo>
                    <a:pt x="21" y="49"/>
                    <a:pt x="21" y="49"/>
                    <a:pt x="21" y="49"/>
                  </a:cubicBezTo>
                  <a:cubicBezTo>
                    <a:pt x="21" y="48"/>
                    <a:pt x="21" y="48"/>
                    <a:pt x="21" y="48"/>
                  </a:cubicBezTo>
                  <a:cubicBezTo>
                    <a:pt x="20" y="49"/>
                    <a:pt x="20" y="49"/>
                    <a:pt x="20" y="49"/>
                  </a:cubicBezTo>
                  <a:cubicBezTo>
                    <a:pt x="19" y="49"/>
                    <a:pt x="19" y="49"/>
                    <a:pt x="19" y="49"/>
                  </a:cubicBezTo>
                  <a:cubicBezTo>
                    <a:pt x="19" y="49"/>
                    <a:pt x="19" y="49"/>
                    <a:pt x="19" y="49"/>
                  </a:cubicBezTo>
                  <a:cubicBezTo>
                    <a:pt x="19" y="49"/>
                    <a:pt x="19" y="49"/>
                    <a:pt x="19" y="49"/>
                  </a:cubicBezTo>
                  <a:cubicBezTo>
                    <a:pt x="19" y="50"/>
                    <a:pt x="19" y="50"/>
                    <a:pt x="19" y="50"/>
                  </a:cubicBezTo>
                  <a:cubicBezTo>
                    <a:pt x="20" y="50"/>
                    <a:pt x="20" y="50"/>
                    <a:pt x="20" y="50"/>
                  </a:cubicBezTo>
                  <a:cubicBezTo>
                    <a:pt x="20" y="51"/>
                    <a:pt x="20" y="51"/>
                    <a:pt x="20" y="51"/>
                  </a:cubicBezTo>
                  <a:cubicBezTo>
                    <a:pt x="19" y="52"/>
                    <a:pt x="19" y="52"/>
                    <a:pt x="19" y="52"/>
                  </a:cubicBezTo>
                  <a:cubicBezTo>
                    <a:pt x="19" y="54"/>
                    <a:pt x="19" y="54"/>
                    <a:pt x="19" y="54"/>
                  </a:cubicBezTo>
                  <a:cubicBezTo>
                    <a:pt x="19" y="55"/>
                    <a:pt x="19" y="55"/>
                    <a:pt x="19" y="55"/>
                  </a:cubicBezTo>
                  <a:cubicBezTo>
                    <a:pt x="20" y="55"/>
                    <a:pt x="20" y="55"/>
                    <a:pt x="20" y="55"/>
                  </a:cubicBezTo>
                  <a:cubicBezTo>
                    <a:pt x="19" y="57"/>
                    <a:pt x="19" y="57"/>
                    <a:pt x="19" y="57"/>
                  </a:cubicBezTo>
                  <a:cubicBezTo>
                    <a:pt x="19" y="58"/>
                    <a:pt x="19" y="58"/>
                    <a:pt x="19" y="58"/>
                  </a:cubicBezTo>
                  <a:cubicBezTo>
                    <a:pt x="18" y="59"/>
                    <a:pt x="18" y="59"/>
                    <a:pt x="18" y="59"/>
                  </a:cubicBezTo>
                  <a:cubicBezTo>
                    <a:pt x="17" y="60"/>
                    <a:pt x="17" y="60"/>
                    <a:pt x="17" y="60"/>
                  </a:cubicBezTo>
                  <a:cubicBezTo>
                    <a:pt x="17" y="65"/>
                    <a:pt x="17" y="65"/>
                    <a:pt x="17" y="65"/>
                  </a:cubicBezTo>
                  <a:cubicBezTo>
                    <a:pt x="16" y="67"/>
                    <a:pt x="16" y="67"/>
                    <a:pt x="16" y="67"/>
                  </a:cubicBezTo>
                  <a:cubicBezTo>
                    <a:pt x="16" y="68"/>
                    <a:pt x="16" y="68"/>
                    <a:pt x="16" y="68"/>
                  </a:cubicBezTo>
                  <a:cubicBezTo>
                    <a:pt x="15" y="70"/>
                    <a:pt x="15" y="70"/>
                    <a:pt x="15" y="70"/>
                  </a:cubicBezTo>
                  <a:cubicBezTo>
                    <a:pt x="16" y="70"/>
                    <a:pt x="16" y="70"/>
                    <a:pt x="16" y="70"/>
                  </a:cubicBezTo>
                  <a:cubicBezTo>
                    <a:pt x="16" y="70"/>
                    <a:pt x="16" y="70"/>
                    <a:pt x="16" y="70"/>
                  </a:cubicBezTo>
                  <a:cubicBezTo>
                    <a:pt x="15" y="71"/>
                    <a:pt x="15" y="71"/>
                    <a:pt x="15" y="71"/>
                  </a:cubicBezTo>
                  <a:cubicBezTo>
                    <a:pt x="15" y="71"/>
                    <a:pt x="15" y="71"/>
                    <a:pt x="15" y="71"/>
                  </a:cubicBezTo>
                  <a:cubicBezTo>
                    <a:pt x="16" y="73"/>
                    <a:pt x="16" y="73"/>
                    <a:pt x="16" y="73"/>
                  </a:cubicBezTo>
                  <a:cubicBezTo>
                    <a:pt x="16" y="74"/>
                    <a:pt x="16" y="74"/>
                    <a:pt x="16" y="74"/>
                  </a:cubicBezTo>
                  <a:cubicBezTo>
                    <a:pt x="17" y="75"/>
                    <a:pt x="17" y="75"/>
                    <a:pt x="17" y="75"/>
                  </a:cubicBezTo>
                  <a:cubicBezTo>
                    <a:pt x="16" y="77"/>
                    <a:pt x="16" y="77"/>
                    <a:pt x="16" y="77"/>
                  </a:cubicBezTo>
                  <a:cubicBezTo>
                    <a:pt x="17" y="77"/>
                    <a:pt x="17" y="77"/>
                    <a:pt x="17" y="77"/>
                  </a:cubicBezTo>
                  <a:cubicBezTo>
                    <a:pt x="17" y="77"/>
                    <a:pt x="17" y="77"/>
                    <a:pt x="17" y="77"/>
                  </a:cubicBezTo>
                  <a:cubicBezTo>
                    <a:pt x="17" y="76"/>
                    <a:pt x="17" y="76"/>
                    <a:pt x="17" y="76"/>
                  </a:cubicBezTo>
                  <a:cubicBezTo>
                    <a:pt x="18" y="76"/>
                    <a:pt x="18" y="76"/>
                    <a:pt x="18" y="76"/>
                  </a:cubicBezTo>
                  <a:cubicBezTo>
                    <a:pt x="18" y="76"/>
                    <a:pt x="18" y="76"/>
                    <a:pt x="18" y="76"/>
                  </a:cubicBezTo>
                  <a:cubicBezTo>
                    <a:pt x="19" y="76"/>
                    <a:pt x="19" y="76"/>
                    <a:pt x="19" y="76"/>
                  </a:cubicBezTo>
                  <a:cubicBezTo>
                    <a:pt x="20" y="77"/>
                    <a:pt x="20" y="77"/>
                    <a:pt x="20" y="77"/>
                  </a:cubicBezTo>
                  <a:cubicBezTo>
                    <a:pt x="20" y="78"/>
                    <a:pt x="20" y="78"/>
                    <a:pt x="20" y="78"/>
                  </a:cubicBezTo>
                  <a:cubicBezTo>
                    <a:pt x="21" y="79"/>
                    <a:pt x="21" y="79"/>
                    <a:pt x="21" y="79"/>
                  </a:cubicBezTo>
                  <a:cubicBezTo>
                    <a:pt x="20" y="80"/>
                    <a:pt x="20" y="80"/>
                    <a:pt x="20" y="80"/>
                  </a:cubicBezTo>
                  <a:cubicBezTo>
                    <a:pt x="21" y="80"/>
                    <a:pt x="21" y="80"/>
                    <a:pt x="21" y="80"/>
                  </a:cubicBezTo>
                  <a:cubicBezTo>
                    <a:pt x="22" y="82"/>
                    <a:pt x="22" y="82"/>
                    <a:pt x="22" y="82"/>
                  </a:cubicBezTo>
                  <a:cubicBezTo>
                    <a:pt x="22" y="82"/>
                    <a:pt x="22" y="82"/>
                    <a:pt x="22" y="82"/>
                  </a:cubicBezTo>
                  <a:cubicBezTo>
                    <a:pt x="22" y="81"/>
                    <a:pt x="22" y="81"/>
                    <a:pt x="22" y="81"/>
                  </a:cubicBezTo>
                  <a:cubicBezTo>
                    <a:pt x="23" y="80"/>
                    <a:pt x="23" y="80"/>
                    <a:pt x="23" y="80"/>
                  </a:cubicBezTo>
                  <a:cubicBezTo>
                    <a:pt x="23" y="81"/>
                    <a:pt x="23" y="81"/>
                    <a:pt x="23" y="81"/>
                  </a:cubicBezTo>
                  <a:cubicBezTo>
                    <a:pt x="24" y="82"/>
                    <a:pt x="24" y="82"/>
                    <a:pt x="24" y="82"/>
                  </a:cubicBezTo>
                  <a:cubicBezTo>
                    <a:pt x="24" y="83"/>
                    <a:pt x="24" y="83"/>
                    <a:pt x="24" y="83"/>
                  </a:cubicBezTo>
                  <a:cubicBezTo>
                    <a:pt x="24" y="84"/>
                    <a:pt x="24" y="84"/>
                    <a:pt x="24" y="84"/>
                  </a:cubicBezTo>
                  <a:cubicBezTo>
                    <a:pt x="25" y="86"/>
                    <a:pt x="25" y="86"/>
                    <a:pt x="25" y="86"/>
                  </a:cubicBezTo>
                  <a:cubicBezTo>
                    <a:pt x="24" y="87"/>
                    <a:pt x="24" y="87"/>
                    <a:pt x="24" y="87"/>
                  </a:cubicBezTo>
                  <a:cubicBezTo>
                    <a:pt x="24" y="87"/>
                    <a:pt x="24" y="87"/>
                    <a:pt x="24" y="87"/>
                  </a:cubicBezTo>
                  <a:cubicBezTo>
                    <a:pt x="24" y="87"/>
                    <a:pt x="24" y="87"/>
                    <a:pt x="24" y="87"/>
                  </a:cubicBezTo>
                  <a:cubicBezTo>
                    <a:pt x="23" y="87"/>
                    <a:pt x="23" y="87"/>
                    <a:pt x="23" y="87"/>
                  </a:cubicBezTo>
                  <a:cubicBezTo>
                    <a:pt x="23" y="88"/>
                    <a:pt x="23" y="88"/>
                    <a:pt x="23" y="88"/>
                  </a:cubicBezTo>
                  <a:cubicBezTo>
                    <a:pt x="25" y="89"/>
                    <a:pt x="25" y="89"/>
                    <a:pt x="25" y="89"/>
                  </a:cubicBezTo>
                  <a:cubicBezTo>
                    <a:pt x="25" y="88"/>
                    <a:pt x="25" y="88"/>
                    <a:pt x="25" y="88"/>
                  </a:cubicBezTo>
                  <a:cubicBezTo>
                    <a:pt x="25" y="88"/>
                    <a:pt x="25" y="88"/>
                    <a:pt x="25" y="88"/>
                  </a:cubicBezTo>
                  <a:cubicBezTo>
                    <a:pt x="25" y="89"/>
                    <a:pt x="25" y="89"/>
                    <a:pt x="25" y="89"/>
                  </a:cubicBezTo>
                  <a:cubicBezTo>
                    <a:pt x="26" y="90"/>
                    <a:pt x="26" y="90"/>
                    <a:pt x="26" y="90"/>
                  </a:cubicBezTo>
                  <a:cubicBezTo>
                    <a:pt x="28" y="92"/>
                    <a:pt x="28" y="92"/>
                    <a:pt x="28" y="92"/>
                  </a:cubicBezTo>
                  <a:cubicBezTo>
                    <a:pt x="29" y="92"/>
                    <a:pt x="29" y="92"/>
                    <a:pt x="29" y="92"/>
                  </a:cubicBezTo>
                  <a:cubicBezTo>
                    <a:pt x="29" y="92"/>
                    <a:pt x="29" y="92"/>
                    <a:pt x="29" y="92"/>
                  </a:cubicBezTo>
                  <a:cubicBezTo>
                    <a:pt x="30" y="92"/>
                    <a:pt x="30" y="92"/>
                    <a:pt x="30" y="92"/>
                  </a:cubicBezTo>
                  <a:cubicBezTo>
                    <a:pt x="32" y="93"/>
                    <a:pt x="32" y="93"/>
                    <a:pt x="32" y="93"/>
                  </a:cubicBezTo>
                  <a:cubicBezTo>
                    <a:pt x="32" y="95"/>
                    <a:pt x="32" y="95"/>
                    <a:pt x="32" y="95"/>
                  </a:cubicBezTo>
                  <a:cubicBezTo>
                    <a:pt x="33" y="95"/>
                    <a:pt x="33" y="95"/>
                    <a:pt x="33" y="95"/>
                  </a:cubicBezTo>
                  <a:cubicBezTo>
                    <a:pt x="34" y="96"/>
                    <a:pt x="34" y="96"/>
                    <a:pt x="34" y="96"/>
                  </a:cubicBezTo>
                  <a:cubicBezTo>
                    <a:pt x="34" y="97"/>
                    <a:pt x="34" y="97"/>
                    <a:pt x="34" y="97"/>
                  </a:cubicBezTo>
                  <a:cubicBezTo>
                    <a:pt x="34" y="97"/>
                    <a:pt x="34" y="97"/>
                    <a:pt x="34" y="97"/>
                  </a:cubicBezTo>
                  <a:cubicBezTo>
                    <a:pt x="34" y="98"/>
                    <a:pt x="34" y="98"/>
                    <a:pt x="34" y="98"/>
                  </a:cubicBezTo>
                  <a:cubicBezTo>
                    <a:pt x="33" y="99"/>
                    <a:pt x="33" y="99"/>
                    <a:pt x="33" y="99"/>
                  </a:cubicBezTo>
                  <a:cubicBezTo>
                    <a:pt x="32" y="98"/>
                    <a:pt x="32" y="98"/>
                    <a:pt x="32" y="98"/>
                  </a:cubicBezTo>
                  <a:cubicBezTo>
                    <a:pt x="31" y="98"/>
                    <a:pt x="31" y="98"/>
                    <a:pt x="31" y="98"/>
                  </a:cubicBezTo>
                  <a:cubicBezTo>
                    <a:pt x="30" y="99"/>
                    <a:pt x="30" y="99"/>
                    <a:pt x="30" y="99"/>
                  </a:cubicBezTo>
                  <a:cubicBezTo>
                    <a:pt x="28" y="99"/>
                    <a:pt x="28" y="99"/>
                    <a:pt x="28" y="99"/>
                  </a:cubicBezTo>
                  <a:cubicBezTo>
                    <a:pt x="28" y="98"/>
                    <a:pt x="28" y="98"/>
                    <a:pt x="28" y="98"/>
                  </a:cubicBezTo>
                  <a:cubicBezTo>
                    <a:pt x="29" y="97"/>
                    <a:pt x="29" y="97"/>
                    <a:pt x="29" y="97"/>
                  </a:cubicBezTo>
                  <a:cubicBezTo>
                    <a:pt x="29" y="95"/>
                    <a:pt x="29" y="95"/>
                    <a:pt x="29" y="95"/>
                  </a:cubicBezTo>
                  <a:cubicBezTo>
                    <a:pt x="28" y="95"/>
                    <a:pt x="28" y="95"/>
                    <a:pt x="28" y="95"/>
                  </a:cubicBezTo>
                  <a:cubicBezTo>
                    <a:pt x="27" y="95"/>
                    <a:pt x="27" y="95"/>
                    <a:pt x="27" y="95"/>
                  </a:cubicBezTo>
                  <a:cubicBezTo>
                    <a:pt x="27" y="94"/>
                    <a:pt x="27" y="94"/>
                    <a:pt x="27" y="94"/>
                  </a:cubicBezTo>
                  <a:cubicBezTo>
                    <a:pt x="25" y="93"/>
                    <a:pt x="25" y="93"/>
                    <a:pt x="25" y="93"/>
                  </a:cubicBezTo>
                  <a:cubicBezTo>
                    <a:pt x="24" y="92"/>
                    <a:pt x="24" y="92"/>
                    <a:pt x="24" y="92"/>
                  </a:cubicBezTo>
                  <a:cubicBezTo>
                    <a:pt x="23" y="93"/>
                    <a:pt x="23" y="93"/>
                    <a:pt x="23" y="93"/>
                  </a:cubicBezTo>
                  <a:cubicBezTo>
                    <a:pt x="23" y="95"/>
                    <a:pt x="23" y="95"/>
                    <a:pt x="23" y="95"/>
                  </a:cubicBezTo>
                  <a:cubicBezTo>
                    <a:pt x="22" y="94"/>
                    <a:pt x="22" y="94"/>
                    <a:pt x="22" y="94"/>
                  </a:cubicBezTo>
                  <a:cubicBezTo>
                    <a:pt x="19" y="92"/>
                    <a:pt x="19" y="92"/>
                    <a:pt x="19" y="92"/>
                  </a:cubicBezTo>
                  <a:cubicBezTo>
                    <a:pt x="19" y="92"/>
                    <a:pt x="19" y="92"/>
                    <a:pt x="19" y="92"/>
                  </a:cubicBezTo>
                  <a:cubicBezTo>
                    <a:pt x="20" y="91"/>
                    <a:pt x="20" y="91"/>
                    <a:pt x="20" y="91"/>
                  </a:cubicBezTo>
                  <a:cubicBezTo>
                    <a:pt x="20" y="90"/>
                    <a:pt x="20" y="90"/>
                    <a:pt x="20" y="90"/>
                  </a:cubicBezTo>
                  <a:cubicBezTo>
                    <a:pt x="19" y="90"/>
                    <a:pt x="19" y="90"/>
                    <a:pt x="19" y="90"/>
                  </a:cubicBezTo>
                  <a:cubicBezTo>
                    <a:pt x="19" y="89"/>
                    <a:pt x="19" y="89"/>
                    <a:pt x="19" y="89"/>
                  </a:cubicBezTo>
                  <a:cubicBezTo>
                    <a:pt x="18" y="89"/>
                    <a:pt x="18" y="89"/>
                    <a:pt x="18" y="89"/>
                  </a:cubicBezTo>
                  <a:cubicBezTo>
                    <a:pt x="18" y="88"/>
                    <a:pt x="18" y="88"/>
                    <a:pt x="18" y="88"/>
                  </a:cubicBezTo>
                  <a:cubicBezTo>
                    <a:pt x="16" y="86"/>
                    <a:pt x="16" y="86"/>
                    <a:pt x="16" y="86"/>
                  </a:cubicBezTo>
                  <a:cubicBezTo>
                    <a:pt x="15" y="86"/>
                    <a:pt x="15" y="86"/>
                    <a:pt x="15" y="86"/>
                  </a:cubicBezTo>
                  <a:cubicBezTo>
                    <a:pt x="14" y="84"/>
                    <a:pt x="14" y="84"/>
                    <a:pt x="14" y="84"/>
                  </a:cubicBezTo>
                  <a:cubicBezTo>
                    <a:pt x="13" y="84"/>
                    <a:pt x="13" y="84"/>
                    <a:pt x="13" y="84"/>
                  </a:cubicBezTo>
                  <a:cubicBezTo>
                    <a:pt x="13" y="83"/>
                    <a:pt x="13" y="83"/>
                    <a:pt x="13" y="83"/>
                  </a:cubicBezTo>
                  <a:cubicBezTo>
                    <a:pt x="13" y="82"/>
                    <a:pt x="13" y="82"/>
                    <a:pt x="13" y="82"/>
                  </a:cubicBezTo>
                  <a:cubicBezTo>
                    <a:pt x="13" y="82"/>
                    <a:pt x="13" y="82"/>
                    <a:pt x="13" y="82"/>
                  </a:cubicBezTo>
                  <a:cubicBezTo>
                    <a:pt x="11" y="82"/>
                    <a:pt x="11" y="82"/>
                    <a:pt x="11" y="82"/>
                  </a:cubicBezTo>
                  <a:cubicBezTo>
                    <a:pt x="12" y="83"/>
                    <a:pt x="12" y="83"/>
                    <a:pt x="12" y="83"/>
                  </a:cubicBezTo>
                  <a:cubicBezTo>
                    <a:pt x="11" y="83"/>
                    <a:pt x="11" y="83"/>
                    <a:pt x="11" y="83"/>
                  </a:cubicBezTo>
                  <a:cubicBezTo>
                    <a:pt x="10" y="82"/>
                    <a:pt x="10" y="82"/>
                    <a:pt x="10" y="82"/>
                  </a:cubicBezTo>
                  <a:cubicBezTo>
                    <a:pt x="10" y="80"/>
                    <a:pt x="10" y="80"/>
                    <a:pt x="10" y="80"/>
                  </a:cubicBezTo>
                  <a:cubicBezTo>
                    <a:pt x="10" y="80"/>
                    <a:pt x="10" y="80"/>
                    <a:pt x="10" y="80"/>
                  </a:cubicBezTo>
                  <a:cubicBezTo>
                    <a:pt x="10" y="78"/>
                    <a:pt x="10" y="78"/>
                    <a:pt x="10" y="78"/>
                  </a:cubicBezTo>
                  <a:cubicBezTo>
                    <a:pt x="11" y="78"/>
                    <a:pt x="11" y="78"/>
                    <a:pt x="11" y="78"/>
                  </a:cubicBezTo>
                  <a:cubicBezTo>
                    <a:pt x="11" y="75"/>
                    <a:pt x="11" y="75"/>
                    <a:pt x="11" y="75"/>
                  </a:cubicBezTo>
                  <a:cubicBezTo>
                    <a:pt x="11" y="75"/>
                    <a:pt x="11" y="75"/>
                    <a:pt x="11" y="75"/>
                  </a:cubicBezTo>
                  <a:cubicBezTo>
                    <a:pt x="12" y="74"/>
                    <a:pt x="12" y="74"/>
                    <a:pt x="12" y="74"/>
                  </a:cubicBezTo>
                  <a:cubicBezTo>
                    <a:pt x="11" y="74"/>
                    <a:pt x="11" y="74"/>
                    <a:pt x="11" y="74"/>
                  </a:cubicBezTo>
                  <a:cubicBezTo>
                    <a:pt x="12" y="73"/>
                    <a:pt x="12" y="73"/>
                    <a:pt x="12" y="73"/>
                  </a:cubicBezTo>
                  <a:cubicBezTo>
                    <a:pt x="12" y="72"/>
                    <a:pt x="12" y="72"/>
                    <a:pt x="12" y="72"/>
                  </a:cubicBezTo>
                  <a:cubicBezTo>
                    <a:pt x="13" y="71"/>
                    <a:pt x="13" y="71"/>
                    <a:pt x="13" y="71"/>
                  </a:cubicBezTo>
                  <a:cubicBezTo>
                    <a:pt x="12" y="71"/>
                    <a:pt x="12" y="71"/>
                    <a:pt x="12" y="71"/>
                  </a:cubicBezTo>
                  <a:cubicBezTo>
                    <a:pt x="12" y="69"/>
                    <a:pt x="12" y="69"/>
                    <a:pt x="12" y="69"/>
                  </a:cubicBezTo>
                  <a:cubicBezTo>
                    <a:pt x="12" y="68"/>
                    <a:pt x="12" y="68"/>
                    <a:pt x="12" y="68"/>
                  </a:cubicBezTo>
                  <a:cubicBezTo>
                    <a:pt x="13" y="67"/>
                    <a:pt x="13" y="67"/>
                    <a:pt x="13" y="67"/>
                  </a:cubicBezTo>
                  <a:cubicBezTo>
                    <a:pt x="13" y="65"/>
                    <a:pt x="13" y="65"/>
                    <a:pt x="13" y="65"/>
                  </a:cubicBezTo>
                  <a:cubicBezTo>
                    <a:pt x="15" y="64"/>
                    <a:pt x="15" y="64"/>
                    <a:pt x="15" y="64"/>
                  </a:cubicBezTo>
                  <a:cubicBezTo>
                    <a:pt x="16" y="61"/>
                    <a:pt x="16" y="61"/>
                    <a:pt x="16" y="61"/>
                  </a:cubicBezTo>
                  <a:cubicBezTo>
                    <a:pt x="17" y="60"/>
                    <a:pt x="17" y="60"/>
                    <a:pt x="17" y="60"/>
                  </a:cubicBezTo>
                  <a:cubicBezTo>
                    <a:pt x="17" y="58"/>
                    <a:pt x="17" y="58"/>
                    <a:pt x="17" y="58"/>
                  </a:cubicBezTo>
                  <a:cubicBezTo>
                    <a:pt x="16" y="57"/>
                    <a:pt x="16" y="57"/>
                    <a:pt x="16" y="57"/>
                  </a:cubicBezTo>
                  <a:cubicBezTo>
                    <a:pt x="16" y="55"/>
                    <a:pt x="16" y="55"/>
                    <a:pt x="16" y="55"/>
                  </a:cubicBezTo>
                  <a:cubicBezTo>
                    <a:pt x="16" y="54"/>
                    <a:pt x="16" y="54"/>
                    <a:pt x="16" y="54"/>
                  </a:cubicBezTo>
                  <a:cubicBezTo>
                    <a:pt x="15" y="52"/>
                    <a:pt x="15" y="52"/>
                    <a:pt x="15" y="52"/>
                  </a:cubicBezTo>
                  <a:cubicBezTo>
                    <a:pt x="15" y="51"/>
                    <a:pt x="15" y="51"/>
                    <a:pt x="15" y="51"/>
                  </a:cubicBezTo>
                  <a:cubicBezTo>
                    <a:pt x="15" y="50"/>
                    <a:pt x="15" y="50"/>
                    <a:pt x="15" y="50"/>
                  </a:cubicBezTo>
                  <a:cubicBezTo>
                    <a:pt x="14" y="48"/>
                    <a:pt x="14" y="48"/>
                    <a:pt x="14" y="48"/>
                  </a:cubicBezTo>
                  <a:cubicBezTo>
                    <a:pt x="15" y="47"/>
                    <a:pt x="15" y="47"/>
                    <a:pt x="15" y="47"/>
                  </a:cubicBezTo>
                  <a:cubicBezTo>
                    <a:pt x="14" y="45"/>
                    <a:pt x="14" y="45"/>
                    <a:pt x="14" y="45"/>
                  </a:cubicBezTo>
                  <a:cubicBezTo>
                    <a:pt x="12" y="43"/>
                    <a:pt x="12" y="43"/>
                    <a:pt x="12" y="43"/>
                  </a:cubicBezTo>
                  <a:cubicBezTo>
                    <a:pt x="10" y="42"/>
                    <a:pt x="10" y="42"/>
                    <a:pt x="10" y="42"/>
                  </a:cubicBezTo>
                  <a:cubicBezTo>
                    <a:pt x="9" y="40"/>
                    <a:pt x="9" y="40"/>
                    <a:pt x="9" y="40"/>
                  </a:cubicBezTo>
                  <a:cubicBezTo>
                    <a:pt x="9" y="38"/>
                    <a:pt x="9" y="38"/>
                    <a:pt x="9" y="38"/>
                  </a:cubicBezTo>
                  <a:cubicBezTo>
                    <a:pt x="8" y="36"/>
                    <a:pt x="8" y="36"/>
                    <a:pt x="8" y="36"/>
                  </a:cubicBezTo>
                  <a:cubicBezTo>
                    <a:pt x="9" y="35"/>
                    <a:pt x="9" y="35"/>
                    <a:pt x="9" y="35"/>
                  </a:cubicBezTo>
                  <a:cubicBezTo>
                    <a:pt x="9" y="34"/>
                    <a:pt x="9" y="34"/>
                    <a:pt x="9" y="34"/>
                  </a:cubicBezTo>
                  <a:cubicBezTo>
                    <a:pt x="9" y="31"/>
                    <a:pt x="9" y="31"/>
                    <a:pt x="9" y="31"/>
                  </a:cubicBezTo>
                  <a:cubicBezTo>
                    <a:pt x="9" y="30"/>
                    <a:pt x="9" y="30"/>
                    <a:pt x="9" y="30"/>
                  </a:cubicBezTo>
                  <a:cubicBezTo>
                    <a:pt x="10" y="30"/>
                    <a:pt x="10" y="30"/>
                    <a:pt x="10" y="30"/>
                  </a:cubicBezTo>
                  <a:cubicBezTo>
                    <a:pt x="10" y="28"/>
                    <a:pt x="10" y="28"/>
                    <a:pt x="10" y="28"/>
                  </a:cubicBezTo>
                  <a:cubicBezTo>
                    <a:pt x="9" y="28"/>
                    <a:pt x="9" y="28"/>
                    <a:pt x="9" y="28"/>
                  </a:cubicBezTo>
                  <a:cubicBezTo>
                    <a:pt x="9" y="26"/>
                    <a:pt x="9" y="26"/>
                    <a:pt x="9" y="26"/>
                  </a:cubicBezTo>
                  <a:cubicBezTo>
                    <a:pt x="8" y="25"/>
                    <a:pt x="8" y="25"/>
                    <a:pt x="8" y="25"/>
                  </a:cubicBezTo>
                  <a:cubicBezTo>
                    <a:pt x="7" y="24"/>
                    <a:pt x="7" y="24"/>
                    <a:pt x="7" y="24"/>
                  </a:cubicBezTo>
                  <a:cubicBezTo>
                    <a:pt x="5" y="21"/>
                    <a:pt x="5" y="21"/>
                    <a:pt x="5" y="21"/>
                  </a:cubicBezTo>
                  <a:cubicBezTo>
                    <a:pt x="4" y="20"/>
                    <a:pt x="4" y="20"/>
                    <a:pt x="4" y="20"/>
                  </a:cubicBezTo>
                  <a:cubicBezTo>
                    <a:pt x="3" y="19"/>
                    <a:pt x="3" y="19"/>
                    <a:pt x="3" y="19"/>
                  </a:cubicBezTo>
                  <a:cubicBezTo>
                    <a:pt x="3" y="18"/>
                    <a:pt x="3" y="18"/>
                    <a:pt x="3" y="18"/>
                  </a:cubicBezTo>
                  <a:cubicBezTo>
                    <a:pt x="1" y="16"/>
                    <a:pt x="1" y="16"/>
                    <a:pt x="1" y="16"/>
                  </a:cubicBezTo>
                  <a:cubicBezTo>
                    <a:pt x="1" y="16"/>
                    <a:pt x="1" y="16"/>
                    <a:pt x="1" y="16"/>
                  </a:cubicBezTo>
                  <a:cubicBezTo>
                    <a:pt x="0" y="15"/>
                    <a:pt x="0" y="15"/>
                    <a:pt x="0" y="15"/>
                  </a:cubicBezTo>
                  <a:cubicBezTo>
                    <a:pt x="2" y="15"/>
                    <a:pt x="2" y="15"/>
                    <a:pt x="2" y="15"/>
                  </a:cubicBezTo>
                  <a:cubicBezTo>
                    <a:pt x="3" y="14"/>
                    <a:pt x="3" y="14"/>
                    <a:pt x="3" y="14"/>
                  </a:cubicBezTo>
                  <a:cubicBezTo>
                    <a:pt x="3" y="13"/>
                    <a:pt x="3" y="13"/>
                    <a:pt x="3" y="13"/>
                  </a:cubicBezTo>
                  <a:cubicBezTo>
                    <a:pt x="3" y="11"/>
                    <a:pt x="3" y="11"/>
                    <a:pt x="3" y="11"/>
                  </a:cubicBezTo>
                  <a:cubicBezTo>
                    <a:pt x="4" y="10"/>
                    <a:pt x="4" y="10"/>
                    <a:pt x="4" y="10"/>
                  </a:cubicBezTo>
                  <a:cubicBezTo>
                    <a:pt x="3" y="8"/>
                    <a:pt x="3" y="8"/>
                    <a:pt x="3" y="8"/>
                  </a:cubicBezTo>
                  <a:cubicBezTo>
                    <a:pt x="4" y="6"/>
                    <a:pt x="4" y="6"/>
                    <a:pt x="4" y="6"/>
                  </a:cubicBezTo>
                  <a:cubicBezTo>
                    <a:pt x="7" y="7"/>
                    <a:pt x="7" y="7"/>
                    <a:pt x="7" y="7"/>
                  </a:cubicBezTo>
                  <a:cubicBezTo>
                    <a:pt x="8" y="6"/>
                    <a:pt x="8" y="6"/>
                    <a:pt x="8" y="6"/>
                  </a:cubicBezTo>
                  <a:cubicBezTo>
                    <a:pt x="10" y="6"/>
                    <a:pt x="10" y="6"/>
                    <a:pt x="10" y="6"/>
                  </a:cubicBezTo>
                  <a:cubicBezTo>
                    <a:pt x="10" y="6"/>
                    <a:pt x="10" y="6"/>
                    <a:pt x="10" y="6"/>
                  </a:cubicBezTo>
                  <a:cubicBezTo>
                    <a:pt x="10" y="4"/>
                    <a:pt x="10" y="4"/>
                    <a:pt x="10" y="4"/>
                  </a:cubicBezTo>
                  <a:cubicBezTo>
                    <a:pt x="11" y="3"/>
                    <a:pt x="11" y="3"/>
                    <a:pt x="11" y="3"/>
                  </a:cubicBezTo>
                  <a:cubicBezTo>
                    <a:pt x="12" y="3"/>
                    <a:pt x="12" y="3"/>
                    <a:pt x="12" y="3"/>
                  </a:cubicBezTo>
                  <a:cubicBezTo>
                    <a:pt x="13" y="3"/>
                    <a:pt x="13" y="3"/>
                    <a:pt x="13" y="3"/>
                  </a:cubicBezTo>
                  <a:cubicBezTo>
                    <a:pt x="12" y="2"/>
                    <a:pt x="12" y="2"/>
                    <a:pt x="12" y="2"/>
                  </a:cubicBezTo>
                  <a:cubicBezTo>
                    <a:pt x="12" y="1"/>
                    <a:pt x="12" y="1"/>
                    <a:pt x="12" y="1"/>
                  </a:cubicBezTo>
                  <a:cubicBezTo>
                    <a:pt x="14" y="1"/>
                    <a:pt x="14" y="1"/>
                    <a:pt x="14" y="1"/>
                  </a:cubicBezTo>
                  <a:cubicBezTo>
                    <a:pt x="15" y="1"/>
                    <a:pt x="15" y="1"/>
                    <a:pt x="15" y="1"/>
                  </a:cubicBezTo>
                  <a:cubicBezTo>
                    <a:pt x="15" y="0"/>
                    <a:pt x="15" y="0"/>
                    <a:pt x="15" y="0"/>
                  </a:cubicBezTo>
                  <a:close/>
                  <a:moveTo>
                    <a:pt x="19" y="93"/>
                  </a:moveTo>
                  <a:cubicBezTo>
                    <a:pt x="19" y="94"/>
                    <a:pt x="19" y="94"/>
                    <a:pt x="19" y="94"/>
                  </a:cubicBezTo>
                  <a:cubicBezTo>
                    <a:pt x="20" y="94"/>
                    <a:pt x="20" y="94"/>
                    <a:pt x="20" y="94"/>
                  </a:cubicBezTo>
                  <a:cubicBezTo>
                    <a:pt x="20" y="93"/>
                    <a:pt x="20" y="93"/>
                    <a:pt x="20" y="93"/>
                  </a:cubicBezTo>
                  <a:cubicBezTo>
                    <a:pt x="19" y="93"/>
                    <a:pt x="19" y="93"/>
                    <a:pt x="19" y="93"/>
                  </a:cubicBezTo>
                  <a:cubicBezTo>
                    <a:pt x="19" y="93"/>
                    <a:pt x="19" y="93"/>
                    <a:pt x="19" y="93"/>
                  </a:cubicBezTo>
                  <a:close/>
                  <a:moveTo>
                    <a:pt x="15" y="87"/>
                  </a:moveTo>
                  <a:cubicBezTo>
                    <a:pt x="15" y="88"/>
                    <a:pt x="15" y="88"/>
                    <a:pt x="15" y="88"/>
                  </a:cubicBezTo>
                  <a:cubicBezTo>
                    <a:pt x="15" y="87"/>
                    <a:pt x="15" y="87"/>
                    <a:pt x="15" y="87"/>
                  </a:cubicBezTo>
                  <a:cubicBezTo>
                    <a:pt x="15" y="87"/>
                    <a:pt x="15" y="87"/>
                    <a:pt x="15" y="87"/>
                  </a:cubicBezTo>
                  <a:cubicBezTo>
                    <a:pt x="15" y="87"/>
                    <a:pt x="15" y="87"/>
                    <a:pt x="15" y="87"/>
                  </a:cubicBezTo>
                  <a:close/>
                  <a:moveTo>
                    <a:pt x="11" y="84"/>
                  </a:moveTo>
                  <a:cubicBezTo>
                    <a:pt x="10" y="85"/>
                    <a:pt x="10" y="85"/>
                    <a:pt x="10" y="85"/>
                  </a:cubicBezTo>
                  <a:cubicBezTo>
                    <a:pt x="11" y="85"/>
                    <a:pt x="11" y="85"/>
                    <a:pt x="11" y="85"/>
                  </a:cubicBezTo>
                  <a:cubicBezTo>
                    <a:pt x="10" y="86"/>
                    <a:pt x="10" y="86"/>
                    <a:pt x="10" y="86"/>
                  </a:cubicBezTo>
                  <a:cubicBezTo>
                    <a:pt x="11" y="85"/>
                    <a:pt x="11" y="85"/>
                    <a:pt x="11" y="85"/>
                  </a:cubicBezTo>
                  <a:cubicBezTo>
                    <a:pt x="11" y="84"/>
                    <a:pt x="11" y="84"/>
                    <a:pt x="11" y="84"/>
                  </a:cubicBezTo>
                  <a:cubicBezTo>
                    <a:pt x="11" y="84"/>
                    <a:pt x="11" y="84"/>
                    <a:pt x="11" y="84"/>
                  </a:cubicBezTo>
                  <a:close/>
                  <a:moveTo>
                    <a:pt x="33" y="57"/>
                  </a:moveTo>
                  <a:cubicBezTo>
                    <a:pt x="33" y="58"/>
                    <a:pt x="33" y="58"/>
                    <a:pt x="33" y="58"/>
                  </a:cubicBezTo>
                  <a:cubicBezTo>
                    <a:pt x="34" y="59"/>
                    <a:pt x="34" y="59"/>
                    <a:pt x="34" y="59"/>
                  </a:cubicBezTo>
                  <a:cubicBezTo>
                    <a:pt x="35" y="58"/>
                    <a:pt x="35" y="58"/>
                    <a:pt x="35" y="58"/>
                  </a:cubicBezTo>
                  <a:cubicBezTo>
                    <a:pt x="33" y="57"/>
                    <a:pt x="33" y="57"/>
                    <a:pt x="33" y="57"/>
                  </a:cubicBezTo>
                  <a:close/>
                  <a:moveTo>
                    <a:pt x="21" y="72"/>
                  </a:moveTo>
                  <a:cubicBezTo>
                    <a:pt x="20" y="73"/>
                    <a:pt x="20" y="73"/>
                    <a:pt x="20" y="73"/>
                  </a:cubicBezTo>
                  <a:cubicBezTo>
                    <a:pt x="21" y="73"/>
                    <a:pt x="21" y="73"/>
                    <a:pt x="21" y="73"/>
                  </a:cubicBezTo>
                  <a:cubicBezTo>
                    <a:pt x="21" y="72"/>
                    <a:pt x="21" y="72"/>
                    <a:pt x="21" y="72"/>
                  </a:cubicBezTo>
                  <a:close/>
                  <a:moveTo>
                    <a:pt x="21" y="74"/>
                  </a:moveTo>
                  <a:cubicBezTo>
                    <a:pt x="20" y="74"/>
                    <a:pt x="20" y="74"/>
                    <a:pt x="20" y="74"/>
                  </a:cubicBezTo>
                  <a:cubicBezTo>
                    <a:pt x="20" y="75"/>
                    <a:pt x="20" y="75"/>
                    <a:pt x="20" y="75"/>
                  </a:cubicBezTo>
                  <a:cubicBezTo>
                    <a:pt x="21" y="76"/>
                    <a:pt x="21" y="76"/>
                    <a:pt x="21" y="76"/>
                  </a:cubicBezTo>
                  <a:cubicBezTo>
                    <a:pt x="22" y="74"/>
                    <a:pt x="22" y="74"/>
                    <a:pt x="22" y="74"/>
                  </a:cubicBezTo>
                  <a:lnTo>
                    <a:pt x="21" y="7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9" name="Freeform 73"/>
            <p:cNvSpPr>
              <a:spLocks noEditPoints="1"/>
            </p:cNvSpPr>
            <p:nvPr/>
          </p:nvSpPr>
          <p:spPr bwMode="auto">
            <a:xfrm>
              <a:off x="8291513" y="3932238"/>
              <a:ext cx="268288" cy="604838"/>
            </a:xfrm>
            <a:custGeom>
              <a:avLst/>
              <a:gdLst>
                <a:gd name="T0" fmla="*/ 94 w 169"/>
                <a:gd name="T1" fmla="*/ 6 h 381"/>
                <a:gd name="T2" fmla="*/ 109 w 169"/>
                <a:gd name="T3" fmla="*/ 30 h 381"/>
                <a:gd name="T4" fmla="*/ 103 w 169"/>
                <a:gd name="T5" fmla="*/ 58 h 381"/>
                <a:gd name="T6" fmla="*/ 94 w 169"/>
                <a:gd name="T7" fmla="*/ 67 h 381"/>
                <a:gd name="T8" fmla="*/ 97 w 169"/>
                <a:gd name="T9" fmla="*/ 82 h 381"/>
                <a:gd name="T10" fmla="*/ 115 w 169"/>
                <a:gd name="T11" fmla="*/ 91 h 381"/>
                <a:gd name="T12" fmla="*/ 124 w 169"/>
                <a:gd name="T13" fmla="*/ 106 h 381"/>
                <a:gd name="T14" fmla="*/ 139 w 169"/>
                <a:gd name="T15" fmla="*/ 109 h 381"/>
                <a:gd name="T16" fmla="*/ 130 w 169"/>
                <a:gd name="T17" fmla="*/ 130 h 381"/>
                <a:gd name="T18" fmla="*/ 145 w 169"/>
                <a:gd name="T19" fmla="*/ 136 h 381"/>
                <a:gd name="T20" fmla="*/ 169 w 169"/>
                <a:gd name="T21" fmla="*/ 139 h 381"/>
                <a:gd name="T22" fmla="*/ 157 w 169"/>
                <a:gd name="T23" fmla="*/ 157 h 381"/>
                <a:gd name="T24" fmla="*/ 139 w 169"/>
                <a:gd name="T25" fmla="*/ 169 h 381"/>
                <a:gd name="T26" fmla="*/ 133 w 169"/>
                <a:gd name="T27" fmla="*/ 181 h 381"/>
                <a:gd name="T28" fmla="*/ 112 w 169"/>
                <a:gd name="T29" fmla="*/ 197 h 381"/>
                <a:gd name="T30" fmla="*/ 106 w 169"/>
                <a:gd name="T31" fmla="*/ 212 h 381"/>
                <a:gd name="T32" fmla="*/ 127 w 169"/>
                <a:gd name="T33" fmla="*/ 239 h 381"/>
                <a:gd name="T34" fmla="*/ 130 w 169"/>
                <a:gd name="T35" fmla="*/ 257 h 381"/>
                <a:gd name="T36" fmla="*/ 133 w 169"/>
                <a:gd name="T37" fmla="*/ 290 h 381"/>
                <a:gd name="T38" fmla="*/ 148 w 169"/>
                <a:gd name="T39" fmla="*/ 317 h 381"/>
                <a:gd name="T40" fmla="*/ 154 w 169"/>
                <a:gd name="T41" fmla="*/ 345 h 381"/>
                <a:gd name="T42" fmla="*/ 139 w 169"/>
                <a:gd name="T43" fmla="*/ 372 h 381"/>
                <a:gd name="T44" fmla="*/ 133 w 169"/>
                <a:gd name="T45" fmla="*/ 366 h 381"/>
                <a:gd name="T46" fmla="*/ 139 w 169"/>
                <a:gd name="T47" fmla="*/ 357 h 381"/>
                <a:gd name="T48" fmla="*/ 139 w 169"/>
                <a:gd name="T49" fmla="*/ 339 h 381"/>
                <a:gd name="T50" fmla="*/ 133 w 169"/>
                <a:gd name="T51" fmla="*/ 311 h 381"/>
                <a:gd name="T52" fmla="*/ 127 w 169"/>
                <a:gd name="T53" fmla="*/ 305 h 381"/>
                <a:gd name="T54" fmla="*/ 118 w 169"/>
                <a:gd name="T55" fmla="*/ 281 h 381"/>
                <a:gd name="T56" fmla="*/ 112 w 169"/>
                <a:gd name="T57" fmla="*/ 257 h 381"/>
                <a:gd name="T58" fmla="*/ 109 w 169"/>
                <a:gd name="T59" fmla="*/ 248 h 381"/>
                <a:gd name="T60" fmla="*/ 97 w 169"/>
                <a:gd name="T61" fmla="*/ 233 h 381"/>
                <a:gd name="T62" fmla="*/ 97 w 169"/>
                <a:gd name="T63" fmla="*/ 236 h 381"/>
                <a:gd name="T64" fmla="*/ 85 w 169"/>
                <a:gd name="T65" fmla="*/ 245 h 381"/>
                <a:gd name="T66" fmla="*/ 82 w 169"/>
                <a:gd name="T67" fmla="*/ 251 h 381"/>
                <a:gd name="T68" fmla="*/ 64 w 169"/>
                <a:gd name="T69" fmla="*/ 260 h 381"/>
                <a:gd name="T70" fmla="*/ 55 w 169"/>
                <a:gd name="T71" fmla="*/ 263 h 381"/>
                <a:gd name="T72" fmla="*/ 52 w 169"/>
                <a:gd name="T73" fmla="*/ 257 h 381"/>
                <a:gd name="T74" fmla="*/ 55 w 169"/>
                <a:gd name="T75" fmla="*/ 233 h 381"/>
                <a:gd name="T76" fmla="*/ 46 w 169"/>
                <a:gd name="T77" fmla="*/ 212 h 381"/>
                <a:gd name="T78" fmla="*/ 34 w 169"/>
                <a:gd name="T79" fmla="*/ 191 h 381"/>
                <a:gd name="T80" fmla="*/ 21 w 169"/>
                <a:gd name="T81" fmla="*/ 191 h 381"/>
                <a:gd name="T82" fmla="*/ 31 w 169"/>
                <a:gd name="T83" fmla="*/ 191 h 381"/>
                <a:gd name="T84" fmla="*/ 31 w 169"/>
                <a:gd name="T85" fmla="*/ 178 h 381"/>
                <a:gd name="T86" fmla="*/ 15 w 169"/>
                <a:gd name="T87" fmla="*/ 175 h 381"/>
                <a:gd name="T88" fmla="*/ 12 w 169"/>
                <a:gd name="T89" fmla="*/ 172 h 381"/>
                <a:gd name="T90" fmla="*/ 0 w 169"/>
                <a:gd name="T91" fmla="*/ 151 h 381"/>
                <a:gd name="T92" fmla="*/ 12 w 169"/>
                <a:gd name="T93" fmla="*/ 133 h 381"/>
                <a:gd name="T94" fmla="*/ 18 w 169"/>
                <a:gd name="T95" fmla="*/ 115 h 381"/>
                <a:gd name="T96" fmla="*/ 27 w 169"/>
                <a:gd name="T97" fmla="*/ 94 h 381"/>
                <a:gd name="T98" fmla="*/ 40 w 169"/>
                <a:gd name="T99" fmla="*/ 55 h 381"/>
                <a:gd name="T100" fmla="*/ 55 w 169"/>
                <a:gd name="T101" fmla="*/ 24 h 381"/>
                <a:gd name="T102" fmla="*/ 73 w 169"/>
                <a:gd name="T103" fmla="*/ 15 h 381"/>
                <a:gd name="T104" fmla="*/ 24 w 169"/>
                <a:gd name="T105" fmla="*/ 20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381">
                  <a:moveTo>
                    <a:pt x="76" y="3"/>
                  </a:moveTo>
                  <a:lnTo>
                    <a:pt x="79" y="0"/>
                  </a:lnTo>
                  <a:lnTo>
                    <a:pt x="85" y="3"/>
                  </a:lnTo>
                  <a:lnTo>
                    <a:pt x="88" y="0"/>
                  </a:lnTo>
                  <a:lnTo>
                    <a:pt x="91" y="0"/>
                  </a:lnTo>
                  <a:lnTo>
                    <a:pt x="94" y="6"/>
                  </a:lnTo>
                  <a:lnTo>
                    <a:pt x="97" y="9"/>
                  </a:lnTo>
                  <a:lnTo>
                    <a:pt x="100" y="15"/>
                  </a:lnTo>
                  <a:lnTo>
                    <a:pt x="103" y="15"/>
                  </a:lnTo>
                  <a:lnTo>
                    <a:pt x="106" y="18"/>
                  </a:lnTo>
                  <a:lnTo>
                    <a:pt x="106" y="24"/>
                  </a:lnTo>
                  <a:lnTo>
                    <a:pt x="109" y="30"/>
                  </a:lnTo>
                  <a:lnTo>
                    <a:pt x="109" y="36"/>
                  </a:lnTo>
                  <a:lnTo>
                    <a:pt x="109" y="45"/>
                  </a:lnTo>
                  <a:lnTo>
                    <a:pt x="109" y="49"/>
                  </a:lnTo>
                  <a:lnTo>
                    <a:pt x="106" y="52"/>
                  </a:lnTo>
                  <a:lnTo>
                    <a:pt x="103" y="52"/>
                  </a:lnTo>
                  <a:lnTo>
                    <a:pt x="103" y="58"/>
                  </a:lnTo>
                  <a:lnTo>
                    <a:pt x="100" y="58"/>
                  </a:lnTo>
                  <a:lnTo>
                    <a:pt x="100" y="61"/>
                  </a:lnTo>
                  <a:lnTo>
                    <a:pt x="103" y="64"/>
                  </a:lnTo>
                  <a:lnTo>
                    <a:pt x="100" y="67"/>
                  </a:lnTo>
                  <a:lnTo>
                    <a:pt x="97" y="64"/>
                  </a:lnTo>
                  <a:lnTo>
                    <a:pt x="94" y="67"/>
                  </a:lnTo>
                  <a:lnTo>
                    <a:pt x="94" y="70"/>
                  </a:lnTo>
                  <a:lnTo>
                    <a:pt x="94" y="73"/>
                  </a:lnTo>
                  <a:lnTo>
                    <a:pt x="94" y="76"/>
                  </a:lnTo>
                  <a:lnTo>
                    <a:pt x="94" y="79"/>
                  </a:lnTo>
                  <a:lnTo>
                    <a:pt x="97" y="79"/>
                  </a:lnTo>
                  <a:lnTo>
                    <a:pt x="97" y="82"/>
                  </a:lnTo>
                  <a:lnTo>
                    <a:pt x="100" y="85"/>
                  </a:lnTo>
                  <a:lnTo>
                    <a:pt x="100" y="91"/>
                  </a:lnTo>
                  <a:lnTo>
                    <a:pt x="103" y="94"/>
                  </a:lnTo>
                  <a:lnTo>
                    <a:pt x="106" y="91"/>
                  </a:lnTo>
                  <a:lnTo>
                    <a:pt x="115" y="88"/>
                  </a:lnTo>
                  <a:lnTo>
                    <a:pt x="115" y="91"/>
                  </a:lnTo>
                  <a:lnTo>
                    <a:pt x="115" y="94"/>
                  </a:lnTo>
                  <a:lnTo>
                    <a:pt x="118" y="97"/>
                  </a:lnTo>
                  <a:lnTo>
                    <a:pt x="121" y="94"/>
                  </a:lnTo>
                  <a:lnTo>
                    <a:pt x="124" y="97"/>
                  </a:lnTo>
                  <a:lnTo>
                    <a:pt x="121" y="103"/>
                  </a:lnTo>
                  <a:lnTo>
                    <a:pt x="124" y="106"/>
                  </a:lnTo>
                  <a:lnTo>
                    <a:pt x="130" y="106"/>
                  </a:lnTo>
                  <a:lnTo>
                    <a:pt x="127" y="106"/>
                  </a:lnTo>
                  <a:lnTo>
                    <a:pt x="130" y="109"/>
                  </a:lnTo>
                  <a:lnTo>
                    <a:pt x="130" y="109"/>
                  </a:lnTo>
                  <a:lnTo>
                    <a:pt x="136" y="109"/>
                  </a:lnTo>
                  <a:lnTo>
                    <a:pt x="139" y="109"/>
                  </a:lnTo>
                  <a:lnTo>
                    <a:pt x="139" y="112"/>
                  </a:lnTo>
                  <a:lnTo>
                    <a:pt x="136" y="115"/>
                  </a:lnTo>
                  <a:lnTo>
                    <a:pt x="136" y="118"/>
                  </a:lnTo>
                  <a:lnTo>
                    <a:pt x="133" y="124"/>
                  </a:lnTo>
                  <a:lnTo>
                    <a:pt x="130" y="130"/>
                  </a:lnTo>
                  <a:lnTo>
                    <a:pt x="130" y="130"/>
                  </a:lnTo>
                  <a:lnTo>
                    <a:pt x="133" y="130"/>
                  </a:lnTo>
                  <a:lnTo>
                    <a:pt x="139" y="130"/>
                  </a:lnTo>
                  <a:lnTo>
                    <a:pt x="139" y="133"/>
                  </a:lnTo>
                  <a:lnTo>
                    <a:pt x="142" y="130"/>
                  </a:lnTo>
                  <a:lnTo>
                    <a:pt x="145" y="133"/>
                  </a:lnTo>
                  <a:lnTo>
                    <a:pt x="145" y="136"/>
                  </a:lnTo>
                  <a:lnTo>
                    <a:pt x="145" y="142"/>
                  </a:lnTo>
                  <a:lnTo>
                    <a:pt x="151" y="142"/>
                  </a:lnTo>
                  <a:lnTo>
                    <a:pt x="154" y="142"/>
                  </a:lnTo>
                  <a:lnTo>
                    <a:pt x="157" y="142"/>
                  </a:lnTo>
                  <a:lnTo>
                    <a:pt x="166" y="136"/>
                  </a:lnTo>
                  <a:lnTo>
                    <a:pt x="169" y="139"/>
                  </a:lnTo>
                  <a:lnTo>
                    <a:pt x="169" y="142"/>
                  </a:lnTo>
                  <a:lnTo>
                    <a:pt x="163" y="145"/>
                  </a:lnTo>
                  <a:lnTo>
                    <a:pt x="157" y="148"/>
                  </a:lnTo>
                  <a:lnTo>
                    <a:pt x="157" y="151"/>
                  </a:lnTo>
                  <a:lnTo>
                    <a:pt x="157" y="154"/>
                  </a:lnTo>
                  <a:lnTo>
                    <a:pt x="157" y="157"/>
                  </a:lnTo>
                  <a:lnTo>
                    <a:pt x="154" y="160"/>
                  </a:lnTo>
                  <a:lnTo>
                    <a:pt x="151" y="160"/>
                  </a:lnTo>
                  <a:lnTo>
                    <a:pt x="148" y="166"/>
                  </a:lnTo>
                  <a:lnTo>
                    <a:pt x="145" y="166"/>
                  </a:lnTo>
                  <a:lnTo>
                    <a:pt x="139" y="166"/>
                  </a:lnTo>
                  <a:lnTo>
                    <a:pt x="139" y="169"/>
                  </a:lnTo>
                  <a:lnTo>
                    <a:pt x="142" y="172"/>
                  </a:lnTo>
                  <a:lnTo>
                    <a:pt x="139" y="172"/>
                  </a:lnTo>
                  <a:lnTo>
                    <a:pt x="136" y="172"/>
                  </a:lnTo>
                  <a:lnTo>
                    <a:pt x="133" y="175"/>
                  </a:lnTo>
                  <a:lnTo>
                    <a:pt x="133" y="181"/>
                  </a:lnTo>
                  <a:lnTo>
                    <a:pt x="133" y="181"/>
                  </a:lnTo>
                  <a:lnTo>
                    <a:pt x="127" y="181"/>
                  </a:lnTo>
                  <a:lnTo>
                    <a:pt x="124" y="184"/>
                  </a:lnTo>
                  <a:lnTo>
                    <a:pt x="115" y="181"/>
                  </a:lnTo>
                  <a:lnTo>
                    <a:pt x="112" y="187"/>
                  </a:lnTo>
                  <a:lnTo>
                    <a:pt x="115" y="194"/>
                  </a:lnTo>
                  <a:lnTo>
                    <a:pt x="112" y="197"/>
                  </a:lnTo>
                  <a:lnTo>
                    <a:pt x="112" y="203"/>
                  </a:lnTo>
                  <a:lnTo>
                    <a:pt x="112" y="206"/>
                  </a:lnTo>
                  <a:lnTo>
                    <a:pt x="109" y="209"/>
                  </a:lnTo>
                  <a:lnTo>
                    <a:pt x="103" y="209"/>
                  </a:lnTo>
                  <a:lnTo>
                    <a:pt x="106" y="212"/>
                  </a:lnTo>
                  <a:lnTo>
                    <a:pt x="106" y="212"/>
                  </a:lnTo>
                  <a:lnTo>
                    <a:pt x="112" y="218"/>
                  </a:lnTo>
                  <a:lnTo>
                    <a:pt x="112" y="221"/>
                  </a:lnTo>
                  <a:lnTo>
                    <a:pt x="115" y="224"/>
                  </a:lnTo>
                  <a:lnTo>
                    <a:pt x="118" y="227"/>
                  </a:lnTo>
                  <a:lnTo>
                    <a:pt x="124" y="236"/>
                  </a:lnTo>
                  <a:lnTo>
                    <a:pt x="127" y="239"/>
                  </a:lnTo>
                  <a:lnTo>
                    <a:pt x="130" y="242"/>
                  </a:lnTo>
                  <a:lnTo>
                    <a:pt x="130" y="248"/>
                  </a:lnTo>
                  <a:lnTo>
                    <a:pt x="133" y="248"/>
                  </a:lnTo>
                  <a:lnTo>
                    <a:pt x="133" y="254"/>
                  </a:lnTo>
                  <a:lnTo>
                    <a:pt x="130" y="254"/>
                  </a:lnTo>
                  <a:lnTo>
                    <a:pt x="130" y="257"/>
                  </a:lnTo>
                  <a:lnTo>
                    <a:pt x="130" y="266"/>
                  </a:lnTo>
                  <a:lnTo>
                    <a:pt x="130" y="269"/>
                  </a:lnTo>
                  <a:lnTo>
                    <a:pt x="127" y="272"/>
                  </a:lnTo>
                  <a:lnTo>
                    <a:pt x="130" y="278"/>
                  </a:lnTo>
                  <a:lnTo>
                    <a:pt x="130" y="284"/>
                  </a:lnTo>
                  <a:lnTo>
                    <a:pt x="133" y="290"/>
                  </a:lnTo>
                  <a:lnTo>
                    <a:pt x="139" y="293"/>
                  </a:lnTo>
                  <a:lnTo>
                    <a:pt x="145" y="299"/>
                  </a:lnTo>
                  <a:lnTo>
                    <a:pt x="148" y="305"/>
                  </a:lnTo>
                  <a:lnTo>
                    <a:pt x="145" y="308"/>
                  </a:lnTo>
                  <a:lnTo>
                    <a:pt x="148" y="314"/>
                  </a:lnTo>
                  <a:lnTo>
                    <a:pt x="148" y="317"/>
                  </a:lnTo>
                  <a:lnTo>
                    <a:pt x="148" y="320"/>
                  </a:lnTo>
                  <a:lnTo>
                    <a:pt x="151" y="326"/>
                  </a:lnTo>
                  <a:lnTo>
                    <a:pt x="151" y="330"/>
                  </a:lnTo>
                  <a:lnTo>
                    <a:pt x="151" y="336"/>
                  </a:lnTo>
                  <a:lnTo>
                    <a:pt x="154" y="339"/>
                  </a:lnTo>
                  <a:lnTo>
                    <a:pt x="154" y="345"/>
                  </a:lnTo>
                  <a:lnTo>
                    <a:pt x="151" y="348"/>
                  </a:lnTo>
                  <a:lnTo>
                    <a:pt x="148" y="357"/>
                  </a:lnTo>
                  <a:lnTo>
                    <a:pt x="142" y="360"/>
                  </a:lnTo>
                  <a:lnTo>
                    <a:pt x="142" y="366"/>
                  </a:lnTo>
                  <a:lnTo>
                    <a:pt x="139" y="369"/>
                  </a:lnTo>
                  <a:lnTo>
                    <a:pt x="139" y="372"/>
                  </a:lnTo>
                  <a:lnTo>
                    <a:pt x="139" y="372"/>
                  </a:lnTo>
                  <a:lnTo>
                    <a:pt x="139" y="375"/>
                  </a:lnTo>
                  <a:lnTo>
                    <a:pt x="136" y="381"/>
                  </a:lnTo>
                  <a:lnTo>
                    <a:pt x="136" y="375"/>
                  </a:lnTo>
                  <a:lnTo>
                    <a:pt x="136" y="369"/>
                  </a:lnTo>
                  <a:lnTo>
                    <a:pt x="133" y="366"/>
                  </a:lnTo>
                  <a:lnTo>
                    <a:pt x="133" y="366"/>
                  </a:lnTo>
                  <a:lnTo>
                    <a:pt x="136" y="366"/>
                  </a:lnTo>
                  <a:lnTo>
                    <a:pt x="136" y="366"/>
                  </a:lnTo>
                  <a:lnTo>
                    <a:pt x="139" y="360"/>
                  </a:lnTo>
                  <a:lnTo>
                    <a:pt x="139" y="357"/>
                  </a:lnTo>
                  <a:lnTo>
                    <a:pt x="139" y="357"/>
                  </a:lnTo>
                  <a:lnTo>
                    <a:pt x="139" y="351"/>
                  </a:lnTo>
                  <a:lnTo>
                    <a:pt x="139" y="351"/>
                  </a:lnTo>
                  <a:lnTo>
                    <a:pt x="139" y="348"/>
                  </a:lnTo>
                  <a:lnTo>
                    <a:pt x="139" y="345"/>
                  </a:lnTo>
                  <a:lnTo>
                    <a:pt x="142" y="342"/>
                  </a:lnTo>
                  <a:lnTo>
                    <a:pt x="139" y="339"/>
                  </a:lnTo>
                  <a:lnTo>
                    <a:pt x="136" y="336"/>
                  </a:lnTo>
                  <a:lnTo>
                    <a:pt x="136" y="330"/>
                  </a:lnTo>
                  <a:lnTo>
                    <a:pt x="139" y="330"/>
                  </a:lnTo>
                  <a:lnTo>
                    <a:pt x="136" y="326"/>
                  </a:lnTo>
                  <a:lnTo>
                    <a:pt x="136" y="323"/>
                  </a:lnTo>
                  <a:lnTo>
                    <a:pt x="133" y="311"/>
                  </a:lnTo>
                  <a:lnTo>
                    <a:pt x="130" y="311"/>
                  </a:lnTo>
                  <a:lnTo>
                    <a:pt x="130" y="305"/>
                  </a:lnTo>
                  <a:lnTo>
                    <a:pt x="127" y="302"/>
                  </a:lnTo>
                  <a:lnTo>
                    <a:pt x="127" y="308"/>
                  </a:lnTo>
                  <a:lnTo>
                    <a:pt x="127" y="308"/>
                  </a:lnTo>
                  <a:lnTo>
                    <a:pt x="127" y="305"/>
                  </a:lnTo>
                  <a:lnTo>
                    <a:pt x="124" y="302"/>
                  </a:lnTo>
                  <a:lnTo>
                    <a:pt x="124" y="293"/>
                  </a:lnTo>
                  <a:lnTo>
                    <a:pt x="121" y="290"/>
                  </a:lnTo>
                  <a:lnTo>
                    <a:pt x="121" y="287"/>
                  </a:lnTo>
                  <a:lnTo>
                    <a:pt x="124" y="284"/>
                  </a:lnTo>
                  <a:lnTo>
                    <a:pt x="118" y="281"/>
                  </a:lnTo>
                  <a:lnTo>
                    <a:pt x="118" y="275"/>
                  </a:lnTo>
                  <a:lnTo>
                    <a:pt x="118" y="275"/>
                  </a:lnTo>
                  <a:lnTo>
                    <a:pt x="115" y="260"/>
                  </a:lnTo>
                  <a:lnTo>
                    <a:pt x="112" y="260"/>
                  </a:lnTo>
                  <a:lnTo>
                    <a:pt x="112" y="257"/>
                  </a:lnTo>
                  <a:lnTo>
                    <a:pt x="112" y="257"/>
                  </a:lnTo>
                  <a:lnTo>
                    <a:pt x="112" y="254"/>
                  </a:lnTo>
                  <a:lnTo>
                    <a:pt x="112" y="248"/>
                  </a:lnTo>
                  <a:lnTo>
                    <a:pt x="112" y="248"/>
                  </a:lnTo>
                  <a:lnTo>
                    <a:pt x="112" y="245"/>
                  </a:lnTo>
                  <a:lnTo>
                    <a:pt x="112" y="248"/>
                  </a:lnTo>
                  <a:lnTo>
                    <a:pt x="109" y="248"/>
                  </a:lnTo>
                  <a:lnTo>
                    <a:pt x="106" y="248"/>
                  </a:lnTo>
                  <a:lnTo>
                    <a:pt x="103" y="245"/>
                  </a:lnTo>
                  <a:lnTo>
                    <a:pt x="103" y="242"/>
                  </a:lnTo>
                  <a:lnTo>
                    <a:pt x="100" y="233"/>
                  </a:lnTo>
                  <a:lnTo>
                    <a:pt x="97" y="233"/>
                  </a:lnTo>
                  <a:lnTo>
                    <a:pt x="97" y="233"/>
                  </a:lnTo>
                  <a:lnTo>
                    <a:pt x="97" y="230"/>
                  </a:lnTo>
                  <a:lnTo>
                    <a:pt x="94" y="227"/>
                  </a:lnTo>
                  <a:lnTo>
                    <a:pt x="94" y="230"/>
                  </a:lnTo>
                  <a:lnTo>
                    <a:pt x="94" y="233"/>
                  </a:lnTo>
                  <a:lnTo>
                    <a:pt x="94" y="233"/>
                  </a:lnTo>
                  <a:lnTo>
                    <a:pt x="97" y="236"/>
                  </a:lnTo>
                  <a:lnTo>
                    <a:pt x="97" y="239"/>
                  </a:lnTo>
                  <a:lnTo>
                    <a:pt x="94" y="242"/>
                  </a:lnTo>
                  <a:lnTo>
                    <a:pt x="94" y="245"/>
                  </a:lnTo>
                  <a:lnTo>
                    <a:pt x="91" y="248"/>
                  </a:lnTo>
                  <a:lnTo>
                    <a:pt x="88" y="248"/>
                  </a:lnTo>
                  <a:lnTo>
                    <a:pt x="85" y="245"/>
                  </a:lnTo>
                  <a:lnTo>
                    <a:pt x="82" y="245"/>
                  </a:lnTo>
                  <a:lnTo>
                    <a:pt x="85" y="248"/>
                  </a:lnTo>
                  <a:lnTo>
                    <a:pt x="85" y="248"/>
                  </a:lnTo>
                  <a:lnTo>
                    <a:pt x="88" y="248"/>
                  </a:lnTo>
                  <a:lnTo>
                    <a:pt x="82" y="251"/>
                  </a:lnTo>
                  <a:lnTo>
                    <a:pt x="82" y="251"/>
                  </a:lnTo>
                  <a:lnTo>
                    <a:pt x="79" y="251"/>
                  </a:lnTo>
                  <a:lnTo>
                    <a:pt x="79" y="254"/>
                  </a:lnTo>
                  <a:lnTo>
                    <a:pt x="70" y="260"/>
                  </a:lnTo>
                  <a:lnTo>
                    <a:pt x="67" y="260"/>
                  </a:lnTo>
                  <a:lnTo>
                    <a:pt x="67" y="260"/>
                  </a:lnTo>
                  <a:lnTo>
                    <a:pt x="64" y="260"/>
                  </a:lnTo>
                  <a:lnTo>
                    <a:pt x="64" y="257"/>
                  </a:lnTo>
                  <a:lnTo>
                    <a:pt x="64" y="260"/>
                  </a:lnTo>
                  <a:lnTo>
                    <a:pt x="61" y="260"/>
                  </a:lnTo>
                  <a:lnTo>
                    <a:pt x="58" y="257"/>
                  </a:lnTo>
                  <a:lnTo>
                    <a:pt x="55" y="260"/>
                  </a:lnTo>
                  <a:lnTo>
                    <a:pt x="55" y="263"/>
                  </a:lnTo>
                  <a:lnTo>
                    <a:pt x="52" y="263"/>
                  </a:lnTo>
                  <a:lnTo>
                    <a:pt x="52" y="257"/>
                  </a:lnTo>
                  <a:lnTo>
                    <a:pt x="58" y="254"/>
                  </a:lnTo>
                  <a:lnTo>
                    <a:pt x="58" y="248"/>
                  </a:lnTo>
                  <a:lnTo>
                    <a:pt x="55" y="254"/>
                  </a:lnTo>
                  <a:lnTo>
                    <a:pt x="52" y="257"/>
                  </a:lnTo>
                  <a:lnTo>
                    <a:pt x="49" y="260"/>
                  </a:lnTo>
                  <a:lnTo>
                    <a:pt x="46" y="260"/>
                  </a:lnTo>
                  <a:lnTo>
                    <a:pt x="49" y="257"/>
                  </a:lnTo>
                  <a:lnTo>
                    <a:pt x="46" y="254"/>
                  </a:lnTo>
                  <a:lnTo>
                    <a:pt x="49" y="236"/>
                  </a:lnTo>
                  <a:lnTo>
                    <a:pt x="55" y="233"/>
                  </a:lnTo>
                  <a:lnTo>
                    <a:pt x="52" y="230"/>
                  </a:lnTo>
                  <a:lnTo>
                    <a:pt x="49" y="224"/>
                  </a:lnTo>
                  <a:lnTo>
                    <a:pt x="49" y="215"/>
                  </a:lnTo>
                  <a:lnTo>
                    <a:pt x="46" y="215"/>
                  </a:lnTo>
                  <a:lnTo>
                    <a:pt x="46" y="212"/>
                  </a:lnTo>
                  <a:lnTo>
                    <a:pt x="46" y="212"/>
                  </a:lnTo>
                  <a:lnTo>
                    <a:pt x="43" y="209"/>
                  </a:lnTo>
                  <a:lnTo>
                    <a:pt x="43" y="203"/>
                  </a:lnTo>
                  <a:lnTo>
                    <a:pt x="40" y="200"/>
                  </a:lnTo>
                  <a:lnTo>
                    <a:pt x="40" y="197"/>
                  </a:lnTo>
                  <a:lnTo>
                    <a:pt x="40" y="194"/>
                  </a:lnTo>
                  <a:lnTo>
                    <a:pt x="34" y="191"/>
                  </a:lnTo>
                  <a:lnTo>
                    <a:pt x="37" y="194"/>
                  </a:lnTo>
                  <a:lnTo>
                    <a:pt x="37" y="203"/>
                  </a:lnTo>
                  <a:lnTo>
                    <a:pt x="31" y="200"/>
                  </a:lnTo>
                  <a:lnTo>
                    <a:pt x="27" y="197"/>
                  </a:lnTo>
                  <a:lnTo>
                    <a:pt x="24" y="194"/>
                  </a:lnTo>
                  <a:lnTo>
                    <a:pt x="21" y="191"/>
                  </a:lnTo>
                  <a:lnTo>
                    <a:pt x="21" y="187"/>
                  </a:lnTo>
                  <a:lnTo>
                    <a:pt x="24" y="187"/>
                  </a:lnTo>
                  <a:lnTo>
                    <a:pt x="27" y="191"/>
                  </a:lnTo>
                  <a:lnTo>
                    <a:pt x="31" y="194"/>
                  </a:lnTo>
                  <a:lnTo>
                    <a:pt x="31" y="191"/>
                  </a:lnTo>
                  <a:lnTo>
                    <a:pt x="31" y="191"/>
                  </a:lnTo>
                  <a:lnTo>
                    <a:pt x="27" y="187"/>
                  </a:lnTo>
                  <a:lnTo>
                    <a:pt x="31" y="187"/>
                  </a:lnTo>
                  <a:lnTo>
                    <a:pt x="31" y="187"/>
                  </a:lnTo>
                  <a:lnTo>
                    <a:pt x="34" y="187"/>
                  </a:lnTo>
                  <a:lnTo>
                    <a:pt x="34" y="184"/>
                  </a:lnTo>
                  <a:lnTo>
                    <a:pt x="31" y="178"/>
                  </a:lnTo>
                  <a:lnTo>
                    <a:pt x="24" y="178"/>
                  </a:lnTo>
                  <a:lnTo>
                    <a:pt x="21" y="175"/>
                  </a:lnTo>
                  <a:lnTo>
                    <a:pt x="18" y="175"/>
                  </a:lnTo>
                  <a:lnTo>
                    <a:pt x="18" y="172"/>
                  </a:lnTo>
                  <a:lnTo>
                    <a:pt x="18" y="175"/>
                  </a:lnTo>
                  <a:lnTo>
                    <a:pt x="15" y="175"/>
                  </a:lnTo>
                  <a:lnTo>
                    <a:pt x="15" y="172"/>
                  </a:lnTo>
                  <a:lnTo>
                    <a:pt x="18" y="169"/>
                  </a:lnTo>
                  <a:lnTo>
                    <a:pt x="12" y="169"/>
                  </a:lnTo>
                  <a:lnTo>
                    <a:pt x="9" y="169"/>
                  </a:lnTo>
                  <a:lnTo>
                    <a:pt x="9" y="169"/>
                  </a:lnTo>
                  <a:lnTo>
                    <a:pt x="12" y="172"/>
                  </a:lnTo>
                  <a:lnTo>
                    <a:pt x="3" y="166"/>
                  </a:lnTo>
                  <a:lnTo>
                    <a:pt x="3" y="160"/>
                  </a:lnTo>
                  <a:lnTo>
                    <a:pt x="0" y="157"/>
                  </a:lnTo>
                  <a:lnTo>
                    <a:pt x="0" y="157"/>
                  </a:lnTo>
                  <a:lnTo>
                    <a:pt x="0" y="154"/>
                  </a:lnTo>
                  <a:lnTo>
                    <a:pt x="0" y="151"/>
                  </a:lnTo>
                  <a:lnTo>
                    <a:pt x="3" y="148"/>
                  </a:lnTo>
                  <a:lnTo>
                    <a:pt x="6" y="148"/>
                  </a:lnTo>
                  <a:lnTo>
                    <a:pt x="9" y="145"/>
                  </a:lnTo>
                  <a:lnTo>
                    <a:pt x="9" y="136"/>
                  </a:lnTo>
                  <a:lnTo>
                    <a:pt x="9" y="133"/>
                  </a:lnTo>
                  <a:lnTo>
                    <a:pt x="12" y="133"/>
                  </a:lnTo>
                  <a:lnTo>
                    <a:pt x="12" y="133"/>
                  </a:lnTo>
                  <a:lnTo>
                    <a:pt x="15" y="127"/>
                  </a:lnTo>
                  <a:lnTo>
                    <a:pt x="15" y="124"/>
                  </a:lnTo>
                  <a:lnTo>
                    <a:pt x="15" y="118"/>
                  </a:lnTo>
                  <a:lnTo>
                    <a:pt x="15" y="115"/>
                  </a:lnTo>
                  <a:lnTo>
                    <a:pt x="18" y="115"/>
                  </a:lnTo>
                  <a:lnTo>
                    <a:pt x="18" y="106"/>
                  </a:lnTo>
                  <a:lnTo>
                    <a:pt x="18" y="103"/>
                  </a:lnTo>
                  <a:lnTo>
                    <a:pt x="15" y="94"/>
                  </a:lnTo>
                  <a:lnTo>
                    <a:pt x="21" y="94"/>
                  </a:lnTo>
                  <a:lnTo>
                    <a:pt x="24" y="94"/>
                  </a:lnTo>
                  <a:lnTo>
                    <a:pt x="27" y="94"/>
                  </a:lnTo>
                  <a:lnTo>
                    <a:pt x="31" y="88"/>
                  </a:lnTo>
                  <a:lnTo>
                    <a:pt x="34" y="79"/>
                  </a:lnTo>
                  <a:lnTo>
                    <a:pt x="37" y="70"/>
                  </a:lnTo>
                  <a:lnTo>
                    <a:pt x="34" y="67"/>
                  </a:lnTo>
                  <a:lnTo>
                    <a:pt x="34" y="64"/>
                  </a:lnTo>
                  <a:lnTo>
                    <a:pt x="40" y="55"/>
                  </a:lnTo>
                  <a:lnTo>
                    <a:pt x="40" y="49"/>
                  </a:lnTo>
                  <a:lnTo>
                    <a:pt x="40" y="45"/>
                  </a:lnTo>
                  <a:lnTo>
                    <a:pt x="40" y="42"/>
                  </a:lnTo>
                  <a:lnTo>
                    <a:pt x="46" y="30"/>
                  </a:lnTo>
                  <a:lnTo>
                    <a:pt x="52" y="30"/>
                  </a:lnTo>
                  <a:lnTo>
                    <a:pt x="55" y="24"/>
                  </a:lnTo>
                  <a:lnTo>
                    <a:pt x="58" y="18"/>
                  </a:lnTo>
                  <a:lnTo>
                    <a:pt x="64" y="18"/>
                  </a:lnTo>
                  <a:lnTo>
                    <a:pt x="67" y="15"/>
                  </a:lnTo>
                  <a:lnTo>
                    <a:pt x="73" y="15"/>
                  </a:lnTo>
                  <a:lnTo>
                    <a:pt x="76" y="18"/>
                  </a:lnTo>
                  <a:lnTo>
                    <a:pt x="73" y="15"/>
                  </a:lnTo>
                  <a:lnTo>
                    <a:pt x="73" y="9"/>
                  </a:lnTo>
                  <a:lnTo>
                    <a:pt x="79" y="6"/>
                  </a:lnTo>
                  <a:lnTo>
                    <a:pt x="76" y="3"/>
                  </a:lnTo>
                  <a:lnTo>
                    <a:pt x="76" y="3"/>
                  </a:lnTo>
                  <a:lnTo>
                    <a:pt x="76" y="3"/>
                  </a:lnTo>
                  <a:close/>
                  <a:moveTo>
                    <a:pt x="24" y="203"/>
                  </a:moveTo>
                  <a:lnTo>
                    <a:pt x="27" y="206"/>
                  </a:lnTo>
                  <a:lnTo>
                    <a:pt x="31" y="209"/>
                  </a:lnTo>
                  <a:lnTo>
                    <a:pt x="31" y="206"/>
                  </a:lnTo>
                  <a:lnTo>
                    <a:pt x="27" y="203"/>
                  </a:lnTo>
                  <a:lnTo>
                    <a:pt x="24" y="20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0" name="Freeform 74"/>
            <p:cNvSpPr>
              <a:spLocks noEditPoints="1"/>
            </p:cNvSpPr>
            <p:nvPr/>
          </p:nvSpPr>
          <p:spPr bwMode="auto">
            <a:xfrm>
              <a:off x="7942263" y="4541838"/>
              <a:ext cx="66675" cy="119063"/>
            </a:xfrm>
            <a:custGeom>
              <a:avLst/>
              <a:gdLst>
                <a:gd name="T0" fmla="*/ 0 w 42"/>
                <a:gd name="T1" fmla="*/ 33 h 75"/>
                <a:gd name="T2" fmla="*/ 3 w 42"/>
                <a:gd name="T3" fmla="*/ 27 h 75"/>
                <a:gd name="T4" fmla="*/ 0 w 42"/>
                <a:gd name="T5" fmla="*/ 30 h 75"/>
                <a:gd name="T6" fmla="*/ 0 w 42"/>
                <a:gd name="T7" fmla="*/ 36 h 75"/>
                <a:gd name="T8" fmla="*/ 6 w 42"/>
                <a:gd name="T9" fmla="*/ 6 h 75"/>
                <a:gd name="T10" fmla="*/ 3 w 42"/>
                <a:gd name="T11" fmla="*/ 0 h 75"/>
                <a:gd name="T12" fmla="*/ 9 w 42"/>
                <a:gd name="T13" fmla="*/ 0 h 75"/>
                <a:gd name="T14" fmla="*/ 6 w 42"/>
                <a:gd name="T15" fmla="*/ 3 h 75"/>
                <a:gd name="T16" fmla="*/ 6 w 42"/>
                <a:gd name="T17" fmla="*/ 6 h 75"/>
                <a:gd name="T18" fmla="*/ 15 w 42"/>
                <a:gd name="T19" fmla="*/ 0 h 75"/>
                <a:gd name="T20" fmla="*/ 18 w 42"/>
                <a:gd name="T21" fmla="*/ 6 h 75"/>
                <a:gd name="T22" fmla="*/ 18 w 42"/>
                <a:gd name="T23" fmla="*/ 6 h 75"/>
                <a:gd name="T24" fmla="*/ 15 w 42"/>
                <a:gd name="T25" fmla="*/ 6 h 75"/>
                <a:gd name="T26" fmla="*/ 9 w 42"/>
                <a:gd name="T27" fmla="*/ 3 h 75"/>
                <a:gd name="T28" fmla="*/ 12 w 42"/>
                <a:gd name="T29" fmla="*/ 3 h 75"/>
                <a:gd name="T30" fmla="*/ 12 w 42"/>
                <a:gd name="T31" fmla="*/ 0 h 75"/>
                <a:gd name="T32" fmla="*/ 9 w 42"/>
                <a:gd name="T33" fmla="*/ 6 h 75"/>
                <a:gd name="T34" fmla="*/ 9 w 42"/>
                <a:gd name="T35" fmla="*/ 9 h 75"/>
                <a:gd name="T36" fmla="*/ 9 w 42"/>
                <a:gd name="T37" fmla="*/ 12 h 75"/>
                <a:gd name="T38" fmla="*/ 6 w 42"/>
                <a:gd name="T39" fmla="*/ 18 h 75"/>
                <a:gd name="T40" fmla="*/ 3 w 42"/>
                <a:gd name="T41" fmla="*/ 15 h 75"/>
                <a:gd name="T42" fmla="*/ 0 w 42"/>
                <a:gd name="T43" fmla="*/ 15 h 75"/>
                <a:gd name="T44" fmla="*/ 3 w 42"/>
                <a:gd name="T45" fmla="*/ 18 h 75"/>
                <a:gd name="T46" fmla="*/ 3 w 42"/>
                <a:gd name="T47" fmla="*/ 21 h 75"/>
                <a:gd name="T48" fmla="*/ 3 w 42"/>
                <a:gd name="T49" fmla="*/ 30 h 75"/>
                <a:gd name="T50" fmla="*/ 3 w 42"/>
                <a:gd name="T51" fmla="*/ 39 h 75"/>
                <a:gd name="T52" fmla="*/ 3 w 42"/>
                <a:gd name="T53" fmla="*/ 48 h 75"/>
                <a:gd name="T54" fmla="*/ 6 w 42"/>
                <a:gd name="T55" fmla="*/ 60 h 75"/>
                <a:gd name="T56" fmla="*/ 12 w 42"/>
                <a:gd name="T57" fmla="*/ 75 h 75"/>
                <a:gd name="T58" fmla="*/ 18 w 42"/>
                <a:gd name="T59" fmla="*/ 75 h 75"/>
                <a:gd name="T60" fmla="*/ 30 w 42"/>
                <a:gd name="T61" fmla="*/ 72 h 75"/>
                <a:gd name="T62" fmla="*/ 39 w 42"/>
                <a:gd name="T63" fmla="*/ 60 h 75"/>
                <a:gd name="T64" fmla="*/ 42 w 42"/>
                <a:gd name="T65" fmla="*/ 54 h 75"/>
                <a:gd name="T66" fmla="*/ 42 w 42"/>
                <a:gd name="T67" fmla="*/ 48 h 75"/>
                <a:gd name="T68" fmla="*/ 42 w 42"/>
                <a:gd name="T69" fmla="*/ 42 h 75"/>
                <a:gd name="T70" fmla="*/ 36 w 42"/>
                <a:gd name="T71" fmla="*/ 33 h 75"/>
                <a:gd name="T72" fmla="*/ 30 w 42"/>
                <a:gd name="T73" fmla="*/ 27 h 75"/>
                <a:gd name="T74" fmla="*/ 27 w 42"/>
                <a:gd name="T75" fmla="*/ 27 h 75"/>
                <a:gd name="T76" fmla="*/ 30 w 42"/>
                <a:gd name="T77" fmla="*/ 21 h 75"/>
                <a:gd name="T78" fmla="*/ 24 w 42"/>
                <a:gd name="T79" fmla="*/ 18 h 75"/>
                <a:gd name="T80" fmla="*/ 21 w 42"/>
                <a:gd name="T81" fmla="*/ 15 h 75"/>
                <a:gd name="T82" fmla="*/ 21 w 42"/>
                <a:gd name="T83" fmla="*/ 9 h 75"/>
                <a:gd name="T84" fmla="*/ 15 w 42"/>
                <a:gd name="T85" fmla="*/ 9 h 75"/>
                <a:gd name="T86" fmla="*/ 12 w 42"/>
                <a:gd name="T87"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75">
                  <a:moveTo>
                    <a:pt x="0" y="36"/>
                  </a:moveTo>
                  <a:lnTo>
                    <a:pt x="0" y="33"/>
                  </a:lnTo>
                  <a:lnTo>
                    <a:pt x="0" y="30"/>
                  </a:lnTo>
                  <a:lnTo>
                    <a:pt x="3" y="27"/>
                  </a:lnTo>
                  <a:lnTo>
                    <a:pt x="3" y="30"/>
                  </a:lnTo>
                  <a:lnTo>
                    <a:pt x="0" y="30"/>
                  </a:lnTo>
                  <a:lnTo>
                    <a:pt x="3" y="33"/>
                  </a:lnTo>
                  <a:lnTo>
                    <a:pt x="0" y="36"/>
                  </a:lnTo>
                  <a:lnTo>
                    <a:pt x="0" y="36"/>
                  </a:lnTo>
                  <a:close/>
                  <a:moveTo>
                    <a:pt x="6" y="6"/>
                  </a:moveTo>
                  <a:lnTo>
                    <a:pt x="3" y="3"/>
                  </a:lnTo>
                  <a:lnTo>
                    <a:pt x="3" y="0"/>
                  </a:lnTo>
                  <a:lnTo>
                    <a:pt x="9" y="0"/>
                  </a:lnTo>
                  <a:lnTo>
                    <a:pt x="9" y="0"/>
                  </a:lnTo>
                  <a:lnTo>
                    <a:pt x="9" y="3"/>
                  </a:lnTo>
                  <a:lnTo>
                    <a:pt x="6" y="3"/>
                  </a:lnTo>
                  <a:lnTo>
                    <a:pt x="6" y="6"/>
                  </a:lnTo>
                  <a:lnTo>
                    <a:pt x="6" y="6"/>
                  </a:lnTo>
                  <a:close/>
                  <a:moveTo>
                    <a:pt x="12" y="0"/>
                  </a:moveTo>
                  <a:lnTo>
                    <a:pt x="15" y="0"/>
                  </a:lnTo>
                  <a:lnTo>
                    <a:pt x="15" y="3"/>
                  </a:lnTo>
                  <a:lnTo>
                    <a:pt x="18" y="6"/>
                  </a:lnTo>
                  <a:lnTo>
                    <a:pt x="21" y="9"/>
                  </a:lnTo>
                  <a:lnTo>
                    <a:pt x="18" y="6"/>
                  </a:lnTo>
                  <a:lnTo>
                    <a:pt x="15" y="6"/>
                  </a:lnTo>
                  <a:lnTo>
                    <a:pt x="15" y="6"/>
                  </a:lnTo>
                  <a:lnTo>
                    <a:pt x="9" y="3"/>
                  </a:lnTo>
                  <a:lnTo>
                    <a:pt x="9" y="3"/>
                  </a:lnTo>
                  <a:lnTo>
                    <a:pt x="12" y="3"/>
                  </a:lnTo>
                  <a:lnTo>
                    <a:pt x="12" y="3"/>
                  </a:lnTo>
                  <a:lnTo>
                    <a:pt x="12" y="0"/>
                  </a:lnTo>
                  <a:lnTo>
                    <a:pt x="12" y="0"/>
                  </a:lnTo>
                  <a:close/>
                  <a:moveTo>
                    <a:pt x="9" y="6"/>
                  </a:moveTo>
                  <a:lnTo>
                    <a:pt x="9" y="6"/>
                  </a:lnTo>
                  <a:lnTo>
                    <a:pt x="9" y="9"/>
                  </a:lnTo>
                  <a:lnTo>
                    <a:pt x="9" y="9"/>
                  </a:lnTo>
                  <a:lnTo>
                    <a:pt x="9" y="9"/>
                  </a:lnTo>
                  <a:lnTo>
                    <a:pt x="9" y="12"/>
                  </a:lnTo>
                  <a:lnTo>
                    <a:pt x="9" y="12"/>
                  </a:lnTo>
                  <a:lnTo>
                    <a:pt x="6" y="18"/>
                  </a:lnTo>
                  <a:lnTo>
                    <a:pt x="6" y="15"/>
                  </a:lnTo>
                  <a:lnTo>
                    <a:pt x="3" y="15"/>
                  </a:lnTo>
                  <a:lnTo>
                    <a:pt x="0" y="15"/>
                  </a:lnTo>
                  <a:lnTo>
                    <a:pt x="0" y="15"/>
                  </a:lnTo>
                  <a:lnTo>
                    <a:pt x="3" y="15"/>
                  </a:lnTo>
                  <a:lnTo>
                    <a:pt x="3" y="18"/>
                  </a:lnTo>
                  <a:lnTo>
                    <a:pt x="3" y="18"/>
                  </a:lnTo>
                  <a:lnTo>
                    <a:pt x="3" y="21"/>
                  </a:lnTo>
                  <a:lnTo>
                    <a:pt x="3" y="27"/>
                  </a:lnTo>
                  <a:lnTo>
                    <a:pt x="3" y="30"/>
                  </a:lnTo>
                  <a:lnTo>
                    <a:pt x="3" y="39"/>
                  </a:lnTo>
                  <a:lnTo>
                    <a:pt x="3" y="39"/>
                  </a:lnTo>
                  <a:lnTo>
                    <a:pt x="0" y="42"/>
                  </a:lnTo>
                  <a:lnTo>
                    <a:pt x="3" y="48"/>
                  </a:lnTo>
                  <a:lnTo>
                    <a:pt x="3" y="51"/>
                  </a:lnTo>
                  <a:lnTo>
                    <a:pt x="6" y="60"/>
                  </a:lnTo>
                  <a:lnTo>
                    <a:pt x="9" y="69"/>
                  </a:lnTo>
                  <a:lnTo>
                    <a:pt x="12" y="75"/>
                  </a:lnTo>
                  <a:lnTo>
                    <a:pt x="15" y="75"/>
                  </a:lnTo>
                  <a:lnTo>
                    <a:pt x="18" y="75"/>
                  </a:lnTo>
                  <a:lnTo>
                    <a:pt x="24" y="75"/>
                  </a:lnTo>
                  <a:lnTo>
                    <a:pt x="30" y="72"/>
                  </a:lnTo>
                  <a:lnTo>
                    <a:pt x="36" y="66"/>
                  </a:lnTo>
                  <a:lnTo>
                    <a:pt x="39" y="60"/>
                  </a:lnTo>
                  <a:lnTo>
                    <a:pt x="42" y="57"/>
                  </a:lnTo>
                  <a:lnTo>
                    <a:pt x="42" y="54"/>
                  </a:lnTo>
                  <a:lnTo>
                    <a:pt x="42" y="54"/>
                  </a:lnTo>
                  <a:lnTo>
                    <a:pt x="42" y="48"/>
                  </a:lnTo>
                  <a:lnTo>
                    <a:pt x="39" y="45"/>
                  </a:lnTo>
                  <a:lnTo>
                    <a:pt x="42" y="42"/>
                  </a:lnTo>
                  <a:lnTo>
                    <a:pt x="39" y="42"/>
                  </a:lnTo>
                  <a:lnTo>
                    <a:pt x="36" y="33"/>
                  </a:lnTo>
                  <a:lnTo>
                    <a:pt x="33" y="27"/>
                  </a:lnTo>
                  <a:lnTo>
                    <a:pt x="30" y="27"/>
                  </a:lnTo>
                  <a:lnTo>
                    <a:pt x="30" y="27"/>
                  </a:lnTo>
                  <a:lnTo>
                    <a:pt x="27" y="27"/>
                  </a:lnTo>
                  <a:lnTo>
                    <a:pt x="30" y="24"/>
                  </a:lnTo>
                  <a:lnTo>
                    <a:pt x="30" y="21"/>
                  </a:lnTo>
                  <a:lnTo>
                    <a:pt x="27" y="21"/>
                  </a:lnTo>
                  <a:lnTo>
                    <a:pt x="24" y="18"/>
                  </a:lnTo>
                  <a:lnTo>
                    <a:pt x="24" y="18"/>
                  </a:lnTo>
                  <a:lnTo>
                    <a:pt x="21" y="15"/>
                  </a:lnTo>
                  <a:lnTo>
                    <a:pt x="21" y="12"/>
                  </a:lnTo>
                  <a:lnTo>
                    <a:pt x="21" y="9"/>
                  </a:lnTo>
                  <a:lnTo>
                    <a:pt x="15" y="9"/>
                  </a:lnTo>
                  <a:lnTo>
                    <a:pt x="15" y="9"/>
                  </a:lnTo>
                  <a:lnTo>
                    <a:pt x="12" y="9"/>
                  </a:lnTo>
                  <a:lnTo>
                    <a:pt x="12" y="6"/>
                  </a:lnTo>
                  <a:lnTo>
                    <a:pt x="9"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1" name="Freeform 75"/>
            <p:cNvSpPr>
              <a:spLocks noEditPoints="1"/>
            </p:cNvSpPr>
            <p:nvPr/>
          </p:nvSpPr>
          <p:spPr bwMode="auto">
            <a:xfrm>
              <a:off x="7569201" y="3768726"/>
              <a:ext cx="847725" cy="825500"/>
            </a:xfrm>
            <a:custGeom>
              <a:avLst/>
              <a:gdLst>
                <a:gd name="T0" fmla="*/ 181 w 534"/>
                <a:gd name="T1" fmla="*/ 46 h 520"/>
                <a:gd name="T2" fmla="*/ 211 w 534"/>
                <a:gd name="T3" fmla="*/ 61 h 520"/>
                <a:gd name="T4" fmla="*/ 217 w 534"/>
                <a:gd name="T5" fmla="*/ 100 h 520"/>
                <a:gd name="T6" fmla="*/ 277 w 534"/>
                <a:gd name="T7" fmla="*/ 124 h 520"/>
                <a:gd name="T8" fmla="*/ 347 w 534"/>
                <a:gd name="T9" fmla="*/ 142 h 520"/>
                <a:gd name="T10" fmla="*/ 374 w 534"/>
                <a:gd name="T11" fmla="*/ 115 h 520"/>
                <a:gd name="T12" fmla="*/ 404 w 534"/>
                <a:gd name="T13" fmla="*/ 139 h 520"/>
                <a:gd name="T14" fmla="*/ 428 w 534"/>
                <a:gd name="T15" fmla="*/ 118 h 520"/>
                <a:gd name="T16" fmla="*/ 455 w 534"/>
                <a:gd name="T17" fmla="*/ 97 h 520"/>
                <a:gd name="T18" fmla="*/ 495 w 534"/>
                <a:gd name="T19" fmla="*/ 85 h 520"/>
                <a:gd name="T20" fmla="*/ 516 w 534"/>
                <a:gd name="T21" fmla="*/ 85 h 520"/>
                <a:gd name="T22" fmla="*/ 531 w 534"/>
                <a:gd name="T23" fmla="*/ 106 h 520"/>
                <a:gd name="T24" fmla="*/ 507 w 534"/>
                <a:gd name="T25" fmla="*/ 133 h 520"/>
                <a:gd name="T26" fmla="*/ 486 w 534"/>
                <a:gd name="T27" fmla="*/ 191 h 520"/>
                <a:gd name="T28" fmla="*/ 470 w 534"/>
                <a:gd name="T29" fmla="*/ 227 h 520"/>
                <a:gd name="T30" fmla="*/ 461 w 534"/>
                <a:gd name="T31" fmla="*/ 236 h 520"/>
                <a:gd name="T32" fmla="*/ 446 w 534"/>
                <a:gd name="T33" fmla="*/ 203 h 520"/>
                <a:gd name="T34" fmla="*/ 434 w 534"/>
                <a:gd name="T35" fmla="*/ 209 h 520"/>
                <a:gd name="T36" fmla="*/ 440 w 534"/>
                <a:gd name="T37" fmla="*/ 194 h 520"/>
                <a:gd name="T38" fmla="*/ 437 w 534"/>
                <a:gd name="T39" fmla="*/ 170 h 520"/>
                <a:gd name="T40" fmla="*/ 398 w 534"/>
                <a:gd name="T41" fmla="*/ 158 h 520"/>
                <a:gd name="T42" fmla="*/ 386 w 534"/>
                <a:gd name="T43" fmla="*/ 148 h 520"/>
                <a:gd name="T44" fmla="*/ 374 w 534"/>
                <a:gd name="T45" fmla="*/ 145 h 520"/>
                <a:gd name="T46" fmla="*/ 380 w 534"/>
                <a:gd name="T47" fmla="*/ 170 h 520"/>
                <a:gd name="T48" fmla="*/ 386 w 534"/>
                <a:gd name="T49" fmla="*/ 212 h 520"/>
                <a:gd name="T50" fmla="*/ 392 w 534"/>
                <a:gd name="T51" fmla="*/ 248 h 520"/>
                <a:gd name="T52" fmla="*/ 377 w 534"/>
                <a:gd name="T53" fmla="*/ 242 h 520"/>
                <a:gd name="T54" fmla="*/ 374 w 534"/>
                <a:gd name="T55" fmla="*/ 242 h 520"/>
                <a:gd name="T56" fmla="*/ 353 w 534"/>
                <a:gd name="T57" fmla="*/ 269 h 520"/>
                <a:gd name="T58" fmla="*/ 329 w 534"/>
                <a:gd name="T59" fmla="*/ 284 h 520"/>
                <a:gd name="T60" fmla="*/ 292 w 534"/>
                <a:gd name="T61" fmla="*/ 330 h 520"/>
                <a:gd name="T62" fmla="*/ 259 w 534"/>
                <a:gd name="T63" fmla="*/ 363 h 520"/>
                <a:gd name="T64" fmla="*/ 238 w 534"/>
                <a:gd name="T65" fmla="*/ 399 h 520"/>
                <a:gd name="T66" fmla="*/ 235 w 534"/>
                <a:gd name="T67" fmla="*/ 478 h 520"/>
                <a:gd name="T68" fmla="*/ 229 w 534"/>
                <a:gd name="T69" fmla="*/ 502 h 520"/>
                <a:gd name="T70" fmla="*/ 205 w 534"/>
                <a:gd name="T71" fmla="*/ 517 h 520"/>
                <a:gd name="T72" fmla="*/ 163 w 534"/>
                <a:gd name="T73" fmla="*/ 469 h 520"/>
                <a:gd name="T74" fmla="*/ 138 w 534"/>
                <a:gd name="T75" fmla="*/ 423 h 520"/>
                <a:gd name="T76" fmla="*/ 117 w 534"/>
                <a:gd name="T77" fmla="*/ 378 h 520"/>
                <a:gd name="T78" fmla="*/ 99 w 534"/>
                <a:gd name="T79" fmla="*/ 321 h 520"/>
                <a:gd name="T80" fmla="*/ 87 w 534"/>
                <a:gd name="T81" fmla="*/ 278 h 520"/>
                <a:gd name="T82" fmla="*/ 84 w 534"/>
                <a:gd name="T83" fmla="*/ 248 h 520"/>
                <a:gd name="T84" fmla="*/ 84 w 534"/>
                <a:gd name="T85" fmla="*/ 233 h 520"/>
                <a:gd name="T86" fmla="*/ 69 w 534"/>
                <a:gd name="T87" fmla="*/ 263 h 520"/>
                <a:gd name="T88" fmla="*/ 12 w 534"/>
                <a:gd name="T89" fmla="*/ 236 h 520"/>
                <a:gd name="T90" fmla="*/ 27 w 534"/>
                <a:gd name="T91" fmla="*/ 236 h 520"/>
                <a:gd name="T92" fmla="*/ 30 w 534"/>
                <a:gd name="T93" fmla="*/ 227 h 520"/>
                <a:gd name="T94" fmla="*/ 0 w 534"/>
                <a:gd name="T95" fmla="*/ 209 h 520"/>
                <a:gd name="T96" fmla="*/ 42 w 534"/>
                <a:gd name="T97" fmla="*/ 191 h 520"/>
                <a:gd name="T98" fmla="*/ 39 w 534"/>
                <a:gd name="T99" fmla="*/ 164 h 520"/>
                <a:gd name="T100" fmla="*/ 12 w 534"/>
                <a:gd name="T101" fmla="*/ 139 h 520"/>
                <a:gd name="T102" fmla="*/ 45 w 534"/>
                <a:gd name="T103" fmla="*/ 118 h 520"/>
                <a:gd name="T104" fmla="*/ 87 w 534"/>
                <a:gd name="T105" fmla="*/ 67 h 520"/>
                <a:gd name="T106" fmla="*/ 105 w 534"/>
                <a:gd name="T107" fmla="*/ 25 h 520"/>
                <a:gd name="T108" fmla="*/ 157 w 534"/>
                <a:gd name="T109" fmla="*/ 6 h 520"/>
                <a:gd name="T110" fmla="*/ 386 w 534"/>
                <a:gd name="T111" fmla="*/ 245 h 520"/>
                <a:gd name="T112" fmla="*/ 380 w 534"/>
                <a:gd name="T113" fmla="*/ 25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520">
                  <a:moveTo>
                    <a:pt x="172" y="16"/>
                  </a:moveTo>
                  <a:lnTo>
                    <a:pt x="172" y="19"/>
                  </a:lnTo>
                  <a:lnTo>
                    <a:pt x="172" y="22"/>
                  </a:lnTo>
                  <a:lnTo>
                    <a:pt x="178" y="25"/>
                  </a:lnTo>
                  <a:lnTo>
                    <a:pt x="178" y="31"/>
                  </a:lnTo>
                  <a:lnTo>
                    <a:pt x="178" y="34"/>
                  </a:lnTo>
                  <a:lnTo>
                    <a:pt x="178" y="37"/>
                  </a:lnTo>
                  <a:lnTo>
                    <a:pt x="181" y="40"/>
                  </a:lnTo>
                  <a:lnTo>
                    <a:pt x="181" y="43"/>
                  </a:lnTo>
                  <a:lnTo>
                    <a:pt x="181" y="46"/>
                  </a:lnTo>
                  <a:lnTo>
                    <a:pt x="184" y="46"/>
                  </a:lnTo>
                  <a:lnTo>
                    <a:pt x="184" y="49"/>
                  </a:lnTo>
                  <a:lnTo>
                    <a:pt x="190" y="52"/>
                  </a:lnTo>
                  <a:lnTo>
                    <a:pt x="190" y="49"/>
                  </a:lnTo>
                  <a:lnTo>
                    <a:pt x="196" y="49"/>
                  </a:lnTo>
                  <a:lnTo>
                    <a:pt x="196" y="49"/>
                  </a:lnTo>
                  <a:lnTo>
                    <a:pt x="202" y="52"/>
                  </a:lnTo>
                  <a:lnTo>
                    <a:pt x="205" y="55"/>
                  </a:lnTo>
                  <a:lnTo>
                    <a:pt x="208" y="55"/>
                  </a:lnTo>
                  <a:lnTo>
                    <a:pt x="211" y="61"/>
                  </a:lnTo>
                  <a:lnTo>
                    <a:pt x="214" y="61"/>
                  </a:lnTo>
                  <a:lnTo>
                    <a:pt x="214" y="64"/>
                  </a:lnTo>
                  <a:lnTo>
                    <a:pt x="214" y="64"/>
                  </a:lnTo>
                  <a:lnTo>
                    <a:pt x="217" y="70"/>
                  </a:lnTo>
                  <a:lnTo>
                    <a:pt x="214" y="79"/>
                  </a:lnTo>
                  <a:lnTo>
                    <a:pt x="214" y="85"/>
                  </a:lnTo>
                  <a:lnTo>
                    <a:pt x="208" y="94"/>
                  </a:lnTo>
                  <a:lnTo>
                    <a:pt x="211" y="97"/>
                  </a:lnTo>
                  <a:lnTo>
                    <a:pt x="214" y="97"/>
                  </a:lnTo>
                  <a:lnTo>
                    <a:pt x="217" y="100"/>
                  </a:lnTo>
                  <a:lnTo>
                    <a:pt x="220" y="100"/>
                  </a:lnTo>
                  <a:lnTo>
                    <a:pt x="223" y="103"/>
                  </a:lnTo>
                  <a:lnTo>
                    <a:pt x="229" y="106"/>
                  </a:lnTo>
                  <a:lnTo>
                    <a:pt x="238" y="109"/>
                  </a:lnTo>
                  <a:lnTo>
                    <a:pt x="244" y="118"/>
                  </a:lnTo>
                  <a:lnTo>
                    <a:pt x="253" y="118"/>
                  </a:lnTo>
                  <a:lnTo>
                    <a:pt x="256" y="121"/>
                  </a:lnTo>
                  <a:lnTo>
                    <a:pt x="262" y="121"/>
                  </a:lnTo>
                  <a:lnTo>
                    <a:pt x="268" y="127"/>
                  </a:lnTo>
                  <a:lnTo>
                    <a:pt x="277" y="124"/>
                  </a:lnTo>
                  <a:lnTo>
                    <a:pt x="280" y="127"/>
                  </a:lnTo>
                  <a:lnTo>
                    <a:pt x="289" y="124"/>
                  </a:lnTo>
                  <a:lnTo>
                    <a:pt x="298" y="127"/>
                  </a:lnTo>
                  <a:lnTo>
                    <a:pt x="301" y="133"/>
                  </a:lnTo>
                  <a:lnTo>
                    <a:pt x="304" y="136"/>
                  </a:lnTo>
                  <a:lnTo>
                    <a:pt x="317" y="139"/>
                  </a:lnTo>
                  <a:lnTo>
                    <a:pt x="320" y="136"/>
                  </a:lnTo>
                  <a:lnTo>
                    <a:pt x="326" y="136"/>
                  </a:lnTo>
                  <a:lnTo>
                    <a:pt x="341" y="142"/>
                  </a:lnTo>
                  <a:lnTo>
                    <a:pt x="347" y="142"/>
                  </a:lnTo>
                  <a:lnTo>
                    <a:pt x="353" y="145"/>
                  </a:lnTo>
                  <a:lnTo>
                    <a:pt x="365" y="142"/>
                  </a:lnTo>
                  <a:lnTo>
                    <a:pt x="365" y="133"/>
                  </a:lnTo>
                  <a:lnTo>
                    <a:pt x="362" y="127"/>
                  </a:lnTo>
                  <a:lnTo>
                    <a:pt x="365" y="118"/>
                  </a:lnTo>
                  <a:lnTo>
                    <a:pt x="362" y="112"/>
                  </a:lnTo>
                  <a:lnTo>
                    <a:pt x="362" y="112"/>
                  </a:lnTo>
                  <a:lnTo>
                    <a:pt x="368" y="109"/>
                  </a:lnTo>
                  <a:lnTo>
                    <a:pt x="371" y="109"/>
                  </a:lnTo>
                  <a:lnTo>
                    <a:pt x="374" y="115"/>
                  </a:lnTo>
                  <a:lnTo>
                    <a:pt x="374" y="118"/>
                  </a:lnTo>
                  <a:lnTo>
                    <a:pt x="377" y="121"/>
                  </a:lnTo>
                  <a:lnTo>
                    <a:pt x="377" y="121"/>
                  </a:lnTo>
                  <a:lnTo>
                    <a:pt x="377" y="124"/>
                  </a:lnTo>
                  <a:lnTo>
                    <a:pt x="377" y="130"/>
                  </a:lnTo>
                  <a:lnTo>
                    <a:pt x="380" y="133"/>
                  </a:lnTo>
                  <a:lnTo>
                    <a:pt x="386" y="136"/>
                  </a:lnTo>
                  <a:lnTo>
                    <a:pt x="389" y="133"/>
                  </a:lnTo>
                  <a:lnTo>
                    <a:pt x="398" y="139"/>
                  </a:lnTo>
                  <a:lnTo>
                    <a:pt x="404" y="139"/>
                  </a:lnTo>
                  <a:lnTo>
                    <a:pt x="407" y="136"/>
                  </a:lnTo>
                  <a:lnTo>
                    <a:pt x="410" y="133"/>
                  </a:lnTo>
                  <a:lnTo>
                    <a:pt x="413" y="136"/>
                  </a:lnTo>
                  <a:lnTo>
                    <a:pt x="422" y="133"/>
                  </a:lnTo>
                  <a:lnTo>
                    <a:pt x="425" y="133"/>
                  </a:lnTo>
                  <a:lnTo>
                    <a:pt x="434" y="133"/>
                  </a:lnTo>
                  <a:lnTo>
                    <a:pt x="434" y="130"/>
                  </a:lnTo>
                  <a:lnTo>
                    <a:pt x="434" y="124"/>
                  </a:lnTo>
                  <a:lnTo>
                    <a:pt x="428" y="121"/>
                  </a:lnTo>
                  <a:lnTo>
                    <a:pt x="428" y="118"/>
                  </a:lnTo>
                  <a:lnTo>
                    <a:pt x="428" y="112"/>
                  </a:lnTo>
                  <a:lnTo>
                    <a:pt x="431" y="112"/>
                  </a:lnTo>
                  <a:lnTo>
                    <a:pt x="437" y="112"/>
                  </a:lnTo>
                  <a:lnTo>
                    <a:pt x="440" y="112"/>
                  </a:lnTo>
                  <a:lnTo>
                    <a:pt x="443" y="106"/>
                  </a:lnTo>
                  <a:lnTo>
                    <a:pt x="446" y="103"/>
                  </a:lnTo>
                  <a:lnTo>
                    <a:pt x="449" y="106"/>
                  </a:lnTo>
                  <a:lnTo>
                    <a:pt x="449" y="103"/>
                  </a:lnTo>
                  <a:lnTo>
                    <a:pt x="452" y="100"/>
                  </a:lnTo>
                  <a:lnTo>
                    <a:pt x="455" y="97"/>
                  </a:lnTo>
                  <a:lnTo>
                    <a:pt x="458" y="94"/>
                  </a:lnTo>
                  <a:lnTo>
                    <a:pt x="461" y="94"/>
                  </a:lnTo>
                  <a:lnTo>
                    <a:pt x="467" y="91"/>
                  </a:lnTo>
                  <a:lnTo>
                    <a:pt x="473" y="85"/>
                  </a:lnTo>
                  <a:lnTo>
                    <a:pt x="473" y="82"/>
                  </a:lnTo>
                  <a:lnTo>
                    <a:pt x="476" y="82"/>
                  </a:lnTo>
                  <a:lnTo>
                    <a:pt x="479" y="79"/>
                  </a:lnTo>
                  <a:lnTo>
                    <a:pt x="482" y="82"/>
                  </a:lnTo>
                  <a:lnTo>
                    <a:pt x="489" y="82"/>
                  </a:lnTo>
                  <a:lnTo>
                    <a:pt x="495" y="85"/>
                  </a:lnTo>
                  <a:lnTo>
                    <a:pt x="498" y="82"/>
                  </a:lnTo>
                  <a:lnTo>
                    <a:pt x="498" y="79"/>
                  </a:lnTo>
                  <a:lnTo>
                    <a:pt x="504" y="73"/>
                  </a:lnTo>
                  <a:lnTo>
                    <a:pt x="507" y="76"/>
                  </a:lnTo>
                  <a:lnTo>
                    <a:pt x="510" y="79"/>
                  </a:lnTo>
                  <a:lnTo>
                    <a:pt x="513" y="76"/>
                  </a:lnTo>
                  <a:lnTo>
                    <a:pt x="513" y="79"/>
                  </a:lnTo>
                  <a:lnTo>
                    <a:pt x="510" y="85"/>
                  </a:lnTo>
                  <a:lnTo>
                    <a:pt x="513" y="88"/>
                  </a:lnTo>
                  <a:lnTo>
                    <a:pt x="516" y="85"/>
                  </a:lnTo>
                  <a:lnTo>
                    <a:pt x="516" y="85"/>
                  </a:lnTo>
                  <a:lnTo>
                    <a:pt x="519" y="88"/>
                  </a:lnTo>
                  <a:lnTo>
                    <a:pt x="522" y="91"/>
                  </a:lnTo>
                  <a:lnTo>
                    <a:pt x="522" y="94"/>
                  </a:lnTo>
                  <a:lnTo>
                    <a:pt x="519" y="97"/>
                  </a:lnTo>
                  <a:lnTo>
                    <a:pt x="519" y="100"/>
                  </a:lnTo>
                  <a:lnTo>
                    <a:pt x="522" y="103"/>
                  </a:lnTo>
                  <a:lnTo>
                    <a:pt x="525" y="100"/>
                  </a:lnTo>
                  <a:lnTo>
                    <a:pt x="528" y="103"/>
                  </a:lnTo>
                  <a:lnTo>
                    <a:pt x="531" y="106"/>
                  </a:lnTo>
                  <a:lnTo>
                    <a:pt x="534" y="109"/>
                  </a:lnTo>
                  <a:lnTo>
                    <a:pt x="528" y="112"/>
                  </a:lnTo>
                  <a:lnTo>
                    <a:pt x="528" y="118"/>
                  </a:lnTo>
                  <a:lnTo>
                    <a:pt x="531" y="121"/>
                  </a:lnTo>
                  <a:lnTo>
                    <a:pt x="528" y="118"/>
                  </a:lnTo>
                  <a:lnTo>
                    <a:pt x="522" y="118"/>
                  </a:lnTo>
                  <a:lnTo>
                    <a:pt x="519" y="121"/>
                  </a:lnTo>
                  <a:lnTo>
                    <a:pt x="513" y="121"/>
                  </a:lnTo>
                  <a:lnTo>
                    <a:pt x="510" y="127"/>
                  </a:lnTo>
                  <a:lnTo>
                    <a:pt x="507" y="133"/>
                  </a:lnTo>
                  <a:lnTo>
                    <a:pt x="501" y="133"/>
                  </a:lnTo>
                  <a:lnTo>
                    <a:pt x="495" y="145"/>
                  </a:lnTo>
                  <a:lnTo>
                    <a:pt x="495" y="148"/>
                  </a:lnTo>
                  <a:lnTo>
                    <a:pt x="495" y="152"/>
                  </a:lnTo>
                  <a:lnTo>
                    <a:pt x="495" y="158"/>
                  </a:lnTo>
                  <a:lnTo>
                    <a:pt x="489" y="167"/>
                  </a:lnTo>
                  <a:lnTo>
                    <a:pt x="489" y="170"/>
                  </a:lnTo>
                  <a:lnTo>
                    <a:pt x="492" y="173"/>
                  </a:lnTo>
                  <a:lnTo>
                    <a:pt x="489" y="182"/>
                  </a:lnTo>
                  <a:lnTo>
                    <a:pt x="486" y="191"/>
                  </a:lnTo>
                  <a:lnTo>
                    <a:pt x="482" y="197"/>
                  </a:lnTo>
                  <a:lnTo>
                    <a:pt x="479" y="197"/>
                  </a:lnTo>
                  <a:lnTo>
                    <a:pt x="476" y="197"/>
                  </a:lnTo>
                  <a:lnTo>
                    <a:pt x="470" y="197"/>
                  </a:lnTo>
                  <a:lnTo>
                    <a:pt x="473" y="206"/>
                  </a:lnTo>
                  <a:lnTo>
                    <a:pt x="473" y="209"/>
                  </a:lnTo>
                  <a:lnTo>
                    <a:pt x="473" y="218"/>
                  </a:lnTo>
                  <a:lnTo>
                    <a:pt x="470" y="218"/>
                  </a:lnTo>
                  <a:lnTo>
                    <a:pt x="470" y="221"/>
                  </a:lnTo>
                  <a:lnTo>
                    <a:pt x="470" y="227"/>
                  </a:lnTo>
                  <a:lnTo>
                    <a:pt x="470" y="230"/>
                  </a:lnTo>
                  <a:lnTo>
                    <a:pt x="467" y="236"/>
                  </a:lnTo>
                  <a:lnTo>
                    <a:pt x="467" y="236"/>
                  </a:lnTo>
                  <a:lnTo>
                    <a:pt x="464" y="236"/>
                  </a:lnTo>
                  <a:lnTo>
                    <a:pt x="464" y="239"/>
                  </a:lnTo>
                  <a:lnTo>
                    <a:pt x="464" y="242"/>
                  </a:lnTo>
                  <a:lnTo>
                    <a:pt x="461" y="242"/>
                  </a:lnTo>
                  <a:lnTo>
                    <a:pt x="461" y="239"/>
                  </a:lnTo>
                  <a:lnTo>
                    <a:pt x="461" y="239"/>
                  </a:lnTo>
                  <a:lnTo>
                    <a:pt x="461" y="236"/>
                  </a:lnTo>
                  <a:lnTo>
                    <a:pt x="458" y="233"/>
                  </a:lnTo>
                  <a:lnTo>
                    <a:pt x="458" y="230"/>
                  </a:lnTo>
                  <a:lnTo>
                    <a:pt x="455" y="221"/>
                  </a:lnTo>
                  <a:lnTo>
                    <a:pt x="455" y="218"/>
                  </a:lnTo>
                  <a:lnTo>
                    <a:pt x="455" y="215"/>
                  </a:lnTo>
                  <a:lnTo>
                    <a:pt x="455" y="209"/>
                  </a:lnTo>
                  <a:lnTo>
                    <a:pt x="452" y="206"/>
                  </a:lnTo>
                  <a:lnTo>
                    <a:pt x="452" y="206"/>
                  </a:lnTo>
                  <a:lnTo>
                    <a:pt x="449" y="206"/>
                  </a:lnTo>
                  <a:lnTo>
                    <a:pt x="446" y="203"/>
                  </a:lnTo>
                  <a:lnTo>
                    <a:pt x="443" y="206"/>
                  </a:lnTo>
                  <a:lnTo>
                    <a:pt x="446" y="206"/>
                  </a:lnTo>
                  <a:lnTo>
                    <a:pt x="443" y="209"/>
                  </a:lnTo>
                  <a:lnTo>
                    <a:pt x="443" y="209"/>
                  </a:lnTo>
                  <a:lnTo>
                    <a:pt x="443" y="212"/>
                  </a:lnTo>
                  <a:lnTo>
                    <a:pt x="443" y="215"/>
                  </a:lnTo>
                  <a:lnTo>
                    <a:pt x="443" y="218"/>
                  </a:lnTo>
                  <a:lnTo>
                    <a:pt x="440" y="218"/>
                  </a:lnTo>
                  <a:lnTo>
                    <a:pt x="437" y="212"/>
                  </a:lnTo>
                  <a:lnTo>
                    <a:pt x="434" y="209"/>
                  </a:lnTo>
                  <a:lnTo>
                    <a:pt x="434" y="209"/>
                  </a:lnTo>
                  <a:lnTo>
                    <a:pt x="431" y="206"/>
                  </a:lnTo>
                  <a:lnTo>
                    <a:pt x="431" y="203"/>
                  </a:lnTo>
                  <a:lnTo>
                    <a:pt x="431" y="200"/>
                  </a:lnTo>
                  <a:lnTo>
                    <a:pt x="431" y="197"/>
                  </a:lnTo>
                  <a:lnTo>
                    <a:pt x="434" y="197"/>
                  </a:lnTo>
                  <a:lnTo>
                    <a:pt x="437" y="194"/>
                  </a:lnTo>
                  <a:lnTo>
                    <a:pt x="437" y="194"/>
                  </a:lnTo>
                  <a:lnTo>
                    <a:pt x="440" y="194"/>
                  </a:lnTo>
                  <a:lnTo>
                    <a:pt x="440" y="194"/>
                  </a:lnTo>
                  <a:lnTo>
                    <a:pt x="440" y="191"/>
                  </a:lnTo>
                  <a:lnTo>
                    <a:pt x="443" y="188"/>
                  </a:lnTo>
                  <a:lnTo>
                    <a:pt x="446" y="182"/>
                  </a:lnTo>
                  <a:lnTo>
                    <a:pt x="446" y="179"/>
                  </a:lnTo>
                  <a:lnTo>
                    <a:pt x="449" y="173"/>
                  </a:lnTo>
                  <a:lnTo>
                    <a:pt x="446" y="173"/>
                  </a:lnTo>
                  <a:lnTo>
                    <a:pt x="443" y="170"/>
                  </a:lnTo>
                  <a:lnTo>
                    <a:pt x="440" y="170"/>
                  </a:lnTo>
                  <a:lnTo>
                    <a:pt x="440" y="170"/>
                  </a:lnTo>
                  <a:lnTo>
                    <a:pt x="437" y="170"/>
                  </a:lnTo>
                  <a:lnTo>
                    <a:pt x="431" y="170"/>
                  </a:lnTo>
                  <a:lnTo>
                    <a:pt x="425" y="170"/>
                  </a:lnTo>
                  <a:lnTo>
                    <a:pt x="416" y="170"/>
                  </a:lnTo>
                  <a:lnTo>
                    <a:pt x="413" y="170"/>
                  </a:lnTo>
                  <a:lnTo>
                    <a:pt x="407" y="167"/>
                  </a:lnTo>
                  <a:lnTo>
                    <a:pt x="404" y="170"/>
                  </a:lnTo>
                  <a:lnTo>
                    <a:pt x="401" y="167"/>
                  </a:lnTo>
                  <a:lnTo>
                    <a:pt x="401" y="164"/>
                  </a:lnTo>
                  <a:lnTo>
                    <a:pt x="401" y="161"/>
                  </a:lnTo>
                  <a:lnTo>
                    <a:pt x="398" y="158"/>
                  </a:lnTo>
                  <a:lnTo>
                    <a:pt x="398" y="155"/>
                  </a:lnTo>
                  <a:lnTo>
                    <a:pt x="395" y="148"/>
                  </a:lnTo>
                  <a:lnTo>
                    <a:pt x="395" y="148"/>
                  </a:lnTo>
                  <a:lnTo>
                    <a:pt x="395" y="152"/>
                  </a:lnTo>
                  <a:lnTo>
                    <a:pt x="389" y="148"/>
                  </a:lnTo>
                  <a:lnTo>
                    <a:pt x="389" y="148"/>
                  </a:lnTo>
                  <a:lnTo>
                    <a:pt x="386" y="145"/>
                  </a:lnTo>
                  <a:lnTo>
                    <a:pt x="383" y="145"/>
                  </a:lnTo>
                  <a:lnTo>
                    <a:pt x="383" y="148"/>
                  </a:lnTo>
                  <a:lnTo>
                    <a:pt x="386" y="148"/>
                  </a:lnTo>
                  <a:lnTo>
                    <a:pt x="383" y="148"/>
                  </a:lnTo>
                  <a:lnTo>
                    <a:pt x="380" y="148"/>
                  </a:lnTo>
                  <a:lnTo>
                    <a:pt x="377" y="145"/>
                  </a:lnTo>
                  <a:lnTo>
                    <a:pt x="377" y="142"/>
                  </a:lnTo>
                  <a:lnTo>
                    <a:pt x="374" y="139"/>
                  </a:lnTo>
                  <a:lnTo>
                    <a:pt x="374" y="139"/>
                  </a:lnTo>
                  <a:lnTo>
                    <a:pt x="371" y="142"/>
                  </a:lnTo>
                  <a:lnTo>
                    <a:pt x="371" y="142"/>
                  </a:lnTo>
                  <a:lnTo>
                    <a:pt x="371" y="142"/>
                  </a:lnTo>
                  <a:lnTo>
                    <a:pt x="374" y="145"/>
                  </a:lnTo>
                  <a:lnTo>
                    <a:pt x="371" y="152"/>
                  </a:lnTo>
                  <a:lnTo>
                    <a:pt x="368" y="155"/>
                  </a:lnTo>
                  <a:lnTo>
                    <a:pt x="368" y="161"/>
                  </a:lnTo>
                  <a:lnTo>
                    <a:pt x="374" y="164"/>
                  </a:lnTo>
                  <a:lnTo>
                    <a:pt x="380" y="161"/>
                  </a:lnTo>
                  <a:lnTo>
                    <a:pt x="383" y="161"/>
                  </a:lnTo>
                  <a:lnTo>
                    <a:pt x="383" y="164"/>
                  </a:lnTo>
                  <a:lnTo>
                    <a:pt x="383" y="170"/>
                  </a:lnTo>
                  <a:lnTo>
                    <a:pt x="380" y="170"/>
                  </a:lnTo>
                  <a:lnTo>
                    <a:pt x="380" y="170"/>
                  </a:lnTo>
                  <a:lnTo>
                    <a:pt x="377" y="173"/>
                  </a:lnTo>
                  <a:lnTo>
                    <a:pt x="374" y="176"/>
                  </a:lnTo>
                  <a:lnTo>
                    <a:pt x="371" y="179"/>
                  </a:lnTo>
                  <a:lnTo>
                    <a:pt x="371" y="185"/>
                  </a:lnTo>
                  <a:lnTo>
                    <a:pt x="374" y="191"/>
                  </a:lnTo>
                  <a:lnTo>
                    <a:pt x="380" y="191"/>
                  </a:lnTo>
                  <a:lnTo>
                    <a:pt x="386" y="197"/>
                  </a:lnTo>
                  <a:lnTo>
                    <a:pt x="386" y="203"/>
                  </a:lnTo>
                  <a:lnTo>
                    <a:pt x="386" y="209"/>
                  </a:lnTo>
                  <a:lnTo>
                    <a:pt x="386" y="212"/>
                  </a:lnTo>
                  <a:lnTo>
                    <a:pt x="386" y="218"/>
                  </a:lnTo>
                  <a:lnTo>
                    <a:pt x="392" y="227"/>
                  </a:lnTo>
                  <a:lnTo>
                    <a:pt x="392" y="230"/>
                  </a:lnTo>
                  <a:lnTo>
                    <a:pt x="395" y="233"/>
                  </a:lnTo>
                  <a:lnTo>
                    <a:pt x="395" y="239"/>
                  </a:lnTo>
                  <a:lnTo>
                    <a:pt x="392" y="239"/>
                  </a:lnTo>
                  <a:lnTo>
                    <a:pt x="395" y="245"/>
                  </a:lnTo>
                  <a:lnTo>
                    <a:pt x="395" y="248"/>
                  </a:lnTo>
                  <a:lnTo>
                    <a:pt x="392" y="245"/>
                  </a:lnTo>
                  <a:lnTo>
                    <a:pt x="392" y="248"/>
                  </a:lnTo>
                  <a:lnTo>
                    <a:pt x="389" y="245"/>
                  </a:lnTo>
                  <a:lnTo>
                    <a:pt x="386" y="242"/>
                  </a:lnTo>
                  <a:lnTo>
                    <a:pt x="386" y="239"/>
                  </a:lnTo>
                  <a:lnTo>
                    <a:pt x="386" y="242"/>
                  </a:lnTo>
                  <a:lnTo>
                    <a:pt x="386" y="242"/>
                  </a:lnTo>
                  <a:lnTo>
                    <a:pt x="386" y="242"/>
                  </a:lnTo>
                  <a:lnTo>
                    <a:pt x="383" y="242"/>
                  </a:lnTo>
                  <a:lnTo>
                    <a:pt x="380" y="242"/>
                  </a:lnTo>
                  <a:lnTo>
                    <a:pt x="380" y="245"/>
                  </a:lnTo>
                  <a:lnTo>
                    <a:pt x="377" y="242"/>
                  </a:lnTo>
                  <a:lnTo>
                    <a:pt x="377" y="239"/>
                  </a:lnTo>
                  <a:lnTo>
                    <a:pt x="377" y="236"/>
                  </a:lnTo>
                  <a:lnTo>
                    <a:pt x="374" y="233"/>
                  </a:lnTo>
                  <a:lnTo>
                    <a:pt x="371" y="233"/>
                  </a:lnTo>
                  <a:lnTo>
                    <a:pt x="371" y="233"/>
                  </a:lnTo>
                  <a:lnTo>
                    <a:pt x="374" y="233"/>
                  </a:lnTo>
                  <a:lnTo>
                    <a:pt x="377" y="236"/>
                  </a:lnTo>
                  <a:lnTo>
                    <a:pt x="374" y="236"/>
                  </a:lnTo>
                  <a:lnTo>
                    <a:pt x="374" y="239"/>
                  </a:lnTo>
                  <a:lnTo>
                    <a:pt x="374" y="242"/>
                  </a:lnTo>
                  <a:lnTo>
                    <a:pt x="371" y="245"/>
                  </a:lnTo>
                  <a:lnTo>
                    <a:pt x="359" y="251"/>
                  </a:lnTo>
                  <a:lnTo>
                    <a:pt x="356" y="251"/>
                  </a:lnTo>
                  <a:lnTo>
                    <a:pt x="356" y="254"/>
                  </a:lnTo>
                  <a:lnTo>
                    <a:pt x="353" y="257"/>
                  </a:lnTo>
                  <a:lnTo>
                    <a:pt x="356" y="260"/>
                  </a:lnTo>
                  <a:lnTo>
                    <a:pt x="356" y="263"/>
                  </a:lnTo>
                  <a:lnTo>
                    <a:pt x="356" y="266"/>
                  </a:lnTo>
                  <a:lnTo>
                    <a:pt x="356" y="266"/>
                  </a:lnTo>
                  <a:lnTo>
                    <a:pt x="353" y="269"/>
                  </a:lnTo>
                  <a:lnTo>
                    <a:pt x="353" y="272"/>
                  </a:lnTo>
                  <a:lnTo>
                    <a:pt x="350" y="275"/>
                  </a:lnTo>
                  <a:lnTo>
                    <a:pt x="350" y="275"/>
                  </a:lnTo>
                  <a:lnTo>
                    <a:pt x="344" y="281"/>
                  </a:lnTo>
                  <a:lnTo>
                    <a:pt x="344" y="284"/>
                  </a:lnTo>
                  <a:lnTo>
                    <a:pt x="335" y="287"/>
                  </a:lnTo>
                  <a:lnTo>
                    <a:pt x="332" y="287"/>
                  </a:lnTo>
                  <a:lnTo>
                    <a:pt x="332" y="284"/>
                  </a:lnTo>
                  <a:lnTo>
                    <a:pt x="332" y="284"/>
                  </a:lnTo>
                  <a:lnTo>
                    <a:pt x="329" y="284"/>
                  </a:lnTo>
                  <a:lnTo>
                    <a:pt x="326" y="287"/>
                  </a:lnTo>
                  <a:lnTo>
                    <a:pt x="326" y="287"/>
                  </a:lnTo>
                  <a:lnTo>
                    <a:pt x="323" y="294"/>
                  </a:lnTo>
                  <a:lnTo>
                    <a:pt x="326" y="290"/>
                  </a:lnTo>
                  <a:lnTo>
                    <a:pt x="329" y="290"/>
                  </a:lnTo>
                  <a:lnTo>
                    <a:pt x="329" y="290"/>
                  </a:lnTo>
                  <a:lnTo>
                    <a:pt x="317" y="303"/>
                  </a:lnTo>
                  <a:lnTo>
                    <a:pt x="314" y="312"/>
                  </a:lnTo>
                  <a:lnTo>
                    <a:pt x="295" y="324"/>
                  </a:lnTo>
                  <a:lnTo>
                    <a:pt x="292" y="330"/>
                  </a:lnTo>
                  <a:lnTo>
                    <a:pt x="289" y="333"/>
                  </a:lnTo>
                  <a:lnTo>
                    <a:pt x="283" y="336"/>
                  </a:lnTo>
                  <a:lnTo>
                    <a:pt x="277" y="342"/>
                  </a:lnTo>
                  <a:lnTo>
                    <a:pt x="277" y="345"/>
                  </a:lnTo>
                  <a:lnTo>
                    <a:pt x="277" y="348"/>
                  </a:lnTo>
                  <a:lnTo>
                    <a:pt x="274" y="354"/>
                  </a:lnTo>
                  <a:lnTo>
                    <a:pt x="271" y="357"/>
                  </a:lnTo>
                  <a:lnTo>
                    <a:pt x="262" y="354"/>
                  </a:lnTo>
                  <a:lnTo>
                    <a:pt x="259" y="357"/>
                  </a:lnTo>
                  <a:lnTo>
                    <a:pt x="259" y="363"/>
                  </a:lnTo>
                  <a:lnTo>
                    <a:pt x="253" y="369"/>
                  </a:lnTo>
                  <a:lnTo>
                    <a:pt x="250" y="369"/>
                  </a:lnTo>
                  <a:lnTo>
                    <a:pt x="247" y="366"/>
                  </a:lnTo>
                  <a:lnTo>
                    <a:pt x="247" y="366"/>
                  </a:lnTo>
                  <a:lnTo>
                    <a:pt x="241" y="372"/>
                  </a:lnTo>
                  <a:lnTo>
                    <a:pt x="238" y="375"/>
                  </a:lnTo>
                  <a:lnTo>
                    <a:pt x="238" y="381"/>
                  </a:lnTo>
                  <a:lnTo>
                    <a:pt x="241" y="390"/>
                  </a:lnTo>
                  <a:lnTo>
                    <a:pt x="238" y="396"/>
                  </a:lnTo>
                  <a:lnTo>
                    <a:pt x="238" y="399"/>
                  </a:lnTo>
                  <a:lnTo>
                    <a:pt x="238" y="414"/>
                  </a:lnTo>
                  <a:lnTo>
                    <a:pt x="244" y="417"/>
                  </a:lnTo>
                  <a:lnTo>
                    <a:pt x="244" y="426"/>
                  </a:lnTo>
                  <a:lnTo>
                    <a:pt x="241" y="439"/>
                  </a:lnTo>
                  <a:lnTo>
                    <a:pt x="235" y="448"/>
                  </a:lnTo>
                  <a:lnTo>
                    <a:pt x="235" y="454"/>
                  </a:lnTo>
                  <a:lnTo>
                    <a:pt x="238" y="457"/>
                  </a:lnTo>
                  <a:lnTo>
                    <a:pt x="238" y="472"/>
                  </a:lnTo>
                  <a:lnTo>
                    <a:pt x="238" y="478"/>
                  </a:lnTo>
                  <a:lnTo>
                    <a:pt x="235" y="478"/>
                  </a:lnTo>
                  <a:lnTo>
                    <a:pt x="232" y="478"/>
                  </a:lnTo>
                  <a:lnTo>
                    <a:pt x="229" y="478"/>
                  </a:lnTo>
                  <a:lnTo>
                    <a:pt x="226" y="481"/>
                  </a:lnTo>
                  <a:lnTo>
                    <a:pt x="226" y="484"/>
                  </a:lnTo>
                  <a:lnTo>
                    <a:pt x="223" y="490"/>
                  </a:lnTo>
                  <a:lnTo>
                    <a:pt x="220" y="493"/>
                  </a:lnTo>
                  <a:lnTo>
                    <a:pt x="220" y="496"/>
                  </a:lnTo>
                  <a:lnTo>
                    <a:pt x="226" y="499"/>
                  </a:lnTo>
                  <a:lnTo>
                    <a:pt x="229" y="499"/>
                  </a:lnTo>
                  <a:lnTo>
                    <a:pt x="229" y="502"/>
                  </a:lnTo>
                  <a:lnTo>
                    <a:pt x="226" y="499"/>
                  </a:lnTo>
                  <a:lnTo>
                    <a:pt x="223" y="499"/>
                  </a:lnTo>
                  <a:lnTo>
                    <a:pt x="217" y="502"/>
                  </a:lnTo>
                  <a:lnTo>
                    <a:pt x="214" y="499"/>
                  </a:lnTo>
                  <a:lnTo>
                    <a:pt x="208" y="502"/>
                  </a:lnTo>
                  <a:lnTo>
                    <a:pt x="205" y="508"/>
                  </a:lnTo>
                  <a:lnTo>
                    <a:pt x="205" y="508"/>
                  </a:lnTo>
                  <a:lnTo>
                    <a:pt x="205" y="511"/>
                  </a:lnTo>
                  <a:lnTo>
                    <a:pt x="205" y="511"/>
                  </a:lnTo>
                  <a:lnTo>
                    <a:pt x="205" y="517"/>
                  </a:lnTo>
                  <a:lnTo>
                    <a:pt x="196" y="520"/>
                  </a:lnTo>
                  <a:lnTo>
                    <a:pt x="190" y="520"/>
                  </a:lnTo>
                  <a:lnTo>
                    <a:pt x="184" y="517"/>
                  </a:lnTo>
                  <a:lnTo>
                    <a:pt x="178" y="508"/>
                  </a:lnTo>
                  <a:lnTo>
                    <a:pt x="172" y="496"/>
                  </a:lnTo>
                  <a:lnTo>
                    <a:pt x="172" y="487"/>
                  </a:lnTo>
                  <a:lnTo>
                    <a:pt x="169" y="481"/>
                  </a:lnTo>
                  <a:lnTo>
                    <a:pt x="166" y="472"/>
                  </a:lnTo>
                  <a:lnTo>
                    <a:pt x="166" y="469"/>
                  </a:lnTo>
                  <a:lnTo>
                    <a:pt x="163" y="469"/>
                  </a:lnTo>
                  <a:lnTo>
                    <a:pt x="163" y="463"/>
                  </a:lnTo>
                  <a:lnTo>
                    <a:pt x="160" y="457"/>
                  </a:lnTo>
                  <a:lnTo>
                    <a:pt x="154" y="451"/>
                  </a:lnTo>
                  <a:lnTo>
                    <a:pt x="151" y="445"/>
                  </a:lnTo>
                  <a:lnTo>
                    <a:pt x="151" y="445"/>
                  </a:lnTo>
                  <a:lnTo>
                    <a:pt x="145" y="439"/>
                  </a:lnTo>
                  <a:lnTo>
                    <a:pt x="142" y="436"/>
                  </a:lnTo>
                  <a:lnTo>
                    <a:pt x="142" y="433"/>
                  </a:lnTo>
                  <a:lnTo>
                    <a:pt x="142" y="426"/>
                  </a:lnTo>
                  <a:lnTo>
                    <a:pt x="138" y="423"/>
                  </a:lnTo>
                  <a:lnTo>
                    <a:pt x="135" y="414"/>
                  </a:lnTo>
                  <a:lnTo>
                    <a:pt x="132" y="408"/>
                  </a:lnTo>
                  <a:lnTo>
                    <a:pt x="132" y="402"/>
                  </a:lnTo>
                  <a:lnTo>
                    <a:pt x="129" y="399"/>
                  </a:lnTo>
                  <a:lnTo>
                    <a:pt x="129" y="393"/>
                  </a:lnTo>
                  <a:lnTo>
                    <a:pt x="129" y="393"/>
                  </a:lnTo>
                  <a:lnTo>
                    <a:pt x="123" y="387"/>
                  </a:lnTo>
                  <a:lnTo>
                    <a:pt x="123" y="384"/>
                  </a:lnTo>
                  <a:lnTo>
                    <a:pt x="123" y="384"/>
                  </a:lnTo>
                  <a:lnTo>
                    <a:pt x="117" y="378"/>
                  </a:lnTo>
                  <a:lnTo>
                    <a:pt x="117" y="375"/>
                  </a:lnTo>
                  <a:lnTo>
                    <a:pt x="114" y="372"/>
                  </a:lnTo>
                  <a:lnTo>
                    <a:pt x="114" y="369"/>
                  </a:lnTo>
                  <a:lnTo>
                    <a:pt x="111" y="366"/>
                  </a:lnTo>
                  <a:lnTo>
                    <a:pt x="108" y="357"/>
                  </a:lnTo>
                  <a:lnTo>
                    <a:pt x="108" y="348"/>
                  </a:lnTo>
                  <a:lnTo>
                    <a:pt x="99" y="330"/>
                  </a:lnTo>
                  <a:lnTo>
                    <a:pt x="99" y="327"/>
                  </a:lnTo>
                  <a:lnTo>
                    <a:pt x="96" y="321"/>
                  </a:lnTo>
                  <a:lnTo>
                    <a:pt x="99" y="321"/>
                  </a:lnTo>
                  <a:lnTo>
                    <a:pt x="93" y="312"/>
                  </a:lnTo>
                  <a:lnTo>
                    <a:pt x="93" y="309"/>
                  </a:lnTo>
                  <a:lnTo>
                    <a:pt x="96" y="309"/>
                  </a:lnTo>
                  <a:lnTo>
                    <a:pt x="96" y="306"/>
                  </a:lnTo>
                  <a:lnTo>
                    <a:pt x="93" y="303"/>
                  </a:lnTo>
                  <a:lnTo>
                    <a:pt x="90" y="290"/>
                  </a:lnTo>
                  <a:lnTo>
                    <a:pt x="87" y="284"/>
                  </a:lnTo>
                  <a:lnTo>
                    <a:pt x="90" y="284"/>
                  </a:lnTo>
                  <a:lnTo>
                    <a:pt x="87" y="281"/>
                  </a:lnTo>
                  <a:lnTo>
                    <a:pt x="87" y="278"/>
                  </a:lnTo>
                  <a:lnTo>
                    <a:pt x="90" y="275"/>
                  </a:lnTo>
                  <a:lnTo>
                    <a:pt x="90" y="269"/>
                  </a:lnTo>
                  <a:lnTo>
                    <a:pt x="87" y="263"/>
                  </a:lnTo>
                  <a:lnTo>
                    <a:pt x="87" y="263"/>
                  </a:lnTo>
                  <a:lnTo>
                    <a:pt x="84" y="254"/>
                  </a:lnTo>
                  <a:lnTo>
                    <a:pt x="87" y="251"/>
                  </a:lnTo>
                  <a:lnTo>
                    <a:pt x="90" y="248"/>
                  </a:lnTo>
                  <a:lnTo>
                    <a:pt x="93" y="248"/>
                  </a:lnTo>
                  <a:lnTo>
                    <a:pt x="90" y="248"/>
                  </a:lnTo>
                  <a:lnTo>
                    <a:pt x="84" y="248"/>
                  </a:lnTo>
                  <a:lnTo>
                    <a:pt x="84" y="248"/>
                  </a:lnTo>
                  <a:lnTo>
                    <a:pt x="84" y="245"/>
                  </a:lnTo>
                  <a:lnTo>
                    <a:pt x="81" y="242"/>
                  </a:lnTo>
                  <a:lnTo>
                    <a:pt x="81" y="239"/>
                  </a:lnTo>
                  <a:lnTo>
                    <a:pt x="84" y="236"/>
                  </a:lnTo>
                  <a:lnTo>
                    <a:pt x="84" y="236"/>
                  </a:lnTo>
                  <a:lnTo>
                    <a:pt x="90" y="233"/>
                  </a:lnTo>
                  <a:lnTo>
                    <a:pt x="90" y="233"/>
                  </a:lnTo>
                  <a:lnTo>
                    <a:pt x="87" y="233"/>
                  </a:lnTo>
                  <a:lnTo>
                    <a:pt x="84" y="233"/>
                  </a:lnTo>
                  <a:lnTo>
                    <a:pt x="81" y="233"/>
                  </a:lnTo>
                  <a:lnTo>
                    <a:pt x="78" y="230"/>
                  </a:lnTo>
                  <a:lnTo>
                    <a:pt x="78" y="233"/>
                  </a:lnTo>
                  <a:lnTo>
                    <a:pt x="78" y="236"/>
                  </a:lnTo>
                  <a:lnTo>
                    <a:pt x="75" y="245"/>
                  </a:lnTo>
                  <a:lnTo>
                    <a:pt x="78" y="248"/>
                  </a:lnTo>
                  <a:lnTo>
                    <a:pt x="78" y="254"/>
                  </a:lnTo>
                  <a:lnTo>
                    <a:pt x="75" y="257"/>
                  </a:lnTo>
                  <a:lnTo>
                    <a:pt x="75" y="260"/>
                  </a:lnTo>
                  <a:lnTo>
                    <a:pt x="69" y="263"/>
                  </a:lnTo>
                  <a:lnTo>
                    <a:pt x="57" y="269"/>
                  </a:lnTo>
                  <a:lnTo>
                    <a:pt x="54" y="269"/>
                  </a:lnTo>
                  <a:lnTo>
                    <a:pt x="48" y="269"/>
                  </a:lnTo>
                  <a:lnTo>
                    <a:pt x="33" y="257"/>
                  </a:lnTo>
                  <a:lnTo>
                    <a:pt x="27" y="248"/>
                  </a:lnTo>
                  <a:lnTo>
                    <a:pt x="27" y="248"/>
                  </a:lnTo>
                  <a:lnTo>
                    <a:pt x="24" y="248"/>
                  </a:lnTo>
                  <a:lnTo>
                    <a:pt x="21" y="245"/>
                  </a:lnTo>
                  <a:lnTo>
                    <a:pt x="15" y="239"/>
                  </a:lnTo>
                  <a:lnTo>
                    <a:pt x="12" y="236"/>
                  </a:lnTo>
                  <a:lnTo>
                    <a:pt x="15" y="233"/>
                  </a:lnTo>
                  <a:lnTo>
                    <a:pt x="15" y="233"/>
                  </a:lnTo>
                  <a:lnTo>
                    <a:pt x="18" y="233"/>
                  </a:lnTo>
                  <a:lnTo>
                    <a:pt x="18" y="233"/>
                  </a:lnTo>
                  <a:lnTo>
                    <a:pt x="18" y="239"/>
                  </a:lnTo>
                  <a:lnTo>
                    <a:pt x="21" y="239"/>
                  </a:lnTo>
                  <a:lnTo>
                    <a:pt x="24" y="236"/>
                  </a:lnTo>
                  <a:lnTo>
                    <a:pt x="24" y="236"/>
                  </a:lnTo>
                  <a:lnTo>
                    <a:pt x="27" y="239"/>
                  </a:lnTo>
                  <a:lnTo>
                    <a:pt x="27" y="236"/>
                  </a:lnTo>
                  <a:lnTo>
                    <a:pt x="36" y="230"/>
                  </a:lnTo>
                  <a:lnTo>
                    <a:pt x="39" y="230"/>
                  </a:lnTo>
                  <a:lnTo>
                    <a:pt x="42" y="224"/>
                  </a:lnTo>
                  <a:lnTo>
                    <a:pt x="42" y="224"/>
                  </a:lnTo>
                  <a:lnTo>
                    <a:pt x="45" y="221"/>
                  </a:lnTo>
                  <a:lnTo>
                    <a:pt x="39" y="221"/>
                  </a:lnTo>
                  <a:lnTo>
                    <a:pt x="39" y="221"/>
                  </a:lnTo>
                  <a:lnTo>
                    <a:pt x="39" y="221"/>
                  </a:lnTo>
                  <a:lnTo>
                    <a:pt x="39" y="224"/>
                  </a:lnTo>
                  <a:lnTo>
                    <a:pt x="30" y="227"/>
                  </a:lnTo>
                  <a:lnTo>
                    <a:pt x="27" y="227"/>
                  </a:lnTo>
                  <a:lnTo>
                    <a:pt x="24" y="227"/>
                  </a:lnTo>
                  <a:lnTo>
                    <a:pt x="12" y="224"/>
                  </a:lnTo>
                  <a:lnTo>
                    <a:pt x="6" y="218"/>
                  </a:lnTo>
                  <a:lnTo>
                    <a:pt x="3" y="215"/>
                  </a:lnTo>
                  <a:lnTo>
                    <a:pt x="3" y="212"/>
                  </a:lnTo>
                  <a:lnTo>
                    <a:pt x="6" y="206"/>
                  </a:lnTo>
                  <a:lnTo>
                    <a:pt x="12" y="206"/>
                  </a:lnTo>
                  <a:lnTo>
                    <a:pt x="6" y="206"/>
                  </a:lnTo>
                  <a:lnTo>
                    <a:pt x="0" y="209"/>
                  </a:lnTo>
                  <a:lnTo>
                    <a:pt x="0" y="203"/>
                  </a:lnTo>
                  <a:lnTo>
                    <a:pt x="3" y="203"/>
                  </a:lnTo>
                  <a:lnTo>
                    <a:pt x="6" y="200"/>
                  </a:lnTo>
                  <a:lnTo>
                    <a:pt x="9" y="197"/>
                  </a:lnTo>
                  <a:lnTo>
                    <a:pt x="12" y="197"/>
                  </a:lnTo>
                  <a:lnTo>
                    <a:pt x="15" y="194"/>
                  </a:lnTo>
                  <a:lnTo>
                    <a:pt x="27" y="197"/>
                  </a:lnTo>
                  <a:lnTo>
                    <a:pt x="36" y="194"/>
                  </a:lnTo>
                  <a:lnTo>
                    <a:pt x="36" y="191"/>
                  </a:lnTo>
                  <a:lnTo>
                    <a:pt x="42" y="191"/>
                  </a:lnTo>
                  <a:lnTo>
                    <a:pt x="39" y="194"/>
                  </a:lnTo>
                  <a:lnTo>
                    <a:pt x="42" y="194"/>
                  </a:lnTo>
                  <a:lnTo>
                    <a:pt x="45" y="194"/>
                  </a:lnTo>
                  <a:lnTo>
                    <a:pt x="48" y="191"/>
                  </a:lnTo>
                  <a:lnTo>
                    <a:pt x="48" y="191"/>
                  </a:lnTo>
                  <a:lnTo>
                    <a:pt x="48" y="188"/>
                  </a:lnTo>
                  <a:lnTo>
                    <a:pt x="45" y="176"/>
                  </a:lnTo>
                  <a:lnTo>
                    <a:pt x="39" y="170"/>
                  </a:lnTo>
                  <a:lnTo>
                    <a:pt x="42" y="167"/>
                  </a:lnTo>
                  <a:lnTo>
                    <a:pt x="39" y="164"/>
                  </a:lnTo>
                  <a:lnTo>
                    <a:pt x="36" y="167"/>
                  </a:lnTo>
                  <a:lnTo>
                    <a:pt x="30" y="161"/>
                  </a:lnTo>
                  <a:lnTo>
                    <a:pt x="27" y="155"/>
                  </a:lnTo>
                  <a:lnTo>
                    <a:pt x="27" y="148"/>
                  </a:lnTo>
                  <a:lnTo>
                    <a:pt x="24" y="142"/>
                  </a:lnTo>
                  <a:lnTo>
                    <a:pt x="21" y="142"/>
                  </a:lnTo>
                  <a:lnTo>
                    <a:pt x="21" y="145"/>
                  </a:lnTo>
                  <a:lnTo>
                    <a:pt x="15" y="142"/>
                  </a:lnTo>
                  <a:lnTo>
                    <a:pt x="12" y="142"/>
                  </a:lnTo>
                  <a:lnTo>
                    <a:pt x="12" y="139"/>
                  </a:lnTo>
                  <a:lnTo>
                    <a:pt x="15" y="130"/>
                  </a:lnTo>
                  <a:lnTo>
                    <a:pt x="18" y="130"/>
                  </a:lnTo>
                  <a:lnTo>
                    <a:pt x="24" y="121"/>
                  </a:lnTo>
                  <a:lnTo>
                    <a:pt x="24" y="118"/>
                  </a:lnTo>
                  <a:lnTo>
                    <a:pt x="27" y="118"/>
                  </a:lnTo>
                  <a:lnTo>
                    <a:pt x="30" y="115"/>
                  </a:lnTo>
                  <a:lnTo>
                    <a:pt x="33" y="118"/>
                  </a:lnTo>
                  <a:lnTo>
                    <a:pt x="36" y="121"/>
                  </a:lnTo>
                  <a:lnTo>
                    <a:pt x="36" y="121"/>
                  </a:lnTo>
                  <a:lnTo>
                    <a:pt x="45" y="118"/>
                  </a:lnTo>
                  <a:lnTo>
                    <a:pt x="54" y="118"/>
                  </a:lnTo>
                  <a:lnTo>
                    <a:pt x="60" y="112"/>
                  </a:lnTo>
                  <a:lnTo>
                    <a:pt x="63" y="100"/>
                  </a:lnTo>
                  <a:lnTo>
                    <a:pt x="72" y="94"/>
                  </a:lnTo>
                  <a:lnTo>
                    <a:pt x="75" y="88"/>
                  </a:lnTo>
                  <a:lnTo>
                    <a:pt x="75" y="82"/>
                  </a:lnTo>
                  <a:lnTo>
                    <a:pt x="81" y="76"/>
                  </a:lnTo>
                  <a:lnTo>
                    <a:pt x="87" y="73"/>
                  </a:lnTo>
                  <a:lnTo>
                    <a:pt x="87" y="70"/>
                  </a:lnTo>
                  <a:lnTo>
                    <a:pt x="87" y="67"/>
                  </a:lnTo>
                  <a:lnTo>
                    <a:pt x="87" y="64"/>
                  </a:lnTo>
                  <a:lnTo>
                    <a:pt x="90" y="58"/>
                  </a:lnTo>
                  <a:lnTo>
                    <a:pt x="93" y="55"/>
                  </a:lnTo>
                  <a:lnTo>
                    <a:pt x="93" y="52"/>
                  </a:lnTo>
                  <a:lnTo>
                    <a:pt x="96" y="43"/>
                  </a:lnTo>
                  <a:lnTo>
                    <a:pt x="93" y="34"/>
                  </a:lnTo>
                  <a:lnTo>
                    <a:pt x="93" y="34"/>
                  </a:lnTo>
                  <a:lnTo>
                    <a:pt x="99" y="28"/>
                  </a:lnTo>
                  <a:lnTo>
                    <a:pt x="102" y="28"/>
                  </a:lnTo>
                  <a:lnTo>
                    <a:pt x="105" y="25"/>
                  </a:lnTo>
                  <a:lnTo>
                    <a:pt x="108" y="25"/>
                  </a:lnTo>
                  <a:lnTo>
                    <a:pt x="114" y="19"/>
                  </a:lnTo>
                  <a:lnTo>
                    <a:pt x="117" y="9"/>
                  </a:lnTo>
                  <a:lnTo>
                    <a:pt x="123" y="3"/>
                  </a:lnTo>
                  <a:lnTo>
                    <a:pt x="129" y="3"/>
                  </a:lnTo>
                  <a:lnTo>
                    <a:pt x="132" y="0"/>
                  </a:lnTo>
                  <a:lnTo>
                    <a:pt x="135" y="0"/>
                  </a:lnTo>
                  <a:lnTo>
                    <a:pt x="145" y="6"/>
                  </a:lnTo>
                  <a:lnTo>
                    <a:pt x="151" y="3"/>
                  </a:lnTo>
                  <a:lnTo>
                    <a:pt x="157" y="6"/>
                  </a:lnTo>
                  <a:lnTo>
                    <a:pt x="160" y="13"/>
                  </a:lnTo>
                  <a:lnTo>
                    <a:pt x="163" y="9"/>
                  </a:lnTo>
                  <a:lnTo>
                    <a:pt x="172" y="16"/>
                  </a:lnTo>
                  <a:lnTo>
                    <a:pt x="172" y="16"/>
                  </a:lnTo>
                  <a:lnTo>
                    <a:pt x="172" y="16"/>
                  </a:lnTo>
                  <a:close/>
                  <a:moveTo>
                    <a:pt x="386" y="245"/>
                  </a:moveTo>
                  <a:lnTo>
                    <a:pt x="386" y="248"/>
                  </a:lnTo>
                  <a:lnTo>
                    <a:pt x="386" y="248"/>
                  </a:lnTo>
                  <a:lnTo>
                    <a:pt x="386" y="245"/>
                  </a:lnTo>
                  <a:lnTo>
                    <a:pt x="386" y="245"/>
                  </a:lnTo>
                  <a:close/>
                  <a:moveTo>
                    <a:pt x="383" y="245"/>
                  </a:moveTo>
                  <a:lnTo>
                    <a:pt x="383" y="245"/>
                  </a:lnTo>
                  <a:lnTo>
                    <a:pt x="383" y="248"/>
                  </a:lnTo>
                  <a:lnTo>
                    <a:pt x="383" y="248"/>
                  </a:lnTo>
                  <a:lnTo>
                    <a:pt x="383" y="245"/>
                  </a:lnTo>
                  <a:lnTo>
                    <a:pt x="383" y="245"/>
                  </a:lnTo>
                  <a:lnTo>
                    <a:pt x="383" y="245"/>
                  </a:lnTo>
                  <a:close/>
                  <a:moveTo>
                    <a:pt x="380" y="245"/>
                  </a:moveTo>
                  <a:lnTo>
                    <a:pt x="380" y="248"/>
                  </a:lnTo>
                  <a:lnTo>
                    <a:pt x="380" y="251"/>
                  </a:lnTo>
                  <a:lnTo>
                    <a:pt x="380" y="248"/>
                  </a:lnTo>
                  <a:lnTo>
                    <a:pt x="380" y="245"/>
                  </a:lnTo>
                  <a:lnTo>
                    <a:pt x="380" y="245"/>
                  </a:lnTo>
                  <a:close/>
                  <a:moveTo>
                    <a:pt x="374" y="245"/>
                  </a:moveTo>
                  <a:lnTo>
                    <a:pt x="374" y="248"/>
                  </a:lnTo>
                  <a:lnTo>
                    <a:pt x="374" y="248"/>
                  </a:lnTo>
                  <a:lnTo>
                    <a:pt x="377" y="242"/>
                  </a:lnTo>
                  <a:lnTo>
                    <a:pt x="377" y="242"/>
                  </a:lnTo>
                  <a:lnTo>
                    <a:pt x="374" y="24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2" name="Freeform 76"/>
            <p:cNvSpPr>
              <a:spLocks noEditPoints="1"/>
            </p:cNvSpPr>
            <p:nvPr/>
          </p:nvSpPr>
          <p:spPr bwMode="auto">
            <a:xfrm>
              <a:off x="8153401" y="3989388"/>
              <a:ext cx="152400" cy="201613"/>
            </a:xfrm>
            <a:custGeom>
              <a:avLst/>
              <a:gdLst>
                <a:gd name="T0" fmla="*/ 31 w 32"/>
                <a:gd name="T1" fmla="*/ 37 h 42"/>
                <a:gd name="T2" fmla="*/ 29 w 32"/>
                <a:gd name="T3" fmla="*/ 39 h 42"/>
                <a:gd name="T4" fmla="*/ 29 w 32"/>
                <a:gd name="T5" fmla="*/ 42 h 42"/>
                <a:gd name="T6" fmla="*/ 27 w 32"/>
                <a:gd name="T7" fmla="*/ 38 h 42"/>
                <a:gd name="T8" fmla="*/ 27 w 32"/>
                <a:gd name="T9" fmla="*/ 35 h 42"/>
                <a:gd name="T10" fmla="*/ 26 w 32"/>
                <a:gd name="T11" fmla="*/ 36 h 42"/>
                <a:gd name="T12" fmla="*/ 26 w 32"/>
                <a:gd name="T13" fmla="*/ 33 h 42"/>
                <a:gd name="T14" fmla="*/ 23 w 32"/>
                <a:gd name="T15" fmla="*/ 27 h 42"/>
                <a:gd name="T16" fmla="*/ 22 w 32"/>
                <a:gd name="T17" fmla="*/ 27 h 42"/>
                <a:gd name="T18" fmla="*/ 19 w 32"/>
                <a:gd name="T19" fmla="*/ 26 h 42"/>
                <a:gd name="T20" fmla="*/ 16 w 32"/>
                <a:gd name="T21" fmla="*/ 24 h 42"/>
                <a:gd name="T22" fmla="*/ 17 w 32"/>
                <a:gd name="T23" fmla="*/ 28 h 42"/>
                <a:gd name="T24" fmla="*/ 18 w 32"/>
                <a:gd name="T25" fmla="*/ 30 h 42"/>
                <a:gd name="T26" fmla="*/ 15 w 32"/>
                <a:gd name="T27" fmla="*/ 34 h 42"/>
                <a:gd name="T28" fmla="*/ 15 w 32"/>
                <a:gd name="T29" fmla="*/ 32 h 42"/>
                <a:gd name="T30" fmla="*/ 14 w 32"/>
                <a:gd name="T31" fmla="*/ 33 h 42"/>
                <a:gd name="T32" fmla="*/ 14 w 32"/>
                <a:gd name="T33" fmla="*/ 29 h 42"/>
                <a:gd name="T34" fmla="*/ 13 w 32"/>
                <a:gd name="T35" fmla="*/ 30 h 42"/>
                <a:gd name="T36" fmla="*/ 13 w 32"/>
                <a:gd name="T37" fmla="*/ 33 h 42"/>
                <a:gd name="T38" fmla="*/ 13 w 32"/>
                <a:gd name="T39" fmla="*/ 34 h 42"/>
                <a:gd name="T40" fmla="*/ 11 w 32"/>
                <a:gd name="T41" fmla="*/ 35 h 42"/>
                <a:gd name="T42" fmla="*/ 9 w 32"/>
                <a:gd name="T43" fmla="*/ 33 h 42"/>
                <a:gd name="T44" fmla="*/ 8 w 32"/>
                <a:gd name="T45" fmla="*/ 30 h 42"/>
                <a:gd name="T46" fmla="*/ 6 w 32"/>
                <a:gd name="T47" fmla="*/ 24 h 42"/>
                <a:gd name="T48" fmla="*/ 6 w 32"/>
                <a:gd name="T49" fmla="*/ 19 h 42"/>
                <a:gd name="T50" fmla="*/ 1 w 32"/>
                <a:gd name="T51" fmla="*/ 15 h 42"/>
                <a:gd name="T52" fmla="*/ 3 w 32"/>
                <a:gd name="T53" fmla="*/ 11 h 42"/>
                <a:gd name="T54" fmla="*/ 5 w 32"/>
                <a:gd name="T55" fmla="*/ 10 h 42"/>
                <a:gd name="T56" fmla="*/ 4 w 32"/>
                <a:gd name="T57" fmla="*/ 7 h 42"/>
                <a:gd name="T58" fmla="*/ 0 w 32"/>
                <a:gd name="T59" fmla="*/ 5 h 42"/>
                <a:gd name="T60" fmla="*/ 1 w 32"/>
                <a:gd name="T61" fmla="*/ 1 h 42"/>
                <a:gd name="T62" fmla="*/ 2 w 32"/>
                <a:gd name="T63" fmla="*/ 0 h 42"/>
                <a:gd name="T64" fmla="*/ 3 w 32"/>
                <a:gd name="T65" fmla="*/ 2 h 42"/>
                <a:gd name="T66" fmla="*/ 6 w 32"/>
                <a:gd name="T67" fmla="*/ 3 h 42"/>
                <a:gd name="T68" fmla="*/ 6 w 32"/>
                <a:gd name="T69" fmla="*/ 2 h 42"/>
                <a:gd name="T70" fmla="*/ 9 w 32"/>
                <a:gd name="T71" fmla="*/ 4 h 42"/>
                <a:gd name="T72" fmla="*/ 10 w 32"/>
                <a:gd name="T73" fmla="*/ 5 h 42"/>
                <a:gd name="T74" fmla="*/ 11 w 32"/>
                <a:gd name="T75" fmla="*/ 8 h 42"/>
                <a:gd name="T76" fmla="*/ 13 w 32"/>
                <a:gd name="T77" fmla="*/ 9 h 42"/>
                <a:gd name="T78" fmla="*/ 19 w 32"/>
                <a:gd name="T79" fmla="*/ 10 h 42"/>
                <a:gd name="T80" fmla="*/ 24 w 32"/>
                <a:gd name="T81" fmla="*/ 10 h 42"/>
                <a:gd name="T82" fmla="*/ 26 w 32"/>
                <a:gd name="T83" fmla="*/ 11 h 42"/>
                <a:gd name="T84" fmla="*/ 26 w 32"/>
                <a:gd name="T85" fmla="*/ 14 h 42"/>
                <a:gd name="T86" fmla="*/ 24 w 32"/>
                <a:gd name="T87" fmla="*/ 18 h 42"/>
                <a:gd name="T88" fmla="*/ 23 w 32"/>
                <a:gd name="T89" fmla="*/ 18 h 42"/>
                <a:gd name="T90" fmla="*/ 21 w 32"/>
                <a:gd name="T91" fmla="*/ 20 h 42"/>
                <a:gd name="T92" fmla="*/ 22 w 32"/>
                <a:gd name="T93" fmla="*/ 23 h 42"/>
                <a:gd name="T94" fmla="*/ 24 w 32"/>
                <a:gd name="T95" fmla="*/ 26 h 42"/>
                <a:gd name="T96" fmla="*/ 25 w 32"/>
                <a:gd name="T97" fmla="*/ 24 h 42"/>
                <a:gd name="T98" fmla="*/ 26 w 32"/>
                <a:gd name="T99" fmla="*/ 22 h 42"/>
                <a:gd name="T100" fmla="*/ 27 w 32"/>
                <a:gd name="T101" fmla="*/ 22 h 42"/>
                <a:gd name="T102" fmla="*/ 29 w 32"/>
                <a:gd name="T103" fmla="*/ 23 h 42"/>
                <a:gd name="T104" fmla="*/ 29 w 32"/>
                <a:gd name="T105" fmla="*/ 27 h 42"/>
                <a:gd name="T106" fmla="*/ 31 w 32"/>
                <a:gd name="T107" fmla="*/ 32 h 42"/>
                <a:gd name="T108" fmla="*/ 31 w 32"/>
                <a:gd name="T109" fmla="*/ 34 h 42"/>
                <a:gd name="T110" fmla="*/ 23 w 32"/>
                <a:gd name="T111" fmla="*/ 29 h 42"/>
                <a:gd name="T112" fmla="*/ 23 w 32"/>
                <a:gd name="T113" fmla="*/ 30 h 42"/>
                <a:gd name="T114" fmla="*/ 21 w 32"/>
                <a:gd name="T115" fmla="*/ 30 h 42"/>
                <a:gd name="T116" fmla="*/ 22 w 32"/>
                <a:gd name="T117" fmla="*/ 30 h 42"/>
                <a:gd name="T118" fmla="*/ 20 w 32"/>
                <a:gd name="T119" fmla="*/ 29 h 42"/>
                <a:gd name="T120" fmla="*/ 18 w 32"/>
                <a:gd name="T121" fmla="*/ 29 h 42"/>
                <a:gd name="T122" fmla="*/ 19 w 32"/>
                <a:gd name="T1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42">
                  <a:moveTo>
                    <a:pt x="32" y="34"/>
                  </a:moveTo>
                  <a:cubicBezTo>
                    <a:pt x="32" y="36"/>
                    <a:pt x="32" y="36"/>
                    <a:pt x="32" y="36"/>
                  </a:cubicBezTo>
                  <a:cubicBezTo>
                    <a:pt x="31" y="37"/>
                    <a:pt x="31" y="37"/>
                    <a:pt x="31" y="37"/>
                  </a:cubicBezTo>
                  <a:cubicBezTo>
                    <a:pt x="30" y="37"/>
                    <a:pt x="30" y="37"/>
                    <a:pt x="30" y="37"/>
                  </a:cubicBezTo>
                  <a:cubicBezTo>
                    <a:pt x="29" y="38"/>
                    <a:pt x="29" y="38"/>
                    <a:pt x="29" y="38"/>
                  </a:cubicBezTo>
                  <a:cubicBezTo>
                    <a:pt x="29" y="39"/>
                    <a:pt x="29" y="39"/>
                    <a:pt x="29" y="39"/>
                  </a:cubicBezTo>
                  <a:cubicBezTo>
                    <a:pt x="29" y="40"/>
                    <a:pt x="29" y="40"/>
                    <a:pt x="29" y="40"/>
                  </a:cubicBezTo>
                  <a:cubicBezTo>
                    <a:pt x="29" y="40"/>
                    <a:pt x="29" y="40"/>
                    <a:pt x="29" y="40"/>
                  </a:cubicBezTo>
                  <a:cubicBezTo>
                    <a:pt x="29" y="42"/>
                    <a:pt x="29" y="42"/>
                    <a:pt x="29" y="42"/>
                  </a:cubicBezTo>
                  <a:cubicBezTo>
                    <a:pt x="29" y="42"/>
                    <a:pt x="29" y="42"/>
                    <a:pt x="29" y="42"/>
                  </a:cubicBezTo>
                  <a:cubicBezTo>
                    <a:pt x="28" y="39"/>
                    <a:pt x="28" y="39"/>
                    <a:pt x="28" y="39"/>
                  </a:cubicBezTo>
                  <a:cubicBezTo>
                    <a:pt x="27" y="38"/>
                    <a:pt x="27" y="38"/>
                    <a:pt x="27" y="38"/>
                  </a:cubicBezTo>
                  <a:cubicBezTo>
                    <a:pt x="27" y="37"/>
                    <a:pt x="27" y="37"/>
                    <a:pt x="27" y="37"/>
                  </a:cubicBezTo>
                  <a:cubicBezTo>
                    <a:pt x="27" y="36"/>
                    <a:pt x="27" y="36"/>
                    <a:pt x="27" y="36"/>
                  </a:cubicBezTo>
                  <a:cubicBezTo>
                    <a:pt x="27" y="35"/>
                    <a:pt x="27" y="35"/>
                    <a:pt x="27" y="35"/>
                  </a:cubicBezTo>
                  <a:cubicBezTo>
                    <a:pt x="27" y="36"/>
                    <a:pt x="27" y="36"/>
                    <a:pt x="27" y="36"/>
                  </a:cubicBezTo>
                  <a:cubicBezTo>
                    <a:pt x="26" y="37"/>
                    <a:pt x="26" y="37"/>
                    <a:pt x="26" y="37"/>
                  </a:cubicBezTo>
                  <a:cubicBezTo>
                    <a:pt x="26" y="36"/>
                    <a:pt x="26" y="36"/>
                    <a:pt x="26" y="36"/>
                  </a:cubicBezTo>
                  <a:cubicBezTo>
                    <a:pt x="26" y="34"/>
                    <a:pt x="26" y="34"/>
                    <a:pt x="26" y="34"/>
                  </a:cubicBezTo>
                  <a:cubicBezTo>
                    <a:pt x="26" y="34"/>
                    <a:pt x="26" y="34"/>
                    <a:pt x="26" y="34"/>
                  </a:cubicBezTo>
                  <a:cubicBezTo>
                    <a:pt x="26" y="33"/>
                    <a:pt x="26" y="33"/>
                    <a:pt x="26" y="33"/>
                  </a:cubicBezTo>
                  <a:cubicBezTo>
                    <a:pt x="26" y="32"/>
                    <a:pt x="26" y="32"/>
                    <a:pt x="26" y="32"/>
                  </a:cubicBezTo>
                  <a:cubicBezTo>
                    <a:pt x="25" y="31"/>
                    <a:pt x="25" y="31"/>
                    <a:pt x="25" y="31"/>
                  </a:cubicBezTo>
                  <a:cubicBezTo>
                    <a:pt x="23" y="27"/>
                    <a:pt x="23" y="27"/>
                    <a:pt x="23" y="27"/>
                  </a:cubicBezTo>
                  <a:cubicBezTo>
                    <a:pt x="23" y="27"/>
                    <a:pt x="23" y="27"/>
                    <a:pt x="23" y="27"/>
                  </a:cubicBezTo>
                  <a:cubicBezTo>
                    <a:pt x="23" y="27"/>
                    <a:pt x="23" y="27"/>
                    <a:pt x="23" y="27"/>
                  </a:cubicBezTo>
                  <a:cubicBezTo>
                    <a:pt x="22" y="27"/>
                    <a:pt x="22" y="27"/>
                    <a:pt x="22" y="27"/>
                  </a:cubicBezTo>
                  <a:cubicBezTo>
                    <a:pt x="21" y="28"/>
                    <a:pt x="21" y="28"/>
                    <a:pt x="21" y="28"/>
                  </a:cubicBezTo>
                  <a:cubicBezTo>
                    <a:pt x="19" y="27"/>
                    <a:pt x="19" y="27"/>
                    <a:pt x="19" y="27"/>
                  </a:cubicBezTo>
                  <a:cubicBezTo>
                    <a:pt x="19" y="26"/>
                    <a:pt x="19" y="26"/>
                    <a:pt x="19" y="26"/>
                  </a:cubicBezTo>
                  <a:cubicBezTo>
                    <a:pt x="18" y="26"/>
                    <a:pt x="18" y="26"/>
                    <a:pt x="18" y="26"/>
                  </a:cubicBezTo>
                  <a:cubicBezTo>
                    <a:pt x="17" y="25"/>
                    <a:pt x="17" y="25"/>
                    <a:pt x="17" y="25"/>
                  </a:cubicBezTo>
                  <a:cubicBezTo>
                    <a:pt x="16" y="24"/>
                    <a:pt x="16" y="24"/>
                    <a:pt x="16" y="24"/>
                  </a:cubicBezTo>
                  <a:cubicBezTo>
                    <a:pt x="17" y="26"/>
                    <a:pt x="17" y="26"/>
                    <a:pt x="17" y="26"/>
                  </a:cubicBezTo>
                  <a:cubicBezTo>
                    <a:pt x="17" y="27"/>
                    <a:pt x="17" y="27"/>
                    <a:pt x="17" y="27"/>
                  </a:cubicBezTo>
                  <a:cubicBezTo>
                    <a:pt x="17" y="28"/>
                    <a:pt x="17" y="28"/>
                    <a:pt x="17" y="28"/>
                  </a:cubicBezTo>
                  <a:cubicBezTo>
                    <a:pt x="16" y="28"/>
                    <a:pt x="16" y="28"/>
                    <a:pt x="16" y="28"/>
                  </a:cubicBezTo>
                  <a:cubicBezTo>
                    <a:pt x="17" y="28"/>
                    <a:pt x="17" y="28"/>
                    <a:pt x="17" y="28"/>
                  </a:cubicBezTo>
                  <a:cubicBezTo>
                    <a:pt x="18" y="30"/>
                    <a:pt x="18" y="30"/>
                    <a:pt x="18" y="30"/>
                  </a:cubicBezTo>
                  <a:cubicBezTo>
                    <a:pt x="17" y="32"/>
                    <a:pt x="17" y="32"/>
                    <a:pt x="17" y="32"/>
                  </a:cubicBezTo>
                  <a:cubicBezTo>
                    <a:pt x="16" y="32"/>
                    <a:pt x="16" y="32"/>
                    <a:pt x="16" y="32"/>
                  </a:cubicBezTo>
                  <a:cubicBezTo>
                    <a:pt x="15" y="34"/>
                    <a:pt x="15" y="34"/>
                    <a:pt x="15" y="34"/>
                  </a:cubicBezTo>
                  <a:cubicBezTo>
                    <a:pt x="14" y="33"/>
                    <a:pt x="14" y="33"/>
                    <a:pt x="14" y="33"/>
                  </a:cubicBezTo>
                  <a:cubicBezTo>
                    <a:pt x="15" y="32"/>
                    <a:pt x="15" y="32"/>
                    <a:pt x="15" y="32"/>
                  </a:cubicBezTo>
                  <a:cubicBezTo>
                    <a:pt x="15" y="32"/>
                    <a:pt x="15" y="32"/>
                    <a:pt x="15" y="32"/>
                  </a:cubicBezTo>
                  <a:cubicBezTo>
                    <a:pt x="16" y="31"/>
                    <a:pt x="16" y="31"/>
                    <a:pt x="16" y="31"/>
                  </a:cubicBezTo>
                  <a:cubicBezTo>
                    <a:pt x="15" y="32"/>
                    <a:pt x="15" y="32"/>
                    <a:pt x="15" y="32"/>
                  </a:cubicBezTo>
                  <a:cubicBezTo>
                    <a:pt x="14" y="33"/>
                    <a:pt x="14" y="33"/>
                    <a:pt x="14" y="33"/>
                  </a:cubicBezTo>
                  <a:cubicBezTo>
                    <a:pt x="13" y="32"/>
                    <a:pt x="13" y="32"/>
                    <a:pt x="13" y="32"/>
                  </a:cubicBezTo>
                  <a:cubicBezTo>
                    <a:pt x="14" y="30"/>
                    <a:pt x="14" y="30"/>
                    <a:pt x="14" y="30"/>
                  </a:cubicBezTo>
                  <a:cubicBezTo>
                    <a:pt x="14" y="29"/>
                    <a:pt x="14" y="29"/>
                    <a:pt x="14" y="29"/>
                  </a:cubicBezTo>
                  <a:cubicBezTo>
                    <a:pt x="13" y="29"/>
                    <a:pt x="13" y="29"/>
                    <a:pt x="13" y="29"/>
                  </a:cubicBezTo>
                  <a:cubicBezTo>
                    <a:pt x="14" y="29"/>
                    <a:pt x="14" y="29"/>
                    <a:pt x="14" y="29"/>
                  </a:cubicBezTo>
                  <a:cubicBezTo>
                    <a:pt x="13" y="30"/>
                    <a:pt x="13" y="30"/>
                    <a:pt x="13" y="30"/>
                  </a:cubicBezTo>
                  <a:cubicBezTo>
                    <a:pt x="13" y="31"/>
                    <a:pt x="13" y="31"/>
                    <a:pt x="13" y="31"/>
                  </a:cubicBezTo>
                  <a:cubicBezTo>
                    <a:pt x="13" y="32"/>
                    <a:pt x="13" y="32"/>
                    <a:pt x="13" y="32"/>
                  </a:cubicBezTo>
                  <a:cubicBezTo>
                    <a:pt x="13" y="33"/>
                    <a:pt x="13" y="33"/>
                    <a:pt x="13" y="33"/>
                  </a:cubicBezTo>
                  <a:cubicBezTo>
                    <a:pt x="13" y="34"/>
                    <a:pt x="13" y="34"/>
                    <a:pt x="13" y="34"/>
                  </a:cubicBezTo>
                  <a:cubicBezTo>
                    <a:pt x="13" y="34"/>
                    <a:pt x="13" y="34"/>
                    <a:pt x="13" y="34"/>
                  </a:cubicBezTo>
                  <a:cubicBezTo>
                    <a:pt x="13" y="34"/>
                    <a:pt x="13" y="34"/>
                    <a:pt x="13" y="34"/>
                  </a:cubicBezTo>
                  <a:cubicBezTo>
                    <a:pt x="12" y="34"/>
                    <a:pt x="12" y="34"/>
                    <a:pt x="12" y="34"/>
                  </a:cubicBezTo>
                  <a:cubicBezTo>
                    <a:pt x="11" y="34"/>
                    <a:pt x="11" y="34"/>
                    <a:pt x="11" y="34"/>
                  </a:cubicBezTo>
                  <a:cubicBezTo>
                    <a:pt x="11" y="35"/>
                    <a:pt x="11" y="35"/>
                    <a:pt x="11" y="35"/>
                  </a:cubicBezTo>
                  <a:cubicBezTo>
                    <a:pt x="10" y="35"/>
                    <a:pt x="10" y="35"/>
                    <a:pt x="10" y="35"/>
                  </a:cubicBezTo>
                  <a:cubicBezTo>
                    <a:pt x="10" y="34"/>
                    <a:pt x="10" y="34"/>
                    <a:pt x="10" y="34"/>
                  </a:cubicBezTo>
                  <a:cubicBezTo>
                    <a:pt x="9" y="33"/>
                    <a:pt x="9" y="33"/>
                    <a:pt x="9" y="33"/>
                  </a:cubicBezTo>
                  <a:cubicBezTo>
                    <a:pt x="9" y="33"/>
                    <a:pt x="9" y="33"/>
                    <a:pt x="9" y="33"/>
                  </a:cubicBezTo>
                  <a:cubicBezTo>
                    <a:pt x="9" y="31"/>
                    <a:pt x="9" y="31"/>
                    <a:pt x="9" y="31"/>
                  </a:cubicBezTo>
                  <a:cubicBezTo>
                    <a:pt x="8" y="30"/>
                    <a:pt x="8" y="30"/>
                    <a:pt x="8" y="30"/>
                  </a:cubicBezTo>
                  <a:cubicBezTo>
                    <a:pt x="8" y="29"/>
                    <a:pt x="8" y="29"/>
                    <a:pt x="8" y="29"/>
                  </a:cubicBezTo>
                  <a:cubicBezTo>
                    <a:pt x="6" y="26"/>
                    <a:pt x="6" y="26"/>
                    <a:pt x="6" y="26"/>
                  </a:cubicBezTo>
                  <a:cubicBezTo>
                    <a:pt x="6" y="24"/>
                    <a:pt x="6" y="24"/>
                    <a:pt x="6" y="24"/>
                  </a:cubicBezTo>
                  <a:cubicBezTo>
                    <a:pt x="6" y="23"/>
                    <a:pt x="6" y="23"/>
                    <a:pt x="6" y="23"/>
                  </a:cubicBezTo>
                  <a:cubicBezTo>
                    <a:pt x="6" y="21"/>
                    <a:pt x="6" y="21"/>
                    <a:pt x="6" y="21"/>
                  </a:cubicBezTo>
                  <a:cubicBezTo>
                    <a:pt x="6" y="19"/>
                    <a:pt x="6" y="19"/>
                    <a:pt x="6" y="19"/>
                  </a:cubicBezTo>
                  <a:cubicBezTo>
                    <a:pt x="4" y="17"/>
                    <a:pt x="4" y="17"/>
                    <a:pt x="4" y="17"/>
                  </a:cubicBezTo>
                  <a:cubicBezTo>
                    <a:pt x="2" y="17"/>
                    <a:pt x="2" y="17"/>
                    <a:pt x="2" y="17"/>
                  </a:cubicBezTo>
                  <a:cubicBezTo>
                    <a:pt x="1" y="15"/>
                    <a:pt x="1" y="15"/>
                    <a:pt x="1" y="15"/>
                  </a:cubicBezTo>
                  <a:cubicBezTo>
                    <a:pt x="1" y="13"/>
                    <a:pt x="1" y="13"/>
                    <a:pt x="1" y="13"/>
                  </a:cubicBezTo>
                  <a:cubicBezTo>
                    <a:pt x="2" y="12"/>
                    <a:pt x="2" y="12"/>
                    <a:pt x="2" y="12"/>
                  </a:cubicBezTo>
                  <a:cubicBezTo>
                    <a:pt x="3" y="11"/>
                    <a:pt x="3" y="11"/>
                    <a:pt x="3" y="11"/>
                  </a:cubicBezTo>
                  <a:cubicBezTo>
                    <a:pt x="4" y="10"/>
                    <a:pt x="4" y="10"/>
                    <a:pt x="4" y="10"/>
                  </a:cubicBezTo>
                  <a:cubicBezTo>
                    <a:pt x="4" y="10"/>
                    <a:pt x="4" y="10"/>
                    <a:pt x="4" y="10"/>
                  </a:cubicBezTo>
                  <a:cubicBezTo>
                    <a:pt x="5" y="10"/>
                    <a:pt x="5" y="10"/>
                    <a:pt x="5" y="10"/>
                  </a:cubicBezTo>
                  <a:cubicBezTo>
                    <a:pt x="5" y="8"/>
                    <a:pt x="5" y="8"/>
                    <a:pt x="5" y="8"/>
                  </a:cubicBezTo>
                  <a:cubicBezTo>
                    <a:pt x="5" y="7"/>
                    <a:pt x="5" y="7"/>
                    <a:pt x="5" y="7"/>
                  </a:cubicBezTo>
                  <a:cubicBezTo>
                    <a:pt x="4" y="7"/>
                    <a:pt x="4" y="7"/>
                    <a:pt x="4" y="7"/>
                  </a:cubicBezTo>
                  <a:cubicBezTo>
                    <a:pt x="2" y="8"/>
                    <a:pt x="2" y="8"/>
                    <a:pt x="2" y="8"/>
                  </a:cubicBezTo>
                  <a:cubicBezTo>
                    <a:pt x="0" y="7"/>
                    <a:pt x="0" y="7"/>
                    <a:pt x="0" y="7"/>
                  </a:cubicBezTo>
                  <a:cubicBezTo>
                    <a:pt x="0" y="5"/>
                    <a:pt x="0" y="5"/>
                    <a:pt x="0" y="5"/>
                  </a:cubicBezTo>
                  <a:cubicBezTo>
                    <a:pt x="1" y="4"/>
                    <a:pt x="1" y="4"/>
                    <a:pt x="1" y="4"/>
                  </a:cubicBezTo>
                  <a:cubicBezTo>
                    <a:pt x="2" y="2"/>
                    <a:pt x="2" y="2"/>
                    <a:pt x="2" y="2"/>
                  </a:cubicBezTo>
                  <a:cubicBezTo>
                    <a:pt x="1" y="1"/>
                    <a:pt x="1" y="1"/>
                    <a:pt x="1" y="1"/>
                  </a:cubicBezTo>
                  <a:cubicBezTo>
                    <a:pt x="1" y="1"/>
                    <a:pt x="1" y="1"/>
                    <a:pt x="1" y="1"/>
                  </a:cubicBezTo>
                  <a:cubicBezTo>
                    <a:pt x="1" y="1"/>
                    <a:pt x="1" y="1"/>
                    <a:pt x="1" y="1"/>
                  </a:cubicBezTo>
                  <a:cubicBezTo>
                    <a:pt x="2" y="0"/>
                    <a:pt x="2" y="0"/>
                    <a:pt x="2" y="0"/>
                  </a:cubicBezTo>
                  <a:cubicBezTo>
                    <a:pt x="2" y="0"/>
                    <a:pt x="2" y="0"/>
                    <a:pt x="2" y="0"/>
                  </a:cubicBezTo>
                  <a:cubicBezTo>
                    <a:pt x="3" y="1"/>
                    <a:pt x="3" y="1"/>
                    <a:pt x="3" y="1"/>
                  </a:cubicBezTo>
                  <a:cubicBezTo>
                    <a:pt x="3" y="2"/>
                    <a:pt x="3" y="2"/>
                    <a:pt x="3" y="2"/>
                  </a:cubicBezTo>
                  <a:cubicBezTo>
                    <a:pt x="4" y="3"/>
                    <a:pt x="4" y="3"/>
                    <a:pt x="4" y="3"/>
                  </a:cubicBezTo>
                  <a:cubicBezTo>
                    <a:pt x="5" y="3"/>
                    <a:pt x="5" y="3"/>
                    <a:pt x="5" y="3"/>
                  </a:cubicBezTo>
                  <a:cubicBezTo>
                    <a:pt x="6" y="3"/>
                    <a:pt x="6" y="3"/>
                    <a:pt x="6" y="3"/>
                  </a:cubicBezTo>
                  <a:cubicBezTo>
                    <a:pt x="5" y="3"/>
                    <a:pt x="5" y="3"/>
                    <a:pt x="5" y="3"/>
                  </a:cubicBezTo>
                  <a:cubicBezTo>
                    <a:pt x="5" y="2"/>
                    <a:pt x="5" y="2"/>
                    <a:pt x="5" y="2"/>
                  </a:cubicBezTo>
                  <a:cubicBezTo>
                    <a:pt x="6" y="2"/>
                    <a:pt x="6" y="2"/>
                    <a:pt x="6" y="2"/>
                  </a:cubicBezTo>
                  <a:cubicBezTo>
                    <a:pt x="7" y="3"/>
                    <a:pt x="7" y="3"/>
                    <a:pt x="7" y="3"/>
                  </a:cubicBezTo>
                  <a:cubicBezTo>
                    <a:pt x="7" y="3"/>
                    <a:pt x="7" y="3"/>
                    <a:pt x="7" y="3"/>
                  </a:cubicBezTo>
                  <a:cubicBezTo>
                    <a:pt x="9" y="4"/>
                    <a:pt x="9" y="4"/>
                    <a:pt x="9" y="4"/>
                  </a:cubicBezTo>
                  <a:cubicBezTo>
                    <a:pt x="9" y="3"/>
                    <a:pt x="9" y="3"/>
                    <a:pt x="9" y="3"/>
                  </a:cubicBezTo>
                  <a:cubicBezTo>
                    <a:pt x="9" y="3"/>
                    <a:pt x="9" y="3"/>
                    <a:pt x="9" y="3"/>
                  </a:cubicBezTo>
                  <a:cubicBezTo>
                    <a:pt x="10" y="5"/>
                    <a:pt x="10" y="5"/>
                    <a:pt x="10" y="5"/>
                  </a:cubicBezTo>
                  <a:cubicBezTo>
                    <a:pt x="10" y="6"/>
                    <a:pt x="10" y="6"/>
                    <a:pt x="10" y="6"/>
                  </a:cubicBezTo>
                  <a:cubicBezTo>
                    <a:pt x="11" y="7"/>
                    <a:pt x="11" y="7"/>
                    <a:pt x="11" y="7"/>
                  </a:cubicBezTo>
                  <a:cubicBezTo>
                    <a:pt x="11" y="8"/>
                    <a:pt x="11" y="8"/>
                    <a:pt x="11" y="8"/>
                  </a:cubicBezTo>
                  <a:cubicBezTo>
                    <a:pt x="11" y="9"/>
                    <a:pt x="11" y="9"/>
                    <a:pt x="11" y="9"/>
                  </a:cubicBezTo>
                  <a:cubicBezTo>
                    <a:pt x="12" y="10"/>
                    <a:pt x="12" y="10"/>
                    <a:pt x="12" y="10"/>
                  </a:cubicBezTo>
                  <a:cubicBezTo>
                    <a:pt x="13" y="9"/>
                    <a:pt x="13" y="9"/>
                    <a:pt x="13" y="9"/>
                  </a:cubicBezTo>
                  <a:cubicBezTo>
                    <a:pt x="15" y="10"/>
                    <a:pt x="15" y="10"/>
                    <a:pt x="15" y="10"/>
                  </a:cubicBezTo>
                  <a:cubicBezTo>
                    <a:pt x="16" y="10"/>
                    <a:pt x="16" y="10"/>
                    <a:pt x="16" y="10"/>
                  </a:cubicBezTo>
                  <a:cubicBezTo>
                    <a:pt x="19" y="10"/>
                    <a:pt x="19" y="10"/>
                    <a:pt x="19" y="10"/>
                  </a:cubicBezTo>
                  <a:cubicBezTo>
                    <a:pt x="21" y="10"/>
                    <a:pt x="21" y="10"/>
                    <a:pt x="21" y="10"/>
                  </a:cubicBezTo>
                  <a:cubicBezTo>
                    <a:pt x="23" y="10"/>
                    <a:pt x="23" y="10"/>
                    <a:pt x="23" y="10"/>
                  </a:cubicBezTo>
                  <a:cubicBezTo>
                    <a:pt x="24" y="10"/>
                    <a:pt x="24" y="10"/>
                    <a:pt x="24" y="10"/>
                  </a:cubicBezTo>
                  <a:cubicBezTo>
                    <a:pt x="24" y="10"/>
                    <a:pt x="24" y="10"/>
                    <a:pt x="24" y="10"/>
                  </a:cubicBezTo>
                  <a:cubicBezTo>
                    <a:pt x="25" y="10"/>
                    <a:pt x="25" y="10"/>
                    <a:pt x="25" y="10"/>
                  </a:cubicBezTo>
                  <a:cubicBezTo>
                    <a:pt x="26" y="11"/>
                    <a:pt x="26" y="11"/>
                    <a:pt x="26" y="11"/>
                  </a:cubicBezTo>
                  <a:cubicBezTo>
                    <a:pt x="27" y="11"/>
                    <a:pt x="27" y="11"/>
                    <a:pt x="27" y="11"/>
                  </a:cubicBezTo>
                  <a:cubicBezTo>
                    <a:pt x="26" y="13"/>
                    <a:pt x="26" y="13"/>
                    <a:pt x="26" y="13"/>
                  </a:cubicBezTo>
                  <a:cubicBezTo>
                    <a:pt x="26" y="14"/>
                    <a:pt x="26" y="14"/>
                    <a:pt x="26" y="14"/>
                  </a:cubicBezTo>
                  <a:cubicBezTo>
                    <a:pt x="25" y="16"/>
                    <a:pt x="25" y="16"/>
                    <a:pt x="25" y="16"/>
                  </a:cubicBezTo>
                  <a:cubicBezTo>
                    <a:pt x="24" y="17"/>
                    <a:pt x="24" y="17"/>
                    <a:pt x="24" y="17"/>
                  </a:cubicBezTo>
                  <a:cubicBezTo>
                    <a:pt x="24" y="18"/>
                    <a:pt x="24" y="18"/>
                    <a:pt x="24" y="18"/>
                  </a:cubicBezTo>
                  <a:cubicBezTo>
                    <a:pt x="24" y="18"/>
                    <a:pt x="24" y="18"/>
                    <a:pt x="24" y="18"/>
                  </a:cubicBezTo>
                  <a:cubicBezTo>
                    <a:pt x="23" y="18"/>
                    <a:pt x="23" y="18"/>
                    <a:pt x="23" y="18"/>
                  </a:cubicBezTo>
                  <a:cubicBezTo>
                    <a:pt x="23" y="18"/>
                    <a:pt x="23" y="18"/>
                    <a:pt x="23" y="18"/>
                  </a:cubicBezTo>
                  <a:cubicBezTo>
                    <a:pt x="22" y="19"/>
                    <a:pt x="22" y="19"/>
                    <a:pt x="22" y="19"/>
                  </a:cubicBezTo>
                  <a:cubicBezTo>
                    <a:pt x="21" y="19"/>
                    <a:pt x="21" y="19"/>
                    <a:pt x="21" y="19"/>
                  </a:cubicBezTo>
                  <a:cubicBezTo>
                    <a:pt x="21" y="20"/>
                    <a:pt x="21" y="20"/>
                    <a:pt x="21" y="20"/>
                  </a:cubicBezTo>
                  <a:cubicBezTo>
                    <a:pt x="21" y="21"/>
                    <a:pt x="21" y="21"/>
                    <a:pt x="21" y="21"/>
                  </a:cubicBezTo>
                  <a:cubicBezTo>
                    <a:pt x="21" y="22"/>
                    <a:pt x="21" y="22"/>
                    <a:pt x="21" y="22"/>
                  </a:cubicBezTo>
                  <a:cubicBezTo>
                    <a:pt x="22" y="23"/>
                    <a:pt x="22" y="23"/>
                    <a:pt x="22" y="23"/>
                  </a:cubicBezTo>
                  <a:cubicBezTo>
                    <a:pt x="22" y="23"/>
                    <a:pt x="22" y="23"/>
                    <a:pt x="22" y="23"/>
                  </a:cubicBezTo>
                  <a:cubicBezTo>
                    <a:pt x="23" y="24"/>
                    <a:pt x="23" y="24"/>
                    <a:pt x="23" y="24"/>
                  </a:cubicBezTo>
                  <a:cubicBezTo>
                    <a:pt x="24" y="26"/>
                    <a:pt x="24" y="26"/>
                    <a:pt x="24" y="26"/>
                  </a:cubicBezTo>
                  <a:cubicBezTo>
                    <a:pt x="25" y="26"/>
                    <a:pt x="25" y="26"/>
                    <a:pt x="25" y="26"/>
                  </a:cubicBezTo>
                  <a:cubicBezTo>
                    <a:pt x="25" y="25"/>
                    <a:pt x="25" y="25"/>
                    <a:pt x="25" y="25"/>
                  </a:cubicBezTo>
                  <a:cubicBezTo>
                    <a:pt x="25" y="24"/>
                    <a:pt x="25" y="24"/>
                    <a:pt x="25" y="24"/>
                  </a:cubicBezTo>
                  <a:cubicBezTo>
                    <a:pt x="25" y="23"/>
                    <a:pt x="25" y="23"/>
                    <a:pt x="25" y="23"/>
                  </a:cubicBezTo>
                  <a:cubicBezTo>
                    <a:pt x="25" y="23"/>
                    <a:pt x="25" y="23"/>
                    <a:pt x="25" y="23"/>
                  </a:cubicBezTo>
                  <a:cubicBezTo>
                    <a:pt x="26" y="22"/>
                    <a:pt x="26" y="22"/>
                    <a:pt x="26" y="22"/>
                  </a:cubicBezTo>
                  <a:cubicBezTo>
                    <a:pt x="25" y="22"/>
                    <a:pt x="25" y="22"/>
                    <a:pt x="25" y="22"/>
                  </a:cubicBezTo>
                  <a:cubicBezTo>
                    <a:pt x="26" y="21"/>
                    <a:pt x="26" y="21"/>
                    <a:pt x="26" y="21"/>
                  </a:cubicBezTo>
                  <a:cubicBezTo>
                    <a:pt x="27" y="22"/>
                    <a:pt x="27" y="22"/>
                    <a:pt x="27" y="22"/>
                  </a:cubicBezTo>
                  <a:cubicBezTo>
                    <a:pt x="28" y="22"/>
                    <a:pt x="28" y="22"/>
                    <a:pt x="28" y="22"/>
                  </a:cubicBezTo>
                  <a:cubicBezTo>
                    <a:pt x="28" y="22"/>
                    <a:pt x="28" y="22"/>
                    <a:pt x="28" y="22"/>
                  </a:cubicBezTo>
                  <a:cubicBezTo>
                    <a:pt x="29" y="23"/>
                    <a:pt x="29" y="23"/>
                    <a:pt x="29" y="23"/>
                  </a:cubicBezTo>
                  <a:cubicBezTo>
                    <a:pt x="29" y="25"/>
                    <a:pt x="29" y="25"/>
                    <a:pt x="29" y="25"/>
                  </a:cubicBezTo>
                  <a:cubicBezTo>
                    <a:pt x="29" y="26"/>
                    <a:pt x="29" y="26"/>
                    <a:pt x="29" y="26"/>
                  </a:cubicBezTo>
                  <a:cubicBezTo>
                    <a:pt x="29" y="27"/>
                    <a:pt x="29" y="27"/>
                    <a:pt x="29" y="27"/>
                  </a:cubicBezTo>
                  <a:cubicBezTo>
                    <a:pt x="30" y="30"/>
                    <a:pt x="30" y="30"/>
                    <a:pt x="30" y="30"/>
                  </a:cubicBezTo>
                  <a:cubicBezTo>
                    <a:pt x="30" y="31"/>
                    <a:pt x="30" y="31"/>
                    <a:pt x="30" y="31"/>
                  </a:cubicBezTo>
                  <a:cubicBezTo>
                    <a:pt x="31" y="32"/>
                    <a:pt x="31" y="32"/>
                    <a:pt x="31" y="32"/>
                  </a:cubicBezTo>
                  <a:cubicBezTo>
                    <a:pt x="31" y="33"/>
                    <a:pt x="31" y="33"/>
                    <a:pt x="31" y="33"/>
                  </a:cubicBezTo>
                  <a:cubicBezTo>
                    <a:pt x="31" y="33"/>
                    <a:pt x="31" y="33"/>
                    <a:pt x="31" y="33"/>
                  </a:cubicBezTo>
                  <a:cubicBezTo>
                    <a:pt x="31" y="34"/>
                    <a:pt x="31" y="34"/>
                    <a:pt x="31" y="34"/>
                  </a:cubicBezTo>
                  <a:cubicBezTo>
                    <a:pt x="32" y="34"/>
                    <a:pt x="32" y="34"/>
                    <a:pt x="32" y="34"/>
                  </a:cubicBezTo>
                  <a:close/>
                  <a:moveTo>
                    <a:pt x="23" y="29"/>
                  </a:moveTo>
                  <a:cubicBezTo>
                    <a:pt x="23" y="29"/>
                    <a:pt x="23" y="29"/>
                    <a:pt x="23" y="29"/>
                  </a:cubicBezTo>
                  <a:cubicBezTo>
                    <a:pt x="22" y="29"/>
                    <a:pt x="22" y="29"/>
                    <a:pt x="22" y="29"/>
                  </a:cubicBezTo>
                  <a:cubicBezTo>
                    <a:pt x="22" y="30"/>
                    <a:pt x="22" y="30"/>
                    <a:pt x="22" y="30"/>
                  </a:cubicBezTo>
                  <a:cubicBezTo>
                    <a:pt x="23" y="30"/>
                    <a:pt x="23" y="30"/>
                    <a:pt x="23" y="30"/>
                  </a:cubicBezTo>
                  <a:cubicBezTo>
                    <a:pt x="23" y="29"/>
                    <a:pt x="23" y="29"/>
                    <a:pt x="23" y="29"/>
                  </a:cubicBezTo>
                  <a:close/>
                  <a:moveTo>
                    <a:pt x="20" y="29"/>
                  </a:moveTo>
                  <a:cubicBezTo>
                    <a:pt x="21" y="30"/>
                    <a:pt x="21" y="30"/>
                    <a:pt x="21" y="30"/>
                  </a:cubicBezTo>
                  <a:cubicBezTo>
                    <a:pt x="20" y="31"/>
                    <a:pt x="20" y="31"/>
                    <a:pt x="20" y="31"/>
                  </a:cubicBezTo>
                  <a:cubicBezTo>
                    <a:pt x="21" y="32"/>
                    <a:pt x="21" y="32"/>
                    <a:pt x="21" y="32"/>
                  </a:cubicBezTo>
                  <a:cubicBezTo>
                    <a:pt x="22" y="30"/>
                    <a:pt x="22" y="30"/>
                    <a:pt x="22" y="30"/>
                  </a:cubicBezTo>
                  <a:cubicBezTo>
                    <a:pt x="21" y="29"/>
                    <a:pt x="21" y="29"/>
                    <a:pt x="21" y="29"/>
                  </a:cubicBezTo>
                  <a:cubicBezTo>
                    <a:pt x="20" y="28"/>
                    <a:pt x="20" y="28"/>
                    <a:pt x="20" y="28"/>
                  </a:cubicBezTo>
                  <a:cubicBezTo>
                    <a:pt x="20" y="28"/>
                    <a:pt x="20" y="29"/>
                    <a:pt x="20" y="29"/>
                  </a:cubicBezTo>
                  <a:close/>
                  <a:moveTo>
                    <a:pt x="19" y="28"/>
                  </a:moveTo>
                  <a:cubicBezTo>
                    <a:pt x="17" y="28"/>
                    <a:pt x="17" y="28"/>
                    <a:pt x="17" y="28"/>
                  </a:cubicBezTo>
                  <a:cubicBezTo>
                    <a:pt x="18" y="29"/>
                    <a:pt x="18" y="29"/>
                    <a:pt x="18" y="29"/>
                  </a:cubicBezTo>
                  <a:cubicBezTo>
                    <a:pt x="18" y="31"/>
                    <a:pt x="18" y="31"/>
                    <a:pt x="18" y="31"/>
                  </a:cubicBezTo>
                  <a:cubicBezTo>
                    <a:pt x="20" y="31"/>
                    <a:pt x="20" y="31"/>
                    <a:pt x="20" y="31"/>
                  </a:cubicBezTo>
                  <a:cubicBezTo>
                    <a:pt x="19" y="29"/>
                    <a:pt x="19" y="29"/>
                    <a:pt x="19" y="29"/>
                  </a:cubicBezTo>
                  <a:lnTo>
                    <a:pt x="19" y="2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3" name="Freeform 77"/>
            <p:cNvSpPr>
              <a:spLocks/>
            </p:cNvSpPr>
            <p:nvPr/>
          </p:nvSpPr>
          <p:spPr bwMode="auto">
            <a:xfrm>
              <a:off x="8167688" y="3937001"/>
              <a:ext cx="90488" cy="52388"/>
            </a:xfrm>
            <a:custGeom>
              <a:avLst/>
              <a:gdLst>
                <a:gd name="T0" fmla="*/ 0 w 57"/>
                <a:gd name="T1" fmla="*/ 15 h 33"/>
                <a:gd name="T2" fmla="*/ 3 w 57"/>
                <a:gd name="T3" fmla="*/ 12 h 33"/>
                <a:gd name="T4" fmla="*/ 9 w 57"/>
                <a:gd name="T5" fmla="*/ 6 h 33"/>
                <a:gd name="T6" fmla="*/ 18 w 57"/>
                <a:gd name="T7" fmla="*/ 0 h 33"/>
                <a:gd name="T8" fmla="*/ 24 w 57"/>
                <a:gd name="T9" fmla="*/ 0 h 33"/>
                <a:gd name="T10" fmla="*/ 27 w 57"/>
                <a:gd name="T11" fmla="*/ 3 h 33"/>
                <a:gd name="T12" fmla="*/ 36 w 57"/>
                <a:gd name="T13" fmla="*/ 3 h 33"/>
                <a:gd name="T14" fmla="*/ 39 w 57"/>
                <a:gd name="T15" fmla="*/ 3 h 33"/>
                <a:gd name="T16" fmla="*/ 42 w 57"/>
                <a:gd name="T17" fmla="*/ 3 h 33"/>
                <a:gd name="T18" fmla="*/ 48 w 57"/>
                <a:gd name="T19" fmla="*/ 3 h 33"/>
                <a:gd name="T20" fmla="*/ 51 w 57"/>
                <a:gd name="T21" fmla="*/ 6 h 33"/>
                <a:gd name="T22" fmla="*/ 51 w 57"/>
                <a:gd name="T23" fmla="*/ 6 h 33"/>
                <a:gd name="T24" fmla="*/ 51 w 57"/>
                <a:gd name="T25" fmla="*/ 12 h 33"/>
                <a:gd name="T26" fmla="*/ 51 w 57"/>
                <a:gd name="T27" fmla="*/ 15 h 33"/>
                <a:gd name="T28" fmla="*/ 57 w 57"/>
                <a:gd name="T29" fmla="*/ 18 h 33"/>
                <a:gd name="T30" fmla="*/ 57 w 57"/>
                <a:gd name="T31" fmla="*/ 24 h 33"/>
                <a:gd name="T32" fmla="*/ 57 w 57"/>
                <a:gd name="T33" fmla="*/ 27 h 33"/>
                <a:gd name="T34" fmla="*/ 48 w 57"/>
                <a:gd name="T35" fmla="*/ 27 h 33"/>
                <a:gd name="T36" fmla="*/ 45 w 57"/>
                <a:gd name="T37" fmla="*/ 27 h 33"/>
                <a:gd name="T38" fmla="*/ 36 w 57"/>
                <a:gd name="T39" fmla="*/ 30 h 33"/>
                <a:gd name="T40" fmla="*/ 33 w 57"/>
                <a:gd name="T41" fmla="*/ 27 h 33"/>
                <a:gd name="T42" fmla="*/ 30 w 57"/>
                <a:gd name="T43" fmla="*/ 30 h 33"/>
                <a:gd name="T44" fmla="*/ 27 w 57"/>
                <a:gd name="T45" fmla="*/ 33 h 33"/>
                <a:gd name="T46" fmla="*/ 21 w 57"/>
                <a:gd name="T47" fmla="*/ 33 h 33"/>
                <a:gd name="T48" fmla="*/ 12 w 57"/>
                <a:gd name="T49" fmla="*/ 27 h 33"/>
                <a:gd name="T50" fmla="*/ 9 w 57"/>
                <a:gd name="T51" fmla="*/ 30 h 33"/>
                <a:gd name="T52" fmla="*/ 3 w 57"/>
                <a:gd name="T53" fmla="*/ 27 h 33"/>
                <a:gd name="T54" fmla="*/ 0 w 57"/>
                <a:gd name="T55" fmla="*/ 24 h 33"/>
                <a:gd name="T56" fmla="*/ 0 w 57"/>
                <a:gd name="T57" fmla="*/ 18 h 33"/>
                <a:gd name="T58" fmla="*/ 0 w 57"/>
                <a:gd name="T59"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33">
                  <a:moveTo>
                    <a:pt x="0" y="15"/>
                  </a:moveTo>
                  <a:lnTo>
                    <a:pt x="3" y="12"/>
                  </a:lnTo>
                  <a:lnTo>
                    <a:pt x="9" y="6"/>
                  </a:lnTo>
                  <a:lnTo>
                    <a:pt x="18" y="0"/>
                  </a:lnTo>
                  <a:lnTo>
                    <a:pt x="24" y="0"/>
                  </a:lnTo>
                  <a:lnTo>
                    <a:pt x="27" y="3"/>
                  </a:lnTo>
                  <a:lnTo>
                    <a:pt x="36" y="3"/>
                  </a:lnTo>
                  <a:lnTo>
                    <a:pt x="39" y="3"/>
                  </a:lnTo>
                  <a:lnTo>
                    <a:pt x="42" y="3"/>
                  </a:lnTo>
                  <a:lnTo>
                    <a:pt x="48" y="3"/>
                  </a:lnTo>
                  <a:lnTo>
                    <a:pt x="51" y="6"/>
                  </a:lnTo>
                  <a:lnTo>
                    <a:pt x="51" y="6"/>
                  </a:lnTo>
                  <a:lnTo>
                    <a:pt x="51" y="12"/>
                  </a:lnTo>
                  <a:lnTo>
                    <a:pt x="51" y="15"/>
                  </a:lnTo>
                  <a:lnTo>
                    <a:pt x="57" y="18"/>
                  </a:lnTo>
                  <a:lnTo>
                    <a:pt x="57" y="24"/>
                  </a:lnTo>
                  <a:lnTo>
                    <a:pt x="57" y="27"/>
                  </a:lnTo>
                  <a:lnTo>
                    <a:pt x="48" y="27"/>
                  </a:lnTo>
                  <a:lnTo>
                    <a:pt x="45" y="27"/>
                  </a:lnTo>
                  <a:lnTo>
                    <a:pt x="36" y="30"/>
                  </a:lnTo>
                  <a:lnTo>
                    <a:pt x="33" y="27"/>
                  </a:lnTo>
                  <a:lnTo>
                    <a:pt x="30" y="30"/>
                  </a:lnTo>
                  <a:lnTo>
                    <a:pt x="27" y="33"/>
                  </a:lnTo>
                  <a:lnTo>
                    <a:pt x="21" y="33"/>
                  </a:lnTo>
                  <a:lnTo>
                    <a:pt x="12" y="27"/>
                  </a:lnTo>
                  <a:lnTo>
                    <a:pt x="9" y="30"/>
                  </a:lnTo>
                  <a:lnTo>
                    <a:pt x="3" y="27"/>
                  </a:lnTo>
                  <a:lnTo>
                    <a:pt x="0" y="24"/>
                  </a:lnTo>
                  <a:lnTo>
                    <a:pt x="0" y="18"/>
                  </a:lnTo>
                  <a:lnTo>
                    <a:pt x="0" y="1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4" name="Freeform 78"/>
            <p:cNvSpPr>
              <a:spLocks/>
            </p:cNvSpPr>
            <p:nvPr/>
          </p:nvSpPr>
          <p:spPr bwMode="auto">
            <a:xfrm>
              <a:off x="7899401" y="3865563"/>
              <a:ext cx="249238" cy="133350"/>
            </a:xfrm>
            <a:custGeom>
              <a:avLst/>
              <a:gdLst>
                <a:gd name="T0" fmla="*/ 9 w 157"/>
                <a:gd name="T1" fmla="*/ 0 h 84"/>
                <a:gd name="T2" fmla="*/ 15 w 157"/>
                <a:gd name="T3" fmla="*/ 6 h 84"/>
                <a:gd name="T4" fmla="*/ 21 w 157"/>
                <a:gd name="T5" fmla="*/ 6 h 84"/>
                <a:gd name="T6" fmla="*/ 27 w 157"/>
                <a:gd name="T7" fmla="*/ 3 h 84"/>
                <a:gd name="T8" fmla="*/ 36 w 157"/>
                <a:gd name="T9" fmla="*/ 9 h 84"/>
                <a:gd name="T10" fmla="*/ 45 w 157"/>
                <a:gd name="T11" fmla="*/ 9 h 84"/>
                <a:gd name="T12" fmla="*/ 54 w 157"/>
                <a:gd name="T13" fmla="*/ 15 h 84"/>
                <a:gd name="T14" fmla="*/ 60 w 157"/>
                <a:gd name="T15" fmla="*/ 21 h 84"/>
                <a:gd name="T16" fmla="*/ 63 w 157"/>
                <a:gd name="T17" fmla="*/ 27 h 84"/>
                <a:gd name="T18" fmla="*/ 66 w 157"/>
                <a:gd name="T19" fmla="*/ 21 h 84"/>
                <a:gd name="T20" fmla="*/ 69 w 157"/>
                <a:gd name="T21" fmla="*/ 21 h 84"/>
                <a:gd name="T22" fmla="*/ 78 w 157"/>
                <a:gd name="T23" fmla="*/ 24 h 84"/>
                <a:gd name="T24" fmla="*/ 84 w 157"/>
                <a:gd name="T25" fmla="*/ 33 h 84"/>
                <a:gd name="T26" fmla="*/ 93 w 157"/>
                <a:gd name="T27" fmla="*/ 33 h 84"/>
                <a:gd name="T28" fmla="*/ 96 w 157"/>
                <a:gd name="T29" fmla="*/ 45 h 84"/>
                <a:gd name="T30" fmla="*/ 106 w 157"/>
                <a:gd name="T31" fmla="*/ 45 h 84"/>
                <a:gd name="T32" fmla="*/ 112 w 157"/>
                <a:gd name="T33" fmla="*/ 42 h 84"/>
                <a:gd name="T34" fmla="*/ 121 w 157"/>
                <a:gd name="T35" fmla="*/ 39 h 84"/>
                <a:gd name="T36" fmla="*/ 127 w 157"/>
                <a:gd name="T37" fmla="*/ 48 h 84"/>
                <a:gd name="T38" fmla="*/ 136 w 157"/>
                <a:gd name="T39" fmla="*/ 54 h 84"/>
                <a:gd name="T40" fmla="*/ 145 w 157"/>
                <a:gd name="T41" fmla="*/ 54 h 84"/>
                <a:gd name="T42" fmla="*/ 151 w 157"/>
                <a:gd name="T43" fmla="*/ 51 h 84"/>
                <a:gd name="T44" fmla="*/ 157 w 157"/>
                <a:gd name="T45" fmla="*/ 57 h 84"/>
                <a:gd name="T46" fmla="*/ 157 w 157"/>
                <a:gd name="T47" fmla="*/ 72 h 84"/>
                <a:gd name="T48" fmla="*/ 145 w 157"/>
                <a:gd name="T49" fmla="*/ 84 h 84"/>
                <a:gd name="T50" fmla="*/ 133 w 157"/>
                <a:gd name="T51" fmla="*/ 81 h 84"/>
                <a:gd name="T52" fmla="*/ 112 w 157"/>
                <a:gd name="T53" fmla="*/ 75 h 84"/>
                <a:gd name="T54" fmla="*/ 96 w 157"/>
                <a:gd name="T55" fmla="*/ 75 h 84"/>
                <a:gd name="T56" fmla="*/ 90 w 157"/>
                <a:gd name="T57" fmla="*/ 66 h 84"/>
                <a:gd name="T58" fmla="*/ 72 w 157"/>
                <a:gd name="T59" fmla="*/ 66 h 84"/>
                <a:gd name="T60" fmla="*/ 60 w 157"/>
                <a:gd name="T61" fmla="*/ 66 h 84"/>
                <a:gd name="T62" fmla="*/ 48 w 157"/>
                <a:gd name="T63" fmla="*/ 60 h 84"/>
                <a:gd name="T64" fmla="*/ 36 w 157"/>
                <a:gd name="T65" fmla="*/ 57 h 84"/>
                <a:gd name="T66" fmla="*/ 21 w 157"/>
                <a:gd name="T67" fmla="*/ 45 h 84"/>
                <a:gd name="T68" fmla="*/ 12 w 157"/>
                <a:gd name="T69" fmla="*/ 39 h 84"/>
                <a:gd name="T70" fmla="*/ 6 w 157"/>
                <a:gd name="T71" fmla="*/ 36 h 84"/>
                <a:gd name="T72" fmla="*/ 0 w 157"/>
                <a:gd name="T73" fmla="*/ 33 h 84"/>
                <a:gd name="T74" fmla="*/ 6 w 157"/>
                <a:gd name="T75" fmla="*/ 18 h 84"/>
                <a:gd name="T76" fmla="*/ 6 w 157"/>
                <a:gd name="T7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84">
                  <a:moveTo>
                    <a:pt x="6" y="3"/>
                  </a:moveTo>
                  <a:lnTo>
                    <a:pt x="9" y="0"/>
                  </a:lnTo>
                  <a:lnTo>
                    <a:pt x="15" y="3"/>
                  </a:lnTo>
                  <a:lnTo>
                    <a:pt x="15" y="6"/>
                  </a:lnTo>
                  <a:lnTo>
                    <a:pt x="18" y="6"/>
                  </a:lnTo>
                  <a:lnTo>
                    <a:pt x="21" y="6"/>
                  </a:lnTo>
                  <a:lnTo>
                    <a:pt x="24" y="3"/>
                  </a:lnTo>
                  <a:lnTo>
                    <a:pt x="27" y="3"/>
                  </a:lnTo>
                  <a:lnTo>
                    <a:pt x="36" y="6"/>
                  </a:lnTo>
                  <a:lnTo>
                    <a:pt x="36" y="9"/>
                  </a:lnTo>
                  <a:lnTo>
                    <a:pt x="42" y="9"/>
                  </a:lnTo>
                  <a:lnTo>
                    <a:pt x="45" y="9"/>
                  </a:lnTo>
                  <a:lnTo>
                    <a:pt x="51" y="15"/>
                  </a:lnTo>
                  <a:lnTo>
                    <a:pt x="54" y="15"/>
                  </a:lnTo>
                  <a:lnTo>
                    <a:pt x="57" y="18"/>
                  </a:lnTo>
                  <a:lnTo>
                    <a:pt x="60" y="21"/>
                  </a:lnTo>
                  <a:lnTo>
                    <a:pt x="63" y="24"/>
                  </a:lnTo>
                  <a:lnTo>
                    <a:pt x="63" y="27"/>
                  </a:lnTo>
                  <a:lnTo>
                    <a:pt x="66" y="27"/>
                  </a:lnTo>
                  <a:lnTo>
                    <a:pt x="66" y="21"/>
                  </a:lnTo>
                  <a:lnTo>
                    <a:pt x="69" y="21"/>
                  </a:lnTo>
                  <a:lnTo>
                    <a:pt x="69" y="21"/>
                  </a:lnTo>
                  <a:lnTo>
                    <a:pt x="75" y="21"/>
                  </a:lnTo>
                  <a:lnTo>
                    <a:pt x="78" y="24"/>
                  </a:lnTo>
                  <a:lnTo>
                    <a:pt x="78" y="30"/>
                  </a:lnTo>
                  <a:lnTo>
                    <a:pt x="84" y="33"/>
                  </a:lnTo>
                  <a:lnTo>
                    <a:pt x="90" y="33"/>
                  </a:lnTo>
                  <a:lnTo>
                    <a:pt x="93" y="33"/>
                  </a:lnTo>
                  <a:lnTo>
                    <a:pt x="93" y="39"/>
                  </a:lnTo>
                  <a:lnTo>
                    <a:pt x="96" y="45"/>
                  </a:lnTo>
                  <a:lnTo>
                    <a:pt x="99" y="45"/>
                  </a:lnTo>
                  <a:lnTo>
                    <a:pt x="106" y="45"/>
                  </a:lnTo>
                  <a:lnTo>
                    <a:pt x="106" y="45"/>
                  </a:lnTo>
                  <a:lnTo>
                    <a:pt x="112" y="42"/>
                  </a:lnTo>
                  <a:lnTo>
                    <a:pt x="115" y="39"/>
                  </a:lnTo>
                  <a:lnTo>
                    <a:pt x="121" y="39"/>
                  </a:lnTo>
                  <a:lnTo>
                    <a:pt x="127" y="42"/>
                  </a:lnTo>
                  <a:lnTo>
                    <a:pt x="127" y="48"/>
                  </a:lnTo>
                  <a:lnTo>
                    <a:pt x="133" y="48"/>
                  </a:lnTo>
                  <a:lnTo>
                    <a:pt x="136" y="54"/>
                  </a:lnTo>
                  <a:lnTo>
                    <a:pt x="139" y="54"/>
                  </a:lnTo>
                  <a:lnTo>
                    <a:pt x="145" y="54"/>
                  </a:lnTo>
                  <a:lnTo>
                    <a:pt x="145" y="54"/>
                  </a:lnTo>
                  <a:lnTo>
                    <a:pt x="151" y="51"/>
                  </a:lnTo>
                  <a:lnTo>
                    <a:pt x="154" y="51"/>
                  </a:lnTo>
                  <a:lnTo>
                    <a:pt x="157" y="57"/>
                  </a:lnTo>
                  <a:lnTo>
                    <a:pt x="154" y="66"/>
                  </a:lnTo>
                  <a:lnTo>
                    <a:pt x="157" y="72"/>
                  </a:lnTo>
                  <a:lnTo>
                    <a:pt x="157" y="81"/>
                  </a:lnTo>
                  <a:lnTo>
                    <a:pt x="145" y="84"/>
                  </a:lnTo>
                  <a:lnTo>
                    <a:pt x="139" y="81"/>
                  </a:lnTo>
                  <a:lnTo>
                    <a:pt x="133" y="81"/>
                  </a:lnTo>
                  <a:lnTo>
                    <a:pt x="118" y="75"/>
                  </a:lnTo>
                  <a:lnTo>
                    <a:pt x="112" y="75"/>
                  </a:lnTo>
                  <a:lnTo>
                    <a:pt x="109" y="78"/>
                  </a:lnTo>
                  <a:lnTo>
                    <a:pt x="96" y="75"/>
                  </a:lnTo>
                  <a:lnTo>
                    <a:pt x="93" y="72"/>
                  </a:lnTo>
                  <a:lnTo>
                    <a:pt x="90" y="66"/>
                  </a:lnTo>
                  <a:lnTo>
                    <a:pt x="81" y="63"/>
                  </a:lnTo>
                  <a:lnTo>
                    <a:pt x="72" y="66"/>
                  </a:lnTo>
                  <a:lnTo>
                    <a:pt x="69" y="63"/>
                  </a:lnTo>
                  <a:lnTo>
                    <a:pt x="60" y="66"/>
                  </a:lnTo>
                  <a:lnTo>
                    <a:pt x="54" y="60"/>
                  </a:lnTo>
                  <a:lnTo>
                    <a:pt x="48" y="60"/>
                  </a:lnTo>
                  <a:lnTo>
                    <a:pt x="45" y="57"/>
                  </a:lnTo>
                  <a:lnTo>
                    <a:pt x="36" y="57"/>
                  </a:lnTo>
                  <a:lnTo>
                    <a:pt x="30" y="48"/>
                  </a:lnTo>
                  <a:lnTo>
                    <a:pt x="21" y="45"/>
                  </a:lnTo>
                  <a:lnTo>
                    <a:pt x="15" y="42"/>
                  </a:lnTo>
                  <a:lnTo>
                    <a:pt x="12" y="39"/>
                  </a:lnTo>
                  <a:lnTo>
                    <a:pt x="9" y="39"/>
                  </a:lnTo>
                  <a:lnTo>
                    <a:pt x="6" y="36"/>
                  </a:lnTo>
                  <a:lnTo>
                    <a:pt x="3" y="36"/>
                  </a:lnTo>
                  <a:lnTo>
                    <a:pt x="0" y="33"/>
                  </a:lnTo>
                  <a:lnTo>
                    <a:pt x="6" y="24"/>
                  </a:lnTo>
                  <a:lnTo>
                    <a:pt x="6" y="18"/>
                  </a:lnTo>
                  <a:lnTo>
                    <a:pt x="9" y="9"/>
                  </a:lnTo>
                  <a:lnTo>
                    <a:pt x="6" y="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5" name="Freeform 79"/>
            <p:cNvSpPr>
              <a:spLocks/>
            </p:cNvSpPr>
            <p:nvPr/>
          </p:nvSpPr>
          <p:spPr bwMode="auto">
            <a:xfrm>
              <a:off x="7329488" y="3644901"/>
              <a:ext cx="415925" cy="460375"/>
            </a:xfrm>
            <a:custGeom>
              <a:avLst/>
              <a:gdLst>
                <a:gd name="T0" fmla="*/ 157 w 262"/>
                <a:gd name="T1" fmla="*/ 278 h 290"/>
                <a:gd name="T2" fmla="*/ 178 w 262"/>
                <a:gd name="T3" fmla="*/ 275 h 290"/>
                <a:gd name="T4" fmla="*/ 190 w 262"/>
                <a:gd name="T5" fmla="*/ 272 h 290"/>
                <a:gd name="T6" fmla="*/ 199 w 262"/>
                <a:gd name="T7" fmla="*/ 269 h 290"/>
                <a:gd name="T8" fmla="*/ 193 w 262"/>
                <a:gd name="T9" fmla="*/ 245 h 290"/>
                <a:gd name="T10" fmla="*/ 178 w 262"/>
                <a:gd name="T11" fmla="*/ 233 h 290"/>
                <a:gd name="T12" fmla="*/ 172 w 262"/>
                <a:gd name="T13" fmla="*/ 223 h 290"/>
                <a:gd name="T14" fmla="*/ 166 w 262"/>
                <a:gd name="T15" fmla="*/ 208 h 290"/>
                <a:gd name="T16" fmla="*/ 178 w 262"/>
                <a:gd name="T17" fmla="*/ 196 h 290"/>
                <a:gd name="T18" fmla="*/ 187 w 262"/>
                <a:gd name="T19" fmla="*/ 199 h 290"/>
                <a:gd name="T20" fmla="*/ 214 w 262"/>
                <a:gd name="T21" fmla="*/ 178 h 290"/>
                <a:gd name="T22" fmla="*/ 232 w 262"/>
                <a:gd name="T23" fmla="*/ 154 h 290"/>
                <a:gd name="T24" fmla="*/ 238 w 262"/>
                <a:gd name="T25" fmla="*/ 142 h 290"/>
                <a:gd name="T26" fmla="*/ 247 w 262"/>
                <a:gd name="T27" fmla="*/ 121 h 290"/>
                <a:gd name="T28" fmla="*/ 253 w 262"/>
                <a:gd name="T29" fmla="*/ 106 h 290"/>
                <a:gd name="T30" fmla="*/ 262 w 262"/>
                <a:gd name="T31" fmla="*/ 94 h 290"/>
                <a:gd name="T32" fmla="*/ 244 w 262"/>
                <a:gd name="T33" fmla="*/ 87 h 290"/>
                <a:gd name="T34" fmla="*/ 223 w 262"/>
                <a:gd name="T35" fmla="*/ 72 h 290"/>
                <a:gd name="T36" fmla="*/ 220 w 262"/>
                <a:gd name="T37" fmla="*/ 45 h 290"/>
                <a:gd name="T38" fmla="*/ 220 w 262"/>
                <a:gd name="T39" fmla="*/ 33 h 290"/>
                <a:gd name="T40" fmla="*/ 205 w 262"/>
                <a:gd name="T41" fmla="*/ 18 h 290"/>
                <a:gd name="T42" fmla="*/ 196 w 262"/>
                <a:gd name="T43" fmla="*/ 9 h 290"/>
                <a:gd name="T44" fmla="*/ 193 w 262"/>
                <a:gd name="T45" fmla="*/ 0 h 290"/>
                <a:gd name="T46" fmla="*/ 175 w 262"/>
                <a:gd name="T47" fmla="*/ 12 h 290"/>
                <a:gd name="T48" fmla="*/ 169 w 262"/>
                <a:gd name="T49" fmla="*/ 45 h 290"/>
                <a:gd name="T50" fmla="*/ 163 w 262"/>
                <a:gd name="T51" fmla="*/ 63 h 290"/>
                <a:gd name="T52" fmla="*/ 157 w 262"/>
                <a:gd name="T53" fmla="*/ 69 h 290"/>
                <a:gd name="T54" fmla="*/ 151 w 262"/>
                <a:gd name="T55" fmla="*/ 81 h 290"/>
                <a:gd name="T56" fmla="*/ 148 w 262"/>
                <a:gd name="T57" fmla="*/ 100 h 290"/>
                <a:gd name="T58" fmla="*/ 139 w 262"/>
                <a:gd name="T59" fmla="*/ 109 h 290"/>
                <a:gd name="T60" fmla="*/ 130 w 262"/>
                <a:gd name="T61" fmla="*/ 112 h 290"/>
                <a:gd name="T62" fmla="*/ 121 w 262"/>
                <a:gd name="T63" fmla="*/ 121 h 290"/>
                <a:gd name="T64" fmla="*/ 105 w 262"/>
                <a:gd name="T65" fmla="*/ 127 h 290"/>
                <a:gd name="T66" fmla="*/ 96 w 262"/>
                <a:gd name="T67" fmla="*/ 136 h 290"/>
                <a:gd name="T68" fmla="*/ 99 w 262"/>
                <a:gd name="T69" fmla="*/ 154 h 290"/>
                <a:gd name="T70" fmla="*/ 78 w 262"/>
                <a:gd name="T71" fmla="*/ 163 h 290"/>
                <a:gd name="T72" fmla="*/ 54 w 262"/>
                <a:gd name="T73" fmla="*/ 166 h 290"/>
                <a:gd name="T74" fmla="*/ 0 w 262"/>
                <a:gd name="T75" fmla="*/ 160 h 290"/>
                <a:gd name="T76" fmla="*/ 21 w 262"/>
                <a:gd name="T77" fmla="*/ 187 h 290"/>
                <a:gd name="T78" fmla="*/ 33 w 262"/>
                <a:gd name="T79" fmla="*/ 193 h 290"/>
                <a:gd name="T80" fmla="*/ 39 w 262"/>
                <a:gd name="T81" fmla="*/ 208 h 290"/>
                <a:gd name="T82" fmla="*/ 51 w 262"/>
                <a:gd name="T83" fmla="*/ 223 h 290"/>
                <a:gd name="T84" fmla="*/ 33 w 262"/>
                <a:gd name="T85" fmla="*/ 226 h 290"/>
                <a:gd name="T86" fmla="*/ 21 w 262"/>
                <a:gd name="T87" fmla="*/ 242 h 290"/>
                <a:gd name="T88" fmla="*/ 24 w 262"/>
                <a:gd name="T89" fmla="*/ 257 h 290"/>
                <a:gd name="T90" fmla="*/ 36 w 262"/>
                <a:gd name="T91" fmla="*/ 257 h 290"/>
                <a:gd name="T92" fmla="*/ 45 w 262"/>
                <a:gd name="T93" fmla="*/ 254 h 290"/>
                <a:gd name="T94" fmla="*/ 54 w 262"/>
                <a:gd name="T95" fmla="*/ 254 h 290"/>
                <a:gd name="T96" fmla="*/ 63 w 262"/>
                <a:gd name="T97" fmla="*/ 254 h 290"/>
                <a:gd name="T98" fmla="*/ 69 w 262"/>
                <a:gd name="T99" fmla="*/ 254 h 290"/>
                <a:gd name="T100" fmla="*/ 84 w 262"/>
                <a:gd name="T101" fmla="*/ 251 h 290"/>
                <a:gd name="T102" fmla="*/ 93 w 262"/>
                <a:gd name="T103" fmla="*/ 251 h 290"/>
                <a:gd name="T104" fmla="*/ 111 w 262"/>
                <a:gd name="T105" fmla="*/ 251 h 290"/>
                <a:gd name="T106" fmla="*/ 117 w 262"/>
                <a:gd name="T107" fmla="*/ 260 h 290"/>
                <a:gd name="T108" fmla="*/ 124 w 262"/>
                <a:gd name="T109" fmla="*/ 260 h 290"/>
                <a:gd name="T110" fmla="*/ 130 w 262"/>
                <a:gd name="T111" fmla="*/ 275 h 290"/>
                <a:gd name="T112" fmla="*/ 133 w 262"/>
                <a:gd name="T113" fmla="*/ 281 h 290"/>
                <a:gd name="T114" fmla="*/ 148 w 262"/>
                <a:gd name="T115"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90">
                  <a:moveTo>
                    <a:pt x="151" y="287"/>
                  </a:moveTo>
                  <a:lnTo>
                    <a:pt x="151" y="281"/>
                  </a:lnTo>
                  <a:lnTo>
                    <a:pt x="154" y="281"/>
                  </a:lnTo>
                  <a:lnTo>
                    <a:pt x="157" y="278"/>
                  </a:lnTo>
                  <a:lnTo>
                    <a:pt x="160" y="275"/>
                  </a:lnTo>
                  <a:lnTo>
                    <a:pt x="163" y="275"/>
                  </a:lnTo>
                  <a:lnTo>
                    <a:pt x="166" y="272"/>
                  </a:lnTo>
                  <a:lnTo>
                    <a:pt x="178" y="275"/>
                  </a:lnTo>
                  <a:lnTo>
                    <a:pt x="187" y="272"/>
                  </a:lnTo>
                  <a:lnTo>
                    <a:pt x="187" y="269"/>
                  </a:lnTo>
                  <a:lnTo>
                    <a:pt x="193" y="269"/>
                  </a:lnTo>
                  <a:lnTo>
                    <a:pt x="190" y="272"/>
                  </a:lnTo>
                  <a:lnTo>
                    <a:pt x="193" y="272"/>
                  </a:lnTo>
                  <a:lnTo>
                    <a:pt x="196" y="272"/>
                  </a:lnTo>
                  <a:lnTo>
                    <a:pt x="199" y="269"/>
                  </a:lnTo>
                  <a:lnTo>
                    <a:pt x="199" y="269"/>
                  </a:lnTo>
                  <a:lnTo>
                    <a:pt x="199" y="266"/>
                  </a:lnTo>
                  <a:lnTo>
                    <a:pt x="196" y="254"/>
                  </a:lnTo>
                  <a:lnTo>
                    <a:pt x="190" y="248"/>
                  </a:lnTo>
                  <a:lnTo>
                    <a:pt x="193" y="245"/>
                  </a:lnTo>
                  <a:lnTo>
                    <a:pt x="190" y="242"/>
                  </a:lnTo>
                  <a:lnTo>
                    <a:pt x="187" y="245"/>
                  </a:lnTo>
                  <a:lnTo>
                    <a:pt x="181" y="239"/>
                  </a:lnTo>
                  <a:lnTo>
                    <a:pt x="178" y="233"/>
                  </a:lnTo>
                  <a:lnTo>
                    <a:pt x="178" y="226"/>
                  </a:lnTo>
                  <a:lnTo>
                    <a:pt x="175" y="220"/>
                  </a:lnTo>
                  <a:lnTo>
                    <a:pt x="172" y="220"/>
                  </a:lnTo>
                  <a:lnTo>
                    <a:pt x="172" y="223"/>
                  </a:lnTo>
                  <a:lnTo>
                    <a:pt x="166" y="220"/>
                  </a:lnTo>
                  <a:lnTo>
                    <a:pt x="163" y="220"/>
                  </a:lnTo>
                  <a:lnTo>
                    <a:pt x="163" y="217"/>
                  </a:lnTo>
                  <a:lnTo>
                    <a:pt x="166" y="208"/>
                  </a:lnTo>
                  <a:lnTo>
                    <a:pt x="169" y="208"/>
                  </a:lnTo>
                  <a:lnTo>
                    <a:pt x="175" y="199"/>
                  </a:lnTo>
                  <a:lnTo>
                    <a:pt x="175" y="196"/>
                  </a:lnTo>
                  <a:lnTo>
                    <a:pt x="178" y="196"/>
                  </a:lnTo>
                  <a:lnTo>
                    <a:pt x="181" y="193"/>
                  </a:lnTo>
                  <a:lnTo>
                    <a:pt x="184" y="196"/>
                  </a:lnTo>
                  <a:lnTo>
                    <a:pt x="187" y="199"/>
                  </a:lnTo>
                  <a:lnTo>
                    <a:pt x="187" y="199"/>
                  </a:lnTo>
                  <a:lnTo>
                    <a:pt x="196" y="196"/>
                  </a:lnTo>
                  <a:lnTo>
                    <a:pt x="205" y="196"/>
                  </a:lnTo>
                  <a:lnTo>
                    <a:pt x="211" y="190"/>
                  </a:lnTo>
                  <a:lnTo>
                    <a:pt x="214" y="178"/>
                  </a:lnTo>
                  <a:lnTo>
                    <a:pt x="223" y="172"/>
                  </a:lnTo>
                  <a:lnTo>
                    <a:pt x="226" y="166"/>
                  </a:lnTo>
                  <a:lnTo>
                    <a:pt x="226" y="160"/>
                  </a:lnTo>
                  <a:lnTo>
                    <a:pt x="232" y="154"/>
                  </a:lnTo>
                  <a:lnTo>
                    <a:pt x="238" y="151"/>
                  </a:lnTo>
                  <a:lnTo>
                    <a:pt x="238" y="148"/>
                  </a:lnTo>
                  <a:lnTo>
                    <a:pt x="238" y="145"/>
                  </a:lnTo>
                  <a:lnTo>
                    <a:pt x="238" y="142"/>
                  </a:lnTo>
                  <a:lnTo>
                    <a:pt x="241" y="136"/>
                  </a:lnTo>
                  <a:lnTo>
                    <a:pt x="244" y="133"/>
                  </a:lnTo>
                  <a:lnTo>
                    <a:pt x="244" y="130"/>
                  </a:lnTo>
                  <a:lnTo>
                    <a:pt x="247" y="121"/>
                  </a:lnTo>
                  <a:lnTo>
                    <a:pt x="244" y="112"/>
                  </a:lnTo>
                  <a:lnTo>
                    <a:pt x="244" y="112"/>
                  </a:lnTo>
                  <a:lnTo>
                    <a:pt x="250" y="106"/>
                  </a:lnTo>
                  <a:lnTo>
                    <a:pt x="253" y="106"/>
                  </a:lnTo>
                  <a:lnTo>
                    <a:pt x="256" y="103"/>
                  </a:lnTo>
                  <a:lnTo>
                    <a:pt x="259" y="103"/>
                  </a:lnTo>
                  <a:lnTo>
                    <a:pt x="262" y="100"/>
                  </a:lnTo>
                  <a:lnTo>
                    <a:pt x="262" y="94"/>
                  </a:lnTo>
                  <a:lnTo>
                    <a:pt x="256" y="94"/>
                  </a:lnTo>
                  <a:lnTo>
                    <a:pt x="253" y="94"/>
                  </a:lnTo>
                  <a:lnTo>
                    <a:pt x="247" y="94"/>
                  </a:lnTo>
                  <a:lnTo>
                    <a:pt x="244" y="87"/>
                  </a:lnTo>
                  <a:lnTo>
                    <a:pt x="238" y="84"/>
                  </a:lnTo>
                  <a:lnTo>
                    <a:pt x="232" y="84"/>
                  </a:lnTo>
                  <a:lnTo>
                    <a:pt x="223" y="78"/>
                  </a:lnTo>
                  <a:lnTo>
                    <a:pt x="223" y="72"/>
                  </a:lnTo>
                  <a:lnTo>
                    <a:pt x="220" y="60"/>
                  </a:lnTo>
                  <a:lnTo>
                    <a:pt x="217" y="54"/>
                  </a:lnTo>
                  <a:lnTo>
                    <a:pt x="217" y="48"/>
                  </a:lnTo>
                  <a:lnTo>
                    <a:pt x="220" y="45"/>
                  </a:lnTo>
                  <a:lnTo>
                    <a:pt x="220" y="42"/>
                  </a:lnTo>
                  <a:lnTo>
                    <a:pt x="226" y="39"/>
                  </a:lnTo>
                  <a:lnTo>
                    <a:pt x="226" y="36"/>
                  </a:lnTo>
                  <a:lnTo>
                    <a:pt x="220" y="33"/>
                  </a:lnTo>
                  <a:lnTo>
                    <a:pt x="220" y="30"/>
                  </a:lnTo>
                  <a:lnTo>
                    <a:pt x="214" y="27"/>
                  </a:lnTo>
                  <a:lnTo>
                    <a:pt x="208" y="21"/>
                  </a:lnTo>
                  <a:lnTo>
                    <a:pt x="205" y="18"/>
                  </a:lnTo>
                  <a:lnTo>
                    <a:pt x="202" y="18"/>
                  </a:lnTo>
                  <a:lnTo>
                    <a:pt x="199" y="21"/>
                  </a:lnTo>
                  <a:lnTo>
                    <a:pt x="196" y="18"/>
                  </a:lnTo>
                  <a:lnTo>
                    <a:pt x="196" y="9"/>
                  </a:lnTo>
                  <a:lnTo>
                    <a:pt x="205" y="3"/>
                  </a:lnTo>
                  <a:lnTo>
                    <a:pt x="202" y="0"/>
                  </a:lnTo>
                  <a:lnTo>
                    <a:pt x="199" y="0"/>
                  </a:lnTo>
                  <a:lnTo>
                    <a:pt x="193" y="0"/>
                  </a:lnTo>
                  <a:lnTo>
                    <a:pt x="187" y="3"/>
                  </a:lnTo>
                  <a:lnTo>
                    <a:pt x="181" y="6"/>
                  </a:lnTo>
                  <a:lnTo>
                    <a:pt x="178" y="6"/>
                  </a:lnTo>
                  <a:lnTo>
                    <a:pt x="175" y="12"/>
                  </a:lnTo>
                  <a:lnTo>
                    <a:pt x="172" y="15"/>
                  </a:lnTo>
                  <a:lnTo>
                    <a:pt x="178" y="27"/>
                  </a:lnTo>
                  <a:lnTo>
                    <a:pt x="178" y="33"/>
                  </a:lnTo>
                  <a:lnTo>
                    <a:pt x="169" y="45"/>
                  </a:lnTo>
                  <a:lnTo>
                    <a:pt x="175" y="51"/>
                  </a:lnTo>
                  <a:lnTo>
                    <a:pt x="175" y="57"/>
                  </a:lnTo>
                  <a:lnTo>
                    <a:pt x="169" y="63"/>
                  </a:lnTo>
                  <a:lnTo>
                    <a:pt x="163" y="63"/>
                  </a:lnTo>
                  <a:lnTo>
                    <a:pt x="157" y="60"/>
                  </a:lnTo>
                  <a:lnTo>
                    <a:pt x="151" y="63"/>
                  </a:lnTo>
                  <a:lnTo>
                    <a:pt x="154" y="69"/>
                  </a:lnTo>
                  <a:lnTo>
                    <a:pt x="157" y="69"/>
                  </a:lnTo>
                  <a:lnTo>
                    <a:pt x="160" y="75"/>
                  </a:lnTo>
                  <a:lnTo>
                    <a:pt x="160" y="78"/>
                  </a:lnTo>
                  <a:lnTo>
                    <a:pt x="154" y="81"/>
                  </a:lnTo>
                  <a:lnTo>
                    <a:pt x="151" y="81"/>
                  </a:lnTo>
                  <a:lnTo>
                    <a:pt x="148" y="84"/>
                  </a:lnTo>
                  <a:lnTo>
                    <a:pt x="148" y="91"/>
                  </a:lnTo>
                  <a:lnTo>
                    <a:pt x="148" y="97"/>
                  </a:lnTo>
                  <a:lnTo>
                    <a:pt x="148" y="100"/>
                  </a:lnTo>
                  <a:lnTo>
                    <a:pt x="145" y="100"/>
                  </a:lnTo>
                  <a:lnTo>
                    <a:pt x="148" y="109"/>
                  </a:lnTo>
                  <a:lnTo>
                    <a:pt x="142" y="115"/>
                  </a:lnTo>
                  <a:lnTo>
                    <a:pt x="139" y="109"/>
                  </a:lnTo>
                  <a:lnTo>
                    <a:pt x="136" y="109"/>
                  </a:lnTo>
                  <a:lnTo>
                    <a:pt x="136" y="112"/>
                  </a:lnTo>
                  <a:lnTo>
                    <a:pt x="133" y="112"/>
                  </a:lnTo>
                  <a:lnTo>
                    <a:pt x="130" y="112"/>
                  </a:lnTo>
                  <a:lnTo>
                    <a:pt x="127" y="112"/>
                  </a:lnTo>
                  <a:lnTo>
                    <a:pt x="124" y="115"/>
                  </a:lnTo>
                  <a:lnTo>
                    <a:pt x="117" y="118"/>
                  </a:lnTo>
                  <a:lnTo>
                    <a:pt x="121" y="121"/>
                  </a:lnTo>
                  <a:lnTo>
                    <a:pt x="117" y="124"/>
                  </a:lnTo>
                  <a:lnTo>
                    <a:pt x="111" y="127"/>
                  </a:lnTo>
                  <a:lnTo>
                    <a:pt x="108" y="124"/>
                  </a:lnTo>
                  <a:lnTo>
                    <a:pt x="105" y="127"/>
                  </a:lnTo>
                  <a:lnTo>
                    <a:pt x="102" y="127"/>
                  </a:lnTo>
                  <a:lnTo>
                    <a:pt x="102" y="130"/>
                  </a:lnTo>
                  <a:lnTo>
                    <a:pt x="99" y="133"/>
                  </a:lnTo>
                  <a:lnTo>
                    <a:pt x="96" y="136"/>
                  </a:lnTo>
                  <a:lnTo>
                    <a:pt x="96" y="142"/>
                  </a:lnTo>
                  <a:lnTo>
                    <a:pt x="96" y="148"/>
                  </a:lnTo>
                  <a:lnTo>
                    <a:pt x="96" y="151"/>
                  </a:lnTo>
                  <a:lnTo>
                    <a:pt x="99" y="154"/>
                  </a:lnTo>
                  <a:lnTo>
                    <a:pt x="96" y="157"/>
                  </a:lnTo>
                  <a:lnTo>
                    <a:pt x="90" y="160"/>
                  </a:lnTo>
                  <a:lnTo>
                    <a:pt x="84" y="160"/>
                  </a:lnTo>
                  <a:lnTo>
                    <a:pt x="78" y="163"/>
                  </a:lnTo>
                  <a:lnTo>
                    <a:pt x="66" y="163"/>
                  </a:lnTo>
                  <a:lnTo>
                    <a:pt x="60" y="163"/>
                  </a:lnTo>
                  <a:lnTo>
                    <a:pt x="60" y="166"/>
                  </a:lnTo>
                  <a:lnTo>
                    <a:pt x="54" y="166"/>
                  </a:lnTo>
                  <a:lnTo>
                    <a:pt x="45" y="169"/>
                  </a:lnTo>
                  <a:lnTo>
                    <a:pt x="24" y="169"/>
                  </a:lnTo>
                  <a:lnTo>
                    <a:pt x="0" y="160"/>
                  </a:lnTo>
                  <a:lnTo>
                    <a:pt x="0" y="160"/>
                  </a:lnTo>
                  <a:lnTo>
                    <a:pt x="9" y="175"/>
                  </a:lnTo>
                  <a:lnTo>
                    <a:pt x="12" y="178"/>
                  </a:lnTo>
                  <a:lnTo>
                    <a:pt x="15" y="184"/>
                  </a:lnTo>
                  <a:lnTo>
                    <a:pt x="21" y="187"/>
                  </a:lnTo>
                  <a:lnTo>
                    <a:pt x="21" y="187"/>
                  </a:lnTo>
                  <a:lnTo>
                    <a:pt x="27" y="187"/>
                  </a:lnTo>
                  <a:lnTo>
                    <a:pt x="33" y="190"/>
                  </a:lnTo>
                  <a:lnTo>
                    <a:pt x="33" y="193"/>
                  </a:lnTo>
                  <a:lnTo>
                    <a:pt x="36" y="193"/>
                  </a:lnTo>
                  <a:lnTo>
                    <a:pt x="36" y="199"/>
                  </a:lnTo>
                  <a:lnTo>
                    <a:pt x="39" y="202"/>
                  </a:lnTo>
                  <a:lnTo>
                    <a:pt x="39" y="208"/>
                  </a:lnTo>
                  <a:lnTo>
                    <a:pt x="39" y="211"/>
                  </a:lnTo>
                  <a:lnTo>
                    <a:pt x="45" y="211"/>
                  </a:lnTo>
                  <a:lnTo>
                    <a:pt x="51" y="214"/>
                  </a:lnTo>
                  <a:lnTo>
                    <a:pt x="51" y="223"/>
                  </a:lnTo>
                  <a:lnTo>
                    <a:pt x="48" y="226"/>
                  </a:lnTo>
                  <a:lnTo>
                    <a:pt x="42" y="223"/>
                  </a:lnTo>
                  <a:lnTo>
                    <a:pt x="33" y="226"/>
                  </a:lnTo>
                  <a:lnTo>
                    <a:pt x="33" y="226"/>
                  </a:lnTo>
                  <a:lnTo>
                    <a:pt x="27" y="230"/>
                  </a:lnTo>
                  <a:lnTo>
                    <a:pt x="24" y="233"/>
                  </a:lnTo>
                  <a:lnTo>
                    <a:pt x="24" y="239"/>
                  </a:lnTo>
                  <a:lnTo>
                    <a:pt x="21" y="242"/>
                  </a:lnTo>
                  <a:lnTo>
                    <a:pt x="24" y="245"/>
                  </a:lnTo>
                  <a:lnTo>
                    <a:pt x="24" y="254"/>
                  </a:lnTo>
                  <a:lnTo>
                    <a:pt x="24" y="257"/>
                  </a:lnTo>
                  <a:lnTo>
                    <a:pt x="24" y="257"/>
                  </a:lnTo>
                  <a:lnTo>
                    <a:pt x="24" y="260"/>
                  </a:lnTo>
                  <a:lnTo>
                    <a:pt x="27" y="260"/>
                  </a:lnTo>
                  <a:lnTo>
                    <a:pt x="33" y="257"/>
                  </a:lnTo>
                  <a:lnTo>
                    <a:pt x="36" y="257"/>
                  </a:lnTo>
                  <a:lnTo>
                    <a:pt x="36" y="257"/>
                  </a:lnTo>
                  <a:lnTo>
                    <a:pt x="39" y="257"/>
                  </a:lnTo>
                  <a:lnTo>
                    <a:pt x="42" y="254"/>
                  </a:lnTo>
                  <a:lnTo>
                    <a:pt x="45" y="254"/>
                  </a:lnTo>
                  <a:lnTo>
                    <a:pt x="48" y="254"/>
                  </a:lnTo>
                  <a:lnTo>
                    <a:pt x="51" y="254"/>
                  </a:lnTo>
                  <a:lnTo>
                    <a:pt x="51" y="254"/>
                  </a:lnTo>
                  <a:lnTo>
                    <a:pt x="54" y="254"/>
                  </a:lnTo>
                  <a:lnTo>
                    <a:pt x="54" y="254"/>
                  </a:lnTo>
                  <a:lnTo>
                    <a:pt x="57" y="251"/>
                  </a:lnTo>
                  <a:lnTo>
                    <a:pt x="60" y="254"/>
                  </a:lnTo>
                  <a:lnTo>
                    <a:pt x="63" y="254"/>
                  </a:lnTo>
                  <a:lnTo>
                    <a:pt x="63" y="251"/>
                  </a:lnTo>
                  <a:lnTo>
                    <a:pt x="66" y="251"/>
                  </a:lnTo>
                  <a:lnTo>
                    <a:pt x="66" y="254"/>
                  </a:lnTo>
                  <a:lnTo>
                    <a:pt x="69" y="254"/>
                  </a:lnTo>
                  <a:lnTo>
                    <a:pt x="72" y="257"/>
                  </a:lnTo>
                  <a:lnTo>
                    <a:pt x="75" y="257"/>
                  </a:lnTo>
                  <a:lnTo>
                    <a:pt x="78" y="251"/>
                  </a:lnTo>
                  <a:lnTo>
                    <a:pt x="84" y="251"/>
                  </a:lnTo>
                  <a:lnTo>
                    <a:pt x="87" y="254"/>
                  </a:lnTo>
                  <a:lnTo>
                    <a:pt x="90" y="251"/>
                  </a:lnTo>
                  <a:lnTo>
                    <a:pt x="93" y="251"/>
                  </a:lnTo>
                  <a:lnTo>
                    <a:pt x="93" y="251"/>
                  </a:lnTo>
                  <a:lnTo>
                    <a:pt x="96" y="251"/>
                  </a:lnTo>
                  <a:lnTo>
                    <a:pt x="99" y="251"/>
                  </a:lnTo>
                  <a:lnTo>
                    <a:pt x="105" y="251"/>
                  </a:lnTo>
                  <a:lnTo>
                    <a:pt x="111" y="251"/>
                  </a:lnTo>
                  <a:lnTo>
                    <a:pt x="114" y="254"/>
                  </a:lnTo>
                  <a:lnTo>
                    <a:pt x="117" y="257"/>
                  </a:lnTo>
                  <a:lnTo>
                    <a:pt x="117" y="260"/>
                  </a:lnTo>
                  <a:lnTo>
                    <a:pt x="117" y="260"/>
                  </a:lnTo>
                  <a:lnTo>
                    <a:pt x="114" y="260"/>
                  </a:lnTo>
                  <a:lnTo>
                    <a:pt x="114" y="263"/>
                  </a:lnTo>
                  <a:lnTo>
                    <a:pt x="117" y="263"/>
                  </a:lnTo>
                  <a:lnTo>
                    <a:pt x="124" y="260"/>
                  </a:lnTo>
                  <a:lnTo>
                    <a:pt x="124" y="263"/>
                  </a:lnTo>
                  <a:lnTo>
                    <a:pt x="130" y="269"/>
                  </a:lnTo>
                  <a:lnTo>
                    <a:pt x="130" y="275"/>
                  </a:lnTo>
                  <a:lnTo>
                    <a:pt x="130" y="275"/>
                  </a:lnTo>
                  <a:lnTo>
                    <a:pt x="130" y="278"/>
                  </a:lnTo>
                  <a:lnTo>
                    <a:pt x="130" y="281"/>
                  </a:lnTo>
                  <a:lnTo>
                    <a:pt x="130" y="281"/>
                  </a:lnTo>
                  <a:lnTo>
                    <a:pt x="133" y="281"/>
                  </a:lnTo>
                  <a:lnTo>
                    <a:pt x="133" y="284"/>
                  </a:lnTo>
                  <a:lnTo>
                    <a:pt x="136" y="284"/>
                  </a:lnTo>
                  <a:lnTo>
                    <a:pt x="142" y="284"/>
                  </a:lnTo>
                  <a:lnTo>
                    <a:pt x="148" y="287"/>
                  </a:lnTo>
                  <a:lnTo>
                    <a:pt x="148" y="290"/>
                  </a:lnTo>
                  <a:lnTo>
                    <a:pt x="151" y="28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6" name="Freeform 80"/>
            <p:cNvSpPr>
              <a:spLocks/>
            </p:cNvSpPr>
            <p:nvPr/>
          </p:nvSpPr>
          <p:spPr bwMode="auto">
            <a:xfrm>
              <a:off x="7640638" y="3621088"/>
              <a:ext cx="220663" cy="182563"/>
            </a:xfrm>
            <a:custGeom>
              <a:avLst/>
              <a:gdLst>
                <a:gd name="T0" fmla="*/ 69 w 139"/>
                <a:gd name="T1" fmla="*/ 112 h 115"/>
                <a:gd name="T2" fmla="*/ 78 w 139"/>
                <a:gd name="T3" fmla="*/ 96 h 115"/>
                <a:gd name="T4" fmla="*/ 87 w 139"/>
                <a:gd name="T5" fmla="*/ 93 h 115"/>
                <a:gd name="T6" fmla="*/ 100 w 139"/>
                <a:gd name="T7" fmla="*/ 99 h 115"/>
                <a:gd name="T8" fmla="*/ 112 w 139"/>
                <a:gd name="T9" fmla="*/ 99 h 115"/>
                <a:gd name="T10" fmla="*/ 118 w 139"/>
                <a:gd name="T11" fmla="*/ 102 h 115"/>
                <a:gd name="T12" fmla="*/ 133 w 139"/>
                <a:gd name="T13" fmla="*/ 102 h 115"/>
                <a:gd name="T14" fmla="*/ 136 w 139"/>
                <a:gd name="T15" fmla="*/ 106 h 115"/>
                <a:gd name="T16" fmla="*/ 136 w 139"/>
                <a:gd name="T17" fmla="*/ 96 h 115"/>
                <a:gd name="T18" fmla="*/ 130 w 139"/>
                <a:gd name="T19" fmla="*/ 87 h 115"/>
                <a:gd name="T20" fmla="*/ 127 w 139"/>
                <a:gd name="T21" fmla="*/ 69 h 115"/>
                <a:gd name="T22" fmla="*/ 118 w 139"/>
                <a:gd name="T23" fmla="*/ 60 h 115"/>
                <a:gd name="T24" fmla="*/ 109 w 139"/>
                <a:gd name="T25" fmla="*/ 45 h 115"/>
                <a:gd name="T26" fmla="*/ 97 w 139"/>
                <a:gd name="T27" fmla="*/ 39 h 115"/>
                <a:gd name="T28" fmla="*/ 90 w 139"/>
                <a:gd name="T29" fmla="*/ 33 h 115"/>
                <a:gd name="T30" fmla="*/ 75 w 139"/>
                <a:gd name="T31" fmla="*/ 33 h 115"/>
                <a:gd name="T32" fmla="*/ 69 w 139"/>
                <a:gd name="T33" fmla="*/ 30 h 115"/>
                <a:gd name="T34" fmla="*/ 66 w 139"/>
                <a:gd name="T35" fmla="*/ 21 h 115"/>
                <a:gd name="T36" fmla="*/ 54 w 139"/>
                <a:gd name="T37" fmla="*/ 3 h 115"/>
                <a:gd name="T38" fmla="*/ 48 w 139"/>
                <a:gd name="T39" fmla="*/ 0 h 115"/>
                <a:gd name="T40" fmla="*/ 45 w 139"/>
                <a:gd name="T41" fmla="*/ 3 h 115"/>
                <a:gd name="T42" fmla="*/ 39 w 139"/>
                <a:gd name="T43" fmla="*/ 3 h 115"/>
                <a:gd name="T44" fmla="*/ 33 w 139"/>
                <a:gd name="T45" fmla="*/ 0 h 115"/>
                <a:gd name="T46" fmla="*/ 33 w 139"/>
                <a:gd name="T47" fmla="*/ 3 h 115"/>
                <a:gd name="T48" fmla="*/ 21 w 139"/>
                <a:gd name="T49" fmla="*/ 12 h 115"/>
                <a:gd name="T50" fmla="*/ 9 w 139"/>
                <a:gd name="T51" fmla="*/ 18 h 115"/>
                <a:gd name="T52" fmla="*/ 0 w 139"/>
                <a:gd name="T53" fmla="*/ 33 h 115"/>
                <a:gd name="T54" fmla="*/ 6 w 139"/>
                <a:gd name="T55" fmla="*/ 33 h 115"/>
                <a:gd name="T56" fmla="*/ 12 w 139"/>
                <a:gd name="T57" fmla="*/ 36 h 115"/>
                <a:gd name="T58" fmla="*/ 24 w 139"/>
                <a:gd name="T59" fmla="*/ 45 h 115"/>
                <a:gd name="T60" fmla="*/ 30 w 139"/>
                <a:gd name="T61" fmla="*/ 51 h 115"/>
                <a:gd name="T62" fmla="*/ 24 w 139"/>
                <a:gd name="T63" fmla="*/ 57 h 115"/>
                <a:gd name="T64" fmla="*/ 21 w 139"/>
                <a:gd name="T65" fmla="*/ 63 h 115"/>
                <a:gd name="T66" fmla="*/ 24 w 139"/>
                <a:gd name="T67" fmla="*/ 75 h 115"/>
                <a:gd name="T68" fmla="*/ 27 w 139"/>
                <a:gd name="T69" fmla="*/ 93 h 115"/>
                <a:gd name="T70" fmla="*/ 42 w 139"/>
                <a:gd name="T71" fmla="*/ 99 h 115"/>
                <a:gd name="T72" fmla="*/ 51 w 139"/>
                <a:gd name="T73" fmla="*/ 109 h 115"/>
                <a:gd name="T74" fmla="*/ 60 w 139"/>
                <a:gd name="T75" fmla="*/ 109 h 115"/>
                <a:gd name="T76" fmla="*/ 66 w 139"/>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115">
                  <a:moveTo>
                    <a:pt x="66" y="115"/>
                  </a:moveTo>
                  <a:lnTo>
                    <a:pt x="69" y="112"/>
                  </a:lnTo>
                  <a:lnTo>
                    <a:pt x="72" y="102"/>
                  </a:lnTo>
                  <a:lnTo>
                    <a:pt x="78" y="96"/>
                  </a:lnTo>
                  <a:lnTo>
                    <a:pt x="84" y="96"/>
                  </a:lnTo>
                  <a:lnTo>
                    <a:pt x="87" y="93"/>
                  </a:lnTo>
                  <a:lnTo>
                    <a:pt x="90" y="93"/>
                  </a:lnTo>
                  <a:lnTo>
                    <a:pt x="100" y="99"/>
                  </a:lnTo>
                  <a:lnTo>
                    <a:pt x="106" y="96"/>
                  </a:lnTo>
                  <a:lnTo>
                    <a:pt x="112" y="99"/>
                  </a:lnTo>
                  <a:lnTo>
                    <a:pt x="115" y="106"/>
                  </a:lnTo>
                  <a:lnTo>
                    <a:pt x="118" y="102"/>
                  </a:lnTo>
                  <a:lnTo>
                    <a:pt x="127" y="109"/>
                  </a:lnTo>
                  <a:lnTo>
                    <a:pt x="133" y="102"/>
                  </a:lnTo>
                  <a:lnTo>
                    <a:pt x="136" y="102"/>
                  </a:lnTo>
                  <a:lnTo>
                    <a:pt x="136" y="106"/>
                  </a:lnTo>
                  <a:lnTo>
                    <a:pt x="139" y="102"/>
                  </a:lnTo>
                  <a:lnTo>
                    <a:pt x="136" y="96"/>
                  </a:lnTo>
                  <a:lnTo>
                    <a:pt x="133" y="87"/>
                  </a:lnTo>
                  <a:lnTo>
                    <a:pt x="130" y="87"/>
                  </a:lnTo>
                  <a:lnTo>
                    <a:pt x="127" y="78"/>
                  </a:lnTo>
                  <a:lnTo>
                    <a:pt x="127" y="69"/>
                  </a:lnTo>
                  <a:lnTo>
                    <a:pt x="124" y="63"/>
                  </a:lnTo>
                  <a:lnTo>
                    <a:pt x="118" y="60"/>
                  </a:lnTo>
                  <a:lnTo>
                    <a:pt x="112" y="54"/>
                  </a:lnTo>
                  <a:lnTo>
                    <a:pt x="109" y="45"/>
                  </a:lnTo>
                  <a:lnTo>
                    <a:pt x="103" y="42"/>
                  </a:lnTo>
                  <a:lnTo>
                    <a:pt x="97" y="39"/>
                  </a:lnTo>
                  <a:lnTo>
                    <a:pt x="93" y="36"/>
                  </a:lnTo>
                  <a:lnTo>
                    <a:pt x="90" y="33"/>
                  </a:lnTo>
                  <a:lnTo>
                    <a:pt x="84" y="36"/>
                  </a:lnTo>
                  <a:lnTo>
                    <a:pt x="75" y="33"/>
                  </a:lnTo>
                  <a:lnTo>
                    <a:pt x="72" y="30"/>
                  </a:lnTo>
                  <a:lnTo>
                    <a:pt x="69" y="30"/>
                  </a:lnTo>
                  <a:lnTo>
                    <a:pt x="69" y="24"/>
                  </a:lnTo>
                  <a:lnTo>
                    <a:pt x="66" y="21"/>
                  </a:lnTo>
                  <a:lnTo>
                    <a:pt x="57" y="9"/>
                  </a:lnTo>
                  <a:lnTo>
                    <a:pt x="54" y="3"/>
                  </a:lnTo>
                  <a:lnTo>
                    <a:pt x="51" y="0"/>
                  </a:lnTo>
                  <a:lnTo>
                    <a:pt x="48" y="0"/>
                  </a:lnTo>
                  <a:lnTo>
                    <a:pt x="48" y="0"/>
                  </a:lnTo>
                  <a:lnTo>
                    <a:pt x="45" y="3"/>
                  </a:lnTo>
                  <a:lnTo>
                    <a:pt x="42" y="3"/>
                  </a:lnTo>
                  <a:lnTo>
                    <a:pt x="39" y="3"/>
                  </a:lnTo>
                  <a:lnTo>
                    <a:pt x="36" y="0"/>
                  </a:lnTo>
                  <a:lnTo>
                    <a:pt x="33" y="0"/>
                  </a:lnTo>
                  <a:lnTo>
                    <a:pt x="33" y="3"/>
                  </a:lnTo>
                  <a:lnTo>
                    <a:pt x="33" y="3"/>
                  </a:lnTo>
                  <a:lnTo>
                    <a:pt x="30" y="9"/>
                  </a:lnTo>
                  <a:lnTo>
                    <a:pt x="21" y="12"/>
                  </a:lnTo>
                  <a:lnTo>
                    <a:pt x="6" y="15"/>
                  </a:lnTo>
                  <a:lnTo>
                    <a:pt x="9" y="18"/>
                  </a:lnTo>
                  <a:lnTo>
                    <a:pt x="0" y="24"/>
                  </a:lnTo>
                  <a:lnTo>
                    <a:pt x="0" y="33"/>
                  </a:lnTo>
                  <a:lnTo>
                    <a:pt x="3" y="36"/>
                  </a:lnTo>
                  <a:lnTo>
                    <a:pt x="6" y="33"/>
                  </a:lnTo>
                  <a:lnTo>
                    <a:pt x="9" y="33"/>
                  </a:lnTo>
                  <a:lnTo>
                    <a:pt x="12" y="36"/>
                  </a:lnTo>
                  <a:lnTo>
                    <a:pt x="18" y="42"/>
                  </a:lnTo>
                  <a:lnTo>
                    <a:pt x="24" y="45"/>
                  </a:lnTo>
                  <a:lnTo>
                    <a:pt x="24" y="48"/>
                  </a:lnTo>
                  <a:lnTo>
                    <a:pt x="30" y="51"/>
                  </a:lnTo>
                  <a:lnTo>
                    <a:pt x="30" y="54"/>
                  </a:lnTo>
                  <a:lnTo>
                    <a:pt x="24" y="57"/>
                  </a:lnTo>
                  <a:lnTo>
                    <a:pt x="24" y="60"/>
                  </a:lnTo>
                  <a:lnTo>
                    <a:pt x="21" y="63"/>
                  </a:lnTo>
                  <a:lnTo>
                    <a:pt x="21" y="69"/>
                  </a:lnTo>
                  <a:lnTo>
                    <a:pt x="24" y="75"/>
                  </a:lnTo>
                  <a:lnTo>
                    <a:pt x="27" y="87"/>
                  </a:lnTo>
                  <a:lnTo>
                    <a:pt x="27" y="93"/>
                  </a:lnTo>
                  <a:lnTo>
                    <a:pt x="36" y="99"/>
                  </a:lnTo>
                  <a:lnTo>
                    <a:pt x="42" y="99"/>
                  </a:lnTo>
                  <a:lnTo>
                    <a:pt x="48" y="102"/>
                  </a:lnTo>
                  <a:lnTo>
                    <a:pt x="51" y="109"/>
                  </a:lnTo>
                  <a:lnTo>
                    <a:pt x="57" y="109"/>
                  </a:lnTo>
                  <a:lnTo>
                    <a:pt x="60" y="109"/>
                  </a:lnTo>
                  <a:lnTo>
                    <a:pt x="66" y="109"/>
                  </a:lnTo>
                  <a:lnTo>
                    <a:pt x="66" y="11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7" name="Freeform 81"/>
            <p:cNvSpPr>
              <a:spLocks/>
            </p:cNvSpPr>
            <p:nvPr/>
          </p:nvSpPr>
          <p:spPr bwMode="auto">
            <a:xfrm>
              <a:off x="7296151" y="3578226"/>
              <a:ext cx="401638" cy="334963"/>
            </a:xfrm>
            <a:custGeom>
              <a:avLst/>
              <a:gdLst>
                <a:gd name="T0" fmla="*/ 232 w 253"/>
                <a:gd name="T1" fmla="*/ 21 h 211"/>
                <a:gd name="T2" fmla="*/ 244 w 253"/>
                <a:gd name="T3" fmla="*/ 21 h 211"/>
                <a:gd name="T4" fmla="*/ 247 w 253"/>
                <a:gd name="T5" fmla="*/ 30 h 211"/>
                <a:gd name="T6" fmla="*/ 238 w 253"/>
                <a:gd name="T7" fmla="*/ 39 h 211"/>
                <a:gd name="T8" fmla="*/ 208 w 253"/>
                <a:gd name="T9" fmla="*/ 45 h 211"/>
                <a:gd name="T10" fmla="*/ 196 w 253"/>
                <a:gd name="T11" fmla="*/ 54 h 211"/>
                <a:gd name="T12" fmla="*/ 199 w 253"/>
                <a:gd name="T13" fmla="*/ 75 h 211"/>
                <a:gd name="T14" fmla="*/ 196 w 253"/>
                <a:gd name="T15" fmla="*/ 99 h 211"/>
                <a:gd name="T16" fmla="*/ 178 w 253"/>
                <a:gd name="T17" fmla="*/ 102 h 211"/>
                <a:gd name="T18" fmla="*/ 178 w 253"/>
                <a:gd name="T19" fmla="*/ 111 h 211"/>
                <a:gd name="T20" fmla="*/ 175 w 253"/>
                <a:gd name="T21" fmla="*/ 123 h 211"/>
                <a:gd name="T22" fmla="*/ 169 w 253"/>
                <a:gd name="T23" fmla="*/ 133 h 211"/>
                <a:gd name="T24" fmla="*/ 166 w 253"/>
                <a:gd name="T25" fmla="*/ 142 h 211"/>
                <a:gd name="T26" fmla="*/ 160 w 253"/>
                <a:gd name="T27" fmla="*/ 151 h 211"/>
                <a:gd name="T28" fmla="*/ 154 w 253"/>
                <a:gd name="T29" fmla="*/ 154 h 211"/>
                <a:gd name="T30" fmla="*/ 145 w 253"/>
                <a:gd name="T31" fmla="*/ 157 h 211"/>
                <a:gd name="T32" fmla="*/ 138 w 253"/>
                <a:gd name="T33" fmla="*/ 166 h 211"/>
                <a:gd name="T34" fmla="*/ 126 w 253"/>
                <a:gd name="T35" fmla="*/ 169 h 211"/>
                <a:gd name="T36" fmla="*/ 120 w 253"/>
                <a:gd name="T37" fmla="*/ 175 h 211"/>
                <a:gd name="T38" fmla="*/ 117 w 253"/>
                <a:gd name="T39" fmla="*/ 190 h 211"/>
                <a:gd name="T40" fmla="*/ 117 w 253"/>
                <a:gd name="T41" fmla="*/ 199 h 211"/>
                <a:gd name="T42" fmla="*/ 99 w 253"/>
                <a:gd name="T43" fmla="*/ 205 h 211"/>
                <a:gd name="T44" fmla="*/ 81 w 253"/>
                <a:gd name="T45" fmla="*/ 208 h 211"/>
                <a:gd name="T46" fmla="*/ 45 w 253"/>
                <a:gd name="T47" fmla="*/ 211 h 211"/>
                <a:gd name="T48" fmla="*/ 36 w 253"/>
                <a:gd name="T49" fmla="*/ 181 h 211"/>
                <a:gd name="T50" fmla="*/ 30 w 253"/>
                <a:gd name="T51" fmla="*/ 163 h 211"/>
                <a:gd name="T52" fmla="*/ 12 w 253"/>
                <a:gd name="T53" fmla="*/ 151 h 211"/>
                <a:gd name="T54" fmla="*/ 6 w 253"/>
                <a:gd name="T55" fmla="*/ 129 h 211"/>
                <a:gd name="T56" fmla="*/ 12 w 253"/>
                <a:gd name="T57" fmla="*/ 117 h 211"/>
                <a:gd name="T58" fmla="*/ 3 w 253"/>
                <a:gd name="T59" fmla="*/ 105 h 211"/>
                <a:gd name="T60" fmla="*/ 3 w 253"/>
                <a:gd name="T61" fmla="*/ 96 h 211"/>
                <a:gd name="T62" fmla="*/ 9 w 253"/>
                <a:gd name="T63" fmla="*/ 90 h 211"/>
                <a:gd name="T64" fmla="*/ 9 w 253"/>
                <a:gd name="T65" fmla="*/ 84 h 211"/>
                <a:gd name="T66" fmla="*/ 9 w 253"/>
                <a:gd name="T67" fmla="*/ 72 h 211"/>
                <a:gd name="T68" fmla="*/ 15 w 253"/>
                <a:gd name="T69" fmla="*/ 72 h 211"/>
                <a:gd name="T70" fmla="*/ 24 w 253"/>
                <a:gd name="T71" fmla="*/ 72 h 211"/>
                <a:gd name="T72" fmla="*/ 33 w 253"/>
                <a:gd name="T73" fmla="*/ 78 h 211"/>
                <a:gd name="T74" fmla="*/ 42 w 253"/>
                <a:gd name="T75" fmla="*/ 78 h 211"/>
                <a:gd name="T76" fmla="*/ 48 w 253"/>
                <a:gd name="T77" fmla="*/ 69 h 211"/>
                <a:gd name="T78" fmla="*/ 60 w 253"/>
                <a:gd name="T79" fmla="*/ 63 h 211"/>
                <a:gd name="T80" fmla="*/ 66 w 253"/>
                <a:gd name="T81" fmla="*/ 57 h 211"/>
                <a:gd name="T82" fmla="*/ 72 w 253"/>
                <a:gd name="T83" fmla="*/ 42 h 211"/>
                <a:gd name="T84" fmla="*/ 69 w 253"/>
                <a:gd name="T85" fmla="*/ 36 h 211"/>
                <a:gd name="T86" fmla="*/ 78 w 253"/>
                <a:gd name="T87" fmla="*/ 33 h 211"/>
                <a:gd name="T88" fmla="*/ 90 w 253"/>
                <a:gd name="T89" fmla="*/ 27 h 211"/>
                <a:gd name="T90" fmla="*/ 99 w 253"/>
                <a:gd name="T91" fmla="*/ 30 h 211"/>
                <a:gd name="T92" fmla="*/ 111 w 253"/>
                <a:gd name="T93" fmla="*/ 33 h 211"/>
                <a:gd name="T94" fmla="*/ 120 w 253"/>
                <a:gd name="T95" fmla="*/ 30 h 211"/>
                <a:gd name="T96" fmla="*/ 135 w 253"/>
                <a:gd name="T97" fmla="*/ 36 h 211"/>
                <a:gd name="T98" fmla="*/ 145 w 253"/>
                <a:gd name="T99" fmla="*/ 30 h 211"/>
                <a:gd name="T100" fmla="*/ 151 w 253"/>
                <a:gd name="T101" fmla="*/ 33 h 211"/>
                <a:gd name="T102" fmla="*/ 154 w 253"/>
                <a:gd name="T103" fmla="*/ 27 h 211"/>
                <a:gd name="T104" fmla="*/ 160 w 253"/>
                <a:gd name="T105" fmla="*/ 21 h 211"/>
                <a:gd name="T106" fmla="*/ 166 w 253"/>
                <a:gd name="T107" fmla="*/ 24 h 211"/>
                <a:gd name="T108" fmla="*/ 169 w 253"/>
                <a:gd name="T109" fmla="*/ 12 h 211"/>
                <a:gd name="T110" fmla="*/ 175 w 253"/>
                <a:gd name="T111" fmla="*/ 0 h 211"/>
                <a:gd name="T112" fmla="*/ 187 w 253"/>
                <a:gd name="T113" fmla="*/ 6 h 211"/>
                <a:gd name="T114" fmla="*/ 187 w 253"/>
                <a:gd name="T115" fmla="*/ 15 h 211"/>
                <a:gd name="T116" fmla="*/ 190 w 253"/>
                <a:gd name="T117" fmla="*/ 24 h 211"/>
                <a:gd name="T118" fmla="*/ 193 w 253"/>
                <a:gd name="T119" fmla="*/ 39 h 211"/>
                <a:gd name="T120" fmla="*/ 202 w 253"/>
                <a:gd name="T121" fmla="*/ 42 h 211"/>
                <a:gd name="T122" fmla="*/ 214 w 253"/>
                <a:gd name="T123" fmla="*/ 36 h 211"/>
                <a:gd name="T124" fmla="*/ 220 w 253"/>
                <a:gd name="T125" fmla="*/ 2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11">
                  <a:moveTo>
                    <a:pt x="220" y="27"/>
                  </a:moveTo>
                  <a:lnTo>
                    <a:pt x="229" y="21"/>
                  </a:lnTo>
                  <a:lnTo>
                    <a:pt x="232" y="21"/>
                  </a:lnTo>
                  <a:lnTo>
                    <a:pt x="235" y="24"/>
                  </a:lnTo>
                  <a:lnTo>
                    <a:pt x="241" y="24"/>
                  </a:lnTo>
                  <a:lnTo>
                    <a:pt x="244" y="21"/>
                  </a:lnTo>
                  <a:lnTo>
                    <a:pt x="250" y="21"/>
                  </a:lnTo>
                  <a:lnTo>
                    <a:pt x="253" y="24"/>
                  </a:lnTo>
                  <a:lnTo>
                    <a:pt x="247" y="30"/>
                  </a:lnTo>
                  <a:lnTo>
                    <a:pt x="250" y="30"/>
                  </a:lnTo>
                  <a:lnTo>
                    <a:pt x="247" y="36"/>
                  </a:lnTo>
                  <a:lnTo>
                    <a:pt x="238" y="39"/>
                  </a:lnTo>
                  <a:lnTo>
                    <a:pt x="220" y="42"/>
                  </a:lnTo>
                  <a:lnTo>
                    <a:pt x="214" y="42"/>
                  </a:lnTo>
                  <a:lnTo>
                    <a:pt x="208" y="45"/>
                  </a:lnTo>
                  <a:lnTo>
                    <a:pt x="202" y="48"/>
                  </a:lnTo>
                  <a:lnTo>
                    <a:pt x="199" y="48"/>
                  </a:lnTo>
                  <a:lnTo>
                    <a:pt x="196" y="54"/>
                  </a:lnTo>
                  <a:lnTo>
                    <a:pt x="193" y="57"/>
                  </a:lnTo>
                  <a:lnTo>
                    <a:pt x="199" y="69"/>
                  </a:lnTo>
                  <a:lnTo>
                    <a:pt x="199" y="75"/>
                  </a:lnTo>
                  <a:lnTo>
                    <a:pt x="190" y="87"/>
                  </a:lnTo>
                  <a:lnTo>
                    <a:pt x="196" y="93"/>
                  </a:lnTo>
                  <a:lnTo>
                    <a:pt x="196" y="99"/>
                  </a:lnTo>
                  <a:lnTo>
                    <a:pt x="190" y="105"/>
                  </a:lnTo>
                  <a:lnTo>
                    <a:pt x="184" y="105"/>
                  </a:lnTo>
                  <a:lnTo>
                    <a:pt x="178" y="102"/>
                  </a:lnTo>
                  <a:lnTo>
                    <a:pt x="172" y="105"/>
                  </a:lnTo>
                  <a:lnTo>
                    <a:pt x="175" y="111"/>
                  </a:lnTo>
                  <a:lnTo>
                    <a:pt x="178" y="111"/>
                  </a:lnTo>
                  <a:lnTo>
                    <a:pt x="181" y="117"/>
                  </a:lnTo>
                  <a:lnTo>
                    <a:pt x="181" y="120"/>
                  </a:lnTo>
                  <a:lnTo>
                    <a:pt x="175" y="123"/>
                  </a:lnTo>
                  <a:lnTo>
                    <a:pt x="172" y="123"/>
                  </a:lnTo>
                  <a:lnTo>
                    <a:pt x="169" y="126"/>
                  </a:lnTo>
                  <a:lnTo>
                    <a:pt x="169" y="133"/>
                  </a:lnTo>
                  <a:lnTo>
                    <a:pt x="169" y="139"/>
                  </a:lnTo>
                  <a:lnTo>
                    <a:pt x="169" y="142"/>
                  </a:lnTo>
                  <a:lnTo>
                    <a:pt x="166" y="142"/>
                  </a:lnTo>
                  <a:lnTo>
                    <a:pt x="169" y="151"/>
                  </a:lnTo>
                  <a:lnTo>
                    <a:pt x="163" y="157"/>
                  </a:lnTo>
                  <a:lnTo>
                    <a:pt x="160" y="151"/>
                  </a:lnTo>
                  <a:lnTo>
                    <a:pt x="157" y="151"/>
                  </a:lnTo>
                  <a:lnTo>
                    <a:pt x="157" y="154"/>
                  </a:lnTo>
                  <a:lnTo>
                    <a:pt x="154" y="154"/>
                  </a:lnTo>
                  <a:lnTo>
                    <a:pt x="151" y="154"/>
                  </a:lnTo>
                  <a:lnTo>
                    <a:pt x="148" y="154"/>
                  </a:lnTo>
                  <a:lnTo>
                    <a:pt x="145" y="157"/>
                  </a:lnTo>
                  <a:lnTo>
                    <a:pt x="138" y="160"/>
                  </a:lnTo>
                  <a:lnTo>
                    <a:pt x="142" y="163"/>
                  </a:lnTo>
                  <a:lnTo>
                    <a:pt x="138" y="166"/>
                  </a:lnTo>
                  <a:lnTo>
                    <a:pt x="132" y="169"/>
                  </a:lnTo>
                  <a:lnTo>
                    <a:pt x="129" y="166"/>
                  </a:lnTo>
                  <a:lnTo>
                    <a:pt x="126" y="169"/>
                  </a:lnTo>
                  <a:lnTo>
                    <a:pt x="123" y="169"/>
                  </a:lnTo>
                  <a:lnTo>
                    <a:pt x="123" y="172"/>
                  </a:lnTo>
                  <a:lnTo>
                    <a:pt x="120" y="175"/>
                  </a:lnTo>
                  <a:lnTo>
                    <a:pt x="117" y="178"/>
                  </a:lnTo>
                  <a:lnTo>
                    <a:pt x="117" y="184"/>
                  </a:lnTo>
                  <a:lnTo>
                    <a:pt x="117" y="190"/>
                  </a:lnTo>
                  <a:lnTo>
                    <a:pt x="117" y="193"/>
                  </a:lnTo>
                  <a:lnTo>
                    <a:pt x="120" y="196"/>
                  </a:lnTo>
                  <a:lnTo>
                    <a:pt x="117" y="199"/>
                  </a:lnTo>
                  <a:lnTo>
                    <a:pt x="111" y="202"/>
                  </a:lnTo>
                  <a:lnTo>
                    <a:pt x="105" y="202"/>
                  </a:lnTo>
                  <a:lnTo>
                    <a:pt x="99" y="205"/>
                  </a:lnTo>
                  <a:lnTo>
                    <a:pt x="87" y="205"/>
                  </a:lnTo>
                  <a:lnTo>
                    <a:pt x="81" y="205"/>
                  </a:lnTo>
                  <a:lnTo>
                    <a:pt x="81" y="208"/>
                  </a:lnTo>
                  <a:lnTo>
                    <a:pt x="75" y="208"/>
                  </a:lnTo>
                  <a:lnTo>
                    <a:pt x="66" y="211"/>
                  </a:lnTo>
                  <a:lnTo>
                    <a:pt x="45" y="211"/>
                  </a:lnTo>
                  <a:lnTo>
                    <a:pt x="21" y="202"/>
                  </a:lnTo>
                  <a:lnTo>
                    <a:pt x="33" y="184"/>
                  </a:lnTo>
                  <a:lnTo>
                    <a:pt x="36" y="181"/>
                  </a:lnTo>
                  <a:lnTo>
                    <a:pt x="33" y="175"/>
                  </a:lnTo>
                  <a:lnTo>
                    <a:pt x="33" y="169"/>
                  </a:lnTo>
                  <a:lnTo>
                    <a:pt x="30" y="163"/>
                  </a:lnTo>
                  <a:lnTo>
                    <a:pt x="15" y="163"/>
                  </a:lnTo>
                  <a:lnTo>
                    <a:pt x="15" y="154"/>
                  </a:lnTo>
                  <a:lnTo>
                    <a:pt x="12" y="151"/>
                  </a:lnTo>
                  <a:lnTo>
                    <a:pt x="12" y="148"/>
                  </a:lnTo>
                  <a:lnTo>
                    <a:pt x="12" y="139"/>
                  </a:lnTo>
                  <a:lnTo>
                    <a:pt x="6" y="129"/>
                  </a:lnTo>
                  <a:lnTo>
                    <a:pt x="6" y="126"/>
                  </a:lnTo>
                  <a:lnTo>
                    <a:pt x="12" y="117"/>
                  </a:lnTo>
                  <a:lnTo>
                    <a:pt x="12" y="117"/>
                  </a:lnTo>
                  <a:lnTo>
                    <a:pt x="3" y="117"/>
                  </a:lnTo>
                  <a:lnTo>
                    <a:pt x="3" y="111"/>
                  </a:lnTo>
                  <a:lnTo>
                    <a:pt x="3" y="105"/>
                  </a:lnTo>
                  <a:lnTo>
                    <a:pt x="3" y="105"/>
                  </a:lnTo>
                  <a:lnTo>
                    <a:pt x="6" y="99"/>
                  </a:lnTo>
                  <a:lnTo>
                    <a:pt x="3" y="96"/>
                  </a:lnTo>
                  <a:lnTo>
                    <a:pt x="0" y="96"/>
                  </a:lnTo>
                  <a:lnTo>
                    <a:pt x="6" y="93"/>
                  </a:lnTo>
                  <a:lnTo>
                    <a:pt x="9" y="90"/>
                  </a:lnTo>
                  <a:lnTo>
                    <a:pt x="9" y="87"/>
                  </a:lnTo>
                  <a:lnTo>
                    <a:pt x="12" y="87"/>
                  </a:lnTo>
                  <a:lnTo>
                    <a:pt x="9" y="84"/>
                  </a:lnTo>
                  <a:lnTo>
                    <a:pt x="9" y="81"/>
                  </a:lnTo>
                  <a:lnTo>
                    <a:pt x="9" y="78"/>
                  </a:lnTo>
                  <a:lnTo>
                    <a:pt x="9" y="72"/>
                  </a:lnTo>
                  <a:lnTo>
                    <a:pt x="9" y="72"/>
                  </a:lnTo>
                  <a:lnTo>
                    <a:pt x="12" y="72"/>
                  </a:lnTo>
                  <a:lnTo>
                    <a:pt x="15" y="72"/>
                  </a:lnTo>
                  <a:lnTo>
                    <a:pt x="18" y="75"/>
                  </a:lnTo>
                  <a:lnTo>
                    <a:pt x="21" y="75"/>
                  </a:lnTo>
                  <a:lnTo>
                    <a:pt x="24" y="72"/>
                  </a:lnTo>
                  <a:lnTo>
                    <a:pt x="27" y="72"/>
                  </a:lnTo>
                  <a:lnTo>
                    <a:pt x="30" y="75"/>
                  </a:lnTo>
                  <a:lnTo>
                    <a:pt x="33" y="78"/>
                  </a:lnTo>
                  <a:lnTo>
                    <a:pt x="33" y="81"/>
                  </a:lnTo>
                  <a:lnTo>
                    <a:pt x="36" y="78"/>
                  </a:lnTo>
                  <a:lnTo>
                    <a:pt x="42" y="78"/>
                  </a:lnTo>
                  <a:lnTo>
                    <a:pt x="45" y="75"/>
                  </a:lnTo>
                  <a:lnTo>
                    <a:pt x="45" y="72"/>
                  </a:lnTo>
                  <a:lnTo>
                    <a:pt x="48" y="69"/>
                  </a:lnTo>
                  <a:lnTo>
                    <a:pt x="45" y="66"/>
                  </a:lnTo>
                  <a:lnTo>
                    <a:pt x="51" y="63"/>
                  </a:lnTo>
                  <a:lnTo>
                    <a:pt x="60" y="63"/>
                  </a:lnTo>
                  <a:lnTo>
                    <a:pt x="60" y="60"/>
                  </a:lnTo>
                  <a:lnTo>
                    <a:pt x="63" y="57"/>
                  </a:lnTo>
                  <a:lnTo>
                    <a:pt x="66" y="57"/>
                  </a:lnTo>
                  <a:lnTo>
                    <a:pt x="66" y="51"/>
                  </a:lnTo>
                  <a:lnTo>
                    <a:pt x="66" y="48"/>
                  </a:lnTo>
                  <a:lnTo>
                    <a:pt x="72" y="42"/>
                  </a:lnTo>
                  <a:lnTo>
                    <a:pt x="72" y="39"/>
                  </a:lnTo>
                  <a:lnTo>
                    <a:pt x="69" y="39"/>
                  </a:lnTo>
                  <a:lnTo>
                    <a:pt x="69" y="36"/>
                  </a:lnTo>
                  <a:lnTo>
                    <a:pt x="72" y="36"/>
                  </a:lnTo>
                  <a:lnTo>
                    <a:pt x="75" y="33"/>
                  </a:lnTo>
                  <a:lnTo>
                    <a:pt x="78" y="33"/>
                  </a:lnTo>
                  <a:lnTo>
                    <a:pt x="81" y="33"/>
                  </a:lnTo>
                  <a:lnTo>
                    <a:pt x="87" y="27"/>
                  </a:lnTo>
                  <a:lnTo>
                    <a:pt x="90" y="27"/>
                  </a:lnTo>
                  <a:lnTo>
                    <a:pt x="93" y="30"/>
                  </a:lnTo>
                  <a:lnTo>
                    <a:pt x="99" y="27"/>
                  </a:lnTo>
                  <a:lnTo>
                    <a:pt x="99" y="30"/>
                  </a:lnTo>
                  <a:lnTo>
                    <a:pt x="105" y="27"/>
                  </a:lnTo>
                  <a:lnTo>
                    <a:pt x="111" y="30"/>
                  </a:lnTo>
                  <a:lnTo>
                    <a:pt x="111" y="33"/>
                  </a:lnTo>
                  <a:lnTo>
                    <a:pt x="114" y="33"/>
                  </a:lnTo>
                  <a:lnTo>
                    <a:pt x="117" y="30"/>
                  </a:lnTo>
                  <a:lnTo>
                    <a:pt x="120" y="30"/>
                  </a:lnTo>
                  <a:lnTo>
                    <a:pt x="126" y="36"/>
                  </a:lnTo>
                  <a:lnTo>
                    <a:pt x="129" y="36"/>
                  </a:lnTo>
                  <a:lnTo>
                    <a:pt x="135" y="36"/>
                  </a:lnTo>
                  <a:lnTo>
                    <a:pt x="138" y="33"/>
                  </a:lnTo>
                  <a:lnTo>
                    <a:pt x="142" y="30"/>
                  </a:lnTo>
                  <a:lnTo>
                    <a:pt x="145" y="30"/>
                  </a:lnTo>
                  <a:lnTo>
                    <a:pt x="145" y="27"/>
                  </a:lnTo>
                  <a:lnTo>
                    <a:pt x="148" y="30"/>
                  </a:lnTo>
                  <a:lnTo>
                    <a:pt x="151" y="33"/>
                  </a:lnTo>
                  <a:lnTo>
                    <a:pt x="157" y="33"/>
                  </a:lnTo>
                  <a:lnTo>
                    <a:pt x="157" y="30"/>
                  </a:lnTo>
                  <a:lnTo>
                    <a:pt x="154" y="27"/>
                  </a:lnTo>
                  <a:lnTo>
                    <a:pt x="154" y="24"/>
                  </a:lnTo>
                  <a:lnTo>
                    <a:pt x="160" y="24"/>
                  </a:lnTo>
                  <a:lnTo>
                    <a:pt x="160" y="21"/>
                  </a:lnTo>
                  <a:lnTo>
                    <a:pt x="163" y="21"/>
                  </a:lnTo>
                  <a:lnTo>
                    <a:pt x="163" y="24"/>
                  </a:lnTo>
                  <a:lnTo>
                    <a:pt x="166" y="24"/>
                  </a:lnTo>
                  <a:lnTo>
                    <a:pt x="169" y="21"/>
                  </a:lnTo>
                  <a:lnTo>
                    <a:pt x="169" y="15"/>
                  </a:lnTo>
                  <a:lnTo>
                    <a:pt x="169" y="12"/>
                  </a:lnTo>
                  <a:lnTo>
                    <a:pt x="172" y="9"/>
                  </a:lnTo>
                  <a:lnTo>
                    <a:pt x="172" y="3"/>
                  </a:lnTo>
                  <a:lnTo>
                    <a:pt x="175" y="0"/>
                  </a:lnTo>
                  <a:lnTo>
                    <a:pt x="178" y="0"/>
                  </a:lnTo>
                  <a:lnTo>
                    <a:pt x="181" y="3"/>
                  </a:lnTo>
                  <a:lnTo>
                    <a:pt x="187" y="6"/>
                  </a:lnTo>
                  <a:lnTo>
                    <a:pt x="187" y="9"/>
                  </a:lnTo>
                  <a:lnTo>
                    <a:pt x="184" y="12"/>
                  </a:lnTo>
                  <a:lnTo>
                    <a:pt x="187" y="15"/>
                  </a:lnTo>
                  <a:lnTo>
                    <a:pt x="190" y="15"/>
                  </a:lnTo>
                  <a:lnTo>
                    <a:pt x="190" y="18"/>
                  </a:lnTo>
                  <a:lnTo>
                    <a:pt x="190" y="24"/>
                  </a:lnTo>
                  <a:lnTo>
                    <a:pt x="190" y="27"/>
                  </a:lnTo>
                  <a:lnTo>
                    <a:pt x="190" y="36"/>
                  </a:lnTo>
                  <a:lnTo>
                    <a:pt x="193" y="39"/>
                  </a:lnTo>
                  <a:lnTo>
                    <a:pt x="193" y="42"/>
                  </a:lnTo>
                  <a:lnTo>
                    <a:pt x="196" y="42"/>
                  </a:lnTo>
                  <a:lnTo>
                    <a:pt x="202" y="42"/>
                  </a:lnTo>
                  <a:lnTo>
                    <a:pt x="205" y="39"/>
                  </a:lnTo>
                  <a:lnTo>
                    <a:pt x="205" y="39"/>
                  </a:lnTo>
                  <a:lnTo>
                    <a:pt x="214" y="36"/>
                  </a:lnTo>
                  <a:lnTo>
                    <a:pt x="217" y="33"/>
                  </a:lnTo>
                  <a:lnTo>
                    <a:pt x="217" y="30"/>
                  </a:lnTo>
                  <a:lnTo>
                    <a:pt x="220" y="2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8" name="Freeform 82"/>
            <p:cNvSpPr>
              <a:spLocks noEditPoints="1"/>
            </p:cNvSpPr>
            <p:nvPr/>
          </p:nvSpPr>
          <p:spPr bwMode="auto">
            <a:xfrm>
              <a:off x="5738813" y="2862263"/>
              <a:ext cx="187325" cy="149225"/>
            </a:xfrm>
            <a:custGeom>
              <a:avLst/>
              <a:gdLst>
                <a:gd name="T0" fmla="*/ 30 w 39"/>
                <a:gd name="T1" fmla="*/ 30 h 31"/>
                <a:gd name="T2" fmla="*/ 31 w 39"/>
                <a:gd name="T3" fmla="*/ 28 h 31"/>
                <a:gd name="T4" fmla="*/ 28 w 39"/>
                <a:gd name="T5" fmla="*/ 28 h 31"/>
                <a:gd name="T6" fmla="*/ 28 w 39"/>
                <a:gd name="T7" fmla="*/ 29 h 31"/>
                <a:gd name="T8" fmla="*/ 37 w 39"/>
                <a:gd name="T9" fmla="*/ 24 h 31"/>
                <a:gd name="T10" fmla="*/ 37 w 39"/>
                <a:gd name="T11" fmla="*/ 22 h 31"/>
                <a:gd name="T12" fmla="*/ 25 w 39"/>
                <a:gd name="T13" fmla="*/ 19 h 31"/>
                <a:gd name="T14" fmla="*/ 21 w 39"/>
                <a:gd name="T15" fmla="*/ 24 h 31"/>
                <a:gd name="T16" fmla="*/ 18 w 39"/>
                <a:gd name="T17" fmla="*/ 22 h 31"/>
                <a:gd name="T18" fmla="*/ 18 w 39"/>
                <a:gd name="T19" fmla="*/ 19 h 31"/>
                <a:gd name="T20" fmla="*/ 19 w 39"/>
                <a:gd name="T21" fmla="*/ 19 h 31"/>
                <a:gd name="T22" fmla="*/ 22 w 39"/>
                <a:gd name="T23" fmla="*/ 19 h 31"/>
                <a:gd name="T24" fmla="*/ 22 w 39"/>
                <a:gd name="T25" fmla="*/ 16 h 31"/>
                <a:gd name="T26" fmla="*/ 24 w 39"/>
                <a:gd name="T27" fmla="*/ 20 h 31"/>
                <a:gd name="T28" fmla="*/ 24 w 39"/>
                <a:gd name="T29" fmla="*/ 22 h 31"/>
                <a:gd name="T30" fmla="*/ 22 w 39"/>
                <a:gd name="T31" fmla="*/ 25 h 31"/>
                <a:gd name="T32" fmla="*/ 24 w 39"/>
                <a:gd name="T33" fmla="*/ 25 h 31"/>
                <a:gd name="T34" fmla="*/ 18 w 39"/>
                <a:gd name="T35" fmla="*/ 25 h 31"/>
                <a:gd name="T36" fmla="*/ 21 w 39"/>
                <a:gd name="T37" fmla="*/ 26 h 31"/>
                <a:gd name="T38" fmla="*/ 22 w 39"/>
                <a:gd name="T39" fmla="*/ 27 h 31"/>
                <a:gd name="T40" fmla="*/ 20 w 39"/>
                <a:gd name="T41" fmla="*/ 28 h 31"/>
                <a:gd name="T42" fmla="*/ 17 w 39"/>
                <a:gd name="T43" fmla="*/ 27 h 31"/>
                <a:gd name="T44" fmla="*/ 13 w 39"/>
                <a:gd name="T45" fmla="*/ 19 h 31"/>
                <a:gd name="T46" fmla="*/ 14 w 39"/>
                <a:gd name="T47" fmla="*/ 19 h 31"/>
                <a:gd name="T48" fmla="*/ 14 w 39"/>
                <a:gd name="T49" fmla="*/ 26 h 31"/>
                <a:gd name="T50" fmla="*/ 15 w 39"/>
                <a:gd name="T51" fmla="*/ 26 h 31"/>
                <a:gd name="T52" fmla="*/ 15 w 39"/>
                <a:gd name="T53" fmla="*/ 24 h 31"/>
                <a:gd name="T54" fmla="*/ 14 w 39"/>
                <a:gd name="T55" fmla="*/ 21 h 31"/>
                <a:gd name="T56" fmla="*/ 13 w 39"/>
                <a:gd name="T57" fmla="*/ 25 h 31"/>
                <a:gd name="T58" fmla="*/ 9 w 39"/>
                <a:gd name="T59" fmla="*/ 22 h 31"/>
                <a:gd name="T60" fmla="*/ 17 w 39"/>
                <a:gd name="T61" fmla="*/ 4 h 31"/>
                <a:gd name="T62" fmla="*/ 3 w 39"/>
                <a:gd name="T63" fmla="*/ 9 h 31"/>
                <a:gd name="T64" fmla="*/ 4 w 39"/>
                <a:gd name="T65" fmla="*/ 10 h 31"/>
                <a:gd name="T66" fmla="*/ 3 w 39"/>
                <a:gd name="T67" fmla="*/ 9 h 31"/>
                <a:gd name="T68" fmla="*/ 8 w 39"/>
                <a:gd name="T69" fmla="*/ 8 h 31"/>
                <a:gd name="T70" fmla="*/ 12 w 39"/>
                <a:gd name="T71" fmla="*/ 8 h 31"/>
                <a:gd name="T72" fmla="*/ 13 w 39"/>
                <a:gd name="T73" fmla="*/ 2 h 31"/>
                <a:gd name="T74" fmla="*/ 10 w 39"/>
                <a:gd name="T75" fmla="*/ 3 h 31"/>
                <a:gd name="T76" fmla="*/ 6 w 39"/>
                <a:gd name="T77" fmla="*/ 6 h 31"/>
                <a:gd name="T78" fmla="*/ 2 w 39"/>
                <a:gd name="T79" fmla="*/ 7 h 31"/>
                <a:gd name="T80" fmla="*/ 2 w 39"/>
                <a:gd name="T81" fmla="*/ 10 h 31"/>
                <a:gd name="T82" fmla="*/ 9 w 39"/>
                <a:gd name="T83" fmla="*/ 25 h 31"/>
                <a:gd name="T84" fmla="*/ 8 w 39"/>
                <a:gd name="T85" fmla="*/ 23 h 31"/>
                <a:gd name="T86" fmla="*/ 10 w 39"/>
                <a:gd name="T87" fmla="*/ 20 h 31"/>
                <a:gd name="T88" fmla="*/ 12 w 39"/>
                <a:gd name="T89" fmla="*/ 18 h 31"/>
                <a:gd name="T90" fmla="*/ 14 w 39"/>
                <a:gd name="T91" fmla="*/ 14 h 31"/>
                <a:gd name="T92" fmla="*/ 16 w 39"/>
                <a:gd name="T93" fmla="*/ 14 h 31"/>
                <a:gd name="T94" fmla="*/ 13 w 39"/>
                <a:gd name="T95" fmla="*/ 13 h 31"/>
                <a:gd name="T96" fmla="*/ 11 w 39"/>
                <a:gd name="T97" fmla="*/ 10 h 31"/>
                <a:gd name="T98" fmla="*/ 7 w 39"/>
                <a:gd name="T99" fmla="*/ 8 h 31"/>
                <a:gd name="T100" fmla="*/ 7 w 39"/>
                <a:gd name="T101" fmla="*/ 11 h 31"/>
                <a:gd name="T102" fmla="*/ 6 w 39"/>
                <a:gd name="T103" fmla="*/ 12 h 31"/>
                <a:gd name="T104" fmla="*/ 5 w 39"/>
                <a:gd name="T105" fmla="*/ 10 h 31"/>
                <a:gd name="T106" fmla="*/ 3 w 39"/>
                <a:gd name="T107" fmla="*/ 12 h 31"/>
                <a:gd name="T108" fmla="*/ 2 w 39"/>
                <a:gd name="T109" fmla="*/ 13 h 31"/>
                <a:gd name="T110" fmla="*/ 0 w 39"/>
                <a:gd name="T111" fmla="*/ 16 h 31"/>
                <a:gd name="T112" fmla="*/ 0 w 39"/>
                <a:gd name="T113" fmla="*/ 19 h 31"/>
                <a:gd name="T114" fmla="*/ 3 w 39"/>
                <a:gd name="T115" fmla="*/ 22 h 31"/>
                <a:gd name="T116" fmla="*/ 4 w 39"/>
                <a:gd name="T117"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1">
                  <a:moveTo>
                    <a:pt x="28" y="30"/>
                  </a:moveTo>
                  <a:cubicBezTo>
                    <a:pt x="28" y="31"/>
                    <a:pt x="28" y="31"/>
                    <a:pt x="28" y="31"/>
                  </a:cubicBezTo>
                  <a:cubicBezTo>
                    <a:pt x="30" y="31"/>
                    <a:pt x="30" y="31"/>
                    <a:pt x="30" y="31"/>
                  </a:cubicBezTo>
                  <a:cubicBezTo>
                    <a:pt x="30" y="30"/>
                    <a:pt x="30" y="30"/>
                    <a:pt x="30" y="30"/>
                  </a:cubicBezTo>
                  <a:cubicBezTo>
                    <a:pt x="31" y="30"/>
                    <a:pt x="31" y="30"/>
                    <a:pt x="31" y="30"/>
                  </a:cubicBezTo>
                  <a:cubicBezTo>
                    <a:pt x="31" y="30"/>
                    <a:pt x="31" y="30"/>
                    <a:pt x="31" y="30"/>
                  </a:cubicBezTo>
                  <a:cubicBezTo>
                    <a:pt x="31" y="29"/>
                    <a:pt x="31" y="29"/>
                    <a:pt x="31" y="29"/>
                  </a:cubicBezTo>
                  <a:cubicBezTo>
                    <a:pt x="31" y="28"/>
                    <a:pt x="31" y="28"/>
                    <a:pt x="31" y="28"/>
                  </a:cubicBezTo>
                  <a:cubicBezTo>
                    <a:pt x="30" y="28"/>
                    <a:pt x="30" y="28"/>
                    <a:pt x="30" y="28"/>
                  </a:cubicBezTo>
                  <a:cubicBezTo>
                    <a:pt x="30" y="28"/>
                    <a:pt x="30" y="28"/>
                    <a:pt x="30" y="28"/>
                  </a:cubicBezTo>
                  <a:cubicBezTo>
                    <a:pt x="29" y="28"/>
                    <a:pt x="29" y="28"/>
                    <a:pt x="29" y="28"/>
                  </a:cubicBezTo>
                  <a:cubicBezTo>
                    <a:pt x="28" y="28"/>
                    <a:pt x="28" y="28"/>
                    <a:pt x="28" y="28"/>
                  </a:cubicBezTo>
                  <a:cubicBezTo>
                    <a:pt x="28" y="29"/>
                    <a:pt x="28" y="29"/>
                    <a:pt x="28" y="29"/>
                  </a:cubicBezTo>
                  <a:cubicBezTo>
                    <a:pt x="29" y="29"/>
                    <a:pt x="29" y="29"/>
                    <a:pt x="29" y="29"/>
                  </a:cubicBezTo>
                  <a:cubicBezTo>
                    <a:pt x="29" y="29"/>
                    <a:pt x="29" y="29"/>
                    <a:pt x="29" y="29"/>
                  </a:cubicBezTo>
                  <a:cubicBezTo>
                    <a:pt x="28" y="29"/>
                    <a:pt x="28" y="29"/>
                    <a:pt x="28" y="29"/>
                  </a:cubicBezTo>
                  <a:cubicBezTo>
                    <a:pt x="28" y="30"/>
                    <a:pt x="28" y="30"/>
                    <a:pt x="28" y="30"/>
                  </a:cubicBezTo>
                  <a:close/>
                  <a:moveTo>
                    <a:pt x="37" y="22"/>
                  </a:moveTo>
                  <a:cubicBezTo>
                    <a:pt x="37" y="23"/>
                    <a:pt x="37" y="23"/>
                    <a:pt x="37" y="23"/>
                  </a:cubicBezTo>
                  <a:cubicBezTo>
                    <a:pt x="37" y="24"/>
                    <a:pt x="37" y="24"/>
                    <a:pt x="37" y="24"/>
                  </a:cubicBezTo>
                  <a:cubicBezTo>
                    <a:pt x="39" y="25"/>
                    <a:pt x="39" y="25"/>
                    <a:pt x="39" y="25"/>
                  </a:cubicBezTo>
                  <a:cubicBezTo>
                    <a:pt x="39" y="24"/>
                    <a:pt x="39" y="24"/>
                    <a:pt x="39" y="24"/>
                  </a:cubicBezTo>
                  <a:cubicBezTo>
                    <a:pt x="38" y="22"/>
                    <a:pt x="38" y="22"/>
                    <a:pt x="38" y="22"/>
                  </a:cubicBezTo>
                  <a:cubicBezTo>
                    <a:pt x="37" y="22"/>
                    <a:pt x="37" y="22"/>
                    <a:pt x="37" y="22"/>
                  </a:cubicBezTo>
                  <a:close/>
                  <a:moveTo>
                    <a:pt x="25" y="19"/>
                  </a:moveTo>
                  <a:cubicBezTo>
                    <a:pt x="24" y="20"/>
                    <a:pt x="24" y="20"/>
                    <a:pt x="24" y="20"/>
                  </a:cubicBezTo>
                  <a:cubicBezTo>
                    <a:pt x="25" y="20"/>
                    <a:pt x="25" y="20"/>
                    <a:pt x="25" y="20"/>
                  </a:cubicBezTo>
                  <a:cubicBezTo>
                    <a:pt x="25" y="19"/>
                    <a:pt x="25" y="19"/>
                    <a:pt x="25" y="19"/>
                  </a:cubicBezTo>
                  <a:close/>
                  <a:moveTo>
                    <a:pt x="22" y="25"/>
                  </a:moveTo>
                  <a:cubicBezTo>
                    <a:pt x="21" y="25"/>
                    <a:pt x="21" y="25"/>
                    <a:pt x="21" y="25"/>
                  </a:cubicBezTo>
                  <a:cubicBezTo>
                    <a:pt x="20" y="24"/>
                    <a:pt x="20" y="24"/>
                    <a:pt x="20" y="24"/>
                  </a:cubicBezTo>
                  <a:cubicBezTo>
                    <a:pt x="21" y="24"/>
                    <a:pt x="21" y="24"/>
                    <a:pt x="21" y="24"/>
                  </a:cubicBezTo>
                  <a:cubicBezTo>
                    <a:pt x="21" y="23"/>
                    <a:pt x="21" y="23"/>
                    <a:pt x="21" y="23"/>
                  </a:cubicBezTo>
                  <a:cubicBezTo>
                    <a:pt x="19" y="23"/>
                    <a:pt x="19" y="23"/>
                    <a:pt x="19" y="23"/>
                  </a:cubicBezTo>
                  <a:cubicBezTo>
                    <a:pt x="18" y="23"/>
                    <a:pt x="18" y="23"/>
                    <a:pt x="18" y="23"/>
                  </a:cubicBezTo>
                  <a:cubicBezTo>
                    <a:pt x="18" y="22"/>
                    <a:pt x="18" y="22"/>
                    <a:pt x="18" y="22"/>
                  </a:cubicBezTo>
                  <a:cubicBezTo>
                    <a:pt x="18" y="21"/>
                    <a:pt x="18" y="21"/>
                    <a:pt x="18" y="21"/>
                  </a:cubicBezTo>
                  <a:cubicBezTo>
                    <a:pt x="17" y="20"/>
                    <a:pt x="17" y="20"/>
                    <a:pt x="17" y="20"/>
                  </a:cubicBezTo>
                  <a:cubicBezTo>
                    <a:pt x="17" y="19"/>
                    <a:pt x="17" y="19"/>
                    <a:pt x="17" y="19"/>
                  </a:cubicBezTo>
                  <a:cubicBezTo>
                    <a:pt x="18" y="19"/>
                    <a:pt x="18" y="19"/>
                    <a:pt x="18" y="19"/>
                  </a:cubicBezTo>
                  <a:cubicBezTo>
                    <a:pt x="18" y="18"/>
                    <a:pt x="18" y="18"/>
                    <a:pt x="18" y="18"/>
                  </a:cubicBezTo>
                  <a:cubicBezTo>
                    <a:pt x="19" y="17"/>
                    <a:pt x="19" y="17"/>
                    <a:pt x="19" y="17"/>
                  </a:cubicBezTo>
                  <a:cubicBezTo>
                    <a:pt x="19" y="18"/>
                    <a:pt x="19" y="18"/>
                    <a:pt x="19" y="18"/>
                  </a:cubicBezTo>
                  <a:cubicBezTo>
                    <a:pt x="19" y="19"/>
                    <a:pt x="19" y="19"/>
                    <a:pt x="19" y="19"/>
                  </a:cubicBezTo>
                  <a:cubicBezTo>
                    <a:pt x="21" y="19"/>
                    <a:pt x="21" y="19"/>
                    <a:pt x="21" y="19"/>
                  </a:cubicBezTo>
                  <a:cubicBezTo>
                    <a:pt x="21" y="19"/>
                    <a:pt x="21" y="19"/>
                    <a:pt x="21" y="19"/>
                  </a:cubicBezTo>
                  <a:cubicBezTo>
                    <a:pt x="22" y="19"/>
                    <a:pt x="22" y="19"/>
                    <a:pt x="22" y="19"/>
                  </a:cubicBezTo>
                  <a:cubicBezTo>
                    <a:pt x="22" y="19"/>
                    <a:pt x="22" y="19"/>
                    <a:pt x="22" y="19"/>
                  </a:cubicBezTo>
                  <a:cubicBezTo>
                    <a:pt x="21" y="18"/>
                    <a:pt x="21" y="18"/>
                    <a:pt x="21" y="18"/>
                  </a:cubicBezTo>
                  <a:cubicBezTo>
                    <a:pt x="20" y="17"/>
                    <a:pt x="20" y="17"/>
                    <a:pt x="20" y="17"/>
                  </a:cubicBezTo>
                  <a:cubicBezTo>
                    <a:pt x="21" y="16"/>
                    <a:pt x="21" y="16"/>
                    <a:pt x="21" y="16"/>
                  </a:cubicBezTo>
                  <a:cubicBezTo>
                    <a:pt x="22" y="16"/>
                    <a:pt x="22" y="16"/>
                    <a:pt x="22" y="16"/>
                  </a:cubicBezTo>
                  <a:cubicBezTo>
                    <a:pt x="24" y="16"/>
                    <a:pt x="24" y="16"/>
                    <a:pt x="24" y="16"/>
                  </a:cubicBezTo>
                  <a:cubicBezTo>
                    <a:pt x="24" y="17"/>
                    <a:pt x="24" y="17"/>
                    <a:pt x="24" y="17"/>
                  </a:cubicBezTo>
                  <a:cubicBezTo>
                    <a:pt x="24" y="18"/>
                    <a:pt x="24" y="18"/>
                    <a:pt x="24" y="18"/>
                  </a:cubicBezTo>
                  <a:cubicBezTo>
                    <a:pt x="24" y="20"/>
                    <a:pt x="24" y="20"/>
                    <a:pt x="24" y="20"/>
                  </a:cubicBezTo>
                  <a:cubicBezTo>
                    <a:pt x="23" y="20"/>
                    <a:pt x="23" y="20"/>
                    <a:pt x="23" y="20"/>
                  </a:cubicBezTo>
                  <a:cubicBezTo>
                    <a:pt x="23" y="21"/>
                    <a:pt x="23" y="21"/>
                    <a:pt x="23" y="21"/>
                  </a:cubicBezTo>
                  <a:cubicBezTo>
                    <a:pt x="24" y="22"/>
                    <a:pt x="24" y="22"/>
                    <a:pt x="24" y="22"/>
                  </a:cubicBezTo>
                  <a:cubicBezTo>
                    <a:pt x="24" y="22"/>
                    <a:pt x="24" y="22"/>
                    <a:pt x="24" y="22"/>
                  </a:cubicBezTo>
                  <a:cubicBezTo>
                    <a:pt x="23" y="23"/>
                    <a:pt x="23" y="23"/>
                    <a:pt x="23" y="23"/>
                  </a:cubicBezTo>
                  <a:cubicBezTo>
                    <a:pt x="22" y="23"/>
                    <a:pt x="22" y="23"/>
                    <a:pt x="22" y="23"/>
                  </a:cubicBezTo>
                  <a:cubicBezTo>
                    <a:pt x="22" y="24"/>
                    <a:pt x="22" y="24"/>
                    <a:pt x="22" y="24"/>
                  </a:cubicBezTo>
                  <a:cubicBezTo>
                    <a:pt x="22" y="25"/>
                    <a:pt x="22" y="25"/>
                    <a:pt x="22" y="25"/>
                  </a:cubicBezTo>
                  <a:close/>
                  <a:moveTo>
                    <a:pt x="22" y="25"/>
                  </a:moveTo>
                  <a:cubicBezTo>
                    <a:pt x="23" y="26"/>
                    <a:pt x="23" y="26"/>
                    <a:pt x="23" y="26"/>
                  </a:cubicBezTo>
                  <a:cubicBezTo>
                    <a:pt x="23" y="25"/>
                    <a:pt x="23" y="25"/>
                    <a:pt x="23" y="25"/>
                  </a:cubicBezTo>
                  <a:cubicBezTo>
                    <a:pt x="24" y="25"/>
                    <a:pt x="24" y="25"/>
                    <a:pt x="24" y="25"/>
                  </a:cubicBezTo>
                  <a:cubicBezTo>
                    <a:pt x="24" y="24"/>
                    <a:pt x="24" y="24"/>
                    <a:pt x="24" y="24"/>
                  </a:cubicBezTo>
                  <a:cubicBezTo>
                    <a:pt x="23" y="25"/>
                    <a:pt x="23" y="25"/>
                    <a:pt x="23" y="25"/>
                  </a:cubicBezTo>
                  <a:cubicBezTo>
                    <a:pt x="22" y="25"/>
                    <a:pt x="22" y="25"/>
                    <a:pt x="22" y="25"/>
                  </a:cubicBezTo>
                  <a:close/>
                  <a:moveTo>
                    <a:pt x="18" y="25"/>
                  </a:moveTo>
                  <a:cubicBezTo>
                    <a:pt x="19" y="27"/>
                    <a:pt x="19" y="27"/>
                    <a:pt x="19" y="27"/>
                  </a:cubicBezTo>
                  <a:cubicBezTo>
                    <a:pt x="20" y="27"/>
                    <a:pt x="20" y="27"/>
                    <a:pt x="20" y="27"/>
                  </a:cubicBezTo>
                  <a:cubicBezTo>
                    <a:pt x="20" y="27"/>
                    <a:pt x="20" y="27"/>
                    <a:pt x="20" y="27"/>
                  </a:cubicBezTo>
                  <a:cubicBezTo>
                    <a:pt x="21" y="26"/>
                    <a:pt x="21" y="26"/>
                    <a:pt x="21" y="26"/>
                  </a:cubicBezTo>
                  <a:cubicBezTo>
                    <a:pt x="22" y="26"/>
                    <a:pt x="22" y="26"/>
                    <a:pt x="22" y="26"/>
                  </a:cubicBezTo>
                  <a:cubicBezTo>
                    <a:pt x="22" y="25"/>
                    <a:pt x="22" y="25"/>
                    <a:pt x="22" y="25"/>
                  </a:cubicBezTo>
                  <a:cubicBezTo>
                    <a:pt x="22" y="26"/>
                    <a:pt x="22" y="26"/>
                    <a:pt x="22" y="26"/>
                  </a:cubicBezTo>
                  <a:cubicBezTo>
                    <a:pt x="22" y="27"/>
                    <a:pt x="22" y="27"/>
                    <a:pt x="22" y="27"/>
                  </a:cubicBezTo>
                  <a:cubicBezTo>
                    <a:pt x="22" y="28"/>
                    <a:pt x="22" y="28"/>
                    <a:pt x="22" y="28"/>
                  </a:cubicBezTo>
                  <a:cubicBezTo>
                    <a:pt x="21" y="28"/>
                    <a:pt x="21" y="28"/>
                    <a:pt x="21" y="28"/>
                  </a:cubicBezTo>
                  <a:cubicBezTo>
                    <a:pt x="21" y="27"/>
                    <a:pt x="21" y="27"/>
                    <a:pt x="21" y="27"/>
                  </a:cubicBezTo>
                  <a:cubicBezTo>
                    <a:pt x="20" y="28"/>
                    <a:pt x="20" y="28"/>
                    <a:pt x="20" y="28"/>
                  </a:cubicBezTo>
                  <a:cubicBezTo>
                    <a:pt x="19" y="28"/>
                    <a:pt x="19" y="28"/>
                    <a:pt x="19" y="28"/>
                  </a:cubicBezTo>
                  <a:cubicBezTo>
                    <a:pt x="17" y="28"/>
                    <a:pt x="17" y="28"/>
                    <a:pt x="17" y="28"/>
                  </a:cubicBezTo>
                  <a:cubicBezTo>
                    <a:pt x="16" y="27"/>
                    <a:pt x="16" y="27"/>
                    <a:pt x="16" y="27"/>
                  </a:cubicBezTo>
                  <a:cubicBezTo>
                    <a:pt x="17" y="27"/>
                    <a:pt x="17" y="27"/>
                    <a:pt x="17" y="27"/>
                  </a:cubicBezTo>
                  <a:cubicBezTo>
                    <a:pt x="17" y="26"/>
                    <a:pt x="17" y="26"/>
                    <a:pt x="17" y="26"/>
                  </a:cubicBezTo>
                  <a:cubicBezTo>
                    <a:pt x="17" y="25"/>
                    <a:pt x="17" y="25"/>
                    <a:pt x="17" y="25"/>
                  </a:cubicBezTo>
                  <a:cubicBezTo>
                    <a:pt x="18" y="25"/>
                    <a:pt x="18" y="25"/>
                    <a:pt x="18" y="25"/>
                  </a:cubicBezTo>
                  <a:close/>
                  <a:moveTo>
                    <a:pt x="13" y="19"/>
                  </a:moveTo>
                  <a:cubicBezTo>
                    <a:pt x="14" y="18"/>
                    <a:pt x="14" y="18"/>
                    <a:pt x="14" y="18"/>
                  </a:cubicBezTo>
                  <a:cubicBezTo>
                    <a:pt x="14" y="16"/>
                    <a:pt x="14" y="16"/>
                    <a:pt x="14" y="16"/>
                  </a:cubicBezTo>
                  <a:cubicBezTo>
                    <a:pt x="14" y="18"/>
                    <a:pt x="14" y="18"/>
                    <a:pt x="14" y="18"/>
                  </a:cubicBezTo>
                  <a:cubicBezTo>
                    <a:pt x="14" y="19"/>
                    <a:pt x="14" y="19"/>
                    <a:pt x="14" y="19"/>
                  </a:cubicBezTo>
                  <a:cubicBezTo>
                    <a:pt x="13" y="19"/>
                    <a:pt x="13" y="19"/>
                    <a:pt x="13" y="19"/>
                  </a:cubicBezTo>
                  <a:close/>
                  <a:moveTo>
                    <a:pt x="13" y="26"/>
                  </a:moveTo>
                  <a:cubicBezTo>
                    <a:pt x="14" y="27"/>
                    <a:pt x="14" y="27"/>
                    <a:pt x="14" y="27"/>
                  </a:cubicBezTo>
                  <a:cubicBezTo>
                    <a:pt x="14" y="26"/>
                    <a:pt x="14" y="26"/>
                    <a:pt x="14" y="26"/>
                  </a:cubicBezTo>
                  <a:cubicBezTo>
                    <a:pt x="13" y="26"/>
                    <a:pt x="13" y="26"/>
                    <a:pt x="13" y="26"/>
                  </a:cubicBezTo>
                  <a:close/>
                  <a:moveTo>
                    <a:pt x="15" y="24"/>
                  </a:moveTo>
                  <a:cubicBezTo>
                    <a:pt x="15" y="25"/>
                    <a:pt x="15" y="25"/>
                    <a:pt x="15" y="25"/>
                  </a:cubicBezTo>
                  <a:cubicBezTo>
                    <a:pt x="15" y="26"/>
                    <a:pt x="15" y="26"/>
                    <a:pt x="15" y="26"/>
                  </a:cubicBezTo>
                  <a:cubicBezTo>
                    <a:pt x="15" y="27"/>
                    <a:pt x="15" y="27"/>
                    <a:pt x="15" y="27"/>
                  </a:cubicBezTo>
                  <a:cubicBezTo>
                    <a:pt x="16" y="26"/>
                    <a:pt x="16" y="26"/>
                    <a:pt x="16" y="26"/>
                  </a:cubicBezTo>
                  <a:cubicBezTo>
                    <a:pt x="16" y="25"/>
                    <a:pt x="16" y="25"/>
                    <a:pt x="16" y="25"/>
                  </a:cubicBezTo>
                  <a:cubicBezTo>
                    <a:pt x="16" y="25"/>
                    <a:pt x="15" y="24"/>
                    <a:pt x="15" y="24"/>
                  </a:cubicBezTo>
                  <a:close/>
                  <a:moveTo>
                    <a:pt x="10" y="20"/>
                  </a:moveTo>
                  <a:cubicBezTo>
                    <a:pt x="12" y="20"/>
                    <a:pt x="12" y="20"/>
                    <a:pt x="12" y="20"/>
                  </a:cubicBezTo>
                  <a:cubicBezTo>
                    <a:pt x="13" y="21"/>
                    <a:pt x="13" y="21"/>
                    <a:pt x="13" y="21"/>
                  </a:cubicBezTo>
                  <a:cubicBezTo>
                    <a:pt x="14" y="21"/>
                    <a:pt x="14" y="21"/>
                    <a:pt x="14" y="21"/>
                  </a:cubicBezTo>
                  <a:cubicBezTo>
                    <a:pt x="15" y="22"/>
                    <a:pt x="15" y="22"/>
                    <a:pt x="15" y="22"/>
                  </a:cubicBezTo>
                  <a:cubicBezTo>
                    <a:pt x="15" y="23"/>
                    <a:pt x="15" y="23"/>
                    <a:pt x="15" y="23"/>
                  </a:cubicBezTo>
                  <a:cubicBezTo>
                    <a:pt x="14" y="25"/>
                    <a:pt x="14" y="25"/>
                    <a:pt x="14" y="25"/>
                  </a:cubicBezTo>
                  <a:cubicBezTo>
                    <a:pt x="13" y="25"/>
                    <a:pt x="13" y="25"/>
                    <a:pt x="13" y="25"/>
                  </a:cubicBezTo>
                  <a:cubicBezTo>
                    <a:pt x="12" y="25"/>
                    <a:pt x="12" y="25"/>
                    <a:pt x="12" y="25"/>
                  </a:cubicBezTo>
                  <a:cubicBezTo>
                    <a:pt x="11" y="25"/>
                    <a:pt x="11" y="25"/>
                    <a:pt x="11" y="25"/>
                  </a:cubicBezTo>
                  <a:cubicBezTo>
                    <a:pt x="10" y="23"/>
                    <a:pt x="10" y="23"/>
                    <a:pt x="10" y="23"/>
                  </a:cubicBezTo>
                  <a:cubicBezTo>
                    <a:pt x="9" y="22"/>
                    <a:pt x="9" y="22"/>
                    <a:pt x="9" y="22"/>
                  </a:cubicBezTo>
                  <a:cubicBezTo>
                    <a:pt x="10" y="20"/>
                    <a:pt x="10" y="20"/>
                    <a:pt x="10" y="20"/>
                  </a:cubicBezTo>
                  <a:close/>
                  <a:moveTo>
                    <a:pt x="15" y="5"/>
                  </a:moveTo>
                  <a:cubicBezTo>
                    <a:pt x="15" y="4"/>
                    <a:pt x="15" y="4"/>
                    <a:pt x="15" y="4"/>
                  </a:cubicBezTo>
                  <a:cubicBezTo>
                    <a:pt x="17" y="4"/>
                    <a:pt x="17" y="4"/>
                    <a:pt x="17" y="4"/>
                  </a:cubicBezTo>
                  <a:cubicBezTo>
                    <a:pt x="16" y="5"/>
                    <a:pt x="16" y="5"/>
                    <a:pt x="16" y="5"/>
                  </a:cubicBezTo>
                  <a:cubicBezTo>
                    <a:pt x="15" y="5"/>
                    <a:pt x="15" y="5"/>
                    <a:pt x="15" y="5"/>
                  </a:cubicBezTo>
                  <a:close/>
                  <a:moveTo>
                    <a:pt x="4" y="11"/>
                  </a:moveTo>
                  <a:cubicBezTo>
                    <a:pt x="3" y="9"/>
                    <a:pt x="3" y="9"/>
                    <a:pt x="3" y="9"/>
                  </a:cubicBezTo>
                  <a:cubicBezTo>
                    <a:pt x="4" y="8"/>
                    <a:pt x="4" y="8"/>
                    <a:pt x="4" y="8"/>
                  </a:cubicBezTo>
                  <a:cubicBezTo>
                    <a:pt x="5" y="8"/>
                    <a:pt x="5" y="8"/>
                    <a:pt x="5" y="8"/>
                  </a:cubicBezTo>
                  <a:cubicBezTo>
                    <a:pt x="5" y="9"/>
                    <a:pt x="5" y="9"/>
                    <a:pt x="5" y="9"/>
                  </a:cubicBezTo>
                  <a:cubicBezTo>
                    <a:pt x="4" y="10"/>
                    <a:pt x="4" y="10"/>
                    <a:pt x="4" y="10"/>
                  </a:cubicBezTo>
                  <a:cubicBezTo>
                    <a:pt x="4" y="11"/>
                    <a:pt x="4" y="11"/>
                    <a:pt x="4" y="11"/>
                  </a:cubicBezTo>
                  <a:close/>
                  <a:moveTo>
                    <a:pt x="3" y="11"/>
                  </a:moveTo>
                  <a:cubicBezTo>
                    <a:pt x="3" y="10"/>
                    <a:pt x="3" y="10"/>
                    <a:pt x="3" y="10"/>
                  </a:cubicBezTo>
                  <a:cubicBezTo>
                    <a:pt x="3" y="9"/>
                    <a:pt x="3" y="9"/>
                    <a:pt x="3" y="9"/>
                  </a:cubicBezTo>
                  <a:cubicBezTo>
                    <a:pt x="5" y="7"/>
                    <a:pt x="5" y="7"/>
                    <a:pt x="5" y="7"/>
                  </a:cubicBezTo>
                  <a:cubicBezTo>
                    <a:pt x="5" y="8"/>
                    <a:pt x="5" y="8"/>
                    <a:pt x="5" y="8"/>
                  </a:cubicBezTo>
                  <a:cubicBezTo>
                    <a:pt x="7" y="7"/>
                    <a:pt x="7" y="7"/>
                    <a:pt x="7" y="7"/>
                  </a:cubicBezTo>
                  <a:cubicBezTo>
                    <a:pt x="8" y="8"/>
                    <a:pt x="8" y="8"/>
                    <a:pt x="8" y="8"/>
                  </a:cubicBezTo>
                  <a:cubicBezTo>
                    <a:pt x="9" y="7"/>
                    <a:pt x="9" y="7"/>
                    <a:pt x="9" y="7"/>
                  </a:cubicBezTo>
                  <a:cubicBezTo>
                    <a:pt x="10" y="7"/>
                    <a:pt x="10" y="7"/>
                    <a:pt x="10" y="7"/>
                  </a:cubicBezTo>
                  <a:cubicBezTo>
                    <a:pt x="11" y="8"/>
                    <a:pt x="11" y="8"/>
                    <a:pt x="11" y="8"/>
                  </a:cubicBezTo>
                  <a:cubicBezTo>
                    <a:pt x="12" y="8"/>
                    <a:pt x="12" y="8"/>
                    <a:pt x="12" y="8"/>
                  </a:cubicBezTo>
                  <a:cubicBezTo>
                    <a:pt x="13" y="5"/>
                    <a:pt x="13" y="5"/>
                    <a:pt x="13" y="5"/>
                  </a:cubicBezTo>
                  <a:cubicBezTo>
                    <a:pt x="13" y="4"/>
                    <a:pt x="13" y="4"/>
                    <a:pt x="13" y="4"/>
                  </a:cubicBezTo>
                  <a:cubicBezTo>
                    <a:pt x="13" y="4"/>
                    <a:pt x="13" y="4"/>
                    <a:pt x="13" y="4"/>
                  </a:cubicBezTo>
                  <a:cubicBezTo>
                    <a:pt x="13" y="2"/>
                    <a:pt x="13" y="2"/>
                    <a:pt x="13" y="2"/>
                  </a:cubicBezTo>
                  <a:cubicBezTo>
                    <a:pt x="14" y="1"/>
                    <a:pt x="14" y="1"/>
                    <a:pt x="14" y="1"/>
                  </a:cubicBezTo>
                  <a:cubicBezTo>
                    <a:pt x="13" y="0"/>
                    <a:pt x="13" y="0"/>
                    <a:pt x="13" y="0"/>
                  </a:cubicBezTo>
                  <a:cubicBezTo>
                    <a:pt x="12" y="2"/>
                    <a:pt x="12" y="2"/>
                    <a:pt x="12" y="2"/>
                  </a:cubicBezTo>
                  <a:cubicBezTo>
                    <a:pt x="10" y="3"/>
                    <a:pt x="10" y="3"/>
                    <a:pt x="10" y="3"/>
                  </a:cubicBezTo>
                  <a:cubicBezTo>
                    <a:pt x="9" y="3"/>
                    <a:pt x="9" y="3"/>
                    <a:pt x="9" y="3"/>
                  </a:cubicBezTo>
                  <a:cubicBezTo>
                    <a:pt x="8" y="4"/>
                    <a:pt x="8" y="4"/>
                    <a:pt x="8" y="4"/>
                  </a:cubicBezTo>
                  <a:cubicBezTo>
                    <a:pt x="8" y="5"/>
                    <a:pt x="8" y="5"/>
                    <a:pt x="8" y="5"/>
                  </a:cubicBezTo>
                  <a:cubicBezTo>
                    <a:pt x="6" y="6"/>
                    <a:pt x="6" y="6"/>
                    <a:pt x="6" y="6"/>
                  </a:cubicBezTo>
                  <a:cubicBezTo>
                    <a:pt x="5" y="6"/>
                    <a:pt x="5" y="6"/>
                    <a:pt x="5" y="6"/>
                  </a:cubicBezTo>
                  <a:cubicBezTo>
                    <a:pt x="3" y="7"/>
                    <a:pt x="3" y="7"/>
                    <a:pt x="3" y="7"/>
                  </a:cubicBezTo>
                  <a:cubicBezTo>
                    <a:pt x="3" y="7"/>
                    <a:pt x="3" y="7"/>
                    <a:pt x="3" y="7"/>
                  </a:cubicBezTo>
                  <a:cubicBezTo>
                    <a:pt x="2" y="7"/>
                    <a:pt x="2" y="7"/>
                    <a:pt x="2" y="7"/>
                  </a:cubicBezTo>
                  <a:cubicBezTo>
                    <a:pt x="2" y="9"/>
                    <a:pt x="2" y="9"/>
                    <a:pt x="2" y="9"/>
                  </a:cubicBezTo>
                  <a:cubicBezTo>
                    <a:pt x="1" y="10"/>
                    <a:pt x="1" y="10"/>
                    <a:pt x="1" y="10"/>
                  </a:cubicBezTo>
                  <a:cubicBezTo>
                    <a:pt x="1" y="10"/>
                    <a:pt x="1" y="10"/>
                    <a:pt x="1" y="10"/>
                  </a:cubicBezTo>
                  <a:cubicBezTo>
                    <a:pt x="2" y="10"/>
                    <a:pt x="2" y="10"/>
                    <a:pt x="2" y="10"/>
                  </a:cubicBezTo>
                  <a:cubicBezTo>
                    <a:pt x="3" y="11"/>
                    <a:pt x="3" y="11"/>
                    <a:pt x="3" y="11"/>
                  </a:cubicBezTo>
                  <a:close/>
                  <a:moveTo>
                    <a:pt x="9" y="26"/>
                  </a:moveTo>
                  <a:cubicBezTo>
                    <a:pt x="8" y="26"/>
                    <a:pt x="8" y="26"/>
                    <a:pt x="8" y="26"/>
                  </a:cubicBezTo>
                  <a:cubicBezTo>
                    <a:pt x="9" y="25"/>
                    <a:pt x="9" y="25"/>
                    <a:pt x="9" y="25"/>
                  </a:cubicBezTo>
                  <a:cubicBezTo>
                    <a:pt x="8" y="24"/>
                    <a:pt x="8" y="24"/>
                    <a:pt x="8" y="24"/>
                  </a:cubicBezTo>
                  <a:cubicBezTo>
                    <a:pt x="7" y="24"/>
                    <a:pt x="7" y="24"/>
                    <a:pt x="7" y="24"/>
                  </a:cubicBezTo>
                  <a:cubicBezTo>
                    <a:pt x="8" y="24"/>
                    <a:pt x="8" y="24"/>
                    <a:pt x="8" y="24"/>
                  </a:cubicBezTo>
                  <a:cubicBezTo>
                    <a:pt x="8" y="23"/>
                    <a:pt x="8" y="23"/>
                    <a:pt x="8" y="23"/>
                  </a:cubicBezTo>
                  <a:cubicBezTo>
                    <a:pt x="8" y="22"/>
                    <a:pt x="8" y="22"/>
                    <a:pt x="8" y="22"/>
                  </a:cubicBezTo>
                  <a:cubicBezTo>
                    <a:pt x="8" y="22"/>
                    <a:pt x="8" y="22"/>
                    <a:pt x="8" y="22"/>
                  </a:cubicBezTo>
                  <a:cubicBezTo>
                    <a:pt x="8" y="21"/>
                    <a:pt x="8" y="21"/>
                    <a:pt x="8" y="21"/>
                  </a:cubicBezTo>
                  <a:cubicBezTo>
                    <a:pt x="10" y="20"/>
                    <a:pt x="10" y="20"/>
                    <a:pt x="10" y="20"/>
                  </a:cubicBezTo>
                  <a:cubicBezTo>
                    <a:pt x="10" y="19"/>
                    <a:pt x="10" y="19"/>
                    <a:pt x="10" y="19"/>
                  </a:cubicBezTo>
                  <a:cubicBezTo>
                    <a:pt x="11" y="18"/>
                    <a:pt x="11" y="18"/>
                    <a:pt x="11" y="18"/>
                  </a:cubicBezTo>
                  <a:cubicBezTo>
                    <a:pt x="11" y="18"/>
                    <a:pt x="11" y="18"/>
                    <a:pt x="11" y="18"/>
                  </a:cubicBezTo>
                  <a:cubicBezTo>
                    <a:pt x="12" y="18"/>
                    <a:pt x="12" y="18"/>
                    <a:pt x="12" y="18"/>
                  </a:cubicBezTo>
                  <a:cubicBezTo>
                    <a:pt x="12" y="16"/>
                    <a:pt x="12" y="16"/>
                    <a:pt x="12" y="16"/>
                  </a:cubicBezTo>
                  <a:cubicBezTo>
                    <a:pt x="12" y="15"/>
                    <a:pt x="12" y="15"/>
                    <a:pt x="12" y="15"/>
                  </a:cubicBezTo>
                  <a:cubicBezTo>
                    <a:pt x="13" y="14"/>
                    <a:pt x="13" y="14"/>
                    <a:pt x="13" y="14"/>
                  </a:cubicBezTo>
                  <a:cubicBezTo>
                    <a:pt x="14" y="14"/>
                    <a:pt x="14" y="14"/>
                    <a:pt x="14" y="14"/>
                  </a:cubicBezTo>
                  <a:cubicBezTo>
                    <a:pt x="14" y="15"/>
                    <a:pt x="14" y="15"/>
                    <a:pt x="14" y="15"/>
                  </a:cubicBezTo>
                  <a:cubicBezTo>
                    <a:pt x="15" y="15"/>
                    <a:pt x="15" y="15"/>
                    <a:pt x="15" y="15"/>
                  </a:cubicBezTo>
                  <a:cubicBezTo>
                    <a:pt x="15" y="15"/>
                    <a:pt x="15" y="15"/>
                    <a:pt x="15" y="15"/>
                  </a:cubicBezTo>
                  <a:cubicBezTo>
                    <a:pt x="16" y="14"/>
                    <a:pt x="16" y="14"/>
                    <a:pt x="16" y="14"/>
                  </a:cubicBezTo>
                  <a:cubicBezTo>
                    <a:pt x="16" y="13"/>
                    <a:pt x="16" y="13"/>
                    <a:pt x="16" y="13"/>
                  </a:cubicBezTo>
                  <a:cubicBezTo>
                    <a:pt x="15" y="12"/>
                    <a:pt x="15" y="12"/>
                    <a:pt x="15" y="12"/>
                  </a:cubicBezTo>
                  <a:cubicBezTo>
                    <a:pt x="14" y="13"/>
                    <a:pt x="14" y="13"/>
                    <a:pt x="14" y="13"/>
                  </a:cubicBezTo>
                  <a:cubicBezTo>
                    <a:pt x="13" y="13"/>
                    <a:pt x="13" y="13"/>
                    <a:pt x="13" y="13"/>
                  </a:cubicBezTo>
                  <a:cubicBezTo>
                    <a:pt x="12" y="12"/>
                    <a:pt x="12" y="12"/>
                    <a:pt x="12" y="12"/>
                  </a:cubicBezTo>
                  <a:cubicBezTo>
                    <a:pt x="12" y="11"/>
                    <a:pt x="12" y="11"/>
                    <a:pt x="12" y="11"/>
                  </a:cubicBezTo>
                  <a:cubicBezTo>
                    <a:pt x="11" y="11"/>
                    <a:pt x="11" y="11"/>
                    <a:pt x="11" y="11"/>
                  </a:cubicBezTo>
                  <a:cubicBezTo>
                    <a:pt x="11" y="10"/>
                    <a:pt x="11" y="10"/>
                    <a:pt x="11" y="10"/>
                  </a:cubicBezTo>
                  <a:cubicBezTo>
                    <a:pt x="11" y="9"/>
                    <a:pt x="11" y="9"/>
                    <a:pt x="11" y="9"/>
                  </a:cubicBezTo>
                  <a:cubicBezTo>
                    <a:pt x="10" y="8"/>
                    <a:pt x="10" y="8"/>
                    <a:pt x="10" y="8"/>
                  </a:cubicBezTo>
                  <a:cubicBezTo>
                    <a:pt x="8" y="8"/>
                    <a:pt x="8" y="8"/>
                    <a:pt x="8" y="8"/>
                  </a:cubicBezTo>
                  <a:cubicBezTo>
                    <a:pt x="7" y="8"/>
                    <a:pt x="7" y="8"/>
                    <a:pt x="7" y="8"/>
                  </a:cubicBezTo>
                  <a:cubicBezTo>
                    <a:pt x="6" y="8"/>
                    <a:pt x="6" y="8"/>
                    <a:pt x="6" y="8"/>
                  </a:cubicBezTo>
                  <a:cubicBezTo>
                    <a:pt x="6" y="9"/>
                    <a:pt x="6" y="9"/>
                    <a:pt x="6" y="9"/>
                  </a:cubicBezTo>
                  <a:cubicBezTo>
                    <a:pt x="7" y="10"/>
                    <a:pt x="7" y="10"/>
                    <a:pt x="7" y="10"/>
                  </a:cubicBezTo>
                  <a:cubicBezTo>
                    <a:pt x="7" y="11"/>
                    <a:pt x="7" y="11"/>
                    <a:pt x="7" y="11"/>
                  </a:cubicBezTo>
                  <a:cubicBezTo>
                    <a:pt x="8" y="12"/>
                    <a:pt x="8" y="12"/>
                    <a:pt x="8" y="12"/>
                  </a:cubicBezTo>
                  <a:cubicBezTo>
                    <a:pt x="8" y="12"/>
                    <a:pt x="8" y="12"/>
                    <a:pt x="8" y="12"/>
                  </a:cubicBezTo>
                  <a:cubicBezTo>
                    <a:pt x="7" y="12"/>
                    <a:pt x="7" y="12"/>
                    <a:pt x="7" y="12"/>
                  </a:cubicBezTo>
                  <a:cubicBezTo>
                    <a:pt x="6" y="12"/>
                    <a:pt x="6" y="12"/>
                    <a:pt x="6" y="12"/>
                  </a:cubicBezTo>
                  <a:cubicBezTo>
                    <a:pt x="5" y="12"/>
                    <a:pt x="5" y="12"/>
                    <a:pt x="5" y="12"/>
                  </a:cubicBezTo>
                  <a:cubicBezTo>
                    <a:pt x="6" y="11"/>
                    <a:pt x="6" y="11"/>
                    <a:pt x="6" y="11"/>
                  </a:cubicBezTo>
                  <a:cubicBezTo>
                    <a:pt x="5" y="10"/>
                    <a:pt x="5" y="10"/>
                    <a:pt x="5" y="10"/>
                  </a:cubicBezTo>
                  <a:cubicBezTo>
                    <a:pt x="5" y="10"/>
                    <a:pt x="5" y="10"/>
                    <a:pt x="5" y="10"/>
                  </a:cubicBezTo>
                  <a:cubicBezTo>
                    <a:pt x="4" y="11"/>
                    <a:pt x="4" y="11"/>
                    <a:pt x="4" y="11"/>
                  </a:cubicBezTo>
                  <a:cubicBezTo>
                    <a:pt x="5" y="12"/>
                    <a:pt x="5" y="12"/>
                    <a:pt x="5" y="12"/>
                  </a:cubicBezTo>
                  <a:cubicBezTo>
                    <a:pt x="4" y="13"/>
                    <a:pt x="4" y="13"/>
                    <a:pt x="4" y="13"/>
                  </a:cubicBezTo>
                  <a:cubicBezTo>
                    <a:pt x="3" y="12"/>
                    <a:pt x="3" y="12"/>
                    <a:pt x="3" y="12"/>
                  </a:cubicBezTo>
                  <a:cubicBezTo>
                    <a:pt x="2" y="12"/>
                    <a:pt x="2" y="12"/>
                    <a:pt x="2" y="12"/>
                  </a:cubicBezTo>
                  <a:cubicBezTo>
                    <a:pt x="1" y="11"/>
                    <a:pt x="1" y="11"/>
                    <a:pt x="1" y="11"/>
                  </a:cubicBezTo>
                  <a:cubicBezTo>
                    <a:pt x="0" y="12"/>
                    <a:pt x="0" y="12"/>
                    <a:pt x="0" y="12"/>
                  </a:cubicBezTo>
                  <a:cubicBezTo>
                    <a:pt x="2" y="13"/>
                    <a:pt x="2" y="13"/>
                    <a:pt x="2" y="13"/>
                  </a:cubicBezTo>
                  <a:cubicBezTo>
                    <a:pt x="2" y="15"/>
                    <a:pt x="2" y="15"/>
                    <a:pt x="2" y="15"/>
                  </a:cubicBezTo>
                  <a:cubicBezTo>
                    <a:pt x="1" y="14"/>
                    <a:pt x="1" y="14"/>
                    <a:pt x="1" y="14"/>
                  </a:cubicBezTo>
                  <a:cubicBezTo>
                    <a:pt x="0" y="14"/>
                    <a:pt x="0" y="14"/>
                    <a:pt x="0" y="14"/>
                  </a:cubicBezTo>
                  <a:cubicBezTo>
                    <a:pt x="0" y="16"/>
                    <a:pt x="0" y="16"/>
                    <a:pt x="0" y="16"/>
                  </a:cubicBezTo>
                  <a:cubicBezTo>
                    <a:pt x="1" y="16"/>
                    <a:pt x="1" y="16"/>
                    <a:pt x="1" y="16"/>
                  </a:cubicBezTo>
                  <a:cubicBezTo>
                    <a:pt x="1" y="18"/>
                    <a:pt x="1" y="18"/>
                    <a:pt x="1" y="18"/>
                  </a:cubicBezTo>
                  <a:cubicBezTo>
                    <a:pt x="2" y="18"/>
                    <a:pt x="2" y="18"/>
                    <a:pt x="2" y="18"/>
                  </a:cubicBezTo>
                  <a:cubicBezTo>
                    <a:pt x="0" y="19"/>
                    <a:pt x="0" y="19"/>
                    <a:pt x="0" y="19"/>
                  </a:cubicBezTo>
                  <a:cubicBezTo>
                    <a:pt x="0" y="21"/>
                    <a:pt x="0" y="21"/>
                    <a:pt x="0" y="21"/>
                  </a:cubicBezTo>
                  <a:cubicBezTo>
                    <a:pt x="0" y="21"/>
                    <a:pt x="0" y="21"/>
                    <a:pt x="0" y="21"/>
                  </a:cubicBezTo>
                  <a:cubicBezTo>
                    <a:pt x="1" y="21"/>
                    <a:pt x="1" y="21"/>
                    <a:pt x="1" y="21"/>
                  </a:cubicBezTo>
                  <a:cubicBezTo>
                    <a:pt x="3" y="22"/>
                    <a:pt x="3" y="22"/>
                    <a:pt x="3" y="22"/>
                  </a:cubicBezTo>
                  <a:cubicBezTo>
                    <a:pt x="3" y="24"/>
                    <a:pt x="3" y="24"/>
                    <a:pt x="3" y="24"/>
                  </a:cubicBezTo>
                  <a:cubicBezTo>
                    <a:pt x="3" y="24"/>
                    <a:pt x="3" y="24"/>
                    <a:pt x="3" y="24"/>
                  </a:cubicBezTo>
                  <a:cubicBezTo>
                    <a:pt x="3" y="25"/>
                    <a:pt x="3" y="25"/>
                    <a:pt x="3" y="25"/>
                  </a:cubicBezTo>
                  <a:cubicBezTo>
                    <a:pt x="4" y="25"/>
                    <a:pt x="4" y="25"/>
                    <a:pt x="4" y="25"/>
                  </a:cubicBezTo>
                  <a:cubicBezTo>
                    <a:pt x="7" y="26"/>
                    <a:pt x="7" y="26"/>
                    <a:pt x="7" y="26"/>
                  </a:cubicBezTo>
                  <a:cubicBezTo>
                    <a:pt x="7" y="26"/>
                    <a:pt x="7" y="26"/>
                    <a:pt x="7" y="26"/>
                  </a:cubicBezTo>
                  <a:lnTo>
                    <a:pt x="9" y="2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9" name="Freeform 83"/>
            <p:cNvSpPr>
              <a:spLocks noEditPoints="1"/>
            </p:cNvSpPr>
            <p:nvPr/>
          </p:nvSpPr>
          <p:spPr bwMode="auto">
            <a:xfrm>
              <a:off x="5643563" y="2152651"/>
              <a:ext cx="608013" cy="704850"/>
            </a:xfrm>
            <a:custGeom>
              <a:avLst/>
              <a:gdLst>
                <a:gd name="T0" fmla="*/ 122 w 127"/>
                <a:gd name="T1" fmla="*/ 18 h 147"/>
                <a:gd name="T2" fmla="*/ 126 w 127"/>
                <a:gd name="T3" fmla="*/ 10 h 147"/>
                <a:gd name="T4" fmla="*/ 117 w 127"/>
                <a:gd name="T5" fmla="*/ 6 h 147"/>
                <a:gd name="T6" fmla="*/ 111 w 127"/>
                <a:gd name="T7" fmla="*/ 7 h 147"/>
                <a:gd name="T8" fmla="*/ 108 w 127"/>
                <a:gd name="T9" fmla="*/ 0 h 147"/>
                <a:gd name="T10" fmla="*/ 104 w 127"/>
                <a:gd name="T11" fmla="*/ 9 h 147"/>
                <a:gd name="T12" fmla="*/ 95 w 127"/>
                <a:gd name="T13" fmla="*/ 13 h 147"/>
                <a:gd name="T14" fmla="*/ 91 w 127"/>
                <a:gd name="T15" fmla="*/ 5 h 147"/>
                <a:gd name="T16" fmla="*/ 88 w 127"/>
                <a:gd name="T17" fmla="*/ 15 h 147"/>
                <a:gd name="T18" fmla="*/ 81 w 127"/>
                <a:gd name="T19" fmla="*/ 17 h 147"/>
                <a:gd name="T20" fmla="*/ 72 w 127"/>
                <a:gd name="T21" fmla="*/ 25 h 147"/>
                <a:gd name="T22" fmla="*/ 69 w 127"/>
                <a:gd name="T23" fmla="*/ 27 h 147"/>
                <a:gd name="T24" fmla="*/ 62 w 127"/>
                <a:gd name="T25" fmla="*/ 27 h 147"/>
                <a:gd name="T26" fmla="*/ 56 w 127"/>
                <a:gd name="T27" fmla="*/ 36 h 147"/>
                <a:gd name="T28" fmla="*/ 55 w 127"/>
                <a:gd name="T29" fmla="*/ 40 h 147"/>
                <a:gd name="T30" fmla="*/ 49 w 127"/>
                <a:gd name="T31" fmla="*/ 45 h 147"/>
                <a:gd name="T32" fmla="*/ 50 w 127"/>
                <a:gd name="T33" fmla="*/ 50 h 147"/>
                <a:gd name="T34" fmla="*/ 44 w 127"/>
                <a:gd name="T35" fmla="*/ 57 h 147"/>
                <a:gd name="T36" fmla="*/ 43 w 127"/>
                <a:gd name="T37" fmla="*/ 62 h 147"/>
                <a:gd name="T38" fmla="*/ 40 w 127"/>
                <a:gd name="T39" fmla="*/ 71 h 147"/>
                <a:gd name="T40" fmla="*/ 33 w 127"/>
                <a:gd name="T41" fmla="*/ 79 h 147"/>
                <a:gd name="T42" fmla="*/ 25 w 127"/>
                <a:gd name="T43" fmla="*/ 89 h 147"/>
                <a:gd name="T44" fmla="*/ 34 w 127"/>
                <a:gd name="T45" fmla="*/ 88 h 147"/>
                <a:gd name="T46" fmla="*/ 23 w 127"/>
                <a:gd name="T47" fmla="*/ 92 h 147"/>
                <a:gd name="T48" fmla="*/ 20 w 127"/>
                <a:gd name="T49" fmla="*/ 98 h 147"/>
                <a:gd name="T50" fmla="*/ 14 w 127"/>
                <a:gd name="T51" fmla="*/ 99 h 147"/>
                <a:gd name="T52" fmla="*/ 12 w 127"/>
                <a:gd name="T53" fmla="*/ 104 h 147"/>
                <a:gd name="T54" fmla="*/ 2 w 127"/>
                <a:gd name="T55" fmla="*/ 106 h 147"/>
                <a:gd name="T56" fmla="*/ 3 w 127"/>
                <a:gd name="T57" fmla="*/ 112 h 147"/>
                <a:gd name="T58" fmla="*/ 9 w 127"/>
                <a:gd name="T59" fmla="*/ 114 h 147"/>
                <a:gd name="T60" fmla="*/ 12 w 127"/>
                <a:gd name="T61" fmla="*/ 117 h 147"/>
                <a:gd name="T62" fmla="*/ 3 w 127"/>
                <a:gd name="T63" fmla="*/ 120 h 147"/>
                <a:gd name="T64" fmla="*/ 11 w 127"/>
                <a:gd name="T65" fmla="*/ 122 h 147"/>
                <a:gd name="T66" fmla="*/ 5 w 127"/>
                <a:gd name="T67" fmla="*/ 131 h 147"/>
                <a:gd name="T68" fmla="*/ 9 w 127"/>
                <a:gd name="T69" fmla="*/ 138 h 147"/>
                <a:gd name="T70" fmla="*/ 15 w 127"/>
                <a:gd name="T71" fmla="*/ 147 h 147"/>
                <a:gd name="T72" fmla="*/ 26 w 127"/>
                <a:gd name="T73" fmla="*/ 136 h 147"/>
                <a:gd name="T74" fmla="*/ 31 w 127"/>
                <a:gd name="T75" fmla="*/ 132 h 147"/>
                <a:gd name="T76" fmla="*/ 39 w 127"/>
                <a:gd name="T77" fmla="*/ 137 h 147"/>
                <a:gd name="T78" fmla="*/ 40 w 127"/>
                <a:gd name="T79" fmla="*/ 103 h 147"/>
                <a:gd name="T80" fmla="*/ 48 w 127"/>
                <a:gd name="T81" fmla="*/ 62 h 147"/>
                <a:gd name="T82" fmla="*/ 64 w 127"/>
                <a:gd name="T83" fmla="*/ 38 h 147"/>
                <a:gd name="T84" fmla="*/ 75 w 127"/>
                <a:gd name="T85" fmla="*/ 28 h 147"/>
                <a:gd name="T86" fmla="*/ 97 w 127"/>
                <a:gd name="T87" fmla="*/ 31 h 147"/>
                <a:gd name="T88" fmla="*/ 112 w 127"/>
                <a:gd name="T89" fmla="*/ 15 h 147"/>
                <a:gd name="T90" fmla="*/ 4 w 127"/>
                <a:gd name="T91" fmla="*/ 127 h 147"/>
                <a:gd name="T92" fmla="*/ 2 w 127"/>
                <a:gd name="T93" fmla="*/ 124 h 147"/>
                <a:gd name="T94" fmla="*/ 5 w 127"/>
                <a:gd name="T95" fmla="*/ 104 h 147"/>
                <a:gd name="T96" fmla="*/ 22 w 127"/>
                <a:gd name="T97" fmla="*/ 90 h 147"/>
                <a:gd name="T98" fmla="*/ 37 w 127"/>
                <a:gd name="T99" fmla="*/ 68 h 147"/>
                <a:gd name="T100" fmla="*/ 38 w 127"/>
                <a:gd name="T101" fmla="*/ 46 h 147"/>
                <a:gd name="T102" fmla="*/ 47 w 127"/>
                <a:gd name="T103" fmla="*/ 35 h 147"/>
                <a:gd name="T104" fmla="*/ 51 w 127"/>
                <a:gd name="T105" fmla="*/ 30 h 147"/>
                <a:gd name="T106" fmla="*/ 50 w 127"/>
                <a:gd name="T107" fmla="*/ 34 h 147"/>
                <a:gd name="T108" fmla="*/ 62 w 127"/>
                <a:gd name="T109" fmla="*/ 25 h 147"/>
                <a:gd name="T110" fmla="*/ 62 w 127"/>
                <a:gd name="T111" fmla="*/ 25 h 147"/>
                <a:gd name="T112" fmla="*/ 69 w 127"/>
                <a:gd name="T113" fmla="*/ 19 h 147"/>
                <a:gd name="T114" fmla="*/ 72 w 127"/>
                <a:gd name="T115" fmla="*/ 15 h 147"/>
                <a:gd name="T116" fmla="*/ 88 w 127"/>
                <a:gd name="T117" fmla="*/ 9 h 147"/>
                <a:gd name="T118" fmla="*/ 88 w 127"/>
                <a:gd name="T119" fmla="*/ 6 h 147"/>
                <a:gd name="T120" fmla="*/ 100 w 127"/>
                <a:gd name="T121"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47">
                  <a:moveTo>
                    <a:pt x="118" y="26"/>
                  </a:moveTo>
                  <a:cubicBezTo>
                    <a:pt x="119" y="26"/>
                    <a:pt x="119" y="26"/>
                    <a:pt x="119" y="26"/>
                  </a:cubicBezTo>
                  <a:cubicBezTo>
                    <a:pt x="119" y="24"/>
                    <a:pt x="119" y="24"/>
                    <a:pt x="119" y="24"/>
                  </a:cubicBezTo>
                  <a:cubicBezTo>
                    <a:pt x="121" y="22"/>
                    <a:pt x="121" y="22"/>
                    <a:pt x="121" y="22"/>
                  </a:cubicBezTo>
                  <a:cubicBezTo>
                    <a:pt x="122" y="22"/>
                    <a:pt x="122" y="22"/>
                    <a:pt x="122" y="22"/>
                  </a:cubicBezTo>
                  <a:cubicBezTo>
                    <a:pt x="123" y="21"/>
                    <a:pt x="123" y="21"/>
                    <a:pt x="123" y="21"/>
                  </a:cubicBezTo>
                  <a:cubicBezTo>
                    <a:pt x="123" y="19"/>
                    <a:pt x="123" y="19"/>
                    <a:pt x="123" y="19"/>
                  </a:cubicBezTo>
                  <a:cubicBezTo>
                    <a:pt x="124" y="19"/>
                    <a:pt x="124" y="19"/>
                    <a:pt x="124" y="19"/>
                  </a:cubicBezTo>
                  <a:cubicBezTo>
                    <a:pt x="125" y="19"/>
                    <a:pt x="125" y="19"/>
                    <a:pt x="125" y="19"/>
                  </a:cubicBezTo>
                  <a:cubicBezTo>
                    <a:pt x="126" y="18"/>
                    <a:pt x="126" y="18"/>
                    <a:pt x="126" y="18"/>
                  </a:cubicBezTo>
                  <a:cubicBezTo>
                    <a:pt x="126" y="17"/>
                    <a:pt x="126" y="17"/>
                    <a:pt x="126" y="17"/>
                  </a:cubicBezTo>
                  <a:cubicBezTo>
                    <a:pt x="126" y="17"/>
                    <a:pt x="126" y="17"/>
                    <a:pt x="126" y="17"/>
                  </a:cubicBezTo>
                  <a:cubicBezTo>
                    <a:pt x="125" y="16"/>
                    <a:pt x="125" y="16"/>
                    <a:pt x="125" y="16"/>
                  </a:cubicBezTo>
                  <a:cubicBezTo>
                    <a:pt x="124" y="16"/>
                    <a:pt x="124" y="16"/>
                    <a:pt x="124" y="16"/>
                  </a:cubicBezTo>
                  <a:cubicBezTo>
                    <a:pt x="124" y="17"/>
                    <a:pt x="124" y="17"/>
                    <a:pt x="124" y="17"/>
                  </a:cubicBezTo>
                  <a:cubicBezTo>
                    <a:pt x="124" y="17"/>
                    <a:pt x="124" y="17"/>
                    <a:pt x="124" y="17"/>
                  </a:cubicBezTo>
                  <a:cubicBezTo>
                    <a:pt x="123" y="17"/>
                    <a:pt x="123" y="17"/>
                    <a:pt x="123" y="17"/>
                  </a:cubicBezTo>
                  <a:cubicBezTo>
                    <a:pt x="123" y="16"/>
                    <a:pt x="123" y="16"/>
                    <a:pt x="123" y="16"/>
                  </a:cubicBezTo>
                  <a:cubicBezTo>
                    <a:pt x="122" y="16"/>
                    <a:pt x="122" y="16"/>
                    <a:pt x="122" y="16"/>
                  </a:cubicBezTo>
                  <a:cubicBezTo>
                    <a:pt x="123" y="17"/>
                    <a:pt x="123" y="17"/>
                    <a:pt x="123" y="17"/>
                  </a:cubicBezTo>
                  <a:cubicBezTo>
                    <a:pt x="122" y="18"/>
                    <a:pt x="122" y="18"/>
                    <a:pt x="122" y="18"/>
                  </a:cubicBezTo>
                  <a:cubicBezTo>
                    <a:pt x="122" y="18"/>
                    <a:pt x="122" y="18"/>
                    <a:pt x="122" y="18"/>
                  </a:cubicBezTo>
                  <a:cubicBezTo>
                    <a:pt x="121" y="17"/>
                    <a:pt x="121" y="17"/>
                    <a:pt x="121" y="17"/>
                  </a:cubicBezTo>
                  <a:cubicBezTo>
                    <a:pt x="120" y="18"/>
                    <a:pt x="120" y="18"/>
                    <a:pt x="120" y="18"/>
                  </a:cubicBezTo>
                  <a:cubicBezTo>
                    <a:pt x="120" y="18"/>
                    <a:pt x="120" y="18"/>
                    <a:pt x="120" y="18"/>
                  </a:cubicBezTo>
                  <a:cubicBezTo>
                    <a:pt x="120" y="17"/>
                    <a:pt x="120" y="17"/>
                    <a:pt x="120" y="17"/>
                  </a:cubicBezTo>
                  <a:cubicBezTo>
                    <a:pt x="120" y="16"/>
                    <a:pt x="120" y="16"/>
                    <a:pt x="120" y="16"/>
                  </a:cubicBezTo>
                  <a:cubicBezTo>
                    <a:pt x="119" y="16"/>
                    <a:pt x="119" y="16"/>
                    <a:pt x="119" y="16"/>
                  </a:cubicBezTo>
                  <a:cubicBezTo>
                    <a:pt x="119" y="15"/>
                    <a:pt x="119" y="15"/>
                    <a:pt x="119" y="15"/>
                  </a:cubicBezTo>
                  <a:cubicBezTo>
                    <a:pt x="118" y="14"/>
                    <a:pt x="118" y="14"/>
                    <a:pt x="118" y="14"/>
                  </a:cubicBezTo>
                  <a:cubicBezTo>
                    <a:pt x="117" y="14"/>
                    <a:pt x="117" y="14"/>
                    <a:pt x="117" y="14"/>
                  </a:cubicBezTo>
                  <a:cubicBezTo>
                    <a:pt x="116" y="14"/>
                    <a:pt x="116" y="14"/>
                    <a:pt x="116" y="14"/>
                  </a:cubicBezTo>
                  <a:cubicBezTo>
                    <a:pt x="115" y="14"/>
                    <a:pt x="115" y="14"/>
                    <a:pt x="115" y="14"/>
                  </a:cubicBezTo>
                  <a:cubicBezTo>
                    <a:pt x="114" y="13"/>
                    <a:pt x="114" y="13"/>
                    <a:pt x="114" y="13"/>
                  </a:cubicBezTo>
                  <a:cubicBezTo>
                    <a:pt x="114" y="13"/>
                    <a:pt x="114" y="13"/>
                    <a:pt x="114" y="13"/>
                  </a:cubicBezTo>
                  <a:cubicBezTo>
                    <a:pt x="116" y="13"/>
                    <a:pt x="116" y="13"/>
                    <a:pt x="116" y="13"/>
                  </a:cubicBezTo>
                  <a:cubicBezTo>
                    <a:pt x="118" y="13"/>
                    <a:pt x="118" y="13"/>
                    <a:pt x="118" y="13"/>
                  </a:cubicBezTo>
                  <a:cubicBezTo>
                    <a:pt x="119" y="13"/>
                    <a:pt x="119" y="13"/>
                    <a:pt x="119" y="13"/>
                  </a:cubicBezTo>
                  <a:cubicBezTo>
                    <a:pt x="121" y="14"/>
                    <a:pt x="121" y="14"/>
                    <a:pt x="121" y="14"/>
                  </a:cubicBezTo>
                  <a:cubicBezTo>
                    <a:pt x="123" y="13"/>
                    <a:pt x="123" y="13"/>
                    <a:pt x="123" y="13"/>
                  </a:cubicBezTo>
                  <a:cubicBezTo>
                    <a:pt x="124" y="11"/>
                    <a:pt x="124" y="11"/>
                    <a:pt x="124" y="11"/>
                  </a:cubicBezTo>
                  <a:cubicBezTo>
                    <a:pt x="126" y="10"/>
                    <a:pt x="126" y="10"/>
                    <a:pt x="126" y="10"/>
                  </a:cubicBezTo>
                  <a:cubicBezTo>
                    <a:pt x="127" y="9"/>
                    <a:pt x="127" y="9"/>
                    <a:pt x="127" y="9"/>
                  </a:cubicBezTo>
                  <a:cubicBezTo>
                    <a:pt x="127" y="9"/>
                    <a:pt x="127" y="9"/>
                    <a:pt x="127" y="9"/>
                  </a:cubicBezTo>
                  <a:cubicBezTo>
                    <a:pt x="127" y="9"/>
                    <a:pt x="127" y="9"/>
                    <a:pt x="127" y="9"/>
                  </a:cubicBezTo>
                  <a:cubicBezTo>
                    <a:pt x="126" y="8"/>
                    <a:pt x="126" y="8"/>
                    <a:pt x="126" y="8"/>
                  </a:cubicBezTo>
                  <a:cubicBezTo>
                    <a:pt x="126" y="8"/>
                    <a:pt x="126" y="8"/>
                    <a:pt x="126" y="8"/>
                  </a:cubicBezTo>
                  <a:cubicBezTo>
                    <a:pt x="125" y="8"/>
                    <a:pt x="125" y="8"/>
                    <a:pt x="125" y="8"/>
                  </a:cubicBezTo>
                  <a:cubicBezTo>
                    <a:pt x="123" y="7"/>
                    <a:pt x="123" y="7"/>
                    <a:pt x="123" y="7"/>
                  </a:cubicBezTo>
                  <a:cubicBezTo>
                    <a:pt x="122" y="7"/>
                    <a:pt x="122" y="7"/>
                    <a:pt x="122" y="7"/>
                  </a:cubicBezTo>
                  <a:cubicBezTo>
                    <a:pt x="121" y="8"/>
                    <a:pt x="121" y="8"/>
                    <a:pt x="121" y="8"/>
                  </a:cubicBezTo>
                  <a:cubicBezTo>
                    <a:pt x="121" y="8"/>
                    <a:pt x="121" y="8"/>
                    <a:pt x="121" y="8"/>
                  </a:cubicBezTo>
                  <a:cubicBezTo>
                    <a:pt x="120" y="7"/>
                    <a:pt x="120" y="7"/>
                    <a:pt x="120" y="7"/>
                  </a:cubicBezTo>
                  <a:cubicBezTo>
                    <a:pt x="121" y="7"/>
                    <a:pt x="121" y="7"/>
                    <a:pt x="121" y="7"/>
                  </a:cubicBezTo>
                  <a:cubicBezTo>
                    <a:pt x="121" y="6"/>
                    <a:pt x="121" y="6"/>
                    <a:pt x="121" y="6"/>
                  </a:cubicBezTo>
                  <a:cubicBezTo>
                    <a:pt x="120" y="5"/>
                    <a:pt x="120" y="5"/>
                    <a:pt x="120" y="5"/>
                  </a:cubicBezTo>
                  <a:cubicBezTo>
                    <a:pt x="120" y="5"/>
                    <a:pt x="120" y="5"/>
                    <a:pt x="120" y="5"/>
                  </a:cubicBezTo>
                  <a:cubicBezTo>
                    <a:pt x="119" y="5"/>
                    <a:pt x="119" y="5"/>
                    <a:pt x="119" y="5"/>
                  </a:cubicBezTo>
                  <a:cubicBezTo>
                    <a:pt x="118" y="7"/>
                    <a:pt x="118" y="7"/>
                    <a:pt x="118" y="7"/>
                  </a:cubicBezTo>
                  <a:cubicBezTo>
                    <a:pt x="118" y="7"/>
                    <a:pt x="118" y="7"/>
                    <a:pt x="118" y="7"/>
                  </a:cubicBezTo>
                  <a:cubicBezTo>
                    <a:pt x="118" y="6"/>
                    <a:pt x="118" y="6"/>
                    <a:pt x="118" y="6"/>
                  </a:cubicBezTo>
                  <a:cubicBezTo>
                    <a:pt x="117" y="6"/>
                    <a:pt x="117" y="6"/>
                    <a:pt x="117" y="6"/>
                  </a:cubicBezTo>
                  <a:cubicBezTo>
                    <a:pt x="117" y="6"/>
                    <a:pt x="117" y="6"/>
                    <a:pt x="117" y="6"/>
                  </a:cubicBezTo>
                  <a:cubicBezTo>
                    <a:pt x="116" y="6"/>
                    <a:pt x="116" y="6"/>
                    <a:pt x="116" y="6"/>
                  </a:cubicBezTo>
                  <a:cubicBezTo>
                    <a:pt x="116" y="6"/>
                    <a:pt x="116" y="6"/>
                    <a:pt x="116" y="6"/>
                  </a:cubicBezTo>
                  <a:cubicBezTo>
                    <a:pt x="117" y="5"/>
                    <a:pt x="117" y="5"/>
                    <a:pt x="117" y="5"/>
                  </a:cubicBezTo>
                  <a:cubicBezTo>
                    <a:pt x="117" y="4"/>
                    <a:pt x="117" y="4"/>
                    <a:pt x="117" y="4"/>
                  </a:cubicBezTo>
                  <a:cubicBezTo>
                    <a:pt x="116" y="4"/>
                    <a:pt x="116" y="4"/>
                    <a:pt x="116" y="4"/>
                  </a:cubicBezTo>
                  <a:cubicBezTo>
                    <a:pt x="115" y="4"/>
                    <a:pt x="115" y="4"/>
                    <a:pt x="115" y="4"/>
                  </a:cubicBezTo>
                  <a:cubicBezTo>
                    <a:pt x="114" y="4"/>
                    <a:pt x="114" y="4"/>
                    <a:pt x="114" y="4"/>
                  </a:cubicBezTo>
                  <a:cubicBezTo>
                    <a:pt x="114" y="6"/>
                    <a:pt x="114" y="6"/>
                    <a:pt x="114" y="6"/>
                  </a:cubicBezTo>
                  <a:cubicBezTo>
                    <a:pt x="113" y="6"/>
                    <a:pt x="113" y="6"/>
                    <a:pt x="113" y="6"/>
                  </a:cubicBezTo>
                  <a:cubicBezTo>
                    <a:pt x="113" y="7"/>
                    <a:pt x="113" y="7"/>
                    <a:pt x="113" y="7"/>
                  </a:cubicBezTo>
                  <a:cubicBezTo>
                    <a:pt x="114" y="9"/>
                    <a:pt x="114" y="9"/>
                    <a:pt x="114" y="9"/>
                  </a:cubicBezTo>
                  <a:cubicBezTo>
                    <a:pt x="113" y="9"/>
                    <a:pt x="113" y="9"/>
                    <a:pt x="113" y="9"/>
                  </a:cubicBezTo>
                  <a:cubicBezTo>
                    <a:pt x="113" y="10"/>
                    <a:pt x="113" y="10"/>
                    <a:pt x="113" y="10"/>
                  </a:cubicBezTo>
                  <a:cubicBezTo>
                    <a:pt x="112" y="9"/>
                    <a:pt x="112" y="9"/>
                    <a:pt x="112" y="9"/>
                  </a:cubicBezTo>
                  <a:cubicBezTo>
                    <a:pt x="112" y="9"/>
                    <a:pt x="112" y="9"/>
                    <a:pt x="112" y="9"/>
                  </a:cubicBezTo>
                  <a:cubicBezTo>
                    <a:pt x="111" y="9"/>
                    <a:pt x="111" y="9"/>
                    <a:pt x="111" y="9"/>
                  </a:cubicBezTo>
                  <a:cubicBezTo>
                    <a:pt x="110" y="9"/>
                    <a:pt x="110" y="9"/>
                    <a:pt x="110" y="9"/>
                  </a:cubicBezTo>
                  <a:cubicBezTo>
                    <a:pt x="109" y="10"/>
                    <a:pt x="109" y="10"/>
                    <a:pt x="109" y="10"/>
                  </a:cubicBezTo>
                  <a:cubicBezTo>
                    <a:pt x="110" y="8"/>
                    <a:pt x="110" y="8"/>
                    <a:pt x="110" y="8"/>
                  </a:cubicBezTo>
                  <a:cubicBezTo>
                    <a:pt x="111" y="8"/>
                    <a:pt x="111" y="8"/>
                    <a:pt x="111" y="8"/>
                  </a:cubicBezTo>
                  <a:cubicBezTo>
                    <a:pt x="111" y="7"/>
                    <a:pt x="111" y="7"/>
                    <a:pt x="111" y="7"/>
                  </a:cubicBezTo>
                  <a:cubicBezTo>
                    <a:pt x="111" y="6"/>
                    <a:pt x="111" y="6"/>
                    <a:pt x="111" y="6"/>
                  </a:cubicBezTo>
                  <a:cubicBezTo>
                    <a:pt x="111" y="6"/>
                    <a:pt x="111" y="6"/>
                    <a:pt x="111" y="6"/>
                  </a:cubicBezTo>
                  <a:cubicBezTo>
                    <a:pt x="110" y="7"/>
                    <a:pt x="110" y="7"/>
                    <a:pt x="110" y="7"/>
                  </a:cubicBezTo>
                  <a:cubicBezTo>
                    <a:pt x="109" y="7"/>
                    <a:pt x="109" y="7"/>
                    <a:pt x="109" y="7"/>
                  </a:cubicBezTo>
                  <a:cubicBezTo>
                    <a:pt x="109" y="6"/>
                    <a:pt x="109" y="6"/>
                    <a:pt x="109" y="6"/>
                  </a:cubicBezTo>
                  <a:cubicBezTo>
                    <a:pt x="110" y="6"/>
                    <a:pt x="110" y="6"/>
                    <a:pt x="110" y="6"/>
                  </a:cubicBezTo>
                  <a:cubicBezTo>
                    <a:pt x="110" y="5"/>
                    <a:pt x="110" y="5"/>
                    <a:pt x="110" y="5"/>
                  </a:cubicBezTo>
                  <a:cubicBezTo>
                    <a:pt x="109" y="5"/>
                    <a:pt x="109" y="5"/>
                    <a:pt x="109" y="5"/>
                  </a:cubicBezTo>
                  <a:cubicBezTo>
                    <a:pt x="109" y="4"/>
                    <a:pt x="109" y="4"/>
                    <a:pt x="109" y="4"/>
                  </a:cubicBezTo>
                  <a:cubicBezTo>
                    <a:pt x="110" y="4"/>
                    <a:pt x="110" y="4"/>
                    <a:pt x="110" y="4"/>
                  </a:cubicBezTo>
                  <a:cubicBezTo>
                    <a:pt x="110" y="4"/>
                    <a:pt x="110" y="4"/>
                    <a:pt x="110" y="4"/>
                  </a:cubicBezTo>
                  <a:cubicBezTo>
                    <a:pt x="111" y="4"/>
                    <a:pt x="111" y="4"/>
                    <a:pt x="111" y="4"/>
                  </a:cubicBezTo>
                  <a:cubicBezTo>
                    <a:pt x="112" y="2"/>
                    <a:pt x="112" y="2"/>
                    <a:pt x="112" y="2"/>
                  </a:cubicBezTo>
                  <a:cubicBezTo>
                    <a:pt x="112" y="2"/>
                    <a:pt x="112" y="2"/>
                    <a:pt x="112" y="2"/>
                  </a:cubicBezTo>
                  <a:cubicBezTo>
                    <a:pt x="111" y="2"/>
                    <a:pt x="111" y="2"/>
                    <a:pt x="111" y="2"/>
                  </a:cubicBezTo>
                  <a:cubicBezTo>
                    <a:pt x="110" y="2"/>
                    <a:pt x="110" y="2"/>
                    <a:pt x="110" y="2"/>
                  </a:cubicBezTo>
                  <a:cubicBezTo>
                    <a:pt x="110" y="1"/>
                    <a:pt x="110" y="1"/>
                    <a:pt x="110" y="1"/>
                  </a:cubicBezTo>
                  <a:cubicBezTo>
                    <a:pt x="110" y="0"/>
                    <a:pt x="110" y="0"/>
                    <a:pt x="110" y="0"/>
                  </a:cubicBezTo>
                  <a:cubicBezTo>
                    <a:pt x="109" y="1"/>
                    <a:pt x="109" y="1"/>
                    <a:pt x="109" y="1"/>
                  </a:cubicBezTo>
                  <a:cubicBezTo>
                    <a:pt x="108" y="0"/>
                    <a:pt x="108" y="0"/>
                    <a:pt x="108" y="0"/>
                  </a:cubicBezTo>
                  <a:cubicBezTo>
                    <a:pt x="108" y="0"/>
                    <a:pt x="108" y="0"/>
                    <a:pt x="108" y="0"/>
                  </a:cubicBezTo>
                  <a:cubicBezTo>
                    <a:pt x="107" y="1"/>
                    <a:pt x="107" y="1"/>
                    <a:pt x="107" y="1"/>
                  </a:cubicBezTo>
                  <a:cubicBezTo>
                    <a:pt x="107" y="1"/>
                    <a:pt x="107" y="1"/>
                    <a:pt x="107" y="1"/>
                  </a:cubicBezTo>
                  <a:cubicBezTo>
                    <a:pt x="108" y="2"/>
                    <a:pt x="108" y="2"/>
                    <a:pt x="108" y="2"/>
                  </a:cubicBezTo>
                  <a:cubicBezTo>
                    <a:pt x="107" y="3"/>
                    <a:pt x="107" y="3"/>
                    <a:pt x="107" y="3"/>
                  </a:cubicBezTo>
                  <a:cubicBezTo>
                    <a:pt x="107" y="3"/>
                    <a:pt x="107" y="3"/>
                    <a:pt x="107" y="3"/>
                  </a:cubicBezTo>
                  <a:cubicBezTo>
                    <a:pt x="106" y="2"/>
                    <a:pt x="106" y="2"/>
                    <a:pt x="106" y="2"/>
                  </a:cubicBezTo>
                  <a:cubicBezTo>
                    <a:pt x="105" y="2"/>
                    <a:pt x="105" y="2"/>
                    <a:pt x="105" y="2"/>
                  </a:cubicBezTo>
                  <a:cubicBezTo>
                    <a:pt x="105" y="3"/>
                    <a:pt x="105" y="3"/>
                    <a:pt x="105" y="3"/>
                  </a:cubicBezTo>
                  <a:cubicBezTo>
                    <a:pt x="105" y="4"/>
                    <a:pt x="105" y="4"/>
                    <a:pt x="105" y="4"/>
                  </a:cubicBezTo>
                  <a:cubicBezTo>
                    <a:pt x="106" y="4"/>
                    <a:pt x="106" y="4"/>
                    <a:pt x="106" y="4"/>
                  </a:cubicBezTo>
                  <a:cubicBezTo>
                    <a:pt x="106" y="4"/>
                    <a:pt x="106" y="4"/>
                    <a:pt x="106" y="4"/>
                  </a:cubicBezTo>
                  <a:cubicBezTo>
                    <a:pt x="106" y="5"/>
                    <a:pt x="106" y="5"/>
                    <a:pt x="106" y="5"/>
                  </a:cubicBezTo>
                  <a:cubicBezTo>
                    <a:pt x="106" y="5"/>
                    <a:pt x="106" y="5"/>
                    <a:pt x="106" y="5"/>
                  </a:cubicBezTo>
                  <a:cubicBezTo>
                    <a:pt x="106" y="6"/>
                    <a:pt x="106" y="6"/>
                    <a:pt x="106" y="6"/>
                  </a:cubicBezTo>
                  <a:cubicBezTo>
                    <a:pt x="105" y="6"/>
                    <a:pt x="105" y="6"/>
                    <a:pt x="105" y="6"/>
                  </a:cubicBezTo>
                  <a:cubicBezTo>
                    <a:pt x="105" y="7"/>
                    <a:pt x="105" y="7"/>
                    <a:pt x="105" y="7"/>
                  </a:cubicBezTo>
                  <a:cubicBezTo>
                    <a:pt x="105" y="8"/>
                    <a:pt x="105" y="8"/>
                    <a:pt x="105" y="8"/>
                  </a:cubicBezTo>
                  <a:cubicBezTo>
                    <a:pt x="104" y="8"/>
                    <a:pt x="104" y="8"/>
                    <a:pt x="104" y="8"/>
                  </a:cubicBezTo>
                  <a:cubicBezTo>
                    <a:pt x="105" y="9"/>
                    <a:pt x="105" y="9"/>
                    <a:pt x="105" y="9"/>
                  </a:cubicBezTo>
                  <a:cubicBezTo>
                    <a:pt x="104" y="10"/>
                    <a:pt x="104" y="10"/>
                    <a:pt x="104" y="10"/>
                  </a:cubicBezTo>
                  <a:cubicBezTo>
                    <a:pt x="104" y="9"/>
                    <a:pt x="104" y="9"/>
                    <a:pt x="104" y="9"/>
                  </a:cubicBezTo>
                  <a:cubicBezTo>
                    <a:pt x="103" y="10"/>
                    <a:pt x="103" y="10"/>
                    <a:pt x="103" y="10"/>
                  </a:cubicBezTo>
                  <a:cubicBezTo>
                    <a:pt x="103" y="10"/>
                    <a:pt x="103" y="10"/>
                    <a:pt x="103" y="10"/>
                  </a:cubicBezTo>
                  <a:cubicBezTo>
                    <a:pt x="102" y="11"/>
                    <a:pt x="102" y="11"/>
                    <a:pt x="102" y="11"/>
                  </a:cubicBezTo>
                  <a:cubicBezTo>
                    <a:pt x="102" y="9"/>
                    <a:pt x="102" y="9"/>
                    <a:pt x="102" y="9"/>
                  </a:cubicBezTo>
                  <a:cubicBezTo>
                    <a:pt x="103" y="7"/>
                    <a:pt x="103" y="7"/>
                    <a:pt x="103" y="7"/>
                  </a:cubicBezTo>
                  <a:cubicBezTo>
                    <a:pt x="102" y="7"/>
                    <a:pt x="102" y="7"/>
                    <a:pt x="102" y="7"/>
                  </a:cubicBezTo>
                  <a:cubicBezTo>
                    <a:pt x="102" y="6"/>
                    <a:pt x="102" y="6"/>
                    <a:pt x="102" y="6"/>
                  </a:cubicBezTo>
                  <a:cubicBezTo>
                    <a:pt x="103" y="6"/>
                    <a:pt x="103" y="6"/>
                    <a:pt x="103" y="6"/>
                  </a:cubicBezTo>
                  <a:cubicBezTo>
                    <a:pt x="103" y="4"/>
                    <a:pt x="103" y="4"/>
                    <a:pt x="103" y="4"/>
                  </a:cubicBezTo>
                  <a:cubicBezTo>
                    <a:pt x="102" y="3"/>
                    <a:pt x="102" y="3"/>
                    <a:pt x="102" y="3"/>
                  </a:cubicBezTo>
                  <a:cubicBezTo>
                    <a:pt x="102" y="3"/>
                    <a:pt x="102" y="3"/>
                    <a:pt x="102" y="3"/>
                  </a:cubicBezTo>
                  <a:cubicBezTo>
                    <a:pt x="100" y="6"/>
                    <a:pt x="100" y="6"/>
                    <a:pt x="100" y="6"/>
                  </a:cubicBezTo>
                  <a:cubicBezTo>
                    <a:pt x="100" y="7"/>
                    <a:pt x="100" y="7"/>
                    <a:pt x="100" y="7"/>
                  </a:cubicBezTo>
                  <a:cubicBezTo>
                    <a:pt x="99" y="9"/>
                    <a:pt x="99" y="9"/>
                    <a:pt x="99" y="9"/>
                  </a:cubicBezTo>
                  <a:cubicBezTo>
                    <a:pt x="98" y="11"/>
                    <a:pt x="98" y="11"/>
                    <a:pt x="98" y="11"/>
                  </a:cubicBezTo>
                  <a:cubicBezTo>
                    <a:pt x="98" y="12"/>
                    <a:pt x="98" y="12"/>
                    <a:pt x="98" y="12"/>
                  </a:cubicBezTo>
                  <a:cubicBezTo>
                    <a:pt x="98" y="13"/>
                    <a:pt x="98" y="13"/>
                    <a:pt x="98" y="13"/>
                  </a:cubicBezTo>
                  <a:cubicBezTo>
                    <a:pt x="97" y="15"/>
                    <a:pt x="97" y="15"/>
                    <a:pt x="97" y="15"/>
                  </a:cubicBezTo>
                  <a:cubicBezTo>
                    <a:pt x="96" y="15"/>
                    <a:pt x="96" y="15"/>
                    <a:pt x="96" y="15"/>
                  </a:cubicBezTo>
                  <a:cubicBezTo>
                    <a:pt x="96" y="14"/>
                    <a:pt x="96" y="14"/>
                    <a:pt x="96" y="14"/>
                  </a:cubicBezTo>
                  <a:cubicBezTo>
                    <a:pt x="95" y="13"/>
                    <a:pt x="95" y="13"/>
                    <a:pt x="95" y="13"/>
                  </a:cubicBezTo>
                  <a:cubicBezTo>
                    <a:pt x="97" y="11"/>
                    <a:pt x="97" y="11"/>
                    <a:pt x="97" y="11"/>
                  </a:cubicBezTo>
                  <a:cubicBezTo>
                    <a:pt x="96" y="10"/>
                    <a:pt x="96" y="10"/>
                    <a:pt x="96" y="10"/>
                  </a:cubicBezTo>
                  <a:cubicBezTo>
                    <a:pt x="97" y="10"/>
                    <a:pt x="97" y="10"/>
                    <a:pt x="97" y="10"/>
                  </a:cubicBezTo>
                  <a:cubicBezTo>
                    <a:pt x="96" y="8"/>
                    <a:pt x="96" y="8"/>
                    <a:pt x="96" y="8"/>
                  </a:cubicBezTo>
                  <a:cubicBezTo>
                    <a:pt x="98" y="6"/>
                    <a:pt x="98" y="6"/>
                    <a:pt x="98" y="6"/>
                  </a:cubicBezTo>
                  <a:cubicBezTo>
                    <a:pt x="98" y="5"/>
                    <a:pt x="98" y="5"/>
                    <a:pt x="98" y="5"/>
                  </a:cubicBezTo>
                  <a:cubicBezTo>
                    <a:pt x="99" y="5"/>
                    <a:pt x="99" y="5"/>
                    <a:pt x="99" y="5"/>
                  </a:cubicBezTo>
                  <a:cubicBezTo>
                    <a:pt x="99" y="4"/>
                    <a:pt x="99" y="4"/>
                    <a:pt x="99" y="4"/>
                  </a:cubicBezTo>
                  <a:cubicBezTo>
                    <a:pt x="98" y="4"/>
                    <a:pt x="98" y="4"/>
                    <a:pt x="98" y="4"/>
                  </a:cubicBezTo>
                  <a:cubicBezTo>
                    <a:pt x="97" y="3"/>
                    <a:pt x="97" y="3"/>
                    <a:pt x="97" y="3"/>
                  </a:cubicBezTo>
                  <a:cubicBezTo>
                    <a:pt x="96" y="3"/>
                    <a:pt x="96" y="3"/>
                    <a:pt x="96" y="3"/>
                  </a:cubicBezTo>
                  <a:cubicBezTo>
                    <a:pt x="96" y="4"/>
                    <a:pt x="96" y="4"/>
                    <a:pt x="96" y="4"/>
                  </a:cubicBezTo>
                  <a:cubicBezTo>
                    <a:pt x="96" y="5"/>
                    <a:pt x="96" y="5"/>
                    <a:pt x="96" y="5"/>
                  </a:cubicBezTo>
                  <a:cubicBezTo>
                    <a:pt x="95" y="4"/>
                    <a:pt x="95" y="4"/>
                    <a:pt x="95" y="4"/>
                  </a:cubicBezTo>
                  <a:cubicBezTo>
                    <a:pt x="95" y="3"/>
                    <a:pt x="95" y="3"/>
                    <a:pt x="95" y="3"/>
                  </a:cubicBezTo>
                  <a:cubicBezTo>
                    <a:pt x="94" y="3"/>
                    <a:pt x="94" y="3"/>
                    <a:pt x="94" y="3"/>
                  </a:cubicBezTo>
                  <a:cubicBezTo>
                    <a:pt x="93" y="4"/>
                    <a:pt x="93" y="4"/>
                    <a:pt x="93" y="4"/>
                  </a:cubicBezTo>
                  <a:cubicBezTo>
                    <a:pt x="93" y="5"/>
                    <a:pt x="93" y="5"/>
                    <a:pt x="93" y="5"/>
                  </a:cubicBezTo>
                  <a:cubicBezTo>
                    <a:pt x="93" y="6"/>
                    <a:pt x="93" y="6"/>
                    <a:pt x="93" y="6"/>
                  </a:cubicBezTo>
                  <a:cubicBezTo>
                    <a:pt x="92" y="5"/>
                    <a:pt x="92" y="5"/>
                    <a:pt x="92" y="5"/>
                  </a:cubicBezTo>
                  <a:cubicBezTo>
                    <a:pt x="91" y="5"/>
                    <a:pt x="91" y="5"/>
                    <a:pt x="91" y="5"/>
                  </a:cubicBezTo>
                  <a:cubicBezTo>
                    <a:pt x="91" y="5"/>
                    <a:pt x="91" y="5"/>
                    <a:pt x="91" y="5"/>
                  </a:cubicBezTo>
                  <a:cubicBezTo>
                    <a:pt x="91" y="6"/>
                    <a:pt x="91" y="6"/>
                    <a:pt x="91" y="6"/>
                  </a:cubicBezTo>
                  <a:cubicBezTo>
                    <a:pt x="93" y="7"/>
                    <a:pt x="93" y="7"/>
                    <a:pt x="93" y="7"/>
                  </a:cubicBezTo>
                  <a:cubicBezTo>
                    <a:pt x="93" y="8"/>
                    <a:pt x="93" y="8"/>
                    <a:pt x="93" y="8"/>
                  </a:cubicBezTo>
                  <a:cubicBezTo>
                    <a:pt x="93" y="8"/>
                    <a:pt x="93" y="8"/>
                    <a:pt x="93" y="8"/>
                  </a:cubicBezTo>
                  <a:cubicBezTo>
                    <a:pt x="92" y="8"/>
                    <a:pt x="92" y="8"/>
                    <a:pt x="92" y="8"/>
                  </a:cubicBezTo>
                  <a:cubicBezTo>
                    <a:pt x="91" y="8"/>
                    <a:pt x="91" y="8"/>
                    <a:pt x="91" y="8"/>
                  </a:cubicBezTo>
                  <a:cubicBezTo>
                    <a:pt x="91" y="9"/>
                    <a:pt x="91" y="9"/>
                    <a:pt x="91" y="9"/>
                  </a:cubicBezTo>
                  <a:cubicBezTo>
                    <a:pt x="91" y="9"/>
                    <a:pt x="91" y="9"/>
                    <a:pt x="91" y="9"/>
                  </a:cubicBezTo>
                  <a:cubicBezTo>
                    <a:pt x="91" y="10"/>
                    <a:pt x="91" y="10"/>
                    <a:pt x="91" y="10"/>
                  </a:cubicBezTo>
                  <a:cubicBezTo>
                    <a:pt x="90" y="9"/>
                    <a:pt x="90" y="9"/>
                    <a:pt x="90" y="9"/>
                  </a:cubicBezTo>
                  <a:cubicBezTo>
                    <a:pt x="89" y="9"/>
                    <a:pt x="89" y="9"/>
                    <a:pt x="89" y="9"/>
                  </a:cubicBezTo>
                  <a:cubicBezTo>
                    <a:pt x="89" y="10"/>
                    <a:pt x="89" y="10"/>
                    <a:pt x="89" y="10"/>
                  </a:cubicBezTo>
                  <a:cubicBezTo>
                    <a:pt x="88" y="11"/>
                    <a:pt x="88" y="11"/>
                    <a:pt x="88" y="11"/>
                  </a:cubicBezTo>
                  <a:cubicBezTo>
                    <a:pt x="88" y="11"/>
                    <a:pt x="88" y="11"/>
                    <a:pt x="88" y="11"/>
                  </a:cubicBezTo>
                  <a:cubicBezTo>
                    <a:pt x="88" y="12"/>
                    <a:pt x="88" y="12"/>
                    <a:pt x="88" y="12"/>
                  </a:cubicBezTo>
                  <a:cubicBezTo>
                    <a:pt x="87" y="12"/>
                    <a:pt x="87" y="12"/>
                    <a:pt x="87" y="12"/>
                  </a:cubicBezTo>
                  <a:cubicBezTo>
                    <a:pt x="87" y="13"/>
                    <a:pt x="87" y="13"/>
                    <a:pt x="87" y="13"/>
                  </a:cubicBezTo>
                  <a:cubicBezTo>
                    <a:pt x="88" y="14"/>
                    <a:pt x="88" y="14"/>
                    <a:pt x="88" y="14"/>
                  </a:cubicBezTo>
                  <a:cubicBezTo>
                    <a:pt x="87" y="15"/>
                    <a:pt x="87" y="15"/>
                    <a:pt x="87" y="15"/>
                  </a:cubicBezTo>
                  <a:cubicBezTo>
                    <a:pt x="88" y="15"/>
                    <a:pt x="88" y="15"/>
                    <a:pt x="88" y="15"/>
                  </a:cubicBezTo>
                  <a:cubicBezTo>
                    <a:pt x="89" y="16"/>
                    <a:pt x="89" y="16"/>
                    <a:pt x="89" y="16"/>
                  </a:cubicBezTo>
                  <a:cubicBezTo>
                    <a:pt x="88" y="16"/>
                    <a:pt x="88" y="16"/>
                    <a:pt x="88" y="16"/>
                  </a:cubicBezTo>
                  <a:cubicBezTo>
                    <a:pt x="86" y="16"/>
                    <a:pt x="86" y="16"/>
                    <a:pt x="86" y="16"/>
                  </a:cubicBezTo>
                  <a:cubicBezTo>
                    <a:pt x="86" y="15"/>
                    <a:pt x="86" y="15"/>
                    <a:pt x="86" y="15"/>
                  </a:cubicBezTo>
                  <a:cubicBezTo>
                    <a:pt x="85" y="14"/>
                    <a:pt x="85" y="14"/>
                    <a:pt x="85" y="14"/>
                  </a:cubicBezTo>
                  <a:cubicBezTo>
                    <a:pt x="86" y="14"/>
                    <a:pt x="86" y="14"/>
                    <a:pt x="86" y="14"/>
                  </a:cubicBezTo>
                  <a:cubicBezTo>
                    <a:pt x="85" y="13"/>
                    <a:pt x="85" y="13"/>
                    <a:pt x="85" y="13"/>
                  </a:cubicBezTo>
                  <a:cubicBezTo>
                    <a:pt x="84" y="13"/>
                    <a:pt x="84" y="13"/>
                    <a:pt x="84" y="13"/>
                  </a:cubicBezTo>
                  <a:cubicBezTo>
                    <a:pt x="83" y="13"/>
                    <a:pt x="83" y="13"/>
                    <a:pt x="83" y="13"/>
                  </a:cubicBezTo>
                  <a:cubicBezTo>
                    <a:pt x="81" y="12"/>
                    <a:pt x="81" y="12"/>
                    <a:pt x="81" y="12"/>
                  </a:cubicBezTo>
                  <a:cubicBezTo>
                    <a:pt x="80" y="12"/>
                    <a:pt x="80" y="12"/>
                    <a:pt x="80" y="12"/>
                  </a:cubicBezTo>
                  <a:cubicBezTo>
                    <a:pt x="80" y="12"/>
                    <a:pt x="80" y="12"/>
                    <a:pt x="80" y="12"/>
                  </a:cubicBezTo>
                  <a:cubicBezTo>
                    <a:pt x="79" y="12"/>
                    <a:pt x="79" y="12"/>
                    <a:pt x="79" y="12"/>
                  </a:cubicBezTo>
                  <a:cubicBezTo>
                    <a:pt x="78" y="12"/>
                    <a:pt x="78" y="12"/>
                    <a:pt x="78" y="12"/>
                  </a:cubicBezTo>
                  <a:cubicBezTo>
                    <a:pt x="77" y="13"/>
                    <a:pt x="77" y="13"/>
                    <a:pt x="77" y="13"/>
                  </a:cubicBezTo>
                  <a:cubicBezTo>
                    <a:pt x="77" y="13"/>
                    <a:pt x="77" y="13"/>
                    <a:pt x="77" y="13"/>
                  </a:cubicBezTo>
                  <a:cubicBezTo>
                    <a:pt x="78" y="15"/>
                    <a:pt x="78" y="15"/>
                    <a:pt x="78" y="15"/>
                  </a:cubicBezTo>
                  <a:cubicBezTo>
                    <a:pt x="79" y="15"/>
                    <a:pt x="79" y="15"/>
                    <a:pt x="79" y="15"/>
                  </a:cubicBezTo>
                  <a:cubicBezTo>
                    <a:pt x="80" y="15"/>
                    <a:pt x="80" y="15"/>
                    <a:pt x="80" y="15"/>
                  </a:cubicBezTo>
                  <a:cubicBezTo>
                    <a:pt x="81" y="16"/>
                    <a:pt x="81" y="16"/>
                    <a:pt x="81" y="16"/>
                  </a:cubicBezTo>
                  <a:cubicBezTo>
                    <a:pt x="81" y="17"/>
                    <a:pt x="81" y="17"/>
                    <a:pt x="81" y="17"/>
                  </a:cubicBezTo>
                  <a:cubicBezTo>
                    <a:pt x="81" y="18"/>
                    <a:pt x="81" y="18"/>
                    <a:pt x="81" y="18"/>
                  </a:cubicBezTo>
                  <a:cubicBezTo>
                    <a:pt x="82" y="19"/>
                    <a:pt x="82" y="19"/>
                    <a:pt x="82" y="19"/>
                  </a:cubicBezTo>
                  <a:cubicBezTo>
                    <a:pt x="81" y="20"/>
                    <a:pt x="81" y="20"/>
                    <a:pt x="81" y="20"/>
                  </a:cubicBezTo>
                  <a:cubicBezTo>
                    <a:pt x="81" y="19"/>
                    <a:pt x="81" y="19"/>
                    <a:pt x="81" y="19"/>
                  </a:cubicBezTo>
                  <a:cubicBezTo>
                    <a:pt x="80" y="18"/>
                    <a:pt x="80" y="18"/>
                    <a:pt x="80" y="18"/>
                  </a:cubicBezTo>
                  <a:cubicBezTo>
                    <a:pt x="79" y="17"/>
                    <a:pt x="79" y="17"/>
                    <a:pt x="79" y="17"/>
                  </a:cubicBezTo>
                  <a:cubicBezTo>
                    <a:pt x="78" y="17"/>
                    <a:pt x="78" y="17"/>
                    <a:pt x="78" y="17"/>
                  </a:cubicBezTo>
                  <a:cubicBezTo>
                    <a:pt x="78" y="18"/>
                    <a:pt x="78" y="18"/>
                    <a:pt x="78" y="18"/>
                  </a:cubicBezTo>
                  <a:cubicBezTo>
                    <a:pt x="77" y="19"/>
                    <a:pt x="77" y="19"/>
                    <a:pt x="77" y="19"/>
                  </a:cubicBezTo>
                  <a:cubicBezTo>
                    <a:pt x="77" y="17"/>
                    <a:pt x="77" y="17"/>
                    <a:pt x="77" y="17"/>
                  </a:cubicBezTo>
                  <a:cubicBezTo>
                    <a:pt x="76" y="18"/>
                    <a:pt x="76" y="18"/>
                    <a:pt x="76" y="18"/>
                  </a:cubicBezTo>
                  <a:cubicBezTo>
                    <a:pt x="76" y="18"/>
                    <a:pt x="76" y="18"/>
                    <a:pt x="76" y="18"/>
                  </a:cubicBezTo>
                  <a:cubicBezTo>
                    <a:pt x="75" y="19"/>
                    <a:pt x="75" y="19"/>
                    <a:pt x="75" y="19"/>
                  </a:cubicBezTo>
                  <a:cubicBezTo>
                    <a:pt x="75" y="20"/>
                    <a:pt x="75" y="20"/>
                    <a:pt x="75" y="20"/>
                  </a:cubicBezTo>
                  <a:cubicBezTo>
                    <a:pt x="76" y="21"/>
                    <a:pt x="76" y="21"/>
                    <a:pt x="76" y="21"/>
                  </a:cubicBezTo>
                  <a:cubicBezTo>
                    <a:pt x="77" y="22"/>
                    <a:pt x="77" y="22"/>
                    <a:pt x="77" y="22"/>
                  </a:cubicBezTo>
                  <a:cubicBezTo>
                    <a:pt x="76" y="22"/>
                    <a:pt x="76" y="22"/>
                    <a:pt x="76" y="22"/>
                  </a:cubicBezTo>
                  <a:cubicBezTo>
                    <a:pt x="75" y="21"/>
                    <a:pt x="75" y="21"/>
                    <a:pt x="75" y="21"/>
                  </a:cubicBezTo>
                  <a:cubicBezTo>
                    <a:pt x="74" y="23"/>
                    <a:pt x="74" y="23"/>
                    <a:pt x="74" y="23"/>
                  </a:cubicBezTo>
                  <a:cubicBezTo>
                    <a:pt x="74" y="24"/>
                    <a:pt x="74" y="24"/>
                    <a:pt x="74" y="24"/>
                  </a:cubicBezTo>
                  <a:cubicBezTo>
                    <a:pt x="72" y="25"/>
                    <a:pt x="72" y="25"/>
                    <a:pt x="72" y="25"/>
                  </a:cubicBezTo>
                  <a:cubicBezTo>
                    <a:pt x="72" y="24"/>
                    <a:pt x="72" y="24"/>
                    <a:pt x="72" y="24"/>
                  </a:cubicBezTo>
                  <a:cubicBezTo>
                    <a:pt x="73" y="23"/>
                    <a:pt x="73" y="23"/>
                    <a:pt x="73" y="23"/>
                  </a:cubicBezTo>
                  <a:cubicBezTo>
                    <a:pt x="73" y="23"/>
                    <a:pt x="73" y="23"/>
                    <a:pt x="73" y="23"/>
                  </a:cubicBezTo>
                  <a:cubicBezTo>
                    <a:pt x="74" y="21"/>
                    <a:pt x="74" y="21"/>
                    <a:pt x="74" y="21"/>
                  </a:cubicBezTo>
                  <a:cubicBezTo>
                    <a:pt x="73" y="17"/>
                    <a:pt x="73" y="17"/>
                    <a:pt x="73" y="17"/>
                  </a:cubicBezTo>
                  <a:cubicBezTo>
                    <a:pt x="72" y="18"/>
                    <a:pt x="72" y="18"/>
                    <a:pt x="72" y="18"/>
                  </a:cubicBezTo>
                  <a:cubicBezTo>
                    <a:pt x="71" y="20"/>
                    <a:pt x="71" y="20"/>
                    <a:pt x="71" y="20"/>
                  </a:cubicBezTo>
                  <a:cubicBezTo>
                    <a:pt x="71" y="22"/>
                    <a:pt x="71" y="22"/>
                    <a:pt x="71" y="22"/>
                  </a:cubicBezTo>
                  <a:cubicBezTo>
                    <a:pt x="71" y="22"/>
                    <a:pt x="71" y="22"/>
                    <a:pt x="71" y="22"/>
                  </a:cubicBezTo>
                  <a:cubicBezTo>
                    <a:pt x="70" y="24"/>
                    <a:pt x="70" y="24"/>
                    <a:pt x="70" y="24"/>
                  </a:cubicBezTo>
                  <a:cubicBezTo>
                    <a:pt x="70" y="22"/>
                    <a:pt x="70" y="22"/>
                    <a:pt x="70" y="22"/>
                  </a:cubicBezTo>
                  <a:cubicBezTo>
                    <a:pt x="71" y="21"/>
                    <a:pt x="71" y="21"/>
                    <a:pt x="71" y="21"/>
                  </a:cubicBezTo>
                  <a:cubicBezTo>
                    <a:pt x="70" y="19"/>
                    <a:pt x="70" y="19"/>
                    <a:pt x="70" y="19"/>
                  </a:cubicBezTo>
                  <a:cubicBezTo>
                    <a:pt x="70" y="19"/>
                    <a:pt x="70" y="19"/>
                    <a:pt x="70" y="19"/>
                  </a:cubicBezTo>
                  <a:cubicBezTo>
                    <a:pt x="68" y="20"/>
                    <a:pt x="68" y="20"/>
                    <a:pt x="68" y="20"/>
                  </a:cubicBezTo>
                  <a:cubicBezTo>
                    <a:pt x="67" y="22"/>
                    <a:pt x="67" y="22"/>
                    <a:pt x="67" y="22"/>
                  </a:cubicBezTo>
                  <a:cubicBezTo>
                    <a:pt x="68" y="23"/>
                    <a:pt x="68" y="23"/>
                    <a:pt x="68" y="23"/>
                  </a:cubicBezTo>
                  <a:cubicBezTo>
                    <a:pt x="68" y="24"/>
                    <a:pt x="68" y="24"/>
                    <a:pt x="68" y="24"/>
                  </a:cubicBezTo>
                  <a:cubicBezTo>
                    <a:pt x="70" y="25"/>
                    <a:pt x="70" y="25"/>
                    <a:pt x="70" y="25"/>
                  </a:cubicBezTo>
                  <a:cubicBezTo>
                    <a:pt x="70" y="26"/>
                    <a:pt x="70" y="26"/>
                    <a:pt x="70" y="26"/>
                  </a:cubicBezTo>
                  <a:cubicBezTo>
                    <a:pt x="69" y="27"/>
                    <a:pt x="69" y="27"/>
                    <a:pt x="69" y="27"/>
                  </a:cubicBezTo>
                  <a:cubicBezTo>
                    <a:pt x="69" y="26"/>
                    <a:pt x="69" y="26"/>
                    <a:pt x="69" y="26"/>
                  </a:cubicBezTo>
                  <a:cubicBezTo>
                    <a:pt x="68" y="25"/>
                    <a:pt x="68" y="25"/>
                    <a:pt x="68" y="25"/>
                  </a:cubicBezTo>
                  <a:cubicBezTo>
                    <a:pt x="67" y="23"/>
                    <a:pt x="67" y="23"/>
                    <a:pt x="67" y="23"/>
                  </a:cubicBezTo>
                  <a:cubicBezTo>
                    <a:pt x="66" y="23"/>
                    <a:pt x="66" y="23"/>
                    <a:pt x="66" y="23"/>
                  </a:cubicBezTo>
                  <a:cubicBezTo>
                    <a:pt x="65" y="23"/>
                    <a:pt x="65" y="23"/>
                    <a:pt x="65" y="23"/>
                  </a:cubicBezTo>
                  <a:cubicBezTo>
                    <a:pt x="65" y="24"/>
                    <a:pt x="65" y="24"/>
                    <a:pt x="65" y="24"/>
                  </a:cubicBezTo>
                  <a:cubicBezTo>
                    <a:pt x="66" y="25"/>
                    <a:pt x="66" y="25"/>
                    <a:pt x="66" y="25"/>
                  </a:cubicBezTo>
                  <a:cubicBezTo>
                    <a:pt x="67" y="25"/>
                    <a:pt x="67" y="25"/>
                    <a:pt x="67" y="25"/>
                  </a:cubicBezTo>
                  <a:cubicBezTo>
                    <a:pt x="67" y="26"/>
                    <a:pt x="67" y="26"/>
                    <a:pt x="67" y="26"/>
                  </a:cubicBezTo>
                  <a:cubicBezTo>
                    <a:pt x="66" y="26"/>
                    <a:pt x="66" y="26"/>
                    <a:pt x="66" y="26"/>
                  </a:cubicBezTo>
                  <a:cubicBezTo>
                    <a:pt x="65" y="26"/>
                    <a:pt x="65" y="26"/>
                    <a:pt x="65" y="26"/>
                  </a:cubicBezTo>
                  <a:cubicBezTo>
                    <a:pt x="66" y="27"/>
                    <a:pt x="66" y="27"/>
                    <a:pt x="66" y="27"/>
                  </a:cubicBezTo>
                  <a:cubicBezTo>
                    <a:pt x="65" y="26"/>
                    <a:pt x="65" y="26"/>
                    <a:pt x="65" y="26"/>
                  </a:cubicBezTo>
                  <a:cubicBezTo>
                    <a:pt x="65" y="25"/>
                    <a:pt x="65" y="25"/>
                    <a:pt x="65" y="25"/>
                  </a:cubicBezTo>
                  <a:cubicBezTo>
                    <a:pt x="64" y="24"/>
                    <a:pt x="64" y="24"/>
                    <a:pt x="64" y="24"/>
                  </a:cubicBezTo>
                  <a:cubicBezTo>
                    <a:pt x="64" y="24"/>
                    <a:pt x="64" y="24"/>
                    <a:pt x="64" y="24"/>
                  </a:cubicBezTo>
                  <a:cubicBezTo>
                    <a:pt x="63" y="24"/>
                    <a:pt x="63" y="24"/>
                    <a:pt x="63" y="24"/>
                  </a:cubicBezTo>
                  <a:cubicBezTo>
                    <a:pt x="63" y="26"/>
                    <a:pt x="63" y="26"/>
                    <a:pt x="63" y="26"/>
                  </a:cubicBezTo>
                  <a:cubicBezTo>
                    <a:pt x="63" y="26"/>
                    <a:pt x="63" y="26"/>
                    <a:pt x="63" y="26"/>
                  </a:cubicBezTo>
                  <a:cubicBezTo>
                    <a:pt x="63" y="28"/>
                    <a:pt x="63" y="28"/>
                    <a:pt x="63" y="28"/>
                  </a:cubicBezTo>
                  <a:cubicBezTo>
                    <a:pt x="62" y="27"/>
                    <a:pt x="62" y="27"/>
                    <a:pt x="62" y="27"/>
                  </a:cubicBezTo>
                  <a:cubicBezTo>
                    <a:pt x="61" y="27"/>
                    <a:pt x="61" y="27"/>
                    <a:pt x="61" y="27"/>
                  </a:cubicBezTo>
                  <a:cubicBezTo>
                    <a:pt x="60" y="29"/>
                    <a:pt x="60" y="29"/>
                    <a:pt x="60" y="29"/>
                  </a:cubicBezTo>
                  <a:cubicBezTo>
                    <a:pt x="60" y="29"/>
                    <a:pt x="60" y="29"/>
                    <a:pt x="60" y="29"/>
                  </a:cubicBezTo>
                  <a:cubicBezTo>
                    <a:pt x="61" y="29"/>
                    <a:pt x="61" y="29"/>
                    <a:pt x="61" y="29"/>
                  </a:cubicBezTo>
                  <a:cubicBezTo>
                    <a:pt x="62" y="30"/>
                    <a:pt x="62" y="30"/>
                    <a:pt x="62" y="30"/>
                  </a:cubicBezTo>
                  <a:cubicBezTo>
                    <a:pt x="61" y="30"/>
                    <a:pt x="61" y="30"/>
                    <a:pt x="61" y="30"/>
                  </a:cubicBezTo>
                  <a:cubicBezTo>
                    <a:pt x="60" y="30"/>
                    <a:pt x="60" y="30"/>
                    <a:pt x="60" y="30"/>
                  </a:cubicBezTo>
                  <a:cubicBezTo>
                    <a:pt x="61" y="31"/>
                    <a:pt x="61" y="31"/>
                    <a:pt x="61" y="31"/>
                  </a:cubicBezTo>
                  <a:cubicBezTo>
                    <a:pt x="61" y="32"/>
                    <a:pt x="61" y="32"/>
                    <a:pt x="61" y="32"/>
                  </a:cubicBezTo>
                  <a:cubicBezTo>
                    <a:pt x="60" y="32"/>
                    <a:pt x="60" y="32"/>
                    <a:pt x="60" y="32"/>
                  </a:cubicBezTo>
                  <a:cubicBezTo>
                    <a:pt x="60" y="32"/>
                    <a:pt x="60" y="32"/>
                    <a:pt x="60" y="32"/>
                  </a:cubicBezTo>
                  <a:cubicBezTo>
                    <a:pt x="60" y="32"/>
                    <a:pt x="60" y="32"/>
                    <a:pt x="60" y="32"/>
                  </a:cubicBezTo>
                  <a:cubicBezTo>
                    <a:pt x="59" y="33"/>
                    <a:pt x="59" y="33"/>
                    <a:pt x="59" y="33"/>
                  </a:cubicBezTo>
                  <a:cubicBezTo>
                    <a:pt x="59" y="32"/>
                    <a:pt x="59" y="32"/>
                    <a:pt x="59" y="32"/>
                  </a:cubicBezTo>
                  <a:cubicBezTo>
                    <a:pt x="58" y="32"/>
                    <a:pt x="58" y="32"/>
                    <a:pt x="58" y="32"/>
                  </a:cubicBezTo>
                  <a:cubicBezTo>
                    <a:pt x="57" y="33"/>
                    <a:pt x="57" y="33"/>
                    <a:pt x="57" y="33"/>
                  </a:cubicBezTo>
                  <a:cubicBezTo>
                    <a:pt x="57" y="34"/>
                    <a:pt x="57" y="34"/>
                    <a:pt x="57" y="34"/>
                  </a:cubicBezTo>
                  <a:cubicBezTo>
                    <a:pt x="57" y="34"/>
                    <a:pt x="57" y="34"/>
                    <a:pt x="57" y="34"/>
                  </a:cubicBezTo>
                  <a:cubicBezTo>
                    <a:pt x="56" y="34"/>
                    <a:pt x="56" y="34"/>
                    <a:pt x="56" y="34"/>
                  </a:cubicBezTo>
                  <a:cubicBezTo>
                    <a:pt x="55" y="36"/>
                    <a:pt x="55" y="36"/>
                    <a:pt x="55" y="36"/>
                  </a:cubicBezTo>
                  <a:cubicBezTo>
                    <a:pt x="56" y="36"/>
                    <a:pt x="56" y="36"/>
                    <a:pt x="56" y="36"/>
                  </a:cubicBezTo>
                  <a:cubicBezTo>
                    <a:pt x="59" y="35"/>
                    <a:pt x="59" y="35"/>
                    <a:pt x="59" y="35"/>
                  </a:cubicBezTo>
                  <a:cubicBezTo>
                    <a:pt x="59" y="35"/>
                    <a:pt x="59" y="35"/>
                    <a:pt x="59" y="35"/>
                  </a:cubicBezTo>
                  <a:cubicBezTo>
                    <a:pt x="61" y="35"/>
                    <a:pt x="61" y="35"/>
                    <a:pt x="61" y="35"/>
                  </a:cubicBezTo>
                  <a:cubicBezTo>
                    <a:pt x="61" y="35"/>
                    <a:pt x="61" y="35"/>
                    <a:pt x="61" y="35"/>
                  </a:cubicBezTo>
                  <a:cubicBezTo>
                    <a:pt x="61" y="36"/>
                    <a:pt x="61" y="36"/>
                    <a:pt x="61" y="36"/>
                  </a:cubicBezTo>
                  <a:cubicBezTo>
                    <a:pt x="61" y="37"/>
                    <a:pt x="61" y="37"/>
                    <a:pt x="61" y="37"/>
                  </a:cubicBezTo>
                  <a:cubicBezTo>
                    <a:pt x="60" y="38"/>
                    <a:pt x="60" y="38"/>
                    <a:pt x="60" y="38"/>
                  </a:cubicBezTo>
                  <a:cubicBezTo>
                    <a:pt x="60" y="39"/>
                    <a:pt x="60" y="39"/>
                    <a:pt x="60" y="39"/>
                  </a:cubicBezTo>
                  <a:cubicBezTo>
                    <a:pt x="60" y="38"/>
                    <a:pt x="60" y="38"/>
                    <a:pt x="60" y="38"/>
                  </a:cubicBezTo>
                  <a:cubicBezTo>
                    <a:pt x="59" y="37"/>
                    <a:pt x="59" y="37"/>
                    <a:pt x="59" y="37"/>
                  </a:cubicBezTo>
                  <a:cubicBezTo>
                    <a:pt x="58" y="37"/>
                    <a:pt x="58" y="37"/>
                    <a:pt x="58" y="37"/>
                  </a:cubicBezTo>
                  <a:cubicBezTo>
                    <a:pt x="58" y="37"/>
                    <a:pt x="58" y="37"/>
                    <a:pt x="58" y="37"/>
                  </a:cubicBezTo>
                  <a:cubicBezTo>
                    <a:pt x="57" y="37"/>
                    <a:pt x="57" y="37"/>
                    <a:pt x="57" y="37"/>
                  </a:cubicBezTo>
                  <a:cubicBezTo>
                    <a:pt x="57" y="37"/>
                    <a:pt x="57" y="37"/>
                    <a:pt x="57" y="37"/>
                  </a:cubicBezTo>
                  <a:cubicBezTo>
                    <a:pt x="57" y="38"/>
                    <a:pt x="57" y="38"/>
                    <a:pt x="57" y="38"/>
                  </a:cubicBezTo>
                  <a:cubicBezTo>
                    <a:pt x="56" y="37"/>
                    <a:pt x="56" y="37"/>
                    <a:pt x="56" y="37"/>
                  </a:cubicBezTo>
                  <a:cubicBezTo>
                    <a:pt x="55" y="38"/>
                    <a:pt x="55" y="38"/>
                    <a:pt x="55" y="38"/>
                  </a:cubicBezTo>
                  <a:cubicBezTo>
                    <a:pt x="56" y="38"/>
                    <a:pt x="56" y="38"/>
                    <a:pt x="56" y="38"/>
                  </a:cubicBezTo>
                  <a:cubicBezTo>
                    <a:pt x="56" y="39"/>
                    <a:pt x="56" y="39"/>
                    <a:pt x="56" y="39"/>
                  </a:cubicBezTo>
                  <a:cubicBezTo>
                    <a:pt x="56" y="39"/>
                    <a:pt x="56" y="39"/>
                    <a:pt x="56" y="39"/>
                  </a:cubicBezTo>
                  <a:cubicBezTo>
                    <a:pt x="55" y="40"/>
                    <a:pt x="55" y="40"/>
                    <a:pt x="55" y="40"/>
                  </a:cubicBezTo>
                  <a:cubicBezTo>
                    <a:pt x="56" y="41"/>
                    <a:pt x="56" y="41"/>
                    <a:pt x="56" y="41"/>
                  </a:cubicBezTo>
                  <a:cubicBezTo>
                    <a:pt x="55" y="41"/>
                    <a:pt x="55" y="41"/>
                    <a:pt x="55" y="41"/>
                  </a:cubicBezTo>
                  <a:cubicBezTo>
                    <a:pt x="55" y="41"/>
                    <a:pt x="55" y="41"/>
                    <a:pt x="55" y="41"/>
                  </a:cubicBezTo>
                  <a:cubicBezTo>
                    <a:pt x="55" y="40"/>
                    <a:pt x="55" y="40"/>
                    <a:pt x="55" y="40"/>
                  </a:cubicBezTo>
                  <a:cubicBezTo>
                    <a:pt x="54" y="38"/>
                    <a:pt x="54" y="38"/>
                    <a:pt x="54" y="38"/>
                  </a:cubicBezTo>
                  <a:cubicBezTo>
                    <a:pt x="53" y="39"/>
                    <a:pt x="53" y="39"/>
                    <a:pt x="53" y="39"/>
                  </a:cubicBezTo>
                  <a:cubicBezTo>
                    <a:pt x="52" y="40"/>
                    <a:pt x="52" y="40"/>
                    <a:pt x="52" y="40"/>
                  </a:cubicBezTo>
                  <a:cubicBezTo>
                    <a:pt x="52" y="39"/>
                    <a:pt x="52" y="39"/>
                    <a:pt x="52" y="39"/>
                  </a:cubicBezTo>
                  <a:cubicBezTo>
                    <a:pt x="52" y="38"/>
                    <a:pt x="52" y="38"/>
                    <a:pt x="52" y="38"/>
                  </a:cubicBezTo>
                  <a:cubicBezTo>
                    <a:pt x="51" y="38"/>
                    <a:pt x="51" y="38"/>
                    <a:pt x="51" y="38"/>
                  </a:cubicBezTo>
                  <a:cubicBezTo>
                    <a:pt x="50" y="39"/>
                    <a:pt x="50" y="39"/>
                    <a:pt x="50" y="39"/>
                  </a:cubicBezTo>
                  <a:cubicBezTo>
                    <a:pt x="51" y="40"/>
                    <a:pt x="51" y="40"/>
                    <a:pt x="51" y="40"/>
                  </a:cubicBezTo>
                  <a:cubicBezTo>
                    <a:pt x="53" y="40"/>
                    <a:pt x="53" y="40"/>
                    <a:pt x="53" y="40"/>
                  </a:cubicBezTo>
                  <a:cubicBezTo>
                    <a:pt x="54" y="41"/>
                    <a:pt x="54" y="41"/>
                    <a:pt x="54" y="41"/>
                  </a:cubicBezTo>
                  <a:cubicBezTo>
                    <a:pt x="53" y="42"/>
                    <a:pt x="53" y="42"/>
                    <a:pt x="53" y="42"/>
                  </a:cubicBezTo>
                  <a:cubicBezTo>
                    <a:pt x="51" y="42"/>
                    <a:pt x="51" y="42"/>
                    <a:pt x="51" y="42"/>
                  </a:cubicBezTo>
                  <a:cubicBezTo>
                    <a:pt x="50" y="42"/>
                    <a:pt x="50" y="42"/>
                    <a:pt x="50" y="42"/>
                  </a:cubicBezTo>
                  <a:cubicBezTo>
                    <a:pt x="49" y="42"/>
                    <a:pt x="49" y="42"/>
                    <a:pt x="49" y="42"/>
                  </a:cubicBezTo>
                  <a:cubicBezTo>
                    <a:pt x="49" y="43"/>
                    <a:pt x="49" y="43"/>
                    <a:pt x="49" y="43"/>
                  </a:cubicBezTo>
                  <a:cubicBezTo>
                    <a:pt x="50" y="44"/>
                    <a:pt x="50" y="44"/>
                    <a:pt x="50" y="44"/>
                  </a:cubicBezTo>
                  <a:cubicBezTo>
                    <a:pt x="49" y="45"/>
                    <a:pt x="49" y="45"/>
                    <a:pt x="49" y="45"/>
                  </a:cubicBezTo>
                  <a:cubicBezTo>
                    <a:pt x="50" y="44"/>
                    <a:pt x="50" y="44"/>
                    <a:pt x="50" y="44"/>
                  </a:cubicBezTo>
                  <a:cubicBezTo>
                    <a:pt x="51" y="43"/>
                    <a:pt x="51" y="43"/>
                    <a:pt x="51" y="43"/>
                  </a:cubicBezTo>
                  <a:cubicBezTo>
                    <a:pt x="52" y="43"/>
                    <a:pt x="52" y="43"/>
                    <a:pt x="52" y="43"/>
                  </a:cubicBezTo>
                  <a:cubicBezTo>
                    <a:pt x="53" y="44"/>
                    <a:pt x="53" y="44"/>
                    <a:pt x="53" y="44"/>
                  </a:cubicBezTo>
                  <a:cubicBezTo>
                    <a:pt x="51" y="44"/>
                    <a:pt x="51" y="44"/>
                    <a:pt x="51" y="44"/>
                  </a:cubicBezTo>
                  <a:cubicBezTo>
                    <a:pt x="51" y="45"/>
                    <a:pt x="51" y="45"/>
                    <a:pt x="51" y="45"/>
                  </a:cubicBezTo>
                  <a:cubicBezTo>
                    <a:pt x="51" y="46"/>
                    <a:pt x="51" y="46"/>
                    <a:pt x="51" y="46"/>
                  </a:cubicBezTo>
                  <a:cubicBezTo>
                    <a:pt x="53" y="47"/>
                    <a:pt x="53" y="47"/>
                    <a:pt x="53" y="47"/>
                  </a:cubicBezTo>
                  <a:cubicBezTo>
                    <a:pt x="53" y="48"/>
                    <a:pt x="53" y="48"/>
                    <a:pt x="53" y="48"/>
                  </a:cubicBezTo>
                  <a:cubicBezTo>
                    <a:pt x="52" y="47"/>
                    <a:pt x="52" y="47"/>
                    <a:pt x="52" y="47"/>
                  </a:cubicBezTo>
                  <a:cubicBezTo>
                    <a:pt x="51" y="47"/>
                    <a:pt x="51" y="47"/>
                    <a:pt x="51" y="47"/>
                  </a:cubicBezTo>
                  <a:cubicBezTo>
                    <a:pt x="50" y="46"/>
                    <a:pt x="50" y="46"/>
                    <a:pt x="50" y="46"/>
                  </a:cubicBezTo>
                  <a:cubicBezTo>
                    <a:pt x="49" y="46"/>
                    <a:pt x="49" y="46"/>
                    <a:pt x="49" y="46"/>
                  </a:cubicBezTo>
                  <a:cubicBezTo>
                    <a:pt x="49" y="47"/>
                    <a:pt x="49" y="47"/>
                    <a:pt x="49" y="47"/>
                  </a:cubicBezTo>
                  <a:cubicBezTo>
                    <a:pt x="50" y="48"/>
                    <a:pt x="50" y="48"/>
                    <a:pt x="50" y="48"/>
                  </a:cubicBezTo>
                  <a:cubicBezTo>
                    <a:pt x="48" y="48"/>
                    <a:pt x="48" y="48"/>
                    <a:pt x="48" y="48"/>
                  </a:cubicBezTo>
                  <a:cubicBezTo>
                    <a:pt x="47" y="49"/>
                    <a:pt x="47" y="49"/>
                    <a:pt x="47" y="49"/>
                  </a:cubicBezTo>
                  <a:cubicBezTo>
                    <a:pt x="47" y="49"/>
                    <a:pt x="47" y="49"/>
                    <a:pt x="47" y="49"/>
                  </a:cubicBezTo>
                  <a:cubicBezTo>
                    <a:pt x="48" y="50"/>
                    <a:pt x="48" y="50"/>
                    <a:pt x="48" y="50"/>
                  </a:cubicBezTo>
                  <a:cubicBezTo>
                    <a:pt x="49" y="49"/>
                    <a:pt x="49" y="49"/>
                    <a:pt x="49" y="49"/>
                  </a:cubicBezTo>
                  <a:cubicBezTo>
                    <a:pt x="50" y="50"/>
                    <a:pt x="50" y="50"/>
                    <a:pt x="50" y="50"/>
                  </a:cubicBezTo>
                  <a:cubicBezTo>
                    <a:pt x="51" y="50"/>
                    <a:pt x="51" y="50"/>
                    <a:pt x="51" y="50"/>
                  </a:cubicBezTo>
                  <a:cubicBezTo>
                    <a:pt x="52" y="51"/>
                    <a:pt x="52" y="51"/>
                    <a:pt x="52" y="51"/>
                  </a:cubicBezTo>
                  <a:cubicBezTo>
                    <a:pt x="52" y="51"/>
                    <a:pt x="52" y="51"/>
                    <a:pt x="52" y="51"/>
                  </a:cubicBezTo>
                  <a:cubicBezTo>
                    <a:pt x="52" y="52"/>
                    <a:pt x="52" y="52"/>
                    <a:pt x="52" y="52"/>
                  </a:cubicBezTo>
                  <a:cubicBezTo>
                    <a:pt x="51" y="51"/>
                    <a:pt x="51" y="51"/>
                    <a:pt x="51" y="51"/>
                  </a:cubicBezTo>
                  <a:cubicBezTo>
                    <a:pt x="49" y="51"/>
                    <a:pt x="49" y="51"/>
                    <a:pt x="49" y="51"/>
                  </a:cubicBezTo>
                  <a:cubicBezTo>
                    <a:pt x="49" y="51"/>
                    <a:pt x="49" y="51"/>
                    <a:pt x="49" y="51"/>
                  </a:cubicBezTo>
                  <a:cubicBezTo>
                    <a:pt x="47" y="51"/>
                    <a:pt x="47" y="51"/>
                    <a:pt x="47" y="51"/>
                  </a:cubicBezTo>
                  <a:cubicBezTo>
                    <a:pt x="47" y="52"/>
                    <a:pt x="47" y="52"/>
                    <a:pt x="47" y="52"/>
                  </a:cubicBezTo>
                  <a:cubicBezTo>
                    <a:pt x="46" y="53"/>
                    <a:pt x="46" y="53"/>
                    <a:pt x="46" y="53"/>
                  </a:cubicBezTo>
                  <a:cubicBezTo>
                    <a:pt x="46" y="52"/>
                    <a:pt x="46" y="52"/>
                    <a:pt x="46" y="52"/>
                  </a:cubicBezTo>
                  <a:cubicBezTo>
                    <a:pt x="44" y="53"/>
                    <a:pt x="44" y="53"/>
                    <a:pt x="44" y="53"/>
                  </a:cubicBezTo>
                  <a:cubicBezTo>
                    <a:pt x="43" y="53"/>
                    <a:pt x="43" y="53"/>
                    <a:pt x="43" y="53"/>
                  </a:cubicBezTo>
                  <a:cubicBezTo>
                    <a:pt x="43" y="54"/>
                    <a:pt x="43" y="54"/>
                    <a:pt x="43" y="54"/>
                  </a:cubicBezTo>
                  <a:cubicBezTo>
                    <a:pt x="44" y="54"/>
                    <a:pt x="44" y="54"/>
                    <a:pt x="44" y="54"/>
                  </a:cubicBezTo>
                  <a:cubicBezTo>
                    <a:pt x="45" y="55"/>
                    <a:pt x="45" y="55"/>
                    <a:pt x="45" y="55"/>
                  </a:cubicBezTo>
                  <a:cubicBezTo>
                    <a:pt x="44" y="55"/>
                    <a:pt x="44" y="55"/>
                    <a:pt x="44" y="55"/>
                  </a:cubicBezTo>
                  <a:cubicBezTo>
                    <a:pt x="43" y="55"/>
                    <a:pt x="43" y="55"/>
                    <a:pt x="43" y="55"/>
                  </a:cubicBezTo>
                  <a:cubicBezTo>
                    <a:pt x="43" y="56"/>
                    <a:pt x="43" y="56"/>
                    <a:pt x="43" y="56"/>
                  </a:cubicBezTo>
                  <a:cubicBezTo>
                    <a:pt x="44" y="56"/>
                    <a:pt x="44" y="56"/>
                    <a:pt x="44" y="56"/>
                  </a:cubicBezTo>
                  <a:cubicBezTo>
                    <a:pt x="44" y="57"/>
                    <a:pt x="44" y="57"/>
                    <a:pt x="44" y="57"/>
                  </a:cubicBezTo>
                  <a:cubicBezTo>
                    <a:pt x="42" y="57"/>
                    <a:pt x="42" y="57"/>
                    <a:pt x="42" y="57"/>
                  </a:cubicBezTo>
                  <a:cubicBezTo>
                    <a:pt x="42" y="56"/>
                    <a:pt x="42" y="56"/>
                    <a:pt x="42" y="56"/>
                  </a:cubicBezTo>
                  <a:cubicBezTo>
                    <a:pt x="42" y="57"/>
                    <a:pt x="42" y="57"/>
                    <a:pt x="42" y="57"/>
                  </a:cubicBezTo>
                  <a:cubicBezTo>
                    <a:pt x="43" y="57"/>
                    <a:pt x="43" y="57"/>
                    <a:pt x="43" y="57"/>
                  </a:cubicBezTo>
                  <a:cubicBezTo>
                    <a:pt x="42" y="58"/>
                    <a:pt x="42" y="58"/>
                    <a:pt x="42" y="58"/>
                  </a:cubicBezTo>
                  <a:cubicBezTo>
                    <a:pt x="42" y="58"/>
                    <a:pt x="42" y="58"/>
                    <a:pt x="42" y="58"/>
                  </a:cubicBezTo>
                  <a:cubicBezTo>
                    <a:pt x="43" y="58"/>
                    <a:pt x="43" y="58"/>
                    <a:pt x="43" y="58"/>
                  </a:cubicBezTo>
                  <a:cubicBezTo>
                    <a:pt x="42" y="59"/>
                    <a:pt x="42" y="59"/>
                    <a:pt x="42" y="59"/>
                  </a:cubicBezTo>
                  <a:cubicBezTo>
                    <a:pt x="42" y="59"/>
                    <a:pt x="42" y="59"/>
                    <a:pt x="42" y="59"/>
                  </a:cubicBezTo>
                  <a:cubicBezTo>
                    <a:pt x="41" y="59"/>
                    <a:pt x="41" y="59"/>
                    <a:pt x="41" y="59"/>
                  </a:cubicBezTo>
                  <a:cubicBezTo>
                    <a:pt x="41" y="59"/>
                    <a:pt x="41" y="59"/>
                    <a:pt x="41" y="59"/>
                  </a:cubicBezTo>
                  <a:cubicBezTo>
                    <a:pt x="41" y="60"/>
                    <a:pt x="41" y="60"/>
                    <a:pt x="41" y="60"/>
                  </a:cubicBezTo>
                  <a:cubicBezTo>
                    <a:pt x="41" y="60"/>
                    <a:pt x="41" y="60"/>
                    <a:pt x="41" y="60"/>
                  </a:cubicBezTo>
                  <a:cubicBezTo>
                    <a:pt x="43" y="61"/>
                    <a:pt x="43" y="61"/>
                    <a:pt x="43" y="61"/>
                  </a:cubicBezTo>
                  <a:cubicBezTo>
                    <a:pt x="43" y="62"/>
                    <a:pt x="43" y="62"/>
                    <a:pt x="43" y="62"/>
                  </a:cubicBezTo>
                  <a:cubicBezTo>
                    <a:pt x="44" y="62"/>
                    <a:pt x="44" y="62"/>
                    <a:pt x="44" y="62"/>
                  </a:cubicBezTo>
                  <a:cubicBezTo>
                    <a:pt x="45" y="61"/>
                    <a:pt x="45" y="61"/>
                    <a:pt x="45" y="61"/>
                  </a:cubicBezTo>
                  <a:cubicBezTo>
                    <a:pt x="44" y="62"/>
                    <a:pt x="44" y="62"/>
                    <a:pt x="44" y="62"/>
                  </a:cubicBezTo>
                  <a:cubicBezTo>
                    <a:pt x="44" y="63"/>
                    <a:pt x="44" y="63"/>
                    <a:pt x="44" y="63"/>
                  </a:cubicBezTo>
                  <a:cubicBezTo>
                    <a:pt x="43" y="63"/>
                    <a:pt x="43" y="63"/>
                    <a:pt x="43" y="63"/>
                  </a:cubicBezTo>
                  <a:cubicBezTo>
                    <a:pt x="43" y="62"/>
                    <a:pt x="43" y="62"/>
                    <a:pt x="43" y="62"/>
                  </a:cubicBezTo>
                  <a:cubicBezTo>
                    <a:pt x="41" y="62"/>
                    <a:pt x="41" y="62"/>
                    <a:pt x="41" y="62"/>
                  </a:cubicBezTo>
                  <a:cubicBezTo>
                    <a:pt x="40" y="63"/>
                    <a:pt x="40" y="63"/>
                    <a:pt x="40" y="63"/>
                  </a:cubicBezTo>
                  <a:cubicBezTo>
                    <a:pt x="40" y="64"/>
                    <a:pt x="40" y="64"/>
                    <a:pt x="40" y="64"/>
                  </a:cubicBezTo>
                  <a:cubicBezTo>
                    <a:pt x="41" y="64"/>
                    <a:pt x="41" y="64"/>
                    <a:pt x="41" y="64"/>
                  </a:cubicBezTo>
                  <a:cubicBezTo>
                    <a:pt x="41" y="64"/>
                    <a:pt x="41" y="64"/>
                    <a:pt x="41" y="64"/>
                  </a:cubicBezTo>
                  <a:cubicBezTo>
                    <a:pt x="42" y="65"/>
                    <a:pt x="42" y="65"/>
                    <a:pt x="42" y="65"/>
                  </a:cubicBezTo>
                  <a:cubicBezTo>
                    <a:pt x="42" y="66"/>
                    <a:pt x="42" y="66"/>
                    <a:pt x="42" y="66"/>
                  </a:cubicBezTo>
                  <a:cubicBezTo>
                    <a:pt x="41" y="65"/>
                    <a:pt x="41" y="65"/>
                    <a:pt x="41" y="65"/>
                  </a:cubicBezTo>
                  <a:cubicBezTo>
                    <a:pt x="41" y="65"/>
                    <a:pt x="41" y="65"/>
                    <a:pt x="41" y="65"/>
                  </a:cubicBezTo>
                  <a:cubicBezTo>
                    <a:pt x="40" y="66"/>
                    <a:pt x="40" y="66"/>
                    <a:pt x="40" y="66"/>
                  </a:cubicBezTo>
                  <a:cubicBezTo>
                    <a:pt x="40" y="67"/>
                    <a:pt x="40" y="67"/>
                    <a:pt x="40" y="67"/>
                  </a:cubicBezTo>
                  <a:cubicBezTo>
                    <a:pt x="40" y="67"/>
                    <a:pt x="40" y="67"/>
                    <a:pt x="40" y="67"/>
                  </a:cubicBezTo>
                  <a:cubicBezTo>
                    <a:pt x="40" y="68"/>
                    <a:pt x="40" y="68"/>
                    <a:pt x="40" y="68"/>
                  </a:cubicBezTo>
                  <a:cubicBezTo>
                    <a:pt x="41" y="68"/>
                    <a:pt x="41" y="68"/>
                    <a:pt x="41" y="68"/>
                  </a:cubicBezTo>
                  <a:cubicBezTo>
                    <a:pt x="40" y="68"/>
                    <a:pt x="40" y="68"/>
                    <a:pt x="40" y="68"/>
                  </a:cubicBezTo>
                  <a:cubicBezTo>
                    <a:pt x="39" y="68"/>
                    <a:pt x="39" y="68"/>
                    <a:pt x="39" y="68"/>
                  </a:cubicBezTo>
                  <a:cubicBezTo>
                    <a:pt x="39" y="68"/>
                    <a:pt x="39" y="68"/>
                    <a:pt x="39" y="68"/>
                  </a:cubicBezTo>
                  <a:cubicBezTo>
                    <a:pt x="39" y="69"/>
                    <a:pt x="39" y="69"/>
                    <a:pt x="39" y="69"/>
                  </a:cubicBezTo>
                  <a:cubicBezTo>
                    <a:pt x="40" y="69"/>
                    <a:pt x="40" y="69"/>
                    <a:pt x="40" y="69"/>
                  </a:cubicBezTo>
                  <a:cubicBezTo>
                    <a:pt x="40" y="70"/>
                    <a:pt x="40" y="70"/>
                    <a:pt x="40" y="70"/>
                  </a:cubicBezTo>
                  <a:cubicBezTo>
                    <a:pt x="40" y="71"/>
                    <a:pt x="40" y="71"/>
                    <a:pt x="40" y="71"/>
                  </a:cubicBezTo>
                  <a:cubicBezTo>
                    <a:pt x="39" y="70"/>
                    <a:pt x="39" y="70"/>
                    <a:pt x="39" y="70"/>
                  </a:cubicBezTo>
                  <a:cubicBezTo>
                    <a:pt x="38" y="70"/>
                    <a:pt x="38" y="70"/>
                    <a:pt x="38" y="70"/>
                  </a:cubicBezTo>
                  <a:cubicBezTo>
                    <a:pt x="38" y="71"/>
                    <a:pt x="38" y="71"/>
                    <a:pt x="38" y="71"/>
                  </a:cubicBezTo>
                  <a:cubicBezTo>
                    <a:pt x="39" y="71"/>
                    <a:pt x="39" y="71"/>
                    <a:pt x="39" y="71"/>
                  </a:cubicBezTo>
                  <a:cubicBezTo>
                    <a:pt x="39" y="72"/>
                    <a:pt x="39" y="72"/>
                    <a:pt x="39" y="72"/>
                  </a:cubicBezTo>
                  <a:cubicBezTo>
                    <a:pt x="39" y="73"/>
                    <a:pt x="39" y="73"/>
                    <a:pt x="39" y="73"/>
                  </a:cubicBezTo>
                  <a:cubicBezTo>
                    <a:pt x="40" y="73"/>
                    <a:pt x="40" y="73"/>
                    <a:pt x="40" y="73"/>
                  </a:cubicBezTo>
                  <a:cubicBezTo>
                    <a:pt x="40" y="72"/>
                    <a:pt x="40" y="72"/>
                    <a:pt x="40" y="72"/>
                  </a:cubicBezTo>
                  <a:cubicBezTo>
                    <a:pt x="41" y="72"/>
                    <a:pt x="41" y="72"/>
                    <a:pt x="41" y="72"/>
                  </a:cubicBezTo>
                  <a:cubicBezTo>
                    <a:pt x="40" y="74"/>
                    <a:pt x="40" y="74"/>
                    <a:pt x="40" y="74"/>
                  </a:cubicBezTo>
                  <a:cubicBezTo>
                    <a:pt x="39" y="74"/>
                    <a:pt x="39" y="74"/>
                    <a:pt x="39" y="74"/>
                  </a:cubicBezTo>
                  <a:cubicBezTo>
                    <a:pt x="38" y="75"/>
                    <a:pt x="38" y="75"/>
                    <a:pt x="38" y="75"/>
                  </a:cubicBezTo>
                  <a:cubicBezTo>
                    <a:pt x="38" y="75"/>
                    <a:pt x="38" y="75"/>
                    <a:pt x="38" y="75"/>
                  </a:cubicBezTo>
                  <a:cubicBezTo>
                    <a:pt x="37" y="75"/>
                    <a:pt x="37" y="75"/>
                    <a:pt x="37" y="75"/>
                  </a:cubicBezTo>
                  <a:cubicBezTo>
                    <a:pt x="37" y="76"/>
                    <a:pt x="37" y="76"/>
                    <a:pt x="37" y="76"/>
                  </a:cubicBezTo>
                  <a:cubicBezTo>
                    <a:pt x="36" y="76"/>
                    <a:pt x="36" y="76"/>
                    <a:pt x="36" y="76"/>
                  </a:cubicBezTo>
                  <a:cubicBezTo>
                    <a:pt x="35" y="77"/>
                    <a:pt x="35" y="77"/>
                    <a:pt x="35" y="77"/>
                  </a:cubicBezTo>
                  <a:cubicBezTo>
                    <a:pt x="36" y="77"/>
                    <a:pt x="36" y="77"/>
                    <a:pt x="36" y="77"/>
                  </a:cubicBezTo>
                  <a:cubicBezTo>
                    <a:pt x="36" y="78"/>
                    <a:pt x="36" y="78"/>
                    <a:pt x="36" y="78"/>
                  </a:cubicBezTo>
                  <a:cubicBezTo>
                    <a:pt x="34" y="78"/>
                    <a:pt x="34" y="78"/>
                    <a:pt x="34" y="78"/>
                  </a:cubicBezTo>
                  <a:cubicBezTo>
                    <a:pt x="33" y="79"/>
                    <a:pt x="33" y="79"/>
                    <a:pt x="33" y="79"/>
                  </a:cubicBezTo>
                  <a:cubicBezTo>
                    <a:pt x="33" y="80"/>
                    <a:pt x="33" y="80"/>
                    <a:pt x="33" y="80"/>
                  </a:cubicBezTo>
                  <a:cubicBezTo>
                    <a:pt x="35" y="80"/>
                    <a:pt x="35" y="80"/>
                    <a:pt x="35" y="80"/>
                  </a:cubicBezTo>
                  <a:cubicBezTo>
                    <a:pt x="34" y="80"/>
                    <a:pt x="34" y="80"/>
                    <a:pt x="34" y="80"/>
                  </a:cubicBezTo>
                  <a:cubicBezTo>
                    <a:pt x="33" y="81"/>
                    <a:pt x="33" y="81"/>
                    <a:pt x="33" y="81"/>
                  </a:cubicBezTo>
                  <a:cubicBezTo>
                    <a:pt x="32" y="82"/>
                    <a:pt x="32" y="82"/>
                    <a:pt x="32" y="82"/>
                  </a:cubicBezTo>
                  <a:cubicBezTo>
                    <a:pt x="32" y="81"/>
                    <a:pt x="32" y="81"/>
                    <a:pt x="32" y="81"/>
                  </a:cubicBezTo>
                  <a:cubicBezTo>
                    <a:pt x="31" y="80"/>
                    <a:pt x="31" y="80"/>
                    <a:pt x="31" y="80"/>
                  </a:cubicBezTo>
                  <a:cubicBezTo>
                    <a:pt x="31" y="81"/>
                    <a:pt x="31" y="81"/>
                    <a:pt x="31" y="81"/>
                  </a:cubicBezTo>
                  <a:cubicBezTo>
                    <a:pt x="30" y="81"/>
                    <a:pt x="30" y="81"/>
                    <a:pt x="30" y="81"/>
                  </a:cubicBezTo>
                  <a:cubicBezTo>
                    <a:pt x="30" y="81"/>
                    <a:pt x="30" y="81"/>
                    <a:pt x="30" y="81"/>
                  </a:cubicBezTo>
                  <a:cubicBezTo>
                    <a:pt x="30" y="82"/>
                    <a:pt x="30" y="82"/>
                    <a:pt x="30" y="82"/>
                  </a:cubicBezTo>
                  <a:cubicBezTo>
                    <a:pt x="30" y="83"/>
                    <a:pt x="30" y="83"/>
                    <a:pt x="30" y="83"/>
                  </a:cubicBezTo>
                  <a:cubicBezTo>
                    <a:pt x="30" y="83"/>
                    <a:pt x="30" y="83"/>
                    <a:pt x="30" y="83"/>
                  </a:cubicBezTo>
                  <a:cubicBezTo>
                    <a:pt x="29" y="83"/>
                    <a:pt x="29" y="83"/>
                    <a:pt x="29" y="83"/>
                  </a:cubicBezTo>
                  <a:cubicBezTo>
                    <a:pt x="28" y="84"/>
                    <a:pt x="28" y="84"/>
                    <a:pt x="28" y="84"/>
                  </a:cubicBezTo>
                  <a:cubicBezTo>
                    <a:pt x="28" y="85"/>
                    <a:pt x="28" y="85"/>
                    <a:pt x="28" y="85"/>
                  </a:cubicBezTo>
                  <a:cubicBezTo>
                    <a:pt x="27" y="86"/>
                    <a:pt x="27" y="86"/>
                    <a:pt x="27" y="86"/>
                  </a:cubicBezTo>
                  <a:cubicBezTo>
                    <a:pt x="27" y="86"/>
                    <a:pt x="27" y="86"/>
                    <a:pt x="27" y="86"/>
                  </a:cubicBezTo>
                  <a:cubicBezTo>
                    <a:pt x="27" y="87"/>
                    <a:pt x="27" y="87"/>
                    <a:pt x="27" y="87"/>
                  </a:cubicBezTo>
                  <a:cubicBezTo>
                    <a:pt x="26" y="88"/>
                    <a:pt x="26" y="88"/>
                    <a:pt x="26" y="88"/>
                  </a:cubicBezTo>
                  <a:cubicBezTo>
                    <a:pt x="25" y="89"/>
                    <a:pt x="25" y="89"/>
                    <a:pt x="25" y="89"/>
                  </a:cubicBezTo>
                  <a:cubicBezTo>
                    <a:pt x="25" y="90"/>
                    <a:pt x="25" y="90"/>
                    <a:pt x="25" y="90"/>
                  </a:cubicBezTo>
                  <a:cubicBezTo>
                    <a:pt x="27" y="89"/>
                    <a:pt x="27" y="89"/>
                    <a:pt x="27" y="89"/>
                  </a:cubicBezTo>
                  <a:cubicBezTo>
                    <a:pt x="27" y="89"/>
                    <a:pt x="27" y="89"/>
                    <a:pt x="27" y="89"/>
                  </a:cubicBezTo>
                  <a:cubicBezTo>
                    <a:pt x="27" y="89"/>
                    <a:pt x="27" y="89"/>
                    <a:pt x="27" y="89"/>
                  </a:cubicBezTo>
                  <a:cubicBezTo>
                    <a:pt x="26" y="90"/>
                    <a:pt x="26" y="90"/>
                    <a:pt x="26" y="90"/>
                  </a:cubicBezTo>
                  <a:cubicBezTo>
                    <a:pt x="26" y="91"/>
                    <a:pt x="26" y="91"/>
                    <a:pt x="26" y="91"/>
                  </a:cubicBezTo>
                  <a:cubicBezTo>
                    <a:pt x="27" y="92"/>
                    <a:pt x="27" y="92"/>
                    <a:pt x="27" y="92"/>
                  </a:cubicBezTo>
                  <a:cubicBezTo>
                    <a:pt x="28" y="91"/>
                    <a:pt x="28" y="91"/>
                    <a:pt x="28" y="91"/>
                  </a:cubicBezTo>
                  <a:cubicBezTo>
                    <a:pt x="30" y="91"/>
                    <a:pt x="30" y="91"/>
                    <a:pt x="30" y="91"/>
                  </a:cubicBezTo>
                  <a:cubicBezTo>
                    <a:pt x="32" y="89"/>
                    <a:pt x="32" y="89"/>
                    <a:pt x="32" y="89"/>
                  </a:cubicBezTo>
                  <a:cubicBezTo>
                    <a:pt x="32" y="88"/>
                    <a:pt x="32" y="88"/>
                    <a:pt x="32" y="88"/>
                  </a:cubicBezTo>
                  <a:cubicBezTo>
                    <a:pt x="31" y="89"/>
                    <a:pt x="31" y="89"/>
                    <a:pt x="31" y="89"/>
                  </a:cubicBezTo>
                  <a:cubicBezTo>
                    <a:pt x="32" y="88"/>
                    <a:pt x="32" y="88"/>
                    <a:pt x="32" y="88"/>
                  </a:cubicBezTo>
                  <a:cubicBezTo>
                    <a:pt x="32" y="86"/>
                    <a:pt x="32" y="86"/>
                    <a:pt x="32" y="86"/>
                  </a:cubicBezTo>
                  <a:cubicBezTo>
                    <a:pt x="32" y="86"/>
                    <a:pt x="32" y="86"/>
                    <a:pt x="32" y="86"/>
                  </a:cubicBezTo>
                  <a:cubicBezTo>
                    <a:pt x="33" y="86"/>
                    <a:pt x="33" y="86"/>
                    <a:pt x="33" y="86"/>
                  </a:cubicBezTo>
                  <a:cubicBezTo>
                    <a:pt x="34" y="86"/>
                    <a:pt x="34" y="86"/>
                    <a:pt x="34" y="86"/>
                  </a:cubicBezTo>
                  <a:cubicBezTo>
                    <a:pt x="35" y="86"/>
                    <a:pt x="35" y="86"/>
                    <a:pt x="35" y="86"/>
                  </a:cubicBezTo>
                  <a:cubicBezTo>
                    <a:pt x="33" y="87"/>
                    <a:pt x="33" y="87"/>
                    <a:pt x="33" y="87"/>
                  </a:cubicBezTo>
                  <a:cubicBezTo>
                    <a:pt x="33" y="88"/>
                    <a:pt x="33" y="88"/>
                    <a:pt x="33" y="88"/>
                  </a:cubicBezTo>
                  <a:cubicBezTo>
                    <a:pt x="34" y="88"/>
                    <a:pt x="34" y="88"/>
                    <a:pt x="34" y="88"/>
                  </a:cubicBezTo>
                  <a:cubicBezTo>
                    <a:pt x="34" y="89"/>
                    <a:pt x="34" y="89"/>
                    <a:pt x="34" y="89"/>
                  </a:cubicBezTo>
                  <a:cubicBezTo>
                    <a:pt x="33" y="89"/>
                    <a:pt x="33" y="89"/>
                    <a:pt x="33" y="89"/>
                  </a:cubicBezTo>
                  <a:cubicBezTo>
                    <a:pt x="31" y="91"/>
                    <a:pt x="31" y="91"/>
                    <a:pt x="31" y="91"/>
                  </a:cubicBezTo>
                  <a:cubicBezTo>
                    <a:pt x="32" y="91"/>
                    <a:pt x="32" y="91"/>
                    <a:pt x="32" y="91"/>
                  </a:cubicBezTo>
                  <a:cubicBezTo>
                    <a:pt x="32" y="92"/>
                    <a:pt x="32" y="92"/>
                    <a:pt x="32" y="92"/>
                  </a:cubicBezTo>
                  <a:cubicBezTo>
                    <a:pt x="32" y="93"/>
                    <a:pt x="32" y="93"/>
                    <a:pt x="32" y="93"/>
                  </a:cubicBezTo>
                  <a:cubicBezTo>
                    <a:pt x="31" y="93"/>
                    <a:pt x="31" y="93"/>
                    <a:pt x="31" y="93"/>
                  </a:cubicBezTo>
                  <a:cubicBezTo>
                    <a:pt x="30" y="92"/>
                    <a:pt x="30" y="92"/>
                    <a:pt x="30" y="92"/>
                  </a:cubicBezTo>
                  <a:cubicBezTo>
                    <a:pt x="28" y="92"/>
                    <a:pt x="28" y="92"/>
                    <a:pt x="28" y="92"/>
                  </a:cubicBezTo>
                  <a:cubicBezTo>
                    <a:pt x="28" y="93"/>
                    <a:pt x="28" y="93"/>
                    <a:pt x="28" y="93"/>
                  </a:cubicBezTo>
                  <a:cubicBezTo>
                    <a:pt x="28" y="94"/>
                    <a:pt x="28" y="94"/>
                    <a:pt x="28" y="94"/>
                  </a:cubicBezTo>
                  <a:cubicBezTo>
                    <a:pt x="27" y="95"/>
                    <a:pt x="27" y="95"/>
                    <a:pt x="27" y="95"/>
                  </a:cubicBezTo>
                  <a:cubicBezTo>
                    <a:pt x="26" y="95"/>
                    <a:pt x="26" y="95"/>
                    <a:pt x="26" y="95"/>
                  </a:cubicBezTo>
                  <a:cubicBezTo>
                    <a:pt x="26" y="94"/>
                    <a:pt x="26" y="94"/>
                    <a:pt x="26" y="94"/>
                  </a:cubicBezTo>
                  <a:cubicBezTo>
                    <a:pt x="27" y="94"/>
                    <a:pt x="27" y="94"/>
                    <a:pt x="27" y="94"/>
                  </a:cubicBezTo>
                  <a:cubicBezTo>
                    <a:pt x="26" y="93"/>
                    <a:pt x="26" y="93"/>
                    <a:pt x="26" y="93"/>
                  </a:cubicBezTo>
                  <a:cubicBezTo>
                    <a:pt x="26" y="92"/>
                    <a:pt x="26" y="92"/>
                    <a:pt x="26" y="92"/>
                  </a:cubicBezTo>
                  <a:cubicBezTo>
                    <a:pt x="25" y="91"/>
                    <a:pt x="25" y="91"/>
                    <a:pt x="25" y="91"/>
                  </a:cubicBezTo>
                  <a:cubicBezTo>
                    <a:pt x="24" y="91"/>
                    <a:pt x="24" y="91"/>
                    <a:pt x="24" y="91"/>
                  </a:cubicBezTo>
                  <a:cubicBezTo>
                    <a:pt x="24" y="91"/>
                    <a:pt x="24" y="91"/>
                    <a:pt x="24" y="91"/>
                  </a:cubicBezTo>
                  <a:cubicBezTo>
                    <a:pt x="23" y="92"/>
                    <a:pt x="23" y="92"/>
                    <a:pt x="23" y="92"/>
                  </a:cubicBezTo>
                  <a:cubicBezTo>
                    <a:pt x="23" y="92"/>
                    <a:pt x="23" y="92"/>
                    <a:pt x="23" y="92"/>
                  </a:cubicBezTo>
                  <a:cubicBezTo>
                    <a:pt x="24" y="92"/>
                    <a:pt x="24" y="92"/>
                    <a:pt x="24" y="92"/>
                  </a:cubicBezTo>
                  <a:cubicBezTo>
                    <a:pt x="23" y="94"/>
                    <a:pt x="23" y="94"/>
                    <a:pt x="23" y="94"/>
                  </a:cubicBezTo>
                  <a:cubicBezTo>
                    <a:pt x="22" y="93"/>
                    <a:pt x="22" y="93"/>
                    <a:pt x="22" y="93"/>
                  </a:cubicBezTo>
                  <a:cubicBezTo>
                    <a:pt x="21" y="93"/>
                    <a:pt x="21" y="93"/>
                    <a:pt x="21" y="93"/>
                  </a:cubicBezTo>
                  <a:cubicBezTo>
                    <a:pt x="20" y="94"/>
                    <a:pt x="20" y="94"/>
                    <a:pt x="20" y="94"/>
                  </a:cubicBezTo>
                  <a:cubicBezTo>
                    <a:pt x="20" y="95"/>
                    <a:pt x="20" y="95"/>
                    <a:pt x="20" y="95"/>
                  </a:cubicBezTo>
                  <a:cubicBezTo>
                    <a:pt x="21" y="94"/>
                    <a:pt x="21" y="94"/>
                    <a:pt x="21" y="94"/>
                  </a:cubicBezTo>
                  <a:cubicBezTo>
                    <a:pt x="21" y="95"/>
                    <a:pt x="21" y="95"/>
                    <a:pt x="21" y="95"/>
                  </a:cubicBezTo>
                  <a:cubicBezTo>
                    <a:pt x="20" y="95"/>
                    <a:pt x="20" y="95"/>
                    <a:pt x="20" y="95"/>
                  </a:cubicBezTo>
                  <a:cubicBezTo>
                    <a:pt x="19" y="96"/>
                    <a:pt x="19" y="96"/>
                    <a:pt x="19" y="96"/>
                  </a:cubicBezTo>
                  <a:cubicBezTo>
                    <a:pt x="19" y="96"/>
                    <a:pt x="19" y="96"/>
                    <a:pt x="19" y="96"/>
                  </a:cubicBezTo>
                  <a:cubicBezTo>
                    <a:pt x="18" y="96"/>
                    <a:pt x="18" y="96"/>
                    <a:pt x="18" y="96"/>
                  </a:cubicBezTo>
                  <a:cubicBezTo>
                    <a:pt x="18" y="96"/>
                    <a:pt x="18" y="96"/>
                    <a:pt x="18" y="96"/>
                  </a:cubicBezTo>
                  <a:cubicBezTo>
                    <a:pt x="19" y="97"/>
                    <a:pt x="19" y="97"/>
                    <a:pt x="19" y="97"/>
                  </a:cubicBezTo>
                  <a:cubicBezTo>
                    <a:pt x="21" y="97"/>
                    <a:pt x="21" y="97"/>
                    <a:pt x="21" y="97"/>
                  </a:cubicBezTo>
                  <a:cubicBezTo>
                    <a:pt x="21" y="98"/>
                    <a:pt x="21" y="98"/>
                    <a:pt x="21" y="98"/>
                  </a:cubicBezTo>
                  <a:cubicBezTo>
                    <a:pt x="21" y="98"/>
                    <a:pt x="21" y="98"/>
                    <a:pt x="21" y="98"/>
                  </a:cubicBezTo>
                  <a:cubicBezTo>
                    <a:pt x="21" y="99"/>
                    <a:pt x="21" y="99"/>
                    <a:pt x="21" y="99"/>
                  </a:cubicBezTo>
                  <a:cubicBezTo>
                    <a:pt x="20" y="98"/>
                    <a:pt x="20" y="98"/>
                    <a:pt x="20" y="98"/>
                  </a:cubicBezTo>
                  <a:cubicBezTo>
                    <a:pt x="20" y="98"/>
                    <a:pt x="20" y="98"/>
                    <a:pt x="20" y="98"/>
                  </a:cubicBezTo>
                  <a:cubicBezTo>
                    <a:pt x="18" y="98"/>
                    <a:pt x="18" y="98"/>
                    <a:pt x="18" y="98"/>
                  </a:cubicBezTo>
                  <a:cubicBezTo>
                    <a:pt x="17" y="97"/>
                    <a:pt x="17" y="97"/>
                    <a:pt x="17" y="97"/>
                  </a:cubicBezTo>
                  <a:cubicBezTo>
                    <a:pt x="17" y="96"/>
                    <a:pt x="17" y="96"/>
                    <a:pt x="17" y="96"/>
                  </a:cubicBezTo>
                  <a:cubicBezTo>
                    <a:pt x="17" y="96"/>
                    <a:pt x="17" y="96"/>
                    <a:pt x="17" y="96"/>
                  </a:cubicBezTo>
                  <a:cubicBezTo>
                    <a:pt x="16" y="97"/>
                    <a:pt x="16" y="97"/>
                    <a:pt x="16" y="97"/>
                  </a:cubicBezTo>
                  <a:cubicBezTo>
                    <a:pt x="18" y="98"/>
                    <a:pt x="18" y="98"/>
                    <a:pt x="18" y="98"/>
                  </a:cubicBezTo>
                  <a:cubicBezTo>
                    <a:pt x="19" y="99"/>
                    <a:pt x="19" y="99"/>
                    <a:pt x="19" y="99"/>
                  </a:cubicBezTo>
                  <a:cubicBezTo>
                    <a:pt x="20" y="99"/>
                    <a:pt x="20" y="99"/>
                    <a:pt x="20" y="99"/>
                  </a:cubicBezTo>
                  <a:cubicBezTo>
                    <a:pt x="20" y="100"/>
                    <a:pt x="20" y="100"/>
                    <a:pt x="20" y="100"/>
                  </a:cubicBezTo>
                  <a:cubicBezTo>
                    <a:pt x="19" y="100"/>
                    <a:pt x="19" y="100"/>
                    <a:pt x="19" y="100"/>
                  </a:cubicBezTo>
                  <a:cubicBezTo>
                    <a:pt x="17" y="99"/>
                    <a:pt x="17" y="99"/>
                    <a:pt x="17" y="99"/>
                  </a:cubicBezTo>
                  <a:cubicBezTo>
                    <a:pt x="16" y="97"/>
                    <a:pt x="16" y="97"/>
                    <a:pt x="16" y="97"/>
                  </a:cubicBezTo>
                  <a:cubicBezTo>
                    <a:pt x="15" y="98"/>
                    <a:pt x="15" y="98"/>
                    <a:pt x="15" y="98"/>
                  </a:cubicBezTo>
                  <a:cubicBezTo>
                    <a:pt x="14" y="97"/>
                    <a:pt x="14" y="97"/>
                    <a:pt x="14" y="97"/>
                  </a:cubicBezTo>
                  <a:cubicBezTo>
                    <a:pt x="13" y="97"/>
                    <a:pt x="13" y="97"/>
                    <a:pt x="13" y="97"/>
                  </a:cubicBezTo>
                  <a:cubicBezTo>
                    <a:pt x="12" y="97"/>
                    <a:pt x="12" y="97"/>
                    <a:pt x="12" y="97"/>
                  </a:cubicBezTo>
                  <a:cubicBezTo>
                    <a:pt x="12" y="97"/>
                    <a:pt x="12" y="97"/>
                    <a:pt x="12" y="97"/>
                  </a:cubicBezTo>
                  <a:cubicBezTo>
                    <a:pt x="12" y="98"/>
                    <a:pt x="12" y="98"/>
                    <a:pt x="12" y="98"/>
                  </a:cubicBezTo>
                  <a:cubicBezTo>
                    <a:pt x="11" y="99"/>
                    <a:pt x="11" y="99"/>
                    <a:pt x="11" y="99"/>
                  </a:cubicBezTo>
                  <a:cubicBezTo>
                    <a:pt x="12" y="100"/>
                    <a:pt x="12" y="100"/>
                    <a:pt x="12" y="100"/>
                  </a:cubicBezTo>
                  <a:cubicBezTo>
                    <a:pt x="14" y="99"/>
                    <a:pt x="14" y="99"/>
                    <a:pt x="14" y="99"/>
                  </a:cubicBezTo>
                  <a:cubicBezTo>
                    <a:pt x="15" y="100"/>
                    <a:pt x="15" y="100"/>
                    <a:pt x="15" y="100"/>
                  </a:cubicBezTo>
                  <a:cubicBezTo>
                    <a:pt x="14" y="100"/>
                    <a:pt x="14" y="100"/>
                    <a:pt x="14" y="100"/>
                  </a:cubicBezTo>
                  <a:cubicBezTo>
                    <a:pt x="14" y="100"/>
                    <a:pt x="14" y="100"/>
                    <a:pt x="14" y="100"/>
                  </a:cubicBezTo>
                  <a:cubicBezTo>
                    <a:pt x="16" y="100"/>
                    <a:pt x="16" y="100"/>
                    <a:pt x="16" y="100"/>
                  </a:cubicBezTo>
                  <a:cubicBezTo>
                    <a:pt x="16" y="100"/>
                    <a:pt x="16" y="100"/>
                    <a:pt x="16" y="100"/>
                  </a:cubicBezTo>
                  <a:cubicBezTo>
                    <a:pt x="16" y="100"/>
                    <a:pt x="16" y="100"/>
                    <a:pt x="16" y="100"/>
                  </a:cubicBezTo>
                  <a:cubicBezTo>
                    <a:pt x="14" y="101"/>
                    <a:pt x="14" y="101"/>
                    <a:pt x="14" y="101"/>
                  </a:cubicBezTo>
                  <a:cubicBezTo>
                    <a:pt x="14" y="102"/>
                    <a:pt x="14" y="102"/>
                    <a:pt x="14" y="102"/>
                  </a:cubicBezTo>
                  <a:cubicBezTo>
                    <a:pt x="12" y="102"/>
                    <a:pt x="12" y="102"/>
                    <a:pt x="12" y="102"/>
                  </a:cubicBezTo>
                  <a:cubicBezTo>
                    <a:pt x="11" y="100"/>
                    <a:pt x="11" y="100"/>
                    <a:pt x="11" y="100"/>
                  </a:cubicBezTo>
                  <a:cubicBezTo>
                    <a:pt x="11" y="100"/>
                    <a:pt x="11" y="100"/>
                    <a:pt x="11" y="100"/>
                  </a:cubicBezTo>
                  <a:cubicBezTo>
                    <a:pt x="10" y="101"/>
                    <a:pt x="10" y="101"/>
                    <a:pt x="10" y="101"/>
                  </a:cubicBezTo>
                  <a:cubicBezTo>
                    <a:pt x="9" y="100"/>
                    <a:pt x="9" y="100"/>
                    <a:pt x="9" y="100"/>
                  </a:cubicBezTo>
                  <a:cubicBezTo>
                    <a:pt x="8" y="101"/>
                    <a:pt x="8" y="101"/>
                    <a:pt x="8" y="101"/>
                  </a:cubicBezTo>
                  <a:cubicBezTo>
                    <a:pt x="8" y="100"/>
                    <a:pt x="8" y="100"/>
                    <a:pt x="8" y="100"/>
                  </a:cubicBezTo>
                  <a:cubicBezTo>
                    <a:pt x="7" y="101"/>
                    <a:pt x="7" y="101"/>
                    <a:pt x="7" y="101"/>
                  </a:cubicBezTo>
                  <a:cubicBezTo>
                    <a:pt x="7" y="101"/>
                    <a:pt x="7" y="101"/>
                    <a:pt x="7" y="101"/>
                  </a:cubicBezTo>
                  <a:cubicBezTo>
                    <a:pt x="9" y="102"/>
                    <a:pt x="9" y="102"/>
                    <a:pt x="9" y="102"/>
                  </a:cubicBezTo>
                  <a:cubicBezTo>
                    <a:pt x="10" y="102"/>
                    <a:pt x="10" y="102"/>
                    <a:pt x="10" y="102"/>
                  </a:cubicBezTo>
                  <a:cubicBezTo>
                    <a:pt x="12" y="103"/>
                    <a:pt x="12" y="103"/>
                    <a:pt x="12" y="103"/>
                  </a:cubicBezTo>
                  <a:cubicBezTo>
                    <a:pt x="12" y="104"/>
                    <a:pt x="12" y="104"/>
                    <a:pt x="12" y="104"/>
                  </a:cubicBezTo>
                  <a:cubicBezTo>
                    <a:pt x="12" y="105"/>
                    <a:pt x="12" y="105"/>
                    <a:pt x="12" y="105"/>
                  </a:cubicBezTo>
                  <a:cubicBezTo>
                    <a:pt x="11" y="106"/>
                    <a:pt x="11" y="106"/>
                    <a:pt x="11" y="106"/>
                  </a:cubicBezTo>
                  <a:cubicBezTo>
                    <a:pt x="11" y="105"/>
                    <a:pt x="11" y="105"/>
                    <a:pt x="11" y="105"/>
                  </a:cubicBezTo>
                  <a:cubicBezTo>
                    <a:pt x="11" y="103"/>
                    <a:pt x="11" y="103"/>
                    <a:pt x="11" y="103"/>
                  </a:cubicBezTo>
                  <a:cubicBezTo>
                    <a:pt x="10" y="103"/>
                    <a:pt x="10" y="103"/>
                    <a:pt x="10" y="103"/>
                  </a:cubicBezTo>
                  <a:cubicBezTo>
                    <a:pt x="9" y="103"/>
                    <a:pt x="9" y="103"/>
                    <a:pt x="9" y="103"/>
                  </a:cubicBezTo>
                  <a:cubicBezTo>
                    <a:pt x="9" y="104"/>
                    <a:pt x="9" y="104"/>
                    <a:pt x="9" y="104"/>
                  </a:cubicBezTo>
                  <a:cubicBezTo>
                    <a:pt x="9" y="105"/>
                    <a:pt x="9" y="105"/>
                    <a:pt x="9" y="105"/>
                  </a:cubicBezTo>
                  <a:cubicBezTo>
                    <a:pt x="7" y="104"/>
                    <a:pt x="7" y="104"/>
                    <a:pt x="7" y="104"/>
                  </a:cubicBezTo>
                  <a:cubicBezTo>
                    <a:pt x="6" y="105"/>
                    <a:pt x="6" y="105"/>
                    <a:pt x="6" y="105"/>
                  </a:cubicBezTo>
                  <a:cubicBezTo>
                    <a:pt x="7" y="106"/>
                    <a:pt x="7" y="106"/>
                    <a:pt x="7" y="106"/>
                  </a:cubicBezTo>
                  <a:cubicBezTo>
                    <a:pt x="6" y="106"/>
                    <a:pt x="6" y="106"/>
                    <a:pt x="6" y="106"/>
                  </a:cubicBezTo>
                  <a:cubicBezTo>
                    <a:pt x="6" y="106"/>
                    <a:pt x="6" y="106"/>
                    <a:pt x="6" y="106"/>
                  </a:cubicBezTo>
                  <a:cubicBezTo>
                    <a:pt x="5" y="105"/>
                    <a:pt x="5" y="105"/>
                    <a:pt x="5" y="105"/>
                  </a:cubicBezTo>
                  <a:cubicBezTo>
                    <a:pt x="4" y="105"/>
                    <a:pt x="4" y="105"/>
                    <a:pt x="4" y="105"/>
                  </a:cubicBezTo>
                  <a:cubicBezTo>
                    <a:pt x="4" y="106"/>
                    <a:pt x="4" y="106"/>
                    <a:pt x="4" y="106"/>
                  </a:cubicBezTo>
                  <a:cubicBezTo>
                    <a:pt x="4" y="107"/>
                    <a:pt x="4" y="107"/>
                    <a:pt x="4" y="107"/>
                  </a:cubicBezTo>
                  <a:cubicBezTo>
                    <a:pt x="3" y="106"/>
                    <a:pt x="3" y="106"/>
                    <a:pt x="3" y="106"/>
                  </a:cubicBezTo>
                  <a:cubicBezTo>
                    <a:pt x="2" y="105"/>
                    <a:pt x="2" y="105"/>
                    <a:pt x="2" y="105"/>
                  </a:cubicBezTo>
                  <a:cubicBezTo>
                    <a:pt x="2" y="105"/>
                    <a:pt x="2" y="105"/>
                    <a:pt x="2" y="105"/>
                  </a:cubicBezTo>
                  <a:cubicBezTo>
                    <a:pt x="2" y="106"/>
                    <a:pt x="2" y="106"/>
                    <a:pt x="2" y="106"/>
                  </a:cubicBezTo>
                  <a:cubicBezTo>
                    <a:pt x="3" y="107"/>
                    <a:pt x="3" y="107"/>
                    <a:pt x="3" y="107"/>
                  </a:cubicBezTo>
                  <a:cubicBezTo>
                    <a:pt x="2" y="107"/>
                    <a:pt x="2" y="107"/>
                    <a:pt x="2" y="107"/>
                  </a:cubicBezTo>
                  <a:cubicBezTo>
                    <a:pt x="3" y="108"/>
                    <a:pt x="3" y="108"/>
                    <a:pt x="3" y="108"/>
                  </a:cubicBezTo>
                  <a:cubicBezTo>
                    <a:pt x="4" y="107"/>
                    <a:pt x="4" y="107"/>
                    <a:pt x="4" y="107"/>
                  </a:cubicBezTo>
                  <a:cubicBezTo>
                    <a:pt x="6" y="108"/>
                    <a:pt x="6" y="108"/>
                    <a:pt x="6" y="108"/>
                  </a:cubicBezTo>
                  <a:cubicBezTo>
                    <a:pt x="7" y="109"/>
                    <a:pt x="7" y="109"/>
                    <a:pt x="7" y="109"/>
                  </a:cubicBezTo>
                  <a:cubicBezTo>
                    <a:pt x="9" y="109"/>
                    <a:pt x="9" y="109"/>
                    <a:pt x="9" y="109"/>
                  </a:cubicBezTo>
                  <a:cubicBezTo>
                    <a:pt x="10" y="108"/>
                    <a:pt x="10" y="108"/>
                    <a:pt x="10" y="108"/>
                  </a:cubicBezTo>
                  <a:cubicBezTo>
                    <a:pt x="11" y="108"/>
                    <a:pt x="11" y="108"/>
                    <a:pt x="11" y="108"/>
                  </a:cubicBezTo>
                  <a:cubicBezTo>
                    <a:pt x="9" y="109"/>
                    <a:pt x="9" y="109"/>
                    <a:pt x="9" y="109"/>
                  </a:cubicBezTo>
                  <a:cubicBezTo>
                    <a:pt x="8" y="109"/>
                    <a:pt x="8" y="109"/>
                    <a:pt x="8" y="109"/>
                  </a:cubicBezTo>
                  <a:cubicBezTo>
                    <a:pt x="7" y="109"/>
                    <a:pt x="7" y="109"/>
                    <a:pt x="7" y="109"/>
                  </a:cubicBezTo>
                  <a:cubicBezTo>
                    <a:pt x="5" y="108"/>
                    <a:pt x="5" y="108"/>
                    <a:pt x="5" y="108"/>
                  </a:cubicBezTo>
                  <a:cubicBezTo>
                    <a:pt x="4" y="109"/>
                    <a:pt x="4" y="109"/>
                    <a:pt x="4" y="109"/>
                  </a:cubicBezTo>
                  <a:cubicBezTo>
                    <a:pt x="3" y="108"/>
                    <a:pt x="3" y="108"/>
                    <a:pt x="3" y="108"/>
                  </a:cubicBezTo>
                  <a:cubicBezTo>
                    <a:pt x="2" y="109"/>
                    <a:pt x="2" y="109"/>
                    <a:pt x="2" y="109"/>
                  </a:cubicBezTo>
                  <a:cubicBezTo>
                    <a:pt x="1" y="109"/>
                    <a:pt x="1" y="109"/>
                    <a:pt x="1" y="109"/>
                  </a:cubicBezTo>
                  <a:cubicBezTo>
                    <a:pt x="1" y="110"/>
                    <a:pt x="1" y="110"/>
                    <a:pt x="1" y="110"/>
                  </a:cubicBezTo>
                  <a:cubicBezTo>
                    <a:pt x="3" y="111"/>
                    <a:pt x="3" y="111"/>
                    <a:pt x="3" y="111"/>
                  </a:cubicBezTo>
                  <a:cubicBezTo>
                    <a:pt x="2" y="112"/>
                    <a:pt x="2" y="112"/>
                    <a:pt x="2" y="112"/>
                  </a:cubicBezTo>
                  <a:cubicBezTo>
                    <a:pt x="3" y="112"/>
                    <a:pt x="3" y="112"/>
                    <a:pt x="3" y="112"/>
                  </a:cubicBezTo>
                  <a:cubicBezTo>
                    <a:pt x="4" y="112"/>
                    <a:pt x="4" y="112"/>
                    <a:pt x="4" y="112"/>
                  </a:cubicBezTo>
                  <a:cubicBezTo>
                    <a:pt x="6" y="112"/>
                    <a:pt x="6" y="112"/>
                    <a:pt x="6" y="112"/>
                  </a:cubicBezTo>
                  <a:cubicBezTo>
                    <a:pt x="4" y="112"/>
                    <a:pt x="4" y="112"/>
                    <a:pt x="4" y="112"/>
                  </a:cubicBezTo>
                  <a:cubicBezTo>
                    <a:pt x="3" y="112"/>
                    <a:pt x="3" y="112"/>
                    <a:pt x="3" y="112"/>
                  </a:cubicBezTo>
                  <a:cubicBezTo>
                    <a:pt x="2" y="113"/>
                    <a:pt x="2" y="113"/>
                    <a:pt x="2" y="113"/>
                  </a:cubicBezTo>
                  <a:cubicBezTo>
                    <a:pt x="2" y="112"/>
                    <a:pt x="2" y="112"/>
                    <a:pt x="2" y="112"/>
                  </a:cubicBezTo>
                  <a:cubicBezTo>
                    <a:pt x="2" y="113"/>
                    <a:pt x="2" y="113"/>
                    <a:pt x="2" y="113"/>
                  </a:cubicBezTo>
                  <a:cubicBezTo>
                    <a:pt x="3" y="113"/>
                    <a:pt x="3" y="113"/>
                    <a:pt x="3" y="113"/>
                  </a:cubicBezTo>
                  <a:cubicBezTo>
                    <a:pt x="3" y="113"/>
                    <a:pt x="3" y="113"/>
                    <a:pt x="3" y="113"/>
                  </a:cubicBezTo>
                  <a:cubicBezTo>
                    <a:pt x="2" y="114"/>
                    <a:pt x="2" y="114"/>
                    <a:pt x="2" y="114"/>
                  </a:cubicBezTo>
                  <a:cubicBezTo>
                    <a:pt x="2" y="114"/>
                    <a:pt x="2" y="114"/>
                    <a:pt x="2" y="114"/>
                  </a:cubicBezTo>
                  <a:cubicBezTo>
                    <a:pt x="2" y="115"/>
                    <a:pt x="2" y="115"/>
                    <a:pt x="2" y="115"/>
                  </a:cubicBezTo>
                  <a:cubicBezTo>
                    <a:pt x="2" y="115"/>
                    <a:pt x="2" y="115"/>
                    <a:pt x="2" y="115"/>
                  </a:cubicBezTo>
                  <a:cubicBezTo>
                    <a:pt x="3" y="116"/>
                    <a:pt x="3" y="116"/>
                    <a:pt x="3" y="116"/>
                  </a:cubicBezTo>
                  <a:cubicBezTo>
                    <a:pt x="4" y="116"/>
                    <a:pt x="4" y="116"/>
                    <a:pt x="4" y="116"/>
                  </a:cubicBezTo>
                  <a:cubicBezTo>
                    <a:pt x="5" y="115"/>
                    <a:pt x="5" y="115"/>
                    <a:pt x="5" y="115"/>
                  </a:cubicBezTo>
                  <a:cubicBezTo>
                    <a:pt x="7" y="115"/>
                    <a:pt x="7" y="115"/>
                    <a:pt x="7" y="115"/>
                  </a:cubicBezTo>
                  <a:cubicBezTo>
                    <a:pt x="8" y="115"/>
                    <a:pt x="8" y="115"/>
                    <a:pt x="8" y="115"/>
                  </a:cubicBezTo>
                  <a:cubicBezTo>
                    <a:pt x="9" y="115"/>
                    <a:pt x="9" y="115"/>
                    <a:pt x="9" y="115"/>
                  </a:cubicBezTo>
                  <a:cubicBezTo>
                    <a:pt x="9" y="115"/>
                    <a:pt x="9" y="115"/>
                    <a:pt x="9" y="115"/>
                  </a:cubicBezTo>
                  <a:cubicBezTo>
                    <a:pt x="9" y="114"/>
                    <a:pt x="9" y="114"/>
                    <a:pt x="9" y="114"/>
                  </a:cubicBezTo>
                  <a:cubicBezTo>
                    <a:pt x="10" y="114"/>
                    <a:pt x="10" y="114"/>
                    <a:pt x="10" y="114"/>
                  </a:cubicBezTo>
                  <a:cubicBezTo>
                    <a:pt x="11" y="115"/>
                    <a:pt x="11" y="115"/>
                    <a:pt x="11" y="115"/>
                  </a:cubicBezTo>
                  <a:cubicBezTo>
                    <a:pt x="12" y="115"/>
                    <a:pt x="12" y="115"/>
                    <a:pt x="12" y="115"/>
                  </a:cubicBezTo>
                  <a:cubicBezTo>
                    <a:pt x="13" y="114"/>
                    <a:pt x="13" y="114"/>
                    <a:pt x="13" y="114"/>
                  </a:cubicBezTo>
                  <a:cubicBezTo>
                    <a:pt x="13" y="114"/>
                    <a:pt x="13" y="114"/>
                    <a:pt x="13" y="114"/>
                  </a:cubicBezTo>
                  <a:cubicBezTo>
                    <a:pt x="13" y="114"/>
                    <a:pt x="13" y="114"/>
                    <a:pt x="13" y="114"/>
                  </a:cubicBezTo>
                  <a:cubicBezTo>
                    <a:pt x="13" y="115"/>
                    <a:pt x="13" y="115"/>
                    <a:pt x="13" y="115"/>
                  </a:cubicBezTo>
                  <a:cubicBezTo>
                    <a:pt x="14" y="115"/>
                    <a:pt x="14" y="115"/>
                    <a:pt x="14" y="115"/>
                  </a:cubicBezTo>
                  <a:cubicBezTo>
                    <a:pt x="14" y="114"/>
                    <a:pt x="14" y="114"/>
                    <a:pt x="14" y="114"/>
                  </a:cubicBezTo>
                  <a:cubicBezTo>
                    <a:pt x="14" y="114"/>
                    <a:pt x="14" y="114"/>
                    <a:pt x="14" y="114"/>
                  </a:cubicBezTo>
                  <a:cubicBezTo>
                    <a:pt x="15" y="112"/>
                    <a:pt x="15" y="112"/>
                    <a:pt x="15" y="112"/>
                  </a:cubicBezTo>
                  <a:cubicBezTo>
                    <a:pt x="15" y="113"/>
                    <a:pt x="15" y="113"/>
                    <a:pt x="15" y="113"/>
                  </a:cubicBezTo>
                  <a:cubicBezTo>
                    <a:pt x="16" y="115"/>
                    <a:pt x="16" y="115"/>
                    <a:pt x="16" y="115"/>
                  </a:cubicBezTo>
                  <a:cubicBezTo>
                    <a:pt x="15" y="116"/>
                    <a:pt x="15" y="116"/>
                    <a:pt x="15" y="116"/>
                  </a:cubicBezTo>
                  <a:cubicBezTo>
                    <a:pt x="13" y="116"/>
                    <a:pt x="13" y="116"/>
                    <a:pt x="13" y="116"/>
                  </a:cubicBezTo>
                  <a:cubicBezTo>
                    <a:pt x="13" y="117"/>
                    <a:pt x="13" y="117"/>
                    <a:pt x="13" y="117"/>
                  </a:cubicBezTo>
                  <a:cubicBezTo>
                    <a:pt x="13" y="117"/>
                    <a:pt x="13" y="117"/>
                    <a:pt x="13" y="117"/>
                  </a:cubicBezTo>
                  <a:cubicBezTo>
                    <a:pt x="12" y="118"/>
                    <a:pt x="12" y="118"/>
                    <a:pt x="12" y="118"/>
                  </a:cubicBezTo>
                  <a:cubicBezTo>
                    <a:pt x="11" y="118"/>
                    <a:pt x="11" y="118"/>
                    <a:pt x="11" y="118"/>
                  </a:cubicBezTo>
                  <a:cubicBezTo>
                    <a:pt x="11" y="117"/>
                    <a:pt x="11" y="117"/>
                    <a:pt x="11" y="117"/>
                  </a:cubicBezTo>
                  <a:cubicBezTo>
                    <a:pt x="12" y="117"/>
                    <a:pt x="12" y="117"/>
                    <a:pt x="12" y="117"/>
                  </a:cubicBezTo>
                  <a:cubicBezTo>
                    <a:pt x="12" y="116"/>
                    <a:pt x="12" y="116"/>
                    <a:pt x="12" y="116"/>
                  </a:cubicBezTo>
                  <a:cubicBezTo>
                    <a:pt x="10" y="116"/>
                    <a:pt x="10" y="116"/>
                    <a:pt x="10" y="116"/>
                  </a:cubicBezTo>
                  <a:cubicBezTo>
                    <a:pt x="9" y="117"/>
                    <a:pt x="9" y="117"/>
                    <a:pt x="9" y="117"/>
                  </a:cubicBezTo>
                  <a:cubicBezTo>
                    <a:pt x="9" y="117"/>
                    <a:pt x="9" y="117"/>
                    <a:pt x="9" y="117"/>
                  </a:cubicBezTo>
                  <a:cubicBezTo>
                    <a:pt x="8" y="116"/>
                    <a:pt x="8" y="116"/>
                    <a:pt x="8" y="116"/>
                  </a:cubicBezTo>
                  <a:cubicBezTo>
                    <a:pt x="7" y="116"/>
                    <a:pt x="7" y="116"/>
                    <a:pt x="7" y="116"/>
                  </a:cubicBezTo>
                  <a:cubicBezTo>
                    <a:pt x="6" y="116"/>
                    <a:pt x="6" y="116"/>
                    <a:pt x="6" y="116"/>
                  </a:cubicBezTo>
                  <a:cubicBezTo>
                    <a:pt x="5" y="116"/>
                    <a:pt x="5" y="116"/>
                    <a:pt x="5" y="116"/>
                  </a:cubicBezTo>
                  <a:cubicBezTo>
                    <a:pt x="3" y="117"/>
                    <a:pt x="3" y="117"/>
                    <a:pt x="3" y="117"/>
                  </a:cubicBezTo>
                  <a:cubicBezTo>
                    <a:pt x="3" y="117"/>
                    <a:pt x="3" y="117"/>
                    <a:pt x="3" y="117"/>
                  </a:cubicBezTo>
                  <a:cubicBezTo>
                    <a:pt x="2" y="116"/>
                    <a:pt x="2" y="116"/>
                    <a:pt x="2" y="116"/>
                  </a:cubicBezTo>
                  <a:cubicBezTo>
                    <a:pt x="1" y="116"/>
                    <a:pt x="1" y="116"/>
                    <a:pt x="1" y="116"/>
                  </a:cubicBezTo>
                  <a:cubicBezTo>
                    <a:pt x="2" y="118"/>
                    <a:pt x="2" y="118"/>
                    <a:pt x="2" y="118"/>
                  </a:cubicBezTo>
                  <a:cubicBezTo>
                    <a:pt x="1" y="118"/>
                    <a:pt x="1" y="118"/>
                    <a:pt x="1" y="118"/>
                  </a:cubicBezTo>
                  <a:cubicBezTo>
                    <a:pt x="2" y="119"/>
                    <a:pt x="2" y="119"/>
                    <a:pt x="2" y="119"/>
                  </a:cubicBezTo>
                  <a:cubicBezTo>
                    <a:pt x="3" y="118"/>
                    <a:pt x="3" y="118"/>
                    <a:pt x="3" y="118"/>
                  </a:cubicBezTo>
                  <a:cubicBezTo>
                    <a:pt x="3" y="118"/>
                    <a:pt x="3" y="118"/>
                    <a:pt x="3" y="118"/>
                  </a:cubicBezTo>
                  <a:cubicBezTo>
                    <a:pt x="4" y="118"/>
                    <a:pt x="4" y="118"/>
                    <a:pt x="4" y="118"/>
                  </a:cubicBezTo>
                  <a:cubicBezTo>
                    <a:pt x="3" y="119"/>
                    <a:pt x="3" y="119"/>
                    <a:pt x="3" y="119"/>
                  </a:cubicBezTo>
                  <a:cubicBezTo>
                    <a:pt x="3" y="120"/>
                    <a:pt x="3" y="120"/>
                    <a:pt x="3" y="120"/>
                  </a:cubicBezTo>
                  <a:cubicBezTo>
                    <a:pt x="3" y="120"/>
                    <a:pt x="3" y="120"/>
                    <a:pt x="3" y="120"/>
                  </a:cubicBezTo>
                  <a:cubicBezTo>
                    <a:pt x="2" y="120"/>
                    <a:pt x="2" y="120"/>
                    <a:pt x="2" y="120"/>
                  </a:cubicBezTo>
                  <a:cubicBezTo>
                    <a:pt x="2" y="121"/>
                    <a:pt x="2" y="121"/>
                    <a:pt x="2" y="121"/>
                  </a:cubicBezTo>
                  <a:cubicBezTo>
                    <a:pt x="3" y="122"/>
                    <a:pt x="3" y="122"/>
                    <a:pt x="3" y="122"/>
                  </a:cubicBezTo>
                  <a:cubicBezTo>
                    <a:pt x="5" y="120"/>
                    <a:pt x="5" y="120"/>
                    <a:pt x="5" y="120"/>
                  </a:cubicBezTo>
                  <a:cubicBezTo>
                    <a:pt x="6" y="120"/>
                    <a:pt x="6" y="120"/>
                    <a:pt x="6" y="120"/>
                  </a:cubicBezTo>
                  <a:cubicBezTo>
                    <a:pt x="6" y="121"/>
                    <a:pt x="6" y="121"/>
                    <a:pt x="6" y="121"/>
                  </a:cubicBezTo>
                  <a:cubicBezTo>
                    <a:pt x="6" y="122"/>
                    <a:pt x="6" y="122"/>
                    <a:pt x="6" y="122"/>
                  </a:cubicBezTo>
                  <a:cubicBezTo>
                    <a:pt x="4" y="123"/>
                    <a:pt x="4" y="123"/>
                    <a:pt x="4" y="123"/>
                  </a:cubicBezTo>
                  <a:cubicBezTo>
                    <a:pt x="5" y="123"/>
                    <a:pt x="5" y="123"/>
                    <a:pt x="5" y="123"/>
                  </a:cubicBezTo>
                  <a:cubicBezTo>
                    <a:pt x="5" y="123"/>
                    <a:pt x="5" y="123"/>
                    <a:pt x="5" y="123"/>
                  </a:cubicBezTo>
                  <a:cubicBezTo>
                    <a:pt x="5" y="124"/>
                    <a:pt x="5" y="124"/>
                    <a:pt x="5" y="124"/>
                  </a:cubicBezTo>
                  <a:cubicBezTo>
                    <a:pt x="6" y="125"/>
                    <a:pt x="6" y="125"/>
                    <a:pt x="6" y="125"/>
                  </a:cubicBezTo>
                  <a:cubicBezTo>
                    <a:pt x="5" y="126"/>
                    <a:pt x="5" y="126"/>
                    <a:pt x="5" y="126"/>
                  </a:cubicBezTo>
                  <a:cubicBezTo>
                    <a:pt x="6" y="126"/>
                    <a:pt x="6" y="126"/>
                    <a:pt x="6" y="126"/>
                  </a:cubicBezTo>
                  <a:cubicBezTo>
                    <a:pt x="7" y="125"/>
                    <a:pt x="7" y="125"/>
                    <a:pt x="7" y="125"/>
                  </a:cubicBezTo>
                  <a:cubicBezTo>
                    <a:pt x="7" y="124"/>
                    <a:pt x="7" y="124"/>
                    <a:pt x="7" y="124"/>
                  </a:cubicBezTo>
                  <a:cubicBezTo>
                    <a:pt x="8" y="123"/>
                    <a:pt x="8" y="123"/>
                    <a:pt x="8" y="123"/>
                  </a:cubicBezTo>
                  <a:cubicBezTo>
                    <a:pt x="10" y="122"/>
                    <a:pt x="10" y="122"/>
                    <a:pt x="10" y="122"/>
                  </a:cubicBezTo>
                  <a:cubicBezTo>
                    <a:pt x="11" y="122"/>
                    <a:pt x="11" y="122"/>
                    <a:pt x="11" y="122"/>
                  </a:cubicBezTo>
                  <a:cubicBezTo>
                    <a:pt x="12" y="122"/>
                    <a:pt x="12" y="122"/>
                    <a:pt x="12" y="122"/>
                  </a:cubicBezTo>
                  <a:cubicBezTo>
                    <a:pt x="11" y="122"/>
                    <a:pt x="11" y="122"/>
                    <a:pt x="11" y="122"/>
                  </a:cubicBezTo>
                  <a:cubicBezTo>
                    <a:pt x="10" y="123"/>
                    <a:pt x="10" y="123"/>
                    <a:pt x="10" y="123"/>
                  </a:cubicBezTo>
                  <a:cubicBezTo>
                    <a:pt x="10" y="125"/>
                    <a:pt x="10" y="125"/>
                    <a:pt x="10" y="125"/>
                  </a:cubicBezTo>
                  <a:cubicBezTo>
                    <a:pt x="10" y="125"/>
                    <a:pt x="10" y="125"/>
                    <a:pt x="10" y="125"/>
                  </a:cubicBezTo>
                  <a:cubicBezTo>
                    <a:pt x="10" y="125"/>
                    <a:pt x="10" y="125"/>
                    <a:pt x="10" y="125"/>
                  </a:cubicBezTo>
                  <a:cubicBezTo>
                    <a:pt x="9" y="123"/>
                    <a:pt x="9" y="123"/>
                    <a:pt x="9" y="123"/>
                  </a:cubicBezTo>
                  <a:cubicBezTo>
                    <a:pt x="9" y="123"/>
                    <a:pt x="9" y="123"/>
                    <a:pt x="9" y="123"/>
                  </a:cubicBezTo>
                  <a:cubicBezTo>
                    <a:pt x="8" y="125"/>
                    <a:pt x="8" y="125"/>
                    <a:pt x="8" y="125"/>
                  </a:cubicBezTo>
                  <a:cubicBezTo>
                    <a:pt x="7" y="125"/>
                    <a:pt x="7" y="125"/>
                    <a:pt x="7" y="125"/>
                  </a:cubicBezTo>
                  <a:cubicBezTo>
                    <a:pt x="8" y="125"/>
                    <a:pt x="8" y="125"/>
                    <a:pt x="8" y="125"/>
                  </a:cubicBezTo>
                  <a:cubicBezTo>
                    <a:pt x="7" y="127"/>
                    <a:pt x="7" y="127"/>
                    <a:pt x="7" y="127"/>
                  </a:cubicBezTo>
                  <a:cubicBezTo>
                    <a:pt x="7" y="127"/>
                    <a:pt x="7" y="127"/>
                    <a:pt x="7" y="127"/>
                  </a:cubicBezTo>
                  <a:cubicBezTo>
                    <a:pt x="6" y="128"/>
                    <a:pt x="6" y="128"/>
                    <a:pt x="6" y="128"/>
                  </a:cubicBezTo>
                  <a:cubicBezTo>
                    <a:pt x="7" y="128"/>
                    <a:pt x="7" y="128"/>
                    <a:pt x="7" y="128"/>
                  </a:cubicBezTo>
                  <a:cubicBezTo>
                    <a:pt x="9" y="128"/>
                    <a:pt x="9" y="128"/>
                    <a:pt x="9" y="128"/>
                  </a:cubicBezTo>
                  <a:cubicBezTo>
                    <a:pt x="9" y="129"/>
                    <a:pt x="9" y="129"/>
                    <a:pt x="9" y="129"/>
                  </a:cubicBezTo>
                  <a:cubicBezTo>
                    <a:pt x="8" y="129"/>
                    <a:pt x="8" y="129"/>
                    <a:pt x="8" y="129"/>
                  </a:cubicBezTo>
                  <a:cubicBezTo>
                    <a:pt x="7" y="129"/>
                    <a:pt x="7" y="129"/>
                    <a:pt x="7" y="129"/>
                  </a:cubicBezTo>
                  <a:cubicBezTo>
                    <a:pt x="7" y="130"/>
                    <a:pt x="7" y="130"/>
                    <a:pt x="7" y="130"/>
                  </a:cubicBezTo>
                  <a:cubicBezTo>
                    <a:pt x="6" y="129"/>
                    <a:pt x="6" y="129"/>
                    <a:pt x="6" y="129"/>
                  </a:cubicBezTo>
                  <a:cubicBezTo>
                    <a:pt x="5" y="130"/>
                    <a:pt x="5" y="130"/>
                    <a:pt x="5" y="130"/>
                  </a:cubicBezTo>
                  <a:cubicBezTo>
                    <a:pt x="5" y="131"/>
                    <a:pt x="5" y="131"/>
                    <a:pt x="5" y="131"/>
                  </a:cubicBezTo>
                  <a:cubicBezTo>
                    <a:pt x="5" y="130"/>
                    <a:pt x="5" y="130"/>
                    <a:pt x="5" y="130"/>
                  </a:cubicBezTo>
                  <a:cubicBezTo>
                    <a:pt x="4" y="130"/>
                    <a:pt x="4" y="130"/>
                    <a:pt x="4" y="130"/>
                  </a:cubicBezTo>
                  <a:cubicBezTo>
                    <a:pt x="3" y="132"/>
                    <a:pt x="3" y="132"/>
                    <a:pt x="3" y="132"/>
                  </a:cubicBezTo>
                  <a:cubicBezTo>
                    <a:pt x="3" y="133"/>
                    <a:pt x="3" y="133"/>
                    <a:pt x="3" y="133"/>
                  </a:cubicBezTo>
                  <a:cubicBezTo>
                    <a:pt x="5" y="134"/>
                    <a:pt x="5" y="134"/>
                    <a:pt x="5" y="134"/>
                  </a:cubicBezTo>
                  <a:cubicBezTo>
                    <a:pt x="5" y="133"/>
                    <a:pt x="5" y="133"/>
                    <a:pt x="5" y="133"/>
                  </a:cubicBezTo>
                  <a:cubicBezTo>
                    <a:pt x="6" y="134"/>
                    <a:pt x="6" y="134"/>
                    <a:pt x="6" y="134"/>
                  </a:cubicBezTo>
                  <a:cubicBezTo>
                    <a:pt x="7" y="133"/>
                    <a:pt x="7" y="133"/>
                    <a:pt x="7" y="133"/>
                  </a:cubicBezTo>
                  <a:cubicBezTo>
                    <a:pt x="6" y="133"/>
                    <a:pt x="6" y="133"/>
                    <a:pt x="6" y="133"/>
                  </a:cubicBezTo>
                  <a:cubicBezTo>
                    <a:pt x="7" y="132"/>
                    <a:pt x="7" y="132"/>
                    <a:pt x="7" y="132"/>
                  </a:cubicBezTo>
                  <a:cubicBezTo>
                    <a:pt x="8" y="133"/>
                    <a:pt x="8" y="133"/>
                    <a:pt x="8" y="133"/>
                  </a:cubicBezTo>
                  <a:cubicBezTo>
                    <a:pt x="8" y="133"/>
                    <a:pt x="8" y="133"/>
                    <a:pt x="8" y="133"/>
                  </a:cubicBezTo>
                  <a:cubicBezTo>
                    <a:pt x="8" y="134"/>
                    <a:pt x="8" y="134"/>
                    <a:pt x="8" y="134"/>
                  </a:cubicBezTo>
                  <a:cubicBezTo>
                    <a:pt x="8" y="135"/>
                    <a:pt x="8" y="135"/>
                    <a:pt x="8" y="135"/>
                  </a:cubicBezTo>
                  <a:cubicBezTo>
                    <a:pt x="7" y="135"/>
                    <a:pt x="7" y="135"/>
                    <a:pt x="7" y="135"/>
                  </a:cubicBezTo>
                  <a:cubicBezTo>
                    <a:pt x="8" y="137"/>
                    <a:pt x="8" y="137"/>
                    <a:pt x="8" y="137"/>
                  </a:cubicBezTo>
                  <a:cubicBezTo>
                    <a:pt x="9" y="137"/>
                    <a:pt x="9" y="137"/>
                    <a:pt x="9" y="137"/>
                  </a:cubicBezTo>
                  <a:cubicBezTo>
                    <a:pt x="10" y="136"/>
                    <a:pt x="10" y="136"/>
                    <a:pt x="10" y="136"/>
                  </a:cubicBezTo>
                  <a:cubicBezTo>
                    <a:pt x="11" y="137"/>
                    <a:pt x="11" y="137"/>
                    <a:pt x="11" y="137"/>
                  </a:cubicBezTo>
                  <a:cubicBezTo>
                    <a:pt x="9" y="137"/>
                    <a:pt x="9" y="137"/>
                    <a:pt x="9" y="137"/>
                  </a:cubicBezTo>
                  <a:cubicBezTo>
                    <a:pt x="9" y="138"/>
                    <a:pt x="9" y="138"/>
                    <a:pt x="9" y="138"/>
                  </a:cubicBezTo>
                  <a:cubicBezTo>
                    <a:pt x="9" y="139"/>
                    <a:pt x="9" y="139"/>
                    <a:pt x="9" y="139"/>
                  </a:cubicBezTo>
                  <a:cubicBezTo>
                    <a:pt x="9" y="139"/>
                    <a:pt x="9" y="139"/>
                    <a:pt x="9" y="139"/>
                  </a:cubicBezTo>
                  <a:cubicBezTo>
                    <a:pt x="7" y="137"/>
                    <a:pt x="7" y="137"/>
                    <a:pt x="7" y="137"/>
                  </a:cubicBezTo>
                  <a:cubicBezTo>
                    <a:pt x="6" y="138"/>
                    <a:pt x="6" y="138"/>
                    <a:pt x="6" y="138"/>
                  </a:cubicBezTo>
                  <a:cubicBezTo>
                    <a:pt x="6" y="137"/>
                    <a:pt x="6" y="137"/>
                    <a:pt x="6" y="137"/>
                  </a:cubicBezTo>
                  <a:cubicBezTo>
                    <a:pt x="5" y="137"/>
                    <a:pt x="5" y="137"/>
                    <a:pt x="5" y="137"/>
                  </a:cubicBezTo>
                  <a:cubicBezTo>
                    <a:pt x="5" y="138"/>
                    <a:pt x="5" y="138"/>
                    <a:pt x="5" y="138"/>
                  </a:cubicBezTo>
                  <a:cubicBezTo>
                    <a:pt x="4" y="139"/>
                    <a:pt x="4" y="139"/>
                    <a:pt x="4" y="139"/>
                  </a:cubicBezTo>
                  <a:cubicBezTo>
                    <a:pt x="6" y="141"/>
                    <a:pt x="6" y="141"/>
                    <a:pt x="6" y="141"/>
                  </a:cubicBezTo>
                  <a:cubicBezTo>
                    <a:pt x="7" y="142"/>
                    <a:pt x="7" y="142"/>
                    <a:pt x="7" y="142"/>
                  </a:cubicBezTo>
                  <a:cubicBezTo>
                    <a:pt x="9" y="143"/>
                    <a:pt x="9" y="143"/>
                    <a:pt x="9" y="143"/>
                  </a:cubicBezTo>
                  <a:cubicBezTo>
                    <a:pt x="11" y="144"/>
                    <a:pt x="11" y="144"/>
                    <a:pt x="11" y="144"/>
                  </a:cubicBezTo>
                  <a:cubicBezTo>
                    <a:pt x="11" y="145"/>
                    <a:pt x="11" y="145"/>
                    <a:pt x="11" y="145"/>
                  </a:cubicBezTo>
                  <a:cubicBezTo>
                    <a:pt x="11" y="145"/>
                    <a:pt x="11" y="145"/>
                    <a:pt x="11" y="145"/>
                  </a:cubicBezTo>
                  <a:cubicBezTo>
                    <a:pt x="12" y="146"/>
                    <a:pt x="12" y="146"/>
                    <a:pt x="12" y="146"/>
                  </a:cubicBezTo>
                  <a:cubicBezTo>
                    <a:pt x="12" y="146"/>
                    <a:pt x="12" y="146"/>
                    <a:pt x="12" y="146"/>
                  </a:cubicBezTo>
                  <a:cubicBezTo>
                    <a:pt x="12" y="144"/>
                    <a:pt x="12" y="144"/>
                    <a:pt x="12" y="144"/>
                  </a:cubicBezTo>
                  <a:cubicBezTo>
                    <a:pt x="13" y="144"/>
                    <a:pt x="13" y="144"/>
                    <a:pt x="13" y="144"/>
                  </a:cubicBezTo>
                  <a:cubicBezTo>
                    <a:pt x="14" y="145"/>
                    <a:pt x="14" y="145"/>
                    <a:pt x="14" y="145"/>
                  </a:cubicBezTo>
                  <a:cubicBezTo>
                    <a:pt x="13" y="145"/>
                    <a:pt x="13" y="145"/>
                    <a:pt x="13" y="145"/>
                  </a:cubicBezTo>
                  <a:cubicBezTo>
                    <a:pt x="15" y="147"/>
                    <a:pt x="15" y="147"/>
                    <a:pt x="15" y="147"/>
                  </a:cubicBezTo>
                  <a:cubicBezTo>
                    <a:pt x="15" y="146"/>
                    <a:pt x="15" y="146"/>
                    <a:pt x="15" y="146"/>
                  </a:cubicBezTo>
                  <a:cubicBezTo>
                    <a:pt x="16" y="146"/>
                    <a:pt x="16" y="146"/>
                    <a:pt x="16" y="146"/>
                  </a:cubicBezTo>
                  <a:cubicBezTo>
                    <a:pt x="17" y="146"/>
                    <a:pt x="17" y="146"/>
                    <a:pt x="17" y="146"/>
                  </a:cubicBezTo>
                  <a:cubicBezTo>
                    <a:pt x="18" y="145"/>
                    <a:pt x="18" y="145"/>
                    <a:pt x="18" y="145"/>
                  </a:cubicBezTo>
                  <a:cubicBezTo>
                    <a:pt x="19" y="145"/>
                    <a:pt x="19" y="145"/>
                    <a:pt x="19" y="145"/>
                  </a:cubicBezTo>
                  <a:cubicBezTo>
                    <a:pt x="19" y="144"/>
                    <a:pt x="19" y="144"/>
                    <a:pt x="19" y="144"/>
                  </a:cubicBezTo>
                  <a:cubicBezTo>
                    <a:pt x="19" y="144"/>
                    <a:pt x="19" y="144"/>
                    <a:pt x="19" y="144"/>
                  </a:cubicBezTo>
                  <a:cubicBezTo>
                    <a:pt x="20" y="145"/>
                    <a:pt x="20" y="145"/>
                    <a:pt x="20" y="145"/>
                  </a:cubicBezTo>
                  <a:cubicBezTo>
                    <a:pt x="21" y="145"/>
                    <a:pt x="21" y="145"/>
                    <a:pt x="21" y="145"/>
                  </a:cubicBezTo>
                  <a:cubicBezTo>
                    <a:pt x="23" y="143"/>
                    <a:pt x="23" y="143"/>
                    <a:pt x="23" y="143"/>
                  </a:cubicBezTo>
                  <a:cubicBezTo>
                    <a:pt x="23" y="142"/>
                    <a:pt x="23" y="142"/>
                    <a:pt x="23" y="142"/>
                  </a:cubicBezTo>
                  <a:cubicBezTo>
                    <a:pt x="22" y="141"/>
                    <a:pt x="22" y="141"/>
                    <a:pt x="22" y="141"/>
                  </a:cubicBezTo>
                  <a:cubicBezTo>
                    <a:pt x="23" y="142"/>
                    <a:pt x="23" y="142"/>
                    <a:pt x="23" y="142"/>
                  </a:cubicBezTo>
                  <a:cubicBezTo>
                    <a:pt x="25" y="141"/>
                    <a:pt x="25" y="141"/>
                    <a:pt x="25" y="141"/>
                  </a:cubicBezTo>
                  <a:cubicBezTo>
                    <a:pt x="24" y="140"/>
                    <a:pt x="24" y="140"/>
                    <a:pt x="24" y="140"/>
                  </a:cubicBezTo>
                  <a:cubicBezTo>
                    <a:pt x="25" y="140"/>
                    <a:pt x="25" y="140"/>
                    <a:pt x="25" y="140"/>
                  </a:cubicBezTo>
                  <a:cubicBezTo>
                    <a:pt x="25" y="139"/>
                    <a:pt x="25" y="139"/>
                    <a:pt x="25" y="139"/>
                  </a:cubicBezTo>
                  <a:cubicBezTo>
                    <a:pt x="26" y="138"/>
                    <a:pt x="26" y="138"/>
                    <a:pt x="26" y="138"/>
                  </a:cubicBezTo>
                  <a:cubicBezTo>
                    <a:pt x="27" y="138"/>
                    <a:pt x="27" y="138"/>
                    <a:pt x="27" y="138"/>
                  </a:cubicBezTo>
                  <a:cubicBezTo>
                    <a:pt x="27" y="137"/>
                    <a:pt x="27" y="137"/>
                    <a:pt x="27" y="137"/>
                  </a:cubicBezTo>
                  <a:cubicBezTo>
                    <a:pt x="26" y="136"/>
                    <a:pt x="26" y="136"/>
                    <a:pt x="26" y="136"/>
                  </a:cubicBezTo>
                  <a:cubicBezTo>
                    <a:pt x="27" y="135"/>
                    <a:pt x="27" y="135"/>
                    <a:pt x="27" y="135"/>
                  </a:cubicBezTo>
                  <a:cubicBezTo>
                    <a:pt x="26" y="134"/>
                    <a:pt x="26" y="134"/>
                    <a:pt x="26" y="134"/>
                  </a:cubicBezTo>
                  <a:cubicBezTo>
                    <a:pt x="25" y="133"/>
                    <a:pt x="25" y="133"/>
                    <a:pt x="25" y="133"/>
                  </a:cubicBezTo>
                  <a:cubicBezTo>
                    <a:pt x="25" y="132"/>
                    <a:pt x="25" y="132"/>
                    <a:pt x="25" y="132"/>
                  </a:cubicBezTo>
                  <a:cubicBezTo>
                    <a:pt x="25" y="133"/>
                    <a:pt x="25" y="133"/>
                    <a:pt x="25" y="133"/>
                  </a:cubicBezTo>
                  <a:cubicBezTo>
                    <a:pt x="26" y="134"/>
                    <a:pt x="26" y="134"/>
                    <a:pt x="26" y="134"/>
                  </a:cubicBezTo>
                  <a:cubicBezTo>
                    <a:pt x="27" y="136"/>
                    <a:pt x="27" y="136"/>
                    <a:pt x="27" y="136"/>
                  </a:cubicBezTo>
                  <a:cubicBezTo>
                    <a:pt x="27" y="136"/>
                    <a:pt x="27" y="136"/>
                    <a:pt x="27" y="136"/>
                  </a:cubicBezTo>
                  <a:cubicBezTo>
                    <a:pt x="28" y="136"/>
                    <a:pt x="28" y="136"/>
                    <a:pt x="28" y="136"/>
                  </a:cubicBezTo>
                  <a:cubicBezTo>
                    <a:pt x="28" y="137"/>
                    <a:pt x="28" y="137"/>
                    <a:pt x="28" y="137"/>
                  </a:cubicBezTo>
                  <a:cubicBezTo>
                    <a:pt x="28" y="138"/>
                    <a:pt x="28" y="138"/>
                    <a:pt x="28" y="138"/>
                  </a:cubicBezTo>
                  <a:cubicBezTo>
                    <a:pt x="30" y="137"/>
                    <a:pt x="30" y="137"/>
                    <a:pt x="30" y="137"/>
                  </a:cubicBezTo>
                  <a:cubicBezTo>
                    <a:pt x="29" y="136"/>
                    <a:pt x="29" y="136"/>
                    <a:pt x="29" y="136"/>
                  </a:cubicBezTo>
                  <a:cubicBezTo>
                    <a:pt x="29" y="136"/>
                    <a:pt x="29" y="136"/>
                    <a:pt x="29" y="136"/>
                  </a:cubicBezTo>
                  <a:cubicBezTo>
                    <a:pt x="29" y="135"/>
                    <a:pt x="29" y="135"/>
                    <a:pt x="29" y="135"/>
                  </a:cubicBezTo>
                  <a:cubicBezTo>
                    <a:pt x="30" y="136"/>
                    <a:pt x="30" y="136"/>
                    <a:pt x="30" y="136"/>
                  </a:cubicBezTo>
                  <a:cubicBezTo>
                    <a:pt x="30" y="137"/>
                    <a:pt x="30" y="137"/>
                    <a:pt x="30" y="137"/>
                  </a:cubicBezTo>
                  <a:cubicBezTo>
                    <a:pt x="32" y="135"/>
                    <a:pt x="32" y="135"/>
                    <a:pt x="32" y="135"/>
                  </a:cubicBezTo>
                  <a:cubicBezTo>
                    <a:pt x="32" y="134"/>
                    <a:pt x="32" y="134"/>
                    <a:pt x="32" y="134"/>
                  </a:cubicBezTo>
                  <a:cubicBezTo>
                    <a:pt x="32" y="132"/>
                    <a:pt x="32" y="132"/>
                    <a:pt x="32" y="132"/>
                  </a:cubicBezTo>
                  <a:cubicBezTo>
                    <a:pt x="31" y="132"/>
                    <a:pt x="31" y="132"/>
                    <a:pt x="31" y="132"/>
                  </a:cubicBezTo>
                  <a:cubicBezTo>
                    <a:pt x="31" y="131"/>
                    <a:pt x="31" y="131"/>
                    <a:pt x="31" y="131"/>
                  </a:cubicBezTo>
                  <a:cubicBezTo>
                    <a:pt x="31" y="131"/>
                    <a:pt x="31" y="131"/>
                    <a:pt x="31" y="131"/>
                  </a:cubicBezTo>
                  <a:cubicBezTo>
                    <a:pt x="31" y="131"/>
                    <a:pt x="31" y="131"/>
                    <a:pt x="31" y="131"/>
                  </a:cubicBezTo>
                  <a:cubicBezTo>
                    <a:pt x="32" y="130"/>
                    <a:pt x="32" y="130"/>
                    <a:pt x="32" y="130"/>
                  </a:cubicBezTo>
                  <a:cubicBezTo>
                    <a:pt x="32" y="130"/>
                    <a:pt x="32" y="130"/>
                    <a:pt x="32" y="130"/>
                  </a:cubicBezTo>
                  <a:cubicBezTo>
                    <a:pt x="32" y="129"/>
                    <a:pt x="32" y="129"/>
                    <a:pt x="32" y="129"/>
                  </a:cubicBezTo>
                  <a:cubicBezTo>
                    <a:pt x="32" y="128"/>
                    <a:pt x="32" y="128"/>
                    <a:pt x="32" y="128"/>
                  </a:cubicBezTo>
                  <a:cubicBezTo>
                    <a:pt x="33" y="127"/>
                    <a:pt x="33" y="127"/>
                    <a:pt x="33" y="127"/>
                  </a:cubicBezTo>
                  <a:cubicBezTo>
                    <a:pt x="34" y="128"/>
                    <a:pt x="34" y="128"/>
                    <a:pt x="34" y="128"/>
                  </a:cubicBezTo>
                  <a:cubicBezTo>
                    <a:pt x="33" y="129"/>
                    <a:pt x="33" y="129"/>
                    <a:pt x="33" y="129"/>
                  </a:cubicBezTo>
                  <a:cubicBezTo>
                    <a:pt x="33" y="131"/>
                    <a:pt x="33" y="131"/>
                    <a:pt x="33" y="131"/>
                  </a:cubicBezTo>
                  <a:cubicBezTo>
                    <a:pt x="33" y="132"/>
                    <a:pt x="33" y="132"/>
                    <a:pt x="33" y="132"/>
                  </a:cubicBezTo>
                  <a:cubicBezTo>
                    <a:pt x="34" y="133"/>
                    <a:pt x="34" y="133"/>
                    <a:pt x="34" y="133"/>
                  </a:cubicBezTo>
                  <a:cubicBezTo>
                    <a:pt x="34" y="134"/>
                    <a:pt x="34" y="134"/>
                    <a:pt x="34" y="134"/>
                  </a:cubicBezTo>
                  <a:cubicBezTo>
                    <a:pt x="35" y="135"/>
                    <a:pt x="35" y="135"/>
                    <a:pt x="35" y="135"/>
                  </a:cubicBezTo>
                  <a:cubicBezTo>
                    <a:pt x="37" y="135"/>
                    <a:pt x="37" y="135"/>
                    <a:pt x="37" y="135"/>
                  </a:cubicBezTo>
                  <a:cubicBezTo>
                    <a:pt x="37" y="135"/>
                    <a:pt x="37" y="135"/>
                    <a:pt x="37" y="135"/>
                  </a:cubicBezTo>
                  <a:cubicBezTo>
                    <a:pt x="37" y="136"/>
                    <a:pt x="37" y="136"/>
                    <a:pt x="37" y="136"/>
                  </a:cubicBezTo>
                  <a:cubicBezTo>
                    <a:pt x="38" y="137"/>
                    <a:pt x="38" y="137"/>
                    <a:pt x="38" y="137"/>
                  </a:cubicBezTo>
                  <a:cubicBezTo>
                    <a:pt x="38" y="138"/>
                    <a:pt x="38" y="138"/>
                    <a:pt x="38" y="138"/>
                  </a:cubicBezTo>
                  <a:cubicBezTo>
                    <a:pt x="39" y="137"/>
                    <a:pt x="39" y="137"/>
                    <a:pt x="39" y="137"/>
                  </a:cubicBezTo>
                  <a:cubicBezTo>
                    <a:pt x="39" y="133"/>
                    <a:pt x="39" y="133"/>
                    <a:pt x="39" y="133"/>
                  </a:cubicBezTo>
                  <a:cubicBezTo>
                    <a:pt x="38" y="131"/>
                    <a:pt x="38" y="131"/>
                    <a:pt x="38" y="131"/>
                  </a:cubicBezTo>
                  <a:cubicBezTo>
                    <a:pt x="38" y="130"/>
                    <a:pt x="38" y="130"/>
                    <a:pt x="38" y="130"/>
                  </a:cubicBezTo>
                  <a:cubicBezTo>
                    <a:pt x="39" y="129"/>
                    <a:pt x="39" y="129"/>
                    <a:pt x="39" y="129"/>
                  </a:cubicBezTo>
                  <a:cubicBezTo>
                    <a:pt x="39" y="128"/>
                    <a:pt x="39" y="128"/>
                    <a:pt x="39" y="128"/>
                  </a:cubicBezTo>
                  <a:cubicBezTo>
                    <a:pt x="39" y="127"/>
                    <a:pt x="39" y="127"/>
                    <a:pt x="39" y="127"/>
                  </a:cubicBezTo>
                  <a:cubicBezTo>
                    <a:pt x="41" y="127"/>
                    <a:pt x="41" y="127"/>
                    <a:pt x="41" y="127"/>
                  </a:cubicBezTo>
                  <a:cubicBezTo>
                    <a:pt x="41" y="126"/>
                    <a:pt x="41" y="126"/>
                    <a:pt x="41" y="126"/>
                  </a:cubicBezTo>
                  <a:cubicBezTo>
                    <a:pt x="41" y="125"/>
                    <a:pt x="41" y="125"/>
                    <a:pt x="41" y="125"/>
                  </a:cubicBezTo>
                  <a:cubicBezTo>
                    <a:pt x="42" y="123"/>
                    <a:pt x="42" y="123"/>
                    <a:pt x="42" y="123"/>
                  </a:cubicBezTo>
                  <a:cubicBezTo>
                    <a:pt x="41" y="122"/>
                    <a:pt x="41" y="122"/>
                    <a:pt x="41" y="122"/>
                  </a:cubicBezTo>
                  <a:cubicBezTo>
                    <a:pt x="41" y="119"/>
                    <a:pt x="41" y="119"/>
                    <a:pt x="41" y="119"/>
                  </a:cubicBezTo>
                  <a:cubicBezTo>
                    <a:pt x="40" y="117"/>
                    <a:pt x="40" y="117"/>
                    <a:pt x="40" y="117"/>
                  </a:cubicBezTo>
                  <a:cubicBezTo>
                    <a:pt x="40" y="116"/>
                    <a:pt x="40" y="116"/>
                    <a:pt x="40" y="116"/>
                  </a:cubicBezTo>
                  <a:cubicBezTo>
                    <a:pt x="43" y="115"/>
                    <a:pt x="43" y="115"/>
                    <a:pt x="43" y="115"/>
                  </a:cubicBezTo>
                  <a:cubicBezTo>
                    <a:pt x="43" y="113"/>
                    <a:pt x="43" y="113"/>
                    <a:pt x="43" y="113"/>
                  </a:cubicBezTo>
                  <a:cubicBezTo>
                    <a:pt x="43" y="111"/>
                    <a:pt x="43" y="111"/>
                    <a:pt x="43" y="111"/>
                  </a:cubicBezTo>
                  <a:cubicBezTo>
                    <a:pt x="41" y="109"/>
                    <a:pt x="41" y="109"/>
                    <a:pt x="41" y="109"/>
                  </a:cubicBezTo>
                  <a:cubicBezTo>
                    <a:pt x="39" y="108"/>
                    <a:pt x="39" y="108"/>
                    <a:pt x="39" y="108"/>
                  </a:cubicBezTo>
                  <a:cubicBezTo>
                    <a:pt x="39" y="106"/>
                    <a:pt x="39" y="106"/>
                    <a:pt x="39" y="106"/>
                  </a:cubicBezTo>
                  <a:cubicBezTo>
                    <a:pt x="40" y="103"/>
                    <a:pt x="40" y="103"/>
                    <a:pt x="40" y="103"/>
                  </a:cubicBezTo>
                  <a:cubicBezTo>
                    <a:pt x="39" y="101"/>
                    <a:pt x="39" y="101"/>
                    <a:pt x="39" y="101"/>
                  </a:cubicBezTo>
                  <a:cubicBezTo>
                    <a:pt x="39" y="99"/>
                    <a:pt x="39" y="99"/>
                    <a:pt x="39" y="99"/>
                  </a:cubicBezTo>
                  <a:cubicBezTo>
                    <a:pt x="39" y="97"/>
                    <a:pt x="39" y="97"/>
                    <a:pt x="39" y="97"/>
                  </a:cubicBezTo>
                  <a:cubicBezTo>
                    <a:pt x="39" y="94"/>
                    <a:pt x="39" y="94"/>
                    <a:pt x="39" y="94"/>
                  </a:cubicBezTo>
                  <a:cubicBezTo>
                    <a:pt x="38" y="91"/>
                    <a:pt x="38" y="91"/>
                    <a:pt x="38" y="91"/>
                  </a:cubicBezTo>
                  <a:cubicBezTo>
                    <a:pt x="39" y="88"/>
                    <a:pt x="39" y="88"/>
                    <a:pt x="39" y="88"/>
                  </a:cubicBezTo>
                  <a:cubicBezTo>
                    <a:pt x="40" y="85"/>
                    <a:pt x="40" y="85"/>
                    <a:pt x="40" y="85"/>
                  </a:cubicBezTo>
                  <a:cubicBezTo>
                    <a:pt x="41" y="84"/>
                    <a:pt x="41" y="84"/>
                    <a:pt x="41" y="84"/>
                  </a:cubicBezTo>
                  <a:cubicBezTo>
                    <a:pt x="43" y="85"/>
                    <a:pt x="43" y="85"/>
                    <a:pt x="43" y="85"/>
                  </a:cubicBezTo>
                  <a:cubicBezTo>
                    <a:pt x="45" y="85"/>
                    <a:pt x="45" y="85"/>
                    <a:pt x="45" y="85"/>
                  </a:cubicBezTo>
                  <a:cubicBezTo>
                    <a:pt x="46" y="83"/>
                    <a:pt x="46" y="83"/>
                    <a:pt x="46" y="83"/>
                  </a:cubicBezTo>
                  <a:cubicBezTo>
                    <a:pt x="46" y="81"/>
                    <a:pt x="46" y="81"/>
                    <a:pt x="46" y="81"/>
                  </a:cubicBezTo>
                  <a:cubicBezTo>
                    <a:pt x="46" y="80"/>
                    <a:pt x="46" y="80"/>
                    <a:pt x="46" y="80"/>
                  </a:cubicBezTo>
                  <a:cubicBezTo>
                    <a:pt x="46" y="79"/>
                    <a:pt x="46" y="79"/>
                    <a:pt x="46" y="79"/>
                  </a:cubicBezTo>
                  <a:cubicBezTo>
                    <a:pt x="48" y="73"/>
                    <a:pt x="48" y="73"/>
                    <a:pt x="48" y="73"/>
                  </a:cubicBezTo>
                  <a:cubicBezTo>
                    <a:pt x="48" y="70"/>
                    <a:pt x="48" y="70"/>
                    <a:pt x="48" y="70"/>
                  </a:cubicBezTo>
                  <a:cubicBezTo>
                    <a:pt x="48" y="68"/>
                    <a:pt x="48" y="68"/>
                    <a:pt x="48" y="68"/>
                  </a:cubicBezTo>
                  <a:cubicBezTo>
                    <a:pt x="49" y="66"/>
                    <a:pt x="49" y="66"/>
                    <a:pt x="49" y="66"/>
                  </a:cubicBezTo>
                  <a:cubicBezTo>
                    <a:pt x="49" y="64"/>
                    <a:pt x="49" y="64"/>
                    <a:pt x="49" y="64"/>
                  </a:cubicBezTo>
                  <a:cubicBezTo>
                    <a:pt x="48" y="63"/>
                    <a:pt x="48" y="63"/>
                    <a:pt x="48" y="63"/>
                  </a:cubicBezTo>
                  <a:cubicBezTo>
                    <a:pt x="48" y="62"/>
                    <a:pt x="48" y="62"/>
                    <a:pt x="48" y="62"/>
                  </a:cubicBezTo>
                  <a:cubicBezTo>
                    <a:pt x="50" y="61"/>
                    <a:pt x="50" y="61"/>
                    <a:pt x="50" y="61"/>
                  </a:cubicBezTo>
                  <a:cubicBezTo>
                    <a:pt x="52" y="60"/>
                    <a:pt x="52" y="60"/>
                    <a:pt x="52" y="60"/>
                  </a:cubicBezTo>
                  <a:cubicBezTo>
                    <a:pt x="53" y="59"/>
                    <a:pt x="53" y="59"/>
                    <a:pt x="53" y="59"/>
                  </a:cubicBezTo>
                  <a:cubicBezTo>
                    <a:pt x="53" y="58"/>
                    <a:pt x="53" y="58"/>
                    <a:pt x="53" y="58"/>
                  </a:cubicBezTo>
                  <a:cubicBezTo>
                    <a:pt x="55" y="55"/>
                    <a:pt x="55" y="55"/>
                    <a:pt x="55" y="55"/>
                  </a:cubicBezTo>
                  <a:cubicBezTo>
                    <a:pt x="57" y="53"/>
                    <a:pt x="57" y="53"/>
                    <a:pt x="57" y="53"/>
                  </a:cubicBezTo>
                  <a:cubicBezTo>
                    <a:pt x="57" y="51"/>
                    <a:pt x="57" y="51"/>
                    <a:pt x="57" y="51"/>
                  </a:cubicBezTo>
                  <a:cubicBezTo>
                    <a:pt x="57" y="49"/>
                    <a:pt x="57" y="49"/>
                    <a:pt x="57" y="49"/>
                  </a:cubicBezTo>
                  <a:cubicBezTo>
                    <a:pt x="56" y="49"/>
                    <a:pt x="56" y="49"/>
                    <a:pt x="56" y="49"/>
                  </a:cubicBezTo>
                  <a:cubicBezTo>
                    <a:pt x="56" y="46"/>
                    <a:pt x="56" y="46"/>
                    <a:pt x="56" y="46"/>
                  </a:cubicBezTo>
                  <a:cubicBezTo>
                    <a:pt x="57" y="45"/>
                    <a:pt x="57" y="45"/>
                    <a:pt x="57" y="45"/>
                  </a:cubicBezTo>
                  <a:cubicBezTo>
                    <a:pt x="58" y="44"/>
                    <a:pt x="58" y="44"/>
                    <a:pt x="58" y="44"/>
                  </a:cubicBezTo>
                  <a:cubicBezTo>
                    <a:pt x="58" y="43"/>
                    <a:pt x="58" y="43"/>
                    <a:pt x="58" y="43"/>
                  </a:cubicBezTo>
                  <a:cubicBezTo>
                    <a:pt x="59" y="42"/>
                    <a:pt x="59" y="42"/>
                    <a:pt x="59" y="42"/>
                  </a:cubicBezTo>
                  <a:cubicBezTo>
                    <a:pt x="60" y="40"/>
                    <a:pt x="60" y="40"/>
                    <a:pt x="60" y="40"/>
                  </a:cubicBezTo>
                  <a:cubicBezTo>
                    <a:pt x="61" y="39"/>
                    <a:pt x="61" y="39"/>
                    <a:pt x="61" y="39"/>
                  </a:cubicBezTo>
                  <a:cubicBezTo>
                    <a:pt x="63" y="40"/>
                    <a:pt x="63" y="40"/>
                    <a:pt x="63" y="40"/>
                  </a:cubicBezTo>
                  <a:cubicBezTo>
                    <a:pt x="63" y="41"/>
                    <a:pt x="63" y="41"/>
                    <a:pt x="63" y="41"/>
                  </a:cubicBezTo>
                  <a:cubicBezTo>
                    <a:pt x="64" y="40"/>
                    <a:pt x="64" y="40"/>
                    <a:pt x="64" y="40"/>
                  </a:cubicBezTo>
                  <a:cubicBezTo>
                    <a:pt x="65" y="40"/>
                    <a:pt x="65" y="40"/>
                    <a:pt x="65" y="40"/>
                  </a:cubicBezTo>
                  <a:cubicBezTo>
                    <a:pt x="64" y="38"/>
                    <a:pt x="64" y="38"/>
                    <a:pt x="64" y="38"/>
                  </a:cubicBezTo>
                  <a:cubicBezTo>
                    <a:pt x="65" y="38"/>
                    <a:pt x="65" y="38"/>
                    <a:pt x="65" y="38"/>
                  </a:cubicBezTo>
                  <a:cubicBezTo>
                    <a:pt x="65" y="37"/>
                    <a:pt x="65" y="37"/>
                    <a:pt x="65" y="37"/>
                  </a:cubicBezTo>
                  <a:cubicBezTo>
                    <a:pt x="65" y="36"/>
                    <a:pt x="65" y="36"/>
                    <a:pt x="65" y="36"/>
                  </a:cubicBezTo>
                  <a:cubicBezTo>
                    <a:pt x="64" y="35"/>
                    <a:pt x="64" y="35"/>
                    <a:pt x="64" y="35"/>
                  </a:cubicBezTo>
                  <a:cubicBezTo>
                    <a:pt x="65" y="34"/>
                    <a:pt x="65" y="34"/>
                    <a:pt x="65" y="34"/>
                  </a:cubicBezTo>
                  <a:cubicBezTo>
                    <a:pt x="67" y="34"/>
                    <a:pt x="67" y="34"/>
                    <a:pt x="67" y="34"/>
                  </a:cubicBezTo>
                  <a:cubicBezTo>
                    <a:pt x="68" y="33"/>
                    <a:pt x="68" y="33"/>
                    <a:pt x="68" y="33"/>
                  </a:cubicBezTo>
                  <a:cubicBezTo>
                    <a:pt x="70" y="34"/>
                    <a:pt x="70" y="34"/>
                    <a:pt x="70" y="34"/>
                  </a:cubicBezTo>
                  <a:cubicBezTo>
                    <a:pt x="71" y="35"/>
                    <a:pt x="71" y="35"/>
                    <a:pt x="71" y="35"/>
                  </a:cubicBezTo>
                  <a:cubicBezTo>
                    <a:pt x="73" y="35"/>
                    <a:pt x="73" y="35"/>
                    <a:pt x="73" y="35"/>
                  </a:cubicBezTo>
                  <a:cubicBezTo>
                    <a:pt x="74" y="36"/>
                    <a:pt x="74" y="36"/>
                    <a:pt x="74" y="36"/>
                  </a:cubicBezTo>
                  <a:cubicBezTo>
                    <a:pt x="74" y="35"/>
                    <a:pt x="74" y="35"/>
                    <a:pt x="74" y="35"/>
                  </a:cubicBezTo>
                  <a:cubicBezTo>
                    <a:pt x="75" y="36"/>
                    <a:pt x="75" y="36"/>
                    <a:pt x="75" y="36"/>
                  </a:cubicBezTo>
                  <a:cubicBezTo>
                    <a:pt x="75" y="34"/>
                    <a:pt x="75" y="34"/>
                    <a:pt x="75" y="34"/>
                  </a:cubicBezTo>
                  <a:cubicBezTo>
                    <a:pt x="74" y="33"/>
                    <a:pt x="74" y="33"/>
                    <a:pt x="74" y="33"/>
                  </a:cubicBezTo>
                  <a:cubicBezTo>
                    <a:pt x="74" y="31"/>
                    <a:pt x="74" y="31"/>
                    <a:pt x="74" y="31"/>
                  </a:cubicBezTo>
                  <a:cubicBezTo>
                    <a:pt x="75" y="31"/>
                    <a:pt x="75" y="31"/>
                    <a:pt x="75" y="31"/>
                  </a:cubicBezTo>
                  <a:cubicBezTo>
                    <a:pt x="75" y="30"/>
                    <a:pt x="75" y="30"/>
                    <a:pt x="75" y="30"/>
                  </a:cubicBezTo>
                  <a:cubicBezTo>
                    <a:pt x="74" y="29"/>
                    <a:pt x="74" y="29"/>
                    <a:pt x="74" y="29"/>
                  </a:cubicBezTo>
                  <a:cubicBezTo>
                    <a:pt x="74" y="28"/>
                    <a:pt x="74" y="28"/>
                    <a:pt x="74" y="28"/>
                  </a:cubicBezTo>
                  <a:cubicBezTo>
                    <a:pt x="75" y="28"/>
                    <a:pt x="75" y="28"/>
                    <a:pt x="75" y="28"/>
                  </a:cubicBezTo>
                  <a:cubicBezTo>
                    <a:pt x="77" y="28"/>
                    <a:pt x="77" y="28"/>
                    <a:pt x="77" y="28"/>
                  </a:cubicBezTo>
                  <a:cubicBezTo>
                    <a:pt x="77" y="28"/>
                    <a:pt x="77" y="28"/>
                    <a:pt x="77" y="28"/>
                  </a:cubicBezTo>
                  <a:cubicBezTo>
                    <a:pt x="77" y="28"/>
                    <a:pt x="77" y="28"/>
                    <a:pt x="77" y="28"/>
                  </a:cubicBezTo>
                  <a:cubicBezTo>
                    <a:pt x="77" y="27"/>
                    <a:pt x="77" y="27"/>
                    <a:pt x="77" y="27"/>
                  </a:cubicBezTo>
                  <a:cubicBezTo>
                    <a:pt x="78" y="28"/>
                    <a:pt x="78" y="28"/>
                    <a:pt x="78" y="28"/>
                  </a:cubicBezTo>
                  <a:cubicBezTo>
                    <a:pt x="78" y="27"/>
                    <a:pt x="78" y="27"/>
                    <a:pt x="78" y="27"/>
                  </a:cubicBezTo>
                  <a:cubicBezTo>
                    <a:pt x="78" y="26"/>
                    <a:pt x="78" y="26"/>
                    <a:pt x="78" y="26"/>
                  </a:cubicBezTo>
                  <a:cubicBezTo>
                    <a:pt x="78" y="25"/>
                    <a:pt x="78" y="25"/>
                    <a:pt x="78" y="25"/>
                  </a:cubicBezTo>
                  <a:cubicBezTo>
                    <a:pt x="79" y="24"/>
                    <a:pt x="79" y="24"/>
                    <a:pt x="79" y="24"/>
                  </a:cubicBezTo>
                  <a:cubicBezTo>
                    <a:pt x="80" y="25"/>
                    <a:pt x="80" y="25"/>
                    <a:pt x="80" y="25"/>
                  </a:cubicBezTo>
                  <a:cubicBezTo>
                    <a:pt x="81" y="26"/>
                    <a:pt x="81" y="26"/>
                    <a:pt x="81" y="26"/>
                  </a:cubicBezTo>
                  <a:cubicBezTo>
                    <a:pt x="84" y="28"/>
                    <a:pt x="84" y="28"/>
                    <a:pt x="84" y="28"/>
                  </a:cubicBezTo>
                  <a:cubicBezTo>
                    <a:pt x="84" y="30"/>
                    <a:pt x="84" y="30"/>
                    <a:pt x="84" y="30"/>
                  </a:cubicBezTo>
                  <a:cubicBezTo>
                    <a:pt x="85" y="31"/>
                    <a:pt x="85" y="31"/>
                    <a:pt x="85" y="31"/>
                  </a:cubicBezTo>
                  <a:cubicBezTo>
                    <a:pt x="87" y="32"/>
                    <a:pt x="87" y="32"/>
                    <a:pt x="87" y="32"/>
                  </a:cubicBezTo>
                  <a:cubicBezTo>
                    <a:pt x="90" y="32"/>
                    <a:pt x="90" y="32"/>
                    <a:pt x="90" y="32"/>
                  </a:cubicBezTo>
                  <a:cubicBezTo>
                    <a:pt x="92" y="30"/>
                    <a:pt x="92" y="30"/>
                    <a:pt x="92" y="30"/>
                  </a:cubicBezTo>
                  <a:cubicBezTo>
                    <a:pt x="93" y="29"/>
                    <a:pt x="93" y="29"/>
                    <a:pt x="93" y="29"/>
                  </a:cubicBezTo>
                  <a:cubicBezTo>
                    <a:pt x="94" y="29"/>
                    <a:pt x="94" y="29"/>
                    <a:pt x="94" y="29"/>
                  </a:cubicBezTo>
                  <a:cubicBezTo>
                    <a:pt x="96" y="31"/>
                    <a:pt x="96" y="31"/>
                    <a:pt x="96" y="31"/>
                  </a:cubicBezTo>
                  <a:cubicBezTo>
                    <a:pt x="97" y="31"/>
                    <a:pt x="97" y="31"/>
                    <a:pt x="97" y="31"/>
                  </a:cubicBezTo>
                  <a:cubicBezTo>
                    <a:pt x="98" y="30"/>
                    <a:pt x="98" y="30"/>
                    <a:pt x="98" y="30"/>
                  </a:cubicBezTo>
                  <a:cubicBezTo>
                    <a:pt x="99" y="29"/>
                    <a:pt x="99" y="29"/>
                    <a:pt x="99" y="29"/>
                  </a:cubicBezTo>
                  <a:cubicBezTo>
                    <a:pt x="100" y="28"/>
                    <a:pt x="100" y="28"/>
                    <a:pt x="100" y="28"/>
                  </a:cubicBezTo>
                  <a:cubicBezTo>
                    <a:pt x="101" y="28"/>
                    <a:pt x="101" y="28"/>
                    <a:pt x="101" y="28"/>
                  </a:cubicBezTo>
                  <a:cubicBezTo>
                    <a:pt x="102" y="28"/>
                    <a:pt x="102" y="28"/>
                    <a:pt x="102" y="28"/>
                  </a:cubicBezTo>
                  <a:cubicBezTo>
                    <a:pt x="102" y="27"/>
                    <a:pt x="102" y="27"/>
                    <a:pt x="102" y="27"/>
                  </a:cubicBezTo>
                  <a:cubicBezTo>
                    <a:pt x="102" y="26"/>
                    <a:pt x="102" y="26"/>
                    <a:pt x="102" y="26"/>
                  </a:cubicBezTo>
                  <a:cubicBezTo>
                    <a:pt x="101" y="24"/>
                    <a:pt x="101" y="24"/>
                    <a:pt x="101" y="24"/>
                  </a:cubicBezTo>
                  <a:cubicBezTo>
                    <a:pt x="102" y="21"/>
                    <a:pt x="102" y="21"/>
                    <a:pt x="102" y="21"/>
                  </a:cubicBezTo>
                  <a:cubicBezTo>
                    <a:pt x="102" y="20"/>
                    <a:pt x="102" y="20"/>
                    <a:pt x="102" y="20"/>
                  </a:cubicBezTo>
                  <a:cubicBezTo>
                    <a:pt x="102" y="19"/>
                    <a:pt x="102" y="19"/>
                    <a:pt x="102" y="19"/>
                  </a:cubicBezTo>
                  <a:cubicBezTo>
                    <a:pt x="102" y="18"/>
                    <a:pt x="102" y="18"/>
                    <a:pt x="102" y="18"/>
                  </a:cubicBezTo>
                  <a:cubicBezTo>
                    <a:pt x="103" y="17"/>
                    <a:pt x="103" y="17"/>
                    <a:pt x="103" y="17"/>
                  </a:cubicBezTo>
                  <a:cubicBezTo>
                    <a:pt x="103" y="16"/>
                    <a:pt x="103" y="16"/>
                    <a:pt x="103" y="16"/>
                  </a:cubicBezTo>
                  <a:cubicBezTo>
                    <a:pt x="104" y="16"/>
                    <a:pt x="104" y="16"/>
                    <a:pt x="104" y="16"/>
                  </a:cubicBezTo>
                  <a:cubicBezTo>
                    <a:pt x="106" y="16"/>
                    <a:pt x="106" y="16"/>
                    <a:pt x="106" y="16"/>
                  </a:cubicBezTo>
                  <a:cubicBezTo>
                    <a:pt x="107" y="16"/>
                    <a:pt x="107" y="16"/>
                    <a:pt x="107" y="16"/>
                  </a:cubicBezTo>
                  <a:cubicBezTo>
                    <a:pt x="107" y="15"/>
                    <a:pt x="107" y="15"/>
                    <a:pt x="107" y="15"/>
                  </a:cubicBezTo>
                  <a:cubicBezTo>
                    <a:pt x="108" y="14"/>
                    <a:pt x="108" y="14"/>
                    <a:pt x="108" y="14"/>
                  </a:cubicBezTo>
                  <a:cubicBezTo>
                    <a:pt x="111" y="14"/>
                    <a:pt x="111" y="14"/>
                    <a:pt x="111" y="14"/>
                  </a:cubicBezTo>
                  <a:cubicBezTo>
                    <a:pt x="112" y="15"/>
                    <a:pt x="112" y="15"/>
                    <a:pt x="112" y="15"/>
                  </a:cubicBezTo>
                  <a:cubicBezTo>
                    <a:pt x="113" y="17"/>
                    <a:pt x="113" y="17"/>
                    <a:pt x="113" y="17"/>
                  </a:cubicBezTo>
                  <a:cubicBezTo>
                    <a:pt x="114" y="18"/>
                    <a:pt x="114" y="18"/>
                    <a:pt x="114" y="18"/>
                  </a:cubicBezTo>
                  <a:cubicBezTo>
                    <a:pt x="116" y="18"/>
                    <a:pt x="116" y="18"/>
                    <a:pt x="116" y="18"/>
                  </a:cubicBezTo>
                  <a:cubicBezTo>
                    <a:pt x="118" y="18"/>
                    <a:pt x="118" y="18"/>
                    <a:pt x="118" y="18"/>
                  </a:cubicBezTo>
                  <a:cubicBezTo>
                    <a:pt x="118" y="19"/>
                    <a:pt x="118" y="19"/>
                    <a:pt x="118" y="19"/>
                  </a:cubicBezTo>
                  <a:cubicBezTo>
                    <a:pt x="119" y="21"/>
                    <a:pt x="119" y="21"/>
                    <a:pt x="119" y="21"/>
                  </a:cubicBezTo>
                  <a:cubicBezTo>
                    <a:pt x="119" y="22"/>
                    <a:pt x="119" y="22"/>
                    <a:pt x="119" y="22"/>
                  </a:cubicBezTo>
                  <a:cubicBezTo>
                    <a:pt x="118" y="24"/>
                    <a:pt x="118" y="24"/>
                    <a:pt x="118" y="24"/>
                  </a:cubicBezTo>
                  <a:cubicBezTo>
                    <a:pt x="118" y="26"/>
                    <a:pt x="118" y="26"/>
                    <a:pt x="118" y="26"/>
                  </a:cubicBezTo>
                  <a:close/>
                  <a:moveTo>
                    <a:pt x="5" y="135"/>
                  </a:moveTo>
                  <a:cubicBezTo>
                    <a:pt x="6" y="136"/>
                    <a:pt x="6" y="136"/>
                    <a:pt x="6" y="136"/>
                  </a:cubicBezTo>
                  <a:cubicBezTo>
                    <a:pt x="5" y="136"/>
                    <a:pt x="5" y="136"/>
                    <a:pt x="5" y="136"/>
                  </a:cubicBezTo>
                  <a:cubicBezTo>
                    <a:pt x="5" y="135"/>
                    <a:pt x="5" y="135"/>
                    <a:pt x="5" y="135"/>
                  </a:cubicBezTo>
                  <a:close/>
                  <a:moveTo>
                    <a:pt x="2" y="128"/>
                  </a:moveTo>
                  <a:cubicBezTo>
                    <a:pt x="2" y="128"/>
                    <a:pt x="3" y="128"/>
                    <a:pt x="3" y="128"/>
                  </a:cubicBezTo>
                  <a:cubicBezTo>
                    <a:pt x="4" y="129"/>
                    <a:pt x="4" y="129"/>
                    <a:pt x="4" y="129"/>
                  </a:cubicBezTo>
                  <a:cubicBezTo>
                    <a:pt x="3" y="130"/>
                    <a:pt x="3" y="130"/>
                    <a:pt x="3" y="130"/>
                  </a:cubicBezTo>
                  <a:cubicBezTo>
                    <a:pt x="2" y="128"/>
                    <a:pt x="2" y="128"/>
                    <a:pt x="2" y="128"/>
                  </a:cubicBezTo>
                  <a:close/>
                  <a:moveTo>
                    <a:pt x="5" y="126"/>
                  </a:moveTo>
                  <a:cubicBezTo>
                    <a:pt x="5" y="127"/>
                    <a:pt x="5" y="127"/>
                    <a:pt x="5" y="127"/>
                  </a:cubicBezTo>
                  <a:cubicBezTo>
                    <a:pt x="4" y="127"/>
                    <a:pt x="4" y="127"/>
                    <a:pt x="4" y="127"/>
                  </a:cubicBezTo>
                  <a:cubicBezTo>
                    <a:pt x="5" y="126"/>
                    <a:pt x="5" y="126"/>
                    <a:pt x="5" y="126"/>
                  </a:cubicBezTo>
                  <a:close/>
                  <a:moveTo>
                    <a:pt x="4" y="125"/>
                  </a:moveTo>
                  <a:cubicBezTo>
                    <a:pt x="3" y="126"/>
                    <a:pt x="3" y="126"/>
                    <a:pt x="3" y="126"/>
                  </a:cubicBezTo>
                  <a:cubicBezTo>
                    <a:pt x="2" y="126"/>
                    <a:pt x="2" y="126"/>
                    <a:pt x="2" y="126"/>
                  </a:cubicBezTo>
                  <a:cubicBezTo>
                    <a:pt x="4" y="125"/>
                    <a:pt x="4" y="125"/>
                    <a:pt x="4" y="125"/>
                  </a:cubicBezTo>
                  <a:close/>
                  <a:moveTo>
                    <a:pt x="1" y="120"/>
                  </a:moveTo>
                  <a:cubicBezTo>
                    <a:pt x="0" y="120"/>
                    <a:pt x="0" y="120"/>
                    <a:pt x="0" y="120"/>
                  </a:cubicBezTo>
                  <a:cubicBezTo>
                    <a:pt x="1" y="119"/>
                    <a:pt x="1" y="119"/>
                    <a:pt x="1" y="119"/>
                  </a:cubicBezTo>
                  <a:cubicBezTo>
                    <a:pt x="1" y="119"/>
                    <a:pt x="1" y="120"/>
                    <a:pt x="1" y="120"/>
                  </a:cubicBezTo>
                  <a:close/>
                  <a:moveTo>
                    <a:pt x="1" y="121"/>
                  </a:moveTo>
                  <a:cubicBezTo>
                    <a:pt x="2" y="121"/>
                    <a:pt x="2" y="121"/>
                    <a:pt x="2" y="121"/>
                  </a:cubicBezTo>
                  <a:cubicBezTo>
                    <a:pt x="1" y="122"/>
                    <a:pt x="1" y="122"/>
                    <a:pt x="1" y="122"/>
                  </a:cubicBezTo>
                  <a:cubicBezTo>
                    <a:pt x="1" y="121"/>
                    <a:pt x="1" y="121"/>
                    <a:pt x="1" y="121"/>
                  </a:cubicBezTo>
                  <a:close/>
                  <a:moveTo>
                    <a:pt x="3" y="123"/>
                  </a:moveTo>
                  <a:cubicBezTo>
                    <a:pt x="3" y="123"/>
                    <a:pt x="4" y="124"/>
                    <a:pt x="4" y="124"/>
                  </a:cubicBezTo>
                  <a:cubicBezTo>
                    <a:pt x="4" y="125"/>
                    <a:pt x="4" y="125"/>
                    <a:pt x="4" y="125"/>
                  </a:cubicBezTo>
                  <a:cubicBezTo>
                    <a:pt x="3" y="123"/>
                    <a:pt x="3" y="123"/>
                    <a:pt x="3" y="123"/>
                  </a:cubicBezTo>
                  <a:close/>
                  <a:moveTo>
                    <a:pt x="2" y="124"/>
                  </a:moveTo>
                  <a:cubicBezTo>
                    <a:pt x="1" y="123"/>
                    <a:pt x="1" y="123"/>
                    <a:pt x="1" y="123"/>
                  </a:cubicBezTo>
                  <a:cubicBezTo>
                    <a:pt x="2" y="123"/>
                    <a:pt x="2" y="123"/>
                    <a:pt x="2" y="123"/>
                  </a:cubicBezTo>
                  <a:cubicBezTo>
                    <a:pt x="2" y="124"/>
                    <a:pt x="2" y="124"/>
                    <a:pt x="2" y="124"/>
                  </a:cubicBezTo>
                  <a:close/>
                  <a:moveTo>
                    <a:pt x="1" y="117"/>
                  </a:moveTo>
                  <a:cubicBezTo>
                    <a:pt x="0" y="118"/>
                    <a:pt x="0" y="118"/>
                    <a:pt x="0" y="118"/>
                  </a:cubicBezTo>
                  <a:cubicBezTo>
                    <a:pt x="0" y="118"/>
                    <a:pt x="0" y="118"/>
                    <a:pt x="0" y="118"/>
                  </a:cubicBezTo>
                  <a:cubicBezTo>
                    <a:pt x="1" y="117"/>
                    <a:pt x="1" y="117"/>
                    <a:pt x="1" y="117"/>
                  </a:cubicBezTo>
                  <a:cubicBezTo>
                    <a:pt x="1" y="117"/>
                    <a:pt x="1" y="117"/>
                    <a:pt x="1" y="117"/>
                  </a:cubicBezTo>
                  <a:close/>
                  <a:moveTo>
                    <a:pt x="0" y="108"/>
                  </a:moveTo>
                  <a:cubicBezTo>
                    <a:pt x="2" y="109"/>
                    <a:pt x="2" y="109"/>
                    <a:pt x="2" y="109"/>
                  </a:cubicBezTo>
                  <a:cubicBezTo>
                    <a:pt x="1" y="109"/>
                    <a:pt x="1" y="109"/>
                    <a:pt x="1" y="109"/>
                  </a:cubicBezTo>
                  <a:cubicBezTo>
                    <a:pt x="0" y="108"/>
                    <a:pt x="0" y="108"/>
                    <a:pt x="0" y="108"/>
                  </a:cubicBezTo>
                  <a:close/>
                  <a:moveTo>
                    <a:pt x="1" y="106"/>
                  </a:moveTo>
                  <a:cubicBezTo>
                    <a:pt x="2" y="107"/>
                    <a:pt x="2" y="107"/>
                    <a:pt x="2" y="107"/>
                  </a:cubicBezTo>
                  <a:cubicBezTo>
                    <a:pt x="1" y="107"/>
                    <a:pt x="1" y="107"/>
                    <a:pt x="1" y="107"/>
                  </a:cubicBezTo>
                  <a:cubicBezTo>
                    <a:pt x="1" y="106"/>
                    <a:pt x="1" y="106"/>
                    <a:pt x="1" y="106"/>
                  </a:cubicBezTo>
                  <a:close/>
                  <a:moveTo>
                    <a:pt x="4" y="103"/>
                  </a:moveTo>
                  <a:cubicBezTo>
                    <a:pt x="5" y="104"/>
                    <a:pt x="5" y="104"/>
                    <a:pt x="5" y="104"/>
                  </a:cubicBezTo>
                  <a:cubicBezTo>
                    <a:pt x="3" y="104"/>
                    <a:pt x="3" y="104"/>
                    <a:pt x="3" y="104"/>
                  </a:cubicBezTo>
                  <a:cubicBezTo>
                    <a:pt x="4" y="103"/>
                    <a:pt x="4" y="103"/>
                    <a:pt x="4" y="103"/>
                  </a:cubicBezTo>
                  <a:close/>
                  <a:moveTo>
                    <a:pt x="5" y="103"/>
                  </a:moveTo>
                  <a:cubicBezTo>
                    <a:pt x="6" y="103"/>
                    <a:pt x="6" y="103"/>
                    <a:pt x="6" y="103"/>
                  </a:cubicBezTo>
                  <a:cubicBezTo>
                    <a:pt x="7" y="104"/>
                    <a:pt x="7" y="104"/>
                    <a:pt x="7" y="104"/>
                  </a:cubicBezTo>
                  <a:cubicBezTo>
                    <a:pt x="5" y="104"/>
                    <a:pt x="5" y="104"/>
                    <a:pt x="5" y="104"/>
                  </a:cubicBezTo>
                  <a:cubicBezTo>
                    <a:pt x="5" y="103"/>
                    <a:pt x="5" y="103"/>
                    <a:pt x="5" y="103"/>
                  </a:cubicBezTo>
                  <a:close/>
                  <a:moveTo>
                    <a:pt x="16" y="95"/>
                  </a:moveTo>
                  <a:cubicBezTo>
                    <a:pt x="16" y="95"/>
                    <a:pt x="18" y="94"/>
                    <a:pt x="18" y="94"/>
                  </a:cubicBezTo>
                  <a:cubicBezTo>
                    <a:pt x="18" y="95"/>
                    <a:pt x="18" y="95"/>
                    <a:pt x="18" y="95"/>
                  </a:cubicBezTo>
                  <a:cubicBezTo>
                    <a:pt x="17" y="95"/>
                    <a:pt x="17" y="95"/>
                    <a:pt x="17" y="95"/>
                  </a:cubicBezTo>
                  <a:cubicBezTo>
                    <a:pt x="16" y="95"/>
                    <a:pt x="16" y="95"/>
                    <a:pt x="16" y="95"/>
                  </a:cubicBezTo>
                  <a:close/>
                  <a:moveTo>
                    <a:pt x="17" y="93"/>
                  </a:moveTo>
                  <a:cubicBezTo>
                    <a:pt x="17" y="93"/>
                    <a:pt x="16" y="93"/>
                    <a:pt x="16" y="93"/>
                  </a:cubicBezTo>
                  <a:cubicBezTo>
                    <a:pt x="15" y="92"/>
                    <a:pt x="15" y="92"/>
                    <a:pt x="15" y="92"/>
                  </a:cubicBezTo>
                  <a:cubicBezTo>
                    <a:pt x="16" y="92"/>
                    <a:pt x="16" y="92"/>
                    <a:pt x="16" y="92"/>
                  </a:cubicBezTo>
                  <a:cubicBezTo>
                    <a:pt x="17" y="93"/>
                    <a:pt x="17" y="93"/>
                    <a:pt x="17" y="93"/>
                  </a:cubicBezTo>
                  <a:close/>
                  <a:moveTo>
                    <a:pt x="18" y="90"/>
                  </a:moveTo>
                  <a:cubicBezTo>
                    <a:pt x="20" y="88"/>
                    <a:pt x="20" y="88"/>
                    <a:pt x="20" y="88"/>
                  </a:cubicBezTo>
                  <a:cubicBezTo>
                    <a:pt x="21" y="89"/>
                    <a:pt x="21" y="89"/>
                    <a:pt x="21" y="89"/>
                  </a:cubicBezTo>
                  <a:cubicBezTo>
                    <a:pt x="20" y="90"/>
                    <a:pt x="20" y="90"/>
                    <a:pt x="20" y="90"/>
                  </a:cubicBezTo>
                  <a:cubicBezTo>
                    <a:pt x="18" y="90"/>
                    <a:pt x="18" y="90"/>
                    <a:pt x="18" y="90"/>
                  </a:cubicBezTo>
                  <a:close/>
                  <a:moveTo>
                    <a:pt x="18" y="92"/>
                  </a:moveTo>
                  <a:cubicBezTo>
                    <a:pt x="19" y="91"/>
                    <a:pt x="19" y="91"/>
                    <a:pt x="19" y="91"/>
                  </a:cubicBezTo>
                  <a:cubicBezTo>
                    <a:pt x="20" y="91"/>
                    <a:pt x="20" y="91"/>
                    <a:pt x="20" y="91"/>
                  </a:cubicBezTo>
                  <a:cubicBezTo>
                    <a:pt x="21" y="90"/>
                    <a:pt x="21" y="90"/>
                    <a:pt x="21" y="90"/>
                  </a:cubicBezTo>
                  <a:cubicBezTo>
                    <a:pt x="22" y="90"/>
                    <a:pt x="22" y="90"/>
                    <a:pt x="22" y="90"/>
                  </a:cubicBezTo>
                  <a:cubicBezTo>
                    <a:pt x="22" y="91"/>
                    <a:pt x="22" y="91"/>
                    <a:pt x="22" y="91"/>
                  </a:cubicBezTo>
                  <a:cubicBezTo>
                    <a:pt x="21" y="92"/>
                    <a:pt x="21" y="92"/>
                    <a:pt x="21" y="92"/>
                  </a:cubicBezTo>
                  <a:cubicBezTo>
                    <a:pt x="20" y="92"/>
                    <a:pt x="20" y="92"/>
                    <a:pt x="20" y="92"/>
                  </a:cubicBezTo>
                  <a:cubicBezTo>
                    <a:pt x="19" y="92"/>
                    <a:pt x="19" y="92"/>
                    <a:pt x="19" y="92"/>
                  </a:cubicBezTo>
                  <a:cubicBezTo>
                    <a:pt x="18" y="92"/>
                    <a:pt x="18" y="92"/>
                    <a:pt x="18" y="92"/>
                  </a:cubicBezTo>
                  <a:close/>
                  <a:moveTo>
                    <a:pt x="35" y="75"/>
                  </a:moveTo>
                  <a:cubicBezTo>
                    <a:pt x="35" y="74"/>
                    <a:pt x="35" y="74"/>
                    <a:pt x="35" y="74"/>
                  </a:cubicBezTo>
                  <a:cubicBezTo>
                    <a:pt x="37" y="73"/>
                    <a:pt x="37" y="73"/>
                    <a:pt x="37" y="73"/>
                  </a:cubicBezTo>
                  <a:cubicBezTo>
                    <a:pt x="35" y="75"/>
                    <a:pt x="35" y="75"/>
                    <a:pt x="35" y="75"/>
                  </a:cubicBezTo>
                  <a:cubicBezTo>
                    <a:pt x="35" y="75"/>
                    <a:pt x="35" y="75"/>
                    <a:pt x="35" y="75"/>
                  </a:cubicBezTo>
                  <a:close/>
                  <a:moveTo>
                    <a:pt x="33" y="78"/>
                  </a:moveTo>
                  <a:cubicBezTo>
                    <a:pt x="33" y="77"/>
                    <a:pt x="33" y="77"/>
                    <a:pt x="33" y="77"/>
                  </a:cubicBezTo>
                  <a:cubicBezTo>
                    <a:pt x="32" y="77"/>
                    <a:pt x="32" y="77"/>
                    <a:pt x="32" y="77"/>
                  </a:cubicBezTo>
                  <a:cubicBezTo>
                    <a:pt x="33" y="76"/>
                    <a:pt x="33" y="76"/>
                    <a:pt x="33" y="76"/>
                  </a:cubicBezTo>
                  <a:cubicBezTo>
                    <a:pt x="34" y="76"/>
                    <a:pt x="34" y="76"/>
                    <a:pt x="34" y="76"/>
                  </a:cubicBezTo>
                  <a:cubicBezTo>
                    <a:pt x="35" y="75"/>
                    <a:pt x="35" y="75"/>
                    <a:pt x="35" y="75"/>
                  </a:cubicBezTo>
                  <a:cubicBezTo>
                    <a:pt x="34" y="77"/>
                    <a:pt x="34" y="77"/>
                    <a:pt x="34" y="77"/>
                  </a:cubicBezTo>
                  <a:cubicBezTo>
                    <a:pt x="33" y="78"/>
                    <a:pt x="33" y="78"/>
                    <a:pt x="33" y="78"/>
                  </a:cubicBezTo>
                  <a:close/>
                  <a:moveTo>
                    <a:pt x="36" y="67"/>
                  </a:moveTo>
                  <a:cubicBezTo>
                    <a:pt x="37" y="67"/>
                    <a:pt x="37" y="67"/>
                    <a:pt x="37" y="67"/>
                  </a:cubicBezTo>
                  <a:cubicBezTo>
                    <a:pt x="37" y="68"/>
                    <a:pt x="37" y="68"/>
                    <a:pt x="37" y="68"/>
                  </a:cubicBezTo>
                  <a:cubicBezTo>
                    <a:pt x="36" y="69"/>
                    <a:pt x="36" y="69"/>
                    <a:pt x="36" y="69"/>
                  </a:cubicBezTo>
                  <a:cubicBezTo>
                    <a:pt x="36" y="68"/>
                    <a:pt x="36" y="68"/>
                    <a:pt x="36" y="68"/>
                  </a:cubicBezTo>
                  <a:cubicBezTo>
                    <a:pt x="36" y="67"/>
                    <a:pt x="36" y="67"/>
                    <a:pt x="36" y="67"/>
                  </a:cubicBezTo>
                  <a:close/>
                  <a:moveTo>
                    <a:pt x="39" y="65"/>
                  </a:moveTo>
                  <a:cubicBezTo>
                    <a:pt x="39" y="64"/>
                    <a:pt x="39" y="64"/>
                    <a:pt x="39" y="64"/>
                  </a:cubicBezTo>
                  <a:cubicBezTo>
                    <a:pt x="40" y="64"/>
                    <a:pt x="40" y="64"/>
                    <a:pt x="40" y="64"/>
                  </a:cubicBezTo>
                  <a:cubicBezTo>
                    <a:pt x="39" y="65"/>
                    <a:pt x="39" y="65"/>
                    <a:pt x="39" y="65"/>
                  </a:cubicBezTo>
                  <a:cubicBezTo>
                    <a:pt x="39" y="65"/>
                    <a:pt x="39" y="65"/>
                    <a:pt x="39" y="65"/>
                  </a:cubicBezTo>
                  <a:close/>
                  <a:moveTo>
                    <a:pt x="38" y="62"/>
                  </a:moveTo>
                  <a:cubicBezTo>
                    <a:pt x="39" y="61"/>
                    <a:pt x="39" y="61"/>
                    <a:pt x="39" y="61"/>
                  </a:cubicBezTo>
                  <a:cubicBezTo>
                    <a:pt x="39" y="62"/>
                    <a:pt x="39" y="62"/>
                    <a:pt x="39" y="62"/>
                  </a:cubicBezTo>
                  <a:cubicBezTo>
                    <a:pt x="38" y="64"/>
                    <a:pt x="38" y="64"/>
                    <a:pt x="38" y="64"/>
                  </a:cubicBezTo>
                  <a:cubicBezTo>
                    <a:pt x="38" y="62"/>
                    <a:pt x="38" y="62"/>
                    <a:pt x="38" y="62"/>
                  </a:cubicBezTo>
                  <a:close/>
                  <a:moveTo>
                    <a:pt x="46" y="51"/>
                  </a:moveTo>
                  <a:cubicBezTo>
                    <a:pt x="46" y="51"/>
                    <a:pt x="46" y="51"/>
                    <a:pt x="46" y="51"/>
                  </a:cubicBezTo>
                  <a:cubicBezTo>
                    <a:pt x="47" y="51"/>
                    <a:pt x="47" y="51"/>
                    <a:pt x="47" y="51"/>
                  </a:cubicBezTo>
                  <a:cubicBezTo>
                    <a:pt x="46" y="52"/>
                    <a:pt x="46" y="52"/>
                    <a:pt x="46" y="52"/>
                  </a:cubicBezTo>
                  <a:cubicBezTo>
                    <a:pt x="46" y="51"/>
                    <a:pt x="46" y="51"/>
                    <a:pt x="46" y="51"/>
                  </a:cubicBezTo>
                  <a:close/>
                  <a:moveTo>
                    <a:pt x="38" y="45"/>
                  </a:moveTo>
                  <a:cubicBezTo>
                    <a:pt x="39" y="45"/>
                    <a:pt x="39" y="45"/>
                    <a:pt x="39" y="45"/>
                  </a:cubicBezTo>
                  <a:cubicBezTo>
                    <a:pt x="38" y="46"/>
                    <a:pt x="38" y="46"/>
                    <a:pt x="38" y="46"/>
                  </a:cubicBezTo>
                  <a:cubicBezTo>
                    <a:pt x="38" y="46"/>
                    <a:pt x="38" y="46"/>
                    <a:pt x="38" y="46"/>
                  </a:cubicBezTo>
                  <a:cubicBezTo>
                    <a:pt x="38" y="45"/>
                    <a:pt x="38" y="45"/>
                    <a:pt x="38" y="45"/>
                  </a:cubicBezTo>
                  <a:close/>
                  <a:moveTo>
                    <a:pt x="40" y="42"/>
                  </a:moveTo>
                  <a:cubicBezTo>
                    <a:pt x="39" y="43"/>
                    <a:pt x="39" y="43"/>
                    <a:pt x="39" y="43"/>
                  </a:cubicBezTo>
                  <a:cubicBezTo>
                    <a:pt x="39" y="42"/>
                    <a:pt x="39" y="42"/>
                    <a:pt x="39" y="42"/>
                  </a:cubicBezTo>
                  <a:cubicBezTo>
                    <a:pt x="40" y="40"/>
                    <a:pt x="40" y="40"/>
                    <a:pt x="40" y="40"/>
                  </a:cubicBezTo>
                  <a:cubicBezTo>
                    <a:pt x="40" y="42"/>
                    <a:pt x="40" y="42"/>
                    <a:pt x="40" y="42"/>
                  </a:cubicBezTo>
                  <a:close/>
                  <a:moveTo>
                    <a:pt x="41" y="41"/>
                  </a:moveTo>
                  <a:cubicBezTo>
                    <a:pt x="41" y="40"/>
                    <a:pt x="41" y="40"/>
                    <a:pt x="41" y="40"/>
                  </a:cubicBezTo>
                  <a:cubicBezTo>
                    <a:pt x="41" y="39"/>
                    <a:pt x="41" y="39"/>
                    <a:pt x="41" y="39"/>
                  </a:cubicBezTo>
                  <a:cubicBezTo>
                    <a:pt x="42" y="40"/>
                    <a:pt x="42" y="40"/>
                    <a:pt x="42" y="40"/>
                  </a:cubicBezTo>
                  <a:cubicBezTo>
                    <a:pt x="41" y="41"/>
                    <a:pt x="41" y="41"/>
                    <a:pt x="41" y="41"/>
                  </a:cubicBezTo>
                  <a:close/>
                  <a:moveTo>
                    <a:pt x="45" y="38"/>
                  </a:moveTo>
                  <a:cubicBezTo>
                    <a:pt x="45" y="39"/>
                    <a:pt x="45" y="39"/>
                    <a:pt x="45" y="39"/>
                  </a:cubicBezTo>
                  <a:cubicBezTo>
                    <a:pt x="42" y="41"/>
                    <a:pt x="42" y="41"/>
                    <a:pt x="42" y="41"/>
                  </a:cubicBezTo>
                  <a:cubicBezTo>
                    <a:pt x="43" y="38"/>
                    <a:pt x="43" y="38"/>
                    <a:pt x="43" y="38"/>
                  </a:cubicBezTo>
                  <a:cubicBezTo>
                    <a:pt x="45" y="38"/>
                    <a:pt x="45" y="38"/>
                    <a:pt x="45" y="38"/>
                  </a:cubicBezTo>
                  <a:close/>
                  <a:moveTo>
                    <a:pt x="47" y="35"/>
                  </a:moveTo>
                  <a:cubicBezTo>
                    <a:pt x="48" y="34"/>
                    <a:pt x="48" y="34"/>
                    <a:pt x="48" y="34"/>
                  </a:cubicBezTo>
                  <a:cubicBezTo>
                    <a:pt x="49" y="35"/>
                    <a:pt x="49" y="35"/>
                    <a:pt x="49" y="35"/>
                  </a:cubicBezTo>
                  <a:cubicBezTo>
                    <a:pt x="47" y="35"/>
                    <a:pt x="47" y="35"/>
                    <a:pt x="47" y="35"/>
                  </a:cubicBezTo>
                  <a:close/>
                  <a:moveTo>
                    <a:pt x="48" y="36"/>
                  </a:moveTo>
                  <a:cubicBezTo>
                    <a:pt x="48" y="38"/>
                    <a:pt x="48" y="38"/>
                    <a:pt x="48" y="38"/>
                  </a:cubicBezTo>
                  <a:cubicBezTo>
                    <a:pt x="47" y="37"/>
                    <a:pt x="47" y="37"/>
                    <a:pt x="47" y="37"/>
                  </a:cubicBezTo>
                  <a:cubicBezTo>
                    <a:pt x="45" y="38"/>
                    <a:pt x="45" y="38"/>
                    <a:pt x="45" y="38"/>
                  </a:cubicBezTo>
                  <a:cubicBezTo>
                    <a:pt x="46" y="37"/>
                    <a:pt x="46" y="37"/>
                    <a:pt x="46" y="37"/>
                  </a:cubicBezTo>
                  <a:cubicBezTo>
                    <a:pt x="48" y="36"/>
                    <a:pt x="48" y="36"/>
                    <a:pt x="48" y="36"/>
                  </a:cubicBezTo>
                  <a:close/>
                  <a:moveTo>
                    <a:pt x="49" y="29"/>
                  </a:moveTo>
                  <a:cubicBezTo>
                    <a:pt x="50" y="31"/>
                    <a:pt x="50" y="31"/>
                    <a:pt x="50" y="31"/>
                  </a:cubicBezTo>
                  <a:cubicBezTo>
                    <a:pt x="50" y="33"/>
                    <a:pt x="50" y="33"/>
                    <a:pt x="50" y="33"/>
                  </a:cubicBezTo>
                  <a:cubicBezTo>
                    <a:pt x="48" y="34"/>
                    <a:pt x="48" y="34"/>
                    <a:pt x="48" y="34"/>
                  </a:cubicBezTo>
                  <a:cubicBezTo>
                    <a:pt x="47" y="33"/>
                    <a:pt x="47" y="33"/>
                    <a:pt x="47" y="33"/>
                  </a:cubicBezTo>
                  <a:cubicBezTo>
                    <a:pt x="49" y="32"/>
                    <a:pt x="49" y="32"/>
                    <a:pt x="49" y="32"/>
                  </a:cubicBezTo>
                  <a:cubicBezTo>
                    <a:pt x="48" y="32"/>
                    <a:pt x="48" y="32"/>
                    <a:pt x="48" y="32"/>
                  </a:cubicBezTo>
                  <a:cubicBezTo>
                    <a:pt x="46" y="33"/>
                    <a:pt x="46" y="33"/>
                    <a:pt x="46" y="33"/>
                  </a:cubicBezTo>
                  <a:cubicBezTo>
                    <a:pt x="46" y="32"/>
                    <a:pt x="46" y="32"/>
                    <a:pt x="46" y="32"/>
                  </a:cubicBezTo>
                  <a:cubicBezTo>
                    <a:pt x="46" y="31"/>
                    <a:pt x="46" y="31"/>
                    <a:pt x="46" y="31"/>
                  </a:cubicBezTo>
                  <a:cubicBezTo>
                    <a:pt x="48" y="31"/>
                    <a:pt x="48" y="31"/>
                    <a:pt x="48" y="31"/>
                  </a:cubicBezTo>
                  <a:cubicBezTo>
                    <a:pt x="49" y="30"/>
                    <a:pt x="49" y="30"/>
                    <a:pt x="49" y="30"/>
                  </a:cubicBezTo>
                  <a:cubicBezTo>
                    <a:pt x="48" y="30"/>
                    <a:pt x="48" y="30"/>
                    <a:pt x="48" y="30"/>
                  </a:cubicBezTo>
                  <a:cubicBezTo>
                    <a:pt x="49" y="29"/>
                    <a:pt x="49" y="29"/>
                    <a:pt x="49" y="29"/>
                  </a:cubicBezTo>
                  <a:close/>
                  <a:moveTo>
                    <a:pt x="51" y="30"/>
                  </a:moveTo>
                  <a:cubicBezTo>
                    <a:pt x="50" y="30"/>
                    <a:pt x="50" y="30"/>
                    <a:pt x="50" y="30"/>
                  </a:cubicBezTo>
                  <a:cubicBezTo>
                    <a:pt x="50" y="28"/>
                    <a:pt x="50" y="28"/>
                    <a:pt x="50" y="28"/>
                  </a:cubicBezTo>
                  <a:cubicBezTo>
                    <a:pt x="52" y="27"/>
                    <a:pt x="52" y="27"/>
                    <a:pt x="52" y="27"/>
                  </a:cubicBezTo>
                  <a:cubicBezTo>
                    <a:pt x="52" y="25"/>
                    <a:pt x="52" y="25"/>
                    <a:pt x="52" y="25"/>
                  </a:cubicBezTo>
                  <a:cubicBezTo>
                    <a:pt x="53" y="25"/>
                    <a:pt x="53" y="25"/>
                    <a:pt x="53" y="25"/>
                  </a:cubicBezTo>
                  <a:cubicBezTo>
                    <a:pt x="54" y="26"/>
                    <a:pt x="54" y="26"/>
                    <a:pt x="54" y="26"/>
                  </a:cubicBezTo>
                  <a:cubicBezTo>
                    <a:pt x="52" y="27"/>
                    <a:pt x="52" y="27"/>
                    <a:pt x="52" y="27"/>
                  </a:cubicBezTo>
                  <a:cubicBezTo>
                    <a:pt x="52" y="28"/>
                    <a:pt x="52" y="28"/>
                    <a:pt x="52" y="28"/>
                  </a:cubicBezTo>
                  <a:cubicBezTo>
                    <a:pt x="51" y="30"/>
                    <a:pt x="51" y="30"/>
                    <a:pt x="51" y="30"/>
                  </a:cubicBezTo>
                  <a:close/>
                  <a:moveTo>
                    <a:pt x="55" y="31"/>
                  </a:moveTo>
                  <a:cubicBezTo>
                    <a:pt x="56" y="32"/>
                    <a:pt x="56" y="32"/>
                    <a:pt x="56" y="32"/>
                  </a:cubicBezTo>
                  <a:cubicBezTo>
                    <a:pt x="54" y="35"/>
                    <a:pt x="54" y="35"/>
                    <a:pt x="54" y="35"/>
                  </a:cubicBezTo>
                  <a:cubicBezTo>
                    <a:pt x="53" y="36"/>
                    <a:pt x="53" y="36"/>
                    <a:pt x="53" y="36"/>
                  </a:cubicBezTo>
                  <a:cubicBezTo>
                    <a:pt x="52" y="37"/>
                    <a:pt x="52" y="37"/>
                    <a:pt x="52" y="37"/>
                  </a:cubicBezTo>
                  <a:cubicBezTo>
                    <a:pt x="51" y="36"/>
                    <a:pt x="51" y="36"/>
                    <a:pt x="51" y="36"/>
                  </a:cubicBezTo>
                  <a:cubicBezTo>
                    <a:pt x="51" y="35"/>
                    <a:pt x="51" y="35"/>
                    <a:pt x="51" y="35"/>
                  </a:cubicBezTo>
                  <a:cubicBezTo>
                    <a:pt x="50" y="37"/>
                    <a:pt x="50" y="37"/>
                    <a:pt x="50" y="37"/>
                  </a:cubicBezTo>
                  <a:cubicBezTo>
                    <a:pt x="49" y="37"/>
                    <a:pt x="49" y="37"/>
                    <a:pt x="49" y="37"/>
                  </a:cubicBezTo>
                  <a:cubicBezTo>
                    <a:pt x="50" y="35"/>
                    <a:pt x="50" y="35"/>
                    <a:pt x="50" y="35"/>
                  </a:cubicBezTo>
                  <a:cubicBezTo>
                    <a:pt x="50" y="35"/>
                    <a:pt x="50" y="35"/>
                    <a:pt x="50" y="35"/>
                  </a:cubicBezTo>
                  <a:cubicBezTo>
                    <a:pt x="50" y="34"/>
                    <a:pt x="50" y="34"/>
                    <a:pt x="50" y="34"/>
                  </a:cubicBezTo>
                  <a:cubicBezTo>
                    <a:pt x="51" y="33"/>
                    <a:pt x="51" y="33"/>
                    <a:pt x="51" y="33"/>
                  </a:cubicBezTo>
                  <a:cubicBezTo>
                    <a:pt x="51" y="32"/>
                    <a:pt x="51" y="32"/>
                    <a:pt x="51" y="32"/>
                  </a:cubicBezTo>
                  <a:cubicBezTo>
                    <a:pt x="52" y="29"/>
                    <a:pt x="52" y="29"/>
                    <a:pt x="52" y="29"/>
                  </a:cubicBezTo>
                  <a:cubicBezTo>
                    <a:pt x="52" y="33"/>
                    <a:pt x="52" y="33"/>
                    <a:pt x="52" y="33"/>
                  </a:cubicBezTo>
                  <a:cubicBezTo>
                    <a:pt x="52" y="34"/>
                    <a:pt x="52" y="34"/>
                    <a:pt x="52" y="34"/>
                  </a:cubicBezTo>
                  <a:cubicBezTo>
                    <a:pt x="53" y="32"/>
                    <a:pt x="53" y="32"/>
                    <a:pt x="53" y="32"/>
                  </a:cubicBezTo>
                  <a:cubicBezTo>
                    <a:pt x="55" y="32"/>
                    <a:pt x="55" y="32"/>
                    <a:pt x="55" y="32"/>
                  </a:cubicBezTo>
                  <a:cubicBezTo>
                    <a:pt x="54" y="31"/>
                    <a:pt x="54" y="31"/>
                    <a:pt x="54" y="31"/>
                  </a:cubicBezTo>
                  <a:cubicBezTo>
                    <a:pt x="54" y="30"/>
                    <a:pt x="54" y="30"/>
                    <a:pt x="54" y="30"/>
                  </a:cubicBezTo>
                  <a:cubicBezTo>
                    <a:pt x="55" y="31"/>
                    <a:pt x="55" y="31"/>
                    <a:pt x="55" y="31"/>
                  </a:cubicBezTo>
                  <a:close/>
                  <a:moveTo>
                    <a:pt x="55" y="29"/>
                  </a:moveTo>
                  <a:cubicBezTo>
                    <a:pt x="54" y="29"/>
                    <a:pt x="54" y="29"/>
                    <a:pt x="54" y="29"/>
                  </a:cubicBezTo>
                  <a:cubicBezTo>
                    <a:pt x="55" y="29"/>
                    <a:pt x="55" y="29"/>
                    <a:pt x="55" y="29"/>
                  </a:cubicBezTo>
                  <a:cubicBezTo>
                    <a:pt x="56" y="29"/>
                    <a:pt x="56" y="29"/>
                    <a:pt x="56" y="29"/>
                  </a:cubicBezTo>
                  <a:cubicBezTo>
                    <a:pt x="56" y="30"/>
                    <a:pt x="56" y="30"/>
                    <a:pt x="56" y="30"/>
                  </a:cubicBezTo>
                  <a:cubicBezTo>
                    <a:pt x="55" y="29"/>
                    <a:pt x="55" y="29"/>
                    <a:pt x="55" y="29"/>
                  </a:cubicBezTo>
                  <a:close/>
                  <a:moveTo>
                    <a:pt x="58" y="31"/>
                  </a:moveTo>
                  <a:cubicBezTo>
                    <a:pt x="58" y="30"/>
                    <a:pt x="58" y="30"/>
                    <a:pt x="58" y="30"/>
                  </a:cubicBezTo>
                  <a:cubicBezTo>
                    <a:pt x="59" y="31"/>
                    <a:pt x="59" y="31"/>
                    <a:pt x="59" y="31"/>
                  </a:cubicBezTo>
                  <a:cubicBezTo>
                    <a:pt x="58" y="31"/>
                    <a:pt x="58" y="31"/>
                    <a:pt x="58" y="31"/>
                  </a:cubicBezTo>
                  <a:close/>
                  <a:moveTo>
                    <a:pt x="62" y="25"/>
                  </a:moveTo>
                  <a:cubicBezTo>
                    <a:pt x="62" y="25"/>
                    <a:pt x="62" y="25"/>
                    <a:pt x="62" y="25"/>
                  </a:cubicBezTo>
                  <a:cubicBezTo>
                    <a:pt x="62" y="26"/>
                    <a:pt x="62" y="26"/>
                    <a:pt x="62" y="26"/>
                  </a:cubicBezTo>
                  <a:cubicBezTo>
                    <a:pt x="61" y="27"/>
                    <a:pt x="61" y="27"/>
                    <a:pt x="61" y="27"/>
                  </a:cubicBezTo>
                  <a:cubicBezTo>
                    <a:pt x="61" y="27"/>
                    <a:pt x="61" y="27"/>
                    <a:pt x="61" y="27"/>
                  </a:cubicBezTo>
                  <a:cubicBezTo>
                    <a:pt x="59" y="27"/>
                    <a:pt x="59" y="27"/>
                    <a:pt x="59" y="27"/>
                  </a:cubicBezTo>
                  <a:cubicBezTo>
                    <a:pt x="59" y="29"/>
                    <a:pt x="59" y="29"/>
                    <a:pt x="59" y="29"/>
                  </a:cubicBezTo>
                  <a:cubicBezTo>
                    <a:pt x="58" y="29"/>
                    <a:pt x="58" y="29"/>
                    <a:pt x="58" y="29"/>
                  </a:cubicBezTo>
                  <a:cubicBezTo>
                    <a:pt x="58" y="28"/>
                    <a:pt x="58" y="28"/>
                    <a:pt x="58" y="28"/>
                  </a:cubicBezTo>
                  <a:cubicBezTo>
                    <a:pt x="57" y="27"/>
                    <a:pt x="57" y="27"/>
                    <a:pt x="57" y="27"/>
                  </a:cubicBezTo>
                  <a:cubicBezTo>
                    <a:pt x="58" y="26"/>
                    <a:pt x="58" y="26"/>
                    <a:pt x="58" y="26"/>
                  </a:cubicBezTo>
                  <a:cubicBezTo>
                    <a:pt x="57" y="26"/>
                    <a:pt x="57" y="26"/>
                    <a:pt x="57" y="26"/>
                  </a:cubicBezTo>
                  <a:cubicBezTo>
                    <a:pt x="57" y="25"/>
                    <a:pt x="57" y="25"/>
                    <a:pt x="57" y="25"/>
                  </a:cubicBezTo>
                  <a:cubicBezTo>
                    <a:pt x="59" y="24"/>
                    <a:pt x="59" y="24"/>
                    <a:pt x="59" y="24"/>
                  </a:cubicBezTo>
                  <a:cubicBezTo>
                    <a:pt x="58" y="24"/>
                    <a:pt x="58" y="24"/>
                    <a:pt x="58" y="24"/>
                  </a:cubicBezTo>
                  <a:cubicBezTo>
                    <a:pt x="58" y="22"/>
                    <a:pt x="58" y="22"/>
                    <a:pt x="58" y="22"/>
                  </a:cubicBezTo>
                  <a:cubicBezTo>
                    <a:pt x="59" y="23"/>
                    <a:pt x="59" y="23"/>
                    <a:pt x="59" y="23"/>
                  </a:cubicBezTo>
                  <a:cubicBezTo>
                    <a:pt x="59" y="22"/>
                    <a:pt x="59" y="22"/>
                    <a:pt x="59" y="22"/>
                  </a:cubicBezTo>
                  <a:cubicBezTo>
                    <a:pt x="61" y="22"/>
                    <a:pt x="61" y="22"/>
                    <a:pt x="61" y="22"/>
                  </a:cubicBezTo>
                  <a:cubicBezTo>
                    <a:pt x="61" y="23"/>
                    <a:pt x="61" y="23"/>
                    <a:pt x="61" y="23"/>
                  </a:cubicBezTo>
                  <a:cubicBezTo>
                    <a:pt x="62" y="23"/>
                    <a:pt x="62" y="23"/>
                    <a:pt x="62" y="23"/>
                  </a:cubicBezTo>
                  <a:cubicBezTo>
                    <a:pt x="62" y="25"/>
                    <a:pt x="62" y="25"/>
                    <a:pt x="62" y="25"/>
                  </a:cubicBezTo>
                  <a:close/>
                  <a:moveTo>
                    <a:pt x="62" y="21"/>
                  </a:moveTo>
                  <a:cubicBezTo>
                    <a:pt x="64" y="21"/>
                    <a:pt x="64" y="21"/>
                    <a:pt x="64" y="21"/>
                  </a:cubicBezTo>
                  <a:cubicBezTo>
                    <a:pt x="64" y="20"/>
                    <a:pt x="64" y="20"/>
                    <a:pt x="64" y="20"/>
                  </a:cubicBezTo>
                  <a:cubicBezTo>
                    <a:pt x="66" y="20"/>
                    <a:pt x="66" y="20"/>
                    <a:pt x="66" y="20"/>
                  </a:cubicBezTo>
                  <a:cubicBezTo>
                    <a:pt x="66" y="19"/>
                    <a:pt x="66" y="19"/>
                    <a:pt x="66" y="19"/>
                  </a:cubicBezTo>
                  <a:cubicBezTo>
                    <a:pt x="67" y="20"/>
                    <a:pt x="67" y="20"/>
                    <a:pt x="67" y="20"/>
                  </a:cubicBezTo>
                  <a:cubicBezTo>
                    <a:pt x="66" y="21"/>
                    <a:pt x="66" y="21"/>
                    <a:pt x="66" y="21"/>
                  </a:cubicBezTo>
                  <a:cubicBezTo>
                    <a:pt x="66" y="22"/>
                    <a:pt x="66" y="22"/>
                    <a:pt x="66" y="22"/>
                  </a:cubicBezTo>
                  <a:cubicBezTo>
                    <a:pt x="65" y="22"/>
                    <a:pt x="65" y="22"/>
                    <a:pt x="65" y="22"/>
                  </a:cubicBezTo>
                  <a:cubicBezTo>
                    <a:pt x="64" y="23"/>
                    <a:pt x="64" y="23"/>
                    <a:pt x="64" y="23"/>
                  </a:cubicBezTo>
                  <a:cubicBezTo>
                    <a:pt x="62" y="21"/>
                    <a:pt x="62" y="21"/>
                    <a:pt x="62" y="21"/>
                  </a:cubicBezTo>
                  <a:close/>
                  <a:moveTo>
                    <a:pt x="67" y="14"/>
                  </a:moveTo>
                  <a:cubicBezTo>
                    <a:pt x="67" y="13"/>
                    <a:pt x="67" y="13"/>
                    <a:pt x="67" y="13"/>
                  </a:cubicBezTo>
                  <a:cubicBezTo>
                    <a:pt x="68" y="13"/>
                    <a:pt x="68" y="13"/>
                    <a:pt x="68" y="13"/>
                  </a:cubicBezTo>
                  <a:cubicBezTo>
                    <a:pt x="67" y="14"/>
                    <a:pt x="67" y="14"/>
                    <a:pt x="67" y="14"/>
                  </a:cubicBezTo>
                  <a:close/>
                  <a:moveTo>
                    <a:pt x="65" y="16"/>
                  </a:moveTo>
                  <a:cubicBezTo>
                    <a:pt x="65" y="15"/>
                    <a:pt x="65" y="15"/>
                    <a:pt x="65" y="15"/>
                  </a:cubicBezTo>
                  <a:cubicBezTo>
                    <a:pt x="67" y="14"/>
                    <a:pt x="67" y="14"/>
                    <a:pt x="67" y="14"/>
                  </a:cubicBezTo>
                  <a:cubicBezTo>
                    <a:pt x="67" y="15"/>
                    <a:pt x="67" y="15"/>
                    <a:pt x="67" y="15"/>
                  </a:cubicBezTo>
                  <a:cubicBezTo>
                    <a:pt x="67" y="15"/>
                    <a:pt x="65" y="16"/>
                    <a:pt x="65" y="16"/>
                  </a:cubicBezTo>
                  <a:close/>
                  <a:moveTo>
                    <a:pt x="69" y="19"/>
                  </a:moveTo>
                  <a:cubicBezTo>
                    <a:pt x="70" y="17"/>
                    <a:pt x="70" y="17"/>
                    <a:pt x="70" y="17"/>
                  </a:cubicBezTo>
                  <a:cubicBezTo>
                    <a:pt x="70" y="18"/>
                    <a:pt x="70" y="18"/>
                    <a:pt x="70" y="18"/>
                  </a:cubicBezTo>
                  <a:cubicBezTo>
                    <a:pt x="69" y="19"/>
                    <a:pt x="69" y="19"/>
                    <a:pt x="69" y="19"/>
                  </a:cubicBezTo>
                  <a:close/>
                  <a:moveTo>
                    <a:pt x="69" y="18"/>
                  </a:moveTo>
                  <a:cubicBezTo>
                    <a:pt x="68" y="19"/>
                    <a:pt x="68" y="19"/>
                    <a:pt x="68" y="19"/>
                  </a:cubicBezTo>
                  <a:cubicBezTo>
                    <a:pt x="67" y="19"/>
                    <a:pt x="67" y="19"/>
                    <a:pt x="67" y="19"/>
                  </a:cubicBezTo>
                  <a:cubicBezTo>
                    <a:pt x="66" y="17"/>
                    <a:pt x="66" y="17"/>
                    <a:pt x="66" y="17"/>
                  </a:cubicBezTo>
                  <a:cubicBezTo>
                    <a:pt x="68" y="16"/>
                    <a:pt x="68" y="16"/>
                    <a:pt x="68" y="16"/>
                  </a:cubicBezTo>
                  <a:cubicBezTo>
                    <a:pt x="68" y="16"/>
                    <a:pt x="68" y="16"/>
                    <a:pt x="68" y="16"/>
                  </a:cubicBezTo>
                  <a:cubicBezTo>
                    <a:pt x="69" y="16"/>
                    <a:pt x="69" y="16"/>
                    <a:pt x="69" y="16"/>
                  </a:cubicBezTo>
                  <a:cubicBezTo>
                    <a:pt x="70" y="16"/>
                    <a:pt x="70" y="16"/>
                    <a:pt x="70" y="16"/>
                  </a:cubicBezTo>
                  <a:cubicBezTo>
                    <a:pt x="69" y="17"/>
                    <a:pt x="69" y="17"/>
                    <a:pt x="69" y="17"/>
                  </a:cubicBezTo>
                  <a:cubicBezTo>
                    <a:pt x="69" y="18"/>
                    <a:pt x="69" y="18"/>
                    <a:pt x="69" y="18"/>
                  </a:cubicBezTo>
                  <a:close/>
                  <a:moveTo>
                    <a:pt x="72" y="15"/>
                  </a:moveTo>
                  <a:cubicBezTo>
                    <a:pt x="71" y="16"/>
                    <a:pt x="71" y="16"/>
                    <a:pt x="71" y="16"/>
                  </a:cubicBezTo>
                  <a:cubicBezTo>
                    <a:pt x="70" y="15"/>
                    <a:pt x="70" y="15"/>
                    <a:pt x="70" y="15"/>
                  </a:cubicBezTo>
                  <a:cubicBezTo>
                    <a:pt x="70" y="14"/>
                    <a:pt x="70" y="14"/>
                    <a:pt x="70" y="14"/>
                  </a:cubicBezTo>
                  <a:cubicBezTo>
                    <a:pt x="69" y="12"/>
                    <a:pt x="69" y="12"/>
                    <a:pt x="69" y="12"/>
                  </a:cubicBezTo>
                  <a:cubicBezTo>
                    <a:pt x="70" y="12"/>
                    <a:pt x="70" y="12"/>
                    <a:pt x="70" y="12"/>
                  </a:cubicBezTo>
                  <a:cubicBezTo>
                    <a:pt x="70" y="14"/>
                    <a:pt x="70" y="14"/>
                    <a:pt x="70" y="14"/>
                  </a:cubicBezTo>
                  <a:cubicBezTo>
                    <a:pt x="72" y="15"/>
                    <a:pt x="72" y="15"/>
                    <a:pt x="72" y="15"/>
                  </a:cubicBezTo>
                  <a:cubicBezTo>
                    <a:pt x="72" y="15"/>
                    <a:pt x="72" y="15"/>
                    <a:pt x="72" y="15"/>
                  </a:cubicBezTo>
                  <a:close/>
                  <a:moveTo>
                    <a:pt x="75" y="17"/>
                  </a:moveTo>
                  <a:cubicBezTo>
                    <a:pt x="75" y="16"/>
                    <a:pt x="75" y="16"/>
                    <a:pt x="75" y="16"/>
                  </a:cubicBezTo>
                  <a:cubicBezTo>
                    <a:pt x="74" y="16"/>
                    <a:pt x="74" y="16"/>
                    <a:pt x="74" y="16"/>
                  </a:cubicBezTo>
                  <a:cubicBezTo>
                    <a:pt x="74" y="14"/>
                    <a:pt x="74" y="14"/>
                    <a:pt x="74" y="14"/>
                  </a:cubicBezTo>
                  <a:cubicBezTo>
                    <a:pt x="74" y="13"/>
                    <a:pt x="74" y="13"/>
                    <a:pt x="74" y="13"/>
                  </a:cubicBezTo>
                  <a:cubicBezTo>
                    <a:pt x="76" y="14"/>
                    <a:pt x="76" y="14"/>
                    <a:pt x="76" y="14"/>
                  </a:cubicBezTo>
                  <a:cubicBezTo>
                    <a:pt x="75" y="15"/>
                    <a:pt x="75" y="15"/>
                    <a:pt x="75" y="15"/>
                  </a:cubicBezTo>
                  <a:cubicBezTo>
                    <a:pt x="76" y="16"/>
                    <a:pt x="76" y="16"/>
                    <a:pt x="76" y="16"/>
                  </a:cubicBezTo>
                  <a:cubicBezTo>
                    <a:pt x="75" y="17"/>
                    <a:pt x="75" y="17"/>
                    <a:pt x="75" y="17"/>
                  </a:cubicBezTo>
                  <a:close/>
                  <a:moveTo>
                    <a:pt x="85" y="12"/>
                  </a:moveTo>
                  <a:cubicBezTo>
                    <a:pt x="84" y="12"/>
                    <a:pt x="84" y="12"/>
                    <a:pt x="84" y="12"/>
                  </a:cubicBezTo>
                  <a:cubicBezTo>
                    <a:pt x="82" y="11"/>
                    <a:pt x="82" y="11"/>
                    <a:pt x="82" y="11"/>
                  </a:cubicBezTo>
                  <a:cubicBezTo>
                    <a:pt x="83" y="11"/>
                    <a:pt x="83" y="11"/>
                    <a:pt x="83" y="11"/>
                  </a:cubicBezTo>
                  <a:cubicBezTo>
                    <a:pt x="85" y="11"/>
                    <a:pt x="85" y="11"/>
                    <a:pt x="85" y="11"/>
                  </a:cubicBezTo>
                  <a:cubicBezTo>
                    <a:pt x="85" y="11"/>
                    <a:pt x="85" y="11"/>
                    <a:pt x="85" y="11"/>
                  </a:cubicBezTo>
                  <a:cubicBezTo>
                    <a:pt x="85" y="12"/>
                    <a:pt x="85" y="12"/>
                    <a:pt x="85" y="12"/>
                  </a:cubicBezTo>
                  <a:close/>
                  <a:moveTo>
                    <a:pt x="86" y="11"/>
                  </a:moveTo>
                  <a:cubicBezTo>
                    <a:pt x="85" y="10"/>
                    <a:pt x="85" y="10"/>
                    <a:pt x="85" y="10"/>
                  </a:cubicBezTo>
                  <a:cubicBezTo>
                    <a:pt x="87" y="8"/>
                    <a:pt x="87" y="8"/>
                    <a:pt x="87" y="8"/>
                  </a:cubicBezTo>
                  <a:cubicBezTo>
                    <a:pt x="88" y="9"/>
                    <a:pt x="88" y="9"/>
                    <a:pt x="88" y="9"/>
                  </a:cubicBezTo>
                  <a:cubicBezTo>
                    <a:pt x="87" y="10"/>
                    <a:pt x="87" y="10"/>
                    <a:pt x="87" y="10"/>
                  </a:cubicBezTo>
                  <a:cubicBezTo>
                    <a:pt x="86" y="11"/>
                    <a:pt x="86" y="11"/>
                    <a:pt x="86" y="11"/>
                  </a:cubicBezTo>
                  <a:close/>
                  <a:moveTo>
                    <a:pt x="84" y="9"/>
                  </a:moveTo>
                  <a:cubicBezTo>
                    <a:pt x="83" y="9"/>
                    <a:pt x="83" y="9"/>
                    <a:pt x="83" y="9"/>
                  </a:cubicBezTo>
                  <a:cubicBezTo>
                    <a:pt x="81" y="9"/>
                    <a:pt x="81" y="9"/>
                    <a:pt x="81" y="9"/>
                  </a:cubicBezTo>
                  <a:cubicBezTo>
                    <a:pt x="80" y="7"/>
                    <a:pt x="80" y="7"/>
                    <a:pt x="80" y="7"/>
                  </a:cubicBezTo>
                  <a:cubicBezTo>
                    <a:pt x="82" y="8"/>
                    <a:pt x="82" y="8"/>
                    <a:pt x="82" y="8"/>
                  </a:cubicBezTo>
                  <a:cubicBezTo>
                    <a:pt x="83" y="7"/>
                    <a:pt x="83" y="7"/>
                    <a:pt x="83" y="7"/>
                  </a:cubicBezTo>
                  <a:cubicBezTo>
                    <a:pt x="83" y="8"/>
                    <a:pt x="83" y="8"/>
                    <a:pt x="83" y="8"/>
                  </a:cubicBezTo>
                  <a:cubicBezTo>
                    <a:pt x="84" y="6"/>
                    <a:pt x="84" y="6"/>
                    <a:pt x="84" y="6"/>
                  </a:cubicBezTo>
                  <a:cubicBezTo>
                    <a:pt x="85" y="7"/>
                    <a:pt x="85" y="7"/>
                    <a:pt x="85" y="7"/>
                  </a:cubicBezTo>
                  <a:cubicBezTo>
                    <a:pt x="87" y="5"/>
                    <a:pt x="87" y="5"/>
                    <a:pt x="87" y="5"/>
                  </a:cubicBezTo>
                  <a:cubicBezTo>
                    <a:pt x="87" y="6"/>
                    <a:pt x="87" y="6"/>
                    <a:pt x="87" y="6"/>
                  </a:cubicBezTo>
                  <a:cubicBezTo>
                    <a:pt x="84" y="9"/>
                    <a:pt x="84" y="9"/>
                    <a:pt x="84" y="9"/>
                  </a:cubicBezTo>
                  <a:close/>
                  <a:moveTo>
                    <a:pt x="88" y="6"/>
                  </a:moveTo>
                  <a:cubicBezTo>
                    <a:pt x="88" y="6"/>
                    <a:pt x="89" y="6"/>
                    <a:pt x="89" y="6"/>
                  </a:cubicBezTo>
                  <a:cubicBezTo>
                    <a:pt x="91" y="7"/>
                    <a:pt x="91" y="7"/>
                    <a:pt x="91" y="7"/>
                  </a:cubicBezTo>
                  <a:cubicBezTo>
                    <a:pt x="90" y="8"/>
                    <a:pt x="90" y="8"/>
                    <a:pt x="90" y="8"/>
                  </a:cubicBezTo>
                  <a:cubicBezTo>
                    <a:pt x="89" y="9"/>
                    <a:pt x="89" y="9"/>
                    <a:pt x="89" y="9"/>
                  </a:cubicBezTo>
                  <a:cubicBezTo>
                    <a:pt x="89" y="7"/>
                    <a:pt x="89" y="7"/>
                    <a:pt x="89" y="7"/>
                  </a:cubicBezTo>
                  <a:cubicBezTo>
                    <a:pt x="88" y="6"/>
                    <a:pt x="88" y="6"/>
                    <a:pt x="88" y="6"/>
                  </a:cubicBezTo>
                  <a:close/>
                  <a:moveTo>
                    <a:pt x="91" y="3"/>
                  </a:moveTo>
                  <a:cubicBezTo>
                    <a:pt x="91" y="4"/>
                    <a:pt x="91" y="4"/>
                    <a:pt x="91" y="4"/>
                  </a:cubicBezTo>
                  <a:cubicBezTo>
                    <a:pt x="90" y="4"/>
                    <a:pt x="90" y="4"/>
                    <a:pt x="90" y="4"/>
                  </a:cubicBezTo>
                  <a:cubicBezTo>
                    <a:pt x="89" y="3"/>
                    <a:pt x="89" y="3"/>
                    <a:pt x="89" y="3"/>
                  </a:cubicBezTo>
                  <a:cubicBezTo>
                    <a:pt x="90" y="3"/>
                    <a:pt x="90" y="3"/>
                    <a:pt x="90" y="3"/>
                  </a:cubicBezTo>
                  <a:cubicBezTo>
                    <a:pt x="91" y="3"/>
                    <a:pt x="91" y="3"/>
                    <a:pt x="91" y="3"/>
                  </a:cubicBezTo>
                  <a:close/>
                  <a:moveTo>
                    <a:pt x="94" y="2"/>
                  </a:moveTo>
                  <a:cubicBezTo>
                    <a:pt x="93" y="1"/>
                    <a:pt x="93" y="1"/>
                    <a:pt x="93" y="1"/>
                  </a:cubicBezTo>
                  <a:cubicBezTo>
                    <a:pt x="93" y="1"/>
                    <a:pt x="93" y="1"/>
                    <a:pt x="93" y="1"/>
                  </a:cubicBezTo>
                  <a:cubicBezTo>
                    <a:pt x="94" y="1"/>
                    <a:pt x="94" y="1"/>
                    <a:pt x="94" y="1"/>
                  </a:cubicBezTo>
                  <a:cubicBezTo>
                    <a:pt x="94" y="2"/>
                    <a:pt x="94" y="2"/>
                    <a:pt x="94" y="2"/>
                  </a:cubicBezTo>
                  <a:close/>
                  <a:moveTo>
                    <a:pt x="96" y="2"/>
                  </a:moveTo>
                  <a:cubicBezTo>
                    <a:pt x="96" y="2"/>
                    <a:pt x="96" y="2"/>
                    <a:pt x="96" y="2"/>
                  </a:cubicBezTo>
                  <a:cubicBezTo>
                    <a:pt x="96" y="1"/>
                    <a:pt x="96" y="1"/>
                    <a:pt x="96" y="1"/>
                  </a:cubicBezTo>
                  <a:cubicBezTo>
                    <a:pt x="97" y="1"/>
                    <a:pt x="97" y="1"/>
                    <a:pt x="97" y="1"/>
                  </a:cubicBezTo>
                  <a:cubicBezTo>
                    <a:pt x="97" y="1"/>
                    <a:pt x="97" y="1"/>
                    <a:pt x="97" y="1"/>
                  </a:cubicBezTo>
                  <a:cubicBezTo>
                    <a:pt x="98" y="0"/>
                    <a:pt x="98" y="0"/>
                    <a:pt x="98" y="0"/>
                  </a:cubicBezTo>
                  <a:cubicBezTo>
                    <a:pt x="98" y="0"/>
                    <a:pt x="98" y="0"/>
                    <a:pt x="98" y="0"/>
                  </a:cubicBezTo>
                  <a:cubicBezTo>
                    <a:pt x="99" y="1"/>
                    <a:pt x="99" y="1"/>
                    <a:pt x="99" y="1"/>
                  </a:cubicBezTo>
                  <a:cubicBezTo>
                    <a:pt x="99" y="2"/>
                    <a:pt x="99" y="2"/>
                    <a:pt x="99" y="2"/>
                  </a:cubicBezTo>
                  <a:cubicBezTo>
                    <a:pt x="100" y="2"/>
                    <a:pt x="100" y="2"/>
                    <a:pt x="100" y="2"/>
                  </a:cubicBezTo>
                  <a:cubicBezTo>
                    <a:pt x="99" y="3"/>
                    <a:pt x="99" y="3"/>
                    <a:pt x="99" y="3"/>
                  </a:cubicBezTo>
                  <a:cubicBezTo>
                    <a:pt x="98" y="3"/>
                    <a:pt x="98" y="3"/>
                    <a:pt x="98" y="3"/>
                  </a:cubicBezTo>
                  <a:cubicBezTo>
                    <a:pt x="97" y="2"/>
                    <a:pt x="97" y="2"/>
                    <a:pt x="97" y="2"/>
                  </a:cubicBezTo>
                  <a:lnTo>
                    <a:pt x="96" y="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0" name="Freeform 84"/>
            <p:cNvSpPr>
              <a:spLocks noEditPoints="1"/>
            </p:cNvSpPr>
            <p:nvPr/>
          </p:nvSpPr>
          <p:spPr bwMode="auto">
            <a:xfrm>
              <a:off x="5815013" y="2287588"/>
              <a:ext cx="296863" cy="676275"/>
            </a:xfrm>
            <a:custGeom>
              <a:avLst/>
              <a:gdLst>
                <a:gd name="T0" fmla="*/ 6 w 187"/>
                <a:gd name="T1" fmla="*/ 308 h 426"/>
                <a:gd name="T2" fmla="*/ 18 w 187"/>
                <a:gd name="T3" fmla="*/ 287 h 426"/>
                <a:gd name="T4" fmla="*/ 21 w 187"/>
                <a:gd name="T5" fmla="*/ 251 h 426"/>
                <a:gd name="T6" fmla="*/ 9 w 187"/>
                <a:gd name="T7" fmla="*/ 208 h 426"/>
                <a:gd name="T8" fmla="*/ 27 w 187"/>
                <a:gd name="T9" fmla="*/ 172 h 426"/>
                <a:gd name="T10" fmla="*/ 36 w 187"/>
                <a:gd name="T11" fmla="*/ 121 h 426"/>
                <a:gd name="T12" fmla="*/ 52 w 187"/>
                <a:gd name="T13" fmla="*/ 93 h 426"/>
                <a:gd name="T14" fmla="*/ 61 w 187"/>
                <a:gd name="T15" fmla="*/ 54 h 426"/>
                <a:gd name="T16" fmla="*/ 82 w 187"/>
                <a:gd name="T17" fmla="*/ 36 h 426"/>
                <a:gd name="T18" fmla="*/ 88 w 187"/>
                <a:gd name="T19" fmla="*/ 24 h 426"/>
                <a:gd name="T20" fmla="*/ 112 w 187"/>
                <a:gd name="T21" fmla="*/ 21 h 426"/>
                <a:gd name="T22" fmla="*/ 118 w 187"/>
                <a:gd name="T23" fmla="*/ 9 h 426"/>
                <a:gd name="T24" fmla="*/ 127 w 187"/>
                <a:gd name="T25" fmla="*/ 3 h 426"/>
                <a:gd name="T26" fmla="*/ 160 w 187"/>
                <a:gd name="T27" fmla="*/ 24 h 426"/>
                <a:gd name="T28" fmla="*/ 172 w 187"/>
                <a:gd name="T29" fmla="*/ 39 h 426"/>
                <a:gd name="T30" fmla="*/ 175 w 187"/>
                <a:gd name="T31" fmla="*/ 63 h 426"/>
                <a:gd name="T32" fmla="*/ 181 w 187"/>
                <a:gd name="T33" fmla="*/ 96 h 426"/>
                <a:gd name="T34" fmla="*/ 181 w 187"/>
                <a:gd name="T35" fmla="*/ 112 h 426"/>
                <a:gd name="T36" fmla="*/ 163 w 187"/>
                <a:gd name="T37" fmla="*/ 112 h 426"/>
                <a:gd name="T38" fmla="*/ 151 w 187"/>
                <a:gd name="T39" fmla="*/ 115 h 426"/>
                <a:gd name="T40" fmla="*/ 151 w 187"/>
                <a:gd name="T41" fmla="*/ 130 h 426"/>
                <a:gd name="T42" fmla="*/ 151 w 187"/>
                <a:gd name="T43" fmla="*/ 133 h 426"/>
                <a:gd name="T44" fmla="*/ 151 w 187"/>
                <a:gd name="T45" fmla="*/ 151 h 426"/>
                <a:gd name="T46" fmla="*/ 145 w 187"/>
                <a:gd name="T47" fmla="*/ 169 h 426"/>
                <a:gd name="T48" fmla="*/ 130 w 187"/>
                <a:gd name="T49" fmla="*/ 187 h 426"/>
                <a:gd name="T50" fmla="*/ 118 w 187"/>
                <a:gd name="T51" fmla="*/ 199 h 426"/>
                <a:gd name="T52" fmla="*/ 106 w 187"/>
                <a:gd name="T53" fmla="*/ 202 h 426"/>
                <a:gd name="T54" fmla="*/ 97 w 187"/>
                <a:gd name="T55" fmla="*/ 220 h 426"/>
                <a:gd name="T56" fmla="*/ 94 w 187"/>
                <a:gd name="T57" fmla="*/ 241 h 426"/>
                <a:gd name="T58" fmla="*/ 94 w 187"/>
                <a:gd name="T59" fmla="*/ 257 h 426"/>
                <a:gd name="T60" fmla="*/ 97 w 187"/>
                <a:gd name="T61" fmla="*/ 275 h 426"/>
                <a:gd name="T62" fmla="*/ 115 w 187"/>
                <a:gd name="T63" fmla="*/ 287 h 426"/>
                <a:gd name="T64" fmla="*/ 115 w 187"/>
                <a:gd name="T65" fmla="*/ 314 h 426"/>
                <a:gd name="T66" fmla="*/ 97 w 187"/>
                <a:gd name="T67" fmla="*/ 308 h 426"/>
                <a:gd name="T68" fmla="*/ 82 w 187"/>
                <a:gd name="T69" fmla="*/ 311 h 426"/>
                <a:gd name="T70" fmla="*/ 94 w 187"/>
                <a:gd name="T71" fmla="*/ 314 h 426"/>
                <a:gd name="T72" fmla="*/ 115 w 187"/>
                <a:gd name="T73" fmla="*/ 320 h 426"/>
                <a:gd name="T74" fmla="*/ 106 w 187"/>
                <a:gd name="T75" fmla="*/ 323 h 426"/>
                <a:gd name="T76" fmla="*/ 94 w 187"/>
                <a:gd name="T77" fmla="*/ 335 h 426"/>
                <a:gd name="T78" fmla="*/ 88 w 187"/>
                <a:gd name="T79" fmla="*/ 344 h 426"/>
                <a:gd name="T80" fmla="*/ 91 w 187"/>
                <a:gd name="T81" fmla="*/ 359 h 426"/>
                <a:gd name="T82" fmla="*/ 91 w 187"/>
                <a:gd name="T83" fmla="*/ 383 h 426"/>
                <a:gd name="T84" fmla="*/ 76 w 187"/>
                <a:gd name="T85" fmla="*/ 405 h 426"/>
                <a:gd name="T86" fmla="*/ 55 w 187"/>
                <a:gd name="T87" fmla="*/ 420 h 426"/>
                <a:gd name="T88" fmla="*/ 33 w 187"/>
                <a:gd name="T89" fmla="*/ 423 h 426"/>
                <a:gd name="T90" fmla="*/ 33 w 187"/>
                <a:gd name="T91" fmla="*/ 399 h 426"/>
                <a:gd name="T92" fmla="*/ 15 w 187"/>
                <a:gd name="T93" fmla="*/ 374 h 426"/>
                <a:gd name="T94" fmla="*/ 9 w 187"/>
                <a:gd name="T95" fmla="*/ 356 h 426"/>
                <a:gd name="T96" fmla="*/ 6 w 187"/>
                <a:gd name="T97" fmla="*/ 347 h 426"/>
                <a:gd name="T98" fmla="*/ 0 w 187"/>
                <a:gd name="T99" fmla="*/ 335 h 426"/>
                <a:gd name="T100" fmla="*/ 118 w 187"/>
                <a:gd name="T101" fmla="*/ 320 h 426"/>
                <a:gd name="T102" fmla="*/ 6 w 187"/>
                <a:gd name="T103" fmla="*/ 353 h 426"/>
                <a:gd name="T104" fmla="*/ 133 w 187"/>
                <a:gd name="T105" fmla="*/ 344 h 426"/>
                <a:gd name="T106" fmla="*/ 136 w 187"/>
                <a:gd name="T107" fmla="*/ 359 h 426"/>
                <a:gd name="T108" fmla="*/ 124 w 187"/>
                <a:gd name="T109" fmla="*/ 387 h 426"/>
                <a:gd name="T110" fmla="*/ 130 w 187"/>
                <a:gd name="T111" fmla="*/ 371 h 426"/>
                <a:gd name="T112" fmla="*/ 124 w 187"/>
                <a:gd name="T113" fmla="*/ 362 h 426"/>
                <a:gd name="T114" fmla="*/ 121 w 187"/>
                <a:gd name="T115" fmla="*/ 380 h 426"/>
                <a:gd name="T116" fmla="*/ 91 w 187"/>
                <a:gd name="T117" fmla="*/ 405 h 426"/>
                <a:gd name="T118" fmla="*/ 97 w 187"/>
                <a:gd name="T119" fmla="*/ 37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426">
                  <a:moveTo>
                    <a:pt x="3" y="326"/>
                  </a:moveTo>
                  <a:lnTo>
                    <a:pt x="6" y="329"/>
                  </a:lnTo>
                  <a:lnTo>
                    <a:pt x="6" y="332"/>
                  </a:lnTo>
                  <a:lnTo>
                    <a:pt x="9" y="329"/>
                  </a:lnTo>
                  <a:lnTo>
                    <a:pt x="9" y="317"/>
                  </a:lnTo>
                  <a:lnTo>
                    <a:pt x="6" y="311"/>
                  </a:lnTo>
                  <a:lnTo>
                    <a:pt x="6" y="308"/>
                  </a:lnTo>
                  <a:lnTo>
                    <a:pt x="9" y="305"/>
                  </a:lnTo>
                  <a:lnTo>
                    <a:pt x="9" y="302"/>
                  </a:lnTo>
                  <a:lnTo>
                    <a:pt x="9" y="299"/>
                  </a:lnTo>
                  <a:lnTo>
                    <a:pt x="15" y="299"/>
                  </a:lnTo>
                  <a:lnTo>
                    <a:pt x="15" y="296"/>
                  </a:lnTo>
                  <a:lnTo>
                    <a:pt x="15" y="293"/>
                  </a:lnTo>
                  <a:lnTo>
                    <a:pt x="18" y="287"/>
                  </a:lnTo>
                  <a:lnTo>
                    <a:pt x="15" y="284"/>
                  </a:lnTo>
                  <a:lnTo>
                    <a:pt x="15" y="275"/>
                  </a:lnTo>
                  <a:lnTo>
                    <a:pt x="12" y="269"/>
                  </a:lnTo>
                  <a:lnTo>
                    <a:pt x="12" y="266"/>
                  </a:lnTo>
                  <a:lnTo>
                    <a:pt x="21" y="263"/>
                  </a:lnTo>
                  <a:lnTo>
                    <a:pt x="21" y="257"/>
                  </a:lnTo>
                  <a:lnTo>
                    <a:pt x="21" y="251"/>
                  </a:lnTo>
                  <a:lnTo>
                    <a:pt x="15" y="244"/>
                  </a:lnTo>
                  <a:lnTo>
                    <a:pt x="9" y="241"/>
                  </a:lnTo>
                  <a:lnTo>
                    <a:pt x="9" y="235"/>
                  </a:lnTo>
                  <a:lnTo>
                    <a:pt x="12" y="226"/>
                  </a:lnTo>
                  <a:lnTo>
                    <a:pt x="9" y="220"/>
                  </a:lnTo>
                  <a:lnTo>
                    <a:pt x="9" y="214"/>
                  </a:lnTo>
                  <a:lnTo>
                    <a:pt x="9" y="208"/>
                  </a:lnTo>
                  <a:lnTo>
                    <a:pt x="9" y="199"/>
                  </a:lnTo>
                  <a:lnTo>
                    <a:pt x="6" y="190"/>
                  </a:lnTo>
                  <a:lnTo>
                    <a:pt x="9" y="181"/>
                  </a:lnTo>
                  <a:lnTo>
                    <a:pt x="12" y="172"/>
                  </a:lnTo>
                  <a:lnTo>
                    <a:pt x="15" y="169"/>
                  </a:lnTo>
                  <a:lnTo>
                    <a:pt x="21" y="172"/>
                  </a:lnTo>
                  <a:lnTo>
                    <a:pt x="27" y="172"/>
                  </a:lnTo>
                  <a:lnTo>
                    <a:pt x="30" y="166"/>
                  </a:lnTo>
                  <a:lnTo>
                    <a:pt x="30" y="160"/>
                  </a:lnTo>
                  <a:lnTo>
                    <a:pt x="30" y="157"/>
                  </a:lnTo>
                  <a:lnTo>
                    <a:pt x="30" y="154"/>
                  </a:lnTo>
                  <a:lnTo>
                    <a:pt x="36" y="136"/>
                  </a:lnTo>
                  <a:lnTo>
                    <a:pt x="36" y="127"/>
                  </a:lnTo>
                  <a:lnTo>
                    <a:pt x="36" y="121"/>
                  </a:lnTo>
                  <a:lnTo>
                    <a:pt x="39" y="115"/>
                  </a:lnTo>
                  <a:lnTo>
                    <a:pt x="39" y="109"/>
                  </a:lnTo>
                  <a:lnTo>
                    <a:pt x="36" y="105"/>
                  </a:lnTo>
                  <a:lnTo>
                    <a:pt x="36" y="102"/>
                  </a:lnTo>
                  <a:lnTo>
                    <a:pt x="42" y="99"/>
                  </a:lnTo>
                  <a:lnTo>
                    <a:pt x="49" y="96"/>
                  </a:lnTo>
                  <a:lnTo>
                    <a:pt x="52" y="93"/>
                  </a:lnTo>
                  <a:lnTo>
                    <a:pt x="52" y="90"/>
                  </a:lnTo>
                  <a:lnTo>
                    <a:pt x="58" y="81"/>
                  </a:lnTo>
                  <a:lnTo>
                    <a:pt x="64" y="75"/>
                  </a:lnTo>
                  <a:lnTo>
                    <a:pt x="64" y="69"/>
                  </a:lnTo>
                  <a:lnTo>
                    <a:pt x="64" y="63"/>
                  </a:lnTo>
                  <a:lnTo>
                    <a:pt x="61" y="63"/>
                  </a:lnTo>
                  <a:lnTo>
                    <a:pt x="61" y="54"/>
                  </a:lnTo>
                  <a:lnTo>
                    <a:pt x="64" y="51"/>
                  </a:lnTo>
                  <a:lnTo>
                    <a:pt x="67" y="48"/>
                  </a:lnTo>
                  <a:lnTo>
                    <a:pt x="67" y="45"/>
                  </a:lnTo>
                  <a:lnTo>
                    <a:pt x="70" y="42"/>
                  </a:lnTo>
                  <a:lnTo>
                    <a:pt x="73" y="36"/>
                  </a:lnTo>
                  <a:lnTo>
                    <a:pt x="76" y="33"/>
                  </a:lnTo>
                  <a:lnTo>
                    <a:pt x="82" y="36"/>
                  </a:lnTo>
                  <a:lnTo>
                    <a:pt x="82" y="39"/>
                  </a:lnTo>
                  <a:lnTo>
                    <a:pt x="85" y="36"/>
                  </a:lnTo>
                  <a:lnTo>
                    <a:pt x="88" y="36"/>
                  </a:lnTo>
                  <a:lnTo>
                    <a:pt x="85" y="30"/>
                  </a:lnTo>
                  <a:lnTo>
                    <a:pt x="88" y="30"/>
                  </a:lnTo>
                  <a:lnTo>
                    <a:pt x="88" y="27"/>
                  </a:lnTo>
                  <a:lnTo>
                    <a:pt x="88" y="24"/>
                  </a:lnTo>
                  <a:lnTo>
                    <a:pt x="85" y="21"/>
                  </a:lnTo>
                  <a:lnTo>
                    <a:pt x="88" y="18"/>
                  </a:lnTo>
                  <a:lnTo>
                    <a:pt x="94" y="18"/>
                  </a:lnTo>
                  <a:lnTo>
                    <a:pt x="97" y="15"/>
                  </a:lnTo>
                  <a:lnTo>
                    <a:pt x="103" y="18"/>
                  </a:lnTo>
                  <a:lnTo>
                    <a:pt x="106" y="21"/>
                  </a:lnTo>
                  <a:lnTo>
                    <a:pt x="112" y="21"/>
                  </a:lnTo>
                  <a:lnTo>
                    <a:pt x="115" y="24"/>
                  </a:lnTo>
                  <a:lnTo>
                    <a:pt x="115" y="21"/>
                  </a:lnTo>
                  <a:lnTo>
                    <a:pt x="118" y="24"/>
                  </a:lnTo>
                  <a:lnTo>
                    <a:pt x="118" y="18"/>
                  </a:lnTo>
                  <a:lnTo>
                    <a:pt x="115" y="15"/>
                  </a:lnTo>
                  <a:lnTo>
                    <a:pt x="115" y="9"/>
                  </a:lnTo>
                  <a:lnTo>
                    <a:pt x="118" y="9"/>
                  </a:lnTo>
                  <a:lnTo>
                    <a:pt x="118" y="6"/>
                  </a:lnTo>
                  <a:lnTo>
                    <a:pt x="115" y="3"/>
                  </a:lnTo>
                  <a:lnTo>
                    <a:pt x="115" y="0"/>
                  </a:lnTo>
                  <a:lnTo>
                    <a:pt x="118" y="0"/>
                  </a:lnTo>
                  <a:lnTo>
                    <a:pt x="124" y="0"/>
                  </a:lnTo>
                  <a:lnTo>
                    <a:pt x="124" y="0"/>
                  </a:lnTo>
                  <a:lnTo>
                    <a:pt x="127" y="3"/>
                  </a:lnTo>
                  <a:lnTo>
                    <a:pt x="133" y="6"/>
                  </a:lnTo>
                  <a:lnTo>
                    <a:pt x="139" y="12"/>
                  </a:lnTo>
                  <a:lnTo>
                    <a:pt x="145" y="15"/>
                  </a:lnTo>
                  <a:lnTo>
                    <a:pt x="151" y="18"/>
                  </a:lnTo>
                  <a:lnTo>
                    <a:pt x="154" y="18"/>
                  </a:lnTo>
                  <a:lnTo>
                    <a:pt x="157" y="18"/>
                  </a:lnTo>
                  <a:lnTo>
                    <a:pt x="160" y="24"/>
                  </a:lnTo>
                  <a:lnTo>
                    <a:pt x="163" y="27"/>
                  </a:lnTo>
                  <a:lnTo>
                    <a:pt x="163" y="27"/>
                  </a:lnTo>
                  <a:lnTo>
                    <a:pt x="166" y="27"/>
                  </a:lnTo>
                  <a:lnTo>
                    <a:pt x="169" y="33"/>
                  </a:lnTo>
                  <a:lnTo>
                    <a:pt x="172" y="33"/>
                  </a:lnTo>
                  <a:lnTo>
                    <a:pt x="172" y="36"/>
                  </a:lnTo>
                  <a:lnTo>
                    <a:pt x="172" y="39"/>
                  </a:lnTo>
                  <a:lnTo>
                    <a:pt x="172" y="42"/>
                  </a:lnTo>
                  <a:lnTo>
                    <a:pt x="169" y="48"/>
                  </a:lnTo>
                  <a:lnTo>
                    <a:pt x="172" y="51"/>
                  </a:lnTo>
                  <a:lnTo>
                    <a:pt x="175" y="51"/>
                  </a:lnTo>
                  <a:lnTo>
                    <a:pt x="178" y="57"/>
                  </a:lnTo>
                  <a:lnTo>
                    <a:pt x="175" y="60"/>
                  </a:lnTo>
                  <a:lnTo>
                    <a:pt x="175" y="63"/>
                  </a:lnTo>
                  <a:lnTo>
                    <a:pt x="178" y="66"/>
                  </a:lnTo>
                  <a:lnTo>
                    <a:pt x="178" y="75"/>
                  </a:lnTo>
                  <a:lnTo>
                    <a:pt x="178" y="78"/>
                  </a:lnTo>
                  <a:lnTo>
                    <a:pt x="178" y="81"/>
                  </a:lnTo>
                  <a:lnTo>
                    <a:pt x="178" y="87"/>
                  </a:lnTo>
                  <a:lnTo>
                    <a:pt x="178" y="90"/>
                  </a:lnTo>
                  <a:lnTo>
                    <a:pt x="181" y="96"/>
                  </a:lnTo>
                  <a:lnTo>
                    <a:pt x="184" y="96"/>
                  </a:lnTo>
                  <a:lnTo>
                    <a:pt x="187" y="102"/>
                  </a:lnTo>
                  <a:lnTo>
                    <a:pt x="187" y="105"/>
                  </a:lnTo>
                  <a:lnTo>
                    <a:pt x="187" y="112"/>
                  </a:lnTo>
                  <a:lnTo>
                    <a:pt x="187" y="112"/>
                  </a:lnTo>
                  <a:lnTo>
                    <a:pt x="187" y="112"/>
                  </a:lnTo>
                  <a:lnTo>
                    <a:pt x="181" y="112"/>
                  </a:lnTo>
                  <a:lnTo>
                    <a:pt x="181" y="109"/>
                  </a:lnTo>
                  <a:lnTo>
                    <a:pt x="175" y="112"/>
                  </a:lnTo>
                  <a:lnTo>
                    <a:pt x="172" y="112"/>
                  </a:lnTo>
                  <a:lnTo>
                    <a:pt x="172" y="115"/>
                  </a:lnTo>
                  <a:lnTo>
                    <a:pt x="169" y="112"/>
                  </a:lnTo>
                  <a:lnTo>
                    <a:pt x="166" y="109"/>
                  </a:lnTo>
                  <a:lnTo>
                    <a:pt x="163" y="112"/>
                  </a:lnTo>
                  <a:lnTo>
                    <a:pt x="160" y="109"/>
                  </a:lnTo>
                  <a:lnTo>
                    <a:pt x="160" y="112"/>
                  </a:lnTo>
                  <a:lnTo>
                    <a:pt x="160" y="115"/>
                  </a:lnTo>
                  <a:lnTo>
                    <a:pt x="157" y="118"/>
                  </a:lnTo>
                  <a:lnTo>
                    <a:pt x="154" y="118"/>
                  </a:lnTo>
                  <a:lnTo>
                    <a:pt x="154" y="115"/>
                  </a:lnTo>
                  <a:lnTo>
                    <a:pt x="151" y="115"/>
                  </a:lnTo>
                  <a:lnTo>
                    <a:pt x="154" y="118"/>
                  </a:lnTo>
                  <a:lnTo>
                    <a:pt x="154" y="121"/>
                  </a:lnTo>
                  <a:lnTo>
                    <a:pt x="151" y="124"/>
                  </a:lnTo>
                  <a:lnTo>
                    <a:pt x="148" y="124"/>
                  </a:lnTo>
                  <a:lnTo>
                    <a:pt x="145" y="124"/>
                  </a:lnTo>
                  <a:lnTo>
                    <a:pt x="151" y="127"/>
                  </a:lnTo>
                  <a:lnTo>
                    <a:pt x="151" y="130"/>
                  </a:lnTo>
                  <a:lnTo>
                    <a:pt x="148" y="130"/>
                  </a:lnTo>
                  <a:lnTo>
                    <a:pt x="148" y="127"/>
                  </a:lnTo>
                  <a:lnTo>
                    <a:pt x="145" y="127"/>
                  </a:lnTo>
                  <a:lnTo>
                    <a:pt x="145" y="127"/>
                  </a:lnTo>
                  <a:lnTo>
                    <a:pt x="145" y="130"/>
                  </a:lnTo>
                  <a:lnTo>
                    <a:pt x="148" y="130"/>
                  </a:lnTo>
                  <a:lnTo>
                    <a:pt x="151" y="133"/>
                  </a:lnTo>
                  <a:lnTo>
                    <a:pt x="148" y="136"/>
                  </a:lnTo>
                  <a:lnTo>
                    <a:pt x="145" y="142"/>
                  </a:lnTo>
                  <a:lnTo>
                    <a:pt x="148" y="145"/>
                  </a:lnTo>
                  <a:lnTo>
                    <a:pt x="142" y="145"/>
                  </a:lnTo>
                  <a:lnTo>
                    <a:pt x="145" y="148"/>
                  </a:lnTo>
                  <a:lnTo>
                    <a:pt x="148" y="148"/>
                  </a:lnTo>
                  <a:lnTo>
                    <a:pt x="151" y="151"/>
                  </a:lnTo>
                  <a:lnTo>
                    <a:pt x="148" y="151"/>
                  </a:lnTo>
                  <a:lnTo>
                    <a:pt x="151" y="154"/>
                  </a:lnTo>
                  <a:lnTo>
                    <a:pt x="154" y="154"/>
                  </a:lnTo>
                  <a:lnTo>
                    <a:pt x="148" y="160"/>
                  </a:lnTo>
                  <a:lnTo>
                    <a:pt x="148" y="160"/>
                  </a:lnTo>
                  <a:lnTo>
                    <a:pt x="145" y="163"/>
                  </a:lnTo>
                  <a:lnTo>
                    <a:pt x="145" y="169"/>
                  </a:lnTo>
                  <a:lnTo>
                    <a:pt x="142" y="175"/>
                  </a:lnTo>
                  <a:lnTo>
                    <a:pt x="139" y="175"/>
                  </a:lnTo>
                  <a:lnTo>
                    <a:pt x="136" y="181"/>
                  </a:lnTo>
                  <a:lnTo>
                    <a:pt x="133" y="178"/>
                  </a:lnTo>
                  <a:lnTo>
                    <a:pt x="133" y="181"/>
                  </a:lnTo>
                  <a:lnTo>
                    <a:pt x="133" y="184"/>
                  </a:lnTo>
                  <a:lnTo>
                    <a:pt x="130" y="187"/>
                  </a:lnTo>
                  <a:lnTo>
                    <a:pt x="127" y="190"/>
                  </a:lnTo>
                  <a:lnTo>
                    <a:pt x="124" y="190"/>
                  </a:lnTo>
                  <a:lnTo>
                    <a:pt x="124" y="187"/>
                  </a:lnTo>
                  <a:lnTo>
                    <a:pt x="121" y="187"/>
                  </a:lnTo>
                  <a:lnTo>
                    <a:pt x="121" y="190"/>
                  </a:lnTo>
                  <a:lnTo>
                    <a:pt x="121" y="196"/>
                  </a:lnTo>
                  <a:lnTo>
                    <a:pt x="118" y="199"/>
                  </a:lnTo>
                  <a:lnTo>
                    <a:pt x="115" y="196"/>
                  </a:lnTo>
                  <a:lnTo>
                    <a:pt x="115" y="196"/>
                  </a:lnTo>
                  <a:lnTo>
                    <a:pt x="112" y="199"/>
                  </a:lnTo>
                  <a:lnTo>
                    <a:pt x="112" y="199"/>
                  </a:lnTo>
                  <a:lnTo>
                    <a:pt x="109" y="199"/>
                  </a:lnTo>
                  <a:lnTo>
                    <a:pt x="106" y="199"/>
                  </a:lnTo>
                  <a:lnTo>
                    <a:pt x="106" y="202"/>
                  </a:lnTo>
                  <a:lnTo>
                    <a:pt x="109" y="205"/>
                  </a:lnTo>
                  <a:lnTo>
                    <a:pt x="109" y="205"/>
                  </a:lnTo>
                  <a:lnTo>
                    <a:pt x="103" y="211"/>
                  </a:lnTo>
                  <a:lnTo>
                    <a:pt x="100" y="211"/>
                  </a:lnTo>
                  <a:lnTo>
                    <a:pt x="100" y="211"/>
                  </a:lnTo>
                  <a:lnTo>
                    <a:pt x="100" y="214"/>
                  </a:lnTo>
                  <a:lnTo>
                    <a:pt x="97" y="220"/>
                  </a:lnTo>
                  <a:lnTo>
                    <a:pt x="91" y="220"/>
                  </a:lnTo>
                  <a:lnTo>
                    <a:pt x="88" y="220"/>
                  </a:lnTo>
                  <a:lnTo>
                    <a:pt x="94" y="226"/>
                  </a:lnTo>
                  <a:lnTo>
                    <a:pt x="94" y="229"/>
                  </a:lnTo>
                  <a:lnTo>
                    <a:pt x="94" y="232"/>
                  </a:lnTo>
                  <a:lnTo>
                    <a:pt x="94" y="235"/>
                  </a:lnTo>
                  <a:lnTo>
                    <a:pt x="94" y="241"/>
                  </a:lnTo>
                  <a:lnTo>
                    <a:pt x="94" y="244"/>
                  </a:lnTo>
                  <a:lnTo>
                    <a:pt x="94" y="248"/>
                  </a:lnTo>
                  <a:lnTo>
                    <a:pt x="94" y="244"/>
                  </a:lnTo>
                  <a:lnTo>
                    <a:pt x="91" y="248"/>
                  </a:lnTo>
                  <a:lnTo>
                    <a:pt x="94" y="254"/>
                  </a:lnTo>
                  <a:lnTo>
                    <a:pt x="91" y="257"/>
                  </a:lnTo>
                  <a:lnTo>
                    <a:pt x="94" y="257"/>
                  </a:lnTo>
                  <a:lnTo>
                    <a:pt x="94" y="260"/>
                  </a:lnTo>
                  <a:lnTo>
                    <a:pt x="91" y="260"/>
                  </a:lnTo>
                  <a:lnTo>
                    <a:pt x="94" y="266"/>
                  </a:lnTo>
                  <a:lnTo>
                    <a:pt x="91" y="269"/>
                  </a:lnTo>
                  <a:lnTo>
                    <a:pt x="94" y="272"/>
                  </a:lnTo>
                  <a:lnTo>
                    <a:pt x="94" y="272"/>
                  </a:lnTo>
                  <a:lnTo>
                    <a:pt x="97" y="275"/>
                  </a:lnTo>
                  <a:lnTo>
                    <a:pt x="97" y="278"/>
                  </a:lnTo>
                  <a:lnTo>
                    <a:pt x="100" y="275"/>
                  </a:lnTo>
                  <a:lnTo>
                    <a:pt x="100" y="281"/>
                  </a:lnTo>
                  <a:lnTo>
                    <a:pt x="103" y="275"/>
                  </a:lnTo>
                  <a:lnTo>
                    <a:pt x="106" y="278"/>
                  </a:lnTo>
                  <a:lnTo>
                    <a:pt x="109" y="281"/>
                  </a:lnTo>
                  <a:lnTo>
                    <a:pt x="115" y="287"/>
                  </a:lnTo>
                  <a:lnTo>
                    <a:pt x="112" y="290"/>
                  </a:lnTo>
                  <a:lnTo>
                    <a:pt x="118" y="293"/>
                  </a:lnTo>
                  <a:lnTo>
                    <a:pt x="118" y="296"/>
                  </a:lnTo>
                  <a:lnTo>
                    <a:pt x="124" y="299"/>
                  </a:lnTo>
                  <a:lnTo>
                    <a:pt x="121" y="305"/>
                  </a:lnTo>
                  <a:lnTo>
                    <a:pt x="115" y="308"/>
                  </a:lnTo>
                  <a:lnTo>
                    <a:pt x="115" y="314"/>
                  </a:lnTo>
                  <a:lnTo>
                    <a:pt x="109" y="314"/>
                  </a:lnTo>
                  <a:lnTo>
                    <a:pt x="106" y="311"/>
                  </a:lnTo>
                  <a:lnTo>
                    <a:pt x="106" y="311"/>
                  </a:lnTo>
                  <a:lnTo>
                    <a:pt x="103" y="308"/>
                  </a:lnTo>
                  <a:lnTo>
                    <a:pt x="100" y="308"/>
                  </a:lnTo>
                  <a:lnTo>
                    <a:pt x="100" y="308"/>
                  </a:lnTo>
                  <a:lnTo>
                    <a:pt x="97" y="308"/>
                  </a:lnTo>
                  <a:lnTo>
                    <a:pt x="97" y="308"/>
                  </a:lnTo>
                  <a:lnTo>
                    <a:pt x="94" y="308"/>
                  </a:lnTo>
                  <a:lnTo>
                    <a:pt x="91" y="308"/>
                  </a:lnTo>
                  <a:lnTo>
                    <a:pt x="88" y="311"/>
                  </a:lnTo>
                  <a:lnTo>
                    <a:pt x="88" y="308"/>
                  </a:lnTo>
                  <a:lnTo>
                    <a:pt x="85" y="311"/>
                  </a:lnTo>
                  <a:lnTo>
                    <a:pt x="82" y="311"/>
                  </a:lnTo>
                  <a:lnTo>
                    <a:pt x="79" y="311"/>
                  </a:lnTo>
                  <a:lnTo>
                    <a:pt x="79" y="314"/>
                  </a:lnTo>
                  <a:lnTo>
                    <a:pt x="85" y="314"/>
                  </a:lnTo>
                  <a:lnTo>
                    <a:pt x="85" y="314"/>
                  </a:lnTo>
                  <a:lnTo>
                    <a:pt x="85" y="314"/>
                  </a:lnTo>
                  <a:lnTo>
                    <a:pt x="91" y="314"/>
                  </a:lnTo>
                  <a:lnTo>
                    <a:pt x="94" y="314"/>
                  </a:lnTo>
                  <a:lnTo>
                    <a:pt x="97" y="314"/>
                  </a:lnTo>
                  <a:lnTo>
                    <a:pt x="100" y="317"/>
                  </a:lnTo>
                  <a:lnTo>
                    <a:pt x="103" y="317"/>
                  </a:lnTo>
                  <a:lnTo>
                    <a:pt x="106" y="317"/>
                  </a:lnTo>
                  <a:lnTo>
                    <a:pt x="109" y="314"/>
                  </a:lnTo>
                  <a:lnTo>
                    <a:pt x="112" y="317"/>
                  </a:lnTo>
                  <a:lnTo>
                    <a:pt x="115" y="320"/>
                  </a:lnTo>
                  <a:lnTo>
                    <a:pt x="115" y="323"/>
                  </a:lnTo>
                  <a:lnTo>
                    <a:pt x="112" y="323"/>
                  </a:lnTo>
                  <a:lnTo>
                    <a:pt x="112" y="323"/>
                  </a:lnTo>
                  <a:lnTo>
                    <a:pt x="106" y="329"/>
                  </a:lnTo>
                  <a:lnTo>
                    <a:pt x="106" y="329"/>
                  </a:lnTo>
                  <a:lnTo>
                    <a:pt x="106" y="326"/>
                  </a:lnTo>
                  <a:lnTo>
                    <a:pt x="106" y="323"/>
                  </a:lnTo>
                  <a:lnTo>
                    <a:pt x="103" y="326"/>
                  </a:lnTo>
                  <a:lnTo>
                    <a:pt x="103" y="329"/>
                  </a:lnTo>
                  <a:lnTo>
                    <a:pt x="100" y="329"/>
                  </a:lnTo>
                  <a:lnTo>
                    <a:pt x="100" y="332"/>
                  </a:lnTo>
                  <a:lnTo>
                    <a:pt x="97" y="335"/>
                  </a:lnTo>
                  <a:lnTo>
                    <a:pt x="94" y="332"/>
                  </a:lnTo>
                  <a:lnTo>
                    <a:pt x="94" y="335"/>
                  </a:lnTo>
                  <a:lnTo>
                    <a:pt x="94" y="338"/>
                  </a:lnTo>
                  <a:lnTo>
                    <a:pt x="91" y="338"/>
                  </a:lnTo>
                  <a:lnTo>
                    <a:pt x="91" y="338"/>
                  </a:lnTo>
                  <a:lnTo>
                    <a:pt x="88" y="338"/>
                  </a:lnTo>
                  <a:lnTo>
                    <a:pt x="91" y="341"/>
                  </a:lnTo>
                  <a:lnTo>
                    <a:pt x="94" y="344"/>
                  </a:lnTo>
                  <a:lnTo>
                    <a:pt x="88" y="344"/>
                  </a:lnTo>
                  <a:lnTo>
                    <a:pt x="94" y="347"/>
                  </a:lnTo>
                  <a:lnTo>
                    <a:pt x="94" y="347"/>
                  </a:lnTo>
                  <a:lnTo>
                    <a:pt x="91" y="353"/>
                  </a:lnTo>
                  <a:lnTo>
                    <a:pt x="97" y="356"/>
                  </a:lnTo>
                  <a:lnTo>
                    <a:pt x="91" y="356"/>
                  </a:lnTo>
                  <a:lnTo>
                    <a:pt x="88" y="356"/>
                  </a:lnTo>
                  <a:lnTo>
                    <a:pt x="91" y="359"/>
                  </a:lnTo>
                  <a:lnTo>
                    <a:pt x="88" y="362"/>
                  </a:lnTo>
                  <a:lnTo>
                    <a:pt x="91" y="365"/>
                  </a:lnTo>
                  <a:lnTo>
                    <a:pt x="88" y="368"/>
                  </a:lnTo>
                  <a:lnTo>
                    <a:pt x="91" y="371"/>
                  </a:lnTo>
                  <a:lnTo>
                    <a:pt x="88" y="374"/>
                  </a:lnTo>
                  <a:lnTo>
                    <a:pt x="88" y="380"/>
                  </a:lnTo>
                  <a:lnTo>
                    <a:pt x="91" y="383"/>
                  </a:lnTo>
                  <a:lnTo>
                    <a:pt x="91" y="387"/>
                  </a:lnTo>
                  <a:lnTo>
                    <a:pt x="88" y="396"/>
                  </a:lnTo>
                  <a:lnTo>
                    <a:pt x="85" y="399"/>
                  </a:lnTo>
                  <a:lnTo>
                    <a:pt x="85" y="405"/>
                  </a:lnTo>
                  <a:lnTo>
                    <a:pt x="82" y="411"/>
                  </a:lnTo>
                  <a:lnTo>
                    <a:pt x="79" y="408"/>
                  </a:lnTo>
                  <a:lnTo>
                    <a:pt x="76" y="405"/>
                  </a:lnTo>
                  <a:lnTo>
                    <a:pt x="70" y="408"/>
                  </a:lnTo>
                  <a:lnTo>
                    <a:pt x="64" y="408"/>
                  </a:lnTo>
                  <a:lnTo>
                    <a:pt x="64" y="405"/>
                  </a:lnTo>
                  <a:lnTo>
                    <a:pt x="61" y="411"/>
                  </a:lnTo>
                  <a:lnTo>
                    <a:pt x="55" y="411"/>
                  </a:lnTo>
                  <a:lnTo>
                    <a:pt x="55" y="417"/>
                  </a:lnTo>
                  <a:lnTo>
                    <a:pt x="55" y="420"/>
                  </a:lnTo>
                  <a:lnTo>
                    <a:pt x="55" y="423"/>
                  </a:lnTo>
                  <a:lnTo>
                    <a:pt x="52" y="426"/>
                  </a:lnTo>
                  <a:lnTo>
                    <a:pt x="49" y="423"/>
                  </a:lnTo>
                  <a:lnTo>
                    <a:pt x="36" y="426"/>
                  </a:lnTo>
                  <a:lnTo>
                    <a:pt x="33" y="426"/>
                  </a:lnTo>
                  <a:lnTo>
                    <a:pt x="30" y="426"/>
                  </a:lnTo>
                  <a:lnTo>
                    <a:pt x="33" y="423"/>
                  </a:lnTo>
                  <a:lnTo>
                    <a:pt x="33" y="414"/>
                  </a:lnTo>
                  <a:lnTo>
                    <a:pt x="27" y="411"/>
                  </a:lnTo>
                  <a:lnTo>
                    <a:pt x="27" y="408"/>
                  </a:lnTo>
                  <a:lnTo>
                    <a:pt x="24" y="408"/>
                  </a:lnTo>
                  <a:lnTo>
                    <a:pt x="24" y="405"/>
                  </a:lnTo>
                  <a:lnTo>
                    <a:pt x="30" y="405"/>
                  </a:lnTo>
                  <a:lnTo>
                    <a:pt x="33" y="399"/>
                  </a:lnTo>
                  <a:lnTo>
                    <a:pt x="33" y="393"/>
                  </a:lnTo>
                  <a:lnTo>
                    <a:pt x="27" y="396"/>
                  </a:lnTo>
                  <a:lnTo>
                    <a:pt x="24" y="393"/>
                  </a:lnTo>
                  <a:lnTo>
                    <a:pt x="24" y="390"/>
                  </a:lnTo>
                  <a:lnTo>
                    <a:pt x="18" y="387"/>
                  </a:lnTo>
                  <a:lnTo>
                    <a:pt x="18" y="383"/>
                  </a:lnTo>
                  <a:lnTo>
                    <a:pt x="15" y="374"/>
                  </a:lnTo>
                  <a:lnTo>
                    <a:pt x="15" y="374"/>
                  </a:lnTo>
                  <a:lnTo>
                    <a:pt x="12" y="368"/>
                  </a:lnTo>
                  <a:lnTo>
                    <a:pt x="9" y="368"/>
                  </a:lnTo>
                  <a:lnTo>
                    <a:pt x="6" y="365"/>
                  </a:lnTo>
                  <a:lnTo>
                    <a:pt x="9" y="362"/>
                  </a:lnTo>
                  <a:lnTo>
                    <a:pt x="9" y="359"/>
                  </a:lnTo>
                  <a:lnTo>
                    <a:pt x="9" y="356"/>
                  </a:lnTo>
                  <a:lnTo>
                    <a:pt x="9" y="353"/>
                  </a:lnTo>
                  <a:lnTo>
                    <a:pt x="12" y="350"/>
                  </a:lnTo>
                  <a:lnTo>
                    <a:pt x="12" y="347"/>
                  </a:lnTo>
                  <a:lnTo>
                    <a:pt x="9" y="347"/>
                  </a:lnTo>
                  <a:lnTo>
                    <a:pt x="9" y="344"/>
                  </a:lnTo>
                  <a:lnTo>
                    <a:pt x="6" y="344"/>
                  </a:lnTo>
                  <a:lnTo>
                    <a:pt x="6" y="347"/>
                  </a:lnTo>
                  <a:lnTo>
                    <a:pt x="9" y="350"/>
                  </a:lnTo>
                  <a:lnTo>
                    <a:pt x="6" y="350"/>
                  </a:lnTo>
                  <a:lnTo>
                    <a:pt x="6" y="347"/>
                  </a:lnTo>
                  <a:lnTo>
                    <a:pt x="6" y="347"/>
                  </a:lnTo>
                  <a:lnTo>
                    <a:pt x="3" y="344"/>
                  </a:lnTo>
                  <a:lnTo>
                    <a:pt x="3" y="338"/>
                  </a:lnTo>
                  <a:lnTo>
                    <a:pt x="0" y="335"/>
                  </a:lnTo>
                  <a:lnTo>
                    <a:pt x="0" y="329"/>
                  </a:lnTo>
                  <a:lnTo>
                    <a:pt x="3" y="326"/>
                  </a:lnTo>
                  <a:lnTo>
                    <a:pt x="3" y="326"/>
                  </a:lnTo>
                  <a:lnTo>
                    <a:pt x="3" y="326"/>
                  </a:lnTo>
                  <a:close/>
                  <a:moveTo>
                    <a:pt x="115" y="314"/>
                  </a:moveTo>
                  <a:lnTo>
                    <a:pt x="118" y="320"/>
                  </a:lnTo>
                  <a:lnTo>
                    <a:pt x="118" y="320"/>
                  </a:lnTo>
                  <a:lnTo>
                    <a:pt x="118" y="317"/>
                  </a:lnTo>
                  <a:lnTo>
                    <a:pt x="121" y="314"/>
                  </a:lnTo>
                  <a:lnTo>
                    <a:pt x="121" y="308"/>
                  </a:lnTo>
                  <a:lnTo>
                    <a:pt x="118" y="308"/>
                  </a:lnTo>
                  <a:lnTo>
                    <a:pt x="115" y="314"/>
                  </a:lnTo>
                  <a:lnTo>
                    <a:pt x="115" y="314"/>
                  </a:lnTo>
                  <a:close/>
                  <a:moveTo>
                    <a:pt x="6" y="353"/>
                  </a:moveTo>
                  <a:lnTo>
                    <a:pt x="3" y="356"/>
                  </a:lnTo>
                  <a:lnTo>
                    <a:pt x="6" y="356"/>
                  </a:lnTo>
                  <a:lnTo>
                    <a:pt x="6" y="353"/>
                  </a:lnTo>
                  <a:lnTo>
                    <a:pt x="6" y="353"/>
                  </a:lnTo>
                  <a:lnTo>
                    <a:pt x="6" y="353"/>
                  </a:lnTo>
                  <a:close/>
                  <a:moveTo>
                    <a:pt x="130" y="341"/>
                  </a:moveTo>
                  <a:lnTo>
                    <a:pt x="133" y="344"/>
                  </a:lnTo>
                  <a:lnTo>
                    <a:pt x="133" y="341"/>
                  </a:lnTo>
                  <a:lnTo>
                    <a:pt x="133" y="341"/>
                  </a:lnTo>
                  <a:lnTo>
                    <a:pt x="130" y="341"/>
                  </a:lnTo>
                  <a:lnTo>
                    <a:pt x="130" y="341"/>
                  </a:lnTo>
                  <a:close/>
                  <a:moveTo>
                    <a:pt x="133" y="359"/>
                  </a:moveTo>
                  <a:lnTo>
                    <a:pt x="133" y="359"/>
                  </a:lnTo>
                  <a:lnTo>
                    <a:pt x="136" y="359"/>
                  </a:lnTo>
                  <a:lnTo>
                    <a:pt x="139" y="356"/>
                  </a:lnTo>
                  <a:lnTo>
                    <a:pt x="139" y="356"/>
                  </a:lnTo>
                  <a:lnTo>
                    <a:pt x="133" y="356"/>
                  </a:lnTo>
                  <a:lnTo>
                    <a:pt x="133" y="359"/>
                  </a:lnTo>
                  <a:lnTo>
                    <a:pt x="133" y="359"/>
                  </a:lnTo>
                  <a:close/>
                  <a:moveTo>
                    <a:pt x="118" y="387"/>
                  </a:moveTo>
                  <a:lnTo>
                    <a:pt x="124" y="387"/>
                  </a:lnTo>
                  <a:lnTo>
                    <a:pt x="124" y="383"/>
                  </a:lnTo>
                  <a:lnTo>
                    <a:pt x="124" y="383"/>
                  </a:lnTo>
                  <a:lnTo>
                    <a:pt x="124" y="380"/>
                  </a:lnTo>
                  <a:lnTo>
                    <a:pt x="127" y="377"/>
                  </a:lnTo>
                  <a:lnTo>
                    <a:pt x="130" y="374"/>
                  </a:lnTo>
                  <a:lnTo>
                    <a:pt x="130" y="371"/>
                  </a:lnTo>
                  <a:lnTo>
                    <a:pt x="130" y="371"/>
                  </a:lnTo>
                  <a:lnTo>
                    <a:pt x="127" y="368"/>
                  </a:lnTo>
                  <a:lnTo>
                    <a:pt x="130" y="365"/>
                  </a:lnTo>
                  <a:lnTo>
                    <a:pt x="130" y="362"/>
                  </a:lnTo>
                  <a:lnTo>
                    <a:pt x="133" y="362"/>
                  </a:lnTo>
                  <a:lnTo>
                    <a:pt x="130" y="359"/>
                  </a:lnTo>
                  <a:lnTo>
                    <a:pt x="127" y="362"/>
                  </a:lnTo>
                  <a:lnTo>
                    <a:pt x="124" y="362"/>
                  </a:lnTo>
                  <a:lnTo>
                    <a:pt x="121" y="365"/>
                  </a:lnTo>
                  <a:lnTo>
                    <a:pt x="118" y="368"/>
                  </a:lnTo>
                  <a:lnTo>
                    <a:pt x="118" y="371"/>
                  </a:lnTo>
                  <a:lnTo>
                    <a:pt x="118" y="374"/>
                  </a:lnTo>
                  <a:lnTo>
                    <a:pt x="115" y="374"/>
                  </a:lnTo>
                  <a:lnTo>
                    <a:pt x="121" y="380"/>
                  </a:lnTo>
                  <a:lnTo>
                    <a:pt x="121" y="380"/>
                  </a:lnTo>
                  <a:lnTo>
                    <a:pt x="121" y="383"/>
                  </a:lnTo>
                  <a:lnTo>
                    <a:pt x="118" y="387"/>
                  </a:lnTo>
                  <a:lnTo>
                    <a:pt x="118" y="387"/>
                  </a:lnTo>
                  <a:lnTo>
                    <a:pt x="118" y="387"/>
                  </a:lnTo>
                  <a:close/>
                  <a:moveTo>
                    <a:pt x="91" y="399"/>
                  </a:moveTo>
                  <a:lnTo>
                    <a:pt x="91" y="402"/>
                  </a:lnTo>
                  <a:lnTo>
                    <a:pt x="91" y="405"/>
                  </a:lnTo>
                  <a:lnTo>
                    <a:pt x="94" y="408"/>
                  </a:lnTo>
                  <a:lnTo>
                    <a:pt x="94" y="405"/>
                  </a:lnTo>
                  <a:lnTo>
                    <a:pt x="97" y="399"/>
                  </a:lnTo>
                  <a:lnTo>
                    <a:pt x="97" y="390"/>
                  </a:lnTo>
                  <a:lnTo>
                    <a:pt x="100" y="383"/>
                  </a:lnTo>
                  <a:lnTo>
                    <a:pt x="100" y="380"/>
                  </a:lnTo>
                  <a:lnTo>
                    <a:pt x="97" y="377"/>
                  </a:lnTo>
                  <a:lnTo>
                    <a:pt x="94" y="380"/>
                  </a:lnTo>
                  <a:lnTo>
                    <a:pt x="97" y="383"/>
                  </a:lnTo>
                  <a:lnTo>
                    <a:pt x="94" y="387"/>
                  </a:lnTo>
                  <a:lnTo>
                    <a:pt x="91" y="390"/>
                  </a:lnTo>
                  <a:lnTo>
                    <a:pt x="91" y="39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1" name="Freeform 85"/>
            <p:cNvSpPr>
              <a:spLocks noEditPoints="1"/>
            </p:cNvSpPr>
            <p:nvPr/>
          </p:nvSpPr>
          <p:spPr bwMode="auto">
            <a:xfrm>
              <a:off x="6011863" y="2219326"/>
              <a:ext cx="301625" cy="542925"/>
            </a:xfrm>
            <a:custGeom>
              <a:avLst/>
              <a:gdLst>
                <a:gd name="T0" fmla="*/ 57 w 63"/>
                <a:gd name="T1" fmla="*/ 93 h 113"/>
                <a:gd name="T2" fmla="*/ 58 w 63"/>
                <a:gd name="T3" fmla="*/ 76 h 113"/>
                <a:gd name="T4" fmla="*/ 54 w 63"/>
                <a:gd name="T5" fmla="*/ 64 h 113"/>
                <a:gd name="T6" fmla="*/ 52 w 63"/>
                <a:gd name="T7" fmla="*/ 56 h 113"/>
                <a:gd name="T8" fmla="*/ 50 w 63"/>
                <a:gd name="T9" fmla="*/ 43 h 113"/>
                <a:gd name="T10" fmla="*/ 48 w 63"/>
                <a:gd name="T11" fmla="*/ 28 h 113"/>
                <a:gd name="T12" fmla="*/ 41 w 63"/>
                <a:gd name="T13" fmla="*/ 22 h 113"/>
                <a:gd name="T14" fmla="*/ 40 w 63"/>
                <a:gd name="T15" fmla="*/ 13 h 113"/>
                <a:gd name="T16" fmla="*/ 41 w 63"/>
                <a:gd name="T17" fmla="*/ 4 h 113"/>
                <a:gd name="T18" fmla="*/ 31 w 63"/>
                <a:gd name="T19" fmla="*/ 0 h 113"/>
                <a:gd name="T20" fmla="*/ 26 w 63"/>
                <a:gd name="T21" fmla="*/ 3 h 113"/>
                <a:gd name="T22" fmla="*/ 25 w 63"/>
                <a:gd name="T23" fmla="*/ 12 h 113"/>
                <a:gd name="T24" fmla="*/ 21 w 63"/>
                <a:gd name="T25" fmla="*/ 16 h 113"/>
                <a:gd name="T26" fmla="*/ 13 w 63"/>
                <a:gd name="T27" fmla="*/ 18 h 113"/>
                <a:gd name="T28" fmla="*/ 3 w 63"/>
                <a:gd name="T29" fmla="*/ 11 h 113"/>
                <a:gd name="T30" fmla="*/ 0 w 63"/>
                <a:gd name="T31" fmla="*/ 13 h 113"/>
                <a:gd name="T32" fmla="*/ 9 w 63"/>
                <a:gd name="T33" fmla="*/ 20 h 113"/>
                <a:gd name="T34" fmla="*/ 14 w 63"/>
                <a:gd name="T35" fmla="*/ 23 h 113"/>
                <a:gd name="T36" fmla="*/ 15 w 63"/>
                <a:gd name="T37" fmla="*/ 30 h 113"/>
                <a:gd name="T38" fmla="*/ 18 w 63"/>
                <a:gd name="T39" fmla="*/ 36 h 113"/>
                <a:gd name="T40" fmla="*/ 19 w 63"/>
                <a:gd name="T41" fmla="*/ 46 h 113"/>
                <a:gd name="T42" fmla="*/ 23 w 63"/>
                <a:gd name="T43" fmla="*/ 51 h 113"/>
                <a:gd name="T44" fmla="*/ 28 w 63"/>
                <a:gd name="T45" fmla="*/ 57 h 113"/>
                <a:gd name="T46" fmla="*/ 29 w 63"/>
                <a:gd name="T47" fmla="*/ 61 h 113"/>
                <a:gd name="T48" fmla="*/ 23 w 63"/>
                <a:gd name="T49" fmla="*/ 64 h 113"/>
                <a:gd name="T50" fmla="*/ 19 w 63"/>
                <a:gd name="T51" fmla="*/ 68 h 113"/>
                <a:gd name="T52" fmla="*/ 18 w 63"/>
                <a:gd name="T53" fmla="*/ 74 h 113"/>
                <a:gd name="T54" fmla="*/ 14 w 63"/>
                <a:gd name="T55" fmla="*/ 75 h 113"/>
                <a:gd name="T56" fmla="*/ 13 w 63"/>
                <a:gd name="T57" fmla="*/ 79 h 113"/>
                <a:gd name="T58" fmla="*/ 10 w 63"/>
                <a:gd name="T59" fmla="*/ 80 h 113"/>
                <a:gd name="T60" fmla="*/ 9 w 63"/>
                <a:gd name="T61" fmla="*/ 85 h 113"/>
                <a:gd name="T62" fmla="*/ 10 w 63"/>
                <a:gd name="T63" fmla="*/ 89 h 113"/>
                <a:gd name="T64" fmla="*/ 13 w 63"/>
                <a:gd name="T65" fmla="*/ 96 h 113"/>
                <a:gd name="T66" fmla="*/ 12 w 63"/>
                <a:gd name="T67" fmla="*/ 104 h 113"/>
                <a:gd name="T68" fmla="*/ 16 w 63"/>
                <a:gd name="T69" fmla="*/ 106 h 113"/>
                <a:gd name="T70" fmla="*/ 20 w 63"/>
                <a:gd name="T71" fmla="*/ 107 h 113"/>
                <a:gd name="T72" fmla="*/ 22 w 63"/>
                <a:gd name="T73" fmla="*/ 113 h 113"/>
                <a:gd name="T74" fmla="*/ 26 w 63"/>
                <a:gd name="T75" fmla="*/ 111 h 113"/>
                <a:gd name="T76" fmla="*/ 35 w 63"/>
                <a:gd name="T77" fmla="*/ 107 h 113"/>
                <a:gd name="T78" fmla="*/ 38 w 63"/>
                <a:gd name="T79" fmla="*/ 106 h 113"/>
                <a:gd name="T80" fmla="*/ 40 w 63"/>
                <a:gd name="T81" fmla="*/ 106 h 113"/>
                <a:gd name="T82" fmla="*/ 44 w 63"/>
                <a:gd name="T83" fmla="*/ 105 h 113"/>
                <a:gd name="T84" fmla="*/ 48 w 63"/>
                <a:gd name="T85" fmla="*/ 104 h 113"/>
                <a:gd name="T86" fmla="*/ 25 w 63"/>
                <a:gd name="T87" fmla="*/ 59 h 113"/>
                <a:gd name="T88" fmla="*/ 26 w 63"/>
                <a:gd name="T89" fmla="*/ 59 h 113"/>
                <a:gd name="T90" fmla="*/ 8 w 63"/>
                <a:gd name="T91" fmla="*/ 77 h 113"/>
                <a:gd name="T92" fmla="*/ 8 w 63"/>
                <a:gd name="T93" fmla="*/ 77 h 113"/>
                <a:gd name="T94" fmla="*/ 21 w 63"/>
                <a:gd name="T95" fmla="*/ 110 h 113"/>
                <a:gd name="T96" fmla="*/ 19 w 63"/>
                <a:gd name="T97" fmla="*/ 107 h 113"/>
                <a:gd name="T98" fmla="*/ 16 w 63"/>
                <a:gd name="T99" fmla="*/ 107 h 113"/>
                <a:gd name="T100" fmla="*/ 12 w 63"/>
                <a:gd name="T101" fmla="*/ 107 h 113"/>
                <a:gd name="T102" fmla="*/ 4 w 63"/>
                <a:gd name="T103" fmla="*/ 106 h 113"/>
                <a:gd name="T104" fmla="*/ 6 w 63"/>
                <a:gd name="T105" fmla="*/ 110 h 113"/>
                <a:gd name="T106" fmla="*/ 4 w 63"/>
                <a:gd name="T107" fmla="*/ 10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113">
                  <a:moveTo>
                    <a:pt x="50" y="104"/>
                  </a:moveTo>
                  <a:cubicBezTo>
                    <a:pt x="50" y="103"/>
                    <a:pt x="50" y="103"/>
                    <a:pt x="50" y="103"/>
                  </a:cubicBezTo>
                  <a:cubicBezTo>
                    <a:pt x="53" y="100"/>
                    <a:pt x="53" y="100"/>
                    <a:pt x="53" y="100"/>
                  </a:cubicBezTo>
                  <a:cubicBezTo>
                    <a:pt x="54" y="99"/>
                    <a:pt x="54" y="99"/>
                    <a:pt x="54" y="99"/>
                  </a:cubicBezTo>
                  <a:cubicBezTo>
                    <a:pt x="56" y="96"/>
                    <a:pt x="56" y="96"/>
                    <a:pt x="56" y="96"/>
                  </a:cubicBezTo>
                  <a:cubicBezTo>
                    <a:pt x="57" y="93"/>
                    <a:pt x="57" y="93"/>
                    <a:pt x="57" y="93"/>
                  </a:cubicBezTo>
                  <a:cubicBezTo>
                    <a:pt x="59" y="90"/>
                    <a:pt x="59" y="90"/>
                    <a:pt x="59" y="90"/>
                  </a:cubicBezTo>
                  <a:cubicBezTo>
                    <a:pt x="61" y="86"/>
                    <a:pt x="61" y="86"/>
                    <a:pt x="61" y="86"/>
                  </a:cubicBezTo>
                  <a:cubicBezTo>
                    <a:pt x="63" y="82"/>
                    <a:pt x="63" y="82"/>
                    <a:pt x="63" y="82"/>
                  </a:cubicBezTo>
                  <a:cubicBezTo>
                    <a:pt x="63" y="80"/>
                    <a:pt x="63" y="80"/>
                    <a:pt x="63" y="80"/>
                  </a:cubicBezTo>
                  <a:cubicBezTo>
                    <a:pt x="60" y="77"/>
                    <a:pt x="60" y="77"/>
                    <a:pt x="60" y="77"/>
                  </a:cubicBezTo>
                  <a:cubicBezTo>
                    <a:pt x="58" y="76"/>
                    <a:pt x="58" y="76"/>
                    <a:pt x="58" y="76"/>
                  </a:cubicBezTo>
                  <a:cubicBezTo>
                    <a:pt x="55" y="72"/>
                    <a:pt x="55" y="72"/>
                    <a:pt x="55" y="72"/>
                  </a:cubicBezTo>
                  <a:cubicBezTo>
                    <a:pt x="56" y="70"/>
                    <a:pt x="56" y="70"/>
                    <a:pt x="56" y="70"/>
                  </a:cubicBezTo>
                  <a:cubicBezTo>
                    <a:pt x="57" y="68"/>
                    <a:pt x="57" y="68"/>
                    <a:pt x="57" y="68"/>
                  </a:cubicBezTo>
                  <a:cubicBezTo>
                    <a:pt x="57" y="67"/>
                    <a:pt x="57" y="67"/>
                    <a:pt x="57" y="67"/>
                  </a:cubicBezTo>
                  <a:cubicBezTo>
                    <a:pt x="55" y="65"/>
                    <a:pt x="55" y="65"/>
                    <a:pt x="55" y="65"/>
                  </a:cubicBezTo>
                  <a:cubicBezTo>
                    <a:pt x="54" y="64"/>
                    <a:pt x="54" y="64"/>
                    <a:pt x="54" y="64"/>
                  </a:cubicBezTo>
                  <a:cubicBezTo>
                    <a:pt x="54" y="62"/>
                    <a:pt x="54" y="62"/>
                    <a:pt x="54" y="62"/>
                  </a:cubicBezTo>
                  <a:cubicBezTo>
                    <a:pt x="55" y="61"/>
                    <a:pt x="55" y="61"/>
                    <a:pt x="55" y="61"/>
                  </a:cubicBezTo>
                  <a:cubicBezTo>
                    <a:pt x="54" y="60"/>
                    <a:pt x="54" y="60"/>
                    <a:pt x="54" y="60"/>
                  </a:cubicBezTo>
                  <a:cubicBezTo>
                    <a:pt x="53" y="59"/>
                    <a:pt x="53" y="59"/>
                    <a:pt x="53" y="59"/>
                  </a:cubicBezTo>
                  <a:cubicBezTo>
                    <a:pt x="52" y="58"/>
                    <a:pt x="52" y="58"/>
                    <a:pt x="52" y="58"/>
                  </a:cubicBezTo>
                  <a:cubicBezTo>
                    <a:pt x="52" y="56"/>
                    <a:pt x="52" y="56"/>
                    <a:pt x="52" y="56"/>
                  </a:cubicBezTo>
                  <a:cubicBezTo>
                    <a:pt x="53" y="55"/>
                    <a:pt x="53" y="55"/>
                    <a:pt x="53" y="55"/>
                  </a:cubicBezTo>
                  <a:cubicBezTo>
                    <a:pt x="52" y="55"/>
                    <a:pt x="52" y="55"/>
                    <a:pt x="52" y="55"/>
                  </a:cubicBezTo>
                  <a:cubicBezTo>
                    <a:pt x="52" y="54"/>
                    <a:pt x="52" y="54"/>
                    <a:pt x="52" y="54"/>
                  </a:cubicBezTo>
                  <a:cubicBezTo>
                    <a:pt x="52" y="50"/>
                    <a:pt x="52" y="50"/>
                    <a:pt x="52" y="50"/>
                  </a:cubicBezTo>
                  <a:cubicBezTo>
                    <a:pt x="53" y="49"/>
                    <a:pt x="53" y="49"/>
                    <a:pt x="53" y="49"/>
                  </a:cubicBezTo>
                  <a:cubicBezTo>
                    <a:pt x="50" y="43"/>
                    <a:pt x="50" y="43"/>
                    <a:pt x="50" y="43"/>
                  </a:cubicBezTo>
                  <a:cubicBezTo>
                    <a:pt x="48" y="38"/>
                    <a:pt x="48" y="38"/>
                    <a:pt x="48" y="38"/>
                  </a:cubicBezTo>
                  <a:cubicBezTo>
                    <a:pt x="47" y="36"/>
                    <a:pt x="47" y="36"/>
                    <a:pt x="47" y="36"/>
                  </a:cubicBezTo>
                  <a:cubicBezTo>
                    <a:pt x="46" y="35"/>
                    <a:pt x="46" y="35"/>
                    <a:pt x="46" y="35"/>
                  </a:cubicBezTo>
                  <a:cubicBezTo>
                    <a:pt x="47" y="32"/>
                    <a:pt x="47" y="32"/>
                    <a:pt x="47" y="32"/>
                  </a:cubicBezTo>
                  <a:cubicBezTo>
                    <a:pt x="48" y="30"/>
                    <a:pt x="48" y="30"/>
                    <a:pt x="48" y="30"/>
                  </a:cubicBezTo>
                  <a:cubicBezTo>
                    <a:pt x="48" y="28"/>
                    <a:pt x="48" y="28"/>
                    <a:pt x="48" y="28"/>
                  </a:cubicBezTo>
                  <a:cubicBezTo>
                    <a:pt x="48" y="27"/>
                    <a:pt x="48" y="27"/>
                    <a:pt x="48" y="27"/>
                  </a:cubicBezTo>
                  <a:cubicBezTo>
                    <a:pt x="45" y="25"/>
                    <a:pt x="45" y="25"/>
                    <a:pt x="45" y="25"/>
                  </a:cubicBezTo>
                  <a:cubicBezTo>
                    <a:pt x="44" y="24"/>
                    <a:pt x="44" y="24"/>
                    <a:pt x="44" y="24"/>
                  </a:cubicBezTo>
                  <a:cubicBezTo>
                    <a:pt x="43" y="23"/>
                    <a:pt x="43" y="23"/>
                    <a:pt x="43" y="23"/>
                  </a:cubicBezTo>
                  <a:cubicBezTo>
                    <a:pt x="42" y="22"/>
                    <a:pt x="42" y="22"/>
                    <a:pt x="42" y="22"/>
                  </a:cubicBezTo>
                  <a:cubicBezTo>
                    <a:pt x="41" y="22"/>
                    <a:pt x="41" y="22"/>
                    <a:pt x="41" y="22"/>
                  </a:cubicBezTo>
                  <a:cubicBezTo>
                    <a:pt x="40" y="19"/>
                    <a:pt x="40" y="19"/>
                    <a:pt x="40" y="19"/>
                  </a:cubicBezTo>
                  <a:cubicBezTo>
                    <a:pt x="39" y="18"/>
                    <a:pt x="39" y="18"/>
                    <a:pt x="39" y="18"/>
                  </a:cubicBezTo>
                  <a:cubicBezTo>
                    <a:pt x="39" y="16"/>
                    <a:pt x="39" y="16"/>
                    <a:pt x="39" y="16"/>
                  </a:cubicBezTo>
                  <a:cubicBezTo>
                    <a:pt x="40" y="14"/>
                    <a:pt x="40" y="14"/>
                    <a:pt x="40" y="14"/>
                  </a:cubicBezTo>
                  <a:cubicBezTo>
                    <a:pt x="39" y="14"/>
                    <a:pt x="39" y="14"/>
                    <a:pt x="39" y="14"/>
                  </a:cubicBezTo>
                  <a:cubicBezTo>
                    <a:pt x="40" y="13"/>
                    <a:pt x="40" y="13"/>
                    <a:pt x="40" y="13"/>
                  </a:cubicBezTo>
                  <a:cubicBezTo>
                    <a:pt x="41" y="12"/>
                    <a:pt x="41" y="12"/>
                    <a:pt x="41" y="12"/>
                  </a:cubicBezTo>
                  <a:cubicBezTo>
                    <a:pt x="41" y="10"/>
                    <a:pt x="41" y="10"/>
                    <a:pt x="41" y="10"/>
                  </a:cubicBezTo>
                  <a:cubicBezTo>
                    <a:pt x="42" y="8"/>
                    <a:pt x="42" y="8"/>
                    <a:pt x="42" y="8"/>
                  </a:cubicBezTo>
                  <a:cubicBezTo>
                    <a:pt x="42" y="7"/>
                    <a:pt x="42" y="7"/>
                    <a:pt x="42" y="7"/>
                  </a:cubicBezTo>
                  <a:cubicBezTo>
                    <a:pt x="41" y="5"/>
                    <a:pt x="41" y="5"/>
                    <a:pt x="41" y="5"/>
                  </a:cubicBezTo>
                  <a:cubicBezTo>
                    <a:pt x="41" y="4"/>
                    <a:pt x="41" y="4"/>
                    <a:pt x="41" y="4"/>
                  </a:cubicBezTo>
                  <a:cubicBezTo>
                    <a:pt x="39" y="4"/>
                    <a:pt x="39" y="4"/>
                    <a:pt x="39" y="4"/>
                  </a:cubicBezTo>
                  <a:cubicBezTo>
                    <a:pt x="37" y="4"/>
                    <a:pt x="37" y="4"/>
                    <a:pt x="37" y="4"/>
                  </a:cubicBezTo>
                  <a:cubicBezTo>
                    <a:pt x="36" y="3"/>
                    <a:pt x="36" y="3"/>
                    <a:pt x="36" y="3"/>
                  </a:cubicBezTo>
                  <a:cubicBezTo>
                    <a:pt x="35" y="1"/>
                    <a:pt x="35" y="1"/>
                    <a:pt x="35" y="1"/>
                  </a:cubicBezTo>
                  <a:cubicBezTo>
                    <a:pt x="34" y="0"/>
                    <a:pt x="34" y="0"/>
                    <a:pt x="34" y="0"/>
                  </a:cubicBezTo>
                  <a:cubicBezTo>
                    <a:pt x="31" y="0"/>
                    <a:pt x="31" y="0"/>
                    <a:pt x="31" y="0"/>
                  </a:cubicBezTo>
                  <a:cubicBezTo>
                    <a:pt x="30" y="1"/>
                    <a:pt x="30" y="1"/>
                    <a:pt x="30" y="1"/>
                  </a:cubicBezTo>
                  <a:cubicBezTo>
                    <a:pt x="30" y="2"/>
                    <a:pt x="30" y="2"/>
                    <a:pt x="30" y="2"/>
                  </a:cubicBezTo>
                  <a:cubicBezTo>
                    <a:pt x="29" y="2"/>
                    <a:pt x="29" y="2"/>
                    <a:pt x="29" y="2"/>
                  </a:cubicBezTo>
                  <a:cubicBezTo>
                    <a:pt x="27" y="2"/>
                    <a:pt x="27" y="2"/>
                    <a:pt x="27" y="2"/>
                  </a:cubicBezTo>
                  <a:cubicBezTo>
                    <a:pt x="26" y="2"/>
                    <a:pt x="26" y="2"/>
                    <a:pt x="26" y="2"/>
                  </a:cubicBezTo>
                  <a:cubicBezTo>
                    <a:pt x="26" y="3"/>
                    <a:pt x="26" y="3"/>
                    <a:pt x="26" y="3"/>
                  </a:cubicBezTo>
                  <a:cubicBezTo>
                    <a:pt x="25" y="4"/>
                    <a:pt x="25" y="4"/>
                    <a:pt x="25" y="4"/>
                  </a:cubicBezTo>
                  <a:cubicBezTo>
                    <a:pt x="25" y="5"/>
                    <a:pt x="25" y="5"/>
                    <a:pt x="25" y="5"/>
                  </a:cubicBezTo>
                  <a:cubicBezTo>
                    <a:pt x="25" y="6"/>
                    <a:pt x="25" y="6"/>
                    <a:pt x="25" y="6"/>
                  </a:cubicBezTo>
                  <a:cubicBezTo>
                    <a:pt x="25" y="7"/>
                    <a:pt x="25" y="7"/>
                    <a:pt x="25" y="7"/>
                  </a:cubicBezTo>
                  <a:cubicBezTo>
                    <a:pt x="24" y="10"/>
                    <a:pt x="24" y="10"/>
                    <a:pt x="24" y="10"/>
                  </a:cubicBezTo>
                  <a:cubicBezTo>
                    <a:pt x="25" y="12"/>
                    <a:pt x="25" y="12"/>
                    <a:pt x="25" y="12"/>
                  </a:cubicBezTo>
                  <a:cubicBezTo>
                    <a:pt x="25" y="13"/>
                    <a:pt x="25" y="13"/>
                    <a:pt x="25" y="13"/>
                  </a:cubicBezTo>
                  <a:cubicBezTo>
                    <a:pt x="25" y="14"/>
                    <a:pt x="25" y="14"/>
                    <a:pt x="25" y="14"/>
                  </a:cubicBezTo>
                  <a:cubicBezTo>
                    <a:pt x="24" y="14"/>
                    <a:pt x="24" y="14"/>
                    <a:pt x="24" y="14"/>
                  </a:cubicBezTo>
                  <a:cubicBezTo>
                    <a:pt x="23" y="14"/>
                    <a:pt x="23" y="14"/>
                    <a:pt x="23" y="14"/>
                  </a:cubicBezTo>
                  <a:cubicBezTo>
                    <a:pt x="22" y="15"/>
                    <a:pt x="22" y="15"/>
                    <a:pt x="22" y="15"/>
                  </a:cubicBezTo>
                  <a:cubicBezTo>
                    <a:pt x="21" y="16"/>
                    <a:pt x="21" y="16"/>
                    <a:pt x="21" y="16"/>
                  </a:cubicBezTo>
                  <a:cubicBezTo>
                    <a:pt x="20" y="17"/>
                    <a:pt x="20" y="17"/>
                    <a:pt x="20" y="17"/>
                  </a:cubicBezTo>
                  <a:cubicBezTo>
                    <a:pt x="19" y="17"/>
                    <a:pt x="19" y="17"/>
                    <a:pt x="19" y="17"/>
                  </a:cubicBezTo>
                  <a:cubicBezTo>
                    <a:pt x="17" y="15"/>
                    <a:pt x="17" y="15"/>
                    <a:pt x="17" y="15"/>
                  </a:cubicBezTo>
                  <a:cubicBezTo>
                    <a:pt x="16" y="15"/>
                    <a:pt x="16" y="15"/>
                    <a:pt x="16" y="15"/>
                  </a:cubicBezTo>
                  <a:cubicBezTo>
                    <a:pt x="15" y="16"/>
                    <a:pt x="15" y="16"/>
                    <a:pt x="15" y="16"/>
                  </a:cubicBezTo>
                  <a:cubicBezTo>
                    <a:pt x="13" y="18"/>
                    <a:pt x="13" y="18"/>
                    <a:pt x="13" y="18"/>
                  </a:cubicBezTo>
                  <a:cubicBezTo>
                    <a:pt x="10" y="18"/>
                    <a:pt x="10" y="18"/>
                    <a:pt x="10" y="18"/>
                  </a:cubicBezTo>
                  <a:cubicBezTo>
                    <a:pt x="8" y="17"/>
                    <a:pt x="8" y="17"/>
                    <a:pt x="8" y="17"/>
                  </a:cubicBezTo>
                  <a:cubicBezTo>
                    <a:pt x="7" y="16"/>
                    <a:pt x="7" y="16"/>
                    <a:pt x="7" y="16"/>
                  </a:cubicBezTo>
                  <a:cubicBezTo>
                    <a:pt x="7" y="14"/>
                    <a:pt x="7" y="14"/>
                    <a:pt x="7" y="14"/>
                  </a:cubicBezTo>
                  <a:cubicBezTo>
                    <a:pt x="4" y="12"/>
                    <a:pt x="4" y="12"/>
                    <a:pt x="4" y="12"/>
                  </a:cubicBezTo>
                  <a:cubicBezTo>
                    <a:pt x="3" y="11"/>
                    <a:pt x="3" y="11"/>
                    <a:pt x="3" y="11"/>
                  </a:cubicBezTo>
                  <a:cubicBezTo>
                    <a:pt x="2" y="10"/>
                    <a:pt x="2" y="10"/>
                    <a:pt x="2" y="10"/>
                  </a:cubicBezTo>
                  <a:cubicBezTo>
                    <a:pt x="1" y="11"/>
                    <a:pt x="1" y="11"/>
                    <a:pt x="1" y="11"/>
                  </a:cubicBezTo>
                  <a:cubicBezTo>
                    <a:pt x="1" y="12"/>
                    <a:pt x="1" y="12"/>
                    <a:pt x="1" y="12"/>
                  </a:cubicBezTo>
                  <a:cubicBezTo>
                    <a:pt x="1" y="13"/>
                    <a:pt x="1" y="13"/>
                    <a:pt x="1" y="13"/>
                  </a:cubicBezTo>
                  <a:cubicBezTo>
                    <a:pt x="1" y="14"/>
                    <a:pt x="1" y="14"/>
                    <a:pt x="1" y="14"/>
                  </a:cubicBezTo>
                  <a:cubicBezTo>
                    <a:pt x="0" y="13"/>
                    <a:pt x="0" y="13"/>
                    <a:pt x="0" y="13"/>
                  </a:cubicBezTo>
                  <a:cubicBezTo>
                    <a:pt x="0" y="14"/>
                    <a:pt x="0" y="14"/>
                    <a:pt x="0" y="14"/>
                  </a:cubicBezTo>
                  <a:cubicBezTo>
                    <a:pt x="1" y="15"/>
                    <a:pt x="1" y="15"/>
                    <a:pt x="1" y="15"/>
                  </a:cubicBezTo>
                  <a:cubicBezTo>
                    <a:pt x="3" y="16"/>
                    <a:pt x="3" y="16"/>
                    <a:pt x="3" y="16"/>
                  </a:cubicBezTo>
                  <a:cubicBezTo>
                    <a:pt x="5" y="18"/>
                    <a:pt x="5" y="18"/>
                    <a:pt x="5" y="18"/>
                  </a:cubicBezTo>
                  <a:cubicBezTo>
                    <a:pt x="7" y="19"/>
                    <a:pt x="7" y="19"/>
                    <a:pt x="7" y="19"/>
                  </a:cubicBezTo>
                  <a:cubicBezTo>
                    <a:pt x="9" y="20"/>
                    <a:pt x="9" y="20"/>
                    <a:pt x="9" y="20"/>
                  </a:cubicBezTo>
                  <a:cubicBezTo>
                    <a:pt x="10" y="20"/>
                    <a:pt x="10" y="20"/>
                    <a:pt x="10" y="20"/>
                  </a:cubicBezTo>
                  <a:cubicBezTo>
                    <a:pt x="11" y="20"/>
                    <a:pt x="11" y="20"/>
                    <a:pt x="11" y="20"/>
                  </a:cubicBezTo>
                  <a:cubicBezTo>
                    <a:pt x="12" y="22"/>
                    <a:pt x="12" y="22"/>
                    <a:pt x="12" y="22"/>
                  </a:cubicBezTo>
                  <a:cubicBezTo>
                    <a:pt x="13" y="23"/>
                    <a:pt x="13" y="23"/>
                    <a:pt x="13" y="23"/>
                  </a:cubicBezTo>
                  <a:cubicBezTo>
                    <a:pt x="13" y="23"/>
                    <a:pt x="13" y="23"/>
                    <a:pt x="13" y="23"/>
                  </a:cubicBezTo>
                  <a:cubicBezTo>
                    <a:pt x="14" y="23"/>
                    <a:pt x="14" y="23"/>
                    <a:pt x="14" y="23"/>
                  </a:cubicBezTo>
                  <a:cubicBezTo>
                    <a:pt x="15" y="25"/>
                    <a:pt x="15" y="25"/>
                    <a:pt x="15" y="25"/>
                  </a:cubicBezTo>
                  <a:cubicBezTo>
                    <a:pt x="16" y="25"/>
                    <a:pt x="16" y="25"/>
                    <a:pt x="16" y="25"/>
                  </a:cubicBezTo>
                  <a:cubicBezTo>
                    <a:pt x="16" y="26"/>
                    <a:pt x="16" y="26"/>
                    <a:pt x="16" y="26"/>
                  </a:cubicBezTo>
                  <a:cubicBezTo>
                    <a:pt x="16" y="27"/>
                    <a:pt x="16" y="27"/>
                    <a:pt x="16" y="27"/>
                  </a:cubicBezTo>
                  <a:cubicBezTo>
                    <a:pt x="16" y="28"/>
                    <a:pt x="16" y="28"/>
                    <a:pt x="16" y="28"/>
                  </a:cubicBezTo>
                  <a:cubicBezTo>
                    <a:pt x="15" y="30"/>
                    <a:pt x="15" y="30"/>
                    <a:pt x="15" y="30"/>
                  </a:cubicBezTo>
                  <a:cubicBezTo>
                    <a:pt x="16" y="31"/>
                    <a:pt x="16" y="31"/>
                    <a:pt x="16" y="31"/>
                  </a:cubicBezTo>
                  <a:cubicBezTo>
                    <a:pt x="17" y="31"/>
                    <a:pt x="17" y="31"/>
                    <a:pt x="17" y="31"/>
                  </a:cubicBezTo>
                  <a:cubicBezTo>
                    <a:pt x="18" y="33"/>
                    <a:pt x="18" y="33"/>
                    <a:pt x="18" y="33"/>
                  </a:cubicBezTo>
                  <a:cubicBezTo>
                    <a:pt x="17" y="34"/>
                    <a:pt x="17" y="34"/>
                    <a:pt x="17" y="34"/>
                  </a:cubicBezTo>
                  <a:cubicBezTo>
                    <a:pt x="17" y="35"/>
                    <a:pt x="17" y="35"/>
                    <a:pt x="17" y="35"/>
                  </a:cubicBezTo>
                  <a:cubicBezTo>
                    <a:pt x="18" y="36"/>
                    <a:pt x="18" y="36"/>
                    <a:pt x="18" y="36"/>
                  </a:cubicBezTo>
                  <a:cubicBezTo>
                    <a:pt x="18" y="39"/>
                    <a:pt x="18" y="39"/>
                    <a:pt x="18" y="39"/>
                  </a:cubicBezTo>
                  <a:cubicBezTo>
                    <a:pt x="18" y="40"/>
                    <a:pt x="18" y="40"/>
                    <a:pt x="18" y="40"/>
                  </a:cubicBezTo>
                  <a:cubicBezTo>
                    <a:pt x="18" y="41"/>
                    <a:pt x="18" y="41"/>
                    <a:pt x="18" y="41"/>
                  </a:cubicBezTo>
                  <a:cubicBezTo>
                    <a:pt x="18" y="43"/>
                    <a:pt x="18" y="43"/>
                    <a:pt x="18" y="43"/>
                  </a:cubicBezTo>
                  <a:cubicBezTo>
                    <a:pt x="18" y="44"/>
                    <a:pt x="18" y="44"/>
                    <a:pt x="18" y="44"/>
                  </a:cubicBezTo>
                  <a:cubicBezTo>
                    <a:pt x="19" y="46"/>
                    <a:pt x="19" y="46"/>
                    <a:pt x="19" y="46"/>
                  </a:cubicBezTo>
                  <a:cubicBezTo>
                    <a:pt x="20" y="46"/>
                    <a:pt x="20" y="46"/>
                    <a:pt x="20" y="46"/>
                  </a:cubicBezTo>
                  <a:cubicBezTo>
                    <a:pt x="21" y="48"/>
                    <a:pt x="21" y="48"/>
                    <a:pt x="21" y="48"/>
                  </a:cubicBezTo>
                  <a:cubicBezTo>
                    <a:pt x="21" y="49"/>
                    <a:pt x="21" y="49"/>
                    <a:pt x="21" y="49"/>
                  </a:cubicBezTo>
                  <a:cubicBezTo>
                    <a:pt x="21" y="51"/>
                    <a:pt x="21" y="51"/>
                    <a:pt x="21" y="51"/>
                  </a:cubicBezTo>
                  <a:cubicBezTo>
                    <a:pt x="22" y="51"/>
                    <a:pt x="22" y="51"/>
                    <a:pt x="22" y="51"/>
                  </a:cubicBezTo>
                  <a:cubicBezTo>
                    <a:pt x="23" y="51"/>
                    <a:pt x="23" y="51"/>
                    <a:pt x="23" y="51"/>
                  </a:cubicBezTo>
                  <a:cubicBezTo>
                    <a:pt x="24" y="52"/>
                    <a:pt x="24" y="52"/>
                    <a:pt x="24" y="52"/>
                  </a:cubicBezTo>
                  <a:cubicBezTo>
                    <a:pt x="27" y="52"/>
                    <a:pt x="27" y="52"/>
                    <a:pt x="27" y="52"/>
                  </a:cubicBezTo>
                  <a:cubicBezTo>
                    <a:pt x="28" y="54"/>
                    <a:pt x="28" y="54"/>
                    <a:pt x="28" y="54"/>
                  </a:cubicBezTo>
                  <a:cubicBezTo>
                    <a:pt x="27" y="54"/>
                    <a:pt x="27" y="54"/>
                    <a:pt x="27" y="54"/>
                  </a:cubicBezTo>
                  <a:cubicBezTo>
                    <a:pt x="28" y="55"/>
                    <a:pt x="28" y="55"/>
                    <a:pt x="28" y="55"/>
                  </a:cubicBezTo>
                  <a:cubicBezTo>
                    <a:pt x="28" y="57"/>
                    <a:pt x="28" y="57"/>
                    <a:pt x="28" y="57"/>
                  </a:cubicBezTo>
                  <a:cubicBezTo>
                    <a:pt x="28" y="57"/>
                    <a:pt x="28" y="57"/>
                    <a:pt x="28" y="57"/>
                  </a:cubicBezTo>
                  <a:cubicBezTo>
                    <a:pt x="29" y="59"/>
                    <a:pt x="29" y="59"/>
                    <a:pt x="29" y="59"/>
                  </a:cubicBezTo>
                  <a:cubicBezTo>
                    <a:pt x="28" y="59"/>
                    <a:pt x="28" y="59"/>
                    <a:pt x="28" y="59"/>
                  </a:cubicBezTo>
                  <a:cubicBezTo>
                    <a:pt x="28" y="59"/>
                    <a:pt x="28" y="59"/>
                    <a:pt x="28" y="59"/>
                  </a:cubicBezTo>
                  <a:cubicBezTo>
                    <a:pt x="29" y="60"/>
                    <a:pt x="29" y="60"/>
                    <a:pt x="29" y="60"/>
                  </a:cubicBezTo>
                  <a:cubicBezTo>
                    <a:pt x="29" y="61"/>
                    <a:pt x="29" y="61"/>
                    <a:pt x="29" y="61"/>
                  </a:cubicBezTo>
                  <a:cubicBezTo>
                    <a:pt x="27" y="60"/>
                    <a:pt x="27" y="60"/>
                    <a:pt x="27" y="60"/>
                  </a:cubicBezTo>
                  <a:cubicBezTo>
                    <a:pt x="26" y="60"/>
                    <a:pt x="26" y="60"/>
                    <a:pt x="26" y="60"/>
                  </a:cubicBezTo>
                  <a:cubicBezTo>
                    <a:pt x="24" y="61"/>
                    <a:pt x="24" y="61"/>
                    <a:pt x="24" y="61"/>
                  </a:cubicBezTo>
                  <a:cubicBezTo>
                    <a:pt x="24" y="62"/>
                    <a:pt x="24" y="62"/>
                    <a:pt x="24" y="62"/>
                  </a:cubicBezTo>
                  <a:cubicBezTo>
                    <a:pt x="23" y="63"/>
                    <a:pt x="23" y="63"/>
                    <a:pt x="23" y="63"/>
                  </a:cubicBezTo>
                  <a:cubicBezTo>
                    <a:pt x="23" y="64"/>
                    <a:pt x="23" y="64"/>
                    <a:pt x="23" y="64"/>
                  </a:cubicBezTo>
                  <a:cubicBezTo>
                    <a:pt x="22" y="65"/>
                    <a:pt x="22" y="65"/>
                    <a:pt x="22" y="65"/>
                  </a:cubicBezTo>
                  <a:cubicBezTo>
                    <a:pt x="21" y="67"/>
                    <a:pt x="21" y="67"/>
                    <a:pt x="21" y="67"/>
                  </a:cubicBezTo>
                  <a:cubicBezTo>
                    <a:pt x="20" y="69"/>
                    <a:pt x="20" y="69"/>
                    <a:pt x="20" y="69"/>
                  </a:cubicBezTo>
                  <a:cubicBezTo>
                    <a:pt x="20" y="69"/>
                    <a:pt x="20" y="69"/>
                    <a:pt x="20" y="69"/>
                  </a:cubicBezTo>
                  <a:cubicBezTo>
                    <a:pt x="19" y="68"/>
                    <a:pt x="19" y="68"/>
                    <a:pt x="19" y="68"/>
                  </a:cubicBezTo>
                  <a:cubicBezTo>
                    <a:pt x="19" y="68"/>
                    <a:pt x="19" y="68"/>
                    <a:pt x="19" y="68"/>
                  </a:cubicBezTo>
                  <a:cubicBezTo>
                    <a:pt x="19" y="70"/>
                    <a:pt x="19" y="70"/>
                    <a:pt x="19" y="70"/>
                  </a:cubicBezTo>
                  <a:cubicBezTo>
                    <a:pt x="19" y="71"/>
                    <a:pt x="19" y="71"/>
                    <a:pt x="19" y="71"/>
                  </a:cubicBezTo>
                  <a:cubicBezTo>
                    <a:pt x="18" y="71"/>
                    <a:pt x="18" y="71"/>
                    <a:pt x="18" y="71"/>
                  </a:cubicBezTo>
                  <a:cubicBezTo>
                    <a:pt x="17" y="72"/>
                    <a:pt x="17" y="72"/>
                    <a:pt x="17" y="72"/>
                  </a:cubicBezTo>
                  <a:cubicBezTo>
                    <a:pt x="17" y="73"/>
                    <a:pt x="17" y="73"/>
                    <a:pt x="17" y="73"/>
                  </a:cubicBezTo>
                  <a:cubicBezTo>
                    <a:pt x="18" y="74"/>
                    <a:pt x="18" y="74"/>
                    <a:pt x="18" y="74"/>
                  </a:cubicBezTo>
                  <a:cubicBezTo>
                    <a:pt x="17" y="74"/>
                    <a:pt x="17" y="74"/>
                    <a:pt x="17" y="74"/>
                  </a:cubicBezTo>
                  <a:cubicBezTo>
                    <a:pt x="16" y="73"/>
                    <a:pt x="16" y="73"/>
                    <a:pt x="16" y="73"/>
                  </a:cubicBezTo>
                  <a:cubicBezTo>
                    <a:pt x="15" y="73"/>
                    <a:pt x="15" y="73"/>
                    <a:pt x="15" y="73"/>
                  </a:cubicBezTo>
                  <a:cubicBezTo>
                    <a:pt x="15" y="75"/>
                    <a:pt x="15" y="75"/>
                    <a:pt x="15" y="75"/>
                  </a:cubicBezTo>
                  <a:cubicBezTo>
                    <a:pt x="15" y="75"/>
                    <a:pt x="15" y="75"/>
                    <a:pt x="15" y="75"/>
                  </a:cubicBezTo>
                  <a:cubicBezTo>
                    <a:pt x="14" y="75"/>
                    <a:pt x="14" y="75"/>
                    <a:pt x="14" y="75"/>
                  </a:cubicBezTo>
                  <a:cubicBezTo>
                    <a:pt x="14" y="75"/>
                    <a:pt x="14" y="75"/>
                    <a:pt x="14" y="75"/>
                  </a:cubicBezTo>
                  <a:cubicBezTo>
                    <a:pt x="15" y="76"/>
                    <a:pt x="15" y="76"/>
                    <a:pt x="15" y="76"/>
                  </a:cubicBezTo>
                  <a:cubicBezTo>
                    <a:pt x="15" y="77"/>
                    <a:pt x="15" y="77"/>
                    <a:pt x="15" y="77"/>
                  </a:cubicBezTo>
                  <a:cubicBezTo>
                    <a:pt x="14" y="78"/>
                    <a:pt x="14" y="78"/>
                    <a:pt x="14" y="78"/>
                  </a:cubicBezTo>
                  <a:cubicBezTo>
                    <a:pt x="14" y="78"/>
                    <a:pt x="14" y="78"/>
                    <a:pt x="14" y="78"/>
                  </a:cubicBezTo>
                  <a:cubicBezTo>
                    <a:pt x="13" y="79"/>
                    <a:pt x="13" y="79"/>
                    <a:pt x="13" y="79"/>
                  </a:cubicBezTo>
                  <a:cubicBezTo>
                    <a:pt x="12" y="79"/>
                    <a:pt x="12" y="79"/>
                    <a:pt x="12" y="79"/>
                  </a:cubicBezTo>
                  <a:cubicBezTo>
                    <a:pt x="12" y="78"/>
                    <a:pt x="12" y="78"/>
                    <a:pt x="12" y="78"/>
                  </a:cubicBezTo>
                  <a:cubicBezTo>
                    <a:pt x="11" y="78"/>
                    <a:pt x="11" y="78"/>
                    <a:pt x="11" y="78"/>
                  </a:cubicBezTo>
                  <a:cubicBezTo>
                    <a:pt x="10" y="78"/>
                    <a:pt x="10" y="78"/>
                    <a:pt x="10" y="78"/>
                  </a:cubicBezTo>
                  <a:cubicBezTo>
                    <a:pt x="10" y="79"/>
                    <a:pt x="10" y="79"/>
                    <a:pt x="10" y="79"/>
                  </a:cubicBezTo>
                  <a:cubicBezTo>
                    <a:pt x="10" y="80"/>
                    <a:pt x="10" y="80"/>
                    <a:pt x="10" y="80"/>
                  </a:cubicBezTo>
                  <a:cubicBezTo>
                    <a:pt x="10" y="81"/>
                    <a:pt x="10" y="81"/>
                    <a:pt x="10" y="81"/>
                  </a:cubicBezTo>
                  <a:cubicBezTo>
                    <a:pt x="10" y="82"/>
                    <a:pt x="10" y="82"/>
                    <a:pt x="10" y="82"/>
                  </a:cubicBezTo>
                  <a:cubicBezTo>
                    <a:pt x="9" y="82"/>
                    <a:pt x="9" y="82"/>
                    <a:pt x="9" y="82"/>
                  </a:cubicBezTo>
                  <a:cubicBezTo>
                    <a:pt x="9" y="83"/>
                    <a:pt x="9" y="83"/>
                    <a:pt x="9" y="83"/>
                  </a:cubicBezTo>
                  <a:cubicBezTo>
                    <a:pt x="9" y="85"/>
                    <a:pt x="9" y="85"/>
                    <a:pt x="9" y="85"/>
                  </a:cubicBezTo>
                  <a:cubicBezTo>
                    <a:pt x="9" y="85"/>
                    <a:pt x="9" y="85"/>
                    <a:pt x="9" y="85"/>
                  </a:cubicBezTo>
                  <a:cubicBezTo>
                    <a:pt x="9" y="86"/>
                    <a:pt x="9" y="86"/>
                    <a:pt x="9" y="86"/>
                  </a:cubicBezTo>
                  <a:cubicBezTo>
                    <a:pt x="9" y="87"/>
                    <a:pt x="9" y="87"/>
                    <a:pt x="9" y="87"/>
                  </a:cubicBezTo>
                  <a:cubicBezTo>
                    <a:pt x="10" y="87"/>
                    <a:pt x="10" y="87"/>
                    <a:pt x="10" y="87"/>
                  </a:cubicBezTo>
                  <a:cubicBezTo>
                    <a:pt x="11" y="87"/>
                    <a:pt x="11" y="87"/>
                    <a:pt x="11" y="87"/>
                  </a:cubicBezTo>
                  <a:cubicBezTo>
                    <a:pt x="10" y="89"/>
                    <a:pt x="10" y="89"/>
                    <a:pt x="10" y="89"/>
                  </a:cubicBezTo>
                  <a:cubicBezTo>
                    <a:pt x="10" y="89"/>
                    <a:pt x="10" y="89"/>
                    <a:pt x="10" y="89"/>
                  </a:cubicBezTo>
                  <a:cubicBezTo>
                    <a:pt x="11" y="91"/>
                    <a:pt x="11" y="91"/>
                    <a:pt x="11" y="91"/>
                  </a:cubicBezTo>
                  <a:cubicBezTo>
                    <a:pt x="10" y="91"/>
                    <a:pt x="10" y="91"/>
                    <a:pt x="10" y="91"/>
                  </a:cubicBezTo>
                  <a:cubicBezTo>
                    <a:pt x="12" y="93"/>
                    <a:pt x="12" y="93"/>
                    <a:pt x="12" y="93"/>
                  </a:cubicBezTo>
                  <a:cubicBezTo>
                    <a:pt x="12" y="94"/>
                    <a:pt x="12" y="94"/>
                    <a:pt x="12" y="94"/>
                  </a:cubicBezTo>
                  <a:cubicBezTo>
                    <a:pt x="12" y="94"/>
                    <a:pt x="12" y="94"/>
                    <a:pt x="12" y="94"/>
                  </a:cubicBezTo>
                  <a:cubicBezTo>
                    <a:pt x="13" y="96"/>
                    <a:pt x="13" y="96"/>
                    <a:pt x="13" y="96"/>
                  </a:cubicBezTo>
                  <a:cubicBezTo>
                    <a:pt x="12" y="96"/>
                    <a:pt x="12" y="96"/>
                    <a:pt x="12" y="96"/>
                  </a:cubicBezTo>
                  <a:cubicBezTo>
                    <a:pt x="12" y="98"/>
                    <a:pt x="12" y="98"/>
                    <a:pt x="12" y="98"/>
                  </a:cubicBezTo>
                  <a:cubicBezTo>
                    <a:pt x="12" y="99"/>
                    <a:pt x="12" y="99"/>
                    <a:pt x="12" y="99"/>
                  </a:cubicBezTo>
                  <a:cubicBezTo>
                    <a:pt x="11" y="102"/>
                    <a:pt x="11" y="102"/>
                    <a:pt x="11" y="102"/>
                  </a:cubicBezTo>
                  <a:cubicBezTo>
                    <a:pt x="12" y="102"/>
                    <a:pt x="12" y="102"/>
                    <a:pt x="12" y="102"/>
                  </a:cubicBezTo>
                  <a:cubicBezTo>
                    <a:pt x="12" y="104"/>
                    <a:pt x="12" y="104"/>
                    <a:pt x="12" y="104"/>
                  </a:cubicBezTo>
                  <a:cubicBezTo>
                    <a:pt x="12" y="105"/>
                    <a:pt x="12" y="105"/>
                    <a:pt x="12" y="105"/>
                  </a:cubicBezTo>
                  <a:cubicBezTo>
                    <a:pt x="12" y="105"/>
                    <a:pt x="12" y="105"/>
                    <a:pt x="12" y="105"/>
                  </a:cubicBezTo>
                  <a:cubicBezTo>
                    <a:pt x="14" y="105"/>
                    <a:pt x="14" y="105"/>
                    <a:pt x="14" y="105"/>
                  </a:cubicBezTo>
                  <a:cubicBezTo>
                    <a:pt x="14" y="105"/>
                    <a:pt x="14" y="105"/>
                    <a:pt x="14" y="105"/>
                  </a:cubicBezTo>
                  <a:cubicBezTo>
                    <a:pt x="15" y="104"/>
                    <a:pt x="15" y="104"/>
                    <a:pt x="15" y="104"/>
                  </a:cubicBezTo>
                  <a:cubicBezTo>
                    <a:pt x="16" y="106"/>
                    <a:pt x="16" y="106"/>
                    <a:pt x="16" y="106"/>
                  </a:cubicBezTo>
                  <a:cubicBezTo>
                    <a:pt x="17" y="106"/>
                    <a:pt x="17" y="106"/>
                    <a:pt x="17" y="106"/>
                  </a:cubicBezTo>
                  <a:cubicBezTo>
                    <a:pt x="18" y="107"/>
                    <a:pt x="18" y="107"/>
                    <a:pt x="18" y="107"/>
                  </a:cubicBezTo>
                  <a:cubicBezTo>
                    <a:pt x="19" y="106"/>
                    <a:pt x="19" y="106"/>
                    <a:pt x="19" y="106"/>
                  </a:cubicBezTo>
                  <a:cubicBezTo>
                    <a:pt x="20" y="107"/>
                    <a:pt x="20" y="107"/>
                    <a:pt x="20" y="107"/>
                  </a:cubicBezTo>
                  <a:cubicBezTo>
                    <a:pt x="20" y="107"/>
                    <a:pt x="20" y="107"/>
                    <a:pt x="20" y="107"/>
                  </a:cubicBezTo>
                  <a:cubicBezTo>
                    <a:pt x="20" y="107"/>
                    <a:pt x="20" y="107"/>
                    <a:pt x="20" y="107"/>
                  </a:cubicBezTo>
                  <a:cubicBezTo>
                    <a:pt x="22" y="106"/>
                    <a:pt x="22" y="106"/>
                    <a:pt x="22" y="106"/>
                  </a:cubicBezTo>
                  <a:cubicBezTo>
                    <a:pt x="22" y="107"/>
                    <a:pt x="22" y="107"/>
                    <a:pt x="22" y="107"/>
                  </a:cubicBezTo>
                  <a:cubicBezTo>
                    <a:pt x="21" y="108"/>
                    <a:pt x="21" y="108"/>
                    <a:pt x="21" y="108"/>
                  </a:cubicBezTo>
                  <a:cubicBezTo>
                    <a:pt x="23" y="111"/>
                    <a:pt x="23" y="111"/>
                    <a:pt x="23" y="111"/>
                  </a:cubicBezTo>
                  <a:cubicBezTo>
                    <a:pt x="23" y="111"/>
                    <a:pt x="23" y="111"/>
                    <a:pt x="23" y="111"/>
                  </a:cubicBezTo>
                  <a:cubicBezTo>
                    <a:pt x="22" y="113"/>
                    <a:pt x="22" y="113"/>
                    <a:pt x="22" y="113"/>
                  </a:cubicBezTo>
                  <a:cubicBezTo>
                    <a:pt x="23" y="113"/>
                    <a:pt x="23" y="113"/>
                    <a:pt x="23" y="113"/>
                  </a:cubicBezTo>
                  <a:cubicBezTo>
                    <a:pt x="24" y="111"/>
                    <a:pt x="24" y="111"/>
                    <a:pt x="24" y="111"/>
                  </a:cubicBezTo>
                  <a:cubicBezTo>
                    <a:pt x="24" y="111"/>
                    <a:pt x="24" y="111"/>
                    <a:pt x="24" y="111"/>
                  </a:cubicBezTo>
                  <a:cubicBezTo>
                    <a:pt x="24" y="111"/>
                    <a:pt x="24" y="111"/>
                    <a:pt x="24" y="111"/>
                  </a:cubicBezTo>
                  <a:cubicBezTo>
                    <a:pt x="26" y="111"/>
                    <a:pt x="26" y="111"/>
                    <a:pt x="26" y="111"/>
                  </a:cubicBezTo>
                  <a:cubicBezTo>
                    <a:pt x="26" y="111"/>
                    <a:pt x="26" y="111"/>
                    <a:pt x="26" y="111"/>
                  </a:cubicBezTo>
                  <a:cubicBezTo>
                    <a:pt x="28" y="109"/>
                    <a:pt x="28" y="109"/>
                    <a:pt x="28" y="109"/>
                  </a:cubicBezTo>
                  <a:cubicBezTo>
                    <a:pt x="30" y="109"/>
                    <a:pt x="30" y="109"/>
                    <a:pt x="30" y="109"/>
                  </a:cubicBezTo>
                  <a:cubicBezTo>
                    <a:pt x="32" y="108"/>
                    <a:pt x="32" y="108"/>
                    <a:pt x="32" y="108"/>
                  </a:cubicBezTo>
                  <a:cubicBezTo>
                    <a:pt x="32" y="107"/>
                    <a:pt x="32" y="107"/>
                    <a:pt x="32" y="107"/>
                  </a:cubicBezTo>
                  <a:cubicBezTo>
                    <a:pt x="34" y="108"/>
                    <a:pt x="34" y="108"/>
                    <a:pt x="34" y="108"/>
                  </a:cubicBezTo>
                  <a:cubicBezTo>
                    <a:pt x="35" y="107"/>
                    <a:pt x="35" y="107"/>
                    <a:pt x="35" y="107"/>
                  </a:cubicBezTo>
                  <a:cubicBezTo>
                    <a:pt x="36" y="106"/>
                    <a:pt x="36" y="106"/>
                    <a:pt x="36" y="106"/>
                  </a:cubicBezTo>
                  <a:cubicBezTo>
                    <a:pt x="36" y="106"/>
                    <a:pt x="36" y="106"/>
                    <a:pt x="36" y="106"/>
                  </a:cubicBezTo>
                  <a:cubicBezTo>
                    <a:pt x="36" y="107"/>
                    <a:pt x="36" y="107"/>
                    <a:pt x="36" y="107"/>
                  </a:cubicBezTo>
                  <a:cubicBezTo>
                    <a:pt x="36" y="108"/>
                    <a:pt x="36" y="108"/>
                    <a:pt x="36" y="108"/>
                  </a:cubicBezTo>
                  <a:cubicBezTo>
                    <a:pt x="37" y="106"/>
                    <a:pt x="37" y="106"/>
                    <a:pt x="37" y="106"/>
                  </a:cubicBezTo>
                  <a:cubicBezTo>
                    <a:pt x="38" y="106"/>
                    <a:pt x="38" y="106"/>
                    <a:pt x="38" y="106"/>
                  </a:cubicBezTo>
                  <a:cubicBezTo>
                    <a:pt x="37" y="105"/>
                    <a:pt x="37" y="105"/>
                    <a:pt x="37" y="105"/>
                  </a:cubicBezTo>
                  <a:cubicBezTo>
                    <a:pt x="38" y="105"/>
                    <a:pt x="38" y="105"/>
                    <a:pt x="38" y="105"/>
                  </a:cubicBezTo>
                  <a:cubicBezTo>
                    <a:pt x="38" y="106"/>
                    <a:pt x="38" y="106"/>
                    <a:pt x="38" y="106"/>
                  </a:cubicBezTo>
                  <a:cubicBezTo>
                    <a:pt x="39" y="106"/>
                    <a:pt x="39" y="106"/>
                    <a:pt x="39" y="106"/>
                  </a:cubicBezTo>
                  <a:cubicBezTo>
                    <a:pt x="39" y="105"/>
                    <a:pt x="39" y="105"/>
                    <a:pt x="39" y="105"/>
                  </a:cubicBezTo>
                  <a:cubicBezTo>
                    <a:pt x="40" y="106"/>
                    <a:pt x="40" y="106"/>
                    <a:pt x="40" y="106"/>
                  </a:cubicBezTo>
                  <a:cubicBezTo>
                    <a:pt x="41" y="106"/>
                    <a:pt x="41" y="106"/>
                    <a:pt x="41" y="106"/>
                  </a:cubicBezTo>
                  <a:cubicBezTo>
                    <a:pt x="41" y="105"/>
                    <a:pt x="41" y="105"/>
                    <a:pt x="41" y="105"/>
                  </a:cubicBezTo>
                  <a:cubicBezTo>
                    <a:pt x="41" y="105"/>
                    <a:pt x="41" y="105"/>
                    <a:pt x="41" y="105"/>
                  </a:cubicBezTo>
                  <a:cubicBezTo>
                    <a:pt x="42" y="106"/>
                    <a:pt x="42" y="106"/>
                    <a:pt x="42" y="106"/>
                  </a:cubicBezTo>
                  <a:cubicBezTo>
                    <a:pt x="42" y="105"/>
                    <a:pt x="42" y="105"/>
                    <a:pt x="42" y="105"/>
                  </a:cubicBezTo>
                  <a:cubicBezTo>
                    <a:pt x="44" y="105"/>
                    <a:pt x="44" y="105"/>
                    <a:pt x="44" y="105"/>
                  </a:cubicBezTo>
                  <a:cubicBezTo>
                    <a:pt x="45" y="106"/>
                    <a:pt x="45" y="106"/>
                    <a:pt x="45" y="106"/>
                  </a:cubicBezTo>
                  <a:cubicBezTo>
                    <a:pt x="47" y="106"/>
                    <a:pt x="47" y="106"/>
                    <a:pt x="47" y="106"/>
                  </a:cubicBezTo>
                  <a:cubicBezTo>
                    <a:pt x="47" y="105"/>
                    <a:pt x="47" y="105"/>
                    <a:pt x="47" y="105"/>
                  </a:cubicBezTo>
                  <a:cubicBezTo>
                    <a:pt x="47" y="104"/>
                    <a:pt x="47" y="104"/>
                    <a:pt x="47" y="104"/>
                  </a:cubicBezTo>
                  <a:cubicBezTo>
                    <a:pt x="47" y="104"/>
                    <a:pt x="47" y="104"/>
                    <a:pt x="47" y="104"/>
                  </a:cubicBezTo>
                  <a:cubicBezTo>
                    <a:pt x="48" y="104"/>
                    <a:pt x="48" y="104"/>
                    <a:pt x="48" y="104"/>
                  </a:cubicBezTo>
                  <a:cubicBezTo>
                    <a:pt x="48" y="105"/>
                    <a:pt x="48" y="105"/>
                    <a:pt x="48" y="105"/>
                  </a:cubicBezTo>
                  <a:cubicBezTo>
                    <a:pt x="49" y="105"/>
                    <a:pt x="49" y="105"/>
                    <a:pt x="49" y="105"/>
                  </a:cubicBezTo>
                  <a:cubicBezTo>
                    <a:pt x="49" y="105"/>
                    <a:pt x="50" y="105"/>
                    <a:pt x="50" y="104"/>
                  </a:cubicBezTo>
                  <a:close/>
                  <a:moveTo>
                    <a:pt x="26" y="59"/>
                  </a:moveTo>
                  <a:cubicBezTo>
                    <a:pt x="26" y="59"/>
                    <a:pt x="26" y="59"/>
                    <a:pt x="26" y="59"/>
                  </a:cubicBezTo>
                  <a:cubicBezTo>
                    <a:pt x="25" y="59"/>
                    <a:pt x="25" y="59"/>
                    <a:pt x="25" y="59"/>
                  </a:cubicBezTo>
                  <a:cubicBezTo>
                    <a:pt x="24" y="58"/>
                    <a:pt x="24" y="58"/>
                    <a:pt x="24" y="58"/>
                  </a:cubicBezTo>
                  <a:cubicBezTo>
                    <a:pt x="25" y="57"/>
                    <a:pt x="25" y="57"/>
                    <a:pt x="25" y="57"/>
                  </a:cubicBezTo>
                  <a:cubicBezTo>
                    <a:pt x="27" y="57"/>
                    <a:pt x="27" y="57"/>
                    <a:pt x="27" y="57"/>
                  </a:cubicBezTo>
                  <a:cubicBezTo>
                    <a:pt x="27" y="58"/>
                    <a:pt x="27" y="58"/>
                    <a:pt x="27" y="58"/>
                  </a:cubicBezTo>
                  <a:cubicBezTo>
                    <a:pt x="26" y="58"/>
                    <a:pt x="26" y="58"/>
                    <a:pt x="26" y="58"/>
                  </a:cubicBezTo>
                  <a:cubicBezTo>
                    <a:pt x="26" y="59"/>
                    <a:pt x="26" y="59"/>
                    <a:pt x="26" y="59"/>
                  </a:cubicBezTo>
                  <a:close/>
                  <a:moveTo>
                    <a:pt x="9" y="77"/>
                  </a:moveTo>
                  <a:cubicBezTo>
                    <a:pt x="9" y="76"/>
                    <a:pt x="9" y="76"/>
                    <a:pt x="9" y="76"/>
                  </a:cubicBezTo>
                  <a:cubicBezTo>
                    <a:pt x="10" y="76"/>
                    <a:pt x="10" y="76"/>
                    <a:pt x="10" y="76"/>
                  </a:cubicBezTo>
                  <a:cubicBezTo>
                    <a:pt x="9" y="77"/>
                    <a:pt x="9" y="77"/>
                    <a:pt x="9" y="77"/>
                  </a:cubicBezTo>
                  <a:cubicBezTo>
                    <a:pt x="9" y="77"/>
                    <a:pt x="9" y="77"/>
                    <a:pt x="9" y="77"/>
                  </a:cubicBezTo>
                  <a:close/>
                  <a:moveTo>
                    <a:pt x="8" y="77"/>
                  </a:moveTo>
                  <a:cubicBezTo>
                    <a:pt x="9" y="78"/>
                    <a:pt x="9" y="78"/>
                    <a:pt x="9" y="78"/>
                  </a:cubicBezTo>
                  <a:cubicBezTo>
                    <a:pt x="10" y="78"/>
                    <a:pt x="10" y="78"/>
                    <a:pt x="10" y="78"/>
                  </a:cubicBezTo>
                  <a:cubicBezTo>
                    <a:pt x="10" y="79"/>
                    <a:pt x="10" y="79"/>
                    <a:pt x="10" y="79"/>
                  </a:cubicBezTo>
                  <a:cubicBezTo>
                    <a:pt x="9" y="79"/>
                    <a:pt x="9" y="79"/>
                    <a:pt x="9" y="79"/>
                  </a:cubicBezTo>
                  <a:cubicBezTo>
                    <a:pt x="8" y="78"/>
                    <a:pt x="8" y="78"/>
                    <a:pt x="8" y="78"/>
                  </a:cubicBezTo>
                  <a:cubicBezTo>
                    <a:pt x="8" y="77"/>
                    <a:pt x="8" y="77"/>
                    <a:pt x="8" y="77"/>
                  </a:cubicBezTo>
                  <a:close/>
                  <a:moveTo>
                    <a:pt x="21" y="110"/>
                  </a:moveTo>
                  <a:cubicBezTo>
                    <a:pt x="21" y="111"/>
                    <a:pt x="21" y="111"/>
                    <a:pt x="21" y="111"/>
                  </a:cubicBezTo>
                  <a:cubicBezTo>
                    <a:pt x="21" y="112"/>
                    <a:pt x="21" y="112"/>
                    <a:pt x="21" y="112"/>
                  </a:cubicBezTo>
                  <a:cubicBezTo>
                    <a:pt x="20" y="111"/>
                    <a:pt x="20" y="111"/>
                    <a:pt x="20" y="111"/>
                  </a:cubicBezTo>
                  <a:cubicBezTo>
                    <a:pt x="21" y="111"/>
                    <a:pt x="21" y="111"/>
                    <a:pt x="21" y="111"/>
                  </a:cubicBezTo>
                  <a:cubicBezTo>
                    <a:pt x="21" y="110"/>
                    <a:pt x="21" y="110"/>
                    <a:pt x="21" y="110"/>
                  </a:cubicBezTo>
                  <a:close/>
                  <a:moveTo>
                    <a:pt x="20" y="109"/>
                  </a:moveTo>
                  <a:cubicBezTo>
                    <a:pt x="20" y="109"/>
                    <a:pt x="20" y="110"/>
                    <a:pt x="20" y="110"/>
                  </a:cubicBezTo>
                  <a:cubicBezTo>
                    <a:pt x="19" y="110"/>
                    <a:pt x="19" y="110"/>
                    <a:pt x="19" y="110"/>
                  </a:cubicBezTo>
                  <a:cubicBezTo>
                    <a:pt x="20" y="109"/>
                    <a:pt x="20" y="109"/>
                    <a:pt x="20" y="109"/>
                  </a:cubicBezTo>
                  <a:close/>
                  <a:moveTo>
                    <a:pt x="17" y="108"/>
                  </a:moveTo>
                  <a:cubicBezTo>
                    <a:pt x="19" y="107"/>
                    <a:pt x="19" y="107"/>
                    <a:pt x="19" y="107"/>
                  </a:cubicBezTo>
                  <a:cubicBezTo>
                    <a:pt x="19" y="108"/>
                    <a:pt x="19" y="108"/>
                    <a:pt x="19" y="108"/>
                  </a:cubicBezTo>
                  <a:cubicBezTo>
                    <a:pt x="18" y="109"/>
                    <a:pt x="18" y="109"/>
                    <a:pt x="18" y="109"/>
                  </a:cubicBezTo>
                  <a:cubicBezTo>
                    <a:pt x="17" y="108"/>
                    <a:pt x="17" y="108"/>
                    <a:pt x="17" y="108"/>
                  </a:cubicBezTo>
                  <a:cubicBezTo>
                    <a:pt x="17" y="108"/>
                    <a:pt x="17" y="108"/>
                    <a:pt x="17" y="108"/>
                  </a:cubicBezTo>
                  <a:close/>
                  <a:moveTo>
                    <a:pt x="14" y="106"/>
                  </a:moveTo>
                  <a:cubicBezTo>
                    <a:pt x="16" y="107"/>
                    <a:pt x="16" y="107"/>
                    <a:pt x="16" y="107"/>
                  </a:cubicBezTo>
                  <a:cubicBezTo>
                    <a:pt x="15" y="107"/>
                    <a:pt x="15" y="107"/>
                    <a:pt x="15" y="107"/>
                  </a:cubicBezTo>
                  <a:cubicBezTo>
                    <a:pt x="14" y="107"/>
                    <a:pt x="14" y="107"/>
                    <a:pt x="14" y="107"/>
                  </a:cubicBezTo>
                  <a:cubicBezTo>
                    <a:pt x="14" y="106"/>
                    <a:pt x="14" y="106"/>
                    <a:pt x="14" y="106"/>
                  </a:cubicBezTo>
                  <a:close/>
                  <a:moveTo>
                    <a:pt x="12" y="106"/>
                  </a:moveTo>
                  <a:cubicBezTo>
                    <a:pt x="13" y="106"/>
                    <a:pt x="13" y="106"/>
                    <a:pt x="13" y="106"/>
                  </a:cubicBezTo>
                  <a:cubicBezTo>
                    <a:pt x="12" y="107"/>
                    <a:pt x="12" y="107"/>
                    <a:pt x="12" y="107"/>
                  </a:cubicBezTo>
                  <a:cubicBezTo>
                    <a:pt x="12" y="107"/>
                    <a:pt x="12" y="106"/>
                    <a:pt x="12" y="106"/>
                  </a:cubicBezTo>
                  <a:close/>
                  <a:moveTo>
                    <a:pt x="3" y="108"/>
                  </a:moveTo>
                  <a:cubicBezTo>
                    <a:pt x="5" y="108"/>
                    <a:pt x="5" y="108"/>
                    <a:pt x="5" y="108"/>
                  </a:cubicBezTo>
                  <a:cubicBezTo>
                    <a:pt x="5" y="108"/>
                    <a:pt x="5" y="108"/>
                    <a:pt x="5" y="108"/>
                  </a:cubicBezTo>
                  <a:cubicBezTo>
                    <a:pt x="4" y="107"/>
                    <a:pt x="4" y="107"/>
                    <a:pt x="4" y="107"/>
                  </a:cubicBezTo>
                  <a:cubicBezTo>
                    <a:pt x="4" y="106"/>
                    <a:pt x="4" y="106"/>
                    <a:pt x="4" y="106"/>
                  </a:cubicBezTo>
                  <a:cubicBezTo>
                    <a:pt x="5" y="106"/>
                    <a:pt x="5" y="106"/>
                    <a:pt x="5" y="106"/>
                  </a:cubicBezTo>
                  <a:cubicBezTo>
                    <a:pt x="7" y="107"/>
                    <a:pt x="7" y="107"/>
                    <a:pt x="7" y="107"/>
                  </a:cubicBezTo>
                  <a:cubicBezTo>
                    <a:pt x="7" y="108"/>
                    <a:pt x="7" y="108"/>
                    <a:pt x="7" y="108"/>
                  </a:cubicBezTo>
                  <a:cubicBezTo>
                    <a:pt x="6" y="108"/>
                    <a:pt x="6" y="108"/>
                    <a:pt x="6" y="108"/>
                  </a:cubicBezTo>
                  <a:cubicBezTo>
                    <a:pt x="6" y="109"/>
                    <a:pt x="6" y="109"/>
                    <a:pt x="6" y="109"/>
                  </a:cubicBezTo>
                  <a:cubicBezTo>
                    <a:pt x="6" y="110"/>
                    <a:pt x="6" y="110"/>
                    <a:pt x="6" y="110"/>
                  </a:cubicBezTo>
                  <a:cubicBezTo>
                    <a:pt x="7" y="110"/>
                    <a:pt x="7" y="110"/>
                    <a:pt x="7" y="110"/>
                  </a:cubicBezTo>
                  <a:cubicBezTo>
                    <a:pt x="7" y="111"/>
                    <a:pt x="7" y="111"/>
                    <a:pt x="7" y="111"/>
                  </a:cubicBezTo>
                  <a:cubicBezTo>
                    <a:pt x="7" y="111"/>
                    <a:pt x="7" y="111"/>
                    <a:pt x="7" y="111"/>
                  </a:cubicBezTo>
                  <a:cubicBezTo>
                    <a:pt x="5" y="110"/>
                    <a:pt x="5" y="110"/>
                    <a:pt x="5" y="110"/>
                  </a:cubicBezTo>
                  <a:cubicBezTo>
                    <a:pt x="4" y="110"/>
                    <a:pt x="4" y="110"/>
                    <a:pt x="4" y="110"/>
                  </a:cubicBezTo>
                  <a:cubicBezTo>
                    <a:pt x="4" y="109"/>
                    <a:pt x="4" y="109"/>
                    <a:pt x="4" y="109"/>
                  </a:cubicBezTo>
                  <a:cubicBezTo>
                    <a:pt x="3" y="109"/>
                    <a:pt x="3" y="109"/>
                    <a:pt x="3" y="109"/>
                  </a:cubicBezTo>
                  <a:lnTo>
                    <a:pt x="3" y="10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2" name="Freeform 86"/>
            <p:cNvSpPr>
              <a:spLocks noEditPoints="1"/>
            </p:cNvSpPr>
            <p:nvPr/>
          </p:nvSpPr>
          <p:spPr bwMode="auto">
            <a:xfrm>
              <a:off x="6092826" y="2762251"/>
              <a:ext cx="163513" cy="109538"/>
            </a:xfrm>
            <a:custGeom>
              <a:avLst/>
              <a:gdLst>
                <a:gd name="T0" fmla="*/ 100 w 103"/>
                <a:gd name="T1" fmla="*/ 63 h 69"/>
                <a:gd name="T2" fmla="*/ 103 w 103"/>
                <a:gd name="T3" fmla="*/ 57 h 69"/>
                <a:gd name="T4" fmla="*/ 94 w 103"/>
                <a:gd name="T5" fmla="*/ 39 h 69"/>
                <a:gd name="T6" fmla="*/ 97 w 103"/>
                <a:gd name="T7" fmla="*/ 24 h 69"/>
                <a:gd name="T8" fmla="*/ 100 w 103"/>
                <a:gd name="T9" fmla="*/ 12 h 69"/>
                <a:gd name="T10" fmla="*/ 103 w 103"/>
                <a:gd name="T11" fmla="*/ 12 h 69"/>
                <a:gd name="T12" fmla="*/ 100 w 103"/>
                <a:gd name="T13" fmla="*/ 9 h 69"/>
                <a:gd name="T14" fmla="*/ 79 w 103"/>
                <a:gd name="T15" fmla="*/ 6 h 69"/>
                <a:gd name="T16" fmla="*/ 67 w 103"/>
                <a:gd name="T17" fmla="*/ 3 h 69"/>
                <a:gd name="T18" fmla="*/ 61 w 103"/>
                <a:gd name="T19" fmla="*/ 0 h 69"/>
                <a:gd name="T20" fmla="*/ 58 w 103"/>
                <a:gd name="T21" fmla="*/ 3 h 69"/>
                <a:gd name="T22" fmla="*/ 58 w 103"/>
                <a:gd name="T23" fmla="*/ 6 h 69"/>
                <a:gd name="T24" fmla="*/ 55 w 103"/>
                <a:gd name="T25" fmla="*/ 9 h 69"/>
                <a:gd name="T26" fmla="*/ 46 w 103"/>
                <a:gd name="T27" fmla="*/ 6 h 69"/>
                <a:gd name="T28" fmla="*/ 43 w 103"/>
                <a:gd name="T29" fmla="*/ 9 h 69"/>
                <a:gd name="T30" fmla="*/ 36 w 103"/>
                <a:gd name="T31" fmla="*/ 15 h 69"/>
                <a:gd name="T32" fmla="*/ 27 w 103"/>
                <a:gd name="T33" fmla="*/ 15 h 69"/>
                <a:gd name="T34" fmla="*/ 27 w 103"/>
                <a:gd name="T35" fmla="*/ 30 h 69"/>
                <a:gd name="T36" fmla="*/ 30 w 103"/>
                <a:gd name="T37" fmla="*/ 30 h 69"/>
                <a:gd name="T38" fmla="*/ 33 w 103"/>
                <a:gd name="T39" fmla="*/ 33 h 69"/>
                <a:gd name="T40" fmla="*/ 30 w 103"/>
                <a:gd name="T41" fmla="*/ 39 h 69"/>
                <a:gd name="T42" fmla="*/ 39 w 103"/>
                <a:gd name="T43" fmla="*/ 48 h 69"/>
                <a:gd name="T44" fmla="*/ 39 w 103"/>
                <a:gd name="T45" fmla="*/ 45 h 69"/>
                <a:gd name="T46" fmla="*/ 46 w 103"/>
                <a:gd name="T47" fmla="*/ 45 h 69"/>
                <a:gd name="T48" fmla="*/ 43 w 103"/>
                <a:gd name="T49" fmla="*/ 57 h 69"/>
                <a:gd name="T50" fmla="*/ 52 w 103"/>
                <a:gd name="T51" fmla="*/ 51 h 69"/>
                <a:gd name="T52" fmla="*/ 61 w 103"/>
                <a:gd name="T53" fmla="*/ 54 h 69"/>
                <a:gd name="T54" fmla="*/ 64 w 103"/>
                <a:gd name="T55" fmla="*/ 51 h 69"/>
                <a:gd name="T56" fmla="*/ 67 w 103"/>
                <a:gd name="T57" fmla="*/ 57 h 69"/>
                <a:gd name="T58" fmla="*/ 76 w 103"/>
                <a:gd name="T59" fmla="*/ 60 h 69"/>
                <a:gd name="T60" fmla="*/ 82 w 103"/>
                <a:gd name="T61" fmla="*/ 66 h 69"/>
                <a:gd name="T62" fmla="*/ 91 w 103"/>
                <a:gd name="T63" fmla="*/ 66 h 69"/>
                <a:gd name="T64" fmla="*/ 97 w 103"/>
                <a:gd name="T65" fmla="*/ 69 h 69"/>
                <a:gd name="T66" fmla="*/ 24 w 103"/>
                <a:gd name="T67" fmla="*/ 24 h 69"/>
                <a:gd name="T68" fmla="*/ 21 w 103"/>
                <a:gd name="T69" fmla="*/ 27 h 69"/>
                <a:gd name="T70" fmla="*/ 21 w 103"/>
                <a:gd name="T71" fmla="*/ 24 h 69"/>
                <a:gd name="T72" fmla="*/ 12 w 103"/>
                <a:gd name="T73" fmla="*/ 30 h 69"/>
                <a:gd name="T74" fmla="*/ 3 w 103"/>
                <a:gd name="T75" fmla="*/ 30 h 69"/>
                <a:gd name="T76" fmla="*/ 9 w 103"/>
                <a:gd name="T77" fmla="*/ 27 h 69"/>
                <a:gd name="T78" fmla="*/ 12 w 103"/>
                <a:gd name="T79" fmla="*/ 24 h 69"/>
                <a:gd name="T80" fmla="*/ 15 w 103"/>
                <a:gd name="T81" fmla="*/ 24 h 69"/>
                <a:gd name="T82" fmla="*/ 21 w 103"/>
                <a:gd name="T83" fmla="*/ 30 h 69"/>
                <a:gd name="T84" fmla="*/ 15 w 103"/>
                <a:gd name="T85" fmla="*/ 30 h 69"/>
                <a:gd name="T86" fmla="*/ 12 w 103"/>
                <a:gd name="T87" fmla="*/ 33 h 69"/>
                <a:gd name="T88" fmla="*/ 21 w 103"/>
                <a:gd name="T89" fmla="*/ 33 h 69"/>
                <a:gd name="T90" fmla="*/ 27 w 103"/>
                <a:gd name="T91" fmla="*/ 39 h 69"/>
                <a:gd name="T92" fmla="*/ 21 w 103"/>
                <a:gd name="T93" fmla="*/ 36 h 69"/>
                <a:gd name="T94" fmla="*/ 3 w 103"/>
                <a:gd name="T95" fmla="*/ 57 h 69"/>
                <a:gd name="T96" fmla="*/ 9 w 103"/>
                <a:gd name="T97" fmla="*/ 54 h 69"/>
                <a:gd name="T98" fmla="*/ 9 w 103"/>
                <a:gd name="T99" fmla="*/ 48 h 69"/>
                <a:gd name="T100" fmla="*/ 18 w 103"/>
                <a:gd name="T101" fmla="*/ 45 h 69"/>
                <a:gd name="T102" fmla="*/ 21 w 103"/>
                <a:gd name="T103" fmla="*/ 42 h 69"/>
                <a:gd name="T104" fmla="*/ 21 w 103"/>
                <a:gd name="T105" fmla="*/ 39 h 69"/>
                <a:gd name="T106" fmla="*/ 18 w 103"/>
                <a:gd name="T107" fmla="*/ 36 h 69"/>
                <a:gd name="T108" fmla="*/ 9 w 103"/>
                <a:gd name="T109" fmla="*/ 36 h 69"/>
                <a:gd name="T110" fmla="*/ 6 w 103"/>
                <a:gd name="T111" fmla="*/ 39 h 69"/>
                <a:gd name="T112" fmla="*/ 6 w 103"/>
                <a:gd name="T113" fmla="*/ 39 h 69"/>
                <a:gd name="T114" fmla="*/ 3 w 103"/>
                <a:gd name="T115" fmla="*/ 39 h 69"/>
                <a:gd name="T116" fmla="*/ 3 w 103"/>
                <a:gd name="T117" fmla="*/ 42 h 69"/>
                <a:gd name="T118" fmla="*/ 0 w 103"/>
                <a:gd name="T119" fmla="*/ 45 h 69"/>
                <a:gd name="T120" fmla="*/ 3 w 103"/>
                <a:gd name="T121" fmla="*/ 48 h 69"/>
                <a:gd name="T122" fmla="*/ 6 w 103"/>
                <a:gd name="T123" fmla="*/ 54 h 69"/>
                <a:gd name="T124" fmla="*/ 3 w 103"/>
                <a:gd name="T125"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69">
                  <a:moveTo>
                    <a:pt x="97" y="69"/>
                  </a:moveTo>
                  <a:lnTo>
                    <a:pt x="100" y="63"/>
                  </a:lnTo>
                  <a:lnTo>
                    <a:pt x="100" y="60"/>
                  </a:lnTo>
                  <a:lnTo>
                    <a:pt x="103" y="57"/>
                  </a:lnTo>
                  <a:lnTo>
                    <a:pt x="103" y="54"/>
                  </a:lnTo>
                  <a:lnTo>
                    <a:pt x="94" y="39"/>
                  </a:lnTo>
                  <a:lnTo>
                    <a:pt x="94" y="24"/>
                  </a:lnTo>
                  <a:lnTo>
                    <a:pt x="97" y="24"/>
                  </a:lnTo>
                  <a:lnTo>
                    <a:pt x="97" y="18"/>
                  </a:lnTo>
                  <a:lnTo>
                    <a:pt x="100" y="12"/>
                  </a:lnTo>
                  <a:lnTo>
                    <a:pt x="103" y="12"/>
                  </a:lnTo>
                  <a:lnTo>
                    <a:pt x="103" y="12"/>
                  </a:lnTo>
                  <a:lnTo>
                    <a:pt x="100" y="9"/>
                  </a:lnTo>
                  <a:lnTo>
                    <a:pt x="100" y="9"/>
                  </a:lnTo>
                  <a:lnTo>
                    <a:pt x="85" y="9"/>
                  </a:lnTo>
                  <a:lnTo>
                    <a:pt x="79" y="6"/>
                  </a:lnTo>
                  <a:lnTo>
                    <a:pt x="70" y="6"/>
                  </a:lnTo>
                  <a:lnTo>
                    <a:pt x="67" y="3"/>
                  </a:lnTo>
                  <a:lnTo>
                    <a:pt x="64" y="6"/>
                  </a:lnTo>
                  <a:lnTo>
                    <a:pt x="61" y="0"/>
                  </a:lnTo>
                  <a:lnTo>
                    <a:pt x="61" y="3"/>
                  </a:lnTo>
                  <a:lnTo>
                    <a:pt x="58" y="3"/>
                  </a:lnTo>
                  <a:lnTo>
                    <a:pt x="58" y="6"/>
                  </a:lnTo>
                  <a:lnTo>
                    <a:pt x="58" y="6"/>
                  </a:lnTo>
                  <a:lnTo>
                    <a:pt x="55" y="9"/>
                  </a:lnTo>
                  <a:lnTo>
                    <a:pt x="55" y="9"/>
                  </a:lnTo>
                  <a:lnTo>
                    <a:pt x="46" y="9"/>
                  </a:lnTo>
                  <a:lnTo>
                    <a:pt x="46" y="6"/>
                  </a:lnTo>
                  <a:lnTo>
                    <a:pt x="46" y="9"/>
                  </a:lnTo>
                  <a:lnTo>
                    <a:pt x="43" y="9"/>
                  </a:lnTo>
                  <a:lnTo>
                    <a:pt x="36" y="9"/>
                  </a:lnTo>
                  <a:lnTo>
                    <a:pt x="36" y="15"/>
                  </a:lnTo>
                  <a:lnTo>
                    <a:pt x="33" y="12"/>
                  </a:lnTo>
                  <a:lnTo>
                    <a:pt x="27" y="15"/>
                  </a:lnTo>
                  <a:lnTo>
                    <a:pt x="27" y="18"/>
                  </a:lnTo>
                  <a:lnTo>
                    <a:pt x="27" y="30"/>
                  </a:lnTo>
                  <a:lnTo>
                    <a:pt x="30" y="33"/>
                  </a:lnTo>
                  <a:lnTo>
                    <a:pt x="30" y="30"/>
                  </a:lnTo>
                  <a:lnTo>
                    <a:pt x="33" y="30"/>
                  </a:lnTo>
                  <a:lnTo>
                    <a:pt x="33" y="33"/>
                  </a:lnTo>
                  <a:lnTo>
                    <a:pt x="30" y="33"/>
                  </a:lnTo>
                  <a:lnTo>
                    <a:pt x="30" y="39"/>
                  </a:lnTo>
                  <a:lnTo>
                    <a:pt x="33" y="42"/>
                  </a:lnTo>
                  <a:lnTo>
                    <a:pt x="39" y="48"/>
                  </a:lnTo>
                  <a:lnTo>
                    <a:pt x="39" y="48"/>
                  </a:lnTo>
                  <a:lnTo>
                    <a:pt x="39" y="45"/>
                  </a:lnTo>
                  <a:lnTo>
                    <a:pt x="43" y="42"/>
                  </a:lnTo>
                  <a:lnTo>
                    <a:pt x="46" y="45"/>
                  </a:lnTo>
                  <a:lnTo>
                    <a:pt x="43" y="54"/>
                  </a:lnTo>
                  <a:lnTo>
                    <a:pt x="43" y="57"/>
                  </a:lnTo>
                  <a:lnTo>
                    <a:pt x="46" y="57"/>
                  </a:lnTo>
                  <a:lnTo>
                    <a:pt x="52" y="51"/>
                  </a:lnTo>
                  <a:lnTo>
                    <a:pt x="55" y="51"/>
                  </a:lnTo>
                  <a:lnTo>
                    <a:pt x="61" y="54"/>
                  </a:lnTo>
                  <a:lnTo>
                    <a:pt x="64" y="54"/>
                  </a:lnTo>
                  <a:lnTo>
                    <a:pt x="64" y="51"/>
                  </a:lnTo>
                  <a:lnTo>
                    <a:pt x="67" y="54"/>
                  </a:lnTo>
                  <a:lnTo>
                    <a:pt x="67" y="57"/>
                  </a:lnTo>
                  <a:lnTo>
                    <a:pt x="70" y="57"/>
                  </a:lnTo>
                  <a:lnTo>
                    <a:pt x="76" y="60"/>
                  </a:lnTo>
                  <a:lnTo>
                    <a:pt x="79" y="63"/>
                  </a:lnTo>
                  <a:lnTo>
                    <a:pt x="82" y="66"/>
                  </a:lnTo>
                  <a:lnTo>
                    <a:pt x="85" y="69"/>
                  </a:lnTo>
                  <a:lnTo>
                    <a:pt x="91" y="66"/>
                  </a:lnTo>
                  <a:lnTo>
                    <a:pt x="97" y="69"/>
                  </a:lnTo>
                  <a:lnTo>
                    <a:pt x="97" y="69"/>
                  </a:lnTo>
                  <a:close/>
                  <a:moveTo>
                    <a:pt x="21" y="24"/>
                  </a:moveTo>
                  <a:lnTo>
                    <a:pt x="24" y="24"/>
                  </a:lnTo>
                  <a:lnTo>
                    <a:pt x="24" y="27"/>
                  </a:lnTo>
                  <a:lnTo>
                    <a:pt x="21" y="27"/>
                  </a:lnTo>
                  <a:lnTo>
                    <a:pt x="21" y="24"/>
                  </a:lnTo>
                  <a:lnTo>
                    <a:pt x="21" y="24"/>
                  </a:lnTo>
                  <a:close/>
                  <a:moveTo>
                    <a:pt x="12" y="33"/>
                  </a:moveTo>
                  <a:lnTo>
                    <a:pt x="12" y="30"/>
                  </a:lnTo>
                  <a:lnTo>
                    <a:pt x="9" y="30"/>
                  </a:lnTo>
                  <a:lnTo>
                    <a:pt x="3" y="30"/>
                  </a:lnTo>
                  <a:lnTo>
                    <a:pt x="3" y="30"/>
                  </a:lnTo>
                  <a:lnTo>
                    <a:pt x="9" y="27"/>
                  </a:lnTo>
                  <a:lnTo>
                    <a:pt x="12" y="24"/>
                  </a:lnTo>
                  <a:lnTo>
                    <a:pt x="12" y="24"/>
                  </a:lnTo>
                  <a:lnTo>
                    <a:pt x="12" y="24"/>
                  </a:lnTo>
                  <a:lnTo>
                    <a:pt x="15" y="24"/>
                  </a:lnTo>
                  <a:lnTo>
                    <a:pt x="18" y="27"/>
                  </a:lnTo>
                  <a:lnTo>
                    <a:pt x="21" y="30"/>
                  </a:lnTo>
                  <a:lnTo>
                    <a:pt x="18" y="30"/>
                  </a:lnTo>
                  <a:lnTo>
                    <a:pt x="15" y="30"/>
                  </a:lnTo>
                  <a:lnTo>
                    <a:pt x="12" y="33"/>
                  </a:lnTo>
                  <a:lnTo>
                    <a:pt x="12" y="33"/>
                  </a:lnTo>
                  <a:close/>
                  <a:moveTo>
                    <a:pt x="21" y="36"/>
                  </a:moveTo>
                  <a:lnTo>
                    <a:pt x="21" y="33"/>
                  </a:lnTo>
                  <a:lnTo>
                    <a:pt x="24" y="33"/>
                  </a:lnTo>
                  <a:lnTo>
                    <a:pt x="27" y="39"/>
                  </a:lnTo>
                  <a:lnTo>
                    <a:pt x="24" y="39"/>
                  </a:lnTo>
                  <a:lnTo>
                    <a:pt x="21" y="36"/>
                  </a:lnTo>
                  <a:lnTo>
                    <a:pt x="21" y="36"/>
                  </a:lnTo>
                  <a:close/>
                  <a:moveTo>
                    <a:pt x="3" y="57"/>
                  </a:moveTo>
                  <a:lnTo>
                    <a:pt x="6" y="57"/>
                  </a:lnTo>
                  <a:lnTo>
                    <a:pt x="9" y="54"/>
                  </a:lnTo>
                  <a:lnTo>
                    <a:pt x="9" y="54"/>
                  </a:lnTo>
                  <a:lnTo>
                    <a:pt x="9" y="48"/>
                  </a:lnTo>
                  <a:lnTo>
                    <a:pt x="15" y="48"/>
                  </a:lnTo>
                  <a:lnTo>
                    <a:pt x="18" y="45"/>
                  </a:lnTo>
                  <a:lnTo>
                    <a:pt x="21" y="42"/>
                  </a:lnTo>
                  <a:lnTo>
                    <a:pt x="21" y="42"/>
                  </a:lnTo>
                  <a:lnTo>
                    <a:pt x="24" y="42"/>
                  </a:lnTo>
                  <a:lnTo>
                    <a:pt x="21" y="39"/>
                  </a:lnTo>
                  <a:lnTo>
                    <a:pt x="21" y="39"/>
                  </a:lnTo>
                  <a:lnTo>
                    <a:pt x="18" y="36"/>
                  </a:lnTo>
                  <a:lnTo>
                    <a:pt x="12" y="36"/>
                  </a:lnTo>
                  <a:lnTo>
                    <a:pt x="9" y="36"/>
                  </a:lnTo>
                  <a:lnTo>
                    <a:pt x="9" y="39"/>
                  </a:lnTo>
                  <a:lnTo>
                    <a:pt x="6" y="39"/>
                  </a:lnTo>
                  <a:lnTo>
                    <a:pt x="6" y="39"/>
                  </a:lnTo>
                  <a:lnTo>
                    <a:pt x="6" y="39"/>
                  </a:lnTo>
                  <a:lnTo>
                    <a:pt x="3" y="39"/>
                  </a:lnTo>
                  <a:lnTo>
                    <a:pt x="3" y="39"/>
                  </a:lnTo>
                  <a:lnTo>
                    <a:pt x="0" y="39"/>
                  </a:lnTo>
                  <a:lnTo>
                    <a:pt x="3" y="42"/>
                  </a:lnTo>
                  <a:lnTo>
                    <a:pt x="3" y="42"/>
                  </a:lnTo>
                  <a:lnTo>
                    <a:pt x="0" y="45"/>
                  </a:lnTo>
                  <a:lnTo>
                    <a:pt x="0" y="45"/>
                  </a:lnTo>
                  <a:lnTo>
                    <a:pt x="3" y="48"/>
                  </a:lnTo>
                  <a:lnTo>
                    <a:pt x="6" y="51"/>
                  </a:lnTo>
                  <a:lnTo>
                    <a:pt x="6" y="54"/>
                  </a:lnTo>
                  <a:lnTo>
                    <a:pt x="6" y="54"/>
                  </a:lnTo>
                  <a:lnTo>
                    <a:pt x="3" y="5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3" name="Freeform 87"/>
            <p:cNvSpPr>
              <a:spLocks/>
            </p:cNvSpPr>
            <p:nvPr/>
          </p:nvSpPr>
          <p:spPr bwMode="auto">
            <a:xfrm>
              <a:off x="6078538" y="2843213"/>
              <a:ext cx="192088" cy="106363"/>
            </a:xfrm>
            <a:custGeom>
              <a:avLst/>
              <a:gdLst>
                <a:gd name="T0" fmla="*/ 121 w 121"/>
                <a:gd name="T1" fmla="*/ 46 h 67"/>
                <a:gd name="T2" fmla="*/ 115 w 121"/>
                <a:gd name="T3" fmla="*/ 37 h 67"/>
                <a:gd name="T4" fmla="*/ 112 w 121"/>
                <a:gd name="T5" fmla="*/ 30 h 67"/>
                <a:gd name="T6" fmla="*/ 112 w 121"/>
                <a:gd name="T7" fmla="*/ 24 h 67"/>
                <a:gd name="T8" fmla="*/ 109 w 121"/>
                <a:gd name="T9" fmla="*/ 21 h 67"/>
                <a:gd name="T10" fmla="*/ 100 w 121"/>
                <a:gd name="T11" fmla="*/ 15 h 67"/>
                <a:gd name="T12" fmla="*/ 91 w 121"/>
                <a:gd name="T13" fmla="*/ 15 h 67"/>
                <a:gd name="T14" fmla="*/ 85 w 121"/>
                <a:gd name="T15" fmla="*/ 9 h 67"/>
                <a:gd name="T16" fmla="*/ 76 w 121"/>
                <a:gd name="T17" fmla="*/ 6 h 67"/>
                <a:gd name="T18" fmla="*/ 73 w 121"/>
                <a:gd name="T19" fmla="*/ 0 h 67"/>
                <a:gd name="T20" fmla="*/ 70 w 121"/>
                <a:gd name="T21" fmla="*/ 3 h 67"/>
                <a:gd name="T22" fmla="*/ 61 w 121"/>
                <a:gd name="T23" fmla="*/ 0 h 67"/>
                <a:gd name="T24" fmla="*/ 52 w 121"/>
                <a:gd name="T25" fmla="*/ 6 h 67"/>
                <a:gd name="T26" fmla="*/ 55 w 121"/>
                <a:gd name="T27" fmla="*/ 18 h 67"/>
                <a:gd name="T28" fmla="*/ 45 w 121"/>
                <a:gd name="T29" fmla="*/ 30 h 67"/>
                <a:gd name="T30" fmla="*/ 36 w 121"/>
                <a:gd name="T31" fmla="*/ 27 h 67"/>
                <a:gd name="T32" fmla="*/ 27 w 121"/>
                <a:gd name="T33" fmla="*/ 15 h 67"/>
                <a:gd name="T34" fmla="*/ 24 w 121"/>
                <a:gd name="T35" fmla="*/ 9 h 67"/>
                <a:gd name="T36" fmla="*/ 18 w 121"/>
                <a:gd name="T37" fmla="*/ 15 h 67"/>
                <a:gd name="T38" fmla="*/ 12 w 121"/>
                <a:gd name="T39" fmla="*/ 15 h 67"/>
                <a:gd name="T40" fmla="*/ 9 w 121"/>
                <a:gd name="T41" fmla="*/ 24 h 67"/>
                <a:gd name="T42" fmla="*/ 6 w 121"/>
                <a:gd name="T43" fmla="*/ 30 h 67"/>
                <a:gd name="T44" fmla="*/ 3 w 121"/>
                <a:gd name="T45" fmla="*/ 40 h 67"/>
                <a:gd name="T46" fmla="*/ 0 w 121"/>
                <a:gd name="T47" fmla="*/ 46 h 67"/>
                <a:gd name="T48" fmla="*/ 3 w 121"/>
                <a:gd name="T49" fmla="*/ 58 h 67"/>
                <a:gd name="T50" fmla="*/ 6 w 121"/>
                <a:gd name="T51" fmla="*/ 58 h 67"/>
                <a:gd name="T52" fmla="*/ 15 w 121"/>
                <a:gd name="T53" fmla="*/ 49 h 67"/>
                <a:gd name="T54" fmla="*/ 30 w 121"/>
                <a:gd name="T55" fmla="*/ 46 h 67"/>
                <a:gd name="T56" fmla="*/ 36 w 121"/>
                <a:gd name="T57" fmla="*/ 49 h 67"/>
                <a:gd name="T58" fmla="*/ 42 w 121"/>
                <a:gd name="T59" fmla="*/ 46 h 67"/>
                <a:gd name="T60" fmla="*/ 48 w 121"/>
                <a:gd name="T61" fmla="*/ 49 h 67"/>
                <a:gd name="T62" fmla="*/ 58 w 121"/>
                <a:gd name="T63" fmla="*/ 52 h 67"/>
                <a:gd name="T64" fmla="*/ 64 w 121"/>
                <a:gd name="T65" fmla="*/ 49 h 67"/>
                <a:gd name="T66" fmla="*/ 79 w 121"/>
                <a:gd name="T67" fmla="*/ 52 h 67"/>
                <a:gd name="T68" fmla="*/ 88 w 121"/>
                <a:gd name="T69" fmla="*/ 58 h 67"/>
                <a:gd name="T70" fmla="*/ 97 w 121"/>
                <a:gd name="T71" fmla="*/ 64 h 67"/>
                <a:gd name="T72" fmla="*/ 97 w 121"/>
                <a:gd name="T73" fmla="*/ 67 h 67"/>
                <a:gd name="T74" fmla="*/ 112 w 121"/>
                <a:gd name="T75" fmla="*/ 61 h 67"/>
                <a:gd name="T76" fmla="*/ 115 w 121"/>
                <a:gd name="T77" fmla="*/ 55 h 67"/>
                <a:gd name="T78" fmla="*/ 121 w 121"/>
                <a:gd name="T7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67">
                  <a:moveTo>
                    <a:pt x="121" y="52"/>
                  </a:moveTo>
                  <a:lnTo>
                    <a:pt x="121" y="46"/>
                  </a:lnTo>
                  <a:lnTo>
                    <a:pt x="118" y="43"/>
                  </a:lnTo>
                  <a:lnTo>
                    <a:pt x="115" y="37"/>
                  </a:lnTo>
                  <a:lnTo>
                    <a:pt x="115" y="33"/>
                  </a:lnTo>
                  <a:lnTo>
                    <a:pt x="112" y="30"/>
                  </a:lnTo>
                  <a:lnTo>
                    <a:pt x="112" y="27"/>
                  </a:lnTo>
                  <a:lnTo>
                    <a:pt x="112" y="24"/>
                  </a:lnTo>
                  <a:lnTo>
                    <a:pt x="109" y="24"/>
                  </a:lnTo>
                  <a:lnTo>
                    <a:pt x="109" y="21"/>
                  </a:lnTo>
                  <a:lnTo>
                    <a:pt x="109" y="18"/>
                  </a:lnTo>
                  <a:lnTo>
                    <a:pt x="100" y="15"/>
                  </a:lnTo>
                  <a:lnTo>
                    <a:pt x="94" y="18"/>
                  </a:lnTo>
                  <a:lnTo>
                    <a:pt x="91" y="15"/>
                  </a:lnTo>
                  <a:lnTo>
                    <a:pt x="88" y="12"/>
                  </a:lnTo>
                  <a:lnTo>
                    <a:pt x="85" y="9"/>
                  </a:lnTo>
                  <a:lnTo>
                    <a:pt x="79" y="6"/>
                  </a:lnTo>
                  <a:lnTo>
                    <a:pt x="76" y="6"/>
                  </a:lnTo>
                  <a:lnTo>
                    <a:pt x="76" y="3"/>
                  </a:lnTo>
                  <a:lnTo>
                    <a:pt x="73" y="0"/>
                  </a:lnTo>
                  <a:lnTo>
                    <a:pt x="73" y="3"/>
                  </a:lnTo>
                  <a:lnTo>
                    <a:pt x="70" y="3"/>
                  </a:lnTo>
                  <a:lnTo>
                    <a:pt x="64" y="0"/>
                  </a:lnTo>
                  <a:lnTo>
                    <a:pt x="61" y="0"/>
                  </a:lnTo>
                  <a:lnTo>
                    <a:pt x="55" y="6"/>
                  </a:lnTo>
                  <a:lnTo>
                    <a:pt x="52" y="6"/>
                  </a:lnTo>
                  <a:lnTo>
                    <a:pt x="52" y="9"/>
                  </a:lnTo>
                  <a:lnTo>
                    <a:pt x="55" y="18"/>
                  </a:lnTo>
                  <a:lnTo>
                    <a:pt x="52" y="24"/>
                  </a:lnTo>
                  <a:lnTo>
                    <a:pt x="45" y="30"/>
                  </a:lnTo>
                  <a:lnTo>
                    <a:pt x="42" y="30"/>
                  </a:lnTo>
                  <a:lnTo>
                    <a:pt x="36" y="27"/>
                  </a:lnTo>
                  <a:lnTo>
                    <a:pt x="36" y="24"/>
                  </a:lnTo>
                  <a:lnTo>
                    <a:pt x="27" y="15"/>
                  </a:lnTo>
                  <a:lnTo>
                    <a:pt x="27" y="9"/>
                  </a:lnTo>
                  <a:lnTo>
                    <a:pt x="24" y="9"/>
                  </a:lnTo>
                  <a:lnTo>
                    <a:pt x="21" y="12"/>
                  </a:lnTo>
                  <a:lnTo>
                    <a:pt x="18" y="15"/>
                  </a:lnTo>
                  <a:lnTo>
                    <a:pt x="15" y="15"/>
                  </a:lnTo>
                  <a:lnTo>
                    <a:pt x="12" y="15"/>
                  </a:lnTo>
                  <a:lnTo>
                    <a:pt x="9" y="21"/>
                  </a:lnTo>
                  <a:lnTo>
                    <a:pt x="9" y="24"/>
                  </a:lnTo>
                  <a:lnTo>
                    <a:pt x="6" y="24"/>
                  </a:lnTo>
                  <a:lnTo>
                    <a:pt x="6" y="30"/>
                  </a:lnTo>
                  <a:lnTo>
                    <a:pt x="3" y="37"/>
                  </a:lnTo>
                  <a:lnTo>
                    <a:pt x="3" y="40"/>
                  </a:lnTo>
                  <a:lnTo>
                    <a:pt x="3" y="43"/>
                  </a:lnTo>
                  <a:lnTo>
                    <a:pt x="0" y="46"/>
                  </a:lnTo>
                  <a:lnTo>
                    <a:pt x="0" y="55"/>
                  </a:lnTo>
                  <a:lnTo>
                    <a:pt x="3" y="58"/>
                  </a:lnTo>
                  <a:lnTo>
                    <a:pt x="3" y="58"/>
                  </a:lnTo>
                  <a:lnTo>
                    <a:pt x="6" y="58"/>
                  </a:lnTo>
                  <a:lnTo>
                    <a:pt x="9" y="52"/>
                  </a:lnTo>
                  <a:lnTo>
                    <a:pt x="15" y="49"/>
                  </a:lnTo>
                  <a:lnTo>
                    <a:pt x="21" y="46"/>
                  </a:lnTo>
                  <a:lnTo>
                    <a:pt x="30" y="46"/>
                  </a:lnTo>
                  <a:lnTo>
                    <a:pt x="33" y="46"/>
                  </a:lnTo>
                  <a:lnTo>
                    <a:pt x="36" y="49"/>
                  </a:lnTo>
                  <a:lnTo>
                    <a:pt x="39" y="46"/>
                  </a:lnTo>
                  <a:lnTo>
                    <a:pt x="42" y="46"/>
                  </a:lnTo>
                  <a:lnTo>
                    <a:pt x="45" y="49"/>
                  </a:lnTo>
                  <a:lnTo>
                    <a:pt x="48" y="49"/>
                  </a:lnTo>
                  <a:lnTo>
                    <a:pt x="52" y="52"/>
                  </a:lnTo>
                  <a:lnTo>
                    <a:pt x="58" y="52"/>
                  </a:lnTo>
                  <a:lnTo>
                    <a:pt x="58" y="52"/>
                  </a:lnTo>
                  <a:lnTo>
                    <a:pt x="64" y="49"/>
                  </a:lnTo>
                  <a:lnTo>
                    <a:pt x="73" y="52"/>
                  </a:lnTo>
                  <a:lnTo>
                    <a:pt x="79" y="52"/>
                  </a:lnTo>
                  <a:lnTo>
                    <a:pt x="82" y="58"/>
                  </a:lnTo>
                  <a:lnTo>
                    <a:pt x="88" y="58"/>
                  </a:lnTo>
                  <a:lnTo>
                    <a:pt x="91" y="64"/>
                  </a:lnTo>
                  <a:lnTo>
                    <a:pt x="97" y="64"/>
                  </a:lnTo>
                  <a:lnTo>
                    <a:pt x="97" y="67"/>
                  </a:lnTo>
                  <a:lnTo>
                    <a:pt x="97" y="67"/>
                  </a:lnTo>
                  <a:lnTo>
                    <a:pt x="103" y="64"/>
                  </a:lnTo>
                  <a:lnTo>
                    <a:pt x="112" y="61"/>
                  </a:lnTo>
                  <a:lnTo>
                    <a:pt x="112" y="58"/>
                  </a:lnTo>
                  <a:lnTo>
                    <a:pt x="115" y="55"/>
                  </a:lnTo>
                  <a:lnTo>
                    <a:pt x="118" y="52"/>
                  </a:lnTo>
                  <a:lnTo>
                    <a:pt x="121" y="5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4" name="Freeform 88"/>
            <p:cNvSpPr>
              <a:spLocks/>
            </p:cNvSpPr>
            <p:nvPr/>
          </p:nvSpPr>
          <p:spPr bwMode="auto">
            <a:xfrm>
              <a:off x="6083301" y="2916238"/>
              <a:ext cx="149225" cy="109538"/>
            </a:xfrm>
            <a:custGeom>
              <a:avLst/>
              <a:gdLst>
                <a:gd name="T0" fmla="*/ 30 w 94"/>
                <a:gd name="T1" fmla="*/ 48 h 69"/>
                <a:gd name="T2" fmla="*/ 30 w 94"/>
                <a:gd name="T3" fmla="*/ 42 h 69"/>
                <a:gd name="T4" fmla="*/ 33 w 94"/>
                <a:gd name="T5" fmla="*/ 39 h 69"/>
                <a:gd name="T6" fmla="*/ 30 w 94"/>
                <a:gd name="T7" fmla="*/ 39 h 69"/>
                <a:gd name="T8" fmla="*/ 27 w 94"/>
                <a:gd name="T9" fmla="*/ 36 h 69"/>
                <a:gd name="T10" fmla="*/ 27 w 94"/>
                <a:gd name="T11" fmla="*/ 33 h 69"/>
                <a:gd name="T12" fmla="*/ 24 w 94"/>
                <a:gd name="T13" fmla="*/ 33 h 69"/>
                <a:gd name="T14" fmla="*/ 18 w 94"/>
                <a:gd name="T15" fmla="*/ 33 h 69"/>
                <a:gd name="T16" fmla="*/ 12 w 94"/>
                <a:gd name="T17" fmla="*/ 30 h 69"/>
                <a:gd name="T18" fmla="*/ 9 w 94"/>
                <a:gd name="T19" fmla="*/ 24 h 69"/>
                <a:gd name="T20" fmla="*/ 3 w 94"/>
                <a:gd name="T21" fmla="*/ 27 h 69"/>
                <a:gd name="T22" fmla="*/ 0 w 94"/>
                <a:gd name="T23" fmla="*/ 24 h 69"/>
                <a:gd name="T24" fmla="*/ 3 w 94"/>
                <a:gd name="T25" fmla="*/ 21 h 69"/>
                <a:gd name="T26" fmla="*/ 0 w 94"/>
                <a:gd name="T27" fmla="*/ 18 h 69"/>
                <a:gd name="T28" fmla="*/ 0 w 94"/>
                <a:gd name="T29" fmla="*/ 12 h 69"/>
                <a:gd name="T30" fmla="*/ 3 w 94"/>
                <a:gd name="T31" fmla="*/ 12 h 69"/>
                <a:gd name="T32" fmla="*/ 6 w 94"/>
                <a:gd name="T33" fmla="*/ 6 h 69"/>
                <a:gd name="T34" fmla="*/ 12 w 94"/>
                <a:gd name="T35" fmla="*/ 3 h 69"/>
                <a:gd name="T36" fmla="*/ 18 w 94"/>
                <a:gd name="T37" fmla="*/ 0 h 69"/>
                <a:gd name="T38" fmla="*/ 27 w 94"/>
                <a:gd name="T39" fmla="*/ 0 h 69"/>
                <a:gd name="T40" fmla="*/ 30 w 94"/>
                <a:gd name="T41" fmla="*/ 0 h 69"/>
                <a:gd name="T42" fmla="*/ 33 w 94"/>
                <a:gd name="T43" fmla="*/ 3 h 69"/>
                <a:gd name="T44" fmla="*/ 36 w 94"/>
                <a:gd name="T45" fmla="*/ 0 h 69"/>
                <a:gd name="T46" fmla="*/ 39 w 94"/>
                <a:gd name="T47" fmla="*/ 0 h 69"/>
                <a:gd name="T48" fmla="*/ 42 w 94"/>
                <a:gd name="T49" fmla="*/ 3 h 69"/>
                <a:gd name="T50" fmla="*/ 45 w 94"/>
                <a:gd name="T51" fmla="*/ 3 h 69"/>
                <a:gd name="T52" fmla="*/ 49 w 94"/>
                <a:gd name="T53" fmla="*/ 6 h 69"/>
                <a:gd name="T54" fmla="*/ 55 w 94"/>
                <a:gd name="T55" fmla="*/ 6 h 69"/>
                <a:gd name="T56" fmla="*/ 55 w 94"/>
                <a:gd name="T57" fmla="*/ 6 h 69"/>
                <a:gd name="T58" fmla="*/ 61 w 94"/>
                <a:gd name="T59" fmla="*/ 3 h 69"/>
                <a:gd name="T60" fmla="*/ 70 w 94"/>
                <a:gd name="T61" fmla="*/ 6 h 69"/>
                <a:gd name="T62" fmla="*/ 76 w 94"/>
                <a:gd name="T63" fmla="*/ 6 h 69"/>
                <a:gd name="T64" fmla="*/ 79 w 94"/>
                <a:gd name="T65" fmla="*/ 12 h 69"/>
                <a:gd name="T66" fmla="*/ 85 w 94"/>
                <a:gd name="T67" fmla="*/ 12 h 69"/>
                <a:gd name="T68" fmla="*/ 88 w 94"/>
                <a:gd name="T69" fmla="*/ 18 h 69"/>
                <a:gd name="T70" fmla="*/ 94 w 94"/>
                <a:gd name="T71" fmla="*/ 18 h 69"/>
                <a:gd name="T72" fmla="*/ 94 w 94"/>
                <a:gd name="T73" fmla="*/ 21 h 69"/>
                <a:gd name="T74" fmla="*/ 91 w 94"/>
                <a:gd name="T75" fmla="*/ 27 h 69"/>
                <a:gd name="T76" fmla="*/ 94 w 94"/>
                <a:gd name="T77" fmla="*/ 27 h 69"/>
                <a:gd name="T78" fmla="*/ 94 w 94"/>
                <a:gd name="T79" fmla="*/ 30 h 69"/>
                <a:gd name="T80" fmla="*/ 88 w 94"/>
                <a:gd name="T81" fmla="*/ 33 h 69"/>
                <a:gd name="T82" fmla="*/ 85 w 94"/>
                <a:gd name="T83" fmla="*/ 39 h 69"/>
                <a:gd name="T84" fmla="*/ 82 w 94"/>
                <a:gd name="T85" fmla="*/ 42 h 69"/>
                <a:gd name="T86" fmla="*/ 79 w 94"/>
                <a:gd name="T87" fmla="*/ 48 h 69"/>
                <a:gd name="T88" fmla="*/ 85 w 94"/>
                <a:gd name="T89" fmla="*/ 48 h 69"/>
                <a:gd name="T90" fmla="*/ 85 w 94"/>
                <a:gd name="T91" fmla="*/ 54 h 69"/>
                <a:gd name="T92" fmla="*/ 82 w 94"/>
                <a:gd name="T93" fmla="*/ 54 h 69"/>
                <a:gd name="T94" fmla="*/ 79 w 94"/>
                <a:gd name="T95" fmla="*/ 51 h 69"/>
                <a:gd name="T96" fmla="*/ 76 w 94"/>
                <a:gd name="T97" fmla="*/ 51 h 69"/>
                <a:gd name="T98" fmla="*/ 73 w 94"/>
                <a:gd name="T99" fmla="*/ 57 h 69"/>
                <a:gd name="T100" fmla="*/ 70 w 94"/>
                <a:gd name="T101" fmla="*/ 57 h 69"/>
                <a:gd name="T102" fmla="*/ 70 w 94"/>
                <a:gd name="T103" fmla="*/ 63 h 69"/>
                <a:gd name="T104" fmla="*/ 67 w 94"/>
                <a:gd name="T105" fmla="*/ 63 h 69"/>
                <a:gd name="T106" fmla="*/ 64 w 94"/>
                <a:gd name="T107" fmla="*/ 66 h 69"/>
                <a:gd name="T108" fmla="*/ 58 w 94"/>
                <a:gd name="T109" fmla="*/ 63 h 69"/>
                <a:gd name="T110" fmla="*/ 52 w 94"/>
                <a:gd name="T111" fmla="*/ 66 h 69"/>
                <a:gd name="T112" fmla="*/ 45 w 94"/>
                <a:gd name="T113" fmla="*/ 69 h 69"/>
                <a:gd name="T114" fmla="*/ 42 w 94"/>
                <a:gd name="T115" fmla="*/ 63 h 69"/>
                <a:gd name="T116" fmla="*/ 45 w 94"/>
                <a:gd name="T117" fmla="*/ 60 h 69"/>
                <a:gd name="T118" fmla="*/ 42 w 94"/>
                <a:gd name="T119" fmla="*/ 54 h 69"/>
                <a:gd name="T120" fmla="*/ 39 w 94"/>
                <a:gd name="T121" fmla="*/ 51 h 69"/>
                <a:gd name="T122" fmla="*/ 36 w 94"/>
                <a:gd name="T123" fmla="*/ 48 h 69"/>
                <a:gd name="T124" fmla="*/ 30 w 94"/>
                <a:gd name="T125"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69">
                  <a:moveTo>
                    <a:pt x="30" y="48"/>
                  </a:moveTo>
                  <a:lnTo>
                    <a:pt x="30" y="42"/>
                  </a:lnTo>
                  <a:lnTo>
                    <a:pt x="33" y="39"/>
                  </a:lnTo>
                  <a:lnTo>
                    <a:pt x="30" y="39"/>
                  </a:lnTo>
                  <a:lnTo>
                    <a:pt x="27" y="36"/>
                  </a:lnTo>
                  <a:lnTo>
                    <a:pt x="27" y="33"/>
                  </a:lnTo>
                  <a:lnTo>
                    <a:pt x="24" y="33"/>
                  </a:lnTo>
                  <a:lnTo>
                    <a:pt x="18" y="33"/>
                  </a:lnTo>
                  <a:lnTo>
                    <a:pt x="12" y="30"/>
                  </a:lnTo>
                  <a:lnTo>
                    <a:pt x="9" y="24"/>
                  </a:lnTo>
                  <a:lnTo>
                    <a:pt x="3" y="27"/>
                  </a:lnTo>
                  <a:lnTo>
                    <a:pt x="0" y="24"/>
                  </a:lnTo>
                  <a:lnTo>
                    <a:pt x="3" y="21"/>
                  </a:lnTo>
                  <a:lnTo>
                    <a:pt x="0" y="18"/>
                  </a:lnTo>
                  <a:lnTo>
                    <a:pt x="0" y="12"/>
                  </a:lnTo>
                  <a:lnTo>
                    <a:pt x="3" y="12"/>
                  </a:lnTo>
                  <a:lnTo>
                    <a:pt x="6" y="6"/>
                  </a:lnTo>
                  <a:lnTo>
                    <a:pt x="12" y="3"/>
                  </a:lnTo>
                  <a:lnTo>
                    <a:pt x="18" y="0"/>
                  </a:lnTo>
                  <a:lnTo>
                    <a:pt x="27" y="0"/>
                  </a:lnTo>
                  <a:lnTo>
                    <a:pt x="30" y="0"/>
                  </a:lnTo>
                  <a:lnTo>
                    <a:pt x="33" y="3"/>
                  </a:lnTo>
                  <a:lnTo>
                    <a:pt x="36" y="0"/>
                  </a:lnTo>
                  <a:lnTo>
                    <a:pt x="39" y="0"/>
                  </a:lnTo>
                  <a:lnTo>
                    <a:pt x="42" y="3"/>
                  </a:lnTo>
                  <a:lnTo>
                    <a:pt x="45" y="3"/>
                  </a:lnTo>
                  <a:lnTo>
                    <a:pt x="49" y="6"/>
                  </a:lnTo>
                  <a:lnTo>
                    <a:pt x="55" y="6"/>
                  </a:lnTo>
                  <a:lnTo>
                    <a:pt x="55" y="6"/>
                  </a:lnTo>
                  <a:lnTo>
                    <a:pt x="61" y="3"/>
                  </a:lnTo>
                  <a:lnTo>
                    <a:pt x="70" y="6"/>
                  </a:lnTo>
                  <a:lnTo>
                    <a:pt x="76" y="6"/>
                  </a:lnTo>
                  <a:lnTo>
                    <a:pt x="79" y="12"/>
                  </a:lnTo>
                  <a:lnTo>
                    <a:pt x="85" y="12"/>
                  </a:lnTo>
                  <a:lnTo>
                    <a:pt x="88" y="18"/>
                  </a:lnTo>
                  <a:lnTo>
                    <a:pt x="94" y="18"/>
                  </a:lnTo>
                  <a:lnTo>
                    <a:pt x="94" y="21"/>
                  </a:lnTo>
                  <a:lnTo>
                    <a:pt x="91" y="27"/>
                  </a:lnTo>
                  <a:lnTo>
                    <a:pt x="94" y="27"/>
                  </a:lnTo>
                  <a:lnTo>
                    <a:pt x="94" y="30"/>
                  </a:lnTo>
                  <a:lnTo>
                    <a:pt x="88" y="33"/>
                  </a:lnTo>
                  <a:lnTo>
                    <a:pt x="85" y="39"/>
                  </a:lnTo>
                  <a:lnTo>
                    <a:pt x="82" y="42"/>
                  </a:lnTo>
                  <a:lnTo>
                    <a:pt x="79" y="48"/>
                  </a:lnTo>
                  <a:lnTo>
                    <a:pt x="85" y="48"/>
                  </a:lnTo>
                  <a:lnTo>
                    <a:pt x="85" y="54"/>
                  </a:lnTo>
                  <a:lnTo>
                    <a:pt x="82" y="54"/>
                  </a:lnTo>
                  <a:lnTo>
                    <a:pt x="79" y="51"/>
                  </a:lnTo>
                  <a:lnTo>
                    <a:pt x="76" y="51"/>
                  </a:lnTo>
                  <a:lnTo>
                    <a:pt x="73" y="57"/>
                  </a:lnTo>
                  <a:lnTo>
                    <a:pt x="70" y="57"/>
                  </a:lnTo>
                  <a:lnTo>
                    <a:pt x="70" y="63"/>
                  </a:lnTo>
                  <a:lnTo>
                    <a:pt x="67" y="63"/>
                  </a:lnTo>
                  <a:lnTo>
                    <a:pt x="64" y="66"/>
                  </a:lnTo>
                  <a:lnTo>
                    <a:pt x="58" y="63"/>
                  </a:lnTo>
                  <a:lnTo>
                    <a:pt x="52" y="66"/>
                  </a:lnTo>
                  <a:lnTo>
                    <a:pt x="45" y="69"/>
                  </a:lnTo>
                  <a:lnTo>
                    <a:pt x="42" y="63"/>
                  </a:lnTo>
                  <a:lnTo>
                    <a:pt x="45" y="60"/>
                  </a:lnTo>
                  <a:lnTo>
                    <a:pt x="42" y="54"/>
                  </a:lnTo>
                  <a:lnTo>
                    <a:pt x="39" y="51"/>
                  </a:lnTo>
                  <a:lnTo>
                    <a:pt x="36" y="48"/>
                  </a:lnTo>
                  <a:lnTo>
                    <a:pt x="30" y="4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5" name="Freeform 89"/>
            <p:cNvSpPr>
              <a:spLocks/>
            </p:cNvSpPr>
            <p:nvPr/>
          </p:nvSpPr>
          <p:spPr bwMode="auto">
            <a:xfrm>
              <a:off x="6154738" y="2925763"/>
              <a:ext cx="254000" cy="190500"/>
            </a:xfrm>
            <a:custGeom>
              <a:avLst/>
              <a:gdLst>
                <a:gd name="T0" fmla="*/ 7 w 160"/>
                <a:gd name="T1" fmla="*/ 60 h 120"/>
                <a:gd name="T2" fmla="*/ 19 w 160"/>
                <a:gd name="T3" fmla="*/ 60 h 120"/>
                <a:gd name="T4" fmla="*/ 25 w 160"/>
                <a:gd name="T5" fmla="*/ 57 h 120"/>
                <a:gd name="T6" fmla="*/ 28 w 160"/>
                <a:gd name="T7" fmla="*/ 51 h 120"/>
                <a:gd name="T8" fmla="*/ 34 w 160"/>
                <a:gd name="T9" fmla="*/ 45 h 120"/>
                <a:gd name="T10" fmla="*/ 40 w 160"/>
                <a:gd name="T11" fmla="*/ 48 h 120"/>
                <a:gd name="T12" fmla="*/ 34 w 160"/>
                <a:gd name="T13" fmla="*/ 42 h 120"/>
                <a:gd name="T14" fmla="*/ 40 w 160"/>
                <a:gd name="T15" fmla="*/ 33 h 120"/>
                <a:gd name="T16" fmla="*/ 49 w 160"/>
                <a:gd name="T17" fmla="*/ 24 h 120"/>
                <a:gd name="T18" fmla="*/ 46 w 160"/>
                <a:gd name="T19" fmla="*/ 21 h 120"/>
                <a:gd name="T20" fmla="*/ 55 w 160"/>
                <a:gd name="T21" fmla="*/ 12 h 120"/>
                <a:gd name="T22" fmla="*/ 64 w 160"/>
                <a:gd name="T23" fmla="*/ 6 h 120"/>
                <a:gd name="T24" fmla="*/ 70 w 160"/>
                <a:gd name="T25" fmla="*/ 0 h 120"/>
                <a:gd name="T26" fmla="*/ 76 w 160"/>
                <a:gd name="T27" fmla="*/ 0 h 120"/>
                <a:gd name="T28" fmla="*/ 85 w 160"/>
                <a:gd name="T29" fmla="*/ 6 h 120"/>
                <a:gd name="T30" fmla="*/ 94 w 160"/>
                <a:gd name="T31" fmla="*/ 3 h 120"/>
                <a:gd name="T32" fmla="*/ 103 w 160"/>
                <a:gd name="T33" fmla="*/ 6 h 120"/>
                <a:gd name="T34" fmla="*/ 109 w 160"/>
                <a:gd name="T35" fmla="*/ 6 h 120"/>
                <a:gd name="T36" fmla="*/ 121 w 160"/>
                <a:gd name="T37" fmla="*/ 9 h 120"/>
                <a:gd name="T38" fmla="*/ 121 w 160"/>
                <a:gd name="T39" fmla="*/ 18 h 120"/>
                <a:gd name="T40" fmla="*/ 124 w 160"/>
                <a:gd name="T41" fmla="*/ 27 h 120"/>
                <a:gd name="T42" fmla="*/ 130 w 160"/>
                <a:gd name="T43" fmla="*/ 39 h 120"/>
                <a:gd name="T44" fmla="*/ 139 w 160"/>
                <a:gd name="T45" fmla="*/ 48 h 120"/>
                <a:gd name="T46" fmla="*/ 148 w 160"/>
                <a:gd name="T47" fmla="*/ 57 h 120"/>
                <a:gd name="T48" fmla="*/ 154 w 160"/>
                <a:gd name="T49" fmla="*/ 66 h 120"/>
                <a:gd name="T50" fmla="*/ 157 w 160"/>
                <a:gd name="T51" fmla="*/ 69 h 120"/>
                <a:gd name="T52" fmla="*/ 145 w 160"/>
                <a:gd name="T53" fmla="*/ 78 h 120"/>
                <a:gd name="T54" fmla="*/ 139 w 160"/>
                <a:gd name="T55" fmla="*/ 78 h 120"/>
                <a:gd name="T56" fmla="*/ 142 w 160"/>
                <a:gd name="T57" fmla="*/ 87 h 120"/>
                <a:gd name="T58" fmla="*/ 145 w 160"/>
                <a:gd name="T59" fmla="*/ 99 h 120"/>
                <a:gd name="T60" fmla="*/ 145 w 160"/>
                <a:gd name="T61" fmla="*/ 102 h 120"/>
                <a:gd name="T62" fmla="*/ 133 w 160"/>
                <a:gd name="T63" fmla="*/ 105 h 120"/>
                <a:gd name="T64" fmla="*/ 130 w 160"/>
                <a:gd name="T65" fmla="*/ 120 h 120"/>
                <a:gd name="T66" fmla="*/ 121 w 160"/>
                <a:gd name="T67" fmla="*/ 117 h 120"/>
                <a:gd name="T68" fmla="*/ 112 w 160"/>
                <a:gd name="T69" fmla="*/ 117 h 120"/>
                <a:gd name="T70" fmla="*/ 106 w 160"/>
                <a:gd name="T71" fmla="*/ 120 h 120"/>
                <a:gd name="T72" fmla="*/ 100 w 160"/>
                <a:gd name="T73" fmla="*/ 117 h 120"/>
                <a:gd name="T74" fmla="*/ 91 w 160"/>
                <a:gd name="T75" fmla="*/ 120 h 120"/>
                <a:gd name="T76" fmla="*/ 82 w 160"/>
                <a:gd name="T77" fmla="*/ 117 h 120"/>
                <a:gd name="T78" fmla="*/ 79 w 160"/>
                <a:gd name="T79" fmla="*/ 117 h 120"/>
                <a:gd name="T80" fmla="*/ 67 w 160"/>
                <a:gd name="T81" fmla="*/ 117 h 120"/>
                <a:gd name="T82" fmla="*/ 64 w 160"/>
                <a:gd name="T83" fmla="*/ 114 h 120"/>
                <a:gd name="T84" fmla="*/ 46 w 160"/>
                <a:gd name="T85" fmla="*/ 108 h 120"/>
                <a:gd name="T86" fmla="*/ 40 w 160"/>
                <a:gd name="T87" fmla="*/ 114 h 120"/>
                <a:gd name="T88" fmla="*/ 22 w 160"/>
                <a:gd name="T89" fmla="*/ 114 h 120"/>
                <a:gd name="T90" fmla="*/ 13 w 160"/>
                <a:gd name="T91" fmla="*/ 114 h 120"/>
                <a:gd name="T92" fmla="*/ 10 w 160"/>
                <a:gd name="T93" fmla="*/ 111 h 120"/>
                <a:gd name="T94" fmla="*/ 4 w 160"/>
                <a:gd name="T95" fmla="*/ 99 h 120"/>
                <a:gd name="T96" fmla="*/ 10 w 160"/>
                <a:gd name="T97" fmla="*/ 93 h 120"/>
                <a:gd name="T98" fmla="*/ 10 w 160"/>
                <a:gd name="T99" fmla="*/ 81 h 120"/>
                <a:gd name="T100" fmla="*/ 4 w 160"/>
                <a:gd name="T101" fmla="*/ 72 h 120"/>
                <a:gd name="T102" fmla="*/ 0 w 160"/>
                <a:gd name="T103"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20">
                  <a:moveTo>
                    <a:pt x="0" y="63"/>
                  </a:moveTo>
                  <a:lnTo>
                    <a:pt x="7" y="60"/>
                  </a:lnTo>
                  <a:lnTo>
                    <a:pt x="13" y="57"/>
                  </a:lnTo>
                  <a:lnTo>
                    <a:pt x="19" y="60"/>
                  </a:lnTo>
                  <a:lnTo>
                    <a:pt x="22" y="57"/>
                  </a:lnTo>
                  <a:lnTo>
                    <a:pt x="25" y="57"/>
                  </a:lnTo>
                  <a:lnTo>
                    <a:pt x="25" y="51"/>
                  </a:lnTo>
                  <a:lnTo>
                    <a:pt x="28" y="51"/>
                  </a:lnTo>
                  <a:lnTo>
                    <a:pt x="31" y="45"/>
                  </a:lnTo>
                  <a:lnTo>
                    <a:pt x="34" y="45"/>
                  </a:lnTo>
                  <a:lnTo>
                    <a:pt x="37" y="48"/>
                  </a:lnTo>
                  <a:lnTo>
                    <a:pt x="40" y="48"/>
                  </a:lnTo>
                  <a:lnTo>
                    <a:pt x="40" y="42"/>
                  </a:lnTo>
                  <a:lnTo>
                    <a:pt x="34" y="42"/>
                  </a:lnTo>
                  <a:lnTo>
                    <a:pt x="37" y="36"/>
                  </a:lnTo>
                  <a:lnTo>
                    <a:pt x="40" y="33"/>
                  </a:lnTo>
                  <a:lnTo>
                    <a:pt x="43" y="27"/>
                  </a:lnTo>
                  <a:lnTo>
                    <a:pt x="49" y="24"/>
                  </a:lnTo>
                  <a:lnTo>
                    <a:pt x="49" y="21"/>
                  </a:lnTo>
                  <a:lnTo>
                    <a:pt x="46" y="21"/>
                  </a:lnTo>
                  <a:lnTo>
                    <a:pt x="49" y="15"/>
                  </a:lnTo>
                  <a:lnTo>
                    <a:pt x="55" y="12"/>
                  </a:lnTo>
                  <a:lnTo>
                    <a:pt x="64" y="9"/>
                  </a:lnTo>
                  <a:lnTo>
                    <a:pt x="64" y="6"/>
                  </a:lnTo>
                  <a:lnTo>
                    <a:pt x="67" y="3"/>
                  </a:lnTo>
                  <a:lnTo>
                    <a:pt x="70" y="0"/>
                  </a:lnTo>
                  <a:lnTo>
                    <a:pt x="73" y="0"/>
                  </a:lnTo>
                  <a:lnTo>
                    <a:pt x="76" y="0"/>
                  </a:lnTo>
                  <a:lnTo>
                    <a:pt x="82" y="0"/>
                  </a:lnTo>
                  <a:lnTo>
                    <a:pt x="85" y="6"/>
                  </a:lnTo>
                  <a:lnTo>
                    <a:pt x="91" y="3"/>
                  </a:lnTo>
                  <a:lnTo>
                    <a:pt x="94" y="3"/>
                  </a:lnTo>
                  <a:lnTo>
                    <a:pt x="97" y="9"/>
                  </a:lnTo>
                  <a:lnTo>
                    <a:pt x="103" y="6"/>
                  </a:lnTo>
                  <a:lnTo>
                    <a:pt x="109" y="3"/>
                  </a:lnTo>
                  <a:lnTo>
                    <a:pt x="109" y="6"/>
                  </a:lnTo>
                  <a:lnTo>
                    <a:pt x="112" y="6"/>
                  </a:lnTo>
                  <a:lnTo>
                    <a:pt x="121" y="9"/>
                  </a:lnTo>
                  <a:lnTo>
                    <a:pt x="121" y="15"/>
                  </a:lnTo>
                  <a:lnTo>
                    <a:pt x="121" y="18"/>
                  </a:lnTo>
                  <a:lnTo>
                    <a:pt x="124" y="24"/>
                  </a:lnTo>
                  <a:lnTo>
                    <a:pt x="124" y="27"/>
                  </a:lnTo>
                  <a:lnTo>
                    <a:pt x="127" y="33"/>
                  </a:lnTo>
                  <a:lnTo>
                    <a:pt x="130" y="39"/>
                  </a:lnTo>
                  <a:lnTo>
                    <a:pt x="136" y="45"/>
                  </a:lnTo>
                  <a:lnTo>
                    <a:pt x="139" y="48"/>
                  </a:lnTo>
                  <a:lnTo>
                    <a:pt x="142" y="54"/>
                  </a:lnTo>
                  <a:lnTo>
                    <a:pt x="148" y="57"/>
                  </a:lnTo>
                  <a:lnTo>
                    <a:pt x="154" y="63"/>
                  </a:lnTo>
                  <a:lnTo>
                    <a:pt x="154" y="66"/>
                  </a:lnTo>
                  <a:lnTo>
                    <a:pt x="160" y="69"/>
                  </a:lnTo>
                  <a:lnTo>
                    <a:pt x="157" y="69"/>
                  </a:lnTo>
                  <a:lnTo>
                    <a:pt x="154" y="78"/>
                  </a:lnTo>
                  <a:lnTo>
                    <a:pt x="145" y="78"/>
                  </a:lnTo>
                  <a:lnTo>
                    <a:pt x="139" y="75"/>
                  </a:lnTo>
                  <a:lnTo>
                    <a:pt x="139" y="78"/>
                  </a:lnTo>
                  <a:lnTo>
                    <a:pt x="139" y="81"/>
                  </a:lnTo>
                  <a:lnTo>
                    <a:pt x="142" y="87"/>
                  </a:lnTo>
                  <a:lnTo>
                    <a:pt x="142" y="93"/>
                  </a:lnTo>
                  <a:lnTo>
                    <a:pt x="145" y="99"/>
                  </a:lnTo>
                  <a:lnTo>
                    <a:pt x="145" y="102"/>
                  </a:lnTo>
                  <a:lnTo>
                    <a:pt x="145" y="102"/>
                  </a:lnTo>
                  <a:lnTo>
                    <a:pt x="136" y="105"/>
                  </a:lnTo>
                  <a:lnTo>
                    <a:pt x="133" y="105"/>
                  </a:lnTo>
                  <a:lnTo>
                    <a:pt x="130" y="111"/>
                  </a:lnTo>
                  <a:lnTo>
                    <a:pt x="130" y="120"/>
                  </a:lnTo>
                  <a:lnTo>
                    <a:pt x="124" y="120"/>
                  </a:lnTo>
                  <a:lnTo>
                    <a:pt x="121" y="117"/>
                  </a:lnTo>
                  <a:lnTo>
                    <a:pt x="115" y="117"/>
                  </a:lnTo>
                  <a:lnTo>
                    <a:pt x="112" y="117"/>
                  </a:lnTo>
                  <a:lnTo>
                    <a:pt x="109" y="117"/>
                  </a:lnTo>
                  <a:lnTo>
                    <a:pt x="106" y="120"/>
                  </a:lnTo>
                  <a:lnTo>
                    <a:pt x="103" y="120"/>
                  </a:lnTo>
                  <a:lnTo>
                    <a:pt x="100" y="117"/>
                  </a:lnTo>
                  <a:lnTo>
                    <a:pt x="97" y="114"/>
                  </a:lnTo>
                  <a:lnTo>
                    <a:pt x="91" y="120"/>
                  </a:lnTo>
                  <a:lnTo>
                    <a:pt x="88" y="117"/>
                  </a:lnTo>
                  <a:lnTo>
                    <a:pt x="82" y="117"/>
                  </a:lnTo>
                  <a:lnTo>
                    <a:pt x="79" y="117"/>
                  </a:lnTo>
                  <a:lnTo>
                    <a:pt x="79" y="117"/>
                  </a:lnTo>
                  <a:lnTo>
                    <a:pt x="76" y="117"/>
                  </a:lnTo>
                  <a:lnTo>
                    <a:pt x="67" y="117"/>
                  </a:lnTo>
                  <a:lnTo>
                    <a:pt x="67" y="117"/>
                  </a:lnTo>
                  <a:lnTo>
                    <a:pt x="64" y="114"/>
                  </a:lnTo>
                  <a:lnTo>
                    <a:pt x="52" y="111"/>
                  </a:lnTo>
                  <a:lnTo>
                    <a:pt x="46" y="108"/>
                  </a:lnTo>
                  <a:lnTo>
                    <a:pt x="46" y="108"/>
                  </a:lnTo>
                  <a:lnTo>
                    <a:pt x="40" y="114"/>
                  </a:lnTo>
                  <a:lnTo>
                    <a:pt x="34" y="114"/>
                  </a:lnTo>
                  <a:lnTo>
                    <a:pt x="22" y="114"/>
                  </a:lnTo>
                  <a:lnTo>
                    <a:pt x="19" y="117"/>
                  </a:lnTo>
                  <a:lnTo>
                    <a:pt x="13" y="114"/>
                  </a:lnTo>
                  <a:lnTo>
                    <a:pt x="10" y="114"/>
                  </a:lnTo>
                  <a:lnTo>
                    <a:pt x="10" y="111"/>
                  </a:lnTo>
                  <a:lnTo>
                    <a:pt x="7" y="105"/>
                  </a:lnTo>
                  <a:lnTo>
                    <a:pt x="4" y="99"/>
                  </a:lnTo>
                  <a:lnTo>
                    <a:pt x="7" y="96"/>
                  </a:lnTo>
                  <a:lnTo>
                    <a:pt x="10" y="93"/>
                  </a:lnTo>
                  <a:lnTo>
                    <a:pt x="10" y="81"/>
                  </a:lnTo>
                  <a:lnTo>
                    <a:pt x="10" y="81"/>
                  </a:lnTo>
                  <a:lnTo>
                    <a:pt x="7" y="75"/>
                  </a:lnTo>
                  <a:lnTo>
                    <a:pt x="4" y="72"/>
                  </a:lnTo>
                  <a:lnTo>
                    <a:pt x="4" y="63"/>
                  </a:lnTo>
                  <a:lnTo>
                    <a:pt x="0" y="6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6" name="Freeform 90"/>
            <p:cNvSpPr>
              <a:spLocks/>
            </p:cNvSpPr>
            <p:nvPr/>
          </p:nvSpPr>
          <p:spPr bwMode="auto">
            <a:xfrm>
              <a:off x="6135688" y="3078163"/>
              <a:ext cx="498475" cy="307975"/>
            </a:xfrm>
            <a:custGeom>
              <a:avLst/>
              <a:gdLst>
                <a:gd name="T0" fmla="*/ 46 w 314"/>
                <a:gd name="T1" fmla="*/ 18 h 194"/>
                <a:gd name="T2" fmla="*/ 76 w 314"/>
                <a:gd name="T3" fmla="*/ 18 h 194"/>
                <a:gd name="T4" fmla="*/ 91 w 314"/>
                <a:gd name="T5" fmla="*/ 21 h 194"/>
                <a:gd name="T6" fmla="*/ 112 w 314"/>
                <a:gd name="T7" fmla="*/ 21 h 194"/>
                <a:gd name="T8" fmla="*/ 127 w 314"/>
                <a:gd name="T9" fmla="*/ 21 h 194"/>
                <a:gd name="T10" fmla="*/ 145 w 314"/>
                <a:gd name="T11" fmla="*/ 9 h 194"/>
                <a:gd name="T12" fmla="*/ 166 w 314"/>
                <a:gd name="T13" fmla="*/ 3 h 194"/>
                <a:gd name="T14" fmla="*/ 197 w 314"/>
                <a:gd name="T15" fmla="*/ 0 h 194"/>
                <a:gd name="T16" fmla="*/ 218 w 314"/>
                <a:gd name="T17" fmla="*/ 21 h 194"/>
                <a:gd name="T18" fmla="*/ 227 w 314"/>
                <a:gd name="T19" fmla="*/ 43 h 194"/>
                <a:gd name="T20" fmla="*/ 254 w 314"/>
                <a:gd name="T21" fmla="*/ 49 h 194"/>
                <a:gd name="T22" fmla="*/ 275 w 314"/>
                <a:gd name="T23" fmla="*/ 61 h 194"/>
                <a:gd name="T24" fmla="*/ 296 w 314"/>
                <a:gd name="T25" fmla="*/ 61 h 194"/>
                <a:gd name="T26" fmla="*/ 314 w 314"/>
                <a:gd name="T27" fmla="*/ 67 h 194"/>
                <a:gd name="T28" fmla="*/ 311 w 314"/>
                <a:gd name="T29" fmla="*/ 91 h 194"/>
                <a:gd name="T30" fmla="*/ 296 w 314"/>
                <a:gd name="T31" fmla="*/ 109 h 194"/>
                <a:gd name="T32" fmla="*/ 287 w 314"/>
                <a:gd name="T33" fmla="*/ 127 h 194"/>
                <a:gd name="T34" fmla="*/ 269 w 314"/>
                <a:gd name="T35" fmla="*/ 133 h 194"/>
                <a:gd name="T36" fmla="*/ 254 w 314"/>
                <a:gd name="T37" fmla="*/ 139 h 194"/>
                <a:gd name="T38" fmla="*/ 239 w 314"/>
                <a:gd name="T39" fmla="*/ 139 h 194"/>
                <a:gd name="T40" fmla="*/ 236 w 314"/>
                <a:gd name="T41" fmla="*/ 151 h 194"/>
                <a:gd name="T42" fmla="*/ 236 w 314"/>
                <a:gd name="T43" fmla="*/ 145 h 194"/>
                <a:gd name="T44" fmla="*/ 224 w 314"/>
                <a:gd name="T45" fmla="*/ 154 h 194"/>
                <a:gd name="T46" fmla="*/ 209 w 314"/>
                <a:gd name="T47" fmla="*/ 154 h 194"/>
                <a:gd name="T48" fmla="*/ 224 w 314"/>
                <a:gd name="T49" fmla="*/ 160 h 194"/>
                <a:gd name="T50" fmla="*/ 227 w 314"/>
                <a:gd name="T51" fmla="*/ 166 h 194"/>
                <a:gd name="T52" fmla="*/ 236 w 314"/>
                <a:gd name="T53" fmla="*/ 173 h 194"/>
                <a:gd name="T54" fmla="*/ 227 w 314"/>
                <a:gd name="T55" fmla="*/ 154 h 194"/>
                <a:gd name="T56" fmla="*/ 245 w 314"/>
                <a:gd name="T57" fmla="*/ 176 h 194"/>
                <a:gd name="T58" fmla="*/ 260 w 314"/>
                <a:gd name="T59" fmla="*/ 170 h 194"/>
                <a:gd name="T60" fmla="*/ 260 w 314"/>
                <a:gd name="T61" fmla="*/ 179 h 194"/>
                <a:gd name="T62" fmla="*/ 233 w 314"/>
                <a:gd name="T63" fmla="*/ 185 h 194"/>
                <a:gd name="T64" fmla="*/ 209 w 314"/>
                <a:gd name="T65" fmla="*/ 191 h 194"/>
                <a:gd name="T66" fmla="*/ 200 w 314"/>
                <a:gd name="T67" fmla="*/ 176 h 194"/>
                <a:gd name="T68" fmla="*/ 209 w 314"/>
                <a:gd name="T69" fmla="*/ 163 h 194"/>
                <a:gd name="T70" fmla="*/ 206 w 314"/>
                <a:gd name="T71" fmla="*/ 157 h 194"/>
                <a:gd name="T72" fmla="*/ 184 w 314"/>
                <a:gd name="T73" fmla="*/ 154 h 194"/>
                <a:gd name="T74" fmla="*/ 175 w 314"/>
                <a:gd name="T75" fmla="*/ 148 h 194"/>
                <a:gd name="T76" fmla="*/ 181 w 314"/>
                <a:gd name="T77" fmla="*/ 145 h 194"/>
                <a:gd name="T78" fmla="*/ 178 w 314"/>
                <a:gd name="T79" fmla="*/ 139 h 194"/>
                <a:gd name="T80" fmla="*/ 169 w 314"/>
                <a:gd name="T81" fmla="*/ 142 h 194"/>
                <a:gd name="T82" fmla="*/ 157 w 314"/>
                <a:gd name="T83" fmla="*/ 151 h 194"/>
                <a:gd name="T84" fmla="*/ 142 w 314"/>
                <a:gd name="T85" fmla="*/ 170 h 194"/>
                <a:gd name="T86" fmla="*/ 142 w 314"/>
                <a:gd name="T87" fmla="*/ 176 h 194"/>
                <a:gd name="T88" fmla="*/ 124 w 314"/>
                <a:gd name="T89" fmla="*/ 176 h 194"/>
                <a:gd name="T90" fmla="*/ 121 w 314"/>
                <a:gd name="T91" fmla="*/ 166 h 194"/>
                <a:gd name="T92" fmla="*/ 130 w 314"/>
                <a:gd name="T93" fmla="*/ 148 h 194"/>
                <a:gd name="T94" fmla="*/ 142 w 314"/>
                <a:gd name="T95" fmla="*/ 142 h 194"/>
                <a:gd name="T96" fmla="*/ 130 w 314"/>
                <a:gd name="T97" fmla="*/ 127 h 194"/>
                <a:gd name="T98" fmla="*/ 115 w 314"/>
                <a:gd name="T99" fmla="*/ 106 h 194"/>
                <a:gd name="T100" fmla="*/ 97 w 314"/>
                <a:gd name="T101" fmla="*/ 100 h 194"/>
                <a:gd name="T102" fmla="*/ 82 w 314"/>
                <a:gd name="T103" fmla="*/ 97 h 194"/>
                <a:gd name="T104" fmla="*/ 79 w 314"/>
                <a:gd name="T105" fmla="*/ 109 h 194"/>
                <a:gd name="T106" fmla="*/ 52 w 314"/>
                <a:gd name="T107" fmla="*/ 121 h 194"/>
                <a:gd name="T108" fmla="*/ 28 w 314"/>
                <a:gd name="T109" fmla="*/ 115 h 194"/>
                <a:gd name="T110" fmla="*/ 9 w 314"/>
                <a:gd name="T111" fmla="*/ 109 h 194"/>
                <a:gd name="T112" fmla="*/ 6 w 314"/>
                <a:gd name="T113" fmla="*/ 88 h 194"/>
                <a:gd name="T114" fmla="*/ 25 w 314"/>
                <a:gd name="T115" fmla="*/ 58 h 194"/>
                <a:gd name="T116" fmla="*/ 28 w 314"/>
                <a:gd name="T117" fmla="*/ 43 h 194"/>
                <a:gd name="T118" fmla="*/ 22 w 314"/>
                <a:gd name="T119" fmla="*/ 2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194">
                  <a:moveTo>
                    <a:pt x="22" y="18"/>
                  </a:moveTo>
                  <a:lnTo>
                    <a:pt x="25" y="18"/>
                  </a:lnTo>
                  <a:lnTo>
                    <a:pt x="31" y="21"/>
                  </a:lnTo>
                  <a:lnTo>
                    <a:pt x="34" y="18"/>
                  </a:lnTo>
                  <a:lnTo>
                    <a:pt x="46" y="18"/>
                  </a:lnTo>
                  <a:lnTo>
                    <a:pt x="52" y="18"/>
                  </a:lnTo>
                  <a:lnTo>
                    <a:pt x="58" y="12"/>
                  </a:lnTo>
                  <a:lnTo>
                    <a:pt x="58" y="12"/>
                  </a:lnTo>
                  <a:lnTo>
                    <a:pt x="64" y="15"/>
                  </a:lnTo>
                  <a:lnTo>
                    <a:pt x="76" y="18"/>
                  </a:lnTo>
                  <a:lnTo>
                    <a:pt x="79" y="21"/>
                  </a:lnTo>
                  <a:lnTo>
                    <a:pt x="79" y="21"/>
                  </a:lnTo>
                  <a:lnTo>
                    <a:pt x="88" y="21"/>
                  </a:lnTo>
                  <a:lnTo>
                    <a:pt x="91" y="21"/>
                  </a:lnTo>
                  <a:lnTo>
                    <a:pt x="91" y="21"/>
                  </a:lnTo>
                  <a:lnTo>
                    <a:pt x="94" y="21"/>
                  </a:lnTo>
                  <a:lnTo>
                    <a:pt x="100" y="21"/>
                  </a:lnTo>
                  <a:lnTo>
                    <a:pt x="103" y="24"/>
                  </a:lnTo>
                  <a:lnTo>
                    <a:pt x="109" y="18"/>
                  </a:lnTo>
                  <a:lnTo>
                    <a:pt x="112" y="21"/>
                  </a:lnTo>
                  <a:lnTo>
                    <a:pt x="115" y="24"/>
                  </a:lnTo>
                  <a:lnTo>
                    <a:pt x="118" y="24"/>
                  </a:lnTo>
                  <a:lnTo>
                    <a:pt x="121" y="21"/>
                  </a:lnTo>
                  <a:lnTo>
                    <a:pt x="124" y="21"/>
                  </a:lnTo>
                  <a:lnTo>
                    <a:pt x="127" y="21"/>
                  </a:lnTo>
                  <a:lnTo>
                    <a:pt x="133" y="21"/>
                  </a:lnTo>
                  <a:lnTo>
                    <a:pt x="136" y="24"/>
                  </a:lnTo>
                  <a:lnTo>
                    <a:pt x="142" y="24"/>
                  </a:lnTo>
                  <a:lnTo>
                    <a:pt x="142" y="15"/>
                  </a:lnTo>
                  <a:lnTo>
                    <a:pt x="145" y="9"/>
                  </a:lnTo>
                  <a:lnTo>
                    <a:pt x="148" y="9"/>
                  </a:lnTo>
                  <a:lnTo>
                    <a:pt x="157" y="6"/>
                  </a:lnTo>
                  <a:lnTo>
                    <a:pt x="160" y="6"/>
                  </a:lnTo>
                  <a:lnTo>
                    <a:pt x="166" y="6"/>
                  </a:lnTo>
                  <a:lnTo>
                    <a:pt x="166" y="3"/>
                  </a:lnTo>
                  <a:lnTo>
                    <a:pt x="169" y="0"/>
                  </a:lnTo>
                  <a:lnTo>
                    <a:pt x="178" y="3"/>
                  </a:lnTo>
                  <a:lnTo>
                    <a:pt x="188" y="3"/>
                  </a:lnTo>
                  <a:lnTo>
                    <a:pt x="191" y="0"/>
                  </a:lnTo>
                  <a:lnTo>
                    <a:pt x="197" y="0"/>
                  </a:lnTo>
                  <a:lnTo>
                    <a:pt x="200" y="9"/>
                  </a:lnTo>
                  <a:lnTo>
                    <a:pt x="203" y="12"/>
                  </a:lnTo>
                  <a:lnTo>
                    <a:pt x="200" y="18"/>
                  </a:lnTo>
                  <a:lnTo>
                    <a:pt x="206" y="24"/>
                  </a:lnTo>
                  <a:lnTo>
                    <a:pt x="218" y="21"/>
                  </a:lnTo>
                  <a:lnTo>
                    <a:pt x="221" y="24"/>
                  </a:lnTo>
                  <a:lnTo>
                    <a:pt x="221" y="31"/>
                  </a:lnTo>
                  <a:lnTo>
                    <a:pt x="224" y="31"/>
                  </a:lnTo>
                  <a:lnTo>
                    <a:pt x="224" y="37"/>
                  </a:lnTo>
                  <a:lnTo>
                    <a:pt x="227" y="43"/>
                  </a:lnTo>
                  <a:lnTo>
                    <a:pt x="236" y="49"/>
                  </a:lnTo>
                  <a:lnTo>
                    <a:pt x="239" y="46"/>
                  </a:lnTo>
                  <a:lnTo>
                    <a:pt x="245" y="49"/>
                  </a:lnTo>
                  <a:lnTo>
                    <a:pt x="248" y="49"/>
                  </a:lnTo>
                  <a:lnTo>
                    <a:pt x="254" y="49"/>
                  </a:lnTo>
                  <a:lnTo>
                    <a:pt x="260" y="43"/>
                  </a:lnTo>
                  <a:lnTo>
                    <a:pt x="263" y="43"/>
                  </a:lnTo>
                  <a:lnTo>
                    <a:pt x="266" y="52"/>
                  </a:lnTo>
                  <a:lnTo>
                    <a:pt x="272" y="58"/>
                  </a:lnTo>
                  <a:lnTo>
                    <a:pt x="275" y="61"/>
                  </a:lnTo>
                  <a:lnTo>
                    <a:pt x="275" y="58"/>
                  </a:lnTo>
                  <a:lnTo>
                    <a:pt x="284" y="58"/>
                  </a:lnTo>
                  <a:lnTo>
                    <a:pt x="287" y="58"/>
                  </a:lnTo>
                  <a:lnTo>
                    <a:pt x="293" y="61"/>
                  </a:lnTo>
                  <a:lnTo>
                    <a:pt x="296" y="61"/>
                  </a:lnTo>
                  <a:lnTo>
                    <a:pt x="302" y="64"/>
                  </a:lnTo>
                  <a:lnTo>
                    <a:pt x="305" y="64"/>
                  </a:lnTo>
                  <a:lnTo>
                    <a:pt x="308" y="61"/>
                  </a:lnTo>
                  <a:lnTo>
                    <a:pt x="311" y="67"/>
                  </a:lnTo>
                  <a:lnTo>
                    <a:pt x="314" y="67"/>
                  </a:lnTo>
                  <a:lnTo>
                    <a:pt x="314" y="73"/>
                  </a:lnTo>
                  <a:lnTo>
                    <a:pt x="311" y="76"/>
                  </a:lnTo>
                  <a:lnTo>
                    <a:pt x="305" y="79"/>
                  </a:lnTo>
                  <a:lnTo>
                    <a:pt x="305" y="85"/>
                  </a:lnTo>
                  <a:lnTo>
                    <a:pt x="311" y="91"/>
                  </a:lnTo>
                  <a:lnTo>
                    <a:pt x="311" y="94"/>
                  </a:lnTo>
                  <a:lnTo>
                    <a:pt x="308" y="103"/>
                  </a:lnTo>
                  <a:lnTo>
                    <a:pt x="311" y="106"/>
                  </a:lnTo>
                  <a:lnTo>
                    <a:pt x="305" y="109"/>
                  </a:lnTo>
                  <a:lnTo>
                    <a:pt x="296" y="109"/>
                  </a:lnTo>
                  <a:lnTo>
                    <a:pt x="293" y="118"/>
                  </a:lnTo>
                  <a:lnTo>
                    <a:pt x="290" y="118"/>
                  </a:lnTo>
                  <a:lnTo>
                    <a:pt x="290" y="127"/>
                  </a:lnTo>
                  <a:lnTo>
                    <a:pt x="287" y="127"/>
                  </a:lnTo>
                  <a:lnTo>
                    <a:pt x="287" y="127"/>
                  </a:lnTo>
                  <a:lnTo>
                    <a:pt x="284" y="127"/>
                  </a:lnTo>
                  <a:lnTo>
                    <a:pt x="278" y="127"/>
                  </a:lnTo>
                  <a:lnTo>
                    <a:pt x="275" y="127"/>
                  </a:lnTo>
                  <a:lnTo>
                    <a:pt x="272" y="130"/>
                  </a:lnTo>
                  <a:lnTo>
                    <a:pt x="269" y="133"/>
                  </a:lnTo>
                  <a:lnTo>
                    <a:pt x="266" y="133"/>
                  </a:lnTo>
                  <a:lnTo>
                    <a:pt x="263" y="136"/>
                  </a:lnTo>
                  <a:lnTo>
                    <a:pt x="260" y="139"/>
                  </a:lnTo>
                  <a:lnTo>
                    <a:pt x="260" y="139"/>
                  </a:lnTo>
                  <a:lnTo>
                    <a:pt x="254" y="139"/>
                  </a:lnTo>
                  <a:lnTo>
                    <a:pt x="251" y="142"/>
                  </a:lnTo>
                  <a:lnTo>
                    <a:pt x="248" y="142"/>
                  </a:lnTo>
                  <a:lnTo>
                    <a:pt x="242" y="142"/>
                  </a:lnTo>
                  <a:lnTo>
                    <a:pt x="242" y="142"/>
                  </a:lnTo>
                  <a:lnTo>
                    <a:pt x="239" y="139"/>
                  </a:lnTo>
                  <a:lnTo>
                    <a:pt x="236" y="139"/>
                  </a:lnTo>
                  <a:lnTo>
                    <a:pt x="239" y="142"/>
                  </a:lnTo>
                  <a:lnTo>
                    <a:pt x="239" y="145"/>
                  </a:lnTo>
                  <a:lnTo>
                    <a:pt x="239" y="145"/>
                  </a:lnTo>
                  <a:lnTo>
                    <a:pt x="236" y="151"/>
                  </a:lnTo>
                  <a:lnTo>
                    <a:pt x="233" y="154"/>
                  </a:lnTo>
                  <a:lnTo>
                    <a:pt x="233" y="151"/>
                  </a:lnTo>
                  <a:lnTo>
                    <a:pt x="233" y="151"/>
                  </a:lnTo>
                  <a:lnTo>
                    <a:pt x="236" y="145"/>
                  </a:lnTo>
                  <a:lnTo>
                    <a:pt x="236" y="145"/>
                  </a:lnTo>
                  <a:lnTo>
                    <a:pt x="233" y="145"/>
                  </a:lnTo>
                  <a:lnTo>
                    <a:pt x="233" y="145"/>
                  </a:lnTo>
                  <a:lnTo>
                    <a:pt x="227" y="151"/>
                  </a:lnTo>
                  <a:lnTo>
                    <a:pt x="224" y="151"/>
                  </a:lnTo>
                  <a:lnTo>
                    <a:pt x="224" y="154"/>
                  </a:lnTo>
                  <a:lnTo>
                    <a:pt x="221" y="154"/>
                  </a:lnTo>
                  <a:lnTo>
                    <a:pt x="218" y="154"/>
                  </a:lnTo>
                  <a:lnTo>
                    <a:pt x="215" y="154"/>
                  </a:lnTo>
                  <a:lnTo>
                    <a:pt x="212" y="154"/>
                  </a:lnTo>
                  <a:lnTo>
                    <a:pt x="209" y="154"/>
                  </a:lnTo>
                  <a:lnTo>
                    <a:pt x="212" y="157"/>
                  </a:lnTo>
                  <a:lnTo>
                    <a:pt x="218" y="157"/>
                  </a:lnTo>
                  <a:lnTo>
                    <a:pt x="221" y="160"/>
                  </a:lnTo>
                  <a:lnTo>
                    <a:pt x="224" y="160"/>
                  </a:lnTo>
                  <a:lnTo>
                    <a:pt x="224" y="160"/>
                  </a:lnTo>
                  <a:lnTo>
                    <a:pt x="227" y="163"/>
                  </a:lnTo>
                  <a:lnTo>
                    <a:pt x="224" y="163"/>
                  </a:lnTo>
                  <a:lnTo>
                    <a:pt x="224" y="166"/>
                  </a:lnTo>
                  <a:lnTo>
                    <a:pt x="227" y="166"/>
                  </a:lnTo>
                  <a:lnTo>
                    <a:pt x="227" y="166"/>
                  </a:lnTo>
                  <a:lnTo>
                    <a:pt x="227" y="170"/>
                  </a:lnTo>
                  <a:lnTo>
                    <a:pt x="230" y="166"/>
                  </a:lnTo>
                  <a:lnTo>
                    <a:pt x="233" y="166"/>
                  </a:lnTo>
                  <a:lnTo>
                    <a:pt x="233" y="173"/>
                  </a:lnTo>
                  <a:lnTo>
                    <a:pt x="236" y="173"/>
                  </a:lnTo>
                  <a:lnTo>
                    <a:pt x="239" y="176"/>
                  </a:lnTo>
                  <a:lnTo>
                    <a:pt x="242" y="176"/>
                  </a:lnTo>
                  <a:lnTo>
                    <a:pt x="236" y="170"/>
                  </a:lnTo>
                  <a:lnTo>
                    <a:pt x="227" y="160"/>
                  </a:lnTo>
                  <a:lnTo>
                    <a:pt x="227" y="154"/>
                  </a:lnTo>
                  <a:lnTo>
                    <a:pt x="227" y="154"/>
                  </a:lnTo>
                  <a:lnTo>
                    <a:pt x="230" y="157"/>
                  </a:lnTo>
                  <a:lnTo>
                    <a:pt x="233" y="163"/>
                  </a:lnTo>
                  <a:lnTo>
                    <a:pt x="242" y="173"/>
                  </a:lnTo>
                  <a:lnTo>
                    <a:pt x="245" y="176"/>
                  </a:lnTo>
                  <a:lnTo>
                    <a:pt x="248" y="170"/>
                  </a:lnTo>
                  <a:lnTo>
                    <a:pt x="248" y="170"/>
                  </a:lnTo>
                  <a:lnTo>
                    <a:pt x="251" y="173"/>
                  </a:lnTo>
                  <a:lnTo>
                    <a:pt x="254" y="170"/>
                  </a:lnTo>
                  <a:lnTo>
                    <a:pt x="260" y="170"/>
                  </a:lnTo>
                  <a:lnTo>
                    <a:pt x="266" y="170"/>
                  </a:lnTo>
                  <a:lnTo>
                    <a:pt x="263" y="173"/>
                  </a:lnTo>
                  <a:lnTo>
                    <a:pt x="263" y="173"/>
                  </a:lnTo>
                  <a:lnTo>
                    <a:pt x="263" y="176"/>
                  </a:lnTo>
                  <a:lnTo>
                    <a:pt x="260" y="179"/>
                  </a:lnTo>
                  <a:lnTo>
                    <a:pt x="254" y="179"/>
                  </a:lnTo>
                  <a:lnTo>
                    <a:pt x="248" y="179"/>
                  </a:lnTo>
                  <a:lnTo>
                    <a:pt x="242" y="182"/>
                  </a:lnTo>
                  <a:lnTo>
                    <a:pt x="239" y="185"/>
                  </a:lnTo>
                  <a:lnTo>
                    <a:pt x="233" y="185"/>
                  </a:lnTo>
                  <a:lnTo>
                    <a:pt x="224" y="191"/>
                  </a:lnTo>
                  <a:lnTo>
                    <a:pt x="218" y="194"/>
                  </a:lnTo>
                  <a:lnTo>
                    <a:pt x="212" y="194"/>
                  </a:lnTo>
                  <a:lnTo>
                    <a:pt x="209" y="191"/>
                  </a:lnTo>
                  <a:lnTo>
                    <a:pt x="209" y="191"/>
                  </a:lnTo>
                  <a:lnTo>
                    <a:pt x="212" y="185"/>
                  </a:lnTo>
                  <a:lnTo>
                    <a:pt x="212" y="182"/>
                  </a:lnTo>
                  <a:lnTo>
                    <a:pt x="206" y="176"/>
                  </a:lnTo>
                  <a:lnTo>
                    <a:pt x="203" y="176"/>
                  </a:lnTo>
                  <a:lnTo>
                    <a:pt x="200" y="176"/>
                  </a:lnTo>
                  <a:lnTo>
                    <a:pt x="197" y="176"/>
                  </a:lnTo>
                  <a:lnTo>
                    <a:pt x="194" y="176"/>
                  </a:lnTo>
                  <a:lnTo>
                    <a:pt x="197" y="170"/>
                  </a:lnTo>
                  <a:lnTo>
                    <a:pt x="203" y="166"/>
                  </a:lnTo>
                  <a:lnTo>
                    <a:pt x="209" y="163"/>
                  </a:lnTo>
                  <a:lnTo>
                    <a:pt x="212" y="163"/>
                  </a:lnTo>
                  <a:lnTo>
                    <a:pt x="209" y="160"/>
                  </a:lnTo>
                  <a:lnTo>
                    <a:pt x="209" y="154"/>
                  </a:lnTo>
                  <a:lnTo>
                    <a:pt x="206" y="154"/>
                  </a:lnTo>
                  <a:lnTo>
                    <a:pt x="206" y="157"/>
                  </a:lnTo>
                  <a:lnTo>
                    <a:pt x="203" y="157"/>
                  </a:lnTo>
                  <a:lnTo>
                    <a:pt x="197" y="154"/>
                  </a:lnTo>
                  <a:lnTo>
                    <a:pt x="194" y="154"/>
                  </a:lnTo>
                  <a:lnTo>
                    <a:pt x="188" y="157"/>
                  </a:lnTo>
                  <a:lnTo>
                    <a:pt x="184" y="154"/>
                  </a:lnTo>
                  <a:lnTo>
                    <a:pt x="181" y="154"/>
                  </a:lnTo>
                  <a:lnTo>
                    <a:pt x="178" y="151"/>
                  </a:lnTo>
                  <a:lnTo>
                    <a:pt x="181" y="151"/>
                  </a:lnTo>
                  <a:lnTo>
                    <a:pt x="181" y="148"/>
                  </a:lnTo>
                  <a:lnTo>
                    <a:pt x="175" y="148"/>
                  </a:lnTo>
                  <a:lnTo>
                    <a:pt x="169" y="148"/>
                  </a:lnTo>
                  <a:lnTo>
                    <a:pt x="169" y="145"/>
                  </a:lnTo>
                  <a:lnTo>
                    <a:pt x="172" y="145"/>
                  </a:lnTo>
                  <a:lnTo>
                    <a:pt x="178" y="145"/>
                  </a:lnTo>
                  <a:lnTo>
                    <a:pt x="181" y="145"/>
                  </a:lnTo>
                  <a:lnTo>
                    <a:pt x="184" y="145"/>
                  </a:lnTo>
                  <a:lnTo>
                    <a:pt x="188" y="142"/>
                  </a:lnTo>
                  <a:lnTo>
                    <a:pt x="184" y="142"/>
                  </a:lnTo>
                  <a:lnTo>
                    <a:pt x="181" y="142"/>
                  </a:lnTo>
                  <a:lnTo>
                    <a:pt x="178" y="139"/>
                  </a:lnTo>
                  <a:lnTo>
                    <a:pt x="175" y="139"/>
                  </a:lnTo>
                  <a:lnTo>
                    <a:pt x="175" y="142"/>
                  </a:lnTo>
                  <a:lnTo>
                    <a:pt x="172" y="142"/>
                  </a:lnTo>
                  <a:lnTo>
                    <a:pt x="169" y="142"/>
                  </a:lnTo>
                  <a:lnTo>
                    <a:pt x="169" y="142"/>
                  </a:lnTo>
                  <a:lnTo>
                    <a:pt x="169" y="139"/>
                  </a:lnTo>
                  <a:lnTo>
                    <a:pt x="163" y="145"/>
                  </a:lnTo>
                  <a:lnTo>
                    <a:pt x="160" y="145"/>
                  </a:lnTo>
                  <a:lnTo>
                    <a:pt x="157" y="148"/>
                  </a:lnTo>
                  <a:lnTo>
                    <a:pt x="157" y="151"/>
                  </a:lnTo>
                  <a:lnTo>
                    <a:pt x="154" y="157"/>
                  </a:lnTo>
                  <a:lnTo>
                    <a:pt x="151" y="157"/>
                  </a:lnTo>
                  <a:lnTo>
                    <a:pt x="151" y="160"/>
                  </a:lnTo>
                  <a:lnTo>
                    <a:pt x="145" y="170"/>
                  </a:lnTo>
                  <a:lnTo>
                    <a:pt x="142" y="170"/>
                  </a:lnTo>
                  <a:lnTo>
                    <a:pt x="142" y="166"/>
                  </a:lnTo>
                  <a:lnTo>
                    <a:pt x="142" y="170"/>
                  </a:lnTo>
                  <a:lnTo>
                    <a:pt x="139" y="170"/>
                  </a:lnTo>
                  <a:lnTo>
                    <a:pt x="142" y="173"/>
                  </a:lnTo>
                  <a:lnTo>
                    <a:pt x="142" y="176"/>
                  </a:lnTo>
                  <a:lnTo>
                    <a:pt x="142" y="176"/>
                  </a:lnTo>
                  <a:lnTo>
                    <a:pt x="139" y="173"/>
                  </a:lnTo>
                  <a:lnTo>
                    <a:pt x="133" y="176"/>
                  </a:lnTo>
                  <a:lnTo>
                    <a:pt x="130" y="176"/>
                  </a:lnTo>
                  <a:lnTo>
                    <a:pt x="124" y="176"/>
                  </a:lnTo>
                  <a:lnTo>
                    <a:pt x="118" y="176"/>
                  </a:lnTo>
                  <a:lnTo>
                    <a:pt x="115" y="170"/>
                  </a:lnTo>
                  <a:lnTo>
                    <a:pt x="118" y="166"/>
                  </a:lnTo>
                  <a:lnTo>
                    <a:pt x="121" y="170"/>
                  </a:lnTo>
                  <a:lnTo>
                    <a:pt x="121" y="166"/>
                  </a:lnTo>
                  <a:lnTo>
                    <a:pt x="124" y="160"/>
                  </a:lnTo>
                  <a:lnTo>
                    <a:pt x="127" y="160"/>
                  </a:lnTo>
                  <a:lnTo>
                    <a:pt x="127" y="154"/>
                  </a:lnTo>
                  <a:lnTo>
                    <a:pt x="127" y="148"/>
                  </a:lnTo>
                  <a:lnTo>
                    <a:pt x="130" y="148"/>
                  </a:lnTo>
                  <a:lnTo>
                    <a:pt x="136" y="145"/>
                  </a:lnTo>
                  <a:lnTo>
                    <a:pt x="139" y="148"/>
                  </a:lnTo>
                  <a:lnTo>
                    <a:pt x="142" y="148"/>
                  </a:lnTo>
                  <a:lnTo>
                    <a:pt x="145" y="145"/>
                  </a:lnTo>
                  <a:lnTo>
                    <a:pt x="142" y="142"/>
                  </a:lnTo>
                  <a:lnTo>
                    <a:pt x="142" y="139"/>
                  </a:lnTo>
                  <a:lnTo>
                    <a:pt x="142" y="136"/>
                  </a:lnTo>
                  <a:lnTo>
                    <a:pt x="136" y="133"/>
                  </a:lnTo>
                  <a:lnTo>
                    <a:pt x="133" y="130"/>
                  </a:lnTo>
                  <a:lnTo>
                    <a:pt x="130" y="127"/>
                  </a:lnTo>
                  <a:lnTo>
                    <a:pt x="127" y="124"/>
                  </a:lnTo>
                  <a:lnTo>
                    <a:pt x="127" y="121"/>
                  </a:lnTo>
                  <a:lnTo>
                    <a:pt x="127" y="112"/>
                  </a:lnTo>
                  <a:lnTo>
                    <a:pt x="121" y="112"/>
                  </a:lnTo>
                  <a:lnTo>
                    <a:pt x="115" y="106"/>
                  </a:lnTo>
                  <a:lnTo>
                    <a:pt x="115" y="106"/>
                  </a:lnTo>
                  <a:lnTo>
                    <a:pt x="112" y="106"/>
                  </a:lnTo>
                  <a:lnTo>
                    <a:pt x="106" y="106"/>
                  </a:lnTo>
                  <a:lnTo>
                    <a:pt x="100" y="100"/>
                  </a:lnTo>
                  <a:lnTo>
                    <a:pt x="97" y="100"/>
                  </a:lnTo>
                  <a:lnTo>
                    <a:pt x="94" y="97"/>
                  </a:lnTo>
                  <a:lnTo>
                    <a:pt x="91" y="97"/>
                  </a:lnTo>
                  <a:lnTo>
                    <a:pt x="88" y="97"/>
                  </a:lnTo>
                  <a:lnTo>
                    <a:pt x="85" y="100"/>
                  </a:lnTo>
                  <a:lnTo>
                    <a:pt x="82" y="97"/>
                  </a:lnTo>
                  <a:lnTo>
                    <a:pt x="82" y="100"/>
                  </a:lnTo>
                  <a:lnTo>
                    <a:pt x="79" y="97"/>
                  </a:lnTo>
                  <a:lnTo>
                    <a:pt x="79" y="103"/>
                  </a:lnTo>
                  <a:lnTo>
                    <a:pt x="79" y="106"/>
                  </a:lnTo>
                  <a:lnTo>
                    <a:pt x="79" y="109"/>
                  </a:lnTo>
                  <a:lnTo>
                    <a:pt x="76" y="112"/>
                  </a:lnTo>
                  <a:lnTo>
                    <a:pt x="70" y="112"/>
                  </a:lnTo>
                  <a:lnTo>
                    <a:pt x="58" y="115"/>
                  </a:lnTo>
                  <a:lnTo>
                    <a:pt x="55" y="118"/>
                  </a:lnTo>
                  <a:lnTo>
                    <a:pt x="52" y="121"/>
                  </a:lnTo>
                  <a:lnTo>
                    <a:pt x="46" y="121"/>
                  </a:lnTo>
                  <a:lnTo>
                    <a:pt x="40" y="121"/>
                  </a:lnTo>
                  <a:lnTo>
                    <a:pt x="40" y="118"/>
                  </a:lnTo>
                  <a:lnTo>
                    <a:pt x="34" y="115"/>
                  </a:lnTo>
                  <a:lnTo>
                    <a:pt x="28" y="115"/>
                  </a:lnTo>
                  <a:lnTo>
                    <a:pt x="22" y="109"/>
                  </a:lnTo>
                  <a:lnTo>
                    <a:pt x="19" y="109"/>
                  </a:lnTo>
                  <a:lnTo>
                    <a:pt x="16" y="112"/>
                  </a:lnTo>
                  <a:lnTo>
                    <a:pt x="12" y="112"/>
                  </a:lnTo>
                  <a:lnTo>
                    <a:pt x="9" y="109"/>
                  </a:lnTo>
                  <a:lnTo>
                    <a:pt x="6" y="106"/>
                  </a:lnTo>
                  <a:lnTo>
                    <a:pt x="0" y="103"/>
                  </a:lnTo>
                  <a:lnTo>
                    <a:pt x="3" y="100"/>
                  </a:lnTo>
                  <a:lnTo>
                    <a:pt x="3" y="94"/>
                  </a:lnTo>
                  <a:lnTo>
                    <a:pt x="6" y="88"/>
                  </a:lnTo>
                  <a:lnTo>
                    <a:pt x="9" y="88"/>
                  </a:lnTo>
                  <a:lnTo>
                    <a:pt x="12" y="82"/>
                  </a:lnTo>
                  <a:lnTo>
                    <a:pt x="9" y="76"/>
                  </a:lnTo>
                  <a:lnTo>
                    <a:pt x="22" y="64"/>
                  </a:lnTo>
                  <a:lnTo>
                    <a:pt x="25" y="58"/>
                  </a:lnTo>
                  <a:lnTo>
                    <a:pt x="28" y="55"/>
                  </a:lnTo>
                  <a:lnTo>
                    <a:pt x="31" y="55"/>
                  </a:lnTo>
                  <a:lnTo>
                    <a:pt x="31" y="49"/>
                  </a:lnTo>
                  <a:lnTo>
                    <a:pt x="31" y="46"/>
                  </a:lnTo>
                  <a:lnTo>
                    <a:pt x="28" y="43"/>
                  </a:lnTo>
                  <a:lnTo>
                    <a:pt x="31" y="40"/>
                  </a:lnTo>
                  <a:lnTo>
                    <a:pt x="25" y="40"/>
                  </a:lnTo>
                  <a:lnTo>
                    <a:pt x="25" y="34"/>
                  </a:lnTo>
                  <a:lnTo>
                    <a:pt x="22" y="31"/>
                  </a:lnTo>
                  <a:lnTo>
                    <a:pt x="22" y="21"/>
                  </a:lnTo>
                  <a:lnTo>
                    <a:pt x="22"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7" name="Freeform 91"/>
            <p:cNvSpPr>
              <a:spLocks/>
            </p:cNvSpPr>
            <p:nvPr/>
          </p:nvSpPr>
          <p:spPr bwMode="auto">
            <a:xfrm>
              <a:off x="6261101" y="3232151"/>
              <a:ext cx="104775" cy="115888"/>
            </a:xfrm>
            <a:custGeom>
              <a:avLst/>
              <a:gdLst>
                <a:gd name="T0" fmla="*/ 0 w 66"/>
                <a:gd name="T1" fmla="*/ 12 h 73"/>
                <a:gd name="T2" fmla="*/ 0 w 66"/>
                <a:gd name="T3" fmla="*/ 9 h 73"/>
                <a:gd name="T4" fmla="*/ 0 w 66"/>
                <a:gd name="T5" fmla="*/ 6 h 73"/>
                <a:gd name="T6" fmla="*/ 0 w 66"/>
                <a:gd name="T7" fmla="*/ 0 h 73"/>
                <a:gd name="T8" fmla="*/ 3 w 66"/>
                <a:gd name="T9" fmla="*/ 3 h 73"/>
                <a:gd name="T10" fmla="*/ 3 w 66"/>
                <a:gd name="T11" fmla="*/ 0 h 73"/>
                <a:gd name="T12" fmla="*/ 6 w 66"/>
                <a:gd name="T13" fmla="*/ 3 h 73"/>
                <a:gd name="T14" fmla="*/ 9 w 66"/>
                <a:gd name="T15" fmla="*/ 0 h 73"/>
                <a:gd name="T16" fmla="*/ 12 w 66"/>
                <a:gd name="T17" fmla="*/ 0 h 73"/>
                <a:gd name="T18" fmla="*/ 15 w 66"/>
                <a:gd name="T19" fmla="*/ 0 h 73"/>
                <a:gd name="T20" fmla="*/ 18 w 66"/>
                <a:gd name="T21" fmla="*/ 3 h 73"/>
                <a:gd name="T22" fmla="*/ 21 w 66"/>
                <a:gd name="T23" fmla="*/ 3 h 73"/>
                <a:gd name="T24" fmla="*/ 27 w 66"/>
                <a:gd name="T25" fmla="*/ 9 h 73"/>
                <a:gd name="T26" fmla="*/ 33 w 66"/>
                <a:gd name="T27" fmla="*/ 9 h 73"/>
                <a:gd name="T28" fmla="*/ 36 w 66"/>
                <a:gd name="T29" fmla="*/ 9 h 73"/>
                <a:gd name="T30" fmla="*/ 36 w 66"/>
                <a:gd name="T31" fmla="*/ 9 h 73"/>
                <a:gd name="T32" fmla="*/ 42 w 66"/>
                <a:gd name="T33" fmla="*/ 15 h 73"/>
                <a:gd name="T34" fmla="*/ 48 w 66"/>
                <a:gd name="T35" fmla="*/ 15 h 73"/>
                <a:gd name="T36" fmla="*/ 48 w 66"/>
                <a:gd name="T37" fmla="*/ 24 h 73"/>
                <a:gd name="T38" fmla="*/ 48 w 66"/>
                <a:gd name="T39" fmla="*/ 27 h 73"/>
                <a:gd name="T40" fmla="*/ 51 w 66"/>
                <a:gd name="T41" fmla="*/ 30 h 73"/>
                <a:gd name="T42" fmla="*/ 54 w 66"/>
                <a:gd name="T43" fmla="*/ 33 h 73"/>
                <a:gd name="T44" fmla="*/ 57 w 66"/>
                <a:gd name="T45" fmla="*/ 36 h 73"/>
                <a:gd name="T46" fmla="*/ 63 w 66"/>
                <a:gd name="T47" fmla="*/ 39 h 73"/>
                <a:gd name="T48" fmla="*/ 63 w 66"/>
                <a:gd name="T49" fmla="*/ 42 h 73"/>
                <a:gd name="T50" fmla="*/ 63 w 66"/>
                <a:gd name="T51" fmla="*/ 45 h 73"/>
                <a:gd name="T52" fmla="*/ 66 w 66"/>
                <a:gd name="T53" fmla="*/ 48 h 73"/>
                <a:gd name="T54" fmla="*/ 63 w 66"/>
                <a:gd name="T55" fmla="*/ 51 h 73"/>
                <a:gd name="T56" fmla="*/ 60 w 66"/>
                <a:gd name="T57" fmla="*/ 51 h 73"/>
                <a:gd name="T58" fmla="*/ 57 w 66"/>
                <a:gd name="T59" fmla="*/ 48 h 73"/>
                <a:gd name="T60" fmla="*/ 51 w 66"/>
                <a:gd name="T61" fmla="*/ 51 h 73"/>
                <a:gd name="T62" fmla="*/ 48 w 66"/>
                <a:gd name="T63" fmla="*/ 51 h 73"/>
                <a:gd name="T64" fmla="*/ 48 w 66"/>
                <a:gd name="T65" fmla="*/ 57 h 73"/>
                <a:gd name="T66" fmla="*/ 48 w 66"/>
                <a:gd name="T67" fmla="*/ 63 h 73"/>
                <a:gd name="T68" fmla="*/ 45 w 66"/>
                <a:gd name="T69" fmla="*/ 63 h 73"/>
                <a:gd name="T70" fmla="*/ 42 w 66"/>
                <a:gd name="T71" fmla="*/ 69 h 73"/>
                <a:gd name="T72" fmla="*/ 42 w 66"/>
                <a:gd name="T73" fmla="*/ 73 h 73"/>
                <a:gd name="T74" fmla="*/ 39 w 66"/>
                <a:gd name="T75" fmla="*/ 69 h 73"/>
                <a:gd name="T76" fmla="*/ 36 w 66"/>
                <a:gd name="T77" fmla="*/ 73 h 73"/>
                <a:gd name="T78" fmla="*/ 36 w 66"/>
                <a:gd name="T79" fmla="*/ 73 h 73"/>
                <a:gd name="T80" fmla="*/ 33 w 66"/>
                <a:gd name="T81" fmla="*/ 66 h 73"/>
                <a:gd name="T82" fmla="*/ 33 w 66"/>
                <a:gd name="T83" fmla="*/ 48 h 73"/>
                <a:gd name="T84" fmla="*/ 30 w 66"/>
                <a:gd name="T85" fmla="*/ 45 h 73"/>
                <a:gd name="T86" fmla="*/ 30 w 66"/>
                <a:gd name="T87" fmla="*/ 39 h 73"/>
                <a:gd name="T88" fmla="*/ 18 w 66"/>
                <a:gd name="T89" fmla="*/ 30 h 73"/>
                <a:gd name="T90" fmla="*/ 18 w 66"/>
                <a:gd name="T91" fmla="*/ 27 h 73"/>
                <a:gd name="T92" fmla="*/ 9 w 66"/>
                <a:gd name="T93" fmla="*/ 21 h 73"/>
                <a:gd name="T94" fmla="*/ 9 w 66"/>
                <a:gd name="T95" fmla="*/ 12 h 73"/>
                <a:gd name="T96" fmla="*/ 0 w 66"/>
                <a:gd name="T97"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73">
                  <a:moveTo>
                    <a:pt x="0" y="12"/>
                  </a:moveTo>
                  <a:lnTo>
                    <a:pt x="0" y="9"/>
                  </a:lnTo>
                  <a:lnTo>
                    <a:pt x="0" y="6"/>
                  </a:lnTo>
                  <a:lnTo>
                    <a:pt x="0" y="0"/>
                  </a:lnTo>
                  <a:lnTo>
                    <a:pt x="3" y="3"/>
                  </a:lnTo>
                  <a:lnTo>
                    <a:pt x="3" y="0"/>
                  </a:lnTo>
                  <a:lnTo>
                    <a:pt x="6" y="3"/>
                  </a:lnTo>
                  <a:lnTo>
                    <a:pt x="9" y="0"/>
                  </a:lnTo>
                  <a:lnTo>
                    <a:pt x="12" y="0"/>
                  </a:lnTo>
                  <a:lnTo>
                    <a:pt x="15" y="0"/>
                  </a:lnTo>
                  <a:lnTo>
                    <a:pt x="18" y="3"/>
                  </a:lnTo>
                  <a:lnTo>
                    <a:pt x="21" y="3"/>
                  </a:lnTo>
                  <a:lnTo>
                    <a:pt x="27" y="9"/>
                  </a:lnTo>
                  <a:lnTo>
                    <a:pt x="33" y="9"/>
                  </a:lnTo>
                  <a:lnTo>
                    <a:pt x="36" y="9"/>
                  </a:lnTo>
                  <a:lnTo>
                    <a:pt x="36" y="9"/>
                  </a:lnTo>
                  <a:lnTo>
                    <a:pt x="42" y="15"/>
                  </a:lnTo>
                  <a:lnTo>
                    <a:pt x="48" y="15"/>
                  </a:lnTo>
                  <a:lnTo>
                    <a:pt x="48" y="24"/>
                  </a:lnTo>
                  <a:lnTo>
                    <a:pt x="48" y="27"/>
                  </a:lnTo>
                  <a:lnTo>
                    <a:pt x="51" y="30"/>
                  </a:lnTo>
                  <a:lnTo>
                    <a:pt x="54" y="33"/>
                  </a:lnTo>
                  <a:lnTo>
                    <a:pt x="57" y="36"/>
                  </a:lnTo>
                  <a:lnTo>
                    <a:pt x="63" y="39"/>
                  </a:lnTo>
                  <a:lnTo>
                    <a:pt x="63" y="42"/>
                  </a:lnTo>
                  <a:lnTo>
                    <a:pt x="63" y="45"/>
                  </a:lnTo>
                  <a:lnTo>
                    <a:pt x="66" y="48"/>
                  </a:lnTo>
                  <a:lnTo>
                    <a:pt x="63" y="51"/>
                  </a:lnTo>
                  <a:lnTo>
                    <a:pt x="60" y="51"/>
                  </a:lnTo>
                  <a:lnTo>
                    <a:pt x="57" y="48"/>
                  </a:lnTo>
                  <a:lnTo>
                    <a:pt x="51" y="51"/>
                  </a:lnTo>
                  <a:lnTo>
                    <a:pt x="48" y="51"/>
                  </a:lnTo>
                  <a:lnTo>
                    <a:pt x="48" y="57"/>
                  </a:lnTo>
                  <a:lnTo>
                    <a:pt x="48" y="63"/>
                  </a:lnTo>
                  <a:lnTo>
                    <a:pt x="45" y="63"/>
                  </a:lnTo>
                  <a:lnTo>
                    <a:pt x="42" y="69"/>
                  </a:lnTo>
                  <a:lnTo>
                    <a:pt x="42" y="73"/>
                  </a:lnTo>
                  <a:lnTo>
                    <a:pt x="39" y="69"/>
                  </a:lnTo>
                  <a:lnTo>
                    <a:pt x="36" y="73"/>
                  </a:lnTo>
                  <a:lnTo>
                    <a:pt x="36" y="73"/>
                  </a:lnTo>
                  <a:lnTo>
                    <a:pt x="33" y="66"/>
                  </a:lnTo>
                  <a:lnTo>
                    <a:pt x="33" y="48"/>
                  </a:lnTo>
                  <a:lnTo>
                    <a:pt x="30" y="45"/>
                  </a:lnTo>
                  <a:lnTo>
                    <a:pt x="30" y="39"/>
                  </a:lnTo>
                  <a:lnTo>
                    <a:pt x="18" y="30"/>
                  </a:lnTo>
                  <a:lnTo>
                    <a:pt x="18" y="27"/>
                  </a:lnTo>
                  <a:lnTo>
                    <a:pt x="9" y="21"/>
                  </a:lnTo>
                  <a:lnTo>
                    <a:pt x="9" y="12"/>
                  </a:lnTo>
                  <a:lnTo>
                    <a:pt x="0" y="1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8" name="Freeform 92"/>
            <p:cNvSpPr>
              <a:spLocks/>
            </p:cNvSpPr>
            <p:nvPr/>
          </p:nvSpPr>
          <p:spPr bwMode="auto">
            <a:xfrm>
              <a:off x="6092826" y="3251201"/>
              <a:ext cx="268288" cy="168275"/>
            </a:xfrm>
            <a:custGeom>
              <a:avLst/>
              <a:gdLst>
                <a:gd name="T0" fmla="*/ 43 w 169"/>
                <a:gd name="T1" fmla="*/ 3 h 106"/>
                <a:gd name="T2" fmla="*/ 49 w 169"/>
                <a:gd name="T3" fmla="*/ 0 h 106"/>
                <a:gd name="T4" fmla="*/ 61 w 169"/>
                <a:gd name="T5" fmla="*/ 6 h 106"/>
                <a:gd name="T6" fmla="*/ 67 w 169"/>
                <a:gd name="T7" fmla="*/ 12 h 106"/>
                <a:gd name="T8" fmla="*/ 79 w 169"/>
                <a:gd name="T9" fmla="*/ 12 h 106"/>
                <a:gd name="T10" fmla="*/ 85 w 169"/>
                <a:gd name="T11" fmla="*/ 6 h 106"/>
                <a:gd name="T12" fmla="*/ 103 w 169"/>
                <a:gd name="T13" fmla="*/ 3 h 106"/>
                <a:gd name="T14" fmla="*/ 115 w 169"/>
                <a:gd name="T15" fmla="*/ 9 h 106"/>
                <a:gd name="T16" fmla="*/ 124 w 169"/>
                <a:gd name="T17" fmla="*/ 18 h 106"/>
                <a:gd name="T18" fmla="*/ 136 w 169"/>
                <a:gd name="T19" fmla="*/ 33 h 106"/>
                <a:gd name="T20" fmla="*/ 139 w 169"/>
                <a:gd name="T21" fmla="*/ 54 h 106"/>
                <a:gd name="T22" fmla="*/ 145 w 169"/>
                <a:gd name="T23" fmla="*/ 67 h 106"/>
                <a:gd name="T24" fmla="*/ 157 w 169"/>
                <a:gd name="T25" fmla="*/ 67 h 106"/>
                <a:gd name="T26" fmla="*/ 166 w 169"/>
                <a:gd name="T27" fmla="*/ 64 h 106"/>
                <a:gd name="T28" fmla="*/ 166 w 169"/>
                <a:gd name="T29" fmla="*/ 70 h 106"/>
                <a:gd name="T30" fmla="*/ 169 w 169"/>
                <a:gd name="T31" fmla="*/ 73 h 106"/>
                <a:gd name="T32" fmla="*/ 163 w 169"/>
                <a:gd name="T33" fmla="*/ 79 h 106"/>
                <a:gd name="T34" fmla="*/ 154 w 169"/>
                <a:gd name="T35" fmla="*/ 85 h 106"/>
                <a:gd name="T36" fmla="*/ 154 w 169"/>
                <a:gd name="T37" fmla="*/ 91 h 106"/>
                <a:gd name="T38" fmla="*/ 151 w 169"/>
                <a:gd name="T39" fmla="*/ 97 h 106"/>
                <a:gd name="T40" fmla="*/ 148 w 169"/>
                <a:gd name="T41" fmla="*/ 103 h 106"/>
                <a:gd name="T42" fmla="*/ 142 w 169"/>
                <a:gd name="T43" fmla="*/ 100 h 106"/>
                <a:gd name="T44" fmla="*/ 136 w 169"/>
                <a:gd name="T45" fmla="*/ 97 h 106"/>
                <a:gd name="T46" fmla="*/ 124 w 169"/>
                <a:gd name="T47" fmla="*/ 94 h 106"/>
                <a:gd name="T48" fmla="*/ 109 w 169"/>
                <a:gd name="T49" fmla="*/ 100 h 106"/>
                <a:gd name="T50" fmla="*/ 103 w 169"/>
                <a:gd name="T51" fmla="*/ 106 h 106"/>
                <a:gd name="T52" fmla="*/ 94 w 169"/>
                <a:gd name="T53" fmla="*/ 106 h 106"/>
                <a:gd name="T54" fmla="*/ 85 w 169"/>
                <a:gd name="T55" fmla="*/ 103 h 106"/>
                <a:gd name="T56" fmla="*/ 79 w 169"/>
                <a:gd name="T57" fmla="*/ 106 h 106"/>
                <a:gd name="T58" fmla="*/ 67 w 169"/>
                <a:gd name="T59" fmla="*/ 106 h 106"/>
                <a:gd name="T60" fmla="*/ 64 w 169"/>
                <a:gd name="T61" fmla="*/ 103 h 106"/>
                <a:gd name="T62" fmla="*/ 55 w 169"/>
                <a:gd name="T63" fmla="*/ 106 h 106"/>
                <a:gd name="T64" fmla="*/ 52 w 169"/>
                <a:gd name="T65" fmla="*/ 100 h 106"/>
                <a:gd name="T66" fmla="*/ 52 w 169"/>
                <a:gd name="T67" fmla="*/ 97 h 106"/>
                <a:gd name="T68" fmla="*/ 46 w 169"/>
                <a:gd name="T69" fmla="*/ 91 h 106"/>
                <a:gd name="T70" fmla="*/ 46 w 169"/>
                <a:gd name="T71" fmla="*/ 85 h 106"/>
                <a:gd name="T72" fmla="*/ 36 w 169"/>
                <a:gd name="T73" fmla="*/ 88 h 106"/>
                <a:gd name="T74" fmla="*/ 30 w 169"/>
                <a:gd name="T75" fmla="*/ 85 h 106"/>
                <a:gd name="T76" fmla="*/ 21 w 169"/>
                <a:gd name="T77" fmla="*/ 82 h 106"/>
                <a:gd name="T78" fmla="*/ 24 w 169"/>
                <a:gd name="T79" fmla="*/ 76 h 106"/>
                <a:gd name="T80" fmla="*/ 12 w 169"/>
                <a:gd name="T81" fmla="*/ 67 h 106"/>
                <a:gd name="T82" fmla="*/ 6 w 169"/>
                <a:gd name="T83" fmla="*/ 57 h 106"/>
                <a:gd name="T84" fmla="*/ 0 w 169"/>
                <a:gd name="T85" fmla="*/ 54 h 106"/>
                <a:gd name="T86" fmla="*/ 9 w 169"/>
                <a:gd name="T87" fmla="*/ 48 h 106"/>
                <a:gd name="T88" fmla="*/ 15 w 169"/>
                <a:gd name="T89" fmla="*/ 45 h 106"/>
                <a:gd name="T90" fmla="*/ 18 w 169"/>
                <a:gd name="T91" fmla="*/ 39 h 106"/>
                <a:gd name="T92" fmla="*/ 30 w 169"/>
                <a:gd name="T93" fmla="*/ 18 h 106"/>
                <a:gd name="T94" fmla="*/ 36 w 169"/>
                <a:gd name="T95" fmla="*/ 9 h 106"/>
                <a:gd name="T96" fmla="*/ 39 w 169"/>
                <a:gd name="T97"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 h="106">
                  <a:moveTo>
                    <a:pt x="39" y="3"/>
                  </a:moveTo>
                  <a:lnTo>
                    <a:pt x="43" y="3"/>
                  </a:lnTo>
                  <a:lnTo>
                    <a:pt x="46" y="0"/>
                  </a:lnTo>
                  <a:lnTo>
                    <a:pt x="49" y="0"/>
                  </a:lnTo>
                  <a:lnTo>
                    <a:pt x="55" y="6"/>
                  </a:lnTo>
                  <a:lnTo>
                    <a:pt x="61" y="6"/>
                  </a:lnTo>
                  <a:lnTo>
                    <a:pt x="67" y="9"/>
                  </a:lnTo>
                  <a:lnTo>
                    <a:pt x="67" y="12"/>
                  </a:lnTo>
                  <a:lnTo>
                    <a:pt x="73" y="12"/>
                  </a:lnTo>
                  <a:lnTo>
                    <a:pt x="79" y="12"/>
                  </a:lnTo>
                  <a:lnTo>
                    <a:pt x="82" y="9"/>
                  </a:lnTo>
                  <a:lnTo>
                    <a:pt x="85" y="6"/>
                  </a:lnTo>
                  <a:lnTo>
                    <a:pt x="97" y="3"/>
                  </a:lnTo>
                  <a:lnTo>
                    <a:pt x="103" y="3"/>
                  </a:lnTo>
                  <a:lnTo>
                    <a:pt x="115" y="0"/>
                  </a:lnTo>
                  <a:lnTo>
                    <a:pt x="115" y="9"/>
                  </a:lnTo>
                  <a:lnTo>
                    <a:pt x="124" y="15"/>
                  </a:lnTo>
                  <a:lnTo>
                    <a:pt x="124" y="18"/>
                  </a:lnTo>
                  <a:lnTo>
                    <a:pt x="136" y="27"/>
                  </a:lnTo>
                  <a:lnTo>
                    <a:pt x="136" y="33"/>
                  </a:lnTo>
                  <a:lnTo>
                    <a:pt x="139" y="36"/>
                  </a:lnTo>
                  <a:lnTo>
                    <a:pt x="139" y="54"/>
                  </a:lnTo>
                  <a:lnTo>
                    <a:pt x="142" y="61"/>
                  </a:lnTo>
                  <a:lnTo>
                    <a:pt x="145" y="67"/>
                  </a:lnTo>
                  <a:lnTo>
                    <a:pt x="151" y="67"/>
                  </a:lnTo>
                  <a:lnTo>
                    <a:pt x="157" y="67"/>
                  </a:lnTo>
                  <a:lnTo>
                    <a:pt x="160" y="67"/>
                  </a:lnTo>
                  <a:lnTo>
                    <a:pt x="166" y="64"/>
                  </a:lnTo>
                  <a:lnTo>
                    <a:pt x="169" y="67"/>
                  </a:lnTo>
                  <a:lnTo>
                    <a:pt x="166" y="70"/>
                  </a:lnTo>
                  <a:lnTo>
                    <a:pt x="169" y="70"/>
                  </a:lnTo>
                  <a:lnTo>
                    <a:pt x="169" y="73"/>
                  </a:lnTo>
                  <a:lnTo>
                    <a:pt x="166" y="79"/>
                  </a:lnTo>
                  <a:lnTo>
                    <a:pt x="163" y="79"/>
                  </a:lnTo>
                  <a:lnTo>
                    <a:pt x="154" y="79"/>
                  </a:lnTo>
                  <a:lnTo>
                    <a:pt x="154" y="85"/>
                  </a:lnTo>
                  <a:lnTo>
                    <a:pt x="151" y="88"/>
                  </a:lnTo>
                  <a:lnTo>
                    <a:pt x="154" y="91"/>
                  </a:lnTo>
                  <a:lnTo>
                    <a:pt x="154" y="94"/>
                  </a:lnTo>
                  <a:lnTo>
                    <a:pt x="151" y="97"/>
                  </a:lnTo>
                  <a:lnTo>
                    <a:pt x="154" y="103"/>
                  </a:lnTo>
                  <a:lnTo>
                    <a:pt x="148" y="103"/>
                  </a:lnTo>
                  <a:lnTo>
                    <a:pt x="148" y="100"/>
                  </a:lnTo>
                  <a:lnTo>
                    <a:pt x="142" y="100"/>
                  </a:lnTo>
                  <a:lnTo>
                    <a:pt x="139" y="100"/>
                  </a:lnTo>
                  <a:lnTo>
                    <a:pt x="136" y="97"/>
                  </a:lnTo>
                  <a:lnTo>
                    <a:pt x="130" y="94"/>
                  </a:lnTo>
                  <a:lnTo>
                    <a:pt x="124" y="94"/>
                  </a:lnTo>
                  <a:lnTo>
                    <a:pt x="121" y="97"/>
                  </a:lnTo>
                  <a:lnTo>
                    <a:pt x="109" y="100"/>
                  </a:lnTo>
                  <a:lnTo>
                    <a:pt x="106" y="103"/>
                  </a:lnTo>
                  <a:lnTo>
                    <a:pt x="103" y="106"/>
                  </a:lnTo>
                  <a:lnTo>
                    <a:pt x="100" y="106"/>
                  </a:lnTo>
                  <a:lnTo>
                    <a:pt x="94" y="106"/>
                  </a:lnTo>
                  <a:lnTo>
                    <a:pt x="91" y="106"/>
                  </a:lnTo>
                  <a:lnTo>
                    <a:pt x="85" y="103"/>
                  </a:lnTo>
                  <a:lnTo>
                    <a:pt x="82" y="106"/>
                  </a:lnTo>
                  <a:lnTo>
                    <a:pt x="79" y="106"/>
                  </a:lnTo>
                  <a:lnTo>
                    <a:pt x="73" y="106"/>
                  </a:lnTo>
                  <a:lnTo>
                    <a:pt x="67" y="106"/>
                  </a:lnTo>
                  <a:lnTo>
                    <a:pt x="64" y="106"/>
                  </a:lnTo>
                  <a:lnTo>
                    <a:pt x="64" y="103"/>
                  </a:lnTo>
                  <a:lnTo>
                    <a:pt x="58" y="103"/>
                  </a:lnTo>
                  <a:lnTo>
                    <a:pt x="55" y="106"/>
                  </a:lnTo>
                  <a:lnTo>
                    <a:pt x="52" y="103"/>
                  </a:lnTo>
                  <a:lnTo>
                    <a:pt x="52" y="100"/>
                  </a:lnTo>
                  <a:lnTo>
                    <a:pt x="52" y="97"/>
                  </a:lnTo>
                  <a:lnTo>
                    <a:pt x="52" y="97"/>
                  </a:lnTo>
                  <a:lnTo>
                    <a:pt x="46" y="94"/>
                  </a:lnTo>
                  <a:lnTo>
                    <a:pt x="46" y="91"/>
                  </a:lnTo>
                  <a:lnTo>
                    <a:pt x="43" y="88"/>
                  </a:lnTo>
                  <a:lnTo>
                    <a:pt x="46" y="85"/>
                  </a:lnTo>
                  <a:lnTo>
                    <a:pt x="39" y="82"/>
                  </a:lnTo>
                  <a:lnTo>
                    <a:pt x="36" y="88"/>
                  </a:lnTo>
                  <a:lnTo>
                    <a:pt x="33" y="85"/>
                  </a:lnTo>
                  <a:lnTo>
                    <a:pt x="30" y="85"/>
                  </a:lnTo>
                  <a:lnTo>
                    <a:pt x="27" y="82"/>
                  </a:lnTo>
                  <a:lnTo>
                    <a:pt x="21" y="82"/>
                  </a:lnTo>
                  <a:lnTo>
                    <a:pt x="21" y="79"/>
                  </a:lnTo>
                  <a:lnTo>
                    <a:pt x="24" y="76"/>
                  </a:lnTo>
                  <a:lnTo>
                    <a:pt x="18" y="70"/>
                  </a:lnTo>
                  <a:lnTo>
                    <a:pt x="12" y="67"/>
                  </a:lnTo>
                  <a:lnTo>
                    <a:pt x="12" y="64"/>
                  </a:lnTo>
                  <a:lnTo>
                    <a:pt x="6" y="57"/>
                  </a:lnTo>
                  <a:lnTo>
                    <a:pt x="6" y="54"/>
                  </a:lnTo>
                  <a:lnTo>
                    <a:pt x="0" y="54"/>
                  </a:lnTo>
                  <a:lnTo>
                    <a:pt x="6" y="48"/>
                  </a:lnTo>
                  <a:lnTo>
                    <a:pt x="9" y="48"/>
                  </a:lnTo>
                  <a:lnTo>
                    <a:pt x="9" y="45"/>
                  </a:lnTo>
                  <a:lnTo>
                    <a:pt x="15" y="45"/>
                  </a:lnTo>
                  <a:lnTo>
                    <a:pt x="18" y="42"/>
                  </a:lnTo>
                  <a:lnTo>
                    <a:pt x="18" y="39"/>
                  </a:lnTo>
                  <a:lnTo>
                    <a:pt x="24" y="30"/>
                  </a:lnTo>
                  <a:lnTo>
                    <a:pt x="30" y="18"/>
                  </a:lnTo>
                  <a:lnTo>
                    <a:pt x="33" y="9"/>
                  </a:lnTo>
                  <a:lnTo>
                    <a:pt x="36" y="9"/>
                  </a:lnTo>
                  <a:lnTo>
                    <a:pt x="39" y="6"/>
                  </a:lnTo>
                  <a:lnTo>
                    <a:pt x="39" y="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9" name="Freeform 93"/>
            <p:cNvSpPr>
              <a:spLocks/>
            </p:cNvSpPr>
            <p:nvPr/>
          </p:nvSpPr>
          <p:spPr bwMode="auto">
            <a:xfrm>
              <a:off x="5983288" y="3241676"/>
              <a:ext cx="171450" cy="111125"/>
            </a:xfrm>
            <a:custGeom>
              <a:avLst/>
              <a:gdLst>
                <a:gd name="T0" fmla="*/ 69 w 108"/>
                <a:gd name="T1" fmla="*/ 60 h 70"/>
                <a:gd name="T2" fmla="*/ 75 w 108"/>
                <a:gd name="T3" fmla="*/ 54 h 70"/>
                <a:gd name="T4" fmla="*/ 78 w 108"/>
                <a:gd name="T5" fmla="*/ 54 h 70"/>
                <a:gd name="T6" fmla="*/ 78 w 108"/>
                <a:gd name="T7" fmla="*/ 51 h 70"/>
                <a:gd name="T8" fmla="*/ 84 w 108"/>
                <a:gd name="T9" fmla="*/ 51 h 70"/>
                <a:gd name="T10" fmla="*/ 87 w 108"/>
                <a:gd name="T11" fmla="*/ 48 h 70"/>
                <a:gd name="T12" fmla="*/ 87 w 108"/>
                <a:gd name="T13" fmla="*/ 45 h 70"/>
                <a:gd name="T14" fmla="*/ 93 w 108"/>
                <a:gd name="T15" fmla="*/ 36 h 70"/>
                <a:gd name="T16" fmla="*/ 99 w 108"/>
                <a:gd name="T17" fmla="*/ 24 h 70"/>
                <a:gd name="T18" fmla="*/ 102 w 108"/>
                <a:gd name="T19" fmla="*/ 15 h 70"/>
                <a:gd name="T20" fmla="*/ 105 w 108"/>
                <a:gd name="T21" fmla="*/ 15 h 70"/>
                <a:gd name="T22" fmla="*/ 108 w 108"/>
                <a:gd name="T23" fmla="*/ 12 h 70"/>
                <a:gd name="T24" fmla="*/ 105 w 108"/>
                <a:gd name="T25" fmla="*/ 6 h 70"/>
                <a:gd name="T26" fmla="*/ 102 w 108"/>
                <a:gd name="T27" fmla="*/ 3 h 70"/>
                <a:gd name="T28" fmla="*/ 96 w 108"/>
                <a:gd name="T29" fmla="*/ 0 h 70"/>
                <a:gd name="T30" fmla="*/ 93 w 108"/>
                <a:gd name="T31" fmla="*/ 3 h 70"/>
                <a:gd name="T32" fmla="*/ 87 w 108"/>
                <a:gd name="T33" fmla="*/ 0 h 70"/>
                <a:gd name="T34" fmla="*/ 81 w 108"/>
                <a:gd name="T35" fmla="*/ 0 h 70"/>
                <a:gd name="T36" fmla="*/ 75 w 108"/>
                <a:gd name="T37" fmla="*/ 0 h 70"/>
                <a:gd name="T38" fmla="*/ 69 w 108"/>
                <a:gd name="T39" fmla="*/ 0 h 70"/>
                <a:gd name="T40" fmla="*/ 66 w 108"/>
                <a:gd name="T41" fmla="*/ 6 h 70"/>
                <a:gd name="T42" fmla="*/ 63 w 108"/>
                <a:gd name="T43" fmla="*/ 9 h 70"/>
                <a:gd name="T44" fmla="*/ 63 w 108"/>
                <a:gd name="T45" fmla="*/ 12 h 70"/>
                <a:gd name="T46" fmla="*/ 57 w 108"/>
                <a:gd name="T47" fmla="*/ 6 h 70"/>
                <a:gd name="T48" fmla="*/ 51 w 108"/>
                <a:gd name="T49" fmla="*/ 12 h 70"/>
                <a:gd name="T50" fmla="*/ 45 w 108"/>
                <a:gd name="T51" fmla="*/ 12 h 70"/>
                <a:gd name="T52" fmla="*/ 45 w 108"/>
                <a:gd name="T53" fmla="*/ 15 h 70"/>
                <a:gd name="T54" fmla="*/ 36 w 108"/>
                <a:gd name="T55" fmla="*/ 18 h 70"/>
                <a:gd name="T56" fmla="*/ 27 w 108"/>
                <a:gd name="T57" fmla="*/ 18 h 70"/>
                <a:gd name="T58" fmla="*/ 21 w 108"/>
                <a:gd name="T59" fmla="*/ 18 h 70"/>
                <a:gd name="T60" fmla="*/ 9 w 108"/>
                <a:gd name="T61" fmla="*/ 12 h 70"/>
                <a:gd name="T62" fmla="*/ 9 w 108"/>
                <a:gd name="T63" fmla="*/ 12 h 70"/>
                <a:gd name="T64" fmla="*/ 9 w 108"/>
                <a:gd name="T65" fmla="*/ 18 h 70"/>
                <a:gd name="T66" fmla="*/ 9 w 108"/>
                <a:gd name="T67" fmla="*/ 21 h 70"/>
                <a:gd name="T68" fmla="*/ 0 w 108"/>
                <a:gd name="T69" fmla="*/ 21 h 70"/>
                <a:gd name="T70" fmla="*/ 0 w 108"/>
                <a:gd name="T71" fmla="*/ 24 h 70"/>
                <a:gd name="T72" fmla="*/ 3 w 108"/>
                <a:gd name="T73" fmla="*/ 27 h 70"/>
                <a:gd name="T74" fmla="*/ 3 w 108"/>
                <a:gd name="T75" fmla="*/ 30 h 70"/>
                <a:gd name="T76" fmla="*/ 3 w 108"/>
                <a:gd name="T77" fmla="*/ 33 h 70"/>
                <a:gd name="T78" fmla="*/ 3 w 108"/>
                <a:gd name="T79" fmla="*/ 39 h 70"/>
                <a:gd name="T80" fmla="*/ 0 w 108"/>
                <a:gd name="T81" fmla="*/ 42 h 70"/>
                <a:gd name="T82" fmla="*/ 0 w 108"/>
                <a:gd name="T83" fmla="*/ 42 h 70"/>
                <a:gd name="T84" fmla="*/ 6 w 108"/>
                <a:gd name="T85" fmla="*/ 48 h 70"/>
                <a:gd name="T86" fmla="*/ 6 w 108"/>
                <a:gd name="T87" fmla="*/ 54 h 70"/>
                <a:gd name="T88" fmla="*/ 9 w 108"/>
                <a:gd name="T89" fmla="*/ 54 h 70"/>
                <a:gd name="T90" fmla="*/ 15 w 108"/>
                <a:gd name="T91" fmla="*/ 60 h 70"/>
                <a:gd name="T92" fmla="*/ 21 w 108"/>
                <a:gd name="T93" fmla="*/ 63 h 70"/>
                <a:gd name="T94" fmla="*/ 24 w 108"/>
                <a:gd name="T95" fmla="*/ 67 h 70"/>
                <a:gd name="T96" fmla="*/ 33 w 108"/>
                <a:gd name="T97" fmla="*/ 67 h 70"/>
                <a:gd name="T98" fmla="*/ 39 w 108"/>
                <a:gd name="T99" fmla="*/ 70 h 70"/>
                <a:gd name="T100" fmla="*/ 42 w 108"/>
                <a:gd name="T101" fmla="*/ 67 h 70"/>
                <a:gd name="T102" fmla="*/ 45 w 108"/>
                <a:gd name="T103" fmla="*/ 67 h 70"/>
                <a:gd name="T104" fmla="*/ 48 w 108"/>
                <a:gd name="T105" fmla="*/ 63 h 70"/>
                <a:gd name="T106" fmla="*/ 51 w 108"/>
                <a:gd name="T107" fmla="*/ 63 h 70"/>
                <a:gd name="T108" fmla="*/ 54 w 108"/>
                <a:gd name="T109" fmla="*/ 63 h 70"/>
                <a:gd name="T110" fmla="*/ 57 w 108"/>
                <a:gd name="T111" fmla="*/ 60 h 70"/>
                <a:gd name="T112" fmla="*/ 60 w 108"/>
                <a:gd name="T113" fmla="*/ 57 h 70"/>
                <a:gd name="T114" fmla="*/ 63 w 108"/>
                <a:gd name="T115" fmla="*/ 57 h 70"/>
                <a:gd name="T116" fmla="*/ 69 w 108"/>
                <a:gd name="T117" fmla="*/ 57 h 70"/>
                <a:gd name="T118" fmla="*/ 69 w 108"/>
                <a:gd name="T1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70">
                  <a:moveTo>
                    <a:pt x="69" y="60"/>
                  </a:moveTo>
                  <a:lnTo>
                    <a:pt x="75" y="54"/>
                  </a:lnTo>
                  <a:lnTo>
                    <a:pt x="78" y="54"/>
                  </a:lnTo>
                  <a:lnTo>
                    <a:pt x="78" y="51"/>
                  </a:lnTo>
                  <a:lnTo>
                    <a:pt x="84" y="51"/>
                  </a:lnTo>
                  <a:lnTo>
                    <a:pt x="87" y="48"/>
                  </a:lnTo>
                  <a:lnTo>
                    <a:pt x="87" y="45"/>
                  </a:lnTo>
                  <a:lnTo>
                    <a:pt x="93" y="36"/>
                  </a:lnTo>
                  <a:lnTo>
                    <a:pt x="99" y="24"/>
                  </a:lnTo>
                  <a:lnTo>
                    <a:pt x="102" y="15"/>
                  </a:lnTo>
                  <a:lnTo>
                    <a:pt x="105" y="15"/>
                  </a:lnTo>
                  <a:lnTo>
                    <a:pt x="108" y="12"/>
                  </a:lnTo>
                  <a:lnTo>
                    <a:pt x="105" y="6"/>
                  </a:lnTo>
                  <a:lnTo>
                    <a:pt x="102" y="3"/>
                  </a:lnTo>
                  <a:lnTo>
                    <a:pt x="96" y="0"/>
                  </a:lnTo>
                  <a:lnTo>
                    <a:pt x="93" y="3"/>
                  </a:lnTo>
                  <a:lnTo>
                    <a:pt x="87" y="0"/>
                  </a:lnTo>
                  <a:lnTo>
                    <a:pt x="81" y="0"/>
                  </a:lnTo>
                  <a:lnTo>
                    <a:pt x="75" y="0"/>
                  </a:lnTo>
                  <a:lnTo>
                    <a:pt x="69" y="0"/>
                  </a:lnTo>
                  <a:lnTo>
                    <a:pt x="66" y="6"/>
                  </a:lnTo>
                  <a:lnTo>
                    <a:pt x="63" y="9"/>
                  </a:lnTo>
                  <a:lnTo>
                    <a:pt x="63" y="12"/>
                  </a:lnTo>
                  <a:lnTo>
                    <a:pt x="57" y="6"/>
                  </a:lnTo>
                  <a:lnTo>
                    <a:pt x="51" y="12"/>
                  </a:lnTo>
                  <a:lnTo>
                    <a:pt x="45" y="12"/>
                  </a:lnTo>
                  <a:lnTo>
                    <a:pt x="45" y="15"/>
                  </a:lnTo>
                  <a:lnTo>
                    <a:pt x="36" y="18"/>
                  </a:lnTo>
                  <a:lnTo>
                    <a:pt x="27" y="18"/>
                  </a:lnTo>
                  <a:lnTo>
                    <a:pt x="21" y="18"/>
                  </a:lnTo>
                  <a:lnTo>
                    <a:pt x="9" y="12"/>
                  </a:lnTo>
                  <a:lnTo>
                    <a:pt x="9" y="12"/>
                  </a:lnTo>
                  <a:lnTo>
                    <a:pt x="9" y="18"/>
                  </a:lnTo>
                  <a:lnTo>
                    <a:pt x="9" y="21"/>
                  </a:lnTo>
                  <a:lnTo>
                    <a:pt x="0" y="21"/>
                  </a:lnTo>
                  <a:lnTo>
                    <a:pt x="0" y="24"/>
                  </a:lnTo>
                  <a:lnTo>
                    <a:pt x="3" y="27"/>
                  </a:lnTo>
                  <a:lnTo>
                    <a:pt x="3" y="30"/>
                  </a:lnTo>
                  <a:lnTo>
                    <a:pt x="3" y="33"/>
                  </a:lnTo>
                  <a:lnTo>
                    <a:pt x="3" y="39"/>
                  </a:lnTo>
                  <a:lnTo>
                    <a:pt x="0" y="42"/>
                  </a:lnTo>
                  <a:lnTo>
                    <a:pt x="0" y="42"/>
                  </a:lnTo>
                  <a:lnTo>
                    <a:pt x="6" y="48"/>
                  </a:lnTo>
                  <a:lnTo>
                    <a:pt x="6" y="54"/>
                  </a:lnTo>
                  <a:lnTo>
                    <a:pt x="9" y="54"/>
                  </a:lnTo>
                  <a:lnTo>
                    <a:pt x="15" y="60"/>
                  </a:lnTo>
                  <a:lnTo>
                    <a:pt x="21" y="63"/>
                  </a:lnTo>
                  <a:lnTo>
                    <a:pt x="24" y="67"/>
                  </a:lnTo>
                  <a:lnTo>
                    <a:pt x="33" y="67"/>
                  </a:lnTo>
                  <a:lnTo>
                    <a:pt x="39" y="70"/>
                  </a:lnTo>
                  <a:lnTo>
                    <a:pt x="42" y="67"/>
                  </a:lnTo>
                  <a:lnTo>
                    <a:pt x="45" y="67"/>
                  </a:lnTo>
                  <a:lnTo>
                    <a:pt x="48" y="63"/>
                  </a:lnTo>
                  <a:lnTo>
                    <a:pt x="51" y="63"/>
                  </a:lnTo>
                  <a:lnTo>
                    <a:pt x="54" y="63"/>
                  </a:lnTo>
                  <a:lnTo>
                    <a:pt x="57" y="60"/>
                  </a:lnTo>
                  <a:lnTo>
                    <a:pt x="60" y="57"/>
                  </a:lnTo>
                  <a:lnTo>
                    <a:pt x="63" y="57"/>
                  </a:lnTo>
                  <a:lnTo>
                    <a:pt x="69" y="57"/>
                  </a:lnTo>
                  <a:lnTo>
                    <a:pt x="69" y="6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0" name="Freeform 94"/>
            <p:cNvSpPr>
              <a:spLocks/>
            </p:cNvSpPr>
            <p:nvPr/>
          </p:nvSpPr>
          <p:spPr bwMode="auto">
            <a:xfrm>
              <a:off x="5997576" y="3208338"/>
              <a:ext cx="147638" cy="61913"/>
            </a:xfrm>
            <a:custGeom>
              <a:avLst/>
              <a:gdLst>
                <a:gd name="T0" fmla="*/ 0 w 93"/>
                <a:gd name="T1" fmla="*/ 33 h 39"/>
                <a:gd name="T2" fmla="*/ 12 w 93"/>
                <a:gd name="T3" fmla="*/ 39 h 39"/>
                <a:gd name="T4" fmla="*/ 18 w 93"/>
                <a:gd name="T5" fmla="*/ 39 h 39"/>
                <a:gd name="T6" fmla="*/ 27 w 93"/>
                <a:gd name="T7" fmla="*/ 39 h 39"/>
                <a:gd name="T8" fmla="*/ 36 w 93"/>
                <a:gd name="T9" fmla="*/ 36 h 39"/>
                <a:gd name="T10" fmla="*/ 36 w 93"/>
                <a:gd name="T11" fmla="*/ 33 h 39"/>
                <a:gd name="T12" fmla="*/ 42 w 93"/>
                <a:gd name="T13" fmla="*/ 33 h 39"/>
                <a:gd name="T14" fmla="*/ 48 w 93"/>
                <a:gd name="T15" fmla="*/ 27 h 39"/>
                <a:gd name="T16" fmla="*/ 54 w 93"/>
                <a:gd name="T17" fmla="*/ 33 h 39"/>
                <a:gd name="T18" fmla="*/ 54 w 93"/>
                <a:gd name="T19" fmla="*/ 30 h 39"/>
                <a:gd name="T20" fmla="*/ 57 w 93"/>
                <a:gd name="T21" fmla="*/ 27 h 39"/>
                <a:gd name="T22" fmla="*/ 60 w 93"/>
                <a:gd name="T23" fmla="*/ 21 h 39"/>
                <a:gd name="T24" fmla="*/ 66 w 93"/>
                <a:gd name="T25" fmla="*/ 21 h 39"/>
                <a:gd name="T26" fmla="*/ 72 w 93"/>
                <a:gd name="T27" fmla="*/ 21 h 39"/>
                <a:gd name="T28" fmla="*/ 78 w 93"/>
                <a:gd name="T29" fmla="*/ 21 h 39"/>
                <a:gd name="T30" fmla="*/ 84 w 93"/>
                <a:gd name="T31" fmla="*/ 24 h 39"/>
                <a:gd name="T32" fmla="*/ 90 w 93"/>
                <a:gd name="T33" fmla="*/ 18 h 39"/>
                <a:gd name="T34" fmla="*/ 90 w 93"/>
                <a:gd name="T35" fmla="*/ 12 h 39"/>
                <a:gd name="T36" fmla="*/ 93 w 93"/>
                <a:gd name="T37" fmla="*/ 6 h 39"/>
                <a:gd name="T38" fmla="*/ 93 w 93"/>
                <a:gd name="T39" fmla="*/ 6 h 39"/>
                <a:gd name="T40" fmla="*/ 84 w 93"/>
                <a:gd name="T41" fmla="*/ 0 h 39"/>
                <a:gd name="T42" fmla="*/ 78 w 93"/>
                <a:gd name="T43" fmla="*/ 0 h 39"/>
                <a:gd name="T44" fmla="*/ 75 w 93"/>
                <a:gd name="T45" fmla="*/ 0 h 39"/>
                <a:gd name="T46" fmla="*/ 72 w 93"/>
                <a:gd name="T47" fmla="*/ 0 h 39"/>
                <a:gd name="T48" fmla="*/ 69 w 93"/>
                <a:gd name="T49" fmla="*/ 0 h 39"/>
                <a:gd name="T50" fmla="*/ 69 w 93"/>
                <a:gd name="T51" fmla="*/ 3 h 39"/>
                <a:gd name="T52" fmla="*/ 66 w 93"/>
                <a:gd name="T53" fmla="*/ 0 h 39"/>
                <a:gd name="T54" fmla="*/ 60 w 93"/>
                <a:gd name="T55" fmla="*/ 0 h 39"/>
                <a:gd name="T56" fmla="*/ 57 w 93"/>
                <a:gd name="T57" fmla="*/ 0 h 39"/>
                <a:gd name="T58" fmla="*/ 54 w 93"/>
                <a:gd name="T59" fmla="*/ 0 h 39"/>
                <a:gd name="T60" fmla="*/ 51 w 93"/>
                <a:gd name="T61" fmla="*/ 6 h 39"/>
                <a:gd name="T62" fmla="*/ 48 w 93"/>
                <a:gd name="T63" fmla="*/ 6 h 39"/>
                <a:gd name="T64" fmla="*/ 48 w 93"/>
                <a:gd name="T65" fmla="*/ 3 h 39"/>
                <a:gd name="T66" fmla="*/ 48 w 93"/>
                <a:gd name="T67" fmla="*/ 3 h 39"/>
                <a:gd name="T68" fmla="*/ 39 w 93"/>
                <a:gd name="T69" fmla="*/ 3 h 39"/>
                <a:gd name="T70" fmla="*/ 36 w 93"/>
                <a:gd name="T71" fmla="*/ 6 h 39"/>
                <a:gd name="T72" fmla="*/ 30 w 93"/>
                <a:gd name="T73" fmla="*/ 9 h 39"/>
                <a:gd name="T74" fmla="*/ 24 w 93"/>
                <a:gd name="T75" fmla="*/ 12 h 39"/>
                <a:gd name="T76" fmla="*/ 18 w 93"/>
                <a:gd name="T77" fmla="*/ 15 h 39"/>
                <a:gd name="T78" fmla="*/ 12 w 93"/>
                <a:gd name="T79" fmla="*/ 18 h 39"/>
                <a:gd name="T80" fmla="*/ 9 w 93"/>
                <a:gd name="T81" fmla="*/ 15 h 39"/>
                <a:gd name="T82" fmla="*/ 6 w 93"/>
                <a:gd name="T83" fmla="*/ 15 h 39"/>
                <a:gd name="T84" fmla="*/ 0 w 93"/>
                <a:gd name="T85" fmla="*/ 18 h 39"/>
                <a:gd name="T86" fmla="*/ 0 w 93"/>
                <a:gd name="T87" fmla="*/ 18 h 39"/>
                <a:gd name="T88" fmla="*/ 0 w 93"/>
                <a:gd name="T89" fmla="*/ 24 h 39"/>
                <a:gd name="T90" fmla="*/ 0 w 93"/>
                <a:gd name="T9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39">
                  <a:moveTo>
                    <a:pt x="0" y="33"/>
                  </a:moveTo>
                  <a:lnTo>
                    <a:pt x="12" y="39"/>
                  </a:lnTo>
                  <a:lnTo>
                    <a:pt x="18" y="39"/>
                  </a:lnTo>
                  <a:lnTo>
                    <a:pt x="27" y="39"/>
                  </a:lnTo>
                  <a:lnTo>
                    <a:pt x="36" y="36"/>
                  </a:lnTo>
                  <a:lnTo>
                    <a:pt x="36" y="33"/>
                  </a:lnTo>
                  <a:lnTo>
                    <a:pt x="42" y="33"/>
                  </a:lnTo>
                  <a:lnTo>
                    <a:pt x="48" y="27"/>
                  </a:lnTo>
                  <a:lnTo>
                    <a:pt x="54" y="33"/>
                  </a:lnTo>
                  <a:lnTo>
                    <a:pt x="54" y="30"/>
                  </a:lnTo>
                  <a:lnTo>
                    <a:pt x="57" y="27"/>
                  </a:lnTo>
                  <a:lnTo>
                    <a:pt x="60" y="21"/>
                  </a:lnTo>
                  <a:lnTo>
                    <a:pt x="66" y="21"/>
                  </a:lnTo>
                  <a:lnTo>
                    <a:pt x="72" y="21"/>
                  </a:lnTo>
                  <a:lnTo>
                    <a:pt x="78" y="21"/>
                  </a:lnTo>
                  <a:lnTo>
                    <a:pt x="84" y="24"/>
                  </a:lnTo>
                  <a:lnTo>
                    <a:pt x="90" y="18"/>
                  </a:lnTo>
                  <a:lnTo>
                    <a:pt x="90" y="12"/>
                  </a:lnTo>
                  <a:lnTo>
                    <a:pt x="93" y="6"/>
                  </a:lnTo>
                  <a:lnTo>
                    <a:pt x="93" y="6"/>
                  </a:lnTo>
                  <a:lnTo>
                    <a:pt x="84" y="0"/>
                  </a:lnTo>
                  <a:lnTo>
                    <a:pt x="78" y="0"/>
                  </a:lnTo>
                  <a:lnTo>
                    <a:pt x="75" y="0"/>
                  </a:lnTo>
                  <a:lnTo>
                    <a:pt x="72" y="0"/>
                  </a:lnTo>
                  <a:lnTo>
                    <a:pt x="69" y="0"/>
                  </a:lnTo>
                  <a:lnTo>
                    <a:pt x="69" y="3"/>
                  </a:lnTo>
                  <a:lnTo>
                    <a:pt x="66" y="0"/>
                  </a:lnTo>
                  <a:lnTo>
                    <a:pt x="60" y="0"/>
                  </a:lnTo>
                  <a:lnTo>
                    <a:pt x="57" y="0"/>
                  </a:lnTo>
                  <a:lnTo>
                    <a:pt x="54" y="0"/>
                  </a:lnTo>
                  <a:lnTo>
                    <a:pt x="51" y="6"/>
                  </a:lnTo>
                  <a:lnTo>
                    <a:pt x="48" y="6"/>
                  </a:lnTo>
                  <a:lnTo>
                    <a:pt x="48" y="3"/>
                  </a:lnTo>
                  <a:lnTo>
                    <a:pt x="48" y="3"/>
                  </a:lnTo>
                  <a:lnTo>
                    <a:pt x="39" y="3"/>
                  </a:lnTo>
                  <a:lnTo>
                    <a:pt x="36" y="6"/>
                  </a:lnTo>
                  <a:lnTo>
                    <a:pt x="30" y="9"/>
                  </a:lnTo>
                  <a:lnTo>
                    <a:pt x="24" y="12"/>
                  </a:lnTo>
                  <a:lnTo>
                    <a:pt x="18" y="15"/>
                  </a:lnTo>
                  <a:lnTo>
                    <a:pt x="12" y="18"/>
                  </a:lnTo>
                  <a:lnTo>
                    <a:pt x="9" y="15"/>
                  </a:lnTo>
                  <a:lnTo>
                    <a:pt x="6" y="15"/>
                  </a:lnTo>
                  <a:lnTo>
                    <a:pt x="0" y="18"/>
                  </a:lnTo>
                  <a:lnTo>
                    <a:pt x="0" y="18"/>
                  </a:lnTo>
                  <a:lnTo>
                    <a:pt x="0" y="24"/>
                  </a:lnTo>
                  <a:lnTo>
                    <a:pt x="0" y="3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1" name="Freeform 95"/>
            <p:cNvSpPr>
              <a:spLocks/>
            </p:cNvSpPr>
            <p:nvPr/>
          </p:nvSpPr>
          <p:spPr bwMode="auto">
            <a:xfrm>
              <a:off x="6161088" y="3400426"/>
              <a:ext cx="176213" cy="109538"/>
            </a:xfrm>
            <a:custGeom>
              <a:avLst/>
              <a:gdLst>
                <a:gd name="T0" fmla="*/ 9 w 111"/>
                <a:gd name="T1" fmla="*/ 3 h 69"/>
                <a:gd name="T2" fmla="*/ 9 w 111"/>
                <a:gd name="T3" fmla="*/ 6 h 69"/>
                <a:gd name="T4" fmla="*/ 12 w 111"/>
                <a:gd name="T5" fmla="*/ 12 h 69"/>
                <a:gd name="T6" fmla="*/ 21 w 111"/>
                <a:gd name="T7" fmla="*/ 9 h 69"/>
                <a:gd name="T8" fmla="*/ 24 w 111"/>
                <a:gd name="T9" fmla="*/ 12 h 69"/>
                <a:gd name="T10" fmla="*/ 36 w 111"/>
                <a:gd name="T11" fmla="*/ 12 h 69"/>
                <a:gd name="T12" fmla="*/ 42 w 111"/>
                <a:gd name="T13" fmla="*/ 9 h 69"/>
                <a:gd name="T14" fmla="*/ 51 w 111"/>
                <a:gd name="T15" fmla="*/ 12 h 69"/>
                <a:gd name="T16" fmla="*/ 60 w 111"/>
                <a:gd name="T17" fmla="*/ 12 h 69"/>
                <a:gd name="T18" fmla="*/ 66 w 111"/>
                <a:gd name="T19" fmla="*/ 6 h 69"/>
                <a:gd name="T20" fmla="*/ 81 w 111"/>
                <a:gd name="T21" fmla="*/ 0 h 69"/>
                <a:gd name="T22" fmla="*/ 93 w 111"/>
                <a:gd name="T23" fmla="*/ 3 h 69"/>
                <a:gd name="T24" fmla="*/ 99 w 111"/>
                <a:gd name="T25" fmla="*/ 6 h 69"/>
                <a:gd name="T26" fmla="*/ 105 w 111"/>
                <a:gd name="T27" fmla="*/ 9 h 69"/>
                <a:gd name="T28" fmla="*/ 111 w 111"/>
                <a:gd name="T29" fmla="*/ 9 h 69"/>
                <a:gd name="T30" fmla="*/ 108 w 111"/>
                <a:gd name="T31" fmla="*/ 18 h 69"/>
                <a:gd name="T32" fmla="*/ 99 w 111"/>
                <a:gd name="T33" fmla="*/ 24 h 69"/>
                <a:gd name="T34" fmla="*/ 99 w 111"/>
                <a:gd name="T35" fmla="*/ 36 h 69"/>
                <a:gd name="T36" fmla="*/ 93 w 111"/>
                <a:gd name="T37" fmla="*/ 42 h 69"/>
                <a:gd name="T38" fmla="*/ 99 w 111"/>
                <a:gd name="T39" fmla="*/ 48 h 69"/>
                <a:gd name="T40" fmla="*/ 102 w 111"/>
                <a:gd name="T41" fmla="*/ 51 h 69"/>
                <a:gd name="T42" fmla="*/ 96 w 111"/>
                <a:gd name="T43" fmla="*/ 54 h 69"/>
                <a:gd name="T44" fmla="*/ 84 w 111"/>
                <a:gd name="T45" fmla="*/ 48 h 69"/>
                <a:gd name="T46" fmla="*/ 81 w 111"/>
                <a:gd name="T47" fmla="*/ 51 h 69"/>
                <a:gd name="T48" fmla="*/ 78 w 111"/>
                <a:gd name="T49" fmla="*/ 54 h 69"/>
                <a:gd name="T50" fmla="*/ 69 w 111"/>
                <a:gd name="T51" fmla="*/ 60 h 69"/>
                <a:gd name="T52" fmla="*/ 72 w 111"/>
                <a:gd name="T53" fmla="*/ 66 h 69"/>
                <a:gd name="T54" fmla="*/ 60 w 111"/>
                <a:gd name="T55" fmla="*/ 69 h 69"/>
                <a:gd name="T56" fmla="*/ 54 w 111"/>
                <a:gd name="T57" fmla="*/ 69 h 69"/>
                <a:gd name="T58" fmla="*/ 48 w 111"/>
                <a:gd name="T59" fmla="*/ 69 h 69"/>
                <a:gd name="T60" fmla="*/ 45 w 111"/>
                <a:gd name="T61" fmla="*/ 66 h 69"/>
                <a:gd name="T62" fmla="*/ 33 w 111"/>
                <a:gd name="T63" fmla="*/ 66 h 69"/>
                <a:gd name="T64" fmla="*/ 27 w 111"/>
                <a:gd name="T65" fmla="*/ 69 h 69"/>
                <a:gd name="T66" fmla="*/ 18 w 111"/>
                <a:gd name="T67" fmla="*/ 69 h 69"/>
                <a:gd name="T68" fmla="*/ 18 w 111"/>
                <a:gd name="T69" fmla="*/ 66 h 69"/>
                <a:gd name="T70" fmla="*/ 12 w 111"/>
                <a:gd name="T71" fmla="*/ 51 h 69"/>
                <a:gd name="T72" fmla="*/ 3 w 111"/>
                <a:gd name="T73" fmla="*/ 45 h 69"/>
                <a:gd name="T74" fmla="*/ 3 w 111"/>
                <a:gd name="T75" fmla="*/ 39 h 69"/>
                <a:gd name="T76" fmla="*/ 9 w 111"/>
                <a:gd name="T77" fmla="*/ 30 h 69"/>
                <a:gd name="T78" fmla="*/ 9 w 111"/>
                <a:gd name="T79" fmla="*/ 21 h 69"/>
                <a:gd name="T80" fmla="*/ 0 w 111"/>
                <a:gd name="T81" fmla="*/ 9 h 69"/>
                <a:gd name="T82" fmla="*/ 3 w 111"/>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9">
                  <a:moveTo>
                    <a:pt x="3" y="0"/>
                  </a:moveTo>
                  <a:lnTo>
                    <a:pt x="9" y="3"/>
                  </a:lnTo>
                  <a:lnTo>
                    <a:pt x="9" y="3"/>
                  </a:lnTo>
                  <a:lnTo>
                    <a:pt x="9" y="6"/>
                  </a:lnTo>
                  <a:lnTo>
                    <a:pt x="9" y="9"/>
                  </a:lnTo>
                  <a:lnTo>
                    <a:pt x="12" y="12"/>
                  </a:lnTo>
                  <a:lnTo>
                    <a:pt x="15" y="9"/>
                  </a:lnTo>
                  <a:lnTo>
                    <a:pt x="21" y="9"/>
                  </a:lnTo>
                  <a:lnTo>
                    <a:pt x="21" y="12"/>
                  </a:lnTo>
                  <a:lnTo>
                    <a:pt x="24" y="12"/>
                  </a:lnTo>
                  <a:lnTo>
                    <a:pt x="30" y="12"/>
                  </a:lnTo>
                  <a:lnTo>
                    <a:pt x="36" y="12"/>
                  </a:lnTo>
                  <a:lnTo>
                    <a:pt x="39" y="12"/>
                  </a:lnTo>
                  <a:lnTo>
                    <a:pt x="42" y="9"/>
                  </a:lnTo>
                  <a:lnTo>
                    <a:pt x="48" y="12"/>
                  </a:lnTo>
                  <a:lnTo>
                    <a:pt x="51" y="12"/>
                  </a:lnTo>
                  <a:lnTo>
                    <a:pt x="57" y="12"/>
                  </a:lnTo>
                  <a:lnTo>
                    <a:pt x="60" y="12"/>
                  </a:lnTo>
                  <a:lnTo>
                    <a:pt x="63" y="9"/>
                  </a:lnTo>
                  <a:lnTo>
                    <a:pt x="66" y="6"/>
                  </a:lnTo>
                  <a:lnTo>
                    <a:pt x="78" y="3"/>
                  </a:lnTo>
                  <a:lnTo>
                    <a:pt x="81" y="0"/>
                  </a:lnTo>
                  <a:lnTo>
                    <a:pt x="87" y="0"/>
                  </a:lnTo>
                  <a:lnTo>
                    <a:pt x="93" y="3"/>
                  </a:lnTo>
                  <a:lnTo>
                    <a:pt x="96" y="6"/>
                  </a:lnTo>
                  <a:lnTo>
                    <a:pt x="99" y="6"/>
                  </a:lnTo>
                  <a:lnTo>
                    <a:pt x="105" y="6"/>
                  </a:lnTo>
                  <a:lnTo>
                    <a:pt x="105" y="9"/>
                  </a:lnTo>
                  <a:lnTo>
                    <a:pt x="111" y="9"/>
                  </a:lnTo>
                  <a:lnTo>
                    <a:pt x="111" y="9"/>
                  </a:lnTo>
                  <a:lnTo>
                    <a:pt x="108" y="18"/>
                  </a:lnTo>
                  <a:lnTo>
                    <a:pt x="108" y="18"/>
                  </a:lnTo>
                  <a:lnTo>
                    <a:pt x="102" y="18"/>
                  </a:lnTo>
                  <a:lnTo>
                    <a:pt x="99" y="24"/>
                  </a:lnTo>
                  <a:lnTo>
                    <a:pt x="99" y="33"/>
                  </a:lnTo>
                  <a:lnTo>
                    <a:pt x="99" y="36"/>
                  </a:lnTo>
                  <a:lnTo>
                    <a:pt x="93" y="39"/>
                  </a:lnTo>
                  <a:lnTo>
                    <a:pt x="93" y="42"/>
                  </a:lnTo>
                  <a:lnTo>
                    <a:pt x="96" y="42"/>
                  </a:lnTo>
                  <a:lnTo>
                    <a:pt x="99" y="48"/>
                  </a:lnTo>
                  <a:lnTo>
                    <a:pt x="102" y="51"/>
                  </a:lnTo>
                  <a:lnTo>
                    <a:pt x="102" y="51"/>
                  </a:lnTo>
                  <a:lnTo>
                    <a:pt x="99" y="51"/>
                  </a:lnTo>
                  <a:lnTo>
                    <a:pt x="96" y="54"/>
                  </a:lnTo>
                  <a:lnTo>
                    <a:pt x="90" y="48"/>
                  </a:lnTo>
                  <a:lnTo>
                    <a:pt x="84" y="48"/>
                  </a:lnTo>
                  <a:lnTo>
                    <a:pt x="84" y="51"/>
                  </a:lnTo>
                  <a:lnTo>
                    <a:pt x="81" y="51"/>
                  </a:lnTo>
                  <a:lnTo>
                    <a:pt x="78" y="54"/>
                  </a:lnTo>
                  <a:lnTo>
                    <a:pt x="78" y="54"/>
                  </a:lnTo>
                  <a:lnTo>
                    <a:pt x="75" y="54"/>
                  </a:lnTo>
                  <a:lnTo>
                    <a:pt x="69" y="60"/>
                  </a:lnTo>
                  <a:lnTo>
                    <a:pt x="69" y="63"/>
                  </a:lnTo>
                  <a:lnTo>
                    <a:pt x="72" y="66"/>
                  </a:lnTo>
                  <a:lnTo>
                    <a:pt x="69" y="69"/>
                  </a:lnTo>
                  <a:lnTo>
                    <a:pt x="60" y="69"/>
                  </a:lnTo>
                  <a:lnTo>
                    <a:pt x="57" y="69"/>
                  </a:lnTo>
                  <a:lnTo>
                    <a:pt x="54" y="69"/>
                  </a:lnTo>
                  <a:lnTo>
                    <a:pt x="51" y="69"/>
                  </a:lnTo>
                  <a:lnTo>
                    <a:pt x="48" y="69"/>
                  </a:lnTo>
                  <a:lnTo>
                    <a:pt x="45" y="69"/>
                  </a:lnTo>
                  <a:lnTo>
                    <a:pt x="45" y="66"/>
                  </a:lnTo>
                  <a:lnTo>
                    <a:pt x="39" y="66"/>
                  </a:lnTo>
                  <a:lnTo>
                    <a:pt x="33" y="66"/>
                  </a:lnTo>
                  <a:lnTo>
                    <a:pt x="30" y="69"/>
                  </a:lnTo>
                  <a:lnTo>
                    <a:pt x="27" y="69"/>
                  </a:lnTo>
                  <a:lnTo>
                    <a:pt x="21" y="69"/>
                  </a:lnTo>
                  <a:lnTo>
                    <a:pt x="18" y="69"/>
                  </a:lnTo>
                  <a:lnTo>
                    <a:pt x="18" y="69"/>
                  </a:lnTo>
                  <a:lnTo>
                    <a:pt x="18" y="66"/>
                  </a:lnTo>
                  <a:lnTo>
                    <a:pt x="18" y="60"/>
                  </a:lnTo>
                  <a:lnTo>
                    <a:pt x="12" y="51"/>
                  </a:lnTo>
                  <a:lnTo>
                    <a:pt x="3" y="45"/>
                  </a:lnTo>
                  <a:lnTo>
                    <a:pt x="3" y="45"/>
                  </a:lnTo>
                  <a:lnTo>
                    <a:pt x="6" y="42"/>
                  </a:lnTo>
                  <a:lnTo>
                    <a:pt x="3" y="39"/>
                  </a:lnTo>
                  <a:lnTo>
                    <a:pt x="3" y="36"/>
                  </a:lnTo>
                  <a:lnTo>
                    <a:pt x="9" y="30"/>
                  </a:lnTo>
                  <a:lnTo>
                    <a:pt x="12" y="27"/>
                  </a:lnTo>
                  <a:lnTo>
                    <a:pt x="9" y="21"/>
                  </a:lnTo>
                  <a:lnTo>
                    <a:pt x="3" y="15"/>
                  </a:lnTo>
                  <a:lnTo>
                    <a:pt x="0" y="9"/>
                  </a:lnTo>
                  <a:lnTo>
                    <a:pt x="3" y="6"/>
                  </a:lnTo>
                  <a:lnTo>
                    <a:pt x="3"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2" name="Freeform 96"/>
            <p:cNvSpPr>
              <a:spLocks/>
            </p:cNvSpPr>
            <p:nvPr/>
          </p:nvSpPr>
          <p:spPr bwMode="auto">
            <a:xfrm>
              <a:off x="6111876" y="3471863"/>
              <a:ext cx="77788" cy="61913"/>
            </a:xfrm>
            <a:custGeom>
              <a:avLst/>
              <a:gdLst>
                <a:gd name="T0" fmla="*/ 34 w 49"/>
                <a:gd name="T1" fmla="*/ 0 h 39"/>
                <a:gd name="T2" fmla="*/ 43 w 49"/>
                <a:gd name="T3" fmla="*/ 6 h 39"/>
                <a:gd name="T4" fmla="*/ 49 w 49"/>
                <a:gd name="T5" fmla="*/ 15 h 39"/>
                <a:gd name="T6" fmla="*/ 49 w 49"/>
                <a:gd name="T7" fmla="*/ 21 h 39"/>
                <a:gd name="T8" fmla="*/ 49 w 49"/>
                <a:gd name="T9" fmla="*/ 24 h 39"/>
                <a:gd name="T10" fmla="*/ 46 w 49"/>
                <a:gd name="T11" fmla="*/ 27 h 39"/>
                <a:gd name="T12" fmla="*/ 43 w 49"/>
                <a:gd name="T13" fmla="*/ 27 h 39"/>
                <a:gd name="T14" fmla="*/ 40 w 49"/>
                <a:gd name="T15" fmla="*/ 30 h 39"/>
                <a:gd name="T16" fmla="*/ 31 w 49"/>
                <a:gd name="T17" fmla="*/ 30 h 39"/>
                <a:gd name="T18" fmla="*/ 24 w 49"/>
                <a:gd name="T19" fmla="*/ 30 h 39"/>
                <a:gd name="T20" fmla="*/ 24 w 49"/>
                <a:gd name="T21" fmla="*/ 33 h 39"/>
                <a:gd name="T22" fmla="*/ 18 w 49"/>
                <a:gd name="T23" fmla="*/ 33 h 39"/>
                <a:gd name="T24" fmla="*/ 12 w 49"/>
                <a:gd name="T25" fmla="*/ 39 h 39"/>
                <a:gd name="T26" fmla="*/ 12 w 49"/>
                <a:gd name="T27" fmla="*/ 39 h 39"/>
                <a:gd name="T28" fmla="*/ 9 w 49"/>
                <a:gd name="T29" fmla="*/ 36 h 39"/>
                <a:gd name="T30" fmla="*/ 6 w 49"/>
                <a:gd name="T31" fmla="*/ 33 h 39"/>
                <a:gd name="T32" fmla="*/ 3 w 49"/>
                <a:gd name="T33" fmla="*/ 27 h 39"/>
                <a:gd name="T34" fmla="*/ 0 w 49"/>
                <a:gd name="T35" fmla="*/ 21 h 39"/>
                <a:gd name="T36" fmla="*/ 3 w 49"/>
                <a:gd name="T37" fmla="*/ 12 h 39"/>
                <a:gd name="T38" fmla="*/ 3 w 49"/>
                <a:gd name="T39" fmla="*/ 15 h 39"/>
                <a:gd name="T40" fmla="*/ 3 w 49"/>
                <a:gd name="T41" fmla="*/ 12 h 39"/>
                <a:gd name="T42" fmla="*/ 3 w 49"/>
                <a:gd name="T43" fmla="*/ 9 h 39"/>
                <a:gd name="T44" fmla="*/ 9 w 49"/>
                <a:gd name="T45" fmla="*/ 6 h 39"/>
                <a:gd name="T46" fmla="*/ 12 w 49"/>
                <a:gd name="T47" fmla="*/ 6 h 39"/>
                <a:gd name="T48" fmla="*/ 15 w 49"/>
                <a:gd name="T49" fmla="*/ 3 h 39"/>
                <a:gd name="T50" fmla="*/ 24 w 49"/>
                <a:gd name="T51" fmla="*/ 3 h 39"/>
                <a:gd name="T52" fmla="*/ 27 w 49"/>
                <a:gd name="T53" fmla="*/ 3 h 39"/>
                <a:gd name="T54" fmla="*/ 31 w 49"/>
                <a:gd name="T55" fmla="*/ 0 h 39"/>
                <a:gd name="T56" fmla="*/ 34 w 49"/>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39">
                  <a:moveTo>
                    <a:pt x="34" y="0"/>
                  </a:moveTo>
                  <a:lnTo>
                    <a:pt x="43" y="6"/>
                  </a:lnTo>
                  <a:lnTo>
                    <a:pt x="49" y="15"/>
                  </a:lnTo>
                  <a:lnTo>
                    <a:pt x="49" y="21"/>
                  </a:lnTo>
                  <a:lnTo>
                    <a:pt x="49" y="24"/>
                  </a:lnTo>
                  <a:lnTo>
                    <a:pt x="46" y="27"/>
                  </a:lnTo>
                  <a:lnTo>
                    <a:pt x="43" y="27"/>
                  </a:lnTo>
                  <a:lnTo>
                    <a:pt x="40" y="30"/>
                  </a:lnTo>
                  <a:lnTo>
                    <a:pt x="31" y="30"/>
                  </a:lnTo>
                  <a:lnTo>
                    <a:pt x="24" y="30"/>
                  </a:lnTo>
                  <a:lnTo>
                    <a:pt x="24" y="33"/>
                  </a:lnTo>
                  <a:lnTo>
                    <a:pt x="18" y="33"/>
                  </a:lnTo>
                  <a:lnTo>
                    <a:pt x="12" y="39"/>
                  </a:lnTo>
                  <a:lnTo>
                    <a:pt x="12" y="39"/>
                  </a:lnTo>
                  <a:lnTo>
                    <a:pt x="9" y="36"/>
                  </a:lnTo>
                  <a:lnTo>
                    <a:pt x="6" y="33"/>
                  </a:lnTo>
                  <a:lnTo>
                    <a:pt x="3" y="27"/>
                  </a:lnTo>
                  <a:lnTo>
                    <a:pt x="0" y="21"/>
                  </a:lnTo>
                  <a:lnTo>
                    <a:pt x="3" y="12"/>
                  </a:lnTo>
                  <a:lnTo>
                    <a:pt x="3" y="15"/>
                  </a:lnTo>
                  <a:lnTo>
                    <a:pt x="3" y="12"/>
                  </a:lnTo>
                  <a:lnTo>
                    <a:pt x="3" y="9"/>
                  </a:lnTo>
                  <a:lnTo>
                    <a:pt x="9" y="6"/>
                  </a:lnTo>
                  <a:lnTo>
                    <a:pt x="12" y="6"/>
                  </a:lnTo>
                  <a:lnTo>
                    <a:pt x="15" y="3"/>
                  </a:lnTo>
                  <a:lnTo>
                    <a:pt x="24" y="3"/>
                  </a:lnTo>
                  <a:lnTo>
                    <a:pt x="27" y="3"/>
                  </a:lnTo>
                  <a:lnTo>
                    <a:pt x="31" y="0"/>
                  </a:lnTo>
                  <a:lnTo>
                    <a:pt x="34"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3" name="Freeform 97"/>
            <p:cNvSpPr>
              <a:spLocks/>
            </p:cNvSpPr>
            <p:nvPr/>
          </p:nvSpPr>
          <p:spPr bwMode="auto">
            <a:xfrm>
              <a:off x="6073776" y="3462338"/>
              <a:ext cx="57150" cy="111125"/>
            </a:xfrm>
            <a:custGeom>
              <a:avLst/>
              <a:gdLst>
                <a:gd name="T0" fmla="*/ 27 w 36"/>
                <a:gd name="T1" fmla="*/ 18 h 70"/>
                <a:gd name="T2" fmla="*/ 24 w 36"/>
                <a:gd name="T3" fmla="*/ 27 h 70"/>
                <a:gd name="T4" fmla="*/ 27 w 36"/>
                <a:gd name="T5" fmla="*/ 33 h 70"/>
                <a:gd name="T6" fmla="*/ 30 w 36"/>
                <a:gd name="T7" fmla="*/ 39 h 70"/>
                <a:gd name="T8" fmla="*/ 33 w 36"/>
                <a:gd name="T9" fmla="*/ 42 h 70"/>
                <a:gd name="T10" fmla="*/ 36 w 36"/>
                <a:gd name="T11" fmla="*/ 45 h 70"/>
                <a:gd name="T12" fmla="*/ 36 w 36"/>
                <a:gd name="T13" fmla="*/ 51 h 70"/>
                <a:gd name="T14" fmla="*/ 33 w 36"/>
                <a:gd name="T15" fmla="*/ 57 h 70"/>
                <a:gd name="T16" fmla="*/ 24 w 36"/>
                <a:gd name="T17" fmla="*/ 57 h 70"/>
                <a:gd name="T18" fmla="*/ 24 w 36"/>
                <a:gd name="T19" fmla="*/ 63 h 70"/>
                <a:gd name="T20" fmla="*/ 21 w 36"/>
                <a:gd name="T21" fmla="*/ 70 h 70"/>
                <a:gd name="T22" fmla="*/ 18 w 36"/>
                <a:gd name="T23" fmla="*/ 70 h 70"/>
                <a:gd name="T24" fmla="*/ 15 w 36"/>
                <a:gd name="T25" fmla="*/ 67 h 70"/>
                <a:gd name="T26" fmla="*/ 12 w 36"/>
                <a:gd name="T27" fmla="*/ 57 h 70"/>
                <a:gd name="T28" fmla="*/ 6 w 36"/>
                <a:gd name="T29" fmla="*/ 57 h 70"/>
                <a:gd name="T30" fmla="*/ 3 w 36"/>
                <a:gd name="T31" fmla="*/ 54 h 70"/>
                <a:gd name="T32" fmla="*/ 6 w 36"/>
                <a:gd name="T33" fmla="*/ 51 h 70"/>
                <a:gd name="T34" fmla="*/ 3 w 36"/>
                <a:gd name="T35" fmla="*/ 48 h 70"/>
                <a:gd name="T36" fmla="*/ 3 w 36"/>
                <a:gd name="T37" fmla="*/ 42 h 70"/>
                <a:gd name="T38" fmla="*/ 6 w 36"/>
                <a:gd name="T39" fmla="*/ 39 h 70"/>
                <a:gd name="T40" fmla="*/ 3 w 36"/>
                <a:gd name="T41" fmla="*/ 33 h 70"/>
                <a:gd name="T42" fmla="*/ 3 w 36"/>
                <a:gd name="T43" fmla="*/ 24 h 70"/>
                <a:gd name="T44" fmla="*/ 6 w 36"/>
                <a:gd name="T45" fmla="*/ 24 h 70"/>
                <a:gd name="T46" fmla="*/ 6 w 36"/>
                <a:gd name="T47" fmla="*/ 21 h 70"/>
                <a:gd name="T48" fmla="*/ 0 w 36"/>
                <a:gd name="T49" fmla="*/ 18 h 70"/>
                <a:gd name="T50" fmla="*/ 0 w 36"/>
                <a:gd name="T51" fmla="*/ 12 h 70"/>
                <a:gd name="T52" fmla="*/ 3 w 36"/>
                <a:gd name="T53" fmla="*/ 6 h 70"/>
                <a:gd name="T54" fmla="*/ 9 w 36"/>
                <a:gd name="T55" fmla="*/ 0 h 70"/>
                <a:gd name="T56" fmla="*/ 9 w 36"/>
                <a:gd name="T57" fmla="*/ 3 h 70"/>
                <a:gd name="T58" fmla="*/ 12 w 36"/>
                <a:gd name="T59" fmla="*/ 6 h 70"/>
                <a:gd name="T60" fmla="*/ 15 w 36"/>
                <a:gd name="T61" fmla="*/ 0 h 70"/>
                <a:gd name="T62" fmla="*/ 15 w 36"/>
                <a:gd name="T63" fmla="*/ 0 h 70"/>
                <a:gd name="T64" fmla="*/ 15 w 36"/>
                <a:gd name="T65" fmla="*/ 3 h 70"/>
                <a:gd name="T66" fmla="*/ 18 w 36"/>
                <a:gd name="T67" fmla="*/ 6 h 70"/>
                <a:gd name="T68" fmla="*/ 21 w 36"/>
                <a:gd name="T69" fmla="*/ 6 h 70"/>
                <a:gd name="T70" fmla="*/ 24 w 36"/>
                <a:gd name="T71" fmla="*/ 9 h 70"/>
                <a:gd name="T72" fmla="*/ 24 w 36"/>
                <a:gd name="T73" fmla="*/ 12 h 70"/>
                <a:gd name="T74" fmla="*/ 24 w 36"/>
                <a:gd name="T75" fmla="*/ 18 h 70"/>
                <a:gd name="T76" fmla="*/ 27 w 36"/>
                <a:gd name="T77"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0">
                  <a:moveTo>
                    <a:pt x="27" y="18"/>
                  </a:moveTo>
                  <a:lnTo>
                    <a:pt x="24" y="27"/>
                  </a:lnTo>
                  <a:lnTo>
                    <a:pt x="27" y="33"/>
                  </a:lnTo>
                  <a:lnTo>
                    <a:pt x="30" y="39"/>
                  </a:lnTo>
                  <a:lnTo>
                    <a:pt x="33" y="42"/>
                  </a:lnTo>
                  <a:lnTo>
                    <a:pt x="36" y="45"/>
                  </a:lnTo>
                  <a:lnTo>
                    <a:pt x="36" y="51"/>
                  </a:lnTo>
                  <a:lnTo>
                    <a:pt x="33" y="57"/>
                  </a:lnTo>
                  <a:lnTo>
                    <a:pt x="24" y="57"/>
                  </a:lnTo>
                  <a:lnTo>
                    <a:pt x="24" y="63"/>
                  </a:lnTo>
                  <a:lnTo>
                    <a:pt x="21" y="70"/>
                  </a:lnTo>
                  <a:lnTo>
                    <a:pt x="18" y="70"/>
                  </a:lnTo>
                  <a:lnTo>
                    <a:pt x="15" y="67"/>
                  </a:lnTo>
                  <a:lnTo>
                    <a:pt x="12" y="57"/>
                  </a:lnTo>
                  <a:lnTo>
                    <a:pt x="6" y="57"/>
                  </a:lnTo>
                  <a:lnTo>
                    <a:pt x="3" y="54"/>
                  </a:lnTo>
                  <a:lnTo>
                    <a:pt x="6" y="51"/>
                  </a:lnTo>
                  <a:lnTo>
                    <a:pt x="3" y="48"/>
                  </a:lnTo>
                  <a:lnTo>
                    <a:pt x="3" y="42"/>
                  </a:lnTo>
                  <a:lnTo>
                    <a:pt x="6" y="39"/>
                  </a:lnTo>
                  <a:lnTo>
                    <a:pt x="3" y="33"/>
                  </a:lnTo>
                  <a:lnTo>
                    <a:pt x="3" y="24"/>
                  </a:lnTo>
                  <a:lnTo>
                    <a:pt x="6" y="24"/>
                  </a:lnTo>
                  <a:lnTo>
                    <a:pt x="6" y="21"/>
                  </a:lnTo>
                  <a:lnTo>
                    <a:pt x="0" y="18"/>
                  </a:lnTo>
                  <a:lnTo>
                    <a:pt x="0" y="12"/>
                  </a:lnTo>
                  <a:lnTo>
                    <a:pt x="3" y="6"/>
                  </a:lnTo>
                  <a:lnTo>
                    <a:pt x="9" y="0"/>
                  </a:lnTo>
                  <a:lnTo>
                    <a:pt x="9" y="3"/>
                  </a:lnTo>
                  <a:lnTo>
                    <a:pt x="12" y="6"/>
                  </a:lnTo>
                  <a:lnTo>
                    <a:pt x="15" y="0"/>
                  </a:lnTo>
                  <a:lnTo>
                    <a:pt x="15" y="0"/>
                  </a:lnTo>
                  <a:lnTo>
                    <a:pt x="15" y="3"/>
                  </a:lnTo>
                  <a:lnTo>
                    <a:pt x="18" y="6"/>
                  </a:lnTo>
                  <a:lnTo>
                    <a:pt x="21" y="6"/>
                  </a:lnTo>
                  <a:lnTo>
                    <a:pt x="24" y="9"/>
                  </a:lnTo>
                  <a:lnTo>
                    <a:pt x="24" y="12"/>
                  </a:lnTo>
                  <a:lnTo>
                    <a:pt x="24" y="18"/>
                  </a:lnTo>
                  <a:lnTo>
                    <a:pt x="27"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4" name="Freeform 98"/>
            <p:cNvSpPr>
              <a:spLocks/>
            </p:cNvSpPr>
            <p:nvPr/>
          </p:nvSpPr>
          <p:spPr bwMode="auto">
            <a:xfrm>
              <a:off x="6054726" y="3332163"/>
              <a:ext cx="125413" cy="163513"/>
            </a:xfrm>
            <a:custGeom>
              <a:avLst/>
              <a:gdLst>
                <a:gd name="T0" fmla="*/ 3 w 79"/>
                <a:gd name="T1" fmla="*/ 6 h 103"/>
                <a:gd name="T2" fmla="*/ 9 w 79"/>
                <a:gd name="T3" fmla="*/ 6 h 103"/>
                <a:gd name="T4" fmla="*/ 15 w 79"/>
                <a:gd name="T5" fmla="*/ 0 h 103"/>
                <a:gd name="T6" fmla="*/ 24 w 79"/>
                <a:gd name="T7" fmla="*/ 0 h 103"/>
                <a:gd name="T8" fmla="*/ 30 w 79"/>
                <a:gd name="T9" fmla="*/ 6 h 103"/>
                <a:gd name="T10" fmla="*/ 36 w 79"/>
                <a:gd name="T11" fmla="*/ 16 h 103"/>
                <a:gd name="T12" fmla="*/ 48 w 79"/>
                <a:gd name="T13" fmla="*/ 25 h 103"/>
                <a:gd name="T14" fmla="*/ 45 w 79"/>
                <a:gd name="T15" fmla="*/ 31 h 103"/>
                <a:gd name="T16" fmla="*/ 54 w 79"/>
                <a:gd name="T17" fmla="*/ 34 h 103"/>
                <a:gd name="T18" fmla="*/ 60 w 79"/>
                <a:gd name="T19" fmla="*/ 37 h 103"/>
                <a:gd name="T20" fmla="*/ 70 w 79"/>
                <a:gd name="T21" fmla="*/ 34 h 103"/>
                <a:gd name="T22" fmla="*/ 70 w 79"/>
                <a:gd name="T23" fmla="*/ 40 h 103"/>
                <a:gd name="T24" fmla="*/ 67 w 79"/>
                <a:gd name="T25" fmla="*/ 52 h 103"/>
                <a:gd name="T26" fmla="*/ 76 w 79"/>
                <a:gd name="T27" fmla="*/ 64 h 103"/>
                <a:gd name="T28" fmla="*/ 76 w 79"/>
                <a:gd name="T29" fmla="*/ 73 h 103"/>
                <a:gd name="T30" fmla="*/ 70 w 79"/>
                <a:gd name="T31" fmla="*/ 82 h 103"/>
                <a:gd name="T32" fmla="*/ 70 w 79"/>
                <a:gd name="T33" fmla="*/ 88 h 103"/>
                <a:gd name="T34" fmla="*/ 63 w 79"/>
                <a:gd name="T35" fmla="*/ 91 h 103"/>
                <a:gd name="T36" fmla="*/ 51 w 79"/>
                <a:gd name="T37" fmla="*/ 91 h 103"/>
                <a:gd name="T38" fmla="*/ 45 w 79"/>
                <a:gd name="T39" fmla="*/ 94 h 103"/>
                <a:gd name="T40" fmla="*/ 39 w 79"/>
                <a:gd name="T41" fmla="*/ 100 h 103"/>
                <a:gd name="T42" fmla="*/ 36 w 79"/>
                <a:gd name="T43" fmla="*/ 100 h 103"/>
                <a:gd name="T44" fmla="*/ 36 w 79"/>
                <a:gd name="T45" fmla="*/ 91 h 103"/>
                <a:gd name="T46" fmla="*/ 30 w 79"/>
                <a:gd name="T47" fmla="*/ 88 h 103"/>
                <a:gd name="T48" fmla="*/ 27 w 79"/>
                <a:gd name="T49" fmla="*/ 82 h 103"/>
                <a:gd name="T50" fmla="*/ 30 w 79"/>
                <a:gd name="T51" fmla="*/ 79 h 103"/>
                <a:gd name="T52" fmla="*/ 24 w 79"/>
                <a:gd name="T53" fmla="*/ 73 h 103"/>
                <a:gd name="T54" fmla="*/ 18 w 79"/>
                <a:gd name="T55" fmla="*/ 70 h 103"/>
                <a:gd name="T56" fmla="*/ 15 w 79"/>
                <a:gd name="T57" fmla="*/ 67 h 103"/>
                <a:gd name="T58" fmla="*/ 12 w 79"/>
                <a:gd name="T59" fmla="*/ 61 h 103"/>
                <a:gd name="T60" fmla="*/ 9 w 79"/>
                <a:gd name="T61" fmla="*/ 52 h 103"/>
                <a:gd name="T62" fmla="*/ 15 w 79"/>
                <a:gd name="T63" fmla="*/ 52 h 103"/>
                <a:gd name="T64" fmla="*/ 12 w 79"/>
                <a:gd name="T65" fmla="*/ 49 h 103"/>
                <a:gd name="T66" fmla="*/ 6 w 79"/>
                <a:gd name="T67" fmla="*/ 43 h 103"/>
                <a:gd name="T68" fmla="*/ 9 w 79"/>
                <a:gd name="T69" fmla="*/ 34 h 103"/>
                <a:gd name="T70" fmla="*/ 6 w 79"/>
                <a:gd name="T71" fmla="*/ 31 h 103"/>
                <a:gd name="T72" fmla="*/ 3 w 79"/>
                <a:gd name="T73" fmla="*/ 31 h 103"/>
                <a:gd name="T74" fmla="*/ 9 w 79"/>
                <a:gd name="T75" fmla="*/ 25 h 103"/>
                <a:gd name="T76" fmla="*/ 9 w 79"/>
                <a:gd name="T77" fmla="*/ 25 h 103"/>
                <a:gd name="T78" fmla="*/ 3 w 79"/>
                <a:gd name="T79" fmla="*/ 22 h 103"/>
                <a:gd name="T80" fmla="*/ 0 w 79"/>
                <a:gd name="T8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103">
                  <a:moveTo>
                    <a:pt x="0" y="10"/>
                  </a:moveTo>
                  <a:lnTo>
                    <a:pt x="3" y="6"/>
                  </a:lnTo>
                  <a:lnTo>
                    <a:pt x="6" y="6"/>
                  </a:lnTo>
                  <a:lnTo>
                    <a:pt x="9" y="6"/>
                  </a:lnTo>
                  <a:lnTo>
                    <a:pt x="12" y="3"/>
                  </a:lnTo>
                  <a:lnTo>
                    <a:pt x="15" y="0"/>
                  </a:lnTo>
                  <a:lnTo>
                    <a:pt x="18" y="0"/>
                  </a:lnTo>
                  <a:lnTo>
                    <a:pt x="24" y="0"/>
                  </a:lnTo>
                  <a:lnTo>
                    <a:pt x="30" y="3"/>
                  </a:lnTo>
                  <a:lnTo>
                    <a:pt x="30" y="6"/>
                  </a:lnTo>
                  <a:lnTo>
                    <a:pt x="36" y="13"/>
                  </a:lnTo>
                  <a:lnTo>
                    <a:pt x="36" y="16"/>
                  </a:lnTo>
                  <a:lnTo>
                    <a:pt x="42" y="19"/>
                  </a:lnTo>
                  <a:lnTo>
                    <a:pt x="48" y="25"/>
                  </a:lnTo>
                  <a:lnTo>
                    <a:pt x="45" y="28"/>
                  </a:lnTo>
                  <a:lnTo>
                    <a:pt x="45" y="31"/>
                  </a:lnTo>
                  <a:lnTo>
                    <a:pt x="51" y="31"/>
                  </a:lnTo>
                  <a:lnTo>
                    <a:pt x="54" y="34"/>
                  </a:lnTo>
                  <a:lnTo>
                    <a:pt x="57" y="34"/>
                  </a:lnTo>
                  <a:lnTo>
                    <a:pt x="60" y="37"/>
                  </a:lnTo>
                  <a:lnTo>
                    <a:pt x="63" y="31"/>
                  </a:lnTo>
                  <a:lnTo>
                    <a:pt x="70" y="34"/>
                  </a:lnTo>
                  <a:lnTo>
                    <a:pt x="67" y="37"/>
                  </a:lnTo>
                  <a:lnTo>
                    <a:pt x="70" y="40"/>
                  </a:lnTo>
                  <a:lnTo>
                    <a:pt x="70" y="49"/>
                  </a:lnTo>
                  <a:lnTo>
                    <a:pt x="67" y="52"/>
                  </a:lnTo>
                  <a:lnTo>
                    <a:pt x="70" y="58"/>
                  </a:lnTo>
                  <a:lnTo>
                    <a:pt x="76" y="64"/>
                  </a:lnTo>
                  <a:lnTo>
                    <a:pt x="79" y="70"/>
                  </a:lnTo>
                  <a:lnTo>
                    <a:pt x="76" y="73"/>
                  </a:lnTo>
                  <a:lnTo>
                    <a:pt x="70" y="79"/>
                  </a:lnTo>
                  <a:lnTo>
                    <a:pt x="70" y="82"/>
                  </a:lnTo>
                  <a:lnTo>
                    <a:pt x="73" y="85"/>
                  </a:lnTo>
                  <a:lnTo>
                    <a:pt x="70" y="88"/>
                  </a:lnTo>
                  <a:lnTo>
                    <a:pt x="67" y="88"/>
                  </a:lnTo>
                  <a:lnTo>
                    <a:pt x="63" y="91"/>
                  </a:lnTo>
                  <a:lnTo>
                    <a:pt x="60" y="91"/>
                  </a:lnTo>
                  <a:lnTo>
                    <a:pt x="51" y="91"/>
                  </a:lnTo>
                  <a:lnTo>
                    <a:pt x="48" y="94"/>
                  </a:lnTo>
                  <a:lnTo>
                    <a:pt x="45" y="94"/>
                  </a:lnTo>
                  <a:lnTo>
                    <a:pt x="39" y="97"/>
                  </a:lnTo>
                  <a:lnTo>
                    <a:pt x="39" y="100"/>
                  </a:lnTo>
                  <a:lnTo>
                    <a:pt x="39" y="103"/>
                  </a:lnTo>
                  <a:lnTo>
                    <a:pt x="36" y="100"/>
                  </a:lnTo>
                  <a:lnTo>
                    <a:pt x="36" y="94"/>
                  </a:lnTo>
                  <a:lnTo>
                    <a:pt x="36" y="91"/>
                  </a:lnTo>
                  <a:lnTo>
                    <a:pt x="33" y="88"/>
                  </a:lnTo>
                  <a:lnTo>
                    <a:pt x="30" y="88"/>
                  </a:lnTo>
                  <a:lnTo>
                    <a:pt x="27" y="85"/>
                  </a:lnTo>
                  <a:lnTo>
                    <a:pt x="27" y="82"/>
                  </a:lnTo>
                  <a:lnTo>
                    <a:pt x="27" y="82"/>
                  </a:lnTo>
                  <a:lnTo>
                    <a:pt x="30" y="79"/>
                  </a:lnTo>
                  <a:lnTo>
                    <a:pt x="30" y="73"/>
                  </a:lnTo>
                  <a:lnTo>
                    <a:pt x="24" y="73"/>
                  </a:lnTo>
                  <a:lnTo>
                    <a:pt x="21" y="70"/>
                  </a:lnTo>
                  <a:lnTo>
                    <a:pt x="18" y="70"/>
                  </a:lnTo>
                  <a:lnTo>
                    <a:pt x="15" y="70"/>
                  </a:lnTo>
                  <a:lnTo>
                    <a:pt x="15" y="67"/>
                  </a:lnTo>
                  <a:lnTo>
                    <a:pt x="12" y="61"/>
                  </a:lnTo>
                  <a:lnTo>
                    <a:pt x="12" y="61"/>
                  </a:lnTo>
                  <a:lnTo>
                    <a:pt x="9" y="55"/>
                  </a:lnTo>
                  <a:lnTo>
                    <a:pt x="9" y="52"/>
                  </a:lnTo>
                  <a:lnTo>
                    <a:pt x="12" y="49"/>
                  </a:lnTo>
                  <a:lnTo>
                    <a:pt x="15" y="52"/>
                  </a:lnTo>
                  <a:lnTo>
                    <a:pt x="15" y="49"/>
                  </a:lnTo>
                  <a:lnTo>
                    <a:pt x="12" y="49"/>
                  </a:lnTo>
                  <a:lnTo>
                    <a:pt x="12" y="46"/>
                  </a:lnTo>
                  <a:lnTo>
                    <a:pt x="6" y="43"/>
                  </a:lnTo>
                  <a:lnTo>
                    <a:pt x="6" y="40"/>
                  </a:lnTo>
                  <a:lnTo>
                    <a:pt x="9" y="34"/>
                  </a:lnTo>
                  <a:lnTo>
                    <a:pt x="9" y="31"/>
                  </a:lnTo>
                  <a:lnTo>
                    <a:pt x="6" y="31"/>
                  </a:lnTo>
                  <a:lnTo>
                    <a:pt x="6" y="31"/>
                  </a:lnTo>
                  <a:lnTo>
                    <a:pt x="3" y="31"/>
                  </a:lnTo>
                  <a:lnTo>
                    <a:pt x="3" y="28"/>
                  </a:lnTo>
                  <a:lnTo>
                    <a:pt x="9" y="25"/>
                  </a:lnTo>
                  <a:lnTo>
                    <a:pt x="9" y="25"/>
                  </a:lnTo>
                  <a:lnTo>
                    <a:pt x="9" y="25"/>
                  </a:lnTo>
                  <a:lnTo>
                    <a:pt x="6" y="22"/>
                  </a:lnTo>
                  <a:lnTo>
                    <a:pt x="3" y="22"/>
                  </a:lnTo>
                  <a:lnTo>
                    <a:pt x="3" y="16"/>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5" name="Freeform 99"/>
            <p:cNvSpPr>
              <a:spLocks/>
            </p:cNvSpPr>
            <p:nvPr/>
          </p:nvSpPr>
          <p:spPr bwMode="auto">
            <a:xfrm>
              <a:off x="6049963" y="3424238"/>
              <a:ext cx="52388" cy="66675"/>
            </a:xfrm>
            <a:custGeom>
              <a:avLst/>
              <a:gdLst>
                <a:gd name="T0" fmla="*/ 15 w 33"/>
                <a:gd name="T1" fmla="*/ 42 h 42"/>
                <a:gd name="T2" fmla="*/ 15 w 33"/>
                <a:gd name="T3" fmla="*/ 36 h 42"/>
                <a:gd name="T4" fmla="*/ 18 w 33"/>
                <a:gd name="T5" fmla="*/ 30 h 42"/>
                <a:gd name="T6" fmla="*/ 24 w 33"/>
                <a:gd name="T7" fmla="*/ 24 h 42"/>
                <a:gd name="T8" fmla="*/ 24 w 33"/>
                <a:gd name="T9" fmla="*/ 27 h 42"/>
                <a:gd name="T10" fmla="*/ 27 w 33"/>
                <a:gd name="T11" fmla="*/ 30 h 42"/>
                <a:gd name="T12" fmla="*/ 30 w 33"/>
                <a:gd name="T13" fmla="*/ 24 h 42"/>
                <a:gd name="T14" fmla="*/ 30 w 33"/>
                <a:gd name="T15" fmla="*/ 24 h 42"/>
                <a:gd name="T16" fmla="*/ 33 w 33"/>
                <a:gd name="T17" fmla="*/ 21 h 42"/>
                <a:gd name="T18" fmla="*/ 33 w 33"/>
                <a:gd name="T19" fmla="*/ 15 h 42"/>
                <a:gd name="T20" fmla="*/ 27 w 33"/>
                <a:gd name="T21" fmla="*/ 15 h 42"/>
                <a:gd name="T22" fmla="*/ 24 w 33"/>
                <a:gd name="T23" fmla="*/ 12 h 42"/>
                <a:gd name="T24" fmla="*/ 21 w 33"/>
                <a:gd name="T25" fmla="*/ 12 h 42"/>
                <a:gd name="T26" fmla="*/ 18 w 33"/>
                <a:gd name="T27" fmla="*/ 12 h 42"/>
                <a:gd name="T28" fmla="*/ 18 w 33"/>
                <a:gd name="T29" fmla="*/ 9 h 42"/>
                <a:gd name="T30" fmla="*/ 15 w 33"/>
                <a:gd name="T31" fmla="*/ 3 h 42"/>
                <a:gd name="T32" fmla="*/ 15 w 33"/>
                <a:gd name="T33" fmla="*/ 3 h 42"/>
                <a:gd name="T34" fmla="*/ 12 w 33"/>
                <a:gd name="T35" fmla="*/ 3 h 42"/>
                <a:gd name="T36" fmla="*/ 9 w 33"/>
                <a:gd name="T37" fmla="*/ 0 h 42"/>
                <a:gd name="T38" fmla="*/ 6 w 33"/>
                <a:gd name="T39" fmla="*/ 3 h 42"/>
                <a:gd name="T40" fmla="*/ 6 w 33"/>
                <a:gd name="T41" fmla="*/ 6 h 42"/>
                <a:gd name="T42" fmla="*/ 9 w 33"/>
                <a:gd name="T43" fmla="*/ 6 h 42"/>
                <a:gd name="T44" fmla="*/ 9 w 33"/>
                <a:gd name="T45" fmla="*/ 9 h 42"/>
                <a:gd name="T46" fmla="*/ 6 w 33"/>
                <a:gd name="T47" fmla="*/ 12 h 42"/>
                <a:gd name="T48" fmla="*/ 6 w 33"/>
                <a:gd name="T49" fmla="*/ 12 h 42"/>
                <a:gd name="T50" fmla="*/ 3 w 33"/>
                <a:gd name="T51" fmla="*/ 15 h 42"/>
                <a:gd name="T52" fmla="*/ 3 w 33"/>
                <a:gd name="T53" fmla="*/ 21 h 42"/>
                <a:gd name="T54" fmla="*/ 0 w 33"/>
                <a:gd name="T55" fmla="*/ 24 h 42"/>
                <a:gd name="T56" fmla="*/ 0 w 33"/>
                <a:gd name="T57" fmla="*/ 24 h 42"/>
                <a:gd name="T58" fmla="*/ 0 w 33"/>
                <a:gd name="T59" fmla="*/ 27 h 42"/>
                <a:gd name="T60" fmla="*/ 3 w 33"/>
                <a:gd name="T61" fmla="*/ 30 h 42"/>
                <a:gd name="T62" fmla="*/ 12 w 33"/>
                <a:gd name="T63" fmla="*/ 39 h 42"/>
                <a:gd name="T64" fmla="*/ 12 w 33"/>
                <a:gd name="T65" fmla="*/ 39 h 42"/>
                <a:gd name="T66" fmla="*/ 15 w 33"/>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2">
                  <a:moveTo>
                    <a:pt x="15" y="42"/>
                  </a:moveTo>
                  <a:lnTo>
                    <a:pt x="15" y="36"/>
                  </a:lnTo>
                  <a:lnTo>
                    <a:pt x="18" y="30"/>
                  </a:lnTo>
                  <a:lnTo>
                    <a:pt x="24" y="24"/>
                  </a:lnTo>
                  <a:lnTo>
                    <a:pt x="24" y="27"/>
                  </a:lnTo>
                  <a:lnTo>
                    <a:pt x="27" y="30"/>
                  </a:lnTo>
                  <a:lnTo>
                    <a:pt x="30" y="24"/>
                  </a:lnTo>
                  <a:lnTo>
                    <a:pt x="30" y="24"/>
                  </a:lnTo>
                  <a:lnTo>
                    <a:pt x="33" y="21"/>
                  </a:lnTo>
                  <a:lnTo>
                    <a:pt x="33" y="15"/>
                  </a:lnTo>
                  <a:lnTo>
                    <a:pt x="27" y="15"/>
                  </a:lnTo>
                  <a:lnTo>
                    <a:pt x="24" y="12"/>
                  </a:lnTo>
                  <a:lnTo>
                    <a:pt x="21" y="12"/>
                  </a:lnTo>
                  <a:lnTo>
                    <a:pt x="18" y="12"/>
                  </a:lnTo>
                  <a:lnTo>
                    <a:pt x="18" y="9"/>
                  </a:lnTo>
                  <a:lnTo>
                    <a:pt x="15" y="3"/>
                  </a:lnTo>
                  <a:lnTo>
                    <a:pt x="15" y="3"/>
                  </a:lnTo>
                  <a:lnTo>
                    <a:pt x="12" y="3"/>
                  </a:lnTo>
                  <a:lnTo>
                    <a:pt x="9" y="0"/>
                  </a:lnTo>
                  <a:lnTo>
                    <a:pt x="6" y="3"/>
                  </a:lnTo>
                  <a:lnTo>
                    <a:pt x="6" y="6"/>
                  </a:lnTo>
                  <a:lnTo>
                    <a:pt x="9" y="6"/>
                  </a:lnTo>
                  <a:lnTo>
                    <a:pt x="9" y="9"/>
                  </a:lnTo>
                  <a:lnTo>
                    <a:pt x="6" y="12"/>
                  </a:lnTo>
                  <a:lnTo>
                    <a:pt x="6" y="12"/>
                  </a:lnTo>
                  <a:lnTo>
                    <a:pt x="3" y="15"/>
                  </a:lnTo>
                  <a:lnTo>
                    <a:pt x="3" y="21"/>
                  </a:lnTo>
                  <a:lnTo>
                    <a:pt x="0" y="24"/>
                  </a:lnTo>
                  <a:lnTo>
                    <a:pt x="0" y="24"/>
                  </a:lnTo>
                  <a:lnTo>
                    <a:pt x="0" y="27"/>
                  </a:lnTo>
                  <a:lnTo>
                    <a:pt x="3" y="30"/>
                  </a:lnTo>
                  <a:lnTo>
                    <a:pt x="12" y="39"/>
                  </a:lnTo>
                  <a:lnTo>
                    <a:pt x="12" y="39"/>
                  </a:lnTo>
                  <a:lnTo>
                    <a:pt x="15" y="4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6" name="Freeform 100"/>
            <p:cNvSpPr>
              <a:spLocks noEditPoints="1"/>
            </p:cNvSpPr>
            <p:nvPr/>
          </p:nvSpPr>
          <p:spPr bwMode="auto">
            <a:xfrm>
              <a:off x="5907088" y="3327401"/>
              <a:ext cx="161925" cy="125413"/>
            </a:xfrm>
            <a:custGeom>
              <a:avLst/>
              <a:gdLst>
                <a:gd name="T0" fmla="*/ 34 w 34"/>
                <a:gd name="T1" fmla="*/ 9 h 26"/>
                <a:gd name="T2" fmla="*/ 33 w 34"/>
                <a:gd name="T3" fmla="*/ 8 h 26"/>
                <a:gd name="T4" fmla="*/ 31 w 34"/>
                <a:gd name="T5" fmla="*/ 4 h 26"/>
                <a:gd name="T6" fmla="*/ 27 w 34"/>
                <a:gd name="T7" fmla="*/ 4 h 26"/>
                <a:gd name="T8" fmla="*/ 21 w 34"/>
                <a:gd name="T9" fmla="*/ 2 h 26"/>
                <a:gd name="T10" fmla="*/ 18 w 34"/>
                <a:gd name="T11" fmla="*/ 0 h 26"/>
                <a:gd name="T12" fmla="*/ 11 w 34"/>
                <a:gd name="T13" fmla="*/ 4 h 26"/>
                <a:gd name="T14" fmla="*/ 7 w 34"/>
                <a:gd name="T15" fmla="*/ 7 h 26"/>
                <a:gd name="T16" fmla="*/ 2 w 34"/>
                <a:gd name="T17" fmla="*/ 7 h 26"/>
                <a:gd name="T18" fmla="*/ 0 w 34"/>
                <a:gd name="T19" fmla="*/ 10 h 26"/>
                <a:gd name="T20" fmla="*/ 2 w 34"/>
                <a:gd name="T21" fmla="*/ 12 h 26"/>
                <a:gd name="T22" fmla="*/ 5 w 34"/>
                <a:gd name="T23" fmla="*/ 8 h 26"/>
                <a:gd name="T24" fmla="*/ 8 w 34"/>
                <a:gd name="T25" fmla="*/ 10 h 26"/>
                <a:gd name="T26" fmla="*/ 11 w 34"/>
                <a:gd name="T27" fmla="*/ 15 h 26"/>
                <a:gd name="T28" fmla="*/ 12 w 34"/>
                <a:gd name="T29" fmla="*/ 16 h 26"/>
                <a:gd name="T30" fmla="*/ 11 w 34"/>
                <a:gd name="T31" fmla="*/ 18 h 26"/>
                <a:gd name="T32" fmla="*/ 15 w 34"/>
                <a:gd name="T33" fmla="*/ 20 h 26"/>
                <a:gd name="T34" fmla="*/ 17 w 34"/>
                <a:gd name="T35" fmla="*/ 22 h 26"/>
                <a:gd name="T36" fmla="*/ 25 w 34"/>
                <a:gd name="T37" fmla="*/ 26 h 26"/>
                <a:gd name="T38" fmla="*/ 23 w 34"/>
                <a:gd name="T39" fmla="*/ 26 h 26"/>
                <a:gd name="T40" fmla="*/ 25 w 34"/>
                <a:gd name="T41" fmla="*/ 25 h 26"/>
                <a:gd name="T42" fmla="*/ 15 w 34"/>
                <a:gd name="T43" fmla="*/ 15 h 26"/>
                <a:gd name="T44" fmla="*/ 15 w 34"/>
                <a:gd name="T45" fmla="*/ 13 h 26"/>
                <a:gd name="T46" fmla="*/ 13 w 34"/>
                <a:gd name="T47" fmla="*/ 10 h 26"/>
                <a:gd name="T48" fmla="*/ 14 w 34"/>
                <a:gd name="T49" fmla="*/ 8 h 26"/>
                <a:gd name="T50" fmla="*/ 16 w 34"/>
                <a:gd name="T51" fmla="*/ 10 h 26"/>
                <a:gd name="T52" fmla="*/ 18 w 34"/>
                <a:gd name="T53" fmla="*/ 9 h 26"/>
                <a:gd name="T54" fmla="*/ 21 w 34"/>
                <a:gd name="T55" fmla="*/ 8 h 26"/>
                <a:gd name="T56" fmla="*/ 23 w 34"/>
                <a:gd name="T57" fmla="*/ 9 h 26"/>
                <a:gd name="T58" fmla="*/ 26 w 34"/>
                <a:gd name="T59" fmla="*/ 9 h 26"/>
                <a:gd name="T60" fmla="*/ 29 w 34"/>
                <a:gd name="T61" fmla="*/ 9 h 26"/>
                <a:gd name="T62" fmla="*/ 32 w 34"/>
                <a:gd name="T63" fmla="*/ 11 h 26"/>
                <a:gd name="T64" fmla="*/ 22 w 34"/>
                <a:gd name="T65" fmla="*/ 26 h 26"/>
                <a:gd name="T66" fmla="*/ 18 w 34"/>
                <a:gd name="T67" fmla="*/ 24 h 26"/>
                <a:gd name="T68" fmla="*/ 18 w 34"/>
                <a:gd name="T69" fmla="*/ 24 h 26"/>
                <a:gd name="T70" fmla="*/ 21 w 34"/>
                <a:gd name="T71" fmla="*/ 23 h 26"/>
                <a:gd name="T72" fmla="*/ 18 w 34"/>
                <a:gd name="T73" fmla="*/ 23 h 26"/>
                <a:gd name="T74" fmla="*/ 11 w 34"/>
                <a:gd name="T75" fmla="*/ 16 h 26"/>
                <a:gd name="T76" fmla="*/ 8 w 34"/>
                <a:gd name="T77" fmla="*/ 13 h 26"/>
                <a:gd name="T78" fmla="*/ 8 w 34"/>
                <a:gd name="T79" fmla="*/ 13 h 26"/>
                <a:gd name="T80" fmla="*/ 10 w 34"/>
                <a:gd name="T81" fmla="*/ 19 h 26"/>
                <a:gd name="T82" fmla="*/ 8 w 34"/>
                <a:gd name="T83" fmla="*/ 15 h 26"/>
                <a:gd name="T84" fmla="*/ 5 w 34"/>
                <a:gd name="T85" fmla="*/ 11 h 26"/>
                <a:gd name="T86" fmla="*/ 6 w 34"/>
                <a:gd name="T87" fmla="*/ 14 h 26"/>
                <a:gd name="T88" fmla="*/ 5 w 34"/>
                <a:gd name="T89" fmla="*/ 11 h 26"/>
                <a:gd name="T90" fmla="*/ 6 w 34"/>
                <a:gd name="T91" fmla="*/ 12 h 26"/>
                <a:gd name="T92" fmla="*/ 5 w 34"/>
                <a:gd name="T9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6">
                  <a:moveTo>
                    <a:pt x="32" y="11"/>
                  </a:moveTo>
                  <a:cubicBezTo>
                    <a:pt x="32" y="10"/>
                    <a:pt x="32" y="10"/>
                    <a:pt x="32" y="10"/>
                  </a:cubicBezTo>
                  <a:cubicBezTo>
                    <a:pt x="34" y="9"/>
                    <a:pt x="34" y="9"/>
                    <a:pt x="34" y="9"/>
                  </a:cubicBezTo>
                  <a:cubicBezTo>
                    <a:pt x="34" y="9"/>
                    <a:pt x="34" y="9"/>
                    <a:pt x="34" y="9"/>
                  </a:cubicBezTo>
                  <a:cubicBezTo>
                    <a:pt x="34" y="9"/>
                    <a:pt x="34" y="9"/>
                    <a:pt x="34" y="9"/>
                  </a:cubicBezTo>
                  <a:cubicBezTo>
                    <a:pt x="33" y="8"/>
                    <a:pt x="33" y="8"/>
                    <a:pt x="33" y="8"/>
                  </a:cubicBezTo>
                  <a:cubicBezTo>
                    <a:pt x="32" y="8"/>
                    <a:pt x="32" y="8"/>
                    <a:pt x="32" y="8"/>
                  </a:cubicBezTo>
                  <a:cubicBezTo>
                    <a:pt x="32" y="6"/>
                    <a:pt x="32" y="6"/>
                    <a:pt x="32" y="6"/>
                  </a:cubicBezTo>
                  <a:cubicBezTo>
                    <a:pt x="31" y="4"/>
                    <a:pt x="31" y="4"/>
                    <a:pt x="31" y="4"/>
                  </a:cubicBezTo>
                  <a:cubicBezTo>
                    <a:pt x="30" y="4"/>
                    <a:pt x="30" y="4"/>
                    <a:pt x="30" y="4"/>
                  </a:cubicBezTo>
                  <a:cubicBezTo>
                    <a:pt x="29" y="5"/>
                    <a:pt x="29" y="5"/>
                    <a:pt x="29" y="5"/>
                  </a:cubicBezTo>
                  <a:cubicBezTo>
                    <a:pt x="27" y="4"/>
                    <a:pt x="27" y="4"/>
                    <a:pt x="27" y="4"/>
                  </a:cubicBezTo>
                  <a:cubicBezTo>
                    <a:pt x="24" y="4"/>
                    <a:pt x="24" y="4"/>
                    <a:pt x="24" y="4"/>
                  </a:cubicBezTo>
                  <a:cubicBezTo>
                    <a:pt x="23" y="3"/>
                    <a:pt x="23" y="3"/>
                    <a:pt x="23" y="3"/>
                  </a:cubicBezTo>
                  <a:cubicBezTo>
                    <a:pt x="21" y="2"/>
                    <a:pt x="21" y="2"/>
                    <a:pt x="21" y="2"/>
                  </a:cubicBezTo>
                  <a:cubicBezTo>
                    <a:pt x="19" y="0"/>
                    <a:pt x="19" y="0"/>
                    <a:pt x="19" y="0"/>
                  </a:cubicBezTo>
                  <a:cubicBezTo>
                    <a:pt x="18" y="0"/>
                    <a:pt x="18" y="0"/>
                    <a:pt x="18" y="0"/>
                  </a:cubicBezTo>
                  <a:cubicBezTo>
                    <a:pt x="18" y="0"/>
                    <a:pt x="18" y="0"/>
                    <a:pt x="18" y="0"/>
                  </a:cubicBezTo>
                  <a:cubicBezTo>
                    <a:pt x="15" y="0"/>
                    <a:pt x="15" y="0"/>
                    <a:pt x="15" y="0"/>
                  </a:cubicBezTo>
                  <a:cubicBezTo>
                    <a:pt x="11" y="2"/>
                    <a:pt x="11" y="2"/>
                    <a:pt x="11" y="2"/>
                  </a:cubicBezTo>
                  <a:cubicBezTo>
                    <a:pt x="11" y="4"/>
                    <a:pt x="11" y="4"/>
                    <a:pt x="11" y="4"/>
                  </a:cubicBezTo>
                  <a:cubicBezTo>
                    <a:pt x="9" y="5"/>
                    <a:pt x="9" y="5"/>
                    <a:pt x="9" y="5"/>
                  </a:cubicBezTo>
                  <a:cubicBezTo>
                    <a:pt x="9" y="7"/>
                    <a:pt x="9" y="7"/>
                    <a:pt x="9" y="7"/>
                  </a:cubicBezTo>
                  <a:cubicBezTo>
                    <a:pt x="7" y="7"/>
                    <a:pt x="7" y="7"/>
                    <a:pt x="7" y="7"/>
                  </a:cubicBezTo>
                  <a:cubicBezTo>
                    <a:pt x="5" y="6"/>
                    <a:pt x="5" y="6"/>
                    <a:pt x="5" y="6"/>
                  </a:cubicBezTo>
                  <a:cubicBezTo>
                    <a:pt x="4" y="6"/>
                    <a:pt x="4" y="6"/>
                    <a:pt x="4" y="6"/>
                  </a:cubicBezTo>
                  <a:cubicBezTo>
                    <a:pt x="2" y="7"/>
                    <a:pt x="2" y="7"/>
                    <a:pt x="2" y="7"/>
                  </a:cubicBezTo>
                  <a:cubicBezTo>
                    <a:pt x="0" y="8"/>
                    <a:pt x="0" y="8"/>
                    <a:pt x="0" y="8"/>
                  </a:cubicBezTo>
                  <a:cubicBezTo>
                    <a:pt x="0" y="8"/>
                    <a:pt x="0" y="8"/>
                    <a:pt x="0" y="8"/>
                  </a:cubicBezTo>
                  <a:cubicBezTo>
                    <a:pt x="0" y="10"/>
                    <a:pt x="0" y="10"/>
                    <a:pt x="0" y="10"/>
                  </a:cubicBezTo>
                  <a:cubicBezTo>
                    <a:pt x="2" y="12"/>
                    <a:pt x="2" y="12"/>
                    <a:pt x="2" y="12"/>
                  </a:cubicBezTo>
                  <a:cubicBezTo>
                    <a:pt x="2" y="12"/>
                    <a:pt x="2" y="12"/>
                    <a:pt x="2" y="12"/>
                  </a:cubicBezTo>
                  <a:cubicBezTo>
                    <a:pt x="2" y="12"/>
                    <a:pt x="2" y="12"/>
                    <a:pt x="2" y="12"/>
                  </a:cubicBezTo>
                  <a:cubicBezTo>
                    <a:pt x="4" y="10"/>
                    <a:pt x="4" y="10"/>
                    <a:pt x="4" y="10"/>
                  </a:cubicBezTo>
                  <a:cubicBezTo>
                    <a:pt x="4" y="9"/>
                    <a:pt x="4" y="9"/>
                    <a:pt x="4" y="9"/>
                  </a:cubicBezTo>
                  <a:cubicBezTo>
                    <a:pt x="5" y="8"/>
                    <a:pt x="5" y="8"/>
                    <a:pt x="5" y="8"/>
                  </a:cubicBezTo>
                  <a:cubicBezTo>
                    <a:pt x="6" y="8"/>
                    <a:pt x="6" y="8"/>
                    <a:pt x="6" y="8"/>
                  </a:cubicBezTo>
                  <a:cubicBezTo>
                    <a:pt x="7" y="9"/>
                    <a:pt x="7" y="9"/>
                    <a:pt x="7" y="9"/>
                  </a:cubicBezTo>
                  <a:cubicBezTo>
                    <a:pt x="8" y="10"/>
                    <a:pt x="8" y="10"/>
                    <a:pt x="8" y="10"/>
                  </a:cubicBezTo>
                  <a:cubicBezTo>
                    <a:pt x="8" y="12"/>
                    <a:pt x="8" y="12"/>
                    <a:pt x="8" y="12"/>
                  </a:cubicBezTo>
                  <a:cubicBezTo>
                    <a:pt x="9" y="13"/>
                    <a:pt x="9" y="13"/>
                    <a:pt x="9" y="13"/>
                  </a:cubicBezTo>
                  <a:cubicBezTo>
                    <a:pt x="11" y="15"/>
                    <a:pt x="11" y="15"/>
                    <a:pt x="11" y="15"/>
                  </a:cubicBezTo>
                  <a:cubicBezTo>
                    <a:pt x="12" y="15"/>
                    <a:pt x="12" y="15"/>
                    <a:pt x="12" y="15"/>
                  </a:cubicBezTo>
                  <a:cubicBezTo>
                    <a:pt x="13" y="16"/>
                    <a:pt x="13" y="16"/>
                    <a:pt x="13" y="16"/>
                  </a:cubicBezTo>
                  <a:cubicBezTo>
                    <a:pt x="12" y="16"/>
                    <a:pt x="12" y="16"/>
                    <a:pt x="12" y="16"/>
                  </a:cubicBezTo>
                  <a:cubicBezTo>
                    <a:pt x="11" y="16"/>
                    <a:pt x="11" y="16"/>
                    <a:pt x="11" y="16"/>
                  </a:cubicBezTo>
                  <a:cubicBezTo>
                    <a:pt x="10" y="17"/>
                    <a:pt x="10" y="17"/>
                    <a:pt x="10" y="17"/>
                  </a:cubicBezTo>
                  <a:cubicBezTo>
                    <a:pt x="11" y="18"/>
                    <a:pt x="11" y="18"/>
                    <a:pt x="11" y="18"/>
                  </a:cubicBezTo>
                  <a:cubicBezTo>
                    <a:pt x="12" y="18"/>
                    <a:pt x="12" y="18"/>
                    <a:pt x="12" y="18"/>
                  </a:cubicBezTo>
                  <a:cubicBezTo>
                    <a:pt x="14" y="20"/>
                    <a:pt x="14" y="20"/>
                    <a:pt x="14" y="20"/>
                  </a:cubicBezTo>
                  <a:cubicBezTo>
                    <a:pt x="15" y="20"/>
                    <a:pt x="15" y="20"/>
                    <a:pt x="15" y="20"/>
                  </a:cubicBezTo>
                  <a:cubicBezTo>
                    <a:pt x="15" y="21"/>
                    <a:pt x="15" y="21"/>
                    <a:pt x="15" y="21"/>
                  </a:cubicBezTo>
                  <a:cubicBezTo>
                    <a:pt x="16" y="22"/>
                    <a:pt x="16" y="22"/>
                    <a:pt x="16" y="22"/>
                  </a:cubicBezTo>
                  <a:cubicBezTo>
                    <a:pt x="17" y="22"/>
                    <a:pt x="17" y="22"/>
                    <a:pt x="17" y="22"/>
                  </a:cubicBezTo>
                  <a:cubicBezTo>
                    <a:pt x="20" y="22"/>
                    <a:pt x="20" y="22"/>
                    <a:pt x="20" y="22"/>
                  </a:cubicBezTo>
                  <a:cubicBezTo>
                    <a:pt x="22" y="23"/>
                    <a:pt x="22" y="23"/>
                    <a:pt x="22" y="23"/>
                  </a:cubicBezTo>
                  <a:cubicBezTo>
                    <a:pt x="25" y="26"/>
                    <a:pt x="25" y="26"/>
                    <a:pt x="25" y="26"/>
                  </a:cubicBezTo>
                  <a:cubicBezTo>
                    <a:pt x="24" y="26"/>
                    <a:pt x="24" y="26"/>
                    <a:pt x="24" y="26"/>
                  </a:cubicBezTo>
                  <a:cubicBezTo>
                    <a:pt x="22" y="25"/>
                    <a:pt x="22" y="25"/>
                    <a:pt x="22" y="25"/>
                  </a:cubicBezTo>
                  <a:cubicBezTo>
                    <a:pt x="23" y="26"/>
                    <a:pt x="23" y="26"/>
                    <a:pt x="23" y="26"/>
                  </a:cubicBezTo>
                  <a:cubicBezTo>
                    <a:pt x="25" y="26"/>
                    <a:pt x="25" y="26"/>
                    <a:pt x="25" y="26"/>
                  </a:cubicBezTo>
                  <a:cubicBezTo>
                    <a:pt x="25" y="26"/>
                    <a:pt x="25" y="26"/>
                    <a:pt x="25" y="26"/>
                  </a:cubicBezTo>
                  <a:cubicBezTo>
                    <a:pt x="25" y="25"/>
                    <a:pt x="25" y="25"/>
                    <a:pt x="25" y="25"/>
                  </a:cubicBezTo>
                  <a:cubicBezTo>
                    <a:pt x="21" y="20"/>
                    <a:pt x="21" y="20"/>
                    <a:pt x="21" y="20"/>
                  </a:cubicBezTo>
                  <a:cubicBezTo>
                    <a:pt x="16" y="16"/>
                    <a:pt x="16" y="16"/>
                    <a:pt x="16" y="16"/>
                  </a:cubicBezTo>
                  <a:cubicBezTo>
                    <a:pt x="15" y="15"/>
                    <a:pt x="15" y="15"/>
                    <a:pt x="15" y="15"/>
                  </a:cubicBezTo>
                  <a:cubicBezTo>
                    <a:pt x="16" y="15"/>
                    <a:pt x="16" y="15"/>
                    <a:pt x="16" y="15"/>
                  </a:cubicBezTo>
                  <a:cubicBezTo>
                    <a:pt x="15" y="14"/>
                    <a:pt x="15" y="14"/>
                    <a:pt x="15" y="14"/>
                  </a:cubicBezTo>
                  <a:cubicBezTo>
                    <a:pt x="15" y="13"/>
                    <a:pt x="15" y="13"/>
                    <a:pt x="15" y="13"/>
                  </a:cubicBezTo>
                  <a:cubicBezTo>
                    <a:pt x="13" y="11"/>
                    <a:pt x="13" y="11"/>
                    <a:pt x="13" y="11"/>
                  </a:cubicBezTo>
                  <a:cubicBezTo>
                    <a:pt x="13" y="11"/>
                    <a:pt x="13" y="11"/>
                    <a:pt x="13" y="11"/>
                  </a:cubicBezTo>
                  <a:cubicBezTo>
                    <a:pt x="13" y="10"/>
                    <a:pt x="13" y="10"/>
                    <a:pt x="13" y="10"/>
                  </a:cubicBezTo>
                  <a:cubicBezTo>
                    <a:pt x="13" y="10"/>
                    <a:pt x="13" y="10"/>
                    <a:pt x="13" y="10"/>
                  </a:cubicBezTo>
                  <a:cubicBezTo>
                    <a:pt x="13" y="8"/>
                    <a:pt x="13" y="8"/>
                    <a:pt x="13" y="8"/>
                  </a:cubicBezTo>
                  <a:cubicBezTo>
                    <a:pt x="14" y="8"/>
                    <a:pt x="14" y="8"/>
                    <a:pt x="14" y="8"/>
                  </a:cubicBezTo>
                  <a:cubicBezTo>
                    <a:pt x="15" y="9"/>
                    <a:pt x="15" y="9"/>
                    <a:pt x="15" y="9"/>
                  </a:cubicBezTo>
                  <a:cubicBezTo>
                    <a:pt x="16" y="10"/>
                    <a:pt x="16" y="10"/>
                    <a:pt x="16" y="10"/>
                  </a:cubicBezTo>
                  <a:cubicBezTo>
                    <a:pt x="16" y="10"/>
                    <a:pt x="16" y="10"/>
                    <a:pt x="16" y="10"/>
                  </a:cubicBezTo>
                  <a:cubicBezTo>
                    <a:pt x="16" y="9"/>
                    <a:pt x="16" y="9"/>
                    <a:pt x="16" y="9"/>
                  </a:cubicBezTo>
                  <a:cubicBezTo>
                    <a:pt x="18" y="8"/>
                    <a:pt x="18" y="8"/>
                    <a:pt x="18" y="8"/>
                  </a:cubicBezTo>
                  <a:cubicBezTo>
                    <a:pt x="18" y="9"/>
                    <a:pt x="18" y="9"/>
                    <a:pt x="18" y="9"/>
                  </a:cubicBezTo>
                  <a:cubicBezTo>
                    <a:pt x="19" y="8"/>
                    <a:pt x="19" y="8"/>
                    <a:pt x="19" y="8"/>
                  </a:cubicBezTo>
                  <a:cubicBezTo>
                    <a:pt x="20" y="8"/>
                    <a:pt x="20" y="8"/>
                    <a:pt x="20" y="8"/>
                  </a:cubicBezTo>
                  <a:cubicBezTo>
                    <a:pt x="21" y="8"/>
                    <a:pt x="21" y="8"/>
                    <a:pt x="21" y="8"/>
                  </a:cubicBezTo>
                  <a:cubicBezTo>
                    <a:pt x="22" y="8"/>
                    <a:pt x="22" y="8"/>
                    <a:pt x="22" y="8"/>
                  </a:cubicBezTo>
                  <a:cubicBezTo>
                    <a:pt x="22" y="9"/>
                    <a:pt x="22" y="9"/>
                    <a:pt x="22" y="9"/>
                  </a:cubicBezTo>
                  <a:cubicBezTo>
                    <a:pt x="23" y="9"/>
                    <a:pt x="23" y="9"/>
                    <a:pt x="23" y="9"/>
                  </a:cubicBezTo>
                  <a:cubicBezTo>
                    <a:pt x="24" y="9"/>
                    <a:pt x="24" y="9"/>
                    <a:pt x="24" y="9"/>
                  </a:cubicBezTo>
                  <a:cubicBezTo>
                    <a:pt x="25" y="9"/>
                    <a:pt x="25" y="9"/>
                    <a:pt x="25" y="9"/>
                  </a:cubicBezTo>
                  <a:cubicBezTo>
                    <a:pt x="26" y="9"/>
                    <a:pt x="26" y="9"/>
                    <a:pt x="26" y="9"/>
                  </a:cubicBezTo>
                  <a:cubicBezTo>
                    <a:pt x="27" y="9"/>
                    <a:pt x="27" y="9"/>
                    <a:pt x="27" y="9"/>
                  </a:cubicBezTo>
                  <a:cubicBezTo>
                    <a:pt x="28" y="9"/>
                    <a:pt x="28" y="9"/>
                    <a:pt x="28" y="9"/>
                  </a:cubicBezTo>
                  <a:cubicBezTo>
                    <a:pt x="29" y="9"/>
                    <a:pt x="29" y="9"/>
                    <a:pt x="29" y="9"/>
                  </a:cubicBezTo>
                  <a:cubicBezTo>
                    <a:pt x="31" y="10"/>
                    <a:pt x="31" y="10"/>
                    <a:pt x="31" y="10"/>
                  </a:cubicBezTo>
                  <a:cubicBezTo>
                    <a:pt x="32" y="10"/>
                    <a:pt x="32" y="10"/>
                    <a:pt x="32" y="10"/>
                  </a:cubicBezTo>
                  <a:cubicBezTo>
                    <a:pt x="32" y="11"/>
                    <a:pt x="32" y="11"/>
                    <a:pt x="32" y="11"/>
                  </a:cubicBezTo>
                  <a:close/>
                  <a:moveTo>
                    <a:pt x="19" y="25"/>
                  </a:moveTo>
                  <a:cubicBezTo>
                    <a:pt x="19" y="25"/>
                    <a:pt x="22" y="25"/>
                    <a:pt x="22" y="25"/>
                  </a:cubicBezTo>
                  <a:cubicBezTo>
                    <a:pt x="22" y="26"/>
                    <a:pt x="22" y="26"/>
                    <a:pt x="22" y="26"/>
                  </a:cubicBezTo>
                  <a:cubicBezTo>
                    <a:pt x="20" y="26"/>
                    <a:pt x="20" y="26"/>
                    <a:pt x="20" y="26"/>
                  </a:cubicBezTo>
                  <a:cubicBezTo>
                    <a:pt x="19" y="25"/>
                    <a:pt x="19" y="25"/>
                    <a:pt x="19" y="25"/>
                  </a:cubicBezTo>
                  <a:close/>
                  <a:moveTo>
                    <a:pt x="18" y="24"/>
                  </a:moveTo>
                  <a:cubicBezTo>
                    <a:pt x="21" y="24"/>
                    <a:pt x="21" y="24"/>
                    <a:pt x="21" y="24"/>
                  </a:cubicBezTo>
                  <a:cubicBezTo>
                    <a:pt x="20" y="25"/>
                    <a:pt x="20" y="25"/>
                    <a:pt x="20" y="25"/>
                  </a:cubicBezTo>
                  <a:cubicBezTo>
                    <a:pt x="18" y="24"/>
                    <a:pt x="18" y="24"/>
                    <a:pt x="18" y="24"/>
                  </a:cubicBezTo>
                  <a:close/>
                  <a:moveTo>
                    <a:pt x="18" y="23"/>
                  </a:moveTo>
                  <a:cubicBezTo>
                    <a:pt x="20" y="23"/>
                    <a:pt x="20" y="23"/>
                    <a:pt x="20" y="23"/>
                  </a:cubicBezTo>
                  <a:cubicBezTo>
                    <a:pt x="21" y="23"/>
                    <a:pt x="21" y="23"/>
                    <a:pt x="21" y="23"/>
                  </a:cubicBezTo>
                  <a:cubicBezTo>
                    <a:pt x="20" y="24"/>
                    <a:pt x="20" y="24"/>
                    <a:pt x="20" y="24"/>
                  </a:cubicBezTo>
                  <a:cubicBezTo>
                    <a:pt x="19" y="23"/>
                    <a:pt x="19" y="23"/>
                    <a:pt x="19" y="23"/>
                  </a:cubicBezTo>
                  <a:cubicBezTo>
                    <a:pt x="18" y="23"/>
                    <a:pt x="18" y="23"/>
                    <a:pt x="18" y="23"/>
                  </a:cubicBezTo>
                  <a:close/>
                  <a:moveTo>
                    <a:pt x="9" y="15"/>
                  </a:moveTo>
                  <a:cubicBezTo>
                    <a:pt x="10" y="15"/>
                    <a:pt x="10" y="15"/>
                    <a:pt x="10" y="15"/>
                  </a:cubicBezTo>
                  <a:cubicBezTo>
                    <a:pt x="11" y="16"/>
                    <a:pt x="11" y="16"/>
                    <a:pt x="11" y="16"/>
                  </a:cubicBezTo>
                  <a:cubicBezTo>
                    <a:pt x="10" y="16"/>
                    <a:pt x="10" y="16"/>
                    <a:pt x="10" y="16"/>
                  </a:cubicBezTo>
                  <a:cubicBezTo>
                    <a:pt x="9" y="15"/>
                    <a:pt x="9" y="15"/>
                    <a:pt x="9" y="15"/>
                  </a:cubicBezTo>
                  <a:close/>
                  <a:moveTo>
                    <a:pt x="8" y="13"/>
                  </a:moveTo>
                  <a:cubicBezTo>
                    <a:pt x="9" y="14"/>
                    <a:pt x="9" y="14"/>
                    <a:pt x="9" y="14"/>
                  </a:cubicBezTo>
                  <a:cubicBezTo>
                    <a:pt x="8" y="14"/>
                    <a:pt x="8" y="14"/>
                    <a:pt x="8" y="14"/>
                  </a:cubicBezTo>
                  <a:cubicBezTo>
                    <a:pt x="8" y="13"/>
                    <a:pt x="8" y="13"/>
                    <a:pt x="8" y="13"/>
                  </a:cubicBezTo>
                  <a:close/>
                  <a:moveTo>
                    <a:pt x="8" y="17"/>
                  </a:moveTo>
                  <a:cubicBezTo>
                    <a:pt x="10" y="18"/>
                    <a:pt x="10" y="18"/>
                    <a:pt x="10" y="18"/>
                  </a:cubicBezTo>
                  <a:cubicBezTo>
                    <a:pt x="10" y="19"/>
                    <a:pt x="10" y="19"/>
                    <a:pt x="10" y="19"/>
                  </a:cubicBezTo>
                  <a:cubicBezTo>
                    <a:pt x="8" y="17"/>
                    <a:pt x="8" y="17"/>
                    <a:pt x="8" y="17"/>
                  </a:cubicBezTo>
                  <a:close/>
                  <a:moveTo>
                    <a:pt x="7" y="15"/>
                  </a:moveTo>
                  <a:cubicBezTo>
                    <a:pt x="8" y="15"/>
                    <a:pt x="8" y="15"/>
                    <a:pt x="8" y="15"/>
                  </a:cubicBezTo>
                  <a:cubicBezTo>
                    <a:pt x="8" y="16"/>
                    <a:pt x="8" y="16"/>
                    <a:pt x="8" y="16"/>
                  </a:cubicBezTo>
                  <a:cubicBezTo>
                    <a:pt x="7" y="15"/>
                    <a:pt x="7" y="15"/>
                    <a:pt x="7" y="15"/>
                  </a:cubicBezTo>
                  <a:close/>
                  <a:moveTo>
                    <a:pt x="5" y="11"/>
                  </a:moveTo>
                  <a:cubicBezTo>
                    <a:pt x="6" y="12"/>
                    <a:pt x="6" y="12"/>
                    <a:pt x="6" y="12"/>
                  </a:cubicBezTo>
                  <a:cubicBezTo>
                    <a:pt x="7" y="14"/>
                    <a:pt x="7" y="14"/>
                    <a:pt x="7" y="14"/>
                  </a:cubicBezTo>
                  <a:cubicBezTo>
                    <a:pt x="6" y="14"/>
                    <a:pt x="6" y="14"/>
                    <a:pt x="6" y="14"/>
                  </a:cubicBezTo>
                  <a:cubicBezTo>
                    <a:pt x="5" y="13"/>
                    <a:pt x="5" y="13"/>
                    <a:pt x="5" y="13"/>
                  </a:cubicBezTo>
                  <a:cubicBezTo>
                    <a:pt x="5" y="13"/>
                    <a:pt x="5" y="13"/>
                    <a:pt x="5" y="13"/>
                  </a:cubicBezTo>
                  <a:cubicBezTo>
                    <a:pt x="5" y="11"/>
                    <a:pt x="5" y="11"/>
                    <a:pt x="5" y="11"/>
                  </a:cubicBezTo>
                  <a:close/>
                  <a:moveTo>
                    <a:pt x="6" y="9"/>
                  </a:moveTo>
                  <a:cubicBezTo>
                    <a:pt x="7" y="11"/>
                    <a:pt x="7" y="11"/>
                    <a:pt x="7" y="11"/>
                  </a:cubicBezTo>
                  <a:cubicBezTo>
                    <a:pt x="6" y="12"/>
                    <a:pt x="6" y="12"/>
                    <a:pt x="6" y="12"/>
                  </a:cubicBezTo>
                  <a:cubicBezTo>
                    <a:pt x="6" y="11"/>
                    <a:pt x="6" y="11"/>
                    <a:pt x="6" y="11"/>
                  </a:cubicBezTo>
                  <a:cubicBezTo>
                    <a:pt x="5" y="11"/>
                    <a:pt x="5" y="11"/>
                    <a:pt x="5" y="11"/>
                  </a:cubicBezTo>
                  <a:cubicBezTo>
                    <a:pt x="5" y="9"/>
                    <a:pt x="5" y="9"/>
                    <a:pt x="5" y="9"/>
                  </a:cubicBezTo>
                  <a:cubicBezTo>
                    <a:pt x="5" y="9"/>
                    <a:pt x="5" y="9"/>
                    <a:pt x="6" y="9"/>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7" name="Freeform 101"/>
            <p:cNvSpPr>
              <a:spLocks/>
            </p:cNvSpPr>
            <p:nvPr/>
          </p:nvSpPr>
          <p:spPr bwMode="auto">
            <a:xfrm>
              <a:off x="5969001" y="3367088"/>
              <a:ext cx="109538" cy="95250"/>
            </a:xfrm>
            <a:custGeom>
              <a:avLst/>
              <a:gdLst>
                <a:gd name="T0" fmla="*/ 36 w 69"/>
                <a:gd name="T1" fmla="*/ 51 h 60"/>
                <a:gd name="T2" fmla="*/ 9 w 69"/>
                <a:gd name="T3" fmla="*/ 24 h 60"/>
                <a:gd name="T4" fmla="*/ 9 w 69"/>
                <a:gd name="T5" fmla="*/ 21 h 60"/>
                <a:gd name="T6" fmla="*/ 6 w 69"/>
                <a:gd name="T7" fmla="*/ 15 h 60"/>
                <a:gd name="T8" fmla="*/ 0 w 69"/>
                <a:gd name="T9" fmla="*/ 9 h 60"/>
                <a:gd name="T10" fmla="*/ 0 w 69"/>
                <a:gd name="T11" fmla="*/ 6 h 60"/>
                <a:gd name="T12" fmla="*/ 3 w 69"/>
                <a:gd name="T13" fmla="*/ 0 h 60"/>
                <a:gd name="T14" fmla="*/ 9 w 69"/>
                <a:gd name="T15" fmla="*/ 6 h 60"/>
                <a:gd name="T16" fmla="*/ 9 w 69"/>
                <a:gd name="T17" fmla="*/ 3 h 60"/>
                <a:gd name="T18" fmla="*/ 15 w 69"/>
                <a:gd name="T19" fmla="*/ 3 h 60"/>
                <a:gd name="T20" fmla="*/ 21 w 69"/>
                <a:gd name="T21" fmla="*/ 0 h 60"/>
                <a:gd name="T22" fmla="*/ 27 w 69"/>
                <a:gd name="T23" fmla="*/ 0 h 60"/>
                <a:gd name="T24" fmla="*/ 30 w 69"/>
                <a:gd name="T25" fmla="*/ 3 h 60"/>
                <a:gd name="T26" fmla="*/ 36 w 69"/>
                <a:gd name="T27" fmla="*/ 3 h 60"/>
                <a:gd name="T28" fmla="*/ 42 w 69"/>
                <a:gd name="T29" fmla="*/ 3 h 60"/>
                <a:gd name="T30" fmla="*/ 48 w 69"/>
                <a:gd name="T31" fmla="*/ 3 h 60"/>
                <a:gd name="T32" fmla="*/ 57 w 69"/>
                <a:gd name="T33" fmla="*/ 6 h 60"/>
                <a:gd name="T34" fmla="*/ 60 w 69"/>
                <a:gd name="T35" fmla="*/ 9 h 60"/>
                <a:gd name="T36" fmla="*/ 63 w 69"/>
                <a:gd name="T37" fmla="*/ 12 h 60"/>
                <a:gd name="T38" fmla="*/ 60 w 69"/>
                <a:gd name="T39" fmla="*/ 21 h 60"/>
                <a:gd name="T40" fmla="*/ 66 w 69"/>
                <a:gd name="T41" fmla="*/ 27 h 60"/>
                <a:gd name="T42" fmla="*/ 69 w 69"/>
                <a:gd name="T43" fmla="*/ 30 h 60"/>
                <a:gd name="T44" fmla="*/ 63 w 69"/>
                <a:gd name="T45" fmla="*/ 30 h 60"/>
                <a:gd name="T46" fmla="*/ 66 w 69"/>
                <a:gd name="T47" fmla="*/ 39 h 60"/>
                <a:gd name="T48" fmla="*/ 63 w 69"/>
                <a:gd name="T49" fmla="*/ 39 h 60"/>
                <a:gd name="T50" fmla="*/ 57 w 69"/>
                <a:gd name="T51" fmla="*/ 39 h 60"/>
                <a:gd name="T52" fmla="*/ 60 w 69"/>
                <a:gd name="T53" fmla="*/ 42 h 60"/>
                <a:gd name="T54" fmla="*/ 57 w 69"/>
                <a:gd name="T55" fmla="*/ 48 h 60"/>
                <a:gd name="T56" fmla="*/ 54 w 69"/>
                <a:gd name="T57" fmla="*/ 51 h 60"/>
                <a:gd name="T58" fmla="*/ 51 w 69"/>
                <a:gd name="T59" fmla="*/ 60 h 60"/>
                <a:gd name="T60" fmla="*/ 45 w 69"/>
                <a:gd name="T61" fmla="*/ 57 h 60"/>
                <a:gd name="T62" fmla="*/ 36 w 69"/>
                <a:gd name="T63" fmla="*/ 57 h 60"/>
                <a:gd name="T64" fmla="*/ 36 w 69"/>
                <a:gd name="T6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0">
                  <a:moveTo>
                    <a:pt x="36" y="54"/>
                  </a:moveTo>
                  <a:lnTo>
                    <a:pt x="36" y="51"/>
                  </a:lnTo>
                  <a:lnTo>
                    <a:pt x="24" y="36"/>
                  </a:lnTo>
                  <a:lnTo>
                    <a:pt x="9" y="24"/>
                  </a:lnTo>
                  <a:lnTo>
                    <a:pt x="6" y="21"/>
                  </a:lnTo>
                  <a:lnTo>
                    <a:pt x="9" y="21"/>
                  </a:lnTo>
                  <a:lnTo>
                    <a:pt x="6" y="18"/>
                  </a:lnTo>
                  <a:lnTo>
                    <a:pt x="6" y="15"/>
                  </a:lnTo>
                  <a:lnTo>
                    <a:pt x="0" y="9"/>
                  </a:lnTo>
                  <a:lnTo>
                    <a:pt x="0" y="9"/>
                  </a:lnTo>
                  <a:lnTo>
                    <a:pt x="0" y="6"/>
                  </a:lnTo>
                  <a:lnTo>
                    <a:pt x="0" y="6"/>
                  </a:lnTo>
                  <a:lnTo>
                    <a:pt x="0" y="0"/>
                  </a:lnTo>
                  <a:lnTo>
                    <a:pt x="3" y="0"/>
                  </a:lnTo>
                  <a:lnTo>
                    <a:pt x="6" y="3"/>
                  </a:lnTo>
                  <a:lnTo>
                    <a:pt x="9" y="6"/>
                  </a:lnTo>
                  <a:lnTo>
                    <a:pt x="9" y="6"/>
                  </a:lnTo>
                  <a:lnTo>
                    <a:pt x="9" y="3"/>
                  </a:lnTo>
                  <a:lnTo>
                    <a:pt x="15" y="0"/>
                  </a:lnTo>
                  <a:lnTo>
                    <a:pt x="15" y="3"/>
                  </a:lnTo>
                  <a:lnTo>
                    <a:pt x="18" y="0"/>
                  </a:lnTo>
                  <a:lnTo>
                    <a:pt x="21" y="0"/>
                  </a:lnTo>
                  <a:lnTo>
                    <a:pt x="24" y="0"/>
                  </a:lnTo>
                  <a:lnTo>
                    <a:pt x="27" y="0"/>
                  </a:lnTo>
                  <a:lnTo>
                    <a:pt x="27" y="3"/>
                  </a:lnTo>
                  <a:lnTo>
                    <a:pt x="30" y="3"/>
                  </a:lnTo>
                  <a:lnTo>
                    <a:pt x="33" y="3"/>
                  </a:lnTo>
                  <a:lnTo>
                    <a:pt x="36" y="3"/>
                  </a:lnTo>
                  <a:lnTo>
                    <a:pt x="39" y="3"/>
                  </a:lnTo>
                  <a:lnTo>
                    <a:pt x="42" y="3"/>
                  </a:lnTo>
                  <a:lnTo>
                    <a:pt x="45" y="3"/>
                  </a:lnTo>
                  <a:lnTo>
                    <a:pt x="48" y="3"/>
                  </a:lnTo>
                  <a:lnTo>
                    <a:pt x="54" y="6"/>
                  </a:lnTo>
                  <a:lnTo>
                    <a:pt x="57" y="6"/>
                  </a:lnTo>
                  <a:lnTo>
                    <a:pt x="60" y="9"/>
                  </a:lnTo>
                  <a:lnTo>
                    <a:pt x="60" y="9"/>
                  </a:lnTo>
                  <a:lnTo>
                    <a:pt x="63" y="9"/>
                  </a:lnTo>
                  <a:lnTo>
                    <a:pt x="63" y="12"/>
                  </a:lnTo>
                  <a:lnTo>
                    <a:pt x="60" y="18"/>
                  </a:lnTo>
                  <a:lnTo>
                    <a:pt x="60" y="21"/>
                  </a:lnTo>
                  <a:lnTo>
                    <a:pt x="66" y="24"/>
                  </a:lnTo>
                  <a:lnTo>
                    <a:pt x="66" y="27"/>
                  </a:lnTo>
                  <a:lnTo>
                    <a:pt x="69" y="27"/>
                  </a:lnTo>
                  <a:lnTo>
                    <a:pt x="69" y="30"/>
                  </a:lnTo>
                  <a:lnTo>
                    <a:pt x="66" y="27"/>
                  </a:lnTo>
                  <a:lnTo>
                    <a:pt x="63" y="30"/>
                  </a:lnTo>
                  <a:lnTo>
                    <a:pt x="63" y="33"/>
                  </a:lnTo>
                  <a:lnTo>
                    <a:pt x="66" y="39"/>
                  </a:lnTo>
                  <a:lnTo>
                    <a:pt x="66" y="39"/>
                  </a:lnTo>
                  <a:lnTo>
                    <a:pt x="63" y="39"/>
                  </a:lnTo>
                  <a:lnTo>
                    <a:pt x="60" y="36"/>
                  </a:lnTo>
                  <a:lnTo>
                    <a:pt x="57" y="39"/>
                  </a:lnTo>
                  <a:lnTo>
                    <a:pt x="57" y="42"/>
                  </a:lnTo>
                  <a:lnTo>
                    <a:pt x="60" y="42"/>
                  </a:lnTo>
                  <a:lnTo>
                    <a:pt x="60" y="45"/>
                  </a:lnTo>
                  <a:lnTo>
                    <a:pt x="57" y="48"/>
                  </a:lnTo>
                  <a:lnTo>
                    <a:pt x="57" y="48"/>
                  </a:lnTo>
                  <a:lnTo>
                    <a:pt x="54" y="51"/>
                  </a:lnTo>
                  <a:lnTo>
                    <a:pt x="54" y="57"/>
                  </a:lnTo>
                  <a:lnTo>
                    <a:pt x="51" y="60"/>
                  </a:lnTo>
                  <a:lnTo>
                    <a:pt x="51" y="60"/>
                  </a:lnTo>
                  <a:lnTo>
                    <a:pt x="45" y="57"/>
                  </a:lnTo>
                  <a:lnTo>
                    <a:pt x="45" y="57"/>
                  </a:lnTo>
                  <a:lnTo>
                    <a:pt x="36" y="57"/>
                  </a:lnTo>
                  <a:lnTo>
                    <a:pt x="36" y="54"/>
                  </a:lnTo>
                  <a:lnTo>
                    <a:pt x="36" y="5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8" name="Freeform 102"/>
            <p:cNvSpPr>
              <a:spLocks/>
            </p:cNvSpPr>
            <p:nvPr/>
          </p:nvSpPr>
          <p:spPr bwMode="auto">
            <a:xfrm>
              <a:off x="5902326" y="3308351"/>
              <a:ext cx="90488" cy="58738"/>
            </a:xfrm>
            <a:custGeom>
              <a:avLst/>
              <a:gdLst>
                <a:gd name="T0" fmla="*/ 3 w 57"/>
                <a:gd name="T1" fmla="*/ 37 h 37"/>
                <a:gd name="T2" fmla="*/ 9 w 57"/>
                <a:gd name="T3" fmla="*/ 34 h 37"/>
                <a:gd name="T4" fmla="*/ 15 w 57"/>
                <a:gd name="T5" fmla="*/ 31 h 37"/>
                <a:gd name="T6" fmla="*/ 18 w 57"/>
                <a:gd name="T7" fmla="*/ 31 h 37"/>
                <a:gd name="T8" fmla="*/ 24 w 57"/>
                <a:gd name="T9" fmla="*/ 34 h 37"/>
                <a:gd name="T10" fmla="*/ 30 w 57"/>
                <a:gd name="T11" fmla="*/ 34 h 37"/>
                <a:gd name="T12" fmla="*/ 30 w 57"/>
                <a:gd name="T13" fmla="*/ 28 h 37"/>
                <a:gd name="T14" fmla="*/ 36 w 57"/>
                <a:gd name="T15" fmla="*/ 25 h 37"/>
                <a:gd name="T16" fmla="*/ 36 w 57"/>
                <a:gd name="T17" fmla="*/ 18 h 37"/>
                <a:gd name="T18" fmla="*/ 48 w 57"/>
                <a:gd name="T19" fmla="*/ 12 h 37"/>
                <a:gd name="T20" fmla="*/ 57 w 57"/>
                <a:gd name="T21" fmla="*/ 12 h 37"/>
                <a:gd name="T22" fmla="*/ 57 w 57"/>
                <a:gd name="T23" fmla="*/ 6 h 37"/>
                <a:gd name="T24" fmla="*/ 51 w 57"/>
                <a:gd name="T25" fmla="*/ 0 h 37"/>
                <a:gd name="T26" fmla="*/ 45 w 57"/>
                <a:gd name="T27" fmla="*/ 0 h 37"/>
                <a:gd name="T28" fmla="*/ 39 w 57"/>
                <a:gd name="T29" fmla="*/ 6 h 37"/>
                <a:gd name="T30" fmla="*/ 36 w 57"/>
                <a:gd name="T31" fmla="*/ 6 h 37"/>
                <a:gd name="T32" fmla="*/ 33 w 57"/>
                <a:gd name="T33" fmla="*/ 6 h 37"/>
                <a:gd name="T34" fmla="*/ 30 w 57"/>
                <a:gd name="T35" fmla="*/ 9 h 37"/>
                <a:gd name="T36" fmla="*/ 24 w 57"/>
                <a:gd name="T37" fmla="*/ 9 h 37"/>
                <a:gd name="T38" fmla="*/ 21 w 57"/>
                <a:gd name="T39" fmla="*/ 9 h 37"/>
                <a:gd name="T40" fmla="*/ 18 w 57"/>
                <a:gd name="T41" fmla="*/ 6 h 37"/>
                <a:gd name="T42" fmla="*/ 9 w 57"/>
                <a:gd name="T43" fmla="*/ 6 h 37"/>
                <a:gd name="T44" fmla="*/ 6 w 57"/>
                <a:gd name="T45" fmla="*/ 6 h 37"/>
                <a:gd name="T46" fmla="*/ 3 w 57"/>
                <a:gd name="T47" fmla="*/ 12 h 37"/>
                <a:gd name="T48" fmla="*/ 3 w 57"/>
                <a:gd name="T49" fmla="*/ 15 h 37"/>
                <a:gd name="T50" fmla="*/ 0 w 57"/>
                <a:gd name="T51" fmla="*/ 21 h 37"/>
                <a:gd name="T52" fmla="*/ 3 w 57"/>
                <a:gd name="T53" fmla="*/ 28 h 37"/>
                <a:gd name="T54" fmla="*/ 3 w 57"/>
                <a:gd name="T55" fmla="*/ 28 h 37"/>
                <a:gd name="T56" fmla="*/ 6 w 57"/>
                <a:gd name="T57" fmla="*/ 28 h 37"/>
                <a:gd name="T58" fmla="*/ 6 w 57"/>
                <a:gd name="T59" fmla="*/ 31 h 37"/>
                <a:gd name="T60" fmla="*/ 3 w 57"/>
                <a:gd name="T61" fmla="*/ 31 h 37"/>
                <a:gd name="T62" fmla="*/ 3 w 57"/>
                <a:gd name="T6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7">
                  <a:moveTo>
                    <a:pt x="3" y="37"/>
                  </a:moveTo>
                  <a:lnTo>
                    <a:pt x="9" y="34"/>
                  </a:lnTo>
                  <a:lnTo>
                    <a:pt x="15" y="31"/>
                  </a:lnTo>
                  <a:lnTo>
                    <a:pt x="18" y="31"/>
                  </a:lnTo>
                  <a:lnTo>
                    <a:pt x="24" y="34"/>
                  </a:lnTo>
                  <a:lnTo>
                    <a:pt x="30" y="34"/>
                  </a:lnTo>
                  <a:lnTo>
                    <a:pt x="30" y="28"/>
                  </a:lnTo>
                  <a:lnTo>
                    <a:pt x="36" y="25"/>
                  </a:lnTo>
                  <a:lnTo>
                    <a:pt x="36" y="18"/>
                  </a:lnTo>
                  <a:lnTo>
                    <a:pt x="48" y="12"/>
                  </a:lnTo>
                  <a:lnTo>
                    <a:pt x="57" y="12"/>
                  </a:lnTo>
                  <a:lnTo>
                    <a:pt x="57" y="6"/>
                  </a:lnTo>
                  <a:lnTo>
                    <a:pt x="51" y="0"/>
                  </a:lnTo>
                  <a:lnTo>
                    <a:pt x="45" y="0"/>
                  </a:lnTo>
                  <a:lnTo>
                    <a:pt x="39" y="6"/>
                  </a:lnTo>
                  <a:lnTo>
                    <a:pt x="36" y="6"/>
                  </a:lnTo>
                  <a:lnTo>
                    <a:pt x="33" y="6"/>
                  </a:lnTo>
                  <a:lnTo>
                    <a:pt x="30" y="9"/>
                  </a:lnTo>
                  <a:lnTo>
                    <a:pt x="24" y="9"/>
                  </a:lnTo>
                  <a:lnTo>
                    <a:pt x="21" y="9"/>
                  </a:lnTo>
                  <a:lnTo>
                    <a:pt x="18" y="6"/>
                  </a:lnTo>
                  <a:lnTo>
                    <a:pt x="9" y="6"/>
                  </a:lnTo>
                  <a:lnTo>
                    <a:pt x="6" y="6"/>
                  </a:lnTo>
                  <a:lnTo>
                    <a:pt x="3" y="12"/>
                  </a:lnTo>
                  <a:lnTo>
                    <a:pt x="3" y="15"/>
                  </a:lnTo>
                  <a:lnTo>
                    <a:pt x="0" y="21"/>
                  </a:lnTo>
                  <a:lnTo>
                    <a:pt x="3" y="28"/>
                  </a:lnTo>
                  <a:lnTo>
                    <a:pt x="3" y="28"/>
                  </a:lnTo>
                  <a:lnTo>
                    <a:pt x="6" y="28"/>
                  </a:lnTo>
                  <a:lnTo>
                    <a:pt x="6" y="31"/>
                  </a:lnTo>
                  <a:lnTo>
                    <a:pt x="3" y="31"/>
                  </a:lnTo>
                  <a:lnTo>
                    <a:pt x="3" y="3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9" name="Freeform 103"/>
            <p:cNvSpPr>
              <a:spLocks/>
            </p:cNvSpPr>
            <p:nvPr/>
          </p:nvSpPr>
          <p:spPr bwMode="auto">
            <a:xfrm>
              <a:off x="5791201" y="3222626"/>
              <a:ext cx="206375" cy="100013"/>
            </a:xfrm>
            <a:custGeom>
              <a:avLst/>
              <a:gdLst>
                <a:gd name="T0" fmla="*/ 79 w 130"/>
                <a:gd name="T1" fmla="*/ 60 h 63"/>
                <a:gd name="T2" fmla="*/ 91 w 130"/>
                <a:gd name="T3" fmla="*/ 63 h 63"/>
                <a:gd name="T4" fmla="*/ 100 w 130"/>
                <a:gd name="T5" fmla="*/ 63 h 63"/>
                <a:gd name="T6" fmla="*/ 106 w 130"/>
                <a:gd name="T7" fmla="*/ 60 h 63"/>
                <a:gd name="T8" fmla="*/ 115 w 130"/>
                <a:gd name="T9" fmla="*/ 54 h 63"/>
                <a:gd name="T10" fmla="*/ 124 w 130"/>
                <a:gd name="T11" fmla="*/ 51 h 63"/>
                <a:gd name="T12" fmla="*/ 124 w 130"/>
                <a:gd name="T13" fmla="*/ 42 h 63"/>
                <a:gd name="T14" fmla="*/ 121 w 130"/>
                <a:gd name="T15" fmla="*/ 36 h 63"/>
                <a:gd name="T16" fmla="*/ 130 w 130"/>
                <a:gd name="T17" fmla="*/ 33 h 63"/>
                <a:gd name="T18" fmla="*/ 130 w 130"/>
                <a:gd name="T19" fmla="*/ 24 h 63"/>
                <a:gd name="T20" fmla="*/ 130 w 130"/>
                <a:gd name="T21" fmla="*/ 9 h 63"/>
                <a:gd name="T22" fmla="*/ 118 w 130"/>
                <a:gd name="T23" fmla="*/ 6 h 63"/>
                <a:gd name="T24" fmla="*/ 109 w 130"/>
                <a:gd name="T25" fmla="*/ 6 h 63"/>
                <a:gd name="T26" fmla="*/ 97 w 130"/>
                <a:gd name="T27" fmla="*/ 3 h 63"/>
                <a:gd name="T28" fmla="*/ 91 w 130"/>
                <a:gd name="T29" fmla="*/ 3 h 63"/>
                <a:gd name="T30" fmla="*/ 88 w 130"/>
                <a:gd name="T31" fmla="*/ 9 h 63"/>
                <a:gd name="T32" fmla="*/ 82 w 130"/>
                <a:gd name="T33" fmla="*/ 12 h 63"/>
                <a:gd name="T34" fmla="*/ 70 w 130"/>
                <a:gd name="T35" fmla="*/ 6 h 63"/>
                <a:gd name="T36" fmla="*/ 70 w 130"/>
                <a:gd name="T37" fmla="*/ 12 h 63"/>
                <a:gd name="T38" fmla="*/ 64 w 130"/>
                <a:gd name="T39" fmla="*/ 15 h 63"/>
                <a:gd name="T40" fmla="*/ 54 w 130"/>
                <a:gd name="T41" fmla="*/ 24 h 63"/>
                <a:gd name="T42" fmla="*/ 60 w 130"/>
                <a:gd name="T43" fmla="*/ 30 h 63"/>
                <a:gd name="T44" fmla="*/ 57 w 130"/>
                <a:gd name="T45" fmla="*/ 33 h 63"/>
                <a:gd name="T46" fmla="*/ 48 w 130"/>
                <a:gd name="T47" fmla="*/ 33 h 63"/>
                <a:gd name="T48" fmla="*/ 42 w 130"/>
                <a:gd name="T49" fmla="*/ 33 h 63"/>
                <a:gd name="T50" fmla="*/ 33 w 130"/>
                <a:gd name="T51" fmla="*/ 36 h 63"/>
                <a:gd name="T52" fmla="*/ 27 w 130"/>
                <a:gd name="T53" fmla="*/ 36 h 63"/>
                <a:gd name="T54" fmla="*/ 18 w 130"/>
                <a:gd name="T55" fmla="*/ 33 h 63"/>
                <a:gd name="T56" fmla="*/ 15 w 130"/>
                <a:gd name="T57" fmla="*/ 39 h 63"/>
                <a:gd name="T58" fmla="*/ 9 w 130"/>
                <a:gd name="T59" fmla="*/ 39 h 63"/>
                <a:gd name="T60" fmla="*/ 3 w 130"/>
                <a:gd name="T61" fmla="*/ 36 h 63"/>
                <a:gd name="T62" fmla="*/ 0 w 130"/>
                <a:gd name="T63" fmla="*/ 36 h 63"/>
                <a:gd name="T64" fmla="*/ 0 w 130"/>
                <a:gd name="T65" fmla="*/ 42 h 63"/>
                <a:gd name="T66" fmla="*/ 3 w 130"/>
                <a:gd name="T67" fmla="*/ 48 h 63"/>
                <a:gd name="T68" fmla="*/ 9 w 130"/>
                <a:gd name="T69" fmla="*/ 45 h 63"/>
                <a:gd name="T70" fmla="*/ 15 w 130"/>
                <a:gd name="T71" fmla="*/ 48 h 63"/>
                <a:gd name="T72" fmla="*/ 21 w 130"/>
                <a:gd name="T73" fmla="*/ 51 h 63"/>
                <a:gd name="T74" fmla="*/ 27 w 130"/>
                <a:gd name="T75" fmla="*/ 51 h 63"/>
                <a:gd name="T76" fmla="*/ 39 w 130"/>
                <a:gd name="T77" fmla="*/ 48 h 63"/>
                <a:gd name="T78" fmla="*/ 45 w 130"/>
                <a:gd name="T79" fmla="*/ 51 h 63"/>
                <a:gd name="T80" fmla="*/ 67 w 130"/>
                <a:gd name="T81" fmla="*/ 60 h 63"/>
                <a:gd name="T82" fmla="*/ 76 w 130"/>
                <a:gd name="T8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63">
                  <a:moveTo>
                    <a:pt x="76" y="60"/>
                  </a:moveTo>
                  <a:lnTo>
                    <a:pt x="79" y="60"/>
                  </a:lnTo>
                  <a:lnTo>
                    <a:pt x="88" y="60"/>
                  </a:lnTo>
                  <a:lnTo>
                    <a:pt x="91" y="63"/>
                  </a:lnTo>
                  <a:lnTo>
                    <a:pt x="94" y="63"/>
                  </a:lnTo>
                  <a:lnTo>
                    <a:pt x="100" y="63"/>
                  </a:lnTo>
                  <a:lnTo>
                    <a:pt x="103" y="60"/>
                  </a:lnTo>
                  <a:lnTo>
                    <a:pt x="106" y="60"/>
                  </a:lnTo>
                  <a:lnTo>
                    <a:pt x="109" y="60"/>
                  </a:lnTo>
                  <a:lnTo>
                    <a:pt x="115" y="54"/>
                  </a:lnTo>
                  <a:lnTo>
                    <a:pt x="121" y="54"/>
                  </a:lnTo>
                  <a:lnTo>
                    <a:pt x="124" y="51"/>
                  </a:lnTo>
                  <a:lnTo>
                    <a:pt x="124" y="45"/>
                  </a:lnTo>
                  <a:lnTo>
                    <a:pt x="124" y="42"/>
                  </a:lnTo>
                  <a:lnTo>
                    <a:pt x="124" y="39"/>
                  </a:lnTo>
                  <a:lnTo>
                    <a:pt x="121" y="36"/>
                  </a:lnTo>
                  <a:lnTo>
                    <a:pt x="121" y="33"/>
                  </a:lnTo>
                  <a:lnTo>
                    <a:pt x="130" y="33"/>
                  </a:lnTo>
                  <a:lnTo>
                    <a:pt x="130" y="30"/>
                  </a:lnTo>
                  <a:lnTo>
                    <a:pt x="130" y="24"/>
                  </a:lnTo>
                  <a:lnTo>
                    <a:pt x="130" y="15"/>
                  </a:lnTo>
                  <a:lnTo>
                    <a:pt x="130" y="9"/>
                  </a:lnTo>
                  <a:lnTo>
                    <a:pt x="121" y="6"/>
                  </a:lnTo>
                  <a:lnTo>
                    <a:pt x="118" y="6"/>
                  </a:lnTo>
                  <a:lnTo>
                    <a:pt x="115" y="6"/>
                  </a:lnTo>
                  <a:lnTo>
                    <a:pt x="109" y="6"/>
                  </a:lnTo>
                  <a:lnTo>
                    <a:pt x="103" y="3"/>
                  </a:lnTo>
                  <a:lnTo>
                    <a:pt x="97" y="3"/>
                  </a:lnTo>
                  <a:lnTo>
                    <a:pt x="94" y="0"/>
                  </a:lnTo>
                  <a:lnTo>
                    <a:pt x="91" y="3"/>
                  </a:lnTo>
                  <a:lnTo>
                    <a:pt x="91" y="6"/>
                  </a:lnTo>
                  <a:lnTo>
                    <a:pt x="88" y="9"/>
                  </a:lnTo>
                  <a:lnTo>
                    <a:pt x="85" y="9"/>
                  </a:lnTo>
                  <a:lnTo>
                    <a:pt x="82" y="12"/>
                  </a:lnTo>
                  <a:lnTo>
                    <a:pt x="73" y="6"/>
                  </a:lnTo>
                  <a:lnTo>
                    <a:pt x="70" y="6"/>
                  </a:lnTo>
                  <a:lnTo>
                    <a:pt x="70" y="9"/>
                  </a:lnTo>
                  <a:lnTo>
                    <a:pt x="70" y="12"/>
                  </a:lnTo>
                  <a:lnTo>
                    <a:pt x="67" y="12"/>
                  </a:lnTo>
                  <a:lnTo>
                    <a:pt x="64" y="15"/>
                  </a:lnTo>
                  <a:lnTo>
                    <a:pt x="60" y="18"/>
                  </a:lnTo>
                  <a:lnTo>
                    <a:pt x="54" y="24"/>
                  </a:lnTo>
                  <a:lnTo>
                    <a:pt x="54" y="27"/>
                  </a:lnTo>
                  <a:lnTo>
                    <a:pt x="60" y="30"/>
                  </a:lnTo>
                  <a:lnTo>
                    <a:pt x="60" y="33"/>
                  </a:lnTo>
                  <a:lnTo>
                    <a:pt x="57" y="33"/>
                  </a:lnTo>
                  <a:lnTo>
                    <a:pt x="54" y="33"/>
                  </a:lnTo>
                  <a:lnTo>
                    <a:pt x="48" y="33"/>
                  </a:lnTo>
                  <a:lnTo>
                    <a:pt x="45" y="33"/>
                  </a:lnTo>
                  <a:lnTo>
                    <a:pt x="42" y="33"/>
                  </a:lnTo>
                  <a:lnTo>
                    <a:pt x="36" y="36"/>
                  </a:lnTo>
                  <a:lnTo>
                    <a:pt x="33" y="36"/>
                  </a:lnTo>
                  <a:lnTo>
                    <a:pt x="30" y="36"/>
                  </a:lnTo>
                  <a:lnTo>
                    <a:pt x="27" y="36"/>
                  </a:lnTo>
                  <a:lnTo>
                    <a:pt x="24" y="36"/>
                  </a:lnTo>
                  <a:lnTo>
                    <a:pt x="18" y="33"/>
                  </a:lnTo>
                  <a:lnTo>
                    <a:pt x="12" y="36"/>
                  </a:lnTo>
                  <a:lnTo>
                    <a:pt x="15" y="39"/>
                  </a:lnTo>
                  <a:lnTo>
                    <a:pt x="12" y="39"/>
                  </a:lnTo>
                  <a:lnTo>
                    <a:pt x="9" y="39"/>
                  </a:lnTo>
                  <a:lnTo>
                    <a:pt x="6" y="36"/>
                  </a:lnTo>
                  <a:lnTo>
                    <a:pt x="3" y="36"/>
                  </a:lnTo>
                  <a:lnTo>
                    <a:pt x="0" y="36"/>
                  </a:lnTo>
                  <a:lnTo>
                    <a:pt x="0" y="36"/>
                  </a:lnTo>
                  <a:lnTo>
                    <a:pt x="0" y="39"/>
                  </a:lnTo>
                  <a:lnTo>
                    <a:pt x="0" y="42"/>
                  </a:lnTo>
                  <a:lnTo>
                    <a:pt x="3" y="42"/>
                  </a:lnTo>
                  <a:lnTo>
                    <a:pt x="3" y="48"/>
                  </a:lnTo>
                  <a:lnTo>
                    <a:pt x="6" y="48"/>
                  </a:lnTo>
                  <a:lnTo>
                    <a:pt x="9" y="45"/>
                  </a:lnTo>
                  <a:lnTo>
                    <a:pt x="12" y="51"/>
                  </a:lnTo>
                  <a:lnTo>
                    <a:pt x="15" y="48"/>
                  </a:lnTo>
                  <a:lnTo>
                    <a:pt x="18" y="48"/>
                  </a:lnTo>
                  <a:lnTo>
                    <a:pt x="21" y="51"/>
                  </a:lnTo>
                  <a:lnTo>
                    <a:pt x="21" y="51"/>
                  </a:lnTo>
                  <a:lnTo>
                    <a:pt x="27" y="51"/>
                  </a:lnTo>
                  <a:lnTo>
                    <a:pt x="36" y="48"/>
                  </a:lnTo>
                  <a:lnTo>
                    <a:pt x="39" y="48"/>
                  </a:lnTo>
                  <a:lnTo>
                    <a:pt x="48" y="48"/>
                  </a:lnTo>
                  <a:lnTo>
                    <a:pt x="45" y="51"/>
                  </a:lnTo>
                  <a:lnTo>
                    <a:pt x="54" y="57"/>
                  </a:lnTo>
                  <a:lnTo>
                    <a:pt x="67" y="60"/>
                  </a:lnTo>
                  <a:lnTo>
                    <a:pt x="73" y="57"/>
                  </a:lnTo>
                  <a:lnTo>
                    <a:pt x="76" y="60"/>
                  </a:lnTo>
                  <a:lnTo>
                    <a:pt x="76" y="6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0" name="Freeform 104"/>
            <p:cNvSpPr>
              <a:spLocks/>
            </p:cNvSpPr>
            <p:nvPr/>
          </p:nvSpPr>
          <p:spPr bwMode="auto">
            <a:xfrm>
              <a:off x="5907088" y="2982913"/>
              <a:ext cx="277813" cy="234950"/>
            </a:xfrm>
            <a:custGeom>
              <a:avLst/>
              <a:gdLst>
                <a:gd name="T0" fmla="*/ 105 w 175"/>
                <a:gd name="T1" fmla="*/ 148 h 148"/>
                <a:gd name="T2" fmla="*/ 111 w 175"/>
                <a:gd name="T3" fmla="*/ 142 h 148"/>
                <a:gd name="T4" fmla="*/ 117 w 175"/>
                <a:gd name="T5" fmla="*/ 142 h 148"/>
                <a:gd name="T6" fmla="*/ 126 w 175"/>
                <a:gd name="T7" fmla="*/ 145 h 148"/>
                <a:gd name="T8" fmla="*/ 129 w 175"/>
                <a:gd name="T9" fmla="*/ 142 h 148"/>
                <a:gd name="T10" fmla="*/ 135 w 175"/>
                <a:gd name="T11" fmla="*/ 142 h 148"/>
                <a:gd name="T12" fmla="*/ 150 w 175"/>
                <a:gd name="T13" fmla="*/ 148 h 148"/>
                <a:gd name="T14" fmla="*/ 156 w 175"/>
                <a:gd name="T15" fmla="*/ 142 h 148"/>
                <a:gd name="T16" fmla="*/ 166 w 175"/>
                <a:gd name="T17" fmla="*/ 124 h 148"/>
                <a:gd name="T18" fmla="*/ 172 w 175"/>
                <a:gd name="T19" fmla="*/ 115 h 148"/>
                <a:gd name="T20" fmla="*/ 175 w 175"/>
                <a:gd name="T21" fmla="*/ 109 h 148"/>
                <a:gd name="T22" fmla="*/ 172 w 175"/>
                <a:gd name="T23" fmla="*/ 103 h 148"/>
                <a:gd name="T24" fmla="*/ 169 w 175"/>
                <a:gd name="T25" fmla="*/ 100 h 148"/>
                <a:gd name="T26" fmla="*/ 166 w 175"/>
                <a:gd name="T27" fmla="*/ 91 h 148"/>
                <a:gd name="T28" fmla="*/ 166 w 175"/>
                <a:gd name="T29" fmla="*/ 75 h 148"/>
                <a:gd name="T30" fmla="*/ 160 w 175"/>
                <a:gd name="T31" fmla="*/ 63 h 148"/>
                <a:gd name="T32" fmla="*/ 166 w 175"/>
                <a:gd name="T33" fmla="*/ 57 h 148"/>
                <a:gd name="T34" fmla="*/ 166 w 175"/>
                <a:gd name="T35" fmla="*/ 45 h 148"/>
                <a:gd name="T36" fmla="*/ 160 w 175"/>
                <a:gd name="T37" fmla="*/ 36 h 148"/>
                <a:gd name="T38" fmla="*/ 153 w 175"/>
                <a:gd name="T39" fmla="*/ 21 h 148"/>
                <a:gd name="T40" fmla="*/ 153 w 175"/>
                <a:gd name="T41" fmla="*/ 12 h 148"/>
                <a:gd name="T42" fmla="*/ 147 w 175"/>
                <a:gd name="T43" fmla="*/ 6 h 148"/>
                <a:gd name="T44" fmla="*/ 96 w 175"/>
                <a:gd name="T45" fmla="*/ 9 h 148"/>
                <a:gd name="T46" fmla="*/ 87 w 175"/>
                <a:gd name="T47" fmla="*/ 15 h 148"/>
                <a:gd name="T48" fmla="*/ 81 w 175"/>
                <a:gd name="T49" fmla="*/ 15 h 148"/>
                <a:gd name="T50" fmla="*/ 93 w 175"/>
                <a:gd name="T51" fmla="*/ 6 h 148"/>
                <a:gd name="T52" fmla="*/ 87 w 175"/>
                <a:gd name="T53" fmla="*/ 12 h 148"/>
                <a:gd name="T54" fmla="*/ 72 w 175"/>
                <a:gd name="T55" fmla="*/ 12 h 148"/>
                <a:gd name="T56" fmla="*/ 72 w 175"/>
                <a:gd name="T57" fmla="*/ 3 h 148"/>
                <a:gd name="T58" fmla="*/ 78 w 175"/>
                <a:gd name="T59" fmla="*/ 6 h 148"/>
                <a:gd name="T60" fmla="*/ 72 w 175"/>
                <a:gd name="T61" fmla="*/ 3 h 148"/>
                <a:gd name="T62" fmla="*/ 54 w 175"/>
                <a:gd name="T63" fmla="*/ 3 h 148"/>
                <a:gd name="T64" fmla="*/ 45 w 175"/>
                <a:gd name="T65" fmla="*/ 6 h 148"/>
                <a:gd name="T66" fmla="*/ 36 w 175"/>
                <a:gd name="T67" fmla="*/ 9 h 148"/>
                <a:gd name="T68" fmla="*/ 33 w 175"/>
                <a:gd name="T69" fmla="*/ 18 h 148"/>
                <a:gd name="T70" fmla="*/ 18 w 175"/>
                <a:gd name="T71" fmla="*/ 21 h 148"/>
                <a:gd name="T72" fmla="*/ 9 w 175"/>
                <a:gd name="T73" fmla="*/ 27 h 148"/>
                <a:gd name="T74" fmla="*/ 6 w 175"/>
                <a:gd name="T75" fmla="*/ 33 h 148"/>
                <a:gd name="T76" fmla="*/ 6 w 175"/>
                <a:gd name="T77" fmla="*/ 33 h 148"/>
                <a:gd name="T78" fmla="*/ 6 w 175"/>
                <a:gd name="T79" fmla="*/ 48 h 148"/>
                <a:gd name="T80" fmla="*/ 0 w 175"/>
                <a:gd name="T81" fmla="*/ 54 h 148"/>
                <a:gd name="T82" fmla="*/ 6 w 175"/>
                <a:gd name="T83" fmla="*/ 63 h 148"/>
                <a:gd name="T84" fmla="*/ 9 w 175"/>
                <a:gd name="T85" fmla="*/ 72 h 148"/>
                <a:gd name="T86" fmla="*/ 9 w 175"/>
                <a:gd name="T87" fmla="*/ 78 h 148"/>
                <a:gd name="T88" fmla="*/ 15 w 175"/>
                <a:gd name="T89" fmla="*/ 87 h 148"/>
                <a:gd name="T90" fmla="*/ 18 w 175"/>
                <a:gd name="T91" fmla="*/ 100 h 148"/>
                <a:gd name="T92" fmla="*/ 18 w 175"/>
                <a:gd name="T93" fmla="*/ 106 h 148"/>
                <a:gd name="T94" fmla="*/ 21 w 175"/>
                <a:gd name="T95" fmla="*/ 103 h 148"/>
                <a:gd name="T96" fmla="*/ 33 w 175"/>
                <a:gd name="T97" fmla="*/ 103 h 148"/>
                <a:gd name="T98" fmla="*/ 36 w 175"/>
                <a:gd name="T99" fmla="*/ 109 h 148"/>
                <a:gd name="T100" fmla="*/ 42 w 175"/>
                <a:gd name="T101" fmla="*/ 112 h 148"/>
                <a:gd name="T102" fmla="*/ 39 w 175"/>
                <a:gd name="T103" fmla="*/ 118 h 148"/>
                <a:gd name="T104" fmla="*/ 42 w 175"/>
                <a:gd name="T105" fmla="*/ 124 h 148"/>
                <a:gd name="T106" fmla="*/ 45 w 175"/>
                <a:gd name="T107" fmla="*/ 121 h 148"/>
                <a:gd name="T108" fmla="*/ 45 w 175"/>
                <a:gd name="T109" fmla="*/ 115 h 148"/>
                <a:gd name="T110" fmla="*/ 54 w 175"/>
                <a:gd name="T111" fmla="*/ 121 h 148"/>
                <a:gd name="T112" fmla="*/ 60 w 175"/>
                <a:gd name="T113" fmla="*/ 121 h 148"/>
                <a:gd name="T114" fmla="*/ 69 w 175"/>
                <a:gd name="T115" fmla="*/ 124 h 148"/>
                <a:gd name="T116" fmla="*/ 87 w 175"/>
                <a:gd name="T117" fmla="*/ 133 h 148"/>
                <a:gd name="T118" fmla="*/ 93 w 175"/>
                <a:gd name="T119" fmla="*/ 139 h 148"/>
                <a:gd name="T120" fmla="*/ 102 w 175"/>
                <a:gd name="T121" fmla="*/ 139 h 148"/>
                <a:gd name="T122" fmla="*/ 105 w 175"/>
                <a:gd name="T12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48">
                  <a:moveTo>
                    <a:pt x="105" y="145"/>
                  </a:moveTo>
                  <a:lnTo>
                    <a:pt x="105" y="148"/>
                  </a:lnTo>
                  <a:lnTo>
                    <a:pt x="108" y="148"/>
                  </a:lnTo>
                  <a:lnTo>
                    <a:pt x="111" y="142"/>
                  </a:lnTo>
                  <a:lnTo>
                    <a:pt x="114" y="142"/>
                  </a:lnTo>
                  <a:lnTo>
                    <a:pt x="117" y="142"/>
                  </a:lnTo>
                  <a:lnTo>
                    <a:pt x="123" y="142"/>
                  </a:lnTo>
                  <a:lnTo>
                    <a:pt x="126" y="145"/>
                  </a:lnTo>
                  <a:lnTo>
                    <a:pt x="126" y="142"/>
                  </a:lnTo>
                  <a:lnTo>
                    <a:pt x="129" y="142"/>
                  </a:lnTo>
                  <a:lnTo>
                    <a:pt x="132" y="142"/>
                  </a:lnTo>
                  <a:lnTo>
                    <a:pt x="135" y="142"/>
                  </a:lnTo>
                  <a:lnTo>
                    <a:pt x="141" y="142"/>
                  </a:lnTo>
                  <a:lnTo>
                    <a:pt x="150" y="148"/>
                  </a:lnTo>
                  <a:lnTo>
                    <a:pt x="153" y="148"/>
                  </a:lnTo>
                  <a:lnTo>
                    <a:pt x="156" y="142"/>
                  </a:lnTo>
                  <a:lnTo>
                    <a:pt x="153" y="136"/>
                  </a:lnTo>
                  <a:lnTo>
                    <a:pt x="166" y="124"/>
                  </a:lnTo>
                  <a:lnTo>
                    <a:pt x="169" y="118"/>
                  </a:lnTo>
                  <a:lnTo>
                    <a:pt x="172" y="115"/>
                  </a:lnTo>
                  <a:lnTo>
                    <a:pt x="175" y="115"/>
                  </a:lnTo>
                  <a:lnTo>
                    <a:pt x="175" y="109"/>
                  </a:lnTo>
                  <a:lnTo>
                    <a:pt x="175" y="106"/>
                  </a:lnTo>
                  <a:lnTo>
                    <a:pt x="172" y="103"/>
                  </a:lnTo>
                  <a:lnTo>
                    <a:pt x="175" y="100"/>
                  </a:lnTo>
                  <a:lnTo>
                    <a:pt x="169" y="100"/>
                  </a:lnTo>
                  <a:lnTo>
                    <a:pt x="169" y="94"/>
                  </a:lnTo>
                  <a:lnTo>
                    <a:pt x="166" y="91"/>
                  </a:lnTo>
                  <a:lnTo>
                    <a:pt x="166" y="81"/>
                  </a:lnTo>
                  <a:lnTo>
                    <a:pt x="166" y="75"/>
                  </a:lnTo>
                  <a:lnTo>
                    <a:pt x="163" y="69"/>
                  </a:lnTo>
                  <a:lnTo>
                    <a:pt x="160" y="63"/>
                  </a:lnTo>
                  <a:lnTo>
                    <a:pt x="163" y="60"/>
                  </a:lnTo>
                  <a:lnTo>
                    <a:pt x="166" y="57"/>
                  </a:lnTo>
                  <a:lnTo>
                    <a:pt x="166" y="45"/>
                  </a:lnTo>
                  <a:lnTo>
                    <a:pt x="166" y="45"/>
                  </a:lnTo>
                  <a:lnTo>
                    <a:pt x="163" y="39"/>
                  </a:lnTo>
                  <a:lnTo>
                    <a:pt x="160" y="36"/>
                  </a:lnTo>
                  <a:lnTo>
                    <a:pt x="160" y="27"/>
                  </a:lnTo>
                  <a:lnTo>
                    <a:pt x="153" y="21"/>
                  </a:lnTo>
                  <a:lnTo>
                    <a:pt x="156" y="18"/>
                  </a:lnTo>
                  <a:lnTo>
                    <a:pt x="153" y="12"/>
                  </a:lnTo>
                  <a:lnTo>
                    <a:pt x="150" y="9"/>
                  </a:lnTo>
                  <a:lnTo>
                    <a:pt x="147" y="6"/>
                  </a:lnTo>
                  <a:lnTo>
                    <a:pt x="120" y="9"/>
                  </a:lnTo>
                  <a:lnTo>
                    <a:pt x="96" y="9"/>
                  </a:lnTo>
                  <a:lnTo>
                    <a:pt x="96" y="9"/>
                  </a:lnTo>
                  <a:lnTo>
                    <a:pt x="87" y="15"/>
                  </a:lnTo>
                  <a:lnTo>
                    <a:pt x="84" y="15"/>
                  </a:lnTo>
                  <a:lnTo>
                    <a:pt x="81" y="15"/>
                  </a:lnTo>
                  <a:lnTo>
                    <a:pt x="87" y="12"/>
                  </a:lnTo>
                  <a:lnTo>
                    <a:pt x="93" y="6"/>
                  </a:lnTo>
                  <a:lnTo>
                    <a:pt x="90" y="6"/>
                  </a:lnTo>
                  <a:lnTo>
                    <a:pt x="87" y="12"/>
                  </a:lnTo>
                  <a:lnTo>
                    <a:pt x="78" y="15"/>
                  </a:lnTo>
                  <a:lnTo>
                    <a:pt x="72" y="12"/>
                  </a:lnTo>
                  <a:lnTo>
                    <a:pt x="69" y="6"/>
                  </a:lnTo>
                  <a:lnTo>
                    <a:pt x="72" y="3"/>
                  </a:lnTo>
                  <a:lnTo>
                    <a:pt x="75" y="6"/>
                  </a:lnTo>
                  <a:lnTo>
                    <a:pt x="78" y="6"/>
                  </a:lnTo>
                  <a:lnTo>
                    <a:pt x="78" y="6"/>
                  </a:lnTo>
                  <a:lnTo>
                    <a:pt x="72" y="3"/>
                  </a:lnTo>
                  <a:lnTo>
                    <a:pt x="63" y="0"/>
                  </a:lnTo>
                  <a:lnTo>
                    <a:pt x="54" y="3"/>
                  </a:lnTo>
                  <a:lnTo>
                    <a:pt x="51" y="3"/>
                  </a:lnTo>
                  <a:lnTo>
                    <a:pt x="45" y="6"/>
                  </a:lnTo>
                  <a:lnTo>
                    <a:pt x="42" y="9"/>
                  </a:lnTo>
                  <a:lnTo>
                    <a:pt x="36" y="9"/>
                  </a:lnTo>
                  <a:lnTo>
                    <a:pt x="33" y="15"/>
                  </a:lnTo>
                  <a:lnTo>
                    <a:pt x="33" y="18"/>
                  </a:lnTo>
                  <a:lnTo>
                    <a:pt x="27" y="18"/>
                  </a:lnTo>
                  <a:lnTo>
                    <a:pt x="18" y="21"/>
                  </a:lnTo>
                  <a:lnTo>
                    <a:pt x="12" y="21"/>
                  </a:lnTo>
                  <a:lnTo>
                    <a:pt x="9" y="27"/>
                  </a:lnTo>
                  <a:lnTo>
                    <a:pt x="6" y="30"/>
                  </a:lnTo>
                  <a:lnTo>
                    <a:pt x="6" y="33"/>
                  </a:lnTo>
                  <a:lnTo>
                    <a:pt x="6" y="33"/>
                  </a:lnTo>
                  <a:lnTo>
                    <a:pt x="6" y="33"/>
                  </a:lnTo>
                  <a:lnTo>
                    <a:pt x="6" y="42"/>
                  </a:lnTo>
                  <a:lnTo>
                    <a:pt x="6" y="48"/>
                  </a:lnTo>
                  <a:lnTo>
                    <a:pt x="0" y="51"/>
                  </a:lnTo>
                  <a:lnTo>
                    <a:pt x="0" y="54"/>
                  </a:lnTo>
                  <a:lnTo>
                    <a:pt x="6" y="60"/>
                  </a:lnTo>
                  <a:lnTo>
                    <a:pt x="6" y="63"/>
                  </a:lnTo>
                  <a:lnTo>
                    <a:pt x="9" y="69"/>
                  </a:lnTo>
                  <a:lnTo>
                    <a:pt x="9" y="72"/>
                  </a:lnTo>
                  <a:lnTo>
                    <a:pt x="9" y="75"/>
                  </a:lnTo>
                  <a:lnTo>
                    <a:pt x="9" y="78"/>
                  </a:lnTo>
                  <a:lnTo>
                    <a:pt x="12" y="84"/>
                  </a:lnTo>
                  <a:lnTo>
                    <a:pt x="15" y="87"/>
                  </a:lnTo>
                  <a:lnTo>
                    <a:pt x="18" y="91"/>
                  </a:lnTo>
                  <a:lnTo>
                    <a:pt x="18" y="100"/>
                  </a:lnTo>
                  <a:lnTo>
                    <a:pt x="15" y="103"/>
                  </a:lnTo>
                  <a:lnTo>
                    <a:pt x="18" y="106"/>
                  </a:lnTo>
                  <a:lnTo>
                    <a:pt x="18" y="103"/>
                  </a:lnTo>
                  <a:lnTo>
                    <a:pt x="21" y="103"/>
                  </a:lnTo>
                  <a:lnTo>
                    <a:pt x="24" y="103"/>
                  </a:lnTo>
                  <a:lnTo>
                    <a:pt x="33" y="103"/>
                  </a:lnTo>
                  <a:lnTo>
                    <a:pt x="33" y="106"/>
                  </a:lnTo>
                  <a:lnTo>
                    <a:pt x="36" y="109"/>
                  </a:lnTo>
                  <a:lnTo>
                    <a:pt x="39" y="109"/>
                  </a:lnTo>
                  <a:lnTo>
                    <a:pt x="42" y="112"/>
                  </a:lnTo>
                  <a:lnTo>
                    <a:pt x="39" y="115"/>
                  </a:lnTo>
                  <a:lnTo>
                    <a:pt x="39" y="118"/>
                  </a:lnTo>
                  <a:lnTo>
                    <a:pt x="42" y="118"/>
                  </a:lnTo>
                  <a:lnTo>
                    <a:pt x="42" y="124"/>
                  </a:lnTo>
                  <a:lnTo>
                    <a:pt x="45" y="124"/>
                  </a:lnTo>
                  <a:lnTo>
                    <a:pt x="45" y="121"/>
                  </a:lnTo>
                  <a:lnTo>
                    <a:pt x="48" y="121"/>
                  </a:lnTo>
                  <a:lnTo>
                    <a:pt x="45" y="115"/>
                  </a:lnTo>
                  <a:lnTo>
                    <a:pt x="45" y="115"/>
                  </a:lnTo>
                  <a:lnTo>
                    <a:pt x="54" y="121"/>
                  </a:lnTo>
                  <a:lnTo>
                    <a:pt x="60" y="118"/>
                  </a:lnTo>
                  <a:lnTo>
                    <a:pt x="60" y="121"/>
                  </a:lnTo>
                  <a:lnTo>
                    <a:pt x="63" y="127"/>
                  </a:lnTo>
                  <a:lnTo>
                    <a:pt x="69" y="124"/>
                  </a:lnTo>
                  <a:lnTo>
                    <a:pt x="75" y="127"/>
                  </a:lnTo>
                  <a:lnTo>
                    <a:pt x="87" y="133"/>
                  </a:lnTo>
                  <a:lnTo>
                    <a:pt x="90" y="139"/>
                  </a:lnTo>
                  <a:lnTo>
                    <a:pt x="93" y="139"/>
                  </a:lnTo>
                  <a:lnTo>
                    <a:pt x="96" y="139"/>
                  </a:lnTo>
                  <a:lnTo>
                    <a:pt x="102" y="139"/>
                  </a:lnTo>
                  <a:lnTo>
                    <a:pt x="105" y="142"/>
                  </a:lnTo>
                  <a:lnTo>
                    <a:pt x="105" y="14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1" name="Freeform 105"/>
            <p:cNvSpPr>
              <a:spLocks/>
            </p:cNvSpPr>
            <p:nvPr/>
          </p:nvSpPr>
          <p:spPr bwMode="auto">
            <a:xfrm>
              <a:off x="5853113" y="3146426"/>
              <a:ext cx="220663" cy="95250"/>
            </a:xfrm>
            <a:custGeom>
              <a:avLst/>
              <a:gdLst>
                <a:gd name="T0" fmla="*/ 52 w 139"/>
                <a:gd name="T1" fmla="*/ 3 h 60"/>
                <a:gd name="T2" fmla="*/ 55 w 139"/>
                <a:gd name="T3" fmla="*/ 0 h 60"/>
                <a:gd name="T4" fmla="*/ 67 w 139"/>
                <a:gd name="T5" fmla="*/ 0 h 60"/>
                <a:gd name="T6" fmla="*/ 70 w 139"/>
                <a:gd name="T7" fmla="*/ 6 h 60"/>
                <a:gd name="T8" fmla="*/ 76 w 139"/>
                <a:gd name="T9" fmla="*/ 9 h 60"/>
                <a:gd name="T10" fmla="*/ 73 w 139"/>
                <a:gd name="T11" fmla="*/ 15 h 60"/>
                <a:gd name="T12" fmla="*/ 76 w 139"/>
                <a:gd name="T13" fmla="*/ 21 h 60"/>
                <a:gd name="T14" fmla="*/ 79 w 139"/>
                <a:gd name="T15" fmla="*/ 18 h 60"/>
                <a:gd name="T16" fmla="*/ 79 w 139"/>
                <a:gd name="T17" fmla="*/ 12 h 60"/>
                <a:gd name="T18" fmla="*/ 88 w 139"/>
                <a:gd name="T19" fmla="*/ 18 h 60"/>
                <a:gd name="T20" fmla="*/ 94 w 139"/>
                <a:gd name="T21" fmla="*/ 18 h 60"/>
                <a:gd name="T22" fmla="*/ 103 w 139"/>
                <a:gd name="T23" fmla="*/ 21 h 60"/>
                <a:gd name="T24" fmla="*/ 121 w 139"/>
                <a:gd name="T25" fmla="*/ 30 h 60"/>
                <a:gd name="T26" fmla="*/ 127 w 139"/>
                <a:gd name="T27" fmla="*/ 36 h 60"/>
                <a:gd name="T28" fmla="*/ 136 w 139"/>
                <a:gd name="T29" fmla="*/ 36 h 60"/>
                <a:gd name="T30" fmla="*/ 139 w 139"/>
                <a:gd name="T31" fmla="*/ 42 h 60"/>
                <a:gd name="T32" fmla="*/ 127 w 139"/>
                <a:gd name="T33" fmla="*/ 45 h 60"/>
                <a:gd name="T34" fmla="*/ 115 w 139"/>
                <a:gd name="T35" fmla="*/ 51 h 60"/>
                <a:gd name="T36" fmla="*/ 103 w 139"/>
                <a:gd name="T37" fmla="*/ 57 h 60"/>
                <a:gd name="T38" fmla="*/ 97 w 139"/>
                <a:gd name="T39" fmla="*/ 54 h 60"/>
                <a:gd name="T40" fmla="*/ 82 w 139"/>
                <a:gd name="T41" fmla="*/ 54 h 60"/>
                <a:gd name="T42" fmla="*/ 76 w 139"/>
                <a:gd name="T43" fmla="*/ 54 h 60"/>
                <a:gd name="T44" fmla="*/ 64 w 139"/>
                <a:gd name="T45" fmla="*/ 51 h 60"/>
                <a:gd name="T46" fmla="*/ 55 w 139"/>
                <a:gd name="T47" fmla="*/ 48 h 60"/>
                <a:gd name="T48" fmla="*/ 52 w 139"/>
                <a:gd name="T49" fmla="*/ 54 h 60"/>
                <a:gd name="T50" fmla="*/ 46 w 139"/>
                <a:gd name="T51" fmla="*/ 57 h 60"/>
                <a:gd name="T52" fmla="*/ 34 w 139"/>
                <a:gd name="T53" fmla="*/ 54 h 60"/>
                <a:gd name="T54" fmla="*/ 31 w 139"/>
                <a:gd name="T55" fmla="*/ 54 h 60"/>
                <a:gd name="T56" fmla="*/ 18 w 139"/>
                <a:gd name="T57" fmla="*/ 42 h 60"/>
                <a:gd name="T58" fmla="*/ 9 w 139"/>
                <a:gd name="T59" fmla="*/ 36 h 60"/>
                <a:gd name="T60" fmla="*/ 9 w 139"/>
                <a:gd name="T61" fmla="*/ 27 h 60"/>
                <a:gd name="T62" fmla="*/ 0 w 139"/>
                <a:gd name="T63" fmla="*/ 18 h 60"/>
                <a:gd name="T64" fmla="*/ 0 w 139"/>
                <a:gd name="T65" fmla="*/ 15 h 60"/>
                <a:gd name="T66" fmla="*/ 6 w 139"/>
                <a:gd name="T67" fmla="*/ 18 h 60"/>
                <a:gd name="T68" fmla="*/ 15 w 139"/>
                <a:gd name="T69" fmla="*/ 12 h 60"/>
                <a:gd name="T70" fmla="*/ 25 w 139"/>
                <a:gd name="T71" fmla="*/ 6 h 60"/>
                <a:gd name="T72" fmla="*/ 34 w 139"/>
                <a:gd name="T73" fmla="*/ 3 h 60"/>
                <a:gd name="T74" fmla="*/ 37 w 139"/>
                <a:gd name="T75" fmla="*/ 3 h 60"/>
                <a:gd name="T76" fmla="*/ 43 w 139"/>
                <a:gd name="T77" fmla="*/ 0 h 60"/>
                <a:gd name="T78" fmla="*/ 49 w 13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60">
                  <a:moveTo>
                    <a:pt x="49" y="0"/>
                  </a:moveTo>
                  <a:lnTo>
                    <a:pt x="52" y="3"/>
                  </a:lnTo>
                  <a:lnTo>
                    <a:pt x="52" y="0"/>
                  </a:lnTo>
                  <a:lnTo>
                    <a:pt x="55" y="0"/>
                  </a:lnTo>
                  <a:lnTo>
                    <a:pt x="58" y="0"/>
                  </a:lnTo>
                  <a:lnTo>
                    <a:pt x="67" y="0"/>
                  </a:lnTo>
                  <a:lnTo>
                    <a:pt x="67" y="3"/>
                  </a:lnTo>
                  <a:lnTo>
                    <a:pt x="70" y="6"/>
                  </a:lnTo>
                  <a:lnTo>
                    <a:pt x="73" y="6"/>
                  </a:lnTo>
                  <a:lnTo>
                    <a:pt x="76" y="9"/>
                  </a:lnTo>
                  <a:lnTo>
                    <a:pt x="73" y="12"/>
                  </a:lnTo>
                  <a:lnTo>
                    <a:pt x="73" y="15"/>
                  </a:lnTo>
                  <a:lnTo>
                    <a:pt x="76" y="15"/>
                  </a:lnTo>
                  <a:lnTo>
                    <a:pt x="76" y="21"/>
                  </a:lnTo>
                  <a:lnTo>
                    <a:pt x="79" y="21"/>
                  </a:lnTo>
                  <a:lnTo>
                    <a:pt x="79" y="18"/>
                  </a:lnTo>
                  <a:lnTo>
                    <a:pt x="82" y="18"/>
                  </a:lnTo>
                  <a:lnTo>
                    <a:pt x="79" y="12"/>
                  </a:lnTo>
                  <a:lnTo>
                    <a:pt x="79" y="12"/>
                  </a:lnTo>
                  <a:lnTo>
                    <a:pt x="88" y="18"/>
                  </a:lnTo>
                  <a:lnTo>
                    <a:pt x="94" y="15"/>
                  </a:lnTo>
                  <a:lnTo>
                    <a:pt x="94" y="18"/>
                  </a:lnTo>
                  <a:lnTo>
                    <a:pt x="97" y="24"/>
                  </a:lnTo>
                  <a:lnTo>
                    <a:pt x="103" y="21"/>
                  </a:lnTo>
                  <a:lnTo>
                    <a:pt x="109" y="24"/>
                  </a:lnTo>
                  <a:lnTo>
                    <a:pt x="121" y="30"/>
                  </a:lnTo>
                  <a:lnTo>
                    <a:pt x="124" y="36"/>
                  </a:lnTo>
                  <a:lnTo>
                    <a:pt x="127" y="36"/>
                  </a:lnTo>
                  <a:lnTo>
                    <a:pt x="130" y="36"/>
                  </a:lnTo>
                  <a:lnTo>
                    <a:pt x="136" y="36"/>
                  </a:lnTo>
                  <a:lnTo>
                    <a:pt x="139" y="39"/>
                  </a:lnTo>
                  <a:lnTo>
                    <a:pt x="139" y="42"/>
                  </a:lnTo>
                  <a:lnTo>
                    <a:pt x="130" y="42"/>
                  </a:lnTo>
                  <a:lnTo>
                    <a:pt x="127" y="45"/>
                  </a:lnTo>
                  <a:lnTo>
                    <a:pt x="121" y="48"/>
                  </a:lnTo>
                  <a:lnTo>
                    <a:pt x="115" y="51"/>
                  </a:lnTo>
                  <a:lnTo>
                    <a:pt x="109" y="54"/>
                  </a:lnTo>
                  <a:lnTo>
                    <a:pt x="103" y="57"/>
                  </a:lnTo>
                  <a:lnTo>
                    <a:pt x="100" y="54"/>
                  </a:lnTo>
                  <a:lnTo>
                    <a:pt x="97" y="54"/>
                  </a:lnTo>
                  <a:lnTo>
                    <a:pt x="91" y="57"/>
                  </a:lnTo>
                  <a:lnTo>
                    <a:pt x="82" y="54"/>
                  </a:lnTo>
                  <a:lnTo>
                    <a:pt x="79" y="54"/>
                  </a:lnTo>
                  <a:lnTo>
                    <a:pt x="76" y="54"/>
                  </a:lnTo>
                  <a:lnTo>
                    <a:pt x="70" y="54"/>
                  </a:lnTo>
                  <a:lnTo>
                    <a:pt x="64" y="51"/>
                  </a:lnTo>
                  <a:lnTo>
                    <a:pt x="58" y="51"/>
                  </a:lnTo>
                  <a:lnTo>
                    <a:pt x="55" y="48"/>
                  </a:lnTo>
                  <a:lnTo>
                    <a:pt x="52" y="51"/>
                  </a:lnTo>
                  <a:lnTo>
                    <a:pt x="52" y="54"/>
                  </a:lnTo>
                  <a:lnTo>
                    <a:pt x="49" y="57"/>
                  </a:lnTo>
                  <a:lnTo>
                    <a:pt x="46" y="57"/>
                  </a:lnTo>
                  <a:lnTo>
                    <a:pt x="43" y="60"/>
                  </a:lnTo>
                  <a:lnTo>
                    <a:pt x="34" y="54"/>
                  </a:lnTo>
                  <a:lnTo>
                    <a:pt x="31" y="54"/>
                  </a:lnTo>
                  <a:lnTo>
                    <a:pt x="31" y="54"/>
                  </a:lnTo>
                  <a:lnTo>
                    <a:pt x="25" y="45"/>
                  </a:lnTo>
                  <a:lnTo>
                    <a:pt x="18" y="42"/>
                  </a:lnTo>
                  <a:lnTo>
                    <a:pt x="12" y="39"/>
                  </a:lnTo>
                  <a:lnTo>
                    <a:pt x="9" y="36"/>
                  </a:lnTo>
                  <a:lnTo>
                    <a:pt x="9" y="33"/>
                  </a:lnTo>
                  <a:lnTo>
                    <a:pt x="9" y="27"/>
                  </a:lnTo>
                  <a:lnTo>
                    <a:pt x="3" y="21"/>
                  </a:lnTo>
                  <a:lnTo>
                    <a:pt x="0" y="18"/>
                  </a:lnTo>
                  <a:lnTo>
                    <a:pt x="0" y="15"/>
                  </a:lnTo>
                  <a:lnTo>
                    <a:pt x="0" y="15"/>
                  </a:lnTo>
                  <a:lnTo>
                    <a:pt x="3" y="18"/>
                  </a:lnTo>
                  <a:lnTo>
                    <a:pt x="6" y="18"/>
                  </a:lnTo>
                  <a:lnTo>
                    <a:pt x="12" y="12"/>
                  </a:lnTo>
                  <a:lnTo>
                    <a:pt x="15" y="12"/>
                  </a:lnTo>
                  <a:lnTo>
                    <a:pt x="18" y="6"/>
                  </a:lnTo>
                  <a:lnTo>
                    <a:pt x="25" y="6"/>
                  </a:lnTo>
                  <a:lnTo>
                    <a:pt x="25" y="3"/>
                  </a:lnTo>
                  <a:lnTo>
                    <a:pt x="34" y="3"/>
                  </a:lnTo>
                  <a:lnTo>
                    <a:pt x="34" y="6"/>
                  </a:lnTo>
                  <a:lnTo>
                    <a:pt x="37" y="3"/>
                  </a:lnTo>
                  <a:lnTo>
                    <a:pt x="37" y="0"/>
                  </a:lnTo>
                  <a:lnTo>
                    <a:pt x="43" y="0"/>
                  </a:lnTo>
                  <a:lnTo>
                    <a:pt x="46" y="0"/>
                  </a:lnTo>
                  <a:lnTo>
                    <a:pt x="49" y="0"/>
                  </a:lnTo>
                  <a:lnTo>
                    <a:pt x="49"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2" name="Freeform 106"/>
            <p:cNvSpPr>
              <a:spLocks/>
            </p:cNvSpPr>
            <p:nvPr/>
          </p:nvSpPr>
          <p:spPr bwMode="auto">
            <a:xfrm>
              <a:off x="5681663" y="2982913"/>
              <a:ext cx="254000" cy="301625"/>
            </a:xfrm>
            <a:custGeom>
              <a:avLst/>
              <a:gdLst>
                <a:gd name="T0" fmla="*/ 57 w 160"/>
                <a:gd name="T1" fmla="*/ 3 h 190"/>
                <a:gd name="T2" fmla="*/ 66 w 160"/>
                <a:gd name="T3" fmla="*/ 12 h 190"/>
                <a:gd name="T4" fmla="*/ 69 w 160"/>
                <a:gd name="T5" fmla="*/ 21 h 190"/>
                <a:gd name="T6" fmla="*/ 78 w 160"/>
                <a:gd name="T7" fmla="*/ 18 h 190"/>
                <a:gd name="T8" fmla="*/ 87 w 160"/>
                <a:gd name="T9" fmla="*/ 18 h 190"/>
                <a:gd name="T10" fmla="*/ 81 w 160"/>
                <a:gd name="T11" fmla="*/ 24 h 190"/>
                <a:gd name="T12" fmla="*/ 90 w 160"/>
                <a:gd name="T13" fmla="*/ 27 h 190"/>
                <a:gd name="T14" fmla="*/ 105 w 160"/>
                <a:gd name="T15" fmla="*/ 21 h 190"/>
                <a:gd name="T16" fmla="*/ 111 w 160"/>
                <a:gd name="T17" fmla="*/ 15 h 190"/>
                <a:gd name="T18" fmla="*/ 111 w 160"/>
                <a:gd name="T19" fmla="*/ 18 h 190"/>
                <a:gd name="T20" fmla="*/ 117 w 160"/>
                <a:gd name="T21" fmla="*/ 18 h 190"/>
                <a:gd name="T22" fmla="*/ 129 w 160"/>
                <a:gd name="T23" fmla="*/ 24 h 190"/>
                <a:gd name="T24" fmla="*/ 139 w 160"/>
                <a:gd name="T25" fmla="*/ 33 h 190"/>
                <a:gd name="T26" fmla="*/ 148 w 160"/>
                <a:gd name="T27" fmla="*/ 42 h 190"/>
                <a:gd name="T28" fmla="*/ 148 w 160"/>
                <a:gd name="T29" fmla="*/ 60 h 190"/>
                <a:gd name="T30" fmla="*/ 151 w 160"/>
                <a:gd name="T31" fmla="*/ 75 h 190"/>
                <a:gd name="T32" fmla="*/ 160 w 160"/>
                <a:gd name="T33" fmla="*/ 91 h 190"/>
                <a:gd name="T34" fmla="*/ 151 w 160"/>
                <a:gd name="T35" fmla="*/ 103 h 190"/>
                <a:gd name="T36" fmla="*/ 142 w 160"/>
                <a:gd name="T37" fmla="*/ 106 h 190"/>
                <a:gd name="T38" fmla="*/ 123 w 160"/>
                <a:gd name="T39" fmla="*/ 115 h 190"/>
                <a:gd name="T40" fmla="*/ 108 w 160"/>
                <a:gd name="T41" fmla="*/ 118 h 190"/>
                <a:gd name="T42" fmla="*/ 117 w 160"/>
                <a:gd name="T43" fmla="*/ 130 h 190"/>
                <a:gd name="T44" fmla="*/ 126 w 160"/>
                <a:gd name="T45" fmla="*/ 145 h 190"/>
                <a:gd name="T46" fmla="*/ 139 w 160"/>
                <a:gd name="T47" fmla="*/ 163 h 190"/>
                <a:gd name="T48" fmla="*/ 123 w 160"/>
                <a:gd name="T49" fmla="*/ 175 h 190"/>
                <a:gd name="T50" fmla="*/ 126 w 160"/>
                <a:gd name="T51" fmla="*/ 184 h 190"/>
                <a:gd name="T52" fmla="*/ 111 w 160"/>
                <a:gd name="T53" fmla="*/ 184 h 190"/>
                <a:gd name="T54" fmla="*/ 96 w 160"/>
                <a:gd name="T55" fmla="*/ 187 h 190"/>
                <a:gd name="T56" fmla="*/ 84 w 160"/>
                <a:gd name="T57" fmla="*/ 190 h 190"/>
                <a:gd name="T58" fmla="*/ 72 w 160"/>
                <a:gd name="T59" fmla="*/ 187 h 190"/>
                <a:gd name="T60" fmla="*/ 60 w 160"/>
                <a:gd name="T61" fmla="*/ 184 h 190"/>
                <a:gd name="T62" fmla="*/ 54 w 160"/>
                <a:gd name="T63" fmla="*/ 181 h 190"/>
                <a:gd name="T64" fmla="*/ 42 w 160"/>
                <a:gd name="T65" fmla="*/ 184 h 190"/>
                <a:gd name="T66" fmla="*/ 36 w 160"/>
                <a:gd name="T67" fmla="*/ 181 h 190"/>
                <a:gd name="T68" fmla="*/ 36 w 160"/>
                <a:gd name="T69" fmla="*/ 166 h 190"/>
                <a:gd name="T70" fmla="*/ 39 w 160"/>
                <a:gd name="T71" fmla="*/ 151 h 190"/>
                <a:gd name="T72" fmla="*/ 24 w 160"/>
                <a:gd name="T73" fmla="*/ 148 h 190"/>
                <a:gd name="T74" fmla="*/ 15 w 160"/>
                <a:gd name="T75" fmla="*/ 145 h 190"/>
                <a:gd name="T76" fmla="*/ 9 w 160"/>
                <a:gd name="T77" fmla="*/ 133 h 190"/>
                <a:gd name="T78" fmla="*/ 6 w 160"/>
                <a:gd name="T79" fmla="*/ 118 h 190"/>
                <a:gd name="T80" fmla="*/ 3 w 160"/>
                <a:gd name="T81" fmla="*/ 106 h 190"/>
                <a:gd name="T82" fmla="*/ 3 w 160"/>
                <a:gd name="T83" fmla="*/ 87 h 190"/>
                <a:gd name="T84" fmla="*/ 18 w 160"/>
                <a:gd name="T85" fmla="*/ 81 h 190"/>
                <a:gd name="T86" fmla="*/ 21 w 160"/>
                <a:gd name="T87" fmla="*/ 69 h 190"/>
                <a:gd name="T88" fmla="*/ 15 w 160"/>
                <a:gd name="T89" fmla="*/ 63 h 190"/>
                <a:gd name="T90" fmla="*/ 24 w 160"/>
                <a:gd name="T91" fmla="*/ 57 h 190"/>
                <a:gd name="T92" fmla="*/ 27 w 160"/>
                <a:gd name="T93" fmla="*/ 48 h 190"/>
                <a:gd name="T94" fmla="*/ 21 w 160"/>
                <a:gd name="T95" fmla="*/ 42 h 190"/>
                <a:gd name="T96" fmla="*/ 36 w 160"/>
                <a:gd name="T97" fmla="*/ 36 h 190"/>
                <a:gd name="T98" fmla="*/ 39 w 160"/>
                <a:gd name="T99" fmla="*/ 39 h 190"/>
                <a:gd name="T100" fmla="*/ 42 w 160"/>
                <a:gd name="T101" fmla="*/ 42 h 190"/>
                <a:gd name="T102" fmla="*/ 45 w 160"/>
                <a:gd name="T103" fmla="*/ 36 h 190"/>
                <a:gd name="T104" fmla="*/ 57 w 160"/>
                <a:gd name="T105" fmla="*/ 30 h 190"/>
                <a:gd name="T106" fmla="*/ 57 w 160"/>
                <a:gd name="T107" fmla="*/ 30 h 190"/>
                <a:gd name="T108" fmla="*/ 54 w 160"/>
                <a:gd name="T109" fmla="*/ 24 h 190"/>
                <a:gd name="T110" fmla="*/ 45 w 160"/>
                <a:gd name="T111" fmla="*/ 15 h 190"/>
                <a:gd name="T112" fmla="*/ 48 w 160"/>
                <a:gd name="T113" fmla="*/ 6 h 190"/>
                <a:gd name="T114" fmla="*/ 45 w 160"/>
                <a:gd name="T11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90">
                  <a:moveTo>
                    <a:pt x="45" y="0"/>
                  </a:moveTo>
                  <a:lnTo>
                    <a:pt x="48" y="0"/>
                  </a:lnTo>
                  <a:lnTo>
                    <a:pt x="57" y="3"/>
                  </a:lnTo>
                  <a:lnTo>
                    <a:pt x="57" y="3"/>
                  </a:lnTo>
                  <a:lnTo>
                    <a:pt x="63" y="3"/>
                  </a:lnTo>
                  <a:lnTo>
                    <a:pt x="66" y="6"/>
                  </a:lnTo>
                  <a:lnTo>
                    <a:pt x="69" y="6"/>
                  </a:lnTo>
                  <a:lnTo>
                    <a:pt x="66" y="12"/>
                  </a:lnTo>
                  <a:lnTo>
                    <a:pt x="66" y="15"/>
                  </a:lnTo>
                  <a:lnTo>
                    <a:pt x="66" y="15"/>
                  </a:lnTo>
                  <a:lnTo>
                    <a:pt x="69" y="18"/>
                  </a:lnTo>
                  <a:lnTo>
                    <a:pt x="69" y="21"/>
                  </a:lnTo>
                  <a:lnTo>
                    <a:pt x="72" y="18"/>
                  </a:lnTo>
                  <a:lnTo>
                    <a:pt x="75" y="15"/>
                  </a:lnTo>
                  <a:lnTo>
                    <a:pt x="75" y="15"/>
                  </a:lnTo>
                  <a:lnTo>
                    <a:pt x="78" y="18"/>
                  </a:lnTo>
                  <a:lnTo>
                    <a:pt x="81" y="21"/>
                  </a:lnTo>
                  <a:lnTo>
                    <a:pt x="84" y="18"/>
                  </a:lnTo>
                  <a:lnTo>
                    <a:pt x="87" y="15"/>
                  </a:lnTo>
                  <a:lnTo>
                    <a:pt x="87" y="18"/>
                  </a:lnTo>
                  <a:lnTo>
                    <a:pt x="87" y="21"/>
                  </a:lnTo>
                  <a:lnTo>
                    <a:pt x="84" y="24"/>
                  </a:lnTo>
                  <a:lnTo>
                    <a:pt x="84" y="24"/>
                  </a:lnTo>
                  <a:lnTo>
                    <a:pt x="81" y="24"/>
                  </a:lnTo>
                  <a:lnTo>
                    <a:pt x="84" y="27"/>
                  </a:lnTo>
                  <a:lnTo>
                    <a:pt x="87" y="27"/>
                  </a:lnTo>
                  <a:lnTo>
                    <a:pt x="90" y="27"/>
                  </a:lnTo>
                  <a:lnTo>
                    <a:pt x="90" y="27"/>
                  </a:lnTo>
                  <a:lnTo>
                    <a:pt x="96" y="27"/>
                  </a:lnTo>
                  <a:lnTo>
                    <a:pt x="96" y="24"/>
                  </a:lnTo>
                  <a:lnTo>
                    <a:pt x="99" y="21"/>
                  </a:lnTo>
                  <a:lnTo>
                    <a:pt x="105" y="21"/>
                  </a:lnTo>
                  <a:lnTo>
                    <a:pt x="105" y="18"/>
                  </a:lnTo>
                  <a:lnTo>
                    <a:pt x="108" y="18"/>
                  </a:lnTo>
                  <a:lnTo>
                    <a:pt x="108" y="15"/>
                  </a:lnTo>
                  <a:lnTo>
                    <a:pt x="111" y="15"/>
                  </a:lnTo>
                  <a:lnTo>
                    <a:pt x="117" y="15"/>
                  </a:lnTo>
                  <a:lnTo>
                    <a:pt x="111" y="15"/>
                  </a:lnTo>
                  <a:lnTo>
                    <a:pt x="111" y="18"/>
                  </a:lnTo>
                  <a:lnTo>
                    <a:pt x="111" y="18"/>
                  </a:lnTo>
                  <a:lnTo>
                    <a:pt x="108" y="18"/>
                  </a:lnTo>
                  <a:lnTo>
                    <a:pt x="108" y="21"/>
                  </a:lnTo>
                  <a:lnTo>
                    <a:pt x="114" y="18"/>
                  </a:lnTo>
                  <a:lnTo>
                    <a:pt x="117" y="18"/>
                  </a:lnTo>
                  <a:lnTo>
                    <a:pt x="120" y="18"/>
                  </a:lnTo>
                  <a:lnTo>
                    <a:pt x="120" y="18"/>
                  </a:lnTo>
                  <a:lnTo>
                    <a:pt x="123" y="18"/>
                  </a:lnTo>
                  <a:lnTo>
                    <a:pt x="129" y="24"/>
                  </a:lnTo>
                  <a:lnTo>
                    <a:pt x="133" y="24"/>
                  </a:lnTo>
                  <a:lnTo>
                    <a:pt x="136" y="27"/>
                  </a:lnTo>
                  <a:lnTo>
                    <a:pt x="133" y="30"/>
                  </a:lnTo>
                  <a:lnTo>
                    <a:pt x="139" y="33"/>
                  </a:lnTo>
                  <a:lnTo>
                    <a:pt x="142" y="33"/>
                  </a:lnTo>
                  <a:lnTo>
                    <a:pt x="142" y="33"/>
                  </a:lnTo>
                  <a:lnTo>
                    <a:pt x="148" y="33"/>
                  </a:lnTo>
                  <a:lnTo>
                    <a:pt x="148" y="42"/>
                  </a:lnTo>
                  <a:lnTo>
                    <a:pt x="148" y="48"/>
                  </a:lnTo>
                  <a:lnTo>
                    <a:pt x="142" y="51"/>
                  </a:lnTo>
                  <a:lnTo>
                    <a:pt x="142" y="54"/>
                  </a:lnTo>
                  <a:lnTo>
                    <a:pt x="148" y="60"/>
                  </a:lnTo>
                  <a:lnTo>
                    <a:pt x="148" y="63"/>
                  </a:lnTo>
                  <a:lnTo>
                    <a:pt x="151" y="69"/>
                  </a:lnTo>
                  <a:lnTo>
                    <a:pt x="151" y="72"/>
                  </a:lnTo>
                  <a:lnTo>
                    <a:pt x="151" y="75"/>
                  </a:lnTo>
                  <a:lnTo>
                    <a:pt x="151" y="78"/>
                  </a:lnTo>
                  <a:lnTo>
                    <a:pt x="154" y="84"/>
                  </a:lnTo>
                  <a:lnTo>
                    <a:pt x="157" y="87"/>
                  </a:lnTo>
                  <a:lnTo>
                    <a:pt x="160" y="91"/>
                  </a:lnTo>
                  <a:lnTo>
                    <a:pt x="160" y="100"/>
                  </a:lnTo>
                  <a:lnTo>
                    <a:pt x="157" y="103"/>
                  </a:lnTo>
                  <a:lnTo>
                    <a:pt x="154" y="103"/>
                  </a:lnTo>
                  <a:lnTo>
                    <a:pt x="151" y="103"/>
                  </a:lnTo>
                  <a:lnTo>
                    <a:pt x="145" y="103"/>
                  </a:lnTo>
                  <a:lnTo>
                    <a:pt x="145" y="106"/>
                  </a:lnTo>
                  <a:lnTo>
                    <a:pt x="142" y="109"/>
                  </a:lnTo>
                  <a:lnTo>
                    <a:pt x="142" y="106"/>
                  </a:lnTo>
                  <a:lnTo>
                    <a:pt x="133" y="106"/>
                  </a:lnTo>
                  <a:lnTo>
                    <a:pt x="133" y="109"/>
                  </a:lnTo>
                  <a:lnTo>
                    <a:pt x="126" y="109"/>
                  </a:lnTo>
                  <a:lnTo>
                    <a:pt x="123" y="115"/>
                  </a:lnTo>
                  <a:lnTo>
                    <a:pt x="120" y="115"/>
                  </a:lnTo>
                  <a:lnTo>
                    <a:pt x="114" y="121"/>
                  </a:lnTo>
                  <a:lnTo>
                    <a:pt x="111" y="121"/>
                  </a:lnTo>
                  <a:lnTo>
                    <a:pt x="108" y="118"/>
                  </a:lnTo>
                  <a:lnTo>
                    <a:pt x="108" y="118"/>
                  </a:lnTo>
                  <a:lnTo>
                    <a:pt x="108" y="121"/>
                  </a:lnTo>
                  <a:lnTo>
                    <a:pt x="111" y="124"/>
                  </a:lnTo>
                  <a:lnTo>
                    <a:pt x="117" y="130"/>
                  </a:lnTo>
                  <a:lnTo>
                    <a:pt x="117" y="136"/>
                  </a:lnTo>
                  <a:lnTo>
                    <a:pt x="117" y="139"/>
                  </a:lnTo>
                  <a:lnTo>
                    <a:pt x="120" y="142"/>
                  </a:lnTo>
                  <a:lnTo>
                    <a:pt x="126" y="145"/>
                  </a:lnTo>
                  <a:lnTo>
                    <a:pt x="133" y="148"/>
                  </a:lnTo>
                  <a:lnTo>
                    <a:pt x="139" y="157"/>
                  </a:lnTo>
                  <a:lnTo>
                    <a:pt x="139" y="160"/>
                  </a:lnTo>
                  <a:lnTo>
                    <a:pt x="139" y="163"/>
                  </a:lnTo>
                  <a:lnTo>
                    <a:pt x="136" y="163"/>
                  </a:lnTo>
                  <a:lnTo>
                    <a:pt x="133" y="166"/>
                  </a:lnTo>
                  <a:lnTo>
                    <a:pt x="129" y="169"/>
                  </a:lnTo>
                  <a:lnTo>
                    <a:pt x="123" y="175"/>
                  </a:lnTo>
                  <a:lnTo>
                    <a:pt x="123" y="178"/>
                  </a:lnTo>
                  <a:lnTo>
                    <a:pt x="129" y="181"/>
                  </a:lnTo>
                  <a:lnTo>
                    <a:pt x="129" y="184"/>
                  </a:lnTo>
                  <a:lnTo>
                    <a:pt x="126" y="184"/>
                  </a:lnTo>
                  <a:lnTo>
                    <a:pt x="123" y="184"/>
                  </a:lnTo>
                  <a:lnTo>
                    <a:pt x="117" y="184"/>
                  </a:lnTo>
                  <a:lnTo>
                    <a:pt x="114" y="184"/>
                  </a:lnTo>
                  <a:lnTo>
                    <a:pt x="111" y="184"/>
                  </a:lnTo>
                  <a:lnTo>
                    <a:pt x="105" y="187"/>
                  </a:lnTo>
                  <a:lnTo>
                    <a:pt x="102" y="187"/>
                  </a:lnTo>
                  <a:lnTo>
                    <a:pt x="99" y="187"/>
                  </a:lnTo>
                  <a:lnTo>
                    <a:pt x="96" y="187"/>
                  </a:lnTo>
                  <a:lnTo>
                    <a:pt x="93" y="187"/>
                  </a:lnTo>
                  <a:lnTo>
                    <a:pt x="87" y="184"/>
                  </a:lnTo>
                  <a:lnTo>
                    <a:pt x="81" y="187"/>
                  </a:lnTo>
                  <a:lnTo>
                    <a:pt x="84" y="190"/>
                  </a:lnTo>
                  <a:lnTo>
                    <a:pt x="81" y="190"/>
                  </a:lnTo>
                  <a:lnTo>
                    <a:pt x="78" y="190"/>
                  </a:lnTo>
                  <a:lnTo>
                    <a:pt x="75" y="187"/>
                  </a:lnTo>
                  <a:lnTo>
                    <a:pt x="72" y="187"/>
                  </a:lnTo>
                  <a:lnTo>
                    <a:pt x="69" y="187"/>
                  </a:lnTo>
                  <a:lnTo>
                    <a:pt x="69" y="187"/>
                  </a:lnTo>
                  <a:lnTo>
                    <a:pt x="66" y="187"/>
                  </a:lnTo>
                  <a:lnTo>
                    <a:pt x="60" y="184"/>
                  </a:lnTo>
                  <a:lnTo>
                    <a:pt x="57" y="184"/>
                  </a:lnTo>
                  <a:lnTo>
                    <a:pt x="57" y="184"/>
                  </a:lnTo>
                  <a:lnTo>
                    <a:pt x="54" y="184"/>
                  </a:lnTo>
                  <a:lnTo>
                    <a:pt x="54" y="181"/>
                  </a:lnTo>
                  <a:lnTo>
                    <a:pt x="48" y="181"/>
                  </a:lnTo>
                  <a:lnTo>
                    <a:pt x="48" y="184"/>
                  </a:lnTo>
                  <a:lnTo>
                    <a:pt x="48" y="187"/>
                  </a:lnTo>
                  <a:lnTo>
                    <a:pt x="42" y="184"/>
                  </a:lnTo>
                  <a:lnTo>
                    <a:pt x="39" y="187"/>
                  </a:lnTo>
                  <a:lnTo>
                    <a:pt x="36" y="187"/>
                  </a:lnTo>
                  <a:lnTo>
                    <a:pt x="36" y="187"/>
                  </a:lnTo>
                  <a:lnTo>
                    <a:pt x="36" y="181"/>
                  </a:lnTo>
                  <a:lnTo>
                    <a:pt x="33" y="181"/>
                  </a:lnTo>
                  <a:lnTo>
                    <a:pt x="33" y="175"/>
                  </a:lnTo>
                  <a:lnTo>
                    <a:pt x="33" y="169"/>
                  </a:lnTo>
                  <a:lnTo>
                    <a:pt x="36" y="166"/>
                  </a:lnTo>
                  <a:lnTo>
                    <a:pt x="36" y="163"/>
                  </a:lnTo>
                  <a:lnTo>
                    <a:pt x="39" y="157"/>
                  </a:lnTo>
                  <a:lnTo>
                    <a:pt x="42" y="154"/>
                  </a:lnTo>
                  <a:lnTo>
                    <a:pt x="39" y="151"/>
                  </a:lnTo>
                  <a:lnTo>
                    <a:pt x="36" y="151"/>
                  </a:lnTo>
                  <a:lnTo>
                    <a:pt x="30" y="148"/>
                  </a:lnTo>
                  <a:lnTo>
                    <a:pt x="27" y="148"/>
                  </a:lnTo>
                  <a:lnTo>
                    <a:pt x="24" y="148"/>
                  </a:lnTo>
                  <a:lnTo>
                    <a:pt x="21" y="148"/>
                  </a:lnTo>
                  <a:lnTo>
                    <a:pt x="18" y="151"/>
                  </a:lnTo>
                  <a:lnTo>
                    <a:pt x="15" y="148"/>
                  </a:lnTo>
                  <a:lnTo>
                    <a:pt x="15" y="145"/>
                  </a:lnTo>
                  <a:lnTo>
                    <a:pt x="12" y="142"/>
                  </a:lnTo>
                  <a:lnTo>
                    <a:pt x="12" y="142"/>
                  </a:lnTo>
                  <a:lnTo>
                    <a:pt x="12" y="136"/>
                  </a:lnTo>
                  <a:lnTo>
                    <a:pt x="9" y="133"/>
                  </a:lnTo>
                  <a:lnTo>
                    <a:pt x="9" y="130"/>
                  </a:lnTo>
                  <a:lnTo>
                    <a:pt x="6" y="124"/>
                  </a:lnTo>
                  <a:lnTo>
                    <a:pt x="3" y="124"/>
                  </a:lnTo>
                  <a:lnTo>
                    <a:pt x="6" y="118"/>
                  </a:lnTo>
                  <a:lnTo>
                    <a:pt x="3" y="115"/>
                  </a:lnTo>
                  <a:lnTo>
                    <a:pt x="3" y="112"/>
                  </a:lnTo>
                  <a:lnTo>
                    <a:pt x="0" y="109"/>
                  </a:lnTo>
                  <a:lnTo>
                    <a:pt x="3" y="106"/>
                  </a:lnTo>
                  <a:lnTo>
                    <a:pt x="0" y="106"/>
                  </a:lnTo>
                  <a:lnTo>
                    <a:pt x="3" y="100"/>
                  </a:lnTo>
                  <a:lnTo>
                    <a:pt x="3" y="94"/>
                  </a:lnTo>
                  <a:lnTo>
                    <a:pt x="3" y="87"/>
                  </a:lnTo>
                  <a:lnTo>
                    <a:pt x="6" y="84"/>
                  </a:lnTo>
                  <a:lnTo>
                    <a:pt x="9" y="81"/>
                  </a:lnTo>
                  <a:lnTo>
                    <a:pt x="12" y="81"/>
                  </a:lnTo>
                  <a:lnTo>
                    <a:pt x="18" y="81"/>
                  </a:lnTo>
                  <a:lnTo>
                    <a:pt x="21" y="78"/>
                  </a:lnTo>
                  <a:lnTo>
                    <a:pt x="18" y="75"/>
                  </a:lnTo>
                  <a:lnTo>
                    <a:pt x="21" y="75"/>
                  </a:lnTo>
                  <a:lnTo>
                    <a:pt x="21" y="69"/>
                  </a:lnTo>
                  <a:lnTo>
                    <a:pt x="21" y="69"/>
                  </a:lnTo>
                  <a:lnTo>
                    <a:pt x="21" y="66"/>
                  </a:lnTo>
                  <a:lnTo>
                    <a:pt x="15" y="66"/>
                  </a:lnTo>
                  <a:lnTo>
                    <a:pt x="15" y="63"/>
                  </a:lnTo>
                  <a:lnTo>
                    <a:pt x="18" y="60"/>
                  </a:lnTo>
                  <a:lnTo>
                    <a:pt x="21" y="63"/>
                  </a:lnTo>
                  <a:lnTo>
                    <a:pt x="24" y="60"/>
                  </a:lnTo>
                  <a:lnTo>
                    <a:pt x="24" y="57"/>
                  </a:lnTo>
                  <a:lnTo>
                    <a:pt x="24" y="54"/>
                  </a:lnTo>
                  <a:lnTo>
                    <a:pt x="24" y="51"/>
                  </a:lnTo>
                  <a:lnTo>
                    <a:pt x="27" y="48"/>
                  </a:lnTo>
                  <a:lnTo>
                    <a:pt x="27" y="48"/>
                  </a:lnTo>
                  <a:lnTo>
                    <a:pt x="27" y="48"/>
                  </a:lnTo>
                  <a:lnTo>
                    <a:pt x="27" y="45"/>
                  </a:lnTo>
                  <a:lnTo>
                    <a:pt x="21" y="45"/>
                  </a:lnTo>
                  <a:lnTo>
                    <a:pt x="21" y="42"/>
                  </a:lnTo>
                  <a:lnTo>
                    <a:pt x="21" y="36"/>
                  </a:lnTo>
                  <a:lnTo>
                    <a:pt x="30" y="36"/>
                  </a:lnTo>
                  <a:lnTo>
                    <a:pt x="30" y="33"/>
                  </a:lnTo>
                  <a:lnTo>
                    <a:pt x="36" y="36"/>
                  </a:lnTo>
                  <a:lnTo>
                    <a:pt x="36" y="42"/>
                  </a:lnTo>
                  <a:lnTo>
                    <a:pt x="39" y="45"/>
                  </a:lnTo>
                  <a:lnTo>
                    <a:pt x="42" y="42"/>
                  </a:lnTo>
                  <a:lnTo>
                    <a:pt x="39" y="39"/>
                  </a:lnTo>
                  <a:lnTo>
                    <a:pt x="39" y="36"/>
                  </a:lnTo>
                  <a:lnTo>
                    <a:pt x="42" y="36"/>
                  </a:lnTo>
                  <a:lnTo>
                    <a:pt x="42" y="39"/>
                  </a:lnTo>
                  <a:lnTo>
                    <a:pt x="42" y="42"/>
                  </a:lnTo>
                  <a:lnTo>
                    <a:pt x="48" y="48"/>
                  </a:lnTo>
                  <a:lnTo>
                    <a:pt x="45" y="45"/>
                  </a:lnTo>
                  <a:lnTo>
                    <a:pt x="45" y="39"/>
                  </a:lnTo>
                  <a:lnTo>
                    <a:pt x="45" y="36"/>
                  </a:lnTo>
                  <a:lnTo>
                    <a:pt x="48" y="33"/>
                  </a:lnTo>
                  <a:lnTo>
                    <a:pt x="51" y="30"/>
                  </a:lnTo>
                  <a:lnTo>
                    <a:pt x="54" y="33"/>
                  </a:lnTo>
                  <a:lnTo>
                    <a:pt x="57" y="30"/>
                  </a:lnTo>
                  <a:lnTo>
                    <a:pt x="63" y="39"/>
                  </a:lnTo>
                  <a:lnTo>
                    <a:pt x="72" y="39"/>
                  </a:lnTo>
                  <a:lnTo>
                    <a:pt x="63" y="36"/>
                  </a:lnTo>
                  <a:lnTo>
                    <a:pt x="57" y="30"/>
                  </a:lnTo>
                  <a:lnTo>
                    <a:pt x="54" y="30"/>
                  </a:lnTo>
                  <a:lnTo>
                    <a:pt x="51" y="27"/>
                  </a:lnTo>
                  <a:lnTo>
                    <a:pt x="51" y="24"/>
                  </a:lnTo>
                  <a:lnTo>
                    <a:pt x="54" y="24"/>
                  </a:lnTo>
                  <a:lnTo>
                    <a:pt x="51" y="21"/>
                  </a:lnTo>
                  <a:lnTo>
                    <a:pt x="51" y="18"/>
                  </a:lnTo>
                  <a:lnTo>
                    <a:pt x="45" y="18"/>
                  </a:lnTo>
                  <a:lnTo>
                    <a:pt x="45" y="15"/>
                  </a:lnTo>
                  <a:lnTo>
                    <a:pt x="48" y="15"/>
                  </a:lnTo>
                  <a:lnTo>
                    <a:pt x="54" y="12"/>
                  </a:lnTo>
                  <a:lnTo>
                    <a:pt x="48" y="9"/>
                  </a:lnTo>
                  <a:lnTo>
                    <a:pt x="48" y="6"/>
                  </a:lnTo>
                  <a:lnTo>
                    <a:pt x="48" y="6"/>
                  </a:lnTo>
                  <a:lnTo>
                    <a:pt x="45" y="6"/>
                  </a:lnTo>
                  <a:lnTo>
                    <a:pt x="45" y="3"/>
                  </a:lnTo>
                  <a:lnTo>
                    <a:pt x="45"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3" name="Freeform 107"/>
            <p:cNvSpPr>
              <a:spLocks/>
            </p:cNvSpPr>
            <p:nvPr/>
          </p:nvSpPr>
          <p:spPr bwMode="auto">
            <a:xfrm>
              <a:off x="5791201" y="3289301"/>
              <a:ext cx="4763" cy="9525"/>
            </a:xfrm>
            <a:custGeom>
              <a:avLst/>
              <a:gdLst>
                <a:gd name="T0" fmla="*/ 0 w 3"/>
                <a:gd name="T1" fmla="*/ 0 h 6"/>
                <a:gd name="T2" fmla="*/ 3 w 3"/>
                <a:gd name="T3" fmla="*/ 0 h 6"/>
                <a:gd name="T4" fmla="*/ 3 w 3"/>
                <a:gd name="T5" fmla="*/ 6 h 6"/>
                <a:gd name="T6" fmla="*/ 0 w 3"/>
                <a:gd name="T7" fmla="*/ 6 h 6"/>
                <a:gd name="T8" fmla="*/ 0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0"/>
                  </a:lnTo>
                  <a:lnTo>
                    <a:pt x="3" y="6"/>
                  </a:lnTo>
                  <a:lnTo>
                    <a:pt x="0" y="6"/>
                  </a:lnTo>
                  <a:lnTo>
                    <a:pt x="0"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4" name="Freeform 108"/>
            <p:cNvSpPr>
              <a:spLocks/>
            </p:cNvSpPr>
            <p:nvPr/>
          </p:nvSpPr>
          <p:spPr bwMode="auto">
            <a:xfrm>
              <a:off x="5686426" y="3270251"/>
              <a:ext cx="138113" cy="77788"/>
            </a:xfrm>
            <a:custGeom>
              <a:avLst/>
              <a:gdLst>
                <a:gd name="T0" fmla="*/ 36 w 87"/>
                <a:gd name="T1" fmla="*/ 6 h 49"/>
                <a:gd name="T2" fmla="*/ 45 w 87"/>
                <a:gd name="T3" fmla="*/ 6 h 49"/>
                <a:gd name="T4" fmla="*/ 45 w 87"/>
                <a:gd name="T5" fmla="*/ 0 h 49"/>
                <a:gd name="T6" fmla="*/ 51 w 87"/>
                <a:gd name="T7" fmla="*/ 3 h 49"/>
                <a:gd name="T8" fmla="*/ 54 w 87"/>
                <a:gd name="T9" fmla="*/ 3 h 49"/>
                <a:gd name="T10" fmla="*/ 63 w 87"/>
                <a:gd name="T11" fmla="*/ 6 h 49"/>
                <a:gd name="T12" fmla="*/ 66 w 87"/>
                <a:gd name="T13" fmla="*/ 12 h 49"/>
                <a:gd name="T14" fmla="*/ 66 w 87"/>
                <a:gd name="T15" fmla="*/ 18 h 49"/>
                <a:gd name="T16" fmla="*/ 75 w 87"/>
                <a:gd name="T17" fmla="*/ 15 h 49"/>
                <a:gd name="T18" fmla="*/ 81 w 87"/>
                <a:gd name="T19" fmla="*/ 18 h 49"/>
                <a:gd name="T20" fmla="*/ 87 w 87"/>
                <a:gd name="T21" fmla="*/ 21 h 49"/>
                <a:gd name="T22" fmla="*/ 84 w 87"/>
                <a:gd name="T23" fmla="*/ 30 h 49"/>
                <a:gd name="T24" fmla="*/ 75 w 87"/>
                <a:gd name="T25" fmla="*/ 39 h 49"/>
                <a:gd name="T26" fmla="*/ 69 w 87"/>
                <a:gd name="T27" fmla="*/ 36 h 49"/>
                <a:gd name="T28" fmla="*/ 60 w 87"/>
                <a:gd name="T29" fmla="*/ 39 h 49"/>
                <a:gd name="T30" fmla="*/ 57 w 87"/>
                <a:gd name="T31" fmla="*/ 42 h 49"/>
                <a:gd name="T32" fmla="*/ 51 w 87"/>
                <a:gd name="T33" fmla="*/ 36 h 49"/>
                <a:gd name="T34" fmla="*/ 39 w 87"/>
                <a:gd name="T35" fmla="*/ 45 h 49"/>
                <a:gd name="T36" fmla="*/ 27 w 87"/>
                <a:gd name="T37" fmla="*/ 49 h 49"/>
                <a:gd name="T38" fmla="*/ 21 w 87"/>
                <a:gd name="T39" fmla="*/ 42 h 49"/>
                <a:gd name="T40" fmla="*/ 18 w 87"/>
                <a:gd name="T41" fmla="*/ 36 h 49"/>
                <a:gd name="T42" fmla="*/ 12 w 87"/>
                <a:gd name="T43" fmla="*/ 33 h 49"/>
                <a:gd name="T44" fmla="*/ 9 w 87"/>
                <a:gd name="T45" fmla="*/ 39 h 49"/>
                <a:gd name="T46" fmla="*/ 3 w 87"/>
                <a:gd name="T47" fmla="*/ 42 h 49"/>
                <a:gd name="T48" fmla="*/ 3 w 87"/>
                <a:gd name="T49" fmla="*/ 36 h 49"/>
                <a:gd name="T50" fmla="*/ 6 w 87"/>
                <a:gd name="T51" fmla="*/ 33 h 49"/>
                <a:gd name="T52" fmla="*/ 12 w 87"/>
                <a:gd name="T53" fmla="*/ 21 h 49"/>
                <a:gd name="T54" fmla="*/ 18 w 87"/>
                <a:gd name="T55" fmla="*/ 15 h 49"/>
                <a:gd name="T56" fmla="*/ 21 w 87"/>
                <a:gd name="T57" fmla="*/ 9 h 49"/>
                <a:gd name="T58" fmla="*/ 18 w 87"/>
                <a:gd name="T59" fmla="*/ 3 h 49"/>
                <a:gd name="T60" fmla="*/ 24 w 87"/>
                <a:gd name="T61" fmla="*/ 6 h 49"/>
                <a:gd name="T62" fmla="*/ 33 w 87"/>
                <a:gd name="T6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49">
                  <a:moveTo>
                    <a:pt x="33" y="6"/>
                  </a:moveTo>
                  <a:lnTo>
                    <a:pt x="36" y="6"/>
                  </a:lnTo>
                  <a:lnTo>
                    <a:pt x="39" y="3"/>
                  </a:lnTo>
                  <a:lnTo>
                    <a:pt x="45" y="6"/>
                  </a:lnTo>
                  <a:lnTo>
                    <a:pt x="45" y="3"/>
                  </a:lnTo>
                  <a:lnTo>
                    <a:pt x="45" y="0"/>
                  </a:lnTo>
                  <a:lnTo>
                    <a:pt x="51" y="0"/>
                  </a:lnTo>
                  <a:lnTo>
                    <a:pt x="51" y="3"/>
                  </a:lnTo>
                  <a:lnTo>
                    <a:pt x="54" y="3"/>
                  </a:lnTo>
                  <a:lnTo>
                    <a:pt x="54" y="3"/>
                  </a:lnTo>
                  <a:lnTo>
                    <a:pt x="57" y="3"/>
                  </a:lnTo>
                  <a:lnTo>
                    <a:pt x="63" y="6"/>
                  </a:lnTo>
                  <a:lnTo>
                    <a:pt x="66" y="9"/>
                  </a:lnTo>
                  <a:lnTo>
                    <a:pt x="66" y="12"/>
                  </a:lnTo>
                  <a:lnTo>
                    <a:pt x="66" y="15"/>
                  </a:lnTo>
                  <a:lnTo>
                    <a:pt x="66" y="18"/>
                  </a:lnTo>
                  <a:lnTo>
                    <a:pt x="72" y="18"/>
                  </a:lnTo>
                  <a:lnTo>
                    <a:pt x="75" y="15"/>
                  </a:lnTo>
                  <a:lnTo>
                    <a:pt x="78" y="21"/>
                  </a:lnTo>
                  <a:lnTo>
                    <a:pt x="81" y="18"/>
                  </a:lnTo>
                  <a:lnTo>
                    <a:pt x="84" y="18"/>
                  </a:lnTo>
                  <a:lnTo>
                    <a:pt x="87" y="21"/>
                  </a:lnTo>
                  <a:lnTo>
                    <a:pt x="81" y="24"/>
                  </a:lnTo>
                  <a:lnTo>
                    <a:pt x="84" y="30"/>
                  </a:lnTo>
                  <a:lnTo>
                    <a:pt x="78" y="33"/>
                  </a:lnTo>
                  <a:lnTo>
                    <a:pt x="75" y="39"/>
                  </a:lnTo>
                  <a:lnTo>
                    <a:pt x="72" y="36"/>
                  </a:lnTo>
                  <a:lnTo>
                    <a:pt x="69" y="36"/>
                  </a:lnTo>
                  <a:lnTo>
                    <a:pt x="60" y="33"/>
                  </a:lnTo>
                  <a:lnTo>
                    <a:pt x="60" y="39"/>
                  </a:lnTo>
                  <a:lnTo>
                    <a:pt x="57" y="45"/>
                  </a:lnTo>
                  <a:lnTo>
                    <a:pt x="57" y="42"/>
                  </a:lnTo>
                  <a:lnTo>
                    <a:pt x="51" y="39"/>
                  </a:lnTo>
                  <a:lnTo>
                    <a:pt x="51" y="36"/>
                  </a:lnTo>
                  <a:lnTo>
                    <a:pt x="45" y="33"/>
                  </a:lnTo>
                  <a:lnTo>
                    <a:pt x="39" y="45"/>
                  </a:lnTo>
                  <a:lnTo>
                    <a:pt x="33" y="42"/>
                  </a:lnTo>
                  <a:lnTo>
                    <a:pt x="27" y="49"/>
                  </a:lnTo>
                  <a:lnTo>
                    <a:pt x="24" y="45"/>
                  </a:lnTo>
                  <a:lnTo>
                    <a:pt x="21" y="42"/>
                  </a:lnTo>
                  <a:lnTo>
                    <a:pt x="21" y="42"/>
                  </a:lnTo>
                  <a:lnTo>
                    <a:pt x="18" y="36"/>
                  </a:lnTo>
                  <a:lnTo>
                    <a:pt x="18" y="33"/>
                  </a:lnTo>
                  <a:lnTo>
                    <a:pt x="12" y="33"/>
                  </a:lnTo>
                  <a:lnTo>
                    <a:pt x="9" y="36"/>
                  </a:lnTo>
                  <a:lnTo>
                    <a:pt x="9" y="39"/>
                  </a:lnTo>
                  <a:lnTo>
                    <a:pt x="6" y="42"/>
                  </a:lnTo>
                  <a:lnTo>
                    <a:pt x="3" y="42"/>
                  </a:lnTo>
                  <a:lnTo>
                    <a:pt x="0" y="39"/>
                  </a:lnTo>
                  <a:lnTo>
                    <a:pt x="3" y="36"/>
                  </a:lnTo>
                  <a:lnTo>
                    <a:pt x="6" y="36"/>
                  </a:lnTo>
                  <a:lnTo>
                    <a:pt x="6" y="33"/>
                  </a:lnTo>
                  <a:lnTo>
                    <a:pt x="6" y="27"/>
                  </a:lnTo>
                  <a:lnTo>
                    <a:pt x="12" y="21"/>
                  </a:lnTo>
                  <a:lnTo>
                    <a:pt x="15" y="18"/>
                  </a:lnTo>
                  <a:lnTo>
                    <a:pt x="18" y="15"/>
                  </a:lnTo>
                  <a:lnTo>
                    <a:pt x="21" y="12"/>
                  </a:lnTo>
                  <a:lnTo>
                    <a:pt x="21" y="9"/>
                  </a:lnTo>
                  <a:lnTo>
                    <a:pt x="18" y="6"/>
                  </a:lnTo>
                  <a:lnTo>
                    <a:pt x="18" y="3"/>
                  </a:lnTo>
                  <a:lnTo>
                    <a:pt x="24" y="3"/>
                  </a:lnTo>
                  <a:lnTo>
                    <a:pt x="24" y="6"/>
                  </a:lnTo>
                  <a:lnTo>
                    <a:pt x="27" y="6"/>
                  </a:lnTo>
                  <a:lnTo>
                    <a:pt x="33"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5" name="Freeform 109"/>
            <p:cNvSpPr>
              <a:spLocks noEditPoints="1"/>
            </p:cNvSpPr>
            <p:nvPr/>
          </p:nvSpPr>
          <p:spPr bwMode="auto">
            <a:xfrm>
              <a:off x="5613401" y="3049588"/>
              <a:ext cx="111125" cy="101600"/>
            </a:xfrm>
            <a:custGeom>
              <a:avLst/>
              <a:gdLst>
                <a:gd name="T0" fmla="*/ 46 w 70"/>
                <a:gd name="T1" fmla="*/ 58 h 64"/>
                <a:gd name="T2" fmla="*/ 46 w 70"/>
                <a:gd name="T3" fmla="*/ 45 h 64"/>
                <a:gd name="T4" fmla="*/ 52 w 70"/>
                <a:gd name="T5" fmla="*/ 39 h 64"/>
                <a:gd name="T6" fmla="*/ 61 w 70"/>
                <a:gd name="T7" fmla="*/ 39 h 64"/>
                <a:gd name="T8" fmla="*/ 61 w 70"/>
                <a:gd name="T9" fmla="*/ 33 h 64"/>
                <a:gd name="T10" fmla="*/ 64 w 70"/>
                <a:gd name="T11" fmla="*/ 27 h 64"/>
                <a:gd name="T12" fmla="*/ 64 w 70"/>
                <a:gd name="T13" fmla="*/ 24 h 64"/>
                <a:gd name="T14" fmla="*/ 58 w 70"/>
                <a:gd name="T15" fmla="*/ 21 h 64"/>
                <a:gd name="T16" fmla="*/ 64 w 70"/>
                <a:gd name="T17" fmla="*/ 21 h 64"/>
                <a:gd name="T18" fmla="*/ 67 w 70"/>
                <a:gd name="T19" fmla="*/ 15 h 64"/>
                <a:gd name="T20" fmla="*/ 67 w 70"/>
                <a:gd name="T21" fmla="*/ 9 h 64"/>
                <a:gd name="T22" fmla="*/ 70 w 70"/>
                <a:gd name="T23" fmla="*/ 6 h 64"/>
                <a:gd name="T24" fmla="*/ 64 w 70"/>
                <a:gd name="T25" fmla="*/ 3 h 64"/>
                <a:gd name="T26" fmla="*/ 52 w 70"/>
                <a:gd name="T27" fmla="*/ 0 h 64"/>
                <a:gd name="T28" fmla="*/ 46 w 70"/>
                <a:gd name="T29" fmla="*/ 3 h 64"/>
                <a:gd name="T30" fmla="*/ 40 w 70"/>
                <a:gd name="T31" fmla="*/ 3 h 64"/>
                <a:gd name="T32" fmla="*/ 28 w 70"/>
                <a:gd name="T33" fmla="*/ 12 h 64"/>
                <a:gd name="T34" fmla="*/ 22 w 70"/>
                <a:gd name="T35" fmla="*/ 12 h 64"/>
                <a:gd name="T36" fmla="*/ 19 w 70"/>
                <a:gd name="T37" fmla="*/ 21 h 64"/>
                <a:gd name="T38" fmla="*/ 19 w 70"/>
                <a:gd name="T39" fmla="*/ 30 h 64"/>
                <a:gd name="T40" fmla="*/ 16 w 70"/>
                <a:gd name="T41" fmla="*/ 33 h 64"/>
                <a:gd name="T42" fmla="*/ 13 w 70"/>
                <a:gd name="T43" fmla="*/ 39 h 64"/>
                <a:gd name="T44" fmla="*/ 22 w 70"/>
                <a:gd name="T45" fmla="*/ 45 h 64"/>
                <a:gd name="T46" fmla="*/ 16 w 70"/>
                <a:gd name="T47" fmla="*/ 45 h 64"/>
                <a:gd name="T48" fmla="*/ 16 w 70"/>
                <a:gd name="T49" fmla="*/ 49 h 64"/>
                <a:gd name="T50" fmla="*/ 19 w 70"/>
                <a:gd name="T51" fmla="*/ 52 h 64"/>
                <a:gd name="T52" fmla="*/ 10 w 70"/>
                <a:gd name="T53" fmla="*/ 49 h 64"/>
                <a:gd name="T54" fmla="*/ 4 w 70"/>
                <a:gd name="T55" fmla="*/ 49 h 64"/>
                <a:gd name="T56" fmla="*/ 10 w 70"/>
                <a:gd name="T57" fmla="*/ 52 h 64"/>
                <a:gd name="T58" fmla="*/ 13 w 70"/>
                <a:gd name="T59" fmla="*/ 52 h 64"/>
                <a:gd name="T60" fmla="*/ 13 w 70"/>
                <a:gd name="T61" fmla="*/ 55 h 64"/>
                <a:gd name="T62" fmla="*/ 7 w 70"/>
                <a:gd name="T63" fmla="*/ 52 h 64"/>
                <a:gd name="T64" fmla="*/ 0 w 70"/>
                <a:gd name="T65" fmla="*/ 52 h 64"/>
                <a:gd name="T66" fmla="*/ 7 w 70"/>
                <a:gd name="T67" fmla="*/ 58 h 64"/>
                <a:gd name="T68" fmla="*/ 10 w 70"/>
                <a:gd name="T69" fmla="*/ 58 h 64"/>
                <a:gd name="T70" fmla="*/ 16 w 70"/>
                <a:gd name="T71" fmla="*/ 55 h 64"/>
                <a:gd name="T72" fmla="*/ 19 w 70"/>
                <a:gd name="T73" fmla="*/ 55 h 64"/>
                <a:gd name="T74" fmla="*/ 28 w 70"/>
                <a:gd name="T75" fmla="*/ 52 h 64"/>
                <a:gd name="T76" fmla="*/ 34 w 70"/>
                <a:gd name="T77" fmla="*/ 55 h 64"/>
                <a:gd name="T78" fmla="*/ 40 w 70"/>
                <a:gd name="T79" fmla="*/ 55 h 64"/>
                <a:gd name="T80" fmla="*/ 40 w 70"/>
                <a:gd name="T81" fmla="*/ 61 h 64"/>
                <a:gd name="T82" fmla="*/ 43 w 70"/>
                <a:gd name="T83" fmla="*/ 64 h 64"/>
                <a:gd name="T84" fmla="*/ 13 w 70"/>
                <a:gd name="T85" fmla="*/ 45 h 64"/>
                <a:gd name="T86" fmla="*/ 10 w 70"/>
                <a:gd name="T87" fmla="*/ 49 h 64"/>
                <a:gd name="T88" fmla="*/ 7 w 70"/>
                <a:gd name="T89" fmla="*/ 45 h 64"/>
                <a:gd name="T90" fmla="*/ 10 w 70"/>
                <a:gd name="T91" fmla="*/ 42 h 64"/>
                <a:gd name="T92" fmla="*/ 16 w 70"/>
                <a:gd name="T93" fmla="*/ 42 h 64"/>
                <a:gd name="T94" fmla="*/ 13 w 70"/>
                <a:gd name="T95" fmla="*/ 45 h 64"/>
                <a:gd name="T96" fmla="*/ 10 w 70"/>
                <a:gd name="T97"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4">
                  <a:moveTo>
                    <a:pt x="43" y="64"/>
                  </a:moveTo>
                  <a:lnTo>
                    <a:pt x="46" y="58"/>
                  </a:lnTo>
                  <a:lnTo>
                    <a:pt x="46" y="52"/>
                  </a:lnTo>
                  <a:lnTo>
                    <a:pt x="46" y="45"/>
                  </a:lnTo>
                  <a:lnTo>
                    <a:pt x="49" y="42"/>
                  </a:lnTo>
                  <a:lnTo>
                    <a:pt x="52" y="39"/>
                  </a:lnTo>
                  <a:lnTo>
                    <a:pt x="55" y="39"/>
                  </a:lnTo>
                  <a:lnTo>
                    <a:pt x="61" y="39"/>
                  </a:lnTo>
                  <a:lnTo>
                    <a:pt x="64" y="36"/>
                  </a:lnTo>
                  <a:lnTo>
                    <a:pt x="61" y="33"/>
                  </a:lnTo>
                  <a:lnTo>
                    <a:pt x="64" y="33"/>
                  </a:lnTo>
                  <a:lnTo>
                    <a:pt x="64" y="27"/>
                  </a:lnTo>
                  <a:lnTo>
                    <a:pt x="64" y="27"/>
                  </a:lnTo>
                  <a:lnTo>
                    <a:pt x="64" y="24"/>
                  </a:lnTo>
                  <a:lnTo>
                    <a:pt x="58" y="24"/>
                  </a:lnTo>
                  <a:lnTo>
                    <a:pt x="58" y="21"/>
                  </a:lnTo>
                  <a:lnTo>
                    <a:pt x="61" y="18"/>
                  </a:lnTo>
                  <a:lnTo>
                    <a:pt x="64" y="21"/>
                  </a:lnTo>
                  <a:lnTo>
                    <a:pt x="67" y="18"/>
                  </a:lnTo>
                  <a:lnTo>
                    <a:pt x="67" y="15"/>
                  </a:lnTo>
                  <a:lnTo>
                    <a:pt x="67" y="12"/>
                  </a:lnTo>
                  <a:lnTo>
                    <a:pt x="67" y="9"/>
                  </a:lnTo>
                  <a:lnTo>
                    <a:pt x="70" y="6"/>
                  </a:lnTo>
                  <a:lnTo>
                    <a:pt x="70" y="6"/>
                  </a:lnTo>
                  <a:lnTo>
                    <a:pt x="67" y="6"/>
                  </a:lnTo>
                  <a:lnTo>
                    <a:pt x="64" y="3"/>
                  </a:lnTo>
                  <a:lnTo>
                    <a:pt x="58" y="0"/>
                  </a:lnTo>
                  <a:lnTo>
                    <a:pt x="52" y="0"/>
                  </a:lnTo>
                  <a:lnTo>
                    <a:pt x="49" y="3"/>
                  </a:lnTo>
                  <a:lnTo>
                    <a:pt x="46" y="3"/>
                  </a:lnTo>
                  <a:lnTo>
                    <a:pt x="43" y="3"/>
                  </a:lnTo>
                  <a:lnTo>
                    <a:pt x="40" y="3"/>
                  </a:lnTo>
                  <a:lnTo>
                    <a:pt x="34" y="9"/>
                  </a:lnTo>
                  <a:lnTo>
                    <a:pt x="28" y="12"/>
                  </a:lnTo>
                  <a:lnTo>
                    <a:pt x="25" y="12"/>
                  </a:lnTo>
                  <a:lnTo>
                    <a:pt x="22" y="12"/>
                  </a:lnTo>
                  <a:lnTo>
                    <a:pt x="22" y="18"/>
                  </a:lnTo>
                  <a:lnTo>
                    <a:pt x="19" y="21"/>
                  </a:lnTo>
                  <a:lnTo>
                    <a:pt x="19" y="24"/>
                  </a:lnTo>
                  <a:lnTo>
                    <a:pt x="19" y="30"/>
                  </a:lnTo>
                  <a:lnTo>
                    <a:pt x="16" y="33"/>
                  </a:lnTo>
                  <a:lnTo>
                    <a:pt x="16" y="33"/>
                  </a:lnTo>
                  <a:lnTo>
                    <a:pt x="13" y="36"/>
                  </a:lnTo>
                  <a:lnTo>
                    <a:pt x="13" y="39"/>
                  </a:lnTo>
                  <a:lnTo>
                    <a:pt x="19" y="42"/>
                  </a:lnTo>
                  <a:lnTo>
                    <a:pt x="22" y="45"/>
                  </a:lnTo>
                  <a:lnTo>
                    <a:pt x="16" y="45"/>
                  </a:lnTo>
                  <a:lnTo>
                    <a:pt x="16" y="45"/>
                  </a:lnTo>
                  <a:lnTo>
                    <a:pt x="13" y="49"/>
                  </a:lnTo>
                  <a:lnTo>
                    <a:pt x="16" y="49"/>
                  </a:lnTo>
                  <a:lnTo>
                    <a:pt x="19" y="52"/>
                  </a:lnTo>
                  <a:lnTo>
                    <a:pt x="19" y="52"/>
                  </a:lnTo>
                  <a:lnTo>
                    <a:pt x="13" y="52"/>
                  </a:lnTo>
                  <a:lnTo>
                    <a:pt x="10" y="49"/>
                  </a:lnTo>
                  <a:lnTo>
                    <a:pt x="7" y="49"/>
                  </a:lnTo>
                  <a:lnTo>
                    <a:pt x="4" y="49"/>
                  </a:lnTo>
                  <a:lnTo>
                    <a:pt x="7" y="52"/>
                  </a:lnTo>
                  <a:lnTo>
                    <a:pt x="10" y="52"/>
                  </a:lnTo>
                  <a:lnTo>
                    <a:pt x="13" y="55"/>
                  </a:lnTo>
                  <a:lnTo>
                    <a:pt x="13" y="52"/>
                  </a:lnTo>
                  <a:lnTo>
                    <a:pt x="16" y="55"/>
                  </a:lnTo>
                  <a:lnTo>
                    <a:pt x="13" y="55"/>
                  </a:lnTo>
                  <a:lnTo>
                    <a:pt x="10" y="55"/>
                  </a:lnTo>
                  <a:lnTo>
                    <a:pt x="7" y="52"/>
                  </a:lnTo>
                  <a:lnTo>
                    <a:pt x="0" y="52"/>
                  </a:lnTo>
                  <a:lnTo>
                    <a:pt x="0" y="52"/>
                  </a:lnTo>
                  <a:lnTo>
                    <a:pt x="4" y="55"/>
                  </a:lnTo>
                  <a:lnTo>
                    <a:pt x="7" y="58"/>
                  </a:lnTo>
                  <a:lnTo>
                    <a:pt x="10" y="58"/>
                  </a:lnTo>
                  <a:lnTo>
                    <a:pt x="10" y="58"/>
                  </a:lnTo>
                  <a:lnTo>
                    <a:pt x="13" y="58"/>
                  </a:lnTo>
                  <a:lnTo>
                    <a:pt x="16" y="55"/>
                  </a:lnTo>
                  <a:lnTo>
                    <a:pt x="16" y="55"/>
                  </a:lnTo>
                  <a:lnTo>
                    <a:pt x="19" y="55"/>
                  </a:lnTo>
                  <a:lnTo>
                    <a:pt x="22" y="52"/>
                  </a:lnTo>
                  <a:lnTo>
                    <a:pt x="28" y="52"/>
                  </a:lnTo>
                  <a:lnTo>
                    <a:pt x="31" y="55"/>
                  </a:lnTo>
                  <a:lnTo>
                    <a:pt x="34" y="55"/>
                  </a:lnTo>
                  <a:lnTo>
                    <a:pt x="34" y="58"/>
                  </a:lnTo>
                  <a:lnTo>
                    <a:pt x="40" y="55"/>
                  </a:lnTo>
                  <a:lnTo>
                    <a:pt x="40" y="58"/>
                  </a:lnTo>
                  <a:lnTo>
                    <a:pt x="40" y="61"/>
                  </a:lnTo>
                  <a:lnTo>
                    <a:pt x="43" y="64"/>
                  </a:lnTo>
                  <a:lnTo>
                    <a:pt x="43" y="64"/>
                  </a:lnTo>
                  <a:close/>
                  <a:moveTo>
                    <a:pt x="7" y="45"/>
                  </a:moveTo>
                  <a:lnTo>
                    <a:pt x="13" y="45"/>
                  </a:lnTo>
                  <a:lnTo>
                    <a:pt x="13" y="45"/>
                  </a:lnTo>
                  <a:lnTo>
                    <a:pt x="10" y="49"/>
                  </a:lnTo>
                  <a:lnTo>
                    <a:pt x="10" y="45"/>
                  </a:lnTo>
                  <a:lnTo>
                    <a:pt x="7" y="45"/>
                  </a:lnTo>
                  <a:lnTo>
                    <a:pt x="7" y="45"/>
                  </a:lnTo>
                  <a:close/>
                  <a:moveTo>
                    <a:pt x="10" y="42"/>
                  </a:moveTo>
                  <a:lnTo>
                    <a:pt x="13" y="42"/>
                  </a:lnTo>
                  <a:lnTo>
                    <a:pt x="16" y="42"/>
                  </a:lnTo>
                  <a:lnTo>
                    <a:pt x="16" y="45"/>
                  </a:lnTo>
                  <a:lnTo>
                    <a:pt x="13" y="45"/>
                  </a:lnTo>
                  <a:lnTo>
                    <a:pt x="13" y="42"/>
                  </a:lnTo>
                  <a:lnTo>
                    <a:pt x="10" y="42"/>
                  </a:lnTo>
                  <a:lnTo>
                    <a:pt x="10" y="4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6" name="Freeform 110"/>
            <p:cNvSpPr>
              <a:spLocks/>
            </p:cNvSpPr>
            <p:nvPr/>
          </p:nvSpPr>
          <p:spPr bwMode="auto">
            <a:xfrm>
              <a:off x="5603876" y="3132138"/>
              <a:ext cx="87313" cy="71438"/>
            </a:xfrm>
            <a:custGeom>
              <a:avLst/>
              <a:gdLst>
                <a:gd name="T0" fmla="*/ 52 w 55"/>
                <a:gd name="T1" fmla="*/ 30 h 45"/>
                <a:gd name="T2" fmla="*/ 55 w 55"/>
                <a:gd name="T3" fmla="*/ 24 h 45"/>
                <a:gd name="T4" fmla="*/ 52 w 55"/>
                <a:gd name="T5" fmla="*/ 21 h 45"/>
                <a:gd name="T6" fmla="*/ 52 w 55"/>
                <a:gd name="T7" fmla="*/ 18 h 45"/>
                <a:gd name="T8" fmla="*/ 49 w 55"/>
                <a:gd name="T9" fmla="*/ 15 h 45"/>
                <a:gd name="T10" fmla="*/ 52 w 55"/>
                <a:gd name="T11" fmla="*/ 12 h 45"/>
                <a:gd name="T12" fmla="*/ 46 w 55"/>
                <a:gd name="T13" fmla="*/ 9 h 45"/>
                <a:gd name="T14" fmla="*/ 46 w 55"/>
                <a:gd name="T15" fmla="*/ 6 h 45"/>
                <a:gd name="T16" fmla="*/ 46 w 55"/>
                <a:gd name="T17" fmla="*/ 3 h 45"/>
                <a:gd name="T18" fmla="*/ 40 w 55"/>
                <a:gd name="T19" fmla="*/ 6 h 45"/>
                <a:gd name="T20" fmla="*/ 40 w 55"/>
                <a:gd name="T21" fmla="*/ 3 h 45"/>
                <a:gd name="T22" fmla="*/ 37 w 55"/>
                <a:gd name="T23" fmla="*/ 3 h 45"/>
                <a:gd name="T24" fmla="*/ 34 w 55"/>
                <a:gd name="T25" fmla="*/ 0 h 45"/>
                <a:gd name="T26" fmla="*/ 28 w 55"/>
                <a:gd name="T27" fmla="*/ 0 h 45"/>
                <a:gd name="T28" fmla="*/ 25 w 55"/>
                <a:gd name="T29" fmla="*/ 3 h 45"/>
                <a:gd name="T30" fmla="*/ 22 w 55"/>
                <a:gd name="T31" fmla="*/ 3 h 45"/>
                <a:gd name="T32" fmla="*/ 22 w 55"/>
                <a:gd name="T33" fmla="*/ 3 h 45"/>
                <a:gd name="T34" fmla="*/ 19 w 55"/>
                <a:gd name="T35" fmla="*/ 6 h 45"/>
                <a:gd name="T36" fmla="*/ 16 w 55"/>
                <a:gd name="T37" fmla="*/ 6 h 45"/>
                <a:gd name="T38" fmla="*/ 16 w 55"/>
                <a:gd name="T39" fmla="*/ 6 h 45"/>
                <a:gd name="T40" fmla="*/ 13 w 55"/>
                <a:gd name="T41" fmla="*/ 6 h 45"/>
                <a:gd name="T42" fmla="*/ 10 w 55"/>
                <a:gd name="T43" fmla="*/ 3 h 45"/>
                <a:gd name="T44" fmla="*/ 6 w 55"/>
                <a:gd name="T45" fmla="*/ 0 h 45"/>
                <a:gd name="T46" fmla="*/ 3 w 55"/>
                <a:gd name="T47" fmla="*/ 3 h 45"/>
                <a:gd name="T48" fmla="*/ 0 w 55"/>
                <a:gd name="T49" fmla="*/ 9 h 45"/>
                <a:gd name="T50" fmla="*/ 3 w 55"/>
                <a:gd name="T51" fmla="*/ 9 h 45"/>
                <a:gd name="T52" fmla="*/ 3 w 55"/>
                <a:gd name="T53" fmla="*/ 18 h 45"/>
                <a:gd name="T54" fmla="*/ 10 w 55"/>
                <a:gd name="T55" fmla="*/ 18 h 45"/>
                <a:gd name="T56" fmla="*/ 10 w 55"/>
                <a:gd name="T57" fmla="*/ 21 h 45"/>
                <a:gd name="T58" fmla="*/ 16 w 55"/>
                <a:gd name="T59" fmla="*/ 27 h 45"/>
                <a:gd name="T60" fmla="*/ 16 w 55"/>
                <a:gd name="T61" fmla="*/ 27 h 45"/>
                <a:gd name="T62" fmla="*/ 19 w 55"/>
                <a:gd name="T63" fmla="*/ 27 h 45"/>
                <a:gd name="T64" fmla="*/ 22 w 55"/>
                <a:gd name="T65" fmla="*/ 30 h 45"/>
                <a:gd name="T66" fmla="*/ 22 w 55"/>
                <a:gd name="T67" fmla="*/ 33 h 45"/>
                <a:gd name="T68" fmla="*/ 25 w 55"/>
                <a:gd name="T69" fmla="*/ 36 h 45"/>
                <a:gd name="T70" fmla="*/ 28 w 55"/>
                <a:gd name="T71" fmla="*/ 36 h 45"/>
                <a:gd name="T72" fmla="*/ 31 w 55"/>
                <a:gd name="T73" fmla="*/ 36 h 45"/>
                <a:gd name="T74" fmla="*/ 31 w 55"/>
                <a:gd name="T75" fmla="*/ 36 h 45"/>
                <a:gd name="T76" fmla="*/ 34 w 55"/>
                <a:gd name="T77" fmla="*/ 36 h 45"/>
                <a:gd name="T78" fmla="*/ 40 w 55"/>
                <a:gd name="T79" fmla="*/ 42 h 45"/>
                <a:gd name="T80" fmla="*/ 43 w 55"/>
                <a:gd name="T81" fmla="*/ 42 h 45"/>
                <a:gd name="T82" fmla="*/ 46 w 55"/>
                <a:gd name="T83" fmla="*/ 45 h 45"/>
                <a:gd name="T84" fmla="*/ 49 w 55"/>
                <a:gd name="T85" fmla="*/ 45 h 45"/>
                <a:gd name="T86" fmla="*/ 52 w 55"/>
                <a:gd name="T87" fmla="*/ 45 h 45"/>
                <a:gd name="T88" fmla="*/ 52 w 55"/>
                <a:gd name="T89" fmla="*/ 42 h 45"/>
                <a:gd name="T90" fmla="*/ 49 w 55"/>
                <a:gd name="T91" fmla="*/ 42 h 45"/>
                <a:gd name="T92" fmla="*/ 49 w 55"/>
                <a:gd name="T93" fmla="*/ 39 h 45"/>
                <a:gd name="T94" fmla="*/ 49 w 55"/>
                <a:gd name="T95" fmla="*/ 36 h 45"/>
                <a:gd name="T96" fmla="*/ 49 w 55"/>
                <a:gd name="T97" fmla="*/ 33 h 45"/>
                <a:gd name="T98" fmla="*/ 52 w 55"/>
                <a:gd name="T99" fmla="*/ 30 h 45"/>
                <a:gd name="T100" fmla="*/ 52 w 55"/>
                <a:gd name="T10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45">
                  <a:moveTo>
                    <a:pt x="52" y="30"/>
                  </a:moveTo>
                  <a:lnTo>
                    <a:pt x="55" y="24"/>
                  </a:lnTo>
                  <a:lnTo>
                    <a:pt x="52" y="21"/>
                  </a:lnTo>
                  <a:lnTo>
                    <a:pt x="52" y="18"/>
                  </a:lnTo>
                  <a:lnTo>
                    <a:pt x="49" y="15"/>
                  </a:lnTo>
                  <a:lnTo>
                    <a:pt x="52" y="12"/>
                  </a:lnTo>
                  <a:lnTo>
                    <a:pt x="46" y="9"/>
                  </a:lnTo>
                  <a:lnTo>
                    <a:pt x="46" y="6"/>
                  </a:lnTo>
                  <a:lnTo>
                    <a:pt x="46" y="3"/>
                  </a:lnTo>
                  <a:lnTo>
                    <a:pt x="40" y="6"/>
                  </a:lnTo>
                  <a:lnTo>
                    <a:pt x="40" y="3"/>
                  </a:lnTo>
                  <a:lnTo>
                    <a:pt x="37" y="3"/>
                  </a:lnTo>
                  <a:lnTo>
                    <a:pt x="34" y="0"/>
                  </a:lnTo>
                  <a:lnTo>
                    <a:pt x="28" y="0"/>
                  </a:lnTo>
                  <a:lnTo>
                    <a:pt x="25" y="3"/>
                  </a:lnTo>
                  <a:lnTo>
                    <a:pt x="22" y="3"/>
                  </a:lnTo>
                  <a:lnTo>
                    <a:pt x="22" y="3"/>
                  </a:lnTo>
                  <a:lnTo>
                    <a:pt x="19" y="6"/>
                  </a:lnTo>
                  <a:lnTo>
                    <a:pt x="16" y="6"/>
                  </a:lnTo>
                  <a:lnTo>
                    <a:pt x="16" y="6"/>
                  </a:lnTo>
                  <a:lnTo>
                    <a:pt x="13" y="6"/>
                  </a:lnTo>
                  <a:lnTo>
                    <a:pt x="10" y="3"/>
                  </a:lnTo>
                  <a:lnTo>
                    <a:pt x="6" y="0"/>
                  </a:lnTo>
                  <a:lnTo>
                    <a:pt x="3" y="3"/>
                  </a:lnTo>
                  <a:lnTo>
                    <a:pt x="0" y="9"/>
                  </a:lnTo>
                  <a:lnTo>
                    <a:pt x="3" y="9"/>
                  </a:lnTo>
                  <a:lnTo>
                    <a:pt x="3" y="18"/>
                  </a:lnTo>
                  <a:lnTo>
                    <a:pt x="10" y="18"/>
                  </a:lnTo>
                  <a:lnTo>
                    <a:pt x="10" y="21"/>
                  </a:lnTo>
                  <a:lnTo>
                    <a:pt x="16" y="27"/>
                  </a:lnTo>
                  <a:lnTo>
                    <a:pt x="16" y="27"/>
                  </a:lnTo>
                  <a:lnTo>
                    <a:pt x="19" y="27"/>
                  </a:lnTo>
                  <a:lnTo>
                    <a:pt x="22" y="30"/>
                  </a:lnTo>
                  <a:lnTo>
                    <a:pt x="22" y="33"/>
                  </a:lnTo>
                  <a:lnTo>
                    <a:pt x="25" y="36"/>
                  </a:lnTo>
                  <a:lnTo>
                    <a:pt x="28" y="36"/>
                  </a:lnTo>
                  <a:lnTo>
                    <a:pt x="31" y="36"/>
                  </a:lnTo>
                  <a:lnTo>
                    <a:pt x="31" y="36"/>
                  </a:lnTo>
                  <a:lnTo>
                    <a:pt x="34" y="36"/>
                  </a:lnTo>
                  <a:lnTo>
                    <a:pt x="40" y="42"/>
                  </a:lnTo>
                  <a:lnTo>
                    <a:pt x="43" y="42"/>
                  </a:lnTo>
                  <a:lnTo>
                    <a:pt x="46" y="45"/>
                  </a:lnTo>
                  <a:lnTo>
                    <a:pt x="49" y="45"/>
                  </a:lnTo>
                  <a:lnTo>
                    <a:pt x="52" y="45"/>
                  </a:lnTo>
                  <a:lnTo>
                    <a:pt x="52" y="42"/>
                  </a:lnTo>
                  <a:lnTo>
                    <a:pt x="49" y="42"/>
                  </a:lnTo>
                  <a:lnTo>
                    <a:pt x="49" y="39"/>
                  </a:lnTo>
                  <a:lnTo>
                    <a:pt x="49" y="36"/>
                  </a:lnTo>
                  <a:lnTo>
                    <a:pt x="49" y="33"/>
                  </a:lnTo>
                  <a:lnTo>
                    <a:pt x="52" y="30"/>
                  </a:lnTo>
                  <a:lnTo>
                    <a:pt x="52" y="3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7" name="Freeform 111"/>
            <p:cNvSpPr>
              <a:spLocks/>
            </p:cNvSpPr>
            <p:nvPr/>
          </p:nvSpPr>
          <p:spPr bwMode="auto">
            <a:xfrm>
              <a:off x="5681663" y="3179763"/>
              <a:ext cx="19050" cy="28575"/>
            </a:xfrm>
            <a:custGeom>
              <a:avLst/>
              <a:gdLst>
                <a:gd name="T0" fmla="*/ 3 w 12"/>
                <a:gd name="T1" fmla="*/ 15 h 18"/>
                <a:gd name="T2" fmla="*/ 3 w 12"/>
                <a:gd name="T3" fmla="*/ 12 h 18"/>
                <a:gd name="T4" fmla="*/ 0 w 12"/>
                <a:gd name="T5" fmla="*/ 12 h 18"/>
                <a:gd name="T6" fmla="*/ 0 w 12"/>
                <a:gd name="T7" fmla="*/ 9 h 18"/>
                <a:gd name="T8" fmla="*/ 0 w 12"/>
                <a:gd name="T9" fmla="*/ 6 h 18"/>
                <a:gd name="T10" fmla="*/ 0 w 12"/>
                <a:gd name="T11" fmla="*/ 3 h 18"/>
                <a:gd name="T12" fmla="*/ 3 w 12"/>
                <a:gd name="T13" fmla="*/ 0 h 18"/>
                <a:gd name="T14" fmla="*/ 6 w 12"/>
                <a:gd name="T15" fmla="*/ 0 h 18"/>
                <a:gd name="T16" fmla="*/ 9 w 12"/>
                <a:gd name="T17" fmla="*/ 6 h 18"/>
                <a:gd name="T18" fmla="*/ 9 w 12"/>
                <a:gd name="T19" fmla="*/ 9 h 18"/>
                <a:gd name="T20" fmla="*/ 12 w 12"/>
                <a:gd name="T21" fmla="*/ 12 h 18"/>
                <a:gd name="T22" fmla="*/ 12 w 12"/>
                <a:gd name="T23" fmla="*/ 18 h 18"/>
                <a:gd name="T24" fmla="*/ 9 w 12"/>
                <a:gd name="T25" fmla="*/ 18 h 18"/>
                <a:gd name="T26" fmla="*/ 3 w 12"/>
                <a:gd name="T27" fmla="*/ 18 h 18"/>
                <a:gd name="T28" fmla="*/ 3 w 12"/>
                <a:gd name="T29" fmla="*/ 15 h 18"/>
                <a:gd name="T30" fmla="*/ 3 w 12"/>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3" y="15"/>
                  </a:moveTo>
                  <a:lnTo>
                    <a:pt x="3" y="12"/>
                  </a:lnTo>
                  <a:lnTo>
                    <a:pt x="0" y="12"/>
                  </a:lnTo>
                  <a:lnTo>
                    <a:pt x="0" y="9"/>
                  </a:lnTo>
                  <a:lnTo>
                    <a:pt x="0" y="6"/>
                  </a:lnTo>
                  <a:lnTo>
                    <a:pt x="0" y="3"/>
                  </a:lnTo>
                  <a:lnTo>
                    <a:pt x="3" y="0"/>
                  </a:lnTo>
                  <a:lnTo>
                    <a:pt x="6" y="0"/>
                  </a:lnTo>
                  <a:lnTo>
                    <a:pt x="9" y="6"/>
                  </a:lnTo>
                  <a:lnTo>
                    <a:pt x="9" y="9"/>
                  </a:lnTo>
                  <a:lnTo>
                    <a:pt x="12" y="12"/>
                  </a:lnTo>
                  <a:lnTo>
                    <a:pt x="12" y="18"/>
                  </a:lnTo>
                  <a:lnTo>
                    <a:pt x="9" y="18"/>
                  </a:lnTo>
                  <a:lnTo>
                    <a:pt x="3" y="18"/>
                  </a:lnTo>
                  <a:lnTo>
                    <a:pt x="3" y="15"/>
                  </a:lnTo>
                  <a:lnTo>
                    <a:pt x="3" y="1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8" name="Freeform 112"/>
            <p:cNvSpPr>
              <a:spLocks noEditPoints="1"/>
            </p:cNvSpPr>
            <p:nvPr/>
          </p:nvSpPr>
          <p:spPr bwMode="auto">
            <a:xfrm>
              <a:off x="5346701" y="2646363"/>
              <a:ext cx="19050" cy="49213"/>
            </a:xfrm>
            <a:custGeom>
              <a:avLst/>
              <a:gdLst>
                <a:gd name="T0" fmla="*/ 2 w 4"/>
                <a:gd name="T1" fmla="*/ 8 h 10"/>
                <a:gd name="T2" fmla="*/ 3 w 4"/>
                <a:gd name="T3" fmla="*/ 10 h 10"/>
                <a:gd name="T4" fmla="*/ 3 w 4"/>
                <a:gd name="T5" fmla="*/ 9 h 10"/>
                <a:gd name="T6" fmla="*/ 3 w 4"/>
                <a:gd name="T7" fmla="*/ 8 h 10"/>
                <a:gd name="T8" fmla="*/ 2 w 4"/>
                <a:gd name="T9" fmla="*/ 8 h 10"/>
                <a:gd name="T10" fmla="*/ 3 w 4"/>
                <a:gd name="T11" fmla="*/ 5 h 10"/>
                <a:gd name="T12" fmla="*/ 2 w 4"/>
                <a:gd name="T13" fmla="*/ 5 h 10"/>
                <a:gd name="T14" fmla="*/ 3 w 4"/>
                <a:gd name="T15" fmla="*/ 6 h 10"/>
                <a:gd name="T16" fmla="*/ 3 w 4"/>
                <a:gd name="T17" fmla="*/ 5 h 10"/>
                <a:gd name="T18" fmla="*/ 3 w 4"/>
                <a:gd name="T19" fmla="*/ 5 h 10"/>
                <a:gd name="T20" fmla="*/ 0 w 4"/>
                <a:gd name="T21" fmla="*/ 1 h 10"/>
                <a:gd name="T22" fmla="*/ 0 w 4"/>
                <a:gd name="T23" fmla="*/ 2 h 10"/>
                <a:gd name="T24" fmla="*/ 1 w 4"/>
                <a:gd name="T25" fmla="*/ 3 h 10"/>
                <a:gd name="T26" fmla="*/ 0 w 4"/>
                <a:gd name="T27" fmla="*/ 1 h 10"/>
                <a:gd name="T28" fmla="*/ 3 w 4"/>
                <a:gd name="T29" fmla="*/ 0 h 10"/>
                <a:gd name="T30" fmla="*/ 4 w 4"/>
                <a:gd name="T31" fmla="*/ 1 h 10"/>
                <a:gd name="T32" fmla="*/ 4 w 4"/>
                <a:gd name="T33" fmla="*/ 0 h 10"/>
                <a:gd name="T34" fmla="*/ 3 w 4"/>
                <a:gd name="T35" fmla="*/ 0 h 10"/>
                <a:gd name="T36" fmla="*/ 1 w 4"/>
                <a:gd name="T37" fmla="*/ 0 h 10"/>
                <a:gd name="T38" fmla="*/ 2 w 4"/>
                <a:gd name="T39" fmla="*/ 0 h 10"/>
                <a:gd name="T40" fmla="*/ 3 w 4"/>
                <a:gd name="T41" fmla="*/ 1 h 10"/>
                <a:gd name="T42" fmla="*/ 3 w 4"/>
                <a:gd name="T43" fmla="*/ 2 h 10"/>
                <a:gd name="T44" fmla="*/ 2 w 4"/>
                <a:gd name="T45" fmla="*/ 1 h 10"/>
                <a:gd name="T46" fmla="*/ 1 w 4"/>
                <a:gd name="T47" fmla="*/ 0 h 10"/>
                <a:gd name="T48" fmla="*/ 1 w 4"/>
                <a:gd name="T49" fmla="*/ 0 h 10"/>
                <a:gd name="T50" fmla="*/ 3 w 4"/>
                <a:gd name="T51" fmla="*/ 3 h 10"/>
                <a:gd name="T52" fmla="*/ 4 w 4"/>
                <a:gd name="T53" fmla="*/ 4 h 10"/>
                <a:gd name="T54" fmla="*/ 3 w 4"/>
                <a:gd name="T55" fmla="*/ 4 h 10"/>
                <a:gd name="T56" fmla="*/ 1 w 4"/>
                <a:gd name="T57" fmla="*/ 2 h 10"/>
                <a:gd name="T58" fmla="*/ 1 w 4"/>
                <a:gd name="T59" fmla="*/ 1 h 10"/>
                <a:gd name="T60" fmla="*/ 1 w 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0">
                  <a:moveTo>
                    <a:pt x="2" y="8"/>
                  </a:moveTo>
                  <a:cubicBezTo>
                    <a:pt x="3" y="10"/>
                    <a:pt x="3" y="10"/>
                    <a:pt x="3" y="10"/>
                  </a:cubicBezTo>
                  <a:cubicBezTo>
                    <a:pt x="3" y="9"/>
                    <a:pt x="3" y="9"/>
                    <a:pt x="3" y="9"/>
                  </a:cubicBezTo>
                  <a:cubicBezTo>
                    <a:pt x="3" y="8"/>
                    <a:pt x="3" y="8"/>
                    <a:pt x="3" y="8"/>
                  </a:cubicBezTo>
                  <a:cubicBezTo>
                    <a:pt x="2" y="8"/>
                    <a:pt x="2" y="8"/>
                    <a:pt x="2" y="8"/>
                  </a:cubicBezTo>
                  <a:close/>
                  <a:moveTo>
                    <a:pt x="3" y="5"/>
                  </a:moveTo>
                  <a:cubicBezTo>
                    <a:pt x="2" y="5"/>
                    <a:pt x="2" y="5"/>
                    <a:pt x="2" y="5"/>
                  </a:cubicBezTo>
                  <a:cubicBezTo>
                    <a:pt x="3" y="6"/>
                    <a:pt x="3" y="6"/>
                    <a:pt x="3" y="6"/>
                  </a:cubicBezTo>
                  <a:cubicBezTo>
                    <a:pt x="3" y="5"/>
                    <a:pt x="3" y="5"/>
                    <a:pt x="3" y="5"/>
                  </a:cubicBezTo>
                  <a:cubicBezTo>
                    <a:pt x="3" y="5"/>
                    <a:pt x="3" y="5"/>
                    <a:pt x="3" y="5"/>
                  </a:cubicBezTo>
                  <a:close/>
                  <a:moveTo>
                    <a:pt x="0" y="1"/>
                  </a:moveTo>
                  <a:cubicBezTo>
                    <a:pt x="0" y="2"/>
                    <a:pt x="0" y="2"/>
                    <a:pt x="0" y="2"/>
                  </a:cubicBezTo>
                  <a:cubicBezTo>
                    <a:pt x="1" y="3"/>
                    <a:pt x="1" y="3"/>
                    <a:pt x="1" y="3"/>
                  </a:cubicBezTo>
                  <a:cubicBezTo>
                    <a:pt x="0" y="1"/>
                    <a:pt x="0" y="1"/>
                    <a:pt x="0" y="1"/>
                  </a:cubicBezTo>
                  <a:close/>
                  <a:moveTo>
                    <a:pt x="3" y="0"/>
                  </a:moveTo>
                  <a:cubicBezTo>
                    <a:pt x="4" y="1"/>
                    <a:pt x="4" y="1"/>
                    <a:pt x="4" y="1"/>
                  </a:cubicBezTo>
                  <a:cubicBezTo>
                    <a:pt x="4" y="0"/>
                    <a:pt x="4" y="0"/>
                    <a:pt x="4" y="0"/>
                  </a:cubicBezTo>
                  <a:cubicBezTo>
                    <a:pt x="3" y="0"/>
                    <a:pt x="3" y="0"/>
                    <a:pt x="3" y="0"/>
                  </a:cubicBezTo>
                  <a:close/>
                  <a:moveTo>
                    <a:pt x="1" y="0"/>
                  </a:moveTo>
                  <a:cubicBezTo>
                    <a:pt x="1" y="0"/>
                    <a:pt x="2" y="0"/>
                    <a:pt x="2" y="0"/>
                  </a:cubicBezTo>
                  <a:cubicBezTo>
                    <a:pt x="3" y="1"/>
                    <a:pt x="3" y="1"/>
                    <a:pt x="3" y="1"/>
                  </a:cubicBezTo>
                  <a:cubicBezTo>
                    <a:pt x="3" y="2"/>
                    <a:pt x="3" y="2"/>
                    <a:pt x="3" y="2"/>
                  </a:cubicBezTo>
                  <a:cubicBezTo>
                    <a:pt x="2" y="1"/>
                    <a:pt x="2" y="1"/>
                    <a:pt x="2" y="1"/>
                  </a:cubicBezTo>
                  <a:cubicBezTo>
                    <a:pt x="1" y="0"/>
                    <a:pt x="1" y="0"/>
                    <a:pt x="1" y="0"/>
                  </a:cubicBezTo>
                  <a:close/>
                  <a:moveTo>
                    <a:pt x="1" y="0"/>
                  </a:moveTo>
                  <a:cubicBezTo>
                    <a:pt x="3" y="3"/>
                    <a:pt x="3" y="3"/>
                    <a:pt x="3" y="3"/>
                  </a:cubicBezTo>
                  <a:cubicBezTo>
                    <a:pt x="4" y="4"/>
                    <a:pt x="4" y="4"/>
                    <a:pt x="4" y="4"/>
                  </a:cubicBezTo>
                  <a:cubicBezTo>
                    <a:pt x="3" y="4"/>
                    <a:pt x="3" y="4"/>
                    <a:pt x="3" y="4"/>
                  </a:cubicBezTo>
                  <a:cubicBezTo>
                    <a:pt x="1" y="2"/>
                    <a:pt x="1" y="2"/>
                    <a:pt x="1" y="2"/>
                  </a:cubicBezTo>
                  <a:cubicBezTo>
                    <a:pt x="1" y="1"/>
                    <a:pt x="1" y="1"/>
                    <a:pt x="1" y="1"/>
                  </a:cubicBezTo>
                  <a:lnTo>
                    <a:pt x="1"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9" name="Freeform 113"/>
            <p:cNvSpPr>
              <a:spLocks/>
            </p:cNvSpPr>
            <p:nvPr/>
          </p:nvSpPr>
          <p:spPr bwMode="auto">
            <a:xfrm>
              <a:off x="5249863" y="2963863"/>
              <a:ext cx="120650" cy="163513"/>
            </a:xfrm>
            <a:custGeom>
              <a:avLst/>
              <a:gdLst>
                <a:gd name="T0" fmla="*/ 33 w 76"/>
                <a:gd name="T1" fmla="*/ 99 h 103"/>
                <a:gd name="T2" fmla="*/ 39 w 76"/>
                <a:gd name="T3" fmla="*/ 93 h 103"/>
                <a:gd name="T4" fmla="*/ 45 w 76"/>
                <a:gd name="T5" fmla="*/ 90 h 103"/>
                <a:gd name="T6" fmla="*/ 57 w 76"/>
                <a:gd name="T7" fmla="*/ 87 h 103"/>
                <a:gd name="T8" fmla="*/ 64 w 76"/>
                <a:gd name="T9" fmla="*/ 84 h 103"/>
                <a:gd name="T10" fmla="*/ 67 w 76"/>
                <a:gd name="T11" fmla="*/ 81 h 103"/>
                <a:gd name="T12" fmla="*/ 73 w 76"/>
                <a:gd name="T13" fmla="*/ 72 h 103"/>
                <a:gd name="T14" fmla="*/ 76 w 76"/>
                <a:gd name="T15" fmla="*/ 57 h 103"/>
                <a:gd name="T16" fmla="*/ 76 w 76"/>
                <a:gd name="T17" fmla="*/ 51 h 103"/>
                <a:gd name="T18" fmla="*/ 70 w 76"/>
                <a:gd name="T19" fmla="*/ 39 h 103"/>
                <a:gd name="T20" fmla="*/ 70 w 76"/>
                <a:gd name="T21" fmla="*/ 36 h 103"/>
                <a:gd name="T22" fmla="*/ 57 w 76"/>
                <a:gd name="T23" fmla="*/ 24 h 103"/>
                <a:gd name="T24" fmla="*/ 51 w 76"/>
                <a:gd name="T25" fmla="*/ 33 h 103"/>
                <a:gd name="T26" fmla="*/ 51 w 76"/>
                <a:gd name="T27" fmla="*/ 15 h 103"/>
                <a:gd name="T28" fmla="*/ 57 w 76"/>
                <a:gd name="T29" fmla="*/ 9 h 103"/>
                <a:gd name="T30" fmla="*/ 64 w 76"/>
                <a:gd name="T31" fmla="*/ 6 h 103"/>
                <a:gd name="T32" fmla="*/ 57 w 76"/>
                <a:gd name="T33" fmla="*/ 3 h 103"/>
                <a:gd name="T34" fmla="*/ 51 w 76"/>
                <a:gd name="T35" fmla="*/ 12 h 103"/>
                <a:gd name="T36" fmla="*/ 51 w 76"/>
                <a:gd name="T37" fmla="*/ 3 h 103"/>
                <a:gd name="T38" fmla="*/ 48 w 76"/>
                <a:gd name="T39" fmla="*/ 6 h 103"/>
                <a:gd name="T40" fmla="*/ 42 w 76"/>
                <a:gd name="T41" fmla="*/ 9 h 103"/>
                <a:gd name="T42" fmla="*/ 42 w 76"/>
                <a:gd name="T43" fmla="*/ 12 h 103"/>
                <a:gd name="T44" fmla="*/ 39 w 76"/>
                <a:gd name="T45" fmla="*/ 15 h 103"/>
                <a:gd name="T46" fmla="*/ 39 w 76"/>
                <a:gd name="T47" fmla="*/ 21 h 103"/>
                <a:gd name="T48" fmla="*/ 45 w 76"/>
                <a:gd name="T49" fmla="*/ 21 h 103"/>
                <a:gd name="T50" fmla="*/ 36 w 76"/>
                <a:gd name="T51" fmla="*/ 27 h 103"/>
                <a:gd name="T52" fmla="*/ 27 w 76"/>
                <a:gd name="T53" fmla="*/ 30 h 103"/>
                <a:gd name="T54" fmla="*/ 15 w 76"/>
                <a:gd name="T55" fmla="*/ 27 h 103"/>
                <a:gd name="T56" fmla="*/ 12 w 76"/>
                <a:gd name="T57" fmla="*/ 30 h 103"/>
                <a:gd name="T58" fmla="*/ 15 w 76"/>
                <a:gd name="T59" fmla="*/ 36 h 103"/>
                <a:gd name="T60" fmla="*/ 9 w 76"/>
                <a:gd name="T61" fmla="*/ 33 h 103"/>
                <a:gd name="T62" fmla="*/ 18 w 76"/>
                <a:gd name="T63" fmla="*/ 39 h 103"/>
                <a:gd name="T64" fmla="*/ 15 w 76"/>
                <a:gd name="T65" fmla="*/ 45 h 103"/>
                <a:gd name="T66" fmla="*/ 9 w 76"/>
                <a:gd name="T67" fmla="*/ 48 h 103"/>
                <a:gd name="T68" fmla="*/ 12 w 76"/>
                <a:gd name="T69" fmla="*/ 51 h 103"/>
                <a:gd name="T70" fmla="*/ 27 w 76"/>
                <a:gd name="T71" fmla="*/ 54 h 103"/>
                <a:gd name="T72" fmla="*/ 18 w 76"/>
                <a:gd name="T73" fmla="*/ 63 h 103"/>
                <a:gd name="T74" fmla="*/ 9 w 76"/>
                <a:gd name="T75" fmla="*/ 72 h 103"/>
                <a:gd name="T76" fmla="*/ 18 w 76"/>
                <a:gd name="T77" fmla="*/ 72 h 103"/>
                <a:gd name="T78" fmla="*/ 27 w 76"/>
                <a:gd name="T79" fmla="*/ 69 h 103"/>
                <a:gd name="T80" fmla="*/ 15 w 76"/>
                <a:gd name="T81" fmla="*/ 72 h 103"/>
                <a:gd name="T82" fmla="*/ 12 w 76"/>
                <a:gd name="T83" fmla="*/ 78 h 103"/>
                <a:gd name="T84" fmla="*/ 9 w 76"/>
                <a:gd name="T85" fmla="*/ 81 h 103"/>
                <a:gd name="T86" fmla="*/ 6 w 76"/>
                <a:gd name="T87" fmla="*/ 78 h 103"/>
                <a:gd name="T88" fmla="*/ 12 w 76"/>
                <a:gd name="T89" fmla="*/ 84 h 103"/>
                <a:gd name="T90" fmla="*/ 3 w 76"/>
                <a:gd name="T91" fmla="*/ 90 h 103"/>
                <a:gd name="T92" fmla="*/ 15 w 76"/>
                <a:gd name="T93" fmla="*/ 90 h 103"/>
                <a:gd name="T94" fmla="*/ 9 w 76"/>
                <a:gd name="T95" fmla="*/ 96 h 103"/>
                <a:gd name="T96" fmla="*/ 9 w 76"/>
                <a:gd name="T97" fmla="*/ 99 h 103"/>
                <a:gd name="T98" fmla="*/ 18 w 76"/>
                <a:gd name="T99"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103">
                  <a:moveTo>
                    <a:pt x="18" y="103"/>
                  </a:moveTo>
                  <a:lnTo>
                    <a:pt x="27" y="99"/>
                  </a:lnTo>
                  <a:lnTo>
                    <a:pt x="33" y="99"/>
                  </a:lnTo>
                  <a:lnTo>
                    <a:pt x="36" y="96"/>
                  </a:lnTo>
                  <a:lnTo>
                    <a:pt x="36" y="90"/>
                  </a:lnTo>
                  <a:lnTo>
                    <a:pt x="39" y="93"/>
                  </a:lnTo>
                  <a:lnTo>
                    <a:pt x="36" y="93"/>
                  </a:lnTo>
                  <a:lnTo>
                    <a:pt x="42" y="93"/>
                  </a:lnTo>
                  <a:lnTo>
                    <a:pt x="45" y="90"/>
                  </a:lnTo>
                  <a:lnTo>
                    <a:pt x="48" y="90"/>
                  </a:lnTo>
                  <a:lnTo>
                    <a:pt x="48" y="87"/>
                  </a:lnTo>
                  <a:lnTo>
                    <a:pt x="57" y="87"/>
                  </a:lnTo>
                  <a:lnTo>
                    <a:pt x="61" y="84"/>
                  </a:lnTo>
                  <a:lnTo>
                    <a:pt x="61" y="87"/>
                  </a:lnTo>
                  <a:lnTo>
                    <a:pt x="64" y="84"/>
                  </a:lnTo>
                  <a:lnTo>
                    <a:pt x="67" y="84"/>
                  </a:lnTo>
                  <a:lnTo>
                    <a:pt x="73" y="84"/>
                  </a:lnTo>
                  <a:lnTo>
                    <a:pt x="67" y="81"/>
                  </a:lnTo>
                  <a:lnTo>
                    <a:pt x="70" y="78"/>
                  </a:lnTo>
                  <a:lnTo>
                    <a:pt x="73" y="75"/>
                  </a:lnTo>
                  <a:lnTo>
                    <a:pt x="73" y="72"/>
                  </a:lnTo>
                  <a:lnTo>
                    <a:pt x="76" y="69"/>
                  </a:lnTo>
                  <a:lnTo>
                    <a:pt x="76" y="66"/>
                  </a:lnTo>
                  <a:lnTo>
                    <a:pt x="76" y="57"/>
                  </a:lnTo>
                  <a:lnTo>
                    <a:pt x="73" y="54"/>
                  </a:lnTo>
                  <a:lnTo>
                    <a:pt x="76" y="54"/>
                  </a:lnTo>
                  <a:lnTo>
                    <a:pt x="76" y="51"/>
                  </a:lnTo>
                  <a:lnTo>
                    <a:pt x="73" y="45"/>
                  </a:lnTo>
                  <a:lnTo>
                    <a:pt x="73" y="42"/>
                  </a:lnTo>
                  <a:lnTo>
                    <a:pt x="70" y="39"/>
                  </a:lnTo>
                  <a:lnTo>
                    <a:pt x="73" y="39"/>
                  </a:lnTo>
                  <a:lnTo>
                    <a:pt x="76" y="39"/>
                  </a:lnTo>
                  <a:lnTo>
                    <a:pt x="70" y="36"/>
                  </a:lnTo>
                  <a:lnTo>
                    <a:pt x="67" y="36"/>
                  </a:lnTo>
                  <a:lnTo>
                    <a:pt x="64" y="27"/>
                  </a:lnTo>
                  <a:lnTo>
                    <a:pt x="57" y="24"/>
                  </a:lnTo>
                  <a:lnTo>
                    <a:pt x="57" y="27"/>
                  </a:lnTo>
                  <a:lnTo>
                    <a:pt x="54" y="33"/>
                  </a:lnTo>
                  <a:lnTo>
                    <a:pt x="51" y="33"/>
                  </a:lnTo>
                  <a:lnTo>
                    <a:pt x="45" y="24"/>
                  </a:lnTo>
                  <a:lnTo>
                    <a:pt x="48" y="18"/>
                  </a:lnTo>
                  <a:lnTo>
                    <a:pt x="51" y="15"/>
                  </a:lnTo>
                  <a:lnTo>
                    <a:pt x="54" y="12"/>
                  </a:lnTo>
                  <a:lnTo>
                    <a:pt x="57" y="12"/>
                  </a:lnTo>
                  <a:lnTo>
                    <a:pt x="57" y="9"/>
                  </a:lnTo>
                  <a:lnTo>
                    <a:pt x="57" y="9"/>
                  </a:lnTo>
                  <a:lnTo>
                    <a:pt x="61" y="6"/>
                  </a:lnTo>
                  <a:lnTo>
                    <a:pt x="64" y="6"/>
                  </a:lnTo>
                  <a:lnTo>
                    <a:pt x="61" y="3"/>
                  </a:lnTo>
                  <a:lnTo>
                    <a:pt x="57" y="0"/>
                  </a:lnTo>
                  <a:lnTo>
                    <a:pt x="57" y="3"/>
                  </a:lnTo>
                  <a:lnTo>
                    <a:pt x="54" y="3"/>
                  </a:lnTo>
                  <a:lnTo>
                    <a:pt x="54" y="6"/>
                  </a:lnTo>
                  <a:lnTo>
                    <a:pt x="51" y="12"/>
                  </a:lnTo>
                  <a:lnTo>
                    <a:pt x="51" y="9"/>
                  </a:lnTo>
                  <a:lnTo>
                    <a:pt x="54" y="6"/>
                  </a:lnTo>
                  <a:lnTo>
                    <a:pt x="51" y="3"/>
                  </a:lnTo>
                  <a:lnTo>
                    <a:pt x="48" y="3"/>
                  </a:lnTo>
                  <a:lnTo>
                    <a:pt x="51" y="6"/>
                  </a:lnTo>
                  <a:lnTo>
                    <a:pt x="48" y="6"/>
                  </a:lnTo>
                  <a:lnTo>
                    <a:pt x="45" y="6"/>
                  </a:lnTo>
                  <a:lnTo>
                    <a:pt x="42" y="6"/>
                  </a:lnTo>
                  <a:lnTo>
                    <a:pt x="42" y="9"/>
                  </a:lnTo>
                  <a:lnTo>
                    <a:pt x="39" y="9"/>
                  </a:lnTo>
                  <a:lnTo>
                    <a:pt x="39" y="12"/>
                  </a:lnTo>
                  <a:lnTo>
                    <a:pt x="42" y="12"/>
                  </a:lnTo>
                  <a:lnTo>
                    <a:pt x="39" y="15"/>
                  </a:lnTo>
                  <a:lnTo>
                    <a:pt x="36" y="15"/>
                  </a:lnTo>
                  <a:lnTo>
                    <a:pt x="39" y="15"/>
                  </a:lnTo>
                  <a:lnTo>
                    <a:pt x="33" y="18"/>
                  </a:lnTo>
                  <a:lnTo>
                    <a:pt x="36" y="21"/>
                  </a:lnTo>
                  <a:lnTo>
                    <a:pt x="39" y="21"/>
                  </a:lnTo>
                  <a:lnTo>
                    <a:pt x="39" y="21"/>
                  </a:lnTo>
                  <a:lnTo>
                    <a:pt x="42" y="21"/>
                  </a:lnTo>
                  <a:lnTo>
                    <a:pt x="45" y="21"/>
                  </a:lnTo>
                  <a:lnTo>
                    <a:pt x="39" y="24"/>
                  </a:lnTo>
                  <a:lnTo>
                    <a:pt x="33" y="27"/>
                  </a:lnTo>
                  <a:lnTo>
                    <a:pt x="36" y="27"/>
                  </a:lnTo>
                  <a:lnTo>
                    <a:pt x="30" y="30"/>
                  </a:lnTo>
                  <a:lnTo>
                    <a:pt x="27" y="27"/>
                  </a:lnTo>
                  <a:lnTo>
                    <a:pt x="27" y="30"/>
                  </a:lnTo>
                  <a:lnTo>
                    <a:pt x="24" y="27"/>
                  </a:lnTo>
                  <a:lnTo>
                    <a:pt x="15" y="27"/>
                  </a:lnTo>
                  <a:lnTo>
                    <a:pt x="15" y="27"/>
                  </a:lnTo>
                  <a:lnTo>
                    <a:pt x="12" y="27"/>
                  </a:lnTo>
                  <a:lnTo>
                    <a:pt x="9" y="30"/>
                  </a:lnTo>
                  <a:lnTo>
                    <a:pt x="12" y="30"/>
                  </a:lnTo>
                  <a:lnTo>
                    <a:pt x="12" y="33"/>
                  </a:lnTo>
                  <a:lnTo>
                    <a:pt x="15" y="33"/>
                  </a:lnTo>
                  <a:lnTo>
                    <a:pt x="15" y="36"/>
                  </a:lnTo>
                  <a:lnTo>
                    <a:pt x="12" y="36"/>
                  </a:lnTo>
                  <a:lnTo>
                    <a:pt x="12" y="33"/>
                  </a:lnTo>
                  <a:lnTo>
                    <a:pt x="9" y="33"/>
                  </a:lnTo>
                  <a:lnTo>
                    <a:pt x="15" y="39"/>
                  </a:lnTo>
                  <a:lnTo>
                    <a:pt x="18" y="36"/>
                  </a:lnTo>
                  <a:lnTo>
                    <a:pt x="18" y="39"/>
                  </a:lnTo>
                  <a:lnTo>
                    <a:pt x="15" y="42"/>
                  </a:lnTo>
                  <a:lnTo>
                    <a:pt x="12" y="42"/>
                  </a:lnTo>
                  <a:lnTo>
                    <a:pt x="15" y="45"/>
                  </a:lnTo>
                  <a:lnTo>
                    <a:pt x="9" y="45"/>
                  </a:lnTo>
                  <a:lnTo>
                    <a:pt x="9" y="48"/>
                  </a:lnTo>
                  <a:lnTo>
                    <a:pt x="9" y="48"/>
                  </a:lnTo>
                  <a:lnTo>
                    <a:pt x="12" y="51"/>
                  </a:lnTo>
                  <a:lnTo>
                    <a:pt x="15" y="51"/>
                  </a:lnTo>
                  <a:lnTo>
                    <a:pt x="12" y="51"/>
                  </a:lnTo>
                  <a:lnTo>
                    <a:pt x="18" y="51"/>
                  </a:lnTo>
                  <a:lnTo>
                    <a:pt x="18" y="54"/>
                  </a:lnTo>
                  <a:lnTo>
                    <a:pt x="27" y="54"/>
                  </a:lnTo>
                  <a:lnTo>
                    <a:pt x="24" y="60"/>
                  </a:lnTo>
                  <a:lnTo>
                    <a:pt x="21" y="57"/>
                  </a:lnTo>
                  <a:lnTo>
                    <a:pt x="18" y="63"/>
                  </a:lnTo>
                  <a:lnTo>
                    <a:pt x="21" y="63"/>
                  </a:lnTo>
                  <a:lnTo>
                    <a:pt x="18" y="69"/>
                  </a:lnTo>
                  <a:lnTo>
                    <a:pt x="9" y="72"/>
                  </a:lnTo>
                  <a:lnTo>
                    <a:pt x="12" y="72"/>
                  </a:lnTo>
                  <a:lnTo>
                    <a:pt x="18" y="69"/>
                  </a:lnTo>
                  <a:lnTo>
                    <a:pt x="18" y="72"/>
                  </a:lnTo>
                  <a:lnTo>
                    <a:pt x="24" y="72"/>
                  </a:lnTo>
                  <a:lnTo>
                    <a:pt x="27" y="69"/>
                  </a:lnTo>
                  <a:lnTo>
                    <a:pt x="27" y="69"/>
                  </a:lnTo>
                  <a:lnTo>
                    <a:pt x="30" y="69"/>
                  </a:lnTo>
                  <a:lnTo>
                    <a:pt x="21" y="72"/>
                  </a:lnTo>
                  <a:lnTo>
                    <a:pt x="15" y="72"/>
                  </a:lnTo>
                  <a:lnTo>
                    <a:pt x="15" y="75"/>
                  </a:lnTo>
                  <a:lnTo>
                    <a:pt x="9" y="75"/>
                  </a:lnTo>
                  <a:lnTo>
                    <a:pt x="12" y="78"/>
                  </a:lnTo>
                  <a:lnTo>
                    <a:pt x="12" y="81"/>
                  </a:lnTo>
                  <a:lnTo>
                    <a:pt x="12" y="81"/>
                  </a:lnTo>
                  <a:lnTo>
                    <a:pt x="9" y="81"/>
                  </a:lnTo>
                  <a:lnTo>
                    <a:pt x="6" y="78"/>
                  </a:lnTo>
                  <a:lnTo>
                    <a:pt x="6" y="81"/>
                  </a:lnTo>
                  <a:lnTo>
                    <a:pt x="6" y="78"/>
                  </a:lnTo>
                  <a:lnTo>
                    <a:pt x="0" y="81"/>
                  </a:lnTo>
                  <a:lnTo>
                    <a:pt x="0" y="84"/>
                  </a:lnTo>
                  <a:lnTo>
                    <a:pt x="12" y="84"/>
                  </a:lnTo>
                  <a:lnTo>
                    <a:pt x="9" y="87"/>
                  </a:lnTo>
                  <a:lnTo>
                    <a:pt x="3" y="87"/>
                  </a:lnTo>
                  <a:lnTo>
                    <a:pt x="3" y="90"/>
                  </a:lnTo>
                  <a:lnTo>
                    <a:pt x="6" y="90"/>
                  </a:lnTo>
                  <a:lnTo>
                    <a:pt x="6" y="93"/>
                  </a:lnTo>
                  <a:lnTo>
                    <a:pt x="15" y="90"/>
                  </a:lnTo>
                  <a:lnTo>
                    <a:pt x="9" y="96"/>
                  </a:lnTo>
                  <a:lnTo>
                    <a:pt x="6" y="96"/>
                  </a:lnTo>
                  <a:lnTo>
                    <a:pt x="9" y="96"/>
                  </a:lnTo>
                  <a:lnTo>
                    <a:pt x="15" y="93"/>
                  </a:lnTo>
                  <a:lnTo>
                    <a:pt x="15" y="96"/>
                  </a:lnTo>
                  <a:lnTo>
                    <a:pt x="9" y="99"/>
                  </a:lnTo>
                  <a:lnTo>
                    <a:pt x="12" y="99"/>
                  </a:lnTo>
                  <a:lnTo>
                    <a:pt x="12" y="99"/>
                  </a:lnTo>
                  <a:lnTo>
                    <a:pt x="18" y="99"/>
                  </a:lnTo>
                  <a:lnTo>
                    <a:pt x="18" y="10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0" name="Freeform 114"/>
            <p:cNvSpPr>
              <a:spLocks noEditPoints="1"/>
            </p:cNvSpPr>
            <p:nvPr/>
          </p:nvSpPr>
          <p:spPr bwMode="auto">
            <a:xfrm>
              <a:off x="5321301" y="2719388"/>
              <a:ext cx="258763" cy="474663"/>
            </a:xfrm>
            <a:custGeom>
              <a:avLst/>
              <a:gdLst>
                <a:gd name="T0" fmla="*/ 2 w 54"/>
                <a:gd name="T1" fmla="*/ 56 h 99"/>
                <a:gd name="T2" fmla="*/ 12 w 54"/>
                <a:gd name="T3" fmla="*/ 57 h 99"/>
                <a:gd name="T4" fmla="*/ 11 w 54"/>
                <a:gd name="T5" fmla="*/ 62 h 99"/>
                <a:gd name="T6" fmla="*/ 39 w 54"/>
                <a:gd name="T7" fmla="*/ 0 h 99"/>
                <a:gd name="T8" fmla="*/ 38 w 54"/>
                <a:gd name="T9" fmla="*/ 1 h 99"/>
                <a:gd name="T10" fmla="*/ 36 w 54"/>
                <a:gd name="T11" fmla="*/ 4 h 99"/>
                <a:gd name="T12" fmla="*/ 50 w 54"/>
                <a:gd name="T13" fmla="*/ 86 h 99"/>
                <a:gd name="T14" fmla="*/ 36 w 54"/>
                <a:gd name="T15" fmla="*/ 93 h 99"/>
                <a:gd name="T16" fmla="*/ 6 w 54"/>
                <a:gd name="T17" fmla="*/ 41 h 99"/>
                <a:gd name="T18" fmla="*/ 9 w 54"/>
                <a:gd name="T19" fmla="*/ 37 h 99"/>
                <a:gd name="T20" fmla="*/ 26 w 54"/>
                <a:gd name="T21" fmla="*/ 19 h 99"/>
                <a:gd name="T22" fmla="*/ 25 w 54"/>
                <a:gd name="T23" fmla="*/ 22 h 99"/>
                <a:gd name="T24" fmla="*/ 11 w 54"/>
                <a:gd name="T25" fmla="*/ 26 h 99"/>
                <a:gd name="T26" fmla="*/ 7 w 54"/>
                <a:gd name="T27" fmla="*/ 29 h 99"/>
                <a:gd name="T28" fmla="*/ 4 w 54"/>
                <a:gd name="T29" fmla="*/ 33 h 99"/>
                <a:gd name="T30" fmla="*/ 5 w 54"/>
                <a:gd name="T31" fmla="*/ 35 h 99"/>
                <a:gd name="T32" fmla="*/ 9 w 54"/>
                <a:gd name="T33" fmla="*/ 34 h 99"/>
                <a:gd name="T34" fmla="*/ 11 w 54"/>
                <a:gd name="T35" fmla="*/ 34 h 99"/>
                <a:gd name="T36" fmla="*/ 12 w 54"/>
                <a:gd name="T37" fmla="*/ 42 h 99"/>
                <a:gd name="T38" fmla="*/ 12 w 54"/>
                <a:gd name="T39" fmla="*/ 47 h 99"/>
                <a:gd name="T40" fmla="*/ 16 w 54"/>
                <a:gd name="T41" fmla="*/ 52 h 99"/>
                <a:gd name="T42" fmla="*/ 17 w 54"/>
                <a:gd name="T43" fmla="*/ 63 h 99"/>
                <a:gd name="T44" fmla="*/ 16 w 54"/>
                <a:gd name="T45" fmla="*/ 98 h 99"/>
                <a:gd name="T46" fmla="*/ 24 w 54"/>
                <a:gd name="T47" fmla="*/ 97 h 99"/>
                <a:gd name="T48" fmla="*/ 31 w 54"/>
                <a:gd name="T49" fmla="*/ 93 h 99"/>
                <a:gd name="T50" fmla="*/ 40 w 54"/>
                <a:gd name="T51" fmla="*/ 92 h 99"/>
                <a:gd name="T52" fmla="*/ 51 w 54"/>
                <a:gd name="T53" fmla="*/ 89 h 99"/>
                <a:gd name="T54" fmla="*/ 48 w 54"/>
                <a:gd name="T55" fmla="*/ 86 h 99"/>
                <a:gd name="T56" fmla="*/ 50 w 54"/>
                <a:gd name="T57" fmla="*/ 82 h 99"/>
                <a:gd name="T58" fmla="*/ 53 w 54"/>
                <a:gd name="T59" fmla="*/ 80 h 99"/>
                <a:gd name="T60" fmla="*/ 44 w 54"/>
                <a:gd name="T61" fmla="*/ 73 h 99"/>
                <a:gd name="T62" fmla="*/ 40 w 54"/>
                <a:gd name="T63" fmla="*/ 66 h 99"/>
                <a:gd name="T64" fmla="*/ 42 w 54"/>
                <a:gd name="T65" fmla="*/ 62 h 99"/>
                <a:gd name="T66" fmla="*/ 33 w 54"/>
                <a:gd name="T67" fmla="*/ 50 h 99"/>
                <a:gd name="T68" fmla="*/ 23 w 54"/>
                <a:gd name="T69" fmla="*/ 45 h 99"/>
                <a:gd name="T70" fmla="*/ 25 w 54"/>
                <a:gd name="T71" fmla="*/ 43 h 99"/>
                <a:gd name="T72" fmla="*/ 31 w 54"/>
                <a:gd name="T73" fmla="*/ 34 h 99"/>
                <a:gd name="T74" fmla="*/ 24 w 54"/>
                <a:gd name="T75" fmla="*/ 32 h 99"/>
                <a:gd name="T76" fmla="*/ 21 w 54"/>
                <a:gd name="T77" fmla="*/ 29 h 99"/>
                <a:gd name="T78" fmla="*/ 22 w 54"/>
                <a:gd name="T79" fmla="*/ 24 h 99"/>
                <a:gd name="T80" fmla="*/ 16 w 54"/>
                <a:gd name="T81" fmla="*/ 24 h 99"/>
                <a:gd name="T82" fmla="*/ 14 w 54"/>
                <a:gd name="T83" fmla="*/ 30 h 99"/>
                <a:gd name="T84" fmla="*/ 13 w 54"/>
                <a:gd name="T85" fmla="*/ 33 h 99"/>
                <a:gd name="T86" fmla="*/ 13 w 54"/>
                <a:gd name="T87" fmla="*/ 35 h 99"/>
                <a:gd name="T88" fmla="*/ 12 w 54"/>
                <a:gd name="T89" fmla="*/ 39 h 99"/>
                <a:gd name="T90" fmla="*/ 13 w 54"/>
                <a:gd name="T91" fmla="*/ 42 h 99"/>
                <a:gd name="T92" fmla="*/ 13 w 54"/>
                <a:gd name="T93" fmla="*/ 48 h 99"/>
                <a:gd name="T94" fmla="*/ 14 w 54"/>
                <a:gd name="T95" fmla="*/ 48 h 99"/>
                <a:gd name="T96" fmla="*/ 17 w 54"/>
                <a:gd name="T97" fmla="*/ 45 h 99"/>
                <a:gd name="T98" fmla="*/ 16 w 54"/>
                <a:gd name="T99" fmla="*/ 56 h 99"/>
                <a:gd name="T100" fmla="*/ 22 w 54"/>
                <a:gd name="T101" fmla="*/ 57 h 99"/>
                <a:gd name="T102" fmla="*/ 28 w 54"/>
                <a:gd name="T103" fmla="*/ 62 h 99"/>
                <a:gd name="T104" fmla="*/ 27 w 54"/>
                <a:gd name="T105" fmla="*/ 69 h 99"/>
                <a:gd name="T106" fmla="*/ 17 w 54"/>
                <a:gd name="T107" fmla="*/ 74 h 99"/>
                <a:gd name="T108" fmla="*/ 19 w 54"/>
                <a:gd name="T109" fmla="*/ 80 h 99"/>
                <a:gd name="T110" fmla="*/ 16 w 54"/>
                <a:gd name="T111" fmla="*/ 85 h 99"/>
                <a:gd name="T112" fmla="*/ 24 w 54"/>
                <a:gd name="T113" fmla="*/ 86 h 99"/>
                <a:gd name="T114" fmla="*/ 27 w 54"/>
                <a:gd name="T115" fmla="*/ 89 h 99"/>
                <a:gd name="T116" fmla="*/ 16 w 54"/>
                <a:gd name="T117" fmla="*/ 94 h 99"/>
                <a:gd name="T118" fmla="*/ 15 w 54"/>
                <a:gd name="T1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99">
                  <a:moveTo>
                    <a:pt x="10" y="64"/>
                  </a:moveTo>
                  <a:cubicBezTo>
                    <a:pt x="8" y="63"/>
                    <a:pt x="8" y="63"/>
                    <a:pt x="8" y="63"/>
                  </a:cubicBezTo>
                  <a:cubicBezTo>
                    <a:pt x="7" y="63"/>
                    <a:pt x="7" y="63"/>
                    <a:pt x="7" y="63"/>
                  </a:cubicBezTo>
                  <a:cubicBezTo>
                    <a:pt x="6" y="60"/>
                    <a:pt x="6" y="60"/>
                    <a:pt x="6" y="60"/>
                  </a:cubicBezTo>
                  <a:cubicBezTo>
                    <a:pt x="4" y="59"/>
                    <a:pt x="4" y="59"/>
                    <a:pt x="4" y="59"/>
                  </a:cubicBezTo>
                  <a:cubicBezTo>
                    <a:pt x="4" y="60"/>
                    <a:pt x="4" y="60"/>
                    <a:pt x="4" y="60"/>
                  </a:cubicBezTo>
                  <a:cubicBezTo>
                    <a:pt x="3" y="62"/>
                    <a:pt x="3" y="62"/>
                    <a:pt x="3" y="62"/>
                  </a:cubicBezTo>
                  <a:cubicBezTo>
                    <a:pt x="2" y="62"/>
                    <a:pt x="2" y="62"/>
                    <a:pt x="2" y="62"/>
                  </a:cubicBezTo>
                  <a:cubicBezTo>
                    <a:pt x="0" y="59"/>
                    <a:pt x="0" y="59"/>
                    <a:pt x="0" y="59"/>
                  </a:cubicBezTo>
                  <a:cubicBezTo>
                    <a:pt x="1" y="57"/>
                    <a:pt x="1" y="57"/>
                    <a:pt x="1" y="57"/>
                  </a:cubicBezTo>
                  <a:cubicBezTo>
                    <a:pt x="2" y="56"/>
                    <a:pt x="2" y="56"/>
                    <a:pt x="2" y="56"/>
                  </a:cubicBezTo>
                  <a:cubicBezTo>
                    <a:pt x="3" y="55"/>
                    <a:pt x="3" y="55"/>
                    <a:pt x="3" y="55"/>
                  </a:cubicBezTo>
                  <a:cubicBezTo>
                    <a:pt x="4" y="55"/>
                    <a:pt x="4" y="55"/>
                    <a:pt x="4" y="55"/>
                  </a:cubicBezTo>
                  <a:cubicBezTo>
                    <a:pt x="4" y="54"/>
                    <a:pt x="4" y="54"/>
                    <a:pt x="4" y="54"/>
                  </a:cubicBezTo>
                  <a:cubicBezTo>
                    <a:pt x="5" y="54"/>
                    <a:pt x="5" y="54"/>
                    <a:pt x="5" y="54"/>
                  </a:cubicBezTo>
                  <a:cubicBezTo>
                    <a:pt x="6" y="54"/>
                    <a:pt x="6" y="54"/>
                    <a:pt x="6" y="54"/>
                  </a:cubicBezTo>
                  <a:cubicBezTo>
                    <a:pt x="7" y="54"/>
                    <a:pt x="7" y="54"/>
                    <a:pt x="7" y="54"/>
                  </a:cubicBezTo>
                  <a:cubicBezTo>
                    <a:pt x="8" y="53"/>
                    <a:pt x="8" y="53"/>
                    <a:pt x="8" y="53"/>
                  </a:cubicBezTo>
                  <a:cubicBezTo>
                    <a:pt x="10" y="53"/>
                    <a:pt x="10" y="53"/>
                    <a:pt x="10" y="53"/>
                  </a:cubicBezTo>
                  <a:cubicBezTo>
                    <a:pt x="11" y="53"/>
                    <a:pt x="11" y="53"/>
                    <a:pt x="11" y="53"/>
                  </a:cubicBezTo>
                  <a:cubicBezTo>
                    <a:pt x="11" y="55"/>
                    <a:pt x="11" y="55"/>
                    <a:pt x="11" y="55"/>
                  </a:cubicBezTo>
                  <a:cubicBezTo>
                    <a:pt x="12" y="57"/>
                    <a:pt x="12" y="57"/>
                    <a:pt x="12" y="57"/>
                  </a:cubicBezTo>
                  <a:cubicBezTo>
                    <a:pt x="12" y="58"/>
                    <a:pt x="12" y="58"/>
                    <a:pt x="12" y="58"/>
                  </a:cubicBezTo>
                  <a:cubicBezTo>
                    <a:pt x="13" y="58"/>
                    <a:pt x="13" y="58"/>
                    <a:pt x="13" y="58"/>
                  </a:cubicBezTo>
                  <a:cubicBezTo>
                    <a:pt x="14" y="61"/>
                    <a:pt x="14" y="61"/>
                    <a:pt x="14" y="61"/>
                  </a:cubicBezTo>
                  <a:cubicBezTo>
                    <a:pt x="13" y="59"/>
                    <a:pt x="13" y="59"/>
                    <a:pt x="13" y="59"/>
                  </a:cubicBezTo>
                  <a:cubicBezTo>
                    <a:pt x="12" y="59"/>
                    <a:pt x="12" y="59"/>
                    <a:pt x="12" y="59"/>
                  </a:cubicBezTo>
                  <a:cubicBezTo>
                    <a:pt x="13" y="59"/>
                    <a:pt x="13" y="59"/>
                    <a:pt x="13" y="59"/>
                  </a:cubicBezTo>
                  <a:cubicBezTo>
                    <a:pt x="12" y="60"/>
                    <a:pt x="12" y="60"/>
                    <a:pt x="12" y="60"/>
                  </a:cubicBezTo>
                  <a:cubicBezTo>
                    <a:pt x="13" y="61"/>
                    <a:pt x="13" y="61"/>
                    <a:pt x="13" y="61"/>
                  </a:cubicBezTo>
                  <a:cubicBezTo>
                    <a:pt x="13" y="62"/>
                    <a:pt x="13" y="62"/>
                    <a:pt x="13" y="62"/>
                  </a:cubicBezTo>
                  <a:cubicBezTo>
                    <a:pt x="11" y="61"/>
                    <a:pt x="11" y="61"/>
                    <a:pt x="11" y="61"/>
                  </a:cubicBezTo>
                  <a:cubicBezTo>
                    <a:pt x="11" y="62"/>
                    <a:pt x="11" y="62"/>
                    <a:pt x="11" y="62"/>
                  </a:cubicBezTo>
                  <a:cubicBezTo>
                    <a:pt x="10" y="63"/>
                    <a:pt x="10" y="63"/>
                    <a:pt x="10" y="63"/>
                  </a:cubicBezTo>
                  <a:cubicBezTo>
                    <a:pt x="10" y="63"/>
                    <a:pt x="10" y="63"/>
                    <a:pt x="10" y="63"/>
                  </a:cubicBezTo>
                  <a:cubicBezTo>
                    <a:pt x="10" y="64"/>
                    <a:pt x="10" y="64"/>
                    <a:pt x="10" y="64"/>
                  </a:cubicBezTo>
                  <a:cubicBezTo>
                    <a:pt x="10" y="64"/>
                    <a:pt x="10" y="64"/>
                    <a:pt x="10" y="64"/>
                  </a:cubicBezTo>
                  <a:close/>
                  <a:moveTo>
                    <a:pt x="36" y="9"/>
                  </a:moveTo>
                  <a:cubicBezTo>
                    <a:pt x="37" y="8"/>
                    <a:pt x="37" y="8"/>
                    <a:pt x="37" y="8"/>
                  </a:cubicBezTo>
                  <a:cubicBezTo>
                    <a:pt x="37" y="8"/>
                    <a:pt x="37" y="8"/>
                    <a:pt x="37" y="8"/>
                  </a:cubicBezTo>
                  <a:cubicBezTo>
                    <a:pt x="36" y="9"/>
                    <a:pt x="36" y="9"/>
                    <a:pt x="36" y="9"/>
                  </a:cubicBezTo>
                  <a:close/>
                  <a:moveTo>
                    <a:pt x="38" y="1"/>
                  </a:moveTo>
                  <a:cubicBezTo>
                    <a:pt x="38" y="1"/>
                    <a:pt x="38" y="1"/>
                    <a:pt x="38" y="1"/>
                  </a:cubicBezTo>
                  <a:cubicBezTo>
                    <a:pt x="39" y="0"/>
                    <a:pt x="39" y="0"/>
                    <a:pt x="39" y="0"/>
                  </a:cubicBezTo>
                  <a:cubicBezTo>
                    <a:pt x="38" y="1"/>
                    <a:pt x="38" y="1"/>
                    <a:pt x="38" y="1"/>
                  </a:cubicBezTo>
                  <a:close/>
                  <a:moveTo>
                    <a:pt x="36" y="4"/>
                  </a:moveTo>
                  <a:cubicBezTo>
                    <a:pt x="36" y="3"/>
                    <a:pt x="36" y="3"/>
                    <a:pt x="36" y="3"/>
                  </a:cubicBezTo>
                  <a:cubicBezTo>
                    <a:pt x="35" y="3"/>
                    <a:pt x="35" y="3"/>
                    <a:pt x="35" y="3"/>
                  </a:cubicBezTo>
                  <a:cubicBezTo>
                    <a:pt x="35" y="4"/>
                    <a:pt x="35" y="4"/>
                    <a:pt x="35" y="4"/>
                  </a:cubicBezTo>
                  <a:cubicBezTo>
                    <a:pt x="35" y="4"/>
                    <a:pt x="36" y="4"/>
                    <a:pt x="36" y="4"/>
                  </a:cubicBezTo>
                  <a:close/>
                  <a:moveTo>
                    <a:pt x="37" y="3"/>
                  </a:moveTo>
                  <a:cubicBezTo>
                    <a:pt x="36" y="3"/>
                    <a:pt x="36" y="3"/>
                    <a:pt x="36" y="3"/>
                  </a:cubicBezTo>
                  <a:cubicBezTo>
                    <a:pt x="37" y="2"/>
                    <a:pt x="37" y="2"/>
                    <a:pt x="37" y="2"/>
                  </a:cubicBezTo>
                  <a:cubicBezTo>
                    <a:pt x="37" y="1"/>
                    <a:pt x="37" y="1"/>
                    <a:pt x="37" y="1"/>
                  </a:cubicBezTo>
                  <a:cubicBezTo>
                    <a:pt x="38" y="1"/>
                    <a:pt x="38" y="1"/>
                    <a:pt x="38" y="1"/>
                  </a:cubicBezTo>
                  <a:cubicBezTo>
                    <a:pt x="38" y="3"/>
                    <a:pt x="38" y="3"/>
                    <a:pt x="38" y="3"/>
                  </a:cubicBezTo>
                  <a:cubicBezTo>
                    <a:pt x="37" y="3"/>
                    <a:pt x="37" y="3"/>
                    <a:pt x="37" y="3"/>
                  </a:cubicBezTo>
                  <a:close/>
                  <a:moveTo>
                    <a:pt x="37" y="7"/>
                  </a:moveTo>
                  <a:cubicBezTo>
                    <a:pt x="36" y="6"/>
                    <a:pt x="36" y="6"/>
                    <a:pt x="36" y="6"/>
                  </a:cubicBezTo>
                  <a:cubicBezTo>
                    <a:pt x="35" y="6"/>
                    <a:pt x="35" y="6"/>
                    <a:pt x="35" y="6"/>
                  </a:cubicBezTo>
                  <a:cubicBezTo>
                    <a:pt x="34" y="5"/>
                    <a:pt x="34" y="5"/>
                    <a:pt x="34" y="5"/>
                  </a:cubicBezTo>
                  <a:cubicBezTo>
                    <a:pt x="35" y="5"/>
                    <a:pt x="35" y="5"/>
                    <a:pt x="35" y="5"/>
                  </a:cubicBezTo>
                  <a:cubicBezTo>
                    <a:pt x="36" y="5"/>
                    <a:pt x="36" y="5"/>
                    <a:pt x="36" y="5"/>
                  </a:cubicBezTo>
                  <a:cubicBezTo>
                    <a:pt x="36" y="5"/>
                    <a:pt x="36" y="5"/>
                    <a:pt x="36" y="5"/>
                  </a:cubicBezTo>
                  <a:cubicBezTo>
                    <a:pt x="36" y="4"/>
                    <a:pt x="36" y="4"/>
                    <a:pt x="36" y="4"/>
                  </a:cubicBezTo>
                  <a:cubicBezTo>
                    <a:pt x="36" y="4"/>
                    <a:pt x="36" y="4"/>
                    <a:pt x="36" y="4"/>
                  </a:cubicBezTo>
                  <a:cubicBezTo>
                    <a:pt x="37" y="4"/>
                    <a:pt x="37" y="4"/>
                    <a:pt x="37" y="4"/>
                  </a:cubicBezTo>
                  <a:cubicBezTo>
                    <a:pt x="38" y="4"/>
                    <a:pt x="38" y="4"/>
                    <a:pt x="38" y="4"/>
                  </a:cubicBezTo>
                  <a:cubicBezTo>
                    <a:pt x="37" y="5"/>
                    <a:pt x="37" y="5"/>
                    <a:pt x="37" y="5"/>
                  </a:cubicBezTo>
                  <a:cubicBezTo>
                    <a:pt x="38" y="6"/>
                    <a:pt x="38" y="6"/>
                    <a:pt x="38" y="6"/>
                  </a:cubicBezTo>
                  <a:cubicBezTo>
                    <a:pt x="37" y="6"/>
                    <a:pt x="37" y="6"/>
                    <a:pt x="37" y="6"/>
                  </a:cubicBezTo>
                  <a:cubicBezTo>
                    <a:pt x="37" y="7"/>
                    <a:pt x="37" y="7"/>
                    <a:pt x="37" y="7"/>
                  </a:cubicBezTo>
                  <a:cubicBezTo>
                    <a:pt x="37" y="7"/>
                    <a:pt x="37" y="7"/>
                    <a:pt x="37" y="7"/>
                  </a:cubicBezTo>
                  <a:close/>
                  <a:moveTo>
                    <a:pt x="49" y="86"/>
                  </a:moveTo>
                  <a:cubicBezTo>
                    <a:pt x="49" y="86"/>
                    <a:pt x="49" y="86"/>
                    <a:pt x="49" y="86"/>
                  </a:cubicBezTo>
                  <a:cubicBezTo>
                    <a:pt x="50" y="86"/>
                    <a:pt x="50" y="86"/>
                    <a:pt x="50" y="86"/>
                  </a:cubicBezTo>
                  <a:cubicBezTo>
                    <a:pt x="50" y="86"/>
                    <a:pt x="50" y="86"/>
                    <a:pt x="50" y="86"/>
                  </a:cubicBezTo>
                  <a:cubicBezTo>
                    <a:pt x="49" y="85"/>
                    <a:pt x="49" y="85"/>
                    <a:pt x="49" y="85"/>
                  </a:cubicBezTo>
                  <a:cubicBezTo>
                    <a:pt x="49" y="86"/>
                    <a:pt x="49" y="86"/>
                    <a:pt x="49" y="86"/>
                  </a:cubicBezTo>
                  <a:close/>
                  <a:moveTo>
                    <a:pt x="36" y="93"/>
                  </a:moveTo>
                  <a:cubicBezTo>
                    <a:pt x="37" y="92"/>
                    <a:pt x="37" y="92"/>
                    <a:pt x="37" y="92"/>
                  </a:cubicBezTo>
                  <a:cubicBezTo>
                    <a:pt x="38" y="92"/>
                    <a:pt x="38" y="92"/>
                    <a:pt x="38" y="92"/>
                  </a:cubicBezTo>
                  <a:cubicBezTo>
                    <a:pt x="39" y="92"/>
                    <a:pt x="39" y="92"/>
                    <a:pt x="39" y="92"/>
                  </a:cubicBezTo>
                  <a:cubicBezTo>
                    <a:pt x="38" y="93"/>
                    <a:pt x="38" y="93"/>
                    <a:pt x="38" y="93"/>
                  </a:cubicBezTo>
                  <a:cubicBezTo>
                    <a:pt x="38" y="94"/>
                    <a:pt x="38" y="94"/>
                    <a:pt x="38" y="94"/>
                  </a:cubicBezTo>
                  <a:cubicBezTo>
                    <a:pt x="37" y="94"/>
                    <a:pt x="37" y="94"/>
                    <a:pt x="37" y="94"/>
                  </a:cubicBezTo>
                  <a:cubicBezTo>
                    <a:pt x="37" y="93"/>
                    <a:pt x="37" y="93"/>
                    <a:pt x="37" y="93"/>
                  </a:cubicBezTo>
                  <a:cubicBezTo>
                    <a:pt x="36" y="93"/>
                    <a:pt x="36" y="93"/>
                    <a:pt x="36" y="93"/>
                  </a:cubicBezTo>
                  <a:close/>
                  <a:moveTo>
                    <a:pt x="16" y="47"/>
                  </a:moveTo>
                  <a:cubicBezTo>
                    <a:pt x="15" y="48"/>
                    <a:pt x="15" y="48"/>
                    <a:pt x="15" y="48"/>
                  </a:cubicBezTo>
                  <a:cubicBezTo>
                    <a:pt x="16" y="49"/>
                    <a:pt x="16" y="49"/>
                    <a:pt x="16" y="49"/>
                  </a:cubicBezTo>
                  <a:cubicBezTo>
                    <a:pt x="16" y="48"/>
                    <a:pt x="16" y="48"/>
                    <a:pt x="16" y="48"/>
                  </a:cubicBezTo>
                  <a:cubicBezTo>
                    <a:pt x="16" y="47"/>
                    <a:pt x="16" y="47"/>
                    <a:pt x="16" y="47"/>
                  </a:cubicBezTo>
                  <a:close/>
                  <a:moveTo>
                    <a:pt x="10" y="46"/>
                  </a:moveTo>
                  <a:cubicBezTo>
                    <a:pt x="10" y="45"/>
                    <a:pt x="10" y="45"/>
                    <a:pt x="10" y="45"/>
                  </a:cubicBezTo>
                  <a:cubicBezTo>
                    <a:pt x="10" y="46"/>
                    <a:pt x="10" y="46"/>
                    <a:pt x="10" y="46"/>
                  </a:cubicBezTo>
                  <a:cubicBezTo>
                    <a:pt x="10" y="46"/>
                    <a:pt x="10" y="46"/>
                    <a:pt x="10" y="46"/>
                  </a:cubicBezTo>
                  <a:close/>
                  <a:moveTo>
                    <a:pt x="6" y="42"/>
                  </a:moveTo>
                  <a:cubicBezTo>
                    <a:pt x="6" y="41"/>
                    <a:pt x="6" y="41"/>
                    <a:pt x="6" y="41"/>
                  </a:cubicBezTo>
                  <a:cubicBezTo>
                    <a:pt x="7" y="41"/>
                    <a:pt x="7" y="41"/>
                    <a:pt x="7" y="41"/>
                  </a:cubicBezTo>
                  <a:cubicBezTo>
                    <a:pt x="6" y="42"/>
                    <a:pt x="6" y="42"/>
                    <a:pt x="6" y="42"/>
                  </a:cubicBezTo>
                  <a:close/>
                  <a:moveTo>
                    <a:pt x="8" y="41"/>
                  </a:moveTo>
                  <a:cubicBezTo>
                    <a:pt x="9" y="40"/>
                    <a:pt x="9" y="40"/>
                    <a:pt x="9" y="40"/>
                  </a:cubicBezTo>
                  <a:cubicBezTo>
                    <a:pt x="9" y="41"/>
                    <a:pt x="9" y="41"/>
                    <a:pt x="9" y="41"/>
                  </a:cubicBezTo>
                  <a:cubicBezTo>
                    <a:pt x="8" y="41"/>
                    <a:pt x="8" y="41"/>
                    <a:pt x="8" y="41"/>
                  </a:cubicBezTo>
                  <a:close/>
                  <a:moveTo>
                    <a:pt x="10" y="39"/>
                  </a:moveTo>
                  <a:cubicBezTo>
                    <a:pt x="11" y="38"/>
                    <a:pt x="11" y="38"/>
                    <a:pt x="11" y="38"/>
                  </a:cubicBezTo>
                  <a:cubicBezTo>
                    <a:pt x="10" y="38"/>
                    <a:pt x="10" y="38"/>
                    <a:pt x="10" y="38"/>
                  </a:cubicBezTo>
                  <a:cubicBezTo>
                    <a:pt x="10" y="39"/>
                    <a:pt x="10" y="39"/>
                    <a:pt x="10" y="39"/>
                  </a:cubicBezTo>
                  <a:close/>
                  <a:moveTo>
                    <a:pt x="9" y="37"/>
                  </a:moveTo>
                  <a:cubicBezTo>
                    <a:pt x="10" y="38"/>
                    <a:pt x="10" y="38"/>
                    <a:pt x="10" y="38"/>
                  </a:cubicBezTo>
                  <a:cubicBezTo>
                    <a:pt x="10" y="38"/>
                    <a:pt x="10" y="38"/>
                    <a:pt x="10" y="38"/>
                  </a:cubicBezTo>
                  <a:cubicBezTo>
                    <a:pt x="10" y="37"/>
                    <a:pt x="10" y="37"/>
                    <a:pt x="10" y="37"/>
                  </a:cubicBezTo>
                  <a:cubicBezTo>
                    <a:pt x="9" y="37"/>
                    <a:pt x="9" y="37"/>
                    <a:pt x="9" y="37"/>
                  </a:cubicBezTo>
                  <a:close/>
                  <a:moveTo>
                    <a:pt x="25" y="18"/>
                  </a:moveTo>
                  <a:cubicBezTo>
                    <a:pt x="26" y="19"/>
                    <a:pt x="26" y="19"/>
                    <a:pt x="26" y="19"/>
                  </a:cubicBezTo>
                  <a:cubicBezTo>
                    <a:pt x="26" y="18"/>
                    <a:pt x="26" y="18"/>
                    <a:pt x="26" y="18"/>
                  </a:cubicBezTo>
                  <a:cubicBezTo>
                    <a:pt x="25" y="18"/>
                    <a:pt x="25" y="18"/>
                    <a:pt x="25" y="18"/>
                  </a:cubicBezTo>
                  <a:close/>
                  <a:moveTo>
                    <a:pt x="24" y="19"/>
                  </a:moveTo>
                  <a:cubicBezTo>
                    <a:pt x="25" y="19"/>
                    <a:pt x="25" y="19"/>
                    <a:pt x="25" y="19"/>
                  </a:cubicBezTo>
                  <a:cubicBezTo>
                    <a:pt x="26" y="19"/>
                    <a:pt x="26" y="19"/>
                    <a:pt x="26" y="19"/>
                  </a:cubicBezTo>
                  <a:cubicBezTo>
                    <a:pt x="25" y="20"/>
                    <a:pt x="25" y="20"/>
                    <a:pt x="25" y="20"/>
                  </a:cubicBezTo>
                  <a:cubicBezTo>
                    <a:pt x="27" y="20"/>
                    <a:pt x="27" y="20"/>
                    <a:pt x="27" y="20"/>
                  </a:cubicBezTo>
                  <a:cubicBezTo>
                    <a:pt x="27" y="21"/>
                    <a:pt x="27" y="21"/>
                    <a:pt x="27" y="21"/>
                  </a:cubicBezTo>
                  <a:cubicBezTo>
                    <a:pt x="26" y="20"/>
                    <a:pt x="26" y="20"/>
                    <a:pt x="26" y="20"/>
                  </a:cubicBezTo>
                  <a:cubicBezTo>
                    <a:pt x="25" y="20"/>
                    <a:pt x="25" y="20"/>
                    <a:pt x="25" y="20"/>
                  </a:cubicBezTo>
                  <a:cubicBezTo>
                    <a:pt x="25" y="20"/>
                    <a:pt x="25" y="20"/>
                    <a:pt x="25" y="20"/>
                  </a:cubicBezTo>
                  <a:cubicBezTo>
                    <a:pt x="25" y="20"/>
                    <a:pt x="25" y="20"/>
                    <a:pt x="25" y="20"/>
                  </a:cubicBezTo>
                  <a:cubicBezTo>
                    <a:pt x="24" y="20"/>
                    <a:pt x="24" y="20"/>
                    <a:pt x="24" y="20"/>
                  </a:cubicBezTo>
                  <a:cubicBezTo>
                    <a:pt x="24" y="19"/>
                    <a:pt x="24" y="19"/>
                    <a:pt x="24" y="19"/>
                  </a:cubicBezTo>
                  <a:close/>
                  <a:moveTo>
                    <a:pt x="24" y="21"/>
                  </a:moveTo>
                  <a:cubicBezTo>
                    <a:pt x="25" y="22"/>
                    <a:pt x="25" y="22"/>
                    <a:pt x="25" y="22"/>
                  </a:cubicBezTo>
                  <a:cubicBezTo>
                    <a:pt x="25" y="21"/>
                    <a:pt x="25" y="21"/>
                    <a:pt x="25" y="21"/>
                  </a:cubicBezTo>
                  <a:cubicBezTo>
                    <a:pt x="25" y="21"/>
                    <a:pt x="25" y="21"/>
                    <a:pt x="25" y="21"/>
                  </a:cubicBezTo>
                  <a:cubicBezTo>
                    <a:pt x="24" y="21"/>
                    <a:pt x="24" y="21"/>
                    <a:pt x="24" y="21"/>
                  </a:cubicBezTo>
                  <a:close/>
                  <a:moveTo>
                    <a:pt x="6" y="28"/>
                  </a:moveTo>
                  <a:cubicBezTo>
                    <a:pt x="7" y="28"/>
                    <a:pt x="7" y="28"/>
                    <a:pt x="7" y="28"/>
                  </a:cubicBezTo>
                  <a:cubicBezTo>
                    <a:pt x="6" y="27"/>
                    <a:pt x="6" y="27"/>
                    <a:pt x="6" y="27"/>
                  </a:cubicBezTo>
                  <a:cubicBezTo>
                    <a:pt x="7" y="26"/>
                    <a:pt x="7" y="26"/>
                    <a:pt x="7" y="26"/>
                  </a:cubicBezTo>
                  <a:cubicBezTo>
                    <a:pt x="8" y="27"/>
                    <a:pt x="8" y="27"/>
                    <a:pt x="8" y="27"/>
                  </a:cubicBezTo>
                  <a:cubicBezTo>
                    <a:pt x="8" y="26"/>
                    <a:pt x="8" y="26"/>
                    <a:pt x="8" y="26"/>
                  </a:cubicBezTo>
                  <a:cubicBezTo>
                    <a:pt x="10" y="24"/>
                    <a:pt x="10" y="24"/>
                    <a:pt x="10" y="24"/>
                  </a:cubicBezTo>
                  <a:cubicBezTo>
                    <a:pt x="11" y="26"/>
                    <a:pt x="11" y="26"/>
                    <a:pt x="11" y="26"/>
                  </a:cubicBezTo>
                  <a:cubicBezTo>
                    <a:pt x="10" y="27"/>
                    <a:pt x="10" y="27"/>
                    <a:pt x="10" y="27"/>
                  </a:cubicBezTo>
                  <a:cubicBezTo>
                    <a:pt x="9" y="28"/>
                    <a:pt x="9" y="28"/>
                    <a:pt x="9" y="28"/>
                  </a:cubicBezTo>
                  <a:cubicBezTo>
                    <a:pt x="10" y="28"/>
                    <a:pt x="10" y="28"/>
                    <a:pt x="10" y="28"/>
                  </a:cubicBezTo>
                  <a:cubicBezTo>
                    <a:pt x="9" y="29"/>
                    <a:pt x="9" y="29"/>
                    <a:pt x="9" y="29"/>
                  </a:cubicBezTo>
                  <a:cubicBezTo>
                    <a:pt x="8" y="29"/>
                    <a:pt x="8" y="29"/>
                    <a:pt x="8" y="29"/>
                  </a:cubicBezTo>
                  <a:cubicBezTo>
                    <a:pt x="7" y="29"/>
                    <a:pt x="7" y="29"/>
                    <a:pt x="7" y="29"/>
                  </a:cubicBezTo>
                  <a:cubicBezTo>
                    <a:pt x="6" y="28"/>
                    <a:pt x="6" y="28"/>
                    <a:pt x="6" y="28"/>
                  </a:cubicBezTo>
                  <a:close/>
                  <a:moveTo>
                    <a:pt x="6" y="30"/>
                  </a:moveTo>
                  <a:cubicBezTo>
                    <a:pt x="7" y="31"/>
                    <a:pt x="7" y="31"/>
                    <a:pt x="7" y="31"/>
                  </a:cubicBezTo>
                  <a:cubicBezTo>
                    <a:pt x="8" y="30"/>
                    <a:pt x="8" y="30"/>
                    <a:pt x="8" y="30"/>
                  </a:cubicBezTo>
                  <a:cubicBezTo>
                    <a:pt x="7" y="29"/>
                    <a:pt x="7" y="29"/>
                    <a:pt x="7" y="29"/>
                  </a:cubicBezTo>
                  <a:cubicBezTo>
                    <a:pt x="7" y="29"/>
                    <a:pt x="7" y="29"/>
                    <a:pt x="7" y="29"/>
                  </a:cubicBezTo>
                  <a:cubicBezTo>
                    <a:pt x="6" y="30"/>
                    <a:pt x="6" y="30"/>
                    <a:pt x="6" y="30"/>
                  </a:cubicBezTo>
                  <a:cubicBezTo>
                    <a:pt x="6" y="30"/>
                    <a:pt x="6" y="30"/>
                    <a:pt x="6" y="30"/>
                  </a:cubicBezTo>
                  <a:close/>
                  <a:moveTo>
                    <a:pt x="6" y="32"/>
                  </a:moveTo>
                  <a:cubicBezTo>
                    <a:pt x="5" y="32"/>
                    <a:pt x="5" y="32"/>
                    <a:pt x="5" y="32"/>
                  </a:cubicBezTo>
                  <a:cubicBezTo>
                    <a:pt x="4" y="32"/>
                    <a:pt x="4" y="32"/>
                    <a:pt x="4" y="32"/>
                  </a:cubicBezTo>
                  <a:cubicBezTo>
                    <a:pt x="4" y="31"/>
                    <a:pt x="4" y="31"/>
                    <a:pt x="4" y="31"/>
                  </a:cubicBezTo>
                  <a:cubicBezTo>
                    <a:pt x="6" y="31"/>
                    <a:pt x="6" y="31"/>
                    <a:pt x="6" y="31"/>
                  </a:cubicBezTo>
                  <a:cubicBezTo>
                    <a:pt x="6" y="32"/>
                    <a:pt x="6" y="32"/>
                    <a:pt x="6" y="32"/>
                  </a:cubicBezTo>
                  <a:close/>
                  <a:moveTo>
                    <a:pt x="5" y="34"/>
                  </a:moveTo>
                  <a:cubicBezTo>
                    <a:pt x="4" y="33"/>
                    <a:pt x="4" y="33"/>
                    <a:pt x="4" y="33"/>
                  </a:cubicBezTo>
                  <a:cubicBezTo>
                    <a:pt x="4" y="33"/>
                    <a:pt x="4" y="33"/>
                    <a:pt x="4" y="33"/>
                  </a:cubicBezTo>
                  <a:cubicBezTo>
                    <a:pt x="5" y="33"/>
                    <a:pt x="5" y="33"/>
                    <a:pt x="5" y="33"/>
                  </a:cubicBezTo>
                  <a:cubicBezTo>
                    <a:pt x="5" y="34"/>
                    <a:pt x="5" y="34"/>
                    <a:pt x="5" y="34"/>
                  </a:cubicBezTo>
                  <a:close/>
                  <a:moveTo>
                    <a:pt x="4" y="37"/>
                  </a:moveTo>
                  <a:cubicBezTo>
                    <a:pt x="4" y="37"/>
                    <a:pt x="4" y="37"/>
                    <a:pt x="4" y="37"/>
                  </a:cubicBezTo>
                  <a:cubicBezTo>
                    <a:pt x="3" y="38"/>
                    <a:pt x="3" y="38"/>
                    <a:pt x="3" y="38"/>
                  </a:cubicBezTo>
                  <a:cubicBezTo>
                    <a:pt x="3" y="37"/>
                    <a:pt x="3" y="37"/>
                    <a:pt x="3" y="37"/>
                  </a:cubicBezTo>
                  <a:cubicBezTo>
                    <a:pt x="4" y="37"/>
                    <a:pt x="4" y="37"/>
                    <a:pt x="4" y="37"/>
                  </a:cubicBezTo>
                  <a:close/>
                  <a:moveTo>
                    <a:pt x="5" y="36"/>
                  </a:moveTo>
                  <a:cubicBezTo>
                    <a:pt x="5" y="35"/>
                    <a:pt x="5" y="35"/>
                    <a:pt x="5" y="35"/>
                  </a:cubicBezTo>
                  <a:cubicBezTo>
                    <a:pt x="5" y="35"/>
                    <a:pt x="5" y="35"/>
                    <a:pt x="5" y="35"/>
                  </a:cubicBezTo>
                  <a:cubicBezTo>
                    <a:pt x="5" y="34"/>
                    <a:pt x="5" y="34"/>
                    <a:pt x="5" y="34"/>
                  </a:cubicBezTo>
                  <a:cubicBezTo>
                    <a:pt x="4" y="34"/>
                    <a:pt x="4" y="34"/>
                    <a:pt x="4" y="34"/>
                  </a:cubicBezTo>
                  <a:cubicBezTo>
                    <a:pt x="4" y="34"/>
                    <a:pt x="4" y="34"/>
                    <a:pt x="4" y="34"/>
                  </a:cubicBezTo>
                  <a:cubicBezTo>
                    <a:pt x="4" y="35"/>
                    <a:pt x="4" y="35"/>
                    <a:pt x="4" y="35"/>
                  </a:cubicBezTo>
                  <a:cubicBezTo>
                    <a:pt x="4" y="36"/>
                    <a:pt x="4" y="36"/>
                    <a:pt x="4" y="36"/>
                  </a:cubicBezTo>
                  <a:cubicBezTo>
                    <a:pt x="5" y="36"/>
                    <a:pt x="5" y="36"/>
                    <a:pt x="5" y="36"/>
                  </a:cubicBezTo>
                  <a:close/>
                  <a:moveTo>
                    <a:pt x="11" y="37"/>
                  </a:moveTo>
                  <a:cubicBezTo>
                    <a:pt x="11" y="36"/>
                    <a:pt x="11" y="36"/>
                    <a:pt x="11" y="36"/>
                  </a:cubicBezTo>
                  <a:cubicBezTo>
                    <a:pt x="10" y="36"/>
                    <a:pt x="10" y="36"/>
                    <a:pt x="10" y="36"/>
                  </a:cubicBezTo>
                  <a:cubicBezTo>
                    <a:pt x="9" y="34"/>
                    <a:pt x="9" y="34"/>
                    <a:pt x="9" y="34"/>
                  </a:cubicBezTo>
                  <a:cubicBezTo>
                    <a:pt x="9" y="34"/>
                    <a:pt x="9" y="34"/>
                    <a:pt x="9" y="34"/>
                  </a:cubicBezTo>
                  <a:cubicBezTo>
                    <a:pt x="9" y="34"/>
                    <a:pt x="9" y="34"/>
                    <a:pt x="9" y="34"/>
                  </a:cubicBezTo>
                  <a:cubicBezTo>
                    <a:pt x="9" y="34"/>
                    <a:pt x="9" y="34"/>
                    <a:pt x="9" y="34"/>
                  </a:cubicBezTo>
                  <a:cubicBezTo>
                    <a:pt x="7" y="33"/>
                    <a:pt x="7" y="33"/>
                    <a:pt x="7" y="33"/>
                  </a:cubicBezTo>
                  <a:cubicBezTo>
                    <a:pt x="8" y="33"/>
                    <a:pt x="8" y="33"/>
                    <a:pt x="8" y="33"/>
                  </a:cubicBezTo>
                  <a:cubicBezTo>
                    <a:pt x="8" y="33"/>
                    <a:pt x="8" y="33"/>
                    <a:pt x="8" y="33"/>
                  </a:cubicBezTo>
                  <a:cubicBezTo>
                    <a:pt x="8" y="32"/>
                    <a:pt x="8" y="32"/>
                    <a:pt x="8" y="32"/>
                  </a:cubicBezTo>
                  <a:cubicBezTo>
                    <a:pt x="10" y="33"/>
                    <a:pt x="10" y="33"/>
                    <a:pt x="10" y="33"/>
                  </a:cubicBezTo>
                  <a:cubicBezTo>
                    <a:pt x="9" y="32"/>
                    <a:pt x="9" y="32"/>
                    <a:pt x="9" y="32"/>
                  </a:cubicBezTo>
                  <a:cubicBezTo>
                    <a:pt x="10" y="31"/>
                    <a:pt x="10" y="31"/>
                    <a:pt x="10" y="31"/>
                  </a:cubicBezTo>
                  <a:cubicBezTo>
                    <a:pt x="11" y="32"/>
                    <a:pt x="11" y="32"/>
                    <a:pt x="11" y="32"/>
                  </a:cubicBezTo>
                  <a:cubicBezTo>
                    <a:pt x="11" y="34"/>
                    <a:pt x="11" y="34"/>
                    <a:pt x="11" y="34"/>
                  </a:cubicBezTo>
                  <a:cubicBezTo>
                    <a:pt x="12" y="35"/>
                    <a:pt x="12" y="35"/>
                    <a:pt x="12" y="35"/>
                  </a:cubicBezTo>
                  <a:cubicBezTo>
                    <a:pt x="12" y="35"/>
                    <a:pt x="12" y="35"/>
                    <a:pt x="12" y="35"/>
                  </a:cubicBezTo>
                  <a:cubicBezTo>
                    <a:pt x="13" y="35"/>
                    <a:pt x="13" y="35"/>
                    <a:pt x="13" y="35"/>
                  </a:cubicBezTo>
                  <a:cubicBezTo>
                    <a:pt x="12" y="36"/>
                    <a:pt x="12" y="36"/>
                    <a:pt x="12" y="36"/>
                  </a:cubicBezTo>
                  <a:cubicBezTo>
                    <a:pt x="12" y="37"/>
                    <a:pt x="12" y="37"/>
                    <a:pt x="12" y="37"/>
                  </a:cubicBezTo>
                  <a:cubicBezTo>
                    <a:pt x="11" y="37"/>
                    <a:pt x="11" y="37"/>
                    <a:pt x="11" y="37"/>
                  </a:cubicBezTo>
                  <a:close/>
                  <a:moveTo>
                    <a:pt x="9" y="44"/>
                  </a:moveTo>
                  <a:cubicBezTo>
                    <a:pt x="12" y="43"/>
                    <a:pt x="12" y="43"/>
                    <a:pt x="12" y="43"/>
                  </a:cubicBezTo>
                  <a:cubicBezTo>
                    <a:pt x="12" y="44"/>
                    <a:pt x="12" y="44"/>
                    <a:pt x="12" y="44"/>
                  </a:cubicBezTo>
                  <a:cubicBezTo>
                    <a:pt x="13" y="43"/>
                    <a:pt x="13" y="43"/>
                    <a:pt x="13" y="43"/>
                  </a:cubicBezTo>
                  <a:cubicBezTo>
                    <a:pt x="12" y="42"/>
                    <a:pt x="12" y="42"/>
                    <a:pt x="12" y="42"/>
                  </a:cubicBezTo>
                  <a:cubicBezTo>
                    <a:pt x="12" y="42"/>
                    <a:pt x="12" y="42"/>
                    <a:pt x="12" y="42"/>
                  </a:cubicBezTo>
                  <a:cubicBezTo>
                    <a:pt x="11" y="40"/>
                    <a:pt x="11" y="40"/>
                    <a:pt x="11" y="40"/>
                  </a:cubicBezTo>
                  <a:cubicBezTo>
                    <a:pt x="9" y="41"/>
                    <a:pt x="9" y="41"/>
                    <a:pt x="9" y="41"/>
                  </a:cubicBezTo>
                  <a:cubicBezTo>
                    <a:pt x="11" y="42"/>
                    <a:pt x="11" y="42"/>
                    <a:pt x="11" y="42"/>
                  </a:cubicBezTo>
                  <a:cubicBezTo>
                    <a:pt x="10" y="43"/>
                    <a:pt x="10" y="43"/>
                    <a:pt x="10" y="43"/>
                  </a:cubicBezTo>
                  <a:cubicBezTo>
                    <a:pt x="10" y="43"/>
                    <a:pt x="10" y="43"/>
                    <a:pt x="10" y="43"/>
                  </a:cubicBezTo>
                  <a:cubicBezTo>
                    <a:pt x="9" y="44"/>
                    <a:pt x="9" y="44"/>
                    <a:pt x="9" y="44"/>
                  </a:cubicBezTo>
                  <a:close/>
                  <a:moveTo>
                    <a:pt x="11" y="48"/>
                  </a:moveTo>
                  <a:cubicBezTo>
                    <a:pt x="11" y="47"/>
                    <a:pt x="11" y="47"/>
                    <a:pt x="11" y="47"/>
                  </a:cubicBezTo>
                  <a:cubicBezTo>
                    <a:pt x="13" y="45"/>
                    <a:pt x="13" y="45"/>
                    <a:pt x="13" y="45"/>
                  </a:cubicBezTo>
                  <a:cubicBezTo>
                    <a:pt x="12" y="47"/>
                    <a:pt x="12" y="47"/>
                    <a:pt x="12" y="47"/>
                  </a:cubicBezTo>
                  <a:cubicBezTo>
                    <a:pt x="11" y="48"/>
                    <a:pt x="11" y="48"/>
                    <a:pt x="11" y="48"/>
                  </a:cubicBezTo>
                  <a:close/>
                  <a:moveTo>
                    <a:pt x="9" y="50"/>
                  </a:moveTo>
                  <a:cubicBezTo>
                    <a:pt x="11" y="49"/>
                    <a:pt x="11" y="49"/>
                    <a:pt x="11" y="49"/>
                  </a:cubicBezTo>
                  <a:cubicBezTo>
                    <a:pt x="10" y="47"/>
                    <a:pt x="10" y="47"/>
                    <a:pt x="10" y="47"/>
                  </a:cubicBezTo>
                  <a:cubicBezTo>
                    <a:pt x="8" y="48"/>
                    <a:pt x="8" y="48"/>
                    <a:pt x="8" y="48"/>
                  </a:cubicBezTo>
                  <a:cubicBezTo>
                    <a:pt x="8" y="49"/>
                    <a:pt x="8" y="49"/>
                    <a:pt x="8" y="49"/>
                  </a:cubicBezTo>
                  <a:cubicBezTo>
                    <a:pt x="10" y="48"/>
                    <a:pt x="10" y="48"/>
                    <a:pt x="10" y="48"/>
                  </a:cubicBezTo>
                  <a:cubicBezTo>
                    <a:pt x="9" y="50"/>
                    <a:pt x="9" y="50"/>
                    <a:pt x="9" y="50"/>
                  </a:cubicBezTo>
                  <a:close/>
                  <a:moveTo>
                    <a:pt x="14" y="49"/>
                  </a:moveTo>
                  <a:cubicBezTo>
                    <a:pt x="14" y="51"/>
                    <a:pt x="14" y="51"/>
                    <a:pt x="14" y="51"/>
                  </a:cubicBezTo>
                  <a:cubicBezTo>
                    <a:pt x="16" y="52"/>
                    <a:pt x="16" y="52"/>
                    <a:pt x="16" y="52"/>
                  </a:cubicBezTo>
                  <a:cubicBezTo>
                    <a:pt x="16" y="50"/>
                    <a:pt x="16" y="50"/>
                    <a:pt x="16" y="50"/>
                  </a:cubicBezTo>
                  <a:cubicBezTo>
                    <a:pt x="15" y="49"/>
                    <a:pt x="15" y="49"/>
                    <a:pt x="15" y="49"/>
                  </a:cubicBezTo>
                  <a:cubicBezTo>
                    <a:pt x="14" y="49"/>
                    <a:pt x="14" y="49"/>
                    <a:pt x="14" y="49"/>
                  </a:cubicBezTo>
                  <a:close/>
                  <a:moveTo>
                    <a:pt x="18" y="70"/>
                  </a:moveTo>
                  <a:cubicBezTo>
                    <a:pt x="20" y="71"/>
                    <a:pt x="20" y="71"/>
                    <a:pt x="20" y="71"/>
                  </a:cubicBezTo>
                  <a:cubicBezTo>
                    <a:pt x="21" y="70"/>
                    <a:pt x="21" y="70"/>
                    <a:pt x="21" y="70"/>
                  </a:cubicBezTo>
                  <a:cubicBezTo>
                    <a:pt x="20" y="70"/>
                    <a:pt x="20" y="70"/>
                    <a:pt x="20" y="70"/>
                  </a:cubicBezTo>
                  <a:cubicBezTo>
                    <a:pt x="20" y="69"/>
                    <a:pt x="20" y="69"/>
                    <a:pt x="20" y="69"/>
                  </a:cubicBezTo>
                  <a:cubicBezTo>
                    <a:pt x="19" y="69"/>
                    <a:pt x="19" y="69"/>
                    <a:pt x="19" y="69"/>
                  </a:cubicBezTo>
                  <a:cubicBezTo>
                    <a:pt x="19" y="69"/>
                    <a:pt x="18" y="70"/>
                    <a:pt x="18" y="70"/>
                  </a:cubicBezTo>
                  <a:close/>
                  <a:moveTo>
                    <a:pt x="17" y="63"/>
                  </a:moveTo>
                  <a:cubicBezTo>
                    <a:pt x="17" y="62"/>
                    <a:pt x="17" y="62"/>
                    <a:pt x="17" y="62"/>
                  </a:cubicBezTo>
                  <a:cubicBezTo>
                    <a:pt x="20" y="60"/>
                    <a:pt x="20" y="60"/>
                    <a:pt x="20" y="60"/>
                  </a:cubicBezTo>
                  <a:cubicBezTo>
                    <a:pt x="19" y="61"/>
                    <a:pt x="19" y="61"/>
                    <a:pt x="19" y="61"/>
                  </a:cubicBezTo>
                  <a:cubicBezTo>
                    <a:pt x="20" y="62"/>
                    <a:pt x="20" y="62"/>
                    <a:pt x="20" y="62"/>
                  </a:cubicBezTo>
                  <a:cubicBezTo>
                    <a:pt x="18" y="63"/>
                    <a:pt x="18" y="63"/>
                    <a:pt x="18" y="63"/>
                  </a:cubicBezTo>
                  <a:cubicBezTo>
                    <a:pt x="17" y="63"/>
                    <a:pt x="17" y="63"/>
                    <a:pt x="17" y="63"/>
                  </a:cubicBezTo>
                  <a:close/>
                  <a:moveTo>
                    <a:pt x="15" y="99"/>
                  </a:moveTo>
                  <a:cubicBezTo>
                    <a:pt x="15" y="98"/>
                    <a:pt x="15" y="98"/>
                    <a:pt x="15" y="98"/>
                  </a:cubicBezTo>
                  <a:cubicBezTo>
                    <a:pt x="15" y="98"/>
                    <a:pt x="15" y="98"/>
                    <a:pt x="15" y="98"/>
                  </a:cubicBezTo>
                  <a:cubicBezTo>
                    <a:pt x="16" y="97"/>
                    <a:pt x="16" y="97"/>
                    <a:pt x="16" y="97"/>
                  </a:cubicBezTo>
                  <a:cubicBezTo>
                    <a:pt x="16" y="98"/>
                    <a:pt x="16" y="98"/>
                    <a:pt x="16" y="98"/>
                  </a:cubicBezTo>
                  <a:cubicBezTo>
                    <a:pt x="17" y="97"/>
                    <a:pt x="17" y="97"/>
                    <a:pt x="17" y="97"/>
                  </a:cubicBezTo>
                  <a:cubicBezTo>
                    <a:pt x="17" y="97"/>
                    <a:pt x="17" y="97"/>
                    <a:pt x="17" y="97"/>
                  </a:cubicBezTo>
                  <a:cubicBezTo>
                    <a:pt x="18" y="96"/>
                    <a:pt x="18" y="96"/>
                    <a:pt x="18" y="96"/>
                  </a:cubicBezTo>
                  <a:cubicBezTo>
                    <a:pt x="19" y="96"/>
                    <a:pt x="19" y="96"/>
                    <a:pt x="19" y="96"/>
                  </a:cubicBezTo>
                  <a:cubicBezTo>
                    <a:pt x="20" y="96"/>
                    <a:pt x="20" y="96"/>
                    <a:pt x="20" y="96"/>
                  </a:cubicBezTo>
                  <a:cubicBezTo>
                    <a:pt x="20" y="96"/>
                    <a:pt x="20" y="96"/>
                    <a:pt x="20" y="96"/>
                  </a:cubicBezTo>
                  <a:cubicBezTo>
                    <a:pt x="21" y="96"/>
                    <a:pt x="21" y="96"/>
                    <a:pt x="21" y="96"/>
                  </a:cubicBezTo>
                  <a:cubicBezTo>
                    <a:pt x="21" y="96"/>
                    <a:pt x="21" y="96"/>
                    <a:pt x="21" y="96"/>
                  </a:cubicBezTo>
                  <a:cubicBezTo>
                    <a:pt x="22" y="96"/>
                    <a:pt x="22" y="96"/>
                    <a:pt x="22" y="96"/>
                  </a:cubicBezTo>
                  <a:cubicBezTo>
                    <a:pt x="23" y="97"/>
                    <a:pt x="23" y="97"/>
                    <a:pt x="23" y="97"/>
                  </a:cubicBezTo>
                  <a:cubicBezTo>
                    <a:pt x="24" y="97"/>
                    <a:pt x="24" y="97"/>
                    <a:pt x="24" y="97"/>
                  </a:cubicBezTo>
                  <a:cubicBezTo>
                    <a:pt x="24" y="96"/>
                    <a:pt x="24" y="96"/>
                    <a:pt x="24" y="96"/>
                  </a:cubicBezTo>
                  <a:cubicBezTo>
                    <a:pt x="25" y="96"/>
                    <a:pt x="25" y="96"/>
                    <a:pt x="25" y="96"/>
                  </a:cubicBezTo>
                  <a:cubicBezTo>
                    <a:pt x="25" y="95"/>
                    <a:pt x="25" y="95"/>
                    <a:pt x="25" y="95"/>
                  </a:cubicBezTo>
                  <a:cubicBezTo>
                    <a:pt x="25" y="94"/>
                    <a:pt x="25" y="94"/>
                    <a:pt x="25" y="94"/>
                  </a:cubicBezTo>
                  <a:cubicBezTo>
                    <a:pt x="25" y="94"/>
                    <a:pt x="25" y="94"/>
                    <a:pt x="25" y="94"/>
                  </a:cubicBezTo>
                  <a:cubicBezTo>
                    <a:pt x="26" y="93"/>
                    <a:pt x="26" y="93"/>
                    <a:pt x="26" y="93"/>
                  </a:cubicBezTo>
                  <a:cubicBezTo>
                    <a:pt x="26" y="93"/>
                    <a:pt x="26" y="93"/>
                    <a:pt x="26" y="93"/>
                  </a:cubicBezTo>
                  <a:cubicBezTo>
                    <a:pt x="28" y="93"/>
                    <a:pt x="28" y="93"/>
                    <a:pt x="28" y="93"/>
                  </a:cubicBezTo>
                  <a:cubicBezTo>
                    <a:pt x="29" y="93"/>
                    <a:pt x="29" y="93"/>
                    <a:pt x="29" y="93"/>
                  </a:cubicBezTo>
                  <a:cubicBezTo>
                    <a:pt x="31" y="94"/>
                    <a:pt x="31" y="94"/>
                    <a:pt x="31" y="94"/>
                  </a:cubicBezTo>
                  <a:cubicBezTo>
                    <a:pt x="31" y="93"/>
                    <a:pt x="31" y="93"/>
                    <a:pt x="31" y="93"/>
                  </a:cubicBezTo>
                  <a:cubicBezTo>
                    <a:pt x="33" y="93"/>
                    <a:pt x="33" y="93"/>
                    <a:pt x="33" y="93"/>
                  </a:cubicBezTo>
                  <a:cubicBezTo>
                    <a:pt x="34" y="94"/>
                    <a:pt x="34" y="94"/>
                    <a:pt x="34" y="94"/>
                  </a:cubicBezTo>
                  <a:cubicBezTo>
                    <a:pt x="34" y="93"/>
                    <a:pt x="34" y="93"/>
                    <a:pt x="34" y="93"/>
                  </a:cubicBezTo>
                  <a:cubicBezTo>
                    <a:pt x="35" y="92"/>
                    <a:pt x="35" y="92"/>
                    <a:pt x="35" y="92"/>
                  </a:cubicBezTo>
                  <a:cubicBezTo>
                    <a:pt x="36" y="92"/>
                    <a:pt x="36" y="92"/>
                    <a:pt x="36" y="92"/>
                  </a:cubicBezTo>
                  <a:cubicBezTo>
                    <a:pt x="37" y="91"/>
                    <a:pt x="37" y="91"/>
                    <a:pt x="37" y="91"/>
                  </a:cubicBezTo>
                  <a:cubicBezTo>
                    <a:pt x="38" y="92"/>
                    <a:pt x="38" y="92"/>
                    <a:pt x="38" y="92"/>
                  </a:cubicBezTo>
                  <a:cubicBezTo>
                    <a:pt x="39" y="92"/>
                    <a:pt x="39" y="92"/>
                    <a:pt x="39" y="92"/>
                  </a:cubicBezTo>
                  <a:cubicBezTo>
                    <a:pt x="40" y="91"/>
                    <a:pt x="40" y="91"/>
                    <a:pt x="40" y="91"/>
                  </a:cubicBezTo>
                  <a:cubicBezTo>
                    <a:pt x="40" y="92"/>
                    <a:pt x="40" y="92"/>
                    <a:pt x="40" y="92"/>
                  </a:cubicBezTo>
                  <a:cubicBezTo>
                    <a:pt x="40" y="92"/>
                    <a:pt x="40" y="92"/>
                    <a:pt x="40" y="92"/>
                  </a:cubicBezTo>
                  <a:cubicBezTo>
                    <a:pt x="41" y="91"/>
                    <a:pt x="41" y="91"/>
                    <a:pt x="41" y="91"/>
                  </a:cubicBezTo>
                  <a:cubicBezTo>
                    <a:pt x="43" y="91"/>
                    <a:pt x="43" y="91"/>
                    <a:pt x="43" y="91"/>
                  </a:cubicBezTo>
                  <a:cubicBezTo>
                    <a:pt x="45" y="91"/>
                    <a:pt x="45" y="91"/>
                    <a:pt x="45" y="91"/>
                  </a:cubicBezTo>
                  <a:cubicBezTo>
                    <a:pt x="46" y="92"/>
                    <a:pt x="46" y="92"/>
                    <a:pt x="46" y="92"/>
                  </a:cubicBezTo>
                  <a:cubicBezTo>
                    <a:pt x="47" y="92"/>
                    <a:pt x="47" y="92"/>
                    <a:pt x="47" y="92"/>
                  </a:cubicBezTo>
                  <a:cubicBezTo>
                    <a:pt x="47" y="91"/>
                    <a:pt x="47" y="91"/>
                    <a:pt x="47" y="91"/>
                  </a:cubicBezTo>
                  <a:cubicBezTo>
                    <a:pt x="49" y="91"/>
                    <a:pt x="49" y="91"/>
                    <a:pt x="49" y="91"/>
                  </a:cubicBezTo>
                  <a:cubicBezTo>
                    <a:pt x="49" y="90"/>
                    <a:pt x="49" y="90"/>
                    <a:pt x="49" y="90"/>
                  </a:cubicBezTo>
                  <a:cubicBezTo>
                    <a:pt x="50" y="90"/>
                    <a:pt x="50" y="90"/>
                    <a:pt x="50" y="90"/>
                  </a:cubicBezTo>
                  <a:cubicBezTo>
                    <a:pt x="51" y="90"/>
                    <a:pt x="51" y="90"/>
                    <a:pt x="51" y="90"/>
                  </a:cubicBezTo>
                  <a:cubicBezTo>
                    <a:pt x="51" y="89"/>
                    <a:pt x="51" y="89"/>
                    <a:pt x="51" y="89"/>
                  </a:cubicBezTo>
                  <a:cubicBezTo>
                    <a:pt x="52" y="88"/>
                    <a:pt x="52" y="88"/>
                    <a:pt x="52" y="88"/>
                  </a:cubicBezTo>
                  <a:cubicBezTo>
                    <a:pt x="53" y="88"/>
                    <a:pt x="53" y="88"/>
                    <a:pt x="53" y="88"/>
                  </a:cubicBezTo>
                  <a:cubicBezTo>
                    <a:pt x="53" y="87"/>
                    <a:pt x="53" y="87"/>
                    <a:pt x="53" y="87"/>
                  </a:cubicBezTo>
                  <a:cubicBezTo>
                    <a:pt x="53" y="87"/>
                    <a:pt x="53" y="87"/>
                    <a:pt x="53" y="87"/>
                  </a:cubicBezTo>
                  <a:cubicBezTo>
                    <a:pt x="53" y="86"/>
                    <a:pt x="53" y="86"/>
                    <a:pt x="53" y="86"/>
                  </a:cubicBezTo>
                  <a:cubicBezTo>
                    <a:pt x="51" y="86"/>
                    <a:pt x="51" y="86"/>
                    <a:pt x="51" y="86"/>
                  </a:cubicBezTo>
                  <a:cubicBezTo>
                    <a:pt x="50" y="86"/>
                    <a:pt x="50" y="86"/>
                    <a:pt x="50" y="86"/>
                  </a:cubicBezTo>
                  <a:cubicBezTo>
                    <a:pt x="50" y="86"/>
                    <a:pt x="50" y="86"/>
                    <a:pt x="50" y="86"/>
                  </a:cubicBezTo>
                  <a:cubicBezTo>
                    <a:pt x="48" y="86"/>
                    <a:pt x="48" y="86"/>
                    <a:pt x="48" y="86"/>
                  </a:cubicBezTo>
                  <a:cubicBezTo>
                    <a:pt x="48" y="86"/>
                    <a:pt x="48" y="86"/>
                    <a:pt x="48" y="86"/>
                  </a:cubicBezTo>
                  <a:cubicBezTo>
                    <a:pt x="48" y="86"/>
                    <a:pt x="48" y="86"/>
                    <a:pt x="48" y="86"/>
                  </a:cubicBezTo>
                  <a:cubicBezTo>
                    <a:pt x="49" y="85"/>
                    <a:pt x="49" y="85"/>
                    <a:pt x="49" y="85"/>
                  </a:cubicBezTo>
                  <a:cubicBezTo>
                    <a:pt x="49" y="85"/>
                    <a:pt x="49" y="85"/>
                    <a:pt x="49" y="85"/>
                  </a:cubicBezTo>
                  <a:cubicBezTo>
                    <a:pt x="48" y="85"/>
                    <a:pt x="48" y="85"/>
                    <a:pt x="48" y="85"/>
                  </a:cubicBezTo>
                  <a:cubicBezTo>
                    <a:pt x="47" y="85"/>
                    <a:pt x="47" y="85"/>
                    <a:pt x="47" y="85"/>
                  </a:cubicBezTo>
                  <a:cubicBezTo>
                    <a:pt x="48" y="84"/>
                    <a:pt x="48" y="84"/>
                    <a:pt x="48" y="84"/>
                  </a:cubicBezTo>
                  <a:cubicBezTo>
                    <a:pt x="49" y="85"/>
                    <a:pt x="49" y="85"/>
                    <a:pt x="49" y="85"/>
                  </a:cubicBezTo>
                  <a:cubicBezTo>
                    <a:pt x="50" y="84"/>
                    <a:pt x="50" y="84"/>
                    <a:pt x="50" y="84"/>
                  </a:cubicBezTo>
                  <a:cubicBezTo>
                    <a:pt x="50" y="83"/>
                    <a:pt x="50" y="83"/>
                    <a:pt x="50" y="83"/>
                  </a:cubicBezTo>
                  <a:cubicBezTo>
                    <a:pt x="49" y="83"/>
                    <a:pt x="49" y="83"/>
                    <a:pt x="49" y="83"/>
                  </a:cubicBezTo>
                  <a:cubicBezTo>
                    <a:pt x="49" y="83"/>
                    <a:pt x="49" y="83"/>
                    <a:pt x="49" y="83"/>
                  </a:cubicBezTo>
                  <a:cubicBezTo>
                    <a:pt x="50" y="82"/>
                    <a:pt x="50" y="82"/>
                    <a:pt x="50" y="82"/>
                  </a:cubicBezTo>
                  <a:cubicBezTo>
                    <a:pt x="51" y="83"/>
                    <a:pt x="51" y="83"/>
                    <a:pt x="51" y="83"/>
                  </a:cubicBezTo>
                  <a:cubicBezTo>
                    <a:pt x="51" y="82"/>
                    <a:pt x="51" y="82"/>
                    <a:pt x="51" y="82"/>
                  </a:cubicBezTo>
                  <a:cubicBezTo>
                    <a:pt x="52" y="81"/>
                    <a:pt x="52" y="81"/>
                    <a:pt x="52" y="81"/>
                  </a:cubicBezTo>
                  <a:cubicBezTo>
                    <a:pt x="51" y="81"/>
                    <a:pt x="51" y="81"/>
                    <a:pt x="51" y="81"/>
                  </a:cubicBezTo>
                  <a:cubicBezTo>
                    <a:pt x="52" y="81"/>
                    <a:pt x="52" y="81"/>
                    <a:pt x="52" y="81"/>
                  </a:cubicBezTo>
                  <a:cubicBezTo>
                    <a:pt x="51" y="81"/>
                    <a:pt x="51" y="81"/>
                    <a:pt x="51" y="81"/>
                  </a:cubicBezTo>
                  <a:cubicBezTo>
                    <a:pt x="51" y="80"/>
                    <a:pt x="51" y="80"/>
                    <a:pt x="51" y="80"/>
                  </a:cubicBezTo>
                  <a:cubicBezTo>
                    <a:pt x="52" y="80"/>
                    <a:pt x="52" y="80"/>
                    <a:pt x="52" y="80"/>
                  </a:cubicBezTo>
                  <a:cubicBezTo>
                    <a:pt x="52" y="81"/>
                    <a:pt x="52" y="81"/>
                    <a:pt x="52" y="81"/>
                  </a:cubicBezTo>
                  <a:cubicBezTo>
                    <a:pt x="53" y="80"/>
                    <a:pt x="53" y="80"/>
                    <a:pt x="53" y="80"/>
                  </a:cubicBezTo>
                  <a:cubicBezTo>
                    <a:pt x="53" y="80"/>
                    <a:pt x="53" y="80"/>
                    <a:pt x="53" y="80"/>
                  </a:cubicBezTo>
                  <a:cubicBezTo>
                    <a:pt x="53" y="78"/>
                    <a:pt x="53" y="78"/>
                    <a:pt x="53" y="78"/>
                  </a:cubicBezTo>
                  <a:cubicBezTo>
                    <a:pt x="54" y="76"/>
                    <a:pt x="54" y="76"/>
                    <a:pt x="54" y="76"/>
                  </a:cubicBezTo>
                  <a:cubicBezTo>
                    <a:pt x="54" y="75"/>
                    <a:pt x="54" y="75"/>
                    <a:pt x="54" y="75"/>
                  </a:cubicBezTo>
                  <a:cubicBezTo>
                    <a:pt x="53" y="74"/>
                    <a:pt x="53" y="74"/>
                    <a:pt x="53" y="74"/>
                  </a:cubicBezTo>
                  <a:cubicBezTo>
                    <a:pt x="51" y="72"/>
                    <a:pt x="51" y="72"/>
                    <a:pt x="51" y="72"/>
                  </a:cubicBezTo>
                  <a:cubicBezTo>
                    <a:pt x="48" y="72"/>
                    <a:pt x="48" y="72"/>
                    <a:pt x="48" y="72"/>
                  </a:cubicBezTo>
                  <a:cubicBezTo>
                    <a:pt x="46" y="72"/>
                    <a:pt x="46" y="72"/>
                    <a:pt x="46" y="72"/>
                  </a:cubicBezTo>
                  <a:cubicBezTo>
                    <a:pt x="46" y="73"/>
                    <a:pt x="46" y="73"/>
                    <a:pt x="46" y="73"/>
                  </a:cubicBezTo>
                  <a:cubicBezTo>
                    <a:pt x="46" y="74"/>
                    <a:pt x="46" y="74"/>
                    <a:pt x="46" y="74"/>
                  </a:cubicBezTo>
                  <a:cubicBezTo>
                    <a:pt x="45" y="73"/>
                    <a:pt x="45" y="73"/>
                    <a:pt x="45" y="73"/>
                  </a:cubicBezTo>
                  <a:cubicBezTo>
                    <a:pt x="44" y="73"/>
                    <a:pt x="44" y="73"/>
                    <a:pt x="44" y="73"/>
                  </a:cubicBezTo>
                  <a:cubicBezTo>
                    <a:pt x="46" y="71"/>
                    <a:pt x="46" y="71"/>
                    <a:pt x="46" y="71"/>
                  </a:cubicBezTo>
                  <a:cubicBezTo>
                    <a:pt x="46" y="70"/>
                    <a:pt x="46" y="70"/>
                    <a:pt x="46" y="70"/>
                  </a:cubicBezTo>
                  <a:cubicBezTo>
                    <a:pt x="44" y="68"/>
                    <a:pt x="44" y="68"/>
                    <a:pt x="44" y="68"/>
                  </a:cubicBezTo>
                  <a:cubicBezTo>
                    <a:pt x="44" y="68"/>
                    <a:pt x="44" y="68"/>
                    <a:pt x="44" y="68"/>
                  </a:cubicBezTo>
                  <a:cubicBezTo>
                    <a:pt x="42" y="67"/>
                    <a:pt x="42" y="67"/>
                    <a:pt x="42" y="67"/>
                  </a:cubicBezTo>
                  <a:cubicBezTo>
                    <a:pt x="42" y="66"/>
                    <a:pt x="42" y="66"/>
                    <a:pt x="42" y="66"/>
                  </a:cubicBezTo>
                  <a:cubicBezTo>
                    <a:pt x="41" y="66"/>
                    <a:pt x="41" y="66"/>
                    <a:pt x="41" y="66"/>
                  </a:cubicBezTo>
                  <a:cubicBezTo>
                    <a:pt x="41" y="66"/>
                    <a:pt x="41" y="66"/>
                    <a:pt x="41" y="66"/>
                  </a:cubicBezTo>
                  <a:cubicBezTo>
                    <a:pt x="40" y="66"/>
                    <a:pt x="40" y="66"/>
                    <a:pt x="40" y="66"/>
                  </a:cubicBezTo>
                  <a:cubicBezTo>
                    <a:pt x="39" y="66"/>
                    <a:pt x="39" y="66"/>
                    <a:pt x="39" y="66"/>
                  </a:cubicBezTo>
                  <a:cubicBezTo>
                    <a:pt x="40" y="66"/>
                    <a:pt x="40" y="66"/>
                    <a:pt x="40" y="66"/>
                  </a:cubicBezTo>
                  <a:cubicBezTo>
                    <a:pt x="41" y="66"/>
                    <a:pt x="41" y="66"/>
                    <a:pt x="41" y="66"/>
                  </a:cubicBezTo>
                  <a:cubicBezTo>
                    <a:pt x="42" y="66"/>
                    <a:pt x="42" y="66"/>
                    <a:pt x="42" y="66"/>
                  </a:cubicBezTo>
                  <a:cubicBezTo>
                    <a:pt x="42" y="66"/>
                    <a:pt x="42" y="66"/>
                    <a:pt x="42" y="66"/>
                  </a:cubicBezTo>
                  <a:cubicBezTo>
                    <a:pt x="43" y="66"/>
                    <a:pt x="43" y="66"/>
                    <a:pt x="43" y="66"/>
                  </a:cubicBezTo>
                  <a:cubicBezTo>
                    <a:pt x="43" y="66"/>
                    <a:pt x="43" y="66"/>
                    <a:pt x="43" y="66"/>
                  </a:cubicBezTo>
                  <a:cubicBezTo>
                    <a:pt x="44" y="66"/>
                    <a:pt x="44" y="66"/>
                    <a:pt x="44" y="66"/>
                  </a:cubicBezTo>
                  <a:cubicBezTo>
                    <a:pt x="42" y="64"/>
                    <a:pt x="42" y="64"/>
                    <a:pt x="42" y="64"/>
                  </a:cubicBezTo>
                  <a:cubicBezTo>
                    <a:pt x="42" y="63"/>
                    <a:pt x="42" y="63"/>
                    <a:pt x="42" y="63"/>
                  </a:cubicBezTo>
                  <a:cubicBezTo>
                    <a:pt x="42" y="63"/>
                    <a:pt x="42" y="63"/>
                    <a:pt x="42" y="63"/>
                  </a:cubicBezTo>
                  <a:cubicBezTo>
                    <a:pt x="43" y="62"/>
                    <a:pt x="43" y="62"/>
                    <a:pt x="43" y="62"/>
                  </a:cubicBezTo>
                  <a:cubicBezTo>
                    <a:pt x="42" y="62"/>
                    <a:pt x="42" y="62"/>
                    <a:pt x="42" y="62"/>
                  </a:cubicBezTo>
                  <a:cubicBezTo>
                    <a:pt x="41" y="61"/>
                    <a:pt x="41" y="61"/>
                    <a:pt x="41" y="61"/>
                  </a:cubicBezTo>
                  <a:cubicBezTo>
                    <a:pt x="41" y="61"/>
                    <a:pt x="41" y="61"/>
                    <a:pt x="41" y="61"/>
                  </a:cubicBezTo>
                  <a:cubicBezTo>
                    <a:pt x="40" y="59"/>
                    <a:pt x="40" y="59"/>
                    <a:pt x="40" y="59"/>
                  </a:cubicBezTo>
                  <a:cubicBezTo>
                    <a:pt x="39" y="59"/>
                    <a:pt x="39" y="59"/>
                    <a:pt x="39" y="59"/>
                  </a:cubicBezTo>
                  <a:cubicBezTo>
                    <a:pt x="36" y="58"/>
                    <a:pt x="36" y="58"/>
                    <a:pt x="36" y="58"/>
                  </a:cubicBezTo>
                  <a:cubicBezTo>
                    <a:pt x="36" y="57"/>
                    <a:pt x="36" y="57"/>
                    <a:pt x="36" y="57"/>
                  </a:cubicBezTo>
                  <a:cubicBezTo>
                    <a:pt x="36" y="57"/>
                    <a:pt x="36" y="57"/>
                    <a:pt x="36" y="57"/>
                  </a:cubicBezTo>
                  <a:cubicBezTo>
                    <a:pt x="35" y="55"/>
                    <a:pt x="35" y="55"/>
                    <a:pt x="35" y="55"/>
                  </a:cubicBezTo>
                  <a:cubicBezTo>
                    <a:pt x="34" y="54"/>
                    <a:pt x="34" y="54"/>
                    <a:pt x="34" y="54"/>
                  </a:cubicBezTo>
                  <a:cubicBezTo>
                    <a:pt x="34" y="51"/>
                    <a:pt x="34" y="51"/>
                    <a:pt x="34" y="51"/>
                  </a:cubicBezTo>
                  <a:cubicBezTo>
                    <a:pt x="33" y="50"/>
                    <a:pt x="33" y="50"/>
                    <a:pt x="33" y="50"/>
                  </a:cubicBezTo>
                  <a:cubicBezTo>
                    <a:pt x="33" y="50"/>
                    <a:pt x="33" y="50"/>
                    <a:pt x="33" y="50"/>
                  </a:cubicBezTo>
                  <a:cubicBezTo>
                    <a:pt x="31" y="47"/>
                    <a:pt x="31" y="47"/>
                    <a:pt x="31" y="47"/>
                  </a:cubicBezTo>
                  <a:cubicBezTo>
                    <a:pt x="30" y="47"/>
                    <a:pt x="30" y="47"/>
                    <a:pt x="30" y="47"/>
                  </a:cubicBezTo>
                  <a:cubicBezTo>
                    <a:pt x="29" y="46"/>
                    <a:pt x="29" y="46"/>
                    <a:pt x="29" y="46"/>
                  </a:cubicBezTo>
                  <a:cubicBezTo>
                    <a:pt x="28" y="46"/>
                    <a:pt x="28" y="46"/>
                    <a:pt x="28" y="46"/>
                  </a:cubicBezTo>
                  <a:cubicBezTo>
                    <a:pt x="27" y="46"/>
                    <a:pt x="27" y="46"/>
                    <a:pt x="27" y="46"/>
                  </a:cubicBezTo>
                  <a:cubicBezTo>
                    <a:pt x="26" y="47"/>
                    <a:pt x="26" y="47"/>
                    <a:pt x="26" y="47"/>
                  </a:cubicBezTo>
                  <a:cubicBezTo>
                    <a:pt x="25" y="46"/>
                    <a:pt x="25" y="46"/>
                    <a:pt x="25" y="46"/>
                  </a:cubicBezTo>
                  <a:cubicBezTo>
                    <a:pt x="24" y="46"/>
                    <a:pt x="24" y="46"/>
                    <a:pt x="24" y="46"/>
                  </a:cubicBezTo>
                  <a:cubicBezTo>
                    <a:pt x="23" y="46"/>
                    <a:pt x="23" y="46"/>
                    <a:pt x="23" y="46"/>
                  </a:cubicBezTo>
                  <a:cubicBezTo>
                    <a:pt x="23" y="45"/>
                    <a:pt x="23" y="45"/>
                    <a:pt x="23" y="45"/>
                  </a:cubicBezTo>
                  <a:cubicBezTo>
                    <a:pt x="23" y="46"/>
                    <a:pt x="23" y="46"/>
                    <a:pt x="23" y="46"/>
                  </a:cubicBezTo>
                  <a:cubicBezTo>
                    <a:pt x="25" y="46"/>
                    <a:pt x="25" y="46"/>
                    <a:pt x="25" y="46"/>
                  </a:cubicBezTo>
                  <a:cubicBezTo>
                    <a:pt x="26" y="45"/>
                    <a:pt x="26" y="45"/>
                    <a:pt x="26" y="45"/>
                  </a:cubicBezTo>
                  <a:cubicBezTo>
                    <a:pt x="26" y="45"/>
                    <a:pt x="26" y="45"/>
                    <a:pt x="26" y="45"/>
                  </a:cubicBezTo>
                  <a:cubicBezTo>
                    <a:pt x="27" y="45"/>
                    <a:pt x="27" y="45"/>
                    <a:pt x="27" y="45"/>
                  </a:cubicBezTo>
                  <a:cubicBezTo>
                    <a:pt x="28" y="44"/>
                    <a:pt x="28" y="44"/>
                    <a:pt x="28" y="44"/>
                  </a:cubicBezTo>
                  <a:cubicBezTo>
                    <a:pt x="27" y="43"/>
                    <a:pt x="27" y="43"/>
                    <a:pt x="27" y="43"/>
                  </a:cubicBezTo>
                  <a:cubicBezTo>
                    <a:pt x="27" y="43"/>
                    <a:pt x="27" y="43"/>
                    <a:pt x="27" y="43"/>
                  </a:cubicBezTo>
                  <a:cubicBezTo>
                    <a:pt x="27" y="42"/>
                    <a:pt x="27" y="42"/>
                    <a:pt x="27" y="42"/>
                  </a:cubicBezTo>
                  <a:cubicBezTo>
                    <a:pt x="25" y="43"/>
                    <a:pt x="25" y="43"/>
                    <a:pt x="25" y="43"/>
                  </a:cubicBezTo>
                  <a:cubicBezTo>
                    <a:pt x="25" y="43"/>
                    <a:pt x="25" y="43"/>
                    <a:pt x="25" y="43"/>
                  </a:cubicBezTo>
                  <a:cubicBezTo>
                    <a:pt x="26" y="42"/>
                    <a:pt x="26" y="42"/>
                    <a:pt x="26" y="42"/>
                  </a:cubicBezTo>
                  <a:cubicBezTo>
                    <a:pt x="28" y="42"/>
                    <a:pt x="28" y="42"/>
                    <a:pt x="28" y="42"/>
                  </a:cubicBezTo>
                  <a:cubicBezTo>
                    <a:pt x="28" y="41"/>
                    <a:pt x="28" y="41"/>
                    <a:pt x="28" y="41"/>
                  </a:cubicBezTo>
                  <a:cubicBezTo>
                    <a:pt x="29" y="41"/>
                    <a:pt x="29" y="41"/>
                    <a:pt x="29" y="41"/>
                  </a:cubicBezTo>
                  <a:cubicBezTo>
                    <a:pt x="29" y="40"/>
                    <a:pt x="29" y="40"/>
                    <a:pt x="29" y="40"/>
                  </a:cubicBezTo>
                  <a:cubicBezTo>
                    <a:pt x="30" y="39"/>
                    <a:pt x="30" y="39"/>
                    <a:pt x="30" y="39"/>
                  </a:cubicBezTo>
                  <a:cubicBezTo>
                    <a:pt x="31" y="38"/>
                    <a:pt x="31" y="38"/>
                    <a:pt x="31" y="38"/>
                  </a:cubicBezTo>
                  <a:cubicBezTo>
                    <a:pt x="30" y="37"/>
                    <a:pt x="30" y="37"/>
                    <a:pt x="30" y="37"/>
                  </a:cubicBezTo>
                  <a:cubicBezTo>
                    <a:pt x="31" y="36"/>
                    <a:pt x="31" y="36"/>
                    <a:pt x="31" y="36"/>
                  </a:cubicBezTo>
                  <a:cubicBezTo>
                    <a:pt x="31" y="36"/>
                    <a:pt x="31" y="36"/>
                    <a:pt x="31" y="36"/>
                  </a:cubicBezTo>
                  <a:cubicBezTo>
                    <a:pt x="31" y="34"/>
                    <a:pt x="31" y="34"/>
                    <a:pt x="31" y="34"/>
                  </a:cubicBezTo>
                  <a:cubicBezTo>
                    <a:pt x="32" y="33"/>
                    <a:pt x="32" y="33"/>
                    <a:pt x="32" y="33"/>
                  </a:cubicBezTo>
                  <a:cubicBezTo>
                    <a:pt x="32" y="33"/>
                    <a:pt x="32" y="33"/>
                    <a:pt x="32" y="33"/>
                  </a:cubicBezTo>
                  <a:cubicBezTo>
                    <a:pt x="31" y="31"/>
                    <a:pt x="31" y="31"/>
                    <a:pt x="31" y="31"/>
                  </a:cubicBezTo>
                  <a:cubicBezTo>
                    <a:pt x="31" y="31"/>
                    <a:pt x="31" y="31"/>
                    <a:pt x="31" y="31"/>
                  </a:cubicBezTo>
                  <a:cubicBezTo>
                    <a:pt x="28" y="31"/>
                    <a:pt x="28" y="31"/>
                    <a:pt x="28" y="31"/>
                  </a:cubicBezTo>
                  <a:cubicBezTo>
                    <a:pt x="27" y="31"/>
                    <a:pt x="27" y="31"/>
                    <a:pt x="27" y="31"/>
                  </a:cubicBezTo>
                  <a:cubicBezTo>
                    <a:pt x="26" y="32"/>
                    <a:pt x="26" y="32"/>
                    <a:pt x="26" y="32"/>
                  </a:cubicBezTo>
                  <a:cubicBezTo>
                    <a:pt x="25" y="32"/>
                    <a:pt x="25" y="32"/>
                    <a:pt x="25" y="32"/>
                  </a:cubicBezTo>
                  <a:cubicBezTo>
                    <a:pt x="24" y="31"/>
                    <a:pt x="24" y="31"/>
                    <a:pt x="24" y="31"/>
                  </a:cubicBezTo>
                  <a:cubicBezTo>
                    <a:pt x="24" y="31"/>
                    <a:pt x="24" y="31"/>
                    <a:pt x="24" y="31"/>
                  </a:cubicBezTo>
                  <a:cubicBezTo>
                    <a:pt x="24" y="32"/>
                    <a:pt x="24" y="32"/>
                    <a:pt x="24" y="32"/>
                  </a:cubicBezTo>
                  <a:cubicBezTo>
                    <a:pt x="23" y="32"/>
                    <a:pt x="23" y="32"/>
                    <a:pt x="23" y="32"/>
                  </a:cubicBezTo>
                  <a:cubicBezTo>
                    <a:pt x="22" y="32"/>
                    <a:pt x="22" y="32"/>
                    <a:pt x="22" y="32"/>
                  </a:cubicBezTo>
                  <a:cubicBezTo>
                    <a:pt x="21" y="32"/>
                    <a:pt x="21" y="32"/>
                    <a:pt x="21" y="32"/>
                  </a:cubicBezTo>
                  <a:cubicBezTo>
                    <a:pt x="21" y="33"/>
                    <a:pt x="21" y="33"/>
                    <a:pt x="21" y="33"/>
                  </a:cubicBezTo>
                  <a:cubicBezTo>
                    <a:pt x="20" y="33"/>
                    <a:pt x="20" y="33"/>
                    <a:pt x="20" y="33"/>
                  </a:cubicBezTo>
                  <a:cubicBezTo>
                    <a:pt x="21" y="32"/>
                    <a:pt x="21" y="32"/>
                    <a:pt x="21" y="32"/>
                  </a:cubicBezTo>
                  <a:cubicBezTo>
                    <a:pt x="22" y="30"/>
                    <a:pt x="22" y="30"/>
                    <a:pt x="22" y="30"/>
                  </a:cubicBezTo>
                  <a:cubicBezTo>
                    <a:pt x="22" y="30"/>
                    <a:pt x="22" y="30"/>
                    <a:pt x="22" y="30"/>
                  </a:cubicBezTo>
                  <a:cubicBezTo>
                    <a:pt x="21" y="30"/>
                    <a:pt x="21" y="30"/>
                    <a:pt x="21" y="30"/>
                  </a:cubicBezTo>
                  <a:cubicBezTo>
                    <a:pt x="21" y="30"/>
                    <a:pt x="21" y="30"/>
                    <a:pt x="21" y="30"/>
                  </a:cubicBezTo>
                  <a:cubicBezTo>
                    <a:pt x="21" y="29"/>
                    <a:pt x="21" y="29"/>
                    <a:pt x="21" y="29"/>
                  </a:cubicBezTo>
                  <a:cubicBezTo>
                    <a:pt x="24" y="27"/>
                    <a:pt x="24" y="27"/>
                    <a:pt x="24" y="27"/>
                  </a:cubicBezTo>
                  <a:cubicBezTo>
                    <a:pt x="25" y="26"/>
                    <a:pt x="25" y="26"/>
                    <a:pt x="25" y="26"/>
                  </a:cubicBezTo>
                  <a:cubicBezTo>
                    <a:pt x="25" y="26"/>
                    <a:pt x="25" y="26"/>
                    <a:pt x="25" y="26"/>
                  </a:cubicBezTo>
                  <a:cubicBezTo>
                    <a:pt x="26" y="25"/>
                    <a:pt x="26" y="25"/>
                    <a:pt x="26" y="25"/>
                  </a:cubicBezTo>
                  <a:cubicBezTo>
                    <a:pt x="25" y="24"/>
                    <a:pt x="25" y="24"/>
                    <a:pt x="25" y="24"/>
                  </a:cubicBezTo>
                  <a:cubicBezTo>
                    <a:pt x="26" y="23"/>
                    <a:pt x="26" y="23"/>
                    <a:pt x="26" y="23"/>
                  </a:cubicBezTo>
                  <a:cubicBezTo>
                    <a:pt x="26" y="23"/>
                    <a:pt x="26" y="23"/>
                    <a:pt x="26" y="23"/>
                  </a:cubicBezTo>
                  <a:cubicBezTo>
                    <a:pt x="25" y="23"/>
                    <a:pt x="25" y="23"/>
                    <a:pt x="25" y="23"/>
                  </a:cubicBezTo>
                  <a:cubicBezTo>
                    <a:pt x="24" y="23"/>
                    <a:pt x="24" y="23"/>
                    <a:pt x="24" y="23"/>
                  </a:cubicBezTo>
                  <a:cubicBezTo>
                    <a:pt x="23" y="23"/>
                    <a:pt x="23" y="23"/>
                    <a:pt x="23" y="23"/>
                  </a:cubicBezTo>
                  <a:cubicBezTo>
                    <a:pt x="22" y="24"/>
                    <a:pt x="22" y="24"/>
                    <a:pt x="22" y="24"/>
                  </a:cubicBezTo>
                  <a:cubicBezTo>
                    <a:pt x="21" y="24"/>
                    <a:pt x="21" y="24"/>
                    <a:pt x="21" y="24"/>
                  </a:cubicBezTo>
                  <a:cubicBezTo>
                    <a:pt x="20" y="24"/>
                    <a:pt x="20" y="24"/>
                    <a:pt x="20" y="24"/>
                  </a:cubicBezTo>
                  <a:cubicBezTo>
                    <a:pt x="20" y="24"/>
                    <a:pt x="20" y="24"/>
                    <a:pt x="20" y="24"/>
                  </a:cubicBezTo>
                  <a:cubicBezTo>
                    <a:pt x="19" y="25"/>
                    <a:pt x="19" y="25"/>
                    <a:pt x="19" y="25"/>
                  </a:cubicBezTo>
                  <a:cubicBezTo>
                    <a:pt x="19" y="24"/>
                    <a:pt x="19" y="24"/>
                    <a:pt x="19" y="24"/>
                  </a:cubicBezTo>
                  <a:cubicBezTo>
                    <a:pt x="19" y="24"/>
                    <a:pt x="19" y="24"/>
                    <a:pt x="19" y="24"/>
                  </a:cubicBezTo>
                  <a:cubicBezTo>
                    <a:pt x="18" y="25"/>
                    <a:pt x="18" y="25"/>
                    <a:pt x="18" y="25"/>
                  </a:cubicBezTo>
                  <a:cubicBezTo>
                    <a:pt x="18" y="24"/>
                    <a:pt x="18" y="24"/>
                    <a:pt x="18" y="24"/>
                  </a:cubicBezTo>
                  <a:cubicBezTo>
                    <a:pt x="16" y="23"/>
                    <a:pt x="16" y="23"/>
                    <a:pt x="16" y="23"/>
                  </a:cubicBezTo>
                  <a:cubicBezTo>
                    <a:pt x="16" y="24"/>
                    <a:pt x="16" y="24"/>
                    <a:pt x="16" y="24"/>
                  </a:cubicBezTo>
                  <a:cubicBezTo>
                    <a:pt x="16" y="24"/>
                    <a:pt x="16" y="24"/>
                    <a:pt x="16" y="24"/>
                  </a:cubicBezTo>
                  <a:cubicBezTo>
                    <a:pt x="16" y="25"/>
                    <a:pt x="16" y="25"/>
                    <a:pt x="16" y="25"/>
                  </a:cubicBezTo>
                  <a:cubicBezTo>
                    <a:pt x="16" y="25"/>
                    <a:pt x="16" y="25"/>
                    <a:pt x="16" y="25"/>
                  </a:cubicBezTo>
                  <a:cubicBezTo>
                    <a:pt x="16" y="26"/>
                    <a:pt x="16" y="26"/>
                    <a:pt x="16" y="26"/>
                  </a:cubicBezTo>
                  <a:cubicBezTo>
                    <a:pt x="15" y="26"/>
                    <a:pt x="15" y="26"/>
                    <a:pt x="15" y="26"/>
                  </a:cubicBezTo>
                  <a:cubicBezTo>
                    <a:pt x="15" y="27"/>
                    <a:pt x="15" y="27"/>
                    <a:pt x="15" y="27"/>
                  </a:cubicBezTo>
                  <a:cubicBezTo>
                    <a:pt x="15" y="28"/>
                    <a:pt x="15" y="28"/>
                    <a:pt x="15" y="28"/>
                  </a:cubicBezTo>
                  <a:cubicBezTo>
                    <a:pt x="14" y="28"/>
                    <a:pt x="14" y="28"/>
                    <a:pt x="14" y="28"/>
                  </a:cubicBezTo>
                  <a:cubicBezTo>
                    <a:pt x="15" y="29"/>
                    <a:pt x="15" y="29"/>
                    <a:pt x="15" y="29"/>
                  </a:cubicBezTo>
                  <a:cubicBezTo>
                    <a:pt x="16" y="30"/>
                    <a:pt x="16" y="30"/>
                    <a:pt x="16" y="30"/>
                  </a:cubicBezTo>
                  <a:cubicBezTo>
                    <a:pt x="15" y="29"/>
                    <a:pt x="15" y="29"/>
                    <a:pt x="15" y="29"/>
                  </a:cubicBezTo>
                  <a:cubicBezTo>
                    <a:pt x="14" y="30"/>
                    <a:pt x="14" y="30"/>
                    <a:pt x="14" y="30"/>
                  </a:cubicBezTo>
                  <a:cubicBezTo>
                    <a:pt x="13" y="29"/>
                    <a:pt x="13" y="29"/>
                    <a:pt x="13" y="29"/>
                  </a:cubicBezTo>
                  <a:cubicBezTo>
                    <a:pt x="13" y="30"/>
                    <a:pt x="13" y="30"/>
                    <a:pt x="13" y="30"/>
                  </a:cubicBezTo>
                  <a:cubicBezTo>
                    <a:pt x="13" y="30"/>
                    <a:pt x="13" y="30"/>
                    <a:pt x="13" y="30"/>
                  </a:cubicBezTo>
                  <a:cubicBezTo>
                    <a:pt x="13" y="31"/>
                    <a:pt x="13" y="31"/>
                    <a:pt x="13" y="31"/>
                  </a:cubicBezTo>
                  <a:cubicBezTo>
                    <a:pt x="13" y="30"/>
                    <a:pt x="13" y="30"/>
                    <a:pt x="13" y="30"/>
                  </a:cubicBezTo>
                  <a:cubicBezTo>
                    <a:pt x="12" y="31"/>
                    <a:pt x="12" y="31"/>
                    <a:pt x="12" y="31"/>
                  </a:cubicBezTo>
                  <a:cubicBezTo>
                    <a:pt x="13" y="31"/>
                    <a:pt x="13" y="31"/>
                    <a:pt x="13" y="31"/>
                  </a:cubicBezTo>
                  <a:cubicBezTo>
                    <a:pt x="12" y="32"/>
                    <a:pt x="12" y="32"/>
                    <a:pt x="12" y="32"/>
                  </a:cubicBezTo>
                  <a:cubicBezTo>
                    <a:pt x="13" y="33"/>
                    <a:pt x="13" y="33"/>
                    <a:pt x="13" y="33"/>
                  </a:cubicBezTo>
                  <a:cubicBezTo>
                    <a:pt x="14" y="33"/>
                    <a:pt x="14" y="33"/>
                    <a:pt x="14" y="33"/>
                  </a:cubicBezTo>
                  <a:cubicBezTo>
                    <a:pt x="13" y="33"/>
                    <a:pt x="13" y="33"/>
                    <a:pt x="13" y="33"/>
                  </a:cubicBezTo>
                  <a:cubicBezTo>
                    <a:pt x="12" y="32"/>
                    <a:pt x="12" y="32"/>
                    <a:pt x="12" y="32"/>
                  </a:cubicBezTo>
                  <a:cubicBezTo>
                    <a:pt x="12" y="34"/>
                    <a:pt x="12" y="34"/>
                    <a:pt x="12" y="34"/>
                  </a:cubicBezTo>
                  <a:cubicBezTo>
                    <a:pt x="12" y="34"/>
                    <a:pt x="12" y="34"/>
                    <a:pt x="12" y="34"/>
                  </a:cubicBezTo>
                  <a:cubicBezTo>
                    <a:pt x="14" y="34"/>
                    <a:pt x="14" y="34"/>
                    <a:pt x="14" y="34"/>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2" y="37"/>
                    <a:pt x="12" y="37"/>
                    <a:pt x="12" y="37"/>
                  </a:cubicBezTo>
                  <a:cubicBezTo>
                    <a:pt x="13" y="37"/>
                    <a:pt x="13" y="37"/>
                    <a:pt x="13" y="37"/>
                  </a:cubicBezTo>
                  <a:cubicBezTo>
                    <a:pt x="13" y="38"/>
                    <a:pt x="13" y="38"/>
                    <a:pt x="13" y="38"/>
                  </a:cubicBezTo>
                  <a:cubicBezTo>
                    <a:pt x="12" y="37"/>
                    <a:pt x="12" y="37"/>
                    <a:pt x="12" y="37"/>
                  </a:cubicBezTo>
                  <a:cubicBezTo>
                    <a:pt x="12" y="38"/>
                    <a:pt x="12" y="38"/>
                    <a:pt x="12" y="38"/>
                  </a:cubicBezTo>
                  <a:cubicBezTo>
                    <a:pt x="12" y="38"/>
                    <a:pt x="12" y="38"/>
                    <a:pt x="12" y="38"/>
                  </a:cubicBezTo>
                  <a:cubicBezTo>
                    <a:pt x="12" y="39"/>
                    <a:pt x="12" y="39"/>
                    <a:pt x="12" y="39"/>
                  </a:cubicBezTo>
                  <a:cubicBezTo>
                    <a:pt x="12" y="39"/>
                    <a:pt x="12" y="39"/>
                    <a:pt x="12" y="39"/>
                  </a:cubicBezTo>
                  <a:cubicBezTo>
                    <a:pt x="10" y="39"/>
                    <a:pt x="10" y="39"/>
                    <a:pt x="10" y="39"/>
                  </a:cubicBezTo>
                  <a:cubicBezTo>
                    <a:pt x="10" y="40"/>
                    <a:pt x="10" y="40"/>
                    <a:pt x="10" y="40"/>
                  </a:cubicBezTo>
                  <a:cubicBezTo>
                    <a:pt x="10" y="40"/>
                    <a:pt x="10" y="40"/>
                    <a:pt x="10" y="40"/>
                  </a:cubicBezTo>
                  <a:cubicBezTo>
                    <a:pt x="11" y="40"/>
                    <a:pt x="11" y="40"/>
                    <a:pt x="11" y="40"/>
                  </a:cubicBezTo>
                  <a:cubicBezTo>
                    <a:pt x="12" y="40"/>
                    <a:pt x="12" y="40"/>
                    <a:pt x="12" y="40"/>
                  </a:cubicBezTo>
                  <a:cubicBezTo>
                    <a:pt x="12" y="40"/>
                    <a:pt x="12" y="40"/>
                    <a:pt x="12" y="40"/>
                  </a:cubicBezTo>
                  <a:cubicBezTo>
                    <a:pt x="11" y="40"/>
                    <a:pt x="11" y="40"/>
                    <a:pt x="11" y="40"/>
                  </a:cubicBezTo>
                  <a:cubicBezTo>
                    <a:pt x="12" y="41"/>
                    <a:pt x="12" y="41"/>
                    <a:pt x="12" y="41"/>
                  </a:cubicBezTo>
                  <a:cubicBezTo>
                    <a:pt x="12" y="41"/>
                    <a:pt x="12" y="41"/>
                    <a:pt x="12" y="41"/>
                  </a:cubicBezTo>
                  <a:cubicBezTo>
                    <a:pt x="13" y="42"/>
                    <a:pt x="13" y="42"/>
                    <a:pt x="13" y="42"/>
                  </a:cubicBezTo>
                  <a:cubicBezTo>
                    <a:pt x="15" y="39"/>
                    <a:pt x="15" y="39"/>
                    <a:pt x="15" y="39"/>
                  </a:cubicBezTo>
                  <a:cubicBezTo>
                    <a:pt x="15" y="40"/>
                    <a:pt x="15" y="40"/>
                    <a:pt x="15" y="40"/>
                  </a:cubicBezTo>
                  <a:cubicBezTo>
                    <a:pt x="15" y="40"/>
                    <a:pt x="15" y="40"/>
                    <a:pt x="15" y="40"/>
                  </a:cubicBezTo>
                  <a:cubicBezTo>
                    <a:pt x="15" y="40"/>
                    <a:pt x="15" y="40"/>
                    <a:pt x="15" y="40"/>
                  </a:cubicBezTo>
                  <a:cubicBezTo>
                    <a:pt x="14" y="42"/>
                    <a:pt x="14" y="42"/>
                    <a:pt x="14" y="42"/>
                  </a:cubicBezTo>
                  <a:cubicBezTo>
                    <a:pt x="14" y="42"/>
                    <a:pt x="14" y="42"/>
                    <a:pt x="14" y="42"/>
                  </a:cubicBezTo>
                  <a:cubicBezTo>
                    <a:pt x="13" y="44"/>
                    <a:pt x="13" y="44"/>
                    <a:pt x="13" y="44"/>
                  </a:cubicBezTo>
                  <a:cubicBezTo>
                    <a:pt x="14" y="44"/>
                    <a:pt x="14" y="44"/>
                    <a:pt x="14" y="44"/>
                  </a:cubicBezTo>
                  <a:cubicBezTo>
                    <a:pt x="13" y="46"/>
                    <a:pt x="13" y="46"/>
                    <a:pt x="13" y="46"/>
                  </a:cubicBezTo>
                  <a:cubicBezTo>
                    <a:pt x="13" y="47"/>
                    <a:pt x="13" y="47"/>
                    <a:pt x="13" y="47"/>
                  </a:cubicBezTo>
                  <a:cubicBezTo>
                    <a:pt x="13" y="48"/>
                    <a:pt x="13" y="48"/>
                    <a:pt x="13" y="48"/>
                  </a:cubicBezTo>
                  <a:cubicBezTo>
                    <a:pt x="13" y="48"/>
                    <a:pt x="13" y="48"/>
                    <a:pt x="13" y="48"/>
                  </a:cubicBezTo>
                  <a:cubicBezTo>
                    <a:pt x="13" y="48"/>
                    <a:pt x="13" y="48"/>
                    <a:pt x="13" y="48"/>
                  </a:cubicBezTo>
                  <a:cubicBezTo>
                    <a:pt x="13" y="49"/>
                    <a:pt x="13" y="49"/>
                    <a:pt x="13" y="49"/>
                  </a:cubicBezTo>
                  <a:cubicBezTo>
                    <a:pt x="13" y="51"/>
                    <a:pt x="13" y="51"/>
                    <a:pt x="13" y="51"/>
                  </a:cubicBezTo>
                  <a:cubicBezTo>
                    <a:pt x="12" y="52"/>
                    <a:pt x="12" y="52"/>
                    <a:pt x="12" y="52"/>
                  </a:cubicBezTo>
                  <a:cubicBezTo>
                    <a:pt x="12" y="52"/>
                    <a:pt x="12" y="52"/>
                    <a:pt x="12" y="52"/>
                  </a:cubicBezTo>
                  <a:cubicBezTo>
                    <a:pt x="13" y="52"/>
                    <a:pt x="13" y="52"/>
                    <a:pt x="13" y="52"/>
                  </a:cubicBezTo>
                  <a:cubicBezTo>
                    <a:pt x="13" y="51"/>
                    <a:pt x="13" y="51"/>
                    <a:pt x="13" y="51"/>
                  </a:cubicBezTo>
                  <a:cubicBezTo>
                    <a:pt x="14" y="50"/>
                    <a:pt x="14" y="50"/>
                    <a:pt x="14" y="50"/>
                  </a:cubicBezTo>
                  <a:cubicBezTo>
                    <a:pt x="14" y="49"/>
                    <a:pt x="14" y="49"/>
                    <a:pt x="14" y="49"/>
                  </a:cubicBezTo>
                  <a:cubicBezTo>
                    <a:pt x="14" y="48"/>
                    <a:pt x="14" y="48"/>
                    <a:pt x="14" y="48"/>
                  </a:cubicBezTo>
                  <a:cubicBezTo>
                    <a:pt x="14" y="46"/>
                    <a:pt x="14" y="46"/>
                    <a:pt x="14" y="46"/>
                  </a:cubicBezTo>
                  <a:cubicBezTo>
                    <a:pt x="14" y="46"/>
                    <a:pt x="14" y="46"/>
                    <a:pt x="14" y="46"/>
                  </a:cubicBezTo>
                  <a:cubicBezTo>
                    <a:pt x="16" y="44"/>
                    <a:pt x="16" y="44"/>
                    <a:pt x="16" y="44"/>
                  </a:cubicBezTo>
                  <a:cubicBezTo>
                    <a:pt x="15" y="46"/>
                    <a:pt x="15" y="46"/>
                    <a:pt x="15" y="46"/>
                  </a:cubicBezTo>
                  <a:cubicBezTo>
                    <a:pt x="15" y="47"/>
                    <a:pt x="15" y="47"/>
                    <a:pt x="15" y="47"/>
                  </a:cubicBezTo>
                  <a:cubicBezTo>
                    <a:pt x="15" y="47"/>
                    <a:pt x="15" y="47"/>
                    <a:pt x="15" y="47"/>
                  </a:cubicBezTo>
                  <a:cubicBezTo>
                    <a:pt x="15" y="47"/>
                    <a:pt x="15" y="47"/>
                    <a:pt x="15" y="47"/>
                  </a:cubicBezTo>
                  <a:cubicBezTo>
                    <a:pt x="16" y="46"/>
                    <a:pt x="16" y="46"/>
                    <a:pt x="16" y="46"/>
                  </a:cubicBezTo>
                  <a:cubicBezTo>
                    <a:pt x="16" y="47"/>
                    <a:pt x="16" y="47"/>
                    <a:pt x="16" y="47"/>
                  </a:cubicBezTo>
                  <a:cubicBezTo>
                    <a:pt x="17" y="46"/>
                    <a:pt x="17" y="46"/>
                    <a:pt x="17" y="46"/>
                  </a:cubicBezTo>
                  <a:cubicBezTo>
                    <a:pt x="17" y="45"/>
                    <a:pt x="17" y="45"/>
                    <a:pt x="17" y="45"/>
                  </a:cubicBezTo>
                  <a:cubicBezTo>
                    <a:pt x="17" y="44"/>
                    <a:pt x="17" y="44"/>
                    <a:pt x="17" y="44"/>
                  </a:cubicBezTo>
                  <a:cubicBezTo>
                    <a:pt x="17" y="46"/>
                    <a:pt x="17" y="46"/>
                    <a:pt x="17" y="46"/>
                  </a:cubicBezTo>
                  <a:cubicBezTo>
                    <a:pt x="18" y="47"/>
                    <a:pt x="18" y="47"/>
                    <a:pt x="18" y="47"/>
                  </a:cubicBezTo>
                  <a:cubicBezTo>
                    <a:pt x="17" y="46"/>
                    <a:pt x="17" y="46"/>
                    <a:pt x="17" y="46"/>
                  </a:cubicBezTo>
                  <a:cubicBezTo>
                    <a:pt x="17" y="48"/>
                    <a:pt x="17" y="48"/>
                    <a:pt x="17" y="48"/>
                  </a:cubicBezTo>
                  <a:cubicBezTo>
                    <a:pt x="17" y="49"/>
                    <a:pt x="17" y="49"/>
                    <a:pt x="17" y="49"/>
                  </a:cubicBezTo>
                  <a:cubicBezTo>
                    <a:pt x="18" y="50"/>
                    <a:pt x="18" y="50"/>
                    <a:pt x="18" y="50"/>
                  </a:cubicBezTo>
                  <a:cubicBezTo>
                    <a:pt x="18" y="51"/>
                    <a:pt x="18" y="51"/>
                    <a:pt x="18" y="51"/>
                  </a:cubicBezTo>
                  <a:cubicBezTo>
                    <a:pt x="17" y="52"/>
                    <a:pt x="17" y="52"/>
                    <a:pt x="17" y="52"/>
                  </a:cubicBezTo>
                  <a:cubicBezTo>
                    <a:pt x="16" y="54"/>
                    <a:pt x="16" y="54"/>
                    <a:pt x="16" y="54"/>
                  </a:cubicBezTo>
                  <a:cubicBezTo>
                    <a:pt x="16" y="56"/>
                    <a:pt x="16" y="56"/>
                    <a:pt x="16" y="56"/>
                  </a:cubicBezTo>
                  <a:cubicBezTo>
                    <a:pt x="15" y="55"/>
                    <a:pt x="15" y="55"/>
                    <a:pt x="15" y="55"/>
                  </a:cubicBezTo>
                  <a:cubicBezTo>
                    <a:pt x="16" y="56"/>
                    <a:pt x="16" y="56"/>
                    <a:pt x="16" y="56"/>
                  </a:cubicBezTo>
                  <a:cubicBezTo>
                    <a:pt x="17" y="58"/>
                    <a:pt x="17" y="58"/>
                    <a:pt x="17" y="58"/>
                  </a:cubicBezTo>
                  <a:cubicBezTo>
                    <a:pt x="16" y="56"/>
                    <a:pt x="16" y="56"/>
                    <a:pt x="16" y="56"/>
                  </a:cubicBezTo>
                  <a:cubicBezTo>
                    <a:pt x="17" y="56"/>
                    <a:pt x="17" y="56"/>
                    <a:pt x="17" y="56"/>
                  </a:cubicBezTo>
                  <a:cubicBezTo>
                    <a:pt x="19" y="58"/>
                    <a:pt x="19" y="58"/>
                    <a:pt x="19" y="58"/>
                  </a:cubicBezTo>
                  <a:cubicBezTo>
                    <a:pt x="19" y="57"/>
                    <a:pt x="19" y="57"/>
                    <a:pt x="19" y="57"/>
                  </a:cubicBezTo>
                  <a:cubicBezTo>
                    <a:pt x="19" y="56"/>
                    <a:pt x="19" y="56"/>
                    <a:pt x="19" y="56"/>
                  </a:cubicBezTo>
                  <a:cubicBezTo>
                    <a:pt x="19" y="56"/>
                    <a:pt x="19" y="56"/>
                    <a:pt x="19" y="56"/>
                  </a:cubicBezTo>
                  <a:cubicBezTo>
                    <a:pt x="21" y="57"/>
                    <a:pt x="21" y="57"/>
                    <a:pt x="21" y="57"/>
                  </a:cubicBezTo>
                  <a:cubicBezTo>
                    <a:pt x="22" y="57"/>
                    <a:pt x="22" y="57"/>
                    <a:pt x="22" y="57"/>
                  </a:cubicBezTo>
                  <a:cubicBezTo>
                    <a:pt x="22" y="56"/>
                    <a:pt x="22" y="56"/>
                    <a:pt x="22" y="56"/>
                  </a:cubicBezTo>
                  <a:cubicBezTo>
                    <a:pt x="23" y="56"/>
                    <a:pt x="23" y="56"/>
                    <a:pt x="23" y="56"/>
                  </a:cubicBezTo>
                  <a:cubicBezTo>
                    <a:pt x="24" y="55"/>
                    <a:pt x="24" y="55"/>
                    <a:pt x="24" y="55"/>
                  </a:cubicBezTo>
                  <a:cubicBezTo>
                    <a:pt x="27" y="55"/>
                    <a:pt x="27" y="55"/>
                    <a:pt x="27" y="55"/>
                  </a:cubicBezTo>
                  <a:cubicBezTo>
                    <a:pt x="25" y="56"/>
                    <a:pt x="25" y="56"/>
                    <a:pt x="25" y="56"/>
                  </a:cubicBezTo>
                  <a:cubicBezTo>
                    <a:pt x="23" y="59"/>
                    <a:pt x="23" y="59"/>
                    <a:pt x="23" y="59"/>
                  </a:cubicBezTo>
                  <a:cubicBezTo>
                    <a:pt x="25" y="62"/>
                    <a:pt x="25" y="62"/>
                    <a:pt x="25" y="62"/>
                  </a:cubicBezTo>
                  <a:cubicBezTo>
                    <a:pt x="26" y="62"/>
                    <a:pt x="26" y="62"/>
                    <a:pt x="26" y="62"/>
                  </a:cubicBezTo>
                  <a:cubicBezTo>
                    <a:pt x="26" y="63"/>
                    <a:pt x="26" y="63"/>
                    <a:pt x="26" y="63"/>
                  </a:cubicBezTo>
                  <a:cubicBezTo>
                    <a:pt x="27" y="62"/>
                    <a:pt x="27" y="62"/>
                    <a:pt x="27" y="62"/>
                  </a:cubicBezTo>
                  <a:cubicBezTo>
                    <a:pt x="28" y="62"/>
                    <a:pt x="28" y="62"/>
                    <a:pt x="28" y="62"/>
                  </a:cubicBezTo>
                  <a:cubicBezTo>
                    <a:pt x="28" y="63"/>
                    <a:pt x="28" y="63"/>
                    <a:pt x="28" y="63"/>
                  </a:cubicBezTo>
                  <a:cubicBezTo>
                    <a:pt x="28" y="64"/>
                    <a:pt x="28" y="64"/>
                    <a:pt x="28" y="64"/>
                  </a:cubicBezTo>
                  <a:cubicBezTo>
                    <a:pt x="27" y="65"/>
                    <a:pt x="27" y="65"/>
                    <a:pt x="27" y="65"/>
                  </a:cubicBezTo>
                  <a:cubicBezTo>
                    <a:pt x="27" y="66"/>
                    <a:pt x="27" y="66"/>
                    <a:pt x="27" y="66"/>
                  </a:cubicBezTo>
                  <a:cubicBezTo>
                    <a:pt x="26" y="68"/>
                    <a:pt x="26" y="68"/>
                    <a:pt x="26" y="68"/>
                  </a:cubicBezTo>
                  <a:cubicBezTo>
                    <a:pt x="27" y="69"/>
                    <a:pt x="27" y="69"/>
                    <a:pt x="27" y="69"/>
                  </a:cubicBezTo>
                  <a:cubicBezTo>
                    <a:pt x="28" y="69"/>
                    <a:pt x="28" y="69"/>
                    <a:pt x="28" y="69"/>
                  </a:cubicBezTo>
                  <a:cubicBezTo>
                    <a:pt x="29" y="70"/>
                    <a:pt x="29" y="70"/>
                    <a:pt x="29" y="70"/>
                  </a:cubicBezTo>
                  <a:cubicBezTo>
                    <a:pt x="28" y="70"/>
                    <a:pt x="28" y="70"/>
                    <a:pt x="28" y="70"/>
                  </a:cubicBezTo>
                  <a:cubicBezTo>
                    <a:pt x="27" y="70"/>
                    <a:pt x="27" y="70"/>
                    <a:pt x="27" y="70"/>
                  </a:cubicBezTo>
                  <a:cubicBezTo>
                    <a:pt x="27" y="69"/>
                    <a:pt x="27" y="69"/>
                    <a:pt x="27" y="69"/>
                  </a:cubicBezTo>
                  <a:cubicBezTo>
                    <a:pt x="26" y="69"/>
                    <a:pt x="26" y="69"/>
                    <a:pt x="26" y="69"/>
                  </a:cubicBezTo>
                  <a:cubicBezTo>
                    <a:pt x="27" y="70"/>
                    <a:pt x="27" y="70"/>
                    <a:pt x="27" y="70"/>
                  </a:cubicBezTo>
                  <a:cubicBezTo>
                    <a:pt x="27" y="71"/>
                    <a:pt x="27" y="71"/>
                    <a:pt x="27" y="71"/>
                  </a:cubicBezTo>
                  <a:cubicBezTo>
                    <a:pt x="26" y="70"/>
                    <a:pt x="26" y="70"/>
                    <a:pt x="26" y="70"/>
                  </a:cubicBezTo>
                  <a:cubicBezTo>
                    <a:pt x="25" y="70"/>
                    <a:pt x="25" y="70"/>
                    <a:pt x="25" y="70"/>
                  </a:cubicBezTo>
                  <a:cubicBezTo>
                    <a:pt x="23" y="70"/>
                    <a:pt x="23" y="70"/>
                    <a:pt x="23" y="70"/>
                  </a:cubicBezTo>
                  <a:cubicBezTo>
                    <a:pt x="23" y="70"/>
                    <a:pt x="23" y="70"/>
                    <a:pt x="23" y="70"/>
                  </a:cubicBezTo>
                  <a:cubicBezTo>
                    <a:pt x="21" y="71"/>
                    <a:pt x="21" y="71"/>
                    <a:pt x="21" y="71"/>
                  </a:cubicBezTo>
                  <a:cubicBezTo>
                    <a:pt x="19" y="73"/>
                    <a:pt x="19" y="73"/>
                    <a:pt x="19" y="73"/>
                  </a:cubicBezTo>
                  <a:cubicBezTo>
                    <a:pt x="18" y="74"/>
                    <a:pt x="18" y="74"/>
                    <a:pt x="18" y="74"/>
                  </a:cubicBezTo>
                  <a:cubicBezTo>
                    <a:pt x="17" y="74"/>
                    <a:pt x="17" y="74"/>
                    <a:pt x="17" y="74"/>
                  </a:cubicBezTo>
                  <a:cubicBezTo>
                    <a:pt x="18" y="74"/>
                    <a:pt x="18" y="74"/>
                    <a:pt x="18" y="74"/>
                  </a:cubicBezTo>
                  <a:cubicBezTo>
                    <a:pt x="19" y="74"/>
                    <a:pt x="19" y="74"/>
                    <a:pt x="19" y="74"/>
                  </a:cubicBezTo>
                  <a:cubicBezTo>
                    <a:pt x="19" y="74"/>
                    <a:pt x="19" y="74"/>
                    <a:pt x="19" y="74"/>
                  </a:cubicBezTo>
                  <a:cubicBezTo>
                    <a:pt x="21" y="73"/>
                    <a:pt x="21" y="73"/>
                    <a:pt x="21" y="73"/>
                  </a:cubicBezTo>
                  <a:cubicBezTo>
                    <a:pt x="21" y="74"/>
                    <a:pt x="21" y="74"/>
                    <a:pt x="21" y="74"/>
                  </a:cubicBezTo>
                  <a:cubicBezTo>
                    <a:pt x="22" y="75"/>
                    <a:pt x="22" y="75"/>
                    <a:pt x="22" y="75"/>
                  </a:cubicBezTo>
                  <a:cubicBezTo>
                    <a:pt x="21" y="76"/>
                    <a:pt x="21" y="76"/>
                    <a:pt x="21" y="76"/>
                  </a:cubicBezTo>
                  <a:cubicBezTo>
                    <a:pt x="21" y="77"/>
                    <a:pt x="21" y="77"/>
                    <a:pt x="21" y="77"/>
                  </a:cubicBezTo>
                  <a:cubicBezTo>
                    <a:pt x="22" y="77"/>
                    <a:pt x="22" y="77"/>
                    <a:pt x="22" y="77"/>
                  </a:cubicBezTo>
                  <a:cubicBezTo>
                    <a:pt x="20" y="79"/>
                    <a:pt x="20" y="79"/>
                    <a:pt x="20" y="79"/>
                  </a:cubicBezTo>
                  <a:cubicBezTo>
                    <a:pt x="19" y="80"/>
                    <a:pt x="19" y="80"/>
                    <a:pt x="19" y="80"/>
                  </a:cubicBezTo>
                  <a:cubicBezTo>
                    <a:pt x="18" y="80"/>
                    <a:pt x="18" y="80"/>
                    <a:pt x="18" y="80"/>
                  </a:cubicBezTo>
                  <a:cubicBezTo>
                    <a:pt x="18" y="80"/>
                    <a:pt x="18" y="80"/>
                    <a:pt x="18" y="80"/>
                  </a:cubicBezTo>
                  <a:cubicBezTo>
                    <a:pt x="17" y="81"/>
                    <a:pt x="17" y="81"/>
                    <a:pt x="17" y="81"/>
                  </a:cubicBezTo>
                  <a:cubicBezTo>
                    <a:pt x="16" y="81"/>
                    <a:pt x="16" y="81"/>
                    <a:pt x="16" y="81"/>
                  </a:cubicBezTo>
                  <a:cubicBezTo>
                    <a:pt x="14" y="82"/>
                    <a:pt x="14" y="82"/>
                    <a:pt x="14" y="82"/>
                  </a:cubicBezTo>
                  <a:cubicBezTo>
                    <a:pt x="15" y="82"/>
                    <a:pt x="15" y="82"/>
                    <a:pt x="15" y="82"/>
                  </a:cubicBezTo>
                  <a:cubicBezTo>
                    <a:pt x="15" y="83"/>
                    <a:pt x="15" y="83"/>
                    <a:pt x="15" y="83"/>
                  </a:cubicBezTo>
                  <a:cubicBezTo>
                    <a:pt x="15" y="84"/>
                    <a:pt x="15" y="84"/>
                    <a:pt x="15" y="84"/>
                  </a:cubicBezTo>
                  <a:cubicBezTo>
                    <a:pt x="16" y="84"/>
                    <a:pt x="16" y="84"/>
                    <a:pt x="16" y="84"/>
                  </a:cubicBezTo>
                  <a:cubicBezTo>
                    <a:pt x="16" y="84"/>
                    <a:pt x="16" y="84"/>
                    <a:pt x="16" y="84"/>
                  </a:cubicBezTo>
                  <a:cubicBezTo>
                    <a:pt x="16" y="85"/>
                    <a:pt x="16" y="85"/>
                    <a:pt x="16" y="85"/>
                  </a:cubicBezTo>
                  <a:cubicBezTo>
                    <a:pt x="17" y="84"/>
                    <a:pt x="17" y="84"/>
                    <a:pt x="17" y="84"/>
                  </a:cubicBezTo>
                  <a:cubicBezTo>
                    <a:pt x="18" y="84"/>
                    <a:pt x="18" y="84"/>
                    <a:pt x="18" y="84"/>
                  </a:cubicBezTo>
                  <a:cubicBezTo>
                    <a:pt x="20" y="83"/>
                    <a:pt x="20" y="83"/>
                    <a:pt x="20" y="83"/>
                  </a:cubicBezTo>
                  <a:cubicBezTo>
                    <a:pt x="20" y="84"/>
                    <a:pt x="20" y="84"/>
                    <a:pt x="20" y="84"/>
                  </a:cubicBezTo>
                  <a:cubicBezTo>
                    <a:pt x="21" y="84"/>
                    <a:pt x="21" y="84"/>
                    <a:pt x="21" y="84"/>
                  </a:cubicBezTo>
                  <a:cubicBezTo>
                    <a:pt x="20" y="85"/>
                    <a:pt x="20" y="85"/>
                    <a:pt x="20" y="85"/>
                  </a:cubicBezTo>
                  <a:cubicBezTo>
                    <a:pt x="20" y="85"/>
                    <a:pt x="20" y="85"/>
                    <a:pt x="20" y="85"/>
                  </a:cubicBezTo>
                  <a:cubicBezTo>
                    <a:pt x="22" y="85"/>
                    <a:pt x="22" y="85"/>
                    <a:pt x="22" y="85"/>
                  </a:cubicBezTo>
                  <a:cubicBezTo>
                    <a:pt x="22" y="85"/>
                    <a:pt x="22" y="85"/>
                    <a:pt x="22" y="85"/>
                  </a:cubicBezTo>
                  <a:cubicBezTo>
                    <a:pt x="23" y="85"/>
                    <a:pt x="23" y="85"/>
                    <a:pt x="23" y="85"/>
                  </a:cubicBezTo>
                  <a:cubicBezTo>
                    <a:pt x="24" y="86"/>
                    <a:pt x="24" y="86"/>
                    <a:pt x="24" y="86"/>
                  </a:cubicBezTo>
                  <a:cubicBezTo>
                    <a:pt x="24" y="87"/>
                    <a:pt x="24" y="87"/>
                    <a:pt x="24" y="87"/>
                  </a:cubicBezTo>
                  <a:cubicBezTo>
                    <a:pt x="26" y="87"/>
                    <a:pt x="26" y="87"/>
                    <a:pt x="26" y="87"/>
                  </a:cubicBezTo>
                  <a:cubicBezTo>
                    <a:pt x="27" y="86"/>
                    <a:pt x="27" y="86"/>
                    <a:pt x="27" y="86"/>
                  </a:cubicBezTo>
                  <a:cubicBezTo>
                    <a:pt x="28" y="85"/>
                    <a:pt x="28" y="85"/>
                    <a:pt x="28" y="85"/>
                  </a:cubicBezTo>
                  <a:cubicBezTo>
                    <a:pt x="29" y="85"/>
                    <a:pt x="29" y="85"/>
                    <a:pt x="29" y="85"/>
                  </a:cubicBezTo>
                  <a:cubicBezTo>
                    <a:pt x="30" y="84"/>
                    <a:pt x="30" y="84"/>
                    <a:pt x="30" y="84"/>
                  </a:cubicBezTo>
                  <a:cubicBezTo>
                    <a:pt x="31" y="84"/>
                    <a:pt x="31" y="84"/>
                    <a:pt x="31" y="84"/>
                  </a:cubicBezTo>
                  <a:cubicBezTo>
                    <a:pt x="29" y="85"/>
                    <a:pt x="29" y="85"/>
                    <a:pt x="29" y="85"/>
                  </a:cubicBezTo>
                  <a:cubicBezTo>
                    <a:pt x="28" y="87"/>
                    <a:pt x="28" y="87"/>
                    <a:pt x="28" y="87"/>
                  </a:cubicBezTo>
                  <a:cubicBezTo>
                    <a:pt x="28" y="89"/>
                    <a:pt x="28" y="89"/>
                    <a:pt x="28" y="89"/>
                  </a:cubicBezTo>
                  <a:cubicBezTo>
                    <a:pt x="27" y="89"/>
                    <a:pt x="27" y="89"/>
                    <a:pt x="27" y="89"/>
                  </a:cubicBezTo>
                  <a:cubicBezTo>
                    <a:pt x="26" y="89"/>
                    <a:pt x="26" y="89"/>
                    <a:pt x="26" y="89"/>
                  </a:cubicBezTo>
                  <a:cubicBezTo>
                    <a:pt x="25" y="88"/>
                    <a:pt x="25" y="88"/>
                    <a:pt x="25" y="88"/>
                  </a:cubicBezTo>
                  <a:cubicBezTo>
                    <a:pt x="22" y="88"/>
                    <a:pt x="22" y="88"/>
                    <a:pt x="22" y="88"/>
                  </a:cubicBezTo>
                  <a:cubicBezTo>
                    <a:pt x="20" y="89"/>
                    <a:pt x="20" y="89"/>
                    <a:pt x="20" y="89"/>
                  </a:cubicBezTo>
                  <a:cubicBezTo>
                    <a:pt x="20" y="89"/>
                    <a:pt x="20" y="89"/>
                    <a:pt x="20" y="89"/>
                  </a:cubicBezTo>
                  <a:cubicBezTo>
                    <a:pt x="20" y="90"/>
                    <a:pt x="20" y="90"/>
                    <a:pt x="20" y="90"/>
                  </a:cubicBezTo>
                  <a:cubicBezTo>
                    <a:pt x="19" y="90"/>
                    <a:pt x="19" y="90"/>
                    <a:pt x="19" y="90"/>
                  </a:cubicBezTo>
                  <a:cubicBezTo>
                    <a:pt x="18" y="92"/>
                    <a:pt x="18" y="92"/>
                    <a:pt x="18" y="92"/>
                  </a:cubicBezTo>
                  <a:cubicBezTo>
                    <a:pt x="17" y="93"/>
                    <a:pt x="17" y="93"/>
                    <a:pt x="17" y="93"/>
                  </a:cubicBezTo>
                  <a:cubicBezTo>
                    <a:pt x="17" y="94"/>
                    <a:pt x="17" y="94"/>
                    <a:pt x="17" y="94"/>
                  </a:cubicBezTo>
                  <a:cubicBezTo>
                    <a:pt x="16" y="94"/>
                    <a:pt x="16" y="94"/>
                    <a:pt x="16" y="94"/>
                  </a:cubicBezTo>
                  <a:cubicBezTo>
                    <a:pt x="16" y="95"/>
                    <a:pt x="16" y="95"/>
                    <a:pt x="16" y="95"/>
                  </a:cubicBezTo>
                  <a:cubicBezTo>
                    <a:pt x="15" y="95"/>
                    <a:pt x="15" y="95"/>
                    <a:pt x="15" y="95"/>
                  </a:cubicBezTo>
                  <a:cubicBezTo>
                    <a:pt x="15" y="96"/>
                    <a:pt x="15" y="96"/>
                    <a:pt x="15" y="96"/>
                  </a:cubicBezTo>
                  <a:cubicBezTo>
                    <a:pt x="13" y="97"/>
                    <a:pt x="13" y="97"/>
                    <a:pt x="13" y="97"/>
                  </a:cubicBezTo>
                  <a:cubicBezTo>
                    <a:pt x="13" y="97"/>
                    <a:pt x="13" y="97"/>
                    <a:pt x="13" y="97"/>
                  </a:cubicBezTo>
                  <a:cubicBezTo>
                    <a:pt x="12" y="98"/>
                    <a:pt x="12" y="98"/>
                    <a:pt x="12" y="98"/>
                  </a:cubicBezTo>
                  <a:cubicBezTo>
                    <a:pt x="12" y="99"/>
                    <a:pt x="12" y="99"/>
                    <a:pt x="12" y="99"/>
                  </a:cubicBezTo>
                  <a:cubicBezTo>
                    <a:pt x="13" y="99"/>
                    <a:pt x="13" y="99"/>
                    <a:pt x="13" y="99"/>
                  </a:cubicBezTo>
                  <a:cubicBezTo>
                    <a:pt x="13" y="98"/>
                    <a:pt x="13" y="98"/>
                    <a:pt x="13" y="98"/>
                  </a:cubicBezTo>
                  <a:cubicBezTo>
                    <a:pt x="14" y="98"/>
                    <a:pt x="14" y="98"/>
                    <a:pt x="14" y="98"/>
                  </a:cubicBezTo>
                  <a:lnTo>
                    <a:pt x="15" y="9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1" name="Freeform 115"/>
            <p:cNvSpPr>
              <a:spLocks noEditPoints="1"/>
            </p:cNvSpPr>
            <p:nvPr/>
          </p:nvSpPr>
          <p:spPr bwMode="auto">
            <a:xfrm>
              <a:off x="5403851" y="3146426"/>
              <a:ext cx="392113" cy="363538"/>
            </a:xfrm>
            <a:custGeom>
              <a:avLst/>
              <a:gdLst>
                <a:gd name="T0" fmla="*/ 196 w 247"/>
                <a:gd name="T1" fmla="*/ 111 h 229"/>
                <a:gd name="T2" fmla="*/ 181 w 247"/>
                <a:gd name="T3" fmla="*/ 120 h 229"/>
                <a:gd name="T4" fmla="*/ 184 w 247"/>
                <a:gd name="T5" fmla="*/ 105 h 229"/>
                <a:gd name="T6" fmla="*/ 199 w 247"/>
                <a:gd name="T7" fmla="*/ 87 h 229"/>
                <a:gd name="T8" fmla="*/ 205 w 247"/>
                <a:gd name="T9" fmla="*/ 84 h 229"/>
                <a:gd name="T10" fmla="*/ 208 w 247"/>
                <a:gd name="T11" fmla="*/ 66 h 229"/>
                <a:gd name="T12" fmla="*/ 214 w 247"/>
                <a:gd name="T13" fmla="*/ 48 h 229"/>
                <a:gd name="T14" fmla="*/ 196 w 247"/>
                <a:gd name="T15" fmla="*/ 45 h 229"/>
                <a:gd name="T16" fmla="*/ 184 w 247"/>
                <a:gd name="T17" fmla="*/ 39 h 229"/>
                <a:gd name="T18" fmla="*/ 169 w 247"/>
                <a:gd name="T19" fmla="*/ 33 h 229"/>
                <a:gd name="T20" fmla="*/ 154 w 247"/>
                <a:gd name="T21" fmla="*/ 27 h 229"/>
                <a:gd name="T22" fmla="*/ 142 w 247"/>
                <a:gd name="T23" fmla="*/ 18 h 229"/>
                <a:gd name="T24" fmla="*/ 129 w 247"/>
                <a:gd name="T25" fmla="*/ 0 h 229"/>
                <a:gd name="T26" fmla="*/ 114 w 247"/>
                <a:gd name="T27" fmla="*/ 6 h 229"/>
                <a:gd name="T28" fmla="*/ 105 w 247"/>
                <a:gd name="T29" fmla="*/ 27 h 229"/>
                <a:gd name="T30" fmla="*/ 84 w 247"/>
                <a:gd name="T31" fmla="*/ 36 h 229"/>
                <a:gd name="T32" fmla="*/ 72 w 247"/>
                <a:gd name="T33" fmla="*/ 42 h 229"/>
                <a:gd name="T34" fmla="*/ 63 w 247"/>
                <a:gd name="T35" fmla="*/ 33 h 229"/>
                <a:gd name="T36" fmla="*/ 51 w 247"/>
                <a:gd name="T37" fmla="*/ 36 h 229"/>
                <a:gd name="T38" fmla="*/ 57 w 247"/>
                <a:gd name="T39" fmla="*/ 54 h 229"/>
                <a:gd name="T40" fmla="*/ 48 w 247"/>
                <a:gd name="T41" fmla="*/ 57 h 229"/>
                <a:gd name="T42" fmla="*/ 30 w 247"/>
                <a:gd name="T43" fmla="*/ 54 h 229"/>
                <a:gd name="T44" fmla="*/ 15 w 247"/>
                <a:gd name="T45" fmla="*/ 57 h 229"/>
                <a:gd name="T46" fmla="*/ 3 w 247"/>
                <a:gd name="T47" fmla="*/ 66 h 229"/>
                <a:gd name="T48" fmla="*/ 6 w 247"/>
                <a:gd name="T49" fmla="*/ 66 h 229"/>
                <a:gd name="T50" fmla="*/ 9 w 247"/>
                <a:gd name="T51" fmla="*/ 72 h 229"/>
                <a:gd name="T52" fmla="*/ 9 w 247"/>
                <a:gd name="T53" fmla="*/ 81 h 229"/>
                <a:gd name="T54" fmla="*/ 24 w 247"/>
                <a:gd name="T55" fmla="*/ 81 h 229"/>
                <a:gd name="T56" fmla="*/ 36 w 247"/>
                <a:gd name="T57" fmla="*/ 84 h 229"/>
                <a:gd name="T58" fmla="*/ 42 w 247"/>
                <a:gd name="T59" fmla="*/ 93 h 229"/>
                <a:gd name="T60" fmla="*/ 51 w 247"/>
                <a:gd name="T61" fmla="*/ 93 h 229"/>
                <a:gd name="T62" fmla="*/ 45 w 247"/>
                <a:gd name="T63" fmla="*/ 102 h 229"/>
                <a:gd name="T64" fmla="*/ 63 w 247"/>
                <a:gd name="T65" fmla="*/ 114 h 229"/>
                <a:gd name="T66" fmla="*/ 63 w 247"/>
                <a:gd name="T67" fmla="*/ 130 h 229"/>
                <a:gd name="T68" fmla="*/ 69 w 247"/>
                <a:gd name="T69" fmla="*/ 136 h 229"/>
                <a:gd name="T70" fmla="*/ 66 w 247"/>
                <a:gd name="T71" fmla="*/ 154 h 229"/>
                <a:gd name="T72" fmla="*/ 57 w 247"/>
                <a:gd name="T73" fmla="*/ 184 h 229"/>
                <a:gd name="T74" fmla="*/ 66 w 247"/>
                <a:gd name="T75" fmla="*/ 190 h 229"/>
                <a:gd name="T76" fmla="*/ 90 w 247"/>
                <a:gd name="T77" fmla="*/ 199 h 229"/>
                <a:gd name="T78" fmla="*/ 111 w 247"/>
                <a:gd name="T79" fmla="*/ 199 h 229"/>
                <a:gd name="T80" fmla="*/ 136 w 247"/>
                <a:gd name="T81" fmla="*/ 205 h 229"/>
                <a:gd name="T82" fmla="*/ 148 w 247"/>
                <a:gd name="T83" fmla="*/ 178 h 229"/>
                <a:gd name="T84" fmla="*/ 163 w 247"/>
                <a:gd name="T85" fmla="*/ 184 h 229"/>
                <a:gd name="T86" fmla="*/ 193 w 247"/>
                <a:gd name="T87" fmla="*/ 190 h 229"/>
                <a:gd name="T88" fmla="*/ 211 w 247"/>
                <a:gd name="T89" fmla="*/ 172 h 229"/>
                <a:gd name="T90" fmla="*/ 199 w 247"/>
                <a:gd name="T91" fmla="*/ 148 h 229"/>
                <a:gd name="T92" fmla="*/ 199 w 247"/>
                <a:gd name="T93" fmla="*/ 130 h 229"/>
                <a:gd name="T94" fmla="*/ 241 w 247"/>
                <a:gd name="T95" fmla="*/ 229 h 229"/>
                <a:gd name="T96" fmla="*/ 235 w 247"/>
                <a:gd name="T97" fmla="*/ 220 h 229"/>
                <a:gd name="T98" fmla="*/ 232 w 247"/>
                <a:gd name="T99" fmla="*/ 214 h 229"/>
                <a:gd name="T100" fmla="*/ 232 w 247"/>
                <a:gd name="T101" fmla="*/ 208 h 229"/>
                <a:gd name="T102" fmla="*/ 241 w 247"/>
                <a:gd name="T103" fmla="*/ 199 h 229"/>
                <a:gd name="T104" fmla="*/ 244 w 247"/>
                <a:gd name="T105" fmla="*/ 190 h 229"/>
                <a:gd name="T106" fmla="*/ 247 w 247"/>
                <a:gd name="T107"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29">
                  <a:moveTo>
                    <a:pt x="202" y="123"/>
                  </a:moveTo>
                  <a:lnTo>
                    <a:pt x="199" y="120"/>
                  </a:lnTo>
                  <a:lnTo>
                    <a:pt x="199" y="120"/>
                  </a:lnTo>
                  <a:lnTo>
                    <a:pt x="196" y="114"/>
                  </a:lnTo>
                  <a:lnTo>
                    <a:pt x="196" y="111"/>
                  </a:lnTo>
                  <a:lnTo>
                    <a:pt x="190" y="111"/>
                  </a:lnTo>
                  <a:lnTo>
                    <a:pt x="187" y="114"/>
                  </a:lnTo>
                  <a:lnTo>
                    <a:pt x="187" y="117"/>
                  </a:lnTo>
                  <a:lnTo>
                    <a:pt x="184" y="120"/>
                  </a:lnTo>
                  <a:lnTo>
                    <a:pt x="181" y="120"/>
                  </a:lnTo>
                  <a:lnTo>
                    <a:pt x="178" y="117"/>
                  </a:lnTo>
                  <a:lnTo>
                    <a:pt x="181" y="114"/>
                  </a:lnTo>
                  <a:lnTo>
                    <a:pt x="184" y="114"/>
                  </a:lnTo>
                  <a:lnTo>
                    <a:pt x="184" y="111"/>
                  </a:lnTo>
                  <a:lnTo>
                    <a:pt x="184" y="105"/>
                  </a:lnTo>
                  <a:lnTo>
                    <a:pt x="190" y="99"/>
                  </a:lnTo>
                  <a:lnTo>
                    <a:pt x="193" y="96"/>
                  </a:lnTo>
                  <a:lnTo>
                    <a:pt x="196" y="93"/>
                  </a:lnTo>
                  <a:lnTo>
                    <a:pt x="199" y="90"/>
                  </a:lnTo>
                  <a:lnTo>
                    <a:pt x="199" y="87"/>
                  </a:lnTo>
                  <a:lnTo>
                    <a:pt x="196" y="84"/>
                  </a:lnTo>
                  <a:lnTo>
                    <a:pt x="196" y="81"/>
                  </a:lnTo>
                  <a:lnTo>
                    <a:pt x="202" y="81"/>
                  </a:lnTo>
                  <a:lnTo>
                    <a:pt x="202" y="84"/>
                  </a:lnTo>
                  <a:lnTo>
                    <a:pt x="205" y="84"/>
                  </a:lnTo>
                  <a:lnTo>
                    <a:pt x="211" y="84"/>
                  </a:lnTo>
                  <a:lnTo>
                    <a:pt x="211" y="78"/>
                  </a:lnTo>
                  <a:lnTo>
                    <a:pt x="208" y="78"/>
                  </a:lnTo>
                  <a:lnTo>
                    <a:pt x="208" y="72"/>
                  </a:lnTo>
                  <a:lnTo>
                    <a:pt x="208" y="66"/>
                  </a:lnTo>
                  <a:lnTo>
                    <a:pt x="211" y="63"/>
                  </a:lnTo>
                  <a:lnTo>
                    <a:pt x="211" y="60"/>
                  </a:lnTo>
                  <a:lnTo>
                    <a:pt x="214" y="54"/>
                  </a:lnTo>
                  <a:lnTo>
                    <a:pt x="217" y="51"/>
                  </a:lnTo>
                  <a:lnTo>
                    <a:pt x="214" y="48"/>
                  </a:lnTo>
                  <a:lnTo>
                    <a:pt x="211" y="48"/>
                  </a:lnTo>
                  <a:lnTo>
                    <a:pt x="205" y="45"/>
                  </a:lnTo>
                  <a:lnTo>
                    <a:pt x="202" y="45"/>
                  </a:lnTo>
                  <a:lnTo>
                    <a:pt x="199" y="45"/>
                  </a:lnTo>
                  <a:lnTo>
                    <a:pt x="196" y="45"/>
                  </a:lnTo>
                  <a:lnTo>
                    <a:pt x="193" y="48"/>
                  </a:lnTo>
                  <a:lnTo>
                    <a:pt x="190" y="45"/>
                  </a:lnTo>
                  <a:lnTo>
                    <a:pt x="190" y="42"/>
                  </a:lnTo>
                  <a:lnTo>
                    <a:pt x="187" y="39"/>
                  </a:lnTo>
                  <a:lnTo>
                    <a:pt x="184" y="39"/>
                  </a:lnTo>
                  <a:lnTo>
                    <a:pt x="178" y="39"/>
                  </a:lnTo>
                  <a:lnTo>
                    <a:pt x="178" y="36"/>
                  </a:lnTo>
                  <a:lnTo>
                    <a:pt x="175" y="36"/>
                  </a:lnTo>
                  <a:lnTo>
                    <a:pt x="172" y="36"/>
                  </a:lnTo>
                  <a:lnTo>
                    <a:pt x="169" y="33"/>
                  </a:lnTo>
                  <a:lnTo>
                    <a:pt x="166" y="33"/>
                  </a:lnTo>
                  <a:lnTo>
                    <a:pt x="160" y="27"/>
                  </a:lnTo>
                  <a:lnTo>
                    <a:pt x="157" y="27"/>
                  </a:lnTo>
                  <a:lnTo>
                    <a:pt x="157" y="27"/>
                  </a:lnTo>
                  <a:lnTo>
                    <a:pt x="154" y="27"/>
                  </a:lnTo>
                  <a:lnTo>
                    <a:pt x="151" y="27"/>
                  </a:lnTo>
                  <a:lnTo>
                    <a:pt x="148" y="24"/>
                  </a:lnTo>
                  <a:lnTo>
                    <a:pt x="148" y="21"/>
                  </a:lnTo>
                  <a:lnTo>
                    <a:pt x="145" y="18"/>
                  </a:lnTo>
                  <a:lnTo>
                    <a:pt x="142" y="18"/>
                  </a:lnTo>
                  <a:lnTo>
                    <a:pt x="142" y="18"/>
                  </a:lnTo>
                  <a:lnTo>
                    <a:pt x="136" y="12"/>
                  </a:lnTo>
                  <a:lnTo>
                    <a:pt x="136" y="9"/>
                  </a:lnTo>
                  <a:lnTo>
                    <a:pt x="129" y="9"/>
                  </a:lnTo>
                  <a:lnTo>
                    <a:pt x="129" y="0"/>
                  </a:lnTo>
                  <a:lnTo>
                    <a:pt x="126" y="0"/>
                  </a:lnTo>
                  <a:lnTo>
                    <a:pt x="126" y="0"/>
                  </a:lnTo>
                  <a:lnTo>
                    <a:pt x="120" y="3"/>
                  </a:lnTo>
                  <a:lnTo>
                    <a:pt x="117" y="3"/>
                  </a:lnTo>
                  <a:lnTo>
                    <a:pt x="114" y="6"/>
                  </a:lnTo>
                  <a:lnTo>
                    <a:pt x="111" y="9"/>
                  </a:lnTo>
                  <a:lnTo>
                    <a:pt x="111" y="12"/>
                  </a:lnTo>
                  <a:lnTo>
                    <a:pt x="111" y="21"/>
                  </a:lnTo>
                  <a:lnTo>
                    <a:pt x="105" y="24"/>
                  </a:lnTo>
                  <a:lnTo>
                    <a:pt x="105" y="27"/>
                  </a:lnTo>
                  <a:lnTo>
                    <a:pt x="99" y="30"/>
                  </a:lnTo>
                  <a:lnTo>
                    <a:pt x="96" y="30"/>
                  </a:lnTo>
                  <a:lnTo>
                    <a:pt x="93" y="27"/>
                  </a:lnTo>
                  <a:lnTo>
                    <a:pt x="87" y="33"/>
                  </a:lnTo>
                  <a:lnTo>
                    <a:pt x="84" y="36"/>
                  </a:lnTo>
                  <a:lnTo>
                    <a:pt x="84" y="36"/>
                  </a:lnTo>
                  <a:lnTo>
                    <a:pt x="90" y="39"/>
                  </a:lnTo>
                  <a:lnTo>
                    <a:pt x="84" y="42"/>
                  </a:lnTo>
                  <a:lnTo>
                    <a:pt x="78" y="42"/>
                  </a:lnTo>
                  <a:lnTo>
                    <a:pt x="72" y="42"/>
                  </a:lnTo>
                  <a:lnTo>
                    <a:pt x="69" y="39"/>
                  </a:lnTo>
                  <a:lnTo>
                    <a:pt x="66" y="42"/>
                  </a:lnTo>
                  <a:lnTo>
                    <a:pt x="63" y="39"/>
                  </a:lnTo>
                  <a:lnTo>
                    <a:pt x="63" y="36"/>
                  </a:lnTo>
                  <a:lnTo>
                    <a:pt x="63" y="33"/>
                  </a:lnTo>
                  <a:lnTo>
                    <a:pt x="60" y="33"/>
                  </a:lnTo>
                  <a:lnTo>
                    <a:pt x="57" y="33"/>
                  </a:lnTo>
                  <a:lnTo>
                    <a:pt x="54" y="33"/>
                  </a:lnTo>
                  <a:lnTo>
                    <a:pt x="51" y="33"/>
                  </a:lnTo>
                  <a:lnTo>
                    <a:pt x="51" y="36"/>
                  </a:lnTo>
                  <a:lnTo>
                    <a:pt x="51" y="39"/>
                  </a:lnTo>
                  <a:lnTo>
                    <a:pt x="57" y="45"/>
                  </a:lnTo>
                  <a:lnTo>
                    <a:pt x="57" y="48"/>
                  </a:lnTo>
                  <a:lnTo>
                    <a:pt x="57" y="51"/>
                  </a:lnTo>
                  <a:lnTo>
                    <a:pt x="57" y="54"/>
                  </a:lnTo>
                  <a:lnTo>
                    <a:pt x="57" y="54"/>
                  </a:lnTo>
                  <a:lnTo>
                    <a:pt x="60" y="57"/>
                  </a:lnTo>
                  <a:lnTo>
                    <a:pt x="51" y="57"/>
                  </a:lnTo>
                  <a:lnTo>
                    <a:pt x="48" y="60"/>
                  </a:lnTo>
                  <a:lnTo>
                    <a:pt x="48" y="57"/>
                  </a:lnTo>
                  <a:lnTo>
                    <a:pt x="42" y="60"/>
                  </a:lnTo>
                  <a:lnTo>
                    <a:pt x="42" y="57"/>
                  </a:lnTo>
                  <a:lnTo>
                    <a:pt x="39" y="60"/>
                  </a:lnTo>
                  <a:lnTo>
                    <a:pt x="33" y="54"/>
                  </a:lnTo>
                  <a:lnTo>
                    <a:pt x="30" y="54"/>
                  </a:lnTo>
                  <a:lnTo>
                    <a:pt x="24" y="54"/>
                  </a:lnTo>
                  <a:lnTo>
                    <a:pt x="21" y="57"/>
                  </a:lnTo>
                  <a:lnTo>
                    <a:pt x="21" y="57"/>
                  </a:lnTo>
                  <a:lnTo>
                    <a:pt x="18" y="57"/>
                  </a:lnTo>
                  <a:lnTo>
                    <a:pt x="15" y="57"/>
                  </a:lnTo>
                  <a:lnTo>
                    <a:pt x="12" y="57"/>
                  </a:lnTo>
                  <a:lnTo>
                    <a:pt x="9" y="60"/>
                  </a:lnTo>
                  <a:lnTo>
                    <a:pt x="3" y="60"/>
                  </a:lnTo>
                  <a:lnTo>
                    <a:pt x="0" y="63"/>
                  </a:lnTo>
                  <a:lnTo>
                    <a:pt x="3" y="66"/>
                  </a:lnTo>
                  <a:lnTo>
                    <a:pt x="6" y="63"/>
                  </a:lnTo>
                  <a:lnTo>
                    <a:pt x="9" y="66"/>
                  </a:lnTo>
                  <a:lnTo>
                    <a:pt x="9" y="66"/>
                  </a:lnTo>
                  <a:lnTo>
                    <a:pt x="6" y="66"/>
                  </a:lnTo>
                  <a:lnTo>
                    <a:pt x="6" y="66"/>
                  </a:lnTo>
                  <a:lnTo>
                    <a:pt x="6" y="69"/>
                  </a:lnTo>
                  <a:lnTo>
                    <a:pt x="6" y="66"/>
                  </a:lnTo>
                  <a:lnTo>
                    <a:pt x="9" y="69"/>
                  </a:lnTo>
                  <a:lnTo>
                    <a:pt x="9" y="69"/>
                  </a:lnTo>
                  <a:lnTo>
                    <a:pt x="9" y="72"/>
                  </a:lnTo>
                  <a:lnTo>
                    <a:pt x="3" y="72"/>
                  </a:lnTo>
                  <a:lnTo>
                    <a:pt x="3" y="72"/>
                  </a:lnTo>
                  <a:lnTo>
                    <a:pt x="9" y="72"/>
                  </a:lnTo>
                  <a:lnTo>
                    <a:pt x="9" y="78"/>
                  </a:lnTo>
                  <a:lnTo>
                    <a:pt x="9" y="81"/>
                  </a:lnTo>
                  <a:lnTo>
                    <a:pt x="12" y="78"/>
                  </a:lnTo>
                  <a:lnTo>
                    <a:pt x="15" y="78"/>
                  </a:lnTo>
                  <a:lnTo>
                    <a:pt x="18" y="78"/>
                  </a:lnTo>
                  <a:lnTo>
                    <a:pt x="24" y="81"/>
                  </a:lnTo>
                  <a:lnTo>
                    <a:pt x="24" y="81"/>
                  </a:lnTo>
                  <a:lnTo>
                    <a:pt x="27" y="81"/>
                  </a:lnTo>
                  <a:lnTo>
                    <a:pt x="30" y="84"/>
                  </a:lnTo>
                  <a:lnTo>
                    <a:pt x="33" y="81"/>
                  </a:lnTo>
                  <a:lnTo>
                    <a:pt x="36" y="81"/>
                  </a:lnTo>
                  <a:lnTo>
                    <a:pt x="36" y="84"/>
                  </a:lnTo>
                  <a:lnTo>
                    <a:pt x="36" y="87"/>
                  </a:lnTo>
                  <a:lnTo>
                    <a:pt x="39" y="84"/>
                  </a:lnTo>
                  <a:lnTo>
                    <a:pt x="42" y="87"/>
                  </a:lnTo>
                  <a:lnTo>
                    <a:pt x="39" y="90"/>
                  </a:lnTo>
                  <a:lnTo>
                    <a:pt x="42" y="93"/>
                  </a:lnTo>
                  <a:lnTo>
                    <a:pt x="45" y="93"/>
                  </a:lnTo>
                  <a:lnTo>
                    <a:pt x="48" y="90"/>
                  </a:lnTo>
                  <a:lnTo>
                    <a:pt x="51" y="90"/>
                  </a:lnTo>
                  <a:lnTo>
                    <a:pt x="54" y="93"/>
                  </a:lnTo>
                  <a:lnTo>
                    <a:pt x="51" y="93"/>
                  </a:lnTo>
                  <a:lnTo>
                    <a:pt x="48" y="93"/>
                  </a:lnTo>
                  <a:lnTo>
                    <a:pt x="45" y="96"/>
                  </a:lnTo>
                  <a:lnTo>
                    <a:pt x="48" y="96"/>
                  </a:lnTo>
                  <a:lnTo>
                    <a:pt x="48" y="99"/>
                  </a:lnTo>
                  <a:lnTo>
                    <a:pt x="45" y="102"/>
                  </a:lnTo>
                  <a:lnTo>
                    <a:pt x="48" y="105"/>
                  </a:lnTo>
                  <a:lnTo>
                    <a:pt x="51" y="105"/>
                  </a:lnTo>
                  <a:lnTo>
                    <a:pt x="54" y="111"/>
                  </a:lnTo>
                  <a:lnTo>
                    <a:pt x="60" y="111"/>
                  </a:lnTo>
                  <a:lnTo>
                    <a:pt x="63" y="114"/>
                  </a:lnTo>
                  <a:lnTo>
                    <a:pt x="63" y="117"/>
                  </a:lnTo>
                  <a:lnTo>
                    <a:pt x="66" y="120"/>
                  </a:lnTo>
                  <a:lnTo>
                    <a:pt x="63" y="127"/>
                  </a:lnTo>
                  <a:lnTo>
                    <a:pt x="63" y="127"/>
                  </a:lnTo>
                  <a:lnTo>
                    <a:pt x="63" y="130"/>
                  </a:lnTo>
                  <a:lnTo>
                    <a:pt x="66" y="130"/>
                  </a:lnTo>
                  <a:lnTo>
                    <a:pt x="72" y="133"/>
                  </a:lnTo>
                  <a:lnTo>
                    <a:pt x="75" y="145"/>
                  </a:lnTo>
                  <a:lnTo>
                    <a:pt x="72" y="139"/>
                  </a:lnTo>
                  <a:lnTo>
                    <a:pt x="69" y="136"/>
                  </a:lnTo>
                  <a:lnTo>
                    <a:pt x="66" y="133"/>
                  </a:lnTo>
                  <a:lnTo>
                    <a:pt x="63" y="136"/>
                  </a:lnTo>
                  <a:lnTo>
                    <a:pt x="63" y="145"/>
                  </a:lnTo>
                  <a:lnTo>
                    <a:pt x="63" y="151"/>
                  </a:lnTo>
                  <a:lnTo>
                    <a:pt x="66" y="154"/>
                  </a:lnTo>
                  <a:lnTo>
                    <a:pt x="63" y="154"/>
                  </a:lnTo>
                  <a:lnTo>
                    <a:pt x="60" y="169"/>
                  </a:lnTo>
                  <a:lnTo>
                    <a:pt x="57" y="178"/>
                  </a:lnTo>
                  <a:lnTo>
                    <a:pt x="54" y="181"/>
                  </a:lnTo>
                  <a:lnTo>
                    <a:pt x="57" y="184"/>
                  </a:lnTo>
                  <a:lnTo>
                    <a:pt x="57" y="184"/>
                  </a:lnTo>
                  <a:lnTo>
                    <a:pt x="60" y="184"/>
                  </a:lnTo>
                  <a:lnTo>
                    <a:pt x="60" y="190"/>
                  </a:lnTo>
                  <a:lnTo>
                    <a:pt x="60" y="193"/>
                  </a:lnTo>
                  <a:lnTo>
                    <a:pt x="66" y="190"/>
                  </a:lnTo>
                  <a:lnTo>
                    <a:pt x="72" y="193"/>
                  </a:lnTo>
                  <a:lnTo>
                    <a:pt x="75" y="199"/>
                  </a:lnTo>
                  <a:lnTo>
                    <a:pt x="81" y="196"/>
                  </a:lnTo>
                  <a:lnTo>
                    <a:pt x="84" y="202"/>
                  </a:lnTo>
                  <a:lnTo>
                    <a:pt x="90" y="199"/>
                  </a:lnTo>
                  <a:lnTo>
                    <a:pt x="93" y="202"/>
                  </a:lnTo>
                  <a:lnTo>
                    <a:pt x="96" y="199"/>
                  </a:lnTo>
                  <a:lnTo>
                    <a:pt x="105" y="199"/>
                  </a:lnTo>
                  <a:lnTo>
                    <a:pt x="108" y="199"/>
                  </a:lnTo>
                  <a:lnTo>
                    <a:pt x="111" y="199"/>
                  </a:lnTo>
                  <a:lnTo>
                    <a:pt x="117" y="202"/>
                  </a:lnTo>
                  <a:lnTo>
                    <a:pt x="126" y="202"/>
                  </a:lnTo>
                  <a:lnTo>
                    <a:pt x="132" y="205"/>
                  </a:lnTo>
                  <a:lnTo>
                    <a:pt x="136" y="205"/>
                  </a:lnTo>
                  <a:lnTo>
                    <a:pt x="136" y="205"/>
                  </a:lnTo>
                  <a:lnTo>
                    <a:pt x="136" y="199"/>
                  </a:lnTo>
                  <a:lnTo>
                    <a:pt x="136" y="193"/>
                  </a:lnTo>
                  <a:lnTo>
                    <a:pt x="136" y="190"/>
                  </a:lnTo>
                  <a:lnTo>
                    <a:pt x="142" y="184"/>
                  </a:lnTo>
                  <a:lnTo>
                    <a:pt x="148" y="178"/>
                  </a:lnTo>
                  <a:lnTo>
                    <a:pt x="148" y="178"/>
                  </a:lnTo>
                  <a:lnTo>
                    <a:pt x="151" y="181"/>
                  </a:lnTo>
                  <a:lnTo>
                    <a:pt x="157" y="181"/>
                  </a:lnTo>
                  <a:lnTo>
                    <a:pt x="160" y="184"/>
                  </a:lnTo>
                  <a:lnTo>
                    <a:pt x="163" y="184"/>
                  </a:lnTo>
                  <a:lnTo>
                    <a:pt x="166" y="181"/>
                  </a:lnTo>
                  <a:lnTo>
                    <a:pt x="169" y="181"/>
                  </a:lnTo>
                  <a:lnTo>
                    <a:pt x="181" y="187"/>
                  </a:lnTo>
                  <a:lnTo>
                    <a:pt x="184" y="190"/>
                  </a:lnTo>
                  <a:lnTo>
                    <a:pt x="193" y="190"/>
                  </a:lnTo>
                  <a:lnTo>
                    <a:pt x="196" y="187"/>
                  </a:lnTo>
                  <a:lnTo>
                    <a:pt x="196" y="187"/>
                  </a:lnTo>
                  <a:lnTo>
                    <a:pt x="199" y="181"/>
                  </a:lnTo>
                  <a:lnTo>
                    <a:pt x="211" y="172"/>
                  </a:lnTo>
                  <a:lnTo>
                    <a:pt x="211" y="172"/>
                  </a:lnTo>
                  <a:lnTo>
                    <a:pt x="208" y="169"/>
                  </a:lnTo>
                  <a:lnTo>
                    <a:pt x="211" y="163"/>
                  </a:lnTo>
                  <a:lnTo>
                    <a:pt x="205" y="163"/>
                  </a:lnTo>
                  <a:lnTo>
                    <a:pt x="199" y="160"/>
                  </a:lnTo>
                  <a:lnTo>
                    <a:pt x="199" y="148"/>
                  </a:lnTo>
                  <a:lnTo>
                    <a:pt x="196" y="145"/>
                  </a:lnTo>
                  <a:lnTo>
                    <a:pt x="196" y="142"/>
                  </a:lnTo>
                  <a:lnTo>
                    <a:pt x="202" y="142"/>
                  </a:lnTo>
                  <a:lnTo>
                    <a:pt x="202" y="136"/>
                  </a:lnTo>
                  <a:lnTo>
                    <a:pt x="199" y="130"/>
                  </a:lnTo>
                  <a:lnTo>
                    <a:pt x="199" y="127"/>
                  </a:lnTo>
                  <a:lnTo>
                    <a:pt x="199" y="123"/>
                  </a:lnTo>
                  <a:lnTo>
                    <a:pt x="202" y="123"/>
                  </a:lnTo>
                  <a:lnTo>
                    <a:pt x="202" y="123"/>
                  </a:lnTo>
                  <a:close/>
                  <a:moveTo>
                    <a:pt x="241" y="229"/>
                  </a:moveTo>
                  <a:lnTo>
                    <a:pt x="235" y="226"/>
                  </a:lnTo>
                  <a:lnTo>
                    <a:pt x="232" y="223"/>
                  </a:lnTo>
                  <a:lnTo>
                    <a:pt x="235" y="223"/>
                  </a:lnTo>
                  <a:lnTo>
                    <a:pt x="235" y="223"/>
                  </a:lnTo>
                  <a:lnTo>
                    <a:pt x="235" y="220"/>
                  </a:lnTo>
                  <a:lnTo>
                    <a:pt x="235" y="220"/>
                  </a:lnTo>
                  <a:lnTo>
                    <a:pt x="235" y="217"/>
                  </a:lnTo>
                  <a:lnTo>
                    <a:pt x="232" y="217"/>
                  </a:lnTo>
                  <a:lnTo>
                    <a:pt x="229" y="214"/>
                  </a:lnTo>
                  <a:lnTo>
                    <a:pt x="232" y="214"/>
                  </a:lnTo>
                  <a:lnTo>
                    <a:pt x="232" y="214"/>
                  </a:lnTo>
                  <a:lnTo>
                    <a:pt x="229" y="211"/>
                  </a:lnTo>
                  <a:lnTo>
                    <a:pt x="229" y="208"/>
                  </a:lnTo>
                  <a:lnTo>
                    <a:pt x="229" y="208"/>
                  </a:lnTo>
                  <a:lnTo>
                    <a:pt x="232" y="208"/>
                  </a:lnTo>
                  <a:lnTo>
                    <a:pt x="229" y="205"/>
                  </a:lnTo>
                  <a:lnTo>
                    <a:pt x="232" y="199"/>
                  </a:lnTo>
                  <a:lnTo>
                    <a:pt x="238" y="199"/>
                  </a:lnTo>
                  <a:lnTo>
                    <a:pt x="238" y="196"/>
                  </a:lnTo>
                  <a:lnTo>
                    <a:pt x="241" y="199"/>
                  </a:lnTo>
                  <a:lnTo>
                    <a:pt x="244" y="199"/>
                  </a:lnTo>
                  <a:lnTo>
                    <a:pt x="244" y="196"/>
                  </a:lnTo>
                  <a:lnTo>
                    <a:pt x="244" y="193"/>
                  </a:lnTo>
                  <a:lnTo>
                    <a:pt x="244" y="190"/>
                  </a:lnTo>
                  <a:lnTo>
                    <a:pt x="244" y="190"/>
                  </a:lnTo>
                  <a:lnTo>
                    <a:pt x="247" y="196"/>
                  </a:lnTo>
                  <a:lnTo>
                    <a:pt x="247" y="199"/>
                  </a:lnTo>
                  <a:lnTo>
                    <a:pt x="247" y="208"/>
                  </a:lnTo>
                  <a:lnTo>
                    <a:pt x="244" y="217"/>
                  </a:lnTo>
                  <a:lnTo>
                    <a:pt x="247" y="220"/>
                  </a:lnTo>
                  <a:lnTo>
                    <a:pt x="244" y="226"/>
                  </a:lnTo>
                  <a:lnTo>
                    <a:pt x="241" y="22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2" name="Freeform 116"/>
            <p:cNvSpPr>
              <a:spLocks/>
            </p:cNvSpPr>
            <p:nvPr/>
          </p:nvSpPr>
          <p:spPr bwMode="auto">
            <a:xfrm>
              <a:off x="5945188" y="3706813"/>
              <a:ext cx="9525" cy="9525"/>
            </a:xfrm>
            <a:custGeom>
              <a:avLst/>
              <a:gdLst>
                <a:gd name="T0" fmla="*/ 0 w 6"/>
                <a:gd name="T1" fmla="*/ 0 h 6"/>
                <a:gd name="T2" fmla="*/ 0 w 6"/>
                <a:gd name="T3" fmla="*/ 3 h 6"/>
                <a:gd name="T4" fmla="*/ 3 w 6"/>
                <a:gd name="T5" fmla="*/ 6 h 6"/>
                <a:gd name="T6" fmla="*/ 6 w 6"/>
                <a:gd name="T7" fmla="*/ 3 h 6"/>
                <a:gd name="T8" fmla="*/ 6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0" y="3"/>
                  </a:lnTo>
                  <a:lnTo>
                    <a:pt x="3" y="6"/>
                  </a:lnTo>
                  <a:lnTo>
                    <a:pt x="6" y="3"/>
                  </a:lnTo>
                  <a:lnTo>
                    <a:pt x="6" y="0"/>
                  </a:lnTo>
                  <a:lnTo>
                    <a:pt x="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3" name="Freeform 117"/>
            <p:cNvSpPr>
              <a:spLocks noEditPoints="1"/>
            </p:cNvSpPr>
            <p:nvPr/>
          </p:nvSpPr>
          <p:spPr bwMode="auto">
            <a:xfrm>
              <a:off x="5715001" y="3298826"/>
              <a:ext cx="339725" cy="384175"/>
            </a:xfrm>
            <a:custGeom>
              <a:avLst/>
              <a:gdLst>
                <a:gd name="T0" fmla="*/ 3 w 214"/>
                <a:gd name="T1" fmla="*/ 64 h 242"/>
                <a:gd name="T2" fmla="*/ 6 w 214"/>
                <a:gd name="T3" fmla="*/ 40 h 242"/>
                <a:gd name="T4" fmla="*/ 15 w 214"/>
                <a:gd name="T5" fmla="*/ 24 h 242"/>
                <a:gd name="T6" fmla="*/ 39 w 214"/>
                <a:gd name="T7" fmla="*/ 24 h 242"/>
                <a:gd name="T8" fmla="*/ 54 w 214"/>
                <a:gd name="T9" fmla="*/ 18 h 242"/>
                <a:gd name="T10" fmla="*/ 69 w 214"/>
                <a:gd name="T11" fmla="*/ 3 h 242"/>
                <a:gd name="T12" fmla="*/ 93 w 214"/>
                <a:gd name="T13" fmla="*/ 3 h 242"/>
                <a:gd name="T14" fmla="*/ 121 w 214"/>
                <a:gd name="T15" fmla="*/ 18 h 242"/>
                <a:gd name="T16" fmla="*/ 112 w 214"/>
                <a:gd name="T17" fmla="*/ 34 h 242"/>
                <a:gd name="T18" fmla="*/ 96 w 214"/>
                <a:gd name="T19" fmla="*/ 43 h 242"/>
                <a:gd name="T20" fmla="*/ 99 w 214"/>
                <a:gd name="T21" fmla="*/ 61 h 242"/>
                <a:gd name="T22" fmla="*/ 118 w 214"/>
                <a:gd name="T23" fmla="*/ 79 h 242"/>
                <a:gd name="T24" fmla="*/ 133 w 214"/>
                <a:gd name="T25" fmla="*/ 103 h 242"/>
                <a:gd name="T26" fmla="*/ 151 w 214"/>
                <a:gd name="T27" fmla="*/ 118 h 242"/>
                <a:gd name="T28" fmla="*/ 172 w 214"/>
                <a:gd name="T29" fmla="*/ 121 h 242"/>
                <a:gd name="T30" fmla="*/ 172 w 214"/>
                <a:gd name="T31" fmla="*/ 133 h 242"/>
                <a:gd name="T32" fmla="*/ 211 w 214"/>
                <a:gd name="T33" fmla="*/ 151 h 242"/>
                <a:gd name="T34" fmla="*/ 214 w 214"/>
                <a:gd name="T35" fmla="*/ 166 h 242"/>
                <a:gd name="T36" fmla="*/ 205 w 214"/>
                <a:gd name="T37" fmla="*/ 160 h 242"/>
                <a:gd name="T38" fmla="*/ 190 w 214"/>
                <a:gd name="T39" fmla="*/ 154 h 242"/>
                <a:gd name="T40" fmla="*/ 184 w 214"/>
                <a:gd name="T41" fmla="*/ 163 h 242"/>
                <a:gd name="T42" fmla="*/ 184 w 214"/>
                <a:gd name="T43" fmla="*/ 173 h 242"/>
                <a:gd name="T44" fmla="*/ 190 w 214"/>
                <a:gd name="T45" fmla="*/ 191 h 242"/>
                <a:gd name="T46" fmla="*/ 178 w 214"/>
                <a:gd name="T47" fmla="*/ 212 h 242"/>
                <a:gd name="T48" fmla="*/ 166 w 214"/>
                <a:gd name="T49" fmla="*/ 206 h 242"/>
                <a:gd name="T50" fmla="*/ 172 w 214"/>
                <a:gd name="T51" fmla="*/ 194 h 242"/>
                <a:gd name="T52" fmla="*/ 172 w 214"/>
                <a:gd name="T53" fmla="*/ 179 h 242"/>
                <a:gd name="T54" fmla="*/ 163 w 214"/>
                <a:gd name="T55" fmla="*/ 163 h 242"/>
                <a:gd name="T56" fmla="*/ 151 w 214"/>
                <a:gd name="T57" fmla="*/ 157 h 242"/>
                <a:gd name="T58" fmla="*/ 142 w 214"/>
                <a:gd name="T59" fmla="*/ 145 h 242"/>
                <a:gd name="T60" fmla="*/ 127 w 214"/>
                <a:gd name="T61" fmla="*/ 136 h 242"/>
                <a:gd name="T62" fmla="*/ 115 w 214"/>
                <a:gd name="T63" fmla="*/ 133 h 242"/>
                <a:gd name="T64" fmla="*/ 90 w 214"/>
                <a:gd name="T65" fmla="*/ 112 h 242"/>
                <a:gd name="T66" fmla="*/ 72 w 214"/>
                <a:gd name="T67" fmla="*/ 97 h 242"/>
                <a:gd name="T68" fmla="*/ 63 w 214"/>
                <a:gd name="T69" fmla="*/ 79 h 242"/>
                <a:gd name="T70" fmla="*/ 48 w 214"/>
                <a:gd name="T71" fmla="*/ 67 h 242"/>
                <a:gd name="T72" fmla="*/ 15 w 214"/>
                <a:gd name="T73" fmla="*/ 76 h 242"/>
                <a:gd name="T74" fmla="*/ 33 w 214"/>
                <a:gd name="T75" fmla="*/ 136 h 242"/>
                <a:gd name="T76" fmla="*/ 27 w 214"/>
                <a:gd name="T77" fmla="*/ 139 h 242"/>
                <a:gd name="T78" fmla="*/ 75 w 214"/>
                <a:gd name="T79" fmla="*/ 109 h 242"/>
                <a:gd name="T80" fmla="*/ 69 w 214"/>
                <a:gd name="T81" fmla="*/ 100 h 242"/>
                <a:gd name="T82" fmla="*/ 60 w 214"/>
                <a:gd name="T83" fmla="*/ 100 h 242"/>
                <a:gd name="T84" fmla="*/ 45 w 214"/>
                <a:gd name="T85" fmla="*/ 188 h 242"/>
                <a:gd name="T86" fmla="*/ 54 w 214"/>
                <a:gd name="T87" fmla="*/ 185 h 242"/>
                <a:gd name="T88" fmla="*/ 51 w 214"/>
                <a:gd name="T89" fmla="*/ 154 h 242"/>
                <a:gd name="T90" fmla="*/ 51 w 214"/>
                <a:gd name="T91" fmla="*/ 139 h 242"/>
                <a:gd name="T92" fmla="*/ 33 w 214"/>
                <a:gd name="T93" fmla="*/ 145 h 242"/>
                <a:gd name="T94" fmla="*/ 30 w 214"/>
                <a:gd name="T95" fmla="*/ 154 h 242"/>
                <a:gd name="T96" fmla="*/ 36 w 214"/>
                <a:gd name="T97" fmla="*/ 166 h 242"/>
                <a:gd name="T98" fmla="*/ 36 w 214"/>
                <a:gd name="T99" fmla="*/ 188 h 242"/>
                <a:gd name="T100" fmla="*/ 160 w 214"/>
                <a:gd name="T101" fmla="*/ 236 h 242"/>
                <a:gd name="T102" fmla="*/ 163 w 214"/>
                <a:gd name="T103" fmla="*/ 209 h 242"/>
                <a:gd name="T104" fmla="*/ 145 w 214"/>
                <a:gd name="T105" fmla="*/ 212 h 242"/>
                <a:gd name="T106" fmla="*/ 118 w 214"/>
                <a:gd name="T107" fmla="*/ 209 h 242"/>
                <a:gd name="T108" fmla="*/ 112 w 214"/>
                <a:gd name="T109" fmla="*/ 221 h 242"/>
                <a:gd name="T110" fmla="*/ 139 w 214"/>
                <a:gd name="T111" fmla="*/ 233 h 242"/>
                <a:gd name="T112" fmla="*/ 157 w 214"/>
                <a:gd name="T11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 h="242">
                  <a:moveTo>
                    <a:pt x="15" y="76"/>
                  </a:moveTo>
                  <a:lnTo>
                    <a:pt x="12" y="73"/>
                  </a:lnTo>
                  <a:lnTo>
                    <a:pt x="15" y="67"/>
                  </a:lnTo>
                  <a:lnTo>
                    <a:pt x="9" y="67"/>
                  </a:lnTo>
                  <a:lnTo>
                    <a:pt x="3" y="64"/>
                  </a:lnTo>
                  <a:lnTo>
                    <a:pt x="3" y="52"/>
                  </a:lnTo>
                  <a:lnTo>
                    <a:pt x="0" y="49"/>
                  </a:lnTo>
                  <a:lnTo>
                    <a:pt x="0" y="46"/>
                  </a:lnTo>
                  <a:lnTo>
                    <a:pt x="6" y="46"/>
                  </a:lnTo>
                  <a:lnTo>
                    <a:pt x="6" y="40"/>
                  </a:lnTo>
                  <a:lnTo>
                    <a:pt x="3" y="34"/>
                  </a:lnTo>
                  <a:lnTo>
                    <a:pt x="3" y="31"/>
                  </a:lnTo>
                  <a:lnTo>
                    <a:pt x="3" y="27"/>
                  </a:lnTo>
                  <a:lnTo>
                    <a:pt x="9" y="31"/>
                  </a:lnTo>
                  <a:lnTo>
                    <a:pt x="15" y="24"/>
                  </a:lnTo>
                  <a:lnTo>
                    <a:pt x="21" y="27"/>
                  </a:lnTo>
                  <a:lnTo>
                    <a:pt x="27" y="15"/>
                  </a:lnTo>
                  <a:lnTo>
                    <a:pt x="33" y="18"/>
                  </a:lnTo>
                  <a:lnTo>
                    <a:pt x="33" y="21"/>
                  </a:lnTo>
                  <a:lnTo>
                    <a:pt x="39" y="24"/>
                  </a:lnTo>
                  <a:lnTo>
                    <a:pt x="39" y="27"/>
                  </a:lnTo>
                  <a:lnTo>
                    <a:pt x="42" y="21"/>
                  </a:lnTo>
                  <a:lnTo>
                    <a:pt x="42" y="15"/>
                  </a:lnTo>
                  <a:lnTo>
                    <a:pt x="51" y="18"/>
                  </a:lnTo>
                  <a:lnTo>
                    <a:pt x="54" y="18"/>
                  </a:lnTo>
                  <a:lnTo>
                    <a:pt x="57" y="21"/>
                  </a:lnTo>
                  <a:lnTo>
                    <a:pt x="60" y="15"/>
                  </a:lnTo>
                  <a:lnTo>
                    <a:pt x="66" y="12"/>
                  </a:lnTo>
                  <a:lnTo>
                    <a:pt x="63" y="6"/>
                  </a:lnTo>
                  <a:lnTo>
                    <a:pt x="69" y="3"/>
                  </a:lnTo>
                  <a:lnTo>
                    <a:pt x="75" y="3"/>
                  </a:lnTo>
                  <a:lnTo>
                    <a:pt x="84" y="0"/>
                  </a:lnTo>
                  <a:lnTo>
                    <a:pt x="87" y="0"/>
                  </a:lnTo>
                  <a:lnTo>
                    <a:pt x="96" y="0"/>
                  </a:lnTo>
                  <a:lnTo>
                    <a:pt x="93" y="3"/>
                  </a:lnTo>
                  <a:lnTo>
                    <a:pt x="102" y="9"/>
                  </a:lnTo>
                  <a:lnTo>
                    <a:pt x="115" y="12"/>
                  </a:lnTo>
                  <a:lnTo>
                    <a:pt x="121" y="9"/>
                  </a:lnTo>
                  <a:lnTo>
                    <a:pt x="124" y="12"/>
                  </a:lnTo>
                  <a:lnTo>
                    <a:pt x="121" y="18"/>
                  </a:lnTo>
                  <a:lnTo>
                    <a:pt x="121" y="21"/>
                  </a:lnTo>
                  <a:lnTo>
                    <a:pt x="118" y="27"/>
                  </a:lnTo>
                  <a:lnTo>
                    <a:pt x="121" y="34"/>
                  </a:lnTo>
                  <a:lnTo>
                    <a:pt x="115" y="31"/>
                  </a:lnTo>
                  <a:lnTo>
                    <a:pt x="112" y="34"/>
                  </a:lnTo>
                  <a:lnTo>
                    <a:pt x="112" y="37"/>
                  </a:lnTo>
                  <a:lnTo>
                    <a:pt x="105" y="37"/>
                  </a:lnTo>
                  <a:lnTo>
                    <a:pt x="102" y="40"/>
                  </a:lnTo>
                  <a:lnTo>
                    <a:pt x="99" y="40"/>
                  </a:lnTo>
                  <a:lnTo>
                    <a:pt x="96" y="43"/>
                  </a:lnTo>
                  <a:lnTo>
                    <a:pt x="99" y="46"/>
                  </a:lnTo>
                  <a:lnTo>
                    <a:pt x="102" y="49"/>
                  </a:lnTo>
                  <a:lnTo>
                    <a:pt x="99" y="55"/>
                  </a:lnTo>
                  <a:lnTo>
                    <a:pt x="96" y="55"/>
                  </a:lnTo>
                  <a:lnTo>
                    <a:pt x="99" y="61"/>
                  </a:lnTo>
                  <a:lnTo>
                    <a:pt x="99" y="67"/>
                  </a:lnTo>
                  <a:lnTo>
                    <a:pt x="102" y="70"/>
                  </a:lnTo>
                  <a:lnTo>
                    <a:pt x="108" y="73"/>
                  </a:lnTo>
                  <a:lnTo>
                    <a:pt x="115" y="76"/>
                  </a:lnTo>
                  <a:lnTo>
                    <a:pt x="118" y="79"/>
                  </a:lnTo>
                  <a:lnTo>
                    <a:pt x="130" y="91"/>
                  </a:lnTo>
                  <a:lnTo>
                    <a:pt x="130" y="94"/>
                  </a:lnTo>
                  <a:lnTo>
                    <a:pt x="130" y="94"/>
                  </a:lnTo>
                  <a:lnTo>
                    <a:pt x="130" y="100"/>
                  </a:lnTo>
                  <a:lnTo>
                    <a:pt x="133" y="103"/>
                  </a:lnTo>
                  <a:lnTo>
                    <a:pt x="136" y="106"/>
                  </a:lnTo>
                  <a:lnTo>
                    <a:pt x="139" y="112"/>
                  </a:lnTo>
                  <a:lnTo>
                    <a:pt x="145" y="115"/>
                  </a:lnTo>
                  <a:lnTo>
                    <a:pt x="148" y="118"/>
                  </a:lnTo>
                  <a:lnTo>
                    <a:pt x="151" y="118"/>
                  </a:lnTo>
                  <a:lnTo>
                    <a:pt x="154" y="121"/>
                  </a:lnTo>
                  <a:lnTo>
                    <a:pt x="160" y="121"/>
                  </a:lnTo>
                  <a:lnTo>
                    <a:pt x="163" y="121"/>
                  </a:lnTo>
                  <a:lnTo>
                    <a:pt x="169" y="121"/>
                  </a:lnTo>
                  <a:lnTo>
                    <a:pt x="172" y="121"/>
                  </a:lnTo>
                  <a:lnTo>
                    <a:pt x="172" y="124"/>
                  </a:lnTo>
                  <a:lnTo>
                    <a:pt x="166" y="127"/>
                  </a:lnTo>
                  <a:lnTo>
                    <a:pt x="166" y="130"/>
                  </a:lnTo>
                  <a:lnTo>
                    <a:pt x="169" y="133"/>
                  </a:lnTo>
                  <a:lnTo>
                    <a:pt x="172" y="133"/>
                  </a:lnTo>
                  <a:lnTo>
                    <a:pt x="178" y="133"/>
                  </a:lnTo>
                  <a:lnTo>
                    <a:pt x="193" y="142"/>
                  </a:lnTo>
                  <a:lnTo>
                    <a:pt x="199" y="145"/>
                  </a:lnTo>
                  <a:lnTo>
                    <a:pt x="205" y="151"/>
                  </a:lnTo>
                  <a:lnTo>
                    <a:pt x="211" y="151"/>
                  </a:lnTo>
                  <a:lnTo>
                    <a:pt x="214" y="154"/>
                  </a:lnTo>
                  <a:lnTo>
                    <a:pt x="214" y="157"/>
                  </a:lnTo>
                  <a:lnTo>
                    <a:pt x="214" y="160"/>
                  </a:lnTo>
                  <a:lnTo>
                    <a:pt x="211" y="163"/>
                  </a:lnTo>
                  <a:lnTo>
                    <a:pt x="214" y="166"/>
                  </a:lnTo>
                  <a:lnTo>
                    <a:pt x="211" y="166"/>
                  </a:lnTo>
                  <a:lnTo>
                    <a:pt x="211" y="170"/>
                  </a:lnTo>
                  <a:lnTo>
                    <a:pt x="208" y="166"/>
                  </a:lnTo>
                  <a:lnTo>
                    <a:pt x="205" y="163"/>
                  </a:lnTo>
                  <a:lnTo>
                    <a:pt x="205" y="160"/>
                  </a:lnTo>
                  <a:lnTo>
                    <a:pt x="205" y="157"/>
                  </a:lnTo>
                  <a:lnTo>
                    <a:pt x="202" y="157"/>
                  </a:lnTo>
                  <a:lnTo>
                    <a:pt x="196" y="157"/>
                  </a:lnTo>
                  <a:lnTo>
                    <a:pt x="196" y="154"/>
                  </a:lnTo>
                  <a:lnTo>
                    <a:pt x="190" y="154"/>
                  </a:lnTo>
                  <a:lnTo>
                    <a:pt x="190" y="154"/>
                  </a:lnTo>
                  <a:lnTo>
                    <a:pt x="187" y="154"/>
                  </a:lnTo>
                  <a:lnTo>
                    <a:pt x="187" y="160"/>
                  </a:lnTo>
                  <a:lnTo>
                    <a:pt x="184" y="160"/>
                  </a:lnTo>
                  <a:lnTo>
                    <a:pt x="184" y="163"/>
                  </a:lnTo>
                  <a:lnTo>
                    <a:pt x="184" y="166"/>
                  </a:lnTo>
                  <a:lnTo>
                    <a:pt x="181" y="170"/>
                  </a:lnTo>
                  <a:lnTo>
                    <a:pt x="181" y="173"/>
                  </a:lnTo>
                  <a:lnTo>
                    <a:pt x="181" y="173"/>
                  </a:lnTo>
                  <a:lnTo>
                    <a:pt x="184" y="173"/>
                  </a:lnTo>
                  <a:lnTo>
                    <a:pt x="190" y="179"/>
                  </a:lnTo>
                  <a:lnTo>
                    <a:pt x="190" y="182"/>
                  </a:lnTo>
                  <a:lnTo>
                    <a:pt x="190" y="185"/>
                  </a:lnTo>
                  <a:lnTo>
                    <a:pt x="193" y="188"/>
                  </a:lnTo>
                  <a:lnTo>
                    <a:pt x="190" y="191"/>
                  </a:lnTo>
                  <a:lnTo>
                    <a:pt x="187" y="191"/>
                  </a:lnTo>
                  <a:lnTo>
                    <a:pt x="184" y="194"/>
                  </a:lnTo>
                  <a:lnTo>
                    <a:pt x="184" y="203"/>
                  </a:lnTo>
                  <a:lnTo>
                    <a:pt x="178" y="206"/>
                  </a:lnTo>
                  <a:lnTo>
                    <a:pt x="178" y="212"/>
                  </a:lnTo>
                  <a:lnTo>
                    <a:pt x="175" y="215"/>
                  </a:lnTo>
                  <a:lnTo>
                    <a:pt x="169" y="215"/>
                  </a:lnTo>
                  <a:lnTo>
                    <a:pt x="166" y="212"/>
                  </a:lnTo>
                  <a:lnTo>
                    <a:pt x="166" y="209"/>
                  </a:lnTo>
                  <a:lnTo>
                    <a:pt x="166" y="206"/>
                  </a:lnTo>
                  <a:lnTo>
                    <a:pt x="169" y="206"/>
                  </a:lnTo>
                  <a:lnTo>
                    <a:pt x="172" y="203"/>
                  </a:lnTo>
                  <a:lnTo>
                    <a:pt x="172" y="200"/>
                  </a:lnTo>
                  <a:lnTo>
                    <a:pt x="172" y="197"/>
                  </a:lnTo>
                  <a:lnTo>
                    <a:pt x="172" y="194"/>
                  </a:lnTo>
                  <a:lnTo>
                    <a:pt x="172" y="194"/>
                  </a:lnTo>
                  <a:lnTo>
                    <a:pt x="175" y="194"/>
                  </a:lnTo>
                  <a:lnTo>
                    <a:pt x="175" y="188"/>
                  </a:lnTo>
                  <a:lnTo>
                    <a:pt x="172" y="185"/>
                  </a:lnTo>
                  <a:lnTo>
                    <a:pt x="172" y="179"/>
                  </a:lnTo>
                  <a:lnTo>
                    <a:pt x="169" y="176"/>
                  </a:lnTo>
                  <a:lnTo>
                    <a:pt x="169" y="170"/>
                  </a:lnTo>
                  <a:lnTo>
                    <a:pt x="166" y="163"/>
                  </a:lnTo>
                  <a:lnTo>
                    <a:pt x="163" y="163"/>
                  </a:lnTo>
                  <a:lnTo>
                    <a:pt x="163" y="163"/>
                  </a:lnTo>
                  <a:lnTo>
                    <a:pt x="157" y="163"/>
                  </a:lnTo>
                  <a:lnTo>
                    <a:pt x="157" y="160"/>
                  </a:lnTo>
                  <a:lnTo>
                    <a:pt x="151" y="160"/>
                  </a:lnTo>
                  <a:lnTo>
                    <a:pt x="151" y="157"/>
                  </a:lnTo>
                  <a:lnTo>
                    <a:pt x="151" y="157"/>
                  </a:lnTo>
                  <a:lnTo>
                    <a:pt x="151" y="151"/>
                  </a:lnTo>
                  <a:lnTo>
                    <a:pt x="148" y="148"/>
                  </a:lnTo>
                  <a:lnTo>
                    <a:pt x="145" y="148"/>
                  </a:lnTo>
                  <a:lnTo>
                    <a:pt x="142" y="148"/>
                  </a:lnTo>
                  <a:lnTo>
                    <a:pt x="142" y="145"/>
                  </a:lnTo>
                  <a:lnTo>
                    <a:pt x="139" y="145"/>
                  </a:lnTo>
                  <a:lnTo>
                    <a:pt x="136" y="145"/>
                  </a:lnTo>
                  <a:lnTo>
                    <a:pt x="136" y="145"/>
                  </a:lnTo>
                  <a:lnTo>
                    <a:pt x="130" y="136"/>
                  </a:lnTo>
                  <a:lnTo>
                    <a:pt x="127" y="136"/>
                  </a:lnTo>
                  <a:lnTo>
                    <a:pt x="124" y="136"/>
                  </a:lnTo>
                  <a:lnTo>
                    <a:pt x="121" y="139"/>
                  </a:lnTo>
                  <a:lnTo>
                    <a:pt x="118" y="139"/>
                  </a:lnTo>
                  <a:lnTo>
                    <a:pt x="118" y="133"/>
                  </a:lnTo>
                  <a:lnTo>
                    <a:pt x="115" y="133"/>
                  </a:lnTo>
                  <a:lnTo>
                    <a:pt x="108" y="133"/>
                  </a:lnTo>
                  <a:lnTo>
                    <a:pt x="102" y="127"/>
                  </a:lnTo>
                  <a:lnTo>
                    <a:pt x="93" y="115"/>
                  </a:lnTo>
                  <a:lnTo>
                    <a:pt x="93" y="115"/>
                  </a:lnTo>
                  <a:lnTo>
                    <a:pt x="90" y="112"/>
                  </a:lnTo>
                  <a:lnTo>
                    <a:pt x="87" y="109"/>
                  </a:lnTo>
                  <a:lnTo>
                    <a:pt x="81" y="109"/>
                  </a:lnTo>
                  <a:lnTo>
                    <a:pt x="81" y="103"/>
                  </a:lnTo>
                  <a:lnTo>
                    <a:pt x="75" y="100"/>
                  </a:lnTo>
                  <a:lnTo>
                    <a:pt x="72" y="97"/>
                  </a:lnTo>
                  <a:lnTo>
                    <a:pt x="69" y="94"/>
                  </a:lnTo>
                  <a:lnTo>
                    <a:pt x="69" y="88"/>
                  </a:lnTo>
                  <a:lnTo>
                    <a:pt x="66" y="88"/>
                  </a:lnTo>
                  <a:lnTo>
                    <a:pt x="66" y="82"/>
                  </a:lnTo>
                  <a:lnTo>
                    <a:pt x="63" y="79"/>
                  </a:lnTo>
                  <a:lnTo>
                    <a:pt x="60" y="76"/>
                  </a:lnTo>
                  <a:lnTo>
                    <a:pt x="60" y="73"/>
                  </a:lnTo>
                  <a:lnTo>
                    <a:pt x="60" y="70"/>
                  </a:lnTo>
                  <a:lnTo>
                    <a:pt x="54" y="67"/>
                  </a:lnTo>
                  <a:lnTo>
                    <a:pt x="48" y="67"/>
                  </a:lnTo>
                  <a:lnTo>
                    <a:pt x="36" y="64"/>
                  </a:lnTo>
                  <a:lnTo>
                    <a:pt x="27" y="67"/>
                  </a:lnTo>
                  <a:lnTo>
                    <a:pt x="27" y="70"/>
                  </a:lnTo>
                  <a:lnTo>
                    <a:pt x="24" y="76"/>
                  </a:lnTo>
                  <a:lnTo>
                    <a:pt x="15" y="76"/>
                  </a:lnTo>
                  <a:lnTo>
                    <a:pt x="15" y="76"/>
                  </a:lnTo>
                  <a:close/>
                  <a:moveTo>
                    <a:pt x="27" y="139"/>
                  </a:moveTo>
                  <a:lnTo>
                    <a:pt x="30" y="139"/>
                  </a:lnTo>
                  <a:lnTo>
                    <a:pt x="30" y="139"/>
                  </a:lnTo>
                  <a:lnTo>
                    <a:pt x="33" y="136"/>
                  </a:lnTo>
                  <a:lnTo>
                    <a:pt x="30" y="136"/>
                  </a:lnTo>
                  <a:lnTo>
                    <a:pt x="30" y="136"/>
                  </a:lnTo>
                  <a:lnTo>
                    <a:pt x="27" y="139"/>
                  </a:lnTo>
                  <a:lnTo>
                    <a:pt x="27" y="139"/>
                  </a:lnTo>
                  <a:lnTo>
                    <a:pt x="27" y="139"/>
                  </a:lnTo>
                  <a:close/>
                  <a:moveTo>
                    <a:pt x="75" y="109"/>
                  </a:moveTo>
                  <a:lnTo>
                    <a:pt x="78" y="112"/>
                  </a:lnTo>
                  <a:lnTo>
                    <a:pt x="78" y="109"/>
                  </a:lnTo>
                  <a:lnTo>
                    <a:pt x="75" y="109"/>
                  </a:lnTo>
                  <a:lnTo>
                    <a:pt x="75" y="109"/>
                  </a:lnTo>
                  <a:close/>
                  <a:moveTo>
                    <a:pt x="60" y="100"/>
                  </a:moveTo>
                  <a:lnTo>
                    <a:pt x="60" y="100"/>
                  </a:lnTo>
                  <a:lnTo>
                    <a:pt x="63" y="103"/>
                  </a:lnTo>
                  <a:lnTo>
                    <a:pt x="66" y="100"/>
                  </a:lnTo>
                  <a:lnTo>
                    <a:pt x="69" y="100"/>
                  </a:lnTo>
                  <a:lnTo>
                    <a:pt x="69" y="97"/>
                  </a:lnTo>
                  <a:lnTo>
                    <a:pt x="66" y="97"/>
                  </a:lnTo>
                  <a:lnTo>
                    <a:pt x="66" y="97"/>
                  </a:lnTo>
                  <a:lnTo>
                    <a:pt x="60" y="100"/>
                  </a:lnTo>
                  <a:lnTo>
                    <a:pt x="60" y="100"/>
                  </a:lnTo>
                  <a:close/>
                  <a:moveTo>
                    <a:pt x="39" y="191"/>
                  </a:moveTo>
                  <a:lnTo>
                    <a:pt x="39" y="191"/>
                  </a:lnTo>
                  <a:lnTo>
                    <a:pt x="42" y="191"/>
                  </a:lnTo>
                  <a:lnTo>
                    <a:pt x="45" y="191"/>
                  </a:lnTo>
                  <a:lnTo>
                    <a:pt x="45" y="188"/>
                  </a:lnTo>
                  <a:lnTo>
                    <a:pt x="45" y="185"/>
                  </a:lnTo>
                  <a:lnTo>
                    <a:pt x="48" y="185"/>
                  </a:lnTo>
                  <a:lnTo>
                    <a:pt x="51" y="188"/>
                  </a:lnTo>
                  <a:lnTo>
                    <a:pt x="54" y="188"/>
                  </a:lnTo>
                  <a:lnTo>
                    <a:pt x="54" y="185"/>
                  </a:lnTo>
                  <a:lnTo>
                    <a:pt x="54" y="176"/>
                  </a:lnTo>
                  <a:lnTo>
                    <a:pt x="57" y="176"/>
                  </a:lnTo>
                  <a:lnTo>
                    <a:pt x="54" y="166"/>
                  </a:lnTo>
                  <a:lnTo>
                    <a:pt x="57" y="160"/>
                  </a:lnTo>
                  <a:lnTo>
                    <a:pt x="51" y="154"/>
                  </a:lnTo>
                  <a:lnTo>
                    <a:pt x="57" y="154"/>
                  </a:lnTo>
                  <a:lnTo>
                    <a:pt x="57" y="151"/>
                  </a:lnTo>
                  <a:lnTo>
                    <a:pt x="54" y="145"/>
                  </a:lnTo>
                  <a:lnTo>
                    <a:pt x="54" y="142"/>
                  </a:lnTo>
                  <a:lnTo>
                    <a:pt x="51" y="139"/>
                  </a:lnTo>
                  <a:lnTo>
                    <a:pt x="48" y="139"/>
                  </a:lnTo>
                  <a:lnTo>
                    <a:pt x="45" y="136"/>
                  </a:lnTo>
                  <a:lnTo>
                    <a:pt x="42" y="136"/>
                  </a:lnTo>
                  <a:lnTo>
                    <a:pt x="36" y="145"/>
                  </a:lnTo>
                  <a:lnTo>
                    <a:pt x="33" y="145"/>
                  </a:lnTo>
                  <a:lnTo>
                    <a:pt x="27" y="142"/>
                  </a:lnTo>
                  <a:lnTo>
                    <a:pt x="27" y="148"/>
                  </a:lnTo>
                  <a:lnTo>
                    <a:pt x="27" y="148"/>
                  </a:lnTo>
                  <a:lnTo>
                    <a:pt x="30" y="151"/>
                  </a:lnTo>
                  <a:lnTo>
                    <a:pt x="30" y="154"/>
                  </a:lnTo>
                  <a:lnTo>
                    <a:pt x="33" y="157"/>
                  </a:lnTo>
                  <a:lnTo>
                    <a:pt x="33" y="163"/>
                  </a:lnTo>
                  <a:lnTo>
                    <a:pt x="30" y="166"/>
                  </a:lnTo>
                  <a:lnTo>
                    <a:pt x="33" y="166"/>
                  </a:lnTo>
                  <a:lnTo>
                    <a:pt x="36" y="166"/>
                  </a:lnTo>
                  <a:lnTo>
                    <a:pt x="36" y="170"/>
                  </a:lnTo>
                  <a:lnTo>
                    <a:pt x="33" y="173"/>
                  </a:lnTo>
                  <a:lnTo>
                    <a:pt x="33" y="179"/>
                  </a:lnTo>
                  <a:lnTo>
                    <a:pt x="33" y="182"/>
                  </a:lnTo>
                  <a:lnTo>
                    <a:pt x="36" y="188"/>
                  </a:lnTo>
                  <a:lnTo>
                    <a:pt x="39" y="191"/>
                  </a:lnTo>
                  <a:lnTo>
                    <a:pt x="39" y="191"/>
                  </a:lnTo>
                  <a:close/>
                  <a:moveTo>
                    <a:pt x="157" y="242"/>
                  </a:moveTo>
                  <a:lnTo>
                    <a:pt x="157" y="236"/>
                  </a:lnTo>
                  <a:lnTo>
                    <a:pt x="160" y="236"/>
                  </a:lnTo>
                  <a:lnTo>
                    <a:pt x="160" y="230"/>
                  </a:lnTo>
                  <a:lnTo>
                    <a:pt x="157" y="227"/>
                  </a:lnTo>
                  <a:lnTo>
                    <a:pt x="160" y="218"/>
                  </a:lnTo>
                  <a:lnTo>
                    <a:pt x="163" y="215"/>
                  </a:lnTo>
                  <a:lnTo>
                    <a:pt x="163" y="209"/>
                  </a:lnTo>
                  <a:lnTo>
                    <a:pt x="160" y="206"/>
                  </a:lnTo>
                  <a:lnTo>
                    <a:pt x="157" y="209"/>
                  </a:lnTo>
                  <a:lnTo>
                    <a:pt x="154" y="209"/>
                  </a:lnTo>
                  <a:lnTo>
                    <a:pt x="151" y="206"/>
                  </a:lnTo>
                  <a:lnTo>
                    <a:pt x="145" y="212"/>
                  </a:lnTo>
                  <a:lnTo>
                    <a:pt x="136" y="212"/>
                  </a:lnTo>
                  <a:lnTo>
                    <a:pt x="130" y="212"/>
                  </a:lnTo>
                  <a:lnTo>
                    <a:pt x="124" y="212"/>
                  </a:lnTo>
                  <a:lnTo>
                    <a:pt x="121" y="209"/>
                  </a:lnTo>
                  <a:lnTo>
                    <a:pt x="118" y="209"/>
                  </a:lnTo>
                  <a:lnTo>
                    <a:pt x="115" y="212"/>
                  </a:lnTo>
                  <a:lnTo>
                    <a:pt x="115" y="209"/>
                  </a:lnTo>
                  <a:lnTo>
                    <a:pt x="108" y="212"/>
                  </a:lnTo>
                  <a:lnTo>
                    <a:pt x="108" y="218"/>
                  </a:lnTo>
                  <a:lnTo>
                    <a:pt x="112" y="221"/>
                  </a:lnTo>
                  <a:lnTo>
                    <a:pt x="118" y="221"/>
                  </a:lnTo>
                  <a:lnTo>
                    <a:pt x="124" y="227"/>
                  </a:lnTo>
                  <a:lnTo>
                    <a:pt x="127" y="227"/>
                  </a:lnTo>
                  <a:lnTo>
                    <a:pt x="133" y="230"/>
                  </a:lnTo>
                  <a:lnTo>
                    <a:pt x="139" y="233"/>
                  </a:lnTo>
                  <a:lnTo>
                    <a:pt x="142" y="233"/>
                  </a:lnTo>
                  <a:lnTo>
                    <a:pt x="145" y="236"/>
                  </a:lnTo>
                  <a:lnTo>
                    <a:pt x="145" y="239"/>
                  </a:lnTo>
                  <a:lnTo>
                    <a:pt x="154" y="242"/>
                  </a:lnTo>
                  <a:lnTo>
                    <a:pt x="157" y="24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4" name="Freeform 118"/>
            <p:cNvSpPr>
              <a:spLocks noEditPoints="1"/>
            </p:cNvSpPr>
            <p:nvPr/>
          </p:nvSpPr>
          <p:spPr bwMode="auto">
            <a:xfrm>
              <a:off x="5278438" y="3419476"/>
              <a:ext cx="374650" cy="282575"/>
            </a:xfrm>
            <a:custGeom>
              <a:avLst/>
              <a:gdLst>
                <a:gd name="T0" fmla="*/ 45 w 78"/>
                <a:gd name="T1" fmla="*/ 4 h 59"/>
                <a:gd name="T2" fmla="*/ 46 w 78"/>
                <a:gd name="T3" fmla="*/ 7 h 59"/>
                <a:gd name="T4" fmla="*/ 51 w 78"/>
                <a:gd name="T5" fmla="*/ 9 h 59"/>
                <a:gd name="T6" fmla="*/ 56 w 78"/>
                <a:gd name="T7" fmla="*/ 9 h 59"/>
                <a:gd name="T8" fmla="*/ 61 w 78"/>
                <a:gd name="T9" fmla="*/ 9 h 59"/>
                <a:gd name="T10" fmla="*/ 65 w 78"/>
                <a:gd name="T11" fmla="*/ 10 h 59"/>
                <a:gd name="T12" fmla="*/ 71 w 78"/>
                <a:gd name="T13" fmla="*/ 11 h 59"/>
                <a:gd name="T14" fmla="*/ 70 w 78"/>
                <a:gd name="T15" fmla="*/ 15 h 59"/>
                <a:gd name="T16" fmla="*/ 67 w 78"/>
                <a:gd name="T17" fmla="*/ 19 h 59"/>
                <a:gd name="T18" fmla="*/ 62 w 78"/>
                <a:gd name="T19" fmla="*/ 21 h 59"/>
                <a:gd name="T20" fmla="*/ 60 w 78"/>
                <a:gd name="T21" fmla="*/ 23 h 59"/>
                <a:gd name="T22" fmla="*/ 58 w 78"/>
                <a:gd name="T23" fmla="*/ 25 h 59"/>
                <a:gd name="T24" fmla="*/ 56 w 78"/>
                <a:gd name="T25" fmla="*/ 28 h 59"/>
                <a:gd name="T26" fmla="*/ 52 w 78"/>
                <a:gd name="T27" fmla="*/ 33 h 59"/>
                <a:gd name="T28" fmla="*/ 54 w 78"/>
                <a:gd name="T29" fmla="*/ 37 h 59"/>
                <a:gd name="T30" fmla="*/ 52 w 78"/>
                <a:gd name="T31" fmla="*/ 41 h 59"/>
                <a:gd name="T32" fmla="*/ 50 w 78"/>
                <a:gd name="T33" fmla="*/ 47 h 59"/>
                <a:gd name="T34" fmla="*/ 48 w 78"/>
                <a:gd name="T35" fmla="*/ 49 h 59"/>
                <a:gd name="T36" fmla="*/ 42 w 78"/>
                <a:gd name="T37" fmla="*/ 54 h 59"/>
                <a:gd name="T38" fmla="*/ 39 w 78"/>
                <a:gd name="T39" fmla="*/ 53 h 59"/>
                <a:gd name="T40" fmla="*/ 36 w 78"/>
                <a:gd name="T41" fmla="*/ 53 h 59"/>
                <a:gd name="T42" fmla="*/ 31 w 78"/>
                <a:gd name="T43" fmla="*/ 53 h 59"/>
                <a:gd name="T44" fmla="*/ 26 w 78"/>
                <a:gd name="T45" fmla="*/ 56 h 59"/>
                <a:gd name="T46" fmla="*/ 23 w 78"/>
                <a:gd name="T47" fmla="*/ 58 h 59"/>
                <a:gd name="T48" fmla="*/ 17 w 78"/>
                <a:gd name="T49" fmla="*/ 57 h 59"/>
                <a:gd name="T50" fmla="*/ 13 w 78"/>
                <a:gd name="T51" fmla="*/ 51 h 59"/>
                <a:gd name="T52" fmla="*/ 10 w 78"/>
                <a:gd name="T53" fmla="*/ 49 h 59"/>
                <a:gd name="T54" fmla="*/ 13 w 78"/>
                <a:gd name="T55" fmla="*/ 43 h 59"/>
                <a:gd name="T56" fmla="*/ 10 w 78"/>
                <a:gd name="T57" fmla="*/ 40 h 59"/>
                <a:gd name="T58" fmla="*/ 11 w 78"/>
                <a:gd name="T59" fmla="*/ 35 h 59"/>
                <a:gd name="T60" fmla="*/ 12 w 78"/>
                <a:gd name="T61" fmla="*/ 32 h 59"/>
                <a:gd name="T62" fmla="*/ 14 w 78"/>
                <a:gd name="T63" fmla="*/ 27 h 59"/>
                <a:gd name="T64" fmla="*/ 16 w 78"/>
                <a:gd name="T65" fmla="*/ 19 h 59"/>
                <a:gd name="T66" fmla="*/ 16 w 78"/>
                <a:gd name="T67" fmla="*/ 16 h 59"/>
                <a:gd name="T68" fmla="*/ 12 w 78"/>
                <a:gd name="T69" fmla="*/ 15 h 59"/>
                <a:gd name="T70" fmla="*/ 6 w 78"/>
                <a:gd name="T71" fmla="*/ 15 h 59"/>
                <a:gd name="T72" fmla="*/ 2 w 78"/>
                <a:gd name="T73" fmla="*/ 13 h 59"/>
                <a:gd name="T74" fmla="*/ 2 w 78"/>
                <a:gd name="T75" fmla="*/ 12 h 59"/>
                <a:gd name="T76" fmla="*/ 3 w 78"/>
                <a:gd name="T77" fmla="*/ 9 h 59"/>
                <a:gd name="T78" fmla="*/ 2 w 78"/>
                <a:gd name="T79" fmla="*/ 8 h 59"/>
                <a:gd name="T80" fmla="*/ 0 w 78"/>
                <a:gd name="T81" fmla="*/ 7 h 59"/>
                <a:gd name="T82" fmla="*/ 3 w 78"/>
                <a:gd name="T83" fmla="*/ 4 h 59"/>
                <a:gd name="T84" fmla="*/ 7 w 78"/>
                <a:gd name="T85" fmla="*/ 3 h 59"/>
                <a:gd name="T86" fmla="*/ 8 w 78"/>
                <a:gd name="T87" fmla="*/ 1 h 59"/>
                <a:gd name="T88" fmla="*/ 11 w 78"/>
                <a:gd name="T89" fmla="*/ 1 h 59"/>
                <a:gd name="T90" fmla="*/ 15 w 78"/>
                <a:gd name="T91" fmla="*/ 1 h 59"/>
                <a:gd name="T92" fmla="*/ 20 w 78"/>
                <a:gd name="T93" fmla="*/ 1 h 59"/>
                <a:gd name="T94" fmla="*/ 26 w 78"/>
                <a:gd name="T95" fmla="*/ 3 h 59"/>
                <a:gd name="T96" fmla="*/ 34 w 78"/>
                <a:gd name="T97" fmla="*/ 2 h 59"/>
                <a:gd name="T98" fmla="*/ 37 w 78"/>
                <a:gd name="T99" fmla="*/ 3 h 59"/>
                <a:gd name="T100" fmla="*/ 42 w 78"/>
                <a:gd name="T101" fmla="*/ 4 h 59"/>
                <a:gd name="T102" fmla="*/ 74 w 78"/>
                <a:gd name="T103" fmla="*/ 31 h 59"/>
                <a:gd name="T104" fmla="*/ 78 w 78"/>
                <a:gd name="T105" fmla="*/ 31 h 59"/>
                <a:gd name="T106" fmla="*/ 74 w 78"/>
                <a:gd name="T107" fmla="*/ 31 h 59"/>
                <a:gd name="T108" fmla="*/ 73 w 78"/>
                <a:gd name="T109" fmla="*/ 32 h 59"/>
                <a:gd name="T110" fmla="*/ 69 w 78"/>
                <a:gd name="T111" fmla="*/ 33 h 59"/>
                <a:gd name="T112" fmla="*/ 71 w 78"/>
                <a:gd name="T113" fmla="*/ 35 h 59"/>
                <a:gd name="T114" fmla="*/ 64 w 78"/>
                <a:gd name="T115" fmla="*/ 37 h 59"/>
                <a:gd name="T116" fmla="*/ 62 w 78"/>
                <a:gd name="T1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59">
                  <a:moveTo>
                    <a:pt x="44" y="3"/>
                  </a:moveTo>
                  <a:cubicBezTo>
                    <a:pt x="45" y="4"/>
                    <a:pt x="45" y="4"/>
                    <a:pt x="45" y="4"/>
                  </a:cubicBezTo>
                  <a:cubicBezTo>
                    <a:pt x="45" y="4"/>
                    <a:pt x="45" y="4"/>
                    <a:pt x="45" y="4"/>
                  </a:cubicBezTo>
                  <a:cubicBezTo>
                    <a:pt x="46" y="4"/>
                    <a:pt x="46" y="4"/>
                    <a:pt x="46" y="4"/>
                  </a:cubicBezTo>
                  <a:cubicBezTo>
                    <a:pt x="46" y="6"/>
                    <a:pt x="46" y="6"/>
                    <a:pt x="46" y="6"/>
                  </a:cubicBezTo>
                  <a:cubicBezTo>
                    <a:pt x="46" y="7"/>
                    <a:pt x="46" y="7"/>
                    <a:pt x="46" y="7"/>
                  </a:cubicBezTo>
                  <a:cubicBezTo>
                    <a:pt x="48" y="6"/>
                    <a:pt x="48" y="6"/>
                    <a:pt x="48" y="6"/>
                  </a:cubicBezTo>
                  <a:cubicBezTo>
                    <a:pt x="50" y="7"/>
                    <a:pt x="50" y="7"/>
                    <a:pt x="50" y="7"/>
                  </a:cubicBezTo>
                  <a:cubicBezTo>
                    <a:pt x="51" y="9"/>
                    <a:pt x="51" y="9"/>
                    <a:pt x="51" y="9"/>
                  </a:cubicBezTo>
                  <a:cubicBezTo>
                    <a:pt x="53" y="8"/>
                    <a:pt x="53" y="8"/>
                    <a:pt x="53" y="8"/>
                  </a:cubicBezTo>
                  <a:cubicBezTo>
                    <a:pt x="54" y="10"/>
                    <a:pt x="54" y="10"/>
                    <a:pt x="54" y="10"/>
                  </a:cubicBezTo>
                  <a:cubicBezTo>
                    <a:pt x="56" y="9"/>
                    <a:pt x="56" y="9"/>
                    <a:pt x="56" y="9"/>
                  </a:cubicBezTo>
                  <a:cubicBezTo>
                    <a:pt x="57" y="10"/>
                    <a:pt x="57" y="10"/>
                    <a:pt x="57" y="10"/>
                  </a:cubicBezTo>
                  <a:cubicBezTo>
                    <a:pt x="58" y="9"/>
                    <a:pt x="58" y="9"/>
                    <a:pt x="58" y="9"/>
                  </a:cubicBezTo>
                  <a:cubicBezTo>
                    <a:pt x="61" y="9"/>
                    <a:pt x="61" y="9"/>
                    <a:pt x="61" y="9"/>
                  </a:cubicBezTo>
                  <a:cubicBezTo>
                    <a:pt x="62" y="9"/>
                    <a:pt x="62" y="9"/>
                    <a:pt x="62" y="9"/>
                  </a:cubicBezTo>
                  <a:cubicBezTo>
                    <a:pt x="63" y="9"/>
                    <a:pt x="63" y="9"/>
                    <a:pt x="63" y="9"/>
                  </a:cubicBezTo>
                  <a:cubicBezTo>
                    <a:pt x="65" y="10"/>
                    <a:pt x="65" y="10"/>
                    <a:pt x="65" y="10"/>
                  </a:cubicBezTo>
                  <a:cubicBezTo>
                    <a:pt x="68" y="10"/>
                    <a:pt x="68" y="10"/>
                    <a:pt x="68" y="10"/>
                  </a:cubicBezTo>
                  <a:cubicBezTo>
                    <a:pt x="70" y="11"/>
                    <a:pt x="70" y="11"/>
                    <a:pt x="70" y="11"/>
                  </a:cubicBezTo>
                  <a:cubicBezTo>
                    <a:pt x="71" y="11"/>
                    <a:pt x="71" y="11"/>
                    <a:pt x="71" y="11"/>
                  </a:cubicBezTo>
                  <a:cubicBezTo>
                    <a:pt x="71" y="12"/>
                    <a:pt x="71" y="12"/>
                    <a:pt x="71" y="12"/>
                  </a:cubicBezTo>
                  <a:cubicBezTo>
                    <a:pt x="70" y="13"/>
                    <a:pt x="70" y="13"/>
                    <a:pt x="70" y="13"/>
                  </a:cubicBezTo>
                  <a:cubicBezTo>
                    <a:pt x="70" y="15"/>
                    <a:pt x="70" y="15"/>
                    <a:pt x="70" y="15"/>
                  </a:cubicBezTo>
                  <a:cubicBezTo>
                    <a:pt x="70" y="16"/>
                    <a:pt x="70" y="16"/>
                    <a:pt x="70" y="16"/>
                  </a:cubicBezTo>
                  <a:cubicBezTo>
                    <a:pt x="70" y="17"/>
                    <a:pt x="70" y="17"/>
                    <a:pt x="70" y="17"/>
                  </a:cubicBezTo>
                  <a:cubicBezTo>
                    <a:pt x="67" y="19"/>
                    <a:pt x="67" y="19"/>
                    <a:pt x="67" y="19"/>
                  </a:cubicBezTo>
                  <a:cubicBezTo>
                    <a:pt x="67" y="19"/>
                    <a:pt x="66" y="20"/>
                    <a:pt x="66" y="20"/>
                  </a:cubicBezTo>
                  <a:cubicBezTo>
                    <a:pt x="66" y="20"/>
                    <a:pt x="64" y="21"/>
                    <a:pt x="64" y="21"/>
                  </a:cubicBezTo>
                  <a:cubicBezTo>
                    <a:pt x="62" y="21"/>
                    <a:pt x="62" y="21"/>
                    <a:pt x="62" y="21"/>
                  </a:cubicBezTo>
                  <a:cubicBezTo>
                    <a:pt x="60" y="22"/>
                    <a:pt x="60" y="22"/>
                    <a:pt x="60" y="22"/>
                  </a:cubicBezTo>
                  <a:cubicBezTo>
                    <a:pt x="59" y="23"/>
                    <a:pt x="59" y="23"/>
                    <a:pt x="59" y="23"/>
                  </a:cubicBezTo>
                  <a:cubicBezTo>
                    <a:pt x="60" y="23"/>
                    <a:pt x="60" y="23"/>
                    <a:pt x="60" y="23"/>
                  </a:cubicBezTo>
                  <a:cubicBezTo>
                    <a:pt x="59" y="25"/>
                    <a:pt x="59" y="25"/>
                    <a:pt x="59" y="25"/>
                  </a:cubicBezTo>
                  <a:cubicBezTo>
                    <a:pt x="58" y="25"/>
                    <a:pt x="58" y="25"/>
                    <a:pt x="58" y="25"/>
                  </a:cubicBezTo>
                  <a:cubicBezTo>
                    <a:pt x="58" y="25"/>
                    <a:pt x="58" y="25"/>
                    <a:pt x="58" y="25"/>
                  </a:cubicBezTo>
                  <a:cubicBezTo>
                    <a:pt x="58" y="25"/>
                    <a:pt x="58" y="25"/>
                    <a:pt x="58" y="25"/>
                  </a:cubicBezTo>
                  <a:cubicBezTo>
                    <a:pt x="58" y="25"/>
                    <a:pt x="58" y="25"/>
                    <a:pt x="58" y="25"/>
                  </a:cubicBezTo>
                  <a:cubicBezTo>
                    <a:pt x="56" y="28"/>
                    <a:pt x="56" y="28"/>
                    <a:pt x="56" y="28"/>
                  </a:cubicBezTo>
                  <a:cubicBezTo>
                    <a:pt x="55" y="28"/>
                    <a:pt x="55" y="28"/>
                    <a:pt x="55" y="28"/>
                  </a:cubicBezTo>
                  <a:cubicBezTo>
                    <a:pt x="52" y="32"/>
                    <a:pt x="52" y="32"/>
                    <a:pt x="52" y="32"/>
                  </a:cubicBezTo>
                  <a:cubicBezTo>
                    <a:pt x="52" y="33"/>
                    <a:pt x="52" y="33"/>
                    <a:pt x="52" y="33"/>
                  </a:cubicBezTo>
                  <a:cubicBezTo>
                    <a:pt x="53" y="35"/>
                    <a:pt x="53" y="35"/>
                    <a:pt x="53" y="35"/>
                  </a:cubicBezTo>
                  <a:cubicBezTo>
                    <a:pt x="53" y="36"/>
                    <a:pt x="53" y="36"/>
                    <a:pt x="53" y="36"/>
                  </a:cubicBezTo>
                  <a:cubicBezTo>
                    <a:pt x="54" y="37"/>
                    <a:pt x="54" y="37"/>
                    <a:pt x="54" y="37"/>
                  </a:cubicBezTo>
                  <a:cubicBezTo>
                    <a:pt x="55" y="39"/>
                    <a:pt x="55" y="39"/>
                    <a:pt x="55" y="39"/>
                  </a:cubicBezTo>
                  <a:cubicBezTo>
                    <a:pt x="54" y="40"/>
                    <a:pt x="54" y="40"/>
                    <a:pt x="54" y="40"/>
                  </a:cubicBezTo>
                  <a:cubicBezTo>
                    <a:pt x="52" y="41"/>
                    <a:pt x="52" y="41"/>
                    <a:pt x="52" y="41"/>
                  </a:cubicBezTo>
                  <a:cubicBezTo>
                    <a:pt x="52" y="42"/>
                    <a:pt x="52" y="42"/>
                    <a:pt x="52" y="42"/>
                  </a:cubicBezTo>
                  <a:cubicBezTo>
                    <a:pt x="50" y="45"/>
                    <a:pt x="50" y="45"/>
                    <a:pt x="50" y="45"/>
                  </a:cubicBezTo>
                  <a:cubicBezTo>
                    <a:pt x="50" y="47"/>
                    <a:pt x="50" y="47"/>
                    <a:pt x="50" y="47"/>
                  </a:cubicBezTo>
                  <a:cubicBezTo>
                    <a:pt x="50" y="48"/>
                    <a:pt x="50" y="48"/>
                    <a:pt x="50" y="48"/>
                  </a:cubicBezTo>
                  <a:cubicBezTo>
                    <a:pt x="50" y="48"/>
                    <a:pt x="50" y="48"/>
                    <a:pt x="50" y="48"/>
                  </a:cubicBezTo>
                  <a:cubicBezTo>
                    <a:pt x="48" y="49"/>
                    <a:pt x="48" y="49"/>
                    <a:pt x="48" y="49"/>
                  </a:cubicBezTo>
                  <a:cubicBezTo>
                    <a:pt x="44" y="50"/>
                    <a:pt x="44" y="50"/>
                    <a:pt x="44" y="50"/>
                  </a:cubicBezTo>
                  <a:cubicBezTo>
                    <a:pt x="44" y="52"/>
                    <a:pt x="44" y="52"/>
                    <a:pt x="44" y="52"/>
                  </a:cubicBezTo>
                  <a:cubicBezTo>
                    <a:pt x="42" y="54"/>
                    <a:pt x="42" y="54"/>
                    <a:pt x="42" y="54"/>
                  </a:cubicBezTo>
                  <a:cubicBezTo>
                    <a:pt x="41" y="53"/>
                    <a:pt x="41" y="53"/>
                    <a:pt x="41" y="53"/>
                  </a:cubicBezTo>
                  <a:cubicBezTo>
                    <a:pt x="40" y="52"/>
                    <a:pt x="40" y="52"/>
                    <a:pt x="40" y="52"/>
                  </a:cubicBezTo>
                  <a:cubicBezTo>
                    <a:pt x="39" y="53"/>
                    <a:pt x="39" y="53"/>
                    <a:pt x="39" y="53"/>
                  </a:cubicBezTo>
                  <a:cubicBezTo>
                    <a:pt x="38" y="54"/>
                    <a:pt x="38" y="54"/>
                    <a:pt x="38" y="54"/>
                  </a:cubicBezTo>
                  <a:cubicBezTo>
                    <a:pt x="37" y="53"/>
                    <a:pt x="37" y="53"/>
                    <a:pt x="37" y="53"/>
                  </a:cubicBezTo>
                  <a:cubicBezTo>
                    <a:pt x="36" y="53"/>
                    <a:pt x="36" y="53"/>
                    <a:pt x="36" y="53"/>
                  </a:cubicBezTo>
                  <a:cubicBezTo>
                    <a:pt x="36" y="54"/>
                    <a:pt x="36" y="54"/>
                    <a:pt x="36" y="54"/>
                  </a:cubicBezTo>
                  <a:cubicBezTo>
                    <a:pt x="34" y="54"/>
                    <a:pt x="34" y="54"/>
                    <a:pt x="34" y="54"/>
                  </a:cubicBezTo>
                  <a:cubicBezTo>
                    <a:pt x="31" y="53"/>
                    <a:pt x="31" y="53"/>
                    <a:pt x="31" y="53"/>
                  </a:cubicBezTo>
                  <a:cubicBezTo>
                    <a:pt x="30" y="54"/>
                    <a:pt x="30" y="54"/>
                    <a:pt x="30" y="54"/>
                  </a:cubicBezTo>
                  <a:cubicBezTo>
                    <a:pt x="28" y="54"/>
                    <a:pt x="28" y="54"/>
                    <a:pt x="28" y="54"/>
                  </a:cubicBezTo>
                  <a:cubicBezTo>
                    <a:pt x="26" y="56"/>
                    <a:pt x="26" y="56"/>
                    <a:pt x="26" y="56"/>
                  </a:cubicBezTo>
                  <a:cubicBezTo>
                    <a:pt x="24" y="56"/>
                    <a:pt x="24" y="56"/>
                    <a:pt x="24" y="56"/>
                  </a:cubicBezTo>
                  <a:cubicBezTo>
                    <a:pt x="23" y="57"/>
                    <a:pt x="23" y="57"/>
                    <a:pt x="23" y="57"/>
                  </a:cubicBezTo>
                  <a:cubicBezTo>
                    <a:pt x="23" y="58"/>
                    <a:pt x="23" y="58"/>
                    <a:pt x="23" y="58"/>
                  </a:cubicBezTo>
                  <a:cubicBezTo>
                    <a:pt x="21" y="59"/>
                    <a:pt x="21" y="59"/>
                    <a:pt x="21" y="59"/>
                  </a:cubicBezTo>
                  <a:cubicBezTo>
                    <a:pt x="19" y="59"/>
                    <a:pt x="19" y="59"/>
                    <a:pt x="19" y="59"/>
                  </a:cubicBezTo>
                  <a:cubicBezTo>
                    <a:pt x="17" y="57"/>
                    <a:pt x="17" y="57"/>
                    <a:pt x="17" y="57"/>
                  </a:cubicBezTo>
                  <a:cubicBezTo>
                    <a:pt x="16" y="54"/>
                    <a:pt x="16" y="54"/>
                    <a:pt x="16" y="54"/>
                  </a:cubicBezTo>
                  <a:cubicBezTo>
                    <a:pt x="16" y="53"/>
                    <a:pt x="16" y="53"/>
                    <a:pt x="16" y="53"/>
                  </a:cubicBezTo>
                  <a:cubicBezTo>
                    <a:pt x="13" y="51"/>
                    <a:pt x="13" y="51"/>
                    <a:pt x="13" y="51"/>
                  </a:cubicBezTo>
                  <a:cubicBezTo>
                    <a:pt x="12" y="51"/>
                    <a:pt x="12" y="51"/>
                    <a:pt x="12" y="51"/>
                  </a:cubicBezTo>
                  <a:cubicBezTo>
                    <a:pt x="11" y="50"/>
                    <a:pt x="11" y="50"/>
                    <a:pt x="11" y="50"/>
                  </a:cubicBezTo>
                  <a:cubicBezTo>
                    <a:pt x="10" y="49"/>
                    <a:pt x="10" y="49"/>
                    <a:pt x="10" y="49"/>
                  </a:cubicBezTo>
                  <a:cubicBezTo>
                    <a:pt x="10" y="47"/>
                    <a:pt x="10" y="47"/>
                    <a:pt x="10" y="47"/>
                  </a:cubicBezTo>
                  <a:cubicBezTo>
                    <a:pt x="11" y="45"/>
                    <a:pt x="11" y="45"/>
                    <a:pt x="11" y="45"/>
                  </a:cubicBezTo>
                  <a:cubicBezTo>
                    <a:pt x="13" y="43"/>
                    <a:pt x="13" y="43"/>
                    <a:pt x="13" y="43"/>
                  </a:cubicBezTo>
                  <a:cubicBezTo>
                    <a:pt x="13" y="42"/>
                    <a:pt x="13" y="42"/>
                    <a:pt x="13" y="42"/>
                  </a:cubicBezTo>
                  <a:cubicBezTo>
                    <a:pt x="11" y="42"/>
                    <a:pt x="11" y="42"/>
                    <a:pt x="11" y="42"/>
                  </a:cubicBezTo>
                  <a:cubicBezTo>
                    <a:pt x="10" y="40"/>
                    <a:pt x="10" y="40"/>
                    <a:pt x="10" y="40"/>
                  </a:cubicBezTo>
                  <a:cubicBezTo>
                    <a:pt x="12" y="38"/>
                    <a:pt x="12" y="38"/>
                    <a:pt x="12" y="38"/>
                  </a:cubicBezTo>
                  <a:cubicBezTo>
                    <a:pt x="12" y="36"/>
                    <a:pt x="12" y="36"/>
                    <a:pt x="12" y="36"/>
                  </a:cubicBezTo>
                  <a:cubicBezTo>
                    <a:pt x="11" y="35"/>
                    <a:pt x="11" y="35"/>
                    <a:pt x="11" y="35"/>
                  </a:cubicBezTo>
                  <a:cubicBezTo>
                    <a:pt x="9" y="32"/>
                    <a:pt x="9" y="32"/>
                    <a:pt x="9" y="32"/>
                  </a:cubicBezTo>
                  <a:cubicBezTo>
                    <a:pt x="11" y="31"/>
                    <a:pt x="11" y="31"/>
                    <a:pt x="11" y="31"/>
                  </a:cubicBezTo>
                  <a:cubicBezTo>
                    <a:pt x="12" y="32"/>
                    <a:pt x="12" y="32"/>
                    <a:pt x="12" y="32"/>
                  </a:cubicBezTo>
                  <a:cubicBezTo>
                    <a:pt x="14" y="29"/>
                    <a:pt x="14" y="29"/>
                    <a:pt x="14" y="29"/>
                  </a:cubicBezTo>
                  <a:cubicBezTo>
                    <a:pt x="12" y="28"/>
                    <a:pt x="12" y="28"/>
                    <a:pt x="12" y="28"/>
                  </a:cubicBezTo>
                  <a:cubicBezTo>
                    <a:pt x="14" y="27"/>
                    <a:pt x="14" y="27"/>
                    <a:pt x="14" y="27"/>
                  </a:cubicBezTo>
                  <a:cubicBezTo>
                    <a:pt x="14" y="23"/>
                    <a:pt x="14" y="23"/>
                    <a:pt x="14" y="23"/>
                  </a:cubicBezTo>
                  <a:cubicBezTo>
                    <a:pt x="14" y="21"/>
                    <a:pt x="14" y="21"/>
                    <a:pt x="14" y="21"/>
                  </a:cubicBezTo>
                  <a:cubicBezTo>
                    <a:pt x="16" y="19"/>
                    <a:pt x="16" y="19"/>
                    <a:pt x="16" y="19"/>
                  </a:cubicBezTo>
                  <a:cubicBezTo>
                    <a:pt x="17" y="19"/>
                    <a:pt x="17" y="19"/>
                    <a:pt x="17" y="19"/>
                  </a:cubicBezTo>
                  <a:cubicBezTo>
                    <a:pt x="17" y="18"/>
                    <a:pt x="17" y="18"/>
                    <a:pt x="17" y="18"/>
                  </a:cubicBezTo>
                  <a:cubicBezTo>
                    <a:pt x="16" y="16"/>
                    <a:pt x="16" y="16"/>
                    <a:pt x="16" y="16"/>
                  </a:cubicBezTo>
                  <a:cubicBezTo>
                    <a:pt x="16" y="14"/>
                    <a:pt x="16" y="14"/>
                    <a:pt x="16" y="14"/>
                  </a:cubicBezTo>
                  <a:cubicBezTo>
                    <a:pt x="13" y="14"/>
                    <a:pt x="13" y="14"/>
                    <a:pt x="13" y="14"/>
                  </a:cubicBezTo>
                  <a:cubicBezTo>
                    <a:pt x="12" y="15"/>
                    <a:pt x="12" y="15"/>
                    <a:pt x="12" y="15"/>
                  </a:cubicBezTo>
                  <a:cubicBezTo>
                    <a:pt x="8" y="14"/>
                    <a:pt x="8" y="14"/>
                    <a:pt x="8" y="14"/>
                  </a:cubicBezTo>
                  <a:cubicBezTo>
                    <a:pt x="6" y="16"/>
                    <a:pt x="6" y="16"/>
                    <a:pt x="6" y="16"/>
                  </a:cubicBezTo>
                  <a:cubicBezTo>
                    <a:pt x="6" y="15"/>
                    <a:pt x="6" y="15"/>
                    <a:pt x="6" y="15"/>
                  </a:cubicBezTo>
                  <a:cubicBezTo>
                    <a:pt x="6" y="13"/>
                    <a:pt x="6" y="13"/>
                    <a:pt x="6" y="13"/>
                  </a:cubicBezTo>
                  <a:cubicBezTo>
                    <a:pt x="5" y="13"/>
                    <a:pt x="5" y="13"/>
                    <a:pt x="5" y="13"/>
                  </a:cubicBezTo>
                  <a:cubicBezTo>
                    <a:pt x="2" y="13"/>
                    <a:pt x="2" y="13"/>
                    <a:pt x="2" y="13"/>
                  </a:cubicBezTo>
                  <a:cubicBezTo>
                    <a:pt x="2" y="13"/>
                    <a:pt x="2" y="13"/>
                    <a:pt x="2" y="13"/>
                  </a:cubicBezTo>
                  <a:cubicBezTo>
                    <a:pt x="3" y="12"/>
                    <a:pt x="3" y="12"/>
                    <a:pt x="3" y="12"/>
                  </a:cubicBezTo>
                  <a:cubicBezTo>
                    <a:pt x="2" y="12"/>
                    <a:pt x="2" y="12"/>
                    <a:pt x="2" y="12"/>
                  </a:cubicBezTo>
                  <a:cubicBezTo>
                    <a:pt x="3" y="11"/>
                    <a:pt x="3" y="11"/>
                    <a:pt x="3" y="11"/>
                  </a:cubicBezTo>
                  <a:cubicBezTo>
                    <a:pt x="3" y="10"/>
                    <a:pt x="3" y="10"/>
                    <a:pt x="3" y="10"/>
                  </a:cubicBezTo>
                  <a:cubicBezTo>
                    <a:pt x="3" y="9"/>
                    <a:pt x="3" y="9"/>
                    <a:pt x="3" y="9"/>
                  </a:cubicBezTo>
                  <a:cubicBezTo>
                    <a:pt x="2" y="10"/>
                    <a:pt x="2" y="10"/>
                    <a:pt x="2" y="10"/>
                  </a:cubicBezTo>
                  <a:cubicBezTo>
                    <a:pt x="1" y="10"/>
                    <a:pt x="1" y="10"/>
                    <a:pt x="1" y="10"/>
                  </a:cubicBezTo>
                  <a:cubicBezTo>
                    <a:pt x="2" y="8"/>
                    <a:pt x="2" y="8"/>
                    <a:pt x="2" y="8"/>
                  </a:cubicBezTo>
                  <a:cubicBezTo>
                    <a:pt x="1" y="8"/>
                    <a:pt x="1" y="8"/>
                    <a:pt x="1" y="8"/>
                  </a:cubicBezTo>
                  <a:cubicBezTo>
                    <a:pt x="1" y="7"/>
                    <a:pt x="1" y="7"/>
                    <a:pt x="1" y="7"/>
                  </a:cubicBezTo>
                  <a:cubicBezTo>
                    <a:pt x="0" y="7"/>
                    <a:pt x="0" y="7"/>
                    <a:pt x="0" y="7"/>
                  </a:cubicBezTo>
                  <a:cubicBezTo>
                    <a:pt x="0" y="6"/>
                    <a:pt x="0" y="6"/>
                    <a:pt x="0" y="6"/>
                  </a:cubicBezTo>
                  <a:cubicBezTo>
                    <a:pt x="1" y="5"/>
                    <a:pt x="1" y="5"/>
                    <a:pt x="1" y="5"/>
                  </a:cubicBezTo>
                  <a:cubicBezTo>
                    <a:pt x="3" y="4"/>
                    <a:pt x="3" y="4"/>
                    <a:pt x="3" y="4"/>
                  </a:cubicBezTo>
                  <a:cubicBezTo>
                    <a:pt x="4" y="4"/>
                    <a:pt x="4" y="4"/>
                    <a:pt x="4" y="4"/>
                  </a:cubicBezTo>
                  <a:cubicBezTo>
                    <a:pt x="6" y="4"/>
                    <a:pt x="6" y="4"/>
                    <a:pt x="6" y="4"/>
                  </a:cubicBezTo>
                  <a:cubicBezTo>
                    <a:pt x="7" y="3"/>
                    <a:pt x="7" y="3"/>
                    <a:pt x="7" y="3"/>
                  </a:cubicBezTo>
                  <a:cubicBezTo>
                    <a:pt x="6" y="3"/>
                    <a:pt x="6" y="3"/>
                    <a:pt x="6" y="3"/>
                  </a:cubicBezTo>
                  <a:cubicBezTo>
                    <a:pt x="6" y="2"/>
                    <a:pt x="6" y="2"/>
                    <a:pt x="6" y="2"/>
                  </a:cubicBezTo>
                  <a:cubicBezTo>
                    <a:pt x="8" y="1"/>
                    <a:pt x="8" y="1"/>
                    <a:pt x="8" y="1"/>
                  </a:cubicBezTo>
                  <a:cubicBezTo>
                    <a:pt x="8" y="1"/>
                    <a:pt x="8" y="1"/>
                    <a:pt x="8" y="1"/>
                  </a:cubicBezTo>
                  <a:cubicBezTo>
                    <a:pt x="9" y="0"/>
                    <a:pt x="9" y="0"/>
                    <a:pt x="9" y="0"/>
                  </a:cubicBezTo>
                  <a:cubicBezTo>
                    <a:pt x="11" y="1"/>
                    <a:pt x="11" y="1"/>
                    <a:pt x="11" y="1"/>
                  </a:cubicBezTo>
                  <a:cubicBezTo>
                    <a:pt x="12" y="2"/>
                    <a:pt x="12" y="2"/>
                    <a:pt x="12" y="2"/>
                  </a:cubicBezTo>
                  <a:cubicBezTo>
                    <a:pt x="13" y="1"/>
                    <a:pt x="13" y="1"/>
                    <a:pt x="13" y="1"/>
                  </a:cubicBezTo>
                  <a:cubicBezTo>
                    <a:pt x="15" y="1"/>
                    <a:pt x="15" y="1"/>
                    <a:pt x="15" y="1"/>
                  </a:cubicBezTo>
                  <a:cubicBezTo>
                    <a:pt x="16" y="2"/>
                    <a:pt x="16" y="2"/>
                    <a:pt x="16" y="2"/>
                  </a:cubicBezTo>
                  <a:cubicBezTo>
                    <a:pt x="18" y="1"/>
                    <a:pt x="18" y="1"/>
                    <a:pt x="18" y="1"/>
                  </a:cubicBezTo>
                  <a:cubicBezTo>
                    <a:pt x="20" y="1"/>
                    <a:pt x="20" y="1"/>
                    <a:pt x="20" y="1"/>
                  </a:cubicBezTo>
                  <a:cubicBezTo>
                    <a:pt x="20" y="1"/>
                    <a:pt x="20" y="1"/>
                    <a:pt x="20" y="1"/>
                  </a:cubicBezTo>
                  <a:cubicBezTo>
                    <a:pt x="22" y="2"/>
                    <a:pt x="22" y="2"/>
                    <a:pt x="22" y="2"/>
                  </a:cubicBezTo>
                  <a:cubicBezTo>
                    <a:pt x="26" y="3"/>
                    <a:pt x="26" y="3"/>
                    <a:pt x="26" y="3"/>
                  </a:cubicBezTo>
                  <a:cubicBezTo>
                    <a:pt x="28" y="3"/>
                    <a:pt x="28" y="3"/>
                    <a:pt x="28" y="3"/>
                  </a:cubicBezTo>
                  <a:cubicBezTo>
                    <a:pt x="31" y="2"/>
                    <a:pt x="31" y="2"/>
                    <a:pt x="31" y="2"/>
                  </a:cubicBezTo>
                  <a:cubicBezTo>
                    <a:pt x="34" y="2"/>
                    <a:pt x="34" y="2"/>
                    <a:pt x="34" y="2"/>
                  </a:cubicBezTo>
                  <a:cubicBezTo>
                    <a:pt x="34" y="3"/>
                    <a:pt x="34" y="3"/>
                    <a:pt x="34" y="3"/>
                  </a:cubicBezTo>
                  <a:cubicBezTo>
                    <a:pt x="36" y="4"/>
                    <a:pt x="36" y="4"/>
                    <a:pt x="36" y="4"/>
                  </a:cubicBezTo>
                  <a:cubicBezTo>
                    <a:pt x="37" y="3"/>
                    <a:pt x="37" y="3"/>
                    <a:pt x="37" y="3"/>
                  </a:cubicBezTo>
                  <a:cubicBezTo>
                    <a:pt x="39" y="3"/>
                    <a:pt x="39" y="3"/>
                    <a:pt x="39" y="3"/>
                  </a:cubicBezTo>
                  <a:cubicBezTo>
                    <a:pt x="42" y="5"/>
                    <a:pt x="42" y="5"/>
                    <a:pt x="42" y="5"/>
                  </a:cubicBezTo>
                  <a:cubicBezTo>
                    <a:pt x="42" y="4"/>
                    <a:pt x="42" y="4"/>
                    <a:pt x="42" y="4"/>
                  </a:cubicBezTo>
                  <a:cubicBezTo>
                    <a:pt x="43" y="4"/>
                    <a:pt x="43" y="4"/>
                    <a:pt x="43" y="4"/>
                  </a:cubicBezTo>
                  <a:cubicBezTo>
                    <a:pt x="44" y="3"/>
                    <a:pt x="44" y="3"/>
                    <a:pt x="44" y="3"/>
                  </a:cubicBezTo>
                  <a:close/>
                  <a:moveTo>
                    <a:pt x="74" y="31"/>
                  </a:moveTo>
                  <a:cubicBezTo>
                    <a:pt x="76" y="31"/>
                    <a:pt x="76" y="31"/>
                    <a:pt x="76" y="31"/>
                  </a:cubicBezTo>
                  <a:cubicBezTo>
                    <a:pt x="77" y="31"/>
                    <a:pt x="77" y="31"/>
                    <a:pt x="77" y="31"/>
                  </a:cubicBezTo>
                  <a:cubicBezTo>
                    <a:pt x="78" y="31"/>
                    <a:pt x="78" y="31"/>
                    <a:pt x="78" y="31"/>
                  </a:cubicBezTo>
                  <a:cubicBezTo>
                    <a:pt x="76" y="30"/>
                    <a:pt x="76" y="30"/>
                    <a:pt x="76" y="30"/>
                  </a:cubicBezTo>
                  <a:cubicBezTo>
                    <a:pt x="74" y="30"/>
                    <a:pt x="74" y="30"/>
                    <a:pt x="74" y="30"/>
                  </a:cubicBezTo>
                  <a:cubicBezTo>
                    <a:pt x="74" y="31"/>
                    <a:pt x="74" y="31"/>
                    <a:pt x="74" y="31"/>
                  </a:cubicBezTo>
                  <a:close/>
                  <a:moveTo>
                    <a:pt x="71" y="35"/>
                  </a:moveTo>
                  <a:cubicBezTo>
                    <a:pt x="71" y="33"/>
                    <a:pt x="71" y="33"/>
                    <a:pt x="71" y="33"/>
                  </a:cubicBezTo>
                  <a:cubicBezTo>
                    <a:pt x="73" y="32"/>
                    <a:pt x="73" y="32"/>
                    <a:pt x="73" y="32"/>
                  </a:cubicBezTo>
                  <a:cubicBezTo>
                    <a:pt x="71" y="32"/>
                    <a:pt x="71" y="32"/>
                    <a:pt x="71" y="32"/>
                  </a:cubicBezTo>
                  <a:cubicBezTo>
                    <a:pt x="70" y="32"/>
                    <a:pt x="70" y="32"/>
                    <a:pt x="70" y="32"/>
                  </a:cubicBezTo>
                  <a:cubicBezTo>
                    <a:pt x="69" y="33"/>
                    <a:pt x="69" y="33"/>
                    <a:pt x="69" y="33"/>
                  </a:cubicBezTo>
                  <a:cubicBezTo>
                    <a:pt x="68" y="34"/>
                    <a:pt x="68" y="34"/>
                    <a:pt x="68" y="34"/>
                  </a:cubicBezTo>
                  <a:cubicBezTo>
                    <a:pt x="70" y="34"/>
                    <a:pt x="70" y="34"/>
                    <a:pt x="70" y="34"/>
                  </a:cubicBezTo>
                  <a:cubicBezTo>
                    <a:pt x="71" y="35"/>
                    <a:pt x="71" y="35"/>
                    <a:pt x="71" y="35"/>
                  </a:cubicBezTo>
                  <a:close/>
                  <a:moveTo>
                    <a:pt x="63" y="39"/>
                  </a:moveTo>
                  <a:cubicBezTo>
                    <a:pt x="64" y="38"/>
                    <a:pt x="64" y="38"/>
                    <a:pt x="64" y="38"/>
                  </a:cubicBezTo>
                  <a:cubicBezTo>
                    <a:pt x="64" y="37"/>
                    <a:pt x="64" y="37"/>
                    <a:pt x="64" y="37"/>
                  </a:cubicBezTo>
                  <a:cubicBezTo>
                    <a:pt x="64" y="37"/>
                    <a:pt x="64" y="37"/>
                    <a:pt x="64" y="37"/>
                  </a:cubicBezTo>
                  <a:cubicBezTo>
                    <a:pt x="62" y="37"/>
                    <a:pt x="62" y="37"/>
                    <a:pt x="62" y="37"/>
                  </a:cubicBezTo>
                  <a:cubicBezTo>
                    <a:pt x="62" y="38"/>
                    <a:pt x="62" y="38"/>
                    <a:pt x="62" y="38"/>
                  </a:cubicBezTo>
                  <a:lnTo>
                    <a:pt x="63" y="3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5" name="Freeform 119"/>
            <p:cNvSpPr>
              <a:spLocks/>
            </p:cNvSpPr>
            <p:nvPr/>
          </p:nvSpPr>
          <p:spPr bwMode="auto">
            <a:xfrm>
              <a:off x="5268913" y="3481388"/>
              <a:ext cx="92075" cy="187325"/>
            </a:xfrm>
            <a:custGeom>
              <a:avLst/>
              <a:gdLst>
                <a:gd name="T0" fmla="*/ 36 w 58"/>
                <a:gd name="T1" fmla="*/ 109 h 118"/>
                <a:gd name="T2" fmla="*/ 39 w 58"/>
                <a:gd name="T3" fmla="*/ 97 h 118"/>
                <a:gd name="T4" fmla="*/ 45 w 58"/>
                <a:gd name="T5" fmla="*/ 88 h 118"/>
                <a:gd name="T6" fmla="*/ 36 w 58"/>
                <a:gd name="T7" fmla="*/ 82 h 118"/>
                <a:gd name="T8" fmla="*/ 42 w 58"/>
                <a:gd name="T9" fmla="*/ 70 h 118"/>
                <a:gd name="T10" fmla="*/ 33 w 58"/>
                <a:gd name="T11" fmla="*/ 58 h 118"/>
                <a:gd name="T12" fmla="*/ 42 w 58"/>
                <a:gd name="T13" fmla="*/ 58 h 118"/>
                <a:gd name="T14" fmla="*/ 42 w 58"/>
                <a:gd name="T15" fmla="*/ 45 h 118"/>
                <a:gd name="T16" fmla="*/ 49 w 58"/>
                <a:gd name="T17" fmla="*/ 30 h 118"/>
                <a:gd name="T18" fmla="*/ 55 w 58"/>
                <a:gd name="T19" fmla="*/ 18 h 118"/>
                <a:gd name="T20" fmla="*/ 58 w 58"/>
                <a:gd name="T21" fmla="*/ 15 h 118"/>
                <a:gd name="T22" fmla="*/ 55 w 58"/>
                <a:gd name="T23" fmla="*/ 3 h 118"/>
                <a:gd name="T24" fmla="*/ 42 w 58"/>
                <a:gd name="T25" fmla="*/ 6 h 118"/>
                <a:gd name="T26" fmla="*/ 24 w 58"/>
                <a:gd name="T27" fmla="*/ 9 h 118"/>
                <a:gd name="T28" fmla="*/ 24 w 58"/>
                <a:gd name="T29" fmla="*/ 0 h 118"/>
                <a:gd name="T30" fmla="*/ 12 w 58"/>
                <a:gd name="T31" fmla="*/ 0 h 118"/>
                <a:gd name="T32" fmla="*/ 15 w 58"/>
                <a:gd name="T33" fmla="*/ 12 h 118"/>
                <a:gd name="T34" fmla="*/ 15 w 58"/>
                <a:gd name="T35" fmla="*/ 24 h 118"/>
                <a:gd name="T36" fmla="*/ 15 w 58"/>
                <a:gd name="T37" fmla="*/ 33 h 118"/>
                <a:gd name="T38" fmla="*/ 12 w 58"/>
                <a:gd name="T39" fmla="*/ 42 h 118"/>
                <a:gd name="T40" fmla="*/ 6 w 58"/>
                <a:gd name="T41" fmla="*/ 55 h 118"/>
                <a:gd name="T42" fmla="*/ 3 w 58"/>
                <a:gd name="T43" fmla="*/ 64 h 118"/>
                <a:gd name="T44" fmla="*/ 0 w 58"/>
                <a:gd name="T45" fmla="*/ 79 h 118"/>
                <a:gd name="T46" fmla="*/ 6 w 58"/>
                <a:gd name="T47" fmla="*/ 76 h 118"/>
                <a:gd name="T48" fmla="*/ 9 w 58"/>
                <a:gd name="T49" fmla="*/ 76 h 118"/>
                <a:gd name="T50" fmla="*/ 3 w 58"/>
                <a:gd name="T51" fmla="*/ 82 h 118"/>
                <a:gd name="T52" fmla="*/ 6 w 58"/>
                <a:gd name="T53" fmla="*/ 88 h 118"/>
                <a:gd name="T54" fmla="*/ 12 w 58"/>
                <a:gd name="T55" fmla="*/ 85 h 118"/>
                <a:gd name="T56" fmla="*/ 12 w 58"/>
                <a:gd name="T57" fmla="*/ 91 h 118"/>
                <a:gd name="T58" fmla="*/ 12 w 58"/>
                <a:gd name="T59" fmla="*/ 106 h 118"/>
                <a:gd name="T60" fmla="*/ 9 w 58"/>
                <a:gd name="T61" fmla="*/ 115 h 118"/>
                <a:gd name="T62" fmla="*/ 15 w 58"/>
                <a:gd name="T63" fmla="*/ 112 h 118"/>
                <a:gd name="T64" fmla="*/ 27 w 58"/>
                <a:gd name="T65" fmla="*/ 118 h 118"/>
                <a:gd name="T66" fmla="*/ 36 w 58"/>
                <a:gd name="T67" fmla="*/ 115 h 118"/>
                <a:gd name="T68" fmla="*/ 39 w 58"/>
                <a:gd name="T69"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118">
                  <a:moveTo>
                    <a:pt x="39" y="112"/>
                  </a:moveTo>
                  <a:lnTo>
                    <a:pt x="36" y="109"/>
                  </a:lnTo>
                  <a:lnTo>
                    <a:pt x="36" y="103"/>
                  </a:lnTo>
                  <a:lnTo>
                    <a:pt x="39" y="97"/>
                  </a:lnTo>
                  <a:lnTo>
                    <a:pt x="45" y="91"/>
                  </a:lnTo>
                  <a:lnTo>
                    <a:pt x="45" y="88"/>
                  </a:lnTo>
                  <a:lnTo>
                    <a:pt x="39" y="88"/>
                  </a:lnTo>
                  <a:lnTo>
                    <a:pt x="36" y="82"/>
                  </a:lnTo>
                  <a:lnTo>
                    <a:pt x="42" y="76"/>
                  </a:lnTo>
                  <a:lnTo>
                    <a:pt x="42" y="70"/>
                  </a:lnTo>
                  <a:lnTo>
                    <a:pt x="39" y="67"/>
                  </a:lnTo>
                  <a:lnTo>
                    <a:pt x="33" y="58"/>
                  </a:lnTo>
                  <a:lnTo>
                    <a:pt x="39" y="55"/>
                  </a:lnTo>
                  <a:lnTo>
                    <a:pt x="42" y="58"/>
                  </a:lnTo>
                  <a:lnTo>
                    <a:pt x="49" y="48"/>
                  </a:lnTo>
                  <a:lnTo>
                    <a:pt x="42" y="45"/>
                  </a:lnTo>
                  <a:lnTo>
                    <a:pt x="49" y="42"/>
                  </a:lnTo>
                  <a:lnTo>
                    <a:pt x="49" y="30"/>
                  </a:lnTo>
                  <a:lnTo>
                    <a:pt x="49" y="24"/>
                  </a:lnTo>
                  <a:lnTo>
                    <a:pt x="55" y="18"/>
                  </a:lnTo>
                  <a:lnTo>
                    <a:pt x="58" y="18"/>
                  </a:lnTo>
                  <a:lnTo>
                    <a:pt x="58" y="15"/>
                  </a:lnTo>
                  <a:lnTo>
                    <a:pt x="55" y="9"/>
                  </a:lnTo>
                  <a:lnTo>
                    <a:pt x="55" y="3"/>
                  </a:lnTo>
                  <a:lnTo>
                    <a:pt x="45" y="3"/>
                  </a:lnTo>
                  <a:lnTo>
                    <a:pt x="42" y="6"/>
                  </a:lnTo>
                  <a:lnTo>
                    <a:pt x="30" y="3"/>
                  </a:lnTo>
                  <a:lnTo>
                    <a:pt x="24" y="9"/>
                  </a:lnTo>
                  <a:lnTo>
                    <a:pt x="24" y="6"/>
                  </a:lnTo>
                  <a:lnTo>
                    <a:pt x="24" y="0"/>
                  </a:lnTo>
                  <a:lnTo>
                    <a:pt x="21" y="0"/>
                  </a:lnTo>
                  <a:lnTo>
                    <a:pt x="12" y="0"/>
                  </a:lnTo>
                  <a:lnTo>
                    <a:pt x="12" y="6"/>
                  </a:lnTo>
                  <a:lnTo>
                    <a:pt x="15" y="12"/>
                  </a:lnTo>
                  <a:lnTo>
                    <a:pt x="15" y="24"/>
                  </a:lnTo>
                  <a:lnTo>
                    <a:pt x="15" y="24"/>
                  </a:lnTo>
                  <a:lnTo>
                    <a:pt x="12" y="30"/>
                  </a:lnTo>
                  <a:lnTo>
                    <a:pt x="15" y="33"/>
                  </a:lnTo>
                  <a:lnTo>
                    <a:pt x="15" y="36"/>
                  </a:lnTo>
                  <a:lnTo>
                    <a:pt x="12" y="42"/>
                  </a:lnTo>
                  <a:lnTo>
                    <a:pt x="12" y="48"/>
                  </a:lnTo>
                  <a:lnTo>
                    <a:pt x="6" y="55"/>
                  </a:lnTo>
                  <a:lnTo>
                    <a:pt x="6" y="58"/>
                  </a:lnTo>
                  <a:lnTo>
                    <a:pt x="3" y="64"/>
                  </a:lnTo>
                  <a:lnTo>
                    <a:pt x="0" y="76"/>
                  </a:lnTo>
                  <a:lnTo>
                    <a:pt x="0" y="79"/>
                  </a:lnTo>
                  <a:lnTo>
                    <a:pt x="3" y="79"/>
                  </a:lnTo>
                  <a:lnTo>
                    <a:pt x="6" y="76"/>
                  </a:lnTo>
                  <a:lnTo>
                    <a:pt x="9" y="73"/>
                  </a:lnTo>
                  <a:lnTo>
                    <a:pt x="9" y="76"/>
                  </a:lnTo>
                  <a:lnTo>
                    <a:pt x="9" y="79"/>
                  </a:lnTo>
                  <a:lnTo>
                    <a:pt x="3" y="82"/>
                  </a:lnTo>
                  <a:lnTo>
                    <a:pt x="3" y="85"/>
                  </a:lnTo>
                  <a:lnTo>
                    <a:pt x="6" y="88"/>
                  </a:lnTo>
                  <a:lnTo>
                    <a:pt x="9" y="85"/>
                  </a:lnTo>
                  <a:lnTo>
                    <a:pt x="12" y="85"/>
                  </a:lnTo>
                  <a:lnTo>
                    <a:pt x="12" y="88"/>
                  </a:lnTo>
                  <a:lnTo>
                    <a:pt x="12" y="91"/>
                  </a:lnTo>
                  <a:lnTo>
                    <a:pt x="12" y="97"/>
                  </a:lnTo>
                  <a:lnTo>
                    <a:pt x="12" y="106"/>
                  </a:lnTo>
                  <a:lnTo>
                    <a:pt x="9" y="112"/>
                  </a:lnTo>
                  <a:lnTo>
                    <a:pt x="9" y="115"/>
                  </a:lnTo>
                  <a:lnTo>
                    <a:pt x="9" y="115"/>
                  </a:lnTo>
                  <a:lnTo>
                    <a:pt x="15" y="112"/>
                  </a:lnTo>
                  <a:lnTo>
                    <a:pt x="21" y="115"/>
                  </a:lnTo>
                  <a:lnTo>
                    <a:pt x="27" y="118"/>
                  </a:lnTo>
                  <a:lnTo>
                    <a:pt x="33" y="115"/>
                  </a:lnTo>
                  <a:lnTo>
                    <a:pt x="36" y="115"/>
                  </a:lnTo>
                  <a:lnTo>
                    <a:pt x="36" y="112"/>
                  </a:lnTo>
                  <a:lnTo>
                    <a:pt x="39" y="11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6" name="Freeform 120"/>
            <p:cNvSpPr>
              <a:spLocks noEditPoints="1"/>
            </p:cNvSpPr>
            <p:nvPr/>
          </p:nvSpPr>
          <p:spPr bwMode="auto">
            <a:xfrm>
              <a:off x="6088063" y="3486151"/>
              <a:ext cx="258763" cy="254000"/>
            </a:xfrm>
            <a:custGeom>
              <a:avLst/>
              <a:gdLst>
                <a:gd name="T0" fmla="*/ 33 w 54"/>
                <a:gd name="T1" fmla="*/ 5 h 53"/>
                <a:gd name="T2" fmla="*/ 22 w 54"/>
                <a:gd name="T3" fmla="*/ 5 h 53"/>
                <a:gd name="T4" fmla="*/ 9 w 54"/>
                <a:gd name="T5" fmla="*/ 10 h 53"/>
                <a:gd name="T6" fmla="*/ 6 w 54"/>
                <a:gd name="T7" fmla="*/ 22 h 53"/>
                <a:gd name="T8" fmla="*/ 14 w 54"/>
                <a:gd name="T9" fmla="*/ 29 h 53"/>
                <a:gd name="T10" fmla="*/ 20 w 54"/>
                <a:gd name="T11" fmla="*/ 31 h 53"/>
                <a:gd name="T12" fmla="*/ 10 w 54"/>
                <a:gd name="T13" fmla="*/ 31 h 53"/>
                <a:gd name="T14" fmla="*/ 16 w 54"/>
                <a:gd name="T15" fmla="*/ 40 h 53"/>
                <a:gd name="T16" fmla="*/ 19 w 54"/>
                <a:gd name="T17" fmla="*/ 41 h 53"/>
                <a:gd name="T18" fmla="*/ 20 w 54"/>
                <a:gd name="T19" fmla="*/ 35 h 53"/>
                <a:gd name="T20" fmla="*/ 24 w 54"/>
                <a:gd name="T21" fmla="*/ 35 h 53"/>
                <a:gd name="T22" fmla="*/ 26 w 54"/>
                <a:gd name="T23" fmla="*/ 32 h 53"/>
                <a:gd name="T24" fmla="*/ 22 w 54"/>
                <a:gd name="T25" fmla="*/ 26 h 53"/>
                <a:gd name="T26" fmla="*/ 20 w 54"/>
                <a:gd name="T27" fmla="*/ 21 h 53"/>
                <a:gd name="T28" fmla="*/ 20 w 54"/>
                <a:gd name="T29" fmla="*/ 18 h 53"/>
                <a:gd name="T30" fmla="*/ 19 w 54"/>
                <a:gd name="T31" fmla="*/ 12 h 53"/>
                <a:gd name="T32" fmla="*/ 24 w 54"/>
                <a:gd name="T33" fmla="*/ 14 h 53"/>
                <a:gd name="T34" fmla="*/ 28 w 54"/>
                <a:gd name="T35" fmla="*/ 13 h 53"/>
                <a:gd name="T36" fmla="*/ 30 w 54"/>
                <a:gd name="T37" fmla="*/ 9 h 53"/>
                <a:gd name="T38" fmla="*/ 40 w 54"/>
                <a:gd name="T39" fmla="*/ 7 h 53"/>
                <a:gd name="T40" fmla="*/ 26 w 54"/>
                <a:gd name="T41" fmla="*/ 50 h 53"/>
                <a:gd name="T42" fmla="*/ 35 w 54"/>
                <a:gd name="T43" fmla="*/ 53 h 53"/>
                <a:gd name="T44" fmla="*/ 42 w 54"/>
                <a:gd name="T45" fmla="*/ 50 h 53"/>
                <a:gd name="T46" fmla="*/ 37 w 54"/>
                <a:gd name="T47" fmla="*/ 49 h 53"/>
                <a:gd name="T48" fmla="*/ 29 w 54"/>
                <a:gd name="T49" fmla="*/ 48 h 53"/>
                <a:gd name="T50" fmla="*/ 27 w 54"/>
                <a:gd name="T51" fmla="*/ 49 h 53"/>
                <a:gd name="T52" fmla="*/ 1 w 54"/>
                <a:gd name="T53" fmla="*/ 19 h 53"/>
                <a:gd name="T54" fmla="*/ 7 w 54"/>
                <a:gd name="T55" fmla="*/ 25 h 53"/>
                <a:gd name="T56" fmla="*/ 7 w 54"/>
                <a:gd name="T57" fmla="*/ 29 h 53"/>
                <a:gd name="T58" fmla="*/ 6 w 54"/>
                <a:gd name="T59" fmla="*/ 30 h 53"/>
                <a:gd name="T60" fmla="*/ 8 w 54"/>
                <a:gd name="T61" fmla="*/ 34 h 53"/>
                <a:gd name="T62" fmla="*/ 48 w 54"/>
                <a:gd name="T63" fmla="*/ 46 h 53"/>
                <a:gd name="T64" fmla="*/ 48 w 54"/>
                <a:gd name="T65" fmla="*/ 50 h 53"/>
                <a:gd name="T66" fmla="*/ 54 w 54"/>
                <a:gd name="T67" fmla="*/ 42 h 53"/>
                <a:gd name="T68" fmla="*/ 51 w 54"/>
                <a:gd name="T69" fmla="*/ 46 h 53"/>
                <a:gd name="T70" fmla="*/ 43 w 54"/>
                <a:gd name="T71" fmla="*/ 32 h 53"/>
                <a:gd name="T72" fmla="*/ 43 w 54"/>
                <a:gd name="T73" fmla="*/ 33 h 53"/>
                <a:gd name="T74" fmla="*/ 39 w 54"/>
                <a:gd name="T75" fmla="*/ 28 h 53"/>
                <a:gd name="T76" fmla="*/ 38 w 54"/>
                <a:gd name="T77" fmla="*/ 22 h 53"/>
                <a:gd name="T78" fmla="*/ 42 w 54"/>
                <a:gd name="T79" fmla="*/ 23 h 53"/>
                <a:gd name="T80" fmla="*/ 39 w 54"/>
                <a:gd name="T81" fmla="*/ 23 h 53"/>
                <a:gd name="T82" fmla="*/ 33 w 54"/>
                <a:gd name="T83" fmla="*/ 15 h 53"/>
                <a:gd name="T84" fmla="*/ 33 w 54"/>
                <a:gd name="T85" fmla="*/ 16 h 53"/>
                <a:gd name="T86" fmla="*/ 29 w 54"/>
                <a:gd name="T87" fmla="*/ 10 h 53"/>
                <a:gd name="T88" fmla="*/ 23 w 54"/>
                <a:gd name="T89" fmla="*/ 22 h 53"/>
                <a:gd name="T90" fmla="*/ 31 w 54"/>
                <a:gd name="T91" fmla="*/ 25 h 53"/>
                <a:gd name="T92" fmla="*/ 40 w 54"/>
                <a:gd name="T93" fmla="*/ 35 h 53"/>
                <a:gd name="T94" fmla="*/ 31 w 54"/>
                <a:gd name="T95" fmla="*/ 38 h 53"/>
                <a:gd name="T96" fmla="*/ 30 w 54"/>
                <a:gd name="T97" fmla="*/ 34 h 53"/>
                <a:gd name="T98" fmla="*/ 37 w 54"/>
                <a:gd name="T99" fmla="*/ 39 h 53"/>
                <a:gd name="T100" fmla="*/ 37 w 54"/>
                <a:gd name="T101" fmla="*/ 35 h 53"/>
                <a:gd name="T102" fmla="*/ 32 w 54"/>
                <a:gd name="T103" fmla="*/ 32 h 53"/>
                <a:gd name="T104" fmla="*/ 21 w 54"/>
                <a:gd name="T105" fmla="*/ 23 h 53"/>
                <a:gd name="T106" fmla="*/ 29 w 54"/>
                <a:gd name="T107" fmla="*/ 28 h 53"/>
                <a:gd name="T108" fmla="*/ 30 w 54"/>
                <a:gd name="T109" fmla="*/ 32 h 53"/>
                <a:gd name="T110" fmla="*/ 24 w 54"/>
                <a:gd name="T111" fmla="*/ 26 h 53"/>
                <a:gd name="T112" fmla="*/ 22 w 54"/>
                <a:gd name="T113" fmla="*/ 42 h 53"/>
                <a:gd name="T114" fmla="*/ 22 w 54"/>
                <a:gd name="T115"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53">
                  <a:moveTo>
                    <a:pt x="41" y="0"/>
                  </a:moveTo>
                  <a:cubicBezTo>
                    <a:pt x="40" y="0"/>
                    <a:pt x="40" y="0"/>
                    <a:pt x="40" y="0"/>
                  </a:cubicBezTo>
                  <a:cubicBezTo>
                    <a:pt x="38" y="2"/>
                    <a:pt x="38" y="2"/>
                    <a:pt x="38" y="2"/>
                  </a:cubicBezTo>
                  <a:cubicBezTo>
                    <a:pt x="38" y="3"/>
                    <a:pt x="38" y="3"/>
                    <a:pt x="38" y="3"/>
                  </a:cubicBezTo>
                  <a:cubicBezTo>
                    <a:pt x="39" y="4"/>
                    <a:pt x="39" y="4"/>
                    <a:pt x="39" y="4"/>
                  </a:cubicBezTo>
                  <a:cubicBezTo>
                    <a:pt x="38" y="5"/>
                    <a:pt x="38" y="5"/>
                    <a:pt x="38" y="5"/>
                  </a:cubicBezTo>
                  <a:cubicBezTo>
                    <a:pt x="35" y="5"/>
                    <a:pt x="35" y="5"/>
                    <a:pt x="35" y="5"/>
                  </a:cubicBezTo>
                  <a:cubicBezTo>
                    <a:pt x="34" y="5"/>
                    <a:pt x="34" y="5"/>
                    <a:pt x="34" y="5"/>
                  </a:cubicBezTo>
                  <a:cubicBezTo>
                    <a:pt x="33" y="5"/>
                    <a:pt x="33" y="5"/>
                    <a:pt x="33" y="5"/>
                  </a:cubicBezTo>
                  <a:cubicBezTo>
                    <a:pt x="32" y="5"/>
                    <a:pt x="32" y="5"/>
                    <a:pt x="32" y="5"/>
                  </a:cubicBezTo>
                  <a:cubicBezTo>
                    <a:pt x="31" y="5"/>
                    <a:pt x="31" y="5"/>
                    <a:pt x="31" y="5"/>
                  </a:cubicBezTo>
                  <a:cubicBezTo>
                    <a:pt x="30" y="5"/>
                    <a:pt x="30" y="5"/>
                    <a:pt x="30" y="5"/>
                  </a:cubicBezTo>
                  <a:cubicBezTo>
                    <a:pt x="30" y="4"/>
                    <a:pt x="30" y="4"/>
                    <a:pt x="30" y="4"/>
                  </a:cubicBezTo>
                  <a:cubicBezTo>
                    <a:pt x="28" y="4"/>
                    <a:pt x="28" y="4"/>
                    <a:pt x="28" y="4"/>
                  </a:cubicBezTo>
                  <a:cubicBezTo>
                    <a:pt x="26" y="4"/>
                    <a:pt x="26" y="4"/>
                    <a:pt x="26" y="4"/>
                  </a:cubicBezTo>
                  <a:cubicBezTo>
                    <a:pt x="25" y="5"/>
                    <a:pt x="25" y="5"/>
                    <a:pt x="25" y="5"/>
                  </a:cubicBezTo>
                  <a:cubicBezTo>
                    <a:pt x="24" y="5"/>
                    <a:pt x="24" y="5"/>
                    <a:pt x="24" y="5"/>
                  </a:cubicBezTo>
                  <a:cubicBezTo>
                    <a:pt x="22" y="5"/>
                    <a:pt x="22" y="5"/>
                    <a:pt x="22" y="5"/>
                  </a:cubicBezTo>
                  <a:cubicBezTo>
                    <a:pt x="21" y="5"/>
                    <a:pt x="21" y="5"/>
                    <a:pt x="21" y="5"/>
                  </a:cubicBezTo>
                  <a:cubicBezTo>
                    <a:pt x="20" y="6"/>
                    <a:pt x="20" y="6"/>
                    <a:pt x="20" y="6"/>
                  </a:cubicBezTo>
                  <a:cubicBezTo>
                    <a:pt x="19" y="6"/>
                    <a:pt x="19" y="6"/>
                    <a:pt x="19" y="6"/>
                  </a:cubicBezTo>
                  <a:cubicBezTo>
                    <a:pt x="18" y="7"/>
                    <a:pt x="18" y="7"/>
                    <a:pt x="18" y="7"/>
                  </a:cubicBezTo>
                  <a:cubicBezTo>
                    <a:pt x="15" y="7"/>
                    <a:pt x="15" y="7"/>
                    <a:pt x="15" y="7"/>
                  </a:cubicBezTo>
                  <a:cubicBezTo>
                    <a:pt x="13" y="7"/>
                    <a:pt x="13" y="7"/>
                    <a:pt x="13" y="7"/>
                  </a:cubicBezTo>
                  <a:cubicBezTo>
                    <a:pt x="13" y="8"/>
                    <a:pt x="13" y="8"/>
                    <a:pt x="13" y="8"/>
                  </a:cubicBezTo>
                  <a:cubicBezTo>
                    <a:pt x="11" y="8"/>
                    <a:pt x="11" y="8"/>
                    <a:pt x="11" y="8"/>
                  </a:cubicBezTo>
                  <a:cubicBezTo>
                    <a:pt x="9" y="10"/>
                    <a:pt x="9" y="10"/>
                    <a:pt x="9" y="10"/>
                  </a:cubicBezTo>
                  <a:cubicBezTo>
                    <a:pt x="9" y="12"/>
                    <a:pt x="9" y="12"/>
                    <a:pt x="9" y="12"/>
                  </a:cubicBezTo>
                  <a:cubicBezTo>
                    <a:pt x="8" y="14"/>
                    <a:pt x="8" y="14"/>
                    <a:pt x="8" y="14"/>
                  </a:cubicBezTo>
                  <a:cubicBezTo>
                    <a:pt x="5" y="14"/>
                    <a:pt x="5" y="14"/>
                    <a:pt x="5" y="14"/>
                  </a:cubicBezTo>
                  <a:cubicBezTo>
                    <a:pt x="5" y="16"/>
                    <a:pt x="5" y="16"/>
                    <a:pt x="5" y="16"/>
                  </a:cubicBezTo>
                  <a:cubicBezTo>
                    <a:pt x="4" y="18"/>
                    <a:pt x="4" y="18"/>
                    <a:pt x="4" y="18"/>
                  </a:cubicBezTo>
                  <a:cubicBezTo>
                    <a:pt x="3" y="18"/>
                    <a:pt x="3" y="18"/>
                    <a:pt x="3" y="18"/>
                  </a:cubicBezTo>
                  <a:cubicBezTo>
                    <a:pt x="4" y="18"/>
                    <a:pt x="4" y="18"/>
                    <a:pt x="4" y="18"/>
                  </a:cubicBezTo>
                  <a:cubicBezTo>
                    <a:pt x="4" y="20"/>
                    <a:pt x="4" y="20"/>
                    <a:pt x="4" y="20"/>
                  </a:cubicBezTo>
                  <a:cubicBezTo>
                    <a:pt x="6" y="22"/>
                    <a:pt x="6" y="22"/>
                    <a:pt x="6" y="22"/>
                  </a:cubicBezTo>
                  <a:cubicBezTo>
                    <a:pt x="7" y="24"/>
                    <a:pt x="7" y="24"/>
                    <a:pt x="7" y="24"/>
                  </a:cubicBezTo>
                  <a:cubicBezTo>
                    <a:pt x="8" y="24"/>
                    <a:pt x="8" y="24"/>
                    <a:pt x="8" y="24"/>
                  </a:cubicBezTo>
                  <a:cubicBezTo>
                    <a:pt x="8" y="24"/>
                    <a:pt x="8" y="24"/>
                    <a:pt x="8" y="24"/>
                  </a:cubicBezTo>
                  <a:cubicBezTo>
                    <a:pt x="9" y="27"/>
                    <a:pt x="9" y="27"/>
                    <a:pt x="9" y="27"/>
                  </a:cubicBezTo>
                  <a:cubicBezTo>
                    <a:pt x="10" y="28"/>
                    <a:pt x="10" y="28"/>
                    <a:pt x="10" y="28"/>
                  </a:cubicBezTo>
                  <a:cubicBezTo>
                    <a:pt x="11" y="29"/>
                    <a:pt x="11" y="29"/>
                    <a:pt x="11" y="29"/>
                  </a:cubicBezTo>
                  <a:cubicBezTo>
                    <a:pt x="12" y="27"/>
                    <a:pt x="12" y="27"/>
                    <a:pt x="12" y="27"/>
                  </a:cubicBezTo>
                  <a:cubicBezTo>
                    <a:pt x="13" y="29"/>
                    <a:pt x="13" y="29"/>
                    <a:pt x="13" y="29"/>
                  </a:cubicBezTo>
                  <a:cubicBezTo>
                    <a:pt x="14" y="29"/>
                    <a:pt x="14" y="29"/>
                    <a:pt x="14" y="29"/>
                  </a:cubicBezTo>
                  <a:cubicBezTo>
                    <a:pt x="15" y="28"/>
                    <a:pt x="15" y="28"/>
                    <a:pt x="15" y="28"/>
                  </a:cubicBezTo>
                  <a:cubicBezTo>
                    <a:pt x="16" y="28"/>
                    <a:pt x="16" y="28"/>
                    <a:pt x="16" y="28"/>
                  </a:cubicBezTo>
                  <a:cubicBezTo>
                    <a:pt x="17" y="29"/>
                    <a:pt x="17" y="29"/>
                    <a:pt x="17" y="29"/>
                  </a:cubicBezTo>
                  <a:cubicBezTo>
                    <a:pt x="18" y="29"/>
                    <a:pt x="18" y="29"/>
                    <a:pt x="18" y="29"/>
                  </a:cubicBezTo>
                  <a:cubicBezTo>
                    <a:pt x="19" y="29"/>
                    <a:pt x="19" y="29"/>
                    <a:pt x="19" y="29"/>
                  </a:cubicBezTo>
                  <a:cubicBezTo>
                    <a:pt x="19" y="29"/>
                    <a:pt x="19" y="29"/>
                    <a:pt x="19" y="29"/>
                  </a:cubicBezTo>
                  <a:cubicBezTo>
                    <a:pt x="20" y="30"/>
                    <a:pt x="20" y="30"/>
                    <a:pt x="20" y="30"/>
                  </a:cubicBezTo>
                  <a:cubicBezTo>
                    <a:pt x="21" y="30"/>
                    <a:pt x="21" y="30"/>
                    <a:pt x="21" y="30"/>
                  </a:cubicBezTo>
                  <a:cubicBezTo>
                    <a:pt x="20" y="31"/>
                    <a:pt x="20" y="31"/>
                    <a:pt x="20" y="31"/>
                  </a:cubicBezTo>
                  <a:cubicBezTo>
                    <a:pt x="20" y="32"/>
                    <a:pt x="20" y="32"/>
                    <a:pt x="20" y="32"/>
                  </a:cubicBezTo>
                  <a:cubicBezTo>
                    <a:pt x="19" y="31"/>
                    <a:pt x="19" y="31"/>
                    <a:pt x="19" y="31"/>
                  </a:cubicBezTo>
                  <a:cubicBezTo>
                    <a:pt x="18" y="31"/>
                    <a:pt x="18" y="31"/>
                    <a:pt x="18" y="31"/>
                  </a:cubicBezTo>
                  <a:cubicBezTo>
                    <a:pt x="15" y="29"/>
                    <a:pt x="15" y="29"/>
                    <a:pt x="15" y="29"/>
                  </a:cubicBezTo>
                  <a:cubicBezTo>
                    <a:pt x="14" y="29"/>
                    <a:pt x="14" y="29"/>
                    <a:pt x="14" y="29"/>
                  </a:cubicBezTo>
                  <a:cubicBezTo>
                    <a:pt x="13" y="30"/>
                    <a:pt x="13" y="30"/>
                    <a:pt x="13" y="30"/>
                  </a:cubicBezTo>
                  <a:cubicBezTo>
                    <a:pt x="12" y="29"/>
                    <a:pt x="12" y="29"/>
                    <a:pt x="12" y="29"/>
                  </a:cubicBezTo>
                  <a:cubicBezTo>
                    <a:pt x="11" y="31"/>
                    <a:pt x="11" y="31"/>
                    <a:pt x="11" y="31"/>
                  </a:cubicBezTo>
                  <a:cubicBezTo>
                    <a:pt x="10" y="31"/>
                    <a:pt x="10" y="31"/>
                    <a:pt x="10" y="31"/>
                  </a:cubicBezTo>
                  <a:cubicBezTo>
                    <a:pt x="10" y="32"/>
                    <a:pt x="10" y="32"/>
                    <a:pt x="10" y="32"/>
                  </a:cubicBezTo>
                  <a:cubicBezTo>
                    <a:pt x="11" y="33"/>
                    <a:pt x="11" y="33"/>
                    <a:pt x="11" y="33"/>
                  </a:cubicBezTo>
                  <a:cubicBezTo>
                    <a:pt x="13" y="34"/>
                    <a:pt x="13" y="34"/>
                    <a:pt x="13" y="34"/>
                  </a:cubicBezTo>
                  <a:cubicBezTo>
                    <a:pt x="14" y="35"/>
                    <a:pt x="14" y="35"/>
                    <a:pt x="14" y="35"/>
                  </a:cubicBezTo>
                  <a:cubicBezTo>
                    <a:pt x="14" y="36"/>
                    <a:pt x="14" y="36"/>
                    <a:pt x="14" y="36"/>
                  </a:cubicBezTo>
                  <a:cubicBezTo>
                    <a:pt x="14" y="37"/>
                    <a:pt x="14" y="37"/>
                    <a:pt x="14" y="37"/>
                  </a:cubicBezTo>
                  <a:cubicBezTo>
                    <a:pt x="14" y="38"/>
                    <a:pt x="14" y="38"/>
                    <a:pt x="14" y="38"/>
                  </a:cubicBezTo>
                  <a:cubicBezTo>
                    <a:pt x="15" y="39"/>
                    <a:pt x="15" y="39"/>
                    <a:pt x="15" y="39"/>
                  </a:cubicBezTo>
                  <a:cubicBezTo>
                    <a:pt x="16" y="40"/>
                    <a:pt x="16" y="40"/>
                    <a:pt x="16" y="40"/>
                  </a:cubicBezTo>
                  <a:cubicBezTo>
                    <a:pt x="16" y="39"/>
                    <a:pt x="16" y="39"/>
                    <a:pt x="16" y="39"/>
                  </a:cubicBezTo>
                  <a:cubicBezTo>
                    <a:pt x="16" y="39"/>
                    <a:pt x="16" y="39"/>
                    <a:pt x="16" y="39"/>
                  </a:cubicBezTo>
                  <a:cubicBezTo>
                    <a:pt x="16" y="38"/>
                    <a:pt x="16" y="38"/>
                    <a:pt x="16" y="38"/>
                  </a:cubicBezTo>
                  <a:cubicBezTo>
                    <a:pt x="17" y="39"/>
                    <a:pt x="17" y="39"/>
                    <a:pt x="17" y="39"/>
                  </a:cubicBezTo>
                  <a:cubicBezTo>
                    <a:pt x="18" y="40"/>
                    <a:pt x="18" y="40"/>
                    <a:pt x="18" y="40"/>
                  </a:cubicBezTo>
                  <a:cubicBezTo>
                    <a:pt x="19" y="41"/>
                    <a:pt x="19" y="41"/>
                    <a:pt x="19" y="41"/>
                  </a:cubicBezTo>
                  <a:cubicBezTo>
                    <a:pt x="18" y="42"/>
                    <a:pt x="18" y="42"/>
                    <a:pt x="18" y="42"/>
                  </a:cubicBezTo>
                  <a:cubicBezTo>
                    <a:pt x="19" y="43"/>
                    <a:pt x="19" y="43"/>
                    <a:pt x="19" y="43"/>
                  </a:cubicBezTo>
                  <a:cubicBezTo>
                    <a:pt x="19" y="41"/>
                    <a:pt x="19" y="41"/>
                    <a:pt x="19" y="41"/>
                  </a:cubicBezTo>
                  <a:cubicBezTo>
                    <a:pt x="20" y="39"/>
                    <a:pt x="20" y="39"/>
                    <a:pt x="20" y="39"/>
                  </a:cubicBezTo>
                  <a:cubicBezTo>
                    <a:pt x="21" y="39"/>
                    <a:pt x="21" y="39"/>
                    <a:pt x="21" y="39"/>
                  </a:cubicBezTo>
                  <a:cubicBezTo>
                    <a:pt x="21" y="41"/>
                    <a:pt x="21" y="41"/>
                    <a:pt x="21" y="41"/>
                  </a:cubicBezTo>
                  <a:cubicBezTo>
                    <a:pt x="23" y="42"/>
                    <a:pt x="23" y="42"/>
                    <a:pt x="23" y="42"/>
                  </a:cubicBezTo>
                  <a:cubicBezTo>
                    <a:pt x="22" y="41"/>
                    <a:pt x="22" y="41"/>
                    <a:pt x="22" y="41"/>
                  </a:cubicBezTo>
                  <a:cubicBezTo>
                    <a:pt x="22" y="40"/>
                    <a:pt x="22" y="40"/>
                    <a:pt x="22" y="40"/>
                  </a:cubicBezTo>
                  <a:cubicBezTo>
                    <a:pt x="22" y="38"/>
                    <a:pt x="22" y="38"/>
                    <a:pt x="22" y="38"/>
                  </a:cubicBezTo>
                  <a:cubicBezTo>
                    <a:pt x="21" y="36"/>
                    <a:pt x="21" y="36"/>
                    <a:pt x="21" y="36"/>
                  </a:cubicBezTo>
                  <a:cubicBezTo>
                    <a:pt x="20" y="35"/>
                    <a:pt x="20" y="35"/>
                    <a:pt x="20" y="35"/>
                  </a:cubicBezTo>
                  <a:cubicBezTo>
                    <a:pt x="20" y="35"/>
                    <a:pt x="20" y="35"/>
                    <a:pt x="20" y="35"/>
                  </a:cubicBezTo>
                  <a:cubicBezTo>
                    <a:pt x="21" y="35"/>
                    <a:pt x="21" y="35"/>
                    <a:pt x="21" y="35"/>
                  </a:cubicBezTo>
                  <a:cubicBezTo>
                    <a:pt x="22" y="35"/>
                    <a:pt x="22" y="35"/>
                    <a:pt x="22" y="35"/>
                  </a:cubicBezTo>
                  <a:cubicBezTo>
                    <a:pt x="22" y="36"/>
                    <a:pt x="22" y="36"/>
                    <a:pt x="22" y="36"/>
                  </a:cubicBezTo>
                  <a:cubicBezTo>
                    <a:pt x="22" y="36"/>
                    <a:pt x="22" y="36"/>
                    <a:pt x="22" y="36"/>
                  </a:cubicBezTo>
                  <a:cubicBezTo>
                    <a:pt x="23" y="36"/>
                    <a:pt x="23" y="36"/>
                    <a:pt x="23" y="36"/>
                  </a:cubicBezTo>
                  <a:cubicBezTo>
                    <a:pt x="25" y="36"/>
                    <a:pt x="25" y="36"/>
                    <a:pt x="25" y="36"/>
                  </a:cubicBezTo>
                  <a:cubicBezTo>
                    <a:pt x="25" y="36"/>
                    <a:pt x="25" y="36"/>
                    <a:pt x="25" y="36"/>
                  </a:cubicBezTo>
                  <a:cubicBezTo>
                    <a:pt x="24" y="35"/>
                    <a:pt x="24" y="35"/>
                    <a:pt x="24" y="35"/>
                  </a:cubicBezTo>
                  <a:cubicBezTo>
                    <a:pt x="24" y="35"/>
                    <a:pt x="24" y="35"/>
                    <a:pt x="24" y="35"/>
                  </a:cubicBezTo>
                  <a:cubicBezTo>
                    <a:pt x="23" y="35"/>
                    <a:pt x="23" y="35"/>
                    <a:pt x="23" y="35"/>
                  </a:cubicBezTo>
                  <a:cubicBezTo>
                    <a:pt x="22" y="34"/>
                    <a:pt x="22" y="34"/>
                    <a:pt x="22" y="34"/>
                  </a:cubicBezTo>
                  <a:cubicBezTo>
                    <a:pt x="22" y="33"/>
                    <a:pt x="22" y="33"/>
                    <a:pt x="22" y="33"/>
                  </a:cubicBezTo>
                  <a:cubicBezTo>
                    <a:pt x="21" y="32"/>
                    <a:pt x="21" y="32"/>
                    <a:pt x="21" y="32"/>
                  </a:cubicBezTo>
                  <a:cubicBezTo>
                    <a:pt x="22" y="32"/>
                    <a:pt x="22" y="32"/>
                    <a:pt x="22" y="32"/>
                  </a:cubicBezTo>
                  <a:cubicBezTo>
                    <a:pt x="23" y="32"/>
                    <a:pt x="23" y="32"/>
                    <a:pt x="23" y="32"/>
                  </a:cubicBezTo>
                  <a:cubicBezTo>
                    <a:pt x="24" y="31"/>
                    <a:pt x="24" y="31"/>
                    <a:pt x="24" y="31"/>
                  </a:cubicBezTo>
                  <a:cubicBezTo>
                    <a:pt x="26" y="32"/>
                    <a:pt x="26" y="32"/>
                    <a:pt x="26" y="32"/>
                  </a:cubicBezTo>
                  <a:cubicBezTo>
                    <a:pt x="26" y="33"/>
                    <a:pt x="26" y="33"/>
                    <a:pt x="26" y="33"/>
                  </a:cubicBezTo>
                  <a:cubicBezTo>
                    <a:pt x="27" y="33"/>
                    <a:pt x="27" y="33"/>
                    <a:pt x="27" y="33"/>
                  </a:cubicBezTo>
                  <a:cubicBezTo>
                    <a:pt x="28" y="32"/>
                    <a:pt x="28" y="32"/>
                    <a:pt x="28" y="32"/>
                  </a:cubicBezTo>
                  <a:cubicBezTo>
                    <a:pt x="27" y="31"/>
                    <a:pt x="27" y="31"/>
                    <a:pt x="27" y="31"/>
                  </a:cubicBezTo>
                  <a:cubicBezTo>
                    <a:pt x="27" y="29"/>
                    <a:pt x="27" y="29"/>
                    <a:pt x="27" y="29"/>
                  </a:cubicBezTo>
                  <a:cubicBezTo>
                    <a:pt x="26" y="29"/>
                    <a:pt x="26" y="29"/>
                    <a:pt x="26" y="29"/>
                  </a:cubicBezTo>
                  <a:cubicBezTo>
                    <a:pt x="23" y="27"/>
                    <a:pt x="23" y="27"/>
                    <a:pt x="23" y="27"/>
                  </a:cubicBezTo>
                  <a:cubicBezTo>
                    <a:pt x="23" y="27"/>
                    <a:pt x="23" y="27"/>
                    <a:pt x="23" y="27"/>
                  </a:cubicBezTo>
                  <a:cubicBezTo>
                    <a:pt x="22" y="26"/>
                    <a:pt x="22" y="26"/>
                    <a:pt x="22" y="26"/>
                  </a:cubicBezTo>
                  <a:cubicBezTo>
                    <a:pt x="21" y="26"/>
                    <a:pt x="21" y="26"/>
                    <a:pt x="21" y="26"/>
                  </a:cubicBezTo>
                  <a:cubicBezTo>
                    <a:pt x="21" y="25"/>
                    <a:pt x="21" y="25"/>
                    <a:pt x="21" y="25"/>
                  </a:cubicBezTo>
                  <a:cubicBezTo>
                    <a:pt x="20" y="25"/>
                    <a:pt x="20" y="25"/>
                    <a:pt x="20" y="25"/>
                  </a:cubicBezTo>
                  <a:cubicBezTo>
                    <a:pt x="18" y="24"/>
                    <a:pt x="18" y="24"/>
                    <a:pt x="18" y="24"/>
                  </a:cubicBezTo>
                  <a:cubicBezTo>
                    <a:pt x="20" y="24"/>
                    <a:pt x="20" y="24"/>
                    <a:pt x="20" y="24"/>
                  </a:cubicBezTo>
                  <a:cubicBezTo>
                    <a:pt x="20" y="23"/>
                    <a:pt x="20" y="23"/>
                    <a:pt x="20" y="23"/>
                  </a:cubicBezTo>
                  <a:cubicBezTo>
                    <a:pt x="20" y="22"/>
                    <a:pt x="20" y="22"/>
                    <a:pt x="20" y="22"/>
                  </a:cubicBezTo>
                  <a:cubicBezTo>
                    <a:pt x="19" y="22"/>
                    <a:pt x="19" y="22"/>
                    <a:pt x="19" y="22"/>
                  </a:cubicBezTo>
                  <a:cubicBezTo>
                    <a:pt x="20" y="21"/>
                    <a:pt x="20" y="21"/>
                    <a:pt x="20" y="21"/>
                  </a:cubicBezTo>
                  <a:cubicBezTo>
                    <a:pt x="20" y="20"/>
                    <a:pt x="20" y="20"/>
                    <a:pt x="20" y="20"/>
                  </a:cubicBezTo>
                  <a:cubicBezTo>
                    <a:pt x="21" y="21"/>
                    <a:pt x="21" y="21"/>
                    <a:pt x="21" y="21"/>
                  </a:cubicBezTo>
                  <a:cubicBezTo>
                    <a:pt x="22" y="21"/>
                    <a:pt x="22" y="21"/>
                    <a:pt x="22" y="21"/>
                  </a:cubicBezTo>
                  <a:cubicBezTo>
                    <a:pt x="21" y="22"/>
                    <a:pt x="21" y="22"/>
                    <a:pt x="21" y="22"/>
                  </a:cubicBezTo>
                  <a:cubicBezTo>
                    <a:pt x="21" y="23"/>
                    <a:pt x="21" y="23"/>
                    <a:pt x="21" y="23"/>
                  </a:cubicBezTo>
                  <a:cubicBezTo>
                    <a:pt x="22" y="23"/>
                    <a:pt x="22" y="23"/>
                    <a:pt x="22" y="23"/>
                  </a:cubicBezTo>
                  <a:cubicBezTo>
                    <a:pt x="22" y="21"/>
                    <a:pt x="22" y="21"/>
                    <a:pt x="22" y="21"/>
                  </a:cubicBezTo>
                  <a:cubicBezTo>
                    <a:pt x="22" y="20"/>
                    <a:pt x="22" y="20"/>
                    <a:pt x="22" y="20"/>
                  </a:cubicBezTo>
                  <a:cubicBezTo>
                    <a:pt x="20" y="18"/>
                    <a:pt x="20" y="18"/>
                    <a:pt x="20" y="18"/>
                  </a:cubicBezTo>
                  <a:cubicBezTo>
                    <a:pt x="19" y="17"/>
                    <a:pt x="19" y="17"/>
                    <a:pt x="19" y="17"/>
                  </a:cubicBezTo>
                  <a:cubicBezTo>
                    <a:pt x="19" y="16"/>
                    <a:pt x="19" y="16"/>
                    <a:pt x="19" y="16"/>
                  </a:cubicBezTo>
                  <a:cubicBezTo>
                    <a:pt x="17" y="15"/>
                    <a:pt x="17" y="15"/>
                    <a:pt x="17" y="15"/>
                  </a:cubicBezTo>
                  <a:cubicBezTo>
                    <a:pt x="18" y="14"/>
                    <a:pt x="18" y="14"/>
                    <a:pt x="18" y="14"/>
                  </a:cubicBezTo>
                  <a:cubicBezTo>
                    <a:pt x="17" y="12"/>
                    <a:pt x="17" y="12"/>
                    <a:pt x="17" y="12"/>
                  </a:cubicBezTo>
                  <a:cubicBezTo>
                    <a:pt x="18" y="11"/>
                    <a:pt x="18" y="11"/>
                    <a:pt x="18" y="11"/>
                  </a:cubicBezTo>
                  <a:cubicBezTo>
                    <a:pt x="20" y="10"/>
                    <a:pt x="20" y="10"/>
                    <a:pt x="20" y="10"/>
                  </a:cubicBezTo>
                  <a:cubicBezTo>
                    <a:pt x="20" y="12"/>
                    <a:pt x="20" y="12"/>
                    <a:pt x="20" y="12"/>
                  </a:cubicBezTo>
                  <a:cubicBezTo>
                    <a:pt x="19" y="12"/>
                    <a:pt x="19" y="12"/>
                    <a:pt x="19" y="12"/>
                  </a:cubicBezTo>
                  <a:cubicBezTo>
                    <a:pt x="19" y="12"/>
                    <a:pt x="19" y="12"/>
                    <a:pt x="19" y="12"/>
                  </a:cubicBezTo>
                  <a:cubicBezTo>
                    <a:pt x="21" y="13"/>
                    <a:pt x="21" y="13"/>
                    <a:pt x="21" y="13"/>
                  </a:cubicBezTo>
                  <a:cubicBezTo>
                    <a:pt x="22" y="15"/>
                    <a:pt x="22" y="15"/>
                    <a:pt x="22" y="15"/>
                  </a:cubicBezTo>
                  <a:cubicBezTo>
                    <a:pt x="23" y="16"/>
                    <a:pt x="23" y="16"/>
                    <a:pt x="23" y="16"/>
                  </a:cubicBezTo>
                  <a:cubicBezTo>
                    <a:pt x="24" y="16"/>
                    <a:pt x="24" y="16"/>
                    <a:pt x="24" y="16"/>
                  </a:cubicBezTo>
                  <a:cubicBezTo>
                    <a:pt x="23" y="15"/>
                    <a:pt x="23" y="15"/>
                    <a:pt x="23" y="15"/>
                  </a:cubicBezTo>
                  <a:cubicBezTo>
                    <a:pt x="23" y="14"/>
                    <a:pt x="23" y="14"/>
                    <a:pt x="23" y="14"/>
                  </a:cubicBezTo>
                  <a:cubicBezTo>
                    <a:pt x="23" y="13"/>
                    <a:pt x="23" y="13"/>
                    <a:pt x="23" y="13"/>
                  </a:cubicBezTo>
                  <a:cubicBezTo>
                    <a:pt x="24" y="14"/>
                    <a:pt x="24" y="14"/>
                    <a:pt x="24" y="14"/>
                  </a:cubicBezTo>
                  <a:cubicBezTo>
                    <a:pt x="25" y="15"/>
                    <a:pt x="25" y="15"/>
                    <a:pt x="25" y="15"/>
                  </a:cubicBezTo>
                  <a:cubicBezTo>
                    <a:pt x="26" y="15"/>
                    <a:pt x="26" y="15"/>
                    <a:pt x="26" y="15"/>
                  </a:cubicBezTo>
                  <a:cubicBezTo>
                    <a:pt x="26" y="14"/>
                    <a:pt x="26" y="14"/>
                    <a:pt x="26" y="14"/>
                  </a:cubicBezTo>
                  <a:cubicBezTo>
                    <a:pt x="26" y="14"/>
                    <a:pt x="26" y="14"/>
                    <a:pt x="26" y="14"/>
                  </a:cubicBezTo>
                  <a:cubicBezTo>
                    <a:pt x="25" y="13"/>
                    <a:pt x="25" y="13"/>
                    <a:pt x="25" y="13"/>
                  </a:cubicBezTo>
                  <a:cubicBezTo>
                    <a:pt x="25" y="13"/>
                    <a:pt x="25" y="13"/>
                    <a:pt x="25" y="13"/>
                  </a:cubicBezTo>
                  <a:cubicBezTo>
                    <a:pt x="27" y="13"/>
                    <a:pt x="27" y="13"/>
                    <a:pt x="27" y="13"/>
                  </a:cubicBezTo>
                  <a:cubicBezTo>
                    <a:pt x="28" y="14"/>
                    <a:pt x="28" y="14"/>
                    <a:pt x="28" y="14"/>
                  </a:cubicBezTo>
                  <a:cubicBezTo>
                    <a:pt x="28" y="13"/>
                    <a:pt x="28" y="13"/>
                    <a:pt x="28" y="13"/>
                  </a:cubicBezTo>
                  <a:cubicBezTo>
                    <a:pt x="27" y="12"/>
                    <a:pt x="27" y="12"/>
                    <a:pt x="27" y="12"/>
                  </a:cubicBezTo>
                  <a:cubicBezTo>
                    <a:pt x="26" y="12"/>
                    <a:pt x="26" y="12"/>
                    <a:pt x="26" y="12"/>
                  </a:cubicBezTo>
                  <a:cubicBezTo>
                    <a:pt x="24" y="10"/>
                    <a:pt x="24" y="10"/>
                    <a:pt x="24" y="10"/>
                  </a:cubicBezTo>
                  <a:cubicBezTo>
                    <a:pt x="25" y="10"/>
                    <a:pt x="25" y="10"/>
                    <a:pt x="25" y="10"/>
                  </a:cubicBezTo>
                  <a:cubicBezTo>
                    <a:pt x="26" y="10"/>
                    <a:pt x="26" y="10"/>
                    <a:pt x="26" y="10"/>
                  </a:cubicBezTo>
                  <a:cubicBezTo>
                    <a:pt x="27" y="9"/>
                    <a:pt x="27" y="9"/>
                    <a:pt x="27" y="9"/>
                  </a:cubicBezTo>
                  <a:cubicBezTo>
                    <a:pt x="28" y="8"/>
                    <a:pt x="28" y="8"/>
                    <a:pt x="28" y="8"/>
                  </a:cubicBezTo>
                  <a:cubicBezTo>
                    <a:pt x="29" y="7"/>
                    <a:pt x="29" y="7"/>
                    <a:pt x="29" y="7"/>
                  </a:cubicBezTo>
                  <a:cubicBezTo>
                    <a:pt x="30" y="9"/>
                    <a:pt x="30" y="9"/>
                    <a:pt x="30" y="9"/>
                  </a:cubicBezTo>
                  <a:cubicBezTo>
                    <a:pt x="31" y="9"/>
                    <a:pt x="31" y="9"/>
                    <a:pt x="31" y="9"/>
                  </a:cubicBezTo>
                  <a:cubicBezTo>
                    <a:pt x="32" y="7"/>
                    <a:pt x="32" y="7"/>
                    <a:pt x="32" y="7"/>
                  </a:cubicBezTo>
                  <a:cubicBezTo>
                    <a:pt x="32" y="7"/>
                    <a:pt x="32" y="7"/>
                    <a:pt x="32" y="7"/>
                  </a:cubicBezTo>
                  <a:cubicBezTo>
                    <a:pt x="33" y="7"/>
                    <a:pt x="33" y="7"/>
                    <a:pt x="33" y="7"/>
                  </a:cubicBezTo>
                  <a:cubicBezTo>
                    <a:pt x="34" y="8"/>
                    <a:pt x="34" y="8"/>
                    <a:pt x="34" y="8"/>
                  </a:cubicBezTo>
                  <a:cubicBezTo>
                    <a:pt x="36" y="8"/>
                    <a:pt x="36" y="8"/>
                    <a:pt x="36" y="8"/>
                  </a:cubicBezTo>
                  <a:cubicBezTo>
                    <a:pt x="38" y="8"/>
                    <a:pt x="38" y="8"/>
                    <a:pt x="38" y="8"/>
                  </a:cubicBezTo>
                  <a:cubicBezTo>
                    <a:pt x="40" y="8"/>
                    <a:pt x="40" y="8"/>
                    <a:pt x="40" y="8"/>
                  </a:cubicBezTo>
                  <a:cubicBezTo>
                    <a:pt x="40" y="7"/>
                    <a:pt x="40" y="7"/>
                    <a:pt x="40" y="7"/>
                  </a:cubicBezTo>
                  <a:cubicBezTo>
                    <a:pt x="40" y="5"/>
                    <a:pt x="40" y="5"/>
                    <a:pt x="40" y="5"/>
                  </a:cubicBezTo>
                  <a:cubicBezTo>
                    <a:pt x="42" y="4"/>
                    <a:pt x="42" y="4"/>
                    <a:pt x="42" y="4"/>
                  </a:cubicBezTo>
                  <a:cubicBezTo>
                    <a:pt x="42" y="3"/>
                    <a:pt x="42" y="3"/>
                    <a:pt x="42" y="3"/>
                  </a:cubicBezTo>
                  <a:cubicBezTo>
                    <a:pt x="40" y="2"/>
                    <a:pt x="40" y="2"/>
                    <a:pt x="40" y="2"/>
                  </a:cubicBezTo>
                  <a:cubicBezTo>
                    <a:pt x="41" y="0"/>
                    <a:pt x="41" y="0"/>
                    <a:pt x="41" y="0"/>
                  </a:cubicBezTo>
                  <a:close/>
                  <a:moveTo>
                    <a:pt x="27" y="49"/>
                  </a:moveTo>
                  <a:cubicBezTo>
                    <a:pt x="26" y="48"/>
                    <a:pt x="26" y="48"/>
                    <a:pt x="26" y="48"/>
                  </a:cubicBezTo>
                  <a:cubicBezTo>
                    <a:pt x="26" y="49"/>
                    <a:pt x="26" y="49"/>
                    <a:pt x="26" y="49"/>
                  </a:cubicBezTo>
                  <a:cubicBezTo>
                    <a:pt x="26" y="50"/>
                    <a:pt x="26" y="50"/>
                    <a:pt x="26" y="50"/>
                  </a:cubicBezTo>
                  <a:cubicBezTo>
                    <a:pt x="26" y="51"/>
                    <a:pt x="26" y="51"/>
                    <a:pt x="26" y="51"/>
                  </a:cubicBezTo>
                  <a:cubicBezTo>
                    <a:pt x="27" y="51"/>
                    <a:pt x="27" y="51"/>
                    <a:pt x="27" y="51"/>
                  </a:cubicBezTo>
                  <a:cubicBezTo>
                    <a:pt x="29" y="51"/>
                    <a:pt x="29" y="51"/>
                    <a:pt x="29" y="51"/>
                  </a:cubicBezTo>
                  <a:cubicBezTo>
                    <a:pt x="30" y="51"/>
                    <a:pt x="30" y="51"/>
                    <a:pt x="30" y="51"/>
                  </a:cubicBezTo>
                  <a:cubicBezTo>
                    <a:pt x="31" y="51"/>
                    <a:pt x="31" y="51"/>
                    <a:pt x="31" y="51"/>
                  </a:cubicBezTo>
                  <a:cubicBezTo>
                    <a:pt x="32" y="51"/>
                    <a:pt x="32" y="51"/>
                    <a:pt x="32" y="51"/>
                  </a:cubicBezTo>
                  <a:cubicBezTo>
                    <a:pt x="33" y="52"/>
                    <a:pt x="33" y="52"/>
                    <a:pt x="33" y="52"/>
                  </a:cubicBezTo>
                  <a:cubicBezTo>
                    <a:pt x="33" y="53"/>
                    <a:pt x="33" y="53"/>
                    <a:pt x="33" y="53"/>
                  </a:cubicBezTo>
                  <a:cubicBezTo>
                    <a:pt x="35" y="53"/>
                    <a:pt x="35" y="53"/>
                    <a:pt x="35" y="53"/>
                  </a:cubicBezTo>
                  <a:cubicBezTo>
                    <a:pt x="36" y="52"/>
                    <a:pt x="36" y="52"/>
                    <a:pt x="36" y="52"/>
                  </a:cubicBezTo>
                  <a:cubicBezTo>
                    <a:pt x="38" y="52"/>
                    <a:pt x="38" y="52"/>
                    <a:pt x="38" y="52"/>
                  </a:cubicBezTo>
                  <a:cubicBezTo>
                    <a:pt x="40" y="52"/>
                    <a:pt x="40" y="52"/>
                    <a:pt x="40" y="52"/>
                  </a:cubicBezTo>
                  <a:cubicBezTo>
                    <a:pt x="42" y="52"/>
                    <a:pt x="42" y="52"/>
                    <a:pt x="42" y="52"/>
                  </a:cubicBezTo>
                  <a:cubicBezTo>
                    <a:pt x="43" y="52"/>
                    <a:pt x="43" y="52"/>
                    <a:pt x="43" y="52"/>
                  </a:cubicBezTo>
                  <a:cubicBezTo>
                    <a:pt x="43" y="51"/>
                    <a:pt x="43" y="51"/>
                    <a:pt x="43" y="51"/>
                  </a:cubicBezTo>
                  <a:cubicBezTo>
                    <a:pt x="43" y="50"/>
                    <a:pt x="43" y="50"/>
                    <a:pt x="43" y="50"/>
                  </a:cubicBezTo>
                  <a:cubicBezTo>
                    <a:pt x="43" y="49"/>
                    <a:pt x="43" y="49"/>
                    <a:pt x="43" y="49"/>
                  </a:cubicBezTo>
                  <a:cubicBezTo>
                    <a:pt x="42" y="50"/>
                    <a:pt x="42" y="50"/>
                    <a:pt x="42" y="50"/>
                  </a:cubicBezTo>
                  <a:cubicBezTo>
                    <a:pt x="42" y="51"/>
                    <a:pt x="42" y="51"/>
                    <a:pt x="42" y="51"/>
                  </a:cubicBezTo>
                  <a:cubicBezTo>
                    <a:pt x="42" y="51"/>
                    <a:pt x="42" y="51"/>
                    <a:pt x="42" y="51"/>
                  </a:cubicBezTo>
                  <a:cubicBezTo>
                    <a:pt x="41" y="51"/>
                    <a:pt x="41" y="51"/>
                    <a:pt x="41" y="51"/>
                  </a:cubicBezTo>
                  <a:cubicBezTo>
                    <a:pt x="40" y="51"/>
                    <a:pt x="40" y="51"/>
                    <a:pt x="40" y="51"/>
                  </a:cubicBezTo>
                  <a:cubicBezTo>
                    <a:pt x="40" y="51"/>
                    <a:pt x="40" y="51"/>
                    <a:pt x="40" y="51"/>
                  </a:cubicBezTo>
                  <a:cubicBezTo>
                    <a:pt x="40" y="50"/>
                    <a:pt x="40" y="50"/>
                    <a:pt x="40" y="50"/>
                  </a:cubicBezTo>
                  <a:cubicBezTo>
                    <a:pt x="39" y="49"/>
                    <a:pt x="39" y="49"/>
                    <a:pt x="39" y="49"/>
                  </a:cubicBezTo>
                  <a:cubicBezTo>
                    <a:pt x="39" y="49"/>
                    <a:pt x="39" y="49"/>
                    <a:pt x="39" y="49"/>
                  </a:cubicBezTo>
                  <a:cubicBezTo>
                    <a:pt x="37" y="49"/>
                    <a:pt x="37" y="49"/>
                    <a:pt x="37" y="49"/>
                  </a:cubicBezTo>
                  <a:cubicBezTo>
                    <a:pt x="36" y="49"/>
                    <a:pt x="36" y="49"/>
                    <a:pt x="36" y="49"/>
                  </a:cubicBezTo>
                  <a:cubicBezTo>
                    <a:pt x="34" y="49"/>
                    <a:pt x="34" y="49"/>
                    <a:pt x="34" y="49"/>
                  </a:cubicBezTo>
                  <a:cubicBezTo>
                    <a:pt x="33" y="50"/>
                    <a:pt x="33" y="50"/>
                    <a:pt x="33" y="50"/>
                  </a:cubicBezTo>
                  <a:cubicBezTo>
                    <a:pt x="31" y="50"/>
                    <a:pt x="31" y="50"/>
                    <a:pt x="31" y="50"/>
                  </a:cubicBezTo>
                  <a:cubicBezTo>
                    <a:pt x="31" y="49"/>
                    <a:pt x="31" y="49"/>
                    <a:pt x="31" y="49"/>
                  </a:cubicBezTo>
                  <a:cubicBezTo>
                    <a:pt x="30" y="49"/>
                    <a:pt x="30" y="49"/>
                    <a:pt x="30" y="49"/>
                  </a:cubicBezTo>
                  <a:cubicBezTo>
                    <a:pt x="29" y="49"/>
                    <a:pt x="29" y="49"/>
                    <a:pt x="29" y="49"/>
                  </a:cubicBezTo>
                  <a:cubicBezTo>
                    <a:pt x="30" y="49"/>
                    <a:pt x="30" y="49"/>
                    <a:pt x="30" y="49"/>
                  </a:cubicBezTo>
                  <a:cubicBezTo>
                    <a:pt x="29" y="48"/>
                    <a:pt x="29" y="48"/>
                    <a:pt x="29" y="48"/>
                  </a:cubicBezTo>
                  <a:cubicBezTo>
                    <a:pt x="28" y="48"/>
                    <a:pt x="28" y="48"/>
                    <a:pt x="28" y="48"/>
                  </a:cubicBezTo>
                  <a:cubicBezTo>
                    <a:pt x="29" y="48"/>
                    <a:pt x="29" y="48"/>
                    <a:pt x="29" y="48"/>
                  </a:cubicBezTo>
                  <a:cubicBezTo>
                    <a:pt x="29" y="48"/>
                    <a:pt x="29" y="48"/>
                    <a:pt x="29" y="48"/>
                  </a:cubicBezTo>
                  <a:cubicBezTo>
                    <a:pt x="29" y="49"/>
                    <a:pt x="29" y="49"/>
                    <a:pt x="29" y="49"/>
                  </a:cubicBezTo>
                  <a:cubicBezTo>
                    <a:pt x="28" y="49"/>
                    <a:pt x="28" y="49"/>
                    <a:pt x="28" y="49"/>
                  </a:cubicBezTo>
                  <a:cubicBezTo>
                    <a:pt x="27" y="48"/>
                    <a:pt x="27" y="48"/>
                    <a:pt x="27" y="48"/>
                  </a:cubicBezTo>
                  <a:cubicBezTo>
                    <a:pt x="27" y="48"/>
                    <a:pt x="27" y="48"/>
                    <a:pt x="27" y="48"/>
                  </a:cubicBezTo>
                  <a:cubicBezTo>
                    <a:pt x="27" y="48"/>
                    <a:pt x="27" y="48"/>
                    <a:pt x="27" y="48"/>
                  </a:cubicBezTo>
                  <a:cubicBezTo>
                    <a:pt x="27" y="49"/>
                    <a:pt x="27" y="49"/>
                    <a:pt x="27" y="49"/>
                  </a:cubicBezTo>
                  <a:cubicBezTo>
                    <a:pt x="27" y="49"/>
                    <a:pt x="27" y="49"/>
                    <a:pt x="27" y="49"/>
                  </a:cubicBezTo>
                  <a:close/>
                  <a:moveTo>
                    <a:pt x="2" y="17"/>
                  </a:moveTo>
                  <a:cubicBezTo>
                    <a:pt x="2" y="19"/>
                    <a:pt x="2" y="19"/>
                    <a:pt x="2" y="19"/>
                  </a:cubicBezTo>
                  <a:cubicBezTo>
                    <a:pt x="2" y="19"/>
                    <a:pt x="2" y="19"/>
                    <a:pt x="2" y="19"/>
                  </a:cubicBezTo>
                  <a:cubicBezTo>
                    <a:pt x="3" y="20"/>
                    <a:pt x="3" y="20"/>
                    <a:pt x="3" y="20"/>
                  </a:cubicBezTo>
                  <a:cubicBezTo>
                    <a:pt x="3" y="20"/>
                    <a:pt x="3" y="20"/>
                    <a:pt x="3" y="20"/>
                  </a:cubicBezTo>
                  <a:cubicBezTo>
                    <a:pt x="3" y="20"/>
                    <a:pt x="3" y="20"/>
                    <a:pt x="3" y="20"/>
                  </a:cubicBezTo>
                  <a:cubicBezTo>
                    <a:pt x="2" y="20"/>
                    <a:pt x="2" y="20"/>
                    <a:pt x="2" y="20"/>
                  </a:cubicBezTo>
                  <a:cubicBezTo>
                    <a:pt x="1" y="19"/>
                    <a:pt x="1" y="19"/>
                    <a:pt x="1" y="19"/>
                  </a:cubicBezTo>
                  <a:cubicBezTo>
                    <a:pt x="1" y="18"/>
                    <a:pt x="1" y="18"/>
                    <a:pt x="1" y="18"/>
                  </a:cubicBezTo>
                  <a:cubicBezTo>
                    <a:pt x="0" y="18"/>
                    <a:pt x="0" y="18"/>
                    <a:pt x="0" y="18"/>
                  </a:cubicBezTo>
                  <a:cubicBezTo>
                    <a:pt x="0" y="18"/>
                    <a:pt x="0" y="18"/>
                    <a:pt x="0" y="18"/>
                  </a:cubicBezTo>
                  <a:cubicBezTo>
                    <a:pt x="1" y="17"/>
                    <a:pt x="1" y="17"/>
                    <a:pt x="1" y="17"/>
                  </a:cubicBezTo>
                  <a:cubicBezTo>
                    <a:pt x="2" y="17"/>
                    <a:pt x="2" y="17"/>
                    <a:pt x="2" y="17"/>
                  </a:cubicBezTo>
                  <a:close/>
                  <a:moveTo>
                    <a:pt x="6" y="26"/>
                  </a:moveTo>
                  <a:cubicBezTo>
                    <a:pt x="6" y="26"/>
                    <a:pt x="6" y="26"/>
                    <a:pt x="6" y="26"/>
                  </a:cubicBezTo>
                  <a:cubicBezTo>
                    <a:pt x="7" y="25"/>
                    <a:pt x="7" y="25"/>
                    <a:pt x="7" y="25"/>
                  </a:cubicBezTo>
                  <a:cubicBezTo>
                    <a:pt x="7" y="25"/>
                    <a:pt x="7" y="25"/>
                    <a:pt x="7" y="25"/>
                  </a:cubicBezTo>
                  <a:cubicBezTo>
                    <a:pt x="8" y="26"/>
                    <a:pt x="8" y="26"/>
                    <a:pt x="8" y="26"/>
                  </a:cubicBezTo>
                  <a:cubicBezTo>
                    <a:pt x="7" y="26"/>
                    <a:pt x="7" y="26"/>
                    <a:pt x="7" y="26"/>
                  </a:cubicBezTo>
                  <a:cubicBezTo>
                    <a:pt x="7" y="27"/>
                    <a:pt x="7" y="27"/>
                    <a:pt x="7" y="27"/>
                  </a:cubicBezTo>
                  <a:cubicBezTo>
                    <a:pt x="6" y="26"/>
                    <a:pt x="6" y="26"/>
                    <a:pt x="6" y="26"/>
                  </a:cubicBezTo>
                  <a:close/>
                  <a:moveTo>
                    <a:pt x="7" y="28"/>
                  </a:moveTo>
                  <a:cubicBezTo>
                    <a:pt x="7" y="27"/>
                    <a:pt x="7" y="27"/>
                    <a:pt x="7" y="27"/>
                  </a:cubicBezTo>
                  <a:cubicBezTo>
                    <a:pt x="7" y="27"/>
                    <a:pt x="7" y="27"/>
                    <a:pt x="7" y="27"/>
                  </a:cubicBezTo>
                  <a:cubicBezTo>
                    <a:pt x="8" y="28"/>
                    <a:pt x="8" y="28"/>
                    <a:pt x="8" y="28"/>
                  </a:cubicBezTo>
                  <a:cubicBezTo>
                    <a:pt x="7" y="29"/>
                    <a:pt x="7" y="29"/>
                    <a:pt x="7" y="29"/>
                  </a:cubicBezTo>
                  <a:cubicBezTo>
                    <a:pt x="8" y="29"/>
                    <a:pt x="8" y="29"/>
                    <a:pt x="8" y="29"/>
                  </a:cubicBezTo>
                  <a:cubicBezTo>
                    <a:pt x="8" y="30"/>
                    <a:pt x="8" y="30"/>
                    <a:pt x="8" y="30"/>
                  </a:cubicBezTo>
                  <a:cubicBezTo>
                    <a:pt x="8" y="30"/>
                    <a:pt x="8" y="30"/>
                    <a:pt x="8" y="30"/>
                  </a:cubicBezTo>
                  <a:cubicBezTo>
                    <a:pt x="8" y="31"/>
                    <a:pt x="8" y="31"/>
                    <a:pt x="8" y="31"/>
                  </a:cubicBezTo>
                  <a:cubicBezTo>
                    <a:pt x="7" y="31"/>
                    <a:pt x="7" y="31"/>
                    <a:pt x="7" y="31"/>
                  </a:cubicBezTo>
                  <a:cubicBezTo>
                    <a:pt x="6" y="30"/>
                    <a:pt x="6" y="30"/>
                    <a:pt x="6" y="30"/>
                  </a:cubicBezTo>
                  <a:cubicBezTo>
                    <a:pt x="6" y="30"/>
                    <a:pt x="6" y="30"/>
                    <a:pt x="6" y="30"/>
                  </a:cubicBezTo>
                  <a:cubicBezTo>
                    <a:pt x="6" y="29"/>
                    <a:pt x="6" y="29"/>
                    <a:pt x="6" y="29"/>
                  </a:cubicBezTo>
                  <a:cubicBezTo>
                    <a:pt x="6" y="30"/>
                    <a:pt x="6" y="30"/>
                    <a:pt x="6" y="30"/>
                  </a:cubicBezTo>
                  <a:cubicBezTo>
                    <a:pt x="6" y="30"/>
                    <a:pt x="6" y="30"/>
                    <a:pt x="6" y="30"/>
                  </a:cubicBezTo>
                  <a:cubicBezTo>
                    <a:pt x="5" y="30"/>
                    <a:pt x="5" y="30"/>
                    <a:pt x="5" y="30"/>
                  </a:cubicBezTo>
                  <a:cubicBezTo>
                    <a:pt x="5" y="29"/>
                    <a:pt x="5" y="29"/>
                    <a:pt x="5" y="29"/>
                  </a:cubicBezTo>
                  <a:cubicBezTo>
                    <a:pt x="6" y="28"/>
                    <a:pt x="6" y="28"/>
                    <a:pt x="6" y="28"/>
                  </a:cubicBezTo>
                  <a:cubicBezTo>
                    <a:pt x="7" y="28"/>
                    <a:pt x="7" y="28"/>
                    <a:pt x="7" y="28"/>
                  </a:cubicBezTo>
                  <a:close/>
                  <a:moveTo>
                    <a:pt x="9" y="33"/>
                  </a:moveTo>
                  <a:cubicBezTo>
                    <a:pt x="9" y="33"/>
                    <a:pt x="9" y="33"/>
                    <a:pt x="9" y="33"/>
                  </a:cubicBezTo>
                  <a:cubicBezTo>
                    <a:pt x="9" y="33"/>
                    <a:pt x="9" y="33"/>
                    <a:pt x="9" y="33"/>
                  </a:cubicBezTo>
                  <a:cubicBezTo>
                    <a:pt x="8" y="34"/>
                    <a:pt x="8" y="34"/>
                    <a:pt x="8" y="34"/>
                  </a:cubicBezTo>
                  <a:cubicBezTo>
                    <a:pt x="8" y="34"/>
                    <a:pt x="8" y="34"/>
                    <a:pt x="8" y="34"/>
                  </a:cubicBezTo>
                  <a:cubicBezTo>
                    <a:pt x="7" y="33"/>
                    <a:pt x="7" y="33"/>
                    <a:pt x="7" y="33"/>
                  </a:cubicBezTo>
                  <a:cubicBezTo>
                    <a:pt x="7" y="32"/>
                    <a:pt x="7" y="32"/>
                    <a:pt x="7" y="32"/>
                  </a:cubicBezTo>
                  <a:cubicBezTo>
                    <a:pt x="7" y="32"/>
                    <a:pt x="7" y="32"/>
                    <a:pt x="7" y="32"/>
                  </a:cubicBezTo>
                  <a:cubicBezTo>
                    <a:pt x="8" y="32"/>
                    <a:pt x="8" y="32"/>
                    <a:pt x="8" y="32"/>
                  </a:cubicBezTo>
                  <a:cubicBezTo>
                    <a:pt x="9" y="33"/>
                    <a:pt x="9" y="33"/>
                    <a:pt x="9" y="33"/>
                  </a:cubicBezTo>
                  <a:close/>
                  <a:moveTo>
                    <a:pt x="48" y="47"/>
                  </a:moveTo>
                  <a:cubicBezTo>
                    <a:pt x="48" y="46"/>
                    <a:pt x="48" y="46"/>
                    <a:pt x="48" y="46"/>
                  </a:cubicBezTo>
                  <a:cubicBezTo>
                    <a:pt x="48" y="46"/>
                    <a:pt x="48" y="46"/>
                    <a:pt x="48" y="46"/>
                  </a:cubicBezTo>
                  <a:cubicBezTo>
                    <a:pt x="48" y="46"/>
                    <a:pt x="48" y="46"/>
                    <a:pt x="48" y="46"/>
                  </a:cubicBezTo>
                  <a:cubicBezTo>
                    <a:pt x="48" y="47"/>
                    <a:pt x="48" y="47"/>
                    <a:pt x="48" y="47"/>
                  </a:cubicBezTo>
                  <a:close/>
                  <a:moveTo>
                    <a:pt x="48" y="50"/>
                  </a:moveTo>
                  <a:cubicBezTo>
                    <a:pt x="47" y="49"/>
                    <a:pt x="47" y="49"/>
                    <a:pt x="47" y="49"/>
                  </a:cubicBezTo>
                  <a:cubicBezTo>
                    <a:pt x="47" y="48"/>
                    <a:pt x="47" y="48"/>
                    <a:pt x="47" y="48"/>
                  </a:cubicBezTo>
                  <a:cubicBezTo>
                    <a:pt x="48" y="47"/>
                    <a:pt x="48" y="47"/>
                    <a:pt x="48" y="47"/>
                  </a:cubicBezTo>
                  <a:cubicBezTo>
                    <a:pt x="48" y="48"/>
                    <a:pt x="48" y="48"/>
                    <a:pt x="48" y="48"/>
                  </a:cubicBezTo>
                  <a:cubicBezTo>
                    <a:pt x="48" y="48"/>
                    <a:pt x="48" y="48"/>
                    <a:pt x="48" y="48"/>
                  </a:cubicBezTo>
                  <a:cubicBezTo>
                    <a:pt x="48" y="50"/>
                    <a:pt x="48" y="50"/>
                    <a:pt x="48" y="50"/>
                  </a:cubicBezTo>
                  <a:cubicBezTo>
                    <a:pt x="48" y="50"/>
                    <a:pt x="48" y="50"/>
                    <a:pt x="48" y="50"/>
                  </a:cubicBezTo>
                  <a:close/>
                  <a:moveTo>
                    <a:pt x="51" y="46"/>
                  </a:moveTo>
                  <a:cubicBezTo>
                    <a:pt x="50" y="46"/>
                    <a:pt x="50" y="46"/>
                    <a:pt x="50" y="46"/>
                  </a:cubicBezTo>
                  <a:cubicBezTo>
                    <a:pt x="51" y="45"/>
                    <a:pt x="51" y="45"/>
                    <a:pt x="51" y="45"/>
                  </a:cubicBezTo>
                  <a:cubicBezTo>
                    <a:pt x="51" y="45"/>
                    <a:pt x="51" y="45"/>
                    <a:pt x="51" y="45"/>
                  </a:cubicBezTo>
                  <a:cubicBezTo>
                    <a:pt x="51" y="44"/>
                    <a:pt x="51" y="44"/>
                    <a:pt x="51" y="44"/>
                  </a:cubicBezTo>
                  <a:cubicBezTo>
                    <a:pt x="52" y="43"/>
                    <a:pt x="52" y="43"/>
                    <a:pt x="52" y="43"/>
                  </a:cubicBezTo>
                  <a:cubicBezTo>
                    <a:pt x="53" y="42"/>
                    <a:pt x="53" y="42"/>
                    <a:pt x="53" y="42"/>
                  </a:cubicBezTo>
                  <a:cubicBezTo>
                    <a:pt x="54" y="42"/>
                    <a:pt x="54" y="42"/>
                    <a:pt x="54" y="42"/>
                  </a:cubicBezTo>
                  <a:cubicBezTo>
                    <a:pt x="54" y="43"/>
                    <a:pt x="54" y="43"/>
                    <a:pt x="54" y="43"/>
                  </a:cubicBezTo>
                  <a:cubicBezTo>
                    <a:pt x="54" y="43"/>
                    <a:pt x="54" y="43"/>
                    <a:pt x="54" y="43"/>
                  </a:cubicBezTo>
                  <a:cubicBezTo>
                    <a:pt x="54" y="44"/>
                    <a:pt x="54" y="44"/>
                    <a:pt x="54" y="44"/>
                  </a:cubicBezTo>
                  <a:cubicBezTo>
                    <a:pt x="53" y="44"/>
                    <a:pt x="53" y="44"/>
                    <a:pt x="53" y="44"/>
                  </a:cubicBezTo>
                  <a:cubicBezTo>
                    <a:pt x="53" y="45"/>
                    <a:pt x="53" y="45"/>
                    <a:pt x="53" y="45"/>
                  </a:cubicBezTo>
                  <a:cubicBezTo>
                    <a:pt x="53" y="45"/>
                    <a:pt x="53" y="45"/>
                    <a:pt x="53" y="45"/>
                  </a:cubicBezTo>
                  <a:cubicBezTo>
                    <a:pt x="52" y="45"/>
                    <a:pt x="52" y="45"/>
                    <a:pt x="52" y="45"/>
                  </a:cubicBezTo>
                  <a:cubicBezTo>
                    <a:pt x="51" y="46"/>
                    <a:pt x="51" y="46"/>
                    <a:pt x="51" y="46"/>
                  </a:cubicBezTo>
                  <a:cubicBezTo>
                    <a:pt x="51" y="46"/>
                    <a:pt x="51" y="46"/>
                    <a:pt x="51" y="46"/>
                  </a:cubicBezTo>
                  <a:close/>
                  <a:moveTo>
                    <a:pt x="42" y="42"/>
                  </a:moveTo>
                  <a:cubicBezTo>
                    <a:pt x="42" y="42"/>
                    <a:pt x="42" y="42"/>
                    <a:pt x="42" y="42"/>
                  </a:cubicBezTo>
                  <a:cubicBezTo>
                    <a:pt x="42" y="41"/>
                    <a:pt x="42" y="41"/>
                    <a:pt x="42" y="41"/>
                  </a:cubicBezTo>
                  <a:cubicBezTo>
                    <a:pt x="43" y="41"/>
                    <a:pt x="43" y="41"/>
                    <a:pt x="43" y="41"/>
                  </a:cubicBezTo>
                  <a:cubicBezTo>
                    <a:pt x="44" y="41"/>
                    <a:pt x="44" y="41"/>
                    <a:pt x="44" y="41"/>
                  </a:cubicBezTo>
                  <a:cubicBezTo>
                    <a:pt x="43" y="42"/>
                    <a:pt x="43" y="42"/>
                    <a:pt x="43" y="42"/>
                  </a:cubicBezTo>
                  <a:cubicBezTo>
                    <a:pt x="43" y="42"/>
                    <a:pt x="42" y="42"/>
                    <a:pt x="42" y="42"/>
                  </a:cubicBezTo>
                  <a:close/>
                  <a:moveTo>
                    <a:pt x="42" y="33"/>
                  </a:moveTo>
                  <a:cubicBezTo>
                    <a:pt x="43" y="32"/>
                    <a:pt x="43" y="32"/>
                    <a:pt x="43" y="32"/>
                  </a:cubicBezTo>
                  <a:cubicBezTo>
                    <a:pt x="44" y="32"/>
                    <a:pt x="44" y="32"/>
                    <a:pt x="44" y="32"/>
                  </a:cubicBezTo>
                  <a:cubicBezTo>
                    <a:pt x="45" y="33"/>
                    <a:pt x="45" y="33"/>
                    <a:pt x="45" y="33"/>
                  </a:cubicBezTo>
                  <a:cubicBezTo>
                    <a:pt x="45" y="33"/>
                    <a:pt x="45" y="33"/>
                    <a:pt x="45" y="33"/>
                  </a:cubicBezTo>
                  <a:cubicBezTo>
                    <a:pt x="45" y="33"/>
                    <a:pt x="45" y="33"/>
                    <a:pt x="45" y="33"/>
                  </a:cubicBezTo>
                  <a:cubicBezTo>
                    <a:pt x="46" y="33"/>
                    <a:pt x="46" y="33"/>
                    <a:pt x="46" y="33"/>
                  </a:cubicBezTo>
                  <a:cubicBezTo>
                    <a:pt x="45" y="34"/>
                    <a:pt x="45" y="34"/>
                    <a:pt x="45" y="34"/>
                  </a:cubicBezTo>
                  <a:cubicBezTo>
                    <a:pt x="45" y="34"/>
                    <a:pt x="45" y="34"/>
                    <a:pt x="45" y="34"/>
                  </a:cubicBezTo>
                  <a:cubicBezTo>
                    <a:pt x="44" y="34"/>
                    <a:pt x="44" y="34"/>
                    <a:pt x="44" y="34"/>
                  </a:cubicBezTo>
                  <a:cubicBezTo>
                    <a:pt x="43" y="33"/>
                    <a:pt x="43" y="33"/>
                    <a:pt x="43" y="33"/>
                  </a:cubicBezTo>
                  <a:cubicBezTo>
                    <a:pt x="43" y="33"/>
                    <a:pt x="43" y="33"/>
                    <a:pt x="43" y="33"/>
                  </a:cubicBezTo>
                  <a:cubicBezTo>
                    <a:pt x="42" y="34"/>
                    <a:pt x="42" y="34"/>
                    <a:pt x="42" y="34"/>
                  </a:cubicBezTo>
                  <a:cubicBezTo>
                    <a:pt x="42" y="33"/>
                    <a:pt x="42" y="33"/>
                    <a:pt x="42" y="33"/>
                  </a:cubicBezTo>
                  <a:close/>
                  <a:moveTo>
                    <a:pt x="40" y="26"/>
                  </a:moveTo>
                  <a:cubicBezTo>
                    <a:pt x="40" y="28"/>
                    <a:pt x="40" y="28"/>
                    <a:pt x="40" y="28"/>
                  </a:cubicBezTo>
                  <a:cubicBezTo>
                    <a:pt x="40" y="29"/>
                    <a:pt x="40" y="29"/>
                    <a:pt x="40" y="29"/>
                  </a:cubicBezTo>
                  <a:cubicBezTo>
                    <a:pt x="39" y="29"/>
                    <a:pt x="39" y="29"/>
                    <a:pt x="39" y="29"/>
                  </a:cubicBezTo>
                  <a:cubicBezTo>
                    <a:pt x="39" y="29"/>
                    <a:pt x="39" y="29"/>
                    <a:pt x="39" y="29"/>
                  </a:cubicBezTo>
                  <a:cubicBezTo>
                    <a:pt x="39" y="28"/>
                    <a:pt x="39" y="28"/>
                    <a:pt x="39" y="28"/>
                  </a:cubicBezTo>
                  <a:cubicBezTo>
                    <a:pt x="39" y="28"/>
                    <a:pt x="39" y="28"/>
                    <a:pt x="39" y="28"/>
                  </a:cubicBezTo>
                  <a:cubicBezTo>
                    <a:pt x="39" y="27"/>
                    <a:pt x="39" y="27"/>
                    <a:pt x="39" y="27"/>
                  </a:cubicBezTo>
                  <a:cubicBezTo>
                    <a:pt x="38" y="27"/>
                    <a:pt x="38" y="27"/>
                    <a:pt x="38" y="27"/>
                  </a:cubicBezTo>
                  <a:cubicBezTo>
                    <a:pt x="38" y="26"/>
                    <a:pt x="38" y="26"/>
                    <a:pt x="38" y="26"/>
                  </a:cubicBezTo>
                  <a:cubicBezTo>
                    <a:pt x="39" y="26"/>
                    <a:pt x="39" y="26"/>
                    <a:pt x="39" y="26"/>
                  </a:cubicBezTo>
                  <a:cubicBezTo>
                    <a:pt x="40" y="26"/>
                    <a:pt x="40" y="26"/>
                    <a:pt x="40" y="26"/>
                  </a:cubicBezTo>
                  <a:cubicBezTo>
                    <a:pt x="40" y="26"/>
                    <a:pt x="40" y="26"/>
                    <a:pt x="40" y="26"/>
                  </a:cubicBezTo>
                  <a:close/>
                  <a:moveTo>
                    <a:pt x="39" y="23"/>
                  </a:moveTo>
                  <a:cubicBezTo>
                    <a:pt x="38" y="22"/>
                    <a:pt x="38" y="22"/>
                    <a:pt x="38" y="22"/>
                  </a:cubicBezTo>
                  <a:cubicBezTo>
                    <a:pt x="38" y="21"/>
                    <a:pt x="38" y="21"/>
                    <a:pt x="38" y="21"/>
                  </a:cubicBezTo>
                  <a:cubicBezTo>
                    <a:pt x="40" y="21"/>
                    <a:pt x="40" y="21"/>
                    <a:pt x="40" y="21"/>
                  </a:cubicBezTo>
                  <a:cubicBezTo>
                    <a:pt x="40" y="20"/>
                    <a:pt x="40" y="20"/>
                    <a:pt x="40" y="20"/>
                  </a:cubicBezTo>
                  <a:cubicBezTo>
                    <a:pt x="42" y="20"/>
                    <a:pt x="42" y="20"/>
                    <a:pt x="42" y="20"/>
                  </a:cubicBezTo>
                  <a:cubicBezTo>
                    <a:pt x="42" y="20"/>
                    <a:pt x="42" y="20"/>
                    <a:pt x="42" y="20"/>
                  </a:cubicBezTo>
                  <a:cubicBezTo>
                    <a:pt x="42" y="21"/>
                    <a:pt x="42" y="21"/>
                    <a:pt x="42" y="21"/>
                  </a:cubicBezTo>
                  <a:cubicBezTo>
                    <a:pt x="42" y="21"/>
                    <a:pt x="42" y="21"/>
                    <a:pt x="42" y="21"/>
                  </a:cubicBezTo>
                  <a:cubicBezTo>
                    <a:pt x="42" y="22"/>
                    <a:pt x="42" y="22"/>
                    <a:pt x="42" y="22"/>
                  </a:cubicBezTo>
                  <a:cubicBezTo>
                    <a:pt x="42" y="23"/>
                    <a:pt x="42" y="23"/>
                    <a:pt x="42" y="23"/>
                  </a:cubicBezTo>
                  <a:cubicBezTo>
                    <a:pt x="41" y="23"/>
                    <a:pt x="41" y="23"/>
                    <a:pt x="41" y="23"/>
                  </a:cubicBezTo>
                  <a:cubicBezTo>
                    <a:pt x="40" y="23"/>
                    <a:pt x="40" y="23"/>
                    <a:pt x="40" y="23"/>
                  </a:cubicBezTo>
                  <a:cubicBezTo>
                    <a:pt x="40" y="22"/>
                    <a:pt x="40" y="22"/>
                    <a:pt x="40" y="22"/>
                  </a:cubicBezTo>
                  <a:cubicBezTo>
                    <a:pt x="41" y="22"/>
                    <a:pt x="41" y="22"/>
                    <a:pt x="41" y="22"/>
                  </a:cubicBezTo>
                  <a:cubicBezTo>
                    <a:pt x="41" y="21"/>
                    <a:pt x="41" y="21"/>
                    <a:pt x="41" y="21"/>
                  </a:cubicBezTo>
                  <a:cubicBezTo>
                    <a:pt x="40" y="21"/>
                    <a:pt x="40" y="21"/>
                    <a:pt x="40" y="21"/>
                  </a:cubicBezTo>
                  <a:cubicBezTo>
                    <a:pt x="40" y="22"/>
                    <a:pt x="40" y="22"/>
                    <a:pt x="40" y="22"/>
                  </a:cubicBezTo>
                  <a:cubicBezTo>
                    <a:pt x="39" y="23"/>
                    <a:pt x="39" y="23"/>
                    <a:pt x="39" y="23"/>
                  </a:cubicBezTo>
                  <a:cubicBezTo>
                    <a:pt x="39" y="23"/>
                    <a:pt x="39" y="23"/>
                    <a:pt x="39" y="23"/>
                  </a:cubicBezTo>
                  <a:cubicBezTo>
                    <a:pt x="39" y="23"/>
                    <a:pt x="39" y="23"/>
                    <a:pt x="39" y="23"/>
                  </a:cubicBezTo>
                  <a:close/>
                  <a:moveTo>
                    <a:pt x="35" y="11"/>
                  </a:moveTo>
                  <a:cubicBezTo>
                    <a:pt x="36" y="11"/>
                    <a:pt x="36" y="11"/>
                    <a:pt x="36" y="11"/>
                  </a:cubicBezTo>
                  <a:cubicBezTo>
                    <a:pt x="36" y="11"/>
                    <a:pt x="36" y="11"/>
                    <a:pt x="36" y="11"/>
                  </a:cubicBezTo>
                  <a:cubicBezTo>
                    <a:pt x="37" y="11"/>
                    <a:pt x="37" y="11"/>
                    <a:pt x="37" y="11"/>
                  </a:cubicBezTo>
                  <a:cubicBezTo>
                    <a:pt x="37" y="12"/>
                    <a:pt x="37" y="12"/>
                    <a:pt x="37" y="12"/>
                  </a:cubicBezTo>
                  <a:cubicBezTo>
                    <a:pt x="37" y="12"/>
                    <a:pt x="37" y="12"/>
                    <a:pt x="37" y="12"/>
                  </a:cubicBezTo>
                  <a:cubicBezTo>
                    <a:pt x="35" y="11"/>
                    <a:pt x="35" y="11"/>
                    <a:pt x="35" y="11"/>
                  </a:cubicBezTo>
                  <a:close/>
                  <a:moveTo>
                    <a:pt x="33" y="15"/>
                  </a:moveTo>
                  <a:cubicBezTo>
                    <a:pt x="34" y="15"/>
                    <a:pt x="34" y="15"/>
                    <a:pt x="34" y="15"/>
                  </a:cubicBezTo>
                  <a:cubicBezTo>
                    <a:pt x="34" y="15"/>
                    <a:pt x="34" y="15"/>
                    <a:pt x="34" y="15"/>
                  </a:cubicBezTo>
                  <a:cubicBezTo>
                    <a:pt x="35" y="14"/>
                    <a:pt x="35" y="14"/>
                    <a:pt x="35" y="14"/>
                  </a:cubicBezTo>
                  <a:cubicBezTo>
                    <a:pt x="35" y="15"/>
                    <a:pt x="35" y="15"/>
                    <a:pt x="35" y="15"/>
                  </a:cubicBezTo>
                  <a:cubicBezTo>
                    <a:pt x="35" y="16"/>
                    <a:pt x="35" y="16"/>
                    <a:pt x="35" y="16"/>
                  </a:cubicBezTo>
                  <a:cubicBezTo>
                    <a:pt x="34" y="17"/>
                    <a:pt x="34" y="17"/>
                    <a:pt x="34" y="17"/>
                  </a:cubicBezTo>
                  <a:cubicBezTo>
                    <a:pt x="34" y="16"/>
                    <a:pt x="34" y="16"/>
                    <a:pt x="34" y="16"/>
                  </a:cubicBezTo>
                  <a:cubicBezTo>
                    <a:pt x="33" y="17"/>
                    <a:pt x="33" y="17"/>
                    <a:pt x="33" y="17"/>
                  </a:cubicBezTo>
                  <a:cubicBezTo>
                    <a:pt x="33" y="16"/>
                    <a:pt x="33" y="16"/>
                    <a:pt x="33" y="16"/>
                  </a:cubicBezTo>
                  <a:cubicBezTo>
                    <a:pt x="32" y="15"/>
                    <a:pt x="32" y="15"/>
                    <a:pt x="32" y="15"/>
                  </a:cubicBezTo>
                  <a:cubicBezTo>
                    <a:pt x="33" y="15"/>
                    <a:pt x="33" y="15"/>
                    <a:pt x="33" y="15"/>
                  </a:cubicBezTo>
                  <a:close/>
                  <a:moveTo>
                    <a:pt x="30" y="9"/>
                  </a:moveTo>
                  <a:cubicBezTo>
                    <a:pt x="30" y="9"/>
                    <a:pt x="30" y="9"/>
                    <a:pt x="30" y="9"/>
                  </a:cubicBezTo>
                  <a:cubicBezTo>
                    <a:pt x="31" y="9"/>
                    <a:pt x="31" y="9"/>
                    <a:pt x="31" y="9"/>
                  </a:cubicBezTo>
                  <a:cubicBezTo>
                    <a:pt x="31" y="10"/>
                    <a:pt x="31" y="10"/>
                    <a:pt x="31" y="10"/>
                  </a:cubicBezTo>
                  <a:cubicBezTo>
                    <a:pt x="30" y="11"/>
                    <a:pt x="30" y="11"/>
                    <a:pt x="30" y="11"/>
                  </a:cubicBezTo>
                  <a:cubicBezTo>
                    <a:pt x="30" y="10"/>
                    <a:pt x="30" y="10"/>
                    <a:pt x="30" y="10"/>
                  </a:cubicBezTo>
                  <a:cubicBezTo>
                    <a:pt x="29" y="10"/>
                    <a:pt x="29" y="10"/>
                    <a:pt x="29" y="10"/>
                  </a:cubicBezTo>
                  <a:cubicBezTo>
                    <a:pt x="30" y="9"/>
                    <a:pt x="30" y="9"/>
                    <a:pt x="30" y="9"/>
                  </a:cubicBezTo>
                  <a:close/>
                  <a:moveTo>
                    <a:pt x="24" y="22"/>
                  </a:moveTo>
                  <a:cubicBezTo>
                    <a:pt x="24" y="22"/>
                    <a:pt x="24" y="22"/>
                    <a:pt x="24" y="22"/>
                  </a:cubicBezTo>
                  <a:cubicBezTo>
                    <a:pt x="25" y="22"/>
                    <a:pt x="25" y="22"/>
                    <a:pt x="25" y="22"/>
                  </a:cubicBezTo>
                  <a:cubicBezTo>
                    <a:pt x="25" y="23"/>
                    <a:pt x="25" y="23"/>
                    <a:pt x="25" y="23"/>
                  </a:cubicBezTo>
                  <a:cubicBezTo>
                    <a:pt x="25" y="23"/>
                    <a:pt x="25" y="23"/>
                    <a:pt x="25" y="23"/>
                  </a:cubicBezTo>
                  <a:cubicBezTo>
                    <a:pt x="24" y="22"/>
                    <a:pt x="24" y="22"/>
                    <a:pt x="24" y="22"/>
                  </a:cubicBezTo>
                  <a:close/>
                  <a:moveTo>
                    <a:pt x="23" y="22"/>
                  </a:moveTo>
                  <a:cubicBezTo>
                    <a:pt x="23" y="22"/>
                    <a:pt x="23" y="22"/>
                    <a:pt x="23" y="22"/>
                  </a:cubicBezTo>
                  <a:cubicBezTo>
                    <a:pt x="24" y="22"/>
                    <a:pt x="24" y="22"/>
                    <a:pt x="24" y="22"/>
                  </a:cubicBezTo>
                  <a:cubicBezTo>
                    <a:pt x="23" y="22"/>
                    <a:pt x="23" y="22"/>
                    <a:pt x="23" y="22"/>
                  </a:cubicBezTo>
                  <a:cubicBezTo>
                    <a:pt x="23" y="22"/>
                    <a:pt x="23" y="22"/>
                    <a:pt x="23" y="22"/>
                  </a:cubicBezTo>
                  <a:close/>
                  <a:moveTo>
                    <a:pt x="30" y="23"/>
                  </a:moveTo>
                  <a:cubicBezTo>
                    <a:pt x="30" y="23"/>
                    <a:pt x="30" y="23"/>
                    <a:pt x="30" y="23"/>
                  </a:cubicBezTo>
                  <a:cubicBezTo>
                    <a:pt x="31" y="24"/>
                    <a:pt x="31" y="24"/>
                    <a:pt x="31" y="24"/>
                  </a:cubicBezTo>
                  <a:cubicBezTo>
                    <a:pt x="32" y="24"/>
                    <a:pt x="32" y="24"/>
                    <a:pt x="32" y="24"/>
                  </a:cubicBezTo>
                  <a:cubicBezTo>
                    <a:pt x="32" y="25"/>
                    <a:pt x="32" y="25"/>
                    <a:pt x="32" y="25"/>
                  </a:cubicBezTo>
                  <a:cubicBezTo>
                    <a:pt x="31" y="25"/>
                    <a:pt x="31" y="25"/>
                    <a:pt x="31" y="25"/>
                  </a:cubicBezTo>
                  <a:cubicBezTo>
                    <a:pt x="31" y="24"/>
                    <a:pt x="31" y="24"/>
                    <a:pt x="31" y="24"/>
                  </a:cubicBezTo>
                  <a:cubicBezTo>
                    <a:pt x="31" y="24"/>
                    <a:pt x="31" y="24"/>
                    <a:pt x="31" y="24"/>
                  </a:cubicBezTo>
                  <a:cubicBezTo>
                    <a:pt x="30" y="23"/>
                    <a:pt x="30" y="23"/>
                    <a:pt x="30" y="23"/>
                  </a:cubicBezTo>
                  <a:close/>
                  <a:moveTo>
                    <a:pt x="40" y="35"/>
                  </a:moveTo>
                  <a:cubicBezTo>
                    <a:pt x="40" y="35"/>
                    <a:pt x="40" y="35"/>
                    <a:pt x="40" y="35"/>
                  </a:cubicBezTo>
                  <a:cubicBezTo>
                    <a:pt x="40" y="34"/>
                    <a:pt x="40" y="34"/>
                    <a:pt x="40" y="34"/>
                  </a:cubicBezTo>
                  <a:cubicBezTo>
                    <a:pt x="41" y="34"/>
                    <a:pt x="41" y="34"/>
                    <a:pt x="41" y="34"/>
                  </a:cubicBezTo>
                  <a:cubicBezTo>
                    <a:pt x="41" y="34"/>
                    <a:pt x="41" y="34"/>
                    <a:pt x="41" y="34"/>
                  </a:cubicBezTo>
                  <a:cubicBezTo>
                    <a:pt x="40" y="35"/>
                    <a:pt x="40" y="35"/>
                    <a:pt x="40" y="35"/>
                  </a:cubicBezTo>
                  <a:close/>
                  <a:moveTo>
                    <a:pt x="30" y="42"/>
                  </a:moveTo>
                  <a:cubicBezTo>
                    <a:pt x="30" y="41"/>
                    <a:pt x="30" y="41"/>
                    <a:pt x="30" y="41"/>
                  </a:cubicBezTo>
                  <a:cubicBezTo>
                    <a:pt x="31" y="41"/>
                    <a:pt x="31" y="41"/>
                    <a:pt x="31" y="41"/>
                  </a:cubicBezTo>
                  <a:cubicBezTo>
                    <a:pt x="31" y="41"/>
                    <a:pt x="31" y="41"/>
                    <a:pt x="31" y="41"/>
                  </a:cubicBezTo>
                  <a:cubicBezTo>
                    <a:pt x="30" y="42"/>
                    <a:pt x="30" y="42"/>
                    <a:pt x="30" y="42"/>
                  </a:cubicBezTo>
                  <a:cubicBezTo>
                    <a:pt x="30" y="42"/>
                    <a:pt x="30" y="42"/>
                    <a:pt x="30" y="42"/>
                  </a:cubicBezTo>
                  <a:close/>
                  <a:moveTo>
                    <a:pt x="30" y="38"/>
                  </a:moveTo>
                  <a:cubicBezTo>
                    <a:pt x="31" y="37"/>
                    <a:pt x="31" y="37"/>
                    <a:pt x="31" y="37"/>
                  </a:cubicBezTo>
                  <a:cubicBezTo>
                    <a:pt x="31" y="38"/>
                    <a:pt x="31" y="38"/>
                    <a:pt x="31" y="38"/>
                  </a:cubicBezTo>
                  <a:cubicBezTo>
                    <a:pt x="30" y="38"/>
                    <a:pt x="30" y="38"/>
                    <a:pt x="30" y="38"/>
                  </a:cubicBezTo>
                  <a:close/>
                  <a:moveTo>
                    <a:pt x="30" y="37"/>
                  </a:moveTo>
                  <a:cubicBezTo>
                    <a:pt x="30" y="36"/>
                    <a:pt x="30" y="36"/>
                    <a:pt x="30" y="36"/>
                  </a:cubicBezTo>
                  <a:cubicBezTo>
                    <a:pt x="31" y="36"/>
                    <a:pt x="31" y="36"/>
                    <a:pt x="31" y="36"/>
                  </a:cubicBezTo>
                  <a:cubicBezTo>
                    <a:pt x="31" y="36"/>
                    <a:pt x="31" y="36"/>
                    <a:pt x="31" y="36"/>
                  </a:cubicBezTo>
                  <a:cubicBezTo>
                    <a:pt x="31" y="36"/>
                    <a:pt x="30" y="37"/>
                    <a:pt x="30" y="37"/>
                  </a:cubicBezTo>
                  <a:close/>
                  <a:moveTo>
                    <a:pt x="29" y="35"/>
                  </a:moveTo>
                  <a:cubicBezTo>
                    <a:pt x="29" y="35"/>
                    <a:pt x="29" y="35"/>
                    <a:pt x="29" y="35"/>
                  </a:cubicBezTo>
                  <a:cubicBezTo>
                    <a:pt x="30" y="34"/>
                    <a:pt x="30" y="34"/>
                    <a:pt x="30" y="34"/>
                  </a:cubicBezTo>
                  <a:cubicBezTo>
                    <a:pt x="30" y="35"/>
                    <a:pt x="30" y="35"/>
                    <a:pt x="30" y="35"/>
                  </a:cubicBezTo>
                  <a:cubicBezTo>
                    <a:pt x="29" y="35"/>
                    <a:pt x="29" y="35"/>
                    <a:pt x="29" y="35"/>
                  </a:cubicBezTo>
                  <a:close/>
                  <a:moveTo>
                    <a:pt x="35" y="39"/>
                  </a:moveTo>
                  <a:cubicBezTo>
                    <a:pt x="35" y="38"/>
                    <a:pt x="35" y="38"/>
                    <a:pt x="35" y="38"/>
                  </a:cubicBezTo>
                  <a:cubicBezTo>
                    <a:pt x="35" y="37"/>
                    <a:pt x="35" y="37"/>
                    <a:pt x="35" y="37"/>
                  </a:cubicBezTo>
                  <a:cubicBezTo>
                    <a:pt x="35" y="37"/>
                    <a:pt x="35" y="37"/>
                    <a:pt x="35" y="37"/>
                  </a:cubicBezTo>
                  <a:cubicBezTo>
                    <a:pt x="36" y="38"/>
                    <a:pt x="36" y="38"/>
                    <a:pt x="36" y="38"/>
                  </a:cubicBezTo>
                  <a:cubicBezTo>
                    <a:pt x="35" y="39"/>
                    <a:pt x="35" y="39"/>
                    <a:pt x="35" y="39"/>
                  </a:cubicBezTo>
                  <a:close/>
                  <a:moveTo>
                    <a:pt x="37" y="39"/>
                  </a:moveTo>
                  <a:cubicBezTo>
                    <a:pt x="36" y="38"/>
                    <a:pt x="36" y="38"/>
                    <a:pt x="36" y="38"/>
                  </a:cubicBezTo>
                  <a:cubicBezTo>
                    <a:pt x="37" y="37"/>
                    <a:pt x="37" y="37"/>
                    <a:pt x="37" y="37"/>
                  </a:cubicBezTo>
                  <a:cubicBezTo>
                    <a:pt x="38" y="37"/>
                    <a:pt x="38" y="37"/>
                    <a:pt x="38" y="37"/>
                  </a:cubicBezTo>
                  <a:cubicBezTo>
                    <a:pt x="38" y="38"/>
                    <a:pt x="38" y="38"/>
                    <a:pt x="38" y="38"/>
                  </a:cubicBezTo>
                  <a:cubicBezTo>
                    <a:pt x="37" y="39"/>
                    <a:pt x="37" y="39"/>
                    <a:pt x="37" y="39"/>
                  </a:cubicBezTo>
                  <a:cubicBezTo>
                    <a:pt x="37" y="39"/>
                    <a:pt x="37" y="39"/>
                    <a:pt x="37" y="39"/>
                  </a:cubicBezTo>
                  <a:close/>
                  <a:moveTo>
                    <a:pt x="36" y="36"/>
                  </a:moveTo>
                  <a:cubicBezTo>
                    <a:pt x="36" y="35"/>
                    <a:pt x="36" y="35"/>
                    <a:pt x="36" y="35"/>
                  </a:cubicBezTo>
                  <a:cubicBezTo>
                    <a:pt x="37" y="35"/>
                    <a:pt x="37" y="35"/>
                    <a:pt x="37" y="35"/>
                  </a:cubicBezTo>
                  <a:cubicBezTo>
                    <a:pt x="36" y="36"/>
                    <a:pt x="36" y="36"/>
                    <a:pt x="36" y="36"/>
                  </a:cubicBezTo>
                  <a:close/>
                  <a:moveTo>
                    <a:pt x="34" y="34"/>
                  </a:moveTo>
                  <a:cubicBezTo>
                    <a:pt x="35" y="34"/>
                    <a:pt x="35" y="34"/>
                    <a:pt x="35" y="34"/>
                  </a:cubicBezTo>
                  <a:cubicBezTo>
                    <a:pt x="36" y="35"/>
                    <a:pt x="36" y="35"/>
                    <a:pt x="36" y="35"/>
                  </a:cubicBezTo>
                  <a:cubicBezTo>
                    <a:pt x="36" y="35"/>
                    <a:pt x="36" y="35"/>
                    <a:pt x="36" y="35"/>
                  </a:cubicBezTo>
                  <a:cubicBezTo>
                    <a:pt x="35" y="35"/>
                    <a:pt x="35" y="35"/>
                    <a:pt x="35" y="35"/>
                  </a:cubicBezTo>
                  <a:cubicBezTo>
                    <a:pt x="34" y="34"/>
                    <a:pt x="34" y="34"/>
                    <a:pt x="34" y="34"/>
                  </a:cubicBezTo>
                  <a:close/>
                  <a:moveTo>
                    <a:pt x="32" y="32"/>
                  </a:moveTo>
                  <a:cubicBezTo>
                    <a:pt x="32" y="32"/>
                    <a:pt x="32" y="32"/>
                    <a:pt x="32" y="32"/>
                  </a:cubicBezTo>
                  <a:cubicBezTo>
                    <a:pt x="33" y="32"/>
                    <a:pt x="33" y="32"/>
                    <a:pt x="33" y="32"/>
                  </a:cubicBezTo>
                  <a:cubicBezTo>
                    <a:pt x="34" y="33"/>
                    <a:pt x="34" y="33"/>
                    <a:pt x="34" y="33"/>
                  </a:cubicBezTo>
                  <a:cubicBezTo>
                    <a:pt x="34" y="34"/>
                    <a:pt x="34" y="34"/>
                    <a:pt x="34" y="34"/>
                  </a:cubicBezTo>
                  <a:cubicBezTo>
                    <a:pt x="33" y="34"/>
                    <a:pt x="33" y="34"/>
                    <a:pt x="33" y="34"/>
                  </a:cubicBezTo>
                  <a:cubicBezTo>
                    <a:pt x="32" y="33"/>
                    <a:pt x="32" y="33"/>
                    <a:pt x="32" y="33"/>
                  </a:cubicBezTo>
                  <a:cubicBezTo>
                    <a:pt x="31" y="32"/>
                    <a:pt x="31" y="32"/>
                    <a:pt x="31" y="32"/>
                  </a:cubicBezTo>
                  <a:cubicBezTo>
                    <a:pt x="32" y="32"/>
                    <a:pt x="32" y="32"/>
                    <a:pt x="32" y="32"/>
                  </a:cubicBezTo>
                  <a:close/>
                  <a:moveTo>
                    <a:pt x="20" y="24"/>
                  </a:moveTo>
                  <a:cubicBezTo>
                    <a:pt x="21" y="23"/>
                    <a:pt x="21" y="23"/>
                    <a:pt x="21" y="23"/>
                  </a:cubicBezTo>
                  <a:cubicBezTo>
                    <a:pt x="22" y="23"/>
                    <a:pt x="22" y="23"/>
                    <a:pt x="22" y="23"/>
                  </a:cubicBezTo>
                  <a:cubicBezTo>
                    <a:pt x="23" y="24"/>
                    <a:pt x="23" y="24"/>
                    <a:pt x="23" y="24"/>
                  </a:cubicBezTo>
                  <a:cubicBezTo>
                    <a:pt x="25" y="25"/>
                    <a:pt x="25" y="25"/>
                    <a:pt x="25" y="25"/>
                  </a:cubicBezTo>
                  <a:cubicBezTo>
                    <a:pt x="26" y="25"/>
                    <a:pt x="26" y="25"/>
                    <a:pt x="26" y="25"/>
                  </a:cubicBezTo>
                  <a:cubicBezTo>
                    <a:pt x="26" y="25"/>
                    <a:pt x="26" y="25"/>
                    <a:pt x="26" y="25"/>
                  </a:cubicBezTo>
                  <a:cubicBezTo>
                    <a:pt x="27" y="25"/>
                    <a:pt x="27" y="25"/>
                    <a:pt x="27" y="25"/>
                  </a:cubicBezTo>
                  <a:cubicBezTo>
                    <a:pt x="27" y="25"/>
                    <a:pt x="27" y="25"/>
                    <a:pt x="27" y="25"/>
                  </a:cubicBezTo>
                  <a:cubicBezTo>
                    <a:pt x="28" y="27"/>
                    <a:pt x="28" y="27"/>
                    <a:pt x="28" y="27"/>
                  </a:cubicBezTo>
                  <a:cubicBezTo>
                    <a:pt x="29" y="28"/>
                    <a:pt x="29" y="28"/>
                    <a:pt x="29" y="28"/>
                  </a:cubicBezTo>
                  <a:cubicBezTo>
                    <a:pt x="29" y="28"/>
                    <a:pt x="29" y="28"/>
                    <a:pt x="29" y="28"/>
                  </a:cubicBezTo>
                  <a:cubicBezTo>
                    <a:pt x="29" y="29"/>
                    <a:pt x="29" y="29"/>
                    <a:pt x="29" y="29"/>
                  </a:cubicBezTo>
                  <a:cubicBezTo>
                    <a:pt x="29" y="30"/>
                    <a:pt x="29" y="30"/>
                    <a:pt x="29" y="30"/>
                  </a:cubicBezTo>
                  <a:cubicBezTo>
                    <a:pt x="30" y="31"/>
                    <a:pt x="30" y="31"/>
                    <a:pt x="30" y="31"/>
                  </a:cubicBezTo>
                  <a:cubicBezTo>
                    <a:pt x="30" y="30"/>
                    <a:pt x="30" y="30"/>
                    <a:pt x="30" y="30"/>
                  </a:cubicBezTo>
                  <a:cubicBezTo>
                    <a:pt x="31" y="30"/>
                    <a:pt x="31" y="30"/>
                    <a:pt x="31" y="30"/>
                  </a:cubicBezTo>
                  <a:cubicBezTo>
                    <a:pt x="31" y="32"/>
                    <a:pt x="31" y="32"/>
                    <a:pt x="31" y="32"/>
                  </a:cubicBezTo>
                  <a:cubicBezTo>
                    <a:pt x="30" y="31"/>
                    <a:pt x="30" y="31"/>
                    <a:pt x="30" y="31"/>
                  </a:cubicBezTo>
                  <a:cubicBezTo>
                    <a:pt x="30" y="32"/>
                    <a:pt x="30" y="32"/>
                    <a:pt x="30" y="32"/>
                  </a:cubicBezTo>
                  <a:cubicBezTo>
                    <a:pt x="29" y="31"/>
                    <a:pt x="29" y="31"/>
                    <a:pt x="29" y="31"/>
                  </a:cubicBezTo>
                  <a:cubicBezTo>
                    <a:pt x="28" y="30"/>
                    <a:pt x="28" y="30"/>
                    <a:pt x="28" y="30"/>
                  </a:cubicBezTo>
                  <a:cubicBezTo>
                    <a:pt x="28" y="30"/>
                    <a:pt x="28" y="30"/>
                    <a:pt x="28" y="30"/>
                  </a:cubicBezTo>
                  <a:cubicBezTo>
                    <a:pt x="28" y="29"/>
                    <a:pt x="28" y="29"/>
                    <a:pt x="28" y="29"/>
                  </a:cubicBezTo>
                  <a:cubicBezTo>
                    <a:pt x="27" y="28"/>
                    <a:pt x="27" y="28"/>
                    <a:pt x="27" y="28"/>
                  </a:cubicBezTo>
                  <a:cubicBezTo>
                    <a:pt x="27" y="28"/>
                    <a:pt x="27" y="28"/>
                    <a:pt x="27" y="28"/>
                  </a:cubicBezTo>
                  <a:cubicBezTo>
                    <a:pt x="26" y="28"/>
                    <a:pt x="26" y="28"/>
                    <a:pt x="26" y="28"/>
                  </a:cubicBezTo>
                  <a:cubicBezTo>
                    <a:pt x="25" y="27"/>
                    <a:pt x="25" y="27"/>
                    <a:pt x="25" y="27"/>
                  </a:cubicBezTo>
                  <a:cubicBezTo>
                    <a:pt x="24" y="26"/>
                    <a:pt x="24" y="26"/>
                    <a:pt x="24" y="26"/>
                  </a:cubicBezTo>
                  <a:cubicBezTo>
                    <a:pt x="24" y="26"/>
                    <a:pt x="24" y="26"/>
                    <a:pt x="24" y="26"/>
                  </a:cubicBezTo>
                  <a:cubicBezTo>
                    <a:pt x="23" y="25"/>
                    <a:pt x="23" y="25"/>
                    <a:pt x="23" y="25"/>
                  </a:cubicBezTo>
                  <a:cubicBezTo>
                    <a:pt x="22" y="25"/>
                    <a:pt x="22" y="25"/>
                    <a:pt x="22" y="25"/>
                  </a:cubicBezTo>
                  <a:cubicBezTo>
                    <a:pt x="22" y="25"/>
                    <a:pt x="22" y="25"/>
                    <a:pt x="22" y="25"/>
                  </a:cubicBezTo>
                  <a:cubicBezTo>
                    <a:pt x="22" y="24"/>
                    <a:pt x="22" y="24"/>
                    <a:pt x="22" y="24"/>
                  </a:cubicBezTo>
                  <a:cubicBezTo>
                    <a:pt x="21" y="24"/>
                    <a:pt x="21" y="24"/>
                    <a:pt x="21" y="24"/>
                  </a:cubicBezTo>
                  <a:cubicBezTo>
                    <a:pt x="20" y="24"/>
                    <a:pt x="20" y="24"/>
                    <a:pt x="20" y="24"/>
                  </a:cubicBezTo>
                  <a:close/>
                  <a:moveTo>
                    <a:pt x="22" y="43"/>
                  </a:moveTo>
                  <a:cubicBezTo>
                    <a:pt x="22" y="42"/>
                    <a:pt x="22" y="42"/>
                    <a:pt x="22" y="42"/>
                  </a:cubicBezTo>
                  <a:cubicBezTo>
                    <a:pt x="22" y="43"/>
                    <a:pt x="22" y="43"/>
                    <a:pt x="22" y="43"/>
                  </a:cubicBezTo>
                  <a:cubicBezTo>
                    <a:pt x="23" y="44"/>
                    <a:pt x="23" y="44"/>
                    <a:pt x="23" y="44"/>
                  </a:cubicBezTo>
                  <a:cubicBezTo>
                    <a:pt x="22" y="45"/>
                    <a:pt x="22" y="45"/>
                    <a:pt x="22" y="45"/>
                  </a:cubicBezTo>
                  <a:cubicBezTo>
                    <a:pt x="22" y="45"/>
                    <a:pt x="22" y="45"/>
                    <a:pt x="22" y="45"/>
                  </a:cubicBezTo>
                  <a:cubicBezTo>
                    <a:pt x="22" y="44"/>
                    <a:pt x="22" y="44"/>
                    <a:pt x="22" y="44"/>
                  </a:cubicBezTo>
                  <a:cubicBezTo>
                    <a:pt x="21" y="43"/>
                    <a:pt x="21" y="43"/>
                    <a:pt x="21" y="43"/>
                  </a:cubicBezTo>
                  <a:cubicBezTo>
                    <a:pt x="22" y="43"/>
                    <a:pt x="22" y="43"/>
                    <a:pt x="22" y="43"/>
                  </a:cubicBezTo>
                  <a:close/>
                  <a:moveTo>
                    <a:pt x="22" y="42"/>
                  </a:moveTo>
                  <a:cubicBezTo>
                    <a:pt x="22" y="42"/>
                    <a:pt x="22" y="42"/>
                    <a:pt x="22" y="42"/>
                  </a:cubicBezTo>
                  <a:cubicBezTo>
                    <a:pt x="22" y="42"/>
                    <a:pt x="22" y="42"/>
                    <a:pt x="22" y="42"/>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7" name="Freeform 121"/>
            <p:cNvSpPr>
              <a:spLocks noEditPoints="1"/>
            </p:cNvSpPr>
            <p:nvPr/>
          </p:nvSpPr>
          <p:spPr bwMode="auto">
            <a:xfrm>
              <a:off x="6807201" y="3471863"/>
              <a:ext cx="161925" cy="139700"/>
            </a:xfrm>
            <a:custGeom>
              <a:avLst/>
              <a:gdLst>
                <a:gd name="T0" fmla="*/ 0 w 102"/>
                <a:gd name="T1" fmla="*/ 15 h 88"/>
                <a:gd name="T2" fmla="*/ 18 w 102"/>
                <a:gd name="T3" fmla="*/ 18 h 88"/>
                <a:gd name="T4" fmla="*/ 33 w 102"/>
                <a:gd name="T5" fmla="*/ 21 h 88"/>
                <a:gd name="T6" fmla="*/ 30 w 102"/>
                <a:gd name="T7" fmla="*/ 12 h 88"/>
                <a:gd name="T8" fmla="*/ 27 w 102"/>
                <a:gd name="T9" fmla="*/ 3 h 88"/>
                <a:gd name="T10" fmla="*/ 42 w 102"/>
                <a:gd name="T11" fmla="*/ 9 h 88"/>
                <a:gd name="T12" fmla="*/ 54 w 102"/>
                <a:gd name="T13" fmla="*/ 15 h 88"/>
                <a:gd name="T14" fmla="*/ 60 w 102"/>
                <a:gd name="T15" fmla="*/ 9 h 88"/>
                <a:gd name="T16" fmla="*/ 72 w 102"/>
                <a:gd name="T17" fmla="*/ 3 h 88"/>
                <a:gd name="T18" fmla="*/ 78 w 102"/>
                <a:gd name="T19" fmla="*/ 15 h 88"/>
                <a:gd name="T20" fmla="*/ 87 w 102"/>
                <a:gd name="T21" fmla="*/ 24 h 88"/>
                <a:gd name="T22" fmla="*/ 90 w 102"/>
                <a:gd name="T23" fmla="*/ 30 h 88"/>
                <a:gd name="T24" fmla="*/ 99 w 102"/>
                <a:gd name="T25" fmla="*/ 33 h 88"/>
                <a:gd name="T26" fmla="*/ 99 w 102"/>
                <a:gd name="T27" fmla="*/ 36 h 88"/>
                <a:gd name="T28" fmla="*/ 93 w 102"/>
                <a:gd name="T29" fmla="*/ 39 h 88"/>
                <a:gd name="T30" fmla="*/ 87 w 102"/>
                <a:gd name="T31" fmla="*/ 48 h 88"/>
                <a:gd name="T32" fmla="*/ 87 w 102"/>
                <a:gd name="T33" fmla="*/ 54 h 88"/>
                <a:gd name="T34" fmla="*/ 87 w 102"/>
                <a:gd name="T35" fmla="*/ 61 h 88"/>
                <a:gd name="T36" fmla="*/ 84 w 102"/>
                <a:gd name="T37" fmla="*/ 64 h 88"/>
                <a:gd name="T38" fmla="*/ 84 w 102"/>
                <a:gd name="T39" fmla="*/ 73 h 88"/>
                <a:gd name="T40" fmla="*/ 84 w 102"/>
                <a:gd name="T41" fmla="*/ 67 h 88"/>
                <a:gd name="T42" fmla="*/ 81 w 102"/>
                <a:gd name="T43" fmla="*/ 67 h 88"/>
                <a:gd name="T44" fmla="*/ 81 w 102"/>
                <a:gd name="T45" fmla="*/ 73 h 88"/>
                <a:gd name="T46" fmla="*/ 81 w 102"/>
                <a:gd name="T47" fmla="*/ 79 h 88"/>
                <a:gd name="T48" fmla="*/ 78 w 102"/>
                <a:gd name="T49" fmla="*/ 88 h 88"/>
                <a:gd name="T50" fmla="*/ 75 w 102"/>
                <a:gd name="T51" fmla="*/ 85 h 88"/>
                <a:gd name="T52" fmla="*/ 66 w 102"/>
                <a:gd name="T53" fmla="*/ 76 h 88"/>
                <a:gd name="T54" fmla="*/ 66 w 102"/>
                <a:gd name="T55" fmla="*/ 70 h 88"/>
                <a:gd name="T56" fmla="*/ 69 w 102"/>
                <a:gd name="T57" fmla="*/ 64 h 88"/>
                <a:gd name="T58" fmla="*/ 63 w 102"/>
                <a:gd name="T59" fmla="*/ 61 h 88"/>
                <a:gd name="T60" fmla="*/ 63 w 102"/>
                <a:gd name="T61" fmla="*/ 57 h 88"/>
                <a:gd name="T62" fmla="*/ 57 w 102"/>
                <a:gd name="T63" fmla="*/ 61 h 88"/>
                <a:gd name="T64" fmla="*/ 51 w 102"/>
                <a:gd name="T65" fmla="*/ 64 h 88"/>
                <a:gd name="T66" fmla="*/ 45 w 102"/>
                <a:gd name="T67" fmla="*/ 70 h 88"/>
                <a:gd name="T68" fmla="*/ 42 w 102"/>
                <a:gd name="T69" fmla="*/ 73 h 88"/>
                <a:gd name="T70" fmla="*/ 39 w 102"/>
                <a:gd name="T71" fmla="*/ 76 h 88"/>
                <a:gd name="T72" fmla="*/ 36 w 102"/>
                <a:gd name="T73" fmla="*/ 73 h 88"/>
                <a:gd name="T74" fmla="*/ 39 w 102"/>
                <a:gd name="T75" fmla="*/ 70 h 88"/>
                <a:gd name="T76" fmla="*/ 39 w 102"/>
                <a:gd name="T77" fmla="*/ 64 h 88"/>
                <a:gd name="T78" fmla="*/ 30 w 102"/>
                <a:gd name="T79" fmla="*/ 57 h 88"/>
                <a:gd name="T80" fmla="*/ 18 w 102"/>
                <a:gd name="T81" fmla="*/ 48 h 88"/>
                <a:gd name="T82" fmla="*/ 21 w 102"/>
                <a:gd name="T83" fmla="*/ 42 h 88"/>
                <a:gd name="T84" fmla="*/ 15 w 102"/>
                <a:gd name="T85" fmla="*/ 30 h 88"/>
                <a:gd name="T86" fmla="*/ 12 w 102"/>
                <a:gd name="T87" fmla="*/ 21 h 88"/>
                <a:gd name="T88" fmla="*/ 0 w 102"/>
                <a:gd name="T89" fmla="*/ 18 h 88"/>
                <a:gd name="T90" fmla="*/ 33 w 102"/>
                <a:gd name="T91" fmla="*/ 76 h 88"/>
                <a:gd name="T92" fmla="*/ 18 w 102"/>
                <a:gd name="T93" fmla="*/ 61 h 88"/>
                <a:gd name="T94" fmla="*/ 12 w 102"/>
                <a:gd name="T95" fmla="*/ 54 h 88"/>
                <a:gd name="T96" fmla="*/ 6 w 102"/>
                <a:gd name="T97" fmla="*/ 51 h 88"/>
                <a:gd name="T98" fmla="*/ 0 w 102"/>
                <a:gd name="T99" fmla="*/ 54 h 88"/>
                <a:gd name="T100" fmla="*/ 0 w 102"/>
                <a:gd name="T101" fmla="*/ 54 h 88"/>
                <a:gd name="T102" fmla="*/ 6 w 102"/>
                <a:gd name="T103" fmla="*/ 57 h 88"/>
                <a:gd name="T104" fmla="*/ 6 w 102"/>
                <a:gd name="T105" fmla="*/ 64 h 88"/>
                <a:gd name="T106" fmla="*/ 15 w 102"/>
                <a:gd name="T107" fmla="*/ 73 h 88"/>
                <a:gd name="T108" fmla="*/ 27 w 102"/>
                <a:gd name="T109" fmla="*/ 76 h 88"/>
                <a:gd name="T110" fmla="*/ 33 w 102"/>
                <a:gd name="T111"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88">
                  <a:moveTo>
                    <a:pt x="0" y="18"/>
                  </a:moveTo>
                  <a:lnTo>
                    <a:pt x="0" y="15"/>
                  </a:lnTo>
                  <a:lnTo>
                    <a:pt x="9" y="12"/>
                  </a:lnTo>
                  <a:lnTo>
                    <a:pt x="18" y="18"/>
                  </a:lnTo>
                  <a:lnTo>
                    <a:pt x="27" y="18"/>
                  </a:lnTo>
                  <a:lnTo>
                    <a:pt x="33" y="21"/>
                  </a:lnTo>
                  <a:lnTo>
                    <a:pt x="33" y="15"/>
                  </a:lnTo>
                  <a:lnTo>
                    <a:pt x="30" y="12"/>
                  </a:lnTo>
                  <a:lnTo>
                    <a:pt x="27" y="9"/>
                  </a:lnTo>
                  <a:lnTo>
                    <a:pt x="27" y="3"/>
                  </a:lnTo>
                  <a:lnTo>
                    <a:pt x="33" y="3"/>
                  </a:lnTo>
                  <a:lnTo>
                    <a:pt x="42" y="9"/>
                  </a:lnTo>
                  <a:lnTo>
                    <a:pt x="45" y="15"/>
                  </a:lnTo>
                  <a:lnTo>
                    <a:pt x="54" y="15"/>
                  </a:lnTo>
                  <a:lnTo>
                    <a:pt x="54" y="12"/>
                  </a:lnTo>
                  <a:lnTo>
                    <a:pt x="60" y="9"/>
                  </a:lnTo>
                  <a:lnTo>
                    <a:pt x="66" y="0"/>
                  </a:lnTo>
                  <a:lnTo>
                    <a:pt x="72" y="3"/>
                  </a:lnTo>
                  <a:lnTo>
                    <a:pt x="78" y="12"/>
                  </a:lnTo>
                  <a:lnTo>
                    <a:pt x="78" y="15"/>
                  </a:lnTo>
                  <a:lnTo>
                    <a:pt x="78" y="21"/>
                  </a:lnTo>
                  <a:lnTo>
                    <a:pt x="87" y="24"/>
                  </a:lnTo>
                  <a:lnTo>
                    <a:pt x="87" y="27"/>
                  </a:lnTo>
                  <a:lnTo>
                    <a:pt x="90" y="30"/>
                  </a:lnTo>
                  <a:lnTo>
                    <a:pt x="96" y="30"/>
                  </a:lnTo>
                  <a:lnTo>
                    <a:pt x="99" y="33"/>
                  </a:lnTo>
                  <a:lnTo>
                    <a:pt x="102" y="36"/>
                  </a:lnTo>
                  <a:lnTo>
                    <a:pt x="99" y="36"/>
                  </a:lnTo>
                  <a:lnTo>
                    <a:pt x="99" y="39"/>
                  </a:lnTo>
                  <a:lnTo>
                    <a:pt x="93" y="39"/>
                  </a:lnTo>
                  <a:lnTo>
                    <a:pt x="87" y="42"/>
                  </a:lnTo>
                  <a:lnTo>
                    <a:pt x="87" y="48"/>
                  </a:lnTo>
                  <a:lnTo>
                    <a:pt x="87" y="51"/>
                  </a:lnTo>
                  <a:lnTo>
                    <a:pt x="87" y="54"/>
                  </a:lnTo>
                  <a:lnTo>
                    <a:pt x="87" y="57"/>
                  </a:lnTo>
                  <a:lnTo>
                    <a:pt x="87" y="61"/>
                  </a:lnTo>
                  <a:lnTo>
                    <a:pt x="87" y="64"/>
                  </a:lnTo>
                  <a:lnTo>
                    <a:pt x="84" y="64"/>
                  </a:lnTo>
                  <a:lnTo>
                    <a:pt x="84" y="70"/>
                  </a:lnTo>
                  <a:lnTo>
                    <a:pt x="84" y="73"/>
                  </a:lnTo>
                  <a:lnTo>
                    <a:pt x="84" y="73"/>
                  </a:lnTo>
                  <a:lnTo>
                    <a:pt x="84" y="67"/>
                  </a:lnTo>
                  <a:lnTo>
                    <a:pt x="81" y="64"/>
                  </a:lnTo>
                  <a:lnTo>
                    <a:pt x="81" y="67"/>
                  </a:lnTo>
                  <a:lnTo>
                    <a:pt x="78" y="70"/>
                  </a:lnTo>
                  <a:lnTo>
                    <a:pt x="81" y="73"/>
                  </a:lnTo>
                  <a:lnTo>
                    <a:pt x="81" y="76"/>
                  </a:lnTo>
                  <a:lnTo>
                    <a:pt x="81" y="79"/>
                  </a:lnTo>
                  <a:lnTo>
                    <a:pt x="81" y="85"/>
                  </a:lnTo>
                  <a:lnTo>
                    <a:pt x="78" y="88"/>
                  </a:lnTo>
                  <a:lnTo>
                    <a:pt x="75" y="85"/>
                  </a:lnTo>
                  <a:lnTo>
                    <a:pt x="75" y="85"/>
                  </a:lnTo>
                  <a:lnTo>
                    <a:pt x="72" y="82"/>
                  </a:lnTo>
                  <a:lnTo>
                    <a:pt x="66" y="76"/>
                  </a:lnTo>
                  <a:lnTo>
                    <a:pt x="72" y="70"/>
                  </a:lnTo>
                  <a:lnTo>
                    <a:pt x="66" y="70"/>
                  </a:lnTo>
                  <a:lnTo>
                    <a:pt x="66" y="67"/>
                  </a:lnTo>
                  <a:lnTo>
                    <a:pt x="69" y="64"/>
                  </a:lnTo>
                  <a:lnTo>
                    <a:pt x="66" y="61"/>
                  </a:lnTo>
                  <a:lnTo>
                    <a:pt x="63" y="61"/>
                  </a:lnTo>
                  <a:lnTo>
                    <a:pt x="63" y="57"/>
                  </a:lnTo>
                  <a:lnTo>
                    <a:pt x="63" y="57"/>
                  </a:lnTo>
                  <a:lnTo>
                    <a:pt x="60" y="57"/>
                  </a:lnTo>
                  <a:lnTo>
                    <a:pt x="57" y="61"/>
                  </a:lnTo>
                  <a:lnTo>
                    <a:pt x="54" y="61"/>
                  </a:lnTo>
                  <a:lnTo>
                    <a:pt x="51" y="64"/>
                  </a:lnTo>
                  <a:lnTo>
                    <a:pt x="51" y="64"/>
                  </a:lnTo>
                  <a:lnTo>
                    <a:pt x="45" y="70"/>
                  </a:lnTo>
                  <a:lnTo>
                    <a:pt x="45" y="70"/>
                  </a:lnTo>
                  <a:lnTo>
                    <a:pt x="42" y="73"/>
                  </a:lnTo>
                  <a:lnTo>
                    <a:pt x="42" y="73"/>
                  </a:lnTo>
                  <a:lnTo>
                    <a:pt x="39" y="76"/>
                  </a:lnTo>
                  <a:lnTo>
                    <a:pt x="36" y="73"/>
                  </a:lnTo>
                  <a:lnTo>
                    <a:pt x="36" y="73"/>
                  </a:lnTo>
                  <a:lnTo>
                    <a:pt x="36" y="70"/>
                  </a:lnTo>
                  <a:lnTo>
                    <a:pt x="39" y="70"/>
                  </a:lnTo>
                  <a:lnTo>
                    <a:pt x="36" y="64"/>
                  </a:lnTo>
                  <a:lnTo>
                    <a:pt x="39" y="64"/>
                  </a:lnTo>
                  <a:lnTo>
                    <a:pt x="36" y="57"/>
                  </a:lnTo>
                  <a:lnTo>
                    <a:pt x="30" y="57"/>
                  </a:lnTo>
                  <a:lnTo>
                    <a:pt x="21" y="54"/>
                  </a:lnTo>
                  <a:lnTo>
                    <a:pt x="18" y="48"/>
                  </a:lnTo>
                  <a:lnTo>
                    <a:pt x="21" y="45"/>
                  </a:lnTo>
                  <a:lnTo>
                    <a:pt x="21" y="42"/>
                  </a:lnTo>
                  <a:lnTo>
                    <a:pt x="15" y="33"/>
                  </a:lnTo>
                  <a:lnTo>
                    <a:pt x="15" y="30"/>
                  </a:lnTo>
                  <a:lnTo>
                    <a:pt x="15" y="27"/>
                  </a:lnTo>
                  <a:lnTo>
                    <a:pt x="12" y="21"/>
                  </a:lnTo>
                  <a:lnTo>
                    <a:pt x="3" y="21"/>
                  </a:lnTo>
                  <a:lnTo>
                    <a:pt x="0" y="18"/>
                  </a:lnTo>
                  <a:lnTo>
                    <a:pt x="0" y="18"/>
                  </a:lnTo>
                  <a:close/>
                  <a:moveTo>
                    <a:pt x="33" y="76"/>
                  </a:moveTo>
                  <a:lnTo>
                    <a:pt x="24" y="61"/>
                  </a:lnTo>
                  <a:lnTo>
                    <a:pt x="18" y="61"/>
                  </a:lnTo>
                  <a:lnTo>
                    <a:pt x="15" y="54"/>
                  </a:lnTo>
                  <a:lnTo>
                    <a:pt x="12" y="54"/>
                  </a:lnTo>
                  <a:lnTo>
                    <a:pt x="12" y="57"/>
                  </a:lnTo>
                  <a:lnTo>
                    <a:pt x="6" y="51"/>
                  </a:lnTo>
                  <a:lnTo>
                    <a:pt x="3" y="54"/>
                  </a:lnTo>
                  <a:lnTo>
                    <a:pt x="0" y="54"/>
                  </a:lnTo>
                  <a:lnTo>
                    <a:pt x="0" y="54"/>
                  </a:lnTo>
                  <a:lnTo>
                    <a:pt x="0" y="54"/>
                  </a:lnTo>
                  <a:lnTo>
                    <a:pt x="3" y="57"/>
                  </a:lnTo>
                  <a:lnTo>
                    <a:pt x="6" y="57"/>
                  </a:lnTo>
                  <a:lnTo>
                    <a:pt x="9" y="61"/>
                  </a:lnTo>
                  <a:lnTo>
                    <a:pt x="6" y="64"/>
                  </a:lnTo>
                  <a:lnTo>
                    <a:pt x="15" y="70"/>
                  </a:lnTo>
                  <a:lnTo>
                    <a:pt x="15" y="73"/>
                  </a:lnTo>
                  <a:lnTo>
                    <a:pt x="21" y="76"/>
                  </a:lnTo>
                  <a:lnTo>
                    <a:pt x="27" y="76"/>
                  </a:lnTo>
                  <a:lnTo>
                    <a:pt x="30" y="79"/>
                  </a:lnTo>
                  <a:lnTo>
                    <a:pt x="33" y="7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8" name="Freeform 122"/>
            <p:cNvSpPr>
              <a:spLocks/>
            </p:cNvSpPr>
            <p:nvPr/>
          </p:nvSpPr>
          <p:spPr bwMode="auto">
            <a:xfrm>
              <a:off x="6792913" y="3557588"/>
              <a:ext cx="617538" cy="500063"/>
            </a:xfrm>
            <a:custGeom>
              <a:avLst/>
              <a:gdLst>
                <a:gd name="T0" fmla="*/ 18 w 389"/>
                <a:gd name="T1" fmla="*/ 7 h 315"/>
                <a:gd name="T2" fmla="*/ 36 w 389"/>
                <a:gd name="T3" fmla="*/ 22 h 315"/>
                <a:gd name="T4" fmla="*/ 48 w 389"/>
                <a:gd name="T5" fmla="*/ 22 h 315"/>
                <a:gd name="T6" fmla="*/ 60 w 389"/>
                <a:gd name="T7" fmla="*/ 10 h 315"/>
                <a:gd name="T8" fmla="*/ 72 w 389"/>
                <a:gd name="T9" fmla="*/ 3 h 315"/>
                <a:gd name="T10" fmla="*/ 75 w 389"/>
                <a:gd name="T11" fmla="*/ 13 h 315"/>
                <a:gd name="T12" fmla="*/ 84 w 389"/>
                <a:gd name="T13" fmla="*/ 31 h 315"/>
                <a:gd name="T14" fmla="*/ 93 w 389"/>
                <a:gd name="T15" fmla="*/ 37 h 315"/>
                <a:gd name="T16" fmla="*/ 99 w 389"/>
                <a:gd name="T17" fmla="*/ 52 h 315"/>
                <a:gd name="T18" fmla="*/ 121 w 389"/>
                <a:gd name="T19" fmla="*/ 55 h 315"/>
                <a:gd name="T20" fmla="*/ 148 w 389"/>
                <a:gd name="T21" fmla="*/ 70 h 315"/>
                <a:gd name="T22" fmla="*/ 193 w 389"/>
                <a:gd name="T23" fmla="*/ 67 h 315"/>
                <a:gd name="T24" fmla="*/ 202 w 389"/>
                <a:gd name="T25" fmla="*/ 49 h 315"/>
                <a:gd name="T26" fmla="*/ 226 w 389"/>
                <a:gd name="T27" fmla="*/ 34 h 315"/>
                <a:gd name="T28" fmla="*/ 244 w 389"/>
                <a:gd name="T29" fmla="*/ 31 h 315"/>
                <a:gd name="T30" fmla="*/ 274 w 389"/>
                <a:gd name="T31" fmla="*/ 43 h 315"/>
                <a:gd name="T32" fmla="*/ 293 w 389"/>
                <a:gd name="T33" fmla="*/ 52 h 315"/>
                <a:gd name="T34" fmla="*/ 323 w 389"/>
                <a:gd name="T35" fmla="*/ 73 h 315"/>
                <a:gd name="T36" fmla="*/ 326 w 389"/>
                <a:gd name="T37" fmla="*/ 91 h 315"/>
                <a:gd name="T38" fmla="*/ 326 w 389"/>
                <a:gd name="T39" fmla="*/ 103 h 315"/>
                <a:gd name="T40" fmla="*/ 320 w 389"/>
                <a:gd name="T41" fmla="*/ 118 h 315"/>
                <a:gd name="T42" fmla="*/ 329 w 389"/>
                <a:gd name="T43" fmla="*/ 130 h 315"/>
                <a:gd name="T44" fmla="*/ 329 w 389"/>
                <a:gd name="T45" fmla="*/ 164 h 315"/>
                <a:gd name="T46" fmla="*/ 350 w 389"/>
                <a:gd name="T47" fmla="*/ 188 h 315"/>
                <a:gd name="T48" fmla="*/ 350 w 389"/>
                <a:gd name="T49" fmla="*/ 233 h 315"/>
                <a:gd name="T50" fmla="*/ 371 w 389"/>
                <a:gd name="T51" fmla="*/ 245 h 315"/>
                <a:gd name="T52" fmla="*/ 377 w 389"/>
                <a:gd name="T53" fmla="*/ 263 h 315"/>
                <a:gd name="T54" fmla="*/ 386 w 389"/>
                <a:gd name="T55" fmla="*/ 281 h 315"/>
                <a:gd name="T56" fmla="*/ 362 w 389"/>
                <a:gd name="T57" fmla="*/ 288 h 315"/>
                <a:gd name="T58" fmla="*/ 362 w 389"/>
                <a:gd name="T59" fmla="*/ 312 h 315"/>
                <a:gd name="T60" fmla="*/ 344 w 389"/>
                <a:gd name="T61" fmla="*/ 309 h 315"/>
                <a:gd name="T62" fmla="*/ 335 w 389"/>
                <a:gd name="T63" fmla="*/ 309 h 315"/>
                <a:gd name="T64" fmla="*/ 308 w 389"/>
                <a:gd name="T65" fmla="*/ 306 h 315"/>
                <a:gd name="T66" fmla="*/ 286 w 389"/>
                <a:gd name="T67" fmla="*/ 303 h 315"/>
                <a:gd name="T68" fmla="*/ 271 w 389"/>
                <a:gd name="T69" fmla="*/ 288 h 315"/>
                <a:gd name="T70" fmla="*/ 262 w 389"/>
                <a:gd name="T71" fmla="*/ 272 h 315"/>
                <a:gd name="T72" fmla="*/ 244 w 389"/>
                <a:gd name="T73" fmla="*/ 272 h 315"/>
                <a:gd name="T74" fmla="*/ 214 w 389"/>
                <a:gd name="T75" fmla="*/ 278 h 315"/>
                <a:gd name="T76" fmla="*/ 196 w 389"/>
                <a:gd name="T77" fmla="*/ 272 h 315"/>
                <a:gd name="T78" fmla="*/ 184 w 389"/>
                <a:gd name="T79" fmla="*/ 263 h 315"/>
                <a:gd name="T80" fmla="*/ 163 w 389"/>
                <a:gd name="T81" fmla="*/ 257 h 315"/>
                <a:gd name="T82" fmla="*/ 148 w 389"/>
                <a:gd name="T83" fmla="*/ 236 h 315"/>
                <a:gd name="T84" fmla="*/ 148 w 389"/>
                <a:gd name="T85" fmla="*/ 233 h 315"/>
                <a:gd name="T86" fmla="*/ 133 w 389"/>
                <a:gd name="T87" fmla="*/ 209 h 315"/>
                <a:gd name="T88" fmla="*/ 121 w 389"/>
                <a:gd name="T89" fmla="*/ 209 h 315"/>
                <a:gd name="T90" fmla="*/ 111 w 389"/>
                <a:gd name="T91" fmla="*/ 206 h 315"/>
                <a:gd name="T92" fmla="*/ 108 w 389"/>
                <a:gd name="T93" fmla="*/ 212 h 315"/>
                <a:gd name="T94" fmla="*/ 99 w 389"/>
                <a:gd name="T95" fmla="*/ 206 h 315"/>
                <a:gd name="T96" fmla="*/ 87 w 389"/>
                <a:gd name="T97" fmla="*/ 182 h 315"/>
                <a:gd name="T98" fmla="*/ 78 w 389"/>
                <a:gd name="T99" fmla="*/ 158 h 315"/>
                <a:gd name="T100" fmla="*/ 51 w 389"/>
                <a:gd name="T101" fmla="*/ 149 h 315"/>
                <a:gd name="T102" fmla="*/ 48 w 389"/>
                <a:gd name="T103" fmla="*/ 136 h 315"/>
                <a:gd name="T104" fmla="*/ 42 w 389"/>
                <a:gd name="T105" fmla="*/ 127 h 315"/>
                <a:gd name="T106" fmla="*/ 45 w 389"/>
                <a:gd name="T107" fmla="*/ 109 h 315"/>
                <a:gd name="T108" fmla="*/ 48 w 389"/>
                <a:gd name="T109" fmla="*/ 94 h 315"/>
                <a:gd name="T110" fmla="*/ 51 w 389"/>
                <a:gd name="T111" fmla="*/ 88 h 315"/>
                <a:gd name="T112" fmla="*/ 30 w 389"/>
                <a:gd name="T113" fmla="*/ 82 h 315"/>
                <a:gd name="T114" fmla="*/ 21 w 389"/>
                <a:gd name="T115" fmla="*/ 67 h 315"/>
                <a:gd name="T116" fmla="*/ 15 w 389"/>
                <a:gd name="T117" fmla="*/ 55 h 315"/>
                <a:gd name="T118" fmla="*/ 9 w 389"/>
                <a:gd name="T119" fmla="*/ 34 h 315"/>
                <a:gd name="T120" fmla="*/ 3 w 389"/>
                <a:gd name="T121" fmla="*/ 13 h 315"/>
                <a:gd name="T122" fmla="*/ 9 w 389"/>
                <a:gd name="T1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315">
                  <a:moveTo>
                    <a:pt x="9" y="0"/>
                  </a:moveTo>
                  <a:lnTo>
                    <a:pt x="9" y="0"/>
                  </a:lnTo>
                  <a:lnTo>
                    <a:pt x="12" y="3"/>
                  </a:lnTo>
                  <a:lnTo>
                    <a:pt x="15" y="3"/>
                  </a:lnTo>
                  <a:lnTo>
                    <a:pt x="18" y="7"/>
                  </a:lnTo>
                  <a:lnTo>
                    <a:pt x="15" y="10"/>
                  </a:lnTo>
                  <a:lnTo>
                    <a:pt x="24" y="16"/>
                  </a:lnTo>
                  <a:lnTo>
                    <a:pt x="24" y="19"/>
                  </a:lnTo>
                  <a:lnTo>
                    <a:pt x="30" y="22"/>
                  </a:lnTo>
                  <a:lnTo>
                    <a:pt x="36" y="22"/>
                  </a:lnTo>
                  <a:lnTo>
                    <a:pt x="39" y="25"/>
                  </a:lnTo>
                  <a:lnTo>
                    <a:pt x="42" y="22"/>
                  </a:lnTo>
                  <a:lnTo>
                    <a:pt x="42" y="22"/>
                  </a:lnTo>
                  <a:lnTo>
                    <a:pt x="45" y="19"/>
                  </a:lnTo>
                  <a:lnTo>
                    <a:pt x="48" y="22"/>
                  </a:lnTo>
                  <a:lnTo>
                    <a:pt x="51" y="19"/>
                  </a:lnTo>
                  <a:lnTo>
                    <a:pt x="51" y="19"/>
                  </a:lnTo>
                  <a:lnTo>
                    <a:pt x="54" y="16"/>
                  </a:lnTo>
                  <a:lnTo>
                    <a:pt x="54" y="16"/>
                  </a:lnTo>
                  <a:lnTo>
                    <a:pt x="60" y="10"/>
                  </a:lnTo>
                  <a:lnTo>
                    <a:pt x="60" y="10"/>
                  </a:lnTo>
                  <a:lnTo>
                    <a:pt x="63" y="7"/>
                  </a:lnTo>
                  <a:lnTo>
                    <a:pt x="66" y="7"/>
                  </a:lnTo>
                  <a:lnTo>
                    <a:pt x="69" y="3"/>
                  </a:lnTo>
                  <a:lnTo>
                    <a:pt x="72" y="3"/>
                  </a:lnTo>
                  <a:lnTo>
                    <a:pt x="72" y="3"/>
                  </a:lnTo>
                  <a:lnTo>
                    <a:pt x="72" y="7"/>
                  </a:lnTo>
                  <a:lnTo>
                    <a:pt x="75" y="7"/>
                  </a:lnTo>
                  <a:lnTo>
                    <a:pt x="78" y="10"/>
                  </a:lnTo>
                  <a:lnTo>
                    <a:pt x="75" y="13"/>
                  </a:lnTo>
                  <a:lnTo>
                    <a:pt x="75" y="16"/>
                  </a:lnTo>
                  <a:lnTo>
                    <a:pt x="81" y="16"/>
                  </a:lnTo>
                  <a:lnTo>
                    <a:pt x="75" y="22"/>
                  </a:lnTo>
                  <a:lnTo>
                    <a:pt x="81" y="28"/>
                  </a:lnTo>
                  <a:lnTo>
                    <a:pt x="84" y="31"/>
                  </a:lnTo>
                  <a:lnTo>
                    <a:pt x="84" y="31"/>
                  </a:lnTo>
                  <a:lnTo>
                    <a:pt x="87" y="34"/>
                  </a:lnTo>
                  <a:lnTo>
                    <a:pt x="90" y="31"/>
                  </a:lnTo>
                  <a:lnTo>
                    <a:pt x="90" y="34"/>
                  </a:lnTo>
                  <a:lnTo>
                    <a:pt x="93" y="37"/>
                  </a:lnTo>
                  <a:lnTo>
                    <a:pt x="93" y="40"/>
                  </a:lnTo>
                  <a:lnTo>
                    <a:pt x="93" y="46"/>
                  </a:lnTo>
                  <a:lnTo>
                    <a:pt x="93" y="46"/>
                  </a:lnTo>
                  <a:lnTo>
                    <a:pt x="96" y="49"/>
                  </a:lnTo>
                  <a:lnTo>
                    <a:pt x="99" y="52"/>
                  </a:lnTo>
                  <a:lnTo>
                    <a:pt x="105" y="52"/>
                  </a:lnTo>
                  <a:lnTo>
                    <a:pt x="108" y="52"/>
                  </a:lnTo>
                  <a:lnTo>
                    <a:pt x="111" y="52"/>
                  </a:lnTo>
                  <a:lnTo>
                    <a:pt x="118" y="55"/>
                  </a:lnTo>
                  <a:lnTo>
                    <a:pt x="121" y="55"/>
                  </a:lnTo>
                  <a:lnTo>
                    <a:pt x="121" y="58"/>
                  </a:lnTo>
                  <a:lnTo>
                    <a:pt x="124" y="61"/>
                  </a:lnTo>
                  <a:lnTo>
                    <a:pt x="133" y="67"/>
                  </a:lnTo>
                  <a:lnTo>
                    <a:pt x="139" y="67"/>
                  </a:lnTo>
                  <a:lnTo>
                    <a:pt x="148" y="70"/>
                  </a:lnTo>
                  <a:lnTo>
                    <a:pt x="154" y="70"/>
                  </a:lnTo>
                  <a:lnTo>
                    <a:pt x="166" y="67"/>
                  </a:lnTo>
                  <a:lnTo>
                    <a:pt x="178" y="64"/>
                  </a:lnTo>
                  <a:lnTo>
                    <a:pt x="187" y="64"/>
                  </a:lnTo>
                  <a:lnTo>
                    <a:pt x="193" y="67"/>
                  </a:lnTo>
                  <a:lnTo>
                    <a:pt x="193" y="61"/>
                  </a:lnTo>
                  <a:lnTo>
                    <a:pt x="190" y="58"/>
                  </a:lnTo>
                  <a:lnTo>
                    <a:pt x="190" y="52"/>
                  </a:lnTo>
                  <a:lnTo>
                    <a:pt x="193" y="49"/>
                  </a:lnTo>
                  <a:lnTo>
                    <a:pt x="202" y="49"/>
                  </a:lnTo>
                  <a:lnTo>
                    <a:pt x="202" y="43"/>
                  </a:lnTo>
                  <a:lnTo>
                    <a:pt x="205" y="40"/>
                  </a:lnTo>
                  <a:lnTo>
                    <a:pt x="208" y="40"/>
                  </a:lnTo>
                  <a:lnTo>
                    <a:pt x="217" y="34"/>
                  </a:lnTo>
                  <a:lnTo>
                    <a:pt x="226" y="34"/>
                  </a:lnTo>
                  <a:lnTo>
                    <a:pt x="232" y="34"/>
                  </a:lnTo>
                  <a:lnTo>
                    <a:pt x="232" y="31"/>
                  </a:lnTo>
                  <a:lnTo>
                    <a:pt x="238" y="28"/>
                  </a:lnTo>
                  <a:lnTo>
                    <a:pt x="241" y="31"/>
                  </a:lnTo>
                  <a:lnTo>
                    <a:pt x="244" y="31"/>
                  </a:lnTo>
                  <a:lnTo>
                    <a:pt x="253" y="37"/>
                  </a:lnTo>
                  <a:lnTo>
                    <a:pt x="256" y="37"/>
                  </a:lnTo>
                  <a:lnTo>
                    <a:pt x="268" y="43"/>
                  </a:lnTo>
                  <a:lnTo>
                    <a:pt x="271" y="43"/>
                  </a:lnTo>
                  <a:lnTo>
                    <a:pt x="274" y="43"/>
                  </a:lnTo>
                  <a:lnTo>
                    <a:pt x="283" y="46"/>
                  </a:lnTo>
                  <a:lnTo>
                    <a:pt x="286" y="46"/>
                  </a:lnTo>
                  <a:lnTo>
                    <a:pt x="286" y="52"/>
                  </a:lnTo>
                  <a:lnTo>
                    <a:pt x="290" y="52"/>
                  </a:lnTo>
                  <a:lnTo>
                    <a:pt x="293" y="52"/>
                  </a:lnTo>
                  <a:lnTo>
                    <a:pt x="302" y="55"/>
                  </a:lnTo>
                  <a:lnTo>
                    <a:pt x="308" y="64"/>
                  </a:lnTo>
                  <a:lnTo>
                    <a:pt x="317" y="64"/>
                  </a:lnTo>
                  <a:lnTo>
                    <a:pt x="320" y="67"/>
                  </a:lnTo>
                  <a:lnTo>
                    <a:pt x="323" y="73"/>
                  </a:lnTo>
                  <a:lnTo>
                    <a:pt x="323" y="76"/>
                  </a:lnTo>
                  <a:lnTo>
                    <a:pt x="326" y="79"/>
                  </a:lnTo>
                  <a:lnTo>
                    <a:pt x="326" y="82"/>
                  </a:lnTo>
                  <a:lnTo>
                    <a:pt x="326" y="85"/>
                  </a:lnTo>
                  <a:lnTo>
                    <a:pt x="326" y="91"/>
                  </a:lnTo>
                  <a:lnTo>
                    <a:pt x="326" y="94"/>
                  </a:lnTo>
                  <a:lnTo>
                    <a:pt x="326" y="97"/>
                  </a:lnTo>
                  <a:lnTo>
                    <a:pt x="329" y="100"/>
                  </a:lnTo>
                  <a:lnTo>
                    <a:pt x="326" y="100"/>
                  </a:lnTo>
                  <a:lnTo>
                    <a:pt x="326" y="103"/>
                  </a:lnTo>
                  <a:lnTo>
                    <a:pt x="323" y="106"/>
                  </a:lnTo>
                  <a:lnTo>
                    <a:pt x="317" y="109"/>
                  </a:lnTo>
                  <a:lnTo>
                    <a:pt x="320" y="109"/>
                  </a:lnTo>
                  <a:lnTo>
                    <a:pt x="323" y="112"/>
                  </a:lnTo>
                  <a:lnTo>
                    <a:pt x="320" y="118"/>
                  </a:lnTo>
                  <a:lnTo>
                    <a:pt x="320" y="118"/>
                  </a:lnTo>
                  <a:lnTo>
                    <a:pt x="320" y="124"/>
                  </a:lnTo>
                  <a:lnTo>
                    <a:pt x="320" y="130"/>
                  </a:lnTo>
                  <a:lnTo>
                    <a:pt x="329" y="130"/>
                  </a:lnTo>
                  <a:lnTo>
                    <a:pt x="329" y="130"/>
                  </a:lnTo>
                  <a:lnTo>
                    <a:pt x="323" y="139"/>
                  </a:lnTo>
                  <a:lnTo>
                    <a:pt x="323" y="142"/>
                  </a:lnTo>
                  <a:lnTo>
                    <a:pt x="329" y="152"/>
                  </a:lnTo>
                  <a:lnTo>
                    <a:pt x="329" y="161"/>
                  </a:lnTo>
                  <a:lnTo>
                    <a:pt x="329" y="164"/>
                  </a:lnTo>
                  <a:lnTo>
                    <a:pt x="332" y="167"/>
                  </a:lnTo>
                  <a:lnTo>
                    <a:pt x="332" y="176"/>
                  </a:lnTo>
                  <a:lnTo>
                    <a:pt x="347" y="176"/>
                  </a:lnTo>
                  <a:lnTo>
                    <a:pt x="350" y="182"/>
                  </a:lnTo>
                  <a:lnTo>
                    <a:pt x="350" y="188"/>
                  </a:lnTo>
                  <a:lnTo>
                    <a:pt x="353" y="194"/>
                  </a:lnTo>
                  <a:lnTo>
                    <a:pt x="350" y="197"/>
                  </a:lnTo>
                  <a:lnTo>
                    <a:pt x="338" y="215"/>
                  </a:lnTo>
                  <a:lnTo>
                    <a:pt x="347" y="230"/>
                  </a:lnTo>
                  <a:lnTo>
                    <a:pt x="350" y="233"/>
                  </a:lnTo>
                  <a:lnTo>
                    <a:pt x="353" y="239"/>
                  </a:lnTo>
                  <a:lnTo>
                    <a:pt x="359" y="242"/>
                  </a:lnTo>
                  <a:lnTo>
                    <a:pt x="359" y="242"/>
                  </a:lnTo>
                  <a:lnTo>
                    <a:pt x="365" y="242"/>
                  </a:lnTo>
                  <a:lnTo>
                    <a:pt x="371" y="245"/>
                  </a:lnTo>
                  <a:lnTo>
                    <a:pt x="371" y="248"/>
                  </a:lnTo>
                  <a:lnTo>
                    <a:pt x="374" y="248"/>
                  </a:lnTo>
                  <a:lnTo>
                    <a:pt x="374" y="254"/>
                  </a:lnTo>
                  <a:lnTo>
                    <a:pt x="377" y="257"/>
                  </a:lnTo>
                  <a:lnTo>
                    <a:pt x="377" y="263"/>
                  </a:lnTo>
                  <a:lnTo>
                    <a:pt x="377" y="266"/>
                  </a:lnTo>
                  <a:lnTo>
                    <a:pt x="383" y="266"/>
                  </a:lnTo>
                  <a:lnTo>
                    <a:pt x="389" y="269"/>
                  </a:lnTo>
                  <a:lnTo>
                    <a:pt x="389" y="278"/>
                  </a:lnTo>
                  <a:lnTo>
                    <a:pt x="386" y="281"/>
                  </a:lnTo>
                  <a:lnTo>
                    <a:pt x="380" y="278"/>
                  </a:lnTo>
                  <a:lnTo>
                    <a:pt x="371" y="281"/>
                  </a:lnTo>
                  <a:lnTo>
                    <a:pt x="371" y="281"/>
                  </a:lnTo>
                  <a:lnTo>
                    <a:pt x="365" y="285"/>
                  </a:lnTo>
                  <a:lnTo>
                    <a:pt x="362" y="288"/>
                  </a:lnTo>
                  <a:lnTo>
                    <a:pt x="362" y="294"/>
                  </a:lnTo>
                  <a:lnTo>
                    <a:pt x="359" y="297"/>
                  </a:lnTo>
                  <a:lnTo>
                    <a:pt x="362" y="300"/>
                  </a:lnTo>
                  <a:lnTo>
                    <a:pt x="362" y="309"/>
                  </a:lnTo>
                  <a:lnTo>
                    <a:pt x="362" y="312"/>
                  </a:lnTo>
                  <a:lnTo>
                    <a:pt x="359" y="312"/>
                  </a:lnTo>
                  <a:lnTo>
                    <a:pt x="359" y="312"/>
                  </a:lnTo>
                  <a:lnTo>
                    <a:pt x="356" y="315"/>
                  </a:lnTo>
                  <a:lnTo>
                    <a:pt x="350" y="312"/>
                  </a:lnTo>
                  <a:lnTo>
                    <a:pt x="344" y="309"/>
                  </a:lnTo>
                  <a:lnTo>
                    <a:pt x="344" y="306"/>
                  </a:lnTo>
                  <a:lnTo>
                    <a:pt x="341" y="306"/>
                  </a:lnTo>
                  <a:lnTo>
                    <a:pt x="341" y="309"/>
                  </a:lnTo>
                  <a:lnTo>
                    <a:pt x="338" y="312"/>
                  </a:lnTo>
                  <a:lnTo>
                    <a:pt x="335" y="309"/>
                  </a:lnTo>
                  <a:lnTo>
                    <a:pt x="335" y="309"/>
                  </a:lnTo>
                  <a:lnTo>
                    <a:pt x="332" y="309"/>
                  </a:lnTo>
                  <a:lnTo>
                    <a:pt x="323" y="306"/>
                  </a:lnTo>
                  <a:lnTo>
                    <a:pt x="317" y="306"/>
                  </a:lnTo>
                  <a:lnTo>
                    <a:pt x="308" y="306"/>
                  </a:lnTo>
                  <a:lnTo>
                    <a:pt x="302" y="300"/>
                  </a:lnTo>
                  <a:lnTo>
                    <a:pt x="299" y="300"/>
                  </a:lnTo>
                  <a:lnTo>
                    <a:pt x="296" y="306"/>
                  </a:lnTo>
                  <a:lnTo>
                    <a:pt x="293" y="303"/>
                  </a:lnTo>
                  <a:lnTo>
                    <a:pt x="286" y="303"/>
                  </a:lnTo>
                  <a:lnTo>
                    <a:pt x="277" y="303"/>
                  </a:lnTo>
                  <a:lnTo>
                    <a:pt x="277" y="300"/>
                  </a:lnTo>
                  <a:lnTo>
                    <a:pt x="274" y="300"/>
                  </a:lnTo>
                  <a:lnTo>
                    <a:pt x="274" y="294"/>
                  </a:lnTo>
                  <a:lnTo>
                    <a:pt x="271" y="288"/>
                  </a:lnTo>
                  <a:lnTo>
                    <a:pt x="268" y="278"/>
                  </a:lnTo>
                  <a:lnTo>
                    <a:pt x="265" y="275"/>
                  </a:lnTo>
                  <a:lnTo>
                    <a:pt x="265" y="272"/>
                  </a:lnTo>
                  <a:lnTo>
                    <a:pt x="262" y="272"/>
                  </a:lnTo>
                  <a:lnTo>
                    <a:pt x="262" y="272"/>
                  </a:lnTo>
                  <a:lnTo>
                    <a:pt x="256" y="269"/>
                  </a:lnTo>
                  <a:lnTo>
                    <a:pt x="253" y="272"/>
                  </a:lnTo>
                  <a:lnTo>
                    <a:pt x="247" y="275"/>
                  </a:lnTo>
                  <a:lnTo>
                    <a:pt x="244" y="275"/>
                  </a:lnTo>
                  <a:lnTo>
                    <a:pt x="244" y="272"/>
                  </a:lnTo>
                  <a:lnTo>
                    <a:pt x="244" y="275"/>
                  </a:lnTo>
                  <a:lnTo>
                    <a:pt x="235" y="281"/>
                  </a:lnTo>
                  <a:lnTo>
                    <a:pt x="229" y="288"/>
                  </a:lnTo>
                  <a:lnTo>
                    <a:pt x="220" y="281"/>
                  </a:lnTo>
                  <a:lnTo>
                    <a:pt x="214" y="278"/>
                  </a:lnTo>
                  <a:lnTo>
                    <a:pt x="211" y="281"/>
                  </a:lnTo>
                  <a:lnTo>
                    <a:pt x="208" y="281"/>
                  </a:lnTo>
                  <a:lnTo>
                    <a:pt x="202" y="275"/>
                  </a:lnTo>
                  <a:lnTo>
                    <a:pt x="199" y="275"/>
                  </a:lnTo>
                  <a:lnTo>
                    <a:pt x="196" y="272"/>
                  </a:lnTo>
                  <a:lnTo>
                    <a:pt x="193" y="272"/>
                  </a:lnTo>
                  <a:lnTo>
                    <a:pt x="187" y="266"/>
                  </a:lnTo>
                  <a:lnTo>
                    <a:pt x="187" y="263"/>
                  </a:lnTo>
                  <a:lnTo>
                    <a:pt x="187" y="263"/>
                  </a:lnTo>
                  <a:lnTo>
                    <a:pt x="184" y="263"/>
                  </a:lnTo>
                  <a:lnTo>
                    <a:pt x="184" y="260"/>
                  </a:lnTo>
                  <a:lnTo>
                    <a:pt x="178" y="260"/>
                  </a:lnTo>
                  <a:lnTo>
                    <a:pt x="175" y="257"/>
                  </a:lnTo>
                  <a:lnTo>
                    <a:pt x="169" y="257"/>
                  </a:lnTo>
                  <a:lnTo>
                    <a:pt x="163" y="257"/>
                  </a:lnTo>
                  <a:lnTo>
                    <a:pt x="160" y="254"/>
                  </a:lnTo>
                  <a:lnTo>
                    <a:pt x="154" y="242"/>
                  </a:lnTo>
                  <a:lnTo>
                    <a:pt x="154" y="239"/>
                  </a:lnTo>
                  <a:lnTo>
                    <a:pt x="151" y="239"/>
                  </a:lnTo>
                  <a:lnTo>
                    <a:pt x="148" y="236"/>
                  </a:lnTo>
                  <a:lnTo>
                    <a:pt x="148" y="236"/>
                  </a:lnTo>
                  <a:lnTo>
                    <a:pt x="151" y="236"/>
                  </a:lnTo>
                  <a:lnTo>
                    <a:pt x="151" y="236"/>
                  </a:lnTo>
                  <a:lnTo>
                    <a:pt x="151" y="233"/>
                  </a:lnTo>
                  <a:lnTo>
                    <a:pt x="148" y="233"/>
                  </a:lnTo>
                  <a:lnTo>
                    <a:pt x="145" y="233"/>
                  </a:lnTo>
                  <a:lnTo>
                    <a:pt x="145" y="227"/>
                  </a:lnTo>
                  <a:lnTo>
                    <a:pt x="139" y="218"/>
                  </a:lnTo>
                  <a:lnTo>
                    <a:pt x="136" y="215"/>
                  </a:lnTo>
                  <a:lnTo>
                    <a:pt x="133" y="209"/>
                  </a:lnTo>
                  <a:lnTo>
                    <a:pt x="130" y="209"/>
                  </a:lnTo>
                  <a:lnTo>
                    <a:pt x="124" y="212"/>
                  </a:lnTo>
                  <a:lnTo>
                    <a:pt x="124" y="212"/>
                  </a:lnTo>
                  <a:lnTo>
                    <a:pt x="121" y="209"/>
                  </a:lnTo>
                  <a:lnTo>
                    <a:pt x="121" y="209"/>
                  </a:lnTo>
                  <a:lnTo>
                    <a:pt x="114" y="209"/>
                  </a:lnTo>
                  <a:lnTo>
                    <a:pt x="114" y="206"/>
                  </a:lnTo>
                  <a:lnTo>
                    <a:pt x="118" y="203"/>
                  </a:lnTo>
                  <a:lnTo>
                    <a:pt x="114" y="206"/>
                  </a:lnTo>
                  <a:lnTo>
                    <a:pt x="111" y="206"/>
                  </a:lnTo>
                  <a:lnTo>
                    <a:pt x="111" y="206"/>
                  </a:lnTo>
                  <a:lnTo>
                    <a:pt x="114" y="206"/>
                  </a:lnTo>
                  <a:lnTo>
                    <a:pt x="114" y="212"/>
                  </a:lnTo>
                  <a:lnTo>
                    <a:pt x="111" y="212"/>
                  </a:lnTo>
                  <a:lnTo>
                    <a:pt x="108" y="212"/>
                  </a:lnTo>
                  <a:lnTo>
                    <a:pt x="105" y="209"/>
                  </a:lnTo>
                  <a:lnTo>
                    <a:pt x="105" y="209"/>
                  </a:lnTo>
                  <a:lnTo>
                    <a:pt x="105" y="209"/>
                  </a:lnTo>
                  <a:lnTo>
                    <a:pt x="102" y="209"/>
                  </a:lnTo>
                  <a:lnTo>
                    <a:pt x="99" y="206"/>
                  </a:lnTo>
                  <a:lnTo>
                    <a:pt x="96" y="203"/>
                  </a:lnTo>
                  <a:lnTo>
                    <a:pt x="93" y="191"/>
                  </a:lnTo>
                  <a:lnTo>
                    <a:pt x="87" y="191"/>
                  </a:lnTo>
                  <a:lnTo>
                    <a:pt x="87" y="188"/>
                  </a:lnTo>
                  <a:lnTo>
                    <a:pt x="87" y="182"/>
                  </a:lnTo>
                  <a:lnTo>
                    <a:pt x="90" y="179"/>
                  </a:lnTo>
                  <a:lnTo>
                    <a:pt x="87" y="170"/>
                  </a:lnTo>
                  <a:lnTo>
                    <a:pt x="84" y="167"/>
                  </a:lnTo>
                  <a:lnTo>
                    <a:pt x="81" y="161"/>
                  </a:lnTo>
                  <a:lnTo>
                    <a:pt x="78" y="158"/>
                  </a:lnTo>
                  <a:lnTo>
                    <a:pt x="75" y="161"/>
                  </a:lnTo>
                  <a:lnTo>
                    <a:pt x="60" y="152"/>
                  </a:lnTo>
                  <a:lnTo>
                    <a:pt x="57" y="152"/>
                  </a:lnTo>
                  <a:lnTo>
                    <a:pt x="57" y="152"/>
                  </a:lnTo>
                  <a:lnTo>
                    <a:pt x="51" y="149"/>
                  </a:lnTo>
                  <a:lnTo>
                    <a:pt x="54" y="146"/>
                  </a:lnTo>
                  <a:lnTo>
                    <a:pt x="51" y="146"/>
                  </a:lnTo>
                  <a:lnTo>
                    <a:pt x="54" y="142"/>
                  </a:lnTo>
                  <a:lnTo>
                    <a:pt x="51" y="139"/>
                  </a:lnTo>
                  <a:lnTo>
                    <a:pt x="48" y="136"/>
                  </a:lnTo>
                  <a:lnTo>
                    <a:pt x="45" y="133"/>
                  </a:lnTo>
                  <a:lnTo>
                    <a:pt x="42" y="130"/>
                  </a:lnTo>
                  <a:lnTo>
                    <a:pt x="39" y="130"/>
                  </a:lnTo>
                  <a:lnTo>
                    <a:pt x="39" y="130"/>
                  </a:lnTo>
                  <a:lnTo>
                    <a:pt x="42" y="127"/>
                  </a:lnTo>
                  <a:lnTo>
                    <a:pt x="39" y="124"/>
                  </a:lnTo>
                  <a:lnTo>
                    <a:pt x="42" y="121"/>
                  </a:lnTo>
                  <a:lnTo>
                    <a:pt x="42" y="115"/>
                  </a:lnTo>
                  <a:lnTo>
                    <a:pt x="45" y="112"/>
                  </a:lnTo>
                  <a:lnTo>
                    <a:pt x="45" y="109"/>
                  </a:lnTo>
                  <a:lnTo>
                    <a:pt x="48" y="109"/>
                  </a:lnTo>
                  <a:lnTo>
                    <a:pt x="48" y="106"/>
                  </a:lnTo>
                  <a:lnTo>
                    <a:pt x="48" y="100"/>
                  </a:lnTo>
                  <a:lnTo>
                    <a:pt x="48" y="100"/>
                  </a:lnTo>
                  <a:lnTo>
                    <a:pt x="48" y="94"/>
                  </a:lnTo>
                  <a:lnTo>
                    <a:pt x="48" y="94"/>
                  </a:lnTo>
                  <a:lnTo>
                    <a:pt x="54" y="91"/>
                  </a:lnTo>
                  <a:lnTo>
                    <a:pt x="54" y="91"/>
                  </a:lnTo>
                  <a:lnTo>
                    <a:pt x="54" y="91"/>
                  </a:lnTo>
                  <a:lnTo>
                    <a:pt x="51" y="88"/>
                  </a:lnTo>
                  <a:lnTo>
                    <a:pt x="45" y="91"/>
                  </a:lnTo>
                  <a:lnTo>
                    <a:pt x="42" y="88"/>
                  </a:lnTo>
                  <a:lnTo>
                    <a:pt x="36" y="85"/>
                  </a:lnTo>
                  <a:lnTo>
                    <a:pt x="33" y="85"/>
                  </a:lnTo>
                  <a:lnTo>
                    <a:pt x="30" y="82"/>
                  </a:lnTo>
                  <a:lnTo>
                    <a:pt x="30" y="79"/>
                  </a:lnTo>
                  <a:lnTo>
                    <a:pt x="27" y="76"/>
                  </a:lnTo>
                  <a:lnTo>
                    <a:pt x="24" y="76"/>
                  </a:lnTo>
                  <a:lnTo>
                    <a:pt x="21" y="70"/>
                  </a:lnTo>
                  <a:lnTo>
                    <a:pt x="21" y="67"/>
                  </a:lnTo>
                  <a:lnTo>
                    <a:pt x="21" y="64"/>
                  </a:lnTo>
                  <a:lnTo>
                    <a:pt x="18" y="64"/>
                  </a:lnTo>
                  <a:lnTo>
                    <a:pt x="18" y="64"/>
                  </a:lnTo>
                  <a:lnTo>
                    <a:pt x="18" y="61"/>
                  </a:lnTo>
                  <a:lnTo>
                    <a:pt x="15" y="55"/>
                  </a:lnTo>
                  <a:lnTo>
                    <a:pt x="12" y="49"/>
                  </a:lnTo>
                  <a:lnTo>
                    <a:pt x="6" y="46"/>
                  </a:lnTo>
                  <a:lnTo>
                    <a:pt x="6" y="43"/>
                  </a:lnTo>
                  <a:lnTo>
                    <a:pt x="6" y="37"/>
                  </a:lnTo>
                  <a:lnTo>
                    <a:pt x="9" y="34"/>
                  </a:lnTo>
                  <a:lnTo>
                    <a:pt x="9" y="31"/>
                  </a:lnTo>
                  <a:lnTo>
                    <a:pt x="3" y="31"/>
                  </a:lnTo>
                  <a:lnTo>
                    <a:pt x="3" y="25"/>
                  </a:lnTo>
                  <a:lnTo>
                    <a:pt x="3" y="22"/>
                  </a:lnTo>
                  <a:lnTo>
                    <a:pt x="3" y="13"/>
                  </a:lnTo>
                  <a:lnTo>
                    <a:pt x="0" y="10"/>
                  </a:lnTo>
                  <a:lnTo>
                    <a:pt x="0" y="10"/>
                  </a:lnTo>
                  <a:lnTo>
                    <a:pt x="6" y="7"/>
                  </a:lnTo>
                  <a:lnTo>
                    <a:pt x="6" y="3"/>
                  </a:lnTo>
                  <a:lnTo>
                    <a:pt x="9" y="0"/>
                  </a:lnTo>
                  <a:lnTo>
                    <a:pt x="9"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9" name="Freeform 123"/>
            <p:cNvSpPr>
              <a:spLocks/>
            </p:cNvSpPr>
            <p:nvPr/>
          </p:nvSpPr>
          <p:spPr bwMode="auto">
            <a:xfrm>
              <a:off x="6764338" y="3500438"/>
              <a:ext cx="104775" cy="92075"/>
            </a:xfrm>
            <a:custGeom>
              <a:avLst/>
              <a:gdLst>
                <a:gd name="T0" fmla="*/ 0 w 66"/>
                <a:gd name="T1" fmla="*/ 3 h 58"/>
                <a:gd name="T2" fmla="*/ 6 w 66"/>
                <a:gd name="T3" fmla="*/ 0 h 58"/>
                <a:gd name="T4" fmla="*/ 15 w 66"/>
                <a:gd name="T5" fmla="*/ 0 h 58"/>
                <a:gd name="T6" fmla="*/ 15 w 66"/>
                <a:gd name="T7" fmla="*/ 0 h 58"/>
                <a:gd name="T8" fmla="*/ 27 w 66"/>
                <a:gd name="T9" fmla="*/ 0 h 58"/>
                <a:gd name="T10" fmla="*/ 30 w 66"/>
                <a:gd name="T11" fmla="*/ 3 h 58"/>
                <a:gd name="T12" fmla="*/ 39 w 66"/>
                <a:gd name="T13" fmla="*/ 3 h 58"/>
                <a:gd name="T14" fmla="*/ 42 w 66"/>
                <a:gd name="T15" fmla="*/ 9 h 58"/>
                <a:gd name="T16" fmla="*/ 42 w 66"/>
                <a:gd name="T17" fmla="*/ 12 h 58"/>
                <a:gd name="T18" fmla="*/ 42 w 66"/>
                <a:gd name="T19" fmla="*/ 15 h 58"/>
                <a:gd name="T20" fmla="*/ 48 w 66"/>
                <a:gd name="T21" fmla="*/ 24 h 58"/>
                <a:gd name="T22" fmla="*/ 48 w 66"/>
                <a:gd name="T23" fmla="*/ 27 h 58"/>
                <a:gd name="T24" fmla="*/ 45 w 66"/>
                <a:gd name="T25" fmla="*/ 30 h 58"/>
                <a:gd name="T26" fmla="*/ 48 w 66"/>
                <a:gd name="T27" fmla="*/ 36 h 58"/>
                <a:gd name="T28" fmla="*/ 57 w 66"/>
                <a:gd name="T29" fmla="*/ 39 h 58"/>
                <a:gd name="T30" fmla="*/ 63 w 66"/>
                <a:gd name="T31" fmla="*/ 39 h 58"/>
                <a:gd name="T32" fmla="*/ 66 w 66"/>
                <a:gd name="T33" fmla="*/ 46 h 58"/>
                <a:gd name="T34" fmla="*/ 63 w 66"/>
                <a:gd name="T35" fmla="*/ 46 h 58"/>
                <a:gd name="T36" fmla="*/ 66 w 66"/>
                <a:gd name="T37" fmla="*/ 52 h 58"/>
                <a:gd name="T38" fmla="*/ 63 w 66"/>
                <a:gd name="T39" fmla="*/ 52 h 58"/>
                <a:gd name="T40" fmla="*/ 63 w 66"/>
                <a:gd name="T41" fmla="*/ 55 h 58"/>
                <a:gd name="T42" fmla="*/ 60 w 66"/>
                <a:gd name="T43" fmla="*/ 58 h 58"/>
                <a:gd name="T44" fmla="*/ 51 w 66"/>
                <a:gd name="T45" fmla="*/ 43 h 58"/>
                <a:gd name="T46" fmla="*/ 45 w 66"/>
                <a:gd name="T47" fmla="*/ 43 h 58"/>
                <a:gd name="T48" fmla="*/ 42 w 66"/>
                <a:gd name="T49" fmla="*/ 36 h 58"/>
                <a:gd name="T50" fmla="*/ 39 w 66"/>
                <a:gd name="T51" fmla="*/ 36 h 58"/>
                <a:gd name="T52" fmla="*/ 39 w 66"/>
                <a:gd name="T53" fmla="*/ 39 h 58"/>
                <a:gd name="T54" fmla="*/ 33 w 66"/>
                <a:gd name="T55" fmla="*/ 33 h 58"/>
                <a:gd name="T56" fmla="*/ 30 w 66"/>
                <a:gd name="T57" fmla="*/ 36 h 58"/>
                <a:gd name="T58" fmla="*/ 27 w 66"/>
                <a:gd name="T59" fmla="*/ 36 h 58"/>
                <a:gd name="T60" fmla="*/ 24 w 66"/>
                <a:gd name="T61" fmla="*/ 33 h 58"/>
                <a:gd name="T62" fmla="*/ 21 w 66"/>
                <a:gd name="T63" fmla="*/ 30 h 58"/>
                <a:gd name="T64" fmla="*/ 18 w 66"/>
                <a:gd name="T65" fmla="*/ 30 h 58"/>
                <a:gd name="T66" fmla="*/ 12 w 66"/>
                <a:gd name="T67" fmla="*/ 30 h 58"/>
                <a:gd name="T68" fmla="*/ 6 w 66"/>
                <a:gd name="T69" fmla="*/ 27 h 58"/>
                <a:gd name="T70" fmla="*/ 6 w 66"/>
                <a:gd name="T71" fmla="*/ 18 h 58"/>
                <a:gd name="T72" fmla="*/ 9 w 66"/>
                <a:gd name="T73" fmla="*/ 12 h 58"/>
                <a:gd name="T74" fmla="*/ 6 w 66"/>
                <a:gd name="T75" fmla="*/ 9 h 58"/>
                <a:gd name="T76" fmla="*/ 3 w 66"/>
                <a:gd name="T77" fmla="*/ 9 h 58"/>
                <a:gd name="T78" fmla="*/ 3 w 66"/>
                <a:gd name="T79" fmla="*/ 6 h 58"/>
                <a:gd name="T80" fmla="*/ 0 w 66"/>
                <a:gd name="T81"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0" y="3"/>
                  </a:moveTo>
                  <a:lnTo>
                    <a:pt x="6" y="0"/>
                  </a:lnTo>
                  <a:lnTo>
                    <a:pt x="15" y="0"/>
                  </a:lnTo>
                  <a:lnTo>
                    <a:pt x="15" y="0"/>
                  </a:lnTo>
                  <a:lnTo>
                    <a:pt x="27" y="0"/>
                  </a:lnTo>
                  <a:lnTo>
                    <a:pt x="30" y="3"/>
                  </a:lnTo>
                  <a:lnTo>
                    <a:pt x="39" y="3"/>
                  </a:lnTo>
                  <a:lnTo>
                    <a:pt x="42" y="9"/>
                  </a:lnTo>
                  <a:lnTo>
                    <a:pt x="42" y="12"/>
                  </a:lnTo>
                  <a:lnTo>
                    <a:pt x="42" y="15"/>
                  </a:lnTo>
                  <a:lnTo>
                    <a:pt x="48" y="24"/>
                  </a:lnTo>
                  <a:lnTo>
                    <a:pt x="48" y="27"/>
                  </a:lnTo>
                  <a:lnTo>
                    <a:pt x="45" y="30"/>
                  </a:lnTo>
                  <a:lnTo>
                    <a:pt x="48" y="36"/>
                  </a:lnTo>
                  <a:lnTo>
                    <a:pt x="57" y="39"/>
                  </a:lnTo>
                  <a:lnTo>
                    <a:pt x="63" y="39"/>
                  </a:lnTo>
                  <a:lnTo>
                    <a:pt x="66" y="46"/>
                  </a:lnTo>
                  <a:lnTo>
                    <a:pt x="63" y="46"/>
                  </a:lnTo>
                  <a:lnTo>
                    <a:pt x="66" y="52"/>
                  </a:lnTo>
                  <a:lnTo>
                    <a:pt x="63" y="52"/>
                  </a:lnTo>
                  <a:lnTo>
                    <a:pt x="63" y="55"/>
                  </a:lnTo>
                  <a:lnTo>
                    <a:pt x="60" y="58"/>
                  </a:lnTo>
                  <a:lnTo>
                    <a:pt x="51" y="43"/>
                  </a:lnTo>
                  <a:lnTo>
                    <a:pt x="45" y="43"/>
                  </a:lnTo>
                  <a:lnTo>
                    <a:pt x="42" y="36"/>
                  </a:lnTo>
                  <a:lnTo>
                    <a:pt x="39" y="36"/>
                  </a:lnTo>
                  <a:lnTo>
                    <a:pt x="39" y="39"/>
                  </a:lnTo>
                  <a:lnTo>
                    <a:pt x="33" y="33"/>
                  </a:lnTo>
                  <a:lnTo>
                    <a:pt x="30" y="36"/>
                  </a:lnTo>
                  <a:lnTo>
                    <a:pt x="27" y="36"/>
                  </a:lnTo>
                  <a:lnTo>
                    <a:pt x="24" y="33"/>
                  </a:lnTo>
                  <a:lnTo>
                    <a:pt x="21" y="30"/>
                  </a:lnTo>
                  <a:lnTo>
                    <a:pt x="18" y="30"/>
                  </a:lnTo>
                  <a:lnTo>
                    <a:pt x="12" y="30"/>
                  </a:lnTo>
                  <a:lnTo>
                    <a:pt x="6" y="27"/>
                  </a:lnTo>
                  <a:lnTo>
                    <a:pt x="6" y="18"/>
                  </a:lnTo>
                  <a:lnTo>
                    <a:pt x="9" y="12"/>
                  </a:lnTo>
                  <a:lnTo>
                    <a:pt x="6" y="9"/>
                  </a:lnTo>
                  <a:lnTo>
                    <a:pt x="3" y="9"/>
                  </a:lnTo>
                  <a:lnTo>
                    <a:pt x="3" y="6"/>
                  </a:lnTo>
                  <a:lnTo>
                    <a:pt x="0" y="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0" name="Freeform 124"/>
            <p:cNvSpPr>
              <a:spLocks noEditPoints="1"/>
            </p:cNvSpPr>
            <p:nvPr/>
          </p:nvSpPr>
          <p:spPr bwMode="auto">
            <a:xfrm>
              <a:off x="6261101" y="3476626"/>
              <a:ext cx="560388" cy="225425"/>
            </a:xfrm>
            <a:custGeom>
              <a:avLst/>
              <a:gdLst>
                <a:gd name="T0" fmla="*/ 18 w 353"/>
                <a:gd name="T1" fmla="*/ 15 h 142"/>
                <a:gd name="T2" fmla="*/ 27 w 353"/>
                <a:gd name="T3" fmla="*/ 0 h 142"/>
                <a:gd name="T4" fmla="*/ 51 w 353"/>
                <a:gd name="T5" fmla="*/ 15 h 142"/>
                <a:gd name="T6" fmla="*/ 48 w 353"/>
                <a:gd name="T7" fmla="*/ 27 h 142"/>
                <a:gd name="T8" fmla="*/ 21 w 353"/>
                <a:gd name="T9" fmla="*/ 39 h 142"/>
                <a:gd name="T10" fmla="*/ 15 w 353"/>
                <a:gd name="T11" fmla="*/ 36 h 142"/>
                <a:gd name="T12" fmla="*/ 6 w 353"/>
                <a:gd name="T13" fmla="*/ 30 h 142"/>
                <a:gd name="T14" fmla="*/ 268 w 353"/>
                <a:gd name="T15" fmla="*/ 24 h 142"/>
                <a:gd name="T16" fmla="*/ 247 w 353"/>
                <a:gd name="T17" fmla="*/ 21 h 142"/>
                <a:gd name="T18" fmla="*/ 214 w 353"/>
                <a:gd name="T19" fmla="*/ 24 h 142"/>
                <a:gd name="T20" fmla="*/ 190 w 353"/>
                <a:gd name="T21" fmla="*/ 18 h 142"/>
                <a:gd name="T22" fmla="*/ 175 w 353"/>
                <a:gd name="T23" fmla="*/ 9 h 142"/>
                <a:gd name="T24" fmla="*/ 154 w 353"/>
                <a:gd name="T25" fmla="*/ 3 h 142"/>
                <a:gd name="T26" fmla="*/ 121 w 353"/>
                <a:gd name="T27" fmla="*/ 6 h 142"/>
                <a:gd name="T28" fmla="*/ 102 w 353"/>
                <a:gd name="T29" fmla="*/ 21 h 142"/>
                <a:gd name="T30" fmla="*/ 78 w 353"/>
                <a:gd name="T31" fmla="*/ 21 h 142"/>
                <a:gd name="T32" fmla="*/ 63 w 353"/>
                <a:gd name="T33" fmla="*/ 33 h 142"/>
                <a:gd name="T34" fmla="*/ 54 w 353"/>
                <a:gd name="T35" fmla="*/ 39 h 142"/>
                <a:gd name="T36" fmla="*/ 45 w 353"/>
                <a:gd name="T37" fmla="*/ 42 h 142"/>
                <a:gd name="T38" fmla="*/ 27 w 353"/>
                <a:gd name="T39" fmla="*/ 42 h 142"/>
                <a:gd name="T40" fmla="*/ 12 w 353"/>
                <a:gd name="T41" fmla="*/ 61 h 142"/>
                <a:gd name="T42" fmla="*/ 27 w 353"/>
                <a:gd name="T43" fmla="*/ 64 h 142"/>
                <a:gd name="T44" fmla="*/ 24 w 353"/>
                <a:gd name="T45" fmla="*/ 79 h 142"/>
                <a:gd name="T46" fmla="*/ 27 w 353"/>
                <a:gd name="T47" fmla="*/ 85 h 142"/>
                <a:gd name="T48" fmla="*/ 15 w 353"/>
                <a:gd name="T49" fmla="*/ 88 h 142"/>
                <a:gd name="T50" fmla="*/ 24 w 353"/>
                <a:gd name="T51" fmla="*/ 97 h 142"/>
                <a:gd name="T52" fmla="*/ 33 w 353"/>
                <a:gd name="T53" fmla="*/ 112 h 142"/>
                <a:gd name="T54" fmla="*/ 36 w 353"/>
                <a:gd name="T55" fmla="*/ 121 h 142"/>
                <a:gd name="T56" fmla="*/ 36 w 353"/>
                <a:gd name="T57" fmla="*/ 127 h 142"/>
                <a:gd name="T58" fmla="*/ 48 w 353"/>
                <a:gd name="T59" fmla="*/ 130 h 142"/>
                <a:gd name="T60" fmla="*/ 60 w 353"/>
                <a:gd name="T61" fmla="*/ 127 h 142"/>
                <a:gd name="T62" fmla="*/ 69 w 353"/>
                <a:gd name="T63" fmla="*/ 133 h 142"/>
                <a:gd name="T64" fmla="*/ 84 w 353"/>
                <a:gd name="T65" fmla="*/ 136 h 142"/>
                <a:gd name="T66" fmla="*/ 96 w 353"/>
                <a:gd name="T67" fmla="*/ 127 h 142"/>
                <a:gd name="T68" fmla="*/ 130 w 353"/>
                <a:gd name="T69" fmla="*/ 136 h 142"/>
                <a:gd name="T70" fmla="*/ 163 w 353"/>
                <a:gd name="T71" fmla="*/ 136 h 142"/>
                <a:gd name="T72" fmla="*/ 190 w 353"/>
                <a:gd name="T73" fmla="*/ 127 h 142"/>
                <a:gd name="T74" fmla="*/ 193 w 353"/>
                <a:gd name="T75" fmla="*/ 133 h 142"/>
                <a:gd name="T76" fmla="*/ 208 w 353"/>
                <a:gd name="T77" fmla="*/ 139 h 142"/>
                <a:gd name="T78" fmla="*/ 220 w 353"/>
                <a:gd name="T79" fmla="*/ 127 h 142"/>
                <a:gd name="T80" fmla="*/ 247 w 353"/>
                <a:gd name="T81" fmla="*/ 121 h 142"/>
                <a:gd name="T82" fmla="*/ 277 w 353"/>
                <a:gd name="T83" fmla="*/ 115 h 142"/>
                <a:gd name="T84" fmla="*/ 311 w 353"/>
                <a:gd name="T85" fmla="*/ 115 h 142"/>
                <a:gd name="T86" fmla="*/ 341 w 353"/>
                <a:gd name="T87" fmla="*/ 109 h 142"/>
                <a:gd name="T88" fmla="*/ 350 w 353"/>
                <a:gd name="T89" fmla="*/ 106 h 142"/>
                <a:gd name="T90" fmla="*/ 344 w 353"/>
                <a:gd name="T91" fmla="*/ 82 h 142"/>
                <a:gd name="T92" fmla="*/ 335 w 353"/>
                <a:gd name="T93" fmla="*/ 61 h 142"/>
                <a:gd name="T94" fmla="*/ 335 w 353"/>
                <a:gd name="T95" fmla="*/ 45 h 142"/>
                <a:gd name="T96" fmla="*/ 320 w 353"/>
                <a:gd name="T97" fmla="*/ 24 h 142"/>
                <a:gd name="T98" fmla="*/ 299 w 353"/>
                <a:gd name="T99" fmla="*/ 12 h 142"/>
                <a:gd name="T100" fmla="*/ 284 w 353"/>
                <a:gd name="T101" fmla="*/ 9 h 142"/>
                <a:gd name="T102" fmla="*/ 45 w 353"/>
                <a:gd name="T103" fmla="*/ 133 h 142"/>
                <a:gd name="T104" fmla="*/ 9 w 353"/>
                <a:gd name="T105" fmla="*/ 4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3" h="142">
                  <a:moveTo>
                    <a:pt x="6" y="30"/>
                  </a:moveTo>
                  <a:lnTo>
                    <a:pt x="12" y="30"/>
                  </a:lnTo>
                  <a:lnTo>
                    <a:pt x="12" y="27"/>
                  </a:lnTo>
                  <a:lnTo>
                    <a:pt x="12" y="21"/>
                  </a:lnTo>
                  <a:lnTo>
                    <a:pt x="18" y="18"/>
                  </a:lnTo>
                  <a:lnTo>
                    <a:pt x="18" y="15"/>
                  </a:lnTo>
                  <a:lnTo>
                    <a:pt x="12" y="12"/>
                  </a:lnTo>
                  <a:lnTo>
                    <a:pt x="15" y="6"/>
                  </a:lnTo>
                  <a:lnTo>
                    <a:pt x="18" y="3"/>
                  </a:lnTo>
                  <a:lnTo>
                    <a:pt x="21" y="3"/>
                  </a:lnTo>
                  <a:lnTo>
                    <a:pt x="21" y="0"/>
                  </a:lnTo>
                  <a:lnTo>
                    <a:pt x="27" y="0"/>
                  </a:lnTo>
                  <a:lnTo>
                    <a:pt x="33" y="6"/>
                  </a:lnTo>
                  <a:lnTo>
                    <a:pt x="36" y="3"/>
                  </a:lnTo>
                  <a:lnTo>
                    <a:pt x="39" y="3"/>
                  </a:lnTo>
                  <a:lnTo>
                    <a:pt x="39" y="12"/>
                  </a:lnTo>
                  <a:lnTo>
                    <a:pt x="45" y="15"/>
                  </a:lnTo>
                  <a:lnTo>
                    <a:pt x="51" y="15"/>
                  </a:lnTo>
                  <a:lnTo>
                    <a:pt x="54" y="21"/>
                  </a:lnTo>
                  <a:lnTo>
                    <a:pt x="57" y="24"/>
                  </a:lnTo>
                  <a:lnTo>
                    <a:pt x="57" y="24"/>
                  </a:lnTo>
                  <a:lnTo>
                    <a:pt x="54" y="30"/>
                  </a:lnTo>
                  <a:lnTo>
                    <a:pt x="51" y="27"/>
                  </a:lnTo>
                  <a:lnTo>
                    <a:pt x="48" y="27"/>
                  </a:lnTo>
                  <a:lnTo>
                    <a:pt x="42" y="27"/>
                  </a:lnTo>
                  <a:lnTo>
                    <a:pt x="42" y="27"/>
                  </a:lnTo>
                  <a:lnTo>
                    <a:pt x="36" y="27"/>
                  </a:lnTo>
                  <a:lnTo>
                    <a:pt x="33" y="30"/>
                  </a:lnTo>
                  <a:lnTo>
                    <a:pt x="30" y="36"/>
                  </a:lnTo>
                  <a:lnTo>
                    <a:pt x="21" y="39"/>
                  </a:lnTo>
                  <a:lnTo>
                    <a:pt x="12" y="48"/>
                  </a:lnTo>
                  <a:lnTo>
                    <a:pt x="12" y="45"/>
                  </a:lnTo>
                  <a:lnTo>
                    <a:pt x="12" y="39"/>
                  </a:lnTo>
                  <a:lnTo>
                    <a:pt x="15" y="39"/>
                  </a:lnTo>
                  <a:lnTo>
                    <a:pt x="18" y="36"/>
                  </a:lnTo>
                  <a:lnTo>
                    <a:pt x="15" y="36"/>
                  </a:lnTo>
                  <a:lnTo>
                    <a:pt x="12" y="36"/>
                  </a:lnTo>
                  <a:lnTo>
                    <a:pt x="12" y="36"/>
                  </a:lnTo>
                  <a:lnTo>
                    <a:pt x="9" y="33"/>
                  </a:lnTo>
                  <a:lnTo>
                    <a:pt x="6" y="30"/>
                  </a:lnTo>
                  <a:lnTo>
                    <a:pt x="6" y="30"/>
                  </a:lnTo>
                  <a:lnTo>
                    <a:pt x="6" y="30"/>
                  </a:lnTo>
                  <a:close/>
                  <a:moveTo>
                    <a:pt x="284" y="9"/>
                  </a:moveTo>
                  <a:lnTo>
                    <a:pt x="284" y="9"/>
                  </a:lnTo>
                  <a:lnTo>
                    <a:pt x="281" y="15"/>
                  </a:lnTo>
                  <a:lnTo>
                    <a:pt x="277" y="18"/>
                  </a:lnTo>
                  <a:lnTo>
                    <a:pt x="271" y="21"/>
                  </a:lnTo>
                  <a:lnTo>
                    <a:pt x="268" y="24"/>
                  </a:lnTo>
                  <a:lnTo>
                    <a:pt x="262" y="24"/>
                  </a:lnTo>
                  <a:lnTo>
                    <a:pt x="259" y="24"/>
                  </a:lnTo>
                  <a:lnTo>
                    <a:pt x="253" y="24"/>
                  </a:lnTo>
                  <a:lnTo>
                    <a:pt x="250" y="21"/>
                  </a:lnTo>
                  <a:lnTo>
                    <a:pt x="247" y="21"/>
                  </a:lnTo>
                  <a:lnTo>
                    <a:pt x="247" y="21"/>
                  </a:lnTo>
                  <a:lnTo>
                    <a:pt x="244" y="21"/>
                  </a:lnTo>
                  <a:lnTo>
                    <a:pt x="235" y="24"/>
                  </a:lnTo>
                  <a:lnTo>
                    <a:pt x="229" y="27"/>
                  </a:lnTo>
                  <a:lnTo>
                    <a:pt x="223" y="24"/>
                  </a:lnTo>
                  <a:lnTo>
                    <a:pt x="217" y="21"/>
                  </a:lnTo>
                  <a:lnTo>
                    <a:pt x="214" y="24"/>
                  </a:lnTo>
                  <a:lnTo>
                    <a:pt x="208" y="21"/>
                  </a:lnTo>
                  <a:lnTo>
                    <a:pt x="205" y="18"/>
                  </a:lnTo>
                  <a:lnTo>
                    <a:pt x="196" y="15"/>
                  </a:lnTo>
                  <a:lnTo>
                    <a:pt x="196" y="15"/>
                  </a:lnTo>
                  <a:lnTo>
                    <a:pt x="193" y="18"/>
                  </a:lnTo>
                  <a:lnTo>
                    <a:pt x="190" y="18"/>
                  </a:lnTo>
                  <a:lnTo>
                    <a:pt x="187" y="12"/>
                  </a:lnTo>
                  <a:lnTo>
                    <a:pt x="187" y="9"/>
                  </a:lnTo>
                  <a:lnTo>
                    <a:pt x="184" y="6"/>
                  </a:lnTo>
                  <a:lnTo>
                    <a:pt x="181" y="6"/>
                  </a:lnTo>
                  <a:lnTo>
                    <a:pt x="178" y="9"/>
                  </a:lnTo>
                  <a:lnTo>
                    <a:pt x="175" y="9"/>
                  </a:lnTo>
                  <a:lnTo>
                    <a:pt x="175" y="9"/>
                  </a:lnTo>
                  <a:lnTo>
                    <a:pt x="166" y="3"/>
                  </a:lnTo>
                  <a:lnTo>
                    <a:pt x="166" y="0"/>
                  </a:lnTo>
                  <a:lnTo>
                    <a:pt x="166" y="0"/>
                  </a:lnTo>
                  <a:lnTo>
                    <a:pt x="160" y="3"/>
                  </a:lnTo>
                  <a:lnTo>
                    <a:pt x="154" y="3"/>
                  </a:lnTo>
                  <a:lnTo>
                    <a:pt x="151" y="0"/>
                  </a:lnTo>
                  <a:lnTo>
                    <a:pt x="148" y="3"/>
                  </a:lnTo>
                  <a:lnTo>
                    <a:pt x="139" y="3"/>
                  </a:lnTo>
                  <a:lnTo>
                    <a:pt x="133" y="3"/>
                  </a:lnTo>
                  <a:lnTo>
                    <a:pt x="124" y="6"/>
                  </a:lnTo>
                  <a:lnTo>
                    <a:pt x="121" y="6"/>
                  </a:lnTo>
                  <a:lnTo>
                    <a:pt x="115" y="9"/>
                  </a:lnTo>
                  <a:lnTo>
                    <a:pt x="112" y="12"/>
                  </a:lnTo>
                  <a:lnTo>
                    <a:pt x="109" y="12"/>
                  </a:lnTo>
                  <a:lnTo>
                    <a:pt x="105" y="15"/>
                  </a:lnTo>
                  <a:lnTo>
                    <a:pt x="102" y="15"/>
                  </a:lnTo>
                  <a:lnTo>
                    <a:pt x="102" y="21"/>
                  </a:lnTo>
                  <a:lnTo>
                    <a:pt x="99" y="21"/>
                  </a:lnTo>
                  <a:lnTo>
                    <a:pt x="99" y="24"/>
                  </a:lnTo>
                  <a:lnTo>
                    <a:pt x="93" y="24"/>
                  </a:lnTo>
                  <a:lnTo>
                    <a:pt x="84" y="21"/>
                  </a:lnTo>
                  <a:lnTo>
                    <a:pt x="81" y="21"/>
                  </a:lnTo>
                  <a:lnTo>
                    <a:pt x="78" y="21"/>
                  </a:lnTo>
                  <a:lnTo>
                    <a:pt x="75" y="21"/>
                  </a:lnTo>
                  <a:lnTo>
                    <a:pt x="69" y="24"/>
                  </a:lnTo>
                  <a:lnTo>
                    <a:pt x="66" y="21"/>
                  </a:lnTo>
                  <a:lnTo>
                    <a:pt x="60" y="24"/>
                  </a:lnTo>
                  <a:lnTo>
                    <a:pt x="60" y="27"/>
                  </a:lnTo>
                  <a:lnTo>
                    <a:pt x="63" y="33"/>
                  </a:lnTo>
                  <a:lnTo>
                    <a:pt x="69" y="33"/>
                  </a:lnTo>
                  <a:lnTo>
                    <a:pt x="72" y="33"/>
                  </a:lnTo>
                  <a:lnTo>
                    <a:pt x="72" y="33"/>
                  </a:lnTo>
                  <a:lnTo>
                    <a:pt x="63" y="36"/>
                  </a:lnTo>
                  <a:lnTo>
                    <a:pt x="57" y="36"/>
                  </a:lnTo>
                  <a:lnTo>
                    <a:pt x="54" y="39"/>
                  </a:lnTo>
                  <a:lnTo>
                    <a:pt x="57" y="42"/>
                  </a:lnTo>
                  <a:lnTo>
                    <a:pt x="60" y="39"/>
                  </a:lnTo>
                  <a:lnTo>
                    <a:pt x="63" y="42"/>
                  </a:lnTo>
                  <a:lnTo>
                    <a:pt x="60" y="45"/>
                  </a:lnTo>
                  <a:lnTo>
                    <a:pt x="51" y="45"/>
                  </a:lnTo>
                  <a:lnTo>
                    <a:pt x="45" y="42"/>
                  </a:lnTo>
                  <a:lnTo>
                    <a:pt x="42" y="45"/>
                  </a:lnTo>
                  <a:lnTo>
                    <a:pt x="39" y="42"/>
                  </a:lnTo>
                  <a:lnTo>
                    <a:pt x="36" y="42"/>
                  </a:lnTo>
                  <a:lnTo>
                    <a:pt x="33" y="45"/>
                  </a:lnTo>
                  <a:lnTo>
                    <a:pt x="30" y="45"/>
                  </a:lnTo>
                  <a:lnTo>
                    <a:pt x="27" y="42"/>
                  </a:lnTo>
                  <a:lnTo>
                    <a:pt x="21" y="42"/>
                  </a:lnTo>
                  <a:lnTo>
                    <a:pt x="12" y="48"/>
                  </a:lnTo>
                  <a:lnTo>
                    <a:pt x="12" y="51"/>
                  </a:lnTo>
                  <a:lnTo>
                    <a:pt x="12" y="54"/>
                  </a:lnTo>
                  <a:lnTo>
                    <a:pt x="12" y="58"/>
                  </a:lnTo>
                  <a:lnTo>
                    <a:pt x="12" y="61"/>
                  </a:lnTo>
                  <a:lnTo>
                    <a:pt x="12" y="64"/>
                  </a:lnTo>
                  <a:lnTo>
                    <a:pt x="12" y="64"/>
                  </a:lnTo>
                  <a:lnTo>
                    <a:pt x="18" y="64"/>
                  </a:lnTo>
                  <a:lnTo>
                    <a:pt x="18" y="64"/>
                  </a:lnTo>
                  <a:lnTo>
                    <a:pt x="21" y="64"/>
                  </a:lnTo>
                  <a:lnTo>
                    <a:pt x="27" y="64"/>
                  </a:lnTo>
                  <a:lnTo>
                    <a:pt x="21" y="67"/>
                  </a:lnTo>
                  <a:lnTo>
                    <a:pt x="24" y="70"/>
                  </a:lnTo>
                  <a:lnTo>
                    <a:pt x="24" y="73"/>
                  </a:lnTo>
                  <a:lnTo>
                    <a:pt x="24" y="76"/>
                  </a:lnTo>
                  <a:lnTo>
                    <a:pt x="24" y="76"/>
                  </a:lnTo>
                  <a:lnTo>
                    <a:pt x="24" y="79"/>
                  </a:lnTo>
                  <a:lnTo>
                    <a:pt x="30" y="76"/>
                  </a:lnTo>
                  <a:lnTo>
                    <a:pt x="30" y="79"/>
                  </a:lnTo>
                  <a:lnTo>
                    <a:pt x="27" y="79"/>
                  </a:lnTo>
                  <a:lnTo>
                    <a:pt x="21" y="82"/>
                  </a:lnTo>
                  <a:lnTo>
                    <a:pt x="24" y="85"/>
                  </a:lnTo>
                  <a:lnTo>
                    <a:pt x="27" y="85"/>
                  </a:lnTo>
                  <a:lnTo>
                    <a:pt x="24" y="85"/>
                  </a:lnTo>
                  <a:lnTo>
                    <a:pt x="21" y="88"/>
                  </a:lnTo>
                  <a:lnTo>
                    <a:pt x="21" y="88"/>
                  </a:lnTo>
                  <a:lnTo>
                    <a:pt x="18" y="85"/>
                  </a:lnTo>
                  <a:lnTo>
                    <a:pt x="18" y="85"/>
                  </a:lnTo>
                  <a:lnTo>
                    <a:pt x="15" y="88"/>
                  </a:lnTo>
                  <a:lnTo>
                    <a:pt x="18" y="91"/>
                  </a:lnTo>
                  <a:lnTo>
                    <a:pt x="15" y="91"/>
                  </a:lnTo>
                  <a:lnTo>
                    <a:pt x="15" y="94"/>
                  </a:lnTo>
                  <a:lnTo>
                    <a:pt x="18" y="97"/>
                  </a:lnTo>
                  <a:lnTo>
                    <a:pt x="21" y="94"/>
                  </a:lnTo>
                  <a:lnTo>
                    <a:pt x="24" y="97"/>
                  </a:lnTo>
                  <a:lnTo>
                    <a:pt x="27" y="97"/>
                  </a:lnTo>
                  <a:lnTo>
                    <a:pt x="30" y="100"/>
                  </a:lnTo>
                  <a:lnTo>
                    <a:pt x="33" y="106"/>
                  </a:lnTo>
                  <a:lnTo>
                    <a:pt x="30" y="109"/>
                  </a:lnTo>
                  <a:lnTo>
                    <a:pt x="33" y="109"/>
                  </a:lnTo>
                  <a:lnTo>
                    <a:pt x="33" y="112"/>
                  </a:lnTo>
                  <a:lnTo>
                    <a:pt x="33" y="112"/>
                  </a:lnTo>
                  <a:lnTo>
                    <a:pt x="39" y="118"/>
                  </a:lnTo>
                  <a:lnTo>
                    <a:pt x="36" y="121"/>
                  </a:lnTo>
                  <a:lnTo>
                    <a:pt x="33" y="118"/>
                  </a:lnTo>
                  <a:lnTo>
                    <a:pt x="33" y="121"/>
                  </a:lnTo>
                  <a:lnTo>
                    <a:pt x="36" y="121"/>
                  </a:lnTo>
                  <a:lnTo>
                    <a:pt x="42" y="121"/>
                  </a:lnTo>
                  <a:lnTo>
                    <a:pt x="48" y="121"/>
                  </a:lnTo>
                  <a:lnTo>
                    <a:pt x="48" y="121"/>
                  </a:lnTo>
                  <a:lnTo>
                    <a:pt x="48" y="124"/>
                  </a:lnTo>
                  <a:lnTo>
                    <a:pt x="42" y="127"/>
                  </a:lnTo>
                  <a:lnTo>
                    <a:pt x="36" y="127"/>
                  </a:lnTo>
                  <a:lnTo>
                    <a:pt x="36" y="127"/>
                  </a:lnTo>
                  <a:lnTo>
                    <a:pt x="39" y="130"/>
                  </a:lnTo>
                  <a:lnTo>
                    <a:pt x="42" y="127"/>
                  </a:lnTo>
                  <a:lnTo>
                    <a:pt x="45" y="127"/>
                  </a:lnTo>
                  <a:lnTo>
                    <a:pt x="48" y="127"/>
                  </a:lnTo>
                  <a:lnTo>
                    <a:pt x="48" y="130"/>
                  </a:lnTo>
                  <a:lnTo>
                    <a:pt x="48" y="130"/>
                  </a:lnTo>
                  <a:lnTo>
                    <a:pt x="51" y="127"/>
                  </a:lnTo>
                  <a:lnTo>
                    <a:pt x="54" y="124"/>
                  </a:lnTo>
                  <a:lnTo>
                    <a:pt x="57" y="124"/>
                  </a:lnTo>
                  <a:lnTo>
                    <a:pt x="57" y="127"/>
                  </a:lnTo>
                  <a:lnTo>
                    <a:pt x="60" y="127"/>
                  </a:lnTo>
                  <a:lnTo>
                    <a:pt x="63" y="130"/>
                  </a:lnTo>
                  <a:lnTo>
                    <a:pt x="66" y="127"/>
                  </a:lnTo>
                  <a:lnTo>
                    <a:pt x="69" y="127"/>
                  </a:lnTo>
                  <a:lnTo>
                    <a:pt x="69" y="130"/>
                  </a:lnTo>
                  <a:lnTo>
                    <a:pt x="66" y="130"/>
                  </a:lnTo>
                  <a:lnTo>
                    <a:pt x="69" y="133"/>
                  </a:lnTo>
                  <a:lnTo>
                    <a:pt x="69" y="136"/>
                  </a:lnTo>
                  <a:lnTo>
                    <a:pt x="72" y="139"/>
                  </a:lnTo>
                  <a:lnTo>
                    <a:pt x="75" y="136"/>
                  </a:lnTo>
                  <a:lnTo>
                    <a:pt x="78" y="139"/>
                  </a:lnTo>
                  <a:lnTo>
                    <a:pt x="84" y="139"/>
                  </a:lnTo>
                  <a:lnTo>
                    <a:pt x="84" y="136"/>
                  </a:lnTo>
                  <a:lnTo>
                    <a:pt x="87" y="136"/>
                  </a:lnTo>
                  <a:lnTo>
                    <a:pt x="90" y="136"/>
                  </a:lnTo>
                  <a:lnTo>
                    <a:pt x="93" y="136"/>
                  </a:lnTo>
                  <a:lnTo>
                    <a:pt x="96" y="136"/>
                  </a:lnTo>
                  <a:lnTo>
                    <a:pt x="96" y="130"/>
                  </a:lnTo>
                  <a:lnTo>
                    <a:pt x="96" y="127"/>
                  </a:lnTo>
                  <a:lnTo>
                    <a:pt x="96" y="124"/>
                  </a:lnTo>
                  <a:lnTo>
                    <a:pt x="105" y="124"/>
                  </a:lnTo>
                  <a:lnTo>
                    <a:pt x="112" y="124"/>
                  </a:lnTo>
                  <a:lnTo>
                    <a:pt x="121" y="130"/>
                  </a:lnTo>
                  <a:lnTo>
                    <a:pt x="124" y="130"/>
                  </a:lnTo>
                  <a:lnTo>
                    <a:pt x="130" y="136"/>
                  </a:lnTo>
                  <a:lnTo>
                    <a:pt x="136" y="139"/>
                  </a:lnTo>
                  <a:lnTo>
                    <a:pt x="151" y="139"/>
                  </a:lnTo>
                  <a:lnTo>
                    <a:pt x="157" y="136"/>
                  </a:lnTo>
                  <a:lnTo>
                    <a:pt x="160" y="136"/>
                  </a:lnTo>
                  <a:lnTo>
                    <a:pt x="160" y="136"/>
                  </a:lnTo>
                  <a:lnTo>
                    <a:pt x="163" y="136"/>
                  </a:lnTo>
                  <a:lnTo>
                    <a:pt x="163" y="133"/>
                  </a:lnTo>
                  <a:lnTo>
                    <a:pt x="172" y="121"/>
                  </a:lnTo>
                  <a:lnTo>
                    <a:pt x="172" y="121"/>
                  </a:lnTo>
                  <a:lnTo>
                    <a:pt x="181" y="124"/>
                  </a:lnTo>
                  <a:lnTo>
                    <a:pt x="187" y="127"/>
                  </a:lnTo>
                  <a:lnTo>
                    <a:pt x="190" y="127"/>
                  </a:lnTo>
                  <a:lnTo>
                    <a:pt x="193" y="124"/>
                  </a:lnTo>
                  <a:lnTo>
                    <a:pt x="196" y="121"/>
                  </a:lnTo>
                  <a:lnTo>
                    <a:pt x="199" y="121"/>
                  </a:lnTo>
                  <a:lnTo>
                    <a:pt x="199" y="124"/>
                  </a:lnTo>
                  <a:lnTo>
                    <a:pt x="196" y="130"/>
                  </a:lnTo>
                  <a:lnTo>
                    <a:pt x="193" y="133"/>
                  </a:lnTo>
                  <a:lnTo>
                    <a:pt x="193" y="133"/>
                  </a:lnTo>
                  <a:lnTo>
                    <a:pt x="196" y="139"/>
                  </a:lnTo>
                  <a:lnTo>
                    <a:pt x="196" y="142"/>
                  </a:lnTo>
                  <a:lnTo>
                    <a:pt x="199" y="142"/>
                  </a:lnTo>
                  <a:lnTo>
                    <a:pt x="202" y="142"/>
                  </a:lnTo>
                  <a:lnTo>
                    <a:pt x="208" y="139"/>
                  </a:lnTo>
                  <a:lnTo>
                    <a:pt x="208" y="136"/>
                  </a:lnTo>
                  <a:lnTo>
                    <a:pt x="208" y="133"/>
                  </a:lnTo>
                  <a:lnTo>
                    <a:pt x="208" y="127"/>
                  </a:lnTo>
                  <a:lnTo>
                    <a:pt x="211" y="124"/>
                  </a:lnTo>
                  <a:lnTo>
                    <a:pt x="217" y="124"/>
                  </a:lnTo>
                  <a:lnTo>
                    <a:pt x="220" y="127"/>
                  </a:lnTo>
                  <a:lnTo>
                    <a:pt x="229" y="121"/>
                  </a:lnTo>
                  <a:lnTo>
                    <a:pt x="229" y="121"/>
                  </a:lnTo>
                  <a:lnTo>
                    <a:pt x="232" y="121"/>
                  </a:lnTo>
                  <a:lnTo>
                    <a:pt x="244" y="118"/>
                  </a:lnTo>
                  <a:lnTo>
                    <a:pt x="247" y="121"/>
                  </a:lnTo>
                  <a:lnTo>
                    <a:pt x="247" y="121"/>
                  </a:lnTo>
                  <a:lnTo>
                    <a:pt x="253" y="124"/>
                  </a:lnTo>
                  <a:lnTo>
                    <a:pt x="262" y="124"/>
                  </a:lnTo>
                  <a:lnTo>
                    <a:pt x="265" y="121"/>
                  </a:lnTo>
                  <a:lnTo>
                    <a:pt x="268" y="121"/>
                  </a:lnTo>
                  <a:lnTo>
                    <a:pt x="271" y="118"/>
                  </a:lnTo>
                  <a:lnTo>
                    <a:pt x="277" y="115"/>
                  </a:lnTo>
                  <a:lnTo>
                    <a:pt x="284" y="115"/>
                  </a:lnTo>
                  <a:lnTo>
                    <a:pt x="287" y="115"/>
                  </a:lnTo>
                  <a:lnTo>
                    <a:pt x="296" y="115"/>
                  </a:lnTo>
                  <a:lnTo>
                    <a:pt x="305" y="112"/>
                  </a:lnTo>
                  <a:lnTo>
                    <a:pt x="311" y="112"/>
                  </a:lnTo>
                  <a:lnTo>
                    <a:pt x="311" y="115"/>
                  </a:lnTo>
                  <a:lnTo>
                    <a:pt x="317" y="109"/>
                  </a:lnTo>
                  <a:lnTo>
                    <a:pt x="320" y="109"/>
                  </a:lnTo>
                  <a:lnTo>
                    <a:pt x="323" y="109"/>
                  </a:lnTo>
                  <a:lnTo>
                    <a:pt x="329" y="109"/>
                  </a:lnTo>
                  <a:lnTo>
                    <a:pt x="338" y="109"/>
                  </a:lnTo>
                  <a:lnTo>
                    <a:pt x="341" y="109"/>
                  </a:lnTo>
                  <a:lnTo>
                    <a:pt x="344" y="109"/>
                  </a:lnTo>
                  <a:lnTo>
                    <a:pt x="344" y="115"/>
                  </a:lnTo>
                  <a:lnTo>
                    <a:pt x="347" y="115"/>
                  </a:lnTo>
                  <a:lnTo>
                    <a:pt x="353" y="115"/>
                  </a:lnTo>
                  <a:lnTo>
                    <a:pt x="353" y="112"/>
                  </a:lnTo>
                  <a:lnTo>
                    <a:pt x="350" y="106"/>
                  </a:lnTo>
                  <a:lnTo>
                    <a:pt x="347" y="100"/>
                  </a:lnTo>
                  <a:lnTo>
                    <a:pt x="341" y="97"/>
                  </a:lnTo>
                  <a:lnTo>
                    <a:pt x="341" y="94"/>
                  </a:lnTo>
                  <a:lnTo>
                    <a:pt x="341" y="88"/>
                  </a:lnTo>
                  <a:lnTo>
                    <a:pt x="344" y="85"/>
                  </a:lnTo>
                  <a:lnTo>
                    <a:pt x="344" y="82"/>
                  </a:lnTo>
                  <a:lnTo>
                    <a:pt x="338" y="82"/>
                  </a:lnTo>
                  <a:lnTo>
                    <a:pt x="338" y="76"/>
                  </a:lnTo>
                  <a:lnTo>
                    <a:pt x="338" y="73"/>
                  </a:lnTo>
                  <a:lnTo>
                    <a:pt x="338" y="64"/>
                  </a:lnTo>
                  <a:lnTo>
                    <a:pt x="335" y="61"/>
                  </a:lnTo>
                  <a:lnTo>
                    <a:pt x="335" y="61"/>
                  </a:lnTo>
                  <a:lnTo>
                    <a:pt x="341" y="58"/>
                  </a:lnTo>
                  <a:lnTo>
                    <a:pt x="341" y="54"/>
                  </a:lnTo>
                  <a:lnTo>
                    <a:pt x="344" y="51"/>
                  </a:lnTo>
                  <a:lnTo>
                    <a:pt x="341" y="48"/>
                  </a:lnTo>
                  <a:lnTo>
                    <a:pt x="338" y="45"/>
                  </a:lnTo>
                  <a:lnTo>
                    <a:pt x="335" y="45"/>
                  </a:lnTo>
                  <a:lnTo>
                    <a:pt x="329" y="45"/>
                  </a:lnTo>
                  <a:lnTo>
                    <a:pt x="323" y="42"/>
                  </a:lnTo>
                  <a:lnTo>
                    <a:pt x="323" y="33"/>
                  </a:lnTo>
                  <a:lnTo>
                    <a:pt x="326" y="27"/>
                  </a:lnTo>
                  <a:lnTo>
                    <a:pt x="323" y="24"/>
                  </a:lnTo>
                  <a:lnTo>
                    <a:pt x="320" y="24"/>
                  </a:lnTo>
                  <a:lnTo>
                    <a:pt x="320" y="21"/>
                  </a:lnTo>
                  <a:lnTo>
                    <a:pt x="317" y="18"/>
                  </a:lnTo>
                  <a:lnTo>
                    <a:pt x="314" y="18"/>
                  </a:lnTo>
                  <a:lnTo>
                    <a:pt x="305" y="9"/>
                  </a:lnTo>
                  <a:lnTo>
                    <a:pt x="302" y="9"/>
                  </a:lnTo>
                  <a:lnTo>
                    <a:pt x="299" y="12"/>
                  </a:lnTo>
                  <a:lnTo>
                    <a:pt x="296" y="12"/>
                  </a:lnTo>
                  <a:lnTo>
                    <a:pt x="293" y="9"/>
                  </a:lnTo>
                  <a:lnTo>
                    <a:pt x="290" y="12"/>
                  </a:lnTo>
                  <a:lnTo>
                    <a:pt x="287" y="12"/>
                  </a:lnTo>
                  <a:lnTo>
                    <a:pt x="287" y="9"/>
                  </a:lnTo>
                  <a:lnTo>
                    <a:pt x="284" y="9"/>
                  </a:lnTo>
                  <a:lnTo>
                    <a:pt x="284" y="9"/>
                  </a:lnTo>
                  <a:close/>
                  <a:moveTo>
                    <a:pt x="42" y="130"/>
                  </a:moveTo>
                  <a:lnTo>
                    <a:pt x="45" y="130"/>
                  </a:lnTo>
                  <a:lnTo>
                    <a:pt x="45" y="130"/>
                  </a:lnTo>
                  <a:lnTo>
                    <a:pt x="45" y="130"/>
                  </a:lnTo>
                  <a:lnTo>
                    <a:pt x="45" y="133"/>
                  </a:lnTo>
                  <a:lnTo>
                    <a:pt x="42" y="130"/>
                  </a:lnTo>
                  <a:lnTo>
                    <a:pt x="42" y="130"/>
                  </a:lnTo>
                  <a:close/>
                  <a:moveTo>
                    <a:pt x="0" y="45"/>
                  </a:moveTo>
                  <a:lnTo>
                    <a:pt x="3" y="48"/>
                  </a:lnTo>
                  <a:lnTo>
                    <a:pt x="9" y="45"/>
                  </a:lnTo>
                  <a:lnTo>
                    <a:pt x="9" y="45"/>
                  </a:lnTo>
                  <a:lnTo>
                    <a:pt x="6" y="42"/>
                  </a:lnTo>
                  <a:lnTo>
                    <a:pt x="6" y="45"/>
                  </a:lnTo>
                  <a:lnTo>
                    <a:pt x="3" y="45"/>
                  </a:lnTo>
                  <a:lnTo>
                    <a:pt x="0" y="4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1" name="Freeform 125"/>
            <p:cNvSpPr>
              <a:spLocks/>
            </p:cNvSpPr>
            <p:nvPr/>
          </p:nvSpPr>
          <p:spPr bwMode="auto">
            <a:xfrm>
              <a:off x="6667501" y="3649663"/>
              <a:ext cx="292100" cy="277813"/>
            </a:xfrm>
            <a:custGeom>
              <a:avLst/>
              <a:gdLst>
                <a:gd name="T0" fmla="*/ 181 w 184"/>
                <a:gd name="T1" fmla="*/ 151 h 175"/>
                <a:gd name="T2" fmla="*/ 175 w 184"/>
                <a:gd name="T3" fmla="*/ 145 h 175"/>
                <a:gd name="T4" fmla="*/ 166 w 184"/>
                <a:gd name="T5" fmla="*/ 133 h 175"/>
                <a:gd name="T6" fmla="*/ 166 w 184"/>
                <a:gd name="T7" fmla="*/ 124 h 175"/>
                <a:gd name="T8" fmla="*/ 166 w 184"/>
                <a:gd name="T9" fmla="*/ 112 h 175"/>
                <a:gd name="T10" fmla="*/ 160 w 184"/>
                <a:gd name="T11" fmla="*/ 103 h 175"/>
                <a:gd name="T12" fmla="*/ 154 w 184"/>
                <a:gd name="T13" fmla="*/ 103 h 175"/>
                <a:gd name="T14" fmla="*/ 136 w 184"/>
                <a:gd name="T15" fmla="*/ 94 h 175"/>
                <a:gd name="T16" fmla="*/ 130 w 184"/>
                <a:gd name="T17" fmla="*/ 91 h 175"/>
                <a:gd name="T18" fmla="*/ 130 w 184"/>
                <a:gd name="T19" fmla="*/ 88 h 175"/>
                <a:gd name="T20" fmla="*/ 130 w 184"/>
                <a:gd name="T21" fmla="*/ 81 h 175"/>
                <a:gd name="T22" fmla="*/ 124 w 184"/>
                <a:gd name="T23" fmla="*/ 75 h 175"/>
                <a:gd name="T24" fmla="*/ 118 w 184"/>
                <a:gd name="T25" fmla="*/ 72 h 175"/>
                <a:gd name="T26" fmla="*/ 121 w 184"/>
                <a:gd name="T27" fmla="*/ 69 h 175"/>
                <a:gd name="T28" fmla="*/ 121 w 184"/>
                <a:gd name="T29" fmla="*/ 63 h 175"/>
                <a:gd name="T30" fmla="*/ 124 w 184"/>
                <a:gd name="T31" fmla="*/ 54 h 175"/>
                <a:gd name="T32" fmla="*/ 127 w 184"/>
                <a:gd name="T33" fmla="*/ 51 h 175"/>
                <a:gd name="T34" fmla="*/ 127 w 184"/>
                <a:gd name="T35" fmla="*/ 42 h 175"/>
                <a:gd name="T36" fmla="*/ 127 w 184"/>
                <a:gd name="T37" fmla="*/ 36 h 175"/>
                <a:gd name="T38" fmla="*/ 133 w 184"/>
                <a:gd name="T39" fmla="*/ 33 h 175"/>
                <a:gd name="T40" fmla="*/ 133 w 184"/>
                <a:gd name="T41" fmla="*/ 33 h 175"/>
                <a:gd name="T42" fmla="*/ 124 w 184"/>
                <a:gd name="T43" fmla="*/ 33 h 175"/>
                <a:gd name="T44" fmla="*/ 115 w 184"/>
                <a:gd name="T45" fmla="*/ 27 h 175"/>
                <a:gd name="T46" fmla="*/ 109 w 184"/>
                <a:gd name="T47" fmla="*/ 24 h 175"/>
                <a:gd name="T48" fmla="*/ 106 w 184"/>
                <a:gd name="T49" fmla="*/ 18 h 175"/>
                <a:gd name="T50" fmla="*/ 100 w 184"/>
                <a:gd name="T51" fmla="*/ 12 h 175"/>
                <a:gd name="T52" fmla="*/ 100 w 184"/>
                <a:gd name="T53" fmla="*/ 6 h 175"/>
                <a:gd name="T54" fmla="*/ 91 w 184"/>
                <a:gd name="T55" fmla="*/ 6 h 175"/>
                <a:gd name="T56" fmla="*/ 88 w 184"/>
                <a:gd name="T57" fmla="*/ 0 h 175"/>
                <a:gd name="T58" fmla="*/ 82 w 184"/>
                <a:gd name="T59" fmla="*/ 0 h 175"/>
                <a:gd name="T60" fmla="*/ 67 w 184"/>
                <a:gd name="T61" fmla="*/ 0 h 175"/>
                <a:gd name="T62" fmla="*/ 61 w 184"/>
                <a:gd name="T63" fmla="*/ 0 h 175"/>
                <a:gd name="T64" fmla="*/ 55 w 184"/>
                <a:gd name="T65" fmla="*/ 6 h 175"/>
                <a:gd name="T66" fmla="*/ 52 w 184"/>
                <a:gd name="T67" fmla="*/ 9 h 175"/>
                <a:gd name="T68" fmla="*/ 40 w 184"/>
                <a:gd name="T69" fmla="*/ 15 h 175"/>
                <a:gd name="T70" fmla="*/ 37 w 184"/>
                <a:gd name="T71" fmla="*/ 27 h 175"/>
                <a:gd name="T72" fmla="*/ 40 w 184"/>
                <a:gd name="T73" fmla="*/ 39 h 175"/>
                <a:gd name="T74" fmla="*/ 37 w 184"/>
                <a:gd name="T75" fmla="*/ 48 h 175"/>
                <a:gd name="T76" fmla="*/ 34 w 184"/>
                <a:gd name="T77" fmla="*/ 60 h 175"/>
                <a:gd name="T78" fmla="*/ 0 w 184"/>
                <a:gd name="T79" fmla="*/ 88 h 175"/>
                <a:gd name="T80" fmla="*/ 0 w 184"/>
                <a:gd name="T81" fmla="*/ 88 h 175"/>
                <a:gd name="T82" fmla="*/ 25 w 184"/>
                <a:gd name="T83" fmla="*/ 112 h 175"/>
                <a:gd name="T84" fmla="*/ 151 w 184"/>
                <a:gd name="T85" fmla="*/ 175 h 175"/>
                <a:gd name="T86" fmla="*/ 157 w 184"/>
                <a:gd name="T87" fmla="*/ 157 h 175"/>
                <a:gd name="T88" fmla="*/ 172 w 184"/>
                <a:gd name="T89" fmla="*/ 157 h 175"/>
                <a:gd name="T90" fmla="*/ 178 w 184"/>
                <a:gd name="T91" fmla="*/ 157 h 175"/>
                <a:gd name="T92" fmla="*/ 184 w 184"/>
                <a:gd name="T93" fmla="*/ 1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4" h="175">
                  <a:moveTo>
                    <a:pt x="184" y="151"/>
                  </a:moveTo>
                  <a:lnTo>
                    <a:pt x="181" y="151"/>
                  </a:lnTo>
                  <a:lnTo>
                    <a:pt x="178" y="148"/>
                  </a:lnTo>
                  <a:lnTo>
                    <a:pt x="175" y="145"/>
                  </a:lnTo>
                  <a:lnTo>
                    <a:pt x="172" y="133"/>
                  </a:lnTo>
                  <a:lnTo>
                    <a:pt x="166" y="133"/>
                  </a:lnTo>
                  <a:lnTo>
                    <a:pt x="166" y="130"/>
                  </a:lnTo>
                  <a:lnTo>
                    <a:pt x="166" y="124"/>
                  </a:lnTo>
                  <a:lnTo>
                    <a:pt x="169" y="121"/>
                  </a:lnTo>
                  <a:lnTo>
                    <a:pt x="166" y="112"/>
                  </a:lnTo>
                  <a:lnTo>
                    <a:pt x="163" y="109"/>
                  </a:lnTo>
                  <a:lnTo>
                    <a:pt x="160" y="103"/>
                  </a:lnTo>
                  <a:lnTo>
                    <a:pt x="157" y="100"/>
                  </a:lnTo>
                  <a:lnTo>
                    <a:pt x="154" y="103"/>
                  </a:lnTo>
                  <a:lnTo>
                    <a:pt x="139" y="94"/>
                  </a:lnTo>
                  <a:lnTo>
                    <a:pt x="136" y="94"/>
                  </a:lnTo>
                  <a:lnTo>
                    <a:pt x="136" y="94"/>
                  </a:lnTo>
                  <a:lnTo>
                    <a:pt x="130" y="91"/>
                  </a:lnTo>
                  <a:lnTo>
                    <a:pt x="133" y="88"/>
                  </a:lnTo>
                  <a:lnTo>
                    <a:pt x="130" y="88"/>
                  </a:lnTo>
                  <a:lnTo>
                    <a:pt x="133" y="84"/>
                  </a:lnTo>
                  <a:lnTo>
                    <a:pt x="130" y="81"/>
                  </a:lnTo>
                  <a:lnTo>
                    <a:pt x="127" y="78"/>
                  </a:lnTo>
                  <a:lnTo>
                    <a:pt x="124" y="75"/>
                  </a:lnTo>
                  <a:lnTo>
                    <a:pt x="121" y="72"/>
                  </a:lnTo>
                  <a:lnTo>
                    <a:pt x="118" y="72"/>
                  </a:lnTo>
                  <a:lnTo>
                    <a:pt x="118" y="72"/>
                  </a:lnTo>
                  <a:lnTo>
                    <a:pt x="121" y="69"/>
                  </a:lnTo>
                  <a:lnTo>
                    <a:pt x="118" y="66"/>
                  </a:lnTo>
                  <a:lnTo>
                    <a:pt x="121" y="63"/>
                  </a:lnTo>
                  <a:lnTo>
                    <a:pt x="121" y="57"/>
                  </a:lnTo>
                  <a:lnTo>
                    <a:pt x="124" y="54"/>
                  </a:lnTo>
                  <a:lnTo>
                    <a:pt x="124" y="51"/>
                  </a:lnTo>
                  <a:lnTo>
                    <a:pt x="127" y="51"/>
                  </a:lnTo>
                  <a:lnTo>
                    <a:pt x="127" y="48"/>
                  </a:lnTo>
                  <a:lnTo>
                    <a:pt x="127" y="42"/>
                  </a:lnTo>
                  <a:lnTo>
                    <a:pt x="127" y="42"/>
                  </a:lnTo>
                  <a:lnTo>
                    <a:pt x="127" y="36"/>
                  </a:lnTo>
                  <a:lnTo>
                    <a:pt x="127" y="36"/>
                  </a:lnTo>
                  <a:lnTo>
                    <a:pt x="133" y="33"/>
                  </a:lnTo>
                  <a:lnTo>
                    <a:pt x="133" y="33"/>
                  </a:lnTo>
                  <a:lnTo>
                    <a:pt x="133" y="33"/>
                  </a:lnTo>
                  <a:lnTo>
                    <a:pt x="130" y="30"/>
                  </a:lnTo>
                  <a:lnTo>
                    <a:pt x="124" y="33"/>
                  </a:lnTo>
                  <a:lnTo>
                    <a:pt x="121" y="30"/>
                  </a:lnTo>
                  <a:lnTo>
                    <a:pt x="115" y="27"/>
                  </a:lnTo>
                  <a:lnTo>
                    <a:pt x="112" y="27"/>
                  </a:lnTo>
                  <a:lnTo>
                    <a:pt x="109" y="24"/>
                  </a:lnTo>
                  <a:lnTo>
                    <a:pt x="109" y="21"/>
                  </a:lnTo>
                  <a:lnTo>
                    <a:pt x="106" y="18"/>
                  </a:lnTo>
                  <a:lnTo>
                    <a:pt x="103" y="18"/>
                  </a:lnTo>
                  <a:lnTo>
                    <a:pt x="100" y="12"/>
                  </a:lnTo>
                  <a:lnTo>
                    <a:pt x="100" y="9"/>
                  </a:lnTo>
                  <a:lnTo>
                    <a:pt x="100" y="6"/>
                  </a:lnTo>
                  <a:lnTo>
                    <a:pt x="97" y="6"/>
                  </a:lnTo>
                  <a:lnTo>
                    <a:pt x="91" y="6"/>
                  </a:lnTo>
                  <a:lnTo>
                    <a:pt x="88" y="6"/>
                  </a:lnTo>
                  <a:lnTo>
                    <a:pt x="88" y="0"/>
                  </a:lnTo>
                  <a:lnTo>
                    <a:pt x="85" y="0"/>
                  </a:lnTo>
                  <a:lnTo>
                    <a:pt x="82" y="0"/>
                  </a:lnTo>
                  <a:lnTo>
                    <a:pt x="73" y="0"/>
                  </a:lnTo>
                  <a:lnTo>
                    <a:pt x="67" y="0"/>
                  </a:lnTo>
                  <a:lnTo>
                    <a:pt x="64" y="0"/>
                  </a:lnTo>
                  <a:lnTo>
                    <a:pt x="61" y="0"/>
                  </a:lnTo>
                  <a:lnTo>
                    <a:pt x="55" y="6"/>
                  </a:lnTo>
                  <a:lnTo>
                    <a:pt x="55" y="6"/>
                  </a:lnTo>
                  <a:lnTo>
                    <a:pt x="55" y="9"/>
                  </a:lnTo>
                  <a:lnTo>
                    <a:pt x="52" y="9"/>
                  </a:lnTo>
                  <a:lnTo>
                    <a:pt x="49" y="12"/>
                  </a:lnTo>
                  <a:lnTo>
                    <a:pt x="40" y="15"/>
                  </a:lnTo>
                  <a:lnTo>
                    <a:pt x="37" y="21"/>
                  </a:lnTo>
                  <a:lnTo>
                    <a:pt x="37" y="27"/>
                  </a:lnTo>
                  <a:lnTo>
                    <a:pt x="40" y="33"/>
                  </a:lnTo>
                  <a:lnTo>
                    <a:pt x="40" y="39"/>
                  </a:lnTo>
                  <a:lnTo>
                    <a:pt x="37" y="45"/>
                  </a:lnTo>
                  <a:lnTo>
                    <a:pt x="37" y="48"/>
                  </a:lnTo>
                  <a:lnTo>
                    <a:pt x="37" y="54"/>
                  </a:lnTo>
                  <a:lnTo>
                    <a:pt x="34" y="60"/>
                  </a:lnTo>
                  <a:lnTo>
                    <a:pt x="34" y="63"/>
                  </a:lnTo>
                  <a:lnTo>
                    <a:pt x="0" y="88"/>
                  </a:lnTo>
                  <a:lnTo>
                    <a:pt x="0" y="88"/>
                  </a:lnTo>
                  <a:lnTo>
                    <a:pt x="0" y="88"/>
                  </a:lnTo>
                  <a:lnTo>
                    <a:pt x="9" y="112"/>
                  </a:lnTo>
                  <a:lnTo>
                    <a:pt x="25" y="112"/>
                  </a:lnTo>
                  <a:lnTo>
                    <a:pt x="115" y="175"/>
                  </a:lnTo>
                  <a:lnTo>
                    <a:pt x="151" y="175"/>
                  </a:lnTo>
                  <a:lnTo>
                    <a:pt x="154" y="166"/>
                  </a:lnTo>
                  <a:lnTo>
                    <a:pt x="157" y="157"/>
                  </a:lnTo>
                  <a:lnTo>
                    <a:pt x="166" y="154"/>
                  </a:lnTo>
                  <a:lnTo>
                    <a:pt x="172" y="157"/>
                  </a:lnTo>
                  <a:lnTo>
                    <a:pt x="178" y="154"/>
                  </a:lnTo>
                  <a:lnTo>
                    <a:pt x="178" y="157"/>
                  </a:lnTo>
                  <a:lnTo>
                    <a:pt x="181" y="151"/>
                  </a:lnTo>
                  <a:lnTo>
                    <a:pt x="184" y="15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2" name="Freeform 126"/>
            <p:cNvSpPr>
              <a:spLocks/>
            </p:cNvSpPr>
            <p:nvPr/>
          </p:nvSpPr>
          <p:spPr bwMode="auto">
            <a:xfrm>
              <a:off x="6907213" y="3894138"/>
              <a:ext cx="47625" cy="52388"/>
            </a:xfrm>
            <a:custGeom>
              <a:avLst/>
              <a:gdLst>
                <a:gd name="T0" fmla="*/ 0 w 30"/>
                <a:gd name="T1" fmla="*/ 21 h 33"/>
                <a:gd name="T2" fmla="*/ 3 w 30"/>
                <a:gd name="T3" fmla="*/ 12 h 33"/>
                <a:gd name="T4" fmla="*/ 6 w 30"/>
                <a:gd name="T5" fmla="*/ 3 h 33"/>
                <a:gd name="T6" fmla="*/ 15 w 30"/>
                <a:gd name="T7" fmla="*/ 0 h 33"/>
                <a:gd name="T8" fmla="*/ 21 w 30"/>
                <a:gd name="T9" fmla="*/ 3 h 33"/>
                <a:gd name="T10" fmla="*/ 27 w 30"/>
                <a:gd name="T11" fmla="*/ 0 h 33"/>
                <a:gd name="T12" fmla="*/ 27 w 30"/>
                <a:gd name="T13" fmla="*/ 3 h 33"/>
                <a:gd name="T14" fmla="*/ 27 w 30"/>
                <a:gd name="T15" fmla="*/ 3 h 33"/>
                <a:gd name="T16" fmla="*/ 30 w 30"/>
                <a:gd name="T17" fmla="*/ 12 h 33"/>
                <a:gd name="T18" fmla="*/ 18 w 30"/>
                <a:gd name="T19" fmla="*/ 15 h 33"/>
                <a:gd name="T20" fmla="*/ 27 w 30"/>
                <a:gd name="T21" fmla="*/ 18 h 33"/>
                <a:gd name="T22" fmla="*/ 27 w 30"/>
                <a:gd name="T23" fmla="*/ 18 h 33"/>
                <a:gd name="T24" fmla="*/ 27 w 30"/>
                <a:gd name="T25" fmla="*/ 21 h 33"/>
                <a:gd name="T26" fmla="*/ 27 w 30"/>
                <a:gd name="T27" fmla="*/ 24 h 33"/>
                <a:gd name="T28" fmla="*/ 30 w 30"/>
                <a:gd name="T29" fmla="*/ 24 h 33"/>
                <a:gd name="T30" fmla="*/ 30 w 30"/>
                <a:gd name="T31" fmla="*/ 24 h 33"/>
                <a:gd name="T32" fmla="*/ 30 w 30"/>
                <a:gd name="T33" fmla="*/ 27 h 33"/>
                <a:gd name="T34" fmla="*/ 30 w 30"/>
                <a:gd name="T35" fmla="*/ 27 h 33"/>
                <a:gd name="T36" fmla="*/ 18 w 30"/>
                <a:gd name="T37" fmla="*/ 33 h 33"/>
                <a:gd name="T38" fmla="*/ 18 w 30"/>
                <a:gd name="T39" fmla="*/ 27 h 33"/>
                <a:gd name="T40" fmla="*/ 0 w 30"/>
                <a:gd name="T41" fmla="*/ 21 h 33"/>
                <a:gd name="T42" fmla="*/ 0 w 30"/>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3">
                  <a:moveTo>
                    <a:pt x="0" y="21"/>
                  </a:moveTo>
                  <a:lnTo>
                    <a:pt x="3" y="12"/>
                  </a:lnTo>
                  <a:lnTo>
                    <a:pt x="6" y="3"/>
                  </a:lnTo>
                  <a:lnTo>
                    <a:pt x="15" y="0"/>
                  </a:lnTo>
                  <a:lnTo>
                    <a:pt x="21" y="3"/>
                  </a:lnTo>
                  <a:lnTo>
                    <a:pt x="27" y="0"/>
                  </a:lnTo>
                  <a:lnTo>
                    <a:pt x="27" y="3"/>
                  </a:lnTo>
                  <a:lnTo>
                    <a:pt x="27" y="3"/>
                  </a:lnTo>
                  <a:lnTo>
                    <a:pt x="30" y="12"/>
                  </a:lnTo>
                  <a:lnTo>
                    <a:pt x="18" y="15"/>
                  </a:lnTo>
                  <a:lnTo>
                    <a:pt x="27" y="18"/>
                  </a:lnTo>
                  <a:lnTo>
                    <a:pt x="27" y="18"/>
                  </a:lnTo>
                  <a:lnTo>
                    <a:pt x="27" y="21"/>
                  </a:lnTo>
                  <a:lnTo>
                    <a:pt x="27" y="24"/>
                  </a:lnTo>
                  <a:lnTo>
                    <a:pt x="30" y="24"/>
                  </a:lnTo>
                  <a:lnTo>
                    <a:pt x="30" y="24"/>
                  </a:lnTo>
                  <a:lnTo>
                    <a:pt x="30" y="27"/>
                  </a:lnTo>
                  <a:lnTo>
                    <a:pt x="30" y="27"/>
                  </a:lnTo>
                  <a:lnTo>
                    <a:pt x="18" y="33"/>
                  </a:lnTo>
                  <a:lnTo>
                    <a:pt x="18" y="27"/>
                  </a:lnTo>
                  <a:lnTo>
                    <a:pt x="0" y="21"/>
                  </a:lnTo>
                  <a:lnTo>
                    <a:pt x="0" y="2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3" name="Freeform 127"/>
            <p:cNvSpPr>
              <a:spLocks/>
            </p:cNvSpPr>
            <p:nvPr/>
          </p:nvSpPr>
          <p:spPr bwMode="auto">
            <a:xfrm>
              <a:off x="6467476" y="3711576"/>
              <a:ext cx="66675" cy="38100"/>
            </a:xfrm>
            <a:custGeom>
              <a:avLst/>
              <a:gdLst>
                <a:gd name="T0" fmla="*/ 9 w 42"/>
                <a:gd name="T1" fmla="*/ 24 h 24"/>
                <a:gd name="T2" fmla="*/ 3 w 42"/>
                <a:gd name="T3" fmla="*/ 21 h 24"/>
                <a:gd name="T4" fmla="*/ 0 w 42"/>
                <a:gd name="T5" fmla="*/ 18 h 24"/>
                <a:gd name="T6" fmla="*/ 0 w 42"/>
                <a:gd name="T7" fmla="*/ 12 h 24"/>
                <a:gd name="T8" fmla="*/ 3 w 42"/>
                <a:gd name="T9" fmla="*/ 12 h 24"/>
                <a:gd name="T10" fmla="*/ 6 w 42"/>
                <a:gd name="T11" fmla="*/ 9 h 24"/>
                <a:gd name="T12" fmla="*/ 9 w 42"/>
                <a:gd name="T13" fmla="*/ 12 h 24"/>
                <a:gd name="T14" fmla="*/ 12 w 42"/>
                <a:gd name="T15" fmla="*/ 12 h 24"/>
                <a:gd name="T16" fmla="*/ 12 w 42"/>
                <a:gd name="T17" fmla="*/ 9 h 24"/>
                <a:gd name="T18" fmla="*/ 12 w 42"/>
                <a:gd name="T19" fmla="*/ 6 h 24"/>
                <a:gd name="T20" fmla="*/ 18 w 42"/>
                <a:gd name="T21" fmla="*/ 6 h 24"/>
                <a:gd name="T22" fmla="*/ 21 w 42"/>
                <a:gd name="T23" fmla="*/ 9 h 24"/>
                <a:gd name="T24" fmla="*/ 24 w 42"/>
                <a:gd name="T25" fmla="*/ 6 h 24"/>
                <a:gd name="T26" fmla="*/ 33 w 42"/>
                <a:gd name="T27" fmla="*/ 3 h 24"/>
                <a:gd name="T28" fmla="*/ 39 w 42"/>
                <a:gd name="T29" fmla="*/ 0 h 24"/>
                <a:gd name="T30" fmla="*/ 42 w 42"/>
                <a:gd name="T31" fmla="*/ 0 h 24"/>
                <a:gd name="T32" fmla="*/ 42 w 42"/>
                <a:gd name="T33" fmla="*/ 0 h 24"/>
                <a:gd name="T34" fmla="*/ 42 w 42"/>
                <a:gd name="T35" fmla="*/ 3 h 24"/>
                <a:gd name="T36" fmla="*/ 36 w 42"/>
                <a:gd name="T37" fmla="*/ 6 h 24"/>
                <a:gd name="T38" fmla="*/ 33 w 42"/>
                <a:gd name="T39" fmla="*/ 9 h 24"/>
                <a:gd name="T40" fmla="*/ 33 w 42"/>
                <a:gd name="T41" fmla="*/ 15 h 24"/>
                <a:gd name="T42" fmla="*/ 33 w 42"/>
                <a:gd name="T43" fmla="*/ 18 h 24"/>
                <a:gd name="T44" fmla="*/ 30 w 42"/>
                <a:gd name="T45" fmla="*/ 18 h 24"/>
                <a:gd name="T46" fmla="*/ 27 w 42"/>
                <a:gd name="T47" fmla="*/ 18 h 24"/>
                <a:gd name="T48" fmla="*/ 21 w 42"/>
                <a:gd name="T49" fmla="*/ 21 h 24"/>
                <a:gd name="T50" fmla="*/ 18 w 42"/>
                <a:gd name="T51" fmla="*/ 24 h 24"/>
                <a:gd name="T52" fmla="*/ 15 w 42"/>
                <a:gd name="T53" fmla="*/ 24 h 24"/>
                <a:gd name="T54" fmla="*/ 12 w 42"/>
                <a:gd name="T55" fmla="*/ 24 h 24"/>
                <a:gd name="T56" fmla="*/ 9 w 42"/>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4">
                  <a:moveTo>
                    <a:pt x="9" y="24"/>
                  </a:moveTo>
                  <a:lnTo>
                    <a:pt x="3" y="21"/>
                  </a:lnTo>
                  <a:lnTo>
                    <a:pt x="0" y="18"/>
                  </a:lnTo>
                  <a:lnTo>
                    <a:pt x="0" y="12"/>
                  </a:lnTo>
                  <a:lnTo>
                    <a:pt x="3" y="12"/>
                  </a:lnTo>
                  <a:lnTo>
                    <a:pt x="6" y="9"/>
                  </a:lnTo>
                  <a:lnTo>
                    <a:pt x="9" y="12"/>
                  </a:lnTo>
                  <a:lnTo>
                    <a:pt x="12" y="12"/>
                  </a:lnTo>
                  <a:lnTo>
                    <a:pt x="12" y="9"/>
                  </a:lnTo>
                  <a:lnTo>
                    <a:pt x="12" y="6"/>
                  </a:lnTo>
                  <a:lnTo>
                    <a:pt x="18" y="6"/>
                  </a:lnTo>
                  <a:lnTo>
                    <a:pt x="21" y="9"/>
                  </a:lnTo>
                  <a:lnTo>
                    <a:pt x="24" y="6"/>
                  </a:lnTo>
                  <a:lnTo>
                    <a:pt x="33" y="3"/>
                  </a:lnTo>
                  <a:lnTo>
                    <a:pt x="39" y="0"/>
                  </a:lnTo>
                  <a:lnTo>
                    <a:pt x="42" y="0"/>
                  </a:lnTo>
                  <a:lnTo>
                    <a:pt x="42" y="0"/>
                  </a:lnTo>
                  <a:lnTo>
                    <a:pt x="42" y="3"/>
                  </a:lnTo>
                  <a:lnTo>
                    <a:pt x="36" y="6"/>
                  </a:lnTo>
                  <a:lnTo>
                    <a:pt x="33" y="9"/>
                  </a:lnTo>
                  <a:lnTo>
                    <a:pt x="33" y="15"/>
                  </a:lnTo>
                  <a:lnTo>
                    <a:pt x="33" y="18"/>
                  </a:lnTo>
                  <a:lnTo>
                    <a:pt x="30" y="18"/>
                  </a:lnTo>
                  <a:lnTo>
                    <a:pt x="27" y="18"/>
                  </a:lnTo>
                  <a:lnTo>
                    <a:pt x="21" y="21"/>
                  </a:lnTo>
                  <a:lnTo>
                    <a:pt x="18" y="24"/>
                  </a:lnTo>
                  <a:lnTo>
                    <a:pt x="15" y="24"/>
                  </a:lnTo>
                  <a:lnTo>
                    <a:pt x="12" y="24"/>
                  </a:lnTo>
                  <a:lnTo>
                    <a:pt x="9" y="2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4" name="Freeform 128"/>
            <p:cNvSpPr>
              <a:spLocks/>
            </p:cNvSpPr>
            <p:nvPr/>
          </p:nvSpPr>
          <p:spPr bwMode="auto">
            <a:xfrm>
              <a:off x="6567488" y="3654426"/>
              <a:ext cx="187325" cy="168275"/>
            </a:xfrm>
            <a:custGeom>
              <a:avLst/>
              <a:gdLst>
                <a:gd name="T0" fmla="*/ 97 w 118"/>
                <a:gd name="T1" fmla="*/ 60 h 106"/>
                <a:gd name="T2" fmla="*/ 100 w 118"/>
                <a:gd name="T3" fmla="*/ 51 h 106"/>
                <a:gd name="T4" fmla="*/ 100 w 118"/>
                <a:gd name="T5" fmla="*/ 42 h 106"/>
                <a:gd name="T6" fmla="*/ 103 w 118"/>
                <a:gd name="T7" fmla="*/ 30 h 106"/>
                <a:gd name="T8" fmla="*/ 100 w 118"/>
                <a:gd name="T9" fmla="*/ 18 h 106"/>
                <a:gd name="T10" fmla="*/ 112 w 118"/>
                <a:gd name="T11" fmla="*/ 9 h 106"/>
                <a:gd name="T12" fmla="*/ 118 w 118"/>
                <a:gd name="T13" fmla="*/ 6 h 106"/>
                <a:gd name="T14" fmla="*/ 118 w 118"/>
                <a:gd name="T15" fmla="*/ 0 h 106"/>
                <a:gd name="T16" fmla="*/ 103 w 118"/>
                <a:gd name="T17" fmla="*/ 3 h 106"/>
                <a:gd name="T18" fmla="*/ 91 w 118"/>
                <a:gd name="T19" fmla="*/ 3 h 106"/>
                <a:gd name="T20" fmla="*/ 78 w 118"/>
                <a:gd name="T21" fmla="*/ 6 h 106"/>
                <a:gd name="T22" fmla="*/ 72 w 118"/>
                <a:gd name="T23" fmla="*/ 9 h 106"/>
                <a:gd name="T24" fmla="*/ 60 w 118"/>
                <a:gd name="T25" fmla="*/ 12 h 106"/>
                <a:gd name="T26" fmla="*/ 54 w 118"/>
                <a:gd name="T27" fmla="*/ 9 h 106"/>
                <a:gd name="T28" fmla="*/ 39 w 118"/>
                <a:gd name="T29" fmla="*/ 9 h 106"/>
                <a:gd name="T30" fmla="*/ 36 w 118"/>
                <a:gd name="T31" fmla="*/ 9 h 106"/>
                <a:gd name="T32" fmla="*/ 24 w 118"/>
                <a:gd name="T33" fmla="*/ 12 h 106"/>
                <a:gd name="T34" fmla="*/ 15 w 118"/>
                <a:gd name="T35" fmla="*/ 15 h 106"/>
                <a:gd name="T36" fmla="*/ 15 w 118"/>
                <a:gd name="T37" fmla="*/ 24 h 106"/>
                <a:gd name="T38" fmla="*/ 9 w 118"/>
                <a:gd name="T39" fmla="*/ 30 h 106"/>
                <a:gd name="T40" fmla="*/ 3 w 118"/>
                <a:gd name="T41" fmla="*/ 30 h 106"/>
                <a:gd name="T42" fmla="*/ 0 w 118"/>
                <a:gd name="T43" fmla="*/ 30 h 106"/>
                <a:gd name="T44" fmla="*/ 3 w 118"/>
                <a:gd name="T45" fmla="*/ 42 h 106"/>
                <a:gd name="T46" fmla="*/ 3 w 118"/>
                <a:gd name="T47" fmla="*/ 51 h 106"/>
                <a:gd name="T48" fmla="*/ 12 w 118"/>
                <a:gd name="T49" fmla="*/ 60 h 106"/>
                <a:gd name="T50" fmla="*/ 18 w 118"/>
                <a:gd name="T51" fmla="*/ 63 h 106"/>
                <a:gd name="T52" fmla="*/ 18 w 118"/>
                <a:gd name="T53" fmla="*/ 72 h 106"/>
                <a:gd name="T54" fmla="*/ 15 w 118"/>
                <a:gd name="T55" fmla="*/ 75 h 106"/>
                <a:gd name="T56" fmla="*/ 9 w 118"/>
                <a:gd name="T57" fmla="*/ 81 h 106"/>
                <a:gd name="T58" fmla="*/ 6 w 118"/>
                <a:gd name="T59" fmla="*/ 85 h 106"/>
                <a:gd name="T60" fmla="*/ 9 w 118"/>
                <a:gd name="T61" fmla="*/ 91 h 106"/>
                <a:gd name="T62" fmla="*/ 9 w 118"/>
                <a:gd name="T63" fmla="*/ 100 h 106"/>
                <a:gd name="T64" fmla="*/ 18 w 118"/>
                <a:gd name="T65" fmla="*/ 103 h 106"/>
                <a:gd name="T66" fmla="*/ 21 w 118"/>
                <a:gd name="T67" fmla="*/ 106 h 106"/>
                <a:gd name="T68" fmla="*/ 63 w 118"/>
                <a:gd name="T69" fmla="*/ 8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6">
                  <a:moveTo>
                    <a:pt x="63" y="85"/>
                  </a:moveTo>
                  <a:lnTo>
                    <a:pt x="97" y="60"/>
                  </a:lnTo>
                  <a:lnTo>
                    <a:pt x="97" y="57"/>
                  </a:lnTo>
                  <a:lnTo>
                    <a:pt x="100" y="51"/>
                  </a:lnTo>
                  <a:lnTo>
                    <a:pt x="100" y="45"/>
                  </a:lnTo>
                  <a:lnTo>
                    <a:pt x="100" y="42"/>
                  </a:lnTo>
                  <a:lnTo>
                    <a:pt x="103" y="36"/>
                  </a:lnTo>
                  <a:lnTo>
                    <a:pt x="103" y="30"/>
                  </a:lnTo>
                  <a:lnTo>
                    <a:pt x="100" y="24"/>
                  </a:lnTo>
                  <a:lnTo>
                    <a:pt x="100" y="18"/>
                  </a:lnTo>
                  <a:lnTo>
                    <a:pt x="103" y="12"/>
                  </a:lnTo>
                  <a:lnTo>
                    <a:pt x="112" y="9"/>
                  </a:lnTo>
                  <a:lnTo>
                    <a:pt x="115" y="6"/>
                  </a:lnTo>
                  <a:lnTo>
                    <a:pt x="118" y="6"/>
                  </a:lnTo>
                  <a:lnTo>
                    <a:pt x="118" y="3"/>
                  </a:lnTo>
                  <a:lnTo>
                    <a:pt x="118" y="0"/>
                  </a:lnTo>
                  <a:lnTo>
                    <a:pt x="112" y="0"/>
                  </a:lnTo>
                  <a:lnTo>
                    <a:pt x="103" y="3"/>
                  </a:lnTo>
                  <a:lnTo>
                    <a:pt x="94" y="3"/>
                  </a:lnTo>
                  <a:lnTo>
                    <a:pt x="91" y="3"/>
                  </a:lnTo>
                  <a:lnTo>
                    <a:pt x="84" y="3"/>
                  </a:lnTo>
                  <a:lnTo>
                    <a:pt x="78" y="6"/>
                  </a:lnTo>
                  <a:lnTo>
                    <a:pt x="75" y="9"/>
                  </a:lnTo>
                  <a:lnTo>
                    <a:pt x="72" y="9"/>
                  </a:lnTo>
                  <a:lnTo>
                    <a:pt x="69" y="12"/>
                  </a:lnTo>
                  <a:lnTo>
                    <a:pt x="60" y="12"/>
                  </a:lnTo>
                  <a:lnTo>
                    <a:pt x="54" y="9"/>
                  </a:lnTo>
                  <a:lnTo>
                    <a:pt x="54" y="9"/>
                  </a:lnTo>
                  <a:lnTo>
                    <a:pt x="51" y="6"/>
                  </a:lnTo>
                  <a:lnTo>
                    <a:pt x="39" y="9"/>
                  </a:lnTo>
                  <a:lnTo>
                    <a:pt x="36" y="9"/>
                  </a:lnTo>
                  <a:lnTo>
                    <a:pt x="36" y="9"/>
                  </a:lnTo>
                  <a:lnTo>
                    <a:pt x="27" y="15"/>
                  </a:lnTo>
                  <a:lnTo>
                    <a:pt x="24" y="12"/>
                  </a:lnTo>
                  <a:lnTo>
                    <a:pt x="18" y="12"/>
                  </a:lnTo>
                  <a:lnTo>
                    <a:pt x="15" y="15"/>
                  </a:lnTo>
                  <a:lnTo>
                    <a:pt x="15" y="21"/>
                  </a:lnTo>
                  <a:lnTo>
                    <a:pt x="15" y="24"/>
                  </a:lnTo>
                  <a:lnTo>
                    <a:pt x="15" y="27"/>
                  </a:lnTo>
                  <a:lnTo>
                    <a:pt x="9" y="30"/>
                  </a:lnTo>
                  <a:lnTo>
                    <a:pt x="6" y="30"/>
                  </a:lnTo>
                  <a:lnTo>
                    <a:pt x="3" y="30"/>
                  </a:lnTo>
                  <a:lnTo>
                    <a:pt x="3" y="30"/>
                  </a:lnTo>
                  <a:lnTo>
                    <a:pt x="0" y="30"/>
                  </a:lnTo>
                  <a:lnTo>
                    <a:pt x="0" y="36"/>
                  </a:lnTo>
                  <a:lnTo>
                    <a:pt x="3" y="42"/>
                  </a:lnTo>
                  <a:lnTo>
                    <a:pt x="6" y="48"/>
                  </a:lnTo>
                  <a:lnTo>
                    <a:pt x="3" y="51"/>
                  </a:lnTo>
                  <a:lnTo>
                    <a:pt x="3" y="57"/>
                  </a:lnTo>
                  <a:lnTo>
                    <a:pt x="12" y="60"/>
                  </a:lnTo>
                  <a:lnTo>
                    <a:pt x="15" y="63"/>
                  </a:lnTo>
                  <a:lnTo>
                    <a:pt x="18" y="63"/>
                  </a:lnTo>
                  <a:lnTo>
                    <a:pt x="18" y="69"/>
                  </a:lnTo>
                  <a:lnTo>
                    <a:pt x="18" y="72"/>
                  </a:lnTo>
                  <a:lnTo>
                    <a:pt x="15" y="75"/>
                  </a:lnTo>
                  <a:lnTo>
                    <a:pt x="15" y="75"/>
                  </a:lnTo>
                  <a:lnTo>
                    <a:pt x="9" y="75"/>
                  </a:lnTo>
                  <a:lnTo>
                    <a:pt x="9" y="81"/>
                  </a:lnTo>
                  <a:lnTo>
                    <a:pt x="6" y="85"/>
                  </a:lnTo>
                  <a:lnTo>
                    <a:pt x="6" y="85"/>
                  </a:lnTo>
                  <a:lnTo>
                    <a:pt x="6" y="88"/>
                  </a:lnTo>
                  <a:lnTo>
                    <a:pt x="9" y="91"/>
                  </a:lnTo>
                  <a:lnTo>
                    <a:pt x="9" y="97"/>
                  </a:lnTo>
                  <a:lnTo>
                    <a:pt x="9" y="100"/>
                  </a:lnTo>
                  <a:lnTo>
                    <a:pt x="12" y="100"/>
                  </a:lnTo>
                  <a:lnTo>
                    <a:pt x="18" y="103"/>
                  </a:lnTo>
                  <a:lnTo>
                    <a:pt x="21" y="106"/>
                  </a:lnTo>
                  <a:lnTo>
                    <a:pt x="21" y="106"/>
                  </a:lnTo>
                  <a:lnTo>
                    <a:pt x="24" y="106"/>
                  </a:lnTo>
                  <a:lnTo>
                    <a:pt x="63" y="85"/>
                  </a:lnTo>
                  <a:lnTo>
                    <a:pt x="63" y="8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5" name="Freeform 129"/>
            <p:cNvSpPr>
              <a:spLocks/>
            </p:cNvSpPr>
            <p:nvPr/>
          </p:nvSpPr>
          <p:spPr bwMode="auto">
            <a:xfrm>
              <a:off x="6529388" y="3789363"/>
              <a:ext cx="47625" cy="133350"/>
            </a:xfrm>
            <a:custGeom>
              <a:avLst/>
              <a:gdLst>
                <a:gd name="T0" fmla="*/ 18 w 30"/>
                <a:gd name="T1" fmla="*/ 84 h 84"/>
                <a:gd name="T2" fmla="*/ 21 w 30"/>
                <a:gd name="T3" fmla="*/ 81 h 84"/>
                <a:gd name="T4" fmla="*/ 21 w 30"/>
                <a:gd name="T5" fmla="*/ 81 h 84"/>
                <a:gd name="T6" fmla="*/ 21 w 30"/>
                <a:gd name="T7" fmla="*/ 78 h 84"/>
                <a:gd name="T8" fmla="*/ 24 w 30"/>
                <a:gd name="T9" fmla="*/ 75 h 84"/>
                <a:gd name="T10" fmla="*/ 24 w 30"/>
                <a:gd name="T11" fmla="*/ 72 h 84"/>
                <a:gd name="T12" fmla="*/ 24 w 30"/>
                <a:gd name="T13" fmla="*/ 66 h 84"/>
                <a:gd name="T14" fmla="*/ 24 w 30"/>
                <a:gd name="T15" fmla="*/ 60 h 84"/>
                <a:gd name="T16" fmla="*/ 24 w 30"/>
                <a:gd name="T17" fmla="*/ 60 h 84"/>
                <a:gd name="T18" fmla="*/ 24 w 30"/>
                <a:gd name="T19" fmla="*/ 57 h 84"/>
                <a:gd name="T20" fmla="*/ 27 w 30"/>
                <a:gd name="T21" fmla="*/ 51 h 84"/>
                <a:gd name="T22" fmla="*/ 27 w 30"/>
                <a:gd name="T23" fmla="*/ 48 h 84"/>
                <a:gd name="T24" fmla="*/ 27 w 30"/>
                <a:gd name="T25" fmla="*/ 42 h 84"/>
                <a:gd name="T26" fmla="*/ 24 w 30"/>
                <a:gd name="T27" fmla="*/ 42 h 84"/>
                <a:gd name="T28" fmla="*/ 24 w 30"/>
                <a:gd name="T29" fmla="*/ 42 h 84"/>
                <a:gd name="T30" fmla="*/ 21 w 30"/>
                <a:gd name="T31" fmla="*/ 42 h 84"/>
                <a:gd name="T32" fmla="*/ 18 w 30"/>
                <a:gd name="T33" fmla="*/ 42 h 84"/>
                <a:gd name="T34" fmla="*/ 18 w 30"/>
                <a:gd name="T35" fmla="*/ 36 h 84"/>
                <a:gd name="T36" fmla="*/ 18 w 30"/>
                <a:gd name="T37" fmla="*/ 27 h 84"/>
                <a:gd name="T38" fmla="*/ 18 w 30"/>
                <a:gd name="T39" fmla="*/ 24 h 84"/>
                <a:gd name="T40" fmla="*/ 18 w 30"/>
                <a:gd name="T41" fmla="*/ 18 h 84"/>
                <a:gd name="T42" fmla="*/ 24 w 30"/>
                <a:gd name="T43" fmla="*/ 18 h 84"/>
                <a:gd name="T44" fmla="*/ 24 w 30"/>
                <a:gd name="T45" fmla="*/ 21 h 84"/>
                <a:gd name="T46" fmla="*/ 24 w 30"/>
                <a:gd name="T47" fmla="*/ 24 h 84"/>
                <a:gd name="T48" fmla="*/ 27 w 30"/>
                <a:gd name="T49" fmla="*/ 21 h 84"/>
                <a:gd name="T50" fmla="*/ 27 w 30"/>
                <a:gd name="T51" fmla="*/ 18 h 84"/>
                <a:gd name="T52" fmla="*/ 27 w 30"/>
                <a:gd name="T53" fmla="*/ 18 h 84"/>
                <a:gd name="T54" fmla="*/ 27 w 30"/>
                <a:gd name="T55" fmla="*/ 18 h 84"/>
                <a:gd name="T56" fmla="*/ 27 w 30"/>
                <a:gd name="T57" fmla="*/ 15 h 84"/>
                <a:gd name="T58" fmla="*/ 27 w 30"/>
                <a:gd name="T59" fmla="*/ 9 h 84"/>
                <a:gd name="T60" fmla="*/ 27 w 30"/>
                <a:gd name="T61" fmla="*/ 3 h 84"/>
                <a:gd name="T62" fmla="*/ 30 w 30"/>
                <a:gd name="T63" fmla="*/ 0 h 84"/>
                <a:gd name="T64" fmla="*/ 27 w 30"/>
                <a:gd name="T65" fmla="*/ 0 h 84"/>
                <a:gd name="T66" fmla="*/ 27 w 30"/>
                <a:gd name="T67" fmla="*/ 6 h 84"/>
                <a:gd name="T68" fmla="*/ 21 w 30"/>
                <a:gd name="T69" fmla="*/ 6 h 84"/>
                <a:gd name="T70" fmla="*/ 18 w 30"/>
                <a:gd name="T71" fmla="*/ 6 h 84"/>
                <a:gd name="T72" fmla="*/ 12 w 30"/>
                <a:gd name="T73" fmla="*/ 9 h 84"/>
                <a:gd name="T74" fmla="*/ 12 w 30"/>
                <a:gd name="T75" fmla="*/ 24 h 84"/>
                <a:gd name="T76" fmla="*/ 6 w 30"/>
                <a:gd name="T77" fmla="*/ 33 h 84"/>
                <a:gd name="T78" fmla="*/ 0 w 30"/>
                <a:gd name="T79" fmla="*/ 42 h 84"/>
                <a:gd name="T80" fmla="*/ 3 w 30"/>
                <a:gd name="T81" fmla="*/ 42 h 84"/>
                <a:gd name="T82" fmla="*/ 6 w 30"/>
                <a:gd name="T83" fmla="*/ 48 h 84"/>
                <a:gd name="T84" fmla="*/ 9 w 30"/>
                <a:gd name="T85" fmla="*/ 54 h 84"/>
                <a:gd name="T86" fmla="*/ 15 w 30"/>
                <a:gd name="T87" fmla="*/ 63 h 84"/>
                <a:gd name="T88" fmla="*/ 18 w 30"/>
                <a:gd name="T89" fmla="*/ 72 h 84"/>
                <a:gd name="T90" fmla="*/ 15 w 30"/>
                <a:gd name="T91" fmla="*/ 78 h 84"/>
                <a:gd name="T92" fmla="*/ 18 w 30"/>
                <a:gd name="T9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4">
                  <a:moveTo>
                    <a:pt x="18" y="84"/>
                  </a:moveTo>
                  <a:lnTo>
                    <a:pt x="21" y="81"/>
                  </a:lnTo>
                  <a:lnTo>
                    <a:pt x="21" y="81"/>
                  </a:lnTo>
                  <a:lnTo>
                    <a:pt x="21" y="78"/>
                  </a:lnTo>
                  <a:lnTo>
                    <a:pt x="24" y="75"/>
                  </a:lnTo>
                  <a:lnTo>
                    <a:pt x="24" y="72"/>
                  </a:lnTo>
                  <a:lnTo>
                    <a:pt x="24" y="66"/>
                  </a:lnTo>
                  <a:lnTo>
                    <a:pt x="24" y="60"/>
                  </a:lnTo>
                  <a:lnTo>
                    <a:pt x="24" y="60"/>
                  </a:lnTo>
                  <a:lnTo>
                    <a:pt x="24" y="57"/>
                  </a:lnTo>
                  <a:lnTo>
                    <a:pt x="27" y="51"/>
                  </a:lnTo>
                  <a:lnTo>
                    <a:pt x="27" y="48"/>
                  </a:lnTo>
                  <a:lnTo>
                    <a:pt x="27" y="42"/>
                  </a:lnTo>
                  <a:lnTo>
                    <a:pt x="24" y="42"/>
                  </a:lnTo>
                  <a:lnTo>
                    <a:pt x="24" y="42"/>
                  </a:lnTo>
                  <a:lnTo>
                    <a:pt x="21" y="42"/>
                  </a:lnTo>
                  <a:lnTo>
                    <a:pt x="18" y="42"/>
                  </a:lnTo>
                  <a:lnTo>
                    <a:pt x="18" y="36"/>
                  </a:lnTo>
                  <a:lnTo>
                    <a:pt x="18" y="27"/>
                  </a:lnTo>
                  <a:lnTo>
                    <a:pt x="18" y="24"/>
                  </a:lnTo>
                  <a:lnTo>
                    <a:pt x="18" y="18"/>
                  </a:lnTo>
                  <a:lnTo>
                    <a:pt x="24" y="18"/>
                  </a:lnTo>
                  <a:lnTo>
                    <a:pt x="24" y="21"/>
                  </a:lnTo>
                  <a:lnTo>
                    <a:pt x="24" y="24"/>
                  </a:lnTo>
                  <a:lnTo>
                    <a:pt x="27" y="21"/>
                  </a:lnTo>
                  <a:lnTo>
                    <a:pt x="27" y="18"/>
                  </a:lnTo>
                  <a:lnTo>
                    <a:pt x="27" y="18"/>
                  </a:lnTo>
                  <a:lnTo>
                    <a:pt x="27" y="18"/>
                  </a:lnTo>
                  <a:lnTo>
                    <a:pt x="27" y="15"/>
                  </a:lnTo>
                  <a:lnTo>
                    <a:pt x="27" y="9"/>
                  </a:lnTo>
                  <a:lnTo>
                    <a:pt x="27" y="3"/>
                  </a:lnTo>
                  <a:lnTo>
                    <a:pt x="30" y="0"/>
                  </a:lnTo>
                  <a:lnTo>
                    <a:pt x="27" y="0"/>
                  </a:lnTo>
                  <a:lnTo>
                    <a:pt x="27" y="6"/>
                  </a:lnTo>
                  <a:lnTo>
                    <a:pt x="21" y="6"/>
                  </a:lnTo>
                  <a:lnTo>
                    <a:pt x="18" y="6"/>
                  </a:lnTo>
                  <a:lnTo>
                    <a:pt x="12" y="9"/>
                  </a:lnTo>
                  <a:lnTo>
                    <a:pt x="12" y="24"/>
                  </a:lnTo>
                  <a:lnTo>
                    <a:pt x="6" y="33"/>
                  </a:lnTo>
                  <a:lnTo>
                    <a:pt x="0" y="42"/>
                  </a:lnTo>
                  <a:lnTo>
                    <a:pt x="3" y="42"/>
                  </a:lnTo>
                  <a:lnTo>
                    <a:pt x="6" y="48"/>
                  </a:lnTo>
                  <a:lnTo>
                    <a:pt x="9" y="54"/>
                  </a:lnTo>
                  <a:lnTo>
                    <a:pt x="15" y="63"/>
                  </a:lnTo>
                  <a:lnTo>
                    <a:pt x="18" y="72"/>
                  </a:lnTo>
                  <a:lnTo>
                    <a:pt x="15" y="78"/>
                  </a:lnTo>
                  <a:lnTo>
                    <a:pt x="18" y="8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6" name="Freeform 130"/>
            <p:cNvSpPr>
              <a:spLocks/>
            </p:cNvSpPr>
            <p:nvPr/>
          </p:nvSpPr>
          <p:spPr bwMode="auto">
            <a:xfrm>
              <a:off x="6572251" y="3789363"/>
              <a:ext cx="9525" cy="28575"/>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0 h 18"/>
                <a:gd name="T14" fmla="*/ 3 w 6"/>
                <a:gd name="T15" fmla="*/ 3 h 18"/>
                <a:gd name="T16" fmla="*/ 6 w 6"/>
                <a:gd name="T17" fmla="*/ 6 h 18"/>
                <a:gd name="T18" fmla="*/ 6 w 6"/>
                <a:gd name="T19" fmla="*/ 12 h 18"/>
                <a:gd name="T20" fmla="*/ 6 w 6"/>
                <a:gd name="T21" fmla="*/ 15 h 18"/>
                <a:gd name="T22" fmla="*/ 6 w 6"/>
                <a:gd name="T23" fmla="*/ 15 h 18"/>
                <a:gd name="T24" fmla="*/ 3 w 6"/>
                <a:gd name="T25" fmla="*/ 18 h 18"/>
                <a:gd name="T26" fmla="*/ 3 w 6"/>
                <a:gd name="T27" fmla="*/ 18 h 18"/>
                <a:gd name="T28" fmla="*/ 0 w 6"/>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0" y="18"/>
                  </a:moveTo>
                  <a:lnTo>
                    <a:pt x="0" y="18"/>
                  </a:lnTo>
                  <a:lnTo>
                    <a:pt x="0" y="15"/>
                  </a:lnTo>
                  <a:lnTo>
                    <a:pt x="0" y="9"/>
                  </a:lnTo>
                  <a:lnTo>
                    <a:pt x="0" y="3"/>
                  </a:lnTo>
                  <a:lnTo>
                    <a:pt x="3" y="0"/>
                  </a:lnTo>
                  <a:lnTo>
                    <a:pt x="3" y="0"/>
                  </a:lnTo>
                  <a:lnTo>
                    <a:pt x="3" y="3"/>
                  </a:lnTo>
                  <a:lnTo>
                    <a:pt x="6" y="6"/>
                  </a:lnTo>
                  <a:lnTo>
                    <a:pt x="6" y="12"/>
                  </a:lnTo>
                  <a:lnTo>
                    <a:pt x="6" y="15"/>
                  </a:lnTo>
                  <a:lnTo>
                    <a:pt x="6" y="15"/>
                  </a:lnTo>
                  <a:lnTo>
                    <a:pt x="3" y="18"/>
                  </a:lnTo>
                  <a:lnTo>
                    <a:pt x="3" y="18"/>
                  </a:lnTo>
                  <a:lnTo>
                    <a:pt x="0"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7" name="Freeform 131"/>
            <p:cNvSpPr>
              <a:spLocks/>
            </p:cNvSpPr>
            <p:nvPr/>
          </p:nvSpPr>
          <p:spPr bwMode="auto">
            <a:xfrm>
              <a:off x="6557963" y="3817938"/>
              <a:ext cx="14288" cy="38100"/>
            </a:xfrm>
            <a:custGeom>
              <a:avLst/>
              <a:gdLst>
                <a:gd name="T0" fmla="*/ 6 w 9"/>
                <a:gd name="T1" fmla="*/ 24 h 24"/>
                <a:gd name="T2" fmla="*/ 6 w 9"/>
                <a:gd name="T3" fmla="*/ 24 h 24"/>
                <a:gd name="T4" fmla="*/ 3 w 9"/>
                <a:gd name="T5" fmla="*/ 24 h 24"/>
                <a:gd name="T6" fmla="*/ 0 w 9"/>
                <a:gd name="T7" fmla="*/ 24 h 24"/>
                <a:gd name="T8" fmla="*/ 0 w 9"/>
                <a:gd name="T9" fmla="*/ 18 h 24"/>
                <a:gd name="T10" fmla="*/ 0 w 9"/>
                <a:gd name="T11" fmla="*/ 9 h 24"/>
                <a:gd name="T12" fmla="*/ 0 w 9"/>
                <a:gd name="T13" fmla="*/ 6 h 24"/>
                <a:gd name="T14" fmla="*/ 0 w 9"/>
                <a:gd name="T15" fmla="*/ 0 h 24"/>
                <a:gd name="T16" fmla="*/ 6 w 9"/>
                <a:gd name="T17" fmla="*/ 0 h 24"/>
                <a:gd name="T18" fmla="*/ 6 w 9"/>
                <a:gd name="T19" fmla="*/ 3 h 24"/>
                <a:gd name="T20" fmla="*/ 6 w 9"/>
                <a:gd name="T21" fmla="*/ 6 h 24"/>
                <a:gd name="T22" fmla="*/ 9 w 9"/>
                <a:gd name="T23" fmla="*/ 3 h 24"/>
                <a:gd name="T24" fmla="*/ 9 w 9"/>
                <a:gd name="T25" fmla="*/ 3 h 24"/>
                <a:gd name="T26" fmla="*/ 9 w 9"/>
                <a:gd name="T27" fmla="*/ 6 h 24"/>
                <a:gd name="T28" fmla="*/ 9 w 9"/>
                <a:gd name="T29" fmla="*/ 9 h 24"/>
                <a:gd name="T30" fmla="*/ 9 w 9"/>
                <a:gd name="T31" fmla="*/ 12 h 24"/>
                <a:gd name="T32" fmla="*/ 9 w 9"/>
                <a:gd name="T33" fmla="*/ 15 h 24"/>
                <a:gd name="T34" fmla="*/ 9 w 9"/>
                <a:gd name="T35" fmla="*/ 24 h 24"/>
                <a:gd name="T36" fmla="*/ 6 w 9"/>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4">
                  <a:moveTo>
                    <a:pt x="6" y="24"/>
                  </a:moveTo>
                  <a:lnTo>
                    <a:pt x="6" y="24"/>
                  </a:lnTo>
                  <a:lnTo>
                    <a:pt x="3" y="24"/>
                  </a:lnTo>
                  <a:lnTo>
                    <a:pt x="0" y="24"/>
                  </a:lnTo>
                  <a:lnTo>
                    <a:pt x="0" y="18"/>
                  </a:lnTo>
                  <a:lnTo>
                    <a:pt x="0" y="9"/>
                  </a:lnTo>
                  <a:lnTo>
                    <a:pt x="0" y="6"/>
                  </a:lnTo>
                  <a:lnTo>
                    <a:pt x="0" y="0"/>
                  </a:lnTo>
                  <a:lnTo>
                    <a:pt x="6" y="0"/>
                  </a:lnTo>
                  <a:lnTo>
                    <a:pt x="6" y="3"/>
                  </a:lnTo>
                  <a:lnTo>
                    <a:pt x="6" y="6"/>
                  </a:lnTo>
                  <a:lnTo>
                    <a:pt x="9" y="3"/>
                  </a:lnTo>
                  <a:lnTo>
                    <a:pt x="9" y="3"/>
                  </a:lnTo>
                  <a:lnTo>
                    <a:pt x="9" y="6"/>
                  </a:lnTo>
                  <a:lnTo>
                    <a:pt x="9" y="9"/>
                  </a:lnTo>
                  <a:lnTo>
                    <a:pt x="9" y="12"/>
                  </a:lnTo>
                  <a:lnTo>
                    <a:pt x="9" y="15"/>
                  </a:lnTo>
                  <a:lnTo>
                    <a:pt x="9" y="24"/>
                  </a:lnTo>
                  <a:lnTo>
                    <a:pt x="6" y="2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8" name="Freeform 132"/>
            <p:cNvSpPr>
              <a:spLocks/>
            </p:cNvSpPr>
            <p:nvPr/>
          </p:nvSpPr>
          <p:spPr bwMode="auto">
            <a:xfrm>
              <a:off x="6557963" y="3744913"/>
              <a:ext cx="38100" cy="53975"/>
            </a:xfrm>
            <a:custGeom>
              <a:avLst/>
              <a:gdLst>
                <a:gd name="T0" fmla="*/ 0 w 24"/>
                <a:gd name="T1" fmla="*/ 34 h 34"/>
                <a:gd name="T2" fmla="*/ 3 w 24"/>
                <a:gd name="T3" fmla="*/ 34 h 34"/>
                <a:gd name="T4" fmla="*/ 9 w 24"/>
                <a:gd name="T5" fmla="*/ 34 h 34"/>
                <a:gd name="T6" fmla="*/ 9 w 24"/>
                <a:gd name="T7" fmla="*/ 28 h 34"/>
                <a:gd name="T8" fmla="*/ 12 w 24"/>
                <a:gd name="T9" fmla="*/ 28 h 34"/>
                <a:gd name="T10" fmla="*/ 15 w 24"/>
                <a:gd name="T11" fmla="*/ 24 h 34"/>
                <a:gd name="T12" fmla="*/ 15 w 24"/>
                <a:gd name="T13" fmla="*/ 18 h 34"/>
                <a:gd name="T14" fmla="*/ 21 w 24"/>
                <a:gd name="T15" fmla="*/ 18 h 34"/>
                <a:gd name="T16" fmla="*/ 21 w 24"/>
                <a:gd name="T17" fmla="*/ 18 h 34"/>
                <a:gd name="T18" fmla="*/ 24 w 24"/>
                <a:gd name="T19" fmla="*/ 15 h 34"/>
                <a:gd name="T20" fmla="*/ 24 w 24"/>
                <a:gd name="T21" fmla="*/ 12 h 34"/>
                <a:gd name="T22" fmla="*/ 24 w 24"/>
                <a:gd name="T23" fmla="*/ 6 h 34"/>
                <a:gd name="T24" fmla="*/ 21 w 24"/>
                <a:gd name="T25" fmla="*/ 6 h 34"/>
                <a:gd name="T26" fmla="*/ 18 w 24"/>
                <a:gd name="T27" fmla="*/ 3 h 34"/>
                <a:gd name="T28" fmla="*/ 9 w 24"/>
                <a:gd name="T29" fmla="*/ 0 h 34"/>
                <a:gd name="T30" fmla="*/ 9 w 24"/>
                <a:gd name="T31" fmla="*/ 3 h 34"/>
                <a:gd name="T32" fmla="*/ 6 w 24"/>
                <a:gd name="T33" fmla="*/ 3 h 34"/>
                <a:gd name="T34" fmla="*/ 6 w 24"/>
                <a:gd name="T35" fmla="*/ 15 h 34"/>
                <a:gd name="T36" fmla="*/ 3 w 24"/>
                <a:gd name="T37" fmla="*/ 21 h 34"/>
                <a:gd name="T38" fmla="*/ 0 w 24"/>
                <a:gd name="T39" fmla="*/ 28 h 34"/>
                <a:gd name="T40" fmla="*/ 0 w 24"/>
                <a:gd name="T41" fmla="*/ 31 h 34"/>
                <a:gd name="T42" fmla="*/ 0 w 2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4">
                  <a:moveTo>
                    <a:pt x="0" y="34"/>
                  </a:moveTo>
                  <a:lnTo>
                    <a:pt x="3" y="34"/>
                  </a:lnTo>
                  <a:lnTo>
                    <a:pt x="9" y="34"/>
                  </a:lnTo>
                  <a:lnTo>
                    <a:pt x="9" y="28"/>
                  </a:lnTo>
                  <a:lnTo>
                    <a:pt x="12" y="28"/>
                  </a:lnTo>
                  <a:lnTo>
                    <a:pt x="15" y="24"/>
                  </a:lnTo>
                  <a:lnTo>
                    <a:pt x="15" y="18"/>
                  </a:lnTo>
                  <a:lnTo>
                    <a:pt x="21" y="18"/>
                  </a:lnTo>
                  <a:lnTo>
                    <a:pt x="21" y="18"/>
                  </a:lnTo>
                  <a:lnTo>
                    <a:pt x="24" y="15"/>
                  </a:lnTo>
                  <a:lnTo>
                    <a:pt x="24" y="12"/>
                  </a:lnTo>
                  <a:lnTo>
                    <a:pt x="24" y="6"/>
                  </a:lnTo>
                  <a:lnTo>
                    <a:pt x="21" y="6"/>
                  </a:lnTo>
                  <a:lnTo>
                    <a:pt x="18" y="3"/>
                  </a:lnTo>
                  <a:lnTo>
                    <a:pt x="9" y="0"/>
                  </a:lnTo>
                  <a:lnTo>
                    <a:pt x="9" y="3"/>
                  </a:lnTo>
                  <a:lnTo>
                    <a:pt x="6" y="3"/>
                  </a:lnTo>
                  <a:lnTo>
                    <a:pt x="6" y="15"/>
                  </a:lnTo>
                  <a:lnTo>
                    <a:pt x="3" y="21"/>
                  </a:lnTo>
                  <a:lnTo>
                    <a:pt x="0" y="28"/>
                  </a:lnTo>
                  <a:lnTo>
                    <a:pt x="0" y="31"/>
                  </a:lnTo>
                  <a:lnTo>
                    <a:pt x="0" y="3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9" name="Freeform 133"/>
            <p:cNvSpPr>
              <a:spLocks/>
            </p:cNvSpPr>
            <p:nvPr/>
          </p:nvSpPr>
          <p:spPr bwMode="auto">
            <a:xfrm>
              <a:off x="6557963" y="3789363"/>
              <a:ext cx="123825" cy="147638"/>
            </a:xfrm>
            <a:custGeom>
              <a:avLst/>
              <a:gdLst>
                <a:gd name="T0" fmla="*/ 3 w 78"/>
                <a:gd name="T1" fmla="*/ 81 h 93"/>
                <a:gd name="T2" fmla="*/ 3 w 78"/>
                <a:gd name="T3" fmla="*/ 81 h 93"/>
                <a:gd name="T4" fmla="*/ 3 w 78"/>
                <a:gd name="T5" fmla="*/ 78 h 93"/>
                <a:gd name="T6" fmla="*/ 6 w 78"/>
                <a:gd name="T7" fmla="*/ 75 h 93"/>
                <a:gd name="T8" fmla="*/ 6 w 78"/>
                <a:gd name="T9" fmla="*/ 72 h 93"/>
                <a:gd name="T10" fmla="*/ 6 w 78"/>
                <a:gd name="T11" fmla="*/ 66 h 93"/>
                <a:gd name="T12" fmla="*/ 6 w 78"/>
                <a:gd name="T13" fmla="*/ 60 h 93"/>
                <a:gd name="T14" fmla="*/ 6 w 78"/>
                <a:gd name="T15" fmla="*/ 60 h 93"/>
                <a:gd name="T16" fmla="*/ 6 w 78"/>
                <a:gd name="T17" fmla="*/ 57 h 93"/>
                <a:gd name="T18" fmla="*/ 9 w 78"/>
                <a:gd name="T19" fmla="*/ 51 h 93"/>
                <a:gd name="T20" fmla="*/ 9 w 78"/>
                <a:gd name="T21" fmla="*/ 48 h 93"/>
                <a:gd name="T22" fmla="*/ 9 w 78"/>
                <a:gd name="T23" fmla="*/ 33 h 93"/>
                <a:gd name="T24" fmla="*/ 9 w 78"/>
                <a:gd name="T25" fmla="*/ 30 h 93"/>
                <a:gd name="T26" fmla="*/ 9 w 78"/>
                <a:gd name="T27" fmla="*/ 27 h 93"/>
                <a:gd name="T28" fmla="*/ 9 w 78"/>
                <a:gd name="T29" fmla="*/ 24 h 93"/>
                <a:gd name="T30" fmla="*/ 9 w 78"/>
                <a:gd name="T31" fmla="*/ 21 h 93"/>
                <a:gd name="T32" fmla="*/ 9 w 78"/>
                <a:gd name="T33" fmla="*/ 18 h 93"/>
                <a:gd name="T34" fmla="*/ 12 w 78"/>
                <a:gd name="T35" fmla="*/ 18 h 93"/>
                <a:gd name="T36" fmla="*/ 12 w 78"/>
                <a:gd name="T37" fmla="*/ 18 h 93"/>
                <a:gd name="T38" fmla="*/ 15 w 78"/>
                <a:gd name="T39" fmla="*/ 15 h 93"/>
                <a:gd name="T40" fmla="*/ 18 w 78"/>
                <a:gd name="T41" fmla="*/ 15 h 93"/>
                <a:gd name="T42" fmla="*/ 24 w 78"/>
                <a:gd name="T43" fmla="*/ 18 h 93"/>
                <a:gd name="T44" fmla="*/ 27 w 78"/>
                <a:gd name="T45" fmla="*/ 21 h 93"/>
                <a:gd name="T46" fmla="*/ 27 w 78"/>
                <a:gd name="T47" fmla="*/ 21 h 93"/>
                <a:gd name="T48" fmla="*/ 30 w 78"/>
                <a:gd name="T49" fmla="*/ 21 h 93"/>
                <a:gd name="T50" fmla="*/ 69 w 78"/>
                <a:gd name="T51" fmla="*/ 0 h 93"/>
                <a:gd name="T52" fmla="*/ 78 w 78"/>
                <a:gd name="T53" fmla="*/ 24 h 93"/>
                <a:gd name="T54" fmla="*/ 75 w 78"/>
                <a:gd name="T55" fmla="*/ 24 h 93"/>
                <a:gd name="T56" fmla="*/ 69 w 78"/>
                <a:gd name="T57" fmla="*/ 30 h 93"/>
                <a:gd name="T58" fmla="*/ 42 w 78"/>
                <a:gd name="T59" fmla="*/ 39 h 93"/>
                <a:gd name="T60" fmla="*/ 63 w 78"/>
                <a:gd name="T61" fmla="*/ 63 h 93"/>
                <a:gd name="T62" fmla="*/ 54 w 78"/>
                <a:gd name="T63" fmla="*/ 72 h 93"/>
                <a:gd name="T64" fmla="*/ 54 w 78"/>
                <a:gd name="T65" fmla="*/ 78 h 93"/>
                <a:gd name="T66" fmla="*/ 39 w 78"/>
                <a:gd name="T67" fmla="*/ 78 h 93"/>
                <a:gd name="T68" fmla="*/ 27 w 78"/>
                <a:gd name="T69" fmla="*/ 93 h 93"/>
                <a:gd name="T70" fmla="*/ 6 w 78"/>
                <a:gd name="T71" fmla="*/ 87 h 93"/>
                <a:gd name="T72" fmla="*/ 0 w 78"/>
                <a:gd name="T73" fmla="*/ 87 h 93"/>
                <a:gd name="T74" fmla="*/ 3 w 78"/>
                <a:gd name="T75" fmla="*/ 87 h 93"/>
                <a:gd name="T76" fmla="*/ 3 w 78"/>
                <a:gd name="T77" fmla="*/ 81 h 93"/>
                <a:gd name="T78" fmla="*/ 3 w 78"/>
                <a:gd name="T79" fmla="*/ 81 h 93"/>
                <a:gd name="T80" fmla="*/ 3 w 78"/>
                <a:gd name="T81" fmla="*/ 8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3">
                  <a:moveTo>
                    <a:pt x="3" y="81"/>
                  </a:moveTo>
                  <a:lnTo>
                    <a:pt x="3" y="81"/>
                  </a:lnTo>
                  <a:lnTo>
                    <a:pt x="3" y="78"/>
                  </a:lnTo>
                  <a:lnTo>
                    <a:pt x="6" y="75"/>
                  </a:lnTo>
                  <a:lnTo>
                    <a:pt x="6" y="72"/>
                  </a:lnTo>
                  <a:lnTo>
                    <a:pt x="6" y="66"/>
                  </a:lnTo>
                  <a:lnTo>
                    <a:pt x="6" y="60"/>
                  </a:lnTo>
                  <a:lnTo>
                    <a:pt x="6" y="60"/>
                  </a:lnTo>
                  <a:lnTo>
                    <a:pt x="6" y="57"/>
                  </a:lnTo>
                  <a:lnTo>
                    <a:pt x="9" y="51"/>
                  </a:lnTo>
                  <a:lnTo>
                    <a:pt x="9" y="48"/>
                  </a:lnTo>
                  <a:lnTo>
                    <a:pt x="9" y="33"/>
                  </a:lnTo>
                  <a:lnTo>
                    <a:pt x="9" y="30"/>
                  </a:lnTo>
                  <a:lnTo>
                    <a:pt x="9" y="27"/>
                  </a:lnTo>
                  <a:lnTo>
                    <a:pt x="9" y="24"/>
                  </a:lnTo>
                  <a:lnTo>
                    <a:pt x="9" y="21"/>
                  </a:lnTo>
                  <a:lnTo>
                    <a:pt x="9" y="18"/>
                  </a:lnTo>
                  <a:lnTo>
                    <a:pt x="12" y="18"/>
                  </a:lnTo>
                  <a:lnTo>
                    <a:pt x="12" y="18"/>
                  </a:lnTo>
                  <a:lnTo>
                    <a:pt x="15" y="15"/>
                  </a:lnTo>
                  <a:lnTo>
                    <a:pt x="18" y="15"/>
                  </a:lnTo>
                  <a:lnTo>
                    <a:pt x="24" y="18"/>
                  </a:lnTo>
                  <a:lnTo>
                    <a:pt x="27" y="21"/>
                  </a:lnTo>
                  <a:lnTo>
                    <a:pt x="27" y="21"/>
                  </a:lnTo>
                  <a:lnTo>
                    <a:pt x="30" y="21"/>
                  </a:lnTo>
                  <a:lnTo>
                    <a:pt x="69" y="0"/>
                  </a:lnTo>
                  <a:lnTo>
                    <a:pt x="78" y="24"/>
                  </a:lnTo>
                  <a:lnTo>
                    <a:pt x="75" y="24"/>
                  </a:lnTo>
                  <a:lnTo>
                    <a:pt x="69" y="30"/>
                  </a:lnTo>
                  <a:lnTo>
                    <a:pt x="42" y="39"/>
                  </a:lnTo>
                  <a:lnTo>
                    <a:pt x="63" y="63"/>
                  </a:lnTo>
                  <a:lnTo>
                    <a:pt x="54" y="72"/>
                  </a:lnTo>
                  <a:lnTo>
                    <a:pt x="54" y="78"/>
                  </a:lnTo>
                  <a:lnTo>
                    <a:pt x="39" y="78"/>
                  </a:lnTo>
                  <a:lnTo>
                    <a:pt x="27" y="93"/>
                  </a:lnTo>
                  <a:lnTo>
                    <a:pt x="6" y="87"/>
                  </a:lnTo>
                  <a:lnTo>
                    <a:pt x="0" y="87"/>
                  </a:lnTo>
                  <a:lnTo>
                    <a:pt x="3" y="87"/>
                  </a:lnTo>
                  <a:lnTo>
                    <a:pt x="3" y="81"/>
                  </a:lnTo>
                  <a:lnTo>
                    <a:pt x="3" y="81"/>
                  </a:lnTo>
                  <a:lnTo>
                    <a:pt x="3" y="8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0" name="Freeform 134"/>
            <p:cNvSpPr>
              <a:spLocks/>
            </p:cNvSpPr>
            <p:nvPr/>
          </p:nvSpPr>
          <p:spPr bwMode="auto">
            <a:xfrm>
              <a:off x="6557963" y="3827463"/>
              <a:ext cx="622300" cy="527050"/>
            </a:xfrm>
            <a:custGeom>
              <a:avLst/>
              <a:gdLst>
                <a:gd name="T0" fmla="*/ 238 w 392"/>
                <a:gd name="T1" fmla="*/ 69 h 332"/>
                <a:gd name="T2" fmla="*/ 94 w 392"/>
                <a:gd name="T3" fmla="*/ 0 h 332"/>
                <a:gd name="T4" fmla="*/ 42 w 392"/>
                <a:gd name="T5" fmla="*/ 15 h 332"/>
                <a:gd name="T6" fmla="*/ 54 w 392"/>
                <a:gd name="T7" fmla="*/ 54 h 332"/>
                <a:gd name="T8" fmla="*/ 6 w 392"/>
                <a:gd name="T9" fmla="*/ 63 h 332"/>
                <a:gd name="T10" fmla="*/ 0 w 392"/>
                <a:gd name="T11" fmla="*/ 78 h 332"/>
                <a:gd name="T12" fmla="*/ 3 w 392"/>
                <a:gd name="T13" fmla="*/ 84 h 332"/>
                <a:gd name="T14" fmla="*/ 9 w 392"/>
                <a:gd name="T15" fmla="*/ 87 h 332"/>
                <a:gd name="T16" fmla="*/ 18 w 392"/>
                <a:gd name="T17" fmla="*/ 102 h 332"/>
                <a:gd name="T18" fmla="*/ 24 w 392"/>
                <a:gd name="T19" fmla="*/ 108 h 332"/>
                <a:gd name="T20" fmla="*/ 33 w 392"/>
                <a:gd name="T21" fmla="*/ 124 h 332"/>
                <a:gd name="T22" fmla="*/ 36 w 392"/>
                <a:gd name="T23" fmla="*/ 130 h 332"/>
                <a:gd name="T24" fmla="*/ 48 w 392"/>
                <a:gd name="T25" fmla="*/ 145 h 332"/>
                <a:gd name="T26" fmla="*/ 51 w 392"/>
                <a:gd name="T27" fmla="*/ 154 h 332"/>
                <a:gd name="T28" fmla="*/ 54 w 392"/>
                <a:gd name="T29" fmla="*/ 163 h 332"/>
                <a:gd name="T30" fmla="*/ 63 w 392"/>
                <a:gd name="T31" fmla="*/ 166 h 332"/>
                <a:gd name="T32" fmla="*/ 75 w 392"/>
                <a:gd name="T33" fmla="*/ 178 h 332"/>
                <a:gd name="T34" fmla="*/ 78 w 392"/>
                <a:gd name="T35" fmla="*/ 184 h 332"/>
                <a:gd name="T36" fmla="*/ 87 w 392"/>
                <a:gd name="T37" fmla="*/ 199 h 332"/>
                <a:gd name="T38" fmla="*/ 84 w 392"/>
                <a:gd name="T39" fmla="*/ 208 h 332"/>
                <a:gd name="T40" fmla="*/ 87 w 392"/>
                <a:gd name="T41" fmla="*/ 226 h 332"/>
                <a:gd name="T42" fmla="*/ 103 w 392"/>
                <a:gd name="T43" fmla="*/ 241 h 332"/>
                <a:gd name="T44" fmla="*/ 112 w 392"/>
                <a:gd name="T45" fmla="*/ 247 h 332"/>
                <a:gd name="T46" fmla="*/ 121 w 392"/>
                <a:gd name="T47" fmla="*/ 257 h 332"/>
                <a:gd name="T48" fmla="*/ 127 w 392"/>
                <a:gd name="T49" fmla="*/ 260 h 332"/>
                <a:gd name="T50" fmla="*/ 136 w 392"/>
                <a:gd name="T51" fmla="*/ 284 h 332"/>
                <a:gd name="T52" fmla="*/ 154 w 392"/>
                <a:gd name="T53" fmla="*/ 308 h 332"/>
                <a:gd name="T54" fmla="*/ 166 w 392"/>
                <a:gd name="T55" fmla="*/ 317 h 332"/>
                <a:gd name="T56" fmla="*/ 175 w 392"/>
                <a:gd name="T57" fmla="*/ 311 h 332"/>
                <a:gd name="T58" fmla="*/ 178 w 392"/>
                <a:gd name="T59" fmla="*/ 296 h 332"/>
                <a:gd name="T60" fmla="*/ 214 w 392"/>
                <a:gd name="T61" fmla="*/ 305 h 332"/>
                <a:gd name="T62" fmla="*/ 266 w 392"/>
                <a:gd name="T63" fmla="*/ 284 h 332"/>
                <a:gd name="T64" fmla="*/ 389 w 392"/>
                <a:gd name="T65" fmla="*/ 190 h 332"/>
                <a:gd name="T66" fmla="*/ 326 w 392"/>
                <a:gd name="T67" fmla="*/ 187 h 332"/>
                <a:gd name="T68" fmla="*/ 320 w 392"/>
                <a:gd name="T69" fmla="*/ 163 h 332"/>
                <a:gd name="T70" fmla="*/ 317 w 392"/>
                <a:gd name="T71" fmla="*/ 160 h 332"/>
                <a:gd name="T72" fmla="*/ 314 w 392"/>
                <a:gd name="T73" fmla="*/ 154 h 332"/>
                <a:gd name="T74" fmla="*/ 305 w 392"/>
                <a:gd name="T75" fmla="*/ 151 h 332"/>
                <a:gd name="T76" fmla="*/ 299 w 392"/>
                <a:gd name="T77" fmla="*/ 145 h 332"/>
                <a:gd name="T78" fmla="*/ 287 w 392"/>
                <a:gd name="T79" fmla="*/ 124 h 332"/>
                <a:gd name="T80" fmla="*/ 287 w 392"/>
                <a:gd name="T81" fmla="*/ 115 h 332"/>
                <a:gd name="T82" fmla="*/ 281 w 392"/>
                <a:gd name="T83" fmla="*/ 108 h 332"/>
                <a:gd name="T84" fmla="*/ 272 w 392"/>
                <a:gd name="T85" fmla="*/ 96 h 332"/>
                <a:gd name="T86" fmla="*/ 275 w 392"/>
                <a:gd name="T87" fmla="*/ 93 h 332"/>
                <a:gd name="T88" fmla="*/ 262 w 392"/>
                <a:gd name="T89" fmla="*/ 90 h 332"/>
                <a:gd name="T90" fmla="*/ 253 w 392"/>
                <a:gd name="T91" fmla="*/ 75 h 332"/>
                <a:gd name="T92" fmla="*/ 250 w 392"/>
                <a:gd name="T93" fmla="*/ 6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2" h="332">
                  <a:moveTo>
                    <a:pt x="250" y="69"/>
                  </a:moveTo>
                  <a:lnTo>
                    <a:pt x="238" y="75"/>
                  </a:lnTo>
                  <a:lnTo>
                    <a:pt x="238" y="69"/>
                  </a:lnTo>
                  <a:lnTo>
                    <a:pt x="220" y="63"/>
                  </a:lnTo>
                  <a:lnTo>
                    <a:pt x="184" y="63"/>
                  </a:lnTo>
                  <a:lnTo>
                    <a:pt x="94" y="0"/>
                  </a:lnTo>
                  <a:lnTo>
                    <a:pt x="75" y="0"/>
                  </a:lnTo>
                  <a:lnTo>
                    <a:pt x="69" y="6"/>
                  </a:lnTo>
                  <a:lnTo>
                    <a:pt x="42" y="15"/>
                  </a:lnTo>
                  <a:lnTo>
                    <a:pt x="63" y="39"/>
                  </a:lnTo>
                  <a:lnTo>
                    <a:pt x="54" y="48"/>
                  </a:lnTo>
                  <a:lnTo>
                    <a:pt x="54" y="54"/>
                  </a:lnTo>
                  <a:lnTo>
                    <a:pt x="39" y="54"/>
                  </a:lnTo>
                  <a:lnTo>
                    <a:pt x="27" y="69"/>
                  </a:lnTo>
                  <a:lnTo>
                    <a:pt x="6" y="63"/>
                  </a:lnTo>
                  <a:lnTo>
                    <a:pt x="0" y="63"/>
                  </a:lnTo>
                  <a:lnTo>
                    <a:pt x="0" y="69"/>
                  </a:lnTo>
                  <a:lnTo>
                    <a:pt x="0" y="78"/>
                  </a:lnTo>
                  <a:lnTo>
                    <a:pt x="0" y="84"/>
                  </a:lnTo>
                  <a:lnTo>
                    <a:pt x="0" y="87"/>
                  </a:lnTo>
                  <a:lnTo>
                    <a:pt x="3" y="84"/>
                  </a:lnTo>
                  <a:lnTo>
                    <a:pt x="3" y="87"/>
                  </a:lnTo>
                  <a:lnTo>
                    <a:pt x="6" y="84"/>
                  </a:lnTo>
                  <a:lnTo>
                    <a:pt x="9" y="87"/>
                  </a:lnTo>
                  <a:lnTo>
                    <a:pt x="9" y="87"/>
                  </a:lnTo>
                  <a:lnTo>
                    <a:pt x="18" y="96"/>
                  </a:lnTo>
                  <a:lnTo>
                    <a:pt x="18" y="102"/>
                  </a:lnTo>
                  <a:lnTo>
                    <a:pt x="21" y="102"/>
                  </a:lnTo>
                  <a:lnTo>
                    <a:pt x="21" y="105"/>
                  </a:lnTo>
                  <a:lnTo>
                    <a:pt x="24" y="108"/>
                  </a:lnTo>
                  <a:lnTo>
                    <a:pt x="27" y="108"/>
                  </a:lnTo>
                  <a:lnTo>
                    <a:pt x="33" y="121"/>
                  </a:lnTo>
                  <a:lnTo>
                    <a:pt x="33" y="124"/>
                  </a:lnTo>
                  <a:lnTo>
                    <a:pt x="33" y="127"/>
                  </a:lnTo>
                  <a:lnTo>
                    <a:pt x="36" y="127"/>
                  </a:lnTo>
                  <a:lnTo>
                    <a:pt x="36" y="130"/>
                  </a:lnTo>
                  <a:lnTo>
                    <a:pt x="39" y="133"/>
                  </a:lnTo>
                  <a:lnTo>
                    <a:pt x="45" y="136"/>
                  </a:lnTo>
                  <a:lnTo>
                    <a:pt x="48" y="145"/>
                  </a:lnTo>
                  <a:lnTo>
                    <a:pt x="51" y="145"/>
                  </a:lnTo>
                  <a:lnTo>
                    <a:pt x="51" y="151"/>
                  </a:lnTo>
                  <a:lnTo>
                    <a:pt x="51" y="154"/>
                  </a:lnTo>
                  <a:lnTo>
                    <a:pt x="51" y="157"/>
                  </a:lnTo>
                  <a:lnTo>
                    <a:pt x="54" y="160"/>
                  </a:lnTo>
                  <a:lnTo>
                    <a:pt x="54" y="163"/>
                  </a:lnTo>
                  <a:lnTo>
                    <a:pt x="57" y="166"/>
                  </a:lnTo>
                  <a:lnTo>
                    <a:pt x="60" y="163"/>
                  </a:lnTo>
                  <a:lnTo>
                    <a:pt x="63" y="166"/>
                  </a:lnTo>
                  <a:lnTo>
                    <a:pt x="69" y="169"/>
                  </a:lnTo>
                  <a:lnTo>
                    <a:pt x="75" y="172"/>
                  </a:lnTo>
                  <a:lnTo>
                    <a:pt x="75" y="178"/>
                  </a:lnTo>
                  <a:lnTo>
                    <a:pt x="78" y="178"/>
                  </a:lnTo>
                  <a:lnTo>
                    <a:pt x="78" y="181"/>
                  </a:lnTo>
                  <a:lnTo>
                    <a:pt x="78" y="184"/>
                  </a:lnTo>
                  <a:lnTo>
                    <a:pt x="81" y="190"/>
                  </a:lnTo>
                  <a:lnTo>
                    <a:pt x="84" y="193"/>
                  </a:lnTo>
                  <a:lnTo>
                    <a:pt x="87" y="199"/>
                  </a:lnTo>
                  <a:lnTo>
                    <a:pt x="87" y="202"/>
                  </a:lnTo>
                  <a:lnTo>
                    <a:pt x="84" y="208"/>
                  </a:lnTo>
                  <a:lnTo>
                    <a:pt x="84" y="208"/>
                  </a:lnTo>
                  <a:lnTo>
                    <a:pt x="84" y="211"/>
                  </a:lnTo>
                  <a:lnTo>
                    <a:pt x="87" y="220"/>
                  </a:lnTo>
                  <a:lnTo>
                    <a:pt x="87" y="226"/>
                  </a:lnTo>
                  <a:lnTo>
                    <a:pt x="90" y="229"/>
                  </a:lnTo>
                  <a:lnTo>
                    <a:pt x="94" y="232"/>
                  </a:lnTo>
                  <a:lnTo>
                    <a:pt x="103" y="241"/>
                  </a:lnTo>
                  <a:lnTo>
                    <a:pt x="106" y="244"/>
                  </a:lnTo>
                  <a:lnTo>
                    <a:pt x="109" y="244"/>
                  </a:lnTo>
                  <a:lnTo>
                    <a:pt x="112" y="247"/>
                  </a:lnTo>
                  <a:lnTo>
                    <a:pt x="115" y="247"/>
                  </a:lnTo>
                  <a:lnTo>
                    <a:pt x="118" y="253"/>
                  </a:lnTo>
                  <a:lnTo>
                    <a:pt x="121" y="257"/>
                  </a:lnTo>
                  <a:lnTo>
                    <a:pt x="124" y="257"/>
                  </a:lnTo>
                  <a:lnTo>
                    <a:pt x="124" y="260"/>
                  </a:lnTo>
                  <a:lnTo>
                    <a:pt x="127" y="260"/>
                  </a:lnTo>
                  <a:lnTo>
                    <a:pt x="130" y="278"/>
                  </a:lnTo>
                  <a:lnTo>
                    <a:pt x="136" y="278"/>
                  </a:lnTo>
                  <a:lnTo>
                    <a:pt x="136" y="284"/>
                  </a:lnTo>
                  <a:lnTo>
                    <a:pt x="148" y="299"/>
                  </a:lnTo>
                  <a:lnTo>
                    <a:pt x="151" y="299"/>
                  </a:lnTo>
                  <a:lnTo>
                    <a:pt x="154" y="308"/>
                  </a:lnTo>
                  <a:lnTo>
                    <a:pt x="160" y="308"/>
                  </a:lnTo>
                  <a:lnTo>
                    <a:pt x="163" y="317"/>
                  </a:lnTo>
                  <a:lnTo>
                    <a:pt x="166" y="317"/>
                  </a:lnTo>
                  <a:lnTo>
                    <a:pt x="169" y="320"/>
                  </a:lnTo>
                  <a:lnTo>
                    <a:pt x="169" y="317"/>
                  </a:lnTo>
                  <a:lnTo>
                    <a:pt x="175" y="311"/>
                  </a:lnTo>
                  <a:lnTo>
                    <a:pt x="172" y="305"/>
                  </a:lnTo>
                  <a:lnTo>
                    <a:pt x="175" y="296"/>
                  </a:lnTo>
                  <a:lnTo>
                    <a:pt x="178" y="296"/>
                  </a:lnTo>
                  <a:lnTo>
                    <a:pt x="184" y="299"/>
                  </a:lnTo>
                  <a:lnTo>
                    <a:pt x="196" y="299"/>
                  </a:lnTo>
                  <a:lnTo>
                    <a:pt x="214" y="305"/>
                  </a:lnTo>
                  <a:lnTo>
                    <a:pt x="229" y="314"/>
                  </a:lnTo>
                  <a:lnTo>
                    <a:pt x="229" y="332"/>
                  </a:lnTo>
                  <a:lnTo>
                    <a:pt x="266" y="284"/>
                  </a:lnTo>
                  <a:lnTo>
                    <a:pt x="389" y="247"/>
                  </a:lnTo>
                  <a:lnTo>
                    <a:pt x="392" y="205"/>
                  </a:lnTo>
                  <a:lnTo>
                    <a:pt x="389" y="190"/>
                  </a:lnTo>
                  <a:lnTo>
                    <a:pt x="389" y="190"/>
                  </a:lnTo>
                  <a:lnTo>
                    <a:pt x="383" y="196"/>
                  </a:lnTo>
                  <a:lnTo>
                    <a:pt x="326" y="187"/>
                  </a:lnTo>
                  <a:lnTo>
                    <a:pt x="323" y="172"/>
                  </a:lnTo>
                  <a:lnTo>
                    <a:pt x="320" y="169"/>
                  </a:lnTo>
                  <a:lnTo>
                    <a:pt x="320" y="163"/>
                  </a:lnTo>
                  <a:lnTo>
                    <a:pt x="320" y="163"/>
                  </a:lnTo>
                  <a:lnTo>
                    <a:pt x="317" y="163"/>
                  </a:lnTo>
                  <a:lnTo>
                    <a:pt x="317" y="160"/>
                  </a:lnTo>
                  <a:lnTo>
                    <a:pt x="317" y="157"/>
                  </a:lnTo>
                  <a:lnTo>
                    <a:pt x="317" y="154"/>
                  </a:lnTo>
                  <a:lnTo>
                    <a:pt x="314" y="154"/>
                  </a:lnTo>
                  <a:lnTo>
                    <a:pt x="314" y="154"/>
                  </a:lnTo>
                  <a:lnTo>
                    <a:pt x="311" y="154"/>
                  </a:lnTo>
                  <a:lnTo>
                    <a:pt x="305" y="151"/>
                  </a:lnTo>
                  <a:lnTo>
                    <a:pt x="305" y="148"/>
                  </a:lnTo>
                  <a:lnTo>
                    <a:pt x="302" y="151"/>
                  </a:lnTo>
                  <a:lnTo>
                    <a:pt x="299" y="145"/>
                  </a:lnTo>
                  <a:lnTo>
                    <a:pt x="299" y="142"/>
                  </a:lnTo>
                  <a:lnTo>
                    <a:pt x="290" y="130"/>
                  </a:lnTo>
                  <a:lnTo>
                    <a:pt x="287" y="124"/>
                  </a:lnTo>
                  <a:lnTo>
                    <a:pt x="290" y="124"/>
                  </a:lnTo>
                  <a:lnTo>
                    <a:pt x="290" y="124"/>
                  </a:lnTo>
                  <a:lnTo>
                    <a:pt x="287" y="115"/>
                  </a:lnTo>
                  <a:lnTo>
                    <a:pt x="287" y="111"/>
                  </a:lnTo>
                  <a:lnTo>
                    <a:pt x="284" y="108"/>
                  </a:lnTo>
                  <a:lnTo>
                    <a:pt x="281" y="108"/>
                  </a:lnTo>
                  <a:lnTo>
                    <a:pt x="275" y="99"/>
                  </a:lnTo>
                  <a:lnTo>
                    <a:pt x="272" y="99"/>
                  </a:lnTo>
                  <a:lnTo>
                    <a:pt x="272" y="96"/>
                  </a:lnTo>
                  <a:lnTo>
                    <a:pt x="272" y="93"/>
                  </a:lnTo>
                  <a:lnTo>
                    <a:pt x="272" y="93"/>
                  </a:lnTo>
                  <a:lnTo>
                    <a:pt x="275" y="93"/>
                  </a:lnTo>
                  <a:lnTo>
                    <a:pt x="272" y="93"/>
                  </a:lnTo>
                  <a:lnTo>
                    <a:pt x="269" y="90"/>
                  </a:lnTo>
                  <a:lnTo>
                    <a:pt x="262" y="90"/>
                  </a:lnTo>
                  <a:lnTo>
                    <a:pt x="259" y="81"/>
                  </a:lnTo>
                  <a:lnTo>
                    <a:pt x="256" y="75"/>
                  </a:lnTo>
                  <a:lnTo>
                    <a:pt x="253" y="75"/>
                  </a:lnTo>
                  <a:lnTo>
                    <a:pt x="253" y="72"/>
                  </a:lnTo>
                  <a:lnTo>
                    <a:pt x="253" y="72"/>
                  </a:lnTo>
                  <a:lnTo>
                    <a:pt x="250" y="6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1" name="Freeform 135"/>
            <p:cNvSpPr>
              <a:spLocks/>
            </p:cNvSpPr>
            <p:nvPr/>
          </p:nvSpPr>
          <p:spPr bwMode="auto">
            <a:xfrm>
              <a:off x="7037388" y="4024313"/>
              <a:ext cx="23813" cy="47625"/>
            </a:xfrm>
            <a:custGeom>
              <a:avLst/>
              <a:gdLst>
                <a:gd name="T0" fmla="*/ 12 w 15"/>
                <a:gd name="T1" fmla="*/ 30 h 30"/>
                <a:gd name="T2" fmla="*/ 9 w 15"/>
                <a:gd name="T3" fmla="*/ 30 h 30"/>
                <a:gd name="T4" fmla="*/ 3 w 15"/>
                <a:gd name="T5" fmla="*/ 27 h 30"/>
                <a:gd name="T6" fmla="*/ 3 w 15"/>
                <a:gd name="T7" fmla="*/ 24 h 30"/>
                <a:gd name="T8" fmla="*/ 3 w 15"/>
                <a:gd name="T9" fmla="*/ 24 h 30"/>
                <a:gd name="T10" fmla="*/ 3 w 15"/>
                <a:gd name="T11" fmla="*/ 21 h 30"/>
                <a:gd name="T12" fmla="*/ 3 w 15"/>
                <a:gd name="T13" fmla="*/ 18 h 30"/>
                <a:gd name="T14" fmla="*/ 0 w 15"/>
                <a:gd name="T15" fmla="*/ 18 h 30"/>
                <a:gd name="T16" fmla="*/ 3 w 15"/>
                <a:gd name="T17" fmla="*/ 12 h 30"/>
                <a:gd name="T18" fmla="*/ 3 w 15"/>
                <a:gd name="T19" fmla="*/ 12 h 30"/>
                <a:gd name="T20" fmla="*/ 3 w 15"/>
                <a:gd name="T21" fmla="*/ 12 h 30"/>
                <a:gd name="T22" fmla="*/ 3 w 15"/>
                <a:gd name="T23" fmla="*/ 6 h 30"/>
                <a:gd name="T24" fmla="*/ 3 w 15"/>
                <a:gd name="T25" fmla="*/ 6 h 30"/>
                <a:gd name="T26" fmla="*/ 3 w 15"/>
                <a:gd name="T27" fmla="*/ 3 h 30"/>
                <a:gd name="T28" fmla="*/ 6 w 15"/>
                <a:gd name="T29" fmla="*/ 3 h 30"/>
                <a:gd name="T30" fmla="*/ 6 w 15"/>
                <a:gd name="T31" fmla="*/ 0 h 30"/>
                <a:gd name="T32" fmla="*/ 6 w 15"/>
                <a:gd name="T33" fmla="*/ 0 h 30"/>
                <a:gd name="T34" fmla="*/ 6 w 15"/>
                <a:gd name="T35" fmla="*/ 0 h 30"/>
                <a:gd name="T36" fmla="*/ 9 w 15"/>
                <a:gd name="T37" fmla="*/ 0 h 30"/>
                <a:gd name="T38" fmla="*/ 12 w 15"/>
                <a:gd name="T39" fmla="*/ 0 h 30"/>
                <a:gd name="T40" fmla="*/ 12 w 15"/>
                <a:gd name="T41" fmla="*/ 3 h 30"/>
                <a:gd name="T42" fmla="*/ 12 w 15"/>
                <a:gd name="T43" fmla="*/ 3 h 30"/>
                <a:gd name="T44" fmla="*/ 15 w 15"/>
                <a:gd name="T45" fmla="*/ 3 h 30"/>
                <a:gd name="T46" fmla="*/ 12 w 15"/>
                <a:gd name="T47" fmla="*/ 12 h 30"/>
                <a:gd name="T48" fmla="*/ 12 w 15"/>
                <a:gd name="T49" fmla="*/ 12 h 30"/>
                <a:gd name="T50" fmla="*/ 12 w 15"/>
                <a:gd name="T51" fmla="*/ 18 h 30"/>
                <a:gd name="T52" fmla="*/ 15 w 15"/>
                <a:gd name="T53" fmla="*/ 18 h 30"/>
                <a:gd name="T54" fmla="*/ 15 w 15"/>
                <a:gd name="T55" fmla="*/ 21 h 30"/>
                <a:gd name="T56" fmla="*/ 15 w 15"/>
                <a:gd name="T57" fmla="*/ 30 h 30"/>
                <a:gd name="T58" fmla="*/ 12 w 15"/>
                <a:gd name="T59" fmla="*/ 30 h 30"/>
                <a:gd name="T60" fmla="*/ 12 w 15"/>
                <a:gd name="T6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0">
                  <a:moveTo>
                    <a:pt x="12" y="30"/>
                  </a:moveTo>
                  <a:lnTo>
                    <a:pt x="9" y="30"/>
                  </a:lnTo>
                  <a:lnTo>
                    <a:pt x="3" y="27"/>
                  </a:lnTo>
                  <a:lnTo>
                    <a:pt x="3" y="24"/>
                  </a:lnTo>
                  <a:lnTo>
                    <a:pt x="3" y="24"/>
                  </a:lnTo>
                  <a:lnTo>
                    <a:pt x="3" y="21"/>
                  </a:lnTo>
                  <a:lnTo>
                    <a:pt x="3" y="18"/>
                  </a:lnTo>
                  <a:lnTo>
                    <a:pt x="0" y="18"/>
                  </a:lnTo>
                  <a:lnTo>
                    <a:pt x="3" y="12"/>
                  </a:lnTo>
                  <a:lnTo>
                    <a:pt x="3" y="12"/>
                  </a:lnTo>
                  <a:lnTo>
                    <a:pt x="3" y="12"/>
                  </a:lnTo>
                  <a:lnTo>
                    <a:pt x="3" y="6"/>
                  </a:lnTo>
                  <a:lnTo>
                    <a:pt x="3" y="6"/>
                  </a:lnTo>
                  <a:lnTo>
                    <a:pt x="3" y="3"/>
                  </a:lnTo>
                  <a:lnTo>
                    <a:pt x="6" y="3"/>
                  </a:lnTo>
                  <a:lnTo>
                    <a:pt x="6" y="0"/>
                  </a:lnTo>
                  <a:lnTo>
                    <a:pt x="6" y="0"/>
                  </a:lnTo>
                  <a:lnTo>
                    <a:pt x="6" y="0"/>
                  </a:lnTo>
                  <a:lnTo>
                    <a:pt x="9" y="0"/>
                  </a:lnTo>
                  <a:lnTo>
                    <a:pt x="12" y="0"/>
                  </a:lnTo>
                  <a:lnTo>
                    <a:pt x="12" y="3"/>
                  </a:lnTo>
                  <a:lnTo>
                    <a:pt x="12" y="3"/>
                  </a:lnTo>
                  <a:lnTo>
                    <a:pt x="15" y="3"/>
                  </a:lnTo>
                  <a:lnTo>
                    <a:pt x="12" y="12"/>
                  </a:lnTo>
                  <a:lnTo>
                    <a:pt x="12" y="12"/>
                  </a:lnTo>
                  <a:lnTo>
                    <a:pt x="12" y="18"/>
                  </a:lnTo>
                  <a:lnTo>
                    <a:pt x="15" y="18"/>
                  </a:lnTo>
                  <a:lnTo>
                    <a:pt x="15" y="21"/>
                  </a:lnTo>
                  <a:lnTo>
                    <a:pt x="15" y="30"/>
                  </a:lnTo>
                  <a:lnTo>
                    <a:pt x="12" y="30"/>
                  </a:lnTo>
                  <a:lnTo>
                    <a:pt x="12" y="3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2" name="Freeform 136"/>
            <p:cNvSpPr>
              <a:spLocks/>
            </p:cNvSpPr>
            <p:nvPr/>
          </p:nvSpPr>
          <p:spPr bwMode="auto">
            <a:xfrm>
              <a:off x="7065963" y="4024313"/>
              <a:ext cx="142875" cy="114300"/>
            </a:xfrm>
            <a:custGeom>
              <a:avLst/>
              <a:gdLst>
                <a:gd name="T0" fmla="*/ 0 w 90"/>
                <a:gd name="T1" fmla="*/ 39 h 72"/>
                <a:gd name="T2" fmla="*/ 0 w 90"/>
                <a:gd name="T3" fmla="*/ 45 h 72"/>
                <a:gd name="T4" fmla="*/ 3 w 90"/>
                <a:gd name="T5" fmla="*/ 48 h 72"/>
                <a:gd name="T6" fmla="*/ 6 w 90"/>
                <a:gd name="T7" fmla="*/ 63 h 72"/>
                <a:gd name="T8" fmla="*/ 63 w 90"/>
                <a:gd name="T9" fmla="*/ 72 h 72"/>
                <a:gd name="T10" fmla="*/ 69 w 90"/>
                <a:gd name="T11" fmla="*/ 66 h 72"/>
                <a:gd name="T12" fmla="*/ 84 w 90"/>
                <a:gd name="T13" fmla="*/ 18 h 72"/>
                <a:gd name="T14" fmla="*/ 90 w 90"/>
                <a:gd name="T15" fmla="*/ 18 h 72"/>
                <a:gd name="T16" fmla="*/ 87 w 90"/>
                <a:gd name="T17" fmla="*/ 12 h 72"/>
                <a:gd name="T18" fmla="*/ 87 w 90"/>
                <a:gd name="T19" fmla="*/ 9 h 72"/>
                <a:gd name="T20" fmla="*/ 87 w 90"/>
                <a:gd name="T21" fmla="*/ 9 h 72"/>
                <a:gd name="T22" fmla="*/ 84 w 90"/>
                <a:gd name="T23" fmla="*/ 9 h 72"/>
                <a:gd name="T24" fmla="*/ 84 w 90"/>
                <a:gd name="T25" fmla="*/ 9 h 72"/>
                <a:gd name="T26" fmla="*/ 84 w 90"/>
                <a:gd name="T27" fmla="*/ 9 h 72"/>
                <a:gd name="T28" fmla="*/ 84 w 90"/>
                <a:gd name="T29" fmla="*/ 3 h 72"/>
                <a:gd name="T30" fmla="*/ 81 w 90"/>
                <a:gd name="T31" fmla="*/ 0 h 72"/>
                <a:gd name="T32" fmla="*/ 81 w 90"/>
                <a:gd name="T33" fmla="*/ 3 h 72"/>
                <a:gd name="T34" fmla="*/ 78 w 90"/>
                <a:gd name="T35" fmla="*/ 6 h 72"/>
                <a:gd name="T36" fmla="*/ 66 w 90"/>
                <a:gd name="T37" fmla="*/ 12 h 72"/>
                <a:gd name="T38" fmla="*/ 66 w 90"/>
                <a:gd name="T39" fmla="*/ 18 h 72"/>
                <a:gd name="T40" fmla="*/ 57 w 90"/>
                <a:gd name="T41" fmla="*/ 27 h 72"/>
                <a:gd name="T42" fmla="*/ 54 w 90"/>
                <a:gd name="T43" fmla="*/ 30 h 72"/>
                <a:gd name="T44" fmla="*/ 57 w 90"/>
                <a:gd name="T45" fmla="*/ 30 h 72"/>
                <a:gd name="T46" fmla="*/ 57 w 90"/>
                <a:gd name="T47" fmla="*/ 33 h 72"/>
                <a:gd name="T48" fmla="*/ 54 w 90"/>
                <a:gd name="T49" fmla="*/ 39 h 72"/>
                <a:gd name="T50" fmla="*/ 51 w 90"/>
                <a:gd name="T51" fmla="*/ 36 h 72"/>
                <a:gd name="T52" fmla="*/ 48 w 90"/>
                <a:gd name="T53" fmla="*/ 36 h 72"/>
                <a:gd name="T54" fmla="*/ 48 w 90"/>
                <a:gd name="T55" fmla="*/ 36 h 72"/>
                <a:gd name="T56" fmla="*/ 48 w 90"/>
                <a:gd name="T57" fmla="*/ 39 h 72"/>
                <a:gd name="T58" fmla="*/ 45 w 90"/>
                <a:gd name="T59" fmla="*/ 39 h 72"/>
                <a:gd name="T60" fmla="*/ 45 w 90"/>
                <a:gd name="T61" fmla="*/ 42 h 72"/>
                <a:gd name="T62" fmla="*/ 39 w 90"/>
                <a:gd name="T63" fmla="*/ 42 h 72"/>
                <a:gd name="T64" fmla="*/ 36 w 90"/>
                <a:gd name="T65" fmla="*/ 42 h 72"/>
                <a:gd name="T66" fmla="*/ 33 w 90"/>
                <a:gd name="T67" fmla="*/ 42 h 72"/>
                <a:gd name="T68" fmla="*/ 30 w 90"/>
                <a:gd name="T69" fmla="*/ 42 h 72"/>
                <a:gd name="T70" fmla="*/ 30 w 90"/>
                <a:gd name="T71" fmla="*/ 39 h 72"/>
                <a:gd name="T72" fmla="*/ 27 w 90"/>
                <a:gd name="T73" fmla="*/ 42 h 72"/>
                <a:gd name="T74" fmla="*/ 21 w 90"/>
                <a:gd name="T75" fmla="*/ 39 h 72"/>
                <a:gd name="T76" fmla="*/ 12 w 90"/>
                <a:gd name="T77" fmla="*/ 45 h 72"/>
                <a:gd name="T78" fmla="*/ 9 w 90"/>
                <a:gd name="T79" fmla="*/ 45 h 72"/>
                <a:gd name="T80" fmla="*/ 6 w 90"/>
                <a:gd name="T81" fmla="*/ 45 h 72"/>
                <a:gd name="T82" fmla="*/ 3 w 90"/>
                <a:gd name="T83" fmla="*/ 45 h 72"/>
                <a:gd name="T84" fmla="*/ 3 w 90"/>
                <a:gd name="T85" fmla="*/ 36 h 72"/>
                <a:gd name="T86" fmla="*/ 0 w 90"/>
                <a:gd name="T87" fmla="*/ 39 h 72"/>
                <a:gd name="T88" fmla="*/ 0 w 90"/>
                <a:gd name="T8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72">
                  <a:moveTo>
                    <a:pt x="0" y="39"/>
                  </a:moveTo>
                  <a:lnTo>
                    <a:pt x="0" y="45"/>
                  </a:lnTo>
                  <a:lnTo>
                    <a:pt x="3" y="48"/>
                  </a:lnTo>
                  <a:lnTo>
                    <a:pt x="6" y="63"/>
                  </a:lnTo>
                  <a:lnTo>
                    <a:pt x="63" y="72"/>
                  </a:lnTo>
                  <a:lnTo>
                    <a:pt x="69" y="66"/>
                  </a:lnTo>
                  <a:lnTo>
                    <a:pt x="84" y="18"/>
                  </a:lnTo>
                  <a:lnTo>
                    <a:pt x="90" y="18"/>
                  </a:lnTo>
                  <a:lnTo>
                    <a:pt x="87" y="12"/>
                  </a:lnTo>
                  <a:lnTo>
                    <a:pt x="87" y="9"/>
                  </a:lnTo>
                  <a:lnTo>
                    <a:pt x="87" y="9"/>
                  </a:lnTo>
                  <a:lnTo>
                    <a:pt x="84" y="9"/>
                  </a:lnTo>
                  <a:lnTo>
                    <a:pt x="84" y="9"/>
                  </a:lnTo>
                  <a:lnTo>
                    <a:pt x="84" y="9"/>
                  </a:lnTo>
                  <a:lnTo>
                    <a:pt x="84" y="3"/>
                  </a:lnTo>
                  <a:lnTo>
                    <a:pt x="81" y="0"/>
                  </a:lnTo>
                  <a:lnTo>
                    <a:pt x="81" y="3"/>
                  </a:lnTo>
                  <a:lnTo>
                    <a:pt x="78" y="6"/>
                  </a:lnTo>
                  <a:lnTo>
                    <a:pt x="66" y="12"/>
                  </a:lnTo>
                  <a:lnTo>
                    <a:pt x="66" y="18"/>
                  </a:lnTo>
                  <a:lnTo>
                    <a:pt x="57" y="27"/>
                  </a:lnTo>
                  <a:lnTo>
                    <a:pt x="54" y="30"/>
                  </a:lnTo>
                  <a:lnTo>
                    <a:pt x="57" y="30"/>
                  </a:lnTo>
                  <a:lnTo>
                    <a:pt x="57" y="33"/>
                  </a:lnTo>
                  <a:lnTo>
                    <a:pt x="54" y="39"/>
                  </a:lnTo>
                  <a:lnTo>
                    <a:pt x="51" y="36"/>
                  </a:lnTo>
                  <a:lnTo>
                    <a:pt x="48" y="36"/>
                  </a:lnTo>
                  <a:lnTo>
                    <a:pt x="48" y="36"/>
                  </a:lnTo>
                  <a:lnTo>
                    <a:pt x="48" y="39"/>
                  </a:lnTo>
                  <a:lnTo>
                    <a:pt x="45" y="39"/>
                  </a:lnTo>
                  <a:lnTo>
                    <a:pt x="45" y="42"/>
                  </a:lnTo>
                  <a:lnTo>
                    <a:pt x="39" y="42"/>
                  </a:lnTo>
                  <a:lnTo>
                    <a:pt x="36" y="42"/>
                  </a:lnTo>
                  <a:lnTo>
                    <a:pt x="33" y="42"/>
                  </a:lnTo>
                  <a:lnTo>
                    <a:pt x="30" y="42"/>
                  </a:lnTo>
                  <a:lnTo>
                    <a:pt x="30" y="39"/>
                  </a:lnTo>
                  <a:lnTo>
                    <a:pt x="27" y="42"/>
                  </a:lnTo>
                  <a:lnTo>
                    <a:pt x="21" y="39"/>
                  </a:lnTo>
                  <a:lnTo>
                    <a:pt x="12" y="45"/>
                  </a:lnTo>
                  <a:lnTo>
                    <a:pt x="9" y="45"/>
                  </a:lnTo>
                  <a:lnTo>
                    <a:pt x="6" y="45"/>
                  </a:lnTo>
                  <a:lnTo>
                    <a:pt x="3" y="45"/>
                  </a:lnTo>
                  <a:lnTo>
                    <a:pt x="3" y="36"/>
                  </a:lnTo>
                  <a:lnTo>
                    <a:pt x="0" y="39"/>
                  </a:lnTo>
                  <a:lnTo>
                    <a:pt x="0" y="3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3" name="Freeform 137"/>
            <p:cNvSpPr>
              <a:spLocks/>
            </p:cNvSpPr>
            <p:nvPr/>
          </p:nvSpPr>
          <p:spPr bwMode="auto">
            <a:xfrm>
              <a:off x="5038726" y="3808413"/>
              <a:ext cx="14288" cy="9525"/>
            </a:xfrm>
            <a:custGeom>
              <a:avLst/>
              <a:gdLst>
                <a:gd name="T0" fmla="*/ 2 w 3"/>
                <a:gd name="T1" fmla="*/ 2 h 2"/>
                <a:gd name="T2" fmla="*/ 1 w 3"/>
                <a:gd name="T3" fmla="*/ 1 h 2"/>
                <a:gd name="T4" fmla="*/ 0 w 3"/>
                <a:gd name="T5" fmla="*/ 1 h 2"/>
                <a:gd name="T6" fmla="*/ 2 w 3"/>
                <a:gd name="T7" fmla="*/ 0 h 2"/>
                <a:gd name="T8" fmla="*/ 3 w 3"/>
                <a:gd name="T9" fmla="*/ 2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cubicBezTo>
                    <a:pt x="1" y="1"/>
                    <a:pt x="1" y="1"/>
                    <a:pt x="1" y="1"/>
                  </a:cubicBezTo>
                  <a:cubicBezTo>
                    <a:pt x="0" y="1"/>
                    <a:pt x="0" y="1"/>
                    <a:pt x="0" y="1"/>
                  </a:cubicBezTo>
                  <a:cubicBezTo>
                    <a:pt x="2" y="0"/>
                    <a:pt x="2" y="0"/>
                    <a:pt x="2" y="0"/>
                  </a:cubicBezTo>
                  <a:cubicBezTo>
                    <a:pt x="3" y="2"/>
                    <a:pt x="3" y="2"/>
                    <a:pt x="3" y="2"/>
                  </a:cubicBezTo>
                  <a:cubicBezTo>
                    <a:pt x="3" y="2"/>
                    <a:pt x="2" y="2"/>
                    <a:pt x="2" y="2"/>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4" name="Freeform 138"/>
            <p:cNvSpPr>
              <a:spLocks noEditPoints="1"/>
            </p:cNvSpPr>
            <p:nvPr/>
          </p:nvSpPr>
          <p:spPr bwMode="auto">
            <a:xfrm>
              <a:off x="5010151" y="3937001"/>
              <a:ext cx="139700" cy="47625"/>
            </a:xfrm>
            <a:custGeom>
              <a:avLst/>
              <a:gdLst>
                <a:gd name="T0" fmla="*/ 5 w 29"/>
                <a:gd name="T1" fmla="*/ 7 h 10"/>
                <a:gd name="T2" fmla="*/ 5 w 29"/>
                <a:gd name="T3" fmla="*/ 7 h 10"/>
                <a:gd name="T4" fmla="*/ 5 w 29"/>
                <a:gd name="T5" fmla="*/ 6 h 10"/>
                <a:gd name="T6" fmla="*/ 5 w 29"/>
                <a:gd name="T7" fmla="*/ 6 h 10"/>
                <a:gd name="T8" fmla="*/ 5 w 29"/>
                <a:gd name="T9" fmla="*/ 7 h 10"/>
                <a:gd name="T10" fmla="*/ 5 w 29"/>
                <a:gd name="T11" fmla="*/ 7 h 10"/>
                <a:gd name="T12" fmla="*/ 1 w 29"/>
                <a:gd name="T13" fmla="*/ 10 h 10"/>
                <a:gd name="T14" fmla="*/ 0 w 29"/>
                <a:gd name="T15" fmla="*/ 9 h 10"/>
                <a:gd name="T16" fmla="*/ 1 w 29"/>
                <a:gd name="T17" fmla="*/ 9 h 10"/>
                <a:gd name="T18" fmla="*/ 1 w 29"/>
                <a:gd name="T19" fmla="*/ 9 h 10"/>
                <a:gd name="T20" fmla="*/ 1 w 29"/>
                <a:gd name="T21" fmla="*/ 9 h 10"/>
                <a:gd name="T22" fmla="*/ 1 w 29"/>
                <a:gd name="T23" fmla="*/ 10 h 10"/>
                <a:gd name="T24" fmla="*/ 1 w 29"/>
                <a:gd name="T25" fmla="*/ 10 h 10"/>
                <a:gd name="T26" fmla="*/ 2 w 29"/>
                <a:gd name="T27" fmla="*/ 4 h 10"/>
                <a:gd name="T28" fmla="*/ 2 w 29"/>
                <a:gd name="T29" fmla="*/ 3 h 10"/>
                <a:gd name="T30" fmla="*/ 1 w 29"/>
                <a:gd name="T31" fmla="*/ 2 h 10"/>
                <a:gd name="T32" fmla="*/ 2 w 29"/>
                <a:gd name="T33" fmla="*/ 1 h 10"/>
                <a:gd name="T34" fmla="*/ 3 w 29"/>
                <a:gd name="T35" fmla="*/ 2 h 10"/>
                <a:gd name="T36" fmla="*/ 3 w 29"/>
                <a:gd name="T37" fmla="*/ 4 h 10"/>
                <a:gd name="T38" fmla="*/ 2 w 29"/>
                <a:gd name="T39" fmla="*/ 4 h 10"/>
                <a:gd name="T40" fmla="*/ 12 w 29"/>
                <a:gd name="T41" fmla="*/ 6 h 10"/>
                <a:gd name="T42" fmla="*/ 10 w 29"/>
                <a:gd name="T43" fmla="*/ 6 h 10"/>
                <a:gd name="T44" fmla="*/ 8 w 29"/>
                <a:gd name="T45" fmla="*/ 7 h 10"/>
                <a:gd name="T46" fmla="*/ 7 w 29"/>
                <a:gd name="T47" fmla="*/ 7 h 10"/>
                <a:gd name="T48" fmla="*/ 7 w 29"/>
                <a:gd name="T49" fmla="*/ 6 h 10"/>
                <a:gd name="T50" fmla="*/ 8 w 29"/>
                <a:gd name="T51" fmla="*/ 5 h 10"/>
                <a:gd name="T52" fmla="*/ 9 w 29"/>
                <a:gd name="T53" fmla="*/ 5 h 10"/>
                <a:gd name="T54" fmla="*/ 10 w 29"/>
                <a:gd name="T55" fmla="*/ 5 h 10"/>
                <a:gd name="T56" fmla="*/ 11 w 29"/>
                <a:gd name="T57" fmla="*/ 4 h 10"/>
                <a:gd name="T58" fmla="*/ 12 w 29"/>
                <a:gd name="T59" fmla="*/ 4 h 10"/>
                <a:gd name="T60" fmla="*/ 12 w 29"/>
                <a:gd name="T61" fmla="*/ 6 h 10"/>
                <a:gd name="T62" fmla="*/ 14 w 29"/>
                <a:gd name="T63" fmla="*/ 6 h 10"/>
                <a:gd name="T64" fmla="*/ 14 w 29"/>
                <a:gd name="T65" fmla="*/ 8 h 10"/>
                <a:gd name="T66" fmla="*/ 15 w 29"/>
                <a:gd name="T67" fmla="*/ 9 h 10"/>
                <a:gd name="T68" fmla="*/ 16 w 29"/>
                <a:gd name="T69" fmla="*/ 8 h 10"/>
                <a:gd name="T70" fmla="*/ 17 w 29"/>
                <a:gd name="T71" fmla="*/ 8 h 10"/>
                <a:gd name="T72" fmla="*/ 16 w 29"/>
                <a:gd name="T73" fmla="*/ 7 h 10"/>
                <a:gd name="T74" fmla="*/ 15 w 29"/>
                <a:gd name="T75" fmla="*/ 6 h 10"/>
                <a:gd name="T76" fmla="*/ 14 w 29"/>
                <a:gd name="T77" fmla="*/ 6 h 10"/>
                <a:gd name="T78" fmla="*/ 26 w 29"/>
                <a:gd name="T79" fmla="*/ 2 h 10"/>
                <a:gd name="T80" fmla="*/ 27 w 29"/>
                <a:gd name="T81" fmla="*/ 0 h 10"/>
                <a:gd name="T82" fmla="*/ 28 w 29"/>
                <a:gd name="T83" fmla="*/ 0 h 10"/>
                <a:gd name="T84" fmla="*/ 29 w 29"/>
                <a:gd name="T85" fmla="*/ 1 h 10"/>
                <a:gd name="T86" fmla="*/ 27 w 29"/>
                <a:gd name="T87" fmla="*/ 1 h 10"/>
                <a:gd name="T88" fmla="*/ 26 w 29"/>
                <a:gd name="T89" fmla="*/ 2 h 10"/>
                <a:gd name="T90" fmla="*/ 22 w 29"/>
                <a:gd name="T91" fmla="*/ 7 h 10"/>
                <a:gd name="T92" fmla="*/ 24 w 29"/>
                <a:gd name="T93" fmla="*/ 5 h 10"/>
                <a:gd name="T94" fmla="*/ 24 w 29"/>
                <a:gd name="T95" fmla="*/ 4 h 10"/>
                <a:gd name="T96" fmla="*/ 26 w 29"/>
                <a:gd name="T97" fmla="*/ 3 h 10"/>
                <a:gd name="T98" fmla="*/ 26 w 29"/>
                <a:gd name="T99" fmla="*/ 5 h 10"/>
                <a:gd name="T100" fmla="*/ 24 w 29"/>
                <a:gd name="T101" fmla="*/ 7 h 10"/>
                <a:gd name="T102" fmla="*/ 23 w 29"/>
                <a:gd name="T103" fmla="*/ 7 h 10"/>
                <a:gd name="T104" fmla="*/ 22 w 29"/>
                <a:gd name="T10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10">
                  <a:moveTo>
                    <a:pt x="5" y="7"/>
                  </a:moveTo>
                  <a:cubicBezTo>
                    <a:pt x="5" y="7"/>
                    <a:pt x="5" y="7"/>
                    <a:pt x="5" y="7"/>
                  </a:cubicBezTo>
                  <a:cubicBezTo>
                    <a:pt x="5" y="6"/>
                    <a:pt x="5" y="6"/>
                    <a:pt x="5" y="6"/>
                  </a:cubicBezTo>
                  <a:cubicBezTo>
                    <a:pt x="5" y="6"/>
                    <a:pt x="5" y="6"/>
                    <a:pt x="5" y="6"/>
                  </a:cubicBezTo>
                  <a:cubicBezTo>
                    <a:pt x="5" y="7"/>
                    <a:pt x="5" y="7"/>
                    <a:pt x="5" y="7"/>
                  </a:cubicBezTo>
                  <a:cubicBezTo>
                    <a:pt x="5" y="7"/>
                    <a:pt x="5" y="7"/>
                    <a:pt x="5" y="7"/>
                  </a:cubicBezTo>
                  <a:close/>
                  <a:moveTo>
                    <a:pt x="1" y="10"/>
                  </a:moveTo>
                  <a:cubicBezTo>
                    <a:pt x="0" y="9"/>
                    <a:pt x="0" y="9"/>
                    <a:pt x="0"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lose/>
                  <a:moveTo>
                    <a:pt x="2" y="4"/>
                  </a:moveTo>
                  <a:cubicBezTo>
                    <a:pt x="2" y="3"/>
                    <a:pt x="2" y="3"/>
                    <a:pt x="2" y="3"/>
                  </a:cubicBezTo>
                  <a:cubicBezTo>
                    <a:pt x="1" y="2"/>
                    <a:pt x="1" y="2"/>
                    <a:pt x="1" y="2"/>
                  </a:cubicBezTo>
                  <a:cubicBezTo>
                    <a:pt x="1" y="2"/>
                    <a:pt x="2" y="1"/>
                    <a:pt x="2" y="1"/>
                  </a:cubicBezTo>
                  <a:cubicBezTo>
                    <a:pt x="2" y="1"/>
                    <a:pt x="3" y="2"/>
                    <a:pt x="3" y="2"/>
                  </a:cubicBezTo>
                  <a:cubicBezTo>
                    <a:pt x="3" y="4"/>
                    <a:pt x="3" y="4"/>
                    <a:pt x="3" y="4"/>
                  </a:cubicBezTo>
                  <a:cubicBezTo>
                    <a:pt x="3" y="4"/>
                    <a:pt x="2" y="4"/>
                    <a:pt x="2" y="4"/>
                  </a:cubicBezTo>
                  <a:close/>
                  <a:moveTo>
                    <a:pt x="12" y="6"/>
                  </a:moveTo>
                  <a:cubicBezTo>
                    <a:pt x="10" y="6"/>
                    <a:pt x="10" y="6"/>
                    <a:pt x="10" y="6"/>
                  </a:cubicBezTo>
                  <a:cubicBezTo>
                    <a:pt x="8" y="7"/>
                    <a:pt x="8" y="7"/>
                    <a:pt x="8" y="7"/>
                  </a:cubicBezTo>
                  <a:cubicBezTo>
                    <a:pt x="7" y="7"/>
                    <a:pt x="7" y="7"/>
                    <a:pt x="7" y="7"/>
                  </a:cubicBezTo>
                  <a:cubicBezTo>
                    <a:pt x="7" y="6"/>
                    <a:pt x="7" y="6"/>
                    <a:pt x="7" y="6"/>
                  </a:cubicBezTo>
                  <a:cubicBezTo>
                    <a:pt x="8" y="5"/>
                    <a:pt x="8" y="5"/>
                    <a:pt x="8" y="5"/>
                  </a:cubicBezTo>
                  <a:cubicBezTo>
                    <a:pt x="9" y="5"/>
                    <a:pt x="9" y="5"/>
                    <a:pt x="9" y="5"/>
                  </a:cubicBezTo>
                  <a:cubicBezTo>
                    <a:pt x="10" y="5"/>
                    <a:pt x="10" y="5"/>
                    <a:pt x="10" y="5"/>
                  </a:cubicBezTo>
                  <a:cubicBezTo>
                    <a:pt x="11" y="4"/>
                    <a:pt x="11" y="4"/>
                    <a:pt x="11" y="4"/>
                  </a:cubicBezTo>
                  <a:cubicBezTo>
                    <a:pt x="12" y="4"/>
                    <a:pt x="12" y="4"/>
                    <a:pt x="12" y="4"/>
                  </a:cubicBezTo>
                  <a:cubicBezTo>
                    <a:pt x="12" y="6"/>
                    <a:pt x="12" y="6"/>
                    <a:pt x="12" y="6"/>
                  </a:cubicBezTo>
                  <a:close/>
                  <a:moveTo>
                    <a:pt x="14" y="6"/>
                  </a:moveTo>
                  <a:cubicBezTo>
                    <a:pt x="14" y="8"/>
                    <a:pt x="14" y="8"/>
                    <a:pt x="14" y="8"/>
                  </a:cubicBezTo>
                  <a:cubicBezTo>
                    <a:pt x="15" y="9"/>
                    <a:pt x="15" y="9"/>
                    <a:pt x="15" y="9"/>
                  </a:cubicBezTo>
                  <a:cubicBezTo>
                    <a:pt x="16" y="8"/>
                    <a:pt x="16" y="8"/>
                    <a:pt x="16" y="8"/>
                  </a:cubicBezTo>
                  <a:cubicBezTo>
                    <a:pt x="17" y="8"/>
                    <a:pt x="17" y="8"/>
                    <a:pt x="17" y="8"/>
                  </a:cubicBezTo>
                  <a:cubicBezTo>
                    <a:pt x="16" y="7"/>
                    <a:pt x="16" y="7"/>
                    <a:pt x="16" y="7"/>
                  </a:cubicBezTo>
                  <a:cubicBezTo>
                    <a:pt x="15" y="6"/>
                    <a:pt x="15" y="6"/>
                    <a:pt x="15" y="6"/>
                  </a:cubicBezTo>
                  <a:cubicBezTo>
                    <a:pt x="14" y="6"/>
                    <a:pt x="14" y="6"/>
                    <a:pt x="14" y="6"/>
                  </a:cubicBezTo>
                  <a:close/>
                  <a:moveTo>
                    <a:pt x="26" y="2"/>
                  </a:moveTo>
                  <a:cubicBezTo>
                    <a:pt x="27" y="0"/>
                    <a:pt x="27" y="0"/>
                    <a:pt x="27" y="0"/>
                  </a:cubicBezTo>
                  <a:cubicBezTo>
                    <a:pt x="28" y="0"/>
                    <a:pt x="28" y="0"/>
                    <a:pt x="28" y="0"/>
                  </a:cubicBezTo>
                  <a:cubicBezTo>
                    <a:pt x="29" y="1"/>
                    <a:pt x="29" y="1"/>
                    <a:pt x="29" y="1"/>
                  </a:cubicBezTo>
                  <a:cubicBezTo>
                    <a:pt x="27" y="1"/>
                    <a:pt x="27" y="1"/>
                    <a:pt x="27" y="1"/>
                  </a:cubicBezTo>
                  <a:cubicBezTo>
                    <a:pt x="26" y="2"/>
                    <a:pt x="26" y="2"/>
                    <a:pt x="26" y="2"/>
                  </a:cubicBezTo>
                  <a:close/>
                  <a:moveTo>
                    <a:pt x="22" y="7"/>
                  </a:moveTo>
                  <a:cubicBezTo>
                    <a:pt x="24" y="5"/>
                    <a:pt x="24" y="5"/>
                    <a:pt x="24" y="5"/>
                  </a:cubicBezTo>
                  <a:cubicBezTo>
                    <a:pt x="24" y="4"/>
                    <a:pt x="24" y="4"/>
                    <a:pt x="24" y="4"/>
                  </a:cubicBezTo>
                  <a:cubicBezTo>
                    <a:pt x="26" y="3"/>
                    <a:pt x="26" y="3"/>
                    <a:pt x="26" y="3"/>
                  </a:cubicBezTo>
                  <a:cubicBezTo>
                    <a:pt x="26" y="5"/>
                    <a:pt x="26" y="5"/>
                    <a:pt x="26" y="5"/>
                  </a:cubicBezTo>
                  <a:cubicBezTo>
                    <a:pt x="24" y="7"/>
                    <a:pt x="24" y="7"/>
                    <a:pt x="24" y="7"/>
                  </a:cubicBezTo>
                  <a:cubicBezTo>
                    <a:pt x="23" y="7"/>
                    <a:pt x="23" y="7"/>
                    <a:pt x="23" y="7"/>
                  </a:cubicBezTo>
                  <a:lnTo>
                    <a:pt x="22" y="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5" name="Freeform 139"/>
            <p:cNvSpPr>
              <a:spLocks noEditPoints="1"/>
            </p:cNvSpPr>
            <p:nvPr/>
          </p:nvSpPr>
          <p:spPr bwMode="auto">
            <a:xfrm>
              <a:off x="7089776" y="4010026"/>
              <a:ext cx="225425" cy="320675"/>
            </a:xfrm>
            <a:custGeom>
              <a:avLst/>
              <a:gdLst>
                <a:gd name="T0" fmla="*/ 54 w 142"/>
                <a:gd name="T1" fmla="*/ 132 h 202"/>
                <a:gd name="T2" fmla="*/ 54 w 142"/>
                <a:gd name="T3" fmla="*/ 75 h 202"/>
                <a:gd name="T4" fmla="*/ 75 w 142"/>
                <a:gd name="T5" fmla="*/ 27 h 202"/>
                <a:gd name="T6" fmla="*/ 81 w 142"/>
                <a:gd name="T7" fmla="*/ 45 h 202"/>
                <a:gd name="T8" fmla="*/ 93 w 142"/>
                <a:gd name="T9" fmla="*/ 57 h 202"/>
                <a:gd name="T10" fmla="*/ 99 w 142"/>
                <a:gd name="T11" fmla="*/ 57 h 202"/>
                <a:gd name="T12" fmla="*/ 112 w 142"/>
                <a:gd name="T13" fmla="*/ 57 h 202"/>
                <a:gd name="T14" fmla="*/ 118 w 142"/>
                <a:gd name="T15" fmla="*/ 57 h 202"/>
                <a:gd name="T16" fmla="*/ 127 w 142"/>
                <a:gd name="T17" fmla="*/ 69 h 202"/>
                <a:gd name="T18" fmla="*/ 130 w 142"/>
                <a:gd name="T19" fmla="*/ 75 h 202"/>
                <a:gd name="T20" fmla="*/ 142 w 142"/>
                <a:gd name="T21" fmla="*/ 81 h 202"/>
                <a:gd name="T22" fmla="*/ 142 w 142"/>
                <a:gd name="T23" fmla="*/ 87 h 202"/>
                <a:gd name="T24" fmla="*/ 139 w 142"/>
                <a:gd name="T25" fmla="*/ 93 h 202"/>
                <a:gd name="T26" fmla="*/ 133 w 142"/>
                <a:gd name="T27" fmla="*/ 108 h 202"/>
                <a:gd name="T28" fmla="*/ 127 w 142"/>
                <a:gd name="T29" fmla="*/ 114 h 202"/>
                <a:gd name="T30" fmla="*/ 121 w 142"/>
                <a:gd name="T31" fmla="*/ 123 h 202"/>
                <a:gd name="T32" fmla="*/ 118 w 142"/>
                <a:gd name="T33" fmla="*/ 123 h 202"/>
                <a:gd name="T34" fmla="*/ 118 w 142"/>
                <a:gd name="T35" fmla="*/ 120 h 202"/>
                <a:gd name="T36" fmla="*/ 115 w 142"/>
                <a:gd name="T37" fmla="*/ 120 h 202"/>
                <a:gd name="T38" fmla="*/ 112 w 142"/>
                <a:gd name="T39" fmla="*/ 123 h 202"/>
                <a:gd name="T40" fmla="*/ 112 w 142"/>
                <a:gd name="T41" fmla="*/ 126 h 202"/>
                <a:gd name="T42" fmla="*/ 109 w 142"/>
                <a:gd name="T43" fmla="*/ 138 h 202"/>
                <a:gd name="T44" fmla="*/ 109 w 142"/>
                <a:gd name="T45" fmla="*/ 142 h 202"/>
                <a:gd name="T46" fmla="*/ 109 w 142"/>
                <a:gd name="T47" fmla="*/ 145 h 202"/>
                <a:gd name="T48" fmla="*/ 112 w 142"/>
                <a:gd name="T49" fmla="*/ 154 h 202"/>
                <a:gd name="T50" fmla="*/ 103 w 142"/>
                <a:gd name="T51" fmla="*/ 154 h 202"/>
                <a:gd name="T52" fmla="*/ 96 w 142"/>
                <a:gd name="T53" fmla="*/ 154 h 202"/>
                <a:gd name="T54" fmla="*/ 87 w 142"/>
                <a:gd name="T55" fmla="*/ 166 h 202"/>
                <a:gd name="T56" fmla="*/ 84 w 142"/>
                <a:gd name="T57" fmla="*/ 172 h 202"/>
                <a:gd name="T58" fmla="*/ 78 w 142"/>
                <a:gd name="T59" fmla="*/ 175 h 202"/>
                <a:gd name="T60" fmla="*/ 66 w 142"/>
                <a:gd name="T61" fmla="*/ 175 h 202"/>
                <a:gd name="T62" fmla="*/ 63 w 142"/>
                <a:gd name="T63" fmla="*/ 181 h 202"/>
                <a:gd name="T64" fmla="*/ 63 w 142"/>
                <a:gd name="T65" fmla="*/ 184 h 202"/>
                <a:gd name="T66" fmla="*/ 63 w 142"/>
                <a:gd name="T67" fmla="*/ 187 h 202"/>
                <a:gd name="T68" fmla="*/ 63 w 142"/>
                <a:gd name="T69" fmla="*/ 187 h 202"/>
                <a:gd name="T70" fmla="*/ 57 w 142"/>
                <a:gd name="T71" fmla="*/ 196 h 202"/>
                <a:gd name="T72" fmla="*/ 51 w 142"/>
                <a:gd name="T73" fmla="*/ 193 h 202"/>
                <a:gd name="T74" fmla="*/ 39 w 142"/>
                <a:gd name="T75" fmla="*/ 196 h 202"/>
                <a:gd name="T76" fmla="*/ 33 w 142"/>
                <a:gd name="T77" fmla="*/ 202 h 202"/>
                <a:gd name="T78" fmla="*/ 30 w 142"/>
                <a:gd name="T79" fmla="*/ 202 h 202"/>
                <a:gd name="T80" fmla="*/ 15 w 142"/>
                <a:gd name="T81" fmla="*/ 187 h 202"/>
                <a:gd name="T82" fmla="*/ 0 w 142"/>
                <a:gd name="T83" fmla="*/ 157 h 202"/>
                <a:gd name="T84" fmla="*/ 3 w 142"/>
                <a:gd name="T85" fmla="*/ 148 h 202"/>
                <a:gd name="T86" fmla="*/ 69 w 142"/>
                <a:gd name="T87" fmla="*/ 15 h 202"/>
                <a:gd name="T88" fmla="*/ 72 w 142"/>
                <a:gd name="T89" fmla="*/ 6 h 202"/>
                <a:gd name="T90" fmla="*/ 72 w 142"/>
                <a:gd name="T91" fmla="*/ 3 h 202"/>
                <a:gd name="T92" fmla="*/ 72 w 142"/>
                <a:gd name="T93" fmla="*/ 3 h 202"/>
                <a:gd name="T94" fmla="*/ 72 w 142"/>
                <a:gd name="T95" fmla="*/ 0 h 202"/>
                <a:gd name="T96" fmla="*/ 69 w 142"/>
                <a:gd name="T97" fmla="*/ 0 h 202"/>
                <a:gd name="T98" fmla="*/ 66 w 142"/>
                <a:gd name="T99" fmla="*/ 9 h 202"/>
                <a:gd name="T100" fmla="*/ 66 w 142"/>
                <a:gd name="T101" fmla="*/ 9 h 202"/>
                <a:gd name="T102" fmla="*/ 69 w 142"/>
                <a:gd name="T103" fmla="*/ 12 h 202"/>
                <a:gd name="T104" fmla="*/ 69 w 142"/>
                <a:gd name="T105" fmla="*/ 1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202">
                  <a:moveTo>
                    <a:pt x="3" y="148"/>
                  </a:moveTo>
                  <a:lnTo>
                    <a:pt x="54" y="132"/>
                  </a:lnTo>
                  <a:lnTo>
                    <a:pt x="57" y="90"/>
                  </a:lnTo>
                  <a:lnTo>
                    <a:pt x="54" y="75"/>
                  </a:lnTo>
                  <a:lnTo>
                    <a:pt x="69" y="27"/>
                  </a:lnTo>
                  <a:lnTo>
                    <a:pt x="75" y="27"/>
                  </a:lnTo>
                  <a:lnTo>
                    <a:pt x="75" y="36"/>
                  </a:lnTo>
                  <a:lnTo>
                    <a:pt x="81" y="45"/>
                  </a:lnTo>
                  <a:lnTo>
                    <a:pt x="81" y="48"/>
                  </a:lnTo>
                  <a:lnTo>
                    <a:pt x="93" y="57"/>
                  </a:lnTo>
                  <a:lnTo>
                    <a:pt x="96" y="57"/>
                  </a:lnTo>
                  <a:lnTo>
                    <a:pt x="99" y="57"/>
                  </a:lnTo>
                  <a:lnTo>
                    <a:pt x="103" y="57"/>
                  </a:lnTo>
                  <a:lnTo>
                    <a:pt x="112" y="57"/>
                  </a:lnTo>
                  <a:lnTo>
                    <a:pt x="118" y="57"/>
                  </a:lnTo>
                  <a:lnTo>
                    <a:pt x="118" y="57"/>
                  </a:lnTo>
                  <a:lnTo>
                    <a:pt x="124" y="63"/>
                  </a:lnTo>
                  <a:lnTo>
                    <a:pt x="127" y="69"/>
                  </a:lnTo>
                  <a:lnTo>
                    <a:pt x="130" y="72"/>
                  </a:lnTo>
                  <a:lnTo>
                    <a:pt x="130" y="75"/>
                  </a:lnTo>
                  <a:lnTo>
                    <a:pt x="139" y="81"/>
                  </a:lnTo>
                  <a:lnTo>
                    <a:pt x="142" y="81"/>
                  </a:lnTo>
                  <a:lnTo>
                    <a:pt x="142" y="84"/>
                  </a:lnTo>
                  <a:lnTo>
                    <a:pt x="142" y="87"/>
                  </a:lnTo>
                  <a:lnTo>
                    <a:pt x="139" y="90"/>
                  </a:lnTo>
                  <a:lnTo>
                    <a:pt x="139" y="93"/>
                  </a:lnTo>
                  <a:lnTo>
                    <a:pt x="139" y="96"/>
                  </a:lnTo>
                  <a:lnTo>
                    <a:pt x="133" y="108"/>
                  </a:lnTo>
                  <a:lnTo>
                    <a:pt x="127" y="111"/>
                  </a:lnTo>
                  <a:lnTo>
                    <a:pt x="127" y="114"/>
                  </a:lnTo>
                  <a:lnTo>
                    <a:pt x="124" y="117"/>
                  </a:lnTo>
                  <a:lnTo>
                    <a:pt x="121" y="123"/>
                  </a:lnTo>
                  <a:lnTo>
                    <a:pt x="121" y="123"/>
                  </a:lnTo>
                  <a:lnTo>
                    <a:pt x="118" y="123"/>
                  </a:lnTo>
                  <a:lnTo>
                    <a:pt x="118" y="120"/>
                  </a:lnTo>
                  <a:lnTo>
                    <a:pt x="118" y="120"/>
                  </a:lnTo>
                  <a:lnTo>
                    <a:pt x="118" y="117"/>
                  </a:lnTo>
                  <a:lnTo>
                    <a:pt x="115" y="120"/>
                  </a:lnTo>
                  <a:lnTo>
                    <a:pt x="112" y="123"/>
                  </a:lnTo>
                  <a:lnTo>
                    <a:pt x="112" y="123"/>
                  </a:lnTo>
                  <a:lnTo>
                    <a:pt x="115" y="126"/>
                  </a:lnTo>
                  <a:lnTo>
                    <a:pt x="112" y="126"/>
                  </a:lnTo>
                  <a:lnTo>
                    <a:pt x="109" y="132"/>
                  </a:lnTo>
                  <a:lnTo>
                    <a:pt x="109" y="138"/>
                  </a:lnTo>
                  <a:lnTo>
                    <a:pt x="106" y="142"/>
                  </a:lnTo>
                  <a:lnTo>
                    <a:pt x="109" y="142"/>
                  </a:lnTo>
                  <a:lnTo>
                    <a:pt x="109" y="145"/>
                  </a:lnTo>
                  <a:lnTo>
                    <a:pt x="109" y="145"/>
                  </a:lnTo>
                  <a:lnTo>
                    <a:pt x="112" y="151"/>
                  </a:lnTo>
                  <a:lnTo>
                    <a:pt x="112" y="154"/>
                  </a:lnTo>
                  <a:lnTo>
                    <a:pt x="112" y="154"/>
                  </a:lnTo>
                  <a:lnTo>
                    <a:pt x="103" y="154"/>
                  </a:lnTo>
                  <a:lnTo>
                    <a:pt x="99" y="157"/>
                  </a:lnTo>
                  <a:lnTo>
                    <a:pt x="96" y="154"/>
                  </a:lnTo>
                  <a:lnTo>
                    <a:pt x="93" y="157"/>
                  </a:lnTo>
                  <a:lnTo>
                    <a:pt x="87" y="166"/>
                  </a:lnTo>
                  <a:lnTo>
                    <a:pt x="87" y="172"/>
                  </a:lnTo>
                  <a:lnTo>
                    <a:pt x="84" y="172"/>
                  </a:lnTo>
                  <a:lnTo>
                    <a:pt x="81" y="175"/>
                  </a:lnTo>
                  <a:lnTo>
                    <a:pt x="78" y="175"/>
                  </a:lnTo>
                  <a:lnTo>
                    <a:pt x="72" y="175"/>
                  </a:lnTo>
                  <a:lnTo>
                    <a:pt x="66" y="175"/>
                  </a:lnTo>
                  <a:lnTo>
                    <a:pt x="66" y="178"/>
                  </a:lnTo>
                  <a:lnTo>
                    <a:pt x="63" y="181"/>
                  </a:lnTo>
                  <a:lnTo>
                    <a:pt x="63" y="181"/>
                  </a:lnTo>
                  <a:lnTo>
                    <a:pt x="63" y="184"/>
                  </a:lnTo>
                  <a:lnTo>
                    <a:pt x="63" y="184"/>
                  </a:lnTo>
                  <a:lnTo>
                    <a:pt x="63" y="187"/>
                  </a:lnTo>
                  <a:lnTo>
                    <a:pt x="63" y="187"/>
                  </a:lnTo>
                  <a:lnTo>
                    <a:pt x="63" y="187"/>
                  </a:lnTo>
                  <a:lnTo>
                    <a:pt x="60" y="196"/>
                  </a:lnTo>
                  <a:lnTo>
                    <a:pt x="57" y="196"/>
                  </a:lnTo>
                  <a:lnTo>
                    <a:pt x="54" y="193"/>
                  </a:lnTo>
                  <a:lnTo>
                    <a:pt x="51" y="193"/>
                  </a:lnTo>
                  <a:lnTo>
                    <a:pt x="48" y="193"/>
                  </a:lnTo>
                  <a:lnTo>
                    <a:pt x="39" y="196"/>
                  </a:lnTo>
                  <a:lnTo>
                    <a:pt x="36" y="196"/>
                  </a:lnTo>
                  <a:lnTo>
                    <a:pt x="33" y="202"/>
                  </a:lnTo>
                  <a:lnTo>
                    <a:pt x="30" y="202"/>
                  </a:lnTo>
                  <a:lnTo>
                    <a:pt x="30" y="202"/>
                  </a:lnTo>
                  <a:lnTo>
                    <a:pt x="27" y="202"/>
                  </a:lnTo>
                  <a:lnTo>
                    <a:pt x="15" y="187"/>
                  </a:lnTo>
                  <a:lnTo>
                    <a:pt x="18" y="181"/>
                  </a:lnTo>
                  <a:lnTo>
                    <a:pt x="0" y="157"/>
                  </a:lnTo>
                  <a:lnTo>
                    <a:pt x="3" y="148"/>
                  </a:lnTo>
                  <a:lnTo>
                    <a:pt x="3" y="148"/>
                  </a:lnTo>
                  <a:close/>
                  <a:moveTo>
                    <a:pt x="69" y="18"/>
                  </a:moveTo>
                  <a:lnTo>
                    <a:pt x="69" y="15"/>
                  </a:lnTo>
                  <a:lnTo>
                    <a:pt x="72" y="12"/>
                  </a:lnTo>
                  <a:lnTo>
                    <a:pt x="72" y="6"/>
                  </a:lnTo>
                  <a:lnTo>
                    <a:pt x="72" y="6"/>
                  </a:lnTo>
                  <a:lnTo>
                    <a:pt x="72" y="3"/>
                  </a:lnTo>
                  <a:lnTo>
                    <a:pt x="72" y="3"/>
                  </a:lnTo>
                  <a:lnTo>
                    <a:pt x="72" y="3"/>
                  </a:lnTo>
                  <a:lnTo>
                    <a:pt x="72" y="3"/>
                  </a:lnTo>
                  <a:lnTo>
                    <a:pt x="72" y="0"/>
                  </a:lnTo>
                  <a:lnTo>
                    <a:pt x="69" y="3"/>
                  </a:lnTo>
                  <a:lnTo>
                    <a:pt x="69" y="0"/>
                  </a:lnTo>
                  <a:lnTo>
                    <a:pt x="69" y="6"/>
                  </a:lnTo>
                  <a:lnTo>
                    <a:pt x="66" y="9"/>
                  </a:lnTo>
                  <a:lnTo>
                    <a:pt x="66" y="6"/>
                  </a:lnTo>
                  <a:lnTo>
                    <a:pt x="66" y="9"/>
                  </a:lnTo>
                  <a:lnTo>
                    <a:pt x="66" y="9"/>
                  </a:lnTo>
                  <a:lnTo>
                    <a:pt x="69" y="12"/>
                  </a:lnTo>
                  <a:lnTo>
                    <a:pt x="69" y="18"/>
                  </a:lnTo>
                  <a:lnTo>
                    <a:pt x="69"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6" name="Freeform 140"/>
            <p:cNvSpPr>
              <a:spLocks noEditPoints="1"/>
            </p:cNvSpPr>
            <p:nvPr/>
          </p:nvSpPr>
          <p:spPr bwMode="auto">
            <a:xfrm>
              <a:off x="6811963" y="4244976"/>
              <a:ext cx="363538" cy="225425"/>
            </a:xfrm>
            <a:custGeom>
              <a:avLst/>
              <a:gdLst>
                <a:gd name="T0" fmla="*/ 6 w 229"/>
                <a:gd name="T1" fmla="*/ 54 h 142"/>
                <a:gd name="T2" fmla="*/ 9 w 229"/>
                <a:gd name="T3" fmla="*/ 54 h 142"/>
                <a:gd name="T4" fmla="*/ 12 w 229"/>
                <a:gd name="T5" fmla="*/ 42 h 142"/>
                <a:gd name="T6" fmla="*/ 18 w 229"/>
                <a:gd name="T7" fmla="*/ 33 h 142"/>
                <a:gd name="T8" fmla="*/ 36 w 229"/>
                <a:gd name="T9" fmla="*/ 36 h 142"/>
                <a:gd name="T10" fmla="*/ 69 w 229"/>
                <a:gd name="T11" fmla="*/ 51 h 142"/>
                <a:gd name="T12" fmla="*/ 106 w 229"/>
                <a:gd name="T13" fmla="*/ 21 h 142"/>
                <a:gd name="T14" fmla="*/ 175 w 229"/>
                <a:gd name="T15" fmla="*/ 9 h 142"/>
                <a:gd name="T16" fmla="*/ 190 w 229"/>
                <a:gd name="T17" fmla="*/ 39 h 142"/>
                <a:gd name="T18" fmla="*/ 196 w 229"/>
                <a:gd name="T19" fmla="*/ 54 h 142"/>
                <a:gd name="T20" fmla="*/ 184 w 229"/>
                <a:gd name="T21" fmla="*/ 63 h 142"/>
                <a:gd name="T22" fmla="*/ 184 w 229"/>
                <a:gd name="T23" fmla="*/ 69 h 142"/>
                <a:gd name="T24" fmla="*/ 184 w 229"/>
                <a:gd name="T25" fmla="*/ 72 h 142"/>
                <a:gd name="T26" fmla="*/ 172 w 229"/>
                <a:gd name="T27" fmla="*/ 78 h 142"/>
                <a:gd name="T28" fmla="*/ 154 w 229"/>
                <a:gd name="T29" fmla="*/ 84 h 142"/>
                <a:gd name="T30" fmla="*/ 130 w 229"/>
                <a:gd name="T31" fmla="*/ 93 h 142"/>
                <a:gd name="T32" fmla="*/ 127 w 229"/>
                <a:gd name="T33" fmla="*/ 93 h 142"/>
                <a:gd name="T34" fmla="*/ 115 w 229"/>
                <a:gd name="T35" fmla="*/ 105 h 142"/>
                <a:gd name="T36" fmla="*/ 112 w 229"/>
                <a:gd name="T37" fmla="*/ 105 h 142"/>
                <a:gd name="T38" fmla="*/ 109 w 229"/>
                <a:gd name="T39" fmla="*/ 105 h 142"/>
                <a:gd name="T40" fmla="*/ 102 w 229"/>
                <a:gd name="T41" fmla="*/ 105 h 142"/>
                <a:gd name="T42" fmla="*/ 96 w 229"/>
                <a:gd name="T43" fmla="*/ 111 h 142"/>
                <a:gd name="T44" fmla="*/ 84 w 229"/>
                <a:gd name="T45" fmla="*/ 114 h 142"/>
                <a:gd name="T46" fmla="*/ 72 w 229"/>
                <a:gd name="T47" fmla="*/ 117 h 142"/>
                <a:gd name="T48" fmla="*/ 66 w 229"/>
                <a:gd name="T49" fmla="*/ 117 h 142"/>
                <a:gd name="T50" fmla="*/ 63 w 229"/>
                <a:gd name="T51" fmla="*/ 114 h 142"/>
                <a:gd name="T52" fmla="*/ 54 w 229"/>
                <a:gd name="T53" fmla="*/ 117 h 142"/>
                <a:gd name="T54" fmla="*/ 51 w 229"/>
                <a:gd name="T55" fmla="*/ 123 h 142"/>
                <a:gd name="T56" fmla="*/ 45 w 229"/>
                <a:gd name="T57" fmla="*/ 129 h 142"/>
                <a:gd name="T58" fmla="*/ 39 w 229"/>
                <a:gd name="T59" fmla="*/ 129 h 142"/>
                <a:gd name="T60" fmla="*/ 30 w 229"/>
                <a:gd name="T61" fmla="*/ 133 h 142"/>
                <a:gd name="T62" fmla="*/ 24 w 229"/>
                <a:gd name="T63" fmla="*/ 133 h 142"/>
                <a:gd name="T64" fmla="*/ 21 w 229"/>
                <a:gd name="T65" fmla="*/ 129 h 142"/>
                <a:gd name="T66" fmla="*/ 15 w 229"/>
                <a:gd name="T67" fmla="*/ 120 h 142"/>
                <a:gd name="T68" fmla="*/ 15 w 229"/>
                <a:gd name="T69" fmla="*/ 114 h 142"/>
                <a:gd name="T70" fmla="*/ 9 w 229"/>
                <a:gd name="T71" fmla="*/ 105 h 142"/>
                <a:gd name="T72" fmla="*/ 3 w 229"/>
                <a:gd name="T73" fmla="*/ 81 h 142"/>
                <a:gd name="T74" fmla="*/ 0 w 229"/>
                <a:gd name="T75" fmla="*/ 78 h 142"/>
                <a:gd name="T76" fmla="*/ 3 w 229"/>
                <a:gd name="T77" fmla="*/ 75 h 142"/>
                <a:gd name="T78" fmla="*/ 3 w 229"/>
                <a:gd name="T79" fmla="*/ 75 h 142"/>
                <a:gd name="T80" fmla="*/ 3 w 229"/>
                <a:gd name="T81" fmla="*/ 57 h 142"/>
                <a:gd name="T82" fmla="*/ 3 w 229"/>
                <a:gd name="T83" fmla="*/ 54 h 142"/>
                <a:gd name="T84" fmla="*/ 187 w 229"/>
                <a:gd name="T85" fmla="*/ 142 h 142"/>
                <a:gd name="T86" fmla="*/ 187 w 229"/>
                <a:gd name="T87" fmla="*/ 142 h 142"/>
                <a:gd name="T88" fmla="*/ 184 w 229"/>
                <a:gd name="T89" fmla="*/ 142 h 142"/>
                <a:gd name="T90" fmla="*/ 208 w 229"/>
                <a:gd name="T91" fmla="*/ 136 h 142"/>
                <a:gd name="T92" fmla="*/ 211 w 229"/>
                <a:gd name="T93" fmla="*/ 129 h 142"/>
                <a:gd name="T94" fmla="*/ 214 w 229"/>
                <a:gd name="T95" fmla="*/ 133 h 142"/>
                <a:gd name="T96" fmla="*/ 220 w 229"/>
                <a:gd name="T97" fmla="*/ 133 h 142"/>
                <a:gd name="T98" fmla="*/ 226 w 229"/>
                <a:gd name="T99" fmla="*/ 133 h 142"/>
                <a:gd name="T100" fmla="*/ 229 w 229"/>
                <a:gd name="T101" fmla="*/ 136 h 142"/>
                <a:gd name="T102" fmla="*/ 226 w 229"/>
                <a:gd name="T103" fmla="*/ 136 h 142"/>
                <a:gd name="T104" fmla="*/ 217 w 229"/>
                <a:gd name="T105" fmla="*/ 139 h 142"/>
                <a:gd name="T106" fmla="*/ 208 w 229"/>
                <a:gd name="T10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142">
                  <a:moveTo>
                    <a:pt x="3" y="54"/>
                  </a:moveTo>
                  <a:lnTo>
                    <a:pt x="6" y="54"/>
                  </a:lnTo>
                  <a:lnTo>
                    <a:pt x="9" y="57"/>
                  </a:lnTo>
                  <a:lnTo>
                    <a:pt x="9" y="54"/>
                  </a:lnTo>
                  <a:lnTo>
                    <a:pt x="15" y="48"/>
                  </a:lnTo>
                  <a:lnTo>
                    <a:pt x="12" y="42"/>
                  </a:lnTo>
                  <a:lnTo>
                    <a:pt x="15" y="33"/>
                  </a:lnTo>
                  <a:lnTo>
                    <a:pt x="18" y="33"/>
                  </a:lnTo>
                  <a:lnTo>
                    <a:pt x="24" y="36"/>
                  </a:lnTo>
                  <a:lnTo>
                    <a:pt x="36" y="36"/>
                  </a:lnTo>
                  <a:lnTo>
                    <a:pt x="54" y="42"/>
                  </a:lnTo>
                  <a:lnTo>
                    <a:pt x="69" y="51"/>
                  </a:lnTo>
                  <a:lnTo>
                    <a:pt x="69" y="69"/>
                  </a:lnTo>
                  <a:lnTo>
                    <a:pt x="106" y="21"/>
                  </a:lnTo>
                  <a:lnTo>
                    <a:pt x="178" y="0"/>
                  </a:lnTo>
                  <a:lnTo>
                    <a:pt x="175" y="9"/>
                  </a:lnTo>
                  <a:lnTo>
                    <a:pt x="193" y="33"/>
                  </a:lnTo>
                  <a:lnTo>
                    <a:pt x="190" y="39"/>
                  </a:lnTo>
                  <a:lnTo>
                    <a:pt x="202" y="54"/>
                  </a:lnTo>
                  <a:lnTo>
                    <a:pt x="196" y="54"/>
                  </a:lnTo>
                  <a:lnTo>
                    <a:pt x="190" y="57"/>
                  </a:lnTo>
                  <a:lnTo>
                    <a:pt x="184" y="63"/>
                  </a:lnTo>
                  <a:lnTo>
                    <a:pt x="184" y="69"/>
                  </a:lnTo>
                  <a:lnTo>
                    <a:pt x="184" y="69"/>
                  </a:lnTo>
                  <a:lnTo>
                    <a:pt x="184" y="72"/>
                  </a:lnTo>
                  <a:lnTo>
                    <a:pt x="184" y="72"/>
                  </a:lnTo>
                  <a:lnTo>
                    <a:pt x="175" y="75"/>
                  </a:lnTo>
                  <a:lnTo>
                    <a:pt x="172" y="78"/>
                  </a:lnTo>
                  <a:lnTo>
                    <a:pt x="166" y="81"/>
                  </a:lnTo>
                  <a:lnTo>
                    <a:pt x="154" y="84"/>
                  </a:lnTo>
                  <a:lnTo>
                    <a:pt x="151" y="87"/>
                  </a:lnTo>
                  <a:lnTo>
                    <a:pt x="130" y="93"/>
                  </a:lnTo>
                  <a:lnTo>
                    <a:pt x="130" y="93"/>
                  </a:lnTo>
                  <a:lnTo>
                    <a:pt x="127" y="93"/>
                  </a:lnTo>
                  <a:lnTo>
                    <a:pt x="121" y="99"/>
                  </a:lnTo>
                  <a:lnTo>
                    <a:pt x="115" y="105"/>
                  </a:lnTo>
                  <a:lnTo>
                    <a:pt x="115" y="105"/>
                  </a:lnTo>
                  <a:lnTo>
                    <a:pt x="112" y="105"/>
                  </a:lnTo>
                  <a:lnTo>
                    <a:pt x="112" y="105"/>
                  </a:lnTo>
                  <a:lnTo>
                    <a:pt x="109" y="105"/>
                  </a:lnTo>
                  <a:lnTo>
                    <a:pt x="106" y="105"/>
                  </a:lnTo>
                  <a:lnTo>
                    <a:pt x="102" y="105"/>
                  </a:lnTo>
                  <a:lnTo>
                    <a:pt x="96" y="108"/>
                  </a:lnTo>
                  <a:lnTo>
                    <a:pt x="96" y="111"/>
                  </a:lnTo>
                  <a:lnTo>
                    <a:pt x="93" y="114"/>
                  </a:lnTo>
                  <a:lnTo>
                    <a:pt x="84" y="114"/>
                  </a:lnTo>
                  <a:lnTo>
                    <a:pt x="75" y="117"/>
                  </a:lnTo>
                  <a:lnTo>
                    <a:pt x="72" y="117"/>
                  </a:lnTo>
                  <a:lnTo>
                    <a:pt x="72" y="114"/>
                  </a:lnTo>
                  <a:lnTo>
                    <a:pt x="66" y="117"/>
                  </a:lnTo>
                  <a:lnTo>
                    <a:pt x="66" y="114"/>
                  </a:lnTo>
                  <a:lnTo>
                    <a:pt x="63" y="114"/>
                  </a:lnTo>
                  <a:lnTo>
                    <a:pt x="60" y="114"/>
                  </a:lnTo>
                  <a:lnTo>
                    <a:pt x="54" y="117"/>
                  </a:lnTo>
                  <a:lnTo>
                    <a:pt x="54" y="123"/>
                  </a:lnTo>
                  <a:lnTo>
                    <a:pt x="51" y="123"/>
                  </a:lnTo>
                  <a:lnTo>
                    <a:pt x="48" y="129"/>
                  </a:lnTo>
                  <a:lnTo>
                    <a:pt x="45" y="129"/>
                  </a:lnTo>
                  <a:lnTo>
                    <a:pt x="42" y="129"/>
                  </a:lnTo>
                  <a:lnTo>
                    <a:pt x="39" y="129"/>
                  </a:lnTo>
                  <a:lnTo>
                    <a:pt x="33" y="133"/>
                  </a:lnTo>
                  <a:lnTo>
                    <a:pt x="30" y="133"/>
                  </a:lnTo>
                  <a:lnTo>
                    <a:pt x="27" y="129"/>
                  </a:lnTo>
                  <a:lnTo>
                    <a:pt x="24" y="133"/>
                  </a:lnTo>
                  <a:lnTo>
                    <a:pt x="21" y="133"/>
                  </a:lnTo>
                  <a:lnTo>
                    <a:pt x="21" y="129"/>
                  </a:lnTo>
                  <a:lnTo>
                    <a:pt x="18" y="123"/>
                  </a:lnTo>
                  <a:lnTo>
                    <a:pt x="15" y="120"/>
                  </a:lnTo>
                  <a:lnTo>
                    <a:pt x="12" y="114"/>
                  </a:lnTo>
                  <a:lnTo>
                    <a:pt x="15" y="114"/>
                  </a:lnTo>
                  <a:lnTo>
                    <a:pt x="15" y="108"/>
                  </a:lnTo>
                  <a:lnTo>
                    <a:pt x="9" y="105"/>
                  </a:lnTo>
                  <a:lnTo>
                    <a:pt x="6" y="87"/>
                  </a:lnTo>
                  <a:lnTo>
                    <a:pt x="3" y="81"/>
                  </a:lnTo>
                  <a:lnTo>
                    <a:pt x="3" y="78"/>
                  </a:lnTo>
                  <a:lnTo>
                    <a:pt x="0" y="78"/>
                  </a:lnTo>
                  <a:lnTo>
                    <a:pt x="0" y="75"/>
                  </a:lnTo>
                  <a:lnTo>
                    <a:pt x="3" y="75"/>
                  </a:lnTo>
                  <a:lnTo>
                    <a:pt x="3" y="75"/>
                  </a:lnTo>
                  <a:lnTo>
                    <a:pt x="3" y="75"/>
                  </a:lnTo>
                  <a:lnTo>
                    <a:pt x="6" y="69"/>
                  </a:lnTo>
                  <a:lnTo>
                    <a:pt x="3" y="57"/>
                  </a:lnTo>
                  <a:lnTo>
                    <a:pt x="3" y="54"/>
                  </a:lnTo>
                  <a:lnTo>
                    <a:pt x="3" y="54"/>
                  </a:lnTo>
                  <a:close/>
                  <a:moveTo>
                    <a:pt x="184" y="142"/>
                  </a:moveTo>
                  <a:lnTo>
                    <a:pt x="187" y="142"/>
                  </a:lnTo>
                  <a:lnTo>
                    <a:pt x="193" y="142"/>
                  </a:lnTo>
                  <a:lnTo>
                    <a:pt x="187" y="142"/>
                  </a:lnTo>
                  <a:lnTo>
                    <a:pt x="184" y="142"/>
                  </a:lnTo>
                  <a:lnTo>
                    <a:pt x="184" y="142"/>
                  </a:lnTo>
                  <a:close/>
                  <a:moveTo>
                    <a:pt x="208" y="136"/>
                  </a:moveTo>
                  <a:lnTo>
                    <a:pt x="208" y="136"/>
                  </a:lnTo>
                  <a:lnTo>
                    <a:pt x="208" y="133"/>
                  </a:lnTo>
                  <a:lnTo>
                    <a:pt x="211" y="129"/>
                  </a:lnTo>
                  <a:lnTo>
                    <a:pt x="214" y="129"/>
                  </a:lnTo>
                  <a:lnTo>
                    <a:pt x="214" y="133"/>
                  </a:lnTo>
                  <a:lnTo>
                    <a:pt x="217" y="133"/>
                  </a:lnTo>
                  <a:lnTo>
                    <a:pt x="220" y="133"/>
                  </a:lnTo>
                  <a:lnTo>
                    <a:pt x="223" y="133"/>
                  </a:lnTo>
                  <a:lnTo>
                    <a:pt x="226" y="133"/>
                  </a:lnTo>
                  <a:lnTo>
                    <a:pt x="229" y="133"/>
                  </a:lnTo>
                  <a:lnTo>
                    <a:pt x="229" y="136"/>
                  </a:lnTo>
                  <a:lnTo>
                    <a:pt x="229" y="136"/>
                  </a:lnTo>
                  <a:lnTo>
                    <a:pt x="226" y="136"/>
                  </a:lnTo>
                  <a:lnTo>
                    <a:pt x="220" y="139"/>
                  </a:lnTo>
                  <a:lnTo>
                    <a:pt x="217" y="139"/>
                  </a:lnTo>
                  <a:lnTo>
                    <a:pt x="211" y="139"/>
                  </a:lnTo>
                  <a:lnTo>
                    <a:pt x="208" y="139"/>
                  </a:lnTo>
                  <a:lnTo>
                    <a:pt x="208" y="13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7" name="Freeform 141"/>
            <p:cNvSpPr>
              <a:spLocks/>
            </p:cNvSpPr>
            <p:nvPr/>
          </p:nvSpPr>
          <p:spPr bwMode="auto">
            <a:xfrm>
              <a:off x="6256338" y="3846513"/>
              <a:ext cx="377825" cy="315913"/>
            </a:xfrm>
            <a:custGeom>
              <a:avLst/>
              <a:gdLst>
                <a:gd name="T0" fmla="*/ 190 w 238"/>
                <a:gd name="T1" fmla="*/ 36 h 199"/>
                <a:gd name="T2" fmla="*/ 178 w 238"/>
                <a:gd name="T3" fmla="*/ 12 h 199"/>
                <a:gd name="T4" fmla="*/ 169 w 238"/>
                <a:gd name="T5" fmla="*/ 9 h 199"/>
                <a:gd name="T6" fmla="*/ 145 w 238"/>
                <a:gd name="T7" fmla="*/ 12 h 199"/>
                <a:gd name="T8" fmla="*/ 139 w 238"/>
                <a:gd name="T9" fmla="*/ 15 h 199"/>
                <a:gd name="T10" fmla="*/ 133 w 238"/>
                <a:gd name="T11" fmla="*/ 9 h 199"/>
                <a:gd name="T12" fmla="*/ 130 w 238"/>
                <a:gd name="T13" fmla="*/ 3 h 199"/>
                <a:gd name="T14" fmla="*/ 118 w 238"/>
                <a:gd name="T15" fmla="*/ 3 h 199"/>
                <a:gd name="T16" fmla="*/ 121 w 238"/>
                <a:gd name="T17" fmla="*/ 6 h 199"/>
                <a:gd name="T18" fmla="*/ 108 w 238"/>
                <a:gd name="T19" fmla="*/ 6 h 199"/>
                <a:gd name="T20" fmla="*/ 112 w 238"/>
                <a:gd name="T21" fmla="*/ 3 h 199"/>
                <a:gd name="T22" fmla="*/ 105 w 238"/>
                <a:gd name="T23" fmla="*/ 3 h 199"/>
                <a:gd name="T24" fmla="*/ 96 w 238"/>
                <a:gd name="T25" fmla="*/ 9 h 199"/>
                <a:gd name="T26" fmla="*/ 84 w 238"/>
                <a:gd name="T27" fmla="*/ 15 h 199"/>
                <a:gd name="T28" fmla="*/ 69 w 238"/>
                <a:gd name="T29" fmla="*/ 12 h 199"/>
                <a:gd name="T30" fmla="*/ 54 w 238"/>
                <a:gd name="T31" fmla="*/ 9 h 199"/>
                <a:gd name="T32" fmla="*/ 39 w 238"/>
                <a:gd name="T33" fmla="*/ 6 h 199"/>
                <a:gd name="T34" fmla="*/ 9 w 238"/>
                <a:gd name="T35" fmla="*/ 3 h 199"/>
                <a:gd name="T36" fmla="*/ 6 w 238"/>
                <a:gd name="T37" fmla="*/ 6 h 199"/>
                <a:gd name="T38" fmla="*/ 6 w 238"/>
                <a:gd name="T39" fmla="*/ 24 h 199"/>
                <a:gd name="T40" fmla="*/ 3 w 238"/>
                <a:gd name="T41" fmla="*/ 39 h 199"/>
                <a:gd name="T42" fmla="*/ 238 w 238"/>
                <a:gd name="T43" fmla="*/ 199 h 199"/>
                <a:gd name="T44" fmla="*/ 232 w 238"/>
                <a:gd name="T45" fmla="*/ 193 h 199"/>
                <a:gd name="T46" fmla="*/ 223 w 238"/>
                <a:gd name="T47" fmla="*/ 184 h 199"/>
                <a:gd name="T48" fmla="*/ 211 w 238"/>
                <a:gd name="T49" fmla="*/ 181 h 199"/>
                <a:gd name="T50" fmla="*/ 208 w 238"/>
                <a:gd name="T51" fmla="*/ 163 h 199"/>
                <a:gd name="T52" fmla="*/ 211 w 238"/>
                <a:gd name="T53" fmla="*/ 160 h 199"/>
                <a:gd name="T54" fmla="*/ 211 w 238"/>
                <a:gd name="T55" fmla="*/ 160 h 199"/>
                <a:gd name="T56" fmla="*/ 208 w 238"/>
                <a:gd name="T57" fmla="*/ 154 h 199"/>
                <a:gd name="T58" fmla="*/ 196 w 238"/>
                <a:gd name="T59" fmla="*/ 136 h 199"/>
                <a:gd name="T60" fmla="*/ 181 w 238"/>
                <a:gd name="T61" fmla="*/ 112 h 199"/>
                <a:gd name="T62" fmla="*/ 178 w 238"/>
                <a:gd name="T63" fmla="*/ 96 h 199"/>
                <a:gd name="T64" fmla="*/ 169 w 238"/>
                <a:gd name="T65" fmla="*/ 84 h 199"/>
                <a:gd name="T66" fmla="*/ 166 w 238"/>
                <a:gd name="T67" fmla="*/ 75 h 199"/>
                <a:gd name="T68" fmla="*/ 148 w 238"/>
                <a:gd name="T69" fmla="*/ 54 h 199"/>
                <a:gd name="T70" fmla="*/ 145 w 238"/>
                <a:gd name="T71" fmla="*/ 42 h 199"/>
                <a:gd name="T72" fmla="*/ 145 w 238"/>
                <a:gd name="T73" fmla="*/ 39 h 199"/>
                <a:gd name="T74" fmla="*/ 151 w 238"/>
                <a:gd name="T75" fmla="*/ 48 h 199"/>
                <a:gd name="T76" fmla="*/ 160 w 238"/>
                <a:gd name="T77" fmla="*/ 60 h 199"/>
                <a:gd name="T78" fmla="*/ 166 w 238"/>
                <a:gd name="T79" fmla="*/ 69 h 199"/>
                <a:gd name="T80" fmla="*/ 181 w 238"/>
                <a:gd name="T81" fmla="*/ 81 h 199"/>
                <a:gd name="T82" fmla="*/ 187 w 238"/>
                <a:gd name="T83" fmla="*/ 72 h 199"/>
                <a:gd name="T84" fmla="*/ 187 w 238"/>
                <a:gd name="T85" fmla="*/ 6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199">
                  <a:moveTo>
                    <a:pt x="190" y="48"/>
                  </a:moveTo>
                  <a:lnTo>
                    <a:pt x="187" y="42"/>
                  </a:lnTo>
                  <a:lnTo>
                    <a:pt x="190" y="36"/>
                  </a:lnTo>
                  <a:lnTo>
                    <a:pt x="187" y="27"/>
                  </a:lnTo>
                  <a:lnTo>
                    <a:pt x="181" y="18"/>
                  </a:lnTo>
                  <a:lnTo>
                    <a:pt x="178" y="12"/>
                  </a:lnTo>
                  <a:lnTo>
                    <a:pt x="175" y="6"/>
                  </a:lnTo>
                  <a:lnTo>
                    <a:pt x="172" y="6"/>
                  </a:lnTo>
                  <a:lnTo>
                    <a:pt x="169" y="9"/>
                  </a:lnTo>
                  <a:lnTo>
                    <a:pt x="166" y="12"/>
                  </a:lnTo>
                  <a:lnTo>
                    <a:pt x="154" y="9"/>
                  </a:lnTo>
                  <a:lnTo>
                    <a:pt x="145" y="12"/>
                  </a:lnTo>
                  <a:lnTo>
                    <a:pt x="136" y="6"/>
                  </a:lnTo>
                  <a:lnTo>
                    <a:pt x="136" y="9"/>
                  </a:lnTo>
                  <a:lnTo>
                    <a:pt x="139" y="15"/>
                  </a:lnTo>
                  <a:lnTo>
                    <a:pt x="139" y="15"/>
                  </a:lnTo>
                  <a:lnTo>
                    <a:pt x="136" y="12"/>
                  </a:lnTo>
                  <a:lnTo>
                    <a:pt x="133" y="9"/>
                  </a:lnTo>
                  <a:lnTo>
                    <a:pt x="130" y="6"/>
                  </a:lnTo>
                  <a:lnTo>
                    <a:pt x="133" y="6"/>
                  </a:lnTo>
                  <a:lnTo>
                    <a:pt x="130" y="3"/>
                  </a:lnTo>
                  <a:lnTo>
                    <a:pt x="127" y="6"/>
                  </a:lnTo>
                  <a:lnTo>
                    <a:pt x="124" y="3"/>
                  </a:lnTo>
                  <a:lnTo>
                    <a:pt x="118" y="3"/>
                  </a:lnTo>
                  <a:lnTo>
                    <a:pt x="118" y="3"/>
                  </a:lnTo>
                  <a:lnTo>
                    <a:pt x="121" y="3"/>
                  </a:lnTo>
                  <a:lnTo>
                    <a:pt x="121" y="6"/>
                  </a:lnTo>
                  <a:lnTo>
                    <a:pt x="118" y="6"/>
                  </a:lnTo>
                  <a:lnTo>
                    <a:pt x="112" y="6"/>
                  </a:lnTo>
                  <a:lnTo>
                    <a:pt x="108" y="6"/>
                  </a:lnTo>
                  <a:lnTo>
                    <a:pt x="108" y="6"/>
                  </a:lnTo>
                  <a:lnTo>
                    <a:pt x="108" y="3"/>
                  </a:lnTo>
                  <a:lnTo>
                    <a:pt x="112" y="3"/>
                  </a:lnTo>
                  <a:lnTo>
                    <a:pt x="115" y="3"/>
                  </a:lnTo>
                  <a:lnTo>
                    <a:pt x="112" y="3"/>
                  </a:lnTo>
                  <a:lnTo>
                    <a:pt x="105" y="3"/>
                  </a:lnTo>
                  <a:lnTo>
                    <a:pt x="102" y="6"/>
                  </a:lnTo>
                  <a:lnTo>
                    <a:pt x="96" y="9"/>
                  </a:lnTo>
                  <a:lnTo>
                    <a:pt x="96" y="9"/>
                  </a:lnTo>
                  <a:lnTo>
                    <a:pt x="90" y="12"/>
                  </a:lnTo>
                  <a:lnTo>
                    <a:pt x="87" y="15"/>
                  </a:lnTo>
                  <a:lnTo>
                    <a:pt x="84" y="15"/>
                  </a:lnTo>
                  <a:lnTo>
                    <a:pt x="78" y="15"/>
                  </a:lnTo>
                  <a:lnTo>
                    <a:pt x="72" y="12"/>
                  </a:lnTo>
                  <a:lnTo>
                    <a:pt x="69" y="12"/>
                  </a:lnTo>
                  <a:lnTo>
                    <a:pt x="60" y="12"/>
                  </a:lnTo>
                  <a:lnTo>
                    <a:pt x="57" y="9"/>
                  </a:lnTo>
                  <a:lnTo>
                    <a:pt x="54" y="9"/>
                  </a:lnTo>
                  <a:lnTo>
                    <a:pt x="51" y="9"/>
                  </a:lnTo>
                  <a:lnTo>
                    <a:pt x="45" y="6"/>
                  </a:lnTo>
                  <a:lnTo>
                    <a:pt x="39" y="6"/>
                  </a:lnTo>
                  <a:lnTo>
                    <a:pt x="24" y="3"/>
                  </a:lnTo>
                  <a:lnTo>
                    <a:pt x="18" y="0"/>
                  </a:lnTo>
                  <a:lnTo>
                    <a:pt x="9" y="3"/>
                  </a:lnTo>
                  <a:lnTo>
                    <a:pt x="6" y="3"/>
                  </a:lnTo>
                  <a:lnTo>
                    <a:pt x="6" y="3"/>
                  </a:lnTo>
                  <a:lnTo>
                    <a:pt x="6" y="6"/>
                  </a:lnTo>
                  <a:lnTo>
                    <a:pt x="3" y="12"/>
                  </a:lnTo>
                  <a:lnTo>
                    <a:pt x="6" y="18"/>
                  </a:lnTo>
                  <a:lnTo>
                    <a:pt x="6" y="24"/>
                  </a:lnTo>
                  <a:lnTo>
                    <a:pt x="3" y="30"/>
                  </a:lnTo>
                  <a:lnTo>
                    <a:pt x="0" y="36"/>
                  </a:lnTo>
                  <a:lnTo>
                    <a:pt x="3" y="39"/>
                  </a:lnTo>
                  <a:lnTo>
                    <a:pt x="6" y="51"/>
                  </a:lnTo>
                  <a:lnTo>
                    <a:pt x="12" y="199"/>
                  </a:lnTo>
                  <a:lnTo>
                    <a:pt x="238" y="199"/>
                  </a:lnTo>
                  <a:lnTo>
                    <a:pt x="238" y="199"/>
                  </a:lnTo>
                  <a:lnTo>
                    <a:pt x="235" y="196"/>
                  </a:lnTo>
                  <a:lnTo>
                    <a:pt x="232" y="193"/>
                  </a:lnTo>
                  <a:lnTo>
                    <a:pt x="229" y="190"/>
                  </a:lnTo>
                  <a:lnTo>
                    <a:pt x="226" y="190"/>
                  </a:lnTo>
                  <a:lnTo>
                    <a:pt x="223" y="184"/>
                  </a:lnTo>
                  <a:lnTo>
                    <a:pt x="220" y="184"/>
                  </a:lnTo>
                  <a:lnTo>
                    <a:pt x="217" y="184"/>
                  </a:lnTo>
                  <a:lnTo>
                    <a:pt x="211" y="181"/>
                  </a:lnTo>
                  <a:lnTo>
                    <a:pt x="208" y="172"/>
                  </a:lnTo>
                  <a:lnTo>
                    <a:pt x="208" y="169"/>
                  </a:lnTo>
                  <a:lnTo>
                    <a:pt x="208" y="163"/>
                  </a:lnTo>
                  <a:lnTo>
                    <a:pt x="208" y="160"/>
                  </a:lnTo>
                  <a:lnTo>
                    <a:pt x="208" y="160"/>
                  </a:lnTo>
                  <a:lnTo>
                    <a:pt x="211" y="160"/>
                  </a:lnTo>
                  <a:lnTo>
                    <a:pt x="214" y="160"/>
                  </a:lnTo>
                  <a:lnTo>
                    <a:pt x="214" y="160"/>
                  </a:lnTo>
                  <a:lnTo>
                    <a:pt x="211" y="160"/>
                  </a:lnTo>
                  <a:lnTo>
                    <a:pt x="208" y="154"/>
                  </a:lnTo>
                  <a:lnTo>
                    <a:pt x="208" y="154"/>
                  </a:lnTo>
                  <a:lnTo>
                    <a:pt x="208" y="154"/>
                  </a:lnTo>
                  <a:lnTo>
                    <a:pt x="205" y="151"/>
                  </a:lnTo>
                  <a:lnTo>
                    <a:pt x="202" y="148"/>
                  </a:lnTo>
                  <a:lnTo>
                    <a:pt x="196" y="136"/>
                  </a:lnTo>
                  <a:lnTo>
                    <a:pt x="193" y="133"/>
                  </a:lnTo>
                  <a:lnTo>
                    <a:pt x="190" y="127"/>
                  </a:lnTo>
                  <a:lnTo>
                    <a:pt x="181" y="112"/>
                  </a:lnTo>
                  <a:lnTo>
                    <a:pt x="181" y="106"/>
                  </a:lnTo>
                  <a:lnTo>
                    <a:pt x="178" y="103"/>
                  </a:lnTo>
                  <a:lnTo>
                    <a:pt x="178" y="96"/>
                  </a:lnTo>
                  <a:lnTo>
                    <a:pt x="175" y="93"/>
                  </a:lnTo>
                  <a:lnTo>
                    <a:pt x="175" y="90"/>
                  </a:lnTo>
                  <a:lnTo>
                    <a:pt x="169" y="84"/>
                  </a:lnTo>
                  <a:lnTo>
                    <a:pt x="169" y="81"/>
                  </a:lnTo>
                  <a:lnTo>
                    <a:pt x="169" y="78"/>
                  </a:lnTo>
                  <a:lnTo>
                    <a:pt x="166" y="75"/>
                  </a:lnTo>
                  <a:lnTo>
                    <a:pt x="157" y="66"/>
                  </a:lnTo>
                  <a:lnTo>
                    <a:pt x="157" y="63"/>
                  </a:lnTo>
                  <a:lnTo>
                    <a:pt x="148" y="54"/>
                  </a:lnTo>
                  <a:lnTo>
                    <a:pt x="148" y="51"/>
                  </a:lnTo>
                  <a:lnTo>
                    <a:pt x="145" y="45"/>
                  </a:lnTo>
                  <a:lnTo>
                    <a:pt x="145" y="42"/>
                  </a:lnTo>
                  <a:lnTo>
                    <a:pt x="145" y="39"/>
                  </a:lnTo>
                  <a:lnTo>
                    <a:pt x="145" y="39"/>
                  </a:lnTo>
                  <a:lnTo>
                    <a:pt x="145" y="39"/>
                  </a:lnTo>
                  <a:lnTo>
                    <a:pt x="148" y="39"/>
                  </a:lnTo>
                  <a:lnTo>
                    <a:pt x="148" y="45"/>
                  </a:lnTo>
                  <a:lnTo>
                    <a:pt x="151" y="48"/>
                  </a:lnTo>
                  <a:lnTo>
                    <a:pt x="151" y="48"/>
                  </a:lnTo>
                  <a:lnTo>
                    <a:pt x="160" y="57"/>
                  </a:lnTo>
                  <a:lnTo>
                    <a:pt x="160" y="60"/>
                  </a:lnTo>
                  <a:lnTo>
                    <a:pt x="160" y="63"/>
                  </a:lnTo>
                  <a:lnTo>
                    <a:pt x="166" y="66"/>
                  </a:lnTo>
                  <a:lnTo>
                    <a:pt x="166" y="69"/>
                  </a:lnTo>
                  <a:lnTo>
                    <a:pt x="175" y="78"/>
                  </a:lnTo>
                  <a:lnTo>
                    <a:pt x="181" y="81"/>
                  </a:lnTo>
                  <a:lnTo>
                    <a:pt x="181" y="81"/>
                  </a:lnTo>
                  <a:lnTo>
                    <a:pt x="181" y="81"/>
                  </a:lnTo>
                  <a:lnTo>
                    <a:pt x="184" y="78"/>
                  </a:lnTo>
                  <a:lnTo>
                    <a:pt x="187" y="72"/>
                  </a:lnTo>
                  <a:lnTo>
                    <a:pt x="184" y="69"/>
                  </a:lnTo>
                  <a:lnTo>
                    <a:pt x="187" y="63"/>
                  </a:lnTo>
                  <a:lnTo>
                    <a:pt x="187" y="60"/>
                  </a:lnTo>
                  <a:lnTo>
                    <a:pt x="190" y="48"/>
                  </a:lnTo>
                  <a:lnTo>
                    <a:pt x="190" y="4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8" name="Freeform 142"/>
            <p:cNvSpPr>
              <a:spLocks/>
            </p:cNvSpPr>
            <p:nvPr/>
          </p:nvSpPr>
          <p:spPr bwMode="auto">
            <a:xfrm>
              <a:off x="6189663" y="4162426"/>
              <a:ext cx="496888" cy="571500"/>
            </a:xfrm>
            <a:custGeom>
              <a:avLst/>
              <a:gdLst>
                <a:gd name="T0" fmla="*/ 280 w 313"/>
                <a:gd name="T1" fmla="*/ 3 h 360"/>
                <a:gd name="T2" fmla="*/ 283 w 313"/>
                <a:gd name="T3" fmla="*/ 12 h 360"/>
                <a:gd name="T4" fmla="*/ 283 w 313"/>
                <a:gd name="T5" fmla="*/ 15 h 360"/>
                <a:gd name="T6" fmla="*/ 289 w 313"/>
                <a:gd name="T7" fmla="*/ 49 h 360"/>
                <a:gd name="T8" fmla="*/ 304 w 313"/>
                <a:gd name="T9" fmla="*/ 73 h 360"/>
                <a:gd name="T10" fmla="*/ 313 w 313"/>
                <a:gd name="T11" fmla="*/ 82 h 360"/>
                <a:gd name="T12" fmla="*/ 298 w 313"/>
                <a:gd name="T13" fmla="*/ 88 h 360"/>
                <a:gd name="T14" fmla="*/ 289 w 313"/>
                <a:gd name="T15" fmla="*/ 94 h 360"/>
                <a:gd name="T16" fmla="*/ 289 w 313"/>
                <a:gd name="T17" fmla="*/ 109 h 360"/>
                <a:gd name="T18" fmla="*/ 280 w 313"/>
                <a:gd name="T19" fmla="*/ 133 h 360"/>
                <a:gd name="T20" fmla="*/ 280 w 313"/>
                <a:gd name="T21" fmla="*/ 151 h 360"/>
                <a:gd name="T22" fmla="*/ 271 w 313"/>
                <a:gd name="T23" fmla="*/ 181 h 360"/>
                <a:gd name="T24" fmla="*/ 259 w 313"/>
                <a:gd name="T25" fmla="*/ 194 h 360"/>
                <a:gd name="T26" fmla="*/ 244 w 313"/>
                <a:gd name="T27" fmla="*/ 218 h 360"/>
                <a:gd name="T28" fmla="*/ 241 w 313"/>
                <a:gd name="T29" fmla="*/ 236 h 360"/>
                <a:gd name="T30" fmla="*/ 235 w 313"/>
                <a:gd name="T31" fmla="*/ 263 h 360"/>
                <a:gd name="T32" fmla="*/ 220 w 313"/>
                <a:gd name="T33" fmla="*/ 263 h 360"/>
                <a:gd name="T34" fmla="*/ 220 w 313"/>
                <a:gd name="T35" fmla="*/ 278 h 360"/>
                <a:gd name="T36" fmla="*/ 235 w 313"/>
                <a:gd name="T37" fmla="*/ 287 h 360"/>
                <a:gd name="T38" fmla="*/ 247 w 313"/>
                <a:gd name="T39" fmla="*/ 296 h 360"/>
                <a:gd name="T40" fmla="*/ 256 w 313"/>
                <a:gd name="T41" fmla="*/ 317 h 360"/>
                <a:gd name="T42" fmla="*/ 241 w 313"/>
                <a:gd name="T43" fmla="*/ 339 h 360"/>
                <a:gd name="T44" fmla="*/ 232 w 313"/>
                <a:gd name="T45" fmla="*/ 348 h 360"/>
                <a:gd name="T46" fmla="*/ 211 w 313"/>
                <a:gd name="T47" fmla="*/ 354 h 360"/>
                <a:gd name="T48" fmla="*/ 202 w 313"/>
                <a:gd name="T49" fmla="*/ 360 h 360"/>
                <a:gd name="T50" fmla="*/ 187 w 313"/>
                <a:gd name="T51" fmla="*/ 357 h 360"/>
                <a:gd name="T52" fmla="*/ 178 w 313"/>
                <a:gd name="T53" fmla="*/ 360 h 360"/>
                <a:gd name="T54" fmla="*/ 169 w 313"/>
                <a:gd name="T55" fmla="*/ 357 h 360"/>
                <a:gd name="T56" fmla="*/ 160 w 313"/>
                <a:gd name="T57" fmla="*/ 345 h 360"/>
                <a:gd name="T58" fmla="*/ 147 w 313"/>
                <a:gd name="T59" fmla="*/ 336 h 360"/>
                <a:gd name="T60" fmla="*/ 138 w 313"/>
                <a:gd name="T61" fmla="*/ 342 h 360"/>
                <a:gd name="T62" fmla="*/ 126 w 313"/>
                <a:gd name="T63" fmla="*/ 345 h 360"/>
                <a:gd name="T64" fmla="*/ 111 w 313"/>
                <a:gd name="T65" fmla="*/ 336 h 360"/>
                <a:gd name="T66" fmla="*/ 105 w 313"/>
                <a:gd name="T67" fmla="*/ 327 h 360"/>
                <a:gd name="T68" fmla="*/ 93 w 313"/>
                <a:gd name="T69" fmla="*/ 311 h 360"/>
                <a:gd name="T70" fmla="*/ 84 w 313"/>
                <a:gd name="T71" fmla="*/ 302 h 360"/>
                <a:gd name="T72" fmla="*/ 72 w 313"/>
                <a:gd name="T73" fmla="*/ 290 h 360"/>
                <a:gd name="T74" fmla="*/ 66 w 313"/>
                <a:gd name="T75" fmla="*/ 284 h 360"/>
                <a:gd name="T76" fmla="*/ 60 w 313"/>
                <a:gd name="T77" fmla="*/ 275 h 360"/>
                <a:gd name="T78" fmla="*/ 45 w 313"/>
                <a:gd name="T79" fmla="*/ 266 h 360"/>
                <a:gd name="T80" fmla="*/ 39 w 313"/>
                <a:gd name="T81" fmla="*/ 260 h 360"/>
                <a:gd name="T82" fmla="*/ 33 w 313"/>
                <a:gd name="T83" fmla="*/ 245 h 360"/>
                <a:gd name="T84" fmla="*/ 24 w 313"/>
                <a:gd name="T85" fmla="*/ 224 h 360"/>
                <a:gd name="T86" fmla="*/ 18 w 313"/>
                <a:gd name="T87" fmla="*/ 212 h 360"/>
                <a:gd name="T88" fmla="*/ 12 w 313"/>
                <a:gd name="T89" fmla="*/ 200 h 360"/>
                <a:gd name="T90" fmla="*/ 9 w 313"/>
                <a:gd name="T91" fmla="*/ 185 h 360"/>
                <a:gd name="T92" fmla="*/ 0 w 313"/>
                <a:gd name="T93" fmla="*/ 178 h 360"/>
                <a:gd name="T94" fmla="*/ 6 w 313"/>
                <a:gd name="T95" fmla="*/ 160 h 360"/>
                <a:gd name="T96" fmla="*/ 12 w 313"/>
                <a:gd name="T97" fmla="*/ 145 h 360"/>
                <a:gd name="T98" fmla="*/ 21 w 313"/>
                <a:gd name="T99" fmla="*/ 127 h 360"/>
                <a:gd name="T100" fmla="*/ 39 w 313"/>
                <a:gd name="T101" fmla="*/ 121 h 360"/>
                <a:gd name="T102" fmla="*/ 54 w 313"/>
                <a:gd name="T10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360">
                  <a:moveTo>
                    <a:pt x="54" y="0"/>
                  </a:moveTo>
                  <a:lnTo>
                    <a:pt x="280" y="0"/>
                  </a:lnTo>
                  <a:lnTo>
                    <a:pt x="280" y="0"/>
                  </a:lnTo>
                  <a:lnTo>
                    <a:pt x="280" y="3"/>
                  </a:lnTo>
                  <a:lnTo>
                    <a:pt x="280" y="3"/>
                  </a:lnTo>
                  <a:lnTo>
                    <a:pt x="280" y="6"/>
                  </a:lnTo>
                  <a:lnTo>
                    <a:pt x="280" y="6"/>
                  </a:lnTo>
                  <a:lnTo>
                    <a:pt x="280" y="6"/>
                  </a:lnTo>
                  <a:lnTo>
                    <a:pt x="280" y="9"/>
                  </a:lnTo>
                  <a:lnTo>
                    <a:pt x="283" y="12"/>
                  </a:lnTo>
                  <a:lnTo>
                    <a:pt x="286" y="18"/>
                  </a:lnTo>
                  <a:lnTo>
                    <a:pt x="286" y="18"/>
                  </a:lnTo>
                  <a:lnTo>
                    <a:pt x="286" y="18"/>
                  </a:lnTo>
                  <a:lnTo>
                    <a:pt x="286" y="18"/>
                  </a:lnTo>
                  <a:lnTo>
                    <a:pt x="283" y="15"/>
                  </a:lnTo>
                  <a:lnTo>
                    <a:pt x="283" y="18"/>
                  </a:lnTo>
                  <a:lnTo>
                    <a:pt x="283" y="21"/>
                  </a:lnTo>
                  <a:lnTo>
                    <a:pt x="289" y="33"/>
                  </a:lnTo>
                  <a:lnTo>
                    <a:pt x="289" y="42"/>
                  </a:lnTo>
                  <a:lnTo>
                    <a:pt x="289" y="49"/>
                  </a:lnTo>
                  <a:lnTo>
                    <a:pt x="289" y="58"/>
                  </a:lnTo>
                  <a:lnTo>
                    <a:pt x="295" y="64"/>
                  </a:lnTo>
                  <a:lnTo>
                    <a:pt x="298" y="64"/>
                  </a:lnTo>
                  <a:lnTo>
                    <a:pt x="304" y="70"/>
                  </a:lnTo>
                  <a:lnTo>
                    <a:pt x="304" y="73"/>
                  </a:lnTo>
                  <a:lnTo>
                    <a:pt x="310" y="73"/>
                  </a:lnTo>
                  <a:lnTo>
                    <a:pt x="313" y="76"/>
                  </a:lnTo>
                  <a:lnTo>
                    <a:pt x="313" y="79"/>
                  </a:lnTo>
                  <a:lnTo>
                    <a:pt x="313" y="79"/>
                  </a:lnTo>
                  <a:lnTo>
                    <a:pt x="313" y="82"/>
                  </a:lnTo>
                  <a:lnTo>
                    <a:pt x="310" y="85"/>
                  </a:lnTo>
                  <a:lnTo>
                    <a:pt x="304" y="85"/>
                  </a:lnTo>
                  <a:lnTo>
                    <a:pt x="304" y="88"/>
                  </a:lnTo>
                  <a:lnTo>
                    <a:pt x="301" y="88"/>
                  </a:lnTo>
                  <a:lnTo>
                    <a:pt x="298" y="88"/>
                  </a:lnTo>
                  <a:lnTo>
                    <a:pt x="295" y="88"/>
                  </a:lnTo>
                  <a:lnTo>
                    <a:pt x="295" y="91"/>
                  </a:lnTo>
                  <a:lnTo>
                    <a:pt x="295" y="94"/>
                  </a:lnTo>
                  <a:lnTo>
                    <a:pt x="295" y="94"/>
                  </a:lnTo>
                  <a:lnTo>
                    <a:pt x="289" y="94"/>
                  </a:lnTo>
                  <a:lnTo>
                    <a:pt x="286" y="97"/>
                  </a:lnTo>
                  <a:lnTo>
                    <a:pt x="286" y="100"/>
                  </a:lnTo>
                  <a:lnTo>
                    <a:pt x="286" y="106"/>
                  </a:lnTo>
                  <a:lnTo>
                    <a:pt x="286" y="106"/>
                  </a:lnTo>
                  <a:lnTo>
                    <a:pt x="289" y="109"/>
                  </a:lnTo>
                  <a:lnTo>
                    <a:pt x="286" y="109"/>
                  </a:lnTo>
                  <a:lnTo>
                    <a:pt x="283" y="115"/>
                  </a:lnTo>
                  <a:lnTo>
                    <a:pt x="283" y="124"/>
                  </a:lnTo>
                  <a:lnTo>
                    <a:pt x="280" y="130"/>
                  </a:lnTo>
                  <a:lnTo>
                    <a:pt x="280" y="133"/>
                  </a:lnTo>
                  <a:lnTo>
                    <a:pt x="277" y="136"/>
                  </a:lnTo>
                  <a:lnTo>
                    <a:pt x="277" y="139"/>
                  </a:lnTo>
                  <a:lnTo>
                    <a:pt x="280" y="148"/>
                  </a:lnTo>
                  <a:lnTo>
                    <a:pt x="280" y="151"/>
                  </a:lnTo>
                  <a:lnTo>
                    <a:pt x="280" y="151"/>
                  </a:lnTo>
                  <a:lnTo>
                    <a:pt x="280" y="154"/>
                  </a:lnTo>
                  <a:lnTo>
                    <a:pt x="277" y="157"/>
                  </a:lnTo>
                  <a:lnTo>
                    <a:pt x="277" y="166"/>
                  </a:lnTo>
                  <a:lnTo>
                    <a:pt x="274" y="175"/>
                  </a:lnTo>
                  <a:lnTo>
                    <a:pt x="271" y="181"/>
                  </a:lnTo>
                  <a:lnTo>
                    <a:pt x="268" y="178"/>
                  </a:lnTo>
                  <a:lnTo>
                    <a:pt x="265" y="181"/>
                  </a:lnTo>
                  <a:lnTo>
                    <a:pt x="265" y="185"/>
                  </a:lnTo>
                  <a:lnTo>
                    <a:pt x="262" y="191"/>
                  </a:lnTo>
                  <a:lnTo>
                    <a:pt x="259" y="194"/>
                  </a:lnTo>
                  <a:lnTo>
                    <a:pt x="256" y="200"/>
                  </a:lnTo>
                  <a:lnTo>
                    <a:pt x="253" y="203"/>
                  </a:lnTo>
                  <a:lnTo>
                    <a:pt x="250" y="218"/>
                  </a:lnTo>
                  <a:lnTo>
                    <a:pt x="247" y="218"/>
                  </a:lnTo>
                  <a:lnTo>
                    <a:pt x="244" y="218"/>
                  </a:lnTo>
                  <a:lnTo>
                    <a:pt x="244" y="221"/>
                  </a:lnTo>
                  <a:lnTo>
                    <a:pt x="241" y="227"/>
                  </a:lnTo>
                  <a:lnTo>
                    <a:pt x="238" y="230"/>
                  </a:lnTo>
                  <a:lnTo>
                    <a:pt x="241" y="233"/>
                  </a:lnTo>
                  <a:lnTo>
                    <a:pt x="241" y="236"/>
                  </a:lnTo>
                  <a:lnTo>
                    <a:pt x="238" y="239"/>
                  </a:lnTo>
                  <a:lnTo>
                    <a:pt x="235" y="245"/>
                  </a:lnTo>
                  <a:lnTo>
                    <a:pt x="238" y="254"/>
                  </a:lnTo>
                  <a:lnTo>
                    <a:pt x="235" y="263"/>
                  </a:lnTo>
                  <a:lnTo>
                    <a:pt x="235" y="263"/>
                  </a:lnTo>
                  <a:lnTo>
                    <a:pt x="232" y="266"/>
                  </a:lnTo>
                  <a:lnTo>
                    <a:pt x="229" y="266"/>
                  </a:lnTo>
                  <a:lnTo>
                    <a:pt x="229" y="263"/>
                  </a:lnTo>
                  <a:lnTo>
                    <a:pt x="226" y="266"/>
                  </a:lnTo>
                  <a:lnTo>
                    <a:pt x="220" y="263"/>
                  </a:lnTo>
                  <a:lnTo>
                    <a:pt x="220" y="269"/>
                  </a:lnTo>
                  <a:lnTo>
                    <a:pt x="217" y="269"/>
                  </a:lnTo>
                  <a:lnTo>
                    <a:pt x="214" y="272"/>
                  </a:lnTo>
                  <a:lnTo>
                    <a:pt x="217" y="275"/>
                  </a:lnTo>
                  <a:lnTo>
                    <a:pt x="220" y="278"/>
                  </a:lnTo>
                  <a:lnTo>
                    <a:pt x="229" y="278"/>
                  </a:lnTo>
                  <a:lnTo>
                    <a:pt x="229" y="278"/>
                  </a:lnTo>
                  <a:lnTo>
                    <a:pt x="232" y="284"/>
                  </a:lnTo>
                  <a:lnTo>
                    <a:pt x="235" y="284"/>
                  </a:lnTo>
                  <a:lnTo>
                    <a:pt x="235" y="287"/>
                  </a:lnTo>
                  <a:lnTo>
                    <a:pt x="238" y="293"/>
                  </a:lnTo>
                  <a:lnTo>
                    <a:pt x="241" y="293"/>
                  </a:lnTo>
                  <a:lnTo>
                    <a:pt x="241" y="296"/>
                  </a:lnTo>
                  <a:lnTo>
                    <a:pt x="244" y="296"/>
                  </a:lnTo>
                  <a:lnTo>
                    <a:pt x="247" y="296"/>
                  </a:lnTo>
                  <a:lnTo>
                    <a:pt x="250" y="299"/>
                  </a:lnTo>
                  <a:lnTo>
                    <a:pt x="250" y="302"/>
                  </a:lnTo>
                  <a:lnTo>
                    <a:pt x="253" y="305"/>
                  </a:lnTo>
                  <a:lnTo>
                    <a:pt x="256" y="314"/>
                  </a:lnTo>
                  <a:lnTo>
                    <a:pt x="256" y="317"/>
                  </a:lnTo>
                  <a:lnTo>
                    <a:pt x="259" y="324"/>
                  </a:lnTo>
                  <a:lnTo>
                    <a:pt x="253" y="330"/>
                  </a:lnTo>
                  <a:lnTo>
                    <a:pt x="247" y="336"/>
                  </a:lnTo>
                  <a:lnTo>
                    <a:pt x="244" y="336"/>
                  </a:lnTo>
                  <a:lnTo>
                    <a:pt x="241" y="339"/>
                  </a:lnTo>
                  <a:lnTo>
                    <a:pt x="241" y="342"/>
                  </a:lnTo>
                  <a:lnTo>
                    <a:pt x="238" y="342"/>
                  </a:lnTo>
                  <a:lnTo>
                    <a:pt x="235" y="345"/>
                  </a:lnTo>
                  <a:lnTo>
                    <a:pt x="235" y="345"/>
                  </a:lnTo>
                  <a:lnTo>
                    <a:pt x="232" y="348"/>
                  </a:lnTo>
                  <a:lnTo>
                    <a:pt x="229" y="351"/>
                  </a:lnTo>
                  <a:lnTo>
                    <a:pt x="226" y="354"/>
                  </a:lnTo>
                  <a:lnTo>
                    <a:pt x="220" y="354"/>
                  </a:lnTo>
                  <a:lnTo>
                    <a:pt x="214" y="354"/>
                  </a:lnTo>
                  <a:lnTo>
                    <a:pt x="211" y="354"/>
                  </a:lnTo>
                  <a:lnTo>
                    <a:pt x="208" y="354"/>
                  </a:lnTo>
                  <a:lnTo>
                    <a:pt x="205" y="357"/>
                  </a:lnTo>
                  <a:lnTo>
                    <a:pt x="202" y="354"/>
                  </a:lnTo>
                  <a:lnTo>
                    <a:pt x="202" y="357"/>
                  </a:lnTo>
                  <a:lnTo>
                    <a:pt x="202" y="360"/>
                  </a:lnTo>
                  <a:lnTo>
                    <a:pt x="199" y="360"/>
                  </a:lnTo>
                  <a:lnTo>
                    <a:pt x="193" y="360"/>
                  </a:lnTo>
                  <a:lnTo>
                    <a:pt x="193" y="357"/>
                  </a:lnTo>
                  <a:lnTo>
                    <a:pt x="190" y="354"/>
                  </a:lnTo>
                  <a:lnTo>
                    <a:pt x="187" y="357"/>
                  </a:lnTo>
                  <a:lnTo>
                    <a:pt x="184" y="354"/>
                  </a:lnTo>
                  <a:lnTo>
                    <a:pt x="178" y="354"/>
                  </a:lnTo>
                  <a:lnTo>
                    <a:pt x="178" y="354"/>
                  </a:lnTo>
                  <a:lnTo>
                    <a:pt x="178" y="357"/>
                  </a:lnTo>
                  <a:lnTo>
                    <a:pt x="178" y="360"/>
                  </a:lnTo>
                  <a:lnTo>
                    <a:pt x="178" y="360"/>
                  </a:lnTo>
                  <a:lnTo>
                    <a:pt x="175" y="360"/>
                  </a:lnTo>
                  <a:lnTo>
                    <a:pt x="172" y="360"/>
                  </a:lnTo>
                  <a:lnTo>
                    <a:pt x="169" y="360"/>
                  </a:lnTo>
                  <a:lnTo>
                    <a:pt x="169" y="357"/>
                  </a:lnTo>
                  <a:lnTo>
                    <a:pt x="169" y="354"/>
                  </a:lnTo>
                  <a:lnTo>
                    <a:pt x="169" y="354"/>
                  </a:lnTo>
                  <a:lnTo>
                    <a:pt x="166" y="351"/>
                  </a:lnTo>
                  <a:lnTo>
                    <a:pt x="163" y="348"/>
                  </a:lnTo>
                  <a:lnTo>
                    <a:pt x="160" y="345"/>
                  </a:lnTo>
                  <a:lnTo>
                    <a:pt x="157" y="345"/>
                  </a:lnTo>
                  <a:lnTo>
                    <a:pt x="157" y="342"/>
                  </a:lnTo>
                  <a:lnTo>
                    <a:pt x="154" y="336"/>
                  </a:lnTo>
                  <a:lnTo>
                    <a:pt x="150" y="336"/>
                  </a:lnTo>
                  <a:lnTo>
                    <a:pt x="147" y="336"/>
                  </a:lnTo>
                  <a:lnTo>
                    <a:pt x="144" y="339"/>
                  </a:lnTo>
                  <a:lnTo>
                    <a:pt x="144" y="342"/>
                  </a:lnTo>
                  <a:lnTo>
                    <a:pt x="141" y="342"/>
                  </a:lnTo>
                  <a:lnTo>
                    <a:pt x="138" y="342"/>
                  </a:lnTo>
                  <a:lnTo>
                    <a:pt x="138" y="342"/>
                  </a:lnTo>
                  <a:lnTo>
                    <a:pt x="135" y="342"/>
                  </a:lnTo>
                  <a:lnTo>
                    <a:pt x="132" y="342"/>
                  </a:lnTo>
                  <a:lnTo>
                    <a:pt x="129" y="342"/>
                  </a:lnTo>
                  <a:lnTo>
                    <a:pt x="126" y="345"/>
                  </a:lnTo>
                  <a:lnTo>
                    <a:pt x="126" y="345"/>
                  </a:lnTo>
                  <a:lnTo>
                    <a:pt x="120" y="342"/>
                  </a:lnTo>
                  <a:lnTo>
                    <a:pt x="117" y="339"/>
                  </a:lnTo>
                  <a:lnTo>
                    <a:pt x="114" y="339"/>
                  </a:lnTo>
                  <a:lnTo>
                    <a:pt x="114" y="336"/>
                  </a:lnTo>
                  <a:lnTo>
                    <a:pt x="111" y="336"/>
                  </a:lnTo>
                  <a:lnTo>
                    <a:pt x="111" y="333"/>
                  </a:lnTo>
                  <a:lnTo>
                    <a:pt x="111" y="333"/>
                  </a:lnTo>
                  <a:lnTo>
                    <a:pt x="111" y="330"/>
                  </a:lnTo>
                  <a:lnTo>
                    <a:pt x="108" y="330"/>
                  </a:lnTo>
                  <a:lnTo>
                    <a:pt x="105" y="327"/>
                  </a:lnTo>
                  <a:lnTo>
                    <a:pt x="102" y="324"/>
                  </a:lnTo>
                  <a:lnTo>
                    <a:pt x="102" y="317"/>
                  </a:lnTo>
                  <a:lnTo>
                    <a:pt x="102" y="317"/>
                  </a:lnTo>
                  <a:lnTo>
                    <a:pt x="99" y="314"/>
                  </a:lnTo>
                  <a:lnTo>
                    <a:pt x="93" y="311"/>
                  </a:lnTo>
                  <a:lnTo>
                    <a:pt x="93" y="311"/>
                  </a:lnTo>
                  <a:lnTo>
                    <a:pt x="93" y="308"/>
                  </a:lnTo>
                  <a:lnTo>
                    <a:pt x="90" y="305"/>
                  </a:lnTo>
                  <a:lnTo>
                    <a:pt x="87" y="305"/>
                  </a:lnTo>
                  <a:lnTo>
                    <a:pt x="84" y="302"/>
                  </a:lnTo>
                  <a:lnTo>
                    <a:pt x="84" y="296"/>
                  </a:lnTo>
                  <a:lnTo>
                    <a:pt x="84" y="296"/>
                  </a:lnTo>
                  <a:lnTo>
                    <a:pt x="78" y="290"/>
                  </a:lnTo>
                  <a:lnTo>
                    <a:pt x="75" y="290"/>
                  </a:lnTo>
                  <a:lnTo>
                    <a:pt x="72" y="290"/>
                  </a:lnTo>
                  <a:lnTo>
                    <a:pt x="72" y="290"/>
                  </a:lnTo>
                  <a:lnTo>
                    <a:pt x="69" y="290"/>
                  </a:lnTo>
                  <a:lnTo>
                    <a:pt x="63" y="287"/>
                  </a:lnTo>
                  <a:lnTo>
                    <a:pt x="66" y="284"/>
                  </a:lnTo>
                  <a:lnTo>
                    <a:pt x="66" y="284"/>
                  </a:lnTo>
                  <a:lnTo>
                    <a:pt x="69" y="281"/>
                  </a:lnTo>
                  <a:lnTo>
                    <a:pt x="69" y="278"/>
                  </a:lnTo>
                  <a:lnTo>
                    <a:pt x="69" y="275"/>
                  </a:lnTo>
                  <a:lnTo>
                    <a:pt x="66" y="275"/>
                  </a:lnTo>
                  <a:lnTo>
                    <a:pt x="60" y="275"/>
                  </a:lnTo>
                  <a:lnTo>
                    <a:pt x="60" y="272"/>
                  </a:lnTo>
                  <a:lnTo>
                    <a:pt x="57" y="269"/>
                  </a:lnTo>
                  <a:lnTo>
                    <a:pt x="54" y="269"/>
                  </a:lnTo>
                  <a:lnTo>
                    <a:pt x="51" y="269"/>
                  </a:lnTo>
                  <a:lnTo>
                    <a:pt x="45" y="266"/>
                  </a:lnTo>
                  <a:lnTo>
                    <a:pt x="45" y="263"/>
                  </a:lnTo>
                  <a:lnTo>
                    <a:pt x="48" y="260"/>
                  </a:lnTo>
                  <a:lnTo>
                    <a:pt x="45" y="257"/>
                  </a:lnTo>
                  <a:lnTo>
                    <a:pt x="39" y="257"/>
                  </a:lnTo>
                  <a:lnTo>
                    <a:pt x="39" y="260"/>
                  </a:lnTo>
                  <a:lnTo>
                    <a:pt x="33" y="260"/>
                  </a:lnTo>
                  <a:lnTo>
                    <a:pt x="30" y="257"/>
                  </a:lnTo>
                  <a:lnTo>
                    <a:pt x="30" y="251"/>
                  </a:lnTo>
                  <a:lnTo>
                    <a:pt x="33" y="248"/>
                  </a:lnTo>
                  <a:lnTo>
                    <a:pt x="33" y="245"/>
                  </a:lnTo>
                  <a:lnTo>
                    <a:pt x="33" y="242"/>
                  </a:lnTo>
                  <a:lnTo>
                    <a:pt x="33" y="239"/>
                  </a:lnTo>
                  <a:lnTo>
                    <a:pt x="30" y="233"/>
                  </a:lnTo>
                  <a:lnTo>
                    <a:pt x="24" y="224"/>
                  </a:lnTo>
                  <a:lnTo>
                    <a:pt x="24" y="224"/>
                  </a:lnTo>
                  <a:lnTo>
                    <a:pt x="21" y="221"/>
                  </a:lnTo>
                  <a:lnTo>
                    <a:pt x="21" y="218"/>
                  </a:lnTo>
                  <a:lnTo>
                    <a:pt x="21" y="215"/>
                  </a:lnTo>
                  <a:lnTo>
                    <a:pt x="18" y="215"/>
                  </a:lnTo>
                  <a:lnTo>
                    <a:pt x="18" y="212"/>
                  </a:lnTo>
                  <a:lnTo>
                    <a:pt x="18" y="209"/>
                  </a:lnTo>
                  <a:lnTo>
                    <a:pt x="21" y="209"/>
                  </a:lnTo>
                  <a:lnTo>
                    <a:pt x="18" y="206"/>
                  </a:lnTo>
                  <a:lnTo>
                    <a:pt x="12" y="203"/>
                  </a:lnTo>
                  <a:lnTo>
                    <a:pt x="12" y="200"/>
                  </a:lnTo>
                  <a:lnTo>
                    <a:pt x="12" y="194"/>
                  </a:lnTo>
                  <a:lnTo>
                    <a:pt x="9" y="191"/>
                  </a:lnTo>
                  <a:lnTo>
                    <a:pt x="12" y="188"/>
                  </a:lnTo>
                  <a:lnTo>
                    <a:pt x="9" y="188"/>
                  </a:lnTo>
                  <a:lnTo>
                    <a:pt x="9" y="185"/>
                  </a:lnTo>
                  <a:lnTo>
                    <a:pt x="9" y="181"/>
                  </a:lnTo>
                  <a:lnTo>
                    <a:pt x="9" y="181"/>
                  </a:lnTo>
                  <a:lnTo>
                    <a:pt x="3" y="185"/>
                  </a:lnTo>
                  <a:lnTo>
                    <a:pt x="0" y="181"/>
                  </a:lnTo>
                  <a:lnTo>
                    <a:pt x="0" y="178"/>
                  </a:lnTo>
                  <a:lnTo>
                    <a:pt x="6" y="172"/>
                  </a:lnTo>
                  <a:lnTo>
                    <a:pt x="9" y="169"/>
                  </a:lnTo>
                  <a:lnTo>
                    <a:pt x="9" y="166"/>
                  </a:lnTo>
                  <a:lnTo>
                    <a:pt x="6" y="163"/>
                  </a:lnTo>
                  <a:lnTo>
                    <a:pt x="6" y="160"/>
                  </a:lnTo>
                  <a:lnTo>
                    <a:pt x="9" y="157"/>
                  </a:lnTo>
                  <a:lnTo>
                    <a:pt x="12" y="154"/>
                  </a:lnTo>
                  <a:lnTo>
                    <a:pt x="9" y="151"/>
                  </a:lnTo>
                  <a:lnTo>
                    <a:pt x="9" y="148"/>
                  </a:lnTo>
                  <a:lnTo>
                    <a:pt x="12" y="145"/>
                  </a:lnTo>
                  <a:lnTo>
                    <a:pt x="15" y="145"/>
                  </a:lnTo>
                  <a:lnTo>
                    <a:pt x="21" y="139"/>
                  </a:lnTo>
                  <a:lnTo>
                    <a:pt x="24" y="133"/>
                  </a:lnTo>
                  <a:lnTo>
                    <a:pt x="21" y="130"/>
                  </a:lnTo>
                  <a:lnTo>
                    <a:pt x="21" y="127"/>
                  </a:lnTo>
                  <a:lnTo>
                    <a:pt x="24" y="124"/>
                  </a:lnTo>
                  <a:lnTo>
                    <a:pt x="30" y="124"/>
                  </a:lnTo>
                  <a:lnTo>
                    <a:pt x="33" y="124"/>
                  </a:lnTo>
                  <a:lnTo>
                    <a:pt x="36" y="124"/>
                  </a:lnTo>
                  <a:lnTo>
                    <a:pt x="39" y="121"/>
                  </a:lnTo>
                  <a:lnTo>
                    <a:pt x="39" y="49"/>
                  </a:lnTo>
                  <a:lnTo>
                    <a:pt x="39" y="49"/>
                  </a:lnTo>
                  <a:lnTo>
                    <a:pt x="39" y="39"/>
                  </a:lnTo>
                  <a:lnTo>
                    <a:pt x="57" y="39"/>
                  </a:lnTo>
                  <a:lnTo>
                    <a:pt x="54"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9" name="Freeform 143"/>
            <p:cNvSpPr>
              <a:spLocks/>
            </p:cNvSpPr>
            <p:nvPr/>
          </p:nvSpPr>
          <p:spPr bwMode="auto">
            <a:xfrm>
              <a:off x="6529388" y="4383088"/>
              <a:ext cx="460375" cy="350838"/>
            </a:xfrm>
            <a:custGeom>
              <a:avLst/>
              <a:gdLst>
                <a:gd name="T0" fmla="*/ 42 w 290"/>
                <a:gd name="T1" fmla="*/ 175 h 221"/>
                <a:gd name="T2" fmla="*/ 36 w 290"/>
                <a:gd name="T3" fmla="*/ 160 h 221"/>
                <a:gd name="T4" fmla="*/ 27 w 290"/>
                <a:gd name="T5" fmla="*/ 157 h 221"/>
                <a:gd name="T6" fmla="*/ 21 w 290"/>
                <a:gd name="T7" fmla="*/ 148 h 221"/>
                <a:gd name="T8" fmla="*/ 15 w 290"/>
                <a:gd name="T9" fmla="*/ 139 h 221"/>
                <a:gd name="T10" fmla="*/ 3 w 290"/>
                <a:gd name="T11" fmla="*/ 136 h 221"/>
                <a:gd name="T12" fmla="*/ 6 w 290"/>
                <a:gd name="T13" fmla="*/ 130 h 221"/>
                <a:gd name="T14" fmla="*/ 15 w 290"/>
                <a:gd name="T15" fmla="*/ 124 h 221"/>
                <a:gd name="T16" fmla="*/ 21 w 290"/>
                <a:gd name="T17" fmla="*/ 124 h 221"/>
                <a:gd name="T18" fmla="*/ 21 w 290"/>
                <a:gd name="T19" fmla="*/ 106 h 221"/>
                <a:gd name="T20" fmla="*/ 27 w 290"/>
                <a:gd name="T21" fmla="*/ 94 h 221"/>
                <a:gd name="T22" fmla="*/ 30 w 290"/>
                <a:gd name="T23" fmla="*/ 82 h 221"/>
                <a:gd name="T24" fmla="*/ 36 w 290"/>
                <a:gd name="T25" fmla="*/ 79 h 221"/>
                <a:gd name="T26" fmla="*/ 45 w 290"/>
                <a:gd name="T27" fmla="*/ 55 h 221"/>
                <a:gd name="T28" fmla="*/ 51 w 290"/>
                <a:gd name="T29" fmla="*/ 42 h 221"/>
                <a:gd name="T30" fmla="*/ 60 w 290"/>
                <a:gd name="T31" fmla="*/ 36 h 221"/>
                <a:gd name="T32" fmla="*/ 66 w 290"/>
                <a:gd name="T33" fmla="*/ 15 h 221"/>
                <a:gd name="T34" fmla="*/ 75 w 290"/>
                <a:gd name="T35" fmla="*/ 12 h 221"/>
                <a:gd name="T36" fmla="*/ 84 w 290"/>
                <a:gd name="T37" fmla="*/ 0 h 221"/>
                <a:gd name="T38" fmla="*/ 93 w 290"/>
                <a:gd name="T39" fmla="*/ 6 h 221"/>
                <a:gd name="T40" fmla="*/ 105 w 290"/>
                <a:gd name="T41" fmla="*/ 3 h 221"/>
                <a:gd name="T42" fmla="*/ 112 w 290"/>
                <a:gd name="T43" fmla="*/ 3 h 221"/>
                <a:gd name="T44" fmla="*/ 121 w 290"/>
                <a:gd name="T45" fmla="*/ 6 h 221"/>
                <a:gd name="T46" fmla="*/ 133 w 290"/>
                <a:gd name="T47" fmla="*/ 12 h 221"/>
                <a:gd name="T48" fmla="*/ 145 w 290"/>
                <a:gd name="T49" fmla="*/ 21 h 221"/>
                <a:gd name="T50" fmla="*/ 151 w 290"/>
                <a:gd name="T51" fmla="*/ 24 h 221"/>
                <a:gd name="T52" fmla="*/ 166 w 290"/>
                <a:gd name="T53" fmla="*/ 33 h 221"/>
                <a:gd name="T54" fmla="*/ 169 w 290"/>
                <a:gd name="T55" fmla="*/ 46 h 221"/>
                <a:gd name="T56" fmla="*/ 175 w 290"/>
                <a:gd name="T57" fmla="*/ 52 h 221"/>
                <a:gd name="T58" fmla="*/ 172 w 290"/>
                <a:gd name="T59" fmla="*/ 67 h 221"/>
                <a:gd name="T60" fmla="*/ 166 w 290"/>
                <a:gd name="T61" fmla="*/ 76 h 221"/>
                <a:gd name="T62" fmla="*/ 181 w 290"/>
                <a:gd name="T63" fmla="*/ 76 h 221"/>
                <a:gd name="T64" fmla="*/ 187 w 290"/>
                <a:gd name="T65" fmla="*/ 79 h 221"/>
                <a:gd name="T66" fmla="*/ 196 w 290"/>
                <a:gd name="T67" fmla="*/ 100 h 221"/>
                <a:gd name="T68" fmla="*/ 205 w 290"/>
                <a:gd name="T69" fmla="*/ 112 h 221"/>
                <a:gd name="T70" fmla="*/ 290 w 290"/>
                <a:gd name="T71" fmla="*/ 133 h 221"/>
                <a:gd name="T72" fmla="*/ 208 w 290"/>
                <a:gd name="T73" fmla="*/ 191 h 221"/>
                <a:gd name="T74" fmla="*/ 196 w 290"/>
                <a:gd name="T75" fmla="*/ 197 h 221"/>
                <a:gd name="T76" fmla="*/ 187 w 290"/>
                <a:gd name="T77" fmla="*/ 206 h 221"/>
                <a:gd name="T78" fmla="*/ 172 w 290"/>
                <a:gd name="T79" fmla="*/ 212 h 221"/>
                <a:gd name="T80" fmla="*/ 160 w 290"/>
                <a:gd name="T81" fmla="*/ 212 h 221"/>
                <a:gd name="T82" fmla="*/ 151 w 290"/>
                <a:gd name="T83" fmla="*/ 206 h 221"/>
                <a:gd name="T84" fmla="*/ 139 w 290"/>
                <a:gd name="T85" fmla="*/ 209 h 221"/>
                <a:gd name="T86" fmla="*/ 127 w 290"/>
                <a:gd name="T87" fmla="*/ 221 h 221"/>
                <a:gd name="T88" fmla="*/ 118 w 290"/>
                <a:gd name="T89" fmla="*/ 218 h 221"/>
                <a:gd name="T90" fmla="*/ 102 w 290"/>
                <a:gd name="T91" fmla="*/ 218 h 221"/>
                <a:gd name="T92" fmla="*/ 90 w 290"/>
                <a:gd name="T93" fmla="*/ 209 h 221"/>
                <a:gd name="T94" fmla="*/ 69 w 290"/>
                <a:gd name="T95" fmla="*/ 200 h 221"/>
                <a:gd name="T96" fmla="*/ 57 w 290"/>
                <a:gd name="T97" fmla="*/ 200 h 221"/>
                <a:gd name="T98" fmla="*/ 51 w 290"/>
                <a:gd name="T99" fmla="*/ 185 h 221"/>
                <a:gd name="T100" fmla="*/ 45 w 290"/>
                <a:gd name="T101" fmla="*/ 18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21">
                  <a:moveTo>
                    <a:pt x="45" y="185"/>
                  </a:moveTo>
                  <a:lnTo>
                    <a:pt x="42" y="178"/>
                  </a:lnTo>
                  <a:lnTo>
                    <a:pt x="42" y="175"/>
                  </a:lnTo>
                  <a:lnTo>
                    <a:pt x="39" y="166"/>
                  </a:lnTo>
                  <a:lnTo>
                    <a:pt x="36" y="163"/>
                  </a:lnTo>
                  <a:lnTo>
                    <a:pt x="36" y="160"/>
                  </a:lnTo>
                  <a:lnTo>
                    <a:pt x="33" y="157"/>
                  </a:lnTo>
                  <a:lnTo>
                    <a:pt x="30" y="157"/>
                  </a:lnTo>
                  <a:lnTo>
                    <a:pt x="27" y="157"/>
                  </a:lnTo>
                  <a:lnTo>
                    <a:pt x="27" y="154"/>
                  </a:lnTo>
                  <a:lnTo>
                    <a:pt x="24" y="154"/>
                  </a:lnTo>
                  <a:lnTo>
                    <a:pt x="21" y="148"/>
                  </a:lnTo>
                  <a:lnTo>
                    <a:pt x="21" y="145"/>
                  </a:lnTo>
                  <a:lnTo>
                    <a:pt x="18" y="145"/>
                  </a:lnTo>
                  <a:lnTo>
                    <a:pt x="15" y="139"/>
                  </a:lnTo>
                  <a:lnTo>
                    <a:pt x="15" y="139"/>
                  </a:lnTo>
                  <a:lnTo>
                    <a:pt x="6" y="139"/>
                  </a:lnTo>
                  <a:lnTo>
                    <a:pt x="3" y="136"/>
                  </a:lnTo>
                  <a:lnTo>
                    <a:pt x="0" y="133"/>
                  </a:lnTo>
                  <a:lnTo>
                    <a:pt x="3" y="130"/>
                  </a:lnTo>
                  <a:lnTo>
                    <a:pt x="6" y="130"/>
                  </a:lnTo>
                  <a:lnTo>
                    <a:pt x="6" y="124"/>
                  </a:lnTo>
                  <a:lnTo>
                    <a:pt x="12" y="127"/>
                  </a:lnTo>
                  <a:lnTo>
                    <a:pt x="15" y="124"/>
                  </a:lnTo>
                  <a:lnTo>
                    <a:pt x="15" y="127"/>
                  </a:lnTo>
                  <a:lnTo>
                    <a:pt x="18" y="127"/>
                  </a:lnTo>
                  <a:lnTo>
                    <a:pt x="21" y="124"/>
                  </a:lnTo>
                  <a:lnTo>
                    <a:pt x="21" y="124"/>
                  </a:lnTo>
                  <a:lnTo>
                    <a:pt x="24" y="115"/>
                  </a:lnTo>
                  <a:lnTo>
                    <a:pt x="21" y="106"/>
                  </a:lnTo>
                  <a:lnTo>
                    <a:pt x="24" y="100"/>
                  </a:lnTo>
                  <a:lnTo>
                    <a:pt x="27" y="97"/>
                  </a:lnTo>
                  <a:lnTo>
                    <a:pt x="27" y="94"/>
                  </a:lnTo>
                  <a:lnTo>
                    <a:pt x="24" y="91"/>
                  </a:lnTo>
                  <a:lnTo>
                    <a:pt x="27" y="88"/>
                  </a:lnTo>
                  <a:lnTo>
                    <a:pt x="30" y="82"/>
                  </a:lnTo>
                  <a:lnTo>
                    <a:pt x="30" y="79"/>
                  </a:lnTo>
                  <a:lnTo>
                    <a:pt x="33" y="79"/>
                  </a:lnTo>
                  <a:lnTo>
                    <a:pt x="36" y="79"/>
                  </a:lnTo>
                  <a:lnTo>
                    <a:pt x="39" y="64"/>
                  </a:lnTo>
                  <a:lnTo>
                    <a:pt x="42" y="61"/>
                  </a:lnTo>
                  <a:lnTo>
                    <a:pt x="45" y="55"/>
                  </a:lnTo>
                  <a:lnTo>
                    <a:pt x="48" y="52"/>
                  </a:lnTo>
                  <a:lnTo>
                    <a:pt x="51" y="46"/>
                  </a:lnTo>
                  <a:lnTo>
                    <a:pt x="51" y="42"/>
                  </a:lnTo>
                  <a:lnTo>
                    <a:pt x="54" y="39"/>
                  </a:lnTo>
                  <a:lnTo>
                    <a:pt x="57" y="42"/>
                  </a:lnTo>
                  <a:lnTo>
                    <a:pt x="60" y="36"/>
                  </a:lnTo>
                  <a:lnTo>
                    <a:pt x="63" y="27"/>
                  </a:lnTo>
                  <a:lnTo>
                    <a:pt x="63" y="18"/>
                  </a:lnTo>
                  <a:lnTo>
                    <a:pt x="66" y="15"/>
                  </a:lnTo>
                  <a:lnTo>
                    <a:pt x="66" y="12"/>
                  </a:lnTo>
                  <a:lnTo>
                    <a:pt x="69" y="12"/>
                  </a:lnTo>
                  <a:lnTo>
                    <a:pt x="75" y="12"/>
                  </a:lnTo>
                  <a:lnTo>
                    <a:pt x="75" y="12"/>
                  </a:lnTo>
                  <a:lnTo>
                    <a:pt x="78" y="12"/>
                  </a:lnTo>
                  <a:lnTo>
                    <a:pt x="84" y="0"/>
                  </a:lnTo>
                  <a:lnTo>
                    <a:pt x="84" y="3"/>
                  </a:lnTo>
                  <a:lnTo>
                    <a:pt x="87" y="3"/>
                  </a:lnTo>
                  <a:lnTo>
                    <a:pt x="93" y="6"/>
                  </a:lnTo>
                  <a:lnTo>
                    <a:pt x="96" y="6"/>
                  </a:lnTo>
                  <a:lnTo>
                    <a:pt x="102" y="3"/>
                  </a:lnTo>
                  <a:lnTo>
                    <a:pt x="105" y="3"/>
                  </a:lnTo>
                  <a:lnTo>
                    <a:pt x="108" y="6"/>
                  </a:lnTo>
                  <a:lnTo>
                    <a:pt x="108" y="3"/>
                  </a:lnTo>
                  <a:lnTo>
                    <a:pt x="112" y="3"/>
                  </a:lnTo>
                  <a:lnTo>
                    <a:pt x="118" y="9"/>
                  </a:lnTo>
                  <a:lnTo>
                    <a:pt x="118" y="9"/>
                  </a:lnTo>
                  <a:lnTo>
                    <a:pt x="121" y="6"/>
                  </a:lnTo>
                  <a:lnTo>
                    <a:pt x="127" y="9"/>
                  </a:lnTo>
                  <a:lnTo>
                    <a:pt x="130" y="12"/>
                  </a:lnTo>
                  <a:lnTo>
                    <a:pt x="133" y="12"/>
                  </a:lnTo>
                  <a:lnTo>
                    <a:pt x="139" y="18"/>
                  </a:lnTo>
                  <a:lnTo>
                    <a:pt x="139" y="21"/>
                  </a:lnTo>
                  <a:lnTo>
                    <a:pt x="145" y="21"/>
                  </a:lnTo>
                  <a:lnTo>
                    <a:pt x="145" y="21"/>
                  </a:lnTo>
                  <a:lnTo>
                    <a:pt x="151" y="24"/>
                  </a:lnTo>
                  <a:lnTo>
                    <a:pt x="151" y="24"/>
                  </a:lnTo>
                  <a:lnTo>
                    <a:pt x="157" y="27"/>
                  </a:lnTo>
                  <a:lnTo>
                    <a:pt x="160" y="33"/>
                  </a:lnTo>
                  <a:lnTo>
                    <a:pt x="166" y="33"/>
                  </a:lnTo>
                  <a:lnTo>
                    <a:pt x="169" y="39"/>
                  </a:lnTo>
                  <a:lnTo>
                    <a:pt x="169" y="42"/>
                  </a:lnTo>
                  <a:lnTo>
                    <a:pt x="169" y="46"/>
                  </a:lnTo>
                  <a:lnTo>
                    <a:pt x="172" y="46"/>
                  </a:lnTo>
                  <a:lnTo>
                    <a:pt x="178" y="52"/>
                  </a:lnTo>
                  <a:lnTo>
                    <a:pt x="175" y="52"/>
                  </a:lnTo>
                  <a:lnTo>
                    <a:pt x="172" y="58"/>
                  </a:lnTo>
                  <a:lnTo>
                    <a:pt x="172" y="61"/>
                  </a:lnTo>
                  <a:lnTo>
                    <a:pt x="172" y="67"/>
                  </a:lnTo>
                  <a:lnTo>
                    <a:pt x="169" y="70"/>
                  </a:lnTo>
                  <a:lnTo>
                    <a:pt x="169" y="73"/>
                  </a:lnTo>
                  <a:lnTo>
                    <a:pt x="166" y="76"/>
                  </a:lnTo>
                  <a:lnTo>
                    <a:pt x="169" y="79"/>
                  </a:lnTo>
                  <a:lnTo>
                    <a:pt x="175" y="79"/>
                  </a:lnTo>
                  <a:lnTo>
                    <a:pt x="181" y="76"/>
                  </a:lnTo>
                  <a:lnTo>
                    <a:pt x="184" y="76"/>
                  </a:lnTo>
                  <a:lnTo>
                    <a:pt x="190" y="76"/>
                  </a:lnTo>
                  <a:lnTo>
                    <a:pt x="187" y="79"/>
                  </a:lnTo>
                  <a:lnTo>
                    <a:pt x="190" y="85"/>
                  </a:lnTo>
                  <a:lnTo>
                    <a:pt x="193" y="97"/>
                  </a:lnTo>
                  <a:lnTo>
                    <a:pt x="196" y="100"/>
                  </a:lnTo>
                  <a:lnTo>
                    <a:pt x="196" y="106"/>
                  </a:lnTo>
                  <a:lnTo>
                    <a:pt x="199" y="109"/>
                  </a:lnTo>
                  <a:lnTo>
                    <a:pt x="205" y="112"/>
                  </a:lnTo>
                  <a:lnTo>
                    <a:pt x="211" y="115"/>
                  </a:lnTo>
                  <a:lnTo>
                    <a:pt x="265" y="133"/>
                  </a:lnTo>
                  <a:lnTo>
                    <a:pt x="290" y="133"/>
                  </a:lnTo>
                  <a:lnTo>
                    <a:pt x="232" y="191"/>
                  </a:lnTo>
                  <a:lnTo>
                    <a:pt x="220" y="191"/>
                  </a:lnTo>
                  <a:lnTo>
                    <a:pt x="208" y="191"/>
                  </a:lnTo>
                  <a:lnTo>
                    <a:pt x="205" y="194"/>
                  </a:lnTo>
                  <a:lnTo>
                    <a:pt x="202" y="194"/>
                  </a:lnTo>
                  <a:lnTo>
                    <a:pt x="196" y="197"/>
                  </a:lnTo>
                  <a:lnTo>
                    <a:pt x="196" y="200"/>
                  </a:lnTo>
                  <a:lnTo>
                    <a:pt x="190" y="203"/>
                  </a:lnTo>
                  <a:lnTo>
                    <a:pt x="187" y="206"/>
                  </a:lnTo>
                  <a:lnTo>
                    <a:pt x="181" y="206"/>
                  </a:lnTo>
                  <a:lnTo>
                    <a:pt x="175" y="209"/>
                  </a:lnTo>
                  <a:lnTo>
                    <a:pt x="172" y="212"/>
                  </a:lnTo>
                  <a:lnTo>
                    <a:pt x="172" y="212"/>
                  </a:lnTo>
                  <a:lnTo>
                    <a:pt x="166" y="212"/>
                  </a:lnTo>
                  <a:lnTo>
                    <a:pt x="160" y="212"/>
                  </a:lnTo>
                  <a:lnTo>
                    <a:pt x="157" y="212"/>
                  </a:lnTo>
                  <a:lnTo>
                    <a:pt x="154" y="209"/>
                  </a:lnTo>
                  <a:lnTo>
                    <a:pt x="151" y="206"/>
                  </a:lnTo>
                  <a:lnTo>
                    <a:pt x="142" y="206"/>
                  </a:lnTo>
                  <a:lnTo>
                    <a:pt x="142" y="209"/>
                  </a:lnTo>
                  <a:lnTo>
                    <a:pt x="139" y="209"/>
                  </a:lnTo>
                  <a:lnTo>
                    <a:pt x="136" y="209"/>
                  </a:lnTo>
                  <a:lnTo>
                    <a:pt x="133" y="212"/>
                  </a:lnTo>
                  <a:lnTo>
                    <a:pt x="127" y="221"/>
                  </a:lnTo>
                  <a:lnTo>
                    <a:pt x="124" y="221"/>
                  </a:lnTo>
                  <a:lnTo>
                    <a:pt x="121" y="221"/>
                  </a:lnTo>
                  <a:lnTo>
                    <a:pt x="118" y="218"/>
                  </a:lnTo>
                  <a:lnTo>
                    <a:pt x="112" y="221"/>
                  </a:lnTo>
                  <a:lnTo>
                    <a:pt x="108" y="218"/>
                  </a:lnTo>
                  <a:lnTo>
                    <a:pt x="102" y="218"/>
                  </a:lnTo>
                  <a:lnTo>
                    <a:pt x="99" y="218"/>
                  </a:lnTo>
                  <a:lnTo>
                    <a:pt x="96" y="215"/>
                  </a:lnTo>
                  <a:lnTo>
                    <a:pt x="90" y="209"/>
                  </a:lnTo>
                  <a:lnTo>
                    <a:pt x="84" y="203"/>
                  </a:lnTo>
                  <a:lnTo>
                    <a:pt x="78" y="200"/>
                  </a:lnTo>
                  <a:lnTo>
                    <a:pt x="69" y="200"/>
                  </a:lnTo>
                  <a:lnTo>
                    <a:pt x="66" y="200"/>
                  </a:lnTo>
                  <a:lnTo>
                    <a:pt x="60" y="203"/>
                  </a:lnTo>
                  <a:lnTo>
                    <a:pt x="57" y="200"/>
                  </a:lnTo>
                  <a:lnTo>
                    <a:pt x="54" y="197"/>
                  </a:lnTo>
                  <a:lnTo>
                    <a:pt x="54" y="185"/>
                  </a:lnTo>
                  <a:lnTo>
                    <a:pt x="51" y="185"/>
                  </a:lnTo>
                  <a:lnTo>
                    <a:pt x="48" y="185"/>
                  </a:lnTo>
                  <a:lnTo>
                    <a:pt x="45" y="181"/>
                  </a:lnTo>
                  <a:lnTo>
                    <a:pt x="45" y="18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0" name="Freeform 144"/>
            <p:cNvSpPr>
              <a:spLocks/>
            </p:cNvSpPr>
            <p:nvPr/>
          </p:nvSpPr>
          <p:spPr bwMode="auto">
            <a:xfrm>
              <a:off x="6629401" y="4287838"/>
              <a:ext cx="201613" cy="177800"/>
            </a:xfrm>
            <a:custGeom>
              <a:avLst/>
              <a:gdLst>
                <a:gd name="T0" fmla="*/ 109 w 127"/>
                <a:gd name="T1" fmla="*/ 106 h 112"/>
                <a:gd name="T2" fmla="*/ 106 w 127"/>
                <a:gd name="T3" fmla="*/ 102 h 112"/>
                <a:gd name="T4" fmla="*/ 103 w 127"/>
                <a:gd name="T5" fmla="*/ 93 h 112"/>
                <a:gd name="T6" fmla="*/ 94 w 127"/>
                <a:gd name="T7" fmla="*/ 87 h 112"/>
                <a:gd name="T8" fmla="*/ 88 w 127"/>
                <a:gd name="T9" fmla="*/ 84 h 112"/>
                <a:gd name="T10" fmla="*/ 82 w 127"/>
                <a:gd name="T11" fmla="*/ 81 h 112"/>
                <a:gd name="T12" fmla="*/ 76 w 127"/>
                <a:gd name="T13" fmla="*/ 78 h 112"/>
                <a:gd name="T14" fmla="*/ 67 w 127"/>
                <a:gd name="T15" fmla="*/ 72 h 112"/>
                <a:gd name="T16" fmla="*/ 58 w 127"/>
                <a:gd name="T17" fmla="*/ 66 h 112"/>
                <a:gd name="T18" fmla="*/ 55 w 127"/>
                <a:gd name="T19" fmla="*/ 69 h 112"/>
                <a:gd name="T20" fmla="*/ 45 w 127"/>
                <a:gd name="T21" fmla="*/ 63 h 112"/>
                <a:gd name="T22" fmla="*/ 42 w 127"/>
                <a:gd name="T23" fmla="*/ 63 h 112"/>
                <a:gd name="T24" fmla="*/ 33 w 127"/>
                <a:gd name="T25" fmla="*/ 66 h 112"/>
                <a:gd name="T26" fmla="*/ 24 w 127"/>
                <a:gd name="T27" fmla="*/ 63 h 112"/>
                <a:gd name="T28" fmla="*/ 21 w 127"/>
                <a:gd name="T29" fmla="*/ 60 h 112"/>
                <a:gd name="T30" fmla="*/ 12 w 127"/>
                <a:gd name="T31" fmla="*/ 72 h 112"/>
                <a:gd name="T32" fmla="*/ 6 w 127"/>
                <a:gd name="T33" fmla="*/ 72 h 112"/>
                <a:gd name="T34" fmla="*/ 3 w 127"/>
                <a:gd name="T35" fmla="*/ 69 h 112"/>
                <a:gd name="T36" fmla="*/ 0 w 127"/>
                <a:gd name="T37" fmla="*/ 57 h 112"/>
                <a:gd name="T38" fmla="*/ 3 w 127"/>
                <a:gd name="T39" fmla="*/ 51 h 112"/>
                <a:gd name="T40" fmla="*/ 6 w 127"/>
                <a:gd name="T41" fmla="*/ 36 h 112"/>
                <a:gd name="T42" fmla="*/ 12 w 127"/>
                <a:gd name="T43" fmla="*/ 30 h 112"/>
                <a:gd name="T44" fmla="*/ 9 w 127"/>
                <a:gd name="T45" fmla="*/ 27 h 112"/>
                <a:gd name="T46" fmla="*/ 9 w 127"/>
                <a:gd name="T47" fmla="*/ 18 h 112"/>
                <a:gd name="T48" fmla="*/ 18 w 127"/>
                <a:gd name="T49" fmla="*/ 15 h 112"/>
                <a:gd name="T50" fmla="*/ 18 w 127"/>
                <a:gd name="T51" fmla="*/ 12 h 112"/>
                <a:gd name="T52" fmla="*/ 21 w 127"/>
                <a:gd name="T53" fmla="*/ 9 h 112"/>
                <a:gd name="T54" fmla="*/ 27 w 127"/>
                <a:gd name="T55" fmla="*/ 9 h 112"/>
                <a:gd name="T56" fmla="*/ 33 w 127"/>
                <a:gd name="T57" fmla="*/ 6 h 112"/>
                <a:gd name="T58" fmla="*/ 36 w 127"/>
                <a:gd name="T59" fmla="*/ 0 h 112"/>
                <a:gd name="T60" fmla="*/ 42 w 127"/>
                <a:gd name="T61" fmla="*/ 3 h 112"/>
                <a:gd name="T62" fmla="*/ 52 w 127"/>
                <a:gd name="T63" fmla="*/ 39 h 112"/>
                <a:gd name="T64" fmla="*/ 55 w 127"/>
                <a:gd name="T65" fmla="*/ 45 h 112"/>
                <a:gd name="T66" fmla="*/ 58 w 127"/>
                <a:gd name="T67" fmla="*/ 45 h 112"/>
                <a:gd name="T68" fmla="*/ 61 w 127"/>
                <a:gd name="T69" fmla="*/ 57 h 112"/>
                <a:gd name="T70" fmla="*/ 64 w 127"/>
                <a:gd name="T71" fmla="*/ 51 h 112"/>
                <a:gd name="T72" fmla="*/ 64 w 127"/>
                <a:gd name="T73" fmla="*/ 48 h 112"/>
                <a:gd name="T74" fmla="*/ 67 w 127"/>
                <a:gd name="T75" fmla="*/ 51 h 112"/>
                <a:gd name="T76" fmla="*/ 70 w 127"/>
                <a:gd name="T77" fmla="*/ 57 h 112"/>
                <a:gd name="T78" fmla="*/ 73 w 127"/>
                <a:gd name="T79" fmla="*/ 60 h 112"/>
                <a:gd name="T80" fmla="*/ 79 w 127"/>
                <a:gd name="T81" fmla="*/ 60 h 112"/>
                <a:gd name="T82" fmla="*/ 85 w 127"/>
                <a:gd name="T83" fmla="*/ 63 h 112"/>
                <a:gd name="T84" fmla="*/ 91 w 127"/>
                <a:gd name="T85" fmla="*/ 66 h 112"/>
                <a:gd name="T86" fmla="*/ 97 w 127"/>
                <a:gd name="T87" fmla="*/ 75 h 112"/>
                <a:gd name="T88" fmla="*/ 106 w 127"/>
                <a:gd name="T89" fmla="*/ 81 h 112"/>
                <a:gd name="T90" fmla="*/ 109 w 127"/>
                <a:gd name="T91" fmla="*/ 84 h 112"/>
                <a:gd name="T92" fmla="*/ 112 w 127"/>
                <a:gd name="T93" fmla="*/ 87 h 112"/>
                <a:gd name="T94" fmla="*/ 115 w 127"/>
                <a:gd name="T95" fmla="*/ 93 h 112"/>
                <a:gd name="T96" fmla="*/ 118 w 127"/>
                <a:gd name="T97" fmla="*/ 99 h 112"/>
                <a:gd name="T98" fmla="*/ 121 w 127"/>
                <a:gd name="T99" fmla="*/ 102 h 112"/>
                <a:gd name="T100" fmla="*/ 124 w 127"/>
                <a:gd name="T101" fmla="*/ 102 h 112"/>
                <a:gd name="T102" fmla="*/ 127 w 127"/>
                <a:gd name="T103" fmla="*/ 106 h 112"/>
                <a:gd name="T104" fmla="*/ 121 w 127"/>
                <a:gd name="T105" fmla="*/ 109 h 112"/>
                <a:gd name="T106" fmla="*/ 115 w 127"/>
                <a:gd name="T10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 h="112">
                  <a:moveTo>
                    <a:pt x="115" y="112"/>
                  </a:moveTo>
                  <a:lnTo>
                    <a:pt x="109" y="106"/>
                  </a:lnTo>
                  <a:lnTo>
                    <a:pt x="106" y="106"/>
                  </a:lnTo>
                  <a:lnTo>
                    <a:pt x="106" y="102"/>
                  </a:lnTo>
                  <a:lnTo>
                    <a:pt x="106" y="99"/>
                  </a:lnTo>
                  <a:lnTo>
                    <a:pt x="103" y="93"/>
                  </a:lnTo>
                  <a:lnTo>
                    <a:pt x="97" y="93"/>
                  </a:lnTo>
                  <a:lnTo>
                    <a:pt x="94" y="87"/>
                  </a:lnTo>
                  <a:lnTo>
                    <a:pt x="88" y="84"/>
                  </a:lnTo>
                  <a:lnTo>
                    <a:pt x="88" y="84"/>
                  </a:lnTo>
                  <a:lnTo>
                    <a:pt x="82" y="81"/>
                  </a:lnTo>
                  <a:lnTo>
                    <a:pt x="82" y="81"/>
                  </a:lnTo>
                  <a:lnTo>
                    <a:pt x="76" y="81"/>
                  </a:lnTo>
                  <a:lnTo>
                    <a:pt x="76" y="78"/>
                  </a:lnTo>
                  <a:lnTo>
                    <a:pt x="70" y="72"/>
                  </a:lnTo>
                  <a:lnTo>
                    <a:pt x="67" y="72"/>
                  </a:lnTo>
                  <a:lnTo>
                    <a:pt x="64" y="69"/>
                  </a:lnTo>
                  <a:lnTo>
                    <a:pt x="58" y="66"/>
                  </a:lnTo>
                  <a:lnTo>
                    <a:pt x="55" y="69"/>
                  </a:lnTo>
                  <a:lnTo>
                    <a:pt x="55" y="69"/>
                  </a:lnTo>
                  <a:lnTo>
                    <a:pt x="49" y="63"/>
                  </a:lnTo>
                  <a:lnTo>
                    <a:pt x="45" y="63"/>
                  </a:lnTo>
                  <a:lnTo>
                    <a:pt x="45" y="66"/>
                  </a:lnTo>
                  <a:lnTo>
                    <a:pt x="42" y="63"/>
                  </a:lnTo>
                  <a:lnTo>
                    <a:pt x="39" y="63"/>
                  </a:lnTo>
                  <a:lnTo>
                    <a:pt x="33" y="66"/>
                  </a:lnTo>
                  <a:lnTo>
                    <a:pt x="30" y="66"/>
                  </a:lnTo>
                  <a:lnTo>
                    <a:pt x="24" y="63"/>
                  </a:lnTo>
                  <a:lnTo>
                    <a:pt x="21" y="63"/>
                  </a:lnTo>
                  <a:lnTo>
                    <a:pt x="21" y="60"/>
                  </a:lnTo>
                  <a:lnTo>
                    <a:pt x="15" y="72"/>
                  </a:lnTo>
                  <a:lnTo>
                    <a:pt x="12" y="72"/>
                  </a:lnTo>
                  <a:lnTo>
                    <a:pt x="12" y="72"/>
                  </a:lnTo>
                  <a:lnTo>
                    <a:pt x="6" y="72"/>
                  </a:lnTo>
                  <a:lnTo>
                    <a:pt x="3" y="72"/>
                  </a:lnTo>
                  <a:lnTo>
                    <a:pt x="3" y="69"/>
                  </a:lnTo>
                  <a:lnTo>
                    <a:pt x="0" y="60"/>
                  </a:lnTo>
                  <a:lnTo>
                    <a:pt x="0" y="57"/>
                  </a:lnTo>
                  <a:lnTo>
                    <a:pt x="3" y="54"/>
                  </a:lnTo>
                  <a:lnTo>
                    <a:pt x="3" y="51"/>
                  </a:lnTo>
                  <a:lnTo>
                    <a:pt x="6" y="45"/>
                  </a:lnTo>
                  <a:lnTo>
                    <a:pt x="6" y="36"/>
                  </a:lnTo>
                  <a:lnTo>
                    <a:pt x="9" y="30"/>
                  </a:lnTo>
                  <a:lnTo>
                    <a:pt x="12" y="30"/>
                  </a:lnTo>
                  <a:lnTo>
                    <a:pt x="9" y="27"/>
                  </a:lnTo>
                  <a:lnTo>
                    <a:pt x="9" y="27"/>
                  </a:lnTo>
                  <a:lnTo>
                    <a:pt x="9" y="21"/>
                  </a:lnTo>
                  <a:lnTo>
                    <a:pt x="9" y="18"/>
                  </a:lnTo>
                  <a:lnTo>
                    <a:pt x="12" y="15"/>
                  </a:lnTo>
                  <a:lnTo>
                    <a:pt x="18" y="15"/>
                  </a:lnTo>
                  <a:lnTo>
                    <a:pt x="18" y="15"/>
                  </a:lnTo>
                  <a:lnTo>
                    <a:pt x="18" y="12"/>
                  </a:lnTo>
                  <a:lnTo>
                    <a:pt x="18" y="9"/>
                  </a:lnTo>
                  <a:lnTo>
                    <a:pt x="21" y="9"/>
                  </a:lnTo>
                  <a:lnTo>
                    <a:pt x="24" y="9"/>
                  </a:lnTo>
                  <a:lnTo>
                    <a:pt x="27" y="9"/>
                  </a:lnTo>
                  <a:lnTo>
                    <a:pt x="27" y="6"/>
                  </a:lnTo>
                  <a:lnTo>
                    <a:pt x="33" y="6"/>
                  </a:lnTo>
                  <a:lnTo>
                    <a:pt x="36" y="3"/>
                  </a:lnTo>
                  <a:lnTo>
                    <a:pt x="36" y="0"/>
                  </a:lnTo>
                  <a:lnTo>
                    <a:pt x="36" y="0"/>
                  </a:lnTo>
                  <a:lnTo>
                    <a:pt x="42" y="3"/>
                  </a:lnTo>
                  <a:lnTo>
                    <a:pt x="52" y="24"/>
                  </a:lnTo>
                  <a:lnTo>
                    <a:pt x="52" y="39"/>
                  </a:lnTo>
                  <a:lnTo>
                    <a:pt x="55" y="39"/>
                  </a:lnTo>
                  <a:lnTo>
                    <a:pt x="55" y="45"/>
                  </a:lnTo>
                  <a:lnTo>
                    <a:pt x="55" y="45"/>
                  </a:lnTo>
                  <a:lnTo>
                    <a:pt x="58" y="45"/>
                  </a:lnTo>
                  <a:lnTo>
                    <a:pt x="61" y="51"/>
                  </a:lnTo>
                  <a:lnTo>
                    <a:pt x="61" y="57"/>
                  </a:lnTo>
                  <a:lnTo>
                    <a:pt x="64" y="57"/>
                  </a:lnTo>
                  <a:lnTo>
                    <a:pt x="64" y="51"/>
                  </a:lnTo>
                  <a:lnTo>
                    <a:pt x="64" y="51"/>
                  </a:lnTo>
                  <a:lnTo>
                    <a:pt x="64" y="48"/>
                  </a:lnTo>
                  <a:lnTo>
                    <a:pt x="64" y="48"/>
                  </a:lnTo>
                  <a:lnTo>
                    <a:pt x="67" y="51"/>
                  </a:lnTo>
                  <a:lnTo>
                    <a:pt x="67" y="54"/>
                  </a:lnTo>
                  <a:lnTo>
                    <a:pt x="70" y="57"/>
                  </a:lnTo>
                  <a:lnTo>
                    <a:pt x="73" y="60"/>
                  </a:lnTo>
                  <a:lnTo>
                    <a:pt x="73" y="60"/>
                  </a:lnTo>
                  <a:lnTo>
                    <a:pt x="76" y="60"/>
                  </a:lnTo>
                  <a:lnTo>
                    <a:pt x="79" y="60"/>
                  </a:lnTo>
                  <a:lnTo>
                    <a:pt x="79" y="60"/>
                  </a:lnTo>
                  <a:lnTo>
                    <a:pt x="85" y="63"/>
                  </a:lnTo>
                  <a:lnTo>
                    <a:pt x="85" y="66"/>
                  </a:lnTo>
                  <a:lnTo>
                    <a:pt x="91" y="66"/>
                  </a:lnTo>
                  <a:lnTo>
                    <a:pt x="91" y="69"/>
                  </a:lnTo>
                  <a:lnTo>
                    <a:pt x="97" y="75"/>
                  </a:lnTo>
                  <a:lnTo>
                    <a:pt x="100" y="81"/>
                  </a:lnTo>
                  <a:lnTo>
                    <a:pt x="106" y="81"/>
                  </a:lnTo>
                  <a:lnTo>
                    <a:pt x="109" y="84"/>
                  </a:lnTo>
                  <a:lnTo>
                    <a:pt x="109" y="84"/>
                  </a:lnTo>
                  <a:lnTo>
                    <a:pt x="109" y="84"/>
                  </a:lnTo>
                  <a:lnTo>
                    <a:pt x="112" y="87"/>
                  </a:lnTo>
                  <a:lnTo>
                    <a:pt x="115" y="93"/>
                  </a:lnTo>
                  <a:lnTo>
                    <a:pt x="115" y="93"/>
                  </a:lnTo>
                  <a:lnTo>
                    <a:pt x="118" y="99"/>
                  </a:lnTo>
                  <a:lnTo>
                    <a:pt x="118" y="99"/>
                  </a:lnTo>
                  <a:lnTo>
                    <a:pt x="121" y="102"/>
                  </a:lnTo>
                  <a:lnTo>
                    <a:pt x="121" y="102"/>
                  </a:lnTo>
                  <a:lnTo>
                    <a:pt x="124" y="102"/>
                  </a:lnTo>
                  <a:lnTo>
                    <a:pt x="124" y="102"/>
                  </a:lnTo>
                  <a:lnTo>
                    <a:pt x="127" y="102"/>
                  </a:lnTo>
                  <a:lnTo>
                    <a:pt x="127" y="106"/>
                  </a:lnTo>
                  <a:lnTo>
                    <a:pt x="124" y="109"/>
                  </a:lnTo>
                  <a:lnTo>
                    <a:pt x="121" y="109"/>
                  </a:lnTo>
                  <a:lnTo>
                    <a:pt x="118" y="112"/>
                  </a:lnTo>
                  <a:lnTo>
                    <a:pt x="115" y="11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1" name="Freeform 145"/>
            <p:cNvSpPr>
              <a:spLocks/>
            </p:cNvSpPr>
            <p:nvPr/>
          </p:nvSpPr>
          <p:spPr bwMode="auto">
            <a:xfrm>
              <a:off x="6792913" y="4456113"/>
              <a:ext cx="47625" cy="52388"/>
            </a:xfrm>
            <a:custGeom>
              <a:avLst/>
              <a:gdLst>
                <a:gd name="T0" fmla="*/ 24 w 30"/>
                <a:gd name="T1" fmla="*/ 30 h 33"/>
                <a:gd name="T2" fmla="*/ 18 w 30"/>
                <a:gd name="T3" fmla="*/ 30 h 33"/>
                <a:gd name="T4" fmla="*/ 15 w 30"/>
                <a:gd name="T5" fmla="*/ 30 h 33"/>
                <a:gd name="T6" fmla="*/ 9 w 30"/>
                <a:gd name="T7" fmla="*/ 33 h 33"/>
                <a:gd name="T8" fmla="*/ 3 w 30"/>
                <a:gd name="T9" fmla="*/ 33 h 33"/>
                <a:gd name="T10" fmla="*/ 0 w 30"/>
                <a:gd name="T11" fmla="*/ 30 h 33"/>
                <a:gd name="T12" fmla="*/ 3 w 30"/>
                <a:gd name="T13" fmla="*/ 27 h 33"/>
                <a:gd name="T14" fmla="*/ 3 w 30"/>
                <a:gd name="T15" fmla="*/ 24 h 33"/>
                <a:gd name="T16" fmla="*/ 6 w 30"/>
                <a:gd name="T17" fmla="*/ 21 h 33"/>
                <a:gd name="T18" fmla="*/ 6 w 30"/>
                <a:gd name="T19" fmla="*/ 15 h 33"/>
                <a:gd name="T20" fmla="*/ 6 w 30"/>
                <a:gd name="T21" fmla="*/ 12 h 33"/>
                <a:gd name="T22" fmla="*/ 9 w 30"/>
                <a:gd name="T23" fmla="*/ 6 h 33"/>
                <a:gd name="T24" fmla="*/ 15 w 30"/>
                <a:gd name="T25" fmla="*/ 6 h 33"/>
                <a:gd name="T26" fmla="*/ 18 w 30"/>
                <a:gd name="T27" fmla="*/ 3 h 33"/>
                <a:gd name="T28" fmla="*/ 21 w 30"/>
                <a:gd name="T29" fmla="*/ 3 h 33"/>
                <a:gd name="T30" fmla="*/ 24 w 30"/>
                <a:gd name="T31" fmla="*/ 0 h 33"/>
                <a:gd name="T32" fmla="*/ 24 w 30"/>
                <a:gd name="T33" fmla="*/ 0 h 33"/>
                <a:gd name="T34" fmla="*/ 24 w 30"/>
                <a:gd name="T35" fmla="*/ 0 h 33"/>
                <a:gd name="T36" fmla="*/ 27 w 30"/>
                <a:gd name="T37" fmla="*/ 3 h 33"/>
                <a:gd name="T38" fmla="*/ 30 w 30"/>
                <a:gd name="T39" fmla="*/ 3 h 33"/>
                <a:gd name="T40" fmla="*/ 30 w 30"/>
                <a:gd name="T41" fmla="*/ 6 h 33"/>
                <a:gd name="T42" fmla="*/ 30 w 30"/>
                <a:gd name="T43" fmla="*/ 12 h 33"/>
                <a:gd name="T44" fmla="*/ 27 w 30"/>
                <a:gd name="T45" fmla="*/ 12 h 33"/>
                <a:gd name="T46" fmla="*/ 24 w 30"/>
                <a:gd name="T47" fmla="*/ 18 h 33"/>
                <a:gd name="T48" fmla="*/ 21 w 30"/>
                <a:gd name="T49" fmla="*/ 18 h 33"/>
                <a:gd name="T50" fmla="*/ 21 w 30"/>
                <a:gd name="T51" fmla="*/ 21 h 33"/>
                <a:gd name="T52" fmla="*/ 15 w 30"/>
                <a:gd name="T53" fmla="*/ 21 h 33"/>
                <a:gd name="T54" fmla="*/ 18 w 30"/>
                <a:gd name="T55" fmla="*/ 21 h 33"/>
                <a:gd name="T56" fmla="*/ 18 w 30"/>
                <a:gd name="T57" fmla="*/ 21 h 33"/>
                <a:gd name="T58" fmla="*/ 21 w 30"/>
                <a:gd name="T59" fmla="*/ 21 h 33"/>
                <a:gd name="T60" fmla="*/ 27 w 30"/>
                <a:gd name="T61" fmla="*/ 21 h 33"/>
                <a:gd name="T62" fmla="*/ 27 w 30"/>
                <a:gd name="T63" fmla="*/ 21 h 33"/>
                <a:gd name="T64" fmla="*/ 24 w 30"/>
                <a:gd name="T65" fmla="*/ 30 h 33"/>
                <a:gd name="T66" fmla="*/ 24 w 30"/>
                <a:gd name="T6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24" y="30"/>
                  </a:moveTo>
                  <a:lnTo>
                    <a:pt x="18" y="30"/>
                  </a:lnTo>
                  <a:lnTo>
                    <a:pt x="15" y="30"/>
                  </a:lnTo>
                  <a:lnTo>
                    <a:pt x="9" y="33"/>
                  </a:lnTo>
                  <a:lnTo>
                    <a:pt x="3" y="33"/>
                  </a:lnTo>
                  <a:lnTo>
                    <a:pt x="0" y="30"/>
                  </a:lnTo>
                  <a:lnTo>
                    <a:pt x="3" y="27"/>
                  </a:lnTo>
                  <a:lnTo>
                    <a:pt x="3" y="24"/>
                  </a:lnTo>
                  <a:lnTo>
                    <a:pt x="6" y="21"/>
                  </a:lnTo>
                  <a:lnTo>
                    <a:pt x="6" y="15"/>
                  </a:lnTo>
                  <a:lnTo>
                    <a:pt x="6" y="12"/>
                  </a:lnTo>
                  <a:lnTo>
                    <a:pt x="9" y="6"/>
                  </a:lnTo>
                  <a:lnTo>
                    <a:pt x="15" y="6"/>
                  </a:lnTo>
                  <a:lnTo>
                    <a:pt x="18" y="3"/>
                  </a:lnTo>
                  <a:lnTo>
                    <a:pt x="21" y="3"/>
                  </a:lnTo>
                  <a:lnTo>
                    <a:pt x="24" y="0"/>
                  </a:lnTo>
                  <a:lnTo>
                    <a:pt x="24" y="0"/>
                  </a:lnTo>
                  <a:lnTo>
                    <a:pt x="24" y="0"/>
                  </a:lnTo>
                  <a:lnTo>
                    <a:pt x="27" y="3"/>
                  </a:lnTo>
                  <a:lnTo>
                    <a:pt x="30" y="3"/>
                  </a:lnTo>
                  <a:lnTo>
                    <a:pt x="30" y="6"/>
                  </a:lnTo>
                  <a:lnTo>
                    <a:pt x="30" y="12"/>
                  </a:lnTo>
                  <a:lnTo>
                    <a:pt x="27" y="12"/>
                  </a:lnTo>
                  <a:lnTo>
                    <a:pt x="24" y="18"/>
                  </a:lnTo>
                  <a:lnTo>
                    <a:pt x="21" y="18"/>
                  </a:lnTo>
                  <a:lnTo>
                    <a:pt x="21" y="21"/>
                  </a:lnTo>
                  <a:lnTo>
                    <a:pt x="15" y="21"/>
                  </a:lnTo>
                  <a:lnTo>
                    <a:pt x="18" y="21"/>
                  </a:lnTo>
                  <a:lnTo>
                    <a:pt x="18" y="21"/>
                  </a:lnTo>
                  <a:lnTo>
                    <a:pt x="21" y="21"/>
                  </a:lnTo>
                  <a:lnTo>
                    <a:pt x="27" y="21"/>
                  </a:lnTo>
                  <a:lnTo>
                    <a:pt x="27" y="21"/>
                  </a:lnTo>
                  <a:lnTo>
                    <a:pt x="24" y="30"/>
                  </a:lnTo>
                  <a:lnTo>
                    <a:pt x="24" y="3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2" name="Freeform 146"/>
            <p:cNvSpPr>
              <a:spLocks/>
            </p:cNvSpPr>
            <p:nvPr/>
          </p:nvSpPr>
          <p:spPr bwMode="auto">
            <a:xfrm>
              <a:off x="6773863" y="4475163"/>
              <a:ext cx="311150" cy="411163"/>
            </a:xfrm>
            <a:custGeom>
              <a:avLst/>
              <a:gdLst>
                <a:gd name="T0" fmla="*/ 21 w 196"/>
                <a:gd name="T1" fmla="*/ 151 h 259"/>
                <a:gd name="T2" fmla="*/ 36 w 196"/>
                <a:gd name="T3" fmla="*/ 145 h 259"/>
                <a:gd name="T4" fmla="*/ 48 w 196"/>
                <a:gd name="T5" fmla="*/ 136 h 259"/>
                <a:gd name="T6" fmla="*/ 66 w 196"/>
                <a:gd name="T7" fmla="*/ 133 h 259"/>
                <a:gd name="T8" fmla="*/ 111 w 196"/>
                <a:gd name="T9" fmla="*/ 75 h 259"/>
                <a:gd name="T10" fmla="*/ 45 w 196"/>
                <a:gd name="T11" fmla="*/ 51 h 259"/>
                <a:gd name="T12" fmla="*/ 39 w 196"/>
                <a:gd name="T13" fmla="*/ 39 h 259"/>
                <a:gd name="T14" fmla="*/ 36 w 196"/>
                <a:gd name="T15" fmla="*/ 18 h 259"/>
                <a:gd name="T16" fmla="*/ 42 w 196"/>
                <a:gd name="T17" fmla="*/ 12 h 259"/>
                <a:gd name="T18" fmla="*/ 57 w 196"/>
                <a:gd name="T19" fmla="*/ 30 h 259"/>
                <a:gd name="T20" fmla="*/ 72 w 196"/>
                <a:gd name="T21" fmla="*/ 33 h 259"/>
                <a:gd name="T22" fmla="*/ 81 w 196"/>
                <a:gd name="T23" fmla="*/ 27 h 259"/>
                <a:gd name="T24" fmla="*/ 90 w 196"/>
                <a:gd name="T25" fmla="*/ 24 h 259"/>
                <a:gd name="T26" fmla="*/ 102 w 196"/>
                <a:gd name="T27" fmla="*/ 24 h 259"/>
                <a:gd name="T28" fmla="*/ 120 w 196"/>
                <a:gd name="T29" fmla="*/ 18 h 259"/>
                <a:gd name="T30" fmla="*/ 133 w 196"/>
                <a:gd name="T31" fmla="*/ 18 h 259"/>
                <a:gd name="T32" fmla="*/ 148 w 196"/>
                <a:gd name="T33" fmla="*/ 15 h 259"/>
                <a:gd name="T34" fmla="*/ 163 w 196"/>
                <a:gd name="T35" fmla="*/ 12 h 259"/>
                <a:gd name="T36" fmla="*/ 169 w 196"/>
                <a:gd name="T37" fmla="*/ 9 h 259"/>
                <a:gd name="T38" fmla="*/ 178 w 196"/>
                <a:gd name="T39" fmla="*/ 6 h 259"/>
                <a:gd name="T40" fmla="*/ 181 w 196"/>
                <a:gd name="T41" fmla="*/ 0 h 259"/>
                <a:gd name="T42" fmla="*/ 187 w 196"/>
                <a:gd name="T43" fmla="*/ 3 h 259"/>
                <a:gd name="T44" fmla="*/ 193 w 196"/>
                <a:gd name="T45" fmla="*/ 3 h 259"/>
                <a:gd name="T46" fmla="*/ 190 w 196"/>
                <a:gd name="T47" fmla="*/ 12 h 259"/>
                <a:gd name="T48" fmla="*/ 193 w 196"/>
                <a:gd name="T49" fmla="*/ 18 h 259"/>
                <a:gd name="T50" fmla="*/ 190 w 196"/>
                <a:gd name="T51" fmla="*/ 24 h 259"/>
                <a:gd name="T52" fmla="*/ 190 w 196"/>
                <a:gd name="T53" fmla="*/ 33 h 259"/>
                <a:gd name="T54" fmla="*/ 193 w 196"/>
                <a:gd name="T55" fmla="*/ 30 h 259"/>
                <a:gd name="T56" fmla="*/ 193 w 196"/>
                <a:gd name="T57" fmla="*/ 33 h 259"/>
                <a:gd name="T58" fmla="*/ 187 w 196"/>
                <a:gd name="T59" fmla="*/ 39 h 259"/>
                <a:gd name="T60" fmla="*/ 187 w 196"/>
                <a:gd name="T61" fmla="*/ 48 h 259"/>
                <a:gd name="T62" fmla="*/ 175 w 196"/>
                <a:gd name="T63" fmla="*/ 72 h 259"/>
                <a:gd name="T64" fmla="*/ 166 w 196"/>
                <a:gd name="T65" fmla="*/ 78 h 259"/>
                <a:gd name="T66" fmla="*/ 166 w 196"/>
                <a:gd name="T67" fmla="*/ 84 h 259"/>
                <a:gd name="T68" fmla="*/ 148 w 196"/>
                <a:gd name="T69" fmla="*/ 120 h 259"/>
                <a:gd name="T70" fmla="*/ 133 w 196"/>
                <a:gd name="T71" fmla="*/ 148 h 259"/>
                <a:gd name="T72" fmla="*/ 96 w 196"/>
                <a:gd name="T73" fmla="*/ 184 h 259"/>
                <a:gd name="T74" fmla="*/ 75 w 196"/>
                <a:gd name="T75" fmla="*/ 196 h 259"/>
                <a:gd name="T76" fmla="*/ 54 w 196"/>
                <a:gd name="T77" fmla="*/ 214 h 259"/>
                <a:gd name="T78" fmla="*/ 39 w 196"/>
                <a:gd name="T79" fmla="*/ 232 h 259"/>
                <a:gd name="T80" fmla="*/ 30 w 196"/>
                <a:gd name="T81" fmla="*/ 241 h 259"/>
                <a:gd name="T82" fmla="*/ 0 w 196"/>
                <a:gd name="T83" fmla="*/ 247 h 259"/>
                <a:gd name="T84" fmla="*/ 18 w 196"/>
                <a:gd name="T85" fmla="*/ 15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59">
                  <a:moveTo>
                    <a:pt x="18" y="154"/>
                  </a:moveTo>
                  <a:lnTo>
                    <a:pt x="18" y="154"/>
                  </a:lnTo>
                  <a:lnTo>
                    <a:pt x="21" y="151"/>
                  </a:lnTo>
                  <a:lnTo>
                    <a:pt x="27" y="148"/>
                  </a:lnTo>
                  <a:lnTo>
                    <a:pt x="33" y="148"/>
                  </a:lnTo>
                  <a:lnTo>
                    <a:pt x="36" y="145"/>
                  </a:lnTo>
                  <a:lnTo>
                    <a:pt x="42" y="142"/>
                  </a:lnTo>
                  <a:lnTo>
                    <a:pt x="42" y="139"/>
                  </a:lnTo>
                  <a:lnTo>
                    <a:pt x="48" y="136"/>
                  </a:lnTo>
                  <a:lnTo>
                    <a:pt x="51" y="136"/>
                  </a:lnTo>
                  <a:lnTo>
                    <a:pt x="54" y="133"/>
                  </a:lnTo>
                  <a:lnTo>
                    <a:pt x="66" y="133"/>
                  </a:lnTo>
                  <a:lnTo>
                    <a:pt x="78" y="133"/>
                  </a:lnTo>
                  <a:lnTo>
                    <a:pt x="136" y="75"/>
                  </a:lnTo>
                  <a:lnTo>
                    <a:pt x="111" y="75"/>
                  </a:lnTo>
                  <a:lnTo>
                    <a:pt x="57" y="57"/>
                  </a:lnTo>
                  <a:lnTo>
                    <a:pt x="51" y="54"/>
                  </a:lnTo>
                  <a:lnTo>
                    <a:pt x="45" y="51"/>
                  </a:lnTo>
                  <a:lnTo>
                    <a:pt x="42" y="48"/>
                  </a:lnTo>
                  <a:lnTo>
                    <a:pt x="42" y="42"/>
                  </a:lnTo>
                  <a:lnTo>
                    <a:pt x="39" y="39"/>
                  </a:lnTo>
                  <a:lnTo>
                    <a:pt x="36" y="27"/>
                  </a:lnTo>
                  <a:lnTo>
                    <a:pt x="33" y="21"/>
                  </a:lnTo>
                  <a:lnTo>
                    <a:pt x="36" y="18"/>
                  </a:lnTo>
                  <a:lnTo>
                    <a:pt x="39" y="9"/>
                  </a:lnTo>
                  <a:lnTo>
                    <a:pt x="42" y="12"/>
                  </a:lnTo>
                  <a:lnTo>
                    <a:pt x="42" y="12"/>
                  </a:lnTo>
                  <a:lnTo>
                    <a:pt x="54" y="27"/>
                  </a:lnTo>
                  <a:lnTo>
                    <a:pt x="54" y="27"/>
                  </a:lnTo>
                  <a:lnTo>
                    <a:pt x="57" y="30"/>
                  </a:lnTo>
                  <a:lnTo>
                    <a:pt x="60" y="33"/>
                  </a:lnTo>
                  <a:lnTo>
                    <a:pt x="66" y="33"/>
                  </a:lnTo>
                  <a:lnTo>
                    <a:pt x="72" y="33"/>
                  </a:lnTo>
                  <a:lnTo>
                    <a:pt x="72" y="33"/>
                  </a:lnTo>
                  <a:lnTo>
                    <a:pt x="78" y="30"/>
                  </a:lnTo>
                  <a:lnTo>
                    <a:pt x="81" y="27"/>
                  </a:lnTo>
                  <a:lnTo>
                    <a:pt x="87" y="24"/>
                  </a:lnTo>
                  <a:lnTo>
                    <a:pt x="90" y="24"/>
                  </a:lnTo>
                  <a:lnTo>
                    <a:pt x="90" y="24"/>
                  </a:lnTo>
                  <a:lnTo>
                    <a:pt x="96" y="24"/>
                  </a:lnTo>
                  <a:lnTo>
                    <a:pt x="96" y="24"/>
                  </a:lnTo>
                  <a:lnTo>
                    <a:pt x="102" y="24"/>
                  </a:lnTo>
                  <a:lnTo>
                    <a:pt x="105" y="24"/>
                  </a:lnTo>
                  <a:lnTo>
                    <a:pt x="117" y="18"/>
                  </a:lnTo>
                  <a:lnTo>
                    <a:pt x="120" y="18"/>
                  </a:lnTo>
                  <a:lnTo>
                    <a:pt x="126" y="18"/>
                  </a:lnTo>
                  <a:lnTo>
                    <a:pt x="130" y="18"/>
                  </a:lnTo>
                  <a:lnTo>
                    <a:pt x="133" y="18"/>
                  </a:lnTo>
                  <a:lnTo>
                    <a:pt x="139" y="15"/>
                  </a:lnTo>
                  <a:lnTo>
                    <a:pt x="145" y="15"/>
                  </a:lnTo>
                  <a:lnTo>
                    <a:pt x="148" y="15"/>
                  </a:lnTo>
                  <a:lnTo>
                    <a:pt x="148" y="15"/>
                  </a:lnTo>
                  <a:lnTo>
                    <a:pt x="157" y="15"/>
                  </a:lnTo>
                  <a:lnTo>
                    <a:pt x="163" y="12"/>
                  </a:lnTo>
                  <a:lnTo>
                    <a:pt x="166" y="12"/>
                  </a:lnTo>
                  <a:lnTo>
                    <a:pt x="169" y="12"/>
                  </a:lnTo>
                  <a:lnTo>
                    <a:pt x="169" y="9"/>
                  </a:lnTo>
                  <a:lnTo>
                    <a:pt x="175" y="9"/>
                  </a:lnTo>
                  <a:lnTo>
                    <a:pt x="178" y="6"/>
                  </a:lnTo>
                  <a:lnTo>
                    <a:pt x="178" y="6"/>
                  </a:lnTo>
                  <a:lnTo>
                    <a:pt x="181" y="3"/>
                  </a:lnTo>
                  <a:lnTo>
                    <a:pt x="181" y="3"/>
                  </a:lnTo>
                  <a:lnTo>
                    <a:pt x="181" y="0"/>
                  </a:lnTo>
                  <a:lnTo>
                    <a:pt x="184" y="3"/>
                  </a:lnTo>
                  <a:lnTo>
                    <a:pt x="184" y="0"/>
                  </a:lnTo>
                  <a:lnTo>
                    <a:pt x="187" y="3"/>
                  </a:lnTo>
                  <a:lnTo>
                    <a:pt x="190" y="3"/>
                  </a:lnTo>
                  <a:lnTo>
                    <a:pt x="193" y="3"/>
                  </a:lnTo>
                  <a:lnTo>
                    <a:pt x="193" y="3"/>
                  </a:lnTo>
                  <a:lnTo>
                    <a:pt x="193" y="6"/>
                  </a:lnTo>
                  <a:lnTo>
                    <a:pt x="190" y="9"/>
                  </a:lnTo>
                  <a:lnTo>
                    <a:pt x="190" y="12"/>
                  </a:lnTo>
                  <a:lnTo>
                    <a:pt x="190" y="15"/>
                  </a:lnTo>
                  <a:lnTo>
                    <a:pt x="190" y="18"/>
                  </a:lnTo>
                  <a:lnTo>
                    <a:pt x="193" y="18"/>
                  </a:lnTo>
                  <a:lnTo>
                    <a:pt x="193" y="18"/>
                  </a:lnTo>
                  <a:lnTo>
                    <a:pt x="190" y="21"/>
                  </a:lnTo>
                  <a:lnTo>
                    <a:pt x="190" y="24"/>
                  </a:lnTo>
                  <a:lnTo>
                    <a:pt x="190" y="27"/>
                  </a:lnTo>
                  <a:lnTo>
                    <a:pt x="193" y="30"/>
                  </a:lnTo>
                  <a:lnTo>
                    <a:pt x="190" y="33"/>
                  </a:lnTo>
                  <a:lnTo>
                    <a:pt x="193" y="33"/>
                  </a:lnTo>
                  <a:lnTo>
                    <a:pt x="193" y="30"/>
                  </a:lnTo>
                  <a:lnTo>
                    <a:pt x="193" y="30"/>
                  </a:lnTo>
                  <a:lnTo>
                    <a:pt x="196" y="33"/>
                  </a:lnTo>
                  <a:lnTo>
                    <a:pt x="193" y="33"/>
                  </a:lnTo>
                  <a:lnTo>
                    <a:pt x="193" y="33"/>
                  </a:lnTo>
                  <a:lnTo>
                    <a:pt x="190" y="33"/>
                  </a:lnTo>
                  <a:lnTo>
                    <a:pt x="190" y="33"/>
                  </a:lnTo>
                  <a:lnTo>
                    <a:pt x="187" y="39"/>
                  </a:lnTo>
                  <a:lnTo>
                    <a:pt x="187" y="42"/>
                  </a:lnTo>
                  <a:lnTo>
                    <a:pt x="187" y="45"/>
                  </a:lnTo>
                  <a:lnTo>
                    <a:pt x="187" y="48"/>
                  </a:lnTo>
                  <a:lnTo>
                    <a:pt x="187" y="51"/>
                  </a:lnTo>
                  <a:lnTo>
                    <a:pt x="181" y="60"/>
                  </a:lnTo>
                  <a:lnTo>
                    <a:pt x="175" y="72"/>
                  </a:lnTo>
                  <a:lnTo>
                    <a:pt x="172" y="75"/>
                  </a:lnTo>
                  <a:lnTo>
                    <a:pt x="172" y="75"/>
                  </a:lnTo>
                  <a:lnTo>
                    <a:pt x="166" y="78"/>
                  </a:lnTo>
                  <a:lnTo>
                    <a:pt x="166" y="81"/>
                  </a:lnTo>
                  <a:lnTo>
                    <a:pt x="169" y="84"/>
                  </a:lnTo>
                  <a:lnTo>
                    <a:pt x="166" y="84"/>
                  </a:lnTo>
                  <a:lnTo>
                    <a:pt x="154" y="105"/>
                  </a:lnTo>
                  <a:lnTo>
                    <a:pt x="154" y="111"/>
                  </a:lnTo>
                  <a:lnTo>
                    <a:pt x="148" y="120"/>
                  </a:lnTo>
                  <a:lnTo>
                    <a:pt x="148" y="123"/>
                  </a:lnTo>
                  <a:lnTo>
                    <a:pt x="136" y="142"/>
                  </a:lnTo>
                  <a:lnTo>
                    <a:pt x="133" y="148"/>
                  </a:lnTo>
                  <a:lnTo>
                    <a:pt x="126" y="154"/>
                  </a:lnTo>
                  <a:lnTo>
                    <a:pt x="117" y="166"/>
                  </a:lnTo>
                  <a:lnTo>
                    <a:pt x="96" y="184"/>
                  </a:lnTo>
                  <a:lnTo>
                    <a:pt x="87" y="190"/>
                  </a:lnTo>
                  <a:lnTo>
                    <a:pt x="81" y="193"/>
                  </a:lnTo>
                  <a:lnTo>
                    <a:pt x="75" y="196"/>
                  </a:lnTo>
                  <a:lnTo>
                    <a:pt x="69" y="202"/>
                  </a:lnTo>
                  <a:lnTo>
                    <a:pt x="57" y="214"/>
                  </a:lnTo>
                  <a:lnTo>
                    <a:pt x="54" y="214"/>
                  </a:lnTo>
                  <a:lnTo>
                    <a:pt x="42" y="226"/>
                  </a:lnTo>
                  <a:lnTo>
                    <a:pt x="42" y="229"/>
                  </a:lnTo>
                  <a:lnTo>
                    <a:pt x="39" y="232"/>
                  </a:lnTo>
                  <a:lnTo>
                    <a:pt x="36" y="232"/>
                  </a:lnTo>
                  <a:lnTo>
                    <a:pt x="30" y="235"/>
                  </a:lnTo>
                  <a:lnTo>
                    <a:pt x="30" y="241"/>
                  </a:lnTo>
                  <a:lnTo>
                    <a:pt x="15" y="256"/>
                  </a:lnTo>
                  <a:lnTo>
                    <a:pt x="15" y="259"/>
                  </a:lnTo>
                  <a:lnTo>
                    <a:pt x="0" y="247"/>
                  </a:lnTo>
                  <a:lnTo>
                    <a:pt x="0" y="172"/>
                  </a:lnTo>
                  <a:lnTo>
                    <a:pt x="18" y="154"/>
                  </a:lnTo>
                  <a:lnTo>
                    <a:pt x="18" y="15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3" name="Freeform 147"/>
            <p:cNvSpPr>
              <a:spLocks noEditPoints="1"/>
            </p:cNvSpPr>
            <p:nvPr/>
          </p:nvSpPr>
          <p:spPr bwMode="auto">
            <a:xfrm>
              <a:off x="6486526" y="4670426"/>
              <a:ext cx="315913" cy="307975"/>
            </a:xfrm>
            <a:custGeom>
              <a:avLst/>
              <a:gdLst>
                <a:gd name="T0" fmla="*/ 51 w 199"/>
                <a:gd name="T1" fmla="*/ 22 h 194"/>
                <a:gd name="T2" fmla="*/ 54 w 199"/>
                <a:gd name="T3" fmla="*/ 19 h 194"/>
                <a:gd name="T4" fmla="*/ 60 w 199"/>
                <a:gd name="T5" fmla="*/ 16 h 194"/>
                <a:gd name="T6" fmla="*/ 72 w 199"/>
                <a:gd name="T7" fmla="*/ 0 h 194"/>
                <a:gd name="T8" fmla="*/ 78 w 199"/>
                <a:gd name="T9" fmla="*/ 4 h 194"/>
                <a:gd name="T10" fmla="*/ 81 w 199"/>
                <a:gd name="T11" fmla="*/ 16 h 194"/>
                <a:gd name="T12" fmla="*/ 87 w 199"/>
                <a:gd name="T13" fmla="*/ 22 h 194"/>
                <a:gd name="T14" fmla="*/ 96 w 199"/>
                <a:gd name="T15" fmla="*/ 19 h 194"/>
                <a:gd name="T16" fmla="*/ 111 w 199"/>
                <a:gd name="T17" fmla="*/ 22 h 194"/>
                <a:gd name="T18" fmla="*/ 123 w 199"/>
                <a:gd name="T19" fmla="*/ 34 h 194"/>
                <a:gd name="T20" fmla="*/ 129 w 199"/>
                <a:gd name="T21" fmla="*/ 37 h 194"/>
                <a:gd name="T22" fmla="*/ 139 w 199"/>
                <a:gd name="T23" fmla="*/ 40 h 194"/>
                <a:gd name="T24" fmla="*/ 148 w 199"/>
                <a:gd name="T25" fmla="*/ 40 h 194"/>
                <a:gd name="T26" fmla="*/ 154 w 199"/>
                <a:gd name="T27" fmla="*/ 40 h 194"/>
                <a:gd name="T28" fmla="*/ 163 w 199"/>
                <a:gd name="T29" fmla="*/ 28 h 194"/>
                <a:gd name="T30" fmla="*/ 169 w 199"/>
                <a:gd name="T31" fmla="*/ 28 h 194"/>
                <a:gd name="T32" fmla="*/ 178 w 199"/>
                <a:gd name="T33" fmla="*/ 25 h 194"/>
                <a:gd name="T34" fmla="*/ 184 w 199"/>
                <a:gd name="T35" fmla="*/ 31 h 194"/>
                <a:gd name="T36" fmla="*/ 193 w 199"/>
                <a:gd name="T37" fmla="*/ 31 h 194"/>
                <a:gd name="T38" fmla="*/ 181 w 199"/>
                <a:gd name="T39" fmla="*/ 49 h 194"/>
                <a:gd name="T40" fmla="*/ 196 w 199"/>
                <a:gd name="T41" fmla="*/ 136 h 194"/>
                <a:gd name="T42" fmla="*/ 187 w 199"/>
                <a:gd name="T43" fmla="*/ 143 h 194"/>
                <a:gd name="T44" fmla="*/ 184 w 199"/>
                <a:gd name="T45" fmla="*/ 146 h 194"/>
                <a:gd name="T46" fmla="*/ 178 w 199"/>
                <a:gd name="T47" fmla="*/ 152 h 194"/>
                <a:gd name="T48" fmla="*/ 169 w 199"/>
                <a:gd name="T49" fmla="*/ 155 h 194"/>
                <a:gd name="T50" fmla="*/ 169 w 199"/>
                <a:gd name="T51" fmla="*/ 158 h 194"/>
                <a:gd name="T52" fmla="*/ 166 w 199"/>
                <a:gd name="T53" fmla="*/ 164 h 194"/>
                <a:gd name="T54" fmla="*/ 163 w 199"/>
                <a:gd name="T55" fmla="*/ 170 h 194"/>
                <a:gd name="T56" fmla="*/ 160 w 199"/>
                <a:gd name="T57" fmla="*/ 176 h 194"/>
                <a:gd name="T58" fmla="*/ 151 w 199"/>
                <a:gd name="T59" fmla="*/ 194 h 194"/>
                <a:gd name="T60" fmla="*/ 145 w 199"/>
                <a:gd name="T61" fmla="*/ 194 h 194"/>
                <a:gd name="T62" fmla="*/ 120 w 199"/>
                <a:gd name="T63" fmla="*/ 176 h 194"/>
                <a:gd name="T64" fmla="*/ 120 w 199"/>
                <a:gd name="T65" fmla="*/ 173 h 194"/>
                <a:gd name="T66" fmla="*/ 45 w 199"/>
                <a:gd name="T67" fmla="*/ 124 h 194"/>
                <a:gd name="T68" fmla="*/ 45 w 199"/>
                <a:gd name="T69" fmla="*/ 106 h 194"/>
                <a:gd name="T70" fmla="*/ 51 w 199"/>
                <a:gd name="T71" fmla="*/ 97 h 194"/>
                <a:gd name="T72" fmla="*/ 54 w 199"/>
                <a:gd name="T73" fmla="*/ 91 h 194"/>
                <a:gd name="T74" fmla="*/ 60 w 199"/>
                <a:gd name="T75" fmla="*/ 85 h 194"/>
                <a:gd name="T76" fmla="*/ 66 w 199"/>
                <a:gd name="T77" fmla="*/ 82 h 194"/>
                <a:gd name="T78" fmla="*/ 66 w 199"/>
                <a:gd name="T79" fmla="*/ 76 h 194"/>
                <a:gd name="T80" fmla="*/ 72 w 199"/>
                <a:gd name="T81" fmla="*/ 67 h 194"/>
                <a:gd name="T82" fmla="*/ 66 w 199"/>
                <a:gd name="T83" fmla="*/ 61 h 194"/>
                <a:gd name="T84" fmla="*/ 66 w 199"/>
                <a:gd name="T85" fmla="*/ 58 h 194"/>
                <a:gd name="T86" fmla="*/ 63 w 199"/>
                <a:gd name="T87" fmla="*/ 49 h 194"/>
                <a:gd name="T88" fmla="*/ 57 w 199"/>
                <a:gd name="T89" fmla="*/ 43 h 194"/>
                <a:gd name="T90" fmla="*/ 54 w 199"/>
                <a:gd name="T91" fmla="*/ 37 h 194"/>
                <a:gd name="T92" fmla="*/ 51 w 199"/>
                <a:gd name="T93" fmla="*/ 34 h 194"/>
                <a:gd name="T94" fmla="*/ 48 w 199"/>
                <a:gd name="T95" fmla="*/ 25 h 194"/>
                <a:gd name="T96" fmla="*/ 48 w 199"/>
                <a:gd name="T97" fmla="*/ 25 h 194"/>
                <a:gd name="T98" fmla="*/ 0 w 199"/>
                <a:gd name="T99" fmla="*/ 127 h 194"/>
                <a:gd name="T100" fmla="*/ 15 w 199"/>
                <a:gd name="T101" fmla="*/ 127 h 194"/>
                <a:gd name="T102" fmla="*/ 0 w 199"/>
                <a:gd name="T103" fmla="*/ 12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94">
                  <a:moveTo>
                    <a:pt x="48" y="25"/>
                  </a:moveTo>
                  <a:lnTo>
                    <a:pt x="51" y="22"/>
                  </a:lnTo>
                  <a:lnTo>
                    <a:pt x="54" y="22"/>
                  </a:lnTo>
                  <a:lnTo>
                    <a:pt x="54" y="19"/>
                  </a:lnTo>
                  <a:lnTo>
                    <a:pt x="57" y="16"/>
                  </a:lnTo>
                  <a:lnTo>
                    <a:pt x="60" y="16"/>
                  </a:lnTo>
                  <a:lnTo>
                    <a:pt x="66" y="10"/>
                  </a:lnTo>
                  <a:lnTo>
                    <a:pt x="72" y="0"/>
                  </a:lnTo>
                  <a:lnTo>
                    <a:pt x="75" y="4"/>
                  </a:lnTo>
                  <a:lnTo>
                    <a:pt x="78" y="4"/>
                  </a:lnTo>
                  <a:lnTo>
                    <a:pt x="81" y="4"/>
                  </a:lnTo>
                  <a:lnTo>
                    <a:pt x="81" y="16"/>
                  </a:lnTo>
                  <a:lnTo>
                    <a:pt x="84" y="19"/>
                  </a:lnTo>
                  <a:lnTo>
                    <a:pt x="87" y="22"/>
                  </a:lnTo>
                  <a:lnTo>
                    <a:pt x="93" y="19"/>
                  </a:lnTo>
                  <a:lnTo>
                    <a:pt x="96" y="19"/>
                  </a:lnTo>
                  <a:lnTo>
                    <a:pt x="105" y="19"/>
                  </a:lnTo>
                  <a:lnTo>
                    <a:pt x="111" y="22"/>
                  </a:lnTo>
                  <a:lnTo>
                    <a:pt x="117" y="28"/>
                  </a:lnTo>
                  <a:lnTo>
                    <a:pt x="123" y="34"/>
                  </a:lnTo>
                  <a:lnTo>
                    <a:pt x="126" y="37"/>
                  </a:lnTo>
                  <a:lnTo>
                    <a:pt x="129" y="37"/>
                  </a:lnTo>
                  <a:lnTo>
                    <a:pt x="135" y="37"/>
                  </a:lnTo>
                  <a:lnTo>
                    <a:pt x="139" y="40"/>
                  </a:lnTo>
                  <a:lnTo>
                    <a:pt x="145" y="37"/>
                  </a:lnTo>
                  <a:lnTo>
                    <a:pt x="148" y="40"/>
                  </a:lnTo>
                  <a:lnTo>
                    <a:pt x="151" y="40"/>
                  </a:lnTo>
                  <a:lnTo>
                    <a:pt x="154" y="40"/>
                  </a:lnTo>
                  <a:lnTo>
                    <a:pt x="160" y="31"/>
                  </a:lnTo>
                  <a:lnTo>
                    <a:pt x="163" y="28"/>
                  </a:lnTo>
                  <a:lnTo>
                    <a:pt x="166" y="28"/>
                  </a:lnTo>
                  <a:lnTo>
                    <a:pt x="169" y="28"/>
                  </a:lnTo>
                  <a:lnTo>
                    <a:pt x="169" y="25"/>
                  </a:lnTo>
                  <a:lnTo>
                    <a:pt x="178" y="25"/>
                  </a:lnTo>
                  <a:lnTo>
                    <a:pt x="181" y="28"/>
                  </a:lnTo>
                  <a:lnTo>
                    <a:pt x="184" y="31"/>
                  </a:lnTo>
                  <a:lnTo>
                    <a:pt x="187" y="31"/>
                  </a:lnTo>
                  <a:lnTo>
                    <a:pt x="193" y="31"/>
                  </a:lnTo>
                  <a:lnTo>
                    <a:pt x="199" y="31"/>
                  </a:lnTo>
                  <a:lnTo>
                    <a:pt x="181" y="49"/>
                  </a:lnTo>
                  <a:lnTo>
                    <a:pt x="181" y="124"/>
                  </a:lnTo>
                  <a:lnTo>
                    <a:pt x="196" y="136"/>
                  </a:lnTo>
                  <a:lnTo>
                    <a:pt x="196" y="136"/>
                  </a:lnTo>
                  <a:lnTo>
                    <a:pt x="187" y="143"/>
                  </a:lnTo>
                  <a:lnTo>
                    <a:pt x="187" y="146"/>
                  </a:lnTo>
                  <a:lnTo>
                    <a:pt x="184" y="146"/>
                  </a:lnTo>
                  <a:lnTo>
                    <a:pt x="187" y="149"/>
                  </a:lnTo>
                  <a:lnTo>
                    <a:pt x="178" y="152"/>
                  </a:lnTo>
                  <a:lnTo>
                    <a:pt x="175" y="155"/>
                  </a:lnTo>
                  <a:lnTo>
                    <a:pt x="169" y="155"/>
                  </a:lnTo>
                  <a:lnTo>
                    <a:pt x="169" y="158"/>
                  </a:lnTo>
                  <a:lnTo>
                    <a:pt x="169" y="158"/>
                  </a:lnTo>
                  <a:lnTo>
                    <a:pt x="166" y="161"/>
                  </a:lnTo>
                  <a:lnTo>
                    <a:pt x="166" y="164"/>
                  </a:lnTo>
                  <a:lnTo>
                    <a:pt x="166" y="164"/>
                  </a:lnTo>
                  <a:lnTo>
                    <a:pt x="163" y="170"/>
                  </a:lnTo>
                  <a:lnTo>
                    <a:pt x="160" y="173"/>
                  </a:lnTo>
                  <a:lnTo>
                    <a:pt x="160" y="176"/>
                  </a:lnTo>
                  <a:lnTo>
                    <a:pt x="157" y="182"/>
                  </a:lnTo>
                  <a:lnTo>
                    <a:pt x="151" y="194"/>
                  </a:lnTo>
                  <a:lnTo>
                    <a:pt x="145" y="194"/>
                  </a:lnTo>
                  <a:lnTo>
                    <a:pt x="145" y="194"/>
                  </a:lnTo>
                  <a:lnTo>
                    <a:pt x="120" y="179"/>
                  </a:lnTo>
                  <a:lnTo>
                    <a:pt x="120" y="176"/>
                  </a:lnTo>
                  <a:lnTo>
                    <a:pt x="117" y="173"/>
                  </a:lnTo>
                  <a:lnTo>
                    <a:pt x="120" y="173"/>
                  </a:lnTo>
                  <a:lnTo>
                    <a:pt x="114" y="167"/>
                  </a:lnTo>
                  <a:lnTo>
                    <a:pt x="45" y="124"/>
                  </a:lnTo>
                  <a:lnTo>
                    <a:pt x="42" y="124"/>
                  </a:lnTo>
                  <a:lnTo>
                    <a:pt x="45" y="106"/>
                  </a:lnTo>
                  <a:lnTo>
                    <a:pt x="45" y="100"/>
                  </a:lnTo>
                  <a:lnTo>
                    <a:pt x="51" y="97"/>
                  </a:lnTo>
                  <a:lnTo>
                    <a:pt x="51" y="94"/>
                  </a:lnTo>
                  <a:lnTo>
                    <a:pt x="54" y="91"/>
                  </a:lnTo>
                  <a:lnTo>
                    <a:pt x="57" y="88"/>
                  </a:lnTo>
                  <a:lnTo>
                    <a:pt x="60" y="85"/>
                  </a:lnTo>
                  <a:lnTo>
                    <a:pt x="57" y="82"/>
                  </a:lnTo>
                  <a:lnTo>
                    <a:pt x="66" y="82"/>
                  </a:lnTo>
                  <a:lnTo>
                    <a:pt x="66" y="79"/>
                  </a:lnTo>
                  <a:lnTo>
                    <a:pt x="66" y="76"/>
                  </a:lnTo>
                  <a:lnTo>
                    <a:pt x="72" y="70"/>
                  </a:lnTo>
                  <a:lnTo>
                    <a:pt x="72" y="67"/>
                  </a:lnTo>
                  <a:lnTo>
                    <a:pt x="69" y="64"/>
                  </a:lnTo>
                  <a:lnTo>
                    <a:pt x="66" y="61"/>
                  </a:lnTo>
                  <a:lnTo>
                    <a:pt x="69" y="58"/>
                  </a:lnTo>
                  <a:lnTo>
                    <a:pt x="66" y="58"/>
                  </a:lnTo>
                  <a:lnTo>
                    <a:pt x="63" y="55"/>
                  </a:lnTo>
                  <a:lnTo>
                    <a:pt x="63" y="49"/>
                  </a:lnTo>
                  <a:lnTo>
                    <a:pt x="57" y="46"/>
                  </a:lnTo>
                  <a:lnTo>
                    <a:pt x="57" y="43"/>
                  </a:lnTo>
                  <a:lnTo>
                    <a:pt x="57" y="37"/>
                  </a:lnTo>
                  <a:lnTo>
                    <a:pt x="54" y="37"/>
                  </a:lnTo>
                  <a:lnTo>
                    <a:pt x="54" y="34"/>
                  </a:lnTo>
                  <a:lnTo>
                    <a:pt x="51" y="34"/>
                  </a:lnTo>
                  <a:lnTo>
                    <a:pt x="51" y="28"/>
                  </a:lnTo>
                  <a:lnTo>
                    <a:pt x="48" y="25"/>
                  </a:lnTo>
                  <a:lnTo>
                    <a:pt x="48" y="25"/>
                  </a:lnTo>
                  <a:lnTo>
                    <a:pt x="48" y="25"/>
                  </a:lnTo>
                  <a:lnTo>
                    <a:pt x="48" y="25"/>
                  </a:lnTo>
                  <a:close/>
                  <a:moveTo>
                    <a:pt x="0" y="127"/>
                  </a:moveTo>
                  <a:lnTo>
                    <a:pt x="6" y="127"/>
                  </a:lnTo>
                  <a:lnTo>
                    <a:pt x="15" y="127"/>
                  </a:lnTo>
                  <a:lnTo>
                    <a:pt x="0" y="127"/>
                  </a:lnTo>
                  <a:lnTo>
                    <a:pt x="0" y="12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4" name="Freeform 148"/>
            <p:cNvSpPr>
              <a:spLocks/>
            </p:cNvSpPr>
            <p:nvPr/>
          </p:nvSpPr>
          <p:spPr bwMode="auto">
            <a:xfrm>
              <a:off x="6423026" y="4710113"/>
              <a:ext cx="177800" cy="171450"/>
            </a:xfrm>
            <a:custGeom>
              <a:avLst/>
              <a:gdLst>
                <a:gd name="T0" fmla="*/ 85 w 112"/>
                <a:gd name="T1" fmla="*/ 75 h 108"/>
                <a:gd name="T2" fmla="*/ 91 w 112"/>
                <a:gd name="T3" fmla="*/ 69 h 108"/>
                <a:gd name="T4" fmla="*/ 97 w 112"/>
                <a:gd name="T5" fmla="*/ 63 h 108"/>
                <a:gd name="T6" fmla="*/ 97 w 112"/>
                <a:gd name="T7" fmla="*/ 57 h 108"/>
                <a:gd name="T8" fmla="*/ 106 w 112"/>
                <a:gd name="T9" fmla="*/ 54 h 108"/>
                <a:gd name="T10" fmla="*/ 112 w 112"/>
                <a:gd name="T11" fmla="*/ 45 h 108"/>
                <a:gd name="T12" fmla="*/ 109 w 112"/>
                <a:gd name="T13" fmla="*/ 39 h 108"/>
                <a:gd name="T14" fmla="*/ 109 w 112"/>
                <a:gd name="T15" fmla="*/ 33 h 108"/>
                <a:gd name="T16" fmla="*/ 103 w 112"/>
                <a:gd name="T17" fmla="*/ 30 h 108"/>
                <a:gd name="T18" fmla="*/ 97 w 112"/>
                <a:gd name="T19" fmla="*/ 21 h 108"/>
                <a:gd name="T20" fmla="*/ 97 w 112"/>
                <a:gd name="T21" fmla="*/ 12 h 108"/>
                <a:gd name="T22" fmla="*/ 94 w 112"/>
                <a:gd name="T23" fmla="*/ 9 h 108"/>
                <a:gd name="T24" fmla="*/ 91 w 112"/>
                <a:gd name="T25" fmla="*/ 3 h 108"/>
                <a:gd name="T26" fmla="*/ 85 w 112"/>
                <a:gd name="T27" fmla="*/ 3 h 108"/>
                <a:gd name="T28" fmla="*/ 79 w 112"/>
                <a:gd name="T29" fmla="*/ 9 h 108"/>
                <a:gd name="T30" fmla="*/ 67 w 112"/>
                <a:gd name="T31" fmla="*/ 9 h 108"/>
                <a:gd name="T32" fmla="*/ 61 w 112"/>
                <a:gd name="T33" fmla="*/ 9 h 108"/>
                <a:gd name="T34" fmla="*/ 55 w 112"/>
                <a:gd name="T35" fmla="*/ 9 h 108"/>
                <a:gd name="T36" fmla="*/ 55 w 112"/>
                <a:gd name="T37" fmla="*/ 15 h 108"/>
                <a:gd name="T38" fmla="*/ 46 w 112"/>
                <a:gd name="T39" fmla="*/ 15 h 108"/>
                <a:gd name="T40" fmla="*/ 43 w 112"/>
                <a:gd name="T41" fmla="*/ 9 h 108"/>
                <a:gd name="T42" fmla="*/ 37 w 112"/>
                <a:gd name="T43" fmla="*/ 9 h 108"/>
                <a:gd name="T44" fmla="*/ 31 w 112"/>
                <a:gd name="T45" fmla="*/ 9 h 108"/>
                <a:gd name="T46" fmla="*/ 31 w 112"/>
                <a:gd name="T47" fmla="*/ 15 h 108"/>
                <a:gd name="T48" fmla="*/ 31 w 112"/>
                <a:gd name="T49" fmla="*/ 15 h 108"/>
                <a:gd name="T50" fmla="*/ 28 w 112"/>
                <a:gd name="T51" fmla="*/ 21 h 108"/>
                <a:gd name="T52" fmla="*/ 25 w 112"/>
                <a:gd name="T53" fmla="*/ 33 h 108"/>
                <a:gd name="T54" fmla="*/ 28 w 112"/>
                <a:gd name="T55" fmla="*/ 39 h 108"/>
                <a:gd name="T56" fmla="*/ 31 w 112"/>
                <a:gd name="T57" fmla="*/ 45 h 108"/>
                <a:gd name="T58" fmla="*/ 22 w 112"/>
                <a:gd name="T59" fmla="*/ 60 h 108"/>
                <a:gd name="T60" fmla="*/ 13 w 112"/>
                <a:gd name="T61" fmla="*/ 69 h 108"/>
                <a:gd name="T62" fmla="*/ 3 w 112"/>
                <a:gd name="T63" fmla="*/ 84 h 108"/>
                <a:gd name="T64" fmla="*/ 3 w 112"/>
                <a:gd name="T65" fmla="*/ 96 h 108"/>
                <a:gd name="T66" fmla="*/ 0 w 112"/>
                <a:gd name="T67" fmla="*/ 108 h 108"/>
                <a:gd name="T68" fmla="*/ 0 w 112"/>
                <a:gd name="T69" fmla="*/ 108 h 108"/>
                <a:gd name="T70" fmla="*/ 10 w 112"/>
                <a:gd name="T71" fmla="*/ 105 h 108"/>
                <a:gd name="T72" fmla="*/ 13 w 112"/>
                <a:gd name="T73" fmla="*/ 108 h 108"/>
                <a:gd name="T74" fmla="*/ 16 w 112"/>
                <a:gd name="T75" fmla="*/ 108 h 108"/>
                <a:gd name="T76" fmla="*/ 19 w 112"/>
                <a:gd name="T77" fmla="*/ 105 h 108"/>
                <a:gd name="T78" fmla="*/ 22 w 112"/>
                <a:gd name="T79" fmla="*/ 102 h 108"/>
                <a:gd name="T80" fmla="*/ 25 w 112"/>
                <a:gd name="T81" fmla="*/ 102 h 108"/>
                <a:gd name="T82" fmla="*/ 40 w 112"/>
                <a:gd name="T83" fmla="*/ 102 h 108"/>
                <a:gd name="T84" fmla="*/ 82 w 112"/>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08">
                  <a:moveTo>
                    <a:pt x="85" y="81"/>
                  </a:moveTo>
                  <a:lnTo>
                    <a:pt x="85" y="75"/>
                  </a:lnTo>
                  <a:lnTo>
                    <a:pt x="91" y="72"/>
                  </a:lnTo>
                  <a:lnTo>
                    <a:pt x="91" y="69"/>
                  </a:lnTo>
                  <a:lnTo>
                    <a:pt x="94" y="66"/>
                  </a:lnTo>
                  <a:lnTo>
                    <a:pt x="97" y="63"/>
                  </a:lnTo>
                  <a:lnTo>
                    <a:pt x="100" y="60"/>
                  </a:lnTo>
                  <a:lnTo>
                    <a:pt x="97" y="57"/>
                  </a:lnTo>
                  <a:lnTo>
                    <a:pt x="106" y="57"/>
                  </a:lnTo>
                  <a:lnTo>
                    <a:pt x="106" y="54"/>
                  </a:lnTo>
                  <a:lnTo>
                    <a:pt x="106" y="51"/>
                  </a:lnTo>
                  <a:lnTo>
                    <a:pt x="112" y="45"/>
                  </a:lnTo>
                  <a:lnTo>
                    <a:pt x="112" y="42"/>
                  </a:lnTo>
                  <a:lnTo>
                    <a:pt x="109" y="39"/>
                  </a:lnTo>
                  <a:lnTo>
                    <a:pt x="106" y="36"/>
                  </a:lnTo>
                  <a:lnTo>
                    <a:pt x="109" y="33"/>
                  </a:lnTo>
                  <a:lnTo>
                    <a:pt x="106" y="33"/>
                  </a:lnTo>
                  <a:lnTo>
                    <a:pt x="103" y="30"/>
                  </a:lnTo>
                  <a:lnTo>
                    <a:pt x="103" y="24"/>
                  </a:lnTo>
                  <a:lnTo>
                    <a:pt x="97" y="21"/>
                  </a:lnTo>
                  <a:lnTo>
                    <a:pt x="97" y="18"/>
                  </a:lnTo>
                  <a:lnTo>
                    <a:pt x="97" y="12"/>
                  </a:lnTo>
                  <a:lnTo>
                    <a:pt x="94" y="12"/>
                  </a:lnTo>
                  <a:lnTo>
                    <a:pt x="94" y="9"/>
                  </a:lnTo>
                  <a:lnTo>
                    <a:pt x="91" y="9"/>
                  </a:lnTo>
                  <a:lnTo>
                    <a:pt x="91" y="3"/>
                  </a:lnTo>
                  <a:lnTo>
                    <a:pt x="88" y="0"/>
                  </a:lnTo>
                  <a:lnTo>
                    <a:pt x="85" y="3"/>
                  </a:lnTo>
                  <a:lnTo>
                    <a:pt x="82" y="6"/>
                  </a:lnTo>
                  <a:lnTo>
                    <a:pt x="79" y="9"/>
                  </a:lnTo>
                  <a:lnTo>
                    <a:pt x="73" y="9"/>
                  </a:lnTo>
                  <a:lnTo>
                    <a:pt x="67" y="9"/>
                  </a:lnTo>
                  <a:lnTo>
                    <a:pt x="64" y="9"/>
                  </a:lnTo>
                  <a:lnTo>
                    <a:pt x="61" y="9"/>
                  </a:lnTo>
                  <a:lnTo>
                    <a:pt x="58" y="12"/>
                  </a:lnTo>
                  <a:lnTo>
                    <a:pt x="55" y="9"/>
                  </a:lnTo>
                  <a:lnTo>
                    <a:pt x="55" y="12"/>
                  </a:lnTo>
                  <a:lnTo>
                    <a:pt x="55" y="15"/>
                  </a:lnTo>
                  <a:lnTo>
                    <a:pt x="52" y="15"/>
                  </a:lnTo>
                  <a:lnTo>
                    <a:pt x="46" y="15"/>
                  </a:lnTo>
                  <a:lnTo>
                    <a:pt x="46" y="12"/>
                  </a:lnTo>
                  <a:lnTo>
                    <a:pt x="43" y="9"/>
                  </a:lnTo>
                  <a:lnTo>
                    <a:pt x="40" y="12"/>
                  </a:lnTo>
                  <a:lnTo>
                    <a:pt x="37" y="9"/>
                  </a:lnTo>
                  <a:lnTo>
                    <a:pt x="31" y="9"/>
                  </a:lnTo>
                  <a:lnTo>
                    <a:pt x="31" y="9"/>
                  </a:lnTo>
                  <a:lnTo>
                    <a:pt x="31" y="12"/>
                  </a:lnTo>
                  <a:lnTo>
                    <a:pt x="31" y="15"/>
                  </a:lnTo>
                  <a:lnTo>
                    <a:pt x="31" y="15"/>
                  </a:lnTo>
                  <a:lnTo>
                    <a:pt x="31" y="15"/>
                  </a:lnTo>
                  <a:lnTo>
                    <a:pt x="28" y="18"/>
                  </a:lnTo>
                  <a:lnTo>
                    <a:pt x="28" y="21"/>
                  </a:lnTo>
                  <a:lnTo>
                    <a:pt x="28" y="27"/>
                  </a:lnTo>
                  <a:lnTo>
                    <a:pt x="25" y="33"/>
                  </a:lnTo>
                  <a:lnTo>
                    <a:pt x="25" y="36"/>
                  </a:lnTo>
                  <a:lnTo>
                    <a:pt x="28" y="39"/>
                  </a:lnTo>
                  <a:lnTo>
                    <a:pt x="31" y="42"/>
                  </a:lnTo>
                  <a:lnTo>
                    <a:pt x="31" y="45"/>
                  </a:lnTo>
                  <a:lnTo>
                    <a:pt x="31" y="48"/>
                  </a:lnTo>
                  <a:lnTo>
                    <a:pt x="22" y="60"/>
                  </a:lnTo>
                  <a:lnTo>
                    <a:pt x="16" y="66"/>
                  </a:lnTo>
                  <a:lnTo>
                    <a:pt x="13" y="69"/>
                  </a:lnTo>
                  <a:lnTo>
                    <a:pt x="7" y="81"/>
                  </a:lnTo>
                  <a:lnTo>
                    <a:pt x="3" y="84"/>
                  </a:lnTo>
                  <a:lnTo>
                    <a:pt x="3" y="90"/>
                  </a:lnTo>
                  <a:lnTo>
                    <a:pt x="3" y="96"/>
                  </a:lnTo>
                  <a:lnTo>
                    <a:pt x="0" y="102"/>
                  </a:lnTo>
                  <a:lnTo>
                    <a:pt x="0" y="108"/>
                  </a:lnTo>
                  <a:lnTo>
                    <a:pt x="0" y="108"/>
                  </a:lnTo>
                  <a:lnTo>
                    <a:pt x="0" y="108"/>
                  </a:lnTo>
                  <a:lnTo>
                    <a:pt x="3" y="108"/>
                  </a:lnTo>
                  <a:lnTo>
                    <a:pt x="10" y="105"/>
                  </a:lnTo>
                  <a:lnTo>
                    <a:pt x="10" y="108"/>
                  </a:lnTo>
                  <a:lnTo>
                    <a:pt x="13" y="108"/>
                  </a:lnTo>
                  <a:lnTo>
                    <a:pt x="16" y="108"/>
                  </a:lnTo>
                  <a:lnTo>
                    <a:pt x="16" y="108"/>
                  </a:lnTo>
                  <a:lnTo>
                    <a:pt x="16" y="105"/>
                  </a:lnTo>
                  <a:lnTo>
                    <a:pt x="19" y="105"/>
                  </a:lnTo>
                  <a:lnTo>
                    <a:pt x="19" y="105"/>
                  </a:lnTo>
                  <a:lnTo>
                    <a:pt x="22" y="102"/>
                  </a:lnTo>
                  <a:lnTo>
                    <a:pt x="22" y="102"/>
                  </a:lnTo>
                  <a:lnTo>
                    <a:pt x="25" y="102"/>
                  </a:lnTo>
                  <a:lnTo>
                    <a:pt x="40" y="102"/>
                  </a:lnTo>
                  <a:lnTo>
                    <a:pt x="40" y="102"/>
                  </a:lnTo>
                  <a:lnTo>
                    <a:pt x="55" y="102"/>
                  </a:lnTo>
                  <a:lnTo>
                    <a:pt x="82" y="99"/>
                  </a:lnTo>
                  <a:lnTo>
                    <a:pt x="85" y="8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5" name="Freeform 149"/>
            <p:cNvSpPr>
              <a:spLocks/>
            </p:cNvSpPr>
            <p:nvPr/>
          </p:nvSpPr>
          <p:spPr bwMode="auto">
            <a:xfrm>
              <a:off x="5973763" y="4503738"/>
              <a:ext cx="392113" cy="263525"/>
            </a:xfrm>
            <a:custGeom>
              <a:avLst/>
              <a:gdLst>
                <a:gd name="T0" fmla="*/ 157 w 247"/>
                <a:gd name="T1" fmla="*/ 6 h 166"/>
                <a:gd name="T2" fmla="*/ 169 w 247"/>
                <a:gd name="T3" fmla="*/ 24 h 166"/>
                <a:gd name="T4" fmla="*/ 166 w 247"/>
                <a:gd name="T5" fmla="*/ 36 h 166"/>
                <a:gd name="T6" fmla="*/ 175 w 247"/>
                <a:gd name="T7" fmla="*/ 42 h 166"/>
                <a:gd name="T8" fmla="*/ 181 w 247"/>
                <a:gd name="T9" fmla="*/ 51 h 166"/>
                <a:gd name="T10" fmla="*/ 196 w 247"/>
                <a:gd name="T11" fmla="*/ 57 h 166"/>
                <a:gd name="T12" fmla="*/ 205 w 247"/>
                <a:gd name="T13" fmla="*/ 63 h 166"/>
                <a:gd name="T14" fmla="*/ 199 w 247"/>
                <a:gd name="T15" fmla="*/ 72 h 166"/>
                <a:gd name="T16" fmla="*/ 211 w 247"/>
                <a:gd name="T17" fmla="*/ 75 h 166"/>
                <a:gd name="T18" fmla="*/ 220 w 247"/>
                <a:gd name="T19" fmla="*/ 87 h 166"/>
                <a:gd name="T20" fmla="*/ 229 w 247"/>
                <a:gd name="T21" fmla="*/ 96 h 166"/>
                <a:gd name="T22" fmla="*/ 238 w 247"/>
                <a:gd name="T23" fmla="*/ 102 h 166"/>
                <a:gd name="T24" fmla="*/ 247 w 247"/>
                <a:gd name="T25" fmla="*/ 115 h 166"/>
                <a:gd name="T26" fmla="*/ 238 w 247"/>
                <a:gd name="T27" fmla="*/ 115 h 166"/>
                <a:gd name="T28" fmla="*/ 220 w 247"/>
                <a:gd name="T29" fmla="*/ 115 h 166"/>
                <a:gd name="T30" fmla="*/ 211 w 247"/>
                <a:gd name="T31" fmla="*/ 112 h 166"/>
                <a:gd name="T32" fmla="*/ 205 w 247"/>
                <a:gd name="T33" fmla="*/ 112 h 166"/>
                <a:gd name="T34" fmla="*/ 193 w 247"/>
                <a:gd name="T35" fmla="*/ 118 h 166"/>
                <a:gd name="T36" fmla="*/ 187 w 247"/>
                <a:gd name="T37" fmla="*/ 118 h 166"/>
                <a:gd name="T38" fmla="*/ 175 w 247"/>
                <a:gd name="T39" fmla="*/ 121 h 166"/>
                <a:gd name="T40" fmla="*/ 160 w 247"/>
                <a:gd name="T41" fmla="*/ 121 h 166"/>
                <a:gd name="T42" fmla="*/ 148 w 247"/>
                <a:gd name="T43" fmla="*/ 127 h 166"/>
                <a:gd name="T44" fmla="*/ 145 w 247"/>
                <a:gd name="T45" fmla="*/ 133 h 166"/>
                <a:gd name="T46" fmla="*/ 133 w 247"/>
                <a:gd name="T47" fmla="*/ 130 h 166"/>
                <a:gd name="T48" fmla="*/ 118 w 247"/>
                <a:gd name="T49" fmla="*/ 127 h 166"/>
                <a:gd name="T50" fmla="*/ 105 w 247"/>
                <a:gd name="T51" fmla="*/ 121 h 166"/>
                <a:gd name="T52" fmla="*/ 93 w 247"/>
                <a:gd name="T53" fmla="*/ 115 h 166"/>
                <a:gd name="T54" fmla="*/ 84 w 247"/>
                <a:gd name="T55" fmla="*/ 118 h 166"/>
                <a:gd name="T56" fmla="*/ 81 w 247"/>
                <a:gd name="T57" fmla="*/ 127 h 166"/>
                <a:gd name="T58" fmla="*/ 78 w 247"/>
                <a:gd name="T59" fmla="*/ 136 h 166"/>
                <a:gd name="T60" fmla="*/ 75 w 247"/>
                <a:gd name="T61" fmla="*/ 142 h 166"/>
                <a:gd name="T62" fmla="*/ 66 w 247"/>
                <a:gd name="T63" fmla="*/ 139 h 166"/>
                <a:gd name="T64" fmla="*/ 48 w 247"/>
                <a:gd name="T65" fmla="*/ 145 h 166"/>
                <a:gd name="T66" fmla="*/ 30 w 247"/>
                <a:gd name="T67" fmla="*/ 166 h 166"/>
                <a:gd name="T68" fmla="*/ 30 w 247"/>
                <a:gd name="T69" fmla="*/ 157 h 166"/>
                <a:gd name="T70" fmla="*/ 15 w 247"/>
                <a:gd name="T71" fmla="*/ 139 h 166"/>
                <a:gd name="T72" fmla="*/ 3 w 247"/>
                <a:gd name="T73" fmla="*/ 127 h 166"/>
                <a:gd name="T74" fmla="*/ 0 w 247"/>
                <a:gd name="T75" fmla="*/ 105 h 166"/>
                <a:gd name="T76" fmla="*/ 3 w 247"/>
                <a:gd name="T77" fmla="*/ 90 h 166"/>
                <a:gd name="T78" fmla="*/ 15 w 247"/>
                <a:gd name="T79" fmla="*/ 72 h 166"/>
                <a:gd name="T80" fmla="*/ 21 w 247"/>
                <a:gd name="T81" fmla="*/ 66 h 166"/>
                <a:gd name="T82" fmla="*/ 33 w 247"/>
                <a:gd name="T83" fmla="*/ 69 h 166"/>
                <a:gd name="T84" fmla="*/ 42 w 247"/>
                <a:gd name="T85" fmla="*/ 60 h 166"/>
                <a:gd name="T86" fmla="*/ 51 w 247"/>
                <a:gd name="T87" fmla="*/ 63 h 166"/>
                <a:gd name="T88" fmla="*/ 78 w 247"/>
                <a:gd name="T89" fmla="*/ 54 h 166"/>
                <a:gd name="T90" fmla="*/ 84 w 247"/>
                <a:gd name="T91" fmla="*/ 45 h 166"/>
                <a:gd name="T92" fmla="*/ 87 w 247"/>
                <a:gd name="T93" fmla="*/ 39 h 166"/>
                <a:gd name="T94" fmla="*/ 105 w 247"/>
                <a:gd name="T95" fmla="*/ 39 h 166"/>
                <a:gd name="T96" fmla="*/ 118 w 247"/>
                <a:gd name="T97" fmla="*/ 30 h 166"/>
                <a:gd name="T98" fmla="*/ 121 w 247"/>
                <a:gd name="T99" fmla="*/ 21 h 166"/>
                <a:gd name="T100" fmla="*/ 133 w 247"/>
                <a:gd name="T101" fmla="*/ 12 h 166"/>
                <a:gd name="T102" fmla="*/ 139 w 247"/>
                <a:gd name="T103" fmla="*/ 3 h 166"/>
                <a:gd name="T104" fmla="*/ 154 w 247"/>
                <a:gd name="T10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7" h="166">
                  <a:moveTo>
                    <a:pt x="154" y="0"/>
                  </a:moveTo>
                  <a:lnTo>
                    <a:pt x="157" y="0"/>
                  </a:lnTo>
                  <a:lnTo>
                    <a:pt x="157" y="3"/>
                  </a:lnTo>
                  <a:lnTo>
                    <a:pt x="157" y="6"/>
                  </a:lnTo>
                  <a:lnTo>
                    <a:pt x="160" y="9"/>
                  </a:lnTo>
                  <a:lnTo>
                    <a:pt x="160" y="9"/>
                  </a:lnTo>
                  <a:lnTo>
                    <a:pt x="166" y="18"/>
                  </a:lnTo>
                  <a:lnTo>
                    <a:pt x="169" y="24"/>
                  </a:lnTo>
                  <a:lnTo>
                    <a:pt x="169" y="27"/>
                  </a:lnTo>
                  <a:lnTo>
                    <a:pt x="169" y="30"/>
                  </a:lnTo>
                  <a:lnTo>
                    <a:pt x="169" y="33"/>
                  </a:lnTo>
                  <a:lnTo>
                    <a:pt x="166" y="36"/>
                  </a:lnTo>
                  <a:lnTo>
                    <a:pt x="166" y="42"/>
                  </a:lnTo>
                  <a:lnTo>
                    <a:pt x="169" y="45"/>
                  </a:lnTo>
                  <a:lnTo>
                    <a:pt x="175" y="45"/>
                  </a:lnTo>
                  <a:lnTo>
                    <a:pt x="175" y="42"/>
                  </a:lnTo>
                  <a:lnTo>
                    <a:pt x="181" y="42"/>
                  </a:lnTo>
                  <a:lnTo>
                    <a:pt x="184" y="45"/>
                  </a:lnTo>
                  <a:lnTo>
                    <a:pt x="181" y="48"/>
                  </a:lnTo>
                  <a:lnTo>
                    <a:pt x="181" y="51"/>
                  </a:lnTo>
                  <a:lnTo>
                    <a:pt x="187" y="54"/>
                  </a:lnTo>
                  <a:lnTo>
                    <a:pt x="190" y="54"/>
                  </a:lnTo>
                  <a:lnTo>
                    <a:pt x="193" y="54"/>
                  </a:lnTo>
                  <a:lnTo>
                    <a:pt x="196" y="57"/>
                  </a:lnTo>
                  <a:lnTo>
                    <a:pt x="196" y="60"/>
                  </a:lnTo>
                  <a:lnTo>
                    <a:pt x="202" y="60"/>
                  </a:lnTo>
                  <a:lnTo>
                    <a:pt x="205" y="60"/>
                  </a:lnTo>
                  <a:lnTo>
                    <a:pt x="205" y="63"/>
                  </a:lnTo>
                  <a:lnTo>
                    <a:pt x="205" y="66"/>
                  </a:lnTo>
                  <a:lnTo>
                    <a:pt x="202" y="69"/>
                  </a:lnTo>
                  <a:lnTo>
                    <a:pt x="202" y="69"/>
                  </a:lnTo>
                  <a:lnTo>
                    <a:pt x="199" y="72"/>
                  </a:lnTo>
                  <a:lnTo>
                    <a:pt x="205" y="75"/>
                  </a:lnTo>
                  <a:lnTo>
                    <a:pt x="208" y="75"/>
                  </a:lnTo>
                  <a:lnTo>
                    <a:pt x="208" y="75"/>
                  </a:lnTo>
                  <a:lnTo>
                    <a:pt x="211" y="75"/>
                  </a:lnTo>
                  <a:lnTo>
                    <a:pt x="214" y="75"/>
                  </a:lnTo>
                  <a:lnTo>
                    <a:pt x="220" y="81"/>
                  </a:lnTo>
                  <a:lnTo>
                    <a:pt x="220" y="81"/>
                  </a:lnTo>
                  <a:lnTo>
                    <a:pt x="220" y="87"/>
                  </a:lnTo>
                  <a:lnTo>
                    <a:pt x="223" y="90"/>
                  </a:lnTo>
                  <a:lnTo>
                    <a:pt x="226" y="90"/>
                  </a:lnTo>
                  <a:lnTo>
                    <a:pt x="229" y="93"/>
                  </a:lnTo>
                  <a:lnTo>
                    <a:pt x="229" y="96"/>
                  </a:lnTo>
                  <a:lnTo>
                    <a:pt x="229" y="96"/>
                  </a:lnTo>
                  <a:lnTo>
                    <a:pt x="235" y="99"/>
                  </a:lnTo>
                  <a:lnTo>
                    <a:pt x="238" y="102"/>
                  </a:lnTo>
                  <a:lnTo>
                    <a:pt x="238" y="102"/>
                  </a:lnTo>
                  <a:lnTo>
                    <a:pt x="238" y="109"/>
                  </a:lnTo>
                  <a:lnTo>
                    <a:pt x="241" y="112"/>
                  </a:lnTo>
                  <a:lnTo>
                    <a:pt x="244" y="115"/>
                  </a:lnTo>
                  <a:lnTo>
                    <a:pt x="247" y="115"/>
                  </a:lnTo>
                  <a:lnTo>
                    <a:pt x="247" y="118"/>
                  </a:lnTo>
                  <a:lnTo>
                    <a:pt x="244" y="115"/>
                  </a:lnTo>
                  <a:lnTo>
                    <a:pt x="241" y="115"/>
                  </a:lnTo>
                  <a:lnTo>
                    <a:pt x="238" y="115"/>
                  </a:lnTo>
                  <a:lnTo>
                    <a:pt x="232" y="118"/>
                  </a:lnTo>
                  <a:lnTo>
                    <a:pt x="229" y="115"/>
                  </a:lnTo>
                  <a:lnTo>
                    <a:pt x="223" y="115"/>
                  </a:lnTo>
                  <a:lnTo>
                    <a:pt x="220" y="115"/>
                  </a:lnTo>
                  <a:lnTo>
                    <a:pt x="217" y="115"/>
                  </a:lnTo>
                  <a:lnTo>
                    <a:pt x="217" y="112"/>
                  </a:lnTo>
                  <a:lnTo>
                    <a:pt x="214" y="112"/>
                  </a:lnTo>
                  <a:lnTo>
                    <a:pt x="211" y="112"/>
                  </a:lnTo>
                  <a:lnTo>
                    <a:pt x="208" y="109"/>
                  </a:lnTo>
                  <a:lnTo>
                    <a:pt x="205" y="112"/>
                  </a:lnTo>
                  <a:lnTo>
                    <a:pt x="205" y="112"/>
                  </a:lnTo>
                  <a:lnTo>
                    <a:pt x="205" y="112"/>
                  </a:lnTo>
                  <a:lnTo>
                    <a:pt x="202" y="118"/>
                  </a:lnTo>
                  <a:lnTo>
                    <a:pt x="202" y="118"/>
                  </a:lnTo>
                  <a:lnTo>
                    <a:pt x="199" y="118"/>
                  </a:lnTo>
                  <a:lnTo>
                    <a:pt x="193" y="118"/>
                  </a:lnTo>
                  <a:lnTo>
                    <a:pt x="193" y="118"/>
                  </a:lnTo>
                  <a:lnTo>
                    <a:pt x="190" y="118"/>
                  </a:lnTo>
                  <a:lnTo>
                    <a:pt x="190" y="118"/>
                  </a:lnTo>
                  <a:lnTo>
                    <a:pt x="187" y="118"/>
                  </a:lnTo>
                  <a:lnTo>
                    <a:pt x="187" y="115"/>
                  </a:lnTo>
                  <a:lnTo>
                    <a:pt x="184" y="115"/>
                  </a:lnTo>
                  <a:lnTo>
                    <a:pt x="178" y="118"/>
                  </a:lnTo>
                  <a:lnTo>
                    <a:pt x="175" y="121"/>
                  </a:lnTo>
                  <a:lnTo>
                    <a:pt x="172" y="121"/>
                  </a:lnTo>
                  <a:lnTo>
                    <a:pt x="166" y="124"/>
                  </a:lnTo>
                  <a:lnTo>
                    <a:pt x="163" y="124"/>
                  </a:lnTo>
                  <a:lnTo>
                    <a:pt x="160" y="121"/>
                  </a:lnTo>
                  <a:lnTo>
                    <a:pt x="157" y="121"/>
                  </a:lnTo>
                  <a:lnTo>
                    <a:pt x="154" y="121"/>
                  </a:lnTo>
                  <a:lnTo>
                    <a:pt x="151" y="124"/>
                  </a:lnTo>
                  <a:lnTo>
                    <a:pt x="148" y="127"/>
                  </a:lnTo>
                  <a:lnTo>
                    <a:pt x="148" y="130"/>
                  </a:lnTo>
                  <a:lnTo>
                    <a:pt x="148" y="130"/>
                  </a:lnTo>
                  <a:lnTo>
                    <a:pt x="148" y="133"/>
                  </a:lnTo>
                  <a:lnTo>
                    <a:pt x="145" y="133"/>
                  </a:lnTo>
                  <a:lnTo>
                    <a:pt x="142" y="133"/>
                  </a:lnTo>
                  <a:lnTo>
                    <a:pt x="139" y="130"/>
                  </a:lnTo>
                  <a:lnTo>
                    <a:pt x="136" y="130"/>
                  </a:lnTo>
                  <a:lnTo>
                    <a:pt x="133" y="130"/>
                  </a:lnTo>
                  <a:lnTo>
                    <a:pt x="130" y="130"/>
                  </a:lnTo>
                  <a:lnTo>
                    <a:pt x="127" y="130"/>
                  </a:lnTo>
                  <a:lnTo>
                    <a:pt x="124" y="130"/>
                  </a:lnTo>
                  <a:lnTo>
                    <a:pt x="118" y="127"/>
                  </a:lnTo>
                  <a:lnTo>
                    <a:pt x="114" y="127"/>
                  </a:lnTo>
                  <a:lnTo>
                    <a:pt x="114" y="127"/>
                  </a:lnTo>
                  <a:lnTo>
                    <a:pt x="108" y="124"/>
                  </a:lnTo>
                  <a:lnTo>
                    <a:pt x="105" y="121"/>
                  </a:lnTo>
                  <a:lnTo>
                    <a:pt x="99" y="118"/>
                  </a:lnTo>
                  <a:lnTo>
                    <a:pt x="96" y="118"/>
                  </a:lnTo>
                  <a:lnTo>
                    <a:pt x="93" y="115"/>
                  </a:lnTo>
                  <a:lnTo>
                    <a:pt x="93" y="115"/>
                  </a:lnTo>
                  <a:lnTo>
                    <a:pt x="93" y="118"/>
                  </a:lnTo>
                  <a:lnTo>
                    <a:pt x="90" y="115"/>
                  </a:lnTo>
                  <a:lnTo>
                    <a:pt x="87" y="118"/>
                  </a:lnTo>
                  <a:lnTo>
                    <a:pt x="84" y="118"/>
                  </a:lnTo>
                  <a:lnTo>
                    <a:pt x="81" y="121"/>
                  </a:lnTo>
                  <a:lnTo>
                    <a:pt x="81" y="124"/>
                  </a:lnTo>
                  <a:lnTo>
                    <a:pt x="81" y="124"/>
                  </a:lnTo>
                  <a:lnTo>
                    <a:pt x="81" y="127"/>
                  </a:lnTo>
                  <a:lnTo>
                    <a:pt x="78" y="127"/>
                  </a:lnTo>
                  <a:lnTo>
                    <a:pt x="75" y="130"/>
                  </a:lnTo>
                  <a:lnTo>
                    <a:pt x="75" y="130"/>
                  </a:lnTo>
                  <a:lnTo>
                    <a:pt x="78" y="136"/>
                  </a:lnTo>
                  <a:lnTo>
                    <a:pt x="78" y="136"/>
                  </a:lnTo>
                  <a:lnTo>
                    <a:pt x="78" y="139"/>
                  </a:lnTo>
                  <a:lnTo>
                    <a:pt x="78" y="142"/>
                  </a:lnTo>
                  <a:lnTo>
                    <a:pt x="75" y="142"/>
                  </a:lnTo>
                  <a:lnTo>
                    <a:pt x="72" y="142"/>
                  </a:lnTo>
                  <a:lnTo>
                    <a:pt x="69" y="142"/>
                  </a:lnTo>
                  <a:lnTo>
                    <a:pt x="69" y="139"/>
                  </a:lnTo>
                  <a:lnTo>
                    <a:pt x="66" y="139"/>
                  </a:lnTo>
                  <a:lnTo>
                    <a:pt x="63" y="139"/>
                  </a:lnTo>
                  <a:lnTo>
                    <a:pt x="60" y="142"/>
                  </a:lnTo>
                  <a:lnTo>
                    <a:pt x="57" y="142"/>
                  </a:lnTo>
                  <a:lnTo>
                    <a:pt x="48" y="145"/>
                  </a:lnTo>
                  <a:lnTo>
                    <a:pt x="48" y="145"/>
                  </a:lnTo>
                  <a:lnTo>
                    <a:pt x="45" y="148"/>
                  </a:lnTo>
                  <a:lnTo>
                    <a:pt x="39" y="151"/>
                  </a:lnTo>
                  <a:lnTo>
                    <a:pt x="30" y="166"/>
                  </a:lnTo>
                  <a:lnTo>
                    <a:pt x="30" y="166"/>
                  </a:lnTo>
                  <a:lnTo>
                    <a:pt x="30" y="163"/>
                  </a:lnTo>
                  <a:lnTo>
                    <a:pt x="30" y="160"/>
                  </a:lnTo>
                  <a:lnTo>
                    <a:pt x="30" y="157"/>
                  </a:lnTo>
                  <a:lnTo>
                    <a:pt x="24" y="151"/>
                  </a:lnTo>
                  <a:lnTo>
                    <a:pt x="21" y="151"/>
                  </a:lnTo>
                  <a:lnTo>
                    <a:pt x="18" y="145"/>
                  </a:lnTo>
                  <a:lnTo>
                    <a:pt x="15" y="139"/>
                  </a:lnTo>
                  <a:lnTo>
                    <a:pt x="12" y="133"/>
                  </a:lnTo>
                  <a:lnTo>
                    <a:pt x="9" y="130"/>
                  </a:lnTo>
                  <a:lnTo>
                    <a:pt x="3" y="127"/>
                  </a:lnTo>
                  <a:lnTo>
                    <a:pt x="3" y="127"/>
                  </a:lnTo>
                  <a:lnTo>
                    <a:pt x="3" y="118"/>
                  </a:lnTo>
                  <a:lnTo>
                    <a:pt x="3" y="115"/>
                  </a:lnTo>
                  <a:lnTo>
                    <a:pt x="0" y="109"/>
                  </a:lnTo>
                  <a:lnTo>
                    <a:pt x="0" y="105"/>
                  </a:lnTo>
                  <a:lnTo>
                    <a:pt x="0" y="99"/>
                  </a:lnTo>
                  <a:lnTo>
                    <a:pt x="0" y="96"/>
                  </a:lnTo>
                  <a:lnTo>
                    <a:pt x="0" y="93"/>
                  </a:lnTo>
                  <a:lnTo>
                    <a:pt x="3" y="90"/>
                  </a:lnTo>
                  <a:lnTo>
                    <a:pt x="6" y="87"/>
                  </a:lnTo>
                  <a:lnTo>
                    <a:pt x="9" y="81"/>
                  </a:lnTo>
                  <a:lnTo>
                    <a:pt x="12" y="75"/>
                  </a:lnTo>
                  <a:lnTo>
                    <a:pt x="15" y="72"/>
                  </a:lnTo>
                  <a:lnTo>
                    <a:pt x="18" y="69"/>
                  </a:lnTo>
                  <a:lnTo>
                    <a:pt x="21" y="66"/>
                  </a:lnTo>
                  <a:lnTo>
                    <a:pt x="21" y="63"/>
                  </a:lnTo>
                  <a:lnTo>
                    <a:pt x="21" y="66"/>
                  </a:lnTo>
                  <a:lnTo>
                    <a:pt x="24" y="69"/>
                  </a:lnTo>
                  <a:lnTo>
                    <a:pt x="27" y="69"/>
                  </a:lnTo>
                  <a:lnTo>
                    <a:pt x="30" y="69"/>
                  </a:lnTo>
                  <a:lnTo>
                    <a:pt x="33" y="69"/>
                  </a:lnTo>
                  <a:lnTo>
                    <a:pt x="36" y="66"/>
                  </a:lnTo>
                  <a:lnTo>
                    <a:pt x="36" y="60"/>
                  </a:lnTo>
                  <a:lnTo>
                    <a:pt x="39" y="60"/>
                  </a:lnTo>
                  <a:lnTo>
                    <a:pt x="42" y="60"/>
                  </a:lnTo>
                  <a:lnTo>
                    <a:pt x="42" y="66"/>
                  </a:lnTo>
                  <a:lnTo>
                    <a:pt x="45" y="66"/>
                  </a:lnTo>
                  <a:lnTo>
                    <a:pt x="48" y="66"/>
                  </a:lnTo>
                  <a:lnTo>
                    <a:pt x="51" y="63"/>
                  </a:lnTo>
                  <a:lnTo>
                    <a:pt x="57" y="60"/>
                  </a:lnTo>
                  <a:lnTo>
                    <a:pt x="63" y="57"/>
                  </a:lnTo>
                  <a:lnTo>
                    <a:pt x="72" y="54"/>
                  </a:lnTo>
                  <a:lnTo>
                    <a:pt x="78" y="54"/>
                  </a:lnTo>
                  <a:lnTo>
                    <a:pt x="81" y="51"/>
                  </a:lnTo>
                  <a:lnTo>
                    <a:pt x="87" y="48"/>
                  </a:lnTo>
                  <a:lnTo>
                    <a:pt x="87" y="45"/>
                  </a:lnTo>
                  <a:lnTo>
                    <a:pt x="84" y="45"/>
                  </a:lnTo>
                  <a:lnTo>
                    <a:pt x="81" y="42"/>
                  </a:lnTo>
                  <a:lnTo>
                    <a:pt x="81" y="39"/>
                  </a:lnTo>
                  <a:lnTo>
                    <a:pt x="84" y="36"/>
                  </a:lnTo>
                  <a:lnTo>
                    <a:pt x="87" y="39"/>
                  </a:lnTo>
                  <a:lnTo>
                    <a:pt x="90" y="36"/>
                  </a:lnTo>
                  <a:lnTo>
                    <a:pt x="93" y="39"/>
                  </a:lnTo>
                  <a:lnTo>
                    <a:pt x="99" y="39"/>
                  </a:lnTo>
                  <a:lnTo>
                    <a:pt x="105" y="39"/>
                  </a:lnTo>
                  <a:lnTo>
                    <a:pt x="111" y="39"/>
                  </a:lnTo>
                  <a:lnTo>
                    <a:pt x="114" y="36"/>
                  </a:lnTo>
                  <a:lnTo>
                    <a:pt x="118" y="33"/>
                  </a:lnTo>
                  <a:lnTo>
                    <a:pt x="118" y="30"/>
                  </a:lnTo>
                  <a:lnTo>
                    <a:pt x="118" y="27"/>
                  </a:lnTo>
                  <a:lnTo>
                    <a:pt x="118" y="24"/>
                  </a:lnTo>
                  <a:lnTo>
                    <a:pt x="121" y="24"/>
                  </a:lnTo>
                  <a:lnTo>
                    <a:pt x="121" y="21"/>
                  </a:lnTo>
                  <a:lnTo>
                    <a:pt x="124" y="18"/>
                  </a:lnTo>
                  <a:lnTo>
                    <a:pt x="127" y="18"/>
                  </a:lnTo>
                  <a:lnTo>
                    <a:pt x="127" y="18"/>
                  </a:lnTo>
                  <a:lnTo>
                    <a:pt x="133" y="12"/>
                  </a:lnTo>
                  <a:lnTo>
                    <a:pt x="133" y="12"/>
                  </a:lnTo>
                  <a:lnTo>
                    <a:pt x="133" y="9"/>
                  </a:lnTo>
                  <a:lnTo>
                    <a:pt x="133" y="6"/>
                  </a:lnTo>
                  <a:lnTo>
                    <a:pt x="139" y="3"/>
                  </a:lnTo>
                  <a:lnTo>
                    <a:pt x="142" y="0"/>
                  </a:lnTo>
                  <a:lnTo>
                    <a:pt x="148" y="0"/>
                  </a:lnTo>
                  <a:lnTo>
                    <a:pt x="148" y="3"/>
                  </a:lnTo>
                  <a:lnTo>
                    <a:pt x="154" y="0"/>
                  </a:lnTo>
                  <a:lnTo>
                    <a:pt x="154"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6" name="Freeform 150"/>
            <p:cNvSpPr>
              <a:spLocks/>
            </p:cNvSpPr>
            <p:nvPr/>
          </p:nvSpPr>
          <p:spPr bwMode="auto">
            <a:xfrm>
              <a:off x="5810251" y="3803651"/>
              <a:ext cx="469900" cy="436563"/>
            </a:xfrm>
            <a:custGeom>
              <a:avLst/>
              <a:gdLst>
                <a:gd name="T0" fmla="*/ 278 w 296"/>
                <a:gd name="T1" fmla="*/ 265 h 275"/>
                <a:gd name="T2" fmla="*/ 287 w 296"/>
                <a:gd name="T3" fmla="*/ 78 h 275"/>
                <a:gd name="T4" fmla="*/ 281 w 296"/>
                <a:gd name="T5" fmla="*/ 63 h 275"/>
                <a:gd name="T6" fmla="*/ 287 w 296"/>
                <a:gd name="T7" fmla="*/ 51 h 275"/>
                <a:gd name="T8" fmla="*/ 284 w 296"/>
                <a:gd name="T9" fmla="*/ 39 h 275"/>
                <a:gd name="T10" fmla="*/ 287 w 296"/>
                <a:gd name="T11" fmla="*/ 30 h 275"/>
                <a:gd name="T12" fmla="*/ 284 w 296"/>
                <a:gd name="T13" fmla="*/ 21 h 275"/>
                <a:gd name="T14" fmla="*/ 275 w 296"/>
                <a:gd name="T15" fmla="*/ 21 h 275"/>
                <a:gd name="T16" fmla="*/ 260 w 296"/>
                <a:gd name="T17" fmla="*/ 18 h 275"/>
                <a:gd name="T18" fmla="*/ 251 w 296"/>
                <a:gd name="T19" fmla="*/ 15 h 275"/>
                <a:gd name="T20" fmla="*/ 251 w 296"/>
                <a:gd name="T21" fmla="*/ 12 h 275"/>
                <a:gd name="T22" fmla="*/ 242 w 296"/>
                <a:gd name="T23" fmla="*/ 6 h 275"/>
                <a:gd name="T24" fmla="*/ 230 w 296"/>
                <a:gd name="T25" fmla="*/ 3 h 275"/>
                <a:gd name="T26" fmla="*/ 227 w 296"/>
                <a:gd name="T27" fmla="*/ 6 h 275"/>
                <a:gd name="T28" fmla="*/ 221 w 296"/>
                <a:gd name="T29" fmla="*/ 3 h 275"/>
                <a:gd name="T30" fmla="*/ 205 w 296"/>
                <a:gd name="T31" fmla="*/ 6 h 275"/>
                <a:gd name="T32" fmla="*/ 193 w 296"/>
                <a:gd name="T33" fmla="*/ 15 h 275"/>
                <a:gd name="T34" fmla="*/ 190 w 296"/>
                <a:gd name="T35" fmla="*/ 21 h 275"/>
                <a:gd name="T36" fmla="*/ 193 w 296"/>
                <a:gd name="T37" fmla="*/ 36 h 275"/>
                <a:gd name="T38" fmla="*/ 193 w 296"/>
                <a:gd name="T39" fmla="*/ 48 h 275"/>
                <a:gd name="T40" fmla="*/ 187 w 296"/>
                <a:gd name="T41" fmla="*/ 54 h 275"/>
                <a:gd name="T42" fmla="*/ 178 w 296"/>
                <a:gd name="T43" fmla="*/ 63 h 275"/>
                <a:gd name="T44" fmla="*/ 163 w 296"/>
                <a:gd name="T45" fmla="*/ 54 h 275"/>
                <a:gd name="T46" fmla="*/ 148 w 296"/>
                <a:gd name="T47" fmla="*/ 45 h 275"/>
                <a:gd name="T48" fmla="*/ 127 w 296"/>
                <a:gd name="T49" fmla="*/ 36 h 275"/>
                <a:gd name="T50" fmla="*/ 118 w 296"/>
                <a:gd name="T51" fmla="*/ 39 h 275"/>
                <a:gd name="T52" fmla="*/ 106 w 296"/>
                <a:gd name="T53" fmla="*/ 24 h 275"/>
                <a:gd name="T54" fmla="*/ 100 w 296"/>
                <a:gd name="T55" fmla="*/ 12 h 275"/>
                <a:gd name="T56" fmla="*/ 82 w 296"/>
                <a:gd name="T57" fmla="*/ 6 h 275"/>
                <a:gd name="T58" fmla="*/ 67 w 296"/>
                <a:gd name="T59" fmla="*/ 3 h 275"/>
                <a:gd name="T60" fmla="*/ 42 w 296"/>
                <a:gd name="T61" fmla="*/ 3 h 275"/>
                <a:gd name="T62" fmla="*/ 36 w 296"/>
                <a:gd name="T63" fmla="*/ 0 h 275"/>
                <a:gd name="T64" fmla="*/ 36 w 296"/>
                <a:gd name="T65" fmla="*/ 9 h 275"/>
                <a:gd name="T66" fmla="*/ 33 w 296"/>
                <a:gd name="T67" fmla="*/ 15 h 275"/>
                <a:gd name="T68" fmla="*/ 21 w 296"/>
                <a:gd name="T69" fmla="*/ 27 h 275"/>
                <a:gd name="T70" fmla="*/ 15 w 296"/>
                <a:gd name="T71" fmla="*/ 30 h 275"/>
                <a:gd name="T72" fmla="*/ 12 w 296"/>
                <a:gd name="T73" fmla="*/ 33 h 275"/>
                <a:gd name="T74" fmla="*/ 12 w 296"/>
                <a:gd name="T75" fmla="*/ 42 h 275"/>
                <a:gd name="T76" fmla="*/ 12 w 296"/>
                <a:gd name="T77" fmla="*/ 48 h 275"/>
                <a:gd name="T78" fmla="*/ 12 w 296"/>
                <a:gd name="T79" fmla="*/ 51 h 275"/>
                <a:gd name="T80" fmla="*/ 6 w 296"/>
                <a:gd name="T81" fmla="*/ 57 h 275"/>
                <a:gd name="T82" fmla="*/ 3 w 296"/>
                <a:gd name="T83" fmla="*/ 57 h 275"/>
                <a:gd name="T84" fmla="*/ 0 w 296"/>
                <a:gd name="T85" fmla="*/ 60 h 275"/>
                <a:gd name="T86" fmla="*/ 3 w 296"/>
                <a:gd name="T87" fmla="*/ 66 h 275"/>
                <a:gd name="T88" fmla="*/ 6 w 296"/>
                <a:gd name="T89" fmla="*/ 84 h 275"/>
                <a:gd name="T90" fmla="*/ 6 w 296"/>
                <a:gd name="T91" fmla="*/ 93 h 275"/>
                <a:gd name="T92" fmla="*/ 9 w 296"/>
                <a:gd name="T93" fmla="*/ 108 h 275"/>
                <a:gd name="T94" fmla="*/ 6 w 296"/>
                <a:gd name="T95" fmla="*/ 120 h 275"/>
                <a:gd name="T96" fmla="*/ 9 w 296"/>
                <a:gd name="T97" fmla="*/ 133 h 275"/>
                <a:gd name="T98" fmla="*/ 3 w 296"/>
                <a:gd name="T99" fmla="*/ 136 h 275"/>
                <a:gd name="T100" fmla="*/ 0 w 296"/>
                <a:gd name="T101" fmla="*/ 142 h 275"/>
                <a:gd name="T102" fmla="*/ 6 w 296"/>
                <a:gd name="T103" fmla="*/ 151 h 275"/>
                <a:gd name="T104" fmla="*/ 12 w 296"/>
                <a:gd name="T105" fmla="*/ 157 h 275"/>
                <a:gd name="T106" fmla="*/ 12 w 296"/>
                <a:gd name="T107" fmla="*/ 166 h 275"/>
                <a:gd name="T108" fmla="*/ 15 w 296"/>
                <a:gd name="T109" fmla="*/ 172 h 275"/>
                <a:gd name="T110" fmla="*/ 18 w 296"/>
                <a:gd name="T111" fmla="*/ 178 h 275"/>
                <a:gd name="T112" fmla="*/ 33 w 296"/>
                <a:gd name="T113" fmla="*/ 178 h 275"/>
                <a:gd name="T114" fmla="*/ 39 w 296"/>
                <a:gd name="T115" fmla="*/ 184 h 275"/>
                <a:gd name="T116" fmla="*/ 45 w 296"/>
                <a:gd name="T117" fmla="*/ 196 h 275"/>
                <a:gd name="T118" fmla="*/ 48 w 296"/>
                <a:gd name="T119" fmla="*/ 199 h 275"/>
                <a:gd name="T120" fmla="*/ 85 w 296"/>
                <a:gd name="T121" fmla="*/ 211 h 275"/>
                <a:gd name="T122" fmla="*/ 278 w 296"/>
                <a:gd name="T123" fmla="*/ 275 h 275"/>
                <a:gd name="T124" fmla="*/ 278 w 296"/>
                <a:gd name="T125"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75">
                  <a:moveTo>
                    <a:pt x="278" y="275"/>
                  </a:moveTo>
                  <a:lnTo>
                    <a:pt x="278" y="265"/>
                  </a:lnTo>
                  <a:lnTo>
                    <a:pt x="296" y="265"/>
                  </a:lnTo>
                  <a:lnTo>
                    <a:pt x="287" y="78"/>
                  </a:lnTo>
                  <a:lnTo>
                    <a:pt x="284" y="66"/>
                  </a:lnTo>
                  <a:lnTo>
                    <a:pt x="281" y="63"/>
                  </a:lnTo>
                  <a:lnTo>
                    <a:pt x="284" y="57"/>
                  </a:lnTo>
                  <a:lnTo>
                    <a:pt x="287" y="51"/>
                  </a:lnTo>
                  <a:lnTo>
                    <a:pt x="287" y="45"/>
                  </a:lnTo>
                  <a:lnTo>
                    <a:pt x="284" y="39"/>
                  </a:lnTo>
                  <a:lnTo>
                    <a:pt x="287" y="33"/>
                  </a:lnTo>
                  <a:lnTo>
                    <a:pt x="287" y="30"/>
                  </a:lnTo>
                  <a:lnTo>
                    <a:pt x="287" y="24"/>
                  </a:lnTo>
                  <a:lnTo>
                    <a:pt x="284" y="21"/>
                  </a:lnTo>
                  <a:lnTo>
                    <a:pt x="281" y="21"/>
                  </a:lnTo>
                  <a:lnTo>
                    <a:pt x="275" y="21"/>
                  </a:lnTo>
                  <a:lnTo>
                    <a:pt x="263" y="18"/>
                  </a:lnTo>
                  <a:lnTo>
                    <a:pt x="260" y="18"/>
                  </a:lnTo>
                  <a:lnTo>
                    <a:pt x="257" y="18"/>
                  </a:lnTo>
                  <a:lnTo>
                    <a:pt x="251" y="15"/>
                  </a:lnTo>
                  <a:lnTo>
                    <a:pt x="248" y="12"/>
                  </a:lnTo>
                  <a:lnTo>
                    <a:pt x="251" y="12"/>
                  </a:lnTo>
                  <a:lnTo>
                    <a:pt x="248" y="9"/>
                  </a:lnTo>
                  <a:lnTo>
                    <a:pt x="242" y="6"/>
                  </a:lnTo>
                  <a:lnTo>
                    <a:pt x="236" y="6"/>
                  </a:lnTo>
                  <a:lnTo>
                    <a:pt x="230" y="3"/>
                  </a:lnTo>
                  <a:lnTo>
                    <a:pt x="230" y="3"/>
                  </a:lnTo>
                  <a:lnTo>
                    <a:pt x="227" y="6"/>
                  </a:lnTo>
                  <a:lnTo>
                    <a:pt x="224" y="3"/>
                  </a:lnTo>
                  <a:lnTo>
                    <a:pt x="221" y="3"/>
                  </a:lnTo>
                  <a:lnTo>
                    <a:pt x="214" y="6"/>
                  </a:lnTo>
                  <a:lnTo>
                    <a:pt x="205" y="6"/>
                  </a:lnTo>
                  <a:lnTo>
                    <a:pt x="199" y="9"/>
                  </a:lnTo>
                  <a:lnTo>
                    <a:pt x="193" y="15"/>
                  </a:lnTo>
                  <a:lnTo>
                    <a:pt x="193" y="21"/>
                  </a:lnTo>
                  <a:lnTo>
                    <a:pt x="190" y="21"/>
                  </a:lnTo>
                  <a:lnTo>
                    <a:pt x="190" y="30"/>
                  </a:lnTo>
                  <a:lnTo>
                    <a:pt x="193" y="36"/>
                  </a:lnTo>
                  <a:lnTo>
                    <a:pt x="196" y="45"/>
                  </a:lnTo>
                  <a:lnTo>
                    <a:pt x="193" y="48"/>
                  </a:lnTo>
                  <a:lnTo>
                    <a:pt x="187" y="54"/>
                  </a:lnTo>
                  <a:lnTo>
                    <a:pt x="187" y="54"/>
                  </a:lnTo>
                  <a:lnTo>
                    <a:pt x="181" y="60"/>
                  </a:lnTo>
                  <a:lnTo>
                    <a:pt x="178" y="63"/>
                  </a:lnTo>
                  <a:lnTo>
                    <a:pt x="169" y="60"/>
                  </a:lnTo>
                  <a:lnTo>
                    <a:pt x="163" y="54"/>
                  </a:lnTo>
                  <a:lnTo>
                    <a:pt x="157" y="48"/>
                  </a:lnTo>
                  <a:lnTo>
                    <a:pt x="148" y="45"/>
                  </a:lnTo>
                  <a:lnTo>
                    <a:pt x="133" y="39"/>
                  </a:lnTo>
                  <a:lnTo>
                    <a:pt x="127" y="36"/>
                  </a:lnTo>
                  <a:lnTo>
                    <a:pt x="124" y="39"/>
                  </a:lnTo>
                  <a:lnTo>
                    <a:pt x="118" y="39"/>
                  </a:lnTo>
                  <a:lnTo>
                    <a:pt x="112" y="36"/>
                  </a:lnTo>
                  <a:lnTo>
                    <a:pt x="106" y="24"/>
                  </a:lnTo>
                  <a:lnTo>
                    <a:pt x="106" y="18"/>
                  </a:lnTo>
                  <a:lnTo>
                    <a:pt x="100" y="12"/>
                  </a:lnTo>
                  <a:lnTo>
                    <a:pt x="88" y="9"/>
                  </a:lnTo>
                  <a:lnTo>
                    <a:pt x="82" y="6"/>
                  </a:lnTo>
                  <a:lnTo>
                    <a:pt x="73" y="6"/>
                  </a:lnTo>
                  <a:lnTo>
                    <a:pt x="67" y="3"/>
                  </a:lnTo>
                  <a:lnTo>
                    <a:pt x="52" y="6"/>
                  </a:lnTo>
                  <a:lnTo>
                    <a:pt x="42" y="3"/>
                  </a:lnTo>
                  <a:lnTo>
                    <a:pt x="39" y="0"/>
                  </a:lnTo>
                  <a:lnTo>
                    <a:pt x="36" y="0"/>
                  </a:lnTo>
                  <a:lnTo>
                    <a:pt x="36" y="0"/>
                  </a:lnTo>
                  <a:lnTo>
                    <a:pt x="36" y="9"/>
                  </a:lnTo>
                  <a:lnTo>
                    <a:pt x="36" y="9"/>
                  </a:lnTo>
                  <a:lnTo>
                    <a:pt x="33" y="15"/>
                  </a:lnTo>
                  <a:lnTo>
                    <a:pt x="21" y="24"/>
                  </a:lnTo>
                  <a:lnTo>
                    <a:pt x="21" y="27"/>
                  </a:lnTo>
                  <a:lnTo>
                    <a:pt x="18" y="30"/>
                  </a:lnTo>
                  <a:lnTo>
                    <a:pt x="15" y="30"/>
                  </a:lnTo>
                  <a:lnTo>
                    <a:pt x="12" y="33"/>
                  </a:lnTo>
                  <a:lnTo>
                    <a:pt x="12" y="33"/>
                  </a:lnTo>
                  <a:lnTo>
                    <a:pt x="12" y="36"/>
                  </a:lnTo>
                  <a:lnTo>
                    <a:pt x="12" y="42"/>
                  </a:lnTo>
                  <a:lnTo>
                    <a:pt x="12" y="48"/>
                  </a:lnTo>
                  <a:lnTo>
                    <a:pt x="12" y="48"/>
                  </a:lnTo>
                  <a:lnTo>
                    <a:pt x="12" y="51"/>
                  </a:lnTo>
                  <a:lnTo>
                    <a:pt x="12" y="51"/>
                  </a:lnTo>
                  <a:lnTo>
                    <a:pt x="9" y="54"/>
                  </a:lnTo>
                  <a:lnTo>
                    <a:pt x="6" y="57"/>
                  </a:lnTo>
                  <a:lnTo>
                    <a:pt x="6" y="57"/>
                  </a:lnTo>
                  <a:lnTo>
                    <a:pt x="3" y="57"/>
                  </a:lnTo>
                  <a:lnTo>
                    <a:pt x="3" y="57"/>
                  </a:lnTo>
                  <a:lnTo>
                    <a:pt x="0" y="60"/>
                  </a:lnTo>
                  <a:lnTo>
                    <a:pt x="0" y="66"/>
                  </a:lnTo>
                  <a:lnTo>
                    <a:pt x="3" y="66"/>
                  </a:lnTo>
                  <a:lnTo>
                    <a:pt x="6" y="72"/>
                  </a:lnTo>
                  <a:lnTo>
                    <a:pt x="6" y="84"/>
                  </a:lnTo>
                  <a:lnTo>
                    <a:pt x="6" y="90"/>
                  </a:lnTo>
                  <a:lnTo>
                    <a:pt x="6" y="93"/>
                  </a:lnTo>
                  <a:lnTo>
                    <a:pt x="6" y="102"/>
                  </a:lnTo>
                  <a:lnTo>
                    <a:pt x="9" y="108"/>
                  </a:lnTo>
                  <a:lnTo>
                    <a:pt x="6" y="117"/>
                  </a:lnTo>
                  <a:lnTo>
                    <a:pt x="6" y="120"/>
                  </a:lnTo>
                  <a:lnTo>
                    <a:pt x="9" y="123"/>
                  </a:lnTo>
                  <a:lnTo>
                    <a:pt x="9" y="133"/>
                  </a:lnTo>
                  <a:lnTo>
                    <a:pt x="6" y="133"/>
                  </a:lnTo>
                  <a:lnTo>
                    <a:pt x="3" y="136"/>
                  </a:lnTo>
                  <a:lnTo>
                    <a:pt x="0" y="139"/>
                  </a:lnTo>
                  <a:lnTo>
                    <a:pt x="0" y="142"/>
                  </a:lnTo>
                  <a:lnTo>
                    <a:pt x="3" y="145"/>
                  </a:lnTo>
                  <a:lnTo>
                    <a:pt x="6" y="151"/>
                  </a:lnTo>
                  <a:lnTo>
                    <a:pt x="12" y="157"/>
                  </a:lnTo>
                  <a:lnTo>
                    <a:pt x="12" y="157"/>
                  </a:lnTo>
                  <a:lnTo>
                    <a:pt x="12" y="163"/>
                  </a:lnTo>
                  <a:lnTo>
                    <a:pt x="12" y="166"/>
                  </a:lnTo>
                  <a:lnTo>
                    <a:pt x="12" y="169"/>
                  </a:lnTo>
                  <a:lnTo>
                    <a:pt x="15" y="172"/>
                  </a:lnTo>
                  <a:lnTo>
                    <a:pt x="15" y="175"/>
                  </a:lnTo>
                  <a:lnTo>
                    <a:pt x="18" y="178"/>
                  </a:lnTo>
                  <a:lnTo>
                    <a:pt x="24" y="178"/>
                  </a:lnTo>
                  <a:lnTo>
                    <a:pt x="33" y="178"/>
                  </a:lnTo>
                  <a:lnTo>
                    <a:pt x="36" y="181"/>
                  </a:lnTo>
                  <a:lnTo>
                    <a:pt x="39" y="184"/>
                  </a:lnTo>
                  <a:lnTo>
                    <a:pt x="42" y="193"/>
                  </a:lnTo>
                  <a:lnTo>
                    <a:pt x="45" y="196"/>
                  </a:lnTo>
                  <a:lnTo>
                    <a:pt x="45" y="199"/>
                  </a:lnTo>
                  <a:lnTo>
                    <a:pt x="48" y="199"/>
                  </a:lnTo>
                  <a:lnTo>
                    <a:pt x="82" y="208"/>
                  </a:lnTo>
                  <a:lnTo>
                    <a:pt x="85" y="211"/>
                  </a:lnTo>
                  <a:lnTo>
                    <a:pt x="124" y="196"/>
                  </a:lnTo>
                  <a:lnTo>
                    <a:pt x="278" y="275"/>
                  </a:lnTo>
                  <a:lnTo>
                    <a:pt x="278" y="275"/>
                  </a:lnTo>
                  <a:lnTo>
                    <a:pt x="278" y="27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7" name="Freeform 151"/>
            <p:cNvSpPr>
              <a:spLocks noEditPoints="1"/>
            </p:cNvSpPr>
            <p:nvPr/>
          </p:nvSpPr>
          <p:spPr bwMode="auto">
            <a:xfrm>
              <a:off x="5753101" y="3659188"/>
              <a:ext cx="114300" cy="234950"/>
            </a:xfrm>
            <a:custGeom>
              <a:avLst/>
              <a:gdLst>
                <a:gd name="T0" fmla="*/ 42 w 72"/>
                <a:gd name="T1" fmla="*/ 148 h 148"/>
                <a:gd name="T2" fmla="*/ 45 w 72"/>
                <a:gd name="T3" fmla="*/ 145 h 148"/>
                <a:gd name="T4" fmla="*/ 48 w 72"/>
                <a:gd name="T5" fmla="*/ 142 h 148"/>
                <a:gd name="T6" fmla="*/ 48 w 72"/>
                <a:gd name="T7" fmla="*/ 139 h 148"/>
                <a:gd name="T8" fmla="*/ 48 w 72"/>
                <a:gd name="T9" fmla="*/ 127 h 148"/>
                <a:gd name="T10" fmla="*/ 48 w 72"/>
                <a:gd name="T11" fmla="*/ 124 h 148"/>
                <a:gd name="T12" fmla="*/ 54 w 72"/>
                <a:gd name="T13" fmla="*/ 121 h 148"/>
                <a:gd name="T14" fmla="*/ 57 w 72"/>
                <a:gd name="T15" fmla="*/ 115 h 148"/>
                <a:gd name="T16" fmla="*/ 72 w 72"/>
                <a:gd name="T17" fmla="*/ 100 h 148"/>
                <a:gd name="T18" fmla="*/ 72 w 72"/>
                <a:gd name="T19" fmla="*/ 91 h 148"/>
                <a:gd name="T20" fmla="*/ 69 w 72"/>
                <a:gd name="T21" fmla="*/ 91 h 148"/>
                <a:gd name="T22" fmla="*/ 63 w 72"/>
                <a:gd name="T23" fmla="*/ 85 h 148"/>
                <a:gd name="T24" fmla="*/ 60 w 72"/>
                <a:gd name="T25" fmla="*/ 82 h 148"/>
                <a:gd name="T26" fmla="*/ 60 w 72"/>
                <a:gd name="T27" fmla="*/ 82 h 148"/>
                <a:gd name="T28" fmla="*/ 54 w 72"/>
                <a:gd name="T29" fmla="*/ 82 h 148"/>
                <a:gd name="T30" fmla="*/ 51 w 72"/>
                <a:gd name="T31" fmla="*/ 82 h 148"/>
                <a:gd name="T32" fmla="*/ 42 w 72"/>
                <a:gd name="T33" fmla="*/ 69 h 148"/>
                <a:gd name="T34" fmla="*/ 54 w 72"/>
                <a:gd name="T35" fmla="*/ 57 h 148"/>
                <a:gd name="T36" fmla="*/ 60 w 72"/>
                <a:gd name="T37" fmla="*/ 51 h 148"/>
                <a:gd name="T38" fmla="*/ 60 w 72"/>
                <a:gd name="T39" fmla="*/ 48 h 148"/>
                <a:gd name="T40" fmla="*/ 60 w 72"/>
                <a:gd name="T41" fmla="*/ 42 h 148"/>
                <a:gd name="T42" fmla="*/ 54 w 72"/>
                <a:gd name="T43" fmla="*/ 36 h 148"/>
                <a:gd name="T44" fmla="*/ 51 w 72"/>
                <a:gd name="T45" fmla="*/ 24 h 148"/>
                <a:gd name="T46" fmla="*/ 54 w 72"/>
                <a:gd name="T47" fmla="*/ 18 h 148"/>
                <a:gd name="T48" fmla="*/ 57 w 72"/>
                <a:gd name="T49" fmla="*/ 9 h 148"/>
                <a:gd name="T50" fmla="*/ 51 w 72"/>
                <a:gd name="T51" fmla="*/ 12 h 148"/>
                <a:gd name="T52" fmla="*/ 45 w 72"/>
                <a:gd name="T53" fmla="*/ 15 h 148"/>
                <a:gd name="T54" fmla="*/ 42 w 72"/>
                <a:gd name="T55" fmla="*/ 6 h 148"/>
                <a:gd name="T56" fmla="*/ 39 w 72"/>
                <a:gd name="T57" fmla="*/ 0 h 148"/>
                <a:gd name="T58" fmla="*/ 36 w 72"/>
                <a:gd name="T59" fmla="*/ 3 h 148"/>
                <a:gd name="T60" fmla="*/ 27 w 72"/>
                <a:gd name="T61" fmla="*/ 3 h 148"/>
                <a:gd name="T62" fmla="*/ 15 w 72"/>
                <a:gd name="T63" fmla="*/ 9 h 148"/>
                <a:gd name="T64" fmla="*/ 15 w 72"/>
                <a:gd name="T65" fmla="*/ 12 h 148"/>
                <a:gd name="T66" fmla="*/ 15 w 72"/>
                <a:gd name="T67" fmla="*/ 21 h 148"/>
                <a:gd name="T68" fmla="*/ 12 w 72"/>
                <a:gd name="T69" fmla="*/ 36 h 148"/>
                <a:gd name="T70" fmla="*/ 15 w 72"/>
                <a:gd name="T71" fmla="*/ 45 h 148"/>
                <a:gd name="T72" fmla="*/ 15 w 72"/>
                <a:gd name="T73" fmla="*/ 45 h 148"/>
                <a:gd name="T74" fmla="*/ 15 w 72"/>
                <a:gd name="T75" fmla="*/ 51 h 148"/>
                <a:gd name="T76" fmla="*/ 12 w 72"/>
                <a:gd name="T77" fmla="*/ 60 h 148"/>
                <a:gd name="T78" fmla="*/ 9 w 72"/>
                <a:gd name="T79" fmla="*/ 63 h 148"/>
                <a:gd name="T80" fmla="*/ 3 w 72"/>
                <a:gd name="T81" fmla="*/ 69 h 148"/>
                <a:gd name="T82" fmla="*/ 0 w 72"/>
                <a:gd name="T83" fmla="*/ 82 h 148"/>
                <a:gd name="T84" fmla="*/ 3 w 72"/>
                <a:gd name="T85" fmla="*/ 88 h 148"/>
                <a:gd name="T86" fmla="*/ 6 w 72"/>
                <a:gd name="T87" fmla="*/ 91 h 148"/>
                <a:gd name="T88" fmla="*/ 12 w 72"/>
                <a:gd name="T89" fmla="*/ 100 h 148"/>
                <a:gd name="T90" fmla="*/ 18 w 72"/>
                <a:gd name="T91" fmla="*/ 106 h 148"/>
                <a:gd name="T92" fmla="*/ 27 w 72"/>
                <a:gd name="T93" fmla="*/ 112 h 148"/>
                <a:gd name="T94" fmla="*/ 39 w 72"/>
                <a:gd name="T95" fmla="*/ 148 h 148"/>
                <a:gd name="T96" fmla="*/ 57 w 72"/>
                <a:gd name="T97" fmla="*/ 75 h 148"/>
                <a:gd name="T98" fmla="*/ 60 w 72"/>
                <a:gd name="T99" fmla="*/ 78 h 148"/>
                <a:gd name="T100" fmla="*/ 54 w 72"/>
                <a:gd name="T101" fmla="*/ 7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148">
                  <a:moveTo>
                    <a:pt x="39" y="148"/>
                  </a:moveTo>
                  <a:lnTo>
                    <a:pt x="42" y="148"/>
                  </a:lnTo>
                  <a:lnTo>
                    <a:pt x="42" y="148"/>
                  </a:lnTo>
                  <a:lnTo>
                    <a:pt x="45" y="145"/>
                  </a:lnTo>
                  <a:lnTo>
                    <a:pt x="48" y="142"/>
                  </a:lnTo>
                  <a:lnTo>
                    <a:pt x="48" y="142"/>
                  </a:lnTo>
                  <a:lnTo>
                    <a:pt x="48" y="139"/>
                  </a:lnTo>
                  <a:lnTo>
                    <a:pt x="48" y="139"/>
                  </a:lnTo>
                  <a:lnTo>
                    <a:pt x="48" y="133"/>
                  </a:lnTo>
                  <a:lnTo>
                    <a:pt x="48" y="127"/>
                  </a:lnTo>
                  <a:lnTo>
                    <a:pt x="48" y="124"/>
                  </a:lnTo>
                  <a:lnTo>
                    <a:pt x="48" y="124"/>
                  </a:lnTo>
                  <a:lnTo>
                    <a:pt x="51" y="121"/>
                  </a:lnTo>
                  <a:lnTo>
                    <a:pt x="54" y="121"/>
                  </a:lnTo>
                  <a:lnTo>
                    <a:pt x="57" y="118"/>
                  </a:lnTo>
                  <a:lnTo>
                    <a:pt x="57" y="115"/>
                  </a:lnTo>
                  <a:lnTo>
                    <a:pt x="69" y="106"/>
                  </a:lnTo>
                  <a:lnTo>
                    <a:pt x="72" y="100"/>
                  </a:lnTo>
                  <a:lnTo>
                    <a:pt x="72" y="100"/>
                  </a:lnTo>
                  <a:lnTo>
                    <a:pt x="72" y="91"/>
                  </a:lnTo>
                  <a:lnTo>
                    <a:pt x="72" y="91"/>
                  </a:lnTo>
                  <a:lnTo>
                    <a:pt x="69" y="91"/>
                  </a:lnTo>
                  <a:lnTo>
                    <a:pt x="63" y="88"/>
                  </a:lnTo>
                  <a:lnTo>
                    <a:pt x="63" y="85"/>
                  </a:lnTo>
                  <a:lnTo>
                    <a:pt x="63" y="82"/>
                  </a:lnTo>
                  <a:lnTo>
                    <a:pt x="60" y="82"/>
                  </a:lnTo>
                  <a:lnTo>
                    <a:pt x="60" y="82"/>
                  </a:lnTo>
                  <a:lnTo>
                    <a:pt x="60" y="82"/>
                  </a:lnTo>
                  <a:lnTo>
                    <a:pt x="57" y="85"/>
                  </a:lnTo>
                  <a:lnTo>
                    <a:pt x="54" y="82"/>
                  </a:lnTo>
                  <a:lnTo>
                    <a:pt x="54" y="78"/>
                  </a:lnTo>
                  <a:lnTo>
                    <a:pt x="51" y="82"/>
                  </a:lnTo>
                  <a:lnTo>
                    <a:pt x="45" y="75"/>
                  </a:lnTo>
                  <a:lnTo>
                    <a:pt x="42" y="69"/>
                  </a:lnTo>
                  <a:lnTo>
                    <a:pt x="45" y="63"/>
                  </a:lnTo>
                  <a:lnTo>
                    <a:pt x="54" y="57"/>
                  </a:lnTo>
                  <a:lnTo>
                    <a:pt x="60" y="51"/>
                  </a:lnTo>
                  <a:lnTo>
                    <a:pt x="60" y="51"/>
                  </a:lnTo>
                  <a:lnTo>
                    <a:pt x="60" y="48"/>
                  </a:lnTo>
                  <a:lnTo>
                    <a:pt x="60" y="48"/>
                  </a:lnTo>
                  <a:lnTo>
                    <a:pt x="60" y="45"/>
                  </a:lnTo>
                  <a:lnTo>
                    <a:pt x="60" y="42"/>
                  </a:lnTo>
                  <a:lnTo>
                    <a:pt x="60" y="36"/>
                  </a:lnTo>
                  <a:lnTo>
                    <a:pt x="54" y="36"/>
                  </a:lnTo>
                  <a:lnTo>
                    <a:pt x="48" y="27"/>
                  </a:lnTo>
                  <a:lnTo>
                    <a:pt x="51" y="24"/>
                  </a:lnTo>
                  <a:lnTo>
                    <a:pt x="54" y="21"/>
                  </a:lnTo>
                  <a:lnTo>
                    <a:pt x="54" y="18"/>
                  </a:lnTo>
                  <a:lnTo>
                    <a:pt x="57" y="12"/>
                  </a:lnTo>
                  <a:lnTo>
                    <a:pt x="57" y="9"/>
                  </a:lnTo>
                  <a:lnTo>
                    <a:pt x="57" y="6"/>
                  </a:lnTo>
                  <a:lnTo>
                    <a:pt x="51" y="12"/>
                  </a:lnTo>
                  <a:lnTo>
                    <a:pt x="48" y="15"/>
                  </a:lnTo>
                  <a:lnTo>
                    <a:pt x="45" y="15"/>
                  </a:lnTo>
                  <a:lnTo>
                    <a:pt x="42" y="6"/>
                  </a:lnTo>
                  <a:lnTo>
                    <a:pt x="42" y="6"/>
                  </a:lnTo>
                  <a:lnTo>
                    <a:pt x="42" y="3"/>
                  </a:lnTo>
                  <a:lnTo>
                    <a:pt x="39" y="0"/>
                  </a:lnTo>
                  <a:lnTo>
                    <a:pt x="36" y="3"/>
                  </a:lnTo>
                  <a:lnTo>
                    <a:pt x="36" y="3"/>
                  </a:lnTo>
                  <a:lnTo>
                    <a:pt x="33" y="3"/>
                  </a:lnTo>
                  <a:lnTo>
                    <a:pt x="27" y="3"/>
                  </a:lnTo>
                  <a:lnTo>
                    <a:pt x="21" y="6"/>
                  </a:lnTo>
                  <a:lnTo>
                    <a:pt x="15" y="9"/>
                  </a:lnTo>
                  <a:lnTo>
                    <a:pt x="15" y="9"/>
                  </a:lnTo>
                  <a:lnTo>
                    <a:pt x="15" y="12"/>
                  </a:lnTo>
                  <a:lnTo>
                    <a:pt x="15" y="15"/>
                  </a:lnTo>
                  <a:lnTo>
                    <a:pt x="15" y="21"/>
                  </a:lnTo>
                  <a:lnTo>
                    <a:pt x="15" y="27"/>
                  </a:lnTo>
                  <a:lnTo>
                    <a:pt x="12" y="36"/>
                  </a:lnTo>
                  <a:lnTo>
                    <a:pt x="12" y="42"/>
                  </a:lnTo>
                  <a:lnTo>
                    <a:pt x="15" y="45"/>
                  </a:lnTo>
                  <a:lnTo>
                    <a:pt x="15" y="45"/>
                  </a:lnTo>
                  <a:lnTo>
                    <a:pt x="15" y="45"/>
                  </a:lnTo>
                  <a:lnTo>
                    <a:pt x="12" y="48"/>
                  </a:lnTo>
                  <a:lnTo>
                    <a:pt x="15" y="51"/>
                  </a:lnTo>
                  <a:lnTo>
                    <a:pt x="15" y="54"/>
                  </a:lnTo>
                  <a:lnTo>
                    <a:pt x="12" y="60"/>
                  </a:lnTo>
                  <a:lnTo>
                    <a:pt x="9" y="63"/>
                  </a:lnTo>
                  <a:lnTo>
                    <a:pt x="9" y="63"/>
                  </a:lnTo>
                  <a:lnTo>
                    <a:pt x="6" y="66"/>
                  </a:lnTo>
                  <a:lnTo>
                    <a:pt x="3" y="69"/>
                  </a:lnTo>
                  <a:lnTo>
                    <a:pt x="0" y="78"/>
                  </a:lnTo>
                  <a:lnTo>
                    <a:pt x="0" y="82"/>
                  </a:lnTo>
                  <a:lnTo>
                    <a:pt x="3" y="85"/>
                  </a:lnTo>
                  <a:lnTo>
                    <a:pt x="3" y="88"/>
                  </a:lnTo>
                  <a:lnTo>
                    <a:pt x="6" y="91"/>
                  </a:lnTo>
                  <a:lnTo>
                    <a:pt x="6" y="91"/>
                  </a:lnTo>
                  <a:lnTo>
                    <a:pt x="12" y="97"/>
                  </a:lnTo>
                  <a:lnTo>
                    <a:pt x="12" y="100"/>
                  </a:lnTo>
                  <a:lnTo>
                    <a:pt x="18" y="103"/>
                  </a:lnTo>
                  <a:lnTo>
                    <a:pt x="18" y="106"/>
                  </a:lnTo>
                  <a:lnTo>
                    <a:pt x="21" y="106"/>
                  </a:lnTo>
                  <a:lnTo>
                    <a:pt x="27" y="112"/>
                  </a:lnTo>
                  <a:lnTo>
                    <a:pt x="39" y="148"/>
                  </a:lnTo>
                  <a:lnTo>
                    <a:pt x="39" y="148"/>
                  </a:lnTo>
                  <a:close/>
                  <a:moveTo>
                    <a:pt x="54" y="75"/>
                  </a:moveTo>
                  <a:lnTo>
                    <a:pt x="57" y="75"/>
                  </a:lnTo>
                  <a:lnTo>
                    <a:pt x="60" y="75"/>
                  </a:lnTo>
                  <a:lnTo>
                    <a:pt x="60" y="78"/>
                  </a:lnTo>
                  <a:lnTo>
                    <a:pt x="57" y="78"/>
                  </a:lnTo>
                  <a:lnTo>
                    <a:pt x="54" y="7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8" name="Freeform 152"/>
            <p:cNvSpPr>
              <a:spLocks/>
            </p:cNvSpPr>
            <p:nvPr/>
          </p:nvSpPr>
          <p:spPr bwMode="auto">
            <a:xfrm>
              <a:off x="5283201" y="3668713"/>
              <a:ext cx="603250" cy="585788"/>
            </a:xfrm>
            <a:custGeom>
              <a:avLst/>
              <a:gdLst>
                <a:gd name="T0" fmla="*/ 377 w 380"/>
                <a:gd name="T1" fmla="*/ 281 h 369"/>
                <a:gd name="T2" fmla="*/ 368 w 380"/>
                <a:gd name="T3" fmla="*/ 266 h 369"/>
                <a:gd name="T4" fmla="*/ 350 w 380"/>
                <a:gd name="T5" fmla="*/ 263 h 369"/>
                <a:gd name="T6" fmla="*/ 344 w 380"/>
                <a:gd name="T7" fmla="*/ 254 h 369"/>
                <a:gd name="T8" fmla="*/ 344 w 380"/>
                <a:gd name="T9" fmla="*/ 242 h 369"/>
                <a:gd name="T10" fmla="*/ 335 w 380"/>
                <a:gd name="T11" fmla="*/ 230 h 369"/>
                <a:gd name="T12" fmla="*/ 335 w 380"/>
                <a:gd name="T13" fmla="*/ 221 h 369"/>
                <a:gd name="T14" fmla="*/ 341 w 380"/>
                <a:gd name="T15" fmla="*/ 208 h 369"/>
                <a:gd name="T16" fmla="*/ 341 w 380"/>
                <a:gd name="T17" fmla="*/ 193 h 369"/>
                <a:gd name="T18" fmla="*/ 338 w 380"/>
                <a:gd name="T19" fmla="*/ 175 h 369"/>
                <a:gd name="T20" fmla="*/ 335 w 380"/>
                <a:gd name="T21" fmla="*/ 151 h 369"/>
                <a:gd name="T22" fmla="*/ 335 w 380"/>
                <a:gd name="T23" fmla="*/ 142 h 369"/>
                <a:gd name="T24" fmla="*/ 314 w 380"/>
                <a:gd name="T25" fmla="*/ 100 h 369"/>
                <a:gd name="T26" fmla="*/ 308 w 380"/>
                <a:gd name="T27" fmla="*/ 91 h 369"/>
                <a:gd name="T28" fmla="*/ 299 w 380"/>
                <a:gd name="T29" fmla="*/ 82 h 369"/>
                <a:gd name="T30" fmla="*/ 296 w 380"/>
                <a:gd name="T31" fmla="*/ 72 h 369"/>
                <a:gd name="T32" fmla="*/ 305 w 380"/>
                <a:gd name="T33" fmla="*/ 57 h 369"/>
                <a:gd name="T34" fmla="*/ 311 w 380"/>
                <a:gd name="T35" fmla="*/ 48 h 369"/>
                <a:gd name="T36" fmla="*/ 311 w 380"/>
                <a:gd name="T37" fmla="*/ 39 h 369"/>
                <a:gd name="T38" fmla="*/ 308 w 380"/>
                <a:gd name="T39" fmla="*/ 36 h 369"/>
                <a:gd name="T40" fmla="*/ 311 w 380"/>
                <a:gd name="T41" fmla="*/ 15 h 369"/>
                <a:gd name="T42" fmla="*/ 311 w 380"/>
                <a:gd name="T43" fmla="*/ 3 h 369"/>
                <a:gd name="T44" fmla="*/ 302 w 380"/>
                <a:gd name="T45" fmla="*/ 3 h 369"/>
                <a:gd name="T46" fmla="*/ 287 w 380"/>
                <a:gd name="T47" fmla="*/ 0 h 369"/>
                <a:gd name="T48" fmla="*/ 275 w 380"/>
                <a:gd name="T49" fmla="*/ 6 h 369"/>
                <a:gd name="T50" fmla="*/ 269 w 380"/>
                <a:gd name="T51" fmla="*/ 0 h 369"/>
                <a:gd name="T52" fmla="*/ 263 w 380"/>
                <a:gd name="T53" fmla="*/ 6 h 369"/>
                <a:gd name="T54" fmla="*/ 254 w 380"/>
                <a:gd name="T55" fmla="*/ 9 h 369"/>
                <a:gd name="T56" fmla="*/ 242 w 380"/>
                <a:gd name="T57" fmla="*/ 6 h 369"/>
                <a:gd name="T58" fmla="*/ 230 w 380"/>
                <a:gd name="T59" fmla="*/ 6 h 369"/>
                <a:gd name="T60" fmla="*/ 224 w 380"/>
                <a:gd name="T61" fmla="*/ 3 h 369"/>
                <a:gd name="T62" fmla="*/ 212 w 380"/>
                <a:gd name="T63" fmla="*/ 6 h 369"/>
                <a:gd name="T64" fmla="*/ 199 w 380"/>
                <a:gd name="T65" fmla="*/ 9 h 369"/>
                <a:gd name="T66" fmla="*/ 184 w 380"/>
                <a:gd name="T67" fmla="*/ 9 h 369"/>
                <a:gd name="T68" fmla="*/ 169 w 380"/>
                <a:gd name="T69" fmla="*/ 18 h 369"/>
                <a:gd name="T70" fmla="*/ 160 w 380"/>
                <a:gd name="T71" fmla="*/ 27 h 369"/>
                <a:gd name="T72" fmla="*/ 154 w 380"/>
                <a:gd name="T73" fmla="*/ 27 h 369"/>
                <a:gd name="T74" fmla="*/ 145 w 380"/>
                <a:gd name="T75" fmla="*/ 30 h 369"/>
                <a:gd name="T76" fmla="*/ 139 w 380"/>
                <a:gd name="T77" fmla="*/ 36 h 369"/>
                <a:gd name="T78" fmla="*/ 124 w 380"/>
                <a:gd name="T79" fmla="*/ 42 h 369"/>
                <a:gd name="T80" fmla="*/ 130 w 380"/>
                <a:gd name="T81" fmla="*/ 48 h 369"/>
                <a:gd name="T82" fmla="*/ 130 w 380"/>
                <a:gd name="T83" fmla="*/ 60 h 369"/>
                <a:gd name="T84" fmla="*/ 133 w 380"/>
                <a:gd name="T85" fmla="*/ 85 h 369"/>
                <a:gd name="T86" fmla="*/ 139 w 380"/>
                <a:gd name="T87" fmla="*/ 94 h 369"/>
                <a:gd name="T88" fmla="*/ 145 w 380"/>
                <a:gd name="T89" fmla="*/ 97 h 369"/>
                <a:gd name="T90" fmla="*/ 139 w 380"/>
                <a:gd name="T91" fmla="*/ 109 h 369"/>
                <a:gd name="T92" fmla="*/ 109 w 380"/>
                <a:gd name="T93" fmla="*/ 115 h 369"/>
                <a:gd name="T94" fmla="*/ 103 w 380"/>
                <a:gd name="T95" fmla="*/ 130 h 369"/>
                <a:gd name="T96" fmla="*/ 70 w 380"/>
                <a:gd name="T97" fmla="*/ 154 h 369"/>
                <a:gd name="T98" fmla="*/ 40 w 380"/>
                <a:gd name="T99" fmla="*/ 166 h 369"/>
                <a:gd name="T100" fmla="*/ 18 w 380"/>
                <a:gd name="T101" fmla="*/ 169 h 369"/>
                <a:gd name="T102" fmla="*/ 0 w 380"/>
                <a:gd name="T103" fmla="*/ 184 h 369"/>
                <a:gd name="T104" fmla="*/ 0 w 380"/>
                <a:gd name="T105" fmla="*/ 205 h 369"/>
                <a:gd name="T106" fmla="*/ 70 w 380"/>
                <a:gd name="T107" fmla="*/ 251 h 369"/>
                <a:gd name="T108" fmla="*/ 196 w 380"/>
                <a:gd name="T109" fmla="*/ 341 h 369"/>
                <a:gd name="T110" fmla="*/ 212 w 380"/>
                <a:gd name="T111" fmla="*/ 347 h 369"/>
                <a:gd name="T112" fmla="*/ 224 w 380"/>
                <a:gd name="T113" fmla="*/ 357 h 369"/>
                <a:gd name="T114" fmla="*/ 224 w 380"/>
                <a:gd name="T115" fmla="*/ 369 h 369"/>
                <a:gd name="T116" fmla="*/ 245 w 380"/>
                <a:gd name="T117" fmla="*/ 366 h 369"/>
                <a:gd name="T118" fmla="*/ 272 w 380"/>
                <a:gd name="T119" fmla="*/ 360 h 369"/>
                <a:gd name="T120" fmla="*/ 380 w 380"/>
                <a:gd name="T121"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369">
                  <a:moveTo>
                    <a:pt x="380" y="284"/>
                  </a:moveTo>
                  <a:lnTo>
                    <a:pt x="377" y="284"/>
                  </a:lnTo>
                  <a:lnTo>
                    <a:pt x="377" y="281"/>
                  </a:lnTo>
                  <a:lnTo>
                    <a:pt x="374" y="278"/>
                  </a:lnTo>
                  <a:lnTo>
                    <a:pt x="371" y="269"/>
                  </a:lnTo>
                  <a:lnTo>
                    <a:pt x="368" y="266"/>
                  </a:lnTo>
                  <a:lnTo>
                    <a:pt x="365" y="263"/>
                  </a:lnTo>
                  <a:lnTo>
                    <a:pt x="356" y="263"/>
                  </a:lnTo>
                  <a:lnTo>
                    <a:pt x="350" y="263"/>
                  </a:lnTo>
                  <a:lnTo>
                    <a:pt x="347" y="260"/>
                  </a:lnTo>
                  <a:lnTo>
                    <a:pt x="347" y="257"/>
                  </a:lnTo>
                  <a:lnTo>
                    <a:pt x="344" y="254"/>
                  </a:lnTo>
                  <a:lnTo>
                    <a:pt x="344" y="251"/>
                  </a:lnTo>
                  <a:lnTo>
                    <a:pt x="344" y="248"/>
                  </a:lnTo>
                  <a:lnTo>
                    <a:pt x="344" y="242"/>
                  </a:lnTo>
                  <a:lnTo>
                    <a:pt x="344" y="242"/>
                  </a:lnTo>
                  <a:lnTo>
                    <a:pt x="338" y="236"/>
                  </a:lnTo>
                  <a:lnTo>
                    <a:pt x="335" y="230"/>
                  </a:lnTo>
                  <a:lnTo>
                    <a:pt x="332" y="227"/>
                  </a:lnTo>
                  <a:lnTo>
                    <a:pt x="332" y="224"/>
                  </a:lnTo>
                  <a:lnTo>
                    <a:pt x="335" y="221"/>
                  </a:lnTo>
                  <a:lnTo>
                    <a:pt x="338" y="218"/>
                  </a:lnTo>
                  <a:lnTo>
                    <a:pt x="341" y="218"/>
                  </a:lnTo>
                  <a:lnTo>
                    <a:pt x="341" y="208"/>
                  </a:lnTo>
                  <a:lnTo>
                    <a:pt x="338" y="205"/>
                  </a:lnTo>
                  <a:lnTo>
                    <a:pt x="338" y="202"/>
                  </a:lnTo>
                  <a:lnTo>
                    <a:pt x="341" y="193"/>
                  </a:lnTo>
                  <a:lnTo>
                    <a:pt x="338" y="187"/>
                  </a:lnTo>
                  <a:lnTo>
                    <a:pt x="338" y="178"/>
                  </a:lnTo>
                  <a:lnTo>
                    <a:pt x="338" y="175"/>
                  </a:lnTo>
                  <a:lnTo>
                    <a:pt x="338" y="169"/>
                  </a:lnTo>
                  <a:lnTo>
                    <a:pt x="338" y="157"/>
                  </a:lnTo>
                  <a:lnTo>
                    <a:pt x="335" y="151"/>
                  </a:lnTo>
                  <a:lnTo>
                    <a:pt x="332" y="151"/>
                  </a:lnTo>
                  <a:lnTo>
                    <a:pt x="332" y="145"/>
                  </a:lnTo>
                  <a:lnTo>
                    <a:pt x="335" y="142"/>
                  </a:lnTo>
                  <a:lnTo>
                    <a:pt x="323" y="106"/>
                  </a:lnTo>
                  <a:lnTo>
                    <a:pt x="317" y="100"/>
                  </a:lnTo>
                  <a:lnTo>
                    <a:pt x="314" y="100"/>
                  </a:lnTo>
                  <a:lnTo>
                    <a:pt x="314" y="97"/>
                  </a:lnTo>
                  <a:lnTo>
                    <a:pt x="308" y="94"/>
                  </a:lnTo>
                  <a:lnTo>
                    <a:pt x="308" y="91"/>
                  </a:lnTo>
                  <a:lnTo>
                    <a:pt x="302" y="85"/>
                  </a:lnTo>
                  <a:lnTo>
                    <a:pt x="302" y="85"/>
                  </a:lnTo>
                  <a:lnTo>
                    <a:pt x="299" y="82"/>
                  </a:lnTo>
                  <a:lnTo>
                    <a:pt x="299" y="79"/>
                  </a:lnTo>
                  <a:lnTo>
                    <a:pt x="296" y="76"/>
                  </a:lnTo>
                  <a:lnTo>
                    <a:pt x="296" y="72"/>
                  </a:lnTo>
                  <a:lnTo>
                    <a:pt x="299" y="63"/>
                  </a:lnTo>
                  <a:lnTo>
                    <a:pt x="302" y="60"/>
                  </a:lnTo>
                  <a:lnTo>
                    <a:pt x="305" y="57"/>
                  </a:lnTo>
                  <a:lnTo>
                    <a:pt x="305" y="57"/>
                  </a:lnTo>
                  <a:lnTo>
                    <a:pt x="308" y="54"/>
                  </a:lnTo>
                  <a:lnTo>
                    <a:pt x="311" y="48"/>
                  </a:lnTo>
                  <a:lnTo>
                    <a:pt x="311" y="45"/>
                  </a:lnTo>
                  <a:lnTo>
                    <a:pt x="308" y="42"/>
                  </a:lnTo>
                  <a:lnTo>
                    <a:pt x="311" y="39"/>
                  </a:lnTo>
                  <a:lnTo>
                    <a:pt x="311" y="39"/>
                  </a:lnTo>
                  <a:lnTo>
                    <a:pt x="311" y="39"/>
                  </a:lnTo>
                  <a:lnTo>
                    <a:pt x="308" y="36"/>
                  </a:lnTo>
                  <a:lnTo>
                    <a:pt x="308" y="30"/>
                  </a:lnTo>
                  <a:lnTo>
                    <a:pt x="311" y="21"/>
                  </a:lnTo>
                  <a:lnTo>
                    <a:pt x="311" y="15"/>
                  </a:lnTo>
                  <a:lnTo>
                    <a:pt x="311" y="9"/>
                  </a:lnTo>
                  <a:lnTo>
                    <a:pt x="311" y="6"/>
                  </a:lnTo>
                  <a:lnTo>
                    <a:pt x="311" y="3"/>
                  </a:lnTo>
                  <a:lnTo>
                    <a:pt x="311" y="3"/>
                  </a:lnTo>
                  <a:lnTo>
                    <a:pt x="305" y="3"/>
                  </a:lnTo>
                  <a:lnTo>
                    <a:pt x="302" y="3"/>
                  </a:lnTo>
                  <a:lnTo>
                    <a:pt x="296" y="6"/>
                  </a:lnTo>
                  <a:lnTo>
                    <a:pt x="290" y="3"/>
                  </a:lnTo>
                  <a:lnTo>
                    <a:pt x="287" y="0"/>
                  </a:lnTo>
                  <a:lnTo>
                    <a:pt x="287" y="3"/>
                  </a:lnTo>
                  <a:lnTo>
                    <a:pt x="281" y="6"/>
                  </a:lnTo>
                  <a:lnTo>
                    <a:pt x="275" y="6"/>
                  </a:lnTo>
                  <a:lnTo>
                    <a:pt x="275" y="3"/>
                  </a:lnTo>
                  <a:lnTo>
                    <a:pt x="272" y="0"/>
                  </a:lnTo>
                  <a:lnTo>
                    <a:pt x="269" y="0"/>
                  </a:lnTo>
                  <a:lnTo>
                    <a:pt x="269" y="3"/>
                  </a:lnTo>
                  <a:lnTo>
                    <a:pt x="263" y="3"/>
                  </a:lnTo>
                  <a:lnTo>
                    <a:pt x="263" y="6"/>
                  </a:lnTo>
                  <a:lnTo>
                    <a:pt x="260" y="6"/>
                  </a:lnTo>
                  <a:lnTo>
                    <a:pt x="257" y="6"/>
                  </a:lnTo>
                  <a:lnTo>
                    <a:pt x="254" y="9"/>
                  </a:lnTo>
                  <a:lnTo>
                    <a:pt x="248" y="9"/>
                  </a:lnTo>
                  <a:lnTo>
                    <a:pt x="248" y="6"/>
                  </a:lnTo>
                  <a:lnTo>
                    <a:pt x="242" y="6"/>
                  </a:lnTo>
                  <a:lnTo>
                    <a:pt x="239" y="3"/>
                  </a:lnTo>
                  <a:lnTo>
                    <a:pt x="233" y="6"/>
                  </a:lnTo>
                  <a:lnTo>
                    <a:pt x="230" y="6"/>
                  </a:lnTo>
                  <a:lnTo>
                    <a:pt x="227" y="6"/>
                  </a:lnTo>
                  <a:lnTo>
                    <a:pt x="224" y="3"/>
                  </a:lnTo>
                  <a:lnTo>
                    <a:pt x="224" y="3"/>
                  </a:lnTo>
                  <a:lnTo>
                    <a:pt x="221" y="9"/>
                  </a:lnTo>
                  <a:lnTo>
                    <a:pt x="218" y="9"/>
                  </a:lnTo>
                  <a:lnTo>
                    <a:pt x="212" y="6"/>
                  </a:lnTo>
                  <a:lnTo>
                    <a:pt x="208" y="12"/>
                  </a:lnTo>
                  <a:lnTo>
                    <a:pt x="205" y="12"/>
                  </a:lnTo>
                  <a:lnTo>
                    <a:pt x="199" y="9"/>
                  </a:lnTo>
                  <a:lnTo>
                    <a:pt x="196" y="9"/>
                  </a:lnTo>
                  <a:lnTo>
                    <a:pt x="190" y="12"/>
                  </a:lnTo>
                  <a:lnTo>
                    <a:pt x="184" y="9"/>
                  </a:lnTo>
                  <a:lnTo>
                    <a:pt x="175" y="18"/>
                  </a:lnTo>
                  <a:lnTo>
                    <a:pt x="169" y="18"/>
                  </a:lnTo>
                  <a:lnTo>
                    <a:pt x="169" y="18"/>
                  </a:lnTo>
                  <a:lnTo>
                    <a:pt x="163" y="21"/>
                  </a:lnTo>
                  <a:lnTo>
                    <a:pt x="163" y="24"/>
                  </a:lnTo>
                  <a:lnTo>
                    <a:pt x="160" y="27"/>
                  </a:lnTo>
                  <a:lnTo>
                    <a:pt x="160" y="27"/>
                  </a:lnTo>
                  <a:lnTo>
                    <a:pt x="157" y="27"/>
                  </a:lnTo>
                  <a:lnTo>
                    <a:pt x="154" y="27"/>
                  </a:lnTo>
                  <a:lnTo>
                    <a:pt x="154" y="27"/>
                  </a:lnTo>
                  <a:lnTo>
                    <a:pt x="151" y="30"/>
                  </a:lnTo>
                  <a:lnTo>
                    <a:pt x="145" y="30"/>
                  </a:lnTo>
                  <a:lnTo>
                    <a:pt x="142" y="30"/>
                  </a:lnTo>
                  <a:lnTo>
                    <a:pt x="139" y="33"/>
                  </a:lnTo>
                  <a:lnTo>
                    <a:pt x="139" y="36"/>
                  </a:lnTo>
                  <a:lnTo>
                    <a:pt x="136" y="39"/>
                  </a:lnTo>
                  <a:lnTo>
                    <a:pt x="130" y="42"/>
                  </a:lnTo>
                  <a:lnTo>
                    <a:pt x="124" y="42"/>
                  </a:lnTo>
                  <a:lnTo>
                    <a:pt x="127" y="45"/>
                  </a:lnTo>
                  <a:lnTo>
                    <a:pt x="127" y="45"/>
                  </a:lnTo>
                  <a:lnTo>
                    <a:pt x="130" y="48"/>
                  </a:lnTo>
                  <a:lnTo>
                    <a:pt x="130" y="51"/>
                  </a:lnTo>
                  <a:lnTo>
                    <a:pt x="130" y="54"/>
                  </a:lnTo>
                  <a:lnTo>
                    <a:pt x="130" y="60"/>
                  </a:lnTo>
                  <a:lnTo>
                    <a:pt x="130" y="66"/>
                  </a:lnTo>
                  <a:lnTo>
                    <a:pt x="130" y="69"/>
                  </a:lnTo>
                  <a:lnTo>
                    <a:pt x="133" y="85"/>
                  </a:lnTo>
                  <a:lnTo>
                    <a:pt x="136" y="91"/>
                  </a:lnTo>
                  <a:lnTo>
                    <a:pt x="136" y="94"/>
                  </a:lnTo>
                  <a:lnTo>
                    <a:pt x="139" y="94"/>
                  </a:lnTo>
                  <a:lnTo>
                    <a:pt x="142" y="97"/>
                  </a:lnTo>
                  <a:lnTo>
                    <a:pt x="142" y="97"/>
                  </a:lnTo>
                  <a:lnTo>
                    <a:pt x="145" y="97"/>
                  </a:lnTo>
                  <a:lnTo>
                    <a:pt x="142" y="103"/>
                  </a:lnTo>
                  <a:lnTo>
                    <a:pt x="142" y="103"/>
                  </a:lnTo>
                  <a:lnTo>
                    <a:pt x="139" y="109"/>
                  </a:lnTo>
                  <a:lnTo>
                    <a:pt x="118" y="109"/>
                  </a:lnTo>
                  <a:lnTo>
                    <a:pt x="115" y="109"/>
                  </a:lnTo>
                  <a:lnTo>
                    <a:pt x="109" y="115"/>
                  </a:lnTo>
                  <a:lnTo>
                    <a:pt x="106" y="118"/>
                  </a:lnTo>
                  <a:lnTo>
                    <a:pt x="103" y="124"/>
                  </a:lnTo>
                  <a:lnTo>
                    <a:pt x="103" y="130"/>
                  </a:lnTo>
                  <a:lnTo>
                    <a:pt x="103" y="133"/>
                  </a:lnTo>
                  <a:lnTo>
                    <a:pt x="88" y="142"/>
                  </a:lnTo>
                  <a:lnTo>
                    <a:pt x="70" y="154"/>
                  </a:lnTo>
                  <a:lnTo>
                    <a:pt x="52" y="163"/>
                  </a:lnTo>
                  <a:lnTo>
                    <a:pt x="46" y="166"/>
                  </a:lnTo>
                  <a:lnTo>
                    <a:pt x="40" y="166"/>
                  </a:lnTo>
                  <a:lnTo>
                    <a:pt x="33" y="166"/>
                  </a:lnTo>
                  <a:lnTo>
                    <a:pt x="30" y="166"/>
                  </a:lnTo>
                  <a:lnTo>
                    <a:pt x="18" y="169"/>
                  </a:lnTo>
                  <a:lnTo>
                    <a:pt x="12" y="172"/>
                  </a:lnTo>
                  <a:lnTo>
                    <a:pt x="9" y="175"/>
                  </a:lnTo>
                  <a:lnTo>
                    <a:pt x="0" y="184"/>
                  </a:lnTo>
                  <a:lnTo>
                    <a:pt x="0" y="199"/>
                  </a:lnTo>
                  <a:lnTo>
                    <a:pt x="0" y="199"/>
                  </a:lnTo>
                  <a:lnTo>
                    <a:pt x="0" y="205"/>
                  </a:lnTo>
                  <a:lnTo>
                    <a:pt x="0" y="205"/>
                  </a:lnTo>
                  <a:lnTo>
                    <a:pt x="0" y="205"/>
                  </a:lnTo>
                  <a:lnTo>
                    <a:pt x="70" y="251"/>
                  </a:lnTo>
                  <a:lnTo>
                    <a:pt x="70" y="251"/>
                  </a:lnTo>
                  <a:lnTo>
                    <a:pt x="193" y="332"/>
                  </a:lnTo>
                  <a:lnTo>
                    <a:pt x="196" y="341"/>
                  </a:lnTo>
                  <a:lnTo>
                    <a:pt x="199" y="344"/>
                  </a:lnTo>
                  <a:lnTo>
                    <a:pt x="205" y="344"/>
                  </a:lnTo>
                  <a:lnTo>
                    <a:pt x="212" y="347"/>
                  </a:lnTo>
                  <a:lnTo>
                    <a:pt x="215" y="350"/>
                  </a:lnTo>
                  <a:lnTo>
                    <a:pt x="221" y="353"/>
                  </a:lnTo>
                  <a:lnTo>
                    <a:pt x="224" y="357"/>
                  </a:lnTo>
                  <a:lnTo>
                    <a:pt x="224" y="360"/>
                  </a:lnTo>
                  <a:lnTo>
                    <a:pt x="221" y="366"/>
                  </a:lnTo>
                  <a:lnTo>
                    <a:pt x="224" y="369"/>
                  </a:lnTo>
                  <a:lnTo>
                    <a:pt x="227" y="369"/>
                  </a:lnTo>
                  <a:lnTo>
                    <a:pt x="236" y="369"/>
                  </a:lnTo>
                  <a:lnTo>
                    <a:pt x="245" y="366"/>
                  </a:lnTo>
                  <a:lnTo>
                    <a:pt x="245" y="366"/>
                  </a:lnTo>
                  <a:lnTo>
                    <a:pt x="245" y="366"/>
                  </a:lnTo>
                  <a:lnTo>
                    <a:pt x="272" y="360"/>
                  </a:lnTo>
                  <a:lnTo>
                    <a:pt x="296" y="338"/>
                  </a:lnTo>
                  <a:lnTo>
                    <a:pt x="380" y="284"/>
                  </a:lnTo>
                  <a:lnTo>
                    <a:pt x="380" y="28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9" name="Freeform 153"/>
            <p:cNvSpPr>
              <a:spLocks/>
            </p:cNvSpPr>
            <p:nvPr/>
          </p:nvSpPr>
          <p:spPr bwMode="auto">
            <a:xfrm>
              <a:off x="5164138" y="3706813"/>
              <a:ext cx="349250" cy="277813"/>
            </a:xfrm>
            <a:custGeom>
              <a:avLst/>
              <a:gdLst>
                <a:gd name="T0" fmla="*/ 75 w 220"/>
                <a:gd name="T1" fmla="*/ 160 h 175"/>
                <a:gd name="T2" fmla="*/ 87 w 220"/>
                <a:gd name="T3" fmla="*/ 148 h 175"/>
                <a:gd name="T4" fmla="*/ 105 w 220"/>
                <a:gd name="T5" fmla="*/ 142 h 175"/>
                <a:gd name="T6" fmla="*/ 115 w 220"/>
                <a:gd name="T7" fmla="*/ 142 h 175"/>
                <a:gd name="T8" fmla="*/ 127 w 220"/>
                <a:gd name="T9" fmla="*/ 139 h 175"/>
                <a:gd name="T10" fmla="*/ 163 w 220"/>
                <a:gd name="T11" fmla="*/ 118 h 175"/>
                <a:gd name="T12" fmla="*/ 178 w 220"/>
                <a:gd name="T13" fmla="*/ 106 h 175"/>
                <a:gd name="T14" fmla="*/ 181 w 220"/>
                <a:gd name="T15" fmla="*/ 94 h 175"/>
                <a:gd name="T16" fmla="*/ 190 w 220"/>
                <a:gd name="T17" fmla="*/ 85 h 175"/>
                <a:gd name="T18" fmla="*/ 214 w 220"/>
                <a:gd name="T19" fmla="*/ 85 h 175"/>
                <a:gd name="T20" fmla="*/ 217 w 220"/>
                <a:gd name="T21" fmla="*/ 79 h 175"/>
                <a:gd name="T22" fmla="*/ 217 w 220"/>
                <a:gd name="T23" fmla="*/ 73 h 175"/>
                <a:gd name="T24" fmla="*/ 214 w 220"/>
                <a:gd name="T25" fmla="*/ 70 h 175"/>
                <a:gd name="T26" fmla="*/ 211 w 220"/>
                <a:gd name="T27" fmla="*/ 67 h 175"/>
                <a:gd name="T28" fmla="*/ 205 w 220"/>
                <a:gd name="T29" fmla="*/ 45 h 175"/>
                <a:gd name="T30" fmla="*/ 205 w 220"/>
                <a:gd name="T31" fmla="*/ 36 h 175"/>
                <a:gd name="T32" fmla="*/ 205 w 220"/>
                <a:gd name="T33" fmla="*/ 27 h 175"/>
                <a:gd name="T34" fmla="*/ 202 w 220"/>
                <a:gd name="T35" fmla="*/ 21 h 175"/>
                <a:gd name="T36" fmla="*/ 199 w 220"/>
                <a:gd name="T37" fmla="*/ 18 h 175"/>
                <a:gd name="T38" fmla="*/ 187 w 220"/>
                <a:gd name="T39" fmla="*/ 18 h 175"/>
                <a:gd name="T40" fmla="*/ 184 w 220"/>
                <a:gd name="T41" fmla="*/ 12 h 175"/>
                <a:gd name="T42" fmla="*/ 181 w 220"/>
                <a:gd name="T43" fmla="*/ 9 h 175"/>
                <a:gd name="T44" fmla="*/ 172 w 220"/>
                <a:gd name="T45" fmla="*/ 15 h 175"/>
                <a:gd name="T46" fmla="*/ 163 w 220"/>
                <a:gd name="T47" fmla="*/ 12 h 175"/>
                <a:gd name="T48" fmla="*/ 154 w 220"/>
                <a:gd name="T49" fmla="*/ 15 h 175"/>
                <a:gd name="T50" fmla="*/ 145 w 220"/>
                <a:gd name="T51" fmla="*/ 9 h 175"/>
                <a:gd name="T52" fmla="*/ 142 w 220"/>
                <a:gd name="T53" fmla="*/ 6 h 175"/>
                <a:gd name="T54" fmla="*/ 142 w 220"/>
                <a:gd name="T55" fmla="*/ 3 h 175"/>
                <a:gd name="T56" fmla="*/ 136 w 220"/>
                <a:gd name="T57" fmla="*/ 3 h 175"/>
                <a:gd name="T58" fmla="*/ 133 w 220"/>
                <a:gd name="T59" fmla="*/ 3 h 175"/>
                <a:gd name="T60" fmla="*/ 127 w 220"/>
                <a:gd name="T61" fmla="*/ 18 h 175"/>
                <a:gd name="T62" fmla="*/ 124 w 220"/>
                <a:gd name="T63" fmla="*/ 30 h 175"/>
                <a:gd name="T64" fmla="*/ 111 w 220"/>
                <a:gd name="T65" fmla="*/ 42 h 175"/>
                <a:gd name="T66" fmla="*/ 105 w 220"/>
                <a:gd name="T67" fmla="*/ 45 h 175"/>
                <a:gd name="T68" fmla="*/ 93 w 220"/>
                <a:gd name="T69" fmla="*/ 55 h 175"/>
                <a:gd name="T70" fmla="*/ 84 w 220"/>
                <a:gd name="T71" fmla="*/ 61 h 175"/>
                <a:gd name="T72" fmla="*/ 75 w 220"/>
                <a:gd name="T73" fmla="*/ 67 h 175"/>
                <a:gd name="T74" fmla="*/ 69 w 220"/>
                <a:gd name="T75" fmla="*/ 79 h 175"/>
                <a:gd name="T76" fmla="*/ 63 w 220"/>
                <a:gd name="T77" fmla="*/ 91 h 175"/>
                <a:gd name="T78" fmla="*/ 57 w 220"/>
                <a:gd name="T79" fmla="*/ 103 h 175"/>
                <a:gd name="T80" fmla="*/ 57 w 220"/>
                <a:gd name="T81" fmla="*/ 118 h 175"/>
                <a:gd name="T82" fmla="*/ 60 w 220"/>
                <a:gd name="T83" fmla="*/ 121 h 175"/>
                <a:gd name="T84" fmla="*/ 48 w 220"/>
                <a:gd name="T85" fmla="*/ 139 h 175"/>
                <a:gd name="T86" fmla="*/ 42 w 220"/>
                <a:gd name="T87" fmla="*/ 151 h 175"/>
                <a:gd name="T88" fmla="*/ 24 w 220"/>
                <a:gd name="T89" fmla="*/ 163 h 175"/>
                <a:gd name="T90" fmla="*/ 0 w 220"/>
                <a:gd name="T91" fmla="*/ 175 h 175"/>
                <a:gd name="T92" fmla="*/ 75 w 220"/>
                <a:gd name="T93"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75">
                  <a:moveTo>
                    <a:pt x="75" y="175"/>
                  </a:moveTo>
                  <a:lnTo>
                    <a:pt x="75" y="160"/>
                  </a:lnTo>
                  <a:lnTo>
                    <a:pt x="84" y="151"/>
                  </a:lnTo>
                  <a:lnTo>
                    <a:pt x="87" y="148"/>
                  </a:lnTo>
                  <a:lnTo>
                    <a:pt x="93" y="145"/>
                  </a:lnTo>
                  <a:lnTo>
                    <a:pt x="105" y="142"/>
                  </a:lnTo>
                  <a:lnTo>
                    <a:pt x="108" y="142"/>
                  </a:lnTo>
                  <a:lnTo>
                    <a:pt x="115" y="142"/>
                  </a:lnTo>
                  <a:lnTo>
                    <a:pt x="121" y="142"/>
                  </a:lnTo>
                  <a:lnTo>
                    <a:pt x="127" y="139"/>
                  </a:lnTo>
                  <a:lnTo>
                    <a:pt x="145" y="130"/>
                  </a:lnTo>
                  <a:lnTo>
                    <a:pt x="163" y="118"/>
                  </a:lnTo>
                  <a:lnTo>
                    <a:pt x="178" y="109"/>
                  </a:lnTo>
                  <a:lnTo>
                    <a:pt x="178" y="106"/>
                  </a:lnTo>
                  <a:lnTo>
                    <a:pt x="178" y="100"/>
                  </a:lnTo>
                  <a:lnTo>
                    <a:pt x="181" y="94"/>
                  </a:lnTo>
                  <a:lnTo>
                    <a:pt x="184" y="91"/>
                  </a:lnTo>
                  <a:lnTo>
                    <a:pt x="190" y="85"/>
                  </a:lnTo>
                  <a:lnTo>
                    <a:pt x="193" y="85"/>
                  </a:lnTo>
                  <a:lnTo>
                    <a:pt x="214" y="85"/>
                  </a:lnTo>
                  <a:lnTo>
                    <a:pt x="217" y="79"/>
                  </a:lnTo>
                  <a:lnTo>
                    <a:pt x="217" y="79"/>
                  </a:lnTo>
                  <a:lnTo>
                    <a:pt x="220" y="73"/>
                  </a:lnTo>
                  <a:lnTo>
                    <a:pt x="217" y="73"/>
                  </a:lnTo>
                  <a:lnTo>
                    <a:pt x="217" y="73"/>
                  </a:lnTo>
                  <a:lnTo>
                    <a:pt x="214" y="70"/>
                  </a:lnTo>
                  <a:lnTo>
                    <a:pt x="211" y="70"/>
                  </a:lnTo>
                  <a:lnTo>
                    <a:pt x="211" y="67"/>
                  </a:lnTo>
                  <a:lnTo>
                    <a:pt x="208" y="61"/>
                  </a:lnTo>
                  <a:lnTo>
                    <a:pt x="205" y="45"/>
                  </a:lnTo>
                  <a:lnTo>
                    <a:pt x="205" y="42"/>
                  </a:lnTo>
                  <a:lnTo>
                    <a:pt x="205" y="36"/>
                  </a:lnTo>
                  <a:lnTo>
                    <a:pt x="205" y="30"/>
                  </a:lnTo>
                  <a:lnTo>
                    <a:pt x="205" y="27"/>
                  </a:lnTo>
                  <a:lnTo>
                    <a:pt x="205" y="24"/>
                  </a:lnTo>
                  <a:lnTo>
                    <a:pt x="202" y="21"/>
                  </a:lnTo>
                  <a:lnTo>
                    <a:pt x="202" y="21"/>
                  </a:lnTo>
                  <a:lnTo>
                    <a:pt x="199" y="18"/>
                  </a:lnTo>
                  <a:lnTo>
                    <a:pt x="196" y="18"/>
                  </a:lnTo>
                  <a:lnTo>
                    <a:pt x="187" y="18"/>
                  </a:lnTo>
                  <a:lnTo>
                    <a:pt x="184" y="15"/>
                  </a:lnTo>
                  <a:lnTo>
                    <a:pt x="184" y="12"/>
                  </a:lnTo>
                  <a:lnTo>
                    <a:pt x="181" y="9"/>
                  </a:lnTo>
                  <a:lnTo>
                    <a:pt x="181" y="9"/>
                  </a:lnTo>
                  <a:lnTo>
                    <a:pt x="178" y="15"/>
                  </a:lnTo>
                  <a:lnTo>
                    <a:pt x="172" y="15"/>
                  </a:lnTo>
                  <a:lnTo>
                    <a:pt x="166" y="15"/>
                  </a:lnTo>
                  <a:lnTo>
                    <a:pt x="163" y="12"/>
                  </a:lnTo>
                  <a:lnTo>
                    <a:pt x="160" y="15"/>
                  </a:lnTo>
                  <a:lnTo>
                    <a:pt x="154" y="15"/>
                  </a:lnTo>
                  <a:lnTo>
                    <a:pt x="148" y="15"/>
                  </a:lnTo>
                  <a:lnTo>
                    <a:pt x="145" y="9"/>
                  </a:lnTo>
                  <a:lnTo>
                    <a:pt x="142" y="9"/>
                  </a:lnTo>
                  <a:lnTo>
                    <a:pt x="142" y="6"/>
                  </a:lnTo>
                  <a:lnTo>
                    <a:pt x="142" y="3"/>
                  </a:lnTo>
                  <a:lnTo>
                    <a:pt x="142" y="3"/>
                  </a:lnTo>
                  <a:lnTo>
                    <a:pt x="139" y="0"/>
                  </a:lnTo>
                  <a:lnTo>
                    <a:pt x="136" y="3"/>
                  </a:lnTo>
                  <a:lnTo>
                    <a:pt x="136" y="3"/>
                  </a:lnTo>
                  <a:lnTo>
                    <a:pt x="133" y="3"/>
                  </a:lnTo>
                  <a:lnTo>
                    <a:pt x="130" y="6"/>
                  </a:lnTo>
                  <a:lnTo>
                    <a:pt x="127" y="18"/>
                  </a:lnTo>
                  <a:lnTo>
                    <a:pt x="124" y="24"/>
                  </a:lnTo>
                  <a:lnTo>
                    <a:pt x="124" y="30"/>
                  </a:lnTo>
                  <a:lnTo>
                    <a:pt x="121" y="36"/>
                  </a:lnTo>
                  <a:lnTo>
                    <a:pt x="111" y="42"/>
                  </a:lnTo>
                  <a:lnTo>
                    <a:pt x="108" y="42"/>
                  </a:lnTo>
                  <a:lnTo>
                    <a:pt x="105" y="45"/>
                  </a:lnTo>
                  <a:lnTo>
                    <a:pt x="99" y="48"/>
                  </a:lnTo>
                  <a:lnTo>
                    <a:pt x="93" y="55"/>
                  </a:lnTo>
                  <a:lnTo>
                    <a:pt x="90" y="55"/>
                  </a:lnTo>
                  <a:lnTo>
                    <a:pt x="84" y="61"/>
                  </a:lnTo>
                  <a:lnTo>
                    <a:pt x="78" y="61"/>
                  </a:lnTo>
                  <a:lnTo>
                    <a:pt x="75" y="67"/>
                  </a:lnTo>
                  <a:lnTo>
                    <a:pt x="66" y="73"/>
                  </a:lnTo>
                  <a:lnTo>
                    <a:pt x="69" y="79"/>
                  </a:lnTo>
                  <a:lnTo>
                    <a:pt x="69" y="82"/>
                  </a:lnTo>
                  <a:lnTo>
                    <a:pt x="63" y="91"/>
                  </a:lnTo>
                  <a:lnTo>
                    <a:pt x="57" y="100"/>
                  </a:lnTo>
                  <a:lnTo>
                    <a:pt x="57" y="103"/>
                  </a:lnTo>
                  <a:lnTo>
                    <a:pt x="60" y="109"/>
                  </a:lnTo>
                  <a:lnTo>
                    <a:pt x="57" y="118"/>
                  </a:lnTo>
                  <a:lnTo>
                    <a:pt x="60" y="118"/>
                  </a:lnTo>
                  <a:lnTo>
                    <a:pt x="60" y="121"/>
                  </a:lnTo>
                  <a:lnTo>
                    <a:pt x="60" y="127"/>
                  </a:lnTo>
                  <a:lnTo>
                    <a:pt x="48" y="139"/>
                  </a:lnTo>
                  <a:lnTo>
                    <a:pt x="48" y="145"/>
                  </a:lnTo>
                  <a:lnTo>
                    <a:pt x="42" y="151"/>
                  </a:lnTo>
                  <a:lnTo>
                    <a:pt x="36" y="151"/>
                  </a:lnTo>
                  <a:lnTo>
                    <a:pt x="24" y="163"/>
                  </a:lnTo>
                  <a:lnTo>
                    <a:pt x="3" y="166"/>
                  </a:lnTo>
                  <a:lnTo>
                    <a:pt x="0" y="175"/>
                  </a:lnTo>
                  <a:lnTo>
                    <a:pt x="75" y="175"/>
                  </a:lnTo>
                  <a:lnTo>
                    <a:pt x="75" y="175"/>
                  </a:lnTo>
                  <a:lnTo>
                    <a:pt x="75" y="17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0" name="Freeform 154"/>
            <p:cNvSpPr>
              <a:spLocks/>
            </p:cNvSpPr>
            <p:nvPr/>
          </p:nvSpPr>
          <p:spPr bwMode="auto">
            <a:xfrm>
              <a:off x="5038726" y="3984626"/>
              <a:ext cx="244475" cy="196850"/>
            </a:xfrm>
            <a:custGeom>
              <a:avLst/>
              <a:gdLst>
                <a:gd name="T0" fmla="*/ 154 w 154"/>
                <a:gd name="T1" fmla="*/ 6 h 124"/>
                <a:gd name="T2" fmla="*/ 154 w 154"/>
                <a:gd name="T3" fmla="*/ 0 h 124"/>
                <a:gd name="T4" fmla="*/ 79 w 154"/>
                <a:gd name="T5" fmla="*/ 0 h 124"/>
                <a:gd name="T6" fmla="*/ 70 w 154"/>
                <a:gd name="T7" fmla="*/ 9 h 124"/>
                <a:gd name="T8" fmla="*/ 70 w 154"/>
                <a:gd name="T9" fmla="*/ 16 h 124"/>
                <a:gd name="T10" fmla="*/ 67 w 154"/>
                <a:gd name="T11" fmla="*/ 16 h 124"/>
                <a:gd name="T12" fmla="*/ 55 w 154"/>
                <a:gd name="T13" fmla="*/ 25 h 124"/>
                <a:gd name="T14" fmla="*/ 55 w 154"/>
                <a:gd name="T15" fmla="*/ 28 h 124"/>
                <a:gd name="T16" fmla="*/ 49 w 154"/>
                <a:gd name="T17" fmla="*/ 31 h 124"/>
                <a:gd name="T18" fmla="*/ 49 w 154"/>
                <a:gd name="T19" fmla="*/ 37 h 124"/>
                <a:gd name="T20" fmla="*/ 37 w 154"/>
                <a:gd name="T21" fmla="*/ 52 h 124"/>
                <a:gd name="T22" fmla="*/ 37 w 154"/>
                <a:gd name="T23" fmla="*/ 58 h 124"/>
                <a:gd name="T24" fmla="*/ 28 w 154"/>
                <a:gd name="T25" fmla="*/ 67 h 124"/>
                <a:gd name="T26" fmla="*/ 25 w 154"/>
                <a:gd name="T27" fmla="*/ 67 h 124"/>
                <a:gd name="T28" fmla="*/ 22 w 154"/>
                <a:gd name="T29" fmla="*/ 79 h 124"/>
                <a:gd name="T30" fmla="*/ 22 w 154"/>
                <a:gd name="T31" fmla="*/ 82 h 124"/>
                <a:gd name="T32" fmla="*/ 12 w 154"/>
                <a:gd name="T33" fmla="*/ 91 h 124"/>
                <a:gd name="T34" fmla="*/ 12 w 154"/>
                <a:gd name="T35" fmla="*/ 94 h 124"/>
                <a:gd name="T36" fmla="*/ 15 w 154"/>
                <a:gd name="T37" fmla="*/ 94 h 124"/>
                <a:gd name="T38" fmla="*/ 12 w 154"/>
                <a:gd name="T39" fmla="*/ 97 h 124"/>
                <a:gd name="T40" fmla="*/ 6 w 154"/>
                <a:gd name="T41" fmla="*/ 106 h 124"/>
                <a:gd name="T42" fmla="*/ 3 w 154"/>
                <a:gd name="T43" fmla="*/ 106 h 124"/>
                <a:gd name="T44" fmla="*/ 0 w 154"/>
                <a:gd name="T45" fmla="*/ 109 h 124"/>
                <a:gd name="T46" fmla="*/ 0 w 154"/>
                <a:gd name="T47" fmla="*/ 115 h 124"/>
                <a:gd name="T48" fmla="*/ 0 w 154"/>
                <a:gd name="T49" fmla="*/ 118 h 124"/>
                <a:gd name="T50" fmla="*/ 0 w 154"/>
                <a:gd name="T51" fmla="*/ 124 h 124"/>
                <a:gd name="T52" fmla="*/ 76 w 154"/>
                <a:gd name="T53" fmla="*/ 124 h 124"/>
                <a:gd name="T54" fmla="*/ 76 w 154"/>
                <a:gd name="T55" fmla="*/ 91 h 124"/>
                <a:gd name="T56" fmla="*/ 79 w 154"/>
                <a:gd name="T57" fmla="*/ 85 h 124"/>
                <a:gd name="T58" fmla="*/ 82 w 154"/>
                <a:gd name="T59" fmla="*/ 82 h 124"/>
                <a:gd name="T60" fmla="*/ 88 w 154"/>
                <a:gd name="T61" fmla="*/ 82 h 124"/>
                <a:gd name="T62" fmla="*/ 94 w 154"/>
                <a:gd name="T63" fmla="*/ 82 h 124"/>
                <a:gd name="T64" fmla="*/ 94 w 154"/>
                <a:gd name="T65" fmla="*/ 31 h 124"/>
                <a:gd name="T66" fmla="*/ 154 w 154"/>
                <a:gd name="T67" fmla="*/ 34 h 124"/>
                <a:gd name="T68" fmla="*/ 154 w 154"/>
                <a:gd name="T69" fmla="*/ 6 h 124"/>
                <a:gd name="T70" fmla="*/ 154 w 154"/>
                <a:gd name="T71" fmla="*/ 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24">
                  <a:moveTo>
                    <a:pt x="154" y="6"/>
                  </a:moveTo>
                  <a:lnTo>
                    <a:pt x="154" y="0"/>
                  </a:lnTo>
                  <a:lnTo>
                    <a:pt x="79" y="0"/>
                  </a:lnTo>
                  <a:lnTo>
                    <a:pt x="70" y="9"/>
                  </a:lnTo>
                  <a:lnTo>
                    <a:pt x="70" y="16"/>
                  </a:lnTo>
                  <a:lnTo>
                    <a:pt x="67" y="16"/>
                  </a:lnTo>
                  <a:lnTo>
                    <a:pt x="55" y="25"/>
                  </a:lnTo>
                  <a:lnTo>
                    <a:pt x="55" y="28"/>
                  </a:lnTo>
                  <a:lnTo>
                    <a:pt x="49" y="31"/>
                  </a:lnTo>
                  <a:lnTo>
                    <a:pt x="49" y="37"/>
                  </a:lnTo>
                  <a:lnTo>
                    <a:pt x="37" y="52"/>
                  </a:lnTo>
                  <a:lnTo>
                    <a:pt x="37" y="58"/>
                  </a:lnTo>
                  <a:lnTo>
                    <a:pt x="28" y="67"/>
                  </a:lnTo>
                  <a:lnTo>
                    <a:pt x="25" y="67"/>
                  </a:lnTo>
                  <a:lnTo>
                    <a:pt x="22" y="79"/>
                  </a:lnTo>
                  <a:lnTo>
                    <a:pt x="22" y="82"/>
                  </a:lnTo>
                  <a:lnTo>
                    <a:pt x="12" y="91"/>
                  </a:lnTo>
                  <a:lnTo>
                    <a:pt x="12" y="94"/>
                  </a:lnTo>
                  <a:lnTo>
                    <a:pt x="15" y="94"/>
                  </a:lnTo>
                  <a:lnTo>
                    <a:pt x="12" y="97"/>
                  </a:lnTo>
                  <a:lnTo>
                    <a:pt x="6" y="106"/>
                  </a:lnTo>
                  <a:lnTo>
                    <a:pt x="3" y="106"/>
                  </a:lnTo>
                  <a:lnTo>
                    <a:pt x="0" y="109"/>
                  </a:lnTo>
                  <a:lnTo>
                    <a:pt x="0" y="115"/>
                  </a:lnTo>
                  <a:lnTo>
                    <a:pt x="0" y="118"/>
                  </a:lnTo>
                  <a:lnTo>
                    <a:pt x="0" y="124"/>
                  </a:lnTo>
                  <a:lnTo>
                    <a:pt x="76" y="124"/>
                  </a:lnTo>
                  <a:lnTo>
                    <a:pt x="76" y="91"/>
                  </a:lnTo>
                  <a:lnTo>
                    <a:pt x="79" y="85"/>
                  </a:lnTo>
                  <a:lnTo>
                    <a:pt x="82" y="82"/>
                  </a:lnTo>
                  <a:lnTo>
                    <a:pt x="88" y="82"/>
                  </a:lnTo>
                  <a:lnTo>
                    <a:pt x="94" y="82"/>
                  </a:lnTo>
                  <a:lnTo>
                    <a:pt x="94" y="31"/>
                  </a:lnTo>
                  <a:lnTo>
                    <a:pt x="154" y="34"/>
                  </a:lnTo>
                  <a:lnTo>
                    <a:pt x="154" y="6"/>
                  </a:lnTo>
                  <a:lnTo>
                    <a:pt x="154"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1" name="Freeform 155"/>
            <p:cNvSpPr>
              <a:spLocks/>
            </p:cNvSpPr>
            <p:nvPr/>
          </p:nvSpPr>
          <p:spPr bwMode="auto">
            <a:xfrm>
              <a:off x="5033963" y="3994151"/>
              <a:ext cx="360363" cy="388938"/>
            </a:xfrm>
            <a:custGeom>
              <a:avLst/>
              <a:gdLst>
                <a:gd name="T0" fmla="*/ 79 w 227"/>
                <a:gd name="T1" fmla="*/ 118 h 245"/>
                <a:gd name="T2" fmla="*/ 82 w 227"/>
                <a:gd name="T3" fmla="*/ 79 h 245"/>
                <a:gd name="T4" fmla="*/ 91 w 227"/>
                <a:gd name="T5" fmla="*/ 76 h 245"/>
                <a:gd name="T6" fmla="*/ 97 w 227"/>
                <a:gd name="T7" fmla="*/ 25 h 245"/>
                <a:gd name="T8" fmla="*/ 157 w 227"/>
                <a:gd name="T9" fmla="*/ 0 h 245"/>
                <a:gd name="T10" fmla="*/ 227 w 227"/>
                <a:gd name="T11" fmla="*/ 46 h 245"/>
                <a:gd name="T12" fmla="*/ 203 w 227"/>
                <a:gd name="T13" fmla="*/ 46 h 245"/>
                <a:gd name="T14" fmla="*/ 224 w 227"/>
                <a:gd name="T15" fmla="*/ 218 h 245"/>
                <a:gd name="T16" fmla="*/ 151 w 227"/>
                <a:gd name="T17" fmla="*/ 233 h 245"/>
                <a:gd name="T18" fmla="*/ 145 w 227"/>
                <a:gd name="T19" fmla="*/ 230 h 245"/>
                <a:gd name="T20" fmla="*/ 139 w 227"/>
                <a:gd name="T21" fmla="*/ 233 h 245"/>
                <a:gd name="T22" fmla="*/ 139 w 227"/>
                <a:gd name="T23" fmla="*/ 227 h 245"/>
                <a:gd name="T24" fmla="*/ 124 w 227"/>
                <a:gd name="T25" fmla="*/ 230 h 245"/>
                <a:gd name="T26" fmla="*/ 118 w 227"/>
                <a:gd name="T27" fmla="*/ 236 h 245"/>
                <a:gd name="T28" fmla="*/ 115 w 227"/>
                <a:gd name="T29" fmla="*/ 227 h 245"/>
                <a:gd name="T30" fmla="*/ 103 w 227"/>
                <a:gd name="T31" fmla="*/ 227 h 245"/>
                <a:gd name="T32" fmla="*/ 103 w 227"/>
                <a:gd name="T33" fmla="*/ 236 h 245"/>
                <a:gd name="T34" fmla="*/ 97 w 227"/>
                <a:gd name="T35" fmla="*/ 242 h 245"/>
                <a:gd name="T36" fmla="*/ 91 w 227"/>
                <a:gd name="T37" fmla="*/ 245 h 245"/>
                <a:gd name="T38" fmla="*/ 85 w 227"/>
                <a:gd name="T39" fmla="*/ 239 h 245"/>
                <a:gd name="T40" fmla="*/ 82 w 227"/>
                <a:gd name="T41" fmla="*/ 236 h 245"/>
                <a:gd name="T42" fmla="*/ 76 w 227"/>
                <a:gd name="T43" fmla="*/ 230 h 245"/>
                <a:gd name="T44" fmla="*/ 73 w 227"/>
                <a:gd name="T45" fmla="*/ 221 h 245"/>
                <a:gd name="T46" fmla="*/ 67 w 227"/>
                <a:gd name="T47" fmla="*/ 221 h 245"/>
                <a:gd name="T48" fmla="*/ 64 w 227"/>
                <a:gd name="T49" fmla="*/ 221 h 245"/>
                <a:gd name="T50" fmla="*/ 61 w 227"/>
                <a:gd name="T51" fmla="*/ 218 h 245"/>
                <a:gd name="T52" fmla="*/ 52 w 227"/>
                <a:gd name="T53" fmla="*/ 212 h 245"/>
                <a:gd name="T54" fmla="*/ 40 w 227"/>
                <a:gd name="T55" fmla="*/ 209 h 245"/>
                <a:gd name="T56" fmla="*/ 18 w 227"/>
                <a:gd name="T57" fmla="*/ 215 h 245"/>
                <a:gd name="T58" fmla="*/ 12 w 227"/>
                <a:gd name="T59" fmla="*/ 218 h 245"/>
                <a:gd name="T60" fmla="*/ 9 w 227"/>
                <a:gd name="T61" fmla="*/ 212 h 245"/>
                <a:gd name="T62" fmla="*/ 18 w 227"/>
                <a:gd name="T63" fmla="*/ 194 h 245"/>
                <a:gd name="T64" fmla="*/ 15 w 227"/>
                <a:gd name="T65" fmla="*/ 161 h 245"/>
                <a:gd name="T66" fmla="*/ 12 w 227"/>
                <a:gd name="T67" fmla="*/ 152 h 245"/>
                <a:gd name="T68" fmla="*/ 15 w 227"/>
                <a:gd name="T69" fmla="*/ 145 h 245"/>
                <a:gd name="T70" fmla="*/ 15 w 227"/>
                <a:gd name="T71" fmla="*/ 139 h 245"/>
                <a:gd name="T72" fmla="*/ 9 w 227"/>
                <a:gd name="T73" fmla="*/ 133 h 245"/>
                <a:gd name="T74" fmla="*/ 6 w 227"/>
                <a:gd name="T75" fmla="*/ 127 h 245"/>
                <a:gd name="T76" fmla="*/ 0 w 227"/>
                <a:gd name="T77" fmla="*/ 124 h 245"/>
                <a:gd name="T78" fmla="*/ 3 w 227"/>
                <a:gd name="T79" fmla="*/ 11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45">
                  <a:moveTo>
                    <a:pt x="3" y="118"/>
                  </a:moveTo>
                  <a:lnTo>
                    <a:pt x="79" y="118"/>
                  </a:lnTo>
                  <a:lnTo>
                    <a:pt x="79" y="85"/>
                  </a:lnTo>
                  <a:lnTo>
                    <a:pt x="82" y="79"/>
                  </a:lnTo>
                  <a:lnTo>
                    <a:pt x="85" y="76"/>
                  </a:lnTo>
                  <a:lnTo>
                    <a:pt x="91" y="76"/>
                  </a:lnTo>
                  <a:lnTo>
                    <a:pt x="97" y="76"/>
                  </a:lnTo>
                  <a:lnTo>
                    <a:pt x="97" y="25"/>
                  </a:lnTo>
                  <a:lnTo>
                    <a:pt x="157" y="28"/>
                  </a:lnTo>
                  <a:lnTo>
                    <a:pt x="157" y="0"/>
                  </a:lnTo>
                  <a:lnTo>
                    <a:pt x="227" y="46"/>
                  </a:lnTo>
                  <a:lnTo>
                    <a:pt x="227" y="46"/>
                  </a:lnTo>
                  <a:lnTo>
                    <a:pt x="227" y="46"/>
                  </a:lnTo>
                  <a:lnTo>
                    <a:pt x="203" y="46"/>
                  </a:lnTo>
                  <a:lnTo>
                    <a:pt x="218" y="212"/>
                  </a:lnTo>
                  <a:lnTo>
                    <a:pt x="224" y="218"/>
                  </a:lnTo>
                  <a:lnTo>
                    <a:pt x="218" y="233"/>
                  </a:lnTo>
                  <a:lnTo>
                    <a:pt x="151" y="233"/>
                  </a:lnTo>
                  <a:lnTo>
                    <a:pt x="148" y="233"/>
                  </a:lnTo>
                  <a:lnTo>
                    <a:pt x="145" y="230"/>
                  </a:lnTo>
                  <a:lnTo>
                    <a:pt x="142" y="230"/>
                  </a:lnTo>
                  <a:lnTo>
                    <a:pt x="139" y="233"/>
                  </a:lnTo>
                  <a:lnTo>
                    <a:pt x="139" y="233"/>
                  </a:lnTo>
                  <a:lnTo>
                    <a:pt x="139" y="227"/>
                  </a:lnTo>
                  <a:lnTo>
                    <a:pt x="133" y="224"/>
                  </a:lnTo>
                  <a:lnTo>
                    <a:pt x="124" y="230"/>
                  </a:lnTo>
                  <a:lnTo>
                    <a:pt x="118" y="239"/>
                  </a:lnTo>
                  <a:lnTo>
                    <a:pt x="118" y="236"/>
                  </a:lnTo>
                  <a:lnTo>
                    <a:pt x="115" y="230"/>
                  </a:lnTo>
                  <a:lnTo>
                    <a:pt x="115" y="227"/>
                  </a:lnTo>
                  <a:lnTo>
                    <a:pt x="109" y="227"/>
                  </a:lnTo>
                  <a:lnTo>
                    <a:pt x="103" y="227"/>
                  </a:lnTo>
                  <a:lnTo>
                    <a:pt x="103" y="236"/>
                  </a:lnTo>
                  <a:lnTo>
                    <a:pt x="103" y="236"/>
                  </a:lnTo>
                  <a:lnTo>
                    <a:pt x="100" y="242"/>
                  </a:lnTo>
                  <a:lnTo>
                    <a:pt x="97" y="242"/>
                  </a:lnTo>
                  <a:lnTo>
                    <a:pt x="91" y="245"/>
                  </a:lnTo>
                  <a:lnTo>
                    <a:pt x="91" y="245"/>
                  </a:lnTo>
                  <a:lnTo>
                    <a:pt x="91" y="242"/>
                  </a:lnTo>
                  <a:lnTo>
                    <a:pt x="85" y="239"/>
                  </a:lnTo>
                  <a:lnTo>
                    <a:pt x="82" y="239"/>
                  </a:lnTo>
                  <a:lnTo>
                    <a:pt x="82" y="236"/>
                  </a:lnTo>
                  <a:lnTo>
                    <a:pt x="76" y="233"/>
                  </a:lnTo>
                  <a:lnTo>
                    <a:pt x="76" y="230"/>
                  </a:lnTo>
                  <a:lnTo>
                    <a:pt x="73" y="227"/>
                  </a:lnTo>
                  <a:lnTo>
                    <a:pt x="73" y="221"/>
                  </a:lnTo>
                  <a:lnTo>
                    <a:pt x="70" y="221"/>
                  </a:lnTo>
                  <a:lnTo>
                    <a:pt x="67" y="221"/>
                  </a:lnTo>
                  <a:lnTo>
                    <a:pt x="67" y="221"/>
                  </a:lnTo>
                  <a:lnTo>
                    <a:pt x="64" y="221"/>
                  </a:lnTo>
                  <a:lnTo>
                    <a:pt x="61" y="221"/>
                  </a:lnTo>
                  <a:lnTo>
                    <a:pt x="61" y="218"/>
                  </a:lnTo>
                  <a:lnTo>
                    <a:pt x="55" y="212"/>
                  </a:lnTo>
                  <a:lnTo>
                    <a:pt x="52" y="212"/>
                  </a:lnTo>
                  <a:lnTo>
                    <a:pt x="43" y="209"/>
                  </a:lnTo>
                  <a:lnTo>
                    <a:pt x="40" y="209"/>
                  </a:lnTo>
                  <a:lnTo>
                    <a:pt x="28" y="212"/>
                  </a:lnTo>
                  <a:lnTo>
                    <a:pt x="18" y="215"/>
                  </a:lnTo>
                  <a:lnTo>
                    <a:pt x="15" y="218"/>
                  </a:lnTo>
                  <a:lnTo>
                    <a:pt x="12" y="218"/>
                  </a:lnTo>
                  <a:lnTo>
                    <a:pt x="9" y="221"/>
                  </a:lnTo>
                  <a:lnTo>
                    <a:pt x="9" y="212"/>
                  </a:lnTo>
                  <a:lnTo>
                    <a:pt x="12" y="200"/>
                  </a:lnTo>
                  <a:lnTo>
                    <a:pt x="18" y="194"/>
                  </a:lnTo>
                  <a:lnTo>
                    <a:pt x="18" y="182"/>
                  </a:lnTo>
                  <a:lnTo>
                    <a:pt x="15" y="161"/>
                  </a:lnTo>
                  <a:lnTo>
                    <a:pt x="9" y="152"/>
                  </a:lnTo>
                  <a:lnTo>
                    <a:pt x="12" y="152"/>
                  </a:lnTo>
                  <a:lnTo>
                    <a:pt x="15" y="152"/>
                  </a:lnTo>
                  <a:lnTo>
                    <a:pt x="15" y="145"/>
                  </a:lnTo>
                  <a:lnTo>
                    <a:pt x="15" y="139"/>
                  </a:lnTo>
                  <a:lnTo>
                    <a:pt x="15" y="139"/>
                  </a:lnTo>
                  <a:lnTo>
                    <a:pt x="12" y="130"/>
                  </a:lnTo>
                  <a:lnTo>
                    <a:pt x="9" y="133"/>
                  </a:lnTo>
                  <a:lnTo>
                    <a:pt x="6" y="130"/>
                  </a:lnTo>
                  <a:lnTo>
                    <a:pt x="6" y="127"/>
                  </a:lnTo>
                  <a:lnTo>
                    <a:pt x="0" y="130"/>
                  </a:lnTo>
                  <a:lnTo>
                    <a:pt x="0" y="124"/>
                  </a:lnTo>
                  <a:lnTo>
                    <a:pt x="3" y="121"/>
                  </a:lnTo>
                  <a:lnTo>
                    <a:pt x="3" y="1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2" name="Freeform 156"/>
            <p:cNvSpPr>
              <a:spLocks/>
            </p:cNvSpPr>
            <p:nvPr/>
          </p:nvSpPr>
          <p:spPr bwMode="auto">
            <a:xfrm>
              <a:off x="5178426" y="4067176"/>
              <a:ext cx="493713" cy="455613"/>
            </a:xfrm>
            <a:custGeom>
              <a:avLst/>
              <a:gdLst>
                <a:gd name="T0" fmla="*/ 9 w 311"/>
                <a:gd name="T1" fmla="*/ 196 h 287"/>
                <a:gd name="T2" fmla="*/ 12 w 311"/>
                <a:gd name="T3" fmla="*/ 181 h 287"/>
                <a:gd name="T4" fmla="*/ 24 w 311"/>
                <a:gd name="T5" fmla="*/ 184 h 287"/>
                <a:gd name="T6" fmla="*/ 33 w 311"/>
                <a:gd name="T7" fmla="*/ 184 h 287"/>
                <a:gd name="T8" fmla="*/ 48 w 311"/>
                <a:gd name="T9" fmla="*/ 187 h 287"/>
                <a:gd name="T10" fmla="*/ 54 w 311"/>
                <a:gd name="T11" fmla="*/ 184 h 287"/>
                <a:gd name="T12" fmla="*/ 127 w 311"/>
                <a:gd name="T13" fmla="*/ 187 h 287"/>
                <a:gd name="T14" fmla="*/ 112 w 311"/>
                <a:gd name="T15" fmla="*/ 0 h 287"/>
                <a:gd name="T16" fmla="*/ 262 w 311"/>
                <a:gd name="T17" fmla="*/ 90 h 287"/>
                <a:gd name="T18" fmla="*/ 278 w 311"/>
                <a:gd name="T19" fmla="*/ 96 h 287"/>
                <a:gd name="T20" fmla="*/ 290 w 311"/>
                <a:gd name="T21" fmla="*/ 106 h 287"/>
                <a:gd name="T22" fmla="*/ 290 w 311"/>
                <a:gd name="T23" fmla="*/ 118 h 287"/>
                <a:gd name="T24" fmla="*/ 311 w 311"/>
                <a:gd name="T25" fmla="*/ 115 h 287"/>
                <a:gd name="T26" fmla="*/ 308 w 311"/>
                <a:gd name="T27" fmla="*/ 169 h 287"/>
                <a:gd name="T28" fmla="*/ 302 w 311"/>
                <a:gd name="T29" fmla="*/ 181 h 287"/>
                <a:gd name="T30" fmla="*/ 281 w 311"/>
                <a:gd name="T31" fmla="*/ 190 h 287"/>
                <a:gd name="T32" fmla="*/ 265 w 311"/>
                <a:gd name="T33" fmla="*/ 193 h 287"/>
                <a:gd name="T34" fmla="*/ 241 w 311"/>
                <a:gd name="T35" fmla="*/ 196 h 287"/>
                <a:gd name="T36" fmla="*/ 235 w 311"/>
                <a:gd name="T37" fmla="*/ 196 h 287"/>
                <a:gd name="T38" fmla="*/ 223 w 311"/>
                <a:gd name="T39" fmla="*/ 193 h 287"/>
                <a:gd name="T40" fmla="*/ 202 w 311"/>
                <a:gd name="T41" fmla="*/ 202 h 287"/>
                <a:gd name="T42" fmla="*/ 175 w 311"/>
                <a:gd name="T43" fmla="*/ 220 h 287"/>
                <a:gd name="T44" fmla="*/ 157 w 311"/>
                <a:gd name="T45" fmla="*/ 223 h 287"/>
                <a:gd name="T46" fmla="*/ 151 w 311"/>
                <a:gd name="T47" fmla="*/ 235 h 287"/>
                <a:gd name="T48" fmla="*/ 142 w 311"/>
                <a:gd name="T49" fmla="*/ 254 h 287"/>
                <a:gd name="T50" fmla="*/ 133 w 311"/>
                <a:gd name="T51" fmla="*/ 263 h 287"/>
                <a:gd name="T52" fmla="*/ 130 w 311"/>
                <a:gd name="T53" fmla="*/ 272 h 287"/>
                <a:gd name="T54" fmla="*/ 130 w 311"/>
                <a:gd name="T55" fmla="*/ 281 h 287"/>
                <a:gd name="T56" fmla="*/ 118 w 311"/>
                <a:gd name="T57" fmla="*/ 284 h 287"/>
                <a:gd name="T58" fmla="*/ 109 w 311"/>
                <a:gd name="T59" fmla="*/ 284 h 287"/>
                <a:gd name="T60" fmla="*/ 99 w 311"/>
                <a:gd name="T61" fmla="*/ 284 h 287"/>
                <a:gd name="T62" fmla="*/ 84 w 311"/>
                <a:gd name="T63" fmla="*/ 287 h 287"/>
                <a:gd name="T64" fmla="*/ 78 w 311"/>
                <a:gd name="T65" fmla="*/ 281 h 287"/>
                <a:gd name="T66" fmla="*/ 78 w 311"/>
                <a:gd name="T67" fmla="*/ 275 h 287"/>
                <a:gd name="T68" fmla="*/ 69 w 311"/>
                <a:gd name="T69" fmla="*/ 278 h 287"/>
                <a:gd name="T70" fmla="*/ 75 w 311"/>
                <a:gd name="T71" fmla="*/ 266 h 287"/>
                <a:gd name="T72" fmla="*/ 69 w 311"/>
                <a:gd name="T73" fmla="*/ 257 h 287"/>
                <a:gd name="T74" fmla="*/ 63 w 311"/>
                <a:gd name="T75" fmla="*/ 248 h 287"/>
                <a:gd name="T76" fmla="*/ 54 w 311"/>
                <a:gd name="T77" fmla="*/ 248 h 287"/>
                <a:gd name="T78" fmla="*/ 42 w 311"/>
                <a:gd name="T79" fmla="*/ 254 h 287"/>
                <a:gd name="T80" fmla="*/ 30 w 311"/>
                <a:gd name="T81" fmla="*/ 254 h 287"/>
                <a:gd name="T82" fmla="*/ 21 w 311"/>
                <a:gd name="T83" fmla="*/ 254 h 287"/>
                <a:gd name="T84" fmla="*/ 24 w 311"/>
                <a:gd name="T85" fmla="*/ 248 h 287"/>
                <a:gd name="T86" fmla="*/ 18 w 311"/>
                <a:gd name="T87" fmla="*/ 238 h 287"/>
                <a:gd name="T88" fmla="*/ 15 w 311"/>
                <a:gd name="T89" fmla="*/ 232 h 287"/>
                <a:gd name="T90" fmla="*/ 9 w 311"/>
                <a:gd name="T91" fmla="*/ 229 h 287"/>
                <a:gd name="T92" fmla="*/ 3 w 311"/>
                <a:gd name="T93" fmla="*/ 217 h 287"/>
                <a:gd name="T94" fmla="*/ 3 w 311"/>
                <a:gd name="T95" fmla="*/ 20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87">
                  <a:moveTo>
                    <a:pt x="0" y="199"/>
                  </a:moveTo>
                  <a:lnTo>
                    <a:pt x="6" y="196"/>
                  </a:lnTo>
                  <a:lnTo>
                    <a:pt x="9" y="196"/>
                  </a:lnTo>
                  <a:lnTo>
                    <a:pt x="12" y="190"/>
                  </a:lnTo>
                  <a:lnTo>
                    <a:pt x="12" y="190"/>
                  </a:lnTo>
                  <a:lnTo>
                    <a:pt x="12" y="181"/>
                  </a:lnTo>
                  <a:lnTo>
                    <a:pt x="18" y="181"/>
                  </a:lnTo>
                  <a:lnTo>
                    <a:pt x="24" y="181"/>
                  </a:lnTo>
                  <a:lnTo>
                    <a:pt x="24" y="184"/>
                  </a:lnTo>
                  <a:lnTo>
                    <a:pt x="27" y="190"/>
                  </a:lnTo>
                  <a:lnTo>
                    <a:pt x="27" y="193"/>
                  </a:lnTo>
                  <a:lnTo>
                    <a:pt x="33" y="184"/>
                  </a:lnTo>
                  <a:lnTo>
                    <a:pt x="42" y="178"/>
                  </a:lnTo>
                  <a:lnTo>
                    <a:pt x="48" y="181"/>
                  </a:lnTo>
                  <a:lnTo>
                    <a:pt x="48" y="187"/>
                  </a:lnTo>
                  <a:lnTo>
                    <a:pt x="48" y="187"/>
                  </a:lnTo>
                  <a:lnTo>
                    <a:pt x="51" y="184"/>
                  </a:lnTo>
                  <a:lnTo>
                    <a:pt x="54" y="184"/>
                  </a:lnTo>
                  <a:lnTo>
                    <a:pt x="57" y="187"/>
                  </a:lnTo>
                  <a:lnTo>
                    <a:pt x="60" y="187"/>
                  </a:lnTo>
                  <a:lnTo>
                    <a:pt x="127" y="187"/>
                  </a:lnTo>
                  <a:lnTo>
                    <a:pt x="133" y="172"/>
                  </a:lnTo>
                  <a:lnTo>
                    <a:pt x="127" y="166"/>
                  </a:lnTo>
                  <a:lnTo>
                    <a:pt x="112" y="0"/>
                  </a:lnTo>
                  <a:lnTo>
                    <a:pt x="136" y="0"/>
                  </a:lnTo>
                  <a:lnTo>
                    <a:pt x="259" y="81"/>
                  </a:lnTo>
                  <a:lnTo>
                    <a:pt x="262" y="90"/>
                  </a:lnTo>
                  <a:lnTo>
                    <a:pt x="265" y="93"/>
                  </a:lnTo>
                  <a:lnTo>
                    <a:pt x="271" y="93"/>
                  </a:lnTo>
                  <a:lnTo>
                    <a:pt x="278" y="96"/>
                  </a:lnTo>
                  <a:lnTo>
                    <a:pt x="281" y="99"/>
                  </a:lnTo>
                  <a:lnTo>
                    <a:pt x="287" y="102"/>
                  </a:lnTo>
                  <a:lnTo>
                    <a:pt x="290" y="106"/>
                  </a:lnTo>
                  <a:lnTo>
                    <a:pt x="290" y="109"/>
                  </a:lnTo>
                  <a:lnTo>
                    <a:pt x="287" y="115"/>
                  </a:lnTo>
                  <a:lnTo>
                    <a:pt x="290" y="118"/>
                  </a:lnTo>
                  <a:lnTo>
                    <a:pt x="293" y="118"/>
                  </a:lnTo>
                  <a:lnTo>
                    <a:pt x="302" y="118"/>
                  </a:lnTo>
                  <a:lnTo>
                    <a:pt x="311" y="115"/>
                  </a:lnTo>
                  <a:lnTo>
                    <a:pt x="311" y="115"/>
                  </a:lnTo>
                  <a:lnTo>
                    <a:pt x="308" y="151"/>
                  </a:lnTo>
                  <a:lnTo>
                    <a:pt x="308" y="169"/>
                  </a:lnTo>
                  <a:lnTo>
                    <a:pt x="305" y="172"/>
                  </a:lnTo>
                  <a:lnTo>
                    <a:pt x="305" y="178"/>
                  </a:lnTo>
                  <a:lnTo>
                    <a:pt x="302" y="181"/>
                  </a:lnTo>
                  <a:lnTo>
                    <a:pt x="293" y="187"/>
                  </a:lnTo>
                  <a:lnTo>
                    <a:pt x="287" y="190"/>
                  </a:lnTo>
                  <a:lnTo>
                    <a:pt x="281" y="190"/>
                  </a:lnTo>
                  <a:lnTo>
                    <a:pt x="278" y="193"/>
                  </a:lnTo>
                  <a:lnTo>
                    <a:pt x="271" y="193"/>
                  </a:lnTo>
                  <a:lnTo>
                    <a:pt x="265" y="193"/>
                  </a:lnTo>
                  <a:lnTo>
                    <a:pt x="259" y="196"/>
                  </a:lnTo>
                  <a:lnTo>
                    <a:pt x="253" y="196"/>
                  </a:lnTo>
                  <a:lnTo>
                    <a:pt x="241" y="196"/>
                  </a:lnTo>
                  <a:lnTo>
                    <a:pt x="238" y="196"/>
                  </a:lnTo>
                  <a:lnTo>
                    <a:pt x="238" y="196"/>
                  </a:lnTo>
                  <a:lnTo>
                    <a:pt x="235" y="196"/>
                  </a:lnTo>
                  <a:lnTo>
                    <a:pt x="232" y="196"/>
                  </a:lnTo>
                  <a:lnTo>
                    <a:pt x="226" y="193"/>
                  </a:lnTo>
                  <a:lnTo>
                    <a:pt x="223" y="193"/>
                  </a:lnTo>
                  <a:lnTo>
                    <a:pt x="214" y="196"/>
                  </a:lnTo>
                  <a:lnTo>
                    <a:pt x="208" y="199"/>
                  </a:lnTo>
                  <a:lnTo>
                    <a:pt x="202" y="202"/>
                  </a:lnTo>
                  <a:lnTo>
                    <a:pt x="187" y="211"/>
                  </a:lnTo>
                  <a:lnTo>
                    <a:pt x="178" y="217"/>
                  </a:lnTo>
                  <a:lnTo>
                    <a:pt x="175" y="220"/>
                  </a:lnTo>
                  <a:lnTo>
                    <a:pt x="166" y="223"/>
                  </a:lnTo>
                  <a:lnTo>
                    <a:pt x="163" y="223"/>
                  </a:lnTo>
                  <a:lnTo>
                    <a:pt x="157" y="223"/>
                  </a:lnTo>
                  <a:lnTo>
                    <a:pt x="157" y="226"/>
                  </a:lnTo>
                  <a:lnTo>
                    <a:pt x="154" y="226"/>
                  </a:lnTo>
                  <a:lnTo>
                    <a:pt x="151" y="235"/>
                  </a:lnTo>
                  <a:lnTo>
                    <a:pt x="151" y="238"/>
                  </a:lnTo>
                  <a:lnTo>
                    <a:pt x="145" y="245"/>
                  </a:lnTo>
                  <a:lnTo>
                    <a:pt x="142" y="254"/>
                  </a:lnTo>
                  <a:lnTo>
                    <a:pt x="136" y="257"/>
                  </a:lnTo>
                  <a:lnTo>
                    <a:pt x="133" y="260"/>
                  </a:lnTo>
                  <a:lnTo>
                    <a:pt x="133" y="263"/>
                  </a:lnTo>
                  <a:lnTo>
                    <a:pt x="136" y="269"/>
                  </a:lnTo>
                  <a:lnTo>
                    <a:pt x="130" y="269"/>
                  </a:lnTo>
                  <a:lnTo>
                    <a:pt x="130" y="272"/>
                  </a:lnTo>
                  <a:lnTo>
                    <a:pt x="133" y="275"/>
                  </a:lnTo>
                  <a:lnTo>
                    <a:pt x="130" y="281"/>
                  </a:lnTo>
                  <a:lnTo>
                    <a:pt x="130" y="281"/>
                  </a:lnTo>
                  <a:lnTo>
                    <a:pt x="127" y="287"/>
                  </a:lnTo>
                  <a:lnTo>
                    <a:pt x="121" y="287"/>
                  </a:lnTo>
                  <a:lnTo>
                    <a:pt x="118" y="284"/>
                  </a:lnTo>
                  <a:lnTo>
                    <a:pt x="118" y="281"/>
                  </a:lnTo>
                  <a:lnTo>
                    <a:pt x="115" y="281"/>
                  </a:lnTo>
                  <a:lnTo>
                    <a:pt x="109" y="284"/>
                  </a:lnTo>
                  <a:lnTo>
                    <a:pt x="109" y="284"/>
                  </a:lnTo>
                  <a:lnTo>
                    <a:pt x="106" y="287"/>
                  </a:lnTo>
                  <a:lnTo>
                    <a:pt x="99" y="284"/>
                  </a:lnTo>
                  <a:lnTo>
                    <a:pt x="93" y="284"/>
                  </a:lnTo>
                  <a:lnTo>
                    <a:pt x="90" y="284"/>
                  </a:lnTo>
                  <a:lnTo>
                    <a:pt x="84" y="287"/>
                  </a:lnTo>
                  <a:lnTo>
                    <a:pt x="84" y="284"/>
                  </a:lnTo>
                  <a:lnTo>
                    <a:pt x="84" y="281"/>
                  </a:lnTo>
                  <a:lnTo>
                    <a:pt x="78" y="281"/>
                  </a:lnTo>
                  <a:lnTo>
                    <a:pt x="78" y="281"/>
                  </a:lnTo>
                  <a:lnTo>
                    <a:pt x="78" y="278"/>
                  </a:lnTo>
                  <a:lnTo>
                    <a:pt x="78" y="275"/>
                  </a:lnTo>
                  <a:lnTo>
                    <a:pt x="75" y="275"/>
                  </a:lnTo>
                  <a:lnTo>
                    <a:pt x="72" y="275"/>
                  </a:lnTo>
                  <a:lnTo>
                    <a:pt x="69" y="278"/>
                  </a:lnTo>
                  <a:lnTo>
                    <a:pt x="72" y="272"/>
                  </a:lnTo>
                  <a:lnTo>
                    <a:pt x="75" y="266"/>
                  </a:lnTo>
                  <a:lnTo>
                    <a:pt x="75" y="266"/>
                  </a:lnTo>
                  <a:lnTo>
                    <a:pt x="69" y="263"/>
                  </a:lnTo>
                  <a:lnTo>
                    <a:pt x="69" y="263"/>
                  </a:lnTo>
                  <a:lnTo>
                    <a:pt x="69" y="257"/>
                  </a:lnTo>
                  <a:lnTo>
                    <a:pt x="69" y="254"/>
                  </a:lnTo>
                  <a:lnTo>
                    <a:pt x="63" y="251"/>
                  </a:lnTo>
                  <a:lnTo>
                    <a:pt x="63" y="248"/>
                  </a:lnTo>
                  <a:lnTo>
                    <a:pt x="60" y="248"/>
                  </a:lnTo>
                  <a:lnTo>
                    <a:pt x="57" y="251"/>
                  </a:lnTo>
                  <a:lnTo>
                    <a:pt x="54" y="248"/>
                  </a:lnTo>
                  <a:lnTo>
                    <a:pt x="48" y="248"/>
                  </a:lnTo>
                  <a:lnTo>
                    <a:pt x="45" y="254"/>
                  </a:lnTo>
                  <a:lnTo>
                    <a:pt x="42" y="254"/>
                  </a:lnTo>
                  <a:lnTo>
                    <a:pt x="39" y="257"/>
                  </a:lnTo>
                  <a:lnTo>
                    <a:pt x="36" y="257"/>
                  </a:lnTo>
                  <a:lnTo>
                    <a:pt x="30" y="254"/>
                  </a:lnTo>
                  <a:lnTo>
                    <a:pt x="27" y="254"/>
                  </a:lnTo>
                  <a:lnTo>
                    <a:pt x="24" y="254"/>
                  </a:lnTo>
                  <a:lnTo>
                    <a:pt x="21" y="254"/>
                  </a:lnTo>
                  <a:lnTo>
                    <a:pt x="21" y="254"/>
                  </a:lnTo>
                  <a:lnTo>
                    <a:pt x="24" y="251"/>
                  </a:lnTo>
                  <a:lnTo>
                    <a:pt x="24" y="248"/>
                  </a:lnTo>
                  <a:lnTo>
                    <a:pt x="18" y="245"/>
                  </a:lnTo>
                  <a:lnTo>
                    <a:pt x="18" y="241"/>
                  </a:lnTo>
                  <a:lnTo>
                    <a:pt x="18" y="238"/>
                  </a:lnTo>
                  <a:lnTo>
                    <a:pt x="18" y="238"/>
                  </a:lnTo>
                  <a:lnTo>
                    <a:pt x="15" y="235"/>
                  </a:lnTo>
                  <a:lnTo>
                    <a:pt x="15" y="232"/>
                  </a:lnTo>
                  <a:lnTo>
                    <a:pt x="12" y="229"/>
                  </a:lnTo>
                  <a:lnTo>
                    <a:pt x="12" y="229"/>
                  </a:lnTo>
                  <a:lnTo>
                    <a:pt x="9" y="229"/>
                  </a:lnTo>
                  <a:lnTo>
                    <a:pt x="6" y="223"/>
                  </a:lnTo>
                  <a:lnTo>
                    <a:pt x="3" y="220"/>
                  </a:lnTo>
                  <a:lnTo>
                    <a:pt x="3" y="217"/>
                  </a:lnTo>
                  <a:lnTo>
                    <a:pt x="3" y="208"/>
                  </a:lnTo>
                  <a:lnTo>
                    <a:pt x="3" y="205"/>
                  </a:lnTo>
                  <a:lnTo>
                    <a:pt x="3" y="202"/>
                  </a:lnTo>
                  <a:lnTo>
                    <a:pt x="0" y="19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3" name="Freeform 157"/>
            <p:cNvSpPr>
              <a:spLocks/>
            </p:cNvSpPr>
            <p:nvPr/>
          </p:nvSpPr>
          <p:spPr bwMode="auto">
            <a:xfrm>
              <a:off x="5384801" y="4373563"/>
              <a:ext cx="228600" cy="168275"/>
            </a:xfrm>
            <a:custGeom>
              <a:avLst/>
              <a:gdLst>
                <a:gd name="T0" fmla="*/ 3 w 144"/>
                <a:gd name="T1" fmla="*/ 82 h 106"/>
                <a:gd name="T2" fmla="*/ 0 w 144"/>
                <a:gd name="T3" fmla="*/ 76 h 106"/>
                <a:gd name="T4" fmla="*/ 3 w 144"/>
                <a:gd name="T5" fmla="*/ 70 h 106"/>
                <a:gd name="T6" fmla="*/ 6 w 144"/>
                <a:gd name="T7" fmla="*/ 64 h 106"/>
                <a:gd name="T8" fmla="*/ 15 w 144"/>
                <a:gd name="T9" fmla="*/ 52 h 106"/>
                <a:gd name="T10" fmla="*/ 21 w 144"/>
                <a:gd name="T11" fmla="*/ 42 h 106"/>
                <a:gd name="T12" fmla="*/ 27 w 144"/>
                <a:gd name="T13" fmla="*/ 33 h 106"/>
                <a:gd name="T14" fmla="*/ 33 w 144"/>
                <a:gd name="T15" fmla="*/ 30 h 106"/>
                <a:gd name="T16" fmla="*/ 45 w 144"/>
                <a:gd name="T17" fmla="*/ 27 h 106"/>
                <a:gd name="T18" fmla="*/ 57 w 144"/>
                <a:gd name="T19" fmla="*/ 18 h 106"/>
                <a:gd name="T20" fmla="*/ 78 w 144"/>
                <a:gd name="T21" fmla="*/ 6 h 106"/>
                <a:gd name="T22" fmla="*/ 93 w 144"/>
                <a:gd name="T23" fmla="*/ 0 h 106"/>
                <a:gd name="T24" fmla="*/ 102 w 144"/>
                <a:gd name="T25" fmla="*/ 3 h 106"/>
                <a:gd name="T26" fmla="*/ 108 w 144"/>
                <a:gd name="T27" fmla="*/ 3 h 106"/>
                <a:gd name="T28" fmla="*/ 105 w 144"/>
                <a:gd name="T29" fmla="*/ 9 h 106"/>
                <a:gd name="T30" fmla="*/ 102 w 144"/>
                <a:gd name="T31" fmla="*/ 21 h 106"/>
                <a:gd name="T32" fmla="*/ 120 w 144"/>
                <a:gd name="T33" fmla="*/ 39 h 106"/>
                <a:gd name="T34" fmla="*/ 135 w 144"/>
                <a:gd name="T35" fmla="*/ 39 h 106"/>
                <a:gd name="T36" fmla="*/ 138 w 144"/>
                <a:gd name="T37" fmla="*/ 42 h 106"/>
                <a:gd name="T38" fmla="*/ 141 w 144"/>
                <a:gd name="T39" fmla="*/ 48 h 106"/>
                <a:gd name="T40" fmla="*/ 141 w 144"/>
                <a:gd name="T41" fmla="*/ 58 h 106"/>
                <a:gd name="T42" fmla="*/ 144 w 144"/>
                <a:gd name="T43" fmla="*/ 61 h 106"/>
                <a:gd name="T44" fmla="*/ 135 w 144"/>
                <a:gd name="T45" fmla="*/ 67 h 106"/>
                <a:gd name="T46" fmla="*/ 129 w 144"/>
                <a:gd name="T47" fmla="*/ 67 h 106"/>
                <a:gd name="T48" fmla="*/ 123 w 144"/>
                <a:gd name="T49" fmla="*/ 73 h 106"/>
                <a:gd name="T50" fmla="*/ 123 w 144"/>
                <a:gd name="T51" fmla="*/ 79 h 106"/>
                <a:gd name="T52" fmla="*/ 117 w 144"/>
                <a:gd name="T53" fmla="*/ 82 h 106"/>
                <a:gd name="T54" fmla="*/ 96 w 144"/>
                <a:gd name="T55" fmla="*/ 76 h 106"/>
                <a:gd name="T56" fmla="*/ 93 w 144"/>
                <a:gd name="T57" fmla="*/ 76 h 106"/>
                <a:gd name="T58" fmla="*/ 84 w 144"/>
                <a:gd name="T59" fmla="*/ 79 h 106"/>
                <a:gd name="T60" fmla="*/ 69 w 144"/>
                <a:gd name="T61" fmla="*/ 79 h 106"/>
                <a:gd name="T62" fmla="*/ 54 w 144"/>
                <a:gd name="T63" fmla="*/ 82 h 106"/>
                <a:gd name="T64" fmla="*/ 45 w 144"/>
                <a:gd name="T65" fmla="*/ 85 h 106"/>
                <a:gd name="T66" fmla="*/ 48 w 144"/>
                <a:gd name="T67" fmla="*/ 94 h 106"/>
                <a:gd name="T68" fmla="*/ 51 w 144"/>
                <a:gd name="T69" fmla="*/ 103 h 106"/>
                <a:gd name="T70" fmla="*/ 45 w 144"/>
                <a:gd name="T71" fmla="*/ 100 h 106"/>
                <a:gd name="T72" fmla="*/ 39 w 144"/>
                <a:gd name="T73" fmla="*/ 103 h 106"/>
                <a:gd name="T74" fmla="*/ 27 w 144"/>
                <a:gd name="T75" fmla="*/ 103 h 106"/>
                <a:gd name="T76" fmla="*/ 21 w 144"/>
                <a:gd name="T77" fmla="*/ 97 h 106"/>
                <a:gd name="T78" fmla="*/ 18 w 144"/>
                <a:gd name="T79" fmla="*/ 97 h 106"/>
                <a:gd name="T80" fmla="*/ 6 w 144"/>
                <a:gd name="T81" fmla="*/ 91 h 106"/>
                <a:gd name="T82" fmla="*/ 0 w 144"/>
                <a:gd name="T83"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06">
                  <a:moveTo>
                    <a:pt x="0" y="88"/>
                  </a:moveTo>
                  <a:lnTo>
                    <a:pt x="3" y="82"/>
                  </a:lnTo>
                  <a:lnTo>
                    <a:pt x="0" y="79"/>
                  </a:lnTo>
                  <a:lnTo>
                    <a:pt x="0" y="76"/>
                  </a:lnTo>
                  <a:lnTo>
                    <a:pt x="6" y="76"/>
                  </a:lnTo>
                  <a:lnTo>
                    <a:pt x="3" y="70"/>
                  </a:lnTo>
                  <a:lnTo>
                    <a:pt x="3" y="67"/>
                  </a:lnTo>
                  <a:lnTo>
                    <a:pt x="6" y="64"/>
                  </a:lnTo>
                  <a:lnTo>
                    <a:pt x="12" y="61"/>
                  </a:lnTo>
                  <a:lnTo>
                    <a:pt x="15" y="52"/>
                  </a:lnTo>
                  <a:lnTo>
                    <a:pt x="21" y="45"/>
                  </a:lnTo>
                  <a:lnTo>
                    <a:pt x="21" y="42"/>
                  </a:lnTo>
                  <a:lnTo>
                    <a:pt x="24" y="33"/>
                  </a:lnTo>
                  <a:lnTo>
                    <a:pt x="27" y="33"/>
                  </a:lnTo>
                  <a:lnTo>
                    <a:pt x="27" y="30"/>
                  </a:lnTo>
                  <a:lnTo>
                    <a:pt x="33" y="30"/>
                  </a:lnTo>
                  <a:lnTo>
                    <a:pt x="36" y="30"/>
                  </a:lnTo>
                  <a:lnTo>
                    <a:pt x="45" y="27"/>
                  </a:lnTo>
                  <a:lnTo>
                    <a:pt x="48" y="24"/>
                  </a:lnTo>
                  <a:lnTo>
                    <a:pt x="57" y="18"/>
                  </a:lnTo>
                  <a:lnTo>
                    <a:pt x="72" y="9"/>
                  </a:lnTo>
                  <a:lnTo>
                    <a:pt x="78" y="6"/>
                  </a:lnTo>
                  <a:lnTo>
                    <a:pt x="84" y="3"/>
                  </a:lnTo>
                  <a:lnTo>
                    <a:pt x="93" y="0"/>
                  </a:lnTo>
                  <a:lnTo>
                    <a:pt x="96" y="0"/>
                  </a:lnTo>
                  <a:lnTo>
                    <a:pt x="102" y="3"/>
                  </a:lnTo>
                  <a:lnTo>
                    <a:pt x="105" y="3"/>
                  </a:lnTo>
                  <a:lnTo>
                    <a:pt x="108" y="3"/>
                  </a:lnTo>
                  <a:lnTo>
                    <a:pt x="105" y="6"/>
                  </a:lnTo>
                  <a:lnTo>
                    <a:pt x="105" y="9"/>
                  </a:lnTo>
                  <a:lnTo>
                    <a:pt x="102" y="15"/>
                  </a:lnTo>
                  <a:lnTo>
                    <a:pt x="102" y="21"/>
                  </a:lnTo>
                  <a:lnTo>
                    <a:pt x="120" y="33"/>
                  </a:lnTo>
                  <a:lnTo>
                    <a:pt x="120" y="39"/>
                  </a:lnTo>
                  <a:lnTo>
                    <a:pt x="129" y="45"/>
                  </a:lnTo>
                  <a:lnTo>
                    <a:pt x="135" y="39"/>
                  </a:lnTo>
                  <a:lnTo>
                    <a:pt x="138" y="42"/>
                  </a:lnTo>
                  <a:lnTo>
                    <a:pt x="138" y="42"/>
                  </a:lnTo>
                  <a:lnTo>
                    <a:pt x="141" y="45"/>
                  </a:lnTo>
                  <a:lnTo>
                    <a:pt x="141" y="48"/>
                  </a:lnTo>
                  <a:lnTo>
                    <a:pt x="138" y="52"/>
                  </a:lnTo>
                  <a:lnTo>
                    <a:pt x="141" y="58"/>
                  </a:lnTo>
                  <a:lnTo>
                    <a:pt x="144" y="58"/>
                  </a:lnTo>
                  <a:lnTo>
                    <a:pt x="144" y="61"/>
                  </a:lnTo>
                  <a:lnTo>
                    <a:pt x="138" y="64"/>
                  </a:lnTo>
                  <a:lnTo>
                    <a:pt x="135" y="67"/>
                  </a:lnTo>
                  <a:lnTo>
                    <a:pt x="129" y="70"/>
                  </a:lnTo>
                  <a:lnTo>
                    <a:pt x="129" y="67"/>
                  </a:lnTo>
                  <a:lnTo>
                    <a:pt x="123" y="70"/>
                  </a:lnTo>
                  <a:lnTo>
                    <a:pt x="123" y="73"/>
                  </a:lnTo>
                  <a:lnTo>
                    <a:pt x="120" y="76"/>
                  </a:lnTo>
                  <a:lnTo>
                    <a:pt x="123" y="79"/>
                  </a:lnTo>
                  <a:lnTo>
                    <a:pt x="117" y="79"/>
                  </a:lnTo>
                  <a:lnTo>
                    <a:pt x="117" y="82"/>
                  </a:lnTo>
                  <a:lnTo>
                    <a:pt x="96" y="76"/>
                  </a:lnTo>
                  <a:lnTo>
                    <a:pt x="96" y="76"/>
                  </a:lnTo>
                  <a:lnTo>
                    <a:pt x="96" y="76"/>
                  </a:lnTo>
                  <a:lnTo>
                    <a:pt x="93" y="76"/>
                  </a:lnTo>
                  <a:lnTo>
                    <a:pt x="90" y="79"/>
                  </a:lnTo>
                  <a:lnTo>
                    <a:pt x="84" y="79"/>
                  </a:lnTo>
                  <a:lnTo>
                    <a:pt x="78" y="79"/>
                  </a:lnTo>
                  <a:lnTo>
                    <a:pt x="69" y="79"/>
                  </a:lnTo>
                  <a:lnTo>
                    <a:pt x="66" y="82"/>
                  </a:lnTo>
                  <a:lnTo>
                    <a:pt x="54" y="82"/>
                  </a:lnTo>
                  <a:lnTo>
                    <a:pt x="45" y="82"/>
                  </a:lnTo>
                  <a:lnTo>
                    <a:pt x="45" y="85"/>
                  </a:lnTo>
                  <a:lnTo>
                    <a:pt x="48" y="91"/>
                  </a:lnTo>
                  <a:lnTo>
                    <a:pt x="48" y="94"/>
                  </a:lnTo>
                  <a:lnTo>
                    <a:pt x="51" y="97"/>
                  </a:lnTo>
                  <a:lnTo>
                    <a:pt x="51" y="103"/>
                  </a:lnTo>
                  <a:lnTo>
                    <a:pt x="48" y="103"/>
                  </a:lnTo>
                  <a:lnTo>
                    <a:pt x="45" y="100"/>
                  </a:lnTo>
                  <a:lnTo>
                    <a:pt x="42" y="100"/>
                  </a:lnTo>
                  <a:lnTo>
                    <a:pt x="39" y="103"/>
                  </a:lnTo>
                  <a:lnTo>
                    <a:pt x="33" y="106"/>
                  </a:lnTo>
                  <a:lnTo>
                    <a:pt x="27" y="103"/>
                  </a:lnTo>
                  <a:lnTo>
                    <a:pt x="27" y="100"/>
                  </a:lnTo>
                  <a:lnTo>
                    <a:pt x="21" y="97"/>
                  </a:lnTo>
                  <a:lnTo>
                    <a:pt x="18" y="97"/>
                  </a:lnTo>
                  <a:lnTo>
                    <a:pt x="18" y="97"/>
                  </a:lnTo>
                  <a:lnTo>
                    <a:pt x="15" y="97"/>
                  </a:lnTo>
                  <a:lnTo>
                    <a:pt x="6" y="91"/>
                  </a:lnTo>
                  <a:lnTo>
                    <a:pt x="3" y="88"/>
                  </a:lnTo>
                  <a:lnTo>
                    <a:pt x="0" y="8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4" name="Freeform 158"/>
            <p:cNvSpPr>
              <a:spLocks/>
            </p:cNvSpPr>
            <p:nvPr/>
          </p:nvSpPr>
          <p:spPr bwMode="auto">
            <a:xfrm>
              <a:off x="5019676" y="4325938"/>
              <a:ext cx="196850" cy="144463"/>
            </a:xfrm>
            <a:custGeom>
              <a:avLst/>
              <a:gdLst>
                <a:gd name="T0" fmla="*/ 21 w 124"/>
                <a:gd name="T1" fmla="*/ 9 h 91"/>
                <a:gd name="T2" fmla="*/ 27 w 124"/>
                <a:gd name="T3" fmla="*/ 6 h 91"/>
                <a:gd name="T4" fmla="*/ 49 w 124"/>
                <a:gd name="T5" fmla="*/ 0 h 91"/>
                <a:gd name="T6" fmla="*/ 61 w 124"/>
                <a:gd name="T7" fmla="*/ 3 h 91"/>
                <a:gd name="T8" fmla="*/ 70 w 124"/>
                <a:gd name="T9" fmla="*/ 9 h 91"/>
                <a:gd name="T10" fmla="*/ 73 w 124"/>
                <a:gd name="T11" fmla="*/ 12 h 91"/>
                <a:gd name="T12" fmla="*/ 76 w 124"/>
                <a:gd name="T13" fmla="*/ 12 h 91"/>
                <a:gd name="T14" fmla="*/ 82 w 124"/>
                <a:gd name="T15" fmla="*/ 12 h 91"/>
                <a:gd name="T16" fmla="*/ 85 w 124"/>
                <a:gd name="T17" fmla="*/ 21 h 91"/>
                <a:gd name="T18" fmla="*/ 91 w 124"/>
                <a:gd name="T19" fmla="*/ 27 h 91"/>
                <a:gd name="T20" fmla="*/ 94 w 124"/>
                <a:gd name="T21" fmla="*/ 30 h 91"/>
                <a:gd name="T22" fmla="*/ 100 w 124"/>
                <a:gd name="T23" fmla="*/ 36 h 91"/>
                <a:gd name="T24" fmla="*/ 103 w 124"/>
                <a:gd name="T25" fmla="*/ 42 h 91"/>
                <a:gd name="T26" fmla="*/ 103 w 124"/>
                <a:gd name="T27" fmla="*/ 54 h 91"/>
                <a:gd name="T28" fmla="*/ 106 w 124"/>
                <a:gd name="T29" fmla="*/ 60 h 91"/>
                <a:gd name="T30" fmla="*/ 112 w 124"/>
                <a:gd name="T31" fmla="*/ 66 h 91"/>
                <a:gd name="T32" fmla="*/ 115 w 124"/>
                <a:gd name="T33" fmla="*/ 69 h 91"/>
                <a:gd name="T34" fmla="*/ 118 w 124"/>
                <a:gd name="T35" fmla="*/ 75 h 91"/>
                <a:gd name="T36" fmla="*/ 118 w 124"/>
                <a:gd name="T37" fmla="*/ 78 h 91"/>
                <a:gd name="T38" fmla="*/ 124 w 124"/>
                <a:gd name="T39" fmla="*/ 85 h 91"/>
                <a:gd name="T40" fmla="*/ 121 w 124"/>
                <a:gd name="T41" fmla="*/ 91 h 91"/>
                <a:gd name="T42" fmla="*/ 118 w 124"/>
                <a:gd name="T43" fmla="*/ 88 h 91"/>
                <a:gd name="T44" fmla="*/ 112 w 124"/>
                <a:gd name="T45" fmla="*/ 85 h 91"/>
                <a:gd name="T46" fmla="*/ 103 w 124"/>
                <a:gd name="T47" fmla="*/ 85 h 91"/>
                <a:gd name="T48" fmla="*/ 94 w 124"/>
                <a:gd name="T49" fmla="*/ 82 h 91"/>
                <a:gd name="T50" fmla="*/ 73 w 124"/>
                <a:gd name="T51" fmla="*/ 78 h 91"/>
                <a:gd name="T52" fmla="*/ 70 w 124"/>
                <a:gd name="T53" fmla="*/ 78 h 91"/>
                <a:gd name="T54" fmla="*/ 49 w 124"/>
                <a:gd name="T55" fmla="*/ 75 h 91"/>
                <a:gd name="T56" fmla="*/ 40 w 124"/>
                <a:gd name="T57" fmla="*/ 85 h 91"/>
                <a:gd name="T58" fmla="*/ 18 w 124"/>
                <a:gd name="T59" fmla="*/ 85 h 91"/>
                <a:gd name="T60" fmla="*/ 15 w 124"/>
                <a:gd name="T61" fmla="*/ 82 h 91"/>
                <a:gd name="T62" fmla="*/ 15 w 124"/>
                <a:gd name="T63" fmla="*/ 82 h 91"/>
                <a:gd name="T64" fmla="*/ 21 w 124"/>
                <a:gd name="T65" fmla="*/ 78 h 91"/>
                <a:gd name="T66" fmla="*/ 12 w 124"/>
                <a:gd name="T67" fmla="*/ 78 h 91"/>
                <a:gd name="T68" fmla="*/ 12 w 124"/>
                <a:gd name="T69" fmla="*/ 75 h 91"/>
                <a:gd name="T70" fmla="*/ 15 w 124"/>
                <a:gd name="T71" fmla="*/ 69 h 91"/>
                <a:gd name="T72" fmla="*/ 30 w 124"/>
                <a:gd name="T73" fmla="*/ 66 h 91"/>
                <a:gd name="T74" fmla="*/ 37 w 124"/>
                <a:gd name="T75" fmla="*/ 60 h 91"/>
                <a:gd name="T76" fmla="*/ 40 w 124"/>
                <a:gd name="T77" fmla="*/ 63 h 91"/>
                <a:gd name="T78" fmla="*/ 46 w 124"/>
                <a:gd name="T79" fmla="*/ 60 h 91"/>
                <a:gd name="T80" fmla="*/ 55 w 124"/>
                <a:gd name="T81" fmla="*/ 63 h 91"/>
                <a:gd name="T82" fmla="*/ 64 w 124"/>
                <a:gd name="T83" fmla="*/ 66 h 91"/>
                <a:gd name="T84" fmla="*/ 70 w 124"/>
                <a:gd name="T85" fmla="*/ 63 h 91"/>
                <a:gd name="T86" fmla="*/ 67 w 124"/>
                <a:gd name="T87" fmla="*/ 63 h 91"/>
                <a:gd name="T88" fmla="*/ 55 w 124"/>
                <a:gd name="T89" fmla="*/ 57 h 91"/>
                <a:gd name="T90" fmla="*/ 46 w 124"/>
                <a:gd name="T91" fmla="*/ 54 h 91"/>
                <a:gd name="T92" fmla="*/ 37 w 124"/>
                <a:gd name="T93" fmla="*/ 54 h 91"/>
                <a:gd name="T94" fmla="*/ 27 w 124"/>
                <a:gd name="T95" fmla="*/ 60 h 91"/>
                <a:gd name="T96" fmla="*/ 15 w 124"/>
                <a:gd name="T97" fmla="*/ 60 h 91"/>
                <a:gd name="T98" fmla="*/ 18 w 124"/>
                <a:gd name="T99" fmla="*/ 57 h 91"/>
                <a:gd name="T100" fmla="*/ 15 w 124"/>
                <a:gd name="T101" fmla="*/ 54 h 91"/>
                <a:gd name="T102" fmla="*/ 12 w 124"/>
                <a:gd name="T103" fmla="*/ 51 h 91"/>
                <a:gd name="T104" fmla="*/ 0 w 124"/>
                <a:gd name="T105" fmla="*/ 36 h 91"/>
                <a:gd name="T106" fmla="*/ 18 w 124"/>
                <a:gd name="T107" fmla="*/ 1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91">
                  <a:moveTo>
                    <a:pt x="18" y="12"/>
                  </a:moveTo>
                  <a:lnTo>
                    <a:pt x="21" y="9"/>
                  </a:lnTo>
                  <a:lnTo>
                    <a:pt x="24" y="9"/>
                  </a:lnTo>
                  <a:lnTo>
                    <a:pt x="27" y="6"/>
                  </a:lnTo>
                  <a:lnTo>
                    <a:pt x="37" y="3"/>
                  </a:lnTo>
                  <a:lnTo>
                    <a:pt x="49" y="0"/>
                  </a:lnTo>
                  <a:lnTo>
                    <a:pt x="52" y="0"/>
                  </a:lnTo>
                  <a:lnTo>
                    <a:pt x="61" y="3"/>
                  </a:lnTo>
                  <a:lnTo>
                    <a:pt x="64" y="3"/>
                  </a:lnTo>
                  <a:lnTo>
                    <a:pt x="70" y="9"/>
                  </a:lnTo>
                  <a:lnTo>
                    <a:pt x="70" y="12"/>
                  </a:lnTo>
                  <a:lnTo>
                    <a:pt x="73" y="12"/>
                  </a:lnTo>
                  <a:lnTo>
                    <a:pt x="76" y="12"/>
                  </a:lnTo>
                  <a:lnTo>
                    <a:pt x="76" y="12"/>
                  </a:lnTo>
                  <a:lnTo>
                    <a:pt x="79" y="12"/>
                  </a:lnTo>
                  <a:lnTo>
                    <a:pt x="82" y="12"/>
                  </a:lnTo>
                  <a:lnTo>
                    <a:pt x="82" y="18"/>
                  </a:lnTo>
                  <a:lnTo>
                    <a:pt x="85" y="21"/>
                  </a:lnTo>
                  <a:lnTo>
                    <a:pt x="85" y="24"/>
                  </a:lnTo>
                  <a:lnTo>
                    <a:pt x="91" y="27"/>
                  </a:lnTo>
                  <a:lnTo>
                    <a:pt x="91" y="30"/>
                  </a:lnTo>
                  <a:lnTo>
                    <a:pt x="94" y="30"/>
                  </a:lnTo>
                  <a:lnTo>
                    <a:pt x="100" y="33"/>
                  </a:lnTo>
                  <a:lnTo>
                    <a:pt x="100" y="36"/>
                  </a:lnTo>
                  <a:lnTo>
                    <a:pt x="103" y="39"/>
                  </a:lnTo>
                  <a:lnTo>
                    <a:pt x="103" y="42"/>
                  </a:lnTo>
                  <a:lnTo>
                    <a:pt x="103" y="45"/>
                  </a:lnTo>
                  <a:lnTo>
                    <a:pt x="103" y="54"/>
                  </a:lnTo>
                  <a:lnTo>
                    <a:pt x="103" y="57"/>
                  </a:lnTo>
                  <a:lnTo>
                    <a:pt x="106" y="60"/>
                  </a:lnTo>
                  <a:lnTo>
                    <a:pt x="109" y="66"/>
                  </a:lnTo>
                  <a:lnTo>
                    <a:pt x="112" y="66"/>
                  </a:lnTo>
                  <a:lnTo>
                    <a:pt x="112" y="66"/>
                  </a:lnTo>
                  <a:lnTo>
                    <a:pt x="115" y="69"/>
                  </a:lnTo>
                  <a:lnTo>
                    <a:pt x="115" y="72"/>
                  </a:lnTo>
                  <a:lnTo>
                    <a:pt x="118" y="75"/>
                  </a:lnTo>
                  <a:lnTo>
                    <a:pt x="118" y="75"/>
                  </a:lnTo>
                  <a:lnTo>
                    <a:pt x="118" y="78"/>
                  </a:lnTo>
                  <a:lnTo>
                    <a:pt x="118" y="82"/>
                  </a:lnTo>
                  <a:lnTo>
                    <a:pt x="124" y="85"/>
                  </a:lnTo>
                  <a:lnTo>
                    <a:pt x="124" y="88"/>
                  </a:lnTo>
                  <a:lnTo>
                    <a:pt x="121" y="91"/>
                  </a:lnTo>
                  <a:lnTo>
                    <a:pt x="121" y="88"/>
                  </a:lnTo>
                  <a:lnTo>
                    <a:pt x="118" y="88"/>
                  </a:lnTo>
                  <a:lnTo>
                    <a:pt x="115" y="85"/>
                  </a:lnTo>
                  <a:lnTo>
                    <a:pt x="112" y="85"/>
                  </a:lnTo>
                  <a:lnTo>
                    <a:pt x="109" y="85"/>
                  </a:lnTo>
                  <a:lnTo>
                    <a:pt x="103" y="85"/>
                  </a:lnTo>
                  <a:lnTo>
                    <a:pt x="97" y="85"/>
                  </a:lnTo>
                  <a:lnTo>
                    <a:pt x="94" y="82"/>
                  </a:lnTo>
                  <a:lnTo>
                    <a:pt x="85" y="78"/>
                  </a:lnTo>
                  <a:lnTo>
                    <a:pt x="73" y="78"/>
                  </a:lnTo>
                  <a:lnTo>
                    <a:pt x="70" y="78"/>
                  </a:lnTo>
                  <a:lnTo>
                    <a:pt x="70" y="78"/>
                  </a:lnTo>
                  <a:lnTo>
                    <a:pt x="67" y="75"/>
                  </a:lnTo>
                  <a:lnTo>
                    <a:pt x="49" y="75"/>
                  </a:lnTo>
                  <a:lnTo>
                    <a:pt x="43" y="78"/>
                  </a:lnTo>
                  <a:lnTo>
                    <a:pt x="40" y="85"/>
                  </a:lnTo>
                  <a:lnTo>
                    <a:pt x="24" y="82"/>
                  </a:lnTo>
                  <a:lnTo>
                    <a:pt x="18" y="85"/>
                  </a:lnTo>
                  <a:lnTo>
                    <a:pt x="15" y="85"/>
                  </a:lnTo>
                  <a:lnTo>
                    <a:pt x="15" y="82"/>
                  </a:lnTo>
                  <a:lnTo>
                    <a:pt x="12" y="78"/>
                  </a:lnTo>
                  <a:lnTo>
                    <a:pt x="15" y="82"/>
                  </a:lnTo>
                  <a:lnTo>
                    <a:pt x="18" y="82"/>
                  </a:lnTo>
                  <a:lnTo>
                    <a:pt x="21" y="78"/>
                  </a:lnTo>
                  <a:lnTo>
                    <a:pt x="15" y="75"/>
                  </a:lnTo>
                  <a:lnTo>
                    <a:pt x="12" y="78"/>
                  </a:lnTo>
                  <a:lnTo>
                    <a:pt x="9" y="78"/>
                  </a:lnTo>
                  <a:lnTo>
                    <a:pt x="12" y="75"/>
                  </a:lnTo>
                  <a:lnTo>
                    <a:pt x="12" y="69"/>
                  </a:lnTo>
                  <a:lnTo>
                    <a:pt x="15" y="69"/>
                  </a:lnTo>
                  <a:lnTo>
                    <a:pt x="27" y="69"/>
                  </a:lnTo>
                  <a:lnTo>
                    <a:pt x="30" y="66"/>
                  </a:lnTo>
                  <a:lnTo>
                    <a:pt x="34" y="63"/>
                  </a:lnTo>
                  <a:lnTo>
                    <a:pt x="37" y="60"/>
                  </a:lnTo>
                  <a:lnTo>
                    <a:pt x="40" y="63"/>
                  </a:lnTo>
                  <a:lnTo>
                    <a:pt x="40" y="63"/>
                  </a:lnTo>
                  <a:lnTo>
                    <a:pt x="43" y="60"/>
                  </a:lnTo>
                  <a:lnTo>
                    <a:pt x="46" y="60"/>
                  </a:lnTo>
                  <a:lnTo>
                    <a:pt x="49" y="63"/>
                  </a:lnTo>
                  <a:lnTo>
                    <a:pt x="55" y="63"/>
                  </a:lnTo>
                  <a:lnTo>
                    <a:pt x="58" y="63"/>
                  </a:lnTo>
                  <a:lnTo>
                    <a:pt x="64" y="66"/>
                  </a:lnTo>
                  <a:lnTo>
                    <a:pt x="70" y="66"/>
                  </a:lnTo>
                  <a:lnTo>
                    <a:pt x="70" y="63"/>
                  </a:lnTo>
                  <a:lnTo>
                    <a:pt x="70" y="63"/>
                  </a:lnTo>
                  <a:lnTo>
                    <a:pt x="67" y="63"/>
                  </a:lnTo>
                  <a:lnTo>
                    <a:pt x="61" y="57"/>
                  </a:lnTo>
                  <a:lnTo>
                    <a:pt x="55" y="57"/>
                  </a:lnTo>
                  <a:lnTo>
                    <a:pt x="49" y="54"/>
                  </a:lnTo>
                  <a:lnTo>
                    <a:pt x="46" y="54"/>
                  </a:lnTo>
                  <a:lnTo>
                    <a:pt x="43" y="51"/>
                  </a:lnTo>
                  <a:lnTo>
                    <a:pt x="37" y="54"/>
                  </a:lnTo>
                  <a:lnTo>
                    <a:pt x="30" y="60"/>
                  </a:lnTo>
                  <a:lnTo>
                    <a:pt x="27" y="60"/>
                  </a:lnTo>
                  <a:lnTo>
                    <a:pt x="24" y="60"/>
                  </a:lnTo>
                  <a:lnTo>
                    <a:pt x="15" y="60"/>
                  </a:lnTo>
                  <a:lnTo>
                    <a:pt x="15" y="60"/>
                  </a:lnTo>
                  <a:lnTo>
                    <a:pt x="18" y="57"/>
                  </a:lnTo>
                  <a:lnTo>
                    <a:pt x="12" y="54"/>
                  </a:lnTo>
                  <a:lnTo>
                    <a:pt x="15" y="54"/>
                  </a:lnTo>
                  <a:lnTo>
                    <a:pt x="15" y="51"/>
                  </a:lnTo>
                  <a:lnTo>
                    <a:pt x="12" y="51"/>
                  </a:lnTo>
                  <a:lnTo>
                    <a:pt x="6" y="42"/>
                  </a:lnTo>
                  <a:lnTo>
                    <a:pt x="0" y="36"/>
                  </a:lnTo>
                  <a:lnTo>
                    <a:pt x="12" y="27"/>
                  </a:lnTo>
                  <a:lnTo>
                    <a:pt x="18" y="18"/>
                  </a:lnTo>
                  <a:lnTo>
                    <a:pt x="18" y="1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5" name="Freeform 159"/>
            <p:cNvSpPr>
              <a:spLocks/>
            </p:cNvSpPr>
            <p:nvPr/>
          </p:nvSpPr>
          <p:spPr bwMode="auto">
            <a:xfrm>
              <a:off x="5033963" y="4406901"/>
              <a:ext cx="96838" cy="28575"/>
            </a:xfrm>
            <a:custGeom>
              <a:avLst/>
              <a:gdLst>
                <a:gd name="T0" fmla="*/ 3 w 61"/>
                <a:gd name="T1" fmla="*/ 18 h 18"/>
                <a:gd name="T2" fmla="*/ 6 w 61"/>
                <a:gd name="T3" fmla="*/ 18 h 18"/>
                <a:gd name="T4" fmla="*/ 18 w 61"/>
                <a:gd name="T5" fmla="*/ 18 h 18"/>
                <a:gd name="T6" fmla="*/ 21 w 61"/>
                <a:gd name="T7" fmla="*/ 15 h 18"/>
                <a:gd name="T8" fmla="*/ 25 w 61"/>
                <a:gd name="T9" fmla="*/ 12 h 18"/>
                <a:gd name="T10" fmla="*/ 28 w 61"/>
                <a:gd name="T11" fmla="*/ 9 h 18"/>
                <a:gd name="T12" fmla="*/ 31 w 61"/>
                <a:gd name="T13" fmla="*/ 12 h 18"/>
                <a:gd name="T14" fmla="*/ 31 w 61"/>
                <a:gd name="T15" fmla="*/ 12 h 18"/>
                <a:gd name="T16" fmla="*/ 34 w 61"/>
                <a:gd name="T17" fmla="*/ 9 h 18"/>
                <a:gd name="T18" fmla="*/ 37 w 61"/>
                <a:gd name="T19" fmla="*/ 9 h 18"/>
                <a:gd name="T20" fmla="*/ 40 w 61"/>
                <a:gd name="T21" fmla="*/ 12 h 18"/>
                <a:gd name="T22" fmla="*/ 46 w 61"/>
                <a:gd name="T23" fmla="*/ 12 h 18"/>
                <a:gd name="T24" fmla="*/ 49 w 61"/>
                <a:gd name="T25" fmla="*/ 12 h 18"/>
                <a:gd name="T26" fmla="*/ 55 w 61"/>
                <a:gd name="T27" fmla="*/ 15 h 18"/>
                <a:gd name="T28" fmla="*/ 61 w 61"/>
                <a:gd name="T29" fmla="*/ 15 h 18"/>
                <a:gd name="T30" fmla="*/ 61 w 61"/>
                <a:gd name="T31" fmla="*/ 12 h 18"/>
                <a:gd name="T32" fmla="*/ 61 w 61"/>
                <a:gd name="T33" fmla="*/ 12 h 18"/>
                <a:gd name="T34" fmla="*/ 58 w 61"/>
                <a:gd name="T35" fmla="*/ 12 h 18"/>
                <a:gd name="T36" fmla="*/ 52 w 61"/>
                <a:gd name="T37" fmla="*/ 6 h 18"/>
                <a:gd name="T38" fmla="*/ 46 w 61"/>
                <a:gd name="T39" fmla="*/ 6 h 18"/>
                <a:gd name="T40" fmla="*/ 40 w 61"/>
                <a:gd name="T41" fmla="*/ 3 h 18"/>
                <a:gd name="T42" fmla="*/ 37 w 61"/>
                <a:gd name="T43" fmla="*/ 3 h 18"/>
                <a:gd name="T44" fmla="*/ 34 w 61"/>
                <a:gd name="T45" fmla="*/ 0 h 18"/>
                <a:gd name="T46" fmla="*/ 28 w 61"/>
                <a:gd name="T47" fmla="*/ 3 h 18"/>
                <a:gd name="T48" fmla="*/ 21 w 61"/>
                <a:gd name="T49" fmla="*/ 9 h 18"/>
                <a:gd name="T50" fmla="*/ 18 w 61"/>
                <a:gd name="T51" fmla="*/ 9 h 18"/>
                <a:gd name="T52" fmla="*/ 15 w 61"/>
                <a:gd name="T53" fmla="*/ 9 h 18"/>
                <a:gd name="T54" fmla="*/ 6 w 61"/>
                <a:gd name="T55" fmla="*/ 9 h 18"/>
                <a:gd name="T56" fmla="*/ 6 w 61"/>
                <a:gd name="T57" fmla="*/ 12 h 18"/>
                <a:gd name="T58" fmla="*/ 12 w 61"/>
                <a:gd name="T59" fmla="*/ 15 h 18"/>
                <a:gd name="T60" fmla="*/ 15 w 61"/>
                <a:gd name="T61" fmla="*/ 15 h 18"/>
                <a:gd name="T62" fmla="*/ 12 w 61"/>
                <a:gd name="T63" fmla="*/ 18 h 18"/>
                <a:gd name="T64" fmla="*/ 9 w 61"/>
                <a:gd name="T65" fmla="*/ 18 h 18"/>
                <a:gd name="T66" fmla="*/ 3 w 61"/>
                <a:gd name="T67" fmla="*/ 12 h 18"/>
                <a:gd name="T68" fmla="*/ 0 w 61"/>
                <a:gd name="T69" fmla="*/ 15 h 18"/>
                <a:gd name="T70" fmla="*/ 3 w 61"/>
                <a:gd name="T71" fmla="*/ 18 h 18"/>
                <a:gd name="T72" fmla="*/ 3 w 61"/>
                <a:gd name="T7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8">
                  <a:moveTo>
                    <a:pt x="3" y="18"/>
                  </a:moveTo>
                  <a:lnTo>
                    <a:pt x="6" y="18"/>
                  </a:lnTo>
                  <a:lnTo>
                    <a:pt x="18" y="18"/>
                  </a:lnTo>
                  <a:lnTo>
                    <a:pt x="21" y="15"/>
                  </a:lnTo>
                  <a:lnTo>
                    <a:pt x="25" y="12"/>
                  </a:lnTo>
                  <a:lnTo>
                    <a:pt x="28" y="9"/>
                  </a:lnTo>
                  <a:lnTo>
                    <a:pt x="31" y="12"/>
                  </a:lnTo>
                  <a:lnTo>
                    <a:pt x="31" y="12"/>
                  </a:lnTo>
                  <a:lnTo>
                    <a:pt x="34" y="9"/>
                  </a:lnTo>
                  <a:lnTo>
                    <a:pt x="37" y="9"/>
                  </a:lnTo>
                  <a:lnTo>
                    <a:pt x="40" y="12"/>
                  </a:lnTo>
                  <a:lnTo>
                    <a:pt x="46" y="12"/>
                  </a:lnTo>
                  <a:lnTo>
                    <a:pt x="49" y="12"/>
                  </a:lnTo>
                  <a:lnTo>
                    <a:pt x="55" y="15"/>
                  </a:lnTo>
                  <a:lnTo>
                    <a:pt x="61" y="15"/>
                  </a:lnTo>
                  <a:lnTo>
                    <a:pt x="61" y="12"/>
                  </a:lnTo>
                  <a:lnTo>
                    <a:pt x="61" y="12"/>
                  </a:lnTo>
                  <a:lnTo>
                    <a:pt x="58" y="12"/>
                  </a:lnTo>
                  <a:lnTo>
                    <a:pt x="52" y="6"/>
                  </a:lnTo>
                  <a:lnTo>
                    <a:pt x="46" y="6"/>
                  </a:lnTo>
                  <a:lnTo>
                    <a:pt x="40" y="3"/>
                  </a:lnTo>
                  <a:lnTo>
                    <a:pt x="37" y="3"/>
                  </a:lnTo>
                  <a:lnTo>
                    <a:pt x="34" y="0"/>
                  </a:lnTo>
                  <a:lnTo>
                    <a:pt x="28" y="3"/>
                  </a:lnTo>
                  <a:lnTo>
                    <a:pt x="21" y="9"/>
                  </a:lnTo>
                  <a:lnTo>
                    <a:pt x="18" y="9"/>
                  </a:lnTo>
                  <a:lnTo>
                    <a:pt x="15" y="9"/>
                  </a:lnTo>
                  <a:lnTo>
                    <a:pt x="6" y="9"/>
                  </a:lnTo>
                  <a:lnTo>
                    <a:pt x="6" y="12"/>
                  </a:lnTo>
                  <a:lnTo>
                    <a:pt x="12" y="15"/>
                  </a:lnTo>
                  <a:lnTo>
                    <a:pt x="15" y="15"/>
                  </a:lnTo>
                  <a:lnTo>
                    <a:pt x="12" y="18"/>
                  </a:lnTo>
                  <a:lnTo>
                    <a:pt x="9" y="18"/>
                  </a:lnTo>
                  <a:lnTo>
                    <a:pt x="3" y="12"/>
                  </a:lnTo>
                  <a:lnTo>
                    <a:pt x="0" y="15"/>
                  </a:lnTo>
                  <a:lnTo>
                    <a:pt x="3" y="18"/>
                  </a:lnTo>
                  <a:lnTo>
                    <a:pt x="3"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6" name="Freeform 160"/>
            <p:cNvSpPr>
              <a:spLocks/>
            </p:cNvSpPr>
            <p:nvPr/>
          </p:nvSpPr>
          <p:spPr bwMode="auto">
            <a:xfrm>
              <a:off x="5043488" y="4445001"/>
              <a:ext cx="92075" cy="58738"/>
            </a:xfrm>
            <a:custGeom>
              <a:avLst/>
              <a:gdLst>
                <a:gd name="T0" fmla="*/ 0 w 58"/>
                <a:gd name="T1" fmla="*/ 10 h 37"/>
                <a:gd name="T2" fmla="*/ 3 w 58"/>
                <a:gd name="T3" fmla="*/ 10 h 37"/>
                <a:gd name="T4" fmla="*/ 9 w 58"/>
                <a:gd name="T5" fmla="*/ 7 h 37"/>
                <a:gd name="T6" fmla="*/ 25 w 58"/>
                <a:gd name="T7" fmla="*/ 10 h 37"/>
                <a:gd name="T8" fmla="*/ 28 w 58"/>
                <a:gd name="T9" fmla="*/ 3 h 37"/>
                <a:gd name="T10" fmla="*/ 34 w 58"/>
                <a:gd name="T11" fmla="*/ 0 h 37"/>
                <a:gd name="T12" fmla="*/ 52 w 58"/>
                <a:gd name="T13" fmla="*/ 0 h 37"/>
                <a:gd name="T14" fmla="*/ 55 w 58"/>
                <a:gd name="T15" fmla="*/ 3 h 37"/>
                <a:gd name="T16" fmla="*/ 55 w 58"/>
                <a:gd name="T17" fmla="*/ 10 h 37"/>
                <a:gd name="T18" fmla="*/ 55 w 58"/>
                <a:gd name="T19" fmla="*/ 13 h 37"/>
                <a:gd name="T20" fmla="*/ 55 w 58"/>
                <a:gd name="T21" fmla="*/ 19 h 37"/>
                <a:gd name="T22" fmla="*/ 58 w 58"/>
                <a:gd name="T23" fmla="*/ 22 h 37"/>
                <a:gd name="T24" fmla="*/ 58 w 58"/>
                <a:gd name="T25" fmla="*/ 25 h 37"/>
                <a:gd name="T26" fmla="*/ 55 w 58"/>
                <a:gd name="T27" fmla="*/ 28 h 37"/>
                <a:gd name="T28" fmla="*/ 49 w 58"/>
                <a:gd name="T29" fmla="*/ 28 h 37"/>
                <a:gd name="T30" fmla="*/ 43 w 58"/>
                <a:gd name="T31" fmla="*/ 31 h 37"/>
                <a:gd name="T32" fmla="*/ 40 w 58"/>
                <a:gd name="T33" fmla="*/ 31 h 37"/>
                <a:gd name="T34" fmla="*/ 37 w 58"/>
                <a:gd name="T35" fmla="*/ 37 h 37"/>
                <a:gd name="T36" fmla="*/ 31 w 58"/>
                <a:gd name="T37" fmla="*/ 37 h 37"/>
                <a:gd name="T38" fmla="*/ 31 w 58"/>
                <a:gd name="T39" fmla="*/ 37 h 37"/>
                <a:gd name="T40" fmla="*/ 31 w 58"/>
                <a:gd name="T41" fmla="*/ 34 h 37"/>
                <a:gd name="T42" fmla="*/ 25 w 58"/>
                <a:gd name="T43" fmla="*/ 34 h 37"/>
                <a:gd name="T44" fmla="*/ 28 w 58"/>
                <a:gd name="T45" fmla="*/ 28 h 37"/>
                <a:gd name="T46" fmla="*/ 25 w 58"/>
                <a:gd name="T47" fmla="*/ 28 h 37"/>
                <a:gd name="T48" fmla="*/ 28 w 58"/>
                <a:gd name="T49" fmla="*/ 28 h 37"/>
                <a:gd name="T50" fmla="*/ 25 w 58"/>
                <a:gd name="T51" fmla="*/ 25 h 37"/>
                <a:gd name="T52" fmla="*/ 22 w 58"/>
                <a:gd name="T53" fmla="*/ 25 h 37"/>
                <a:gd name="T54" fmla="*/ 22 w 58"/>
                <a:gd name="T55" fmla="*/ 25 h 37"/>
                <a:gd name="T56" fmla="*/ 31 w 58"/>
                <a:gd name="T57" fmla="*/ 22 h 37"/>
                <a:gd name="T58" fmla="*/ 31 w 58"/>
                <a:gd name="T59" fmla="*/ 22 h 37"/>
                <a:gd name="T60" fmla="*/ 28 w 58"/>
                <a:gd name="T61" fmla="*/ 19 h 37"/>
                <a:gd name="T62" fmla="*/ 22 w 58"/>
                <a:gd name="T63" fmla="*/ 19 h 37"/>
                <a:gd name="T64" fmla="*/ 19 w 58"/>
                <a:gd name="T65" fmla="*/ 22 h 37"/>
                <a:gd name="T66" fmla="*/ 15 w 58"/>
                <a:gd name="T67" fmla="*/ 22 h 37"/>
                <a:gd name="T68" fmla="*/ 12 w 58"/>
                <a:gd name="T69" fmla="*/ 19 h 37"/>
                <a:gd name="T70" fmla="*/ 9 w 58"/>
                <a:gd name="T71" fmla="*/ 19 h 37"/>
                <a:gd name="T72" fmla="*/ 6 w 58"/>
                <a:gd name="T73" fmla="*/ 16 h 37"/>
                <a:gd name="T74" fmla="*/ 9 w 58"/>
                <a:gd name="T75" fmla="*/ 13 h 37"/>
                <a:gd name="T76" fmla="*/ 6 w 58"/>
                <a:gd name="T77" fmla="*/ 13 h 37"/>
                <a:gd name="T78" fmla="*/ 0 w 58"/>
                <a:gd name="T79" fmla="*/ 13 h 37"/>
                <a:gd name="T80" fmla="*/ 0 w 58"/>
                <a:gd name="T81" fmla="*/ 10 h 37"/>
                <a:gd name="T82" fmla="*/ 0 w 58"/>
                <a:gd name="T8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37">
                  <a:moveTo>
                    <a:pt x="0" y="10"/>
                  </a:moveTo>
                  <a:lnTo>
                    <a:pt x="3" y="10"/>
                  </a:lnTo>
                  <a:lnTo>
                    <a:pt x="9" y="7"/>
                  </a:lnTo>
                  <a:lnTo>
                    <a:pt x="25" y="10"/>
                  </a:lnTo>
                  <a:lnTo>
                    <a:pt x="28" y="3"/>
                  </a:lnTo>
                  <a:lnTo>
                    <a:pt x="34" y="0"/>
                  </a:lnTo>
                  <a:lnTo>
                    <a:pt x="52" y="0"/>
                  </a:lnTo>
                  <a:lnTo>
                    <a:pt x="55" y="3"/>
                  </a:lnTo>
                  <a:lnTo>
                    <a:pt x="55" y="10"/>
                  </a:lnTo>
                  <a:lnTo>
                    <a:pt x="55" y="13"/>
                  </a:lnTo>
                  <a:lnTo>
                    <a:pt x="55" y="19"/>
                  </a:lnTo>
                  <a:lnTo>
                    <a:pt x="58" y="22"/>
                  </a:lnTo>
                  <a:lnTo>
                    <a:pt x="58" y="25"/>
                  </a:lnTo>
                  <a:lnTo>
                    <a:pt x="55" y="28"/>
                  </a:lnTo>
                  <a:lnTo>
                    <a:pt x="49" y="28"/>
                  </a:lnTo>
                  <a:lnTo>
                    <a:pt x="43" y="31"/>
                  </a:lnTo>
                  <a:lnTo>
                    <a:pt x="40" y="31"/>
                  </a:lnTo>
                  <a:lnTo>
                    <a:pt x="37" y="37"/>
                  </a:lnTo>
                  <a:lnTo>
                    <a:pt x="31" y="37"/>
                  </a:lnTo>
                  <a:lnTo>
                    <a:pt x="31" y="37"/>
                  </a:lnTo>
                  <a:lnTo>
                    <a:pt x="31" y="34"/>
                  </a:lnTo>
                  <a:lnTo>
                    <a:pt x="25" y="34"/>
                  </a:lnTo>
                  <a:lnTo>
                    <a:pt x="28" y="28"/>
                  </a:lnTo>
                  <a:lnTo>
                    <a:pt x="25" y="28"/>
                  </a:lnTo>
                  <a:lnTo>
                    <a:pt x="28" y="28"/>
                  </a:lnTo>
                  <a:lnTo>
                    <a:pt x="25" y="25"/>
                  </a:lnTo>
                  <a:lnTo>
                    <a:pt x="22" y="25"/>
                  </a:lnTo>
                  <a:lnTo>
                    <a:pt x="22" y="25"/>
                  </a:lnTo>
                  <a:lnTo>
                    <a:pt x="31" y="22"/>
                  </a:lnTo>
                  <a:lnTo>
                    <a:pt x="31" y="22"/>
                  </a:lnTo>
                  <a:lnTo>
                    <a:pt x="28" y="19"/>
                  </a:lnTo>
                  <a:lnTo>
                    <a:pt x="22" y="19"/>
                  </a:lnTo>
                  <a:lnTo>
                    <a:pt x="19" y="22"/>
                  </a:lnTo>
                  <a:lnTo>
                    <a:pt x="15" y="22"/>
                  </a:lnTo>
                  <a:lnTo>
                    <a:pt x="12" y="19"/>
                  </a:lnTo>
                  <a:lnTo>
                    <a:pt x="9" y="19"/>
                  </a:lnTo>
                  <a:lnTo>
                    <a:pt x="6" y="16"/>
                  </a:lnTo>
                  <a:lnTo>
                    <a:pt x="9" y="13"/>
                  </a:lnTo>
                  <a:lnTo>
                    <a:pt x="6" y="13"/>
                  </a:lnTo>
                  <a:lnTo>
                    <a:pt x="0" y="13"/>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7" name="Freeform 161"/>
            <p:cNvSpPr>
              <a:spLocks/>
            </p:cNvSpPr>
            <p:nvPr/>
          </p:nvSpPr>
          <p:spPr bwMode="auto">
            <a:xfrm>
              <a:off x="5102226" y="4449763"/>
              <a:ext cx="209550" cy="211138"/>
            </a:xfrm>
            <a:custGeom>
              <a:avLst/>
              <a:gdLst>
                <a:gd name="T0" fmla="*/ 3 w 132"/>
                <a:gd name="T1" fmla="*/ 28 h 133"/>
                <a:gd name="T2" fmla="*/ 12 w 132"/>
                <a:gd name="T3" fmla="*/ 25 h 133"/>
                <a:gd name="T4" fmla="*/ 21 w 132"/>
                <a:gd name="T5" fmla="*/ 22 h 133"/>
                <a:gd name="T6" fmla="*/ 18 w 132"/>
                <a:gd name="T7" fmla="*/ 16 h 133"/>
                <a:gd name="T8" fmla="*/ 18 w 132"/>
                <a:gd name="T9" fmla="*/ 7 h 133"/>
                <a:gd name="T10" fmla="*/ 21 w 132"/>
                <a:gd name="T11" fmla="*/ 0 h 133"/>
                <a:gd name="T12" fmla="*/ 42 w 132"/>
                <a:gd name="T13" fmla="*/ 4 h 133"/>
                <a:gd name="T14" fmla="*/ 51 w 132"/>
                <a:gd name="T15" fmla="*/ 7 h 133"/>
                <a:gd name="T16" fmla="*/ 60 w 132"/>
                <a:gd name="T17" fmla="*/ 7 h 133"/>
                <a:gd name="T18" fmla="*/ 66 w 132"/>
                <a:gd name="T19" fmla="*/ 10 h 133"/>
                <a:gd name="T20" fmla="*/ 69 w 132"/>
                <a:gd name="T21" fmla="*/ 13 h 133"/>
                <a:gd name="T22" fmla="*/ 75 w 132"/>
                <a:gd name="T23" fmla="*/ 13 h 133"/>
                <a:gd name="T24" fmla="*/ 84 w 132"/>
                <a:gd name="T25" fmla="*/ 16 h 133"/>
                <a:gd name="T26" fmla="*/ 90 w 132"/>
                <a:gd name="T27" fmla="*/ 13 h 133"/>
                <a:gd name="T28" fmla="*/ 96 w 132"/>
                <a:gd name="T29" fmla="*/ 7 h 133"/>
                <a:gd name="T30" fmla="*/ 105 w 132"/>
                <a:gd name="T31" fmla="*/ 10 h 133"/>
                <a:gd name="T32" fmla="*/ 111 w 132"/>
                <a:gd name="T33" fmla="*/ 7 h 133"/>
                <a:gd name="T34" fmla="*/ 117 w 132"/>
                <a:gd name="T35" fmla="*/ 13 h 133"/>
                <a:gd name="T36" fmla="*/ 117 w 132"/>
                <a:gd name="T37" fmla="*/ 22 h 133"/>
                <a:gd name="T38" fmla="*/ 123 w 132"/>
                <a:gd name="T39" fmla="*/ 25 h 133"/>
                <a:gd name="T40" fmla="*/ 120 w 132"/>
                <a:gd name="T41" fmla="*/ 31 h 133"/>
                <a:gd name="T42" fmla="*/ 120 w 132"/>
                <a:gd name="T43" fmla="*/ 34 h 133"/>
                <a:gd name="T44" fmla="*/ 126 w 132"/>
                <a:gd name="T45" fmla="*/ 34 h 133"/>
                <a:gd name="T46" fmla="*/ 126 w 132"/>
                <a:gd name="T47" fmla="*/ 40 h 133"/>
                <a:gd name="T48" fmla="*/ 132 w 132"/>
                <a:gd name="T49" fmla="*/ 40 h 133"/>
                <a:gd name="T50" fmla="*/ 132 w 132"/>
                <a:gd name="T51" fmla="*/ 46 h 133"/>
                <a:gd name="T52" fmla="*/ 126 w 132"/>
                <a:gd name="T53" fmla="*/ 49 h 133"/>
                <a:gd name="T54" fmla="*/ 126 w 132"/>
                <a:gd name="T55" fmla="*/ 55 h 133"/>
                <a:gd name="T56" fmla="*/ 126 w 132"/>
                <a:gd name="T57" fmla="*/ 64 h 133"/>
                <a:gd name="T58" fmla="*/ 129 w 132"/>
                <a:gd name="T59" fmla="*/ 73 h 133"/>
                <a:gd name="T60" fmla="*/ 129 w 132"/>
                <a:gd name="T61" fmla="*/ 79 h 133"/>
                <a:gd name="T62" fmla="*/ 126 w 132"/>
                <a:gd name="T63" fmla="*/ 79 h 133"/>
                <a:gd name="T64" fmla="*/ 129 w 132"/>
                <a:gd name="T65" fmla="*/ 88 h 133"/>
                <a:gd name="T66" fmla="*/ 129 w 132"/>
                <a:gd name="T67" fmla="*/ 94 h 133"/>
                <a:gd name="T68" fmla="*/ 120 w 132"/>
                <a:gd name="T69" fmla="*/ 106 h 133"/>
                <a:gd name="T70" fmla="*/ 120 w 132"/>
                <a:gd name="T71" fmla="*/ 112 h 133"/>
                <a:gd name="T72" fmla="*/ 117 w 132"/>
                <a:gd name="T73" fmla="*/ 121 h 133"/>
                <a:gd name="T74" fmla="*/ 87 w 132"/>
                <a:gd name="T75" fmla="*/ 133 h 133"/>
                <a:gd name="T76" fmla="*/ 78 w 132"/>
                <a:gd name="T77" fmla="*/ 127 h 133"/>
                <a:gd name="T78" fmla="*/ 69 w 132"/>
                <a:gd name="T79" fmla="*/ 118 h 133"/>
                <a:gd name="T80" fmla="*/ 69 w 132"/>
                <a:gd name="T81" fmla="*/ 115 h 133"/>
                <a:gd name="T82" fmla="*/ 81 w 132"/>
                <a:gd name="T83" fmla="*/ 85 h 133"/>
                <a:gd name="T84" fmla="*/ 78 w 132"/>
                <a:gd name="T85" fmla="*/ 82 h 133"/>
                <a:gd name="T86" fmla="*/ 81 w 132"/>
                <a:gd name="T87" fmla="*/ 76 h 133"/>
                <a:gd name="T88" fmla="*/ 78 w 132"/>
                <a:gd name="T89" fmla="*/ 70 h 133"/>
                <a:gd name="T90" fmla="*/ 72 w 132"/>
                <a:gd name="T91" fmla="*/ 58 h 133"/>
                <a:gd name="T92" fmla="*/ 69 w 132"/>
                <a:gd name="T93" fmla="*/ 52 h 133"/>
                <a:gd name="T94" fmla="*/ 48 w 132"/>
                <a:gd name="T95" fmla="*/ 52 h 133"/>
                <a:gd name="T96" fmla="*/ 39 w 132"/>
                <a:gd name="T97" fmla="*/ 61 h 133"/>
                <a:gd name="T98" fmla="*/ 33 w 132"/>
                <a:gd name="T99" fmla="*/ 67 h 133"/>
                <a:gd name="T100" fmla="*/ 27 w 132"/>
                <a:gd name="T101" fmla="*/ 64 h 133"/>
                <a:gd name="T102" fmla="*/ 21 w 132"/>
                <a:gd name="T103" fmla="*/ 55 h 133"/>
                <a:gd name="T104" fmla="*/ 15 w 132"/>
                <a:gd name="T105" fmla="*/ 55 h 133"/>
                <a:gd name="T106" fmla="*/ 18 w 132"/>
                <a:gd name="T107" fmla="*/ 49 h 133"/>
                <a:gd name="T108" fmla="*/ 12 w 132"/>
                <a:gd name="T109" fmla="*/ 52 h 133"/>
                <a:gd name="T110" fmla="*/ 6 w 132"/>
                <a:gd name="T111" fmla="*/ 49 h 133"/>
                <a:gd name="T112" fmla="*/ 3 w 132"/>
                <a:gd name="T113" fmla="*/ 37 h 133"/>
                <a:gd name="T114" fmla="*/ 0 w 132"/>
                <a:gd name="T115" fmla="*/ 3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33">
                  <a:moveTo>
                    <a:pt x="0" y="34"/>
                  </a:moveTo>
                  <a:lnTo>
                    <a:pt x="3" y="28"/>
                  </a:lnTo>
                  <a:lnTo>
                    <a:pt x="6" y="28"/>
                  </a:lnTo>
                  <a:lnTo>
                    <a:pt x="12" y="25"/>
                  </a:lnTo>
                  <a:lnTo>
                    <a:pt x="18" y="25"/>
                  </a:lnTo>
                  <a:lnTo>
                    <a:pt x="21" y="22"/>
                  </a:lnTo>
                  <a:lnTo>
                    <a:pt x="21" y="19"/>
                  </a:lnTo>
                  <a:lnTo>
                    <a:pt x="18" y="16"/>
                  </a:lnTo>
                  <a:lnTo>
                    <a:pt x="18" y="10"/>
                  </a:lnTo>
                  <a:lnTo>
                    <a:pt x="18" y="7"/>
                  </a:lnTo>
                  <a:lnTo>
                    <a:pt x="18" y="0"/>
                  </a:lnTo>
                  <a:lnTo>
                    <a:pt x="21" y="0"/>
                  </a:lnTo>
                  <a:lnTo>
                    <a:pt x="33" y="0"/>
                  </a:lnTo>
                  <a:lnTo>
                    <a:pt x="42" y="4"/>
                  </a:lnTo>
                  <a:lnTo>
                    <a:pt x="45" y="7"/>
                  </a:lnTo>
                  <a:lnTo>
                    <a:pt x="51" y="7"/>
                  </a:lnTo>
                  <a:lnTo>
                    <a:pt x="57" y="7"/>
                  </a:lnTo>
                  <a:lnTo>
                    <a:pt x="60" y="7"/>
                  </a:lnTo>
                  <a:lnTo>
                    <a:pt x="63" y="7"/>
                  </a:lnTo>
                  <a:lnTo>
                    <a:pt x="66" y="10"/>
                  </a:lnTo>
                  <a:lnTo>
                    <a:pt x="69" y="10"/>
                  </a:lnTo>
                  <a:lnTo>
                    <a:pt x="69" y="13"/>
                  </a:lnTo>
                  <a:lnTo>
                    <a:pt x="72" y="13"/>
                  </a:lnTo>
                  <a:lnTo>
                    <a:pt x="75" y="13"/>
                  </a:lnTo>
                  <a:lnTo>
                    <a:pt x="78" y="13"/>
                  </a:lnTo>
                  <a:lnTo>
                    <a:pt x="84" y="16"/>
                  </a:lnTo>
                  <a:lnTo>
                    <a:pt x="87" y="16"/>
                  </a:lnTo>
                  <a:lnTo>
                    <a:pt x="90" y="13"/>
                  </a:lnTo>
                  <a:lnTo>
                    <a:pt x="93" y="13"/>
                  </a:lnTo>
                  <a:lnTo>
                    <a:pt x="96" y="7"/>
                  </a:lnTo>
                  <a:lnTo>
                    <a:pt x="102" y="7"/>
                  </a:lnTo>
                  <a:lnTo>
                    <a:pt x="105" y="10"/>
                  </a:lnTo>
                  <a:lnTo>
                    <a:pt x="108" y="7"/>
                  </a:lnTo>
                  <a:lnTo>
                    <a:pt x="111" y="7"/>
                  </a:lnTo>
                  <a:lnTo>
                    <a:pt x="111" y="10"/>
                  </a:lnTo>
                  <a:lnTo>
                    <a:pt x="117" y="13"/>
                  </a:lnTo>
                  <a:lnTo>
                    <a:pt x="117" y="16"/>
                  </a:lnTo>
                  <a:lnTo>
                    <a:pt x="117" y="22"/>
                  </a:lnTo>
                  <a:lnTo>
                    <a:pt x="117" y="22"/>
                  </a:lnTo>
                  <a:lnTo>
                    <a:pt x="123" y="25"/>
                  </a:lnTo>
                  <a:lnTo>
                    <a:pt x="123" y="25"/>
                  </a:lnTo>
                  <a:lnTo>
                    <a:pt x="120" y="31"/>
                  </a:lnTo>
                  <a:lnTo>
                    <a:pt x="117" y="37"/>
                  </a:lnTo>
                  <a:lnTo>
                    <a:pt x="120" y="34"/>
                  </a:lnTo>
                  <a:lnTo>
                    <a:pt x="123" y="34"/>
                  </a:lnTo>
                  <a:lnTo>
                    <a:pt x="126" y="34"/>
                  </a:lnTo>
                  <a:lnTo>
                    <a:pt x="126" y="37"/>
                  </a:lnTo>
                  <a:lnTo>
                    <a:pt x="126" y="40"/>
                  </a:lnTo>
                  <a:lnTo>
                    <a:pt x="126" y="40"/>
                  </a:lnTo>
                  <a:lnTo>
                    <a:pt x="132" y="40"/>
                  </a:lnTo>
                  <a:lnTo>
                    <a:pt x="132" y="43"/>
                  </a:lnTo>
                  <a:lnTo>
                    <a:pt x="132" y="46"/>
                  </a:lnTo>
                  <a:lnTo>
                    <a:pt x="132" y="46"/>
                  </a:lnTo>
                  <a:lnTo>
                    <a:pt x="126" y="49"/>
                  </a:lnTo>
                  <a:lnTo>
                    <a:pt x="126" y="52"/>
                  </a:lnTo>
                  <a:lnTo>
                    <a:pt x="126" y="55"/>
                  </a:lnTo>
                  <a:lnTo>
                    <a:pt x="126" y="61"/>
                  </a:lnTo>
                  <a:lnTo>
                    <a:pt x="126" y="64"/>
                  </a:lnTo>
                  <a:lnTo>
                    <a:pt x="126" y="73"/>
                  </a:lnTo>
                  <a:lnTo>
                    <a:pt x="129" y="73"/>
                  </a:lnTo>
                  <a:lnTo>
                    <a:pt x="132" y="76"/>
                  </a:lnTo>
                  <a:lnTo>
                    <a:pt x="129" y="79"/>
                  </a:lnTo>
                  <a:lnTo>
                    <a:pt x="126" y="79"/>
                  </a:lnTo>
                  <a:lnTo>
                    <a:pt x="126" y="79"/>
                  </a:lnTo>
                  <a:lnTo>
                    <a:pt x="126" y="82"/>
                  </a:lnTo>
                  <a:lnTo>
                    <a:pt x="129" y="88"/>
                  </a:lnTo>
                  <a:lnTo>
                    <a:pt x="129" y="88"/>
                  </a:lnTo>
                  <a:lnTo>
                    <a:pt x="129" y="94"/>
                  </a:lnTo>
                  <a:lnTo>
                    <a:pt x="123" y="103"/>
                  </a:lnTo>
                  <a:lnTo>
                    <a:pt x="120" y="106"/>
                  </a:lnTo>
                  <a:lnTo>
                    <a:pt x="120" y="106"/>
                  </a:lnTo>
                  <a:lnTo>
                    <a:pt x="120" y="112"/>
                  </a:lnTo>
                  <a:lnTo>
                    <a:pt x="117" y="118"/>
                  </a:lnTo>
                  <a:lnTo>
                    <a:pt x="117" y="121"/>
                  </a:lnTo>
                  <a:lnTo>
                    <a:pt x="117" y="121"/>
                  </a:lnTo>
                  <a:lnTo>
                    <a:pt x="87" y="133"/>
                  </a:lnTo>
                  <a:lnTo>
                    <a:pt x="81" y="127"/>
                  </a:lnTo>
                  <a:lnTo>
                    <a:pt x="78" y="127"/>
                  </a:lnTo>
                  <a:lnTo>
                    <a:pt x="72" y="121"/>
                  </a:lnTo>
                  <a:lnTo>
                    <a:pt x="69" y="118"/>
                  </a:lnTo>
                  <a:lnTo>
                    <a:pt x="72" y="115"/>
                  </a:lnTo>
                  <a:lnTo>
                    <a:pt x="69" y="115"/>
                  </a:lnTo>
                  <a:lnTo>
                    <a:pt x="78" y="109"/>
                  </a:lnTo>
                  <a:lnTo>
                    <a:pt x="81" y="85"/>
                  </a:lnTo>
                  <a:lnTo>
                    <a:pt x="81" y="82"/>
                  </a:lnTo>
                  <a:lnTo>
                    <a:pt x="78" y="82"/>
                  </a:lnTo>
                  <a:lnTo>
                    <a:pt x="78" y="79"/>
                  </a:lnTo>
                  <a:lnTo>
                    <a:pt x="81" y="76"/>
                  </a:lnTo>
                  <a:lnTo>
                    <a:pt x="81" y="73"/>
                  </a:lnTo>
                  <a:lnTo>
                    <a:pt x="78" y="70"/>
                  </a:lnTo>
                  <a:lnTo>
                    <a:pt x="78" y="67"/>
                  </a:lnTo>
                  <a:lnTo>
                    <a:pt x="72" y="58"/>
                  </a:lnTo>
                  <a:lnTo>
                    <a:pt x="72" y="55"/>
                  </a:lnTo>
                  <a:lnTo>
                    <a:pt x="69" y="52"/>
                  </a:lnTo>
                  <a:lnTo>
                    <a:pt x="54" y="52"/>
                  </a:lnTo>
                  <a:lnTo>
                    <a:pt x="48" y="52"/>
                  </a:lnTo>
                  <a:lnTo>
                    <a:pt x="45" y="55"/>
                  </a:lnTo>
                  <a:lnTo>
                    <a:pt x="39" y="61"/>
                  </a:lnTo>
                  <a:lnTo>
                    <a:pt x="39" y="64"/>
                  </a:lnTo>
                  <a:lnTo>
                    <a:pt x="33" y="67"/>
                  </a:lnTo>
                  <a:lnTo>
                    <a:pt x="30" y="67"/>
                  </a:lnTo>
                  <a:lnTo>
                    <a:pt x="27" y="64"/>
                  </a:lnTo>
                  <a:lnTo>
                    <a:pt x="24" y="61"/>
                  </a:lnTo>
                  <a:lnTo>
                    <a:pt x="21" y="55"/>
                  </a:lnTo>
                  <a:lnTo>
                    <a:pt x="18" y="55"/>
                  </a:lnTo>
                  <a:lnTo>
                    <a:pt x="15" y="55"/>
                  </a:lnTo>
                  <a:lnTo>
                    <a:pt x="15" y="52"/>
                  </a:lnTo>
                  <a:lnTo>
                    <a:pt x="18" y="49"/>
                  </a:lnTo>
                  <a:lnTo>
                    <a:pt x="15" y="49"/>
                  </a:lnTo>
                  <a:lnTo>
                    <a:pt x="12" y="52"/>
                  </a:lnTo>
                  <a:lnTo>
                    <a:pt x="9" y="49"/>
                  </a:lnTo>
                  <a:lnTo>
                    <a:pt x="6" y="49"/>
                  </a:lnTo>
                  <a:lnTo>
                    <a:pt x="0" y="43"/>
                  </a:lnTo>
                  <a:lnTo>
                    <a:pt x="3" y="37"/>
                  </a:lnTo>
                  <a:lnTo>
                    <a:pt x="0" y="34"/>
                  </a:lnTo>
                  <a:lnTo>
                    <a:pt x="0" y="3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8" name="Freeform 162"/>
            <p:cNvSpPr>
              <a:spLocks noEditPoints="1"/>
            </p:cNvSpPr>
            <p:nvPr/>
          </p:nvSpPr>
          <p:spPr bwMode="auto">
            <a:xfrm>
              <a:off x="5149851" y="4532313"/>
              <a:ext cx="80963" cy="100013"/>
            </a:xfrm>
            <a:custGeom>
              <a:avLst/>
              <a:gdLst>
                <a:gd name="T0" fmla="*/ 12 w 51"/>
                <a:gd name="T1" fmla="*/ 54 h 63"/>
                <a:gd name="T2" fmla="*/ 12 w 51"/>
                <a:gd name="T3" fmla="*/ 51 h 63"/>
                <a:gd name="T4" fmla="*/ 12 w 51"/>
                <a:gd name="T5" fmla="*/ 51 h 63"/>
                <a:gd name="T6" fmla="*/ 9 w 51"/>
                <a:gd name="T7" fmla="*/ 48 h 63"/>
                <a:gd name="T8" fmla="*/ 9 w 51"/>
                <a:gd name="T9" fmla="*/ 51 h 63"/>
                <a:gd name="T10" fmla="*/ 9 w 51"/>
                <a:gd name="T11" fmla="*/ 51 h 63"/>
                <a:gd name="T12" fmla="*/ 12 w 51"/>
                <a:gd name="T13" fmla="*/ 54 h 63"/>
                <a:gd name="T14" fmla="*/ 12 w 51"/>
                <a:gd name="T15" fmla="*/ 54 h 63"/>
                <a:gd name="T16" fmla="*/ 12 w 51"/>
                <a:gd name="T17" fmla="*/ 54 h 63"/>
                <a:gd name="T18" fmla="*/ 0 w 51"/>
                <a:gd name="T19" fmla="*/ 15 h 63"/>
                <a:gd name="T20" fmla="*/ 3 w 51"/>
                <a:gd name="T21" fmla="*/ 15 h 63"/>
                <a:gd name="T22" fmla="*/ 9 w 51"/>
                <a:gd name="T23" fmla="*/ 12 h 63"/>
                <a:gd name="T24" fmla="*/ 9 w 51"/>
                <a:gd name="T25" fmla="*/ 9 h 63"/>
                <a:gd name="T26" fmla="*/ 15 w 51"/>
                <a:gd name="T27" fmla="*/ 3 h 63"/>
                <a:gd name="T28" fmla="*/ 18 w 51"/>
                <a:gd name="T29" fmla="*/ 0 h 63"/>
                <a:gd name="T30" fmla="*/ 24 w 51"/>
                <a:gd name="T31" fmla="*/ 0 h 63"/>
                <a:gd name="T32" fmla="*/ 39 w 51"/>
                <a:gd name="T33" fmla="*/ 0 h 63"/>
                <a:gd name="T34" fmla="*/ 42 w 51"/>
                <a:gd name="T35" fmla="*/ 3 h 63"/>
                <a:gd name="T36" fmla="*/ 42 w 51"/>
                <a:gd name="T37" fmla="*/ 6 h 63"/>
                <a:gd name="T38" fmla="*/ 48 w 51"/>
                <a:gd name="T39" fmla="*/ 15 h 63"/>
                <a:gd name="T40" fmla="*/ 48 w 51"/>
                <a:gd name="T41" fmla="*/ 18 h 63"/>
                <a:gd name="T42" fmla="*/ 51 w 51"/>
                <a:gd name="T43" fmla="*/ 21 h 63"/>
                <a:gd name="T44" fmla="*/ 51 w 51"/>
                <a:gd name="T45" fmla="*/ 24 h 63"/>
                <a:gd name="T46" fmla="*/ 48 w 51"/>
                <a:gd name="T47" fmla="*/ 27 h 63"/>
                <a:gd name="T48" fmla="*/ 48 w 51"/>
                <a:gd name="T49" fmla="*/ 30 h 63"/>
                <a:gd name="T50" fmla="*/ 51 w 51"/>
                <a:gd name="T51" fmla="*/ 30 h 63"/>
                <a:gd name="T52" fmla="*/ 51 w 51"/>
                <a:gd name="T53" fmla="*/ 33 h 63"/>
                <a:gd name="T54" fmla="*/ 48 w 51"/>
                <a:gd name="T55" fmla="*/ 57 h 63"/>
                <a:gd name="T56" fmla="*/ 39 w 51"/>
                <a:gd name="T57" fmla="*/ 63 h 63"/>
                <a:gd name="T58" fmla="*/ 39 w 51"/>
                <a:gd name="T59" fmla="*/ 63 h 63"/>
                <a:gd name="T60" fmla="*/ 30 w 51"/>
                <a:gd name="T61" fmla="*/ 63 h 63"/>
                <a:gd name="T62" fmla="*/ 21 w 51"/>
                <a:gd name="T63" fmla="*/ 57 h 63"/>
                <a:gd name="T64" fmla="*/ 18 w 51"/>
                <a:gd name="T65" fmla="*/ 57 h 63"/>
                <a:gd name="T66" fmla="*/ 18 w 51"/>
                <a:gd name="T67" fmla="*/ 54 h 63"/>
                <a:gd name="T68" fmla="*/ 15 w 51"/>
                <a:gd name="T69" fmla="*/ 51 h 63"/>
                <a:gd name="T70" fmla="*/ 12 w 51"/>
                <a:gd name="T71" fmla="*/ 48 h 63"/>
                <a:gd name="T72" fmla="*/ 15 w 51"/>
                <a:gd name="T73" fmla="*/ 45 h 63"/>
                <a:gd name="T74" fmla="*/ 15 w 51"/>
                <a:gd name="T75" fmla="*/ 45 h 63"/>
                <a:gd name="T76" fmla="*/ 9 w 51"/>
                <a:gd name="T77" fmla="*/ 45 h 63"/>
                <a:gd name="T78" fmla="*/ 6 w 51"/>
                <a:gd name="T79" fmla="*/ 42 h 63"/>
                <a:gd name="T80" fmla="*/ 6 w 51"/>
                <a:gd name="T81" fmla="*/ 36 h 63"/>
                <a:gd name="T82" fmla="*/ 3 w 51"/>
                <a:gd name="T83" fmla="*/ 30 h 63"/>
                <a:gd name="T84" fmla="*/ 0 w 51"/>
                <a:gd name="T85" fmla="*/ 30 h 63"/>
                <a:gd name="T86" fmla="*/ 0 w 51"/>
                <a:gd name="T87" fmla="*/ 27 h 63"/>
                <a:gd name="T88" fmla="*/ 3 w 51"/>
                <a:gd name="T89" fmla="*/ 24 h 63"/>
                <a:gd name="T90" fmla="*/ 0 w 51"/>
                <a:gd name="T91" fmla="*/ 21 h 63"/>
                <a:gd name="T92" fmla="*/ 0 w 51"/>
                <a:gd name="T93" fmla="*/ 18 h 63"/>
                <a:gd name="T94" fmla="*/ 0 w 51"/>
                <a:gd name="T95" fmla="*/ 15 h 63"/>
                <a:gd name="T96" fmla="*/ 0 w 51"/>
                <a:gd name="T9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 h="63">
                  <a:moveTo>
                    <a:pt x="12" y="54"/>
                  </a:moveTo>
                  <a:lnTo>
                    <a:pt x="12" y="51"/>
                  </a:lnTo>
                  <a:lnTo>
                    <a:pt x="12" y="51"/>
                  </a:lnTo>
                  <a:lnTo>
                    <a:pt x="9" y="48"/>
                  </a:lnTo>
                  <a:lnTo>
                    <a:pt x="9" y="51"/>
                  </a:lnTo>
                  <a:lnTo>
                    <a:pt x="9" y="51"/>
                  </a:lnTo>
                  <a:lnTo>
                    <a:pt x="12" y="54"/>
                  </a:lnTo>
                  <a:lnTo>
                    <a:pt x="12" y="54"/>
                  </a:lnTo>
                  <a:lnTo>
                    <a:pt x="12" y="54"/>
                  </a:lnTo>
                  <a:close/>
                  <a:moveTo>
                    <a:pt x="0" y="15"/>
                  </a:moveTo>
                  <a:lnTo>
                    <a:pt x="3" y="15"/>
                  </a:lnTo>
                  <a:lnTo>
                    <a:pt x="9" y="12"/>
                  </a:lnTo>
                  <a:lnTo>
                    <a:pt x="9" y="9"/>
                  </a:lnTo>
                  <a:lnTo>
                    <a:pt x="15" y="3"/>
                  </a:lnTo>
                  <a:lnTo>
                    <a:pt x="18" y="0"/>
                  </a:lnTo>
                  <a:lnTo>
                    <a:pt x="24" y="0"/>
                  </a:lnTo>
                  <a:lnTo>
                    <a:pt x="39" y="0"/>
                  </a:lnTo>
                  <a:lnTo>
                    <a:pt x="42" y="3"/>
                  </a:lnTo>
                  <a:lnTo>
                    <a:pt x="42" y="6"/>
                  </a:lnTo>
                  <a:lnTo>
                    <a:pt x="48" y="15"/>
                  </a:lnTo>
                  <a:lnTo>
                    <a:pt x="48" y="18"/>
                  </a:lnTo>
                  <a:lnTo>
                    <a:pt x="51" y="21"/>
                  </a:lnTo>
                  <a:lnTo>
                    <a:pt x="51" y="24"/>
                  </a:lnTo>
                  <a:lnTo>
                    <a:pt x="48" y="27"/>
                  </a:lnTo>
                  <a:lnTo>
                    <a:pt x="48" y="30"/>
                  </a:lnTo>
                  <a:lnTo>
                    <a:pt x="51" y="30"/>
                  </a:lnTo>
                  <a:lnTo>
                    <a:pt x="51" y="33"/>
                  </a:lnTo>
                  <a:lnTo>
                    <a:pt x="48" y="57"/>
                  </a:lnTo>
                  <a:lnTo>
                    <a:pt x="39" y="63"/>
                  </a:lnTo>
                  <a:lnTo>
                    <a:pt x="39" y="63"/>
                  </a:lnTo>
                  <a:lnTo>
                    <a:pt x="30" y="63"/>
                  </a:lnTo>
                  <a:lnTo>
                    <a:pt x="21" y="57"/>
                  </a:lnTo>
                  <a:lnTo>
                    <a:pt x="18" y="57"/>
                  </a:lnTo>
                  <a:lnTo>
                    <a:pt x="18" y="54"/>
                  </a:lnTo>
                  <a:lnTo>
                    <a:pt x="15" y="51"/>
                  </a:lnTo>
                  <a:lnTo>
                    <a:pt x="12" y="48"/>
                  </a:lnTo>
                  <a:lnTo>
                    <a:pt x="15" y="45"/>
                  </a:lnTo>
                  <a:lnTo>
                    <a:pt x="15" y="45"/>
                  </a:lnTo>
                  <a:lnTo>
                    <a:pt x="9" y="45"/>
                  </a:lnTo>
                  <a:lnTo>
                    <a:pt x="6" y="42"/>
                  </a:lnTo>
                  <a:lnTo>
                    <a:pt x="6" y="36"/>
                  </a:lnTo>
                  <a:lnTo>
                    <a:pt x="3" y="30"/>
                  </a:lnTo>
                  <a:lnTo>
                    <a:pt x="0" y="30"/>
                  </a:lnTo>
                  <a:lnTo>
                    <a:pt x="0" y="27"/>
                  </a:lnTo>
                  <a:lnTo>
                    <a:pt x="3" y="24"/>
                  </a:lnTo>
                  <a:lnTo>
                    <a:pt x="0" y="21"/>
                  </a:lnTo>
                  <a:lnTo>
                    <a:pt x="0" y="18"/>
                  </a:lnTo>
                  <a:lnTo>
                    <a:pt x="0" y="15"/>
                  </a:lnTo>
                  <a:lnTo>
                    <a:pt x="0" y="1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9" name="Freeform 163"/>
            <p:cNvSpPr>
              <a:spLocks/>
            </p:cNvSpPr>
            <p:nvPr/>
          </p:nvSpPr>
          <p:spPr bwMode="auto">
            <a:xfrm>
              <a:off x="5202238" y="4575176"/>
              <a:ext cx="119063" cy="134938"/>
            </a:xfrm>
            <a:custGeom>
              <a:avLst/>
              <a:gdLst>
                <a:gd name="T0" fmla="*/ 0 w 75"/>
                <a:gd name="T1" fmla="*/ 36 h 85"/>
                <a:gd name="T2" fmla="*/ 0 w 75"/>
                <a:gd name="T3" fmla="*/ 33 h 85"/>
                <a:gd name="T4" fmla="*/ 3 w 75"/>
                <a:gd name="T5" fmla="*/ 27 h 85"/>
                <a:gd name="T6" fmla="*/ 6 w 75"/>
                <a:gd name="T7" fmla="*/ 24 h 85"/>
                <a:gd name="T8" fmla="*/ 12 w 75"/>
                <a:gd name="T9" fmla="*/ 21 h 85"/>
                <a:gd name="T10" fmla="*/ 12 w 75"/>
                <a:gd name="T11" fmla="*/ 18 h 85"/>
                <a:gd name="T12" fmla="*/ 12 w 75"/>
                <a:gd name="T13" fmla="*/ 12 h 85"/>
                <a:gd name="T14" fmla="*/ 15 w 75"/>
                <a:gd name="T15" fmla="*/ 12 h 85"/>
                <a:gd name="T16" fmla="*/ 15 w 75"/>
                <a:gd name="T17" fmla="*/ 9 h 85"/>
                <a:gd name="T18" fmla="*/ 15 w 75"/>
                <a:gd name="T19" fmla="*/ 6 h 85"/>
                <a:gd name="T20" fmla="*/ 21 w 75"/>
                <a:gd name="T21" fmla="*/ 3 h 85"/>
                <a:gd name="T22" fmla="*/ 24 w 75"/>
                <a:gd name="T23" fmla="*/ 3 h 85"/>
                <a:gd name="T24" fmla="*/ 30 w 75"/>
                <a:gd name="T25" fmla="*/ 0 h 85"/>
                <a:gd name="T26" fmla="*/ 33 w 75"/>
                <a:gd name="T27" fmla="*/ 3 h 85"/>
                <a:gd name="T28" fmla="*/ 36 w 75"/>
                <a:gd name="T29" fmla="*/ 6 h 85"/>
                <a:gd name="T30" fmla="*/ 39 w 75"/>
                <a:gd name="T31" fmla="*/ 9 h 85"/>
                <a:gd name="T32" fmla="*/ 39 w 75"/>
                <a:gd name="T33" fmla="*/ 15 h 85"/>
                <a:gd name="T34" fmla="*/ 39 w 75"/>
                <a:gd name="T35" fmla="*/ 21 h 85"/>
                <a:gd name="T36" fmla="*/ 45 w 75"/>
                <a:gd name="T37" fmla="*/ 27 h 85"/>
                <a:gd name="T38" fmla="*/ 45 w 75"/>
                <a:gd name="T39" fmla="*/ 24 h 85"/>
                <a:gd name="T40" fmla="*/ 51 w 75"/>
                <a:gd name="T41" fmla="*/ 21 h 85"/>
                <a:gd name="T42" fmla="*/ 54 w 75"/>
                <a:gd name="T43" fmla="*/ 21 h 85"/>
                <a:gd name="T44" fmla="*/ 57 w 75"/>
                <a:gd name="T45" fmla="*/ 24 h 85"/>
                <a:gd name="T46" fmla="*/ 57 w 75"/>
                <a:gd name="T47" fmla="*/ 27 h 85"/>
                <a:gd name="T48" fmla="*/ 57 w 75"/>
                <a:gd name="T49" fmla="*/ 27 h 85"/>
                <a:gd name="T50" fmla="*/ 57 w 75"/>
                <a:gd name="T51" fmla="*/ 33 h 85"/>
                <a:gd name="T52" fmla="*/ 54 w 75"/>
                <a:gd name="T53" fmla="*/ 39 h 85"/>
                <a:gd name="T54" fmla="*/ 54 w 75"/>
                <a:gd name="T55" fmla="*/ 42 h 85"/>
                <a:gd name="T56" fmla="*/ 54 w 75"/>
                <a:gd name="T57" fmla="*/ 45 h 85"/>
                <a:gd name="T58" fmla="*/ 57 w 75"/>
                <a:gd name="T59" fmla="*/ 45 h 85"/>
                <a:gd name="T60" fmla="*/ 57 w 75"/>
                <a:gd name="T61" fmla="*/ 45 h 85"/>
                <a:gd name="T62" fmla="*/ 60 w 75"/>
                <a:gd name="T63" fmla="*/ 45 h 85"/>
                <a:gd name="T64" fmla="*/ 63 w 75"/>
                <a:gd name="T65" fmla="*/ 48 h 85"/>
                <a:gd name="T66" fmla="*/ 66 w 75"/>
                <a:gd name="T67" fmla="*/ 48 h 85"/>
                <a:gd name="T68" fmla="*/ 69 w 75"/>
                <a:gd name="T69" fmla="*/ 48 h 85"/>
                <a:gd name="T70" fmla="*/ 69 w 75"/>
                <a:gd name="T71" fmla="*/ 51 h 85"/>
                <a:gd name="T72" fmla="*/ 72 w 75"/>
                <a:gd name="T73" fmla="*/ 54 h 85"/>
                <a:gd name="T74" fmla="*/ 75 w 75"/>
                <a:gd name="T75" fmla="*/ 54 h 85"/>
                <a:gd name="T76" fmla="*/ 75 w 75"/>
                <a:gd name="T77" fmla="*/ 57 h 85"/>
                <a:gd name="T78" fmla="*/ 72 w 75"/>
                <a:gd name="T79" fmla="*/ 60 h 85"/>
                <a:gd name="T80" fmla="*/ 75 w 75"/>
                <a:gd name="T81" fmla="*/ 64 h 85"/>
                <a:gd name="T82" fmla="*/ 72 w 75"/>
                <a:gd name="T83" fmla="*/ 67 h 85"/>
                <a:gd name="T84" fmla="*/ 72 w 75"/>
                <a:gd name="T85" fmla="*/ 70 h 85"/>
                <a:gd name="T86" fmla="*/ 72 w 75"/>
                <a:gd name="T87" fmla="*/ 73 h 85"/>
                <a:gd name="T88" fmla="*/ 72 w 75"/>
                <a:gd name="T89" fmla="*/ 76 h 85"/>
                <a:gd name="T90" fmla="*/ 75 w 75"/>
                <a:gd name="T91" fmla="*/ 79 h 85"/>
                <a:gd name="T92" fmla="*/ 75 w 75"/>
                <a:gd name="T93" fmla="*/ 85 h 85"/>
                <a:gd name="T94" fmla="*/ 54 w 75"/>
                <a:gd name="T95" fmla="*/ 76 h 85"/>
                <a:gd name="T96" fmla="*/ 42 w 75"/>
                <a:gd name="T97" fmla="*/ 67 h 85"/>
                <a:gd name="T98" fmla="*/ 36 w 75"/>
                <a:gd name="T99" fmla="*/ 67 h 85"/>
                <a:gd name="T100" fmla="*/ 24 w 75"/>
                <a:gd name="T101" fmla="*/ 54 h 85"/>
                <a:gd name="T102" fmla="*/ 18 w 75"/>
                <a:gd name="T103" fmla="*/ 48 h 85"/>
                <a:gd name="T104" fmla="*/ 15 w 75"/>
                <a:gd name="T105" fmla="*/ 48 h 85"/>
                <a:gd name="T106" fmla="*/ 9 w 75"/>
                <a:gd name="T107" fmla="*/ 42 h 85"/>
                <a:gd name="T108" fmla="*/ 6 w 75"/>
                <a:gd name="T109" fmla="*/ 39 h 85"/>
                <a:gd name="T110" fmla="*/ 9 w 75"/>
                <a:gd name="T111" fmla="*/ 36 h 85"/>
                <a:gd name="T112" fmla="*/ 6 w 75"/>
                <a:gd name="T113" fmla="*/ 36 h 85"/>
                <a:gd name="T114" fmla="*/ 0 w 75"/>
                <a:gd name="T115"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5">
                  <a:moveTo>
                    <a:pt x="0" y="36"/>
                  </a:moveTo>
                  <a:lnTo>
                    <a:pt x="0" y="33"/>
                  </a:lnTo>
                  <a:lnTo>
                    <a:pt x="3" y="27"/>
                  </a:lnTo>
                  <a:lnTo>
                    <a:pt x="6" y="24"/>
                  </a:lnTo>
                  <a:lnTo>
                    <a:pt x="12" y="21"/>
                  </a:lnTo>
                  <a:lnTo>
                    <a:pt x="12" y="18"/>
                  </a:lnTo>
                  <a:lnTo>
                    <a:pt x="12" y="12"/>
                  </a:lnTo>
                  <a:lnTo>
                    <a:pt x="15" y="12"/>
                  </a:lnTo>
                  <a:lnTo>
                    <a:pt x="15" y="9"/>
                  </a:lnTo>
                  <a:lnTo>
                    <a:pt x="15" y="6"/>
                  </a:lnTo>
                  <a:lnTo>
                    <a:pt x="21" y="3"/>
                  </a:lnTo>
                  <a:lnTo>
                    <a:pt x="24" y="3"/>
                  </a:lnTo>
                  <a:lnTo>
                    <a:pt x="30" y="0"/>
                  </a:lnTo>
                  <a:lnTo>
                    <a:pt x="33" y="3"/>
                  </a:lnTo>
                  <a:lnTo>
                    <a:pt x="36" y="6"/>
                  </a:lnTo>
                  <a:lnTo>
                    <a:pt x="39" y="9"/>
                  </a:lnTo>
                  <a:lnTo>
                    <a:pt x="39" y="15"/>
                  </a:lnTo>
                  <a:lnTo>
                    <a:pt x="39" y="21"/>
                  </a:lnTo>
                  <a:lnTo>
                    <a:pt x="45" y="27"/>
                  </a:lnTo>
                  <a:lnTo>
                    <a:pt x="45" y="24"/>
                  </a:lnTo>
                  <a:lnTo>
                    <a:pt x="51" y="21"/>
                  </a:lnTo>
                  <a:lnTo>
                    <a:pt x="54" y="21"/>
                  </a:lnTo>
                  <a:lnTo>
                    <a:pt x="57" y="24"/>
                  </a:lnTo>
                  <a:lnTo>
                    <a:pt x="57" y="27"/>
                  </a:lnTo>
                  <a:lnTo>
                    <a:pt x="57" y="27"/>
                  </a:lnTo>
                  <a:lnTo>
                    <a:pt x="57" y="33"/>
                  </a:lnTo>
                  <a:lnTo>
                    <a:pt x="54" y="39"/>
                  </a:lnTo>
                  <a:lnTo>
                    <a:pt x="54" y="42"/>
                  </a:lnTo>
                  <a:lnTo>
                    <a:pt x="54" y="45"/>
                  </a:lnTo>
                  <a:lnTo>
                    <a:pt x="57" y="45"/>
                  </a:lnTo>
                  <a:lnTo>
                    <a:pt x="57" y="45"/>
                  </a:lnTo>
                  <a:lnTo>
                    <a:pt x="60" y="45"/>
                  </a:lnTo>
                  <a:lnTo>
                    <a:pt x="63" y="48"/>
                  </a:lnTo>
                  <a:lnTo>
                    <a:pt x="66" y="48"/>
                  </a:lnTo>
                  <a:lnTo>
                    <a:pt x="69" y="48"/>
                  </a:lnTo>
                  <a:lnTo>
                    <a:pt x="69" y="51"/>
                  </a:lnTo>
                  <a:lnTo>
                    <a:pt x="72" y="54"/>
                  </a:lnTo>
                  <a:lnTo>
                    <a:pt x="75" y="54"/>
                  </a:lnTo>
                  <a:lnTo>
                    <a:pt x="75" y="57"/>
                  </a:lnTo>
                  <a:lnTo>
                    <a:pt x="72" y="60"/>
                  </a:lnTo>
                  <a:lnTo>
                    <a:pt x="75" y="64"/>
                  </a:lnTo>
                  <a:lnTo>
                    <a:pt x="72" y="67"/>
                  </a:lnTo>
                  <a:lnTo>
                    <a:pt x="72" y="70"/>
                  </a:lnTo>
                  <a:lnTo>
                    <a:pt x="72" y="73"/>
                  </a:lnTo>
                  <a:lnTo>
                    <a:pt x="72" y="76"/>
                  </a:lnTo>
                  <a:lnTo>
                    <a:pt x="75" y="79"/>
                  </a:lnTo>
                  <a:lnTo>
                    <a:pt x="75" y="85"/>
                  </a:lnTo>
                  <a:lnTo>
                    <a:pt x="54" y="76"/>
                  </a:lnTo>
                  <a:lnTo>
                    <a:pt x="42" y="67"/>
                  </a:lnTo>
                  <a:lnTo>
                    <a:pt x="36" y="67"/>
                  </a:lnTo>
                  <a:lnTo>
                    <a:pt x="24" y="54"/>
                  </a:lnTo>
                  <a:lnTo>
                    <a:pt x="18" y="48"/>
                  </a:lnTo>
                  <a:lnTo>
                    <a:pt x="15" y="48"/>
                  </a:lnTo>
                  <a:lnTo>
                    <a:pt x="9" y="42"/>
                  </a:lnTo>
                  <a:lnTo>
                    <a:pt x="6" y="39"/>
                  </a:lnTo>
                  <a:lnTo>
                    <a:pt x="9" y="36"/>
                  </a:lnTo>
                  <a:lnTo>
                    <a:pt x="6" y="36"/>
                  </a:lnTo>
                  <a:lnTo>
                    <a:pt x="0" y="3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0" name="Freeform 164"/>
            <p:cNvSpPr>
              <a:spLocks/>
            </p:cNvSpPr>
            <p:nvPr/>
          </p:nvSpPr>
          <p:spPr bwMode="auto">
            <a:xfrm>
              <a:off x="5287963" y="4513263"/>
              <a:ext cx="187325" cy="196850"/>
            </a:xfrm>
            <a:custGeom>
              <a:avLst/>
              <a:gdLst>
                <a:gd name="T0" fmla="*/ 21 w 118"/>
                <a:gd name="T1" fmla="*/ 118 h 124"/>
                <a:gd name="T2" fmla="*/ 18 w 118"/>
                <a:gd name="T3" fmla="*/ 112 h 124"/>
                <a:gd name="T4" fmla="*/ 18 w 118"/>
                <a:gd name="T5" fmla="*/ 106 h 124"/>
                <a:gd name="T6" fmla="*/ 18 w 118"/>
                <a:gd name="T7" fmla="*/ 99 h 124"/>
                <a:gd name="T8" fmla="*/ 21 w 118"/>
                <a:gd name="T9" fmla="*/ 93 h 124"/>
                <a:gd name="T10" fmla="*/ 15 w 118"/>
                <a:gd name="T11" fmla="*/ 90 h 124"/>
                <a:gd name="T12" fmla="*/ 12 w 118"/>
                <a:gd name="T13" fmla="*/ 87 h 124"/>
                <a:gd name="T14" fmla="*/ 6 w 118"/>
                <a:gd name="T15" fmla="*/ 84 h 124"/>
                <a:gd name="T16" fmla="*/ 3 w 118"/>
                <a:gd name="T17" fmla="*/ 84 h 124"/>
                <a:gd name="T18" fmla="*/ 0 w 118"/>
                <a:gd name="T19" fmla="*/ 81 h 124"/>
                <a:gd name="T20" fmla="*/ 3 w 118"/>
                <a:gd name="T21" fmla="*/ 72 h 124"/>
                <a:gd name="T22" fmla="*/ 3 w 118"/>
                <a:gd name="T23" fmla="*/ 66 h 124"/>
                <a:gd name="T24" fmla="*/ 12 w 118"/>
                <a:gd name="T25" fmla="*/ 54 h 124"/>
                <a:gd name="T26" fmla="*/ 12 w 118"/>
                <a:gd name="T27" fmla="*/ 48 h 124"/>
                <a:gd name="T28" fmla="*/ 9 w 118"/>
                <a:gd name="T29" fmla="*/ 39 h 124"/>
                <a:gd name="T30" fmla="*/ 12 w 118"/>
                <a:gd name="T31" fmla="*/ 39 h 124"/>
                <a:gd name="T32" fmla="*/ 12 w 118"/>
                <a:gd name="T33" fmla="*/ 33 h 124"/>
                <a:gd name="T34" fmla="*/ 9 w 118"/>
                <a:gd name="T35" fmla="*/ 24 h 124"/>
                <a:gd name="T36" fmla="*/ 9 w 118"/>
                <a:gd name="T37" fmla="*/ 15 h 124"/>
                <a:gd name="T38" fmla="*/ 9 w 118"/>
                <a:gd name="T39" fmla="*/ 9 h 124"/>
                <a:gd name="T40" fmla="*/ 21 w 118"/>
                <a:gd name="T41" fmla="*/ 3 h 124"/>
                <a:gd name="T42" fmla="*/ 30 w 118"/>
                <a:gd name="T43" fmla="*/ 3 h 124"/>
                <a:gd name="T44" fmla="*/ 40 w 118"/>
                <a:gd name="T45" fmla="*/ 3 h 124"/>
                <a:gd name="T46" fmla="*/ 46 w 118"/>
                <a:gd name="T47" fmla="*/ 0 h 124"/>
                <a:gd name="T48" fmla="*/ 49 w 118"/>
                <a:gd name="T49" fmla="*/ 3 h 124"/>
                <a:gd name="T50" fmla="*/ 58 w 118"/>
                <a:gd name="T51" fmla="*/ 6 h 124"/>
                <a:gd name="T52" fmla="*/ 64 w 118"/>
                <a:gd name="T53" fmla="*/ 0 h 124"/>
                <a:gd name="T54" fmla="*/ 76 w 118"/>
                <a:gd name="T55" fmla="*/ 9 h 124"/>
                <a:gd name="T56" fmla="*/ 79 w 118"/>
                <a:gd name="T57" fmla="*/ 9 h 124"/>
                <a:gd name="T58" fmla="*/ 88 w 118"/>
                <a:gd name="T59" fmla="*/ 12 h 124"/>
                <a:gd name="T60" fmla="*/ 94 w 118"/>
                <a:gd name="T61" fmla="*/ 18 h 124"/>
                <a:gd name="T62" fmla="*/ 103 w 118"/>
                <a:gd name="T63" fmla="*/ 12 h 124"/>
                <a:gd name="T64" fmla="*/ 109 w 118"/>
                <a:gd name="T65" fmla="*/ 15 h 124"/>
                <a:gd name="T66" fmla="*/ 112 w 118"/>
                <a:gd name="T67" fmla="*/ 18 h 124"/>
                <a:gd name="T68" fmla="*/ 112 w 118"/>
                <a:gd name="T69" fmla="*/ 27 h 124"/>
                <a:gd name="T70" fmla="*/ 115 w 118"/>
                <a:gd name="T71" fmla="*/ 33 h 124"/>
                <a:gd name="T72" fmla="*/ 115 w 118"/>
                <a:gd name="T73" fmla="*/ 42 h 124"/>
                <a:gd name="T74" fmla="*/ 112 w 118"/>
                <a:gd name="T75" fmla="*/ 48 h 124"/>
                <a:gd name="T76" fmla="*/ 106 w 118"/>
                <a:gd name="T77" fmla="*/ 60 h 124"/>
                <a:gd name="T78" fmla="*/ 103 w 118"/>
                <a:gd name="T79" fmla="*/ 69 h 124"/>
                <a:gd name="T80" fmla="*/ 103 w 118"/>
                <a:gd name="T81" fmla="*/ 78 h 124"/>
                <a:gd name="T82" fmla="*/ 100 w 118"/>
                <a:gd name="T83" fmla="*/ 81 h 124"/>
                <a:gd name="T84" fmla="*/ 106 w 118"/>
                <a:gd name="T85" fmla="*/ 90 h 124"/>
                <a:gd name="T86" fmla="*/ 112 w 118"/>
                <a:gd name="T87" fmla="*/ 96 h 124"/>
                <a:gd name="T88" fmla="*/ 112 w 118"/>
                <a:gd name="T89" fmla="*/ 106 h 124"/>
                <a:gd name="T90" fmla="*/ 106 w 118"/>
                <a:gd name="T91" fmla="*/ 106 h 124"/>
                <a:gd name="T92" fmla="*/ 103 w 118"/>
                <a:gd name="T93" fmla="*/ 103 h 124"/>
                <a:gd name="T94" fmla="*/ 97 w 118"/>
                <a:gd name="T95" fmla="*/ 109 h 124"/>
                <a:gd name="T96" fmla="*/ 79 w 118"/>
                <a:gd name="T97" fmla="*/ 109 h 124"/>
                <a:gd name="T98" fmla="*/ 49 w 118"/>
                <a:gd name="T99" fmla="*/ 109 h 124"/>
                <a:gd name="T100" fmla="*/ 33 w 118"/>
                <a:gd name="T101" fmla="*/ 115 h 124"/>
                <a:gd name="T102" fmla="*/ 27 w 118"/>
                <a:gd name="T103" fmla="*/ 118 h 124"/>
                <a:gd name="T104" fmla="*/ 21 w 118"/>
                <a:gd name="T10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24">
                  <a:moveTo>
                    <a:pt x="21" y="124"/>
                  </a:moveTo>
                  <a:lnTo>
                    <a:pt x="21" y="118"/>
                  </a:lnTo>
                  <a:lnTo>
                    <a:pt x="18" y="115"/>
                  </a:lnTo>
                  <a:lnTo>
                    <a:pt x="18" y="112"/>
                  </a:lnTo>
                  <a:lnTo>
                    <a:pt x="18" y="109"/>
                  </a:lnTo>
                  <a:lnTo>
                    <a:pt x="18" y="106"/>
                  </a:lnTo>
                  <a:lnTo>
                    <a:pt x="21" y="103"/>
                  </a:lnTo>
                  <a:lnTo>
                    <a:pt x="18" y="99"/>
                  </a:lnTo>
                  <a:lnTo>
                    <a:pt x="21" y="96"/>
                  </a:lnTo>
                  <a:lnTo>
                    <a:pt x="21" y="93"/>
                  </a:lnTo>
                  <a:lnTo>
                    <a:pt x="18" y="93"/>
                  </a:lnTo>
                  <a:lnTo>
                    <a:pt x="15" y="90"/>
                  </a:lnTo>
                  <a:lnTo>
                    <a:pt x="15" y="87"/>
                  </a:lnTo>
                  <a:lnTo>
                    <a:pt x="12" y="87"/>
                  </a:lnTo>
                  <a:lnTo>
                    <a:pt x="9" y="87"/>
                  </a:lnTo>
                  <a:lnTo>
                    <a:pt x="6" y="84"/>
                  </a:lnTo>
                  <a:lnTo>
                    <a:pt x="3" y="84"/>
                  </a:lnTo>
                  <a:lnTo>
                    <a:pt x="3" y="84"/>
                  </a:lnTo>
                  <a:lnTo>
                    <a:pt x="0" y="84"/>
                  </a:lnTo>
                  <a:lnTo>
                    <a:pt x="0" y="81"/>
                  </a:lnTo>
                  <a:lnTo>
                    <a:pt x="0" y="78"/>
                  </a:lnTo>
                  <a:lnTo>
                    <a:pt x="3" y="72"/>
                  </a:lnTo>
                  <a:lnTo>
                    <a:pt x="3" y="66"/>
                  </a:lnTo>
                  <a:lnTo>
                    <a:pt x="3" y="66"/>
                  </a:lnTo>
                  <a:lnTo>
                    <a:pt x="6" y="63"/>
                  </a:lnTo>
                  <a:lnTo>
                    <a:pt x="12" y="54"/>
                  </a:lnTo>
                  <a:lnTo>
                    <a:pt x="12" y="48"/>
                  </a:lnTo>
                  <a:lnTo>
                    <a:pt x="12" y="48"/>
                  </a:lnTo>
                  <a:lnTo>
                    <a:pt x="9" y="42"/>
                  </a:lnTo>
                  <a:lnTo>
                    <a:pt x="9" y="39"/>
                  </a:lnTo>
                  <a:lnTo>
                    <a:pt x="9" y="39"/>
                  </a:lnTo>
                  <a:lnTo>
                    <a:pt x="12" y="39"/>
                  </a:lnTo>
                  <a:lnTo>
                    <a:pt x="15" y="36"/>
                  </a:lnTo>
                  <a:lnTo>
                    <a:pt x="12" y="33"/>
                  </a:lnTo>
                  <a:lnTo>
                    <a:pt x="9" y="33"/>
                  </a:lnTo>
                  <a:lnTo>
                    <a:pt x="9" y="24"/>
                  </a:lnTo>
                  <a:lnTo>
                    <a:pt x="9" y="21"/>
                  </a:lnTo>
                  <a:lnTo>
                    <a:pt x="9" y="15"/>
                  </a:lnTo>
                  <a:lnTo>
                    <a:pt x="9" y="12"/>
                  </a:lnTo>
                  <a:lnTo>
                    <a:pt x="9" y="9"/>
                  </a:lnTo>
                  <a:lnTo>
                    <a:pt x="15" y="6"/>
                  </a:lnTo>
                  <a:lnTo>
                    <a:pt x="21" y="3"/>
                  </a:lnTo>
                  <a:lnTo>
                    <a:pt x="24" y="3"/>
                  </a:lnTo>
                  <a:lnTo>
                    <a:pt x="30" y="3"/>
                  </a:lnTo>
                  <a:lnTo>
                    <a:pt x="37" y="6"/>
                  </a:lnTo>
                  <a:lnTo>
                    <a:pt x="40" y="3"/>
                  </a:lnTo>
                  <a:lnTo>
                    <a:pt x="40" y="3"/>
                  </a:lnTo>
                  <a:lnTo>
                    <a:pt x="46" y="0"/>
                  </a:lnTo>
                  <a:lnTo>
                    <a:pt x="49" y="0"/>
                  </a:lnTo>
                  <a:lnTo>
                    <a:pt x="49" y="3"/>
                  </a:lnTo>
                  <a:lnTo>
                    <a:pt x="52" y="6"/>
                  </a:lnTo>
                  <a:lnTo>
                    <a:pt x="58" y="6"/>
                  </a:lnTo>
                  <a:lnTo>
                    <a:pt x="61" y="0"/>
                  </a:lnTo>
                  <a:lnTo>
                    <a:pt x="64" y="0"/>
                  </a:lnTo>
                  <a:lnTo>
                    <a:pt x="67" y="3"/>
                  </a:lnTo>
                  <a:lnTo>
                    <a:pt x="76" y="9"/>
                  </a:lnTo>
                  <a:lnTo>
                    <a:pt x="79" y="9"/>
                  </a:lnTo>
                  <a:lnTo>
                    <a:pt x="79" y="9"/>
                  </a:lnTo>
                  <a:lnTo>
                    <a:pt x="82" y="9"/>
                  </a:lnTo>
                  <a:lnTo>
                    <a:pt x="88" y="12"/>
                  </a:lnTo>
                  <a:lnTo>
                    <a:pt x="88" y="15"/>
                  </a:lnTo>
                  <a:lnTo>
                    <a:pt x="94" y="18"/>
                  </a:lnTo>
                  <a:lnTo>
                    <a:pt x="100" y="15"/>
                  </a:lnTo>
                  <a:lnTo>
                    <a:pt x="103" y="12"/>
                  </a:lnTo>
                  <a:lnTo>
                    <a:pt x="106" y="12"/>
                  </a:lnTo>
                  <a:lnTo>
                    <a:pt x="109" y="15"/>
                  </a:lnTo>
                  <a:lnTo>
                    <a:pt x="112" y="15"/>
                  </a:lnTo>
                  <a:lnTo>
                    <a:pt x="112" y="18"/>
                  </a:lnTo>
                  <a:lnTo>
                    <a:pt x="112" y="24"/>
                  </a:lnTo>
                  <a:lnTo>
                    <a:pt x="112" y="27"/>
                  </a:lnTo>
                  <a:lnTo>
                    <a:pt x="112" y="30"/>
                  </a:lnTo>
                  <a:lnTo>
                    <a:pt x="115" y="33"/>
                  </a:lnTo>
                  <a:lnTo>
                    <a:pt x="118" y="39"/>
                  </a:lnTo>
                  <a:lnTo>
                    <a:pt x="115" y="42"/>
                  </a:lnTo>
                  <a:lnTo>
                    <a:pt x="115" y="45"/>
                  </a:lnTo>
                  <a:lnTo>
                    <a:pt x="112" y="48"/>
                  </a:lnTo>
                  <a:lnTo>
                    <a:pt x="106" y="57"/>
                  </a:lnTo>
                  <a:lnTo>
                    <a:pt x="106" y="60"/>
                  </a:lnTo>
                  <a:lnTo>
                    <a:pt x="106" y="63"/>
                  </a:lnTo>
                  <a:lnTo>
                    <a:pt x="103" y="69"/>
                  </a:lnTo>
                  <a:lnTo>
                    <a:pt x="103" y="72"/>
                  </a:lnTo>
                  <a:lnTo>
                    <a:pt x="103" y="78"/>
                  </a:lnTo>
                  <a:lnTo>
                    <a:pt x="100" y="81"/>
                  </a:lnTo>
                  <a:lnTo>
                    <a:pt x="100" y="81"/>
                  </a:lnTo>
                  <a:lnTo>
                    <a:pt x="103" y="84"/>
                  </a:lnTo>
                  <a:lnTo>
                    <a:pt x="106" y="90"/>
                  </a:lnTo>
                  <a:lnTo>
                    <a:pt x="106" y="96"/>
                  </a:lnTo>
                  <a:lnTo>
                    <a:pt x="112" y="96"/>
                  </a:lnTo>
                  <a:lnTo>
                    <a:pt x="112" y="99"/>
                  </a:lnTo>
                  <a:lnTo>
                    <a:pt x="112" y="106"/>
                  </a:lnTo>
                  <a:lnTo>
                    <a:pt x="109" y="106"/>
                  </a:lnTo>
                  <a:lnTo>
                    <a:pt x="106" y="106"/>
                  </a:lnTo>
                  <a:lnTo>
                    <a:pt x="106" y="109"/>
                  </a:lnTo>
                  <a:lnTo>
                    <a:pt x="103" y="103"/>
                  </a:lnTo>
                  <a:lnTo>
                    <a:pt x="100" y="106"/>
                  </a:lnTo>
                  <a:lnTo>
                    <a:pt x="97" y="109"/>
                  </a:lnTo>
                  <a:lnTo>
                    <a:pt x="88" y="106"/>
                  </a:lnTo>
                  <a:lnTo>
                    <a:pt x="79" y="109"/>
                  </a:lnTo>
                  <a:lnTo>
                    <a:pt x="55" y="109"/>
                  </a:lnTo>
                  <a:lnTo>
                    <a:pt x="49" y="109"/>
                  </a:lnTo>
                  <a:lnTo>
                    <a:pt x="49" y="112"/>
                  </a:lnTo>
                  <a:lnTo>
                    <a:pt x="33" y="115"/>
                  </a:lnTo>
                  <a:lnTo>
                    <a:pt x="33" y="118"/>
                  </a:lnTo>
                  <a:lnTo>
                    <a:pt x="27" y="118"/>
                  </a:lnTo>
                  <a:lnTo>
                    <a:pt x="21" y="124"/>
                  </a:lnTo>
                  <a:lnTo>
                    <a:pt x="21" y="12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1" name="Freeform 165"/>
            <p:cNvSpPr>
              <a:spLocks/>
            </p:cNvSpPr>
            <p:nvPr/>
          </p:nvSpPr>
          <p:spPr bwMode="auto">
            <a:xfrm>
              <a:off x="5446713" y="4494213"/>
              <a:ext cx="128588" cy="201613"/>
            </a:xfrm>
            <a:custGeom>
              <a:avLst/>
              <a:gdLst>
                <a:gd name="T0" fmla="*/ 6 w 81"/>
                <a:gd name="T1" fmla="*/ 118 h 127"/>
                <a:gd name="T2" fmla="*/ 12 w 81"/>
                <a:gd name="T3" fmla="*/ 118 h 127"/>
                <a:gd name="T4" fmla="*/ 12 w 81"/>
                <a:gd name="T5" fmla="*/ 108 h 127"/>
                <a:gd name="T6" fmla="*/ 6 w 81"/>
                <a:gd name="T7" fmla="*/ 102 h 127"/>
                <a:gd name="T8" fmla="*/ 0 w 81"/>
                <a:gd name="T9" fmla="*/ 93 h 127"/>
                <a:gd name="T10" fmla="*/ 3 w 81"/>
                <a:gd name="T11" fmla="*/ 90 h 127"/>
                <a:gd name="T12" fmla="*/ 3 w 81"/>
                <a:gd name="T13" fmla="*/ 81 h 127"/>
                <a:gd name="T14" fmla="*/ 6 w 81"/>
                <a:gd name="T15" fmla="*/ 72 h 127"/>
                <a:gd name="T16" fmla="*/ 12 w 81"/>
                <a:gd name="T17" fmla="*/ 60 h 127"/>
                <a:gd name="T18" fmla="*/ 15 w 81"/>
                <a:gd name="T19" fmla="*/ 54 h 127"/>
                <a:gd name="T20" fmla="*/ 15 w 81"/>
                <a:gd name="T21" fmla="*/ 45 h 127"/>
                <a:gd name="T22" fmla="*/ 12 w 81"/>
                <a:gd name="T23" fmla="*/ 39 h 127"/>
                <a:gd name="T24" fmla="*/ 12 w 81"/>
                <a:gd name="T25" fmla="*/ 30 h 127"/>
                <a:gd name="T26" fmla="*/ 9 w 81"/>
                <a:gd name="T27" fmla="*/ 18 h 127"/>
                <a:gd name="T28" fmla="*/ 6 w 81"/>
                <a:gd name="T29" fmla="*/ 9 h 127"/>
                <a:gd name="T30" fmla="*/ 15 w 81"/>
                <a:gd name="T31" fmla="*/ 6 h 127"/>
                <a:gd name="T32" fmla="*/ 30 w 81"/>
                <a:gd name="T33" fmla="*/ 3 h 127"/>
                <a:gd name="T34" fmla="*/ 45 w 81"/>
                <a:gd name="T35" fmla="*/ 3 h 127"/>
                <a:gd name="T36" fmla="*/ 54 w 81"/>
                <a:gd name="T37" fmla="*/ 0 h 127"/>
                <a:gd name="T38" fmla="*/ 57 w 81"/>
                <a:gd name="T39" fmla="*/ 6 h 127"/>
                <a:gd name="T40" fmla="*/ 60 w 81"/>
                <a:gd name="T41" fmla="*/ 12 h 127"/>
                <a:gd name="T42" fmla="*/ 66 w 81"/>
                <a:gd name="T43" fmla="*/ 18 h 127"/>
                <a:gd name="T44" fmla="*/ 69 w 81"/>
                <a:gd name="T45" fmla="*/ 24 h 127"/>
                <a:gd name="T46" fmla="*/ 72 w 81"/>
                <a:gd name="T47" fmla="*/ 33 h 127"/>
                <a:gd name="T48" fmla="*/ 72 w 81"/>
                <a:gd name="T49" fmla="*/ 39 h 127"/>
                <a:gd name="T50" fmla="*/ 72 w 81"/>
                <a:gd name="T51" fmla="*/ 45 h 127"/>
                <a:gd name="T52" fmla="*/ 72 w 81"/>
                <a:gd name="T53" fmla="*/ 51 h 127"/>
                <a:gd name="T54" fmla="*/ 72 w 81"/>
                <a:gd name="T55" fmla="*/ 57 h 127"/>
                <a:gd name="T56" fmla="*/ 75 w 81"/>
                <a:gd name="T57" fmla="*/ 66 h 127"/>
                <a:gd name="T58" fmla="*/ 72 w 81"/>
                <a:gd name="T59" fmla="*/ 81 h 127"/>
                <a:gd name="T60" fmla="*/ 72 w 81"/>
                <a:gd name="T61" fmla="*/ 87 h 127"/>
                <a:gd name="T62" fmla="*/ 75 w 81"/>
                <a:gd name="T63" fmla="*/ 96 h 127"/>
                <a:gd name="T64" fmla="*/ 78 w 81"/>
                <a:gd name="T65" fmla="*/ 99 h 127"/>
                <a:gd name="T66" fmla="*/ 69 w 81"/>
                <a:gd name="T67" fmla="*/ 105 h 127"/>
                <a:gd name="T68" fmla="*/ 51 w 81"/>
                <a:gd name="T69" fmla="*/ 118 h 127"/>
                <a:gd name="T70" fmla="*/ 24 w 81"/>
                <a:gd name="T71" fmla="*/ 127 h 127"/>
                <a:gd name="T72" fmla="*/ 6 w 81"/>
                <a:gd name="T73"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27">
                  <a:moveTo>
                    <a:pt x="6" y="121"/>
                  </a:moveTo>
                  <a:lnTo>
                    <a:pt x="6" y="118"/>
                  </a:lnTo>
                  <a:lnTo>
                    <a:pt x="9" y="118"/>
                  </a:lnTo>
                  <a:lnTo>
                    <a:pt x="12" y="118"/>
                  </a:lnTo>
                  <a:lnTo>
                    <a:pt x="12" y="111"/>
                  </a:lnTo>
                  <a:lnTo>
                    <a:pt x="12" y="108"/>
                  </a:lnTo>
                  <a:lnTo>
                    <a:pt x="6" y="108"/>
                  </a:lnTo>
                  <a:lnTo>
                    <a:pt x="6" y="102"/>
                  </a:lnTo>
                  <a:lnTo>
                    <a:pt x="3" y="96"/>
                  </a:lnTo>
                  <a:lnTo>
                    <a:pt x="0" y="93"/>
                  </a:lnTo>
                  <a:lnTo>
                    <a:pt x="0" y="93"/>
                  </a:lnTo>
                  <a:lnTo>
                    <a:pt x="3" y="90"/>
                  </a:lnTo>
                  <a:lnTo>
                    <a:pt x="3" y="84"/>
                  </a:lnTo>
                  <a:lnTo>
                    <a:pt x="3" y="81"/>
                  </a:lnTo>
                  <a:lnTo>
                    <a:pt x="6" y="75"/>
                  </a:lnTo>
                  <a:lnTo>
                    <a:pt x="6" y="72"/>
                  </a:lnTo>
                  <a:lnTo>
                    <a:pt x="6" y="69"/>
                  </a:lnTo>
                  <a:lnTo>
                    <a:pt x="12" y="60"/>
                  </a:lnTo>
                  <a:lnTo>
                    <a:pt x="15" y="57"/>
                  </a:lnTo>
                  <a:lnTo>
                    <a:pt x="15" y="54"/>
                  </a:lnTo>
                  <a:lnTo>
                    <a:pt x="18" y="51"/>
                  </a:lnTo>
                  <a:lnTo>
                    <a:pt x="15" y="45"/>
                  </a:lnTo>
                  <a:lnTo>
                    <a:pt x="12" y="42"/>
                  </a:lnTo>
                  <a:lnTo>
                    <a:pt x="12" y="39"/>
                  </a:lnTo>
                  <a:lnTo>
                    <a:pt x="12" y="36"/>
                  </a:lnTo>
                  <a:lnTo>
                    <a:pt x="12" y="30"/>
                  </a:lnTo>
                  <a:lnTo>
                    <a:pt x="12" y="21"/>
                  </a:lnTo>
                  <a:lnTo>
                    <a:pt x="9" y="18"/>
                  </a:lnTo>
                  <a:lnTo>
                    <a:pt x="9" y="15"/>
                  </a:lnTo>
                  <a:lnTo>
                    <a:pt x="6" y="9"/>
                  </a:lnTo>
                  <a:lnTo>
                    <a:pt x="6" y="6"/>
                  </a:lnTo>
                  <a:lnTo>
                    <a:pt x="15" y="6"/>
                  </a:lnTo>
                  <a:lnTo>
                    <a:pt x="27" y="6"/>
                  </a:lnTo>
                  <a:lnTo>
                    <a:pt x="30" y="3"/>
                  </a:lnTo>
                  <a:lnTo>
                    <a:pt x="39" y="3"/>
                  </a:lnTo>
                  <a:lnTo>
                    <a:pt x="45" y="3"/>
                  </a:lnTo>
                  <a:lnTo>
                    <a:pt x="51" y="3"/>
                  </a:lnTo>
                  <a:lnTo>
                    <a:pt x="54" y="0"/>
                  </a:lnTo>
                  <a:lnTo>
                    <a:pt x="57" y="0"/>
                  </a:lnTo>
                  <a:lnTo>
                    <a:pt x="57" y="6"/>
                  </a:lnTo>
                  <a:lnTo>
                    <a:pt x="60" y="9"/>
                  </a:lnTo>
                  <a:lnTo>
                    <a:pt x="60" y="12"/>
                  </a:lnTo>
                  <a:lnTo>
                    <a:pt x="63" y="15"/>
                  </a:lnTo>
                  <a:lnTo>
                    <a:pt x="66" y="18"/>
                  </a:lnTo>
                  <a:lnTo>
                    <a:pt x="69" y="21"/>
                  </a:lnTo>
                  <a:lnTo>
                    <a:pt x="69" y="24"/>
                  </a:lnTo>
                  <a:lnTo>
                    <a:pt x="69" y="33"/>
                  </a:lnTo>
                  <a:lnTo>
                    <a:pt x="72" y="33"/>
                  </a:lnTo>
                  <a:lnTo>
                    <a:pt x="72" y="33"/>
                  </a:lnTo>
                  <a:lnTo>
                    <a:pt x="72" y="39"/>
                  </a:lnTo>
                  <a:lnTo>
                    <a:pt x="72" y="42"/>
                  </a:lnTo>
                  <a:lnTo>
                    <a:pt x="72" y="45"/>
                  </a:lnTo>
                  <a:lnTo>
                    <a:pt x="72" y="48"/>
                  </a:lnTo>
                  <a:lnTo>
                    <a:pt x="72" y="51"/>
                  </a:lnTo>
                  <a:lnTo>
                    <a:pt x="72" y="54"/>
                  </a:lnTo>
                  <a:lnTo>
                    <a:pt x="72" y="57"/>
                  </a:lnTo>
                  <a:lnTo>
                    <a:pt x="72" y="63"/>
                  </a:lnTo>
                  <a:lnTo>
                    <a:pt x="75" y="66"/>
                  </a:lnTo>
                  <a:lnTo>
                    <a:pt x="75" y="78"/>
                  </a:lnTo>
                  <a:lnTo>
                    <a:pt x="72" y="81"/>
                  </a:lnTo>
                  <a:lnTo>
                    <a:pt x="72" y="84"/>
                  </a:lnTo>
                  <a:lnTo>
                    <a:pt x="72" y="87"/>
                  </a:lnTo>
                  <a:lnTo>
                    <a:pt x="72" y="93"/>
                  </a:lnTo>
                  <a:lnTo>
                    <a:pt x="75" y="96"/>
                  </a:lnTo>
                  <a:lnTo>
                    <a:pt x="75" y="99"/>
                  </a:lnTo>
                  <a:lnTo>
                    <a:pt x="78" y="99"/>
                  </a:lnTo>
                  <a:lnTo>
                    <a:pt x="81" y="102"/>
                  </a:lnTo>
                  <a:lnTo>
                    <a:pt x="69" y="105"/>
                  </a:lnTo>
                  <a:lnTo>
                    <a:pt x="60" y="108"/>
                  </a:lnTo>
                  <a:lnTo>
                    <a:pt x="51" y="118"/>
                  </a:lnTo>
                  <a:lnTo>
                    <a:pt x="39" y="118"/>
                  </a:lnTo>
                  <a:lnTo>
                    <a:pt x="24" y="127"/>
                  </a:lnTo>
                  <a:lnTo>
                    <a:pt x="15" y="124"/>
                  </a:lnTo>
                  <a:lnTo>
                    <a:pt x="6" y="121"/>
                  </a:lnTo>
                  <a:lnTo>
                    <a:pt x="6" y="12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2" name="Freeform 166"/>
            <p:cNvSpPr>
              <a:spLocks/>
            </p:cNvSpPr>
            <p:nvPr/>
          </p:nvSpPr>
          <p:spPr bwMode="auto">
            <a:xfrm>
              <a:off x="5537201" y="4494213"/>
              <a:ext cx="57150" cy="161925"/>
            </a:xfrm>
            <a:custGeom>
              <a:avLst/>
              <a:gdLst>
                <a:gd name="T0" fmla="*/ 21 w 36"/>
                <a:gd name="T1" fmla="*/ 6 h 102"/>
                <a:gd name="T2" fmla="*/ 0 w 36"/>
                <a:gd name="T3" fmla="*/ 0 h 102"/>
                <a:gd name="T4" fmla="*/ 0 w 36"/>
                <a:gd name="T5" fmla="*/ 0 h 102"/>
                <a:gd name="T6" fmla="*/ 0 w 36"/>
                <a:gd name="T7" fmla="*/ 6 h 102"/>
                <a:gd name="T8" fmla="*/ 3 w 36"/>
                <a:gd name="T9" fmla="*/ 9 h 102"/>
                <a:gd name="T10" fmla="*/ 3 w 36"/>
                <a:gd name="T11" fmla="*/ 12 h 102"/>
                <a:gd name="T12" fmla="*/ 6 w 36"/>
                <a:gd name="T13" fmla="*/ 15 h 102"/>
                <a:gd name="T14" fmla="*/ 9 w 36"/>
                <a:gd name="T15" fmla="*/ 18 h 102"/>
                <a:gd name="T16" fmla="*/ 12 w 36"/>
                <a:gd name="T17" fmla="*/ 21 h 102"/>
                <a:gd name="T18" fmla="*/ 12 w 36"/>
                <a:gd name="T19" fmla="*/ 24 h 102"/>
                <a:gd name="T20" fmla="*/ 12 w 36"/>
                <a:gd name="T21" fmla="*/ 33 h 102"/>
                <a:gd name="T22" fmla="*/ 15 w 36"/>
                <a:gd name="T23" fmla="*/ 33 h 102"/>
                <a:gd name="T24" fmla="*/ 15 w 36"/>
                <a:gd name="T25" fmla="*/ 33 h 102"/>
                <a:gd name="T26" fmla="*/ 15 w 36"/>
                <a:gd name="T27" fmla="*/ 39 h 102"/>
                <a:gd name="T28" fmla="*/ 15 w 36"/>
                <a:gd name="T29" fmla="*/ 42 h 102"/>
                <a:gd name="T30" fmla="*/ 15 w 36"/>
                <a:gd name="T31" fmla="*/ 45 h 102"/>
                <a:gd name="T32" fmla="*/ 15 w 36"/>
                <a:gd name="T33" fmla="*/ 48 h 102"/>
                <a:gd name="T34" fmla="*/ 15 w 36"/>
                <a:gd name="T35" fmla="*/ 51 h 102"/>
                <a:gd name="T36" fmla="*/ 15 w 36"/>
                <a:gd name="T37" fmla="*/ 54 h 102"/>
                <a:gd name="T38" fmla="*/ 15 w 36"/>
                <a:gd name="T39" fmla="*/ 57 h 102"/>
                <a:gd name="T40" fmla="*/ 15 w 36"/>
                <a:gd name="T41" fmla="*/ 63 h 102"/>
                <a:gd name="T42" fmla="*/ 18 w 36"/>
                <a:gd name="T43" fmla="*/ 66 h 102"/>
                <a:gd name="T44" fmla="*/ 18 w 36"/>
                <a:gd name="T45" fmla="*/ 78 h 102"/>
                <a:gd name="T46" fmla="*/ 15 w 36"/>
                <a:gd name="T47" fmla="*/ 81 h 102"/>
                <a:gd name="T48" fmla="*/ 15 w 36"/>
                <a:gd name="T49" fmla="*/ 84 h 102"/>
                <a:gd name="T50" fmla="*/ 15 w 36"/>
                <a:gd name="T51" fmla="*/ 87 h 102"/>
                <a:gd name="T52" fmla="*/ 15 w 36"/>
                <a:gd name="T53" fmla="*/ 93 h 102"/>
                <a:gd name="T54" fmla="*/ 18 w 36"/>
                <a:gd name="T55" fmla="*/ 96 h 102"/>
                <a:gd name="T56" fmla="*/ 18 w 36"/>
                <a:gd name="T57" fmla="*/ 99 h 102"/>
                <a:gd name="T58" fmla="*/ 21 w 36"/>
                <a:gd name="T59" fmla="*/ 99 h 102"/>
                <a:gd name="T60" fmla="*/ 24 w 36"/>
                <a:gd name="T61" fmla="*/ 102 h 102"/>
                <a:gd name="T62" fmla="*/ 24 w 36"/>
                <a:gd name="T63" fmla="*/ 102 h 102"/>
                <a:gd name="T64" fmla="*/ 36 w 36"/>
                <a:gd name="T65" fmla="*/ 96 h 102"/>
                <a:gd name="T66" fmla="*/ 36 w 36"/>
                <a:gd name="T67" fmla="*/ 96 h 102"/>
                <a:gd name="T68" fmla="*/ 36 w 36"/>
                <a:gd name="T69" fmla="*/ 93 h 102"/>
                <a:gd name="T70" fmla="*/ 36 w 36"/>
                <a:gd name="T71" fmla="*/ 90 h 102"/>
                <a:gd name="T72" fmla="*/ 36 w 36"/>
                <a:gd name="T73" fmla="*/ 84 h 102"/>
                <a:gd name="T74" fmla="*/ 33 w 36"/>
                <a:gd name="T75" fmla="*/ 78 h 102"/>
                <a:gd name="T76" fmla="*/ 33 w 36"/>
                <a:gd name="T77" fmla="*/ 57 h 102"/>
                <a:gd name="T78" fmla="*/ 33 w 36"/>
                <a:gd name="T79" fmla="*/ 54 h 102"/>
                <a:gd name="T80" fmla="*/ 36 w 36"/>
                <a:gd name="T81" fmla="*/ 51 h 102"/>
                <a:gd name="T82" fmla="*/ 36 w 36"/>
                <a:gd name="T83" fmla="*/ 45 h 102"/>
                <a:gd name="T84" fmla="*/ 36 w 36"/>
                <a:gd name="T85" fmla="*/ 42 h 102"/>
                <a:gd name="T86" fmla="*/ 36 w 36"/>
                <a:gd name="T87" fmla="*/ 39 h 102"/>
                <a:gd name="T88" fmla="*/ 33 w 36"/>
                <a:gd name="T89" fmla="*/ 30 h 102"/>
                <a:gd name="T90" fmla="*/ 30 w 36"/>
                <a:gd name="T91" fmla="*/ 21 h 102"/>
                <a:gd name="T92" fmla="*/ 27 w 36"/>
                <a:gd name="T93" fmla="*/ 18 h 102"/>
                <a:gd name="T94" fmla="*/ 24 w 36"/>
                <a:gd name="T95" fmla="*/ 15 h 102"/>
                <a:gd name="T96" fmla="*/ 21 w 36"/>
                <a:gd name="T97" fmla="*/ 15 h 102"/>
                <a:gd name="T98" fmla="*/ 18 w 36"/>
                <a:gd name="T99" fmla="*/ 9 h 102"/>
                <a:gd name="T100" fmla="*/ 21 w 36"/>
                <a:gd name="T101"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102">
                  <a:moveTo>
                    <a:pt x="21" y="6"/>
                  </a:moveTo>
                  <a:lnTo>
                    <a:pt x="0" y="0"/>
                  </a:lnTo>
                  <a:lnTo>
                    <a:pt x="0" y="0"/>
                  </a:lnTo>
                  <a:lnTo>
                    <a:pt x="0" y="6"/>
                  </a:lnTo>
                  <a:lnTo>
                    <a:pt x="3" y="9"/>
                  </a:lnTo>
                  <a:lnTo>
                    <a:pt x="3" y="12"/>
                  </a:lnTo>
                  <a:lnTo>
                    <a:pt x="6" y="15"/>
                  </a:lnTo>
                  <a:lnTo>
                    <a:pt x="9" y="18"/>
                  </a:lnTo>
                  <a:lnTo>
                    <a:pt x="12" y="21"/>
                  </a:lnTo>
                  <a:lnTo>
                    <a:pt x="12" y="24"/>
                  </a:lnTo>
                  <a:lnTo>
                    <a:pt x="12" y="33"/>
                  </a:lnTo>
                  <a:lnTo>
                    <a:pt x="15" y="33"/>
                  </a:lnTo>
                  <a:lnTo>
                    <a:pt x="15" y="33"/>
                  </a:lnTo>
                  <a:lnTo>
                    <a:pt x="15" y="39"/>
                  </a:lnTo>
                  <a:lnTo>
                    <a:pt x="15" y="42"/>
                  </a:lnTo>
                  <a:lnTo>
                    <a:pt x="15" y="45"/>
                  </a:lnTo>
                  <a:lnTo>
                    <a:pt x="15" y="48"/>
                  </a:lnTo>
                  <a:lnTo>
                    <a:pt x="15" y="51"/>
                  </a:lnTo>
                  <a:lnTo>
                    <a:pt x="15" y="54"/>
                  </a:lnTo>
                  <a:lnTo>
                    <a:pt x="15" y="57"/>
                  </a:lnTo>
                  <a:lnTo>
                    <a:pt x="15" y="63"/>
                  </a:lnTo>
                  <a:lnTo>
                    <a:pt x="18" y="66"/>
                  </a:lnTo>
                  <a:lnTo>
                    <a:pt x="18" y="78"/>
                  </a:lnTo>
                  <a:lnTo>
                    <a:pt x="15" y="81"/>
                  </a:lnTo>
                  <a:lnTo>
                    <a:pt x="15" y="84"/>
                  </a:lnTo>
                  <a:lnTo>
                    <a:pt x="15" y="87"/>
                  </a:lnTo>
                  <a:lnTo>
                    <a:pt x="15" y="93"/>
                  </a:lnTo>
                  <a:lnTo>
                    <a:pt x="18" y="96"/>
                  </a:lnTo>
                  <a:lnTo>
                    <a:pt x="18" y="99"/>
                  </a:lnTo>
                  <a:lnTo>
                    <a:pt x="21" y="99"/>
                  </a:lnTo>
                  <a:lnTo>
                    <a:pt x="24" y="102"/>
                  </a:lnTo>
                  <a:lnTo>
                    <a:pt x="24" y="102"/>
                  </a:lnTo>
                  <a:lnTo>
                    <a:pt x="36" y="96"/>
                  </a:lnTo>
                  <a:lnTo>
                    <a:pt x="36" y="96"/>
                  </a:lnTo>
                  <a:lnTo>
                    <a:pt x="36" y="93"/>
                  </a:lnTo>
                  <a:lnTo>
                    <a:pt x="36" y="90"/>
                  </a:lnTo>
                  <a:lnTo>
                    <a:pt x="36" y="84"/>
                  </a:lnTo>
                  <a:lnTo>
                    <a:pt x="33" y="78"/>
                  </a:lnTo>
                  <a:lnTo>
                    <a:pt x="33" y="57"/>
                  </a:lnTo>
                  <a:lnTo>
                    <a:pt x="33" y="54"/>
                  </a:lnTo>
                  <a:lnTo>
                    <a:pt x="36" y="51"/>
                  </a:lnTo>
                  <a:lnTo>
                    <a:pt x="36" y="45"/>
                  </a:lnTo>
                  <a:lnTo>
                    <a:pt x="36" y="42"/>
                  </a:lnTo>
                  <a:lnTo>
                    <a:pt x="36" y="39"/>
                  </a:lnTo>
                  <a:lnTo>
                    <a:pt x="33" y="30"/>
                  </a:lnTo>
                  <a:lnTo>
                    <a:pt x="30" y="21"/>
                  </a:lnTo>
                  <a:lnTo>
                    <a:pt x="27" y="18"/>
                  </a:lnTo>
                  <a:lnTo>
                    <a:pt x="24" y="15"/>
                  </a:lnTo>
                  <a:lnTo>
                    <a:pt x="21" y="15"/>
                  </a:lnTo>
                  <a:lnTo>
                    <a:pt x="18" y="9"/>
                  </a:lnTo>
                  <a:lnTo>
                    <a:pt x="21"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3" name="Freeform 167"/>
            <p:cNvSpPr>
              <a:spLocks/>
            </p:cNvSpPr>
            <p:nvPr/>
          </p:nvSpPr>
          <p:spPr bwMode="auto">
            <a:xfrm>
              <a:off x="5565776" y="4456113"/>
              <a:ext cx="96838" cy="195263"/>
            </a:xfrm>
            <a:custGeom>
              <a:avLst/>
              <a:gdLst>
                <a:gd name="T0" fmla="*/ 30 w 61"/>
                <a:gd name="T1" fmla="*/ 9 h 123"/>
                <a:gd name="T2" fmla="*/ 21 w 61"/>
                <a:gd name="T3" fmla="*/ 15 h 123"/>
                <a:gd name="T4" fmla="*/ 15 w 61"/>
                <a:gd name="T5" fmla="*/ 15 h 123"/>
                <a:gd name="T6" fmla="*/ 9 w 61"/>
                <a:gd name="T7" fmla="*/ 21 h 123"/>
                <a:gd name="T8" fmla="*/ 9 w 61"/>
                <a:gd name="T9" fmla="*/ 27 h 123"/>
                <a:gd name="T10" fmla="*/ 0 w 61"/>
                <a:gd name="T11" fmla="*/ 33 h 123"/>
                <a:gd name="T12" fmla="*/ 6 w 61"/>
                <a:gd name="T13" fmla="*/ 39 h 123"/>
                <a:gd name="T14" fmla="*/ 12 w 61"/>
                <a:gd name="T15" fmla="*/ 45 h 123"/>
                <a:gd name="T16" fmla="*/ 18 w 61"/>
                <a:gd name="T17" fmla="*/ 63 h 123"/>
                <a:gd name="T18" fmla="*/ 18 w 61"/>
                <a:gd name="T19" fmla="*/ 69 h 123"/>
                <a:gd name="T20" fmla="*/ 15 w 61"/>
                <a:gd name="T21" fmla="*/ 78 h 123"/>
                <a:gd name="T22" fmla="*/ 15 w 61"/>
                <a:gd name="T23" fmla="*/ 102 h 123"/>
                <a:gd name="T24" fmla="*/ 18 w 61"/>
                <a:gd name="T25" fmla="*/ 114 h 123"/>
                <a:gd name="T26" fmla="*/ 18 w 61"/>
                <a:gd name="T27" fmla="*/ 120 h 123"/>
                <a:gd name="T28" fmla="*/ 40 w 61"/>
                <a:gd name="T29" fmla="*/ 117 h 123"/>
                <a:gd name="T30" fmla="*/ 40 w 61"/>
                <a:gd name="T31" fmla="*/ 114 h 123"/>
                <a:gd name="T32" fmla="*/ 40 w 61"/>
                <a:gd name="T33" fmla="*/ 102 h 123"/>
                <a:gd name="T34" fmla="*/ 40 w 61"/>
                <a:gd name="T35" fmla="*/ 90 h 123"/>
                <a:gd name="T36" fmla="*/ 40 w 61"/>
                <a:gd name="T37" fmla="*/ 87 h 123"/>
                <a:gd name="T38" fmla="*/ 40 w 61"/>
                <a:gd name="T39" fmla="*/ 84 h 123"/>
                <a:gd name="T40" fmla="*/ 40 w 61"/>
                <a:gd name="T41" fmla="*/ 78 h 123"/>
                <a:gd name="T42" fmla="*/ 40 w 61"/>
                <a:gd name="T43" fmla="*/ 72 h 123"/>
                <a:gd name="T44" fmla="*/ 40 w 61"/>
                <a:gd name="T45" fmla="*/ 66 h 123"/>
                <a:gd name="T46" fmla="*/ 46 w 61"/>
                <a:gd name="T47" fmla="*/ 63 h 123"/>
                <a:gd name="T48" fmla="*/ 49 w 61"/>
                <a:gd name="T49" fmla="*/ 60 h 123"/>
                <a:gd name="T50" fmla="*/ 52 w 61"/>
                <a:gd name="T51" fmla="*/ 51 h 123"/>
                <a:gd name="T52" fmla="*/ 58 w 61"/>
                <a:gd name="T53" fmla="*/ 51 h 123"/>
                <a:gd name="T54" fmla="*/ 55 w 61"/>
                <a:gd name="T55" fmla="*/ 45 h 123"/>
                <a:gd name="T56" fmla="*/ 58 w 61"/>
                <a:gd name="T57" fmla="*/ 39 h 123"/>
                <a:gd name="T58" fmla="*/ 61 w 61"/>
                <a:gd name="T59" fmla="*/ 36 h 123"/>
                <a:gd name="T60" fmla="*/ 61 w 61"/>
                <a:gd name="T61" fmla="*/ 27 h 123"/>
                <a:gd name="T62" fmla="*/ 55 w 61"/>
                <a:gd name="T63" fmla="*/ 18 h 123"/>
                <a:gd name="T64" fmla="*/ 55 w 61"/>
                <a:gd name="T65" fmla="*/ 15 h 123"/>
                <a:gd name="T66" fmla="*/ 46 w 61"/>
                <a:gd name="T67" fmla="*/ 9 h 123"/>
                <a:gd name="T68" fmla="*/ 37 w 61"/>
                <a:gd name="T69" fmla="*/ 0 h 123"/>
                <a:gd name="T70" fmla="*/ 37 w 61"/>
                <a:gd name="T71" fmla="*/ 3 h 123"/>
                <a:gd name="T72" fmla="*/ 30 w 61"/>
                <a:gd name="T73"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23">
                  <a:moveTo>
                    <a:pt x="30" y="6"/>
                  </a:moveTo>
                  <a:lnTo>
                    <a:pt x="30" y="9"/>
                  </a:lnTo>
                  <a:lnTo>
                    <a:pt x="24" y="12"/>
                  </a:lnTo>
                  <a:lnTo>
                    <a:pt x="21" y="15"/>
                  </a:lnTo>
                  <a:lnTo>
                    <a:pt x="15" y="18"/>
                  </a:lnTo>
                  <a:lnTo>
                    <a:pt x="15" y="15"/>
                  </a:lnTo>
                  <a:lnTo>
                    <a:pt x="9" y="18"/>
                  </a:lnTo>
                  <a:lnTo>
                    <a:pt x="9" y="21"/>
                  </a:lnTo>
                  <a:lnTo>
                    <a:pt x="6" y="24"/>
                  </a:lnTo>
                  <a:lnTo>
                    <a:pt x="9" y="27"/>
                  </a:lnTo>
                  <a:lnTo>
                    <a:pt x="3" y="27"/>
                  </a:lnTo>
                  <a:lnTo>
                    <a:pt x="0" y="33"/>
                  </a:lnTo>
                  <a:lnTo>
                    <a:pt x="3" y="39"/>
                  </a:lnTo>
                  <a:lnTo>
                    <a:pt x="6" y="39"/>
                  </a:lnTo>
                  <a:lnTo>
                    <a:pt x="9" y="42"/>
                  </a:lnTo>
                  <a:lnTo>
                    <a:pt x="12" y="45"/>
                  </a:lnTo>
                  <a:lnTo>
                    <a:pt x="15" y="54"/>
                  </a:lnTo>
                  <a:lnTo>
                    <a:pt x="18" y="63"/>
                  </a:lnTo>
                  <a:lnTo>
                    <a:pt x="18" y="66"/>
                  </a:lnTo>
                  <a:lnTo>
                    <a:pt x="18" y="69"/>
                  </a:lnTo>
                  <a:lnTo>
                    <a:pt x="18" y="75"/>
                  </a:lnTo>
                  <a:lnTo>
                    <a:pt x="15" y="78"/>
                  </a:lnTo>
                  <a:lnTo>
                    <a:pt x="15" y="81"/>
                  </a:lnTo>
                  <a:lnTo>
                    <a:pt x="15" y="102"/>
                  </a:lnTo>
                  <a:lnTo>
                    <a:pt x="18" y="108"/>
                  </a:lnTo>
                  <a:lnTo>
                    <a:pt x="18" y="114"/>
                  </a:lnTo>
                  <a:lnTo>
                    <a:pt x="18" y="117"/>
                  </a:lnTo>
                  <a:lnTo>
                    <a:pt x="18" y="120"/>
                  </a:lnTo>
                  <a:lnTo>
                    <a:pt x="27" y="123"/>
                  </a:lnTo>
                  <a:lnTo>
                    <a:pt x="40" y="117"/>
                  </a:lnTo>
                  <a:lnTo>
                    <a:pt x="40" y="117"/>
                  </a:lnTo>
                  <a:lnTo>
                    <a:pt x="40" y="114"/>
                  </a:lnTo>
                  <a:lnTo>
                    <a:pt x="40" y="105"/>
                  </a:lnTo>
                  <a:lnTo>
                    <a:pt x="40" y="102"/>
                  </a:lnTo>
                  <a:lnTo>
                    <a:pt x="40" y="99"/>
                  </a:lnTo>
                  <a:lnTo>
                    <a:pt x="40" y="90"/>
                  </a:lnTo>
                  <a:lnTo>
                    <a:pt x="40" y="87"/>
                  </a:lnTo>
                  <a:lnTo>
                    <a:pt x="40" y="87"/>
                  </a:lnTo>
                  <a:lnTo>
                    <a:pt x="40" y="84"/>
                  </a:lnTo>
                  <a:lnTo>
                    <a:pt x="40" y="84"/>
                  </a:lnTo>
                  <a:lnTo>
                    <a:pt x="40" y="81"/>
                  </a:lnTo>
                  <a:lnTo>
                    <a:pt x="40" y="78"/>
                  </a:lnTo>
                  <a:lnTo>
                    <a:pt x="40" y="75"/>
                  </a:lnTo>
                  <a:lnTo>
                    <a:pt x="40" y="72"/>
                  </a:lnTo>
                  <a:lnTo>
                    <a:pt x="40" y="69"/>
                  </a:lnTo>
                  <a:lnTo>
                    <a:pt x="40" y="66"/>
                  </a:lnTo>
                  <a:lnTo>
                    <a:pt x="43" y="66"/>
                  </a:lnTo>
                  <a:lnTo>
                    <a:pt x="46" y="63"/>
                  </a:lnTo>
                  <a:lnTo>
                    <a:pt x="49" y="63"/>
                  </a:lnTo>
                  <a:lnTo>
                    <a:pt x="49" y="60"/>
                  </a:lnTo>
                  <a:lnTo>
                    <a:pt x="52" y="54"/>
                  </a:lnTo>
                  <a:lnTo>
                    <a:pt x="52" y="51"/>
                  </a:lnTo>
                  <a:lnTo>
                    <a:pt x="55" y="51"/>
                  </a:lnTo>
                  <a:lnTo>
                    <a:pt x="58" y="51"/>
                  </a:lnTo>
                  <a:lnTo>
                    <a:pt x="58" y="48"/>
                  </a:lnTo>
                  <a:lnTo>
                    <a:pt x="55" y="45"/>
                  </a:lnTo>
                  <a:lnTo>
                    <a:pt x="55" y="42"/>
                  </a:lnTo>
                  <a:lnTo>
                    <a:pt x="58" y="39"/>
                  </a:lnTo>
                  <a:lnTo>
                    <a:pt x="61" y="39"/>
                  </a:lnTo>
                  <a:lnTo>
                    <a:pt x="61" y="36"/>
                  </a:lnTo>
                  <a:lnTo>
                    <a:pt x="61" y="30"/>
                  </a:lnTo>
                  <a:lnTo>
                    <a:pt x="61" y="27"/>
                  </a:lnTo>
                  <a:lnTo>
                    <a:pt x="55" y="21"/>
                  </a:lnTo>
                  <a:lnTo>
                    <a:pt x="55" y="18"/>
                  </a:lnTo>
                  <a:lnTo>
                    <a:pt x="55" y="15"/>
                  </a:lnTo>
                  <a:lnTo>
                    <a:pt x="55" y="15"/>
                  </a:lnTo>
                  <a:lnTo>
                    <a:pt x="52" y="9"/>
                  </a:lnTo>
                  <a:lnTo>
                    <a:pt x="46" y="9"/>
                  </a:lnTo>
                  <a:lnTo>
                    <a:pt x="43" y="3"/>
                  </a:lnTo>
                  <a:lnTo>
                    <a:pt x="37" y="0"/>
                  </a:lnTo>
                  <a:lnTo>
                    <a:pt x="34" y="3"/>
                  </a:lnTo>
                  <a:lnTo>
                    <a:pt x="37" y="3"/>
                  </a:lnTo>
                  <a:lnTo>
                    <a:pt x="30" y="6"/>
                  </a:lnTo>
                  <a:lnTo>
                    <a:pt x="30"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4" name="Freeform 168"/>
            <p:cNvSpPr>
              <a:spLocks noEditPoints="1"/>
            </p:cNvSpPr>
            <p:nvPr/>
          </p:nvSpPr>
          <p:spPr bwMode="auto">
            <a:xfrm>
              <a:off x="5902326" y="4114801"/>
              <a:ext cx="349250" cy="498475"/>
            </a:xfrm>
            <a:custGeom>
              <a:avLst/>
              <a:gdLst>
                <a:gd name="T0" fmla="*/ 220 w 220"/>
                <a:gd name="T1" fmla="*/ 79 h 314"/>
                <a:gd name="T2" fmla="*/ 214 w 220"/>
                <a:gd name="T3" fmla="*/ 154 h 314"/>
                <a:gd name="T4" fmla="*/ 202 w 220"/>
                <a:gd name="T5" fmla="*/ 157 h 314"/>
                <a:gd name="T6" fmla="*/ 202 w 220"/>
                <a:gd name="T7" fmla="*/ 169 h 314"/>
                <a:gd name="T8" fmla="*/ 190 w 220"/>
                <a:gd name="T9" fmla="*/ 178 h 314"/>
                <a:gd name="T10" fmla="*/ 190 w 220"/>
                <a:gd name="T11" fmla="*/ 187 h 314"/>
                <a:gd name="T12" fmla="*/ 190 w 220"/>
                <a:gd name="T13" fmla="*/ 196 h 314"/>
                <a:gd name="T14" fmla="*/ 181 w 220"/>
                <a:gd name="T15" fmla="*/ 208 h 314"/>
                <a:gd name="T16" fmla="*/ 190 w 220"/>
                <a:gd name="T17" fmla="*/ 211 h 314"/>
                <a:gd name="T18" fmla="*/ 190 w 220"/>
                <a:gd name="T19" fmla="*/ 218 h 314"/>
                <a:gd name="T20" fmla="*/ 193 w 220"/>
                <a:gd name="T21" fmla="*/ 224 h 314"/>
                <a:gd name="T22" fmla="*/ 199 w 220"/>
                <a:gd name="T23" fmla="*/ 236 h 314"/>
                <a:gd name="T24" fmla="*/ 199 w 220"/>
                <a:gd name="T25" fmla="*/ 242 h 314"/>
                <a:gd name="T26" fmla="*/ 193 w 220"/>
                <a:gd name="T27" fmla="*/ 245 h 314"/>
                <a:gd name="T28" fmla="*/ 178 w 220"/>
                <a:gd name="T29" fmla="*/ 251 h 314"/>
                <a:gd name="T30" fmla="*/ 178 w 220"/>
                <a:gd name="T31" fmla="*/ 257 h 314"/>
                <a:gd name="T32" fmla="*/ 169 w 220"/>
                <a:gd name="T33" fmla="*/ 263 h 314"/>
                <a:gd name="T34" fmla="*/ 163 w 220"/>
                <a:gd name="T35" fmla="*/ 269 h 314"/>
                <a:gd name="T36" fmla="*/ 163 w 220"/>
                <a:gd name="T37" fmla="*/ 278 h 314"/>
                <a:gd name="T38" fmla="*/ 150 w 220"/>
                <a:gd name="T39" fmla="*/ 284 h 314"/>
                <a:gd name="T40" fmla="*/ 135 w 220"/>
                <a:gd name="T41" fmla="*/ 281 h 314"/>
                <a:gd name="T42" fmla="*/ 126 w 220"/>
                <a:gd name="T43" fmla="*/ 284 h 314"/>
                <a:gd name="T44" fmla="*/ 132 w 220"/>
                <a:gd name="T45" fmla="*/ 290 h 314"/>
                <a:gd name="T46" fmla="*/ 123 w 220"/>
                <a:gd name="T47" fmla="*/ 299 h 314"/>
                <a:gd name="T48" fmla="*/ 102 w 220"/>
                <a:gd name="T49" fmla="*/ 305 h 314"/>
                <a:gd name="T50" fmla="*/ 90 w 220"/>
                <a:gd name="T51" fmla="*/ 311 h 314"/>
                <a:gd name="T52" fmla="*/ 84 w 220"/>
                <a:gd name="T53" fmla="*/ 305 h 314"/>
                <a:gd name="T54" fmla="*/ 78 w 220"/>
                <a:gd name="T55" fmla="*/ 314 h 314"/>
                <a:gd name="T56" fmla="*/ 69 w 220"/>
                <a:gd name="T57" fmla="*/ 314 h 314"/>
                <a:gd name="T58" fmla="*/ 66 w 220"/>
                <a:gd name="T59" fmla="*/ 305 h 314"/>
                <a:gd name="T60" fmla="*/ 57 w 220"/>
                <a:gd name="T61" fmla="*/ 293 h 314"/>
                <a:gd name="T62" fmla="*/ 39 w 220"/>
                <a:gd name="T63" fmla="*/ 278 h 314"/>
                <a:gd name="T64" fmla="*/ 36 w 220"/>
                <a:gd name="T65" fmla="*/ 275 h 314"/>
                <a:gd name="T66" fmla="*/ 36 w 220"/>
                <a:gd name="T67" fmla="*/ 266 h 314"/>
                <a:gd name="T68" fmla="*/ 45 w 220"/>
                <a:gd name="T69" fmla="*/ 266 h 314"/>
                <a:gd name="T70" fmla="*/ 54 w 220"/>
                <a:gd name="T71" fmla="*/ 266 h 314"/>
                <a:gd name="T72" fmla="*/ 63 w 220"/>
                <a:gd name="T73" fmla="*/ 266 h 314"/>
                <a:gd name="T74" fmla="*/ 57 w 220"/>
                <a:gd name="T75" fmla="*/ 260 h 314"/>
                <a:gd name="T76" fmla="*/ 51 w 220"/>
                <a:gd name="T77" fmla="*/ 251 h 314"/>
                <a:gd name="T78" fmla="*/ 54 w 220"/>
                <a:gd name="T79" fmla="*/ 239 h 314"/>
                <a:gd name="T80" fmla="*/ 54 w 220"/>
                <a:gd name="T81" fmla="*/ 233 h 314"/>
                <a:gd name="T82" fmla="*/ 51 w 220"/>
                <a:gd name="T83" fmla="*/ 224 h 314"/>
                <a:gd name="T84" fmla="*/ 42 w 220"/>
                <a:gd name="T85" fmla="*/ 211 h 314"/>
                <a:gd name="T86" fmla="*/ 30 w 220"/>
                <a:gd name="T87" fmla="*/ 202 h 314"/>
                <a:gd name="T88" fmla="*/ 21 w 220"/>
                <a:gd name="T89" fmla="*/ 169 h 314"/>
                <a:gd name="T90" fmla="*/ 27 w 220"/>
                <a:gd name="T91" fmla="*/ 166 h 314"/>
                <a:gd name="T92" fmla="*/ 57 w 220"/>
                <a:gd name="T93" fmla="*/ 106 h 314"/>
                <a:gd name="T94" fmla="*/ 66 w 220"/>
                <a:gd name="T95" fmla="*/ 60 h 314"/>
                <a:gd name="T96" fmla="*/ 57 w 220"/>
                <a:gd name="T97" fmla="*/ 36 h 314"/>
                <a:gd name="T98" fmla="*/ 45 w 220"/>
                <a:gd name="T99" fmla="*/ 9 h 314"/>
                <a:gd name="T100" fmla="*/ 0 w 220"/>
                <a:gd name="T101" fmla="*/ 20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314">
                  <a:moveTo>
                    <a:pt x="45" y="9"/>
                  </a:moveTo>
                  <a:lnTo>
                    <a:pt x="66" y="0"/>
                  </a:lnTo>
                  <a:lnTo>
                    <a:pt x="220" y="79"/>
                  </a:lnTo>
                  <a:lnTo>
                    <a:pt x="220" y="151"/>
                  </a:lnTo>
                  <a:lnTo>
                    <a:pt x="217" y="154"/>
                  </a:lnTo>
                  <a:lnTo>
                    <a:pt x="214" y="154"/>
                  </a:lnTo>
                  <a:lnTo>
                    <a:pt x="211" y="154"/>
                  </a:lnTo>
                  <a:lnTo>
                    <a:pt x="205" y="154"/>
                  </a:lnTo>
                  <a:lnTo>
                    <a:pt x="202" y="157"/>
                  </a:lnTo>
                  <a:lnTo>
                    <a:pt x="202" y="160"/>
                  </a:lnTo>
                  <a:lnTo>
                    <a:pt x="205" y="163"/>
                  </a:lnTo>
                  <a:lnTo>
                    <a:pt x="202" y="169"/>
                  </a:lnTo>
                  <a:lnTo>
                    <a:pt x="196" y="175"/>
                  </a:lnTo>
                  <a:lnTo>
                    <a:pt x="193" y="175"/>
                  </a:lnTo>
                  <a:lnTo>
                    <a:pt x="190" y="178"/>
                  </a:lnTo>
                  <a:lnTo>
                    <a:pt x="190" y="181"/>
                  </a:lnTo>
                  <a:lnTo>
                    <a:pt x="193" y="184"/>
                  </a:lnTo>
                  <a:lnTo>
                    <a:pt x="190" y="187"/>
                  </a:lnTo>
                  <a:lnTo>
                    <a:pt x="187" y="190"/>
                  </a:lnTo>
                  <a:lnTo>
                    <a:pt x="187" y="193"/>
                  </a:lnTo>
                  <a:lnTo>
                    <a:pt x="190" y="196"/>
                  </a:lnTo>
                  <a:lnTo>
                    <a:pt x="190" y="199"/>
                  </a:lnTo>
                  <a:lnTo>
                    <a:pt x="187" y="202"/>
                  </a:lnTo>
                  <a:lnTo>
                    <a:pt x="181" y="208"/>
                  </a:lnTo>
                  <a:lnTo>
                    <a:pt x="181" y="211"/>
                  </a:lnTo>
                  <a:lnTo>
                    <a:pt x="184" y="215"/>
                  </a:lnTo>
                  <a:lnTo>
                    <a:pt x="190" y="211"/>
                  </a:lnTo>
                  <a:lnTo>
                    <a:pt x="190" y="211"/>
                  </a:lnTo>
                  <a:lnTo>
                    <a:pt x="190" y="215"/>
                  </a:lnTo>
                  <a:lnTo>
                    <a:pt x="190" y="218"/>
                  </a:lnTo>
                  <a:lnTo>
                    <a:pt x="193" y="218"/>
                  </a:lnTo>
                  <a:lnTo>
                    <a:pt x="190" y="221"/>
                  </a:lnTo>
                  <a:lnTo>
                    <a:pt x="193" y="224"/>
                  </a:lnTo>
                  <a:lnTo>
                    <a:pt x="193" y="230"/>
                  </a:lnTo>
                  <a:lnTo>
                    <a:pt x="193" y="233"/>
                  </a:lnTo>
                  <a:lnTo>
                    <a:pt x="199" y="236"/>
                  </a:lnTo>
                  <a:lnTo>
                    <a:pt x="202" y="239"/>
                  </a:lnTo>
                  <a:lnTo>
                    <a:pt x="199" y="239"/>
                  </a:lnTo>
                  <a:lnTo>
                    <a:pt x="199" y="242"/>
                  </a:lnTo>
                  <a:lnTo>
                    <a:pt x="199" y="245"/>
                  </a:lnTo>
                  <a:lnTo>
                    <a:pt x="193" y="248"/>
                  </a:lnTo>
                  <a:lnTo>
                    <a:pt x="193" y="245"/>
                  </a:lnTo>
                  <a:lnTo>
                    <a:pt x="187" y="245"/>
                  </a:lnTo>
                  <a:lnTo>
                    <a:pt x="184" y="248"/>
                  </a:lnTo>
                  <a:lnTo>
                    <a:pt x="178" y="251"/>
                  </a:lnTo>
                  <a:lnTo>
                    <a:pt x="178" y="254"/>
                  </a:lnTo>
                  <a:lnTo>
                    <a:pt x="178" y="257"/>
                  </a:lnTo>
                  <a:lnTo>
                    <a:pt x="178" y="257"/>
                  </a:lnTo>
                  <a:lnTo>
                    <a:pt x="172" y="263"/>
                  </a:lnTo>
                  <a:lnTo>
                    <a:pt x="172" y="263"/>
                  </a:lnTo>
                  <a:lnTo>
                    <a:pt x="169" y="263"/>
                  </a:lnTo>
                  <a:lnTo>
                    <a:pt x="166" y="266"/>
                  </a:lnTo>
                  <a:lnTo>
                    <a:pt x="166" y="269"/>
                  </a:lnTo>
                  <a:lnTo>
                    <a:pt x="163" y="269"/>
                  </a:lnTo>
                  <a:lnTo>
                    <a:pt x="163" y="272"/>
                  </a:lnTo>
                  <a:lnTo>
                    <a:pt x="163" y="275"/>
                  </a:lnTo>
                  <a:lnTo>
                    <a:pt x="163" y="278"/>
                  </a:lnTo>
                  <a:lnTo>
                    <a:pt x="159" y="281"/>
                  </a:lnTo>
                  <a:lnTo>
                    <a:pt x="156" y="284"/>
                  </a:lnTo>
                  <a:lnTo>
                    <a:pt x="150" y="284"/>
                  </a:lnTo>
                  <a:lnTo>
                    <a:pt x="144" y="284"/>
                  </a:lnTo>
                  <a:lnTo>
                    <a:pt x="138" y="284"/>
                  </a:lnTo>
                  <a:lnTo>
                    <a:pt x="135" y="281"/>
                  </a:lnTo>
                  <a:lnTo>
                    <a:pt x="132" y="284"/>
                  </a:lnTo>
                  <a:lnTo>
                    <a:pt x="129" y="281"/>
                  </a:lnTo>
                  <a:lnTo>
                    <a:pt x="126" y="284"/>
                  </a:lnTo>
                  <a:lnTo>
                    <a:pt x="126" y="287"/>
                  </a:lnTo>
                  <a:lnTo>
                    <a:pt x="129" y="290"/>
                  </a:lnTo>
                  <a:lnTo>
                    <a:pt x="132" y="290"/>
                  </a:lnTo>
                  <a:lnTo>
                    <a:pt x="132" y="293"/>
                  </a:lnTo>
                  <a:lnTo>
                    <a:pt x="126" y="296"/>
                  </a:lnTo>
                  <a:lnTo>
                    <a:pt x="123" y="299"/>
                  </a:lnTo>
                  <a:lnTo>
                    <a:pt x="117" y="299"/>
                  </a:lnTo>
                  <a:lnTo>
                    <a:pt x="108" y="302"/>
                  </a:lnTo>
                  <a:lnTo>
                    <a:pt x="102" y="305"/>
                  </a:lnTo>
                  <a:lnTo>
                    <a:pt x="96" y="308"/>
                  </a:lnTo>
                  <a:lnTo>
                    <a:pt x="93" y="311"/>
                  </a:lnTo>
                  <a:lnTo>
                    <a:pt x="90" y="311"/>
                  </a:lnTo>
                  <a:lnTo>
                    <a:pt x="87" y="311"/>
                  </a:lnTo>
                  <a:lnTo>
                    <a:pt x="87" y="305"/>
                  </a:lnTo>
                  <a:lnTo>
                    <a:pt x="84" y="305"/>
                  </a:lnTo>
                  <a:lnTo>
                    <a:pt x="81" y="305"/>
                  </a:lnTo>
                  <a:lnTo>
                    <a:pt x="81" y="311"/>
                  </a:lnTo>
                  <a:lnTo>
                    <a:pt x="78" y="314"/>
                  </a:lnTo>
                  <a:lnTo>
                    <a:pt x="75" y="314"/>
                  </a:lnTo>
                  <a:lnTo>
                    <a:pt x="72" y="314"/>
                  </a:lnTo>
                  <a:lnTo>
                    <a:pt x="69" y="314"/>
                  </a:lnTo>
                  <a:lnTo>
                    <a:pt x="66" y="311"/>
                  </a:lnTo>
                  <a:lnTo>
                    <a:pt x="66" y="308"/>
                  </a:lnTo>
                  <a:lnTo>
                    <a:pt x="66" y="305"/>
                  </a:lnTo>
                  <a:lnTo>
                    <a:pt x="63" y="302"/>
                  </a:lnTo>
                  <a:lnTo>
                    <a:pt x="60" y="296"/>
                  </a:lnTo>
                  <a:lnTo>
                    <a:pt x="57" y="293"/>
                  </a:lnTo>
                  <a:lnTo>
                    <a:pt x="48" y="287"/>
                  </a:lnTo>
                  <a:lnTo>
                    <a:pt x="42" y="281"/>
                  </a:lnTo>
                  <a:lnTo>
                    <a:pt x="39" y="278"/>
                  </a:lnTo>
                  <a:lnTo>
                    <a:pt x="39" y="278"/>
                  </a:lnTo>
                  <a:lnTo>
                    <a:pt x="36" y="275"/>
                  </a:lnTo>
                  <a:lnTo>
                    <a:pt x="36" y="275"/>
                  </a:lnTo>
                  <a:lnTo>
                    <a:pt x="36" y="269"/>
                  </a:lnTo>
                  <a:lnTo>
                    <a:pt x="36" y="269"/>
                  </a:lnTo>
                  <a:lnTo>
                    <a:pt x="36" y="266"/>
                  </a:lnTo>
                  <a:lnTo>
                    <a:pt x="39" y="266"/>
                  </a:lnTo>
                  <a:lnTo>
                    <a:pt x="42" y="266"/>
                  </a:lnTo>
                  <a:lnTo>
                    <a:pt x="45" y="266"/>
                  </a:lnTo>
                  <a:lnTo>
                    <a:pt x="48" y="266"/>
                  </a:lnTo>
                  <a:lnTo>
                    <a:pt x="51" y="266"/>
                  </a:lnTo>
                  <a:lnTo>
                    <a:pt x="54" y="266"/>
                  </a:lnTo>
                  <a:lnTo>
                    <a:pt x="57" y="266"/>
                  </a:lnTo>
                  <a:lnTo>
                    <a:pt x="60" y="266"/>
                  </a:lnTo>
                  <a:lnTo>
                    <a:pt x="63" y="266"/>
                  </a:lnTo>
                  <a:lnTo>
                    <a:pt x="63" y="266"/>
                  </a:lnTo>
                  <a:lnTo>
                    <a:pt x="63" y="266"/>
                  </a:lnTo>
                  <a:lnTo>
                    <a:pt x="57" y="260"/>
                  </a:lnTo>
                  <a:lnTo>
                    <a:pt x="57" y="257"/>
                  </a:lnTo>
                  <a:lnTo>
                    <a:pt x="54" y="257"/>
                  </a:lnTo>
                  <a:lnTo>
                    <a:pt x="51" y="251"/>
                  </a:lnTo>
                  <a:lnTo>
                    <a:pt x="51" y="248"/>
                  </a:lnTo>
                  <a:lnTo>
                    <a:pt x="54" y="245"/>
                  </a:lnTo>
                  <a:lnTo>
                    <a:pt x="54" y="239"/>
                  </a:lnTo>
                  <a:lnTo>
                    <a:pt x="51" y="239"/>
                  </a:lnTo>
                  <a:lnTo>
                    <a:pt x="51" y="236"/>
                  </a:lnTo>
                  <a:lnTo>
                    <a:pt x="54" y="233"/>
                  </a:lnTo>
                  <a:lnTo>
                    <a:pt x="54" y="230"/>
                  </a:lnTo>
                  <a:lnTo>
                    <a:pt x="51" y="227"/>
                  </a:lnTo>
                  <a:lnTo>
                    <a:pt x="51" y="224"/>
                  </a:lnTo>
                  <a:lnTo>
                    <a:pt x="48" y="221"/>
                  </a:lnTo>
                  <a:lnTo>
                    <a:pt x="48" y="215"/>
                  </a:lnTo>
                  <a:lnTo>
                    <a:pt x="42" y="211"/>
                  </a:lnTo>
                  <a:lnTo>
                    <a:pt x="33" y="205"/>
                  </a:lnTo>
                  <a:lnTo>
                    <a:pt x="33" y="205"/>
                  </a:lnTo>
                  <a:lnTo>
                    <a:pt x="30" y="202"/>
                  </a:lnTo>
                  <a:lnTo>
                    <a:pt x="27" y="196"/>
                  </a:lnTo>
                  <a:lnTo>
                    <a:pt x="24" y="193"/>
                  </a:lnTo>
                  <a:lnTo>
                    <a:pt x="21" y="169"/>
                  </a:lnTo>
                  <a:lnTo>
                    <a:pt x="24" y="169"/>
                  </a:lnTo>
                  <a:lnTo>
                    <a:pt x="24" y="169"/>
                  </a:lnTo>
                  <a:lnTo>
                    <a:pt x="27" y="166"/>
                  </a:lnTo>
                  <a:lnTo>
                    <a:pt x="27" y="166"/>
                  </a:lnTo>
                  <a:lnTo>
                    <a:pt x="60" y="133"/>
                  </a:lnTo>
                  <a:lnTo>
                    <a:pt x="57" y="106"/>
                  </a:lnTo>
                  <a:lnTo>
                    <a:pt x="63" y="69"/>
                  </a:lnTo>
                  <a:lnTo>
                    <a:pt x="66" y="66"/>
                  </a:lnTo>
                  <a:lnTo>
                    <a:pt x="66" y="60"/>
                  </a:lnTo>
                  <a:lnTo>
                    <a:pt x="54" y="45"/>
                  </a:lnTo>
                  <a:lnTo>
                    <a:pt x="54" y="42"/>
                  </a:lnTo>
                  <a:lnTo>
                    <a:pt x="57" y="36"/>
                  </a:lnTo>
                  <a:lnTo>
                    <a:pt x="45" y="12"/>
                  </a:lnTo>
                  <a:lnTo>
                    <a:pt x="45" y="9"/>
                  </a:lnTo>
                  <a:lnTo>
                    <a:pt x="45" y="9"/>
                  </a:lnTo>
                  <a:close/>
                  <a:moveTo>
                    <a:pt x="6" y="202"/>
                  </a:moveTo>
                  <a:lnTo>
                    <a:pt x="3" y="205"/>
                  </a:lnTo>
                  <a:lnTo>
                    <a:pt x="0" y="208"/>
                  </a:lnTo>
                  <a:lnTo>
                    <a:pt x="0" y="205"/>
                  </a:lnTo>
                  <a:lnTo>
                    <a:pt x="6" y="20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5" name="Freeform 169"/>
            <p:cNvSpPr>
              <a:spLocks/>
            </p:cNvSpPr>
            <p:nvPr/>
          </p:nvSpPr>
          <p:spPr bwMode="auto">
            <a:xfrm>
              <a:off x="5546726" y="4119563"/>
              <a:ext cx="460375" cy="360363"/>
            </a:xfrm>
            <a:custGeom>
              <a:avLst/>
              <a:gdLst>
                <a:gd name="T0" fmla="*/ 64 w 290"/>
                <a:gd name="T1" fmla="*/ 221 h 227"/>
                <a:gd name="T2" fmla="*/ 55 w 290"/>
                <a:gd name="T3" fmla="*/ 215 h 227"/>
                <a:gd name="T4" fmla="*/ 46 w 290"/>
                <a:gd name="T5" fmla="*/ 215 h 227"/>
                <a:gd name="T6" fmla="*/ 42 w 290"/>
                <a:gd name="T7" fmla="*/ 218 h 227"/>
                <a:gd name="T8" fmla="*/ 36 w 290"/>
                <a:gd name="T9" fmla="*/ 212 h 227"/>
                <a:gd name="T10" fmla="*/ 39 w 290"/>
                <a:gd name="T11" fmla="*/ 205 h 227"/>
                <a:gd name="T12" fmla="*/ 36 w 290"/>
                <a:gd name="T13" fmla="*/ 202 h 227"/>
                <a:gd name="T14" fmla="*/ 27 w 290"/>
                <a:gd name="T15" fmla="*/ 205 h 227"/>
                <a:gd name="T16" fmla="*/ 18 w 290"/>
                <a:gd name="T17" fmla="*/ 193 h 227"/>
                <a:gd name="T18" fmla="*/ 0 w 290"/>
                <a:gd name="T19" fmla="*/ 175 h 227"/>
                <a:gd name="T20" fmla="*/ 3 w 290"/>
                <a:gd name="T21" fmla="*/ 166 h 227"/>
                <a:gd name="T22" fmla="*/ 9 w 290"/>
                <a:gd name="T23" fmla="*/ 163 h 227"/>
                <a:gd name="T24" fmla="*/ 27 w 290"/>
                <a:gd name="T25" fmla="*/ 163 h 227"/>
                <a:gd name="T26" fmla="*/ 39 w 290"/>
                <a:gd name="T27" fmla="*/ 160 h 227"/>
                <a:gd name="T28" fmla="*/ 49 w 290"/>
                <a:gd name="T29" fmla="*/ 157 h 227"/>
                <a:gd name="T30" fmla="*/ 61 w 290"/>
                <a:gd name="T31" fmla="*/ 154 h 227"/>
                <a:gd name="T32" fmla="*/ 73 w 290"/>
                <a:gd name="T33" fmla="*/ 145 h 227"/>
                <a:gd name="T34" fmla="*/ 76 w 290"/>
                <a:gd name="T35" fmla="*/ 136 h 227"/>
                <a:gd name="T36" fmla="*/ 79 w 290"/>
                <a:gd name="T37" fmla="*/ 82 h 227"/>
                <a:gd name="T38" fmla="*/ 130 w 290"/>
                <a:gd name="T39" fmla="*/ 54 h 227"/>
                <a:gd name="T40" fmla="*/ 248 w 290"/>
                <a:gd name="T41" fmla="*/ 9 h 227"/>
                <a:gd name="T42" fmla="*/ 269 w 290"/>
                <a:gd name="T43" fmla="*/ 6 h 227"/>
                <a:gd name="T44" fmla="*/ 281 w 290"/>
                <a:gd name="T45" fmla="*/ 33 h 227"/>
                <a:gd name="T46" fmla="*/ 278 w 290"/>
                <a:gd name="T47" fmla="*/ 42 h 227"/>
                <a:gd name="T48" fmla="*/ 290 w 290"/>
                <a:gd name="T49" fmla="*/ 63 h 227"/>
                <a:gd name="T50" fmla="*/ 281 w 290"/>
                <a:gd name="T51" fmla="*/ 103 h 227"/>
                <a:gd name="T52" fmla="*/ 251 w 290"/>
                <a:gd name="T53" fmla="*/ 163 h 227"/>
                <a:gd name="T54" fmla="*/ 248 w 290"/>
                <a:gd name="T55" fmla="*/ 166 h 227"/>
                <a:gd name="T56" fmla="*/ 245 w 290"/>
                <a:gd name="T57" fmla="*/ 166 h 227"/>
                <a:gd name="T58" fmla="*/ 245 w 290"/>
                <a:gd name="T59" fmla="*/ 190 h 227"/>
                <a:gd name="T60" fmla="*/ 242 w 290"/>
                <a:gd name="T61" fmla="*/ 196 h 227"/>
                <a:gd name="T62" fmla="*/ 236 w 290"/>
                <a:gd name="T63" fmla="*/ 196 h 227"/>
                <a:gd name="T64" fmla="*/ 233 w 290"/>
                <a:gd name="T65" fmla="*/ 199 h 227"/>
                <a:gd name="T66" fmla="*/ 230 w 290"/>
                <a:gd name="T67" fmla="*/ 199 h 227"/>
                <a:gd name="T68" fmla="*/ 221 w 290"/>
                <a:gd name="T69" fmla="*/ 202 h 227"/>
                <a:gd name="T70" fmla="*/ 208 w 290"/>
                <a:gd name="T71" fmla="*/ 199 h 227"/>
                <a:gd name="T72" fmla="*/ 196 w 290"/>
                <a:gd name="T73" fmla="*/ 199 h 227"/>
                <a:gd name="T74" fmla="*/ 181 w 290"/>
                <a:gd name="T75" fmla="*/ 199 h 227"/>
                <a:gd name="T76" fmla="*/ 172 w 290"/>
                <a:gd name="T77" fmla="*/ 208 h 227"/>
                <a:gd name="T78" fmla="*/ 163 w 290"/>
                <a:gd name="T79" fmla="*/ 205 h 227"/>
                <a:gd name="T80" fmla="*/ 151 w 290"/>
                <a:gd name="T81" fmla="*/ 202 h 227"/>
                <a:gd name="T82" fmla="*/ 148 w 290"/>
                <a:gd name="T83" fmla="*/ 199 h 227"/>
                <a:gd name="T84" fmla="*/ 142 w 290"/>
                <a:gd name="T85" fmla="*/ 196 h 227"/>
                <a:gd name="T86" fmla="*/ 136 w 290"/>
                <a:gd name="T87" fmla="*/ 199 h 227"/>
                <a:gd name="T88" fmla="*/ 130 w 290"/>
                <a:gd name="T89" fmla="*/ 199 h 227"/>
                <a:gd name="T90" fmla="*/ 127 w 290"/>
                <a:gd name="T91" fmla="*/ 202 h 227"/>
                <a:gd name="T92" fmla="*/ 118 w 290"/>
                <a:gd name="T93" fmla="*/ 193 h 227"/>
                <a:gd name="T94" fmla="*/ 112 w 290"/>
                <a:gd name="T95" fmla="*/ 190 h 227"/>
                <a:gd name="T96" fmla="*/ 106 w 290"/>
                <a:gd name="T97" fmla="*/ 187 h 227"/>
                <a:gd name="T98" fmla="*/ 97 w 290"/>
                <a:gd name="T99" fmla="*/ 187 h 227"/>
                <a:gd name="T100" fmla="*/ 94 w 290"/>
                <a:gd name="T101" fmla="*/ 187 h 227"/>
                <a:gd name="T102" fmla="*/ 85 w 290"/>
                <a:gd name="T103" fmla="*/ 187 h 227"/>
                <a:gd name="T104" fmla="*/ 79 w 290"/>
                <a:gd name="T105" fmla="*/ 190 h 227"/>
                <a:gd name="T106" fmla="*/ 76 w 290"/>
                <a:gd name="T107" fmla="*/ 190 h 227"/>
                <a:gd name="T108" fmla="*/ 70 w 290"/>
                <a:gd name="T109" fmla="*/ 196 h 227"/>
                <a:gd name="T110" fmla="*/ 70 w 290"/>
                <a:gd name="T111" fmla="*/ 199 h 227"/>
                <a:gd name="T112" fmla="*/ 73 w 290"/>
                <a:gd name="T113" fmla="*/ 205 h 227"/>
                <a:gd name="T114" fmla="*/ 73 w 290"/>
                <a:gd name="T115" fmla="*/ 208 h 227"/>
                <a:gd name="T116" fmla="*/ 67 w 290"/>
                <a:gd name="T117" fmla="*/ 212 h 227"/>
                <a:gd name="T118" fmla="*/ 64 w 290"/>
                <a:gd name="T119" fmla="*/ 218 h 227"/>
                <a:gd name="T120" fmla="*/ 70 w 290"/>
                <a:gd name="T121" fmla="*/ 221 h 227"/>
                <a:gd name="T122" fmla="*/ 67 w 290"/>
                <a:gd name="T123"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27">
                  <a:moveTo>
                    <a:pt x="67" y="227"/>
                  </a:moveTo>
                  <a:lnTo>
                    <a:pt x="64" y="221"/>
                  </a:lnTo>
                  <a:lnTo>
                    <a:pt x="58" y="221"/>
                  </a:lnTo>
                  <a:lnTo>
                    <a:pt x="55" y="215"/>
                  </a:lnTo>
                  <a:lnTo>
                    <a:pt x="49" y="212"/>
                  </a:lnTo>
                  <a:lnTo>
                    <a:pt x="46" y="215"/>
                  </a:lnTo>
                  <a:lnTo>
                    <a:pt x="49" y="215"/>
                  </a:lnTo>
                  <a:lnTo>
                    <a:pt x="42" y="218"/>
                  </a:lnTo>
                  <a:lnTo>
                    <a:pt x="39" y="218"/>
                  </a:lnTo>
                  <a:lnTo>
                    <a:pt x="36" y="212"/>
                  </a:lnTo>
                  <a:lnTo>
                    <a:pt x="39" y="208"/>
                  </a:lnTo>
                  <a:lnTo>
                    <a:pt x="39" y="205"/>
                  </a:lnTo>
                  <a:lnTo>
                    <a:pt x="36" y="202"/>
                  </a:lnTo>
                  <a:lnTo>
                    <a:pt x="36" y="202"/>
                  </a:lnTo>
                  <a:lnTo>
                    <a:pt x="33" y="199"/>
                  </a:lnTo>
                  <a:lnTo>
                    <a:pt x="27" y="205"/>
                  </a:lnTo>
                  <a:lnTo>
                    <a:pt x="18" y="199"/>
                  </a:lnTo>
                  <a:lnTo>
                    <a:pt x="18" y="193"/>
                  </a:lnTo>
                  <a:lnTo>
                    <a:pt x="0" y="181"/>
                  </a:lnTo>
                  <a:lnTo>
                    <a:pt x="0" y="175"/>
                  </a:lnTo>
                  <a:lnTo>
                    <a:pt x="3" y="169"/>
                  </a:lnTo>
                  <a:lnTo>
                    <a:pt x="3" y="166"/>
                  </a:lnTo>
                  <a:lnTo>
                    <a:pt x="6" y="163"/>
                  </a:lnTo>
                  <a:lnTo>
                    <a:pt x="9" y="163"/>
                  </a:lnTo>
                  <a:lnTo>
                    <a:pt x="21" y="163"/>
                  </a:lnTo>
                  <a:lnTo>
                    <a:pt x="27" y="163"/>
                  </a:lnTo>
                  <a:lnTo>
                    <a:pt x="33" y="160"/>
                  </a:lnTo>
                  <a:lnTo>
                    <a:pt x="39" y="160"/>
                  </a:lnTo>
                  <a:lnTo>
                    <a:pt x="46" y="160"/>
                  </a:lnTo>
                  <a:lnTo>
                    <a:pt x="49" y="157"/>
                  </a:lnTo>
                  <a:lnTo>
                    <a:pt x="55" y="157"/>
                  </a:lnTo>
                  <a:lnTo>
                    <a:pt x="61" y="154"/>
                  </a:lnTo>
                  <a:lnTo>
                    <a:pt x="70" y="148"/>
                  </a:lnTo>
                  <a:lnTo>
                    <a:pt x="73" y="145"/>
                  </a:lnTo>
                  <a:lnTo>
                    <a:pt x="73" y="139"/>
                  </a:lnTo>
                  <a:lnTo>
                    <a:pt x="76" y="136"/>
                  </a:lnTo>
                  <a:lnTo>
                    <a:pt x="76" y="118"/>
                  </a:lnTo>
                  <a:lnTo>
                    <a:pt x="79" y="82"/>
                  </a:lnTo>
                  <a:lnTo>
                    <a:pt x="106" y="76"/>
                  </a:lnTo>
                  <a:lnTo>
                    <a:pt x="130" y="54"/>
                  </a:lnTo>
                  <a:lnTo>
                    <a:pt x="214" y="0"/>
                  </a:lnTo>
                  <a:lnTo>
                    <a:pt x="248" y="9"/>
                  </a:lnTo>
                  <a:lnTo>
                    <a:pt x="251" y="12"/>
                  </a:lnTo>
                  <a:lnTo>
                    <a:pt x="269" y="6"/>
                  </a:lnTo>
                  <a:lnTo>
                    <a:pt x="269" y="9"/>
                  </a:lnTo>
                  <a:lnTo>
                    <a:pt x="281" y="33"/>
                  </a:lnTo>
                  <a:lnTo>
                    <a:pt x="278" y="39"/>
                  </a:lnTo>
                  <a:lnTo>
                    <a:pt x="278" y="42"/>
                  </a:lnTo>
                  <a:lnTo>
                    <a:pt x="290" y="57"/>
                  </a:lnTo>
                  <a:lnTo>
                    <a:pt x="290" y="63"/>
                  </a:lnTo>
                  <a:lnTo>
                    <a:pt x="287" y="66"/>
                  </a:lnTo>
                  <a:lnTo>
                    <a:pt x="281" y="103"/>
                  </a:lnTo>
                  <a:lnTo>
                    <a:pt x="284" y="130"/>
                  </a:lnTo>
                  <a:lnTo>
                    <a:pt x="251" y="163"/>
                  </a:lnTo>
                  <a:lnTo>
                    <a:pt x="251" y="163"/>
                  </a:lnTo>
                  <a:lnTo>
                    <a:pt x="248" y="166"/>
                  </a:lnTo>
                  <a:lnTo>
                    <a:pt x="248" y="166"/>
                  </a:lnTo>
                  <a:lnTo>
                    <a:pt x="245" y="166"/>
                  </a:lnTo>
                  <a:lnTo>
                    <a:pt x="248" y="190"/>
                  </a:lnTo>
                  <a:lnTo>
                    <a:pt x="245" y="190"/>
                  </a:lnTo>
                  <a:lnTo>
                    <a:pt x="242" y="193"/>
                  </a:lnTo>
                  <a:lnTo>
                    <a:pt x="242" y="196"/>
                  </a:lnTo>
                  <a:lnTo>
                    <a:pt x="239" y="196"/>
                  </a:lnTo>
                  <a:lnTo>
                    <a:pt x="236" y="196"/>
                  </a:lnTo>
                  <a:lnTo>
                    <a:pt x="233" y="196"/>
                  </a:lnTo>
                  <a:lnTo>
                    <a:pt x="233" y="199"/>
                  </a:lnTo>
                  <a:lnTo>
                    <a:pt x="230" y="199"/>
                  </a:lnTo>
                  <a:lnTo>
                    <a:pt x="230" y="199"/>
                  </a:lnTo>
                  <a:lnTo>
                    <a:pt x="224" y="202"/>
                  </a:lnTo>
                  <a:lnTo>
                    <a:pt x="221" y="202"/>
                  </a:lnTo>
                  <a:lnTo>
                    <a:pt x="214" y="202"/>
                  </a:lnTo>
                  <a:lnTo>
                    <a:pt x="208" y="199"/>
                  </a:lnTo>
                  <a:lnTo>
                    <a:pt x="199" y="196"/>
                  </a:lnTo>
                  <a:lnTo>
                    <a:pt x="196" y="199"/>
                  </a:lnTo>
                  <a:lnTo>
                    <a:pt x="187" y="199"/>
                  </a:lnTo>
                  <a:lnTo>
                    <a:pt x="181" y="199"/>
                  </a:lnTo>
                  <a:lnTo>
                    <a:pt x="178" y="205"/>
                  </a:lnTo>
                  <a:lnTo>
                    <a:pt x="172" y="208"/>
                  </a:lnTo>
                  <a:lnTo>
                    <a:pt x="169" y="208"/>
                  </a:lnTo>
                  <a:lnTo>
                    <a:pt x="163" y="205"/>
                  </a:lnTo>
                  <a:lnTo>
                    <a:pt x="157" y="205"/>
                  </a:lnTo>
                  <a:lnTo>
                    <a:pt x="151" y="202"/>
                  </a:lnTo>
                  <a:lnTo>
                    <a:pt x="148" y="199"/>
                  </a:lnTo>
                  <a:lnTo>
                    <a:pt x="148" y="199"/>
                  </a:lnTo>
                  <a:lnTo>
                    <a:pt x="145" y="196"/>
                  </a:lnTo>
                  <a:lnTo>
                    <a:pt x="142" y="196"/>
                  </a:lnTo>
                  <a:lnTo>
                    <a:pt x="142" y="196"/>
                  </a:lnTo>
                  <a:lnTo>
                    <a:pt x="136" y="199"/>
                  </a:lnTo>
                  <a:lnTo>
                    <a:pt x="133" y="199"/>
                  </a:lnTo>
                  <a:lnTo>
                    <a:pt x="130" y="199"/>
                  </a:lnTo>
                  <a:lnTo>
                    <a:pt x="127" y="202"/>
                  </a:lnTo>
                  <a:lnTo>
                    <a:pt x="127" y="202"/>
                  </a:lnTo>
                  <a:lnTo>
                    <a:pt x="121" y="199"/>
                  </a:lnTo>
                  <a:lnTo>
                    <a:pt x="118" y="193"/>
                  </a:lnTo>
                  <a:lnTo>
                    <a:pt x="115" y="193"/>
                  </a:lnTo>
                  <a:lnTo>
                    <a:pt x="112" y="190"/>
                  </a:lnTo>
                  <a:lnTo>
                    <a:pt x="109" y="190"/>
                  </a:lnTo>
                  <a:lnTo>
                    <a:pt x="106" y="187"/>
                  </a:lnTo>
                  <a:lnTo>
                    <a:pt x="100" y="187"/>
                  </a:lnTo>
                  <a:lnTo>
                    <a:pt x="97" y="187"/>
                  </a:lnTo>
                  <a:lnTo>
                    <a:pt x="94" y="187"/>
                  </a:lnTo>
                  <a:lnTo>
                    <a:pt x="94" y="187"/>
                  </a:lnTo>
                  <a:lnTo>
                    <a:pt x="88" y="187"/>
                  </a:lnTo>
                  <a:lnTo>
                    <a:pt x="85" y="187"/>
                  </a:lnTo>
                  <a:lnTo>
                    <a:pt x="82" y="187"/>
                  </a:lnTo>
                  <a:lnTo>
                    <a:pt x="79" y="190"/>
                  </a:lnTo>
                  <a:lnTo>
                    <a:pt x="79" y="190"/>
                  </a:lnTo>
                  <a:lnTo>
                    <a:pt x="76" y="190"/>
                  </a:lnTo>
                  <a:lnTo>
                    <a:pt x="73" y="193"/>
                  </a:lnTo>
                  <a:lnTo>
                    <a:pt x="70" y="196"/>
                  </a:lnTo>
                  <a:lnTo>
                    <a:pt x="73" y="199"/>
                  </a:lnTo>
                  <a:lnTo>
                    <a:pt x="70" y="199"/>
                  </a:lnTo>
                  <a:lnTo>
                    <a:pt x="70" y="199"/>
                  </a:lnTo>
                  <a:lnTo>
                    <a:pt x="73" y="205"/>
                  </a:lnTo>
                  <a:lnTo>
                    <a:pt x="73" y="205"/>
                  </a:lnTo>
                  <a:lnTo>
                    <a:pt x="73" y="208"/>
                  </a:lnTo>
                  <a:lnTo>
                    <a:pt x="70" y="208"/>
                  </a:lnTo>
                  <a:lnTo>
                    <a:pt x="67" y="212"/>
                  </a:lnTo>
                  <a:lnTo>
                    <a:pt x="67" y="215"/>
                  </a:lnTo>
                  <a:lnTo>
                    <a:pt x="64" y="218"/>
                  </a:lnTo>
                  <a:lnTo>
                    <a:pt x="67" y="221"/>
                  </a:lnTo>
                  <a:lnTo>
                    <a:pt x="70" y="221"/>
                  </a:lnTo>
                  <a:lnTo>
                    <a:pt x="70" y="224"/>
                  </a:lnTo>
                  <a:lnTo>
                    <a:pt x="67" y="22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6" name="Freeform 170"/>
            <p:cNvSpPr>
              <a:spLocks/>
            </p:cNvSpPr>
            <p:nvPr/>
          </p:nvSpPr>
          <p:spPr bwMode="auto">
            <a:xfrm>
              <a:off x="5629276" y="4416426"/>
              <a:ext cx="344488" cy="298450"/>
            </a:xfrm>
            <a:custGeom>
              <a:avLst/>
              <a:gdLst>
                <a:gd name="T0" fmla="*/ 202 w 217"/>
                <a:gd name="T1" fmla="*/ 12 h 188"/>
                <a:gd name="T2" fmla="*/ 190 w 217"/>
                <a:gd name="T3" fmla="*/ 6 h 188"/>
                <a:gd name="T4" fmla="*/ 184 w 217"/>
                <a:gd name="T5" fmla="*/ 9 h 188"/>
                <a:gd name="T6" fmla="*/ 178 w 217"/>
                <a:gd name="T7" fmla="*/ 12 h 188"/>
                <a:gd name="T8" fmla="*/ 169 w 217"/>
                <a:gd name="T9" fmla="*/ 15 h 188"/>
                <a:gd name="T10" fmla="*/ 147 w 217"/>
                <a:gd name="T11" fmla="*/ 9 h 188"/>
                <a:gd name="T12" fmla="*/ 129 w 217"/>
                <a:gd name="T13" fmla="*/ 12 h 188"/>
                <a:gd name="T14" fmla="*/ 117 w 217"/>
                <a:gd name="T15" fmla="*/ 21 h 188"/>
                <a:gd name="T16" fmla="*/ 99 w 217"/>
                <a:gd name="T17" fmla="*/ 15 h 188"/>
                <a:gd name="T18" fmla="*/ 93 w 217"/>
                <a:gd name="T19" fmla="*/ 9 h 188"/>
                <a:gd name="T20" fmla="*/ 84 w 217"/>
                <a:gd name="T21" fmla="*/ 12 h 188"/>
                <a:gd name="T22" fmla="*/ 75 w 217"/>
                <a:gd name="T23" fmla="*/ 15 h 188"/>
                <a:gd name="T24" fmla="*/ 66 w 217"/>
                <a:gd name="T25" fmla="*/ 6 h 188"/>
                <a:gd name="T26" fmla="*/ 57 w 217"/>
                <a:gd name="T27" fmla="*/ 3 h 188"/>
                <a:gd name="T28" fmla="*/ 45 w 217"/>
                <a:gd name="T29" fmla="*/ 0 h 188"/>
                <a:gd name="T30" fmla="*/ 36 w 217"/>
                <a:gd name="T31" fmla="*/ 0 h 188"/>
                <a:gd name="T32" fmla="*/ 27 w 217"/>
                <a:gd name="T33" fmla="*/ 3 h 188"/>
                <a:gd name="T34" fmla="*/ 21 w 217"/>
                <a:gd name="T35" fmla="*/ 6 h 188"/>
                <a:gd name="T36" fmla="*/ 18 w 217"/>
                <a:gd name="T37" fmla="*/ 12 h 188"/>
                <a:gd name="T38" fmla="*/ 21 w 217"/>
                <a:gd name="T39" fmla="*/ 18 h 188"/>
                <a:gd name="T40" fmla="*/ 15 w 217"/>
                <a:gd name="T41" fmla="*/ 25 h 188"/>
                <a:gd name="T42" fmla="*/ 15 w 217"/>
                <a:gd name="T43" fmla="*/ 34 h 188"/>
                <a:gd name="T44" fmla="*/ 15 w 217"/>
                <a:gd name="T45" fmla="*/ 40 h 188"/>
                <a:gd name="T46" fmla="*/ 21 w 217"/>
                <a:gd name="T47" fmla="*/ 52 h 188"/>
                <a:gd name="T48" fmla="*/ 21 w 217"/>
                <a:gd name="T49" fmla="*/ 64 h 188"/>
                <a:gd name="T50" fmla="*/ 15 w 217"/>
                <a:gd name="T51" fmla="*/ 70 h 188"/>
                <a:gd name="T52" fmla="*/ 15 w 217"/>
                <a:gd name="T53" fmla="*/ 76 h 188"/>
                <a:gd name="T54" fmla="*/ 9 w 217"/>
                <a:gd name="T55" fmla="*/ 85 h 188"/>
                <a:gd name="T56" fmla="*/ 3 w 217"/>
                <a:gd name="T57" fmla="*/ 91 h 188"/>
                <a:gd name="T58" fmla="*/ 0 w 217"/>
                <a:gd name="T59" fmla="*/ 97 h 188"/>
                <a:gd name="T60" fmla="*/ 0 w 217"/>
                <a:gd name="T61" fmla="*/ 106 h 188"/>
                <a:gd name="T62" fmla="*/ 0 w 217"/>
                <a:gd name="T63" fmla="*/ 112 h 188"/>
                <a:gd name="T64" fmla="*/ 0 w 217"/>
                <a:gd name="T65" fmla="*/ 124 h 188"/>
                <a:gd name="T66" fmla="*/ 0 w 217"/>
                <a:gd name="T67" fmla="*/ 139 h 188"/>
                <a:gd name="T68" fmla="*/ 15 w 217"/>
                <a:gd name="T69" fmla="*/ 142 h 188"/>
                <a:gd name="T70" fmla="*/ 39 w 217"/>
                <a:gd name="T71" fmla="*/ 167 h 188"/>
                <a:gd name="T72" fmla="*/ 45 w 217"/>
                <a:gd name="T73" fmla="*/ 182 h 188"/>
                <a:gd name="T74" fmla="*/ 75 w 217"/>
                <a:gd name="T75" fmla="*/ 185 h 188"/>
                <a:gd name="T76" fmla="*/ 90 w 217"/>
                <a:gd name="T77" fmla="*/ 182 h 188"/>
                <a:gd name="T78" fmla="*/ 99 w 217"/>
                <a:gd name="T79" fmla="*/ 176 h 188"/>
                <a:gd name="T80" fmla="*/ 105 w 217"/>
                <a:gd name="T81" fmla="*/ 179 h 188"/>
                <a:gd name="T82" fmla="*/ 111 w 217"/>
                <a:gd name="T83" fmla="*/ 167 h 188"/>
                <a:gd name="T84" fmla="*/ 111 w 217"/>
                <a:gd name="T85" fmla="*/ 157 h 188"/>
                <a:gd name="T86" fmla="*/ 120 w 217"/>
                <a:gd name="T87" fmla="*/ 148 h 188"/>
                <a:gd name="T88" fmla="*/ 126 w 217"/>
                <a:gd name="T89" fmla="*/ 139 h 188"/>
                <a:gd name="T90" fmla="*/ 132 w 217"/>
                <a:gd name="T91" fmla="*/ 133 h 188"/>
                <a:gd name="T92" fmla="*/ 141 w 217"/>
                <a:gd name="T93" fmla="*/ 136 h 188"/>
                <a:gd name="T94" fmla="*/ 150 w 217"/>
                <a:gd name="T95" fmla="*/ 145 h 188"/>
                <a:gd name="T96" fmla="*/ 159 w 217"/>
                <a:gd name="T97" fmla="*/ 139 h 188"/>
                <a:gd name="T98" fmla="*/ 162 w 217"/>
                <a:gd name="T99" fmla="*/ 133 h 188"/>
                <a:gd name="T100" fmla="*/ 166 w 217"/>
                <a:gd name="T101" fmla="*/ 124 h 188"/>
                <a:gd name="T102" fmla="*/ 172 w 217"/>
                <a:gd name="T103" fmla="*/ 112 h 188"/>
                <a:gd name="T104" fmla="*/ 184 w 217"/>
                <a:gd name="T105" fmla="*/ 100 h 188"/>
                <a:gd name="T106" fmla="*/ 184 w 217"/>
                <a:gd name="T107" fmla="*/ 88 h 188"/>
                <a:gd name="T108" fmla="*/ 196 w 217"/>
                <a:gd name="T109" fmla="*/ 79 h 188"/>
                <a:gd name="T110" fmla="*/ 196 w 217"/>
                <a:gd name="T111" fmla="*/ 67 h 188"/>
                <a:gd name="T112" fmla="*/ 202 w 217"/>
                <a:gd name="T113" fmla="*/ 55 h 188"/>
                <a:gd name="T114" fmla="*/ 208 w 217"/>
                <a:gd name="T115" fmla="*/ 52 h 188"/>
                <a:gd name="T116" fmla="*/ 217 w 217"/>
                <a:gd name="T117" fmla="*/ 46 h 188"/>
                <a:gd name="T118" fmla="*/ 214 w 217"/>
                <a:gd name="T119" fmla="*/ 34 h 188"/>
                <a:gd name="T120" fmla="*/ 208 w 217"/>
                <a:gd name="T121" fmla="*/ 25 h 188"/>
                <a:gd name="T122" fmla="*/ 205 w 217"/>
                <a:gd name="T123" fmla="*/ 1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7" h="188">
                  <a:moveTo>
                    <a:pt x="205" y="15"/>
                  </a:moveTo>
                  <a:lnTo>
                    <a:pt x="205" y="15"/>
                  </a:lnTo>
                  <a:lnTo>
                    <a:pt x="202" y="12"/>
                  </a:lnTo>
                  <a:lnTo>
                    <a:pt x="199" y="6"/>
                  </a:lnTo>
                  <a:lnTo>
                    <a:pt x="193" y="3"/>
                  </a:lnTo>
                  <a:lnTo>
                    <a:pt x="190" y="6"/>
                  </a:lnTo>
                  <a:lnTo>
                    <a:pt x="190" y="9"/>
                  </a:lnTo>
                  <a:lnTo>
                    <a:pt x="187" y="9"/>
                  </a:lnTo>
                  <a:lnTo>
                    <a:pt x="184" y="9"/>
                  </a:lnTo>
                  <a:lnTo>
                    <a:pt x="181" y="9"/>
                  </a:lnTo>
                  <a:lnTo>
                    <a:pt x="181" y="12"/>
                  </a:lnTo>
                  <a:lnTo>
                    <a:pt x="178" y="12"/>
                  </a:lnTo>
                  <a:lnTo>
                    <a:pt x="175" y="15"/>
                  </a:lnTo>
                  <a:lnTo>
                    <a:pt x="172" y="18"/>
                  </a:lnTo>
                  <a:lnTo>
                    <a:pt x="169" y="15"/>
                  </a:lnTo>
                  <a:lnTo>
                    <a:pt x="162" y="15"/>
                  </a:lnTo>
                  <a:lnTo>
                    <a:pt x="156" y="12"/>
                  </a:lnTo>
                  <a:lnTo>
                    <a:pt x="147" y="9"/>
                  </a:lnTo>
                  <a:lnTo>
                    <a:pt x="144" y="12"/>
                  </a:lnTo>
                  <a:lnTo>
                    <a:pt x="135" y="12"/>
                  </a:lnTo>
                  <a:lnTo>
                    <a:pt x="129" y="12"/>
                  </a:lnTo>
                  <a:lnTo>
                    <a:pt x="126" y="18"/>
                  </a:lnTo>
                  <a:lnTo>
                    <a:pt x="120" y="21"/>
                  </a:lnTo>
                  <a:lnTo>
                    <a:pt x="117" y="21"/>
                  </a:lnTo>
                  <a:lnTo>
                    <a:pt x="111" y="18"/>
                  </a:lnTo>
                  <a:lnTo>
                    <a:pt x="105" y="18"/>
                  </a:lnTo>
                  <a:lnTo>
                    <a:pt x="99" y="15"/>
                  </a:lnTo>
                  <a:lnTo>
                    <a:pt x="96" y="12"/>
                  </a:lnTo>
                  <a:lnTo>
                    <a:pt x="96" y="12"/>
                  </a:lnTo>
                  <a:lnTo>
                    <a:pt x="93" y="9"/>
                  </a:lnTo>
                  <a:lnTo>
                    <a:pt x="90" y="9"/>
                  </a:lnTo>
                  <a:lnTo>
                    <a:pt x="90" y="9"/>
                  </a:lnTo>
                  <a:lnTo>
                    <a:pt x="84" y="12"/>
                  </a:lnTo>
                  <a:lnTo>
                    <a:pt x="81" y="12"/>
                  </a:lnTo>
                  <a:lnTo>
                    <a:pt x="78" y="12"/>
                  </a:lnTo>
                  <a:lnTo>
                    <a:pt x="75" y="15"/>
                  </a:lnTo>
                  <a:lnTo>
                    <a:pt x="75" y="15"/>
                  </a:lnTo>
                  <a:lnTo>
                    <a:pt x="69" y="12"/>
                  </a:lnTo>
                  <a:lnTo>
                    <a:pt x="66" y="6"/>
                  </a:lnTo>
                  <a:lnTo>
                    <a:pt x="63" y="6"/>
                  </a:lnTo>
                  <a:lnTo>
                    <a:pt x="60" y="3"/>
                  </a:lnTo>
                  <a:lnTo>
                    <a:pt x="57" y="3"/>
                  </a:lnTo>
                  <a:lnTo>
                    <a:pt x="54" y="0"/>
                  </a:lnTo>
                  <a:lnTo>
                    <a:pt x="48" y="0"/>
                  </a:lnTo>
                  <a:lnTo>
                    <a:pt x="45" y="0"/>
                  </a:lnTo>
                  <a:lnTo>
                    <a:pt x="42" y="0"/>
                  </a:lnTo>
                  <a:lnTo>
                    <a:pt x="42" y="0"/>
                  </a:lnTo>
                  <a:lnTo>
                    <a:pt x="36" y="0"/>
                  </a:lnTo>
                  <a:lnTo>
                    <a:pt x="33" y="0"/>
                  </a:lnTo>
                  <a:lnTo>
                    <a:pt x="30" y="0"/>
                  </a:lnTo>
                  <a:lnTo>
                    <a:pt x="27" y="3"/>
                  </a:lnTo>
                  <a:lnTo>
                    <a:pt x="27" y="3"/>
                  </a:lnTo>
                  <a:lnTo>
                    <a:pt x="24" y="3"/>
                  </a:lnTo>
                  <a:lnTo>
                    <a:pt x="21" y="6"/>
                  </a:lnTo>
                  <a:lnTo>
                    <a:pt x="18" y="9"/>
                  </a:lnTo>
                  <a:lnTo>
                    <a:pt x="21" y="12"/>
                  </a:lnTo>
                  <a:lnTo>
                    <a:pt x="18" y="12"/>
                  </a:lnTo>
                  <a:lnTo>
                    <a:pt x="18" y="12"/>
                  </a:lnTo>
                  <a:lnTo>
                    <a:pt x="21" y="18"/>
                  </a:lnTo>
                  <a:lnTo>
                    <a:pt x="21" y="18"/>
                  </a:lnTo>
                  <a:lnTo>
                    <a:pt x="21" y="21"/>
                  </a:lnTo>
                  <a:lnTo>
                    <a:pt x="18" y="21"/>
                  </a:lnTo>
                  <a:lnTo>
                    <a:pt x="15" y="25"/>
                  </a:lnTo>
                  <a:lnTo>
                    <a:pt x="15" y="28"/>
                  </a:lnTo>
                  <a:lnTo>
                    <a:pt x="12" y="31"/>
                  </a:lnTo>
                  <a:lnTo>
                    <a:pt x="15" y="34"/>
                  </a:lnTo>
                  <a:lnTo>
                    <a:pt x="18" y="34"/>
                  </a:lnTo>
                  <a:lnTo>
                    <a:pt x="18" y="37"/>
                  </a:lnTo>
                  <a:lnTo>
                    <a:pt x="15" y="40"/>
                  </a:lnTo>
                  <a:lnTo>
                    <a:pt x="15" y="43"/>
                  </a:lnTo>
                  <a:lnTo>
                    <a:pt x="15" y="46"/>
                  </a:lnTo>
                  <a:lnTo>
                    <a:pt x="21" y="52"/>
                  </a:lnTo>
                  <a:lnTo>
                    <a:pt x="21" y="55"/>
                  </a:lnTo>
                  <a:lnTo>
                    <a:pt x="21" y="61"/>
                  </a:lnTo>
                  <a:lnTo>
                    <a:pt x="21" y="64"/>
                  </a:lnTo>
                  <a:lnTo>
                    <a:pt x="18" y="64"/>
                  </a:lnTo>
                  <a:lnTo>
                    <a:pt x="15" y="67"/>
                  </a:lnTo>
                  <a:lnTo>
                    <a:pt x="15" y="70"/>
                  </a:lnTo>
                  <a:lnTo>
                    <a:pt x="18" y="73"/>
                  </a:lnTo>
                  <a:lnTo>
                    <a:pt x="18" y="76"/>
                  </a:lnTo>
                  <a:lnTo>
                    <a:pt x="15" y="76"/>
                  </a:lnTo>
                  <a:lnTo>
                    <a:pt x="12" y="76"/>
                  </a:lnTo>
                  <a:lnTo>
                    <a:pt x="12" y="79"/>
                  </a:lnTo>
                  <a:lnTo>
                    <a:pt x="9" y="85"/>
                  </a:lnTo>
                  <a:lnTo>
                    <a:pt x="9" y="88"/>
                  </a:lnTo>
                  <a:lnTo>
                    <a:pt x="6" y="88"/>
                  </a:lnTo>
                  <a:lnTo>
                    <a:pt x="3" y="91"/>
                  </a:lnTo>
                  <a:lnTo>
                    <a:pt x="0" y="91"/>
                  </a:lnTo>
                  <a:lnTo>
                    <a:pt x="0" y="94"/>
                  </a:lnTo>
                  <a:lnTo>
                    <a:pt x="0" y="97"/>
                  </a:lnTo>
                  <a:lnTo>
                    <a:pt x="0" y="100"/>
                  </a:lnTo>
                  <a:lnTo>
                    <a:pt x="0" y="103"/>
                  </a:lnTo>
                  <a:lnTo>
                    <a:pt x="0" y="106"/>
                  </a:lnTo>
                  <a:lnTo>
                    <a:pt x="0" y="109"/>
                  </a:lnTo>
                  <a:lnTo>
                    <a:pt x="0" y="109"/>
                  </a:lnTo>
                  <a:lnTo>
                    <a:pt x="0" y="112"/>
                  </a:lnTo>
                  <a:lnTo>
                    <a:pt x="0" y="112"/>
                  </a:lnTo>
                  <a:lnTo>
                    <a:pt x="0" y="115"/>
                  </a:lnTo>
                  <a:lnTo>
                    <a:pt x="0" y="124"/>
                  </a:lnTo>
                  <a:lnTo>
                    <a:pt x="0" y="127"/>
                  </a:lnTo>
                  <a:lnTo>
                    <a:pt x="0" y="130"/>
                  </a:lnTo>
                  <a:lnTo>
                    <a:pt x="0" y="139"/>
                  </a:lnTo>
                  <a:lnTo>
                    <a:pt x="0" y="142"/>
                  </a:lnTo>
                  <a:lnTo>
                    <a:pt x="9" y="145"/>
                  </a:lnTo>
                  <a:lnTo>
                    <a:pt x="15" y="142"/>
                  </a:lnTo>
                  <a:lnTo>
                    <a:pt x="27" y="148"/>
                  </a:lnTo>
                  <a:lnTo>
                    <a:pt x="36" y="157"/>
                  </a:lnTo>
                  <a:lnTo>
                    <a:pt x="39" y="167"/>
                  </a:lnTo>
                  <a:lnTo>
                    <a:pt x="39" y="173"/>
                  </a:lnTo>
                  <a:lnTo>
                    <a:pt x="42" y="173"/>
                  </a:lnTo>
                  <a:lnTo>
                    <a:pt x="45" y="182"/>
                  </a:lnTo>
                  <a:lnTo>
                    <a:pt x="48" y="185"/>
                  </a:lnTo>
                  <a:lnTo>
                    <a:pt x="57" y="188"/>
                  </a:lnTo>
                  <a:lnTo>
                    <a:pt x="75" y="185"/>
                  </a:lnTo>
                  <a:lnTo>
                    <a:pt x="78" y="185"/>
                  </a:lnTo>
                  <a:lnTo>
                    <a:pt x="81" y="185"/>
                  </a:lnTo>
                  <a:lnTo>
                    <a:pt x="90" y="182"/>
                  </a:lnTo>
                  <a:lnTo>
                    <a:pt x="93" y="182"/>
                  </a:lnTo>
                  <a:lnTo>
                    <a:pt x="96" y="182"/>
                  </a:lnTo>
                  <a:lnTo>
                    <a:pt x="99" y="176"/>
                  </a:lnTo>
                  <a:lnTo>
                    <a:pt x="102" y="179"/>
                  </a:lnTo>
                  <a:lnTo>
                    <a:pt x="105" y="179"/>
                  </a:lnTo>
                  <a:lnTo>
                    <a:pt x="105" y="179"/>
                  </a:lnTo>
                  <a:lnTo>
                    <a:pt x="105" y="176"/>
                  </a:lnTo>
                  <a:lnTo>
                    <a:pt x="108" y="170"/>
                  </a:lnTo>
                  <a:lnTo>
                    <a:pt x="111" y="167"/>
                  </a:lnTo>
                  <a:lnTo>
                    <a:pt x="111" y="160"/>
                  </a:lnTo>
                  <a:lnTo>
                    <a:pt x="111" y="157"/>
                  </a:lnTo>
                  <a:lnTo>
                    <a:pt x="111" y="157"/>
                  </a:lnTo>
                  <a:lnTo>
                    <a:pt x="111" y="154"/>
                  </a:lnTo>
                  <a:lnTo>
                    <a:pt x="114" y="151"/>
                  </a:lnTo>
                  <a:lnTo>
                    <a:pt x="120" y="148"/>
                  </a:lnTo>
                  <a:lnTo>
                    <a:pt x="120" y="145"/>
                  </a:lnTo>
                  <a:lnTo>
                    <a:pt x="126" y="142"/>
                  </a:lnTo>
                  <a:lnTo>
                    <a:pt x="126" y="139"/>
                  </a:lnTo>
                  <a:lnTo>
                    <a:pt x="126" y="136"/>
                  </a:lnTo>
                  <a:lnTo>
                    <a:pt x="132" y="136"/>
                  </a:lnTo>
                  <a:lnTo>
                    <a:pt x="132" y="133"/>
                  </a:lnTo>
                  <a:lnTo>
                    <a:pt x="132" y="133"/>
                  </a:lnTo>
                  <a:lnTo>
                    <a:pt x="138" y="136"/>
                  </a:lnTo>
                  <a:lnTo>
                    <a:pt x="141" y="136"/>
                  </a:lnTo>
                  <a:lnTo>
                    <a:pt x="144" y="139"/>
                  </a:lnTo>
                  <a:lnTo>
                    <a:pt x="147" y="142"/>
                  </a:lnTo>
                  <a:lnTo>
                    <a:pt x="150" y="145"/>
                  </a:lnTo>
                  <a:lnTo>
                    <a:pt x="150" y="145"/>
                  </a:lnTo>
                  <a:lnTo>
                    <a:pt x="156" y="142"/>
                  </a:lnTo>
                  <a:lnTo>
                    <a:pt x="159" y="139"/>
                  </a:lnTo>
                  <a:lnTo>
                    <a:pt x="159" y="136"/>
                  </a:lnTo>
                  <a:lnTo>
                    <a:pt x="159" y="133"/>
                  </a:lnTo>
                  <a:lnTo>
                    <a:pt x="162" y="133"/>
                  </a:lnTo>
                  <a:lnTo>
                    <a:pt x="166" y="130"/>
                  </a:lnTo>
                  <a:lnTo>
                    <a:pt x="166" y="127"/>
                  </a:lnTo>
                  <a:lnTo>
                    <a:pt x="166" y="124"/>
                  </a:lnTo>
                  <a:lnTo>
                    <a:pt x="172" y="118"/>
                  </a:lnTo>
                  <a:lnTo>
                    <a:pt x="172" y="115"/>
                  </a:lnTo>
                  <a:lnTo>
                    <a:pt x="172" y="112"/>
                  </a:lnTo>
                  <a:lnTo>
                    <a:pt x="175" y="109"/>
                  </a:lnTo>
                  <a:lnTo>
                    <a:pt x="178" y="103"/>
                  </a:lnTo>
                  <a:lnTo>
                    <a:pt x="184" y="100"/>
                  </a:lnTo>
                  <a:lnTo>
                    <a:pt x="184" y="97"/>
                  </a:lnTo>
                  <a:lnTo>
                    <a:pt x="184" y="94"/>
                  </a:lnTo>
                  <a:lnTo>
                    <a:pt x="184" y="88"/>
                  </a:lnTo>
                  <a:lnTo>
                    <a:pt x="187" y="85"/>
                  </a:lnTo>
                  <a:lnTo>
                    <a:pt x="193" y="85"/>
                  </a:lnTo>
                  <a:lnTo>
                    <a:pt x="196" y="79"/>
                  </a:lnTo>
                  <a:lnTo>
                    <a:pt x="196" y="76"/>
                  </a:lnTo>
                  <a:lnTo>
                    <a:pt x="196" y="70"/>
                  </a:lnTo>
                  <a:lnTo>
                    <a:pt x="196" y="67"/>
                  </a:lnTo>
                  <a:lnTo>
                    <a:pt x="196" y="64"/>
                  </a:lnTo>
                  <a:lnTo>
                    <a:pt x="199" y="58"/>
                  </a:lnTo>
                  <a:lnTo>
                    <a:pt x="202" y="55"/>
                  </a:lnTo>
                  <a:lnTo>
                    <a:pt x="202" y="55"/>
                  </a:lnTo>
                  <a:lnTo>
                    <a:pt x="205" y="52"/>
                  </a:lnTo>
                  <a:lnTo>
                    <a:pt x="208" y="52"/>
                  </a:lnTo>
                  <a:lnTo>
                    <a:pt x="211" y="49"/>
                  </a:lnTo>
                  <a:lnTo>
                    <a:pt x="214" y="46"/>
                  </a:lnTo>
                  <a:lnTo>
                    <a:pt x="217" y="46"/>
                  </a:lnTo>
                  <a:lnTo>
                    <a:pt x="214" y="40"/>
                  </a:lnTo>
                  <a:lnTo>
                    <a:pt x="214" y="37"/>
                  </a:lnTo>
                  <a:lnTo>
                    <a:pt x="214" y="34"/>
                  </a:lnTo>
                  <a:lnTo>
                    <a:pt x="211" y="34"/>
                  </a:lnTo>
                  <a:lnTo>
                    <a:pt x="208" y="31"/>
                  </a:lnTo>
                  <a:lnTo>
                    <a:pt x="208" y="25"/>
                  </a:lnTo>
                  <a:lnTo>
                    <a:pt x="208" y="21"/>
                  </a:lnTo>
                  <a:lnTo>
                    <a:pt x="205" y="15"/>
                  </a:lnTo>
                  <a:lnTo>
                    <a:pt x="205" y="1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7" name="Freeform 171"/>
            <p:cNvSpPr>
              <a:spLocks/>
            </p:cNvSpPr>
            <p:nvPr/>
          </p:nvSpPr>
          <p:spPr bwMode="auto">
            <a:xfrm>
              <a:off x="5729288" y="4829176"/>
              <a:ext cx="9525" cy="9525"/>
            </a:xfrm>
            <a:custGeom>
              <a:avLst/>
              <a:gdLst>
                <a:gd name="T0" fmla="*/ 0 w 6"/>
                <a:gd name="T1" fmla="*/ 6 h 6"/>
                <a:gd name="T2" fmla="*/ 0 w 6"/>
                <a:gd name="T3" fmla="*/ 3 h 6"/>
                <a:gd name="T4" fmla="*/ 3 w 6"/>
                <a:gd name="T5" fmla="*/ 0 h 6"/>
                <a:gd name="T6" fmla="*/ 6 w 6"/>
                <a:gd name="T7" fmla="*/ 3 h 6"/>
                <a:gd name="T8" fmla="*/ 3 w 6"/>
                <a:gd name="T9" fmla="*/ 6 h 6"/>
                <a:gd name="T10" fmla="*/ 3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0" y="3"/>
                  </a:lnTo>
                  <a:lnTo>
                    <a:pt x="3" y="0"/>
                  </a:lnTo>
                  <a:lnTo>
                    <a:pt x="6" y="3"/>
                  </a:lnTo>
                  <a:lnTo>
                    <a:pt x="3" y="6"/>
                  </a:lnTo>
                  <a:lnTo>
                    <a:pt x="3" y="6"/>
                  </a:lnTo>
                  <a:lnTo>
                    <a:pt x="0"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8" name="Freeform 172"/>
            <p:cNvSpPr>
              <a:spLocks/>
            </p:cNvSpPr>
            <p:nvPr/>
          </p:nvSpPr>
          <p:spPr bwMode="auto">
            <a:xfrm>
              <a:off x="5786438" y="4724401"/>
              <a:ext cx="14288" cy="23813"/>
            </a:xfrm>
            <a:custGeom>
              <a:avLst/>
              <a:gdLst>
                <a:gd name="T0" fmla="*/ 0 w 9"/>
                <a:gd name="T1" fmla="*/ 12 h 15"/>
                <a:gd name="T2" fmla="*/ 0 w 9"/>
                <a:gd name="T3" fmla="*/ 9 h 15"/>
                <a:gd name="T4" fmla="*/ 3 w 9"/>
                <a:gd name="T5" fmla="*/ 9 h 15"/>
                <a:gd name="T6" fmla="*/ 3 w 9"/>
                <a:gd name="T7" fmla="*/ 3 h 15"/>
                <a:gd name="T8" fmla="*/ 9 w 9"/>
                <a:gd name="T9" fmla="*/ 0 h 15"/>
                <a:gd name="T10" fmla="*/ 9 w 9"/>
                <a:gd name="T11" fmla="*/ 0 h 15"/>
                <a:gd name="T12" fmla="*/ 9 w 9"/>
                <a:gd name="T13" fmla="*/ 6 h 15"/>
                <a:gd name="T14" fmla="*/ 6 w 9"/>
                <a:gd name="T15" fmla="*/ 15 h 15"/>
                <a:gd name="T16" fmla="*/ 3 w 9"/>
                <a:gd name="T17" fmla="*/ 12 h 15"/>
                <a:gd name="T18" fmla="*/ 0 w 9"/>
                <a:gd name="T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5">
                  <a:moveTo>
                    <a:pt x="0" y="12"/>
                  </a:moveTo>
                  <a:lnTo>
                    <a:pt x="0" y="9"/>
                  </a:lnTo>
                  <a:lnTo>
                    <a:pt x="3" y="9"/>
                  </a:lnTo>
                  <a:lnTo>
                    <a:pt x="3" y="3"/>
                  </a:lnTo>
                  <a:lnTo>
                    <a:pt x="9" y="0"/>
                  </a:lnTo>
                  <a:lnTo>
                    <a:pt x="9" y="0"/>
                  </a:lnTo>
                  <a:lnTo>
                    <a:pt x="9" y="6"/>
                  </a:lnTo>
                  <a:lnTo>
                    <a:pt x="6" y="15"/>
                  </a:lnTo>
                  <a:lnTo>
                    <a:pt x="3" y="12"/>
                  </a:lnTo>
                  <a:lnTo>
                    <a:pt x="0" y="1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9" name="Freeform 173"/>
            <p:cNvSpPr>
              <a:spLocks/>
            </p:cNvSpPr>
            <p:nvPr/>
          </p:nvSpPr>
          <p:spPr bwMode="auto">
            <a:xfrm>
              <a:off x="5795963" y="4440238"/>
              <a:ext cx="225425" cy="346075"/>
            </a:xfrm>
            <a:custGeom>
              <a:avLst/>
              <a:gdLst>
                <a:gd name="T0" fmla="*/ 3 w 142"/>
                <a:gd name="T1" fmla="*/ 155 h 218"/>
                <a:gd name="T2" fmla="*/ 6 w 142"/>
                <a:gd name="T3" fmla="*/ 142 h 218"/>
                <a:gd name="T4" fmla="*/ 9 w 142"/>
                <a:gd name="T5" fmla="*/ 136 h 218"/>
                <a:gd name="T6" fmla="*/ 21 w 142"/>
                <a:gd name="T7" fmla="*/ 127 h 218"/>
                <a:gd name="T8" fmla="*/ 27 w 142"/>
                <a:gd name="T9" fmla="*/ 121 h 218"/>
                <a:gd name="T10" fmla="*/ 33 w 142"/>
                <a:gd name="T11" fmla="*/ 121 h 218"/>
                <a:gd name="T12" fmla="*/ 42 w 142"/>
                <a:gd name="T13" fmla="*/ 127 h 218"/>
                <a:gd name="T14" fmla="*/ 51 w 142"/>
                <a:gd name="T15" fmla="*/ 127 h 218"/>
                <a:gd name="T16" fmla="*/ 54 w 142"/>
                <a:gd name="T17" fmla="*/ 118 h 218"/>
                <a:gd name="T18" fmla="*/ 61 w 142"/>
                <a:gd name="T19" fmla="*/ 112 h 218"/>
                <a:gd name="T20" fmla="*/ 67 w 142"/>
                <a:gd name="T21" fmla="*/ 100 h 218"/>
                <a:gd name="T22" fmla="*/ 73 w 142"/>
                <a:gd name="T23" fmla="*/ 88 h 218"/>
                <a:gd name="T24" fmla="*/ 79 w 142"/>
                <a:gd name="T25" fmla="*/ 79 h 218"/>
                <a:gd name="T26" fmla="*/ 88 w 142"/>
                <a:gd name="T27" fmla="*/ 70 h 218"/>
                <a:gd name="T28" fmla="*/ 91 w 142"/>
                <a:gd name="T29" fmla="*/ 55 h 218"/>
                <a:gd name="T30" fmla="*/ 94 w 142"/>
                <a:gd name="T31" fmla="*/ 43 h 218"/>
                <a:gd name="T32" fmla="*/ 100 w 142"/>
                <a:gd name="T33" fmla="*/ 37 h 218"/>
                <a:gd name="T34" fmla="*/ 109 w 142"/>
                <a:gd name="T35" fmla="*/ 31 h 218"/>
                <a:gd name="T36" fmla="*/ 109 w 142"/>
                <a:gd name="T37" fmla="*/ 22 h 218"/>
                <a:gd name="T38" fmla="*/ 103 w 142"/>
                <a:gd name="T39" fmla="*/ 16 h 218"/>
                <a:gd name="T40" fmla="*/ 100 w 142"/>
                <a:gd name="T41" fmla="*/ 0 h 218"/>
                <a:gd name="T42" fmla="*/ 115 w 142"/>
                <a:gd name="T43" fmla="*/ 16 h 218"/>
                <a:gd name="T44" fmla="*/ 121 w 142"/>
                <a:gd name="T45" fmla="*/ 25 h 218"/>
                <a:gd name="T46" fmla="*/ 118 w 142"/>
                <a:gd name="T47" fmla="*/ 34 h 218"/>
                <a:gd name="T48" fmla="*/ 118 w 142"/>
                <a:gd name="T49" fmla="*/ 43 h 218"/>
                <a:gd name="T50" fmla="*/ 124 w 142"/>
                <a:gd name="T51" fmla="*/ 52 h 218"/>
                <a:gd name="T52" fmla="*/ 130 w 142"/>
                <a:gd name="T53" fmla="*/ 61 h 218"/>
                <a:gd name="T54" fmla="*/ 124 w 142"/>
                <a:gd name="T55" fmla="*/ 61 h 218"/>
                <a:gd name="T56" fmla="*/ 115 w 142"/>
                <a:gd name="T57" fmla="*/ 61 h 218"/>
                <a:gd name="T58" fmla="*/ 106 w 142"/>
                <a:gd name="T59" fmla="*/ 61 h 218"/>
                <a:gd name="T60" fmla="*/ 103 w 142"/>
                <a:gd name="T61" fmla="*/ 64 h 218"/>
                <a:gd name="T62" fmla="*/ 106 w 142"/>
                <a:gd name="T63" fmla="*/ 73 h 218"/>
                <a:gd name="T64" fmla="*/ 115 w 142"/>
                <a:gd name="T65" fmla="*/ 82 h 218"/>
                <a:gd name="T66" fmla="*/ 130 w 142"/>
                <a:gd name="T67" fmla="*/ 97 h 218"/>
                <a:gd name="T68" fmla="*/ 130 w 142"/>
                <a:gd name="T69" fmla="*/ 109 h 218"/>
                <a:gd name="T70" fmla="*/ 121 w 142"/>
                <a:gd name="T71" fmla="*/ 121 h 218"/>
                <a:gd name="T72" fmla="*/ 112 w 142"/>
                <a:gd name="T73" fmla="*/ 133 h 218"/>
                <a:gd name="T74" fmla="*/ 112 w 142"/>
                <a:gd name="T75" fmla="*/ 145 h 218"/>
                <a:gd name="T76" fmla="*/ 115 w 142"/>
                <a:gd name="T77" fmla="*/ 158 h 218"/>
                <a:gd name="T78" fmla="*/ 121 w 142"/>
                <a:gd name="T79" fmla="*/ 170 h 218"/>
                <a:gd name="T80" fmla="*/ 130 w 142"/>
                <a:gd name="T81" fmla="*/ 185 h 218"/>
                <a:gd name="T82" fmla="*/ 142 w 142"/>
                <a:gd name="T83" fmla="*/ 197 h 218"/>
                <a:gd name="T84" fmla="*/ 142 w 142"/>
                <a:gd name="T85" fmla="*/ 206 h 218"/>
                <a:gd name="T86" fmla="*/ 142 w 142"/>
                <a:gd name="T87" fmla="*/ 209 h 218"/>
                <a:gd name="T88" fmla="*/ 139 w 142"/>
                <a:gd name="T89" fmla="*/ 218 h 218"/>
                <a:gd name="T90" fmla="*/ 136 w 142"/>
                <a:gd name="T91" fmla="*/ 218 h 218"/>
                <a:gd name="T92" fmla="*/ 133 w 142"/>
                <a:gd name="T93" fmla="*/ 218 h 218"/>
                <a:gd name="T94" fmla="*/ 124 w 142"/>
                <a:gd name="T95" fmla="*/ 215 h 218"/>
                <a:gd name="T96" fmla="*/ 121 w 142"/>
                <a:gd name="T97" fmla="*/ 215 h 218"/>
                <a:gd name="T98" fmla="*/ 115 w 142"/>
                <a:gd name="T99" fmla="*/ 215 h 218"/>
                <a:gd name="T100" fmla="*/ 112 w 142"/>
                <a:gd name="T101" fmla="*/ 215 h 218"/>
                <a:gd name="T102" fmla="*/ 82 w 142"/>
                <a:gd name="T103" fmla="*/ 212 h 218"/>
                <a:gd name="T104" fmla="*/ 76 w 142"/>
                <a:gd name="T105" fmla="*/ 212 h 218"/>
                <a:gd name="T106" fmla="*/ 70 w 142"/>
                <a:gd name="T107" fmla="*/ 212 h 218"/>
                <a:gd name="T108" fmla="*/ 61 w 142"/>
                <a:gd name="T109" fmla="*/ 209 h 218"/>
                <a:gd name="T110" fmla="*/ 51 w 142"/>
                <a:gd name="T111" fmla="*/ 212 h 218"/>
                <a:gd name="T112" fmla="*/ 48 w 142"/>
                <a:gd name="T113" fmla="*/ 212 h 218"/>
                <a:gd name="T114" fmla="*/ 24 w 142"/>
                <a:gd name="T115" fmla="*/ 212 h 218"/>
                <a:gd name="T116" fmla="*/ 21 w 142"/>
                <a:gd name="T117" fmla="*/ 206 h 218"/>
                <a:gd name="T118" fmla="*/ 18 w 142"/>
                <a:gd name="T119" fmla="*/ 188 h 218"/>
                <a:gd name="T120" fmla="*/ 18 w 142"/>
                <a:gd name="T121" fmla="*/ 176 h 218"/>
                <a:gd name="T122" fmla="*/ 6 w 142"/>
                <a:gd name="T123" fmla="*/ 176 h 218"/>
                <a:gd name="T124" fmla="*/ 0 w 142"/>
                <a:gd name="T125" fmla="*/ 1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218">
                  <a:moveTo>
                    <a:pt x="0" y="164"/>
                  </a:moveTo>
                  <a:lnTo>
                    <a:pt x="0" y="161"/>
                  </a:lnTo>
                  <a:lnTo>
                    <a:pt x="3" y="155"/>
                  </a:lnTo>
                  <a:lnTo>
                    <a:pt x="6" y="152"/>
                  </a:lnTo>
                  <a:lnTo>
                    <a:pt x="6" y="145"/>
                  </a:lnTo>
                  <a:lnTo>
                    <a:pt x="6" y="142"/>
                  </a:lnTo>
                  <a:lnTo>
                    <a:pt x="6" y="142"/>
                  </a:lnTo>
                  <a:lnTo>
                    <a:pt x="6" y="139"/>
                  </a:lnTo>
                  <a:lnTo>
                    <a:pt x="9" y="136"/>
                  </a:lnTo>
                  <a:lnTo>
                    <a:pt x="15" y="133"/>
                  </a:lnTo>
                  <a:lnTo>
                    <a:pt x="15" y="130"/>
                  </a:lnTo>
                  <a:lnTo>
                    <a:pt x="21" y="127"/>
                  </a:lnTo>
                  <a:lnTo>
                    <a:pt x="21" y="124"/>
                  </a:lnTo>
                  <a:lnTo>
                    <a:pt x="21" y="121"/>
                  </a:lnTo>
                  <a:lnTo>
                    <a:pt x="27" y="121"/>
                  </a:lnTo>
                  <a:lnTo>
                    <a:pt x="27" y="118"/>
                  </a:lnTo>
                  <a:lnTo>
                    <a:pt x="27" y="118"/>
                  </a:lnTo>
                  <a:lnTo>
                    <a:pt x="33" y="121"/>
                  </a:lnTo>
                  <a:lnTo>
                    <a:pt x="36" y="121"/>
                  </a:lnTo>
                  <a:lnTo>
                    <a:pt x="39" y="124"/>
                  </a:lnTo>
                  <a:lnTo>
                    <a:pt x="42" y="127"/>
                  </a:lnTo>
                  <a:lnTo>
                    <a:pt x="45" y="130"/>
                  </a:lnTo>
                  <a:lnTo>
                    <a:pt x="45" y="130"/>
                  </a:lnTo>
                  <a:lnTo>
                    <a:pt x="51" y="127"/>
                  </a:lnTo>
                  <a:lnTo>
                    <a:pt x="54" y="124"/>
                  </a:lnTo>
                  <a:lnTo>
                    <a:pt x="54" y="121"/>
                  </a:lnTo>
                  <a:lnTo>
                    <a:pt x="54" y="118"/>
                  </a:lnTo>
                  <a:lnTo>
                    <a:pt x="57" y="118"/>
                  </a:lnTo>
                  <a:lnTo>
                    <a:pt x="61" y="115"/>
                  </a:lnTo>
                  <a:lnTo>
                    <a:pt x="61" y="112"/>
                  </a:lnTo>
                  <a:lnTo>
                    <a:pt x="61" y="109"/>
                  </a:lnTo>
                  <a:lnTo>
                    <a:pt x="67" y="103"/>
                  </a:lnTo>
                  <a:lnTo>
                    <a:pt x="67" y="100"/>
                  </a:lnTo>
                  <a:lnTo>
                    <a:pt x="67" y="97"/>
                  </a:lnTo>
                  <a:lnTo>
                    <a:pt x="70" y="94"/>
                  </a:lnTo>
                  <a:lnTo>
                    <a:pt x="73" y="88"/>
                  </a:lnTo>
                  <a:lnTo>
                    <a:pt x="79" y="85"/>
                  </a:lnTo>
                  <a:lnTo>
                    <a:pt x="79" y="82"/>
                  </a:lnTo>
                  <a:lnTo>
                    <a:pt x="79" y="79"/>
                  </a:lnTo>
                  <a:lnTo>
                    <a:pt x="79" y="73"/>
                  </a:lnTo>
                  <a:lnTo>
                    <a:pt x="82" y="70"/>
                  </a:lnTo>
                  <a:lnTo>
                    <a:pt x="88" y="70"/>
                  </a:lnTo>
                  <a:lnTo>
                    <a:pt x="91" y="64"/>
                  </a:lnTo>
                  <a:lnTo>
                    <a:pt x="91" y="61"/>
                  </a:lnTo>
                  <a:lnTo>
                    <a:pt x="91" y="55"/>
                  </a:lnTo>
                  <a:lnTo>
                    <a:pt x="91" y="52"/>
                  </a:lnTo>
                  <a:lnTo>
                    <a:pt x="91" y="49"/>
                  </a:lnTo>
                  <a:lnTo>
                    <a:pt x="94" y="43"/>
                  </a:lnTo>
                  <a:lnTo>
                    <a:pt x="97" y="40"/>
                  </a:lnTo>
                  <a:lnTo>
                    <a:pt x="97" y="40"/>
                  </a:lnTo>
                  <a:lnTo>
                    <a:pt x="100" y="37"/>
                  </a:lnTo>
                  <a:lnTo>
                    <a:pt x="103" y="37"/>
                  </a:lnTo>
                  <a:lnTo>
                    <a:pt x="106" y="34"/>
                  </a:lnTo>
                  <a:lnTo>
                    <a:pt x="109" y="31"/>
                  </a:lnTo>
                  <a:lnTo>
                    <a:pt x="112" y="31"/>
                  </a:lnTo>
                  <a:lnTo>
                    <a:pt x="109" y="25"/>
                  </a:lnTo>
                  <a:lnTo>
                    <a:pt x="109" y="22"/>
                  </a:lnTo>
                  <a:lnTo>
                    <a:pt x="109" y="19"/>
                  </a:lnTo>
                  <a:lnTo>
                    <a:pt x="106" y="19"/>
                  </a:lnTo>
                  <a:lnTo>
                    <a:pt x="103" y="16"/>
                  </a:lnTo>
                  <a:lnTo>
                    <a:pt x="103" y="10"/>
                  </a:lnTo>
                  <a:lnTo>
                    <a:pt x="103" y="6"/>
                  </a:lnTo>
                  <a:lnTo>
                    <a:pt x="100" y="0"/>
                  </a:lnTo>
                  <a:lnTo>
                    <a:pt x="109" y="6"/>
                  </a:lnTo>
                  <a:lnTo>
                    <a:pt x="115" y="10"/>
                  </a:lnTo>
                  <a:lnTo>
                    <a:pt x="115" y="16"/>
                  </a:lnTo>
                  <a:lnTo>
                    <a:pt x="118" y="19"/>
                  </a:lnTo>
                  <a:lnTo>
                    <a:pt x="118" y="22"/>
                  </a:lnTo>
                  <a:lnTo>
                    <a:pt x="121" y="25"/>
                  </a:lnTo>
                  <a:lnTo>
                    <a:pt x="121" y="28"/>
                  </a:lnTo>
                  <a:lnTo>
                    <a:pt x="118" y="31"/>
                  </a:lnTo>
                  <a:lnTo>
                    <a:pt x="118" y="34"/>
                  </a:lnTo>
                  <a:lnTo>
                    <a:pt x="121" y="34"/>
                  </a:lnTo>
                  <a:lnTo>
                    <a:pt x="121" y="40"/>
                  </a:lnTo>
                  <a:lnTo>
                    <a:pt x="118" y="43"/>
                  </a:lnTo>
                  <a:lnTo>
                    <a:pt x="118" y="46"/>
                  </a:lnTo>
                  <a:lnTo>
                    <a:pt x="121" y="52"/>
                  </a:lnTo>
                  <a:lnTo>
                    <a:pt x="124" y="52"/>
                  </a:lnTo>
                  <a:lnTo>
                    <a:pt x="124" y="55"/>
                  </a:lnTo>
                  <a:lnTo>
                    <a:pt x="130" y="61"/>
                  </a:lnTo>
                  <a:lnTo>
                    <a:pt x="130" y="61"/>
                  </a:lnTo>
                  <a:lnTo>
                    <a:pt x="130" y="61"/>
                  </a:lnTo>
                  <a:lnTo>
                    <a:pt x="127" y="61"/>
                  </a:lnTo>
                  <a:lnTo>
                    <a:pt x="124" y="61"/>
                  </a:lnTo>
                  <a:lnTo>
                    <a:pt x="121" y="61"/>
                  </a:lnTo>
                  <a:lnTo>
                    <a:pt x="118" y="61"/>
                  </a:lnTo>
                  <a:lnTo>
                    <a:pt x="115" y="61"/>
                  </a:lnTo>
                  <a:lnTo>
                    <a:pt x="112" y="61"/>
                  </a:lnTo>
                  <a:lnTo>
                    <a:pt x="109" y="61"/>
                  </a:lnTo>
                  <a:lnTo>
                    <a:pt x="106" y="61"/>
                  </a:lnTo>
                  <a:lnTo>
                    <a:pt x="103" y="61"/>
                  </a:lnTo>
                  <a:lnTo>
                    <a:pt x="103" y="64"/>
                  </a:lnTo>
                  <a:lnTo>
                    <a:pt x="103" y="64"/>
                  </a:lnTo>
                  <a:lnTo>
                    <a:pt x="103" y="70"/>
                  </a:lnTo>
                  <a:lnTo>
                    <a:pt x="103" y="70"/>
                  </a:lnTo>
                  <a:lnTo>
                    <a:pt x="106" y="73"/>
                  </a:lnTo>
                  <a:lnTo>
                    <a:pt x="106" y="73"/>
                  </a:lnTo>
                  <a:lnTo>
                    <a:pt x="109" y="76"/>
                  </a:lnTo>
                  <a:lnTo>
                    <a:pt x="115" y="82"/>
                  </a:lnTo>
                  <a:lnTo>
                    <a:pt x="124" y="88"/>
                  </a:lnTo>
                  <a:lnTo>
                    <a:pt x="127" y="91"/>
                  </a:lnTo>
                  <a:lnTo>
                    <a:pt x="130" y="97"/>
                  </a:lnTo>
                  <a:lnTo>
                    <a:pt x="133" y="100"/>
                  </a:lnTo>
                  <a:lnTo>
                    <a:pt x="133" y="106"/>
                  </a:lnTo>
                  <a:lnTo>
                    <a:pt x="130" y="109"/>
                  </a:lnTo>
                  <a:lnTo>
                    <a:pt x="127" y="112"/>
                  </a:lnTo>
                  <a:lnTo>
                    <a:pt x="124" y="115"/>
                  </a:lnTo>
                  <a:lnTo>
                    <a:pt x="121" y="121"/>
                  </a:lnTo>
                  <a:lnTo>
                    <a:pt x="118" y="127"/>
                  </a:lnTo>
                  <a:lnTo>
                    <a:pt x="115" y="130"/>
                  </a:lnTo>
                  <a:lnTo>
                    <a:pt x="112" y="133"/>
                  </a:lnTo>
                  <a:lnTo>
                    <a:pt x="112" y="136"/>
                  </a:lnTo>
                  <a:lnTo>
                    <a:pt x="112" y="139"/>
                  </a:lnTo>
                  <a:lnTo>
                    <a:pt x="112" y="145"/>
                  </a:lnTo>
                  <a:lnTo>
                    <a:pt x="112" y="149"/>
                  </a:lnTo>
                  <a:lnTo>
                    <a:pt x="115" y="155"/>
                  </a:lnTo>
                  <a:lnTo>
                    <a:pt x="115" y="158"/>
                  </a:lnTo>
                  <a:lnTo>
                    <a:pt x="115" y="167"/>
                  </a:lnTo>
                  <a:lnTo>
                    <a:pt x="115" y="167"/>
                  </a:lnTo>
                  <a:lnTo>
                    <a:pt x="121" y="170"/>
                  </a:lnTo>
                  <a:lnTo>
                    <a:pt x="124" y="173"/>
                  </a:lnTo>
                  <a:lnTo>
                    <a:pt x="127" y="179"/>
                  </a:lnTo>
                  <a:lnTo>
                    <a:pt x="130" y="185"/>
                  </a:lnTo>
                  <a:lnTo>
                    <a:pt x="133" y="191"/>
                  </a:lnTo>
                  <a:lnTo>
                    <a:pt x="136" y="191"/>
                  </a:lnTo>
                  <a:lnTo>
                    <a:pt x="142" y="197"/>
                  </a:lnTo>
                  <a:lnTo>
                    <a:pt x="142" y="200"/>
                  </a:lnTo>
                  <a:lnTo>
                    <a:pt x="142" y="203"/>
                  </a:lnTo>
                  <a:lnTo>
                    <a:pt x="142" y="206"/>
                  </a:lnTo>
                  <a:lnTo>
                    <a:pt x="142" y="206"/>
                  </a:lnTo>
                  <a:lnTo>
                    <a:pt x="142" y="206"/>
                  </a:lnTo>
                  <a:lnTo>
                    <a:pt x="142" y="209"/>
                  </a:lnTo>
                  <a:lnTo>
                    <a:pt x="139" y="212"/>
                  </a:lnTo>
                  <a:lnTo>
                    <a:pt x="139" y="212"/>
                  </a:lnTo>
                  <a:lnTo>
                    <a:pt x="139" y="218"/>
                  </a:lnTo>
                  <a:lnTo>
                    <a:pt x="139" y="218"/>
                  </a:lnTo>
                  <a:lnTo>
                    <a:pt x="139" y="218"/>
                  </a:lnTo>
                  <a:lnTo>
                    <a:pt x="136" y="218"/>
                  </a:lnTo>
                  <a:lnTo>
                    <a:pt x="136" y="218"/>
                  </a:lnTo>
                  <a:lnTo>
                    <a:pt x="133" y="218"/>
                  </a:lnTo>
                  <a:lnTo>
                    <a:pt x="133" y="218"/>
                  </a:lnTo>
                  <a:lnTo>
                    <a:pt x="130" y="218"/>
                  </a:lnTo>
                  <a:lnTo>
                    <a:pt x="127" y="218"/>
                  </a:lnTo>
                  <a:lnTo>
                    <a:pt x="124" y="215"/>
                  </a:lnTo>
                  <a:lnTo>
                    <a:pt x="124" y="215"/>
                  </a:lnTo>
                  <a:lnTo>
                    <a:pt x="121" y="215"/>
                  </a:lnTo>
                  <a:lnTo>
                    <a:pt x="121" y="215"/>
                  </a:lnTo>
                  <a:lnTo>
                    <a:pt x="118" y="215"/>
                  </a:lnTo>
                  <a:lnTo>
                    <a:pt x="118" y="215"/>
                  </a:lnTo>
                  <a:lnTo>
                    <a:pt x="115" y="215"/>
                  </a:lnTo>
                  <a:lnTo>
                    <a:pt x="112" y="212"/>
                  </a:lnTo>
                  <a:lnTo>
                    <a:pt x="112" y="212"/>
                  </a:lnTo>
                  <a:lnTo>
                    <a:pt x="112" y="215"/>
                  </a:lnTo>
                  <a:lnTo>
                    <a:pt x="109" y="212"/>
                  </a:lnTo>
                  <a:lnTo>
                    <a:pt x="85" y="212"/>
                  </a:lnTo>
                  <a:lnTo>
                    <a:pt x="82" y="212"/>
                  </a:lnTo>
                  <a:lnTo>
                    <a:pt x="82" y="212"/>
                  </a:lnTo>
                  <a:lnTo>
                    <a:pt x="82" y="212"/>
                  </a:lnTo>
                  <a:lnTo>
                    <a:pt x="76" y="212"/>
                  </a:lnTo>
                  <a:lnTo>
                    <a:pt x="76" y="209"/>
                  </a:lnTo>
                  <a:lnTo>
                    <a:pt x="73" y="209"/>
                  </a:lnTo>
                  <a:lnTo>
                    <a:pt x="70" y="212"/>
                  </a:lnTo>
                  <a:lnTo>
                    <a:pt x="67" y="209"/>
                  </a:lnTo>
                  <a:lnTo>
                    <a:pt x="61" y="209"/>
                  </a:lnTo>
                  <a:lnTo>
                    <a:pt x="61" y="209"/>
                  </a:lnTo>
                  <a:lnTo>
                    <a:pt x="54" y="209"/>
                  </a:lnTo>
                  <a:lnTo>
                    <a:pt x="54" y="212"/>
                  </a:lnTo>
                  <a:lnTo>
                    <a:pt x="51" y="212"/>
                  </a:lnTo>
                  <a:lnTo>
                    <a:pt x="48" y="212"/>
                  </a:lnTo>
                  <a:lnTo>
                    <a:pt x="48" y="212"/>
                  </a:lnTo>
                  <a:lnTo>
                    <a:pt x="48" y="212"/>
                  </a:lnTo>
                  <a:lnTo>
                    <a:pt x="27" y="212"/>
                  </a:lnTo>
                  <a:lnTo>
                    <a:pt x="24" y="212"/>
                  </a:lnTo>
                  <a:lnTo>
                    <a:pt x="24" y="212"/>
                  </a:lnTo>
                  <a:lnTo>
                    <a:pt x="21" y="212"/>
                  </a:lnTo>
                  <a:lnTo>
                    <a:pt x="24" y="209"/>
                  </a:lnTo>
                  <a:lnTo>
                    <a:pt x="21" y="206"/>
                  </a:lnTo>
                  <a:lnTo>
                    <a:pt x="24" y="200"/>
                  </a:lnTo>
                  <a:lnTo>
                    <a:pt x="21" y="194"/>
                  </a:lnTo>
                  <a:lnTo>
                    <a:pt x="18" y="188"/>
                  </a:lnTo>
                  <a:lnTo>
                    <a:pt x="18" y="182"/>
                  </a:lnTo>
                  <a:lnTo>
                    <a:pt x="21" y="179"/>
                  </a:lnTo>
                  <a:lnTo>
                    <a:pt x="18" y="176"/>
                  </a:lnTo>
                  <a:lnTo>
                    <a:pt x="12" y="179"/>
                  </a:lnTo>
                  <a:lnTo>
                    <a:pt x="9" y="176"/>
                  </a:lnTo>
                  <a:lnTo>
                    <a:pt x="6" y="176"/>
                  </a:lnTo>
                  <a:lnTo>
                    <a:pt x="6" y="164"/>
                  </a:lnTo>
                  <a:lnTo>
                    <a:pt x="3" y="167"/>
                  </a:lnTo>
                  <a:lnTo>
                    <a:pt x="0" y="16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0" name="Freeform 174"/>
            <p:cNvSpPr>
              <a:spLocks/>
            </p:cNvSpPr>
            <p:nvPr/>
          </p:nvSpPr>
          <p:spPr bwMode="auto">
            <a:xfrm>
              <a:off x="5795963" y="4772026"/>
              <a:ext cx="173038" cy="187325"/>
            </a:xfrm>
            <a:custGeom>
              <a:avLst/>
              <a:gdLst>
                <a:gd name="T0" fmla="*/ 48 w 109"/>
                <a:gd name="T1" fmla="*/ 3 h 118"/>
                <a:gd name="T2" fmla="*/ 54 w 109"/>
                <a:gd name="T3" fmla="*/ 3 h 118"/>
                <a:gd name="T4" fmla="*/ 61 w 109"/>
                <a:gd name="T5" fmla="*/ 0 h 118"/>
                <a:gd name="T6" fmla="*/ 67 w 109"/>
                <a:gd name="T7" fmla="*/ 0 h 118"/>
                <a:gd name="T8" fmla="*/ 73 w 109"/>
                <a:gd name="T9" fmla="*/ 0 h 118"/>
                <a:gd name="T10" fmla="*/ 76 w 109"/>
                <a:gd name="T11" fmla="*/ 3 h 118"/>
                <a:gd name="T12" fmla="*/ 82 w 109"/>
                <a:gd name="T13" fmla="*/ 3 h 118"/>
                <a:gd name="T14" fmla="*/ 85 w 109"/>
                <a:gd name="T15" fmla="*/ 3 h 118"/>
                <a:gd name="T16" fmla="*/ 82 w 109"/>
                <a:gd name="T17" fmla="*/ 6 h 118"/>
                <a:gd name="T18" fmla="*/ 85 w 109"/>
                <a:gd name="T19" fmla="*/ 15 h 118"/>
                <a:gd name="T20" fmla="*/ 85 w 109"/>
                <a:gd name="T21" fmla="*/ 21 h 118"/>
                <a:gd name="T22" fmla="*/ 88 w 109"/>
                <a:gd name="T23" fmla="*/ 21 h 118"/>
                <a:gd name="T24" fmla="*/ 97 w 109"/>
                <a:gd name="T25" fmla="*/ 21 h 118"/>
                <a:gd name="T26" fmla="*/ 106 w 109"/>
                <a:gd name="T27" fmla="*/ 18 h 118"/>
                <a:gd name="T28" fmla="*/ 109 w 109"/>
                <a:gd name="T29" fmla="*/ 24 h 118"/>
                <a:gd name="T30" fmla="*/ 109 w 109"/>
                <a:gd name="T31" fmla="*/ 30 h 118"/>
                <a:gd name="T32" fmla="*/ 106 w 109"/>
                <a:gd name="T33" fmla="*/ 33 h 118"/>
                <a:gd name="T34" fmla="*/ 100 w 109"/>
                <a:gd name="T35" fmla="*/ 39 h 118"/>
                <a:gd name="T36" fmla="*/ 103 w 109"/>
                <a:gd name="T37" fmla="*/ 42 h 118"/>
                <a:gd name="T38" fmla="*/ 100 w 109"/>
                <a:gd name="T39" fmla="*/ 45 h 118"/>
                <a:gd name="T40" fmla="*/ 97 w 109"/>
                <a:gd name="T41" fmla="*/ 45 h 118"/>
                <a:gd name="T42" fmla="*/ 100 w 109"/>
                <a:gd name="T43" fmla="*/ 48 h 118"/>
                <a:gd name="T44" fmla="*/ 103 w 109"/>
                <a:gd name="T45" fmla="*/ 51 h 118"/>
                <a:gd name="T46" fmla="*/ 106 w 109"/>
                <a:gd name="T47" fmla="*/ 57 h 118"/>
                <a:gd name="T48" fmla="*/ 109 w 109"/>
                <a:gd name="T49" fmla="*/ 63 h 118"/>
                <a:gd name="T50" fmla="*/ 103 w 109"/>
                <a:gd name="T51" fmla="*/ 85 h 118"/>
                <a:gd name="T52" fmla="*/ 103 w 109"/>
                <a:gd name="T53" fmla="*/ 91 h 118"/>
                <a:gd name="T54" fmla="*/ 100 w 109"/>
                <a:gd name="T55" fmla="*/ 88 h 118"/>
                <a:gd name="T56" fmla="*/ 91 w 109"/>
                <a:gd name="T57" fmla="*/ 88 h 118"/>
                <a:gd name="T58" fmla="*/ 88 w 109"/>
                <a:gd name="T59" fmla="*/ 88 h 118"/>
                <a:gd name="T60" fmla="*/ 79 w 109"/>
                <a:gd name="T61" fmla="*/ 88 h 118"/>
                <a:gd name="T62" fmla="*/ 73 w 109"/>
                <a:gd name="T63" fmla="*/ 79 h 118"/>
                <a:gd name="T64" fmla="*/ 73 w 109"/>
                <a:gd name="T65" fmla="*/ 85 h 118"/>
                <a:gd name="T66" fmla="*/ 64 w 109"/>
                <a:gd name="T67" fmla="*/ 88 h 118"/>
                <a:gd name="T68" fmla="*/ 61 w 109"/>
                <a:gd name="T69" fmla="*/ 91 h 118"/>
                <a:gd name="T70" fmla="*/ 54 w 109"/>
                <a:gd name="T71" fmla="*/ 91 h 118"/>
                <a:gd name="T72" fmla="*/ 48 w 109"/>
                <a:gd name="T73" fmla="*/ 94 h 118"/>
                <a:gd name="T74" fmla="*/ 51 w 109"/>
                <a:gd name="T75" fmla="*/ 100 h 118"/>
                <a:gd name="T76" fmla="*/ 57 w 109"/>
                <a:gd name="T77" fmla="*/ 97 h 118"/>
                <a:gd name="T78" fmla="*/ 61 w 109"/>
                <a:gd name="T79" fmla="*/ 100 h 118"/>
                <a:gd name="T80" fmla="*/ 61 w 109"/>
                <a:gd name="T81" fmla="*/ 115 h 118"/>
                <a:gd name="T82" fmla="*/ 54 w 109"/>
                <a:gd name="T83" fmla="*/ 109 h 118"/>
                <a:gd name="T84" fmla="*/ 51 w 109"/>
                <a:gd name="T85" fmla="*/ 112 h 118"/>
                <a:gd name="T86" fmla="*/ 48 w 109"/>
                <a:gd name="T87" fmla="*/ 115 h 118"/>
                <a:gd name="T88" fmla="*/ 45 w 109"/>
                <a:gd name="T89" fmla="*/ 118 h 118"/>
                <a:gd name="T90" fmla="*/ 39 w 109"/>
                <a:gd name="T91" fmla="*/ 115 h 118"/>
                <a:gd name="T92" fmla="*/ 30 w 109"/>
                <a:gd name="T93" fmla="*/ 106 h 118"/>
                <a:gd name="T94" fmla="*/ 18 w 109"/>
                <a:gd name="T95" fmla="*/ 94 h 118"/>
                <a:gd name="T96" fmla="*/ 15 w 109"/>
                <a:gd name="T97" fmla="*/ 88 h 118"/>
                <a:gd name="T98" fmla="*/ 9 w 109"/>
                <a:gd name="T99" fmla="*/ 82 h 118"/>
                <a:gd name="T100" fmla="*/ 6 w 109"/>
                <a:gd name="T101" fmla="*/ 72 h 118"/>
                <a:gd name="T102" fmla="*/ 3 w 109"/>
                <a:gd name="T103" fmla="*/ 66 h 118"/>
                <a:gd name="T104" fmla="*/ 0 w 109"/>
                <a:gd name="T105" fmla="*/ 57 h 118"/>
                <a:gd name="T106" fmla="*/ 9 w 109"/>
                <a:gd name="T107" fmla="*/ 54 h 118"/>
                <a:gd name="T108" fmla="*/ 9 w 109"/>
                <a:gd name="T109" fmla="*/ 39 h 118"/>
                <a:gd name="T110" fmla="*/ 21 w 109"/>
                <a:gd name="T111" fmla="*/ 39 h 118"/>
                <a:gd name="T112" fmla="*/ 12 w 109"/>
                <a:gd name="T113" fmla="*/ 33 h 118"/>
                <a:gd name="T114" fmla="*/ 15 w 109"/>
                <a:gd name="T115" fmla="*/ 27 h 118"/>
                <a:gd name="T116" fmla="*/ 18 w 109"/>
                <a:gd name="T117" fmla="*/ 24 h 118"/>
                <a:gd name="T118" fmla="*/ 24 w 109"/>
                <a:gd name="T119" fmla="*/ 27 h 118"/>
                <a:gd name="T120" fmla="*/ 48 w 109"/>
                <a:gd name="T12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18">
                  <a:moveTo>
                    <a:pt x="48" y="3"/>
                  </a:moveTo>
                  <a:lnTo>
                    <a:pt x="48" y="3"/>
                  </a:lnTo>
                  <a:lnTo>
                    <a:pt x="51" y="3"/>
                  </a:lnTo>
                  <a:lnTo>
                    <a:pt x="54" y="3"/>
                  </a:lnTo>
                  <a:lnTo>
                    <a:pt x="54" y="0"/>
                  </a:lnTo>
                  <a:lnTo>
                    <a:pt x="61" y="0"/>
                  </a:lnTo>
                  <a:lnTo>
                    <a:pt x="61" y="0"/>
                  </a:lnTo>
                  <a:lnTo>
                    <a:pt x="67" y="0"/>
                  </a:lnTo>
                  <a:lnTo>
                    <a:pt x="70" y="3"/>
                  </a:lnTo>
                  <a:lnTo>
                    <a:pt x="73" y="0"/>
                  </a:lnTo>
                  <a:lnTo>
                    <a:pt x="76" y="0"/>
                  </a:lnTo>
                  <a:lnTo>
                    <a:pt x="76" y="3"/>
                  </a:lnTo>
                  <a:lnTo>
                    <a:pt x="82" y="3"/>
                  </a:lnTo>
                  <a:lnTo>
                    <a:pt x="82" y="3"/>
                  </a:lnTo>
                  <a:lnTo>
                    <a:pt x="82" y="3"/>
                  </a:lnTo>
                  <a:lnTo>
                    <a:pt x="85" y="3"/>
                  </a:lnTo>
                  <a:lnTo>
                    <a:pt x="85" y="3"/>
                  </a:lnTo>
                  <a:lnTo>
                    <a:pt x="82" y="6"/>
                  </a:lnTo>
                  <a:lnTo>
                    <a:pt x="85" y="12"/>
                  </a:lnTo>
                  <a:lnTo>
                    <a:pt x="85" y="15"/>
                  </a:lnTo>
                  <a:lnTo>
                    <a:pt x="85" y="18"/>
                  </a:lnTo>
                  <a:lnTo>
                    <a:pt x="85" y="21"/>
                  </a:lnTo>
                  <a:lnTo>
                    <a:pt x="85" y="21"/>
                  </a:lnTo>
                  <a:lnTo>
                    <a:pt x="88" y="21"/>
                  </a:lnTo>
                  <a:lnTo>
                    <a:pt x="91" y="21"/>
                  </a:lnTo>
                  <a:lnTo>
                    <a:pt x="97" y="21"/>
                  </a:lnTo>
                  <a:lnTo>
                    <a:pt x="100" y="18"/>
                  </a:lnTo>
                  <a:lnTo>
                    <a:pt x="106" y="18"/>
                  </a:lnTo>
                  <a:lnTo>
                    <a:pt x="109" y="21"/>
                  </a:lnTo>
                  <a:lnTo>
                    <a:pt x="109" y="24"/>
                  </a:lnTo>
                  <a:lnTo>
                    <a:pt x="106" y="27"/>
                  </a:lnTo>
                  <a:lnTo>
                    <a:pt x="109" y="30"/>
                  </a:lnTo>
                  <a:lnTo>
                    <a:pt x="109" y="33"/>
                  </a:lnTo>
                  <a:lnTo>
                    <a:pt x="106" y="33"/>
                  </a:lnTo>
                  <a:lnTo>
                    <a:pt x="100" y="36"/>
                  </a:lnTo>
                  <a:lnTo>
                    <a:pt x="100" y="39"/>
                  </a:lnTo>
                  <a:lnTo>
                    <a:pt x="100" y="39"/>
                  </a:lnTo>
                  <a:lnTo>
                    <a:pt x="103" y="42"/>
                  </a:lnTo>
                  <a:lnTo>
                    <a:pt x="100" y="42"/>
                  </a:lnTo>
                  <a:lnTo>
                    <a:pt x="100" y="45"/>
                  </a:lnTo>
                  <a:lnTo>
                    <a:pt x="97" y="45"/>
                  </a:lnTo>
                  <a:lnTo>
                    <a:pt x="97" y="45"/>
                  </a:lnTo>
                  <a:lnTo>
                    <a:pt x="100" y="48"/>
                  </a:lnTo>
                  <a:lnTo>
                    <a:pt x="100" y="48"/>
                  </a:lnTo>
                  <a:lnTo>
                    <a:pt x="103" y="51"/>
                  </a:lnTo>
                  <a:lnTo>
                    <a:pt x="103" y="51"/>
                  </a:lnTo>
                  <a:lnTo>
                    <a:pt x="106" y="54"/>
                  </a:lnTo>
                  <a:lnTo>
                    <a:pt x="106" y="57"/>
                  </a:lnTo>
                  <a:lnTo>
                    <a:pt x="109" y="60"/>
                  </a:lnTo>
                  <a:lnTo>
                    <a:pt x="109" y="63"/>
                  </a:lnTo>
                  <a:lnTo>
                    <a:pt x="106" y="69"/>
                  </a:lnTo>
                  <a:lnTo>
                    <a:pt x="103" y="85"/>
                  </a:lnTo>
                  <a:lnTo>
                    <a:pt x="103" y="88"/>
                  </a:lnTo>
                  <a:lnTo>
                    <a:pt x="103" y="91"/>
                  </a:lnTo>
                  <a:lnTo>
                    <a:pt x="100" y="91"/>
                  </a:lnTo>
                  <a:lnTo>
                    <a:pt x="100" y="88"/>
                  </a:lnTo>
                  <a:lnTo>
                    <a:pt x="97" y="88"/>
                  </a:lnTo>
                  <a:lnTo>
                    <a:pt x="91" y="88"/>
                  </a:lnTo>
                  <a:lnTo>
                    <a:pt x="91" y="88"/>
                  </a:lnTo>
                  <a:lnTo>
                    <a:pt x="88" y="88"/>
                  </a:lnTo>
                  <a:lnTo>
                    <a:pt x="82" y="91"/>
                  </a:lnTo>
                  <a:lnTo>
                    <a:pt x="79" y="88"/>
                  </a:lnTo>
                  <a:lnTo>
                    <a:pt x="76" y="79"/>
                  </a:lnTo>
                  <a:lnTo>
                    <a:pt x="73" y="79"/>
                  </a:lnTo>
                  <a:lnTo>
                    <a:pt x="73" y="82"/>
                  </a:lnTo>
                  <a:lnTo>
                    <a:pt x="73" y="85"/>
                  </a:lnTo>
                  <a:lnTo>
                    <a:pt x="73" y="88"/>
                  </a:lnTo>
                  <a:lnTo>
                    <a:pt x="64" y="88"/>
                  </a:lnTo>
                  <a:lnTo>
                    <a:pt x="61" y="88"/>
                  </a:lnTo>
                  <a:lnTo>
                    <a:pt x="61" y="91"/>
                  </a:lnTo>
                  <a:lnTo>
                    <a:pt x="57" y="91"/>
                  </a:lnTo>
                  <a:lnTo>
                    <a:pt x="54" y="91"/>
                  </a:lnTo>
                  <a:lnTo>
                    <a:pt x="51" y="91"/>
                  </a:lnTo>
                  <a:lnTo>
                    <a:pt x="48" y="94"/>
                  </a:lnTo>
                  <a:lnTo>
                    <a:pt x="51" y="94"/>
                  </a:lnTo>
                  <a:lnTo>
                    <a:pt x="51" y="100"/>
                  </a:lnTo>
                  <a:lnTo>
                    <a:pt x="54" y="97"/>
                  </a:lnTo>
                  <a:lnTo>
                    <a:pt x="57" y="97"/>
                  </a:lnTo>
                  <a:lnTo>
                    <a:pt x="57" y="100"/>
                  </a:lnTo>
                  <a:lnTo>
                    <a:pt x="61" y="100"/>
                  </a:lnTo>
                  <a:lnTo>
                    <a:pt x="61" y="112"/>
                  </a:lnTo>
                  <a:lnTo>
                    <a:pt x="61" y="115"/>
                  </a:lnTo>
                  <a:lnTo>
                    <a:pt x="57" y="109"/>
                  </a:lnTo>
                  <a:lnTo>
                    <a:pt x="54" y="109"/>
                  </a:lnTo>
                  <a:lnTo>
                    <a:pt x="54" y="112"/>
                  </a:lnTo>
                  <a:lnTo>
                    <a:pt x="51" y="112"/>
                  </a:lnTo>
                  <a:lnTo>
                    <a:pt x="48" y="112"/>
                  </a:lnTo>
                  <a:lnTo>
                    <a:pt x="48" y="115"/>
                  </a:lnTo>
                  <a:lnTo>
                    <a:pt x="45" y="118"/>
                  </a:lnTo>
                  <a:lnTo>
                    <a:pt x="45" y="118"/>
                  </a:lnTo>
                  <a:lnTo>
                    <a:pt x="42" y="118"/>
                  </a:lnTo>
                  <a:lnTo>
                    <a:pt x="39" y="115"/>
                  </a:lnTo>
                  <a:lnTo>
                    <a:pt x="33" y="112"/>
                  </a:lnTo>
                  <a:lnTo>
                    <a:pt x="30" y="106"/>
                  </a:lnTo>
                  <a:lnTo>
                    <a:pt x="24" y="100"/>
                  </a:lnTo>
                  <a:lnTo>
                    <a:pt x="18" y="94"/>
                  </a:lnTo>
                  <a:lnTo>
                    <a:pt x="18" y="94"/>
                  </a:lnTo>
                  <a:lnTo>
                    <a:pt x="15" y="88"/>
                  </a:lnTo>
                  <a:lnTo>
                    <a:pt x="12" y="85"/>
                  </a:lnTo>
                  <a:lnTo>
                    <a:pt x="9" y="82"/>
                  </a:lnTo>
                  <a:lnTo>
                    <a:pt x="9" y="75"/>
                  </a:lnTo>
                  <a:lnTo>
                    <a:pt x="6" y="72"/>
                  </a:lnTo>
                  <a:lnTo>
                    <a:pt x="6" y="69"/>
                  </a:lnTo>
                  <a:lnTo>
                    <a:pt x="3" y="66"/>
                  </a:lnTo>
                  <a:lnTo>
                    <a:pt x="0" y="57"/>
                  </a:lnTo>
                  <a:lnTo>
                    <a:pt x="0" y="57"/>
                  </a:lnTo>
                  <a:lnTo>
                    <a:pt x="6" y="57"/>
                  </a:lnTo>
                  <a:lnTo>
                    <a:pt x="9" y="54"/>
                  </a:lnTo>
                  <a:lnTo>
                    <a:pt x="9" y="45"/>
                  </a:lnTo>
                  <a:lnTo>
                    <a:pt x="9" y="39"/>
                  </a:lnTo>
                  <a:lnTo>
                    <a:pt x="12" y="42"/>
                  </a:lnTo>
                  <a:lnTo>
                    <a:pt x="21" y="39"/>
                  </a:lnTo>
                  <a:lnTo>
                    <a:pt x="15" y="39"/>
                  </a:lnTo>
                  <a:lnTo>
                    <a:pt x="12" y="33"/>
                  </a:lnTo>
                  <a:lnTo>
                    <a:pt x="15" y="30"/>
                  </a:lnTo>
                  <a:lnTo>
                    <a:pt x="15" y="27"/>
                  </a:lnTo>
                  <a:lnTo>
                    <a:pt x="18" y="27"/>
                  </a:lnTo>
                  <a:lnTo>
                    <a:pt x="18" y="24"/>
                  </a:lnTo>
                  <a:lnTo>
                    <a:pt x="21" y="24"/>
                  </a:lnTo>
                  <a:lnTo>
                    <a:pt x="24" y="27"/>
                  </a:lnTo>
                  <a:lnTo>
                    <a:pt x="48" y="27"/>
                  </a:lnTo>
                  <a:lnTo>
                    <a:pt x="48" y="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1" name="Freeform 175"/>
            <p:cNvSpPr>
              <a:spLocks/>
            </p:cNvSpPr>
            <p:nvPr/>
          </p:nvSpPr>
          <p:spPr bwMode="auto">
            <a:xfrm>
              <a:off x="5810251" y="4776788"/>
              <a:ext cx="61913" cy="38100"/>
            </a:xfrm>
            <a:custGeom>
              <a:avLst/>
              <a:gdLst>
                <a:gd name="T0" fmla="*/ 6 w 39"/>
                <a:gd name="T1" fmla="*/ 24 h 24"/>
                <a:gd name="T2" fmla="*/ 9 w 39"/>
                <a:gd name="T3" fmla="*/ 24 h 24"/>
                <a:gd name="T4" fmla="*/ 9 w 39"/>
                <a:gd name="T5" fmla="*/ 21 h 24"/>
                <a:gd name="T6" fmla="*/ 12 w 39"/>
                <a:gd name="T7" fmla="*/ 21 h 24"/>
                <a:gd name="T8" fmla="*/ 15 w 39"/>
                <a:gd name="T9" fmla="*/ 24 h 24"/>
                <a:gd name="T10" fmla="*/ 39 w 39"/>
                <a:gd name="T11" fmla="*/ 24 h 24"/>
                <a:gd name="T12" fmla="*/ 39 w 39"/>
                <a:gd name="T13" fmla="*/ 0 h 24"/>
                <a:gd name="T14" fmla="*/ 18 w 39"/>
                <a:gd name="T15" fmla="*/ 0 h 24"/>
                <a:gd name="T16" fmla="*/ 15 w 39"/>
                <a:gd name="T17" fmla="*/ 0 h 24"/>
                <a:gd name="T18" fmla="*/ 15 w 39"/>
                <a:gd name="T19" fmla="*/ 0 h 24"/>
                <a:gd name="T20" fmla="*/ 12 w 39"/>
                <a:gd name="T21" fmla="*/ 0 h 24"/>
                <a:gd name="T22" fmla="*/ 9 w 39"/>
                <a:gd name="T23" fmla="*/ 0 h 24"/>
                <a:gd name="T24" fmla="*/ 12 w 39"/>
                <a:gd name="T25" fmla="*/ 3 h 24"/>
                <a:gd name="T26" fmla="*/ 6 w 39"/>
                <a:gd name="T27" fmla="*/ 12 h 24"/>
                <a:gd name="T28" fmla="*/ 0 w 39"/>
                <a:gd name="T29" fmla="*/ 21 h 24"/>
                <a:gd name="T30" fmla="*/ 6 w 39"/>
                <a:gd name="T31" fmla="*/ 21 h 24"/>
                <a:gd name="T32" fmla="*/ 6 w 39"/>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4">
                  <a:moveTo>
                    <a:pt x="6" y="24"/>
                  </a:moveTo>
                  <a:lnTo>
                    <a:pt x="9" y="24"/>
                  </a:lnTo>
                  <a:lnTo>
                    <a:pt x="9" y="21"/>
                  </a:lnTo>
                  <a:lnTo>
                    <a:pt x="12" y="21"/>
                  </a:lnTo>
                  <a:lnTo>
                    <a:pt x="15" y="24"/>
                  </a:lnTo>
                  <a:lnTo>
                    <a:pt x="39" y="24"/>
                  </a:lnTo>
                  <a:lnTo>
                    <a:pt x="39" y="0"/>
                  </a:lnTo>
                  <a:lnTo>
                    <a:pt x="18" y="0"/>
                  </a:lnTo>
                  <a:lnTo>
                    <a:pt x="15" y="0"/>
                  </a:lnTo>
                  <a:lnTo>
                    <a:pt x="15" y="0"/>
                  </a:lnTo>
                  <a:lnTo>
                    <a:pt x="12" y="0"/>
                  </a:lnTo>
                  <a:lnTo>
                    <a:pt x="9" y="0"/>
                  </a:lnTo>
                  <a:lnTo>
                    <a:pt x="12" y="3"/>
                  </a:lnTo>
                  <a:lnTo>
                    <a:pt x="6" y="12"/>
                  </a:lnTo>
                  <a:lnTo>
                    <a:pt x="0" y="21"/>
                  </a:lnTo>
                  <a:lnTo>
                    <a:pt x="6" y="21"/>
                  </a:lnTo>
                  <a:lnTo>
                    <a:pt x="6" y="2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2" name="Freeform 176"/>
            <p:cNvSpPr>
              <a:spLocks/>
            </p:cNvSpPr>
            <p:nvPr/>
          </p:nvSpPr>
          <p:spPr bwMode="auto">
            <a:xfrm>
              <a:off x="5867401" y="4724401"/>
              <a:ext cx="230188" cy="273050"/>
            </a:xfrm>
            <a:custGeom>
              <a:avLst/>
              <a:gdLst>
                <a:gd name="T0" fmla="*/ 3 w 145"/>
                <a:gd name="T1" fmla="*/ 142 h 172"/>
                <a:gd name="T2" fmla="*/ 9 w 145"/>
                <a:gd name="T3" fmla="*/ 139 h 172"/>
                <a:gd name="T4" fmla="*/ 16 w 145"/>
                <a:gd name="T5" fmla="*/ 142 h 172"/>
                <a:gd name="T6" fmla="*/ 12 w 145"/>
                <a:gd name="T7" fmla="*/ 127 h 172"/>
                <a:gd name="T8" fmla="*/ 6 w 145"/>
                <a:gd name="T9" fmla="*/ 124 h 172"/>
                <a:gd name="T10" fmla="*/ 9 w 145"/>
                <a:gd name="T11" fmla="*/ 121 h 172"/>
                <a:gd name="T12" fmla="*/ 16 w 145"/>
                <a:gd name="T13" fmla="*/ 118 h 172"/>
                <a:gd name="T14" fmla="*/ 28 w 145"/>
                <a:gd name="T15" fmla="*/ 115 h 172"/>
                <a:gd name="T16" fmla="*/ 31 w 145"/>
                <a:gd name="T17" fmla="*/ 109 h 172"/>
                <a:gd name="T18" fmla="*/ 43 w 145"/>
                <a:gd name="T19" fmla="*/ 118 h 172"/>
                <a:gd name="T20" fmla="*/ 52 w 145"/>
                <a:gd name="T21" fmla="*/ 118 h 172"/>
                <a:gd name="T22" fmla="*/ 58 w 145"/>
                <a:gd name="T23" fmla="*/ 121 h 172"/>
                <a:gd name="T24" fmla="*/ 61 w 145"/>
                <a:gd name="T25" fmla="*/ 99 h 172"/>
                <a:gd name="T26" fmla="*/ 61 w 145"/>
                <a:gd name="T27" fmla="*/ 87 h 172"/>
                <a:gd name="T28" fmla="*/ 58 w 145"/>
                <a:gd name="T29" fmla="*/ 81 h 172"/>
                <a:gd name="T30" fmla="*/ 52 w 145"/>
                <a:gd name="T31" fmla="*/ 75 h 172"/>
                <a:gd name="T32" fmla="*/ 55 w 145"/>
                <a:gd name="T33" fmla="*/ 72 h 172"/>
                <a:gd name="T34" fmla="*/ 55 w 145"/>
                <a:gd name="T35" fmla="*/ 69 h 172"/>
                <a:gd name="T36" fmla="*/ 64 w 145"/>
                <a:gd name="T37" fmla="*/ 63 h 172"/>
                <a:gd name="T38" fmla="*/ 64 w 145"/>
                <a:gd name="T39" fmla="*/ 54 h 172"/>
                <a:gd name="T40" fmla="*/ 55 w 145"/>
                <a:gd name="T41" fmla="*/ 48 h 172"/>
                <a:gd name="T42" fmla="*/ 43 w 145"/>
                <a:gd name="T43" fmla="*/ 51 h 172"/>
                <a:gd name="T44" fmla="*/ 40 w 145"/>
                <a:gd name="T45" fmla="*/ 48 h 172"/>
                <a:gd name="T46" fmla="*/ 37 w 145"/>
                <a:gd name="T47" fmla="*/ 36 h 172"/>
                <a:gd name="T48" fmla="*/ 67 w 145"/>
                <a:gd name="T49" fmla="*/ 36 h 172"/>
                <a:gd name="T50" fmla="*/ 70 w 145"/>
                <a:gd name="T51" fmla="*/ 36 h 172"/>
                <a:gd name="T52" fmla="*/ 76 w 145"/>
                <a:gd name="T53" fmla="*/ 36 h 172"/>
                <a:gd name="T54" fmla="*/ 79 w 145"/>
                <a:gd name="T55" fmla="*/ 36 h 172"/>
                <a:gd name="T56" fmla="*/ 88 w 145"/>
                <a:gd name="T57" fmla="*/ 39 h 172"/>
                <a:gd name="T58" fmla="*/ 91 w 145"/>
                <a:gd name="T59" fmla="*/ 39 h 172"/>
                <a:gd name="T60" fmla="*/ 94 w 145"/>
                <a:gd name="T61" fmla="*/ 39 h 172"/>
                <a:gd name="T62" fmla="*/ 97 w 145"/>
                <a:gd name="T63" fmla="*/ 30 h 172"/>
                <a:gd name="T64" fmla="*/ 112 w 145"/>
                <a:gd name="T65" fmla="*/ 9 h 172"/>
                <a:gd name="T66" fmla="*/ 124 w 145"/>
                <a:gd name="T67" fmla="*/ 3 h 172"/>
                <a:gd name="T68" fmla="*/ 133 w 145"/>
                <a:gd name="T69" fmla="*/ 0 h 172"/>
                <a:gd name="T70" fmla="*/ 139 w 145"/>
                <a:gd name="T71" fmla="*/ 3 h 172"/>
                <a:gd name="T72" fmla="*/ 142 w 145"/>
                <a:gd name="T73" fmla="*/ 3 h 172"/>
                <a:gd name="T74" fmla="*/ 142 w 145"/>
                <a:gd name="T75" fmla="*/ 18 h 172"/>
                <a:gd name="T76" fmla="*/ 133 w 145"/>
                <a:gd name="T77" fmla="*/ 39 h 172"/>
                <a:gd name="T78" fmla="*/ 130 w 145"/>
                <a:gd name="T79" fmla="*/ 48 h 172"/>
                <a:gd name="T80" fmla="*/ 130 w 145"/>
                <a:gd name="T81" fmla="*/ 63 h 172"/>
                <a:gd name="T82" fmla="*/ 127 w 145"/>
                <a:gd name="T83" fmla="*/ 72 h 172"/>
                <a:gd name="T84" fmla="*/ 118 w 145"/>
                <a:gd name="T85" fmla="*/ 93 h 172"/>
                <a:gd name="T86" fmla="*/ 109 w 145"/>
                <a:gd name="T87" fmla="*/ 96 h 172"/>
                <a:gd name="T88" fmla="*/ 103 w 145"/>
                <a:gd name="T89" fmla="*/ 109 h 172"/>
                <a:gd name="T90" fmla="*/ 94 w 145"/>
                <a:gd name="T91" fmla="*/ 124 h 172"/>
                <a:gd name="T92" fmla="*/ 94 w 145"/>
                <a:gd name="T93" fmla="*/ 142 h 172"/>
                <a:gd name="T94" fmla="*/ 88 w 145"/>
                <a:gd name="T95" fmla="*/ 151 h 172"/>
                <a:gd name="T96" fmla="*/ 76 w 145"/>
                <a:gd name="T97" fmla="*/ 163 h 172"/>
                <a:gd name="T98" fmla="*/ 64 w 145"/>
                <a:gd name="T99" fmla="*/ 166 h 172"/>
                <a:gd name="T100" fmla="*/ 64 w 145"/>
                <a:gd name="T101" fmla="*/ 157 h 172"/>
                <a:gd name="T102" fmla="*/ 55 w 145"/>
                <a:gd name="T103" fmla="*/ 160 h 172"/>
                <a:gd name="T104" fmla="*/ 49 w 145"/>
                <a:gd name="T105" fmla="*/ 166 h 172"/>
                <a:gd name="T106" fmla="*/ 43 w 145"/>
                <a:gd name="T107" fmla="*/ 166 h 172"/>
                <a:gd name="T108" fmla="*/ 37 w 145"/>
                <a:gd name="T109" fmla="*/ 166 h 172"/>
                <a:gd name="T110" fmla="*/ 34 w 145"/>
                <a:gd name="T111" fmla="*/ 160 h 172"/>
                <a:gd name="T112" fmla="*/ 28 w 145"/>
                <a:gd name="T113" fmla="*/ 160 h 172"/>
                <a:gd name="T114" fmla="*/ 22 w 145"/>
                <a:gd name="T115" fmla="*/ 166 h 172"/>
                <a:gd name="T116" fmla="*/ 16 w 145"/>
                <a:gd name="T117" fmla="*/ 172 h 172"/>
                <a:gd name="T118" fmla="*/ 12 w 145"/>
                <a:gd name="T119" fmla="*/ 163 h 172"/>
                <a:gd name="T120" fmla="*/ 3 w 145"/>
                <a:gd name="T121" fmla="*/ 1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72">
                  <a:moveTo>
                    <a:pt x="0" y="148"/>
                  </a:moveTo>
                  <a:lnTo>
                    <a:pt x="3" y="145"/>
                  </a:lnTo>
                  <a:lnTo>
                    <a:pt x="3" y="142"/>
                  </a:lnTo>
                  <a:lnTo>
                    <a:pt x="6" y="142"/>
                  </a:lnTo>
                  <a:lnTo>
                    <a:pt x="9" y="142"/>
                  </a:lnTo>
                  <a:lnTo>
                    <a:pt x="9" y="139"/>
                  </a:lnTo>
                  <a:lnTo>
                    <a:pt x="12" y="139"/>
                  </a:lnTo>
                  <a:lnTo>
                    <a:pt x="16" y="145"/>
                  </a:lnTo>
                  <a:lnTo>
                    <a:pt x="16" y="142"/>
                  </a:lnTo>
                  <a:lnTo>
                    <a:pt x="16" y="130"/>
                  </a:lnTo>
                  <a:lnTo>
                    <a:pt x="12" y="130"/>
                  </a:lnTo>
                  <a:lnTo>
                    <a:pt x="12" y="127"/>
                  </a:lnTo>
                  <a:lnTo>
                    <a:pt x="9" y="127"/>
                  </a:lnTo>
                  <a:lnTo>
                    <a:pt x="6" y="130"/>
                  </a:lnTo>
                  <a:lnTo>
                    <a:pt x="6" y="124"/>
                  </a:lnTo>
                  <a:lnTo>
                    <a:pt x="3" y="124"/>
                  </a:lnTo>
                  <a:lnTo>
                    <a:pt x="6" y="121"/>
                  </a:lnTo>
                  <a:lnTo>
                    <a:pt x="9" y="121"/>
                  </a:lnTo>
                  <a:lnTo>
                    <a:pt x="12" y="121"/>
                  </a:lnTo>
                  <a:lnTo>
                    <a:pt x="16" y="121"/>
                  </a:lnTo>
                  <a:lnTo>
                    <a:pt x="16" y="118"/>
                  </a:lnTo>
                  <a:lnTo>
                    <a:pt x="19" y="118"/>
                  </a:lnTo>
                  <a:lnTo>
                    <a:pt x="28" y="118"/>
                  </a:lnTo>
                  <a:lnTo>
                    <a:pt x="28" y="115"/>
                  </a:lnTo>
                  <a:lnTo>
                    <a:pt x="28" y="112"/>
                  </a:lnTo>
                  <a:lnTo>
                    <a:pt x="28" y="109"/>
                  </a:lnTo>
                  <a:lnTo>
                    <a:pt x="31" y="109"/>
                  </a:lnTo>
                  <a:lnTo>
                    <a:pt x="34" y="118"/>
                  </a:lnTo>
                  <a:lnTo>
                    <a:pt x="37" y="121"/>
                  </a:lnTo>
                  <a:lnTo>
                    <a:pt x="43" y="118"/>
                  </a:lnTo>
                  <a:lnTo>
                    <a:pt x="46" y="118"/>
                  </a:lnTo>
                  <a:lnTo>
                    <a:pt x="46" y="118"/>
                  </a:lnTo>
                  <a:lnTo>
                    <a:pt x="52" y="118"/>
                  </a:lnTo>
                  <a:lnTo>
                    <a:pt x="55" y="118"/>
                  </a:lnTo>
                  <a:lnTo>
                    <a:pt x="55" y="121"/>
                  </a:lnTo>
                  <a:lnTo>
                    <a:pt x="58" y="121"/>
                  </a:lnTo>
                  <a:lnTo>
                    <a:pt x="58" y="118"/>
                  </a:lnTo>
                  <a:lnTo>
                    <a:pt x="58" y="115"/>
                  </a:lnTo>
                  <a:lnTo>
                    <a:pt x="61" y="99"/>
                  </a:lnTo>
                  <a:lnTo>
                    <a:pt x="64" y="93"/>
                  </a:lnTo>
                  <a:lnTo>
                    <a:pt x="64" y="90"/>
                  </a:lnTo>
                  <a:lnTo>
                    <a:pt x="61" y="87"/>
                  </a:lnTo>
                  <a:lnTo>
                    <a:pt x="61" y="84"/>
                  </a:lnTo>
                  <a:lnTo>
                    <a:pt x="58" y="81"/>
                  </a:lnTo>
                  <a:lnTo>
                    <a:pt x="58" y="81"/>
                  </a:lnTo>
                  <a:lnTo>
                    <a:pt x="55" y="78"/>
                  </a:lnTo>
                  <a:lnTo>
                    <a:pt x="55" y="78"/>
                  </a:lnTo>
                  <a:lnTo>
                    <a:pt x="52" y="75"/>
                  </a:lnTo>
                  <a:lnTo>
                    <a:pt x="52" y="75"/>
                  </a:lnTo>
                  <a:lnTo>
                    <a:pt x="55" y="75"/>
                  </a:lnTo>
                  <a:lnTo>
                    <a:pt x="55" y="72"/>
                  </a:lnTo>
                  <a:lnTo>
                    <a:pt x="58" y="72"/>
                  </a:lnTo>
                  <a:lnTo>
                    <a:pt x="55" y="69"/>
                  </a:lnTo>
                  <a:lnTo>
                    <a:pt x="55" y="69"/>
                  </a:lnTo>
                  <a:lnTo>
                    <a:pt x="55" y="66"/>
                  </a:lnTo>
                  <a:lnTo>
                    <a:pt x="61" y="63"/>
                  </a:lnTo>
                  <a:lnTo>
                    <a:pt x="64" y="63"/>
                  </a:lnTo>
                  <a:lnTo>
                    <a:pt x="64" y="60"/>
                  </a:lnTo>
                  <a:lnTo>
                    <a:pt x="61" y="57"/>
                  </a:lnTo>
                  <a:lnTo>
                    <a:pt x="64" y="54"/>
                  </a:lnTo>
                  <a:lnTo>
                    <a:pt x="64" y="51"/>
                  </a:lnTo>
                  <a:lnTo>
                    <a:pt x="61" y="48"/>
                  </a:lnTo>
                  <a:lnTo>
                    <a:pt x="55" y="48"/>
                  </a:lnTo>
                  <a:lnTo>
                    <a:pt x="52" y="51"/>
                  </a:lnTo>
                  <a:lnTo>
                    <a:pt x="46" y="51"/>
                  </a:lnTo>
                  <a:lnTo>
                    <a:pt x="43" y="51"/>
                  </a:lnTo>
                  <a:lnTo>
                    <a:pt x="40" y="51"/>
                  </a:lnTo>
                  <a:lnTo>
                    <a:pt x="40" y="51"/>
                  </a:lnTo>
                  <a:lnTo>
                    <a:pt x="40" y="48"/>
                  </a:lnTo>
                  <a:lnTo>
                    <a:pt x="40" y="45"/>
                  </a:lnTo>
                  <a:lnTo>
                    <a:pt x="40" y="42"/>
                  </a:lnTo>
                  <a:lnTo>
                    <a:pt x="37" y="36"/>
                  </a:lnTo>
                  <a:lnTo>
                    <a:pt x="40" y="33"/>
                  </a:lnTo>
                  <a:lnTo>
                    <a:pt x="64" y="33"/>
                  </a:lnTo>
                  <a:lnTo>
                    <a:pt x="67" y="36"/>
                  </a:lnTo>
                  <a:lnTo>
                    <a:pt x="67" y="33"/>
                  </a:lnTo>
                  <a:lnTo>
                    <a:pt x="67" y="33"/>
                  </a:lnTo>
                  <a:lnTo>
                    <a:pt x="70" y="36"/>
                  </a:lnTo>
                  <a:lnTo>
                    <a:pt x="73" y="36"/>
                  </a:lnTo>
                  <a:lnTo>
                    <a:pt x="73" y="36"/>
                  </a:lnTo>
                  <a:lnTo>
                    <a:pt x="76" y="36"/>
                  </a:lnTo>
                  <a:lnTo>
                    <a:pt x="76" y="36"/>
                  </a:lnTo>
                  <a:lnTo>
                    <a:pt x="79" y="36"/>
                  </a:lnTo>
                  <a:lnTo>
                    <a:pt x="79" y="36"/>
                  </a:lnTo>
                  <a:lnTo>
                    <a:pt x="82" y="39"/>
                  </a:lnTo>
                  <a:lnTo>
                    <a:pt x="85" y="39"/>
                  </a:lnTo>
                  <a:lnTo>
                    <a:pt x="88" y="39"/>
                  </a:lnTo>
                  <a:lnTo>
                    <a:pt x="88" y="39"/>
                  </a:lnTo>
                  <a:lnTo>
                    <a:pt x="91" y="39"/>
                  </a:lnTo>
                  <a:lnTo>
                    <a:pt x="91" y="39"/>
                  </a:lnTo>
                  <a:lnTo>
                    <a:pt x="94" y="39"/>
                  </a:lnTo>
                  <a:lnTo>
                    <a:pt x="94" y="39"/>
                  </a:lnTo>
                  <a:lnTo>
                    <a:pt x="94" y="39"/>
                  </a:lnTo>
                  <a:lnTo>
                    <a:pt x="94" y="33"/>
                  </a:lnTo>
                  <a:lnTo>
                    <a:pt x="94" y="33"/>
                  </a:lnTo>
                  <a:lnTo>
                    <a:pt x="97" y="30"/>
                  </a:lnTo>
                  <a:lnTo>
                    <a:pt x="97" y="27"/>
                  </a:lnTo>
                  <a:lnTo>
                    <a:pt x="106" y="12"/>
                  </a:lnTo>
                  <a:lnTo>
                    <a:pt x="112" y="9"/>
                  </a:lnTo>
                  <a:lnTo>
                    <a:pt x="115" y="6"/>
                  </a:lnTo>
                  <a:lnTo>
                    <a:pt x="115" y="6"/>
                  </a:lnTo>
                  <a:lnTo>
                    <a:pt x="124" y="3"/>
                  </a:lnTo>
                  <a:lnTo>
                    <a:pt x="127" y="3"/>
                  </a:lnTo>
                  <a:lnTo>
                    <a:pt x="130" y="0"/>
                  </a:lnTo>
                  <a:lnTo>
                    <a:pt x="133" y="0"/>
                  </a:lnTo>
                  <a:lnTo>
                    <a:pt x="136" y="0"/>
                  </a:lnTo>
                  <a:lnTo>
                    <a:pt x="136" y="3"/>
                  </a:lnTo>
                  <a:lnTo>
                    <a:pt x="139" y="3"/>
                  </a:lnTo>
                  <a:lnTo>
                    <a:pt x="142" y="3"/>
                  </a:lnTo>
                  <a:lnTo>
                    <a:pt x="145" y="3"/>
                  </a:lnTo>
                  <a:lnTo>
                    <a:pt x="142" y="3"/>
                  </a:lnTo>
                  <a:lnTo>
                    <a:pt x="145" y="9"/>
                  </a:lnTo>
                  <a:lnTo>
                    <a:pt x="145" y="15"/>
                  </a:lnTo>
                  <a:lnTo>
                    <a:pt x="142" y="18"/>
                  </a:lnTo>
                  <a:lnTo>
                    <a:pt x="142" y="21"/>
                  </a:lnTo>
                  <a:lnTo>
                    <a:pt x="133" y="30"/>
                  </a:lnTo>
                  <a:lnTo>
                    <a:pt x="133" y="39"/>
                  </a:lnTo>
                  <a:lnTo>
                    <a:pt x="133" y="42"/>
                  </a:lnTo>
                  <a:lnTo>
                    <a:pt x="133" y="45"/>
                  </a:lnTo>
                  <a:lnTo>
                    <a:pt x="130" y="48"/>
                  </a:lnTo>
                  <a:lnTo>
                    <a:pt x="130" y="54"/>
                  </a:lnTo>
                  <a:lnTo>
                    <a:pt x="130" y="57"/>
                  </a:lnTo>
                  <a:lnTo>
                    <a:pt x="130" y="63"/>
                  </a:lnTo>
                  <a:lnTo>
                    <a:pt x="130" y="63"/>
                  </a:lnTo>
                  <a:lnTo>
                    <a:pt x="130" y="69"/>
                  </a:lnTo>
                  <a:lnTo>
                    <a:pt x="127" y="72"/>
                  </a:lnTo>
                  <a:lnTo>
                    <a:pt x="124" y="78"/>
                  </a:lnTo>
                  <a:lnTo>
                    <a:pt x="124" y="84"/>
                  </a:lnTo>
                  <a:lnTo>
                    <a:pt x="118" y="93"/>
                  </a:lnTo>
                  <a:lnTo>
                    <a:pt x="115" y="93"/>
                  </a:lnTo>
                  <a:lnTo>
                    <a:pt x="112" y="96"/>
                  </a:lnTo>
                  <a:lnTo>
                    <a:pt x="109" y="96"/>
                  </a:lnTo>
                  <a:lnTo>
                    <a:pt x="106" y="99"/>
                  </a:lnTo>
                  <a:lnTo>
                    <a:pt x="103" y="102"/>
                  </a:lnTo>
                  <a:lnTo>
                    <a:pt x="103" y="109"/>
                  </a:lnTo>
                  <a:lnTo>
                    <a:pt x="97" y="115"/>
                  </a:lnTo>
                  <a:lnTo>
                    <a:pt x="94" y="118"/>
                  </a:lnTo>
                  <a:lnTo>
                    <a:pt x="94" y="124"/>
                  </a:lnTo>
                  <a:lnTo>
                    <a:pt x="97" y="124"/>
                  </a:lnTo>
                  <a:lnTo>
                    <a:pt x="94" y="136"/>
                  </a:lnTo>
                  <a:lnTo>
                    <a:pt x="94" y="142"/>
                  </a:lnTo>
                  <a:lnTo>
                    <a:pt x="94" y="145"/>
                  </a:lnTo>
                  <a:lnTo>
                    <a:pt x="91" y="148"/>
                  </a:lnTo>
                  <a:lnTo>
                    <a:pt x="88" y="151"/>
                  </a:lnTo>
                  <a:lnTo>
                    <a:pt x="85" y="151"/>
                  </a:lnTo>
                  <a:lnTo>
                    <a:pt x="82" y="154"/>
                  </a:lnTo>
                  <a:lnTo>
                    <a:pt x="76" y="163"/>
                  </a:lnTo>
                  <a:lnTo>
                    <a:pt x="73" y="166"/>
                  </a:lnTo>
                  <a:lnTo>
                    <a:pt x="67" y="169"/>
                  </a:lnTo>
                  <a:lnTo>
                    <a:pt x="64" y="166"/>
                  </a:lnTo>
                  <a:lnTo>
                    <a:pt x="64" y="163"/>
                  </a:lnTo>
                  <a:lnTo>
                    <a:pt x="61" y="163"/>
                  </a:lnTo>
                  <a:lnTo>
                    <a:pt x="64" y="157"/>
                  </a:lnTo>
                  <a:lnTo>
                    <a:pt x="64" y="157"/>
                  </a:lnTo>
                  <a:lnTo>
                    <a:pt x="58" y="157"/>
                  </a:lnTo>
                  <a:lnTo>
                    <a:pt x="55" y="160"/>
                  </a:lnTo>
                  <a:lnTo>
                    <a:pt x="52" y="160"/>
                  </a:lnTo>
                  <a:lnTo>
                    <a:pt x="49" y="160"/>
                  </a:lnTo>
                  <a:lnTo>
                    <a:pt x="49" y="166"/>
                  </a:lnTo>
                  <a:lnTo>
                    <a:pt x="46" y="166"/>
                  </a:lnTo>
                  <a:lnTo>
                    <a:pt x="43" y="166"/>
                  </a:lnTo>
                  <a:lnTo>
                    <a:pt x="43" y="166"/>
                  </a:lnTo>
                  <a:lnTo>
                    <a:pt x="43" y="163"/>
                  </a:lnTo>
                  <a:lnTo>
                    <a:pt x="40" y="166"/>
                  </a:lnTo>
                  <a:lnTo>
                    <a:pt x="37" y="166"/>
                  </a:lnTo>
                  <a:lnTo>
                    <a:pt x="37" y="166"/>
                  </a:lnTo>
                  <a:lnTo>
                    <a:pt x="37" y="163"/>
                  </a:lnTo>
                  <a:lnTo>
                    <a:pt x="34" y="160"/>
                  </a:lnTo>
                  <a:lnTo>
                    <a:pt x="34" y="157"/>
                  </a:lnTo>
                  <a:lnTo>
                    <a:pt x="31" y="157"/>
                  </a:lnTo>
                  <a:lnTo>
                    <a:pt x="28" y="160"/>
                  </a:lnTo>
                  <a:lnTo>
                    <a:pt x="25" y="160"/>
                  </a:lnTo>
                  <a:lnTo>
                    <a:pt x="25" y="163"/>
                  </a:lnTo>
                  <a:lnTo>
                    <a:pt x="22" y="166"/>
                  </a:lnTo>
                  <a:lnTo>
                    <a:pt x="19" y="166"/>
                  </a:lnTo>
                  <a:lnTo>
                    <a:pt x="19" y="169"/>
                  </a:lnTo>
                  <a:lnTo>
                    <a:pt x="16" y="172"/>
                  </a:lnTo>
                  <a:lnTo>
                    <a:pt x="12" y="169"/>
                  </a:lnTo>
                  <a:lnTo>
                    <a:pt x="16" y="166"/>
                  </a:lnTo>
                  <a:lnTo>
                    <a:pt x="12" y="163"/>
                  </a:lnTo>
                  <a:lnTo>
                    <a:pt x="9" y="160"/>
                  </a:lnTo>
                  <a:lnTo>
                    <a:pt x="6" y="154"/>
                  </a:lnTo>
                  <a:lnTo>
                    <a:pt x="3" y="154"/>
                  </a:lnTo>
                  <a:lnTo>
                    <a:pt x="0" y="14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3" name="Freeform 177"/>
            <p:cNvSpPr>
              <a:spLocks/>
            </p:cNvSpPr>
            <p:nvPr/>
          </p:nvSpPr>
          <p:spPr bwMode="auto">
            <a:xfrm>
              <a:off x="5892801" y="4973638"/>
              <a:ext cx="33338" cy="47625"/>
            </a:xfrm>
            <a:custGeom>
              <a:avLst/>
              <a:gdLst>
                <a:gd name="T0" fmla="*/ 21 w 21"/>
                <a:gd name="T1" fmla="*/ 9 h 30"/>
                <a:gd name="T2" fmla="*/ 21 w 21"/>
                <a:gd name="T3" fmla="*/ 6 h 30"/>
                <a:gd name="T4" fmla="*/ 18 w 21"/>
                <a:gd name="T5" fmla="*/ 3 h 30"/>
                <a:gd name="T6" fmla="*/ 18 w 21"/>
                <a:gd name="T7" fmla="*/ 0 h 30"/>
                <a:gd name="T8" fmla="*/ 15 w 21"/>
                <a:gd name="T9" fmla="*/ 0 h 30"/>
                <a:gd name="T10" fmla="*/ 12 w 21"/>
                <a:gd name="T11" fmla="*/ 3 h 30"/>
                <a:gd name="T12" fmla="*/ 9 w 21"/>
                <a:gd name="T13" fmla="*/ 3 h 30"/>
                <a:gd name="T14" fmla="*/ 9 w 21"/>
                <a:gd name="T15" fmla="*/ 6 h 30"/>
                <a:gd name="T16" fmla="*/ 6 w 21"/>
                <a:gd name="T17" fmla="*/ 9 h 30"/>
                <a:gd name="T18" fmla="*/ 3 w 21"/>
                <a:gd name="T19" fmla="*/ 9 h 30"/>
                <a:gd name="T20" fmla="*/ 3 w 21"/>
                <a:gd name="T21" fmla="*/ 12 h 30"/>
                <a:gd name="T22" fmla="*/ 0 w 21"/>
                <a:gd name="T23" fmla="*/ 15 h 30"/>
                <a:gd name="T24" fmla="*/ 3 w 21"/>
                <a:gd name="T25" fmla="*/ 18 h 30"/>
                <a:gd name="T26" fmla="*/ 3 w 21"/>
                <a:gd name="T27" fmla="*/ 21 h 30"/>
                <a:gd name="T28" fmla="*/ 3 w 21"/>
                <a:gd name="T29" fmla="*/ 27 h 30"/>
                <a:gd name="T30" fmla="*/ 3 w 21"/>
                <a:gd name="T31" fmla="*/ 30 h 30"/>
                <a:gd name="T32" fmla="*/ 6 w 21"/>
                <a:gd name="T33" fmla="*/ 27 h 30"/>
                <a:gd name="T34" fmla="*/ 9 w 21"/>
                <a:gd name="T35" fmla="*/ 27 h 30"/>
                <a:gd name="T36" fmla="*/ 12 w 21"/>
                <a:gd name="T37" fmla="*/ 24 h 30"/>
                <a:gd name="T38" fmla="*/ 12 w 21"/>
                <a:gd name="T39" fmla="*/ 18 h 30"/>
                <a:gd name="T40" fmla="*/ 12 w 21"/>
                <a:gd name="T41" fmla="*/ 15 h 30"/>
                <a:gd name="T42" fmla="*/ 18 w 21"/>
                <a:gd name="T43" fmla="*/ 12 h 30"/>
                <a:gd name="T44" fmla="*/ 21 w 21"/>
                <a:gd name="T4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0">
                  <a:moveTo>
                    <a:pt x="21" y="9"/>
                  </a:moveTo>
                  <a:lnTo>
                    <a:pt x="21" y="6"/>
                  </a:lnTo>
                  <a:lnTo>
                    <a:pt x="18" y="3"/>
                  </a:lnTo>
                  <a:lnTo>
                    <a:pt x="18" y="0"/>
                  </a:lnTo>
                  <a:lnTo>
                    <a:pt x="15" y="0"/>
                  </a:lnTo>
                  <a:lnTo>
                    <a:pt x="12" y="3"/>
                  </a:lnTo>
                  <a:lnTo>
                    <a:pt x="9" y="3"/>
                  </a:lnTo>
                  <a:lnTo>
                    <a:pt x="9" y="6"/>
                  </a:lnTo>
                  <a:lnTo>
                    <a:pt x="6" y="9"/>
                  </a:lnTo>
                  <a:lnTo>
                    <a:pt x="3" y="9"/>
                  </a:lnTo>
                  <a:lnTo>
                    <a:pt x="3" y="12"/>
                  </a:lnTo>
                  <a:lnTo>
                    <a:pt x="0" y="15"/>
                  </a:lnTo>
                  <a:lnTo>
                    <a:pt x="3" y="18"/>
                  </a:lnTo>
                  <a:lnTo>
                    <a:pt x="3" y="21"/>
                  </a:lnTo>
                  <a:lnTo>
                    <a:pt x="3" y="27"/>
                  </a:lnTo>
                  <a:lnTo>
                    <a:pt x="3" y="30"/>
                  </a:lnTo>
                  <a:lnTo>
                    <a:pt x="6" y="27"/>
                  </a:lnTo>
                  <a:lnTo>
                    <a:pt x="9" y="27"/>
                  </a:lnTo>
                  <a:lnTo>
                    <a:pt x="12" y="24"/>
                  </a:lnTo>
                  <a:lnTo>
                    <a:pt x="12" y="18"/>
                  </a:lnTo>
                  <a:lnTo>
                    <a:pt x="12" y="15"/>
                  </a:lnTo>
                  <a:lnTo>
                    <a:pt x="18" y="12"/>
                  </a:lnTo>
                  <a:lnTo>
                    <a:pt x="21" y="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4" name="Freeform 178"/>
            <p:cNvSpPr>
              <a:spLocks/>
            </p:cNvSpPr>
            <p:nvPr/>
          </p:nvSpPr>
          <p:spPr bwMode="auto">
            <a:xfrm>
              <a:off x="6413501" y="4867276"/>
              <a:ext cx="341313" cy="346075"/>
            </a:xfrm>
            <a:custGeom>
              <a:avLst/>
              <a:gdLst>
                <a:gd name="T0" fmla="*/ 28 w 215"/>
                <a:gd name="T1" fmla="*/ 3 h 218"/>
                <a:gd name="T2" fmla="*/ 91 w 215"/>
                <a:gd name="T3" fmla="*/ 0 h 218"/>
                <a:gd name="T4" fmla="*/ 163 w 215"/>
                <a:gd name="T5" fmla="*/ 49 h 218"/>
                <a:gd name="T6" fmla="*/ 191 w 215"/>
                <a:gd name="T7" fmla="*/ 70 h 218"/>
                <a:gd name="T8" fmla="*/ 191 w 215"/>
                <a:gd name="T9" fmla="*/ 76 h 218"/>
                <a:gd name="T10" fmla="*/ 181 w 215"/>
                <a:gd name="T11" fmla="*/ 97 h 218"/>
                <a:gd name="T12" fmla="*/ 191 w 215"/>
                <a:gd name="T13" fmla="*/ 112 h 218"/>
                <a:gd name="T14" fmla="*/ 197 w 215"/>
                <a:gd name="T15" fmla="*/ 118 h 218"/>
                <a:gd name="T16" fmla="*/ 191 w 215"/>
                <a:gd name="T17" fmla="*/ 124 h 218"/>
                <a:gd name="T18" fmla="*/ 194 w 215"/>
                <a:gd name="T19" fmla="*/ 139 h 218"/>
                <a:gd name="T20" fmla="*/ 194 w 215"/>
                <a:gd name="T21" fmla="*/ 151 h 218"/>
                <a:gd name="T22" fmla="*/ 194 w 215"/>
                <a:gd name="T23" fmla="*/ 158 h 218"/>
                <a:gd name="T24" fmla="*/ 197 w 215"/>
                <a:gd name="T25" fmla="*/ 164 h 218"/>
                <a:gd name="T26" fmla="*/ 206 w 215"/>
                <a:gd name="T27" fmla="*/ 179 h 218"/>
                <a:gd name="T28" fmla="*/ 215 w 215"/>
                <a:gd name="T29" fmla="*/ 185 h 218"/>
                <a:gd name="T30" fmla="*/ 212 w 215"/>
                <a:gd name="T31" fmla="*/ 188 h 218"/>
                <a:gd name="T32" fmla="*/ 203 w 215"/>
                <a:gd name="T33" fmla="*/ 191 h 218"/>
                <a:gd name="T34" fmla="*/ 194 w 215"/>
                <a:gd name="T35" fmla="*/ 197 h 218"/>
                <a:gd name="T36" fmla="*/ 185 w 215"/>
                <a:gd name="T37" fmla="*/ 197 h 218"/>
                <a:gd name="T38" fmla="*/ 172 w 215"/>
                <a:gd name="T39" fmla="*/ 203 h 218"/>
                <a:gd name="T40" fmla="*/ 163 w 215"/>
                <a:gd name="T41" fmla="*/ 200 h 218"/>
                <a:gd name="T42" fmla="*/ 163 w 215"/>
                <a:gd name="T43" fmla="*/ 206 h 218"/>
                <a:gd name="T44" fmla="*/ 151 w 215"/>
                <a:gd name="T45" fmla="*/ 206 h 218"/>
                <a:gd name="T46" fmla="*/ 145 w 215"/>
                <a:gd name="T47" fmla="*/ 203 h 218"/>
                <a:gd name="T48" fmla="*/ 139 w 215"/>
                <a:gd name="T49" fmla="*/ 209 h 218"/>
                <a:gd name="T50" fmla="*/ 130 w 215"/>
                <a:gd name="T51" fmla="*/ 206 h 218"/>
                <a:gd name="T52" fmla="*/ 124 w 215"/>
                <a:gd name="T53" fmla="*/ 203 h 218"/>
                <a:gd name="T54" fmla="*/ 121 w 215"/>
                <a:gd name="T55" fmla="*/ 203 h 218"/>
                <a:gd name="T56" fmla="*/ 97 w 215"/>
                <a:gd name="T57" fmla="*/ 218 h 218"/>
                <a:gd name="T58" fmla="*/ 88 w 215"/>
                <a:gd name="T59" fmla="*/ 173 h 218"/>
                <a:gd name="T60" fmla="*/ 85 w 215"/>
                <a:gd name="T61" fmla="*/ 167 h 218"/>
                <a:gd name="T62" fmla="*/ 79 w 215"/>
                <a:gd name="T63" fmla="*/ 167 h 218"/>
                <a:gd name="T64" fmla="*/ 76 w 215"/>
                <a:gd name="T65" fmla="*/ 167 h 218"/>
                <a:gd name="T66" fmla="*/ 70 w 215"/>
                <a:gd name="T67" fmla="*/ 164 h 218"/>
                <a:gd name="T68" fmla="*/ 67 w 215"/>
                <a:gd name="T69" fmla="*/ 161 h 218"/>
                <a:gd name="T70" fmla="*/ 61 w 215"/>
                <a:gd name="T71" fmla="*/ 154 h 218"/>
                <a:gd name="T72" fmla="*/ 46 w 215"/>
                <a:gd name="T73" fmla="*/ 151 h 218"/>
                <a:gd name="T74" fmla="*/ 40 w 215"/>
                <a:gd name="T75" fmla="*/ 145 h 218"/>
                <a:gd name="T76" fmla="*/ 34 w 215"/>
                <a:gd name="T77" fmla="*/ 145 h 218"/>
                <a:gd name="T78" fmla="*/ 9 w 215"/>
                <a:gd name="T79" fmla="*/ 109 h 218"/>
                <a:gd name="T80" fmla="*/ 13 w 215"/>
                <a:gd name="T81" fmla="*/ 70 h 218"/>
                <a:gd name="T82" fmla="*/ 25 w 215"/>
                <a:gd name="T83" fmla="*/ 58 h 218"/>
                <a:gd name="T84" fmla="*/ 34 w 215"/>
                <a:gd name="T85" fmla="*/ 52 h 218"/>
                <a:gd name="T86" fmla="*/ 31 w 215"/>
                <a:gd name="T87" fmla="*/ 43 h 218"/>
                <a:gd name="T88" fmla="*/ 28 w 215"/>
                <a:gd name="T89" fmla="*/ 37 h 218"/>
                <a:gd name="T90" fmla="*/ 28 w 215"/>
                <a:gd name="T91" fmla="*/ 34 h 218"/>
                <a:gd name="T92" fmla="*/ 34 w 215"/>
                <a:gd name="T93" fmla="*/ 31 h 218"/>
                <a:gd name="T94" fmla="*/ 34 w 215"/>
                <a:gd name="T95" fmla="*/ 22 h 218"/>
                <a:gd name="T96" fmla="*/ 31 w 215"/>
                <a:gd name="T9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218">
                  <a:moveTo>
                    <a:pt x="25" y="6"/>
                  </a:moveTo>
                  <a:lnTo>
                    <a:pt x="28" y="3"/>
                  </a:lnTo>
                  <a:lnTo>
                    <a:pt x="28" y="3"/>
                  </a:lnTo>
                  <a:lnTo>
                    <a:pt x="31" y="3"/>
                  </a:lnTo>
                  <a:lnTo>
                    <a:pt x="52" y="3"/>
                  </a:lnTo>
                  <a:lnTo>
                    <a:pt x="91" y="0"/>
                  </a:lnTo>
                  <a:lnTo>
                    <a:pt x="160" y="43"/>
                  </a:lnTo>
                  <a:lnTo>
                    <a:pt x="166" y="49"/>
                  </a:lnTo>
                  <a:lnTo>
                    <a:pt x="163" y="49"/>
                  </a:lnTo>
                  <a:lnTo>
                    <a:pt x="166" y="52"/>
                  </a:lnTo>
                  <a:lnTo>
                    <a:pt x="166" y="55"/>
                  </a:lnTo>
                  <a:lnTo>
                    <a:pt x="191" y="70"/>
                  </a:lnTo>
                  <a:lnTo>
                    <a:pt x="191" y="70"/>
                  </a:lnTo>
                  <a:lnTo>
                    <a:pt x="191" y="73"/>
                  </a:lnTo>
                  <a:lnTo>
                    <a:pt x="191" y="76"/>
                  </a:lnTo>
                  <a:lnTo>
                    <a:pt x="191" y="76"/>
                  </a:lnTo>
                  <a:lnTo>
                    <a:pt x="185" y="88"/>
                  </a:lnTo>
                  <a:lnTo>
                    <a:pt x="181" y="97"/>
                  </a:lnTo>
                  <a:lnTo>
                    <a:pt x="181" y="100"/>
                  </a:lnTo>
                  <a:lnTo>
                    <a:pt x="188" y="106"/>
                  </a:lnTo>
                  <a:lnTo>
                    <a:pt x="191" y="112"/>
                  </a:lnTo>
                  <a:lnTo>
                    <a:pt x="194" y="109"/>
                  </a:lnTo>
                  <a:lnTo>
                    <a:pt x="197" y="118"/>
                  </a:lnTo>
                  <a:lnTo>
                    <a:pt x="197" y="118"/>
                  </a:lnTo>
                  <a:lnTo>
                    <a:pt x="194" y="118"/>
                  </a:lnTo>
                  <a:lnTo>
                    <a:pt x="191" y="121"/>
                  </a:lnTo>
                  <a:lnTo>
                    <a:pt x="191" y="124"/>
                  </a:lnTo>
                  <a:lnTo>
                    <a:pt x="191" y="133"/>
                  </a:lnTo>
                  <a:lnTo>
                    <a:pt x="194" y="136"/>
                  </a:lnTo>
                  <a:lnTo>
                    <a:pt x="194" y="139"/>
                  </a:lnTo>
                  <a:lnTo>
                    <a:pt x="191" y="142"/>
                  </a:lnTo>
                  <a:lnTo>
                    <a:pt x="191" y="145"/>
                  </a:lnTo>
                  <a:lnTo>
                    <a:pt x="194" y="151"/>
                  </a:lnTo>
                  <a:lnTo>
                    <a:pt x="194" y="151"/>
                  </a:lnTo>
                  <a:lnTo>
                    <a:pt x="194" y="154"/>
                  </a:lnTo>
                  <a:lnTo>
                    <a:pt x="194" y="158"/>
                  </a:lnTo>
                  <a:lnTo>
                    <a:pt x="197" y="158"/>
                  </a:lnTo>
                  <a:lnTo>
                    <a:pt x="194" y="164"/>
                  </a:lnTo>
                  <a:lnTo>
                    <a:pt x="197" y="164"/>
                  </a:lnTo>
                  <a:lnTo>
                    <a:pt x="200" y="170"/>
                  </a:lnTo>
                  <a:lnTo>
                    <a:pt x="197" y="173"/>
                  </a:lnTo>
                  <a:lnTo>
                    <a:pt x="206" y="179"/>
                  </a:lnTo>
                  <a:lnTo>
                    <a:pt x="209" y="179"/>
                  </a:lnTo>
                  <a:lnTo>
                    <a:pt x="215" y="185"/>
                  </a:lnTo>
                  <a:lnTo>
                    <a:pt x="215" y="185"/>
                  </a:lnTo>
                  <a:lnTo>
                    <a:pt x="215" y="185"/>
                  </a:lnTo>
                  <a:lnTo>
                    <a:pt x="215" y="185"/>
                  </a:lnTo>
                  <a:lnTo>
                    <a:pt x="212" y="188"/>
                  </a:lnTo>
                  <a:lnTo>
                    <a:pt x="209" y="188"/>
                  </a:lnTo>
                  <a:lnTo>
                    <a:pt x="206" y="191"/>
                  </a:lnTo>
                  <a:lnTo>
                    <a:pt x="203" y="191"/>
                  </a:lnTo>
                  <a:lnTo>
                    <a:pt x="200" y="194"/>
                  </a:lnTo>
                  <a:lnTo>
                    <a:pt x="197" y="197"/>
                  </a:lnTo>
                  <a:lnTo>
                    <a:pt x="194" y="197"/>
                  </a:lnTo>
                  <a:lnTo>
                    <a:pt x="191" y="197"/>
                  </a:lnTo>
                  <a:lnTo>
                    <a:pt x="188" y="200"/>
                  </a:lnTo>
                  <a:lnTo>
                    <a:pt x="185" y="197"/>
                  </a:lnTo>
                  <a:lnTo>
                    <a:pt x="178" y="200"/>
                  </a:lnTo>
                  <a:lnTo>
                    <a:pt x="175" y="200"/>
                  </a:lnTo>
                  <a:lnTo>
                    <a:pt x="172" y="203"/>
                  </a:lnTo>
                  <a:lnTo>
                    <a:pt x="169" y="200"/>
                  </a:lnTo>
                  <a:lnTo>
                    <a:pt x="166" y="200"/>
                  </a:lnTo>
                  <a:lnTo>
                    <a:pt x="163" y="200"/>
                  </a:lnTo>
                  <a:lnTo>
                    <a:pt x="163" y="200"/>
                  </a:lnTo>
                  <a:lnTo>
                    <a:pt x="163" y="203"/>
                  </a:lnTo>
                  <a:lnTo>
                    <a:pt x="163" y="206"/>
                  </a:lnTo>
                  <a:lnTo>
                    <a:pt x="157" y="206"/>
                  </a:lnTo>
                  <a:lnTo>
                    <a:pt x="154" y="206"/>
                  </a:lnTo>
                  <a:lnTo>
                    <a:pt x="151" y="206"/>
                  </a:lnTo>
                  <a:lnTo>
                    <a:pt x="148" y="206"/>
                  </a:lnTo>
                  <a:lnTo>
                    <a:pt x="148" y="206"/>
                  </a:lnTo>
                  <a:lnTo>
                    <a:pt x="145" y="203"/>
                  </a:lnTo>
                  <a:lnTo>
                    <a:pt x="145" y="206"/>
                  </a:lnTo>
                  <a:lnTo>
                    <a:pt x="142" y="206"/>
                  </a:lnTo>
                  <a:lnTo>
                    <a:pt x="139" y="209"/>
                  </a:lnTo>
                  <a:lnTo>
                    <a:pt x="133" y="209"/>
                  </a:lnTo>
                  <a:lnTo>
                    <a:pt x="133" y="209"/>
                  </a:lnTo>
                  <a:lnTo>
                    <a:pt x="130" y="206"/>
                  </a:lnTo>
                  <a:lnTo>
                    <a:pt x="130" y="206"/>
                  </a:lnTo>
                  <a:lnTo>
                    <a:pt x="127" y="203"/>
                  </a:lnTo>
                  <a:lnTo>
                    <a:pt x="124" y="203"/>
                  </a:lnTo>
                  <a:lnTo>
                    <a:pt x="124" y="203"/>
                  </a:lnTo>
                  <a:lnTo>
                    <a:pt x="121" y="203"/>
                  </a:lnTo>
                  <a:lnTo>
                    <a:pt x="121" y="203"/>
                  </a:lnTo>
                  <a:lnTo>
                    <a:pt x="118" y="206"/>
                  </a:lnTo>
                  <a:lnTo>
                    <a:pt x="100" y="206"/>
                  </a:lnTo>
                  <a:lnTo>
                    <a:pt x="97" y="218"/>
                  </a:lnTo>
                  <a:lnTo>
                    <a:pt x="97" y="188"/>
                  </a:lnTo>
                  <a:lnTo>
                    <a:pt x="94" y="179"/>
                  </a:lnTo>
                  <a:lnTo>
                    <a:pt x="88" y="173"/>
                  </a:lnTo>
                  <a:lnTo>
                    <a:pt x="88" y="170"/>
                  </a:lnTo>
                  <a:lnTo>
                    <a:pt x="85" y="170"/>
                  </a:lnTo>
                  <a:lnTo>
                    <a:pt x="85" y="167"/>
                  </a:lnTo>
                  <a:lnTo>
                    <a:pt x="82" y="167"/>
                  </a:lnTo>
                  <a:lnTo>
                    <a:pt x="82" y="167"/>
                  </a:lnTo>
                  <a:lnTo>
                    <a:pt x="79" y="167"/>
                  </a:lnTo>
                  <a:lnTo>
                    <a:pt x="79" y="167"/>
                  </a:lnTo>
                  <a:lnTo>
                    <a:pt x="76" y="167"/>
                  </a:lnTo>
                  <a:lnTo>
                    <a:pt x="76" y="167"/>
                  </a:lnTo>
                  <a:lnTo>
                    <a:pt x="73" y="164"/>
                  </a:lnTo>
                  <a:lnTo>
                    <a:pt x="73" y="164"/>
                  </a:lnTo>
                  <a:lnTo>
                    <a:pt x="70" y="164"/>
                  </a:lnTo>
                  <a:lnTo>
                    <a:pt x="70" y="164"/>
                  </a:lnTo>
                  <a:lnTo>
                    <a:pt x="70" y="164"/>
                  </a:lnTo>
                  <a:lnTo>
                    <a:pt x="67" y="161"/>
                  </a:lnTo>
                  <a:lnTo>
                    <a:pt x="64" y="158"/>
                  </a:lnTo>
                  <a:lnTo>
                    <a:pt x="61" y="158"/>
                  </a:lnTo>
                  <a:lnTo>
                    <a:pt x="61" y="154"/>
                  </a:lnTo>
                  <a:lnTo>
                    <a:pt x="58" y="154"/>
                  </a:lnTo>
                  <a:lnTo>
                    <a:pt x="49" y="151"/>
                  </a:lnTo>
                  <a:lnTo>
                    <a:pt x="46" y="151"/>
                  </a:lnTo>
                  <a:lnTo>
                    <a:pt x="43" y="148"/>
                  </a:lnTo>
                  <a:lnTo>
                    <a:pt x="43" y="148"/>
                  </a:lnTo>
                  <a:lnTo>
                    <a:pt x="40" y="145"/>
                  </a:lnTo>
                  <a:lnTo>
                    <a:pt x="40" y="145"/>
                  </a:lnTo>
                  <a:lnTo>
                    <a:pt x="37" y="145"/>
                  </a:lnTo>
                  <a:lnTo>
                    <a:pt x="34" y="145"/>
                  </a:lnTo>
                  <a:lnTo>
                    <a:pt x="28" y="142"/>
                  </a:lnTo>
                  <a:lnTo>
                    <a:pt x="22" y="127"/>
                  </a:lnTo>
                  <a:lnTo>
                    <a:pt x="9" y="109"/>
                  </a:lnTo>
                  <a:lnTo>
                    <a:pt x="3" y="85"/>
                  </a:lnTo>
                  <a:lnTo>
                    <a:pt x="0" y="70"/>
                  </a:lnTo>
                  <a:lnTo>
                    <a:pt x="13" y="70"/>
                  </a:lnTo>
                  <a:lnTo>
                    <a:pt x="19" y="67"/>
                  </a:lnTo>
                  <a:lnTo>
                    <a:pt x="22" y="64"/>
                  </a:lnTo>
                  <a:lnTo>
                    <a:pt x="25" y="58"/>
                  </a:lnTo>
                  <a:lnTo>
                    <a:pt x="28" y="55"/>
                  </a:lnTo>
                  <a:lnTo>
                    <a:pt x="31" y="55"/>
                  </a:lnTo>
                  <a:lnTo>
                    <a:pt x="34" y="52"/>
                  </a:lnTo>
                  <a:lnTo>
                    <a:pt x="34" y="49"/>
                  </a:lnTo>
                  <a:lnTo>
                    <a:pt x="34" y="43"/>
                  </a:lnTo>
                  <a:lnTo>
                    <a:pt x="31" y="43"/>
                  </a:lnTo>
                  <a:lnTo>
                    <a:pt x="31" y="40"/>
                  </a:lnTo>
                  <a:lnTo>
                    <a:pt x="28" y="37"/>
                  </a:lnTo>
                  <a:lnTo>
                    <a:pt x="28" y="37"/>
                  </a:lnTo>
                  <a:lnTo>
                    <a:pt x="28" y="34"/>
                  </a:lnTo>
                  <a:lnTo>
                    <a:pt x="28" y="31"/>
                  </a:lnTo>
                  <a:lnTo>
                    <a:pt x="28" y="34"/>
                  </a:lnTo>
                  <a:lnTo>
                    <a:pt x="28" y="34"/>
                  </a:lnTo>
                  <a:lnTo>
                    <a:pt x="31" y="31"/>
                  </a:lnTo>
                  <a:lnTo>
                    <a:pt x="34" y="31"/>
                  </a:lnTo>
                  <a:lnTo>
                    <a:pt x="34" y="28"/>
                  </a:lnTo>
                  <a:lnTo>
                    <a:pt x="34" y="25"/>
                  </a:lnTo>
                  <a:lnTo>
                    <a:pt x="34" y="22"/>
                  </a:lnTo>
                  <a:lnTo>
                    <a:pt x="34" y="15"/>
                  </a:lnTo>
                  <a:lnTo>
                    <a:pt x="31" y="12"/>
                  </a:lnTo>
                  <a:lnTo>
                    <a:pt x="31" y="12"/>
                  </a:lnTo>
                  <a:lnTo>
                    <a:pt x="28" y="9"/>
                  </a:lnTo>
                  <a:lnTo>
                    <a:pt x="25"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5" name="Freeform 179"/>
            <p:cNvSpPr>
              <a:spLocks/>
            </p:cNvSpPr>
            <p:nvPr/>
          </p:nvSpPr>
          <p:spPr bwMode="auto">
            <a:xfrm>
              <a:off x="6408738" y="4876801"/>
              <a:ext cx="58738" cy="49213"/>
            </a:xfrm>
            <a:custGeom>
              <a:avLst/>
              <a:gdLst>
                <a:gd name="T0" fmla="*/ 9 w 37"/>
                <a:gd name="T1" fmla="*/ 3 h 31"/>
                <a:gd name="T2" fmla="*/ 9 w 37"/>
                <a:gd name="T3" fmla="*/ 3 h 31"/>
                <a:gd name="T4" fmla="*/ 12 w 37"/>
                <a:gd name="T5" fmla="*/ 3 h 31"/>
                <a:gd name="T6" fmla="*/ 19 w 37"/>
                <a:gd name="T7" fmla="*/ 0 h 31"/>
                <a:gd name="T8" fmla="*/ 19 w 37"/>
                <a:gd name="T9" fmla="*/ 3 h 31"/>
                <a:gd name="T10" fmla="*/ 22 w 37"/>
                <a:gd name="T11" fmla="*/ 3 h 31"/>
                <a:gd name="T12" fmla="*/ 25 w 37"/>
                <a:gd name="T13" fmla="*/ 3 h 31"/>
                <a:gd name="T14" fmla="*/ 25 w 37"/>
                <a:gd name="T15" fmla="*/ 3 h 31"/>
                <a:gd name="T16" fmla="*/ 25 w 37"/>
                <a:gd name="T17" fmla="*/ 0 h 31"/>
                <a:gd name="T18" fmla="*/ 28 w 37"/>
                <a:gd name="T19" fmla="*/ 0 h 31"/>
                <a:gd name="T20" fmla="*/ 31 w 37"/>
                <a:gd name="T21" fmla="*/ 3 h 31"/>
                <a:gd name="T22" fmla="*/ 34 w 37"/>
                <a:gd name="T23" fmla="*/ 6 h 31"/>
                <a:gd name="T24" fmla="*/ 34 w 37"/>
                <a:gd name="T25" fmla="*/ 6 h 31"/>
                <a:gd name="T26" fmla="*/ 37 w 37"/>
                <a:gd name="T27" fmla="*/ 9 h 31"/>
                <a:gd name="T28" fmla="*/ 37 w 37"/>
                <a:gd name="T29" fmla="*/ 16 h 31"/>
                <a:gd name="T30" fmla="*/ 37 w 37"/>
                <a:gd name="T31" fmla="*/ 19 h 31"/>
                <a:gd name="T32" fmla="*/ 37 w 37"/>
                <a:gd name="T33" fmla="*/ 22 h 31"/>
                <a:gd name="T34" fmla="*/ 37 w 37"/>
                <a:gd name="T35" fmla="*/ 25 h 31"/>
                <a:gd name="T36" fmla="*/ 34 w 37"/>
                <a:gd name="T37" fmla="*/ 25 h 31"/>
                <a:gd name="T38" fmla="*/ 31 w 37"/>
                <a:gd name="T39" fmla="*/ 28 h 31"/>
                <a:gd name="T40" fmla="*/ 31 w 37"/>
                <a:gd name="T41" fmla="*/ 28 h 31"/>
                <a:gd name="T42" fmla="*/ 31 w 37"/>
                <a:gd name="T43" fmla="*/ 25 h 31"/>
                <a:gd name="T44" fmla="*/ 31 w 37"/>
                <a:gd name="T45" fmla="*/ 25 h 31"/>
                <a:gd name="T46" fmla="*/ 28 w 37"/>
                <a:gd name="T47" fmla="*/ 25 h 31"/>
                <a:gd name="T48" fmla="*/ 28 w 37"/>
                <a:gd name="T49" fmla="*/ 22 h 31"/>
                <a:gd name="T50" fmla="*/ 25 w 37"/>
                <a:gd name="T51" fmla="*/ 22 h 31"/>
                <a:gd name="T52" fmla="*/ 22 w 37"/>
                <a:gd name="T53" fmla="*/ 19 h 31"/>
                <a:gd name="T54" fmla="*/ 22 w 37"/>
                <a:gd name="T55" fmla="*/ 19 h 31"/>
                <a:gd name="T56" fmla="*/ 22 w 37"/>
                <a:gd name="T57" fmla="*/ 22 h 31"/>
                <a:gd name="T58" fmla="*/ 19 w 37"/>
                <a:gd name="T59" fmla="*/ 28 h 31"/>
                <a:gd name="T60" fmla="*/ 19 w 37"/>
                <a:gd name="T61" fmla="*/ 31 h 31"/>
                <a:gd name="T62" fmla="*/ 16 w 37"/>
                <a:gd name="T63" fmla="*/ 31 h 31"/>
                <a:gd name="T64" fmla="*/ 12 w 37"/>
                <a:gd name="T65" fmla="*/ 31 h 31"/>
                <a:gd name="T66" fmla="*/ 12 w 37"/>
                <a:gd name="T67" fmla="*/ 31 h 31"/>
                <a:gd name="T68" fmla="*/ 9 w 37"/>
                <a:gd name="T69" fmla="*/ 31 h 31"/>
                <a:gd name="T70" fmla="*/ 6 w 37"/>
                <a:gd name="T71" fmla="*/ 31 h 31"/>
                <a:gd name="T72" fmla="*/ 6 w 37"/>
                <a:gd name="T73" fmla="*/ 28 h 31"/>
                <a:gd name="T74" fmla="*/ 3 w 37"/>
                <a:gd name="T75" fmla="*/ 25 h 31"/>
                <a:gd name="T76" fmla="*/ 0 w 37"/>
                <a:gd name="T77" fmla="*/ 25 h 31"/>
                <a:gd name="T78" fmla="*/ 0 w 37"/>
                <a:gd name="T79" fmla="*/ 28 h 31"/>
                <a:gd name="T80" fmla="*/ 0 w 37"/>
                <a:gd name="T81" fmla="*/ 25 h 31"/>
                <a:gd name="T82" fmla="*/ 3 w 37"/>
                <a:gd name="T83" fmla="*/ 13 h 31"/>
                <a:gd name="T84" fmla="*/ 6 w 37"/>
                <a:gd name="T85" fmla="*/ 6 h 31"/>
                <a:gd name="T86" fmla="*/ 9 w 37"/>
                <a:gd name="T8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1">
                  <a:moveTo>
                    <a:pt x="9" y="3"/>
                  </a:moveTo>
                  <a:lnTo>
                    <a:pt x="9" y="3"/>
                  </a:lnTo>
                  <a:lnTo>
                    <a:pt x="12" y="3"/>
                  </a:lnTo>
                  <a:lnTo>
                    <a:pt x="19" y="0"/>
                  </a:lnTo>
                  <a:lnTo>
                    <a:pt x="19" y="3"/>
                  </a:lnTo>
                  <a:lnTo>
                    <a:pt x="22" y="3"/>
                  </a:lnTo>
                  <a:lnTo>
                    <a:pt x="25" y="3"/>
                  </a:lnTo>
                  <a:lnTo>
                    <a:pt x="25" y="3"/>
                  </a:lnTo>
                  <a:lnTo>
                    <a:pt x="25" y="0"/>
                  </a:lnTo>
                  <a:lnTo>
                    <a:pt x="28" y="0"/>
                  </a:lnTo>
                  <a:lnTo>
                    <a:pt x="31" y="3"/>
                  </a:lnTo>
                  <a:lnTo>
                    <a:pt x="34" y="6"/>
                  </a:lnTo>
                  <a:lnTo>
                    <a:pt x="34" y="6"/>
                  </a:lnTo>
                  <a:lnTo>
                    <a:pt x="37" y="9"/>
                  </a:lnTo>
                  <a:lnTo>
                    <a:pt x="37" y="16"/>
                  </a:lnTo>
                  <a:lnTo>
                    <a:pt x="37" y="19"/>
                  </a:lnTo>
                  <a:lnTo>
                    <a:pt x="37" y="22"/>
                  </a:lnTo>
                  <a:lnTo>
                    <a:pt x="37" y="25"/>
                  </a:lnTo>
                  <a:lnTo>
                    <a:pt x="34" y="25"/>
                  </a:lnTo>
                  <a:lnTo>
                    <a:pt x="31" y="28"/>
                  </a:lnTo>
                  <a:lnTo>
                    <a:pt x="31" y="28"/>
                  </a:lnTo>
                  <a:lnTo>
                    <a:pt x="31" y="25"/>
                  </a:lnTo>
                  <a:lnTo>
                    <a:pt x="31" y="25"/>
                  </a:lnTo>
                  <a:lnTo>
                    <a:pt x="28" y="25"/>
                  </a:lnTo>
                  <a:lnTo>
                    <a:pt x="28" y="22"/>
                  </a:lnTo>
                  <a:lnTo>
                    <a:pt x="25" y="22"/>
                  </a:lnTo>
                  <a:lnTo>
                    <a:pt x="22" y="19"/>
                  </a:lnTo>
                  <a:lnTo>
                    <a:pt x="22" y="19"/>
                  </a:lnTo>
                  <a:lnTo>
                    <a:pt x="22" y="22"/>
                  </a:lnTo>
                  <a:lnTo>
                    <a:pt x="19" y="28"/>
                  </a:lnTo>
                  <a:lnTo>
                    <a:pt x="19" y="31"/>
                  </a:lnTo>
                  <a:lnTo>
                    <a:pt x="16" y="31"/>
                  </a:lnTo>
                  <a:lnTo>
                    <a:pt x="12" y="31"/>
                  </a:lnTo>
                  <a:lnTo>
                    <a:pt x="12" y="31"/>
                  </a:lnTo>
                  <a:lnTo>
                    <a:pt x="9" y="31"/>
                  </a:lnTo>
                  <a:lnTo>
                    <a:pt x="6" y="31"/>
                  </a:lnTo>
                  <a:lnTo>
                    <a:pt x="6" y="28"/>
                  </a:lnTo>
                  <a:lnTo>
                    <a:pt x="3" y="25"/>
                  </a:lnTo>
                  <a:lnTo>
                    <a:pt x="0" y="25"/>
                  </a:lnTo>
                  <a:lnTo>
                    <a:pt x="0" y="28"/>
                  </a:lnTo>
                  <a:lnTo>
                    <a:pt x="0" y="25"/>
                  </a:lnTo>
                  <a:lnTo>
                    <a:pt x="3" y="13"/>
                  </a:lnTo>
                  <a:lnTo>
                    <a:pt x="6" y="6"/>
                  </a:lnTo>
                  <a:lnTo>
                    <a:pt x="9" y="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6" name="Freeform 180"/>
            <p:cNvSpPr>
              <a:spLocks/>
            </p:cNvSpPr>
            <p:nvPr/>
          </p:nvSpPr>
          <p:spPr bwMode="auto">
            <a:xfrm>
              <a:off x="6403976" y="4906963"/>
              <a:ext cx="63500" cy="71438"/>
            </a:xfrm>
            <a:custGeom>
              <a:avLst/>
              <a:gdLst>
                <a:gd name="T0" fmla="*/ 6 w 40"/>
                <a:gd name="T1" fmla="*/ 45 h 45"/>
                <a:gd name="T2" fmla="*/ 19 w 40"/>
                <a:gd name="T3" fmla="*/ 45 h 45"/>
                <a:gd name="T4" fmla="*/ 25 w 40"/>
                <a:gd name="T5" fmla="*/ 42 h 45"/>
                <a:gd name="T6" fmla="*/ 28 w 40"/>
                <a:gd name="T7" fmla="*/ 39 h 45"/>
                <a:gd name="T8" fmla="*/ 31 w 40"/>
                <a:gd name="T9" fmla="*/ 33 h 45"/>
                <a:gd name="T10" fmla="*/ 34 w 40"/>
                <a:gd name="T11" fmla="*/ 30 h 45"/>
                <a:gd name="T12" fmla="*/ 37 w 40"/>
                <a:gd name="T13" fmla="*/ 30 h 45"/>
                <a:gd name="T14" fmla="*/ 40 w 40"/>
                <a:gd name="T15" fmla="*/ 27 h 45"/>
                <a:gd name="T16" fmla="*/ 40 w 40"/>
                <a:gd name="T17" fmla="*/ 24 h 45"/>
                <a:gd name="T18" fmla="*/ 40 w 40"/>
                <a:gd name="T19" fmla="*/ 18 h 45"/>
                <a:gd name="T20" fmla="*/ 37 w 40"/>
                <a:gd name="T21" fmla="*/ 18 h 45"/>
                <a:gd name="T22" fmla="*/ 37 w 40"/>
                <a:gd name="T23" fmla="*/ 15 h 45"/>
                <a:gd name="T24" fmla="*/ 34 w 40"/>
                <a:gd name="T25" fmla="*/ 12 h 45"/>
                <a:gd name="T26" fmla="*/ 34 w 40"/>
                <a:gd name="T27" fmla="*/ 12 h 45"/>
                <a:gd name="T28" fmla="*/ 34 w 40"/>
                <a:gd name="T29" fmla="*/ 9 h 45"/>
                <a:gd name="T30" fmla="*/ 34 w 40"/>
                <a:gd name="T31" fmla="*/ 6 h 45"/>
                <a:gd name="T32" fmla="*/ 31 w 40"/>
                <a:gd name="T33" fmla="*/ 6 h 45"/>
                <a:gd name="T34" fmla="*/ 31 w 40"/>
                <a:gd name="T35" fmla="*/ 3 h 45"/>
                <a:gd name="T36" fmla="*/ 28 w 40"/>
                <a:gd name="T37" fmla="*/ 3 h 45"/>
                <a:gd name="T38" fmla="*/ 25 w 40"/>
                <a:gd name="T39" fmla="*/ 0 h 45"/>
                <a:gd name="T40" fmla="*/ 25 w 40"/>
                <a:gd name="T41" fmla="*/ 0 h 45"/>
                <a:gd name="T42" fmla="*/ 25 w 40"/>
                <a:gd name="T43" fmla="*/ 3 h 45"/>
                <a:gd name="T44" fmla="*/ 22 w 40"/>
                <a:gd name="T45" fmla="*/ 9 h 45"/>
                <a:gd name="T46" fmla="*/ 22 w 40"/>
                <a:gd name="T47" fmla="*/ 12 h 45"/>
                <a:gd name="T48" fmla="*/ 19 w 40"/>
                <a:gd name="T49" fmla="*/ 12 h 45"/>
                <a:gd name="T50" fmla="*/ 15 w 40"/>
                <a:gd name="T51" fmla="*/ 12 h 45"/>
                <a:gd name="T52" fmla="*/ 15 w 40"/>
                <a:gd name="T53" fmla="*/ 12 h 45"/>
                <a:gd name="T54" fmla="*/ 12 w 40"/>
                <a:gd name="T55" fmla="*/ 12 h 45"/>
                <a:gd name="T56" fmla="*/ 9 w 40"/>
                <a:gd name="T57" fmla="*/ 12 h 45"/>
                <a:gd name="T58" fmla="*/ 9 w 40"/>
                <a:gd name="T59" fmla="*/ 9 h 45"/>
                <a:gd name="T60" fmla="*/ 6 w 40"/>
                <a:gd name="T61" fmla="*/ 6 h 45"/>
                <a:gd name="T62" fmla="*/ 3 w 40"/>
                <a:gd name="T63" fmla="*/ 6 h 45"/>
                <a:gd name="T64" fmla="*/ 3 w 40"/>
                <a:gd name="T65" fmla="*/ 9 h 45"/>
                <a:gd name="T66" fmla="*/ 0 w 40"/>
                <a:gd name="T67" fmla="*/ 9 h 45"/>
                <a:gd name="T68" fmla="*/ 3 w 40"/>
                <a:gd name="T69" fmla="*/ 15 h 45"/>
                <a:gd name="T70" fmla="*/ 3 w 40"/>
                <a:gd name="T71" fmla="*/ 18 h 45"/>
                <a:gd name="T72" fmla="*/ 3 w 40"/>
                <a:gd name="T73" fmla="*/ 24 h 45"/>
                <a:gd name="T74" fmla="*/ 6 w 40"/>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5">
                  <a:moveTo>
                    <a:pt x="6" y="45"/>
                  </a:moveTo>
                  <a:lnTo>
                    <a:pt x="19" y="45"/>
                  </a:lnTo>
                  <a:lnTo>
                    <a:pt x="25" y="42"/>
                  </a:lnTo>
                  <a:lnTo>
                    <a:pt x="28" y="39"/>
                  </a:lnTo>
                  <a:lnTo>
                    <a:pt x="31" y="33"/>
                  </a:lnTo>
                  <a:lnTo>
                    <a:pt x="34" y="30"/>
                  </a:lnTo>
                  <a:lnTo>
                    <a:pt x="37" y="30"/>
                  </a:lnTo>
                  <a:lnTo>
                    <a:pt x="40" y="27"/>
                  </a:lnTo>
                  <a:lnTo>
                    <a:pt x="40" y="24"/>
                  </a:lnTo>
                  <a:lnTo>
                    <a:pt x="40" y="18"/>
                  </a:lnTo>
                  <a:lnTo>
                    <a:pt x="37" y="18"/>
                  </a:lnTo>
                  <a:lnTo>
                    <a:pt x="37" y="15"/>
                  </a:lnTo>
                  <a:lnTo>
                    <a:pt x="34" y="12"/>
                  </a:lnTo>
                  <a:lnTo>
                    <a:pt x="34" y="12"/>
                  </a:lnTo>
                  <a:lnTo>
                    <a:pt x="34" y="9"/>
                  </a:lnTo>
                  <a:lnTo>
                    <a:pt x="34" y="6"/>
                  </a:lnTo>
                  <a:lnTo>
                    <a:pt x="31" y="6"/>
                  </a:lnTo>
                  <a:lnTo>
                    <a:pt x="31" y="3"/>
                  </a:lnTo>
                  <a:lnTo>
                    <a:pt x="28" y="3"/>
                  </a:lnTo>
                  <a:lnTo>
                    <a:pt x="25" y="0"/>
                  </a:lnTo>
                  <a:lnTo>
                    <a:pt x="25" y="0"/>
                  </a:lnTo>
                  <a:lnTo>
                    <a:pt x="25" y="3"/>
                  </a:lnTo>
                  <a:lnTo>
                    <a:pt x="22" y="9"/>
                  </a:lnTo>
                  <a:lnTo>
                    <a:pt x="22" y="12"/>
                  </a:lnTo>
                  <a:lnTo>
                    <a:pt x="19" y="12"/>
                  </a:lnTo>
                  <a:lnTo>
                    <a:pt x="15" y="12"/>
                  </a:lnTo>
                  <a:lnTo>
                    <a:pt x="15" y="12"/>
                  </a:lnTo>
                  <a:lnTo>
                    <a:pt x="12" y="12"/>
                  </a:lnTo>
                  <a:lnTo>
                    <a:pt x="9" y="12"/>
                  </a:lnTo>
                  <a:lnTo>
                    <a:pt x="9" y="9"/>
                  </a:lnTo>
                  <a:lnTo>
                    <a:pt x="6" y="6"/>
                  </a:lnTo>
                  <a:lnTo>
                    <a:pt x="3" y="6"/>
                  </a:lnTo>
                  <a:lnTo>
                    <a:pt x="3" y="9"/>
                  </a:lnTo>
                  <a:lnTo>
                    <a:pt x="0" y="9"/>
                  </a:lnTo>
                  <a:lnTo>
                    <a:pt x="3" y="15"/>
                  </a:lnTo>
                  <a:lnTo>
                    <a:pt x="3" y="18"/>
                  </a:lnTo>
                  <a:lnTo>
                    <a:pt x="3" y="24"/>
                  </a:lnTo>
                  <a:lnTo>
                    <a:pt x="6" y="4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7" name="Freeform 181"/>
            <p:cNvSpPr>
              <a:spLocks/>
            </p:cNvSpPr>
            <p:nvPr/>
          </p:nvSpPr>
          <p:spPr bwMode="auto">
            <a:xfrm>
              <a:off x="5897563" y="4676776"/>
              <a:ext cx="574675" cy="574675"/>
            </a:xfrm>
            <a:custGeom>
              <a:avLst/>
              <a:gdLst>
                <a:gd name="T0" fmla="*/ 9 w 362"/>
                <a:gd name="T1" fmla="*/ 202 h 362"/>
                <a:gd name="T2" fmla="*/ 24 w 362"/>
                <a:gd name="T3" fmla="*/ 196 h 362"/>
                <a:gd name="T4" fmla="*/ 39 w 362"/>
                <a:gd name="T5" fmla="*/ 187 h 362"/>
                <a:gd name="T6" fmla="*/ 48 w 362"/>
                <a:gd name="T7" fmla="*/ 199 h 362"/>
                <a:gd name="T8" fmla="*/ 72 w 362"/>
                <a:gd name="T9" fmla="*/ 178 h 362"/>
                <a:gd name="T10" fmla="*/ 75 w 362"/>
                <a:gd name="T11" fmla="*/ 148 h 362"/>
                <a:gd name="T12" fmla="*/ 93 w 362"/>
                <a:gd name="T13" fmla="*/ 126 h 362"/>
                <a:gd name="T14" fmla="*/ 111 w 362"/>
                <a:gd name="T15" fmla="*/ 99 h 362"/>
                <a:gd name="T16" fmla="*/ 114 w 362"/>
                <a:gd name="T17" fmla="*/ 75 h 362"/>
                <a:gd name="T18" fmla="*/ 126 w 362"/>
                <a:gd name="T19" fmla="*/ 45 h 362"/>
                <a:gd name="T20" fmla="*/ 123 w 362"/>
                <a:gd name="T21" fmla="*/ 21 h 362"/>
                <a:gd name="T22" fmla="*/ 129 w 362"/>
                <a:gd name="T23" fmla="*/ 12 h 362"/>
                <a:gd name="T24" fmla="*/ 141 w 362"/>
                <a:gd name="T25" fmla="*/ 6 h 362"/>
                <a:gd name="T26" fmla="*/ 162 w 362"/>
                <a:gd name="T27" fmla="*/ 18 h 362"/>
                <a:gd name="T28" fmla="*/ 184 w 362"/>
                <a:gd name="T29" fmla="*/ 21 h 362"/>
                <a:gd name="T30" fmla="*/ 196 w 362"/>
                <a:gd name="T31" fmla="*/ 21 h 362"/>
                <a:gd name="T32" fmla="*/ 211 w 362"/>
                <a:gd name="T33" fmla="*/ 15 h 362"/>
                <a:gd name="T34" fmla="*/ 235 w 362"/>
                <a:gd name="T35" fmla="*/ 6 h 362"/>
                <a:gd name="T36" fmla="*/ 247 w 362"/>
                <a:gd name="T37" fmla="*/ 9 h 362"/>
                <a:gd name="T38" fmla="*/ 256 w 362"/>
                <a:gd name="T39" fmla="*/ 0 h 362"/>
                <a:gd name="T40" fmla="*/ 271 w 362"/>
                <a:gd name="T41" fmla="*/ 6 h 362"/>
                <a:gd name="T42" fmla="*/ 295 w 362"/>
                <a:gd name="T43" fmla="*/ 9 h 362"/>
                <a:gd name="T44" fmla="*/ 310 w 362"/>
                <a:gd name="T45" fmla="*/ 21 h 362"/>
                <a:gd name="T46" fmla="*/ 322 w 362"/>
                <a:gd name="T47" fmla="*/ 18 h 362"/>
                <a:gd name="T48" fmla="*/ 338 w 362"/>
                <a:gd name="T49" fmla="*/ 12 h 362"/>
                <a:gd name="T50" fmla="*/ 353 w 362"/>
                <a:gd name="T51" fmla="*/ 30 h 362"/>
                <a:gd name="T52" fmla="*/ 362 w 362"/>
                <a:gd name="T53" fmla="*/ 36 h 362"/>
                <a:gd name="T54" fmla="*/ 359 w 362"/>
                <a:gd name="T55" fmla="*/ 60 h 362"/>
                <a:gd name="T56" fmla="*/ 344 w 362"/>
                <a:gd name="T57" fmla="*/ 90 h 362"/>
                <a:gd name="T58" fmla="*/ 331 w 362"/>
                <a:gd name="T59" fmla="*/ 129 h 362"/>
                <a:gd name="T60" fmla="*/ 322 w 362"/>
                <a:gd name="T61" fmla="*/ 163 h 362"/>
                <a:gd name="T62" fmla="*/ 350 w 362"/>
                <a:gd name="T63" fmla="*/ 259 h 362"/>
                <a:gd name="T64" fmla="*/ 316 w 362"/>
                <a:gd name="T65" fmla="*/ 293 h 362"/>
                <a:gd name="T66" fmla="*/ 313 w 362"/>
                <a:gd name="T67" fmla="*/ 305 h 362"/>
                <a:gd name="T68" fmla="*/ 307 w 362"/>
                <a:gd name="T69" fmla="*/ 332 h 362"/>
                <a:gd name="T70" fmla="*/ 328 w 362"/>
                <a:gd name="T71" fmla="*/ 344 h 362"/>
                <a:gd name="T72" fmla="*/ 331 w 362"/>
                <a:gd name="T73" fmla="*/ 362 h 362"/>
                <a:gd name="T74" fmla="*/ 319 w 362"/>
                <a:gd name="T75" fmla="*/ 362 h 362"/>
                <a:gd name="T76" fmla="*/ 292 w 362"/>
                <a:gd name="T77" fmla="*/ 341 h 362"/>
                <a:gd name="T78" fmla="*/ 283 w 362"/>
                <a:gd name="T79" fmla="*/ 326 h 362"/>
                <a:gd name="T80" fmla="*/ 268 w 362"/>
                <a:gd name="T81" fmla="*/ 335 h 362"/>
                <a:gd name="T82" fmla="*/ 250 w 362"/>
                <a:gd name="T83" fmla="*/ 329 h 362"/>
                <a:gd name="T84" fmla="*/ 241 w 362"/>
                <a:gd name="T85" fmla="*/ 320 h 362"/>
                <a:gd name="T86" fmla="*/ 232 w 362"/>
                <a:gd name="T87" fmla="*/ 323 h 362"/>
                <a:gd name="T88" fmla="*/ 223 w 362"/>
                <a:gd name="T89" fmla="*/ 317 h 362"/>
                <a:gd name="T90" fmla="*/ 208 w 362"/>
                <a:gd name="T91" fmla="*/ 320 h 362"/>
                <a:gd name="T92" fmla="*/ 193 w 362"/>
                <a:gd name="T93" fmla="*/ 317 h 362"/>
                <a:gd name="T94" fmla="*/ 190 w 362"/>
                <a:gd name="T95" fmla="*/ 311 h 362"/>
                <a:gd name="T96" fmla="*/ 187 w 362"/>
                <a:gd name="T97" fmla="*/ 299 h 362"/>
                <a:gd name="T98" fmla="*/ 184 w 362"/>
                <a:gd name="T99" fmla="*/ 287 h 362"/>
                <a:gd name="T100" fmla="*/ 184 w 362"/>
                <a:gd name="T101" fmla="*/ 268 h 362"/>
                <a:gd name="T102" fmla="*/ 181 w 362"/>
                <a:gd name="T103" fmla="*/ 256 h 362"/>
                <a:gd name="T104" fmla="*/ 159 w 362"/>
                <a:gd name="T105" fmla="*/ 241 h 362"/>
                <a:gd name="T106" fmla="*/ 135 w 362"/>
                <a:gd name="T107" fmla="*/ 244 h 362"/>
                <a:gd name="T108" fmla="*/ 117 w 362"/>
                <a:gd name="T109" fmla="*/ 259 h 362"/>
                <a:gd name="T110" fmla="*/ 96 w 362"/>
                <a:gd name="T111" fmla="*/ 250 h 362"/>
                <a:gd name="T112" fmla="*/ 90 w 362"/>
                <a:gd name="T113" fmla="*/ 235 h 362"/>
                <a:gd name="T114" fmla="*/ 87 w 362"/>
                <a:gd name="T115" fmla="*/ 220 h 362"/>
                <a:gd name="T116" fmla="*/ 42 w 362"/>
                <a:gd name="T117" fmla="*/ 217 h 362"/>
                <a:gd name="T118" fmla="*/ 18 w 362"/>
                <a:gd name="T119" fmla="*/ 217 h 362"/>
                <a:gd name="T120" fmla="*/ 9 w 362"/>
                <a:gd name="T121" fmla="*/ 22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62">
                  <a:moveTo>
                    <a:pt x="0" y="217"/>
                  </a:moveTo>
                  <a:lnTo>
                    <a:pt x="3" y="214"/>
                  </a:lnTo>
                  <a:lnTo>
                    <a:pt x="6" y="214"/>
                  </a:lnTo>
                  <a:lnTo>
                    <a:pt x="9" y="211"/>
                  </a:lnTo>
                  <a:lnTo>
                    <a:pt x="9" y="205"/>
                  </a:lnTo>
                  <a:lnTo>
                    <a:pt x="9" y="202"/>
                  </a:lnTo>
                  <a:lnTo>
                    <a:pt x="15" y="199"/>
                  </a:lnTo>
                  <a:lnTo>
                    <a:pt x="18" y="196"/>
                  </a:lnTo>
                  <a:lnTo>
                    <a:pt x="21" y="196"/>
                  </a:lnTo>
                  <a:lnTo>
                    <a:pt x="24" y="193"/>
                  </a:lnTo>
                  <a:lnTo>
                    <a:pt x="24" y="196"/>
                  </a:lnTo>
                  <a:lnTo>
                    <a:pt x="24" y="196"/>
                  </a:lnTo>
                  <a:lnTo>
                    <a:pt x="27" y="196"/>
                  </a:lnTo>
                  <a:lnTo>
                    <a:pt x="30" y="196"/>
                  </a:lnTo>
                  <a:lnTo>
                    <a:pt x="30" y="190"/>
                  </a:lnTo>
                  <a:lnTo>
                    <a:pt x="33" y="190"/>
                  </a:lnTo>
                  <a:lnTo>
                    <a:pt x="36" y="190"/>
                  </a:lnTo>
                  <a:lnTo>
                    <a:pt x="39" y="187"/>
                  </a:lnTo>
                  <a:lnTo>
                    <a:pt x="45" y="187"/>
                  </a:lnTo>
                  <a:lnTo>
                    <a:pt x="45" y="187"/>
                  </a:lnTo>
                  <a:lnTo>
                    <a:pt x="42" y="193"/>
                  </a:lnTo>
                  <a:lnTo>
                    <a:pt x="45" y="193"/>
                  </a:lnTo>
                  <a:lnTo>
                    <a:pt x="45" y="196"/>
                  </a:lnTo>
                  <a:lnTo>
                    <a:pt x="48" y="199"/>
                  </a:lnTo>
                  <a:lnTo>
                    <a:pt x="54" y="196"/>
                  </a:lnTo>
                  <a:lnTo>
                    <a:pt x="57" y="193"/>
                  </a:lnTo>
                  <a:lnTo>
                    <a:pt x="63" y="184"/>
                  </a:lnTo>
                  <a:lnTo>
                    <a:pt x="66" y="181"/>
                  </a:lnTo>
                  <a:lnTo>
                    <a:pt x="69" y="181"/>
                  </a:lnTo>
                  <a:lnTo>
                    <a:pt x="72" y="178"/>
                  </a:lnTo>
                  <a:lnTo>
                    <a:pt x="75" y="175"/>
                  </a:lnTo>
                  <a:lnTo>
                    <a:pt x="75" y="172"/>
                  </a:lnTo>
                  <a:lnTo>
                    <a:pt x="75" y="166"/>
                  </a:lnTo>
                  <a:lnTo>
                    <a:pt x="78" y="154"/>
                  </a:lnTo>
                  <a:lnTo>
                    <a:pt x="75" y="154"/>
                  </a:lnTo>
                  <a:lnTo>
                    <a:pt x="75" y="148"/>
                  </a:lnTo>
                  <a:lnTo>
                    <a:pt x="78" y="145"/>
                  </a:lnTo>
                  <a:lnTo>
                    <a:pt x="84" y="139"/>
                  </a:lnTo>
                  <a:lnTo>
                    <a:pt x="84" y="132"/>
                  </a:lnTo>
                  <a:lnTo>
                    <a:pt x="87" y="129"/>
                  </a:lnTo>
                  <a:lnTo>
                    <a:pt x="90" y="126"/>
                  </a:lnTo>
                  <a:lnTo>
                    <a:pt x="93" y="126"/>
                  </a:lnTo>
                  <a:lnTo>
                    <a:pt x="96" y="123"/>
                  </a:lnTo>
                  <a:lnTo>
                    <a:pt x="99" y="123"/>
                  </a:lnTo>
                  <a:lnTo>
                    <a:pt x="105" y="114"/>
                  </a:lnTo>
                  <a:lnTo>
                    <a:pt x="105" y="108"/>
                  </a:lnTo>
                  <a:lnTo>
                    <a:pt x="108" y="102"/>
                  </a:lnTo>
                  <a:lnTo>
                    <a:pt x="111" y="99"/>
                  </a:lnTo>
                  <a:lnTo>
                    <a:pt x="111" y="93"/>
                  </a:lnTo>
                  <a:lnTo>
                    <a:pt x="111" y="93"/>
                  </a:lnTo>
                  <a:lnTo>
                    <a:pt x="111" y="87"/>
                  </a:lnTo>
                  <a:lnTo>
                    <a:pt x="111" y="84"/>
                  </a:lnTo>
                  <a:lnTo>
                    <a:pt x="111" y="78"/>
                  </a:lnTo>
                  <a:lnTo>
                    <a:pt x="114" y="75"/>
                  </a:lnTo>
                  <a:lnTo>
                    <a:pt x="114" y="72"/>
                  </a:lnTo>
                  <a:lnTo>
                    <a:pt x="114" y="69"/>
                  </a:lnTo>
                  <a:lnTo>
                    <a:pt x="114" y="60"/>
                  </a:lnTo>
                  <a:lnTo>
                    <a:pt x="123" y="51"/>
                  </a:lnTo>
                  <a:lnTo>
                    <a:pt x="123" y="48"/>
                  </a:lnTo>
                  <a:lnTo>
                    <a:pt x="126" y="45"/>
                  </a:lnTo>
                  <a:lnTo>
                    <a:pt x="126" y="39"/>
                  </a:lnTo>
                  <a:lnTo>
                    <a:pt x="123" y="33"/>
                  </a:lnTo>
                  <a:lnTo>
                    <a:pt x="126" y="30"/>
                  </a:lnTo>
                  <a:lnTo>
                    <a:pt x="126" y="27"/>
                  </a:lnTo>
                  <a:lnTo>
                    <a:pt x="126" y="27"/>
                  </a:lnTo>
                  <a:lnTo>
                    <a:pt x="123" y="21"/>
                  </a:lnTo>
                  <a:lnTo>
                    <a:pt x="123" y="21"/>
                  </a:lnTo>
                  <a:lnTo>
                    <a:pt x="126" y="18"/>
                  </a:lnTo>
                  <a:lnTo>
                    <a:pt x="129" y="18"/>
                  </a:lnTo>
                  <a:lnTo>
                    <a:pt x="129" y="15"/>
                  </a:lnTo>
                  <a:lnTo>
                    <a:pt x="129" y="15"/>
                  </a:lnTo>
                  <a:lnTo>
                    <a:pt x="129" y="12"/>
                  </a:lnTo>
                  <a:lnTo>
                    <a:pt x="132" y="9"/>
                  </a:lnTo>
                  <a:lnTo>
                    <a:pt x="135" y="9"/>
                  </a:lnTo>
                  <a:lnTo>
                    <a:pt x="138" y="6"/>
                  </a:lnTo>
                  <a:lnTo>
                    <a:pt x="141" y="9"/>
                  </a:lnTo>
                  <a:lnTo>
                    <a:pt x="141" y="6"/>
                  </a:lnTo>
                  <a:lnTo>
                    <a:pt x="141" y="6"/>
                  </a:lnTo>
                  <a:lnTo>
                    <a:pt x="144" y="9"/>
                  </a:lnTo>
                  <a:lnTo>
                    <a:pt x="147" y="9"/>
                  </a:lnTo>
                  <a:lnTo>
                    <a:pt x="153" y="12"/>
                  </a:lnTo>
                  <a:lnTo>
                    <a:pt x="156" y="15"/>
                  </a:lnTo>
                  <a:lnTo>
                    <a:pt x="162" y="18"/>
                  </a:lnTo>
                  <a:lnTo>
                    <a:pt x="162" y="18"/>
                  </a:lnTo>
                  <a:lnTo>
                    <a:pt x="166" y="18"/>
                  </a:lnTo>
                  <a:lnTo>
                    <a:pt x="172" y="21"/>
                  </a:lnTo>
                  <a:lnTo>
                    <a:pt x="175" y="21"/>
                  </a:lnTo>
                  <a:lnTo>
                    <a:pt x="178" y="21"/>
                  </a:lnTo>
                  <a:lnTo>
                    <a:pt x="181" y="21"/>
                  </a:lnTo>
                  <a:lnTo>
                    <a:pt x="184" y="21"/>
                  </a:lnTo>
                  <a:lnTo>
                    <a:pt x="187" y="21"/>
                  </a:lnTo>
                  <a:lnTo>
                    <a:pt x="190" y="24"/>
                  </a:lnTo>
                  <a:lnTo>
                    <a:pt x="193" y="24"/>
                  </a:lnTo>
                  <a:lnTo>
                    <a:pt x="196" y="24"/>
                  </a:lnTo>
                  <a:lnTo>
                    <a:pt x="196" y="21"/>
                  </a:lnTo>
                  <a:lnTo>
                    <a:pt x="196" y="21"/>
                  </a:lnTo>
                  <a:lnTo>
                    <a:pt x="196" y="18"/>
                  </a:lnTo>
                  <a:lnTo>
                    <a:pt x="199" y="15"/>
                  </a:lnTo>
                  <a:lnTo>
                    <a:pt x="202" y="12"/>
                  </a:lnTo>
                  <a:lnTo>
                    <a:pt x="205" y="12"/>
                  </a:lnTo>
                  <a:lnTo>
                    <a:pt x="208" y="12"/>
                  </a:lnTo>
                  <a:lnTo>
                    <a:pt x="211" y="15"/>
                  </a:lnTo>
                  <a:lnTo>
                    <a:pt x="214" y="15"/>
                  </a:lnTo>
                  <a:lnTo>
                    <a:pt x="220" y="12"/>
                  </a:lnTo>
                  <a:lnTo>
                    <a:pt x="223" y="12"/>
                  </a:lnTo>
                  <a:lnTo>
                    <a:pt x="226" y="9"/>
                  </a:lnTo>
                  <a:lnTo>
                    <a:pt x="232" y="6"/>
                  </a:lnTo>
                  <a:lnTo>
                    <a:pt x="235" y="6"/>
                  </a:lnTo>
                  <a:lnTo>
                    <a:pt x="235" y="9"/>
                  </a:lnTo>
                  <a:lnTo>
                    <a:pt x="238" y="9"/>
                  </a:lnTo>
                  <a:lnTo>
                    <a:pt x="238" y="9"/>
                  </a:lnTo>
                  <a:lnTo>
                    <a:pt x="241" y="9"/>
                  </a:lnTo>
                  <a:lnTo>
                    <a:pt x="241" y="9"/>
                  </a:lnTo>
                  <a:lnTo>
                    <a:pt x="247" y="9"/>
                  </a:lnTo>
                  <a:lnTo>
                    <a:pt x="250" y="9"/>
                  </a:lnTo>
                  <a:lnTo>
                    <a:pt x="250" y="9"/>
                  </a:lnTo>
                  <a:lnTo>
                    <a:pt x="253" y="3"/>
                  </a:lnTo>
                  <a:lnTo>
                    <a:pt x="253" y="3"/>
                  </a:lnTo>
                  <a:lnTo>
                    <a:pt x="253" y="3"/>
                  </a:lnTo>
                  <a:lnTo>
                    <a:pt x="256" y="0"/>
                  </a:lnTo>
                  <a:lnTo>
                    <a:pt x="259" y="3"/>
                  </a:lnTo>
                  <a:lnTo>
                    <a:pt x="262" y="3"/>
                  </a:lnTo>
                  <a:lnTo>
                    <a:pt x="265" y="3"/>
                  </a:lnTo>
                  <a:lnTo>
                    <a:pt x="265" y="6"/>
                  </a:lnTo>
                  <a:lnTo>
                    <a:pt x="268" y="6"/>
                  </a:lnTo>
                  <a:lnTo>
                    <a:pt x="271" y="6"/>
                  </a:lnTo>
                  <a:lnTo>
                    <a:pt x="277" y="6"/>
                  </a:lnTo>
                  <a:lnTo>
                    <a:pt x="280" y="9"/>
                  </a:lnTo>
                  <a:lnTo>
                    <a:pt x="286" y="6"/>
                  </a:lnTo>
                  <a:lnTo>
                    <a:pt x="289" y="6"/>
                  </a:lnTo>
                  <a:lnTo>
                    <a:pt x="292" y="6"/>
                  </a:lnTo>
                  <a:lnTo>
                    <a:pt x="295" y="9"/>
                  </a:lnTo>
                  <a:lnTo>
                    <a:pt x="295" y="12"/>
                  </a:lnTo>
                  <a:lnTo>
                    <a:pt x="298" y="12"/>
                  </a:lnTo>
                  <a:lnTo>
                    <a:pt x="298" y="15"/>
                  </a:lnTo>
                  <a:lnTo>
                    <a:pt x="301" y="15"/>
                  </a:lnTo>
                  <a:lnTo>
                    <a:pt x="304" y="18"/>
                  </a:lnTo>
                  <a:lnTo>
                    <a:pt x="310" y="21"/>
                  </a:lnTo>
                  <a:lnTo>
                    <a:pt x="310" y="21"/>
                  </a:lnTo>
                  <a:lnTo>
                    <a:pt x="313" y="18"/>
                  </a:lnTo>
                  <a:lnTo>
                    <a:pt x="316" y="18"/>
                  </a:lnTo>
                  <a:lnTo>
                    <a:pt x="319" y="18"/>
                  </a:lnTo>
                  <a:lnTo>
                    <a:pt x="322" y="18"/>
                  </a:lnTo>
                  <a:lnTo>
                    <a:pt x="322" y="18"/>
                  </a:lnTo>
                  <a:lnTo>
                    <a:pt x="325" y="18"/>
                  </a:lnTo>
                  <a:lnTo>
                    <a:pt x="328" y="18"/>
                  </a:lnTo>
                  <a:lnTo>
                    <a:pt x="328" y="15"/>
                  </a:lnTo>
                  <a:lnTo>
                    <a:pt x="331" y="12"/>
                  </a:lnTo>
                  <a:lnTo>
                    <a:pt x="334" y="12"/>
                  </a:lnTo>
                  <a:lnTo>
                    <a:pt x="338" y="12"/>
                  </a:lnTo>
                  <a:lnTo>
                    <a:pt x="341" y="18"/>
                  </a:lnTo>
                  <a:lnTo>
                    <a:pt x="341" y="21"/>
                  </a:lnTo>
                  <a:lnTo>
                    <a:pt x="344" y="21"/>
                  </a:lnTo>
                  <a:lnTo>
                    <a:pt x="347" y="24"/>
                  </a:lnTo>
                  <a:lnTo>
                    <a:pt x="350" y="27"/>
                  </a:lnTo>
                  <a:lnTo>
                    <a:pt x="353" y="30"/>
                  </a:lnTo>
                  <a:lnTo>
                    <a:pt x="353" y="30"/>
                  </a:lnTo>
                  <a:lnTo>
                    <a:pt x="353" y="33"/>
                  </a:lnTo>
                  <a:lnTo>
                    <a:pt x="353" y="36"/>
                  </a:lnTo>
                  <a:lnTo>
                    <a:pt x="356" y="36"/>
                  </a:lnTo>
                  <a:lnTo>
                    <a:pt x="359" y="36"/>
                  </a:lnTo>
                  <a:lnTo>
                    <a:pt x="362" y="36"/>
                  </a:lnTo>
                  <a:lnTo>
                    <a:pt x="359" y="39"/>
                  </a:lnTo>
                  <a:lnTo>
                    <a:pt x="359" y="42"/>
                  </a:lnTo>
                  <a:lnTo>
                    <a:pt x="359" y="48"/>
                  </a:lnTo>
                  <a:lnTo>
                    <a:pt x="356" y="54"/>
                  </a:lnTo>
                  <a:lnTo>
                    <a:pt x="356" y="57"/>
                  </a:lnTo>
                  <a:lnTo>
                    <a:pt x="359" y="60"/>
                  </a:lnTo>
                  <a:lnTo>
                    <a:pt x="362" y="63"/>
                  </a:lnTo>
                  <a:lnTo>
                    <a:pt x="362" y="66"/>
                  </a:lnTo>
                  <a:lnTo>
                    <a:pt x="362" y="69"/>
                  </a:lnTo>
                  <a:lnTo>
                    <a:pt x="353" y="81"/>
                  </a:lnTo>
                  <a:lnTo>
                    <a:pt x="347" y="87"/>
                  </a:lnTo>
                  <a:lnTo>
                    <a:pt x="344" y="90"/>
                  </a:lnTo>
                  <a:lnTo>
                    <a:pt x="338" y="102"/>
                  </a:lnTo>
                  <a:lnTo>
                    <a:pt x="334" y="105"/>
                  </a:lnTo>
                  <a:lnTo>
                    <a:pt x="334" y="111"/>
                  </a:lnTo>
                  <a:lnTo>
                    <a:pt x="334" y="117"/>
                  </a:lnTo>
                  <a:lnTo>
                    <a:pt x="331" y="123"/>
                  </a:lnTo>
                  <a:lnTo>
                    <a:pt x="331" y="129"/>
                  </a:lnTo>
                  <a:lnTo>
                    <a:pt x="328" y="132"/>
                  </a:lnTo>
                  <a:lnTo>
                    <a:pt x="325" y="139"/>
                  </a:lnTo>
                  <a:lnTo>
                    <a:pt x="322" y="151"/>
                  </a:lnTo>
                  <a:lnTo>
                    <a:pt x="319" y="154"/>
                  </a:lnTo>
                  <a:lnTo>
                    <a:pt x="322" y="160"/>
                  </a:lnTo>
                  <a:lnTo>
                    <a:pt x="322" y="163"/>
                  </a:lnTo>
                  <a:lnTo>
                    <a:pt x="322" y="169"/>
                  </a:lnTo>
                  <a:lnTo>
                    <a:pt x="328" y="205"/>
                  </a:lnTo>
                  <a:lnTo>
                    <a:pt x="334" y="229"/>
                  </a:lnTo>
                  <a:lnTo>
                    <a:pt x="347" y="247"/>
                  </a:lnTo>
                  <a:lnTo>
                    <a:pt x="353" y="262"/>
                  </a:lnTo>
                  <a:lnTo>
                    <a:pt x="350" y="259"/>
                  </a:lnTo>
                  <a:lnTo>
                    <a:pt x="319" y="268"/>
                  </a:lnTo>
                  <a:lnTo>
                    <a:pt x="310" y="284"/>
                  </a:lnTo>
                  <a:lnTo>
                    <a:pt x="310" y="287"/>
                  </a:lnTo>
                  <a:lnTo>
                    <a:pt x="313" y="290"/>
                  </a:lnTo>
                  <a:lnTo>
                    <a:pt x="316" y="290"/>
                  </a:lnTo>
                  <a:lnTo>
                    <a:pt x="316" y="293"/>
                  </a:lnTo>
                  <a:lnTo>
                    <a:pt x="313" y="293"/>
                  </a:lnTo>
                  <a:lnTo>
                    <a:pt x="313" y="296"/>
                  </a:lnTo>
                  <a:lnTo>
                    <a:pt x="313" y="299"/>
                  </a:lnTo>
                  <a:lnTo>
                    <a:pt x="313" y="302"/>
                  </a:lnTo>
                  <a:lnTo>
                    <a:pt x="313" y="305"/>
                  </a:lnTo>
                  <a:lnTo>
                    <a:pt x="313" y="305"/>
                  </a:lnTo>
                  <a:lnTo>
                    <a:pt x="313" y="308"/>
                  </a:lnTo>
                  <a:lnTo>
                    <a:pt x="313" y="308"/>
                  </a:lnTo>
                  <a:lnTo>
                    <a:pt x="307" y="314"/>
                  </a:lnTo>
                  <a:lnTo>
                    <a:pt x="307" y="314"/>
                  </a:lnTo>
                  <a:lnTo>
                    <a:pt x="307" y="326"/>
                  </a:lnTo>
                  <a:lnTo>
                    <a:pt x="307" y="332"/>
                  </a:lnTo>
                  <a:lnTo>
                    <a:pt x="310" y="332"/>
                  </a:lnTo>
                  <a:lnTo>
                    <a:pt x="316" y="338"/>
                  </a:lnTo>
                  <a:lnTo>
                    <a:pt x="316" y="341"/>
                  </a:lnTo>
                  <a:lnTo>
                    <a:pt x="319" y="344"/>
                  </a:lnTo>
                  <a:lnTo>
                    <a:pt x="325" y="344"/>
                  </a:lnTo>
                  <a:lnTo>
                    <a:pt x="328" y="344"/>
                  </a:lnTo>
                  <a:lnTo>
                    <a:pt x="325" y="341"/>
                  </a:lnTo>
                  <a:lnTo>
                    <a:pt x="325" y="338"/>
                  </a:lnTo>
                  <a:lnTo>
                    <a:pt x="331" y="338"/>
                  </a:lnTo>
                  <a:lnTo>
                    <a:pt x="331" y="338"/>
                  </a:lnTo>
                  <a:lnTo>
                    <a:pt x="334" y="359"/>
                  </a:lnTo>
                  <a:lnTo>
                    <a:pt x="331" y="362"/>
                  </a:lnTo>
                  <a:lnTo>
                    <a:pt x="328" y="359"/>
                  </a:lnTo>
                  <a:lnTo>
                    <a:pt x="328" y="359"/>
                  </a:lnTo>
                  <a:lnTo>
                    <a:pt x="328" y="359"/>
                  </a:lnTo>
                  <a:lnTo>
                    <a:pt x="325" y="359"/>
                  </a:lnTo>
                  <a:lnTo>
                    <a:pt x="322" y="362"/>
                  </a:lnTo>
                  <a:lnTo>
                    <a:pt x="319" y="362"/>
                  </a:lnTo>
                  <a:lnTo>
                    <a:pt x="316" y="356"/>
                  </a:lnTo>
                  <a:lnTo>
                    <a:pt x="310" y="353"/>
                  </a:lnTo>
                  <a:lnTo>
                    <a:pt x="307" y="350"/>
                  </a:lnTo>
                  <a:lnTo>
                    <a:pt x="304" y="344"/>
                  </a:lnTo>
                  <a:lnTo>
                    <a:pt x="301" y="341"/>
                  </a:lnTo>
                  <a:lnTo>
                    <a:pt x="292" y="341"/>
                  </a:lnTo>
                  <a:lnTo>
                    <a:pt x="289" y="338"/>
                  </a:lnTo>
                  <a:lnTo>
                    <a:pt x="289" y="335"/>
                  </a:lnTo>
                  <a:lnTo>
                    <a:pt x="286" y="332"/>
                  </a:lnTo>
                  <a:lnTo>
                    <a:pt x="286" y="326"/>
                  </a:lnTo>
                  <a:lnTo>
                    <a:pt x="283" y="326"/>
                  </a:lnTo>
                  <a:lnTo>
                    <a:pt x="283" y="326"/>
                  </a:lnTo>
                  <a:lnTo>
                    <a:pt x="280" y="326"/>
                  </a:lnTo>
                  <a:lnTo>
                    <a:pt x="277" y="332"/>
                  </a:lnTo>
                  <a:lnTo>
                    <a:pt x="277" y="335"/>
                  </a:lnTo>
                  <a:lnTo>
                    <a:pt x="271" y="335"/>
                  </a:lnTo>
                  <a:lnTo>
                    <a:pt x="268" y="335"/>
                  </a:lnTo>
                  <a:lnTo>
                    <a:pt x="268" y="335"/>
                  </a:lnTo>
                  <a:lnTo>
                    <a:pt x="265" y="335"/>
                  </a:lnTo>
                  <a:lnTo>
                    <a:pt x="259" y="332"/>
                  </a:lnTo>
                  <a:lnTo>
                    <a:pt x="256" y="329"/>
                  </a:lnTo>
                  <a:lnTo>
                    <a:pt x="253" y="329"/>
                  </a:lnTo>
                  <a:lnTo>
                    <a:pt x="250" y="329"/>
                  </a:lnTo>
                  <a:lnTo>
                    <a:pt x="250" y="329"/>
                  </a:lnTo>
                  <a:lnTo>
                    <a:pt x="250" y="326"/>
                  </a:lnTo>
                  <a:lnTo>
                    <a:pt x="250" y="323"/>
                  </a:lnTo>
                  <a:lnTo>
                    <a:pt x="247" y="323"/>
                  </a:lnTo>
                  <a:lnTo>
                    <a:pt x="247" y="320"/>
                  </a:lnTo>
                  <a:lnTo>
                    <a:pt x="247" y="317"/>
                  </a:lnTo>
                  <a:lnTo>
                    <a:pt x="241" y="320"/>
                  </a:lnTo>
                  <a:lnTo>
                    <a:pt x="241" y="320"/>
                  </a:lnTo>
                  <a:lnTo>
                    <a:pt x="238" y="320"/>
                  </a:lnTo>
                  <a:lnTo>
                    <a:pt x="235" y="323"/>
                  </a:lnTo>
                  <a:lnTo>
                    <a:pt x="232" y="323"/>
                  </a:lnTo>
                  <a:lnTo>
                    <a:pt x="232" y="323"/>
                  </a:lnTo>
                  <a:lnTo>
                    <a:pt x="232" y="323"/>
                  </a:lnTo>
                  <a:lnTo>
                    <a:pt x="232" y="320"/>
                  </a:lnTo>
                  <a:lnTo>
                    <a:pt x="229" y="317"/>
                  </a:lnTo>
                  <a:lnTo>
                    <a:pt x="226" y="317"/>
                  </a:lnTo>
                  <a:lnTo>
                    <a:pt x="226" y="317"/>
                  </a:lnTo>
                  <a:lnTo>
                    <a:pt x="223" y="317"/>
                  </a:lnTo>
                  <a:lnTo>
                    <a:pt x="223" y="317"/>
                  </a:lnTo>
                  <a:lnTo>
                    <a:pt x="220" y="317"/>
                  </a:lnTo>
                  <a:lnTo>
                    <a:pt x="217" y="317"/>
                  </a:lnTo>
                  <a:lnTo>
                    <a:pt x="214" y="320"/>
                  </a:lnTo>
                  <a:lnTo>
                    <a:pt x="211" y="320"/>
                  </a:lnTo>
                  <a:lnTo>
                    <a:pt x="211" y="320"/>
                  </a:lnTo>
                  <a:lnTo>
                    <a:pt x="208" y="320"/>
                  </a:lnTo>
                  <a:lnTo>
                    <a:pt x="202" y="320"/>
                  </a:lnTo>
                  <a:lnTo>
                    <a:pt x="202" y="320"/>
                  </a:lnTo>
                  <a:lnTo>
                    <a:pt x="199" y="317"/>
                  </a:lnTo>
                  <a:lnTo>
                    <a:pt x="196" y="317"/>
                  </a:lnTo>
                  <a:lnTo>
                    <a:pt x="196" y="317"/>
                  </a:lnTo>
                  <a:lnTo>
                    <a:pt x="193" y="317"/>
                  </a:lnTo>
                  <a:lnTo>
                    <a:pt x="193" y="320"/>
                  </a:lnTo>
                  <a:lnTo>
                    <a:pt x="190" y="320"/>
                  </a:lnTo>
                  <a:lnTo>
                    <a:pt x="190" y="317"/>
                  </a:lnTo>
                  <a:lnTo>
                    <a:pt x="190" y="314"/>
                  </a:lnTo>
                  <a:lnTo>
                    <a:pt x="190" y="314"/>
                  </a:lnTo>
                  <a:lnTo>
                    <a:pt x="190" y="311"/>
                  </a:lnTo>
                  <a:lnTo>
                    <a:pt x="193" y="311"/>
                  </a:lnTo>
                  <a:lnTo>
                    <a:pt x="190" y="308"/>
                  </a:lnTo>
                  <a:lnTo>
                    <a:pt x="190" y="305"/>
                  </a:lnTo>
                  <a:lnTo>
                    <a:pt x="190" y="302"/>
                  </a:lnTo>
                  <a:lnTo>
                    <a:pt x="190" y="302"/>
                  </a:lnTo>
                  <a:lnTo>
                    <a:pt x="187" y="299"/>
                  </a:lnTo>
                  <a:lnTo>
                    <a:pt x="187" y="296"/>
                  </a:lnTo>
                  <a:lnTo>
                    <a:pt x="190" y="293"/>
                  </a:lnTo>
                  <a:lnTo>
                    <a:pt x="187" y="293"/>
                  </a:lnTo>
                  <a:lnTo>
                    <a:pt x="187" y="290"/>
                  </a:lnTo>
                  <a:lnTo>
                    <a:pt x="187" y="290"/>
                  </a:lnTo>
                  <a:lnTo>
                    <a:pt x="184" y="287"/>
                  </a:lnTo>
                  <a:lnTo>
                    <a:pt x="184" y="287"/>
                  </a:lnTo>
                  <a:lnTo>
                    <a:pt x="184" y="284"/>
                  </a:lnTo>
                  <a:lnTo>
                    <a:pt x="184" y="281"/>
                  </a:lnTo>
                  <a:lnTo>
                    <a:pt x="181" y="281"/>
                  </a:lnTo>
                  <a:lnTo>
                    <a:pt x="184" y="278"/>
                  </a:lnTo>
                  <a:lnTo>
                    <a:pt x="184" y="268"/>
                  </a:lnTo>
                  <a:lnTo>
                    <a:pt x="181" y="265"/>
                  </a:lnTo>
                  <a:lnTo>
                    <a:pt x="181" y="265"/>
                  </a:lnTo>
                  <a:lnTo>
                    <a:pt x="184" y="265"/>
                  </a:lnTo>
                  <a:lnTo>
                    <a:pt x="184" y="262"/>
                  </a:lnTo>
                  <a:lnTo>
                    <a:pt x="181" y="259"/>
                  </a:lnTo>
                  <a:lnTo>
                    <a:pt x="181" y="256"/>
                  </a:lnTo>
                  <a:lnTo>
                    <a:pt x="184" y="253"/>
                  </a:lnTo>
                  <a:lnTo>
                    <a:pt x="184" y="250"/>
                  </a:lnTo>
                  <a:lnTo>
                    <a:pt x="184" y="247"/>
                  </a:lnTo>
                  <a:lnTo>
                    <a:pt x="184" y="244"/>
                  </a:lnTo>
                  <a:lnTo>
                    <a:pt x="159" y="241"/>
                  </a:lnTo>
                  <a:lnTo>
                    <a:pt x="159" y="241"/>
                  </a:lnTo>
                  <a:lnTo>
                    <a:pt x="162" y="238"/>
                  </a:lnTo>
                  <a:lnTo>
                    <a:pt x="162" y="235"/>
                  </a:lnTo>
                  <a:lnTo>
                    <a:pt x="156" y="235"/>
                  </a:lnTo>
                  <a:lnTo>
                    <a:pt x="156" y="238"/>
                  </a:lnTo>
                  <a:lnTo>
                    <a:pt x="138" y="238"/>
                  </a:lnTo>
                  <a:lnTo>
                    <a:pt x="135" y="244"/>
                  </a:lnTo>
                  <a:lnTo>
                    <a:pt x="135" y="247"/>
                  </a:lnTo>
                  <a:lnTo>
                    <a:pt x="132" y="247"/>
                  </a:lnTo>
                  <a:lnTo>
                    <a:pt x="135" y="250"/>
                  </a:lnTo>
                  <a:lnTo>
                    <a:pt x="135" y="256"/>
                  </a:lnTo>
                  <a:lnTo>
                    <a:pt x="120" y="256"/>
                  </a:lnTo>
                  <a:lnTo>
                    <a:pt x="117" y="259"/>
                  </a:lnTo>
                  <a:lnTo>
                    <a:pt x="111" y="259"/>
                  </a:lnTo>
                  <a:lnTo>
                    <a:pt x="108" y="256"/>
                  </a:lnTo>
                  <a:lnTo>
                    <a:pt x="105" y="259"/>
                  </a:lnTo>
                  <a:lnTo>
                    <a:pt x="99" y="259"/>
                  </a:lnTo>
                  <a:lnTo>
                    <a:pt x="99" y="256"/>
                  </a:lnTo>
                  <a:lnTo>
                    <a:pt x="96" y="250"/>
                  </a:lnTo>
                  <a:lnTo>
                    <a:pt x="96" y="247"/>
                  </a:lnTo>
                  <a:lnTo>
                    <a:pt x="93" y="244"/>
                  </a:lnTo>
                  <a:lnTo>
                    <a:pt x="90" y="244"/>
                  </a:lnTo>
                  <a:lnTo>
                    <a:pt x="90" y="241"/>
                  </a:lnTo>
                  <a:lnTo>
                    <a:pt x="90" y="238"/>
                  </a:lnTo>
                  <a:lnTo>
                    <a:pt x="90" y="235"/>
                  </a:lnTo>
                  <a:lnTo>
                    <a:pt x="87" y="232"/>
                  </a:lnTo>
                  <a:lnTo>
                    <a:pt x="87" y="229"/>
                  </a:lnTo>
                  <a:lnTo>
                    <a:pt x="90" y="226"/>
                  </a:lnTo>
                  <a:lnTo>
                    <a:pt x="87" y="223"/>
                  </a:lnTo>
                  <a:lnTo>
                    <a:pt x="87" y="223"/>
                  </a:lnTo>
                  <a:lnTo>
                    <a:pt x="87" y="220"/>
                  </a:lnTo>
                  <a:lnTo>
                    <a:pt x="87" y="220"/>
                  </a:lnTo>
                  <a:lnTo>
                    <a:pt x="87" y="217"/>
                  </a:lnTo>
                  <a:lnTo>
                    <a:pt x="66" y="217"/>
                  </a:lnTo>
                  <a:lnTo>
                    <a:pt x="54" y="217"/>
                  </a:lnTo>
                  <a:lnTo>
                    <a:pt x="48" y="217"/>
                  </a:lnTo>
                  <a:lnTo>
                    <a:pt x="42" y="217"/>
                  </a:lnTo>
                  <a:lnTo>
                    <a:pt x="39" y="217"/>
                  </a:lnTo>
                  <a:lnTo>
                    <a:pt x="33" y="217"/>
                  </a:lnTo>
                  <a:lnTo>
                    <a:pt x="27" y="217"/>
                  </a:lnTo>
                  <a:lnTo>
                    <a:pt x="24" y="217"/>
                  </a:lnTo>
                  <a:lnTo>
                    <a:pt x="21" y="217"/>
                  </a:lnTo>
                  <a:lnTo>
                    <a:pt x="18" y="217"/>
                  </a:lnTo>
                  <a:lnTo>
                    <a:pt x="15" y="217"/>
                  </a:lnTo>
                  <a:lnTo>
                    <a:pt x="12" y="217"/>
                  </a:lnTo>
                  <a:lnTo>
                    <a:pt x="12" y="220"/>
                  </a:lnTo>
                  <a:lnTo>
                    <a:pt x="9" y="220"/>
                  </a:lnTo>
                  <a:lnTo>
                    <a:pt x="9" y="220"/>
                  </a:lnTo>
                  <a:lnTo>
                    <a:pt x="9" y="220"/>
                  </a:lnTo>
                  <a:lnTo>
                    <a:pt x="9" y="220"/>
                  </a:lnTo>
                  <a:lnTo>
                    <a:pt x="9" y="220"/>
                  </a:lnTo>
                  <a:lnTo>
                    <a:pt x="6" y="217"/>
                  </a:lnTo>
                  <a:lnTo>
                    <a:pt x="0" y="217"/>
                  </a:lnTo>
                  <a:lnTo>
                    <a:pt x="0" y="21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8" name="Freeform 182"/>
            <p:cNvSpPr>
              <a:spLocks/>
            </p:cNvSpPr>
            <p:nvPr/>
          </p:nvSpPr>
          <p:spPr bwMode="auto">
            <a:xfrm>
              <a:off x="6515101" y="5127626"/>
              <a:ext cx="95250" cy="239713"/>
            </a:xfrm>
            <a:custGeom>
              <a:avLst/>
              <a:gdLst>
                <a:gd name="T0" fmla="*/ 9 w 60"/>
                <a:gd name="T1" fmla="*/ 0 h 151"/>
                <a:gd name="T2" fmla="*/ 12 w 60"/>
                <a:gd name="T3" fmla="*/ 3 h 151"/>
                <a:gd name="T4" fmla="*/ 15 w 60"/>
                <a:gd name="T5" fmla="*/ 3 h 151"/>
                <a:gd name="T6" fmla="*/ 18 w 60"/>
                <a:gd name="T7" fmla="*/ 3 h 151"/>
                <a:gd name="T8" fmla="*/ 21 w 60"/>
                <a:gd name="T9" fmla="*/ 3 h 151"/>
                <a:gd name="T10" fmla="*/ 24 w 60"/>
                <a:gd name="T11" fmla="*/ 6 h 151"/>
                <a:gd name="T12" fmla="*/ 30 w 60"/>
                <a:gd name="T13" fmla="*/ 15 h 151"/>
                <a:gd name="T14" fmla="*/ 33 w 60"/>
                <a:gd name="T15" fmla="*/ 54 h 151"/>
                <a:gd name="T16" fmla="*/ 33 w 60"/>
                <a:gd name="T17" fmla="*/ 75 h 151"/>
                <a:gd name="T18" fmla="*/ 42 w 60"/>
                <a:gd name="T19" fmla="*/ 81 h 151"/>
                <a:gd name="T20" fmla="*/ 45 w 60"/>
                <a:gd name="T21" fmla="*/ 84 h 151"/>
                <a:gd name="T22" fmla="*/ 54 w 60"/>
                <a:gd name="T23" fmla="*/ 93 h 151"/>
                <a:gd name="T24" fmla="*/ 60 w 60"/>
                <a:gd name="T25" fmla="*/ 102 h 151"/>
                <a:gd name="T26" fmla="*/ 60 w 60"/>
                <a:gd name="T27" fmla="*/ 108 h 151"/>
                <a:gd name="T28" fmla="*/ 57 w 60"/>
                <a:gd name="T29" fmla="*/ 111 h 151"/>
                <a:gd name="T30" fmla="*/ 54 w 60"/>
                <a:gd name="T31" fmla="*/ 111 h 151"/>
                <a:gd name="T32" fmla="*/ 54 w 60"/>
                <a:gd name="T33" fmla="*/ 114 h 151"/>
                <a:gd name="T34" fmla="*/ 57 w 60"/>
                <a:gd name="T35" fmla="*/ 123 h 151"/>
                <a:gd name="T36" fmla="*/ 54 w 60"/>
                <a:gd name="T37" fmla="*/ 129 h 151"/>
                <a:gd name="T38" fmla="*/ 48 w 60"/>
                <a:gd name="T39" fmla="*/ 136 h 151"/>
                <a:gd name="T40" fmla="*/ 45 w 60"/>
                <a:gd name="T41" fmla="*/ 142 h 151"/>
                <a:gd name="T42" fmla="*/ 45 w 60"/>
                <a:gd name="T43" fmla="*/ 151 h 151"/>
                <a:gd name="T44" fmla="*/ 42 w 60"/>
                <a:gd name="T45" fmla="*/ 151 h 151"/>
                <a:gd name="T46" fmla="*/ 39 w 60"/>
                <a:gd name="T47" fmla="*/ 145 h 151"/>
                <a:gd name="T48" fmla="*/ 36 w 60"/>
                <a:gd name="T49" fmla="*/ 142 h 151"/>
                <a:gd name="T50" fmla="*/ 30 w 60"/>
                <a:gd name="T51" fmla="*/ 133 h 151"/>
                <a:gd name="T52" fmla="*/ 27 w 60"/>
                <a:gd name="T53" fmla="*/ 126 h 151"/>
                <a:gd name="T54" fmla="*/ 30 w 60"/>
                <a:gd name="T55" fmla="*/ 120 h 151"/>
                <a:gd name="T56" fmla="*/ 33 w 60"/>
                <a:gd name="T57" fmla="*/ 111 h 151"/>
                <a:gd name="T58" fmla="*/ 33 w 60"/>
                <a:gd name="T59" fmla="*/ 102 h 151"/>
                <a:gd name="T60" fmla="*/ 27 w 60"/>
                <a:gd name="T61" fmla="*/ 96 h 151"/>
                <a:gd name="T62" fmla="*/ 21 w 60"/>
                <a:gd name="T63" fmla="*/ 99 h 151"/>
                <a:gd name="T64" fmla="*/ 18 w 60"/>
                <a:gd name="T65" fmla="*/ 99 h 151"/>
                <a:gd name="T66" fmla="*/ 15 w 60"/>
                <a:gd name="T67" fmla="*/ 96 h 151"/>
                <a:gd name="T68" fmla="*/ 12 w 60"/>
                <a:gd name="T69" fmla="*/ 93 h 151"/>
                <a:gd name="T70" fmla="*/ 6 w 60"/>
                <a:gd name="T71" fmla="*/ 90 h 151"/>
                <a:gd name="T72" fmla="*/ 3 w 60"/>
                <a:gd name="T73" fmla="*/ 84 h 151"/>
                <a:gd name="T74" fmla="*/ 0 w 60"/>
                <a:gd name="T75" fmla="*/ 81 h 151"/>
                <a:gd name="T76" fmla="*/ 6 w 60"/>
                <a:gd name="T77" fmla="*/ 75 h 151"/>
                <a:gd name="T78" fmla="*/ 6 w 60"/>
                <a:gd name="T79" fmla="*/ 72 h 151"/>
                <a:gd name="T80" fmla="*/ 6 w 60"/>
                <a:gd name="T81" fmla="*/ 66 h 151"/>
                <a:gd name="T82" fmla="*/ 9 w 60"/>
                <a:gd name="T83" fmla="*/ 63 h 151"/>
                <a:gd name="T84" fmla="*/ 15 w 60"/>
                <a:gd name="T85" fmla="*/ 60 h 151"/>
                <a:gd name="T86" fmla="*/ 15 w 60"/>
                <a:gd name="T87" fmla="*/ 57 h 151"/>
                <a:gd name="T88" fmla="*/ 12 w 60"/>
                <a:gd name="T89" fmla="*/ 54 h 151"/>
                <a:gd name="T90" fmla="*/ 12 w 60"/>
                <a:gd name="T91" fmla="*/ 51 h 151"/>
                <a:gd name="T92" fmla="*/ 12 w 60"/>
                <a:gd name="T93" fmla="*/ 45 h 151"/>
                <a:gd name="T94" fmla="*/ 12 w 60"/>
                <a:gd name="T95" fmla="*/ 42 h 151"/>
                <a:gd name="T96" fmla="*/ 12 w 60"/>
                <a:gd name="T97" fmla="*/ 36 h 151"/>
                <a:gd name="T98" fmla="*/ 18 w 60"/>
                <a:gd name="T99" fmla="*/ 27 h 151"/>
                <a:gd name="T100" fmla="*/ 18 w 60"/>
                <a:gd name="T101" fmla="*/ 27 h 151"/>
                <a:gd name="T102" fmla="*/ 15 w 60"/>
                <a:gd name="T103" fmla="*/ 18 h 151"/>
                <a:gd name="T104" fmla="*/ 12 w 60"/>
                <a:gd name="T105" fmla="*/ 15 h 151"/>
                <a:gd name="T106" fmla="*/ 15 w 60"/>
                <a:gd name="T107" fmla="*/ 9 h 151"/>
                <a:gd name="T108" fmla="*/ 9 w 60"/>
                <a:gd name="T109" fmla="*/ 6 h 151"/>
                <a:gd name="T110" fmla="*/ 9 w 60"/>
                <a:gd name="T111"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151">
                  <a:moveTo>
                    <a:pt x="6" y="0"/>
                  </a:moveTo>
                  <a:lnTo>
                    <a:pt x="9" y="0"/>
                  </a:lnTo>
                  <a:lnTo>
                    <a:pt x="9" y="0"/>
                  </a:lnTo>
                  <a:lnTo>
                    <a:pt x="12" y="3"/>
                  </a:lnTo>
                  <a:lnTo>
                    <a:pt x="12" y="3"/>
                  </a:lnTo>
                  <a:lnTo>
                    <a:pt x="15" y="3"/>
                  </a:lnTo>
                  <a:lnTo>
                    <a:pt x="15" y="3"/>
                  </a:lnTo>
                  <a:lnTo>
                    <a:pt x="18" y="3"/>
                  </a:lnTo>
                  <a:lnTo>
                    <a:pt x="18" y="3"/>
                  </a:lnTo>
                  <a:lnTo>
                    <a:pt x="21" y="3"/>
                  </a:lnTo>
                  <a:lnTo>
                    <a:pt x="21" y="6"/>
                  </a:lnTo>
                  <a:lnTo>
                    <a:pt x="24" y="6"/>
                  </a:lnTo>
                  <a:lnTo>
                    <a:pt x="24" y="9"/>
                  </a:lnTo>
                  <a:lnTo>
                    <a:pt x="30" y="15"/>
                  </a:lnTo>
                  <a:lnTo>
                    <a:pt x="33" y="24"/>
                  </a:lnTo>
                  <a:lnTo>
                    <a:pt x="33" y="54"/>
                  </a:lnTo>
                  <a:lnTo>
                    <a:pt x="30" y="57"/>
                  </a:lnTo>
                  <a:lnTo>
                    <a:pt x="33" y="75"/>
                  </a:lnTo>
                  <a:lnTo>
                    <a:pt x="39" y="78"/>
                  </a:lnTo>
                  <a:lnTo>
                    <a:pt x="42" y="81"/>
                  </a:lnTo>
                  <a:lnTo>
                    <a:pt x="45" y="84"/>
                  </a:lnTo>
                  <a:lnTo>
                    <a:pt x="45" y="84"/>
                  </a:lnTo>
                  <a:lnTo>
                    <a:pt x="51" y="90"/>
                  </a:lnTo>
                  <a:lnTo>
                    <a:pt x="54" y="93"/>
                  </a:lnTo>
                  <a:lnTo>
                    <a:pt x="57" y="99"/>
                  </a:lnTo>
                  <a:lnTo>
                    <a:pt x="60" y="102"/>
                  </a:lnTo>
                  <a:lnTo>
                    <a:pt x="60" y="105"/>
                  </a:lnTo>
                  <a:lnTo>
                    <a:pt x="60" y="108"/>
                  </a:lnTo>
                  <a:lnTo>
                    <a:pt x="57" y="108"/>
                  </a:lnTo>
                  <a:lnTo>
                    <a:pt x="57" y="111"/>
                  </a:lnTo>
                  <a:lnTo>
                    <a:pt x="54" y="111"/>
                  </a:lnTo>
                  <a:lnTo>
                    <a:pt x="54" y="111"/>
                  </a:lnTo>
                  <a:lnTo>
                    <a:pt x="57" y="114"/>
                  </a:lnTo>
                  <a:lnTo>
                    <a:pt x="54" y="114"/>
                  </a:lnTo>
                  <a:lnTo>
                    <a:pt x="57" y="117"/>
                  </a:lnTo>
                  <a:lnTo>
                    <a:pt x="57" y="123"/>
                  </a:lnTo>
                  <a:lnTo>
                    <a:pt x="57" y="126"/>
                  </a:lnTo>
                  <a:lnTo>
                    <a:pt x="54" y="129"/>
                  </a:lnTo>
                  <a:lnTo>
                    <a:pt x="48" y="129"/>
                  </a:lnTo>
                  <a:lnTo>
                    <a:pt x="48" y="136"/>
                  </a:lnTo>
                  <a:lnTo>
                    <a:pt x="48" y="139"/>
                  </a:lnTo>
                  <a:lnTo>
                    <a:pt x="45" y="142"/>
                  </a:lnTo>
                  <a:lnTo>
                    <a:pt x="45" y="148"/>
                  </a:lnTo>
                  <a:lnTo>
                    <a:pt x="45" y="151"/>
                  </a:lnTo>
                  <a:lnTo>
                    <a:pt x="42" y="151"/>
                  </a:lnTo>
                  <a:lnTo>
                    <a:pt x="42" y="151"/>
                  </a:lnTo>
                  <a:lnTo>
                    <a:pt x="42" y="148"/>
                  </a:lnTo>
                  <a:lnTo>
                    <a:pt x="39" y="145"/>
                  </a:lnTo>
                  <a:lnTo>
                    <a:pt x="39" y="142"/>
                  </a:lnTo>
                  <a:lnTo>
                    <a:pt x="36" y="142"/>
                  </a:lnTo>
                  <a:lnTo>
                    <a:pt x="33" y="139"/>
                  </a:lnTo>
                  <a:lnTo>
                    <a:pt x="30" y="133"/>
                  </a:lnTo>
                  <a:lnTo>
                    <a:pt x="27" y="129"/>
                  </a:lnTo>
                  <a:lnTo>
                    <a:pt x="27" y="126"/>
                  </a:lnTo>
                  <a:lnTo>
                    <a:pt x="27" y="123"/>
                  </a:lnTo>
                  <a:lnTo>
                    <a:pt x="30" y="120"/>
                  </a:lnTo>
                  <a:lnTo>
                    <a:pt x="30" y="114"/>
                  </a:lnTo>
                  <a:lnTo>
                    <a:pt x="33" y="111"/>
                  </a:lnTo>
                  <a:lnTo>
                    <a:pt x="33" y="105"/>
                  </a:lnTo>
                  <a:lnTo>
                    <a:pt x="33" y="102"/>
                  </a:lnTo>
                  <a:lnTo>
                    <a:pt x="33" y="99"/>
                  </a:lnTo>
                  <a:lnTo>
                    <a:pt x="27" y="96"/>
                  </a:lnTo>
                  <a:lnTo>
                    <a:pt x="24" y="96"/>
                  </a:lnTo>
                  <a:lnTo>
                    <a:pt x="21" y="99"/>
                  </a:lnTo>
                  <a:lnTo>
                    <a:pt x="18" y="99"/>
                  </a:lnTo>
                  <a:lnTo>
                    <a:pt x="18" y="99"/>
                  </a:lnTo>
                  <a:lnTo>
                    <a:pt x="15" y="99"/>
                  </a:lnTo>
                  <a:lnTo>
                    <a:pt x="15" y="96"/>
                  </a:lnTo>
                  <a:lnTo>
                    <a:pt x="12" y="93"/>
                  </a:lnTo>
                  <a:lnTo>
                    <a:pt x="12" y="93"/>
                  </a:lnTo>
                  <a:lnTo>
                    <a:pt x="12" y="90"/>
                  </a:lnTo>
                  <a:lnTo>
                    <a:pt x="6" y="90"/>
                  </a:lnTo>
                  <a:lnTo>
                    <a:pt x="6" y="90"/>
                  </a:lnTo>
                  <a:lnTo>
                    <a:pt x="3" y="84"/>
                  </a:lnTo>
                  <a:lnTo>
                    <a:pt x="0" y="81"/>
                  </a:lnTo>
                  <a:lnTo>
                    <a:pt x="0" y="81"/>
                  </a:lnTo>
                  <a:lnTo>
                    <a:pt x="3" y="78"/>
                  </a:lnTo>
                  <a:lnTo>
                    <a:pt x="6" y="75"/>
                  </a:lnTo>
                  <a:lnTo>
                    <a:pt x="6" y="72"/>
                  </a:lnTo>
                  <a:lnTo>
                    <a:pt x="6" y="72"/>
                  </a:lnTo>
                  <a:lnTo>
                    <a:pt x="6" y="69"/>
                  </a:lnTo>
                  <a:lnTo>
                    <a:pt x="6" y="66"/>
                  </a:lnTo>
                  <a:lnTo>
                    <a:pt x="6" y="66"/>
                  </a:lnTo>
                  <a:lnTo>
                    <a:pt x="9" y="63"/>
                  </a:lnTo>
                  <a:lnTo>
                    <a:pt x="12" y="60"/>
                  </a:lnTo>
                  <a:lnTo>
                    <a:pt x="15" y="60"/>
                  </a:lnTo>
                  <a:lnTo>
                    <a:pt x="15" y="60"/>
                  </a:lnTo>
                  <a:lnTo>
                    <a:pt x="15" y="57"/>
                  </a:lnTo>
                  <a:lnTo>
                    <a:pt x="15" y="57"/>
                  </a:lnTo>
                  <a:lnTo>
                    <a:pt x="12" y="54"/>
                  </a:lnTo>
                  <a:lnTo>
                    <a:pt x="12" y="51"/>
                  </a:lnTo>
                  <a:lnTo>
                    <a:pt x="12" y="51"/>
                  </a:lnTo>
                  <a:lnTo>
                    <a:pt x="15" y="48"/>
                  </a:lnTo>
                  <a:lnTo>
                    <a:pt x="12" y="45"/>
                  </a:lnTo>
                  <a:lnTo>
                    <a:pt x="15" y="45"/>
                  </a:lnTo>
                  <a:lnTo>
                    <a:pt x="12" y="42"/>
                  </a:lnTo>
                  <a:lnTo>
                    <a:pt x="12" y="39"/>
                  </a:lnTo>
                  <a:lnTo>
                    <a:pt x="12" y="36"/>
                  </a:lnTo>
                  <a:lnTo>
                    <a:pt x="12" y="33"/>
                  </a:lnTo>
                  <a:lnTo>
                    <a:pt x="18" y="27"/>
                  </a:lnTo>
                  <a:lnTo>
                    <a:pt x="18" y="27"/>
                  </a:lnTo>
                  <a:lnTo>
                    <a:pt x="18" y="27"/>
                  </a:lnTo>
                  <a:lnTo>
                    <a:pt x="18" y="21"/>
                  </a:lnTo>
                  <a:lnTo>
                    <a:pt x="15" y="18"/>
                  </a:lnTo>
                  <a:lnTo>
                    <a:pt x="12" y="18"/>
                  </a:lnTo>
                  <a:lnTo>
                    <a:pt x="12" y="15"/>
                  </a:lnTo>
                  <a:lnTo>
                    <a:pt x="15" y="9"/>
                  </a:lnTo>
                  <a:lnTo>
                    <a:pt x="15" y="9"/>
                  </a:lnTo>
                  <a:lnTo>
                    <a:pt x="12" y="9"/>
                  </a:lnTo>
                  <a:lnTo>
                    <a:pt x="9" y="6"/>
                  </a:lnTo>
                  <a:lnTo>
                    <a:pt x="9" y="3"/>
                  </a:lnTo>
                  <a:lnTo>
                    <a:pt x="9" y="3"/>
                  </a:lnTo>
                  <a:lnTo>
                    <a:pt x="6"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49" name="Freeform 183"/>
            <p:cNvSpPr>
              <a:spLocks/>
            </p:cNvSpPr>
            <p:nvPr/>
          </p:nvSpPr>
          <p:spPr bwMode="auto">
            <a:xfrm>
              <a:off x="6184901" y="5087938"/>
              <a:ext cx="358775" cy="307975"/>
            </a:xfrm>
            <a:custGeom>
              <a:avLst/>
              <a:gdLst>
                <a:gd name="T0" fmla="*/ 48 w 226"/>
                <a:gd name="T1" fmla="*/ 58 h 194"/>
                <a:gd name="T2" fmla="*/ 51 w 226"/>
                <a:gd name="T3" fmla="*/ 64 h 194"/>
                <a:gd name="T4" fmla="*/ 60 w 226"/>
                <a:gd name="T5" fmla="*/ 61 h 194"/>
                <a:gd name="T6" fmla="*/ 69 w 226"/>
                <a:gd name="T7" fmla="*/ 64 h 194"/>
                <a:gd name="T8" fmla="*/ 72 w 226"/>
                <a:gd name="T9" fmla="*/ 70 h 194"/>
                <a:gd name="T10" fmla="*/ 87 w 226"/>
                <a:gd name="T11" fmla="*/ 76 h 194"/>
                <a:gd name="T12" fmla="*/ 96 w 226"/>
                <a:gd name="T13" fmla="*/ 73 h 194"/>
                <a:gd name="T14" fmla="*/ 105 w 226"/>
                <a:gd name="T15" fmla="*/ 67 h 194"/>
                <a:gd name="T16" fmla="*/ 111 w 226"/>
                <a:gd name="T17" fmla="*/ 82 h 194"/>
                <a:gd name="T18" fmla="*/ 129 w 226"/>
                <a:gd name="T19" fmla="*/ 94 h 194"/>
                <a:gd name="T20" fmla="*/ 144 w 226"/>
                <a:gd name="T21" fmla="*/ 100 h 194"/>
                <a:gd name="T22" fmla="*/ 150 w 226"/>
                <a:gd name="T23" fmla="*/ 103 h 194"/>
                <a:gd name="T24" fmla="*/ 144 w 226"/>
                <a:gd name="T25" fmla="*/ 79 h 194"/>
                <a:gd name="T26" fmla="*/ 138 w 226"/>
                <a:gd name="T27" fmla="*/ 85 h 194"/>
                <a:gd name="T28" fmla="*/ 126 w 226"/>
                <a:gd name="T29" fmla="*/ 73 h 194"/>
                <a:gd name="T30" fmla="*/ 132 w 226"/>
                <a:gd name="T31" fmla="*/ 49 h 194"/>
                <a:gd name="T32" fmla="*/ 132 w 226"/>
                <a:gd name="T33" fmla="*/ 43 h 194"/>
                <a:gd name="T34" fmla="*/ 135 w 226"/>
                <a:gd name="T35" fmla="*/ 34 h 194"/>
                <a:gd name="T36" fmla="*/ 129 w 226"/>
                <a:gd name="T37" fmla="*/ 25 h 194"/>
                <a:gd name="T38" fmla="*/ 181 w 226"/>
                <a:gd name="T39" fmla="*/ 6 h 194"/>
                <a:gd name="T40" fmla="*/ 187 w 226"/>
                <a:gd name="T41" fmla="*/ 9 h 194"/>
                <a:gd name="T42" fmla="*/ 205 w 226"/>
                <a:gd name="T43" fmla="*/ 15 h 194"/>
                <a:gd name="T44" fmla="*/ 214 w 226"/>
                <a:gd name="T45" fmla="*/ 25 h 194"/>
                <a:gd name="T46" fmla="*/ 217 w 226"/>
                <a:gd name="T47" fmla="*/ 31 h 194"/>
                <a:gd name="T48" fmla="*/ 220 w 226"/>
                <a:gd name="T49" fmla="*/ 40 h 194"/>
                <a:gd name="T50" fmla="*/ 226 w 226"/>
                <a:gd name="T51" fmla="*/ 52 h 194"/>
                <a:gd name="T52" fmla="*/ 220 w 226"/>
                <a:gd name="T53" fmla="*/ 61 h 194"/>
                <a:gd name="T54" fmla="*/ 220 w 226"/>
                <a:gd name="T55" fmla="*/ 70 h 194"/>
                <a:gd name="T56" fmla="*/ 220 w 226"/>
                <a:gd name="T57" fmla="*/ 79 h 194"/>
                <a:gd name="T58" fmla="*/ 223 w 226"/>
                <a:gd name="T59" fmla="*/ 85 h 194"/>
                <a:gd name="T60" fmla="*/ 214 w 226"/>
                <a:gd name="T61" fmla="*/ 91 h 194"/>
                <a:gd name="T62" fmla="*/ 214 w 226"/>
                <a:gd name="T63" fmla="*/ 100 h 194"/>
                <a:gd name="T64" fmla="*/ 211 w 226"/>
                <a:gd name="T65" fmla="*/ 109 h 194"/>
                <a:gd name="T66" fmla="*/ 208 w 226"/>
                <a:gd name="T67" fmla="*/ 118 h 194"/>
                <a:gd name="T68" fmla="*/ 172 w 226"/>
                <a:gd name="T69" fmla="*/ 130 h 194"/>
                <a:gd name="T70" fmla="*/ 163 w 226"/>
                <a:gd name="T71" fmla="*/ 145 h 194"/>
                <a:gd name="T72" fmla="*/ 153 w 226"/>
                <a:gd name="T73" fmla="*/ 145 h 194"/>
                <a:gd name="T74" fmla="*/ 141 w 226"/>
                <a:gd name="T75" fmla="*/ 148 h 194"/>
                <a:gd name="T76" fmla="*/ 132 w 226"/>
                <a:gd name="T77" fmla="*/ 154 h 194"/>
                <a:gd name="T78" fmla="*/ 129 w 226"/>
                <a:gd name="T79" fmla="*/ 161 h 194"/>
                <a:gd name="T80" fmla="*/ 99 w 226"/>
                <a:gd name="T81" fmla="*/ 191 h 194"/>
                <a:gd name="T82" fmla="*/ 87 w 226"/>
                <a:gd name="T83" fmla="*/ 188 h 194"/>
                <a:gd name="T84" fmla="*/ 78 w 226"/>
                <a:gd name="T85" fmla="*/ 188 h 194"/>
                <a:gd name="T86" fmla="*/ 69 w 226"/>
                <a:gd name="T87" fmla="*/ 188 h 194"/>
                <a:gd name="T88" fmla="*/ 57 w 226"/>
                <a:gd name="T89" fmla="*/ 182 h 194"/>
                <a:gd name="T90" fmla="*/ 51 w 226"/>
                <a:gd name="T91" fmla="*/ 182 h 194"/>
                <a:gd name="T92" fmla="*/ 27 w 226"/>
                <a:gd name="T93" fmla="*/ 185 h 194"/>
                <a:gd name="T94" fmla="*/ 21 w 226"/>
                <a:gd name="T95" fmla="*/ 176 h 194"/>
                <a:gd name="T96" fmla="*/ 9 w 226"/>
                <a:gd name="T97" fmla="*/ 167 h 194"/>
                <a:gd name="T98" fmla="*/ 0 w 226"/>
                <a:gd name="T99" fmla="*/ 158 h 194"/>
                <a:gd name="T100" fmla="*/ 42 w 226"/>
                <a:gd name="T101" fmla="*/ 88 h 194"/>
                <a:gd name="T102" fmla="*/ 42 w 226"/>
                <a:gd name="T103" fmla="*/ 76 h 194"/>
                <a:gd name="T104" fmla="*/ 42 w 226"/>
                <a:gd name="T105" fmla="*/ 5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94">
                  <a:moveTo>
                    <a:pt x="42" y="58"/>
                  </a:moveTo>
                  <a:lnTo>
                    <a:pt x="45" y="58"/>
                  </a:lnTo>
                  <a:lnTo>
                    <a:pt x="45" y="58"/>
                  </a:lnTo>
                  <a:lnTo>
                    <a:pt x="48" y="58"/>
                  </a:lnTo>
                  <a:lnTo>
                    <a:pt x="51" y="61"/>
                  </a:lnTo>
                  <a:lnTo>
                    <a:pt x="51" y="64"/>
                  </a:lnTo>
                  <a:lnTo>
                    <a:pt x="51" y="64"/>
                  </a:lnTo>
                  <a:lnTo>
                    <a:pt x="51" y="64"/>
                  </a:lnTo>
                  <a:lnTo>
                    <a:pt x="54" y="64"/>
                  </a:lnTo>
                  <a:lnTo>
                    <a:pt x="57" y="61"/>
                  </a:lnTo>
                  <a:lnTo>
                    <a:pt x="60" y="61"/>
                  </a:lnTo>
                  <a:lnTo>
                    <a:pt x="60" y="61"/>
                  </a:lnTo>
                  <a:lnTo>
                    <a:pt x="66" y="58"/>
                  </a:lnTo>
                  <a:lnTo>
                    <a:pt x="66" y="61"/>
                  </a:lnTo>
                  <a:lnTo>
                    <a:pt x="66" y="64"/>
                  </a:lnTo>
                  <a:lnTo>
                    <a:pt x="69" y="64"/>
                  </a:lnTo>
                  <a:lnTo>
                    <a:pt x="69" y="67"/>
                  </a:lnTo>
                  <a:lnTo>
                    <a:pt x="69" y="70"/>
                  </a:lnTo>
                  <a:lnTo>
                    <a:pt x="69" y="70"/>
                  </a:lnTo>
                  <a:lnTo>
                    <a:pt x="72" y="70"/>
                  </a:lnTo>
                  <a:lnTo>
                    <a:pt x="75" y="70"/>
                  </a:lnTo>
                  <a:lnTo>
                    <a:pt x="78" y="73"/>
                  </a:lnTo>
                  <a:lnTo>
                    <a:pt x="84" y="76"/>
                  </a:lnTo>
                  <a:lnTo>
                    <a:pt x="87" y="76"/>
                  </a:lnTo>
                  <a:lnTo>
                    <a:pt x="87" y="76"/>
                  </a:lnTo>
                  <a:lnTo>
                    <a:pt x="90" y="76"/>
                  </a:lnTo>
                  <a:lnTo>
                    <a:pt x="96" y="76"/>
                  </a:lnTo>
                  <a:lnTo>
                    <a:pt x="96" y="73"/>
                  </a:lnTo>
                  <a:lnTo>
                    <a:pt x="99" y="67"/>
                  </a:lnTo>
                  <a:lnTo>
                    <a:pt x="102" y="67"/>
                  </a:lnTo>
                  <a:lnTo>
                    <a:pt x="102" y="67"/>
                  </a:lnTo>
                  <a:lnTo>
                    <a:pt x="105" y="67"/>
                  </a:lnTo>
                  <a:lnTo>
                    <a:pt x="105" y="73"/>
                  </a:lnTo>
                  <a:lnTo>
                    <a:pt x="108" y="76"/>
                  </a:lnTo>
                  <a:lnTo>
                    <a:pt x="108" y="79"/>
                  </a:lnTo>
                  <a:lnTo>
                    <a:pt x="111" y="82"/>
                  </a:lnTo>
                  <a:lnTo>
                    <a:pt x="120" y="82"/>
                  </a:lnTo>
                  <a:lnTo>
                    <a:pt x="123" y="85"/>
                  </a:lnTo>
                  <a:lnTo>
                    <a:pt x="126" y="91"/>
                  </a:lnTo>
                  <a:lnTo>
                    <a:pt x="129" y="94"/>
                  </a:lnTo>
                  <a:lnTo>
                    <a:pt x="135" y="97"/>
                  </a:lnTo>
                  <a:lnTo>
                    <a:pt x="138" y="103"/>
                  </a:lnTo>
                  <a:lnTo>
                    <a:pt x="141" y="103"/>
                  </a:lnTo>
                  <a:lnTo>
                    <a:pt x="144" y="100"/>
                  </a:lnTo>
                  <a:lnTo>
                    <a:pt x="147" y="100"/>
                  </a:lnTo>
                  <a:lnTo>
                    <a:pt x="147" y="100"/>
                  </a:lnTo>
                  <a:lnTo>
                    <a:pt x="147" y="100"/>
                  </a:lnTo>
                  <a:lnTo>
                    <a:pt x="150" y="103"/>
                  </a:lnTo>
                  <a:lnTo>
                    <a:pt x="153" y="100"/>
                  </a:lnTo>
                  <a:lnTo>
                    <a:pt x="150" y="79"/>
                  </a:lnTo>
                  <a:lnTo>
                    <a:pt x="150" y="79"/>
                  </a:lnTo>
                  <a:lnTo>
                    <a:pt x="144" y="79"/>
                  </a:lnTo>
                  <a:lnTo>
                    <a:pt x="144" y="82"/>
                  </a:lnTo>
                  <a:lnTo>
                    <a:pt x="147" y="85"/>
                  </a:lnTo>
                  <a:lnTo>
                    <a:pt x="144" y="85"/>
                  </a:lnTo>
                  <a:lnTo>
                    <a:pt x="138" y="85"/>
                  </a:lnTo>
                  <a:lnTo>
                    <a:pt x="135" y="82"/>
                  </a:lnTo>
                  <a:lnTo>
                    <a:pt x="135" y="79"/>
                  </a:lnTo>
                  <a:lnTo>
                    <a:pt x="129" y="73"/>
                  </a:lnTo>
                  <a:lnTo>
                    <a:pt x="126" y="73"/>
                  </a:lnTo>
                  <a:lnTo>
                    <a:pt x="126" y="67"/>
                  </a:lnTo>
                  <a:lnTo>
                    <a:pt x="126" y="55"/>
                  </a:lnTo>
                  <a:lnTo>
                    <a:pt x="126" y="55"/>
                  </a:lnTo>
                  <a:lnTo>
                    <a:pt x="132" y="49"/>
                  </a:lnTo>
                  <a:lnTo>
                    <a:pt x="132" y="49"/>
                  </a:lnTo>
                  <a:lnTo>
                    <a:pt x="132" y="46"/>
                  </a:lnTo>
                  <a:lnTo>
                    <a:pt x="132" y="46"/>
                  </a:lnTo>
                  <a:lnTo>
                    <a:pt x="132" y="43"/>
                  </a:lnTo>
                  <a:lnTo>
                    <a:pt x="132" y="40"/>
                  </a:lnTo>
                  <a:lnTo>
                    <a:pt x="132" y="37"/>
                  </a:lnTo>
                  <a:lnTo>
                    <a:pt x="132" y="34"/>
                  </a:lnTo>
                  <a:lnTo>
                    <a:pt x="135" y="34"/>
                  </a:lnTo>
                  <a:lnTo>
                    <a:pt x="135" y="31"/>
                  </a:lnTo>
                  <a:lnTo>
                    <a:pt x="132" y="31"/>
                  </a:lnTo>
                  <a:lnTo>
                    <a:pt x="129" y="28"/>
                  </a:lnTo>
                  <a:lnTo>
                    <a:pt x="129" y="25"/>
                  </a:lnTo>
                  <a:lnTo>
                    <a:pt x="138" y="9"/>
                  </a:lnTo>
                  <a:lnTo>
                    <a:pt x="169" y="0"/>
                  </a:lnTo>
                  <a:lnTo>
                    <a:pt x="178" y="6"/>
                  </a:lnTo>
                  <a:lnTo>
                    <a:pt x="181" y="6"/>
                  </a:lnTo>
                  <a:lnTo>
                    <a:pt x="184" y="6"/>
                  </a:lnTo>
                  <a:lnTo>
                    <a:pt x="184" y="6"/>
                  </a:lnTo>
                  <a:lnTo>
                    <a:pt x="187" y="9"/>
                  </a:lnTo>
                  <a:lnTo>
                    <a:pt x="187" y="9"/>
                  </a:lnTo>
                  <a:lnTo>
                    <a:pt x="190" y="12"/>
                  </a:lnTo>
                  <a:lnTo>
                    <a:pt x="193" y="12"/>
                  </a:lnTo>
                  <a:lnTo>
                    <a:pt x="202" y="15"/>
                  </a:lnTo>
                  <a:lnTo>
                    <a:pt x="205" y="15"/>
                  </a:lnTo>
                  <a:lnTo>
                    <a:pt x="205" y="19"/>
                  </a:lnTo>
                  <a:lnTo>
                    <a:pt x="208" y="19"/>
                  </a:lnTo>
                  <a:lnTo>
                    <a:pt x="211" y="22"/>
                  </a:lnTo>
                  <a:lnTo>
                    <a:pt x="214" y="25"/>
                  </a:lnTo>
                  <a:lnTo>
                    <a:pt x="214" y="25"/>
                  </a:lnTo>
                  <a:lnTo>
                    <a:pt x="217" y="28"/>
                  </a:lnTo>
                  <a:lnTo>
                    <a:pt x="217" y="28"/>
                  </a:lnTo>
                  <a:lnTo>
                    <a:pt x="217" y="31"/>
                  </a:lnTo>
                  <a:lnTo>
                    <a:pt x="220" y="34"/>
                  </a:lnTo>
                  <a:lnTo>
                    <a:pt x="223" y="34"/>
                  </a:lnTo>
                  <a:lnTo>
                    <a:pt x="223" y="34"/>
                  </a:lnTo>
                  <a:lnTo>
                    <a:pt x="220" y="40"/>
                  </a:lnTo>
                  <a:lnTo>
                    <a:pt x="220" y="43"/>
                  </a:lnTo>
                  <a:lnTo>
                    <a:pt x="223" y="43"/>
                  </a:lnTo>
                  <a:lnTo>
                    <a:pt x="226" y="46"/>
                  </a:lnTo>
                  <a:lnTo>
                    <a:pt x="226" y="52"/>
                  </a:lnTo>
                  <a:lnTo>
                    <a:pt x="226" y="52"/>
                  </a:lnTo>
                  <a:lnTo>
                    <a:pt x="226" y="52"/>
                  </a:lnTo>
                  <a:lnTo>
                    <a:pt x="220" y="58"/>
                  </a:lnTo>
                  <a:lnTo>
                    <a:pt x="220" y="61"/>
                  </a:lnTo>
                  <a:lnTo>
                    <a:pt x="220" y="64"/>
                  </a:lnTo>
                  <a:lnTo>
                    <a:pt x="220" y="67"/>
                  </a:lnTo>
                  <a:lnTo>
                    <a:pt x="223" y="70"/>
                  </a:lnTo>
                  <a:lnTo>
                    <a:pt x="220" y="70"/>
                  </a:lnTo>
                  <a:lnTo>
                    <a:pt x="223" y="73"/>
                  </a:lnTo>
                  <a:lnTo>
                    <a:pt x="220" y="76"/>
                  </a:lnTo>
                  <a:lnTo>
                    <a:pt x="220" y="76"/>
                  </a:lnTo>
                  <a:lnTo>
                    <a:pt x="220" y="79"/>
                  </a:lnTo>
                  <a:lnTo>
                    <a:pt x="223" y="82"/>
                  </a:lnTo>
                  <a:lnTo>
                    <a:pt x="223" y="82"/>
                  </a:lnTo>
                  <a:lnTo>
                    <a:pt x="223" y="85"/>
                  </a:lnTo>
                  <a:lnTo>
                    <a:pt x="223" y="85"/>
                  </a:lnTo>
                  <a:lnTo>
                    <a:pt x="220" y="85"/>
                  </a:lnTo>
                  <a:lnTo>
                    <a:pt x="217" y="88"/>
                  </a:lnTo>
                  <a:lnTo>
                    <a:pt x="214" y="91"/>
                  </a:lnTo>
                  <a:lnTo>
                    <a:pt x="214" y="91"/>
                  </a:lnTo>
                  <a:lnTo>
                    <a:pt x="214" y="94"/>
                  </a:lnTo>
                  <a:lnTo>
                    <a:pt x="214" y="97"/>
                  </a:lnTo>
                  <a:lnTo>
                    <a:pt x="214" y="97"/>
                  </a:lnTo>
                  <a:lnTo>
                    <a:pt x="214" y="100"/>
                  </a:lnTo>
                  <a:lnTo>
                    <a:pt x="211" y="103"/>
                  </a:lnTo>
                  <a:lnTo>
                    <a:pt x="208" y="106"/>
                  </a:lnTo>
                  <a:lnTo>
                    <a:pt x="208" y="106"/>
                  </a:lnTo>
                  <a:lnTo>
                    <a:pt x="211" y="109"/>
                  </a:lnTo>
                  <a:lnTo>
                    <a:pt x="214" y="115"/>
                  </a:lnTo>
                  <a:lnTo>
                    <a:pt x="214" y="115"/>
                  </a:lnTo>
                  <a:lnTo>
                    <a:pt x="214" y="115"/>
                  </a:lnTo>
                  <a:lnTo>
                    <a:pt x="208" y="118"/>
                  </a:lnTo>
                  <a:lnTo>
                    <a:pt x="196" y="121"/>
                  </a:lnTo>
                  <a:lnTo>
                    <a:pt x="193" y="124"/>
                  </a:lnTo>
                  <a:lnTo>
                    <a:pt x="175" y="130"/>
                  </a:lnTo>
                  <a:lnTo>
                    <a:pt x="172" y="130"/>
                  </a:lnTo>
                  <a:lnTo>
                    <a:pt x="163" y="136"/>
                  </a:lnTo>
                  <a:lnTo>
                    <a:pt x="163" y="139"/>
                  </a:lnTo>
                  <a:lnTo>
                    <a:pt x="163" y="142"/>
                  </a:lnTo>
                  <a:lnTo>
                    <a:pt x="163" y="145"/>
                  </a:lnTo>
                  <a:lnTo>
                    <a:pt x="163" y="145"/>
                  </a:lnTo>
                  <a:lnTo>
                    <a:pt x="160" y="145"/>
                  </a:lnTo>
                  <a:lnTo>
                    <a:pt x="157" y="145"/>
                  </a:lnTo>
                  <a:lnTo>
                    <a:pt x="153" y="145"/>
                  </a:lnTo>
                  <a:lnTo>
                    <a:pt x="153" y="145"/>
                  </a:lnTo>
                  <a:lnTo>
                    <a:pt x="147" y="145"/>
                  </a:lnTo>
                  <a:lnTo>
                    <a:pt x="144" y="145"/>
                  </a:lnTo>
                  <a:lnTo>
                    <a:pt x="141" y="148"/>
                  </a:lnTo>
                  <a:lnTo>
                    <a:pt x="138" y="148"/>
                  </a:lnTo>
                  <a:lnTo>
                    <a:pt x="132" y="151"/>
                  </a:lnTo>
                  <a:lnTo>
                    <a:pt x="132" y="154"/>
                  </a:lnTo>
                  <a:lnTo>
                    <a:pt x="132" y="154"/>
                  </a:lnTo>
                  <a:lnTo>
                    <a:pt x="132" y="158"/>
                  </a:lnTo>
                  <a:lnTo>
                    <a:pt x="132" y="161"/>
                  </a:lnTo>
                  <a:lnTo>
                    <a:pt x="132" y="161"/>
                  </a:lnTo>
                  <a:lnTo>
                    <a:pt x="129" y="161"/>
                  </a:lnTo>
                  <a:lnTo>
                    <a:pt x="123" y="164"/>
                  </a:lnTo>
                  <a:lnTo>
                    <a:pt x="111" y="173"/>
                  </a:lnTo>
                  <a:lnTo>
                    <a:pt x="105" y="182"/>
                  </a:lnTo>
                  <a:lnTo>
                    <a:pt x="99" y="191"/>
                  </a:lnTo>
                  <a:lnTo>
                    <a:pt x="93" y="194"/>
                  </a:lnTo>
                  <a:lnTo>
                    <a:pt x="90" y="191"/>
                  </a:lnTo>
                  <a:lnTo>
                    <a:pt x="87" y="191"/>
                  </a:lnTo>
                  <a:lnTo>
                    <a:pt x="87" y="188"/>
                  </a:lnTo>
                  <a:lnTo>
                    <a:pt x="84" y="188"/>
                  </a:lnTo>
                  <a:lnTo>
                    <a:pt x="84" y="188"/>
                  </a:lnTo>
                  <a:lnTo>
                    <a:pt x="81" y="188"/>
                  </a:lnTo>
                  <a:lnTo>
                    <a:pt x="78" y="188"/>
                  </a:lnTo>
                  <a:lnTo>
                    <a:pt x="75" y="191"/>
                  </a:lnTo>
                  <a:lnTo>
                    <a:pt x="72" y="191"/>
                  </a:lnTo>
                  <a:lnTo>
                    <a:pt x="72" y="188"/>
                  </a:lnTo>
                  <a:lnTo>
                    <a:pt x="69" y="188"/>
                  </a:lnTo>
                  <a:lnTo>
                    <a:pt x="63" y="188"/>
                  </a:lnTo>
                  <a:lnTo>
                    <a:pt x="60" y="188"/>
                  </a:lnTo>
                  <a:lnTo>
                    <a:pt x="57" y="185"/>
                  </a:lnTo>
                  <a:lnTo>
                    <a:pt x="57" y="182"/>
                  </a:lnTo>
                  <a:lnTo>
                    <a:pt x="57" y="182"/>
                  </a:lnTo>
                  <a:lnTo>
                    <a:pt x="54" y="182"/>
                  </a:lnTo>
                  <a:lnTo>
                    <a:pt x="54" y="182"/>
                  </a:lnTo>
                  <a:lnTo>
                    <a:pt x="51" y="182"/>
                  </a:lnTo>
                  <a:lnTo>
                    <a:pt x="51" y="182"/>
                  </a:lnTo>
                  <a:lnTo>
                    <a:pt x="48" y="182"/>
                  </a:lnTo>
                  <a:lnTo>
                    <a:pt x="45" y="182"/>
                  </a:lnTo>
                  <a:lnTo>
                    <a:pt x="27" y="185"/>
                  </a:lnTo>
                  <a:lnTo>
                    <a:pt x="27" y="182"/>
                  </a:lnTo>
                  <a:lnTo>
                    <a:pt x="24" y="182"/>
                  </a:lnTo>
                  <a:lnTo>
                    <a:pt x="21" y="179"/>
                  </a:lnTo>
                  <a:lnTo>
                    <a:pt x="21" y="176"/>
                  </a:lnTo>
                  <a:lnTo>
                    <a:pt x="18" y="176"/>
                  </a:lnTo>
                  <a:lnTo>
                    <a:pt x="15" y="173"/>
                  </a:lnTo>
                  <a:lnTo>
                    <a:pt x="12" y="170"/>
                  </a:lnTo>
                  <a:lnTo>
                    <a:pt x="9" y="167"/>
                  </a:lnTo>
                  <a:lnTo>
                    <a:pt x="6" y="167"/>
                  </a:lnTo>
                  <a:lnTo>
                    <a:pt x="6" y="164"/>
                  </a:lnTo>
                  <a:lnTo>
                    <a:pt x="3" y="161"/>
                  </a:lnTo>
                  <a:lnTo>
                    <a:pt x="0" y="158"/>
                  </a:lnTo>
                  <a:lnTo>
                    <a:pt x="3" y="94"/>
                  </a:lnTo>
                  <a:lnTo>
                    <a:pt x="42" y="94"/>
                  </a:lnTo>
                  <a:lnTo>
                    <a:pt x="42" y="94"/>
                  </a:lnTo>
                  <a:lnTo>
                    <a:pt x="42" y="88"/>
                  </a:lnTo>
                  <a:lnTo>
                    <a:pt x="45" y="85"/>
                  </a:lnTo>
                  <a:lnTo>
                    <a:pt x="45" y="82"/>
                  </a:lnTo>
                  <a:lnTo>
                    <a:pt x="42" y="79"/>
                  </a:lnTo>
                  <a:lnTo>
                    <a:pt x="42" y="76"/>
                  </a:lnTo>
                  <a:lnTo>
                    <a:pt x="42" y="67"/>
                  </a:lnTo>
                  <a:lnTo>
                    <a:pt x="42" y="61"/>
                  </a:lnTo>
                  <a:lnTo>
                    <a:pt x="42" y="58"/>
                  </a:lnTo>
                  <a:lnTo>
                    <a:pt x="42" y="58"/>
                  </a:lnTo>
                  <a:lnTo>
                    <a:pt x="42" y="5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0" name="Freeform 184"/>
            <p:cNvSpPr>
              <a:spLocks/>
            </p:cNvSpPr>
            <p:nvPr/>
          </p:nvSpPr>
          <p:spPr bwMode="auto">
            <a:xfrm>
              <a:off x="5876926" y="5021263"/>
              <a:ext cx="379413" cy="374650"/>
            </a:xfrm>
            <a:custGeom>
              <a:avLst/>
              <a:gdLst>
                <a:gd name="T0" fmla="*/ 215 w 239"/>
                <a:gd name="T1" fmla="*/ 221 h 236"/>
                <a:gd name="T2" fmla="*/ 206 w 239"/>
                <a:gd name="T3" fmla="*/ 212 h 236"/>
                <a:gd name="T4" fmla="*/ 197 w 239"/>
                <a:gd name="T5" fmla="*/ 203 h 236"/>
                <a:gd name="T6" fmla="*/ 236 w 239"/>
                <a:gd name="T7" fmla="*/ 136 h 236"/>
                <a:gd name="T8" fmla="*/ 236 w 239"/>
                <a:gd name="T9" fmla="*/ 121 h 236"/>
                <a:gd name="T10" fmla="*/ 236 w 239"/>
                <a:gd name="T11" fmla="*/ 100 h 236"/>
                <a:gd name="T12" fmla="*/ 230 w 239"/>
                <a:gd name="T13" fmla="*/ 100 h 236"/>
                <a:gd name="T14" fmla="*/ 221 w 239"/>
                <a:gd name="T15" fmla="*/ 103 h 236"/>
                <a:gd name="T16" fmla="*/ 209 w 239"/>
                <a:gd name="T17" fmla="*/ 100 h 236"/>
                <a:gd name="T18" fmla="*/ 203 w 239"/>
                <a:gd name="T19" fmla="*/ 103 h 236"/>
                <a:gd name="T20" fmla="*/ 203 w 239"/>
                <a:gd name="T21" fmla="*/ 94 h 236"/>
                <a:gd name="T22" fmla="*/ 203 w 239"/>
                <a:gd name="T23" fmla="*/ 85 h 236"/>
                <a:gd name="T24" fmla="*/ 203 w 239"/>
                <a:gd name="T25" fmla="*/ 76 h 236"/>
                <a:gd name="T26" fmla="*/ 197 w 239"/>
                <a:gd name="T27" fmla="*/ 70 h 236"/>
                <a:gd name="T28" fmla="*/ 194 w 239"/>
                <a:gd name="T29" fmla="*/ 64 h 236"/>
                <a:gd name="T30" fmla="*/ 194 w 239"/>
                <a:gd name="T31" fmla="*/ 48 h 236"/>
                <a:gd name="T32" fmla="*/ 194 w 239"/>
                <a:gd name="T33" fmla="*/ 39 h 236"/>
                <a:gd name="T34" fmla="*/ 197 w 239"/>
                <a:gd name="T35" fmla="*/ 27 h 236"/>
                <a:gd name="T36" fmla="*/ 175 w 239"/>
                <a:gd name="T37" fmla="*/ 18 h 236"/>
                <a:gd name="T38" fmla="*/ 148 w 239"/>
                <a:gd name="T39" fmla="*/ 27 h 236"/>
                <a:gd name="T40" fmla="*/ 148 w 239"/>
                <a:gd name="T41" fmla="*/ 39 h 236"/>
                <a:gd name="T42" fmla="*/ 121 w 239"/>
                <a:gd name="T43" fmla="*/ 39 h 236"/>
                <a:gd name="T44" fmla="*/ 109 w 239"/>
                <a:gd name="T45" fmla="*/ 33 h 236"/>
                <a:gd name="T46" fmla="*/ 103 w 239"/>
                <a:gd name="T47" fmla="*/ 24 h 236"/>
                <a:gd name="T48" fmla="*/ 100 w 239"/>
                <a:gd name="T49" fmla="*/ 12 h 236"/>
                <a:gd name="T50" fmla="*/ 100 w 239"/>
                <a:gd name="T51" fmla="*/ 3 h 236"/>
                <a:gd name="T52" fmla="*/ 67 w 239"/>
                <a:gd name="T53" fmla="*/ 0 h 236"/>
                <a:gd name="T54" fmla="*/ 46 w 239"/>
                <a:gd name="T55" fmla="*/ 0 h 236"/>
                <a:gd name="T56" fmla="*/ 31 w 239"/>
                <a:gd name="T57" fmla="*/ 0 h 236"/>
                <a:gd name="T58" fmla="*/ 22 w 239"/>
                <a:gd name="T59" fmla="*/ 3 h 236"/>
                <a:gd name="T60" fmla="*/ 16 w 239"/>
                <a:gd name="T61" fmla="*/ 6 h 236"/>
                <a:gd name="T62" fmla="*/ 28 w 239"/>
                <a:gd name="T63" fmla="*/ 36 h 236"/>
                <a:gd name="T64" fmla="*/ 31 w 239"/>
                <a:gd name="T65" fmla="*/ 64 h 236"/>
                <a:gd name="T66" fmla="*/ 40 w 239"/>
                <a:gd name="T67" fmla="*/ 91 h 236"/>
                <a:gd name="T68" fmla="*/ 37 w 239"/>
                <a:gd name="T69" fmla="*/ 127 h 236"/>
                <a:gd name="T70" fmla="*/ 16 w 239"/>
                <a:gd name="T71" fmla="*/ 148 h 236"/>
                <a:gd name="T72" fmla="*/ 6 w 239"/>
                <a:gd name="T73" fmla="*/ 175 h 236"/>
                <a:gd name="T74" fmla="*/ 0 w 239"/>
                <a:gd name="T75" fmla="*/ 203 h 236"/>
                <a:gd name="T76" fmla="*/ 0 w 239"/>
                <a:gd name="T77" fmla="*/ 221 h 236"/>
                <a:gd name="T78" fmla="*/ 6 w 239"/>
                <a:gd name="T79" fmla="*/ 218 h 236"/>
                <a:gd name="T80" fmla="*/ 16 w 239"/>
                <a:gd name="T81" fmla="*/ 218 h 236"/>
                <a:gd name="T82" fmla="*/ 28 w 239"/>
                <a:gd name="T83" fmla="*/ 215 h 236"/>
                <a:gd name="T84" fmla="*/ 34 w 239"/>
                <a:gd name="T85" fmla="*/ 215 h 236"/>
                <a:gd name="T86" fmla="*/ 37 w 239"/>
                <a:gd name="T87" fmla="*/ 218 h 236"/>
                <a:gd name="T88" fmla="*/ 49 w 239"/>
                <a:gd name="T89" fmla="*/ 221 h 236"/>
                <a:gd name="T90" fmla="*/ 127 w 239"/>
                <a:gd name="T91" fmla="*/ 221 h 236"/>
                <a:gd name="T92" fmla="*/ 133 w 239"/>
                <a:gd name="T93" fmla="*/ 230 h 236"/>
                <a:gd name="T94" fmla="*/ 142 w 239"/>
                <a:gd name="T95" fmla="*/ 230 h 236"/>
                <a:gd name="T96" fmla="*/ 157 w 239"/>
                <a:gd name="T97" fmla="*/ 230 h 236"/>
                <a:gd name="T98" fmla="*/ 163 w 239"/>
                <a:gd name="T99" fmla="*/ 230 h 236"/>
                <a:gd name="T100" fmla="*/ 175 w 239"/>
                <a:gd name="T101" fmla="*/ 233 h 236"/>
                <a:gd name="T102" fmla="*/ 182 w 239"/>
                <a:gd name="T103" fmla="*/ 233 h 236"/>
                <a:gd name="T104" fmla="*/ 188 w 239"/>
                <a:gd name="T105" fmla="*/ 236 h 236"/>
                <a:gd name="T106" fmla="*/ 221 w 239"/>
                <a:gd name="T107" fmla="*/ 2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236">
                  <a:moveTo>
                    <a:pt x="221" y="227"/>
                  </a:moveTo>
                  <a:lnTo>
                    <a:pt x="221" y="224"/>
                  </a:lnTo>
                  <a:lnTo>
                    <a:pt x="218" y="224"/>
                  </a:lnTo>
                  <a:lnTo>
                    <a:pt x="215" y="221"/>
                  </a:lnTo>
                  <a:lnTo>
                    <a:pt x="215" y="218"/>
                  </a:lnTo>
                  <a:lnTo>
                    <a:pt x="212" y="218"/>
                  </a:lnTo>
                  <a:lnTo>
                    <a:pt x="209" y="215"/>
                  </a:lnTo>
                  <a:lnTo>
                    <a:pt x="206" y="212"/>
                  </a:lnTo>
                  <a:lnTo>
                    <a:pt x="203" y="209"/>
                  </a:lnTo>
                  <a:lnTo>
                    <a:pt x="200" y="209"/>
                  </a:lnTo>
                  <a:lnTo>
                    <a:pt x="200" y="206"/>
                  </a:lnTo>
                  <a:lnTo>
                    <a:pt x="197" y="203"/>
                  </a:lnTo>
                  <a:lnTo>
                    <a:pt x="194" y="200"/>
                  </a:lnTo>
                  <a:lnTo>
                    <a:pt x="197" y="136"/>
                  </a:lnTo>
                  <a:lnTo>
                    <a:pt x="236" y="136"/>
                  </a:lnTo>
                  <a:lnTo>
                    <a:pt x="236" y="136"/>
                  </a:lnTo>
                  <a:lnTo>
                    <a:pt x="236" y="130"/>
                  </a:lnTo>
                  <a:lnTo>
                    <a:pt x="239" y="127"/>
                  </a:lnTo>
                  <a:lnTo>
                    <a:pt x="239" y="124"/>
                  </a:lnTo>
                  <a:lnTo>
                    <a:pt x="236" y="121"/>
                  </a:lnTo>
                  <a:lnTo>
                    <a:pt x="236" y="118"/>
                  </a:lnTo>
                  <a:lnTo>
                    <a:pt x="236" y="109"/>
                  </a:lnTo>
                  <a:lnTo>
                    <a:pt x="236" y="103"/>
                  </a:lnTo>
                  <a:lnTo>
                    <a:pt x="236" y="100"/>
                  </a:lnTo>
                  <a:lnTo>
                    <a:pt x="236" y="100"/>
                  </a:lnTo>
                  <a:lnTo>
                    <a:pt x="236" y="100"/>
                  </a:lnTo>
                  <a:lnTo>
                    <a:pt x="233" y="100"/>
                  </a:lnTo>
                  <a:lnTo>
                    <a:pt x="230" y="100"/>
                  </a:lnTo>
                  <a:lnTo>
                    <a:pt x="227" y="103"/>
                  </a:lnTo>
                  <a:lnTo>
                    <a:pt x="224" y="103"/>
                  </a:lnTo>
                  <a:lnTo>
                    <a:pt x="224" y="103"/>
                  </a:lnTo>
                  <a:lnTo>
                    <a:pt x="221" y="103"/>
                  </a:lnTo>
                  <a:lnTo>
                    <a:pt x="215" y="103"/>
                  </a:lnTo>
                  <a:lnTo>
                    <a:pt x="215" y="103"/>
                  </a:lnTo>
                  <a:lnTo>
                    <a:pt x="212" y="100"/>
                  </a:lnTo>
                  <a:lnTo>
                    <a:pt x="209" y="100"/>
                  </a:lnTo>
                  <a:lnTo>
                    <a:pt x="209" y="100"/>
                  </a:lnTo>
                  <a:lnTo>
                    <a:pt x="206" y="100"/>
                  </a:lnTo>
                  <a:lnTo>
                    <a:pt x="206" y="103"/>
                  </a:lnTo>
                  <a:lnTo>
                    <a:pt x="203" y="103"/>
                  </a:lnTo>
                  <a:lnTo>
                    <a:pt x="203" y="100"/>
                  </a:lnTo>
                  <a:lnTo>
                    <a:pt x="203" y="97"/>
                  </a:lnTo>
                  <a:lnTo>
                    <a:pt x="203" y="97"/>
                  </a:lnTo>
                  <a:lnTo>
                    <a:pt x="203" y="94"/>
                  </a:lnTo>
                  <a:lnTo>
                    <a:pt x="206" y="94"/>
                  </a:lnTo>
                  <a:lnTo>
                    <a:pt x="203" y="91"/>
                  </a:lnTo>
                  <a:lnTo>
                    <a:pt x="203" y="88"/>
                  </a:lnTo>
                  <a:lnTo>
                    <a:pt x="203" y="85"/>
                  </a:lnTo>
                  <a:lnTo>
                    <a:pt x="203" y="85"/>
                  </a:lnTo>
                  <a:lnTo>
                    <a:pt x="200" y="82"/>
                  </a:lnTo>
                  <a:lnTo>
                    <a:pt x="200" y="79"/>
                  </a:lnTo>
                  <a:lnTo>
                    <a:pt x="203" y="76"/>
                  </a:lnTo>
                  <a:lnTo>
                    <a:pt x="200" y="76"/>
                  </a:lnTo>
                  <a:lnTo>
                    <a:pt x="200" y="73"/>
                  </a:lnTo>
                  <a:lnTo>
                    <a:pt x="200" y="73"/>
                  </a:lnTo>
                  <a:lnTo>
                    <a:pt x="197" y="70"/>
                  </a:lnTo>
                  <a:lnTo>
                    <a:pt x="197" y="70"/>
                  </a:lnTo>
                  <a:lnTo>
                    <a:pt x="197" y="67"/>
                  </a:lnTo>
                  <a:lnTo>
                    <a:pt x="197" y="64"/>
                  </a:lnTo>
                  <a:lnTo>
                    <a:pt x="194" y="64"/>
                  </a:lnTo>
                  <a:lnTo>
                    <a:pt x="197" y="61"/>
                  </a:lnTo>
                  <a:lnTo>
                    <a:pt x="197" y="51"/>
                  </a:lnTo>
                  <a:lnTo>
                    <a:pt x="194" y="48"/>
                  </a:lnTo>
                  <a:lnTo>
                    <a:pt x="194" y="48"/>
                  </a:lnTo>
                  <a:lnTo>
                    <a:pt x="197" y="48"/>
                  </a:lnTo>
                  <a:lnTo>
                    <a:pt x="197" y="45"/>
                  </a:lnTo>
                  <a:lnTo>
                    <a:pt x="194" y="42"/>
                  </a:lnTo>
                  <a:lnTo>
                    <a:pt x="194" y="39"/>
                  </a:lnTo>
                  <a:lnTo>
                    <a:pt x="197" y="36"/>
                  </a:lnTo>
                  <a:lnTo>
                    <a:pt x="197" y="33"/>
                  </a:lnTo>
                  <a:lnTo>
                    <a:pt x="197" y="30"/>
                  </a:lnTo>
                  <a:lnTo>
                    <a:pt x="197" y="27"/>
                  </a:lnTo>
                  <a:lnTo>
                    <a:pt x="172" y="24"/>
                  </a:lnTo>
                  <a:lnTo>
                    <a:pt x="172" y="24"/>
                  </a:lnTo>
                  <a:lnTo>
                    <a:pt x="175" y="21"/>
                  </a:lnTo>
                  <a:lnTo>
                    <a:pt x="175" y="18"/>
                  </a:lnTo>
                  <a:lnTo>
                    <a:pt x="169" y="18"/>
                  </a:lnTo>
                  <a:lnTo>
                    <a:pt x="169" y="21"/>
                  </a:lnTo>
                  <a:lnTo>
                    <a:pt x="151" y="21"/>
                  </a:lnTo>
                  <a:lnTo>
                    <a:pt x="148" y="27"/>
                  </a:lnTo>
                  <a:lnTo>
                    <a:pt x="148" y="30"/>
                  </a:lnTo>
                  <a:lnTo>
                    <a:pt x="145" y="30"/>
                  </a:lnTo>
                  <a:lnTo>
                    <a:pt x="148" y="33"/>
                  </a:lnTo>
                  <a:lnTo>
                    <a:pt x="148" y="39"/>
                  </a:lnTo>
                  <a:lnTo>
                    <a:pt x="133" y="39"/>
                  </a:lnTo>
                  <a:lnTo>
                    <a:pt x="130" y="42"/>
                  </a:lnTo>
                  <a:lnTo>
                    <a:pt x="124" y="42"/>
                  </a:lnTo>
                  <a:lnTo>
                    <a:pt x="121" y="39"/>
                  </a:lnTo>
                  <a:lnTo>
                    <a:pt x="118" y="42"/>
                  </a:lnTo>
                  <a:lnTo>
                    <a:pt x="112" y="42"/>
                  </a:lnTo>
                  <a:lnTo>
                    <a:pt x="112" y="39"/>
                  </a:lnTo>
                  <a:lnTo>
                    <a:pt x="109" y="33"/>
                  </a:lnTo>
                  <a:lnTo>
                    <a:pt x="109" y="30"/>
                  </a:lnTo>
                  <a:lnTo>
                    <a:pt x="106" y="27"/>
                  </a:lnTo>
                  <a:lnTo>
                    <a:pt x="103" y="27"/>
                  </a:lnTo>
                  <a:lnTo>
                    <a:pt x="103" y="24"/>
                  </a:lnTo>
                  <a:lnTo>
                    <a:pt x="103" y="21"/>
                  </a:lnTo>
                  <a:lnTo>
                    <a:pt x="103" y="18"/>
                  </a:lnTo>
                  <a:lnTo>
                    <a:pt x="100" y="15"/>
                  </a:lnTo>
                  <a:lnTo>
                    <a:pt x="100" y="12"/>
                  </a:lnTo>
                  <a:lnTo>
                    <a:pt x="103" y="9"/>
                  </a:lnTo>
                  <a:lnTo>
                    <a:pt x="100" y="6"/>
                  </a:lnTo>
                  <a:lnTo>
                    <a:pt x="100" y="6"/>
                  </a:lnTo>
                  <a:lnTo>
                    <a:pt x="100" y="3"/>
                  </a:lnTo>
                  <a:lnTo>
                    <a:pt x="100" y="3"/>
                  </a:lnTo>
                  <a:lnTo>
                    <a:pt x="100" y="0"/>
                  </a:lnTo>
                  <a:lnTo>
                    <a:pt x="79" y="0"/>
                  </a:lnTo>
                  <a:lnTo>
                    <a:pt x="67" y="0"/>
                  </a:lnTo>
                  <a:lnTo>
                    <a:pt x="61" y="0"/>
                  </a:lnTo>
                  <a:lnTo>
                    <a:pt x="55" y="0"/>
                  </a:lnTo>
                  <a:lnTo>
                    <a:pt x="52" y="0"/>
                  </a:lnTo>
                  <a:lnTo>
                    <a:pt x="46" y="0"/>
                  </a:lnTo>
                  <a:lnTo>
                    <a:pt x="40" y="0"/>
                  </a:lnTo>
                  <a:lnTo>
                    <a:pt x="37" y="0"/>
                  </a:lnTo>
                  <a:lnTo>
                    <a:pt x="34" y="0"/>
                  </a:lnTo>
                  <a:lnTo>
                    <a:pt x="31" y="0"/>
                  </a:lnTo>
                  <a:lnTo>
                    <a:pt x="28" y="0"/>
                  </a:lnTo>
                  <a:lnTo>
                    <a:pt x="25" y="0"/>
                  </a:lnTo>
                  <a:lnTo>
                    <a:pt x="25" y="3"/>
                  </a:lnTo>
                  <a:lnTo>
                    <a:pt x="22" y="3"/>
                  </a:lnTo>
                  <a:lnTo>
                    <a:pt x="22" y="3"/>
                  </a:lnTo>
                  <a:lnTo>
                    <a:pt x="22" y="3"/>
                  </a:lnTo>
                  <a:lnTo>
                    <a:pt x="22" y="3"/>
                  </a:lnTo>
                  <a:lnTo>
                    <a:pt x="16" y="6"/>
                  </a:lnTo>
                  <a:lnTo>
                    <a:pt x="19" y="9"/>
                  </a:lnTo>
                  <a:lnTo>
                    <a:pt x="19" y="12"/>
                  </a:lnTo>
                  <a:lnTo>
                    <a:pt x="28" y="21"/>
                  </a:lnTo>
                  <a:lnTo>
                    <a:pt x="28" y="36"/>
                  </a:lnTo>
                  <a:lnTo>
                    <a:pt x="34" y="45"/>
                  </a:lnTo>
                  <a:lnTo>
                    <a:pt x="34" y="54"/>
                  </a:lnTo>
                  <a:lnTo>
                    <a:pt x="28" y="61"/>
                  </a:lnTo>
                  <a:lnTo>
                    <a:pt x="31" y="64"/>
                  </a:lnTo>
                  <a:lnTo>
                    <a:pt x="31" y="70"/>
                  </a:lnTo>
                  <a:lnTo>
                    <a:pt x="34" y="73"/>
                  </a:lnTo>
                  <a:lnTo>
                    <a:pt x="34" y="79"/>
                  </a:lnTo>
                  <a:lnTo>
                    <a:pt x="40" y="91"/>
                  </a:lnTo>
                  <a:lnTo>
                    <a:pt x="40" y="94"/>
                  </a:lnTo>
                  <a:lnTo>
                    <a:pt x="43" y="97"/>
                  </a:lnTo>
                  <a:lnTo>
                    <a:pt x="43" y="112"/>
                  </a:lnTo>
                  <a:lnTo>
                    <a:pt x="37" y="127"/>
                  </a:lnTo>
                  <a:lnTo>
                    <a:pt x="34" y="127"/>
                  </a:lnTo>
                  <a:lnTo>
                    <a:pt x="25" y="133"/>
                  </a:lnTo>
                  <a:lnTo>
                    <a:pt x="25" y="139"/>
                  </a:lnTo>
                  <a:lnTo>
                    <a:pt x="16" y="148"/>
                  </a:lnTo>
                  <a:lnTo>
                    <a:pt x="13" y="154"/>
                  </a:lnTo>
                  <a:lnTo>
                    <a:pt x="13" y="154"/>
                  </a:lnTo>
                  <a:lnTo>
                    <a:pt x="13" y="169"/>
                  </a:lnTo>
                  <a:lnTo>
                    <a:pt x="6" y="175"/>
                  </a:lnTo>
                  <a:lnTo>
                    <a:pt x="6" y="184"/>
                  </a:lnTo>
                  <a:lnTo>
                    <a:pt x="0" y="190"/>
                  </a:lnTo>
                  <a:lnTo>
                    <a:pt x="0" y="196"/>
                  </a:lnTo>
                  <a:lnTo>
                    <a:pt x="0" y="203"/>
                  </a:lnTo>
                  <a:lnTo>
                    <a:pt x="0" y="212"/>
                  </a:lnTo>
                  <a:lnTo>
                    <a:pt x="0" y="218"/>
                  </a:lnTo>
                  <a:lnTo>
                    <a:pt x="0" y="221"/>
                  </a:lnTo>
                  <a:lnTo>
                    <a:pt x="0" y="221"/>
                  </a:lnTo>
                  <a:lnTo>
                    <a:pt x="3" y="221"/>
                  </a:lnTo>
                  <a:lnTo>
                    <a:pt x="3" y="221"/>
                  </a:lnTo>
                  <a:lnTo>
                    <a:pt x="6" y="221"/>
                  </a:lnTo>
                  <a:lnTo>
                    <a:pt x="6" y="218"/>
                  </a:lnTo>
                  <a:lnTo>
                    <a:pt x="6" y="218"/>
                  </a:lnTo>
                  <a:lnTo>
                    <a:pt x="13" y="218"/>
                  </a:lnTo>
                  <a:lnTo>
                    <a:pt x="16" y="221"/>
                  </a:lnTo>
                  <a:lnTo>
                    <a:pt x="16" y="218"/>
                  </a:lnTo>
                  <a:lnTo>
                    <a:pt x="16" y="218"/>
                  </a:lnTo>
                  <a:lnTo>
                    <a:pt x="22" y="212"/>
                  </a:lnTo>
                  <a:lnTo>
                    <a:pt x="25" y="212"/>
                  </a:lnTo>
                  <a:lnTo>
                    <a:pt x="28" y="215"/>
                  </a:lnTo>
                  <a:lnTo>
                    <a:pt x="28" y="215"/>
                  </a:lnTo>
                  <a:lnTo>
                    <a:pt x="31" y="215"/>
                  </a:lnTo>
                  <a:lnTo>
                    <a:pt x="31" y="212"/>
                  </a:lnTo>
                  <a:lnTo>
                    <a:pt x="34" y="215"/>
                  </a:lnTo>
                  <a:lnTo>
                    <a:pt x="34" y="215"/>
                  </a:lnTo>
                  <a:lnTo>
                    <a:pt x="37" y="215"/>
                  </a:lnTo>
                  <a:lnTo>
                    <a:pt x="37" y="218"/>
                  </a:lnTo>
                  <a:lnTo>
                    <a:pt x="37" y="218"/>
                  </a:lnTo>
                  <a:lnTo>
                    <a:pt x="40" y="221"/>
                  </a:lnTo>
                  <a:lnTo>
                    <a:pt x="46" y="224"/>
                  </a:lnTo>
                  <a:lnTo>
                    <a:pt x="49" y="221"/>
                  </a:lnTo>
                  <a:lnTo>
                    <a:pt x="49" y="221"/>
                  </a:lnTo>
                  <a:lnTo>
                    <a:pt x="52" y="221"/>
                  </a:lnTo>
                  <a:lnTo>
                    <a:pt x="55" y="221"/>
                  </a:lnTo>
                  <a:lnTo>
                    <a:pt x="55" y="221"/>
                  </a:lnTo>
                  <a:lnTo>
                    <a:pt x="127" y="221"/>
                  </a:lnTo>
                  <a:lnTo>
                    <a:pt x="127" y="221"/>
                  </a:lnTo>
                  <a:lnTo>
                    <a:pt x="130" y="227"/>
                  </a:lnTo>
                  <a:lnTo>
                    <a:pt x="130" y="227"/>
                  </a:lnTo>
                  <a:lnTo>
                    <a:pt x="133" y="230"/>
                  </a:lnTo>
                  <a:lnTo>
                    <a:pt x="139" y="230"/>
                  </a:lnTo>
                  <a:lnTo>
                    <a:pt x="142" y="230"/>
                  </a:lnTo>
                  <a:lnTo>
                    <a:pt x="142" y="230"/>
                  </a:lnTo>
                  <a:lnTo>
                    <a:pt x="142" y="230"/>
                  </a:lnTo>
                  <a:lnTo>
                    <a:pt x="145" y="233"/>
                  </a:lnTo>
                  <a:lnTo>
                    <a:pt x="148" y="230"/>
                  </a:lnTo>
                  <a:lnTo>
                    <a:pt x="151" y="230"/>
                  </a:lnTo>
                  <a:lnTo>
                    <a:pt x="157" y="230"/>
                  </a:lnTo>
                  <a:lnTo>
                    <a:pt x="160" y="230"/>
                  </a:lnTo>
                  <a:lnTo>
                    <a:pt x="160" y="227"/>
                  </a:lnTo>
                  <a:lnTo>
                    <a:pt x="160" y="230"/>
                  </a:lnTo>
                  <a:lnTo>
                    <a:pt x="163" y="230"/>
                  </a:lnTo>
                  <a:lnTo>
                    <a:pt x="166" y="233"/>
                  </a:lnTo>
                  <a:lnTo>
                    <a:pt x="169" y="233"/>
                  </a:lnTo>
                  <a:lnTo>
                    <a:pt x="175" y="233"/>
                  </a:lnTo>
                  <a:lnTo>
                    <a:pt x="175" y="233"/>
                  </a:lnTo>
                  <a:lnTo>
                    <a:pt x="175" y="233"/>
                  </a:lnTo>
                  <a:lnTo>
                    <a:pt x="179" y="233"/>
                  </a:lnTo>
                  <a:lnTo>
                    <a:pt x="182" y="233"/>
                  </a:lnTo>
                  <a:lnTo>
                    <a:pt x="182" y="233"/>
                  </a:lnTo>
                  <a:lnTo>
                    <a:pt x="185" y="233"/>
                  </a:lnTo>
                  <a:lnTo>
                    <a:pt x="185" y="233"/>
                  </a:lnTo>
                  <a:lnTo>
                    <a:pt x="185" y="233"/>
                  </a:lnTo>
                  <a:lnTo>
                    <a:pt x="188" y="236"/>
                  </a:lnTo>
                  <a:lnTo>
                    <a:pt x="188" y="236"/>
                  </a:lnTo>
                  <a:lnTo>
                    <a:pt x="191" y="236"/>
                  </a:lnTo>
                  <a:lnTo>
                    <a:pt x="191" y="236"/>
                  </a:lnTo>
                  <a:lnTo>
                    <a:pt x="221" y="22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1" name="Freeform 185"/>
            <p:cNvSpPr>
              <a:spLocks/>
            </p:cNvSpPr>
            <p:nvPr/>
          </p:nvSpPr>
          <p:spPr bwMode="auto">
            <a:xfrm>
              <a:off x="6280151" y="5318126"/>
              <a:ext cx="239713" cy="215900"/>
            </a:xfrm>
            <a:custGeom>
              <a:avLst/>
              <a:gdLst>
                <a:gd name="T0" fmla="*/ 9 w 151"/>
                <a:gd name="T1" fmla="*/ 43 h 136"/>
                <a:gd name="T2" fmla="*/ 15 w 151"/>
                <a:gd name="T3" fmla="*/ 46 h 136"/>
                <a:gd name="T4" fmla="*/ 24 w 151"/>
                <a:gd name="T5" fmla="*/ 43 h 136"/>
                <a:gd name="T6" fmla="*/ 27 w 151"/>
                <a:gd name="T7" fmla="*/ 46 h 136"/>
                <a:gd name="T8" fmla="*/ 39 w 151"/>
                <a:gd name="T9" fmla="*/ 46 h 136"/>
                <a:gd name="T10" fmla="*/ 63 w 151"/>
                <a:gd name="T11" fmla="*/ 19 h 136"/>
                <a:gd name="T12" fmla="*/ 72 w 151"/>
                <a:gd name="T13" fmla="*/ 16 h 136"/>
                <a:gd name="T14" fmla="*/ 72 w 151"/>
                <a:gd name="T15" fmla="*/ 9 h 136"/>
                <a:gd name="T16" fmla="*/ 81 w 151"/>
                <a:gd name="T17" fmla="*/ 3 h 136"/>
                <a:gd name="T18" fmla="*/ 93 w 151"/>
                <a:gd name="T19" fmla="*/ 0 h 136"/>
                <a:gd name="T20" fmla="*/ 100 w 151"/>
                <a:gd name="T21" fmla="*/ 0 h 136"/>
                <a:gd name="T22" fmla="*/ 103 w 151"/>
                <a:gd name="T23" fmla="*/ 6 h 136"/>
                <a:gd name="T24" fmla="*/ 115 w 151"/>
                <a:gd name="T25" fmla="*/ 9 h 136"/>
                <a:gd name="T26" fmla="*/ 121 w 151"/>
                <a:gd name="T27" fmla="*/ 9 h 136"/>
                <a:gd name="T28" fmla="*/ 133 w 151"/>
                <a:gd name="T29" fmla="*/ 19 h 136"/>
                <a:gd name="T30" fmla="*/ 145 w 151"/>
                <a:gd name="T31" fmla="*/ 22 h 136"/>
                <a:gd name="T32" fmla="*/ 148 w 151"/>
                <a:gd name="T33" fmla="*/ 31 h 136"/>
                <a:gd name="T34" fmla="*/ 148 w 151"/>
                <a:gd name="T35" fmla="*/ 37 h 136"/>
                <a:gd name="T36" fmla="*/ 148 w 151"/>
                <a:gd name="T37" fmla="*/ 49 h 136"/>
                <a:gd name="T38" fmla="*/ 148 w 151"/>
                <a:gd name="T39" fmla="*/ 52 h 136"/>
                <a:gd name="T40" fmla="*/ 145 w 151"/>
                <a:gd name="T41" fmla="*/ 61 h 136"/>
                <a:gd name="T42" fmla="*/ 142 w 151"/>
                <a:gd name="T43" fmla="*/ 67 h 136"/>
                <a:gd name="T44" fmla="*/ 145 w 151"/>
                <a:gd name="T45" fmla="*/ 76 h 136"/>
                <a:gd name="T46" fmla="*/ 148 w 151"/>
                <a:gd name="T47" fmla="*/ 82 h 136"/>
                <a:gd name="T48" fmla="*/ 139 w 151"/>
                <a:gd name="T49" fmla="*/ 91 h 136"/>
                <a:gd name="T50" fmla="*/ 139 w 151"/>
                <a:gd name="T51" fmla="*/ 97 h 136"/>
                <a:gd name="T52" fmla="*/ 136 w 151"/>
                <a:gd name="T53" fmla="*/ 109 h 136"/>
                <a:gd name="T54" fmla="*/ 112 w 151"/>
                <a:gd name="T55" fmla="*/ 133 h 136"/>
                <a:gd name="T56" fmla="*/ 97 w 151"/>
                <a:gd name="T57" fmla="*/ 133 h 136"/>
                <a:gd name="T58" fmla="*/ 87 w 151"/>
                <a:gd name="T59" fmla="*/ 130 h 136"/>
                <a:gd name="T60" fmla="*/ 75 w 151"/>
                <a:gd name="T61" fmla="*/ 127 h 136"/>
                <a:gd name="T62" fmla="*/ 72 w 151"/>
                <a:gd name="T63" fmla="*/ 121 h 136"/>
                <a:gd name="T64" fmla="*/ 66 w 151"/>
                <a:gd name="T65" fmla="*/ 118 h 136"/>
                <a:gd name="T66" fmla="*/ 57 w 151"/>
                <a:gd name="T67" fmla="*/ 118 h 136"/>
                <a:gd name="T68" fmla="*/ 45 w 151"/>
                <a:gd name="T69" fmla="*/ 109 h 136"/>
                <a:gd name="T70" fmla="*/ 45 w 151"/>
                <a:gd name="T71" fmla="*/ 100 h 136"/>
                <a:gd name="T72" fmla="*/ 39 w 151"/>
                <a:gd name="T73" fmla="*/ 94 h 136"/>
                <a:gd name="T74" fmla="*/ 39 w 151"/>
                <a:gd name="T75" fmla="*/ 91 h 136"/>
                <a:gd name="T76" fmla="*/ 30 w 151"/>
                <a:gd name="T77" fmla="*/ 85 h 136"/>
                <a:gd name="T78" fmla="*/ 21 w 151"/>
                <a:gd name="T79" fmla="*/ 70 h 136"/>
                <a:gd name="T80" fmla="*/ 15 w 151"/>
                <a:gd name="T81" fmla="*/ 67 h 136"/>
                <a:gd name="T82" fmla="*/ 12 w 151"/>
                <a:gd name="T83" fmla="*/ 58 h 136"/>
                <a:gd name="T84" fmla="*/ 9 w 151"/>
                <a:gd name="T85" fmla="*/ 55 h 136"/>
                <a:gd name="T86" fmla="*/ 3 w 151"/>
                <a:gd name="T87" fmla="*/ 49 h 136"/>
                <a:gd name="T88" fmla="*/ 3 w 151"/>
                <a:gd name="T89" fmla="*/ 43 h 136"/>
                <a:gd name="T90" fmla="*/ 0 w 151"/>
                <a:gd name="T91" fmla="*/ 4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136">
                  <a:moveTo>
                    <a:pt x="0" y="43"/>
                  </a:moveTo>
                  <a:lnTo>
                    <a:pt x="3" y="43"/>
                  </a:lnTo>
                  <a:lnTo>
                    <a:pt x="9" y="43"/>
                  </a:lnTo>
                  <a:lnTo>
                    <a:pt x="12" y="43"/>
                  </a:lnTo>
                  <a:lnTo>
                    <a:pt x="12" y="46"/>
                  </a:lnTo>
                  <a:lnTo>
                    <a:pt x="15" y="46"/>
                  </a:lnTo>
                  <a:lnTo>
                    <a:pt x="18" y="43"/>
                  </a:lnTo>
                  <a:lnTo>
                    <a:pt x="21" y="43"/>
                  </a:lnTo>
                  <a:lnTo>
                    <a:pt x="24" y="43"/>
                  </a:lnTo>
                  <a:lnTo>
                    <a:pt x="24" y="43"/>
                  </a:lnTo>
                  <a:lnTo>
                    <a:pt x="27" y="43"/>
                  </a:lnTo>
                  <a:lnTo>
                    <a:pt x="27" y="46"/>
                  </a:lnTo>
                  <a:lnTo>
                    <a:pt x="30" y="46"/>
                  </a:lnTo>
                  <a:lnTo>
                    <a:pt x="33" y="49"/>
                  </a:lnTo>
                  <a:lnTo>
                    <a:pt x="39" y="46"/>
                  </a:lnTo>
                  <a:lnTo>
                    <a:pt x="45" y="37"/>
                  </a:lnTo>
                  <a:lnTo>
                    <a:pt x="51" y="28"/>
                  </a:lnTo>
                  <a:lnTo>
                    <a:pt x="63" y="19"/>
                  </a:lnTo>
                  <a:lnTo>
                    <a:pt x="69" y="16"/>
                  </a:lnTo>
                  <a:lnTo>
                    <a:pt x="72" y="16"/>
                  </a:lnTo>
                  <a:lnTo>
                    <a:pt x="72" y="16"/>
                  </a:lnTo>
                  <a:lnTo>
                    <a:pt x="72" y="13"/>
                  </a:lnTo>
                  <a:lnTo>
                    <a:pt x="72" y="9"/>
                  </a:lnTo>
                  <a:lnTo>
                    <a:pt x="72" y="9"/>
                  </a:lnTo>
                  <a:lnTo>
                    <a:pt x="72" y="6"/>
                  </a:lnTo>
                  <a:lnTo>
                    <a:pt x="78" y="3"/>
                  </a:lnTo>
                  <a:lnTo>
                    <a:pt x="81" y="3"/>
                  </a:lnTo>
                  <a:lnTo>
                    <a:pt x="84" y="0"/>
                  </a:lnTo>
                  <a:lnTo>
                    <a:pt x="87" y="0"/>
                  </a:lnTo>
                  <a:lnTo>
                    <a:pt x="93" y="0"/>
                  </a:lnTo>
                  <a:lnTo>
                    <a:pt x="93" y="0"/>
                  </a:lnTo>
                  <a:lnTo>
                    <a:pt x="97" y="0"/>
                  </a:lnTo>
                  <a:lnTo>
                    <a:pt x="100" y="0"/>
                  </a:lnTo>
                  <a:lnTo>
                    <a:pt x="103" y="0"/>
                  </a:lnTo>
                  <a:lnTo>
                    <a:pt x="103" y="0"/>
                  </a:lnTo>
                  <a:lnTo>
                    <a:pt x="103" y="6"/>
                  </a:lnTo>
                  <a:lnTo>
                    <a:pt x="109" y="6"/>
                  </a:lnTo>
                  <a:lnTo>
                    <a:pt x="112" y="9"/>
                  </a:lnTo>
                  <a:lnTo>
                    <a:pt x="115" y="9"/>
                  </a:lnTo>
                  <a:lnTo>
                    <a:pt x="115" y="9"/>
                  </a:lnTo>
                  <a:lnTo>
                    <a:pt x="118" y="6"/>
                  </a:lnTo>
                  <a:lnTo>
                    <a:pt x="121" y="9"/>
                  </a:lnTo>
                  <a:lnTo>
                    <a:pt x="127" y="13"/>
                  </a:lnTo>
                  <a:lnTo>
                    <a:pt x="130" y="16"/>
                  </a:lnTo>
                  <a:lnTo>
                    <a:pt x="133" y="19"/>
                  </a:lnTo>
                  <a:lnTo>
                    <a:pt x="139" y="19"/>
                  </a:lnTo>
                  <a:lnTo>
                    <a:pt x="145" y="22"/>
                  </a:lnTo>
                  <a:lnTo>
                    <a:pt x="145" y="22"/>
                  </a:lnTo>
                  <a:lnTo>
                    <a:pt x="151" y="25"/>
                  </a:lnTo>
                  <a:lnTo>
                    <a:pt x="151" y="28"/>
                  </a:lnTo>
                  <a:lnTo>
                    <a:pt x="148" y="31"/>
                  </a:lnTo>
                  <a:lnTo>
                    <a:pt x="148" y="34"/>
                  </a:lnTo>
                  <a:lnTo>
                    <a:pt x="148" y="34"/>
                  </a:lnTo>
                  <a:lnTo>
                    <a:pt x="148" y="37"/>
                  </a:lnTo>
                  <a:lnTo>
                    <a:pt x="148" y="40"/>
                  </a:lnTo>
                  <a:lnTo>
                    <a:pt x="148" y="43"/>
                  </a:lnTo>
                  <a:lnTo>
                    <a:pt x="148" y="49"/>
                  </a:lnTo>
                  <a:lnTo>
                    <a:pt x="145" y="52"/>
                  </a:lnTo>
                  <a:lnTo>
                    <a:pt x="145" y="52"/>
                  </a:lnTo>
                  <a:lnTo>
                    <a:pt x="148" y="52"/>
                  </a:lnTo>
                  <a:lnTo>
                    <a:pt x="148" y="55"/>
                  </a:lnTo>
                  <a:lnTo>
                    <a:pt x="145" y="58"/>
                  </a:lnTo>
                  <a:lnTo>
                    <a:pt x="145" y="61"/>
                  </a:lnTo>
                  <a:lnTo>
                    <a:pt x="145" y="64"/>
                  </a:lnTo>
                  <a:lnTo>
                    <a:pt x="142" y="64"/>
                  </a:lnTo>
                  <a:lnTo>
                    <a:pt x="142" y="67"/>
                  </a:lnTo>
                  <a:lnTo>
                    <a:pt x="145" y="70"/>
                  </a:lnTo>
                  <a:lnTo>
                    <a:pt x="145" y="73"/>
                  </a:lnTo>
                  <a:lnTo>
                    <a:pt x="145" y="76"/>
                  </a:lnTo>
                  <a:lnTo>
                    <a:pt x="145" y="79"/>
                  </a:lnTo>
                  <a:lnTo>
                    <a:pt x="145" y="79"/>
                  </a:lnTo>
                  <a:lnTo>
                    <a:pt x="148" y="82"/>
                  </a:lnTo>
                  <a:lnTo>
                    <a:pt x="145" y="88"/>
                  </a:lnTo>
                  <a:lnTo>
                    <a:pt x="142" y="88"/>
                  </a:lnTo>
                  <a:lnTo>
                    <a:pt x="139" y="91"/>
                  </a:lnTo>
                  <a:lnTo>
                    <a:pt x="139" y="91"/>
                  </a:lnTo>
                  <a:lnTo>
                    <a:pt x="136" y="94"/>
                  </a:lnTo>
                  <a:lnTo>
                    <a:pt x="139" y="97"/>
                  </a:lnTo>
                  <a:lnTo>
                    <a:pt x="136" y="100"/>
                  </a:lnTo>
                  <a:lnTo>
                    <a:pt x="136" y="106"/>
                  </a:lnTo>
                  <a:lnTo>
                    <a:pt x="136" y="109"/>
                  </a:lnTo>
                  <a:lnTo>
                    <a:pt x="136" y="115"/>
                  </a:lnTo>
                  <a:lnTo>
                    <a:pt x="115" y="136"/>
                  </a:lnTo>
                  <a:lnTo>
                    <a:pt x="112" y="133"/>
                  </a:lnTo>
                  <a:lnTo>
                    <a:pt x="106" y="130"/>
                  </a:lnTo>
                  <a:lnTo>
                    <a:pt x="100" y="133"/>
                  </a:lnTo>
                  <a:lnTo>
                    <a:pt x="97" y="133"/>
                  </a:lnTo>
                  <a:lnTo>
                    <a:pt x="97" y="133"/>
                  </a:lnTo>
                  <a:lnTo>
                    <a:pt x="90" y="130"/>
                  </a:lnTo>
                  <a:lnTo>
                    <a:pt x="87" y="130"/>
                  </a:lnTo>
                  <a:lnTo>
                    <a:pt x="87" y="127"/>
                  </a:lnTo>
                  <a:lnTo>
                    <a:pt x="81" y="127"/>
                  </a:lnTo>
                  <a:lnTo>
                    <a:pt x="75" y="127"/>
                  </a:lnTo>
                  <a:lnTo>
                    <a:pt x="75" y="127"/>
                  </a:lnTo>
                  <a:lnTo>
                    <a:pt x="72" y="124"/>
                  </a:lnTo>
                  <a:lnTo>
                    <a:pt x="72" y="121"/>
                  </a:lnTo>
                  <a:lnTo>
                    <a:pt x="72" y="121"/>
                  </a:lnTo>
                  <a:lnTo>
                    <a:pt x="69" y="121"/>
                  </a:lnTo>
                  <a:lnTo>
                    <a:pt x="66" y="118"/>
                  </a:lnTo>
                  <a:lnTo>
                    <a:pt x="63" y="118"/>
                  </a:lnTo>
                  <a:lnTo>
                    <a:pt x="57" y="115"/>
                  </a:lnTo>
                  <a:lnTo>
                    <a:pt x="57" y="118"/>
                  </a:lnTo>
                  <a:lnTo>
                    <a:pt x="51" y="115"/>
                  </a:lnTo>
                  <a:lnTo>
                    <a:pt x="51" y="112"/>
                  </a:lnTo>
                  <a:lnTo>
                    <a:pt x="45" y="109"/>
                  </a:lnTo>
                  <a:lnTo>
                    <a:pt x="45" y="106"/>
                  </a:lnTo>
                  <a:lnTo>
                    <a:pt x="45" y="103"/>
                  </a:lnTo>
                  <a:lnTo>
                    <a:pt x="45" y="100"/>
                  </a:lnTo>
                  <a:lnTo>
                    <a:pt x="45" y="97"/>
                  </a:lnTo>
                  <a:lnTo>
                    <a:pt x="42" y="94"/>
                  </a:lnTo>
                  <a:lnTo>
                    <a:pt x="39" y="94"/>
                  </a:lnTo>
                  <a:lnTo>
                    <a:pt x="39" y="91"/>
                  </a:lnTo>
                  <a:lnTo>
                    <a:pt x="39" y="91"/>
                  </a:lnTo>
                  <a:lnTo>
                    <a:pt x="39" y="91"/>
                  </a:lnTo>
                  <a:lnTo>
                    <a:pt x="36" y="88"/>
                  </a:lnTo>
                  <a:lnTo>
                    <a:pt x="33" y="88"/>
                  </a:lnTo>
                  <a:lnTo>
                    <a:pt x="30" y="85"/>
                  </a:lnTo>
                  <a:lnTo>
                    <a:pt x="27" y="82"/>
                  </a:lnTo>
                  <a:lnTo>
                    <a:pt x="21" y="73"/>
                  </a:lnTo>
                  <a:lnTo>
                    <a:pt x="21" y="70"/>
                  </a:lnTo>
                  <a:lnTo>
                    <a:pt x="18" y="70"/>
                  </a:lnTo>
                  <a:lnTo>
                    <a:pt x="18" y="70"/>
                  </a:lnTo>
                  <a:lnTo>
                    <a:pt x="15" y="67"/>
                  </a:lnTo>
                  <a:lnTo>
                    <a:pt x="15" y="64"/>
                  </a:lnTo>
                  <a:lnTo>
                    <a:pt x="12" y="61"/>
                  </a:lnTo>
                  <a:lnTo>
                    <a:pt x="12" y="58"/>
                  </a:lnTo>
                  <a:lnTo>
                    <a:pt x="9" y="58"/>
                  </a:lnTo>
                  <a:lnTo>
                    <a:pt x="9" y="55"/>
                  </a:lnTo>
                  <a:lnTo>
                    <a:pt x="9" y="55"/>
                  </a:lnTo>
                  <a:lnTo>
                    <a:pt x="6" y="52"/>
                  </a:lnTo>
                  <a:lnTo>
                    <a:pt x="6" y="52"/>
                  </a:lnTo>
                  <a:lnTo>
                    <a:pt x="3" y="49"/>
                  </a:lnTo>
                  <a:lnTo>
                    <a:pt x="3" y="46"/>
                  </a:lnTo>
                  <a:lnTo>
                    <a:pt x="3" y="46"/>
                  </a:lnTo>
                  <a:lnTo>
                    <a:pt x="3" y="43"/>
                  </a:lnTo>
                  <a:lnTo>
                    <a:pt x="0" y="43"/>
                  </a:lnTo>
                  <a:lnTo>
                    <a:pt x="0" y="43"/>
                  </a:lnTo>
                  <a:lnTo>
                    <a:pt x="0" y="4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2" name="Freeform 186"/>
            <p:cNvSpPr>
              <a:spLocks/>
            </p:cNvSpPr>
            <p:nvPr/>
          </p:nvSpPr>
          <p:spPr bwMode="auto">
            <a:xfrm>
              <a:off x="6116638" y="5386388"/>
              <a:ext cx="282575" cy="277813"/>
            </a:xfrm>
            <a:custGeom>
              <a:avLst/>
              <a:gdLst>
                <a:gd name="T0" fmla="*/ 106 w 178"/>
                <a:gd name="T1" fmla="*/ 3 h 175"/>
                <a:gd name="T2" fmla="*/ 109 w 178"/>
                <a:gd name="T3" fmla="*/ 9 h 175"/>
                <a:gd name="T4" fmla="*/ 112 w 178"/>
                <a:gd name="T5" fmla="*/ 12 h 175"/>
                <a:gd name="T6" fmla="*/ 115 w 178"/>
                <a:gd name="T7" fmla="*/ 18 h 175"/>
                <a:gd name="T8" fmla="*/ 121 w 178"/>
                <a:gd name="T9" fmla="*/ 27 h 175"/>
                <a:gd name="T10" fmla="*/ 124 w 178"/>
                <a:gd name="T11" fmla="*/ 30 h 175"/>
                <a:gd name="T12" fmla="*/ 136 w 178"/>
                <a:gd name="T13" fmla="*/ 45 h 175"/>
                <a:gd name="T14" fmla="*/ 142 w 178"/>
                <a:gd name="T15" fmla="*/ 48 h 175"/>
                <a:gd name="T16" fmla="*/ 145 w 178"/>
                <a:gd name="T17" fmla="*/ 51 h 175"/>
                <a:gd name="T18" fmla="*/ 148 w 178"/>
                <a:gd name="T19" fmla="*/ 60 h 175"/>
                <a:gd name="T20" fmla="*/ 154 w 178"/>
                <a:gd name="T21" fmla="*/ 69 h 175"/>
                <a:gd name="T22" fmla="*/ 160 w 178"/>
                <a:gd name="T23" fmla="*/ 72 h 175"/>
                <a:gd name="T24" fmla="*/ 172 w 178"/>
                <a:gd name="T25" fmla="*/ 78 h 175"/>
                <a:gd name="T26" fmla="*/ 175 w 178"/>
                <a:gd name="T27" fmla="*/ 81 h 175"/>
                <a:gd name="T28" fmla="*/ 178 w 178"/>
                <a:gd name="T29" fmla="*/ 84 h 175"/>
                <a:gd name="T30" fmla="*/ 169 w 178"/>
                <a:gd name="T31" fmla="*/ 87 h 175"/>
                <a:gd name="T32" fmla="*/ 166 w 178"/>
                <a:gd name="T33" fmla="*/ 93 h 175"/>
                <a:gd name="T34" fmla="*/ 160 w 178"/>
                <a:gd name="T35" fmla="*/ 96 h 175"/>
                <a:gd name="T36" fmla="*/ 151 w 178"/>
                <a:gd name="T37" fmla="*/ 99 h 175"/>
                <a:gd name="T38" fmla="*/ 145 w 178"/>
                <a:gd name="T39" fmla="*/ 105 h 175"/>
                <a:gd name="T40" fmla="*/ 139 w 178"/>
                <a:gd name="T41" fmla="*/ 108 h 175"/>
                <a:gd name="T42" fmla="*/ 130 w 178"/>
                <a:gd name="T43" fmla="*/ 121 h 175"/>
                <a:gd name="T44" fmla="*/ 130 w 178"/>
                <a:gd name="T45" fmla="*/ 127 h 175"/>
                <a:gd name="T46" fmla="*/ 124 w 178"/>
                <a:gd name="T47" fmla="*/ 130 h 175"/>
                <a:gd name="T48" fmla="*/ 121 w 178"/>
                <a:gd name="T49" fmla="*/ 136 h 175"/>
                <a:gd name="T50" fmla="*/ 109 w 178"/>
                <a:gd name="T51" fmla="*/ 139 h 175"/>
                <a:gd name="T52" fmla="*/ 106 w 178"/>
                <a:gd name="T53" fmla="*/ 148 h 175"/>
                <a:gd name="T54" fmla="*/ 106 w 178"/>
                <a:gd name="T55" fmla="*/ 157 h 175"/>
                <a:gd name="T56" fmla="*/ 100 w 178"/>
                <a:gd name="T57" fmla="*/ 157 h 175"/>
                <a:gd name="T58" fmla="*/ 88 w 178"/>
                <a:gd name="T59" fmla="*/ 157 h 175"/>
                <a:gd name="T60" fmla="*/ 76 w 178"/>
                <a:gd name="T61" fmla="*/ 154 h 175"/>
                <a:gd name="T62" fmla="*/ 64 w 178"/>
                <a:gd name="T63" fmla="*/ 148 h 175"/>
                <a:gd name="T64" fmla="*/ 52 w 178"/>
                <a:gd name="T65" fmla="*/ 163 h 175"/>
                <a:gd name="T66" fmla="*/ 40 w 178"/>
                <a:gd name="T67" fmla="*/ 169 h 175"/>
                <a:gd name="T68" fmla="*/ 31 w 178"/>
                <a:gd name="T69" fmla="*/ 175 h 175"/>
                <a:gd name="T70" fmla="*/ 18 w 178"/>
                <a:gd name="T71" fmla="*/ 175 h 175"/>
                <a:gd name="T72" fmla="*/ 15 w 178"/>
                <a:gd name="T73" fmla="*/ 166 h 175"/>
                <a:gd name="T74" fmla="*/ 9 w 178"/>
                <a:gd name="T75" fmla="*/ 145 h 175"/>
                <a:gd name="T76" fmla="*/ 0 w 178"/>
                <a:gd name="T77" fmla="*/ 142 h 175"/>
                <a:gd name="T78" fmla="*/ 21 w 178"/>
                <a:gd name="T79" fmla="*/ 81 h 175"/>
                <a:gd name="T80" fmla="*/ 58 w 178"/>
                <a:gd name="T81" fmla="*/ 9 h 175"/>
                <a:gd name="T82" fmla="*/ 67 w 178"/>
                <a:gd name="T83" fmla="*/ 6 h 175"/>
                <a:gd name="T84" fmla="*/ 70 w 178"/>
                <a:gd name="T85" fmla="*/ 12 h 175"/>
                <a:gd name="T86" fmla="*/ 70 w 178"/>
                <a:gd name="T87" fmla="*/ 15 h 175"/>
                <a:gd name="T88" fmla="*/ 85 w 178"/>
                <a:gd name="T89" fmla="*/ 3 h 175"/>
                <a:gd name="T90" fmla="*/ 91 w 178"/>
                <a:gd name="T91" fmla="*/ 3 h 175"/>
                <a:gd name="T92" fmla="*/ 103 w 178"/>
                <a:gd name="T9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 h="175">
                  <a:moveTo>
                    <a:pt x="103" y="0"/>
                  </a:moveTo>
                  <a:lnTo>
                    <a:pt x="106" y="0"/>
                  </a:lnTo>
                  <a:lnTo>
                    <a:pt x="106" y="3"/>
                  </a:lnTo>
                  <a:lnTo>
                    <a:pt x="106" y="3"/>
                  </a:lnTo>
                  <a:lnTo>
                    <a:pt x="106" y="6"/>
                  </a:lnTo>
                  <a:lnTo>
                    <a:pt x="109" y="9"/>
                  </a:lnTo>
                  <a:lnTo>
                    <a:pt x="109" y="9"/>
                  </a:lnTo>
                  <a:lnTo>
                    <a:pt x="112" y="12"/>
                  </a:lnTo>
                  <a:lnTo>
                    <a:pt x="112" y="12"/>
                  </a:lnTo>
                  <a:lnTo>
                    <a:pt x="112" y="15"/>
                  </a:lnTo>
                  <a:lnTo>
                    <a:pt x="115" y="15"/>
                  </a:lnTo>
                  <a:lnTo>
                    <a:pt x="115" y="18"/>
                  </a:lnTo>
                  <a:lnTo>
                    <a:pt x="118" y="21"/>
                  </a:lnTo>
                  <a:lnTo>
                    <a:pt x="118" y="24"/>
                  </a:lnTo>
                  <a:lnTo>
                    <a:pt x="121" y="27"/>
                  </a:lnTo>
                  <a:lnTo>
                    <a:pt x="121" y="27"/>
                  </a:lnTo>
                  <a:lnTo>
                    <a:pt x="124" y="27"/>
                  </a:lnTo>
                  <a:lnTo>
                    <a:pt x="124" y="30"/>
                  </a:lnTo>
                  <a:lnTo>
                    <a:pt x="130" y="39"/>
                  </a:lnTo>
                  <a:lnTo>
                    <a:pt x="133" y="42"/>
                  </a:lnTo>
                  <a:lnTo>
                    <a:pt x="136" y="45"/>
                  </a:lnTo>
                  <a:lnTo>
                    <a:pt x="139" y="45"/>
                  </a:lnTo>
                  <a:lnTo>
                    <a:pt x="142" y="48"/>
                  </a:lnTo>
                  <a:lnTo>
                    <a:pt x="142" y="48"/>
                  </a:lnTo>
                  <a:lnTo>
                    <a:pt x="142" y="48"/>
                  </a:lnTo>
                  <a:lnTo>
                    <a:pt x="142" y="51"/>
                  </a:lnTo>
                  <a:lnTo>
                    <a:pt x="145" y="51"/>
                  </a:lnTo>
                  <a:lnTo>
                    <a:pt x="148" y="54"/>
                  </a:lnTo>
                  <a:lnTo>
                    <a:pt x="148" y="57"/>
                  </a:lnTo>
                  <a:lnTo>
                    <a:pt x="148" y="60"/>
                  </a:lnTo>
                  <a:lnTo>
                    <a:pt x="148" y="63"/>
                  </a:lnTo>
                  <a:lnTo>
                    <a:pt x="148" y="66"/>
                  </a:lnTo>
                  <a:lnTo>
                    <a:pt x="154" y="69"/>
                  </a:lnTo>
                  <a:lnTo>
                    <a:pt x="154" y="72"/>
                  </a:lnTo>
                  <a:lnTo>
                    <a:pt x="160" y="75"/>
                  </a:lnTo>
                  <a:lnTo>
                    <a:pt x="160" y="72"/>
                  </a:lnTo>
                  <a:lnTo>
                    <a:pt x="166" y="75"/>
                  </a:lnTo>
                  <a:lnTo>
                    <a:pt x="169" y="75"/>
                  </a:lnTo>
                  <a:lnTo>
                    <a:pt x="172" y="78"/>
                  </a:lnTo>
                  <a:lnTo>
                    <a:pt x="175" y="78"/>
                  </a:lnTo>
                  <a:lnTo>
                    <a:pt x="175" y="78"/>
                  </a:lnTo>
                  <a:lnTo>
                    <a:pt x="175" y="81"/>
                  </a:lnTo>
                  <a:lnTo>
                    <a:pt x="178" y="84"/>
                  </a:lnTo>
                  <a:lnTo>
                    <a:pt x="178" y="84"/>
                  </a:lnTo>
                  <a:lnTo>
                    <a:pt x="178" y="84"/>
                  </a:lnTo>
                  <a:lnTo>
                    <a:pt x="175" y="87"/>
                  </a:lnTo>
                  <a:lnTo>
                    <a:pt x="172" y="87"/>
                  </a:lnTo>
                  <a:lnTo>
                    <a:pt x="169" y="87"/>
                  </a:lnTo>
                  <a:lnTo>
                    <a:pt x="169" y="90"/>
                  </a:lnTo>
                  <a:lnTo>
                    <a:pt x="169" y="93"/>
                  </a:lnTo>
                  <a:lnTo>
                    <a:pt x="166" y="93"/>
                  </a:lnTo>
                  <a:lnTo>
                    <a:pt x="163" y="96"/>
                  </a:lnTo>
                  <a:lnTo>
                    <a:pt x="160" y="96"/>
                  </a:lnTo>
                  <a:lnTo>
                    <a:pt x="160" y="96"/>
                  </a:lnTo>
                  <a:lnTo>
                    <a:pt x="157" y="96"/>
                  </a:lnTo>
                  <a:lnTo>
                    <a:pt x="154" y="96"/>
                  </a:lnTo>
                  <a:lnTo>
                    <a:pt x="151" y="99"/>
                  </a:lnTo>
                  <a:lnTo>
                    <a:pt x="148" y="102"/>
                  </a:lnTo>
                  <a:lnTo>
                    <a:pt x="145" y="102"/>
                  </a:lnTo>
                  <a:lnTo>
                    <a:pt x="145" y="105"/>
                  </a:lnTo>
                  <a:lnTo>
                    <a:pt x="142" y="105"/>
                  </a:lnTo>
                  <a:lnTo>
                    <a:pt x="142" y="108"/>
                  </a:lnTo>
                  <a:lnTo>
                    <a:pt x="139" y="108"/>
                  </a:lnTo>
                  <a:lnTo>
                    <a:pt x="136" y="108"/>
                  </a:lnTo>
                  <a:lnTo>
                    <a:pt x="130" y="118"/>
                  </a:lnTo>
                  <a:lnTo>
                    <a:pt x="130" y="121"/>
                  </a:lnTo>
                  <a:lnTo>
                    <a:pt x="130" y="124"/>
                  </a:lnTo>
                  <a:lnTo>
                    <a:pt x="130" y="127"/>
                  </a:lnTo>
                  <a:lnTo>
                    <a:pt x="130" y="127"/>
                  </a:lnTo>
                  <a:lnTo>
                    <a:pt x="127" y="127"/>
                  </a:lnTo>
                  <a:lnTo>
                    <a:pt x="124" y="130"/>
                  </a:lnTo>
                  <a:lnTo>
                    <a:pt x="124" y="130"/>
                  </a:lnTo>
                  <a:lnTo>
                    <a:pt x="121" y="133"/>
                  </a:lnTo>
                  <a:lnTo>
                    <a:pt x="121" y="133"/>
                  </a:lnTo>
                  <a:lnTo>
                    <a:pt x="121" y="136"/>
                  </a:lnTo>
                  <a:lnTo>
                    <a:pt x="118" y="136"/>
                  </a:lnTo>
                  <a:lnTo>
                    <a:pt x="115" y="139"/>
                  </a:lnTo>
                  <a:lnTo>
                    <a:pt x="109" y="139"/>
                  </a:lnTo>
                  <a:lnTo>
                    <a:pt x="109" y="142"/>
                  </a:lnTo>
                  <a:lnTo>
                    <a:pt x="109" y="148"/>
                  </a:lnTo>
                  <a:lnTo>
                    <a:pt x="106" y="148"/>
                  </a:lnTo>
                  <a:lnTo>
                    <a:pt x="106" y="151"/>
                  </a:lnTo>
                  <a:lnTo>
                    <a:pt x="106" y="154"/>
                  </a:lnTo>
                  <a:lnTo>
                    <a:pt x="106" y="157"/>
                  </a:lnTo>
                  <a:lnTo>
                    <a:pt x="103" y="160"/>
                  </a:lnTo>
                  <a:lnTo>
                    <a:pt x="100" y="157"/>
                  </a:lnTo>
                  <a:lnTo>
                    <a:pt x="100" y="157"/>
                  </a:lnTo>
                  <a:lnTo>
                    <a:pt x="97" y="157"/>
                  </a:lnTo>
                  <a:lnTo>
                    <a:pt x="91" y="157"/>
                  </a:lnTo>
                  <a:lnTo>
                    <a:pt x="88" y="157"/>
                  </a:lnTo>
                  <a:lnTo>
                    <a:pt x="85" y="157"/>
                  </a:lnTo>
                  <a:lnTo>
                    <a:pt x="82" y="157"/>
                  </a:lnTo>
                  <a:lnTo>
                    <a:pt x="76" y="154"/>
                  </a:lnTo>
                  <a:lnTo>
                    <a:pt x="73" y="151"/>
                  </a:lnTo>
                  <a:lnTo>
                    <a:pt x="70" y="151"/>
                  </a:lnTo>
                  <a:lnTo>
                    <a:pt x="64" y="148"/>
                  </a:lnTo>
                  <a:lnTo>
                    <a:pt x="61" y="151"/>
                  </a:lnTo>
                  <a:lnTo>
                    <a:pt x="55" y="154"/>
                  </a:lnTo>
                  <a:lnTo>
                    <a:pt x="52" y="163"/>
                  </a:lnTo>
                  <a:lnTo>
                    <a:pt x="49" y="166"/>
                  </a:lnTo>
                  <a:lnTo>
                    <a:pt x="43" y="169"/>
                  </a:lnTo>
                  <a:lnTo>
                    <a:pt x="40" y="169"/>
                  </a:lnTo>
                  <a:lnTo>
                    <a:pt x="37" y="172"/>
                  </a:lnTo>
                  <a:lnTo>
                    <a:pt x="34" y="175"/>
                  </a:lnTo>
                  <a:lnTo>
                    <a:pt x="31" y="175"/>
                  </a:lnTo>
                  <a:lnTo>
                    <a:pt x="24" y="175"/>
                  </a:lnTo>
                  <a:lnTo>
                    <a:pt x="21" y="175"/>
                  </a:lnTo>
                  <a:lnTo>
                    <a:pt x="18" y="175"/>
                  </a:lnTo>
                  <a:lnTo>
                    <a:pt x="12" y="175"/>
                  </a:lnTo>
                  <a:lnTo>
                    <a:pt x="12" y="172"/>
                  </a:lnTo>
                  <a:lnTo>
                    <a:pt x="15" y="166"/>
                  </a:lnTo>
                  <a:lnTo>
                    <a:pt x="15" y="160"/>
                  </a:lnTo>
                  <a:lnTo>
                    <a:pt x="9" y="151"/>
                  </a:lnTo>
                  <a:lnTo>
                    <a:pt x="9" y="145"/>
                  </a:lnTo>
                  <a:lnTo>
                    <a:pt x="3" y="142"/>
                  </a:lnTo>
                  <a:lnTo>
                    <a:pt x="3" y="142"/>
                  </a:lnTo>
                  <a:lnTo>
                    <a:pt x="0" y="142"/>
                  </a:lnTo>
                  <a:lnTo>
                    <a:pt x="0" y="142"/>
                  </a:lnTo>
                  <a:lnTo>
                    <a:pt x="6" y="81"/>
                  </a:lnTo>
                  <a:lnTo>
                    <a:pt x="21" y="81"/>
                  </a:lnTo>
                  <a:lnTo>
                    <a:pt x="24" y="12"/>
                  </a:lnTo>
                  <a:lnTo>
                    <a:pt x="40" y="12"/>
                  </a:lnTo>
                  <a:lnTo>
                    <a:pt x="58" y="9"/>
                  </a:lnTo>
                  <a:lnTo>
                    <a:pt x="64" y="6"/>
                  </a:lnTo>
                  <a:lnTo>
                    <a:pt x="67" y="6"/>
                  </a:lnTo>
                  <a:lnTo>
                    <a:pt x="67" y="6"/>
                  </a:lnTo>
                  <a:lnTo>
                    <a:pt x="67" y="6"/>
                  </a:lnTo>
                  <a:lnTo>
                    <a:pt x="70" y="9"/>
                  </a:lnTo>
                  <a:lnTo>
                    <a:pt x="70" y="12"/>
                  </a:lnTo>
                  <a:lnTo>
                    <a:pt x="70" y="12"/>
                  </a:lnTo>
                  <a:lnTo>
                    <a:pt x="70" y="15"/>
                  </a:lnTo>
                  <a:lnTo>
                    <a:pt x="70" y="15"/>
                  </a:lnTo>
                  <a:lnTo>
                    <a:pt x="76" y="12"/>
                  </a:lnTo>
                  <a:lnTo>
                    <a:pt x="82" y="6"/>
                  </a:lnTo>
                  <a:lnTo>
                    <a:pt x="85" y="3"/>
                  </a:lnTo>
                  <a:lnTo>
                    <a:pt x="88" y="3"/>
                  </a:lnTo>
                  <a:lnTo>
                    <a:pt x="88" y="3"/>
                  </a:lnTo>
                  <a:lnTo>
                    <a:pt x="91" y="3"/>
                  </a:lnTo>
                  <a:lnTo>
                    <a:pt x="94" y="3"/>
                  </a:lnTo>
                  <a:lnTo>
                    <a:pt x="100" y="0"/>
                  </a:lnTo>
                  <a:lnTo>
                    <a:pt x="103" y="0"/>
                  </a:lnTo>
                  <a:lnTo>
                    <a:pt x="103" y="0"/>
                  </a:lnTo>
                  <a:lnTo>
                    <a:pt x="103"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3" name="Freeform 187"/>
            <p:cNvSpPr>
              <a:spLocks/>
            </p:cNvSpPr>
            <p:nvPr/>
          </p:nvSpPr>
          <p:spPr bwMode="auto">
            <a:xfrm>
              <a:off x="5876926" y="5357813"/>
              <a:ext cx="403225" cy="382588"/>
            </a:xfrm>
            <a:custGeom>
              <a:avLst/>
              <a:gdLst>
                <a:gd name="T0" fmla="*/ 157 w 254"/>
                <a:gd name="T1" fmla="*/ 99 h 241"/>
                <a:gd name="T2" fmla="*/ 191 w 254"/>
                <a:gd name="T3" fmla="*/ 30 h 241"/>
                <a:gd name="T4" fmla="*/ 218 w 254"/>
                <a:gd name="T5" fmla="*/ 24 h 241"/>
                <a:gd name="T6" fmla="*/ 221 w 254"/>
                <a:gd name="T7" fmla="*/ 27 h 241"/>
                <a:gd name="T8" fmla="*/ 221 w 254"/>
                <a:gd name="T9" fmla="*/ 33 h 241"/>
                <a:gd name="T10" fmla="*/ 233 w 254"/>
                <a:gd name="T11" fmla="*/ 24 h 241"/>
                <a:gd name="T12" fmla="*/ 239 w 254"/>
                <a:gd name="T13" fmla="*/ 21 h 241"/>
                <a:gd name="T14" fmla="*/ 251 w 254"/>
                <a:gd name="T15" fmla="*/ 18 h 241"/>
                <a:gd name="T16" fmla="*/ 251 w 254"/>
                <a:gd name="T17" fmla="*/ 12 h 241"/>
                <a:gd name="T18" fmla="*/ 248 w 254"/>
                <a:gd name="T19" fmla="*/ 12 h 241"/>
                <a:gd name="T20" fmla="*/ 242 w 254"/>
                <a:gd name="T21" fmla="*/ 12 h 241"/>
                <a:gd name="T22" fmla="*/ 191 w 254"/>
                <a:gd name="T23" fmla="*/ 24 h 241"/>
                <a:gd name="T24" fmla="*/ 185 w 254"/>
                <a:gd name="T25" fmla="*/ 21 h 241"/>
                <a:gd name="T26" fmla="*/ 182 w 254"/>
                <a:gd name="T27" fmla="*/ 21 h 241"/>
                <a:gd name="T28" fmla="*/ 175 w 254"/>
                <a:gd name="T29" fmla="*/ 21 h 241"/>
                <a:gd name="T30" fmla="*/ 169 w 254"/>
                <a:gd name="T31" fmla="*/ 21 h 241"/>
                <a:gd name="T32" fmla="*/ 160 w 254"/>
                <a:gd name="T33" fmla="*/ 18 h 241"/>
                <a:gd name="T34" fmla="*/ 157 w 254"/>
                <a:gd name="T35" fmla="*/ 18 h 241"/>
                <a:gd name="T36" fmla="*/ 145 w 254"/>
                <a:gd name="T37" fmla="*/ 21 h 241"/>
                <a:gd name="T38" fmla="*/ 142 w 254"/>
                <a:gd name="T39" fmla="*/ 18 h 241"/>
                <a:gd name="T40" fmla="*/ 130 w 254"/>
                <a:gd name="T41" fmla="*/ 15 h 241"/>
                <a:gd name="T42" fmla="*/ 127 w 254"/>
                <a:gd name="T43" fmla="*/ 9 h 241"/>
                <a:gd name="T44" fmla="*/ 52 w 254"/>
                <a:gd name="T45" fmla="*/ 9 h 241"/>
                <a:gd name="T46" fmla="*/ 46 w 254"/>
                <a:gd name="T47" fmla="*/ 12 h 241"/>
                <a:gd name="T48" fmla="*/ 37 w 254"/>
                <a:gd name="T49" fmla="*/ 6 h 241"/>
                <a:gd name="T50" fmla="*/ 34 w 254"/>
                <a:gd name="T51" fmla="*/ 3 h 241"/>
                <a:gd name="T52" fmla="*/ 28 w 254"/>
                <a:gd name="T53" fmla="*/ 3 h 241"/>
                <a:gd name="T54" fmla="*/ 22 w 254"/>
                <a:gd name="T55" fmla="*/ 0 h 241"/>
                <a:gd name="T56" fmla="*/ 16 w 254"/>
                <a:gd name="T57" fmla="*/ 9 h 241"/>
                <a:gd name="T58" fmla="*/ 6 w 254"/>
                <a:gd name="T59" fmla="*/ 6 h 241"/>
                <a:gd name="T60" fmla="*/ 3 w 254"/>
                <a:gd name="T61" fmla="*/ 9 h 241"/>
                <a:gd name="T62" fmla="*/ 0 w 254"/>
                <a:gd name="T63" fmla="*/ 24 h 241"/>
                <a:gd name="T64" fmla="*/ 28 w 254"/>
                <a:gd name="T65" fmla="*/ 66 h 241"/>
                <a:gd name="T66" fmla="*/ 40 w 254"/>
                <a:gd name="T67" fmla="*/ 93 h 241"/>
                <a:gd name="T68" fmla="*/ 46 w 254"/>
                <a:gd name="T69" fmla="*/ 117 h 241"/>
                <a:gd name="T70" fmla="*/ 55 w 254"/>
                <a:gd name="T71" fmla="*/ 157 h 241"/>
                <a:gd name="T72" fmla="*/ 55 w 254"/>
                <a:gd name="T73" fmla="*/ 172 h 241"/>
                <a:gd name="T74" fmla="*/ 61 w 254"/>
                <a:gd name="T75" fmla="*/ 187 h 241"/>
                <a:gd name="T76" fmla="*/ 61 w 254"/>
                <a:gd name="T77" fmla="*/ 196 h 241"/>
                <a:gd name="T78" fmla="*/ 67 w 254"/>
                <a:gd name="T79" fmla="*/ 211 h 241"/>
                <a:gd name="T80" fmla="*/ 76 w 254"/>
                <a:gd name="T81" fmla="*/ 226 h 241"/>
                <a:gd name="T82" fmla="*/ 91 w 254"/>
                <a:gd name="T83" fmla="*/ 229 h 241"/>
                <a:gd name="T84" fmla="*/ 91 w 254"/>
                <a:gd name="T85" fmla="*/ 223 h 241"/>
                <a:gd name="T86" fmla="*/ 100 w 254"/>
                <a:gd name="T87" fmla="*/ 223 h 241"/>
                <a:gd name="T88" fmla="*/ 109 w 254"/>
                <a:gd name="T89" fmla="*/ 235 h 241"/>
                <a:gd name="T90" fmla="*/ 118 w 254"/>
                <a:gd name="T91" fmla="*/ 238 h 241"/>
                <a:gd name="T92" fmla="*/ 124 w 254"/>
                <a:gd name="T93" fmla="*/ 238 h 241"/>
                <a:gd name="T94" fmla="*/ 130 w 254"/>
                <a:gd name="T95" fmla="*/ 241 h 241"/>
                <a:gd name="T96" fmla="*/ 136 w 254"/>
                <a:gd name="T97" fmla="*/ 232 h 241"/>
                <a:gd name="T98" fmla="*/ 148 w 254"/>
                <a:gd name="T99" fmla="*/ 226 h 241"/>
                <a:gd name="T100" fmla="*/ 151 w 254"/>
                <a:gd name="T101" fmla="*/ 16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41">
                  <a:moveTo>
                    <a:pt x="151" y="160"/>
                  </a:moveTo>
                  <a:lnTo>
                    <a:pt x="151" y="160"/>
                  </a:lnTo>
                  <a:lnTo>
                    <a:pt x="157" y="99"/>
                  </a:lnTo>
                  <a:lnTo>
                    <a:pt x="172" y="99"/>
                  </a:lnTo>
                  <a:lnTo>
                    <a:pt x="175" y="30"/>
                  </a:lnTo>
                  <a:lnTo>
                    <a:pt x="191" y="30"/>
                  </a:lnTo>
                  <a:lnTo>
                    <a:pt x="209" y="27"/>
                  </a:lnTo>
                  <a:lnTo>
                    <a:pt x="215" y="24"/>
                  </a:lnTo>
                  <a:lnTo>
                    <a:pt x="218" y="24"/>
                  </a:lnTo>
                  <a:lnTo>
                    <a:pt x="218" y="24"/>
                  </a:lnTo>
                  <a:lnTo>
                    <a:pt x="218" y="24"/>
                  </a:lnTo>
                  <a:lnTo>
                    <a:pt x="221" y="27"/>
                  </a:lnTo>
                  <a:lnTo>
                    <a:pt x="221" y="30"/>
                  </a:lnTo>
                  <a:lnTo>
                    <a:pt x="221" y="30"/>
                  </a:lnTo>
                  <a:lnTo>
                    <a:pt x="221" y="33"/>
                  </a:lnTo>
                  <a:lnTo>
                    <a:pt x="221" y="33"/>
                  </a:lnTo>
                  <a:lnTo>
                    <a:pt x="227" y="30"/>
                  </a:lnTo>
                  <a:lnTo>
                    <a:pt x="233" y="24"/>
                  </a:lnTo>
                  <a:lnTo>
                    <a:pt x="236" y="21"/>
                  </a:lnTo>
                  <a:lnTo>
                    <a:pt x="239" y="21"/>
                  </a:lnTo>
                  <a:lnTo>
                    <a:pt x="239" y="21"/>
                  </a:lnTo>
                  <a:lnTo>
                    <a:pt x="242" y="21"/>
                  </a:lnTo>
                  <a:lnTo>
                    <a:pt x="245" y="21"/>
                  </a:lnTo>
                  <a:lnTo>
                    <a:pt x="251" y="18"/>
                  </a:lnTo>
                  <a:lnTo>
                    <a:pt x="254" y="18"/>
                  </a:lnTo>
                  <a:lnTo>
                    <a:pt x="251" y="15"/>
                  </a:lnTo>
                  <a:lnTo>
                    <a:pt x="251" y="12"/>
                  </a:lnTo>
                  <a:lnTo>
                    <a:pt x="251" y="12"/>
                  </a:lnTo>
                  <a:lnTo>
                    <a:pt x="248" y="12"/>
                  </a:lnTo>
                  <a:lnTo>
                    <a:pt x="248" y="12"/>
                  </a:lnTo>
                  <a:lnTo>
                    <a:pt x="245" y="12"/>
                  </a:lnTo>
                  <a:lnTo>
                    <a:pt x="245" y="12"/>
                  </a:lnTo>
                  <a:lnTo>
                    <a:pt x="242" y="12"/>
                  </a:lnTo>
                  <a:lnTo>
                    <a:pt x="239" y="12"/>
                  </a:lnTo>
                  <a:lnTo>
                    <a:pt x="191" y="24"/>
                  </a:lnTo>
                  <a:lnTo>
                    <a:pt x="191" y="24"/>
                  </a:lnTo>
                  <a:lnTo>
                    <a:pt x="188" y="24"/>
                  </a:lnTo>
                  <a:lnTo>
                    <a:pt x="188" y="24"/>
                  </a:lnTo>
                  <a:lnTo>
                    <a:pt x="185" y="21"/>
                  </a:lnTo>
                  <a:lnTo>
                    <a:pt x="185" y="21"/>
                  </a:lnTo>
                  <a:lnTo>
                    <a:pt x="185" y="21"/>
                  </a:lnTo>
                  <a:lnTo>
                    <a:pt x="182" y="21"/>
                  </a:lnTo>
                  <a:lnTo>
                    <a:pt x="182" y="21"/>
                  </a:lnTo>
                  <a:lnTo>
                    <a:pt x="179" y="21"/>
                  </a:lnTo>
                  <a:lnTo>
                    <a:pt x="175" y="21"/>
                  </a:lnTo>
                  <a:lnTo>
                    <a:pt x="175" y="21"/>
                  </a:lnTo>
                  <a:lnTo>
                    <a:pt x="175" y="21"/>
                  </a:lnTo>
                  <a:lnTo>
                    <a:pt x="169" y="21"/>
                  </a:lnTo>
                  <a:lnTo>
                    <a:pt x="166" y="21"/>
                  </a:lnTo>
                  <a:lnTo>
                    <a:pt x="163" y="18"/>
                  </a:lnTo>
                  <a:lnTo>
                    <a:pt x="160" y="18"/>
                  </a:lnTo>
                  <a:lnTo>
                    <a:pt x="160" y="15"/>
                  </a:lnTo>
                  <a:lnTo>
                    <a:pt x="160" y="18"/>
                  </a:lnTo>
                  <a:lnTo>
                    <a:pt x="157" y="18"/>
                  </a:lnTo>
                  <a:lnTo>
                    <a:pt x="151" y="18"/>
                  </a:lnTo>
                  <a:lnTo>
                    <a:pt x="148" y="18"/>
                  </a:lnTo>
                  <a:lnTo>
                    <a:pt x="145" y="21"/>
                  </a:lnTo>
                  <a:lnTo>
                    <a:pt x="142" y="18"/>
                  </a:lnTo>
                  <a:lnTo>
                    <a:pt x="142" y="18"/>
                  </a:lnTo>
                  <a:lnTo>
                    <a:pt x="142" y="18"/>
                  </a:lnTo>
                  <a:lnTo>
                    <a:pt x="139" y="18"/>
                  </a:lnTo>
                  <a:lnTo>
                    <a:pt x="133" y="18"/>
                  </a:lnTo>
                  <a:lnTo>
                    <a:pt x="130" y="15"/>
                  </a:lnTo>
                  <a:lnTo>
                    <a:pt x="130" y="15"/>
                  </a:lnTo>
                  <a:lnTo>
                    <a:pt x="127" y="9"/>
                  </a:lnTo>
                  <a:lnTo>
                    <a:pt x="127" y="9"/>
                  </a:lnTo>
                  <a:lnTo>
                    <a:pt x="55" y="9"/>
                  </a:lnTo>
                  <a:lnTo>
                    <a:pt x="55" y="9"/>
                  </a:lnTo>
                  <a:lnTo>
                    <a:pt x="52" y="9"/>
                  </a:lnTo>
                  <a:lnTo>
                    <a:pt x="49" y="9"/>
                  </a:lnTo>
                  <a:lnTo>
                    <a:pt x="49" y="9"/>
                  </a:lnTo>
                  <a:lnTo>
                    <a:pt x="46" y="12"/>
                  </a:lnTo>
                  <a:lnTo>
                    <a:pt x="40" y="9"/>
                  </a:lnTo>
                  <a:lnTo>
                    <a:pt x="37" y="6"/>
                  </a:lnTo>
                  <a:lnTo>
                    <a:pt x="37" y="6"/>
                  </a:lnTo>
                  <a:lnTo>
                    <a:pt x="37" y="3"/>
                  </a:lnTo>
                  <a:lnTo>
                    <a:pt x="34" y="3"/>
                  </a:lnTo>
                  <a:lnTo>
                    <a:pt x="34" y="3"/>
                  </a:lnTo>
                  <a:lnTo>
                    <a:pt x="31" y="0"/>
                  </a:lnTo>
                  <a:lnTo>
                    <a:pt x="31" y="3"/>
                  </a:lnTo>
                  <a:lnTo>
                    <a:pt x="28" y="3"/>
                  </a:lnTo>
                  <a:lnTo>
                    <a:pt x="28" y="3"/>
                  </a:lnTo>
                  <a:lnTo>
                    <a:pt x="25" y="0"/>
                  </a:lnTo>
                  <a:lnTo>
                    <a:pt x="22" y="0"/>
                  </a:lnTo>
                  <a:lnTo>
                    <a:pt x="16" y="6"/>
                  </a:lnTo>
                  <a:lnTo>
                    <a:pt x="16" y="6"/>
                  </a:lnTo>
                  <a:lnTo>
                    <a:pt x="16" y="9"/>
                  </a:lnTo>
                  <a:lnTo>
                    <a:pt x="13" y="6"/>
                  </a:lnTo>
                  <a:lnTo>
                    <a:pt x="6" y="6"/>
                  </a:lnTo>
                  <a:lnTo>
                    <a:pt x="6" y="6"/>
                  </a:lnTo>
                  <a:lnTo>
                    <a:pt x="6" y="9"/>
                  </a:lnTo>
                  <a:lnTo>
                    <a:pt x="3" y="9"/>
                  </a:lnTo>
                  <a:lnTo>
                    <a:pt x="3" y="9"/>
                  </a:lnTo>
                  <a:lnTo>
                    <a:pt x="0" y="9"/>
                  </a:lnTo>
                  <a:lnTo>
                    <a:pt x="0" y="9"/>
                  </a:lnTo>
                  <a:lnTo>
                    <a:pt x="0" y="24"/>
                  </a:lnTo>
                  <a:lnTo>
                    <a:pt x="13" y="36"/>
                  </a:lnTo>
                  <a:lnTo>
                    <a:pt x="19" y="45"/>
                  </a:lnTo>
                  <a:lnTo>
                    <a:pt x="28" y="66"/>
                  </a:lnTo>
                  <a:lnTo>
                    <a:pt x="28" y="75"/>
                  </a:lnTo>
                  <a:lnTo>
                    <a:pt x="40" y="90"/>
                  </a:lnTo>
                  <a:lnTo>
                    <a:pt x="40" y="93"/>
                  </a:lnTo>
                  <a:lnTo>
                    <a:pt x="49" y="108"/>
                  </a:lnTo>
                  <a:lnTo>
                    <a:pt x="49" y="117"/>
                  </a:lnTo>
                  <a:lnTo>
                    <a:pt x="46" y="117"/>
                  </a:lnTo>
                  <a:lnTo>
                    <a:pt x="49" y="126"/>
                  </a:lnTo>
                  <a:lnTo>
                    <a:pt x="49" y="142"/>
                  </a:lnTo>
                  <a:lnTo>
                    <a:pt x="55" y="157"/>
                  </a:lnTo>
                  <a:lnTo>
                    <a:pt x="55" y="166"/>
                  </a:lnTo>
                  <a:lnTo>
                    <a:pt x="55" y="172"/>
                  </a:lnTo>
                  <a:lnTo>
                    <a:pt x="55" y="172"/>
                  </a:lnTo>
                  <a:lnTo>
                    <a:pt x="55" y="175"/>
                  </a:lnTo>
                  <a:lnTo>
                    <a:pt x="58" y="184"/>
                  </a:lnTo>
                  <a:lnTo>
                    <a:pt x="61" y="187"/>
                  </a:lnTo>
                  <a:lnTo>
                    <a:pt x="61" y="190"/>
                  </a:lnTo>
                  <a:lnTo>
                    <a:pt x="61" y="193"/>
                  </a:lnTo>
                  <a:lnTo>
                    <a:pt x="61" y="196"/>
                  </a:lnTo>
                  <a:lnTo>
                    <a:pt x="64" y="199"/>
                  </a:lnTo>
                  <a:lnTo>
                    <a:pt x="64" y="205"/>
                  </a:lnTo>
                  <a:lnTo>
                    <a:pt x="67" y="211"/>
                  </a:lnTo>
                  <a:lnTo>
                    <a:pt x="70" y="220"/>
                  </a:lnTo>
                  <a:lnTo>
                    <a:pt x="76" y="223"/>
                  </a:lnTo>
                  <a:lnTo>
                    <a:pt x="76" y="226"/>
                  </a:lnTo>
                  <a:lnTo>
                    <a:pt x="82" y="232"/>
                  </a:lnTo>
                  <a:lnTo>
                    <a:pt x="85" y="229"/>
                  </a:lnTo>
                  <a:lnTo>
                    <a:pt x="91" y="229"/>
                  </a:lnTo>
                  <a:lnTo>
                    <a:pt x="91" y="226"/>
                  </a:lnTo>
                  <a:lnTo>
                    <a:pt x="88" y="226"/>
                  </a:lnTo>
                  <a:lnTo>
                    <a:pt x="91" y="223"/>
                  </a:lnTo>
                  <a:lnTo>
                    <a:pt x="94" y="220"/>
                  </a:lnTo>
                  <a:lnTo>
                    <a:pt x="97" y="223"/>
                  </a:lnTo>
                  <a:lnTo>
                    <a:pt x="100" y="223"/>
                  </a:lnTo>
                  <a:lnTo>
                    <a:pt x="100" y="229"/>
                  </a:lnTo>
                  <a:lnTo>
                    <a:pt x="103" y="235"/>
                  </a:lnTo>
                  <a:lnTo>
                    <a:pt x="109" y="235"/>
                  </a:lnTo>
                  <a:lnTo>
                    <a:pt x="112" y="238"/>
                  </a:lnTo>
                  <a:lnTo>
                    <a:pt x="115" y="238"/>
                  </a:lnTo>
                  <a:lnTo>
                    <a:pt x="118" y="238"/>
                  </a:lnTo>
                  <a:lnTo>
                    <a:pt x="121" y="238"/>
                  </a:lnTo>
                  <a:lnTo>
                    <a:pt x="121" y="238"/>
                  </a:lnTo>
                  <a:lnTo>
                    <a:pt x="124" y="238"/>
                  </a:lnTo>
                  <a:lnTo>
                    <a:pt x="127" y="238"/>
                  </a:lnTo>
                  <a:lnTo>
                    <a:pt x="130" y="238"/>
                  </a:lnTo>
                  <a:lnTo>
                    <a:pt x="130" y="241"/>
                  </a:lnTo>
                  <a:lnTo>
                    <a:pt x="130" y="235"/>
                  </a:lnTo>
                  <a:lnTo>
                    <a:pt x="133" y="235"/>
                  </a:lnTo>
                  <a:lnTo>
                    <a:pt x="136" y="232"/>
                  </a:lnTo>
                  <a:lnTo>
                    <a:pt x="136" y="229"/>
                  </a:lnTo>
                  <a:lnTo>
                    <a:pt x="142" y="226"/>
                  </a:lnTo>
                  <a:lnTo>
                    <a:pt x="148" y="226"/>
                  </a:lnTo>
                  <a:lnTo>
                    <a:pt x="151" y="226"/>
                  </a:lnTo>
                  <a:lnTo>
                    <a:pt x="154" y="160"/>
                  </a:lnTo>
                  <a:lnTo>
                    <a:pt x="151" y="16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4" name="Freeform 188"/>
            <p:cNvSpPr>
              <a:spLocks noEditPoints="1"/>
            </p:cNvSpPr>
            <p:nvPr/>
          </p:nvSpPr>
          <p:spPr bwMode="auto">
            <a:xfrm>
              <a:off x="10456863" y="5514976"/>
              <a:ext cx="120650" cy="87313"/>
            </a:xfrm>
            <a:custGeom>
              <a:avLst/>
              <a:gdLst>
                <a:gd name="T0" fmla="*/ 6 w 76"/>
                <a:gd name="T1" fmla="*/ 6 h 55"/>
                <a:gd name="T2" fmla="*/ 9 w 76"/>
                <a:gd name="T3" fmla="*/ 6 h 55"/>
                <a:gd name="T4" fmla="*/ 15 w 76"/>
                <a:gd name="T5" fmla="*/ 12 h 55"/>
                <a:gd name="T6" fmla="*/ 18 w 76"/>
                <a:gd name="T7" fmla="*/ 15 h 55"/>
                <a:gd name="T8" fmla="*/ 30 w 76"/>
                <a:gd name="T9" fmla="*/ 34 h 55"/>
                <a:gd name="T10" fmla="*/ 33 w 76"/>
                <a:gd name="T11" fmla="*/ 34 h 55"/>
                <a:gd name="T12" fmla="*/ 46 w 76"/>
                <a:gd name="T13" fmla="*/ 49 h 55"/>
                <a:gd name="T14" fmla="*/ 49 w 76"/>
                <a:gd name="T15" fmla="*/ 55 h 55"/>
                <a:gd name="T16" fmla="*/ 46 w 76"/>
                <a:gd name="T17" fmla="*/ 55 h 55"/>
                <a:gd name="T18" fmla="*/ 37 w 76"/>
                <a:gd name="T19" fmla="*/ 52 h 55"/>
                <a:gd name="T20" fmla="*/ 33 w 76"/>
                <a:gd name="T21" fmla="*/ 46 h 55"/>
                <a:gd name="T22" fmla="*/ 27 w 76"/>
                <a:gd name="T23" fmla="*/ 40 h 55"/>
                <a:gd name="T24" fmla="*/ 24 w 76"/>
                <a:gd name="T25" fmla="*/ 40 h 55"/>
                <a:gd name="T26" fmla="*/ 15 w 76"/>
                <a:gd name="T27" fmla="*/ 31 h 55"/>
                <a:gd name="T28" fmla="*/ 12 w 76"/>
                <a:gd name="T29" fmla="*/ 27 h 55"/>
                <a:gd name="T30" fmla="*/ 9 w 76"/>
                <a:gd name="T31" fmla="*/ 21 h 55"/>
                <a:gd name="T32" fmla="*/ 0 w 76"/>
                <a:gd name="T33" fmla="*/ 9 h 55"/>
                <a:gd name="T34" fmla="*/ 0 w 76"/>
                <a:gd name="T35" fmla="*/ 3 h 55"/>
                <a:gd name="T36" fmla="*/ 0 w 76"/>
                <a:gd name="T37" fmla="*/ 0 h 55"/>
                <a:gd name="T38" fmla="*/ 73 w 76"/>
                <a:gd name="T39" fmla="*/ 31 h 55"/>
                <a:gd name="T40" fmla="*/ 73 w 76"/>
                <a:gd name="T41" fmla="*/ 37 h 55"/>
                <a:gd name="T42" fmla="*/ 70 w 76"/>
                <a:gd name="T43" fmla="*/ 40 h 55"/>
                <a:gd name="T44" fmla="*/ 67 w 76"/>
                <a:gd name="T45" fmla="*/ 34 h 55"/>
                <a:gd name="T46" fmla="*/ 58 w 76"/>
                <a:gd name="T47" fmla="*/ 12 h 55"/>
                <a:gd name="T48" fmla="*/ 55 w 76"/>
                <a:gd name="T49" fmla="*/ 18 h 55"/>
                <a:gd name="T50" fmla="*/ 58 w 76"/>
                <a:gd name="T51" fmla="*/ 24 h 55"/>
                <a:gd name="T52" fmla="*/ 64 w 76"/>
                <a:gd name="T53" fmla="*/ 24 h 55"/>
                <a:gd name="T54" fmla="*/ 61 w 76"/>
                <a:gd name="T55" fmla="*/ 18 h 55"/>
                <a:gd name="T56" fmla="*/ 58 w 76"/>
                <a:gd name="T57" fmla="*/ 12 h 55"/>
                <a:gd name="T58" fmla="*/ 46 w 76"/>
                <a:gd name="T59" fmla="*/ 9 h 55"/>
                <a:gd name="T60" fmla="*/ 43 w 76"/>
                <a:gd name="T61" fmla="*/ 15 h 55"/>
                <a:gd name="T62" fmla="*/ 49 w 76"/>
                <a:gd name="T63" fmla="*/ 12 h 55"/>
                <a:gd name="T64" fmla="*/ 46 w 76"/>
                <a:gd name="T65"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5">
                  <a:moveTo>
                    <a:pt x="0" y="0"/>
                  </a:moveTo>
                  <a:lnTo>
                    <a:pt x="6" y="6"/>
                  </a:lnTo>
                  <a:lnTo>
                    <a:pt x="6" y="3"/>
                  </a:lnTo>
                  <a:lnTo>
                    <a:pt x="9" y="6"/>
                  </a:lnTo>
                  <a:lnTo>
                    <a:pt x="9" y="9"/>
                  </a:lnTo>
                  <a:lnTo>
                    <a:pt x="15" y="12"/>
                  </a:lnTo>
                  <a:lnTo>
                    <a:pt x="15" y="15"/>
                  </a:lnTo>
                  <a:lnTo>
                    <a:pt x="18" y="15"/>
                  </a:lnTo>
                  <a:lnTo>
                    <a:pt x="24" y="27"/>
                  </a:lnTo>
                  <a:lnTo>
                    <a:pt x="30" y="34"/>
                  </a:lnTo>
                  <a:lnTo>
                    <a:pt x="30" y="34"/>
                  </a:lnTo>
                  <a:lnTo>
                    <a:pt x="33" y="34"/>
                  </a:lnTo>
                  <a:lnTo>
                    <a:pt x="40" y="43"/>
                  </a:lnTo>
                  <a:lnTo>
                    <a:pt x="46" y="49"/>
                  </a:lnTo>
                  <a:lnTo>
                    <a:pt x="49" y="49"/>
                  </a:lnTo>
                  <a:lnTo>
                    <a:pt x="49" y="55"/>
                  </a:lnTo>
                  <a:lnTo>
                    <a:pt x="46" y="52"/>
                  </a:lnTo>
                  <a:lnTo>
                    <a:pt x="46" y="55"/>
                  </a:lnTo>
                  <a:lnTo>
                    <a:pt x="43" y="52"/>
                  </a:lnTo>
                  <a:lnTo>
                    <a:pt x="37" y="52"/>
                  </a:lnTo>
                  <a:lnTo>
                    <a:pt x="33" y="49"/>
                  </a:lnTo>
                  <a:lnTo>
                    <a:pt x="33" y="46"/>
                  </a:lnTo>
                  <a:lnTo>
                    <a:pt x="27" y="46"/>
                  </a:lnTo>
                  <a:lnTo>
                    <a:pt x="27" y="40"/>
                  </a:lnTo>
                  <a:lnTo>
                    <a:pt x="24" y="40"/>
                  </a:lnTo>
                  <a:lnTo>
                    <a:pt x="24" y="40"/>
                  </a:lnTo>
                  <a:lnTo>
                    <a:pt x="21" y="34"/>
                  </a:lnTo>
                  <a:lnTo>
                    <a:pt x="15" y="31"/>
                  </a:lnTo>
                  <a:lnTo>
                    <a:pt x="15" y="27"/>
                  </a:lnTo>
                  <a:lnTo>
                    <a:pt x="12" y="27"/>
                  </a:lnTo>
                  <a:lnTo>
                    <a:pt x="9" y="24"/>
                  </a:lnTo>
                  <a:lnTo>
                    <a:pt x="9" y="21"/>
                  </a:lnTo>
                  <a:lnTo>
                    <a:pt x="6" y="18"/>
                  </a:lnTo>
                  <a:lnTo>
                    <a:pt x="0" y="9"/>
                  </a:lnTo>
                  <a:lnTo>
                    <a:pt x="0" y="6"/>
                  </a:lnTo>
                  <a:lnTo>
                    <a:pt x="0" y="3"/>
                  </a:lnTo>
                  <a:lnTo>
                    <a:pt x="0" y="0"/>
                  </a:lnTo>
                  <a:lnTo>
                    <a:pt x="0" y="0"/>
                  </a:lnTo>
                  <a:close/>
                  <a:moveTo>
                    <a:pt x="67" y="34"/>
                  </a:moveTo>
                  <a:lnTo>
                    <a:pt x="73" y="31"/>
                  </a:lnTo>
                  <a:lnTo>
                    <a:pt x="76" y="34"/>
                  </a:lnTo>
                  <a:lnTo>
                    <a:pt x="73" y="37"/>
                  </a:lnTo>
                  <a:lnTo>
                    <a:pt x="73" y="37"/>
                  </a:lnTo>
                  <a:lnTo>
                    <a:pt x="70" y="40"/>
                  </a:lnTo>
                  <a:lnTo>
                    <a:pt x="67" y="37"/>
                  </a:lnTo>
                  <a:lnTo>
                    <a:pt x="67" y="34"/>
                  </a:lnTo>
                  <a:lnTo>
                    <a:pt x="67" y="34"/>
                  </a:lnTo>
                  <a:close/>
                  <a:moveTo>
                    <a:pt x="58" y="12"/>
                  </a:moveTo>
                  <a:lnTo>
                    <a:pt x="55" y="15"/>
                  </a:lnTo>
                  <a:lnTo>
                    <a:pt x="55" y="18"/>
                  </a:lnTo>
                  <a:lnTo>
                    <a:pt x="55" y="21"/>
                  </a:lnTo>
                  <a:lnTo>
                    <a:pt x="58" y="24"/>
                  </a:lnTo>
                  <a:lnTo>
                    <a:pt x="61" y="24"/>
                  </a:lnTo>
                  <a:lnTo>
                    <a:pt x="64" y="24"/>
                  </a:lnTo>
                  <a:lnTo>
                    <a:pt x="61" y="21"/>
                  </a:lnTo>
                  <a:lnTo>
                    <a:pt x="61" y="18"/>
                  </a:lnTo>
                  <a:lnTo>
                    <a:pt x="61" y="15"/>
                  </a:lnTo>
                  <a:lnTo>
                    <a:pt x="58" y="12"/>
                  </a:lnTo>
                  <a:lnTo>
                    <a:pt x="58" y="12"/>
                  </a:lnTo>
                  <a:close/>
                  <a:moveTo>
                    <a:pt x="46" y="9"/>
                  </a:moveTo>
                  <a:lnTo>
                    <a:pt x="46" y="12"/>
                  </a:lnTo>
                  <a:lnTo>
                    <a:pt x="43" y="15"/>
                  </a:lnTo>
                  <a:lnTo>
                    <a:pt x="49" y="15"/>
                  </a:lnTo>
                  <a:lnTo>
                    <a:pt x="49" y="12"/>
                  </a:lnTo>
                  <a:lnTo>
                    <a:pt x="49" y="9"/>
                  </a:lnTo>
                  <a:lnTo>
                    <a:pt x="46" y="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5" name="Freeform 189"/>
            <p:cNvSpPr>
              <a:spLocks/>
            </p:cNvSpPr>
            <p:nvPr/>
          </p:nvSpPr>
          <p:spPr bwMode="auto">
            <a:xfrm>
              <a:off x="7510463" y="6691313"/>
              <a:ext cx="11113" cy="14288"/>
            </a:xfrm>
            <a:custGeom>
              <a:avLst/>
              <a:gdLst>
                <a:gd name="T0" fmla="*/ 0 w 7"/>
                <a:gd name="T1" fmla="*/ 0 h 9"/>
                <a:gd name="T2" fmla="*/ 0 w 7"/>
                <a:gd name="T3" fmla="*/ 3 h 9"/>
                <a:gd name="T4" fmla="*/ 0 w 7"/>
                <a:gd name="T5" fmla="*/ 6 h 9"/>
                <a:gd name="T6" fmla="*/ 3 w 7"/>
                <a:gd name="T7" fmla="*/ 6 h 9"/>
                <a:gd name="T8" fmla="*/ 3 w 7"/>
                <a:gd name="T9" fmla="*/ 9 h 9"/>
                <a:gd name="T10" fmla="*/ 7 w 7"/>
                <a:gd name="T11" fmla="*/ 9 h 9"/>
                <a:gd name="T12" fmla="*/ 3 w 7"/>
                <a:gd name="T13" fmla="*/ 3 h 9"/>
                <a:gd name="T14" fmla="*/ 0 w 7"/>
                <a:gd name="T15" fmla="*/ 0 h 9"/>
                <a:gd name="T16" fmla="*/ 0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0" y="0"/>
                  </a:moveTo>
                  <a:lnTo>
                    <a:pt x="0" y="3"/>
                  </a:lnTo>
                  <a:lnTo>
                    <a:pt x="0" y="6"/>
                  </a:lnTo>
                  <a:lnTo>
                    <a:pt x="3" y="6"/>
                  </a:lnTo>
                  <a:lnTo>
                    <a:pt x="3" y="9"/>
                  </a:lnTo>
                  <a:lnTo>
                    <a:pt x="7" y="9"/>
                  </a:lnTo>
                  <a:lnTo>
                    <a:pt x="3"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6" name="Freeform 190"/>
            <p:cNvSpPr>
              <a:spLocks noEditPoints="1"/>
            </p:cNvSpPr>
            <p:nvPr/>
          </p:nvSpPr>
          <p:spPr bwMode="auto">
            <a:xfrm>
              <a:off x="7419976" y="6503988"/>
              <a:ext cx="47625" cy="38100"/>
            </a:xfrm>
            <a:custGeom>
              <a:avLst/>
              <a:gdLst>
                <a:gd name="T0" fmla="*/ 12 w 30"/>
                <a:gd name="T1" fmla="*/ 6 h 24"/>
                <a:gd name="T2" fmla="*/ 12 w 30"/>
                <a:gd name="T3" fmla="*/ 3 h 24"/>
                <a:gd name="T4" fmla="*/ 15 w 30"/>
                <a:gd name="T5" fmla="*/ 3 h 24"/>
                <a:gd name="T6" fmla="*/ 15 w 30"/>
                <a:gd name="T7" fmla="*/ 6 h 24"/>
                <a:gd name="T8" fmla="*/ 12 w 30"/>
                <a:gd name="T9" fmla="*/ 6 h 24"/>
                <a:gd name="T10" fmla="*/ 12 w 30"/>
                <a:gd name="T11" fmla="*/ 6 h 24"/>
                <a:gd name="T12" fmla="*/ 12 w 30"/>
                <a:gd name="T13" fmla="*/ 6 h 24"/>
                <a:gd name="T14" fmla="*/ 12 w 30"/>
                <a:gd name="T15" fmla="*/ 6 h 24"/>
                <a:gd name="T16" fmla="*/ 0 w 30"/>
                <a:gd name="T17" fmla="*/ 21 h 24"/>
                <a:gd name="T18" fmla="*/ 3 w 30"/>
                <a:gd name="T19" fmla="*/ 21 h 24"/>
                <a:gd name="T20" fmla="*/ 6 w 30"/>
                <a:gd name="T21" fmla="*/ 18 h 24"/>
                <a:gd name="T22" fmla="*/ 9 w 30"/>
                <a:gd name="T23" fmla="*/ 18 h 24"/>
                <a:gd name="T24" fmla="*/ 12 w 30"/>
                <a:gd name="T25" fmla="*/ 21 h 24"/>
                <a:gd name="T26" fmla="*/ 15 w 30"/>
                <a:gd name="T27" fmla="*/ 21 h 24"/>
                <a:gd name="T28" fmla="*/ 15 w 30"/>
                <a:gd name="T29" fmla="*/ 21 h 24"/>
                <a:gd name="T30" fmla="*/ 18 w 30"/>
                <a:gd name="T31" fmla="*/ 18 h 24"/>
                <a:gd name="T32" fmla="*/ 18 w 30"/>
                <a:gd name="T33" fmla="*/ 21 h 24"/>
                <a:gd name="T34" fmla="*/ 18 w 30"/>
                <a:gd name="T35" fmla="*/ 21 h 24"/>
                <a:gd name="T36" fmla="*/ 21 w 30"/>
                <a:gd name="T37" fmla="*/ 24 h 24"/>
                <a:gd name="T38" fmla="*/ 24 w 30"/>
                <a:gd name="T39" fmla="*/ 24 h 24"/>
                <a:gd name="T40" fmla="*/ 27 w 30"/>
                <a:gd name="T41" fmla="*/ 21 h 24"/>
                <a:gd name="T42" fmla="*/ 27 w 30"/>
                <a:gd name="T43" fmla="*/ 21 h 24"/>
                <a:gd name="T44" fmla="*/ 24 w 30"/>
                <a:gd name="T45" fmla="*/ 21 h 24"/>
                <a:gd name="T46" fmla="*/ 21 w 30"/>
                <a:gd name="T47" fmla="*/ 18 h 24"/>
                <a:gd name="T48" fmla="*/ 24 w 30"/>
                <a:gd name="T49" fmla="*/ 15 h 24"/>
                <a:gd name="T50" fmla="*/ 27 w 30"/>
                <a:gd name="T51" fmla="*/ 15 h 24"/>
                <a:gd name="T52" fmla="*/ 30 w 30"/>
                <a:gd name="T53" fmla="*/ 15 h 24"/>
                <a:gd name="T54" fmla="*/ 30 w 30"/>
                <a:gd name="T55" fmla="*/ 12 h 24"/>
                <a:gd name="T56" fmla="*/ 30 w 30"/>
                <a:gd name="T57" fmla="*/ 9 h 24"/>
                <a:gd name="T58" fmla="*/ 27 w 30"/>
                <a:gd name="T59" fmla="*/ 12 h 24"/>
                <a:gd name="T60" fmla="*/ 24 w 30"/>
                <a:gd name="T61" fmla="*/ 9 h 24"/>
                <a:gd name="T62" fmla="*/ 21 w 30"/>
                <a:gd name="T63" fmla="*/ 15 h 24"/>
                <a:gd name="T64" fmla="*/ 18 w 30"/>
                <a:gd name="T65" fmla="*/ 15 h 24"/>
                <a:gd name="T66" fmla="*/ 18 w 30"/>
                <a:gd name="T67" fmla="*/ 9 h 24"/>
                <a:gd name="T68" fmla="*/ 18 w 30"/>
                <a:gd name="T69" fmla="*/ 9 h 24"/>
                <a:gd name="T70" fmla="*/ 18 w 30"/>
                <a:gd name="T71" fmla="*/ 3 h 24"/>
                <a:gd name="T72" fmla="*/ 18 w 30"/>
                <a:gd name="T73" fmla="*/ 6 h 24"/>
                <a:gd name="T74" fmla="*/ 15 w 30"/>
                <a:gd name="T75" fmla="*/ 9 h 24"/>
                <a:gd name="T76" fmla="*/ 15 w 30"/>
                <a:gd name="T77" fmla="*/ 12 h 24"/>
                <a:gd name="T78" fmla="*/ 12 w 30"/>
                <a:gd name="T79" fmla="*/ 9 h 24"/>
                <a:gd name="T80" fmla="*/ 9 w 30"/>
                <a:gd name="T81" fmla="*/ 9 h 24"/>
                <a:gd name="T82" fmla="*/ 6 w 30"/>
                <a:gd name="T83" fmla="*/ 6 h 24"/>
                <a:gd name="T84" fmla="*/ 6 w 30"/>
                <a:gd name="T85" fmla="*/ 3 h 24"/>
                <a:gd name="T86" fmla="*/ 6 w 30"/>
                <a:gd name="T87" fmla="*/ 3 h 24"/>
                <a:gd name="T88" fmla="*/ 9 w 30"/>
                <a:gd name="T89" fmla="*/ 0 h 24"/>
                <a:gd name="T90" fmla="*/ 9 w 30"/>
                <a:gd name="T91" fmla="*/ 0 h 24"/>
                <a:gd name="T92" fmla="*/ 6 w 30"/>
                <a:gd name="T93" fmla="*/ 0 h 24"/>
                <a:gd name="T94" fmla="*/ 3 w 30"/>
                <a:gd name="T95" fmla="*/ 3 h 24"/>
                <a:gd name="T96" fmla="*/ 6 w 30"/>
                <a:gd name="T97" fmla="*/ 6 h 24"/>
                <a:gd name="T98" fmla="*/ 6 w 30"/>
                <a:gd name="T99" fmla="*/ 9 h 24"/>
                <a:gd name="T100" fmla="*/ 6 w 30"/>
                <a:gd name="T101" fmla="*/ 9 h 24"/>
                <a:gd name="T102" fmla="*/ 6 w 30"/>
                <a:gd name="T103" fmla="*/ 12 h 24"/>
                <a:gd name="T104" fmla="*/ 3 w 30"/>
                <a:gd name="T105" fmla="*/ 15 h 24"/>
                <a:gd name="T106" fmla="*/ 0 w 30"/>
                <a:gd name="T107" fmla="*/ 18 h 24"/>
                <a:gd name="T108" fmla="*/ 0 w 30"/>
                <a:gd name="T10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4">
                  <a:moveTo>
                    <a:pt x="12" y="6"/>
                  </a:moveTo>
                  <a:lnTo>
                    <a:pt x="12" y="3"/>
                  </a:lnTo>
                  <a:lnTo>
                    <a:pt x="15" y="3"/>
                  </a:lnTo>
                  <a:lnTo>
                    <a:pt x="15" y="6"/>
                  </a:lnTo>
                  <a:lnTo>
                    <a:pt x="12" y="6"/>
                  </a:lnTo>
                  <a:lnTo>
                    <a:pt x="12" y="6"/>
                  </a:lnTo>
                  <a:lnTo>
                    <a:pt x="12" y="6"/>
                  </a:lnTo>
                  <a:lnTo>
                    <a:pt x="12" y="6"/>
                  </a:lnTo>
                  <a:close/>
                  <a:moveTo>
                    <a:pt x="0" y="21"/>
                  </a:moveTo>
                  <a:lnTo>
                    <a:pt x="3" y="21"/>
                  </a:lnTo>
                  <a:lnTo>
                    <a:pt x="6" y="18"/>
                  </a:lnTo>
                  <a:lnTo>
                    <a:pt x="9" y="18"/>
                  </a:lnTo>
                  <a:lnTo>
                    <a:pt x="12" y="21"/>
                  </a:lnTo>
                  <a:lnTo>
                    <a:pt x="15" y="21"/>
                  </a:lnTo>
                  <a:lnTo>
                    <a:pt x="15" y="21"/>
                  </a:lnTo>
                  <a:lnTo>
                    <a:pt x="18" y="18"/>
                  </a:lnTo>
                  <a:lnTo>
                    <a:pt x="18" y="21"/>
                  </a:lnTo>
                  <a:lnTo>
                    <a:pt x="18" y="21"/>
                  </a:lnTo>
                  <a:lnTo>
                    <a:pt x="21" y="24"/>
                  </a:lnTo>
                  <a:lnTo>
                    <a:pt x="24" y="24"/>
                  </a:lnTo>
                  <a:lnTo>
                    <a:pt x="27" y="21"/>
                  </a:lnTo>
                  <a:lnTo>
                    <a:pt x="27" y="21"/>
                  </a:lnTo>
                  <a:lnTo>
                    <a:pt x="24" y="21"/>
                  </a:lnTo>
                  <a:lnTo>
                    <a:pt x="21" y="18"/>
                  </a:lnTo>
                  <a:lnTo>
                    <a:pt x="24" y="15"/>
                  </a:lnTo>
                  <a:lnTo>
                    <a:pt x="27" y="15"/>
                  </a:lnTo>
                  <a:lnTo>
                    <a:pt x="30" y="15"/>
                  </a:lnTo>
                  <a:lnTo>
                    <a:pt x="30" y="12"/>
                  </a:lnTo>
                  <a:lnTo>
                    <a:pt x="30" y="9"/>
                  </a:lnTo>
                  <a:lnTo>
                    <a:pt x="27" y="12"/>
                  </a:lnTo>
                  <a:lnTo>
                    <a:pt x="24" y="9"/>
                  </a:lnTo>
                  <a:lnTo>
                    <a:pt x="21" y="15"/>
                  </a:lnTo>
                  <a:lnTo>
                    <a:pt x="18" y="15"/>
                  </a:lnTo>
                  <a:lnTo>
                    <a:pt x="18" y="9"/>
                  </a:lnTo>
                  <a:lnTo>
                    <a:pt x="18" y="9"/>
                  </a:lnTo>
                  <a:lnTo>
                    <a:pt x="18" y="3"/>
                  </a:lnTo>
                  <a:lnTo>
                    <a:pt x="18" y="6"/>
                  </a:lnTo>
                  <a:lnTo>
                    <a:pt x="15" y="9"/>
                  </a:lnTo>
                  <a:lnTo>
                    <a:pt x="15" y="12"/>
                  </a:lnTo>
                  <a:lnTo>
                    <a:pt x="12" y="9"/>
                  </a:lnTo>
                  <a:lnTo>
                    <a:pt x="9" y="9"/>
                  </a:lnTo>
                  <a:lnTo>
                    <a:pt x="6" y="6"/>
                  </a:lnTo>
                  <a:lnTo>
                    <a:pt x="6" y="3"/>
                  </a:lnTo>
                  <a:lnTo>
                    <a:pt x="6" y="3"/>
                  </a:lnTo>
                  <a:lnTo>
                    <a:pt x="9" y="0"/>
                  </a:lnTo>
                  <a:lnTo>
                    <a:pt x="9" y="0"/>
                  </a:lnTo>
                  <a:lnTo>
                    <a:pt x="6" y="0"/>
                  </a:lnTo>
                  <a:lnTo>
                    <a:pt x="3" y="3"/>
                  </a:lnTo>
                  <a:lnTo>
                    <a:pt x="6" y="6"/>
                  </a:lnTo>
                  <a:lnTo>
                    <a:pt x="6" y="9"/>
                  </a:lnTo>
                  <a:lnTo>
                    <a:pt x="6" y="9"/>
                  </a:lnTo>
                  <a:lnTo>
                    <a:pt x="6" y="12"/>
                  </a:lnTo>
                  <a:lnTo>
                    <a:pt x="3" y="15"/>
                  </a:lnTo>
                  <a:lnTo>
                    <a:pt x="0" y="18"/>
                  </a:lnTo>
                  <a:lnTo>
                    <a:pt x="0" y="2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7" name="Freeform 191"/>
            <p:cNvSpPr>
              <a:spLocks/>
            </p:cNvSpPr>
            <p:nvPr/>
          </p:nvSpPr>
          <p:spPr bwMode="auto">
            <a:xfrm>
              <a:off x="7242176" y="5457826"/>
              <a:ext cx="20638" cy="19050"/>
            </a:xfrm>
            <a:custGeom>
              <a:avLst/>
              <a:gdLst>
                <a:gd name="T0" fmla="*/ 3 w 13"/>
                <a:gd name="T1" fmla="*/ 0 h 12"/>
                <a:gd name="T2" fmla="*/ 3 w 13"/>
                <a:gd name="T3" fmla="*/ 6 h 12"/>
                <a:gd name="T4" fmla="*/ 0 w 13"/>
                <a:gd name="T5" fmla="*/ 9 h 12"/>
                <a:gd name="T6" fmla="*/ 7 w 13"/>
                <a:gd name="T7" fmla="*/ 12 h 12"/>
                <a:gd name="T8" fmla="*/ 10 w 13"/>
                <a:gd name="T9" fmla="*/ 9 h 12"/>
                <a:gd name="T10" fmla="*/ 10 w 13"/>
                <a:gd name="T11" fmla="*/ 6 h 12"/>
                <a:gd name="T12" fmla="*/ 13 w 13"/>
                <a:gd name="T13" fmla="*/ 6 h 12"/>
                <a:gd name="T14" fmla="*/ 13 w 13"/>
                <a:gd name="T15" fmla="*/ 3 h 12"/>
                <a:gd name="T16" fmla="*/ 10 w 13"/>
                <a:gd name="T17" fmla="*/ 0 h 12"/>
                <a:gd name="T18" fmla="*/ 7 w 13"/>
                <a:gd name="T19" fmla="*/ 3 h 12"/>
                <a:gd name="T20" fmla="*/ 3 w 1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3" y="0"/>
                  </a:moveTo>
                  <a:lnTo>
                    <a:pt x="3" y="6"/>
                  </a:lnTo>
                  <a:lnTo>
                    <a:pt x="0" y="9"/>
                  </a:lnTo>
                  <a:lnTo>
                    <a:pt x="7" y="12"/>
                  </a:lnTo>
                  <a:lnTo>
                    <a:pt x="10" y="9"/>
                  </a:lnTo>
                  <a:lnTo>
                    <a:pt x="10" y="6"/>
                  </a:lnTo>
                  <a:lnTo>
                    <a:pt x="13" y="6"/>
                  </a:lnTo>
                  <a:lnTo>
                    <a:pt x="13" y="3"/>
                  </a:lnTo>
                  <a:lnTo>
                    <a:pt x="10" y="0"/>
                  </a:lnTo>
                  <a:lnTo>
                    <a:pt x="7" y="3"/>
                  </a:lnTo>
                  <a:lnTo>
                    <a:pt x="3"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8" name="Freeform 192"/>
            <p:cNvSpPr>
              <a:spLocks/>
            </p:cNvSpPr>
            <p:nvPr/>
          </p:nvSpPr>
          <p:spPr bwMode="auto">
            <a:xfrm>
              <a:off x="7185026" y="5481638"/>
              <a:ext cx="14288" cy="19050"/>
            </a:xfrm>
            <a:custGeom>
              <a:avLst/>
              <a:gdLst>
                <a:gd name="T0" fmla="*/ 0 w 9"/>
                <a:gd name="T1" fmla="*/ 0 h 12"/>
                <a:gd name="T2" fmla="*/ 0 w 9"/>
                <a:gd name="T3" fmla="*/ 6 h 12"/>
                <a:gd name="T4" fmla="*/ 3 w 9"/>
                <a:gd name="T5" fmla="*/ 12 h 12"/>
                <a:gd name="T6" fmla="*/ 6 w 9"/>
                <a:gd name="T7" fmla="*/ 12 h 12"/>
                <a:gd name="T8" fmla="*/ 9 w 9"/>
                <a:gd name="T9" fmla="*/ 9 h 12"/>
                <a:gd name="T10" fmla="*/ 9 w 9"/>
                <a:gd name="T11" fmla="*/ 6 h 12"/>
                <a:gd name="T12" fmla="*/ 6 w 9"/>
                <a:gd name="T13" fmla="*/ 3 h 12"/>
                <a:gd name="T14" fmla="*/ 0 w 9"/>
                <a:gd name="T15" fmla="*/ 0 h 12"/>
                <a:gd name="T16" fmla="*/ 0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0" y="0"/>
                  </a:moveTo>
                  <a:lnTo>
                    <a:pt x="0" y="6"/>
                  </a:lnTo>
                  <a:lnTo>
                    <a:pt x="3" y="12"/>
                  </a:lnTo>
                  <a:lnTo>
                    <a:pt x="6" y="12"/>
                  </a:lnTo>
                  <a:lnTo>
                    <a:pt x="9" y="9"/>
                  </a:lnTo>
                  <a:lnTo>
                    <a:pt x="9" y="6"/>
                  </a:lnTo>
                  <a:lnTo>
                    <a:pt x="6"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9" name="Freeform 193"/>
            <p:cNvSpPr>
              <a:spLocks noEditPoints="1"/>
            </p:cNvSpPr>
            <p:nvPr/>
          </p:nvSpPr>
          <p:spPr bwMode="auto">
            <a:xfrm>
              <a:off x="6811963" y="5208588"/>
              <a:ext cx="230188" cy="427038"/>
            </a:xfrm>
            <a:custGeom>
              <a:avLst/>
              <a:gdLst>
                <a:gd name="T0" fmla="*/ 42 w 145"/>
                <a:gd name="T1" fmla="*/ 266 h 269"/>
                <a:gd name="T2" fmla="*/ 66 w 145"/>
                <a:gd name="T3" fmla="*/ 257 h 269"/>
                <a:gd name="T4" fmla="*/ 75 w 145"/>
                <a:gd name="T5" fmla="*/ 245 h 269"/>
                <a:gd name="T6" fmla="*/ 78 w 145"/>
                <a:gd name="T7" fmla="*/ 230 h 269"/>
                <a:gd name="T8" fmla="*/ 84 w 145"/>
                <a:gd name="T9" fmla="*/ 220 h 269"/>
                <a:gd name="T10" fmla="*/ 96 w 145"/>
                <a:gd name="T11" fmla="*/ 193 h 269"/>
                <a:gd name="T12" fmla="*/ 112 w 145"/>
                <a:gd name="T13" fmla="*/ 157 h 269"/>
                <a:gd name="T14" fmla="*/ 121 w 145"/>
                <a:gd name="T15" fmla="*/ 133 h 269"/>
                <a:gd name="T16" fmla="*/ 127 w 145"/>
                <a:gd name="T17" fmla="*/ 106 h 269"/>
                <a:gd name="T18" fmla="*/ 130 w 145"/>
                <a:gd name="T19" fmla="*/ 91 h 269"/>
                <a:gd name="T20" fmla="*/ 133 w 145"/>
                <a:gd name="T21" fmla="*/ 78 h 269"/>
                <a:gd name="T22" fmla="*/ 133 w 145"/>
                <a:gd name="T23" fmla="*/ 66 h 269"/>
                <a:gd name="T24" fmla="*/ 142 w 145"/>
                <a:gd name="T25" fmla="*/ 78 h 269"/>
                <a:gd name="T26" fmla="*/ 145 w 145"/>
                <a:gd name="T27" fmla="*/ 66 h 269"/>
                <a:gd name="T28" fmla="*/ 139 w 145"/>
                <a:gd name="T29" fmla="*/ 54 h 269"/>
                <a:gd name="T30" fmla="*/ 142 w 145"/>
                <a:gd name="T31" fmla="*/ 39 h 269"/>
                <a:gd name="T32" fmla="*/ 136 w 145"/>
                <a:gd name="T33" fmla="*/ 15 h 269"/>
                <a:gd name="T34" fmla="*/ 127 w 145"/>
                <a:gd name="T35" fmla="*/ 6 h 269"/>
                <a:gd name="T36" fmla="*/ 124 w 145"/>
                <a:gd name="T37" fmla="*/ 6 h 269"/>
                <a:gd name="T38" fmla="*/ 121 w 145"/>
                <a:gd name="T39" fmla="*/ 9 h 269"/>
                <a:gd name="T40" fmla="*/ 118 w 145"/>
                <a:gd name="T41" fmla="*/ 21 h 269"/>
                <a:gd name="T42" fmla="*/ 109 w 145"/>
                <a:gd name="T43" fmla="*/ 33 h 269"/>
                <a:gd name="T44" fmla="*/ 106 w 145"/>
                <a:gd name="T45" fmla="*/ 30 h 269"/>
                <a:gd name="T46" fmla="*/ 102 w 145"/>
                <a:gd name="T47" fmla="*/ 42 h 269"/>
                <a:gd name="T48" fmla="*/ 96 w 145"/>
                <a:gd name="T49" fmla="*/ 45 h 269"/>
                <a:gd name="T50" fmla="*/ 99 w 145"/>
                <a:gd name="T51" fmla="*/ 54 h 269"/>
                <a:gd name="T52" fmla="*/ 90 w 145"/>
                <a:gd name="T53" fmla="*/ 60 h 269"/>
                <a:gd name="T54" fmla="*/ 87 w 145"/>
                <a:gd name="T55" fmla="*/ 54 h 269"/>
                <a:gd name="T56" fmla="*/ 84 w 145"/>
                <a:gd name="T57" fmla="*/ 63 h 269"/>
                <a:gd name="T58" fmla="*/ 81 w 145"/>
                <a:gd name="T59" fmla="*/ 69 h 269"/>
                <a:gd name="T60" fmla="*/ 78 w 145"/>
                <a:gd name="T61" fmla="*/ 63 h 269"/>
                <a:gd name="T62" fmla="*/ 72 w 145"/>
                <a:gd name="T63" fmla="*/ 78 h 269"/>
                <a:gd name="T64" fmla="*/ 66 w 145"/>
                <a:gd name="T65" fmla="*/ 69 h 269"/>
                <a:gd name="T66" fmla="*/ 54 w 145"/>
                <a:gd name="T67" fmla="*/ 72 h 269"/>
                <a:gd name="T68" fmla="*/ 51 w 145"/>
                <a:gd name="T69" fmla="*/ 75 h 269"/>
                <a:gd name="T70" fmla="*/ 39 w 145"/>
                <a:gd name="T71" fmla="*/ 82 h 269"/>
                <a:gd name="T72" fmla="*/ 30 w 145"/>
                <a:gd name="T73" fmla="*/ 85 h 269"/>
                <a:gd name="T74" fmla="*/ 18 w 145"/>
                <a:gd name="T75" fmla="*/ 106 h 269"/>
                <a:gd name="T76" fmla="*/ 21 w 145"/>
                <a:gd name="T77" fmla="*/ 121 h 269"/>
                <a:gd name="T78" fmla="*/ 30 w 145"/>
                <a:gd name="T79" fmla="*/ 142 h 269"/>
                <a:gd name="T80" fmla="*/ 27 w 145"/>
                <a:gd name="T81" fmla="*/ 157 h 269"/>
                <a:gd name="T82" fmla="*/ 18 w 145"/>
                <a:gd name="T83" fmla="*/ 169 h 269"/>
                <a:gd name="T84" fmla="*/ 6 w 145"/>
                <a:gd name="T85" fmla="*/ 181 h 269"/>
                <a:gd name="T86" fmla="*/ 0 w 145"/>
                <a:gd name="T87" fmla="*/ 199 h 269"/>
                <a:gd name="T88" fmla="*/ 6 w 145"/>
                <a:gd name="T89" fmla="*/ 217 h 269"/>
                <a:gd name="T90" fmla="*/ 9 w 145"/>
                <a:gd name="T91" fmla="*/ 224 h 269"/>
                <a:gd name="T92" fmla="*/ 6 w 145"/>
                <a:gd name="T93" fmla="*/ 236 h 269"/>
                <a:gd name="T94" fmla="*/ 9 w 145"/>
                <a:gd name="T95" fmla="*/ 251 h 269"/>
                <a:gd name="T96" fmla="*/ 18 w 145"/>
                <a:gd name="T97" fmla="*/ 260 h 269"/>
                <a:gd name="T98" fmla="*/ 27 w 145"/>
                <a:gd name="T99" fmla="*/ 266 h 269"/>
                <a:gd name="T100" fmla="*/ 30 w 145"/>
                <a:gd name="T101" fmla="*/ 269 h 269"/>
                <a:gd name="T102" fmla="*/ 115 w 145"/>
                <a:gd name="T103" fmla="*/ 15 h 269"/>
                <a:gd name="T104" fmla="*/ 112 w 145"/>
                <a:gd name="T105" fmla="*/ 24 h 269"/>
                <a:gd name="T106" fmla="*/ 112 w 145"/>
                <a:gd name="T107" fmla="*/ 24 h 269"/>
                <a:gd name="T108" fmla="*/ 109 w 145"/>
                <a:gd name="T109" fmla="*/ 24 h 269"/>
                <a:gd name="T110" fmla="*/ 106 w 145"/>
                <a:gd name="T111" fmla="*/ 24 h 269"/>
                <a:gd name="T112" fmla="*/ 133 w 145"/>
                <a:gd name="T113" fmla="*/ 94 h 269"/>
                <a:gd name="T114" fmla="*/ 136 w 145"/>
                <a:gd name="T115" fmla="*/ 9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269">
                  <a:moveTo>
                    <a:pt x="30" y="269"/>
                  </a:moveTo>
                  <a:lnTo>
                    <a:pt x="33" y="266"/>
                  </a:lnTo>
                  <a:lnTo>
                    <a:pt x="36" y="269"/>
                  </a:lnTo>
                  <a:lnTo>
                    <a:pt x="42" y="266"/>
                  </a:lnTo>
                  <a:lnTo>
                    <a:pt x="45" y="260"/>
                  </a:lnTo>
                  <a:lnTo>
                    <a:pt x="57" y="260"/>
                  </a:lnTo>
                  <a:lnTo>
                    <a:pt x="60" y="260"/>
                  </a:lnTo>
                  <a:lnTo>
                    <a:pt x="66" y="257"/>
                  </a:lnTo>
                  <a:lnTo>
                    <a:pt x="69" y="254"/>
                  </a:lnTo>
                  <a:lnTo>
                    <a:pt x="72" y="254"/>
                  </a:lnTo>
                  <a:lnTo>
                    <a:pt x="72" y="248"/>
                  </a:lnTo>
                  <a:lnTo>
                    <a:pt x="75" y="245"/>
                  </a:lnTo>
                  <a:lnTo>
                    <a:pt x="78" y="239"/>
                  </a:lnTo>
                  <a:lnTo>
                    <a:pt x="81" y="239"/>
                  </a:lnTo>
                  <a:lnTo>
                    <a:pt x="81" y="233"/>
                  </a:lnTo>
                  <a:lnTo>
                    <a:pt x="78" y="230"/>
                  </a:lnTo>
                  <a:lnTo>
                    <a:pt x="81" y="230"/>
                  </a:lnTo>
                  <a:lnTo>
                    <a:pt x="84" y="224"/>
                  </a:lnTo>
                  <a:lnTo>
                    <a:pt x="84" y="220"/>
                  </a:lnTo>
                  <a:lnTo>
                    <a:pt x="84" y="220"/>
                  </a:lnTo>
                  <a:lnTo>
                    <a:pt x="87" y="217"/>
                  </a:lnTo>
                  <a:lnTo>
                    <a:pt x="90" y="202"/>
                  </a:lnTo>
                  <a:lnTo>
                    <a:pt x="93" y="196"/>
                  </a:lnTo>
                  <a:lnTo>
                    <a:pt x="96" y="193"/>
                  </a:lnTo>
                  <a:lnTo>
                    <a:pt x="96" y="184"/>
                  </a:lnTo>
                  <a:lnTo>
                    <a:pt x="102" y="175"/>
                  </a:lnTo>
                  <a:lnTo>
                    <a:pt x="109" y="160"/>
                  </a:lnTo>
                  <a:lnTo>
                    <a:pt x="112" y="157"/>
                  </a:lnTo>
                  <a:lnTo>
                    <a:pt x="112" y="148"/>
                  </a:lnTo>
                  <a:lnTo>
                    <a:pt x="115" y="142"/>
                  </a:lnTo>
                  <a:lnTo>
                    <a:pt x="115" y="139"/>
                  </a:lnTo>
                  <a:lnTo>
                    <a:pt x="121" y="133"/>
                  </a:lnTo>
                  <a:lnTo>
                    <a:pt x="121" y="121"/>
                  </a:lnTo>
                  <a:lnTo>
                    <a:pt x="124" y="115"/>
                  </a:lnTo>
                  <a:lnTo>
                    <a:pt x="127" y="112"/>
                  </a:lnTo>
                  <a:lnTo>
                    <a:pt x="127" y="106"/>
                  </a:lnTo>
                  <a:lnTo>
                    <a:pt x="124" y="103"/>
                  </a:lnTo>
                  <a:lnTo>
                    <a:pt x="127" y="100"/>
                  </a:lnTo>
                  <a:lnTo>
                    <a:pt x="130" y="94"/>
                  </a:lnTo>
                  <a:lnTo>
                    <a:pt x="130" y="91"/>
                  </a:lnTo>
                  <a:lnTo>
                    <a:pt x="133" y="88"/>
                  </a:lnTo>
                  <a:lnTo>
                    <a:pt x="133" y="85"/>
                  </a:lnTo>
                  <a:lnTo>
                    <a:pt x="130" y="82"/>
                  </a:lnTo>
                  <a:lnTo>
                    <a:pt x="133" y="78"/>
                  </a:lnTo>
                  <a:lnTo>
                    <a:pt x="130" y="72"/>
                  </a:lnTo>
                  <a:lnTo>
                    <a:pt x="130" y="72"/>
                  </a:lnTo>
                  <a:lnTo>
                    <a:pt x="130" y="69"/>
                  </a:lnTo>
                  <a:lnTo>
                    <a:pt x="133" y="66"/>
                  </a:lnTo>
                  <a:lnTo>
                    <a:pt x="133" y="69"/>
                  </a:lnTo>
                  <a:lnTo>
                    <a:pt x="136" y="72"/>
                  </a:lnTo>
                  <a:lnTo>
                    <a:pt x="139" y="75"/>
                  </a:lnTo>
                  <a:lnTo>
                    <a:pt x="142" y="78"/>
                  </a:lnTo>
                  <a:lnTo>
                    <a:pt x="142" y="75"/>
                  </a:lnTo>
                  <a:lnTo>
                    <a:pt x="142" y="72"/>
                  </a:lnTo>
                  <a:lnTo>
                    <a:pt x="142" y="69"/>
                  </a:lnTo>
                  <a:lnTo>
                    <a:pt x="145" y="66"/>
                  </a:lnTo>
                  <a:lnTo>
                    <a:pt x="145" y="66"/>
                  </a:lnTo>
                  <a:lnTo>
                    <a:pt x="145" y="63"/>
                  </a:lnTo>
                  <a:lnTo>
                    <a:pt x="142" y="57"/>
                  </a:lnTo>
                  <a:lnTo>
                    <a:pt x="139" y="54"/>
                  </a:lnTo>
                  <a:lnTo>
                    <a:pt x="142" y="51"/>
                  </a:lnTo>
                  <a:lnTo>
                    <a:pt x="142" y="48"/>
                  </a:lnTo>
                  <a:lnTo>
                    <a:pt x="139" y="42"/>
                  </a:lnTo>
                  <a:lnTo>
                    <a:pt x="142" y="39"/>
                  </a:lnTo>
                  <a:lnTo>
                    <a:pt x="142" y="30"/>
                  </a:lnTo>
                  <a:lnTo>
                    <a:pt x="139" y="27"/>
                  </a:lnTo>
                  <a:lnTo>
                    <a:pt x="139" y="18"/>
                  </a:lnTo>
                  <a:lnTo>
                    <a:pt x="136" y="15"/>
                  </a:lnTo>
                  <a:lnTo>
                    <a:pt x="136" y="15"/>
                  </a:lnTo>
                  <a:lnTo>
                    <a:pt x="133" y="12"/>
                  </a:lnTo>
                  <a:lnTo>
                    <a:pt x="130" y="9"/>
                  </a:lnTo>
                  <a:lnTo>
                    <a:pt x="127" y="6"/>
                  </a:lnTo>
                  <a:lnTo>
                    <a:pt x="130" y="3"/>
                  </a:lnTo>
                  <a:lnTo>
                    <a:pt x="130" y="0"/>
                  </a:lnTo>
                  <a:lnTo>
                    <a:pt x="124" y="3"/>
                  </a:lnTo>
                  <a:lnTo>
                    <a:pt x="124" y="6"/>
                  </a:lnTo>
                  <a:lnTo>
                    <a:pt x="121" y="9"/>
                  </a:lnTo>
                  <a:lnTo>
                    <a:pt x="118" y="6"/>
                  </a:lnTo>
                  <a:lnTo>
                    <a:pt x="118" y="6"/>
                  </a:lnTo>
                  <a:lnTo>
                    <a:pt x="121" y="9"/>
                  </a:lnTo>
                  <a:lnTo>
                    <a:pt x="121" y="12"/>
                  </a:lnTo>
                  <a:lnTo>
                    <a:pt x="121" y="15"/>
                  </a:lnTo>
                  <a:lnTo>
                    <a:pt x="121" y="15"/>
                  </a:lnTo>
                  <a:lnTo>
                    <a:pt x="118" y="21"/>
                  </a:lnTo>
                  <a:lnTo>
                    <a:pt x="118" y="24"/>
                  </a:lnTo>
                  <a:lnTo>
                    <a:pt x="115" y="30"/>
                  </a:lnTo>
                  <a:lnTo>
                    <a:pt x="112" y="27"/>
                  </a:lnTo>
                  <a:lnTo>
                    <a:pt x="109" y="33"/>
                  </a:lnTo>
                  <a:lnTo>
                    <a:pt x="109" y="36"/>
                  </a:lnTo>
                  <a:lnTo>
                    <a:pt x="106" y="36"/>
                  </a:lnTo>
                  <a:lnTo>
                    <a:pt x="106" y="36"/>
                  </a:lnTo>
                  <a:lnTo>
                    <a:pt x="106" y="30"/>
                  </a:lnTo>
                  <a:lnTo>
                    <a:pt x="102" y="30"/>
                  </a:lnTo>
                  <a:lnTo>
                    <a:pt x="99" y="33"/>
                  </a:lnTo>
                  <a:lnTo>
                    <a:pt x="99" y="36"/>
                  </a:lnTo>
                  <a:lnTo>
                    <a:pt x="102" y="42"/>
                  </a:lnTo>
                  <a:lnTo>
                    <a:pt x="106" y="42"/>
                  </a:lnTo>
                  <a:lnTo>
                    <a:pt x="102" y="45"/>
                  </a:lnTo>
                  <a:lnTo>
                    <a:pt x="102" y="42"/>
                  </a:lnTo>
                  <a:lnTo>
                    <a:pt x="96" y="45"/>
                  </a:lnTo>
                  <a:lnTo>
                    <a:pt x="99" y="48"/>
                  </a:lnTo>
                  <a:lnTo>
                    <a:pt x="102" y="48"/>
                  </a:lnTo>
                  <a:lnTo>
                    <a:pt x="102" y="51"/>
                  </a:lnTo>
                  <a:lnTo>
                    <a:pt x="99" y="54"/>
                  </a:lnTo>
                  <a:lnTo>
                    <a:pt x="99" y="51"/>
                  </a:lnTo>
                  <a:lnTo>
                    <a:pt x="96" y="51"/>
                  </a:lnTo>
                  <a:lnTo>
                    <a:pt x="96" y="54"/>
                  </a:lnTo>
                  <a:lnTo>
                    <a:pt x="90" y="60"/>
                  </a:lnTo>
                  <a:lnTo>
                    <a:pt x="90" y="54"/>
                  </a:lnTo>
                  <a:lnTo>
                    <a:pt x="90" y="54"/>
                  </a:lnTo>
                  <a:lnTo>
                    <a:pt x="90" y="51"/>
                  </a:lnTo>
                  <a:lnTo>
                    <a:pt x="87" y="54"/>
                  </a:lnTo>
                  <a:lnTo>
                    <a:pt x="87" y="57"/>
                  </a:lnTo>
                  <a:lnTo>
                    <a:pt x="87" y="57"/>
                  </a:lnTo>
                  <a:lnTo>
                    <a:pt x="84" y="60"/>
                  </a:lnTo>
                  <a:lnTo>
                    <a:pt x="84" y="63"/>
                  </a:lnTo>
                  <a:lnTo>
                    <a:pt x="87" y="63"/>
                  </a:lnTo>
                  <a:lnTo>
                    <a:pt x="87" y="66"/>
                  </a:lnTo>
                  <a:lnTo>
                    <a:pt x="84" y="66"/>
                  </a:lnTo>
                  <a:lnTo>
                    <a:pt x="81" y="69"/>
                  </a:lnTo>
                  <a:lnTo>
                    <a:pt x="81" y="66"/>
                  </a:lnTo>
                  <a:lnTo>
                    <a:pt x="78" y="66"/>
                  </a:lnTo>
                  <a:lnTo>
                    <a:pt x="81" y="63"/>
                  </a:lnTo>
                  <a:lnTo>
                    <a:pt x="78" y="63"/>
                  </a:lnTo>
                  <a:lnTo>
                    <a:pt x="72" y="69"/>
                  </a:lnTo>
                  <a:lnTo>
                    <a:pt x="72" y="72"/>
                  </a:lnTo>
                  <a:lnTo>
                    <a:pt x="72" y="75"/>
                  </a:lnTo>
                  <a:lnTo>
                    <a:pt x="72" y="78"/>
                  </a:lnTo>
                  <a:lnTo>
                    <a:pt x="69" y="78"/>
                  </a:lnTo>
                  <a:lnTo>
                    <a:pt x="66" y="75"/>
                  </a:lnTo>
                  <a:lnTo>
                    <a:pt x="66" y="72"/>
                  </a:lnTo>
                  <a:lnTo>
                    <a:pt x="66" y="69"/>
                  </a:lnTo>
                  <a:lnTo>
                    <a:pt x="60" y="75"/>
                  </a:lnTo>
                  <a:lnTo>
                    <a:pt x="57" y="72"/>
                  </a:lnTo>
                  <a:lnTo>
                    <a:pt x="54" y="72"/>
                  </a:lnTo>
                  <a:lnTo>
                    <a:pt x="54" y="72"/>
                  </a:lnTo>
                  <a:lnTo>
                    <a:pt x="54" y="78"/>
                  </a:lnTo>
                  <a:lnTo>
                    <a:pt x="54" y="78"/>
                  </a:lnTo>
                  <a:lnTo>
                    <a:pt x="51" y="78"/>
                  </a:lnTo>
                  <a:lnTo>
                    <a:pt x="51" y="75"/>
                  </a:lnTo>
                  <a:lnTo>
                    <a:pt x="48" y="75"/>
                  </a:lnTo>
                  <a:lnTo>
                    <a:pt x="48" y="78"/>
                  </a:lnTo>
                  <a:lnTo>
                    <a:pt x="45" y="75"/>
                  </a:lnTo>
                  <a:lnTo>
                    <a:pt x="39" y="82"/>
                  </a:lnTo>
                  <a:lnTo>
                    <a:pt x="36" y="82"/>
                  </a:lnTo>
                  <a:lnTo>
                    <a:pt x="33" y="82"/>
                  </a:lnTo>
                  <a:lnTo>
                    <a:pt x="30" y="82"/>
                  </a:lnTo>
                  <a:lnTo>
                    <a:pt x="30" y="85"/>
                  </a:lnTo>
                  <a:lnTo>
                    <a:pt x="30" y="91"/>
                  </a:lnTo>
                  <a:lnTo>
                    <a:pt x="24" y="100"/>
                  </a:lnTo>
                  <a:lnTo>
                    <a:pt x="24" y="100"/>
                  </a:lnTo>
                  <a:lnTo>
                    <a:pt x="18" y="106"/>
                  </a:lnTo>
                  <a:lnTo>
                    <a:pt x="18" y="109"/>
                  </a:lnTo>
                  <a:lnTo>
                    <a:pt x="21" y="112"/>
                  </a:lnTo>
                  <a:lnTo>
                    <a:pt x="18" y="115"/>
                  </a:lnTo>
                  <a:lnTo>
                    <a:pt x="21" y="121"/>
                  </a:lnTo>
                  <a:lnTo>
                    <a:pt x="21" y="124"/>
                  </a:lnTo>
                  <a:lnTo>
                    <a:pt x="27" y="136"/>
                  </a:lnTo>
                  <a:lnTo>
                    <a:pt x="27" y="139"/>
                  </a:lnTo>
                  <a:lnTo>
                    <a:pt x="30" y="142"/>
                  </a:lnTo>
                  <a:lnTo>
                    <a:pt x="30" y="142"/>
                  </a:lnTo>
                  <a:lnTo>
                    <a:pt x="27" y="145"/>
                  </a:lnTo>
                  <a:lnTo>
                    <a:pt x="27" y="148"/>
                  </a:lnTo>
                  <a:lnTo>
                    <a:pt x="27" y="157"/>
                  </a:lnTo>
                  <a:lnTo>
                    <a:pt x="21" y="160"/>
                  </a:lnTo>
                  <a:lnTo>
                    <a:pt x="21" y="163"/>
                  </a:lnTo>
                  <a:lnTo>
                    <a:pt x="18" y="163"/>
                  </a:lnTo>
                  <a:lnTo>
                    <a:pt x="18" y="169"/>
                  </a:lnTo>
                  <a:lnTo>
                    <a:pt x="15" y="169"/>
                  </a:lnTo>
                  <a:lnTo>
                    <a:pt x="15" y="178"/>
                  </a:lnTo>
                  <a:lnTo>
                    <a:pt x="12" y="181"/>
                  </a:lnTo>
                  <a:lnTo>
                    <a:pt x="6" y="181"/>
                  </a:lnTo>
                  <a:lnTo>
                    <a:pt x="6" y="184"/>
                  </a:lnTo>
                  <a:lnTo>
                    <a:pt x="6" y="190"/>
                  </a:lnTo>
                  <a:lnTo>
                    <a:pt x="0" y="193"/>
                  </a:lnTo>
                  <a:lnTo>
                    <a:pt x="0" y="199"/>
                  </a:lnTo>
                  <a:lnTo>
                    <a:pt x="0" y="202"/>
                  </a:lnTo>
                  <a:lnTo>
                    <a:pt x="0" y="205"/>
                  </a:lnTo>
                  <a:lnTo>
                    <a:pt x="0" y="211"/>
                  </a:lnTo>
                  <a:lnTo>
                    <a:pt x="6" y="217"/>
                  </a:lnTo>
                  <a:lnTo>
                    <a:pt x="6" y="220"/>
                  </a:lnTo>
                  <a:lnTo>
                    <a:pt x="6" y="224"/>
                  </a:lnTo>
                  <a:lnTo>
                    <a:pt x="9" y="224"/>
                  </a:lnTo>
                  <a:lnTo>
                    <a:pt x="9" y="224"/>
                  </a:lnTo>
                  <a:lnTo>
                    <a:pt x="9" y="227"/>
                  </a:lnTo>
                  <a:lnTo>
                    <a:pt x="6" y="227"/>
                  </a:lnTo>
                  <a:lnTo>
                    <a:pt x="6" y="230"/>
                  </a:lnTo>
                  <a:lnTo>
                    <a:pt x="6" y="236"/>
                  </a:lnTo>
                  <a:lnTo>
                    <a:pt x="6" y="245"/>
                  </a:lnTo>
                  <a:lnTo>
                    <a:pt x="6" y="245"/>
                  </a:lnTo>
                  <a:lnTo>
                    <a:pt x="6" y="248"/>
                  </a:lnTo>
                  <a:lnTo>
                    <a:pt x="9" y="251"/>
                  </a:lnTo>
                  <a:lnTo>
                    <a:pt x="12" y="254"/>
                  </a:lnTo>
                  <a:lnTo>
                    <a:pt x="12" y="254"/>
                  </a:lnTo>
                  <a:lnTo>
                    <a:pt x="15" y="257"/>
                  </a:lnTo>
                  <a:lnTo>
                    <a:pt x="18" y="260"/>
                  </a:lnTo>
                  <a:lnTo>
                    <a:pt x="21" y="260"/>
                  </a:lnTo>
                  <a:lnTo>
                    <a:pt x="21" y="260"/>
                  </a:lnTo>
                  <a:lnTo>
                    <a:pt x="24" y="263"/>
                  </a:lnTo>
                  <a:lnTo>
                    <a:pt x="27" y="266"/>
                  </a:lnTo>
                  <a:lnTo>
                    <a:pt x="30" y="266"/>
                  </a:lnTo>
                  <a:lnTo>
                    <a:pt x="30" y="269"/>
                  </a:lnTo>
                  <a:lnTo>
                    <a:pt x="30" y="269"/>
                  </a:lnTo>
                  <a:lnTo>
                    <a:pt x="30" y="269"/>
                  </a:lnTo>
                  <a:close/>
                  <a:moveTo>
                    <a:pt x="115" y="18"/>
                  </a:moveTo>
                  <a:lnTo>
                    <a:pt x="112" y="18"/>
                  </a:lnTo>
                  <a:lnTo>
                    <a:pt x="115" y="15"/>
                  </a:lnTo>
                  <a:lnTo>
                    <a:pt x="115" y="15"/>
                  </a:lnTo>
                  <a:lnTo>
                    <a:pt x="115" y="18"/>
                  </a:lnTo>
                  <a:lnTo>
                    <a:pt x="115" y="18"/>
                  </a:lnTo>
                  <a:close/>
                  <a:moveTo>
                    <a:pt x="112" y="24"/>
                  </a:moveTo>
                  <a:lnTo>
                    <a:pt x="112" y="24"/>
                  </a:lnTo>
                  <a:lnTo>
                    <a:pt x="115" y="24"/>
                  </a:lnTo>
                  <a:lnTo>
                    <a:pt x="112" y="27"/>
                  </a:lnTo>
                  <a:lnTo>
                    <a:pt x="112" y="24"/>
                  </a:lnTo>
                  <a:lnTo>
                    <a:pt x="112" y="24"/>
                  </a:lnTo>
                  <a:close/>
                  <a:moveTo>
                    <a:pt x="106" y="24"/>
                  </a:moveTo>
                  <a:lnTo>
                    <a:pt x="106" y="24"/>
                  </a:lnTo>
                  <a:lnTo>
                    <a:pt x="109" y="24"/>
                  </a:lnTo>
                  <a:lnTo>
                    <a:pt x="109" y="24"/>
                  </a:lnTo>
                  <a:lnTo>
                    <a:pt x="109" y="27"/>
                  </a:lnTo>
                  <a:lnTo>
                    <a:pt x="106" y="27"/>
                  </a:lnTo>
                  <a:lnTo>
                    <a:pt x="106" y="27"/>
                  </a:lnTo>
                  <a:lnTo>
                    <a:pt x="106" y="24"/>
                  </a:lnTo>
                  <a:lnTo>
                    <a:pt x="106" y="24"/>
                  </a:lnTo>
                  <a:close/>
                  <a:moveTo>
                    <a:pt x="133" y="100"/>
                  </a:moveTo>
                  <a:lnTo>
                    <a:pt x="133" y="97"/>
                  </a:lnTo>
                  <a:lnTo>
                    <a:pt x="133" y="94"/>
                  </a:lnTo>
                  <a:lnTo>
                    <a:pt x="133" y="94"/>
                  </a:lnTo>
                  <a:lnTo>
                    <a:pt x="136" y="94"/>
                  </a:lnTo>
                  <a:lnTo>
                    <a:pt x="136" y="91"/>
                  </a:lnTo>
                  <a:lnTo>
                    <a:pt x="136" y="94"/>
                  </a:lnTo>
                  <a:lnTo>
                    <a:pt x="133" y="97"/>
                  </a:lnTo>
                  <a:lnTo>
                    <a:pt x="133" y="10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0" name="Freeform 194"/>
            <p:cNvSpPr>
              <a:spLocks/>
            </p:cNvSpPr>
            <p:nvPr/>
          </p:nvSpPr>
          <p:spPr bwMode="auto">
            <a:xfrm>
              <a:off x="6443663" y="5160963"/>
              <a:ext cx="311150" cy="508000"/>
            </a:xfrm>
            <a:custGeom>
              <a:avLst/>
              <a:gdLst>
                <a:gd name="T0" fmla="*/ 33 w 196"/>
                <a:gd name="T1" fmla="*/ 199 h 320"/>
                <a:gd name="T2" fmla="*/ 39 w 196"/>
                <a:gd name="T3" fmla="*/ 187 h 320"/>
                <a:gd name="T4" fmla="*/ 42 w 196"/>
                <a:gd name="T5" fmla="*/ 175 h 320"/>
                <a:gd name="T6" fmla="*/ 42 w 196"/>
                <a:gd name="T7" fmla="*/ 163 h 320"/>
                <a:gd name="T8" fmla="*/ 42 w 196"/>
                <a:gd name="T9" fmla="*/ 151 h 320"/>
                <a:gd name="T10" fmla="*/ 45 w 196"/>
                <a:gd name="T11" fmla="*/ 136 h 320"/>
                <a:gd name="T12" fmla="*/ 48 w 196"/>
                <a:gd name="T13" fmla="*/ 124 h 320"/>
                <a:gd name="T14" fmla="*/ 27 w 196"/>
                <a:gd name="T15" fmla="*/ 115 h 320"/>
                <a:gd name="T16" fmla="*/ 12 w 196"/>
                <a:gd name="T17" fmla="*/ 108 h 320"/>
                <a:gd name="T18" fmla="*/ 0 w 196"/>
                <a:gd name="T19" fmla="*/ 93 h 320"/>
                <a:gd name="T20" fmla="*/ 33 w 196"/>
                <a:gd name="T21" fmla="*/ 75 h 320"/>
                <a:gd name="T22" fmla="*/ 57 w 196"/>
                <a:gd name="T23" fmla="*/ 72 h 320"/>
                <a:gd name="T24" fmla="*/ 66 w 196"/>
                <a:gd name="T25" fmla="*/ 78 h 320"/>
                <a:gd name="T26" fmla="*/ 78 w 196"/>
                <a:gd name="T27" fmla="*/ 84 h 320"/>
                <a:gd name="T28" fmla="*/ 72 w 196"/>
                <a:gd name="T29" fmla="*/ 105 h 320"/>
                <a:gd name="T30" fmla="*/ 84 w 196"/>
                <a:gd name="T31" fmla="*/ 121 h 320"/>
                <a:gd name="T32" fmla="*/ 90 w 196"/>
                <a:gd name="T33" fmla="*/ 130 h 320"/>
                <a:gd name="T34" fmla="*/ 93 w 196"/>
                <a:gd name="T35" fmla="*/ 108 h 320"/>
                <a:gd name="T36" fmla="*/ 99 w 196"/>
                <a:gd name="T37" fmla="*/ 93 h 320"/>
                <a:gd name="T38" fmla="*/ 102 w 196"/>
                <a:gd name="T39" fmla="*/ 87 h 320"/>
                <a:gd name="T40" fmla="*/ 99 w 196"/>
                <a:gd name="T41" fmla="*/ 72 h 320"/>
                <a:gd name="T42" fmla="*/ 84 w 196"/>
                <a:gd name="T43" fmla="*/ 57 h 320"/>
                <a:gd name="T44" fmla="*/ 102 w 196"/>
                <a:gd name="T45" fmla="*/ 18 h 320"/>
                <a:gd name="T46" fmla="*/ 111 w 196"/>
                <a:gd name="T47" fmla="*/ 21 h 320"/>
                <a:gd name="T48" fmla="*/ 123 w 196"/>
                <a:gd name="T49" fmla="*/ 21 h 320"/>
                <a:gd name="T50" fmla="*/ 132 w 196"/>
                <a:gd name="T51" fmla="*/ 21 h 320"/>
                <a:gd name="T52" fmla="*/ 144 w 196"/>
                <a:gd name="T53" fmla="*/ 15 h 320"/>
                <a:gd name="T54" fmla="*/ 156 w 196"/>
                <a:gd name="T55" fmla="*/ 15 h 320"/>
                <a:gd name="T56" fmla="*/ 175 w 196"/>
                <a:gd name="T57" fmla="*/ 12 h 320"/>
                <a:gd name="T58" fmla="*/ 190 w 196"/>
                <a:gd name="T59" fmla="*/ 3 h 320"/>
                <a:gd name="T60" fmla="*/ 196 w 196"/>
                <a:gd name="T61" fmla="*/ 6 h 320"/>
                <a:gd name="T62" fmla="*/ 193 w 196"/>
                <a:gd name="T63" fmla="*/ 18 h 320"/>
                <a:gd name="T64" fmla="*/ 193 w 196"/>
                <a:gd name="T65" fmla="*/ 33 h 320"/>
                <a:gd name="T66" fmla="*/ 193 w 196"/>
                <a:gd name="T67" fmla="*/ 51 h 320"/>
                <a:gd name="T68" fmla="*/ 190 w 196"/>
                <a:gd name="T69" fmla="*/ 69 h 320"/>
                <a:gd name="T70" fmla="*/ 196 w 196"/>
                <a:gd name="T71" fmla="*/ 81 h 320"/>
                <a:gd name="T72" fmla="*/ 190 w 196"/>
                <a:gd name="T73" fmla="*/ 87 h 320"/>
                <a:gd name="T74" fmla="*/ 190 w 196"/>
                <a:gd name="T75" fmla="*/ 93 h 320"/>
                <a:gd name="T76" fmla="*/ 178 w 196"/>
                <a:gd name="T77" fmla="*/ 112 h 320"/>
                <a:gd name="T78" fmla="*/ 159 w 196"/>
                <a:gd name="T79" fmla="*/ 124 h 320"/>
                <a:gd name="T80" fmla="*/ 129 w 196"/>
                <a:gd name="T81" fmla="*/ 139 h 320"/>
                <a:gd name="T82" fmla="*/ 120 w 196"/>
                <a:gd name="T83" fmla="*/ 145 h 320"/>
                <a:gd name="T84" fmla="*/ 108 w 196"/>
                <a:gd name="T85" fmla="*/ 160 h 320"/>
                <a:gd name="T86" fmla="*/ 90 w 196"/>
                <a:gd name="T87" fmla="*/ 172 h 320"/>
                <a:gd name="T88" fmla="*/ 78 w 196"/>
                <a:gd name="T89" fmla="*/ 178 h 320"/>
                <a:gd name="T90" fmla="*/ 75 w 196"/>
                <a:gd name="T91" fmla="*/ 187 h 320"/>
                <a:gd name="T92" fmla="*/ 78 w 196"/>
                <a:gd name="T93" fmla="*/ 205 h 320"/>
                <a:gd name="T94" fmla="*/ 84 w 196"/>
                <a:gd name="T95" fmla="*/ 229 h 320"/>
                <a:gd name="T96" fmla="*/ 87 w 196"/>
                <a:gd name="T97" fmla="*/ 229 h 320"/>
                <a:gd name="T98" fmla="*/ 87 w 196"/>
                <a:gd name="T99" fmla="*/ 241 h 320"/>
                <a:gd name="T100" fmla="*/ 81 w 196"/>
                <a:gd name="T101" fmla="*/ 257 h 320"/>
                <a:gd name="T102" fmla="*/ 84 w 196"/>
                <a:gd name="T103" fmla="*/ 269 h 320"/>
                <a:gd name="T104" fmla="*/ 36 w 196"/>
                <a:gd name="T105" fmla="*/ 293 h 320"/>
                <a:gd name="T106" fmla="*/ 27 w 196"/>
                <a:gd name="T107" fmla="*/ 302 h 320"/>
                <a:gd name="T108" fmla="*/ 33 w 196"/>
                <a:gd name="T109" fmla="*/ 311 h 320"/>
                <a:gd name="T110" fmla="*/ 33 w 196"/>
                <a:gd name="T111" fmla="*/ 317 h 320"/>
                <a:gd name="T112" fmla="*/ 21 w 196"/>
                <a:gd name="T113" fmla="*/ 317 h 320"/>
                <a:gd name="T114" fmla="*/ 18 w 196"/>
                <a:gd name="T115" fmla="*/ 305 h 320"/>
                <a:gd name="T116" fmla="*/ 18 w 196"/>
                <a:gd name="T117" fmla="*/ 287 h 320"/>
                <a:gd name="T118" fmla="*/ 18 w 196"/>
                <a:gd name="T119" fmla="*/ 260 h 320"/>
                <a:gd name="T120" fmla="*/ 12 w 196"/>
                <a:gd name="T121" fmla="*/ 23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6" h="320">
                  <a:moveTo>
                    <a:pt x="12" y="235"/>
                  </a:moveTo>
                  <a:lnTo>
                    <a:pt x="33" y="214"/>
                  </a:lnTo>
                  <a:lnTo>
                    <a:pt x="33" y="208"/>
                  </a:lnTo>
                  <a:lnTo>
                    <a:pt x="33" y="205"/>
                  </a:lnTo>
                  <a:lnTo>
                    <a:pt x="33" y="199"/>
                  </a:lnTo>
                  <a:lnTo>
                    <a:pt x="36" y="196"/>
                  </a:lnTo>
                  <a:lnTo>
                    <a:pt x="33" y="193"/>
                  </a:lnTo>
                  <a:lnTo>
                    <a:pt x="36" y="190"/>
                  </a:lnTo>
                  <a:lnTo>
                    <a:pt x="36" y="190"/>
                  </a:lnTo>
                  <a:lnTo>
                    <a:pt x="39" y="187"/>
                  </a:lnTo>
                  <a:lnTo>
                    <a:pt x="42" y="187"/>
                  </a:lnTo>
                  <a:lnTo>
                    <a:pt x="45" y="181"/>
                  </a:lnTo>
                  <a:lnTo>
                    <a:pt x="42" y="178"/>
                  </a:lnTo>
                  <a:lnTo>
                    <a:pt x="42" y="178"/>
                  </a:lnTo>
                  <a:lnTo>
                    <a:pt x="42" y="175"/>
                  </a:lnTo>
                  <a:lnTo>
                    <a:pt x="42" y="172"/>
                  </a:lnTo>
                  <a:lnTo>
                    <a:pt x="42" y="169"/>
                  </a:lnTo>
                  <a:lnTo>
                    <a:pt x="39" y="166"/>
                  </a:lnTo>
                  <a:lnTo>
                    <a:pt x="39" y="163"/>
                  </a:lnTo>
                  <a:lnTo>
                    <a:pt x="42" y="163"/>
                  </a:lnTo>
                  <a:lnTo>
                    <a:pt x="42" y="160"/>
                  </a:lnTo>
                  <a:lnTo>
                    <a:pt x="42" y="157"/>
                  </a:lnTo>
                  <a:lnTo>
                    <a:pt x="45" y="154"/>
                  </a:lnTo>
                  <a:lnTo>
                    <a:pt x="45" y="151"/>
                  </a:lnTo>
                  <a:lnTo>
                    <a:pt x="42" y="151"/>
                  </a:lnTo>
                  <a:lnTo>
                    <a:pt x="42" y="151"/>
                  </a:lnTo>
                  <a:lnTo>
                    <a:pt x="45" y="148"/>
                  </a:lnTo>
                  <a:lnTo>
                    <a:pt x="45" y="142"/>
                  </a:lnTo>
                  <a:lnTo>
                    <a:pt x="45" y="139"/>
                  </a:lnTo>
                  <a:lnTo>
                    <a:pt x="45" y="136"/>
                  </a:lnTo>
                  <a:lnTo>
                    <a:pt x="45" y="133"/>
                  </a:lnTo>
                  <a:lnTo>
                    <a:pt x="45" y="133"/>
                  </a:lnTo>
                  <a:lnTo>
                    <a:pt x="45" y="130"/>
                  </a:lnTo>
                  <a:lnTo>
                    <a:pt x="48" y="127"/>
                  </a:lnTo>
                  <a:lnTo>
                    <a:pt x="48" y="124"/>
                  </a:lnTo>
                  <a:lnTo>
                    <a:pt x="42" y="121"/>
                  </a:lnTo>
                  <a:lnTo>
                    <a:pt x="42" y="121"/>
                  </a:lnTo>
                  <a:lnTo>
                    <a:pt x="36" y="118"/>
                  </a:lnTo>
                  <a:lnTo>
                    <a:pt x="30" y="118"/>
                  </a:lnTo>
                  <a:lnTo>
                    <a:pt x="27" y="115"/>
                  </a:lnTo>
                  <a:lnTo>
                    <a:pt x="24" y="112"/>
                  </a:lnTo>
                  <a:lnTo>
                    <a:pt x="18" y="108"/>
                  </a:lnTo>
                  <a:lnTo>
                    <a:pt x="15" y="105"/>
                  </a:lnTo>
                  <a:lnTo>
                    <a:pt x="12" y="108"/>
                  </a:lnTo>
                  <a:lnTo>
                    <a:pt x="12" y="108"/>
                  </a:lnTo>
                  <a:lnTo>
                    <a:pt x="9" y="108"/>
                  </a:lnTo>
                  <a:lnTo>
                    <a:pt x="6" y="105"/>
                  </a:lnTo>
                  <a:lnTo>
                    <a:pt x="0" y="105"/>
                  </a:lnTo>
                  <a:lnTo>
                    <a:pt x="0" y="96"/>
                  </a:lnTo>
                  <a:lnTo>
                    <a:pt x="0" y="93"/>
                  </a:lnTo>
                  <a:lnTo>
                    <a:pt x="0" y="90"/>
                  </a:lnTo>
                  <a:lnTo>
                    <a:pt x="9" y="84"/>
                  </a:lnTo>
                  <a:lnTo>
                    <a:pt x="12" y="84"/>
                  </a:lnTo>
                  <a:lnTo>
                    <a:pt x="30" y="78"/>
                  </a:lnTo>
                  <a:lnTo>
                    <a:pt x="33" y="75"/>
                  </a:lnTo>
                  <a:lnTo>
                    <a:pt x="45" y="72"/>
                  </a:lnTo>
                  <a:lnTo>
                    <a:pt x="51" y="69"/>
                  </a:lnTo>
                  <a:lnTo>
                    <a:pt x="57" y="69"/>
                  </a:lnTo>
                  <a:lnTo>
                    <a:pt x="57" y="72"/>
                  </a:lnTo>
                  <a:lnTo>
                    <a:pt x="57" y="72"/>
                  </a:lnTo>
                  <a:lnTo>
                    <a:pt x="60" y="75"/>
                  </a:lnTo>
                  <a:lnTo>
                    <a:pt x="60" y="78"/>
                  </a:lnTo>
                  <a:lnTo>
                    <a:pt x="63" y="78"/>
                  </a:lnTo>
                  <a:lnTo>
                    <a:pt x="63" y="78"/>
                  </a:lnTo>
                  <a:lnTo>
                    <a:pt x="66" y="78"/>
                  </a:lnTo>
                  <a:lnTo>
                    <a:pt x="69" y="75"/>
                  </a:lnTo>
                  <a:lnTo>
                    <a:pt x="72" y="75"/>
                  </a:lnTo>
                  <a:lnTo>
                    <a:pt x="78" y="78"/>
                  </a:lnTo>
                  <a:lnTo>
                    <a:pt x="78" y="81"/>
                  </a:lnTo>
                  <a:lnTo>
                    <a:pt x="78" y="84"/>
                  </a:lnTo>
                  <a:lnTo>
                    <a:pt x="78" y="90"/>
                  </a:lnTo>
                  <a:lnTo>
                    <a:pt x="75" y="93"/>
                  </a:lnTo>
                  <a:lnTo>
                    <a:pt x="75" y="99"/>
                  </a:lnTo>
                  <a:lnTo>
                    <a:pt x="72" y="102"/>
                  </a:lnTo>
                  <a:lnTo>
                    <a:pt x="72" y="105"/>
                  </a:lnTo>
                  <a:lnTo>
                    <a:pt x="72" y="108"/>
                  </a:lnTo>
                  <a:lnTo>
                    <a:pt x="75" y="112"/>
                  </a:lnTo>
                  <a:lnTo>
                    <a:pt x="78" y="118"/>
                  </a:lnTo>
                  <a:lnTo>
                    <a:pt x="81" y="121"/>
                  </a:lnTo>
                  <a:lnTo>
                    <a:pt x="84" y="121"/>
                  </a:lnTo>
                  <a:lnTo>
                    <a:pt x="84" y="124"/>
                  </a:lnTo>
                  <a:lnTo>
                    <a:pt x="87" y="127"/>
                  </a:lnTo>
                  <a:lnTo>
                    <a:pt x="87" y="130"/>
                  </a:lnTo>
                  <a:lnTo>
                    <a:pt x="87" y="130"/>
                  </a:lnTo>
                  <a:lnTo>
                    <a:pt x="90" y="130"/>
                  </a:lnTo>
                  <a:lnTo>
                    <a:pt x="90" y="127"/>
                  </a:lnTo>
                  <a:lnTo>
                    <a:pt x="90" y="121"/>
                  </a:lnTo>
                  <a:lnTo>
                    <a:pt x="93" y="118"/>
                  </a:lnTo>
                  <a:lnTo>
                    <a:pt x="93" y="115"/>
                  </a:lnTo>
                  <a:lnTo>
                    <a:pt x="93" y="108"/>
                  </a:lnTo>
                  <a:lnTo>
                    <a:pt x="99" y="108"/>
                  </a:lnTo>
                  <a:lnTo>
                    <a:pt x="102" y="105"/>
                  </a:lnTo>
                  <a:lnTo>
                    <a:pt x="102" y="102"/>
                  </a:lnTo>
                  <a:lnTo>
                    <a:pt x="102" y="96"/>
                  </a:lnTo>
                  <a:lnTo>
                    <a:pt x="99" y="93"/>
                  </a:lnTo>
                  <a:lnTo>
                    <a:pt x="102" y="93"/>
                  </a:lnTo>
                  <a:lnTo>
                    <a:pt x="99" y="90"/>
                  </a:lnTo>
                  <a:lnTo>
                    <a:pt x="99" y="90"/>
                  </a:lnTo>
                  <a:lnTo>
                    <a:pt x="102" y="90"/>
                  </a:lnTo>
                  <a:lnTo>
                    <a:pt x="102" y="87"/>
                  </a:lnTo>
                  <a:lnTo>
                    <a:pt x="105" y="87"/>
                  </a:lnTo>
                  <a:lnTo>
                    <a:pt x="105" y="84"/>
                  </a:lnTo>
                  <a:lnTo>
                    <a:pt x="105" y="81"/>
                  </a:lnTo>
                  <a:lnTo>
                    <a:pt x="102" y="78"/>
                  </a:lnTo>
                  <a:lnTo>
                    <a:pt x="99" y="72"/>
                  </a:lnTo>
                  <a:lnTo>
                    <a:pt x="96" y="69"/>
                  </a:lnTo>
                  <a:lnTo>
                    <a:pt x="90" y="63"/>
                  </a:lnTo>
                  <a:lnTo>
                    <a:pt x="90" y="63"/>
                  </a:lnTo>
                  <a:lnTo>
                    <a:pt x="87" y="60"/>
                  </a:lnTo>
                  <a:lnTo>
                    <a:pt x="84" y="57"/>
                  </a:lnTo>
                  <a:lnTo>
                    <a:pt x="78" y="54"/>
                  </a:lnTo>
                  <a:lnTo>
                    <a:pt x="75" y="36"/>
                  </a:lnTo>
                  <a:lnTo>
                    <a:pt x="81" y="21"/>
                  </a:lnTo>
                  <a:lnTo>
                    <a:pt x="99" y="21"/>
                  </a:lnTo>
                  <a:lnTo>
                    <a:pt x="102" y="18"/>
                  </a:lnTo>
                  <a:lnTo>
                    <a:pt x="102" y="18"/>
                  </a:lnTo>
                  <a:lnTo>
                    <a:pt x="105" y="18"/>
                  </a:lnTo>
                  <a:lnTo>
                    <a:pt x="105" y="18"/>
                  </a:lnTo>
                  <a:lnTo>
                    <a:pt x="108" y="18"/>
                  </a:lnTo>
                  <a:lnTo>
                    <a:pt x="111" y="21"/>
                  </a:lnTo>
                  <a:lnTo>
                    <a:pt x="111" y="21"/>
                  </a:lnTo>
                  <a:lnTo>
                    <a:pt x="114" y="24"/>
                  </a:lnTo>
                  <a:lnTo>
                    <a:pt x="114" y="24"/>
                  </a:lnTo>
                  <a:lnTo>
                    <a:pt x="120" y="24"/>
                  </a:lnTo>
                  <a:lnTo>
                    <a:pt x="123" y="21"/>
                  </a:lnTo>
                  <a:lnTo>
                    <a:pt x="126" y="21"/>
                  </a:lnTo>
                  <a:lnTo>
                    <a:pt x="126" y="18"/>
                  </a:lnTo>
                  <a:lnTo>
                    <a:pt x="129" y="21"/>
                  </a:lnTo>
                  <a:lnTo>
                    <a:pt x="129" y="21"/>
                  </a:lnTo>
                  <a:lnTo>
                    <a:pt x="132" y="21"/>
                  </a:lnTo>
                  <a:lnTo>
                    <a:pt x="135" y="21"/>
                  </a:lnTo>
                  <a:lnTo>
                    <a:pt x="138" y="21"/>
                  </a:lnTo>
                  <a:lnTo>
                    <a:pt x="144" y="21"/>
                  </a:lnTo>
                  <a:lnTo>
                    <a:pt x="144" y="18"/>
                  </a:lnTo>
                  <a:lnTo>
                    <a:pt x="144" y="15"/>
                  </a:lnTo>
                  <a:lnTo>
                    <a:pt x="144" y="15"/>
                  </a:lnTo>
                  <a:lnTo>
                    <a:pt x="147" y="15"/>
                  </a:lnTo>
                  <a:lnTo>
                    <a:pt x="150" y="15"/>
                  </a:lnTo>
                  <a:lnTo>
                    <a:pt x="153" y="18"/>
                  </a:lnTo>
                  <a:lnTo>
                    <a:pt x="156" y="15"/>
                  </a:lnTo>
                  <a:lnTo>
                    <a:pt x="159" y="15"/>
                  </a:lnTo>
                  <a:lnTo>
                    <a:pt x="166" y="12"/>
                  </a:lnTo>
                  <a:lnTo>
                    <a:pt x="169" y="15"/>
                  </a:lnTo>
                  <a:lnTo>
                    <a:pt x="172" y="12"/>
                  </a:lnTo>
                  <a:lnTo>
                    <a:pt x="175" y="12"/>
                  </a:lnTo>
                  <a:lnTo>
                    <a:pt x="178" y="12"/>
                  </a:lnTo>
                  <a:lnTo>
                    <a:pt x="181" y="9"/>
                  </a:lnTo>
                  <a:lnTo>
                    <a:pt x="184" y="6"/>
                  </a:lnTo>
                  <a:lnTo>
                    <a:pt x="187" y="6"/>
                  </a:lnTo>
                  <a:lnTo>
                    <a:pt x="190" y="3"/>
                  </a:lnTo>
                  <a:lnTo>
                    <a:pt x="193" y="3"/>
                  </a:lnTo>
                  <a:lnTo>
                    <a:pt x="196" y="0"/>
                  </a:lnTo>
                  <a:lnTo>
                    <a:pt x="196" y="0"/>
                  </a:lnTo>
                  <a:lnTo>
                    <a:pt x="196" y="3"/>
                  </a:lnTo>
                  <a:lnTo>
                    <a:pt x="196" y="6"/>
                  </a:lnTo>
                  <a:lnTo>
                    <a:pt x="196" y="9"/>
                  </a:lnTo>
                  <a:lnTo>
                    <a:pt x="196" y="9"/>
                  </a:lnTo>
                  <a:lnTo>
                    <a:pt x="193" y="15"/>
                  </a:lnTo>
                  <a:lnTo>
                    <a:pt x="193" y="18"/>
                  </a:lnTo>
                  <a:lnTo>
                    <a:pt x="193" y="18"/>
                  </a:lnTo>
                  <a:lnTo>
                    <a:pt x="193" y="18"/>
                  </a:lnTo>
                  <a:lnTo>
                    <a:pt x="190" y="21"/>
                  </a:lnTo>
                  <a:lnTo>
                    <a:pt x="193" y="27"/>
                  </a:lnTo>
                  <a:lnTo>
                    <a:pt x="193" y="30"/>
                  </a:lnTo>
                  <a:lnTo>
                    <a:pt x="193" y="33"/>
                  </a:lnTo>
                  <a:lnTo>
                    <a:pt x="193" y="36"/>
                  </a:lnTo>
                  <a:lnTo>
                    <a:pt x="193" y="39"/>
                  </a:lnTo>
                  <a:lnTo>
                    <a:pt x="196" y="42"/>
                  </a:lnTo>
                  <a:lnTo>
                    <a:pt x="193" y="45"/>
                  </a:lnTo>
                  <a:lnTo>
                    <a:pt x="193" y="51"/>
                  </a:lnTo>
                  <a:lnTo>
                    <a:pt x="193" y="60"/>
                  </a:lnTo>
                  <a:lnTo>
                    <a:pt x="190" y="60"/>
                  </a:lnTo>
                  <a:lnTo>
                    <a:pt x="193" y="60"/>
                  </a:lnTo>
                  <a:lnTo>
                    <a:pt x="193" y="69"/>
                  </a:lnTo>
                  <a:lnTo>
                    <a:pt x="190" y="69"/>
                  </a:lnTo>
                  <a:lnTo>
                    <a:pt x="190" y="72"/>
                  </a:lnTo>
                  <a:lnTo>
                    <a:pt x="190" y="72"/>
                  </a:lnTo>
                  <a:lnTo>
                    <a:pt x="193" y="72"/>
                  </a:lnTo>
                  <a:lnTo>
                    <a:pt x="196" y="72"/>
                  </a:lnTo>
                  <a:lnTo>
                    <a:pt x="196" y="81"/>
                  </a:lnTo>
                  <a:lnTo>
                    <a:pt x="193" y="84"/>
                  </a:lnTo>
                  <a:lnTo>
                    <a:pt x="193" y="84"/>
                  </a:lnTo>
                  <a:lnTo>
                    <a:pt x="193" y="87"/>
                  </a:lnTo>
                  <a:lnTo>
                    <a:pt x="193" y="87"/>
                  </a:lnTo>
                  <a:lnTo>
                    <a:pt x="190" y="87"/>
                  </a:lnTo>
                  <a:lnTo>
                    <a:pt x="187" y="90"/>
                  </a:lnTo>
                  <a:lnTo>
                    <a:pt x="187" y="93"/>
                  </a:lnTo>
                  <a:lnTo>
                    <a:pt x="190" y="90"/>
                  </a:lnTo>
                  <a:lnTo>
                    <a:pt x="190" y="90"/>
                  </a:lnTo>
                  <a:lnTo>
                    <a:pt x="190" y="93"/>
                  </a:lnTo>
                  <a:lnTo>
                    <a:pt x="190" y="99"/>
                  </a:lnTo>
                  <a:lnTo>
                    <a:pt x="187" y="99"/>
                  </a:lnTo>
                  <a:lnTo>
                    <a:pt x="184" y="102"/>
                  </a:lnTo>
                  <a:lnTo>
                    <a:pt x="184" y="105"/>
                  </a:lnTo>
                  <a:lnTo>
                    <a:pt x="178" y="112"/>
                  </a:lnTo>
                  <a:lnTo>
                    <a:pt x="175" y="112"/>
                  </a:lnTo>
                  <a:lnTo>
                    <a:pt x="175" y="115"/>
                  </a:lnTo>
                  <a:lnTo>
                    <a:pt x="162" y="124"/>
                  </a:lnTo>
                  <a:lnTo>
                    <a:pt x="162" y="124"/>
                  </a:lnTo>
                  <a:lnTo>
                    <a:pt x="159" y="124"/>
                  </a:lnTo>
                  <a:lnTo>
                    <a:pt x="147" y="133"/>
                  </a:lnTo>
                  <a:lnTo>
                    <a:pt x="144" y="130"/>
                  </a:lnTo>
                  <a:lnTo>
                    <a:pt x="144" y="133"/>
                  </a:lnTo>
                  <a:lnTo>
                    <a:pt x="138" y="136"/>
                  </a:lnTo>
                  <a:lnTo>
                    <a:pt x="129" y="139"/>
                  </a:lnTo>
                  <a:lnTo>
                    <a:pt x="129" y="139"/>
                  </a:lnTo>
                  <a:lnTo>
                    <a:pt x="129" y="142"/>
                  </a:lnTo>
                  <a:lnTo>
                    <a:pt x="123" y="145"/>
                  </a:lnTo>
                  <a:lnTo>
                    <a:pt x="120" y="148"/>
                  </a:lnTo>
                  <a:lnTo>
                    <a:pt x="120" y="145"/>
                  </a:lnTo>
                  <a:lnTo>
                    <a:pt x="120" y="148"/>
                  </a:lnTo>
                  <a:lnTo>
                    <a:pt x="117" y="151"/>
                  </a:lnTo>
                  <a:lnTo>
                    <a:pt x="117" y="154"/>
                  </a:lnTo>
                  <a:lnTo>
                    <a:pt x="108" y="157"/>
                  </a:lnTo>
                  <a:lnTo>
                    <a:pt x="108" y="160"/>
                  </a:lnTo>
                  <a:lnTo>
                    <a:pt x="105" y="160"/>
                  </a:lnTo>
                  <a:lnTo>
                    <a:pt x="105" y="160"/>
                  </a:lnTo>
                  <a:lnTo>
                    <a:pt x="105" y="163"/>
                  </a:lnTo>
                  <a:lnTo>
                    <a:pt x="99" y="163"/>
                  </a:lnTo>
                  <a:lnTo>
                    <a:pt x="90" y="172"/>
                  </a:lnTo>
                  <a:lnTo>
                    <a:pt x="90" y="175"/>
                  </a:lnTo>
                  <a:lnTo>
                    <a:pt x="87" y="178"/>
                  </a:lnTo>
                  <a:lnTo>
                    <a:pt x="84" y="178"/>
                  </a:lnTo>
                  <a:lnTo>
                    <a:pt x="81" y="181"/>
                  </a:lnTo>
                  <a:lnTo>
                    <a:pt x="78" y="178"/>
                  </a:lnTo>
                  <a:lnTo>
                    <a:pt x="75" y="178"/>
                  </a:lnTo>
                  <a:lnTo>
                    <a:pt x="75" y="181"/>
                  </a:lnTo>
                  <a:lnTo>
                    <a:pt x="78" y="181"/>
                  </a:lnTo>
                  <a:lnTo>
                    <a:pt x="78" y="184"/>
                  </a:lnTo>
                  <a:lnTo>
                    <a:pt x="75" y="187"/>
                  </a:lnTo>
                  <a:lnTo>
                    <a:pt x="75" y="190"/>
                  </a:lnTo>
                  <a:lnTo>
                    <a:pt x="75" y="193"/>
                  </a:lnTo>
                  <a:lnTo>
                    <a:pt x="81" y="199"/>
                  </a:lnTo>
                  <a:lnTo>
                    <a:pt x="81" y="202"/>
                  </a:lnTo>
                  <a:lnTo>
                    <a:pt x="78" y="205"/>
                  </a:lnTo>
                  <a:lnTo>
                    <a:pt x="78" y="205"/>
                  </a:lnTo>
                  <a:lnTo>
                    <a:pt x="81" y="208"/>
                  </a:lnTo>
                  <a:lnTo>
                    <a:pt x="81" y="214"/>
                  </a:lnTo>
                  <a:lnTo>
                    <a:pt x="84" y="217"/>
                  </a:lnTo>
                  <a:lnTo>
                    <a:pt x="84" y="229"/>
                  </a:lnTo>
                  <a:lnTo>
                    <a:pt x="84" y="232"/>
                  </a:lnTo>
                  <a:lnTo>
                    <a:pt x="84" y="232"/>
                  </a:lnTo>
                  <a:lnTo>
                    <a:pt x="84" y="229"/>
                  </a:lnTo>
                  <a:lnTo>
                    <a:pt x="87" y="226"/>
                  </a:lnTo>
                  <a:lnTo>
                    <a:pt x="87" y="229"/>
                  </a:lnTo>
                  <a:lnTo>
                    <a:pt x="90" y="229"/>
                  </a:lnTo>
                  <a:lnTo>
                    <a:pt x="87" y="235"/>
                  </a:lnTo>
                  <a:lnTo>
                    <a:pt x="87" y="235"/>
                  </a:lnTo>
                  <a:lnTo>
                    <a:pt x="87" y="241"/>
                  </a:lnTo>
                  <a:lnTo>
                    <a:pt x="87" y="241"/>
                  </a:lnTo>
                  <a:lnTo>
                    <a:pt x="84" y="247"/>
                  </a:lnTo>
                  <a:lnTo>
                    <a:pt x="84" y="250"/>
                  </a:lnTo>
                  <a:lnTo>
                    <a:pt x="84" y="254"/>
                  </a:lnTo>
                  <a:lnTo>
                    <a:pt x="84" y="257"/>
                  </a:lnTo>
                  <a:lnTo>
                    <a:pt x="81" y="257"/>
                  </a:lnTo>
                  <a:lnTo>
                    <a:pt x="84" y="260"/>
                  </a:lnTo>
                  <a:lnTo>
                    <a:pt x="87" y="260"/>
                  </a:lnTo>
                  <a:lnTo>
                    <a:pt x="87" y="260"/>
                  </a:lnTo>
                  <a:lnTo>
                    <a:pt x="84" y="266"/>
                  </a:lnTo>
                  <a:lnTo>
                    <a:pt x="84" y="269"/>
                  </a:lnTo>
                  <a:lnTo>
                    <a:pt x="75" y="278"/>
                  </a:lnTo>
                  <a:lnTo>
                    <a:pt x="63" y="284"/>
                  </a:lnTo>
                  <a:lnTo>
                    <a:pt x="48" y="287"/>
                  </a:lnTo>
                  <a:lnTo>
                    <a:pt x="42" y="293"/>
                  </a:lnTo>
                  <a:lnTo>
                    <a:pt x="36" y="293"/>
                  </a:lnTo>
                  <a:lnTo>
                    <a:pt x="36" y="296"/>
                  </a:lnTo>
                  <a:lnTo>
                    <a:pt x="33" y="296"/>
                  </a:lnTo>
                  <a:lnTo>
                    <a:pt x="30" y="302"/>
                  </a:lnTo>
                  <a:lnTo>
                    <a:pt x="30" y="302"/>
                  </a:lnTo>
                  <a:lnTo>
                    <a:pt x="27" y="302"/>
                  </a:lnTo>
                  <a:lnTo>
                    <a:pt x="27" y="305"/>
                  </a:lnTo>
                  <a:lnTo>
                    <a:pt x="30" y="308"/>
                  </a:lnTo>
                  <a:lnTo>
                    <a:pt x="30" y="311"/>
                  </a:lnTo>
                  <a:lnTo>
                    <a:pt x="30" y="308"/>
                  </a:lnTo>
                  <a:lnTo>
                    <a:pt x="33" y="311"/>
                  </a:lnTo>
                  <a:lnTo>
                    <a:pt x="36" y="305"/>
                  </a:lnTo>
                  <a:lnTo>
                    <a:pt x="36" y="305"/>
                  </a:lnTo>
                  <a:lnTo>
                    <a:pt x="36" y="308"/>
                  </a:lnTo>
                  <a:lnTo>
                    <a:pt x="36" y="314"/>
                  </a:lnTo>
                  <a:lnTo>
                    <a:pt x="33" y="317"/>
                  </a:lnTo>
                  <a:lnTo>
                    <a:pt x="33" y="320"/>
                  </a:lnTo>
                  <a:lnTo>
                    <a:pt x="30" y="320"/>
                  </a:lnTo>
                  <a:lnTo>
                    <a:pt x="24" y="317"/>
                  </a:lnTo>
                  <a:lnTo>
                    <a:pt x="21" y="317"/>
                  </a:lnTo>
                  <a:lnTo>
                    <a:pt x="21" y="317"/>
                  </a:lnTo>
                  <a:lnTo>
                    <a:pt x="21" y="314"/>
                  </a:lnTo>
                  <a:lnTo>
                    <a:pt x="21" y="311"/>
                  </a:lnTo>
                  <a:lnTo>
                    <a:pt x="24" y="311"/>
                  </a:lnTo>
                  <a:lnTo>
                    <a:pt x="21" y="308"/>
                  </a:lnTo>
                  <a:lnTo>
                    <a:pt x="18" y="305"/>
                  </a:lnTo>
                  <a:lnTo>
                    <a:pt x="18" y="305"/>
                  </a:lnTo>
                  <a:lnTo>
                    <a:pt x="18" y="305"/>
                  </a:lnTo>
                  <a:lnTo>
                    <a:pt x="18" y="296"/>
                  </a:lnTo>
                  <a:lnTo>
                    <a:pt x="18" y="293"/>
                  </a:lnTo>
                  <a:lnTo>
                    <a:pt x="18" y="287"/>
                  </a:lnTo>
                  <a:lnTo>
                    <a:pt x="18" y="272"/>
                  </a:lnTo>
                  <a:lnTo>
                    <a:pt x="18" y="266"/>
                  </a:lnTo>
                  <a:lnTo>
                    <a:pt x="15" y="263"/>
                  </a:lnTo>
                  <a:lnTo>
                    <a:pt x="15" y="260"/>
                  </a:lnTo>
                  <a:lnTo>
                    <a:pt x="18" y="260"/>
                  </a:lnTo>
                  <a:lnTo>
                    <a:pt x="18" y="250"/>
                  </a:lnTo>
                  <a:lnTo>
                    <a:pt x="15" y="244"/>
                  </a:lnTo>
                  <a:lnTo>
                    <a:pt x="12" y="238"/>
                  </a:lnTo>
                  <a:lnTo>
                    <a:pt x="12" y="235"/>
                  </a:lnTo>
                  <a:lnTo>
                    <a:pt x="12" y="23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1" name="Freeform 195"/>
            <p:cNvSpPr>
              <a:spLocks/>
            </p:cNvSpPr>
            <p:nvPr/>
          </p:nvSpPr>
          <p:spPr bwMode="auto">
            <a:xfrm>
              <a:off x="6438901" y="5630863"/>
              <a:ext cx="42863" cy="47625"/>
            </a:xfrm>
            <a:custGeom>
              <a:avLst/>
              <a:gdLst>
                <a:gd name="T0" fmla="*/ 21 w 27"/>
                <a:gd name="T1" fmla="*/ 9 h 30"/>
                <a:gd name="T2" fmla="*/ 21 w 27"/>
                <a:gd name="T3" fmla="*/ 9 h 30"/>
                <a:gd name="T4" fmla="*/ 21 w 27"/>
                <a:gd name="T5" fmla="*/ 9 h 30"/>
                <a:gd name="T6" fmla="*/ 24 w 27"/>
                <a:gd name="T7" fmla="*/ 12 h 30"/>
                <a:gd name="T8" fmla="*/ 27 w 27"/>
                <a:gd name="T9" fmla="*/ 15 h 30"/>
                <a:gd name="T10" fmla="*/ 24 w 27"/>
                <a:gd name="T11" fmla="*/ 15 h 30"/>
                <a:gd name="T12" fmla="*/ 24 w 27"/>
                <a:gd name="T13" fmla="*/ 18 h 30"/>
                <a:gd name="T14" fmla="*/ 24 w 27"/>
                <a:gd name="T15" fmla="*/ 21 h 30"/>
                <a:gd name="T16" fmla="*/ 24 w 27"/>
                <a:gd name="T17" fmla="*/ 21 h 30"/>
                <a:gd name="T18" fmla="*/ 24 w 27"/>
                <a:gd name="T19" fmla="*/ 24 h 30"/>
                <a:gd name="T20" fmla="*/ 21 w 27"/>
                <a:gd name="T21" fmla="*/ 24 h 30"/>
                <a:gd name="T22" fmla="*/ 21 w 27"/>
                <a:gd name="T23" fmla="*/ 27 h 30"/>
                <a:gd name="T24" fmla="*/ 21 w 27"/>
                <a:gd name="T25" fmla="*/ 30 h 30"/>
                <a:gd name="T26" fmla="*/ 18 w 27"/>
                <a:gd name="T27" fmla="*/ 30 h 30"/>
                <a:gd name="T28" fmla="*/ 9 w 27"/>
                <a:gd name="T29" fmla="*/ 30 h 30"/>
                <a:gd name="T30" fmla="*/ 3 w 27"/>
                <a:gd name="T31" fmla="*/ 27 h 30"/>
                <a:gd name="T32" fmla="*/ 3 w 27"/>
                <a:gd name="T33" fmla="*/ 24 h 30"/>
                <a:gd name="T34" fmla="*/ 0 w 27"/>
                <a:gd name="T35" fmla="*/ 21 h 30"/>
                <a:gd name="T36" fmla="*/ 0 w 27"/>
                <a:gd name="T37" fmla="*/ 18 h 30"/>
                <a:gd name="T38" fmla="*/ 0 w 27"/>
                <a:gd name="T39" fmla="*/ 15 h 30"/>
                <a:gd name="T40" fmla="*/ 6 w 27"/>
                <a:gd name="T41" fmla="*/ 6 h 30"/>
                <a:gd name="T42" fmla="*/ 6 w 27"/>
                <a:gd name="T43" fmla="*/ 3 h 30"/>
                <a:gd name="T44" fmla="*/ 9 w 27"/>
                <a:gd name="T45" fmla="*/ 0 h 30"/>
                <a:gd name="T46" fmla="*/ 15 w 27"/>
                <a:gd name="T47" fmla="*/ 3 h 30"/>
                <a:gd name="T48" fmla="*/ 18 w 27"/>
                <a:gd name="T49" fmla="*/ 6 h 30"/>
                <a:gd name="T50" fmla="*/ 21 w 27"/>
                <a:gd name="T51" fmla="*/ 9 h 30"/>
                <a:gd name="T52" fmla="*/ 21 w 27"/>
                <a:gd name="T5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0">
                  <a:moveTo>
                    <a:pt x="21" y="9"/>
                  </a:moveTo>
                  <a:lnTo>
                    <a:pt x="21" y="9"/>
                  </a:lnTo>
                  <a:lnTo>
                    <a:pt x="21" y="9"/>
                  </a:lnTo>
                  <a:lnTo>
                    <a:pt x="24" y="12"/>
                  </a:lnTo>
                  <a:lnTo>
                    <a:pt x="27" y="15"/>
                  </a:lnTo>
                  <a:lnTo>
                    <a:pt x="24" y="15"/>
                  </a:lnTo>
                  <a:lnTo>
                    <a:pt x="24" y="18"/>
                  </a:lnTo>
                  <a:lnTo>
                    <a:pt x="24" y="21"/>
                  </a:lnTo>
                  <a:lnTo>
                    <a:pt x="24" y="21"/>
                  </a:lnTo>
                  <a:lnTo>
                    <a:pt x="24" y="24"/>
                  </a:lnTo>
                  <a:lnTo>
                    <a:pt x="21" y="24"/>
                  </a:lnTo>
                  <a:lnTo>
                    <a:pt x="21" y="27"/>
                  </a:lnTo>
                  <a:lnTo>
                    <a:pt x="21" y="30"/>
                  </a:lnTo>
                  <a:lnTo>
                    <a:pt x="18" y="30"/>
                  </a:lnTo>
                  <a:lnTo>
                    <a:pt x="9" y="30"/>
                  </a:lnTo>
                  <a:lnTo>
                    <a:pt x="3" y="27"/>
                  </a:lnTo>
                  <a:lnTo>
                    <a:pt x="3" y="24"/>
                  </a:lnTo>
                  <a:lnTo>
                    <a:pt x="0" y="21"/>
                  </a:lnTo>
                  <a:lnTo>
                    <a:pt x="0" y="18"/>
                  </a:lnTo>
                  <a:lnTo>
                    <a:pt x="0" y="15"/>
                  </a:lnTo>
                  <a:lnTo>
                    <a:pt x="6" y="6"/>
                  </a:lnTo>
                  <a:lnTo>
                    <a:pt x="6" y="3"/>
                  </a:lnTo>
                  <a:lnTo>
                    <a:pt x="9" y="0"/>
                  </a:lnTo>
                  <a:lnTo>
                    <a:pt x="15" y="3"/>
                  </a:lnTo>
                  <a:lnTo>
                    <a:pt x="18" y="6"/>
                  </a:lnTo>
                  <a:lnTo>
                    <a:pt x="21" y="9"/>
                  </a:lnTo>
                  <a:lnTo>
                    <a:pt x="21" y="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2" name="Freeform 196"/>
            <p:cNvSpPr>
              <a:spLocks noEditPoints="1"/>
            </p:cNvSpPr>
            <p:nvPr/>
          </p:nvSpPr>
          <p:spPr bwMode="auto">
            <a:xfrm>
              <a:off x="6007101" y="5519738"/>
              <a:ext cx="488950" cy="417513"/>
            </a:xfrm>
            <a:custGeom>
              <a:avLst/>
              <a:gdLst>
                <a:gd name="T0" fmla="*/ 6 w 308"/>
                <a:gd name="T1" fmla="*/ 124 h 263"/>
                <a:gd name="T2" fmla="*/ 18 w 308"/>
                <a:gd name="T3" fmla="*/ 127 h 263"/>
                <a:gd name="T4" fmla="*/ 36 w 308"/>
                <a:gd name="T5" fmla="*/ 136 h 263"/>
                <a:gd name="T6" fmla="*/ 48 w 308"/>
                <a:gd name="T7" fmla="*/ 136 h 263"/>
                <a:gd name="T8" fmla="*/ 54 w 308"/>
                <a:gd name="T9" fmla="*/ 127 h 263"/>
                <a:gd name="T10" fmla="*/ 78 w 308"/>
                <a:gd name="T11" fmla="*/ 61 h 263"/>
                <a:gd name="T12" fmla="*/ 81 w 308"/>
                <a:gd name="T13" fmla="*/ 91 h 263"/>
                <a:gd name="T14" fmla="*/ 103 w 308"/>
                <a:gd name="T15" fmla="*/ 91 h 263"/>
                <a:gd name="T16" fmla="*/ 121 w 308"/>
                <a:gd name="T17" fmla="*/ 79 h 263"/>
                <a:gd name="T18" fmla="*/ 142 w 308"/>
                <a:gd name="T19" fmla="*/ 67 h 263"/>
                <a:gd name="T20" fmla="*/ 160 w 308"/>
                <a:gd name="T21" fmla="*/ 73 h 263"/>
                <a:gd name="T22" fmla="*/ 175 w 308"/>
                <a:gd name="T23" fmla="*/ 73 h 263"/>
                <a:gd name="T24" fmla="*/ 178 w 308"/>
                <a:gd name="T25" fmla="*/ 58 h 263"/>
                <a:gd name="T26" fmla="*/ 190 w 308"/>
                <a:gd name="T27" fmla="*/ 49 h 263"/>
                <a:gd name="T28" fmla="*/ 199 w 308"/>
                <a:gd name="T29" fmla="*/ 43 h 263"/>
                <a:gd name="T30" fmla="*/ 205 w 308"/>
                <a:gd name="T31" fmla="*/ 24 h 263"/>
                <a:gd name="T32" fmla="*/ 214 w 308"/>
                <a:gd name="T33" fmla="*/ 18 h 263"/>
                <a:gd name="T34" fmla="*/ 229 w 308"/>
                <a:gd name="T35" fmla="*/ 12 h 263"/>
                <a:gd name="T36" fmla="*/ 238 w 308"/>
                <a:gd name="T37" fmla="*/ 6 h 263"/>
                <a:gd name="T38" fmla="*/ 253 w 308"/>
                <a:gd name="T39" fmla="*/ 0 h 263"/>
                <a:gd name="T40" fmla="*/ 269 w 308"/>
                <a:gd name="T41" fmla="*/ 6 h 263"/>
                <a:gd name="T42" fmla="*/ 287 w 308"/>
                <a:gd name="T43" fmla="*/ 12 h 263"/>
                <a:gd name="T44" fmla="*/ 290 w 308"/>
                <a:gd name="T45" fmla="*/ 37 h 263"/>
                <a:gd name="T46" fmla="*/ 293 w 308"/>
                <a:gd name="T47" fmla="*/ 70 h 263"/>
                <a:gd name="T48" fmla="*/ 278 w 308"/>
                <a:gd name="T49" fmla="*/ 73 h 263"/>
                <a:gd name="T50" fmla="*/ 275 w 308"/>
                <a:gd name="T51" fmla="*/ 94 h 263"/>
                <a:gd name="T52" fmla="*/ 293 w 308"/>
                <a:gd name="T53" fmla="*/ 97 h 263"/>
                <a:gd name="T54" fmla="*/ 308 w 308"/>
                <a:gd name="T55" fmla="*/ 94 h 263"/>
                <a:gd name="T56" fmla="*/ 305 w 308"/>
                <a:gd name="T57" fmla="*/ 109 h 263"/>
                <a:gd name="T58" fmla="*/ 290 w 308"/>
                <a:gd name="T59" fmla="*/ 136 h 263"/>
                <a:gd name="T60" fmla="*/ 278 w 308"/>
                <a:gd name="T61" fmla="*/ 145 h 263"/>
                <a:gd name="T62" fmla="*/ 265 w 308"/>
                <a:gd name="T63" fmla="*/ 160 h 263"/>
                <a:gd name="T64" fmla="*/ 244 w 308"/>
                <a:gd name="T65" fmla="*/ 191 h 263"/>
                <a:gd name="T66" fmla="*/ 217 w 308"/>
                <a:gd name="T67" fmla="*/ 218 h 263"/>
                <a:gd name="T68" fmla="*/ 193 w 308"/>
                <a:gd name="T69" fmla="*/ 233 h 263"/>
                <a:gd name="T70" fmla="*/ 175 w 308"/>
                <a:gd name="T71" fmla="*/ 239 h 263"/>
                <a:gd name="T72" fmla="*/ 166 w 308"/>
                <a:gd name="T73" fmla="*/ 248 h 263"/>
                <a:gd name="T74" fmla="*/ 151 w 308"/>
                <a:gd name="T75" fmla="*/ 251 h 263"/>
                <a:gd name="T76" fmla="*/ 124 w 308"/>
                <a:gd name="T77" fmla="*/ 245 h 263"/>
                <a:gd name="T78" fmla="*/ 103 w 308"/>
                <a:gd name="T79" fmla="*/ 248 h 263"/>
                <a:gd name="T80" fmla="*/ 93 w 308"/>
                <a:gd name="T81" fmla="*/ 254 h 263"/>
                <a:gd name="T82" fmla="*/ 75 w 308"/>
                <a:gd name="T83" fmla="*/ 254 h 263"/>
                <a:gd name="T84" fmla="*/ 60 w 308"/>
                <a:gd name="T85" fmla="*/ 260 h 263"/>
                <a:gd name="T86" fmla="*/ 42 w 308"/>
                <a:gd name="T87" fmla="*/ 251 h 263"/>
                <a:gd name="T88" fmla="*/ 33 w 308"/>
                <a:gd name="T89" fmla="*/ 248 h 263"/>
                <a:gd name="T90" fmla="*/ 30 w 308"/>
                <a:gd name="T91" fmla="*/ 245 h 263"/>
                <a:gd name="T92" fmla="*/ 21 w 308"/>
                <a:gd name="T93" fmla="*/ 221 h 263"/>
                <a:gd name="T94" fmla="*/ 30 w 308"/>
                <a:gd name="T95" fmla="*/ 215 h 263"/>
                <a:gd name="T96" fmla="*/ 24 w 308"/>
                <a:gd name="T97" fmla="*/ 185 h 263"/>
                <a:gd name="T98" fmla="*/ 9 w 308"/>
                <a:gd name="T99" fmla="*/ 139 h 263"/>
                <a:gd name="T100" fmla="*/ 202 w 308"/>
                <a:gd name="T101" fmla="*/ 167 h 263"/>
                <a:gd name="T102" fmla="*/ 217 w 308"/>
                <a:gd name="T103" fmla="*/ 173 h 263"/>
                <a:gd name="T104" fmla="*/ 229 w 308"/>
                <a:gd name="T105" fmla="*/ 160 h 263"/>
                <a:gd name="T106" fmla="*/ 232 w 308"/>
                <a:gd name="T107" fmla="*/ 154 h 263"/>
                <a:gd name="T108" fmla="*/ 232 w 308"/>
                <a:gd name="T109" fmla="*/ 133 h 263"/>
                <a:gd name="T110" fmla="*/ 220 w 308"/>
                <a:gd name="T111" fmla="*/ 133 h 263"/>
                <a:gd name="T112" fmla="*/ 205 w 308"/>
                <a:gd name="T113" fmla="*/ 142 h 263"/>
                <a:gd name="T114" fmla="*/ 199 w 308"/>
                <a:gd name="T115" fmla="*/ 1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263">
                  <a:moveTo>
                    <a:pt x="0" y="130"/>
                  </a:moveTo>
                  <a:lnTo>
                    <a:pt x="3" y="127"/>
                  </a:lnTo>
                  <a:lnTo>
                    <a:pt x="9" y="127"/>
                  </a:lnTo>
                  <a:lnTo>
                    <a:pt x="9" y="124"/>
                  </a:lnTo>
                  <a:lnTo>
                    <a:pt x="6" y="124"/>
                  </a:lnTo>
                  <a:lnTo>
                    <a:pt x="9" y="121"/>
                  </a:lnTo>
                  <a:lnTo>
                    <a:pt x="12" y="118"/>
                  </a:lnTo>
                  <a:lnTo>
                    <a:pt x="15" y="121"/>
                  </a:lnTo>
                  <a:lnTo>
                    <a:pt x="18" y="121"/>
                  </a:lnTo>
                  <a:lnTo>
                    <a:pt x="18" y="127"/>
                  </a:lnTo>
                  <a:lnTo>
                    <a:pt x="21" y="133"/>
                  </a:lnTo>
                  <a:lnTo>
                    <a:pt x="27" y="133"/>
                  </a:lnTo>
                  <a:lnTo>
                    <a:pt x="30" y="136"/>
                  </a:lnTo>
                  <a:lnTo>
                    <a:pt x="33" y="136"/>
                  </a:lnTo>
                  <a:lnTo>
                    <a:pt x="36" y="136"/>
                  </a:lnTo>
                  <a:lnTo>
                    <a:pt x="39" y="136"/>
                  </a:lnTo>
                  <a:lnTo>
                    <a:pt x="39" y="136"/>
                  </a:lnTo>
                  <a:lnTo>
                    <a:pt x="42" y="136"/>
                  </a:lnTo>
                  <a:lnTo>
                    <a:pt x="45" y="136"/>
                  </a:lnTo>
                  <a:lnTo>
                    <a:pt x="48" y="136"/>
                  </a:lnTo>
                  <a:lnTo>
                    <a:pt x="48" y="139"/>
                  </a:lnTo>
                  <a:lnTo>
                    <a:pt x="48" y="133"/>
                  </a:lnTo>
                  <a:lnTo>
                    <a:pt x="51" y="133"/>
                  </a:lnTo>
                  <a:lnTo>
                    <a:pt x="54" y="130"/>
                  </a:lnTo>
                  <a:lnTo>
                    <a:pt x="54" y="127"/>
                  </a:lnTo>
                  <a:lnTo>
                    <a:pt x="60" y="124"/>
                  </a:lnTo>
                  <a:lnTo>
                    <a:pt x="66" y="124"/>
                  </a:lnTo>
                  <a:lnTo>
                    <a:pt x="69" y="124"/>
                  </a:lnTo>
                  <a:lnTo>
                    <a:pt x="72" y="58"/>
                  </a:lnTo>
                  <a:lnTo>
                    <a:pt x="78" y="61"/>
                  </a:lnTo>
                  <a:lnTo>
                    <a:pt x="78" y="67"/>
                  </a:lnTo>
                  <a:lnTo>
                    <a:pt x="84" y="76"/>
                  </a:lnTo>
                  <a:lnTo>
                    <a:pt x="84" y="82"/>
                  </a:lnTo>
                  <a:lnTo>
                    <a:pt x="81" y="88"/>
                  </a:lnTo>
                  <a:lnTo>
                    <a:pt x="81" y="91"/>
                  </a:lnTo>
                  <a:lnTo>
                    <a:pt x="87" y="91"/>
                  </a:lnTo>
                  <a:lnTo>
                    <a:pt x="90" y="91"/>
                  </a:lnTo>
                  <a:lnTo>
                    <a:pt x="93" y="91"/>
                  </a:lnTo>
                  <a:lnTo>
                    <a:pt x="100" y="91"/>
                  </a:lnTo>
                  <a:lnTo>
                    <a:pt x="103" y="91"/>
                  </a:lnTo>
                  <a:lnTo>
                    <a:pt x="106" y="88"/>
                  </a:lnTo>
                  <a:lnTo>
                    <a:pt x="109" y="85"/>
                  </a:lnTo>
                  <a:lnTo>
                    <a:pt x="112" y="85"/>
                  </a:lnTo>
                  <a:lnTo>
                    <a:pt x="118" y="82"/>
                  </a:lnTo>
                  <a:lnTo>
                    <a:pt x="121" y="79"/>
                  </a:lnTo>
                  <a:lnTo>
                    <a:pt x="124" y="70"/>
                  </a:lnTo>
                  <a:lnTo>
                    <a:pt x="130" y="67"/>
                  </a:lnTo>
                  <a:lnTo>
                    <a:pt x="133" y="64"/>
                  </a:lnTo>
                  <a:lnTo>
                    <a:pt x="139" y="67"/>
                  </a:lnTo>
                  <a:lnTo>
                    <a:pt x="142" y="67"/>
                  </a:lnTo>
                  <a:lnTo>
                    <a:pt x="145" y="70"/>
                  </a:lnTo>
                  <a:lnTo>
                    <a:pt x="151" y="73"/>
                  </a:lnTo>
                  <a:lnTo>
                    <a:pt x="154" y="73"/>
                  </a:lnTo>
                  <a:lnTo>
                    <a:pt x="157" y="73"/>
                  </a:lnTo>
                  <a:lnTo>
                    <a:pt x="160" y="73"/>
                  </a:lnTo>
                  <a:lnTo>
                    <a:pt x="166" y="73"/>
                  </a:lnTo>
                  <a:lnTo>
                    <a:pt x="169" y="73"/>
                  </a:lnTo>
                  <a:lnTo>
                    <a:pt x="169" y="73"/>
                  </a:lnTo>
                  <a:lnTo>
                    <a:pt x="172" y="76"/>
                  </a:lnTo>
                  <a:lnTo>
                    <a:pt x="175" y="73"/>
                  </a:lnTo>
                  <a:lnTo>
                    <a:pt x="175" y="70"/>
                  </a:lnTo>
                  <a:lnTo>
                    <a:pt x="175" y="67"/>
                  </a:lnTo>
                  <a:lnTo>
                    <a:pt x="175" y="64"/>
                  </a:lnTo>
                  <a:lnTo>
                    <a:pt x="178" y="64"/>
                  </a:lnTo>
                  <a:lnTo>
                    <a:pt x="178" y="58"/>
                  </a:lnTo>
                  <a:lnTo>
                    <a:pt x="178" y="55"/>
                  </a:lnTo>
                  <a:lnTo>
                    <a:pt x="184" y="55"/>
                  </a:lnTo>
                  <a:lnTo>
                    <a:pt x="187" y="52"/>
                  </a:lnTo>
                  <a:lnTo>
                    <a:pt x="190" y="52"/>
                  </a:lnTo>
                  <a:lnTo>
                    <a:pt x="190" y="49"/>
                  </a:lnTo>
                  <a:lnTo>
                    <a:pt x="190" y="49"/>
                  </a:lnTo>
                  <a:lnTo>
                    <a:pt x="193" y="46"/>
                  </a:lnTo>
                  <a:lnTo>
                    <a:pt x="193" y="46"/>
                  </a:lnTo>
                  <a:lnTo>
                    <a:pt x="196" y="43"/>
                  </a:lnTo>
                  <a:lnTo>
                    <a:pt x="199" y="43"/>
                  </a:lnTo>
                  <a:lnTo>
                    <a:pt x="199" y="43"/>
                  </a:lnTo>
                  <a:lnTo>
                    <a:pt x="199" y="40"/>
                  </a:lnTo>
                  <a:lnTo>
                    <a:pt x="199" y="37"/>
                  </a:lnTo>
                  <a:lnTo>
                    <a:pt x="199" y="34"/>
                  </a:lnTo>
                  <a:lnTo>
                    <a:pt x="205" y="24"/>
                  </a:lnTo>
                  <a:lnTo>
                    <a:pt x="208" y="24"/>
                  </a:lnTo>
                  <a:lnTo>
                    <a:pt x="211" y="24"/>
                  </a:lnTo>
                  <a:lnTo>
                    <a:pt x="211" y="21"/>
                  </a:lnTo>
                  <a:lnTo>
                    <a:pt x="214" y="21"/>
                  </a:lnTo>
                  <a:lnTo>
                    <a:pt x="214" y="18"/>
                  </a:lnTo>
                  <a:lnTo>
                    <a:pt x="217" y="18"/>
                  </a:lnTo>
                  <a:lnTo>
                    <a:pt x="220" y="15"/>
                  </a:lnTo>
                  <a:lnTo>
                    <a:pt x="223" y="12"/>
                  </a:lnTo>
                  <a:lnTo>
                    <a:pt x="226" y="12"/>
                  </a:lnTo>
                  <a:lnTo>
                    <a:pt x="229" y="12"/>
                  </a:lnTo>
                  <a:lnTo>
                    <a:pt x="229" y="12"/>
                  </a:lnTo>
                  <a:lnTo>
                    <a:pt x="232" y="12"/>
                  </a:lnTo>
                  <a:lnTo>
                    <a:pt x="235" y="9"/>
                  </a:lnTo>
                  <a:lnTo>
                    <a:pt x="238" y="9"/>
                  </a:lnTo>
                  <a:lnTo>
                    <a:pt x="238" y="6"/>
                  </a:lnTo>
                  <a:lnTo>
                    <a:pt x="238" y="3"/>
                  </a:lnTo>
                  <a:lnTo>
                    <a:pt x="241" y="3"/>
                  </a:lnTo>
                  <a:lnTo>
                    <a:pt x="244" y="3"/>
                  </a:lnTo>
                  <a:lnTo>
                    <a:pt x="247" y="0"/>
                  </a:lnTo>
                  <a:lnTo>
                    <a:pt x="253" y="0"/>
                  </a:lnTo>
                  <a:lnTo>
                    <a:pt x="259" y="0"/>
                  </a:lnTo>
                  <a:lnTo>
                    <a:pt x="259" y="3"/>
                  </a:lnTo>
                  <a:lnTo>
                    <a:pt x="262" y="3"/>
                  </a:lnTo>
                  <a:lnTo>
                    <a:pt x="269" y="6"/>
                  </a:lnTo>
                  <a:lnTo>
                    <a:pt x="269" y="6"/>
                  </a:lnTo>
                  <a:lnTo>
                    <a:pt x="272" y="6"/>
                  </a:lnTo>
                  <a:lnTo>
                    <a:pt x="278" y="3"/>
                  </a:lnTo>
                  <a:lnTo>
                    <a:pt x="284" y="6"/>
                  </a:lnTo>
                  <a:lnTo>
                    <a:pt x="287" y="9"/>
                  </a:lnTo>
                  <a:lnTo>
                    <a:pt x="287" y="12"/>
                  </a:lnTo>
                  <a:lnTo>
                    <a:pt x="290" y="18"/>
                  </a:lnTo>
                  <a:lnTo>
                    <a:pt x="293" y="24"/>
                  </a:lnTo>
                  <a:lnTo>
                    <a:pt x="293" y="34"/>
                  </a:lnTo>
                  <a:lnTo>
                    <a:pt x="290" y="34"/>
                  </a:lnTo>
                  <a:lnTo>
                    <a:pt x="290" y="37"/>
                  </a:lnTo>
                  <a:lnTo>
                    <a:pt x="293" y="40"/>
                  </a:lnTo>
                  <a:lnTo>
                    <a:pt x="293" y="46"/>
                  </a:lnTo>
                  <a:lnTo>
                    <a:pt x="293" y="61"/>
                  </a:lnTo>
                  <a:lnTo>
                    <a:pt x="293" y="67"/>
                  </a:lnTo>
                  <a:lnTo>
                    <a:pt x="293" y="70"/>
                  </a:lnTo>
                  <a:lnTo>
                    <a:pt x="293" y="79"/>
                  </a:lnTo>
                  <a:lnTo>
                    <a:pt x="290" y="76"/>
                  </a:lnTo>
                  <a:lnTo>
                    <a:pt x="287" y="73"/>
                  </a:lnTo>
                  <a:lnTo>
                    <a:pt x="281" y="70"/>
                  </a:lnTo>
                  <a:lnTo>
                    <a:pt x="278" y="73"/>
                  </a:lnTo>
                  <a:lnTo>
                    <a:pt x="278" y="76"/>
                  </a:lnTo>
                  <a:lnTo>
                    <a:pt x="272" y="85"/>
                  </a:lnTo>
                  <a:lnTo>
                    <a:pt x="272" y="88"/>
                  </a:lnTo>
                  <a:lnTo>
                    <a:pt x="272" y="91"/>
                  </a:lnTo>
                  <a:lnTo>
                    <a:pt x="275" y="94"/>
                  </a:lnTo>
                  <a:lnTo>
                    <a:pt x="275" y="97"/>
                  </a:lnTo>
                  <a:lnTo>
                    <a:pt x="281" y="100"/>
                  </a:lnTo>
                  <a:lnTo>
                    <a:pt x="290" y="100"/>
                  </a:lnTo>
                  <a:lnTo>
                    <a:pt x="293" y="100"/>
                  </a:lnTo>
                  <a:lnTo>
                    <a:pt x="293" y="97"/>
                  </a:lnTo>
                  <a:lnTo>
                    <a:pt x="293" y="94"/>
                  </a:lnTo>
                  <a:lnTo>
                    <a:pt x="296" y="94"/>
                  </a:lnTo>
                  <a:lnTo>
                    <a:pt x="299" y="91"/>
                  </a:lnTo>
                  <a:lnTo>
                    <a:pt x="305" y="94"/>
                  </a:lnTo>
                  <a:lnTo>
                    <a:pt x="308" y="94"/>
                  </a:lnTo>
                  <a:lnTo>
                    <a:pt x="308" y="94"/>
                  </a:lnTo>
                  <a:lnTo>
                    <a:pt x="305" y="97"/>
                  </a:lnTo>
                  <a:lnTo>
                    <a:pt x="308" y="97"/>
                  </a:lnTo>
                  <a:lnTo>
                    <a:pt x="305" y="106"/>
                  </a:lnTo>
                  <a:lnTo>
                    <a:pt x="305" y="109"/>
                  </a:lnTo>
                  <a:lnTo>
                    <a:pt x="302" y="115"/>
                  </a:lnTo>
                  <a:lnTo>
                    <a:pt x="299" y="124"/>
                  </a:lnTo>
                  <a:lnTo>
                    <a:pt x="296" y="127"/>
                  </a:lnTo>
                  <a:lnTo>
                    <a:pt x="296" y="130"/>
                  </a:lnTo>
                  <a:lnTo>
                    <a:pt x="290" y="136"/>
                  </a:lnTo>
                  <a:lnTo>
                    <a:pt x="290" y="136"/>
                  </a:lnTo>
                  <a:lnTo>
                    <a:pt x="287" y="139"/>
                  </a:lnTo>
                  <a:lnTo>
                    <a:pt x="284" y="139"/>
                  </a:lnTo>
                  <a:lnTo>
                    <a:pt x="284" y="142"/>
                  </a:lnTo>
                  <a:lnTo>
                    <a:pt x="278" y="145"/>
                  </a:lnTo>
                  <a:lnTo>
                    <a:pt x="275" y="148"/>
                  </a:lnTo>
                  <a:lnTo>
                    <a:pt x="272" y="154"/>
                  </a:lnTo>
                  <a:lnTo>
                    <a:pt x="272" y="154"/>
                  </a:lnTo>
                  <a:lnTo>
                    <a:pt x="269" y="160"/>
                  </a:lnTo>
                  <a:lnTo>
                    <a:pt x="265" y="160"/>
                  </a:lnTo>
                  <a:lnTo>
                    <a:pt x="262" y="167"/>
                  </a:lnTo>
                  <a:lnTo>
                    <a:pt x="256" y="179"/>
                  </a:lnTo>
                  <a:lnTo>
                    <a:pt x="250" y="185"/>
                  </a:lnTo>
                  <a:lnTo>
                    <a:pt x="247" y="191"/>
                  </a:lnTo>
                  <a:lnTo>
                    <a:pt x="244" y="191"/>
                  </a:lnTo>
                  <a:lnTo>
                    <a:pt x="241" y="194"/>
                  </a:lnTo>
                  <a:lnTo>
                    <a:pt x="238" y="194"/>
                  </a:lnTo>
                  <a:lnTo>
                    <a:pt x="238" y="197"/>
                  </a:lnTo>
                  <a:lnTo>
                    <a:pt x="217" y="215"/>
                  </a:lnTo>
                  <a:lnTo>
                    <a:pt x="217" y="218"/>
                  </a:lnTo>
                  <a:lnTo>
                    <a:pt x="217" y="218"/>
                  </a:lnTo>
                  <a:lnTo>
                    <a:pt x="214" y="221"/>
                  </a:lnTo>
                  <a:lnTo>
                    <a:pt x="199" y="230"/>
                  </a:lnTo>
                  <a:lnTo>
                    <a:pt x="196" y="233"/>
                  </a:lnTo>
                  <a:lnTo>
                    <a:pt x="193" y="233"/>
                  </a:lnTo>
                  <a:lnTo>
                    <a:pt x="193" y="236"/>
                  </a:lnTo>
                  <a:lnTo>
                    <a:pt x="184" y="236"/>
                  </a:lnTo>
                  <a:lnTo>
                    <a:pt x="181" y="239"/>
                  </a:lnTo>
                  <a:lnTo>
                    <a:pt x="178" y="239"/>
                  </a:lnTo>
                  <a:lnTo>
                    <a:pt x="175" y="239"/>
                  </a:lnTo>
                  <a:lnTo>
                    <a:pt x="169" y="239"/>
                  </a:lnTo>
                  <a:lnTo>
                    <a:pt x="166" y="239"/>
                  </a:lnTo>
                  <a:lnTo>
                    <a:pt x="163" y="245"/>
                  </a:lnTo>
                  <a:lnTo>
                    <a:pt x="166" y="245"/>
                  </a:lnTo>
                  <a:lnTo>
                    <a:pt x="166" y="248"/>
                  </a:lnTo>
                  <a:lnTo>
                    <a:pt x="160" y="248"/>
                  </a:lnTo>
                  <a:lnTo>
                    <a:pt x="154" y="245"/>
                  </a:lnTo>
                  <a:lnTo>
                    <a:pt x="151" y="245"/>
                  </a:lnTo>
                  <a:lnTo>
                    <a:pt x="148" y="248"/>
                  </a:lnTo>
                  <a:lnTo>
                    <a:pt x="151" y="251"/>
                  </a:lnTo>
                  <a:lnTo>
                    <a:pt x="148" y="251"/>
                  </a:lnTo>
                  <a:lnTo>
                    <a:pt x="139" y="248"/>
                  </a:lnTo>
                  <a:lnTo>
                    <a:pt x="136" y="248"/>
                  </a:lnTo>
                  <a:lnTo>
                    <a:pt x="130" y="245"/>
                  </a:lnTo>
                  <a:lnTo>
                    <a:pt x="124" y="245"/>
                  </a:lnTo>
                  <a:lnTo>
                    <a:pt x="124" y="248"/>
                  </a:lnTo>
                  <a:lnTo>
                    <a:pt x="121" y="248"/>
                  </a:lnTo>
                  <a:lnTo>
                    <a:pt x="115" y="245"/>
                  </a:lnTo>
                  <a:lnTo>
                    <a:pt x="106" y="245"/>
                  </a:lnTo>
                  <a:lnTo>
                    <a:pt x="103" y="248"/>
                  </a:lnTo>
                  <a:lnTo>
                    <a:pt x="100" y="251"/>
                  </a:lnTo>
                  <a:lnTo>
                    <a:pt x="100" y="251"/>
                  </a:lnTo>
                  <a:lnTo>
                    <a:pt x="97" y="251"/>
                  </a:lnTo>
                  <a:lnTo>
                    <a:pt x="93" y="251"/>
                  </a:lnTo>
                  <a:lnTo>
                    <a:pt x="93" y="254"/>
                  </a:lnTo>
                  <a:lnTo>
                    <a:pt x="87" y="254"/>
                  </a:lnTo>
                  <a:lnTo>
                    <a:pt x="87" y="254"/>
                  </a:lnTo>
                  <a:lnTo>
                    <a:pt x="81" y="254"/>
                  </a:lnTo>
                  <a:lnTo>
                    <a:pt x="75" y="254"/>
                  </a:lnTo>
                  <a:lnTo>
                    <a:pt x="75" y="254"/>
                  </a:lnTo>
                  <a:lnTo>
                    <a:pt x="69" y="254"/>
                  </a:lnTo>
                  <a:lnTo>
                    <a:pt x="66" y="257"/>
                  </a:lnTo>
                  <a:lnTo>
                    <a:pt x="63" y="260"/>
                  </a:lnTo>
                  <a:lnTo>
                    <a:pt x="60" y="263"/>
                  </a:lnTo>
                  <a:lnTo>
                    <a:pt x="60" y="260"/>
                  </a:lnTo>
                  <a:lnTo>
                    <a:pt x="57" y="263"/>
                  </a:lnTo>
                  <a:lnTo>
                    <a:pt x="48" y="257"/>
                  </a:lnTo>
                  <a:lnTo>
                    <a:pt x="45" y="257"/>
                  </a:lnTo>
                  <a:lnTo>
                    <a:pt x="45" y="254"/>
                  </a:lnTo>
                  <a:lnTo>
                    <a:pt x="42" y="251"/>
                  </a:lnTo>
                  <a:lnTo>
                    <a:pt x="39" y="254"/>
                  </a:lnTo>
                  <a:lnTo>
                    <a:pt x="39" y="254"/>
                  </a:lnTo>
                  <a:lnTo>
                    <a:pt x="39" y="251"/>
                  </a:lnTo>
                  <a:lnTo>
                    <a:pt x="39" y="248"/>
                  </a:lnTo>
                  <a:lnTo>
                    <a:pt x="33" y="248"/>
                  </a:lnTo>
                  <a:lnTo>
                    <a:pt x="30" y="248"/>
                  </a:lnTo>
                  <a:lnTo>
                    <a:pt x="30" y="254"/>
                  </a:lnTo>
                  <a:lnTo>
                    <a:pt x="30" y="251"/>
                  </a:lnTo>
                  <a:lnTo>
                    <a:pt x="30" y="248"/>
                  </a:lnTo>
                  <a:lnTo>
                    <a:pt x="30" y="245"/>
                  </a:lnTo>
                  <a:lnTo>
                    <a:pt x="30" y="239"/>
                  </a:lnTo>
                  <a:lnTo>
                    <a:pt x="33" y="236"/>
                  </a:lnTo>
                  <a:lnTo>
                    <a:pt x="27" y="230"/>
                  </a:lnTo>
                  <a:lnTo>
                    <a:pt x="24" y="227"/>
                  </a:lnTo>
                  <a:lnTo>
                    <a:pt x="21" y="221"/>
                  </a:lnTo>
                  <a:lnTo>
                    <a:pt x="21" y="215"/>
                  </a:lnTo>
                  <a:lnTo>
                    <a:pt x="24" y="215"/>
                  </a:lnTo>
                  <a:lnTo>
                    <a:pt x="27" y="218"/>
                  </a:lnTo>
                  <a:lnTo>
                    <a:pt x="27" y="218"/>
                  </a:lnTo>
                  <a:lnTo>
                    <a:pt x="30" y="215"/>
                  </a:lnTo>
                  <a:lnTo>
                    <a:pt x="30" y="209"/>
                  </a:lnTo>
                  <a:lnTo>
                    <a:pt x="30" y="203"/>
                  </a:lnTo>
                  <a:lnTo>
                    <a:pt x="30" y="200"/>
                  </a:lnTo>
                  <a:lnTo>
                    <a:pt x="24" y="191"/>
                  </a:lnTo>
                  <a:lnTo>
                    <a:pt x="24" y="185"/>
                  </a:lnTo>
                  <a:lnTo>
                    <a:pt x="18" y="179"/>
                  </a:lnTo>
                  <a:lnTo>
                    <a:pt x="15" y="167"/>
                  </a:lnTo>
                  <a:lnTo>
                    <a:pt x="12" y="157"/>
                  </a:lnTo>
                  <a:lnTo>
                    <a:pt x="12" y="151"/>
                  </a:lnTo>
                  <a:lnTo>
                    <a:pt x="9" y="139"/>
                  </a:lnTo>
                  <a:lnTo>
                    <a:pt x="3" y="136"/>
                  </a:lnTo>
                  <a:lnTo>
                    <a:pt x="0" y="130"/>
                  </a:lnTo>
                  <a:lnTo>
                    <a:pt x="0" y="130"/>
                  </a:lnTo>
                  <a:lnTo>
                    <a:pt x="0" y="130"/>
                  </a:lnTo>
                  <a:close/>
                  <a:moveTo>
                    <a:pt x="202" y="167"/>
                  </a:moveTo>
                  <a:lnTo>
                    <a:pt x="205" y="170"/>
                  </a:lnTo>
                  <a:lnTo>
                    <a:pt x="208" y="173"/>
                  </a:lnTo>
                  <a:lnTo>
                    <a:pt x="211" y="173"/>
                  </a:lnTo>
                  <a:lnTo>
                    <a:pt x="217" y="173"/>
                  </a:lnTo>
                  <a:lnTo>
                    <a:pt x="217" y="173"/>
                  </a:lnTo>
                  <a:lnTo>
                    <a:pt x="217" y="170"/>
                  </a:lnTo>
                  <a:lnTo>
                    <a:pt x="220" y="167"/>
                  </a:lnTo>
                  <a:lnTo>
                    <a:pt x="223" y="163"/>
                  </a:lnTo>
                  <a:lnTo>
                    <a:pt x="226" y="163"/>
                  </a:lnTo>
                  <a:lnTo>
                    <a:pt x="229" y="160"/>
                  </a:lnTo>
                  <a:lnTo>
                    <a:pt x="232" y="163"/>
                  </a:lnTo>
                  <a:lnTo>
                    <a:pt x="235" y="160"/>
                  </a:lnTo>
                  <a:lnTo>
                    <a:pt x="235" y="157"/>
                  </a:lnTo>
                  <a:lnTo>
                    <a:pt x="235" y="154"/>
                  </a:lnTo>
                  <a:lnTo>
                    <a:pt x="232" y="154"/>
                  </a:lnTo>
                  <a:lnTo>
                    <a:pt x="238" y="151"/>
                  </a:lnTo>
                  <a:lnTo>
                    <a:pt x="241" y="148"/>
                  </a:lnTo>
                  <a:lnTo>
                    <a:pt x="241" y="145"/>
                  </a:lnTo>
                  <a:lnTo>
                    <a:pt x="238" y="136"/>
                  </a:lnTo>
                  <a:lnTo>
                    <a:pt x="232" y="133"/>
                  </a:lnTo>
                  <a:lnTo>
                    <a:pt x="229" y="133"/>
                  </a:lnTo>
                  <a:lnTo>
                    <a:pt x="226" y="133"/>
                  </a:lnTo>
                  <a:lnTo>
                    <a:pt x="226" y="133"/>
                  </a:lnTo>
                  <a:lnTo>
                    <a:pt x="223" y="133"/>
                  </a:lnTo>
                  <a:lnTo>
                    <a:pt x="220" y="133"/>
                  </a:lnTo>
                  <a:lnTo>
                    <a:pt x="220" y="133"/>
                  </a:lnTo>
                  <a:lnTo>
                    <a:pt x="217" y="136"/>
                  </a:lnTo>
                  <a:lnTo>
                    <a:pt x="217" y="136"/>
                  </a:lnTo>
                  <a:lnTo>
                    <a:pt x="211" y="139"/>
                  </a:lnTo>
                  <a:lnTo>
                    <a:pt x="205" y="142"/>
                  </a:lnTo>
                  <a:lnTo>
                    <a:pt x="205" y="145"/>
                  </a:lnTo>
                  <a:lnTo>
                    <a:pt x="199" y="151"/>
                  </a:lnTo>
                  <a:lnTo>
                    <a:pt x="196" y="151"/>
                  </a:lnTo>
                  <a:lnTo>
                    <a:pt x="199" y="154"/>
                  </a:lnTo>
                  <a:lnTo>
                    <a:pt x="199" y="157"/>
                  </a:lnTo>
                  <a:lnTo>
                    <a:pt x="202" y="160"/>
                  </a:lnTo>
                  <a:lnTo>
                    <a:pt x="202" y="163"/>
                  </a:lnTo>
                  <a:lnTo>
                    <a:pt x="202" y="16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3" name="Freeform 197"/>
            <p:cNvSpPr>
              <a:spLocks/>
            </p:cNvSpPr>
            <p:nvPr/>
          </p:nvSpPr>
          <p:spPr bwMode="auto">
            <a:xfrm>
              <a:off x="6318251" y="5730876"/>
              <a:ext cx="71438" cy="63500"/>
            </a:xfrm>
            <a:custGeom>
              <a:avLst/>
              <a:gdLst>
                <a:gd name="T0" fmla="*/ 6 w 45"/>
                <a:gd name="T1" fmla="*/ 34 h 40"/>
                <a:gd name="T2" fmla="*/ 6 w 45"/>
                <a:gd name="T3" fmla="*/ 30 h 40"/>
                <a:gd name="T4" fmla="*/ 6 w 45"/>
                <a:gd name="T5" fmla="*/ 27 h 40"/>
                <a:gd name="T6" fmla="*/ 3 w 45"/>
                <a:gd name="T7" fmla="*/ 24 h 40"/>
                <a:gd name="T8" fmla="*/ 3 w 45"/>
                <a:gd name="T9" fmla="*/ 21 h 40"/>
                <a:gd name="T10" fmla="*/ 0 w 45"/>
                <a:gd name="T11" fmla="*/ 18 h 40"/>
                <a:gd name="T12" fmla="*/ 3 w 45"/>
                <a:gd name="T13" fmla="*/ 18 h 40"/>
                <a:gd name="T14" fmla="*/ 9 w 45"/>
                <a:gd name="T15" fmla="*/ 12 h 40"/>
                <a:gd name="T16" fmla="*/ 9 w 45"/>
                <a:gd name="T17" fmla="*/ 9 h 40"/>
                <a:gd name="T18" fmla="*/ 15 w 45"/>
                <a:gd name="T19" fmla="*/ 6 h 40"/>
                <a:gd name="T20" fmla="*/ 21 w 45"/>
                <a:gd name="T21" fmla="*/ 3 h 40"/>
                <a:gd name="T22" fmla="*/ 21 w 45"/>
                <a:gd name="T23" fmla="*/ 3 h 40"/>
                <a:gd name="T24" fmla="*/ 24 w 45"/>
                <a:gd name="T25" fmla="*/ 0 h 40"/>
                <a:gd name="T26" fmla="*/ 24 w 45"/>
                <a:gd name="T27" fmla="*/ 0 h 40"/>
                <a:gd name="T28" fmla="*/ 27 w 45"/>
                <a:gd name="T29" fmla="*/ 0 h 40"/>
                <a:gd name="T30" fmla="*/ 30 w 45"/>
                <a:gd name="T31" fmla="*/ 0 h 40"/>
                <a:gd name="T32" fmla="*/ 30 w 45"/>
                <a:gd name="T33" fmla="*/ 0 h 40"/>
                <a:gd name="T34" fmla="*/ 33 w 45"/>
                <a:gd name="T35" fmla="*/ 0 h 40"/>
                <a:gd name="T36" fmla="*/ 36 w 45"/>
                <a:gd name="T37" fmla="*/ 0 h 40"/>
                <a:gd name="T38" fmla="*/ 42 w 45"/>
                <a:gd name="T39" fmla="*/ 3 h 40"/>
                <a:gd name="T40" fmla="*/ 45 w 45"/>
                <a:gd name="T41" fmla="*/ 12 h 40"/>
                <a:gd name="T42" fmla="*/ 45 w 45"/>
                <a:gd name="T43" fmla="*/ 15 h 40"/>
                <a:gd name="T44" fmla="*/ 42 w 45"/>
                <a:gd name="T45" fmla="*/ 18 h 40"/>
                <a:gd name="T46" fmla="*/ 36 w 45"/>
                <a:gd name="T47" fmla="*/ 21 h 40"/>
                <a:gd name="T48" fmla="*/ 39 w 45"/>
                <a:gd name="T49" fmla="*/ 21 h 40"/>
                <a:gd name="T50" fmla="*/ 39 w 45"/>
                <a:gd name="T51" fmla="*/ 24 h 40"/>
                <a:gd name="T52" fmla="*/ 39 w 45"/>
                <a:gd name="T53" fmla="*/ 27 h 40"/>
                <a:gd name="T54" fmla="*/ 36 w 45"/>
                <a:gd name="T55" fmla="*/ 30 h 40"/>
                <a:gd name="T56" fmla="*/ 33 w 45"/>
                <a:gd name="T57" fmla="*/ 27 h 40"/>
                <a:gd name="T58" fmla="*/ 30 w 45"/>
                <a:gd name="T59" fmla="*/ 30 h 40"/>
                <a:gd name="T60" fmla="*/ 27 w 45"/>
                <a:gd name="T61" fmla="*/ 30 h 40"/>
                <a:gd name="T62" fmla="*/ 24 w 45"/>
                <a:gd name="T63" fmla="*/ 34 h 40"/>
                <a:gd name="T64" fmla="*/ 21 w 45"/>
                <a:gd name="T65" fmla="*/ 37 h 40"/>
                <a:gd name="T66" fmla="*/ 21 w 45"/>
                <a:gd name="T67" fmla="*/ 40 h 40"/>
                <a:gd name="T68" fmla="*/ 21 w 45"/>
                <a:gd name="T69" fmla="*/ 40 h 40"/>
                <a:gd name="T70" fmla="*/ 15 w 45"/>
                <a:gd name="T71" fmla="*/ 40 h 40"/>
                <a:gd name="T72" fmla="*/ 12 w 45"/>
                <a:gd name="T73" fmla="*/ 40 h 40"/>
                <a:gd name="T74" fmla="*/ 9 w 45"/>
                <a:gd name="T75" fmla="*/ 37 h 40"/>
                <a:gd name="T76" fmla="*/ 6 w 45"/>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0">
                  <a:moveTo>
                    <a:pt x="6" y="34"/>
                  </a:moveTo>
                  <a:lnTo>
                    <a:pt x="6" y="30"/>
                  </a:lnTo>
                  <a:lnTo>
                    <a:pt x="6" y="27"/>
                  </a:lnTo>
                  <a:lnTo>
                    <a:pt x="3" y="24"/>
                  </a:lnTo>
                  <a:lnTo>
                    <a:pt x="3" y="21"/>
                  </a:lnTo>
                  <a:lnTo>
                    <a:pt x="0" y="18"/>
                  </a:lnTo>
                  <a:lnTo>
                    <a:pt x="3" y="18"/>
                  </a:lnTo>
                  <a:lnTo>
                    <a:pt x="9" y="12"/>
                  </a:lnTo>
                  <a:lnTo>
                    <a:pt x="9" y="9"/>
                  </a:lnTo>
                  <a:lnTo>
                    <a:pt x="15" y="6"/>
                  </a:lnTo>
                  <a:lnTo>
                    <a:pt x="21" y="3"/>
                  </a:lnTo>
                  <a:lnTo>
                    <a:pt x="21" y="3"/>
                  </a:lnTo>
                  <a:lnTo>
                    <a:pt x="24" y="0"/>
                  </a:lnTo>
                  <a:lnTo>
                    <a:pt x="24" y="0"/>
                  </a:lnTo>
                  <a:lnTo>
                    <a:pt x="27" y="0"/>
                  </a:lnTo>
                  <a:lnTo>
                    <a:pt x="30" y="0"/>
                  </a:lnTo>
                  <a:lnTo>
                    <a:pt x="30" y="0"/>
                  </a:lnTo>
                  <a:lnTo>
                    <a:pt x="33" y="0"/>
                  </a:lnTo>
                  <a:lnTo>
                    <a:pt x="36" y="0"/>
                  </a:lnTo>
                  <a:lnTo>
                    <a:pt x="42" y="3"/>
                  </a:lnTo>
                  <a:lnTo>
                    <a:pt x="45" y="12"/>
                  </a:lnTo>
                  <a:lnTo>
                    <a:pt x="45" y="15"/>
                  </a:lnTo>
                  <a:lnTo>
                    <a:pt x="42" y="18"/>
                  </a:lnTo>
                  <a:lnTo>
                    <a:pt x="36" y="21"/>
                  </a:lnTo>
                  <a:lnTo>
                    <a:pt x="39" y="21"/>
                  </a:lnTo>
                  <a:lnTo>
                    <a:pt x="39" y="24"/>
                  </a:lnTo>
                  <a:lnTo>
                    <a:pt x="39" y="27"/>
                  </a:lnTo>
                  <a:lnTo>
                    <a:pt x="36" y="30"/>
                  </a:lnTo>
                  <a:lnTo>
                    <a:pt x="33" y="27"/>
                  </a:lnTo>
                  <a:lnTo>
                    <a:pt x="30" y="30"/>
                  </a:lnTo>
                  <a:lnTo>
                    <a:pt x="27" y="30"/>
                  </a:lnTo>
                  <a:lnTo>
                    <a:pt x="24" y="34"/>
                  </a:lnTo>
                  <a:lnTo>
                    <a:pt x="21" y="37"/>
                  </a:lnTo>
                  <a:lnTo>
                    <a:pt x="21" y="40"/>
                  </a:lnTo>
                  <a:lnTo>
                    <a:pt x="21" y="40"/>
                  </a:lnTo>
                  <a:lnTo>
                    <a:pt x="15" y="40"/>
                  </a:lnTo>
                  <a:lnTo>
                    <a:pt x="12" y="40"/>
                  </a:lnTo>
                  <a:lnTo>
                    <a:pt x="9" y="37"/>
                  </a:lnTo>
                  <a:lnTo>
                    <a:pt x="6" y="3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4" name="Freeform 198"/>
            <p:cNvSpPr>
              <a:spLocks noEditPoints="1"/>
            </p:cNvSpPr>
            <p:nvPr/>
          </p:nvSpPr>
          <p:spPr bwMode="auto">
            <a:xfrm>
              <a:off x="8891588" y="5165726"/>
              <a:ext cx="1220788" cy="1314450"/>
            </a:xfrm>
            <a:custGeom>
              <a:avLst/>
              <a:gdLst>
                <a:gd name="T0" fmla="*/ 252 w 255"/>
                <a:gd name="T1" fmla="*/ 115 h 274"/>
                <a:gd name="T2" fmla="*/ 217 w 255"/>
                <a:gd name="T3" fmla="*/ 59 h 274"/>
                <a:gd name="T4" fmla="*/ 174 w 255"/>
                <a:gd name="T5" fmla="*/ 47 h 274"/>
                <a:gd name="T6" fmla="*/ 156 w 255"/>
                <a:gd name="T7" fmla="*/ 26 h 274"/>
                <a:gd name="T8" fmla="*/ 158 w 255"/>
                <a:gd name="T9" fmla="*/ 28 h 274"/>
                <a:gd name="T10" fmla="*/ 154 w 255"/>
                <a:gd name="T11" fmla="*/ 11 h 274"/>
                <a:gd name="T12" fmla="*/ 121 w 255"/>
                <a:gd name="T13" fmla="*/ 8 h 274"/>
                <a:gd name="T14" fmla="*/ 120 w 255"/>
                <a:gd name="T15" fmla="*/ 8 h 274"/>
                <a:gd name="T16" fmla="*/ 82 w 255"/>
                <a:gd name="T17" fmla="*/ 36 h 274"/>
                <a:gd name="T18" fmla="*/ 1 w 255"/>
                <a:gd name="T19" fmla="*/ 103 h 274"/>
                <a:gd name="T20" fmla="*/ 138 w 255"/>
                <a:gd name="T21" fmla="*/ 196 h 274"/>
                <a:gd name="T22" fmla="*/ 187 w 255"/>
                <a:gd name="T23" fmla="*/ 226 h 274"/>
                <a:gd name="T24" fmla="*/ 172 w 255"/>
                <a:gd name="T25" fmla="*/ 241 h 274"/>
                <a:gd name="T26" fmla="*/ 192 w 255"/>
                <a:gd name="T27" fmla="*/ 237 h 274"/>
                <a:gd name="T28" fmla="*/ 186 w 255"/>
                <a:gd name="T29" fmla="*/ 265 h 274"/>
                <a:gd name="T30" fmla="*/ 169 w 255"/>
                <a:gd name="T31" fmla="*/ 263 h 274"/>
                <a:gd name="T32" fmla="*/ 173 w 255"/>
                <a:gd name="T33" fmla="*/ 245 h 274"/>
                <a:gd name="T34" fmla="*/ 191 w 255"/>
                <a:gd name="T35" fmla="*/ 247 h 274"/>
                <a:gd name="T36" fmla="*/ 184 w 255"/>
                <a:gd name="T37" fmla="*/ 266 h 274"/>
                <a:gd name="T38" fmla="*/ 176 w 255"/>
                <a:gd name="T39" fmla="*/ 272 h 274"/>
                <a:gd name="T40" fmla="*/ 12 w 255"/>
                <a:gd name="T41" fmla="*/ 181 h 274"/>
                <a:gd name="T42" fmla="*/ 30 w 255"/>
                <a:gd name="T43" fmla="*/ 175 h 274"/>
                <a:gd name="T44" fmla="*/ 53 w 255"/>
                <a:gd name="T45" fmla="*/ 173 h 274"/>
                <a:gd name="T46" fmla="*/ 82 w 255"/>
                <a:gd name="T47" fmla="*/ 161 h 274"/>
                <a:gd name="T48" fmla="*/ 117 w 255"/>
                <a:gd name="T49" fmla="*/ 160 h 274"/>
                <a:gd name="T50" fmla="*/ 128 w 255"/>
                <a:gd name="T51" fmla="*/ 182 h 274"/>
                <a:gd name="T52" fmla="*/ 139 w 255"/>
                <a:gd name="T53" fmla="*/ 176 h 274"/>
                <a:gd name="T54" fmla="*/ 141 w 255"/>
                <a:gd name="T55" fmla="*/ 183 h 274"/>
                <a:gd name="T56" fmla="*/ 143 w 255"/>
                <a:gd name="T57" fmla="*/ 193 h 274"/>
                <a:gd name="T58" fmla="*/ 149 w 255"/>
                <a:gd name="T59" fmla="*/ 209 h 274"/>
                <a:gd name="T60" fmla="*/ 170 w 255"/>
                <a:gd name="T61" fmla="*/ 225 h 274"/>
                <a:gd name="T62" fmla="*/ 183 w 255"/>
                <a:gd name="T63" fmla="*/ 223 h 274"/>
                <a:gd name="T64" fmla="*/ 196 w 255"/>
                <a:gd name="T65" fmla="*/ 220 h 274"/>
                <a:gd name="T66" fmla="*/ 215 w 255"/>
                <a:gd name="T67" fmla="*/ 203 h 274"/>
                <a:gd name="T68" fmla="*/ 236 w 255"/>
                <a:gd name="T69" fmla="*/ 173 h 274"/>
                <a:gd name="T70" fmla="*/ 248 w 255"/>
                <a:gd name="T71" fmla="*/ 145 h 274"/>
                <a:gd name="T72" fmla="*/ 251 w 255"/>
                <a:gd name="T73" fmla="*/ 113 h 274"/>
                <a:gd name="T74" fmla="*/ 240 w 255"/>
                <a:gd name="T75" fmla="*/ 94 h 274"/>
                <a:gd name="T76" fmla="*/ 234 w 255"/>
                <a:gd name="T77" fmla="*/ 83 h 274"/>
                <a:gd name="T78" fmla="*/ 224 w 255"/>
                <a:gd name="T79" fmla="*/ 69 h 274"/>
                <a:gd name="T80" fmla="*/ 215 w 255"/>
                <a:gd name="T81" fmla="*/ 49 h 274"/>
                <a:gd name="T82" fmla="*/ 206 w 255"/>
                <a:gd name="T83" fmla="*/ 29 h 274"/>
                <a:gd name="T84" fmla="*/ 199 w 255"/>
                <a:gd name="T85" fmla="*/ 9 h 274"/>
                <a:gd name="T86" fmla="*/ 191 w 255"/>
                <a:gd name="T87" fmla="*/ 21 h 274"/>
                <a:gd name="T88" fmla="*/ 183 w 255"/>
                <a:gd name="T89" fmla="*/ 52 h 274"/>
                <a:gd name="T90" fmla="*/ 160 w 255"/>
                <a:gd name="T91" fmla="*/ 40 h 274"/>
                <a:gd name="T92" fmla="*/ 155 w 255"/>
                <a:gd name="T93" fmla="*/ 22 h 274"/>
                <a:gd name="T94" fmla="*/ 157 w 255"/>
                <a:gd name="T95" fmla="*/ 15 h 274"/>
                <a:gd name="T96" fmla="*/ 148 w 255"/>
                <a:gd name="T97" fmla="*/ 13 h 274"/>
                <a:gd name="T98" fmla="*/ 131 w 255"/>
                <a:gd name="T99" fmla="*/ 8 h 274"/>
                <a:gd name="T100" fmla="*/ 124 w 255"/>
                <a:gd name="T101" fmla="*/ 16 h 274"/>
                <a:gd name="T102" fmla="*/ 115 w 255"/>
                <a:gd name="T103" fmla="*/ 25 h 274"/>
                <a:gd name="T104" fmla="*/ 111 w 255"/>
                <a:gd name="T105" fmla="*/ 33 h 274"/>
                <a:gd name="T106" fmla="*/ 103 w 255"/>
                <a:gd name="T107" fmla="*/ 35 h 274"/>
                <a:gd name="T108" fmla="*/ 91 w 255"/>
                <a:gd name="T109" fmla="*/ 27 h 274"/>
                <a:gd name="T110" fmla="*/ 83 w 255"/>
                <a:gd name="T111" fmla="*/ 35 h 274"/>
                <a:gd name="T112" fmla="*/ 78 w 255"/>
                <a:gd name="T113" fmla="*/ 43 h 274"/>
                <a:gd name="T114" fmla="*/ 71 w 255"/>
                <a:gd name="T115" fmla="*/ 45 h 274"/>
                <a:gd name="T116" fmla="*/ 60 w 255"/>
                <a:gd name="T117" fmla="*/ 59 h 274"/>
                <a:gd name="T118" fmla="*/ 29 w 255"/>
                <a:gd name="T119" fmla="*/ 72 h 274"/>
                <a:gd name="T120" fmla="*/ 9 w 255"/>
                <a:gd name="T121" fmla="*/ 82 h 274"/>
                <a:gd name="T122" fmla="*/ 5 w 255"/>
                <a:gd name="T123" fmla="*/ 110 h 274"/>
                <a:gd name="T124" fmla="*/ 8 w 255"/>
                <a:gd name="T125" fmla="*/ 1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74">
                  <a:moveTo>
                    <a:pt x="252" y="131"/>
                  </a:moveTo>
                  <a:cubicBezTo>
                    <a:pt x="252" y="129"/>
                    <a:pt x="252" y="129"/>
                    <a:pt x="252" y="129"/>
                  </a:cubicBezTo>
                  <a:cubicBezTo>
                    <a:pt x="252" y="130"/>
                    <a:pt x="252" y="130"/>
                    <a:pt x="252" y="130"/>
                  </a:cubicBezTo>
                  <a:cubicBezTo>
                    <a:pt x="252" y="131"/>
                    <a:pt x="252" y="131"/>
                    <a:pt x="252" y="131"/>
                  </a:cubicBezTo>
                  <a:close/>
                  <a:moveTo>
                    <a:pt x="252" y="115"/>
                  </a:moveTo>
                  <a:cubicBezTo>
                    <a:pt x="252" y="113"/>
                    <a:pt x="252" y="113"/>
                    <a:pt x="252" y="113"/>
                  </a:cubicBezTo>
                  <a:cubicBezTo>
                    <a:pt x="252" y="112"/>
                    <a:pt x="252" y="112"/>
                    <a:pt x="252" y="112"/>
                  </a:cubicBezTo>
                  <a:cubicBezTo>
                    <a:pt x="252" y="111"/>
                    <a:pt x="252" y="111"/>
                    <a:pt x="252" y="111"/>
                  </a:cubicBezTo>
                  <a:cubicBezTo>
                    <a:pt x="253" y="110"/>
                    <a:pt x="253" y="110"/>
                    <a:pt x="253" y="110"/>
                  </a:cubicBezTo>
                  <a:cubicBezTo>
                    <a:pt x="254" y="108"/>
                    <a:pt x="254" y="108"/>
                    <a:pt x="254" y="108"/>
                  </a:cubicBezTo>
                  <a:cubicBezTo>
                    <a:pt x="254" y="107"/>
                    <a:pt x="254" y="107"/>
                    <a:pt x="254" y="107"/>
                  </a:cubicBezTo>
                  <a:cubicBezTo>
                    <a:pt x="254" y="106"/>
                    <a:pt x="254" y="106"/>
                    <a:pt x="254" y="106"/>
                  </a:cubicBezTo>
                  <a:cubicBezTo>
                    <a:pt x="254" y="106"/>
                    <a:pt x="254" y="106"/>
                    <a:pt x="254" y="106"/>
                  </a:cubicBezTo>
                  <a:cubicBezTo>
                    <a:pt x="255" y="108"/>
                    <a:pt x="255" y="108"/>
                    <a:pt x="255" y="108"/>
                  </a:cubicBezTo>
                  <a:cubicBezTo>
                    <a:pt x="254" y="110"/>
                    <a:pt x="254" y="110"/>
                    <a:pt x="254" y="110"/>
                  </a:cubicBezTo>
                  <a:cubicBezTo>
                    <a:pt x="253" y="112"/>
                    <a:pt x="253" y="112"/>
                    <a:pt x="253" y="112"/>
                  </a:cubicBezTo>
                  <a:cubicBezTo>
                    <a:pt x="253" y="114"/>
                    <a:pt x="253" y="114"/>
                    <a:pt x="253" y="114"/>
                  </a:cubicBezTo>
                  <a:cubicBezTo>
                    <a:pt x="253" y="115"/>
                    <a:pt x="253" y="115"/>
                    <a:pt x="253" y="115"/>
                  </a:cubicBezTo>
                  <a:cubicBezTo>
                    <a:pt x="252" y="115"/>
                    <a:pt x="252" y="115"/>
                    <a:pt x="252" y="115"/>
                  </a:cubicBezTo>
                  <a:close/>
                  <a:moveTo>
                    <a:pt x="242" y="97"/>
                  </a:moveTo>
                  <a:cubicBezTo>
                    <a:pt x="243" y="98"/>
                    <a:pt x="243" y="98"/>
                    <a:pt x="243" y="98"/>
                  </a:cubicBezTo>
                  <a:cubicBezTo>
                    <a:pt x="244" y="99"/>
                    <a:pt x="244" y="99"/>
                    <a:pt x="244" y="99"/>
                  </a:cubicBezTo>
                  <a:cubicBezTo>
                    <a:pt x="244" y="98"/>
                    <a:pt x="244" y="98"/>
                    <a:pt x="244" y="98"/>
                  </a:cubicBezTo>
                  <a:cubicBezTo>
                    <a:pt x="243" y="97"/>
                    <a:pt x="243" y="97"/>
                    <a:pt x="243" y="97"/>
                  </a:cubicBezTo>
                  <a:cubicBezTo>
                    <a:pt x="243" y="97"/>
                    <a:pt x="243" y="97"/>
                    <a:pt x="243" y="97"/>
                  </a:cubicBezTo>
                  <a:cubicBezTo>
                    <a:pt x="243" y="97"/>
                    <a:pt x="243" y="97"/>
                    <a:pt x="243" y="97"/>
                  </a:cubicBezTo>
                  <a:cubicBezTo>
                    <a:pt x="242" y="96"/>
                    <a:pt x="242" y="96"/>
                    <a:pt x="242" y="96"/>
                  </a:cubicBezTo>
                  <a:cubicBezTo>
                    <a:pt x="242" y="97"/>
                    <a:pt x="242" y="97"/>
                    <a:pt x="242" y="97"/>
                  </a:cubicBezTo>
                  <a:close/>
                  <a:moveTo>
                    <a:pt x="240" y="88"/>
                  </a:moveTo>
                  <a:cubicBezTo>
                    <a:pt x="240" y="87"/>
                    <a:pt x="240" y="87"/>
                    <a:pt x="240" y="87"/>
                  </a:cubicBezTo>
                  <a:cubicBezTo>
                    <a:pt x="240" y="87"/>
                    <a:pt x="240" y="87"/>
                    <a:pt x="240" y="87"/>
                  </a:cubicBezTo>
                  <a:cubicBezTo>
                    <a:pt x="240" y="88"/>
                    <a:pt x="240" y="88"/>
                    <a:pt x="240" y="88"/>
                  </a:cubicBezTo>
                  <a:close/>
                  <a:moveTo>
                    <a:pt x="216" y="60"/>
                  </a:moveTo>
                  <a:cubicBezTo>
                    <a:pt x="217" y="59"/>
                    <a:pt x="217" y="59"/>
                    <a:pt x="217" y="59"/>
                  </a:cubicBezTo>
                  <a:cubicBezTo>
                    <a:pt x="216" y="58"/>
                    <a:pt x="216" y="58"/>
                    <a:pt x="216" y="58"/>
                  </a:cubicBezTo>
                  <a:cubicBezTo>
                    <a:pt x="217" y="58"/>
                    <a:pt x="217" y="58"/>
                    <a:pt x="217" y="58"/>
                  </a:cubicBezTo>
                  <a:cubicBezTo>
                    <a:pt x="217" y="57"/>
                    <a:pt x="217" y="57"/>
                    <a:pt x="217" y="57"/>
                  </a:cubicBezTo>
                  <a:cubicBezTo>
                    <a:pt x="217" y="59"/>
                    <a:pt x="217" y="59"/>
                    <a:pt x="217" y="59"/>
                  </a:cubicBezTo>
                  <a:cubicBezTo>
                    <a:pt x="217" y="61"/>
                    <a:pt x="217" y="61"/>
                    <a:pt x="217" y="61"/>
                  </a:cubicBezTo>
                  <a:cubicBezTo>
                    <a:pt x="216" y="60"/>
                    <a:pt x="216" y="60"/>
                    <a:pt x="216" y="60"/>
                  </a:cubicBezTo>
                  <a:close/>
                  <a:moveTo>
                    <a:pt x="196" y="0"/>
                  </a:moveTo>
                  <a:cubicBezTo>
                    <a:pt x="196" y="1"/>
                    <a:pt x="196" y="1"/>
                    <a:pt x="196" y="1"/>
                  </a:cubicBezTo>
                  <a:cubicBezTo>
                    <a:pt x="197" y="0"/>
                    <a:pt x="197" y="0"/>
                    <a:pt x="197" y="0"/>
                  </a:cubicBezTo>
                  <a:cubicBezTo>
                    <a:pt x="196" y="0"/>
                    <a:pt x="196" y="0"/>
                    <a:pt x="196" y="0"/>
                  </a:cubicBezTo>
                  <a:close/>
                  <a:moveTo>
                    <a:pt x="195" y="3"/>
                  </a:moveTo>
                  <a:cubicBezTo>
                    <a:pt x="195" y="5"/>
                    <a:pt x="195" y="5"/>
                    <a:pt x="195" y="5"/>
                  </a:cubicBezTo>
                  <a:cubicBezTo>
                    <a:pt x="195" y="5"/>
                    <a:pt x="195" y="5"/>
                    <a:pt x="195" y="5"/>
                  </a:cubicBezTo>
                  <a:cubicBezTo>
                    <a:pt x="196" y="5"/>
                    <a:pt x="196" y="5"/>
                    <a:pt x="196" y="5"/>
                  </a:cubicBezTo>
                  <a:cubicBezTo>
                    <a:pt x="196" y="4"/>
                    <a:pt x="196" y="4"/>
                    <a:pt x="196" y="4"/>
                  </a:cubicBezTo>
                  <a:cubicBezTo>
                    <a:pt x="195" y="3"/>
                    <a:pt x="195" y="3"/>
                    <a:pt x="195" y="3"/>
                  </a:cubicBezTo>
                  <a:close/>
                  <a:moveTo>
                    <a:pt x="175" y="49"/>
                  </a:moveTo>
                  <a:cubicBezTo>
                    <a:pt x="175" y="49"/>
                    <a:pt x="175" y="49"/>
                    <a:pt x="175" y="49"/>
                  </a:cubicBezTo>
                  <a:cubicBezTo>
                    <a:pt x="176" y="49"/>
                    <a:pt x="176" y="49"/>
                    <a:pt x="176" y="49"/>
                  </a:cubicBezTo>
                  <a:cubicBezTo>
                    <a:pt x="176" y="48"/>
                    <a:pt x="176" y="48"/>
                    <a:pt x="176" y="48"/>
                  </a:cubicBezTo>
                  <a:cubicBezTo>
                    <a:pt x="175" y="49"/>
                    <a:pt x="175" y="49"/>
                    <a:pt x="175" y="49"/>
                  </a:cubicBezTo>
                  <a:close/>
                  <a:moveTo>
                    <a:pt x="173" y="46"/>
                  </a:moveTo>
                  <a:cubicBezTo>
                    <a:pt x="174" y="47"/>
                    <a:pt x="174" y="47"/>
                    <a:pt x="174" y="47"/>
                  </a:cubicBezTo>
                  <a:cubicBezTo>
                    <a:pt x="174" y="46"/>
                    <a:pt x="174" y="46"/>
                    <a:pt x="174" y="46"/>
                  </a:cubicBezTo>
                  <a:cubicBezTo>
                    <a:pt x="175" y="45"/>
                    <a:pt x="175" y="45"/>
                    <a:pt x="175" y="45"/>
                  </a:cubicBezTo>
                  <a:cubicBezTo>
                    <a:pt x="177" y="45"/>
                    <a:pt x="177" y="45"/>
                    <a:pt x="177" y="45"/>
                  </a:cubicBezTo>
                  <a:cubicBezTo>
                    <a:pt x="177" y="45"/>
                    <a:pt x="177" y="45"/>
                    <a:pt x="177" y="45"/>
                  </a:cubicBezTo>
                  <a:cubicBezTo>
                    <a:pt x="175" y="44"/>
                    <a:pt x="175" y="44"/>
                    <a:pt x="175" y="44"/>
                  </a:cubicBezTo>
                  <a:cubicBezTo>
                    <a:pt x="173" y="45"/>
                    <a:pt x="173" y="45"/>
                    <a:pt x="173" y="45"/>
                  </a:cubicBezTo>
                  <a:cubicBezTo>
                    <a:pt x="173" y="45"/>
                    <a:pt x="173" y="46"/>
                    <a:pt x="173" y="46"/>
                  </a:cubicBezTo>
                  <a:close/>
                  <a:moveTo>
                    <a:pt x="160" y="40"/>
                  </a:moveTo>
                  <a:cubicBezTo>
                    <a:pt x="160" y="39"/>
                    <a:pt x="160" y="39"/>
                    <a:pt x="160" y="39"/>
                  </a:cubicBezTo>
                  <a:cubicBezTo>
                    <a:pt x="160" y="38"/>
                    <a:pt x="160" y="38"/>
                    <a:pt x="160" y="38"/>
                  </a:cubicBezTo>
                  <a:cubicBezTo>
                    <a:pt x="161" y="39"/>
                    <a:pt x="161" y="39"/>
                    <a:pt x="161" y="39"/>
                  </a:cubicBezTo>
                  <a:cubicBezTo>
                    <a:pt x="160" y="40"/>
                    <a:pt x="160" y="40"/>
                    <a:pt x="160" y="40"/>
                  </a:cubicBezTo>
                  <a:close/>
                  <a:moveTo>
                    <a:pt x="156" y="26"/>
                  </a:moveTo>
                  <a:cubicBezTo>
                    <a:pt x="156" y="26"/>
                    <a:pt x="156" y="26"/>
                    <a:pt x="156" y="26"/>
                  </a:cubicBezTo>
                  <a:cubicBezTo>
                    <a:pt x="156" y="26"/>
                    <a:pt x="156" y="26"/>
                    <a:pt x="156" y="26"/>
                  </a:cubicBezTo>
                  <a:cubicBezTo>
                    <a:pt x="156" y="25"/>
                    <a:pt x="156" y="25"/>
                    <a:pt x="156" y="25"/>
                  </a:cubicBezTo>
                  <a:cubicBezTo>
                    <a:pt x="156" y="25"/>
                    <a:pt x="156" y="25"/>
                    <a:pt x="156" y="25"/>
                  </a:cubicBezTo>
                  <a:cubicBezTo>
                    <a:pt x="157" y="26"/>
                    <a:pt x="157" y="26"/>
                    <a:pt x="157" y="26"/>
                  </a:cubicBezTo>
                  <a:cubicBezTo>
                    <a:pt x="156" y="26"/>
                    <a:pt x="156" y="26"/>
                    <a:pt x="156" y="26"/>
                  </a:cubicBezTo>
                  <a:close/>
                  <a:moveTo>
                    <a:pt x="158" y="28"/>
                  </a:moveTo>
                  <a:cubicBezTo>
                    <a:pt x="157" y="29"/>
                    <a:pt x="157" y="29"/>
                    <a:pt x="157" y="29"/>
                  </a:cubicBezTo>
                  <a:cubicBezTo>
                    <a:pt x="158" y="29"/>
                    <a:pt x="158" y="29"/>
                    <a:pt x="158" y="29"/>
                  </a:cubicBezTo>
                  <a:cubicBezTo>
                    <a:pt x="159" y="28"/>
                    <a:pt x="159" y="28"/>
                    <a:pt x="159" y="28"/>
                  </a:cubicBezTo>
                  <a:cubicBezTo>
                    <a:pt x="160" y="28"/>
                    <a:pt x="160" y="28"/>
                    <a:pt x="160" y="28"/>
                  </a:cubicBezTo>
                  <a:cubicBezTo>
                    <a:pt x="161" y="27"/>
                    <a:pt x="161" y="27"/>
                    <a:pt x="161" y="27"/>
                  </a:cubicBezTo>
                  <a:cubicBezTo>
                    <a:pt x="160" y="27"/>
                    <a:pt x="160" y="27"/>
                    <a:pt x="160" y="27"/>
                  </a:cubicBezTo>
                  <a:cubicBezTo>
                    <a:pt x="160" y="27"/>
                    <a:pt x="160" y="27"/>
                    <a:pt x="160" y="27"/>
                  </a:cubicBezTo>
                  <a:cubicBezTo>
                    <a:pt x="159" y="27"/>
                    <a:pt x="159" y="27"/>
                    <a:pt x="159" y="27"/>
                  </a:cubicBezTo>
                  <a:cubicBezTo>
                    <a:pt x="160" y="26"/>
                    <a:pt x="160" y="26"/>
                    <a:pt x="160" y="26"/>
                  </a:cubicBezTo>
                  <a:cubicBezTo>
                    <a:pt x="160" y="26"/>
                    <a:pt x="160" y="26"/>
                    <a:pt x="160" y="26"/>
                  </a:cubicBezTo>
                  <a:cubicBezTo>
                    <a:pt x="159" y="26"/>
                    <a:pt x="159" y="26"/>
                    <a:pt x="159" y="26"/>
                  </a:cubicBezTo>
                  <a:cubicBezTo>
                    <a:pt x="159" y="25"/>
                    <a:pt x="159" y="25"/>
                    <a:pt x="159" y="25"/>
                  </a:cubicBezTo>
                  <a:cubicBezTo>
                    <a:pt x="159" y="25"/>
                    <a:pt x="159" y="25"/>
                    <a:pt x="159" y="25"/>
                  </a:cubicBezTo>
                  <a:cubicBezTo>
                    <a:pt x="158" y="26"/>
                    <a:pt x="158" y="26"/>
                    <a:pt x="158" y="26"/>
                  </a:cubicBezTo>
                  <a:cubicBezTo>
                    <a:pt x="157" y="26"/>
                    <a:pt x="157" y="26"/>
                    <a:pt x="157" y="26"/>
                  </a:cubicBezTo>
                  <a:cubicBezTo>
                    <a:pt x="158" y="26"/>
                    <a:pt x="158" y="26"/>
                    <a:pt x="158" y="26"/>
                  </a:cubicBezTo>
                  <a:cubicBezTo>
                    <a:pt x="157" y="27"/>
                    <a:pt x="157" y="27"/>
                    <a:pt x="157" y="27"/>
                  </a:cubicBezTo>
                  <a:cubicBezTo>
                    <a:pt x="158" y="28"/>
                    <a:pt x="158" y="28"/>
                    <a:pt x="158" y="28"/>
                  </a:cubicBezTo>
                  <a:close/>
                  <a:moveTo>
                    <a:pt x="159" y="9"/>
                  </a:moveTo>
                  <a:cubicBezTo>
                    <a:pt x="160" y="9"/>
                    <a:pt x="160" y="9"/>
                    <a:pt x="160" y="9"/>
                  </a:cubicBezTo>
                  <a:cubicBezTo>
                    <a:pt x="160" y="8"/>
                    <a:pt x="160" y="8"/>
                    <a:pt x="160" y="8"/>
                  </a:cubicBezTo>
                  <a:cubicBezTo>
                    <a:pt x="161" y="7"/>
                    <a:pt x="161" y="7"/>
                    <a:pt x="161" y="7"/>
                  </a:cubicBezTo>
                  <a:cubicBezTo>
                    <a:pt x="160" y="7"/>
                    <a:pt x="160" y="7"/>
                    <a:pt x="160" y="7"/>
                  </a:cubicBezTo>
                  <a:cubicBezTo>
                    <a:pt x="159" y="8"/>
                    <a:pt x="159" y="8"/>
                    <a:pt x="159" y="8"/>
                  </a:cubicBezTo>
                  <a:cubicBezTo>
                    <a:pt x="159" y="9"/>
                    <a:pt x="159" y="9"/>
                    <a:pt x="159" y="9"/>
                  </a:cubicBezTo>
                  <a:close/>
                  <a:moveTo>
                    <a:pt x="157" y="10"/>
                  </a:moveTo>
                  <a:cubicBezTo>
                    <a:pt x="158" y="10"/>
                    <a:pt x="158" y="10"/>
                    <a:pt x="158" y="10"/>
                  </a:cubicBezTo>
                  <a:cubicBezTo>
                    <a:pt x="158" y="9"/>
                    <a:pt x="158" y="9"/>
                    <a:pt x="158" y="9"/>
                  </a:cubicBezTo>
                  <a:cubicBezTo>
                    <a:pt x="157" y="10"/>
                    <a:pt x="157" y="10"/>
                    <a:pt x="157" y="10"/>
                  </a:cubicBezTo>
                  <a:close/>
                  <a:moveTo>
                    <a:pt x="156" y="10"/>
                  </a:moveTo>
                  <a:cubicBezTo>
                    <a:pt x="157" y="11"/>
                    <a:pt x="157" y="11"/>
                    <a:pt x="157" y="11"/>
                  </a:cubicBezTo>
                  <a:cubicBezTo>
                    <a:pt x="157" y="10"/>
                    <a:pt x="157" y="10"/>
                    <a:pt x="157" y="10"/>
                  </a:cubicBezTo>
                  <a:cubicBezTo>
                    <a:pt x="156" y="10"/>
                    <a:pt x="156" y="10"/>
                    <a:pt x="156" y="10"/>
                  </a:cubicBezTo>
                  <a:close/>
                  <a:moveTo>
                    <a:pt x="154" y="11"/>
                  </a:moveTo>
                  <a:cubicBezTo>
                    <a:pt x="155" y="11"/>
                    <a:pt x="155" y="11"/>
                    <a:pt x="155" y="11"/>
                  </a:cubicBezTo>
                  <a:cubicBezTo>
                    <a:pt x="155" y="11"/>
                    <a:pt x="155" y="11"/>
                    <a:pt x="155" y="11"/>
                  </a:cubicBezTo>
                  <a:cubicBezTo>
                    <a:pt x="154" y="11"/>
                    <a:pt x="154" y="11"/>
                    <a:pt x="154" y="11"/>
                  </a:cubicBezTo>
                  <a:close/>
                  <a:moveTo>
                    <a:pt x="153" y="13"/>
                  </a:moveTo>
                  <a:cubicBezTo>
                    <a:pt x="152" y="12"/>
                    <a:pt x="152" y="12"/>
                    <a:pt x="152" y="12"/>
                  </a:cubicBezTo>
                  <a:cubicBezTo>
                    <a:pt x="154" y="12"/>
                    <a:pt x="154" y="12"/>
                    <a:pt x="154" y="12"/>
                  </a:cubicBezTo>
                  <a:cubicBezTo>
                    <a:pt x="155" y="12"/>
                    <a:pt x="155" y="12"/>
                    <a:pt x="155" y="12"/>
                  </a:cubicBezTo>
                  <a:cubicBezTo>
                    <a:pt x="154" y="12"/>
                    <a:pt x="154" y="12"/>
                    <a:pt x="154" y="12"/>
                  </a:cubicBezTo>
                  <a:cubicBezTo>
                    <a:pt x="153" y="13"/>
                    <a:pt x="153" y="13"/>
                    <a:pt x="153" y="13"/>
                  </a:cubicBezTo>
                  <a:cubicBezTo>
                    <a:pt x="153" y="13"/>
                    <a:pt x="153" y="13"/>
                    <a:pt x="153" y="13"/>
                  </a:cubicBezTo>
                  <a:close/>
                  <a:moveTo>
                    <a:pt x="151" y="14"/>
                  </a:moveTo>
                  <a:cubicBezTo>
                    <a:pt x="151" y="14"/>
                    <a:pt x="151" y="14"/>
                    <a:pt x="151" y="14"/>
                  </a:cubicBezTo>
                  <a:cubicBezTo>
                    <a:pt x="152" y="14"/>
                    <a:pt x="152" y="14"/>
                    <a:pt x="152" y="14"/>
                  </a:cubicBezTo>
                  <a:cubicBezTo>
                    <a:pt x="152" y="13"/>
                    <a:pt x="152" y="13"/>
                    <a:pt x="152" y="13"/>
                  </a:cubicBezTo>
                  <a:cubicBezTo>
                    <a:pt x="151" y="14"/>
                    <a:pt x="151" y="14"/>
                    <a:pt x="151" y="14"/>
                  </a:cubicBezTo>
                  <a:close/>
                  <a:moveTo>
                    <a:pt x="135" y="9"/>
                  </a:moveTo>
                  <a:cubicBezTo>
                    <a:pt x="134" y="7"/>
                    <a:pt x="134" y="7"/>
                    <a:pt x="134" y="7"/>
                  </a:cubicBezTo>
                  <a:cubicBezTo>
                    <a:pt x="134" y="6"/>
                    <a:pt x="134" y="6"/>
                    <a:pt x="134" y="6"/>
                  </a:cubicBezTo>
                  <a:cubicBezTo>
                    <a:pt x="135" y="6"/>
                    <a:pt x="135" y="6"/>
                    <a:pt x="135" y="6"/>
                  </a:cubicBezTo>
                  <a:cubicBezTo>
                    <a:pt x="135" y="7"/>
                    <a:pt x="135" y="7"/>
                    <a:pt x="135" y="7"/>
                  </a:cubicBezTo>
                  <a:cubicBezTo>
                    <a:pt x="135" y="9"/>
                    <a:pt x="135" y="9"/>
                    <a:pt x="135" y="9"/>
                  </a:cubicBezTo>
                  <a:close/>
                  <a:moveTo>
                    <a:pt x="121" y="8"/>
                  </a:moveTo>
                  <a:cubicBezTo>
                    <a:pt x="121" y="9"/>
                    <a:pt x="121" y="9"/>
                    <a:pt x="121" y="9"/>
                  </a:cubicBezTo>
                  <a:cubicBezTo>
                    <a:pt x="122" y="11"/>
                    <a:pt x="122" y="11"/>
                    <a:pt x="122" y="11"/>
                  </a:cubicBezTo>
                  <a:cubicBezTo>
                    <a:pt x="123" y="12"/>
                    <a:pt x="123" y="12"/>
                    <a:pt x="123" y="12"/>
                  </a:cubicBezTo>
                  <a:cubicBezTo>
                    <a:pt x="124" y="13"/>
                    <a:pt x="124" y="13"/>
                    <a:pt x="124" y="13"/>
                  </a:cubicBezTo>
                  <a:cubicBezTo>
                    <a:pt x="127" y="10"/>
                    <a:pt x="127" y="10"/>
                    <a:pt x="127" y="10"/>
                  </a:cubicBezTo>
                  <a:cubicBezTo>
                    <a:pt x="127" y="10"/>
                    <a:pt x="127" y="10"/>
                    <a:pt x="127" y="10"/>
                  </a:cubicBezTo>
                  <a:cubicBezTo>
                    <a:pt x="127" y="10"/>
                    <a:pt x="127" y="10"/>
                    <a:pt x="127" y="10"/>
                  </a:cubicBezTo>
                  <a:cubicBezTo>
                    <a:pt x="128" y="9"/>
                    <a:pt x="128" y="9"/>
                    <a:pt x="128" y="9"/>
                  </a:cubicBezTo>
                  <a:cubicBezTo>
                    <a:pt x="127" y="9"/>
                    <a:pt x="127" y="9"/>
                    <a:pt x="127" y="9"/>
                  </a:cubicBezTo>
                  <a:cubicBezTo>
                    <a:pt x="127" y="8"/>
                    <a:pt x="127" y="8"/>
                    <a:pt x="127" y="8"/>
                  </a:cubicBezTo>
                  <a:cubicBezTo>
                    <a:pt x="126" y="8"/>
                    <a:pt x="126" y="8"/>
                    <a:pt x="126" y="8"/>
                  </a:cubicBezTo>
                  <a:cubicBezTo>
                    <a:pt x="126" y="8"/>
                    <a:pt x="126" y="8"/>
                    <a:pt x="126" y="8"/>
                  </a:cubicBezTo>
                  <a:cubicBezTo>
                    <a:pt x="124" y="8"/>
                    <a:pt x="124" y="8"/>
                    <a:pt x="124" y="8"/>
                  </a:cubicBezTo>
                  <a:cubicBezTo>
                    <a:pt x="123" y="9"/>
                    <a:pt x="123" y="9"/>
                    <a:pt x="123" y="9"/>
                  </a:cubicBezTo>
                  <a:cubicBezTo>
                    <a:pt x="123" y="9"/>
                    <a:pt x="123" y="9"/>
                    <a:pt x="123" y="9"/>
                  </a:cubicBezTo>
                  <a:cubicBezTo>
                    <a:pt x="122" y="8"/>
                    <a:pt x="122" y="8"/>
                    <a:pt x="122" y="8"/>
                  </a:cubicBezTo>
                  <a:cubicBezTo>
                    <a:pt x="122" y="8"/>
                    <a:pt x="122" y="8"/>
                    <a:pt x="122" y="8"/>
                  </a:cubicBezTo>
                  <a:cubicBezTo>
                    <a:pt x="121" y="8"/>
                    <a:pt x="121" y="8"/>
                    <a:pt x="121" y="8"/>
                  </a:cubicBezTo>
                  <a:cubicBezTo>
                    <a:pt x="120" y="8"/>
                    <a:pt x="120" y="8"/>
                    <a:pt x="120" y="8"/>
                  </a:cubicBezTo>
                  <a:cubicBezTo>
                    <a:pt x="121" y="8"/>
                    <a:pt x="121" y="8"/>
                    <a:pt x="121" y="8"/>
                  </a:cubicBezTo>
                  <a:close/>
                  <a:moveTo>
                    <a:pt x="120" y="8"/>
                  </a:moveTo>
                  <a:cubicBezTo>
                    <a:pt x="121" y="11"/>
                    <a:pt x="121" y="11"/>
                    <a:pt x="121" y="11"/>
                  </a:cubicBezTo>
                  <a:cubicBezTo>
                    <a:pt x="122" y="11"/>
                    <a:pt x="122" y="11"/>
                    <a:pt x="122" y="11"/>
                  </a:cubicBezTo>
                  <a:cubicBezTo>
                    <a:pt x="122" y="11"/>
                    <a:pt x="122" y="11"/>
                    <a:pt x="122" y="11"/>
                  </a:cubicBezTo>
                  <a:cubicBezTo>
                    <a:pt x="121" y="11"/>
                    <a:pt x="121" y="11"/>
                    <a:pt x="121" y="11"/>
                  </a:cubicBezTo>
                  <a:cubicBezTo>
                    <a:pt x="120" y="11"/>
                    <a:pt x="120" y="11"/>
                    <a:pt x="120" y="11"/>
                  </a:cubicBezTo>
                  <a:cubicBezTo>
                    <a:pt x="119" y="11"/>
                    <a:pt x="119" y="11"/>
                    <a:pt x="119" y="11"/>
                  </a:cubicBezTo>
                  <a:cubicBezTo>
                    <a:pt x="119" y="10"/>
                    <a:pt x="119" y="10"/>
                    <a:pt x="119" y="10"/>
                  </a:cubicBezTo>
                  <a:cubicBezTo>
                    <a:pt x="119" y="10"/>
                    <a:pt x="119" y="10"/>
                    <a:pt x="119" y="10"/>
                  </a:cubicBezTo>
                  <a:cubicBezTo>
                    <a:pt x="120" y="10"/>
                    <a:pt x="120" y="10"/>
                    <a:pt x="120" y="10"/>
                  </a:cubicBezTo>
                  <a:cubicBezTo>
                    <a:pt x="120" y="10"/>
                    <a:pt x="120" y="10"/>
                    <a:pt x="120" y="10"/>
                  </a:cubicBezTo>
                  <a:cubicBezTo>
                    <a:pt x="119" y="10"/>
                    <a:pt x="119" y="10"/>
                    <a:pt x="119" y="10"/>
                  </a:cubicBezTo>
                  <a:cubicBezTo>
                    <a:pt x="120" y="9"/>
                    <a:pt x="120" y="9"/>
                    <a:pt x="120" y="9"/>
                  </a:cubicBezTo>
                  <a:cubicBezTo>
                    <a:pt x="119" y="9"/>
                    <a:pt x="119" y="9"/>
                    <a:pt x="119" y="9"/>
                  </a:cubicBezTo>
                  <a:cubicBezTo>
                    <a:pt x="120" y="8"/>
                    <a:pt x="120" y="8"/>
                    <a:pt x="120" y="8"/>
                  </a:cubicBezTo>
                  <a:close/>
                  <a:moveTo>
                    <a:pt x="80" y="35"/>
                  </a:moveTo>
                  <a:cubicBezTo>
                    <a:pt x="81" y="36"/>
                    <a:pt x="81" y="36"/>
                    <a:pt x="81" y="36"/>
                  </a:cubicBezTo>
                  <a:cubicBezTo>
                    <a:pt x="82" y="36"/>
                    <a:pt x="82" y="36"/>
                    <a:pt x="82" y="36"/>
                  </a:cubicBezTo>
                  <a:cubicBezTo>
                    <a:pt x="81" y="35"/>
                    <a:pt x="81" y="35"/>
                    <a:pt x="81" y="35"/>
                  </a:cubicBezTo>
                  <a:cubicBezTo>
                    <a:pt x="81" y="35"/>
                    <a:pt x="80" y="35"/>
                    <a:pt x="80" y="35"/>
                  </a:cubicBezTo>
                  <a:close/>
                  <a:moveTo>
                    <a:pt x="80" y="40"/>
                  </a:moveTo>
                  <a:cubicBezTo>
                    <a:pt x="80" y="38"/>
                    <a:pt x="80" y="38"/>
                    <a:pt x="80" y="38"/>
                  </a:cubicBezTo>
                  <a:cubicBezTo>
                    <a:pt x="80" y="37"/>
                    <a:pt x="80" y="37"/>
                    <a:pt x="80" y="37"/>
                  </a:cubicBezTo>
                  <a:cubicBezTo>
                    <a:pt x="80" y="39"/>
                    <a:pt x="80" y="39"/>
                    <a:pt x="80" y="39"/>
                  </a:cubicBezTo>
                  <a:cubicBezTo>
                    <a:pt x="80" y="40"/>
                    <a:pt x="80" y="40"/>
                    <a:pt x="80" y="40"/>
                  </a:cubicBezTo>
                  <a:close/>
                  <a:moveTo>
                    <a:pt x="86" y="30"/>
                  </a:moveTo>
                  <a:cubicBezTo>
                    <a:pt x="85" y="30"/>
                    <a:pt x="85" y="30"/>
                    <a:pt x="85" y="30"/>
                  </a:cubicBezTo>
                  <a:cubicBezTo>
                    <a:pt x="85" y="30"/>
                    <a:pt x="85" y="30"/>
                    <a:pt x="85" y="30"/>
                  </a:cubicBezTo>
                  <a:cubicBezTo>
                    <a:pt x="86" y="30"/>
                    <a:pt x="86" y="30"/>
                    <a:pt x="86" y="30"/>
                  </a:cubicBezTo>
                  <a:cubicBezTo>
                    <a:pt x="86" y="30"/>
                    <a:pt x="86" y="30"/>
                    <a:pt x="86" y="30"/>
                  </a:cubicBezTo>
                  <a:close/>
                  <a:moveTo>
                    <a:pt x="19" y="74"/>
                  </a:moveTo>
                  <a:cubicBezTo>
                    <a:pt x="19" y="73"/>
                    <a:pt x="19" y="73"/>
                    <a:pt x="19" y="73"/>
                  </a:cubicBezTo>
                  <a:cubicBezTo>
                    <a:pt x="20" y="71"/>
                    <a:pt x="20" y="71"/>
                    <a:pt x="20" y="71"/>
                  </a:cubicBezTo>
                  <a:cubicBezTo>
                    <a:pt x="20" y="73"/>
                    <a:pt x="20" y="73"/>
                    <a:pt x="20" y="73"/>
                  </a:cubicBezTo>
                  <a:cubicBezTo>
                    <a:pt x="19" y="74"/>
                    <a:pt x="19" y="74"/>
                    <a:pt x="19" y="74"/>
                  </a:cubicBezTo>
                  <a:close/>
                  <a:moveTo>
                    <a:pt x="0" y="106"/>
                  </a:moveTo>
                  <a:cubicBezTo>
                    <a:pt x="1" y="103"/>
                    <a:pt x="1" y="103"/>
                    <a:pt x="1" y="103"/>
                  </a:cubicBezTo>
                  <a:cubicBezTo>
                    <a:pt x="1" y="105"/>
                    <a:pt x="1" y="105"/>
                    <a:pt x="1" y="105"/>
                  </a:cubicBezTo>
                  <a:cubicBezTo>
                    <a:pt x="1" y="105"/>
                    <a:pt x="0" y="106"/>
                    <a:pt x="0" y="106"/>
                  </a:cubicBezTo>
                  <a:close/>
                  <a:moveTo>
                    <a:pt x="0" y="111"/>
                  </a:moveTo>
                  <a:cubicBezTo>
                    <a:pt x="0" y="108"/>
                    <a:pt x="0" y="108"/>
                    <a:pt x="0" y="108"/>
                  </a:cubicBezTo>
                  <a:cubicBezTo>
                    <a:pt x="0" y="107"/>
                    <a:pt x="0" y="107"/>
                    <a:pt x="0" y="107"/>
                  </a:cubicBezTo>
                  <a:cubicBezTo>
                    <a:pt x="1" y="109"/>
                    <a:pt x="1" y="109"/>
                    <a:pt x="1" y="109"/>
                  </a:cubicBezTo>
                  <a:cubicBezTo>
                    <a:pt x="0" y="111"/>
                    <a:pt x="0" y="111"/>
                    <a:pt x="0" y="111"/>
                  </a:cubicBezTo>
                  <a:close/>
                  <a:moveTo>
                    <a:pt x="139" y="192"/>
                  </a:moveTo>
                  <a:cubicBezTo>
                    <a:pt x="139" y="193"/>
                    <a:pt x="139" y="193"/>
                    <a:pt x="139" y="193"/>
                  </a:cubicBezTo>
                  <a:cubicBezTo>
                    <a:pt x="140" y="194"/>
                    <a:pt x="140" y="194"/>
                    <a:pt x="140" y="194"/>
                  </a:cubicBezTo>
                  <a:cubicBezTo>
                    <a:pt x="140" y="194"/>
                    <a:pt x="140" y="194"/>
                    <a:pt x="140" y="194"/>
                  </a:cubicBezTo>
                  <a:cubicBezTo>
                    <a:pt x="140" y="195"/>
                    <a:pt x="140" y="195"/>
                    <a:pt x="140" y="195"/>
                  </a:cubicBezTo>
                  <a:cubicBezTo>
                    <a:pt x="141" y="195"/>
                    <a:pt x="141" y="195"/>
                    <a:pt x="141" y="195"/>
                  </a:cubicBezTo>
                  <a:cubicBezTo>
                    <a:pt x="142" y="194"/>
                    <a:pt x="142" y="194"/>
                    <a:pt x="142" y="194"/>
                  </a:cubicBezTo>
                  <a:cubicBezTo>
                    <a:pt x="143" y="195"/>
                    <a:pt x="143" y="195"/>
                    <a:pt x="143" y="195"/>
                  </a:cubicBezTo>
                  <a:cubicBezTo>
                    <a:pt x="142" y="195"/>
                    <a:pt x="142" y="195"/>
                    <a:pt x="142" y="195"/>
                  </a:cubicBezTo>
                  <a:cubicBezTo>
                    <a:pt x="139" y="195"/>
                    <a:pt x="139" y="195"/>
                    <a:pt x="139" y="195"/>
                  </a:cubicBezTo>
                  <a:cubicBezTo>
                    <a:pt x="139" y="196"/>
                    <a:pt x="139" y="196"/>
                    <a:pt x="139" y="196"/>
                  </a:cubicBezTo>
                  <a:cubicBezTo>
                    <a:pt x="138" y="196"/>
                    <a:pt x="138" y="196"/>
                    <a:pt x="138" y="196"/>
                  </a:cubicBezTo>
                  <a:cubicBezTo>
                    <a:pt x="138" y="196"/>
                    <a:pt x="138" y="196"/>
                    <a:pt x="138" y="196"/>
                  </a:cubicBezTo>
                  <a:cubicBezTo>
                    <a:pt x="138" y="196"/>
                    <a:pt x="138" y="196"/>
                    <a:pt x="138" y="196"/>
                  </a:cubicBezTo>
                  <a:cubicBezTo>
                    <a:pt x="137" y="196"/>
                    <a:pt x="137" y="196"/>
                    <a:pt x="137" y="196"/>
                  </a:cubicBezTo>
                  <a:cubicBezTo>
                    <a:pt x="136" y="196"/>
                    <a:pt x="136" y="196"/>
                    <a:pt x="136" y="196"/>
                  </a:cubicBezTo>
                  <a:cubicBezTo>
                    <a:pt x="135" y="196"/>
                    <a:pt x="135" y="196"/>
                    <a:pt x="135" y="196"/>
                  </a:cubicBezTo>
                  <a:cubicBezTo>
                    <a:pt x="135" y="196"/>
                    <a:pt x="135" y="196"/>
                    <a:pt x="135" y="196"/>
                  </a:cubicBezTo>
                  <a:cubicBezTo>
                    <a:pt x="133" y="196"/>
                    <a:pt x="133" y="196"/>
                    <a:pt x="133" y="196"/>
                  </a:cubicBezTo>
                  <a:cubicBezTo>
                    <a:pt x="132" y="195"/>
                    <a:pt x="132" y="195"/>
                    <a:pt x="132" y="195"/>
                  </a:cubicBezTo>
                  <a:cubicBezTo>
                    <a:pt x="133" y="194"/>
                    <a:pt x="133" y="194"/>
                    <a:pt x="133" y="194"/>
                  </a:cubicBezTo>
                  <a:cubicBezTo>
                    <a:pt x="134" y="194"/>
                    <a:pt x="134" y="194"/>
                    <a:pt x="134" y="194"/>
                  </a:cubicBezTo>
                  <a:cubicBezTo>
                    <a:pt x="137" y="193"/>
                    <a:pt x="137" y="193"/>
                    <a:pt x="137" y="193"/>
                  </a:cubicBezTo>
                  <a:cubicBezTo>
                    <a:pt x="139" y="193"/>
                    <a:pt x="139" y="193"/>
                    <a:pt x="139" y="193"/>
                  </a:cubicBezTo>
                  <a:cubicBezTo>
                    <a:pt x="139" y="192"/>
                    <a:pt x="139" y="192"/>
                    <a:pt x="139" y="192"/>
                  </a:cubicBezTo>
                  <a:close/>
                  <a:moveTo>
                    <a:pt x="180" y="222"/>
                  </a:moveTo>
                  <a:cubicBezTo>
                    <a:pt x="181" y="222"/>
                    <a:pt x="181" y="222"/>
                    <a:pt x="181" y="222"/>
                  </a:cubicBezTo>
                  <a:cubicBezTo>
                    <a:pt x="181" y="222"/>
                    <a:pt x="181" y="222"/>
                    <a:pt x="181" y="222"/>
                  </a:cubicBezTo>
                  <a:cubicBezTo>
                    <a:pt x="181" y="223"/>
                    <a:pt x="181" y="223"/>
                    <a:pt x="181" y="223"/>
                  </a:cubicBezTo>
                  <a:cubicBezTo>
                    <a:pt x="180" y="222"/>
                    <a:pt x="180" y="222"/>
                    <a:pt x="180" y="222"/>
                  </a:cubicBezTo>
                  <a:close/>
                  <a:moveTo>
                    <a:pt x="187" y="226"/>
                  </a:moveTo>
                  <a:cubicBezTo>
                    <a:pt x="187" y="227"/>
                    <a:pt x="187" y="227"/>
                    <a:pt x="187" y="227"/>
                  </a:cubicBezTo>
                  <a:cubicBezTo>
                    <a:pt x="188" y="226"/>
                    <a:pt x="188" y="226"/>
                    <a:pt x="188" y="226"/>
                  </a:cubicBezTo>
                  <a:cubicBezTo>
                    <a:pt x="187" y="226"/>
                    <a:pt x="187" y="226"/>
                    <a:pt x="187" y="226"/>
                  </a:cubicBezTo>
                  <a:close/>
                  <a:moveTo>
                    <a:pt x="172" y="243"/>
                  </a:moveTo>
                  <a:cubicBezTo>
                    <a:pt x="172" y="244"/>
                    <a:pt x="172" y="244"/>
                    <a:pt x="172" y="244"/>
                  </a:cubicBezTo>
                  <a:cubicBezTo>
                    <a:pt x="173" y="244"/>
                    <a:pt x="173" y="244"/>
                    <a:pt x="173" y="244"/>
                  </a:cubicBezTo>
                  <a:cubicBezTo>
                    <a:pt x="173" y="244"/>
                    <a:pt x="173" y="244"/>
                    <a:pt x="173" y="244"/>
                  </a:cubicBezTo>
                  <a:cubicBezTo>
                    <a:pt x="173" y="243"/>
                    <a:pt x="173" y="243"/>
                    <a:pt x="173" y="243"/>
                  </a:cubicBezTo>
                  <a:cubicBezTo>
                    <a:pt x="172" y="243"/>
                    <a:pt x="172" y="243"/>
                    <a:pt x="172" y="243"/>
                  </a:cubicBezTo>
                  <a:close/>
                  <a:moveTo>
                    <a:pt x="172" y="241"/>
                  </a:moveTo>
                  <a:cubicBezTo>
                    <a:pt x="172" y="242"/>
                    <a:pt x="172" y="242"/>
                    <a:pt x="172" y="242"/>
                  </a:cubicBezTo>
                  <a:cubicBezTo>
                    <a:pt x="173" y="242"/>
                    <a:pt x="173" y="242"/>
                    <a:pt x="173" y="242"/>
                  </a:cubicBezTo>
                  <a:cubicBezTo>
                    <a:pt x="173" y="241"/>
                    <a:pt x="173" y="241"/>
                    <a:pt x="173" y="241"/>
                  </a:cubicBezTo>
                  <a:cubicBezTo>
                    <a:pt x="172" y="241"/>
                    <a:pt x="172" y="241"/>
                    <a:pt x="172" y="241"/>
                  </a:cubicBezTo>
                  <a:close/>
                  <a:moveTo>
                    <a:pt x="171" y="242"/>
                  </a:moveTo>
                  <a:cubicBezTo>
                    <a:pt x="171" y="242"/>
                    <a:pt x="171" y="242"/>
                    <a:pt x="171" y="242"/>
                  </a:cubicBezTo>
                  <a:cubicBezTo>
                    <a:pt x="171" y="241"/>
                    <a:pt x="171" y="241"/>
                    <a:pt x="171" y="241"/>
                  </a:cubicBezTo>
                  <a:cubicBezTo>
                    <a:pt x="172" y="240"/>
                    <a:pt x="172" y="240"/>
                    <a:pt x="172" y="240"/>
                  </a:cubicBezTo>
                  <a:cubicBezTo>
                    <a:pt x="172" y="241"/>
                    <a:pt x="172" y="241"/>
                    <a:pt x="172" y="241"/>
                  </a:cubicBezTo>
                  <a:cubicBezTo>
                    <a:pt x="171" y="242"/>
                    <a:pt x="171" y="242"/>
                    <a:pt x="171" y="242"/>
                  </a:cubicBezTo>
                  <a:close/>
                  <a:moveTo>
                    <a:pt x="167" y="238"/>
                  </a:moveTo>
                  <a:cubicBezTo>
                    <a:pt x="167" y="237"/>
                    <a:pt x="167" y="237"/>
                    <a:pt x="167" y="237"/>
                  </a:cubicBezTo>
                  <a:cubicBezTo>
                    <a:pt x="167" y="236"/>
                    <a:pt x="167" y="236"/>
                    <a:pt x="167" y="236"/>
                  </a:cubicBezTo>
                  <a:cubicBezTo>
                    <a:pt x="168" y="235"/>
                    <a:pt x="168" y="235"/>
                    <a:pt x="168" y="235"/>
                  </a:cubicBezTo>
                  <a:cubicBezTo>
                    <a:pt x="168" y="234"/>
                    <a:pt x="168" y="234"/>
                    <a:pt x="168" y="234"/>
                  </a:cubicBezTo>
                  <a:cubicBezTo>
                    <a:pt x="169" y="233"/>
                    <a:pt x="169" y="233"/>
                    <a:pt x="169" y="233"/>
                  </a:cubicBezTo>
                  <a:cubicBezTo>
                    <a:pt x="169" y="232"/>
                    <a:pt x="169" y="232"/>
                    <a:pt x="169" y="232"/>
                  </a:cubicBezTo>
                  <a:cubicBezTo>
                    <a:pt x="170" y="233"/>
                    <a:pt x="170" y="233"/>
                    <a:pt x="170" y="233"/>
                  </a:cubicBezTo>
                  <a:cubicBezTo>
                    <a:pt x="170" y="235"/>
                    <a:pt x="170" y="235"/>
                    <a:pt x="170" y="235"/>
                  </a:cubicBezTo>
                  <a:cubicBezTo>
                    <a:pt x="170" y="235"/>
                    <a:pt x="170" y="235"/>
                    <a:pt x="170" y="235"/>
                  </a:cubicBezTo>
                  <a:cubicBezTo>
                    <a:pt x="169" y="237"/>
                    <a:pt x="169" y="237"/>
                    <a:pt x="169" y="237"/>
                  </a:cubicBezTo>
                  <a:cubicBezTo>
                    <a:pt x="169" y="237"/>
                    <a:pt x="169" y="237"/>
                    <a:pt x="169" y="237"/>
                  </a:cubicBezTo>
                  <a:cubicBezTo>
                    <a:pt x="168" y="238"/>
                    <a:pt x="168" y="238"/>
                    <a:pt x="168" y="238"/>
                  </a:cubicBezTo>
                  <a:cubicBezTo>
                    <a:pt x="167" y="238"/>
                    <a:pt x="167" y="238"/>
                    <a:pt x="167" y="238"/>
                  </a:cubicBezTo>
                  <a:close/>
                  <a:moveTo>
                    <a:pt x="192" y="241"/>
                  </a:moveTo>
                  <a:cubicBezTo>
                    <a:pt x="195" y="240"/>
                    <a:pt x="195" y="240"/>
                    <a:pt x="195" y="240"/>
                  </a:cubicBezTo>
                  <a:cubicBezTo>
                    <a:pt x="195" y="239"/>
                    <a:pt x="195" y="239"/>
                    <a:pt x="195" y="239"/>
                  </a:cubicBezTo>
                  <a:cubicBezTo>
                    <a:pt x="192" y="237"/>
                    <a:pt x="192" y="237"/>
                    <a:pt x="192" y="237"/>
                  </a:cubicBezTo>
                  <a:cubicBezTo>
                    <a:pt x="192" y="237"/>
                    <a:pt x="192" y="237"/>
                    <a:pt x="192" y="237"/>
                  </a:cubicBezTo>
                  <a:cubicBezTo>
                    <a:pt x="192" y="238"/>
                    <a:pt x="192" y="238"/>
                    <a:pt x="192" y="238"/>
                  </a:cubicBezTo>
                  <a:cubicBezTo>
                    <a:pt x="191" y="239"/>
                    <a:pt x="191" y="239"/>
                    <a:pt x="191" y="239"/>
                  </a:cubicBezTo>
                  <a:cubicBezTo>
                    <a:pt x="192" y="240"/>
                    <a:pt x="192" y="240"/>
                    <a:pt x="192" y="240"/>
                  </a:cubicBezTo>
                  <a:cubicBezTo>
                    <a:pt x="192" y="241"/>
                    <a:pt x="192" y="241"/>
                    <a:pt x="192" y="241"/>
                  </a:cubicBezTo>
                  <a:close/>
                  <a:moveTo>
                    <a:pt x="191" y="242"/>
                  </a:moveTo>
                  <a:cubicBezTo>
                    <a:pt x="191" y="243"/>
                    <a:pt x="191" y="243"/>
                    <a:pt x="191" y="243"/>
                  </a:cubicBezTo>
                  <a:cubicBezTo>
                    <a:pt x="193" y="243"/>
                    <a:pt x="193" y="243"/>
                    <a:pt x="193" y="243"/>
                  </a:cubicBezTo>
                  <a:cubicBezTo>
                    <a:pt x="194" y="244"/>
                    <a:pt x="194" y="244"/>
                    <a:pt x="194" y="244"/>
                  </a:cubicBezTo>
                  <a:cubicBezTo>
                    <a:pt x="195" y="243"/>
                    <a:pt x="195" y="243"/>
                    <a:pt x="195" y="243"/>
                  </a:cubicBezTo>
                  <a:cubicBezTo>
                    <a:pt x="193" y="242"/>
                    <a:pt x="193" y="242"/>
                    <a:pt x="193" y="242"/>
                  </a:cubicBezTo>
                  <a:cubicBezTo>
                    <a:pt x="192" y="242"/>
                    <a:pt x="192" y="242"/>
                    <a:pt x="192" y="242"/>
                  </a:cubicBezTo>
                  <a:cubicBezTo>
                    <a:pt x="191" y="242"/>
                    <a:pt x="191" y="242"/>
                    <a:pt x="191" y="242"/>
                  </a:cubicBezTo>
                  <a:close/>
                  <a:moveTo>
                    <a:pt x="192" y="245"/>
                  </a:moveTo>
                  <a:cubicBezTo>
                    <a:pt x="192" y="245"/>
                    <a:pt x="192" y="245"/>
                    <a:pt x="192" y="245"/>
                  </a:cubicBezTo>
                  <a:cubicBezTo>
                    <a:pt x="193" y="244"/>
                    <a:pt x="193" y="244"/>
                    <a:pt x="193" y="244"/>
                  </a:cubicBezTo>
                  <a:cubicBezTo>
                    <a:pt x="192" y="245"/>
                    <a:pt x="192" y="245"/>
                    <a:pt x="192" y="245"/>
                  </a:cubicBezTo>
                  <a:close/>
                  <a:moveTo>
                    <a:pt x="186" y="266"/>
                  </a:moveTo>
                  <a:cubicBezTo>
                    <a:pt x="186" y="265"/>
                    <a:pt x="186" y="265"/>
                    <a:pt x="186" y="265"/>
                  </a:cubicBezTo>
                  <a:cubicBezTo>
                    <a:pt x="186" y="265"/>
                    <a:pt x="186" y="265"/>
                    <a:pt x="186" y="265"/>
                  </a:cubicBezTo>
                  <a:cubicBezTo>
                    <a:pt x="186" y="266"/>
                    <a:pt x="186" y="266"/>
                    <a:pt x="186" y="266"/>
                  </a:cubicBezTo>
                  <a:close/>
                  <a:moveTo>
                    <a:pt x="178" y="273"/>
                  </a:moveTo>
                  <a:cubicBezTo>
                    <a:pt x="177" y="272"/>
                    <a:pt x="177" y="272"/>
                    <a:pt x="177" y="272"/>
                  </a:cubicBezTo>
                  <a:cubicBezTo>
                    <a:pt x="178" y="271"/>
                    <a:pt x="178" y="271"/>
                    <a:pt x="178" y="271"/>
                  </a:cubicBezTo>
                  <a:cubicBezTo>
                    <a:pt x="178" y="270"/>
                    <a:pt x="178" y="270"/>
                    <a:pt x="178" y="270"/>
                  </a:cubicBezTo>
                  <a:cubicBezTo>
                    <a:pt x="179" y="270"/>
                    <a:pt x="179" y="270"/>
                    <a:pt x="179" y="270"/>
                  </a:cubicBezTo>
                  <a:cubicBezTo>
                    <a:pt x="179" y="270"/>
                    <a:pt x="179" y="270"/>
                    <a:pt x="179" y="270"/>
                  </a:cubicBezTo>
                  <a:cubicBezTo>
                    <a:pt x="179" y="271"/>
                    <a:pt x="179" y="271"/>
                    <a:pt x="179" y="271"/>
                  </a:cubicBezTo>
                  <a:cubicBezTo>
                    <a:pt x="178" y="273"/>
                    <a:pt x="178" y="273"/>
                    <a:pt x="178" y="273"/>
                  </a:cubicBezTo>
                  <a:close/>
                  <a:moveTo>
                    <a:pt x="170" y="272"/>
                  </a:moveTo>
                  <a:cubicBezTo>
                    <a:pt x="170" y="271"/>
                    <a:pt x="170" y="271"/>
                    <a:pt x="170" y="271"/>
                  </a:cubicBezTo>
                  <a:cubicBezTo>
                    <a:pt x="171" y="270"/>
                    <a:pt x="171" y="270"/>
                    <a:pt x="171" y="270"/>
                  </a:cubicBezTo>
                  <a:cubicBezTo>
                    <a:pt x="170" y="270"/>
                    <a:pt x="170" y="270"/>
                    <a:pt x="170" y="270"/>
                  </a:cubicBezTo>
                  <a:cubicBezTo>
                    <a:pt x="169" y="268"/>
                    <a:pt x="169" y="268"/>
                    <a:pt x="169" y="268"/>
                  </a:cubicBezTo>
                  <a:cubicBezTo>
                    <a:pt x="170" y="268"/>
                    <a:pt x="170" y="268"/>
                    <a:pt x="170" y="268"/>
                  </a:cubicBezTo>
                  <a:cubicBezTo>
                    <a:pt x="169" y="267"/>
                    <a:pt x="169" y="267"/>
                    <a:pt x="169" y="267"/>
                  </a:cubicBezTo>
                  <a:cubicBezTo>
                    <a:pt x="169" y="264"/>
                    <a:pt x="169" y="264"/>
                    <a:pt x="169" y="264"/>
                  </a:cubicBezTo>
                  <a:cubicBezTo>
                    <a:pt x="169" y="263"/>
                    <a:pt x="169" y="263"/>
                    <a:pt x="169" y="263"/>
                  </a:cubicBezTo>
                  <a:cubicBezTo>
                    <a:pt x="168" y="262"/>
                    <a:pt x="168" y="262"/>
                    <a:pt x="168" y="262"/>
                  </a:cubicBezTo>
                  <a:cubicBezTo>
                    <a:pt x="168" y="260"/>
                    <a:pt x="168" y="260"/>
                    <a:pt x="168" y="260"/>
                  </a:cubicBezTo>
                  <a:cubicBezTo>
                    <a:pt x="169" y="259"/>
                    <a:pt x="169" y="259"/>
                    <a:pt x="169" y="259"/>
                  </a:cubicBezTo>
                  <a:cubicBezTo>
                    <a:pt x="170" y="260"/>
                    <a:pt x="170" y="260"/>
                    <a:pt x="170" y="260"/>
                  </a:cubicBezTo>
                  <a:cubicBezTo>
                    <a:pt x="171" y="260"/>
                    <a:pt x="171" y="260"/>
                    <a:pt x="171" y="260"/>
                  </a:cubicBezTo>
                  <a:cubicBezTo>
                    <a:pt x="170" y="259"/>
                    <a:pt x="170" y="259"/>
                    <a:pt x="170" y="259"/>
                  </a:cubicBezTo>
                  <a:cubicBezTo>
                    <a:pt x="170" y="258"/>
                    <a:pt x="170" y="258"/>
                    <a:pt x="170" y="258"/>
                  </a:cubicBezTo>
                  <a:cubicBezTo>
                    <a:pt x="169" y="258"/>
                    <a:pt x="169" y="258"/>
                    <a:pt x="169" y="258"/>
                  </a:cubicBezTo>
                  <a:cubicBezTo>
                    <a:pt x="170" y="256"/>
                    <a:pt x="170" y="256"/>
                    <a:pt x="170" y="256"/>
                  </a:cubicBezTo>
                  <a:cubicBezTo>
                    <a:pt x="169" y="254"/>
                    <a:pt x="169" y="254"/>
                    <a:pt x="169" y="254"/>
                  </a:cubicBezTo>
                  <a:cubicBezTo>
                    <a:pt x="169" y="251"/>
                    <a:pt x="169" y="251"/>
                    <a:pt x="169" y="251"/>
                  </a:cubicBezTo>
                  <a:cubicBezTo>
                    <a:pt x="170" y="249"/>
                    <a:pt x="170" y="249"/>
                    <a:pt x="170" y="249"/>
                  </a:cubicBezTo>
                  <a:cubicBezTo>
                    <a:pt x="169" y="247"/>
                    <a:pt x="169" y="247"/>
                    <a:pt x="169" y="247"/>
                  </a:cubicBezTo>
                  <a:cubicBezTo>
                    <a:pt x="169" y="246"/>
                    <a:pt x="169" y="246"/>
                    <a:pt x="169" y="246"/>
                  </a:cubicBezTo>
                  <a:cubicBezTo>
                    <a:pt x="170" y="245"/>
                    <a:pt x="170" y="245"/>
                    <a:pt x="170" y="245"/>
                  </a:cubicBezTo>
                  <a:cubicBezTo>
                    <a:pt x="170" y="244"/>
                    <a:pt x="170" y="244"/>
                    <a:pt x="170" y="244"/>
                  </a:cubicBezTo>
                  <a:cubicBezTo>
                    <a:pt x="170" y="243"/>
                    <a:pt x="170" y="243"/>
                    <a:pt x="170" y="243"/>
                  </a:cubicBezTo>
                  <a:cubicBezTo>
                    <a:pt x="171" y="244"/>
                    <a:pt x="171" y="244"/>
                    <a:pt x="171" y="244"/>
                  </a:cubicBezTo>
                  <a:cubicBezTo>
                    <a:pt x="173" y="245"/>
                    <a:pt x="173" y="245"/>
                    <a:pt x="173" y="245"/>
                  </a:cubicBezTo>
                  <a:cubicBezTo>
                    <a:pt x="173" y="246"/>
                    <a:pt x="173" y="246"/>
                    <a:pt x="173" y="246"/>
                  </a:cubicBezTo>
                  <a:cubicBezTo>
                    <a:pt x="174" y="245"/>
                    <a:pt x="174" y="245"/>
                    <a:pt x="174" y="245"/>
                  </a:cubicBezTo>
                  <a:cubicBezTo>
                    <a:pt x="174" y="244"/>
                    <a:pt x="174" y="244"/>
                    <a:pt x="174" y="244"/>
                  </a:cubicBezTo>
                  <a:cubicBezTo>
                    <a:pt x="174" y="246"/>
                    <a:pt x="174" y="246"/>
                    <a:pt x="174" y="246"/>
                  </a:cubicBezTo>
                  <a:cubicBezTo>
                    <a:pt x="176" y="247"/>
                    <a:pt x="176" y="247"/>
                    <a:pt x="176" y="247"/>
                  </a:cubicBezTo>
                  <a:cubicBezTo>
                    <a:pt x="178" y="249"/>
                    <a:pt x="178" y="249"/>
                    <a:pt x="178" y="249"/>
                  </a:cubicBezTo>
                  <a:cubicBezTo>
                    <a:pt x="179" y="250"/>
                    <a:pt x="179" y="250"/>
                    <a:pt x="179" y="250"/>
                  </a:cubicBezTo>
                  <a:cubicBezTo>
                    <a:pt x="180" y="249"/>
                    <a:pt x="180" y="249"/>
                    <a:pt x="180" y="249"/>
                  </a:cubicBezTo>
                  <a:cubicBezTo>
                    <a:pt x="181" y="249"/>
                    <a:pt x="181" y="249"/>
                    <a:pt x="181" y="249"/>
                  </a:cubicBezTo>
                  <a:cubicBezTo>
                    <a:pt x="182" y="250"/>
                    <a:pt x="182" y="250"/>
                    <a:pt x="182" y="250"/>
                  </a:cubicBezTo>
                  <a:cubicBezTo>
                    <a:pt x="182" y="249"/>
                    <a:pt x="182" y="249"/>
                    <a:pt x="182" y="249"/>
                  </a:cubicBezTo>
                  <a:cubicBezTo>
                    <a:pt x="183" y="248"/>
                    <a:pt x="183" y="248"/>
                    <a:pt x="183" y="248"/>
                  </a:cubicBezTo>
                  <a:cubicBezTo>
                    <a:pt x="187" y="249"/>
                    <a:pt x="187" y="249"/>
                    <a:pt x="187" y="249"/>
                  </a:cubicBezTo>
                  <a:cubicBezTo>
                    <a:pt x="187" y="248"/>
                    <a:pt x="187" y="248"/>
                    <a:pt x="187" y="248"/>
                  </a:cubicBezTo>
                  <a:cubicBezTo>
                    <a:pt x="188" y="247"/>
                    <a:pt x="188" y="247"/>
                    <a:pt x="188" y="247"/>
                  </a:cubicBezTo>
                  <a:cubicBezTo>
                    <a:pt x="189" y="247"/>
                    <a:pt x="189" y="247"/>
                    <a:pt x="189" y="247"/>
                  </a:cubicBezTo>
                  <a:cubicBezTo>
                    <a:pt x="189" y="248"/>
                    <a:pt x="189" y="248"/>
                    <a:pt x="189" y="248"/>
                  </a:cubicBezTo>
                  <a:cubicBezTo>
                    <a:pt x="190" y="247"/>
                    <a:pt x="190" y="247"/>
                    <a:pt x="190" y="247"/>
                  </a:cubicBezTo>
                  <a:cubicBezTo>
                    <a:pt x="191" y="247"/>
                    <a:pt x="191" y="247"/>
                    <a:pt x="191" y="247"/>
                  </a:cubicBezTo>
                  <a:cubicBezTo>
                    <a:pt x="192" y="248"/>
                    <a:pt x="192" y="248"/>
                    <a:pt x="192" y="248"/>
                  </a:cubicBezTo>
                  <a:cubicBezTo>
                    <a:pt x="192" y="249"/>
                    <a:pt x="192" y="249"/>
                    <a:pt x="192" y="249"/>
                  </a:cubicBezTo>
                  <a:cubicBezTo>
                    <a:pt x="191" y="252"/>
                    <a:pt x="191" y="252"/>
                    <a:pt x="191" y="252"/>
                  </a:cubicBezTo>
                  <a:cubicBezTo>
                    <a:pt x="190" y="253"/>
                    <a:pt x="190" y="253"/>
                    <a:pt x="190" y="253"/>
                  </a:cubicBezTo>
                  <a:cubicBezTo>
                    <a:pt x="190" y="256"/>
                    <a:pt x="190" y="256"/>
                    <a:pt x="190" y="256"/>
                  </a:cubicBezTo>
                  <a:cubicBezTo>
                    <a:pt x="189" y="257"/>
                    <a:pt x="189" y="257"/>
                    <a:pt x="189" y="257"/>
                  </a:cubicBezTo>
                  <a:cubicBezTo>
                    <a:pt x="189" y="258"/>
                    <a:pt x="189" y="258"/>
                    <a:pt x="189" y="258"/>
                  </a:cubicBezTo>
                  <a:cubicBezTo>
                    <a:pt x="189" y="259"/>
                    <a:pt x="189" y="259"/>
                    <a:pt x="189" y="259"/>
                  </a:cubicBezTo>
                  <a:cubicBezTo>
                    <a:pt x="189" y="260"/>
                    <a:pt x="189" y="260"/>
                    <a:pt x="189" y="260"/>
                  </a:cubicBezTo>
                  <a:cubicBezTo>
                    <a:pt x="188" y="262"/>
                    <a:pt x="188" y="262"/>
                    <a:pt x="188" y="262"/>
                  </a:cubicBezTo>
                  <a:cubicBezTo>
                    <a:pt x="188" y="261"/>
                    <a:pt x="188" y="261"/>
                    <a:pt x="188" y="261"/>
                  </a:cubicBezTo>
                  <a:cubicBezTo>
                    <a:pt x="188" y="259"/>
                    <a:pt x="188" y="259"/>
                    <a:pt x="188" y="259"/>
                  </a:cubicBezTo>
                  <a:cubicBezTo>
                    <a:pt x="187" y="260"/>
                    <a:pt x="187" y="260"/>
                    <a:pt x="187" y="260"/>
                  </a:cubicBezTo>
                  <a:cubicBezTo>
                    <a:pt x="186" y="261"/>
                    <a:pt x="186" y="261"/>
                    <a:pt x="186" y="261"/>
                  </a:cubicBezTo>
                  <a:cubicBezTo>
                    <a:pt x="186" y="263"/>
                    <a:pt x="186" y="263"/>
                    <a:pt x="186" y="263"/>
                  </a:cubicBezTo>
                  <a:cubicBezTo>
                    <a:pt x="186" y="264"/>
                    <a:pt x="186" y="264"/>
                    <a:pt x="186" y="264"/>
                  </a:cubicBezTo>
                  <a:cubicBezTo>
                    <a:pt x="185" y="264"/>
                    <a:pt x="185" y="264"/>
                    <a:pt x="185" y="264"/>
                  </a:cubicBezTo>
                  <a:cubicBezTo>
                    <a:pt x="185" y="265"/>
                    <a:pt x="185" y="265"/>
                    <a:pt x="185" y="265"/>
                  </a:cubicBezTo>
                  <a:cubicBezTo>
                    <a:pt x="184" y="266"/>
                    <a:pt x="184" y="266"/>
                    <a:pt x="184" y="266"/>
                  </a:cubicBezTo>
                  <a:cubicBezTo>
                    <a:pt x="185" y="267"/>
                    <a:pt x="185" y="267"/>
                    <a:pt x="185" y="267"/>
                  </a:cubicBezTo>
                  <a:cubicBezTo>
                    <a:pt x="185" y="268"/>
                    <a:pt x="185" y="268"/>
                    <a:pt x="185" y="268"/>
                  </a:cubicBezTo>
                  <a:cubicBezTo>
                    <a:pt x="183" y="270"/>
                    <a:pt x="183" y="270"/>
                    <a:pt x="183" y="270"/>
                  </a:cubicBezTo>
                  <a:cubicBezTo>
                    <a:pt x="183" y="270"/>
                    <a:pt x="183" y="270"/>
                    <a:pt x="183" y="270"/>
                  </a:cubicBezTo>
                  <a:cubicBezTo>
                    <a:pt x="182" y="270"/>
                    <a:pt x="182" y="270"/>
                    <a:pt x="182" y="270"/>
                  </a:cubicBezTo>
                  <a:cubicBezTo>
                    <a:pt x="182" y="268"/>
                    <a:pt x="182" y="268"/>
                    <a:pt x="182" y="268"/>
                  </a:cubicBezTo>
                  <a:cubicBezTo>
                    <a:pt x="183" y="269"/>
                    <a:pt x="183" y="269"/>
                    <a:pt x="183" y="269"/>
                  </a:cubicBezTo>
                  <a:cubicBezTo>
                    <a:pt x="183" y="268"/>
                    <a:pt x="183" y="268"/>
                    <a:pt x="183" y="268"/>
                  </a:cubicBezTo>
                  <a:cubicBezTo>
                    <a:pt x="182" y="267"/>
                    <a:pt x="182" y="267"/>
                    <a:pt x="182" y="267"/>
                  </a:cubicBezTo>
                  <a:cubicBezTo>
                    <a:pt x="181" y="267"/>
                    <a:pt x="181" y="267"/>
                    <a:pt x="181" y="267"/>
                  </a:cubicBezTo>
                  <a:cubicBezTo>
                    <a:pt x="181" y="269"/>
                    <a:pt x="181" y="269"/>
                    <a:pt x="181" y="269"/>
                  </a:cubicBezTo>
                  <a:cubicBezTo>
                    <a:pt x="180" y="268"/>
                    <a:pt x="180" y="268"/>
                    <a:pt x="180" y="268"/>
                  </a:cubicBezTo>
                  <a:cubicBezTo>
                    <a:pt x="180" y="267"/>
                    <a:pt x="180" y="267"/>
                    <a:pt x="180" y="267"/>
                  </a:cubicBezTo>
                  <a:cubicBezTo>
                    <a:pt x="179" y="268"/>
                    <a:pt x="179" y="268"/>
                    <a:pt x="179" y="268"/>
                  </a:cubicBezTo>
                  <a:cubicBezTo>
                    <a:pt x="178" y="269"/>
                    <a:pt x="178" y="269"/>
                    <a:pt x="178" y="269"/>
                  </a:cubicBezTo>
                  <a:cubicBezTo>
                    <a:pt x="178" y="270"/>
                    <a:pt x="178" y="270"/>
                    <a:pt x="178" y="270"/>
                  </a:cubicBezTo>
                  <a:cubicBezTo>
                    <a:pt x="177" y="269"/>
                    <a:pt x="177" y="269"/>
                    <a:pt x="177" y="269"/>
                  </a:cubicBezTo>
                  <a:cubicBezTo>
                    <a:pt x="177" y="271"/>
                    <a:pt x="177" y="271"/>
                    <a:pt x="177" y="271"/>
                  </a:cubicBezTo>
                  <a:cubicBezTo>
                    <a:pt x="176" y="272"/>
                    <a:pt x="176" y="272"/>
                    <a:pt x="176" y="272"/>
                  </a:cubicBezTo>
                  <a:cubicBezTo>
                    <a:pt x="175" y="274"/>
                    <a:pt x="175" y="274"/>
                    <a:pt x="175" y="274"/>
                  </a:cubicBezTo>
                  <a:cubicBezTo>
                    <a:pt x="174" y="274"/>
                    <a:pt x="174" y="274"/>
                    <a:pt x="174" y="274"/>
                  </a:cubicBezTo>
                  <a:cubicBezTo>
                    <a:pt x="174" y="273"/>
                    <a:pt x="174" y="273"/>
                    <a:pt x="174" y="273"/>
                  </a:cubicBezTo>
                  <a:cubicBezTo>
                    <a:pt x="174" y="272"/>
                    <a:pt x="174" y="272"/>
                    <a:pt x="174" y="272"/>
                  </a:cubicBezTo>
                  <a:cubicBezTo>
                    <a:pt x="173" y="273"/>
                    <a:pt x="173" y="273"/>
                    <a:pt x="173" y="273"/>
                  </a:cubicBezTo>
                  <a:cubicBezTo>
                    <a:pt x="172" y="272"/>
                    <a:pt x="172" y="272"/>
                    <a:pt x="172" y="272"/>
                  </a:cubicBezTo>
                  <a:cubicBezTo>
                    <a:pt x="171" y="273"/>
                    <a:pt x="171" y="273"/>
                    <a:pt x="171" y="273"/>
                  </a:cubicBezTo>
                  <a:cubicBezTo>
                    <a:pt x="171" y="273"/>
                    <a:pt x="170" y="272"/>
                    <a:pt x="170" y="272"/>
                  </a:cubicBezTo>
                  <a:close/>
                  <a:moveTo>
                    <a:pt x="2" y="174"/>
                  </a:moveTo>
                  <a:cubicBezTo>
                    <a:pt x="3" y="175"/>
                    <a:pt x="3" y="175"/>
                    <a:pt x="3" y="175"/>
                  </a:cubicBezTo>
                  <a:cubicBezTo>
                    <a:pt x="4" y="175"/>
                    <a:pt x="4" y="175"/>
                    <a:pt x="4" y="175"/>
                  </a:cubicBezTo>
                  <a:cubicBezTo>
                    <a:pt x="7" y="177"/>
                    <a:pt x="7" y="177"/>
                    <a:pt x="7" y="177"/>
                  </a:cubicBezTo>
                  <a:cubicBezTo>
                    <a:pt x="7" y="178"/>
                    <a:pt x="7" y="178"/>
                    <a:pt x="7" y="178"/>
                  </a:cubicBezTo>
                  <a:cubicBezTo>
                    <a:pt x="7" y="179"/>
                    <a:pt x="7" y="179"/>
                    <a:pt x="7" y="179"/>
                  </a:cubicBezTo>
                  <a:cubicBezTo>
                    <a:pt x="9" y="179"/>
                    <a:pt x="9" y="179"/>
                    <a:pt x="9" y="179"/>
                  </a:cubicBezTo>
                  <a:cubicBezTo>
                    <a:pt x="9" y="180"/>
                    <a:pt x="9" y="180"/>
                    <a:pt x="9" y="180"/>
                  </a:cubicBezTo>
                  <a:cubicBezTo>
                    <a:pt x="11" y="180"/>
                    <a:pt x="11" y="180"/>
                    <a:pt x="11" y="180"/>
                  </a:cubicBezTo>
                  <a:cubicBezTo>
                    <a:pt x="12" y="180"/>
                    <a:pt x="12" y="180"/>
                    <a:pt x="12" y="180"/>
                  </a:cubicBezTo>
                  <a:cubicBezTo>
                    <a:pt x="12" y="181"/>
                    <a:pt x="12" y="181"/>
                    <a:pt x="12" y="181"/>
                  </a:cubicBezTo>
                  <a:cubicBezTo>
                    <a:pt x="14" y="181"/>
                    <a:pt x="14" y="181"/>
                    <a:pt x="14" y="181"/>
                  </a:cubicBezTo>
                  <a:cubicBezTo>
                    <a:pt x="15" y="180"/>
                    <a:pt x="15" y="180"/>
                    <a:pt x="15" y="180"/>
                  </a:cubicBezTo>
                  <a:cubicBezTo>
                    <a:pt x="16" y="181"/>
                    <a:pt x="16" y="181"/>
                    <a:pt x="16" y="181"/>
                  </a:cubicBezTo>
                  <a:cubicBezTo>
                    <a:pt x="16" y="181"/>
                    <a:pt x="16" y="181"/>
                    <a:pt x="16" y="181"/>
                  </a:cubicBezTo>
                  <a:cubicBezTo>
                    <a:pt x="17" y="181"/>
                    <a:pt x="17" y="181"/>
                    <a:pt x="17" y="181"/>
                  </a:cubicBezTo>
                  <a:cubicBezTo>
                    <a:pt x="19" y="181"/>
                    <a:pt x="19" y="181"/>
                    <a:pt x="19" y="181"/>
                  </a:cubicBezTo>
                  <a:cubicBezTo>
                    <a:pt x="20" y="181"/>
                    <a:pt x="20" y="181"/>
                    <a:pt x="20" y="181"/>
                  </a:cubicBezTo>
                  <a:cubicBezTo>
                    <a:pt x="20" y="180"/>
                    <a:pt x="20" y="180"/>
                    <a:pt x="20" y="180"/>
                  </a:cubicBezTo>
                  <a:cubicBezTo>
                    <a:pt x="21" y="180"/>
                    <a:pt x="21" y="180"/>
                    <a:pt x="21" y="180"/>
                  </a:cubicBezTo>
                  <a:cubicBezTo>
                    <a:pt x="22" y="178"/>
                    <a:pt x="22" y="178"/>
                    <a:pt x="22" y="178"/>
                  </a:cubicBezTo>
                  <a:cubicBezTo>
                    <a:pt x="24" y="178"/>
                    <a:pt x="24" y="178"/>
                    <a:pt x="24" y="178"/>
                  </a:cubicBezTo>
                  <a:cubicBezTo>
                    <a:pt x="24" y="177"/>
                    <a:pt x="24" y="177"/>
                    <a:pt x="24" y="177"/>
                  </a:cubicBezTo>
                  <a:cubicBezTo>
                    <a:pt x="25" y="177"/>
                    <a:pt x="25" y="177"/>
                    <a:pt x="25" y="177"/>
                  </a:cubicBezTo>
                  <a:cubicBezTo>
                    <a:pt x="26" y="177"/>
                    <a:pt x="26" y="177"/>
                    <a:pt x="26" y="177"/>
                  </a:cubicBezTo>
                  <a:cubicBezTo>
                    <a:pt x="27" y="178"/>
                    <a:pt x="27" y="178"/>
                    <a:pt x="27" y="178"/>
                  </a:cubicBezTo>
                  <a:cubicBezTo>
                    <a:pt x="28" y="176"/>
                    <a:pt x="28" y="176"/>
                    <a:pt x="28" y="176"/>
                  </a:cubicBezTo>
                  <a:cubicBezTo>
                    <a:pt x="29" y="176"/>
                    <a:pt x="29" y="176"/>
                    <a:pt x="29" y="176"/>
                  </a:cubicBezTo>
                  <a:cubicBezTo>
                    <a:pt x="29" y="176"/>
                    <a:pt x="29" y="176"/>
                    <a:pt x="29" y="176"/>
                  </a:cubicBezTo>
                  <a:cubicBezTo>
                    <a:pt x="30" y="175"/>
                    <a:pt x="30" y="175"/>
                    <a:pt x="30" y="175"/>
                  </a:cubicBezTo>
                  <a:cubicBezTo>
                    <a:pt x="33" y="172"/>
                    <a:pt x="33" y="172"/>
                    <a:pt x="33" y="172"/>
                  </a:cubicBezTo>
                  <a:cubicBezTo>
                    <a:pt x="34" y="173"/>
                    <a:pt x="34" y="173"/>
                    <a:pt x="34" y="173"/>
                  </a:cubicBezTo>
                  <a:cubicBezTo>
                    <a:pt x="35" y="173"/>
                    <a:pt x="35" y="173"/>
                    <a:pt x="35" y="173"/>
                  </a:cubicBezTo>
                  <a:cubicBezTo>
                    <a:pt x="36" y="172"/>
                    <a:pt x="36" y="172"/>
                    <a:pt x="36" y="172"/>
                  </a:cubicBezTo>
                  <a:cubicBezTo>
                    <a:pt x="40" y="172"/>
                    <a:pt x="40" y="172"/>
                    <a:pt x="40" y="172"/>
                  </a:cubicBezTo>
                  <a:cubicBezTo>
                    <a:pt x="40" y="172"/>
                    <a:pt x="40" y="172"/>
                    <a:pt x="40" y="172"/>
                  </a:cubicBezTo>
                  <a:cubicBezTo>
                    <a:pt x="42" y="172"/>
                    <a:pt x="42" y="172"/>
                    <a:pt x="42" y="172"/>
                  </a:cubicBezTo>
                  <a:cubicBezTo>
                    <a:pt x="43" y="172"/>
                    <a:pt x="43" y="172"/>
                    <a:pt x="43" y="172"/>
                  </a:cubicBezTo>
                  <a:cubicBezTo>
                    <a:pt x="44" y="172"/>
                    <a:pt x="44" y="172"/>
                    <a:pt x="44" y="172"/>
                  </a:cubicBezTo>
                  <a:cubicBezTo>
                    <a:pt x="45" y="172"/>
                    <a:pt x="45" y="172"/>
                    <a:pt x="45" y="172"/>
                  </a:cubicBezTo>
                  <a:cubicBezTo>
                    <a:pt x="46" y="173"/>
                    <a:pt x="46" y="173"/>
                    <a:pt x="46" y="173"/>
                  </a:cubicBezTo>
                  <a:cubicBezTo>
                    <a:pt x="47" y="173"/>
                    <a:pt x="47" y="173"/>
                    <a:pt x="47" y="173"/>
                  </a:cubicBezTo>
                  <a:cubicBezTo>
                    <a:pt x="48" y="173"/>
                    <a:pt x="48" y="173"/>
                    <a:pt x="48" y="173"/>
                  </a:cubicBezTo>
                  <a:cubicBezTo>
                    <a:pt x="48" y="173"/>
                    <a:pt x="48" y="173"/>
                    <a:pt x="48" y="173"/>
                  </a:cubicBezTo>
                  <a:cubicBezTo>
                    <a:pt x="49" y="173"/>
                    <a:pt x="49" y="173"/>
                    <a:pt x="49" y="173"/>
                  </a:cubicBezTo>
                  <a:cubicBezTo>
                    <a:pt x="52" y="173"/>
                    <a:pt x="52" y="173"/>
                    <a:pt x="52" y="173"/>
                  </a:cubicBezTo>
                  <a:cubicBezTo>
                    <a:pt x="51" y="174"/>
                    <a:pt x="51" y="174"/>
                    <a:pt x="51" y="174"/>
                  </a:cubicBezTo>
                  <a:cubicBezTo>
                    <a:pt x="52" y="174"/>
                    <a:pt x="52" y="174"/>
                    <a:pt x="52" y="174"/>
                  </a:cubicBezTo>
                  <a:cubicBezTo>
                    <a:pt x="53" y="173"/>
                    <a:pt x="53" y="173"/>
                    <a:pt x="53" y="173"/>
                  </a:cubicBezTo>
                  <a:cubicBezTo>
                    <a:pt x="55" y="173"/>
                    <a:pt x="55" y="173"/>
                    <a:pt x="55" y="173"/>
                  </a:cubicBezTo>
                  <a:cubicBezTo>
                    <a:pt x="56" y="172"/>
                    <a:pt x="56" y="172"/>
                    <a:pt x="56" y="172"/>
                  </a:cubicBezTo>
                  <a:cubicBezTo>
                    <a:pt x="57" y="170"/>
                    <a:pt x="57" y="170"/>
                    <a:pt x="57" y="170"/>
                  </a:cubicBezTo>
                  <a:cubicBezTo>
                    <a:pt x="57" y="170"/>
                    <a:pt x="57" y="170"/>
                    <a:pt x="57" y="170"/>
                  </a:cubicBezTo>
                  <a:cubicBezTo>
                    <a:pt x="59" y="169"/>
                    <a:pt x="59" y="169"/>
                    <a:pt x="59" y="169"/>
                  </a:cubicBezTo>
                  <a:cubicBezTo>
                    <a:pt x="60" y="167"/>
                    <a:pt x="60" y="167"/>
                    <a:pt x="60" y="167"/>
                  </a:cubicBezTo>
                  <a:cubicBezTo>
                    <a:pt x="61" y="165"/>
                    <a:pt x="61" y="165"/>
                    <a:pt x="61" y="165"/>
                  </a:cubicBezTo>
                  <a:cubicBezTo>
                    <a:pt x="63" y="165"/>
                    <a:pt x="63" y="165"/>
                    <a:pt x="63" y="165"/>
                  </a:cubicBezTo>
                  <a:cubicBezTo>
                    <a:pt x="64" y="165"/>
                    <a:pt x="64" y="165"/>
                    <a:pt x="64" y="165"/>
                  </a:cubicBezTo>
                  <a:cubicBezTo>
                    <a:pt x="66" y="164"/>
                    <a:pt x="66" y="164"/>
                    <a:pt x="66" y="164"/>
                  </a:cubicBezTo>
                  <a:cubicBezTo>
                    <a:pt x="69" y="162"/>
                    <a:pt x="69" y="162"/>
                    <a:pt x="69" y="162"/>
                  </a:cubicBezTo>
                  <a:cubicBezTo>
                    <a:pt x="72" y="160"/>
                    <a:pt x="72" y="160"/>
                    <a:pt x="72" y="160"/>
                  </a:cubicBezTo>
                  <a:cubicBezTo>
                    <a:pt x="72" y="160"/>
                    <a:pt x="72" y="160"/>
                    <a:pt x="72" y="160"/>
                  </a:cubicBezTo>
                  <a:cubicBezTo>
                    <a:pt x="73" y="160"/>
                    <a:pt x="73" y="160"/>
                    <a:pt x="73" y="160"/>
                  </a:cubicBezTo>
                  <a:cubicBezTo>
                    <a:pt x="74" y="160"/>
                    <a:pt x="74" y="160"/>
                    <a:pt x="74" y="160"/>
                  </a:cubicBezTo>
                  <a:cubicBezTo>
                    <a:pt x="76" y="161"/>
                    <a:pt x="76" y="161"/>
                    <a:pt x="76" y="161"/>
                  </a:cubicBezTo>
                  <a:cubicBezTo>
                    <a:pt x="78" y="161"/>
                    <a:pt x="78" y="161"/>
                    <a:pt x="78" y="161"/>
                  </a:cubicBezTo>
                  <a:cubicBezTo>
                    <a:pt x="79" y="161"/>
                    <a:pt x="79" y="161"/>
                    <a:pt x="79" y="161"/>
                  </a:cubicBezTo>
                  <a:cubicBezTo>
                    <a:pt x="82" y="161"/>
                    <a:pt x="82" y="161"/>
                    <a:pt x="82" y="161"/>
                  </a:cubicBezTo>
                  <a:cubicBezTo>
                    <a:pt x="85" y="159"/>
                    <a:pt x="85" y="159"/>
                    <a:pt x="85" y="159"/>
                  </a:cubicBezTo>
                  <a:cubicBezTo>
                    <a:pt x="87" y="159"/>
                    <a:pt x="87" y="159"/>
                    <a:pt x="87" y="159"/>
                  </a:cubicBezTo>
                  <a:cubicBezTo>
                    <a:pt x="89" y="158"/>
                    <a:pt x="89" y="158"/>
                    <a:pt x="89" y="158"/>
                  </a:cubicBezTo>
                  <a:cubicBezTo>
                    <a:pt x="90" y="158"/>
                    <a:pt x="90" y="158"/>
                    <a:pt x="90" y="158"/>
                  </a:cubicBezTo>
                  <a:cubicBezTo>
                    <a:pt x="91" y="157"/>
                    <a:pt x="91" y="157"/>
                    <a:pt x="91" y="157"/>
                  </a:cubicBezTo>
                  <a:cubicBezTo>
                    <a:pt x="94" y="156"/>
                    <a:pt x="94" y="156"/>
                    <a:pt x="94" y="156"/>
                  </a:cubicBezTo>
                  <a:cubicBezTo>
                    <a:pt x="101" y="156"/>
                    <a:pt x="101" y="156"/>
                    <a:pt x="101" y="156"/>
                  </a:cubicBezTo>
                  <a:cubicBezTo>
                    <a:pt x="103" y="157"/>
                    <a:pt x="103" y="157"/>
                    <a:pt x="103" y="157"/>
                  </a:cubicBezTo>
                  <a:cubicBezTo>
                    <a:pt x="105" y="157"/>
                    <a:pt x="105" y="157"/>
                    <a:pt x="105" y="157"/>
                  </a:cubicBezTo>
                  <a:cubicBezTo>
                    <a:pt x="107" y="156"/>
                    <a:pt x="107" y="156"/>
                    <a:pt x="107" y="156"/>
                  </a:cubicBezTo>
                  <a:cubicBezTo>
                    <a:pt x="108" y="156"/>
                    <a:pt x="108" y="156"/>
                    <a:pt x="108" y="156"/>
                  </a:cubicBezTo>
                  <a:cubicBezTo>
                    <a:pt x="110" y="158"/>
                    <a:pt x="110" y="158"/>
                    <a:pt x="110" y="158"/>
                  </a:cubicBezTo>
                  <a:cubicBezTo>
                    <a:pt x="112" y="160"/>
                    <a:pt x="112" y="160"/>
                    <a:pt x="112" y="160"/>
                  </a:cubicBezTo>
                  <a:cubicBezTo>
                    <a:pt x="113" y="161"/>
                    <a:pt x="113" y="161"/>
                    <a:pt x="113" y="161"/>
                  </a:cubicBezTo>
                  <a:cubicBezTo>
                    <a:pt x="113" y="160"/>
                    <a:pt x="113" y="160"/>
                    <a:pt x="113" y="160"/>
                  </a:cubicBezTo>
                  <a:cubicBezTo>
                    <a:pt x="114" y="160"/>
                    <a:pt x="114" y="160"/>
                    <a:pt x="114" y="160"/>
                  </a:cubicBezTo>
                  <a:cubicBezTo>
                    <a:pt x="115" y="160"/>
                    <a:pt x="115" y="160"/>
                    <a:pt x="115" y="160"/>
                  </a:cubicBezTo>
                  <a:cubicBezTo>
                    <a:pt x="116" y="160"/>
                    <a:pt x="116" y="160"/>
                    <a:pt x="116" y="160"/>
                  </a:cubicBezTo>
                  <a:cubicBezTo>
                    <a:pt x="117" y="160"/>
                    <a:pt x="117" y="160"/>
                    <a:pt x="117" y="160"/>
                  </a:cubicBezTo>
                  <a:cubicBezTo>
                    <a:pt x="118" y="162"/>
                    <a:pt x="118" y="162"/>
                    <a:pt x="118" y="162"/>
                  </a:cubicBezTo>
                  <a:cubicBezTo>
                    <a:pt x="120" y="162"/>
                    <a:pt x="120" y="162"/>
                    <a:pt x="120" y="162"/>
                  </a:cubicBezTo>
                  <a:cubicBezTo>
                    <a:pt x="120" y="162"/>
                    <a:pt x="120" y="162"/>
                    <a:pt x="120" y="162"/>
                  </a:cubicBezTo>
                  <a:cubicBezTo>
                    <a:pt x="123" y="164"/>
                    <a:pt x="123" y="164"/>
                    <a:pt x="123" y="164"/>
                  </a:cubicBezTo>
                  <a:cubicBezTo>
                    <a:pt x="123" y="165"/>
                    <a:pt x="123" y="165"/>
                    <a:pt x="123" y="165"/>
                  </a:cubicBezTo>
                  <a:cubicBezTo>
                    <a:pt x="124" y="165"/>
                    <a:pt x="124" y="165"/>
                    <a:pt x="124" y="165"/>
                  </a:cubicBezTo>
                  <a:cubicBezTo>
                    <a:pt x="125" y="166"/>
                    <a:pt x="125" y="166"/>
                    <a:pt x="125" y="166"/>
                  </a:cubicBezTo>
                  <a:cubicBezTo>
                    <a:pt x="124" y="167"/>
                    <a:pt x="124" y="167"/>
                    <a:pt x="124" y="167"/>
                  </a:cubicBezTo>
                  <a:cubicBezTo>
                    <a:pt x="123" y="167"/>
                    <a:pt x="123" y="167"/>
                    <a:pt x="123" y="167"/>
                  </a:cubicBezTo>
                  <a:cubicBezTo>
                    <a:pt x="123" y="168"/>
                    <a:pt x="123" y="168"/>
                    <a:pt x="123" y="168"/>
                  </a:cubicBezTo>
                  <a:cubicBezTo>
                    <a:pt x="124" y="170"/>
                    <a:pt x="124" y="170"/>
                    <a:pt x="124" y="170"/>
                  </a:cubicBezTo>
                  <a:cubicBezTo>
                    <a:pt x="125" y="170"/>
                    <a:pt x="125" y="170"/>
                    <a:pt x="125" y="170"/>
                  </a:cubicBezTo>
                  <a:cubicBezTo>
                    <a:pt x="126" y="172"/>
                    <a:pt x="126" y="172"/>
                    <a:pt x="126" y="172"/>
                  </a:cubicBezTo>
                  <a:cubicBezTo>
                    <a:pt x="127" y="173"/>
                    <a:pt x="127" y="173"/>
                    <a:pt x="127" y="173"/>
                  </a:cubicBezTo>
                  <a:cubicBezTo>
                    <a:pt x="127" y="175"/>
                    <a:pt x="127" y="175"/>
                    <a:pt x="127" y="175"/>
                  </a:cubicBezTo>
                  <a:cubicBezTo>
                    <a:pt x="128" y="178"/>
                    <a:pt x="128" y="178"/>
                    <a:pt x="128" y="178"/>
                  </a:cubicBezTo>
                  <a:cubicBezTo>
                    <a:pt x="128" y="179"/>
                    <a:pt x="128" y="179"/>
                    <a:pt x="128" y="179"/>
                  </a:cubicBezTo>
                  <a:cubicBezTo>
                    <a:pt x="128" y="180"/>
                    <a:pt x="128" y="180"/>
                    <a:pt x="128" y="180"/>
                  </a:cubicBezTo>
                  <a:cubicBezTo>
                    <a:pt x="128" y="182"/>
                    <a:pt x="128" y="182"/>
                    <a:pt x="128" y="182"/>
                  </a:cubicBezTo>
                  <a:cubicBezTo>
                    <a:pt x="127" y="183"/>
                    <a:pt x="127" y="183"/>
                    <a:pt x="127" y="183"/>
                  </a:cubicBezTo>
                  <a:cubicBezTo>
                    <a:pt x="127" y="182"/>
                    <a:pt x="127" y="182"/>
                    <a:pt x="127" y="182"/>
                  </a:cubicBezTo>
                  <a:cubicBezTo>
                    <a:pt x="126" y="182"/>
                    <a:pt x="126" y="182"/>
                    <a:pt x="126" y="182"/>
                  </a:cubicBezTo>
                  <a:cubicBezTo>
                    <a:pt x="127" y="184"/>
                    <a:pt x="127" y="184"/>
                    <a:pt x="127" y="184"/>
                  </a:cubicBezTo>
                  <a:cubicBezTo>
                    <a:pt x="128" y="184"/>
                    <a:pt x="128" y="184"/>
                    <a:pt x="128" y="184"/>
                  </a:cubicBezTo>
                  <a:cubicBezTo>
                    <a:pt x="129" y="186"/>
                    <a:pt x="129" y="186"/>
                    <a:pt x="129" y="186"/>
                  </a:cubicBezTo>
                  <a:cubicBezTo>
                    <a:pt x="130" y="185"/>
                    <a:pt x="130" y="185"/>
                    <a:pt x="130" y="185"/>
                  </a:cubicBezTo>
                  <a:cubicBezTo>
                    <a:pt x="131" y="186"/>
                    <a:pt x="131" y="186"/>
                    <a:pt x="131" y="186"/>
                  </a:cubicBezTo>
                  <a:cubicBezTo>
                    <a:pt x="131" y="185"/>
                    <a:pt x="131" y="185"/>
                    <a:pt x="131" y="185"/>
                  </a:cubicBezTo>
                  <a:cubicBezTo>
                    <a:pt x="130" y="184"/>
                    <a:pt x="130" y="184"/>
                    <a:pt x="130" y="184"/>
                  </a:cubicBezTo>
                  <a:cubicBezTo>
                    <a:pt x="131" y="183"/>
                    <a:pt x="131" y="183"/>
                    <a:pt x="131" y="183"/>
                  </a:cubicBezTo>
                  <a:cubicBezTo>
                    <a:pt x="132" y="182"/>
                    <a:pt x="132" y="182"/>
                    <a:pt x="132" y="182"/>
                  </a:cubicBezTo>
                  <a:cubicBezTo>
                    <a:pt x="133" y="182"/>
                    <a:pt x="133" y="182"/>
                    <a:pt x="133" y="182"/>
                  </a:cubicBezTo>
                  <a:cubicBezTo>
                    <a:pt x="133" y="181"/>
                    <a:pt x="133" y="181"/>
                    <a:pt x="133" y="181"/>
                  </a:cubicBezTo>
                  <a:cubicBezTo>
                    <a:pt x="134" y="180"/>
                    <a:pt x="134" y="180"/>
                    <a:pt x="134" y="180"/>
                  </a:cubicBezTo>
                  <a:cubicBezTo>
                    <a:pt x="135" y="179"/>
                    <a:pt x="135" y="179"/>
                    <a:pt x="135" y="179"/>
                  </a:cubicBezTo>
                  <a:cubicBezTo>
                    <a:pt x="136" y="178"/>
                    <a:pt x="136" y="178"/>
                    <a:pt x="136" y="178"/>
                  </a:cubicBezTo>
                  <a:cubicBezTo>
                    <a:pt x="138" y="176"/>
                    <a:pt x="138" y="176"/>
                    <a:pt x="138" y="176"/>
                  </a:cubicBezTo>
                  <a:cubicBezTo>
                    <a:pt x="139" y="176"/>
                    <a:pt x="139" y="176"/>
                    <a:pt x="139" y="176"/>
                  </a:cubicBezTo>
                  <a:cubicBezTo>
                    <a:pt x="139" y="176"/>
                    <a:pt x="139" y="176"/>
                    <a:pt x="139" y="176"/>
                  </a:cubicBezTo>
                  <a:cubicBezTo>
                    <a:pt x="141" y="175"/>
                    <a:pt x="141" y="175"/>
                    <a:pt x="141" y="175"/>
                  </a:cubicBezTo>
                  <a:cubicBezTo>
                    <a:pt x="142" y="173"/>
                    <a:pt x="142" y="173"/>
                    <a:pt x="142" y="173"/>
                  </a:cubicBezTo>
                  <a:cubicBezTo>
                    <a:pt x="143" y="170"/>
                    <a:pt x="143" y="170"/>
                    <a:pt x="143" y="170"/>
                  </a:cubicBezTo>
                  <a:cubicBezTo>
                    <a:pt x="145" y="170"/>
                    <a:pt x="145" y="170"/>
                    <a:pt x="145" y="170"/>
                  </a:cubicBezTo>
                  <a:cubicBezTo>
                    <a:pt x="146" y="169"/>
                    <a:pt x="146" y="169"/>
                    <a:pt x="146" y="169"/>
                  </a:cubicBezTo>
                  <a:cubicBezTo>
                    <a:pt x="145" y="167"/>
                    <a:pt x="145" y="167"/>
                    <a:pt x="145" y="167"/>
                  </a:cubicBezTo>
                  <a:cubicBezTo>
                    <a:pt x="146" y="166"/>
                    <a:pt x="146" y="166"/>
                    <a:pt x="146" y="166"/>
                  </a:cubicBezTo>
                  <a:cubicBezTo>
                    <a:pt x="147" y="168"/>
                    <a:pt x="147" y="168"/>
                    <a:pt x="147" y="168"/>
                  </a:cubicBezTo>
                  <a:cubicBezTo>
                    <a:pt x="147" y="169"/>
                    <a:pt x="147" y="169"/>
                    <a:pt x="147" y="169"/>
                  </a:cubicBezTo>
                  <a:cubicBezTo>
                    <a:pt x="147" y="171"/>
                    <a:pt x="147" y="171"/>
                    <a:pt x="147" y="171"/>
                  </a:cubicBezTo>
                  <a:cubicBezTo>
                    <a:pt x="146" y="172"/>
                    <a:pt x="146" y="172"/>
                    <a:pt x="146" y="172"/>
                  </a:cubicBezTo>
                  <a:cubicBezTo>
                    <a:pt x="145" y="175"/>
                    <a:pt x="145" y="175"/>
                    <a:pt x="145" y="175"/>
                  </a:cubicBezTo>
                  <a:cubicBezTo>
                    <a:pt x="143" y="177"/>
                    <a:pt x="143" y="177"/>
                    <a:pt x="143" y="177"/>
                  </a:cubicBezTo>
                  <a:cubicBezTo>
                    <a:pt x="142" y="178"/>
                    <a:pt x="142" y="178"/>
                    <a:pt x="142" y="178"/>
                  </a:cubicBezTo>
                  <a:cubicBezTo>
                    <a:pt x="142" y="179"/>
                    <a:pt x="142" y="179"/>
                    <a:pt x="142" y="179"/>
                  </a:cubicBezTo>
                  <a:cubicBezTo>
                    <a:pt x="142" y="181"/>
                    <a:pt x="142" y="181"/>
                    <a:pt x="142" y="181"/>
                  </a:cubicBezTo>
                  <a:cubicBezTo>
                    <a:pt x="140" y="183"/>
                    <a:pt x="140" y="183"/>
                    <a:pt x="140" y="183"/>
                  </a:cubicBezTo>
                  <a:cubicBezTo>
                    <a:pt x="141" y="183"/>
                    <a:pt x="141" y="183"/>
                    <a:pt x="141" y="183"/>
                  </a:cubicBezTo>
                  <a:cubicBezTo>
                    <a:pt x="140" y="186"/>
                    <a:pt x="140" y="186"/>
                    <a:pt x="140" y="186"/>
                  </a:cubicBezTo>
                  <a:cubicBezTo>
                    <a:pt x="137" y="186"/>
                    <a:pt x="137" y="186"/>
                    <a:pt x="137" y="186"/>
                  </a:cubicBezTo>
                  <a:cubicBezTo>
                    <a:pt x="136" y="188"/>
                    <a:pt x="136" y="188"/>
                    <a:pt x="136" y="188"/>
                  </a:cubicBezTo>
                  <a:cubicBezTo>
                    <a:pt x="135" y="189"/>
                    <a:pt x="135" y="189"/>
                    <a:pt x="135" y="189"/>
                  </a:cubicBezTo>
                  <a:cubicBezTo>
                    <a:pt x="135" y="189"/>
                    <a:pt x="135" y="189"/>
                    <a:pt x="135" y="189"/>
                  </a:cubicBezTo>
                  <a:cubicBezTo>
                    <a:pt x="137" y="189"/>
                    <a:pt x="137" y="189"/>
                    <a:pt x="137" y="189"/>
                  </a:cubicBezTo>
                  <a:cubicBezTo>
                    <a:pt x="139" y="188"/>
                    <a:pt x="139" y="188"/>
                    <a:pt x="139" y="188"/>
                  </a:cubicBezTo>
                  <a:cubicBezTo>
                    <a:pt x="141" y="189"/>
                    <a:pt x="141" y="189"/>
                    <a:pt x="141" y="189"/>
                  </a:cubicBezTo>
                  <a:cubicBezTo>
                    <a:pt x="143" y="185"/>
                    <a:pt x="143" y="185"/>
                    <a:pt x="143" y="185"/>
                  </a:cubicBezTo>
                  <a:cubicBezTo>
                    <a:pt x="144" y="182"/>
                    <a:pt x="144" y="182"/>
                    <a:pt x="144" y="182"/>
                  </a:cubicBezTo>
                  <a:cubicBezTo>
                    <a:pt x="145" y="180"/>
                    <a:pt x="145" y="180"/>
                    <a:pt x="145" y="180"/>
                  </a:cubicBezTo>
                  <a:cubicBezTo>
                    <a:pt x="146" y="181"/>
                    <a:pt x="146" y="181"/>
                    <a:pt x="146" y="181"/>
                  </a:cubicBezTo>
                  <a:cubicBezTo>
                    <a:pt x="146" y="184"/>
                    <a:pt x="146" y="184"/>
                    <a:pt x="146" y="184"/>
                  </a:cubicBezTo>
                  <a:cubicBezTo>
                    <a:pt x="147" y="186"/>
                    <a:pt x="147" y="186"/>
                    <a:pt x="147" y="186"/>
                  </a:cubicBezTo>
                  <a:cubicBezTo>
                    <a:pt x="146" y="186"/>
                    <a:pt x="146" y="186"/>
                    <a:pt x="146" y="186"/>
                  </a:cubicBezTo>
                  <a:cubicBezTo>
                    <a:pt x="146" y="189"/>
                    <a:pt x="146" y="189"/>
                    <a:pt x="146" y="189"/>
                  </a:cubicBezTo>
                  <a:cubicBezTo>
                    <a:pt x="145" y="191"/>
                    <a:pt x="145" y="191"/>
                    <a:pt x="145" y="191"/>
                  </a:cubicBezTo>
                  <a:cubicBezTo>
                    <a:pt x="143" y="192"/>
                    <a:pt x="143" y="192"/>
                    <a:pt x="143" y="192"/>
                  </a:cubicBezTo>
                  <a:cubicBezTo>
                    <a:pt x="143" y="193"/>
                    <a:pt x="143" y="193"/>
                    <a:pt x="143" y="193"/>
                  </a:cubicBezTo>
                  <a:cubicBezTo>
                    <a:pt x="144" y="193"/>
                    <a:pt x="144" y="193"/>
                    <a:pt x="144" y="193"/>
                  </a:cubicBezTo>
                  <a:cubicBezTo>
                    <a:pt x="146" y="193"/>
                    <a:pt x="146" y="193"/>
                    <a:pt x="146" y="193"/>
                  </a:cubicBezTo>
                  <a:cubicBezTo>
                    <a:pt x="147" y="192"/>
                    <a:pt x="147" y="192"/>
                    <a:pt x="147" y="192"/>
                  </a:cubicBezTo>
                  <a:cubicBezTo>
                    <a:pt x="148" y="192"/>
                    <a:pt x="148" y="192"/>
                    <a:pt x="148" y="192"/>
                  </a:cubicBezTo>
                  <a:cubicBezTo>
                    <a:pt x="149" y="191"/>
                    <a:pt x="149" y="191"/>
                    <a:pt x="149" y="191"/>
                  </a:cubicBezTo>
                  <a:cubicBezTo>
                    <a:pt x="150" y="191"/>
                    <a:pt x="150" y="191"/>
                    <a:pt x="150" y="191"/>
                  </a:cubicBezTo>
                  <a:cubicBezTo>
                    <a:pt x="151" y="191"/>
                    <a:pt x="151" y="191"/>
                    <a:pt x="151" y="191"/>
                  </a:cubicBezTo>
                  <a:cubicBezTo>
                    <a:pt x="150" y="192"/>
                    <a:pt x="150" y="192"/>
                    <a:pt x="150" y="192"/>
                  </a:cubicBezTo>
                  <a:cubicBezTo>
                    <a:pt x="150" y="193"/>
                    <a:pt x="150" y="193"/>
                    <a:pt x="150" y="193"/>
                  </a:cubicBezTo>
                  <a:cubicBezTo>
                    <a:pt x="149" y="193"/>
                    <a:pt x="149" y="193"/>
                    <a:pt x="149" y="193"/>
                  </a:cubicBezTo>
                  <a:cubicBezTo>
                    <a:pt x="148" y="194"/>
                    <a:pt x="148" y="194"/>
                    <a:pt x="148" y="194"/>
                  </a:cubicBezTo>
                  <a:cubicBezTo>
                    <a:pt x="149" y="196"/>
                    <a:pt x="149" y="196"/>
                    <a:pt x="149" y="196"/>
                  </a:cubicBezTo>
                  <a:cubicBezTo>
                    <a:pt x="150" y="197"/>
                    <a:pt x="150" y="197"/>
                    <a:pt x="150" y="197"/>
                  </a:cubicBezTo>
                  <a:cubicBezTo>
                    <a:pt x="151" y="199"/>
                    <a:pt x="151" y="199"/>
                    <a:pt x="151" y="199"/>
                  </a:cubicBezTo>
                  <a:cubicBezTo>
                    <a:pt x="151" y="201"/>
                    <a:pt x="151" y="201"/>
                    <a:pt x="151" y="201"/>
                  </a:cubicBezTo>
                  <a:cubicBezTo>
                    <a:pt x="151" y="204"/>
                    <a:pt x="151" y="204"/>
                    <a:pt x="151" y="204"/>
                  </a:cubicBezTo>
                  <a:cubicBezTo>
                    <a:pt x="149" y="206"/>
                    <a:pt x="149" y="206"/>
                    <a:pt x="149" y="206"/>
                  </a:cubicBezTo>
                  <a:cubicBezTo>
                    <a:pt x="149" y="207"/>
                    <a:pt x="149" y="207"/>
                    <a:pt x="149" y="207"/>
                  </a:cubicBezTo>
                  <a:cubicBezTo>
                    <a:pt x="149" y="209"/>
                    <a:pt x="149" y="209"/>
                    <a:pt x="149" y="209"/>
                  </a:cubicBezTo>
                  <a:cubicBezTo>
                    <a:pt x="150" y="210"/>
                    <a:pt x="150" y="210"/>
                    <a:pt x="150" y="210"/>
                  </a:cubicBezTo>
                  <a:cubicBezTo>
                    <a:pt x="151" y="211"/>
                    <a:pt x="151" y="211"/>
                    <a:pt x="151" y="211"/>
                  </a:cubicBezTo>
                  <a:cubicBezTo>
                    <a:pt x="151" y="213"/>
                    <a:pt x="151" y="213"/>
                    <a:pt x="151" y="213"/>
                  </a:cubicBezTo>
                  <a:cubicBezTo>
                    <a:pt x="154" y="216"/>
                    <a:pt x="154" y="216"/>
                    <a:pt x="154" y="216"/>
                  </a:cubicBezTo>
                  <a:cubicBezTo>
                    <a:pt x="155" y="217"/>
                    <a:pt x="155" y="217"/>
                    <a:pt x="155" y="217"/>
                  </a:cubicBezTo>
                  <a:cubicBezTo>
                    <a:pt x="157" y="218"/>
                    <a:pt x="157" y="218"/>
                    <a:pt x="157" y="218"/>
                  </a:cubicBezTo>
                  <a:cubicBezTo>
                    <a:pt x="157" y="219"/>
                    <a:pt x="157" y="219"/>
                    <a:pt x="157" y="219"/>
                  </a:cubicBezTo>
                  <a:cubicBezTo>
                    <a:pt x="158" y="219"/>
                    <a:pt x="158" y="219"/>
                    <a:pt x="158" y="219"/>
                  </a:cubicBezTo>
                  <a:cubicBezTo>
                    <a:pt x="159" y="219"/>
                    <a:pt x="159" y="219"/>
                    <a:pt x="159" y="219"/>
                  </a:cubicBezTo>
                  <a:cubicBezTo>
                    <a:pt x="159" y="219"/>
                    <a:pt x="159" y="219"/>
                    <a:pt x="159" y="219"/>
                  </a:cubicBezTo>
                  <a:cubicBezTo>
                    <a:pt x="161" y="219"/>
                    <a:pt x="161" y="219"/>
                    <a:pt x="161" y="219"/>
                  </a:cubicBezTo>
                  <a:cubicBezTo>
                    <a:pt x="162" y="221"/>
                    <a:pt x="162" y="221"/>
                    <a:pt x="162" y="221"/>
                  </a:cubicBezTo>
                  <a:cubicBezTo>
                    <a:pt x="164" y="221"/>
                    <a:pt x="164" y="221"/>
                    <a:pt x="164" y="221"/>
                  </a:cubicBezTo>
                  <a:cubicBezTo>
                    <a:pt x="165" y="222"/>
                    <a:pt x="165" y="222"/>
                    <a:pt x="165" y="222"/>
                  </a:cubicBezTo>
                  <a:cubicBezTo>
                    <a:pt x="166" y="224"/>
                    <a:pt x="166" y="224"/>
                    <a:pt x="166" y="224"/>
                  </a:cubicBezTo>
                  <a:cubicBezTo>
                    <a:pt x="167" y="224"/>
                    <a:pt x="167" y="224"/>
                    <a:pt x="167" y="224"/>
                  </a:cubicBezTo>
                  <a:cubicBezTo>
                    <a:pt x="168" y="225"/>
                    <a:pt x="168" y="225"/>
                    <a:pt x="168" y="225"/>
                  </a:cubicBezTo>
                  <a:cubicBezTo>
                    <a:pt x="169" y="225"/>
                    <a:pt x="169" y="225"/>
                    <a:pt x="169" y="225"/>
                  </a:cubicBezTo>
                  <a:cubicBezTo>
                    <a:pt x="170" y="225"/>
                    <a:pt x="170" y="225"/>
                    <a:pt x="170" y="225"/>
                  </a:cubicBezTo>
                  <a:cubicBezTo>
                    <a:pt x="172" y="223"/>
                    <a:pt x="172" y="223"/>
                    <a:pt x="172" y="223"/>
                  </a:cubicBezTo>
                  <a:cubicBezTo>
                    <a:pt x="173" y="222"/>
                    <a:pt x="173" y="222"/>
                    <a:pt x="173" y="222"/>
                  </a:cubicBezTo>
                  <a:cubicBezTo>
                    <a:pt x="174" y="222"/>
                    <a:pt x="174" y="222"/>
                    <a:pt x="174" y="222"/>
                  </a:cubicBezTo>
                  <a:cubicBezTo>
                    <a:pt x="176" y="221"/>
                    <a:pt x="176" y="221"/>
                    <a:pt x="176" y="221"/>
                  </a:cubicBezTo>
                  <a:cubicBezTo>
                    <a:pt x="177" y="221"/>
                    <a:pt x="177" y="221"/>
                    <a:pt x="177" y="221"/>
                  </a:cubicBezTo>
                  <a:cubicBezTo>
                    <a:pt x="177" y="220"/>
                    <a:pt x="177" y="220"/>
                    <a:pt x="177" y="220"/>
                  </a:cubicBezTo>
                  <a:cubicBezTo>
                    <a:pt x="177" y="220"/>
                    <a:pt x="177" y="220"/>
                    <a:pt x="177" y="220"/>
                  </a:cubicBezTo>
                  <a:cubicBezTo>
                    <a:pt x="176" y="219"/>
                    <a:pt x="176" y="219"/>
                    <a:pt x="176" y="219"/>
                  </a:cubicBezTo>
                  <a:cubicBezTo>
                    <a:pt x="176" y="219"/>
                    <a:pt x="176" y="219"/>
                    <a:pt x="176" y="219"/>
                  </a:cubicBezTo>
                  <a:cubicBezTo>
                    <a:pt x="179" y="217"/>
                    <a:pt x="179" y="217"/>
                    <a:pt x="179" y="217"/>
                  </a:cubicBezTo>
                  <a:cubicBezTo>
                    <a:pt x="181" y="218"/>
                    <a:pt x="181" y="218"/>
                    <a:pt x="181" y="218"/>
                  </a:cubicBezTo>
                  <a:cubicBezTo>
                    <a:pt x="181" y="220"/>
                    <a:pt x="181" y="220"/>
                    <a:pt x="181" y="220"/>
                  </a:cubicBezTo>
                  <a:cubicBezTo>
                    <a:pt x="178" y="221"/>
                    <a:pt x="178" y="221"/>
                    <a:pt x="178" y="221"/>
                  </a:cubicBezTo>
                  <a:cubicBezTo>
                    <a:pt x="179" y="222"/>
                    <a:pt x="179" y="222"/>
                    <a:pt x="179" y="222"/>
                  </a:cubicBezTo>
                  <a:cubicBezTo>
                    <a:pt x="180" y="222"/>
                    <a:pt x="180" y="222"/>
                    <a:pt x="180" y="222"/>
                  </a:cubicBezTo>
                  <a:cubicBezTo>
                    <a:pt x="180" y="221"/>
                    <a:pt x="180" y="221"/>
                    <a:pt x="180" y="221"/>
                  </a:cubicBezTo>
                  <a:cubicBezTo>
                    <a:pt x="182" y="221"/>
                    <a:pt x="182" y="221"/>
                    <a:pt x="182" y="221"/>
                  </a:cubicBezTo>
                  <a:cubicBezTo>
                    <a:pt x="183" y="221"/>
                    <a:pt x="183" y="221"/>
                    <a:pt x="183" y="221"/>
                  </a:cubicBezTo>
                  <a:cubicBezTo>
                    <a:pt x="183" y="223"/>
                    <a:pt x="183" y="223"/>
                    <a:pt x="183" y="223"/>
                  </a:cubicBezTo>
                  <a:cubicBezTo>
                    <a:pt x="182" y="223"/>
                    <a:pt x="182" y="223"/>
                    <a:pt x="182" y="223"/>
                  </a:cubicBezTo>
                  <a:cubicBezTo>
                    <a:pt x="181" y="224"/>
                    <a:pt x="181" y="224"/>
                    <a:pt x="181" y="224"/>
                  </a:cubicBezTo>
                  <a:cubicBezTo>
                    <a:pt x="183" y="226"/>
                    <a:pt x="183" y="226"/>
                    <a:pt x="183" y="226"/>
                  </a:cubicBezTo>
                  <a:cubicBezTo>
                    <a:pt x="183" y="228"/>
                    <a:pt x="183" y="228"/>
                    <a:pt x="183" y="228"/>
                  </a:cubicBezTo>
                  <a:cubicBezTo>
                    <a:pt x="184" y="227"/>
                    <a:pt x="184" y="227"/>
                    <a:pt x="184" y="227"/>
                  </a:cubicBezTo>
                  <a:cubicBezTo>
                    <a:pt x="184" y="227"/>
                    <a:pt x="184" y="227"/>
                    <a:pt x="184" y="227"/>
                  </a:cubicBezTo>
                  <a:cubicBezTo>
                    <a:pt x="184" y="229"/>
                    <a:pt x="184" y="229"/>
                    <a:pt x="184" y="229"/>
                  </a:cubicBezTo>
                  <a:cubicBezTo>
                    <a:pt x="185" y="230"/>
                    <a:pt x="185" y="230"/>
                    <a:pt x="185" y="230"/>
                  </a:cubicBezTo>
                  <a:cubicBezTo>
                    <a:pt x="186" y="228"/>
                    <a:pt x="186" y="228"/>
                    <a:pt x="186" y="228"/>
                  </a:cubicBezTo>
                  <a:cubicBezTo>
                    <a:pt x="186" y="227"/>
                    <a:pt x="186" y="227"/>
                    <a:pt x="186" y="227"/>
                  </a:cubicBezTo>
                  <a:cubicBezTo>
                    <a:pt x="185" y="227"/>
                    <a:pt x="185" y="227"/>
                    <a:pt x="185" y="227"/>
                  </a:cubicBezTo>
                  <a:cubicBezTo>
                    <a:pt x="185" y="227"/>
                    <a:pt x="185" y="227"/>
                    <a:pt x="185" y="227"/>
                  </a:cubicBezTo>
                  <a:cubicBezTo>
                    <a:pt x="186" y="226"/>
                    <a:pt x="186" y="226"/>
                    <a:pt x="186" y="226"/>
                  </a:cubicBezTo>
                  <a:cubicBezTo>
                    <a:pt x="189" y="226"/>
                    <a:pt x="189" y="226"/>
                    <a:pt x="189" y="226"/>
                  </a:cubicBezTo>
                  <a:cubicBezTo>
                    <a:pt x="189" y="227"/>
                    <a:pt x="189" y="227"/>
                    <a:pt x="189" y="227"/>
                  </a:cubicBezTo>
                  <a:cubicBezTo>
                    <a:pt x="190" y="226"/>
                    <a:pt x="190" y="226"/>
                    <a:pt x="190" y="226"/>
                  </a:cubicBezTo>
                  <a:cubicBezTo>
                    <a:pt x="191" y="224"/>
                    <a:pt x="191" y="224"/>
                    <a:pt x="191" y="224"/>
                  </a:cubicBezTo>
                  <a:cubicBezTo>
                    <a:pt x="194" y="222"/>
                    <a:pt x="194" y="222"/>
                    <a:pt x="194" y="222"/>
                  </a:cubicBezTo>
                  <a:cubicBezTo>
                    <a:pt x="196" y="220"/>
                    <a:pt x="196" y="220"/>
                    <a:pt x="196" y="220"/>
                  </a:cubicBezTo>
                  <a:cubicBezTo>
                    <a:pt x="195" y="220"/>
                    <a:pt x="195" y="220"/>
                    <a:pt x="195" y="220"/>
                  </a:cubicBezTo>
                  <a:cubicBezTo>
                    <a:pt x="195" y="221"/>
                    <a:pt x="195" y="221"/>
                    <a:pt x="195" y="221"/>
                  </a:cubicBezTo>
                  <a:cubicBezTo>
                    <a:pt x="195" y="220"/>
                    <a:pt x="195" y="220"/>
                    <a:pt x="195" y="220"/>
                  </a:cubicBezTo>
                  <a:cubicBezTo>
                    <a:pt x="194" y="220"/>
                    <a:pt x="194" y="220"/>
                    <a:pt x="194" y="220"/>
                  </a:cubicBezTo>
                  <a:cubicBezTo>
                    <a:pt x="195" y="220"/>
                    <a:pt x="195" y="220"/>
                    <a:pt x="195" y="220"/>
                  </a:cubicBezTo>
                  <a:cubicBezTo>
                    <a:pt x="197" y="220"/>
                    <a:pt x="197" y="220"/>
                    <a:pt x="197" y="220"/>
                  </a:cubicBezTo>
                  <a:cubicBezTo>
                    <a:pt x="199" y="219"/>
                    <a:pt x="199" y="219"/>
                    <a:pt x="199" y="219"/>
                  </a:cubicBezTo>
                  <a:cubicBezTo>
                    <a:pt x="204" y="218"/>
                    <a:pt x="204" y="218"/>
                    <a:pt x="204" y="218"/>
                  </a:cubicBezTo>
                  <a:cubicBezTo>
                    <a:pt x="208" y="219"/>
                    <a:pt x="208" y="219"/>
                    <a:pt x="208" y="219"/>
                  </a:cubicBezTo>
                  <a:cubicBezTo>
                    <a:pt x="209" y="218"/>
                    <a:pt x="209" y="218"/>
                    <a:pt x="209" y="218"/>
                  </a:cubicBezTo>
                  <a:cubicBezTo>
                    <a:pt x="209" y="217"/>
                    <a:pt x="209" y="217"/>
                    <a:pt x="209" y="217"/>
                  </a:cubicBezTo>
                  <a:cubicBezTo>
                    <a:pt x="210" y="217"/>
                    <a:pt x="210" y="217"/>
                    <a:pt x="210" y="217"/>
                  </a:cubicBezTo>
                  <a:cubicBezTo>
                    <a:pt x="212" y="216"/>
                    <a:pt x="212" y="216"/>
                    <a:pt x="212" y="216"/>
                  </a:cubicBezTo>
                  <a:cubicBezTo>
                    <a:pt x="213" y="214"/>
                    <a:pt x="213" y="214"/>
                    <a:pt x="213" y="214"/>
                  </a:cubicBezTo>
                  <a:cubicBezTo>
                    <a:pt x="212" y="211"/>
                    <a:pt x="212" y="211"/>
                    <a:pt x="212" y="211"/>
                  </a:cubicBezTo>
                  <a:cubicBezTo>
                    <a:pt x="212" y="210"/>
                    <a:pt x="212" y="210"/>
                    <a:pt x="212" y="210"/>
                  </a:cubicBezTo>
                  <a:cubicBezTo>
                    <a:pt x="214" y="208"/>
                    <a:pt x="214" y="208"/>
                    <a:pt x="214" y="208"/>
                  </a:cubicBezTo>
                  <a:cubicBezTo>
                    <a:pt x="214" y="204"/>
                    <a:pt x="214" y="204"/>
                    <a:pt x="214" y="204"/>
                  </a:cubicBezTo>
                  <a:cubicBezTo>
                    <a:pt x="215" y="203"/>
                    <a:pt x="215" y="203"/>
                    <a:pt x="215" y="203"/>
                  </a:cubicBezTo>
                  <a:cubicBezTo>
                    <a:pt x="216" y="200"/>
                    <a:pt x="216" y="200"/>
                    <a:pt x="216" y="200"/>
                  </a:cubicBezTo>
                  <a:cubicBezTo>
                    <a:pt x="217" y="200"/>
                    <a:pt x="217" y="200"/>
                    <a:pt x="217" y="200"/>
                  </a:cubicBezTo>
                  <a:cubicBezTo>
                    <a:pt x="217" y="198"/>
                    <a:pt x="217" y="198"/>
                    <a:pt x="217" y="198"/>
                  </a:cubicBezTo>
                  <a:cubicBezTo>
                    <a:pt x="221" y="194"/>
                    <a:pt x="221" y="194"/>
                    <a:pt x="221" y="194"/>
                  </a:cubicBezTo>
                  <a:cubicBezTo>
                    <a:pt x="222" y="194"/>
                    <a:pt x="222" y="194"/>
                    <a:pt x="222" y="194"/>
                  </a:cubicBezTo>
                  <a:cubicBezTo>
                    <a:pt x="222" y="191"/>
                    <a:pt x="222" y="191"/>
                    <a:pt x="222" y="191"/>
                  </a:cubicBezTo>
                  <a:cubicBezTo>
                    <a:pt x="224" y="189"/>
                    <a:pt x="224" y="189"/>
                    <a:pt x="224" y="189"/>
                  </a:cubicBezTo>
                  <a:cubicBezTo>
                    <a:pt x="225" y="186"/>
                    <a:pt x="225" y="186"/>
                    <a:pt x="225" y="186"/>
                  </a:cubicBezTo>
                  <a:cubicBezTo>
                    <a:pt x="226" y="185"/>
                    <a:pt x="226" y="185"/>
                    <a:pt x="226" y="185"/>
                  </a:cubicBezTo>
                  <a:cubicBezTo>
                    <a:pt x="226" y="183"/>
                    <a:pt x="226" y="183"/>
                    <a:pt x="226" y="183"/>
                  </a:cubicBezTo>
                  <a:cubicBezTo>
                    <a:pt x="227" y="183"/>
                    <a:pt x="227" y="183"/>
                    <a:pt x="227" y="183"/>
                  </a:cubicBezTo>
                  <a:cubicBezTo>
                    <a:pt x="228" y="180"/>
                    <a:pt x="228" y="180"/>
                    <a:pt x="228" y="180"/>
                  </a:cubicBezTo>
                  <a:cubicBezTo>
                    <a:pt x="227" y="180"/>
                    <a:pt x="227" y="180"/>
                    <a:pt x="227" y="180"/>
                  </a:cubicBezTo>
                  <a:cubicBezTo>
                    <a:pt x="229" y="179"/>
                    <a:pt x="229" y="179"/>
                    <a:pt x="229" y="179"/>
                  </a:cubicBezTo>
                  <a:cubicBezTo>
                    <a:pt x="231" y="177"/>
                    <a:pt x="231" y="177"/>
                    <a:pt x="231" y="177"/>
                  </a:cubicBezTo>
                  <a:cubicBezTo>
                    <a:pt x="232" y="176"/>
                    <a:pt x="232" y="176"/>
                    <a:pt x="232" y="176"/>
                  </a:cubicBezTo>
                  <a:cubicBezTo>
                    <a:pt x="233" y="174"/>
                    <a:pt x="233" y="174"/>
                    <a:pt x="233" y="174"/>
                  </a:cubicBezTo>
                  <a:cubicBezTo>
                    <a:pt x="234" y="173"/>
                    <a:pt x="234" y="173"/>
                    <a:pt x="234" y="173"/>
                  </a:cubicBezTo>
                  <a:cubicBezTo>
                    <a:pt x="236" y="173"/>
                    <a:pt x="236" y="173"/>
                    <a:pt x="236" y="173"/>
                  </a:cubicBezTo>
                  <a:cubicBezTo>
                    <a:pt x="234" y="173"/>
                    <a:pt x="234" y="173"/>
                    <a:pt x="234" y="173"/>
                  </a:cubicBezTo>
                  <a:cubicBezTo>
                    <a:pt x="234" y="172"/>
                    <a:pt x="234" y="172"/>
                    <a:pt x="234" y="172"/>
                  </a:cubicBezTo>
                  <a:cubicBezTo>
                    <a:pt x="236" y="172"/>
                    <a:pt x="236" y="172"/>
                    <a:pt x="236" y="172"/>
                  </a:cubicBezTo>
                  <a:cubicBezTo>
                    <a:pt x="238" y="171"/>
                    <a:pt x="238" y="171"/>
                    <a:pt x="238" y="171"/>
                  </a:cubicBezTo>
                  <a:cubicBezTo>
                    <a:pt x="239" y="169"/>
                    <a:pt x="239" y="169"/>
                    <a:pt x="239" y="169"/>
                  </a:cubicBezTo>
                  <a:cubicBezTo>
                    <a:pt x="238" y="168"/>
                    <a:pt x="238" y="168"/>
                    <a:pt x="238" y="168"/>
                  </a:cubicBezTo>
                  <a:cubicBezTo>
                    <a:pt x="239" y="167"/>
                    <a:pt x="239" y="167"/>
                    <a:pt x="239" y="167"/>
                  </a:cubicBezTo>
                  <a:cubicBezTo>
                    <a:pt x="241" y="166"/>
                    <a:pt x="241" y="166"/>
                    <a:pt x="241" y="166"/>
                  </a:cubicBezTo>
                  <a:cubicBezTo>
                    <a:pt x="241" y="164"/>
                    <a:pt x="241" y="164"/>
                    <a:pt x="241" y="164"/>
                  </a:cubicBezTo>
                  <a:cubicBezTo>
                    <a:pt x="242" y="164"/>
                    <a:pt x="242" y="164"/>
                    <a:pt x="242" y="164"/>
                  </a:cubicBezTo>
                  <a:cubicBezTo>
                    <a:pt x="244" y="161"/>
                    <a:pt x="244" y="161"/>
                    <a:pt x="244" y="161"/>
                  </a:cubicBezTo>
                  <a:cubicBezTo>
                    <a:pt x="243" y="160"/>
                    <a:pt x="243" y="160"/>
                    <a:pt x="243" y="160"/>
                  </a:cubicBezTo>
                  <a:cubicBezTo>
                    <a:pt x="244" y="158"/>
                    <a:pt x="244" y="158"/>
                    <a:pt x="244" y="158"/>
                  </a:cubicBezTo>
                  <a:cubicBezTo>
                    <a:pt x="244" y="158"/>
                    <a:pt x="244" y="158"/>
                    <a:pt x="244" y="158"/>
                  </a:cubicBezTo>
                  <a:cubicBezTo>
                    <a:pt x="244" y="157"/>
                    <a:pt x="244" y="157"/>
                    <a:pt x="244" y="157"/>
                  </a:cubicBezTo>
                  <a:cubicBezTo>
                    <a:pt x="246" y="152"/>
                    <a:pt x="246" y="152"/>
                    <a:pt x="246" y="152"/>
                  </a:cubicBezTo>
                  <a:cubicBezTo>
                    <a:pt x="246" y="150"/>
                    <a:pt x="246" y="150"/>
                    <a:pt x="246" y="150"/>
                  </a:cubicBezTo>
                  <a:cubicBezTo>
                    <a:pt x="248" y="146"/>
                    <a:pt x="248" y="146"/>
                    <a:pt x="248" y="146"/>
                  </a:cubicBezTo>
                  <a:cubicBezTo>
                    <a:pt x="248" y="145"/>
                    <a:pt x="248" y="145"/>
                    <a:pt x="248" y="145"/>
                  </a:cubicBezTo>
                  <a:cubicBezTo>
                    <a:pt x="249" y="142"/>
                    <a:pt x="249" y="142"/>
                    <a:pt x="249" y="142"/>
                  </a:cubicBezTo>
                  <a:cubicBezTo>
                    <a:pt x="251" y="140"/>
                    <a:pt x="251" y="140"/>
                    <a:pt x="251" y="140"/>
                  </a:cubicBezTo>
                  <a:cubicBezTo>
                    <a:pt x="252" y="139"/>
                    <a:pt x="252" y="139"/>
                    <a:pt x="252" y="139"/>
                  </a:cubicBezTo>
                  <a:cubicBezTo>
                    <a:pt x="251" y="137"/>
                    <a:pt x="251" y="137"/>
                    <a:pt x="251" y="137"/>
                  </a:cubicBezTo>
                  <a:cubicBezTo>
                    <a:pt x="252" y="135"/>
                    <a:pt x="252" y="135"/>
                    <a:pt x="252" y="135"/>
                  </a:cubicBezTo>
                  <a:cubicBezTo>
                    <a:pt x="251" y="133"/>
                    <a:pt x="251" y="133"/>
                    <a:pt x="251" y="133"/>
                  </a:cubicBezTo>
                  <a:cubicBezTo>
                    <a:pt x="251" y="131"/>
                    <a:pt x="251" y="131"/>
                    <a:pt x="251" y="131"/>
                  </a:cubicBezTo>
                  <a:cubicBezTo>
                    <a:pt x="251" y="129"/>
                    <a:pt x="251" y="129"/>
                    <a:pt x="251" y="129"/>
                  </a:cubicBezTo>
                  <a:cubicBezTo>
                    <a:pt x="250" y="128"/>
                    <a:pt x="250" y="128"/>
                    <a:pt x="250" y="128"/>
                  </a:cubicBezTo>
                  <a:cubicBezTo>
                    <a:pt x="250" y="127"/>
                    <a:pt x="250" y="127"/>
                    <a:pt x="250" y="127"/>
                  </a:cubicBezTo>
                  <a:cubicBezTo>
                    <a:pt x="251" y="126"/>
                    <a:pt x="251" y="126"/>
                    <a:pt x="251" y="126"/>
                  </a:cubicBezTo>
                  <a:cubicBezTo>
                    <a:pt x="251" y="125"/>
                    <a:pt x="251" y="125"/>
                    <a:pt x="251" y="125"/>
                  </a:cubicBezTo>
                  <a:cubicBezTo>
                    <a:pt x="252" y="123"/>
                    <a:pt x="252" y="123"/>
                    <a:pt x="252" y="123"/>
                  </a:cubicBezTo>
                  <a:cubicBezTo>
                    <a:pt x="252" y="122"/>
                    <a:pt x="252" y="122"/>
                    <a:pt x="252" y="122"/>
                  </a:cubicBezTo>
                  <a:cubicBezTo>
                    <a:pt x="252" y="119"/>
                    <a:pt x="252" y="119"/>
                    <a:pt x="252" y="119"/>
                  </a:cubicBezTo>
                  <a:cubicBezTo>
                    <a:pt x="252" y="117"/>
                    <a:pt x="252" y="117"/>
                    <a:pt x="252" y="117"/>
                  </a:cubicBezTo>
                  <a:cubicBezTo>
                    <a:pt x="252" y="117"/>
                    <a:pt x="252" y="117"/>
                    <a:pt x="252" y="117"/>
                  </a:cubicBezTo>
                  <a:cubicBezTo>
                    <a:pt x="251" y="115"/>
                    <a:pt x="251" y="115"/>
                    <a:pt x="251" y="115"/>
                  </a:cubicBezTo>
                  <a:cubicBezTo>
                    <a:pt x="251" y="113"/>
                    <a:pt x="251" y="113"/>
                    <a:pt x="251" y="113"/>
                  </a:cubicBezTo>
                  <a:cubicBezTo>
                    <a:pt x="251" y="113"/>
                    <a:pt x="251" y="113"/>
                    <a:pt x="251" y="113"/>
                  </a:cubicBezTo>
                  <a:cubicBezTo>
                    <a:pt x="252" y="111"/>
                    <a:pt x="252" y="111"/>
                    <a:pt x="252" y="111"/>
                  </a:cubicBezTo>
                  <a:cubicBezTo>
                    <a:pt x="250" y="111"/>
                    <a:pt x="250" y="111"/>
                    <a:pt x="250" y="111"/>
                  </a:cubicBezTo>
                  <a:cubicBezTo>
                    <a:pt x="250" y="110"/>
                    <a:pt x="250" y="110"/>
                    <a:pt x="250" y="110"/>
                  </a:cubicBezTo>
                  <a:cubicBezTo>
                    <a:pt x="250" y="108"/>
                    <a:pt x="250" y="108"/>
                    <a:pt x="250" y="108"/>
                  </a:cubicBezTo>
                  <a:cubicBezTo>
                    <a:pt x="248" y="107"/>
                    <a:pt x="248" y="107"/>
                    <a:pt x="248" y="107"/>
                  </a:cubicBezTo>
                  <a:cubicBezTo>
                    <a:pt x="247" y="105"/>
                    <a:pt x="247" y="105"/>
                    <a:pt x="247" y="105"/>
                  </a:cubicBezTo>
                  <a:cubicBezTo>
                    <a:pt x="247" y="103"/>
                    <a:pt x="247" y="103"/>
                    <a:pt x="247" y="103"/>
                  </a:cubicBezTo>
                  <a:cubicBezTo>
                    <a:pt x="246" y="102"/>
                    <a:pt x="246" y="102"/>
                    <a:pt x="246" y="102"/>
                  </a:cubicBezTo>
                  <a:cubicBezTo>
                    <a:pt x="245" y="102"/>
                    <a:pt x="245" y="102"/>
                    <a:pt x="245" y="102"/>
                  </a:cubicBezTo>
                  <a:cubicBezTo>
                    <a:pt x="244" y="102"/>
                    <a:pt x="244" y="102"/>
                    <a:pt x="244" y="102"/>
                  </a:cubicBezTo>
                  <a:cubicBezTo>
                    <a:pt x="244" y="101"/>
                    <a:pt x="244" y="101"/>
                    <a:pt x="244" y="101"/>
                  </a:cubicBezTo>
                  <a:cubicBezTo>
                    <a:pt x="243" y="100"/>
                    <a:pt x="243" y="100"/>
                    <a:pt x="243" y="100"/>
                  </a:cubicBezTo>
                  <a:cubicBezTo>
                    <a:pt x="243" y="99"/>
                    <a:pt x="243" y="99"/>
                    <a:pt x="243" y="99"/>
                  </a:cubicBezTo>
                  <a:cubicBezTo>
                    <a:pt x="243" y="99"/>
                    <a:pt x="243" y="99"/>
                    <a:pt x="243" y="99"/>
                  </a:cubicBezTo>
                  <a:cubicBezTo>
                    <a:pt x="241" y="97"/>
                    <a:pt x="241" y="97"/>
                    <a:pt x="241" y="97"/>
                  </a:cubicBezTo>
                  <a:cubicBezTo>
                    <a:pt x="240" y="97"/>
                    <a:pt x="240" y="97"/>
                    <a:pt x="240" y="97"/>
                  </a:cubicBezTo>
                  <a:cubicBezTo>
                    <a:pt x="241" y="96"/>
                    <a:pt x="241" y="96"/>
                    <a:pt x="241" y="96"/>
                  </a:cubicBezTo>
                  <a:cubicBezTo>
                    <a:pt x="240" y="94"/>
                    <a:pt x="240" y="94"/>
                    <a:pt x="240" y="94"/>
                  </a:cubicBezTo>
                  <a:cubicBezTo>
                    <a:pt x="241" y="93"/>
                    <a:pt x="241" y="93"/>
                    <a:pt x="241" y="93"/>
                  </a:cubicBezTo>
                  <a:cubicBezTo>
                    <a:pt x="241" y="91"/>
                    <a:pt x="241" y="91"/>
                    <a:pt x="241" y="91"/>
                  </a:cubicBezTo>
                  <a:cubicBezTo>
                    <a:pt x="241" y="90"/>
                    <a:pt x="241" y="90"/>
                    <a:pt x="241" y="90"/>
                  </a:cubicBezTo>
                  <a:cubicBezTo>
                    <a:pt x="241" y="89"/>
                    <a:pt x="241" y="89"/>
                    <a:pt x="241" y="89"/>
                  </a:cubicBezTo>
                  <a:cubicBezTo>
                    <a:pt x="240" y="88"/>
                    <a:pt x="240" y="88"/>
                    <a:pt x="240" y="88"/>
                  </a:cubicBezTo>
                  <a:cubicBezTo>
                    <a:pt x="240" y="89"/>
                    <a:pt x="240" y="89"/>
                    <a:pt x="240" y="89"/>
                  </a:cubicBezTo>
                  <a:cubicBezTo>
                    <a:pt x="240" y="89"/>
                    <a:pt x="240" y="89"/>
                    <a:pt x="240" y="89"/>
                  </a:cubicBezTo>
                  <a:cubicBezTo>
                    <a:pt x="240" y="90"/>
                    <a:pt x="240" y="90"/>
                    <a:pt x="240" y="90"/>
                  </a:cubicBezTo>
                  <a:cubicBezTo>
                    <a:pt x="237" y="87"/>
                    <a:pt x="237" y="87"/>
                    <a:pt x="237" y="87"/>
                  </a:cubicBezTo>
                  <a:cubicBezTo>
                    <a:pt x="237" y="86"/>
                    <a:pt x="237" y="86"/>
                    <a:pt x="237" y="86"/>
                  </a:cubicBezTo>
                  <a:cubicBezTo>
                    <a:pt x="236" y="86"/>
                    <a:pt x="236" y="86"/>
                    <a:pt x="236" y="86"/>
                  </a:cubicBezTo>
                  <a:cubicBezTo>
                    <a:pt x="236" y="87"/>
                    <a:pt x="236" y="87"/>
                    <a:pt x="236" y="87"/>
                  </a:cubicBezTo>
                  <a:cubicBezTo>
                    <a:pt x="236" y="88"/>
                    <a:pt x="236" y="88"/>
                    <a:pt x="236" y="88"/>
                  </a:cubicBezTo>
                  <a:cubicBezTo>
                    <a:pt x="236" y="90"/>
                    <a:pt x="236" y="90"/>
                    <a:pt x="236" y="90"/>
                  </a:cubicBezTo>
                  <a:cubicBezTo>
                    <a:pt x="235" y="88"/>
                    <a:pt x="235" y="88"/>
                    <a:pt x="235" y="88"/>
                  </a:cubicBezTo>
                  <a:cubicBezTo>
                    <a:pt x="234" y="89"/>
                    <a:pt x="234" y="89"/>
                    <a:pt x="234" y="89"/>
                  </a:cubicBezTo>
                  <a:cubicBezTo>
                    <a:pt x="234" y="88"/>
                    <a:pt x="234" y="88"/>
                    <a:pt x="234" y="88"/>
                  </a:cubicBezTo>
                  <a:cubicBezTo>
                    <a:pt x="234" y="87"/>
                    <a:pt x="234" y="87"/>
                    <a:pt x="234" y="87"/>
                  </a:cubicBezTo>
                  <a:cubicBezTo>
                    <a:pt x="234" y="83"/>
                    <a:pt x="234" y="83"/>
                    <a:pt x="234" y="83"/>
                  </a:cubicBezTo>
                  <a:cubicBezTo>
                    <a:pt x="234" y="83"/>
                    <a:pt x="234" y="83"/>
                    <a:pt x="234" y="83"/>
                  </a:cubicBezTo>
                  <a:cubicBezTo>
                    <a:pt x="234" y="82"/>
                    <a:pt x="234" y="82"/>
                    <a:pt x="234" y="82"/>
                  </a:cubicBezTo>
                  <a:cubicBezTo>
                    <a:pt x="233" y="81"/>
                    <a:pt x="233" y="81"/>
                    <a:pt x="233" y="81"/>
                  </a:cubicBezTo>
                  <a:cubicBezTo>
                    <a:pt x="233" y="80"/>
                    <a:pt x="233" y="80"/>
                    <a:pt x="233" y="80"/>
                  </a:cubicBezTo>
                  <a:cubicBezTo>
                    <a:pt x="232" y="80"/>
                    <a:pt x="232" y="80"/>
                    <a:pt x="232" y="80"/>
                  </a:cubicBezTo>
                  <a:cubicBezTo>
                    <a:pt x="233" y="79"/>
                    <a:pt x="233" y="79"/>
                    <a:pt x="233" y="79"/>
                  </a:cubicBezTo>
                  <a:cubicBezTo>
                    <a:pt x="231" y="77"/>
                    <a:pt x="231" y="77"/>
                    <a:pt x="231" y="77"/>
                  </a:cubicBezTo>
                  <a:cubicBezTo>
                    <a:pt x="230" y="76"/>
                    <a:pt x="230" y="76"/>
                    <a:pt x="230" y="76"/>
                  </a:cubicBezTo>
                  <a:cubicBezTo>
                    <a:pt x="230" y="74"/>
                    <a:pt x="230" y="74"/>
                    <a:pt x="230" y="74"/>
                  </a:cubicBezTo>
                  <a:cubicBezTo>
                    <a:pt x="231" y="74"/>
                    <a:pt x="231" y="74"/>
                    <a:pt x="231" y="74"/>
                  </a:cubicBezTo>
                  <a:cubicBezTo>
                    <a:pt x="231" y="73"/>
                    <a:pt x="231" y="73"/>
                    <a:pt x="231" y="73"/>
                  </a:cubicBezTo>
                  <a:cubicBezTo>
                    <a:pt x="230" y="71"/>
                    <a:pt x="230" y="71"/>
                    <a:pt x="230" y="71"/>
                  </a:cubicBezTo>
                  <a:cubicBezTo>
                    <a:pt x="230" y="72"/>
                    <a:pt x="230" y="72"/>
                    <a:pt x="230" y="72"/>
                  </a:cubicBezTo>
                  <a:cubicBezTo>
                    <a:pt x="228" y="71"/>
                    <a:pt x="228" y="71"/>
                    <a:pt x="228" y="71"/>
                  </a:cubicBezTo>
                  <a:cubicBezTo>
                    <a:pt x="227" y="70"/>
                    <a:pt x="227" y="70"/>
                    <a:pt x="227" y="70"/>
                  </a:cubicBezTo>
                  <a:cubicBezTo>
                    <a:pt x="226" y="70"/>
                    <a:pt x="226" y="70"/>
                    <a:pt x="226" y="70"/>
                  </a:cubicBezTo>
                  <a:cubicBezTo>
                    <a:pt x="225" y="69"/>
                    <a:pt x="225" y="69"/>
                    <a:pt x="225" y="69"/>
                  </a:cubicBezTo>
                  <a:cubicBezTo>
                    <a:pt x="224" y="69"/>
                    <a:pt x="224" y="69"/>
                    <a:pt x="224" y="69"/>
                  </a:cubicBezTo>
                  <a:cubicBezTo>
                    <a:pt x="224" y="69"/>
                    <a:pt x="224" y="69"/>
                    <a:pt x="224" y="69"/>
                  </a:cubicBezTo>
                  <a:cubicBezTo>
                    <a:pt x="223" y="68"/>
                    <a:pt x="223" y="68"/>
                    <a:pt x="223" y="68"/>
                  </a:cubicBezTo>
                  <a:cubicBezTo>
                    <a:pt x="222" y="69"/>
                    <a:pt x="222" y="69"/>
                    <a:pt x="222" y="69"/>
                  </a:cubicBezTo>
                  <a:cubicBezTo>
                    <a:pt x="222" y="68"/>
                    <a:pt x="222" y="68"/>
                    <a:pt x="222" y="68"/>
                  </a:cubicBezTo>
                  <a:cubicBezTo>
                    <a:pt x="224" y="67"/>
                    <a:pt x="224" y="67"/>
                    <a:pt x="224" y="67"/>
                  </a:cubicBezTo>
                  <a:cubicBezTo>
                    <a:pt x="224" y="67"/>
                    <a:pt x="224" y="67"/>
                    <a:pt x="224" y="67"/>
                  </a:cubicBezTo>
                  <a:cubicBezTo>
                    <a:pt x="223" y="66"/>
                    <a:pt x="223" y="66"/>
                    <a:pt x="223" y="66"/>
                  </a:cubicBezTo>
                  <a:cubicBezTo>
                    <a:pt x="222" y="66"/>
                    <a:pt x="222" y="66"/>
                    <a:pt x="222" y="66"/>
                  </a:cubicBezTo>
                  <a:cubicBezTo>
                    <a:pt x="221" y="66"/>
                    <a:pt x="221" y="66"/>
                    <a:pt x="221" y="66"/>
                  </a:cubicBezTo>
                  <a:cubicBezTo>
                    <a:pt x="221" y="65"/>
                    <a:pt x="221" y="65"/>
                    <a:pt x="221" y="65"/>
                  </a:cubicBezTo>
                  <a:cubicBezTo>
                    <a:pt x="220" y="65"/>
                    <a:pt x="220" y="65"/>
                    <a:pt x="220" y="65"/>
                  </a:cubicBezTo>
                  <a:cubicBezTo>
                    <a:pt x="217" y="64"/>
                    <a:pt x="217" y="64"/>
                    <a:pt x="217" y="64"/>
                  </a:cubicBezTo>
                  <a:cubicBezTo>
                    <a:pt x="216" y="61"/>
                    <a:pt x="216" y="61"/>
                    <a:pt x="216" y="61"/>
                  </a:cubicBezTo>
                  <a:cubicBezTo>
                    <a:pt x="216" y="59"/>
                    <a:pt x="216" y="59"/>
                    <a:pt x="216" y="59"/>
                  </a:cubicBezTo>
                  <a:cubicBezTo>
                    <a:pt x="215" y="58"/>
                    <a:pt x="215" y="58"/>
                    <a:pt x="215" y="58"/>
                  </a:cubicBezTo>
                  <a:cubicBezTo>
                    <a:pt x="215" y="56"/>
                    <a:pt x="215" y="56"/>
                    <a:pt x="215" y="56"/>
                  </a:cubicBezTo>
                  <a:cubicBezTo>
                    <a:pt x="216" y="56"/>
                    <a:pt x="216" y="56"/>
                    <a:pt x="216" y="56"/>
                  </a:cubicBezTo>
                  <a:cubicBezTo>
                    <a:pt x="216" y="54"/>
                    <a:pt x="216" y="54"/>
                    <a:pt x="216" y="54"/>
                  </a:cubicBezTo>
                  <a:cubicBezTo>
                    <a:pt x="216" y="50"/>
                    <a:pt x="216" y="50"/>
                    <a:pt x="216" y="50"/>
                  </a:cubicBezTo>
                  <a:cubicBezTo>
                    <a:pt x="215" y="49"/>
                    <a:pt x="215" y="49"/>
                    <a:pt x="215" y="49"/>
                  </a:cubicBezTo>
                  <a:cubicBezTo>
                    <a:pt x="216" y="49"/>
                    <a:pt x="216" y="49"/>
                    <a:pt x="216" y="49"/>
                  </a:cubicBezTo>
                  <a:cubicBezTo>
                    <a:pt x="215" y="48"/>
                    <a:pt x="215" y="48"/>
                    <a:pt x="215" y="48"/>
                  </a:cubicBezTo>
                  <a:cubicBezTo>
                    <a:pt x="214" y="48"/>
                    <a:pt x="214" y="48"/>
                    <a:pt x="214" y="48"/>
                  </a:cubicBezTo>
                  <a:cubicBezTo>
                    <a:pt x="213" y="45"/>
                    <a:pt x="213" y="45"/>
                    <a:pt x="213" y="45"/>
                  </a:cubicBezTo>
                  <a:cubicBezTo>
                    <a:pt x="213" y="42"/>
                    <a:pt x="213" y="42"/>
                    <a:pt x="213" y="42"/>
                  </a:cubicBezTo>
                  <a:cubicBezTo>
                    <a:pt x="213" y="42"/>
                    <a:pt x="213" y="42"/>
                    <a:pt x="213" y="42"/>
                  </a:cubicBezTo>
                  <a:cubicBezTo>
                    <a:pt x="213" y="41"/>
                    <a:pt x="213" y="41"/>
                    <a:pt x="213" y="41"/>
                  </a:cubicBezTo>
                  <a:cubicBezTo>
                    <a:pt x="213" y="40"/>
                    <a:pt x="213" y="40"/>
                    <a:pt x="213" y="40"/>
                  </a:cubicBezTo>
                  <a:cubicBezTo>
                    <a:pt x="212" y="37"/>
                    <a:pt x="212" y="37"/>
                    <a:pt x="212" y="37"/>
                  </a:cubicBezTo>
                  <a:cubicBezTo>
                    <a:pt x="213" y="36"/>
                    <a:pt x="213" y="36"/>
                    <a:pt x="213" y="36"/>
                  </a:cubicBezTo>
                  <a:cubicBezTo>
                    <a:pt x="212" y="34"/>
                    <a:pt x="212" y="34"/>
                    <a:pt x="212" y="34"/>
                  </a:cubicBezTo>
                  <a:cubicBezTo>
                    <a:pt x="213" y="34"/>
                    <a:pt x="213" y="34"/>
                    <a:pt x="213" y="34"/>
                  </a:cubicBezTo>
                  <a:cubicBezTo>
                    <a:pt x="213" y="33"/>
                    <a:pt x="213" y="33"/>
                    <a:pt x="213" y="33"/>
                  </a:cubicBezTo>
                  <a:cubicBezTo>
                    <a:pt x="211" y="31"/>
                    <a:pt x="211" y="31"/>
                    <a:pt x="211" y="31"/>
                  </a:cubicBezTo>
                  <a:cubicBezTo>
                    <a:pt x="209" y="30"/>
                    <a:pt x="209" y="30"/>
                    <a:pt x="209" y="30"/>
                  </a:cubicBezTo>
                  <a:cubicBezTo>
                    <a:pt x="210" y="30"/>
                    <a:pt x="210" y="30"/>
                    <a:pt x="210" y="30"/>
                  </a:cubicBezTo>
                  <a:cubicBezTo>
                    <a:pt x="208" y="28"/>
                    <a:pt x="208" y="28"/>
                    <a:pt x="208" y="28"/>
                  </a:cubicBezTo>
                  <a:cubicBezTo>
                    <a:pt x="207" y="29"/>
                    <a:pt x="207" y="29"/>
                    <a:pt x="207" y="29"/>
                  </a:cubicBezTo>
                  <a:cubicBezTo>
                    <a:pt x="206" y="29"/>
                    <a:pt x="206" y="29"/>
                    <a:pt x="206" y="29"/>
                  </a:cubicBezTo>
                  <a:cubicBezTo>
                    <a:pt x="206" y="30"/>
                    <a:pt x="206" y="30"/>
                    <a:pt x="206" y="30"/>
                  </a:cubicBezTo>
                  <a:cubicBezTo>
                    <a:pt x="205" y="30"/>
                    <a:pt x="205" y="30"/>
                    <a:pt x="205" y="30"/>
                  </a:cubicBezTo>
                  <a:cubicBezTo>
                    <a:pt x="203" y="28"/>
                    <a:pt x="203" y="28"/>
                    <a:pt x="203" y="28"/>
                  </a:cubicBezTo>
                  <a:cubicBezTo>
                    <a:pt x="203" y="27"/>
                    <a:pt x="203" y="27"/>
                    <a:pt x="203" y="27"/>
                  </a:cubicBezTo>
                  <a:cubicBezTo>
                    <a:pt x="203" y="25"/>
                    <a:pt x="203" y="25"/>
                    <a:pt x="203" y="25"/>
                  </a:cubicBezTo>
                  <a:cubicBezTo>
                    <a:pt x="203" y="23"/>
                    <a:pt x="203" y="23"/>
                    <a:pt x="203" y="23"/>
                  </a:cubicBezTo>
                  <a:cubicBezTo>
                    <a:pt x="203" y="20"/>
                    <a:pt x="203" y="20"/>
                    <a:pt x="203" y="20"/>
                  </a:cubicBezTo>
                  <a:cubicBezTo>
                    <a:pt x="202" y="20"/>
                    <a:pt x="202" y="20"/>
                    <a:pt x="202" y="20"/>
                  </a:cubicBezTo>
                  <a:cubicBezTo>
                    <a:pt x="202" y="19"/>
                    <a:pt x="202" y="19"/>
                    <a:pt x="202" y="19"/>
                  </a:cubicBezTo>
                  <a:cubicBezTo>
                    <a:pt x="202" y="18"/>
                    <a:pt x="202" y="18"/>
                    <a:pt x="202" y="18"/>
                  </a:cubicBezTo>
                  <a:cubicBezTo>
                    <a:pt x="201" y="17"/>
                    <a:pt x="201" y="17"/>
                    <a:pt x="201" y="17"/>
                  </a:cubicBezTo>
                  <a:cubicBezTo>
                    <a:pt x="201" y="16"/>
                    <a:pt x="201" y="16"/>
                    <a:pt x="201" y="16"/>
                  </a:cubicBezTo>
                  <a:cubicBezTo>
                    <a:pt x="201" y="15"/>
                    <a:pt x="201" y="15"/>
                    <a:pt x="201" y="15"/>
                  </a:cubicBezTo>
                  <a:cubicBezTo>
                    <a:pt x="201" y="14"/>
                    <a:pt x="201" y="14"/>
                    <a:pt x="201" y="14"/>
                  </a:cubicBezTo>
                  <a:cubicBezTo>
                    <a:pt x="202" y="13"/>
                    <a:pt x="202" y="13"/>
                    <a:pt x="202" y="13"/>
                  </a:cubicBezTo>
                  <a:cubicBezTo>
                    <a:pt x="201" y="12"/>
                    <a:pt x="201" y="12"/>
                    <a:pt x="201" y="12"/>
                  </a:cubicBezTo>
                  <a:cubicBezTo>
                    <a:pt x="200" y="13"/>
                    <a:pt x="200" y="13"/>
                    <a:pt x="200" y="13"/>
                  </a:cubicBezTo>
                  <a:cubicBezTo>
                    <a:pt x="199" y="12"/>
                    <a:pt x="199" y="12"/>
                    <a:pt x="199" y="12"/>
                  </a:cubicBezTo>
                  <a:cubicBezTo>
                    <a:pt x="199" y="9"/>
                    <a:pt x="199" y="9"/>
                    <a:pt x="199" y="9"/>
                  </a:cubicBezTo>
                  <a:cubicBezTo>
                    <a:pt x="199" y="8"/>
                    <a:pt x="199" y="8"/>
                    <a:pt x="199" y="8"/>
                  </a:cubicBezTo>
                  <a:cubicBezTo>
                    <a:pt x="199" y="7"/>
                    <a:pt x="199" y="7"/>
                    <a:pt x="199" y="7"/>
                  </a:cubicBezTo>
                  <a:cubicBezTo>
                    <a:pt x="197" y="6"/>
                    <a:pt x="197" y="6"/>
                    <a:pt x="197" y="6"/>
                  </a:cubicBezTo>
                  <a:cubicBezTo>
                    <a:pt x="197" y="5"/>
                    <a:pt x="197" y="5"/>
                    <a:pt x="197" y="5"/>
                  </a:cubicBezTo>
                  <a:cubicBezTo>
                    <a:pt x="196" y="6"/>
                    <a:pt x="196" y="6"/>
                    <a:pt x="196" y="6"/>
                  </a:cubicBezTo>
                  <a:cubicBezTo>
                    <a:pt x="195" y="7"/>
                    <a:pt x="195" y="7"/>
                    <a:pt x="195" y="7"/>
                  </a:cubicBezTo>
                  <a:cubicBezTo>
                    <a:pt x="195" y="9"/>
                    <a:pt x="195" y="9"/>
                    <a:pt x="195" y="9"/>
                  </a:cubicBezTo>
                  <a:cubicBezTo>
                    <a:pt x="194" y="11"/>
                    <a:pt x="194" y="11"/>
                    <a:pt x="194" y="11"/>
                  </a:cubicBezTo>
                  <a:cubicBezTo>
                    <a:pt x="194" y="12"/>
                    <a:pt x="194" y="12"/>
                    <a:pt x="194" y="12"/>
                  </a:cubicBezTo>
                  <a:cubicBezTo>
                    <a:pt x="194" y="13"/>
                    <a:pt x="194" y="13"/>
                    <a:pt x="194" y="13"/>
                  </a:cubicBezTo>
                  <a:cubicBezTo>
                    <a:pt x="193" y="13"/>
                    <a:pt x="193" y="13"/>
                    <a:pt x="193" y="13"/>
                  </a:cubicBezTo>
                  <a:cubicBezTo>
                    <a:pt x="193" y="15"/>
                    <a:pt x="193" y="15"/>
                    <a:pt x="193" y="15"/>
                  </a:cubicBezTo>
                  <a:cubicBezTo>
                    <a:pt x="192" y="16"/>
                    <a:pt x="192" y="16"/>
                    <a:pt x="192" y="16"/>
                  </a:cubicBezTo>
                  <a:cubicBezTo>
                    <a:pt x="192" y="17"/>
                    <a:pt x="192" y="17"/>
                    <a:pt x="192" y="17"/>
                  </a:cubicBezTo>
                  <a:cubicBezTo>
                    <a:pt x="194" y="18"/>
                    <a:pt x="194" y="18"/>
                    <a:pt x="194" y="18"/>
                  </a:cubicBezTo>
                  <a:cubicBezTo>
                    <a:pt x="193" y="19"/>
                    <a:pt x="193" y="19"/>
                    <a:pt x="193" y="19"/>
                  </a:cubicBezTo>
                  <a:cubicBezTo>
                    <a:pt x="192" y="19"/>
                    <a:pt x="192" y="19"/>
                    <a:pt x="192" y="19"/>
                  </a:cubicBezTo>
                  <a:cubicBezTo>
                    <a:pt x="192" y="20"/>
                    <a:pt x="192" y="20"/>
                    <a:pt x="192" y="20"/>
                  </a:cubicBezTo>
                  <a:cubicBezTo>
                    <a:pt x="191" y="21"/>
                    <a:pt x="191" y="21"/>
                    <a:pt x="191" y="21"/>
                  </a:cubicBezTo>
                  <a:cubicBezTo>
                    <a:pt x="192" y="23"/>
                    <a:pt x="192" y="23"/>
                    <a:pt x="192" y="23"/>
                  </a:cubicBezTo>
                  <a:cubicBezTo>
                    <a:pt x="192" y="24"/>
                    <a:pt x="192" y="24"/>
                    <a:pt x="192" y="24"/>
                  </a:cubicBezTo>
                  <a:cubicBezTo>
                    <a:pt x="191" y="23"/>
                    <a:pt x="191" y="23"/>
                    <a:pt x="191" y="23"/>
                  </a:cubicBezTo>
                  <a:cubicBezTo>
                    <a:pt x="190" y="24"/>
                    <a:pt x="190" y="24"/>
                    <a:pt x="190" y="24"/>
                  </a:cubicBezTo>
                  <a:cubicBezTo>
                    <a:pt x="190" y="27"/>
                    <a:pt x="190" y="27"/>
                    <a:pt x="190" y="27"/>
                  </a:cubicBezTo>
                  <a:cubicBezTo>
                    <a:pt x="190" y="29"/>
                    <a:pt x="190" y="29"/>
                    <a:pt x="190" y="29"/>
                  </a:cubicBezTo>
                  <a:cubicBezTo>
                    <a:pt x="190" y="31"/>
                    <a:pt x="190" y="31"/>
                    <a:pt x="190" y="31"/>
                  </a:cubicBezTo>
                  <a:cubicBezTo>
                    <a:pt x="190" y="33"/>
                    <a:pt x="190" y="33"/>
                    <a:pt x="190" y="33"/>
                  </a:cubicBezTo>
                  <a:cubicBezTo>
                    <a:pt x="190" y="35"/>
                    <a:pt x="190" y="35"/>
                    <a:pt x="190" y="35"/>
                  </a:cubicBezTo>
                  <a:cubicBezTo>
                    <a:pt x="189" y="36"/>
                    <a:pt x="189" y="36"/>
                    <a:pt x="189" y="36"/>
                  </a:cubicBezTo>
                  <a:cubicBezTo>
                    <a:pt x="189" y="37"/>
                    <a:pt x="189" y="37"/>
                    <a:pt x="189" y="37"/>
                  </a:cubicBezTo>
                  <a:cubicBezTo>
                    <a:pt x="188" y="39"/>
                    <a:pt x="188" y="39"/>
                    <a:pt x="188" y="39"/>
                  </a:cubicBezTo>
                  <a:cubicBezTo>
                    <a:pt x="188" y="43"/>
                    <a:pt x="188" y="43"/>
                    <a:pt x="188" y="43"/>
                  </a:cubicBezTo>
                  <a:cubicBezTo>
                    <a:pt x="187" y="44"/>
                    <a:pt x="187" y="44"/>
                    <a:pt x="187" y="44"/>
                  </a:cubicBezTo>
                  <a:cubicBezTo>
                    <a:pt x="187" y="45"/>
                    <a:pt x="187" y="45"/>
                    <a:pt x="187" y="45"/>
                  </a:cubicBezTo>
                  <a:cubicBezTo>
                    <a:pt x="186" y="47"/>
                    <a:pt x="186" y="47"/>
                    <a:pt x="186" y="47"/>
                  </a:cubicBezTo>
                  <a:cubicBezTo>
                    <a:pt x="185" y="48"/>
                    <a:pt x="185" y="48"/>
                    <a:pt x="185" y="48"/>
                  </a:cubicBezTo>
                  <a:cubicBezTo>
                    <a:pt x="185" y="51"/>
                    <a:pt x="185" y="51"/>
                    <a:pt x="185" y="51"/>
                  </a:cubicBezTo>
                  <a:cubicBezTo>
                    <a:pt x="183" y="52"/>
                    <a:pt x="183" y="52"/>
                    <a:pt x="183" y="52"/>
                  </a:cubicBezTo>
                  <a:cubicBezTo>
                    <a:pt x="179" y="54"/>
                    <a:pt x="179" y="54"/>
                    <a:pt x="179" y="54"/>
                  </a:cubicBezTo>
                  <a:cubicBezTo>
                    <a:pt x="177" y="53"/>
                    <a:pt x="177" y="53"/>
                    <a:pt x="177" y="53"/>
                  </a:cubicBezTo>
                  <a:cubicBezTo>
                    <a:pt x="176" y="53"/>
                    <a:pt x="176" y="53"/>
                    <a:pt x="176" y="53"/>
                  </a:cubicBezTo>
                  <a:cubicBezTo>
                    <a:pt x="175" y="51"/>
                    <a:pt x="175" y="51"/>
                    <a:pt x="175" y="51"/>
                  </a:cubicBezTo>
                  <a:cubicBezTo>
                    <a:pt x="173" y="50"/>
                    <a:pt x="173" y="50"/>
                    <a:pt x="173" y="50"/>
                  </a:cubicBezTo>
                  <a:cubicBezTo>
                    <a:pt x="173" y="49"/>
                    <a:pt x="173" y="49"/>
                    <a:pt x="173" y="49"/>
                  </a:cubicBezTo>
                  <a:cubicBezTo>
                    <a:pt x="173" y="49"/>
                    <a:pt x="173" y="49"/>
                    <a:pt x="173" y="49"/>
                  </a:cubicBezTo>
                  <a:cubicBezTo>
                    <a:pt x="172" y="48"/>
                    <a:pt x="172" y="48"/>
                    <a:pt x="172" y="48"/>
                  </a:cubicBezTo>
                  <a:cubicBezTo>
                    <a:pt x="171" y="47"/>
                    <a:pt x="171" y="47"/>
                    <a:pt x="171" y="47"/>
                  </a:cubicBezTo>
                  <a:cubicBezTo>
                    <a:pt x="170" y="47"/>
                    <a:pt x="170" y="47"/>
                    <a:pt x="170" y="47"/>
                  </a:cubicBezTo>
                  <a:cubicBezTo>
                    <a:pt x="168" y="47"/>
                    <a:pt x="168" y="47"/>
                    <a:pt x="168" y="47"/>
                  </a:cubicBezTo>
                  <a:cubicBezTo>
                    <a:pt x="166" y="46"/>
                    <a:pt x="166" y="46"/>
                    <a:pt x="166" y="46"/>
                  </a:cubicBezTo>
                  <a:cubicBezTo>
                    <a:pt x="166" y="44"/>
                    <a:pt x="166" y="44"/>
                    <a:pt x="166" y="44"/>
                  </a:cubicBezTo>
                  <a:cubicBezTo>
                    <a:pt x="164" y="43"/>
                    <a:pt x="164" y="43"/>
                    <a:pt x="164" y="43"/>
                  </a:cubicBezTo>
                  <a:cubicBezTo>
                    <a:pt x="163" y="43"/>
                    <a:pt x="163" y="43"/>
                    <a:pt x="163" y="43"/>
                  </a:cubicBezTo>
                  <a:cubicBezTo>
                    <a:pt x="161" y="42"/>
                    <a:pt x="161" y="42"/>
                    <a:pt x="161" y="42"/>
                  </a:cubicBezTo>
                  <a:cubicBezTo>
                    <a:pt x="161" y="41"/>
                    <a:pt x="161" y="41"/>
                    <a:pt x="161" y="41"/>
                  </a:cubicBezTo>
                  <a:cubicBezTo>
                    <a:pt x="160" y="41"/>
                    <a:pt x="160" y="41"/>
                    <a:pt x="160" y="41"/>
                  </a:cubicBezTo>
                  <a:cubicBezTo>
                    <a:pt x="160" y="40"/>
                    <a:pt x="160" y="40"/>
                    <a:pt x="160" y="40"/>
                  </a:cubicBezTo>
                  <a:cubicBezTo>
                    <a:pt x="158" y="40"/>
                    <a:pt x="158" y="40"/>
                    <a:pt x="158" y="40"/>
                  </a:cubicBezTo>
                  <a:cubicBezTo>
                    <a:pt x="157" y="40"/>
                    <a:pt x="157" y="40"/>
                    <a:pt x="157" y="40"/>
                  </a:cubicBezTo>
                  <a:cubicBezTo>
                    <a:pt x="157" y="39"/>
                    <a:pt x="157" y="39"/>
                    <a:pt x="157" y="39"/>
                  </a:cubicBezTo>
                  <a:cubicBezTo>
                    <a:pt x="156" y="38"/>
                    <a:pt x="156" y="38"/>
                    <a:pt x="156" y="38"/>
                  </a:cubicBezTo>
                  <a:cubicBezTo>
                    <a:pt x="156" y="37"/>
                    <a:pt x="156" y="37"/>
                    <a:pt x="156" y="37"/>
                  </a:cubicBezTo>
                  <a:cubicBezTo>
                    <a:pt x="154" y="35"/>
                    <a:pt x="154" y="35"/>
                    <a:pt x="154" y="35"/>
                  </a:cubicBezTo>
                  <a:cubicBezTo>
                    <a:pt x="153" y="35"/>
                    <a:pt x="153" y="35"/>
                    <a:pt x="153" y="35"/>
                  </a:cubicBezTo>
                  <a:cubicBezTo>
                    <a:pt x="152" y="33"/>
                    <a:pt x="152" y="33"/>
                    <a:pt x="152" y="33"/>
                  </a:cubicBezTo>
                  <a:cubicBezTo>
                    <a:pt x="151" y="32"/>
                    <a:pt x="151" y="32"/>
                    <a:pt x="151" y="32"/>
                  </a:cubicBezTo>
                  <a:cubicBezTo>
                    <a:pt x="153" y="30"/>
                    <a:pt x="153" y="30"/>
                    <a:pt x="153" y="30"/>
                  </a:cubicBezTo>
                  <a:cubicBezTo>
                    <a:pt x="153" y="28"/>
                    <a:pt x="153" y="28"/>
                    <a:pt x="153" y="28"/>
                  </a:cubicBezTo>
                  <a:cubicBezTo>
                    <a:pt x="154" y="28"/>
                    <a:pt x="154" y="28"/>
                    <a:pt x="154" y="28"/>
                  </a:cubicBezTo>
                  <a:cubicBezTo>
                    <a:pt x="155" y="26"/>
                    <a:pt x="155" y="26"/>
                    <a:pt x="155" y="26"/>
                  </a:cubicBezTo>
                  <a:cubicBezTo>
                    <a:pt x="155" y="25"/>
                    <a:pt x="155" y="25"/>
                    <a:pt x="155" y="25"/>
                  </a:cubicBezTo>
                  <a:cubicBezTo>
                    <a:pt x="154" y="26"/>
                    <a:pt x="154" y="26"/>
                    <a:pt x="154" y="26"/>
                  </a:cubicBezTo>
                  <a:cubicBezTo>
                    <a:pt x="153" y="24"/>
                    <a:pt x="153" y="24"/>
                    <a:pt x="153" y="24"/>
                  </a:cubicBezTo>
                  <a:cubicBezTo>
                    <a:pt x="154" y="23"/>
                    <a:pt x="154" y="23"/>
                    <a:pt x="154" y="23"/>
                  </a:cubicBezTo>
                  <a:cubicBezTo>
                    <a:pt x="154" y="22"/>
                    <a:pt x="154" y="22"/>
                    <a:pt x="154" y="22"/>
                  </a:cubicBezTo>
                  <a:cubicBezTo>
                    <a:pt x="155" y="22"/>
                    <a:pt x="155" y="22"/>
                    <a:pt x="155" y="22"/>
                  </a:cubicBezTo>
                  <a:cubicBezTo>
                    <a:pt x="156" y="21"/>
                    <a:pt x="156" y="21"/>
                    <a:pt x="156" y="21"/>
                  </a:cubicBezTo>
                  <a:cubicBezTo>
                    <a:pt x="156" y="22"/>
                    <a:pt x="156" y="22"/>
                    <a:pt x="156" y="22"/>
                  </a:cubicBezTo>
                  <a:cubicBezTo>
                    <a:pt x="157" y="22"/>
                    <a:pt x="157" y="22"/>
                    <a:pt x="157" y="22"/>
                  </a:cubicBezTo>
                  <a:cubicBezTo>
                    <a:pt x="159" y="21"/>
                    <a:pt x="159" y="21"/>
                    <a:pt x="159" y="21"/>
                  </a:cubicBezTo>
                  <a:cubicBezTo>
                    <a:pt x="159" y="20"/>
                    <a:pt x="159" y="20"/>
                    <a:pt x="159" y="20"/>
                  </a:cubicBezTo>
                  <a:cubicBezTo>
                    <a:pt x="158" y="19"/>
                    <a:pt x="158" y="19"/>
                    <a:pt x="158" y="19"/>
                  </a:cubicBezTo>
                  <a:cubicBezTo>
                    <a:pt x="159" y="18"/>
                    <a:pt x="159" y="18"/>
                    <a:pt x="159" y="18"/>
                  </a:cubicBezTo>
                  <a:cubicBezTo>
                    <a:pt x="160" y="19"/>
                    <a:pt x="160" y="19"/>
                    <a:pt x="160" y="19"/>
                  </a:cubicBezTo>
                  <a:cubicBezTo>
                    <a:pt x="160" y="16"/>
                    <a:pt x="160" y="16"/>
                    <a:pt x="160" y="16"/>
                  </a:cubicBezTo>
                  <a:cubicBezTo>
                    <a:pt x="161" y="16"/>
                    <a:pt x="161" y="16"/>
                    <a:pt x="161" y="16"/>
                  </a:cubicBezTo>
                  <a:cubicBezTo>
                    <a:pt x="162" y="15"/>
                    <a:pt x="162" y="15"/>
                    <a:pt x="162" y="15"/>
                  </a:cubicBezTo>
                  <a:cubicBezTo>
                    <a:pt x="162" y="14"/>
                    <a:pt x="162" y="14"/>
                    <a:pt x="162" y="14"/>
                  </a:cubicBezTo>
                  <a:cubicBezTo>
                    <a:pt x="161" y="14"/>
                    <a:pt x="161" y="14"/>
                    <a:pt x="161" y="14"/>
                  </a:cubicBezTo>
                  <a:cubicBezTo>
                    <a:pt x="160" y="15"/>
                    <a:pt x="160" y="15"/>
                    <a:pt x="160" y="15"/>
                  </a:cubicBezTo>
                  <a:cubicBezTo>
                    <a:pt x="159" y="14"/>
                    <a:pt x="159" y="14"/>
                    <a:pt x="159" y="14"/>
                  </a:cubicBezTo>
                  <a:cubicBezTo>
                    <a:pt x="159" y="12"/>
                    <a:pt x="159" y="12"/>
                    <a:pt x="159" y="12"/>
                  </a:cubicBezTo>
                  <a:cubicBezTo>
                    <a:pt x="158" y="13"/>
                    <a:pt x="158" y="13"/>
                    <a:pt x="158" y="13"/>
                  </a:cubicBezTo>
                  <a:cubicBezTo>
                    <a:pt x="156" y="14"/>
                    <a:pt x="156" y="14"/>
                    <a:pt x="156" y="14"/>
                  </a:cubicBezTo>
                  <a:cubicBezTo>
                    <a:pt x="157" y="15"/>
                    <a:pt x="157" y="15"/>
                    <a:pt x="157" y="15"/>
                  </a:cubicBezTo>
                  <a:cubicBezTo>
                    <a:pt x="157" y="16"/>
                    <a:pt x="157" y="16"/>
                    <a:pt x="157" y="16"/>
                  </a:cubicBezTo>
                  <a:cubicBezTo>
                    <a:pt x="156" y="16"/>
                    <a:pt x="156" y="16"/>
                    <a:pt x="156" y="16"/>
                  </a:cubicBezTo>
                  <a:cubicBezTo>
                    <a:pt x="155" y="15"/>
                    <a:pt x="155" y="15"/>
                    <a:pt x="155" y="15"/>
                  </a:cubicBezTo>
                  <a:cubicBezTo>
                    <a:pt x="155" y="15"/>
                    <a:pt x="155" y="15"/>
                    <a:pt x="155" y="15"/>
                  </a:cubicBezTo>
                  <a:cubicBezTo>
                    <a:pt x="154" y="14"/>
                    <a:pt x="154" y="14"/>
                    <a:pt x="154" y="14"/>
                  </a:cubicBezTo>
                  <a:cubicBezTo>
                    <a:pt x="154" y="15"/>
                    <a:pt x="154" y="15"/>
                    <a:pt x="154" y="15"/>
                  </a:cubicBezTo>
                  <a:cubicBezTo>
                    <a:pt x="153" y="15"/>
                    <a:pt x="153" y="15"/>
                    <a:pt x="153" y="15"/>
                  </a:cubicBezTo>
                  <a:cubicBezTo>
                    <a:pt x="153" y="14"/>
                    <a:pt x="153" y="14"/>
                    <a:pt x="153" y="14"/>
                  </a:cubicBezTo>
                  <a:cubicBezTo>
                    <a:pt x="154" y="13"/>
                    <a:pt x="154" y="13"/>
                    <a:pt x="154" y="13"/>
                  </a:cubicBezTo>
                  <a:cubicBezTo>
                    <a:pt x="154" y="13"/>
                    <a:pt x="154" y="13"/>
                    <a:pt x="154" y="13"/>
                  </a:cubicBezTo>
                  <a:cubicBezTo>
                    <a:pt x="153" y="13"/>
                    <a:pt x="153" y="13"/>
                    <a:pt x="153" y="13"/>
                  </a:cubicBezTo>
                  <a:cubicBezTo>
                    <a:pt x="153" y="14"/>
                    <a:pt x="153" y="14"/>
                    <a:pt x="153" y="14"/>
                  </a:cubicBezTo>
                  <a:cubicBezTo>
                    <a:pt x="151" y="14"/>
                    <a:pt x="151" y="14"/>
                    <a:pt x="151" y="14"/>
                  </a:cubicBezTo>
                  <a:cubicBezTo>
                    <a:pt x="151" y="15"/>
                    <a:pt x="151" y="15"/>
                    <a:pt x="151" y="15"/>
                  </a:cubicBezTo>
                  <a:cubicBezTo>
                    <a:pt x="150" y="15"/>
                    <a:pt x="150" y="15"/>
                    <a:pt x="150" y="15"/>
                  </a:cubicBezTo>
                  <a:cubicBezTo>
                    <a:pt x="150" y="15"/>
                    <a:pt x="150" y="15"/>
                    <a:pt x="150" y="15"/>
                  </a:cubicBezTo>
                  <a:cubicBezTo>
                    <a:pt x="149" y="14"/>
                    <a:pt x="149" y="14"/>
                    <a:pt x="149" y="14"/>
                  </a:cubicBezTo>
                  <a:cubicBezTo>
                    <a:pt x="149" y="14"/>
                    <a:pt x="149" y="14"/>
                    <a:pt x="149" y="14"/>
                  </a:cubicBezTo>
                  <a:cubicBezTo>
                    <a:pt x="148" y="13"/>
                    <a:pt x="148" y="13"/>
                    <a:pt x="148" y="13"/>
                  </a:cubicBezTo>
                  <a:cubicBezTo>
                    <a:pt x="147" y="12"/>
                    <a:pt x="147" y="12"/>
                    <a:pt x="147" y="12"/>
                  </a:cubicBezTo>
                  <a:cubicBezTo>
                    <a:pt x="146" y="13"/>
                    <a:pt x="146" y="13"/>
                    <a:pt x="146" y="13"/>
                  </a:cubicBezTo>
                  <a:cubicBezTo>
                    <a:pt x="145" y="13"/>
                    <a:pt x="145" y="13"/>
                    <a:pt x="145" y="13"/>
                  </a:cubicBezTo>
                  <a:cubicBezTo>
                    <a:pt x="144" y="13"/>
                    <a:pt x="144" y="13"/>
                    <a:pt x="144" y="13"/>
                  </a:cubicBezTo>
                  <a:cubicBezTo>
                    <a:pt x="144" y="12"/>
                    <a:pt x="144" y="12"/>
                    <a:pt x="144" y="12"/>
                  </a:cubicBezTo>
                  <a:cubicBezTo>
                    <a:pt x="143" y="12"/>
                    <a:pt x="143" y="12"/>
                    <a:pt x="143" y="12"/>
                  </a:cubicBezTo>
                  <a:cubicBezTo>
                    <a:pt x="142" y="11"/>
                    <a:pt x="142" y="11"/>
                    <a:pt x="142" y="11"/>
                  </a:cubicBezTo>
                  <a:cubicBezTo>
                    <a:pt x="141" y="12"/>
                    <a:pt x="141" y="12"/>
                    <a:pt x="141" y="12"/>
                  </a:cubicBezTo>
                  <a:cubicBezTo>
                    <a:pt x="139" y="11"/>
                    <a:pt x="139" y="11"/>
                    <a:pt x="139" y="11"/>
                  </a:cubicBezTo>
                  <a:cubicBezTo>
                    <a:pt x="138" y="11"/>
                    <a:pt x="138" y="11"/>
                    <a:pt x="138" y="11"/>
                  </a:cubicBezTo>
                  <a:cubicBezTo>
                    <a:pt x="138" y="10"/>
                    <a:pt x="138" y="10"/>
                    <a:pt x="138" y="10"/>
                  </a:cubicBezTo>
                  <a:cubicBezTo>
                    <a:pt x="137" y="9"/>
                    <a:pt x="137" y="9"/>
                    <a:pt x="137" y="9"/>
                  </a:cubicBezTo>
                  <a:cubicBezTo>
                    <a:pt x="137" y="9"/>
                    <a:pt x="137" y="9"/>
                    <a:pt x="137" y="9"/>
                  </a:cubicBezTo>
                  <a:cubicBezTo>
                    <a:pt x="137" y="9"/>
                    <a:pt x="137" y="9"/>
                    <a:pt x="137" y="9"/>
                  </a:cubicBezTo>
                  <a:cubicBezTo>
                    <a:pt x="135" y="10"/>
                    <a:pt x="135" y="10"/>
                    <a:pt x="135" y="10"/>
                  </a:cubicBezTo>
                  <a:cubicBezTo>
                    <a:pt x="134" y="9"/>
                    <a:pt x="134" y="9"/>
                    <a:pt x="134" y="9"/>
                  </a:cubicBezTo>
                  <a:cubicBezTo>
                    <a:pt x="133" y="8"/>
                    <a:pt x="133" y="8"/>
                    <a:pt x="133" y="8"/>
                  </a:cubicBezTo>
                  <a:cubicBezTo>
                    <a:pt x="132" y="7"/>
                    <a:pt x="132" y="7"/>
                    <a:pt x="132" y="7"/>
                  </a:cubicBezTo>
                  <a:cubicBezTo>
                    <a:pt x="131" y="8"/>
                    <a:pt x="131" y="8"/>
                    <a:pt x="131" y="8"/>
                  </a:cubicBezTo>
                  <a:cubicBezTo>
                    <a:pt x="131" y="7"/>
                    <a:pt x="131" y="7"/>
                    <a:pt x="131" y="7"/>
                  </a:cubicBezTo>
                  <a:cubicBezTo>
                    <a:pt x="129" y="8"/>
                    <a:pt x="129" y="8"/>
                    <a:pt x="129" y="8"/>
                  </a:cubicBezTo>
                  <a:cubicBezTo>
                    <a:pt x="131" y="9"/>
                    <a:pt x="131" y="9"/>
                    <a:pt x="131" y="9"/>
                  </a:cubicBezTo>
                  <a:cubicBezTo>
                    <a:pt x="130" y="9"/>
                    <a:pt x="130" y="9"/>
                    <a:pt x="130" y="9"/>
                  </a:cubicBezTo>
                  <a:cubicBezTo>
                    <a:pt x="132" y="10"/>
                    <a:pt x="132" y="10"/>
                    <a:pt x="132" y="10"/>
                  </a:cubicBezTo>
                  <a:cubicBezTo>
                    <a:pt x="133" y="9"/>
                    <a:pt x="133" y="9"/>
                    <a:pt x="133" y="9"/>
                  </a:cubicBezTo>
                  <a:cubicBezTo>
                    <a:pt x="134" y="11"/>
                    <a:pt x="134" y="11"/>
                    <a:pt x="134" y="11"/>
                  </a:cubicBezTo>
                  <a:cubicBezTo>
                    <a:pt x="134" y="11"/>
                    <a:pt x="134" y="11"/>
                    <a:pt x="134" y="11"/>
                  </a:cubicBezTo>
                  <a:cubicBezTo>
                    <a:pt x="135" y="13"/>
                    <a:pt x="135" y="13"/>
                    <a:pt x="135" y="13"/>
                  </a:cubicBezTo>
                  <a:cubicBezTo>
                    <a:pt x="133" y="14"/>
                    <a:pt x="133" y="14"/>
                    <a:pt x="133" y="14"/>
                  </a:cubicBezTo>
                  <a:cubicBezTo>
                    <a:pt x="133" y="15"/>
                    <a:pt x="133" y="15"/>
                    <a:pt x="133" y="15"/>
                  </a:cubicBezTo>
                  <a:cubicBezTo>
                    <a:pt x="132" y="14"/>
                    <a:pt x="132" y="14"/>
                    <a:pt x="132" y="14"/>
                  </a:cubicBezTo>
                  <a:cubicBezTo>
                    <a:pt x="131" y="14"/>
                    <a:pt x="131" y="14"/>
                    <a:pt x="131" y="14"/>
                  </a:cubicBezTo>
                  <a:cubicBezTo>
                    <a:pt x="130" y="14"/>
                    <a:pt x="130" y="14"/>
                    <a:pt x="130" y="14"/>
                  </a:cubicBezTo>
                  <a:cubicBezTo>
                    <a:pt x="127" y="15"/>
                    <a:pt x="127" y="15"/>
                    <a:pt x="127" y="15"/>
                  </a:cubicBezTo>
                  <a:cubicBezTo>
                    <a:pt x="125" y="13"/>
                    <a:pt x="125" y="13"/>
                    <a:pt x="125" y="13"/>
                  </a:cubicBezTo>
                  <a:cubicBezTo>
                    <a:pt x="125" y="14"/>
                    <a:pt x="125" y="14"/>
                    <a:pt x="125" y="14"/>
                  </a:cubicBezTo>
                  <a:cubicBezTo>
                    <a:pt x="124" y="15"/>
                    <a:pt x="124" y="15"/>
                    <a:pt x="124" y="15"/>
                  </a:cubicBezTo>
                  <a:cubicBezTo>
                    <a:pt x="124" y="16"/>
                    <a:pt x="124" y="16"/>
                    <a:pt x="124" y="16"/>
                  </a:cubicBezTo>
                  <a:cubicBezTo>
                    <a:pt x="123" y="15"/>
                    <a:pt x="123" y="15"/>
                    <a:pt x="123" y="15"/>
                  </a:cubicBezTo>
                  <a:cubicBezTo>
                    <a:pt x="123" y="17"/>
                    <a:pt x="123" y="17"/>
                    <a:pt x="123" y="17"/>
                  </a:cubicBezTo>
                  <a:cubicBezTo>
                    <a:pt x="123" y="17"/>
                    <a:pt x="123" y="17"/>
                    <a:pt x="123" y="17"/>
                  </a:cubicBezTo>
                  <a:cubicBezTo>
                    <a:pt x="121" y="16"/>
                    <a:pt x="121" y="16"/>
                    <a:pt x="121" y="16"/>
                  </a:cubicBezTo>
                  <a:cubicBezTo>
                    <a:pt x="121" y="17"/>
                    <a:pt x="121" y="17"/>
                    <a:pt x="121" y="17"/>
                  </a:cubicBezTo>
                  <a:cubicBezTo>
                    <a:pt x="121" y="18"/>
                    <a:pt x="121" y="18"/>
                    <a:pt x="121" y="18"/>
                  </a:cubicBezTo>
                  <a:cubicBezTo>
                    <a:pt x="121" y="18"/>
                    <a:pt x="121" y="18"/>
                    <a:pt x="121" y="18"/>
                  </a:cubicBezTo>
                  <a:cubicBezTo>
                    <a:pt x="120" y="18"/>
                    <a:pt x="120" y="18"/>
                    <a:pt x="120" y="18"/>
                  </a:cubicBezTo>
                  <a:cubicBezTo>
                    <a:pt x="119" y="19"/>
                    <a:pt x="119" y="19"/>
                    <a:pt x="119" y="19"/>
                  </a:cubicBezTo>
                  <a:cubicBezTo>
                    <a:pt x="119" y="19"/>
                    <a:pt x="119" y="19"/>
                    <a:pt x="119" y="19"/>
                  </a:cubicBezTo>
                  <a:cubicBezTo>
                    <a:pt x="119" y="20"/>
                    <a:pt x="119" y="20"/>
                    <a:pt x="119" y="20"/>
                  </a:cubicBezTo>
                  <a:cubicBezTo>
                    <a:pt x="118" y="20"/>
                    <a:pt x="118" y="20"/>
                    <a:pt x="118" y="20"/>
                  </a:cubicBezTo>
                  <a:cubicBezTo>
                    <a:pt x="118" y="21"/>
                    <a:pt x="118" y="21"/>
                    <a:pt x="118" y="21"/>
                  </a:cubicBezTo>
                  <a:cubicBezTo>
                    <a:pt x="119" y="22"/>
                    <a:pt x="119" y="22"/>
                    <a:pt x="119" y="22"/>
                  </a:cubicBezTo>
                  <a:cubicBezTo>
                    <a:pt x="119" y="23"/>
                    <a:pt x="119" y="23"/>
                    <a:pt x="119" y="23"/>
                  </a:cubicBezTo>
                  <a:cubicBezTo>
                    <a:pt x="118" y="22"/>
                    <a:pt x="118" y="22"/>
                    <a:pt x="118" y="22"/>
                  </a:cubicBezTo>
                  <a:cubicBezTo>
                    <a:pt x="117" y="23"/>
                    <a:pt x="117" y="23"/>
                    <a:pt x="117" y="23"/>
                  </a:cubicBezTo>
                  <a:cubicBezTo>
                    <a:pt x="116" y="23"/>
                    <a:pt x="116" y="23"/>
                    <a:pt x="116" y="23"/>
                  </a:cubicBezTo>
                  <a:cubicBezTo>
                    <a:pt x="115" y="25"/>
                    <a:pt x="115" y="25"/>
                    <a:pt x="115" y="25"/>
                  </a:cubicBezTo>
                  <a:cubicBezTo>
                    <a:pt x="114" y="27"/>
                    <a:pt x="114" y="27"/>
                    <a:pt x="114" y="27"/>
                  </a:cubicBezTo>
                  <a:cubicBezTo>
                    <a:pt x="113" y="27"/>
                    <a:pt x="113" y="27"/>
                    <a:pt x="113" y="27"/>
                  </a:cubicBezTo>
                  <a:cubicBezTo>
                    <a:pt x="113" y="28"/>
                    <a:pt x="113" y="28"/>
                    <a:pt x="113" y="28"/>
                  </a:cubicBezTo>
                  <a:cubicBezTo>
                    <a:pt x="112" y="29"/>
                    <a:pt x="112" y="29"/>
                    <a:pt x="112" y="29"/>
                  </a:cubicBezTo>
                  <a:cubicBezTo>
                    <a:pt x="113" y="30"/>
                    <a:pt x="113" y="30"/>
                    <a:pt x="113" y="30"/>
                  </a:cubicBezTo>
                  <a:cubicBezTo>
                    <a:pt x="115" y="30"/>
                    <a:pt x="115" y="30"/>
                    <a:pt x="115" y="30"/>
                  </a:cubicBezTo>
                  <a:cubicBezTo>
                    <a:pt x="114" y="31"/>
                    <a:pt x="114" y="31"/>
                    <a:pt x="114" y="31"/>
                  </a:cubicBezTo>
                  <a:cubicBezTo>
                    <a:pt x="113" y="31"/>
                    <a:pt x="113" y="31"/>
                    <a:pt x="113" y="31"/>
                  </a:cubicBezTo>
                  <a:cubicBezTo>
                    <a:pt x="116" y="32"/>
                    <a:pt x="116" y="32"/>
                    <a:pt x="116" y="32"/>
                  </a:cubicBezTo>
                  <a:cubicBezTo>
                    <a:pt x="115" y="33"/>
                    <a:pt x="115" y="33"/>
                    <a:pt x="115" y="33"/>
                  </a:cubicBezTo>
                  <a:cubicBezTo>
                    <a:pt x="113" y="33"/>
                    <a:pt x="113" y="33"/>
                    <a:pt x="113" y="33"/>
                  </a:cubicBezTo>
                  <a:cubicBezTo>
                    <a:pt x="113" y="32"/>
                    <a:pt x="113" y="32"/>
                    <a:pt x="113" y="32"/>
                  </a:cubicBezTo>
                  <a:cubicBezTo>
                    <a:pt x="113" y="33"/>
                    <a:pt x="113" y="33"/>
                    <a:pt x="113" y="33"/>
                  </a:cubicBezTo>
                  <a:cubicBezTo>
                    <a:pt x="114" y="33"/>
                    <a:pt x="114" y="33"/>
                    <a:pt x="114" y="33"/>
                  </a:cubicBezTo>
                  <a:cubicBezTo>
                    <a:pt x="114" y="35"/>
                    <a:pt x="114" y="35"/>
                    <a:pt x="114" y="35"/>
                  </a:cubicBezTo>
                  <a:cubicBezTo>
                    <a:pt x="115" y="36"/>
                    <a:pt x="115" y="36"/>
                    <a:pt x="115" y="36"/>
                  </a:cubicBezTo>
                  <a:cubicBezTo>
                    <a:pt x="113" y="35"/>
                    <a:pt x="113" y="35"/>
                    <a:pt x="113" y="35"/>
                  </a:cubicBezTo>
                  <a:cubicBezTo>
                    <a:pt x="112" y="33"/>
                    <a:pt x="112" y="33"/>
                    <a:pt x="112" y="33"/>
                  </a:cubicBezTo>
                  <a:cubicBezTo>
                    <a:pt x="111" y="33"/>
                    <a:pt x="111" y="33"/>
                    <a:pt x="111" y="33"/>
                  </a:cubicBezTo>
                  <a:cubicBezTo>
                    <a:pt x="111" y="34"/>
                    <a:pt x="111" y="34"/>
                    <a:pt x="111" y="34"/>
                  </a:cubicBezTo>
                  <a:cubicBezTo>
                    <a:pt x="111" y="35"/>
                    <a:pt x="111" y="35"/>
                    <a:pt x="111" y="35"/>
                  </a:cubicBezTo>
                  <a:cubicBezTo>
                    <a:pt x="110" y="34"/>
                    <a:pt x="110" y="34"/>
                    <a:pt x="110" y="34"/>
                  </a:cubicBezTo>
                  <a:cubicBezTo>
                    <a:pt x="108" y="32"/>
                    <a:pt x="108" y="32"/>
                    <a:pt x="108" y="32"/>
                  </a:cubicBezTo>
                  <a:cubicBezTo>
                    <a:pt x="106" y="32"/>
                    <a:pt x="106" y="32"/>
                    <a:pt x="106" y="32"/>
                  </a:cubicBezTo>
                  <a:cubicBezTo>
                    <a:pt x="106" y="33"/>
                    <a:pt x="106" y="33"/>
                    <a:pt x="106" y="33"/>
                  </a:cubicBezTo>
                  <a:cubicBezTo>
                    <a:pt x="106" y="34"/>
                    <a:pt x="106" y="34"/>
                    <a:pt x="106" y="34"/>
                  </a:cubicBezTo>
                  <a:cubicBezTo>
                    <a:pt x="105" y="33"/>
                    <a:pt x="105" y="33"/>
                    <a:pt x="105" y="33"/>
                  </a:cubicBezTo>
                  <a:cubicBezTo>
                    <a:pt x="105" y="33"/>
                    <a:pt x="105" y="33"/>
                    <a:pt x="105" y="33"/>
                  </a:cubicBezTo>
                  <a:cubicBezTo>
                    <a:pt x="104" y="34"/>
                    <a:pt x="104" y="34"/>
                    <a:pt x="104" y="34"/>
                  </a:cubicBezTo>
                  <a:cubicBezTo>
                    <a:pt x="105" y="35"/>
                    <a:pt x="105" y="35"/>
                    <a:pt x="105" y="35"/>
                  </a:cubicBezTo>
                  <a:cubicBezTo>
                    <a:pt x="105" y="36"/>
                    <a:pt x="105" y="36"/>
                    <a:pt x="105" y="36"/>
                  </a:cubicBezTo>
                  <a:cubicBezTo>
                    <a:pt x="105" y="35"/>
                    <a:pt x="105" y="35"/>
                    <a:pt x="105" y="35"/>
                  </a:cubicBezTo>
                  <a:cubicBezTo>
                    <a:pt x="104" y="35"/>
                    <a:pt x="104" y="35"/>
                    <a:pt x="104" y="35"/>
                  </a:cubicBezTo>
                  <a:cubicBezTo>
                    <a:pt x="104" y="36"/>
                    <a:pt x="104" y="36"/>
                    <a:pt x="104" y="36"/>
                  </a:cubicBezTo>
                  <a:cubicBezTo>
                    <a:pt x="103" y="37"/>
                    <a:pt x="103" y="37"/>
                    <a:pt x="103" y="37"/>
                  </a:cubicBezTo>
                  <a:cubicBezTo>
                    <a:pt x="101" y="37"/>
                    <a:pt x="101" y="37"/>
                    <a:pt x="101" y="37"/>
                  </a:cubicBezTo>
                  <a:cubicBezTo>
                    <a:pt x="102" y="36"/>
                    <a:pt x="102" y="36"/>
                    <a:pt x="102" y="36"/>
                  </a:cubicBezTo>
                  <a:cubicBezTo>
                    <a:pt x="103" y="35"/>
                    <a:pt x="103" y="35"/>
                    <a:pt x="103" y="35"/>
                  </a:cubicBezTo>
                  <a:cubicBezTo>
                    <a:pt x="103" y="33"/>
                    <a:pt x="103" y="33"/>
                    <a:pt x="103" y="33"/>
                  </a:cubicBezTo>
                  <a:cubicBezTo>
                    <a:pt x="104" y="32"/>
                    <a:pt x="104" y="32"/>
                    <a:pt x="104" y="32"/>
                  </a:cubicBezTo>
                  <a:cubicBezTo>
                    <a:pt x="104" y="31"/>
                    <a:pt x="104" y="31"/>
                    <a:pt x="104" y="31"/>
                  </a:cubicBezTo>
                  <a:cubicBezTo>
                    <a:pt x="102" y="31"/>
                    <a:pt x="102" y="31"/>
                    <a:pt x="102" y="31"/>
                  </a:cubicBezTo>
                  <a:cubicBezTo>
                    <a:pt x="101" y="28"/>
                    <a:pt x="101" y="28"/>
                    <a:pt x="101" y="28"/>
                  </a:cubicBezTo>
                  <a:cubicBezTo>
                    <a:pt x="100" y="26"/>
                    <a:pt x="100" y="26"/>
                    <a:pt x="100" y="26"/>
                  </a:cubicBezTo>
                  <a:cubicBezTo>
                    <a:pt x="98" y="26"/>
                    <a:pt x="98" y="26"/>
                    <a:pt x="98" y="26"/>
                  </a:cubicBezTo>
                  <a:cubicBezTo>
                    <a:pt x="97" y="25"/>
                    <a:pt x="97" y="25"/>
                    <a:pt x="97" y="25"/>
                  </a:cubicBezTo>
                  <a:cubicBezTo>
                    <a:pt x="96" y="25"/>
                    <a:pt x="96" y="25"/>
                    <a:pt x="96" y="25"/>
                  </a:cubicBezTo>
                  <a:cubicBezTo>
                    <a:pt x="97" y="26"/>
                    <a:pt x="97" y="26"/>
                    <a:pt x="97" y="26"/>
                  </a:cubicBezTo>
                  <a:cubicBezTo>
                    <a:pt x="96" y="26"/>
                    <a:pt x="96" y="26"/>
                    <a:pt x="96" y="26"/>
                  </a:cubicBezTo>
                  <a:cubicBezTo>
                    <a:pt x="95" y="28"/>
                    <a:pt x="95" y="28"/>
                    <a:pt x="95" y="28"/>
                  </a:cubicBezTo>
                  <a:cubicBezTo>
                    <a:pt x="94" y="27"/>
                    <a:pt x="94" y="27"/>
                    <a:pt x="94" y="27"/>
                  </a:cubicBezTo>
                  <a:cubicBezTo>
                    <a:pt x="95" y="27"/>
                    <a:pt x="95" y="27"/>
                    <a:pt x="95" y="27"/>
                  </a:cubicBezTo>
                  <a:cubicBezTo>
                    <a:pt x="93" y="27"/>
                    <a:pt x="93" y="27"/>
                    <a:pt x="93" y="27"/>
                  </a:cubicBezTo>
                  <a:cubicBezTo>
                    <a:pt x="93" y="28"/>
                    <a:pt x="93" y="28"/>
                    <a:pt x="93" y="28"/>
                  </a:cubicBezTo>
                  <a:cubicBezTo>
                    <a:pt x="92" y="26"/>
                    <a:pt x="92" y="26"/>
                    <a:pt x="92" y="26"/>
                  </a:cubicBezTo>
                  <a:cubicBezTo>
                    <a:pt x="92" y="26"/>
                    <a:pt x="92" y="26"/>
                    <a:pt x="92" y="26"/>
                  </a:cubicBezTo>
                  <a:cubicBezTo>
                    <a:pt x="91" y="27"/>
                    <a:pt x="91" y="27"/>
                    <a:pt x="91" y="27"/>
                  </a:cubicBezTo>
                  <a:cubicBezTo>
                    <a:pt x="92" y="27"/>
                    <a:pt x="92" y="27"/>
                    <a:pt x="92" y="27"/>
                  </a:cubicBezTo>
                  <a:cubicBezTo>
                    <a:pt x="91" y="28"/>
                    <a:pt x="91" y="28"/>
                    <a:pt x="91" y="28"/>
                  </a:cubicBezTo>
                  <a:cubicBezTo>
                    <a:pt x="91" y="30"/>
                    <a:pt x="91" y="30"/>
                    <a:pt x="91" y="30"/>
                  </a:cubicBezTo>
                  <a:cubicBezTo>
                    <a:pt x="91" y="30"/>
                    <a:pt x="91" y="30"/>
                    <a:pt x="91" y="30"/>
                  </a:cubicBezTo>
                  <a:cubicBezTo>
                    <a:pt x="90" y="31"/>
                    <a:pt x="90" y="31"/>
                    <a:pt x="90" y="31"/>
                  </a:cubicBezTo>
                  <a:cubicBezTo>
                    <a:pt x="89" y="30"/>
                    <a:pt x="89" y="30"/>
                    <a:pt x="89" y="30"/>
                  </a:cubicBezTo>
                  <a:cubicBezTo>
                    <a:pt x="88" y="30"/>
                    <a:pt x="88" y="30"/>
                    <a:pt x="88" y="30"/>
                  </a:cubicBezTo>
                  <a:cubicBezTo>
                    <a:pt x="88" y="29"/>
                    <a:pt x="88" y="29"/>
                    <a:pt x="88" y="29"/>
                  </a:cubicBezTo>
                  <a:cubicBezTo>
                    <a:pt x="89" y="28"/>
                    <a:pt x="89" y="28"/>
                    <a:pt x="89" y="28"/>
                  </a:cubicBezTo>
                  <a:cubicBezTo>
                    <a:pt x="88" y="29"/>
                    <a:pt x="88" y="29"/>
                    <a:pt x="88" y="29"/>
                  </a:cubicBezTo>
                  <a:cubicBezTo>
                    <a:pt x="88" y="30"/>
                    <a:pt x="88" y="30"/>
                    <a:pt x="88" y="30"/>
                  </a:cubicBezTo>
                  <a:cubicBezTo>
                    <a:pt x="86" y="30"/>
                    <a:pt x="86" y="30"/>
                    <a:pt x="86" y="30"/>
                  </a:cubicBezTo>
                  <a:cubicBezTo>
                    <a:pt x="86" y="31"/>
                    <a:pt x="86" y="31"/>
                    <a:pt x="86" y="31"/>
                  </a:cubicBezTo>
                  <a:cubicBezTo>
                    <a:pt x="86" y="32"/>
                    <a:pt x="86" y="32"/>
                    <a:pt x="86" y="32"/>
                  </a:cubicBezTo>
                  <a:cubicBezTo>
                    <a:pt x="87" y="33"/>
                    <a:pt x="87" y="33"/>
                    <a:pt x="87" y="33"/>
                  </a:cubicBezTo>
                  <a:cubicBezTo>
                    <a:pt x="86" y="34"/>
                    <a:pt x="86" y="34"/>
                    <a:pt x="86" y="34"/>
                  </a:cubicBezTo>
                  <a:cubicBezTo>
                    <a:pt x="85" y="34"/>
                    <a:pt x="85" y="34"/>
                    <a:pt x="85" y="34"/>
                  </a:cubicBezTo>
                  <a:cubicBezTo>
                    <a:pt x="83" y="35"/>
                    <a:pt x="83" y="35"/>
                    <a:pt x="83" y="35"/>
                  </a:cubicBezTo>
                  <a:cubicBezTo>
                    <a:pt x="83" y="35"/>
                    <a:pt x="83" y="35"/>
                    <a:pt x="83" y="35"/>
                  </a:cubicBezTo>
                  <a:cubicBezTo>
                    <a:pt x="85" y="36"/>
                    <a:pt x="85" y="36"/>
                    <a:pt x="85" y="36"/>
                  </a:cubicBezTo>
                  <a:cubicBezTo>
                    <a:pt x="85" y="37"/>
                    <a:pt x="85" y="37"/>
                    <a:pt x="85" y="37"/>
                  </a:cubicBezTo>
                  <a:cubicBezTo>
                    <a:pt x="84" y="37"/>
                    <a:pt x="84" y="37"/>
                    <a:pt x="84" y="37"/>
                  </a:cubicBezTo>
                  <a:cubicBezTo>
                    <a:pt x="83" y="35"/>
                    <a:pt x="83" y="35"/>
                    <a:pt x="83" y="35"/>
                  </a:cubicBezTo>
                  <a:cubicBezTo>
                    <a:pt x="81" y="37"/>
                    <a:pt x="81" y="37"/>
                    <a:pt x="81" y="37"/>
                  </a:cubicBezTo>
                  <a:cubicBezTo>
                    <a:pt x="80" y="37"/>
                    <a:pt x="80" y="37"/>
                    <a:pt x="80" y="37"/>
                  </a:cubicBezTo>
                  <a:cubicBezTo>
                    <a:pt x="80" y="38"/>
                    <a:pt x="80" y="38"/>
                    <a:pt x="80" y="38"/>
                  </a:cubicBezTo>
                  <a:cubicBezTo>
                    <a:pt x="81" y="39"/>
                    <a:pt x="81" y="39"/>
                    <a:pt x="81" y="39"/>
                  </a:cubicBezTo>
                  <a:cubicBezTo>
                    <a:pt x="81" y="39"/>
                    <a:pt x="81" y="39"/>
                    <a:pt x="81" y="39"/>
                  </a:cubicBezTo>
                  <a:cubicBezTo>
                    <a:pt x="82" y="39"/>
                    <a:pt x="82" y="39"/>
                    <a:pt x="82" y="39"/>
                  </a:cubicBezTo>
                  <a:cubicBezTo>
                    <a:pt x="81" y="40"/>
                    <a:pt x="81" y="40"/>
                    <a:pt x="81" y="40"/>
                  </a:cubicBezTo>
                  <a:cubicBezTo>
                    <a:pt x="81" y="41"/>
                    <a:pt x="81" y="41"/>
                    <a:pt x="81" y="41"/>
                  </a:cubicBezTo>
                  <a:cubicBezTo>
                    <a:pt x="80" y="42"/>
                    <a:pt x="80" y="42"/>
                    <a:pt x="80" y="42"/>
                  </a:cubicBezTo>
                  <a:cubicBezTo>
                    <a:pt x="80" y="43"/>
                    <a:pt x="80" y="43"/>
                    <a:pt x="80" y="43"/>
                  </a:cubicBezTo>
                  <a:cubicBezTo>
                    <a:pt x="82" y="43"/>
                    <a:pt x="82" y="43"/>
                    <a:pt x="82" y="43"/>
                  </a:cubicBezTo>
                  <a:cubicBezTo>
                    <a:pt x="80" y="44"/>
                    <a:pt x="80" y="44"/>
                    <a:pt x="80" y="44"/>
                  </a:cubicBezTo>
                  <a:cubicBezTo>
                    <a:pt x="80" y="44"/>
                    <a:pt x="80" y="44"/>
                    <a:pt x="80" y="44"/>
                  </a:cubicBezTo>
                  <a:cubicBezTo>
                    <a:pt x="79" y="44"/>
                    <a:pt x="79" y="44"/>
                    <a:pt x="79" y="44"/>
                  </a:cubicBezTo>
                  <a:cubicBezTo>
                    <a:pt x="78" y="43"/>
                    <a:pt x="78" y="43"/>
                    <a:pt x="78" y="43"/>
                  </a:cubicBezTo>
                  <a:cubicBezTo>
                    <a:pt x="77" y="42"/>
                    <a:pt x="77" y="42"/>
                    <a:pt x="77" y="42"/>
                  </a:cubicBezTo>
                  <a:cubicBezTo>
                    <a:pt x="76" y="43"/>
                    <a:pt x="76" y="43"/>
                    <a:pt x="76" y="43"/>
                  </a:cubicBezTo>
                  <a:cubicBezTo>
                    <a:pt x="76" y="42"/>
                    <a:pt x="76" y="42"/>
                    <a:pt x="76" y="42"/>
                  </a:cubicBezTo>
                  <a:cubicBezTo>
                    <a:pt x="75" y="42"/>
                    <a:pt x="75" y="42"/>
                    <a:pt x="75" y="42"/>
                  </a:cubicBezTo>
                  <a:cubicBezTo>
                    <a:pt x="74" y="42"/>
                    <a:pt x="74" y="42"/>
                    <a:pt x="74" y="42"/>
                  </a:cubicBezTo>
                  <a:cubicBezTo>
                    <a:pt x="75" y="43"/>
                    <a:pt x="75" y="43"/>
                    <a:pt x="75" y="43"/>
                  </a:cubicBezTo>
                  <a:cubicBezTo>
                    <a:pt x="75" y="44"/>
                    <a:pt x="75" y="44"/>
                    <a:pt x="75" y="44"/>
                  </a:cubicBezTo>
                  <a:cubicBezTo>
                    <a:pt x="74" y="45"/>
                    <a:pt x="74" y="45"/>
                    <a:pt x="74" y="45"/>
                  </a:cubicBezTo>
                  <a:cubicBezTo>
                    <a:pt x="75" y="46"/>
                    <a:pt x="75" y="46"/>
                    <a:pt x="75" y="46"/>
                  </a:cubicBezTo>
                  <a:cubicBezTo>
                    <a:pt x="77" y="46"/>
                    <a:pt x="77" y="46"/>
                    <a:pt x="77" y="46"/>
                  </a:cubicBezTo>
                  <a:cubicBezTo>
                    <a:pt x="76" y="47"/>
                    <a:pt x="76" y="47"/>
                    <a:pt x="76" y="47"/>
                  </a:cubicBezTo>
                  <a:cubicBezTo>
                    <a:pt x="76" y="48"/>
                    <a:pt x="76" y="48"/>
                    <a:pt x="76" y="48"/>
                  </a:cubicBezTo>
                  <a:cubicBezTo>
                    <a:pt x="76" y="48"/>
                    <a:pt x="76" y="48"/>
                    <a:pt x="76" y="48"/>
                  </a:cubicBezTo>
                  <a:cubicBezTo>
                    <a:pt x="75" y="48"/>
                    <a:pt x="75" y="48"/>
                    <a:pt x="75" y="48"/>
                  </a:cubicBezTo>
                  <a:cubicBezTo>
                    <a:pt x="75" y="49"/>
                    <a:pt x="75" y="49"/>
                    <a:pt x="75" y="49"/>
                  </a:cubicBezTo>
                  <a:cubicBezTo>
                    <a:pt x="75" y="50"/>
                    <a:pt x="75" y="50"/>
                    <a:pt x="75" y="50"/>
                  </a:cubicBezTo>
                  <a:cubicBezTo>
                    <a:pt x="74" y="52"/>
                    <a:pt x="74" y="52"/>
                    <a:pt x="74" y="52"/>
                  </a:cubicBezTo>
                  <a:cubicBezTo>
                    <a:pt x="72" y="48"/>
                    <a:pt x="72" y="48"/>
                    <a:pt x="72" y="48"/>
                  </a:cubicBezTo>
                  <a:cubicBezTo>
                    <a:pt x="71" y="45"/>
                    <a:pt x="71" y="45"/>
                    <a:pt x="71" y="45"/>
                  </a:cubicBezTo>
                  <a:cubicBezTo>
                    <a:pt x="70" y="44"/>
                    <a:pt x="70" y="44"/>
                    <a:pt x="70" y="44"/>
                  </a:cubicBezTo>
                  <a:cubicBezTo>
                    <a:pt x="71" y="43"/>
                    <a:pt x="71" y="43"/>
                    <a:pt x="71" y="43"/>
                  </a:cubicBezTo>
                  <a:cubicBezTo>
                    <a:pt x="70" y="43"/>
                    <a:pt x="70" y="43"/>
                    <a:pt x="70" y="43"/>
                  </a:cubicBezTo>
                  <a:cubicBezTo>
                    <a:pt x="69" y="44"/>
                    <a:pt x="69" y="44"/>
                    <a:pt x="69" y="44"/>
                  </a:cubicBezTo>
                  <a:cubicBezTo>
                    <a:pt x="69" y="46"/>
                    <a:pt x="69" y="46"/>
                    <a:pt x="69" y="46"/>
                  </a:cubicBezTo>
                  <a:cubicBezTo>
                    <a:pt x="68" y="46"/>
                    <a:pt x="68" y="46"/>
                    <a:pt x="68" y="46"/>
                  </a:cubicBezTo>
                  <a:cubicBezTo>
                    <a:pt x="67" y="47"/>
                    <a:pt x="67" y="47"/>
                    <a:pt x="67" y="47"/>
                  </a:cubicBezTo>
                  <a:cubicBezTo>
                    <a:pt x="66" y="47"/>
                    <a:pt x="66" y="47"/>
                    <a:pt x="66" y="47"/>
                  </a:cubicBezTo>
                  <a:cubicBezTo>
                    <a:pt x="66" y="48"/>
                    <a:pt x="66" y="48"/>
                    <a:pt x="66" y="48"/>
                  </a:cubicBezTo>
                  <a:cubicBezTo>
                    <a:pt x="64" y="49"/>
                    <a:pt x="64" y="49"/>
                    <a:pt x="64" y="49"/>
                  </a:cubicBezTo>
                  <a:cubicBezTo>
                    <a:pt x="65" y="50"/>
                    <a:pt x="65" y="50"/>
                    <a:pt x="65" y="50"/>
                  </a:cubicBezTo>
                  <a:cubicBezTo>
                    <a:pt x="65" y="54"/>
                    <a:pt x="65" y="54"/>
                    <a:pt x="65" y="54"/>
                  </a:cubicBezTo>
                  <a:cubicBezTo>
                    <a:pt x="65" y="54"/>
                    <a:pt x="65" y="54"/>
                    <a:pt x="65" y="54"/>
                  </a:cubicBezTo>
                  <a:cubicBezTo>
                    <a:pt x="65" y="55"/>
                    <a:pt x="65" y="55"/>
                    <a:pt x="65" y="55"/>
                  </a:cubicBezTo>
                  <a:cubicBezTo>
                    <a:pt x="64" y="56"/>
                    <a:pt x="64" y="56"/>
                    <a:pt x="64" y="56"/>
                  </a:cubicBezTo>
                  <a:cubicBezTo>
                    <a:pt x="64" y="57"/>
                    <a:pt x="64" y="57"/>
                    <a:pt x="64" y="57"/>
                  </a:cubicBezTo>
                  <a:cubicBezTo>
                    <a:pt x="62" y="57"/>
                    <a:pt x="62" y="57"/>
                    <a:pt x="62" y="57"/>
                  </a:cubicBezTo>
                  <a:cubicBezTo>
                    <a:pt x="62" y="58"/>
                    <a:pt x="62" y="58"/>
                    <a:pt x="62" y="58"/>
                  </a:cubicBezTo>
                  <a:cubicBezTo>
                    <a:pt x="60" y="59"/>
                    <a:pt x="60" y="59"/>
                    <a:pt x="60" y="59"/>
                  </a:cubicBezTo>
                  <a:cubicBezTo>
                    <a:pt x="61" y="61"/>
                    <a:pt x="61" y="61"/>
                    <a:pt x="61" y="61"/>
                  </a:cubicBezTo>
                  <a:cubicBezTo>
                    <a:pt x="60" y="61"/>
                    <a:pt x="60" y="61"/>
                    <a:pt x="60" y="61"/>
                  </a:cubicBezTo>
                  <a:cubicBezTo>
                    <a:pt x="58" y="64"/>
                    <a:pt x="58" y="64"/>
                    <a:pt x="58" y="64"/>
                  </a:cubicBezTo>
                  <a:cubicBezTo>
                    <a:pt x="54" y="66"/>
                    <a:pt x="54" y="66"/>
                    <a:pt x="54" y="66"/>
                  </a:cubicBezTo>
                  <a:cubicBezTo>
                    <a:pt x="51" y="67"/>
                    <a:pt x="51" y="67"/>
                    <a:pt x="51" y="67"/>
                  </a:cubicBezTo>
                  <a:cubicBezTo>
                    <a:pt x="49" y="67"/>
                    <a:pt x="49" y="67"/>
                    <a:pt x="49" y="67"/>
                  </a:cubicBezTo>
                  <a:cubicBezTo>
                    <a:pt x="48" y="67"/>
                    <a:pt x="48" y="67"/>
                    <a:pt x="48" y="67"/>
                  </a:cubicBezTo>
                  <a:cubicBezTo>
                    <a:pt x="46" y="68"/>
                    <a:pt x="46" y="68"/>
                    <a:pt x="46" y="68"/>
                  </a:cubicBezTo>
                  <a:cubicBezTo>
                    <a:pt x="45" y="67"/>
                    <a:pt x="45" y="67"/>
                    <a:pt x="45" y="67"/>
                  </a:cubicBezTo>
                  <a:cubicBezTo>
                    <a:pt x="43" y="68"/>
                    <a:pt x="43" y="68"/>
                    <a:pt x="43" y="68"/>
                  </a:cubicBezTo>
                  <a:cubicBezTo>
                    <a:pt x="42" y="69"/>
                    <a:pt x="42" y="69"/>
                    <a:pt x="42" y="69"/>
                  </a:cubicBezTo>
                  <a:cubicBezTo>
                    <a:pt x="41" y="70"/>
                    <a:pt x="41" y="70"/>
                    <a:pt x="41" y="70"/>
                  </a:cubicBezTo>
                  <a:cubicBezTo>
                    <a:pt x="37" y="70"/>
                    <a:pt x="37" y="70"/>
                    <a:pt x="37" y="70"/>
                  </a:cubicBezTo>
                  <a:cubicBezTo>
                    <a:pt x="36" y="70"/>
                    <a:pt x="36" y="70"/>
                    <a:pt x="36" y="70"/>
                  </a:cubicBezTo>
                  <a:cubicBezTo>
                    <a:pt x="36" y="71"/>
                    <a:pt x="36" y="71"/>
                    <a:pt x="36" y="71"/>
                  </a:cubicBezTo>
                  <a:cubicBezTo>
                    <a:pt x="33" y="72"/>
                    <a:pt x="33" y="72"/>
                    <a:pt x="33" y="72"/>
                  </a:cubicBezTo>
                  <a:cubicBezTo>
                    <a:pt x="31" y="72"/>
                    <a:pt x="31" y="72"/>
                    <a:pt x="31" y="72"/>
                  </a:cubicBezTo>
                  <a:cubicBezTo>
                    <a:pt x="30" y="72"/>
                    <a:pt x="30" y="72"/>
                    <a:pt x="30" y="72"/>
                  </a:cubicBezTo>
                  <a:cubicBezTo>
                    <a:pt x="29" y="72"/>
                    <a:pt x="29" y="72"/>
                    <a:pt x="29" y="72"/>
                  </a:cubicBezTo>
                  <a:cubicBezTo>
                    <a:pt x="29" y="71"/>
                    <a:pt x="29" y="71"/>
                    <a:pt x="29" y="71"/>
                  </a:cubicBezTo>
                  <a:cubicBezTo>
                    <a:pt x="28" y="72"/>
                    <a:pt x="28" y="72"/>
                    <a:pt x="28" y="72"/>
                  </a:cubicBezTo>
                  <a:cubicBezTo>
                    <a:pt x="27" y="73"/>
                    <a:pt x="27" y="73"/>
                    <a:pt x="27" y="73"/>
                  </a:cubicBezTo>
                  <a:cubicBezTo>
                    <a:pt x="24" y="74"/>
                    <a:pt x="24" y="74"/>
                    <a:pt x="24" y="74"/>
                  </a:cubicBezTo>
                  <a:cubicBezTo>
                    <a:pt x="24" y="74"/>
                    <a:pt x="24" y="74"/>
                    <a:pt x="24" y="74"/>
                  </a:cubicBezTo>
                  <a:cubicBezTo>
                    <a:pt x="23" y="74"/>
                    <a:pt x="23" y="74"/>
                    <a:pt x="23" y="74"/>
                  </a:cubicBezTo>
                  <a:cubicBezTo>
                    <a:pt x="21" y="76"/>
                    <a:pt x="21" y="76"/>
                    <a:pt x="21" y="76"/>
                  </a:cubicBezTo>
                  <a:cubicBezTo>
                    <a:pt x="18" y="78"/>
                    <a:pt x="18" y="78"/>
                    <a:pt x="18" y="78"/>
                  </a:cubicBezTo>
                  <a:cubicBezTo>
                    <a:pt x="15" y="79"/>
                    <a:pt x="15" y="79"/>
                    <a:pt x="15" y="79"/>
                  </a:cubicBezTo>
                  <a:cubicBezTo>
                    <a:pt x="13" y="81"/>
                    <a:pt x="13" y="81"/>
                    <a:pt x="13" y="81"/>
                  </a:cubicBezTo>
                  <a:cubicBezTo>
                    <a:pt x="13" y="83"/>
                    <a:pt x="13" y="83"/>
                    <a:pt x="13" y="83"/>
                  </a:cubicBezTo>
                  <a:cubicBezTo>
                    <a:pt x="12" y="84"/>
                    <a:pt x="12" y="84"/>
                    <a:pt x="12" y="84"/>
                  </a:cubicBezTo>
                  <a:cubicBezTo>
                    <a:pt x="11" y="83"/>
                    <a:pt x="11" y="83"/>
                    <a:pt x="11" y="83"/>
                  </a:cubicBezTo>
                  <a:cubicBezTo>
                    <a:pt x="11" y="83"/>
                    <a:pt x="11" y="83"/>
                    <a:pt x="11" y="83"/>
                  </a:cubicBezTo>
                  <a:cubicBezTo>
                    <a:pt x="11" y="82"/>
                    <a:pt x="11" y="82"/>
                    <a:pt x="11" y="82"/>
                  </a:cubicBezTo>
                  <a:cubicBezTo>
                    <a:pt x="12" y="80"/>
                    <a:pt x="12" y="80"/>
                    <a:pt x="12" y="80"/>
                  </a:cubicBezTo>
                  <a:cubicBezTo>
                    <a:pt x="12" y="79"/>
                    <a:pt x="12" y="79"/>
                    <a:pt x="12" y="79"/>
                  </a:cubicBezTo>
                  <a:cubicBezTo>
                    <a:pt x="10" y="81"/>
                    <a:pt x="10" y="81"/>
                    <a:pt x="10" y="81"/>
                  </a:cubicBezTo>
                  <a:cubicBezTo>
                    <a:pt x="9" y="82"/>
                    <a:pt x="9" y="82"/>
                    <a:pt x="9" y="82"/>
                  </a:cubicBezTo>
                  <a:cubicBezTo>
                    <a:pt x="8" y="85"/>
                    <a:pt x="8" y="85"/>
                    <a:pt x="8" y="85"/>
                  </a:cubicBezTo>
                  <a:cubicBezTo>
                    <a:pt x="9" y="87"/>
                    <a:pt x="9" y="87"/>
                    <a:pt x="9" y="87"/>
                  </a:cubicBezTo>
                  <a:cubicBezTo>
                    <a:pt x="8" y="89"/>
                    <a:pt x="8" y="89"/>
                    <a:pt x="8" y="89"/>
                  </a:cubicBezTo>
                  <a:cubicBezTo>
                    <a:pt x="8" y="91"/>
                    <a:pt x="8" y="91"/>
                    <a:pt x="8" y="91"/>
                  </a:cubicBezTo>
                  <a:cubicBezTo>
                    <a:pt x="6" y="94"/>
                    <a:pt x="6" y="94"/>
                    <a:pt x="6" y="94"/>
                  </a:cubicBezTo>
                  <a:cubicBezTo>
                    <a:pt x="5" y="99"/>
                    <a:pt x="5" y="99"/>
                    <a:pt x="5" y="99"/>
                  </a:cubicBezTo>
                  <a:cubicBezTo>
                    <a:pt x="5" y="101"/>
                    <a:pt x="5" y="101"/>
                    <a:pt x="5" y="101"/>
                  </a:cubicBezTo>
                  <a:cubicBezTo>
                    <a:pt x="5" y="104"/>
                    <a:pt x="5" y="104"/>
                    <a:pt x="5" y="104"/>
                  </a:cubicBezTo>
                  <a:cubicBezTo>
                    <a:pt x="7" y="107"/>
                    <a:pt x="7" y="107"/>
                    <a:pt x="7" y="107"/>
                  </a:cubicBezTo>
                  <a:cubicBezTo>
                    <a:pt x="7" y="109"/>
                    <a:pt x="7" y="109"/>
                    <a:pt x="7" y="109"/>
                  </a:cubicBezTo>
                  <a:cubicBezTo>
                    <a:pt x="8" y="110"/>
                    <a:pt x="8" y="110"/>
                    <a:pt x="8" y="110"/>
                  </a:cubicBezTo>
                  <a:cubicBezTo>
                    <a:pt x="7" y="112"/>
                    <a:pt x="7" y="112"/>
                    <a:pt x="7" y="112"/>
                  </a:cubicBezTo>
                  <a:cubicBezTo>
                    <a:pt x="8" y="113"/>
                    <a:pt x="8" y="113"/>
                    <a:pt x="8" y="113"/>
                  </a:cubicBezTo>
                  <a:cubicBezTo>
                    <a:pt x="6" y="114"/>
                    <a:pt x="6" y="114"/>
                    <a:pt x="6" y="114"/>
                  </a:cubicBezTo>
                  <a:cubicBezTo>
                    <a:pt x="6" y="113"/>
                    <a:pt x="6" y="113"/>
                    <a:pt x="6" y="113"/>
                  </a:cubicBezTo>
                  <a:cubicBezTo>
                    <a:pt x="6" y="111"/>
                    <a:pt x="6" y="111"/>
                    <a:pt x="6" y="111"/>
                  </a:cubicBezTo>
                  <a:cubicBezTo>
                    <a:pt x="5" y="112"/>
                    <a:pt x="5" y="112"/>
                    <a:pt x="5" y="112"/>
                  </a:cubicBezTo>
                  <a:cubicBezTo>
                    <a:pt x="5" y="112"/>
                    <a:pt x="5" y="112"/>
                    <a:pt x="5" y="112"/>
                  </a:cubicBezTo>
                  <a:cubicBezTo>
                    <a:pt x="5" y="110"/>
                    <a:pt x="5" y="110"/>
                    <a:pt x="5" y="110"/>
                  </a:cubicBezTo>
                  <a:cubicBezTo>
                    <a:pt x="3" y="107"/>
                    <a:pt x="3" y="107"/>
                    <a:pt x="3" y="107"/>
                  </a:cubicBezTo>
                  <a:cubicBezTo>
                    <a:pt x="3" y="108"/>
                    <a:pt x="3" y="108"/>
                    <a:pt x="3" y="108"/>
                  </a:cubicBezTo>
                  <a:cubicBezTo>
                    <a:pt x="3" y="111"/>
                    <a:pt x="3" y="111"/>
                    <a:pt x="3" y="111"/>
                  </a:cubicBezTo>
                  <a:cubicBezTo>
                    <a:pt x="5" y="113"/>
                    <a:pt x="5" y="113"/>
                    <a:pt x="5" y="113"/>
                  </a:cubicBezTo>
                  <a:cubicBezTo>
                    <a:pt x="6" y="115"/>
                    <a:pt x="6" y="115"/>
                    <a:pt x="6" y="115"/>
                  </a:cubicBezTo>
                  <a:cubicBezTo>
                    <a:pt x="4" y="115"/>
                    <a:pt x="4" y="115"/>
                    <a:pt x="4" y="115"/>
                  </a:cubicBezTo>
                  <a:cubicBezTo>
                    <a:pt x="3" y="113"/>
                    <a:pt x="3" y="113"/>
                    <a:pt x="3" y="113"/>
                  </a:cubicBezTo>
                  <a:cubicBezTo>
                    <a:pt x="2" y="111"/>
                    <a:pt x="2" y="111"/>
                    <a:pt x="2" y="111"/>
                  </a:cubicBezTo>
                  <a:cubicBezTo>
                    <a:pt x="2" y="112"/>
                    <a:pt x="2" y="112"/>
                    <a:pt x="2" y="112"/>
                  </a:cubicBezTo>
                  <a:cubicBezTo>
                    <a:pt x="1" y="112"/>
                    <a:pt x="1" y="112"/>
                    <a:pt x="1" y="112"/>
                  </a:cubicBezTo>
                  <a:cubicBezTo>
                    <a:pt x="2" y="115"/>
                    <a:pt x="2" y="115"/>
                    <a:pt x="2" y="115"/>
                  </a:cubicBezTo>
                  <a:cubicBezTo>
                    <a:pt x="4" y="117"/>
                    <a:pt x="4" y="117"/>
                    <a:pt x="4" y="117"/>
                  </a:cubicBezTo>
                  <a:cubicBezTo>
                    <a:pt x="6" y="121"/>
                    <a:pt x="6" y="121"/>
                    <a:pt x="6" y="121"/>
                  </a:cubicBezTo>
                  <a:cubicBezTo>
                    <a:pt x="5" y="127"/>
                    <a:pt x="5" y="127"/>
                    <a:pt x="5" y="127"/>
                  </a:cubicBezTo>
                  <a:cubicBezTo>
                    <a:pt x="6" y="128"/>
                    <a:pt x="6" y="128"/>
                    <a:pt x="6" y="128"/>
                  </a:cubicBezTo>
                  <a:cubicBezTo>
                    <a:pt x="7" y="132"/>
                    <a:pt x="7" y="132"/>
                    <a:pt x="7" y="132"/>
                  </a:cubicBezTo>
                  <a:cubicBezTo>
                    <a:pt x="9" y="137"/>
                    <a:pt x="9" y="137"/>
                    <a:pt x="9" y="137"/>
                  </a:cubicBezTo>
                  <a:cubicBezTo>
                    <a:pt x="8" y="138"/>
                    <a:pt x="8" y="138"/>
                    <a:pt x="8" y="138"/>
                  </a:cubicBezTo>
                  <a:cubicBezTo>
                    <a:pt x="8" y="145"/>
                    <a:pt x="8" y="145"/>
                    <a:pt x="8" y="145"/>
                  </a:cubicBezTo>
                  <a:cubicBezTo>
                    <a:pt x="8" y="146"/>
                    <a:pt x="8" y="146"/>
                    <a:pt x="8" y="146"/>
                  </a:cubicBezTo>
                  <a:cubicBezTo>
                    <a:pt x="9" y="148"/>
                    <a:pt x="9" y="148"/>
                    <a:pt x="9" y="148"/>
                  </a:cubicBezTo>
                  <a:cubicBezTo>
                    <a:pt x="9" y="150"/>
                    <a:pt x="9" y="150"/>
                    <a:pt x="9" y="150"/>
                  </a:cubicBezTo>
                  <a:cubicBezTo>
                    <a:pt x="10" y="153"/>
                    <a:pt x="10" y="153"/>
                    <a:pt x="10" y="153"/>
                  </a:cubicBezTo>
                  <a:cubicBezTo>
                    <a:pt x="10" y="155"/>
                    <a:pt x="10" y="155"/>
                    <a:pt x="10" y="155"/>
                  </a:cubicBezTo>
                  <a:cubicBezTo>
                    <a:pt x="9" y="156"/>
                    <a:pt x="9" y="156"/>
                    <a:pt x="9" y="156"/>
                  </a:cubicBezTo>
                  <a:cubicBezTo>
                    <a:pt x="9" y="157"/>
                    <a:pt x="9" y="157"/>
                    <a:pt x="9" y="157"/>
                  </a:cubicBezTo>
                  <a:cubicBezTo>
                    <a:pt x="9" y="158"/>
                    <a:pt x="9" y="158"/>
                    <a:pt x="9" y="158"/>
                  </a:cubicBezTo>
                  <a:cubicBezTo>
                    <a:pt x="9" y="161"/>
                    <a:pt x="9" y="161"/>
                    <a:pt x="9" y="161"/>
                  </a:cubicBezTo>
                  <a:cubicBezTo>
                    <a:pt x="8" y="162"/>
                    <a:pt x="8" y="162"/>
                    <a:pt x="8" y="162"/>
                  </a:cubicBezTo>
                  <a:cubicBezTo>
                    <a:pt x="8" y="163"/>
                    <a:pt x="8" y="163"/>
                    <a:pt x="8" y="163"/>
                  </a:cubicBezTo>
                  <a:cubicBezTo>
                    <a:pt x="8" y="164"/>
                    <a:pt x="8" y="164"/>
                    <a:pt x="8" y="164"/>
                  </a:cubicBezTo>
                  <a:cubicBezTo>
                    <a:pt x="7" y="165"/>
                    <a:pt x="7" y="165"/>
                    <a:pt x="7" y="165"/>
                  </a:cubicBezTo>
                  <a:cubicBezTo>
                    <a:pt x="7" y="167"/>
                    <a:pt x="7" y="167"/>
                    <a:pt x="7" y="167"/>
                  </a:cubicBezTo>
                  <a:cubicBezTo>
                    <a:pt x="5" y="168"/>
                    <a:pt x="5" y="168"/>
                    <a:pt x="5" y="168"/>
                  </a:cubicBezTo>
                  <a:cubicBezTo>
                    <a:pt x="4" y="168"/>
                    <a:pt x="4" y="168"/>
                    <a:pt x="4" y="168"/>
                  </a:cubicBezTo>
                  <a:cubicBezTo>
                    <a:pt x="2" y="170"/>
                    <a:pt x="2" y="170"/>
                    <a:pt x="2" y="170"/>
                  </a:cubicBezTo>
                  <a:lnTo>
                    <a:pt x="2" y="17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5" name="Freeform 199"/>
            <p:cNvSpPr>
              <a:spLocks noEditPoints="1"/>
            </p:cNvSpPr>
            <p:nvPr/>
          </p:nvSpPr>
          <p:spPr bwMode="auto">
            <a:xfrm>
              <a:off x="10136188" y="6110288"/>
              <a:ext cx="608013" cy="930275"/>
            </a:xfrm>
            <a:custGeom>
              <a:avLst/>
              <a:gdLst>
                <a:gd name="T0" fmla="*/ 24 w 383"/>
                <a:gd name="T1" fmla="*/ 583 h 586"/>
                <a:gd name="T2" fmla="*/ 0 w 383"/>
                <a:gd name="T3" fmla="*/ 511 h 586"/>
                <a:gd name="T4" fmla="*/ 0 w 383"/>
                <a:gd name="T5" fmla="*/ 511 h 586"/>
                <a:gd name="T6" fmla="*/ 329 w 383"/>
                <a:gd name="T7" fmla="*/ 66 h 586"/>
                <a:gd name="T8" fmla="*/ 335 w 383"/>
                <a:gd name="T9" fmla="*/ 66 h 586"/>
                <a:gd name="T10" fmla="*/ 281 w 383"/>
                <a:gd name="T11" fmla="*/ 221 h 586"/>
                <a:gd name="T12" fmla="*/ 305 w 383"/>
                <a:gd name="T13" fmla="*/ 208 h 586"/>
                <a:gd name="T14" fmla="*/ 332 w 383"/>
                <a:gd name="T15" fmla="*/ 178 h 586"/>
                <a:gd name="T16" fmla="*/ 344 w 383"/>
                <a:gd name="T17" fmla="*/ 154 h 586"/>
                <a:gd name="T18" fmla="*/ 356 w 383"/>
                <a:gd name="T19" fmla="*/ 148 h 586"/>
                <a:gd name="T20" fmla="*/ 374 w 383"/>
                <a:gd name="T21" fmla="*/ 124 h 586"/>
                <a:gd name="T22" fmla="*/ 374 w 383"/>
                <a:gd name="T23" fmla="*/ 106 h 586"/>
                <a:gd name="T24" fmla="*/ 338 w 383"/>
                <a:gd name="T25" fmla="*/ 103 h 586"/>
                <a:gd name="T26" fmla="*/ 335 w 383"/>
                <a:gd name="T27" fmla="*/ 76 h 586"/>
                <a:gd name="T28" fmla="*/ 329 w 383"/>
                <a:gd name="T29" fmla="*/ 85 h 586"/>
                <a:gd name="T30" fmla="*/ 317 w 383"/>
                <a:gd name="T31" fmla="*/ 85 h 586"/>
                <a:gd name="T32" fmla="*/ 323 w 383"/>
                <a:gd name="T33" fmla="*/ 60 h 586"/>
                <a:gd name="T34" fmla="*/ 326 w 383"/>
                <a:gd name="T35" fmla="*/ 39 h 586"/>
                <a:gd name="T36" fmla="*/ 317 w 383"/>
                <a:gd name="T37" fmla="*/ 24 h 586"/>
                <a:gd name="T38" fmla="*/ 311 w 383"/>
                <a:gd name="T39" fmla="*/ 12 h 586"/>
                <a:gd name="T40" fmla="*/ 302 w 383"/>
                <a:gd name="T41" fmla="*/ 3 h 586"/>
                <a:gd name="T42" fmla="*/ 302 w 383"/>
                <a:gd name="T43" fmla="*/ 24 h 586"/>
                <a:gd name="T44" fmla="*/ 302 w 383"/>
                <a:gd name="T45" fmla="*/ 39 h 586"/>
                <a:gd name="T46" fmla="*/ 311 w 383"/>
                <a:gd name="T47" fmla="*/ 60 h 586"/>
                <a:gd name="T48" fmla="*/ 311 w 383"/>
                <a:gd name="T49" fmla="*/ 73 h 586"/>
                <a:gd name="T50" fmla="*/ 314 w 383"/>
                <a:gd name="T51" fmla="*/ 88 h 586"/>
                <a:gd name="T52" fmla="*/ 311 w 383"/>
                <a:gd name="T53" fmla="*/ 109 h 586"/>
                <a:gd name="T54" fmla="*/ 302 w 383"/>
                <a:gd name="T55" fmla="*/ 124 h 586"/>
                <a:gd name="T56" fmla="*/ 275 w 383"/>
                <a:gd name="T57" fmla="*/ 154 h 586"/>
                <a:gd name="T58" fmla="*/ 296 w 383"/>
                <a:gd name="T59" fmla="*/ 184 h 586"/>
                <a:gd name="T60" fmla="*/ 263 w 383"/>
                <a:gd name="T61" fmla="*/ 202 h 586"/>
                <a:gd name="T62" fmla="*/ 263 w 383"/>
                <a:gd name="T63" fmla="*/ 202 h 586"/>
                <a:gd name="T64" fmla="*/ 263 w 383"/>
                <a:gd name="T65" fmla="*/ 205 h 586"/>
                <a:gd name="T66" fmla="*/ 85 w 383"/>
                <a:gd name="T67" fmla="*/ 390 h 586"/>
                <a:gd name="T68" fmla="*/ 88 w 383"/>
                <a:gd name="T69" fmla="*/ 378 h 586"/>
                <a:gd name="T70" fmla="*/ 94 w 383"/>
                <a:gd name="T71" fmla="*/ 384 h 586"/>
                <a:gd name="T72" fmla="*/ 88 w 383"/>
                <a:gd name="T73" fmla="*/ 390 h 586"/>
                <a:gd name="T74" fmla="*/ 79 w 383"/>
                <a:gd name="T75" fmla="*/ 350 h 586"/>
                <a:gd name="T76" fmla="*/ 91 w 383"/>
                <a:gd name="T77" fmla="*/ 329 h 586"/>
                <a:gd name="T78" fmla="*/ 106 w 383"/>
                <a:gd name="T79" fmla="*/ 317 h 586"/>
                <a:gd name="T80" fmla="*/ 121 w 383"/>
                <a:gd name="T81" fmla="*/ 299 h 586"/>
                <a:gd name="T82" fmla="*/ 151 w 383"/>
                <a:gd name="T83" fmla="*/ 290 h 586"/>
                <a:gd name="T84" fmla="*/ 175 w 383"/>
                <a:gd name="T85" fmla="*/ 266 h 586"/>
                <a:gd name="T86" fmla="*/ 208 w 383"/>
                <a:gd name="T87" fmla="*/ 236 h 586"/>
                <a:gd name="T88" fmla="*/ 229 w 383"/>
                <a:gd name="T89" fmla="*/ 212 h 586"/>
                <a:gd name="T90" fmla="*/ 248 w 383"/>
                <a:gd name="T91" fmla="*/ 199 h 586"/>
                <a:gd name="T92" fmla="*/ 251 w 383"/>
                <a:gd name="T93" fmla="*/ 212 h 586"/>
                <a:gd name="T94" fmla="*/ 263 w 383"/>
                <a:gd name="T95" fmla="*/ 208 h 586"/>
                <a:gd name="T96" fmla="*/ 269 w 383"/>
                <a:gd name="T97" fmla="*/ 212 h 586"/>
                <a:gd name="T98" fmla="*/ 254 w 383"/>
                <a:gd name="T99" fmla="*/ 242 h 586"/>
                <a:gd name="T100" fmla="*/ 229 w 383"/>
                <a:gd name="T101" fmla="*/ 272 h 586"/>
                <a:gd name="T102" fmla="*/ 220 w 383"/>
                <a:gd name="T103" fmla="*/ 296 h 586"/>
                <a:gd name="T104" fmla="*/ 214 w 383"/>
                <a:gd name="T105" fmla="*/ 293 h 586"/>
                <a:gd name="T106" fmla="*/ 202 w 383"/>
                <a:gd name="T107" fmla="*/ 290 h 586"/>
                <a:gd name="T108" fmla="*/ 184 w 383"/>
                <a:gd name="T109" fmla="*/ 302 h 586"/>
                <a:gd name="T110" fmla="*/ 160 w 383"/>
                <a:gd name="T111" fmla="*/ 341 h 586"/>
                <a:gd name="T112" fmla="*/ 148 w 383"/>
                <a:gd name="T113" fmla="*/ 357 h 586"/>
                <a:gd name="T114" fmla="*/ 130 w 383"/>
                <a:gd name="T115" fmla="*/ 372 h 586"/>
                <a:gd name="T116" fmla="*/ 106 w 383"/>
                <a:gd name="T117" fmla="*/ 375 h 586"/>
                <a:gd name="T118" fmla="*/ 91 w 383"/>
                <a:gd name="T119" fmla="*/ 3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586">
                  <a:moveTo>
                    <a:pt x="79" y="341"/>
                  </a:moveTo>
                  <a:lnTo>
                    <a:pt x="82" y="341"/>
                  </a:lnTo>
                  <a:lnTo>
                    <a:pt x="85" y="341"/>
                  </a:lnTo>
                  <a:lnTo>
                    <a:pt x="85" y="338"/>
                  </a:lnTo>
                  <a:lnTo>
                    <a:pt x="82" y="338"/>
                  </a:lnTo>
                  <a:lnTo>
                    <a:pt x="79" y="338"/>
                  </a:lnTo>
                  <a:lnTo>
                    <a:pt x="79" y="341"/>
                  </a:lnTo>
                  <a:lnTo>
                    <a:pt x="79" y="341"/>
                  </a:lnTo>
                  <a:close/>
                  <a:moveTo>
                    <a:pt x="24" y="583"/>
                  </a:moveTo>
                  <a:lnTo>
                    <a:pt x="27" y="586"/>
                  </a:lnTo>
                  <a:lnTo>
                    <a:pt x="30" y="586"/>
                  </a:lnTo>
                  <a:lnTo>
                    <a:pt x="33" y="580"/>
                  </a:lnTo>
                  <a:lnTo>
                    <a:pt x="33" y="577"/>
                  </a:lnTo>
                  <a:lnTo>
                    <a:pt x="30" y="583"/>
                  </a:lnTo>
                  <a:lnTo>
                    <a:pt x="27" y="583"/>
                  </a:lnTo>
                  <a:lnTo>
                    <a:pt x="24" y="583"/>
                  </a:lnTo>
                  <a:lnTo>
                    <a:pt x="24" y="583"/>
                  </a:lnTo>
                  <a:close/>
                  <a:moveTo>
                    <a:pt x="0" y="511"/>
                  </a:moveTo>
                  <a:lnTo>
                    <a:pt x="9" y="502"/>
                  </a:lnTo>
                  <a:lnTo>
                    <a:pt x="9" y="502"/>
                  </a:lnTo>
                  <a:lnTo>
                    <a:pt x="9" y="505"/>
                  </a:lnTo>
                  <a:lnTo>
                    <a:pt x="6" y="508"/>
                  </a:lnTo>
                  <a:lnTo>
                    <a:pt x="9" y="511"/>
                  </a:lnTo>
                  <a:lnTo>
                    <a:pt x="9" y="514"/>
                  </a:lnTo>
                  <a:lnTo>
                    <a:pt x="3" y="511"/>
                  </a:lnTo>
                  <a:lnTo>
                    <a:pt x="0" y="514"/>
                  </a:lnTo>
                  <a:lnTo>
                    <a:pt x="0" y="511"/>
                  </a:lnTo>
                  <a:lnTo>
                    <a:pt x="0" y="511"/>
                  </a:lnTo>
                  <a:close/>
                  <a:moveTo>
                    <a:pt x="323" y="82"/>
                  </a:moveTo>
                  <a:lnTo>
                    <a:pt x="326" y="82"/>
                  </a:lnTo>
                  <a:lnTo>
                    <a:pt x="326" y="85"/>
                  </a:lnTo>
                  <a:lnTo>
                    <a:pt x="326" y="85"/>
                  </a:lnTo>
                  <a:lnTo>
                    <a:pt x="323" y="82"/>
                  </a:lnTo>
                  <a:lnTo>
                    <a:pt x="323" y="82"/>
                  </a:lnTo>
                  <a:close/>
                  <a:moveTo>
                    <a:pt x="329" y="66"/>
                  </a:moveTo>
                  <a:lnTo>
                    <a:pt x="329" y="66"/>
                  </a:lnTo>
                  <a:lnTo>
                    <a:pt x="329" y="66"/>
                  </a:lnTo>
                  <a:lnTo>
                    <a:pt x="329" y="66"/>
                  </a:lnTo>
                  <a:lnTo>
                    <a:pt x="329" y="66"/>
                  </a:lnTo>
                  <a:close/>
                  <a:moveTo>
                    <a:pt x="335" y="69"/>
                  </a:moveTo>
                  <a:lnTo>
                    <a:pt x="332" y="66"/>
                  </a:lnTo>
                  <a:lnTo>
                    <a:pt x="335" y="60"/>
                  </a:lnTo>
                  <a:lnTo>
                    <a:pt x="335" y="63"/>
                  </a:lnTo>
                  <a:lnTo>
                    <a:pt x="338" y="66"/>
                  </a:lnTo>
                  <a:lnTo>
                    <a:pt x="335" y="66"/>
                  </a:lnTo>
                  <a:lnTo>
                    <a:pt x="335" y="66"/>
                  </a:lnTo>
                  <a:lnTo>
                    <a:pt x="335" y="69"/>
                  </a:lnTo>
                  <a:lnTo>
                    <a:pt x="335" y="69"/>
                  </a:lnTo>
                  <a:close/>
                  <a:moveTo>
                    <a:pt x="275" y="218"/>
                  </a:moveTo>
                  <a:lnTo>
                    <a:pt x="278" y="218"/>
                  </a:lnTo>
                  <a:lnTo>
                    <a:pt x="278" y="215"/>
                  </a:lnTo>
                  <a:lnTo>
                    <a:pt x="281" y="215"/>
                  </a:lnTo>
                  <a:lnTo>
                    <a:pt x="281" y="218"/>
                  </a:lnTo>
                  <a:lnTo>
                    <a:pt x="281" y="221"/>
                  </a:lnTo>
                  <a:lnTo>
                    <a:pt x="281" y="221"/>
                  </a:lnTo>
                  <a:lnTo>
                    <a:pt x="284" y="221"/>
                  </a:lnTo>
                  <a:lnTo>
                    <a:pt x="284" y="221"/>
                  </a:lnTo>
                  <a:lnTo>
                    <a:pt x="284" y="224"/>
                  </a:lnTo>
                  <a:lnTo>
                    <a:pt x="284" y="227"/>
                  </a:lnTo>
                  <a:lnTo>
                    <a:pt x="287" y="227"/>
                  </a:lnTo>
                  <a:lnTo>
                    <a:pt x="293" y="221"/>
                  </a:lnTo>
                  <a:lnTo>
                    <a:pt x="299" y="215"/>
                  </a:lnTo>
                  <a:lnTo>
                    <a:pt x="305" y="208"/>
                  </a:lnTo>
                  <a:lnTo>
                    <a:pt x="311" y="202"/>
                  </a:lnTo>
                  <a:lnTo>
                    <a:pt x="317" y="196"/>
                  </a:lnTo>
                  <a:lnTo>
                    <a:pt x="320" y="193"/>
                  </a:lnTo>
                  <a:lnTo>
                    <a:pt x="323" y="193"/>
                  </a:lnTo>
                  <a:lnTo>
                    <a:pt x="326" y="190"/>
                  </a:lnTo>
                  <a:lnTo>
                    <a:pt x="326" y="187"/>
                  </a:lnTo>
                  <a:lnTo>
                    <a:pt x="326" y="187"/>
                  </a:lnTo>
                  <a:lnTo>
                    <a:pt x="329" y="184"/>
                  </a:lnTo>
                  <a:lnTo>
                    <a:pt x="332" y="178"/>
                  </a:lnTo>
                  <a:lnTo>
                    <a:pt x="338" y="172"/>
                  </a:lnTo>
                  <a:lnTo>
                    <a:pt x="338" y="169"/>
                  </a:lnTo>
                  <a:lnTo>
                    <a:pt x="338" y="169"/>
                  </a:lnTo>
                  <a:lnTo>
                    <a:pt x="335" y="166"/>
                  </a:lnTo>
                  <a:lnTo>
                    <a:pt x="332" y="166"/>
                  </a:lnTo>
                  <a:lnTo>
                    <a:pt x="329" y="166"/>
                  </a:lnTo>
                  <a:lnTo>
                    <a:pt x="332" y="163"/>
                  </a:lnTo>
                  <a:lnTo>
                    <a:pt x="335" y="163"/>
                  </a:lnTo>
                  <a:lnTo>
                    <a:pt x="344" y="154"/>
                  </a:lnTo>
                  <a:lnTo>
                    <a:pt x="347" y="151"/>
                  </a:lnTo>
                  <a:lnTo>
                    <a:pt x="353" y="154"/>
                  </a:lnTo>
                  <a:lnTo>
                    <a:pt x="356" y="154"/>
                  </a:lnTo>
                  <a:lnTo>
                    <a:pt x="356" y="157"/>
                  </a:lnTo>
                  <a:lnTo>
                    <a:pt x="356" y="157"/>
                  </a:lnTo>
                  <a:lnTo>
                    <a:pt x="359" y="154"/>
                  </a:lnTo>
                  <a:lnTo>
                    <a:pt x="362" y="154"/>
                  </a:lnTo>
                  <a:lnTo>
                    <a:pt x="356" y="151"/>
                  </a:lnTo>
                  <a:lnTo>
                    <a:pt x="356" y="148"/>
                  </a:lnTo>
                  <a:lnTo>
                    <a:pt x="359" y="142"/>
                  </a:lnTo>
                  <a:lnTo>
                    <a:pt x="362" y="139"/>
                  </a:lnTo>
                  <a:lnTo>
                    <a:pt x="365" y="139"/>
                  </a:lnTo>
                  <a:lnTo>
                    <a:pt x="365" y="142"/>
                  </a:lnTo>
                  <a:lnTo>
                    <a:pt x="368" y="139"/>
                  </a:lnTo>
                  <a:lnTo>
                    <a:pt x="371" y="136"/>
                  </a:lnTo>
                  <a:lnTo>
                    <a:pt x="374" y="130"/>
                  </a:lnTo>
                  <a:lnTo>
                    <a:pt x="374" y="127"/>
                  </a:lnTo>
                  <a:lnTo>
                    <a:pt x="374" y="124"/>
                  </a:lnTo>
                  <a:lnTo>
                    <a:pt x="377" y="121"/>
                  </a:lnTo>
                  <a:lnTo>
                    <a:pt x="380" y="115"/>
                  </a:lnTo>
                  <a:lnTo>
                    <a:pt x="383" y="115"/>
                  </a:lnTo>
                  <a:lnTo>
                    <a:pt x="380" y="112"/>
                  </a:lnTo>
                  <a:lnTo>
                    <a:pt x="377" y="112"/>
                  </a:lnTo>
                  <a:lnTo>
                    <a:pt x="374" y="109"/>
                  </a:lnTo>
                  <a:lnTo>
                    <a:pt x="377" y="109"/>
                  </a:lnTo>
                  <a:lnTo>
                    <a:pt x="377" y="109"/>
                  </a:lnTo>
                  <a:lnTo>
                    <a:pt x="374" y="106"/>
                  </a:lnTo>
                  <a:lnTo>
                    <a:pt x="368" y="109"/>
                  </a:lnTo>
                  <a:lnTo>
                    <a:pt x="362" y="118"/>
                  </a:lnTo>
                  <a:lnTo>
                    <a:pt x="356" y="118"/>
                  </a:lnTo>
                  <a:lnTo>
                    <a:pt x="356" y="118"/>
                  </a:lnTo>
                  <a:lnTo>
                    <a:pt x="350" y="118"/>
                  </a:lnTo>
                  <a:lnTo>
                    <a:pt x="344" y="109"/>
                  </a:lnTo>
                  <a:lnTo>
                    <a:pt x="341" y="109"/>
                  </a:lnTo>
                  <a:lnTo>
                    <a:pt x="338" y="106"/>
                  </a:lnTo>
                  <a:lnTo>
                    <a:pt x="338" y="103"/>
                  </a:lnTo>
                  <a:lnTo>
                    <a:pt x="341" y="100"/>
                  </a:lnTo>
                  <a:lnTo>
                    <a:pt x="341" y="97"/>
                  </a:lnTo>
                  <a:lnTo>
                    <a:pt x="338" y="91"/>
                  </a:lnTo>
                  <a:lnTo>
                    <a:pt x="338" y="88"/>
                  </a:lnTo>
                  <a:lnTo>
                    <a:pt x="335" y="85"/>
                  </a:lnTo>
                  <a:lnTo>
                    <a:pt x="338" y="82"/>
                  </a:lnTo>
                  <a:lnTo>
                    <a:pt x="338" y="79"/>
                  </a:lnTo>
                  <a:lnTo>
                    <a:pt x="335" y="79"/>
                  </a:lnTo>
                  <a:lnTo>
                    <a:pt x="335" y="76"/>
                  </a:lnTo>
                  <a:lnTo>
                    <a:pt x="335" y="73"/>
                  </a:lnTo>
                  <a:lnTo>
                    <a:pt x="332" y="73"/>
                  </a:lnTo>
                  <a:lnTo>
                    <a:pt x="329" y="73"/>
                  </a:lnTo>
                  <a:lnTo>
                    <a:pt x="329" y="73"/>
                  </a:lnTo>
                  <a:lnTo>
                    <a:pt x="332" y="76"/>
                  </a:lnTo>
                  <a:lnTo>
                    <a:pt x="332" y="79"/>
                  </a:lnTo>
                  <a:lnTo>
                    <a:pt x="332" y="82"/>
                  </a:lnTo>
                  <a:lnTo>
                    <a:pt x="329" y="85"/>
                  </a:lnTo>
                  <a:lnTo>
                    <a:pt x="329" y="85"/>
                  </a:lnTo>
                  <a:lnTo>
                    <a:pt x="332" y="91"/>
                  </a:lnTo>
                  <a:lnTo>
                    <a:pt x="332" y="91"/>
                  </a:lnTo>
                  <a:lnTo>
                    <a:pt x="329" y="94"/>
                  </a:lnTo>
                  <a:lnTo>
                    <a:pt x="326" y="91"/>
                  </a:lnTo>
                  <a:lnTo>
                    <a:pt x="326" y="88"/>
                  </a:lnTo>
                  <a:lnTo>
                    <a:pt x="323" y="88"/>
                  </a:lnTo>
                  <a:lnTo>
                    <a:pt x="323" y="85"/>
                  </a:lnTo>
                  <a:lnTo>
                    <a:pt x="320" y="82"/>
                  </a:lnTo>
                  <a:lnTo>
                    <a:pt x="317" y="85"/>
                  </a:lnTo>
                  <a:lnTo>
                    <a:pt x="317" y="82"/>
                  </a:lnTo>
                  <a:lnTo>
                    <a:pt x="320" y="79"/>
                  </a:lnTo>
                  <a:lnTo>
                    <a:pt x="320" y="79"/>
                  </a:lnTo>
                  <a:lnTo>
                    <a:pt x="317" y="76"/>
                  </a:lnTo>
                  <a:lnTo>
                    <a:pt x="320" y="69"/>
                  </a:lnTo>
                  <a:lnTo>
                    <a:pt x="323" y="69"/>
                  </a:lnTo>
                  <a:lnTo>
                    <a:pt x="323" y="66"/>
                  </a:lnTo>
                  <a:lnTo>
                    <a:pt x="323" y="63"/>
                  </a:lnTo>
                  <a:lnTo>
                    <a:pt x="323" y="60"/>
                  </a:lnTo>
                  <a:lnTo>
                    <a:pt x="323" y="57"/>
                  </a:lnTo>
                  <a:lnTo>
                    <a:pt x="323" y="54"/>
                  </a:lnTo>
                  <a:lnTo>
                    <a:pt x="317" y="51"/>
                  </a:lnTo>
                  <a:lnTo>
                    <a:pt x="320" y="48"/>
                  </a:lnTo>
                  <a:lnTo>
                    <a:pt x="320" y="51"/>
                  </a:lnTo>
                  <a:lnTo>
                    <a:pt x="323" y="48"/>
                  </a:lnTo>
                  <a:lnTo>
                    <a:pt x="326" y="45"/>
                  </a:lnTo>
                  <a:lnTo>
                    <a:pt x="326" y="45"/>
                  </a:lnTo>
                  <a:lnTo>
                    <a:pt x="326" y="39"/>
                  </a:lnTo>
                  <a:lnTo>
                    <a:pt x="326" y="33"/>
                  </a:lnTo>
                  <a:lnTo>
                    <a:pt x="326" y="30"/>
                  </a:lnTo>
                  <a:lnTo>
                    <a:pt x="323" y="30"/>
                  </a:lnTo>
                  <a:lnTo>
                    <a:pt x="320" y="33"/>
                  </a:lnTo>
                  <a:lnTo>
                    <a:pt x="317" y="30"/>
                  </a:lnTo>
                  <a:lnTo>
                    <a:pt x="317" y="27"/>
                  </a:lnTo>
                  <a:lnTo>
                    <a:pt x="317" y="27"/>
                  </a:lnTo>
                  <a:lnTo>
                    <a:pt x="314" y="27"/>
                  </a:lnTo>
                  <a:lnTo>
                    <a:pt x="317" y="24"/>
                  </a:lnTo>
                  <a:lnTo>
                    <a:pt x="320" y="21"/>
                  </a:lnTo>
                  <a:lnTo>
                    <a:pt x="317" y="21"/>
                  </a:lnTo>
                  <a:lnTo>
                    <a:pt x="314" y="21"/>
                  </a:lnTo>
                  <a:lnTo>
                    <a:pt x="311" y="18"/>
                  </a:lnTo>
                  <a:lnTo>
                    <a:pt x="311" y="18"/>
                  </a:lnTo>
                  <a:lnTo>
                    <a:pt x="308" y="15"/>
                  </a:lnTo>
                  <a:lnTo>
                    <a:pt x="311" y="15"/>
                  </a:lnTo>
                  <a:lnTo>
                    <a:pt x="311" y="12"/>
                  </a:lnTo>
                  <a:lnTo>
                    <a:pt x="311" y="12"/>
                  </a:lnTo>
                  <a:lnTo>
                    <a:pt x="308" y="15"/>
                  </a:lnTo>
                  <a:lnTo>
                    <a:pt x="308" y="15"/>
                  </a:lnTo>
                  <a:lnTo>
                    <a:pt x="308" y="18"/>
                  </a:lnTo>
                  <a:lnTo>
                    <a:pt x="305" y="18"/>
                  </a:lnTo>
                  <a:lnTo>
                    <a:pt x="305" y="15"/>
                  </a:lnTo>
                  <a:lnTo>
                    <a:pt x="305" y="12"/>
                  </a:lnTo>
                  <a:lnTo>
                    <a:pt x="302" y="6"/>
                  </a:lnTo>
                  <a:lnTo>
                    <a:pt x="302" y="3"/>
                  </a:lnTo>
                  <a:lnTo>
                    <a:pt x="302" y="3"/>
                  </a:lnTo>
                  <a:lnTo>
                    <a:pt x="305" y="3"/>
                  </a:lnTo>
                  <a:lnTo>
                    <a:pt x="302" y="0"/>
                  </a:lnTo>
                  <a:lnTo>
                    <a:pt x="302" y="3"/>
                  </a:lnTo>
                  <a:lnTo>
                    <a:pt x="296" y="0"/>
                  </a:lnTo>
                  <a:lnTo>
                    <a:pt x="296" y="3"/>
                  </a:lnTo>
                  <a:lnTo>
                    <a:pt x="299" y="6"/>
                  </a:lnTo>
                  <a:lnTo>
                    <a:pt x="302" y="15"/>
                  </a:lnTo>
                  <a:lnTo>
                    <a:pt x="302" y="18"/>
                  </a:lnTo>
                  <a:lnTo>
                    <a:pt x="302" y="24"/>
                  </a:lnTo>
                  <a:lnTo>
                    <a:pt x="299" y="27"/>
                  </a:lnTo>
                  <a:lnTo>
                    <a:pt x="299" y="27"/>
                  </a:lnTo>
                  <a:lnTo>
                    <a:pt x="299" y="27"/>
                  </a:lnTo>
                  <a:lnTo>
                    <a:pt x="299" y="36"/>
                  </a:lnTo>
                  <a:lnTo>
                    <a:pt x="302" y="36"/>
                  </a:lnTo>
                  <a:lnTo>
                    <a:pt x="305" y="33"/>
                  </a:lnTo>
                  <a:lnTo>
                    <a:pt x="308" y="33"/>
                  </a:lnTo>
                  <a:lnTo>
                    <a:pt x="305" y="36"/>
                  </a:lnTo>
                  <a:lnTo>
                    <a:pt x="302" y="39"/>
                  </a:lnTo>
                  <a:lnTo>
                    <a:pt x="305" y="42"/>
                  </a:lnTo>
                  <a:lnTo>
                    <a:pt x="305" y="48"/>
                  </a:lnTo>
                  <a:lnTo>
                    <a:pt x="308" y="57"/>
                  </a:lnTo>
                  <a:lnTo>
                    <a:pt x="308" y="63"/>
                  </a:lnTo>
                  <a:lnTo>
                    <a:pt x="308" y="66"/>
                  </a:lnTo>
                  <a:lnTo>
                    <a:pt x="308" y="66"/>
                  </a:lnTo>
                  <a:lnTo>
                    <a:pt x="311" y="63"/>
                  </a:lnTo>
                  <a:lnTo>
                    <a:pt x="308" y="60"/>
                  </a:lnTo>
                  <a:lnTo>
                    <a:pt x="311" y="60"/>
                  </a:lnTo>
                  <a:lnTo>
                    <a:pt x="311" y="63"/>
                  </a:lnTo>
                  <a:lnTo>
                    <a:pt x="311" y="66"/>
                  </a:lnTo>
                  <a:lnTo>
                    <a:pt x="314" y="63"/>
                  </a:lnTo>
                  <a:lnTo>
                    <a:pt x="314" y="63"/>
                  </a:lnTo>
                  <a:lnTo>
                    <a:pt x="314" y="63"/>
                  </a:lnTo>
                  <a:lnTo>
                    <a:pt x="314" y="60"/>
                  </a:lnTo>
                  <a:lnTo>
                    <a:pt x="314" y="63"/>
                  </a:lnTo>
                  <a:lnTo>
                    <a:pt x="314" y="69"/>
                  </a:lnTo>
                  <a:lnTo>
                    <a:pt x="311" y="73"/>
                  </a:lnTo>
                  <a:lnTo>
                    <a:pt x="311" y="73"/>
                  </a:lnTo>
                  <a:lnTo>
                    <a:pt x="311" y="73"/>
                  </a:lnTo>
                  <a:lnTo>
                    <a:pt x="308" y="73"/>
                  </a:lnTo>
                  <a:lnTo>
                    <a:pt x="308" y="73"/>
                  </a:lnTo>
                  <a:lnTo>
                    <a:pt x="308" y="76"/>
                  </a:lnTo>
                  <a:lnTo>
                    <a:pt x="311" y="85"/>
                  </a:lnTo>
                  <a:lnTo>
                    <a:pt x="311" y="85"/>
                  </a:lnTo>
                  <a:lnTo>
                    <a:pt x="314" y="85"/>
                  </a:lnTo>
                  <a:lnTo>
                    <a:pt x="314" y="88"/>
                  </a:lnTo>
                  <a:lnTo>
                    <a:pt x="314" y="88"/>
                  </a:lnTo>
                  <a:lnTo>
                    <a:pt x="317" y="91"/>
                  </a:lnTo>
                  <a:lnTo>
                    <a:pt x="314" y="94"/>
                  </a:lnTo>
                  <a:lnTo>
                    <a:pt x="314" y="94"/>
                  </a:lnTo>
                  <a:lnTo>
                    <a:pt x="314" y="94"/>
                  </a:lnTo>
                  <a:lnTo>
                    <a:pt x="314" y="97"/>
                  </a:lnTo>
                  <a:lnTo>
                    <a:pt x="311" y="103"/>
                  </a:lnTo>
                  <a:lnTo>
                    <a:pt x="311" y="109"/>
                  </a:lnTo>
                  <a:lnTo>
                    <a:pt x="311" y="109"/>
                  </a:lnTo>
                  <a:lnTo>
                    <a:pt x="311" y="112"/>
                  </a:lnTo>
                  <a:lnTo>
                    <a:pt x="311" y="112"/>
                  </a:lnTo>
                  <a:lnTo>
                    <a:pt x="308" y="112"/>
                  </a:lnTo>
                  <a:lnTo>
                    <a:pt x="308" y="115"/>
                  </a:lnTo>
                  <a:lnTo>
                    <a:pt x="308" y="118"/>
                  </a:lnTo>
                  <a:lnTo>
                    <a:pt x="308" y="118"/>
                  </a:lnTo>
                  <a:lnTo>
                    <a:pt x="308" y="121"/>
                  </a:lnTo>
                  <a:lnTo>
                    <a:pt x="305" y="121"/>
                  </a:lnTo>
                  <a:lnTo>
                    <a:pt x="302" y="124"/>
                  </a:lnTo>
                  <a:lnTo>
                    <a:pt x="299" y="139"/>
                  </a:lnTo>
                  <a:lnTo>
                    <a:pt x="299" y="142"/>
                  </a:lnTo>
                  <a:lnTo>
                    <a:pt x="296" y="142"/>
                  </a:lnTo>
                  <a:lnTo>
                    <a:pt x="296" y="142"/>
                  </a:lnTo>
                  <a:lnTo>
                    <a:pt x="290" y="142"/>
                  </a:lnTo>
                  <a:lnTo>
                    <a:pt x="287" y="142"/>
                  </a:lnTo>
                  <a:lnTo>
                    <a:pt x="281" y="145"/>
                  </a:lnTo>
                  <a:lnTo>
                    <a:pt x="278" y="151"/>
                  </a:lnTo>
                  <a:lnTo>
                    <a:pt x="275" y="154"/>
                  </a:lnTo>
                  <a:lnTo>
                    <a:pt x="278" y="160"/>
                  </a:lnTo>
                  <a:lnTo>
                    <a:pt x="281" y="163"/>
                  </a:lnTo>
                  <a:lnTo>
                    <a:pt x="287" y="166"/>
                  </a:lnTo>
                  <a:lnTo>
                    <a:pt x="287" y="172"/>
                  </a:lnTo>
                  <a:lnTo>
                    <a:pt x="293" y="172"/>
                  </a:lnTo>
                  <a:lnTo>
                    <a:pt x="296" y="175"/>
                  </a:lnTo>
                  <a:lnTo>
                    <a:pt x="296" y="184"/>
                  </a:lnTo>
                  <a:lnTo>
                    <a:pt x="296" y="184"/>
                  </a:lnTo>
                  <a:lnTo>
                    <a:pt x="296" y="184"/>
                  </a:lnTo>
                  <a:lnTo>
                    <a:pt x="296" y="190"/>
                  </a:lnTo>
                  <a:lnTo>
                    <a:pt x="293" y="193"/>
                  </a:lnTo>
                  <a:lnTo>
                    <a:pt x="287" y="202"/>
                  </a:lnTo>
                  <a:lnTo>
                    <a:pt x="281" y="208"/>
                  </a:lnTo>
                  <a:lnTo>
                    <a:pt x="275" y="212"/>
                  </a:lnTo>
                  <a:lnTo>
                    <a:pt x="275" y="215"/>
                  </a:lnTo>
                  <a:lnTo>
                    <a:pt x="275" y="218"/>
                  </a:lnTo>
                  <a:lnTo>
                    <a:pt x="275" y="218"/>
                  </a:lnTo>
                  <a:close/>
                  <a:moveTo>
                    <a:pt x="263" y="202"/>
                  </a:moveTo>
                  <a:lnTo>
                    <a:pt x="263" y="199"/>
                  </a:lnTo>
                  <a:lnTo>
                    <a:pt x="263" y="196"/>
                  </a:lnTo>
                  <a:lnTo>
                    <a:pt x="266" y="196"/>
                  </a:lnTo>
                  <a:lnTo>
                    <a:pt x="266" y="199"/>
                  </a:lnTo>
                  <a:lnTo>
                    <a:pt x="263" y="199"/>
                  </a:lnTo>
                  <a:lnTo>
                    <a:pt x="263" y="202"/>
                  </a:lnTo>
                  <a:lnTo>
                    <a:pt x="263" y="202"/>
                  </a:lnTo>
                  <a:lnTo>
                    <a:pt x="263" y="202"/>
                  </a:lnTo>
                  <a:lnTo>
                    <a:pt x="263" y="202"/>
                  </a:lnTo>
                  <a:close/>
                  <a:moveTo>
                    <a:pt x="260" y="208"/>
                  </a:moveTo>
                  <a:lnTo>
                    <a:pt x="263" y="205"/>
                  </a:lnTo>
                  <a:lnTo>
                    <a:pt x="263" y="205"/>
                  </a:lnTo>
                  <a:lnTo>
                    <a:pt x="263" y="208"/>
                  </a:lnTo>
                  <a:lnTo>
                    <a:pt x="260" y="208"/>
                  </a:lnTo>
                  <a:lnTo>
                    <a:pt x="260" y="208"/>
                  </a:lnTo>
                  <a:close/>
                  <a:moveTo>
                    <a:pt x="257" y="205"/>
                  </a:moveTo>
                  <a:lnTo>
                    <a:pt x="260" y="205"/>
                  </a:lnTo>
                  <a:lnTo>
                    <a:pt x="263" y="205"/>
                  </a:lnTo>
                  <a:lnTo>
                    <a:pt x="263" y="205"/>
                  </a:lnTo>
                  <a:lnTo>
                    <a:pt x="257" y="205"/>
                  </a:lnTo>
                  <a:lnTo>
                    <a:pt x="257" y="205"/>
                  </a:lnTo>
                  <a:close/>
                  <a:moveTo>
                    <a:pt x="103" y="384"/>
                  </a:moveTo>
                  <a:lnTo>
                    <a:pt x="106" y="381"/>
                  </a:lnTo>
                  <a:lnTo>
                    <a:pt x="103" y="384"/>
                  </a:lnTo>
                  <a:lnTo>
                    <a:pt x="103" y="384"/>
                  </a:lnTo>
                  <a:lnTo>
                    <a:pt x="103" y="384"/>
                  </a:lnTo>
                  <a:close/>
                  <a:moveTo>
                    <a:pt x="85" y="390"/>
                  </a:moveTo>
                  <a:lnTo>
                    <a:pt x="82" y="393"/>
                  </a:lnTo>
                  <a:lnTo>
                    <a:pt x="79" y="393"/>
                  </a:lnTo>
                  <a:lnTo>
                    <a:pt x="79" y="393"/>
                  </a:lnTo>
                  <a:lnTo>
                    <a:pt x="82" y="387"/>
                  </a:lnTo>
                  <a:lnTo>
                    <a:pt x="85" y="387"/>
                  </a:lnTo>
                  <a:lnTo>
                    <a:pt x="85" y="384"/>
                  </a:lnTo>
                  <a:lnTo>
                    <a:pt x="88" y="384"/>
                  </a:lnTo>
                  <a:lnTo>
                    <a:pt x="88" y="381"/>
                  </a:lnTo>
                  <a:lnTo>
                    <a:pt x="88" y="378"/>
                  </a:lnTo>
                  <a:lnTo>
                    <a:pt x="88" y="375"/>
                  </a:lnTo>
                  <a:lnTo>
                    <a:pt x="91" y="375"/>
                  </a:lnTo>
                  <a:lnTo>
                    <a:pt x="94" y="378"/>
                  </a:lnTo>
                  <a:lnTo>
                    <a:pt x="97" y="381"/>
                  </a:lnTo>
                  <a:lnTo>
                    <a:pt x="97" y="381"/>
                  </a:lnTo>
                  <a:lnTo>
                    <a:pt x="97" y="384"/>
                  </a:lnTo>
                  <a:lnTo>
                    <a:pt x="94" y="384"/>
                  </a:lnTo>
                  <a:lnTo>
                    <a:pt x="94" y="381"/>
                  </a:lnTo>
                  <a:lnTo>
                    <a:pt x="94" y="384"/>
                  </a:lnTo>
                  <a:lnTo>
                    <a:pt x="94" y="384"/>
                  </a:lnTo>
                  <a:lnTo>
                    <a:pt x="94" y="384"/>
                  </a:lnTo>
                  <a:lnTo>
                    <a:pt x="97" y="387"/>
                  </a:lnTo>
                  <a:lnTo>
                    <a:pt x="97" y="387"/>
                  </a:lnTo>
                  <a:lnTo>
                    <a:pt x="97" y="390"/>
                  </a:lnTo>
                  <a:lnTo>
                    <a:pt x="94" y="387"/>
                  </a:lnTo>
                  <a:lnTo>
                    <a:pt x="91" y="390"/>
                  </a:lnTo>
                  <a:lnTo>
                    <a:pt x="88" y="390"/>
                  </a:lnTo>
                  <a:lnTo>
                    <a:pt x="88" y="390"/>
                  </a:lnTo>
                  <a:lnTo>
                    <a:pt x="85" y="390"/>
                  </a:lnTo>
                  <a:lnTo>
                    <a:pt x="85" y="390"/>
                  </a:lnTo>
                  <a:lnTo>
                    <a:pt x="85" y="390"/>
                  </a:lnTo>
                  <a:close/>
                  <a:moveTo>
                    <a:pt x="82" y="357"/>
                  </a:moveTo>
                  <a:lnTo>
                    <a:pt x="79" y="357"/>
                  </a:lnTo>
                  <a:lnTo>
                    <a:pt x="79" y="350"/>
                  </a:lnTo>
                  <a:lnTo>
                    <a:pt x="82" y="350"/>
                  </a:lnTo>
                  <a:lnTo>
                    <a:pt x="79" y="350"/>
                  </a:lnTo>
                  <a:lnTo>
                    <a:pt x="79" y="350"/>
                  </a:lnTo>
                  <a:lnTo>
                    <a:pt x="82" y="344"/>
                  </a:lnTo>
                  <a:lnTo>
                    <a:pt x="85" y="344"/>
                  </a:lnTo>
                  <a:lnTo>
                    <a:pt x="88" y="344"/>
                  </a:lnTo>
                  <a:lnTo>
                    <a:pt x="91" y="344"/>
                  </a:lnTo>
                  <a:lnTo>
                    <a:pt x="88" y="341"/>
                  </a:lnTo>
                  <a:lnTo>
                    <a:pt x="85" y="338"/>
                  </a:lnTo>
                  <a:lnTo>
                    <a:pt x="85" y="335"/>
                  </a:lnTo>
                  <a:lnTo>
                    <a:pt x="88" y="329"/>
                  </a:lnTo>
                  <a:lnTo>
                    <a:pt x="91" y="329"/>
                  </a:lnTo>
                  <a:lnTo>
                    <a:pt x="91" y="326"/>
                  </a:lnTo>
                  <a:lnTo>
                    <a:pt x="94" y="329"/>
                  </a:lnTo>
                  <a:lnTo>
                    <a:pt x="94" y="332"/>
                  </a:lnTo>
                  <a:lnTo>
                    <a:pt x="97" y="329"/>
                  </a:lnTo>
                  <a:lnTo>
                    <a:pt x="97" y="323"/>
                  </a:lnTo>
                  <a:lnTo>
                    <a:pt x="97" y="320"/>
                  </a:lnTo>
                  <a:lnTo>
                    <a:pt x="100" y="320"/>
                  </a:lnTo>
                  <a:lnTo>
                    <a:pt x="106" y="314"/>
                  </a:lnTo>
                  <a:lnTo>
                    <a:pt x="106" y="317"/>
                  </a:lnTo>
                  <a:lnTo>
                    <a:pt x="109" y="314"/>
                  </a:lnTo>
                  <a:lnTo>
                    <a:pt x="109" y="308"/>
                  </a:lnTo>
                  <a:lnTo>
                    <a:pt x="112" y="308"/>
                  </a:lnTo>
                  <a:lnTo>
                    <a:pt x="112" y="305"/>
                  </a:lnTo>
                  <a:lnTo>
                    <a:pt x="115" y="308"/>
                  </a:lnTo>
                  <a:lnTo>
                    <a:pt x="115" y="308"/>
                  </a:lnTo>
                  <a:lnTo>
                    <a:pt x="115" y="305"/>
                  </a:lnTo>
                  <a:lnTo>
                    <a:pt x="121" y="302"/>
                  </a:lnTo>
                  <a:lnTo>
                    <a:pt x="121" y="299"/>
                  </a:lnTo>
                  <a:lnTo>
                    <a:pt x="127" y="296"/>
                  </a:lnTo>
                  <a:lnTo>
                    <a:pt x="130" y="293"/>
                  </a:lnTo>
                  <a:lnTo>
                    <a:pt x="136" y="287"/>
                  </a:lnTo>
                  <a:lnTo>
                    <a:pt x="139" y="287"/>
                  </a:lnTo>
                  <a:lnTo>
                    <a:pt x="139" y="290"/>
                  </a:lnTo>
                  <a:lnTo>
                    <a:pt x="142" y="290"/>
                  </a:lnTo>
                  <a:lnTo>
                    <a:pt x="145" y="287"/>
                  </a:lnTo>
                  <a:lnTo>
                    <a:pt x="148" y="287"/>
                  </a:lnTo>
                  <a:lnTo>
                    <a:pt x="151" y="290"/>
                  </a:lnTo>
                  <a:lnTo>
                    <a:pt x="151" y="287"/>
                  </a:lnTo>
                  <a:lnTo>
                    <a:pt x="148" y="284"/>
                  </a:lnTo>
                  <a:lnTo>
                    <a:pt x="151" y="281"/>
                  </a:lnTo>
                  <a:lnTo>
                    <a:pt x="157" y="278"/>
                  </a:lnTo>
                  <a:lnTo>
                    <a:pt x="160" y="278"/>
                  </a:lnTo>
                  <a:lnTo>
                    <a:pt x="166" y="272"/>
                  </a:lnTo>
                  <a:lnTo>
                    <a:pt x="172" y="269"/>
                  </a:lnTo>
                  <a:lnTo>
                    <a:pt x="175" y="269"/>
                  </a:lnTo>
                  <a:lnTo>
                    <a:pt x="175" y="266"/>
                  </a:lnTo>
                  <a:lnTo>
                    <a:pt x="181" y="263"/>
                  </a:lnTo>
                  <a:lnTo>
                    <a:pt x="184" y="263"/>
                  </a:lnTo>
                  <a:lnTo>
                    <a:pt x="193" y="257"/>
                  </a:lnTo>
                  <a:lnTo>
                    <a:pt x="199" y="248"/>
                  </a:lnTo>
                  <a:lnTo>
                    <a:pt x="199" y="245"/>
                  </a:lnTo>
                  <a:lnTo>
                    <a:pt x="202" y="245"/>
                  </a:lnTo>
                  <a:lnTo>
                    <a:pt x="202" y="239"/>
                  </a:lnTo>
                  <a:lnTo>
                    <a:pt x="205" y="236"/>
                  </a:lnTo>
                  <a:lnTo>
                    <a:pt x="208" y="236"/>
                  </a:lnTo>
                  <a:lnTo>
                    <a:pt x="208" y="233"/>
                  </a:lnTo>
                  <a:lnTo>
                    <a:pt x="208" y="227"/>
                  </a:lnTo>
                  <a:lnTo>
                    <a:pt x="211" y="227"/>
                  </a:lnTo>
                  <a:lnTo>
                    <a:pt x="214" y="227"/>
                  </a:lnTo>
                  <a:lnTo>
                    <a:pt x="217" y="224"/>
                  </a:lnTo>
                  <a:lnTo>
                    <a:pt x="220" y="221"/>
                  </a:lnTo>
                  <a:lnTo>
                    <a:pt x="223" y="218"/>
                  </a:lnTo>
                  <a:lnTo>
                    <a:pt x="226" y="215"/>
                  </a:lnTo>
                  <a:lnTo>
                    <a:pt x="229" y="212"/>
                  </a:lnTo>
                  <a:lnTo>
                    <a:pt x="232" y="202"/>
                  </a:lnTo>
                  <a:lnTo>
                    <a:pt x="232" y="199"/>
                  </a:lnTo>
                  <a:lnTo>
                    <a:pt x="235" y="196"/>
                  </a:lnTo>
                  <a:lnTo>
                    <a:pt x="239" y="193"/>
                  </a:lnTo>
                  <a:lnTo>
                    <a:pt x="245" y="190"/>
                  </a:lnTo>
                  <a:lnTo>
                    <a:pt x="248" y="190"/>
                  </a:lnTo>
                  <a:lnTo>
                    <a:pt x="245" y="193"/>
                  </a:lnTo>
                  <a:lnTo>
                    <a:pt x="245" y="196"/>
                  </a:lnTo>
                  <a:lnTo>
                    <a:pt x="248" y="199"/>
                  </a:lnTo>
                  <a:lnTo>
                    <a:pt x="248" y="199"/>
                  </a:lnTo>
                  <a:lnTo>
                    <a:pt x="251" y="199"/>
                  </a:lnTo>
                  <a:lnTo>
                    <a:pt x="251" y="199"/>
                  </a:lnTo>
                  <a:lnTo>
                    <a:pt x="251" y="199"/>
                  </a:lnTo>
                  <a:lnTo>
                    <a:pt x="251" y="202"/>
                  </a:lnTo>
                  <a:lnTo>
                    <a:pt x="251" y="202"/>
                  </a:lnTo>
                  <a:lnTo>
                    <a:pt x="248" y="205"/>
                  </a:lnTo>
                  <a:lnTo>
                    <a:pt x="248" y="205"/>
                  </a:lnTo>
                  <a:lnTo>
                    <a:pt x="251" y="212"/>
                  </a:lnTo>
                  <a:lnTo>
                    <a:pt x="251" y="215"/>
                  </a:lnTo>
                  <a:lnTo>
                    <a:pt x="254" y="208"/>
                  </a:lnTo>
                  <a:lnTo>
                    <a:pt x="257" y="208"/>
                  </a:lnTo>
                  <a:lnTo>
                    <a:pt x="260" y="208"/>
                  </a:lnTo>
                  <a:lnTo>
                    <a:pt x="260" y="208"/>
                  </a:lnTo>
                  <a:lnTo>
                    <a:pt x="260" y="212"/>
                  </a:lnTo>
                  <a:lnTo>
                    <a:pt x="263" y="212"/>
                  </a:lnTo>
                  <a:lnTo>
                    <a:pt x="266" y="212"/>
                  </a:lnTo>
                  <a:lnTo>
                    <a:pt x="263" y="208"/>
                  </a:lnTo>
                  <a:lnTo>
                    <a:pt x="263" y="208"/>
                  </a:lnTo>
                  <a:lnTo>
                    <a:pt x="266" y="205"/>
                  </a:lnTo>
                  <a:lnTo>
                    <a:pt x="269" y="205"/>
                  </a:lnTo>
                  <a:lnTo>
                    <a:pt x="269" y="208"/>
                  </a:lnTo>
                  <a:lnTo>
                    <a:pt x="269" y="208"/>
                  </a:lnTo>
                  <a:lnTo>
                    <a:pt x="266" y="212"/>
                  </a:lnTo>
                  <a:lnTo>
                    <a:pt x="263" y="215"/>
                  </a:lnTo>
                  <a:lnTo>
                    <a:pt x="266" y="215"/>
                  </a:lnTo>
                  <a:lnTo>
                    <a:pt x="269" y="212"/>
                  </a:lnTo>
                  <a:lnTo>
                    <a:pt x="266" y="218"/>
                  </a:lnTo>
                  <a:lnTo>
                    <a:pt x="263" y="218"/>
                  </a:lnTo>
                  <a:lnTo>
                    <a:pt x="263" y="221"/>
                  </a:lnTo>
                  <a:lnTo>
                    <a:pt x="263" y="224"/>
                  </a:lnTo>
                  <a:lnTo>
                    <a:pt x="266" y="227"/>
                  </a:lnTo>
                  <a:lnTo>
                    <a:pt x="266" y="230"/>
                  </a:lnTo>
                  <a:lnTo>
                    <a:pt x="266" y="233"/>
                  </a:lnTo>
                  <a:lnTo>
                    <a:pt x="263" y="233"/>
                  </a:lnTo>
                  <a:lnTo>
                    <a:pt x="254" y="242"/>
                  </a:lnTo>
                  <a:lnTo>
                    <a:pt x="254" y="245"/>
                  </a:lnTo>
                  <a:lnTo>
                    <a:pt x="245" y="251"/>
                  </a:lnTo>
                  <a:lnTo>
                    <a:pt x="248" y="254"/>
                  </a:lnTo>
                  <a:lnTo>
                    <a:pt x="245" y="254"/>
                  </a:lnTo>
                  <a:lnTo>
                    <a:pt x="239" y="257"/>
                  </a:lnTo>
                  <a:lnTo>
                    <a:pt x="239" y="260"/>
                  </a:lnTo>
                  <a:lnTo>
                    <a:pt x="235" y="266"/>
                  </a:lnTo>
                  <a:lnTo>
                    <a:pt x="232" y="266"/>
                  </a:lnTo>
                  <a:lnTo>
                    <a:pt x="229" y="272"/>
                  </a:lnTo>
                  <a:lnTo>
                    <a:pt x="223" y="272"/>
                  </a:lnTo>
                  <a:lnTo>
                    <a:pt x="220" y="275"/>
                  </a:lnTo>
                  <a:lnTo>
                    <a:pt x="220" y="281"/>
                  </a:lnTo>
                  <a:lnTo>
                    <a:pt x="220" y="284"/>
                  </a:lnTo>
                  <a:lnTo>
                    <a:pt x="217" y="284"/>
                  </a:lnTo>
                  <a:lnTo>
                    <a:pt x="220" y="287"/>
                  </a:lnTo>
                  <a:lnTo>
                    <a:pt x="223" y="290"/>
                  </a:lnTo>
                  <a:lnTo>
                    <a:pt x="223" y="293"/>
                  </a:lnTo>
                  <a:lnTo>
                    <a:pt x="220" y="296"/>
                  </a:lnTo>
                  <a:lnTo>
                    <a:pt x="220" y="293"/>
                  </a:lnTo>
                  <a:lnTo>
                    <a:pt x="220" y="290"/>
                  </a:lnTo>
                  <a:lnTo>
                    <a:pt x="217" y="290"/>
                  </a:lnTo>
                  <a:lnTo>
                    <a:pt x="217" y="290"/>
                  </a:lnTo>
                  <a:lnTo>
                    <a:pt x="217" y="293"/>
                  </a:lnTo>
                  <a:lnTo>
                    <a:pt x="217" y="296"/>
                  </a:lnTo>
                  <a:lnTo>
                    <a:pt x="214" y="293"/>
                  </a:lnTo>
                  <a:lnTo>
                    <a:pt x="208" y="293"/>
                  </a:lnTo>
                  <a:lnTo>
                    <a:pt x="214" y="293"/>
                  </a:lnTo>
                  <a:lnTo>
                    <a:pt x="214" y="290"/>
                  </a:lnTo>
                  <a:lnTo>
                    <a:pt x="211" y="290"/>
                  </a:lnTo>
                  <a:lnTo>
                    <a:pt x="208" y="293"/>
                  </a:lnTo>
                  <a:lnTo>
                    <a:pt x="208" y="293"/>
                  </a:lnTo>
                  <a:lnTo>
                    <a:pt x="205" y="293"/>
                  </a:lnTo>
                  <a:lnTo>
                    <a:pt x="205" y="293"/>
                  </a:lnTo>
                  <a:lnTo>
                    <a:pt x="202" y="290"/>
                  </a:lnTo>
                  <a:lnTo>
                    <a:pt x="199" y="290"/>
                  </a:lnTo>
                  <a:lnTo>
                    <a:pt x="202" y="290"/>
                  </a:lnTo>
                  <a:lnTo>
                    <a:pt x="202" y="293"/>
                  </a:lnTo>
                  <a:lnTo>
                    <a:pt x="199" y="296"/>
                  </a:lnTo>
                  <a:lnTo>
                    <a:pt x="199" y="299"/>
                  </a:lnTo>
                  <a:lnTo>
                    <a:pt x="196" y="299"/>
                  </a:lnTo>
                  <a:lnTo>
                    <a:pt x="193" y="302"/>
                  </a:lnTo>
                  <a:lnTo>
                    <a:pt x="190" y="302"/>
                  </a:lnTo>
                  <a:lnTo>
                    <a:pt x="190" y="299"/>
                  </a:lnTo>
                  <a:lnTo>
                    <a:pt x="187" y="302"/>
                  </a:lnTo>
                  <a:lnTo>
                    <a:pt x="184" y="302"/>
                  </a:lnTo>
                  <a:lnTo>
                    <a:pt x="181" y="308"/>
                  </a:lnTo>
                  <a:lnTo>
                    <a:pt x="181" y="311"/>
                  </a:lnTo>
                  <a:lnTo>
                    <a:pt x="181" y="314"/>
                  </a:lnTo>
                  <a:lnTo>
                    <a:pt x="175" y="320"/>
                  </a:lnTo>
                  <a:lnTo>
                    <a:pt x="175" y="323"/>
                  </a:lnTo>
                  <a:lnTo>
                    <a:pt x="172" y="326"/>
                  </a:lnTo>
                  <a:lnTo>
                    <a:pt x="166" y="332"/>
                  </a:lnTo>
                  <a:lnTo>
                    <a:pt x="163" y="335"/>
                  </a:lnTo>
                  <a:lnTo>
                    <a:pt x="160" y="341"/>
                  </a:lnTo>
                  <a:lnTo>
                    <a:pt x="157" y="347"/>
                  </a:lnTo>
                  <a:lnTo>
                    <a:pt x="154" y="350"/>
                  </a:lnTo>
                  <a:lnTo>
                    <a:pt x="154" y="354"/>
                  </a:lnTo>
                  <a:lnTo>
                    <a:pt x="154" y="354"/>
                  </a:lnTo>
                  <a:lnTo>
                    <a:pt x="151" y="354"/>
                  </a:lnTo>
                  <a:lnTo>
                    <a:pt x="157" y="354"/>
                  </a:lnTo>
                  <a:lnTo>
                    <a:pt x="157" y="357"/>
                  </a:lnTo>
                  <a:lnTo>
                    <a:pt x="154" y="357"/>
                  </a:lnTo>
                  <a:lnTo>
                    <a:pt x="148" y="357"/>
                  </a:lnTo>
                  <a:lnTo>
                    <a:pt x="145" y="360"/>
                  </a:lnTo>
                  <a:lnTo>
                    <a:pt x="142" y="363"/>
                  </a:lnTo>
                  <a:lnTo>
                    <a:pt x="139" y="366"/>
                  </a:lnTo>
                  <a:lnTo>
                    <a:pt x="136" y="369"/>
                  </a:lnTo>
                  <a:lnTo>
                    <a:pt x="136" y="366"/>
                  </a:lnTo>
                  <a:lnTo>
                    <a:pt x="133" y="363"/>
                  </a:lnTo>
                  <a:lnTo>
                    <a:pt x="136" y="366"/>
                  </a:lnTo>
                  <a:lnTo>
                    <a:pt x="136" y="369"/>
                  </a:lnTo>
                  <a:lnTo>
                    <a:pt x="130" y="372"/>
                  </a:lnTo>
                  <a:lnTo>
                    <a:pt x="127" y="375"/>
                  </a:lnTo>
                  <a:lnTo>
                    <a:pt x="118" y="378"/>
                  </a:lnTo>
                  <a:lnTo>
                    <a:pt x="115" y="378"/>
                  </a:lnTo>
                  <a:lnTo>
                    <a:pt x="112" y="378"/>
                  </a:lnTo>
                  <a:lnTo>
                    <a:pt x="112" y="375"/>
                  </a:lnTo>
                  <a:lnTo>
                    <a:pt x="106" y="378"/>
                  </a:lnTo>
                  <a:lnTo>
                    <a:pt x="106" y="378"/>
                  </a:lnTo>
                  <a:lnTo>
                    <a:pt x="109" y="375"/>
                  </a:lnTo>
                  <a:lnTo>
                    <a:pt x="106" y="375"/>
                  </a:lnTo>
                  <a:lnTo>
                    <a:pt x="103" y="372"/>
                  </a:lnTo>
                  <a:lnTo>
                    <a:pt x="103" y="366"/>
                  </a:lnTo>
                  <a:lnTo>
                    <a:pt x="100" y="366"/>
                  </a:lnTo>
                  <a:lnTo>
                    <a:pt x="97" y="366"/>
                  </a:lnTo>
                  <a:lnTo>
                    <a:pt x="97" y="363"/>
                  </a:lnTo>
                  <a:lnTo>
                    <a:pt x="97" y="363"/>
                  </a:lnTo>
                  <a:lnTo>
                    <a:pt x="94" y="360"/>
                  </a:lnTo>
                  <a:lnTo>
                    <a:pt x="94" y="357"/>
                  </a:lnTo>
                  <a:lnTo>
                    <a:pt x="91" y="360"/>
                  </a:lnTo>
                  <a:lnTo>
                    <a:pt x="91" y="360"/>
                  </a:lnTo>
                  <a:lnTo>
                    <a:pt x="88" y="360"/>
                  </a:lnTo>
                  <a:lnTo>
                    <a:pt x="88" y="360"/>
                  </a:lnTo>
                  <a:lnTo>
                    <a:pt x="82" y="360"/>
                  </a:lnTo>
                  <a:lnTo>
                    <a:pt x="82" y="35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6" name="Freeform 200"/>
            <p:cNvSpPr>
              <a:spLocks noEditPoints="1"/>
            </p:cNvSpPr>
            <p:nvPr/>
          </p:nvSpPr>
          <p:spPr bwMode="auto">
            <a:xfrm>
              <a:off x="4929188" y="2425701"/>
              <a:ext cx="268288" cy="168275"/>
            </a:xfrm>
            <a:custGeom>
              <a:avLst/>
              <a:gdLst>
                <a:gd name="T0" fmla="*/ 63 w 169"/>
                <a:gd name="T1" fmla="*/ 103 h 106"/>
                <a:gd name="T2" fmla="*/ 54 w 169"/>
                <a:gd name="T3" fmla="*/ 91 h 106"/>
                <a:gd name="T4" fmla="*/ 75 w 169"/>
                <a:gd name="T5" fmla="*/ 100 h 106"/>
                <a:gd name="T6" fmla="*/ 91 w 169"/>
                <a:gd name="T7" fmla="*/ 94 h 106"/>
                <a:gd name="T8" fmla="*/ 106 w 169"/>
                <a:gd name="T9" fmla="*/ 88 h 106"/>
                <a:gd name="T10" fmla="*/ 112 w 169"/>
                <a:gd name="T11" fmla="*/ 85 h 106"/>
                <a:gd name="T12" fmla="*/ 121 w 169"/>
                <a:gd name="T13" fmla="*/ 88 h 106"/>
                <a:gd name="T14" fmla="*/ 142 w 169"/>
                <a:gd name="T15" fmla="*/ 70 h 106"/>
                <a:gd name="T16" fmla="*/ 154 w 169"/>
                <a:gd name="T17" fmla="*/ 70 h 106"/>
                <a:gd name="T18" fmla="*/ 154 w 169"/>
                <a:gd name="T19" fmla="*/ 58 h 106"/>
                <a:gd name="T20" fmla="*/ 163 w 169"/>
                <a:gd name="T21" fmla="*/ 58 h 106"/>
                <a:gd name="T22" fmla="*/ 160 w 169"/>
                <a:gd name="T23" fmla="*/ 40 h 106"/>
                <a:gd name="T24" fmla="*/ 157 w 169"/>
                <a:gd name="T25" fmla="*/ 34 h 106"/>
                <a:gd name="T26" fmla="*/ 151 w 169"/>
                <a:gd name="T27" fmla="*/ 28 h 106"/>
                <a:gd name="T28" fmla="*/ 154 w 169"/>
                <a:gd name="T29" fmla="*/ 15 h 106"/>
                <a:gd name="T30" fmla="*/ 151 w 169"/>
                <a:gd name="T31" fmla="*/ 9 h 106"/>
                <a:gd name="T32" fmla="*/ 142 w 169"/>
                <a:gd name="T33" fmla="*/ 9 h 106"/>
                <a:gd name="T34" fmla="*/ 136 w 169"/>
                <a:gd name="T35" fmla="*/ 6 h 106"/>
                <a:gd name="T36" fmla="*/ 127 w 169"/>
                <a:gd name="T37" fmla="*/ 6 h 106"/>
                <a:gd name="T38" fmla="*/ 118 w 169"/>
                <a:gd name="T39" fmla="*/ 12 h 106"/>
                <a:gd name="T40" fmla="*/ 106 w 169"/>
                <a:gd name="T41" fmla="*/ 12 h 106"/>
                <a:gd name="T42" fmla="*/ 100 w 169"/>
                <a:gd name="T43" fmla="*/ 25 h 106"/>
                <a:gd name="T44" fmla="*/ 94 w 169"/>
                <a:gd name="T45" fmla="*/ 15 h 106"/>
                <a:gd name="T46" fmla="*/ 81 w 169"/>
                <a:gd name="T47" fmla="*/ 22 h 106"/>
                <a:gd name="T48" fmla="*/ 72 w 169"/>
                <a:gd name="T49" fmla="*/ 12 h 106"/>
                <a:gd name="T50" fmla="*/ 66 w 169"/>
                <a:gd name="T51" fmla="*/ 31 h 106"/>
                <a:gd name="T52" fmla="*/ 57 w 169"/>
                <a:gd name="T53" fmla="*/ 37 h 106"/>
                <a:gd name="T54" fmla="*/ 48 w 169"/>
                <a:gd name="T55" fmla="*/ 34 h 106"/>
                <a:gd name="T56" fmla="*/ 48 w 169"/>
                <a:gd name="T57" fmla="*/ 22 h 106"/>
                <a:gd name="T58" fmla="*/ 51 w 169"/>
                <a:gd name="T59" fmla="*/ 12 h 106"/>
                <a:gd name="T60" fmla="*/ 39 w 169"/>
                <a:gd name="T61" fmla="*/ 3 h 106"/>
                <a:gd name="T62" fmla="*/ 24 w 169"/>
                <a:gd name="T63" fmla="*/ 0 h 106"/>
                <a:gd name="T64" fmla="*/ 33 w 169"/>
                <a:gd name="T65" fmla="*/ 3 h 106"/>
                <a:gd name="T66" fmla="*/ 30 w 169"/>
                <a:gd name="T67" fmla="*/ 6 h 106"/>
                <a:gd name="T68" fmla="*/ 36 w 169"/>
                <a:gd name="T69" fmla="*/ 15 h 106"/>
                <a:gd name="T70" fmla="*/ 24 w 169"/>
                <a:gd name="T71" fmla="*/ 9 h 106"/>
                <a:gd name="T72" fmla="*/ 18 w 169"/>
                <a:gd name="T73" fmla="*/ 9 h 106"/>
                <a:gd name="T74" fmla="*/ 18 w 169"/>
                <a:gd name="T75" fmla="*/ 18 h 106"/>
                <a:gd name="T76" fmla="*/ 18 w 169"/>
                <a:gd name="T77" fmla="*/ 22 h 106"/>
                <a:gd name="T78" fmla="*/ 9 w 169"/>
                <a:gd name="T79" fmla="*/ 22 h 106"/>
                <a:gd name="T80" fmla="*/ 6 w 169"/>
                <a:gd name="T81" fmla="*/ 25 h 106"/>
                <a:gd name="T82" fmla="*/ 12 w 169"/>
                <a:gd name="T83" fmla="*/ 34 h 106"/>
                <a:gd name="T84" fmla="*/ 21 w 169"/>
                <a:gd name="T85" fmla="*/ 31 h 106"/>
                <a:gd name="T86" fmla="*/ 33 w 169"/>
                <a:gd name="T87" fmla="*/ 31 h 106"/>
                <a:gd name="T88" fmla="*/ 39 w 169"/>
                <a:gd name="T89" fmla="*/ 31 h 106"/>
                <a:gd name="T90" fmla="*/ 42 w 169"/>
                <a:gd name="T91" fmla="*/ 37 h 106"/>
                <a:gd name="T92" fmla="*/ 30 w 169"/>
                <a:gd name="T93" fmla="*/ 43 h 106"/>
                <a:gd name="T94" fmla="*/ 42 w 169"/>
                <a:gd name="T95" fmla="*/ 43 h 106"/>
                <a:gd name="T96" fmla="*/ 27 w 169"/>
                <a:gd name="T97" fmla="*/ 46 h 106"/>
                <a:gd name="T98" fmla="*/ 24 w 169"/>
                <a:gd name="T99" fmla="*/ 46 h 106"/>
                <a:gd name="T100" fmla="*/ 9 w 169"/>
                <a:gd name="T101" fmla="*/ 46 h 106"/>
                <a:gd name="T102" fmla="*/ 12 w 169"/>
                <a:gd name="T103" fmla="*/ 55 h 106"/>
                <a:gd name="T104" fmla="*/ 30 w 169"/>
                <a:gd name="T105" fmla="*/ 58 h 106"/>
                <a:gd name="T106" fmla="*/ 33 w 169"/>
                <a:gd name="T107" fmla="*/ 67 h 106"/>
                <a:gd name="T108" fmla="*/ 36 w 169"/>
                <a:gd name="T109" fmla="*/ 73 h 106"/>
                <a:gd name="T110" fmla="*/ 39 w 169"/>
                <a:gd name="T111" fmla="*/ 70 h 106"/>
                <a:gd name="T112" fmla="*/ 30 w 169"/>
                <a:gd name="T113" fmla="*/ 79 h 106"/>
                <a:gd name="T114" fmla="*/ 21 w 169"/>
                <a:gd name="T115" fmla="*/ 76 h 106"/>
                <a:gd name="T116" fmla="*/ 27 w 169"/>
                <a:gd name="T117" fmla="*/ 88 h 106"/>
                <a:gd name="T118" fmla="*/ 45 w 169"/>
                <a:gd name="T119"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 h="106">
                  <a:moveTo>
                    <a:pt x="60" y="106"/>
                  </a:moveTo>
                  <a:lnTo>
                    <a:pt x="57" y="103"/>
                  </a:lnTo>
                  <a:lnTo>
                    <a:pt x="60" y="100"/>
                  </a:lnTo>
                  <a:lnTo>
                    <a:pt x="60" y="100"/>
                  </a:lnTo>
                  <a:lnTo>
                    <a:pt x="63" y="103"/>
                  </a:lnTo>
                  <a:lnTo>
                    <a:pt x="60" y="106"/>
                  </a:lnTo>
                  <a:lnTo>
                    <a:pt x="60" y="106"/>
                  </a:lnTo>
                  <a:close/>
                  <a:moveTo>
                    <a:pt x="51" y="88"/>
                  </a:moveTo>
                  <a:lnTo>
                    <a:pt x="54" y="88"/>
                  </a:lnTo>
                  <a:lnTo>
                    <a:pt x="54" y="91"/>
                  </a:lnTo>
                  <a:lnTo>
                    <a:pt x="60" y="97"/>
                  </a:lnTo>
                  <a:lnTo>
                    <a:pt x="63" y="97"/>
                  </a:lnTo>
                  <a:lnTo>
                    <a:pt x="66" y="94"/>
                  </a:lnTo>
                  <a:lnTo>
                    <a:pt x="69" y="94"/>
                  </a:lnTo>
                  <a:lnTo>
                    <a:pt x="75" y="100"/>
                  </a:lnTo>
                  <a:lnTo>
                    <a:pt x="81" y="100"/>
                  </a:lnTo>
                  <a:lnTo>
                    <a:pt x="84" y="103"/>
                  </a:lnTo>
                  <a:lnTo>
                    <a:pt x="91" y="100"/>
                  </a:lnTo>
                  <a:lnTo>
                    <a:pt x="91" y="97"/>
                  </a:lnTo>
                  <a:lnTo>
                    <a:pt x="91" y="94"/>
                  </a:lnTo>
                  <a:lnTo>
                    <a:pt x="94" y="97"/>
                  </a:lnTo>
                  <a:lnTo>
                    <a:pt x="97" y="97"/>
                  </a:lnTo>
                  <a:lnTo>
                    <a:pt x="100" y="94"/>
                  </a:lnTo>
                  <a:lnTo>
                    <a:pt x="100" y="91"/>
                  </a:lnTo>
                  <a:lnTo>
                    <a:pt x="106" y="88"/>
                  </a:lnTo>
                  <a:lnTo>
                    <a:pt x="103" y="91"/>
                  </a:lnTo>
                  <a:lnTo>
                    <a:pt x="106" y="94"/>
                  </a:lnTo>
                  <a:lnTo>
                    <a:pt x="106" y="91"/>
                  </a:lnTo>
                  <a:lnTo>
                    <a:pt x="109" y="91"/>
                  </a:lnTo>
                  <a:lnTo>
                    <a:pt x="112" y="85"/>
                  </a:lnTo>
                  <a:lnTo>
                    <a:pt x="115" y="88"/>
                  </a:lnTo>
                  <a:lnTo>
                    <a:pt x="115" y="88"/>
                  </a:lnTo>
                  <a:lnTo>
                    <a:pt x="121" y="88"/>
                  </a:lnTo>
                  <a:lnTo>
                    <a:pt x="121" y="88"/>
                  </a:lnTo>
                  <a:lnTo>
                    <a:pt x="121" y="88"/>
                  </a:lnTo>
                  <a:lnTo>
                    <a:pt x="130" y="79"/>
                  </a:lnTo>
                  <a:lnTo>
                    <a:pt x="133" y="76"/>
                  </a:lnTo>
                  <a:lnTo>
                    <a:pt x="142" y="73"/>
                  </a:lnTo>
                  <a:lnTo>
                    <a:pt x="142" y="73"/>
                  </a:lnTo>
                  <a:lnTo>
                    <a:pt x="142" y="70"/>
                  </a:lnTo>
                  <a:lnTo>
                    <a:pt x="142" y="67"/>
                  </a:lnTo>
                  <a:lnTo>
                    <a:pt x="145" y="67"/>
                  </a:lnTo>
                  <a:lnTo>
                    <a:pt x="145" y="70"/>
                  </a:lnTo>
                  <a:lnTo>
                    <a:pt x="151" y="73"/>
                  </a:lnTo>
                  <a:lnTo>
                    <a:pt x="154" y="70"/>
                  </a:lnTo>
                  <a:lnTo>
                    <a:pt x="154" y="67"/>
                  </a:lnTo>
                  <a:lnTo>
                    <a:pt x="151" y="67"/>
                  </a:lnTo>
                  <a:lnTo>
                    <a:pt x="154" y="64"/>
                  </a:lnTo>
                  <a:lnTo>
                    <a:pt x="154" y="64"/>
                  </a:lnTo>
                  <a:lnTo>
                    <a:pt x="154" y="58"/>
                  </a:lnTo>
                  <a:lnTo>
                    <a:pt x="154" y="55"/>
                  </a:lnTo>
                  <a:lnTo>
                    <a:pt x="157" y="58"/>
                  </a:lnTo>
                  <a:lnTo>
                    <a:pt x="157" y="61"/>
                  </a:lnTo>
                  <a:lnTo>
                    <a:pt x="160" y="61"/>
                  </a:lnTo>
                  <a:lnTo>
                    <a:pt x="163" y="58"/>
                  </a:lnTo>
                  <a:lnTo>
                    <a:pt x="163" y="55"/>
                  </a:lnTo>
                  <a:lnTo>
                    <a:pt x="160" y="49"/>
                  </a:lnTo>
                  <a:lnTo>
                    <a:pt x="160" y="46"/>
                  </a:lnTo>
                  <a:lnTo>
                    <a:pt x="160" y="46"/>
                  </a:lnTo>
                  <a:lnTo>
                    <a:pt x="160" y="40"/>
                  </a:lnTo>
                  <a:lnTo>
                    <a:pt x="163" y="40"/>
                  </a:lnTo>
                  <a:lnTo>
                    <a:pt x="166" y="40"/>
                  </a:lnTo>
                  <a:lnTo>
                    <a:pt x="169" y="37"/>
                  </a:lnTo>
                  <a:lnTo>
                    <a:pt x="166" y="34"/>
                  </a:lnTo>
                  <a:lnTo>
                    <a:pt x="157" y="34"/>
                  </a:lnTo>
                  <a:lnTo>
                    <a:pt x="157" y="34"/>
                  </a:lnTo>
                  <a:lnTo>
                    <a:pt x="157" y="31"/>
                  </a:lnTo>
                  <a:lnTo>
                    <a:pt x="157" y="28"/>
                  </a:lnTo>
                  <a:lnTo>
                    <a:pt x="154" y="28"/>
                  </a:lnTo>
                  <a:lnTo>
                    <a:pt x="151" y="28"/>
                  </a:lnTo>
                  <a:lnTo>
                    <a:pt x="151" y="25"/>
                  </a:lnTo>
                  <a:lnTo>
                    <a:pt x="154" y="22"/>
                  </a:lnTo>
                  <a:lnTo>
                    <a:pt x="157" y="22"/>
                  </a:lnTo>
                  <a:lnTo>
                    <a:pt x="154" y="15"/>
                  </a:lnTo>
                  <a:lnTo>
                    <a:pt x="154" y="15"/>
                  </a:lnTo>
                  <a:lnTo>
                    <a:pt x="151" y="18"/>
                  </a:lnTo>
                  <a:lnTo>
                    <a:pt x="148" y="15"/>
                  </a:lnTo>
                  <a:lnTo>
                    <a:pt x="145" y="12"/>
                  </a:lnTo>
                  <a:lnTo>
                    <a:pt x="151" y="12"/>
                  </a:lnTo>
                  <a:lnTo>
                    <a:pt x="151" y="9"/>
                  </a:lnTo>
                  <a:lnTo>
                    <a:pt x="151" y="6"/>
                  </a:lnTo>
                  <a:lnTo>
                    <a:pt x="154" y="6"/>
                  </a:lnTo>
                  <a:lnTo>
                    <a:pt x="151" y="3"/>
                  </a:lnTo>
                  <a:lnTo>
                    <a:pt x="148" y="3"/>
                  </a:lnTo>
                  <a:lnTo>
                    <a:pt x="142" y="9"/>
                  </a:lnTo>
                  <a:lnTo>
                    <a:pt x="142" y="12"/>
                  </a:lnTo>
                  <a:lnTo>
                    <a:pt x="139" y="15"/>
                  </a:lnTo>
                  <a:lnTo>
                    <a:pt x="136" y="9"/>
                  </a:lnTo>
                  <a:lnTo>
                    <a:pt x="139" y="9"/>
                  </a:lnTo>
                  <a:lnTo>
                    <a:pt x="136" y="6"/>
                  </a:lnTo>
                  <a:lnTo>
                    <a:pt x="136" y="3"/>
                  </a:lnTo>
                  <a:lnTo>
                    <a:pt x="133" y="0"/>
                  </a:lnTo>
                  <a:lnTo>
                    <a:pt x="130" y="3"/>
                  </a:lnTo>
                  <a:lnTo>
                    <a:pt x="127" y="3"/>
                  </a:lnTo>
                  <a:lnTo>
                    <a:pt x="127" y="6"/>
                  </a:lnTo>
                  <a:lnTo>
                    <a:pt x="127" y="9"/>
                  </a:lnTo>
                  <a:lnTo>
                    <a:pt x="127" y="12"/>
                  </a:lnTo>
                  <a:lnTo>
                    <a:pt x="121" y="12"/>
                  </a:lnTo>
                  <a:lnTo>
                    <a:pt x="118" y="15"/>
                  </a:lnTo>
                  <a:lnTo>
                    <a:pt x="118" y="12"/>
                  </a:lnTo>
                  <a:lnTo>
                    <a:pt x="115" y="9"/>
                  </a:lnTo>
                  <a:lnTo>
                    <a:pt x="115" y="12"/>
                  </a:lnTo>
                  <a:lnTo>
                    <a:pt x="112" y="18"/>
                  </a:lnTo>
                  <a:lnTo>
                    <a:pt x="109" y="18"/>
                  </a:lnTo>
                  <a:lnTo>
                    <a:pt x="106" y="12"/>
                  </a:lnTo>
                  <a:lnTo>
                    <a:pt x="103" y="12"/>
                  </a:lnTo>
                  <a:lnTo>
                    <a:pt x="100" y="12"/>
                  </a:lnTo>
                  <a:lnTo>
                    <a:pt x="97" y="12"/>
                  </a:lnTo>
                  <a:lnTo>
                    <a:pt x="97" y="18"/>
                  </a:lnTo>
                  <a:lnTo>
                    <a:pt x="100" y="25"/>
                  </a:lnTo>
                  <a:lnTo>
                    <a:pt x="97" y="34"/>
                  </a:lnTo>
                  <a:lnTo>
                    <a:pt x="97" y="25"/>
                  </a:lnTo>
                  <a:lnTo>
                    <a:pt x="94" y="22"/>
                  </a:lnTo>
                  <a:lnTo>
                    <a:pt x="94" y="18"/>
                  </a:lnTo>
                  <a:lnTo>
                    <a:pt x="94" y="15"/>
                  </a:lnTo>
                  <a:lnTo>
                    <a:pt x="94" y="12"/>
                  </a:lnTo>
                  <a:lnTo>
                    <a:pt x="87" y="9"/>
                  </a:lnTo>
                  <a:lnTo>
                    <a:pt x="81" y="15"/>
                  </a:lnTo>
                  <a:lnTo>
                    <a:pt x="81" y="18"/>
                  </a:lnTo>
                  <a:lnTo>
                    <a:pt x="81" y="22"/>
                  </a:lnTo>
                  <a:lnTo>
                    <a:pt x="78" y="28"/>
                  </a:lnTo>
                  <a:lnTo>
                    <a:pt x="75" y="28"/>
                  </a:lnTo>
                  <a:lnTo>
                    <a:pt x="75" y="22"/>
                  </a:lnTo>
                  <a:lnTo>
                    <a:pt x="72" y="18"/>
                  </a:lnTo>
                  <a:lnTo>
                    <a:pt x="72" y="12"/>
                  </a:lnTo>
                  <a:lnTo>
                    <a:pt x="69" y="9"/>
                  </a:lnTo>
                  <a:lnTo>
                    <a:pt x="63" y="12"/>
                  </a:lnTo>
                  <a:lnTo>
                    <a:pt x="66" y="22"/>
                  </a:lnTo>
                  <a:lnTo>
                    <a:pt x="66" y="25"/>
                  </a:lnTo>
                  <a:lnTo>
                    <a:pt x="66" y="31"/>
                  </a:lnTo>
                  <a:lnTo>
                    <a:pt x="63" y="34"/>
                  </a:lnTo>
                  <a:lnTo>
                    <a:pt x="60" y="34"/>
                  </a:lnTo>
                  <a:lnTo>
                    <a:pt x="60" y="31"/>
                  </a:lnTo>
                  <a:lnTo>
                    <a:pt x="57" y="31"/>
                  </a:lnTo>
                  <a:lnTo>
                    <a:pt x="57" y="37"/>
                  </a:lnTo>
                  <a:lnTo>
                    <a:pt x="54" y="37"/>
                  </a:lnTo>
                  <a:lnTo>
                    <a:pt x="54" y="43"/>
                  </a:lnTo>
                  <a:lnTo>
                    <a:pt x="51" y="37"/>
                  </a:lnTo>
                  <a:lnTo>
                    <a:pt x="48" y="37"/>
                  </a:lnTo>
                  <a:lnTo>
                    <a:pt x="48" y="34"/>
                  </a:lnTo>
                  <a:lnTo>
                    <a:pt x="51" y="31"/>
                  </a:lnTo>
                  <a:lnTo>
                    <a:pt x="51" y="28"/>
                  </a:lnTo>
                  <a:lnTo>
                    <a:pt x="48" y="28"/>
                  </a:lnTo>
                  <a:lnTo>
                    <a:pt x="48" y="25"/>
                  </a:lnTo>
                  <a:lnTo>
                    <a:pt x="48" y="22"/>
                  </a:lnTo>
                  <a:lnTo>
                    <a:pt x="48" y="25"/>
                  </a:lnTo>
                  <a:lnTo>
                    <a:pt x="51" y="22"/>
                  </a:lnTo>
                  <a:lnTo>
                    <a:pt x="51" y="18"/>
                  </a:lnTo>
                  <a:lnTo>
                    <a:pt x="48" y="15"/>
                  </a:lnTo>
                  <a:lnTo>
                    <a:pt x="51" y="12"/>
                  </a:lnTo>
                  <a:lnTo>
                    <a:pt x="48" y="9"/>
                  </a:lnTo>
                  <a:lnTo>
                    <a:pt x="45" y="12"/>
                  </a:lnTo>
                  <a:lnTo>
                    <a:pt x="45" y="9"/>
                  </a:lnTo>
                  <a:lnTo>
                    <a:pt x="39" y="6"/>
                  </a:lnTo>
                  <a:lnTo>
                    <a:pt x="39" y="3"/>
                  </a:lnTo>
                  <a:lnTo>
                    <a:pt x="39" y="0"/>
                  </a:lnTo>
                  <a:lnTo>
                    <a:pt x="33" y="0"/>
                  </a:lnTo>
                  <a:lnTo>
                    <a:pt x="30" y="0"/>
                  </a:lnTo>
                  <a:lnTo>
                    <a:pt x="24" y="0"/>
                  </a:lnTo>
                  <a:lnTo>
                    <a:pt x="24" y="0"/>
                  </a:lnTo>
                  <a:lnTo>
                    <a:pt x="27" y="3"/>
                  </a:lnTo>
                  <a:lnTo>
                    <a:pt x="27" y="3"/>
                  </a:lnTo>
                  <a:lnTo>
                    <a:pt x="30" y="3"/>
                  </a:lnTo>
                  <a:lnTo>
                    <a:pt x="30" y="3"/>
                  </a:lnTo>
                  <a:lnTo>
                    <a:pt x="33" y="3"/>
                  </a:lnTo>
                  <a:lnTo>
                    <a:pt x="36" y="3"/>
                  </a:lnTo>
                  <a:lnTo>
                    <a:pt x="36" y="6"/>
                  </a:lnTo>
                  <a:lnTo>
                    <a:pt x="33" y="6"/>
                  </a:lnTo>
                  <a:lnTo>
                    <a:pt x="27" y="6"/>
                  </a:lnTo>
                  <a:lnTo>
                    <a:pt x="30" y="6"/>
                  </a:lnTo>
                  <a:lnTo>
                    <a:pt x="33" y="9"/>
                  </a:lnTo>
                  <a:lnTo>
                    <a:pt x="36" y="15"/>
                  </a:lnTo>
                  <a:lnTo>
                    <a:pt x="36" y="18"/>
                  </a:lnTo>
                  <a:lnTo>
                    <a:pt x="36" y="18"/>
                  </a:lnTo>
                  <a:lnTo>
                    <a:pt x="36" y="15"/>
                  </a:lnTo>
                  <a:lnTo>
                    <a:pt x="30" y="12"/>
                  </a:lnTo>
                  <a:lnTo>
                    <a:pt x="27" y="15"/>
                  </a:lnTo>
                  <a:lnTo>
                    <a:pt x="27" y="15"/>
                  </a:lnTo>
                  <a:lnTo>
                    <a:pt x="27" y="12"/>
                  </a:lnTo>
                  <a:lnTo>
                    <a:pt x="24" y="9"/>
                  </a:lnTo>
                  <a:lnTo>
                    <a:pt x="21" y="6"/>
                  </a:lnTo>
                  <a:lnTo>
                    <a:pt x="18" y="9"/>
                  </a:lnTo>
                  <a:lnTo>
                    <a:pt x="21" y="12"/>
                  </a:lnTo>
                  <a:lnTo>
                    <a:pt x="21" y="12"/>
                  </a:lnTo>
                  <a:lnTo>
                    <a:pt x="18" y="9"/>
                  </a:lnTo>
                  <a:lnTo>
                    <a:pt x="15" y="9"/>
                  </a:lnTo>
                  <a:lnTo>
                    <a:pt x="15" y="12"/>
                  </a:lnTo>
                  <a:lnTo>
                    <a:pt x="15" y="15"/>
                  </a:lnTo>
                  <a:lnTo>
                    <a:pt x="18" y="15"/>
                  </a:lnTo>
                  <a:lnTo>
                    <a:pt x="18" y="18"/>
                  </a:lnTo>
                  <a:lnTo>
                    <a:pt x="15" y="15"/>
                  </a:lnTo>
                  <a:lnTo>
                    <a:pt x="12" y="18"/>
                  </a:lnTo>
                  <a:lnTo>
                    <a:pt x="15" y="22"/>
                  </a:lnTo>
                  <a:lnTo>
                    <a:pt x="18" y="22"/>
                  </a:lnTo>
                  <a:lnTo>
                    <a:pt x="18" y="22"/>
                  </a:lnTo>
                  <a:lnTo>
                    <a:pt x="15" y="25"/>
                  </a:lnTo>
                  <a:lnTo>
                    <a:pt x="18" y="25"/>
                  </a:lnTo>
                  <a:lnTo>
                    <a:pt x="15" y="25"/>
                  </a:lnTo>
                  <a:lnTo>
                    <a:pt x="9" y="22"/>
                  </a:lnTo>
                  <a:lnTo>
                    <a:pt x="9" y="22"/>
                  </a:lnTo>
                  <a:lnTo>
                    <a:pt x="6" y="22"/>
                  </a:lnTo>
                  <a:lnTo>
                    <a:pt x="9" y="28"/>
                  </a:lnTo>
                  <a:lnTo>
                    <a:pt x="12" y="31"/>
                  </a:lnTo>
                  <a:lnTo>
                    <a:pt x="9" y="31"/>
                  </a:lnTo>
                  <a:lnTo>
                    <a:pt x="6" y="25"/>
                  </a:lnTo>
                  <a:lnTo>
                    <a:pt x="3" y="25"/>
                  </a:lnTo>
                  <a:lnTo>
                    <a:pt x="0" y="28"/>
                  </a:lnTo>
                  <a:lnTo>
                    <a:pt x="6" y="31"/>
                  </a:lnTo>
                  <a:lnTo>
                    <a:pt x="9" y="34"/>
                  </a:lnTo>
                  <a:lnTo>
                    <a:pt x="12" y="34"/>
                  </a:lnTo>
                  <a:lnTo>
                    <a:pt x="15" y="31"/>
                  </a:lnTo>
                  <a:lnTo>
                    <a:pt x="18" y="31"/>
                  </a:lnTo>
                  <a:lnTo>
                    <a:pt x="21" y="28"/>
                  </a:lnTo>
                  <a:lnTo>
                    <a:pt x="21" y="28"/>
                  </a:lnTo>
                  <a:lnTo>
                    <a:pt x="21" y="31"/>
                  </a:lnTo>
                  <a:lnTo>
                    <a:pt x="24" y="31"/>
                  </a:lnTo>
                  <a:lnTo>
                    <a:pt x="27" y="28"/>
                  </a:lnTo>
                  <a:lnTo>
                    <a:pt x="27" y="31"/>
                  </a:lnTo>
                  <a:lnTo>
                    <a:pt x="30" y="31"/>
                  </a:lnTo>
                  <a:lnTo>
                    <a:pt x="33" y="31"/>
                  </a:lnTo>
                  <a:lnTo>
                    <a:pt x="33" y="28"/>
                  </a:lnTo>
                  <a:lnTo>
                    <a:pt x="33" y="31"/>
                  </a:lnTo>
                  <a:lnTo>
                    <a:pt x="33" y="31"/>
                  </a:lnTo>
                  <a:lnTo>
                    <a:pt x="39" y="28"/>
                  </a:lnTo>
                  <a:lnTo>
                    <a:pt x="39" y="31"/>
                  </a:lnTo>
                  <a:lnTo>
                    <a:pt x="36" y="34"/>
                  </a:lnTo>
                  <a:lnTo>
                    <a:pt x="39" y="34"/>
                  </a:lnTo>
                  <a:lnTo>
                    <a:pt x="42" y="34"/>
                  </a:lnTo>
                  <a:lnTo>
                    <a:pt x="45" y="34"/>
                  </a:lnTo>
                  <a:lnTo>
                    <a:pt x="42" y="37"/>
                  </a:lnTo>
                  <a:lnTo>
                    <a:pt x="39" y="37"/>
                  </a:lnTo>
                  <a:lnTo>
                    <a:pt x="39" y="37"/>
                  </a:lnTo>
                  <a:lnTo>
                    <a:pt x="36" y="37"/>
                  </a:lnTo>
                  <a:lnTo>
                    <a:pt x="30" y="40"/>
                  </a:lnTo>
                  <a:lnTo>
                    <a:pt x="30" y="43"/>
                  </a:lnTo>
                  <a:lnTo>
                    <a:pt x="36" y="43"/>
                  </a:lnTo>
                  <a:lnTo>
                    <a:pt x="39" y="43"/>
                  </a:lnTo>
                  <a:lnTo>
                    <a:pt x="42" y="40"/>
                  </a:lnTo>
                  <a:lnTo>
                    <a:pt x="42" y="40"/>
                  </a:lnTo>
                  <a:lnTo>
                    <a:pt x="42" y="43"/>
                  </a:lnTo>
                  <a:lnTo>
                    <a:pt x="39" y="46"/>
                  </a:lnTo>
                  <a:lnTo>
                    <a:pt x="33" y="46"/>
                  </a:lnTo>
                  <a:lnTo>
                    <a:pt x="33" y="46"/>
                  </a:lnTo>
                  <a:lnTo>
                    <a:pt x="30" y="49"/>
                  </a:lnTo>
                  <a:lnTo>
                    <a:pt x="27" y="46"/>
                  </a:lnTo>
                  <a:lnTo>
                    <a:pt x="27" y="46"/>
                  </a:lnTo>
                  <a:lnTo>
                    <a:pt x="27" y="43"/>
                  </a:lnTo>
                  <a:lnTo>
                    <a:pt x="24" y="43"/>
                  </a:lnTo>
                  <a:lnTo>
                    <a:pt x="24" y="43"/>
                  </a:lnTo>
                  <a:lnTo>
                    <a:pt x="24" y="46"/>
                  </a:lnTo>
                  <a:lnTo>
                    <a:pt x="21" y="49"/>
                  </a:lnTo>
                  <a:lnTo>
                    <a:pt x="18" y="46"/>
                  </a:lnTo>
                  <a:lnTo>
                    <a:pt x="15" y="46"/>
                  </a:lnTo>
                  <a:lnTo>
                    <a:pt x="12" y="49"/>
                  </a:lnTo>
                  <a:lnTo>
                    <a:pt x="9" y="46"/>
                  </a:lnTo>
                  <a:lnTo>
                    <a:pt x="6" y="49"/>
                  </a:lnTo>
                  <a:lnTo>
                    <a:pt x="6" y="49"/>
                  </a:lnTo>
                  <a:lnTo>
                    <a:pt x="6" y="52"/>
                  </a:lnTo>
                  <a:lnTo>
                    <a:pt x="9" y="55"/>
                  </a:lnTo>
                  <a:lnTo>
                    <a:pt x="12" y="55"/>
                  </a:lnTo>
                  <a:lnTo>
                    <a:pt x="12" y="55"/>
                  </a:lnTo>
                  <a:lnTo>
                    <a:pt x="18" y="55"/>
                  </a:lnTo>
                  <a:lnTo>
                    <a:pt x="27" y="55"/>
                  </a:lnTo>
                  <a:lnTo>
                    <a:pt x="30" y="55"/>
                  </a:lnTo>
                  <a:lnTo>
                    <a:pt x="30" y="58"/>
                  </a:lnTo>
                  <a:lnTo>
                    <a:pt x="27" y="58"/>
                  </a:lnTo>
                  <a:lnTo>
                    <a:pt x="27" y="61"/>
                  </a:lnTo>
                  <a:lnTo>
                    <a:pt x="30" y="64"/>
                  </a:lnTo>
                  <a:lnTo>
                    <a:pt x="33" y="67"/>
                  </a:lnTo>
                  <a:lnTo>
                    <a:pt x="33" y="67"/>
                  </a:lnTo>
                  <a:lnTo>
                    <a:pt x="39" y="61"/>
                  </a:lnTo>
                  <a:lnTo>
                    <a:pt x="39" y="64"/>
                  </a:lnTo>
                  <a:lnTo>
                    <a:pt x="36" y="67"/>
                  </a:lnTo>
                  <a:lnTo>
                    <a:pt x="33" y="70"/>
                  </a:lnTo>
                  <a:lnTo>
                    <a:pt x="36" y="73"/>
                  </a:lnTo>
                  <a:lnTo>
                    <a:pt x="42" y="67"/>
                  </a:lnTo>
                  <a:lnTo>
                    <a:pt x="45" y="70"/>
                  </a:lnTo>
                  <a:lnTo>
                    <a:pt x="45" y="70"/>
                  </a:lnTo>
                  <a:lnTo>
                    <a:pt x="42" y="70"/>
                  </a:lnTo>
                  <a:lnTo>
                    <a:pt x="39" y="70"/>
                  </a:lnTo>
                  <a:lnTo>
                    <a:pt x="36" y="73"/>
                  </a:lnTo>
                  <a:lnTo>
                    <a:pt x="33" y="73"/>
                  </a:lnTo>
                  <a:lnTo>
                    <a:pt x="33" y="76"/>
                  </a:lnTo>
                  <a:lnTo>
                    <a:pt x="33" y="79"/>
                  </a:lnTo>
                  <a:lnTo>
                    <a:pt x="30" y="79"/>
                  </a:lnTo>
                  <a:lnTo>
                    <a:pt x="27" y="79"/>
                  </a:lnTo>
                  <a:lnTo>
                    <a:pt x="27" y="76"/>
                  </a:lnTo>
                  <a:lnTo>
                    <a:pt x="24" y="76"/>
                  </a:lnTo>
                  <a:lnTo>
                    <a:pt x="24" y="76"/>
                  </a:lnTo>
                  <a:lnTo>
                    <a:pt x="21" y="76"/>
                  </a:lnTo>
                  <a:lnTo>
                    <a:pt x="21" y="82"/>
                  </a:lnTo>
                  <a:lnTo>
                    <a:pt x="24" y="82"/>
                  </a:lnTo>
                  <a:lnTo>
                    <a:pt x="24" y="82"/>
                  </a:lnTo>
                  <a:lnTo>
                    <a:pt x="21" y="88"/>
                  </a:lnTo>
                  <a:lnTo>
                    <a:pt x="27" y="88"/>
                  </a:lnTo>
                  <a:lnTo>
                    <a:pt x="27" y="88"/>
                  </a:lnTo>
                  <a:lnTo>
                    <a:pt x="30" y="88"/>
                  </a:lnTo>
                  <a:lnTo>
                    <a:pt x="36" y="91"/>
                  </a:lnTo>
                  <a:lnTo>
                    <a:pt x="42" y="85"/>
                  </a:lnTo>
                  <a:lnTo>
                    <a:pt x="45" y="88"/>
                  </a:lnTo>
                  <a:lnTo>
                    <a:pt x="48" y="88"/>
                  </a:lnTo>
                  <a:lnTo>
                    <a:pt x="48" y="88"/>
                  </a:lnTo>
                  <a:lnTo>
                    <a:pt x="51" y="8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sp>
        <p:nvSpPr>
          <p:cNvPr id="667" name="Freeform 201"/>
          <p:cNvSpPr>
            <a:spLocks noEditPoints="1"/>
          </p:cNvSpPr>
          <p:nvPr/>
        </p:nvSpPr>
        <p:spPr bwMode="auto">
          <a:xfrm>
            <a:off x="1430288" y="4607405"/>
            <a:ext cx="165149" cy="123052"/>
          </a:xfrm>
          <a:custGeom>
            <a:avLst/>
            <a:gdLst>
              <a:gd name="T0" fmla="*/ 3 w 102"/>
              <a:gd name="T1" fmla="*/ 9 h 76"/>
              <a:gd name="T2" fmla="*/ 6 w 102"/>
              <a:gd name="T3" fmla="*/ 6 h 76"/>
              <a:gd name="T4" fmla="*/ 3 w 102"/>
              <a:gd name="T5" fmla="*/ 3 h 76"/>
              <a:gd name="T6" fmla="*/ 0 w 102"/>
              <a:gd name="T7" fmla="*/ 6 h 76"/>
              <a:gd name="T8" fmla="*/ 3 w 102"/>
              <a:gd name="T9" fmla="*/ 9 h 76"/>
              <a:gd name="T10" fmla="*/ 3 w 102"/>
              <a:gd name="T11" fmla="*/ 9 h 76"/>
              <a:gd name="T12" fmla="*/ 21 w 102"/>
              <a:gd name="T13" fmla="*/ 6 h 76"/>
              <a:gd name="T14" fmla="*/ 21 w 102"/>
              <a:gd name="T15" fmla="*/ 0 h 76"/>
              <a:gd name="T16" fmla="*/ 21 w 102"/>
              <a:gd name="T17" fmla="*/ 0 h 76"/>
              <a:gd name="T18" fmla="*/ 18 w 102"/>
              <a:gd name="T19" fmla="*/ 0 h 76"/>
              <a:gd name="T20" fmla="*/ 15 w 102"/>
              <a:gd name="T21" fmla="*/ 3 h 76"/>
              <a:gd name="T22" fmla="*/ 18 w 102"/>
              <a:gd name="T23" fmla="*/ 6 h 76"/>
              <a:gd name="T24" fmla="*/ 21 w 102"/>
              <a:gd name="T25" fmla="*/ 6 h 76"/>
              <a:gd name="T26" fmla="*/ 21 w 102"/>
              <a:gd name="T27" fmla="*/ 6 h 76"/>
              <a:gd name="T28" fmla="*/ 51 w 102"/>
              <a:gd name="T29" fmla="*/ 18 h 76"/>
              <a:gd name="T30" fmla="*/ 48 w 102"/>
              <a:gd name="T31" fmla="*/ 15 h 76"/>
              <a:gd name="T32" fmla="*/ 45 w 102"/>
              <a:gd name="T33" fmla="*/ 12 h 76"/>
              <a:gd name="T34" fmla="*/ 42 w 102"/>
              <a:gd name="T35" fmla="*/ 12 h 76"/>
              <a:gd name="T36" fmla="*/ 42 w 102"/>
              <a:gd name="T37" fmla="*/ 15 h 76"/>
              <a:gd name="T38" fmla="*/ 45 w 102"/>
              <a:gd name="T39" fmla="*/ 21 h 76"/>
              <a:gd name="T40" fmla="*/ 51 w 102"/>
              <a:gd name="T41" fmla="*/ 21 h 76"/>
              <a:gd name="T42" fmla="*/ 51 w 102"/>
              <a:gd name="T43" fmla="*/ 18 h 76"/>
              <a:gd name="T44" fmla="*/ 51 w 102"/>
              <a:gd name="T45" fmla="*/ 18 h 76"/>
              <a:gd name="T46" fmla="*/ 66 w 102"/>
              <a:gd name="T47" fmla="*/ 24 h 76"/>
              <a:gd name="T48" fmla="*/ 63 w 102"/>
              <a:gd name="T49" fmla="*/ 24 h 76"/>
              <a:gd name="T50" fmla="*/ 63 w 102"/>
              <a:gd name="T51" fmla="*/ 24 h 76"/>
              <a:gd name="T52" fmla="*/ 60 w 102"/>
              <a:gd name="T53" fmla="*/ 24 h 76"/>
              <a:gd name="T54" fmla="*/ 63 w 102"/>
              <a:gd name="T55" fmla="*/ 24 h 76"/>
              <a:gd name="T56" fmla="*/ 69 w 102"/>
              <a:gd name="T57" fmla="*/ 21 h 76"/>
              <a:gd name="T58" fmla="*/ 66 w 102"/>
              <a:gd name="T59" fmla="*/ 24 h 76"/>
              <a:gd name="T60" fmla="*/ 66 w 102"/>
              <a:gd name="T61" fmla="*/ 24 h 76"/>
              <a:gd name="T62" fmla="*/ 75 w 102"/>
              <a:gd name="T63" fmla="*/ 33 h 76"/>
              <a:gd name="T64" fmla="*/ 72 w 102"/>
              <a:gd name="T65" fmla="*/ 30 h 76"/>
              <a:gd name="T66" fmla="*/ 69 w 102"/>
              <a:gd name="T67" fmla="*/ 30 h 76"/>
              <a:gd name="T68" fmla="*/ 69 w 102"/>
              <a:gd name="T69" fmla="*/ 27 h 76"/>
              <a:gd name="T70" fmla="*/ 69 w 102"/>
              <a:gd name="T71" fmla="*/ 27 h 76"/>
              <a:gd name="T72" fmla="*/ 72 w 102"/>
              <a:gd name="T73" fmla="*/ 27 h 76"/>
              <a:gd name="T74" fmla="*/ 78 w 102"/>
              <a:gd name="T75" fmla="*/ 30 h 76"/>
              <a:gd name="T76" fmla="*/ 81 w 102"/>
              <a:gd name="T77" fmla="*/ 33 h 76"/>
              <a:gd name="T78" fmla="*/ 78 w 102"/>
              <a:gd name="T79" fmla="*/ 33 h 76"/>
              <a:gd name="T80" fmla="*/ 75 w 102"/>
              <a:gd name="T81" fmla="*/ 33 h 76"/>
              <a:gd name="T82" fmla="*/ 75 w 102"/>
              <a:gd name="T83" fmla="*/ 33 h 76"/>
              <a:gd name="T84" fmla="*/ 81 w 102"/>
              <a:gd name="T85" fmla="*/ 57 h 76"/>
              <a:gd name="T86" fmla="*/ 81 w 102"/>
              <a:gd name="T87" fmla="*/ 63 h 76"/>
              <a:gd name="T88" fmla="*/ 81 w 102"/>
              <a:gd name="T89" fmla="*/ 73 h 76"/>
              <a:gd name="T90" fmla="*/ 87 w 102"/>
              <a:gd name="T91" fmla="*/ 76 h 76"/>
              <a:gd name="T92" fmla="*/ 93 w 102"/>
              <a:gd name="T93" fmla="*/ 66 h 76"/>
              <a:gd name="T94" fmla="*/ 99 w 102"/>
              <a:gd name="T95" fmla="*/ 63 h 76"/>
              <a:gd name="T96" fmla="*/ 102 w 102"/>
              <a:gd name="T97" fmla="*/ 60 h 76"/>
              <a:gd name="T98" fmla="*/ 99 w 102"/>
              <a:gd name="T99" fmla="*/ 57 h 76"/>
              <a:gd name="T100" fmla="*/ 96 w 102"/>
              <a:gd name="T101" fmla="*/ 57 h 76"/>
              <a:gd name="T102" fmla="*/ 99 w 102"/>
              <a:gd name="T103" fmla="*/ 54 h 76"/>
              <a:gd name="T104" fmla="*/ 93 w 102"/>
              <a:gd name="T105" fmla="*/ 48 h 76"/>
              <a:gd name="T106" fmla="*/ 90 w 102"/>
              <a:gd name="T107" fmla="*/ 48 h 76"/>
              <a:gd name="T108" fmla="*/ 87 w 102"/>
              <a:gd name="T109" fmla="*/ 45 h 76"/>
              <a:gd name="T110" fmla="*/ 84 w 102"/>
              <a:gd name="T111" fmla="*/ 42 h 76"/>
              <a:gd name="T112" fmla="*/ 81 w 102"/>
              <a:gd name="T113" fmla="*/ 45 h 76"/>
              <a:gd name="T114" fmla="*/ 84 w 102"/>
              <a:gd name="T115" fmla="*/ 48 h 76"/>
              <a:gd name="T116" fmla="*/ 81 w 102"/>
              <a:gd name="T117" fmla="*/ 51 h 76"/>
              <a:gd name="T118" fmla="*/ 81 w 102"/>
              <a:gd name="T119" fmla="*/ 54 h 76"/>
              <a:gd name="T120" fmla="*/ 81 w 102"/>
              <a:gd name="T121"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6">
                <a:moveTo>
                  <a:pt x="3" y="9"/>
                </a:moveTo>
                <a:lnTo>
                  <a:pt x="6" y="6"/>
                </a:lnTo>
                <a:lnTo>
                  <a:pt x="3" y="3"/>
                </a:lnTo>
                <a:lnTo>
                  <a:pt x="0" y="6"/>
                </a:lnTo>
                <a:lnTo>
                  <a:pt x="3" y="9"/>
                </a:lnTo>
                <a:lnTo>
                  <a:pt x="3" y="9"/>
                </a:lnTo>
                <a:close/>
                <a:moveTo>
                  <a:pt x="21" y="6"/>
                </a:moveTo>
                <a:lnTo>
                  <a:pt x="21" y="0"/>
                </a:lnTo>
                <a:lnTo>
                  <a:pt x="21" y="0"/>
                </a:lnTo>
                <a:lnTo>
                  <a:pt x="18" y="0"/>
                </a:lnTo>
                <a:lnTo>
                  <a:pt x="15" y="3"/>
                </a:lnTo>
                <a:lnTo>
                  <a:pt x="18" y="6"/>
                </a:lnTo>
                <a:lnTo>
                  <a:pt x="21" y="6"/>
                </a:lnTo>
                <a:lnTo>
                  <a:pt x="21" y="6"/>
                </a:lnTo>
                <a:close/>
                <a:moveTo>
                  <a:pt x="51" y="18"/>
                </a:moveTo>
                <a:lnTo>
                  <a:pt x="48" y="15"/>
                </a:lnTo>
                <a:lnTo>
                  <a:pt x="45" y="12"/>
                </a:lnTo>
                <a:lnTo>
                  <a:pt x="42" y="12"/>
                </a:lnTo>
                <a:lnTo>
                  <a:pt x="42" y="15"/>
                </a:lnTo>
                <a:lnTo>
                  <a:pt x="45" y="21"/>
                </a:lnTo>
                <a:lnTo>
                  <a:pt x="51" y="21"/>
                </a:lnTo>
                <a:lnTo>
                  <a:pt x="51" y="18"/>
                </a:lnTo>
                <a:lnTo>
                  <a:pt x="51" y="18"/>
                </a:lnTo>
                <a:close/>
                <a:moveTo>
                  <a:pt x="66" y="24"/>
                </a:moveTo>
                <a:lnTo>
                  <a:pt x="63" y="24"/>
                </a:lnTo>
                <a:lnTo>
                  <a:pt x="63" y="24"/>
                </a:lnTo>
                <a:lnTo>
                  <a:pt x="60" y="24"/>
                </a:lnTo>
                <a:lnTo>
                  <a:pt x="63" y="24"/>
                </a:lnTo>
                <a:lnTo>
                  <a:pt x="69" y="21"/>
                </a:lnTo>
                <a:lnTo>
                  <a:pt x="66" y="24"/>
                </a:lnTo>
                <a:lnTo>
                  <a:pt x="66" y="24"/>
                </a:lnTo>
                <a:close/>
                <a:moveTo>
                  <a:pt x="75" y="33"/>
                </a:moveTo>
                <a:lnTo>
                  <a:pt x="72" y="30"/>
                </a:lnTo>
                <a:lnTo>
                  <a:pt x="69" y="30"/>
                </a:lnTo>
                <a:lnTo>
                  <a:pt x="69" y="27"/>
                </a:lnTo>
                <a:lnTo>
                  <a:pt x="69" y="27"/>
                </a:lnTo>
                <a:lnTo>
                  <a:pt x="72" y="27"/>
                </a:lnTo>
                <a:lnTo>
                  <a:pt x="78" y="30"/>
                </a:lnTo>
                <a:lnTo>
                  <a:pt x="81" y="33"/>
                </a:lnTo>
                <a:lnTo>
                  <a:pt x="78" y="33"/>
                </a:lnTo>
                <a:lnTo>
                  <a:pt x="75" y="33"/>
                </a:lnTo>
                <a:lnTo>
                  <a:pt x="75" y="33"/>
                </a:lnTo>
                <a:close/>
                <a:moveTo>
                  <a:pt x="81" y="57"/>
                </a:moveTo>
                <a:lnTo>
                  <a:pt x="81" y="63"/>
                </a:lnTo>
                <a:lnTo>
                  <a:pt x="81" y="73"/>
                </a:lnTo>
                <a:lnTo>
                  <a:pt x="87" y="76"/>
                </a:lnTo>
                <a:lnTo>
                  <a:pt x="93" y="66"/>
                </a:lnTo>
                <a:lnTo>
                  <a:pt x="99" y="63"/>
                </a:lnTo>
                <a:lnTo>
                  <a:pt x="102" y="60"/>
                </a:lnTo>
                <a:lnTo>
                  <a:pt x="99" y="57"/>
                </a:lnTo>
                <a:lnTo>
                  <a:pt x="96" y="57"/>
                </a:lnTo>
                <a:lnTo>
                  <a:pt x="99" y="54"/>
                </a:lnTo>
                <a:lnTo>
                  <a:pt x="93" y="48"/>
                </a:lnTo>
                <a:lnTo>
                  <a:pt x="90" y="48"/>
                </a:lnTo>
                <a:lnTo>
                  <a:pt x="87" y="45"/>
                </a:lnTo>
                <a:lnTo>
                  <a:pt x="84" y="42"/>
                </a:lnTo>
                <a:lnTo>
                  <a:pt x="81" y="45"/>
                </a:lnTo>
                <a:lnTo>
                  <a:pt x="84" y="48"/>
                </a:lnTo>
                <a:lnTo>
                  <a:pt x="81" y="51"/>
                </a:lnTo>
                <a:lnTo>
                  <a:pt x="81" y="54"/>
                </a:lnTo>
                <a:lnTo>
                  <a:pt x="81" y="5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9" name="Freeform 203"/>
          <p:cNvSpPr>
            <a:spLocks noEditPoints="1"/>
          </p:cNvSpPr>
          <p:nvPr/>
        </p:nvSpPr>
        <p:spPr bwMode="auto">
          <a:xfrm>
            <a:off x="4762402" y="1524633"/>
            <a:ext cx="1298521" cy="1669296"/>
          </a:xfrm>
          <a:custGeom>
            <a:avLst/>
            <a:gdLst>
              <a:gd name="T0" fmla="*/ 181 w 266"/>
              <a:gd name="T1" fmla="*/ 20 h 341"/>
              <a:gd name="T2" fmla="*/ 235 w 266"/>
              <a:gd name="T3" fmla="*/ 29 h 341"/>
              <a:gd name="T4" fmla="*/ 196 w 266"/>
              <a:gd name="T5" fmla="*/ 44 h 341"/>
              <a:gd name="T6" fmla="*/ 212 w 266"/>
              <a:gd name="T7" fmla="*/ 72 h 341"/>
              <a:gd name="T8" fmla="*/ 255 w 266"/>
              <a:gd name="T9" fmla="*/ 71 h 341"/>
              <a:gd name="T10" fmla="*/ 237 w 266"/>
              <a:gd name="T11" fmla="*/ 92 h 341"/>
              <a:gd name="T12" fmla="*/ 226 w 266"/>
              <a:gd name="T13" fmla="*/ 138 h 341"/>
              <a:gd name="T14" fmla="*/ 216 w 266"/>
              <a:gd name="T15" fmla="*/ 159 h 341"/>
              <a:gd name="T16" fmla="*/ 208 w 266"/>
              <a:gd name="T17" fmla="*/ 180 h 341"/>
              <a:gd name="T18" fmla="*/ 188 w 266"/>
              <a:gd name="T19" fmla="*/ 189 h 341"/>
              <a:gd name="T20" fmla="*/ 194 w 266"/>
              <a:gd name="T21" fmla="*/ 203 h 341"/>
              <a:gd name="T22" fmla="*/ 194 w 266"/>
              <a:gd name="T23" fmla="*/ 220 h 341"/>
              <a:gd name="T24" fmla="*/ 175 w 266"/>
              <a:gd name="T25" fmla="*/ 230 h 341"/>
              <a:gd name="T26" fmla="*/ 185 w 266"/>
              <a:gd name="T27" fmla="*/ 245 h 341"/>
              <a:gd name="T28" fmla="*/ 147 w 266"/>
              <a:gd name="T29" fmla="*/ 259 h 341"/>
              <a:gd name="T30" fmla="*/ 116 w 266"/>
              <a:gd name="T31" fmla="*/ 275 h 341"/>
              <a:gd name="T32" fmla="*/ 93 w 266"/>
              <a:gd name="T33" fmla="*/ 301 h 341"/>
              <a:gd name="T34" fmla="*/ 84 w 266"/>
              <a:gd name="T35" fmla="*/ 328 h 341"/>
              <a:gd name="T36" fmla="*/ 65 w 266"/>
              <a:gd name="T37" fmla="*/ 326 h 341"/>
              <a:gd name="T38" fmla="*/ 47 w 266"/>
              <a:gd name="T39" fmla="*/ 299 h 341"/>
              <a:gd name="T40" fmla="*/ 51 w 266"/>
              <a:gd name="T41" fmla="*/ 276 h 341"/>
              <a:gd name="T42" fmla="*/ 49 w 266"/>
              <a:gd name="T43" fmla="*/ 258 h 341"/>
              <a:gd name="T44" fmla="*/ 59 w 266"/>
              <a:gd name="T45" fmla="*/ 235 h 341"/>
              <a:gd name="T46" fmla="*/ 66 w 266"/>
              <a:gd name="T47" fmla="*/ 219 h 341"/>
              <a:gd name="T48" fmla="*/ 54 w 266"/>
              <a:gd name="T49" fmla="*/ 200 h 341"/>
              <a:gd name="T50" fmla="*/ 54 w 266"/>
              <a:gd name="T51" fmla="*/ 160 h 341"/>
              <a:gd name="T52" fmla="*/ 15 w 266"/>
              <a:gd name="T53" fmla="*/ 125 h 341"/>
              <a:gd name="T54" fmla="*/ 19 w 266"/>
              <a:gd name="T55" fmla="*/ 98 h 341"/>
              <a:gd name="T56" fmla="*/ 41 w 266"/>
              <a:gd name="T57" fmla="*/ 76 h 341"/>
              <a:gd name="T58" fmla="*/ 66 w 266"/>
              <a:gd name="T59" fmla="*/ 47 h 341"/>
              <a:gd name="T60" fmla="*/ 111 w 266"/>
              <a:gd name="T61" fmla="*/ 19 h 341"/>
              <a:gd name="T62" fmla="*/ 135 w 266"/>
              <a:gd name="T63" fmla="*/ 42 h 341"/>
              <a:gd name="T64" fmla="*/ 160 w 266"/>
              <a:gd name="T65" fmla="*/ 20 h 341"/>
              <a:gd name="T66" fmla="*/ 169 w 266"/>
              <a:gd name="T67" fmla="*/ 5 h 341"/>
              <a:gd name="T68" fmla="*/ 232 w 266"/>
              <a:gd name="T69" fmla="*/ 167 h 341"/>
              <a:gd name="T70" fmla="*/ 204 w 266"/>
              <a:gd name="T71" fmla="*/ 200 h 341"/>
              <a:gd name="T72" fmla="*/ 177 w 266"/>
              <a:gd name="T73" fmla="*/ 227 h 341"/>
              <a:gd name="T74" fmla="*/ 49 w 266"/>
              <a:gd name="T75" fmla="*/ 291 h 341"/>
              <a:gd name="T76" fmla="*/ 148 w 266"/>
              <a:gd name="T77" fmla="*/ 45 h 341"/>
              <a:gd name="T78" fmla="*/ 82 w 266"/>
              <a:gd name="T79" fmla="*/ 25 h 341"/>
              <a:gd name="T80" fmla="*/ 7 w 266"/>
              <a:gd name="T81" fmla="*/ 81 h 341"/>
              <a:gd name="T82" fmla="*/ 23 w 266"/>
              <a:gd name="T83" fmla="*/ 125 h 341"/>
              <a:gd name="T84" fmla="*/ 49 w 266"/>
              <a:gd name="T85" fmla="*/ 197 h 341"/>
              <a:gd name="T86" fmla="*/ 55 w 266"/>
              <a:gd name="T87" fmla="*/ 222 h 341"/>
              <a:gd name="T88" fmla="*/ 54 w 266"/>
              <a:gd name="T89" fmla="*/ 249 h 341"/>
              <a:gd name="T90" fmla="*/ 45 w 266"/>
              <a:gd name="T91" fmla="*/ 275 h 341"/>
              <a:gd name="T92" fmla="*/ 49 w 266"/>
              <a:gd name="T93" fmla="*/ 311 h 341"/>
              <a:gd name="T94" fmla="*/ 78 w 266"/>
              <a:gd name="T95" fmla="*/ 332 h 341"/>
              <a:gd name="T96" fmla="*/ 101 w 266"/>
              <a:gd name="T97" fmla="*/ 296 h 341"/>
              <a:gd name="T98" fmla="*/ 152 w 266"/>
              <a:gd name="T99" fmla="*/ 256 h 341"/>
              <a:gd name="T100" fmla="*/ 181 w 266"/>
              <a:gd name="T101" fmla="*/ 231 h 341"/>
              <a:gd name="T102" fmla="*/ 205 w 266"/>
              <a:gd name="T103" fmla="*/ 220 h 341"/>
              <a:gd name="T104" fmla="*/ 200 w 266"/>
              <a:gd name="T105" fmla="*/ 184 h 341"/>
              <a:gd name="T106" fmla="*/ 224 w 266"/>
              <a:gd name="T107" fmla="*/ 164 h 341"/>
              <a:gd name="T108" fmla="*/ 227 w 266"/>
              <a:gd name="T109" fmla="*/ 121 h 341"/>
              <a:gd name="T110" fmla="*/ 239 w 266"/>
              <a:gd name="T111" fmla="*/ 55 h 341"/>
              <a:gd name="T112" fmla="*/ 193 w 266"/>
              <a:gd name="T113" fmla="*/ 40 h 341"/>
              <a:gd name="T114" fmla="*/ 179 w 266"/>
              <a:gd name="T115" fmla="*/ 21 h 341"/>
              <a:gd name="T116" fmla="*/ 117 w 266"/>
              <a:gd name="T117" fmla="*/ 24 h 341"/>
              <a:gd name="T118" fmla="*/ 228 w 266"/>
              <a:gd name="T119" fmla="*/ 153 h 341"/>
              <a:gd name="T120" fmla="*/ 49 w 266"/>
              <a:gd name="T121" fmla="*/ 185 h 341"/>
              <a:gd name="T122" fmla="*/ 56 w 266"/>
              <a:gd name="T123" fmla="*/ 208 h 341"/>
              <a:gd name="T124" fmla="*/ 41 w 266"/>
              <a:gd name="T125" fmla="*/ 26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341">
                <a:moveTo>
                  <a:pt x="185" y="0"/>
                </a:moveTo>
                <a:cubicBezTo>
                  <a:pt x="186" y="1"/>
                  <a:pt x="186" y="1"/>
                  <a:pt x="186" y="1"/>
                </a:cubicBezTo>
                <a:cubicBezTo>
                  <a:pt x="186" y="1"/>
                  <a:pt x="186" y="1"/>
                  <a:pt x="186" y="1"/>
                </a:cubicBezTo>
                <a:cubicBezTo>
                  <a:pt x="186" y="1"/>
                  <a:pt x="186" y="1"/>
                  <a:pt x="186" y="1"/>
                </a:cubicBezTo>
                <a:cubicBezTo>
                  <a:pt x="188" y="0"/>
                  <a:pt x="188" y="0"/>
                  <a:pt x="188" y="0"/>
                </a:cubicBezTo>
                <a:cubicBezTo>
                  <a:pt x="189" y="1"/>
                  <a:pt x="189" y="1"/>
                  <a:pt x="189" y="1"/>
                </a:cubicBezTo>
                <a:cubicBezTo>
                  <a:pt x="189" y="1"/>
                  <a:pt x="189" y="1"/>
                  <a:pt x="189" y="1"/>
                </a:cubicBezTo>
                <a:cubicBezTo>
                  <a:pt x="189" y="1"/>
                  <a:pt x="189" y="1"/>
                  <a:pt x="189" y="1"/>
                </a:cubicBezTo>
                <a:cubicBezTo>
                  <a:pt x="190" y="1"/>
                  <a:pt x="190" y="1"/>
                  <a:pt x="190" y="1"/>
                </a:cubicBezTo>
                <a:cubicBezTo>
                  <a:pt x="190" y="1"/>
                  <a:pt x="190" y="1"/>
                  <a:pt x="190" y="1"/>
                </a:cubicBezTo>
                <a:cubicBezTo>
                  <a:pt x="190" y="1"/>
                  <a:pt x="190" y="1"/>
                  <a:pt x="190" y="1"/>
                </a:cubicBezTo>
                <a:cubicBezTo>
                  <a:pt x="190" y="1"/>
                  <a:pt x="190" y="1"/>
                  <a:pt x="190" y="1"/>
                </a:cubicBezTo>
                <a:cubicBezTo>
                  <a:pt x="191" y="1"/>
                  <a:pt x="191" y="1"/>
                  <a:pt x="191" y="1"/>
                </a:cubicBezTo>
                <a:cubicBezTo>
                  <a:pt x="192" y="1"/>
                  <a:pt x="192" y="1"/>
                  <a:pt x="192" y="1"/>
                </a:cubicBezTo>
                <a:cubicBezTo>
                  <a:pt x="192" y="1"/>
                  <a:pt x="192" y="1"/>
                  <a:pt x="192" y="1"/>
                </a:cubicBezTo>
                <a:cubicBezTo>
                  <a:pt x="192" y="1"/>
                  <a:pt x="192" y="1"/>
                  <a:pt x="192" y="1"/>
                </a:cubicBezTo>
                <a:cubicBezTo>
                  <a:pt x="194" y="1"/>
                  <a:pt x="194" y="1"/>
                  <a:pt x="194" y="1"/>
                </a:cubicBezTo>
                <a:cubicBezTo>
                  <a:pt x="194" y="2"/>
                  <a:pt x="194" y="2"/>
                  <a:pt x="194" y="2"/>
                </a:cubicBezTo>
                <a:cubicBezTo>
                  <a:pt x="194" y="2"/>
                  <a:pt x="194" y="2"/>
                  <a:pt x="194" y="2"/>
                </a:cubicBezTo>
                <a:cubicBezTo>
                  <a:pt x="195" y="2"/>
                  <a:pt x="195" y="2"/>
                  <a:pt x="195" y="2"/>
                </a:cubicBezTo>
                <a:cubicBezTo>
                  <a:pt x="195" y="2"/>
                  <a:pt x="195" y="2"/>
                  <a:pt x="195" y="2"/>
                </a:cubicBezTo>
                <a:cubicBezTo>
                  <a:pt x="196" y="2"/>
                  <a:pt x="196" y="2"/>
                  <a:pt x="196" y="2"/>
                </a:cubicBezTo>
                <a:cubicBezTo>
                  <a:pt x="196" y="2"/>
                  <a:pt x="196" y="2"/>
                  <a:pt x="196" y="2"/>
                </a:cubicBezTo>
                <a:cubicBezTo>
                  <a:pt x="196" y="1"/>
                  <a:pt x="196" y="1"/>
                  <a:pt x="196" y="1"/>
                </a:cubicBezTo>
                <a:cubicBezTo>
                  <a:pt x="197" y="2"/>
                  <a:pt x="197" y="2"/>
                  <a:pt x="197" y="2"/>
                </a:cubicBezTo>
                <a:cubicBezTo>
                  <a:pt x="197" y="2"/>
                  <a:pt x="197" y="2"/>
                  <a:pt x="197" y="2"/>
                </a:cubicBezTo>
                <a:cubicBezTo>
                  <a:pt x="197" y="2"/>
                  <a:pt x="197" y="2"/>
                  <a:pt x="197" y="2"/>
                </a:cubicBezTo>
                <a:cubicBezTo>
                  <a:pt x="197" y="3"/>
                  <a:pt x="197" y="3"/>
                  <a:pt x="197" y="3"/>
                </a:cubicBezTo>
                <a:cubicBezTo>
                  <a:pt x="199" y="4"/>
                  <a:pt x="199" y="4"/>
                  <a:pt x="199" y="4"/>
                </a:cubicBezTo>
                <a:cubicBezTo>
                  <a:pt x="199" y="4"/>
                  <a:pt x="199" y="4"/>
                  <a:pt x="199" y="4"/>
                </a:cubicBezTo>
                <a:cubicBezTo>
                  <a:pt x="199" y="4"/>
                  <a:pt x="199" y="4"/>
                  <a:pt x="199" y="4"/>
                </a:cubicBezTo>
                <a:cubicBezTo>
                  <a:pt x="200" y="3"/>
                  <a:pt x="200" y="3"/>
                  <a:pt x="200" y="3"/>
                </a:cubicBezTo>
                <a:cubicBezTo>
                  <a:pt x="200" y="3"/>
                  <a:pt x="200" y="3"/>
                  <a:pt x="200" y="3"/>
                </a:cubicBezTo>
                <a:cubicBezTo>
                  <a:pt x="200" y="3"/>
                  <a:pt x="200" y="3"/>
                  <a:pt x="200" y="3"/>
                </a:cubicBezTo>
                <a:cubicBezTo>
                  <a:pt x="200" y="3"/>
                  <a:pt x="200" y="3"/>
                  <a:pt x="200" y="3"/>
                </a:cubicBezTo>
                <a:cubicBezTo>
                  <a:pt x="200" y="3"/>
                  <a:pt x="200" y="3"/>
                  <a:pt x="200" y="3"/>
                </a:cubicBezTo>
                <a:cubicBezTo>
                  <a:pt x="202" y="4"/>
                  <a:pt x="202" y="4"/>
                  <a:pt x="202" y="4"/>
                </a:cubicBezTo>
                <a:cubicBezTo>
                  <a:pt x="202" y="4"/>
                  <a:pt x="202" y="4"/>
                  <a:pt x="202" y="4"/>
                </a:cubicBezTo>
                <a:cubicBezTo>
                  <a:pt x="202" y="4"/>
                  <a:pt x="202" y="4"/>
                  <a:pt x="202" y="4"/>
                </a:cubicBezTo>
                <a:cubicBezTo>
                  <a:pt x="203" y="4"/>
                  <a:pt x="203" y="4"/>
                  <a:pt x="203" y="4"/>
                </a:cubicBezTo>
                <a:cubicBezTo>
                  <a:pt x="204" y="5"/>
                  <a:pt x="204" y="5"/>
                  <a:pt x="204" y="5"/>
                </a:cubicBezTo>
                <a:cubicBezTo>
                  <a:pt x="204" y="6"/>
                  <a:pt x="204" y="6"/>
                  <a:pt x="204" y="6"/>
                </a:cubicBezTo>
                <a:cubicBezTo>
                  <a:pt x="204" y="6"/>
                  <a:pt x="204" y="6"/>
                  <a:pt x="204" y="6"/>
                </a:cubicBezTo>
                <a:cubicBezTo>
                  <a:pt x="207" y="6"/>
                  <a:pt x="207" y="6"/>
                  <a:pt x="207" y="6"/>
                </a:cubicBezTo>
                <a:cubicBezTo>
                  <a:pt x="207" y="6"/>
                  <a:pt x="207" y="6"/>
                  <a:pt x="207" y="6"/>
                </a:cubicBezTo>
                <a:cubicBezTo>
                  <a:pt x="207" y="6"/>
                  <a:pt x="207" y="6"/>
                  <a:pt x="207" y="6"/>
                </a:cubicBezTo>
                <a:cubicBezTo>
                  <a:pt x="208" y="6"/>
                  <a:pt x="208" y="6"/>
                  <a:pt x="208" y="6"/>
                </a:cubicBezTo>
                <a:cubicBezTo>
                  <a:pt x="209" y="6"/>
                  <a:pt x="209" y="6"/>
                  <a:pt x="209" y="6"/>
                </a:cubicBezTo>
                <a:cubicBezTo>
                  <a:pt x="209" y="6"/>
                  <a:pt x="209" y="6"/>
                  <a:pt x="209" y="6"/>
                </a:cubicBezTo>
                <a:cubicBezTo>
                  <a:pt x="209" y="7"/>
                  <a:pt x="209" y="7"/>
                  <a:pt x="209" y="7"/>
                </a:cubicBezTo>
                <a:cubicBezTo>
                  <a:pt x="210" y="7"/>
                  <a:pt x="210" y="7"/>
                  <a:pt x="210" y="7"/>
                </a:cubicBezTo>
                <a:cubicBezTo>
                  <a:pt x="210" y="7"/>
                  <a:pt x="210" y="7"/>
                  <a:pt x="210" y="7"/>
                </a:cubicBezTo>
                <a:cubicBezTo>
                  <a:pt x="211" y="7"/>
                  <a:pt x="211" y="7"/>
                  <a:pt x="211" y="7"/>
                </a:cubicBezTo>
                <a:cubicBezTo>
                  <a:pt x="212" y="7"/>
                  <a:pt x="212" y="7"/>
                  <a:pt x="212" y="7"/>
                </a:cubicBezTo>
                <a:cubicBezTo>
                  <a:pt x="213" y="8"/>
                  <a:pt x="213" y="8"/>
                  <a:pt x="213" y="8"/>
                </a:cubicBezTo>
                <a:cubicBezTo>
                  <a:pt x="213" y="8"/>
                  <a:pt x="213" y="8"/>
                  <a:pt x="213" y="8"/>
                </a:cubicBezTo>
                <a:cubicBezTo>
                  <a:pt x="213" y="8"/>
                  <a:pt x="213" y="8"/>
                  <a:pt x="213" y="8"/>
                </a:cubicBezTo>
                <a:cubicBezTo>
                  <a:pt x="215" y="8"/>
                  <a:pt x="215" y="8"/>
                  <a:pt x="215" y="8"/>
                </a:cubicBezTo>
                <a:cubicBezTo>
                  <a:pt x="216" y="9"/>
                  <a:pt x="216" y="9"/>
                  <a:pt x="216" y="9"/>
                </a:cubicBezTo>
                <a:cubicBezTo>
                  <a:pt x="216" y="10"/>
                  <a:pt x="216" y="10"/>
                  <a:pt x="216" y="10"/>
                </a:cubicBezTo>
                <a:cubicBezTo>
                  <a:pt x="216" y="10"/>
                  <a:pt x="216" y="10"/>
                  <a:pt x="216" y="10"/>
                </a:cubicBezTo>
                <a:cubicBezTo>
                  <a:pt x="217" y="10"/>
                  <a:pt x="217" y="10"/>
                  <a:pt x="217" y="10"/>
                </a:cubicBezTo>
                <a:cubicBezTo>
                  <a:pt x="217" y="11"/>
                  <a:pt x="217" y="11"/>
                  <a:pt x="217" y="11"/>
                </a:cubicBezTo>
                <a:cubicBezTo>
                  <a:pt x="219" y="12"/>
                  <a:pt x="219" y="12"/>
                  <a:pt x="219" y="12"/>
                </a:cubicBezTo>
                <a:cubicBezTo>
                  <a:pt x="219" y="12"/>
                  <a:pt x="219" y="12"/>
                  <a:pt x="219" y="12"/>
                </a:cubicBezTo>
                <a:cubicBezTo>
                  <a:pt x="218" y="13"/>
                  <a:pt x="218" y="13"/>
                  <a:pt x="218" y="13"/>
                </a:cubicBezTo>
                <a:cubicBezTo>
                  <a:pt x="218" y="13"/>
                  <a:pt x="218" y="13"/>
                  <a:pt x="218" y="13"/>
                </a:cubicBezTo>
                <a:cubicBezTo>
                  <a:pt x="217" y="12"/>
                  <a:pt x="217" y="12"/>
                  <a:pt x="217" y="12"/>
                </a:cubicBezTo>
                <a:cubicBezTo>
                  <a:pt x="217" y="12"/>
                  <a:pt x="217" y="12"/>
                  <a:pt x="217" y="12"/>
                </a:cubicBezTo>
                <a:cubicBezTo>
                  <a:pt x="216" y="12"/>
                  <a:pt x="216" y="12"/>
                  <a:pt x="216" y="12"/>
                </a:cubicBezTo>
                <a:cubicBezTo>
                  <a:pt x="216" y="13"/>
                  <a:pt x="216" y="13"/>
                  <a:pt x="216" y="13"/>
                </a:cubicBezTo>
                <a:cubicBezTo>
                  <a:pt x="216" y="13"/>
                  <a:pt x="216" y="13"/>
                  <a:pt x="216" y="13"/>
                </a:cubicBezTo>
                <a:cubicBezTo>
                  <a:pt x="215" y="13"/>
                  <a:pt x="215" y="13"/>
                  <a:pt x="215" y="13"/>
                </a:cubicBezTo>
                <a:cubicBezTo>
                  <a:pt x="215" y="14"/>
                  <a:pt x="215" y="14"/>
                  <a:pt x="215" y="14"/>
                </a:cubicBezTo>
                <a:cubicBezTo>
                  <a:pt x="214" y="14"/>
                  <a:pt x="214" y="14"/>
                  <a:pt x="214" y="14"/>
                </a:cubicBezTo>
                <a:cubicBezTo>
                  <a:pt x="214" y="13"/>
                  <a:pt x="214" y="13"/>
                  <a:pt x="214" y="13"/>
                </a:cubicBezTo>
                <a:cubicBezTo>
                  <a:pt x="214" y="13"/>
                  <a:pt x="214" y="13"/>
                  <a:pt x="214" y="13"/>
                </a:cubicBezTo>
                <a:cubicBezTo>
                  <a:pt x="214" y="13"/>
                  <a:pt x="214" y="13"/>
                  <a:pt x="214" y="13"/>
                </a:cubicBezTo>
                <a:cubicBezTo>
                  <a:pt x="212" y="14"/>
                  <a:pt x="212" y="14"/>
                  <a:pt x="212" y="14"/>
                </a:cubicBezTo>
                <a:cubicBezTo>
                  <a:pt x="211" y="14"/>
                  <a:pt x="211" y="14"/>
                  <a:pt x="211" y="14"/>
                </a:cubicBezTo>
                <a:cubicBezTo>
                  <a:pt x="209" y="13"/>
                  <a:pt x="209" y="13"/>
                  <a:pt x="209" y="13"/>
                </a:cubicBezTo>
                <a:cubicBezTo>
                  <a:pt x="208" y="12"/>
                  <a:pt x="208" y="12"/>
                  <a:pt x="208" y="12"/>
                </a:cubicBezTo>
                <a:cubicBezTo>
                  <a:pt x="208" y="12"/>
                  <a:pt x="208" y="12"/>
                  <a:pt x="208" y="12"/>
                </a:cubicBezTo>
                <a:cubicBezTo>
                  <a:pt x="208" y="12"/>
                  <a:pt x="208" y="12"/>
                  <a:pt x="208" y="12"/>
                </a:cubicBezTo>
                <a:cubicBezTo>
                  <a:pt x="207" y="12"/>
                  <a:pt x="207" y="12"/>
                  <a:pt x="207" y="12"/>
                </a:cubicBezTo>
                <a:cubicBezTo>
                  <a:pt x="206" y="12"/>
                  <a:pt x="206" y="12"/>
                  <a:pt x="206" y="12"/>
                </a:cubicBezTo>
                <a:cubicBezTo>
                  <a:pt x="206" y="12"/>
                  <a:pt x="206" y="12"/>
                  <a:pt x="206" y="12"/>
                </a:cubicBezTo>
                <a:cubicBezTo>
                  <a:pt x="206" y="12"/>
                  <a:pt x="206" y="12"/>
                  <a:pt x="206" y="12"/>
                </a:cubicBezTo>
                <a:cubicBezTo>
                  <a:pt x="204" y="12"/>
                  <a:pt x="204" y="12"/>
                  <a:pt x="204" y="12"/>
                </a:cubicBezTo>
                <a:cubicBezTo>
                  <a:pt x="204" y="12"/>
                  <a:pt x="204" y="12"/>
                  <a:pt x="204" y="12"/>
                </a:cubicBezTo>
                <a:cubicBezTo>
                  <a:pt x="204" y="12"/>
                  <a:pt x="204" y="12"/>
                  <a:pt x="204" y="12"/>
                </a:cubicBezTo>
                <a:cubicBezTo>
                  <a:pt x="204" y="12"/>
                  <a:pt x="204" y="12"/>
                  <a:pt x="204" y="12"/>
                </a:cubicBezTo>
                <a:cubicBezTo>
                  <a:pt x="203" y="12"/>
                  <a:pt x="203" y="12"/>
                  <a:pt x="203" y="12"/>
                </a:cubicBezTo>
                <a:cubicBezTo>
                  <a:pt x="203" y="12"/>
                  <a:pt x="203" y="12"/>
                  <a:pt x="203" y="12"/>
                </a:cubicBezTo>
                <a:cubicBezTo>
                  <a:pt x="203" y="12"/>
                  <a:pt x="203" y="12"/>
                  <a:pt x="203" y="12"/>
                </a:cubicBezTo>
                <a:cubicBezTo>
                  <a:pt x="203" y="12"/>
                  <a:pt x="203" y="12"/>
                  <a:pt x="203" y="12"/>
                </a:cubicBezTo>
                <a:cubicBezTo>
                  <a:pt x="201" y="12"/>
                  <a:pt x="201" y="12"/>
                  <a:pt x="201" y="12"/>
                </a:cubicBezTo>
                <a:cubicBezTo>
                  <a:pt x="201" y="12"/>
                  <a:pt x="201" y="12"/>
                  <a:pt x="201" y="12"/>
                </a:cubicBezTo>
                <a:cubicBezTo>
                  <a:pt x="201" y="12"/>
                  <a:pt x="201" y="12"/>
                  <a:pt x="201" y="12"/>
                </a:cubicBezTo>
                <a:cubicBezTo>
                  <a:pt x="199" y="13"/>
                  <a:pt x="199" y="13"/>
                  <a:pt x="199" y="13"/>
                </a:cubicBezTo>
                <a:cubicBezTo>
                  <a:pt x="199" y="13"/>
                  <a:pt x="199" y="13"/>
                  <a:pt x="199" y="13"/>
                </a:cubicBezTo>
                <a:cubicBezTo>
                  <a:pt x="198" y="13"/>
                  <a:pt x="198" y="13"/>
                  <a:pt x="198" y="13"/>
                </a:cubicBezTo>
                <a:cubicBezTo>
                  <a:pt x="198" y="13"/>
                  <a:pt x="198" y="13"/>
                  <a:pt x="198" y="13"/>
                </a:cubicBezTo>
                <a:cubicBezTo>
                  <a:pt x="198" y="13"/>
                  <a:pt x="198" y="13"/>
                  <a:pt x="198" y="13"/>
                </a:cubicBezTo>
                <a:cubicBezTo>
                  <a:pt x="197" y="13"/>
                  <a:pt x="197" y="13"/>
                  <a:pt x="197" y="13"/>
                </a:cubicBezTo>
                <a:cubicBezTo>
                  <a:pt x="197" y="13"/>
                  <a:pt x="197" y="13"/>
                  <a:pt x="197" y="13"/>
                </a:cubicBezTo>
                <a:cubicBezTo>
                  <a:pt x="196" y="13"/>
                  <a:pt x="196" y="13"/>
                  <a:pt x="196" y="13"/>
                </a:cubicBezTo>
                <a:cubicBezTo>
                  <a:pt x="195" y="13"/>
                  <a:pt x="195" y="13"/>
                  <a:pt x="195" y="13"/>
                </a:cubicBezTo>
                <a:cubicBezTo>
                  <a:pt x="194" y="13"/>
                  <a:pt x="194" y="13"/>
                  <a:pt x="194" y="13"/>
                </a:cubicBezTo>
                <a:cubicBezTo>
                  <a:pt x="193" y="13"/>
                  <a:pt x="193" y="13"/>
                  <a:pt x="193" y="13"/>
                </a:cubicBezTo>
                <a:cubicBezTo>
                  <a:pt x="193" y="12"/>
                  <a:pt x="193" y="12"/>
                  <a:pt x="193" y="12"/>
                </a:cubicBezTo>
                <a:cubicBezTo>
                  <a:pt x="193" y="12"/>
                  <a:pt x="193" y="12"/>
                  <a:pt x="193" y="12"/>
                </a:cubicBezTo>
                <a:cubicBezTo>
                  <a:pt x="194" y="12"/>
                  <a:pt x="194" y="12"/>
                  <a:pt x="194" y="12"/>
                </a:cubicBezTo>
                <a:cubicBezTo>
                  <a:pt x="194" y="12"/>
                  <a:pt x="194" y="12"/>
                  <a:pt x="194" y="12"/>
                </a:cubicBezTo>
                <a:cubicBezTo>
                  <a:pt x="194" y="11"/>
                  <a:pt x="194" y="11"/>
                  <a:pt x="194" y="11"/>
                </a:cubicBezTo>
                <a:cubicBezTo>
                  <a:pt x="195" y="11"/>
                  <a:pt x="195" y="11"/>
                  <a:pt x="195" y="11"/>
                </a:cubicBezTo>
                <a:cubicBezTo>
                  <a:pt x="195" y="10"/>
                  <a:pt x="195" y="10"/>
                  <a:pt x="195" y="10"/>
                </a:cubicBezTo>
                <a:cubicBezTo>
                  <a:pt x="195" y="10"/>
                  <a:pt x="195" y="10"/>
                  <a:pt x="195" y="10"/>
                </a:cubicBezTo>
                <a:cubicBezTo>
                  <a:pt x="194" y="10"/>
                  <a:pt x="194" y="10"/>
                  <a:pt x="194" y="10"/>
                </a:cubicBezTo>
                <a:cubicBezTo>
                  <a:pt x="194" y="10"/>
                  <a:pt x="194" y="10"/>
                  <a:pt x="194" y="10"/>
                </a:cubicBezTo>
                <a:cubicBezTo>
                  <a:pt x="194" y="10"/>
                  <a:pt x="194" y="10"/>
                  <a:pt x="194" y="10"/>
                </a:cubicBezTo>
                <a:cubicBezTo>
                  <a:pt x="193" y="9"/>
                  <a:pt x="193" y="9"/>
                  <a:pt x="193" y="9"/>
                </a:cubicBezTo>
                <a:cubicBezTo>
                  <a:pt x="193" y="9"/>
                  <a:pt x="193" y="9"/>
                  <a:pt x="193" y="9"/>
                </a:cubicBezTo>
                <a:cubicBezTo>
                  <a:pt x="193" y="9"/>
                  <a:pt x="193" y="9"/>
                  <a:pt x="193" y="9"/>
                </a:cubicBezTo>
                <a:cubicBezTo>
                  <a:pt x="192" y="10"/>
                  <a:pt x="192" y="10"/>
                  <a:pt x="192" y="10"/>
                </a:cubicBezTo>
                <a:cubicBezTo>
                  <a:pt x="192" y="10"/>
                  <a:pt x="192" y="10"/>
                  <a:pt x="192" y="10"/>
                </a:cubicBezTo>
                <a:cubicBezTo>
                  <a:pt x="192" y="10"/>
                  <a:pt x="192" y="10"/>
                  <a:pt x="192" y="10"/>
                </a:cubicBezTo>
                <a:cubicBezTo>
                  <a:pt x="190" y="11"/>
                  <a:pt x="190" y="11"/>
                  <a:pt x="190" y="11"/>
                </a:cubicBezTo>
                <a:cubicBezTo>
                  <a:pt x="190" y="11"/>
                  <a:pt x="190" y="11"/>
                  <a:pt x="190" y="11"/>
                </a:cubicBezTo>
                <a:cubicBezTo>
                  <a:pt x="190" y="11"/>
                  <a:pt x="190" y="11"/>
                  <a:pt x="190" y="11"/>
                </a:cubicBezTo>
                <a:cubicBezTo>
                  <a:pt x="190" y="12"/>
                  <a:pt x="190" y="12"/>
                  <a:pt x="190" y="12"/>
                </a:cubicBezTo>
                <a:cubicBezTo>
                  <a:pt x="190" y="12"/>
                  <a:pt x="190" y="12"/>
                  <a:pt x="190" y="12"/>
                </a:cubicBezTo>
                <a:cubicBezTo>
                  <a:pt x="191" y="13"/>
                  <a:pt x="191" y="13"/>
                  <a:pt x="191" y="13"/>
                </a:cubicBezTo>
                <a:cubicBezTo>
                  <a:pt x="191" y="14"/>
                  <a:pt x="191" y="14"/>
                  <a:pt x="191" y="14"/>
                </a:cubicBezTo>
                <a:cubicBezTo>
                  <a:pt x="191" y="14"/>
                  <a:pt x="191" y="14"/>
                  <a:pt x="191"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4"/>
                  <a:pt x="191" y="14"/>
                  <a:pt x="191" y="14"/>
                </a:cubicBezTo>
                <a:cubicBezTo>
                  <a:pt x="190" y="14"/>
                  <a:pt x="190" y="14"/>
                  <a:pt x="190" y="14"/>
                </a:cubicBezTo>
                <a:cubicBezTo>
                  <a:pt x="188" y="14"/>
                  <a:pt x="188" y="14"/>
                  <a:pt x="188" y="14"/>
                </a:cubicBezTo>
                <a:cubicBezTo>
                  <a:pt x="188" y="14"/>
                  <a:pt x="188" y="14"/>
                  <a:pt x="188" y="14"/>
                </a:cubicBezTo>
                <a:cubicBezTo>
                  <a:pt x="188" y="14"/>
                  <a:pt x="188" y="14"/>
                  <a:pt x="188" y="14"/>
                </a:cubicBezTo>
                <a:cubicBezTo>
                  <a:pt x="188" y="14"/>
                  <a:pt x="188" y="14"/>
                  <a:pt x="188" y="14"/>
                </a:cubicBezTo>
                <a:cubicBezTo>
                  <a:pt x="187" y="15"/>
                  <a:pt x="187" y="15"/>
                  <a:pt x="187" y="15"/>
                </a:cubicBezTo>
                <a:cubicBezTo>
                  <a:pt x="185" y="14"/>
                  <a:pt x="185" y="14"/>
                  <a:pt x="185" y="14"/>
                </a:cubicBezTo>
                <a:cubicBezTo>
                  <a:pt x="184" y="14"/>
                  <a:pt x="184" y="14"/>
                  <a:pt x="184" y="14"/>
                </a:cubicBezTo>
                <a:cubicBezTo>
                  <a:pt x="184" y="14"/>
                  <a:pt x="184" y="14"/>
                  <a:pt x="184" y="14"/>
                </a:cubicBezTo>
                <a:cubicBezTo>
                  <a:pt x="184" y="14"/>
                  <a:pt x="184" y="14"/>
                  <a:pt x="184" y="14"/>
                </a:cubicBezTo>
                <a:cubicBezTo>
                  <a:pt x="182" y="15"/>
                  <a:pt x="182" y="15"/>
                  <a:pt x="182" y="15"/>
                </a:cubicBezTo>
                <a:cubicBezTo>
                  <a:pt x="180" y="17"/>
                  <a:pt x="180" y="17"/>
                  <a:pt x="180" y="17"/>
                </a:cubicBezTo>
                <a:cubicBezTo>
                  <a:pt x="179" y="17"/>
                  <a:pt x="179" y="17"/>
                  <a:pt x="179" y="17"/>
                </a:cubicBezTo>
                <a:cubicBezTo>
                  <a:pt x="179" y="17"/>
                  <a:pt x="179" y="17"/>
                  <a:pt x="179" y="17"/>
                </a:cubicBezTo>
                <a:cubicBezTo>
                  <a:pt x="179" y="18"/>
                  <a:pt x="179" y="18"/>
                  <a:pt x="179" y="18"/>
                </a:cubicBezTo>
                <a:cubicBezTo>
                  <a:pt x="179" y="18"/>
                  <a:pt x="179" y="18"/>
                  <a:pt x="179" y="18"/>
                </a:cubicBezTo>
                <a:cubicBezTo>
                  <a:pt x="179" y="18"/>
                  <a:pt x="179" y="18"/>
                  <a:pt x="179" y="18"/>
                </a:cubicBezTo>
                <a:cubicBezTo>
                  <a:pt x="179" y="19"/>
                  <a:pt x="179" y="19"/>
                  <a:pt x="179" y="19"/>
                </a:cubicBezTo>
                <a:cubicBezTo>
                  <a:pt x="179" y="20"/>
                  <a:pt x="179" y="20"/>
                  <a:pt x="179" y="20"/>
                </a:cubicBezTo>
                <a:cubicBezTo>
                  <a:pt x="179" y="20"/>
                  <a:pt x="179" y="20"/>
                  <a:pt x="179" y="20"/>
                </a:cubicBezTo>
                <a:cubicBezTo>
                  <a:pt x="179" y="20"/>
                  <a:pt x="179" y="20"/>
                  <a:pt x="179" y="20"/>
                </a:cubicBezTo>
                <a:cubicBezTo>
                  <a:pt x="179" y="21"/>
                  <a:pt x="179" y="21"/>
                  <a:pt x="179" y="21"/>
                </a:cubicBezTo>
                <a:cubicBezTo>
                  <a:pt x="179" y="21"/>
                  <a:pt x="179" y="21"/>
                  <a:pt x="179" y="21"/>
                </a:cubicBezTo>
                <a:cubicBezTo>
                  <a:pt x="179" y="21"/>
                  <a:pt x="179" y="21"/>
                  <a:pt x="179" y="21"/>
                </a:cubicBezTo>
                <a:cubicBezTo>
                  <a:pt x="179" y="22"/>
                  <a:pt x="179" y="22"/>
                  <a:pt x="179" y="22"/>
                </a:cubicBezTo>
                <a:cubicBezTo>
                  <a:pt x="179" y="22"/>
                  <a:pt x="179" y="22"/>
                  <a:pt x="179" y="22"/>
                </a:cubicBezTo>
                <a:cubicBezTo>
                  <a:pt x="180" y="22"/>
                  <a:pt x="180" y="22"/>
                  <a:pt x="180" y="22"/>
                </a:cubicBezTo>
                <a:cubicBezTo>
                  <a:pt x="181" y="22"/>
                  <a:pt x="181" y="22"/>
                  <a:pt x="181" y="22"/>
                </a:cubicBezTo>
                <a:cubicBezTo>
                  <a:pt x="181" y="22"/>
                  <a:pt x="181" y="22"/>
                  <a:pt x="181" y="22"/>
                </a:cubicBezTo>
                <a:cubicBezTo>
                  <a:pt x="181" y="21"/>
                  <a:pt x="181" y="21"/>
                  <a:pt x="181" y="21"/>
                </a:cubicBezTo>
                <a:cubicBezTo>
                  <a:pt x="181" y="20"/>
                  <a:pt x="181" y="20"/>
                  <a:pt x="181" y="20"/>
                </a:cubicBezTo>
                <a:cubicBezTo>
                  <a:pt x="181" y="20"/>
                  <a:pt x="181" y="20"/>
                  <a:pt x="181" y="20"/>
                </a:cubicBezTo>
                <a:cubicBezTo>
                  <a:pt x="181" y="19"/>
                  <a:pt x="181" y="19"/>
                  <a:pt x="181" y="19"/>
                </a:cubicBezTo>
                <a:cubicBezTo>
                  <a:pt x="181" y="19"/>
                  <a:pt x="181" y="19"/>
                  <a:pt x="181" y="19"/>
                </a:cubicBezTo>
                <a:cubicBezTo>
                  <a:pt x="181" y="19"/>
                  <a:pt x="181" y="19"/>
                  <a:pt x="181" y="19"/>
                </a:cubicBezTo>
                <a:cubicBezTo>
                  <a:pt x="182" y="19"/>
                  <a:pt x="182" y="19"/>
                  <a:pt x="182" y="19"/>
                </a:cubicBezTo>
                <a:cubicBezTo>
                  <a:pt x="183" y="19"/>
                  <a:pt x="183" y="19"/>
                  <a:pt x="183" y="19"/>
                </a:cubicBezTo>
                <a:cubicBezTo>
                  <a:pt x="183" y="19"/>
                  <a:pt x="183" y="19"/>
                  <a:pt x="183" y="19"/>
                </a:cubicBezTo>
                <a:cubicBezTo>
                  <a:pt x="183" y="19"/>
                  <a:pt x="183" y="19"/>
                  <a:pt x="183" y="19"/>
                </a:cubicBezTo>
                <a:cubicBezTo>
                  <a:pt x="182" y="20"/>
                  <a:pt x="182" y="20"/>
                  <a:pt x="182" y="20"/>
                </a:cubicBezTo>
                <a:cubicBezTo>
                  <a:pt x="182" y="20"/>
                  <a:pt x="182" y="20"/>
                  <a:pt x="182" y="20"/>
                </a:cubicBezTo>
                <a:cubicBezTo>
                  <a:pt x="182" y="21"/>
                  <a:pt x="182" y="21"/>
                  <a:pt x="182" y="21"/>
                </a:cubicBezTo>
                <a:cubicBezTo>
                  <a:pt x="183" y="21"/>
                  <a:pt x="183" y="21"/>
                  <a:pt x="183" y="21"/>
                </a:cubicBezTo>
                <a:cubicBezTo>
                  <a:pt x="183" y="21"/>
                  <a:pt x="183" y="21"/>
                  <a:pt x="183" y="21"/>
                </a:cubicBezTo>
                <a:cubicBezTo>
                  <a:pt x="183" y="21"/>
                  <a:pt x="183" y="21"/>
                  <a:pt x="183" y="21"/>
                </a:cubicBezTo>
                <a:cubicBezTo>
                  <a:pt x="183" y="21"/>
                  <a:pt x="183" y="21"/>
                  <a:pt x="183" y="21"/>
                </a:cubicBezTo>
                <a:cubicBezTo>
                  <a:pt x="184" y="21"/>
                  <a:pt x="184" y="21"/>
                  <a:pt x="184" y="21"/>
                </a:cubicBezTo>
                <a:cubicBezTo>
                  <a:pt x="184" y="21"/>
                  <a:pt x="184" y="21"/>
                  <a:pt x="184" y="21"/>
                </a:cubicBezTo>
                <a:cubicBezTo>
                  <a:pt x="184" y="20"/>
                  <a:pt x="184" y="20"/>
                  <a:pt x="184" y="20"/>
                </a:cubicBezTo>
                <a:cubicBezTo>
                  <a:pt x="184" y="20"/>
                  <a:pt x="184" y="20"/>
                  <a:pt x="184" y="20"/>
                </a:cubicBezTo>
                <a:cubicBezTo>
                  <a:pt x="185" y="20"/>
                  <a:pt x="185" y="20"/>
                  <a:pt x="185" y="20"/>
                </a:cubicBezTo>
                <a:cubicBezTo>
                  <a:pt x="185" y="18"/>
                  <a:pt x="185" y="18"/>
                  <a:pt x="185" y="18"/>
                </a:cubicBezTo>
                <a:cubicBezTo>
                  <a:pt x="185" y="18"/>
                  <a:pt x="185" y="18"/>
                  <a:pt x="186" y="17"/>
                </a:cubicBezTo>
                <a:cubicBezTo>
                  <a:pt x="186" y="17"/>
                  <a:pt x="186" y="17"/>
                  <a:pt x="187" y="17"/>
                </a:cubicBezTo>
                <a:cubicBezTo>
                  <a:pt x="187" y="17"/>
                  <a:pt x="187" y="17"/>
                  <a:pt x="187" y="17"/>
                </a:cubicBezTo>
                <a:cubicBezTo>
                  <a:pt x="189" y="17"/>
                  <a:pt x="189" y="17"/>
                  <a:pt x="189" y="17"/>
                </a:cubicBezTo>
                <a:cubicBezTo>
                  <a:pt x="190" y="17"/>
                  <a:pt x="190" y="17"/>
                  <a:pt x="190" y="17"/>
                </a:cubicBezTo>
                <a:cubicBezTo>
                  <a:pt x="190" y="17"/>
                  <a:pt x="190" y="17"/>
                  <a:pt x="190" y="17"/>
                </a:cubicBezTo>
                <a:cubicBezTo>
                  <a:pt x="190" y="17"/>
                  <a:pt x="190" y="17"/>
                  <a:pt x="190" y="17"/>
                </a:cubicBezTo>
                <a:cubicBezTo>
                  <a:pt x="191" y="17"/>
                  <a:pt x="191" y="17"/>
                  <a:pt x="191" y="17"/>
                </a:cubicBezTo>
                <a:cubicBezTo>
                  <a:pt x="191" y="17"/>
                  <a:pt x="191" y="17"/>
                  <a:pt x="191" y="17"/>
                </a:cubicBezTo>
                <a:cubicBezTo>
                  <a:pt x="191" y="17"/>
                  <a:pt x="191" y="17"/>
                  <a:pt x="191" y="17"/>
                </a:cubicBezTo>
                <a:cubicBezTo>
                  <a:pt x="192" y="19"/>
                  <a:pt x="192" y="19"/>
                  <a:pt x="192" y="19"/>
                </a:cubicBezTo>
                <a:cubicBezTo>
                  <a:pt x="192" y="19"/>
                  <a:pt x="192" y="19"/>
                  <a:pt x="192" y="19"/>
                </a:cubicBezTo>
                <a:cubicBezTo>
                  <a:pt x="192" y="19"/>
                  <a:pt x="192" y="19"/>
                  <a:pt x="192" y="19"/>
                </a:cubicBezTo>
                <a:cubicBezTo>
                  <a:pt x="193" y="19"/>
                  <a:pt x="193" y="19"/>
                  <a:pt x="193" y="19"/>
                </a:cubicBezTo>
                <a:cubicBezTo>
                  <a:pt x="193" y="19"/>
                  <a:pt x="193" y="19"/>
                  <a:pt x="193" y="19"/>
                </a:cubicBezTo>
                <a:cubicBezTo>
                  <a:pt x="193" y="19"/>
                  <a:pt x="193" y="19"/>
                  <a:pt x="193" y="19"/>
                </a:cubicBezTo>
                <a:cubicBezTo>
                  <a:pt x="194" y="19"/>
                  <a:pt x="194" y="19"/>
                  <a:pt x="194" y="19"/>
                </a:cubicBezTo>
                <a:cubicBezTo>
                  <a:pt x="194" y="19"/>
                  <a:pt x="194" y="19"/>
                  <a:pt x="194" y="19"/>
                </a:cubicBezTo>
                <a:cubicBezTo>
                  <a:pt x="194" y="19"/>
                  <a:pt x="194" y="19"/>
                  <a:pt x="194" y="19"/>
                </a:cubicBezTo>
                <a:cubicBezTo>
                  <a:pt x="194" y="18"/>
                  <a:pt x="194" y="18"/>
                  <a:pt x="194" y="18"/>
                </a:cubicBezTo>
                <a:cubicBezTo>
                  <a:pt x="194" y="18"/>
                  <a:pt x="194" y="18"/>
                  <a:pt x="194" y="18"/>
                </a:cubicBezTo>
                <a:cubicBezTo>
                  <a:pt x="194" y="18"/>
                  <a:pt x="194" y="18"/>
                  <a:pt x="194" y="18"/>
                </a:cubicBezTo>
                <a:cubicBezTo>
                  <a:pt x="194" y="17"/>
                  <a:pt x="194" y="17"/>
                  <a:pt x="194" y="17"/>
                </a:cubicBezTo>
                <a:cubicBezTo>
                  <a:pt x="194" y="17"/>
                  <a:pt x="194" y="17"/>
                  <a:pt x="194" y="17"/>
                </a:cubicBezTo>
                <a:cubicBezTo>
                  <a:pt x="195" y="17"/>
                  <a:pt x="195" y="17"/>
                  <a:pt x="195" y="17"/>
                </a:cubicBezTo>
                <a:cubicBezTo>
                  <a:pt x="196" y="17"/>
                  <a:pt x="196" y="17"/>
                  <a:pt x="196" y="17"/>
                </a:cubicBezTo>
                <a:cubicBezTo>
                  <a:pt x="196" y="17"/>
                  <a:pt x="196" y="17"/>
                  <a:pt x="196" y="17"/>
                </a:cubicBezTo>
                <a:cubicBezTo>
                  <a:pt x="196" y="17"/>
                  <a:pt x="196" y="17"/>
                  <a:pt x="196" y="17"/>
                </a:cubicBezTo>
                <a:cubicBezTo>
                  <a:pt x="197" y="16"/>
                  <a:pt x="197" y="16"/>
                  <a:pt x="197" y="16"/>
                </a:cubicBezTo>
                <a:cubicBezTo>
                  <a:pt x="199" y="16"/>
                  <a:pt x="199" y="16"/>
                  <a:pt x="199" y="16"/>
                </a:cubicBezTo>
                <a:cubicBezTo>
                  <a:pt x="199" y="16"/>
                  <a:pt x="199" y="16"/>
                  <a:pt x="199" y="16"/>
                </a:cubicBezTo>
                <a:cubicBezTo>
                  <a:pt x="199" y="16"/>
                  <a:pt x="199" y="16"/>
                  <a:pt x="199" y="16"/>
                </a:cubicBezTo>
                <a:cubicBezTo>
                  <a:pt x="201" y="16"/>
                  <a:pt x="201" y="16"/>
                  <a:pt x="201" y="16"/>
                </a:cubicBezTo>
                <a:cubicBezTo>
                  <a:pt x="202" y="15"/>
                  <a:pt x="202" y="15"/>
                  <a:pt x="202" y="15"/>
                </a:cubicBezTo>
                <a:cubicBezTo>
                  <a:pt x="204" y="15"/>
                  <a:pt x="204" y="15"/>
                  <a:pt x="204" y="15"/>
                </a:cubicBezTo>
                <a:cubicBezTo>
                  <a:pt x="206" y="15"/>
                  <a:pt x="206" y="15"/>
                  <a:pt x="206" y="15"/>
                </a:cubicBezTo>
                <a:cubicBezTo>
                  <a:pt x="207" y="16"/>
                  <a:pt x="207" y="16"/>
                  <a:pt x="207" y="16"/>
                </a:cubicBezTo>
                <a:cubicBezTo>
                  <a:pt x="207" y="16"/>
                  <a:pt x="207" y="16"/>
                  <a:pt x="207" y="16"/>
                </a:cubicBezTo>
                <a:cubicBezTo>
                  <a:pt x="207" y="16"/>
                  <a:pt x="207" y="16"/>
                  <a:pt x="207" y="16"/>
                </a:cubicBezTo>
                <a:cubicBezTo>
                  <a:pt x="208" y="16"/>
                  <a:pt x="208" y="16"/>
                  <a:pt x="208" y="16"/>
                </a:cubicBezTo>
                <a:cubicBezTo>
                  <a:pt x="209" y="17"/>
                  <a:pt x="209" y="17"/>
                  <a:pt x="209" y="17"/>
                </a:cubicBezTo>
                <a:cubicBezTo>
                  <a:pt x="210" y="17"/>
                  <a:pt x="210" y="17"/>
                  <a:pt x="210" y="17"/>
                </a:cubicBezTo>
                <a:cubicBezTo>
                  <a:pt x="211" y="18"/>
                  <a:pt x="211" y="18"/>
                  <a:pt x="211" y="18"/>
                </a:cubicBezTo>
                <a:cubicBezTo>
                  <a:pt x="211" y="18"/>
                  <a:pt x="211" y="18"/>
                  <a:pt x="211" y="18"/>
                </a:cubicBezTo>
                <a:cubicBezTo>
                  <a:pt x="211" y="18"/>
                  <a:pt x="211" y="18"/>
                  <a:pt x="211" y="18"/>
                </a:cubicBezTo>
                <a:cubicBezTo>
                  <a:pt x="212" y="18"/>
                  <a:pt x="212" y="18"/>
                  <a:pt x="212" y="18"/>
                </a:cubicBezTo>
                <a:cubicBezTo>
                  <a:pt x="212" y="18"/>
                  <a:pt x="212" y="18"/>
                  <a:pt x="212" y="18"/>
                </a:cubicBezTo>
                <a:cubicBezTo>
                  <a:pt x="212" y="18"/>
                  <a:pt x="212" y="18"/>
                  <a:pt x="212" y="18"/>
                </a:cubicBezTo>
                <a:cubicBezTo>
                  <a:pt x="213" y="18"/>
                  <a:pt x="213" y="18"/>
                  <a:pt x="213" y="18"/>
                </a:cubicBezTo>
                <a:cubicBezTo>
                  <a:pt x="213" y="18"/>
                  <a:pt x="213" y="18"/>
                  <a:pt x="213" y="18"/>
                </a:cubicBezTo>
                <a:cubicBezTo>
                  <a:pt x="214" y="18"/>
                  <a:pt x="214" y="18"/>
                  <a:pt x="214" y="18"/>
                </a:cubicBezTo>
                <a:cubicBezTo>
                  <a:pt x="214" y="18"/>
                  <a:pt x="214" y="18"/>
                  <a:pt x="214" y="18"/>
                </a:cubicBezTo>
                <a:cubicBezTo>
                  <a:pt x="214" y="19"/>
                  <a:pt x="214" y="19"/>
                  <a:pt x="214" y="19"/>
                </a:cubicBezTo>
                <a:cubicBezTo>
                  <a:pt x="214" y="19"/>
                  <a:pt x="214" y="19"/>
                  <a:pt x="214" y="19"/>
                </a:cubicBezTo>
                <a:cubicBezTo>
                  <a:pt x="215" y="18"/>
                  <a:pt x="215" y="18"/>
                  <a:pt x="215" y="18"/>
                </a:cubicBezTo>
                <a:cubicBezTo>
                  <a:pt x="215" y="18"/>
                  <a:pt x="215" y="18"/>
                  <a:pt x="215" y="18"/>
                </a:cubicBezTo>
                <a:cubicBezTo>
                  <a:pt x="215" y="18"/>
                  <a:pt x="215" y="18"/>
                  <a:pt x="215" y="18"/>
                </a:cubicBezTo>
                <a:cubicBezTo>
                  <a:pt x="216" y="18"/>
                  <a:pt x="216" y="18"/>
                  <a:pt x="216" y="18"/>
                </a:cubicBezTo>
                <a:cubicBezTo>
                  <a:pt x="217" y="18"/>
                  <a:pt x="217" y="18"/>
                  <a:pt x="217" y="18"/>
                </a:cubicBezTo>
                <a:cubicBezTo>
                  <a:pt x="218" y="18"/>
                  <a:pt x="218" y="18"/>
                  <a:pt x="218" y="18"/>
                </a:cubicBezTo>
                <a:cubicBezTo>
                  <a:pt x="218" y="18"/>
                  <a:pt x="218" y="18"/>
                  <a:pt x="218" y="18"/>
                </a:cubicBezTo>
                <a:cubicBezTo>
                  <a:pt x="218" y="18"/>
                  <a:pt x="218" y="18"/>
                  <a:pt x="218" y="18"/>
                </a:cubicBezTo>
                <a:cubicBezTo>
                  <a:pt x="220" y="17"/>
                  <a:pt x="220" y="17"/>
                  <a:pt x="220" y="17"/>
                </a:cubicBezTo>
                <a:cubicBezTo>
                  <a:pt x="220" y="17"/>
                  <a:pt x="220" y="17"/>
                  <a:pt x="220" y="17"/>
                </a:cubicBezTo>
                <a:cubicBezTo>
                  <a:pt x="220" y="17"/>
                  <a:pt x="220" y="17"/>
                  <a:pt x="220" y="17"/>
                </a:cubicBezTo>
                <a:cubicBezTo>
                  <a:pt x="221" y="16"/>
                  <a:pt x="221" y="16"/>
                  <a:pt x="221" y="16"/>
                </a:cubicBezTo>
                <a:cubicBezTo>
                  <a:pt x="221" y="16"/>
                  <a:pt x="221" y="16"/>
                  <a:pt x="221" y="16"/>
                </a:cubicBezTo>
                <a:cubicBezTo>
                  <a:pt x="221" y="16"/>
                  <a:pt x="221" y="16"/>
                  <a:pt x="221" y="16"/>
                </a:cubicBezTo>
                <a:cubicBezTo>
                  <a:pt x="222" y="17"/>
                  <a:pt x="222" y="17"/>
                  <a:pt x="222" y="17"/>
                </a:cubicBezTo>
                <a:cubicBezTo>
                  <a:pt x="222" y="17"/>
                  <a:pt x="222" y="17"/>
                  <a:pt x="222" y="17"/>
                </a:cubicBezTo>
                <a:cubicBezTo>
                  <a:pt x="222" y="17"/>
                  <a:pt x="222" y="17"/>
                  <a:pt x="222" y="17"/>
                </a:cubicBezTo>
                <a:cubicBezTo>
                  <a:pt x="223" y="17"/>
                  <a:pt x="223" y="17"/>
                  <a:pt x="223" y="17"/>
                </a:cubicBezTo>
                <a:cubicBezTo>
                  <a:pt x="223" y="18"/>
                  <a:pt x="223" y="18"/>
                  <a:pt x="223" y="18"/>
                </a:cubicBezTo>
                <a:cubicBezTo>
                  <a:pt x="223" y="18"/>
                  <a:pt x="223" y="18"/>
                  <a:pt x="223" y="18"/>
                </a:cubicBezTo>
                <a:cubicBezTo>
                  <a:pt x="223" y="18"/>
                  <a:pt x="223" y="18"/>
                  <a:pt x="223" y="18"/>
                </a:cubicBezTo>
                <a:cubicBezTo>
                  <a:pt x="222" y="19"/>
                  <a:pt x="222" y="19"/>
                  <a:pt x="222" y="19"/>
                </a:cubicBezTo>
                <a:cubicBezTo>
                  <a:pt x="222" y="19"/>
                  <a:pt x="222" y="19"/>
                  <a:pt x="222" y="19"/>
                </a:cubicBezTo>
                <a:cubicBezTo>
                  <a:pt x="223" y="19"/>
                  <a:pt x="223" y="19"/>
                  <a:pt x="223" y="19"/>
                </a:cubicBezTo>
                <a:cubicBezTo>
                  <a:pt x="223" y="20"/>
                  <a:pt x="223" y="20"/>
                  <a:pt x="223" y="20"/>
                </a:cubicBezTo>
                <a:cubicBezTo>
                  <a:pt x="223" y="20"/>
                  <a:pt x="223" y="20"/>
                  <a:pt x="223" y="20"/>
                </a:cubicBezTo>
                <a:cubicBezTo>
                  <a:pt x="223" y="20"/>
                  <a:pt x="223" y="20"/>
                  <a:pt x="223" y="20"/>
                </a:cubicBezTo>
                <a:cubicBezTo>
                  <a:pt x="222" y="21"/>
                  <a:pt x="222" y="21"/>
                  <a:pt x="222" y="21"/>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8" y="20"/>
                  <a:pt x="218" y="20"/>
                  <a:pt x="218" y="20"/>
                </a:cubicBezTo>
                <a:cubicBezTo>
                  <a:pt x="217" y="20"/>
                  <a:pt x="217" y="20"/>
                  <a:pt x="217" y="20"/>
                </a:cubicBezTo>
                <a:cubicBezTo>
                  <a:pt x="217" y="21"/>
                  <a:pt x="217" y="21"/>
                  <a:pt x="217" y="21"/>
                </a:cubicBezTo>
                <a:cubicBezTo>
                  <a:pt x="217" y="21"/>
                  <a:pt x="217" y="21"/>
                  <a:pt x="217" y="21"/>
                </a:cubicBezTo>
                <a:cubicBezTo>
                  <a:pt x="217" y="21"/>
                  <a:pt x="217" y="21"/>
                  <a:pt x="217" y="21"/>
                </a:cubicBezTo>
                <a:cubicBezTo>
                  <a:pt x="217" y="22"/>
                  <a:pt x="217" y="22"/>
                  <a:pt x="217" y="22"/>
                </a:cubicBezTo>
                <a:cubicBezTo>
                  <a:pt x="217" y="22"/>
                  <a:pt x="217" y="22"/>
                  <a:pt x="217" y="22"/>
                </a:cubicBezTo>
                <a:cubicBezTo>
                  <a:pt x="217" y="22"/>
                  <a:pt x="217" y="22"/>
                  <a:pt x="217" y="22"/>
                </a:cubicBezTo>
                <a:cubicBezTo>
                  <a:pt x="218" y="23"/>
                  <a:pt x="218" y="23"/>
                  <a:pt x="218" y="23"/>
                </a:cubicBezTo>
                <a:cubicBezTo>
                  <a:pt x="217" y="23"/>
                  <a:pt x="217" y="23"/>
                  <a:pt x="217" y="23"/>
                </a:cubicBezTo>
                <a:cubicBezTo>
                  <a:pt x="217" y="22"/>
                  <a:pt x="217" y="22"/>
                  <a:pt x="217" y="22"/>
                </a:cubicBezTo>
                <a:cubicBezTo>
                  <a:pt x="217" y="22"/>
                  <a:pt x="217" y="22"/>
                  <a:pt x="217" y="22"/>
                </a:cubicBezTo>
                <a:cubicBezTo>
                  <a:pt x="217" y="22"/>
                  <a:pt x="217" y="22"/>
                  <a:pt x="217" y="22"/>
                </a:cubicBezTo>
                <a:cubicBezTo>
                  <a:pt x="216" y="22"/>
                  <a:pt x="216" y="22"/>
                  <a:pt x="216" y="22"/>
                </a:cubicBezTo>
                <a:cubicBezTo>
                  <a:pt x="215" y="22"/>
                  <a:pt x="215" y="22"/>
                  <a:pt x="215" y="22"/>
                </a:cubicBezTo>
                <a:cubicBezTo>
                  <a:pt x="215" y="23"/>
                  <a:pt x="215" y="23"/>
                  <a:pt x="215" y="23"/>
                </a:cubicBezTo>
                <a:cubicBezTo>
                  <a:pt x="215" y="23"/>
                  <a:pt x="215" y="23"/>
                  <a:pt x="215" y="23"/>
                </a:cubicBezTo>
                <a:cubicBezTo>
                  <a:pt x="215" y="24"/>
                  <a:pt x="215" y="24"/>
                  <a:pt x="215" y="24"/>
                </a:cubicBezTo>
                <a:cubicBezTo>
                  <a:pt x="215" y="24"/>
                  <a:pt x="215" y="24"/>
                  <a:pt x="215" y="24"/>
                </a:cubicBezTo>
                <a:cubicBezTo>
                  <a:pt x="216" y="24"/>
                  <a:pt x="216" y="24"/>
                  <a:pt x="216" y="24"/>
                </a:cubicBezTo>
                <a:cubicBezTo>
                  <a:pt x="216" y="25"/>
                  <a:pt x="216" y="25"/>
                  <a:pt x="216" y="25"/>
                </a:cubicBezTo>
                <a:cubicBezTo>
                  <a:pt x="216" y="25"/>
                  <a:pt x="216" y="25"/>
                  <a:pt x="216" y="25"/>
                </a:cubicBezTo>
                <a:cubicBezTo>
                  <a:pt x="217" y="25"/>
                  <a:pt x="217" y="25"/>
                  <a:pt x="217" y="25"/>
                </a:cubicBezTo>
                <a:cubicBezTo>
                  <a:pt x="217" y="25"/>
                  <a:pt x="217" y="25"/>
                  <a:pt x="217" y="25"/>
                </a:cubicBezTo>
                <a:cubicBezTo>
                  <a:pt x="217" y="25"/>
                  <a:pt x="217" y="25"/>
                  <a:pt x="217" y="25"/>
                </a:cubicBezTo>
                <a:cubicBezTo>
                  <a:pt x="218" y="25"/>
                  <a:pt x="218" y="25"/>
                  <a:pt x="218" y="25"/>
                </a:cubicBezTo>
                <a:cubicBezTo>
                  <a:pt x="220" y="26"/>
                  <a:pt x="220" y="26"/>
                  <a:pt x="220" y="26"/>
                </a:cubicBezTo>
                <a:cubicBezTo>
                  <a:pt x="220" y="26"/>
                  <a:pt x="220" y="26"/>
                  <a:pt x="220" y="26"/>
                </a:cubicBezTo>
                <a:cubicBezTo>
                  <a:pt x="220" y="26"/>
                  <a:pt x="220" y="26"/>
                  <a:pt x="220" y="26"/>
                </a:cubicBezTo>
                <a:cubicBezTo>
                  <a:pt x="221" y="26"/>
                  <a:pt x="221" y="26"/>
                  <a:pt x="221" y="26"/>
                </a:cubicBezTo>
                <a:cubicBezTo>
                  <a:pt x="221" y="26"/>
                  <a:pt x="221" y="26"/>
                  <a:pt x="221" y="26"/>
                </a:cubicBezTo>
                <a:cubicBezTo>
                  <a:pt x="221" y="25"/>
                  <a:pt x="221" y="25"/>
                  <a:pt x="221" y="25"/>
                </a:cubicBezTo>
                <a:cubicBezTo>
                  <a:pt x="223" y="25"/>
                  <a:pt x="223" y="25"/>
                  <a:pt x="223" y="25"/>
                </a:cubicBezTo>
                <a:cubicBezTo>
                  <a:pt x="223" y="25"/>
                  <a:pt x="223" y="25"/>
                  <a:pt x="223" y="25"/>
                </a:cubicBezTo>
                <a:cubicBezTo>
                  <a:pt x="223" y="25"/>
                  <a:pt x="223" y="25"/>
                  <a:pt x="223" y="25"/>
                </a:cubicBezTo>
                <a:cubicBezTo>
                  <a:pt x="224" y="26"/>
                  <a:pt x="224" y="26"/>
                  <a:pt x="224" y="26"/>
                </a:cubicBezTo>
                <a:cubicBezTo>
                  <a:pt x="224" y="25"/>
                  <a:pt x="224" y="25"/>
                  <a:pt x="224" y="25"/>
                </a:cubicBezTo>
                <a:cubicBezTo>
                  <a:pt x="224" y="24"/>
                  <a:pt x="224" y="24"/>
                  <a:pt x="224" y="24"/>
                </a:cubicBezTo>
                <a:cubicBezTo>
                  <a:pt x="224" y="24"/>
                  <a:pt x="224" y="24"/>
                  <a:pt x="224" y="24"/>
                </a:cubicBezTo>
                <a:cubicBezTo>
                  <a:pt x="225" y="24"/>
                  <a:pt x="225" y="24"/>
                  <a:pt x="225" y="24"/>
                </a:cubicBezTo>
                <a:cubicBezTo>
                  <a:pt x="227" y="24"/>
                  <a:pt x="227" y="24"/>
                  <a:pt x="227" y="24"/>
                </a:cubicBezTo>
                <a:cubicBezTo>
                  <a:pt x="228" y="24"/>
                  <a:pt x="228" y="24"/>
                  <a:pt x="228" y="24"/>
                </a:cubicBezTo>
                <a:cubicBezTo>
                  <a:pt x="228" y="24"/>
                  <a:pt x="228" y="24"/>
                  <a:pt x="228" y="24"/>
                </a:cubicBezTo>
                <a:cubicBezTo>
                  <a:pt x="228" y="25"/>
                  <a:pt x="228" y="25"/>
                  <a:pt x="228" y="25"/>
                </a:cubicBezTo>
                <a:cubicBezTo>
                  <a:pt x="228" y="25"/>
                  <a:pt x="228" y="25"/>
                  <a:pt x="228" y="25"/>
                </a:cubicBezTo>
                <a:cubicBezTo>
                  <a:pt x="228" y="25"/>
                  <a:pt x="228" y="25"/>
                  <a:pt x="228" y="25"/>
                </a:cubicBezTo>
                <a:cubicBezTo>
                  <a:pt x="229" y="25"/>
                  <a:pt x="229" y="25"/>
                  <a:pt x="229" y="25"/>
                </a:cubicBezTo>
                <a:cubicBezTo>
                  <a:pt x="229" y="25"/>
                  <a:pt x="229" y="25"/>
                  <a:pt x="229"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6"/>
                  <a:pt x="230" y="26"/>
                  <a:pt x="230" y="26"/>
                </a:cubicBezTo>
                <a:cubicBezTo>
                  <a:pt x="230" y="26"/>
                  <a:pt x="230" y="26"/>
                  <a:pt x="230" y="26"/>
                </a:cubicBezTo>
                <a:cubicBezTo>
                  <a:pt x="231" y="26"/>
                  <a:pt x="231" y="26"/>
                  <a:pt x="231" y="26"/>
                </a:cubicBezTo>
                <a:cubicBezTo>
                  <a:pt x="231" y="26"/>
                  <a:pt x="231" y="26"/>
                  <a:pt x="231" y="26"/>
                </a:cubicBezTo>
                <a:cubicBezTo>
                  <a:pt x="231" y="26"/>
                  <a:pt x="231" y="26"/>
                  <a:pt x="231" y="26"/>
                </a:cubicBezTo>
                <a:cubicBezTo>
                  <a:pt x="233" y="27"/>
                  <a:pt x="233" y="27"/>
                  <a:pt x="233" y="27"/>
                </a:cubicBezTo>
                <a:cubicBezTo>
                  <a:pt x="233" y="27"/>
                  <a:pt x="233" y="27"/>
                  <a:pt x="233" y="27"/>
                </a:cubicBezTo>
                <a:cubicBezTo>
                  <a:pt x="233" y="28"/>
                  <a:pt x="233" y="28"/>
                  <a:pt x="233" y="28"/>
                </a:cubicBezTo>
                <a:cubicBezTo>
                  <a:pt x="233" y="28"/>
                  <a:pt x="233" y="28"/>
                  <a:pt x="233" y="28"/>
                </a:cubicBezTo>
                <a:cubicBezTo>
                  <a:pt x="234" y="28"/>
                  <a:pt x="234" y="28"/>
                  <a:pt x="234" y="28"/>
                </a:cubicBezTo>
                <a:cubicBezTo>
                  <a:pt x="235" y="29"/>
                  <a:pt x="235" y="29"/>
                  <a:pt x="235" y="29"/>
                </a:cubicBezTo>
                <a:cubicBezTo>
                  <a:pt x="235" y="29"/>
                  <a:pt x="235" y="29"/>
                  <a:pt x="235" y="29"/>
                </a:cubicBezTo>
                <a:cubicBezTo>
                  <a:pt x="235" y="29"/>
                  <a:pt x="235" y="29"/>
                  <a:pt x="235" y="29"/>
                </a:cubicBezTo>
                <a:cubicBezTo>
                  <a:pt x="236" y="30"/>
                  <a:pt x="236" y="30"/>
                  <a:pt x="236" y="30"/>
                </a:cubicBezTo>
                <a:cubicBezTo>
                  <a:pt x="237" y="30"/>
                  <a:pt x="237" y="30"/>
                  <a:pt x="237" y="30"/>
                </a:cubicBezTo>
                <a:cubicBezTo>
                  <a:pt x="237" y="31"/>
                  <a:pt x="237" y="31"/>
                  <a:pt x="237" y="31"/>
                </a:cubicBezTo>
                <a:cubicBezTo>
                  <a:pt x="237" y="32"/>
                  <a:pt x="237" y="32"/>
                  <a:pt x="237" y="32"/>
                </a:cubicBezTo>
                <a:cubicBezTo>
                  <a:pt x="237" y="32"/>
                  <a:pt x="237" y="32"/>
                  <a:pt x="237" y="32"/>
                </a:cubicBezTo>
                <a:cubicBezTo>
                  <a:pt x="237" y="32"/>
                  <a:pt x="237" y="32"/>
                  <a:pt x="237" y="32"/>
                </a:cubicBezTo>
                <a:cubicBezTo>
                  <a:pt x="237" y="32"/>
                  <a:pt x="237" y="32"/>
                  <a:pt x="237" y="32"/>
                </a:cubicBezTo>
                <a:cubicBezTo>
                  <a:pt x="237" y="33"/>
                  <a:pt x="237" y="33"/>
                  <a:pt x="237" y="33"/>
                </a:cubicBezTo>
                <a:cubicBezTo>
                  <a:pt x="237" y="33"/>
                  <a:pt x="237" y="33"/>
                  <a:pt x="237" y="33"/>
                </a:cubicBezTo>
                <a:cubicBezTo>
                  <a:pt x="236" y="34"/>
                  <a:pt x="236" y="34"/>
                  <a:pt x="236" y="34"/>
                </a:cubicBezTo>
                <a:cubicBezTo>
                  <a:pt x="235" y="35"/>
                  <a:pt x="235" y="35"/>
                  <a:pt x="235" y="35"/>
                </a:cubicBezTo>
                <a:cubicBezTo>
                  <a:pt x="235" y="35"/>
                  <a:pt x="235" y="35"/>
                  <a:pt x="235" y="35"/>
                </a:cubicBezTo>
                <a:cubicBezTo>
                  <a:pt x="234" y="35"/>
                  <a:pt x="234" y="35"/>
                  <a:pt x="234" y="35"/>
                </a:cubicBezTo>
                <a:cubicBezTo>
                  <a:pt x="234" y="34"/>
                  <a:pt x="234" y="34"/>
                  <a:pt x="234" y="34"/>
                </a:cubicBezTo>
                <a:cubicBezTo>
                  <a:pt x="234" y="35"/>
                  <a:pt x="234" y="35"/>
                  <a:pt x="234" y="35"/>
                </a:cubicBezTo>
                <a:cubicBezTo>
                  <a:pt x="233" y="35"/>
                  <a:pt x="233" y="35"/>
                  <a:pt x="233" y="35"/>
                </a:cubicBezTo>
                <a:cubicBezTo>
                  <a:pt x="233" y="35"/>
                  <a:pt x="233" y="35"/>
                  <a:pt x="233" y="35"/>
                </a:cubicBezTo>
                <a:cubicBezTo>
                  <a:pt x="233" y="35"/>
                  <a:pt x="233" y="35"/>
                  <a:pt x="233" y="35"/>
                </a:cubicBezTo>
                <a:cubicBezTo>
                  <a:pt x="233" y="36"/>
                  <a:pt x="233" y="36"/>
                  <a:pt x="233" y="36"/>
                </a:cubicBezTo>
                <a:cubicBezTo>
                  <a:pt x="233" y="36"/>
                  <a:pt x="233" y="36"/>
                  <a:pt x="233" y="36"/>
                </a:cubicBezTo>
                <a:cubicBezTo>
                  <a:pt x="232" y="37"/>
                  <a:pt x="232" y="37"/>
                  <a:pt x="232" y="37"/>
                </a:cubicBezTo>
                <a:cubicBezTo>
                  <a:pt x="230" y="37"/>
                  <a:pt x="230" y="37"/>
                  <a:pt x="230" y="37"/>
                </a:cubicBezTo>
                <a:cubicBezTo>
                  <a:pt x="228" y="38"/>
                  <a:pt x="228" y="38"/>
                  <a:pt x="228" y="38"/>
                </a:cubicBezTo>
                <a:cubicBezTo>
                  <a:pt x="228" y="38"/>
                  <a:pt x="228" y="38"/>
                  <a:pt x="228" y="38"/>
                </a:cubicBezTo>
                <a:cubicBezTo>
                  <a:pt x="228" y="38"/>
                  <a:pt x="228" y="38"/>
                  <a:pt x="228" y="38"/>
                </a:cubicBezTo>
                <a:cubicBezTo>
                  <a:pt x="228" y="38"/>
                  <a:pt x="228" y="38"/>
                  <a:pt x="228" y="38"/>
                </a:cubicBezTo>
                <a:cubicBezTo>
                  <a:pt x="227" y="38"/>
                  <a:pt x="227" y="38"/>
                  <a:pt x="227" y="38"/>
                </a:cubicBezTo>
                <a:cubicBezTo>
                  <a:pt x="227" y="37"/>
                  <a:pt x="227" y="37"/>
                  <a:pt x="227" y="37"/>
                </a:cubicBezTo>
                <a:cubicBezTo>
                  <a:pt x="226" y="37"/>
                  <a:pt x="226" y="37"/>
                  <a:pt x="226" y="37"/>
                </a:cubicBezTo>
                <a:cubicBezTo>
                  <a:pt x="226" y="37"/>
                  <a:pt x="226" y="37"/>
                  <a:pt x="226" y="37"/>
                </a:cubicBezTo>
                <a:cubicBezTo>
                  <a:pt x="226" y="37"/>
                  <a:pt x="226" y="37"/>
                  <a:pt x="226" y="37"/>
                </a:cubicBezTo>
                <a:cubicBezTo>
                  <a:pt x="225" y="37"/>
                  <a:pt x="225" y="37"/>
                  <a:pt x="225" y="37"/>
                </a:cubicBezTo>
                <a:cubicBezTo>
                  <a:pt x="225" y="37"/>
                  <a:pt x="225" y="37"/>
                  <a:pt x="225" y="37"/>
                </a:cubicBezTo>
                <a:cubicBezTo>
                  <a:pt x="225" y="37"/>
                  <a:pt x="225" y="37"/>
                  <a:pt x="225" y="37"/>
                </a:cubicBezTo>
                <a:cubicBezTo>
                  <a:pt x="225" y="38"/>
                  <a:pt x="225" y="38"/>
                  <a:pt x="225" y="38"/>
                </a:cubicBezTo>
                <a:cubicBezTo>
                  <a:pt x="225" y="38"/>
                  <a:pt x="225" y="38"/>
                  <a:pt x="225" y="38"/>
                </a:cubicBezTo>
                <a:cubicBezTo>
                  <a:pt x="225" y="38"/>
                  <a:pt x="225" y="38"/>
                  <a:pt x="225" y="38"/>
                </a:cubicBezTo>
                <a:cubicBezTo>
                  <a:pt x="225" y="38"/>
                  <a:pt x="225" y="38"/>
                  <a:pt x="225" y="38"/>
                </a:cubicBezTo>
                <a:cubicBezTo>
                  <a:pt x="224" y="38"/>
                  <a:pt x="224" y="38"/>
                  <a:pt x="224" y="38"/>
                </a:cubicBezTo>
                <a:cubicBezTo>
                  <a:pt x="224" y="38"/>
                  <a:pt x="224" y="38"/>
                  <a:pt x="224" y="38"/>
                </a:cubicBezTo>
                <a:cubicBezTo>
                  <a:pt x="223" y="38"/>
                  <a:pt x="223" y="38"/>
                  <a:pt x="223" y="38"/>
                </a:cubicBezTo>
                <a:cubicBezTo>
                  <a:pt x="223" y="38"/>
                  <a:pt x="223" y="38"/>
                  <a:pt x="223" y="38"/>
                </a:cubicBezTo>
                <a:cubicBezTo>
                  <a:pt x="222" y="38"/>
                  <a:pt x="222" y="38"/>
                  <a:pt x="222" y="38"/>
                </a:cubicBezTo>
                <a:cubicBezTo>
                  <a:pt x="222" y="38"/>
                  <a:pt x="222" y="38"/>
                  <a:pt x="222" y="38"/>
                </a:cubicBezTo>
                <a:cubicBezTo>
                  <a:pt x="222" y="38"/>
                  <a:pt x="222" y="38"/>
                  <a:pt x="222" y="38"/>
                </a:cubicBezTo>
                <a:cubicBezTo>
                  <a:pt x="221" y="38"/>
                  <a:pt x="221" y="38"/>
                  <a:pt x="221" y="38"/>
                </a:cubicBezTo>
                <a:cubicBezTo>
                  <a:pt x="220" y="38"/>
                  <a:pt x="220" y="38"/>
                  <a:pt x="220" y="38"/>
                </a:cubicBezTo>
                <a:cubicBezTo>
                  <a:pt x="220" y="38"/>
                  <a:pt x="220" y="38"/>
                  <a:pt x="220" y="38"/>
                </a:cubicBezTo>
                <a:cubicBezTo>
                  <a:pt x="220" y="38"/>
                  <a:pt x="220" y="38"/>
                  <a:pt x="220" y="38"/>
                </a:cubicBezTo>
                <a:cubicBezTo>
                  <a:pt x="219" y="39"/>
                  <a:pt x="219" y="39"/>
                  <a:pt x="219" y="39"/>
                </a:cubicBezTo>
                <a:cubicBezTo>
                  <a:pt x="218" y="39"/>
                  <a:pt x="218" y="39"/>
                  <a:pt x="218" y="39"/>
                </a:cubicBezTo>
                <a:cubicBezTo>
                  <a:pt x="217" y="39"/>
                  <a:pt x="217" y="39"/>
                  <a:pt x="217" y="39"/>
                </a:cubicBezTo>
                <a:cubicBezTo>
                  <a:pt x="217" y="39"/>
                  <a:pt x="217" y="39"/>
                  <a:pt x="217" y="39"/>
                </a:cubicBezTo>
                <a:cubicBezTo>
                  <a:pt x="216" y="39"/>
                  <a:pt x="216" y="39"/>
                  <a:pt x="216" y="39"/>
                </a:cubicBezTo>
                <a:cubicBezTo>
                  <a:pt x="216" y="39"/>
                  <a:pt x="216" y="39"/>
                  <a:pt x="216" y="39"/>
                </a:cubicBezTo>
                <a:cubicBezTo>
                  <a:pt x="215" y="39"/>
                  <a:pt x="215" y="39"/>
                  <a:pt x="215" y="39"/>
                </a:cubicBezTo>
                <a:cubicBezTo>
                  <a:pt x="214" y="38"/>
                  <a:pt x="214" y="38"/>
                  <a:pt x="214" y="38"/>
                </a:cubicBezTo>
                <a:cubicBezTo>
                  <a:pt x="214" y="38"/>
                  <a:pt x="214" y="38"/>
                  <a:pt x="214" y="38"/>
                </a:cubicBezTo>
                <a:cubicBezTo>
                  <a:pt x="213" y="38"/>
                  <a:pt x="213" y="38"/>
                  <a:pt x="213" y="38"/>
                </a:cubicBezTo>
                <a:cubicBezTo>
                  <a:pt x="213" y="38"/>
                  <a:pt x="213" y="38"/>
                  <a:pt x="213" y="38"/>
                </a:cubicBezTo>
                <a:cubicBezTo>
                  <a:pt x="213" y="39"/>
                  <a:pt x="213" y="39"/>
                  <a:pt x="213" y="39"/>
                </a:cubicBezTo>
                <a:cubicBezTo>
                  <a:pt x="212" y="39"/>
                  <a:pt x="212" y="39"/>
                  <a:pt x="212" y="39"/>
                </a:cubicBezTo>
                <a:cubicBezTo>
                  <a:pt x="211" y="39"/>
                  <a:pt x="211" y="39"/>
                  <a:pt x="211" y="39"/>
                </a:cubicBezTo>
                <a:cubicBezTo>
                  <a:pt x="210" y="38"/>
                  <a:pt x="210" y="38"/>
                  <a:pt x="210" y="38"/>
                </a:cubicBezTo>
                <a:cubicBezTo>
                  <a:pt x="210" y="38"/>
                  <a:pt x="210" y="38"/>
                  <a:pt x="210" y="38"/>
                </a:cubicBezTo>
                <a:cubicBezTo>
                  <a:pt x="209" y="38"/>
                  <a:pt x="209" y="38"/>
                  <a:pt x="209" y="38"/>
                </a:cubicBezTo>
                <a:cubicBezTo>
                  <a:pt x="209" y="38"/>
                  <a:pt x="209" y="38"/>
                  <a:pt x="209" y="38"/>
                </a:cubicBezTo>
                <a:cubicBezTo>
                  <a:pt x="209" y="38"/>
                  <a:pt x="209" y="38"/>
                  <a:pt x="209" y="38"/>
                </a:cubicBezTo>
                <a:cubicBezTo>
                  <a:pt x="209" y="37"/>
                  <a:pt x="209" y="37"/>
                  <a:pt x="209" y="37"/>
                </a:cubicBezTo>
                <a:cubicBezTo>
                  <a:pt x="209" y="37"/>
                  <a:pt x="209" y="37"/>
                  <a:pt x="209" y="37"/>
                </a:cubicBezTo>
                <a:cubicBezTo>
                  <a:pt x="207" y="37"/>
                  <a:pt x="207" y="37"/>
                  <a:pt x="207" y="37"/>
                </a:cubicBezTo>
                <a:cubicBezTo>
                  <a:pt x="206" y="37"/>
                  <a:pt x="206" y="37"/>
                  <a:pt x="206" y="37"/>
                </a:cubicBezTo>
                <a:cubicBezTo>
                  <a:pt x="205" y="37"/>
                  <a:pt x="205" y="37"/>
                  <a:pt x="205" y="37"/>
                </a:cubicBezTo>
                <a:cubicBezTo>
                  <a:pt x="205" y="37"/>
                  <a:pt x="205" y="37"/>
                  <a:pt x="205" y="37"/>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2" y="37"/>
                  <a:pt x="202" y="37"/>
                  <a:pt x="202" y="37"/>
                </a:cubicBezTo>
                <a:cubicBezTo>
                  <a:pt x="202" y="37"/>
                  <a:pt x="202" y="37"/>
                  <a:pt x="202" y="37"/>
                </a:cubicBezTo>
                <a:cubicBezTo>
                  <a:pt x="201" y="37"/>
                  <a:pt x="201" y="37"/>
                  <a:pt x="201" y="37"/>
                </a:cubicBezTo>
                <a:cubicBezTo>
                  <a:pt x="201" y="37"/>
                  <a:pt x="201" y="37"/>
                  <a:pt x="201" y="37"/>
                </a:cubicBezTo>
                <a:cubicBezTo>
                  <a:pt x="201" y="37"/>
                  <a:pt x="201" y="37"/>
                  <a:pt x="201" y="37"/>
                </a:cubicBezTo>
                <a:cubicBezTo>
                  <a:pt x="200" y="38"/>
                  <a:pt x="200" y="38"/>
                  <a:pt x="200" y="38"/>
                </a:cubicBezTo>
                <a:cubicBezTo>
                  <a:pt x="199" y="38"/>
                  <a:pt x="199" y="38"/>
                  <a:pt x="199" y="38"/>
                </a:cubicBezTo>
                <a:cubicBezTo>
                  <a:pt x="198" y="38"/>
                  <a:pt x="198" y="38"/>
                  <a:pt x="198" y="38"/>
                </a:cubicBezTo>
                <a:cubicBezTo>
                  <a:pt x="198" y="38"/>
                  <a:pt x="198" y="38"/>
                  <a:pt x="198" y="38"/>
                </a:cubicBezTo>
                <a:cubicBezTo>
                  <a:pt x="198" y="38"/>
                  <a:pt x="198" y="38"/>
                  <a:pt x="198" y="38"/>
                </a:cubicBezTo>
                <a:cubicBezTo>
                  <a:pt x="197" y="38"/>
                  <a:pt x="197" y="38"/>
                  <a:pt x="197" y="38"/>
                </a:cubicBezTo>
                <a:cubicBezTo>
                  <a:pt x="197" y="38"/>
                  <a:pt x="197" y="38"/>
                  <a:pt x="197" y="38"/>
                </a:cubicBezTo>
                <a:cubicBezTo>
                  <a:pt x="196" y="38"/>
                  <a:pt x="196" y="38"/>
                  <a:pt x="196" y="38"/>
                </a:cubicBezTo>
                <a:cubicBezTo>
                  <a:pt x="196" y="38"/>
                  <a:pt x="196" y="38"/>
                  <a:pt x="196" y="38"/>
                </a:cubicBezTo>
                <a:cubicBezTo>
                  <a:pt x="196" y="37"/>
                  <a:pt x="196" y="37"/>
                  <a:pt x="196" y="37"/>
                </a:cubicBezTo>
                <a:cubicBezTo>
                  <a:pt x="196" y="37"/>
                  <a:pt x="196" y="37"/>
                  <a:pt x="196" y="37"/>
                </a:cubicBezTo>
                <a:cubicBezTo>
                  <a:pt x="195" y="37"/>
                  <a:pt x="195" y="37"/>
                  <a:pt x="195" y="37"/>
                </a:cubicBezTo>
                <a:cubicBezTo>
                  <a:pt x="195" y="37"/>
                  <a:pt x="195" y="37"/>
                  <a:pt x="195" y="37"/>
                </a:cubicBezTo>
                <a:cubicBezTo>
                  <a:pt x="194" y="37"/>
                  <a:pt x="194" y="37"/>
                  <a:pt x="194" y="37"/>
                </a:cubicBezTo>
                <a:cubicBezTo>
                  <a:pt x="194" y="37"/>
                  <a:pt x="194" y="37"/>
                  <a:pt x="194" y="37"/>
                </a:cubicBezTo>
                <a:cubicBezTo>
                  <a:pt x="194" y="37"/>
                  <a:pt x="194" y="37"/>
                  <a:pt x="194" y="37"/>
                </a:cubicBezTo>
                <a:cubicBezTo>
                  <a:pt x="193" y="37"/>
                  <a:pt x="193" y="37"/>
                  <a:pt x="193" y="37"/>
                </a:cubicBezTo>
                <a:cubicBezTo>
                  <a:pt x="193" y="37"/>
                  <a:pt x="193" y="37"/>
                  <a:pt x="193" y="37"/>
                </a:cubicBezTo>
                <a:cubicBezTo>
                  <a:pt x="193" y="37"/>
                  <a:pt x="193" y="37"/>
                  <a:pt x="193" y="37"/>
                </a:cubicBezTo>
                <a:cubicBezTo>
                  <a:pt x="193" y="38"/>
                  <a:pt x="193" y="38"/>
                  <a:pt x="193" y="38"/>
                </a:cubicBezTo>
                <a:cubicBezTo>
                  <a:pt x="192" y="38"/>
                  <a:pt x="192" y="38"/>
                  <a:pt x="192" y="38"/>
                </a:cubicBezTo>
                <a:cubicBezTo>
                  <a:pt x="193" y="38"/>
                  <a:pt x="193" y="38"/>
                  <a:pt x="193" y="38"/>
                </a:cubicBezTo>
                <a:cubicBezTo>
                  <a:pt x="193" y="38"/>
                  <a:pt x="193" y="38"/>
                  <a:pt x="193" y="38"/>
                </a:cubicBezTo>
                <a:cubicBezTo>
                  <a:pt x="195" y="39"/>
                  <a:pt x="195" y="39"/>
                  <a:pt x="195" y="39"/>
                </a:cubicBezTo>
                <a:cubicBezTo>
                  <a:pt x="195" y="39"/>
                  <a:pt x="195" y="39"/>
                  <a:pt x="195" y="39"/>
                </a:cubicBezTo>
                <a:cubicBezTo>
                  <a:pt x="195" y="39"/>
                  <a:pt x="195" y="39"/>
                  <a:pt x="195" y="39"/>
                </a:cubicBezTo>
                <a:cubicBezTo>
                  <a:pt x="195" y="39"/>
                  <a:pt x="195" y="39"/>
                  <a:pt x="195" y="39"/>
                </a:cubicBezTo>
                <a:cubicBezTo>
                  <a:pt x="194" y="40"/>
                  <a:pt x="194" y="40"/>
                  <a:pt x="194" y="40"/>
                </a:cubicBezTo>
                <a:cubicBezTo>
                  <a:pt x="194" y="40"/>
                  <a:pt x="194" y="40"/>
                  <a:pt x="194" y="40"/>
                </a:cubicBezTo>
                <a:cubicBezTo>
                  <a:pt x="194" y="40"/>
                  <a:pt x="194" y="40"/>
                  <a:pt x="194" y="40"/>
                </a:cubicBezTo>
                <a:cubicBezTo>
                  <a:pt x="194" y="40"/>
                  <a:pt x="194" y="40"/>
                  <a:pt x="194" y="40"/>
                </a:cubicBezTo>
                <a:cubicBezTo>
                  <a:pt x="193" y="40"/>
                  <a:pt x="193" y="40"/>
                  <a:pt x="193"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89" y="41"/>
                  <a:pt x="189" y="41"/>
                  <a:pt x="189" y="41"/>
                </a:cubicBezTo>
                <a:cubicBezTo>
                  <a:pt x="189" y="41"/>
                  <a:pt x="189" y="41"/>
                  <a:pt x="189" y="41"/>
                </a:cubicBezTo>
                <a:cubicBezTo>
                  <a:pt x="189" y="41"/>
                  <a:pt x="189" y="41"/>
                  <a:pt x="189" y="41"/>
                </a:cubicBezTo>
                <a:cubicBezTo>
                  <a:pt x="188" y="42"/>
                  <a:pt x="188" y="42"/>
                  <a:pt x="188" y="42"/>
                </a:cubicBezTo>
                <a:cubicBezTo>
                  <a:pt x="188" y="42"/>
                  <a:pt x="188" y="42"/>
                  <a:pt x="188" y="42"/>
                </a:cubicBezTo>
                <a:cubicBezTo>
                  <a:pt x="188" y="42"/>
                  <a:pt x="188" y="42"/>
                  <a:pt x="188" y="42"/>
                </a:cubicBezTo>
                <a:cubicBezTo>
                  <a:pt x="187" y="42"/>
                  <a:pt x="187" y="42"/>
                  <a:pt x="187" y="42"/>
                </a:cubicBezTo>
                <a:cubicBezTo>
                  <a:pt x="187" y="42"/>
                  <a:pt x="187" y="42"/>
                  <a:pt x="187" y="42"/>
                </a:cubicBezTo>
                <a:cubicBezTo>
                  <a:pt x="186" y="42"/>
                  <a:pt x="186" y="42"/>
                  <a:pt x="186" y="42"/>
                </a:cubicBezTo>
                <a:cubicBezTo>
                  <a:pt x="186" y="42"/>
                  <a:pt x="186" y="42"/>
                  <a:pt x="186" y="42"/>
                </a:cubicBezTo>
                <a:cubicBezTo>
                  <a:pt x="185" y="42"/>
                  <a:pt x="185" y="42"/>
                  <a:pt x="185" y="42"/>
                </a:cubicBezTo>
                <a:cubicBezTo>
                  <a:pt x="184" y="43"/>
                  <a:pt x="184" y="43"/>
                  <a:pt x="184" y="43"/>
                </a:cubicBezTo>
                <a:cubicBezTo>
                  <a:pt x="183" y="43"/>
                  <a:pt x="183" y="43"/>
                  <a:pt x="183" y="43"/>
                </a:cubicBezTo>
                <a:cubicBezTo>
                  <a:pt x="183" y="43"/>
                  <a:pt x="183" y="43"/>
                  <a:pt x="183" y="43"/>
                </a:cubicBezTo>
                <a:cubicBezTo>
                  <a:pt x="183" y="43"/>
                  <a:pt x="183" y="43"/>
                  <a:pt x="183" y="43"/>
                </a:cubicBezTo>
                <a:cubicBezTo>
                  <a:pt x="183" y="44"/>
                  <a:pt x="183" y="44"/>
                  <a:pt x="183" y="44"/>
                </a:cubicBezTo>
                <a:cubicBezTo>
                  <a:pt x="182" y="44"/>
                  <a:pt x="182" y="44"/>
                  <a:pt x="182" y="44"/>
                </a:cubicBezTo>
                <a:cubicBezTo>
                  <a:pt x="182" y="44"/>
                  <a:pt x="182" y="44"/>
                  <a:pt x="182" y="44"/>
                </a:cubicBezTo>
                <a:cubicBezTo>
                  <a:pt x="182" y="45"/>
                  <a:pt x="182" y="45"/>
                  <a:pt x="182" y="45"/>
                </a:cubicBezTo>
                <a:cubicBezTo>
                  <a:pt x="182" y="46"/>
                  <a:pt x="182" y="46"/>
                  <a:pt x="182" y="46"/>
                </a:cubicBezTo>
                <a:cubicBezTo>
                  <a:pt x="183" y="46"/>
                  <a:pt x="183" y="46"/>
                  <a:pt x="183" y="46"/>
                </a:cubicBezTo>
                <a:cubicBezTo>
                  <a:pt x="183" y="46"/>
                  <a:pt x="183" y="46"/>
                  <a:pt x="183" y="46"/>
                </a:cubicBezTo>
                <a:cubicBezTo>
                  <a:pt x="183" y="47"/>
                  <a:pt x="183" y="47"/>
                  <a:pt x="183" y="47"/>
                </a:cubicBezTo>
                <a:cubicBezTo>
                  <a:pt x="183" y="48"/>
                  <a:pt x="183" y="48"/>
                  <a:pt x="183" y="48"/>
                </a:cubicBezTo>
                <a:cubicBezTo>
                  <a:pt x="183" y="48"/>
                  <a:pt x="183" y="48"/>
                  <a:pt x="183" y="48"/>
                </a:cubicBezTo>
                <a:cubicBezTo>
                  <a:pt x="183" y="48"/>
                  <a:pt x="183" y="48"/>
                  <a:pt x="183" y="48"/>
                </a:cubicBezTo>
                <a:cubicBezTo>
                  <a:pt x="184" y="49"/>
                  <a:pt x="184" y="49"/>
                  <a:pt x="184" y="49"/>
                </a:cubicBezTo>
                <a:cubicBezTo>
                  <a:pt x="184" y="49"/>
                  <a:pt x="184" y="49"/>
                  <a:pt x="184" y="49"/>
                </a:cubicBezTo>
                <a:cubicBezTo>
                  <a:pt x="184" y="49"/>
                  <a:pt x="184" y="49"/>
                  <a:pt x="184" y="49"/>
                </a:cubicBezTo>
                <a:cubicBezTo>
                  <a:pt x="185" y="49"/>
                  <a:pt x="185" y="49"/>
                  <a:pt x="185" y="49"/>
                </a:cubicBezTo>
                <a:cubicBezTo>
                  <a:pt x="185" y="49"/>
                  <a:pt x="185" y="49"/>
                  <a:pt x="185" y="49"/>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7"/>
                  <a:pt x="186" y="47"/>
                  <a:pt x="186" y="47"/>
                </a:cubicBezTo>
                <a:cubicBezTo>
                  <a:pt x="187" y="47"/>
                  <a:pt x="187" y="47"/>
                  <a:pt x="187" y="47"/>
                </a:cubicBezTo>
                <a:cubicBezTo>
                  <a:pt x="187" y="46"/>
                  <a:pt x="187" y="46"/>
                  <a:pt x="187" y="46"/>
                </a:cubicBezTo>
                <a:cubicBezTo>
                  <a:pt x="188" y="46"/>
                  <a:pt x="188" y="46"/>
                  <a:pt x="188" y="46"/>
                </a:cubicBezTo>
                <a:cubicBezTo>
                  <a:pt x="188" y="46"/>
                  <a:pt x="188" y="46"/>
                  <a:pt x="188" y="46"/>
                </a:cubicBezTo>
                <a:cubicBezTo>
                  <a:pt x="188" y="46"/>
                  <a:pt x="188" y="46"/>
                  <a:pt x="188" y="46"/>
                </a:cubicBezTo>
                <a:cubicBezTo>
                  <a:pt x="189" y="46"/>
                  <a:pt x="189" y="46"/>
                  <a:pt x="189" y="46"/>
                </a:cubicBezTo>
                <a:cubicBezTo>
                  <a:pt x="190" y="46"/>
                  <a:pt x="190" y="46"/>
                  <a:pt x="190" y="46"/>
                </a:cubicBezTo>
                <a:cubicBezTo>
                  <a:pt x="191" y="46"/>
                  <a:pt x="191" y="46"/>
                  <a:pt x="191" y="46"/>
                </a:cubicBezTo>
                <a:cubicBezTo>
                  <a:pt x="191" y="46"/>
                  <a:pt x="191" y="46"/>
                  <a:pt x="191" y="46"/>
                </a:cubicBezTo>
                <a:cubicBezTo>
                  <a:pt x="191" y="45"/>
                  <a:pt x="191" y="45"/>
                  <a:pt x="191" y="45"/>
                </a:cubicBezTo>
                <a:cubicBezTo>
                  <a:pt x="192" y="44"/>
                  <a:pt x="192" y="44"/>
                  <a:pt x="192" y="44"/>
                </a:cubicBezTo>
                <a:cubicBezTo>
                  <a:pt x="193" y="44"/>
                  <a:pt x="193" y="44"/>
                  <a:pt x="193" y="44"/>
                </a:cubicBezTo>
                <a:cubicBezTo>
                  <a:pt x="196" y="43"/>
                  <a:pt x="196" y="43"/>
                  <a:pt x="196" y="43"/>
                </a:cubicBezTo>
                <a:cubicBezTo>
                  <a:pt x="196" y="43"/>
                  <a:pt x="196" y="43"/>
                  <a:pt x="196" y="43"/>
                </a:cubicBezTo>
                <a:cubicBezTo>
                  <a:pt x="196" y="44"/>
                  <a:pt x="196" y="44"/>
                  <a:pt x="196" y="44"/>
                </a:cubicBezTo>
                <a:cubicBezTo>
                  <a:pt x="196" y="44"/>
                  <a:pt x="196" y="44"/>
                  <a:pt x="196" y="44"/>
                </a:cubicBezTo>
                <a:cubicBezTo>
                  <a:pt x="196" y="44"/>
                  <a:pt x="196" y="44"/>
                  <a:pt x="196" y="44"/>
                </a:cubicBezTo>
                <a:cubicBezTo>
                  <a:pt x="197" y="44"/>
                  <a:pt x="197" y="44"/>
                  <a:pt x="197" y="44"/>
                </a:cubicBezTo>
                <a:cubicBezTo>
                  <a:pt x="197" y="44"/>
                  <a:pt x="197" y="44"/>
                  <a:pt x="197" y="44"/>
                </a:cubicBezTo>
                <a:cubicBezTo>
                  <a:pt x="197" y="44"/>
                  <a:pt x="197" y="44"/>
                  <a:pt x="197" y="44"/>
                </a:cubicBezTo>
                <a:cubicBezTo>
                  <a:pt x="198" y="44"/>
                  <a:pt x="198" y="44"/>
                  <a:pt x="198" y="44"/>
                </a:cubicBezTo>
                <a:cubicBezTo>
                  <a:pt x="198" y="43"/>
                  <a:pt x="198" y="43"/>
                  <a:pt x="198" y="43"/>
                </a:cubicBezTo>
                <a:cubicBezTo>
                  <a:pt x="198" y="43"/>
                  <a:pt x="198" y="43"/>
                  <a:pt x="198" y="43"/>
                </a:cubicBezTo>
                <a:cubicBezTo>
                  <a:pt x="198" y="42"/>
                  <a:pt x="198" y="42"/>
                  <a:pt x="198" y="42"/>
                </a:cubicBezTo>
                <a:cubicBezTo>
                  <a:pt x="199" y="41"/>
                  <a:pt x="199" y="41"/>
                  <a:pt x="199" y="41"/>
                </a:cubicBezTo>
                <a:cubicBezTo>
                  <a:pt x="199" y="41"/>
                  <a:pt x="199" y="41"/>
                  <a:pt x="199" y="41"/>
                </a:cubicBezTo>
                <a:cubicBezTo>
                  <a:pt x="200" y="42"/>
                  <a:pt x="200" y="42"/>
                  <a:pt x="200" y="42"/>
                </a:cubicBezTo>
                <a:cubicBezTo>
                  <a:pt x="201" y="42"/>
                  <a:pt x="201" y="42"/>
                  <a:pt x="201" y="42"/>
                </a:cubicBezTo>
                <a:cubicBezTo>
                  <a:pt x="201" y="42"/>
                  <a:pt x="201" y="42"/>
                  <a:pt x="201" y="42"/>
                </a:cubicBezTo>
                <a:cubicBezTo>
                  <a:pt x="201" y="42"/>
                  <a:pt x="201" y="42"/>
                  <a:pt x="201" y="42"/>
                </a:cubicBezTo>
                <a:cubicBezTo>
                  <a:pt x="202" y="42"/>
                  <a:pt x="202" y="42"/>
                  <a:pt x="202" y="42"/>
                </a:cubicBezTo>
                <a:cubicBezTo>
                  <a:pt x="204" y="42"/>
                  <a:pt x="204" y="42"/>
                  <a:pt x="204" y="42"/>
                </a:cubicBezTo>
                <a:cubicBezTo>
                  <a:pt x="205" y="42"/>
                  <a:pt x="205" y="42"/>
                  <a:pt x="205" y="42"/>
                </a:cubicBezTo>
                <a:cubicBezTo>
                  <a:pt x="205" y="42"/>
                  <a:pt x="205" y="42"/>
                  <a:pt x="205" y="42"/>
                </a:cubicBezTo>
                <a:cubicBezTo>
                  <a:pt x="205" y="42"/>
                  <a:pt x="205" y="42"/>
                  <a:pt x="205" y="42"/>
                </a:cubicBezTo>
                <a:cubicBezTo>
                  <a:pt x="206" y="42"/>
                  <a:pt x="206" y="42"/>
                  <a:pt x="206" y="42"/>
                </a:cubicBezTo>
                <a:cubicBezTo>
                  <a:pt x="206" y="42"/>
                  <a:pt x="206" y="42"/>
                  <a:pt x="206" y="42"/>
                </a:cubicBezTo>
                <a:cubicBezTo>
                  <a:pt x="207" y="42"/>
                  <a:pt x="207" y="42"/>
                  <a:pt x="207" y="42"/>
                </a:cubicBezTo>
                <a:cubicBezTo>
                  <a:pt x="209" y="42"/>
                  <a:pt x="209" y="42"/>
                  <a:pt x="209" y="42"/>
                </a:cubicBezTo>
                <a:cubicBezTo>
                  <a:pt x="210" y="42"/>
                  <a:pt x="210" y="42"/>
                  <a:pt x="210" y="42"/>
                </a:cubicBezTo>
                <a:cubicBezTo>
                  <a:pt x="211" y="43"/>
                  <a:pt x="211" y="43"/>
                  <a:pt x="211" y="43"/>
                </a:cubicBezTo>
                <a:cubicBezTo>
                  <a:pt x="213" y="43"/>
                  <a:pt x="213" y="43"/>
                  <a:pt x="213" y="43"/>
                </a:cubicBezTo>
                <a:cubicBezTo>
                  <a:pt x="216" y="43"/>
                  <a:pt x="216" y="43"/>
                  <a:pt x="216" y="43"/>
                </a:cubicBezTo>
                <a:cubicBezTo>
                  <a:pt x="216" y="43"/>
                  <a:pt x="216" y="43"/>
                  <a:pt x="216" y="43"/>
                </a:cubicBezTo>
                <a:cubicBezTo>
                  <a:pt x="216" y="44"/>
                  <a:pt x="216" y="44"/>
                  <a:pt x="216" y="44"/>
                </a:cubicBezTo>
                <a:cubicBezTo>
                  <a:pt x="216" y="44"/>
                  <a:pt x="216" y="44"/>
                  <a:pt x="216" y="44"/>
                </a:cubicBezTo>
                <a:cubicBezTo>
                  <a:pt x="216" y="44"/>
                  <a:pt x="216" y="44"/>
                  <a:pt x="216" y="44"/>
                </a:cubicBezTo>
                <a:cubicBezTo>
                  <a:pt x="217" y="44"/>
                  <a:pt x="217" y="44"/>
                  <a:pt x="217" y="44"/>
                </a:cubicBezTo>
                <a:cubicBezTo>
                  <a:pt x="217" y="44"/>
                  <a:pt x="217" y="44"/>
                  <a:pt x="217" y="44"/>
                </a:cubicBezTo>
                <a:cubicBezTo>
                  <a:pt x="216" y="45"/>
                  <a:pt x="216" y="45"/>
                  <a:pt x="216" y="45"/>
                </a:cubicBezTo>
                <a:cubicBezTo>
                  <a:pt x="216" y="45"/>
                  <a:pt x="216" y="45"/>
                  <a:pt x="216" y="45"/>
                </a:cubicBezTo>
                <a:cubicBezTo>
                  <a:pt x="216" y="45"/>
                  <a:pt x="216" y="45"/>
                  <a:pt x="216" y="45"/>
                </a:cubicBezTo>
                <a:cubicBezTo>
                  <a:pt x="216" y="46"/>
                  <a:pt x="216" y="46"/>
                  <a:pt x="216" y="46"/>
                </a:cubicBezTo>
                <a:cubicBezTo>
                  <a:pt x="215" y="47"/>
                  <a:pt x="215" y="47"/>
                  <a:pt x="215" y="47"/>
                </a:cubicBezTo>
                <a:cubicBezTo>
                  <a:pt x="215" y="47"/>
                  <a:pt x="215" y="47"/>
                  <a:pt x="215" y="47"/>
                </a:cubicBezTo>
                <a:cubicBezTo>
                  <a:pt x="212" y="48"/>
                  <a:pt x="212" y="48"/>
                  <a:pt x="212" y="48"/>
                </a:cubicBezTo>
                <a:cubicBezTo>
                  <a:pt x="210" y="48"/>
                  <a:pt x="210" y="48"/>
                  <a:pt x="210" y="48"/>
                </a:cubicBezTo>
                <a:cubicBezTo>
                  <a:pt x="210" y="48"/>
                  <a:pt x="210" y="48"/>
                  <a:pt x="210"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8" y="49"/>
                  <a:pt x="208" y="49"/>
                  <a:pt x="208" y="49"/>
                </a:cubicBezTo>
                <a:cubicBezTo>
                  <a:pt x="208" y="49"/>
                  <a:pt x="208" y="49"/>
                  <a:pt x="208" y="49"/>
                </a:cubicBezTo>
                <a:cubicBezTo>
                  <a:pt x="208" y="50"/>
                  <a:pt x="208" y="50"/>
                  <a:pt x="208" y="50"/>
                </a:cubicBezTo>
                <a:cubicBezTo>
                  <a:pt x="208" y="50"/>
                  <a:pt x="208" y="50"/>
                  <a:pt x="208" y="50"/>
                </a:cubicBezTo>
                <a:cubicBezTo>
                  <a:pt x="208" y="51"/>
                  <a:pt x="208" y="51"/>
                  <a:pt x="208" y="51"/>
                </a:cubicBezTo>
                <a:cubicBezTo>
                  <a:pt x="208" y="51"/>
                  <a:pt x="208" y="51"/>
                  <a:pt x="208" y="51"/>
                </a:cubicBezTo>
                <a:cubicBezTo>
                  <a:pt x="208" y="51"/>
                  <a:pt x="208" y="51"/>
                  <a:pt x="208" y="51"/>
                </a:cubicBezTo>
                <a:cubicBezTo>
                  <a:pt x="208" y="52"/>
                  <a:pt x="208" y="52"/>
                  <a:pt x="208" y="52"/>
                </a:cubicBezTo>
                <a:cubicBezTo>
                  <a:pt x="208" y="52"/>
                  <a:pt x="208" y="52"/>
                  <a:pt x="208" y="52"/>
                </a:cubicBezTo>
                <a:cubicBezTo>
                  <a:pt x="208" y="52"/>
                  <a:pt x="208" y="52"/>
                  <a:pt x="208" y="52"/>
                </a:cubicBezTo>
                <a:cubicBezTo>
                  <a:pt x="209" y="53"/>
                  <a:pt x="209" y="53"/>
                  <a:pt x="209" y="53"/>
                </a:cubicBezTo>
                <a:cubicBezTo>
                  <a:pt x="209" y="53"/>
                  <a:pt x="209" y="53"/>
                  <a:pt x="209" y="53"/>
                </a:cubicBezTo>
                <a:cubicBezTo>
                  <a:pt x="209" y="53"/>
                  <a:pt x="209" y="53"/>
                  <a:pt x="209" y="53"/>
                </a:cubicBezTo>
                <a:cubicBezTo>
                  <a:pt x="210" y="52"/>
                  <a:pt x="210" y="52"/>
                  <a:pt x="210" y="52"/>
                </a:cubicBezTo>
                <a:cubicBezTo>
                  <a:pt x="212" y="52"/>
                  <a:pt x="212" y="52"/>
                  <a:pt x="212" y="52"/>
                </a:cubicBezTo>
                <a:cubicBezTo>
                  <a:pt x="213" y="51"/>
                  <a:pt x="213" y="51"/>
                  <a:pt x="213" y="51"/>
                </a:cubicBezTo>
                <a:cubicBezTo>
                  <a:pt x="214" y="51"/>
                  <a:pt x="215" y="51"/>
                  <a:pt x="215" y="51"/>
                </a:cubicBezTo>
                <a:cubicBezTo>
                  <a:pt x="216" y="51"/>
                  <a:pt x="217" y="52"/>
                  <a:pt x="217" y="52"/>
                </a:cubicBezTo>
                <a:cubicBezTo>
                  <a:pt x="217" y="52"/>
                  <a:pt x="217" y="52"/>
                  <a:pt x="217" y="52"/>
                </a:cubicBezTo>
                <a:cubicBezTo>
                  <a:pt x="218" y="52"/>
                  <a:pt x="218" y="52"/>
                  <a:pt x="218" y="52"/>
                </a:cubicBezTo>
                <a:cubicBezTo>
                  <a:pt x="218" y="52"/>
                  <a:pt x="218" y="52"/>
                  <a:pt x="218" y="52"/>
                </a:cubicBezTo>
                <a:cubicBezTo>
                  <a:pt x="219" y="52"/>
                  <a:pt x="219" y="52"/>
                  <a:pt x="219" y="52"/>
                </a:cubicBezTo>
                <a:cubicBezTo>
                  <a:pt x="219" y="53"/>
                  <a:pt x="219" y="53"/>
                  <a:pt x="219" y="53"/>
                </a:cubicBezTo>
                <a:cubicBezTo>
                  <a:pt x="220" y="52"/>
                  <a:pt x="220" y="52"/>
                  <a:pt x="220" y="52"/>
                </a:cubicBezTo>
                <a:cubicBezTo>
                  <a:pt x="220" y="52"/>
                  <a:pt x="220" y="52"/>
                  <a:pt x="220" y="52"/>
                </a:cubicBezTo>
                <a:cubicBezTo>
                  <a:pt x="220" y="51"/>
                  <a:pt x="220" y="51"/>
                  <a:pt x="220" y="51"/>
                </a:cubicBezTo>
                <a:cubicBezTo>
                  <a:pt x="221" y="51"/>
                  <a:pt x="221" y="51"/>
                  <a:pt x="221" y="51"/>
                </a:cubicBezTo>
                <a:cubicBezTo>
                  <a:pt x="221" y="52"/>
                  <a:pt x="221" y="52"/>
                  <a:pt x="221" y="52"/>
                </a:cubicBezTo>
                <a:cubicBezTo>
                  <a:pt x="222" y="52"/>
                  <a:pt x="222" y="52"/>
                  <a:pt x="222" y="52"/>
                </a:cubicBezTo>
                <a:cubicBezTo>
                  <a:pt x="222" y="52"/>
                  <a:pt x="222" y="52"/>
                  <a:pt x="222" y="52"/>
                </a:cubicBezTo>
                <a:cubicBezTo>
                  <a:pt x="222" y="52"/>
                  <a:pt x="222" y="52"/>
                  <a:pt x="222" y="52"/>
                </a:cubicBezTo>
                <a:cubicBezTo>
                  <a:pt x="223" y="51"/>
                  <a:pt x="223" y="51"/>
                  <a:pt x="223" y="51"/>
                </a:cubicBezTo>
                <a:cubicBezTo>
                  <a:pt x="223" y="50"/>
                  <a:pt x="223" y="50"/>
                  <a:pt x="223" y="50"/>
                </a:cubicBezTo>
                <a:cubicBezTo>
                  <a:pt x="223" y="50"/>
                  <a:pt x="223" y="50"/>
                  <a:pt x="223" y="50"/>
                </a:cubicBezTo>
                <a:cubicBezTo>
                  <a:pt x="224" y="49"/>
                  <a:pt x="224" y="49"/>
                  <a:pt x="224" y="49"/>
                </a:cubicBezTo>
                <a:cubicBezTo>
                  <a:pt x="224" y="47"/>
                  <a:pt x="224" y="47"/>
                  <a:pt x="224" y="47"/>
                </a:cubicBezTo>
                <a:cubicBezTo>
                  <a:pt x="224" y="46"/>
                  <a:pt x="224" y="46"/>
                  <a:pt x="224" y="46"/>
                </a:cubicBezTo>
                <a:cubicBezTo>
                  <a:pt x="224" y="46"/>
                  <a:pt x="224" y="46"/>
                  <a:pt x="224" y="46"/>
                </a:cubicBezTo>
                <a:cubicBezTo>
                  <a:pt x="224" y="46"/>
                  <a:pt x="224" y="46"/>
                  <a:pt x="224" y="46"/>
                </a:cubicBezTo>
                <a:cubicBezTo>
                  <a:pt x="224" y="45"/>
                  <a:pt x="224" y="45"/>
                  <a:pt x="224" y="45"/>
                </a:cubicBezTo>
                <a:cubicBezTo>
                  <a:pt x="224" y="45"/>
                  <a:pt x="224" y="45"/>
                  <a:pt x="224" y="45"/>
                </a:cubicBezTo>
                <a:cubicBezTo>
                  <a:pt x="225" y="45"/>
                  <a:pt x="225" y="45"/>
                  <a:pt x="225" y="45"/>
                </a:cubicBezTo>
                <a:cubicBezTo>
                  <a:pt x="226" y="45"/>
                  <a:pt x="226" y="45"/>
                  <a:pt x="226" y="45"/>
                </a:cubicBezTo>
                <a:cubicBezTo>
                  <a:pt x="227" y="45"/>
                  <a:pt x="227" y="45"/>
                  <a:pt x="227" y="45"/>
                </a:cubicBezTo>
                <a:cubicBezTo>
                  <a:pt x="227" y="45"/>
                  <a:pt x="227" y="45"/>
                  <a:pt x="227" y="45"/>
                </a:cubicBezTo>
                <a:cubicBezTo>
                  <a:pt x="228" y="45"/>
                  <a:pt x="228" y="45"/>
                  <a:pt x="228" y="45"/>
                </a:cubicBezTo>
                <a:cubicBezTo>
                  <a:pt x="229" y="45"/>
                  <a:pt x="229" y="45"/>
                  <a:pt x="229" y="45"/>
                </a:cubicBezTo>
                <a:cubicBezTo>
                  <a:pt x="230" y="45"/>
                  <a:pt x="230" y="45"/>
                  <a:pt x="230" y="45"/>
                </a:cubicBezTo>
                <a:cubicBezTo>
                  <a:pt x="231" y="45"/>
                  <a:pt x="231" y="45"/>
                  <a:pt x="231" y="45"/>
                </a:cubicBezTo>
                <a:cubicBezTo>
                  <a:pt x="231" y="46"/>
                  <a:pt x="231" y="46"/>
                  <a:pt x="231" y="46"/>
                </a:cubicBezTo>
                <a:cubicBezTo>
                  <a:pt x="231" y="48"/>
                  <a:pt x="231" y="48"/>
                  <a:pt x="231" y="48"/>
                </a:cubicBezTo>
                <a:cubicBezTo>
                  <a:pt x="231" y="49"/>
                  <a:pt x="231" y="49"/>
                  <a:pt x="231" y="49"/>
                </a:cubicBezTo>
                <a:cubicBezTo>
                  <a:pt x="230" y="50"/>
                  <a:pt x="230" y="50"/>
                  <a:pt x="230" y="50"/>
                </a:cubicBezTo>
                <a:cubicBezTo>
                  <a:pt x="229" y="52"/>
                  <a:pt x="229" y="52"/>
                  <a:pt x="229" y="52"/>
                </a:cubicBezTo>
                <a:cubicBezTo>
                  <a:pt x="229" y="52"/>
                  <a:pt x="229" y="52"/>
                  <a:pt x="229" y="52"/>
                </a:cubicBezTo>
                <a:cubicBezTo>
                  <a:pt x="229" y="52"/>
                  <a:pt x="229" y="52"/>
                  <a:pt x="229" y="52"/>
                </a:cubicBezTo>
                <a:cubicBezTo>
                  <a:pt x="229" y="54"/>
                  <a:pt x="229" y="54"/>
                  <a:pt x="229" y="54"/>
                </a:cubicBezTo>
                <a:cubicBezTo>
                  <a:pt x="228" y="55"/>
                  <a:pt x="228" y="55"/>
                  <a:pt x="228" y="55"/>
                </a:cubicBezTo>
                <a:cubicBezTo>
                  <a:pt x="225" y="58"/>
                  <a:pt x="225" y="58"/>
                  <a:pt x="225" y="58"/>
                </a:cubicBezTo>
                <a:cubicBezTo>
                  <a:pt x="225" y="58"/>
                  <a:pt x="225" y="58"/>
                  <a:pt x="225" y="58"/>
                </a:cubicBezTo>
                <a:cubicBezTo>
                  <a:pt x="224" y="58"/>
                  <a:pt x="224" y="58"/>
                  <a:pt x="224" y="58"/>
                </a:cubicBezTo>
                <a:cubicBezTo>
                  <a:pt x="224" y="57"/>
                  <a:pt x="224" y="57"/>
                  <a:pt x="224" y="57"/>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9"/>
                  <a:pt x="222" y="59"/>
                  <a:pt x="222" y="59"/>
                </a:cubicBezTo>
                <a:cubicBezTo>
                  <a:pt x="222" y="58"/>
                  <a:pt x="222" y="58"/>
                  <a:pt x="222" y="58"/>
                </a:cubicBezTo>
                <a:cubicBezTo>
                  <a:pt x="222" y="58"/>
                  <a:pt x="222" y="58"/>
                  <a:pt x="222" y="58"/>
                </a:cubicBezTo>
                <a:cubicBezTo>
                  <a:pt x="221" y="58"/>
                  <a:pt x="221" y="58"/>
                  <a:pt x="221" y="58"/>
                </a:cubicBezTo>
                <a:cubicBezTo>
                  <a:pt x="221" y="59"/>
                  <a:pt x="221" y="59"/>
                  <a:pt x="221" y="59"/>
                </a:cubicBezTo>
                <a:cubicBezTo>
                  <a:pt x="221" y="59"/>
                  <a:pt x="221" y="59"/>
                  <a:pt x="221" y="59"/>
                </a:cubicBezTo>
                <a:cubicBezTo>
                  <a:pt x="221" y="59"/>
                  <a:pt x="221" y="59"/>
                  <a:pt x="221" y="59"/>
                </a:cubicBezTo>
                <a:cubicBezTo>
                  <a:pt x="220" y="60"/>
                  <a:pt x="220" y="60"/>
                  <a:pt x="220" y="60"/>
                </a:cubicBezTo>
                <a:cubicBezTo>
                  <a:pt x="220" y="60"/>
                  <a:pt x="220" y="60"/>
                  <a:pt x="220" y="60"/>
                </a:cubicBezTo>
                <a:cubicBezTo>
                  <a:pt x="220" y="60"/>
                  <a:pt x="220" y="60"/>
                  <a:pt x="220" y="60"/>
                </a:cubicBezTo>
                <a:cubicBezTo>
                  <a:pt x="220" y="61"/>
                  <a:pt x="220" y="61"/>
                  <a:pt x="220" y="61"/>
                </a:cubicBezTo>
                <a:cubicBezTo>
                  <a:pt x="219" y="61"/>
                  <a:pt x="219" y="61"/>
                  <a:pt x="219" y="61"/>
                </a:cubicBezTo>
                <a:cubicBezTo>
                  <a:pt x="219" y="61"/>
                  <a:pt x="219" y="61"/>
                  <a:pt x="219" y="61"/>
                </a:cubicBezTo>
                <a:cubicBezTo>
                  <a:pt x="219" y="61"/>
                  <a:pt x="219" y="61"/>
                  <a:pt x="219" y="61"/>
                </a:cubicBezTo>
                <a:cubicBezTo>
                  <a:pt x="218" y="62"/>
                  <a:pt x="218" y="62"/>
                  <a:pt x="218" y="62"/>
                </a:cubicBezTo>
                <a:cubicBezTo>
                  <a:pt x="218" y="62"/>
                  <a:pt x="218" y="62"/>
                  <a:pt x="218" y="62"/>
                </a:cubicBezTo>
                <a:cubicBezTo>
                  <a:pt x="218" y="62"/>
                  <a:pt x="218" y="62"/>
                  <a:pt x="218" y="62"/>
                </a:cubicBezTo>
                <a:cubicBezTo>
                  <a:pt x="217" y="61"/>
                  <a:pt x="217" y="61"/>
                  <a:pt x="217" y="61"/>
                </a:cubicBezTo>
                <a:cubicBezTo>
                  <a:pt x="217" y="62"/>
                  <a:pt x="217" y="62"/>
                  <a:pt x="217" y="62"/>
                </a:cubicBezTo>
                <a:cubicBezTo>
                  <a:pt x="217" y="62"/>
                  <a:pt x="217" y="62"/>
                  <a:pt x="217" y="62"/>
                </a:cubicBezTo>
                <a:cubicBezTo>
                  <a:pt x="217" y="63"/>
                  <a:pt x="217" y="63"/>
                  <a:pt x="217" y="63"/>
                </a:cubicBezTo>
                <a:cubicBezTo>
                  <a:pt x="217" y="63"/>
                  <a:pt x="217" y="63"/>
                  <a:pt x="217" y="63"/>
                </a:cubicBezTo>
                <a:cubicBezTo>
                  <a:pt x="217" y="63"/>
                  <a:pt x="217" y="63"/>
                  <a:pt x="217" y="63"/>
                </a:cubicBezTo>
                <a:cubicBezTo>
                  <a:pt x="216" y="64"/>
                  <a:pt x="216" y="64"/>
                  <a:pt x="216" y="64"/>
                </a:cubicBezTo>
                <a:cubicBezTo>
                  <a:pt x="215" y="66"/>
                  <a:pt x="215" y="66"/>
                  <a:pt x="215" y="66"/>
                </a:cubicBezTo>
                <a:cubicBezTo>
                  <a:pt x="214" y="66"/>
                  <a:pt x="214" y="66"/>
                  <a:pt x="214" y="66"/>
                </a:cubicBezTo>
                <a:cubicBezTo>
                  <a:pt x="214" y="66"/>
                  <a:pt x="214" y="66"/>
                  <a:pt x="214" y="66"/>
                </a:cubicBezTo>
                <a:cubicBezTo>
                  <a:pt x="214" y="66"/>
                  <a:pt x="214" y="66"/>
                  <a:pt x="214" y="66"/>
                </a:cubicBezTo>
                <a:cubicBezTo>
                  <a:pt x="214" y="67"/>
                  <a:pt x="214" y="67"/>
                  <a:pt x="214" y="67"/>
                </a:cubicBezTo>
                <a:cubicBezTo>
                  <a:pt x="212" y="68"/>
                  <a:pt x="212" y="68"/>
                  <a:pt x="212" y="68"/>
                </a:cubicBezTo>
                <a:cubicBezTo>
                  <a:pt x="211" y="70"/>
                  <a:pt x="211" y="70"/>
                  <a:pt x="211" y="70"/>
                </a:cubicBezTo>
                <a:cubicBezTo>
                  <a:pt x="210" y="70"/>
                  <a:pt x="210" y="70"/>
                  <a:pt x="210" y="70"/>
                </a:cubicBezTo>
                <a:cubicBezTo>
                  <a:pt x="210" y="70"/>
                  <a:pt x="210" y="70"/>
                  <a:pt x="210" y="70"/>
                </a:cubicBezTo>
                <a:cubicBezTo>
                  <a:pt x="210" y="70"/>
                  <a:pt x="210" y="70"/>
                  <a:pt x="210" y="70"/>
                </a:cubicBezTo>
                <a:cubicBezTo>
                  <a:pt x="209" y="71"/>
                  <a:pt x="209" y="71"/>
                  <a:pt x="209" y="71"/>
                </a:cubicBezTo>
                <a:cubicBezTo>
                  <a:pt x="208" y="71"/>
                  <a:pt x="208" y="71"/>
                  <a:pt x="208" y="71"/>
                </a:cubicBezTo>
                <a:cubicBezTo>
                  <a:pt x="208" y="71"/>
                  <a:pt x="208" y="71"/>
                  <a:pt x="208" y="71"/>
                </a:cubicBezTo>
                <a:cubicBezTo>
                  <a:pt x="208" y="71"/>
                  <a:pt x="208" y="71"/>
                  <a:pt x="208" y="71"/>
                </a:cubicBezTo>
                <a:cubicBezTo>
                  <a:pt x="208" y="72"/>
                  <a:pt x="208" y="72"/>
                  <a:pt x="208" y="72"/>
                </a:cubicBezTo>
                <a:cubicBezTo>
                  <a:pt x="207" y="72"/>
                  <a:pt x="207" y="72"/>
                  <a:pt x="207" y="72"/>
                </a:cubicBezTo>
                <a:cubicBezTo>
                  <a:pt x="207" y="72"/>
                  <a:pt x="207" y="72"/>
                  <a:pt x="207" y="72"/>
                </a:cubicBezTo>
                <a:cubicBezTo>
                  <a:pt x="207" y="73"/>
                  <a:pt x="207" y="73"/>
                  <a:pt x="207" y="73"/>
                </a:cubicBezTo>
                <a:cubicBezTo>
                  <a:pt x="207" y="74"/>
                  <a:pt x="207" y="74"/>
                  <a:pt x="207" y="74"/>
                </a:cubicBezTo>
                <a:cubicBezTo>
                  <a:pt x="207" y="75"/>
                  <a:pt x="207" y="75"/>
                  <a:pt x="207" y="75"/>
                </a:cubicBezTo>
                <a:cubicBezTo>
                  <a:pt x="207" y="76"/>
                  <a:pt x="207" y="76"/>
                  <a:pt x="207" y="76"/>
                </a:cubicBezTo>
                <a:cubicBezTo>
                  <a:pt x="207" y="76"/>
                  <a:pt x="207" y="76"/>
                  <a:pt x="207" y="76"/>
                </a:cubicBezTo>
                <a:cubicBezTo>
                  <a:pt x="207" y="76"/>
                  <a:pt x="207" y="76"/>
                  <a:pt x="207" y="76"/>
                </a:cubicBezTo>
                <a:cubicBezTo>
                  <a:pt x="207" y="77"/>
                  <a:pt x="207" y="77"/>
                  <a:pt x="207" y="77"/>
                </a:cubicBezTo>
                <a:cubicBezTo>
                  <a:pt x="208" y="76"/>
                  <a:pt x="208" y="76"/>
                  <a:pt x="208" y="76"/>
                </a:cubicBezTo>
                <a:cubicBezTo>
                  <a:pt x="208" y="76"/>
                  <a:pt x="208" y="76"/>
                  <a:pt x="208" y="76"/>
                </a:cubicBezTo>
                <a:cubicBezTo>
                  <a:pt x="208" y="76"/>
                  <a:pt x="208" y="76"/>
                  <a:pt x="208" y="76"/>
                </a:cubicBezTo>
                <a:cubicBezTo>
                  <a:pt x="208" y="76"/>
                  <a:pt x="208" y="76"/>
                  <a:pt x="208" y="76"/>
                </a:cubicBezTo>
                <a:cubicBezTo>
                  <a:pt x="208" y="75"/>
                  <a:pt x="208" y="75"/>
                  <a:pt x="208" y="75"/>
                </a:cubicBezTo>
                <a:cubicBezTo>
                  <a:pt x="210" y="73"/>
                  <a:pt x="210" y="73"/>
                  <a:pt x="210" y="73"/>
                </a:cubicBezTo>
                <a:cubicBezTo>
                  <a:pt x="210" y="72"/>
                  <a:pt x="210" y="72"/>
                  <a:pt x="210" y="72"/>
                </a:cubicBezTo>
                <a:cubicBezTo>
                  <a:pt x="211" y="72"/>
                  <a:pt x="211" y="72"/>
                  <a:pt x="211" y="72"/>
                </a:cubicBezTo>
                <a:cubicBezTo>
                  <a:pt x="212" y="72"/>
                  <a:pt x="212" y="72"/>
                  <a:pt x="212" y="72"/>
                </a:cubicBezTo>
                <a:cubicBezTo>
                  <a:pt x="212" y="72"/>
                  <a:pt x="212" y="72"/>
                  <a:pt x="212" y="72"/>
                </a:cubicBezTo>
                <a:cubicBezTo>
                  <a:pt x="212" y="72"/>
                  <a:pt x="212" y="72"/>
                  <a:pt x="212" y="72"/>
                </a:cubicBezTo>
                <a:cubicBezTo>
                  <a:pt x="213" y="71"/>
                  <a:pt x="213" y="71"/>
                  <a:pt x="213" y="71"/>
                </a:cubicBezTo>
                <a:cubicBezTo>
                  <a:pt x="215" y="69"/>
                  <a:pt x="215" y="69"/>
                  <a:pt x="215" y="69"/>
                </a:cubicBezTo>
                <a:cubicBezTo>
                  <a:pt x="216" y="69"/>
                  <a:pt x="216" y="69"/>
                  <a:pt x="216" y="69"/>
                </a:cubicBezTo>
                <a:cubicBezTo>
                  <a:pt x="216" y="69"/>
                  <a:pt x="216" y="69"/>
                  <a:pt x="216" y="69"/>
                </a:cubicBezTo>
                <a:cubicBezTo>
                  <a:pt x="216" y="69"/>
                  <a:pt x="216" y="69"/>
                  <a:pt x="216" y="69"/>
                </a:cubicBezTo>
                <a:cubicBezTo>
                  <a:pt x="216" y="68"/>
                  <a:pt x="216" y="68"/>
                  <a:pt x="216" y="68"/>
                </a:cubicBezTo>
                <a:cubicBezTo>
                  <a:pt x="218" y="66"/>
                  <a:pt x="218" y="66"/>
                  <a:pt x="218" y="66"/>
                </a:cubicBezTo>
                <a:cubicBezTo>
                  <a:pt x="220" y="65"/>
                  <a:pt x="220" y="65"/>
                  <a:pt x="220" y="65"/>
                </a:cubicBezTo>
                <a:cubicBezTo>
                  <a:pt x="221" y="64"/>
                  <a:pt x="221" y="64"/>
                  <a:pt x="221" y="64"/>
                </a:cubicBezTo>
                <a:cubicBezTo>
                  <a:pt x="221" y="65"/>
                  <a:pt x="221" y="65"/>
                  <a:pt x="221" y="65"/>
                </a:cubicBezTo>
                <a:cubicBezTo>
                  <a:pt x="221" y="65"/>
                  <a:pt x="221" y="65"/>
                  <a:pt x="221" y="65"/>
                </a:cubicBezTo>
                <a:cubicBezTo>
                  <a:pt x="221" y="65"/>
                  <a:pt x="221" y="65"/>
                  <a:pt x="221" y="65"/>
                </a:cubicBezTo>
                <a:cubicBezTo>
                  <a:pt x="222" y="64"/>
                  <a:pt x="222" y="64"/>
                  <a:pt x="222" y="64"/>
                </a:cubicBezTo>
                <a:cubicBezTo>
                  <a:pt x="222" y="64"/>
                  <a:pt x="222" y="64"/>
                  <a:pt x="222" y="64"/>
                </a:cubicBezTo>
                <a:cubicBezTo>
                  <a:pt x="223" y="64"/>
                  <a:pt x="223" y="64"/>
                  <a:pt x="223" y="64"/>
                </a:cubicBezTo>
                <a:cubicBezTo>
                  <a:pt x="223" y="64"/>
                  <a:pt x="223" y="64"/>
                  <a:pt x="223" y="64"/>
                </a:cubicBezTo>
                <a:cubicBezTo>
                  <a:pt x="224" y="64"/>
                  <a:pt x="224" y="64"/>
                  <a:pt x="224" y="64"/>
                </a:cubicBezTo>
                <a:cubicBezTo>
                  <a:pt x="224" y="63"/>
                  <a:pt x="224" y="63"/>
                  <a:pt x="224" y="63"/>
                </a:cubicBezTo>
                <a:cubicBezTo>
                  <a:pt x="224" y="63"/>
                  <a:pt x="224" y="63"/>
                  <a:pt x="224" y="63"/>
                </a:cubicBezTo>
                <a:cubicBezTo>
                  <a:pt x="224" y="63"/>
                  <a:pt x="224" y="63"/>
                  <a:pt x="224" y="63"/>
                </a:cubicBezTo>
                <a:cubicBezTo>
                  <a:pt x="226" y="63"/>
                  <a:pt x="226" y="63"/>
                  <a:pt x="226" y="63"/>
                </a:cubicBezTo>
                <a:cubicBezTo>
                  <a:pt x="226" y="63"/>
                  <a:pt x="226" y="63"/>
                  <a:pt x="226" y="63"/>
                </a:cubicBezTo>
                <a:cubicBezTo>
                  <a:pt x="226" y="63"/>
                  <a:pt x="226" y="63"/>
                  <a:pt x="226" y="63"/>
                </a:cubicBezTo>
                <a:cubicBezTo>
                  <a:pt x="228" y="62"/>
                  <a:pt x="228" y="62"/>
                  <a:pt x="228" y="62"/>
                </a:cubicBezTo>
                <a:cubicBezTo>
                  <a:pt x="228" y="62"/>
                  <a:pt x="228" y="62"/>
                  <a:pt x="228" y="62"/>
                </a:cubicBezTo>
                <a:cubicBezTo>
                  <a:pt x="228" y="62"/>
                  <a:pt x="228" y="62"/>
                  <a:pt x="228" y="62"/>
                </a:cubicBezTo>
                <a:cubicBezTo>
                  <a:pt x="229" y="61"/>
                  <a:pt x="229" y="61"/>
                  <a:pt x="229" y="61"/>
                </a:cubicBezTo>
                <a:cubicBezTo>
                  <a:pt x="230" y="61"/>
                  <a:pt x="230" y="61"/>
                  <a:pt x="230" y="61"/>
                </a:cubicBezTo>
                <a:cubicBezTo>
                  <a:pt x="230" y="61"/>
                  <a:pt x="230" y="61"/>
                  <a:pt x="230" y="61"/>
                </a:cubicBezTo>
                <a:cubicBezTo>
                  <a:pt x="230" y="61"/>
                  <a:pt x="230" y="61"/>
                  <a:pt x="230" y="61"/>
                </a:cubicBezTo>
                <a:cubicBezTo>
                  <a:pt x="231" y="60"/>
                  <a:pt x="231" y="60"/>
                  <a:pt x="231" y="60"/>
                </a:cubicBezTo>
                <a:cubicBezTo>
                  <a:pt x="232" y="60"/>
                  <a:pt x="232" y="60"/>
                  <a:pt x="232" y="60"/>
                </a:cubicBezTo>
                <a:cubicBezTo>
                  <a:pt x="233" y="60"/>
                  <a:pt x="233" y="60"/>
                  <a:pt x="233" y="60"/>
                </a:cubicBezTo>
                <a:cubicBezTo>
                  <a:pt x="233" y="60"/>
                  <a:pt x="233" y="60"/>
                  <a:pt x="233" y="60"/>
                </a:cubicBezTo>
                <a:cubicBezTo>
                  <a:pt x="233" y="59"/>
                  <a:pt x="233" y="59"/>
                  <a:pt x="233" y="59"/>
                </a:cubicBezTo>
                <a:cubicBezTo>
                  <a:pt x="234" y="59"/>
                  <a:pt x="234" y="59"/>
                  <a:pt x="234" y="59"/>
                </a:cubicBezTo>
                <a:cubicBezTo>
                  <a:pt x="235" y="57"/>
                  <a:pt x="235" y="57"/>
                  <a:pt x="235" y="57"/>
                </a:cubicBezTo>
                <a:cubicBezTo>
                  <a:pt x="236" y="57"/>
                  <a:pt x="236" y="57"/>
                  <a:pt x="236" y="57"/>
                </a:cubicBezTo>
                <a:cubicBezTo>
                  <a:pt x="236" y="57"/>
                  <a:pt x="236" y="57"/>
                  <a:pt x="236" y="57"/>
                </a:cubicBezTo>
                <a:cubicBezTo>
                  <a:pt x="236" y="56"/>
                  <a:pt x="236" y="56"/>
                  <a:pt x="236" y="56"/>
                </a:cubicBezTo>
                <a:cubicBezTo>
                  <a:pt x="236" y="55"/>
                  <a:pt x="236" y="55"/>
                  <a:pt x="236" y="55"/>
                </a:cubicBezTo>
                <a:cubicBezTo>
                  <a:pt x="236" y="55"/>
                  <a:pt x="236" y="55"/>
                  <a:pt x="236" y="55"/>
                </a:cubicBezTo>
                <a:cubicBezTo>
                  <a:pt x="236" y="55"/>
                  <a:pt x="236" y="55"/>
                  <a:pt x="236" y="55"/>
                </a:cubicBezTo>
                <a:cubicBezTo>
                  <a:pt x="237" y="54"/>
                  <a:pt x="237" y="54"/>
                  <a:pt x="237" y="54"/>
                </a:cubicBezTo>
                <a:cubicBezTo>
                  <a:pt x="237" y="54"/>
                  <a:pt x="237" y="54"/>
                  <a:pt x="237" y="54"/>
                </a:cubicBezTo>
                <a:cubicBezTo>
                  <a:pt x="237" y="54"/>
                  <a:pt x="237" y="54"/>
                  <a:pt x="237" y="54"/>
                </a:cubicBezTo>
                <a:cubicBezTo>
                  <a:pt x="237" y="55"/>
                  <a:pt x="237" y="55"/>
                  <a:pt x="237" y="55"/>
                </a:cubicBezTo>
                <a:cubicBezTo>
                  <a:pt x="237" y="56"/>
                  <a:pt x="237" y="56"/>
                  <a:pt x="237" y="56"/>
                </a:cubicBezTo>
                <a:cubicBezTo>
                  <a:pt x="237" y="56"/>
                  <a:pt x="237" y="56"/>
                  <a:pt x="237" y="56"/>
                </a:cubicBezTo>
                <a:cubicBezTo>
                  <a:pt x="237" y="56"/>
                  <a:pt x="237" y="56"/>
                  <a:pt x="237" y="56"/>
                </a:cubicBezTo>
                <a:cubicBezTo>
                  <a:pt x="237" y="57"/>
                  <a:pt x="237" y="57"/>
                  <a:pt x="237" y="57"/>
                </a:cubicBezTo>
                <a:cubicBezTo>
                  <a:pt x="238" y="58"/>
                  <a:pt x="238" y="58"/>
                  <a:pt x="238" y="58"/>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61"/>
                  <a:pt x="238" y="61"/>
                  <a:pt x="238" y="61"/>
                </a:cubicBezTo>
                <a:cubicBezTo>
                  <a:pt x="238" y="60"/>
                  <a:pt x="238" y="60"/>
                  <a:pt x="238" y="60"/>
                </a:cubicBezTo>
                <a:cubicBezTo>
                  <a:pt x="239" y="59"/>
                  <a:pt x="239" y="59"/>
                  <a:pt x="239" y="59"/>
                </a:cubicBezTo>
                <a:cubicBezTo>
                  <a:pt x="239" y="58"/>
                  <a:pt x="239" y="58"/>
                  <a:pt x="239" y="58"/>
                </a:cubicBezTo>
                <a:cubicBezTo>
                  <a:pt x="240" y="57"/>
                  <a:pt x="240" y="57"/>
                  <a:pt x="240" y="57"/>
                </a:cubicBezTo>
                <a:cubicBezTo>
                  <a:pt x="240" y="57"/>
                  <a:pt x="240" y="57"/>
                  <a:pt x="240" y="57"/>
                </a:cubicBezTo>
                <a:cubicBezTo>
                  <a:pt x="240" y="57"/>
                  <a:pt x="240" y="57"/>
                  <a:pt x="240" y="57"/>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40" y="56"/>
                  <a:pt x="240" y="56"/>
                  <a:pt x="240" y="56"/>
                </a:cubicBezTo>
                <a:cubicBezTo>
                  <a:pt x="240" y="56"/>
                  <a:pt x="240" y="56"/>
                  <a:pt x="240" y="56"/>
                </a:cubicBezTo>
                <a:cubicBezTo>
                  <a:pt x="240" y="57"/>
                  <a:pt x="240" y="57"/>
                  <a:pt x="240" y="57"/>
                </a:cubicBezTo>
                <a:cubicBezTo>
                  <a:pt x="240" y="57"/>
                  <a:pt x="240" y="57"/>
                  <a:pt x="240" y="57"/>
                </a:cubicBezTo>
                <a:cubicBezTo>
                  <a:pt x="241" y="57"/>
                  <a:pt x="241" y="57"/>
                  <a:pt x="241" y="57"/>
                </a:cubicBezTo>
                <a:cubicBezTo>
                  <a:pt x="242" y="57"/>
                  <a:pt x="242" y="57"/>
                  <a:pt x="242" y="57"/>
                </a:cubicBezTo>
                <a:cubicBezTo>
                  <a:pt x="242" y="57"/>
                  <a:pt x="242" y="57"/>
                  <a:pt x="242" y="57"/>
                </a:cubicBezTo>
                <a:cubicBezTo>
                  <a:pt x="242" y="57"/>
                  <a:pt x="242" y="57"/>
                  <a:pt x="242" y="57"/>
                </a:cubicBezTo>
                <a:cubicBezTo>
                  <a:pt x="243" y="57"/>
                  <a:pt x="243" y="57"/>
                  <a:pt x="243" y="57"/>
                </a:cubicBezTo>
                <a:cubicBezTo>
                  <a:pt x="243" y="57"/>
                  <a:pt x="243" y="57"/>
                  <a:pt x="243" y="57"/>
                </a:cubicBezTo>
                <a:cubicBezTo>
                  <a:pt x="243" y="56"/>
                  <a:pt x="243" y="56"/>
                  <a:pt x="243" y="56"/>
                </a:cubicBezTo>
                <a:cubicBezTo>
                  <a:pt x="244" y="56"/>
                  <a:pt x="244" y="56"/>
                  <a:pt x="244" y="56"/>
                </a:cubicBezTo>
                <a:cubicBezTo>
                  <a:pt x="244" y="55"/>
                  <a:pt x="244" y="55"/>
                  <a:pt x="244" y="55"/>
                </a:cubicBezTo>
                <a:cubicBezTo>
                  <a:pt x="244" y="55"/>
                  <a:pt x="244" y="55"/>
                  <a:pt x="244" y="55"/>
                </a:cubicBezTo>
                <a:cubicBezTo>
                  <a:pt x="243" y="55"/>
                  <a:pt x="243" y="55"/>
                  <a:pt x="243" y="55"/>
                </a:cubicBezTo>
                <a:cubicBezTo>
                  <a:pt x="244" y="55"/>
                  <a:pt x="244" y="55"/>
                  <a:pt x="244" y="55"/>
                </a:cubicBezTo>
                <a:cubicBezTo>
                  <a:pt x="244" y="55"/>
                  <a:pt x="244" y="55"/>
                  <a:pt x="244" y="55"/>
                </a:cubicBezTo>
                <a:cubicBezTo>
                  <a:pt x="244" y="55"/>
                  <a:pt x="244" y="55"/>
                  <a:pt x="244" y="55"/>
                </a:cubicBezTo>
                <a:cubicBezTo>
                  <a:pt x="244" y="54"/>
                  <a:pt x="244" y="54"/>
                  <a:pt x="244" y="54"/>
                </a:cubicBezTo>
                <a:cubicBezTo>
                  <a:pt x="244" y="54"/>
                  <a:pt x="244" y="54"/>
                  <a:pt x="244" y="54"/>
                </a:cubicBezTo>
                <a:cubicBezTo>
                  <a:pt x="245" y="54"/>
                  <a:pt x="245" y="54"/>
                  <a:pt x="245" y="54"/>
                </a:cubicBezTo>
                <a:cubicBezTo>
                  <a:pt x="245" y="52"/>
                  <a:pt x="245" y="52"/>
                  <a:pt x="245" y="52"/>
                </a:cubicBezTo>
                <a:cubicBezTo>
                  <a:pt x="245" y="52"/>
                  <a:pt x="245" y="52"/>
                  <a:pt x="245" y="52"/>
                </a:cubicBezTo>
                <a:cubicBezTo>
                  <a:pt x="245" y="52"/>
                  <a:pt x="245" y="52"/>
                  <a:pt x="245" y="52"/>
                </a:cubicBezTo>
                <a:cubicBezTo>
                  <a:pt x="244" y="51"/>
                  <a:pt x="244" y="51"/>
                  <a:pt x="244"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6" y="52"/>
                  <a:pt x="246" y="52"/>
                  <a:pt x="246" y="52"/>
                </a:cubicBezTo>
                <a:cubicBezTo>
                  <a:pt x="246" y="52"/>
                  <a:pt x="246" y="52"/>
                  <a:pt x="246" y="52"/>
                </a:cubicBezTo>
                <a:cubicBezTo>
                  <a:pt x="247" y="52"/>
                  <a:pt x="247" y="52"/>
                  <a:pt x="247" y="52"/>
                </a:cubicBezTo>
                <a:cubicBezTo>
                  <a:pt x="248" y="51"/>
                  <a:pt x="248" y="51"/>
                  <a:pt x="248" y="51"/>
                </a:cubicBezTo>
                <a:cubicBezTo>
                  <a:pt x="248" y="51"/>
                  <a:pt x="248" y="51"/>
                  <a:pt x="248" y="51"/>
                </a:cubicBezTo>
                <a:cubicBezTo>
                  <a:pt x="248" y="51"/>
                  <a:pt x="248" y="51"/>
                  <a:pt x="248" y="51"/>
                </a:cubicBezTo>
                <a:cubicBezTo>
                  <a:pt x="249" y="51"/>
                  <a:pt x="249" y="51"/>
                  <a:pt x="249" y="51"/>
                </a:cubicBezTo>
                <a:cubicBezTo>
                  <a:pt x="250" y="50"/>
                  <a:pt x="250" y="50"/>
                  <a:pt x="250" y="50"/>
                </a:cubicBezTo>
                <a:cubicBezTo>
                  <a:pt x="251" y="50"/>
                  <a:pt x="251" y="50"/>
                  <a:pt x="251" y="50"/>
                </a:cubicBezTo>
                <a:cubicBezTo>
                  <a:pt x="252" y="50"/>
                  <a:pt x="252" y="50"/>
                  <a:pt x="252" y="50"/>
                </a:cubicBezTo>
                <a:cubicBezTo>
                  <a:pt x="252" y="50"/>
                  <a:pt x="252" y="50"/>
                  <a:pt x="252" y="50"/>
                </a:cubicBezTo>
                <a:cubicBezTo>
                  <a:pt x="252" y="50"/>
                  <a:pt x="252" y="50"/>
                  <a:pt x="252" y="50"/>
                </a:cubicBezTo>
                <a:cubicBezTo>
                  <a:pt x="253" y="50"/>
                  <a:pt x="253" y="50"/>
                  <a:pt x="253" y="50"/>
                </a:cubicBezTo>
                <a:cubicBezTo>
                  <a:pt x="255" y="51"/>
                  <a:pt x="255" y="51"/>
                  <a:pt x="255" y="51"/>
                </a:cubicBezTo>
                <a:cubicBezTo>
                  <a:pt x="257" y="52"/>
                  <a:pt x="257" y="52"/>
                  <a:pt x="257" y="52"/>
                </a:cubicBezTo>
                <a:cubicBezTo>
                  <a:pt x="258" y="52"/>
                  <a:pt x="258" y="52"/>
                  <a:pt x="258" y="52"/>
                </a:cubicBezTo>
                <a:cubicBezTo>
                  <a:pt x="259" y="52"/>
                  <a:pt x="259" y="52"/>
                  <a:pt x="259" y="52"/>
                </a:cubicBezTo>
                <a:cubicBezTo>
                  <a:pt x="260" y="53"/>
                  <a:pt x="260" y="53"/>
                  <a:pt x="260" y="53"/>
                </a:cubicBezTo>
                <a:cubicBezTo>
                  <a:pt x="260" y="53"/>
                  <a:pt x="260" y="53"/>
                  <a:pt x="260" y="53"/>
                </a:cubicBezTo>
                <a:cubicBezTo>
                  <a:pt x="260" y="53"/>
                  <a:pt x="260" y="53"/>
                  <a:pt x="260" y="53"/>
                </a:cubicBezTo>
                <a:cubicBezTo>
                  <a:pt x="261" y="53"/>
                  <a:pt x="261" y="53"/>
                  <a:pt x="261" y="53"/>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4" y="57"/>
                  <a:pt x="264" y="57"/>
                  <a:pt x="264" y="57"/>
                </a:cubicBezTo>
                <a:cubicBezTo>
                  <a:pt x="264" y="57"/>
                  <a:pt x="264" y="57"/>
                  <a:pt x="264" y="57"/>
                </a:cubicBezTo>
                <a:cubicBezTo>
                  <a:pt x="264" y="58"/>
                  <a:pt x="264" y="58"/>
                  <a:pt x="264" y="58"/>
                </a:cubicBezTo>
                <a:cubicBezTo>
                  <a:pt x="264" y="58"/>
                  <a:pt x="264" y="58"/>
                  <a:pt x="264" y="58"/>
                </a:cubicBezTo>
                <a:cubicBezTo>
                  <a:pt x="265" y="58"/>
                  <a:pt x="265" y="58"/>
                  <a:pt x="265" y="58"/>
                </a:cubicBezTo>
                <a:cubicBezTo>
                  <a:pt x="266" y="60"/>
                  <a:pt x="266" y="60"/>
                  <a:pt x="266" y="60"/>
                </a:cubicBezTo>
                <a:cubicBezTo>
                  <a:pt x="266" y="61"/>
                  <a:pt x="266" y="61"/>
                  <a:pt x="266" y="61"/>
                </a:cubicBezTo>
                <a:cubicBezTo>
                  <a:pt x="265" y="62"/>
                  <a:pt x="265" y="62"/>
                  <a:pt x="265" y="62"/>
                </a:cubicBezTo>
                <a:cubicBezTo>
                  <a:pt x="264" y="62"/>
                  <a:pt x="264" y="62"/>
                  <a:pt x="264" y="62"/>
                </a:cubicBezTo>
                <a:cubicBezTo>
                  <a:pt x="264" y="62"/>
                  <a:pt x="264" y="62"/>
                  <a:pt x="264" y="62"/>
                </a:cubicBezTo>
                <a:cubicBezTo>
                  <a:pt x="264" y="62"/>
                  <a:pt x="264" y="62"/>
                  <a:pt x="264" y="62"/>
                </a:cubicBezTo>
                <a:cubicBezTo>
                  <a:pt x="263" y="63"/>
                  <a:pt x="263" y="63"/>
                  <a:pt x="263" y="63"/>
                </a:cubicBezTo>
                <a:cubicBezTo>
                  <a:pt x="263" y="63"/>
                  <a:pt x="263" y="63"/>
                  <a:pt x="263" y="63"/>
                </a:cubicBezTo>
                <a:cubicBezTo>
                  <a:pt x="263" y="63"/>
                  <a:pt x="263" y="63"/>
                  <a:pt x="263" y="63"/>
                </a:cubicBezTo>
                <a:cubicBezTo>
                  <a:pt x="263" y="63"/>
                  <a:pt x="263" y="63"/>
                  <a:pt x="263" y="63"/>
                </a:cubicBezTo>
                <a:cubicBezTo>
                  <a:pt x="262" y="64"/>
                  <a:pt x="262" y="64"/>
                  <a:pt x="262" y="64"/>
                </a:cubicBezTo>
                <a:cubicBezTo>
                  <a:pt x="262" y="64"/>
                  <a:pt x="262" y="64"/>
                  <a:pt x="262" y="64"/>
                </a:cubicBezTo>
                <a:cubicBezTo>
                  <a:pt x="262" y="64"/>
                  <a:pt x="262" y="64"/>
                  <a:pt x="262" y="64"/>
                </a:cubicBezTo>
                <a:cubicBezTo>
                  <a:pt x="261" y="64"/>
                  <a:pt x="261" y="64"/>
                  <a:pt x="261" y="64"/>
                </a:cubicBezTo>
                <a:cubicBezTo>
                  <a:pt x="261" y="65"/>
                  <a:pt x="261" y="65"/>
                  <a:pt x="261" y="65"/>
                </a:cubicBezTo>
                <a:cubicBezTo>
                  <a:pt x="261" y="65"/>
                  <a:pt x="261" y="65"/>
                  <a:pt x="261" y="65"/>
                </a:cubicBezTo>
                <a:cubicBezTo>
                  <a:pt x="259" y="66"/>
                  <a:pt x="259" y="66"/>
                  <a:pt x="259" y="66"/>
                </a:cubicBezTo>
                <a:cubicBezTo>
                  <a:pt x="259" y="67"/>
                  <a:pt x="259" y="67"/>
                  <a:pt x="259" y="67"/>
                </a:cubicBezTo>
                <a:cubicBezTo>
                  <a:pt x="259" y="67"/>
                  <a:pt x="259" y="67"/>
                  <a:pt x="259" y="67"/>
                </a:cubicBezTo>
                <a:cubicBezTo>
                  <a:pt x="258" y="67"/>
                  <a:pt x="258" y="67"/>
                  <a:pt x="258" y="67"/>
                </a:cubicBezTo>
                <a:cubicBezTo>
                  <a:pt x="256" y="66"/>
                  <a:pt x="256" y="66"/>
                  <a:pt x="256" y="66"/>
                </a:cubicBezTo>
                <a:cubicBezTo>
                  <a:pt x="256" y="66"/>
                  <a:pt x="256" y="66"/>
                  <a:pt x="256" y="66"/>
                </a:cubicBezTo>
                <a:cubicBezTo>
                  <a:pt x="256" y="66"/>
                  <a:pt x="256" y="66"/>
                  <a:pt x="256" y="66"/>
                </a:cubicBezTo>
                <a:cubicBezTo>
                  <a:pt x="256" y="66"/>
                  <a:pt x="256" y="66"/>
                  <a:pt x="256" y="66"/>
                </a:cubicBezTo>
                <a:cubicBezTo>
                  <a:pt x="255" y="66"/>
                  <a:pt x="255" y="66"/>
                  <a:pt x="255" y="66"/>
                </a:cubicBezTo>
                <a:cubicBezTo>
                  <a:pt x="255" y="66"/>
                  <a:pt x="255" y="66"/>
                  <a:pt x="255" y="66"/>
                </a:cubicBezTo>
                <a:cubicBezTo>
                  <a:pt x="254" y="67"/>
                  <a:pt x="254" y="67"/>
                  <a:pt x="254" y="67"/>
                </a:cubicBezTo>
                <a:cubicBezTo>
                  <a:pt x="254" y="67"/>
                  <a:pt x="254" y="67"/>
                  <a:pt x="254" y="67"/>
                </a:cubicBezTo>
                <a:cubicBezTo>
                  <a:pt x="254" y="67"/>
                  <a:pt x="254" y="67"/>
                  <a:pt x="254" y="67"/>
                </a:cubicBezTo>
                <a:cubicBezTo>
                  <a:pt x="254" y="68"/>
                  <a:pt x="254" y="68"/>
                  <a:pt x="254" y="68"/>
                </a:cubicBezTo>
                <a:cubicBezTo>
                  <a:pt x="253" y="68"/>
                  <a:pt x="253" y="68"/>
                  <a:pt x="253" y="68"/>
                </a:cubicBezTo>
                <a:cubicBezTo>
                  <a:pt x="254" y="68"/>
                  <a:pt x="254" y="68"/>
                  <a:pt x="254" y="68"/>
                </a:cubicBezTo>
                <a:cubicBezTo>
                  <a:pt x="254" y="69"/>
                  <a:pt x="254" y="69"/>
                  <a:pt x="254" y="69"/>
                </a:cubicBezTo>
                <a:cubicBezTo>
                  <a:pt x="254" y="69"/>
                  <a:pt x="254" y="69"/>
                  <a:pt x="254" y="69"/>
                </a:cubicBezTo>
                <a:cubicBezTo>
                  <a:pt x="254" y="69"/>
                  <a:pt x="254" y="69"/>
                  <a:pt x="254" y="69"/>
                </a:cubicBezTo>
                <a:cubicBezTo>
                  <a:pt x="254" y="69"/>
                  <a:pt x="254" y="69"/>
                  <a:pt x="254" y="69"/>
                </a:cubicBezTo>
                <a:cubicBezTo>
                  <a:pt x="254" y="70"/>
                  <a:pt x="254" y="70"/>
                  <a:pt x="254" y="70"/>
                </a:cubicBezTo>
                <a:cubicBezTo>
                  <a:pt x="254" y="70"/>
                  <a:pt x="254" y="70"/>
                  <a:pt x="254" y="70"/>
                </a:cubicBezTo>
                <a:cubicBezTo>
                  <a:pt x="254" y="70"/>
                  <a:pt x="254" y="70"/>
                  <a:pt x="254" y="70"/>
                </a:cubicBezTo>
                <a:cubicBezTo>
                  <a:pt x="255" y="71"/>
                  <a:pt x="255" y="71"/>
                  <a:pt x="255" y="71"/>
                </a:cubicBezTo>
                <a:cubicBezTo>
                  <a:pt x="255" y="71"/>
                  <a:pt x="255" y="71"/>
                  <a:pt x="255" y="71"/>
                </a:cubicBezTo>
                <a:cubicBezTo>
                  <a:pt x="255" y="71"/>
                  <a:pt x="255" y="71"/>
                  <a:pt x="255" y="71"/>
                </a:cubicBezTo>
                <a:cubicBezTo>
                  <a:pt x="255" y="71"/>
                  <a:pt x="255" y="71"/>
                  <a:pt x="255" y="71"/>
                </a:cubicBezTo>
                <a:cubicBezTo>
                  <a:pt x="255" y="72"/>
                  <a:pt x="255" y="72"/>
                  <a:pt x="255" y="72"/>
                </a:cubicBezTo>
                <a:cubicBezTo>
                  <a:pt x="255" y="72"/>
                  <a:pt x="255" y="72"/>
                  <a:pt x="255" y="72"/>
                </a:cubicBezTo>
                <a:cubicBezTo>
                  <a:pt x="254" y="72"/>
                  <a:pt x="254" y="72"/>
                  <a:pt x="254" y="72"/>
                </a:cubicBezTo>
                <a:cubicBezTo>
                  <a:pt x="253" y="72"/>
                  <a:pt x="253" y="72"/>
                  <a:pt x="253" y="72"/>
                </a:cubicBezTo>
                <a:cubicBezTo>
                  <a:pt x="253" y="72"/>
                  <a:pt x="253" y="72"/>
                  <a:pt x="253" y="72"/>
                </a:cubicBezTo>
                <a:cubicBezTo>
                  <a:pt x="253" y="72"/>
                  <a:pt x="253" y="72"/>
                  <a:pt x="253" y="72"/>
                </a:cubicBezTo>
                <a:cubicBezTo>
                  <a:pt x="251" y="73"/>
                  <a:pt x="251" y="73"/>
                  <a:pt x="251" y="73"/>
                </a:cubicBezTo>
                <a:cubicBezTo>
                  <a:pt x="250" y="74"/>
                  <a:pt x="250" y="74"/>
                  <a:pt x="250" y="74"/>
                </a:cubicBezTo>
                <a:cubicBezTo>
                  <a:pt x="249" y="74"/>
                  <a:pt x="249" y="74"/>
                  <a:pt x="249" y="74"/>
                </a:cubicBezTo>
                <a:cubicBezTo>
                  <a:pt x="249" y="74"/>
                  <a:pt x="249" y="74"/>
                  <a:pt x="249" y="74"/>
                </a:cubicBezTo>
                <a:cubicBezTo>
                  <a:pt x="248" y="73"/>
                  <a:pt x="248" y="73"/>
                  <a:pt x="248" y="73"/>
                </a:cubicBezTo>
                <a:cubicBezTo>
                  <a:pt x="248" y="73"/>
                  <a:pt x="248" y="73"/>
                  <a:pt x="248" y="73"/>
                </a:cubicBezTo>
                <a:cubicBezTo>
                  <a:pt x="248" y="73"/>
                  <a:pt x="248" y="73"/>
                  <a:pt x="248" y="73"/>
                </a:cubicBezTo>
                <a:cubicBezTo>
                  <a:pt x="247" y="73"/>
                  <a:pt x="247" y="73"/>
                  <a:pt x="247" y="73"/>
                </a:cubicBezTo>
                <a:cubicBezTo>
                  <a:pt x="247" y="73"/>
                  <a:pt x="247" y="73"/>
                  <a:pt x="247" y="73"/>
                </a:cubicBezTo>
                <a:cubicBezTo>
                  <a:pt x="247" y="73"/>
                  <a:pt x="247" y="73"/>
                  <a:pt x="247" y="73"/>
                </a:cubicBezTo>
                <a:cubicBezTo>
                  <a:pt x="246" y="73"/>
                  <a:pt x="246" y="73"/>
                  <a:pt x="246" y="73"/>
                </a:cubicBezTo>
                <a:cubicBezTo>
                  <a:pt x="246" y="73"/>
                  <a:pt x="246" y="73"/>
                  <a:pt x="246" y="73"/>
                </a:cubicBezTo>
                <a:cubicBezTo>
                  <a:pt x="246" y="73"/>
                  <a:pt x="246" y="73"/>
                  <a:pt x="246" y="73"/>
                </a:cubicBezTo>
                <a:cubicBezTo>
                  <a:pt x="245" y="73"/>
                  <a:pt x="245" y="73"/>
                  <a:pt x="245" y="73"/>
                </a:cubicBezTo>
                <a:cubicBezTo>
                  <a:pt x="245" y="72"/>
                  <a:pt x="245" y="72"/>
                  <a:pt x="245" y="72"/>
                </a:cubicBezTo>
                <a:cubicBezTo>
                  <a:pt x="245" y="72"/>
                  <a:pt x="245" y="72"/>
                  <a:pt x="245" y="72"/>
                </a:cubicBezTo>
                <a:cubicBezTo>
                  <a:pt x="245" y="72"/>
                  <a:pt x="245" y="72"/>
                  <a:pt x="245" y="72"/>
                </a:cubicBezTo>
                <a:cubicBezTo>
                  <a:pt x="245" y="72"/>
                  <a:pt x="245" y="72"/>
                  <a:pt x="245" y="72"/>
                </a:cubicBezTo>
                <a:cubicBezTo>
                  <a:pt x="244" y="72"/>
                  <a:pt x="244" y="72"/>
                  <a:pt x="244" y="72"/>
                </a:cubicBezTo>
                <a:cubicBezTo>
                  <a:pt x="244" y="72"/>
                  <a:pt x="244" y="72"/>
                  <a:pt x="244" y="72"/>
                </a:cubicBezTo>
                <a:cubicBezTo>
                  <a:pt x="244" y="72"/>
                  <a:pt x="244" y="72"/>
                  <a:pt x="244" y="72"/>
                </a:cubicBezTo>
                <a:cubicBezTo>
                  <a:pt x="243" y="72"/>
                  <a:pt x="243" y="72"/>
                  <a:pt x="243" y="72"/>
                </a:cubicBezTo>
                <a:cubicBezTo>
                  <a:pt x="243" y="72"/>
                  <a:pt x="243" y="72"/>
                  <a:pt x="243" y="72"/>
                </a:cubicBezTo>
                <a:cubicBezTo>
                  <a:pt x="243" y="73"/>
                  <a:pt x="243" y="73"/>
                  <a:pt x="243" y="73"/>
                </a:cubicBezTo>
                <a:cubicBezTo>
                  <a:pt x="243" y="73"/>
                  <a:pt x="243" y="73"/>
                  <a:pt x="243" y="73"/>
                </a:cubicBezTo>
                <a:cubicBezTo>
                  <a:pt x="243" y="73"/>
                  <a:pt x="243" y="73"/>
                  <a:pt x="243" y="73"/>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1" y="73"/>
                  <a:pt x="241" y="73"/>
                  <a:pt x="241" y="73"/>
                </a:cubicBezTo>
                <a:cubicBezTo>
                  <a:pt x="241" y="73"/>
                  <a:pt x="241" y="73"/>
                  <a:pt x="241" y="73"/>
                </a:cubicBezTo>
                <a:cubicBezTo>
                  <a:pt x="241" y="74"/>
                  <a:pt x="241" y="74"/>
                  <a:pt x="241" y="74"/>
                </a:cubicBezTo>
                <a:cubicBezTo>
                  <a:pt x="241" y="74"/>
                  <a:pt x="241" y="74"/>
                  <a:pt x="241" y="74"/>
                </a:cubicBezTo>
                <a:cubicBezTo>
                  <a:pt x="240" y="73"/>
                  <a:pt x="240" y="73"/>
                  <a:pt x="240" y="73"/>
                </a:cubicBezTo>
                <a:cubicBezTo>
                  <a:pt x="240" y="73"/>
                  <a:pt x="240" y="73"/>
                  <a:pt x="240" y="73"/>
                </a:cubicBezTo>
                <a:cubicBezTo>
                  <a:pt x="239" y="74"/>
                  <a:pt x="239" y="74"/>
                  <a:pt x="239" y="74"/>
                </a:cubicBezTo>
                <a:cubicBezTo>
                  <a:pt x="239" y="74"/>
                  <a:pt x="239" y="74"/>
                  <a:pt x="239" y="74"/>
                </a:cubicBezTo>
                <a:cubicBezTo>
                  <a:pt x="238" y="74"/>
                  <a:pt x="238" y="74"/>
                  <a:pt x="238" y="74"/>
                </a:cubicBezTo>
                <a:cubicBezTo>
                  <a:pt x="238" y="74"/>
                  <a:pt x="238" y="74"/>
                  <a:pt x="238" y="74"/>
                </a:cubicBezTo>
                <a:cubicBezTo>
                  <a:pt x="237" y="74"/>
                  <a:pt x="237" y="74"/>
                  <a:pt x="237" y="74"/>
                </a:cubicBezTo>
                <a:cubicBezTo>
                  <a:pt x="236" y="73"/>
                  <a:pt x="236" y="73"/>
                  <a:pt x="236" y="73"/>
                </a:cubicBezTo>
                <a:cubicBezTo>
                  <a:pt x="236" y="74"/>
                  <a:pt x="236" y="74"/>
                  <a:pt x="236" y="74"/>
                </a:cubicBezTo>
                <a:cubicBezTo>
                  <a:pt x="235" y="74"/>
                  <a:pt x="235" y="74"/>
                  <a:pt x="235" y="74"/>
                </a:cubicBezTo>
                <a:cubicBezTo>
                  <a:pt x="235" y="74"/>
                  <a:pt x="235" y="74"/>
                  <a:pt x="235" y="74"/>
                </a:cubicBezTo>
                <a:cubicBezTo>
                  <a:pt x="235" y="74"/>
                  <a:pt x="235" y="74"/>
                  <a:pt x="235" y="74"/>
                </a:cubicBezTo>
                <a:cubicBezTo>
                  <a:pt x="234" y="74"/>
                  <a:pt x="234" y="74"/>
                  <a:pt x="234" y="74"/>
                </a:cubicBezTo>
                <a:cubicBezTo>
                  <a:pt x="233" y="74"/>
                  <a:pt x="233" y="74"/>
                  <a:pt x="233" y="74"/>
                </a:cubicBezTo>
                <a:cubicBezTo>
                  <a:pt x="233" y="74"/>
                  <a:pt x="233" y="74"/>
                  <a:pt x="233" y="74"/>
                </a:cubicBezTo>
                <a:cubicBezTo>
                  <a:pt x="233" y="74"/>
                  <a:pt x="233" y="74"/>
                  <a:pt x="233" y="74"/>
                </a:cubicBezTo>
                <a:cubicBezTo>
                  <a:pt x="232" y="74"/>
                  <a:pt x="232" y="74"/>
                  <a:pt x="232" y="74"/>
                </a:cubicBezTo>
                <a:cubicBezTo>
                  <a:pt x="230" y="75"/>
                  <a:pt x="230" y="75"/>
                  <a:pt x="230" y="75"/>
                </a:cubicBezTo>
                <a:cubicBezTo>
                  <a:pt x="232" y="75"/>
                  <a:pt x="232" y="75"/>
                  <a:pt x="232" y="75"/>
                </a:cubicBezTo>
                <a:cubicBezTo>
                  <a:pt x="233" y="76"/>
                  <a:pt x="233" y="76"/>
                  <a:pt x="233" y="76"/>
                </a:cubicBezTo>
                <a:cubicBezTo>
                  <a:pt x="233" y="76"/>
                  <a:pt x="233" y="76"/>
                  <a:pt x="233" y="76"/>
                </a:cubicBezTo>
                <a:cubicBezTo>
                  <a:pt x="233" y="76"/>
                  <a:pt x="233" y="76"/>
                  <a:pt x="233" y="76"/>
                </a:cubicBezTo>
                <a:cubicBezTo>
                  <a:pt x="234" y="76"/>
                  <a:pt x="234" y="76"/>
                  <a:pt x="234" y="76"/>
                </a:cubicBezTo>
                <a:cubicBezTo>
                  <a:pt x="236" y="76"/>
                  <a:pt x="236" y="76"/>
                  <a:pt x="236" y="76"/>
                </a:cubicBezTo>
                <a:cubicBezTo>
                  <a:pt x="237" y="76"/>
                  <a:pt x="237" y="76"/>
                  <a:pt x="237" y="76"/>
                </a:cubicBezTo>
                <a:cubicBezTo>
                  <a:pt x="237" y="76"/>
                  <a:pt x="237" y="76"/>
                  <a:pt x="237" y="76"/>
                </a:cubicBezTo>
                <a:cubicBezTo>
                  <a:pt x="237" y="75"/>
                  <a:pt x="237" y="75"/>
                  <a:pt x="237" y="75"/>
                </a:cubicBezTo>
                <a:cubicBezTo>
                  <a:pt x="238" y="75"/>
                  <a:pt x="238" y="75"/>
                  <a:pt x="238" y="75"/>
                </a:cubicBezTo>
                <a:cubicBezTo>
                  <a:pt x="239" y="76"/>
                  <a:pt x="239" y="76"/>
                  <a:pt x="239" y="76"/>
                </a:cubicBezTo>
                <a:cubicBezTo>
                  <a:pt x="239" y="76"/>
                  <a:pt x="239" y="76"/>
                  <a:pt x="239" y="76"/>
                </a:cubicBezTo>
                <a:cubicBezTo>
                  <a:pt x="239" y="76"/>
                  <a:pt x="239" y="76"/>
                  <a:pt x="239" y="76"/>
                </a:cubicBezTo>
                <a:cubicBezTo>
                  <a:pt x="240" y="76"/>
                  <a:pt x="240" y="76"/>
                  <a:pt x="240" y="76"/>
                </a:cubicBezTo>
                <a:cubicBezTo>
                  <a:pt x="240" y="76"/>
                  <a:pt x="240" y="76"/>
                  <a:pt x="240" y="76"/>
                </a:cubicBezTo>
                <a:cubicBezTo>
                  <a:pt x="241" y="76"/>
                  <a:pt x="241" y="76"/>
                  <a:pt x="241" y="76"/>
                </a:cubicBezTo>
                <a:cubicBezTo>
                  <a:pt x="243" y="76"/>
                  <a:pt x="243" y="76"/>
                  <a:pt x="243" y="76"/>
                </a:cubicBezTo>
                <a:cubicBezTo>
                  <a:pt x="244" y="77"/>
                  <a:pt x="244" y="77"/>
                  <a:pt x="244" y="77"/>
                </a:cubicBezTo>
                <a:cubicBezTo>
                  <a:pt x="244" y="77"/>
                  <a:pt x="244" y="77"/>
                  <a:pt x="244" y="77"/>
                </a:cubicBezTo>
                <a:cubicBezTo>
                  <a:pt x="244" y="77"/>
                  <a:pt x="244" y="77"/>
                  <a:pt x="244" y="77"/>
                </a:cubicBezTo>
                <a:cubicBezTo>
                  <a:pt x="244" y="77"/>
                  <a:pt x="244" y="77"/>
                  <a:pt x="244" y="77"/>
                </a:cubicBezTo>
                <a:cubicBezTo>
                  <a:pt x="245" y="77"/>
                  <a:pt x="245" y="77"/>
                  <a:pt x="245" y="77"/>
                </a:cubicBezTo>
                <a:cubicBezTo>
                  <a:pt x="245" y="77"/>
                  <a:pt x="245" y="77"/>
                  <a:pt x="245" y="77"/>
                </a:cubicBezTo>
                <a:cubicBezTo>
                  <a:pt x="245" y="76"/>
                  <a:pt x="245" y="76"/>
                  <a:pt x="245" y="76"/>
                </a:cubicBezTo>
                <a:cubicBezTo>
                  <a:pt x="246" y="76"/>
                  <a:pt x="246" y="76"/>
                  <a:pt x="246" y="76"/>
                </a:cubicBezTo>
                <a:cubicBezTo>
                  <a:pt x="246" y="76"/>
                  <a:pt x="246" y="76"/>
                  <a:pt x="246" y="76"/>
                </a:cubicBezTo>
                <a:cubicBezTo>
                  <a:pt x="247" y="77"/>
                  <a:pt x="247" y="77"/>
                  <a:pt x="247" y="77"/>
                </a:cubicBezTo>
                <a:cubicBezTo>
                  <a:pt x="247" y="77"/>
                  <a:pt x="247" y="77"/>
                  <a:pt x="247" y="77"/>
                </a:cubicBezTo>
                <a:cubicBezTo>
                  <a:pt x="247" y="77"/>
                  <a:pt x="247" y="77"/>
                  <a:pt x="247" y="77"/>
                </a:cubicBezTo>
                <a:cubicBezTo>
                  <a:pt x="248" y="77"/>
                  <a:pt x="248" y="77"/>
                  <a:pt x="248" y="77"/>
                </a:cubicBezTo>
                <a:cubicBezTo>
                  <a:pt x="248" y="78"/>
                  <a:pt x="248" y="78"/>
                  <a:pt x="248" y="78"/>
                </a:cubicBezTo>
                <a:cubicBezTo>
                  <a:pt x="248" y="78"/>
                  <a:pt x="248" y="78"/>
                  <a:pt x="248" y="78"/>
                </a:cubicBezTo>
                <a:cubicBezTo>
                  <a:pt x="248" y="79"/>
                  <a:pt x="248" y="79"/>
                  <a:pt x="248" y="79"/>
                </a:cubicBezTo>
                <a:cubicBezTo>
                  <a:pt x="247" y="79"/>
                  <a:pt x="247" y="79"/>
                  <a:pt x="247" y="79"/>
                </a:cubicBezTo>
                <a:cubicBezTo>
                  <a:pt x="247" y="79"/>
                  <a:pt x="247" y="79"/>
                  <a:pt x="247" y="79"/>
                </a:cubicBezTo>
                <a:cubicBezTo>
                  <a:pt x="246" y="79"/>
                  <a:pt x="246" y="79"/>
                  <a:pt x="246" y="79"/>
                </a:cubicBezTo>
                <a:cubicBezTo>
                  <a:pt x="246" y="80"/>
                  <a:pt x="246" y="80"/>
                  <a:pt x="246" y="80"/>
                </a:cubicBezTo>
                <a:cubicBezTo>
                  <a:pt x="246" y="80"/>
                  <a:pt x="246" y="80"/>
                  <a:pt x="246" y="80"/>
                </a:cubicBezTo>
                <a:cubicBezTo>
                  <a:pt x="246" y="81"/>
                  <a:pt x="246" y="81"/>
                  <a:pt x="246" y="81"/>
                </a:cubicBezTo>
                <a:cubicBezTo>
                  <a:pt x="246" y="81"/>
                  <a:pt x="246" y="81"/>
                  <a:pt x="246" y="81"/>
                </a:cubicBezTo>
                <a:cubicBezTo>
                  <a:pt x="243" y="82"/>
                  <a:pt x="243" y="82"/>
                  <a:pt x="243" y="82"/>
                </a:cubicBezTo>
                <a:cubicBezTo>
                  <a:pt x="243" y="82"/>
                  <a:pt x="243" y="82"/>
                  <a:pt x="243" y="82"/>
                </a:cubicBezTo>
                <a:cubicBezTo>
                  <a:pt x="242" y="82"/>
                  <a:pt x="242" y="82"/>
                  <a:pt x="242" y="82"/>
                </a:cubicBezTo>
                <a:cubicBezTo>
                  <a:pt x="242" y="82"/>
                  <a:pt x="242" y="82"/>
                  <a:pt x="242" y="82"/>
                </a:cubicBezTo>
                <a:cubicBezTo>
                  <a:pt x="241" y="82"/>
                  <a:pt x="241" y="82"/>
                  <a:pt x="241" y="82"/>
                </a:cubicBezTo>
                <a:cubicBezTo>
                  <a:pt x="239" y="82"/>
                  <a:pt x="239" y="82"/>
                  <a:pt x="239" y="82"/>
                </a:cubicBezTo>
                <a:cubicBezTo>
                  <a:pt x="239" y="81"/>
                  <a:pt x="239" y="81"/>
                  <a:pt x="239" y="81"/>
                </a:cubicBezTo>
                <a:cubicBezTo>
                  <a:pt x="236" y="79"/>
                  <a:pt x="236" y="79"/>
                  <a:pt x="236" y="79"/>
                </a:cubicBezTo>
                <a:cubicBezTo>
                  <a:pt x="236" y="79"/>
                  <a:pt x="236" y="79"/>
                  <a:pt x="236" y="79"/>
                </a:cubicBezTo>
                <a:cubicBezTo>
                  <a:pt x="236" y="79"/>
                  <a:pt x="236" y="79"/>
                  <a:pt x="236" y="79"/>
                </a:cubicBezTo>
                <a:cubicBezTo>
                  <a:pt x="234" y="79"/>
                  <a:pt x="234" y="79"/>
                  <a:pt x="234" y="79"/>
                </a:cubicBezTo>
                <a:cubicBezTo>
                  <a:pt x="233" y="79"/>
                  <a:pt x="233" y="79"/>
                  <a:pt x="233" y="79"/>
                </a:cubicBezTo>
                <a:cubicBezTo>
                  <a:pt x="233" y="79"/>
                  <a:pt x="233" y="79"/>
                  <a:pt x="233" y="79"/>
                </a:cubicBezTo>
                <a:cubicBezTo>
                  <a:pt x="233" y="79"/>
                  <a:pt x="233" y="79"/>
                  <a:pt x="233" y="79"/>
                </a:cubicBezTo>
                <a:cubicBezTo>
                  <a:pt x="232" y="80"/>
                  <a:pt x="232" y="80"/>
                  <a:pt x="232" y="80"/>
                </a:cubicBezTo>
                <a:cubicBezTo>
                  <a:pt x="232" y="80"/>
                  <a:pt x="232" y="80"/>
                  <a:pt x="232" y="80"/>
                </a:cubicBezTo>
                <a:cubicBezTo>
                  <a:pt x="232" y="80"/>
                  <a:pt x="232" y="80"/>
                  <a:pt x="232" y="80"/>
                </a:cubicBezTo>
                <a:cubicBezTo>
                  <a:pt x="231" y="82"/>
                  <a:pt x="231" y="82"/>
                  <a:pt x="231" y="82"/>
                </a:cubicBezTo>
                <a:cubicBezTo>
                  <a:pt x="230" y="82"/>
                  <a:pt x="230" y="82"/>
                  <a:pt x="230" y="82"/>
                </a:cubicBezTo>
                <a:cubicBezTo>
                  <a:pt x="230" y="82"/>
                  <a:pt x="230" y="82"/>
                  <a:pt x="230" y="82"/>
                </a:cubicBezTo>
                <a:cubicBezTo>
                  <a:pt x="230" y="82"/>
                  <a:pt x="230" y="82"/>
                  <a:pt x="230" y="82"/>
                </a:cubicBezTo>
                <a:cubicBezTo>
                  <a:pt x="230" y="83"/>
                  <a:pt x="230" y="83"/>
                  <a:pt x="230" y="83"/>
                </a:cubicBezTo>
                <a:cubicBezTo>
                  <a:pt x="229" y="83"/>
                  <a:pt x="229" y="83"/>
                  <a:pt x="229" y="83"/>
                </a:cubicBezTo>
                <a:cubicBezTo>
                  <a:pt x="227" y="83"/>
                  <a:pt x="227" y="83"/>
                  <a:pt x="227" y="83"/>
                </a:cubicBezTo>
                <a:cubicBezTo>
                  <a:pt x="229" y="84"/>
                  <a:pt x="229" y="84"/>
                  <a:pt x="229" y="84"/>
                </a:cubicBezTo>
                <a:cubicBezTo>
                  <a:pt x="229" y="84"/>
                  <a:pt x="229" y="84"/>
                  <a:pt x="229" y="84"/>
                </a:cubicBezTo>
                <a:cubicBezTo>
                  <a:pt x="229" y="84"/>
                  <a:pt x="229" y="84"/>
                  <a:pt x="229" y="84"/>
                </a:cubicBezTo>
                <a:cubicBezTo>
                  <a:pt x="230" y="84"/>
                  <a:pt x="230" y="84"/>
                  <a:pt x="230" y="84"/>
                </a:cubicBezTo>
                <a:cubicBezTo>
                  <a:pt x="230" y="84"/>
                  <a:pt x="230" y="84"/>
                  <a:pt x="230" y="84"/>
                </a:cubicBezTo>
                <a:cubicBezTo>
                  <a:pt x="230" y="85"/>
                  <a:pt x="230" y="85"/>
                  <a:pt x="230" y="85"/>
                </a:cubicBezTo>
                <a:cubicBezTo>
                  <a:pt x="230" y="85"/>
                  <a:pt x="230" y="85"/>
                  <a:pt x="230" y="85"/>
                </a:cubicBezTo>
                <a:cubicBezTo>
                  <a:pt x="230" y="85"/>
                  <a:pt x="230" y="85"/>
                  <a:pt x="230" y="85"/>
                </a:cubicBezTo>
                <a:cubicBezTo>
                  <a:pt x="229" y="85"/>
                  <a:pt x="229" y="85"/>
                  <a:pt x="229" y="85"/>
                </a:cubicBezTo>
                <a:cubicBezTo>
                  <a:pt x="229" y="85"/>
                  <a:pt x="229" y="85"/>
                  <a:pt x="229" y="85"/>
                </a:cubicBezTo>
                <a:cubicBezTo>
                  <a:pt x="229" y="86"/>
                  <a:pt x="229" y="86"/>
                  <a:pt x="229" y="86"/>
                </a:cubicBezTo>
                <a:cubicBezTo>
                  <a:pt x="229" y="87"/>
                  <a:pt x="229" y="87"/>
                  <a:pt x="229" y="87"/>
                </a:cubicBezTo>
                <a:cubicBezTo>
                  <a:pt x="229" y="87"/>
                  <a:pt x="229" y="87"/>
                  <a:pt x="229" y="87"/>
                </a:cubicBezTo>
                <a:cubicBezTo>
                  <a:pt x="229" y="87"/>
                  <a:pt x="229" y="87"/>
                  <a:pt x="229" y="87"/>
                </a:cubicBezTo>
                <a:cubicBezTo>
                  <a:pt x="230" y="88"/>
                  <a:pt x="230" y="88"/>
                  <a:pt x="230" y="88"/>
                </a:cubicBezTo>
                <a:cubicBezTo>
                  <a:pt x="230" y="88"/>
                  <a:pt x="230" y="88"/>
                  <a:pt x="230" y="88"/>
                </a:cubicBezTo>
                <a:cubicBezTo>
                  <a:pt x="230" y="88"/>
                  <a:pt x="230" y="88"/>
                  <a:pt x="230" y="88"/>
                </a:cubicBezTo>
                <a:cubicBezTo>
                  <a:pt x="231" y="88"/>
                  <a:pt x="231" y="88"/>
                  <a:pt x="231" y="88"/>
                </a:cubicBezTo>
                <a:cubicBezTo>
                  <a:pt x="231" y="88"/>
                  <a:pt x="231" y="88"/>
                  <a:pt x="231" y="88"/>
                </a:cubicBezTo>
                <a:cubicBezTo>
                  <a:pt x="231" y="88"/>
                  <a:pt x="231" y="88"/>
                  <a:pt x="231" y="88"/>
                </a:cubicBezTo>
                <a:cubicBezTo>
                  <a:pt x="232" y="88"/>
                  <a:pt x="232" y="88"/>
                  <a:pt x="232" y="88"/>
                </a:cubicBezTo>
                <a:cubicBezTo>
                  <a:pt x="232" y="88"/>
                  <a:pt x="232" y="88"/>
                  <a:pt x="232" y="88"/>
                </a:cubicBezTo>
                <a:cubicBezTo>
                  <a:pt x="232" y="88"/>
                  <a:pt x="232" y="88"/>
                  <a:pt x="232" y="88"/>
                </a:cubicBezTo>
                <a:cubicBezTo>
                  <a:pt x="232" y="87"/>
                  <a:pt x="232" y="87"/>
                  <a:pt x="232" y="87"/>
                </a:cubicBezTo>
                <a:cubicBezTo>
                  <a:pt x="234" y="87"/>
                  <a:pt x="234" y="87"/>
                  <a:pt x="234" y="87"/>
                </a:cubicBezTo>
                <a:cubicBezTo>
                  <a:pt x="234" y="87"/>
                  <a:pt x="234" y="87"/>
                  <a:pt x="234" y="87"/>
                </a:cubicBezTo>
                <a:cubicBezTo>
                  <a:pt x="234" y="86"/>
                  <a:pt x="234" y="86"/>
                  <a:pt x="234" y="86"/>
                </a:cubicBezTo>
                <a:cubicBezTo>
                  <a:pt x="234" y="86"/>
                  <a:pt x="234" y="86"/>
                  <a:pt x="234" y="86"/>
                </a:cubicBezTo>
                <a:cubicBezTo>
                  <a:pt x="236" y="85"/>
                  <a:pt x="236" y="85"/>
                  <a:pt x="236" y="85"/>
                </a:cubicBezTo>
                <a:cubicBezTo>
                  <a:pt x="237" y="84"/>
                  <a:pt x="237" y="84"/>
                  <a:pt x="237" y="84"/>
                </a:cubicBezTo>
                <a:cubicBezTo>
                  <a:pt x="239" y="84"/>
                  <a:pt x="239" y="84"/>
                  <a:pt x="239" y="84"/>
                </a:cubicBezTo>
                <a:cubicBezTo>
                  <a:pt x="240" y="84"/>
                  <a:pt x="240" y="84"/>
                  <a:pt x="240" y="84"/>
                </a:cubicBezTo>
                <a:cubicBezTo>
                  <a:pt x="240" y="84"/>
                  <a:pt x="240" y="84"/>
                  <a:pt x="240" y="84"/>
                </a:cubicBezTo>
                <a:cubicBezTo>
                  <a:pt x="241" y="85"/>
                  <a:pt x="241" y="85"/>
                  <a:pt x="241" y="85"/>
                </a:cubicBezTo>
                <a:cubicBezTo>
                  <a:pt x="241" y="85"/>
                  <a:pt x="241" y="85"/>
                  <a:pt x="241" y="85"/>
                </a:cubicBezTo>
                <a:cubicBezTo>
                  <a:pt x="241" y="85"/>
                  <a:pt x="241" y="85"/>
                  <a:pt x="241" y="85"/>
                </a:cubicBezTo>
                <a:cubicBezTo>
                  <a:pt x="242" y="85"/>
                  <a:pt x="242" y="85"/>
                  <a:pt x="242" y="85"/>
                </a:cubicBezTo>
                <a:cubicBezTo>
                  <a:pt x="242" y="85"/>
                  <a:pt x="242" y="85"/>
                  <a:pt x="242" y="85"/>
                </a:cubicBezTo>
                <a:cubicBezTo>
                  <a:pt x="242" y="86"/>
                  <a:pt x="242" y="86"/>
                  <a:pt x="242" y="86"/>
                </a:cubicBezTo>
                <a:cubicBezTo>
                  <a:pt x="242" y="86"/>
                  <a:pt x="242" y="86"/>
                  <a:pt x="242" y="86"/>
                </a:cubicBezTo>
                <a:cubicBezTo>
                  <a:pt x="241" y="87"/>
                  <a:pt x="241" y="87"/>
                  <a:pt x="241" y="87"/>
                </a:cubicBezTo>
                <a:cubicBezTo>
                  <a:pt x="241" y="87"/>
                  <a:pt x="241" y="87"/>
                  <a:pt x="241" y="87"/>
                </a:cubicBezTo>
                <a:cubicBezTo>
                  <a:pt x="241" y="87"/>
                  <a:pt x="241" y="87"/>
                  <a:pt x="241" y="87"/>
                </a:cubicBezTo>
                <a:cubicBezTo>
                  <a:pt x="240" y="88"/>
                  <a:pt x="240" y="88"/>
                  <a:pt x="240" y="88"/>
                </a:cubicBezTo>
                <a:cubicBezTo>
                  <a:pt x="239" y="89"/>
                  <a:pt x="239" y="89"/>
                  <a:pt x="239" y="89"/>
                </a:cubicBezTo>
                <a:cubicBezTo>
                  <a:pt x="239" y="89"/>
                  <a:pt x="239" y="89"/>
                  <a:pt x="239" y="89"/>
                </a:cubicBezTo>
                <a:cubicBezTo>
                  <a:pt x="239" y="90"/>
                  <a:pt x="239" y="90"/>
                  <a:pt x="239" y="90"/>
                </a:cubicBezTo>
                <a:cubicBezTo>
                  <a:pt x="239" y="90"/>
                  <a:pt x="239" y="90"/>
                  <a:pt x="239" y="90"/>
                </a:cubicBezTo>
                <a:cubicBezTo>
                  <a:pt x="237" y="92"/>
                  <a:pt x="237" y="92"/>
                  <a:pt x="237" y="92"/>
                </a:cubicBezTo>
                <a:cubicBezTo>
                  <a:pt x="237" y="92"/>
                  <a:pt x="237" y="92"/>
                  <a:pt x="237" y="92"/>
                </a:cubicBezTo>
                <a:cubicBezTo>
                  <a:pt x="237" y="92"/>
                  <a:pt x="237" y="92"/>
                  <a:pt x="237" y="92"/>
                </a:cubicBezTo>
                <a:cubicBezTo>
                  <a:pt x="236" y="93"/>
                  <a:pt x="236" y="93"/>
                  <a:pt x="236" y="93"/>
                </a:cubicBezTo>
                <a:cubicBezTo>
                  <a:pt x="234" y="96"/>
                  <a:pt x="234" y="96"/>
                  <a:pt x="234" y="96"/>
                </a:cubicBezTo>
                <a:cubicBezTo>
                  <a:pt x="233" y="98"/>
                  <a:pt x="233" y="98"/>
                  <a:pt x="233" y="98"/>
                </a:cubicBezTo>
                <a:cubicBezTo>
                  <a:pt x="233" y="98"/>
                  <a:pt x="233" y="98"/>
                  <a:pt x="233" y="98"/>
                </a:cubicBezTo>
                <a:cubicBezTo>
                  <a:pt x="232" y="98"/>
                  <a:pt x="232" y="98"/>
                  <a:pt x="232" y="98"/>
                </a:cubicBezTo>
                <a:cubicBezTo>
                  <a:pt x="232" y="99"/>
                  <a:pt x="232" y="99"/>
                  <a:pt x="232" y="99"/>
                </a:cubicBezTo>
                <a:cubicBezTo>
                  <a:pt x="232" y="100"/>
                  <a:pt x="232" y="100"/>
                  <a:pt x="232" y="100"/>
                </a:cubicBezTo>
                <a:cubicBezTo>
                  <a:pt x="232" y="102"/>
                  <a:pt x="232" y="102"/>
                  <a:pt x="232" y="102"/>
                </a:cubicBezTo>
                <a:cubicBezTo>
                  <a:pt x="232" y="102"/>
                  <a:pt x="232" y="102"/>
                  <a:pt x="232" y="102"/>
                </a:cubicBezTo>
                <a:cubicBezTo>
                  <a:pt x="231" y="103"/>
                  <a:pt x="231" y="103"/>
                  <a:pt x="231" y="103"/>
                </a:cubicBezTo>
                <a:cubicBezTo>
                  <a:pt x="231" y="103"/>
                  <a:pt x="231" y="103"/>
                  <a:pt x="231" y="103"/>
                </a:cubicBezTo>
                <a:cubicBezTo>
                  <a:pt x="231" y="103"/>
                  <a:pt x="231" y="103"/>
                  <a:pt x="231" y="103"/>
                </a:cubicBezTo>
                <a:cubicBezTo>
                  <a:pt x="231" y="105"/>
                  <a:pt x="231" y="105"/>
                  <a:pt x="231" y="105"/>
                </a:cubicBezTo>
                <a:cubicBezTo>
                  <a:pt x="231" y="107"/>
                  <a:pt x="231" y="107"/>
                  <a:pt x="231" y="107"/>
                </a:cubicBezTo>
                <a:cubicBezTo>
                  <a:pt x="230" y="109"/>
                  <a:pt x="230" y="109"/>
                  <a:pt x="230" y="109"/>
                </a:cubicBezTo>
                <a:cubicBezTo>
                  <a:pt x="230" y="109"/>
                  <a:pt x="230" y="109"/>
                  <a:pt x="230" y="109"/>
                </a:cubicBezTo>
                <a:cubicBezTo>
                  <a:pt x="230" y="109"/>
                  <a:pt x="230" y="109"/>
                  <a:pt x="230" y="109"/>
                </a:cubicBezTo>
                <a:cubicBezTo>
                  <a:pt x="231" y="110"/>
                  <a:pt x="231" y="110"/>
                  <a:pt x="231" y="110"/>
                </a:cubicBezTo>
                <a:cubicBezTo>
                  <a:pt x="231" y="111"/>
                  <a:pt x="231" y="111"/>
                  <a:pt x="231" y="111"/>
                </a:cubicBezTo>
                <a:cubicBezTo>
                  <a:pt x="230" y="112"/>
                  <a:pt x="230" y="112"/>
                  <a:pt x="230" y="112"/>
                </a:cubicBezTo>
                <a:cubicBezTo>
                  <a:pt x="230" y="113"/>
                  <a:pt x="230" y="113"/>
                  <a:pt x="230" y="113"/>
                </a:cubicBezTo>
                <a:cubicBezTo>
                  <a:pt x="229" y="114"/>
                  <a:pt x="229" y="114"/>
                  <a:pt x="229" y="114"/>
                </a:cubicBezTo>
                <a:cubicBezTo>
                  <a:pt x="229" y="114"/>
                  <a:pt x="229" y="114"/>
                  <a:pt x="229" y="114"/>
                </a:cubicBezTo>
                <a:cubicBezTo>
                  <a:pt x="229" y="114"/>
                  <a:pt x="229" y="114"/>
                  <a:pt x="229" y="114"/>
                </a:cubicBezTo>
                <a:cubicBezTo>
                  <a:pt x="229" y="116"/>
                  <a:pt x="229" y="116"/>
                  <a:pt x="229" y="116"/>
                </a:cubicBezTo>
                <a:cubicBezTo>
                  <a:pt x="229" y="116"/>
                  <a:pt x="229" y="116"/>
                  <a:pt x="229" y="116"/>
                </a:cubicBezTo>
                <a:cubicBezTo>
                  <a:pt x="228" y="117"/>
                  <a:pt x="228" y="117"/>
                  <a:pt x="228" y="117"/>
                </a:cubicBezTo>
                <a:cubicBezTo>
                  <a:pt x="228" y="117"/>
                  <a:pt x="228" y="117"/>
                  <a:pt x="228" y="117"/>
                </a:cubicBezTo>
                <a:cubicBezTo>
                  <a:pt x="228" y="117"/>
                  <a:pt x="228" y="117"/>
                  <a:pt x="228" y="117"/>
                </a:cubicBezTo>
                <a:cubicBezTo>
                  <a:pt x="228" y="118"/>
                  <a:pt x="228" y="118"/>
                  <a:pt x="228" y="118"/>
                </a:cubicBezTo>
                <a:cubicBezTo>
                  <a:pt x="228" y="120"/>
                  <a:pt x="228" y="120"/>
                  <a:pt x="228" y="120"/>
                </a:cubicBezTo>
                <a:cubicBezTo>
                  <a:pt x="227" y="120"/>
                  <a:pt x="227" y="120"/>
                  <a:pt x="227" y="120"/>
                </a:cubicBezTo>
                <a:cubicBezTo>
                  <a:pt x="227" y="120"/>
                  <a:pt x="227" y="120"/>
                  <a:pt x="227" y="120"/>
                </a:cubicBezTo>
                <a:cubicBezTo>
                  <a:pt x="226" y="120"/>
                  <a:pt x="226" y="120"/>
                  <a:pt x="226" y="120"/>
                </a:cubicBezTo>
                <a:cubicBezTo>
                  <a:pt x="226" y="119"/>
                  <a:pt x="226" y="119"/>
                  <a:pt x="226" y="119"/>
                </a:cubicBezTo>
                <a:cubicBezTo>
                  <a:pt x="226" y="119"/>
                  <a:pt x="226" y="119"/>
                  <a:pt x="226" y="119"/>
                </a:cubicBezTo>
                <a:cubicBezTo>
                  <a:pt x="226" y="119"/>
                  <a:pt x="226" y="119"/>
                  <a:pt x="226" y="119"/>
                </a:cubicBezTo>
                <a:cubicBezTo>
                  <a:pt x="226" y="119"/>
                  <a:pt x="226" y="119"/>
                  <a:pt x="226" y="119"/>
                </a:cubicBezTo>
                <a:cubicBezTo>
                  <a:pt x="226" y="118"/>
                  <a:pt x="226" y="118"/>
                  <a:pt x="226" y="118"/>
                </a:cubicBezTo>
                <a:cubicBezTo>
                  <a:pt x="226" y="118"/>
                  <a:pt x="226" y="118"/>
                  <a:pt x="226" y="118"/>
                </a:cubicBezTo>
                <a:cubicBezTo>
                  <a:pt x="226" y="118"/>
                  <a:pt x="226" y="118"/>
                  <a:pt x="226" y="118"/>
                </a:cubicBezTo>
                <a:cubicBezTo>
                  <a:pt x="225" y="117"/>
                  <a:pt x="225" y="117"/>
                  <a:pt x="225" y="117"/>
                </a:cubicBezTo>
                <a:cubicBezTo>
                  <a:pt x="225" y="117"/>
                  <a:pt x="225" y="117"/>
                  <a:pt x="225" y="117"/>
                </a:cubicBezTo>
                <a:cubicBezTo>
                  <a:pt x="225" y="117"/>
                  <a:pt x="225" y="117"/>
                  <a:pt x="225" y="117"/>
                </a:cubicBezTo>
                <a:cubicBezTo>
                  <a:pt x="224" y="117"/>
                  <a:pt x="224" y="117"/>
                  <a:pt x="224" y="117"/>
                </a:cubicBezTo>
                <a:cubicBezTo>
                  <a:pt x="224" y="117"/>
                  <a:pt x="224" y="117"/>
                  <a:pt x="224" y="117"/>
                </a:cubicBezTo>
                <a:cubicBezTo>
                  <a:pt x="224" y="117"/>
                  <a:pt x="224" y="117"/>
                  <a:pt x="224" y="117"/>
                </a:cubicBezTo>
                <a:cubicBezTo>
                  <a:pt x="224" y="117"/>
                  <a:pt x="224" y="117"/>
                  <a:pt x="224" y="117"/>
                </a:cubicBezTo>
                <a:cubicBezTo>
                  <a:pt x="223" y="117"/>
                  <a:pt x="223" y="117"/>
                  <a:pt x="223" y="117"/>
                </a:cubicBezTo>
                <a:cubicBezTo>
                  <a:pt x="223" y="117"/>
                  <a:pt x="223" y="117"/>
                  <a:pt x="223" y="117"/>
                </a:cubicBezTo>
                <a:cubicBezTo>
                  <a:pt x="223" y="117"/>
                  <a:pt x="223" y="117"/>
                  <a:pt x="223" y="117"/>
                </a:cubicBezTo>
                <a:cubicBezTo>
                  <a:pt x="222" y="118"/>
                  <a:pt x="222" y="118"/>
                  <a:pt x="222" y="118"/>
                </a:cubicBezTo>
                <a:cubicBezTo>
                  <a:pt x="222" y="118"/>
                  <a:pt x="222" y="118"/>
                  <a:pt x="222" y="118"/>
                </a:cubicBezTo>
                <a:cubicBezTo>
                  <a:pt x="222" y="118"/>
                  <a:pt x="222" y="118"/>
                  <a:pt x="222" y="118"/>
                </a:cubicBezTo>
                <a:cubicBezTo>
                  <a:pt x="222" y="119"/>
                  <a:pt x="222" y="119"/>
                  <a:pt x="222" y="119"/>
                </a:cubicBezTo>
                <a:cubicBezTo>
                  <a:pt x="222" y="119"/>
                  <a:pt x="222" y="119"/>
                  <a:pt x="222" y="119"/>
                </a:cubicBezTo>
                <a:cubicBezTo>
                  <a:pt x="222" y="119"/>
                  <a:pt x="222" y="119"/>
                  <a:pt x="222" y="119"/>
                </a:cubicBezTo>
                <a:cubicBezTo>
                  <a:pt x="223" y="119"/>
                  <a:pt x="223" y="119"/>
                  <a:pt x="223" y="119"/>
                </a:cubicBezTo>
                <a:cubicBezTo>
                  <a:pt x="222" y="119"/>
                  <a:pt x="222" y="119"/>
                  <a:pt x="222" y="119"/>
                </a:cubicBezTo>
                <a:cubicBezTo>
                  <a:pt x="222" y="120"/>
                  <a:pt x="222" y="120"/>
                  <a:pt x="222" y="120"/>
                </a:cubicBezTo>
                <a:cubicBezTo>
                  <a:pt x="222" y="120"/>
                  <a:pt x="222" y="120"/>
                  <a:pt x="222" y="120"/>
                </a:cubicBezTo>
                <a:cubicBezTo>
                  <a:pt x="222" y="120"/>
                  <a:pt x="222" y="120"/>
                  <a:pt x="222" y="120"/>
                </a:cubicBezTo>
                <a:cubicBezTo>
                  <a:pt x="222" y="121"/>
                  <a:pt x="222" y="121"/>
                  <a:pt x="222" y="121"/>
                </a:cubicBezTo>
                <a:cubicBezTo>
                  <a:pt x="222" y="121"/>
                  <a:pt x="222" y="121"/>
                  <a:pt x="222" y="121"/>
                </a:cubicBezTo>
                <a:cubicBezTo>
                  <a:pt x="222" y="121"/>
                  <a:pt x="222" y="121"/>
                  <a:pt x="222" y="121"/>
                </a:cubicBezTo>
                <a:cubicBezTo>
                  <a:pt x="223" y="122"/>
                  <a:pt x="223" y="122"/>
                  <a:pt x="223" y="122"/>
                </a:cubicBezTo>
                <a:cubicBezTo>
                  <a:pt x="223" y="122"/>
                  <a:pt x="223" y="122"/>
                  <a:pt x="223" y="122"/>
                </a:cubicBezTo>
                <a:cubicBezTo>
                  <a:pt x="223" y="122"/>
                  <a:pt x="223" y="122"/>
                  <a:pt x="223" y="122"/>
                </a:cubicBezTo>
                <a:cubicBezTo>
                  <a:pt x="224" y="122"/>
                  <a:pt x="224" y="122"/>
                  <a:pt x="224" y="122"/>
                </a:cubicBezTo>
                <a:cubicBezTo>
                  <a:pt x="224" y="123"/>
                  <a:pt x="224" y="123"/>
                  <a:pt x="224" y="123"/>
                </a:cubicBezTo>
                <a:cubicBezTo>
                  <a:pt x="225" y="124"/>
                  <a:pt x="225" y="124"/>
                  <a:pt x="225" y="124"/>
                </a:cubicBezTo>
                <a:cubicBezTo>
                  <a:pt x="225" y="125"/>
                  <a:pt x="225" y="125"/>
                  <a:pt x="225" y="125"/>
                </a:cubicBezTo>
                <a:cubicBezTo>
                  <a:pt x="225" y="125"/>
                  <a:pt x="225" y="125"/>
                  <a:pt x="225" y="125"/>
                </a:cubicBezTo>
                <a:cubicBezTo>
                  <a:pt x="225" y="125"/>
                  <a:pt x="225" y="125"/>
                  <a:pt x="225" y="125"/>
                </a:cubicBezTo>
                <a:cubicBezTo>
                  <a:pt x="227" y="126"/>
                  <a:pt x="227" y="126"/>
                  <a:pt x="227" y="126"/>
                </a:cubicBezTo>
                <a:cubicBezTo>
                  <a:pt x="227" y="126"/>
                  <a:pt x="227" y="126"/>
                  <a:pt x="227" y="126"/>
                </a:cubicBezTo>
                <a:cubicBezTo>
                  <a:pt x="229" y="127"/>
                  <a:pt x="229" y="127"/>
                  <a:pt x="229" y="127"/>
                </a:cubicBezTo>
                <a:cubicBezTo>
                  <a:pt x="229" y="128"/>
                  <a:pt x="229" y="128"/>
                  <a:pt x="229" y="128"/>
                </a:cubicBezTo>
                <a:cubicBezTo>
                  <a:pt x="229" y="129"/>
                  <a:pt x="229" y="129"/>
                  <a:pt x="229" y="129"/>
                </a:cubicBezTo>
                <a:cubicBezTo>
                  <a:pt x="229" y="129"/>
                  <a:pt x="229" y="129"/>
                  <a:pt x="229" y="129"/>
                </a:cubicBezTo>
                <a:cubicBezTo>
                  <a:pt x="228" y="128"/>
                  <a:pt x="228" y="128"/>
                  <a:pt x="228" y="128"/>
                </a:cubicBezTo>
                <a:cubicBezTo>
                  <a:pt x="227" y="127"/>
                  <a:pt x="227" y="127"/>
                  <a:pt x="227" y="127"/>
                </a:cubicBezTo>
                <a:cubicBezTo>
                  <a:pt x="227" y="126"/>
                  <a:pt x="227" y="126"/>
                  <a:pt x="227" y="126"/>
                </a:cubicBezTo>
                <a:cubicBezTo>
                  <a:pt x="226" y="126"/>
                  <a:pt x="226" y="126"/>
                  <a:pt x="226" y="126"/>
                </a:cubicBezTo>
                <a:cubicBezTo>
                  <a:pt x="226" y="126"/>
                  <a:pt x="226" y="126"/>
                  <a:pt x="226" y="126"/>
                </a:cubicBezTo>
                <a:cubicBezTo>
                  <a:pt x="226" y="126"/>
                  <a:pt x="226" y="126"/>
                  <a:pt x="226" y="126"/>
                </a:cubicBezTo>
                <a:cubicBezTo>
                  <a:pt x="225" y="126"/>
                  <a:pt x="225" y="126"/>
                  <a:pt x="225" y="126"/>
                </a:cubicBezTo>
                <a:cubicBezTo>
                  <a:pt x="225" y="125"/>
                  <a:pt x="225" y="125"/>
                  <a:pt x="225" y="125"/>
                </a:cubicBezTo>
                <a:cubicBezTo>
                  <a:pt x="225" y="126"/>
                  <a:pt x="225" y="126"/>
                  <a:pt x="225" y="126"/>
                </a:cubicBezTo>
                <a:cubicBezTo>
                  <a:pt x="224" y="126"/>
                  <a:pt x="224" y="126"/>
                  <a:pt x="224" y="126"/>
                </a:cubicBezTo>
                <a:cubicBezTo>
                  <a:pt x="224" y="126"/>
                  <a:pt x="224" y="126"/>
                  <a:pt x="224" y="126"/>
                </a:cubicBezTo>
                <a:cubicBezTo>
                  <a:pt x="224" y="126"/>
                  <a:pt x="224" y="126"/>
                  <a:pt x="224" y="126"/>
                </a:cubicBezTo>
                <a:cubicBezTo>
                  <a:pt x="224" y="127"/>
                  <a:pt x="224" y="127"/>
                  <a:pt x="224" y="127"/>
                </a:cubicBezTo>
                <a:cubicBezTo>
                  <a:pt x="224" y="127"/>
                  <a:pt x="224" y="127"/>
                  <a:pt x="224" y="127"/>
                </a:cubicBezTo>
                <a:cubicBezTo>
                  <a:pt x="224" y="127"/>
                  <a:pt x="224" y="127"/>
                  <a:pt x="224" y="127"/>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3" y="129"/>
                  <a:pt x="223" y="129"/>
                  <a:pt x="223" y="129"/>
                </a:cubicBezTo>
                <a:cubicBezTo>
                  <a:pt x="223" y="129"/>
                  <a:pt x="223" y="129"/>
                  <a:pt x="223" y="129"/>
                </a:cubicBezTo>
                <a:cubicBezTo>
                  <a:pt x="223" y="129"/>
                  <a:pt x="223" y="129"/>
                  <a:pt x="223" y="129"/>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3" y="131"/>
                  <a:pt x="223" y="131"/>
                  <a:pt x="223" y="131"/>
                </a:cubicBezTo>
                <a:cubicBezTo>
                  <a:pt x="224" y="131"/>
                  <a:pt x="224" y="131"/>
                  <a:pt x="224" y="131"/>
                </a:cubicBezTo>
                <a:cubicBezTo>
                  <a:pt x="224" y="131"/>
                  <a:pt x="224" y="131"/>
                  <a:pt x="224" y="131"/>
                </a:cubicBezTo>
                <a:cubicBezTo>
                  <a:pt x="224" y="132"/>
                  <a:pt x="224" y="132"/>
                  <a:pt x="224" y="132"/>
                </a:cubicBezTo>
                <a:cubicBezTo>
                  <a:pt x="225" y="132"/>
                  <a:pt x="225" y="132"/>
                  <a:pt x="225" y="132"/>
                </a:cubicBezTo>
                <a:cubicBezTo>
                  <a:pt x="225" y="132"/>
                  <a:pt x="225" y="132"/>
                  <a:pt x="225" y="132"/>
                </a:cubicBezTo>
                <a:cubicBezTo>
                  <a:pt x="226" y="132"/>
                  <a:pt x="226" y="132"/>
                  <a:pt x="226" y="132"/>
                </a:cubicBezTo>
                <a:cubicBezTo>
                  <a:pt x="226" y="132"/>
                  <a:pt x="226" y="132"/>
                  <a:pt x="226" y="132"/>
                </a:cubicBezTo>
                <a:cubicBezTo>
                  <a:pt x="226" y="133"/>
                  <a:pt x="226" y="133"/>
                  <a:pt x="226" y="133"/>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7" y="134"/>
                  <a:pt x="227" y="134"/>
                  <a:pt x="227" y="134"/>
                </a:cubicBezTo>
                <a:cubicBezTo>
                  <a:pt x="227" y="134"/>
                  <a:pt x="227" y="134"/>
                  <a:pt x="227" y="134"/>
                </a:cubicBezTo>
                <a:cubicBezTo>
                  <a:pt x="228" y="134"/>
                  <a:pt x="228" y="134"/>
                  <a:pt x="228" y="134"/>
                </a:cubicBezTo>
                <a:cubicBezTo>
                  <a:pt x="228" y="134"/>
                  <a:pt x="228" y="134"/>
                  <a:pt x="228" y="134"/>
                </a:cubicBezTo>
                <a:cubicBezTo>
                  <a:pt x="228" y="134"/>
                  <a:pt x="228" y="134"/>
                  <a:pt x="228" y="134"/>
                </a:cubicBezTo>
                <a:cubicBezTo>
                  <a:pt x="230" y="133"/>
                  <a:pt x="230" y="133"/>
                  <a:pt x="230" y="133"/>
                </a:cubicBezTo>
                <a:cubicBezTo>
                  <a:pt x="230" y="132"/>
                  <a:pt x="230" y="132"/>
                  <a:pt x="230" y="132"/>
                </a:cubicBezTo>
                <a:cubicBezTo>
                  <a:pt x="230" y="133"/>
                  <a:pt x="230" y="133"/>
                  <a:pt x="230" y="133"/>
                </a:cubicBezTo>
                <a:cubicBezTo>
                  <a:pt x="230" y="133"/>
                  <a:pt x="230" y="133"/>
                  <a:pt x="230" y="133"/>
                </a:cubicBezTo>
                <a:cubicBezTo>
                  <a:pt x="230" y="133"/>
                  <a:pt x="230" y="133"/>
                  <a:pt x="230" y="133"/>
                </a:cubicBezTo>
                <a:cubicBezTo>
                  <a:pt x="231" y="133"/>
                  <a:pt x="231" y="133"/>
                  <a:pt x="231" y="133"/>
                </a:cubicBezTo>
                <a:cubicBezTo>
                  <a:pt x="231" y="133"/>
                  <a:pt x="231" y="133"/>
                  <a:pt x="231" y="133"/>
                </a:cubicBezTo>
                <a:cubicBezTo>
                  <a:pt x="231" y="133"/>
                  <a:pt x="231" y="133"/>
                  <a:pt x="231" y="133"/>
                </a:cubicBezTo>
                <a:cubicBezTo>
                  <a:pt x="231" y="133"/>
                  <a:pt x="231" y="133"/>
                  <a:pt x="231" y="133"/>
                </a:cubicBezTo>
                <a:cubicBezTo>
                  <a:pt x="232" y="134"/>
                  <a:pt x="232" y="134"/>
                  <a:pt x="232" y="134"/>
                </a:cubicBezTo>
                <a:cubicBezTo>
                  <a:pt x="232" y="134"/>
                  <a:pt x="232" y="134"/>
                  <a:pt x="232" y="134"/>
                </a:cubicBezTo>
                <a:cubicBezTo>
                  <a:pt x="232" y="135"/>
                  <a:pt x="232" y="135"/>
                  <a:pt x="232" y="135"/>
                </a:cubicBezTo>
                <a:cubicBezTo>
                  <a:pt x="232" y="135"/>
                  <a:pt x="232" y="135"/>
                  <a:pt x="232" y="135"/>
                </a:cubicBezTo>
                <a:cubicBezTo>
                  <a:pt x="232" y="135"/>
                  <a:pt x="232" y="135"/>
                  <a:pt x="232" y="135"/>
                </a:cubicBezTo>
                <a:cubicBezTo>
                  <a:pt x="232" y="136"/>
                  <a:pt x="232" y="136"/>
                  <a:pt x="232" y="136"/>
                </a:cubicBezTo>
                <a:cubicBezTo>
                  <a:pt x="232" y="137"/>
                  <a:pt x="232" y="137"/>
                  <a:pt x="232" y="137"/>
                </a:cubicBezTo>
                <a:cubicBezTo>
                  <a:pt x="232" y="139"/>
                  <a:pt x="232" y="139"/>
                  <a:pt x="232" y="139"/>
                </a:cubicBezTo>
                <a:cubicBezTo>
                  <a:pt x="231" y="139"/>
                  <a:pt x="231" y="139"/>
                  <a:pt x="231" y="139"/>
                </a:cubicBezTo>
                <a:cubicBezTo>
                  <a:pt x="232" y="139"/>
                  <a:pt x="232" y="139"/>
                  <a:pt x="232" y="139"/>
                </a:cubicBezTo>
                <a:cubicBezTo>
                  <a:pt x="232" y="139"/>
                  <a:pt x="232" y="139"/>
                  <a:pt x="232" y="139"/>
                </a:cubicBezTo>
                <a:cubicBezTo>
                  <a:pt x="231" y="141"/>
                  <a:pt x="231" y="141"/>
                  <a:pt x="231" y="141"/>
                </a:cubicBezTo>
                <a:cubicBezTo>
                  <a:pt x="231" y="141"/>
                  <a:pt x="231" y="141"/>
                  <a:pt x="231" y="141"/>
                </a:cubicBezTo>
                <a:cubicBezTo>
                  <a:pt x="231" y="142"/>
                  <a:pt x="231" y="142"/>
                  <a:pt x="231" y="142"/>
                </a:cubicBezTo>
                <a:cubicBezTo>
                  <a:pt x="231" y="142"/>
                  <a:pt x="231" y="142"/>
                  <a:pt x="231" y="142"/>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29" y="141"/>
                  <a:pt x="229" y="141"/>
                  <a:pt x="229" y="141"/>
                </a:cubicBezTo>
                <a:cubicBezTo>
                  <a:pt x="228" y="141"/>
                  <a:pt x="228" y="141"/>
                  <a:pt x="228" y="141"/>
                </a:cubicBezTo>
                <a:cubicBezTo>
                  <a:pt x="228" y="140"/>
                  <a:pt x="228" y="140"/>
                  <a:pt x="228" y="140"/>
                </a:cubicBezTo>
                <a:cubicBezTo>
                  <a:pt x="228" y="140"/>
                  <a:pt x="228" y="140"/>
                  <a:pt x="228" y="140"/>
                </a:cubicBezTo>
                <a:cubicBezTo>
                  <a:pt x="227" y="140"/>
                  <a:pt x="227" y="140"/>
                  <a:pt x="227" y="140"/>
                </a:cubicBezTo>
                <a:cubicBezTo>
                  <a:pt x="227" y="140"/>
                  <a:pt x="227" y="140"/>
                  <a:pt x="227" y="140"/>
                </a:cubicBezTo>
                <a:cubicBezTo>
                  <a:pt x="227" y="140"/>
                  <a:pt x="227" y="140"/>
                  <a:pt x="227" y="140"/>
                </a:cubicBezTo>
                <a:cubicBezTo>
                  <a:pt x="227" y="140"/>
                  <a:pt x="227" y="140"/>
                  <a:pt x="227" y="140"/>
                </a:cubicBezTo>
                <a:cubicBezTo>
                  <a:pt x="226" y="140"/>
                  <a:pt x="226" y="140"/>
                  <a:pt x="226" y="140"/>
                </a:cubicBezTo>
                <a:cubicBezTo>
                  <a:pt x="226" y="140"/>
                  <a:pt x="226" y="140"/>
                  <a:pt x="226" y="140"/>
                </a:cubicBezTo>
                <a:cubicBezTo>
                  <a:pt x="226" y="139"/>
                  <a:pt x="226" y="139"/>
                  <a:pt x="226" y="139"/>
                </a:cubicBezTo>
                <a:cubicBezTo>
                  <a:pt x="226" y="139"/>
                  <a:pt x="226" y="139"/>
                  <a:pt x="226" y="139"/>
                </a:cubicBezTo>
                <a:cubicBezTo>
                  <a:pt x="226" y="139"/>
                  <a:pt x="226" y="139"/>
                  <a:pt x="226" y="139"/>
                </a:cubicBezTo>
                <a:cubicBezTo>
                  <a:pt x="226" y="138"/>
                  <a:pt x="226" y="138"/>
                  <a:pt x="226" y="138"/>
                </a:cubicBezTo>
                <a:cubicBezTo>
                  <a:pt x="225" y="138"/>
                  <a:pt x="225" y="138"/>
                  <a:pt x="225" y="138"/>
                </a:cubicBezTo>
                <a:cubicBezTo>
                  <a:pt x="225" y="138"/>
                  <a:pt x="225" y="138"/>
                  <a:pt x="225" y="138"/>
                </a:cubicBezTo>
                <a:cubicBezTo>
                  <a:pt x="225" y="138"/>
                  <a:pt x="225" y="138"/>
                  <a:pt x="225" y="138"/>
                </a:cubicBezTo>
                <a:cubicBezTo>
                  <a:pt x="225" y="138"/>
                  <a:pt x="225" y="138"/>
                  <a:pt x="225" y="138"/>
                </a:cubicBezTo>
                <a:cubicBezTo>
                  <a:pt x="224" y="138"/>
                  <a:pt x="224" y="138"/>
                  <a:pt x="224" y="138"/>
                </a:cubicBezTo>
                <a:cubicBezTo>
                  <a:pt x="224" y="138"/>
                  <a:pt x="224" y="138"/>
                  <a:pt x="224" y="138"/>
                </a:cubicBezTo>
                <a:cubicBezTo>
                  <a:pt x="224" y="138"/>
                  <a:pt x="224" y="138"/>
                  <a:pt x="224" y="138"/>
                </a:cubicBezTo>
                <a:cubicBezTo>
                  <a:pt x="223" y="137"/>
                  <a:pt x="223" y="137"/>
                  <a:pt x="223" y="137"/>
                </a:cubicBezTo>
                <a:cubicBezTo>
                  <a:pt x="223" y="137"/>
                  <a:pt x="223" y="137"/>
                  <a:pt x="223" y="137"/>
                </a:cubicBezTo>
                <a:cubicBezTo>
                  <a:pt x="223" y="137"/>
                  <a:pt x="223" y="137"/>
                  <a:pt x="223" y="137"/>
                </a:cubicBezTo>
                <a:cubicBezTo>
                  <a:pt x="222" y="137"/>
                  <a:pt x="222" y="137"/>
                  <a:pt x="222" y="137"/>
                </a:cubicBezTo>
                <a:cubicBezTo>
                  <a:pt x="222" y="137"/>
                  <a:pt x="222" y="137"/>
                  <a:pt x="222" y="137"/>
                </a:cubicBezTo>
                <a:cubicBezTo>
                  <a:pt x="221" y="137"/>
                  <a:pt x="221" y="137"/>
                  <a:pt x="221" y="137"/>
                </a:cubicBezTo>
                <a:cubicBezTo>
                  <a:pt x="221" y="137"/>
                  <a:pt x="221" y="137"/>
                  <a:pt x="221" y="137"/>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19" y="138"/>
                  <a:pt x="219" y="138"/>
                  <a:pt x="219" y="138"/>
                </a:cubicBezTo>
                <a:cubicBezTo>
                  <a:pt x="219" y="138"/>
                  <a:pt x="219" y="138"/>
                  <a:pt x="219" y="138"/>
                </a:cubicBezTo>
                <a:cubicBezTo>
                  <a:pt x="219" y="138"/>
                  <a:pt x="219" y="138"/>
                  <a:pt x="219" y="138"/>
                </a:cubicBezTo>
                <a:cubicBezTo>
                  <a:pt x="218" y="138"/>
                  <a:pt x="218" y="138"/>
                  <a:pt x="218" y="138"/>
                </a:cubicBezTo>
                <a:cubicBezTo>
                  <a:pt x="217" y="139"/>
                  <a:pt x="217" y="139"/>
                  <a:pt x="217" y="139"/>
                </a:cubicBezTo>
                <a:cubicBezTo>
                  <a:pt x="218" y="139"/>
                  <a:pt x="218" y="139"/>
                  <a:pt x="218" y="139"/>
                </a:cubicBezTo>
                <a:cubicBezTo>
                  <a:pt x="218" y="139"/>
                  <a:pt x="218" y="139"/>
                  <a:pt x="218" y="139"/>
                </a:cubicBezTo>
                <a:cubicBezTo>
                  <a:pt x="218" y="140"/>
                  <a:pt x="218" y="140"/>
                  <a:pt x="218" y="140"/>
                </a:cubicBezTo>
                <a:cubicBezTo>
                  <a:pt x="218" y="140"/>
                  <a:pt x="218" y="140"/>
                  <a:pt x="218" y="140"/>
                </a:cubicBezTo>
                <a:cubicBezTo>
                  <a:pt x="219" y="140"/>
                  <a:pt x="219" y="140"/>
                  <a:pt x="219" y="140"/>
                </a:cubicBezTo>
                <a:cubicBezTo>
                  <a:pt x="220" y="140"/>
                  <a:pt x="220" y="140"/>
                  <a:pt x="220" y="140"/>
                </a:cubicBezTo>
                <a:cubicBezTo>
                  <a:pt x="220" y="140"/>
                  <a:pt x="220" y="140"/>
                  <a:pt x="220" y="140"/>
                </a:cubicBezTo>
                <a:cubicBezTo>
                  <a:pt x="219" y="140"/>
                  <a:pt x="219" y="140"/>
                  <a:pt x="219" y="140"/>
                </a:cubicBezTo>
                <a:cubicBezTo>
                  <a:pt x="219" y="140"/>
                  <a:pt x="219" y="140"/>
                  <a:pt x="219" y="140"/>
                </a:cubicBezTo>
                <a:cubicBezTo>
                  <a:pt x="218" y="141"/>
                  <a:pt x="218" y="141"/>
                  <a:pt x="218" y="141"/>
                </a:cubicBezTo>
                <a:cubicBezTo>
                  <a:pt x="217" y="142"/>
                  <a:pt x="217" y="142"/>
                  <a:pt x="217" y="142"/>
                </a:cubicBezTo>
                <a:cubicBezTo>
                  <a:pt x="217" y="142"/>
                  <a:pt x="217" y="142"/>
                  <a:pt x="217" y="142"/>
                </a:cubicBezTo>
                <a:cubicBezTo>
                  <a:pt x="217" y="142"/>
                  <a:pt x="217" y="142"/>
                  <a:pt x="217" y="142"/>
                </a:cubicBezTo>
                <a:cubicBezTo>
                  <a:pt x="217" y="141"/>
                  <a:pt x="217" y="141"/>
                  <a:pt x="217" y="141"/>
                </a:cubicBezTo>
                <a:cubicBezTo>
                  <a:pt x="217" y="141"/>
                  <a:pt x="217" y="141"/>
                  <a:pt x="217" y="141"/>
                </a:cubicBezTo>
                <a:cubicBezTo>
                  <a:pt x="217" y="141"/>
                  <a:pt x="217" y="141"/>
                  <a:pt x="217" y="141"/>
                </a:cubicBezTo>
                <a:cubicBezTo>
                  <a:pt x="216" y="140"/>
                  <a:pt x="216" y="140"/>
                  <a:pt x="216" y="140"/>
                </a:cubicBezTo>
                <a:cubicBezTo>
                  <a:pt x="216" y="140"/>
                  <a:pt x="216" y="140"/>
                  <a:pt x="216" y="140"/>
                </a:cubicBezTo>
                <a:cubicBezTo>
                  <a:pt x="216" y="140"/>
                  <a:pt x="216" y="140"/>
                  <a:pt x="216" y="140"/>
                </a:cubicBezTo>
                <a:cubicBezTo>
                  <a:pt x="215" y="140"/>
                  <a:pt x="215" y="140"/>
                  <a:pt x="215" y="140"/>
                </a:cubicBezTo>
                <a:cubicBezTo>
                  <a:pt x="215" y="141"/>
                  <a:pt x="215" y="141"/>
                  <a:pt x="215" y="141"/>
                </a:cubicBezTo>
                <a:cubicBezTo>
                  <a:pt x="215" y="141"/>
                  <a:pt x="215" y="141"/>
                  <a:pt x="215" y="141"/>
                </a:cubicBezTo>
                <a:cubicBezTo>
                  <a:pt x="215" y="142"/>
                  <a:pt x="215" y="142"/>
                  <a:pt x="215" y="142"/>
                </a:cubicBezTo>
                <a:cubicBezTo>
                  <a:pt x="215" y="142"/>
                  <a:pt x="215" y="142"/>
                  <a:pt x="215" y="142"/>
                </a:cubicBezTo>
                <a:cubicBezTo>
                  <a:pt x="215" y="143"/>
                  <a:pt x="215" y="143"/>
                  <a:pt x="215" y="143"/>
                </a:cubicBezTo>
                <a:cubicBezTo>
                  <a:pt x="215" y="143"/>
                  <a:pt x="215" y="143"/>
                  <a:pt x="215" y="143"/>
                </a:cubicBezTo>
                <a:cubicBezTo>
                  <a:pt x="215" y="143"/>
                  <a:pt x="215" y="143"/>
                  <a:pt x="215" y="143"/>
                </a:cubicBezTo>
                <a:cubicBezTo>
                  <a:pt x="215" y="144"/>
                  <a:pt x="215" y="144"/>
                  <a:pt x="215" y="144"/>
                </a:cubicBezTo>
                <a:cubicBezTo>
                  <a:pt x="215" y="144"/>
                  <a:pt x="215" y="144"/>
                  <a:pt x="215" y="144"/>
                </a:cubicBezTo>
                <a:cubicBezTo>
                  <a:pt x="215" y="144"/>
                  <a:pt x="215" y="144"/>
                  <a:pt x="215" y="144"/>
                </a:cubicBezTo>
                <a:cubicBezTo>
                  <a:pt x="215" y="145"/>
                  <a:pt x="215" y="145"/>
                  <a:pt x="215" y="145"/>
                </a:cubicBezTo>
                <a:cubicBezTo>
                  <a:pt x="215" y="145"/>
                  <a:pt x="215" y="145"/>
                  <a:pt x="215" y="145"/>
                </a:cubicBezTo>
                <a:cubicBezTo>
                  <a:pt x="215" y="145"/>
                  <a:pt x="215" y="145"/>
                  <a:pt x="215" y="145"/>
                </a:cubicBezTo>
                <a:cubicBezTo>
                  <a:pt x="215" y="146"/>
                  <a:pt x="215" y="146"/>
                  <a:pt x="215" y="146"/>
                </a:cubicBezTo>
                <a:cubicBezTo>
                  <a:pt x="214" y="145"/>
                  <a:pt x="214" y="145"/>
                  <a:pt x="214" y="145"/>
                </a:cubicBezTo>
                <a:cubicBezTo>
                  <a:pt x="214" y="145"/>
                  <a:pt x="214" y="145"/>
                  <a:pt x="214" y="145"/>
                </a:cubicBezTo>
                <a:cubicBezTo>
                  <a:pt x="214" y="145"/>
                  <a:pt x="214" y="145"/>
                  <a:pt x="214" y="145"/>
                </a:cubicBezTo>
                <a:cubicBezTo>
                  <a:pt x="213" y="145"/>
                  <a:pt x="213" y="145"/>
                  <a:pt x="213" y="145"/>
                </a:cubicBezTo>
                <a:cubicBezTo>
                  <a:pt x="213" y="145"/>
                  <a:pt x="213" y="145"/>
                  <a:pt x="213" y="145"/>
                </a:cubicBezTo>
                <a:cubicBezTo>
                  <a:pt x="213" y="145"/>
                  <a:pt x="213" y="145"/>
                  <a:pt x="213" y="145"/>
                </a:cubicBezTo>
                <a:cubicBezTo>
                  <a:pt x="213" y="146"/>
                  <a:pt x="213" y="146"/>
                  <a:pt x="213" y="146"/>
                </a:cubicBezTo>
                <a:cubicBezTo>
                  <a:pt x="212" y="146"/>
                  <a:pt x="212" y="146"/>
                  <a:pt x="212" y="146"/>
                </a:cubicBezTo>
                <a:cubicBezTo>
                  <a:pt x="213" y="147"/>
                  <a:pt x="213" y="147"/>
                  <a:pt x="213" y="147"/>
                </a:cubicBezTo>
                <a:cubicBezTo>
                  <a:pt x="213" y="147"/>
                  <a:pt x="213" y="147"/>
                  <a:pt x="213" y="147"/>
                </a:cubicBezTo>
                <a:cubicBezTo>
                  <a:pt x="214" y="147"/>
                  <a:pt x="214" y="147"/>
                  <a:pt x="214" y="147"/>
                </a:cubicBezTo>
                <a:cubicBezTo>
                  <a:pt x="214" y="147"/>
                  <a:pt x="214" y="147"/>
                  <a:pt x="214" y="147"/>
                </a:cubicBezTo>
                <a:cubicBezTo>
                  <a:pt x="214" y="147"/>
                  <a:pt x="214" y="147"/>
                  <a:pt x="214" y="147"/>
                </a:cubicBezTo>
                <a:cubicBezTo>
                  <a:pt x="216" y="147"/>
                  <a:pt x="216" y="147"/>
                  <a:pt x="216" y="147"/>
                </a:cubicBezTo>
                <a:cubicBezTo>
                  <a:pt x="216" y="148"/>
                  <a:pt x="216" y="148"/>
                  <a:pt x="216" y="148"/>
                </a:cubicBezTo>
                <a:cubicBezTo>
                  <a:pt x="216" y="149"/>
                  <a:pt x="216" y="149"/>
                  <a:pt x="216" y="149"/>
                </a:cubicBezTo>
                <a:cubicBezTo>
                  <a:pt x="216" y="149"/>
                  <a:pt x="216" y="149"/>
                  <a:pt x="216" y="149"/>
                </a:cubicBezTo>
                <a:cubicBezTo>
                  <a:pt x="216" y="150"/>
                  <a:pt x="216" y="150"/>
                  <a:pt x="216" y="150"/>
                </a:cubicBezTo>
                <a:cubicBezTo>
                  <a:pt x="216" y="150"/>
                  <a:pt x="216" y="150"/>
                  <a:pt x="216" y="150"/>
                </a:cubicBezTo>
                <a:cubicBezTo>
                  <a:pt x="217" y="150"/>
                  <a:pt x="217" y="150"/>
                  <a:pt x="217" y="150"/>
                </a:cubicBezTo>
                <a:cubicBezTo>
                  <a:pt x="217" y="149"/>
                  <a:pt x="217" y="149"/>
                  <a:pt x="217" y="149"/>
                </a:cubicBezTo>
                <a:cubicBezTo>
                  <a:pt x="217" y="149"/>
                  <a:pt x="217" y="149"/>
                  <a:pt x="217" y="149"/>
                </a:cubicBezTo>
                <a:cubicBezTo>
                  <a:pt x="218" y="149"/>
                  <a:pt x="218" y="149"/>
                  <a:pt x="218" y="149"/>
                </a:cubicBezTo>
                <a:cubicBezTo>
                  <a:pt x="219" y="149"/>
                  <a:pt x="219" y="149"/>
                  <a:pt x="219" y="149"/>
                </a:cubicBezTo>
                <a:cubicBezTo>
                  <a:pt x="219" y="150"/>
                  <a:pt x="219" y="150"/>
                  <a:pt x="219" y="150"/>
                </a:cubicBezTo>
                <a:cubicBezTo>
                  <a:pt x="220" y="150"/>
                  <a:pt x="220" y="150"/>
                  <a:pt x="220" y="150"/>
                </a:cubicBezTo>
                <a:cubicBezTo>
                  <a:pt x="220" y="150"/>
                  <a:pt x="220" y="150"/>
                  <a:pt x="220" y="150"/>
                </a:cubicBezTo>
                <a:cubicBezTo>
                  <a:pt x="221" y="150"/>
                  <a:pt x="221" y="150"/>
                  <a:pt x="221" y="150"/>
                </a:cubicBezTo>
                <a:cubicBezTo>
                  <a:pt x="222" y="150"/>
                  <a:pt x="222" y="150"/>
                  <a:pt x="222" y="150"/>
                </a:cubicBezTo>
                <a:cubicBezTo>
                  <a:pt x="222" y="150"/>
                  <a:pt x="222" y="150"/>
                  <a:pt x="222" y="150"/>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1"/>
                  <a:pt x="223" y="151"/>
                  <a:pt x="223" y="151"/>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2" y="151"/>
                  <a:pt x="222" y="151"/>
                  <a:pt x="222" y="151"/>
                </a:cubicBezTo>
                <a:cubicBezTo>
                  <a:pt x="222" y="151"/>
                  <a:pt x="222" y="151"/>
                  <a:pt x="222" y="151"/>
                </a:cubicBezTo>
                <a:cubicBezTo>
                  <a:pt x="221" y="151"/>
                  <a:pt x="221" y="151"/>
                  <a:pt x="221" y="151"/>
                </a:cubicBezTo>
                <a:cubicBezTo>
                  <a:pt x="221" y="152"/>
                  <a:pt x="221" y="152"/>
                  <a:pt x="221" y="152"/>
                </a:cubicBezTo>
                <a:cubicBezTo>
                  <a:pt x="220" y="152"/>
                  <a:pt x="220" y="152"/>
                  <a:pt x="220" y="152"/>
                </a:cubicBezTo>
                <a:cubicBezTo>
                  <a:pt x="220" y="152"/>
                  <a:pt x="220" y="152"/>
                  <a:pt x="220" y="152"/>
                </a:cubicBezTo>
                <a:cubicBezTo>
                  <a:pt x="220" y="151"/>
                  <a:pt x="220" y="151"/>
                  <a:pt x="220" y="151"/>
                </a:cubicBezTo>
                <a:cubicBezTo>
                  <a:pt x="219" y="151"/>
                  <a:pt x="219" y="151"/>
                  <a:pt x="219" y="151"/>
                </a:cubicBezTo>
                <a:cubicBezTo>
                  <a:pt x="218" y="152"/>
                  <a:pt x="218" y="152"/>
                  <a:pt x="218" y="152"/>
                </a:cubicBezTo>
                <a:cubicBezTo>
                  <a:pt x="217" y="152"/>
                  <a:pt x="217" y="152"/>
                  <a:pt x="217" y="152"/>
                </a:cubicBezTo>
                <a:cubicBezTo>
                  <a:pt x="216" y="152"/>
                  <a:pt x="216" y="152"/>
                  <a:pt x="216" y="152"/>
                </a:cubicBezTo>
                <a:cubicBezTo>
                  <a:pt x="216" y="152"/>
                  <a:pt x="216" y="152"/>
                  <a:pt x="216" y="152"/>
                </a:cubicBezTo>
                <a:cubicBezTo>
                  <a:pt x="216" y="151"/>
                  <a:pt x="216" y="151"/>
                  <a:pt x="216" y="151"/>
                </a:cubicBezTo>
                <a:cubicBezTo>
                  <a:pt x="215" y="152"/>
                  <a:pt x="215" y="152"/>
                  <a:pt x="215" y="152"/>
                </a:cubicBezTo>
                <a:cubicBezTo>
                  <a:pt x="215" y="152"/>
                  <a:pt x="215" y="152"/>
                  <a:pt x="215" y="152"/>
                </a:cubicBezTo>
                <a:cubicBezTo>
                  <a:pt x="215" y="152"/>
                  <a:pt x="215" y="152"/>
                  <a:pt x="215" y="152"/>
                </a:cubicBezTo>
                <a:cubicBezTo>
                  <a:pt x="215" y="153"/>
                  <a:pt x="215" y="153"/>
                  <a:pt x="215" y="153"/>
                </a:cubicBezTo>
                <a:cubicBezTo>
                  <a:pt x="215" y="153"/>
                  <a:pt x="215" y="153"/>
                  <a:pt x="215" y="153"/>
                </a:cubicBezTo>
                <a:cubicBezTo>
                  <a:pt x="216" y="153"/>
                  <a:pt x="216" y="153"/>
                  <a:pt x="216" y="153"/>
                </a:cubicBezTo>
                <a:cubicBezTo>
                  <a:pt x="216" y="154"/>
                  <a:pt x="216" y="154"/>
                  <a:pt x="216" y="154"/>
                </a:cubicBezTo>
                <a:cubicBezTo>
                  <a:pt x="216" y="154"/>
                  <a:pt x="216" y="154"/>
                  <a:pt x="216" y="154"/>
                </a:cubicBezTo>
                <a:cubicBezTo>
                  <a:pt x="217" y="154"/>
                  <a:pt x="217" y="154"/>
                  <a:pt x="217" y="154"/>
                </a:cubicBezTo>
                <a:cubicBezTo>
                  <a:pt x="217" y="154"/>
                  <a:pt x="217" y="154"/>
                  <a:pt x="217" y="154"/>
                </a:cubicBezTo>
                <a:cubicBezTo>
                  <a:pt x="217" y="154"/>
                  <a:pt x="217" y="154"/>
                  <a:pt x="217" y="154"/>
                </a:cubicBezTo>
                <a:cubicBezTo>
                  <a:pt x="218" y="153"/>
                  <a:pt x="218" y="153"/>
                  <a:pt x="218" y="153"/>
                </a:cubicBezTo>
                <a:cubicBezTo>
                  <a:pt x="219" y="153"/>
                  <a:pt x="219" y="153"/>
                  <a:pt x="219" y="153"/>
                </a:cubicBezTo>
                <a:cubicBezTo>
                  <a:pt x="220" y="154"/>
                  <a:pt x="220" y="154"/>
                  <a:pt x="220" y="154"/>
                </a:cubicBezTo>
                <a:cubicBezTo>
                  <a:pt x="221" y="154"/>
                  <a:pt x="221" y="154"/>
                  <a:pt x="221" y="154"/>
                </a:cubicBezTo>
                <a:cubicBezTo>
                  <a:pt x="221" y="155"/>
                  <a:pt x="221" y="155"/>
                  <a:pt x="221" y="155"/>
                </a:cubicBezTo>
                <a:cubicBezTo>
                  <a:pt x="221" y="155"/>
                  <a:pt x="221" y="155"/>
                  <a:pt x="221" y="155"/>
                </a:cubicBezTo>
                <a:cubicBezTo>
                  <a:pt x="222" y="155"/>
                  <a:pt x="222" y="155"/>
                  <a:pt x="222" y="155"/>
                </a:cubicBezTo>
                <a:cubicBezTo>
                  <a:pt x="222" y="155"/>
                  <a:pt x="222" y="155"/>
                  <a:pt x="222" y="155"/>
                </a:cubicBezTo>
                <a:cubicBezTo>
                  <a:pt x="223" y="155"/>
                  <a:pt x="223" y="155"/>
                  <a:pt x="223" y="155"/>
                </a:cubicBezTo>
                <a:cubicBezTo>
                  <a:pt x="224" y="156"/>
                  <a:pt x="224" y="156"/>
                  <a:pt x="224" y="156"/>
                </a:cubicBezTo>
                <a:cubicBezTo>
                  <a:pt x="224" y="157"/>
                  <a:pt x="224" y="157"/>
                  <a:pt x="224" y="157"/>
                </a:cubicBezTo>
                <a:cubicBezTo>
                  <a:pt x="224" y="157"/>
                  <a:pt x="224" y="157"/>
                  <a:pt x="224" y="157"/>
                </a:cubicBezTo>
                <a:cubicBezTo>
                  <a:pt x="223" y="156"/>
                  <a:pt x="223" y="156"/>
                  <a:pt x="223" y="156"/>
                </a:cubicBezTo>
                <a:cubicBezTo>
                  <a:pt x="223" y="157"/>
                  <a:pt x="223" y="157"/>
                  <a:pt x="223" y="157"/>
                </a:cubicBezTo>
                <a:cubicBezTo>
                  <a:pt x="223" y="158"/>
                  <a:pt x="223" y="158"/>
                  <a:pt x="223" y="158"/>
                </a:cubicBezTo>
                <a:cubicBezTo>
                  <a:pt x="223" y="158"/>
                  <a:pt x="223" y="158"/>
                  <a:pt x="223" y="158"/>
                </a:cubicBezTo>
                <a:cubicBezTo>
                  <a:pt x="223" y="158"/>
                  <a:pt x="223" y="158"/>
                  <a:pt x="223" y="158"/>
                </a:cubicBezTo>
                <a:cubicBezTo>
                  <a:pt x="223" y="158"/>
                  <a:pt x="223" y="158"/>
                  <a:pt x="223" y="158"/>
                </a:cubicBezTo>
                <a:cubicBezTo>
                  <a:pt x="223" y="159"/>
                  <a:pt x="223" y="159"/>
                  <a:pt x="223" y="159"/>
                </a:cubicBezTo>
                <a:cubicBezTo>
                  <a:pt x="224" y="161"/>
                  <a:pt x="224" y="161"/>
                  <a:pt x="224" y="161"/>
                </a:cubicBezTo>
                <a:cubicBezTo>
                  <a:pt x="223" y="161"/>
                  <a:pt x="223" y="161"/>
                  <a:pt x="223" y="161"/>
                </a:cubicBezTo>
                <a:cubicBezTo>
                  <a:pt x="223" y="161"/>
                  <a:pt x="223" y="161"/>
                  <a:pt x="223" y="161"/>
                </a:cubicBezTo>
                <a:cubicBezTo>
                  <a:pt x="223" y="161"/>
                  <a:pt x="223" y="161"/>
                  <a:pt x="223" y="161"/>
                </a:cubicBezTo>
                <a:cubicBezTo>
                  <a:pt x="224" y="162"/>
                  <a:pt x="224" y="162"/>
                  <a:pt x="224" y="162"/>
                </a:cubicBezTo>
                <a:cubicBezTo>
                  <a:pt x="224" y="163"/>
                  <a:pt x="224" y="163"/>
                  <a:pt x="224" y="163"/>
                </a:cubicBezTo>
                <a:cubicBezTo>
                  <a:pt x="223" y="163"/>
                  <a:pt x="223" y="163"/>
                  <a:pt x="223" y="163"/>
                </a:cubicBezTo>
                <a:cubicBezTo>
                  <a:pt x="222" y="165"/>
                  <a:pt x="222" y="165"/>
                  <a:pt x="222" y="165"/>
                </a:cubicBezTo>
                <a:cubicBezTo>
                  <a:pt x="222" y="166"/>
                  <a:pt x="222" y="166"/>
                  <a:pt x="222" y="166"/>
                </a:cubicBezTo>
                <a:cubicBezTo>
                  <a:pt x="222" y="166"/>
                  <a:pt x="222" y="166"/>
                  <a:pt x="222" y="166"/>
                </a:cubicBezTo>
                <a:cubicBezTo>
                  <a:pt x="221" y="166"/>
                  <a:pt x="221" y="166"/>
                  <a:pt x="221" y="166"/>
                </a:cubicBezTo>
                <a:cubicBezTo>
                  <a:pt x="221" y="165"/>
                  <a:pt x="221" y="165"/>
                  <a:pt x="221" y="165"/>
                </a:cubicBezTo>
                <a:cubicBezTo>
                  <a:pt x="222" y="165"/>
                  <a:pt x="222" y="165"/>
                  <a:pt x="222" y="165"/>
                </a:cubicBezTo>
                <a:cubicBezTo>
                  <a:pt x="222" y="164"/>
                  <a:pt x="222" y="164"/>
                  <a:pt x="222" y="164"/>
                </a:cubicBezTo>
                <a:cubicBezTo>
                  <a:pt x="222" y="164"/>
                  <a:pt x="222" y="164"/>
                  <a:pt x="222" y="164"/>
                </a:cubicBezTo>
                <a:cubicBezTo>
                  <a:pt x="221" y="163"/>
                  <a:pt x="221" y="163"/>
                  <a:pt x="221" y="163"/>
                </a:cubicBezTo>
                <a:cubicBezTo>
                  <a:pt x="221" y="163"/>
                  <a:pt x="221" y="163"/>
                  <a:pt x="221" y="163"/>
                </a:cubicBezTo>
                <a:cubicBezTo>
                  <a:pt x="221" y="163"/>
                  <a:pt x="221" y="163"/>
                  <a:pt x="221" y="163"/>
                </a:cubicBezTo>
                <a:cubicBezTo>
                  <a:pt x="220" y="163"/>
                  <a:pt x="220" y="163"/>
                  <a:pt x="220" y="163"/>
                </a:cubicBezTo>
                <a:cubicBezTo>
                  <a:pt x="220" y="163"/>
                  <a:pt x="220" y="163"/>
                  <a:pt x="220" y="163"/>
                </a:cubicBezTo>
                <a:cubicBezTo>
                  <a:pt x="220" y="163"/>
                  <a:pt x="220" y="163"/>
                  <a:pt x="220" y="163"/>
                </a:cubicBezTo>
                <a:cubicBezTo>
                  <a:pt x="220" y="163"/>
                  <a:pt x="220" y="163"/>
                  <a:pt x="220" y="163"/>
                </a:cubicBezTo>
                <a:cubicBezTo>
                  <a:pt x="219" y="163"/>
                  <a:pt x="219" y="163"/>
                  <a:pt x="219" y="163"/>
                </a:cubicBezTo>
                <a:cubicBezTo>
                  <a:pt x="218" y="162"/>
                  <a:pt x="218" y="162"/>
                  <a:pt x="218" y="162"/>
                </a:cubicBezTo>
                <a:cubicBezTo>
                  <a:pt x="217" y="161"/>
                  <a:pt x="217" y="161"/>
                  <a:pt x="217" y="161"/>
                </a:cubicBezTo>
                <a:cubicBezTo>
                  <a:pt x="216" y="160"/>
                  <a:pt x="216" y="160"/>
                  <a:pt x="216" y="160"/>
                </a:cubicBezTo>
                <a:cubicBezTo>
                  <a:pt x="216" y="159"/>
                  <a:pt x="216" y="159"/>
                  <a:pt x="216" y="159"/>
                </a:cubicBezTo>
                <a:cubicBezTo>
                  <a:pt x="216" y="159"/>
                  <a:pt x="216" y="159"/>
                  <a:pt x="216" y="159"/>
                </a:cubicBezTo>
                <a:cubicBezTo>
                  <a:pt x="216" y="159"/>
                  <a:pt x="216" y="159"/>
                  <a:pt x="216" y="159"/>
                </a:cubicBezTo>
                <a:cubicBezTo>
                  <a:pt x="215" y="158"/>
                  <a:pt x="215" y="158"/>
                  <a:pt x="215" y="158"/>
                </a:cubicBezTo>
                <a:cubicBezTo>
                  <a:pt x="215" y="158"/>
                  <a:pt x="215" y="158"/>
                  <a:pt x="215" y="158"/>
                </a:cubicBezTo>
                <a:cubicBezTo>
                  <a:pt x="215" y="158"/>
                  <a:pt x="215" y="158"/>
                  <a:pt x="215" y="158"/>
                </a:cubicBezTo>
                <a:cubicBezTo>
                  <a:pt x="214" y="157"/>
                  <a:pt x="214" y="157"/>
                  <a:pt x="214" y="157"/>
                </a:cubicBezTo>
                <a:cubicBezTo>
                  <a:pt x="214" y="157"/>
                  <a:pt x="214" y="157"/>
                  <a:pt x="214" y="157"/>
                </a:cubicBezTo>
                <a:cubicBezTo>
                  <a:pt x="214" y="156"/>
                  <a:pt x="214" y="156"/>
                  <a:pt x="214" y="156"/>
                </a:cubicBezTo>
                <a:cubicBezTo>
                  <a:pt x="213" y="156"/>
                  <a:pt x="213" y="156"/>
                  <a:pt x="213" y="156"/>
                </a:cubicBezTo>
                <a:cubicBezTo>
                  <a:pt x="213" y="156"/>
                  <a:pt x="213" y="156"/>
                  <a:pt x="213" y="156"/>
                </a:cubicBezTo>
                <a:cubicBezTo>
                  <a:pt x="213" y="156"/>
                  <a:pt x="213" y="156"/>
                  <a:pt x="213" y="156"/>
                </a:cubicBezTo>
                <a:cubicBezTo>
                  <a:pt x="213" y="156"/>
                  <a:pt x="213" y="156"/>
                  <a:pt x="213" y="156"/>
                </a:cubicBezTo>
                <a:cubicBezTo>
                  <a:pt x="212" y="156"/>
                  <a:pt x="212" y="156"/>
                  <a:pt x="212" y="156"/>
                </a:cubicBezTo>
                <a:cubicBezTo>
                  <a:pt x="212" y="156"/>
                  <a:pt x="212" y="156"/>
                  <a:pt x="212" y="156"/>
                </a:cubicBezTo>
                <a:cubicBezTo>
                  <a:pt x="212" y="157"/>
                  <a:pt x="212" y="157"/>
                  <a:pt x="212" y="157"/>
                </a:cubicBezTo>
                <a:cubicBezTo>
                  <a:pt x="212" y="157"/>
                  <a:pt x="212" y="157"/>
                  <a:pt x="212" y="157"/>
                </a:cubicBezTo>
                <a:cubicBezTo>
                  <a:pt x="212" y="157"/>
                  <a:pt x="212" y="157"/>
                  <a:pt x="212" y="157"/>
                </a:cubicBezTo>
                <a:cubicBezTo>
                  <a:pt x="213" y="158"/>
                  <a:pt x="213" y="158"/>
                  <a:pt x="213" y="158"/>
                </a:cubicBezTo>
                <a:cubicBezTo>
                  <a:pt x="214" y="159"/>
                  <a:pt x="214" y="159"/>
                  <a:pt x="214" y="159"/>
                </a:cubicBezTo>
                <a:cubicBezTo>
                  <a:pt x="214" y="159"/>
                  <a:pt x="214" y="159"/>
                  <a:pt x="214" y="159"/>
                </a:cubicBezTo>
                <a:cubicBezTo>
                  <a:pt x="213" y="159"/>
                  <a:pt x="213" y="159"/>
                  <a:pt x="213" y="159"/>
                </a:cubicBezTo>
                <a:cubicBezTo>
                  <a:pt x="212" y="159"/>
                  <a:pt x="212" y="159"/>
                  <a:pt x="212" y="159"/>
                </a:cubicBezTo>
                <a:cubicBezTo>
                  <a:pt x="212" y="159"/>
                  <a:pt x="212" y="159"/>
                  <a:pt x="212" y="159"/>
                </a:cubicBezTo>
                <a:cubicBezTo>
                  <a:pt x="211" y="158"/>
                  <a:pt x="211" y="158"/>
                  <a:pt x="211" y="158"/>
                </a:cubicBezTo>
                <a:cubicBezTo>
                  <a:pt x="211" y="157"/>
                  <a:pt x="211" y="157"/>
                  <a:pt x="211" y="157"/>
                </a:cubicBezTo>
                <a:cubicBezTo>
                  <a:pt x="210" y="156"/>
                  <a:pt x="210" y="156"/>
                  <a:pt x="210" y="156"/>
                </a:cubicBezTo>
                <a:cubicBezTo>
                  <a:pt x="210" y="157"/>
                  <a:pt x="210" y="157"/>
                  <a:pt x="210" y="157"/>
                </a:cubicBezTo>
                <a:cubicBezTo>
                  <a:pt x="210" y="158"/>
                  <a:pt x="210" y="158"/>
                  <a:pt x="210" y="158"/>
                </a:cubicBezTo>
                <a:cubicBezTo>
                  <a:pt x="210" y="159"/>
                  <a:pt x="210" y="159"/>
                  <a:pt x="210" y="159"/>
                </a:cubicBezTo>
                <a:cubicBezTo>
                  <a:pt x="210" y="159"/>
                  <a:pt x="210" y="159"/>
                  <a:pt x="210" y="159"/>
                </a:cubicBezTo>
                <a:cubicBezTo>
                  <a:pt x="210" y="159"/>
                  <a:pt x="210" y="159"/>
                  <a:pt x="210" y="159"/>
                </a:cubicBezTo>
                <a:cubicBezTo>
                  <a:pt x="211" y="160"/>
                  <a:pt x="211" y="160"/>
                  <a:pt x="211" y="160"/>
                </a:cubicBezTo>
                <a:cubicBezTo>
                  <a:pt x="211" y="160"/>
                  <a:pt x="211" y="160"/>
                  <a:pt x="211" y="160"/>
                </a:cubicBezTo>
                <a:cubicBezTo>
                  <a:pt x="211" y="160"/>
                  <a:pt x="211" y="160"/>
                  <a:pt x="211" y="160"/>
                </a:cubicBezTo>
                <a:cubicBezTo>
                  <a:pt x="213" y="161"/>
                  <a:pt x="213" y="161"/>
                  <a:pt x="213" y="161"/>
                </a:cubicBezTo>
                <a:cubicBezTo>
                  <a:pt x="213" y="161"/>
                  <a:pt x="213" y="161"/>
                  <a:pt x="213" y="161"/>
                </a:cubicBezTo>
                <a:cubicBezTo>
                  <a:pt x="213" y="161"/>
                  <a:pt x="213" y="161"/>
                  <a:pt x="213" y="161"/>
                </a:cubicBezTo>
                <a:cubicBezTo>
                  <a:pt x="215" y="161"/>
                  <a:pt x="215" y="161"/>
                  <a:pt x="215" y="161"/>
                </a:cubicBezTo>
                <a:cubicBezTo>
                  <a:pt x="216" y="162"/>
                  <a:pt x="216" y="162"/>
                  <a:pt x="216" y="162"/>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4"/>
                  <a:pt x="218" y="164"/>
                  <a:pt x="218" y="164"/>
                </a:cubicBezTo>
                <a:cubicBezTo>
                  <a:pt x="217" y="165"/>
                  <a:pt x="217" y="165"/>
                  <a:pt x="217" y="165"/>
                </a:cubicBezTo>
                <a:cubicBezTo>
                  <a:pt x="216" y="165"/>
                  <a:pt x="216" y="165"/>
                  <a:pt x="216" y="165"/>
                </a:cubicBezTo>
                <a:cubicBezTo>
                  <a:pt x="216" y="165"/>
                  <a:pt x="216" y="165"/>
                  <a:pt x="216" y="165"/>
                </a:cubicBezTo>
                <a:cubicBezTo>
                  <a:pt x="216" y="165"/>
                  <a:pt x="216" y="165"/>
                  <a:pt x="216" y="165"/>
                </a:cubicBezTo>
                <a:cubicBezTo>
                  <a:pt x="215" y="165"/>
                  <a:pt x="215" y="165"/>
                  <a:pt x="215" y="165"/>
                </a:cubicBezTo>
                <a:cubicBezTo>
                  <a:pt x="215" y="165"/>
                  <a:pt x="215" y="165"/>
                  <a:pt x="215" y="165"/>
                </a:cubicBezTo>
                <a:cubicBezTo>
                  <a:pt x="215" y="165"/>
                  <a:pt x="215" y="165"/>
                  <a:pt x="215" y="165"/>
                </a:cubicBezTo>
                <a:cubicBezTo>
                  <a:pt x="214" y="166"/>
                  <a:pt x="214" y="166"/>
                  <a:pt x="214" y="166"/>
                </a:cubicBezTo>
                <a:cubicBezTo>
                  <a:pt x="214" y="166"/>
                  <a:pt x="214" y="166"/>
                  <a:pt x="214" y="166"/>
                </a:cubicBezTo>
                <a:cubicBezTo>
                  <a:pt x="213" y="166"/>
                  <a:pt x="213" y="166"/>
                  <a:pt x="213" y="166"/>
                </a:cubicBezTo>
                <a:cubicBezTo>
                  <a:pt x="213" y="165"/>
                  <a:pt x="213" y="165"/>
                  <a:pt x="213" y="165"/>
                </a:cubicBezTo>
                <a:cubicBezTo>
                  <a:pt x="213" y="165"/>
                  <a:pt x="213" y="165"/>
                  <a:pt x="213" y="165"/>
                </a:cubicBezTo>
                <a:cubicBezTo>
                  <a:pt x="213" y="165"/>
                  <a:pt x="213" y="165"/>
                  <a:pt x="213" y="165"/>
                </a:cubicBezTo>
                <a:cubicBezTo>
                  <a:pt x="213" y="165"/>
                  <a:pt x="213" y="165"/>
                  <a:pt x="213" y="165"/>
                </a:cubicBezTo>
                <a:cubicBezTo>
                  <a:pt x="213" y="164"/>
                  <a:pt x="213" y="164"/>
                  <a:pt x="213" y="164"/>
                </a:cubicBezTo>
                <a:cubicBezTo>
                  <a:pt x="213" y="164"/>
                  <a:pt x="213" y="164"/>
                  <a:pt x="213" y="164"/>
                </a:cubicBezTo>
                <a:cubicBezTo>
                  <a:pt x="213" y="164"/>
                  <a:pt x="213" y="164"/>
                  <a:pt x="213" y="164"/>
                </a:cubicBezTo>
                <a:cubicBezTo>
                  <a:pt x="212" y="163"/>
                  <a:pt x="212" y="163"/>
                  <a:pt x="212" y="163"/>
                </a:cubicBezTo>
                <a:cubicBezTo>
                  <a:pt x="211" y="163"/>
                  <a:pt x="211" y="163"/>
                  <a:pt x="211" y="163"/>
                </a:cubicBezTo>
                <a:cubicBezTo>
                  <a:pt x="211" y="164"/>
                  <a:pt x="211" y="164"/>
                  <a:pt x="211" y="164"/>
                </a:cubicBezTo>
                <a:cubicBezTo>
                  <a:pt x="211" y="165"/>
                  <a:pt x="211" y="165"/>
                  <a:pt x="211" y="165"/>
                </a:cubicBezTo>
                <a:cubicBezTo>
                  <a:pt x="211" y="165"/>
                  <a:pt x="211" y="165"/>
                  <a:pt x="211" y="165"/>
                </a:cubicBezTo>
                <a:cubicBezTo>
                  <a:pt x="211" y="165"/>
                  <a:pt x="211" y="165"/>
                  <a:pt x="211" y="165"/>
                </a:cubicBezTo>
                <a:cubicBezTo>
                  <a:pt x="212" y="165"/>
                  <a:pt x="212" y="165"/>
                  <a:pt x="212" y="165"/>
                </a:cubicBezTo>
                <a:cubicBezTo>
                  <a:pt x="212" y="167"/>
                  <a:pt x="212" y="167"/>
                  <a:pt x="212" y="167"/>
                </a:cubicBezTo>
                <a:cubicBezTo>
                  <a:pt x="212" y="167"/>
                  <a:pt x="212" y="167"/>
                  <a:pt x="212" y="167"/>
                </a:cubicBezTo>
                <a:cubicBezTo>
                  <a:pt x="212" y="167"/>
                  <a:pt x="212" y="167"/>
                  <a:pt x="212" y="167"/>
                </a:cubicBezTo>
                <a:cubicBezTo>
                  <a:pt x="212" y="167"/>
                  <a:pt x="212" y="167"/>
                  <a:pt x="212" y="167"/>
                </a:cubicBezTo>
                <a:cubicBezTo>
                  <a:pt x="212" y="168"/>
                  <a:pt x="212" y="168"/>
                  <a:pt x="212" y="168"/>
                </a:cubicBezTo>
                <a:cubicBezTo>
                  <a:pt x="212" y="168"/>
                  <a:pt x="212" y="168"/>
                  <a:pt x="212" y="168"/>
                </a:cubicBezTo>
                <a:cubicBezTo>
                  <a:pt x="214" y="168"/>
                  <a:pt x="214" y="168"/>
                  <a:pt x="214" y="168"/>
                </a:cubicBezTo>
                <a:cubicBezTo>
                  <a:pt x="214" y="168"/>
                  <a:pt x="214" y="168"/>
                  <a:pt x="214" y="168"/>
                </a:cubicBezTo>
                <a:cubicBezTo>
                  <a:pt x="214" y="168"/>
                  <a:pt x="214" y="168"/>
                  <a:pt x="214" y="168"/>
                </a:cubicBezTo>
                <a:cubicBezTo>
                  <a:pt x="215" y="168"/>
                  <a:pt x="215" y="168"/>
                  <a:pt x="215" y="168"/>
                </a:cubicBezTo>
                <a:cubicBezTo>
                  <a:pt x="215" y="168"/>
                  <a:pt x="215" y="168"/>
                  <a:pt x="215" y="168"/>
                </a:cubicBezTo>
                <a:cubicBezTo>
                  <a:pt x="215" y="167"/>
                  <a:pt x="215" y="167"/>
                  <a:pt x="215" y="167"/>
                </a:cubicBezTo>
                <a:cubicBezTo>
                  <a:pt x="216" y="166"/>
                  <a:pt x="216" y="166"/>
                  <a:pt x="216" y="166"/>
                </a:cubicBezTo>
                <a:cubicBezTo>
                  <a:pt x="217" y="166"/>
                  <a:pt x="217" y="166"/>
                  <a:pt x="217" y="166"/>
                </a:cubicBezTo>
                <a:cubicBezTo>
                  <a:pt x="218" y="167"/>
                  <a:pt x="218" y="167"/>
                  <a:pt x="218" y="167"/>
                </a:cubicBezTo>
                <a:cubicBezTo>
                  <a:pt x="218" y="167"/>
                  <a:pt x="218" y="167"/>
                  <a:pt x="218" y="167"/>
                </a:cubicBezTo>
                <a:cubicBezTo>
                  <a:pt x="217" y="167"/>
                  <a:pt x="217" y="167"/>
                  <a:pt x="217" y="167"/>
                </a:cubicBezTo>
                <a:cubicBezTo>
                  <a:pt x="217" y="168"/>
                  <a:pt x="217" y="168"/>
                  <a:pt x="217" y="168"/>
                </a:cubicBezTo>
                <a:cubicBezTo>
                  <a:pt x="217" y="168"/>
                  <a:pt x="217" y="168"/>
                  <a:pt x="217" y="168"/>
                </a:cubicBezTo>
                <a:cubicBezTo>
                  <a:pt x="217" y="170"/>
                  <a:pt x="217" y="170"/>
                  <a:pt x="217" y="170"/>
                </a:cubicBezTo>
                <a:cubicBezTo>
                  <a:pt x="217" y="170"/>
                  <a:pt x="217" y="170"/>
                  <a:pt x="217" y="170"/>
                </a:cubicBezTo>
                <a:cubicBezTo>
                  <a:pt x="216" y="170"/>
                  <a:pt x="216" y="170"/>
                  <a:pt x="216"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6" y="171"/>
                  <a:pt x="216" y="171"/>
                  <a:pt x="216" y="171"/>
                </a:cubicBezTo>
                <a:cubicBezTo>
                  <a:pt x="217" y="172"/>
                  <a:pt x="217" y="172"/>
                  <a:pt x="217" y="172"/>
                </a:cubicBezTo>
                <a:cubicBezTo>
                  <a:pt x="217" y="172"/>
                  <a:pt x="217" y="172"/>
                  <a:pt x="217" y="172"/>
                </a:cubicBezTo>
                <a:cubicBezTo>
                  <a:pt x="217" y="172"/>
                  <a:pt x="217" y="172"/>
                  <a:pt x="217" y="172"/>
                </a:cubicBezTo>
                <a:cubicBezTo>
                  <a:pt x="218" y="172"/>
                  <a:pt x="218" y="172"/>
                  <a:pt x="218" y="172"/>
                </a:cubicBezTo>
                <a:cubicBezTo>
                  <a:pt x="219" y="172"/>
                  <a:pt x="219" y="172"/>
                  <a:pt x="219" y="172"/>
                </a:cubicBezTo>
                <a:cubicBezTo>
                  <a:pt x="220" y="173"/>
                  <a:pt x="220" y="173"/>
                  <a:pt x="220" y="173"/>
                </a:cubicBezTo>
                <a:cubicBezTo>
                  <a:pt x="220" y="173"/>
                  <a:pt x="220" y="173"/>
                  <a:pt x="220" y="173"/>
                </a:cubicBezTo>
                <a:cubicBezTo>
                  <a:pt x="220" y="173"/>
                  <a:pt x="220" y="173"/>
                  <a:pt x="220" y="173"/>
                </a:cubicBezTo>
                <a:cubicBezTo>
                  <a:pt x="221" y="174"/>
                  <a:pt x="221" y="174"/>
                  <a:pt x="221" y="174"/>
                </a:cubicBezTo>
                <a:cubicBezTo>
                  <a:pt x="221" y="174"/>
                  <a:pt x="221" y="174"/>
                  <a:pt x="221" y="174"/>
                </a:cubicBezTo>
                <a:cubicBezTo>
                  <a:pt x="222" y="174"/>
                  <a:pt x="222" y="174"/>
                  <a:pt x="222" y="174"/>
                </a:cubicBezTo>
                <a:cubicBezTo>
                  <a:pt x="222" y="173"/>
                  <a:pt x="222" y="173"/>
                  <a:pt x="222" y="173"/>
                </a:cubicBezTo>
                <a:cubicBezTo>
                  <a:pt x="223" y="173"/>
                  <a:pt x="223" y="173"/>
                  <a:pt x="223" y="173"/>
                </a:cubicBezTo>
                <a:cubicBezTo>
                  <a:pt x="223" y="173"/>
                  <a:pt x="223" y="173"/>
                  <a:pt x="223" y="173"/>
                </a:cubicBezTo>
                <a:cubicBezTo>
                  <a:pt x="223" y="173"/>
                  <a:pt x="223" y="173"/>
                  <a:pt x="223" y="173"/>
                </a:cubicBezTo>
                <a:cubicBezTo>
                  <a:pt x="223" y="174"/>
                  <a:pt x="223" y="174"/>
                  <a:pt x="223" y="174"/>
                </a:cubicBezTo>
                <a:cubicBezTo>
                  <a:pt x="223" y="174"/>
                  <a:pt x="223" y="174"/>
                  <a:pt x="223" y="174"/>
                </a:cubicBezTo>
                <a:cubicBezTo>
                  <a:pt x="223" y="175"/>
                  <a:pt x="223" y="175"/>
                  <a:pt x="223" y="175"/>
                </a:cubicBezTo>
                <a:cubicBezTo>
                  <a:pt x="223" y="175"/>
                  <a:pt x="223" y="175"/>
                  <a:pt x="223" y="175"/>
                </a:cubicBezTo>
                <a:cubicBezTo>
                  <a:pt x="223" y="175"/>
                  <a:pt x="223" y="175"/>
                  <a:pt x="223" y="175"/>
                </a:cubicBezTo>
                <a:cubicBezTo>
                  <a:pt x="223" y="175"/>
                  <a:pt x="223" y="175"/>
                  <a:pt x="223" y="175"/>
                </a:cubicBezTo>
                <a:cubicBezTo>
                  <a:pt x="223" y="176"/>
                  <a:pt x="223" y="176"/>
                  <a:pt x="223" y="176"/>
                </a:cubicBezTo>
                <a:cubicBezTo>
                  <a:pt x="222" y="178"/>
                  <a:pt x="222" y="178"/>
                  <a:pt x="222"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0" y="177"/>
                  <a:pt x="220" y="177"/>
                  <a:pt x="220" y="177"/>
                </a:cubicBezTo>
                <a:cubicBezTo>
                  <a:pt x="220" y="176"/>
                  <a:pt x="220" y="176"/>
                  <a:pt x="220" y="176"/>
                </a:cubicBezTo>
                <a:cubicBezTo>
                  <a:pt x="220" y="176"/>
                  <a:pt x="220" y="176"/>
                  <a:pt x="220" y="176"/>
                </a:cubicBezTo>
                <a:cubicBezTo>
                  <a:pt x="220" y="175"/>
                  <a:pt x="220" y="175"/>
                  <a:pt x="220" y="175"/>
                </a:cubicBezTo>
                <a:cubicBezTo>
                  <a:pt x="220" y="175"/>
                  <a:pt x="220" y="175"/>
                  <a:pt x="220" y="175"/>
                </a:cubicBezTo>
                <a:cubicBezTo>
                  <a:pt x="218" y="174"/>
                  <a:pt x="218" y="174"/>
                  <a:pt x="218" y="174"/>
                </a:cubicBezTo>
                <a:cubicBezTo>
                  <a:pt x="218" y="174"/>
                  <a:pt x="218" y="174"/>
                  <a:pt x="218" y="174"/>
                </a:cubicBezTo>
                <a:cubicBezTo>
                  <a:pt x="218" y="174"/>
                  <a:pt x="218" y="174"/>
                  <a:pt x="218" y="174"/>
                </a:cubicBezTo>
                <a:cubicBezTo>
                  <a:pt x="217" y="174"/>
                  <a:pt x="217" y="174"/>
                  <a:pt x="217" y="174"/>
                </a:cubicBezTo>
                <a:cubicBezTo>
                  <a:pt x="216" y="173"/>
                  <a:pt x="216" y="173"/>
                  <a:pt x="216" y="173"/>
                </a:cubicBezTo>
                <a:cubicBezTo>
                  <a:pt x="216" y="173"/>
                  <a:pt x="216" y="173"/>
                  <a:pt x="216" y="173"/>
                </a:cubicBezTo>
                <a:cubicBezTo>
                  <a:pt x="216" y="173"/>
                  <a:pt x="216" y="173"/>
                  <a:pt x="216" y="173"/>
                </a:cubicBezTo>
                <a:cubicBezTo>
                  <a:pt x="215" y="173"/>
                  <a:pt x="215" y="173"/>
                  <a:pt x="215" y="173"/>
                </a:cubicBezTo>
                <a:cubicBezTo>
                  <a:pt x="215" y="173"/>
                  <a:pt x="215" y="173"/>
                  <a:pt x="215" y="173"/>
                </a:cubicBezTo>
                <a:cubicBezTo>
                  <a:pt x="215" y="173"/>
                  <a:pt x="215" y="173"/>
                  <a:pt x="215" y="173"/>
                </a:cubicBezTo>
                <a:cubicBezTo>
                  <a:pt x="214" y="174"/>
                  <a:pt x="214" y="174"/>
                  <a:pt x="214" y="174"/>
                </a:cubicBezTo>
                <a:cubicBezTo>
                  <a:pt x="214" y="174"/>
                  <a:pt x="214" y="174"/>
                  <a:pt x="214" y="174"/>
                </a:cubicBezTo>
                <a:cubicBezTo>
                  <a:pt x="213" y="173"/>
                  <a:pt x="213" y="173"/>
                  <a:pt x="213" y="173"/>
                </a:cubicBezTo>
                <a:cubicBezTo>
                  <a:pt x="213" y="173"/>
                  <a:pt x="213" y="173"/>
                  <a:pt x="213" y="173"/>
                </a:cubicBezTo>
                <a:cubicBezTo>
                  <a:pt x="213" y="173"/>
                  <a:pt x="213" y="173"/>
                  <a:pt x="213" y="173"/>
                </a:cubicBezTo>
                <a:cubicBezTo>
                  <a:pt x="213" y="173"/>
                  <a:pt x="213" y="173"/>
                  <a:pt x="213" y="173"/>
                </a:cubicBezTo>
                <a:cubicBezTo>
                  <a:pt x="212" y="172"/>
                  <a:pt x="212" y="172"/>
                  <a:pt x="212" y="172"/>
                </a:cubicBezTo>
                <a:cubicBezTo>
                  <a:pt x="212" y="172"/>
                  <a:pt x="212" y="172"/>
                  <a:pt x="212" y="172"/>
                </a:cubicBezTo>
                <a:cubicBezTo>
                  <a:pt x="212" y="172"/>
                  <a:pt x="212" y="172"/>
                  <a:pt x="212" y="172"/>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1" y="174"/>
                  <a:pt x="211" y="174"/>
                  <a:pt x="211" y="174"/>
                </a:cubicBezTo>
                <a:cubicBezTo>
                  <a:pt x="211" y="175"/>
                  <a:pt x="211" y="175"/>
                  <a:pt x="211" y="175"/>
                </a:cubicBezTo>
                <a:cubicBezTo>
                  <a:pt x="211" y="175"/>
                  <a:pt x="211" y="175"/>
                  <a:pt x="211" y="175"/>
                </a:cubicBezTo>
                <a:cubicBezTo>
                  <a:pt x="211" y="175"/>
                  <a:pt x="211" y="175"/>
                  <a:pt x="211" y="175"/>
                </a:cubicBezTo>
                <a:cubicBezTo>
                  <a:pt x="210" y="175"/>
                  <a:pt x="210" y="175"/>
                  <a:pt x="210"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9" y="177"/>
                  <a:pt x="209" y="177"/>
                  <a:pt x="209" y="177"/>
                </a:cubicBezTo>
                <a:cubicBezTo>
                  <a:pt x="210" y="177"/>
                  <a:pt x="210" y="177"/>
                  <a:pt x="210" y="177"/>
                </a:cubicBezTo>
                <a:cubicBezTo>
                  <a:pt x="210" y="177"/>
                  <a:pt x="210" y="177"/>
                  <a:pt x="210" y="177"/>
                </a:cubicBezTo>
                <a:cubicBezTo>
                  <a:pt x="210" y="178"/>
                  <a:pt x="210" y="178"/>
                  <a:pt x="210" y="178"/>
                </a:cubicBezTo>
                <a:cubicBezTo>
                  <a:pt x="209" y="179"/>
                  <a:pt x="209" y="179"/>
                  <a:pt x="209" y="179"/>
                </a:cubicBezTo>
                <a:cubicBezTo>
                  <a:pt x="209" y="179"/>
                  <a:pt x="209" y="179"/>
                  <a:pt x="209"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4"/>
                  <a:pt x="210" y="184"/>
                  <a:pt x="210" y="184"/>
                </a:cubicBezTo>
                <a:cubicBezTo>
                  <a:pt x="210" y="185"/>
                  <a:pt x="210" y="185"/>
                  <a:pt x="210" y="185"/>
                </a:cubicBezTo>
                <a:cubicBezTo>
                  <a:pt x="210" y="185"/>
                  <a:pt x="210" y="185"/>
                  <a:pt x="210" y="185"/>
                </a:cubicBezTo>
                <a:cubicBezTo>
                  <a:pt x="210" y="185"/>
                  <a:pt x="210" y="185"/>
                  <a:pt x="210" y="185"/>
                </a:cubicBezTo>
                <a:cubicBezTo>
                  <a:pt x="210" y="186"/>
                  <a:pt x="210" y="186"/>
                  <a:pt x="210" y="186"/>
                </a:cubicBezTo>
                <a:cubicBezTo>
                  <a:pt x="211" y="187"/>
                  <a:pt x="211" y="187"/>
                  <a:pt x="211" y="187"/>
                </a:cubicBezTo>
                <a:cubicBezTo>
                  <a:pt x="211" y="186"/>
                  <a:pt x="211" y="186"/>
                  <a:pt x="211" y="186"/>
                </a:cubicBezTo>
                <a:cubicBezTo>
                  <a:pt x="212" y="185"/>
                  <a:pt x="212" y="185"/>
                  <a:pt x="212" y="185"/>
                </a:cubicBezTo>
                <a:cubicBezTo>
                  <a:pt x="212" y="184"/>
                  <a:pt x="212" y="184"/>
                  <a:pt x="212" y="184"/>
                </a:cubicBezTo>
                <a:cubicBezTo>
                  <a:pt x="212" y="184"/>
                  <a:pt x="212" y="184"/>
                  <a:pt x="212" y="184"/>
                </a:cubicBezTo>
                <a:cubicBezTo>
                  <a:pt x="212" y="184"/>
                  <a:pt x="212" y="184"/>
                  <a:pt x="212" y="184"/>
                </a:cubicBezTo>
                <a:cubicBezTo>
                  <a:pt x="212" y="183"/>
                  <a:pt x="212" y="183"/>
                  <a:pt x="212" y="183"/>
                </a:cubicBezTo>
                <a:cubicBezTo>
                  <a:pt x="212" y="183"/>
                  <a:pt x="212" y="183"/>
                  <a:pt x="212" y="183"/>
                </a:cubicBezTo>
                <a:cubicBezTo>
                  <a:pt x="212" y="182"/>
                  <a:pt x="212" y="182"/>
                  <a:pt x="212" y="182"/>
                </a:cubicBezTo>
                <a:cubicBezTo>
                  <a:pt x="212" y="182"/>
                  <a:pt x="212" y="182"/>
                  <a:pt x="212" y="182"/>
                </a:cubicBezTo>
                <a:cubicBezTo>
                  <a:pt x="212" y="181"/>
                  <a:pt x="212" y="181"/>
                  <a:pt x="212" y="181"/>
                </a:cubicBezTo>
                <a:cubicBezTo>
                  <a:pt x="212" y="181"/>
                  <a:pt x="212" y="181"/>
                  <a:pt x="212" y="181"/>
                </a:cubicBezTo>
                <a:cubicBezTo>
                  <a:pt x="212" y="181"/>
                  <a:pt x="212" y="181"/>
                  <a:pt x="212" y="181"/>
                </a:cubicBezTo>
                <a:cubicBezTo>
                  <a:pt x="212" y="182"/>
                  <a:pt x="212" y="182"/>
                  <a:pt x="212" y="182"/>
                </a:cubicBezTo>
                <a:cubicBezTo>
                  <a:pt x="212" y="182"/>
                  <a:pt x="212" y="182"/>
                  <a:pt x="212" y="182"/>
                </a:cubicBezTo>
                <a:cubicBezTo>
                  <a:pt x="212" y="182"/>
                  <a:pt x="212" y="182"/>
                  <a:pt x="212" y="182"/>
                </a:cubicBezTo>
                <a:cubicBezTo>
                  <a:pt x="213" y="183"/>
                  <a:pt x="213" y="183"/>
                  <a:pt x="213" y="183"/>
                </a:cubicBezTo>
                <a:cubicBezTo>
                  <a:pt x="213" y="183"/>
                  <a:pt x="213" y="183"/>
                  <a:pt x="213" y="183"/>
                </a:cubicBezTo>
                <a:cubicBezTo>
                  <a:pt x="213" y="183"/>
                  <a:pt x="213" y="183"/>
                  <a:pt x="213" y="183"/>
                </a:cubicBezTo>
                <a:cubicBezTo>
                  <a:pt x="214" y="184"/>
                  <a:pt x="214" y="184"/>
                  <a:pt x="214" y="184"/>
                </a:cubicBezTo>
                <a:cubicBezTo>
                  <a:pt x="214" y="184"/>
                  <a:pt x="214" y="184"/>
                  <a:pt x="214" y="184"/>
                </a:cubicBezTo>
                <a:cubicBezTo>
                  <a:pt x="214" y="184"/>
                  <a:pt x="214" y="184"/>
                  <a:pt x="214" y="184"/>
                </a:cubicBezTo>
                <a:cubicBezTo>
                  <a:pt x="215" y="183"/>
                  <a:pt x="215" y="183"/>
                  <a:pt x="215" y="183"/>
                </a:cubicBezTo>
                <a:cubicBezTo>
                  <a:pt x="215" y="183"/>
                  <a:pt x="215" y="183"/>
                  <a:pt x="215" y="183"/>
                </a:cubicBezTo>
                <a:cubicBezTo>
                  <a:pt x="215" y="184"/>
                  <a:pt x="215" y="184"/>
                  <a:pt x="215" y="184"/>
                </a:cubicBezTo>
                <a:cubicBezTo>
                  <a:pt x="216" y="184"/>
                  <a:pt x="216" y="184"/>
                  <a:pt x="216" y="184"/>
                </a:cubicBezTo>
                <a:cubicBezTo>
                  <a:pt x="216" y="184"/>
                  <a:pt x="216" y="184"/>
                  <a:pt x="216" y="184"/>
                </a:cubicBezTo>
                <a:cubicBezTo>
                  <a:pt x="216" y="183"/>
                  <a:pt x="216" y="183"/>
                  <a:pt x="216" y="183"/>
                </a:cubicBezTo>
                <a:cubicBezTo>
                  <a:pt x="217" y="183"/>
                  <a:pt x="217" y="183"/>
                  <a:pt x="217" y="183"/>
                </a:cubicBezTo>
                <a:cubicBezTo>
                  <a:pt x="217" y="183"/>
                  <a:pt x="217" y="183"/>
                  <a:pt x="217" y="183"/>
                </a:cubicBezTo>
                <a:cubicBezTo>
                  <a:pt x="218" y="183"/>
                  <a:pt x="218" y="183"/>
                  <a:pt x="218" y="183"/>
                </a:cubicBezTo>
                <a:cubicBezTo>
                  <a:pt x="217" y="184"/>
                  <a:pt x="217" y="184"/>
                  <a:pt x="217" y="184"/>
                </a:cubicBezTo>
                <a:cubicBezTo>
                  <a:pt x="217" y="185"/>
                  <a:pt x="217" y="185"/>
                  <a:pt x="217" y="185"/>
                </a:cubicBezTo>
                <a:cubicBezTo>
                  <a:pt x="216" y="186"/>
                  <a:pt x="216" y="186"/>
                  <a:pt x="216" y="186"/>
                </a:cubicBezTo>
                <a:cubicBezTo>
                  <a:pt x="216" y="186"/>
                  <a:pt x="216" y="186"/>
                  <a:pt x="216" y="186"/>
                </a:cubicBezTo>
                <a:cubicBezTo>
                  <a:pt x="216" y="186"/>
                  <a:pt x="216" y="186"/>
                  <a:pt x="216" y="186"/>
                </a:cubicBezTo>
                <a:cubicBezTo>
                  <a:pt x="216" y="187"/>
                  <a:pt x="216" y="187"/>
                  <a:pt x="216" y="187"/>
                </a:cubicBezTo>
                <a:cubicBezTo>
                  <a:pt x="216" y="189"/>
                  <a:pt x="216" y="189"/>
                  <a:pt x="216" y="189"/>
                </a:cubicBezTo>
                <a:cubicBezTo>
                  <a:pt x="216" y="189"/>
                  <a:pt x="216" y="189"/>
                  <a:pt x="216" y="189"/>
                </a:cubicBezTo>
                <a:cubicBezTo>
                  <a:pt x="215" y="189"/>
                  <a:pt x="215" y="189"/>
                  <a:pt x="215" y="189"/>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8"/>
                  <a:pt x="212" y="188"/>
                  <a:pt x="212" y="188"/>
                </a:cubicBezTo>
                <a:cubicBezTo>
                  <a:pt x="212" y="188"/>
                  <a:pt x="212" y="188"/>
                  <a:pt x="212" y="188"/>
                </a:cubicBezTo>
                <a:cubicBezTo>
                  <a:pt x="212" y="188"/>
                  <a:pt x="212" y="188"/>
                  <a:pt x="212" y="188"/>
                </a:cubicBezTo>
                <a:cubicBezTo>
                  <a:pt x="212" y="188"/>
                  <a:pt x="212" y="188"/>
                  <a:pt x="212" y="188"/>
                </a:cubicBezTo>
                <a:cubicBezTo>
                  <a:pt x="211" y="189"/>
                  <a:pt x="211" y="189"/>
                  <a:pt x="211"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10" y="190"/>
                  <a:pt x="210" y="190"/>
                  <a:pt x="210" y="190"/>
                </a:cubicBezTo>
                <a:cubicBezTo>
                  <a:pt x="210" y="190"/>
                  <a:pt x="210" y="190"/>
                  <a:pt x="210" y="190"/>
                </a:cubicBezTo>
                <a:cubicBezTo>
                  <a:pt x="209" y="190"/>
                  <a:pt x="209" y="190"/>
                  <a:pt x="209" y="190"/>
                </a:cubicBezTo>
                <a:cubicBezTo>
                  <a:pt x="209" y="190"/>
                  <a:pt x="209" y="190"/>
                  <a:pt x="209" y="190"/>
                </a:cubicBezTo>
                <a:cubicBezTo>
                  <a:pt x="209" y="190"/>
                  <a:pt x="209" y="190"/>
                  <a:pt x="209" y="190"/>
                </a:cubicBezTo>
                <a:cubicBezTo>
                  <a:pt x="209" y="191"/>
                  <a:pt x="209" y="191"/>
                  <a:pt x="209" y="191"/>
                </a:cubicBezTo>
                <a:cubicBezTo>
                  <a:pt x="208" y="192"/>
                  <a:pt x="208" y="192"/>
                  <a:pt x="208" y="192"/>
                </a:cubicBezTo>
                <a:cubicBezTo>
                  <a:pt x="208" y="192"/>
                  <a:pt x="208" y="192"/>
                  <a:pt x="208" y="192"/>
                </a:cubicBezTo>
                <a:cubicBezTo>
                  <a:pt x="208" y="192"/>
                  <a:pt x="208" y="192"/>
                  <a:pt x="208" y="192"/>
                </a:cubicBezTo>
                <a:cubicBezTo>
                  <a:pt x="207" y="192"/>
                  <a:pt x="207" y="192"/>
                  <a:pt x="207" y="192"/>
                </a:cubicBezTo>
                <a:cubicBezTo>
                  <a:pt x="206" y="191"/>
                  <a:pt x="206" y="191"/>
                  <a:pt x="206" y="191"/>
                </a:cubicBezTo>
                <a:cubicBezTo>
                  <a:pt x="204" y="190"/>
                  <a:pt x="204" y="190"/>
                  <a:pt x="204" y="190"/>
                </a:cubicBezTo>
                <a:cubicBezTo>
                  <a:pt x="203" y="189"/>
                  <a:pt x="203" y="189"/>
                  <a:pt x="203" y="189"/>
                </a:cubicBezTo>
                <a:cubicBezTo>
                  <a:pt x="201" y="187"/>
                  <a:pt x="201" y="187"/>
                  <a:pt x="201" y="187"/>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2" y="186"/>
                  <a:pt x="202" y="186"/>
                  <a:pt x="202" y="186"/>
                </a:cubicBezTo>
                <a:cubicBezTo>
                  <a:pt x="204" y="187"/>
                  <a:pt x="204" y="187"/>
                  <a:pt x="204" y="187"/>
                </a:cubicBezTo>
                <a:cubicBezTo>
                  <a:pt x="205" y="188"/>
                  <a:pt x="205" y="188"/>
                  <a:pt x="205" y="188"/>
                </a:cubicBezTo>
                <a:cubicBezTo>
                  <a:pt x="205" y="188"/>
                  <a:pt x="205" y="188"/>
                  <a:pt x="205" y="188"/>
                </a:cubicBezTo>
                <a:cubicBezTo>
                  <a:pt x="206" y="188"/>
                  <a:pt x="206" y="188"/>
                  <a:pt x="206" y="188"/>
                </a:cubicBezTo>
                <a:cubicBezTo>
                  <a:pt x="206" y="188"/>
                  <a:pt x="206" y="188"/>
                  <a:pt x="206" y="188"/>
                </a:cubicBezTo>
                <a:cubicBezTo>
                  <a:pt x="208" y="188"/>
                  <a:pt x="208" y="188"/>
                  <a:pt x="208" y="188"/>
                </a:cubicBezTo>
                <a:cubicBezTo>
                  <a:pt x="208" y="188"/>
                  <a:pt x="208" y="188"/>
                  <a:pt x="208" y="188"/>
                </a:cubicBezTo>
                <a:cubicBezTo>
                  <a:pt x="208" y="187"/>
                  <a:pt x="208" y="187"/>
                  <a:pt x="208" y="187"/>
                </a:cubicBezTo>
                <a:cubicBezTo>
                  <a:pt x="208" y="187"/>
                  <a:pt x="208" y="187"/>
                  <a:pt x="208" y="187"/>
                </a:cubicBezTo>
                <a:cubicBezTo>
                  <a:pt x="208" y="186"/>
                  <a:pt x="208" y="186"/>
                  <a:pt x="208" y="186"/>
                </a:cubicBezTo>
                <a:cubicBezTo>
                  <a:pt x="208" y="186"/>
                  <a:pt x="208" y="186"/>
                  <a:pt x="208" y="186"/>
                </a:cubicBezTo>
                <a:cubicBezTo>
                  <a:pt x="207" y="186"/>
                  <a:pt x="207" y="186"/>
                  <a:pt x="207" y="186"/>
                </a:cubicBezTo>
                <a:cubicBezTo>
                  <a:pt x="207" y="186"/>
                  <a:pt x="207" y="186"/>
                  <a:pt x="207" y="186"/>
                </a:cubicBezTo>
                <a:cubicBezTo>
                  <a:pt x="207" y="186"/>
                  <a:pt x="207" y="186"/>
                  <a:pt x="207" y="186"/>
                </a:cubicBezTo>
                <a:cubicBezTo>
                  <a:pt x="207" y="186"/>
                  <a:pt x="207" y="186"/>
                  <a:pt x="207" y="186"/>
                </a:cubicBezTo>
                <a:cubicBezTo>
                  <a:pt x="206" y="186"/>
                  <a:pt x="206" y="186"/>
                  <a:pt x="206" y="186"/>
                </a:cubicBezTo>
                <a:cubicBezTo>
                  <a:pt x="206" y="186"/>
                  <a:pt x="206" y="186"/>
                  <a:pt x="206" y="186"/>
                </a:cubicBezTo>
                <a:cubicBezTo>
                  <a:pt x="206" y="186"/>
                  <a:pt x="206" y="186"/>
                  <a:pt x="206" y="186"/>
                </a:cubicBezTo>
                <a:cubicBezTo>
                  <a:pt x="205" y="186"/>
                  <a:pt x="205" y="186"/>
                  <a:pt x="205" y="186"/>
                </a:cubicBezTo>
                <a:cubicBezTo>
                  <a:pt x="203" y="185"/>
                  <a:pt x="203" y="185"/>
                  <a:pt x="203" y="185"/>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3"/>
                  <a:pt x="201" y="183"/>
                  <a:pt x="201" y="183"/>
                </a:cubicBezTo>
                <a:cubicBezTo>
                  <a:pt x="201" y="183"/>
                  <a:pt x="201" y="183"/>
                  <a:pt x="201" y="183"/>
                </a:cubicBezTo>
                <a:cubicBezTo>
                  <a:pt x="200" y="182"/>
                  <a:pt x="200" y="182"/>
                  <a:pt x="200" y="182"/>
                </a:cubicBezTo>
                <a:cubicBezTo>
                  <a:pt x="200" y="182"/>
                  <a:pt x="200" y="182"/>
                  <a:pt x="200" y="182"/>
                </a:cubicBezTo>
                <a:cubicBezTo>
                  <a:pt x="200" y="182"/>
                  <a:pt x="200" y="182"/>
                  <a:pt x="200" y="182"/>
                </a:cubicBezTo>
                <a:cubicBezTo>
                  <a:pt x="200" y="182"/>
                  <a:pt x="200" y="182"/>
                  <a:pt x="200" y="182"/>
                </a:cubicBezTo>
                <a:cubicBezTo>
                  <a:pt x="199" y="182"/>
                  <a:pt x="199" y="182"/>
                  <a:pt x="199" y="182"/>
                </a:cubicBezTo>
                <a:cubicBezTo>
                  <a:pt x="199" y="182"/>
                  <a:pt x="199" y="182"/>
                  <a:pt x="199" y="182"/>
                </a:cubicBezTo>
                <a:cubicBezTo>
                  <a:pt x="199" y="182"/>
                  <a:pt x="199" y="182"/>
                  <a:pt x="199" y="182"/>
                </a:cubicBezTo>
                <a:cubicBezTo>
                  <a:pt x="198" y="183"/>
                  <a:pt x="198" y="183"/>
                  <a:pt x="198" y="183"/>
                </a:cubicBezTo>
                <a:cubicBezTo>
                  <a:pt x="198" y="183"/>
                  <a:pt x="198" y="183"/>
                  <a:pt x="198" y="183"/>
                </a:cubicBezTo>
                <a:cubicBezTo>
                  <a:pt x="198" y="183"/>
                  <a:pt x="198" y="183"/>
                  <a:pt x="198" y="183"/>
                </a:cubicBezTo>
                <a:cubicBezTo>
                  <a:pt x="198" y="184"/>
                  <a:pt x="198" y="184"/>
                  <a:pt x="198" y="184"/>
                </a:cubicBezTo>
                <a:cubicBezTo>
                  <a:pt x="198" y="186"/>
                  <a:pt x="198" y="186"/>
                  <a:pt x="198" y="186"/>
                </a:cubicBezTo>
                <a:cubicBezTo>
                  <a:pt x="198" y="187"/>
                  <a:pt x="198" y="187"/>
                  <a:pt x="198" y="187"/>
                </a:cubicBezTo>
                <a:cubicBezTo>
                  <a:pt x="196" y="185"/>
                  <a:pt x="196" y="185"/>
                  <a:pt x="196" y="185"/>
                </a:cubicBezTo>
                <a:cubicBezTo>
                  <a:pt x="195" y="183"/>
                  <a:pt x="195" y="183"/>
                  <a:pt x="195" y="183"/>
                </a:cubicBezTo>
                <a:cubicBezTo>
                  <a:pt x="195" y="182"/>
                  <a:pt x="195" y="182"/>
                  <a:pt x="195" y="182"/>
                </a:cubicBezTo>
                <a:cubicBezTo>
                  <a:pt x="194" y="182"/>
                  <a:pt x="194" y="182"/>
                  <a:pt x="194" y="182"/>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3" y="181"/>
                  <a:pt x="193" y="181"/>
                  <a:pt x="193" y="181"/>
                </a:cubicBezTo>
                <a:cubicBezTo>
                  <a:pt x="193" y="181"/>
                  <a:pt x="193" y="181"/>
                  <a:pt x="193" y="181"/>
                </a:cubicBezTo>
                <a:cubicBezTo>
                  <a:pt x="193" y="181"/>
                  <a:pt x="193" y="181"/>
                  <a:pt x="193" y="181"/>
                </a:cubicBezTo>
                <a:cubicBezTo>
                  <a:pt x="193" y="181"/>
                  <a:pt x="193" y="181"/>
                  <a:pt x="193" y="181"/>
                </a:cubicBezTo>
                <a:cubicBezTo>
                  <a:pt x="192" y="181"/>
                  <a:pt x="192" y="181"/>
                  <a:pt x="192" y="181"/>
                </a:cubicBezTo>
                <a:cubicBezTo>
                  <a:pt x="192" y="181"/>
                  <a:pt x="192" y="181"/>
                  <a:pt x="192" y="181"/>
                </a:cubicBezTo>
                <a:cubicBezTo>
                  <a:pt x="193" y="182"/>
                  <a:pt x="193" y="182"/>
                  <a:pt x="193" y="182"/>
                </a:cubicBezTo>
                <a:cubicBezTo>
                  <a:pt x="193" y="182"/>
                  <a:pt x="193" y="182"/>
                  <a:pt x="193" y="182"/>
                </a:cubicBezTo>
                <a:cubicBezTo>
                  <a:pt x="193" y="182"/>
                  <a:pt x="193" y="182"/>
                  <a:pt x="193" y="182"/>
                </a:cubicBezTo>
                <a:cubicBezTo>
                  <a:pt x="194" y="183"/>
                  <a:pt x="194" y="183"/>
                  <a:pt x="194" y="183"/>
                </a:cubicBezTo>
                <a:cubicBezTo>
                  <a:pt x="195" y="185"/>
                  <a:pt x="195" y="185"/>
                  <a:pt x="195" y="185"/>
                </a:cubicBezTo>
                <a:cubicBezTo>
                  <a:pt x="195" y="186"/>
                  <a:pt x="195" y="186"/>
                  <a:pt x="195" y="186"/>
                </a:cubicBezTo>
                <a:cubicBezTo>
                  <a:pt x="195" y="186"/>
                  <a:pt x="195" y="186"/>
                  <a:pt x="195" y="186"/>
                </a:cubicBezTo>
                <a:cubicBezTo>
                  <a:pt x="195" y="186"/>
                  <a:pt x="195" y="186"/>
                  <a:pt x="195" y="186"/>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5" y="188"/>
                  <a:pt x="195" y="188"/>
                  <a:pt x="195" y="188"/>
                </a:cubicBezTo>
                <a:cubicBezTo>
                  <a:pt x="195" y="188"/>
                  <a:pt x="195" y="188"/>
                  <a:pt x="195" y="188"/>
                </a:cubicBezTo>
                <a:cubicBezTo>
                  <a:pt x="194" y="188"/>
                  <a:pt x="194" y="188"/>
                  <a:pt x="194" y="188"/>
                </a:cubicBezTo>
                <a:cubicBezTo>
                  <a:pt x="194" y="188"/>
                  <a:pt x="194" y="188"/>
                  <a:pt x="194" y="188"/>
                </a:cubicBezTo>
                <a:cubicBezTo>
                  <a:pt x="193" y="189"/>
                  <a:pt x="193" y="189"/>
                  <a:pt x="193" y="189"/>
                </a:cubicBezTo>
                <a:cubicBezTo>
                  <a:pt x="193" y="189"/>
                  <a:pt x="193" y="189"/>
                  <a:pt x="193" y="189"/>
                </a:cubicBezTo>
                <a:cubicBezTo>
                  <a:pt x="192" y="189"/>
                  <a:pt x="192" y="189"/>
                  <a:pt x="192" y="189"/>
                </a:cubicBezTo>
                <a:cubicBezTo>
                  <a:pt x="192" y="189"/>
                  <a:pt x="192" y="189"/>
                  <a:pt x="192" y="189"/>
                </a:cubicBezTo>
                <a:cubicBezTo>
                  <a:pt x="192" y="190"/>
                  <a:pt x="192" y="190"/>
                  <a:pt x="192" y="190"/>
                </a:cubicBezTo>
                <a:cubicBezTo>
                  <a:pt x="191" y="190"/>
                  <a:pt x="191" y="190"/>
                  <a:pt x="191" y="190"/>
                </a:cubicBezTo>
                <a:cubicBezTo>
                  <a:pt x="190" y="190"/>
                  <a:pt x="190" y="190"/>
                  <a:pt x="190" y="190"/>
                </a:cubicBezTo>
                <a:cubicBezTo>
                  <a:pt x="189" y="189"/>
                  <a:pt x="189" y="189"/>
                  <a:pt x="189" y="189"/>
                </a:cubicBezTo>
                <a:cubicBezTo>
                  <a:pt x="189" y="189"/>
                  <a:pt x="189" y="189"/>
                  <a:pt x="189" y="189"/>
                </a:cubicBezTo>
                <a:cubicBezTo>
                  <a:pt x="189" y="189"/>
                  <a:pt x="189" y="189"/>
                  <a:pt x="189" y="189"/>
                </a:cubicBezTo>
                <a:cubicBezTo>
                  <a:pt x="189" y="189"/>
                  <a:pt x="189" y="189"/>
                  <a:pt x="189" y="189"/>
                </a:cubicBezTo>
                <a:cubicBezTo>
                  <a:pt x="188" y="189"/>
                  <a:pt x="188" y="189"/>
                  <a:pt x="188" y="189"/>
                </a:cubicBezTo>
                <a:cubicBezTo>
                  <a:pt x="188" y="188"/>
                  <a:pt x="188" y="188"/>
                  <a:pt x="188" y="188"/>
                </a:cubicBezTo>
                <a:cubicBezTo>
                  <a:pt x="188" y="188"/>
                  <a:pt x="188" y="188"/>
                  <a:pt x="188" y="188"/>
                </a:cubicBezTo>
                <a:cubicBezTo>
                  <a:pt x="188" y="188"/>
                  <a:pt x="188" y="188"/>
                  <a:pt x="188" y="188"/>
                </a:cubicBezTo>
                <a:cubicBezTo>
                  <a:pt x="187" y="187"/>
                  <a:pt x="187" y="187"/>
                  <a:pt x="187" y="187"/>
                </a:cubicBezTo>
                <a:cubicBezTo>
                  <a:pt x="186" y="187"/>
                  <a:pt x="186" y="187"/>
                  <a:pt x="186" y="187"/>
                </a:cubicBezTo>
                <a:cubicBezTo>
                  <a:pt x="186" y="186"/>
                  <a:pt x="186" y="186"/>
                  <a:pt x="186" y="186"/>
                </a:cubicBezTo>
                <a:cubicBezTo>
                  <a:pt x="186" y="186"/>
                  <a:pt x="186" y="186"/>
                  <a:pt x="186" y="186"/>
                </a:cubicBezTo>
                <a:cubicBezTo>
                  <a:pt x="186" y="186"/>
                  <a:pt x="186" y="186"/>
                  <a:pt x="186" y="186"/>
                </a:cubicBezTo>
                <a:cubicBezTo>
                  <a:pt x="186" y="186"/>
                  <a:pt x="186" y="186"/>
                  <a:pt x="186" y="186"/>
                </a:cubicBezTo>
                <a:cubicBezTo>
                  <a:pt x="186" y="185"/>
                  <a:pt x="186" y="185"/>
                  <a:pt x="186" y="185"/>
                </a:cubicBezTo>
                <a:cubicBezTo>
                  <a:pt x="186" y="185"/>
                  <a:pt x="186" y="185"/>
                  <a:pt x="186" y="185"/>
                </a:cubicBezTo>
                <a:cubicBezTo>
                  <a:pt x="185" y="185"/>
                  <a:pt x="185" y="185"/>
                  <a:pt x="185" y="185"/>
                </a:cubicBezTo>
                <a:cubicBezTo>
                  <a:pt x="185" y="185"/>
                  <a:pt x="185" y="185"/>
                  <a:pt x="185" y="185"/>
                </a:cubicBezTo>
                <a:cubicBezTo>
                  <a:pt x="185" y="185"/>
                  <a:pt x="185" y="185"/>
                  <a:pt x="185" y="185"/>
                </a:cubicBezTo>
                <a:cubicBezTo>
                  <a:pt x="184" y="186"/>
                  <a:pt x="184" y="186"/>
                  <a:pt x="184" y="186"/>
                </a:cubicBezTo>
                <a:cubicBezTo>
                  <a:pt x="184" y="186"/>
                  <a:pt x="184" y="186"/>
                  <a:pt x="184" y="186"/>
                </a:cubicBezTo>
                <a:cubicBezTo>
                  <a:pt x="184" y="186"/>
                  <a:pt x="184" y="186"/>
                  <a:pt x="184" y="186"/>
                </a:cubicBezTo>
                <a:cubicBezTo>
                  <a:pt x="184" y="187"/>
                  <a:pt x="184" y="187"/>
                  <a:pt x="184" y="187"/>
                </a:cubicBezTo>
                <a:cubicBezTo>
                  <a:pt x="184" y="187"/>
                  <a:pt x="184" y="187"/>
                  <a:pt x="184" y="187"/>
                </a:cubicBezTo>
                <a:cubicBezTo>
                  <a:pt x="184" y="187"/>
                  <a:pt x="184" y="187"/>
                  <a:pt x="184" y="187"/>
                </a:cubicBezTo>
                <a:cubicBezTo>
                  <a:pt x="185" y="188"/>
                  <a:pt x="185" y="188"/>
                  <a:pt x="185" y="188"/>
                </a:cubicBezTo>
                <a:cubicBezTo>
                  <a:pt x="185" y="188"/>
                  <a:pt x="185" y="188"/>
                  <a:pt x="185" y="188"/>
                </a:cubicBezTo>
                <a:cubicBezTo>
                  <a:pt x="185" y="188"/>
                  <a:pt x="185" y="188"/>
                  <a:pt x="185" y="188"/>
                </a:cubicBezTo>
                <a:cubicBezTo>
                  <a:pt x="186" y="189"/>
                  <a:pt x="186" y="189"/>
                  <a:pt x="186" y="189"/>
                </a:cubicBezTo>
                <a:cubicBezTo>
                  <a:pt x="187" y="189"/>
                  <a:pt x="187" y="189"/>
                  <a:pt x="187" y="189"/>
                </a:cubicBezTo>
                <a:cubicBezTo>
                  <a:pt x="187" y="190"/>
                  <a:pt x="187" y="190"/>
                  <a:pt x="187" y="190"/>
                </a:cubicBezTo>
                <a:cubicBezTo>
                  <a:pt x="187" y="191"/>
                  <a:pt x="187" y="191"/>
                  <a:pt x="187" y="191"/>
                </a:cubicBezTo>
                <a:cubicBezTo>
                  <a:pt x="187" y="191"/>
                  <a:pt x="187" y="191"/>
                  <a:pt x="187" y="191"/>
                </a:cubicBezTo>
                <a:cubicBezTo>
                  <a:pt x="185" y="191"/>
                  <a:pt x="185" y="191"/>
                  <a:pt x="185" y="191"/>
                </a:cubicBezTo>
                <a:cubicBezTo>
                  <a:pt x="184" y="190"/>
                  <a:pt x="184" y="190"/>
                  <a:pt x="184" y="190"/>
                </a:cubicBezTo>
                <a:cubicBezTo>
                  <a:pt x="184" y="190"/>
                  <a:pt x="184" y="190"/>
                  <a:pt x="184" y="190"/>
                </a:cubicBezTo>
                <a:cubicBezTo>
                  <a:pt x="184" y="190"/>
                  <a:pt x="184" y="190"/>
                  <a:pt x="184" y="190"/>
                </a:cubicBezTo>
                <a:cubicBezTo>
                  <a:pt x="183" y="191"/>
                  <a:pt x="183" y="191"/>
                  <a:pt x="183" y="191"/>
                </a:cubicBezTo>
                <a:cubicBezTo>
                  <a:pt x="183" y="191"/>
                  <a:pt x="183" y="191"/>
                  <a:pt x="183" y="191"/>
                </a:cubicBezTo>
                <a:cubicBezTo>
                  <a:pt x="183" y="191"/>
                  <a:pt x="183" y="191"/>
                  <a:pt x="183" y="191"/>
                </a:cubicBezTo>
                <a:cubicBezTo>
                  <a:pt x="182" y="192"/>
                  <a:pt x="182" y="192"/>
                  <a:pt x="182" y="192"/>
                </a:cubicBezTo>
                <a:cubicBezTo>
                  <a:pt x="182" y="192"/>
                  <a:pt x="182" y="192"/>
                  <a:pt x="182" y="192"/>
                </a:cubicBezTo>
                <a:cubicBezTo>
                  <a:pt x="182" y="192"/>
                  <a:pt x="182" y="192"/>
                  <a:pt x="182" y="192"/>
                </a:cubicBezTo>
                <a:cubicBezTo>
                  <a:pt x="182" y="193"/>
                  <a:pt x="182" y="193"/>
                  <a:pt x="182" y="193"/>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3" y="193"/>
                  <a:pt x="183" y="193"/>
                  <a:pt x="183" y="193"/>
                </a:cubicBezTo>
                <a:cubicBezTo>
                  <a:pt x="183" y="194"/>
                  <a:pt x="183" y="194"/>
                  <a:pt x="183" y="194"/>
                </a:cubicBezTo>
                <a:cubicBezTo>
                  <a:pt x="184" y="194"/>
                  <a:pt x="184" y="194"/>
                  <a:pt x="184" y="194"/>
                </a:cubicBezTo>
                <a:cubicBezTo>
                  <a:pt x="184" y="194"/>
                  <a:pt x="184" y="194"/>
                  <a:pt x="184" y="194"/>
                </a:cubicBezTo>
                <a:cubicBezTo>
                  <a:pt x="184" y="194"/>
                  <a:pt x="184" y="194"/>
                  <a:pt x="184" y="194"/>
                </a:cubicBezTo>
                <a:cubicBezTo>
                  <a:pt x="185" y="193"/>
                  <a:pt x="185" y="193"/>
                  <a:pt x="185" y="193"/>
                </a:cubicBezTo>
                <a:cubicBezTo>
                  <a:pt x="185" y="192"/>
                  <a:pt x="185" y="192"/>
                  <a:pt x="185" y="192"/>
                </a:cubicBezTo>
                <a:cubicBezTo>
                  <a:pt x="185" y="192"/>
                  <a:pt x="185" y="192"/>
                  <a:pt x="185" y="192"/>
                </a:cubicBezTo>
                <a:cubicBezTo>
                  <a:pt x="186" y="192"/>
                  <a:pt x="186" y="193"/>
                  <a:pt x="186" y="193"/>
                </a:cubicBezTo>
                <a:cubicBezTo>
                  <a:pt x="186" y="193"/>
                  <a:pt x="186" y="193"/>
                  <a:pt x="187" y="193"/>
                </a:cubicBezTo>
                <a:cubicBezTo>
                  <a:pt x="187" y="193"/>
                  <a:pt x="187" y="193"/>
                  <a:pt x="187" y="193"/>
                </a:cubicBezTo>
                <a:cubicBezTo>
                  <a:pt x="188" y="193"/>
                  <a:pt x="188" y="193"/>
                  <a:pt x="188" y="193"/>
                </a:cubicBezTo>
                <a:cubicBezTo>
                  <a:pt x="188" y="193"/>
                  <a:pt x="188" y="193"/>
                  <a:pt x="188" y="193"/>
                </a:cubicBezTo>
                <a:cubicBezTo>
                  <a:pt x="189" y="192"/>
                  <a:pt x="189" y="192"/>
                  <a:pt x="189" y="192"/>
                </a:cubicBezTo>
                <a:cubicBezTo>
                  <a:pt x="189" y="192"/>
                  <a:pt x="189" y="192"/>
                  <a:pt x="189" y="192"/>
                </a:cubicBezTo>
                <a:cubicBezTo>
                  <a:pt x="189" y="192"/>
                  <a:pt x="189" y="192"/>
                  <a:pt x="189" y="192"/>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2" y="193"/>
                  <a:pt x="192" y="193"/>
                  <a:pt x="192" y="193"/>
                </a:cubicBezTo>
                <a:cubicBezTo>
                  <a:pt x="192" y="193"/>
                  <a:pt x="192" y="193"/>
                  <a:pt x="192" y="193"/>
                </a:cubicBezTo>
                <a:cubicBezTo>
                  <a:pt x="192" y="193"/>
                  <a:pt x="192" y="193"/>
                  <a:pt x="192" y="193"/>
                </a:cubicBezTo>
                <a:cubicBezTo>
                  <a:pt x="194" y="193"/>
                  <a:pt x="194" y="193"/>
                  <a:pt x="194" y="193"/>
                </a:cubicBezTo>
                <a:cubicBezTo>
                  <a:pt x="194" y="193"/>
                  <a:pt x="194" y="193"/>
                  <a:pt x="194" y="193"/>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3" y="195"/>
                  <a:pt x="193" y="195"/>
                  <a:pt x="193" y="195"/>
                </a:cubicBezTo>
                <a:cubicBezTo>
                  <a:pt x="193" y="195"/>
                  <a:pt x="193" y="195"/>
                  <a:pt x="193" y="195"/>
                </a:cubicBezTo>
                <a:cubicBezTo>
                  <a:pt x="193" y="195"/>
                  <a:pt x="193" y="195"/>
                  <a:pt x="193" y="195"/>
                </a:cubicBezTo>
                <a:cubicBezTo>
                  <a:pt x="192" y="195"/>
                  <a:pt x="192" y="195"/>
                  <a:pt x="192" y="195"/>
                </a:cubicBezTo>
                <a:cubicBezTo>
                  <a:pt x="192" y="195"/>
                  <a:pt x="192" y="195"/>
                  <a:pt x="192" y="195"/>
                </a:cubicBezTo>
                <a:cubicBezTo>
                  <a:pt x="191" y="195"/>
                  <a:pt x="191" y="195"/>
                  <a:pt x="191" y="195"/>
                </a:cubicBezTo>
                <a:cubicBezTo>
                  <a:pt x="191" y="195"/>
                  <a:pt x="191" y="195"/>
                  <a:pt x="191" y="195"/>
                </a:cubicBezTo>
                <a:cubicBezTo>
                  <a:pt x="190" y="196"/>
                  <a:pt x="190" y="196"/>
                  <a:pt x="190" y="196"/>
                </a:cubicBezTo>
                <a:cubicBezTo>
                  <a:pt x="190" y="196"/>
                  <a:pt x="190" y="196"/>
                  <a:pt x="190" y="196"/>
                </a:cubicBezTo>
                <a:cubicBezTo>
                  <a:pt x="189" y="196"/>
                  <a:pt x="189" y="196"/>
                  <a:pt x="189" y="196"/>
                </a:cubicBezTo>
                <a:cubicBezTo>
                  <a:pt x="188" y="195"/>
                  <a:pt x="188" y="195"/>
                  <a:pt x="188" y="195"/>
                </a:cubicBezTo>
                <a:cubicBezTo>
                  <a:pt x="188" y="195"/>
                  <a:pt x="188" y="195"/>
                  <a:pt x="188" y="195"/>
                </a:cubicBezTo>
                <a:cubicBezTo>
                  <a:pt x="188" y="195"/>
                  <a:pt x="188" y="195"/>
                  <a:pt x="188" y="195"/>
                </a:cubicBezTo>
                <a:cubicBezTo>
                  <a:pt x="187" y="195"/>
                  <a:pt x="187" y="195"/>
                  <a:pt x="187" y="195"/>
                </a:cubicBezTo>
                <a:cubicBezTo>
                  <a:pt x="187" y="195"/>
                  <a:pt x="187" y="195"/>
                  <a:pt x="187" y="195"/>
                </a:cubicBezTo>
                <a:cubicBezTo>
                  <a:pt x="187" y="195"/>
                  <a:pt x="187" y="195"/>
                  <a:pt x="187" y="195"/>
                </a:cubicBezTo>
                <a:cubicBezTo>
                  <a:pt x="186" y="195"/>
                  <a:pt x="186" y="195"/>
                  <a:pt x="186" y="195"/>
                </a:cubicBezTo>
                <a:cubicBezTo>
                  <a:pt x="186" y="195"/>
                  <a:pt x="186" y="195"/>
                  <a:pt x="186" y="195"/>
                </a:cubicBezTo>
                <a:cubicBezTo>
                  <a:pt x="186" y="195"/>
                  <a:pt x="186" y="195"/>
                  <a:pt x="186" y="195"/>
                </a:cubicBezTo>
                <a:cubicBezTo>
                  <a:pt x="186" y="195"/>
                  <a:pt x="186" y="195"/>
                  <a:pt x="186" y="195"/>
                </a:cubicBezTo>
                <a:cubicBezTo>
                  <a:pt x="185" y="195"/>
                  <a:pt x="185" y="195"/>
                  <a:pt x="185" y="195"/>
                </a:cubicBezTo>
                <a:cubicBezTo>
                  <a:pt x="185" y="195"/>
                  <a:pt x="185" y="195"/>
                  <a:pt x="185" y="195"/>
                </a:cubicBezTo>
                <a:cubicBezTo>
                  <a:pt x="185" y="195"/>
                  <a:pt x="185" y="195"/>
                  <a:pt x="185" y="195"/>
                </a:cubicBezTo>
                <a:cubicBezTo>
                  <a:pt x="185" y="195"/>
                  <a:pt x="185" y="195"/>
                  <a:pt x="185" y="195"/>
                </a:cubicBezTo>
                <a:cubicBezTo>
                  <a:pt x="184" y="195"/>
                  <a:pt x="184" y="195"/>
                  <a:pt x="184" y="195"/>
                </a:cubicBezTo>
                <a:cubicBezTo>
                  <a:pt x="184" y="195"/>
                  <a:pt x="184" y="195"/>
                  <a:pt x="184" y="195"/>
                </a:cubicBezTo>
                <a:cubicBezTo>
                  <a:pt x="184" y="196"/>
                  <a:pt x="184" y="196"/>
                  <a:pt x="184" y="196"/>
                </a:cubicBezTo>
                <a:cubicBezTo>
                  <a:pt x="184" y="196"/>
                  <a:pt x="184" y="196"/>
                  <a:pt x="184" y="196"/>
                </a:cubicBezTo>
                <a:cubicBezTo>
                  <a:pt x="184" y="197"/>
                  <a:pt x="184" y="197"/>
                  <a:pt x="184" y="197"/>
                </a:cubicBezTo>
                <a:cubicBezTo>
                  <a:pt x="184" y="197"/>
                  <a:pt x="184" y="197"/>
                  <a:pt x="184" y="197"/>
                </a:cubicBezTo>
                <a:cubicBezTo>
                  <a:pt x="185" y="197"/>
                  <a:pt x="185" y="197"/>
                  <a:pt x="185" y="197"/>
                </a:cubicBezTo>
                <a:cubicBezTo>
                  <a:pt x="186" y="197"/>
                  <a:pt x="186" y="197"/>
                  <a:pt x="186" y="197"/>
                </a:cubicBezTo>
                <a:cubicBezTo>
                  <a:pt x="186" y="197"/>
                  <a:pt x="186" y="197"/>
                  <a:pt x="186" y="197"/>
                </a:cubicBezTo>
                <a:cubicBezTo>
                  <a:pt x="186" y="197"/>
                  <a:pt x="186" y="197"/>
                  <a:pt x="186" y="197"/>
                </a:cubicBezTo>
                <a:cubicBezTo>
                  <a:pt x="187" y="196"/>
                  <a:pt x="187" y="196"/>
                  <a:pt x="187" y="196"/>
                </a:cubicBezTo>
                <a:cubicBezTo>
                  <a:pt x="187" y="197"/>
                  <a:pt x="187" y="197"/>
                  <a:pt x="187" y="197"/>
                </a:cubicBezTo>
                <a:cubicBezTo>
                  <a:pt x="187" y="197"/>
                  <a:pt x="187" y="197"/>
                  <a:pt x="187" y="197"/>
                </a:cubicBezTo>
                <a:cubicBezTo>
                  <a:pt x="187" y="197"/>
                  <a:pt x="187" y="197"/>
                  <a:pt x="187" y="197"/>
                </a:cubicBezTo>
                <a:cubicBezTo>
                  <a:pt x="186" y="197"/>
                  <a:pt x="186" y="197"/>
                  <a:pt x="186" y="197"/>
                </a:cubicBezTo>
                <a:cubicBezTo>
                  <a:pt x="186" y="197"/>
                  <a:pt x="186" y="197"/>
                  <a:pt x="186" y="197"/>
                </a:cubicBezTo>
                <a:cubicBezTo>
                  <a:pt x="186" y="197"/>
                  <a:pt x="186" y="197"/>
                  <a:pt x="186" y="197"/>
                </a:cubicBezTo>
                <a:cubicBezTo>
                  <a:pt x="185" y="197"/>
                  <a:pt x="185" y="197"/>
                  <a:pt x="185" y="197"/>
                </a:cubicBezTo>
                <a:cubicBezTo>
                  <a:pt x="185" y="197"/>
                  <a:pt x="185" y="197"/>
                  <a:pt x="185" y="197"/>
                </a:cubicBezTo>
                <a:cubicBezTo>
                  <a:pt x="185" y="198"/>
                  <a:pt x="185" y="198"/>
                  <a:pt x="185" y="198"/>
                </a:cubicBezTo>
                <a:cubicBezTo>
                  <a:pt x="185" y="198"/>
                  <a:pt x="185" y="198"/>
                  <a:pt x="185" y="198"/>
                </a:cubicBezTo>
                <a:cubicBezTo>
                  <a:pt x="184" y="199"/>
                  <a:pt x="184" y="199"/>
                  <a:pt x="184" y="199"/>
                </a:cubicBezTo>
                <a:cubicBezTo>
                  <a:pt x="185" y="199"/>
                  <a:pt x="185" y="199"/>
                  <a:pt x="185" y="199"/>
                </a:cubicBezTo>
                <a:cubicBezTo>
                  <a:pt x="185" y="199"/>
                  <a:pt x="185" y="199"/>
                  <a:pt x="185" y="199"/>
                </a:cubicBezTo>
                <a:cubicBezTo>
                  <a:pt x="186" y="199"/>
                  <a:pt x="186" y="199"/>
                  <a:pt x="186" y="199"/>
                </a:cubicBezTo>
                <a:cubicBezTo>
                  <a:pt x="186" y="199"/>
                  <a:pt x="186" y="199"/>
                  <a:pt x="186" y="199"/>
                </a:cubicBezTo>
                <a:cubicBezTo>
                  <a:pt x="186" y="198"/>
                  <a:pt x="186" y="198"/>
                  <a:pt x="186" y="198"/>
                </a:cubicBezTo>
                <a:cubicBezTo>
                  <a:pt x="187" y="198"/>
                  <a:pt x="187" y="198"/>
                  <a:pt x="187" y="198"/>
                </a:cubicBezTo>
                <a:cubicBezTo>
                  <a:pt x="188" y="198"/>
                  <a:pt x="188" y="198"/>
                  <a:pt x="188" y="198"/>
                </a:cubicBezTo>
                <a:cubicBezTo>
                  <a:pt x="188" y="198"/>
                  <a:pt x="188" y="198"/>
                  <a:pt x="188" y="198"/>
                </a:cubicBezTo>
                <a:cubicBezTo>
                  <a:pt x="188" y="199"/>
                  <a:pt x="188" y="199"/>
                  <a:pt x="188" y="199"/>
                </a:cubicBezTo>
                <a:cubicBezTo>
                  <a:pt x="188" y="199"/>
                  <a:pt x="188" y="199"/>
                  <a:pt x="188" y="199"/>
                </a:cubicBezTo>
                <a:cubicBezTo>
                  <a:pt x="188" y="199"/>
                  <a:pt x="188" y="199"/>
                  <a:pt x="188" y="199"/>
                </a:cubicBezTo>
                <a:cubicBezTo>
                  <a:pt x="188" y="199"/>
                  <a:pt x="188" y="199"/>
                  <a:pt x="188" y="199"/>
                </a:cubicBezTo>
                <a:cubicBezTo>
                  <a:pt x="189" y="200"/>
                  <a:pt x="189" y="200"/>
                  <a:pt x="189" y="200"/>
                </a:cubicBezTo>
                <a:cubicBezTo>
                  <a:pt x="189" y="199"/>
                  <a:pt x="189" y="199"/>
                  <a:pt x="189" y="199"/>
                </a:cubicBezTo>
                <a:cubicBezTo>
                  <a:pt x="190" y="198"/>
                  <a:pt x="190" y="198"/>
                  <a:pt x="190" y="198"/>
                </a:cubicBezTo>
                <a:cubicBezTo>
                  <a:pt x="190" y="198"/>
                  <a:pt x="190" y="198"/>
                  <a:pt x="190" y="198"/>
                </a:cubicBezTo>
                <a:cubicBezTo>
                  <a:pt x="191" y="198"/>
                  <a:pt x="191" y="198"/>
                  <a:pt x="191" y="198"/>
                </a:cubicBezTo>
                <a:cubicBezTo>
                  <a:pt x="191" y="198"/>
                  <a:pt x="191" y="198"/>
                  <a:pt x="191" y="198"/>
                </a:cubicBezTo>
                <a:cubicBezTo>
                  <a:pt x="191" y="198"/>
                  <a:pt x="191" y="198"/>
                  <a:pt x="191" y="198"/>
                </a:cubicBezTo>
                <a:cubicBezTo>
                  <a:pt x="192" y="197"/>
                  <a:pt x="192" y="197"/>
                  <a:pt x="192" y="197"/>
                </a:cubicBezTo>
                <a:cubicBezTo>
                  <a:pt x="192" y="197"/>
                  <a:pt x="192" y="197"/>
                  <a:pt x="192" y="197"/>
                </a:cubicBezTo>
                <a:cubicBezTo>
                  <a:pt x="192" y="198"/>
                  <a:pt x="192" y="198"/>
                  <a:pt x="192" y="198"/>
                </a:cubicBezTo>
                <a:cubicBezTo>
                  <a:pt x="194" y="199"/>
                  <a:pt x="194" y="199"/>
                  <a:pt x="194" y="199"/>
                </a:cubicBezTo>
                <a:cubicBezTo>
                  <a:pt x="194" y="199"/>
                  <a:pt x="194" y="199"/>
                  <a:pt x="194" y="199"/>
                </a:cubicBezTo>
                <a:cubicBezTo>
                  <a:pt x="194" y="199"/>
                  <a:pt x="194" y="199"/>
                  <a:pt x="194" y="199"/>
                </a:cubicBezTo>
                <a:cubicBezTo>
                  <a:pt x="195" y="199"/>
                  <a:pt x="195" y="199"/>
                  <a:pt x="195" y="199"/>
                </a:cubicBezTo>
                <a:cubicBezTo>
                  <a:pt x="195" y="199"/>
                  <a:pt x="195" y="199"/>
                  <a:pt x="195" y="199"/>
                </a:cubicBezTo>
                <a:cubicBezTo>
                  <a:pt x="195" y="199"/>
                  <a:pt x="195" y="199"/>
                  <a:pt x="195" y="199"/>
                </a:cubicBezTo>
                <a:cubicBezTo>
                  <a:pt x="195" y="201"/>
                  <a:pt x="195" y="201"/>
                  <a:pt x="195" y="201"/>
                </a:cubicBezTo>
                <a:cubicBezTo>
                  <a:pt x="194" y="201"/>
                  <a:pt x="194" y="201"/>
                  <a:pt x="194" y="201"/>
                </a:cubicBezTo>
                <a:cubicBezTo>
                  <a:pt x="193" y="202"/>
                  <a:pt x="193" y="202"/>
                  <a:pt x="193" y="202"/>
                </a:cubicBezTo>
                <a:cubicBezTo>
                  <a:pt x="192" y="202"/>
                  <a:pt x="192" y="202"/>
                  <a:pt x="192" y="202"/>
                </a:cubicBezTo>
                <a:cubicBezTo>
                  <a:pt x="191" y="201"/>
                  <a:pt x="191" y="201"/>
                  <a:pt x="191" y="201"/>
                </a:cubicBezTo>
                <a:cubicBezTo>
                  <a:pt x="191" y="201"/>
                  <a:pt x="191" y="201"/>
                  <a:pt x="191" y="201"/>
                </a:cubicBezTo>
                <a:cubicBezTo>
                  <a:pt x="191" y="201"/>
                  <a:pt x="191" y="201"/>
                  <a:pt x="191" y="201"/>
                </a:cubicBezTo>
                <a:cubicBezTo>
                  <a:pt x="189" y="201"/>
                  <a:pt x="189" y="201"/>
                  <a:pt x="189" y="201"/>
                </a:cubicBezTo>
                <a:cubicBezTo>
                  <a:pt x="189" y="201"/>
                  <a:pt x="189" y="201"/>
                  <a:pt x="189" y="201"/>
                </a:cubicBezTo>
                <a:cubicBezTo>
                  <a:pt x="189" y="201"/>
                  <a:pt x="189" y="201"/>
                  <a:pt x="189" y="201"/>
                </a:cubicBezTo>
                <a:cubicBezTo>
                  <a:pt x="188" y="201"/>
                  <a:pt x="188" y="201"/>
                  <a:pt x="188" y="201"/>
                </a:cubicBezTo>
                <a:cubicBezTo>
                  <a:pt x="187" y="202"/>
                  <a:pt x="187" y="202"/>
                  <a:pt x="187" y="202"/>
                </a:cubicBezTo>
                <a:cubicBezTo>
                  <a:pt x="187" y="202"/>
                  <a:pt x="187" y="202"/>
                  <a:pt x="187" y="202"/>
                </a:cubicBezTo>
                <a:cubicBezTo>
                  <a:pt x="188" y="203"/>
                  <a:pt x="188" y="203"/>
                  <a:pt x="188" y="203"/>
                </a:cubicBezTo>
                <a:cubicBezTo>
                  <a:pt x="188" y="203"/>
                  <a:pt x="188" y="203"/>
                  <a:pt x="188" y="203"/>
                </a:cubicBezTo>
                <a:cubicBezTo>
                  <a:pt x="188" y="203"/>
                  <a:pt x="188" y="203"/>
                  <a:pt x="188" y="203"/>
                </a:cubicBezTo>
                <a:cubicBezTo>
                  <a:pt x="188" y="203"/>
                  <a:pt x="188" y="203"/>
                  <a:pt x="188" y="203"/>
                </a:cubicBezTo>
                <a:cubicBezTo>
                  <a:pt x="189" y="203"/>
                  <a:pt x="189" y="203"/>
                  <a:pt x="189" y="203"/>
                </a:cubicBezTo>
                <a:cubicBezTo>
                  <a:pt x="190" y="203"/>
                  <a:pt x="190" y="203"/>
                  <a:pt x="190" y="203"/>
                </a:cubicBezTo>
                <a:cubicBezTo>
                  <a:pt x="192" y="203"/>
                  <a:pt x="192" y="203"/>
                  <a:pt x="192" y="203"/>
                </a:cubicBezTo>
                <a:cubicBezTo>
                  <a:pt x="192" y="204"/>
                  <a:pt x="192" y="204"/>
                  <a:pt x="192" y="204"/>
                </a:cubicBezTo>
                <a:cubicBezTo>
                  <a:pt x="192" y="204"/>
                  <a:pt x="192" y="204"/>
                  <a:pt x="192" y="204"/>
                </a:cubicBezTo>
                <a:cubicBezTo>
                  <a:pt x="192" y="206"/>
                  <a:pt x="192" y="206"/>
                  <a:pt x="192" y="206"/>
                </a:cubicBezTo>
                <a:cubicBezTo>
                  <a:pt x="193" y="204"/>
                  <a:pt x="193" y="204"/>
                  <a:pt x="193" y="204"/>
                </a:cubicBezTo>
                <a:cubicBezTo>
                  <a:pt x="194" y="203"/>
                  <a:pt x="194" y="203"/>
                  <a:pt x="194" y="203"/>
                </a:cubicBezTo>
                <a:cubicBezTo>
                  <a:pt x="194" y="203"/>
                  <a:pt x="194" y="203"/>
                  <a:pt x="194" y="203"/>
                </a:cubicBezTo>
                <a:cubicBezTo>
                  <a:pt x="196" y="203"/>
                  <a:pt x="196" y="203"/>
                  <a:pt x="196" y="203"/>
                </a:cubicBezTo>
                <a:cubicBezTo>
                  <a:pt x="196" y="204"/>
                  <a:pt x="196" y="204"/>
                  <a:pt x="196" y="204"/>
                </a:cubicBezTo>
                <a:cubicBezTo>
                  <a:pt x="197" y="204"/>
                  <a:pt x="197" y="204"/>
                  <a:pt x="197" y="204"/>
                </a:cubicBezTo>
                <a:cubicBezTo>
                  <a:pt x="197" y="204"/>
                  <a:pt x="197" y="204"/>
                  <a:pt x="197" y="204"/>
                </a:cubicBezTo>
                <a:cubicBezTo>
                  <a:pt x="197" y="204"/>
                  <a:pt x="197" y="204"/>
                  <a:pt x="197" y="204"/>
                </a:cubicBezTo>
                <a:cubicBezTo>
                  <a:pt x="199" y="206"/>
                  <a:pt x="199" y="206"/>
                  <a:pt x="199" y="206"/>
                </a:cubicBezTo>
                <a:cubicBezTo>
                  <a:pt x="199" y="206"/>
                  <a:pt x="199" y="206"/>
                  <a:pt x="199" y="206"/>
                </a:cubicBezTo>
                <a:cubicBezTo>
                  <a:pt x="199" y="206"/>
                  <a:pt x="199" y="206"/>
                  <a:pt x="199" y="206"/>
                </a:cubicBezTo>
                <a:cubicBezTo>
                  <a:pt x="199" y="207"/>
                  <a:pt x="199" y="207"/>
                  <a:pt x="199" y="207"/>
                </a:cubicBezTo>
                <a:cubicBezTo>
                  <a:pt x="199" y="207"/>
                  <a:pt x="199" y="207"/>
                  <a:pt x="199" y="207"/>
                </a:cubicBezTo>
                <a:cubicBezTo>
                  <a:pt x="200" y="207"/>
                  <a:pt x="200" y="207"/>
                  <a:pt x="200" y="207"/>
                </a:cubicBezTo>
                <a:cubicBezTo>
                  <a:pt x="200" y="207"/>
                  <a:pt x="200" y="207"/>
                  <a:pt x="200" y="207"/>
                </a:cubicBezTo>
                <a:cubicBezTo>
                  <a:pt x="200" y="207"/>
                  <a:pt x="200" y="207"/>
                  <a:pt x="200" y="207"/>
                </a:cubicBezTo>
                <a:cubicBezTo>
                  <a:pt x="200" y="207"/>
                  <a:pt x="200" y="207"/>
                  <a:pt x="200" y="207"/>
                </a:cubicBezTo>
                <a:cubicBezTo>
                  <a:pt x="201" y="207"/>
                  <a:pt x="201" y="207"/>
                  <a:pt x="201" y="207"/>
                </a:cubicBezTo>
                <a:cubicBezTo>
                  <a:pt x="201" y="208"/>
                  <a:pt x="201" y="208"/>
                  <a:pt x="201" y="208"/>
                </a:cubicBezTo>
                <a:cubicBezTo>
                  <a:pt x="202" y="208"/>
                  <a:pt x="202" y="208"/>
                  <a:pt x="202" y="208"/>
                </a:cubicBezTo>
                <a:cubicBezTo>
                  <a:pt x="202" y="208"/>
                  <a:pt x="202" y="208"/>
                  <a:pt x="202" y="208"/>
                </a:cubicBezTo>
                <a:cubicBezTo>
                  <a:pt x="202" y="208"/>
                  <a:pt x="202" y="208"/>
                  <a:pt x="202" y="208"/>
                </a:cubicBezTo>
                <a:cubicBezTo>
                  <a:pt x="202" y="209"/>
                  <a:pt x="202" y="209"/>
                  <a:pt x="202" y="209"/>
                </a:cubicBezTo>
                <a:cubicBezTo>
                  <a:pt x="202" y="209"/>
                  <a:pt x="202" y="209"/>
                  <a:pt x="202"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0"/>
                  <a:pt x="203" y="210"/>
                  <a:pt x="203" y="210"/>
                </a:cubicBezTo>
                <a:cubicBezTo>
                  <a:pt x="204" y="210"/>
                  <a:pt x="204" y="210"/>
                  <a:pt x="204" y="210"/>
                </a:cubicBezTo>
                <a:cubicBezTo>
                  <a:pt x="204" y="210"/>
                  <a:pt x="204" y="210"/>
                  <a:pt x="204" y="210"/>
                </a:cubicBezTo>
                <a:cubicBezTo>
                  <a:pt x="204" y="210"/>
                  <a:pt x="204" y="210"/>
                  <a:pt x="204" y="210"/>
                </a:cubicBezTo>
                <a:cubicBezTo>
                  <a:pt x="204" y="210"/>
                  <a:pt x="204" y="210"/>
                  <a:pt x="204" y="210"/>
                </a:cubicBezTo>
                <a:cubicBezTo>
                  <a:pt x="204" y="212"/>
                  <a:pt x="204" y="212"/>
                  <a:pt x="204" y="212"/>
                </a:cubicBezTo>
                <a:cubicBezTo>
                  <a:pt x="203" y="212"/>
                  <a:pt x="203" y="212"/>
                  <a:pt x="203" y="212"/>
                </a:cubicBezTo>
                <a:cubicBezTo>
                  <a:pt x="203" y="212"/>
                  <a:pt x="203" y="212"/>
                  <a:pt x="203" y="212"/>
                </a:cubicBezTo>
                <a:cubicBezTo>
                  <a:pt x="203" y="212"/>
                  <a:pt x="203" y="212"/>
                  <a:pt x="203" y="212"/>
                </a:cubicBezTo>
                <a:cubicBezTo>
                  <a:pt x="202" y="213"/>
                  <a:pt x="202" y="213"/>
                  <a:pt x="202" y="213"/>
                </a:cubicBezTo>
                <a:cubicBezTo>
                  <a:pt x="202" y="213"/>
                  <a:pt x="202" y="213"/>
                  <a:pt x="202" y="213"/>
                </a:cubicBezTo>
                <a:cubicBezTo>
                  <a:pt x="202" y="213"/>
                  <a:pt x="202" y="213"/>
                  <a:pt x="202" y="213"/>
                </a:cubicBezTo>
                <a:cubicBezTo>
                  <a:pt x="202" y="214"/>
                  <a:pt x="202" y="214"/>
                  <a:pt x="202" y="214"/>
                </a:cubicBezTo>
                <a:cubicBezTo>
                  <a:pt x="202" y="214"/>
                  <a:pt x="202" y="214"/>
                  <a:pt x="202" y="214"/>
                </a:cubicBezTo>
                <a:cubicBezTo>
                  <a:pt x="202" y="214"/>
                  <a:pt x="202" y="214"/>
                  <a:pt x="202" y="214"/>
                </a:cubicBezTo>
                <a:cubicBezTo>
                  <a:pt x="202" y="214"/>
                  <a:pt x="202" y="214"/>
                  <a:pt x="202" y="214"/>
                </a:cubicBezTo>
                <a:cubicBezTo>
                  <a:pt x="202" y="215"/>
                  <a:pt x="202" y="215"/>
                  <a:pt x="202" y="215"/>
                </a:cubicBezTo>
                <a:cubicBezTo>
                  <a:pt x="203" y="215"/>
                  <a:pt x="203" y="215"/>
                  <a:pt x="203" y="215"/>
                </a:cubicBezTo>
                <a:cubicBezTo>
                  <a:pt x="204" y="214"/>
                  <a:pt x="204" y="214"/>
                  <a:pt x="204" y="214"/>
                </a:cubicBezTo>
                <a:cubicBezTo>
                  <a:pt x="205" y="213"/>
                  <a:pt x="205" y="213"/>
                  <a:pt x="205" y="213"/>
                </a:cubicBezTo>
                <a:cubicBezTo>
                  <a:pt x="204" y="214"/>
                  <a:pt x="204" y="214"/>
                  <a:pt x="204" y="214"/>
                </a:cubicBezTo>
                <a:cubicBezTo>
                  <a:pt x="204" y="216"/>
                  <a:pt x="204" y="216"/>
                  <a:pt x="204" y="216"/>
                </a:cubicBezTo>
                <a:cubicBezTo>
                  <a:pt x="205" y="214"/>
                  <a:pt x="205" y="214"/>
                  <a:pt x="205" y="214"/>
                </a:cubicBezTo>
                <a:cubicBezTo>
                  <a:pt x="205" y="214"/>
                  <a:pt x="205" y="214"/>
                  <a:pt x="205" y="214"/>
                </a:cubicBezTo>
                <a:cubicBezTo>
                  <a:pt x="205" y="214"/>
                  <a:pt x="205" y="214"/>
                  <a:pt x="205" y="214"/>
                </a:cubicBezTo>
                <a:cubicBezTo>
                  <a:pt x="205" y="214"/>
                  <a:pt x="205" y="214"/>
                  <a:pt x="205" y="214"/>
                </a:cubicBezTo>
                <a:cubicBezTo>
                  <a:pt x="206" y="213"/>
                  <a:pt x="206" y="213"/>
                  <a:pt x="206" y="213"/>
                </a:cubicBezTo>
                <a:cubicBezTo>
                  <a:pt x="206" y="213"/>
                  <a:pt x="206" y="213"/>
                  <a:pt x="206" y="213"/>
                </a:cubicBezTo>
                <a:cubicBezTo>
                  <a:pt x="206" y="213"/>
                  <a:pt x="206" y="213"/>
                  <a:pt x="206" y="213"/>
                </a:cubicBezTo>
                <a:cubicBezTo>
                  <a:pt x="207" y="213"/>
                  <a:pt x="207" y="213"/>
                  <a:pt x="207" y="213"/>
                </a:cubicBezTo>
                <a:cubicBezTo>
                  <a:pt x="206" y="214"/>
                  <a:pt x="206" y="214"/>
                  <a:pt x="206" y="214"/>
                </a:cubicBezTo>
                <a:cubicBezTo>
                  <a:pt x="206" y="214"/>
                  <a:pt x="206" y="214"/>
                  <a:pt x="206" y="214"/>
                </a:cubicBezTo>
                <a:cubicBezTo>
                  <a:pt x="205" y="215"/>
                  <a:pt x="205" y="215"/>
                  <a:pt x="205" y="215"/>
                </a:cubicBezTo>
                <a:cubicBezTo>
                  <a:pt x="205" y="215"/>
                  <a:pt x="205" y="215"/>
                  <a:pt x="205" y="215"/>
                </a:cubicBezTo>
                <a:cubicBezTo>
                  <a:pt x="204" y="215"/>
                  <a:pt x="204" y="215"/>
                  <a:pt x="204" y="215"/>
                </a:cubicBezTo>
                <a:cubicBezTo>
                  <a:pt x="204" y="216"/>
                  <a:pt x="204" y="216"/>
                  <a:pt x="204" y="216"/>
                </a:cubicBezTo>
                <a:cubicBezTo>
                  <a:pt x="204" y="216"/>
                  <a:pt x="204" y="216"/>
                  <a:pt x="204" y="216"/>
                </a:cubicBezTo>
                <a:cubicBezTo>
                  <a:pt x="204" y="216"/>
                  <a:pt x="204" y="216"/>
                  <a:pt x="204" y="216"/>
                </a:cubicBezTo>
                <a:cubicBezTo>
                  <a:pt x="204" y="217"/>
                  <a:pt x="204" y="217"/>
                  <a:pt x="204" y="217"/>
                </a:cubicBezTo>
                <a:cubicBezTo>
                  <a:pt x="204" y="217"/>
                  <a:pt x="204" y="217"/>
                  <a:pt x="204" y="217"/>
                </a:cubicBezTo>
                <a:cubicBezTo>
                  <a:pt x="204" y="217"/>
                  <a:pt x="204" y="217"/>
                  <a:pt x="204" y="217"/>
                </a:cubicBezTo>
                <a:cubicBezTo>
                  <a:pt x="204" y="218"/>
                  <a:pt x="204" y="218"/>
                  <a:pt x="204" y="218"/>
                </a:cubicBezTo>
                <a:cubicBezTo>
                  <a:pt x="204" y="218"/>
                  <a:pt x="204" y="218"/>
                  <a:pt x="204" y="218"/>
                </a:cubicBezTo>
                <a:cubicBezTo>
                  <a:pt x="204" y="219"/>
                  <a:pt x="204" y="219"/>
                  <a:pt x="204" y="219"/>
                </a:cubicBezTo>
                <a:cubicBezTo>
                  <a:pt x="204" y="219"/>
                  <a:pt x="204" y="219"/>
                  <a:pt x="204" y="219"/>
                </a:cubicBezTo>
                <a:cubicBezTo>
                  <a:pt x="204" y="219"/>
                  <a:pt x="204" y="219"/>
                  <a:pt x="204" y="219"/>
                </a:cubicBezTo>
                <a:cubicBezTo>
                  <a:pt x="204" y="220"/>
                  <a:pt x="204" y="220"/>
                  <a:pt x="204" y="220"/>
                </a:cubicBezTo>
                <a:cubicBezTo>
                  <a:pt x="204" y="220"/>
                  <a:pt x="204" y="220"/>
                  <a:pt x="204" y="220"/>
                </a:cubicBezTo>
                <a:cubicBezTo>
                  <a:pt x="205" y="220"/>
                  <a:pt x="205" y="220"/>
                  <a:pt x="205" y="220"/>
                </a:cubicBezTo>
                <a:cubicBezTo>
                  <a:pt x="205" y="220"/>
                  <a:pt x="205" y="220"/>
                  <a:pt x="205" y="220"/>
                </a:cubicBezTo>
                <a:cubicBezTo>
                  <a:pt x="206" y="220"/>
                  <a:pt x="206" y="220"/>
                  <a:pt x="206" y="220"/>
                </a:cubicBezTo>
                <a:cubicBezTo>
                  <a:pt x="206" y="220"/>
                  <a:pt x="206" y="220"/>
                  <a:pt x="206" y="220"/>
                </a:cubicBezTo>
                <a:cubicBezTo>
                  <a:pt x="206" y="218"/>
                  <a:pt x="206" y="218"/>
                  <a:pt x="206" y="218"/>
                </a:cubicBezTo>
                <a:cubicBezTo>
                  <a:pt x="207" y="217"/>
                  <a:pt x="207" y="217"/>
                  <a:pt x="207" y="217"/>
                </a:cubicBezTo>
                <a:cubicBezTo>
                  <a:pt x="207" y="217"/>
                  <a:pt x="207" y="217"/>
                  <a:pt x="207" y="217"/>
                </a:cubicBezTo>
                <a:cubicBezTo>
                  <a:pt x="207" y="218"/>
                  <a:pt x="207" y="218"/>
                  <a:pt x="207" y="218"/>
                </a:cubicBezTo>
                <a:cubicBezTo>
                  <a:pt x="206" y="219"/>
                  <a:pt x="206" y="219"/>
                  <a:pt x="206" y="219"/>
                </a:cubicBezTo>
                <a:cubicBezTo>
                  <a:pt x="206" y="219"/>
                  <a:pt x="206" y="219"/>
                  <a:pt x="206" y="219"/>
                </a:cubicBezTo>
                <a:cubicBezTo>
                  <a:pt x="206" y="219"/>
                  <a:pt x="206" y="219"/>
                  <a:pt x="206" y="219"/>
                </a:cubicBezTo>
                <a:cubicBezTo>
                  <a:pt x="206" y="219"/>
                  <a:pt x="206" y="219"/>
                  <a:pt x="206" y="219"/>
                </a:cubicBezTo>
                <a:cubicBezTo>
                  <a:pt x="207" y="220"/>
                  <a:pt x="207" y="220"/>
                  <a:pt x="207" y="220"/>
                </a:cubicBezTo>
                <a:cubicBezTo>
                  <a:pt x="207" y="220"/>
                  <a:pt x="207" y="220"/>
                  <a:pt x="207" y="220"/>
                </a:cubicBezTo>
                <a:cubicBezTo>
                  <a:pt x="207" y="220"/>
                  <a:pt x="207" y="220"/>
                  <a:pt x="207" y="220"/>
                </a:cubicBezTo>
                <a:cubicBezTo>
                  <a:pt x="207" y="220"/>
                  <a:pt x="207" y="220"/>
                  <a:pt x="207" y="220"/>
                </a:cubicBezTo>
                <a:cubicBezTo>
                  <a:pt x="207" y="221"/>
                  <a:pt x="207" y="221"/>
                  <a:pt x="207" y="221"/>
                </a:cubicBezTo>
                <a:cubicBezTo>
                  <a:pt x="206" y="221"/>
                  <a:pt x="206" y="221"/>
                  <a:pt x="206" y="221"/>
                </a:cubicBezTo>
                <a:cubicBezTo>
                  <a:pt x="206" y="221"/>
                  <a:pt x="206" y="221"/>
                  <a:pt x="206" y="221"/>
                </a:cubicBezTo>
                <a:cubicBezTo>
                  <a:pt x="206" y="221"/>
                  <a:pt x="206" y="221"/>
                  <a:pt x="206" y="221"/>
                </a:cubicBezTo>
                <a:cubicBezTo>
                  <a:pt x="205" y="222"/>
                  <a:pt x="205" y="222"/>
                  <a:pt x="205" y="222"/>
                </a:cubicBezTo>
                <a:cubicBezTo>
                  <a:pt x="205" y="222"/>
                  <a:pt x="205" y="222"/>
                  <a:pt x="205" y="222"/>
                </a:cubicBezTo>
                <a:cubicBezTo>
                  <a:pt x="205" y="222"/>
                  <a:pt x="205" y="222"/>
                  <a:pt x="205" y="222"/>
                </a:cubicBezTo>
                <a:cubicBezTo>
                  <a:pt x="205" y="222"/>
                  <a:pt x="205" y="222"/>
                  <a:pt x="205" y="222"/>
                </a:cubicBezTo>
                <a:cubicBezTo>
                  <a:pt x="205" y="223"/>
                  <a:pt x="205" y="223"/>
                  <a:pt x="205" y="223"/>
                </a:cubicBezTo>
                <a:cubicBezTo>
                  <a:pt x="206" y="223"/>
                  <a:pt x="206" y="223"/>
                  <a:pt x="206" y="223"/>
                </a:cubicBezTo>
                <a:cubicBezTo>
                  <a:pt x="207" y="222"/>
                  <a:pt x="207" y="222"/>
                  <a:pt x="207" y="222"/>
                </a:cubicBezTo>
                <a:cubicBezTo>
                  <a:pt x="207" y="223"/>
                  <a:pt x="207" y="223"/>
                  <a:pt x="207" y="223"/>
                </a:cubicBezTo>
                <a:cubicBezTo>
                  <a:pt x="206" y="223"/>
                  <a:pt x="206" y="223"/>
                  <a:pt x="206" y="223"/>
                </a:cubicBezTo>
                <a:cubicBezTo>
                  <a:pt x="206" y="224"/>
                  <a:pt x="206" y="224"/>
                  <a:pt x="206"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5"/>
                  <a:pt x="207" y="225"/>
                  <a:pt x="207" y="225"/>
                </a:cubicBezTo>
                <a:cubicBezTo>
                  <a:pt x="207" y="225"/>
                  <a:pt x="207" y="225"/>
                  <a:pt x="207" y="225"/>
                </a:cubicBezTo>
                <a:cubicBezTo>
                  <a:pt x="207" y="226"/>
                  <a:pt x="207" y="226"/>
                  <a:pt x="207" y="226"/>
                </a:cubicBezTo>
                <a:cubicBezTo>
                  <a:pt x="207" y="226"/>
                  <a:pt x="207" y="226"/>
                  <a:pt x="207" y="226"/>
                </a:cubicBezTo>
                <a:cubicBezTo>
                  <a:pt x="207" y="227"/>
                  <a:pt x="207" y="227"/>
                  <a:pt x="207" y="227"/>
                </a:cubicBezTo>
                <a:cubicBezTo>
                  <a:pt x="207" y="227"/>
                  <a:pt x="207" y="227"/>
                  <a:pt x="207" y="227"/>
                </a:cubicBezTo>
                <a:cubicBezTo>
                  <a:pt x="207" y="229"/>
                  <a:pt x="207" y="229"/>
                  <a:pt x="207" y="229"/>
                </a:cubicBezTo>
                <a:cubicBezTo>
                  <a:pt x="207" y="229"/>
                  <a:pt x="207" y="229"/>
                  <a:pt x="207" y="229"/>
                </a:cubicBezTo>
                <a:cubicBezTo>
                  <a:pt x="207" y="230"/>
                  <a:pt x="207" y="230"/>
                  <a:pt x="207" y="230"/>
                </a:cubicBezTo>
                <a:cubicBezTo>
                  <a:pt x="207" y="230"/>
                  <a:pt x="207" y="230"/>
                  <a:pt x="207"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29"/>
                  <a:pt x="206" y="229"/>
                  <a:pt x="206" y="229"/>
                </a:cubicBezTo>
                <a:cubicBezTo>
                  <a:pt x="206" y="229"/>
                  <a:pt x="206" y="229"/>
                  <a:pt x="206" y="229"/>
                </a:cubicBezTo>
                <a:cubicBezTo>
                  <a:pt x="206" y="229"/>
                  <a:pt x="206" y="229"/>
                  <a:pt x="206" y="229"/>
                </a:cubicBezTo>
                <a:cubicBezTo>
                  <a:pt x="205" y="228"/>
                  <a:pt x="205" y="228"/>
                  <a:pt x="205" y="228"/>
                </a:cubicBezTo>
                <a:cubicBezTo>
                  <a:pt x="205" y="228"/>
                  <a:pt x="205" y="228"/>
                  <a:pt x="205" y="228"/>
                </a:cubicBezTo>
                <a:cubicBezTo>
                  <a:pt x="205" y="228"/>
                  <a:pt x="205" y="228"/>
                  <a:pt x="205" y="228"/>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8"/>
                  <a:pt x="204" y="228"/>
                  <a:pt x="204" y="228"/>
                </a:cubicBezTo>
                <a:cubicBezTo>
                  <a:pt x="204" y="228"/>
                  <a:pt x="204" y="228"/>
                  <a:pt x="204" y="228"/>
                </a:cubicBezTo>
                <a:cubicBezTo>
                  <a:pt x="204" y="227"/>
                  <a:pt x="204" y="227"/>
                  <a:pt x="204" y="227"/>
                </a:cubicBezTo>
                <a:cubicBezTo>
                  <a:pt x="204" y="226"/>
                  <a:pt x="204" y="226"/>
                  <a:pt x="204" y="226"/>
                </a:cubicBezTo>
                <a:cubicBezTo>
                  <a:pt x="204" y="226"/>
                  <a:pt x="204" y="226"/>
                  <a:pt x="204" y="226"/>
                </a:cubicBezTo>
                <a:cubicBezTo>
                  <a:pt x="204" y="225"/>
                  <a:pt x="204" y="225"/>
                  <a:pt x="204" y="225"/>
                </a:cubicBezTo>
                <a:cubicBezTo>
                  <a:pt x="204" y="224"/>
                  <a:pt x="204" y="224"/>
                  <a:pt x="204" y="224"/>
                </a:cubicBezTo>
                <a:cubicBezTo>
                  <a:pt x="204" y="224"/>
                  <a:pt x="204" y="224"/>
                  <a:pt x="204" y="224"/>
                </a:cubicBezTo>
                <a:cubicBezTo>
                  <a:pt x="204" y="224"/>
                  <a:pt x="204" y="224"/>
                  <a:pt x="204" y="224"/>
                </a:cubicBezTo>
                <a:cubicBezTo>
                  <a:pt x="203" y="224"/>
                  <a:pt x="203" y="224"/>
                  <a:pt x="203" y="224"/>
                </a:cubicBezTo>
                <a:cubicBezTo>
                  <a:pt x="203" y="224"/>
                  <a:pt x="203" y="224"/>
                  <a:pt x="203" y="224"/>
                </a:cubicBezTo>
                <a:cubicBezTo>
                  <a:pt x="203" y="223"/>
                  <a:pt x="203" y="223"/>
                  <a:pt x="203" y="223"/>
                </a:cubicBezTo>
                <a:cubicBezTo>
                  <a:pt x="202" y="223"/>
                  <a:pt x="202" y="223"/>
                  <a:pt x="202" y="223"/>
                </a:cubicBezTo>
                <a:cubicBezTo>
                  <a:pt x="202" y="224"/>
                  <a:pt x="202" y="224"/>
                  <a:pt x="202" y="224"/>
                </a:cubicBezTo>
                <a:cubicBezTo>
                  <a:pt x="202" y="225"/>
                  <a:pt x="202" y="225"/>
                  <a:pt x="202" y="225"/>
                </a:cubicBezTo>
                <a:cubicBezTo>
                  <a:pt x="202" y="226"/>
                  <a:pt x="202" y="226"/>
                  <a:pt x="202" y="226"/>
                </a:cubicBezTo>
                <a:cubicBezTo>
                  <a:pt x="202" y="226"/>
                  <a:pt x="202" y="226"/>
                  <a:pt x="202" y="226"/>
                </a:cubicBezTo>
                <a:cubicBezTo>
                  <a:pt x="202" y="226"/>
                  <a:pt x="202" y="226"/>
                  <a:pt x="202" y="226"/>
                </a:cubicBezTo>
                <a:cubicBezTo>
                  <a:pt x="202" y="227"/>
                  <a:pt x="202" y="227"/>
                  <a:pt x="202" y="227"/>
                </a:cubicBezTo>
                <a:cubicBezTo>
                  <a:pt x="202" y="229"/>
                  <a:pt x="202" y="229"/>
                  <a:pt x="202" y="229"/>
                </a:cubicBezTo>
                <a:cubicBezTo>
                  <a:pt x="202" y="229"/>
                  <a:pt x="202" y="229"/>
                  <a:pt x="202" y="229"/>
                </a:cubicBezTo>
                <a:cubicBezTo>
                  <a:pt x="202" y="229"/>
                  <a:pt x="202" y="229"/>
                  <a:pt x="202" y="229"/>
                </a:cubicBezTo>
                <a:cubicBezTo>
                  <a:pt x="201" y="229"/>
                  <a:pt x="201" y="229"/>
                  <a:pt x="201" y="229"/>
                </a:cubicBezTo>
                <a:cubicBezTo>
                  <a:pt x="201" y="229"/>
                  <a:pt x="201" y="229"/>
                  <a:pt x="201" y="229"/>
                </a:cubicBezTo>
                <a:cubicBezTo>
                  <a:pt x="201" y="229"/>
                  <a:pt x="201" y="229"/>
                  <a:pt x="201" y="229"/>
                </a:cubicBezTo>
                <a:cubicBezTo>
                  <a:pt x="200" y="230"/>
                  <a:pt x="200" y="230"/>
                  <a:pt x="200" y="230"/>
                </a:cubicBezTo>
                <a:cubicBezTo>
                  <a:pt x="200" y="230"/>
                  <a:pt x="200" y="230"/>
                  <a:pt x="200" y="230"/>
                </a:cubicBezTo>
                <a:cubicBezTo>
                  <a:pt x="199" y="229"/>
                  <a:pt x="199" y="229"/>
                  <a:pt x="199" y="229"/>
                </a:cubicBezTo>
                <a:cubicBezTo>
                  <a:pt x="198" y="228"/>
                  <a:pt x="198" y="228"/>
                  <a:pt x="198" y="228"/>
                </a:cubicBezTo>
                <a:cubicBezTo>
                  <a:pt x="197" y="226"/>
                  <a:pt x="197" y="226"/>
                  <a:pt x="197" y="226"/>
                </a:cubicBezTo>
                <a:cubicBezTo>
                  <a:pt x="196" y="225"/>
                  <a:pt x="196" y="225"/>
                  <a:pt x="196" y="225"/>
                </a:cubicBezTo>
                <a:cubicBezTo>
                  <a:pt x="195" y="225"/>
                  <a:pt x="195" y="225"/>
                  <a:pt x="195" y="225"/>
                </a:cubicBezTo>
                <a:cubicBezTo>
                  <a:pt x="195" y="223"/>
                  <a:pt x="195" y="223"/>
                  <a:pt x="195" y="223"/>
                </a:cubicBezTo>
                <a:cubicBezTo>
                  <a:pt x="195" y="223"/>
                  <a:pt x="195" y="223"/>
                  <a:pt x="195" y="223"/>
                </a:cubicBezTo>
                <a:cubicBezTo>
                  <a:pt x="195" y="223"/>
                  <a:pt x="195" y="223"/>
                  <a:pt x="195" y="223"/>
                </a:cubicBezTo>
                <a:cubicBezTo>
                  <a:pt x="194" y="222"/>
                  <a:pt x="194" y="222"/>
                  <a:pt x="194" y="222"/>
                </a:cubicBezTo>
                <a:cubicBezTo>
                  <a:pt x="194" y="221"/>
                  <a:pt x="194" y="221"/>
                  <a:pt x="194" y="221"/>
                </a:cubicBezTo>
                <a:cubicBezTo>
                  <a:pt x="194" y="220"/>
                  <a:pt x="194" y="220"/>
                  <a:pt x="194" y="220"/>
                </a:cubicBezTo>
                <a:cubicBezTo>
                  <a:pt x="194" y="219"/>
                  <a:pt x="194" y="219"/>
                  <a:pt x="194" y="219"/>
                </a:cubicBezTo>
                <a:cubicBezTo>
                  <a:pt x="194" y="218"/>
                  <a:pt x="194" y="218"/>
                  <a:pt x="194" y="218"/>
                </a:cubicBezTo>
                <a:cubicBezTo>
                  <a:pt x="194" y="218"/>
                  <a:pt x="194" y="218"/>
                  <a:pt x="194" y="218"/>
                </a:cubicBezTo>
                <a:cubicBezTo>
                  <a:pt x="194" y="217"/>
                  <a:pt x="194" y="217"/>
                  <a:pt x="194" y="217"/>
                </a:cubicBezTo>
                <a:cubicBezTo>
                  <a:pt x="194" y="217"/>
                  <a:pt x="194" y="217"/>
                  <a:pt x="194" y="217"/>
                </a:cubicBezTo>
                <a:cubicBezTo>
                  <a:pt x="194" y="217"/>
                  <a:pt x="194" y="217"/>
                  <a:pt x="194" y="217"/>
                </a:cubicBezTo>
                <a:cubicBezTo>
                  <a:pt x="193" y="217"/>
                  <a:pt x="193" y="217"/>
                  <a:pt x="193" y="217"/>
                </a:cubicBezTo>
                <a:cubicBezTo>
                  <a:pt x="193" y="217"/>
                  <a:pt x="193" y="217"/>
                  <a:pt x="193" y="217"/>
                </a:cubicBezTo>
                <a:cubicBezTo>
                  <a:pt x="192" y="217"/>
                  <a:pt x="192" y="217"/>
                  <a:pt x="192" y="217"/>
                </a:cubicBezTo>
                <a:cubicBezTo>
                  <a:pt x="192" y="217"/>
                  <a:pt x="192" y="217"/>
                  <a:pt x="192" y="217"/>
                </a:cubicBezTo>
                <a:cubicBezTo>
                  <a:pt x="191" y="217"/>
                  <a:pt x="191" y="217"/>
                  <a:pt x="191" y="217"/>
                </a:cubicBezTo>
                <a:cubicBezTo>
                  <a:pt x="191" y="217"/>
                  <a:pt x="191" y="217"/>
                  <a:pt x="191" y="217"/>
                </a:cubicBezTo>
                <a:cubicBezTo>
                  <a:pt x="191" y="217"/>
                  <a:pt x="191" y="217"/>
                  <a:pt x="191" y="217"/>
                </a:cubicBezTo>
                <a:cubicBezTo>
                  <a:pt x="189" y="214"/>
                  <a:pt x="189" y="214"/>
                  <a:pt x="189" y="214"/>
                </a:cubicBezTo>
                <a:cubicBezTo>
                  <a:pt x="189" y="214"/>
                  <a:pt x="189" y="214"/>
                  <a:pt x="189" y="214"/>
                </a:cubicBezTo>
                <a:cubicBezTo>
                  <a:pt x="189" y="214"/>
                  <a:pt x="189" y="214"/>
                  <a:pt x="189" y="214"/>
                </a:cubicBezTo>
                <a:cubicBezTo>
                  <a:pt x="189" y="213"/>
                  <a:pt x="189" y="213"/>
                  <a:pt x="189" y="213"/>
                </a:cubicBezTo>
                <a:cubicBezTo>
                  <a:pt x="188" y="213"/>
                  <a:pt x="188" y="213"/>
                  <a:pt x="188" y="213"/>
                </a:cubicBezTo>
                <a:cubicBezTo>
                  <a:pt x="188" y="213"/>
                  <a:pt x="188" y="213"/>
                  <a:pt x="188" y="213"/>
                </a:cubicBezTo>
                <a:cubicBezTo>
                  <a:pt x="188" y="213"/>
                  <a:pt x="188" y="213"/>
                  <a:pt x="188" y="213"/>
                </a:cubicBezTo>
                <a:cubicBezTo>
                  <a:pt x="187" y="213"/>
                  <a:pt x="187" y="213"/>
                  <a:pt x="187" y="213"/>
                </a:cubicBezTo>
                <a:cubicBezTo>
                  <a:pt x="186" y="213"/>
                  <a:pt x="186" y="213"/>
                  <a:pt x="186" y="213"/>
                </a:cubicBezTo>
                <a:cubicBezTo>
                  <a:pt x="185" y="213"/>
                  <a:pt x="185" y="213"/>
                  <a:pt x="185" y="213"/>
                </a:cubicBezTo>
                <a:cubicBezTo>
                  <a:pt x="185" y="213"/>
                  <a:pt x="185" y="213"/>
                  <a:pt x="185" y="213"/>
                </a:cubicBezTo>
                <a:cubicBezTo>
                  <a:pt x="185" y="213"/>
                  <a:pt x="185" y="213"/>
                  <a:pt x="185" y="213"/>
                </a:cubicBezTo>
                <a:cubicBezTo>
                  <a:pt x="184" y="213"/>
                  <a:pt x="184" y="213"/>
                  <a:pt x="184" y="213"/>
                </a:cubicBezTo>
                <a:cubicBezTo>
                  <a:pt x="184" y="213"/>
                  <a:pt x="184" y="213"/>
                  <a:pt x="184" y="213"/>
                </a:cubicBezTo>
                <a:cubicBezTo>
                  <a:pt x="184" y="213"/>
                  <a:pt x="184" y="213"/>
                  <a:pt x="184" y="213"/>
                </a:cubicBezTo>
                <a:cubicBezTo>
                  <a:pt x="183" y="213"/>
                  <a:pt x="183" y="213"/>
                  <a:pt x="183" y="213"/>
                </a:cubicBezTo>
                <a:cubicBezTo>
                  <a:pt x="183" y="212"/>
                  <a:pt x="183" y="212"/>
                  <a:pt x="183" y="212"/>
                </a:cubicBezTo>
                <a:cubicBezTo>
                  <a:pt x="183" y="212"/>
                  <a:pt x="183" y="212"/>
                  <a:pt x="183" y="212"/>
                </a:cubicBezTo>
                <a:cubicBezTo>
                  <a:pt x="183" y="212"/>
                  <a:pt x="183" y="212"/>
                  <a:pt x="183" y="212"/>
                </a:cubicBezTo>
                <a:cubicBezTo>
                  <a:pt x="182" y="211"/>
                  <a:pt x="182" y="211"/>
                  <a:pt x="182" y="211"/>
                </a:cubicBezTo>
                <a:cubicBezTo>
                  <a:pt x="181" y="210"/>
                  <a:pt x="181" y="210"/>
                  <a:pt x="181" y="210"/>
                </a:cubicBezTo>
                <a:cubicBezTo>
                  <a:pt x="181" y="210"/>
                  <a:pt x="181" y="210"/>
                  <a:pt x="181" y="210"/>
                </a:cubicBezTo>
                <a:cubicBezTo>
                  <a:pt x="181" y="210"/>
                  <a:pt x="181" y="210"/>
                  <a:pt x="181" y="210"/>
                </a:cubicBezTo>
                <a:cubicBezTo>
                  <a:pt x="181" y="209"/>
                  <a:pt x="181" y="209"/>
                  <a:pt x="181" y="209"/>
                </a:cubicBezTo>
                <a:cubicBezTo>
                  <a:pt x="181" y="208"/>
                  <a:pt x="181" y="208"/>
                  <a:pt x="181" y="208"/>
                </a:cubicBezTo>
                <a:cubicBezTo>
                  <a:pt x="180" y="208"/>
                  <a:pt x="180" y="208"/>
                  <a:pt x="180" y="208"/>
                </a:cubicBezTo>
                <a:cubicBezTo>
                  <a:pt x="180" y="208"/>
                  <a:pt x="180" y="208"/>
                  <a:pt x="180" y="208"/>
                </a:cubicBezTo>
                <a:cubicBezTo>
                  <a:pt x="180" y="207"/>
                  <a:pt x="180" y="207"/>
                  <a:pt x="180" y="207"/>
                </a:cubicBezTo>
                <a:cubicBezTo>
                  <a:pt x="179" y="207"/>
                  <a:pt x="179" y="207"/>
                  <a:pt x="179" y="207"/>
                </a:cubicBezTo>
                <a:cubicBezTo>
                  <a:pt x="179" y="207"/>
                  <a:pt x="179" y="207"/>
                  <a:pt x="179" y="207"/>
                </a:cubicBezTo>
                <a:cubicBezTo>
                  <a:pt x="179" y="208"/>
                  <a:pt x="179" y="208"/>
                  <a:pt x="179" y="208"/>
                </a:cubicBezTo>
                <a:cubicBezTo>
                  <a:pt x="179" y="208"/>
                  <a:pt x="179" y="208"/>
                  <a:pt x="179" y="208"/>
                </a:cubicBezTo>
                <a:cubicBezTo>
                  <a:pt x="179" y="208"/>
                  <a:pt x="179" y="208"/>
                  <a:pt x="179" y="208"/>
                </a:cubicBezTo>
                <a:cubicBezTo>
                  <a:pt x="179" y="209"/>
                  <a:pt x="179" y="209"/>
                  <a:pt x="179" y="209"/>
                </a:cubicBezTo>
                <a:cubicBezTo>
                  <a:pt x="179" y="209"/>
                  <a:pt x="179" y="209"/>
                  <a:pt x="179" y="209"/>
                </a:cubicBezTo>
                <a:cubicBezTo>
                  <a:pt x="178" y="210"/>
                  <a:pt x="178" y="210"/>
                  <a:pt x="178" y="210"/>
                </a:cubicBezTo>
                <a:cubicBezTo>
                  <a:pt x="178" y="210"/>
                  <a:pt x="178" y="210"/>
                  <a:pt x="178" y="210"/>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9" y="211"/>
                  <a:pt x="179" y="211"/>
                  <a:pt x="179" y="211"/>
                </a:cubicBezTo>
                <a:cubicBezTo>
                  <a:pt x="179" y="211"/>
                  <a:pt x="179" y="211"/>
                  <a:pt x="179" y="211"/>
                </a:cubicBezTo>
                <a:cubicBezTo>
                  <a:pt x="180" y="212"/>
                  <a:pt x="180" y="212"/>
                  <a:pt x="180" y="212"/>
                </a:cubicBezTo>
                <a:cubicBezTo>
                  <a:pt x="180" y="213"/>
                  <a:pt x="180" y="213"/>
                  <a:pt x="180" y="213"/>
                </a:cubicBezTo>
                <a:cubicBezTo>
                  <a:pt x="179" y="213"/>
                  <a:pt x="179" y="213"/>
                  <a:pt x="179" y="213"/>
                </a:cubicBezTo>
                <a:cubicBezTo>
                  <a:pt x="179" y="213"/>
                  <a:pt x="179" y="213"/>
                  <a:pt x="179" y="213"/>
                </a:cubicBezTo>
                <a:cubicBezTo>
                  <a:pt x="179" y="213"/>
                  <a:pt x="179" y="213"/>
                  <a:pt x="179" y="213"/>
                </a:cubicBezTo>
                <a:cubicBezTo>
                  <a:pt x="178" y="214"/>
                  <a:pt x="178" y="214"/>
                  <a:pt x="178" y="214"/>
                </a:cubicBezTo>
                <a:cubicBezTo>
                  <a:pt x="178" y="214"/>
                  <a:pt x="178" y="214"/>
                  <a:pt x="178" y="214"/>
                </a:cubicBezTo>
                <a:cubicBezTo>
                  <a:pt x="177" y="214"/>
                  <a:pt x="177" y="214"/>
                  <a:pt x="177" y="214"/>
                </a:cubicBezTo>
                <a:cubicBezTo>
                  <a:pt x="176" y="213"/>
                  <a:pt x="176" y="213"/>
                  <a:pt x="176" y="213"/>
                </a:cubicBezTo>
                <a:cubicBezTo>
                  <a:pt x="176" y="214"/>
                  <a:pt x="176" y="214"/>
                  <a:pt x="176" y="214"/>
                </a:cubicBezTo>
                <a:cubicBezTo>
                  <a:pt x="177" y="215"/>
                  <a:pt x="177" y="215"/>
                  <a:pt x="177" y="215"/>
                </a:cubicBezTo>
                <a:cubicBezTo>
                  <a:pt x="177" y="215"/>
                  <a:pt x="177" y="215"/>
                  <a:pt x="177" y="215"/>
                </a:cubicBezTo>
                <a:cubicBezTo>
                  <a:pt x="177" y="215"/>
                  <a:pt x="177" y="215"/>
                  <a:pt x="177" y="215"/>
                </a:cubicBezTo>
                <a:cubicBezTo>
                  <a:pt x="178" y="216"/>
                  <a:pt x="178" y="216"/>
                  <a:pt x="178" y="216"/>
                </a:cubicBezTo>
                <a:cubicBezTo>
                  <a:pt x="178" y="216"/>
                  <a:pt x="178" y="216"/>
                  <a:pt x="178" y="216"/>
                </a:cubicBezTo>
                <a:cubicBezTo>
                  <a:pt x="178" y="216"/>
                  <a:pt x="178" y="216"/>
                  <a:pt x="178" y="216"/>
                </a:cubicBezTo>
                <a:cubicBezTo>
                  <a:pt x="179" y="216"/>
                  <a:pt x="179" y="216"/>
                  <a:pt x="179" y="216"/>
                </a:cubicBezTo>
                <a:cubicBezTo>
                  <a:pt x="179" y="216"/>
                  <a:pt x="179" y="216"/>
                  <a:pt x="179" y="216"/>
                </a:cubicBezTo>
                <a:cubicBezTo>
                  <a:pt x="179" y="216"/>
                  <a:pt x="179" y="216"/>
                  <a:pt x="179" y="216"/>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4"/>
                  <a:pt x="182" y="214"/>
                  <a:pt x="182" y="214"/>
                </a:cubicBezTo>
                <a:cubicBezTo>
                  <a:pt x="182" y="215"/>
                  <a:pt x="182" y="215"/>
                  <a:pt x="182" y="215"/>
                </a:cubicBezTo>
                <a:cubicBezTo>
                  <a:pt x="182" y="215"/>
                  <a:pt x="182" y="215"/>
                  <a:pt x="182" y="215"/>
                </a:cubicBezTo>
                <a:cubicBezTo>
                  <a:pt x="182" y="215"/>
                  <a:pt x="182" y="215"/>
                  <a:pt x="182" y="215"/>
                </a:cubicBezTo>
                <a:cubicBezTo>
                  <a:pt x="182" y="216"/>
                  <a:pt x="182" y="216"/>
                  <a:pt x="182" y="216"/>
                </a:cubicBezTo>
                <a:cubicBezTo>
                  <a:pt x="182" y="216"/>
                  <a:pt x="182" y="216"/>
                  <a:pt x="182" y="216"/>
                </a:cubicBezTo>
                <a:cubicBezTo>
                  <a:pt x="183" y="216"/>
                  <a:pt x="183" y="216"/>
                  <a:pt x="183" y="216"/>
                </a:cubicBezTo>
                <a:cubicBezTo>
                  <a:pt x="184" y="215"/>
                  <a:pt x="184" y="215"/>
                  <a:pt x="184" y="215"/>
                </a:cubicBezTo>
                <a:cubicBezTo>
                  <a:pt x="184" y="215"/>
                  <a:pt x="184" y="215"/>
                  <a:pt x="184" y="215"/>
                </a:cubicBezTo>
                <a:cubicBezTo>
                  <a:pt x="187" y="216"/>
                  <a:pt x="187" y="216"/>
                  <a:pt x="187" y="216"/>
                </a:cubicBezTo>
                <a:cubicBezTo>
                  <a:pt x="188" y="217"/>
                  <a:pt x="188" y="217"/>
                  <a:pt x="188" y="217"/>
                </a:cubicBezTo>
                <a:cubicBezTo>
                  <a:pt x="188" y="217"/>
                  <a:pt x="188" y="217"/>
                  <a:pt x="188" y="217"/>
                </a:cubicBezTo>
                <a:cubicBezTo>
                  <a:pt x="188" y="217"/>
                  <a:pt x="188" y="217"/>
                  <a:pt x="188" y="217"/>
                </a:cubicBezTo>
                <a:cubicBezTo>
                  <a:pt x="188" y="217"/>
                  <a:pt x="188" y="217"/>
                  <a:pt x="188" y="217"/>
                </a:cubicBezTo>
                <a:cubicBezTo>
                  <a:pt x="189" y="217"/>
                  <a:pt x="189" y="217"/>
                  <a:pt x="189" y="217"/>
                </a:cubicBezTo>
                <a:cubicBezTo>
                  <a:pt x="189" y="218"/>
                  <a:pt x="189" y="218"/>
                  <a:pt x="189" y="218"/>
                </a:cubicBezTo>
                <a:cubicBezTo>
                  <a:pt x="189" y="219"/>
                  <a:pt x="189" y="219"/>
                  <a:pt x="189" y="219"/>
                </a:cubicBezTo>
                <a:cubicBezTo>
                  <a:pt x="188" y="219"/>
                  <a:pt x="188" y="219"/>
                  <a:pt x="188" y="219"/>
                </a:cubicBezTo>
                <a:cubicBezTo>
                  <a:pt x="188" y="219"/>
                  <a:pt x="188" y="219"/>
                  <a:pt x="188" y="219"/>
                </a:cubicBezTo>
                <a:cubicBezTo>
                  <a:pt x="188" y="219"/>
                  <a:pt x="188" y="219"/>
                  <a:pt x="188" y="219"/>
                </a:cubicBezTo>
                <a:cubicBezTo>
                  <a:pt x="187" y="220"/>
                  <a:pt x="187" y="220"/>
                  <a:pt x="187" y="220"/>
                </a:cubicBezTo>
                <a:cubicBezTo>
                  <a:pt x="187" y="220"/>
                  <a:pt x="187" y="220"/>
                  <a:pt x="187" y="220"/>
                </a:cubicBezTo>
                <a:cubicBezTo>
                  <a:pt x="186" y="220"/>
                  <a:pt x="186" y="220"/>
                  <a:pt x="186" y="220"/>
                </a:cubicBezTo>
                <a:cubicBezTo>
                  <a:pt x="186" y="220"/>
                  <a:pt x="186" y="220"/>
                  <a:pt x="186" y="220"/>
                </a:cubicBezTo>
                <a:cubicBezTo>
                  <a:pt x="186" y="220"/>
                  <a:pt x="186" y="220"/>
                  <a:pt x="186" y="220"/>
                </a:cubicBezTo>
                <a:cubicBezTo>
                  <a:pt x="183" y="222"/>
                  <a:pt x="183" y="222"/>
                  <a:pt x="183"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79" y="221"/>
                  <a:pt x="179" y="221"/>
                  <a:pt x="179" y="221"/>
                </a:cubicBezTo>
                <a:cubicBezTo>
                  <a:pt x="180" y="220"/>
                  <a:pt x="180" y="220"/>
                  <a:pt x="180" y="220"/>
                </a:cubicBezTo>
                <a:cubicBezTo>
                  <a:pt x="180" y="220"/>
                  <a:pt x="180" y="220"/>
                  <a:pt x="180" y="220"/>
                </a:cubicBezTo>
                <a:cubicBezTo>
                  <a:pt x="179" y="220"/>
                  <a:pt x="179" y="220"/>
                  <a:pt x="179" y="220"/>
                </a:cubicBezTo>
                <a:cubicBezTo>
                  <a:pt x="179" y="220"/>
                  <a:pt x="179" y="220"/>
                  <a:pt x="179" y="220"/>
                </a:cubicBezTo>
                <a:cubicBezTo>
                  <a:pt x="179" y="219"/>
                  <a:pt x="179" y="219"/>
                  <a:pt x="179" y="219"/>
                </a:cubicBezTo>
                <a:cubicBezTo>
                  <a:pt x="179" y="219"/>
                  <a:pt x="179" y="219"/>
                  <a:pt x="179" y="219"/>
                </a:cubicBezTo>
                <a:cubicBezTo>
                  <a:pt x="178" y="219"/>
                  <a:pt x="178" y="219"/>
                  <a:pt x="178" y="219"/>
                </a:cubicBezTo>
                <a:cubicBezTo>
                  <a:pt x="177" y="219"/>
                  <a:pt x="177" y="219"/>
                  <a:pt x="177" y="219"/>
                </a:cubicBezTo>
                <a:cubicBezTo>
                  <a:pt x="177" y="220"/>
                  <a:pt x="177" y="220"/>
                  <a:pt x="177" y="220"/>
                </a:cubicBezTo>
                <a:cubicBezTo>
                  <a:pt x="177" y="221"/>
                  <a:pt x="177" y="221"/>
                  <a:pt x="177" y="221"/>
                </a:cubicBezTo>
                <a:cubicBezTo>
                  <a:pt x="177" y="221"/>
                  <a:pt x="177" y="221"/>
                  <a:pt x="177" y="221"/>
                </a:cubicBezTo>
                <a:cubicBezTo>
                  <a:pt x="178" y="221"/>
                  <a:pt x="178" y="221"/>
                  <a:pt x="178" y="221"/>
                </a:cubicBezTo>
                <a:cubicBezTo>
                  <a:pt x="178" y="221"/>
                  <a:pt x="178" y="221"/>
                  <a:pt x="178" y="221"/>
                </a:cubicBezTo>
                <a:cubicBezTo>
                  <a:pt x="178" y="222"/>
                  <a:pt x="178" y="222"/>
                  <a:pt x="178" y="222"/>
                </a:cubicBezTo>
                <a:cubicBezTo>
                  <a:pt x="177" y="222"/>
                  <a:pt x="177" y="222"/>
                  <a:pt x="177" y="222"/>
                </a:cubicBezTo>
                <a:cubicBezTo>
                  <a:pt x="177" y="222"/>
                  <a:pt x="177" y="222"/>
                  <a:pt x="177" y="222"/>
                </a:cubicBezTo>
                <a:cubicBezTo>
                  <a:pt x="177" y="221"/>
                  <a:pt x="177" y="221"/>
                  <a:pt x="177" y="221"/>
                </a:cubicBezTo>
                <a:cubicBezTo>
                  <a:pt x="177" y="221"/>
                  <a:pt x="177" y="221"/>
                  <a:pt x="177" y="221"/>
                </a:cubicBezTo>
                <a:cubicBezTo>
                  <a:pt x="177" y="221"/>
                  <a:pt x="177" y="221"/>
                  <a:pt x="177" y="221"/>
                </a:cubicBezTo>
                <a:cubicBezTo>
                  <a:pt x="176" y="221"/>
                  <a:pt x="176" y="221"/>
                  <a:pt x="176" y="221"/>
                </a:cubicBezTo>
                <a:cubicBezTo>
                  <a:pt x="176" y="221"/>
                  <a:pt x="176" y="221"/>
                  <a:pt x="176" y="221"/>
                </a:cubicBezTo>
                <a:cubicBezTo>
                  <a:pt x="175" y="222"/>
                  <a:pt x="175" y="222"/>
                  <a:pt x="175" y="222"/>
                </a:cubicBezTo>
                <a:cubicBezTo>
                  <a:pt x="175" y="222"/>
                  <a:pt x="175" y="222"/>
                  <a:pt x="175" y="222"/>
                </a:cubicBezTo>
                <a:cubicBezTo>
                  <a:pt x="175" y="222"/>
                  <a:pt x="175" y="222"/>
                  <a:pt x="175" y="222"/>
                </a:cubicBezTo>
                <a:cubicBezTo>
                  <a:pt x="176" y="223"/>
                  <a:pt x="176" y="223"/>
                  <a:pt x="176" y="223"/>
                </a:cubicBezTo>
                <a:cubicBezTo>
                  <a:pt x="176" y="223"/>
                  <a:pt x="176" y="223"/>
                  <a:pt x="176" y="223"/>
                </a:cubicBezTo>
                <a:cubicBezTo>
                  <a:pt x="176" y="223"/>
                  <a:pt x="176" y="223"/>
                  <a:pt x="176" y="223"/>
                </a:cubicBezTo>
                <a:cubicBezTo>
                  <a:pt x="177" y="223"/>
                  <a:pt x="177" y="223"/>
                  <a:pt x="177" y="223"/>
                </a:cubicBezTo>
                <a:cubicBezTo>
                  <a:pt x="177" y="224"/>
                  <a:pt x="177" y="224"/>
                  <a:pt x="177" y="224"/>
                </a:cubicBezTo>
                <a:cubicBezTo>
                  <a:pt x="177" y="224"/>
                  <a:pt x="177" y="224"/>
                  <a:pt x="177" y="224"/>
                </a:cubicBezTo>
                <a:cubicBezTo>
                  <a:pt x="177" y="224"/>
                  <a:pt x="177" y="224"/>
                  <a:pt x="177" y="224"/>
                </a:cubicBezTo>
                <a:cubicBezTo>
                  <a:pt x="176" y="225"/>
                  <a:pt x="176" y="225"/>
                  <a:pt x="176" y="225"/>
                </a:cubicBezTo>
                <a:cubicBezTo>
                  <a:pt x="176" y="225"/>
                  <a:pt x="176" y="225"/>
                  <a:pt x="176" y="225"/>
                </a:cubicBezTo>
                <a:cubicBezTo>
                  <a:pt x="176" y="225"/>
                  <a:pt x="176" y="225"/>
                  <a:pt x="176" y="225"/>
                </a:cubicBezTo>
                <a:cubicBezTo>
                  <a:pt x="175" y="225"/>
                  <a:pt x="175" y="225"/>
                  <a:pt x="175" y="225"/>
                </a:cubicBezTo>
                <a:cubicBezTo>
                  <a:pt x="175" y="225"/>
                  <a:pt x="175" y="225"/>
                  <a:pt x="175" y="225"/>
                </a:cubicBezTo>
                <a:cubicBezTo>
                  <a:pt x="175" y="225"/>
                  <a:pt x="175" y="225"/>
                  <a:pt x="175" y="225"/>
                </a:cubicBezTo>
                <a:cubicBezTo>
                  <a:pt x="175" y="226"/>
                  <a:pt x="175" y="226"/>
                  <a:pt x="175" y="226"/>
                </a:cubicBezTo>
                <a:cubicBezTo>
                  <a:pt x="175" y="226"/>
                  <a:pt x="175" y="226"/>
                  <a:pt x="175" y="226"/>
                </a:cubicBezTo>
                <a:cubicBezTo>
                  <a:pt x="175" y="226"/>
                  <a:pt x="175" y="226"/>
                  <a:pt x="175" y="226"/>
                </a:cubicBezTo>
                <a:cubicBezTo>
                  <a:pt x="172" y="227"/>
                  <a:pt x="172" y="227"/>
                  <a:pt x="172" y="227"/>
                </a:cubicBezTo>
                <a:cubicBezTo>
                  <a:pt x="172" y="227"/>
                  <a:pt x="172" y="227"/>
                  <a:pt x="172" y="227"/>
                </a:cubicBezTo>
                <a:cubicBezTo>
                  <a:pt x="171" y="227"/>
                  <a:pt x="171" y="227"/>
                  <a:pt x="171" y="227"/>
                </a:cubicBezTo>
                <a:cubicBezTo>
                  <a:pt x="171" y="227"/>
                  <a:pt x="171" y="227"/>
                  <a:pt x="171" y="227"/>
                </a:cubicBezTo>
                <a:cubicBezTo>
                  <a:pt x="170" y="227"/>
                  <a:pt x="170" y="227"/>
                  <a:pt x="170" y="227"/>
                </a:cubicBezTo>
                <a:cubicBezTo>
                  <a:pt x="169" y="228"/>
                  <a:pt x="169" y="228"/>
                  <a:pt x="169" y="228"/>
                </a:cubicBezTo>
                <a:cubicBezTo>
                  <a:pt x="169" y="228"/>
                  <a:pt x="169" y="228"/>
                  <a:pt x="169" y="228"/>
                </a:cubicBezTo>
                <a:cubicBezTo>
                  <a:pt x="169" y="228"/>
                  <a:pt x="169" y="228"/>
                  <a:pt x="169" y="228"/>
                </a:cubicBezTo>
                <a:cubicBezTo>
                  <a:pt x="169" y="229"/>
                  <a:pt x="169" y="229"/>
                  <a:pt x="169" y="229"/>
                </a:cubicBezTo>
                <a:cubicBezTo>
                  <a:pt x="169" y="230"/>
                  <a:pt x="169" y="230"/>
                  <a:pt x="169" y="230"/>
                </a:cubicBezTo>
                <a:cubicBezTo>
                  <a:pt x="169" y="230"/>
                  <a:pt x="169" y="230"/>
                  <a:pt x="169" y="230"/>
                </a:cubicBezTo>
                <a:cubicBezTo>
                  <a:pt x="169" y="230"/>
                  <a:pt x="169" y="230"/>
                  <a:pt x="169" y="230"/>
                </a:cubicBezTo>
                <a:cubicBezTo>
                  <a:pt x="170" y="230"/>
                  <a:pt x="170" y="230"/>
                  <a:pt x="170" y="230"/>
                </a:cubicBezTo>
                <a:cubicBezTo>
                  <a:pt x="170" y="230"/>
                  <a:pt x="170" y="230"/>
                  <a:pt x="170" y="230"/>
                </a:cubicBezTo>
                <a:cubicBezTo>
                  <a:pt x="172" y="229"/>
                  <a:pt x="172" y="229"/>
                  <a:pt x="172" y="229"/>
                </a:cubicBezTo>
                <a:cubicBezTo>
                  <a:pt x="173" y="229"/>
                  <a:pt x="173" y="229"/>
                  <a:pt x="173" y="229"/>
                </a:cubicBezTo>
                <a:cubicBezTo>
                  <a:pt x="173" y="229"/>
                  <a:pt x="173" y="229"/>
                  <a:pt x="173"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5" y="230"/>
                  <a:pt x="175" y="230"/>
                  <a:pt x="175" y="230"/>
                </a:cubicBezTo>
                <a:cubicBezTo>
                  <a:pt x="175" y="230"/>
                  <a:pt x="175" y="230"/>
                  <a:pt x="175" y="230"/>
                </a:cubicBezTo>
                <a:cubicBezTo>
                  <a:pt x="176" y="230"/>
                  <a:pt x="176" y="230"/>
                  <a:pt x="176" y="230"/>
                </a:cubicBezTo>
                <a:cubicBezTo>
                  <a:pt x="178" y="230"/>
                  <a:pt x="178" y="230"/>
                  <a:pt x="178" y="230"/>
                </a:cubicBezTo>
                <a:cubicBezTo>
                  <a:pt x="178" y="230"/>
                  <a:pt x="178" y="230"/>
                  <a:pt x="178" y="230"/>
                </a:cubicBezTo>
                <a:cubicBezTo>
                  <a:pt x="178" y="230"/>
                  <a:pt x="178" y="230"/>
                  <a:pt x="178" y="230"/>
                </a:cubicBezTo>
                <a:cubicBezTo>
                  <a:pt x="179" y="230"/>
                  <a:pt x="179" y="230"/>
                  <a:pt x="179" y="230"/>
                </a:cubicBezTo>
                <a:cubicBezTo>
                  <a:pt x="180" y="230"/>
                  <a:pt x="180" y="230"/>
                  <a:pt x="180" y="230"/>
                </a:cubicBezTo>
                <a:cubicBezTo>
                  <a:pt x="181" y="230"/>
                  <a:pt x="181" y="230"/>
                  <a:pt x="181" y="230"/>
                </a:cubicBezTo>
                <a:cubicBezTo>
                  <a:pt x="181" y="230"/>
                  <a:pt x="181" y="230"/>
                  <a:pt x="181" y="230"/>
                </a:cubicBezTo>
                <a:cubicBezTo>
                  <a:pt x="182" y="230"/>
                  <a:pt x="182" y="230"/>
                  <a:pt x="182"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4" y="230"/>
                  <a:pt x="184" y="230"/>
                  <a:pt x="184" y="230"/>
                </a:cubicBezTo>
                <a:cubicBezTo>
                  <a:pt x="184" y="231"/>
                  <a:pt x="184" y="231"/>
                  <a:pt x="184" y="231"/>
                </a:cubicBezTo>
                <a:cubicBezTo>
                  <a:pt x="184" y="231"/>
                  <a:pt x="184" y="231"/>
                  <a:pt x="184" y="231"/>
                </a:cubicBezTo>
                <a:cubicBezTo>
                  <a:pt x="183" y="231"/>
                  <a:pt x="183" y="231"/>
                  <a:pt x="183" y="231"/>
                </a:cubicBezTo>
                <a:cubicBezTo>
                  <a:pt x="182" y="231"/>
                  <a:pt x="182" y="231"/>
                  <a:pt x="182" y="231"/>
                </a:cubicBezTo>
                <a:cubicBezTo>
                  <a:pt x="182" y="231"/>
                  <a:pt x="182" y="231"/>
                  <a:pt x="182" y="231"/>
                </a:cubicBezTo>
                <a:cubicBezTo>
                  <a:pt x="182" y="231"/>
                  <a:pt x="182" y="231"/>
                  <a:pt x="182" y="231"/>
                </a:cubicBezTo>
                <a:cubicBezTo>
                  <a:pt x="181" y="231"/>
                  <a:pt x="181" y="231"/>
                  <a:pt x="181" y="231"/>
                </a:cubicBezTo>
                <a:cubicBezTo>
                  <a:pt x="180" y="231"/>
                  <a:pt x="180" y="231"/>
                  <a:pt x="180" y="231"/>
                </a:cubicBezTo>
                <a:cubicBezTo>
                  <a:pt x="180" y="231"/>
                  <a:pt x="180" y="231"/>
                  <a:pt x="180" y="231"/>
                </a:cubicBezTo>
                <a:cubicBezTo>
                  <a:pt x="180" y="232"/>
                  <a:pt x="180" y="232"/>
                  <a:pt x="180" y="232"/>
                </a:cubicBezTo>
                <a:cubicBezTo>
                  <a:pt x="178" y="232"/>
                  <a:pt x="178" y="232"/>
                  <a:pt x="178" y="232"/>
                </a:cubicBezTo>
                <a:cubicBezTo>
                  <a:pt x="178" y="232"/>
                  <a:pt x="178" y="232"/>
                  <a:pt x="178" y="232"/>
                </a:cubicBezTo>
                <a:cubicBezTo>
                  <a:pt x="178" y="232"/>
                  <a:pt x="178" y="232"/>
                  <a:pt x="178" y="232"/>
                </a:cubicBezTo>
                <a:cubicBezTo>
                  <a:pt x="177" y="232"/>
                  <a:pt x="177" y="232"/>
                  <a:pt x="177" y="232"/>
                </a:cubicBezTo>
                <a:cubicBezTo>
                  <a:pt x="177" y="232"/>
                  <a:pt x="177" y="232"/>
                  <a:pt x="177" y="232"/>
                </a:cubicBezTo>
                <a:cubicBezTo>
                  <a:pt x="176" y="231"/>
                  <a:pt x="176" y="231"/>
                  <a:pt x="176" y="231"/>
                </a:cubicBezTo>
                <a:cubicBezTo>
                  <a:pt x="176" y="231"/>
                  <a:pt x="176" y="231"/>
                  <a:pt x="176" y="231"/>
                </a:cubicBezTo>
                <a:cubicBezTo>
                  <a:pt x="176" y="231"/>
                  <a:pt x="176" y="231"/>
                  <a:pt x="176" y="231"/>
                </a:cubicBezTo>
                <a:cubicBezTo>
                  <a:pt x="175" y="231"/>
                  <a:pt x="175" y="231"/>
                  <a:pt x="175" y="231"/>
                </a:cubicBezTo>
                <a:cubicBezTo>
                  <a:pt x="174" y="231"/>
                  <a:pt x="174" y="231"/>
                  <a:pt x="174" y="231"/>
                </a:cubicBezTo>
                <a:cubicBezTo>
                  <a:pt x="174" y="232"/>
                  <a:pt x="174" y="232"/>
                  <a:pt x="174" y="232"/>
                </a:cubicBezTo>
                <a:cubicBezTo>
                  <a:pt x="174" y="232"/>
                  <a:pt x="174" y="232"/>
                  <a:pt x="174" y="232"/>
                </a:cubicBezTo>
                <a:cubicBezTo>
                  <a:pt x="173" y="233"/>
                  <a:pt x="173" y="233"/>
                  <a:pt x="173" y="233"/>
                </a:cubicBezTo>
                <a:cubicBezTo>
                  <a:pt x="174" y="233"/>
                  <a:pt x="174" y="233"/>
                  <a:pt x="174" y="233"/>
                </a:cubicBezTo>
                <a:cubicBezTo>
                  <a:pt x="174" y="233"/>
                  <a:pt x="174" y="233"/>
                  <a:pt x="174" y="233"/>
                </a:cubicBezTo>
                <a:cubicBezTo>
                  <a:pt x="174" y="234"/>
                  <a:pt x="174" y="234"/>
                  <a:pt x="174" y="234"/>
                </a:cubicBezTo>
                <a:cubicBezTo>
                  <a:pt x="175" y="234"/>
                  <a:pt x="175" y="234"/>
                  <a:pt x="175" y="234"/>
                </a:cubicBezTo>
                <a:cubicBezTo>
                  <a:pt x="175" y="233"/>
                  <a:pt x="175" y="233"/>
                  <a:pt x="175" y="233"/>
                </a:cubicBezTo>
                <a:cubicBezTo>
                  <a:pt x="176" y="234"/>
                  <a:pt x="176" y="234"/>
                  <a:pt x="176" y="234"/>
                </a:cubicBezTo>
                <a:cubicBezTo>
                  <a:pt x="176" y="234"/>
                  <a:pt x="176" y="234"/>
                  <a:pt x="176" y="234"/>
                </a:cubicBezTo>
                <a:cubicBezTo>
                  <a:pt x="176" y="234"/>
                  <a:pt x="176" y="234"/>
                  <a:pt x="176" y="234"/>
                </a:cubicBezTo>
                <a:cubicBezTo>
                  <a:pt x="178" y="234"/>
                  <a:pt x="178" y="234"/>
                  <a:pt x="178" y="234"/>
                </a:cubicBezTo>
                <a:cubicBezTo>
                  <a:pt x="178" y="234"/>
                  <a:pt x="178" y="234"/>
                  <a:pt x="178" y="234"/>
                </a:cubicBezTo>
                <a:cubicBezTo>
                  <a:pt x="179" y="235"/>
                  <a:pt x="179" y="235"/>
                  <a:pt x="179" y="235"/>
                </a:cubicBezTo>
                <a:cubicBezTo>
                  <a:pt x="179" y="235"/>
                  <a:pt x="179" y="235"/>
                  <a:pt x="179" y="235"/>
                </a:cubicBezTo>
                <a:cubicBezTo>
                  <a:pt x="180" y="235"/>
                  <a:pt x="180" y="235"/>
                  <a:pt x="180" y="235"/>
                </a:cubicBezTo>
                <a:cubicBezTo>
                  <a:pt x="180" y="234"/>
                  <a:pt x="180" y="234"/>
                  <a:pt x="180" y="234"/>
                </a:cubicBezTo>
                <a:cubicBezTo>
                  <a:pt x="181" y="233"/>
                  <a:pt x="181" y="233"/>
                  <a:pt x="181" y="233"/>
                </a:cubicBezTo>
                <a:cubicBezTo>
                  <a:pt x="182" y="233"/>
                  <a:pt x="182" y="233"/>
                  <a:pt x="182" y="233"/>
                </a:cubicBezTo>
                <a:cubicBezTo>
                  <a:pt x="182" y="233"/>
                  <a:pt x="182" y="233"/>
                  <a:pt x="183" y="232"/>
                </a:cubicBezTo>
                <a:cubicBezTo>
                  <a:pt x="183" y="233"/>
                  <a:pt x="183" y="233"/>
                  <a:pt x="183" y="233"/>
                </a:cubicBezTo>
                <a:cubicBezTo>
                  <a:pt x="184" y="233"/>
                  <a:pt x="184" y="233"/>
                  <a:pt x="184" y="233"/>
                </a:cubicBezTo>
                <a:cubicBezTo>
                  <a:pt x="184" y="233"/>
                  <a:pt x="184" y="233"/>
                  <a:pt x="184" y="233"/>
                </a:cubicBezTo>
                <a:cubicBezTo>
                  <a:pt x="184" y="233"/>
                  <a:pt x="184" y="233"/>
                  <a:pt x="184" y="233"/>
                </a:cubicBezTo>
                <a:cubicBezTo>
                  <a:pt x="185" y="233"/>
                  <a:pt x="185" y="233"/>
                  <a:pt x="185" y="233"/>
                </a:cubicBezTo>
                <a:cubicBezTo>
                  <a:pt x="186" y="233"/>
                  <a:pt x="186" y="233"/>
                  <a:pt x="186" y="233"/>
                </a:cubicBezTo>
                <a:cubicBezTo>
                  <a:pt x="187" y="233"/>
                  <a:pt x="187" y="233"/>
                  <a:pt x="187" y="233"/>
                </a:cubicBezTo>
                <a:cubicBezTo>
                  <a:pt x="187" y="233"/>
                  <a:pt x="187" y="233"/>
                  <a:pt x="187" y="233"/>
                </a:cubicBezTo>
                <a:cubicBezTo>
                  <a:pt x="188" y="232"/>
                  <a:pt x="188" y="232"/>
                  <a:pt x="188" y="232"/>
                </a:cubicBezTo>
                <a:cubicBezTo>
                  <a:pt x="189" y="231"/>
                  <a:pt x="189" y="231"/>
                  <a:pt x="189" y="231"/>
                </a:cubicBezTo>
                <a:cubicBezTo>
                  <a:pt x="189" y="231"/>
                  <a:pt x="189" y="231"/>
                  <a:pt x="189" y="231"/>
                </a:cubicBezTo>
                <a:cubicBezTo>
                  <a:pt x="189" y="232"/>
                  <a:pt x="189" y="232"/>
                  <a:pt x="189" y="232"/>
                </a:cubicBezTo>
                <a:cubicBezTo>
                  <a:pt x="190" y="232"/>
                  <a:pt x="190" y="232"/>
                  <a:pt x="190" y="232"/>
                </a:cubicBezTo>
                <a:cubicBezTo>
                  <a:pt x="190" y="232"/>
                  <a:pt x="190" y="232"/>
                  <a:pt x="190" y="232"/>
                </a:cubicBezTo>
                <a:cubicBezTo>
                  <a:pt x="191" y="231"/>
                  <a:pt x="191" y="231"/>
                  <a:pt x="191" y="231"/>
                </a:cubicBezTo>
                <a:cubicBezTo>
                  <a:pt x="191" y="231"/>
                  <a:pt x="191" y="231"/>
                  <a:pt x="191" y="231"/>
                </a:cubicBezTo>
                <a:cubicBezTo>
                  <a:pt x="193" y="233"/>
                  <a:pt x="193" y="233"/>
                  <a:pt x="193" y="233"/>
                </a:cubicBezTo>
                <a:cubicBezTo>
                  <a:pt x="193" y="233"/>
                  <a:pt x="193" y="233"/>
                  <a:pt x="193" y="233"/>
                </a:cubicBezTo>
                <a:cubicBezTo>
                  <a:pt x="193" y="233"/>
                  <a:pt x="193" y="233"/>
                  <a:pt x="193" y="233"/>
                </a:cubicBezTo>
                <a:cubicBezTo>
                  <a:pt x="195" y="233"/>
                  <a:pt x="195" y="233"/>
                  <a:pt x="195" y="233"/>
                </a:cubicBezTo>
                <a:cubicBezTo>
                  <a:pt x="196" y="234"/>
                  <a:pt x="196" y="234"/>
                  <a:pt x="196" y="234"/>
                </a:cubicBezTo>
                <a:cubicBezTo>
                  <a:pt x="198" y="234"/>
                  <a:pt x="198" y="234"/>
                  <a:pt x="198" y="234"/>
                </a:cubicBezTo>
                <a:cubicBezTo>
                  <a:pt x="198" y="234"/>
                  <a:pt x="198" y="234"/>
                  <a:pt x="198"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1" y="234"/>
                  <a:pt x="201" y="234"/>
                  <a:pt x="201" y="234"/>
                </a:cubicBezTo>
                <a:cubicBezTo>
                  <a:pt x="201" y="234"/>
                  <a:pt x="201" y="234"/>
                  <a:pt x="201" y="234"/>
                </a:cubicBezTo>
                <a:cubicBezTo>
                  <a:pt x="202" y="235"/>
                  <a:pt x="202" y="235"/>
                  <a:pt x="202" y="235"/>
                </a:cubicBezTo>
                <a:cubicBezTo>
                  <a:pt x="202" y="235"/>
                  <a:pt x="202" y="235"/>
                  <a:pt x="202" y="235"/>
                </a:cubicBezTo>
                <a:cubicBezTo>
                  <a:pt x="202" y="235"/>
                  <a:pt x="202" y="235"/>
                  <a:pt x="202" y="235"/>
                </a:cubicBezTo>
                <a:cubicBezTo>
                  <a:pt x="203" y="234"/>
                  <a:pt x="203" y="234"/>
                  <a:pt x="203" y="234"/>
                </a:cubicBezTo>
                <a:cubicBezTo>
                  <a:pt x="203" y="235"/>
                  <a:pt x="203" y="235"/>
                  <a:pt x="203" y="235"/>
                </a:cubicBezTo>
                <a:cubicBezTo>
                  <a:pt x="202" y="235"/>
                  <a:pt x="202" y="235"/>
                  <a:pt x="202"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199" y="236"/>
                  <a:pt x="199" y="236"/>
                  <a:pt x="199" y="236"/>
                </a:cubicBezTo>
                <a:cubicBezTo>
                  <a:pt x="199" y="236"/>
                  <a:pt x="199" y="236"/>
                  <a:pt x="199" y="236"/>
                </a:cubicBezTo>
                <a:cubicBezTo>
                  <a:pt x="199" y="236"/>
                  <a:pt x="199" y="236"/>
                  <a:pt x="199" y="236"/>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7"/>
                  <a:pt x="198" y="237"/>
                  <a:pt x="198" y="237"/>
                </a:cubicBezTo>
                <a:cubicBezTo>
                  <a:pt x="197" y="238"/>
                  <a:pt x="197" y="238"/>
                  <a:pt x="197" y="238"/>
                </a:cubicBezTo>
                <a:cubicBezTo>
                  <a:pt x="197" y="238"/>
                  <a:pt x="197" y="238"/>
                  <a:pt x="197" y="238"/>
                </a:cubicBezTo>
                <a:cubicBezTo>
                  <a:pt x="197" y="238"/>
                  <a:pt x="197" y="238"/>
                  <a:pt x="197" y="238"/>
                </a:cubicBezTo>
                <a:cubicBezTo>
                  <a:pt x="197" y="238"/>
                  <a:pt x="197" y="238"/>
                  <a:pt x="197" y="238"/>
                </a:cubicBezTo>
                <a:cubicBezTo>
                  <a:pt x="196" y="238"/>
                  <a:pt x="196" y="238"/>
                  <a:pt x="196" y="238"/>
                </a:cubicBezTo>
                <a:cubicBezTo>
                  <a:pt x="196" y="238"/>
                  <a:pt x="196" y="238"/>
                  <a:pt x="196" y="238"/>
                </a:cubicBezTo>
                <a:cubicBezTo>
                  <a:pt x="195" y="238"/>
                  <a:pt x="195" y="238"/>
                  <a:pt x="195" y="238"/>
                </a:cubicBezTo>
                <a:cubicBezTo>
                  <a:pt x="195" y="238"/>
                  <a:pt x="195" y="238"/>
                  <a:pt x="195" y="238"/>
                </a:cubicBezTo>
                <a:cubicBezTo>
                  <a:pt x="195" y="238"/>
                  <a:pt x="195" y="238"/>
                  <a:pt x="195" y="238"/>
                </a:cubicBezTo>
                <a:cubicBezTo>
                  <a:pt x="195" y="239"/>
                  <a:pt x="195" y="239"/>
                  <a:pt x="195" y="239"/>
                </a:cubicBezTo>
                <a:cubicBezTo>
                  <a:pt x="195" y="239"/>
                  <a:pt x="195" y="239"/>
                  <a:pt x="195" y="239"/>
                </a:cubicBezTo>
                <a:cubicBezTo>
                  <a:pt x="195" y="239"/>
                  <a:pt x="195" y="239"/>
                  <a:pt x="195" y="239"/>
                </a:cubicBezTo>
                <a:cubicBezTo>
                  <a:pt x="195" y="240"/>
                  <a:pt x="195" y="240"/>
                  <a:pt x="195" y="240"/>
                </a:cubicBezTo>
                <a:cubicBezTo>
                  <a:pt x="196" y="240"/>
                  <a:pt x="196" y="240"/>
                  <a:pt x="196" y="240"/>
                </a:cubicBezTo>
                <a:cubicBezTo>
                  <a:pt x="196" y="240"/>
                  <a:pt x="196" y="240"/>
                  <a:pt x="196" y="240"/>
                </a:cubicBezTo>
                <a:cubicBezTo>
                  <a:pt x="195" y="240"/>
                  <a:pt x="195" y="240"/>
                  <a:pt x="195" y="240"/>
                </a:cubicBezTo>
                <a:cubicBezTo>
                  <a:pt x="195" y="240"/>
                  <a:pt x="195" y="240"/>
                  <a:pt x="195" y="240"/>
                </a:cubicBezTo>
                <a:cubicBezTo>
                  <a:pt x="195" y="240"/>
                  <a:pt x="195" y="240"/>
                  <a:pt x="195" y="240"/>
                </a:cubicBezTo>
                <a:cubicBezTo>
                  <a:pt x="194" y="240"/>
                  <a:pt x="194" y="240"/>
                  <a:pt x="194" y="240"/>
                </a:cubicBezTo>
                <a:cubicBezTo>
                  <a:pt x="194" y="239"/>
                  <a:pt x="194" y="239"/>
                  <a:pt x="194" y="239"/>
                </a:cubicBezTo>
                <a:cubicBezTo>
                  <a:pt x="193" y="240"/>
                  <a:pt x="193" y="240"/>
                  <a:pt x="193" y="240"/>
                </a:cubicBezTo>
                <a:cubicBezTo>
                  <a:pt x="193" y="240"/>
                  <a:pt x="193" y="240"/>
                  <a:pt x="193" y="240"/>
                </a:cubicBezTo>
                <a:cubicBezTo>
                  <a:pt x="193" y="240"/>
                  <a:pt x="193" y="240"/>
                  <a:pt x="193" y="240"/>
                </a:cubicBezTo>
                <a:cubicBezTo>
                  <a:pt x="193" y="240"/>
                  <a:pt x="193" y="240"/>
                  <a:pt x="193" y="240"/>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2" y="242"/>
                  <a:pt x="192" y="242"/>
                  <a:pt x="192" y="242"/>
                </a:cubicBezTo>
                <a:cubicBezTo>
                  <a:pt x="192" y="242"/>
                  <a:pt x="192" y="242"/>
                  <a:pt x="192" y="242"/>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0" y="241"/>
                  <a:pt x="190" y="241"/>
                  <a:pt x="190" y="241"/>
                </a:cubicBezTo>
                <a:cubicBezTo>
                  <a:pt x="190" y="241"/>
                  <a:pt x="190" y="241"/>
                  <a:pt x="190" y="241"/>
                </a:cubicBezTo>
                <a:cubicBezTo>
                  <a:pt x="190" y="242"/>
                  <a:pt x="190" y="242"/>
                  <a:pt x="190" y="242"/>
                </a:cubicBezTo>
                <a:cubicBezTo>
                  <a:pt x="190" y="243"/>
                  <a:pt x="190" y="243"/>
                  <a:pt x="190" y="243"/>
                </a:cubicBezTo>
                <a:cubicBezTo>
                  <a:pt x="190" y="243"/>
                  <a:pt x="190" y="243"/>
                  <a:pt x="190" y="243"/>
                </a:cubicBezTo>
                <a:cubicBezTo>
                  <a:pt x="190" y="243"/>
                  <a:pt x="190" y="243"/>
                  <a:pt x="190" y="243"/>
                </a:cubicBezTo>
                <a:cubicBezTo>
                  <a:pt x="190" y="243"/>
                  <a:pt x="190" y="243"/>
                  <a:pt x="190" y="243"/>
                </a:cubicBezTo>
                <a:cubicBezTo>
                  <a:pt x="190" y="244"/>
                  <a:pt x="190" y="244"/>
                  <a:pt x="190" y="244"/>
                </a:cubicBezTo>
                <a:cubicBezTo>
                  <a:pt x="190" y="244"/>
                  <a:pt x="190" y="244"/>
                  <a:pt x="190" y="244"/>
                </a:cubicBezTo>
                <a:cubicBezTo>
                  <a:pt x="189" y="243"/>
                  <a:pt x="189" y="243"/>
                  <a:pt x="189" y="243"/>
                </a:cubicBezTo>
                <a:cubicBezTo>
                  <a:pt x="189" y="243"/>
                  <a:pt x="189" y="243"/>
                  <a:pt x="189" y="243"/>
                </a:cubicBezTo>
                <a:cubicBezTo>
                  <a:pt x="189" y="243"/>
                  <a:pt x="189" y="243"/>
                  <a:pt x="189" y="243"/>
                </a:cubicBezTo>
                <a:cubicBezTo>
                  <a:pt x="188" y="243"/>
                  <a:pt x="188" y="243"/>
                  <a:pt x="188" y="243"/>
                </a:cubicBezTo>
                <a:cubicBezTo>
                  <a:pt x="188" y="243"/>
                  <a:pt x="188" y="243"/>
                  <a:pt x="188" y="243"/>
                </a:cubicBezTo>
                <a:cubicBezTo>
                  <a:pt x="188" y="244"/>
                  <a:pt x="188" y="244"/>
                  <a:pt x="188" y="244"/>
                </a:cubicBezTo>
                <a:cubicBezTo>
                  <a:pt x="188" y="244"/>
                  <a:pt x="188" y="244"/>
                  <a:pt x="188" y="244"/>
                </a:cubicBezTo>
                <a:cubicBezTo>
                  <a:pt x="188" y="244"/>
                  <a:pt x="188" y="244"/>
                  <a:pt x="188" y="244"/>
                </a:cubicBezTo>
                <a:cubicBezTo>
                  <a:pt x="188" y="245"/>
                  <a:pt x="188" y="245"/>
                  <a:pt x="188" y="245"/>
                </a:cubicBezTo>
                <a:cubicBezTo>
                  <a:pt x="188" y="245"/>
                  <a:pt x="188" y="245"/>
                  <a:pt x="188" y="245"/>
                </a:cubicBezTo>
                <a:cubicBezTo>
                  <a:pt x="188" y="245"/>
                  <a:pt x="188" y="245"/>
                  <a:pt x="188" y="245"/>
                </a:cubicBezTo>
                <a:cubicBezTo>
                  <a:pt x="187" y="246"/>
                  <a:pt x="187" y="246"/>
                  <a:pt x="187" y="246"/>
                </a:cubicBezTo>
                <a:cubicBezTo>
                  <a:pt x="187" y="246"/>
                  <a:pt x="187" y="246"/>
                  <a:pt x="187" y="246"/>
                </a:cubicBezTo>
                <a:cubicBezTo>
                  <a:pt x="187" y="245"/>
                  <a:pt x="187" y="245"/>
                  <a:pt x="187" y="245"/>
                </a:cubicBezTo>
                <a:cubicBezTo>
                  <a:pt x="187" y="245"/>
                  <a:pt x="187" y="245"/>
                  <a:pt x="187" y="245"/>
                </a:cubicBezTo>
                <a:cubicBezTo>
                  <a:pt x="187" y="245"/>
                  <a:pt x="187" y="245"/>
                  <a:pt x="187" y="245"/>
                </a:cubicBezTo>
                <a:cubicBezTo>
                  <a:pt x="186" y="245"/>
                  <a:pt x="186" y="245"/>
                  <a:pt x="186" y="245"/>
                </a:cubicBezTo>
                <a:cubicBezTo>
                  <a:pt x="186" y="245"/>
                  <a:pt x="186" y="245"/>
                  <a:pt x="186" y="245"/>
                </a:cubicBezTo>
                <a:cubicBezTo>
                  <a:pt x="186" y="245"/>
                  <a:pt x="186" y="245"/>
                  <a:pt x="186" y="245"/>
                </a:cubicBezTo>
                <a:cubicBezTo>
                  <a:pt x="185" y="245"/>
                  <a:pt x="185" y="245"/>
                  <a:pt x="185" y="245"/>
                </a:cubicBezTo>
                <a:cubicBezTo>
                  <a:pt x="185" y="245"/>
                  <a:pt x="185" y="245"/>
                  <a:pt x="185" y="245"/>
                </a:cubicBezTo>
                <a:cubicBezTo>
                  <a:pt x="185" y="245"/>
                  <a:pt x="185" y="245"/>
                  <a:pt x="185" y="245"/>
                </a:cubicBezTo>
                <a:cubicBezTo>
                  <a:pt x="185" y="246"/>
                  <a:pt x="185" y="246"/>
                  <a:pt x="185" y="246"/>
                </a:cubicBezTo>
                <a:cubicBezTo>
                  <a:pt x="185" y="246"/>
                  <a:pt x="185" y="246"/>
                  <a:pt x="185" y="246"/>
                </a:cubicBezTo>
                <a:cubicBezTo>
                  <a:pt x="185" y="246"/>
                  <a:pt x="185" y="246"/>
                  <a:pt x="185" y="246"/>
                </a:cubicBezTo>
                <a:cubicBezTo>
                  <a:pt x="185" y="247"/>
                  <a:pt x="185" y="247"/>
                  <a:pt x="185" y="247"/>
                </a:cubicBezTo>
                <a:cubicBezTo>
                  <a:pt x="185" y="247"/>
                  <a:pt x="185" y="247"/>
                  <a:pt x="185" y="247"/>
                </a:cubicBezTo>
                <a:cubicBezTo>
                  <a:pt x="185" y="247"/>
                  <a:pt x="185" y="247"/>
                  <a:pt x="185" y="247"/>
                </a:cubicBezTo>
                <a:cubicBezTo>
                  <a:pt x="184" y="247"/>
                  <a:pt x="184" y="247"/>
                  <a:pt x="184" y="247"/>
                </a:cubicBezTo>
                <a:cubicBezTo>
                  <a:pt x="184" y="248"/>
                  <a:pt x="184" y="248"/>
                  <a:pt x="184" y="248"/>
                </a:cubicBezTo>
                <a:cubicBezTo>
                  <a:pt x="184" y="248"/>
                  <a:pt x="184" y="248"/>
                  <a:pt x="184" y="248"/>
                </a:cubicBezTo>
                <a:cubicBezTo>
                  <a:pt x="183" y="248"/>
                  <a:pt x="183" y="248"/>
                  <a:pt x="183" y="248"/>
                </a:cubicBezTo>
                <a:cubicBezTo>
                  <a:pt x="182" y="248"/>
                  <a:pt x="182" y="248"/>
                  <a:pt x="182" y="248"/>
                </a:cubicBezTo>
                <a:cubicBezTo>
                  <a:pt x="182" y="248"/>
                  <a:pt x="182" y="248"/>
                  <a:pt x="182" y="248"/>
                </a:cubicBezTo>
                <a:cubicBezTo>
                  <a:pt x="182" y="248"/>
                  <a:pt x="182" y="248"/>
                  <a:pt x="182" y="248"/>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0" y="249"/>
                  <a:pt x="180" y="249"/>
                  <a:pt x="180" y="249"/>
                </a:cubicBezTo>
                <a:cubicBezTo>
                  <a:pt x="180" y="249"/>
                  <a:pt x="180" y="249"/>
                  <a:pt x="180" y="249"/>
                </a:cubicBezTo>
                <a:cubicBezTo>
                  <a:pt x="180" y="249"/>
                  <a:pt x="180" y="249"/>
                  <a:pt x="180" y="249"/>
                </a:cubicBezTo>
                <a:cubicBezTo>
                  <a:pt x="179" y="249"/>
                  <a:pt x="179" y="249"/>
                  <a:pt x="179" y="249"/>
                </a:cubicBezTo>
                <a:cubicBezTo>
                  <a:pt x="179" y="250"/>
                  <a:pt x="179" y="250"/>
                  <a:pt x="179" y="250"/>
                </a:cubicBezTo>
                <a:cubicBezTo>
                  <a:pt x="178" y="250"/>
                  <a:pt x="178" y="250"/>
                  <a:pt x="178" y="250"/>
                </a:cubicBezTo>
                <a:cubicBezTo>
                  <a:pt x="178" y="250"/>
                  <a:pt x="178" y="250"/>
                  <a:pt x="178" y="250"/>
                </a:cubicBezTo>
                <a:cubicBezTo>
                  <a:pt x="178" y="250"/>
                  <a:pt x="178" y="250"/>
                  <a:pt x="178" y="250"/>
                </a:cubicBezTo>
                <a:cubicBezTo>
                  <a:pt x="177" y="250"/>
                  <a:pt x="177" y="250"/>
                  <a:pt x="177" y="250"/>
                </a:cubicBezTo>
                <a:cubicBezTo>
                  <a:pt x="177" y="250"/>
                  <a:pt x="177" y="250"/>
                  <a:pt x="177" y="250"/>
                </a:cubicBezTo>
                <a:cubicBezTo>
                  <a:pt x="177" y="250"/>
                  <a:pt x="177" y="250"/>
                  <a:pt x="177" y="250"/>
                </a:cubicBezTo>
                <a:cubicBezTo>
                  <a:pt x="177" y="251"/>
                  <a:pt x="177" y="251"/>
                  <a:pt x="177" y="251"/>
                </a:cubicBezTo>
                <a:cubicBezTo>
                  <a:pt x="176" y="251"/>
                  <a:pt x="176" y="251"/>
                  <a:pt x="176" y="251"/>
                </a:cubicBezTo>
                <a:cubicBezTo>
                  <a:pt x="176" y="250"/>
                  <a:pt x="176" y="250"/>
                  <a:pt x="176" y="250"/>
                </a:cubicBezTo>
                <a:cubicBezTo>
                  <a:pt x="176" y="250"/>
                  <a:pt x="176" y="250"/>
                  <a:pt x="176"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4" y="250"/>
                  <a:pt x="174" y="250"/>
                  <a:pt x="174" y="250"/>
                </a:cubicBezTo>
                <a:cubicBezTo>
                  <a:pt x="174" y="251"/>
                  <a:pt x="174" y="251"/>
                  <a:pt x="174" y="251"/>
                </a:cubicBezTo>
                <a:cubicBezTo>
                  <a:pt x="174" y="250"/>
                  <a:pt x="174" y="250"/>
                  <a:pt x="174" y="250"/>
                </a:cubicBezTo>
                <a:cubicBezTo>
                  <a:pt x="174" y="250"/>
                  <a:pt x="174" y="250"/>
                  <a:pt x="174" y="250"/>
                </a:cubicBezTo>
                <a:cubicBezTo>
                  <a:pt x="173" y="250"/>
                  <a:pt x="173" y="250"/>
                  <a:pt x="173" y="250"/>
                </a:cubicBezTo>
                <a:cubicBezTo>
                  <a:pt x="173" y="250"/>
                  <a:pt x="173" y="250"/>
                  <a:pt x="173" y="250"/>
                </a:cubicBezTo>
                <a:cubicBezTo>
                  <a:pt x="173" y="250"/>
                  <a:pt x="173" y="250"/>
                  <a:pt x="173" y="250"/>
                </a:cubicBezTo>
                <a:cubicBezTo>
                  <a:pt x="172" y="250"/>
                  <a:pt x="172" y="250"/>
                  <a:pt x="172" y="250"/>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1" y="251"/>
                  <a:pt x="171" y="251"/>
                  <a:pt x="171" y="251"/>
                </a:cubicBezTo>
                <a:cubicBezTo>
                  <a:pt x="171" y="251"/>
                  <a:pt x="171" y="251"/>
                  <a:pt x="171" y="251"/>
                </a:cubicBezTo>
                <a:cubicBezTo>
                  <a:pt x="170" y="250"/>
                  <a:pt x="170" y="250"/>
                  <a:pt x="170" y="250"/>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69" y="251"/>
                  <a:pt x="169" y="251"/>
                  <a:pt x="169" y="251"/>
                </a:cubicBezTo>
                <a:cubicBezTo>
                  <a:pt x="169" y="252"/>
                  <a:pt x="169" y="252"/>
                  <a:pt x="169" y="252"/>
                </a:cubicBezTo>
                <a:cubicBezTo>
                  <a:pt x="168" y="252"/>
                  <a:pt x="168" y="252"/>
                  <a:pt x="168" y="252"/>
                </a:cubicBezTo>
                <a:cubicBezTo>
                  <a:pt x="168" y="252"/>
                  <a:pt x="168" y="252"/>
                  <a:pt x="168" y="252"/>
                </a:cubicBezTo>
                <a:cubicBezTo>
                  <a:pt x="168" y="253"/>
                  <a:pt x="168" y="253"/>
                  <a:pt x="168" y="253"/>
                </a:cubicBezTo>
                <a:cubicBezTo>
                  <a:pt x="168" y="253"/>
                  <a:pt x="168" y="253"/>
                  <a:pt x="168" y="253"/>
                </a:cubicBezTo>
                <a:cubicBezTo>
                  <a:pt x="168" y="253"/>
                  <a:pt x="168" y="253"/>
                  <a:pt x="168" y="253"/>
                </a:cubicBezTo>
                <a:cubicBezTo>
                  <a:pt x="168" y="252"/>
                  <a:pt x="168" y="252"/>
                  <a:pt x="168" y="252"/>
                </a:cubicBezTo>
                <a:cubicBezTo>
                  <a:pt x="168" y="252"/>
                  <a:pt x="168" y="252"/>
                  <a:pt x="168" y="252"/>
                </a:cubicBezTo>
                <a:cubicBezTo>
                  <a:pt x="168" y="252"/>
                  <a:pt x="168" y="252"/>
                  <a:pt x="168" y="252"/>
                </a:cubicBezTo>
                <a:cubicBezTo>
                  <a:pt x="167" y="252"/>
                  <a:pt x="167" y="252"/>
                  <a:pt x="167" y="252"/>
                </a:cubicBezTo>
                <a:cubicBezTo>
                  <a:pt x="167" y="253"/>
                  <a:pt x="167" y="253"/>
                  <a:pt x="167" y="253"/>
                </a:cubicBezTo>
                <a:cubicBezTo>
                  <a:pt x="167" y="253"/>
                  <a:pt x="167" y="253"/>
                  <a:pt x="167" y="253"/>
                </a:cubicBezTo>
                <a:cubicBezTo>
                  <a:pt x="167" y="253"/>
                  <a:pt x="167" y="253"/>
                  <a:pt x="167" y="253"/>
                </a:cubicBezTo>
                <a:cubicBezTo>
                  <a:pt x="166" y="253"/>
                  <a:pt x="166" y="253"/>
                  <a:pt x="166" y="253"/>
                </a:cubicBezTo>
                <a:cubicBezTo>
                  <a:pt x="166" y="253"/>
                  <a:pt x="166" y="253"/>
                  <a:pt x="166" y="253"/>
                </a:cubicBezTo>
                <a:cubicBezTo>
                  <a:pt x="166" y="253"/>
                  <a:pt x="166" y="253"/>
                  <a:pt x="166" y="253"/>
                </a:cubicBezTo>
                <a:cubicBezTo>
                  <a:pt x="166" y="253"/>
                  <a:pt x="166" y="253"/>
                  <a:pt x="166" y="253"/>
                </a:cubicBezTo>
                <a:cubicBezTo>
                  <a:pt x="165" y="254"/>
                  <a:pt x="165" y="254"/>
                  <a:pt x="165" y="254"/>
                </a:cubicBezTo>
                <a:cubicBezTo>
                  <a:pt x="165" y="254"/>
                  <a:pt x="165" y="254"/>
                  <a:pt x="165" y="254"/>
                </a:cubicBezTo>
                <a:cubicBezTo>
                  <a:pt x="165" y="254"/>
                  <a:pt x="165" y="254"/>
                  <a:pt x="165" y="254"/>
                </a:cubicBezTo>
                <a:cubicBezTo>
                  <a:pt x="165" y="254"/>
                  <a:pt x="165" y="254"/>
                  <a:pt x="165" y="254"/>
                </a:cubicBezTo>
                <a:cubicBezTo>
                  <a:pt x="165" y="255"/>
                  <a:pt x="165" y="255"/>
                  <a:pt x="165" y="255"/>
                </a:cubicBezTo>
                <a:cubicBezTo>
                  <a:pt x="164" y="255"/>
                  <a:pt x="164" y="255"/>
                  <a:pt x="164" y="255"/>
                </a:cubicBezTo>
                <a:cubicBezTo>
                  <a:pt x="164" y="254"/>
                  <a:pt x="164" y="254"/>
                  <a:pt x="164" y="254"/>
                </a:cubicBezTo>
                <a:cubicBezTo>
                  <a:pt x="163" y="253"/>
                  <a:pt x="163" y="253"/>
                  <a:pt x="163" y="253"/>
                </a:cubicBezTo>
                <a:cubicBezTo>
                  <a:pt x="163" y="253"/>
                  <a:pt x="163" y="253"/>
                  <a:pt x="163" y="253"/>
                </a:cubicBezTo>
                <a:cubicBezTo>
                  <a:pt x="163" y="253"/>
                  <a:pt x="163" y="253"/>
                  <a:pt x="163" y="253"/>
                </a:cubicBezTo>
                <a:cubicBezTo>
                  <a:pt x="162" y="252"/>
                  <a:pt x="162" y="252"/>
                  <a:pt x="162" y="252"/>
                </a:cubicBezTo>
                <a:cubicBezTo>
                  <a:pt x="162" y="252"/>
                  <a:pt x="162" y="252"/>
                  <a:pt x="162" y="252"/>
                </a:cubicBezTo>
                <a:cubicBezTo>
                  <a:pt x="162" y="252"/>
                  <a:pt x="162" y="252"/>
                  <a:pt x="162" y="252"/>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0" y="254"/>
                  <a:pt x="160" y="254"/>
                  <a:pt x="160" y="254"/>
                </a:cubicBezTo>
                <a:cubicBezTo>
                  <a:pt x="160" y="254"/>
                  <a:pt x="160" y="254"/>
                  <a:pt x="160" y="254"/>
                </a:cubicBezTo>
                <a:cubicBezTo>
                  <a:pt x="160" y="255"/>
                  <a:pt x="160" y="255"/>
                  <a:pt x="160" y="255"/>
                </a:cubicBezTo>
                <a:cubicBezTo>
                  <a:pt x="159" y="255"/>
                  <a:pt x="159" y="255"/>
                  <a:pt x="159" y="255"/>
                </a:cubicBezTo>
                <a:cubicBezTo>
                  <a:pt x="159" y="254"/>
                  <a:pt x="159" y="254"/>
                  <a:pt x="159" y="254"/>
                </a:cubicBezTo>
                <a:cubicBezTo>
                  <a:pt x="159" y="254"/>
                  <a:pt x="159" y="254"/>
                  <a:pt x="159" y="254"/>
                </a:cubicBezTo>
                <a:cubicBezTo>
                  <a:pt x="158" y="255"/>
                  <a:pt x="158" y="255"/>
                  <a:pt x="158" y="255"/>
                </a:cubicBezTo>
                <a:cubicBezTo>
                  <a:pt x="158" y="255"/>
                  <a:pt x="158" y="255"/>
                  <a:pt x="158" y="255"/>
                </a:cubicBezTo>
                <a:cubicBezTo>
                  <a:pt x="157" y="255"/>
                  <a:pt x="157" y="255"/>
                  <a:pt x="157" y="255"/>
                </a:cubicBezTo>
                <a:cubicBezTo>
                  <a:pt x="157" y="255"/>
                  <a:pt x="157" y="255"/>
                  <a:pt x="157" y="255"/>
                </a:cubicBezTo>
                <a:cubicBezTo>
                  <a:pt x="156" y="254"/>
                  <a:pt x="156" y="254"/>
                  <a:pt x="156" y="254"/>
                </a:cubicBezTo>
                <a:cubicBezTo>
                  <a:pt x="156" y="254"/>
                  <a:pt x="156" y="254"/>
                  <a:pt x="156" y="254"/>
                </a:cubicBezTo>
                <a:cubicBezTo>
                  <a:pt x="156" y="254"/>
                  <a:pt x="156" y="254"/>
                  <a:pt x="156" y="254"/>
                </a:cubicBezTo>
                <a:cubicBezTo>
                  <a:pt x="155" y="254"/>
                  <a:pt x="155" y="254"/>
                  <a:pt x="155" y="254"/>
                </a:cubicBezTo>
                <a:cubicBezTo>
                  <a:pt x="155" y="254"/>
                  <a:pt x="155" y="254"/>
                  <a:pt x="155" y="254"/>
                </a:cubicBezTo>
                <a:cubicBezTo>
                  <a:pt x="155" y="254"/>
                  <a:pt x="155" y="254"/>
                  <a:pt x="155" y="254"/>
                </a:cubicBezTo>
                <a:cubicBezTo>
                  <a:pt x="155" y="255"/>
                  <a:pt x="155" y="255"/>
                  <a:pt x="155" y="255"/>
                </a:cubicBezTo>
                <a:cubicBezTo>
                  <a:pt x="155" y="255"/>
                  <a:pt x="155" y="255"/>
                  <a:pt x="155" y="255"/>
                </a:cubicBezTo>
                <a:cubicBezTo>
                  <a:pt x="155" y="255"/>
                  <a:pt x="155" y="255"/>
                  <a:pt x="155" y="255"/>
                </a:cubicBezTo>
                <a:cubicBezTo>
                  <a:pt x="155" y="255"/>
                  <a:pt x="155" y="255"/>
                  <a:pt x="155" y="255"/>
                </a:cubicBezTo>
                <a:cubicBezTo>
                  <a:pt x="154" y="255"/>
                  <a:pt x="154" y="255"/>
                  <a:pt x="154" y="255"/>
                </a:cubicBezTo>
                <a:cubicBezTo>
                  <a:pt x="154" y="255"/>
                  <a:pt x="154" y="255"/>
                  <a:pt x="154" y="255"/>
                </a:cubicBezTo>
                <a:cubicBezTo>
                  <a:pt x="153" y="254"/>
                  <a:pt x="153" y="254"/>
                  <a:pt x="153" y="254"/>
                </a:cubicBezTo>
                <a:cubicBezTo>
                  <a:pt x="154" y="253"/>
                  <a:pt x="154" y="253"/>
                  <a:pt x="154" y="253"/>
                </a:cubicBezTo>
                <a:cubicBezTo>
                  <a:pt x="154" y="253"/>
                  <a:pt x="154" y="253"/>
                  <a:pt x="154" y="253"/>
                </a:cubicBezTo>
                <a:cubicBezTo>
                  <a:pt x="154" y="253"/>
                  <a:pt x="154" y="253"/>
                  <a:pt x="154" y="253"/>
                </a:cubicBezTo>
                <a:cubicBezTo>
                  <a:pt x="153" y="252"/>
                  <a:pt x="153" y="252"/>
                  <a:pt x="153" y="252"/>
                </a:cubicBezTo>
                <a:cubicBezTo>
                  <a:pt x="153" y="252"/>
                  <a:pt x="153" y="252"/>
                  <a:pt x="153" y="252"/>
                </a:cubicBezTo>
                <a:cubicBezTo>
                  <a:pt x="153" y="252"/>
                  <a:pt x="153" y="252"/>
                  <a:pt x="153" y="252"/>
                </a:cubicBezTo>
                <a:cubicBezTo>
                  <a:pt x="152" y="252"/>
                  <a:pt x="152" y="252"/>
                  <a:pt x="152" y="252"/>
                </a:cubicBezTo>
                <a:cubicBezTo>
                  <a:pt x="152" y="251"/>
                  <a:pt x="152" y="251"/>
                  <a:pt x="152" y="251"/>
                </a:cubicBezTo>
                <a:cubicBezTo>
                  <a:pt x="152" y="251"/>
                  <a:pt x="152" y="251"/>
                  <a:pt x="152" y="251"/>
                </a:cubicBezTo>
                <a:cubicBezTo>
                  <a:pt x="152" y="250"/>
                  <a:pt x="152" y="250"/>
                  <a:pt x="152" y="250"/>
                </a:cubicBezTo>
                <a:cubicBezTo>
                  <a:pt x="152" y="250"/>
                  <a:pt x="152" y="250"/>
                  <a:pt x="152" y="250"/>
                </a:cubicBezTo>
                <a:cubicBezTo>
                  <a:pt x="151" y="249"/>
                  <a:pt x="151" y="249"/>
                  <a:pt x="151" y="249"/>
                </a:cubicBezTo>
                <a:cubicBezTo>
                  <a:pt x="151" y="248"/>
                  <a:pt x="151" y="248"/>
                  <a:pt x="151" y="248"/>
                </a:cubicBezTo>
                <a:cubicBezTo>
                  <a:pt x="151" y="248"/>
                  <a:pt x="151" y="248"/>
                  <a:pt x="151" y="248"/>
                </a:cubicBezTo>
                <a:cubicBezTo>
                  <a:pt x="151" y="248"/>
                  <a:pt x="151" y="248"/>
                  <a:pt x="151" y="248"/>
                </a:cubicBezTo>
                <a:cubicBezTo>
                  <a:pt x="151" y="248"/>
                  <a:pt x="151" y="248"/>
                  <a:pt x="151" y="248"/>
                </a:cubicBezTo>
                <a:cubicBezTo>
                  <a:pt x="150" y="248"/>
                  <a:pt x="150" y="248"/>
                  <a:pt x="150" y="248"/>
                </a:cubicBezTo>
                <a:cubicBezTo>
                  <a:pt x="150" y="248"/>
                  <a:pt x="150" y="248"/>
                  <a:pt x="150" y="248"/>
                </a:cubicBezTo>
                <a:cubicBezTo>
                  <a:pt x="150" y="248"/>
                  <a:pt x="150" y="248"/>
                  <a:pt x="150" y="248"/>
                </a:cubicBezTo>
                <a:cubicBezTo>
                  <a:pt x="149" y="248"/>
                  <a:pt x="149" y="248"/>
                  <a:pt x="149" y="248"/>
                </a:cubicBezTo>
                <a:cubicBezTo>
                  <a:pt x="149" y="248"/>
                  <a:pt x="149" y="248"/>
                  <a:pt x="149" y="248"/>
                </a:cubicBezTo>
                <a:cubicBezTo>
                  <a:pt x="149" y="249"/>
                  <a:pt x="149" y="249"/>
                  <a:pt x="149" y="249"/>
                </a:cubicBezTo>
                <a:cubicBezTo>
                  <a:pt x="149" y="249"/>
                  <a:pt x="149" y="249"/>
                  <a:pt x="149" y="249"/>
                </a:cubicBezTo>
                <a:cubicBezTo>
                  <a:pt x="149" y="249"/>
                  <a:pt x="149" y="249"/>
                  <a:pt x="149" y="249"/>
                </a:cubicBezTo>
                <a:cubicBezTo>
                  <a:pt x="149" y="250"/>
                  <a:pt x="149" y="250"/>
                  <a:pt x="149" y="250"/>
                </a:cubicBezTo>
                <a:cubicBezTo>
                  <a:pt x="150" y="251"/>
                  <a:pt x="150" y="251"/>
                  <a:pt x="150" y="251"/>
                </a:cubicBezTo>
                <a:cubicBezTo>
                  <a:pt x="150" y="251"/>
                  <a:pt x="150" y="251"/>
                  <a:pt x="150" y="251"/>
                </a:cubicBezTo>
                <a:cubicBezTo>
                  <a:pt x="150" y="251"/>
                  <a:pt x="150" y="251"/>
                  <a:pt x="150" y="251"/>
                </a:cubicBezTo>
                <a:cubicBezTo>
                  <a:pt x="150" y="252"/>
                  <a:pt x="150" y="252"/>
                  <a:pt x="150" y="252"/>
                </a:cubicBezTo>
                <a:cubicBezTo>
                  <a:pt x="151" y="252"/>
                  <a:pt x="151" y="252"/>
                  <a:pt x="151" y="252"/>
                </a:cubicBezTo>
                <a:cubicBezTo>
                  <a:pt x="151" y="253"/>
                  <a:pt x="151" y="253"/>
                  <a:pt x="151" y="253"/>
                </a:cubicBezTo>
                <a:cubicBezTo>
                  <a:pt x="150" y="254"/>
                  <a:pt x="150" y="254"/>
                  <a:pt x="150" y="254"/>
                </a:cubicBezTo>
                <a:cubicBezTo>
                  <a:pt x="150" y="254"/>
                  <a:pt x="150" y="254"/>
                  <a:pt x="150" y="254"/>
                </a:cubicBezTo>
                <a:cubicBezTo>
                  <a:pt x="150" y="254"/>
                  <a:pt x="150" y="254"/>
                  <a:pt x="150" y="254"/>
                </a:cubicBezTo>
                <a:cubicBezTo>
                  <a:pt x="151" y="255"/>
                  <a:pt x="151" y="255"/>
                  <a:pt x="151" y="255"/>
                </a:cubicBezTo>
                <a:cubicBezTo>
                  <a:pt x="151" y="255"/>
                  <a:pt x="151" y="255"/>
                  <a:pt x="151" y="255"/>
                </a:cubicBezTo>
                <a:cubicBezTo>
                  <a:pt x="151" y="255"/>
                  <a:pt x="151" y="255"/>
                  <a:pt x="151" y="255"/>
                </a:cubicBezTo>
                <a:cubicBezTo>
                  <a:pt x="151" y="255"/>
                  <a:pt x="151" y="255"/>
                  <a:pt x="151" y="255"/>
                </a:cubicBezTo>
                <a:cubicBezTo>
                  <a:pt x="151" y="256"/>
                  <a:pt x="151" y="256"/>
                  <a:pt x="151" y="256"/>
                </a:cubicBezTo>
                <a:cubicBezTo>
                  <a:pt x="151" y="257"/>
                  <a:pt x="151" y="257"/>
                  <a:pt x="151" y="257"/>
                </a:cubicBezTo>
                <a:cubicBezTo>
                  <a:pt x="151" y="258"/>
                  <a:pt x="151" y="258"/>
                  <a:pt x="151" y="258"/>
                </a:cubicBezTo>
                <a:cubicBezTo>
                  <a:pt x="150" y="258"/>
                  <a:pt x="150" y="258"/>
                  <a:pt x="150" y="258"/>
                </a:cubicBezTo>
                <a:cubicBezTo>
                  <a:pt x="150" y="258"/>
                  <a:pt x="150" y="258"/>
                  <a:pt x="150" y="258"/>
                </a:cubicBezTo>
                <a:cubicBezTo>
                  <a:pt x="150" y="257"/>
                  <a:pt x="150" y="257"/>
                  <a:pt x="150" y="257"/>
                </a:cubicBezTo>
                <a:cubicBezTo>
                  <a:pt x="150" y="257"/>
                  <a:pt x="150" y="257"/>
                  <a:pt x="150" y="257"/>
                </a:cubicBezTo>
                <a:cubicBezTo>
                  <a:pt x="149" y="257"/>
                  <a:pt x="149" y="257"/>
                  <a:pt x="149" y="257"/>
                </a:cubicBezTo>
                <a:cubicBezTo>
                  <a:pt x="149" y="257"/>
                  <a:pt x="149" y="257"/>
                  <a:pt x="149" y="257"/>
                </a:cubicBezTo>
                <a:cubicBezTo>
                  <a:pt x="149" y="257"/>
                  <a:pt x="149" y="257"/>
                  <a:pt x="149" y="257"/>
                </a:cubicBezTo>
                <a:cubicBezTo>
                  <a:pt x="148" y="258"/>
                  <a:pt x="148" y="258"/>
                  <a:pt x="148" y="258"/>
                </a:cubicBezTo>
                <a:cubicBezTo>
                  <a:pt x="148" y="258"/>
                  <a:pt x="148" y="258"/>
                  <a:pt x="148" y="258"/>
                </a:cubicBezTo>
                <a:cubicBezTo>
                  <a:pt x="148" y="258"/>
                  <a:pt x="148" y="258"/>
                  <a:pt x="148" y="258"/>
                </a:cubicBezTo>
                <a:cubicBezTo>
                  <a:pt x="147" y="259"/>
                  <a:pt x="147" y="259"/>
                  <a:pt x="147" y="259"/>
                </a:cubicBezTo>
                <a:cubicBezTo>
                  <a:pt x="147" y="259"/>
                  <a:pt x="147" y="259"/>
                  <a:pt x="147" y="259"/>
                </a:cubicBezTo>
                <a:cubicBezTo>
                  <a:pt x="146" y="259"/>
                  <a:pt x="146" y="259"/>
                  <a:pt x="146" y="259"/>
                </a:cubicBezTo>
                <a:cubicBezTo>
                  <a:pt x="146" y="259"/>
                  <a:pt x="146" y="259"/>
                  <a:pt x="146" y="259"/>
                </a:cubicBezTo>
                <a:cubicBezTo>
                  <a:pt x="146" y="259"/>
                  <a:pt x="146" y="259"/>
                  <a:pt x="146" y="259"/>
                </a:cubicBezTo>
                <a:cubicBezTo>
                  <a:pt x="146" y="260"/>
                  <a:pt x="146" y="260"/>
                  <a:pt x="146" y="260"/>
                </a:cubicBezTo>
                <a:cubicBezTo>
                  <a:pt x="145" y="260"/>
                  <a:pt x="145" y="260"/>
                  <a:pt x="145" y="260"/>
                </a:cubicBezTo>
                <a:cubicBezTo>
                  <a:pt x="146" y="260"/>
                  <a:pt x="146" y="260"/>
                  <a:pt x="146" y="260"/>
                </a:cubicBezTo>
                <a:cubicBezTo>
                  <a:pt x="146" y="260"/>
                  <a:pt x="146" y="260"/>
                  <a:pt x="146" y="260"/>
                </a:cubicBezTo>
                <a:cubicBezTo>
                  <a:pt x="146" y="261"/>
                  <a:pt x="146" y="261"/>
                  <a:pt x="146" y="261"/>
                </a:cubicBezTo>
                <a:cubicBezTo>
                  <a:pt x="145" y="261"/>
                  <a:pt x="145" y="261"/>
                  <a:pt x="145" y="261"/>
                </a:cubicBezTo>
                <a:cubicBezTo>
                  <a:pt x="145" y="261"/>
                  <a:pt x="145" y="261"/>
                  <a:pt x="145" y="261"/>
                </a:cubicBezTo>
                <a:cubicBezTo>
                  <a:pt x="144" y="261"/>
                  <a:pt x="144" y="261"/>
                  <a:pt x="144" y="261"/>
                </a:cubicBezTo>
                <a:cubicBezTo>
                  <a:pt x="144" y="262"/>
                  <a:pt x="144" y="262"/>
                  <a:pt x="144" y="262"/>
                </a:cubicBezTo>
                <a:cubicBezTo>
                  <a:pt x="144" y="262"/>
                  <a:pt x="144" y="262"/>
                  <a:pt x="144" y="262"/>
                </a:cubicBezTo>
                <a:cubicBezTo>
                  <a:pt x="144" y="263"/>
                  <a:pt x="144" y="263"/>
                  <a:pt x="144" y="263"/>
                </a:cubicBezTo>
                <a:cubicBezTo>
                  <a:pt x="144" y="263"/>
                  <a:pt x="144" y="263"/>
                  <a:pt x="144" y="263"/>
                </a:cubicBezTo>
                <a:cubicBezTo>
                  <a:pt x="143" y="262"/>
                  <a:pt x="143" y="262"/>
                  <a:pt x="143" y="262"/>
                </a:cubicBezTo>
                <a:cubicBezTo>
                  <a:pt x="142" y="262"/>
                  <a:pt x="142" y="262"/>
                  <a:pt x="142" y="262"/>
                </a:cubicBezTo>
                <a:cubicBezTo>
                  <a:pt x="143" y="263"/>
                  <a:pt x="143" y="263"/>
                  <a:pt x="143" y="263"/>
                </a:cubicBezTo>
                <a:cubicBezTo>
                  <a:pt x="143" y="264"/>
                  <a:pt x="143" y="264"/>
                  <a:pt x="143" y="264"/>
                </a:cubicBezTo>
                <a:cubicBezTo>
                  <a:pt x="143" y="264"/>
                  <a:pt x="143" y="264"/>
                  <a:pt x="143" y="264"/>
                </a:cubicBezTo>
                <a:cubicBezTo>
                  <a:pt x="143" y="264"/>
                  <a:pt x="143" y="264"/>
                  <a:pt x="143" y="264"/>
                </a:cubicBezTo>
                <a:cubicBezTo>
                  <a:pt x="143" y="264"/>
                  <a:pt x="143" y="264"/>
                  <a:pt x="143" y="264"/>
                </a:cubicBezTo>
                <a:cubicBezTo>
                  <a:pt x="142" y="264"/>
                  <a:pt x="142" y="264"/>
                  <a:pt x="142" y="264"/>
                </a:cubicBezTo>
                <a:cubicBezTo>
                  <a:pt x="142" y="264"/>
                  <a:pt x="142" y="264"/>
                  <a:pt x="142" y="264"/>
                </a:cubicBezTo>
                <a:cubicBezTo>
                  <a:pt x="142" y="264"/>
                  <a:pt x="142" y="264"/>
                  <a:pt x="142" y="264"/>
                </a:cubicBezTo>
                <a:cubicBezTo>
                  <a:pt x="141" y="264"/>
                  <a:pt x="141" y="264"/>
                  <a:pt x="141" y="264"/>
                </a:cubicBezTo>
                <a:cubicBezTo>
                  <a:pt x="141" y="265"/>
                  <a:pt x="141" y="265"/>
                  <a:pt x="141" y="265"/>
                </a:cubicBezTo>
                <a:cubicBezTo>
                  <a:pt x="141" y="265"/>
                  <a:pt x="141" y="265"/>
                  <a:pt x="141" y="265"/>
                </a:cubicBezTo>
                <a:cubicBezTo>
                  <a:pt x="142" y="265"/>
                  <a:pt x="142" y="265"/>
                  <a:pt x="142" y="265"/>
                </a:cubicBezTo>
                <a:cubicBezTo>
                  <a:pt x="142" y="265"/>
                  <a:pt x="142" y="265"/>
                  <a:pt x="142" y="265"/>
                </a:cubicBezTo>
                <a:cubicBezTo>
                  <a:pt x="141" y="266"/>
                  <a:pt x="141" y="266"/>
                  <a:pt x="141" y="266"/>
                </a:cubicBezTo>
                <a:cubicBezTo>
                  <a:pt x="141" y="266"/>
                  <a:pt x="141" y="266"/>
                  <a:pt x="141" y="266"/>
                </a:cubicBezTo>
                <a:cubicBezTo>
                  <a:pt x="140" y="266"/>
                  <a:pt x="140" y="266"/>
                  <a:pt x="140" y="266"/>
                </a:cubicBezTo>
                <a:cubicBezTo>
                  <a:pt x="140" y="266"/>
                  <a:pt x="140" y="266"/>
                  <a:pt x="140" y="266"/>
                </a:cubicBezTo>
                <a:cubicBezTo>
                  <a:pt x="139" y="268"/>
                  <a:pt x="139" y="268"/>
                  <a:pt x="139" y="268"/>
                </a:cubicBezTo>
                <a:cubicBezTo>
                  <a:pt x="139" y="268"/>
                  <a:pt x="139" y="268"/>
                  <a:pt x="139" y="268"/>
                </a:cubicBezTo>
                <a:cubicBezTo>
                  <a:pt x="139" y="268"/>
                  <a:pt x="139" y="268"/>
                  <a:pt x="139" y="268"/>
                </a:cubicBezTo>
                <a:cubicBezTo>
                  <a:pt x="139" y="269"/>
                  <a:pt x="139" y="269"/>
                  <a:pt x="139" y="269"/>
                </a:cubicBezTo>
                <a:cubicBezTo>
                  <a:pt x="139" y="269"/>
                  <a:pt x="139" y="269"/>
                  <a:pt x="139" y="269"/>
                </a:cubicBezTo>
                <a:cubicBezTo>
                  <a:pt x="139" y="269"/>
                  <a:pt x="139" y="269"/>
                  <a:pt x="139" y="269"/>
                </a:cubicBezTo>
                <a:cubicBezTo>
                  <a:pt x="139" y="270"/>
                  <a:pt x="139" y="270"/>
                  <a:pt x="139" y="270"/>
                </a:cubicBezTo>
                <a:cubicBezTo>
                  <a:pt x="139" y="270"/>
                  <a:pt x="139" y="270"/>
                  <a:pt x="139" y="270"/>
                </a:cubicBezTo>
                <a:cubicBezTo>
                  <a:pt x="138" y="271"/>
                  <a:pt x="138" y="271"/>
                  <a:pt x="138" y="271"/>
                </a:cubicBezTo>
                <a:cubicBezTo>
                  <a:pt x="138" y="271"/>
                  <a:pt x="138" y="271"/>
                  <a:pt x="138" y="271"/>
                </a:cubicBezTo>
                <a:cubicBezTo>
                  <a:pt x="138" y="271"/>
                  <a:pt x="138" y="271"/>
                  <a:pt x="138" y="271"/>
                </a:cubicBezTo>
                <a:cubicBezTo>
                  <a:pt x="138" y="271"/>
                  <a:pt x="138" y="271"/>
                  <a:pt x="138" y="271"/>
                </a:cubicBezTo>
                <a:cubicBezTo>
                  <a:pt x="138" y="270"/>
                  <a:pt x="138" y="270"/>
                  <a:pt x="138" y="270"/>
                </a:cubicBezTo>
                <a:cubicBezTo>
                  <a:pt x="137" y="270"/>
                  <a:pt x="137" y="270"/>
                  <a:pt x="137" y="270"/>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2"/>
                  <a:pt x="136" y="272"/>
                  <a:pt x="136" y="272"/>
                </a:cubicBezTo>
                <a:cubicBezTo>
                  <a:pt x="136" y="272"/>
                  <a:pt x="136" y="272"/>
                  <a:pt x="136" y="272"/>
                </a:cubicBezTo>
                <a:cubicBezTo>
                  <a:pt x="136" y="272"/>
                  <a:pt x="136" y="272"/>
                  <a:pt x="136" y="272"/>
                </a:cubicBezTo>
                <a:cubicBezTo>
                  <a:pt x="136" y="273"/>
                  <a:pt x="136" y="273"/>
                  <a:pt x="136" y="273"/>
                </a:cubicBezTo>
                <a:cubicBezTo>
                  <a:pt x="136" y="273"/>
                  <a:pt x="136" y="273"/>
                  <a:pt x="136" y="273"/>
                </a:cubicBezTo>
                <a:cubicBezTo>
                  <a:pt x="136" y="273"/>
                  <a:pt x="136" y="273"/>
                  <a:pt x="136" y="273"/>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3" y="273"/>
                  <a:pt x="133" y="273"/>
                  <a:pt x="133" y="273"/>
                </a:cubicBezTo>
                <a:cubicBezTo>
                  <a:pt x="133" y="273"/>
                  <a:pt x="133" y="273"/>
                  <a:pt x="133" y="273"/>
                </a:cubicBezTo>
                <a:cubicBezTo>
                  <a:pt x="133" y="273"/>
                  <a:pt x="133" y="273"/>
                  <a:pt x="133" y="273"/>
                </a:cubicBezTo>
                <a:cubicBezTo>
                  <a:pt x="132" y="273"/>
                  <a:pt x="132" y="273"/>
                  <a:pt x="132" y="273"/>
                </a:cubicBezTo>
                <a:cubicBezTo>
                  <a:pt x="132" y="273"/>
                  <a:pt x="132" y="273"/>
                  <a:pt x="132" y="273"/>
                </a:cubicBezTo>
                <a:cubicBezTo>
                  <a:pt x="132" y="274"/>
                  <a:pt x="132" y="274"/>
                  <a:pt x="132" y="274"/>
                </a:cubicBezTo>
                <a:cubicBezTo>
                  <a:pt x="132" y="274"/>
                  <a:pt x="132" y="274"/>
                  <a:pt x="132" y="274"/>
                </a:cubicBezTo>
                <a:cubicBezTo>
                  <a:pt x="131" y="273"/>
                  <a:pt x="131" y="273"/>
                  <a:pt x="131" y="273"/>
                </a:cubicBezTo>
                <a:cubicBezTo>
                  <a:pt x="131" y="273"/>
                  <a:pt x="131" y="273"/>
                  <a:pt x="131" y="273"/>
                </a:cubicBezTo>
                <a:cubicBezTo>
                  <a:pt x="131" y="273"/>
                  <a:pt x="131" y="273"/>
                  <a:pt x="131" y="273"/>
                </a:cubicBezTo>
                <a:cubicBezTo>
                  <a:pt x="131" y="273"/>
                  <a:pt x="131" y="273"/>
                  <a:pt x="131" y="273"/>
                </a:cubicBezTo>
                <a:cubicBezTo>
                  <a:pt x="130" y="273"/>
                  <a:pt x="130" y="273"/>
                  <a:pt x="130" y="273"/>
                </a:cubicBezTo>
                <a:cubicBezTo>
                  <a:pt x="130" y="273"/>
                  <a:pt x="130" y="273"/>
                  <a:pt x="130" y="273"/>
                </a:cubicBezTo>
                <a:cubicBezTo>
                  <a:pt x="130" y="273"/>
                  <a:pt x="130" y="273"/>
                  <a:pt x="130" y="273"/>
                </a:cubicBezTo>
                <a:cubicBezTo>
                  <a:pt x="129" y="273"/>
                  <a:pt x="129" y="273"/>
                  <a:pt x="129" y="273"/>
                </a:cubicBezTo>
                <a:cubicBezTo>
                  <a:pt x="129" y="273"/>
                  <a:pt x="129" y="273"/>
                  <a:pt x="129" y="273"/>
                </a:cubicBezTo>
                <a:cubicBezTo>
                  <a:pt x="129" y="274"/>
                  <a:pt x="129" y="274"/>
                  <a:pt x="129" y="274"/>
                </a:cubicBezTo>
                <a:cubicBezTo>
                  <a:pt x="130" y="274"/>
                  <a:pt x="130" y="274"/>
                  <a:pt x="130" y="274"/>
                </a:cubicBezTo>
                <a:cubicBezTo>
                  <a:pt x="130" y="274"/>
                  <a:pt x="130" y="274"/>
                  <a:pt x="130" y="274"/>
                </a:cubicBezTo>
                <a:cubicBezTo>
                  <a:pt x="130" y="274"/>
                  <a:pt x="130" y="274"/>
                  <a:pt x="130" y="274"/>
                </a:cubicBezTo>
                <a:cubicBezTo>
                  <a:pt x="130" y="275"/>
                  <a:pt x="130" y="275"/>
                  <a:pt x="130" y="275"/>
                </a:cubicBezTo>
                <a:cubicBezTo>
                  <a:pt x="131" y="275"/>
                  <a:pt x="131" y="275"/>
                  <a:pt x="131" y="275"/>
                </a:cubicBezTo>
                <a:cubicBezTo>
                  <a:pt x="131" y="276"/>
                  <a:pt x="131" y="276"/>
                  <a:pt x="131" y="276"/>
                </a:cubicBezTo>
                <a:cubicBezTo>
                  <a:pt x="130" y="276"/>
                  <a:pt x="130" y="276"/>
                  <a:pt x="130" y="276"/>
                </a:cubicBezTo>
                <a:cubicBezTo>
                  <a:pt x="130" y="276"/>
                  <a:pt x="130" y="276"/>
                  <a:pt x="130" y="276"/>
                </a:cubicBezTo>
                <a:cubicBezTo>
                  <a:pt x="130" y="276"/>
                  <a:pt x="130" y="276"/>
                  <a:pt x="130" y="276"/>
                </a:cubicBezTo>
                <a:cubicBezTo>
                  <a:pt x="130" y="276"/>
                  <a:pt x="130" y="276"/>
                  <a:pt x="130" y="276"/>
                </a:cubicBezTo>
                <a:cubicBezTo>
                  <a:pt x="128" y="277"/>
                  <a:pt x="128" y="277"/>
                  <a:pt x="128" y="277"/>
                </a:cubicBezTo>
                <a:cubicBezTo>
                  <a:pt x="127" y="278"/>
                  <a:pt x="127" y="278"/>
                  <a:pt x="127" y="278"/>
                </a:cubicBezTo>
                <a:cubicBezTo>
                  <a:pt x="127" y="278"/>
                  <a:pt x="127" y="278"/>
                  <a:pt x="127" y="278"/>
                </a:cubicBezTo>
                <a:cubicBezTo>
                  <a:pt x="127" y="278"/>
                  <a:pt x="127" y="278"/>
                  <a:pt x="127" y="278"/>
                </a:cubicBezTo>
                <a:cubicBezTo>
                  <a:pt x="127" y="278"/>
                  <a:pt x="127" y="278"/>
                  <a:pt x="127" y="278"/>
                </a:cubicBezTo>
                <a:cubicBezTo>
                  <a:pt x="127" y="277"/>
                  <a:pt x="127" y="277"/>
                  <a:pt x="127" y="277"/>
                </a:cubicBezTo>
                <a:cubicBezTo>
                  <a:pt x="127" y="277"/>
                  <a:pt x="127" y="277"/>
                  <a:pt x="127" y="277"/>
                </a:cubicBezTo>
                <a:cubicBezTo>
                  <a:pt x="127" y="277"/>
                  <a:pt x="127" y="277"/>
                  <a:pt x="127" y="277"/>
                </a:cubicBezTo>
                <a:cubicBezTo>
                  <a:pt x="126" y="276"/>
                  <a:pt x="126" y="276"/>
                  <a:pt x="126" y="276"/>
                </a:cubicBezTo>
                <a:cubicBezTo>
                  <a:pt x="126" y="276"/>
                  <a:pt x="126" y="276"/>
                  <a:pt x="126" y="276"/>
                </a:cubicBezTo>
                <a:cubicBezTo>
                  <a:pt x="126" y="276"/>
                  <a:pt x="126" y="276"/>
                  <a:pt x="126" y="276"/>
                </a:cubicBezTo>
                <a:cubicBezTo>
                  <a:pt x="126" y="276"/>
                  <a:pt x="126" y="276"/>
                  <a:pt x="126" y="276"/>
                </a:cubicBezTo>
                <a:cubicBezTo>
                  <a:pt x="125" y="276"/>
                  <a:pt x="125" y="276"/>
                  <a:pt x="125" y="276"/>
                </a:cubicBezTo>
                <a:cubicBezTo>
                  <a:pt x="125" y="276"/>
                  <a:pt x="125" y="276"/>
                  <a:pt x="125" y="276"/>
                </a:cubicBezTo>
                <a:cubicBezTo>
                  <a:pt x="125" y="277"/>
                  <a:pt x="125" y="277"/>
                  <a:pt x="125" y="277"/>
                </a:cubicBezTo>
                <a:cubicBezTo>
                  <a:pt x="125" y="277"/>
                  <a:pt x="125" y="277"/>
                  <a:pt x="125" y="277"/>
                </a:cubicBezTo>
                <a:cubicBezTo>
                  <a:pt x="125" y="277"/>
                  <a:pt x="125" y="277"/>
                  <a:pt x="125" y="277"/>
                </a:cubicBezTo>
                <a:cubicBezTo>
                  <a:pt x="125" y="278"/>
                  <a:pt x="125" y="278"/>
                  <a:pt x="125" y="278"/>
                </a:cubicBezTo>
                <a:cubicBezTo>
                  <a:pt x="125" y="278"/>
                  <a:pt x="125" y="278"/>
                  <a:pt x="125" y="278"/>
                </a:cubicBezTo>
                <a:cubicBezTo>
                  <a:pt x="124" y="278"/>
                  <a:pt x="124" y="278"/>
                  <a:pt x="124" y="278"/>
                </a:cubicBezTo>
                <a:cubicBezTo>
                  <a:pt x="124" y="278"/>
                  <a:pt x="124" y="278"/>
                  <a:pt x="124" y="278"/>
                </a:cubicBezTo>
                <a:cubicBezTo>
                  <a:pt x="124" y="278"/>
                  <a:pt x="124" y="278"/>
                  <a:pt x="124" y="278"/>
                </a:cubicBezTo>
                <a:cubicBezTo>
                  <a:pt x="123" y="278"/>
                  <a:pt x="123" y="278"/>
                  <a:pt x="123" y="278"/>
                </a:cubicBezTo>
                <a:cubicBezTo>
                  <a:pt x="123" y="278"/>
                  <a:pt x="123" y="278"/>
                  <a:pt x="123" y="278"/>
                </a:cubicBezTo>
                <a:cubicBezTo>
                  <a:pt x="123" y="278"/>
                  <a:pt x="123" y="278"/>
                  <a:pt x="123" y="278"/>
                </a:cubicBezTo>
                <a:cubicBezTo>
                  <a:pt x="123" y="277"/>
                  <a:pt x="123" y="277"/>
                  <a:pt x="123" y="277"/>
                </a:cubicBezTo>
                <a:cubicBezTo>
                  <a:pt x="123" y="276"/>
                  <a:pt x="123" y="276"/>
                  <a:pt x="123" y="276"/>
                </a:cubicBezTo>
                <a:cubicBezTo>
                  <a:pt x="123" y="276"/>
                  <a:pt x="123" y="276"/>
                  <a:pt x="123" y="276"/>
                </a:cubicBezTo>
                <a:cubicBezTo>
                  <a:pt x="123" y="276"/>
                  <a:pt x="123" y="276"/>
                  <a:pt x="123" y="276"/>
                </a:cubicBezTo>
                <a:cubicBezTo>
                  <a:pt x="123" y="275"/>
                  <a:pt x="123" y="275"/>
                  <a:pt x="123" y="275"/>
                </a:cubicBezTo>
                <a:cubicBezTo>
                  <a:pt x="122" y="275"/>
                  <a:pt x="122" y="275"/>
                  <a:pt x="122" y="275"/>
                </a:cubicBezTo>
                <a:cubicBezTo>
                  <a:pt x="122" y="275"/>
                  <a:pt x="122" y="275"/>
                  <a:pt x="122" y="275"/>
                </a:cubicBezTo>
                <a:cubicBezTo>
                  <a:pt x="122" y="275"/>
                  <a:pt x="122" y="275"/>
                  <a:pt x="122" y="275"/>
                </a:cubicBezTo>
                <a:cubicBezTo>
                  <a:pt x="121" y="275"/>
                  <a:pt x="121" y="275"/>
                  <a:pt x="121" y="275"/>
                </a:cubicBezTo>
                <a:cubicBezTo>
                  <a:pt x="121" y="275"/>
                  <a:pt x="121" y="275"/>
                  <a:pt x="121" y="275"/>
                </a:cubicBezTo>
                <a:cubicBezTo>
                  <a:pt x="121" y="277"/>
                  <a:pt x="121" y="277"/>
                  <a:pt x="121" y="277"/>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0" y="277"/>
                  <a:pt x="120" y="277"/>
                  <a:pt x="120" y="277"/>
                </a:cubicBezTo>
                <a:cubicBezTo>
                  <a:pt x="120" y="276"/>
                  <a:pt x="120" y="276"/>
                  <a:pt x="120" y="276"/>
                </a:cubicBezTo>
                <a:cubicBezTo>
                  <a:pt x="120" y="275"/>
                  <a:pt x="120" y="275"/>
                  <a:pt x="120" y="275"/>
                </a:cubicBezTo>
                <a:cubicBezTo>
                  <a:pt x="121" y="275"/>
                  <a:pt x="121" y="275"/>
                  <a:pt x="121" y="275"/>
                </a:cubicBezTo>
                <a:cubicBezTo>
                  <a:pt x="121" y="274"/>
                  <a:pt x="121" y="274"/>
                  <a:pt x="121" y="274"/>
                </a:cubicBezTo>
                <a:cubicBezTo>
                  <a:pt x="122" y="274"/>
                  <a:pt x="122" y="274"/>
                  <a:pt x="122" y="274"/>
                </a:cubicBezTo>
                <a:cubicBezTo>
                  <a:pt x="121" y="273"/>
                  <a:pt x="121" y="273"/>
                  <a:pt x="121" y="273"/>
                </a:cubicBezTo>
                <a:cubicBezTo>
                  <a:pt x="121" y="273"/>
                  <a:pt x="121" y="273"/>
                  <a:pt x="121" y="273"/>
                </a:cubicBezTo>
                <a:cubicBezTo>
                  <a:pt x="121" y="273"/>
                  <a:pt x="121" y="273"/>
                  <a:pt x="121" y="273"/>
                </a:cubicBezTo>
                <a:cubicBezTo>
                  <a:pt x="121" y="273"/>
                  <a:pt x="121" y="273"/>
                  <a:pt x="121" y="273"/>
                </a:cubicBezTo>
                <a:cubicBezTo>
                  <a:pt x="120" y="273"/>
                  <a:pt x="120" y="273"/>
                  <a:pt x="120" y="273"/>
                </a:cubicBezTo>
                <a:cubicBezTo>
                  <a:pt x="120" y="272"/>
                  <a:pt x="120" y="272"/>
                  <a:pt x="120" y="272"/>
                </a:cubicBezTo>
                <a:cubicBezTo>
                  <a:pt x="120" y="272"/>
                  <a:pt x="120" y="272"/>
                  <a:pt x="120" y="272"/>
                </a:cubicBezTo>
                <a:cubicBezTo>
                  <a:pt x="120" y="272"/>
                  <a:pt x="120" y="272"/>
                  <a:pt x="120" y="272"/>
                </a:cubicBezTo>
                <a:cubicBezTo>
                  <a:pt x="119" y="272"/>
                  <a:pt x="119" y="272"/>
                  <a:pt x="119" y="272"/>
                </a:cubicBezTo>
                <a:cubicBezTo>
                  <a:pt x="119" y="271"/>
                  <a:pt x="119" y="271"/>
                  <a:pt x="119" y="271"/>
                </a:cubicBezTo>
                <a:cubicBezTo>
                  <a:pt x="119" y="271"/>
                  <a:pt x="119" y="271"/>
                  <a:pt x="119" y="271"/>
                </a:cubicBezTo>
                <a:cubicBezTo>
                  <a:pt x="119" y="271"/>
                  <a:pt x="119" y="271"/>
                  <a:pt x="119" y="271"/>
                </a:cubicBezTo>
                <a:cubicBezTo>
                  <a:pt x="118" y="272"/>
                  <a:pt x="118" y="272"/>
                  <a:pt x="118" y="272"/>
                </a:cubicBezTo>
                <a:cubicBezTo>
                  <a:pt x="118" y="272"/>
                  <a:pt x="118" y="272"/>
                  <a:pt x="118" y="272"/>
                </a:cubicBezTo>
                <a:cubicBezTo>
                  <a:pt x="118" y="272"/>
                  <a:pt x="118" y="272"/>
                  <a:pt x="118" y="272"/>
                </a:cubicBezTo>
                <a:cubicBezTo>
                  <a:pt x="117" y="273"/>
                  <a:pt x="117" y="273"/>
                  <a:pt x="117" y="273"/>
                </a:cubicBezTo>
                <a:cubicBezTo>
                  <a:pt x="117" y="273"/>
                  <a:pt x="117" y="273"/>
                  <a:pt x="117" y="273"/>
                </a:cubicBezTo>
                <a:cubicBezTo>
                  <a:pt x="117" y="273"/>
                  <a:pt x="117" y="273"/>
                  <a:pt x="117" y="273"/>
                </a:cubicBezTo>
                <a:cubicBezTo>
                  <a:pt x="117" y="273"/>
                  <a:pt x="117" y="273"/>
                  <a:pt x="117" y="273"/>
                </a:cubicBezTo>
                <a:cubicBezTo>
                  <a:pt x="117" y="274"/>
                  <a:pt x="117" y="274"/>
                  <a:pt x="117" y="274"/>
                </a:cubicBezTo>
                <a:cubicBezTo>
                  <a:pt x="117" y="274"/>
                  <a:pt x="117" y="274"/>
                  <a:pt x="117" y="274"/>
                </a:cubicBezTo>
                <a:cubicBezTo>
                  <a:pt x="118" y="274"/>
                  <a:pt x="118" y="274"/>
                  <a:pt x="118" y="274"/>
                </a:cubicBezTo>
                <a:cubicBezTo>
                  <a:pt x="118" y="275"/>
                  <a:pt x="118" y="275"/>
                  <a:pt x="118" y="275"/>
                </a:cubicBezTo>
                <a:cubicBezTo>
                  <a:pt x="117" y="275"/>
                  <a:pt x="117" y="275"/>
                  <a:pt x="117" y="275"/>
                </a:cubicBezTo>
                <a:cubicBezTo>
                  <a:pt x="117" y="275"/>
                  <a:pt x="117" y="275"/>
                  <a:pt x="117" y="275"/>
                </a:cubicBezTo>
                <a:cubicBezTo>
                  <a:pt x="117" y="275"/>
                  <a:pt x="117" y="275"/>
                  <a:pt x="117" y="275"/>
                </a:cubicBezTo>
                <a:cubicBezTo>
                  <a:pt x="117" y="276"/>
                  <a:pt x="117" y="276"/>
                  <a:pt x="117" y="276"/>
                </a:cubicBezTo>
                <a:cubicBezTo>
                  <a:pt x="117" y="277"/>
                  <a:pt x="117" y="277"/>
                  <a:pt x="117" y="277"/>
                </a:cubicBezTo>
                <a:cubicBezTo>
                  <a:pt x="117" y="276"/>
                  <a:pt x="117" y="276"/>
                  <a:pt x="117" y="276"/>
                </a:cubicBezTo>
                <a:cubicBezTo>
                  <a:pt x="117" y="276"/>
                  <a:pt x="117" y="276"/>
                  <a:pt x="117" y="276"/>
                </a:cubicBezTo>
                <a:cubicBezTo>
                  <a:pt x="116" y="276"/>
                  <a:pt x="116" y="276"/>
                  <a:pt x="116" y="276"/>
                </a:cubicBezTo>
                <a:cubicBezTo>
                  <a:pt x="116" y="276"/>
                  <a:pt x="116" y="276"/>
                  <a:pt x="116" y="276"/>
                </a:cubicBezTo>
                <a:cubicBezTo>
                  <a:pt x="116" y="275"/>
                  <a:pt x="116" y="275"/>
                  <a:pt x="116" y="275"/>
                </a:cubicBezTo>
                <a:cubicBezTo>
                  <a:pt x="115" y="276"/>
                  <a:pt x="115" y="276"/>
                  <a:pt x="115" y="276"/>
                </a:cubicBezTo>
                <a:cubicBezTo>
                  <a:pt x="115" y="276"/>
                  <a:pt x="115" y="276"/>
                  <a:pt x="115" y="276"/>
                </a:cubicBezTo>
                <a:cubicBezTo>
                  <a:pt x="115" y="277"/>
                  <a:pt x="115" y="277"/>
                  <a:pt x="115" y="277"/>
                </a:cubicBezTo>
                <a:cubicBezTo>
                  <a:pt x="115" y="277"/>
                  <a:pt x="115" y="277"/>
                  <a:pt x="115" y="277"/>
                </a:cubicBezTo>
                <a:cubicBezTo>
                  <a:pt x="115" y="278"/>
                  <a:pt x="115" y="278"/>
                  <a:pt x="115" y="278"/>
                </a:cubicBezTo>
                <a:cubicBezTo>
                  <a:pt x="115" y="279"/>
                  <a:pt x="115" y="279"/>
                  <a:pt x="115" y="279"/>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5" y="281"/>
                  <a:pt x="115" y="281"/>
                  <a:pt x="115" y="281"/>
                </a:cubicBezTo>
                <a:cubicBezTo>
                  <a:pt x="115" y="281"/>
                  <a:pt x="115" y="281"/>
                  <a:pt x="115" y="281"/>
                </a:cubicBezTo>
                <a:cubicBezTo>
                  <a:pt x="114" y="281"/>
                  <a:pt x="114" y="281"/>
                  <a:pt x="114" y="281"/>
                </a:cubicBezTo>
                <a:cubicBezTo>
                  <a:pt x="114" y="281"/>
                  <a:pt x="114" y="281"/>
                  <a:pt x="114" y="281"/>
                </a:cubicBezTo>
                <a:cubicBezTo>
                  <a:pt x="114" y="280"/>
                  <a:pt x="114" y="280"/>
                  <a:pt x="114" y="280"/>
                </a:cubicBezTo>
                <a:cubicBezTo>
                  <a:pt x="113" y="280"/>
                  <a:pt x="113" y="280"/>
                  <a:pt x="113" y="280"/>
                </a:cubicBezTo>
                <a:cubicBezTo>
                  <a:pt x="113" y="281"/>
                  <a:pt x="113" y="281"/>
                  <a:pt x="113" y="281"/>
                </a:cubicBezTo>
                <a:cubicBezTo>
                  <a:pt x="113" y="281"/>
                  <a:pt x="113" y="281"/>
                  <a:pt x="113" y="281"/>
                </a:cubicBezTo>
                <a:cubicBezTo>
                  <a:pt x="113" y="281"/>
                  <a:pt x="113" y="281"/>
                  <a:pt x="113" y="281"/>
                </a:cubicBezTo>
                <a:cubicBezTo>
                  <a:pt x="112" y="281"/>
                  <a:pt x="112" y="281"/>
                  <a:pt x="112" y="281"/>
                </a:cubicBezTo>
                <a:cubicBezTo>
                  <a:pt x="112" y="282"/>
                  <a:pt x="112" y="282"/>
                  <a:pt x="112" y="282"/>
                </a:cubicBezTo>
                <a:cubicBezTo>
                  <a:pt x="112" y="282"/>
                  <a:pt x="112" y="282"/>
                  <a:pt x="112" y="282"/>
                </a:cubicBezTo>
                <a:cubicBezTo>
                  <a:pt x="111" y="281"/>
                  <a:pt x="111" y="281"/>
                  <a:pt x="111" y="281"/>
                </a:cubicBezTo>
                <a:cubicBezTo>
                  <a:pt x="111" y="280"/>
                  <a:pt x="111" y="280"/>
                  <a:pt x="111" y="280"/>
                </a:cubicBezTo>
                <a:cubicBezTo>
                  <a:pt x="111" y="280"/>
                  <a:pt x="111" y="280"/>
                  <a:pt x="111" y="280"/>
                </a:cubicBezTo>
                <a:cubicBezTo>
                  <a:pt x="111" y="280"/>
                  <a:pt x="111" y="280"/>
                  <a:pt x="111" y="280"/>
                </a:cubicBezTo>
                <a:cubicBezTo>
                  <a:pt x="110" y="280"/>
                  <a:pt x="110" y="280"/>
                  <a:pt x="110" y="280"/>
                </a:cubicBezTo>
                <a:cubicBezTo>
                  <a:pt x="110" y="280"/>
                  <a:pt x="110" y="280"/>
                  <a:pt x="110" y="280"/>
                </a:cubicBezTo>
                <a:cubicBezTo>
                  <a:pt x="110" y="280"/>
                  <a:pt x="110" y="280"/>
                  <a:pt x="110" y="280"/>
                </a:cubicBezTo>
                <a:cubicBezTo>
                  <a:pt x="110" y="281"/>
                  <a:pt x="110" y="281"/>
                  <a:pt x="110" y="281"/>
                </a:cubicBezTo>
                <a:cubicBezTo>
                  <a:pt x="110" y="281"/>
                  <a:pt x="110" y="281"/>
                  <a:pt x="110" y="281"/>
                </a:cubicBezTo>
                <a:cubicBezTo>
                  <a:pt x="109" y="281"/>
                  <a:pt x="109" y="281"/>
                  <a:pt x="109" y="281"/>
                </a:cubicBezTo>
                <a:cubicBezTo>
                  <a:pt x="109" y="281"/>
                  <a:pt x="109" y="281"/>
                  <a:pt x="109" y="281"/>
                </a:cubicBezTo>
                <a:cubicBezTo>
                  <a:pt x="109" y="281"/>
                  <a:pt x="109" y="281"/>
                  <a:pt x="109" y="281"/>
                </a:cubicBezTo>
                <a:cubicBezTo>
                  <a:pt x="108" y="280"/>
                  <a:pt x="108" y="280"/>
                  <a:pt x="108" y="280"/>
                </a:cubicBezTo>
                <a:cubicBezTo>
                  <a:pt x="108" y="280"/>
                  <a:pt x="108" y="280"/>
                  <a:pt x="108" y="280"/>
                </a:cubicBezTo>
                <a:cubicBezTo>
                  <a:pt x="108" y="280"/>
                  <a:pt x="108" y="280"/>
                  <a:pt x="108" y="280"/>
                </a:cubicBezTo>
                <a:cubicBezTo>
                  <a:pt x="107" y="280"/>
                  <a:pt x="107" y="280"/>
                  <a:pt x="107" y="280"/>
                </a:cubicBezTo>
                <a:cubicBezTo>
                  <a:pt x="107" y="280"/>
                  <a:pt x="107" y="280"/>
                  <a:pt x="107" y="280"/>
                </a:cubicBezTo>
                <a:cubicBezTo>
                  <a:pt x="107" y="280"/>
                  <a:pt x="107" y="280"/>
                  <a:pt x="107" y="280"/>
                </a:cubicBezTo>
                <a:cubicBezTo>
                  <a:pt x="107" y="280"/>
                  <a:pt x="107" y="280"/>
                  <a:pt x="107" y="280"/>
                </a:cubicBezTo>
                <a:cubicBezTo>
                  <a:pt x="106" y="280"/>
                  <a:pt x="106" y="280"/>
                  <a:pt x="106" y="280"/>
                </a:cubicBezTo>
                <a:cubicBezTo>
                  <a:pt x="106" y="280"/>
                  <a:pt x="106" y="280"/>
                  <a:pt x="106"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6" y="282"/>
                  <a:pt x="106" y="282"/>
                  <a:pt x="106" y="282"/>
                </a:cubicBezTo>
                <a:cubicBezTo>
                  <a:pt x="106" y="283"/>
                  <a:pt x="106" y="283"/>
                  <a:pt x="106" y="283"/>
                </a:cubicBezTo>
                <a:cubicBezTo>
                  <a:pt x="106" y="284"/>
                  <a:pt x="106" y="284"/>
                  <a:pt x="106" y="284"/>
                </a:cubicBezTo>
                <a:cubicBezTo>
                  <a:pt x="105" y="285"/>
                  <a:pt x="105" y="285"/>
                  <a:pt x="105" y="285"/>
                </a:cubicBezTo>
                <a:cubicBezTo>
                  <a:pt x="104" y="286"/>
                  <a:pt x="104" y="286"/>
                  <a:pt x="104" y="286"/>
                </a:cubicBezTo>
                <a:cubicBezTo>
                  <a:pt x="104" y="286"/>
                  <a:pt x="104" y="286"/>
                  <a:pt x="104" y="286"/>
                </a:cubicBezTo>
                <a:cubicBezTo>
                  <a:pt x="104" y="286"/>
                  <a:pt x="104" y="286"/>
                  <a:pt x="104" y="286"/>
                </a:cubicBezTo>
                <a:cubicBezTo>
                  <a:pt x="104" y="285"/>
                  <a:pt x="104" y="285"/>
                  <a:pt x="104" y="285"/>
                </a:cubicBezTo>
                <a:cubicBezTo>
                  <a:pt x="103" y="285"/>
                  <a:pt x="103" y="285"/>
                  <a:pt x="103" y="285"/>
                </a:cubicBezTo>
                <a:cubicBezTo>
                  <a:pt x="103" y="285"/>
                  <a:pt x="103" y="285"/>
                  <a:pt x="103" y="285"/>
                </a:cubicBezTo>
                <a:cubicBezTo>
                  <a:pt x="103" y="284"/>
                  <a:pt x="103" y="284"/>
                  <a:pt x="103" y="284"/>
                </a:cubicBezTo>
                <a:cubicBezTo>
                  <a:pt x="102" y="284"/>
                  <a:pt x="102" y="284"/>
                  <a:pt x="102" y="284"/>
                </a:cubicBezTo>
                <a:cubicBezTo>
                  <a:pt x="102" y="284"/>
                  <a:pt x="102" y="284"/>
                  <a:pt x="102" y="284"/>
                </a:cubicBezTo>
                <a:cubicBezTo>
                  <a:pt x="102" y="285"/>
                  <a:pt x="102" y="285"/>
                  <a:pt x="102" y="285"/>
                </a:cubicBezTo>
                <a:cubicBezTo>
                  <a:pt x="101" y="285"/>
                  <a:pt x="101" y="285"/>
                  <a:pt x="101" y="285"/>
                </a:cubicBezTo>
                <a:cubicBezTo>
                  <a:pt x="101" y="285"/>
                  <a:pt x="101" y="285"/>
                  <a:pt x="101" y="285"/>
                </a:cubicBezTo>
                <a:cubicBezTo>
                  <a:pt x="101" y="285"/>
                  <a:pt x="101" y="285"/>
                  <a:pt x="101" y="285"/>
                </a:cubicBezTo>
                <a:cubicBezTo>
                  <a:pt x="101" y="284"/>
                  <a:pt x="101" y="284"/>
                  <a:pt x="101" y="284"/>
                </a:cubicBezTo>
                <a:cubicBezTo>
                  <a:pt x="101" y="284"/>
                  <a:pt x="101" y="284"/>
                  <a:pt x="101" y="284"/>
                </a:cubicBezTo>
                <a:cubicBezTo>
                  <a:pt x="101" y="284"/>
                  <a:pt x="101" y="284"/>
                  <a:pt x="101" y="284"/>
                </a:cubicBezTo>
                <a:cubicBezTo>
                  <a:pt x="100" y="284"/>
                  <a:pt x="100" y="284"/>
                  <a:pt x="100" y="284"/>
                </a:cubicBezTo>
                <a:cubicBezTo>
                  <a:pt x="100" y="284"/>
                  <a:pt x="100" y="284"/>
                  <a:pt x="100" y="284"/>
                </a:cubicBezTo>
                <a:cubicBezTo>
                  <a:pt x="100" y="284"/>
                  <a:pt x="100" y="284"/>
                  <a:pt x="100" y="284"/>
                </a:cubicBezTo>
                <a:cubicBezTo>
                  <a:pt x="99" y="285"/>
                  <a:pt x="99" y="285"/>
                  <a:pt x="99" y="285"/>
                </a:cubicBezTo>
                <a:cubicBezTo>
                  <a:pt x="99" y="285"/>
                  <a:pt x="99" y="285"/>
                  <a:pt x="99" y="285"/>
                </a:cubicBezTo>
                <a:cubicBezTo>
                  <a:pt x="99" y="285"/>
                  <a:pt x="99" y="285"/>
                  <a:pt x="99" y="285"/>
                </a:cubicBezTo>
                <a:cubicBezTo>
                  <a:pt x="100" y="285"/>
                  <a:pt x="100" y="285"/>
                  <a:pt x="100" y="285"/>
                </a:cubicBezTo>
                <a:cubicBezTo>
                  <a:pt x="100" y="286"/>
                  <a:pt x="100" y="286"/>
                  <a:pt x="100" y="286"/>
                </a:cubicBezTo>
                <a:cubicBezTo>
                  <a:pt x="99" y="287"/>
                  <a:pt x="99" y="287"/>
                  <a:pt x="99" y="287"/>
                </a:cubicBezTo>
                <a:cubicBezTo>
                  <a:pt x="99" y="287"/>
                  <a:pt x="99" y="287"/>
                  <a:pt x="99" y="287"/>
                </a:cubicBezTo>
                <a:cubicBezTo>
                  <a:pt x="99" y="287"/>
                  <a:pt x="99" y="287"/>
                  <a:pt x="99" y="287"/>
                </a:cubicBezTo>
                <a:cubicBezTo>
                  <a:pt x="99" y="287"/>
                  <a:pt x="99" y="287"/>
                  <a:pt x="99" y="287"/>
                </a:cubicBezTo>
                <a:cubicBezTo>
                  <a:pt x="99" y="288"/>
                  <a:pt x="99" y="288"/>
                  <a:pt x="99" y="288"/>
                </a:cubicBezTo>
                <a:cubicBezTo>
                  <a:pt x="99" y="288"/>
                  <a:pt x="99" y="288"/>
                  <a:pt x="99" y="288"/>
                </a:cubicBezTo>
                <a:cubicBezTo>
                  <a:pt x="100" y="288"/>
                  <a:pt x="100" y="288"/>
                  <a:pt x="100" y="288"/>
                </a:cubicBezTo>
                <a:cubicBezTo>
                  <a:pt x="100" y="289"/>
                  <a:pt x="100" y="289"/>
                  <a:pt x="100" y="289"/>
                </a:cubicBezTo>
                <a:cubicBezTo>
                  <a:pt x="100" y="289"/>
                  <a:pt x="100" y="289"/>
                  <a:pt x="100" y="289"/>
                </a:cubicBezTo>
                <a:cubicBezTo>
                  <a:pt x="100" y="289"/>
                  <a:pt x="100" y="289"/>
                  <a:pt x="100" y="289"/>
                </a:cubicBezTo>
                <a:cubicBezTo>
                  <a:pt x="101" y="290"/>
                  <a:pt x="101" y="290"/>
                  <a:pt x="101" y="290"/>
                </a:cubicBezTo>
                <a:cubicBezTo>
                  <a:pt x="101" y="292"/>
                  <a:pt x="101" y="292"/>
                  <a:pt x="101" y="292"/>
                </a:cubicBezTo>
                <a:cubicBezTo>
                  <a:pt x="101" y="292"/>
                  <a:pt x="101" y="292"/>
                  <a:pt x="101" y="292"/>
                </a:cubicBezTo>
                <a:cubicBezTo>
                  <a:pt x="101" y="292"/>
                  <a:pt x="101" y="292"/>
                  <a:pt x="101" y="292"/>
                </a:cubicBezTo>
                <a:cubicBezTo>
                  <a:pt x="100" y="292"/>
                  <a:pt x="100" y="292"/>
                  <a:pt x="100" y="292"/>
                </a:cubicBezTo>
                <a:cubicBezTo>
                  <a:pt x="100" y="292"/>
                  <a:pt x="100" y="292"/>
                  <a:pt x="100" y="292"/>
                </a:cubicBezTo>
                <a:cubicBezTo>
                  <a:pt x="100" y="292"/>
                  <a:pt x="100" y="292"/>
                  <a:pt x="100" y="292"/>
                </a:cubicBezTo>
                <a:cubicBezTo>
                  <a:pt x="100" y="292"/>
                  <a:pt x="100" y="292"/>
                  <a:pt x="100" y="292"/>
                </a:cubicBezTo>
                <a:cubicBezTo>
                  <a:pt x="99" y="292"/>
                  <a:pt x="99" y="292"/>
                  <a:pt x="99" y="292"/>
                </a:cubicBezTo>
                <a:cubicBezTo>
                  <a:pt x="99" y="293"/>
                  <a:pt x="99" y="293"/>
                  <a:pt x="99" y="293"/>
                </a:cubicBezTo>
                <a:cubicBezTo>
                  <a:pt x="99" y="293"/>
                  <a:pt x="99" y="293"/>
                  <a:pt x="99" y="293"/>
                </a:cubicBezTo>
                <a:cubicBezTo>
                  <a:pt x="97" y="292"/>
                  <a:pt x="97" y="292"/>
                  <a:pt x="97" y="292"/>
                </a:cubicBezTo>
                <a:cubicBezTo>
                  <a:pt x="97" y="292"/>
                  <a:pt x="97" y="292"/>
                  <a:pt x="97" y="292"/>
                </a:cubicBezTo>
                <a:cubicBezTo>
                  <a:pt x="97" y="292"/>
                  <a:pt x="97" y="292"/>
                  <a:pt x="97" y="292"/>
                </a:cubicBezTo>
                <a:cubicBezTo>
                  <a:pt x="96" y="292"/>
                  <a:pt x="96" y="292"/>
                  <a:pt x="96" y="292"/>
                </a:cubicBezTo>
                <a:cubicBezTo>
                  <a:pt x="96" y="292"/>
                  <a:pt x="96" y="292"/>
                  <a:pt x="96" y="292"/>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4"/>
                  <a:pt x="96" y="294"/>
                  <a:pt x="96" y="294"/>
                </a:cubicBezTo>
                <a:cubicBezTo>
                  <a:pt x="96" y="294"/>
                  <a:pt x="96" y="294"/>
                  <a:pt x="96" y="294"/>
                </a:cubicBezTo>
                <a:cubicBezTo>
                  <a:pt x="96" y="294"/>
                  <a:pt x="96" y="294"/>
                  <a:pt x="96" y="294"/>
                </a:cubicBezTo>
                <a:cubicBezTo>
                  <a:pt x="97" y="295"/>
                  <a:pt x="97" y="295"/>
                  <a:pt x="97" y="295"/>
                </a:cubicBezTo>
                <a:cubicBezTo>
                  <a:pt x="97" y="295"/>
                  <a:pt x="97" y="295"/>
                  <a:pt x="97" y="295"/>
                </a:cubicBezTo>
                <a:cubicBezTo>
                  <a:pt x="97" y="295"/>
                  <a:pt x="97" y="295"/>
                  <a:pt x="97" y="295"/>
                </a:cubicBezTo>
                <a:cubicBezTo>
                  <a:pt x="98" y="295"/>
                  <a:pt x="98" y="295"/>
                  <a:pt x="98" y="295"/>
                </a:cubicBezTo>
                <a:cubicBezTo>
                  <a:pt x="99" y="296"/>
                  <a:pt x="99" y="296"/>
                  <a:pt x="99" y="296"/>
                </a:cubicBezTo>
                <a:cubicBezTo>
                  <a:pt x="99" y="296"/>
                  <a:pt x="99" y="296"/>
                  <a:pt x="99" y="296"/>
                </a:cubicBezTo>
                <a:cubicBezTo>
                  <a:pt x="99" y="296"/>
                  <a:pt x="99" y="296"/>
                  <a:pt x="99" y="296"/>
                </a:cubicBezTo>
                <a:cubicBezTo>
                  <a:pt x="100" y="296"/>
                  <a:pt x="100" y="296"/>
                  <a:pt x="100" y="296"/>
                </a:cubicBezTo>
                <a:cubicBezTo>
                  <a:pt x="100" y="296"/>
                  <a:pt x="100" y="296"/>
                  <a:pt x="100" y="296"/>
                </a:cubicBezTo>
                <a:cubicBezTo>
                  <a:pt x="100" y="296"/>
                  <a:pt x="100" y="296"/>
                  <a:pt x="100" y="296"/>
                </a:cubicBezTo>
                <a:cubicBezTo>
                  <a:pt x="100" y="296"/>
                  <a:pt x="100" y="296"/>
                  <a:pt x="100" y="296"/>
                </a:cubicBezTo>
                <a:cubicBezTo>
                  <a:pt x="100" y="297"/>
                  <a:pt x="100" y="297"/>
                  <a:pt x="100" y="297"/>
                </a:cubicBezTo>
                <a:cubicBezTo>
                  <a:pt x="100" y="297"/>
                  <a:pt x="100" y="297"/>
                  <a:pt x="100" y="297"/>
                </a:cubicBezTo>
                <a:cubicBezTo>
                  <a:pt x="99" y="297"/>
                  <a:pt x="99" y="297"/>
                  <a:pt x="99" y="297"/>
                </a:cubicBezTo>
                <a:cubicBezTo>
                  <a:pt x="99" y="297"/>
                  <a:pt x="99" y="297"/>
                  <a:pt x="99" y="297"/>
                </a:cubicBezTo>
                <a:cubicBezTo>
                  <a:pt x="99" y="297"/>
                  <a:pt x="99" y="297"/>
                  <a:pt x="99" y="297"/>
                </a:cubicBezTo>
                <a:cubicBezTo>
                  <a:pt x="99" y="298"/>
                  <a:pt x="99" y="298"/>
                  <a:pt x="99" y="298"/>
                </a:cubicBezTo>
                <a:cubicBezTo>
                  <a:pt x="98" y="298"/>
                  <a:pt x="98" y="298"/>
                  <a:pt x="98" y="298"/>
                </a:cubicBezTo>
                <a:cubicBezTo>
                  <a:pt x="99" y="298"/>
                  <a:pt x="99" y="298"/>
                  <a:pt x="99" y="298"/>
                </a:cubicBezTo>
                <a:cubicBezTo>
                  <a:pt x="99" y="298"/>
                  <a:pt x="99" y="298"/>
                  <a:pt x="99" y="298"/>
                </a:cubicBezTo>
                <a:cubicBezTo>
                  <a:pt x="99" y="299"/>
                  <a:pt x="99" y="299"/>
                  <a:pt x="99" y="299"/>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8" y="299"/>
                  <a:pt x="98" y="299"/>
                  <a:pt x="98" y="299"/>
                </a:cubicBezTo>
                <a:cubicBezTo>
                  <a:pt x="98" y="299"/>
                  <a:pt x="98" y="299"/>
                  <a:pt x="98" y="299"/>
                </a:cubicBezTo>
                <a:cubicBezTo>
                  <a:pt x="97" y="299"/>
                  <a:pt x="97" y="299"/>
                  <a:pt x="97" y="299"/>
                </a:cubicBezTo>
                <a:cubicBezTo>
                  <a:pt x="97" y="299"/>
                  <a:pt x="97" y="299"/>
                  <a:pt x="97" y="299"/>
                </a:cubicBezTo>
                <a:cubicBezTo>
                  <a:pt x="97" y="299"/>
                  <a:pt x="97" y="299"/>
                  <a:pt x="97" y="299"/>
                </a:cubicBezTo>
                <a:cubicBezTo>
                  <a:pt x="96" y="298"/>
                  <a:pt x="96" y="298"/>
                  <a:pt x="96" y="298"/>
                </a:cubicBezTo>
                <a:cubicBezTo>
                  <a:pt x="96" y="298"/>
                  <a:pt x="96" y="298"/>
                  <a:pt x="96" y="298"/>
                </a:cubicBezTo>
                <a:cubicBezTo>
                  <a:pt x="96" y="298"/>
                  <a:pt x="96" y="298"/>
                  <a:pt x="96" y="298"/>
                </a:cubicBezTo>
                <a:cubicBezTo>
                  <a:pt x="95" y="298"/>
                  <a:pt x="95" y="298"/>
                  <a:pt x="95" y="298"/>
                </a:cubicBezTo>
                <a:cubicBezTo>
                  <a:pt x="95" y="298"/>
                  <a:pt x="95" y="298"/>
                  <a:pt x="95" y="298"/>
                </a:cubicBezTo>
                <a:cubicBezTo>
                  <a:pt x="94" y="298"/>
                  <a:pt x="94" y="298"/>
                  <a:pt x="94" y="298"/>
                </a:cubicBezTo>
                <a:cubicBezTo>
                  <a:pt x="94" y="298"/>
                  <a:pt x="94" y="298"/>
                  <a:pt x="94" y="298"/>
                </a:cubicBezTo>
                <a:cubicBezTo>
                  <a:pt x="94" y="298"/>
                  <a:pt x="94" y="298"/>
                  <a:pt x="94" y="298"/>
                </a:cubicBezTo>
                <a:cubicBezTo>
                  <a:pt x="94" y="299"/>
                  <a:pt x="94" y="299"/>
                  <a:pt x="94" y="299"/>
                </a:cubicBezTo>
                <a:cubicBezTo>
                  <a:pt x="94" y="299"/>
                  <a:pt x="94" y="299"/>
                  <a:pt x="94" y="299"/>
                </a:cubicBezTo>
                <a:cubicBezTo>
                  <a:pt x="94" y="300"/>
                  <a:pt x="94" y="300"/>
                  <a:pt x="94" y="300"/>
                </a:cubicBezTo>
                <a:cubicBezTo>
                  <a:pt x="94" y="300"/>
                  <a:pt x="94" y="300"/>
                  <a:pt x="94" y="300"/>
                </a:cubicBezTo>
                <a:cubicBezTo>
                  <a:pt x="95" y="300"/>
                  <a:pt x="95" y="300"/>
                  <a:pt x="95" y="300"/>
                </a:cubicBezTo>
                <a:cubicBezTo>
                  <a:pt x="96" y="300"/>
                  <a:pt x="96" y="300"/>
                  <a:pt x="96" y="300"/>
                </a:cubicBezTo>
                <a:cubicBezTo>
                  <a:pt x="97" y="301"/>
                  <a:pt x="97" y="301"/>
                  <a:pt x="97" y="301"/>
                </a:cubicBezTo>
                <a:cubicBezTo>
                  <a:pt x="98" y="301"/>
                  <a:pt x="98" y="301"/>
                  <a:pt x="98" y="301"/>
                </a:cubicBezTo>
                <a:cubicBezTo>
                  <a:pt x="98" y="302"/>
                  <a:pt x="98" y="302"/>
                  <a:pt x="98" y="302"/>
                </a:cubicBezTo>
                <a:cubicBezTo>
                  <a:pt x="98" y="302"/>
                  <a:pt x="98" y="302"/>
                  <a:pt x="98" y="302"/>
                </a:cubicBezTo>
                <a:cubicBezTo>
                  <a:pt x="98" y="302"/>
                  <a:pt x="98" y="302"/>
                  <a:pt x="98" y="302"/>
                </a:cubicBezTo>
                <a:cubicBezTo>
                  <a:pt x="98" y="302"/>
                  <a:pt x="98" y="302"/>
                  <a:pt x="98" y="302"/>
                </a:cubicBezTo>
                <a:cubicBezTo>
                  <a:pt x="97" y="302"/>
                  <a:pt x="97" y="302"/>
                  <a:pt x="97" y="302"/>
                </a:cubicBezTo>
                <a:cubicBezTo>
                  <a:pt x="97" y="302"/>
                  <a:pt x="97" y="302"/>
                  <a:pt x="97" y="302"/>
                </a:cubicBezTo>
                <a:cubicBezTo>
                  <a:pt x="97" y="302"/>
                  <a:pt x="97" y="302"/>
                  <a:pt x="97" y="302"/>
                </a:cubicBezTo>
                <a:cubicBezTo>
                  <a:pt x="96" y="303"/>
                  <a:pt x="96" y="303"/>
                  <a:pt x="96" y="303"/>
                </a:cubicBezTo>
                <a:cubicBezTo>
                  <a:pt x="96" y="302"/>
                  <a:pt x="96" y="302"/>
                  <a:pt x="96" y="302"/>
                </a:cubicBezTo>
                <a:cubicBezTo>
                  <a:pt x="95" y="302"/>
                  <a:pt x="95" y="302"/>
                  <a:pt x="95" y="302"/>
                </a:cubicBezTo>
                <a:cubicBezTo>
                  <a:pt x="94" y="301"/>
                  <a:pt x="94" y="301"/>
                  <a:pt x="94" y="301"/>
                </a:cubicBezTo>
                <a:cubicBezTo>
                  <a:pt x="94" y="301"/>
                  <a:pt x="94" y="301"/>
                  <a:pt x="94" y="301"/>
                </a:cubicBezTo>
                <a:cubicBezTo>
                  <a:pt x="94" y="301"/>
                  <a:pt x="94" y="301"/>
                  <a:pt x="94" y="301"/>
                </a:cubicBezTo>
                <a:cubicBezTo>
                  <a:pt x="93" y="301"/>
                  <a:pt x="93" y="301"/>
                  <a:pt x="93" y="301"/>
                </a:cubicBezTo>
                <a:cubicBezTo>
                  <a:pt x="93" y="301"/>
                  <a:pt x="93" y="301"/>
                  <a:pt x="93" y="301"/>
                </a:cubicBezTo>
                <a:cubicBezTo>
                  <a:pt x="93" y="301"/>
                  <a:pt x="93" y="301"/>
                  <a:pt x="93" y="301"/>
                </a:cubicBezTo>
                <a:cubicBezTo>
                  <a:pt x="93" y="301"/>
                  <a:pt x="93" y="301"/>
                  <a:pt x="93" y="301"/>
                </a:cubicBezTo>
                <a:cubicBezTo>
                  <a:pt x="92" y="302"/>
                  <a:pt x="92" y="302"/>
                  <a:pt x="92" y="302"/>
                </a:cubicBezTo>
                <a:cubicBezTo>
                  <a:pt x="92" y="302"/>
                  <a:pt x="92" y="302"/>
                  <a:pt x="92" y="302"/>
                </a:cubicBezTo>
                <a:cubicBezTo>
                  <a:pt x="92" y="302"/>
                  <a:pt x="92" y="302"/>
                  <a:pt x="92" y="302"/>
                </a:cubicBezTo>
                <a:cubicBezTo>
                  <a:pt x="92" y="303"/>
                  <a:pt x="92" y="303"/>
                  <a:pt x="92" y="303"/>
                </a:cubicBezTo>
                <a:cubicBezTo>
                  <a:pt x="92" y="303"/>
                  <a:pt x="92" y="303"/>
                  <a:pt x="92" y="303"/>
                </a:cubicBezTo>
                <a:cubicBezTo>
                  <a:pt x="92" y="303"/>
                  <a:pt x="92" y="303"/>
                  <a:pt x="92" y="303"/>
                </a:cubicBezTo>
                <a:cubicBezTo>
                  <a:pt x="93" y="304"/>
                  <a:pt x="93" y="304"/>
                  <a:pt x="93" y="304"/>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3" y="305"/>
                  <a:pt x="93" y="305"/>
                  <a:pt x="93" y="305"/>
                </a:cubicBezTo>
                <a:cubicBezTo>
                  <a:pt x="92" y="304"/>
                  <a:pt x="92" y="304"/>
                  <a:pt x="92" y="304"/>
                </a:cubicBezTo>
                <a:cubicBezTo>
                  <a:pt x="92" y="303"/>
                  <a:pt x="92" y="303"/>
                  <a:pt x="92" y="303"/>
                </a:cubicBezTo>
                <a:cubicBezTo>
                  <a:pt x="92" y="303"/>
                  <a:pt x="92" y="303"/>
                  <a:pt x="92" y="303"/>
                </a:cubicBezTo>
                <a:cubicBezTo>
                  <a:pt x="92" y="303"/>
                  <a:pt x="92" y="303"/>
                  <a:pt x="92" y="303"/>
                </a:cubicBezTo>
                <a:cubicBezTo>
                  <a:pt x="91" y="303"/>
                  <a:pt x="91" y="303"/>
                  <a:pt x="91" y="303"/>
                </a:cubicBezTo>
                <a:cubicBezTo>
                  <a:pt x="91" y="303"/>
                  <a:pt x="91" y="303"/>
                  <a:pt x="91" y="303"/>
                </a:cubicBezTo>
                <a:cubicBezTo>
                  <a:pt x="91" y="304"/>
                  <a:pt x="91" y="304"/>
                  <a:pt x="91" y="304"/>
                </a:cubicBezTo>
                <a:cubicBezTo>
                  <a:pt x="91" y="305"/>
                  <a:pt x="91" y="305"/>
                  <a:pt x="91" y="305"/>
                </a:cubicBezTo>
                <a:cubicBezTo>
                  <a:pt x="91" y="305"/>
                  <a:pt x="91" y="305"/>
                  <a:pt x="91" y="305"/>
                </a:cubicBezTo>
                <a:cubicBezTo>
                  <a:pt x="91" y="305"/>
                  <a:pt x="91" y="305"/>
                  <a:pt x="91" y="305"/>
                </a:cubicBezTo>
                <a:cubicBezTo>
                  <a:pt x="90" y="305"/>
                  <a:pt x="90" y="305"/>
                  <a:pt x="90" y="305"/>
                </a:cubicBezTo>
                <a:cubicBezTo>
                  <a:pt x="90" y="305"/>
                  <a:pt x="90" y="305"/>
                  <a:pt x="90" y="305"/>
                </a:cubicBezTo>
                <a:cubicBezTo>
                  <a:pt x="90" y="305"/>
                  <a:pt x="90" y="305"/>
                  <a:pt x="90" y="305"/>
                </a:cubicBezTo>
                <a:cubicBezTo>
                  <a:pt x="89" y="305"/>
                  <a:pt x="89" y="305"/>
                  <a:pt x="89" y="305"/>
                </a:cubicBezTo>
                <a:cubicBezTo>
                  <a:pt x="89" y="305"/>
                  <a:pt x="89" y="305"/>
                  <a:pt x="89" y="305"/>
                </a:cubicBezTo>
                <a:cubicBezTo>
                  <a:pt x="89" y="306"/>
                  <a:pt x="89" y="306"/>
                  <a:pt x="89" y="306"/>
                </a:cubicBezTo>
                <a:cubicBezTo>
                  <a:pt x="89" y="306"/>
                  <a:pt x="89" y="306"/>
                  <a:pt x="89" y="306"/>
                </a:cubicBezTo>
                <a:cubicBezTo>
                  <a:pt x="89" y="306"/>
                  <a:pt x="89" y="306"/>
                  <a:pt x="89" y="306"/>
                </a:cubicBezTo>
                <a:cubicBezTo>
                  <a:pt x="89" y="306"/>
                  <a:pt x="89" y="306"/>
                  <a:pt x="89" y="306"/>
                </a:cubicBezTo>
                <a:cubicBezTo>
                  <a:pt x="90" y="307"/>
                  <a:pt x="90" y="307"/>
                  <a:pt x="90" y="307"/>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9"/>
                  <a:pt x="90" y="309"/>
                  <a:pt x="90" y="309"/>
                </a:cubicBezTo>
                <a:cubicBezTo>
                  <a:pt x="91" y="309"/>
                  <a:pt x="91" y="309"/>
                  <a:pt x="91" y="309"/>
                </a:cubicBezTo>
                <a:cubicBezTo>
                  <a:pt x="92" y="309"/>
                  <a:pt x="92" y="309"/>
                  <a:pt x="92" y="309"/>
                </a:cubicBezTo>
                <a:cubicBezTo>
                  <a:pt x="93" y="309"/>
                  <a:pt x="93" y="309"/>
                  <a:pt x="93" y="309"/>
                </a:cubicBezTo>
                <a:cubicBezTo>
                  <a:pt x="93" y="309"/>
                  <a:pt x="93" y="309"/>
                  <a:pt x="93" y="309"/>
                </a:cubicBezTo>
                <a:cubicBezTo>
                  <a:pt x="93" y="309"/>
                  <a:pt x="93" y="309"/>
                  <a:pt x="93" y="309"/>
                </a:cubicBezTo>
                <a:cubicBezTo>
                  <a:pt x="92" y="310"/>
                  <a:pt x="92" y="310"/>
                  <a:pt x="92" y="310"/>
                </a:cubicBezTo>
                <a:cubicBezTo>
                  <a:pt x="92" y="310"/>
                  <a:pt x="92" y="310"/>
                  <a:pt x="92" y="310"/>
                </a:cubicBezTo>
                <a:cubicBezTo>
                  <a:pt x="92" y="310"/>
                  <a:pt x="92" y="310"/>
                  <a:pt x="92" y="310"/>
                </a:cubicBezTo>
                <a:cubicBezTo>
                  <a:pt x="91" y="310"/>
                  <a:pt x="91" y="310"/>
                  <a:pt x="91" y="310"/>
                </a:cubicBezTo>
                <a:cubicBezTo>
                  <a:pt x="91" y="310"/>
                  <a:pt x="91" y="310"/>
                  <a:pt x="91" y="310"/>
                </a:cubicBezTo>
                <a:cubicBezTo>
                  <a:pt x="91" y="310"/>
                  <a:pt x="91" y="310"/>
                  <a:pt x="91" y="310"/>
                </a:cubicBezTo>
                <a:cubicBezTo>
                  <a:pt x="90" y="310"/>
                  <a:pt x="90" y="310"/>
                  <a:pt x="90" y="310"/>
                </a:cubicBezTo>
                <a:cubicBezTo>
                  <a:pt x="90" y="309"/>
                  <a:pt x="90" y="309"/>
                  <a:pt x="90" y="309"/>
                </a:cubicBezTo>
                <a:cubicBezTo>
                  <a:pt x="90" y="309"/>
                  <a:pt x="90" y="309"/>
                  <a:pt x="90" y="309"/>
                </a:cubicBezTo>
                <a:cubicBezTo>
                  <a:pt x="90" y="309"/>
                  <a:pt x="90" y="309"/>
                  <a:pt x="90" y="309"/>
                </a:cubicBezTo>
                <a:cubicBezTo>
                  <a:pt x="90" y="309"/>
                  <a:pt x="90" y="309"/>
                  <a:pt x="90" y="309"/>
                </a:cubicBezTo>
                <a:cubicBezTo>
                  <a:pt x="89" y="308"/>
                  <a:pt x="89" y="308"/>
                  <a:pt x="89" y="308"/>
                </a:cubicBezTo>
                <a:cubicBezTo>
                  <a:pt x="89" y="308"/>
                  <a:pt x="89" y="308"/>
                  <a:pt x="89" y="308"/>
                </a:cubicBezTo>
                <a:cubicBezTo>
                  <a:pt x="89" y="308"/>
                  <a:pt x="89" y="308"/>
                  <a:pt x="89" y="308"/>
                </a:cubicBezTo>
                <a:cubicBezTo>
                  <a:pt x="88" y="308"/>
                  <a:pt x="88" y="308"/>
                  <a:pt x="88" y="308"/>
                </a:cubicBezTo>
                <a:cubicBezTo>
                  <a:pt x="88" y="308"/>
                  <a:pt x="88" y="308"/>
                  <a:pt x="88" y="308"/>
                </a:cubicBezTo>
                <a:cubicBezTo>
                  <a:pt x="88" y="308"/>
                  <a:pt x="88" y="308"/>
                  <a:pt x="88" y="308"/>
                </a:cubicBezTo>
                <a:cubicBezTo>
                  <a:pt x="88" y="308"/>
                  <a:pt x="88" y="308"/>
                  <a:pt x="88" y="308"/>
                </a:cubicBezTo>
                <a:cubicBezTo>
                  <a:pt x="88" y="309"/>
                  <a:pt x="88" y="309"/>
                  <a:pt x="88" y="309"/>
                </a:cubicBezTo>
                <a:cubicBezTo>
                  <a:pt x="87" y="310"/>
                  <a:pt x="87" y="310"/>
                  <a:pt x="87" y="310"/>
                </a:cubicBezTo>
                <a:cubicBezTo>
                  <a:pt x="87" y="310"/>
                  <a:pt x="87" y="310"/>
                  <a:pt x="87" y="310"/>
                </a:cubicBezTo>
                <a:cubicBezTo>
                  <a:pt x="87" y="310"/>
                  <a:pt x="87" y="310"/>
                  <a:pt x="87" y="310"/>
                </a:cubicBezTo>
                <a:cubicBezTo>
                  <a:pt x="86" y="310"/>
                  <a:pt x="86" y="310"/>
                  <a:pt x="86" y="310"/>
                </a:cubicBezTo>
                <a:cubicBezTo>
                  <a:pt x="85" y="309"/>
                  <a:pt x="85" y="309"/>
                  <a:pt x="85" y="309"/>
                </a:cubicBezTo>
                <a:cubicBezTo>
                  <a:pt x="85" y="309"/>
                  <a:pt x="85" y="309"/>
                  <a:pt x="85" y="309"/>
                </a:cubicBezTo>
                <a:cubicBezTo>
                  <a:pt x="85" y="309"/>
                  <a:pt x="85" y="309"/>
                  <a:pt x="85" y="309"/>
                </a:cubicBezTo>
                <a:cubicBezTo>
                  <a:pt x="85" y="309"/>
                  <a:pt x="85" y="309"/>
                  <a:pt x="85" y="309"/>
                </a:cubicBezTo>
                <a:cubicBezTo>
                  <a:pt x="84" y="309"/>
                  <a:pt x="84" y="309"/>
                  <a:pt x="84" y="309"/>
                </a:cubicBezTo>
                <a:cubicBezTo>
                  <a:pt x="84" y="310"/>
                  <a:pt x="84" y="310"/>
                  <a:pt x="84" y="310"/>
                </a:cubicBezTo>
                <a:cubicBezTo>
                  <a:pt x="84" y="311"/>
                  <a:pt x="84" y="311"/>
                  <a:pt x="84" y="311"/>
                </a:cubicBezTo>
                <a:cubicBezTo>
                  <a:pt x="84" y="311"/>
                  <a:pt x="84" y="311"/>
                  <a:pt x="84" y="311"/>
                </a:cubicBezTo>
                <a:cubicBezTo>
                  <a:pt x="84" y="311"/>
                  <a:pt x="84" y="311"/>
                  <a:pt x="84" y="311"/>
                </a:cubicBezTo>
                <a:cubicBezTo>
                  <a:pt x="85" y="311"/>
                  <a:pt x="85" y="311"/>
                  <a:pt x="85" y="311"/>
                </a:cubicBezTo>
                <a:cubicBezTo>
                  <a:pt x="85" y="311"/>
                  <a:pt x="85" y="311"/>
                  <a:pt x="85" y="311"/>
                </a:cubicBezTo>
                <a:cubicBezTo>
                  <a:pt x="85" y="311"/>
                  <a:pt x="85" y="311"/>
                  <a:pt x="85" y="311"/>
                </a:cubicBezTo>
                <a:cubicBezTo>
                  <a:pt x="87" y="312"/>
                  <a:pt x="87" y="312"/>
                  <a:pt x="87" y="312"/>
                </a:cubicBezTo>
                <a:cubicBezTo>
                  <a:pt x="88" y="313"/>
                  <a:pt x="88" y="313"/>
                  <a:pt x="88" y="313"/>
                </a:cubicBezTo>
                <a:cubicBezTo>
                  <a:pt x="88" y="313"/>
                  <a:pt x="88" y="313"/>
                  <a:pt x="88" y="313"/>
                </a:cubicBezTo>
                <a:cubicBezTo>
                  <a:pt x="89" y="314"/>
                  <a:pt x="89" y="314"/>
                  <a:pt x="89" y="314"/>
                </a:cubicBezTo>
                <a:cubicBezTo>
                  <a:pt x="88" y="314"/>
                  <a:pt x="88" y="314"/>
                  <a:pt x="88" y="314"/>
                </a:cubicBezTo>
                <a:cubicBezTo>
                  <a:pt x="88" y="314"/>
                  <a:pt x="88" y="314"/>
                  <a:pt x="88" y="314"/>
                </a:cubicBezTo>
                <a:cubicBezTo>
                  <a:pt x="86" y="312"/>
                  <a:pt x="86" y="312"/>
                  <a:pt x="86" y="312"/>
                </a:cubicBezTo>
                <a:cubicBezTo>
                  <a:pt x="85" y="312"/>
                  <a:pt x="85" y="312"/>
                  <a:pt x="85" y="312"/>
                </a:cubicBezTo>
                <a:cubicBezTo>
                  <a:pt x="85" y="312"/>
                  <a:pt x="85" y="312"/>
                  <a:pt x="85" y="312"/>
                </a:cubicBezTo>
                <a:cubicBezTo>
                  <a:pt x="85" y="312"/>
                  <a:pt x="85" y="312"/>
                  <a:pt x="85" y="312"/>
                </a:cubicBezTo>
                <a:cubicBezTo>
                  <a:pt x="84" y="312"/>
                  <a:pt x="84" y="312"/>
                  <a:pt x="84" y="312"/>
                </a:cubicBezTo>
                <a:cubicBezTo>
                  <a:pt x="84" y="312"/>
                  <a:pt x="84" y="312"/>
                  <a:pt x="84" y="312"/>
                </a:cubicBezTo>
                <a:cubicBezTo>
                  <a:pt x="84" y="313"/>
                  <a:pt x="84" y="313"/>
                  <a:pt x="84" y="313"/>
                </a:cubicBezTo>
                <a:cubicBezTo>
                  <a:pt x="84" y="313"/>
                  <a:pt x="84" y="313"/>
                  <a:pt x="84" y="313"/>
                </a:cubicBezTo>
                <a:cubicBezTo>
                  <a:pt x="84" y="313"/>
                  <a:pt x="84" y="313"/>
                  <a:pt x="84" y="313"/>
                </a:cubicBezTo>
                <a:cubicBezTo>
                  <a:pt x="84" y="313"/>
                  <a:pt x="84" y="313"/>
                  <a:pt x="84" y="313"/>
                </a:cubicBezTo>
                <a:cubicBezTo>
                  <a:pt x="85" y="314"/>
                  <a:pt x="85" y="314"/>
                  <a:pt x="85" y="314"/>
                </a:cubicBezTo>
                <a:cubicBezTo>
                  <a:pt x="85" y="314"/>
                  <a:pt x="85" y="314"/>
                  <a:pt x="85" y="314"/>
                </a:cubicBezTo>
                <a:cubicBezTo>
                  <a:pt x="85" y="314"/>
                  <a:pt x="85" y="314"/>
                  <a:pt x="85" y="314"/>
                </a:cubicBezTo>
                <a:cubicBezTo>
                  <a:pt x="86" y="314"/>
                  <a:pt x="86" y="314"/>
                  <a:pt x="86" y="314"/>
                </a:cubicBezTo>
                <a:cubicBezTo>
                  <a:pt x="87" y="315"/>
                  <a:pt x="87" y="315"/>
                  <a:pt x="87" y="315"/>
                </a:cubicBezTo>
                <a:cubicBezTo>
                  <a:pt x="88" y="316"/>
                  <a:pt x="88" y="316"/>
                  <a:pt x="88" y="316"/>
                </a:cubicBezTo>
                <a:cubicBezTo>
                  <a:pt x="88" y="316"/>
                  <a:pt x="88" y="316"/>
                  <a:pt x="88" y="316"/>
                </a:cubicBezTo>
                <a:cubicBezTo>
                  <a:pt x="87" y="318"/>
                  <a:pt x="87" y="318"/>
                  <a:pt x="87" y="318"/>
                </a:cubicBezTo>
                <a:cubicBezTo>
                  <a:pt x="87" y="318"/>
                  <a:pt x="87" y="318"/>
                  <a:pt x="87" y="318"/>
                </a:cubicBezTo>
                <a:cubicBezTo>
                  <a:pt x="87" y="318"/>
                  <a:pt x="87" y="318"/>
                  <a:pt x="87" y="318"/>
                </a:cubicBezTo>
                <a:cubicBezTo>
                  <a:pt x="88" y="318"/>
                  <a:pt x="88" y="318"/>
                  <a:pt x="88" y="318"/>
                </a:cubicBezTo>
                <a:cubicBezTo>
                  <a:pt x="88" y="318"/>
                  <a:pt x="88" y="318"/>
                  <a:pt x="88" y="318"/>
                </a:cubicBezTo>
                <a:cubicBezTo>
                  <a:pt x="87" y="319"/>
                  <a:pt x="87" y="319"/>
                  <a:pt x="87" y="319"/>
                </a:cubicBezTo>
                <a:cubicBezTo>
                  <a:pt x="87" y="319"/>
                  <a:pt x="87" y="319"/>
                  <a:pt x="87" y="319"/>
                </a:cubicBezTo>
                <a:cubicBezTo>
                  <a:pt x="87" y="319"/>
                  <a:pt x="87" y="319"/>
                  <a:pt x="87" y="319"/>
                </a:cubicBezTo>
                <a:cubicBezTo>
                  <a:pt x="87" y="320"/>
                  <a:pt x="87" y="320"/>
                  <a:pt x="87" y="320"/>
                </a:cubicBezTo>
                <a:cubicBezTo>
                  <a:pt x="87" y="320"/>
                  <a:pt x="87" y="320"/>
                  <a:pt x="87" y="320"/>
                </a:cubicBezTo>
                <a:cubicBezTo>
                  <a:pt x="87" y="320"/>
                  <a:pt x="87" y="320"/>
                  <a:pt x="87" y="320"/>
                </a:cubicBezTo>
                <a:cubicBezTo>
                  <a:pt x="86" y="320"/>
                  <a:pt x="86" y="320"/>
                  <a:pt x="86" y="320"/>
                </a:cubicBezTo>
                <a:cubicBezTo>
                  <a:pt x="86" y="320"/>
                  <a:pt x="86" y="320"/>
                  <a:pt x="86" y="320"/>
                </a:cubicBezTo>
                <a:cubicBezTo>
                  <a:pt x="86" y="320"/>
                  <a:pt x="86" y="320"/>
                  <a:pt x="86" y="320"/>
                </a:cubicBezTo>
                <a:cubicBezTo>
                  <a:pt x="85" y="320"/>
                  <a:pt x="85" y="320"/>
                  <a:pt x="85" y="320"/>
                </a:cubicBezTo>
                <a:cubicBezTo>
                  <a:pt x="84" y="319"/>
                  <a:pt x="84" y="319"/>
                  <a:pt x="84" y="319"/>
                </a:cubicBezTo>
                <a:cubicBezTo>
                  <a:pt x="84" y="319"/>
                  <a:pt x="84" y="319"/>
                  <a:pt x="84" y="319"/>
                </a:cubicBezTo>
                <a:cubicBezTo>
                  <a:pt x="84" y="319"/>
                  <a:pt x="84" y="319"/>
                  <a:pt x="84" y="319"/>
                </a:cubicBezTo>
                <a:cubicBezTo>
                  <a:pt x="83" y="319"/>
                  <a:pt x="83" y="319"/>
                  <a:pt x="83" y="319"/>
                </a:cubicBezTo>
                <a:cubicBezTo>
                  <a:pt x="83" y="319"/>
                  <a:pt x="83" y="319"/>
                  <a:pt x="83" y="319"/>
                </a:cubicBezTo>
                <a:cubicBezTo>
                  <a:pt x="83" y="320"/>
                  <a:pt x="83" y="320"/>
                  <a:pt x="83" y="320"/>
                </a:cubicBezTo>
                <a:cubicBezTo>
                  <a:pt x="83" y="320"/>
                  <a:pt x="83" y="320"/>
                  <a:pt x="83" y="320"/>
                </a:cubicBezTo>
                <a:cubicBezTo>
                  <a:pt x="83" y="321"/>
                  <a:pt x="83" y="321"/>
                  <a:pt x="83" y="321"/>
                </a:cubicBezTo>
                <a:cubicBezTo>
                  <a:pt x="83" y="321"/>
                  <a:pt x="83" y="321"/>
                  <a:pt x="83" y="321"/>
                </a:cubicBezTo>
                <a:cubicBezTo>
                  <a:pt x="84" y="321"/>
                  <a:pt x="84" y="321"/>
                  <a:pt x="84" y="321"/>
                </a:cubicBezTo>
                <a:cubicBezTo>
                  <a:pt x="84" y="321"/>
                  <a:pt x="84" y="321"/>
                  <a:pt x="84" y="321"/>
                </a:cubicBezTo>
                <a:cubicBezTo>
                  <a:pt x="83" y="321"/>
                  <a:pt x="83" y="321"/>
                  <a:pt x="83" y="321"/>
                </a:cubicBezTo>
                <a:cubicBezTo>
                  <a:pt x="83" y="321"/>
                  <a:pt x="83" y="321"/>
                  <a:pt x="83" y="321"/>
                </a:cubicBezTo>
                <a:cubicBezTo>
                  <a:pt x="83" y="322"/>
                  <a:pt x="83" y="322"/>
                  <a:pt x="83" y="322"/>
                </a:cubicBezTo>
                <a:cubicBezTo>
                  <a:pt x="83" y="322"/>
                  <a:pt x="83" y="322"/>
                  <a:pt x="83" y="322"/>
                </a:cubicBezTo>
                <a:cubicBezTo>
                  <a:pt x="83" y="322"/>
                  <a:pt x="83" y="322"/>
                  <a:pt x="83" y="322"/>
                </a:cubicBezTo>
                <a:cubicBezTo>
                  <a:pt x="83" y="323"/>
                  <a:pt x="83" y="323"/>
                  <a:pt x="83" y="323"/>
                </a:cubicBezTo>
                <a:cubicBezTo>
                  <a:pt x="84" y="323"/>
                  <a:pt x="84" y="323"/>
                  <a:pt x="84" y="323"/>
                </a:cubicBezTo>
                <a:cubicBezTo>
                  <a:pt x="84" y="323"/>
                  <a:pt x="84" y="323"/>
                  <a:pt x="84" y="323"/>
                </a:cubicBezTo>
                <a:cubicBezTo>
                  <a:pt x="84" y="323"/>
                  <a:pt x="84" y="323"/>
                  <a:pt x="84" y="323"/>
                </a:cubicBezTo>
                <a:cubicBezTo>
                  <a:pt x="84" y="324"/>
                  <a:pt x="84" y="324"/>
                  <a:pt x="84" y="324"/>
                </a:cubicBezTo>
                <a:cubicBezTo>
                  <a:pt x="84" y="324"/>
                  <a:pt x="84" y="324"/>
                  <a:pt x="84" y="324"/>
                </a:cubicBezTo>
                <a:cubicBezTo>
                  <a:pt x="83" y="324"/>
                  <a:pt x="83" y="324"/>
                  <a:pt x="83" y="324"/>
                </a:cubicBezTo>
                <a:cubicBezTo>
                  <a:pt x="83" y="324"/>
                  <a:pt x="83" y="324"/>
                  <a:pt x="83" y="324"/>
                </a:cubicBezTo>
                <a:cubicBezTo>
                  <a:pt x="83" y="324"/>
                  <a:pt x="83" y="324"/>
                  <a:pt x="83" y="324"/>
                </a:cubicBezTo>
                <a:cubicBezTo>
                  <a:pt x="83" y="323"/>
                  <a:pt x="83" y="323"/>
                  <a:pt x="83" y="323"/>
                </a:cubicBezTo>
                <a:cubicBezTo>
                  <a:pt x="83" y="323"/>
                  <a:pt x="83" y="323"/>
                  <a:pt x="83" y="323"/>
                </a:cubicBezTo>
                <a:cubicBezTo>
                  <a:pt x="82" y="323"/>
                  <a:pt x="82" y="323"/>
                  <a:pt x="82" y="323"/>
                </a:cubicBezTo>
                <a:cubicBezTo>
                  <a:pt x="82" y="323"/>
                  <a:pt x="82" y="323"/>
                  <a:pt x="82" y="323"/>
                </a:cubicBezTo>
                <a:cubicBezTo>
                  <a:pt x="81" y="323"/>
                  <a:pt x="81" y="323"/>
                  <a:pt x="81" y="323"/>
                </a:cubicBezTo>
                <a:cubicBezTo>
                  <a:pt x="81" y="324"/>
                  <a:pt x="81" y="324"/>
                  <a:pt x="81" y="324"/>
                </a:cubicBezTo>
                <a:cubicBezTo>
                  <a:pt x="82" y="324"/>
                  <a:pt x="82" y="324"/>
                  <a:pt x="82" y="324"/>
                </a:cubicBezTo>
                <a:cubicBezTo>
                  <a:pt x="82" y="325"/>
                  <a:pt x="82" y="325"/>
                  <a:pt x="82" y="325"/>
                </a:cubicBezTo>
                <a:cubicBezTo>
                  <a:pt x="82" y="325"/>
                  <a:pt x="82" y="325"/>
                  <a:pt x="82" y="325"/>
                </a:cubicBezTo>
                <a:cubicBezTo>
                  <a:pt x="83" y="325"/>
                  <a:pt x="83" y="325"/>
                  <a:pt x="83" y="325"/>
                </a:cubicBezTo>
                <a:cubicBezTo>
                  <a:pt x="83" y="325"/>
                  <a:pt x="83" y="325"/>
                  <a:pt x="83" y="325"/>
                </a:cubicBezTo>
                <a:cubicBezTo>
                  <a:pt x="83" y="326"/>
                  <a:pt x="83" y="326"/>
                  <a:pt x="83" y="326"/>
                </a:cubicBezTo>
                <a:cubicBezTo>
                  <a:pt x="83" y="326"/>
                  <a:pt x="83" y="326"/>
                  <a:pt x="83" y="326"/>
                </a:cubicBezTo>
                <a:cubicBezTo>
                  <a:pt x="81" y="326"/>
                  <a:pt x="81" y="326"/>
                  <a:pt x="81" y="326"/>
                </a:cubicBezTo>
                <a:cubicBezTo>
                  <a:pt x="81" y="325"/>
                  <a:pt x="81" y="325"/>
                  <a:pt x="81" y="325"/>
                </a:cubicBezTo>
                <a:cubicBezTo>
                  <a:pt x="81" y="325"/>
                  <a:pt x="81" y="325"/>
                  <a:pt x="81" y="325"/>
                </a:cubicBezTo>
                <a:cubicBezTo>
                  <a:pt x="80" y="325"/>
                  <a:pt x="80" y="325"/>
                  <a:pt x="80" y="325"/>
                </a:cubicBezTo>
                <a:cubicBezTo>
                  <a:pt x="80" y="325"/>
                  <a:pt x="80" y="325"/>
                  <a:pt x="80" y="325"/>
                </a:cubicBezTo>
                <a:cubicBezTo>
                  <a:pt x="79" y="325"/>
                  <a:pt x="79" y="325"/>
                  <a:pt x="79" y="325"/>
                </a:cubicBezTo>
                <a:cubicBezTo>
                  <a:pt x="79" y="326"/>
                  <a:pt x="79" y="326"/>
                  <a:pt x="79" y="326"/>
                </a:cubicBezTo>
                <a:cubicBezTo>
                  <a:pt x="79" y="326"/>
                  <a:pt x="79" y="326"/>
                  <a:pt x="79" y="326"/>
                </a:cubicBezTo>
                <a:cubicBezTo>
                  <a:pt x="79" y="327"/>
                  <a:pt x="79" y="327"/>
                  <a:pt x="79" y="327"/>
                </a:cubicBezTo>
                <a:cubicBezTo>
                  <a:pt x="80" y="327"/>
                  <a:pt x="80" y="327"/>
                  <a:pt x="80" y="327"/>
                </a:cubicBezTo>
                <a:cubicBezTo>
                  <a:pt x="81" y="327"/>
                  <a:pt x="81" y="327"/>
                  <a:pt x="81" y="327"/>
                </a:cubicBezTo>
                <a:cubicBezTo>
                  <a:pt x="81" y="327"/>
                  <a:pt x="81" y="327"/>
                  <a:pt x="81" y="327"/>
                </a:cubicBezTo>
                <a:cubicBezTo>
                  <a:pt x="81" y="327"/>
                  <a:pt x="81" y="327"/>
                  <a:pt x="81" y="327"/>
                </a:cubicBezTo>
                <a:cubicBezTo>
                  <a:pt x="83" y="327"/>
                  <a:pt x="83" y="327"/>
                  <a:pt x="83" y="327"/>
                </a:cubicBezTo>
                <a:cubicBezTo>
                  <a:pt x="84" y="328"/>
                  <a:pt x="84" y="328"/>
                  <a:pt x="84" y="328"/>
                </a:cubicBezTo>
                <a:cubicBezTo>
                  <a:pt x="84" y="328"/>
                  <a:pt x="84" y="328"/>
                  <a:pt x="84" y="328"/>
                </a:cubicBezTo>
                <a:cubicBezTo>
                  <a:pt x="84" y="328"/>
                  <a:pt x="84" y="328"/>
                  <a:pt x="84" y="328"/>
                </a:cubicBezTo>
                <a:cubicBezTo>
                  <a:pt x="83" y="328"/>
                  <a:pt x="83" y="328"/>
                  <a:pt x="83" y="328"/>
                </a:cubicBezTo>
                <a:cubicBezTo>
                  <a:pt x="82" y="329"/>
                  <a:pt x="82" y="329"/>
                  <a:pt x="82" y="329"/>
                </a:cubicBezTo>
                <a:cubicBezTo>
                  <a:pt x="81" y="328"/>
                  <a:pt x="81" y="328"/>
                  <a:pt x="81" y="328"/>
                </a:cubicBezTo>
                <a:cubicBezTo>
                  <a:pt x="80" y="328"/>
                  <a:pt x="80" y="328"/>
                  <a:pt x="80" y="328"/>
                </a:cubicBezTo>
                <a:cubicBezTo>
                  <a:pt x="79" y="328"/>
                  <a:pt x="79" y="328"/>
                  <a:pt x="79" y="328"/>
                </a:cubicBezTo>
                <a:cubicBezTo>
                  <a:pt x="79" y="328"/>
                  <a:pt x="79" y="328"/>
                  <a:pt x="79" y="328"/>
                </a:cubicBezTo>
                <a:cubicBezTo>
                  <a:pt x="79" y="328"/>
                  <a:pt x="79" y="328"/>
                  <a:pt x="79" y="328"/>
                </a:cubicBezTo>
                <a:cubicBezTo>
                  <a:pt x="78" y="328"/>
                  <a:pt x="78" y="328"/>
                  <a:pt x="78" y="328"/>
                </a:cubicBezTo>
                <a:cubicBezTo>
                  <a:pt x="79" y="329"/>
                  <a:pt x="79" y="329"/>
                  <a:pt x="79" y="329"/>
                </a:cubicBezTo>
                <a:cubicBezTo>
                  <a:pt x="79" y="329"/>
                  <a:pt x="79" y="329"/>
                  <a:pt x="79" y="329"/>
                </a:cubicBezTo>
                <a:cubicBezTo>
                  <a:pt x="79" y="330"/>
                  <a:pt x="79" y="330"/>
                  <a:pt x="79" y="330"/>
                </a:cubicBezTo>
                <a:cubicBezTo>
                  <a:pt x="79" y="330"/>
                  <a:pt x="79" y="330"/>
                  <a:pt x="79" y="330"/>
                </a:cubicBezTo>
                <a:cubicBezTo>
                  <a:pt x="80" y="330"/>
                  <a:pt x="80" y="330"/>
                  <a:pt x="80" y="330"/>
                </a:cubicBezTo>
                <a:cubicBezTo>
                  <a:pt x="80" y="330"/>
                  <a:pt x="80" y="330"/>
                  <a:pt x="80" y="330"/>
                </a:cubicBezTo>
                <a:cubicBezTo>
                  <a:pt x="80" y="330"/>
                  <a:pt x="80" y="330"/>
                  <a:pt x="80" y="330"/>
                </a:cubicBezTo>
                <a:cubicBezTo>
                  <a:pt x="80" y="331"/>
                  <a:pt x="80" y="331"/>
                  <a:pt x="80" y="331"/>
                </a:cubicBezTo>
                <a:cubicBezTo>
                  <a:pt x="80" y="331"/>
                  <a:pt x="80" y="331"/>
                  <a:pt x="80" y="331"/>
                </a:cubicBezTo>
                <a:cubicBezTo>
                  <a:pt x="81" y="331"/>
                  <a:pt x="81" y="331"/>
                  <a:pt x="81" y="331"/>
                </a:cubicBezTo>
                <a:cubicBezTo>
                  <a:pt x="82" y="331"/>
                  <a:pt x="82" y="331"/>
                  <a:pt x="82" y="331"/>
                </a:cubicBezTo>
                <a:cubicBezTo>
                  <a:pt x="81" y="331"/>
                  <a:pt x="81" y="331"/>
                  <a:pt x="81" y="331"/>
                </a:cubicBezTo>
                <a:cubicBezTo>
                  <a:pt x="81" y="331"/>
                  <a:pt x="81" y="331"/>
                  <a:pt x="81" y="331"/>
                </a:cubicBezTo>
                <a:cubicBezTo>
                  <a:pt x="80" y="331"/>
                  <a:pt x="80" y="331"/>
                  <a:pt x="80" y="331"/>
                </a:cubicBezTo>
                <a:cubicBezTo>
                  <a:pt x="80" y="331"/>
                  <a:pt x="80" y="331"/>
                  <a:pt x="80" y="331"/>
                </a:cubicBezTo>
                <a:cubicBezTo>
                  <a:pt x="80" y="332"/>
                  <a:pt x="80" y="332"/>
                  <a:pt x="80" y="332"/>
                </a:cubicBezTo>
                <a:cubicBezTo>
                  <a:pt x="80" y="332"/>
                  <a:pt x="80" y="332"/>
                  <a:pt x="80" y="332"/>
                </a:cubicBezTo>
                <a:cubicBezTo>
                  <a:pt x="80" y="333"/>
                  <a:pt x="80" y="333"/>
                  <a:pt x="80" y="333"/>
                </a:cubicBezTo>
                <a:cubicBezTo>
                  <a:pt x="80" y="333"/>
                  <a:pt x="80" y="333"/>
                  <a:pt x="80" y="333"/>
                </a:cubicBezTo>
                <a:cubicBezTo>
                  <a:pt x="81" y="333"/>
                  <a:pt x="81" y="333"/>
                  <a:pt x="81" y="333"/>
                </a:cubicBezTo>
                <a:cubicBezTo>
                  <a:pt x="81" y="333"/>
                  <a:pt x="81" y="333"/>
                  <a:pt x="81" y="333"/>
                </a:cubicBezTo>
                <a:cubicBezTo>
                  <a:pt x="81" y="333"/>
                  <a:pt x="81" y="333"/>
                  <a:pt x="81" y="333"/>
                </a:cubicBezTo>
                <a:cubicBezTo>
                  <a:pt x="82" y="333"/>
                  <a:pt x="82" y="333"/>
                  <a:pt x="82" y="333"/>
                </a:cubicBezTo>
                <a:cubicBezTo>
                  <a:pt x="81" y="333"/>
                  <a:pt x="81" y="333"/>
                  <a:pt x="81" y="333"/>
                </a:cubicBezTo>
                <a:cubicBezTo>
                  <a:pt x="80" y="334"/>
                  <a:pt x="80" y="334"/>
                  <a:pt x="80" y="334"/>
                </a:cubicBezTo>
                <a:cubicBezTo>
                  <a:pt x="80" y="334"/>
                  <a:pt x="80" y="334"/>
                  <a:pt x="80" y="334"/>
                </a:cubicBezTo>
                <a:cubicBezTo>
                  <a:pt x="79" y="333"/>
                  <a:pt x="79" y="333"/>
                  <a:pt x="79" y="333"/>
                </a:cubicBezTo>
                <a:cubicBezTo>
                  <a:pt x="79" y="332"/>
                  <a:pt x="79" y="332"/>
                  <a:pt x="79" y="332"/>
                </a:cubicBezTo>
                <a:cubicBezTo>
                  <a:pt x="78" y="332"/>
                  <a:pt x="78" y="332"/>
                  <a:pt x="78" y="332"/>
                </a:cubicBezTo>
                <a:cubicBezTo>
                  <a:pt x="78" y="332"/>
                  <a:pt x="78" y="332"/>
                  <a:pt x="78" y="332"/>
                </a:cubicBezTo>
                <a:cubicBezTo>
                  <a:pt x="78" y="332"/>
                  <a:pt x="78" y="332"/>
                  <a:pt x="78" y="332"/>
                </a:cubicBezTo>
                <a:cubicBezTo>
                  <a:pt x="77" y="332"/>
                  <a:pt x="77" y="332"/>
                  <a:pt x="77" y="332"/>
                </a:cubicBezTo>
                <a:cubicBezTo>
                  <a:pt x="77" y="332"/>
                  <a:pt x="77" y="332"/>
                  <a:pt x="77" y="332"/>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6" y="333"/>
                  <a:pt x="76" y="333"/>
                  <a:pt x="76" y="333"/>
                </a:cubicBezTo>
                <a:cubicBezTo>
                  <a:pt x="76" y="333"/>
                  <a:pt x="76" y="333"/>
                  <a:pt x="76" y="333"/>
                </a:cubicBezTo>
                <a:cubicBezTo>
                  <a:pt x="76" y="333"/>
                  <a:pt x="76" y="333"/>
                  <a:pt x="76" y="333"/>
                </a:cubicBezTo>
                <a:cubicBezTo>
                  <a:pt x="78" y="334"/>
                  <a:pt x="78" y="334"/>
                  <a:pt x="78" y="334"/>
                </a:cubicBezTo>
                <a:cubicBezTo>
                  <a:pt x="79" y="335"/>
                  <a:pt x="79" y="335"/>
                  <a:pt x="79" y="335"/>
                </a:cubicBezTo>
                <a:cubicBezTo>
                  <a:pt x="79" y="335"/>
                  <a:pt x="79" y="335"/>
                  <a:pt x="79" y="335"/>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7"/>
                  <a:pt x="78" y="337"/>
                  <a:pt x="78" y="337"/>
                </a:cubicBezTo>
                <a:cubicBezTo>
                  <a:pt x="79" y="336"/>
                  <a:pt x="79" y="336"/>
                  <a:pt x="79" y="336"/>
                </a:cubicBezTo>
                <a:cubicBezTo>
                  <a:pt x="79" y="336"/>
                  <a:pt x="79" y="336"/>
                  <a:pt x="79"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79" y="337"/>
                  <a:pt x="79" y="337"/>
                  <a:pt x="79" y="337"/>
                </a:cubicBezTo>
                <a:cubicBezTo>
                  <a:pt x="79" y="337"/>
                  <a:pt x="79" y="337"/>
                  <a:pt x="79" y="337"/>
                </a:cubicBezTo>
                <a:cubicBezTo>
                  <a:pt x="77" y="336"/>
                  <a:pt x="77" y="336"/>
                  <a:pt x="77" y="336"/>
                </a:cubicBezTo>
                <a:cubicBezTo>
                  <a:pt x="77" y="336"/>
                  <a:pt x="77" y="336"/>
                  <a:pt x="77" y="336"/>
                </a:cubicBezTo>
                <a:cubicBezTo>
                  <a:pt x="76" y="336"/>
                  <a:pt x="76" y="336"/>
                  <a:pt x="76" y="336"/>
                </a:cubicBezTo>
                <a:cubicBezTo>
                  <a:pt x="75" y="336"/>
                  <a:pt x="75" y="336"/>
                  <a:pt x="75" y="336"/>
                </a:cubicBezTo>
                <a:cubicBezTo>
                  <a:pt x="75" y="336"/>
                  <a:pt x="75" y="336"/>
                  <a:pt x="75" y="336"/>
                </a:cubicBezTo>
                <a:cubicBezTo>
                  <a:pt x="75" y="335"/>
                  <a:pt x="75" y="335"/>
                  <a:pt x="75" y="335"/>
                </a:cubicBezTo>
                <a:cubicBezTo>
                  <a:pt x="75" y="335"/>
                  <a:pt x="75" y="335"/>
                  <a:pt x="75" y="335"/>
                </a:cubicBezTo>
                <a:cubicBezTo>
                  <a:pt x="76" y="335"/>
                  <a:pt x="76" y="335"/>
                  <a:pt x="76" y="335"/>
                </a:cubicBezTo>
                <a:cubicBezTo>
                  <a:pt x="76" y="335"/>
                  <a:pt x="76" y="335"/>
                  <a:pt x="76" y="335"/>
                </a:cubicBezTo>
                <a:cubicBezTo>
                  <a:pt x="76" y="334"/>
                  <a:pt x="76" y="334"/>
                  <a:pt x="76" y="334"/>
                </a:cubicBezTo>
                <a:cubicBezTo>
                  <a:pt x="76" y="334"/>
                  <a:pt x="76" y="334"/>
                  <a:pt x="76" y="334"/>
                </a:cubicBezTo>
                <a:cubicBezTo>
                  <a:pt x="75" y="334"/>
                  <a:pt x="75" y="334"/>
                  <a:pt x="75" y="334"/>
                </a:cubicBezTo>
                <a:cubicBezTo>
                  <a:pt x="75" y="334"/>
                  <a:pt x="75" y="334"/>
                  <a:pt x="75" y="334"/>
                </a:cubicBezTo>
                <a:cubicBezTo>
                  <a:pt x="74" y="334"/>
                  <a:pt x="74" y="334"/>
                  <a:pt x="74" y="334"/>
                </a:cubicBezTo>
                <a:cubicBezTo>
                  <a:pt x="74" y="334"/>
                  <a:pt x="74" y="334"/>
                  <a:pt x="74" y="334"/>
                </a:cubicBezTo>
                <a:cubicBezTo>
                  <a:pt x="74" y="334"/>
                  <a:pt x="74" y="334"/>
                  <a:pt x="74" y="334"/>
                </a:cubicBezTo>
                <a:cubicBezTo>
                  <a:pt x="74" y="334"/>
                  <a:pt x="74" y="334"/>
                  <a:pt x="74" y="334"/>
                </a:cubicBezTo>
                <a:cubicBezTo>
                  <a:pt x="73" y="334"/>
                  <a:pt x="73" y="334"/>
                  <a:pt x="73" y="334"/>
                </a:cubicBezTo>
                <a:cubicBezTo>
                  <a:pt x="73" y="335"/>
                  <a:pt x="73" y="335"/>
                  <a:pt x="73" y="335"/>
                </a:cubicBezTo>
                <a:cubicBezTo>
                  <a:pt x="73" y="336"/>
                  <a:pt x="73" y="336"/>
                  <a:pt x="73" y="336"/>
                </a:cubicBezTo>
                <a:cubicBezTo>
                  <a:pt x="73" y="336"/>
                  <a:pt x="73" y="336"/>
                  <a:pt x="73" y="336"/>
                </a:cubicBezTo>
                <a:cubicBezTo>
                  <a:pt x="73" y="336"/>
                  <a:pt x="73" y="336"/>
                  <a:pt x="73" y="336"/>
                </a:cubicBezTo>
                <a:cubicBezTo>
                  <a:pt x="73" y="336"/>
                  <a:pt x="73" y="336"/>
                  <a:pt x="73" y="336"/>
                </a:cubicBezTo>
                <a:cubicBezTo>
                  <a:pt x="72" y="336"/>
                  <a:pt x="72" y="336"/>
                  <a:pt x="72" y="336"/>
                </a:cubicBezTo>
                <a:cubicBezTo>
                  <a:pt x="72" y="336"/>
                  <a:pt x="72" y="336"/>
                  <a:pt x="72" y="336"/>
                </a:cubicBezTo>
                <a:cubicBezTo>
                  <a:pt x="72" y="335"/>
                  <a:pt x="72" y="335"/>
                  <a:pt x="72" y="335"/>
                </a:cubicBezTo>
                <a:cubicBezTo>
                  <a:pt x="73" y="334"/>
                  <a:pt x="73" y="334"/>
                  <a:pt x="73" y="334"/>
                </a:cubicBezTo>
                <a:cubicBezTo>
                  <a:pt x="73" y="333"/>
                  <a:pt x="73" y="333"/>
                  <a:pt x="73" y="333"/>
                </a:cubicBezTo>
                <a:cubicBezTo>
                  <a:pt x="73" y="333"/>
                  <a:pt x="73" y="333"/>
                  <a:pt x="73" y="333"/>
                </a:cubicBezTo>
                <a:cubicBezTo>
                  <a:pt x="73" y="333"/>
                  <a:pt x="73" y="333"/>
                  <a:pt x="73" y="333"/>
                </a:cubicBezTo>
                <a:cubicBezTo>
                  <a:pt x="73" y="332"/>
                  <a:pt x="73" y="332"/>
                  <a:pt x="73" y="332"/>
                </a:cubicBezTo>
                <a:cubicBezTo>
                  <a:pt x="72" y="333"/>
                  <a:pt x="72" y="333"/>
                  <a:pt x="72" y="333"/>
                </a:cubicBezTo>
                <a:cubicBezTo>
                  <a:pt x="72" y="333"/>
                  <a:pt x="72" y="333"/>
                  <a:pt x="72" y="333"/>
                </a:cubicBezTo>
                <a:cubicBezTo>
                  <a:pt x="72" y="332"/>
                  <a:pt x="72" y="332"/>
                  <a:pt x="72" y="332"/>
                </a:cubicBezTo>
                <a:cubicBezTo>
                  <a:pt x="73" y="331"/>
                  <a:pt x="73" y="331"/>
                  <a:pt x="73" y="331"/>
                </a:cubicBezTo>
                <a:cubicBezTo>
                  <a:pt x="72" y="332"/>
                  <a:pt x="72" y="332"/>
                  <a:pt x="72" y="332"/>
                </a:cubicBezTo>
                <a:cubicBezTo>
                  <a:pt x="71" y="332"/>
                  <a:pt x="71" y="332"/>
                  <a:pt x="71" y="332"/>
                </a:cubicBezTo>
                <a:cubicBezTo>
                  <a:pt x="70" y="332"/>
                  <a:pt x="70" y="332"/>
                  <a:pt x="70" y="332"/>
                </a:cubicBezTo>
                <a:cubicBezTo>
                  <a:pt x="70" y="332"/>
                  <a:pt x="70" y="332"/>
                  <a:pt x="70" y="332"/>
                </a:cubicBezTo>
                <a:cubicBezTo>
                  <a:pt x="70" y="332"/>
                  <a:pt x="70" y="332"/>
                  <a:pt x="70" y="332"/>
                </a:cubicBezTo>
                <a:cubicBezTo>
                  <a:pt x="71" y="332"/>
                  <a:pt x="71" y="332"/>
                  <a:pt x="71" y="332"/>
                </a:cubicBezTo>
                <a:cubicBezTo>
                  <a:pt x="70" y="331"/>
                  <a:pt x="70" y="331"/>
                  <a:pt x="70" y="331"/>
                </a:cubicBezTo>
                <a:cubicBezTo>
                  <a:pt x="70" y="331"/>
                  <a:pt x="70" y="331"/>
                  <a:pt x="70" y="331"/>
                </a:cubicBezTo>
                <a:cubicBezTo>
                  <a:pt x="70" y="331"/>
                  <a:pt x="70" y="331"/>
                  <a:pt x="70" y="331"/>
                </a:cubicBezTo>
                <a:cubicBezTo>
                  <a:pt x="70" y="331"/>
                  <a:pt x="70" y="331"/>
                  <a:pt x="70" y="331"/>
                </a:cubicBezTo>
                <a:cubicBezTo>
                  <a:pt x="69" y="331"/>
                  <a:pt x="69" y="331"/>
                  <a:pt x="69" y="331"/>
                </a:cubicBezTo>
                <a:cubicBezTo>
                  <a:pt x="69" y="331"/>
                  <a:pt x="69" y="331"/>
                  <a:pt x="69" y="331"/>
                </a:cubicBezTo>
                <a:cubicBezTo>
                  <a:pt x="69" y="331"/>
                  <a:pt x="69" y="331"/>
                  <a:pt x="69" y="331"/>
                </a:cubicBezTo>
                <a:cubicBezTo>
                  <a:pt x="68" y="332"/>
                  <a:pt x="68" y="332"/>
                  <a:pt x="68" y="332"/>
                </a:cubicBezTo>
                <a:cubicBezTo>
                  <a:pt x="68" y="332"/>
                  <a:pt x="68" y="332"/>
                  <a:pt x="68" y="332"/>
                </a:cubicBezTo>
                <a:cubicBezTo>
                  <a:pt x="68" y="332"/>
                  <a:pt x="68" y="332"/>
                  <a:pt x="68" y="332"/>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0"/>
                  <a:pt x="68" y="330"/>
                  <a:pt x="68" y="330"/>
                </a:cubicBezTo>
                <a:cubicBezTo>
                  <a:pt x="69" y="330"/>
                  <a:pt x="69" y="330"/>
                  <a:pt x="69" y="330"/>
                </a:cubicBezTo>
                <a:cubicBezTo>
                  <a:pt x="69" y="330"/>
                  <a:pt x="69" y="330"/>
                  <a:pt x="69" y="330"/>
                </a:cubicBezTo>
                <a:cubicBezTo>
                  <a:pt x="69" y="330"/>
                  <a:pt x="69" y="330"/>
                  <a:pt x="69" y="330"/>
                </a:cubicBezTo>
                <a:cubicBezTo>
                  <a:pt x="70" y="329"/>
                  <a:pt x="70" y="329"/>
                  <a:pt x="70" y="329"/>
                </a:cubicBezTo>
                <a:cubicBezTo>
                  <a:pt x="70" y="329"/>
                  <a:pt x="70" y="329"/>
                  <a:pt x="70" y="329"/>
                </a:cubicBezTo>
                <a:cubicBezTo>
                  <a:pt x="70" y="328"/>
                  <a:pt x="70" y="328"/>
                  <a:pt x="70" y="328"/>
                </a:cubicBezTo>
                <a:cubicBezTo>
                  <a:pt x="70" y="328"/>
                  <a:pt x="70" y="328"/>
                  <a:pt x="70" y="328"/>
                </a:cubicBezTo>
                <a:cubicBezTo>
                  <a:pt x="70" y="328"/>
                  <a:pt x="70" y="328"/>
                  <a:pt x="70" y="328"/>
                </a:cubicBezTo>
                <a:cubicBezTo>
                  <a:pt x="70" y="328"/>
                  <a:pt x="70" y="328"/>
                  <a:pt x="70" y="328"/>
                </a:cubicBezTo>
                <a:cubicBezTo>
                  <a:pt x="71" y="327"/>
                  <a:pt x="71" y="327"/>
                  <a:pt x="71" y="327"/>
                </a:cubicBezTo>
                <a:cubicBezTo>
                  <a:pt x="72" y="327"/>
                  <a:pt x="72" y="327"/>
                  <a:pt x="72" y="327"/>
                </a:cubicBezTo>
                <a:cubicBezTo>
                  <a:pt x="72" y="327"/>
                  <a:pt x="72" y="327"/>
                  <a:pt x="72" y="327"/>
                </a:cubicBezTo>
                <a:cubicBezTo>
                  <a:pt x="72" y="326"/>
                  <a:pt x="72" y="326"/>
                  <a:pt x="72" y="326"/>
                </a:cubicBezTo>
                <a:cubicBezTo>
                  <a:pt x="72" y="326"/>
                  <a:pt x="72" y="326"/>
                  <a:pt x="72" y="326"/>
                </a:cubicBezTo>
                <a:cubicBezTo>
                  <a:pt x="72" y="326"/>
                  <a:pt x="72" y="326"/>
                  <a:pt x="72" y="326"/>
                </a:cubicBezTo>
                <a:cubicBezTo>
                  <a:pt x="71" y="325"/>
                  <a:pt x="71" y="325"/>
                  <a:pt x="71" y="325"/>
                </a:cubicBezTo>
                <a:cubicBezTo>
                  <a:pt x="71" y="325"/>
                  <a:pt x="71" y="325"/>
                  <a:pt x="71" y="325"/>
                </a:cubicBezTo>
                <a:cubicBezTo>
                  <a:pt x="71" y="325"/>
                  <a:pt x="71" y="325"/>
                  <a:pt x="71" y="325"/>
                </a:cubicBezTo>
                <a:cubicBezTo>
                  <a:pt x="70" y="325"/>
                  <a:pt x="70" y="325"/>
                  <a:pt x="70" y="325"/>
                </a:cubicBezTo>
                <a:cubicBezTo>
                  <a:pt x="70" y="325"/>
                  <a:pt x="70" y="325"/>
                  <a:pt x="70" y="325"/>
                </a:cubicBezTo>
                <a:cubicBezTo>
                  <a:pt x="70" y="325"/>
                  <a:pt x="70" y="325"/>
                  <a:pt x="70" y="325"/>
                </a:cubicBezTo>
                <a:cubicBezTo>
                  <a:pt x="69" y="326"/>
                  <a:pt x="69" y="326"/>
                  <a:pt x="69" y="326"/>
                </a:cubicBezTo>
                <a:cubicBezTo>
                  <a:pt x="68" y="327"/>
                  <a:pt x="68" y="327"/>
                  <a:pt x="68" y="327"/>
                </a:cubicBezTo>
                <a:cubicBezTo>
                  <a:pt x="68" y="326"/>
                  <a:pt x="68" y="326"/>
                  <a:pt x="68" y="326"/>
                </a:cubicBezTo>
                <a:cubicBezTo>
                  <a:pt x="68" y="326"/>
                  <a:pt x="68" y="326"/>
                  <a:pt x="68" y="326"/>
                </a:cubicBezTo>
                <a:cubicBezTo>
                  <a:pt x="68" y="325"/>
                  <a:pt x="68" y="325"/>
                  <a:pt x="68" y="325"/>
                </a:cubicBezTo>
                <a:cubicBezTo>
                  <a:pt x="68" y="325"/>
                  <a:pt x="68" y="325"/>
                  <a:pt x="68" y="325"/>
                </a:cubicBezTo>
                <a:cubicBezTo>
                  <a:pt x="68" y="325"/>
                  <a:pt x="68" y="325"/>
                  <a:pt x="68" y="325"/>
                </a:cubicBezTo>
                <a:cubicBezTo>
                  <a:pt x="68" y="324"/>
                  <a:pt x="68" y="324"/>
                  <a:pt x="68" y="324"/>
                </a:cubicBezTo>
                <a:cubicBezTo>
                  <a:pt x="68" y="324"/>
                  <a:pt x="68" y="324"/>
                  <a:pt x="68" y="324"/>
                </a:cubicBezTo>
                <a:cubicBezTo>
                  <a:pt x="68" y="324"/>
                  <a:pt x="68" y="324"/>
                  <a:pt x="68" y="324"/>
                </a:cubicBezTo>
                <a:cubicBezTo>
                  <a:pt x="67" y="323"/>
                  <a:pt x="67" y="323"/>
                  <a:pt x="67" y="323"/>
                </a:cubicBezTo>
                <a:cubicBezTo>
                  <a:pt x="67" y="323"/>
                  <a:pt x="67" y="323"/>
                  <a:pt x="67" y="323"/>
                </a:cubicBezTo>
                <a:cubicBezTo>
                  <a:pt x="67" y="323"/>
                  <a:pt x="67" y="323"/>
                  <a:pt x="67" y="323"/>
                </a:cubicBezTo>
                <a:cubicBezTo>
                  <a:pt x="66" y="324"/>
                  <a:pt x="66" y="324"/>
                  <a:pt x="66" y="324"/>
                </a:cubicBezTo>
                <a:cubicBezTo>
                  <a:pt x="66" y="324"/>
                  <a:pt x="66" y="324"/>
                  <a:pt x="66" y="324"/>
                </a:cubicBezTo>
                <a:cubicBezTo>
                  <a:pt x="66" y="324"/>
                  <a:pt x="66" y="324"/>
                  <a:pt x="66" y="324"/>
                </a:cubicBezTo>
                <a:cubicBezTo>
                  <a:pt x="66" y="325"/>
                  <a:pt x="66" y="325"/>
                  <a:pt x="66" y="325"/>
                </a:cubicBezTo>
                <a:cubicBezTo>
                  <a:pt x="66" y="325"/>
                  <a:pt x="66" y="325"/>
                  <a:pt x="66" y="325"/>
                </a:cubicBezTo>
                <a:cubicBezTo>
                  <a:pt x="66" y="325"/>
                  <a:pt x="66" y="325"/>
                  <a:pt x="66" y="325"/>
                </a:cubicBezTo>
                <a:cubicBezTo>
                  <a:pt x="66" y="325"/>
                  <a:pt x="66" y="325"/>
                  <a:pt x="66" y="325"/>
                </a:cubicBezTo>
                <a:cubicBezTo>
                  <a:pt x="66" y="326"/>
                  <a:pt x="66" y="326"/>
                  <a:pt x="66" y="326"/>
                </a:cubicBezTo>
                <a:cubicBezTo>
                  <a:pt x="66" y="326"/>
                  <a:pt x="66" y="326"/>
                  <a:pt x="66" y="326"/>
                </a:cubicBezTo>
                <a:cubicBezTo>
                  <a:pt x="65" y="326"/>
                  <a:pt x="65" y="326"/>
                  <a:pt x="65" y="326"/>
                </a:cubicBezTo>
                <a:cubicBezTo>
                  <a:pt x="65" y="326"/>
                  <a:pt x="65" y="326"/>
                  <a:pt x="65" y="326"/>
                </a:cubicBezTo>
                <a:cubicBezTo>
                  <a:pt x="65" y="326"/>
                  <a:pt x="65" y="326"/>
                  <a:pt x="65" y="326"/>
                </a:cubicBezTo>
                <a:cubicBezTo>
                  <a:pt x="64" y="326"/>
                  <a:pt x="64" y="326"/>
                  <a:pt x="64" y="326"/>
                </a:cubicBezTo>
                <a:cubicBezTo>
                  <a:pt x="64" y="326"/>
                  <a:pt x="64" y="326"/>
                  <a:pt x="64" y="326"/>
                </a:cubicBezTo>
                <a:cubicBezTo>
                  <a:pt x="63" y="326"/>
                  <a:pt x="63" y="326"/>
                  <a:pt x="63" y="326"/>
                </a:cubicBezTo>
                <a:cubicBezTo>
                  <a:pt x="63" y="326"/>
                  <a:pt x="63" y="326"/>
                  <a:pt x="63" y="326"/>
                </a:cubicBezTo>
                <a:cubicBezTo>
                  <a:pt x="63" y="326"/>
                  <a:pt x="63" y="326"/>
                  <a:pt x="63" y="326"/>
                </a:cubicBezTo>
                <a:cubicBezTo>
                  <a:pt x="63" y="326"/>
                  <a:pt x="63" y="326"/>
                  <a:pt x="63" y="326"/>
                </a:cubicBezTo>
                <a:cubicBezTo>
                  <a:pt x="62" y="327"/>
                  <a:pt x="62" y="327"/>
                  <a:pt x="62" y="327"/>
                </a:cubicBezTo>
                <a:cubicBezTo>
                  <a:pt x="62" y="327"/>
                  <a:pt x="62" y="327"/>
                  <a:pt x="62" y="327"/>
                </a:cubicBezTo>
                <a:cubicBezTo>
                  <a:pt x="62" y="327"/>
                  <a:pt x="62" y="327"/>
                  <a:pt x="62" y="327"/>
                </a:cubicBezTo>
                <a:cubicBezTo>
                  <a:pt x="61" y="327"/>
                  <a:pt x="61" y="327"/>
                  <a:pt x="61" y="327"/>
                </a:cubicBezTo>
                <a:cubicBezTo>
                  <a:pt x="61" y="327"/>
                  <a:pt x="61" y="327"/>
                  <a:pt x="61" y="327"/>
                </a:cubicBezTo>
                <a:cubicBezTo>
                  <a:pt x="61" y="327"/>
                  <a:pt x="61" y="327"/>
                  <a:pt x="61" y="327"/>
                </a:cubicBezTo>
                <a:cubicBezTo>
                  <a:pt x="60" y="327"/>
                  <a:pt x="60" y="327"/>
                  <a:pt x="60" y="327"/>
                </a:cubicBezTo>
                <a:cubicBezTo>
                  <a:pt x="60" y="327"/>
                  <a:pt x="60" y="327"/>
                  <a:pt x="60" y="327"/>
                </a:cubicBezTo>
                <a:cubicBezTo>
                  <a:pt x="59" y="327"/>
                  <a:pt x="59" y="327"/>
                  <a:pt x="59" y="327"/>
                </a:cubicBezTo>
                <a:cubicBezTo>
                  <a:pt x="59" y="327"/>
                  <a:pt x="59" y="327"/>
                  <a:pt x="59" y="327"/>
                </a:cubicBezTo>
                <a:cubicBezTo>
                  <a:pt x="59" y="327"/>
                  <a:pt x="59" y="327"/>
                  <a:pt x="59" y="327"/>
                </a:cubicBezTo>
                <a:cubicBezTo>
                  <a:pt x="58" y="327"/>
                  <a:pt x="58" y="327"/>
                  <a:pt x="58" y="327"/>
                </a:cubicBezTo>
                <a:cubicBezTo>
                  <a:pt x="58" y="327"/>
                  <a:pt x="58" y="327"/>
                  <a:pt x="58" y="327"/>
                </a:cubicBezTo>
                <a:cubicBezTo>
                  <a:pt x="58" y="327"/>
                  <a:pt x="58" y="327"/>
                  <a:pt x="58" y="327"/>
                </a:cubicBezTo>
                <a:cubicBezTo>
                  <a:pt x="57" y="327"/>
                  <a:pt x="57" y="327"/>
                  <a:pt x="57" y="327"/>
                </a:cubicBezTo>
                <a:cubicBezTo>
                  <a:pt x="58" y="327"/>
                  <a:pt x="58" y="327"/>
                  <a:pt x="58" y="327"/>
                </a:cubicBezTo>
                <a:cubicBezTo>
                  <a:pt x="58" y="327"/>
                  <a:pt x="58" y="327"/>
                  <a:pt x="58" y="327"/>
                </a:cubicBezTo>
                <a:cubicBezTo>
                  <a:pt x="58" y="327"/>
                  <a:pt x="58" y="327"/>
                  <a:pt x="58" y="327"/>
                </a:cubicBezTo>
                <a:cubicBezTo>
                  <a:pt x="58" y="326"/>
                  <a:pt x="58" y="326"/>
                  <a:pt x="58" y="326"/>
                </a:cubicBezTo>
                <a:cubicBezTo>
                  <a:pt x="58" y="326"/>
                  <a:pt x="58" y="326"/>
                  <a:pt x="58" y="326"/>
                </a:cubicBezTo>
                <a:cubicBezTo>
                  <a:pt x="58" y="326"/>
                  <a:pt x="58" y="326"/>
                  <a:pt x="58" y="326"/>
                </a:cubicBezTo>
                <a:cubicBezTo>
                  <a:pt x="57" y="326"/>
                  <a:pt x="57" y="326"/>
                  <a:pt x="57" y="326"/>
                </a:cubicBezTo>
                <a:cubicBezTo>
                  <a:pt x="57" y="325"/>
                  <a:pt x="57" y="325"/>
                  <a:pt x="57" y="325"/>
                </a:cubicBezTo>
                <a:cubicBezTo>
                  <a:pt x="57" y="324"/>
                  <a:pt x="57" y="324"/>
                  <a:pt x="57" y="324"/>
                </a:cubicBezTo>
                <a:cubicBezTo>
                  <a:pt x="57" y="324"/>
                  <a:pt x="57" y="324"/>
                  <a:pt x="57" y="324"/>
                </a:cubicBezTo>
                <a:cubicBezTo>
                  <a:pt x="56" y="324"/>
                  <a:pt x="56" y="324"/>
                  <a:pt x="56" y="324"/>
                </a:cubicBezTo>
                <a:cubicBezTo>
                  <a:pt x="56" y="323"/>
                  <a:pt x="56" y="323"/>
                  <a:pt x="56" y="323"/>
                </a:cubicBezTo>
                <a:cubicBezTo>
                  <a:pt x="55" y="323"/>
                  <a:pt x="55" y="323"/>
                  <a:pt x="55" y="323"/>
                </a:cubicBezTo>
                <a:cubicBezTo>
                  <a:pt x="55" y="323"/>
                  <a:pt x="55" y="323"/>
                  <a:pt x="55" y="323"/>
                </a:cubicBezTo>
                <a:cubicBezTo>
                  <a:pt x="54" y="323"/>
                  <a:pt x="54" y="323"/>
                  <a:pt x="54" y="323"/>
                </a:cubicBezTo>
                <a:cubicBezTo>
                  <a:pt x="54" y="323"/>
                  <a:pt x="54" y="323"/>
                  <a:pt x="54" y="323"/>
                </a:cubicBezTo>
                <a:cubicBezTo>
                  <a:pt x="54" y="323"/>
                  <a:pt x="54" y="323"/>
                  <a:pt x="54" y="323"/>
                </a:cubicBezTo>
                <a:cubicBezTo>
                  <a:pt x="53" y="324"/>
                  <a:pt x="53" y="324"/>
                  <a:pt x="53" y="324"/>
                </a:cubicBezTo>
                <a:cubicBezTo>
                  <a:pt x="53" y="324"/>
                  <a:pt x="53" y="324"/>
                  <a:pt x="53" y="324"/>
                </a:cubicBezTo>
                <a:cubicBezTo>
                  <a:pt x="53" y="324"/>
                  <a:pt x="53" y="324"/>
                  <a:pt x="53" y="324"/>
                </a:cubicBezTo>
                <a:cubicBezTo>
                  <a:pt x="53" y="323"/>
                  <a:pt x="53" y="323"/>
                  <a:pt x="53" y="323"/>
                </a:cubicBezTo>
                <a:cubicBezTo>
                  <a:pt x="54" y="323"/>
                  <a:pt x="54" y="323"/>
                  <a:pt x="54" y="323"/>
                </a:cubicBezTo>
                <a:cubicBezTo>
                  <a:pt x="53" y="323"/>
                  <a:pt x="53" y="323"/>
                  <a:pt x="53" y="323"/>
                </a:cubicBezTo>
                <a:cubicBezTo>
                  <a:pt x="53" y="322"/>
                  <a:pt x="53" y="322"/>
                  <a:pt x="53" y="322"/>
                </a:cubicBezTo>
                <a:cubicBezTo>
                  <a:pt x="53" y="322"/>
                  <a:pt x="53" y="322"/>
                  <a:pt x="53" y="322"/>
                </a:cubicBezTo>
                <a:cubicBezTo>
                  <a:pt x="53" y="322"/>
                  <a:pt x="53" y="322"/>
                  <a:pt x="53" y="322"/>
                </a:cubicBezTo>
                <a:cubicBezTo>
                  <a:pt x="54" y="322"/>
                  <a:pt x="54" y="322"/>
                  <a:pt x="54" y="322"/>
                </a:cubicBezTo>
                <a:cubicBezTo>
                  <a:pt x="54" y="322"/>
                  <a:pt x="54" y="322"/>
                  <a:pt x="54" y="322"/>
                </a:cubicBezTo>
                <a:cubicBezTo>
                  <a:pt x="54" y="322"/>
                  <a:pt x="54" y="322"/>
                  <a:pt x="54" y="322"/>
                </a:cubicBezTo>
                <a:cubicBezTo>
                  <a:pt x="55" y="321"/>
                  <a:pt x="55" y="321"/>
                  <a:pt x="55" y="321"/>
                </a:cubicBezTo>
                <a:cubicBezTo>
                  <a:pt x="55" y="321"/>
                  <a:pt x="55" y="321"/>
                  <a:pt x="55" y="321"/>
                </a:cubicBezTo>
                <a:cubicBezTo>
                  <a:pt x="55" y="321"/>
                  <a:pt x="55" y="321"/>
                  <a:pt x="55" y="321"/>
                </a:cubicBezTo>
                <a:cubicBezTo>
                  <a:pt x="54" y="320"/>
                  <a:pt x="54" y="320"/>
                  <a:pt x="54" y="320"/>
                </a:cubicBezTo>
                <a:cubicBezTo>
                  <a:pt x="54" y="320"/>
                  <a:pt x="54" y="320"/>
                  <a:pt x="54" y="320"/>
                </a:cubicBezTo>
                <a:cubicBezTo>
                  <a:pt x="54" y="320"/>
                  <a:pt x="54" y="320"/>
                  <a:pt x="54" y="320"/>
                </a:cubicBezTo>
                <a:cubicBezTo>
                  <a:pt x="53" y="320"/>
                  <a:pt x="53" y="320"/>
                  <a:pt x="53" y="320"/>
                </a:cubicBezTo>
                <a:cubicBezTo>
                  <a:pt x="53" y="320"/>
                  <a:pt x="53" y="320"/>
                  <a:pt x="53" y="320"/>
                </a:cubicBezTo>
                <a:cubicBezTo>
                  <a:pt x="53" y="320"/>
                  <a:pt x="53" y="320"/>
                  <a:pt x="53" y="320"/>
                </a:cubicBezTo>
                <a:cubicBezTo>
                  <a:pt x="52" y="320"/>
                  <a:pt x="52" y="320"/>
                  <a:pt x="52" y="320"/>
                </a:cubicBezTo>
                <a:cubicBezTo>
                  <a:pt x="52" y="320"/>
                  <a:pt x="52" y="320"/>
                  <a:pt x="52" y="320"/>
                </a:cubicBezTo>
                <a:cubicBezTo>
                  <a:pt x="52" y="320"/>
                  <a:pt x="52" y="320"/>
                  <a:pt x="52" y="320"/>
                </a:cubicBezTo>
                <a:cubicBezTo>
                  <a:pt x="51" y="321"/>
                  <a:pt x="51" y="321"/>
                  <a:pt x="51" y="321"/>
                </a:cubicBezTo>
                <a:cubicBezTo>
                  <a:pt x="50" y="321"/>
                  <a:pt x="50" y="321"/>
                  <a:pt x="50" y="321"/>
                </a:cubicBezTo>
                <a:cubicBezTo>
                  <a:pt x="50" y="321"/>
                  <a:pt x="50" y="321"/>
                  <a:pt x="50" y="321"/>
                </a:cubicBezTo>
                <a:cubicBezTo>
                  <a:pt x="50" y="320"/>
                  <a:pt x="50" y="320"/>
                  <a:pt x="50" y="320"/>
                </a:cubicBezTo>
                <a:cubicBezTo>
                  <a:pt x="50" y="320"/>
                  <a:pt x="50" y="320"/>
                  <a:pt x="50" y="320"/>
                </a:cubicBezTo>
                <a:cubicBezTo>
                  <a:pt x="50" y="320"/>
                  <a:pt x="50" y="320"/>
                  <a:pt x="50" y="320"/>
                </a:cubicBezTo>
                <a:cubicBezTo>
                  <a:pt x="51" y="320"/>
                  <a:pt x="51" y="320"/>
                  <a:pt x="51" y="320"/>
                </a:cubicBezTo>
                <a:cubicBezTo>
                  <a:pt x="51" y="320"/>
                  <a:pt x="51" y="320"/>
                  <a:pt x="51" y="320"/>
                </a:cubicBezTo>
                <a:cubicBezTo>
                  <a:pt x="51" y="319"/>
                  <a:pt x="51" y="319"/>
                  <a:pt x="51" y="319"/>
                </a:cubicBezTo>
                <a:cubicBezTo>
                  <a:pt x="51" y="319"/>
                  <a:pt x="51" y="319"/>
                  <a:pt x="51" y="319"/>
                </a:cubicBezTo>
                <a:cubicBezTo>
                  <a:pt x="52" y="318"/>
                  <a:pt x="52" y="318"/>
                  <a:pt x="52" y="318"/>
                </a:cubicBezTo>
                <a:cubicBezTo>
                  <a:pt x="52" y="318"/>
                  <a:pt x="52" y="318"/>
                  <a:pt x="52" y="318"/>
                </a:cubicBezTo>
                <a:cubicBezTo>
                  <a:pt x="52" y="318"/>
                  <a:pt x="52" y="318"/>
                  <a:pt x="52" y="318"/>
                </a:cubicBezTo>
                <a:cubicBezTo>
                  <a:pt x="53" y="318"/>
                  <a:pt x="53" y="318"/>
                  <a:pt x="53" y="318"/>
                </a:cubicBezTo>
                <a:cubicBezTo>
                  <a:pt x="53" y="317"/>
                  <a:pt x="53" y="317"/>
                  <a:pt x="53" y="317"/>
                </a:cubicBezTo>
                <a:cubicBezTo>
                  <a:pt x="53" y="317"/>
                  <a:pt x="53" y="317"/>
                  <a:pt x="53" y="317"/>
                </a:cubicBezTo>
                <a:cubicBezTo>
                  <a:pt x="53" y="317"/>
                  <a:pt x="53" y="317"/>
                  <a:pt x="53" y="317"/>
                </a:cubicBezTo>
                <a:cubicBezTo>
                  <a:pt x="53" y="317"/>
                  <a:pt x="53" y="317"/>
                  <a:pt x="53" y="317"/>
                </a:cubicBezTo>
                <a:cubicBezTo>
                  <a:pt x="52" y="317"/>
                  <a:pt x="52" y="317"/>
                  <a:pt x="52" y="317"/>
                </a:cubicBezTo>
                <a:cubicBezTo>
                  <a:pt x="52" y="316"/>
                  <a:pt x="52" y="316"/>
                  <a:pt x="52" y="316"/>
                </a:cubicBezTo>
                <a:cubicBezTo>
                  <a:pt x="52" y="316"/>
                  <a:pt x="52" y="316"/>
                  <a:pt x="52" y="316"/>
                </a:cubicBezTo>
                <a:cubicBezTo>
                  <a:pt x="52" y="316"/>
                  <a:pt x="52" y="316"/>
                  <a:pt x="52" y="316"/>
                </a:cubicBezTo>
                <a:cubicBezTo>
                  <a:pt x="53" y="315"/>
                  <a:pt x="53" y="315"/>
                  <a:pt x="53" y="315"/>
                </a:cubicBezTo>
                <a:cubicBezTo>
                  <a:pt x="53" y="315"/>
                  <a:pt x="53" y="315"/>
                  <a:pt x="53" y="315"/>
                </a:cubicBezTo>
                <a:cubicBezTo>
                  <a:pt x="53" y="315"/>
                  <a:pt x="53" y="315"/>
                  <a:pt x="53" y="315"/>
                </a:cubicBezTo>
                <a:cubicBezTo>
                  <a:pt x="53" y="314"/>
                  <a:pt x="53" y="314"/>
                  <a:pt x="53" y="314"/>
                </a:cubicBezTo>
                <a:cubicBezTo>
                  <a:pt x="53" y="314"/>
                  <a:pt x="53" y="314"/>
                  <a:pt x="53" y="314"/>
                </a:cubicBezTo>
                <a:cubicBezTo>
                  <a:pt x="53" y="314"/>
                  <a:pt x="53" y="314"/>
                  <a:pt x="53" y="314"/>
                </a:cubicBezTo>
                <a:cubicBezTo>
                  <a:pt x="52" y="313"/>
                  <a:pt x="52" y="313"/>
                  <a:pt x="52" y="313"/>
                </a:cubicBezTo>
                <a:cubicBezTo>
                  <a:pt x="52" y="313"/>
                  <a:pt x="52" y="313"/>
                  <a:pt x="52" y="313"/>
                </a:cubicBezTo>
                <a:cubicBezTo>
                  <a:pt x="52" y="313"/>
                  <a:pt x="52" y="313"/>
                  <a:pt x="52" y="313"/>
                </a:cubicBezTo>
                <a:cubicBezTo>
                  <a:pt x="50" y="314"/>
                  <a:pt x="50" y="314"/>
                  <a:pt x="50" y="314"/>
                </a:cubicBezTo>
                <a:cubicBezTo>
                  <a:pt x="50" y="314"/>
                  <a:pt x="50" y="314"/>
                  <a:pt x="50" y="314"/>
                </a:cubicBezTo>
                <a:cubicBezTo>
                  <a:pt x="51" y="313"/>
                  <a:pt x="51" y="313"/>
                  <a:pt x="51" y="313"/>
                </a:cubicBezTo>
                <a:cubicBezTo>
                  <a:pt x="50" y="313"/>
                  <a:pt x="50" y="313"/>
                  <a:pt x="50" y="313"/>
                </a:cubicBezTo>
                <a:cubicBezTo>
                  <a:pt x="50" y="313"/>
                  <a:pt x="50" y="313"/>
                  <a:pt x="50" y="313"/>
                </a:cubicBezTo>
                <a:cubicBezTo>
                  <a:pt x="50" y="313"/>
                  <a:pt x="50" y="313"/>
                  <a:pt x="50" y="313"/>
                </a:cubicBezTo>
                <a:cubicBezTo>
                  <a:pt x="51" y="313"/>
                  <a:pt x="51" y="313"/>
                  <a:pt x="51" y="313"/>
                </a:cubicBezTo>
                <a:cubicBezTo>
                  <a:pt x="51" y="313"/>
                  <a:pt x="51" y="313"/>
                  <a:pt x="51" y="313"/>
                </a:cubicBezTo>
                <a:cubicBezTo>
                  <a:pt x="51" y="312"/>
                  <a:pt x="51" y="312"/>
                  <a:pt x="51" y="312"/>
                </a:cubicBezTo>
                <a:cubicBezTo>
                  <a:pt x="51" y="312"/>
                  <a:pt x="51" y="312"/>
                  <a:pt x="51" y="312"/>
                </a:cubicBezTo>
                <a:cubicBezTo>
                  <a:pt x="50" y="312"/>
                  <a:pt x="50" y="312"/>
                  <a:pt x="50" y="312"/>
                </a:cubicBezTo>
                <a:cubicBezTo>
                  <a:pt x="50" y="311"/>
                  <a:pt x="50" y="311"/>
                  <a:pt x="50" y="311"/>
                </a:cubicBezTo>
                <a:cubicBezTo>
                  <a:pt x="50" y="311"/>
                  <a:pt x="50" y="311"/>
                  <a:pt x="50" y="311"/>
                </a:cubicBezTo>
                <a:cubicBezTo>
                  <a:pt x="50" y="311"/>
                  <a:pt x="50" y="311"/>
                  <a:pt x="50" y="311"/>
                </a:cubicBezTo>
                <a:cubicBezTo>
                  <a:pt x="49" y="311"/>
                  <a:pt x="49" y="311"/>
                  <a:pt x="49" y="311"/>
                </a:cubicBezTo>
                <a:cubicBezTo>
                  <a:pt x="50" y="311"/>
                  <a:pt x="50" y="311"/>
                  <a:pt x="50" y="311"/>
                </a:cubicBezTo>
                <a:cubicBezTo>
                  <a:pt x="50" y="311"/>
                  <a:pt x="50" y="311"/>
                  <a:pt x="50" y="311"/>
                </a:cubicBezTo>
                <a:cubicBezTo>
                  <a:pt x="49" y="310"/>
                  <a:pt x="49" y="310"/>
                  <a:pt x="49" y="310"/>
                </a:cubicBezTo>
                <a:cubicBezTo>
                  <a:pt x="49" y="310"/>
                  <a:pt x="49" y="310"/>
                  <a:pt x="49" y="310"/>
                </a:cubicBezTo>
                <a:cubicBezTo>
                  <a:pt x="49" y="310"/>
                  <a:pt x="49" y="310"/>
                  <a:pt x="49" y="310"/>
                </a:cubicBezTo>
                <a:cubicBezTo>
                  <a:pt x="48" y="310"/>
                  <a:pt x="48" y="310"/>
                  <a:pt x="48" y="310"/>
                </a:cubicBezTo>
                <a:cubicBezTo>
                  <a:pt x="48" y="309"/>
                  <a:pt x="48" y="309"/>
                  <a:pt x="48" y="309"/>
                </a:cubicBezTo>
                <a:cubicBezTo>
                  <a:pt x="48" y="310"/>
                  <a:pt x="48" y="310"/>
                  <a:pt x="48" y="310"/>
                </a:cubicBezTo>
                <a:cubicBezTo>
                  <a:pt x="48" y="310"/>
                  <a:pt x="48" y="310"/>
                  <a:pt x="48" y="310"/>
                </a:cubicBezTo>
                <a:cubicBezTo>
                  <a:pt x="47" y="310"/>
                  <a:pt x="47" y="310"/>
                  <a:pt x="47" y="310"/>
                </a:cubicBezTo>
                <a:cubicBezTo>
                  <a:pt x="48" y="310"/>
                  <a:pt x="48" y="310"/>
                  <a:pt x="48" y="310"/>
                </a:cubicBezTo>
                <a:cubicBezTo>
                  <a:pt x="48" y="309"/>
                  <a:pt x="48" y="309"/>
                  <a:pt x="48" y="309"/>
                </a:cubicBezTo>
                <a:cubicBezTo>
                  <a:pt x="48" y="309"/>
                  <a:pt x="48" y="309"/>
                  <a:pt x="48" y="309"/>
                </a:cubicBezTo>
                <a:cubicBezTo>
                  <a:pt x="49" y="309"/>
                  <a:pt x="49" y="309"/>
                  <a:pt x="49" y="309"/>
                </a:cubicBezTo>
                <a:cubicBezTo>
                  <a:pt x="49" y="309"/>
                  <a:pt x="49" y="309"/>
                  <a:pt x="49" y="309"/>
                </a:cubicBezTo>
                <a:cubicBezTo>
                  <a:pt x="50" y="307"/>
                  <a:pt x="50" y="307"/>
                  <a:pt x="50" y="307"/>
                </a:cubicBezTo>
                <a:cubicBezTo>
                  <a:pt x="50" y="307"/>
                  <a:pt x="50" y="307"/>
                  <a:pt x="50" y="307"/>
                </a:cubicBezTo>
                <a:cubicBezTo>
                  <a:pt x="50" y="307"/>
                  <a:pt x="50" y="307"/>
                  <a:pt x="50" y="307"/>
                </a:cubicBezTo>
                <a:cubicBezTo>
                  <a:pt x="49" y="306"/>
                  <a:pt x="49" y="306"/>
                  <a:pt x="49" y="306"/>
                </a:cubicBezTo>
                <a:cubicBezTo>
                  <a:pt x="49" y="306"/>
                  <a:pt x="49" y="306"/>
                  <a:pt x="49" y="306"/>
                </a:cubicBezTo>
                <a:cubicBezTo>
                  <a:pt x="50" y="305"/>
                  <a:pt x="50" y="305"/>
                  <a:pt x="50" y="305"/>
                </a:cubicBezTo>
                <a:cubicBezTo>
                  <a:pt x="50" y="305"/>
                  <a:pt x="50" y="305"/>
                  <a:pt x="50" y="305"/>
                </a:cubicBezTo>
                <a:cubicBezTo>
                  <a:pt x="50" y="305"/>
                  <a:pt x="50" y="305"/>
                  <a:pt x="50" y="305"/>
                </a:cubicBezTo>
                <a:cubicBezTo>
                  <a:pt x="49" y="304"/>
                  <a:pt x="49" y="304"/>
                  <a:pt x="49" y="304"/>
                </a:cubicBezTo>
                <a:cubicBezTo>
                  <a:pt x="49" y="304"/>
                  <a:pt x="49" y="304"/>
                  <a:pt x="49" y="304"/>
                </a:cubicBezTo>
                <a:cubicBezTo>
                  <a:pt x="49" y="304"/>
                  <a:pt x="49" y="304"/>
                  <a:pt x="49" y="304"/>
                </a:cubicBezTo>
                <a:cubicBezTo>
                  <a:pt x="48" y="305"/>
                  <a:pt x="48" y="305"/>
                  <a:pt x="48" y="305"/>
                </a:cubicBezTo>
                <a:cubicBezTo>
                  <a:pt x="48" y="304"/>
                  <a:pt x="48" y="304"/>
                  <a:pt x="48" y="304"/>
                </a:cubicBezTo>
                <a:cubicBezTo>
                  <a:pt x="48" y="304"/>
                  <a:pt x="48" y="304"/>
                  <a:pt x="48" y="304"/>
                </a:cubicBezTo>
                <a:cubicBezTo>
                  <a:pt x="48" y="304"/>
                  <a:pt x="48" y="304"/>
                  <a:pt x="48" y="304"/>
                </a:cubicBezTo>
                <a:cubicBezTo>
                  <a:pt x="47" y="304"/>
                  <a:pt x="47" y="304"/>
                  <a:pt x="47" y="304"/>
                </a:cubicBezTo>
                <a:cubicBezTo>
                  <a:pt x="47" y="304"/>
                  <a:pt x="47" y="304"/>
                  <a:pt x="47" y="304"/>
                </a:cubicBezTo>
                <a:cubicBezTo>
                  <a:pt x="47" y="305"/>
                  <a:pt x="47" y="305"/>
                  <a:pt x="47" y="305"/>
                </a:cubicBezTo>
                <a:cubicBezTo>
                  <a:pt x="47" y="305"/>
                  <a:pt x="47" y="305"/>
                  <a:pt x="47" y="305"/>
                </a:cubicBezTo>
                <a:cubicBezTo>
                  <a:pt x="46" y="304"/>
                  <a:pt x="46" y="304"/>
                  <a:pt x="46" y="304"/>
                </a:cubicBezTo>
                <a:cubicBezTo>
                  <a:pt x="46" y="304"/>
                  <a:pt x="46" y="304"/>
                  <a:pt x="46" y="304"/>
                </a:cubicBezTo>
                <a:cubicBezTo>
                  <a:pt x="48" y="303"/>
                  <a:pt x="48" y="303"/>
                  <a:pt x="48" y="303"/>
                </a:cubicBezTo>
                <a:cubicBezTo>
                  <a:pt x="48" y="303"/>
                  <a:pt x="48" y="303"/>
                  <a:pt x="48" y="303"/>
                </a:cubicBezTo>
                <a:cubicBezTo>
                  <a:pt x="48" y="303"/>
                  <a:pt x="48" y="303"/>
                  <a:pt x="48" y="303"/>
                </a:cubicBezTo>
                <a:cubicBezTo>
                  <a:pt x="48" y="302"/>
                  <a:pt x="48" y="302"/>
                  <a:pt x="48" y="302"/>
                </a:cubicBezTo>
                <a:cubicBezTo>
                  <a:pt x="48" y="302"/>
                  <a:pt x="48" y="302"/>
                  <a:pt x="48" y="302"/>
                </a:cubicBezTo>
                <a:cubicBezTo>
                  <a:pt x="48" y="302"/>
                  <a:pt x="48" y="302"/>
                  <a:pt x="48" y="302"/>
                </a:cubicBezTo>
                <a:cubicBezTo>
                  <a:pt x="47" y="301"/>
                  <a:pt x="47" y="301"/>
                  <a:pt x="47" y="301"/>
                </a:cubicBezTo>
                <a:cubicBezTo>
                  <a:pt x="48" y="301"/>
                  <a:pt x="48" y="301"/>
                  <a:pt x="48" y="301"/>
                </a:cubicBezTo>
                <a:cubicBezTo>
                  <a:pt x="48" y="301"/>
                  <a:pt x="48" y="301"/>
                  <a:pt x="48" y="301"/>
                </a:cubicBezTo>
                <a:cubicBezTo>
                  <a:pt x="48" y="301"/>
                  <a:pt x="48" y="301"/>
                  <a:pt x="48" y="301"/>
                </a:cubicBezTo>
                <a:cubicBezTo>
                  <a:pt x="48" y="301"/>
                  <a:pt x="48" y="301"/>
                  <a:pt x="48" y="301"/>
                </a:cubicBezTo>
                <a:cubicBezTo>
                  <a:pt x="49" y="300"/>
                  <a:pt x="49" y="300"/>
                  <a:pt x="49" y="300"/>
                </a:cubicBezTo>
                <a:cubicBezTo>
                  <a:pt x="48" y="300"/>
                  <a:pt x="48" y="300"/>
                  <a:pt x="48" y="300"/>
                </a:cubicBezTo>
                <a:cubicBezTo>
                  <a:pt x="48" y="300"/>
                  <a:pt x="48" y="300"/>
                  <a:pt x="48" y="300"/>
                </a:cubicBezTo>
                <a:cubicBezTo>
                  <a:pt x="47" y="299"/>
                  <a:pt x="47" y="299"/>
                  <a:pt x="47" y="299"/>
                </a:cubicBezTo>
                <a:cubicBezTo>
                  <a:pt x="47" y="299"/>
                  <a:pt x="47" y="299"/>
                  <a:pt x="47" y="299"/>
                </a:cubicBezTo>
                <a:cubicBezTo>
                  <a:pt x="47" y="299"/>
                  <a:pt x="47" y="299"/>
                  <a:pt x="47" y="299"/>
                </a:cubicBezTo>
                <a:cubicBezTo>
                  <a:pt x="46" y="299"/>
                  <a:pt x="46" y="299"/>
                  <a:pt x="46" y="299"/>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299"/>
                  <a:pt x="45" y="299"/>
                  <a:pt x="45" y="299"/>
                </a:cubicBezTo>
                <a:cubicBezTo>
                  <a:pt x="46" y="299"/>
                  <a:pt x="46" y="299"/>
                  <a:pt x="46" y="299"/>
                </a:cubicBezTo>
                <a:cubicBezTo>
                  <a:pt x="47" y="299"/>
                  <a:pt x="47" y="299"/>
                  <a:pt x="47" y="299"/>
                </a:cubicBezTo>
                <a:cubicBezTo>
                  <a:pt x="47" y="299"/>
                  <a:pt x="47" y="299"/>
                  <a:pt x="47" y="299"/>
                </a:cubicBezTo>
                <a:cubicBezTo>
                  <a:pt x="47" y="299"/>
                  <a:pt x="47" y="299"/>
                  <a:pt x="47" y="299"/>
                </a:cubicBezTo>
                <a:cubicBezTo>
                  <a:pt x="48" y="298"/>
                  <a:pt x="48" y="298"/>
                  <a:pt x="48" y="298"/>
                </a:cubicBezTo>
                <a:cubicBezTo>
                  <a:pt x="48" y="298"/>
                  <a:pt x="48" y="298"/>
                  <a:pt x="48" y="298"/>
                </a:cubicBezTo>
                <a:cubicBezTo>
                  <a:pt x="48" y="298"/>
                  <a:pt x="48" y="298"/>
                  <a:pt x="48" y="298"/>
                </a:cubicBezTo>
                <a:cubicBezTo>
                  <a:pt x="48" y="298"/>
                  <a:pt x="48" y="298"/>
                  <a:pt x="48" y="298"/>
                </a:cubicBezTo>
                <a:cubicBezTo>
                  <a:pt x="49" y="298"/>
                  <a:pt x="49" y="298"/>
                  <a:pt x="49" y="298"/>
                </a:cubicBezTo>
                <a:cubicBezTo>
                  <a:pt x="49" y="297"/>
                  <a:pt x="49" y="297"/>
                  <a:pt x="49" y="297"/>
                </a:cubicBezTo>
                <a:cubicBezTo>
                  <a:pt x="49" y="297"/>
                  <a:pt x="49" y="297"/>
                  <a:pt x="49" y="297"/>
                </a:cubicBezTo>
                <a:cubicBezTo>
                  <a:pt x="49" y="296"/>
                  <a:pt x="49" y="296"/>
                  <a:pt x="49" y="296"/>
                </a:cubicBezTo>
                <a:cubicBezTo>
                  <a:pt x="49" y="296"/>
                  <a:pt x="49" y="296"/>
                  <a:pt x="49" y="296"/>
                </a:cubicBezTo>
                <a:cubicBezTo>
                  <a:pt x="49" y="296"/>
                  <a:pt x="49" y="296"/>
                  <a:pt x="49" y="296"/>
                </a:cubicBezTo>
                <a:cubicBezTo>
                  <a:pt x="48" y="296"/>
                  <a:pt x="48" y="296"/>
                  <a:pt x="48" y="296"/>
                </a:cubicBezTo>
                <a:cubicBezTo>
                  <a:pt x="48" y="296"/>
                  <a:pt x="48" y="296"/>
                  <a:pt x="48" y="296"/>
                </a:cubicBezTo>
                <a:cubicBezTo>
                  <a:pt x="47" y="296"/>
                  <a:pt x="47" y="296"/>
                  <a:pt x="47" y="296"/>
                </a:cubicBezTo>
                <a:cubicBezTo>
                  <a:pt x="47" y="296"/>
                  <a:pt x="47" y="296"/>
                  <a:pt x="47" y="296"/>
                </a:cubicBezTo>
                <a:cubicBezTo>
                  <a:pt x="46" y="296"/>
                  <a:pt x="46" y="296"/>
                  <a:pt x="46" y="296"/>
                </a:cubicBezTo>
                <a:cubicBezTo>
                  <a:pt x="46" y="296"/>
                  <a:pt x="46" y="296"/>
                  <a:pt x="46" y="296"/>
                </a:cubicBezTo>
                <a:cubicBezTo>
                  <a:pt x="46" y="296"/>
                  <a:pt x="46" y="296"/>
                  <a:pt x="46" y="296"/>
                </a:cubicBezTo>
                <a:cubicBezTo>
                  <a:pt x="45" y="296"/>
                  <a:pt x="45" y="296"/>
                  <a:pt x="45" y="296"/>
                </a:cubicBezTo>
                <a:cubicBezTo>
                  <a:pt x="45" y="296"/>
                  <a:pt x="45" y="296"/>
                  <a:pt x="45" y="296"/>
                </a:cubicBezTo>
                <a:cubicBezTo>
                  <a:pt x="45" y="296"/>
                  <a:pt x="45" y="296"/>
                  <a:pt x="45" y="296"/>
                </a:cubicBezTo>
                <a:cubicBezTo>
                  <a:pt x="44" y="297"/>
                  <a:pt x="44" y="297"/>
                  <a:pt x="44" y="297"/>
                </a:cubicBezTo>
                <a:cubicBezTo>
                  <a:pt x="44" y="297"/>
                  <a:pt x="44" y="297"/>
                  <a:pt x="44" y="297"/>
                </a:cubicBezTo>
                <a:cubicBezTo>
                  <a:pt x="43" y="297"/>
                  <a:pt x="43" y="297"/>
                  <a:pt x="43" y="297"/>
                </a:cubicBezTo>
                <a:cubicBezTo>
                  <a:pt x="43" y="297"/>
                  <a:pt x="43" y="297"/>
                  <a:pt x="43" y="297"/>
                </a:cubicBezTo>
                <a:cubicBezTo>
                  <a:pt x="44" y="296"/>
                  <a:pt x="44" y="296"/>
                  <a:pt x="44" y="296"/>
                </a:cubicBezTo>
                <a:cubicBezTo>
                  <a:pt x="45" y="296"/>
                  <a:pt x="45" y="296"/>
                  <a:pt x="45" y="296"/>
                </a:cubicBezTo>
                <a:cubicBezTo>
                  <a:pt x="45" y="296"/>
                  <a:pt x="45" y="296"/>
                  <a:pt x="45" y="296"/>
                </a:cubicBezTo>
                <a:cubicBezTo>
                  <a:pt x="45" y="296"/>
                  <a:pt x="45" y="296"/>
                  <a:pt x="45" y="296"/>
                </a:cubicBezTo>
                <a:cubicBezTo>
                  <a:pt x="46" y="295"/>
                  <a:pt x="46" y="295"/>
                  <a:pt x="46" y="295"/>
                </a:cubicBezTo>
                <a:cubicBezTo>
                  <a:pt x="47" y="295"/>
                  <a:pt x="47" y="295"/>
                  <a:pt x="47" y="295"/>
                </a:cubicBezTo>
                <a:cubicBezTo>
                  <a:pt x="46" y="294"/>
                  <a:pt x="46" y="294"/>
                  <a:pt x="46" y="294"/>
                </a:cubicBezTo>
                <a:cubicBezTo>
                  <a:pt x="46" y="294"/>
                  <a:pt x="46" y="294"/>
                  <a:pt x="46" y="294"/>
                </a:cubicBezTo>
                <a:cubicBezTo>
                  <a:pt x="46" y="294"/>
                  <a:pt x="46" y="294"/>
                  <a:pt x="46" y="294"/>
                </a:cubicBezTo>
                <a:cubicBezTo>
                  <a:pt x="45" y="294"/>
                  <a:pt x="45" y="294"/>
                  <a:pt x="45" y="294"/>
                </a:cubicBezTo>
                <a:cubicBezTo>
                  <a:pt x="44" y="294"/>
                  <a:pt x="44" y="294"/>
                  <a:pt x="44" y="294"/>
                </a:cubicBezTo>
                <a:cubicBezTo>
                  <a:pt x="44" y="294"/>
                  <a:pt x="44" y="294"/>
                  <a:pt x="44" y="294"/>
                </a:cubicBezTo>
                <a:cubicBezTo>
                  <a:pt x="43" y="294"/>
                  <a:pt x="43" y="294"/>
                  <a:pt x="43" y="294"/>
                </a:cubicBezTo>
                <a:cubicBezTo>
                  <a:pt x="44" y="293"/>
                  <a:pt x="44" y="293"/>
                  <a:pt x="44" y="293"/>
                </a:cubicBezTo>
                <a:cubicBezTo>
                  <a:pt x="44" y="293"/>
                  <a:pt x="44" y="293"/>
                  <a:pt x="44" y="293"/>
                </a:cubicBezTo>
                <a:cubicBezTo>
                  <a:pt x="47" y="293"/>
                  <a:pt x="47" y="293"/>
                  <a:pt x="47" y="293"/>
                </a:cubicBezTo>
                <a:cubicBezTo>
                  <a:pt x="47" y="293"/>
                  <a:pt x="47" y="293"/>
                  <a:pt x="47" y="293"/>
                </a:cubicBezTo>
                <a:cubicBezTo>
                  <a:pt x="47" y="293"/>
                  <a:pt x="47" y="293"/>
                  <a:pt x="47" y="293"/>
                </a:cubicBezTo>
                <a:cubicBezTo>
                  <a:pt x="48" y="293"/>
                  <a:pt x="48" y="293"/>
                  <a:pt x="48" y="293"/>
                </a:cubicBezTo>
                <a:cubicBezTo>
                  <a:pt x="50" y="293"/>
                  <a:pt x="50" y="293"/>
                  <a:pt x="50" y="293"/>
                </a:cubicBezTo>
                <a:cubicBezTo>
                  <a:pt x="50" y="293"/>
                  <a:pt x="50" y="293"/>
                  <a:pt x="50" y="293"/>
                </a:cubicBezTo>
                <a:cubicBezTo>
                  <a:pt x="50" y="293"/>
                  <a:pt x="50" y="293"/>
                  <a:pt x="50" y="293"/>
                </a:cubicBezTo>
                <a:cubicBezTo>
                  <a:pt x="51" y="292"/>
                  <a:pt x="51" y="292"/>
                  <a:pt x="51" y="292"/>
                </a:cubicBezTo>
                <a:cubicBezTo>
                  <a:pt x="51" y="292"/>
                  <a:pt x="51" y="292"/>
                  <a:pt x="51" y="292"/>
                </a:cubicBezTo>
                <a:cubicBezTo>
                  <a:pt x="51" y="292"/>
                  <a:pt x="51" y="292"/>
                  <a:pt x="51" y="292"/>
                </a:cubicBezTo>
                <a:cubicBezTo>
                  <a:pt x="51" y="292"/>
                  <a:pt x="51" y="292"/>
                  <a:pt x="51" y="292"/>
                </a:cubicBezTo>
                <a:cubicBezTo>
                  <a:pt x="52" y="291"/>
                  <a:pt x="52" y="291"/>
                  <a:pt x="52" y="291"/>
                </a:cubicBezTo>
                <a:cubicBezTo>
                  <a:pt x="51" y="291"/>
                  <a:pt x="51" y="291"/>
                  <a:pt x="51" y="291"/>
                </a:cubicBezTo>
                <a:cubicBezTo>
                  <a:pt x="51" y="290"/>
                  <a:pt x="51" y="290"/>
                  <a:pt x="51" y="290"/>
                </a:cubicBezTo>
                <a:cubicBezTo>
                  <a:pt x="51" y="290"/>
                  <a:pt x="51" y="290"/>
                  <a:pt x="51" y="290"/>
                </a:cubicBezTo>
                <a:cubicBezTo>
                  <a:pt x="52" y="290"/>
                  <a:pt x="52" y="290"/>
                  <a:pt x="52" y="290"/>
                </a:cubicBezTo>
                <a:cubicBezTo>
                  <a:pt x="52" y="291"/>
                  <a:pt x="52" y="291"/>
                  <a:pt x="52" y="291"/>
                </a:cubicBezTo>
                <a:cubicBezTo>
                  <a:pt x="53" y="290"/>
                  <a:pt x="53" y="290"/>
                  <a:pt x="53" y="290"/>
                </a:cubicBezTo>
                <a:cubicBezTo>
                  <a:pt x="53" y="290"/>
                  <a:pt x="53" y="290"/>
                  <a:pt x="53" y="290"/>
                </a:cubicBezTo>
                <a:cubicBezTo>
                  <a:pt x="53" y="290"/>
                  <a:pt x="53" y="290"/>
                  <a:pt x="53" y="290"/>
                </a:cubicBezTo>
                <a:cubicBezTo>
                  <a:pt x="53" y="290"/>
                  <a:pt x="53" y="290"/>
                  <a:pt x="53" y="290"/>
                </a:cubicBezTo>
                <a:cubicBezTo>
                  <a:pt x="53" y="289"/>
                  <a:pt x="53" y="289"/>
                  <a:pt x="53" y="289"/>
                </a:cubicBezTo>
                <a:cubicBezTo>
                  <a:pt x="53" y="289"/>
                  <a:pt x="53" y="289"/>
                  <a:pt x="53" y="289"/>
                </a:cubicBezTo>
                <a:cubicBezTo>
                  <a:pt x="53" y="288"/>
                  <a:pt x="53" y="288"/>
                  <a:pt x="53" y="288"/>
                </a:cubicBezTo>
                <a:cubicBezTo>
                  <a:pt x="52" y="288"/>
                  <a:pt x="52" y="288"/>
                  <a:pt x="52" y="288"/>
                </a:cubicBezTo>
                <a:cubicBezTo>
                  <a:pt x="52" y="287"/>
                  <a:pt x="52" y="287"/>
                  <a:pt x="52" y="287"/>
                </a:cubicBezTo>
                <a:cubicBezTo>
                  <a:pt x="53" y="286"/>
                  <a:pt x="53" y="286"/>
                  <a:pt x="53" y="286"/>
                </a:cubicBezTo>
                <a:cubicBezTo>
                  <a:pt x="53" y="286"/>
                  <a:pt x="53" y="286"/>
                  <a:pt x="53" y="286"/>
                </a:cubicBezTo>
                <a:cubicBezTo>
                  <a:pt x="53" y="286"/>
                  <a:pt x="53" y="286"/>
                  <a:pt x="53" y="286"/>
                </a:cubicBezTo>
                <a:cubicBezTo>
                  <a:pt x="53" y="285"/>
                  <a:pt x="53" y="285"/>
                  <a:pt x="53" y="285"/>
                </a:cubicBezTo>
                <a:cubicBezTo>
                  <a:pt x="53" y="285"/>
                  <a:pt x="53" y="285"/>
                  <a:pt x="53" y="285"/>
                </a:cubicBezTo>
                <a:cubicBezTo>
                  <a:pt x="52" y="285"/>
                  <a:pt x="52" y="285"/>
                  <a:pt x="52" y="285"/>
                </a:cubicBezTo>
                <a:cubicBezTo>
                  <a:pt x="52" y="285"/>
                  <a:pt x="52" y="285"/>
                  <a:pt x="52" y="285"/>
                </a:cubicBezTo>
                <a:cubicBezTo>
                  <a:pt x="51" y="285"/>
                  <a:pt x="51" y="285"/>
                  <a:pt x="51" y="285"/>
                </a:cubicBezTo>
                <a:cubicBezTo>
                  <a:pt x="51" y="285"/>
                  <a:pt x="51" y="285"/>
                  <a:pt x="51" y="285"/>
                </a:cubicBezTo>
                <a:cubicBezTo>
                  <a:pt x="51" y="285"/>
                  <a:pt x="51" y="285"/>
                  <a:pt x="51" y="285"/>
                </a:cubicBezTo>
                <a:cubicBezTo>
                  <a:pt x="51" y="285"/>
                  <a:pt x="51" y="285"/>
                  <a:pt x="51" y="285"/>
                </a:cubicBezTo>
                <a:cubicBezTo>
                  <a:pt x="50" y="285"/>
                  <a:pt x="50" y="285"/>
                  <a:pt x="50" y="285"/>
                </a:cubicBezTo>
                <a:cubicBezTo>
                  <a:pt x="50" y="284"/>
                  <a:pt x="50" y="284"/>
                  <a:pt x="50" y="284"/>
                </a:cubicBezTo>
                <a:cubicBezTo>
                  <a:pt x="49" y="285"/>
                  <a:pt x="49" y="285"/>
                  <a:pt x="49" y="285"/>
                </a:cubicBezTo>
                <a:cubicBezTo>
                  <a:pt x="49" y="285"/>
                  <a:pt x="49" y="285"/>
                  <a:pt x="49" y="285"/>
                </a:cubicBezTo>
                <a:cubicBezTo>
                  <a:pt x="48" y="287"/>
                  <a:pt x="48" y="287"/>
                  <a:pt x="48" y="287"/>
                </a:cubicBezTo>
                <a:cubicBezTo>
                  <a:pt x="47" y="287"/>
                  <a:pt x="47" y="287"/>
                  <a:pt x="47" y="287"/>
                </a:cubicBezTo>
                <a:cubicBezTo>
                  <a:pt x="47" y="287"/>
                  <a:pt x="47" y="287"/>
                  <a:pt x="47" y="287"/>
                </a:cubicBezTo>
                <a:cubicBezTo>
                  <a:pt x="48" y="287"/>
                  <a:pt x="48" y="287"/>
                  <a:pt x="48" y="287"/>
                </a:cubicBezTo>
                <a:cubicBezTo>
                  <a:pt x="48" y="286"/>
                  <a:pt x="48" y="286"/>
                  <a:pt x="48" y="286"/>
                </a:cubicBezTo>
                <a:cubicBezTo>
                  <a:pt x="48" y="286"/>
                  <a:pt x="48" y="286"/>
                  <a:pt x="48" y="286"/>
                </a:cubicBezTo>
                <a:cubicBezTo>
                  <a:pt x="48" y="286"/>
                  <a:pt x="48" y="286"/>
                  <a:pt x="48" y="286"/>
                </a:cubicBezTo>
                <a:cubicBezTo>
                  <a:pt x="48" y="285"/>
                  <a:pt x="48" y="285"/>
                  <a:pt x="48" y="285"/>
                </a:cubicBezTo>
                <a:cubicBezTo>
                  <a:pt x="47" y="285"/>
                  <a:pt x="47" y="285"/>
                  <a:pt x="47" y="285"/>
                </a:cubicBezTo>
                <a:cubicBezTo>
                  <a:pt x="46" y="286"/>
                  <a:pt x="46" y="286"/>
                  <a:pt x="46" y="286"/>
                </a:cubicBezTo>
                <a:cubicBezTo>
                  <a:pt x="46" y="286"/>
                  <a:pt x="46" y="286"/>
                  <a:pt x="46" y="286"/>
                </a:cubicBezTo>
                <a:cubicBezTo>
                  <a:pt x="46" y="286"/>
                  <a:pt x="46" y="286"/>
                  <a:pt x="46" y="286"/>
                </a:cubicBezTo>
                <a:cubicBezTo>
                  <a:pt x="46" y="287"/>
                  <a:pt x="46" y="287"/>
                  <a:pt x="46" y="287"/>
                </a:cubicBezTo>
                <a:cubicBezTo>
                  <a:pt x="45" y="287"/>
                  <a:pt x="45" y="287"/>
                  <a:pt x="45" y="287"/>
                </a:cubicBezTo>
                <a:cubicBezTo>
                  <a:pt x="45" y="287"/>
                  <a:pt x="45" y="287"/>
                  <a:pt x="45" y="287"/>
                </a:cubicBezTo>
                <a:cubicBezTo>
                  <a:pt x="45" y="287"/>
                  <a:pt x="45" y="287"/>
                  <a:pt x="45" y="287"/>
                </a:cubicBezTo>
                <a:cubicBezTo>
                  <a:pt x="44" y="288"/>
                  <a:pt x="44" y="288"/>
                  <a:pt x="44" y="288"/>
                </a:cubicBezTo>
                <a:cubicBezTo>
                  <a:pt x="43" y="288"/>
                  <a:pt x="43" y="288"/>
                  <a:pt x="43" y="288"/>
                </a:cubicBezTo>
                <a:cubicBezTo>
                  <a:pt x="43" y="288"/>
                  <a:pt x="43" y="288"/>
                  <a:pt x="43" y="288"/>
                </a:cubicBezTo>
                <a:cubicBezTo>
                  <a:pt x="43" y="289"/>
                  <a:pt x="43" y="289"/>
                  <a:pt x="43" y="289"/>
                </a:cubicBezTo>
                <a:cubicBezTo>
                  <a:pt x="42" y="290"/>
                  <a:pt x="42" y="290"/>
                  <a:pt x="42" y="290"/>
                </a:cubicBezTo>
                <a:cubicBezTo>
                  <a:pt x="42" y="289"/>
                  <a:pt x="42" y="289"/>
                  <a:pt x="42" y="289"/>
                </a:cubicBezTo>
                <a:cubicBezTo>
                  <a:pt x="42" y="288"/>
                  <a:pt x="42" y="288"/>
                  <a:pt x="42" y="288"/>
                </a:cubicBezTo>
                <a:cubicBezTo>
                  <a:pt x="43" y="288"/>
                  <a:pt x="43" y="288"/>
                  <a:pt x="43" y="288"/>
                </a:cubicBezTo>
                <a:cubicBezTo>
                  <a:pt x="43" y="287"/>
                  <a:pt x="43" y="287"/>
                  <a:pt x="43" y="287"/>
                </a:cubicBezTo>
                <a:cubicBezTo>
                  <a:pt x="43" y="287"/>
                  <a:pt x="43" y="287"/>
                  <a:pt x="43" y="287"/>
                </a:cubicBezTo>
                <a:cubicBezTo>
                  <a:pt x="42" y="286"/>
                  <a:pt x="42" y="286"/>
                  <a:pt x="42" y="286"/>
                </a:cubicBezTo>
                <a:cubicBezTo>
                  <a:pt x="42" y="286"/>
                  <a:pt x="42" y="286"/>
                  <a:pt x="42" y="286"/>
                </a:cubicBezTo>
                <a:cubicBezTo>
                  <a:pt x="42" y="285"/>
                  <a:pt x="42" y="285"/>
                  <a:pt x="42" y="285"/>
                </a:cubicBezTo>
                <a:cubicBezTo>
                  <a:pt x="43" y="285"/>
                  <a:pt x="43" y="285"/>
                  <a:pt x="43" y="285"/>
                </a:cubicBezTo>
                <a:cubicBezTo>
                  <a:pt x="45" y="284"/>
                  <a:pt x="45" y="284"/>
                  <a:pt x="45" y="284"/>
                </a:cubicBezTo>
                <a:cubicBezTo>
                  <a:pt x="45" y="285"/>
                  <a:pt x="45" y="285"/>
                  <a:pt x="45" y="285"/>
                </a:cubicBezTo>
                <a:cubicBezTo>
                  <a:pt x="46" y="285"/>
                  <a:pt x="46" y="285"/>
                  <a:pt x="46" y="285"/>
                </a:cubicBezTo>
                <a:cubicBezTo>
                  <a:pt x="46" y="284"/>
                  <a:pt x="46" y="284"/>
                  <a:pt x="46" y="284"/>
                </a:cubicBezTo>
                <a:cubicBezTo>
                  <a:pt x="47" y="284"/>
                  <a:pt x="47" y="284"/>
                  <a:pt x="47" y="284"/>
                </a:cubicBezTo>
                <a:cubicBezTo>
                  <a:pt x="47" y="283"/>
                  <a:pt x="47" y="283"/>
                  <a:pt x="47" y="283"/>
                </a:cubicBezTo>
                <a:cubicBezTo>
                  <a:pt x="48" y="283"/>
                  <a:pt x="48" y="283"/>
                  <a:pt x="48" y="283"/>
                </a:cubicBezTo>
                <a:cubicBezTo>
                  <a:pt x="47" y="283"/>
                  <a:pt x="47" y="283"/>
                  <a:pt x="47" y="283"/>
                </a:cubicBezTo>
                <a:cubicBezTo>
                  <a:pt x="47" y="282"/>
                  <a:pt x="47" y="282"/>
                  <a:pt x="47" y="282"/>
                </a:cubicBezTo>
                <a:cubicBezTo>
                  <a:pt x="47" y="282"/>
                  <a:pt x="47" y="282"/>
                  <a:pt x="47" y="282"/>
                </a:cubicBezTo>
                <a:cubicBezTo>
                  <a:pt x="46" y="282"/>
                  <a:pt x="46" y="282"/>
                  <a:pt x="46" y="282"/>
                </a:cubicBezTo>
                <a:cubicBezTo>
                  <a:pt x="46" y="282"/>
                  <a:pt x="46" y="282"/>
                  <a:pt x="46" y="282"/>
                </a:cubicBezTo>
                <a:cubicBezTo>
                  <a:pt x="46" y="282"/>
                  <a:pt x="46" y="282"/>
                  <a:pt x="46" y="282"/>
                </a:cubicBezTo>
                <a:cubicBezTo>
                  <a:pt x="45" y="282"/>
                  <a:pt x="45" y="282"/>
                  <a:pt x="45" y="282"/>
                </a:cubicBezTo>
                <a:cubicBezTo>
                  <a:pt x="45" y="282"/>
                  <a:pt x="45" y="282"/>
                  <a:pt x="45" y="282"/>
                </a:cubicBezTo>
                <a:cubicBezTo>
                  <a:pt x="45" y="282"/>
                  <a:pt x="45" y="282"/>
                  <a:pt x="45" y="282"/>
                </a:cubicBezTo>
                <a:cubicBezTo>
                  <a:pt x="44" y="282"/>
                  <a:pt x="44" y="282"/>
                  <a:pt x="44" y="282"/>
                </a:cubicBezTo>
                <a:cubicBezTo>
                  <a:pt x="44" y="283"/>
                  <a:pt x="44" y="283"/>
                  <a:pt x="44" y="283"/>
                </a:cubicBezTo>
                <a:cubicBezTo>
                  <a:pt x="44" y="283"/>
                  <a:pt x="44" y="283"/>
                  <a:pt x="44" y="283"/>
                </a:cubicBezTo>
                <a:cubicBezTo>
                  <a:pt x="43" y="284"/>
                  <a:pt x="43" y="284"/>
                  <a:pt x="43" y="284"/>
                </a:cubicBezTo>
                <a:cubicBezTo>
                  <a:pt x="43" y="283"/>
                  <a:pt x="43" y="283"/>
                  <a:pt x="43" y="283"/>
                </a:cubicBezTo>
                <a:cubicBezTo>
                  <a:pt x="42" y="283"/>
                  <a:pt x="42" y="283"/>
                  <a:pt x="42" y="283"/>
                </a:cubicBezTo>
                <a:cubicBezTo>
                  <a:pt x="42" y="282"/>
                  <a:pt x="42" y="282"/>
                  <a:pt x="42" y="282"/>
                </a:cubicBezTo>
                <a:cubicBezTo>
                  <a:pt x="43" y="281"/>
                  <a:pt x="43" y="281"/>
                  <a:pt x="43" y="281"/>
                </a:cubicBezTo>
                <a:cubicBezTo>
                  <a:pt x="43" y="281"/>
                  <a:pt x="43" y="281"/>
                  <a:pt x="43" y="281"/>
                </a:cubicBezTo>
                <a:cubicBezTo>
                  <a:pt x="43" y="281"/>
                  <a:pt x="43" y="281"/>
                  <a:pt x="43" y="281"/>
                </a:cubicBezTo>
                <a:cubicBezTo>
                  <a:pt x="43" y="280"/>
                  <a:pt x="43" y="280"/>
                  <a:pt x="43" y="280"/>
                </a:cubicBezTo>
                <a:cubicBezTo>
                  <a:pt x="43" y="280"/>
                  <a:pt x="43" y="280"/>
                  <a:pt x="43" y="280"/>
                </a:cubicBezTo>
                <a:cubicBezTo>
                  <a:pt x="43" y="280"/>
                  <a:pt x="43" y="280"/>
                  <a:pt x="43" y="280"/>
                </a:cubicBezTo>
                <a:cubicBezTo>
                  <a:pt x="43" y="279"/>
                  <a:pt x="43" y="279"/>
                  <a:pt x="43" y="279"/>
                </a:cubicBezTo>
                <a:cubicBezTo>
                  <a:pt x="43" y="279"/>
                  <a:pt x="43" y="279"/>
                  <a:pt x="43" y="279"/>
                </a:cubicBezTo>
                <a:cubicBezTo>
                  <a:pt x="42" y="279"/>
                  <a:pt x="42" y="279"/>
                  <a:pt x="42" y="279"/>
                </a:cubicBezTo>
                <a:cubicBezTo>
                  <a:pt x="42" y="279"/>
                  <a:pt x="42" y="279"/>
                  <a:pt x="42" y="279"/>
                </a:cubicBezTo>
                <a:cubicBezTo>
                  <a:pt x="42" y="279"/>
                  <a:pt x="42" y="279"/>
                  <a:pt x="42" y="279"/>
                </a:cubicBezTo>
                <a:cubicBezTo>
                  <a:pt x="42" y="279"/>
                  <a:pt x="42" y="279"/>
                  <a:pt x="42" y="279"/>
                </a:cubicBezTo>
                <a:cubicBezTo>
                  <a:pt x="41" y="279"/>
                  <a:pt x="41" y="279"/>
                  <a:pt x="41" y="279"/>
                </a:cubicBezTo>
                <a:cubicBezTo>
                  <a:pt x="41" y="279"/>
                  <a:pt x="41" y="279"/>
                  <a:pt x="41" y="279"/>
                </a:cubicBezTo>
                <a:cubicBezTo>
                  <a:pt x="41" y="279"/>
                  <a:pt x="41" y="279"/>
                  <a:pt x="41" y="279"/>
                </a:cubicBezTo>
                <a:cubicBezTo>
                  <a:pt x="42" y="279"/>
                  <a:pt x="42" y="279"/>
                  <a:pt x="42" y="279"/>
                </a:cubicBezTo>
                <a:cubicBezTo>
                  <a:pt x="43" y="279"/>
                  <a:pt x="43" y="279"/>
                  <a:pt x="43" y="279"/>
                </a:cubicBezTo>
                <a:cubicBezTo>
                  <a:pt x="43" y="279"/>
                  <a:pt x="43" y="279"/>
                  <a:pt x="43" y="279"/>
                </a:cubicBezTo>
                <a:cubicBezTo>
                  <a:pt x="43" y="278"/>
                  <a:pt x="43" y="278"/>
                  <a:pt x="43" y="278"/>
                </a:cubicBezTo>
                <a:cubicBezTo>
                  <a:pt x="44" y="278"/>
                  <a:pt x="44" y="278"/>
                  <a:pt x="44" y="278"/>
                </a:cubicBezTo>
                <a:cubicBezTo>
                  <a:pt x="45" y="278"/>
                  <a:pt x="45" y="278"/>
                  <a:pt x="45" y="278"/>
                </a:cubicBezTo>
                <a:cubicBezTo>
                  <a:pt x="45" y="278"/>
                  <a:pt x="45" y="278"/>
                  <a:pt x="45" y="278"/>
                </a:cubicBezTo>
                <a:cubicBezTo>
                  <a:pt x="45" y="277"/>
                  <a:pt x="45" y="277"/>
                  <a:pt x="45" y="277"/>
                </a:cubicBezTo>
                <a:cubicBezTo>
                  <a:pt x="46" y="277"/>
                  <a:pt x="46" y="277"/>
                  <a:pt x="46" y="277"/>
                </a:cubicBezTo>
                <a:cubicBezTo>
                  <a:pt x="46" y="277"/>
                  <a:pt x="46" y="277"/>
                  <a:pt x="46" y="277"/>
                </a:cubicBezTo>
                <a:cubicBezTo>
                  <a:pt x="46" y="277"/>
                  <a:pt x="46" y="277"/>
                  <a:pt x="46" y="277"/>
                </a:cubicBezTo>
                <a:cubicBezTo>
                  <a:pt x="47" y="276"/>
                  <a:pt x="47" y="276"/>
                  <a:pt x="47" y="276"/>
                </a:cubicBezTo>
                <a:cubicBezTo>
                  <a:pt x="47" y="276"/>
                  <a:pt x="47" y="276"/>
                  <a:pt x="47" y="276"/>
                </a:cubicBezTo>
                <a:cubicBezTo>
                  <a:pt x="47" y="276"/>
                  <a:pt x="47" y="276"/>
                  <a:pt x="47" y="276"/>
                </a:cubicBezTo>
                <a:cubicBezTo>
                  <a:pt x="47" y="276"/>
                  <a:pt x="47" y="276"/>
                  <a:pt x="47" y="276"/>
                </a:cubicBezTo>
                <a:cubicBezTo>
                  <a:pt x="48" y="276"/>
                  <a:pt x="48" y="276"/>
                  <a:pt x="48" y="276"/>
                </a:cubicBezTo>
                <a:cubicBezTo>
                  <a:pt x="48" y="275"/>
                  <a:pt x="48" y="275"/>
                  <a:pt x="48" y="275"/>
                </a:cubicBezTo>
                <a:cubicBezTo>
                  <a:pt x="50" y="275"/>
                  <a:pt x="50" y="275"/>
                  <a:pt x="50" y="275"/>
                </a:cubicBezTo>
                <a:cubicBezTo>
                  <a:pt x="50" y="276"/>
                  <a:pt x="50" y="276"/>
                  <a:pt x="50" y="276"/>
                </a:cubicBezTo>
                <a:cubicBezTo>
                  <a:pt x="50" y="276"/>
                  <a:pt x="50" y="276"/>
                  <a:pt x="50" y="276"/>
                </a:cubicBezTo>
                <a:cubicBezTo>
                  <a:pt x="50" y="276"/>
                  <a:pt x="50" y="276"/>
                  <a:pt x="50" y="276"/>
                </a:cubicBezTo>
                <a:cubicBezTo>
                  <a:pt x="51" y="276"/>
                  <a:pt x="51" y="276"/>
                  <a:pt x="51" y="276"/>
                </a:cubicBezTo>
                <a:cubicBezTo>
                  <a:pt x="52" y="276"/>
                  <a:pt x="52" y="276"/>
                  <a:pt x="52" y="276"/>
                </a:cubicBezTo>
                <a:cubicBezTo>
                  <a:pt x="52" y="275"/>
                  <a:pt x="52" y="275"/>
                  <a:pt x="52" y="275"/>
                </a:cubicBezTo>
                <a:cubicBezTo>
                  <a:pt x="51" y="274"/>
                  <a:pt x="51" y="274"/>
                  <a:pt x="51" y="274"/>
                </a:cubicBezTo>
                <a:cubicBezTo>
                  <a:pt x="51" y="274"/>
                  <a:pt x="51" y="274"/>
                  <a:pt x="51" y="274"/>
                </a:cubicBezTo>
                <a:cubicBezTo>
                  <a:pt x="51" y="274"/>
                  <a:pt x="51" y="274"/>
                  <a:pt x="51" y="274"/>
                </a:cubicBezTo>
                <a:cubicBezTo>
                  <a:pt x="50" y="274"/>
                  <a:pt x="50" y="274"/>
                  <a:pt x="50" y="274"/>
                </a:cubicBezTo>
                <a:cubicBezTo>
                  <a:pt x="50" y="273"/>
                  <a:pt x="50" y="273"/>
                  <a:pt x="50" y="273"/>
                </a:cubicBezTo>
                <a:cubicBezTo>
                  <a:pt x="50" y="273"/>
                  <a:pt x="50" y="273"/>
                  <a:pt x="50" y="273"/>
                </a:cubicBezTo>
                <a:cubicBezTo>
                  <a:pt x="50" y="273"/>
                  <a:pt x="50" y="273"/>
                  <a:pt x="50" y="273"/>
                </a:cubicBezTo>
                <a:cubicBezTo>
                  <a:pt x="49" y="273"/>
                  <a:pt x="49" y="273"/>
                  <a:pt x="49" y="273"/>
                </a:cubicBezTo>
                <a:cubicBezTo>
                  <a:pt x="49" y="273"/>
                  <a:pt x="49" y="273"/>
                  <a:pt x="49" y="273"/>
                </a:cubicBezTo>
                <a:cubicBezTo>
                  <a:pt x="49" y="273"/>
                  <a:pt x="49" y="273"/>
                  <a:pt x="49" y="273"/>
                </a:cubicBezTo>
                <a:cubicBezTo>
                  <a:pt x="46" y="274"/>
                  <a:pt x="46" y="274"/>
                  <a:pt x="46" y="274"/>
                </a:cubicBezTo>
                <a:cubicBezTo>
                  <a:pt x="46" y="274"/>
                  <a:pt x="46" y="274"/>
                  <a:pt x="46" y="274"/>
                </a:cubicBezTo>
                <a:cubicBezTo>
                  <a:pt x="46" y="274"/>
                  <a:pt x="46" y="274"/>
                  <a:pt x="46" y="274"/>
                </a:cubicBezTo>
                <a:cubicBezTo>
                  <a:pt x="45" y="274"/>
                  <a:pt x="45" y="274"/>
                  <a:pt x="45" y="274"/>
                </a:cubicBezTo>
                <a:cubicBezTo>
                  <a:pt x="45" y="275"/>
                  <a:pt x="45" y="275"/>
                  <a:pt x="45" y="275"/>
                </a:cubicBezTo>
                <a:cubicBezTo>
                  <a:pt x="45" y="275"/>
                  <a:pt x="45" y="275"/>
                  <a:pt x="45" y="275"/>
                </a:cubicBezTo>
                <a:cubicBezTo>
                  <a:pt x="45" y="275"/>
                  <a:pt x="45" y="275"/>
                  <a:pt x="45" y="275"/>
                </a:cubicBezTo>
                <a:cubicBezTo>
                  <a:pt x="44" y="276"/>
                  <a:pt x="44" y="276"/>
                  <a:pt x="44" y="276"/>
                </a:cubicBezTo>
                <a:cubicBezTo>
                  <a:pt x="44" y="276"/>
                  <a:pt x="44" y="276"/>
                  <a:pt x="44" y="276"/>
                </a:cubicBezTo>
                <a:cubicBezTo>
                  <a:pt x="43" y="276"/>
                  <a:pt x="43" y="276"/>
                  <a:pt x="43" y="276"/>
                </a:cubicBezTo>
                <a:cubicBezTo>
                  <a:pt x="43" y="276"/>
                  <a:pt x="43" y="276"/>
                  <a:pt x="43" y="276"/>
                </a:cubicBezTo>
                <a:cubicBezTo>
                  <a:pt x="43" y="276"/>
                  <a:pt x="43" y="276"/>
                  <a:pt x="43" y="276"/>
                </a:cubicBezTo>
                <a:cubicBezTo>
                  <a:pt x="42" y="277"/>
                  <a:pt x="42" y="277"/>
                  <a:pt x="42" y="277"/>
                </a:cubicBezTo>
                <a:cubicBezTo>
                  <a:pt x="42" y="277"/>
                  <a:pt x="42" y="277"/>
                  <a:pt x="42" y="277"/>
                </a:cubicBezTo>
                <a:cubicBezTo>
                  <a:pt x="42" y="276"/>
                  <a:pt x="42" y="276"/>
                  <a:pt x="42" y="276"/>
                </a:cubicBezTo>
                <a:cubicBezTo>
                  <a:pt x="42" y="276"/>
                  <a:pt x="42" y="276"/>
                  <a:pt x="42" y="276"/>
                </a:cubicBezTo>
                <a:cubicBezTo>
                  <a:pt x="42" y="276"/>
                  <a:pt x="42" y="276"/>
                  <a:pt x="42" y="276"/>
                </a:cubicBezTo>
                <a:cubicBezTo>
                  <a:pt x="42" y="276"/>
                  <a:pt x="42" y="276"/>
                  <a:pt x="42" y="276"/>
                </a:cubicBezTo>
                <a:cubicBezTo>
                  <a:pt x="42" y="275"/>
                  <a:pt x="42" y="275"/>
                  <a:pt x="42" y="275"/>
                </a:cubicBezTo>
                <a:cubicBezTo>
                  <a:pt x="43" y="275"/>
                  <a:pt x="43" y="275"/>
                  <a:pt x="43" y="275"/>
                </a:cubicBezTo>
                <a:cubicBezTo>
                  <a:pt x="42" y="274"/>
                  <a:pt x="42" y="274"/>
                  <a:pt x="42" y="274"/>
                </a:cubicBezTo>
                <a:cubicBezTo>
                  <a:pt x="41" y="274"/>
                  <a:pt x="41" y="274"/>
                  <a:pt x="41" y="274"/>
                </a:cubicBezTo>
                <a:cubicBezTo>
                  <a:pt x="41" y="274"/>
                  <a:pt x="41" y="274"/>
                  <a:pt x="41" y="274"/>
                </a:cubicBezTo>
                <a:cubicBezTo>
                  <a:pt x="41" y="274"/>
                  <a:pt x="41" y="274"/>
                  <a:pt x="41" y="274"/>
                </a:cubicBezTo>
                <a:cubicBezTo>
                  <a:pt x="41" y="274"/>
                  <a:pt x="41" y="274"/>
                  <a:pt x="41" y="274"/>
                </a:cubicBezTo>
                <a:cubicBezTo>
                  <a:pt x="40" y="273"/>
                  <a:pt x="40" y="273"/>
                  <a:pt x="40" y="273"/>
                </a:cubicBezTo>
                <a:cubicBezTo>
                  <a:pt x="41" y="273"/>
                  <a:pt x="41" y="273"/>
                  <a:pt x="41" y="273"/>
                </a:cubicBezTo>
                <a:cubicBezTo>
                  <a:pt x="41" y="273"/>
                  <a:pt x="41" y="273"/>
                  <a:pt x="41" y="273"/>
                </a:cubicBezTo>
                <a:cubicBezTo>
                  <a:pt x="41" y="273"/>
                  <a:pt x="41" y="273"/>
                  <a:pt x="41" y="273"/>
                </a:cubicBezTo>
                <a:cubicBezTo>
                  <a:pt x="42" y="272"/>
                  <a:pt x="42" y="272"/>
                  <a:pt x="42" y="272"/>
                </a:cubicBezTo>
                <a:cubicBezTo>
                  <a:pt x="42" y="272"/>
                  <a:pt x="42" y="272"/>
                  <a:pt x="42" y="272"/>
                </a:cubicBezTo>
                <a:cubicBezTo>
                  <a:pt x="42" y="272"/>
                  <a:pt x="42" y="272"/>
                  <a:pt x="42" y="272"/>
                </a:cubicBezTo>
                <a:cubicBezTo>
                  <a:pt x="43" y="273"/>
                  <a:pt x="43" y="273"/>
                  <a:pt x="43" y="273"/>
                </a:cubicBezTo>
                <a:cubicBezTo>
                  <a:pt x="43" y="273"/>
                  <a:pt x="43" y="273"/>
                  <a:pt x="43" y="273"/>
                </a:cubicBezTo>
                <a:cubicBezTo>
                  <a:pt x="44" y="273"/>
                  <a:pt x="44" y="273"/>
                  <a:pt x="44" y="273"/>
                </a:cubicBezTo>
                <a:cubicBezTo>
                  <a:pt x="44" y="273"/>
                  <a:pt x="44" y="273"/>
                  <a:pt x="44" y="273"/>
                </a:cubicBezTo>
                <a:cubicBezTo>
                  <a:pt x="44" y="273"/>
                  <a:pt x="44" y="273"/>
                  <a:pt x="44" y="273"/>
                </a:cubicBezTo>
                <a:cubicBezTo>
                  <a:pt x="45" y="272"/>
                  <a:pt x="45" y="272"/>
                  <a:pt x="45" y="272"/>
                </a:cubicBezTo>
                <a:cubicBezTo>
                  <a:pt x="45" y="272"/>
                  <a:pt x="45" y="272"/>
                  <a:pt x="45" y="272"/>
                </a:cubicBezTo>
                <a:cubicBezTo>
                  <a:pt x="45" y="272"/>
                  <a:pt x="45" y="272"/>
                  <a:pt x="45" y="272"/>
                </a:cubicBezTo>
                <a:cubicBezTo>
                  <a:pt x="46" y="272"/>
                  <a:pt x="46" y="272"/>
                  <a:pt x="46" y="272"/>
                </a:cubicBezTo>
                <a:cubicBezTo>
                  <a:pt x="47" y="272"/>
                  <a:pt x="47" y="272"/>
                  <a:pt x="47" y="272"/>
                </a:cubicBezTo>
                <a:cubicBezTo>
                  <a:pt x="47" y="272"/>
                  <a:pt x="47" y="272"/>
                  <a:pt x="47" y="272"/>
                </a:cubicBezTo>
                <a:cubicBezTo>
                  <a:pt x="47" y="271"/>
                  <a:pt x="47" y="271"/>
                  <a:pt x="47" y="271"/>
                </a:cubicBezTo>
                <a:cubicBezTo>
                  <a:pt x="47" y="271"/>
                  <a:pt x="47" y="271"/>
                  <a:pt x="47" y="271"/>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6" y="270"/>
                  <a:pt x="46" y="270"/>
                  <a:pt x="46" y="270"/>
                </a:cubicBezTo>
                <a:cubicBezTo>
                  <a:pt x="46" y="270"/>
                  <a:pt x="46" y="270"/>
                  <a:pt x="46" y="270"/>
                </a:cubicBezTo>
                <a:cubicBezTo>
                  <a:pt x="46" y="270"/>
                  <a:pt x="46" y="270"/>
                  <a:pt x="46" y="270"/>
                </a:cubicBezTo>
                <a:cubicBezTo>
                  <a:pt x="44" y="270"/>
                  <a:pt x="44" y="270"/>
                  <a:pt x="44" y="270"/>
                </a:cubicBezTo>
                <a:cubicBezTo>
                  <a:pt x="44" y="271"/>
                  <a:pt x="44" y="271"/>
                  <a:pt x="44" y="271"/>
                </a:cubicBezTo>
                <a:cubicBezTo>
                  <a:pt x="44" y="271"/>
                  <a:pt x="44" y="271"/>
                  <a:pt x="44" y="271"/>
                </a:cubicBezTo>
                <a:cubicBezTo>
                  <a:pt x="43" y="270"/>
                  <a:pt x="43" y="270"/>
                  <a:pt x="43" y="270"/>
                </a:cubicBezTo>
                <a:cubicBezTo>
                  <a:pt x="43" y="270"/>
                  <a:pt x="43" y="270"/>
                  <a:pt x="43" y="270"/>
                </a:cubicBezTo>
                <a:cubicBezTo>
                  <a:pt x="42" y="270"/>
                  <a:pt x="42" y="270"/>
                  <a:pt x="42" y="270"/>
                </a:cubicBezTo>
                <a:cubicBezTo>
                  <a:pt x="42" y="270"/>
                  <a:pt x="42" y="270"/>
                  <a:pt x="42" y="270"/>
                </a:cubicBezTo>
                <a:cubicBezTo>
                  <a:pt x="42" y="270"/>
                  <a:pt x="42" y="270"/>
                  <a:pt x="42" y="270"/>
                </a:cubicBezTo>
                <a:cubicBezTo>
                  <a:pt x="43" y="269"/>
                  <a:pt x="43" y="269"/>
                  <a:pt x="43" y="269"/>
                </a:cubicBezTo>
                <a:cubicBezTo>
                  <a:pt x="44" y="269"/>
                  <a:pt x="44" y="269"/>
                  <a:pt x="44" y="269"/>
                </a:cubicBezTo>
                <a:cubicBezTo>
                  <a:pt x="45" y="269"/>
                  <a:pt x="45" y="269"/>
                  <a:pt x="45" y="269"/>
                </a:cubicBezTo>
                <a:cubicBezTo>
                  <a:pt x="46" y="269"/>
                  <a:pt x="46" y="269"/>
                  <a:pt x="46" y="269"/>
                </a:cubicBezTo>
                <a:cubicBezTo>
                  <a:pt x="46" y="268"/>
                  <a:pt x="46" y="268"/>
                  <a:pt x="46" y="268"/>
                </a:cubicBezTo>
                <a:cubicBezTo>
                  <a:pt x="47" y="267"/>
                  <a:pt x="47" y="267"/>
                  <a:pt x="47" y="267"/>
                </a:cubicBezTo>
                <a:cubicBezTo>
                  <a:pt x="49" y="265"/>
                  <a:pt x="49" y="265"/>
                  <a:pt x="49" y="265"/>
                </a:cubicBezTo>
                <a:cubicBezTo>
                  <a:pt x="51" y="264"/>
                  <a:pt x="51" y="264"/>
                  <a:pt x="51" y="264"/>
                </a:cubicBezTo>
                <a:cubicBezTo>
                  <a:pt x="52" y="264"/>
                  <a:pt x="52" y="264"/>
                  <a:pt x="52" y="264"/>
                </a:cubicBezTo>
                <a:cubicBezTo>
                  <a:pt x="53" y="264"/>
                  <a:pt x="53" y="264"/>
                  <a:pt x="53" y="264"/>
                </a:cubicBezTo>
                <a:cubicBezTo>
                  <a:pt x="53" y="264"/>
                  <a:pt x="53" y="264"/>
                  <a:pt x="53" y="264"/>
                </a:cubicBezTo>
                <a:cubicBezTo>
                  <a:pt x="53" y="264"/>
                  <a:pt x="53" y="264"/>
                  <a:pt x="53" y="264"/>
                </a:cubicBezTo>
                <a:cubicBezTo>
                  <a:pt x="54" y="263"/>
                  <a:pt x="54" y="263"/>
                  <a:pt x="54" y="263"/>
                </a:cubicBezTo>
                <a:cubicBezTo>
                  <a:pt x="54" y="263"/>
                  <a:pt x="54" y="263"/>
                  <a:pt x="54" y="263"/>
                </a:cubicBezTo>
                <a:cubicBezTo>
                  <a:pt x="54" y="263"/>
                  <a:pt x="54" y="263"/>
                  <a:pt x="54" y="263"/>
                </a:cubicBezTo>
                <a:cubicBezTo>
                  <a:pt x="54" y="262"/>
                  <a:pt x="54" y="262"/>
                  <a:pt x="54" y="262"/>
                </a:cubicBezTo>
                <a:cubicBezTo>
                  <a:pt x="54" y="262"/>
                  <a:pt x="54" y="262"/>
                  <a:pt x="54" y="262"/>
                </a:cubicBezTo>
                <a:cubicBezTo>
                  <a:pt x="53" y="262"/>
                  <a:pt x="53" y="262"/>
                  <a:pt x="53" y="262"/>
                </a:cubicBezTo>
                <a:cubicBezTo>
                  <a:pt x="53" y="262"/>
                  <a:pt x="53" y="262"/>
                  <a:pt x="53" y="262"/>
                </a:cubicBezTo>
                <a:cubicBezTo>
                  <a:pt x="52" y="262"/>
                  <a:pt x="52" y="262"/>
                  <a:pt x="52" y="262"/>
                </a:cubicBezTo>
                <a:cubicBezTo>
                  <a:pt x="52" y="262"/>
                  <a:pt x="52" y="262"/>
                  <a:pt x="52" y="262"/>
                </a:cubicBezTo>
                <a:cubicBezTo>
                  <a:pt x="51" y="262"/>
                  <a:pt x="51" y="262"/>
                  <a:pt x="51" y="262"/>
                </a:cubicBezTo>
                <a:cubicBezTo>
                  <a:pt x="48" y="264"/>
                  <a:pt x="48" y="264"/>
                  <a:pt x="48" y="264"/>
                </a:cubicBezTo>
                <a:cubicBezTo>
                  <a:pt x="47" y="264"/>
                  <a:pt x="47" y="264"/>
                  <a:pt x="47" y="264"/>
                </a:cubicBezTo>
                <a:cubicBezTo>
                  <a:pt x="47" y="264"/>
                  <a:pt x="47" y="264"/>
                  <a:pt x="47" y="264"/>
                </a:cubicBezTo>
                <a:cubicBezTo>
                  <a:pt x="46" y="265"/>
                  <a:pt x="46" y="265"/>
                  <a:pt x="46" y="265"/>
                </a:cubicBezTo>
                <a:cubicBezTo>
                  <a:pt x="45" y="267"/>
                  <a:pt x="45" y="267"/>
                  <a:pt x="45" y="267"/>
                </a:cubicBezTo>
                <a:cubicBezTo>
                  <a:pt x="44" y="267"/>
                  <a:pt x="44" y="267"/>
                  <a:pt x="44" y="267"/>
                </a:cubicBezTo>
                <a:cubicBezTo>
                  <a:pt x="42" y="267"/>
                  <a:pt x="42" y="267"/>
                  <a:pt x="42" y="267"/>
                </a:cubicBezTo>
                <a:cubicBezTo>
                  <a:pt x="42" y="268"/>
                  <a:pt x="42" y="268"/>
                  <a:pt x="42" y="268"/>
                </a:cubicBezTo>
                <a:cubicBezTo>
                  <a:pt x="42" y="268"/>
                  <a:pt x="42" y="268"/>
                  <a:pt x="42" y="268"/>
                </a:cubicBezTo>
                <a:cubicBezTo>
                  <a:pt x="41" y="268"/>
                  <a:pt x="41" y="268"/>
                  <a:pt x="41" y="268"/>
                </a:cubicBezTo>
                <a:cubicBezTo>
                  <a:pt x="39" y="269"/>
                  <a:pt x="39" y="269"/>
                  <a:pt x="39" y="269"/>
                </a:cubicBezTo>
                <a:cubicBezTo>
                  <a:pt x="39" y="269"/>
                  <a:pt x="39" y="269"/>
                  <a:pt x="39" y="269"/>
                </a:cubicBezTo>
                <a:cubicBezTo>
                  <a:pt x="39" y="269"/>
                  <a:pt x="39" y="269"/>
                  <a:pt x="39" y="269"/>
                </a:cubicBezTo>
                <a:cubicBezTo>
                  <a:pt x="39" y="269"/>
                  <a:pt x="39" y="269"/>
                  <a:pt x="39" y="269"/>
                </a:cubicBezTo>
                <a:cubicBezTo>
                  <a:pt x="39" y="268"/>
                  <a:pt x="39" y="268"/>
                  <a:pt x="39" y="268"/>
                </a:cubicBezTo>
                <a:cubicBezTo>
                  <a:pt x="39" y="266"/>
                  <a:pt x="39" y="266"/>
                  <a:pt x="39" y="266"/>
                </a:cubicBezTo>
                <a:cubicBezTo>
                  <a:pt x="39" y="266"/>
                  <a:pt x="39" y="266"/>
                  <a:pt x="39" y="266"/>
                </a:cubicBezTo>
                <a:cubicBezTo>
                  <a:pt x="39" y="266"/>
                  <a:pt x="39" y="266"/>
                  <a:pt x="39" y="266"/>
                </a:cubicBezTo>
                <a:cubicBezTo>
                  <a:pt x="40" y="266"/>
                  <a:pt x="40" y="266"/>
                  <a:pt x="40" y="266"/>
                </a:cubicBezTo>
                <a:cubicBezTo>
                  <a:pt x="40" y="267"/>
                  <a:pt x="40" y="267"/>
                  <a:pt x="40" y="267"/>
                </a:cubicBezTo>
                <a:cubicBezTo>
                  <a:pt x="41" y="267"/>
                  <a:pt x="41" y="267"/>
                  <a:pt x="41" y="267"/>
                </a:cubicBezTo>
                <a:cubicBezTo>
                  <a:pt x="41" y="266"/>
                  <a:pt x="41" y="266"/>
                  <a:pt x="41" y="266"/>
                </a:cubicBezTo>
                <a:cubicBezTo>
                  <a:pt x="43" y="266"/>
                  <a:pt x="43" y="266"/>
                  <a:pt x="43" y="266"/>
                </a:cubicBezTo>
                <a:cubicBezTo>
                  <a:pt x="44" y="266"/>
                  <a:pt x="44" y="266"/>
                  <a:pt x="44" y="266"/>
                </a:cubicBezTo>
                <a:cubicBezTo>
                  <a:pt x="45" y="266"/>
                  <a:pt x="45" y="266"/>
                  <a:pt x="45" y="266"/>
                </a:cubicBezTo>
                <a:cubicBezTo>
                  <a:pt x="44" y="265"/>
                  <a:pt x="44" y="265"/>
                  <a:pt x="44" y="265"/>
                </a:cubicBezTo>
                <a:cubicBezTo>
                  <a:pt x="44" y="265"/>
                  <a:pt x="44" y="265"/>
                  <a:pt x="44" y="265"/>
                </a:cubicBezTo>
                <a:cubicBezTo>
                  <a:pt x="44" y="265"/>
                  <a:pt x="44" y="265"/>
                  <a:pt x="44" y="265"/>
                </a:cubicBezTo>
                <a:cubicBezTo>
                  <a:pt x="44" y="265"/>
                  <a:pt x="44" y="265"/>
                  <a:pt x="44" y="265"/>
                </a:cubicBezTo>
                <a:cubicBezTo>
                  <a:pt x="43" y="265"/>
                  <a:pt x="43" y="265"/>
                  <a:pt x="43" y="265"/>
                </a:cubicBezTo>
                <a:cubicBezTo>
                  <a:pt x="44" y="264"/>
                  <a:pt x="44" y="264"/>
                  <a:pt x="44" y="264"/>
                </a:cubicBezTo>
                <a:cubicBezTo>
                  <a:pt x="45" y="264"/>
                  <a:pt x="45" y="264"/>
                  <a:pt x="45" y="264"/>
                </a:cubicBezTo>
                <a:cubicBezTo>
                  <a:pt x="45" y="263"/>
                  <a:pt x="45" y="263"/>
                  <a:pt x="45" y="263"/>
                </a:cubicBezTo>
                <a:cubicBezTo>
                  <a:pt x="45" y="263"/>
                  <a:pt x="45" y="263"/>
                  <a:pt x="45" y="263"/>
                </a:cubicBezTo>
                <a:cubicBezTo>
                  <a:pt x="44" y="263"/>
                  <a:pt x="44" y="263"/>
                  <a:pt x="44" y="263"/>
                </a:cubicBezTo>
                <a:cubicBezTo>
                  <a:pt x="44" y="263"/>
                  <a:pt x="44" y="263"/>
                  <a:pt x="44" y="263"/>
                </a:cubicBezTo>
                <a:cubicBezTo>
                  <a:pt x="44" y="263"/>
                  <a:pt x="44" y="263"/>
                  <a:pt x="44" y="263"/>
                </a:cubicBezTo>
                <a:cubicBezTo>
                  <a:pt x="44" y="263"/>
                  <a:pt x="44" y="263"/>
                  <a:pt x="44" y="263"/>
                </a:cubicBezTo>
                <a:cubicBezTo>
                  <a:pt x="44" y="262"/>
                  <a:pt x="44" y="262"/>
                  <a:pt x="44" y="262"/>
                </a:cubicBezTo>
                <a:cubicBezTo>
                  <a:pt x="45" y="263"/>
                  <a:pt x="45" y="263"/>
                  <a:pt x="45" y="263"/>
                </a:cubicBezTo>
                <a:cubicBezTo>
                  <a:pt x="45" y="263"/>
                  <a:pt x="45" y="263"/>
                  <a:pt x="45" y="263"/>
                </a:cubicBezTo>
                <a:cubicBezTo>
                  <a:pt x="46" y="263"/>
                  <a:pt x="46" y="263"/>
                  <a:pt x="46" y="263"/>
                </a:cubicBezTo>
                <a:cubicBezTo>
                  <a:pt x="46" y="262"/>
                  <a:pt x="46" y="262"/>
                  <a:pt x="46" y="262"/>
                </a:cubicBezTo>
                <a:cubicBezTo>
                  <a:pt x="46" y="262"/>
                  <a:pt x="46" y="262"/>
                  <a:pt x="46" y="262"/>
                </a:cubicBezTo>
                <a:cubicBezTo>
                  <a:pt x="46" y="262"/>
                  <a:pt x="46" y="262"/>
                  <a:pt x="46" y="262"/>
                </a:cubicBezTo>
                <a:cubicBezTo>
                  <a:pt x="46" y="261"/>
                  <a:pt x="46" y="261"/>
                  <a:pt x="46" y="261"/>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5" y="260"/>
                  <a:pt x="45" y="260"/>
                  <a:pt x="45" y="260"/>
                </a:cubicBezTo>
                <a:cubicBezTo>
                  <a:pt x="45" y="260"/>
                  <a:pt x="45" y="260"/>
                  <a:pt x="45" y="260"/>
                </a:cubicBezTo>
                <a:cubicBezTo>
                  <a:pt x="44" y="260"/>
                  <a:pt x="44" y="260"/>
                  <a:pt x="44" y="260"/>
                </a:cubicBezTo>
                <a:cubicBezTo>
                  <a:pt x="44" y="260"/>
                  <a:pt x="44" y="260"/>
                  <a:pt x="44" y="260"/>
                </a:cubicBezTo>
                <a:cubicBezTo>
                  <a:pt x="44" y="260"/>
                  <a:pt x="44" y="260"/>
                  <a:pt x="44" y="260"/>
                </a:cubicBezTo>
                <a:cubicBezTo>
                  <a:pt x="43" y="260"/>
                  <a:pt x="43" y="260"/>
                  <a:pt x="43" y="260"/>
                </a:cubicBezTo>
                <a:cubicBezTo>
                  <a:pt x="41" y="259"/>
                  <a:pt x="41" y="259"/>
                  <a:pt x="41" y="259"/>
                </a:cubicBezTo>
                <a:cubicBezTo>
                  <a:pt x="42" y="259"/>
                  <a:pt x="42" y="259"/>
                  <a:pt x="42" y="259"/>
                </a:cubicBezTo>
                <a:cubicBezTo>
                  <a:pt x="42" y="259"/>
                  <a:pt x="42" y="259"/>
                  <a:pt x="42" y="259"/>
                </a:cubicBezTo>
                <a:cubicBezTo>
                  <a:pt x="42" y="258"/>
                  <a:pt x="42" y="258"/>
                  <a:pt x="42" y="258"/>
                </a:cubicBezTo>
                <a:cubicBezTo>
                  <a:pt x="41" y="258"/>
                  <a:pt x="41" y="258"/>
                  <a:pt x="41" y="258"/>
                </a:cubicBezTo>
                <a:cubicBezTo>
                  <a:pt x="41" y="258"/>
                  <a:pt x="41" y="258"/>
                  <a:pt x="41" y="258"/>
                </a:cubicBezTo>
                <a:cubicBezTo>
                  <a:pt x="41" y="258"/>
                  <a:pt x="41" y="258"/>
                  <a:pt x="41" y="258"/>
                </a:cubicBezTo>
                <a:cubicBezTo>
                  <a:pt x="40" y="258"/>
                  <a:pt x="40" y="258"/>
                  <a:pt x="40" y="258"/>
                </a:cubicBezTo>
                <a:cubicBezTo>
                  <a:pt x="40" y="258"/>
                  <a:pt x="40" y="258"/>
                  <a:pt x="40" y="258"/>
                </a:cubicBezTo>
                <a:cubicBezTo>
                  <a:pt x="41" y="258"/>
                  <a:pt x="41" y="258"/>
                  <a:pt x="41" y="258"/>
                </a:cubicBezTo>
                <a:cubicBezTo>
                  <a:pt x="42" y="258"/>
                  <a:pt x="42" y="258"/>
                  <a:pt x="42" y="258"/>
                </a:cubicBezTo>
                <a:cubicBezTo>
                  <a:pt x="42" y="258"/>
                  <a:pt x="42" y="258"/>
                  <a:pt x="42" y="258"/>
                </a:cubicBezTo>
                <a:cubicBezTo>
                  <a:pt x="42" y="258"/>
                  <a:pt x="42" y="258"/>
                  <a:pt x="42" y="258"/>
                </a:cubicBezTo>
                <a:cubicBezTo>
                  <a:pt x="43" y="258"/>
                  <a:pt x="43" y="258"/>
                  <a:pt x="43" y="258"/>
                </a:cubicBezTo>
                <a:cubicBezTo>
                  <a:pt x="47" y="258"/>
                  <a:pt x="47" y="258"/>
                  <a:pt x="47" y="258"/>
                </a:cubicBezTo>
                <a:cubicBezTo>
                  <a:pt x="47" y="258"/>
                  <a:pt x="47" y="258"/>
                  <a:pt x="47" y="258"/>
                </a:cubicBezTo>
                <a:cubicBezTo>
                  <a:pt x="47" y="258"/>
                  <a:pt x="47" y="258"/>
                  <a:pt x="47" y="258"/>
                </a:cubicBezTo>
                <a:cubicBezTo>
                  <a:pt x="48" y="257"/>
                  <a:pt x="48" y="257"/>
                  <a:pt x="48" y="257"/>
                </a:cubicBezTo>
                <a:cubicBezTo>
                  <a:pt x="49" y="258"/>
                  <a:pt x="49" y="258"/>
                  <a:pt x="49" y="258"/>
                </a:cubicBezTo>
                <a:cubicBezTo>
                  <a:pt x="49" y="258"/>
                  <a:pt x="49" y="258"/>
                  <a:pt x="49" y="258"/>
                </a:cubicBezTo>
                <a:cubicBezTo>
                  <a:pt x="49" y="258"/>
                  <a:pt x="49" y="258"/>
                  <a:pt x="49" y="258"/>
                </a:cubicBezTo>
                <a:cubicBezTo>
                  <a:pt x="50" y="257"/>
                  <a:pt x="50" y="257"/>
                  <a:pt x="50" y="257"/>
                </a:cubicBezTo>
                <a:cubicBezTo>
                  <a:pt x="51" y="257"/>
                  <a:pt x="51" y="257"/>
                  <a:pt x="51" y="257"/>
                </a:cubicBezTo>
                <a:cubicBezTo>
                  <a:pt x="50" y="257"/>
                  <a:pt x="50" y="257"/>
                  <a:pt x="50" y="257"/>
                </a:cubicBezTo>
                <a:cubicBezTo>
                  <a:pt x="50" y="256"/>
                  <a:pt x="50" y="256"/>
                  <a:pt x="50" y="256"/>
                </a:cubicBezTo>
                <a:cubicBezTo>
                  <a:pt x="50" y="256"/>
                  <a:pt x="50" y="256"/>
                  <a:pt x="50" y="256"/>
                </a:cubicBezTo>
                <a:cubicBezTo>
                  <a:pt x="50" y="256"/>
                  <a:pt x="50" y="256"/>
                  <a:pt x="50" y="256"/>
                </a:cubicBezTo>
                <a:cubicBezTo>
                  <a:pt x="48" y="255"/>
                  <a:pt x="48" y="255"/>
                  <a:pt x="48" y="255"/>
                </a:cubicBezTo>
                <a:cubicBezTo>
                  <a:pt x="48" y="255"/>
                  <a:pt x="48" y="255"/>
                  <a:pt x="48" y="255"/>
                </a:cubicBezTo>
                <a:cubicBezTo>
                  <a:pt x="48" y="255"/>
                  <a:pt x="48" y="255"/>
                  <a:pt x="48" y="255"/>
                </a:cubicBezTo>
                <a:cubicBezTo>
                  <a:pt x="46" y="255"/>
                  <a:pt x="46" y="255"/>
                  <a:pt x="46" y="255"/>
                </a:cubicBezTo>
                <a:cubicBezTo>
                  <a:pt x="46" y="255"/>
                  <a:pt x="46" y="255"/>
                  <a:pt x="46" y="255"/>
                </a:cubicBezTo>
                <a:cubicBezTo>
                  <a:pt x="46" y="255"/>
                  <a:pt x="46" y="255"/>
                  <a:pt x="46" y="255"/>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5"/>
                  <a:pt x="42" y="255"/>
                  <a:pt x="42" y="255"/>
                </a:cubicBezTo>
                <a:cubicBezTo>
                  <a:pt x="42" y="255"/>
                  <a:pt x="42" y="255"/>
                  <a:pt x="42" y="255"/>
                </a:cubicBezTo>
                <a:cubicBezTo>
                  <a:pt x="42" y="255"/>
                  <a:pt x="42" y="255"/>
                  <a:pt x="42" y="255"/>
                </a:cubicBezTo>
                <a:cubicBezTo>
                  <a:pt x="41" y="256"/>
                  <a:pt x="41" y="256"/>
                  <a:pt x="41" y="256"/>
                </a:cubicBezTo>
                <a:cubicBezTo>
                  <a:pt x="41" y="256"/>
                  <a:pt x="41" y="256"/>
                  <a:pt x="41" y="256"/>
                </a:cubicBezTo>
                <a:cubicBezTo>
                  <a:pt x="41" y="256"/>
                  <a:pt x="41" y="256"/>
                  <a:pt x="41" y="256"/>
                </a:cubicBezTo>
                <a:cubicBezTo>
                  <a:pt x="40" y="256"/>
                  <a:pt x="40" y="256"/>
                  <a:pt x="40" y="256"/>
                </a:cubicBezTo>
                <a:cubicBezTo>
                  <a:pt x="40" y="256"/>
                  <a:pt x="40" y="256"/>
                  <a:pt x="40" y="256"/>
                </a:cubicBezTo>
                <a:cubicBezTo>
                  <a:pt x="41" y="255"/>
                  <a:pt x="41" y="255"/>
                  <a:pt x="41" y="255"/>
                </a:cubicBezTo>
                <a:cubicBezTo>
                  <a:pt x="42" y="255"/>
                  <a:pt x="42" y="255"/>
                  <a:pt x="42" y="255"/>
                </a:cubicBezTo>
                <a:cubicBezTo>
                  <a:pt x="43" y="254"/>
                  <a:pt x="43" y="254"/>
                  <a:pt x="43" y="254"/>
                </a:cubicBezTo>
                <a:cubicBezTo>
                  <a:pt x="44" y="254"/>
                  <a:pt x="44" y="254"/>
                  <a:pt x="44" y="254"/>
                </a:cubicBezTo>
                <a:cubicBezTo>
                  <a:pt x="44" y="253"/>
                  <a:pt x="44" y="253"/>
                  <a:pt x="44" y="253"/>
                </a:cubicBezTo>
                <a:cubicBezTo>
                  <a:pt x="44" y="253"/>
                  <a:pt x="44" y="253"/>
                  <a:pt x="44" y="253"/>
                </a:cubicBezTo>
                <a:cubicBezTo>
                  <a:pt x="45" y="252"/>
                  <a:pt x="45" y="252"/>
                  <a:pt x="45" y="252"/>
                </a:cubicBezTo>
                <a:cubicBezTo>
                  <a:pt x="45" y="252"/>
                  <a:pt x="45" y="252"/>
                  <a:pt x="45" y="252"/>
                </a:cubicBezTo>
                <a:cubicBezTo>
                  <a:pt x="46" y="252"/>
                  <a:pt x="46" y="252"/>
                  <a:pt x="46" y="252"/>
                </a:cubicBezTo>
                <a:cubicBezTo>
                  <a:pt x="46" y="252"/>
                  <a:pt x="46" y="252"/>
                  <a:pt x="46" y="252"/>
                </a:cubicBezTo>
                <a:cubicBezTo>
                  <a:pt x="46" y="252"/>
                  <a:pt x="46" y="252"/>
                  <a:pt x="46" y="252"/>
                </a:cubicBezTo>
                <a:cubicBezTo>
                  <a:pt x="46" y="252"/>
                  <a:pt x="46" y="252"/>
                  <a:pt x="46" y="252"/>
                </a:cubicBezTo>
                <a:cubicBezTo>
                  <a:pt x="47" y="252"/>
                  <a:pt x="47" y="252"/>
                  <a:pt x="47" y="252"/>
                </a:cubicBezTo>
                <a:cubicBezTo>
                  <a:pt x="47" y="252"/>
                  <a:pt x="47" y="252"/>
                  <a:pt x="47" y="252"/>
                </a:cubicBezTo>
                <a:cubicBezTo>
                  <a:pt x="47" y="252"/>
                  <a:pt x="47" y="252"/>
                  <a:pt x="47" y="252"/>
                </a:cubicBezTo>
                <a:cubicBezTo>
                  <a:pt x="48" y="252"/>
                  <a:pt x="48" y="252"/>
                  <a:pt x="48" y="252"/>
                </a:cubicBezTo>
                <a:cubicBezTo>
                  <a:pt x="48" y="252"/>
                  <a:pt x="48" y="252"/>
                  <a:pt x="48" y="252"/>
                </a:cubicBezTo>
                <a:cubicBezTo>
                  <a:pt x="49" y="252"/>
                  <a:pt x="49" y="252"/>
                  <a:pt x="49" y="252"/>
                </a:cubicBezTo>
                <a:cubicBezTo>
                  <a:pt x="49" y="252"/>
                  <a:pt x="49" y="252"/>
                  <a:pt x="49" y="252"/>
                </a:cubicBezTo>
                <a:cubicBezTo>
                  <a:pt x="49" y="252"/>
                  <a:pt x="49" y="252"/>
                  <a:pt x="49" y="252"/>
                </a:cubicBezTo>
                <a:cubicBezTo>
                  <a:pt x="50" y="252"/>
                  <a:pt x="50" y="252"/>
                  <a:pt x="50" y="252"/>
                </a:cubicBezTo>
                <a:cubicBezTo>
                  <a:pt x="51" y="253"/>
                  <a:pt x="51" y="253"/>
                  <a:pt x="51" y="253"/>
                </a:cubicBezTo>
                <a:cubicBezTo>
                  <a:pt x="51" y="254"/>
                  <a:pt x="51" y="254"/>
                  <a:pt x="51" y="254"/>
                </a:cubicBezTo>
                <a:cubicBezTo>
                  <a:pt x="52" y="254"/>
                  <a:pt x="52" y="254"/>
                  <a:pt x="52" y="254"/>
                </a:cubicBezTo>
                <a:cubicBezTo>
                  <a:pt x="53" y="254"/>
                  <a:pt x="53" y="254"/>
                  <a:pt x="53" y="254"/>
                </a:cubicBezTo>
                <a:cubicBezTo>
                  <a:pt x="54" y="254"/>
                  <a:pt x="54" y="254"/>
                  <a:pt x="54" y="254"/>
                </a:cubicBezTo>
                <a:cubicBezTo>
                  <a:pt x="55" y="255"/>
                  <a:pt x="55" y="255"/>
                  <a:pt x="55" y="255"/>
                </a:cubicBezTo>
                <a:cubicBezTo>
                  <a:pt x="55" y="255"/>
                  <a:pt x="55" y="255"/>
                  <a:pt x="55" y="255"/>
                </a:cubicBezTo>
                <a:cubicBezTo>
                  <a:pt x="55" y="255"/>
                  <a:pt x="55" y="255"/>
                  <a:pt x="55" y="255"/>
                </a:cubicBezTo>
                <a:cubicBezTo>
                  <a:pt x="56" y="256"/>
                  <a:pt x="56" y="256"/>
                  <a:pt x="56" y="256"/>
                </a:cubicBezTo>
                <a:cubicBezTo>
                  <a:pt x="58" y="257"/>
                  <a:pt x="58" y="257"/>
                  <a:pt x="58" y="257"/>
                </a:cubicBezTo>
                <a:cubicBezTo>
                  <a:pt x="58" y="257"/>
                  <a:pt x="58" y="257"/>
                  <a:pt x="58" y="257"/>
                </a:cubicBezTo>
                <a:cubicBezTo>
                  <a:pt x="58" y="257"/>
                  <a:pt x="58" y="257"/>
                  <a:pt x="58" y="257"/>
                </a:cubicBezTo>
                <a:cubicBezTo>
                  <a:pt x="59" y="256"/>
                  <a:pt x="59" y="256"/>
                  <a:pt x="59" y="256"/>
                </a:cubicBezTo>
                <a:cubicBezTo>
                  <a:pt x="59" y="256"/>
                  <a:pt x="59" y="256"/>
                  <a:pt x="59" y="256"/>
                </a:cubicBezTo>
                <a:cubicBezTo>
                  <a:pt x="60" y="256"/>
                  <a:pt x="60" y="256"/>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8" y="255"/>
                  <a:pt x="58" y="255"/>
                  <a:pt x="58" y="255"/>
                </a:cubicBezTo>
                <a:cubicBezTo>
                  <a:pt x="58" y="255"/>
                  <a:pt x="58" y="255"/>
                  <a:pt x="58" y="255"/>
                </a:cubicBezTo>
                <a:cubicBezTo>
                  <a:pt x="58" y="255"/>
                  <a:pt x="58" y="255"/>
                  <a:pt x="58" y="255"/>
                </a:cubicBezTo>
                <a:cubicBezTo>
                  <a:pt x="58" y="255"/>
                  <a:pt x="58" y="255"/>
                  <a:pt x="58" y="255"/>
                </a:cubicBezTo>
                <a:cubicBezTo>
                  <a:pt x="57" y="255"/>
                  <a:pt x="57" y="255"/>
                  <a:pt x="57" y="255"/>
                </a:cubicBezTo>
                <a:cubicBezTo>
                  <a:pt x="56" y="254"/>
                  <a:pt x="56" y="254"/>
                  <a:pt x="56" y="254"/>
                </a:cubicBezTo>
                <a:cubicBezTo>
                  <a:pt x="55" y="253"/>
                  <a:pt x="55" y="253"/>
                  <a:pt x="55" y="253"/>
                </a:cubicBezTo>
                <a:cubicBezTo>
                  <a:pt x="55" y="253"/>
                  <a:pt x="55" y="253"/>
                  <a:pt x="55" y="253"/>
                </a:cubicBezTo>
                <a:cubicBezTo>
                  <a:pt x="57" y="253"/>
                  <a:pt x="57" y="253"/>
                  <a:pt x="57" y="253"/>
                </a:cubicBezTo>
                <a:cubicBezTo>
                  <a:pt x="57" y="253"/>
                  <a:pt x="57" y="253"/>
                  <a:pt x="57" y="253"/>
                </a:cubicBezTo>
                <a:cubicBezTo>
                  <a:pt x="57" y="253"/>
                  <a:pt x="57" y="253"/>
                  <a:pt x="57" y="253"/>
                </a:cubicBezTo>
                <a:cubicBezTo>
                  <a:pt x="59" y="252"/>
                  <a:pt x="59" y="252"/>
                  <a:pt x="59" y="252"/>
                </a:cubicBezTo>
                <a:cubicBezTo>
                  <a:pt x="59" y="252"/>
                  <a:pt x="59" y="252"/>
                  <a:pt x="59" y="252"/>
                </a:cubicBezTo>
                <a:cubicBezTo>
                  <a:pt x="59" y="252"/>
                  <a:pt x="59" y="252"/>
                  <a:pt x="59" y="252"/>
                </a:cubicBezTo>
                <a:cubicBezTo>
                  <a:pt x="60" y="251"/>
                  <a:pt x="60" y="251"/>
                  <a:pt x="60" y="251"/>
                </a:cubicBezTo>
                <a:cubicBezTo>
                  <a:pt x="60" y="251"/>
                  <a:pt x="60" y="251"/>
                  <a:pt x="60" y="251"/>
                </a:cubicBezTo>
                <a:cubicBezTo>
                  <a:pt x="60" y="251"/>
                  <a:pt x="60" y="251"/>
                  <a:pt x="60" y="251"/>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49"/>
                  <a:pt x="59" y="249"/>
                  <a:pt x="59" y="249"/>
                </a:cubicBezTo>
                <a:cubicBezTo>
                  <a:pt x="59" y="249"/>
                  <a:pt x="59" y="249"/>
                  <a:pt x="59" y="249"/>
                </a:cubicBezTo>
                <a:cubicBezTo>
                  <a:pt x="59" y="249"/>
                  <a:pt x="59" y="249"/>
                  <a:pt x="59" y="249"/>
                </a:cubicBezTo>
                <a:cubicBezTo>
                  <a:pt x="59" y="249"/>
                  <a:pt x="59" y="249"/>
                  <a:pt x="59" y="249"/>
                </a:cubicBezTo>
                <a:cubicBezTo>
                  <a:pt x="58" y="248"/>
                  <a:pt x="58" y="248"/>
                  <a:pt x="58" y="248"/>
                </a:cubicBezTo>
                <a:cubicBezTo>
                  <a:pt x="56" y="246"/>
                  <a:pt x="56" y="246"/>
                  <a:pt x="56" y="246"/>
                </a:cubicBezTo>
                <a:cubicBezTo>
                  <a:pt x="55" y="245"/>
                  <a:pt x="55" y="245"/>
                  <a:pt x="55" y="245"/>
                </a:cubicBezTo>
                <a:cubicBezTo>
                  <a:pt x="55" y="245"/>
                  <a:pt x="55" y="245"/>
                  <a:pt x="55" y="245"/>
                </a:cubicBezTo>
                <a:cubicBezTo>
                  <a:pt x="57" y="245"/>
                  <a:pt x="57" y="245"/>
                  <a:pt x="57" y="245"/>
                </a:cubicBezTo>
                <a:cubicBezTo>
                  <a:pt x="57" y="245"/>
                  <a:pt x="57" y="245"/>
                  <a:pt x="57" y="245"/>
                </a:cubicBezTo>
                <a:cubicBezTo>
                  <a:pt x="57" y="244"/>
                  <a:pt x="57" y="244"/>
                  <a:pt x="57" y="244"/>
                </a:cubicBezTo>
                <a:cubicBezTo>
                  <a:pt x="57" y="244"/>
                  <a:pt x="57" y="244"/>
                  <a:pt x="57" y="244"/>
                </a:cubicBezTo>
                <a:cubicBezTo>
                  <a:pt x="57" y="243"/>
                  <a:pt x="57" y="243"/>
                  <a:pt x="57" y="243"/>
                </a:cubicBezTo>
                <a:cubicBezTo>
                  <a:pt x="58" y="243"/>
                  <a:pt x="58" y="243"/>
                  <a:pt x="58" y="243"/>
                </a:cubicBezTo>
                <a:cubicBezTo>
                  <a:pt x="58" y="243"/>
                  <a:pt x="58" y="243"/>
                  <a:pt x="58" y="243"/>
                </a:cubicBezTo>
                <a:cubicBezTo>
                  <a:pt x="58" y="243"/>
                  <a:pt x="58" y="243"/>
                  <a:pt x="58" y="243"/>
                </a:cubicBezTo>
                <a:cubicBezTo>
                  <a:pt x="58" y="242"/>
                  <a:pt x="58" y="242"/>
                  <a:pt x="58" y="242"/>
                </a:cubicBezTo>
                <a:cubicBezTo>
                  <a:pt x="58" y="242"/>
                  <a:pt x="58" y="242"/>
                  <a:pt x="58" y="242"/>
                </a:cubicBezTo>
                <a:cubicBezTo>
                  <a:pt x="58" y="242"/>
                  <a:pt x="58" y="242"/>
                  <a:pt x="58" y="242"/>
                </a:cubicBezTo>
                <a:cubicBezTo>
                  <a:pt x="57" y="242"/>
                  <a:pt x="57" y="242"/>
                  <a:pt x="57" y="242"/>
                </a:cubicBezTo>
                <a:cubicBezTo>
                  <a:pt x="57" y="242"/>
                  <a:pt x="57" y="242"/>
                  <a:pt x="57" y="242"/>
                </a:cubicBezTo>
                <a:cubicBezTo>
                  <a:pt x="56" y="242"/>
                  <a:pt x="56" y="242"/>
                  <a:pt x="56" y="242"/>
                </a:cubicBezTo>
                <a:cubicBezTo>
                  <a:pt x="56" y="242"/>
                  <a:pt x="56" y="242"/>
                  <a:pt x="56" y="242"/>
                </a:cubicBezTo>
                <a:cubicBezTo>
                  <a:pt x="54" y="242"/>
                  <a:pt x="54" y="242"/>
                  <a:pt x="54" y="242"/>
                </a:cubicBezTo>
                <a:cubicBezTo>
                  <a:pt x="54" y="242"/>
                  <a:pt x="54" y="242"/>
                  <a:pt x="54" y="242"/>
                </a:cubicBezTo>
                <a:cubicBezTo>
                  <a:pt x="54" y="242"/>
                  <a:pt x="54" y="242"/>
                  <a:pt x="54" y="242"/>
                </a:cubicBezTo>
                <a:cubicBezTo>
                  <a:pt x="53" y="243"/>
                  <a:pt x="53" y="243"/>
                  <a:pt x="53" y="243"/>
                </a:cubicBezTo>
                <a:cubicBezTo>
                  <a:pt x="53" y="243"/>
                  <a:pt x="53" y="243"/>
                  <a:pt x="53" y="243"/>
                </a:cubicBezTo>
                <a:cubicBezTo>
                  <a:pt x="53" y="243"/>
                  <a:pt x="53" y="243"/>
                  <a:pt x="53" y="243"/>
                </a:cubicBezTo>
                <a:cubicBezTo>
                  <a:pt x="54" y="244"/>
                  <a:pt x="54" y="244"/>
                  <a:pt x="54" y="244"/>
                </a:cubicBezTo>
                <a:cubicBezTo>
                  <a:pt x="54" y="244"/>
                  <a:pt x="54" y="244"/>
                  <a:pt x="54" y="244"/>
                </a:cubicBezTo>
                <a:cubicBezTo>
                  <a:pt x="54" y="244"/>
                  <a:pt x="54" y="244"/>
                  <a:pt x="54" y="244"/>
                </a:cubicBezTo>
                <a:cubicBezTo>
                  <a:pt x="54" y="244"/>
                  <a:pt x="54" y="244"/>
                  <a:pt x="54" y="244"/>
                </a:cubicBezTo>
                <a:cubicBezTo>
                  <a:pt x="53" y="244"/>
                  <a:pt x="53" y="244"/>
                  <a:pt x="53" y="244"/>
                </a:cubicBezTo>
                <a:cubicBezTo>
                  <a:pt x="53" y="244"/>
                  <a:pt x="53" y="244"/>
                  <a:pt x="53" y="244"/>
                </a:cubicBezTo>
                <a:cubicBezTo>
                  <a:pt x="53" y="244"/>
                  <a:pt x="53" y="244"/>
                  <a:pt x="53" y="244"/>
                </a:cubicBezTo>
                <a:cubicBezTo>
                  <a:pt x="53" y="244"/>
                  <a:pt x="53" y="244"/>
                  <a:pt x="53" y="244"/>
                </a:cubicBezTo>
                <a:cubicBezTo>
                  <a:pt x="52" y="244"/>
                  <a:pt x="52" y="244"/>
                  <a:pt x="52" y="244"/>
                </a:cubicBezTo>
                <a:cubicBezTo>
                  <a:pt x="52" y="244"/>
                  <a:pt x="52" y="244"/>
                  <a:pt x="52" y="244"/>
                </a:cubicBezTo>
                <a:cubicBezTo>
                  <a:pt x="52" y="244"/>
                  <a:pt x="52" y="244"/>
                  <a:pt x="52" y="244"/>
                </a:cubicBezTo>
                <a:cubicBezTo>
                  <a:pt x="51" y="244"/>
                  <a:pt x="51" y="244"/>
                  <a:pt x="51" y="244"/>
                </a:cubicBezTo>
                <a:cubicBezTo>
                  <a:pt x="50" y="244"/>
                  <a:pt x="50" y="244"/>
                  <a:pt x="50" y="244"/>
                </a:cubicBezTo>
                <a:cubicBezTo>
                  <a:pt x="50" y="244"/>
                  <a:pt x="50" y="244"/>
                  <a:pt x="50" y="244"/>
                </a:cubicBezTo>
                <a:cubicBezTo>
                  <a:pt x="50" y="243"/>
                  <a:pt x="50" y="243"/>
                  <a:pt x="50" y="243"/>
                </a:cubicBezTo>
                <a:cubicBezTo>
                  <a:pt x="49" y="243"/>
                  <a:pt x="49" y="243"/>
                  <a:pt x="49" y="243"/>
                </a:cubicBezTo>
                <a:cubicBezTo>
                  <a:pt x="50" y="243"/>
                  <a:pt x="50" y="243"/>
                  <a:pt x="50" y="243"/>
                </a:cubicBezTo>
                <a:cubicBezTo>
                  <a:pt x="50" y="243"/>
                  <a:pt x="50" y="243"/>
                  <a:pt x="50" y="243"/>
                </a:cubicBezTo>
                <a:cubicBezTo>
                  <a:pt x="51" y="242"/>
                  <a:pt x="51" y="242"/>
                  <a:pt x="51" y="242"/>
                </a:cubicBezTo>
                <a:cubicBezTo>
                  <a:pt x="51" y="242"/>
                  <a:pt x="51" y="242"/>
                  <a:pt x="51" y="242"/>
                </a:cubicBezTo>
                <a:cubicBezTo>
                  <a:pt x="51" y="241"/>
                  <a:pt x="51" y="241"/>
                  <a:pt x="51" y="241"/>
                </a:cubicBezTo>
                <a:cubicBezTo>
                  <a:pt x="52" y="241"/>
                  <a:pt x="52" y="241"/>
                  <a:pt x="52" y="241"/>
                </a:cubicBezTo>
                <a:cubicBezTo>
                  <a:pt x="53" y="241"/>
                  <a:pt x="53" y="241"/>
                  <a:pt x="53" y="241"/>
                </a:cubicBezTo>
                <a:cubicBezTo>
                  <a:pt x="53" y="241"/>
                  <a:pt x="53" y="241"/>
                  <a:pt x="53" y="241"/>
                </a:cubicBezTo>
                <a:cubicBezTo>
                  <a:pt x="53" y="242"/>
                  <a:pt x="53" y="242"/>
                  <a:pt x="53" y="242"/>
                </a:cubicBezTo>
                <a:cubicBezTo>
                  <a:pt x="54" y="242"/>
                  <a:pt x="54" y="242"/>
                  <a:pt x="54" y="242"/>
                </a:cubicBezTo>
                <a:cubicBezTo>
                  <a:pt x="55" y="241"/>
                  <a:pt x="55" y="241"/>
                  <a:pt x="55" y="241"/>
                </a:cubicBezTo>
                <a:cubicBezTo>
                  <a:pt x="56" y="241"/>
                  <a:pt x="56" y="241"/>
                  <a:pt x="56" y="241"/>
                </a:cubicBezTo>
                <a:cubicBezTo>
                  <a:pt x="57" y="242"/>
                  <a:pt x="57" y="242"/>
                  <a:pt x="57" y="242"/>
                </a:cubicBezTo>
                <a:cubicBezTo>
                  <a:pt x="57" y="242"/>
                  <a:pt x="57" y="242"/>
                  <a:pt x="57" y="242"/>
                </a:cubicBezTo>
                <a:cubicBezTo>
                  <a:pt x="58" y="241"/>
                  <a:pt x="58" y="241"/>
                  <a:pt x="58" y="241"/>
                </a:cubicBezTo>
                <a:cubicBezTo>
                  <a:pt x="58" y="241"/>
                  <a:pt x="58" y="241"/>
                  <a:pt x="58" y="241"/>
                </a:cubicBezTo>
                <a:cubicBezTo>
                  <a:pt x="58" y="241"/>
                  <a:pt x="58" y="241"/>
                  <a:pt x="58" y="241"/>
                </a:cubicBezTo>
                <a:cubicBezTo>
                  <a:pt x="58" y="240"/>
                  <a:pt x="58" y="240"/>
                  <a:pt x="58" y="240"/>
                </a:cubicBezTo>
                <a:cubicBezTo>
                  <a:pt x="58" y="240"/>
                  <a:pt x="58" y="240"/>
                  <a:pt x="58" y="240"/>
                </a:cubicBezTo>
                <a:cubicBezTo>
                  <a:pt x="58" y="240"/>
                  <a:pt x="58" y="240"/>
                  <a:pt x="58" y="240"/>
                </a:cubicBezTo>
                <a:cubicBezTo>
                  <a:pt x="59" y="239"/>
                  <a:pt x="59" y="239"/>
                  <a:pt x="59" y="239"/>
                </a:cubicBezTo>
                <a:cubicBezTo>
                  <a:pt x="59" y="239"/>
                  <a:pt x="59" y="239"/>
                  <a:pt x="59" y="239"/>
                </a:cubicBezTo>
                <a:cubicBezTo>
                  <a:pt x="59" y="239"/>
                  <a:pt x="59" y="239"/>
                  <a:pt x="59" y="239"/>
                </a:cubicBezTo>
                <a:cubicBezTo>
                  <a:pt x="60" y="239"/>
                  <a:pt x="60" y="239"/>
                  <a:pt x="60" y="239"/>
                </a:cubicBezTo>
                <a:cubicBezTo>
                  <a:pt x="60" y="238"/>
                  <a:pt x="60" y="238"/>
                  <a:pt x="60" y="238"/>
                </a:cubicBezTo>
                <a:cubicBezTo>
                  <a:pt x="59" y="238"/>
                  <a:pt x="59" y="238"/>
                  <a:pt x="59" y="238"/>
                </a:cubicBezTo>
                <a:cubicBezTo>
                  <a:pt x="59" y="238"/>
                  <a:pt x="59" y="238"/>
                  <a:pt x="59" y="238"/>
                </a:cubicBezTo>
                <a:cubicBezTo>
                  <a:pt x="59" y="238"/>
                  <a:pt x="59" y="238"/>
                  <a:pt x="59" y="238"/>
                </a:cubicBezTo>
                <a:cubicBezTo>
                  <a:pt x="59" y="238"/>
                  <a:pt x="59" y="238"/>
                  <a:pt x="59"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9" y="235"/>
                  <a:pt x="59" y="235"/>
                  <a:pt x="59" y="235"/>
                </a:cubicBezTo>
                <a:cubicBezTo>
                  <a:pt x="59" y="235"/>
                  <a:pt x="59" y="235"/>
                  <a:pt x="59" y="235"/>
                </a:cubicBezTo>
                <a:cubicBezTo>
                  <a:pt x="59" y="235"/>
                  <a:pt x="59" y="235"/>
                  <a:pt x="59" y="235"/>
                </a:cubicBezTo>
                <a:cubicBezTo>
                  <a:pt x="59" y="234"/>
                  <a:pt x="59" y="234"/>
                  <a:pt x="59" y="234"/>
                </a:cubicBezTo>
                <a:cubicBezTo>
                  <a:pt x="59" y="235"/>
                  <a:pt x="59" y="235"/>
                  <a:pt x="59" y="235"/>
                </a:cubicBezTo>
                <a:cubicBezTo>
                  <a:pt x="59" y="235"/>
                  <a:pt x="59" y="235"/>
                  <a:pt x="59" y="235"/>
                </a:cubicBezTo>
                <a:cubicBezTo>
                  <a:pt x="59" y="235"/>
                  <a:pt x="59" y="235"/>
                  <a:pt x="59" y="235"/>
                </a:cubicBezTo>
                <a:cubicBezTo>
                  <a:pt x="59" y="236"/>
                  <a:pt x="59" y="236"/>
                  <a:pt x="59" y="236"/>
                </a:cubicBezTo>
                <a:cubicBezTo>
                  <a:pt x="59" y="236"/>
                  <a:pt x="59" y="236"/>
                  <a:pt x="59" y="236"/>
                </a:cubicBezTo>
                <a:cubicBezTo>
                  <a:pt x="59" y="237"/>
                  <a:pt x="59" y="237"/>
                  <a:pt x="59" y="237"/>
                </a:cubicBezTo>
                <a:cubicBezTo>
                  <a:pt x="60" y="237"/>
                  <a:pt x="60" y="237"/>
                  <a:pt x="60" y="237"/>
                </a:cubicBezTo>
                <a:cubicBezTo>
                  <a:pt x="61" y="237"/>
                  <a:pt x="61" y="237"/>
                  <a:pt x="61" y="237"/>
                </a:cubicBezTo>
                <a:cubicBezTo>
                  <a:pt x="61" y="237"/>
                  <a:pt x="61" y="237"/>
                  <a:pt x="61"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4" y="237"/>
                  <a:pt x="64" y="237"/>
                  <a:pt x="64" y="237"/>
                </a:cubicBezTo>
                <a:cubicBezTo>
                  <a:pt x="65" y="237"/>
                  <a:pt x="65" y="237"/>
                  <a:pt x="65" y="237"/>
                </a:cubicBezTo>
                <a:cubicBezTo>
                  <a:pt x="64" y="237"/>
                  <a:pt x="64" y="237"/>
                  <a:pt x="64" y="237"/>
                </a:cubicBezTo>
                <a:cubicBezTo>
                  <a:pt x="64" y="236"/>
                  <a:pt x="64" y="236"/>
                  <a:pt x="64" y="236"/>
                </a:cubicBezTo>
                <a:cubicBezTo>
                  <a:pt x="64" y="236"/>
                  <a:pt x="64" y="236"/>
                  <a:pt x="64" y="236"/>
                </a:cubicBezTo>
                <a:cubicBezTo>
                  <a:pt x="64" y="236"/>
                  <a:pt x="64" y="236"/>
                  <a:pt x="64" y="236"/>
                </a:cubicBezTo>
                <a:cubicBezTo>
                  <a:pt x="64" y="235"/>
                  <a:pt x="64" y="235"/>
                  <a:pt x="64" y="235"/>
                </a:cubicBezTo>
                <a:cubicBezTo>
                  <a:pt x="64" y="235"/>
                  <a:pt x="64" y="235"/>
                  <a:pt x="64" y="235"/>
                </a:cubicBezTo>
                <a:cubicBezTo>
                  <a:pt x="64" y="235"/>
                  <a:pt x="64" y="235"/>
                  <a:pt x="64" y="235"/>
                </a:cubicBezTo>
                <a:cubicBezTo>
                  <a:pt x="64" y="235"/>
                  <a:pt x="64" y="235"/>
                  <a:pt x="64" y="235"/>
                </a:cubicBezTo>
                <a:cubicBezTo>
                  <a:pt x="64" y="234"/>
                  <a:pt x="64" y="234"/>
                  <a:pt x="64" y="234"/>
                </a:cubicBezTo>
                <a:cubicBezTo>
                  <a:pt x="64" y="234"/>
                  <a:pt x="64" y="234"/>
                  <a:pt x="64" y="234"/>
                </a:cubicBezTo>
                <a:cubicBezTo>
                  <a:pt x="64" y="234"/>
                  <a:pt x="64" y="234"/>
                  <a:pt x="64" y="234"/>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2" y="233"/>
                  <a:pt x="62" y="233"/>
                  <a:pt x="62" y="233"/>
                </a:cubicBezTo>
                <a:cubicBezTo>
                  <a:pt x="62" y="233"/>
                  <a:pt x="62" y="233"/>
                  <a:pt x="62" y="233"/>
                </a:cubicBezTo>
                <a:cubicBezTo>
                  <a:pt x="62" y="233"/>
                  <a:pt x="62" y="233"/>
                  <a:pt x="62" y="233"/>
                </a:cubicBezTo>
                <a:cubicBezTo>
                  <a:pt x="62" y="233"/>
                  <a:pt x="62" y="233"/>
                  <a:pt x="62" y="233"/>
                </a:cubicBezTo>
                <a:cubicBezTo>
                  <a:pt x="61" y="233"/>
                  <a:pt x="61" y="233"/>
                  <a:pt x="61" y="233"/>
                </a:cubicBezTo>
                <a:cubicBezTo>
                  <a:pt x="61" y="233"/>
                  <a:pt x="61" y="233"/>
                  <a:pt x="61" y="233"/>
                </a:cubicBezTo>
                <a:cubicBezTo>
                  <a:pt x="60" y="233"/>
                  <a:pt x="60" y="233"/>
                  <a:pt x="60" y="233"/>
                </a:cubicBezTo>
                <a:cubicBezTo>
                  <a:pt x="61" y="233"/>
                  <a:pt x="61" y="233"/>
                  <a:pt x="61" y="233"/>
                </a:cubicBezTo>
                <a:cubicBezTo>
                  <a:pt x="61" y="232"/>
                  <a:pt x="61" y="232"/>
                  <a:pt x="61" y="232"/>
                </a:cubicBezTo>
                <a:cubicBezTo>
                  <a:pt x="61" y="232"/>
                  <a:pt x="61" y="232"/>
                  <a:pt x="61" y="232"/>
                </a:cubicBezTo>
                <a:cubicBezTo>
                  <a:pt x="61" y="232"/>
                  <a:pt x="61" y="232"/>
                  <a:pt x="61" y="232"/>
                </a:cubicBezTo>
                <a:cubicBezTo>
                  <a:pt x="62" y="231"/>
                  <a:pt x="62" y="231"/>
                  <a:pt x="62"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4" y="231"/>
                  <a:pt x="64" y="231"/>
                  <a:pt x="64" y="231"/>
                </a:cubicBezTo>
                <a:cubicBezTo>
                  <a:pt x="65" y="231"/>
                  <a:pt x="65" y="231"/>
                  <a:pt x="65" y="231"/>
                </a:cubicBezTo>
                <a:cubicBezTo>
                  <a:pt x="65" y="230"/>
                  <a:pt x="65" y="230"/>
                  <a:pt x="65" y="230"/>
                </a:cubicBezTo>
                <a:cubicBezTo>
                  <a:pt x="65" y="229"/>
                  <a:pt x="65" y="229"/>
                  <a:pt x="65" y="229"/>
                </a:cubicBezTo>
                <a:cubicBezTo>
                  <a:pt x="64" y="229"/>
                  <a:pt x="64" y="229"/>
                  <a:pt x="64" y="229"/>
                </a:cubicBezTo>
                <a:cubicBezTo>
                  <a:pt x="64" y="229"/>
                  <a:pt x="64" y="229"/>
                  <a:pt x="64" y="229"/>
                </a:cubicBezTo>
                <a:cubicBezTo>
                  <a:pt x="63" y="229"/>
                  <a:pt x="63" y="229"/>
                  <a:pt x="63" y="229"/>
                </a:cubicBezTo>
                <a:cubicBezTo>
                  <a:pt x="63" y="229"/>
                  <a:pt x="63" y="229"/>
                  <a:pt x="63" y="229"/>
                </a:cubicBezTo>
                <a:cubicBezTo>
                  <a:pt x="63" y="229"/>
                  <a:pt x="63" y="229"/>
                  <a:pt x="63" y="229"/>
                </a:cubicBezTo>
                <a:cubicBezTo>
                  <a:pt x="63" y="229"/>
                  <a:pt x="63" y="229"/>
                  <a:pt x="63" y="229"/>
                </a:cubicBezTo>
                <a:cubicBezTo>
                  <a:pt x="64" y="228"/>
                  <a:pt x="64" y="228"/>
                  <a:pt x="64" y="228"/>
                </a:cubicBezTo>
                <a:cubicBezTo>
                  <a:pt x="64" y="228"/>
                  <a:pt x="64" y="228"/>
                  <a:pt x="64" y="228"/>
                </a:cubicBezTo>
                <a:cubicBezTo>
                  <a:pt x="64" y="228"/>
                  <a:pt x="64" y="228"/>
                  <a:pt x="64" y="228"/>
                </a:cubicBezTo>
                <a:cubicBezTo>
                  <a:pt x="64" y="228"/>
                  <a:pt x="64" y="228"/>
                  <a:pt x="64" y="228"/>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6" y="227"/>
                  <a:pt x="66" y="227"/>
                  <a:pt x="66" y="227"/>
                </a:cubicBezTo>
                <a:cubicBezTo>
                  <a:pt x="67" y="226"/>
                  <a:pt x="67" y="226"/>
                  <a:pt x="67" y="226"/>
                </a:cubicBezTo>
                <a:cubicBezTo>
                  <a:pt x="66" y="226"/>
                  <a:pt x="66" y="226"/>
                  <a:pt x="66" y="226"/>
                </a:cubicBezTo>
                <a:cubicBezTo>
                  <a:pt x="66" y="225"/>
                  <a:pt x="66" y="225"/>
                  <a:pt x="66" y="225"/>
                </a:cubicBezTo>
                <a:cubicBezTo>
                  <a:pt x="66" y="225"/>
                  <a:pt x="66" y="225"/>
                  <a:pt x="66" y="225"/>
                </a:cubicBezTo>
                <a:cubicBezTo>
                  <a:pt x="67" y="225"/>
                  <a:pt x="67" y="225"/>
                  <a:pt x="67" y="225"/>
                </a:cubicBezTo>
                <a:cubicBezTo>
                  <a:pt x="67" y="225"/>
                  <a:pt x="67" y="225"/>
                  <a:pt x="67" y="225"/>
                </a:cubicBezTo>
                <a:cubicBezTo>
                  <a:pt x="66" y="224"/>
                  <a:pt x="66" y="224"/>
                  <a:pt x="66" y="224"/>
                </a:cubicBezTo>
                <a:cubicBezTo>
                  <a:pt x="66" y="223"/>
                  <a:pt x="66" y="223"/>
                  <a:pt x="66" y="223"/>
                </a:cubicBezTo>
                <a:cubicBezTo>
                  <a:pt x="66" y="223"/>
                  <a:pt x="66" y="223"/>
                  <a:pt x="66" y="223"/>
                </a:cubicBezTo>
                <a:cubicBezTo>
                  <a:pt x="66" y="223"/>
                  <a:pt x="66" y="223"/>
                  <a:pt x="66" y="223"/>
                </a:cubicBezTo>
                <a:cubicBezTo>
                  <a:pt x="65" y="223"/>
                  <a:pt x="65" y="223"/>
                  <a:pt x="65" y="223"/>
                </a:cubicBezTo>
                <a:cubicBezTo>
                  <a:pt x="65" y="223"/>
                  <a:pt x="65" y="223"/>
                  <a:pt x="65" y="223"/>
                </a:cubicBezTo>
                <a:cubicBezTo>
                  <a:pt x="64" y="223"/>
                  <a:pt x="64" y="223"/>
                  <a:pt x="64" y="223"/>
                </a:cubicBezTo>
                <a:cubicBezTo>
                  <a:pt x="64" y="223"/>
                  <a:pt x="64" y="223"/>
                  <a:pt x="64" y="223"/>
                </a:cubicBezTo>
                <a:cubicBezTo>
                  <a:pt x="64" y="223"/>
                  <a:pt x="64" y="223"/>
                  <a:pt x="64" y="223"/>
                </a:cubicBezTo>
                <a:cubicBezTo>
                  <a:pt x="63" y="224"/>
                  <a:pt x="63" y="224"/>
                  <a:pt x="63" y="224"/>
                </a:cubicBezTo>
                <a:cubicBezTo>
                  <a:pt x="62" y="224"/>
                  <a:pt x="62" y="224"/>
                  <a:pt x="62" y="224"/>
                </a:cubicBezTo>
                <a:cubicBezTo>
                  <a:pt x="62" y="223"/>
                  <a:pt x="62" y="223"/>
                  <a:pt x="62" y="223"/>
                </a:cubicBezTo>
                <a:cubicBezTo>
                  <a:pt x="62" y="223"/>
                  <a:pt x="62" y="223"/>
                  <a:pt x="62" y="223"/>
                </a:cubicBezTo>
                <a:cubicBezTo>
                  <a:pt x="61" y="223"/>
                  <a:pt x="61" y="223"/>
                  <a:pt x="61" y="223"/>
                </a:cubicBezTo>
                <a:cubicBezTo>
                  <a:pt x="61" y="223"/>
                  <a:pt x="61" y="223"/>
                  <a:pt x="61" y="223"/>
                </a:cubicBezTo>
                <a:cubicBezTo>
                  <a:pt x="60" y="223"/>
                  <a:pt x="60" y="223"/>
                  <a:pt x="60" y="223"/>
                </a:cubicBezTo>
                <a:cubicBezTo>
                  <a:pt x="60" y="223"/>
                  <a:pt x="60" y="223"/>
                  <a:pt x="60" y="223"/>
                </a:cubicBezTo>
                <a:cubicBezTo>
                  <a:pt x="59" y="223"/>
                  <a:pt x="59" y="223"/>
                  <a:pt x="59" y="223"/>
                </a:cubicBezTo>
                <a:cubicBezTo>
                  <a:pt x="59" y="223"/>
                  <a:pt x="59" y="223"/>
                  <a:pt x="59" y="223"/>
                </a:cubicBezTo>
                <a:cubicBezTo>
                  <a:pt x="59" y="223"/>
                  <a:pt x="59" y="223"/>
                  <a:pt x="59" y="223"/>
                </a:cubicBezTo>
                <a:cubicBezTo>
                  <a:pt x="58" y="223"/>
                  <a:pt x="58" y="223"/>
                  <a:pt x="58" y="223"/>
                </a:cubicBezTo>
                <a:cubicBezTo>
                  <a:pt x="57" y="222"/>
                  <a:pt x="57" y="222"/>
                  <a:pt x="57" y="222"/>
                </a:cubicBezTo>
                <a:cubicBezTo>
                  <a:pt x="57" y="222"/>
                  <a:pt x="57" y="222"/>
                  <a:pt x="57" y="222"/>
                </a:cubicBezTo>
                <a:cubicBezTo>
                  <a:pt x="57" y="222"/>
                  <a:pt x="57" y="222"/>
                  <a:pt x="57" y="222"/>
                </a:cubicBezTo>
                <a:cubicBezTo>
                  <a:pt x="56" y="222"/>
                  <a:pt x="56" y="222"/>
                  <a:pt x="56" y="222"/>
                </a:cubicBezTo>
                <a:cubicBezTo>
                  <a:pt x="56" y="222"/>
                  <a:pt x="56" y="222"/>
                  <a:pt x="56" y="222"/>
                </a:cubicBezTo>
                <a:cubicBezTo>
                  <a:pt x="56" y="221"/>
                  <a:pt x="56" y="221"/>
                  <a:pt x="56" y="221"/>
                </a:cubicBezTo>
                <a:cubicBezTo>
                  <a:pt x="56" y="221"/>
                  <a:pt x="56" y="221"/>
                  <a:pt x="56" y="221"/>
                </a:cubicBezTo>
                <a:cubicBezTo>
                  <a:pt x="56" y="221"/>
                  <a:pt x="56" y="221"/>
                  <a:pt x="56" y="221"/>
                </a:cubicBezTo>
                <a:cubicBezTo>
                  <a:pt x="55" y="220"/>
                  <a:pt x="55" y="220"/>
                  <a:pt x="55" y="220"/>
                </a:cubicBezTo>
                <a:cubicBezTo>
                  <a:pt x="55" y="220"/>
                  <a:pt x="55" y="220"/>
                  <a:pt x="55" y="220"/>
                </a:cubicBezTo>
                <a:cubicBezTo>
                  <a:pt x="55" y="220"/>
                  <a:pt x="55" y="220"/>
                  <a:pt x="55" y="220"/>
                </a:cubicBezTo>
                <a:cubicBezTo>
                  <a:pt x="54" y="219"/>
                  <a:pt x="54" y="219"/>
                  <a:pt x="54" y="219"/>
                </a:cubicBezTo>
                <a:cubicBezTo>
                  <a:pt x="51" y="218"/>
                  <a:pt x="51" y="218"/>
                  <a:pt x="51" y="218"/>
                </a:cubicBezTo>
                <a:cubicBezTo>
                  <a:pt x="50" y="217"/>
                  <a:pt x="50" y="217"/>
                  <a:pt x="50" y="217"/>
                </a:cubicBezTo>
                <a:cubicBezTo>
                  <a:pt x="49" y="216"/>
                  <a:pt x="49" y="216"/>
                  <a:pt x="49" y="216"/>
                </a:cubicBezTo>
                <a:cubicBezTo>
                  <a:pt x="49" y="216"/>
                  <a:pt x="49" y="216"/>
                  <a:pt x="49" y="216"/>
                </a:cubicBezTo>
                <a:cubicBezTo>
                  <a:pt x="49" y="216"/>
                  <a:pt x="49" y="216"/>
                  <a:pt x="49" y="216"/>
                </a:cubicBezTo>
                <a:cubicBezTo>
                  <a:pt x="49" y="216"/>
                  <a:pt x="49" y="216"/>
                  <a:pt x="49" y="216"/>
                </a:cubicBezTo>
                <a:cubicBezTo>
                  <a:pt x="48" y="214"/>
                  <a:pt x="48" y="214"/>
                  <a:pt x="48" y="214"/>
                </a:cubicBezTo>
                <a:cubicBezTo>
                  <a:pt x="48" y="214"/>
                  <a:pt x="48" y="214"/>
                  <a:pt x="48" y="214"/>
                </a:cubicBezTo>
                <a:cubicBezTo>
                  <a:pt x="48" y="214"/>
                  <a:pt x="48" y="214"/>
                  <a:pt x="48" y="214"/>
                </a:cubicBezTo>
                <a:cubicBezTo>
                  <a:pt x="47" y="213"/>
                  <a:pt x="47" y="213"/>
                  <a:pt x="47" y="213"/>
                </a:cubicBezTo>
                <a:cubicBezTo>
                  <a:pt x="47" y="213"/>
                  <a:pt x="47" y="213"/>
                  <a:pt x="47" y="213"/>
                </a:cubicBezTo>
                <a:cubicBezTo>
                  <a:pt x="47" y="213"/>
                  <a:pt x="47" y="213"/>
                  <a:pt x="47" y="213"/>
                </a:cubicBezTo>
                <a:cubicBezTo>
                  <a:pt x="48" y="212"/>
                  <a:pt x="48" y="212"/>
                  <a:pt x="48" y="212"/>
                </a:cubicBezTo>
                <a:cubicBezTo>
                  <a:pt x="49" y="212"/>
                  <a:pt x="49" y="212"/>
                  <a:pt x="49" y="212"/>
                </a:cubicBezTo>
                <a:cubicBezTo>
                  <a:pt x="49" y="212"/>
                  <a:pt x="49" y="212"/>
                  <a:pt x="49" y="212"/>
                </a:cubicBezTo>
                <a:cubicBezTo>
                  <a:pt x="49" y="212"/>
                  <a:pt x="49" y="212"/>
                  <a:pt x="49" y="212"/>
                </a:cubicBezTo>
                <a:cubicBezTo>
                  <a:pt x="50" y="211"/>
                  <a:pt x="50" y="211"/>
                  <a:pt x="50" y="211"/>
                </a:cubicBezTo>
                <a:cubicBezTo>
                  <a:pt x="50" y="212"/>
                  <a:pt x="50" y="212"/>
                  <a:pt x="50" y="212"/>
                </a:cubicBezTo>
                <a:cubicBezTo>
                  <a:pt x="50" y="212"/>
                  <a:pt x="50" y="212"/>
                  <a:pt x="50" y="212"/>
                </a:cubicBezTo>
                <a:cubicBezTo>
                  <a:pt x="50" y="212"/>
                  <a:pt x="50" y="212"/>
                  <a:pt x="50" y="212"/>
                </a:cubicBezTo>
                <a:cubicBezTo>
                  <a:pt x="51" y="212"/>
                  <a:pt x="51" y="212"/>
                  <a:pt x="51" y="212"/>
                </a:cubicBezTo>
                <a:cubicBezTo>
                  <a:pt x="52" y="213"/>
                  <a:pt x="52" y="213"/>
                  <a:pt x="52" y="213"/>
                </a:cubicBezTo>
                <a:cubicBezTo>
                  <a:pt x="52" y="213"/>
                  <a:pt x="52" y="213"/>
                  <a:pt x="52" y="213"/>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5" y="213"/>
                  <a:pt x="55" y="213"/>
                  <a:pt x="55"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4"/>
                  <a:pt x="58" y="214"/>
                  <a:pt x="58" y="214"/>
                </a:cubicBezTo>
                <a:cubicBezTo>
                  <a:pt x="58" y="214"/>
                  <a:pt x="58" y="214"/>
                  <a:pt x="58" y="214"/>
                </a:cubicBezTo>
                <a:cubicBezTo>
                  <a:pt x="59" y="214"/>
                  <a:pt x="59" y="214"/>
                  <a:pt x="59" y="214"/>
                </a:cubicBezTo>
                <a:cubicBezTo>
                  <a:pt x="59" y="215"/>
                  <a:pt x="59" y="215"/>
                  <a:pt x="59" y="215"/>
                </a:cubicBezTo>
                <a:cubicBezTo>
                  <a:pt x="60" y="217"/>
                  <a:pt x="60" y="217"/>
                  <a:pt x="60" y="217"/>
                </a:cubicBezTo>
                <a:cubicBezTo>
                  <a:pt x="60" y="217"/>
                  <a:pt x="60" y="217"/>
                  <a:pt x="60" y="217"/>
                </a:cubicBezTo>
                <a:cubicBezTo>
                  <a:pt x="60" y="217"/>
                  <a:pt x="60" y="217"/>
                  <a:pt x="60" y="217"/>
                </a:cubicBezTo>
                <a:cubicBezTo>
                  <a:pt x="61" y="219"/>
                  <a:pt x="61" y="219"/>
                  <a:pt x="61" y="219"/>
                </a:cubicBezTo>
                <a:cubicBezTo>
                  <a:pt x="61" y="219"/>
                  <a:pt x="61" y="219"/>
                  <a:pt x="61" y="219"/>
                </a:cubicBezTo>
                <a:cubicBezTo>
                  <a:pt x="61" y="219"/>
                  <a:pt x="61" y="219"/>
                  <a:pt x="61" y="219"/>
                </a:cubicBezTo>
                <a:cubicBezTo>
                  <a:pt x="62" y="219"/>
                  <a:pt x="62" y="219"/>
                  <a:pt x="62" y="219"/>
                </a:cubicBezTo>
                <a:cubicBezTo>
                  <a:pt x="63" y="220"/>
                  <a:pt x="63" y="220"/>
                  <a:pt x="63" y="220"/>
                </a:cubicBezTo>
                <a:cubicBezTo>
                  <a:pt x="63" y="220"/>
                  <a:pt x="63" y="220"/>
                  <a:pt x="63" y="220"/>
                </a:cubicBezTo>
                <a:cubicBezTo>
                  <a:pt x="63" y="220"/>
                  <a:pt x="63" y="220"/>
                  <a:pt x="63" y="220"/>
                </a:cubicBezTo>
                <a:cubicBezTo>
                  <a:pt x="64" y="221"/>
                  <a:pt x="64" y="221"/>
                  <a:pt x="64" y="221"/>
                </a:cubicBezTo>
                <a:cubicBezTo>
                  <a:pt x="64" y="221"/>
                  <a:pt x="64" y="221"/>
                  <a:pt x="64" y="221"/>
                </a:cubicBezTo>
                <a:cubicBezTo>
                  <a:pt x="64" y="221"/>
                  <a:pt x="64" y="221"/>
                  <a:pt x="64" y="221"/>
                </a:cubicBezTo>
                <a:cubicBezTo>
                  <a:pt x="65" y="220"/>
                  <a:pt x="65" y="220"/>
                  <a:pt x="65" y="220"/>
                </a:cubicBezTo>
                <a:cubicBezTo>
                  <a:pt x="65" y="220"/>
                  <a:pt x="65" y="220"/>
                  <a:pt x="65" y="220"/>
                </a:cubicBezTo>
                <a:cubicBezTo>
                  <a:pt x="65" y="220"/>
                  <a:pt x="65" y="220"/>
                  <a:pt x="65" y="220"/>
                </a:cubicBezTo>
                <a:cubicBezTo>
                  <a:pt x="66" y="219"/>
                  <a:pt x="66" y="219"/>
                  <a:pt x="66" y="219"/>
                </a:cubicBezTo>
                <a:cubicBezTo>
                  <a:pt x="66" y="219"/>
                  <a:pt x="66" y="219"/>
                  <a:pt x="66" y="219"/>
                </a:cubicBezTo>
                <a:cubicBezTo>
                  <a:pt x="66" y="219"/>
                  <a:pt x="66" y="219"/>
                  <a:pt x="66" y="219"/>
                </a:cubicBezTo>
                <a:cubicBezTo>
                  <a:pt x="65" y="218"/>
                  <a:pt x="65" y="218"/>
                  <a:pt x="65" y="218"/>
                </a:cubicBezTo>
                <a:cubicBezTo>
                  <a:pt x="65" y="218"/>
                  <a:pt x="65" y="218"/>
                  <a:pt x="65" y="218"/>
                </a:cubicBezTo>
                <a:cubicBezTo>
                  <a:pt x="65" y="218"/>
                  <a:pt x="65" y="218"/>
                  <a:pt x="65" y="218"/>
                </a:cubicBezTo>
                <a:cubicBezTo>
                  <a:pt x="64" y="219"/>
                  <a:pt x="64" y="219"/>
                  <a:pt x="64" y="219"/>
                </a:cubicBezTo>
                <a:cubicBezTo>
                  <a:pt x="64" y="219"/>
                  <a:pt x="64" y="219"/>
                  <a:pt x="64" y="219"/>
                </a:cubicBezTo>
                <a:cubicBezTo>
                  <a:pt x="64" y="218"/>
                  <a:pt x="64" y="218"/>
                  <a:pt x="64" y="218"/>
                </a:cubicBezTo>
                <a:cubicBezTo>
                  <a:pt x="64" y="218"/>
                  <a:pt x="64" y="218"/>
                  <a:pt x="64" y="218"/>
                </a:cubicBezTo>
                <a:cubicBezTo>
                  <a:pt x="64" y="218"/>
                  <a:pt x="64" y="218"/>
                  <a:pt x="64"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7"/>
                  <a:pt x="65" y="217"/>
                  <a:pt x="65" y="217"/>
                </a:cubicBezTo>
                <a:cubicBezTo>
                  <a:pt x="65" y="217"/>
                  <a:pt x="65" y="217"/>
                  <a:pt x="65" y="217"/>
                </a:cubicBezTo>
                <a:cubicBezTo>
                  <a:pt x="66" y="216"/>
                  <a:pt x="66" y="216"/>
                  <a:pt x="66" y="216"/>
                </a:cubicBezTo>
                <a:cubicBezTo>
                  <a:pt x="65" y="216"/>
                  <a:pt x="65" y="216"/>
                  <a:pt x="65" y="216"/>
                </a:cubicBezTo>
                <a:cubicBezTo>
                  <a:pt x="64" y="215"/>
                  <a:pt x="64" y="215"/>
                  <a:pt x="64" y="215"/>
                </a:cubicBezTo>
                <a:cubicBezTo>
                  <a:pt x="63" y="215"/>
                  <a:pt x="63" y="215"/>
                  <a:pt x="63" y="215"/>
                </a:cubicBezTo>
                <a:cubicBezTo>
                  <a:pt x="64" y="215"/>
                  <a:pt x="64" y="215"/>
                  <a:pt x="64" y="215"/>
                </a:cubicBezTo>
                <a:cubicBezTo>
                  <a:pt x="65" y="215"/>
                  <a:pt x="65" y="215"/>
                  <a:pt x="65" y="215"/>
                </a:cubicBezTo>
                <a:cubicBezTo>
                  <a:pt x="64" y="214"/>
                  <a:pt x="64" y="214"/>
                  <a:pt x="64" y="214"/>
                </a:cubicBezTo>
                <a:cubicBezTo>
                  <a:pt x="64" y="213"/>
                  <a:pt x="64" y="213"/>
                  <a:pt x="64" y="213"/>
                </a:cubicBezTo>
                <a:cubicBezTo>
                  <a:pt x="64" y="213"/>
                  <a:pt x="64" y="213"/>
                  <a:pt x="64" y="213"/>
                </a:cubicBezTo>
                <a:cubicBezTo>
                  <a:pt x="64" y="213"/>
                  <a:pt x="64" y="213"/>
                  <a:pt x="64" y="213"/>
                </a:cubicBezTo>
                <a:cubicBezTo>
                  <a:pt x="62" y="212"/>
                  <a:pt x="62" y="212"/>
                  <a:pt x="62" y="212"/>
                </a:cubicBezTo>
                <a:cubicBezTo>
                  <a:pt x="61" y="211"/>
                  <a:pt x="61" y="211"/>
                  <a:pt x="61" y="211"/>
                </a:cubicBezTo>
                <a:cubicBezTo>
                  <a:pt x="61" y="211"/>
                  <a:pt x="61" y="211"/>
                  <a:pt x="61" y="211"/>
                </a:cubicBezTo>
                <a:cubicBezTo>
                  <a:pt x="62" y="211"/>
                  <a:pt x="62" y="211"/>
                  <a:pt x="62" y="211"/>
                </a:cubicBezTo>
                <a:cubicBezTo>
                  <a:pt x="64" y="212"/>
                  <a:pt x="64" y="212"/>
                  <a:pt x="64" y="212"/>
                </a:cubicBezTo>
                <a:cubicBezTo>
                  <a:pt x="65" y="212"/>
                  <a:pt x="65" y="212"/>
                  <a:pt x="65" y="212"/>
                </a:cubicBezTo>
                <a:cubicBezTo>
                  <a:pt x="65" y="212"/>
                  <a:pt x="65" y="212"/>
                  <a:pt x="65" y="212"/>
                </a:cubicBezTo>
                <a:cubicBezTo>
                  <a:pt x="65" y="211"/>
                  <a:pt x="65" y="211"/>
                  <a:pt x="65" y="211"/>
                </a:cubicBezTo>
                <a:cubicBezTo>
                  <a:pt x="66" y="211"/>
                  <a:pt x="66" y="211"/>
                  <a:pt x="66" y="211"/>
                </a:cubicBezTo>
                <a:cubicBezTo>
                  <a:pt x="66" y="211"/>
                  <a:pt x="66" y="211"/>
                  <a:pt x="66" y="211"/>
                </a:cubicBezTo>
                <a:cubicBezTo>
                  <a:pt x="66" y="210"/>
                  <a:pt x="66" y="210"/>
                  <a:pt x="66" y="210"/>
                </a:cubicBezTo>
                <a:cubicBezTo>
                  <a:pt x="66" y="210"/>
                  <a:pt x="66" y="210"/>
                  <a:pt x="66" y="210"/>
                </a:cubicBezTo>
                <a:cubicBezTo>
                  <a:pt x="66" y="210"/>
                  <a:pt x="66" y="210"/>
                  <a:pt x="66" y="210"/>
                </a:cubicBezTo>
                <a:cubicBezTo>
                  <a:pt x="65" y="209"/>
                  <a:pt x="65" y="209"/>
                  <a:pt x="65" y="209"/>
                </a:cubicBezTo>
                <a:cubicBezTo>
                  <a:pt x="65" y="209"/>
                  <a:pt x="65" y="209"/>
                  <a:pt x="65" y="209"/>
                </a:cubicBezTo>
                <a:cubicBezTo>
                  <a:pt x="64" y="209"/>
                  <a:pt x="64" y="209"/>
                  <a:pt x="64" y="209"/>
                </a:cubicBezTo>
                <a:cubicBezTo>
                  <a:pt x="64" y="209"/>
                  <a:pt x="64" y="209"/>
                  <a:pt x="64" y="209"/>
                </a:cubicBezTo>
                <a:cubicBezTo>
                  <a:pt x="64" y="209"/>
                  <a:pt x="64" y="209"/>
                  <a:pt x="64" y="209"/>
                </a:cubicBezTo>
                <a:cubicBezTo>
                  <a:pt x="65" y="208"/>
                  <a:pt x="65" y="208"/>
                  <a:pt x="65" y="208"/>
                </a:cubicBezTo>
                <a:cubicBezTo>
                  <a:pt x="65" y="208"/>
                  <a:pt x="65" y="208"/>
                  <a:pt x="65" y="208"/>
                </a:cubicBezTo>
                <a:cubicBezTo>
                  <a:pt x="65" y="208"/>
                  <a:pt x="65" y="208"/>
                  <a:pt x="65" y="208"/>
                </a:cubicBezTo>
                <a:cubicBezTo>
                  <a:pt x="65" y="207"/>
                  <a:pt x="65" y="207"/>
                  <a:pt x="65" y="207"/>
                </a:cubicBezTo>
                <a:cubicBezTo>
                  <a:pt x="64" y="207"/>
                  <a:pt x="64" y="207"/>
                  <a:pt x="64" y="207"/>
                </a:cubicBezTo>
                <a:cubicBezTo>
                  <a:pt x="64" y="207"/>
                  <a:pt x="64" y="207"/>
                  <a:pt x="64" y="207"/>
                </a:cubicBezTo>
                <a:cubicBezTo>
                  <a:pt x="64" y="206"/>
                  <a:pt x="64" y="206"/>
                  <a:pt x="64" y="206"/>
                </a:cubicBezTo>
                <a:cubicBezTo>
                  <a:pt x="63" y="206"/>
                  <a:pt x="63" y="206"/>
                  <a:pt x="63" y="206"/>
                </a:cubicBezTo>
                <a:cubicBezTo>
                  <a:pt x="63" y="206"/>
                  <a:pt x="63" y="206"/>
                  <a:pt x="63" y="206"/>
                </a:cubicBezTo>
                <a:cubicBezTo>
                  <a:pt x="63" y="206"/>
                  <a:pt x="63" y="206"/>
                  <a:pt x="63" y="206"/>
                </a:cubicBezTo>
                <a:cubicBezTo>
                  <a:pt x="63" y="206"/>
                  <a:pt x="63" y="206"/>
                  <a:pt x="63" y="206"/>
                </a:cubicBezTo>
                <a:cubicBezTo>
                  <a:pt x="62" y="206"/>
                  <a:pt x="62" y="206"/>
                  <a:pt x="62" y="206"/>
                </a:cubicBezTo>
                <a:cubicBezTo>
                  <a:pt x="62" y="206"/>
                  <a:pt x="62" y="206"/>
                  <a:pt x="62" y="206"/>
                </a:cubicBezTo>
                <a:cubicBezTo>
                  <a:pt x="62" y="206"/>
                  <a:pt x="62" y="206"/>
                  <a:pt x="62" y="206"/>
                </a:cubicBezTo>
                <a:cubicBezTo>
                  <a:pt x="62" y="206"/>
                  <a:pt x="62" y="206"/>
                  <a:pt x="62" y="206"/>
                </a:cubicBezTo>
                <a:cubicBezTo>
                  <a:pt x="61" y="206"/>
                  <a:pt x="61" y="206"/>
                  <a:pt x="61" y="206"/>
                </a:cubicBezTo>
                <a:cubicBezTo>
                  <a:pt x="61" y="207"/>
                  <a:pt x="61" y="207"/>
                  <a:pt x="61" y="207"/>
                </a:cubicBezTo>
                <a:cubicBezTo>
                  <a:pt x="60" y="207"/>
                  <a:pt x="60" y="207"/>
                  <a:pt x="60" y="207"/>
                </a:cubicBezTo>
                <a:cubicBezTo>
                  <a:pt x="60" y="207"/>
                  <a:pt x="60" y="207"/>
                  <a:pt x="60" y="207"/>
                </a:cubicBezTo>
                <a:cubicBezTo>
                  <a:pt x="61" y="206"/>
                  <a:pt x="61" y="206"/>
                  <a:pt x="61" y="206"/>
                </a:cubicBezTo>
                <a:cubicBezTo>
                  <a:pt x="61" y="206"/>
                  <a:pt x="61" y="206"/>
                  <a:pt x="61" y="206"/>
                </a:cubicBezTo>
                <a:cubicBezTo>
                  <a:pt x="62" y="206"/>
                  <a:pt x="62" y="206"/>
                  <a:pt x="62" y="206"/>
                </a:cubicBezTo>
                <a:cubicBezTo>
                  <a:pt x="62" y="206"/>
                  <a:pt x="62" y="206"/>
                  <a:pt x="62" y="206"/>
                </a:cubicBezTo>
                <a:cubicBezTo>
                  <a:pt x="62" y="206"/>
                  <a:pt x="62" y="206"/>
                  <a:pt x="62" y="206"/>
                </a:cubicBezTo>
                <a:cubicBezTo>
                  <a:pt x="63" y="206"/>
                  <a:pt x="63" y="206"/>
                  <a:pt x="63" y="206"/>
                </a:cubicBezTo>
                <a:cubicBezTo>
                  <a:pt x="64" y="205"/>
                  <a:pt x="64" y="205"/>
                  <a:pt x="64" y="205"/>
                </a:cubicBezTo>
                <a:cubicBezTo>
                  <a:pt x="64" y="205"/>
                  <a:pt x="64" y="205"/>
                  <a:pt x="64" y="205"/>
                </a:cubicBezTo>
                <a:cubicBezTo>
                  <a:pt x="64" y="205"/>
                  <a:pt x="64" y="205"/>
                  <a:pt x="64" y="205"/>
                </a:cubicBezTo>
                <a:cubicBezTo>
                  <a:pt x="64" y="205"/>
                  <a:pt x="64" y="205"/>
                  <a:pt x="64" y="205"/>
                </a:cubicBezTo>
                <a:cubicBezTo>
                  <a:pt x="65" y="204"/>
                  <a:pt x="65" y="204"/>
                  <a:pt x="65" y="204"/>
                </a:cubicBezTo>
                <a:cubicBezTo>
                  <a:pt x="64" y="204"/>
                  <a:pt x="64" y="204"/>
                  <a:pt x="64" y="204"/>
                </a:cubicBezTo>
                <a:cubicBezTo>
                  <a:pt x="64" y="204"/>
                  <a:pt x="64" y="204"/>
                  <a:pt x="64" y="204"/>
                </a:cubicBezTo>
                <a:cubicBezTo>
                  <a:pt x="64" y="204"/>
                  <a:pt x="64" y="204"/>
                  <a:pt x="64" y="204"/>
                </a:cubicBezTo>
                <a:cubicBezTo>
                  <a:pt x="64" y="204"/>
                  <a:pt x="64" y="204"/>
                  <a:pt x="64" y="204"/>
                </a:cubicBezTo>
                <a:cubicBezTo>
                  <a:pt x="62" y="204"/>
                  <a:pt x="62" y="204"/>
                  <a:pt x="62" y="204"/>
                </a:cubicBezTo>
                <a:cubicBezTo>
                  <a:pt x="62" y="204"/>
                  <a:pt x="62" y="204"/>
                  <a:pt x="62" y="204"/>
                </a:cubicBezTo>
                <a:cubicBezTo>
                  <a:pt x="62" y="204"/>
                  <a:pt x="62" y="204"/>
                  <a:pt x="62" y="204"/>
                </a:cubicBezTo>
                <a:cubicBezTo>
                  <a:pt x="61" y="204"/>
                  <a:pt x="61" y="204"/>
                  <a:pt x="61" y="204"/>
                </a:cubicBezTo>
                <a:cubicBezTo>
                  <a:pt x="61" y="204"/>
                  <a:pt x="61" y="204"/>
                  <a:pt x="61" y="204"/>
                </a:cubicBezTo>
                <a:cubicBezTo>
                  <a:pt x="60" y="204"/>
                  <a:pt x="60" y="204"/>
                  <a:pt x="60" y="204"/>
                </a:cubicBezTo>
                <a:cubicBezTo>
                  <a:pt x="60" y="204"/>
                  <a:pt x="60" y="204"/>
                  <a:pt x="60" y="204"/>
                </a:cubicBezTo>
                <a:cubicBezTo>
                  <a:pt x="60" y="204"/>
                  <a:pt x="60" y="204"/>
                  <a:pt x="60" y="204"/>
                </a:cubicBezTo>
                <a:cubicBezTo>
                  <a:pt x="59" y="204"/>
                  <a:pt x="59" y="204"/>
                  <a:pt x="59" y="204"/>
                </a:cubicBezTo>
                <a:cubicBezTo>
                  <a:pt x="59" y="204"/>
                  <a:pt x="59" y="204"/>
                  <a:pt x="59" y="204"/>
                </a:cubicBezTo>
                <a:cubicBezTo>
                  <a:pt x="59" y="204"/>
                  <a:pt x="59" y="204"/>
                  <a:pt x="59" y="204"/>
                </a:cubicBezTo>
                <a:cubicBezTo>
                  <a:pt x="59" y="204"/>
                  <a:pt x="59" y="204"/>
                  <a:pt x="59" y="204"/>
                </a:cubicBezTo>
                <a:cubicBezTo>
                  <a:pt x="60" y="203"/>
                  <a:pt x="60" y="203"/>
                  <a:pt x="60" y="203"/>
                </a:cubicBezTo>
                <a:cubicBezTo>
                  <a:pt x="61" y="203"/>
                  <a:pt x="61" y="203"/>
                  <a:pt x="61" y="203"/>
                </a:cubicBezTo>
                <a:cubicBezTo>
                  <a:pt x="63" y="203"/>
                  <a:pt x="63" y="203"/>
                  <a:pt x="63" y="203"/>
                </a:cubicBezTo>
                <a:cubicBezTo>
                  <a:pt x="63" y="203"/>
                  <a:pt x="63" y="203"/>
                  <a:pt x="63" y="203"/>
                </a:cubicBezTo>
                <a:cubicBezTo>
                  <a:pt x="64" y="203"/>
                  <a:pt x="64" y="203"/>
                  <a:pt x="64" y="203"/>
                </a:cubicBezTo>
                <a:cubicBezTo>
                  <a:pt x="65" y="202"/>
                  <a:pt x="65" y="202"/>
                  <a:pt x="65" y="202"/>
                </a:cubicBezTo>
                <a:cubicBezTo>
                  <a:pt x="65" y="202"/>
                  <a:pt x="65" y="202"/>
                  <a:pt x="65" y="202"/>
                </a:cubicBezTo>
                <a:cubicBezTo>
                  <a:pt x="65" y="202"/>
                  <a:pt x="65" y="202"/>
                  <a:pt x="65" y="202"/>
                </a:cubicBezTo>
                <a:cubicBezTo>
                  <a:pt x="65" y="201"/>
                  <a:pt x="65" y="201"/>
                  <a:pt x="65" y="201"/>
                </a:cubicBezTo>
                <a:cubicBezTo>
                  <a:pt x="65" y="201"/>
                  <a:pt x="65" y="201"/>
                  <a:pt x="65" y="201"/>
                </a:cubicBezTo>
                <a:cubicBezTo>
                  <a:pt x="65" y="201"/>
                  <a:pt x="65" y="201"/>
                  <a:pt x="65" y="201"/>
                </a:cubicBezTo>
                <a:cubicBezTo>
                  <a:pt x="65" y="200"/>
                  <a:pt x="65" y="200"/>
                  <a:pt x="65" y="200"/>
                </a:cubicBezTo>
                <a:cubicBezTo>
                  <a:pt x="65" y="200"/>
                  <a:pt x="65" y="200"/>
                  <a:pt x="65" y="200"/>
                </a:cubicBezTo>
                <a:cubicBezTo>
                  <a:pt x="64" y="200"/>
                  <a:pt x="64" y="200"/>
                  <a:pt x="64" y="200"/>
                </a:cubicBezTo>
                <a:cubicBezTo>
                  <a:pt x="64" y="200"/>
                  <a:pt x="64" y="200"/>
                  <a:pt x="64" y="200"/>
                </a:cubicBezTo>
                <a:cubicBezTo>
                  <a:pt x="64" y="200"/>
                  <a:pt x="64" y="200"/>
                  <a:pt x="64" y="200"/>
                </a:cubicBezTo>
                <a:cubicBezTo>
                  <a:pt x="64" y="200"/>
                  <a:pt x="64" y="200"/>
                  <a:pt x="64" y="200"/>
                </a:cubicBezTo>
                <a:cubicBezTo>
                  <a:pt x="63" y="201"/>
                  <a:pt x="63" y="201"/>
                  <a:pt x="63" y="201"/>
                </a:cubicBezTo>
                <a:cubicBezTo>
                  <a:pt x="62" y="201"/>
                  <a:pt x="62" y="201"/>
                  <a:pt x="62" y="201"/>
                </a:cubicBezTo>
                <a:cubicBezTo>
                  <a:pt x="61" y="201"/>
                  <a:pt x="61" y="201"/>
                  <a:pt x="61" y="201"/>
                </a:cubicBezTo>
                <a:cubicBezTo>
                  <a:pt x="61" y="200"/>
                  <a:pt x="61" y="200"/>
                  <a:pt x="61" y="200"/>
                </a:cubicBezTo>
                <a:cubicBezTo>
                  <a:pt x="61" y="200"/>
                  <a:pt x="61" y="200"/>
                  <a:pt x="61" y="200"/>
                </a:cubicBezTo>
                <a:cubicBezTo>
                  <a:pt x="61" y="200"/>
                  <a:pt x="61" y="200"/>
                  <a:pt x="61" y="200"/>
                </a:cubicBezTo>
                <a:cubicBezTo>
                  <a:pt x="60" y="200"/>
                  <a:pt x="60" y="200"/>
                  <a:pt x="60" y="200"/>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199"/>
                  <a:pt x="60" y="199"/>
                  <a:pt x="60" y="199"/>
                </a:cubicBezTo>
                <a:cubicBezTo>
                  <a:pt x="60" y="199"/>
                  <a:pt x="60" y="199"/>
                  <a:pt x="60" y="199"/>
                </a:cubicBezTo>
                <a:cubicBezTo>
                  <a:pt x="60" y="199"/>
                  <a:pt x="60" y="199"/>
                  <a:pt x="60" y="199"/>
                </a:cubicBezTo>
                <a:cubicBezTo>
                  <a:pt x="60" y="198"/>
                  <a:pt x="60" y="198"/>
                  <a:pt x="60" y="198"/>
                </a:cubicBezTo>
                <a:cubicBezTo>
                  <a:pt x="61" y="197"/>
                  <a:pt x="61" y="197"/>
                  <a:pt x="61" y="197"/>
                </a:cubicBezTo>
                <a:cubicBezTo>
                  <a:pt x="62" y="197"/>
                  <a:pt x="62" y="197"/>
                  <a:pt x="62" y="197"/>
                </a:cubicBezTo>
                <a:cubicBezTo>
                  <a:pt x="62" y="197"/>
                  <a:pt x="62" y="197"/>
                  <a:pt x="62" y="197"/>
                </a:cubicBezTo>
                <a:cubicBezTo>
                  <a:pt x="62" y="196"/>
                  <a:pt x="62" y="196"/>
                  <a:pt x="62" y="196"/>
                </a:cubicBezTo>
                <a:cubicBezTo>
                  <a:pt x="62" y="196"/>
                  <a:pt x="62" y="196"/>
                  <a:pt x="62" y="196"/>
                </a:cubicBezTo>
                <a:cubicBezTo>
                  <a:pt x="62" y="196"/>
                  <a:pt x="62" y="196"/>
                  <a:pt x="62" y="196"/>
                </a:cubicBezTo>
                <a:cubicBezTo>
                  <a:pt x="61" y="196"/>
                  <a:pt x="61" y="196"/>
                  <a:pt x="61" y="196"/>
                </a:cubicBezTo>
                <a:cubicBezTo>
                  <a:pt x="61" y="196"/>
                  <a:pt x="61" y="196"/>
                  <a:pt x="61" y="196"/>
                </a:cubicBezTo>
                <a:cubicBezTo>
                  <a:pt x="61" y="196"/>
                  <a:pt x="61" y="196"/>
                  <a:pt x="61" y="196"/>
                </a:cubicBezTo>
                <a:cubicBezTo>
                  <a:pt x="61" y="196"/>
                  <a:pt x="61" y="196"/>
                  <a:pt x="61" y="196"/>
                </a:cubicBezTo>
                <a:cubicBezTo>
                  <a:pt x="60" y="196"/>
                  <a:pt x="60" y="196"/>
                  <a:pt x="60" y="196"/>
                </a:cubicBezTo>
                <a:cubicBezTo>
                  <a:pt x="60" y="196"/>
                  <a:pt x="60" y="196"/>
                  <a:pt x="60" y="196"/>
                </a:cubicBezTo>
                <a:cubicBezTo>
                  <a:pt x="60" y="196"/>
                  <a:pt x="60" y="196"/>
                  <a:pt x="60" y="196"/>
                </a:cubicBezTo>
                <a:cubicBezTo>
                  <a:pt x="58" y="198"/>
                  <a:pt x="58" y="198"/>
                  <a:pt x="58" y="198"/>
                </a:cubicBezTo>
                <a:cubicBezTo>
                  <a:pt x="58" y="198"/>
                  <a:pt x="58" y="198"/>
                  <a:pt x="58" y="198"/>
                </a:cubicBezTo>
                <a:cubicBezTo>
                  <a:pt x="58" y="198"/>
                  <a:pt x="58" y="198"/>
                  <a:pt x="58" y="198"/>
                </a:cubicBezTo>
                <a:cubicBezTo>
                  <a:pt x="58" y="198"/>
                  <a:pt x="58" y="198"/>
                  <a:pt x="58" y="198"/>
                </a:cubicBezTo>
                <a:cubicBezTo>
                  <a:pt x="58" y="199"/>
                  <a:pt x="58" y="199"/>
                  <a:pt x="58" y="199"/>
                </a:cubicBezTo>
                <a:cubicBezTo>
                  <a:pt x="58" y="199"/>
                  <a:pt x="58" y="199"/>
                  <a:pt x="58" y="199"/>
                </a:cubicBezTo>
                <a:cubicBezTo>
                  <a:pt x="58" y="197"/>
                  <a:pt x="58" y="197"/>
                  <a:pt x="58" y="197"/>
                </a:cubicBezTo>
                <a:cubicBezTo>
                  <a:pt x="58" y="196"/>
                  <a:pt x="58" y="196"/>
                  <a:pt x="58" y="196"/>
                </a:cubicBezTo>
                <a:cubicBezTo>
                  <a:pt x="58" y="196"/>
                  <a:pt x="58" y="196"/>
                  <a:pt x="58" y="196"/>
                </a:cubicBezTo>
                <a:cubicBezTo>
                  <a:pt x="58" y="195"/>
                  <a:pt x="58" y="195"/>
                  <a:pt x="58" y="195"/>
                </a:cubicBezTo>
                <a:cubicBezTo>
                  <a:pt x="57" y="194"/>
                  <a:pt x="57" y="194"/>
                  <a:pt x="57" y="194"/>
                </a:cubicBezTo>
                <a:cubicBezTo>
                  <a:pt x="57" y="193"/>
                  <a:pt x="57" y="193"/>
                  <a:pt x="57" y="193"/>
                </a:cubicBezTo>
                <a:cubicBezTo>
                  <a:pt x="58" y="192"/>
                  <a:pt x="58" y="192"/>
                  <a:pt x="58" y="192"/>
                </a:cubicBezTo>
                <a:cubicBezTo>
                  <a:pt x="58" y="192"/>
                  <a:pt x="58" y="192"/>
                  <a:pt x="58" y="192"/>
                </a:cubicBezTo>
                <a:cubicBezTo>
                  <a:pt x="58" y="192"/>
                  <a:pt x="58" y="192"/>
                  <a:pt x="58" y="192"/>
                </a:cubicBezTo>
                <a:cubicBezTo>
                  <a:pt x="58" y="191"/>
                  <a:pt x="58" y="191"/>
                  <a:pt x="58" y="191"/>
                </a:cubicBezTo>
                <a:cubicBezTo>
                  <a:pt x="58" y="191"/>
                  <a:pt x="58" y="191"/>
                  <a:pt x="58" y="191"/>
                </a:cubicBezTo>
                <a:cubicBezTo>
                  <a:pt x="57" y="191"/>
                  <a:pt x="57" y="191"/>
                  <a:pt x="57" y="191"/>
                </a:cubicBezTo>
                <a:cubicBezTo>
                  <a:pt x="57" y="191"/>
                  <a:pt x="57" y="191"/>
                  <a:pt x="57" y="191"/>
                </a:cubicBezTo>
                <a:cubicBezTo>
                  <a:pt x="56" y="191"/>
                  <a:pt x="56" y="191"/>
                  <a:pt x="56" y="191"/>
                </a:cubicBezTo>
                <a:cubicBezTo>
                  <a:pt x="56" y="191"/>
                  <a:pt x="56" y="191"/>
                  <a:pt x="56" y="191"/>
                </a:cubicBezTo>
                <a:cubicBezTo>
                  <a:pt x="56" y="192"/>
                  <a:pt x="56" y="192"/>
                  <a:pt x="56" y="192"/>
                </a:cubicBezTo>
                <a:cubicBezTo>
                  <a:pt x="56" y="194"/>
                  <a:pt x="56" y="194"/>
                  <a:pt x="56" y="194"/>
                </a:cubicBezTo>
                <a:cubicBezTo>
                  <a:pt x="56" y="194"/>
                  <a:pt x="56" y="194"/>
                  <a:pt x="56" y="194"/>
                </a:cubicBezTo>
                <a:cubicBezTo>
                  <a:pt x="56" y="194"/>
                  <a:pt x="56" y="194"/>
                  <a:pt x="56" y="194"/>
                </a:cubicBezTo>
                <a:cubicBezTo>
                  <a:pt x="56" y="195"/>
                  <a:pt x="56" y="195"/>
                  <a:pt x="56" y="195"/>
                </a:cubicBezTo>
                <a:cubicBezTo>
                  <a:pt x="56" y="196"/>
                  <a:pt x="56" y="196"/>
                  <a:pt x="56" y="196"/>
                </a:cubicBezTo>
                <a:cubicBezTo>
                  <a:pt x="56" y="197"/>
                  <a:pt x="56" y="197"/>
                  <a:pt x="56" y="197"/>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5" y="198"/>
                  <a:pt x="55" y="198"/>
                  <a:pt x="55" y="198"/>
                </a:cubicBezTo>
                <a:cubicBezTo>
                  <a:pt x="54" y="197"/>
                  <a:pt x="54" y="197"/>
                  <a:pt x="54" y="197"/>
                </a:cubicBezTo>
                <a:cubicBezTo>
                  <a:pt x="54" y="198"/>
                  <a:pt x="54" y="198"/>
                  <a:pt x="54" y="198"/>
                </a:cubicBezTo>
                <a:cubicBezTo>
                  <a:pt x="54" y="200"/>
                  <a:pt x="54" y="200"/>
                  <a:pt x="54" y="200"/>
                </a:cubicBezTo>
                <a:cubicBezTo>
                  <a:pt x="54" y="200"/>
                  <a:pt x="54" y="200"/>
                  <a:pt x="54" y="200"/>
                </a:cubicBezTo>
                <a:cubicBezTo>
                  <a:pt x="54" y="200"/>
                  <a:pt x="54" y="200"/>
                  <a:pt x="54" y="200"/>
                </a:cubicBezTo>
                <a:cubicBezTo>
                  <a:pt x="53" y="200"/>
                  <a:pt x="53" y="200"/>
                  <a:pt x="53" y="200"/>
                </a:cubicBezTo>
                <a:cubicBezTo>
                  <a:pt x="52" y="200"/>
                  <a:pt x="52" y="200"/>
                  <a:pt x="52" y="200"/>
                </a:cubicBezTo>
                <a:cubicBezTo>
                  <a:pt x="53" y="201"/>
                  <a:pt x="53" y="201"/>
                  <a:pt x="53" y="201"/>
                </a:cubicBezTo>
                <a:cubicBezTo>
                  <a:pt x="53" y="201"/>
                  <a:pt x="53" y="201"/>
                  <a:pt x="53" y="201"/>
                </a:cubicBezTo>
                <a:cubicBezTo>
                  <a:pt x="53" y="202"/>
                  <a:pt x="53" y="202"/>
                  <a:pt x="53" y="202"/>
                </a:cubicBezTo>
                <a:cubicBezTo>
                  <a:pt x="53" y="202"/>
                  <a:pt x="53" y="202"/>
                  <a:pt x="53" y="202"/>
                </a:cubicBezTo>
                <a:cubicBezTo>
                  <a:pt x="53" y="203"/>
                  <a:pt x="53" y="203"/>
                  <a:pt x="53" y="203"/>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51" y="203"/>
                  <a:pt x="51" y="203"/>
                  <a:pt x="51" y="203"/>
                </a:cubicBezTo>
                <a:cubicBezTo>
                  <a:pt x="50" y="204"/>
                  <a:pt x="50" y="204"/>
                  <a:pt x="50" y="204"/>
                </a:cubicBezTo>
                <a:cubicBezTo>
                  <a:pt x="49" y="204"/>
                  <a:pt x="49" y="204"/>
                  <a:pt x="49" y="204"/>
                </a:cubicBezTo>
                <a:cubicBezTo>
                  <a:pt x="49" y="204"/>
                  <a:pt x="49" y="204"/>
                  <a:pt x="49" y="204"/>
                </a:cubicBezTo>
                <a:cubicBezTo>
                  <a:pt x="49" y="203"/>
                  <a:pt x="49" y="203"/>
                  <a:pt x="49" y="203"/>
                </a:cubicBezTo>
                <a:cubicBezTo>
                  <a:pt x="49" y="203"/>
                  <a:pt x="49" y="203"/>
                  <a:pt x="49" y="203"/>
                </a:cubicBezTo>
                <a:cubicBezTo>
                  <a:pt x="49" y="203"/>
                  <a:pt x="49" y="203"/>
                  <a:pt x="49" y="203"/>
                </a:cubicBezTo>
                <a:cubicBezTo>
                  <a:pt x="48" y="202"/>
                  <a:pt x="48" y="202"/>
                  <a:pt x="48" y="202"/>
                </a:cubicBezTo>
                <a:cubicBezTo>
                  <a:pt x="48" y="202"/>
                  <a:pt x="48" y="202"/>
                  <a:pt x="48" y="202"/>
                </a:cubicBezTo>
                <a:cubicBezTo>
                  <a:pt x="48" y="202"/>
                  <a:pt x="48" y="202"/>
                  <a:pt x="48" y="202"/>
                </a:cubicBezTo>
                <a:cubicBezTo>
                  <a:pt x="48" y="201"/>
                  <a:pt x="48" y="201"/>
                  <a:pt x="48" y="201"/>
                </a:cubicBezTo>
                <a:cubicBezTo>
                  <a:pt x="48" y="201"/>
                  <a:pt x="48" y="201"/>
                  <a:pt x="48" y="201"/>
                </a:cubicBezTo>
                <a:cubicBezTo>
                  <a:pt x="48" y="201"/>
                  <a:pt x="48" y="201"/>
                  <a:pt x="48" y="201"/>
                </a:cubicBezTo>
                <a:cubicBezTo>
                  <a:pt x="47" y="201"/>
                  <a:pt x="47" y="201"/>
                  <a:pt x="47" y="201"/>
                </a:cubicBezTo>
                <a:cubicBezTo>
                  <a:pt x="47" y="201"/>
                  <a:pt x="47" y="201"/>
                  <a:pt x="47" y="201"/>
                </a:cubicBezTo>
                <a:cubicBezTo>
                  <a:pt x="47" y="201"/>
                  <a:pt x="47" y="201"/>
                  <a:pt x="47" y="201"/>
                </a:cubicBezTo>
                <a:cubicBezTo>
                  <a:pt x="46" y="201"/>
                  <a:pt x="46" y="201"/>
                  <a:pt x="46" y="201"/>
                </a:cubicBezTo>
                <a:cubicBezTo>
                  <a:pt x="47" y="200"/>
                  <a:pt x="47" y="200"/>
                  <a:pt x="47" y="200"/>
                </a:cubicBezTo>
                <a:cubicBezTo>
                  <a:pt x="47" y="200"/>
                  <a:pt x="47" y="200"/>
                  <a:pt x="47" y="200"/>
                </a:cubicBezTo>
                <a:cubicBezTo>
                  <a:pt x="47" y="200"/>
                  <a:pt x="47" y="200"/>
                  <a:pt x="47" y="200"/>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7" y="198"/>
                  <a:pt x="47" y="198"/>
                  <a:pt x="47" y="198"/>
                </a:cubicBezTo>
                <a:cubicBezTo>
                  <a:pt x="48" y="198"/>
                  <a:pt x="48" y="198"/>
                  <a:pt x="48" y="198"/>
                </a:cubicBezTo>
                <a:cubicBezTo>
                  <a:pt x="48" y="199"/>
                  <a:pt x="48" y="199"/>
                  <a:pt x="48" y="199"/>
                </a:cubicBezTo>
                <a:cubicBezTo>
                  <a:pt x="48" y="199"/>
                  <a:pt x="48" y="199"/>
                  <a:pt x="48" y="199"/>
                </a:cubicBezTo>
                <a:cubicBezTo>
                  <a:pt x="49" y="198"/>
                  <a:pt x="49" y="198"/>
                  <a:pt x="49" y="198"/>
                </a:cubicBezTo>
                <a:cubicBezTo>
                  <a:pt x="49" y="198"/>
                  <a:pt x="49" y="198"/>
                  <a:pt x="49" y="198"/>
                </a:cubicBezTo>
                <a:cubicBezTo>
                  <a:pt x="49" y="197"/>
                  <a:pt x="49" y="197"/>
                  <a:pt x="49" y="197"/>
                </a:cubicBezTo>
                <a:cubicBezTo>
                  <a:pt x="51" y="197"/>
                  <a:pt x="51" y="197"/>
                  <a:pt x="51" y="197"/>
                </a:cubicBezTo>
                <a:cubicBezTo>
                  <a:pt x="52" y="197"/>
                  <a:pt x="52" y="197"/>
                  <a:pt x="52" y="197"/>
                </a:cubicBezTo>
                <a:cubicBezTo>
                  <a:pt x="52" y="197"/>
                  <a:pt x="52" y="197"/>
                  <a:pt x="52" y="197"/>
                </a:cubicBezTo>
                <a:cubicBezTo>
                  <a:pt x="52" y="197"/>
                  <a:pt x="52" y="197"/>
                  <a:pt x="52" y="197"/>
                </a:cubicBezTo>
                <a:cubicBezTo>
                  <a:pt x="54" y="196"/>
                  <a:pt x="54" y="196"/>
                  <a:pt x="54" y="196"/>
                </a:cubicBezTo>
                <a:cubicBezTo>
                  <a:pt x="55" y="194"/>
                  <a:pt x="55" y="194"/>
                  <a:pt x="55" y="194"/>
                </a:cubicBezTo>
                <a:cubicBezTo>
                  <a:pt x="55" y="194"/>
                  <a:pt x="55" y="194"/>
                  <a:pt x="55" y="194"/>
                </a:cubicBezTo>
                <a:cubicBezTo>
                  <a:pt x="55" y="194"/>
                  <a:pt x="55" y="194"/>
                  <a:pt x="55" y="194"/>
                </a:cubicBezTo>
                <a:cubicBezTo>
                  <a:pt x="55" y="193"/>
                  <a:pt x="55" y="193"/>
                  <a:pt x="55" y="193"/>
                </a:cubicBezTo>
                <a:cubicBezTo>
                  <a:pt x="55" y="193"/>
                  <a:pt x="55" y="193"/>
                  <a:pt x="55" y="193"/>
                </a:cubicBezTo>
                <a:cubicBezTo>
                  <a:pt x="54" y="193"/>
                  <a:pt x="54" y="193"/>
                  <a:pt x="54" y="193"/>
                </a:cubicBezTo>
                <a:cubicBezTo>
                  <a:pt x="54" y="192"/>
                  <a:pt x="54" y="192"/>
                  <a:pt x="54" y="192"/>
                </a:cubicBezTo>
                <a:cubicBezTo>
                  <a:pt x="54" y="192"/>
                  <a:pt x="54" y="192"/>
                  <a:pt x="54" y="192"/>
                </a:cubicBezTo>
                <a:cubicBezTo>
                  <a:pt x="54" y="193"/>
                  <a:pt x="54" y="193"/>
                  <a:pt x="54" y="193"/>
                </a:cubicBezTo>
                <a:cubicBezTo>
                  <a:pt x="53" y="193"/>
                  <a:pt x="53" y="193"/>
                  <a:pt x="53" y="193"/>
                </a:cubicBezTo>
                <a:cubicBezTo>
                  <a:pt x="53" y="193"/>
                  <a:pt x="53" y="193"/>
                  <a:pt x="53" y="193"/>
                </a:cubicBezTo>
                <a:cubicBezTo>
                  <a:pt x="53" y="193"/>
                  <a:pt x="53" y="193"/>
                  <a:pt x="53" y="193"/>
                </a:cubicBezTo>
                <a:cubicBezTo>
                  <a:pt x="52" y="194"/>
                  <a:pt x="52" y="194"/>
                  <a:pt x="52" y="194"/>
                </a:cubicBezTo>
                <a:cubicBezTo>
                  <a:pt x="51" y="195"/>
                  <a:pt x="51" y="195"/>
                  <a:pt x="51" y="195"/>
                </a:cubicBezTo>
                <a:cubicBezTo>
                  <a:pt x="50" y="196"/>
                  <a:pt x="50" y="196"/>
                  <a:pt x="50" y="196"/>
                </a:cubicBezTo>
                <a:cubicBezTo>
                  <a:pt x="49" y="195"/>
                  <a:pt x="49" y="195"/>
                  <a:pt x="49" y="195"/>
                </a:cubicBezTo>
                <a:cubicBezTo>
                  <a:pt x="48" y="195"/>
                  <a:pt x="48" y="195"/>
                  <a:pt x="48" y="195"/>
                </a:cubicBezTo>
                <a:cubicBezTo>
                  <a:pt x="49" y="195"/>
                  <a:pt x="49" y="195"/>
                  <a:pt x="49" y="195"/>
                </a:cubicBezTo>
                <a:cubicBezTo>
                  <a:pt x="49" y="194"/>
                  <a:pt x="49" y="194"/>
                  <a:pt x="49" y="194"/>
                </a:cubicBezTo>
                <a:cubicBezTo>
                  <a:pt x="51" y="193"/>
                  <a:pt x="51" y="193"/>
                  <a:pt x="51" y="193"/>
                </a:cubicBezTo>
                <a:cubicBezTo>
                  <a:pt x="51" y="193"/>
                  <a:pt x="51" y="193"/>
                  <a:pt x="51" y="193"/>
                </a:cubicBezTo>
                <a:cubicBezTo>
                  <a:pt x="52" y="193"/>
                  <a:pt x="52" y="193"/>
                  <a:pt x="52" y="193"/>
                </a:cubicBezTo>
                <a:cubicBezTo>
                  <a:pt x="52" y="193"/>
                  <a:pt x="52" y="193"/>
                  <a:pt x="52" y="193"/>
                </a:cubicBezTo>
                <a:cubicBezTo>
                  <a:pt x="52" y="192"/>
                  <a:pt x="52" y="192"/>
                  <a:pt x="52" y="192"/>
                </a:cubicBezTo>
                <a:cubicBezTo>
                  <a:pt x="52" y="192"/>
                  <a:pt x="52" y="192"/>
                  <a:pt x="52" y="192"/>
                </a:cubicBezTo>
                <a:cubicBezTo>
                  <a:pt x="52" y="192"/>
                  <a:pt x="52" y="192"/>
                  <a:pt x="52" y="192"/>
                </a:cubicBezTo>
                <a:cubicBezTo>
                  <a:pt x="52" y="191"/>
                  <a:pt x="52" y="191"/>
                  <a:pt x="52" y="191"/>
                </a:cubicBezTo>
                <a:cubicBezTo>
                  <a:pt x="52" y="191"/>
                  <a:pt x="52" y="191"/>
                  <a:pt x="52" y="191"/>
                </a:cubicBezTo>
                <a:cubicBezTo>
                  <a:pt x="52" y="191"/>
                  <a:pt x="52" y="191"/>
                  <a:pt x="52" y="191"/>
                </a:cubicBezTo>
                <a:cubicBezTo>
                  <a:pt x="53" y="191"/>
                  <a:pt x="53" y="191"/>
                  <a:pt x="53" y="191"/>
                </a:cubicBezTo>
                <a:cubicBezTo>
                  <a:pt x="53" y="191"/>
                  <a:pt x="53" y="191"/>
                  <a:pt x="53" y="191"/>
                </a:cubicBezTo>
                <a:cubicBezTo>
                  <a:pt x="53" y="191"/>
                  <a:pt x="53" y="191"/>
                  <a:pt x="53" y="191"/>
                </a:cubicBezTo>
                <a:cubicBezTo>
                  <a:pt x="54" y="190"/>
                  <a:pt x="54" y="190"/>
                  <a:pt x="54" y="190"/>
                </a:cubicBezTo>
                <a:cubicBezTo>
                  <a:pt x="53" y="190"/>
                  <a:pt x="53" y="190"/>
                  <a:pt x="53" y="190"/>
                </a:cubicBezTo>
                <a:cubicBezTo>
                  <a:pt x="53" y="190"/>
                  <a:pt x="53" y="190"/>
                  <a:pt x="53" y="190"/>
                </a:cubicBezTo>
                <a:cubicBezTo>
                  <a:pt x="53" y="189"/>
                  <a:pt x="53" y="189"/>
                  <a:pt x="53" y="189"/>
                </a:cubicBezTo>
                <a:cubicBezTo>
                  <a:pt x="53" y="189"/>
                  <a:pt x="53" y="189"/>
                  <a:pt x="53" y="189"/>
                </a:cubicBezTo>
                <a:cubicBezTo>
                  <a:pt x="53" y="189"/>
                  <a:pt x="53" y="189"/>
                  <a:pt x="53"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4" y="188"/>
                  <a:pt x="54" y="188"/>
                  <a:pt x="54" y="188"/>
                </a:cubicBezTo>
                <a:cubicBezTo>
                  <a:pt x="54" y="188"/>
                  <a:pt x="54" y="188"/>
                  <a:pt x="54" y="188"/>
                </a:cubicBezTo>
                <a:cubicBezTo>
                  <a:pt x="54" y="188"/>
                  <a:pt x="54" y="188"/>
                  <a:pt x="54" y="188"/>
                </a:cubicBezTo>
                <a:cubicBezTo>
                  <a:pt x="55" y="186"/>
                  <a:pt x="55" y="186"/>
                  <a:pt x="55" y="186"/>
                </a:cubicBezTo>
                <a:cubicBezTo>
                  <a:pt x="55" y="186"/>
                  <a:pt x="55" y="186"/>
                  <a:pt x="55" y="186"/>
                </a:cubicBezTo>
                <a:cubicBezTo>
                  <a:pt x="55" y="186"/>
                  <a:pt x="55" y="186"/>
                  <a:pt x="55" y="186"/>
                </a:cubicBezTo>
                <a:cubicBezTo>
                  <a:pt x="55" y="185"/>
                  <a:pt x="55" y="185"/>
                  <a:pt x="55" y="185"/>
                </a:cubicBezTo>
                <a:cubicBezTo>
                  <a:pt x="55" y="185"/>
                  <a:pt x="55" y="185"/>
                  <a:pt x="55" y="185"/>
                </a:cubicBezTo>
                <a:cubicBezTo>
                  <a:pt x="56" y="184"/>
                  <a:pt x="56" y="184"/>
                  <a:pt x="56" y="184"/>
                </a:cubicBezTo>
                <a:cubicBezTo>
                  <a:pt x="56" y="184"/>
                  <a:pt x="56" y="184"/>
                  <a:pt x="56" y="184"/>
                </a:cubicBezTo>
                <a:cubicBezTo>
                  <a:pt x="56" y="183"/>
                  <a:pt x="56" y="183"/>
                  <a:pt x="56" y="183"/>
                </a:cubicBezTo>
                <a:cubicBezTo>
                  <a:pt x="55" y="182"/>
                  <a:pt x="55" y="182"/>
                  <a:pt x="55" y="182"/>
                </a:cubicBezTo>
                <a:cubicBezTo>
                  <a:pt x="56" y="181"/>
                  <a:pt x="56" y="181"/>
                  <a:pt x="56" y="181"/>
                </a:cubicBezTo>
                <a:cubicBezTo>
                  <a:pt x="56" y="181"/>
                  <a:pt x="56" y="181"/>
                  <a:pt x="56" y="181"/>
                </a:cubicBezTo>
                <a:cubicBezTo>
                  <a:pt x="56" y="181"/>
                  <a:pt x="56" y="181"/>
                  <a:pt x="56" y="181"/>
                </a:cubicBezTo>
                <a:cubicBezTo>
                  <a:pt x="55" y="180"/>
                  <a:pt x="55" y="180"/>
                  <a:pt x="55" y="180"/>
                </a:cubicBezTo>
                <a:cubicBezTo>
                  <a:pt x="55" y="180"/>
                  <a:pt x="55" y="180"/>
                  <a:pt x="55" y="180"/>
                </a:cubicBezTo>
                <a:cubicBezTo>
                  <a:pt x="55" y="180"/>
                  <a:pt x="55" y="180"/>
                  <a:pt x="55" y="180"/>
                </a:cubicBezTo>
                <a:cubicBezTo>
                  <a:pt x="54" y="180"/>
                  <a:pt x="54" y="180"/>
                  <a:pt x="54" y="180"/>
                </a:cubicBezTo>
                <a:cubicBezTo>
                  <a:pt x="54" y="179"/>
                  <a:pt x="54" y="179"/>
                  <a:pt x="54" y="179"/>
                </a:cubicBezTo>
                <a:cubicBezTo>
                  <a:pt x="54" y="179"/>
                  <a:pt x="54" y="179"/>
                  <a:pt x="54" y="179"/>
                </a:cubicBezTo>
                <a:cubicBezTo>
                  <a:pt x="54" y="179"/>
                  <a:pt x="54" y="179"/>
                  <a:pt x="54" y="179"/>
                </a:cubicBezTo>
                <a:cubicBezTo>
                  <a:pt x="53" y="179"/>
                  <a:pt x="53" y="179"/>
                  <a:pt x="53" y="179"/>
                </a:cubicBezTo>
                <a:cubicBezTo>
                  <a:pt x="53" y="179"/>
                  <a:pt x="53" y="179"/>
                  <a:pt x="53" y="179"/>
                </a:cubicBezTo>
                <a:cubicBezTo>
                  <a:pt x="53" y="179"/>
                  <a:pt x="53" y="179"/>
                  <a:pt x="53" y="179"/>
                </a:cubicBezTo>
                <a:cubicBezTo>
                  <a:pt x="53" y="179"/>
                  <a:pt x="53" y="179"/>
                  <a:pt x="53" y="179"/>
                </a:cubicBezTo>
                <a:cubicBezTo>
                  <a:pt x="54" y="178"/>
                  <a:pt x="54" y="178"/>
                  <a:pt x="54" y="178"/>
                </a:cubicBezTo>
                <a:cubicBezTo>
                  <a:pt x="54" y="178"/>
                  <a:pt x="54" y="178"/>
                  <a:pt x="54" y="178"/>
                </a:cubicBezTo>
                <a:cubicBezTo>
                  <a:pt x="55" y="177"/>
                  <a:pt x="55" y="177"/>
                  <a:pt x="55" y="177"/>
                </a:cubicBezTo>
                <a:cubicBezTo>
                  <a:pt x="55" y="177"/>
                  <a:pt x="55" y="177"/>
                  <a:pt x="55" y="177"/>
                </a:cubicBezTo>
                <a:cubicBezTo>
                  <a:pt x="55" y="177"/>
                  <a:pt x="55" y="177"/>
                  <a:pt x="55" y="177"/>
                </a:cubicBezTo>
                <a:cubicBezTo>
                  <a:pt x="55" y="176"/>
                  <a:pt x="55" y="176"/>
                  <a:pt x="55" y="176"/>
                </a:cubicBezTo>
                <a:cubicBezTo>
                  <a:pt x="55" y="176"/>
                  <a:pt x="55" y="176"/>
                  <a:pt x="55" y="176"/>
                </a:cubicBezTo>
                <a:cubicBezTo>
                  <a:pt x="55" y="176"/>
                  <a:pt x="55" y="176"/>
                  <a:pt x="55" y="176"/>
                </a:cubicBezTo>
                <a:cubicBezTo>
                  <a:pt x="55" y="175"/>
                  <a:pt x="55" y="175"/>
                  <a:pt x="55" y="175"/>
                </a:cubicBezTo>
                <a:cubicBezTo>
                  <a:pt x="55" y="175"/>
                  <a:pt x="55" y="175"/>
                  <a:pt x="55" y="175"/>
                </a:cubicBezTo>
                <a:cubicBezTo>
                  <a:pt x="55" y="175"/>
                  <a:pt x="55" y="175"/>
                  <a:pt x="55" y="175"/>
                </a:cubicBezTo>
                <a:cubicBezTo>
                  <a:pt x="55" y="174"/>
                  <a:pt x="55" y="174"/>
                  <a:pt x="55" y="174"/>
                </a:cubicBezTo>
                <a:cubicBezTo>
                  <a:pt x="54" y="174"/>
                  <a:pt x="54" y="174"/>
                  <a:pt x="54" y="174"/>
                </a:cubicBezTo>
                <a:cubicBezTo>
                  <a:pt x="54" y="174"/>
                  <a:pt x="54" y="174"/>
                  <a:pt x="54" y="174"/>
                </a:cubicBezTo>
                <a:cubicBezTo>
                  <a:pt x="54" y="174"/>
                  <a:pt x="54" y="174"/>
                  <a:pt x="54" y="174"/>
                </a:cubicBezTo>
                <a:cubicBezTo>
                  <a:pt x="54" y="174"/>
                  <a:pt x="54" y="174"/>
                  <a:pt x="54" y="174"/>
                </a:cubicBezTo>
                <a:cubicBezTo>
                  <a:pt x="53" y="173"/>
                  <a:pt x="53" y="173"/>
                  <a:pt x="53" y="173"/>
                </a:cubicBezTo>
                <a:cubicBezTo>
                  <a:pt x="54" y="173"/>
                  <a:pt x="54" y="173"/>
                  <a:pt x="54" y="173"/>
                </a:cubicBezTo>
                <a:cubicBezTo>
                  <a:pt x="54" y="173"/>
                  <a:pt x="54" y="173"/>
                  <a:pt x="54" y="173"/>
                </a:cubicBezTo>
                <a:cubicBezTo>
                  <a:pt x="54" y="173"/>
                  <a:pt x="54" y="173"/>
                  <a:pt x="54" y="173"/>
                </a:cubicBezTo>
                <a:cubicBezTo>
                  <a:pt x="54" y="172"/>
                  <a:pt x="54" y="172"/>
                  <a:pt x="54" y="172"/>
                </a:cubicBezTo>
                <a:cubicBezTo>
                  <a:pt x="54" y="172"/>
                  <a:pt x="54" y="172"/>
                  <a:pt x="54" y="172"/>
                </a:cubicBezTo>
                <a:cubicBezTo>
                  <a:pt x="54" y="172"/>
                  <a:pt x="54" y="172"/>
                  <a:pt x="54" y="172"/>
                </a:cubicBezTo>
                <a:cubicBezTo>
                  <a:pt x="54" y="171"/>
                  <a:pt x="54" y="171"/>
                  <a:pt x="54" y="171"/>
                </a:cubicBezTo>
                <a:cubicBezTo>
                  <a:pt x="54" y="171"/>
                  <a:pt x="54" y="171"/>
                  <a:pt x="54" y="171"/>
                </a:cubicBezTo>
                <a:cubicBezTo>
                  <a:pt x="54" y="171"/>
                  <a:pt x="54" y="171"/>
                  <a:pt x="54" y="171"/>
                </a:cubicBezTo>
                <a:cubicBezTo>
                  <a:pt x="54" y="172"/>
                  <a:pt x="54" y="172"/>
                  <a:pt x="54" y="172"/>
                </a:cubicBezTo>
                <a:cubicBezTo>
                  <a:pt x="54" y="170"/>
                  <a:pt x="54" y="170"/>
                  <a:pt x="54" y="170"/>
                </a:cubicBezTo>
                <a:cubicBezTo>
                  <a:pt x="54" y="170"/>
                  <a:pt x="54" y="170"/>
                  <a:pt x="54" y="170"/>
                </a:cubicBezTo>
                <a:cubicBezTo>
                  <a:pt x="54" y="170"/>
                  <a:pt x="54" y="170"/>
                  <a:pt x="54" y="170"/>
                </a:cubicBezTo>
                <a:cubicBezTo>
                  <a:pt x="54" y="170"/>
                  <a:pt x="54" y="170"/>
                  <a:pt x="54" y="170"/>
                </a:cubicBezTo>
                <a:cubicBezTo>
                  <a:pt x="54" y="169"/>
                  <a:pt x="54" y="169"/>
                  <a:pt x="54" y="169"/>
                </a:cubicBezTo>
                <a:cubicBezTo>
                  <a:pt x="54" y="169"/>
                  <a:pt x="54" y="169"/>
                  <a:pt x="54" y="169"/>
                </a:cubicBezTo>
                <a:cubicBezTo>
                  <a:pt x="55" y="168"/>
                  <a:pt x="55" y="168"/>
                  <a:pt x="55" y="168"/>
                </a:cubicBezTo>
                <a:cubicBezTo>
                  <a:pt x="55" y="167"/>
                  <a:pt x="55" y="167"/>
                  <a:pt x="55" y="167"/>
                </a:cubicBezTo>
                <a:cubicBezTo>
                  <a:pt x="55" y="167"/>
                  <a:pt x="55" y="167"/>
                  <a:pt x="55" y="167"/>
                </a:cubicBezTo>
                <a:cubicBezTo>
                  <a:pt x="54" y="166"/>
                  <a:pt x="54" y="166"/>
                  <a:pt x="54" y="166"/>
                </a:cubicBezTo>
                <a:cubicBezTo>
                  <a:pt x="54" y="166"/>
                  <a:pt x="54" y="166"/>
                  <a:pt x="54" y="166"/>
                </a:cubicBezTo>
                <a:cubicBezTo>
                  <a:pt x="54" y="166"/>
                  <a:pt x="54" y="166"/>
                  <a:pt x="54" y="166"/>
                </a:cubicBezTo>
                <a:cubicBezTo>
                  <a:pt x="54" y="165"/>
                  <a:pt x="54" y="165"/>
                  <a:pt x="54" y="165"/>
                </a:cubicBezTo>
                <a:cubicBezTo>
                  <a:pt x="54" y="165"/>
                  <a:pt x="54" y="165"/>
                  <a:pt x="54" y="165"/>
                </a:cubicBezTo>
                <a:cubicBezTo>
                  <a:pt x="54" y="164"/>
                  <a:pt x="54" y="164"/>
                  <a:pt x="54" y="164"/>
                </a:cubicBezTo>
                <a:cubicBezTo>
                  <a:pt x="54" y="164"/>
                  <a:pt x="54" y="164"/>
                  <a:pt x="54" y="164"/>
                </a:cubicBezTo>
                <a:cubicBezTo>
                  <a:pt x="54" y="164"/>
                  <a:pt x="54" y="164"/>
                  <a:pt x="54" y="164"/>
                </a:cubicBezTo>
                <a:cubicBezTo>
                  <a:pt x="54" y="163"/>
                  <a:pt x="54" y="163"/>
                  <a:pt x="54" y="163"/>
                </a:cubicBezTo>
                <a:cubicBezTo>
                  <a:pt x="54" y="162"/>
                  <a:pt x="54" y="162"/>
                  <a:pt x="54" y="162"/>
                </a:cubicBezTo>
                <a:cubicBezTo>
                  <a:pt x="55" y="161"/>
                  <a:pt x="55" y="161"/>
                  <a:pt x="55" y="161"/>
                </a:cubicBezTo>
                <a:cubicBezTo>
                  <a:pt x="54" y="161"/>
                  <a:pt x="54" y="161"/>
                  <a:pt x="54" y="161"/>
                </a:cubicBezTo>
                <a:cubicBezTo>
                  <a:pt x="54" y="161"/>
                  <a:pt x="54" y="161"/>
                  <a:pt x="54" y="161"/>
                </a:cubicBezTo>
                <a:cubicBezTo>
                  <a:pt x="53" y="161"/>
                  <a:pt x="53" y="161"/>
                  <a:pt x="53" y="161"/>
                </a:cubicBezTo>
                <a:cubicBezTo>
                  <a:pt x="53" y="161"/>
                  <a:pt x="53" y="161"/>
                  <a:pt x="53" y="161"/>
                </a:cubicBezTo>
                <a:cubicBezTo>
                  <a:pt x="53" y="161"/>
                  <a:pt x="53" y="161"/>
                  <a:pt x="53" y="161"/>
                </a:cubicBezTo>
                <a:cubicBezTo>
                  <a:pt x="53" y="161"/>
                  <a:pt x="53" y="161"/>
                  <a:pt x="53" y="161"/>
                </a:cubicBezTo>
                <a:cubicBezTo>
                  <a:pt x="53" y="160"/>
                  <a:pt x="53" y="160"/>
                  <a:pt x="53" y="160"/>
                </a:cubicBezTo>
                <a:cubicBezTo>
                  <a:pt x="54" y="160"/>
                  <a:pt x="54" y="160"/>
                  <a:pt x="54" y="160"/>
                </a:cubicBezTo>
                <a:cubicBezTo>
                  <a:pt x="55" y="159"/>
                  <a:pt x="55" y="159"/>
                  <a:pt x="55" y="159"/>
                </a:cubicBezTo>
                <a:cubicBezTo>
                  <a:pt x="55" y="159"/>
                  <a:pt x="55" y="159"/>
                  <a:pt x="55" y="159"/>
                </a:cubicBezTo>
                <a:cubicBezTo>
                  <a:pt x="55" y="159"/>
                  <a:pt x="55" y="159"/>
                  <a:pt x="55" y="159"/>
                </a:cubicBezTo>
                <a:cubicBezTo>
                  <a:pt x="55" y="158"/>
                  <a:pt x="55" y="158"/>
                  <a:pt x="55" y="158"/>
                </a:cubicBezTo>
                <a:cubicBezTo>
                  <a:pt x="55" y="158"/>
                  <a:pt x="55" y="158"/>
                  <a:pt x="55" y="158"/>
                </a:cubicBezTo>
                <a:cubicBezTo>
                  <a:pt x="55" y="158"/>
                  <a:pt x="55" y="158"/>
                  <a:pt x="55" y="158"/>
                </a:cubicBezTo>
                <a:cubicBezTo>
                  <a:pt x="55" y="157"/>
                  <a:pt x="55" y="157"/>
                  <a:pt x="55" y="157"/>
                </a:cubicBezTo>
                <a:cubicBezTo>
                  <a:pt x="55" y="157"/>
                  <a:pt x="55" y="157"/>
                  <a:pt x="55" y="157"/>
                </a:cubicBezTo>
                <a:cubicBezTo>
                  <a:pt x="55" y="157"/>
                  <a:pt x="55" y="157"/>
                  <a:pt x="55" y="157"/>
                </a:cubicBezTo>
                <a:cubicBezTo>
                  <a:pt x="55" y="156"/>
                  <a:pt x="55" y="156"/>
                  <a:pt x="55" y="156"/>
                </a:cubicBezTo>
                <a:cubicBezTo>
                  <a:pt x="54" y="155"/>
                  <a:pt x="54" y="155"/>
                  <a:pt x="54" y="155"/>
                </a:cubicBezTo>
                <a:cubicBezTo>
                  <a:pt x="54" y="154"/>
                  <a:pt x="54" y="154"/>
                  <a:pt x="54" y="154"/>
                </a:cubicBezTo>
                <a:cubicBezTo>
                  <a:pt x="54" y="154"/>
                  <a:pt x="54" y="154"/>
                  <a:pt x="54"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2" y="153"/>
                  <a:pt x="52" y="153"/>
                  <a:pt x="52" y="153"/>
                </a:cubicBezTo>
                <a:cubicBezTo>
                  <a:pt x="52" y="153"/>
                  <a:pt x="52" y="153"/>
                  <a:pt x="52" y="153"/>
                </a:cubicBezTo>
                <a:cubicBezTo>
                  <a:pt x="52" y="152"/>
                  <a:pt x="52" y="152"/>
                  <a:pt x="52" y="152"/>
                </a:cubicBezTo>
                <a:cubicBezTo>
                  <a:pt x="53" y="152"/>
                  <a:pt x="53" y="152"/>
                  <a:pt x="53" y="152"/>
                </a:cubicBezTo>
                <a:cubicBezTo>
                  <a:pt x="52" y="152"/>
                  <a:pt x="52" y="152"/>
                  <a:pt x="52" y="152"/>
                </a:cubicBezTo>
                <a:cubicBezTo>
                  <a:pt x="52" y="152"/>
                  <a:pt x="52" y="152"/>
                  <a:pt x="52" y="152"/>
                </a:cubicBezTo>
                <a:cubicBezTo>
                  <a:pt x="52" y="150"/>
                  <a:pt x="52" y="150"/>
                  <a:pt x="52" y="150"/>
                </a:cubicBezTo>
                <a:cubicBezTo>
                  <a:pt x="52" y="150"/>
                  <a:pt x="52" y="150"/>
                  <a:pt x="52" y="150"/>
                </a:cubicBezTo>
                <a:cubicBezTo>
                  <a:pt x="52" y="150"/>
                  <a:pt x="52" y="150"/>
                  <a:pt x="52" y="150"/>
                </a:cubicBezTo>
                <a:cubicBezTo>
                  <a:pt x="52" y="149"/>
                  <a:pt x="52" y="149"/>
                  <a:pt x="52" y="149"/>
                </a:cubicBezTo>
                <a:cubicBezTo>
                  <a:pt x="52" y="149"/>
                  <a:pt x="52" y="149"/>
                  <a:pt x="52" y="149"/>
                </a:cubicBezTo>
                <a:cubicBezTo>
                  <a:pt x="52" y="149"/>
                  <a:pt x="52" y="149"/>
                  <a:pt x="52" y="149"/>
                </a:cubicBezTo>
                <a:cubicBezTo>
                  <a:pt x="50" y="147"/>
                  <a:pt x="50" y="147"/>
                  <a:pt x="50" y="147"/>
                </a:cubicBezTo>
                <a:cubicBezTo>
                  <a:pt x="50" y="147"/>
                  <a:pt x="50" y="147"/>
                  <a:pt x="50" y="147"/>
                </a:cubicBezTo>
                <a:cubicBezTo>
                  <a:pt x="50" y="147"/>
                  <a:pt x="50" y="147"/>
                  <a:pt x="50" y="147"/>
                </a:cubicBezTo>
                <a:cubicBezTo>
                  <a:pt x="50" y="147"/>
                  <a:pt x="50" y="147"/>
                  <a:pt x="50" y="147"/>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50" y="145"/>
                  <a:pt x="50" y="145"/>
                  <a:pt x="50" y="145"/>
                </a:cubicBezTo>
                <a:cubicBezTo>
                  <a:pt x="51" y="144"/>
                  <a:pt x="51" y="144"/>
                  <a:pt x="51" y="144"/>
                </a:cubicBezTo>
                <a:cubicBezTo>
                  <a:pt x="51" y="144"/>
                  <a:pt x="51" y="144"/>
                  <a:pt x="51" y="144"/>
                </a:cubicBezTo>
                <a:cubicBezTo>
                  <a:pt x="51" y="144"/>
                  <a:pt x="51" y="144"/>
                  <a:pt x="51" y="144"/>
                </a:cubicBezTo>
                <a:cubicBezTo>
                  <a:pt x="51" y="143"/>
                  <a:pt x="51" y="143"/>
                  <a:pt x="51" y="143"/>
                </a:cubicBezTo>
                <a:cubicBezTo>
                  <a:pt x="52" y="143"/>
                  <a:pt x="52" y="143"/>
                  <a:pt x="52" y="143"/>
                </a:cubicBezTo>
                <a:cubicBezTo>
                  <a:pt x="51" y="143"/>
                  <a:pt x="51" y="143"/>
                  <a:pt x="51" y="143"/>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1"/>
                  <a:pt x="51" y="141"/>
                  <a:pt x="51" y="141"/>
                </a:cubicBezTo>
                <a:cubicBezTo>
                  <a:pt x="52" y="140"/>
                  <a:pt x="52" y="140"/>
                  <a:pt x="52" y="140"/>
                </a:cubicBezTo>
                <a:cubicBezTo>
                  <a:pt x="52" y="140"/>
                  <a:pt x="52" y="140"/>
                  <a:pt x="52" y="140"/>
                </a:cubicBezTo>
                <a:cubicBezTo>
                  <a:pt x="52" y="140"/>
                  <a:pt x="52" y="140"/>
                  <a:pt x="52" y="140"/>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8"/>
                  <a:pt x="52" y="138"/>
                  <a:pt x="52" y="138"/>
                </a:cubicBezTo>
                <a:cubicBezTo>
                  <a:pt x="52" y="138"/>
                  <a:pt x="52" y="138"/>
                  <a:pt x="52" y="138"/>
                </a:cubicBezTo>
                <a:cubicBezTo>
                  <a:pt x="52" y="137"/>
                  <a:pt x="52" y="137"/>
                  <a:pt x="52" y="137"/>
                </a:cubicBezTo>
                <a:cubicBezTo>
                  <a:pt x="51" y="137"/>
                  <a:pt x="51" y="137"/>
                  <a:pt x="51" y="137"/>
                </a:cubicBezTo>
                <a:cubicBezTo>
                  <a:pt x="51" y="137"/>
                  <a:pt x="51" y="137"/>
                  <a:pt x="51" y="137"/>
                </a:cubicBezTo>
                <a:cubicBezTo>
                  <a:pt x="51" y="137"/>
                  <a:pt x="51" y="137"/>
                  <a:pt x="51" y="137"/>
                </a:cubicBezTo>
                <a:cubicBezTo>
                  <a:pt x="50" y="136"/>
                  <a:pt x="50" y="136"/>
                  <a:pt x="50" y="136"/>
                </a:cubicBezTo>
                <a:cubicBezTo>
                  <a:pt x="49" y="135"/>
                  <a:pt x="49" y="135"/>
                  <a:pt x="49" y="135"/>
                </a:cubicBezTo>
                <a:cubicBezTo>
                  <a:pt x="48" y="134"/>
                  <a:pt x="48" y="134"/>
                  <a:pt x="48" y="134"/>
                </a:cubicBezTo>
                <a:cubicBezTo>
                  <a:pt x="48" y="134"/>
                  <a:pt x="48" y="134"/>
                  <a:pt x="48" y="134"/>
                </a:cubicBezTo>
                <a:cubicBezTo>
                  <a:pt x="48" y="134"/>
                  <a:pt x="48" y="134"/>
                  <a:pt x="48" y="134"/>
                </a:cubicBezTo>
                <a:cubicBezTo>
                  <a:pt x="48" y="134"/>
                  <a:pt x="48" y="134"/>
                  <a:pt x="48" y="134"/>
                </a:cubicBezTo>
                <a:cubicBezTo>
                  <a:pt x="47" y="133"/>
                  <a:pt x="47" y="133"/>
                  <a:pt x="47" y="133"/>
                </a:cubicBezTo>
                <a:cubicBezTo>
                  <a:pt x="47" y="133"/>
                  <a:pt x="47" y="133"/>
                  <a:pt x="47" y="133"/>
                </a:cubicBezTo>
                <a:cubicBezTo>
                  <a:pt x="47" y="134"/>
                  <a:pt x="47" y="134"/>
                  <a:pt x="47" y="134"/>
                </a:cubicBezTo>
                <a:cubicBezTo>
                  <a:pt x="46" y="134"/>
                  <a:pt x="46" y="134"/>
                  <a:pt x="46" y="134"/>
                </a:cubicBezTo>
                <a:cubicBezTo>
                  <a:pt x="46" y="134"/>
                  <a:pt x="46" y="134"/>
                  <a:pt x="46" y="134"/>
                </a:cubicBezTo>
                <a:cubicBezTo>
                  <a:pt x="46" y="134"/>
                  <a:pt x="46" y="134"/>
                  <a:pt x="46" y="134"/>
                </a:cubicBezTo>
                <a:cubicBezTo>
                  <a:pt x="46" y="133"/>
                  <a:pt x="46" y="133"/>
                  <a:pt x="46" y="133"/>
                </a:cubicBezTo>
                <a:cubicBezTo>
                  <a:pt x="46" y="133"/>
                  <a:pt x="46" y="133"/>
                  <a:pt x="46" y="133"/>
                </a:cubicBezTo>
                <a:cubicBezTo>
                  <a:pt x="46" y="133"/>
                  <a:pt x="46" y="133"/>
                  <a:pt x="46" y="133"/>
                </a:cubicBezTo>
                <a:cubicBezTo>
                  <a:pt x="45" y="132"/>
                  <a:pt x="45" y="132"/>
                  <a:pt x="45" y="132"/>
                </a:cubicBezTo>
                <a:cubicBezTo>
                  <a:pt x="44" y="132"/>
                  <a:pt x="44" y="132"/>
                  <a:pt x="44" y="132"/>
                </a:cubicBezTo>
                <a:cubicBezTo>
                  <a:pt x="44" y="131"/>
                  <a:pt x="44" y="131"/>
                  <a:pt x="44" y="131"/>
                </a:cubicBezTo>
                <a:cubicBezTo>
                  <a:pt x="44" y="131"/>
                  <a:pt x="44" y="131"/>
                  <a:pt x="44" y="131"/>
                </a:cubicBezTo>
                <a:cubicBezTo>
                  <a:pt x="44" y="131"/>
                  <a:pt x="44" y="131"/>
                  <a:pt x="44" y="131"/>
                </a:cubicBezTo>
                <a:cubicBezTo>
                  <a:pt x="43" y="131"/>
                  <a:pt x="43" y="131"/>
                  <a:pt x="43" y="131"/>
                </a:cubicBezTo>
                <a:cubicBezTo>
                  <a:pt x="43" y="131"/>
                  <a:pt x="43" y="131"/>
                  <a:pt x="43" y="131"/>
                </a:cubicBezTo>
                <a:cubicBezTo>
                  <a:pt x="43" y="131"/>
                  <a:pt x="43" y="131"/>
                  <a:pt x="43" y="131"/>
                </a:cubicBezTo>
                <a:cubicBezTo>
                  <a:pt x="43" y="130"/>
                  <a:pt x="43" y="130"/>
                  <a:pt x="43" y="130"/>
                </a:cubicBezTo>
                <a:cubicBezTo>
                  <a:pt x="43" y="130"/>
                  <a:pt x="43" y="130"/>
                  <a:pt x="43" y="130"/>
                </a:cubicBezTo>
                <a:cubicBezTo>
                  <a:pt x="43" y="130"/>
                  <a:pt x="43" y="130"/>
                  <a:pt x="43" y="130"/>
                </a:cubicBezTo>
                <a:cubicBezTo>
                  <a:pt x="41" y="129"/>
                  <a:pt x="41" y="129"/>
                  <a:pt x="41" y="129"/>
                </a:cubicBezTo>
                <a:cubicBezTo>
                  <a:pt x="40" y="128"/>
                  <a:pt x="40" y="128"/>
                  <a:pt x="40" y="128"/>
                </a:cubicBezTo>
                <a:cubicBezTo>
                  <a:pt x="40" y="127"/>
                  <a:pt x="40" y="127"/>
                  <a:pt x="40" y="127"/>
                </a:cubicBezTo>
                <a:cubicBezTo>
                  <a:pt x="40" y="127"/>
                  <a:pt x="40" y="127"/>
                  <a:pt x="40" y="127"/>
                </a:cubicBezTo>
                <a:cubicBezTo>
                  <a:pt x="39" y="128"/>
                  <a:pt x="39" y="128"/>
                  <a:pt x="39" y="128"/>
                </a:cubicBezTo>
                <a:cubicBezTo>
                  <a:pt x="39" y="128"/>
                  <a:pt x="39" y="128"/>
                  <a:pt x="39" y="128"/>
                </a:cubicBezTo>
                <a:cubicBezTo>
                  <a:pt x="39" y="128"/>
                  <a:pt x="39" y="128"/>
                  <a:pt x="39" y="128"/>
                </a:cubicBezTo>
                <a:cubicBezTo>
                  <a:pt x="38" y="128"/>
                  <a:pt x="38" y="128"/>
                  <a:pt x="38" y="128"/>
                </a:cubicBezTo>
                <a:cubicBezTo>
                  <a:pt x="38" y="128"/>
                  <a:pt x="38" y="128"/>
                  <a:pt x="38" y="128"/>
                </a:cubicBezTo>
                <a:cubicBezTo>
                  <a:pt x="36" y="126"/>
                  <a:pt x="36" y="126"/>
                  <a:pt x="36" y="126"/>
                </a:cubicBezTo>
                <a:cubicBezTo>
                  <a:pt x="36" y="126"/>
                  <a:pt x="36" y="126"/>
                  <a:pt x="36" y="126"/>
                </a:cubicBezTo>
                <a:cubicBezTo>
                  <a:pt x="36" y="126"/>
                  <a:pt x="36" y="126"/>
                  <a:pt x="36" y="126"/>
                </a:cubicBezTo>
                <a:cubicBezTo>
                  <a:pt x="35" y="126"/>
                  <a:pt x="35" y="126"/>
                  <a:pt x="35" y="126"/>
                </a:cubicBezTo>
                <a:cubicBezTo>
                  <a:pt x="34" y="125"/>
                  <a:pt x="34" y="125"/>
                  <a:pt x="34" y="125"/>
                </a:cubicBezTo>
                <a:cubicBezTo>
                  <a:pt x="34" y="125"/>
                  <a:pt x="34" y="125"/>
                  <a:pt x="34" y="125"/>
                </a:cubicBezTo>
                <a:cubicBezTo>
                  <a:pt x="34" y="125"/>
                  <a:pt x="34" y="125"/>
                  <a:pt x="34" y="125"/>
                </a:cubicBezTo>
                <a:cubicBezTo>
                  <a:pt x="33" y="125"/>
                  <a:pt x="33" y="125"/>
                  <a:pt x="33" y="125"/>
                </a:cubicBezTo>
                <a:cubicBezTo>
                  <a:pt x="33" y="125"/>
                  <a:pt x="33" y="125"/>
                  <a:pt x="33" y="125"/>
                </a:cubicBezTo>
                <a:cubicBezTo>
                  <a:pt x="32" y="125"/>
                  <a:pt x="32" y="125"/>
                  <a:pt x="32" y="125"/>
                </a:cubicBezTo>
                <a:cubicBezTo>
                  <a:pt x="31" y="125"/>
                  <a:pt x="31" y="125"/>
                  <a:pt x="31" y="125"/>
                </a:cubicBezTo>
                <a:cubicBezTo>
                  <a:pt x="31" y="125"/>
                  <a:pt x="31" y="125"/>
                  <a:pt x="31" y="125"/>
                </a:cubicBezTo>
                <a:cubicBezTo>
                  <a:pt x="31" y="125"/>
                  <a:pt x="31" y="125"/>
                  <a:pt x="31" y="125"/>
                </a:cubicBezTo>
                <a:cubicBezTo>
                  <a:pt x="30" y="126"/>
                  <a:pt x="30" y="126"/>
                  <a:pt x="30" y="126"/>
                </a:cubicBezTo>
                <a:cubicBezTo>
                  <a:pt x="30" y="126"/>
                  <a:pt x="30" y="126"/>
                  <a:pt x="30" y="126"/>
                </a:cubicBezTo>
                <a:cubicBezTo>
                  <a:pt x="30" y="126"/>
                  <a:pt x="30" y="126"/>
                  <a:pt x="30" y="126"/>
                </a:cubicBezTo>
                <a:cubicBezTo>
                  <a:pt x="29" y="127"/>
                  <a:pt x="29" y="127"/>
                  <a:pt x="29" y="127"/>
                </a:cubicBezTo>
                <a:cubicBezTo>
                  <a:pt x="29" y="127"/>
                  <a:pt x="29" y="127"/>
                  <a:pt x="29" y="127"/>
                </a:cubicBezTo>
                <a:cubicBezTo>
                  <a:pt x="29" y="127"/>
                  <a:pt x="29" y="127"/>
                  <a:pt x="29" y="127"/>
                </a:cubicBezTo>
                <a:cubicBezTo>
                  <a:pt x="29" y="127"/>
                  <a:pt x="29" y="127"/>
                  <a:pt x="29" y="127"/>
                </a:cubicBezTo>
                <a:cubicBezTo>
                  <a:pt x="29" y="126"/>
                  <a:pt x="29" y="126"/>
                  <a:pt x="29" y="126"/>
                </a:cubicBezTo>
                <a:cubicBezTo>
                  <a:pt x="29" y="125"/>
                  <a:pt x="29" y="125"/>
                  <a:pt x="29" y="125"/>
                </a:cubicBezTo>
                <a:cubicBezTo>
                  <a:pt x="29" y="125"/>
                  <a:pt x="29" y="125"/>
                  <a:pt x="29" y="125"/>
                </a:cubicBezTo>
                <a:cubicBezTo>
                  <a:pt x="29" y="125"/>
                  <a:pt x="29" y="125"/>
                  <a:pt x="29" y="125"/>
                </a:cubicBezTo>
                <a:cubicBezTo>
                  <a:pt x="29" y="125"/>
                  <a:pt x="29" y="125"/>
                  <a:pt x="29" y="125"/>
                </a:cubicBezTo>
                <a:cubicBezTo>
                  <a:pt x="28" y="124"/>
                  <a:pt x="28" y="124"/>
                  <a:pt x="28" y="124"/>
                </a:cubicBezTo>
                <a:cubicBezTo>
                  <a:pt x="28" y="124"/>
                  <a:pt x="28" y="124"/>
                  <a:pt x="28" y="124"/>
                </a:cubicBezTo>
                <a:cubicBezTo>
                  <a:pt x="27" y="124"/>
                  <a:pt x="27" y="124"/>
                  <a:pt x="27" y="124"/>
                </a:cubicBezTo>
                <a:cubicBezTo>
                  <a:pt x="27" y="124"/>
                  <a:pt x="27" y="124"/>
                  <a:pt x="27" y="124"/>
                </a:cubicBezTo>
                <a:cubicBezTo>
                  <a:pt x="27" y="125"/>
                  <a:pt x="27" y="125"/>
                  <a:pt x="27" y="125"/>
                </a:cubicBezTo>
                <a:cubicBezTo>
                  <a:pt x="26" y="125"/>
                  <a:pt x="26" y="125"/>
                  <a:pt x="26" y="125"/>
                </a:cubicBezTo>
                <a:cubicBezTo>
                  <a:pt x="26" y="126"/>
                  <a:pt x="26" y="126"/>
                  <a:pt x="26" y="126"/>
                </a:cubicBezTo>
                <a:cubicBezTo>
                  <a:pt x="26" y="126"/>
                  <a:pt x="26" y="126"/>
                  <a:pt x="26" y="126"/>
                </a:cubicBezTo>
                <a:cubicBezTo>
                  <a:pt x="26" y="126"/>
                  <a:pt x="26" y="126"/>
                  <a:pt x="26" y="126"/>
                </a:cubicBezTo>
                <a:cubicBezTo>
                  <a:pt x="25" y="126"/>
                  <a:pt x="25" y="126"/>
                  <a:pt x="25" y="126"/>
                </a:cubicBezTo>
                <a:cubicBezTo>
                  <a:pt x="25" y="126"/>
                  <a:pt x="25" y="126"/>
                  <a:pt x="25" y="126"/>
                </a:cubicBezTo>
                <a:cubicBezTo>
                  <a:pt x="25" y="125"/>
                  <a:pt x="25" y="125"/>
                  <a:pt x="25" y="125"/>
                </a:cubicBezTo>
                <a:cubicBezTo>
                  <a:pt x="24" y="125"/>
                  <a:pt x="24" y="125"/>
                  <a:pt x="24" y="125"/>
                </a:cubicBezTo>
                <a:cubicBezTo>
                  <a:pt x="24" y="125"/>
                  <a:pt x="24" y="125"/>
                  <a:pt x="24" y="125"/>
                </a:cubicBezTo>
                <a:cubicBezTo>
                  <a:pt x="24" y="124"/>
                  <a:pt x="24" y="124"/>
                  <a:pt x="24"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2" y="124"/>
                  <a:pt x="22" y="124"/>
                  <a:pt x="22" y="124"/>
                </a:cubicBezTo>
                <a:cubicBezTo>
                  <a:pt x="22" y="124"/>
                  <a:pt x="22" y="124"/>
                  <a:pt x="22" y="124"/>
                </a:cubicBezTo>
                <a:cubicBezTo>
                  <a:pt x="22" y="124"/>
                  <a:pt x="22" y="124"/>
                  <a:pt x="22" y="124"/>
                </a:cubicBezTo>
                <a:cubicBezTo>
                  <a:pt x="21" y="123"/>
                  <a:pt x="21" y="123"/>
                  <a:pt x="21" y="123"/>
                </a:cubicBezTo>
                <a:cubicBezTo>
                  <a:pt x="21" y="124"/>
                  <a:pt x="21" y="124"/>
                  <a:pt x="21" y="124"/>
                </a:cubicBezTo>
                <a:cubicBezTo>
                  <a:pt x="20" y="124"/>
                  <a:pt x="20" y="124"/>
                  <a:pt x="20"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8" y="123"/>
                  <a:pt x="18" y="123"/>
                  <a:pt x="18" y="123"/>
                </a:cubicBezTo>
                <a:cubicBezTo>
                  <a:pt x="18" y="122"/>
                  <a:pt x="18" y="122"/>
                  <a:pt x="18" y="122"/>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7" y="122"/>
                  <a:pt x="17" y="122"/>
                  <a:pt x="17" y="122"/>
                </a:cubicBezTo>
                <a:cubicBezTo>
                  <a:pt x="16" y="122"/>
                  <a:pt x="16" y="122"/>
                  <a:pt x="16" y="122"/>
                </a:cubicBezTo>
                <a:cubicBezTo>
                  <a:pt x="16" y="122"/>
                  <a:pt x="16" y="122"/>
                  <a:pt x="16" y="122"/>
                </a:cubicBezTo>
                <a:cubicBezTo>
                  <a:pt x="16" y="122"/>
                  <a:pt x="16" y="122"/>
                  <a:pt x="16" y="122"/>
                </a:cubicBezTo>
                <a:cubicBezTo>
                  <a:pt x="16" y="123"/>
                  <a:pt x="16" y="123"/>
                  <a:pt x="16" y="123"/>
                </a:cubicBezTo>
                <a:cubicBezTo>
                  <a:pt x="16" y="124"/>
                  <a:pt x="16" y="124"/>
                  <a:pt x="16" y="124"/>
                </a:cubicBezTo>
                <a:cubicBezTo>
                  <a:pt x="15" y="125"/>
                  <a:pt x="15" y="125"/>
                  <a:pt x="15" y="125"/>
                </a:cubicBezTo>
                <a:cubicBezTo>
                  <a:pt x="15" y="125"/>
                  <a:pt x="15" y="125"/>
                  <a:pt x="15" y="125"/>
                </a:cubicBezTo>
                <a:cubicBezTo>
                  <a:pt x="15" y="125"/>
                  <a:pt x="15" y="125"/>
                  <a:pt x="15" y="125"/>
                </a:cubicBezTo>
                <a:cubicBezTo>
                  <a:pt x="15" y="126"/>
                  <a:pt x="15" y="126"/>
                  <a:pt x="15" y="126"/>
                </a:cubicBezTo>
                <a:cubicBezTo>
                  <a:pt x="15" y="127"/>
                  <a:pt x="15" y="127"/>
                  <a:pt x="15" y="127"/>
                </a:cubicBezTo>
                <a:cubicBezTo>
                  <a:pt x="15" y="128"/>
                  <a:pt x="15" y="128"/>
                  <a:pt x="15" y="128"/>
                </a:cubicBezTo>
                <a:cubicBezTo>
                  <a:pt x="15" y="128"/>
                  <a:pt x="15" y="128"/>
                  <a:pt x="15" y="128"/>
                </a:cubicBezTo>
                <a:cubicBezTo>
                  <a:pt x="14" y="127"/>
                  <a:pt x="14" y="127"/>
                  <a:pt x="14" y="127"/>
                </a:cubicBezTo>
                <a:cubicBezTo>
                  <a:pt x="14" y="127"/>
                  <a:pt x="14" y="127"/>
                  <a:pt x="14" y="127"/>
                </a:cubicBezTo>
                <a:cubicBezTo>
                  <a:pt x="14" y="127"/>
                  <a:pt x="14" y="127"/>
                  <a:pt x="14" y="127"/>
                </a:cubicBezTo>
                <a:cubicBezTo>
                  <a:pt x="13" y="126"/>
                  <a:pt x="13" y="126"/>
                  <a:pt x="13" y="126"/>
                </a:cubicBezTo>
                <a:cubicBezTo>
                  <a:pt x="11" y="125"/>
                  <a:pt x="11" y="125"/>
                  <a:pt x="11" y="125"/>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1" y="123"/>
                  <a:pt x="11" y="123"/>
                  <a:pt x="11" y="123"/>
                </a:cubicBezTo>
                <a:cubicBezTo>
                  <a:pt x="10" y="123"/>
                  <a:pt x="10" y="123"/>
                  <a:pt x="10" y="123"/>
                </a:cubicBezTo>
                <a:cubicBezTo>
                  <a:pt x="9" y="123"/>
                  <a:pt x="9" y="123"/>
                  <a:pt x="9" y="123"/>
                </a:cubicBezTo>
                <a:cubicBezTo>
                  <a:pt x="8" y="121"/>
                  <a:pt x="8" y="121"/>
                  <a:pt x="8" y="121"/>
                </a:cubicBezTo>
                <a:cubicBezTo>
                  <a:pt x="7" y="120"/>
                  <a:pt x="7" y="120"/>
                  <a:pt x="7" y="120"/>
                </a:cubicBezTo>
                <a:cubicBezTo>
                  <a:pt x="7" y="119"/>
                  <a:pt x="7" y="119"/>
                  <a:pt x="7" y="119"/>
                </a:cubicBezTo>
                <a:cubicBezTo>
                  <a:pt x="7" y="118"/>
                  <a:pt x="7" y="118"/>
                  <a:pt x="7" y="118"/>
                </a:cubicBezTo>
                <a:cubicBezTo>
                  <a:pt x="7" y="118"/>
                  <a:pt x="7" y="118"/>
                  <a:pt x="7" y="118"/>
                </a:cubicBezTo>
                <a:cubicBezTo>
                  <a:pt x="8" y="117"/>
                  <a:pt x="8" y="117"/>
                  <a:pt x="8" y="117"/>
                </a:cubicBezTo>
                <a:cubicBezTo>
                  <a:pt x="8" y="117"/>
                  <a:pt x="8" y="117"/>
                  <a:pt x="8" y="117"/>
                </a:cubicBezTo>
                <a:cubicBezTo>
                  <a:pt x="9" y="117"/>
                  <a:pt x="9" y="117"/>
                  <a:pt x="9" y="117"/>
                </a:cubicBezTo>
                <a:cubicBezTo>
                  <a:pt x="9" y="117"/>
                  <a:pt x="9" y="117"/>
                  <a:pt x="9" y="117"/>
                </a:cubicBezTo>
                <a:cubicBezTo>
                  <a:pt x="10" y="116"/>
                  <a:pt x="10" y="116"/>
                  <a:pt x="10" y="116"/>
                </a:cubicBezTo>
                <a:cubicBezTo>
                  <a:pt x="11" y="116"/>
                  <a:pt x="11" y="116"/>
                  <a:pt x="11" y="116"/>
                </a:cubicBezTo>
                <a:cubicBezTo>
                  <a:pt x="12" y="117"/>
                  <a:pt x="12" y="117"/>
                  <a:pt x="12" y="117"/>
                </a:cubicBezTo>
                <a:cubicBezTo>
                  <a:pt x="12" y="117"/>
                  <a:pt x="12" y="117"/>
                  <a:pt x="12" y="117"/>
                </a:cubicBezTo>
                <a:cubicBezTo>
                  <a:pt x="12" y="117"/>
                  <a:pt x="12" y="117"/>
                  <a:pt x="12" y="117"/>
                </a:cubicBezTo>
                <a:cubicBezTo>
                  <a:pt x="13" y="116"/>
                  <a:pt x="13" y="116"/>
                  <a:pt x="13" y="116"/>
                </a:cubicBezTo>
                <a:cubicBezTo>
                  <a:pt x="13" y="116"/>
                  <a:pt x="13" y="116"/>
                  <a:pt x="13" y="116"/>
                </a:cubicBezTo>
                <a:cubicBezTo>
                  <a:pt x="13" y="116"/>
                  <a:pt x="13" y="116"/>
                  <a:pt x="13" y="116"/>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3" y="114"/>
                  <a:pt x="13" y="114"/>
                  <a:pt x="13" y="114"/>
                </a:cubicBezTo>
                <a:cubicBezTo>
                  <a:pt x="12" y="114"/>
                  <a:pt x="12" y="114"/>
                  <a:pt x="12" y="114"/>
                </a:cubicBezTo>
                <a:cubicBezTo>
                  <a:pt x="11" y="113"/>
                  <a:pt x="11" y="113"/>
                  <a:pt x="11" y="113"/>
                </a:cubicBezTo>
                <a:cubicBezTo>
                  <a:pt x="10" y="113"/>
                  <a:pt x="10" y="113"/>
                  <a:pt x="10" y="113"/>
                </a:cubicBezTo>
                <a:cubicBezTo>
                  <a:pt x="10" y="113"/>
                  <a:pt x="10" y="113"/>
                  <a:pt x="10" y="113"/>
                </a:cubicBezTo>
                <a:cubicBezTo>
                  <a:pt x="10" y="113"/>
                  <a:pt x="10" y="113"/>
                  <a:pt x="10" y="113"/>
                </a:cubicBezTo>
                <a:cubicBezTo>
                  <a:pt x="10" y="113"/>
                  <a:pt x="10" y="113"/>
                  <a:pt x="10" y="113"/>
                </a:cubicBezTo>
                <a:cubicBezTo>
                  <a:pt x="9" y="113"/>
                  <a:pt x="9" y="113"/>
                  <a:pt x="9" y="113"/>
                </a:cubicBezTo>
                <a:cubicBezTo>
                  <a:pt x="9" y="114"/>
                  <a:pt x="9" y="114"/>
                  <a:pt x="9" y="114"/>
                </a:cubicBezTo>
                <a:cubicBezTo>
                  <a:pt x="8" y="112"/>
                  <a:pt x="8" y="112"/>
                  <a:pt x="8" y="112"/>
                </a:cubicBezTo>
                <a:cubicBezTo>
                  <a:pt x="8" y="111"/>
                  <a:pt x="8" y="111"/>
                  <a:pt x="8" y="111"/>
                </a:cubicBezTo>
                <a:cubicBezTo>
                  <a:pt x="8" y="111"/>
                  <a:pt x="8" y="111"/>
                  <a:pt x="8" y="111"/>
                </a:cubicBezTo>
                <a:cubicBezTo>
                  <a:pt x="9" y="110"/>
                  <a:pt x="9" y="110"/>
                  <a:pt x="9" y="110"/>
                </a:cubicBezTo>
                <a:cubicBezTo>
                  <a:pt x="9" y="110"/>
                  <a:pt x="9" y="110"/>
                  <a:pt x="9" y="110"/>
                </a:cubicBezTo>
                <a:cubicBezTo>
                  <a:pt x="9" y="110"/>
                  <a:pt x="9" y="110"/>
                  <a:pt x="9" y="110"/>
                </a:cubicBezTo>
                <a:cubicBezTo>
                  <a:pt x="10" y="109"/>
                  <a:pt x="10" y="109"/>
                  <a:pt x="10" y="109"/>
                </a:cubicBezTo>
                <a:cubicBezTo>
                  <a:pt x="10" y="108"/>
                  <a:pt x="10" y="108"/>
                  <a:pt x="10" y="108"/>
                </a:cubicBezTo>
                <a:cubicBezTo>
                  <a:pt x="11" y="107"/>
                  <a:pt x="11" y="107"/>
                  <a:pt x="11" y="107"/>
                </a:cubicBezTo>
                <a:cubicBezTo>
                  <a:pt x="10" y="107"/>
                  <a:pt x="10" y="107"/>
                  <a:pt x="10" y="107"/>
                </a:cubicBezTo>
                <a:cubicBezTo>
                  <a:pt x="9" y="107"/>
                  <a:pt x="9" y="107"/>
                  <a:pt x="9" y="107"/>
                </a:cubicBezTo>
                <a:cubicBezTo>
                  <a:pt x="9" y="107"/>
                  <a:pt x="9" y="107"/>
                  <a:pt x="9" y="107"/>
                </a:cubicBezTo>
                <a:cubicBezTo>
                  <a:pt x="9" y="107"/>
                  <a:pt x="9" y="107"/>
                  <a:pt x="9" y="107"/>
                </a:cubicBezTo>
                <a:cubicBezTo>
                  <a:pt x="8" y="108"/>
                  <a:pt x="8" y="108"/>
                  <a:pt x="8" y="108"/>
                </a:cubicBezTo>
                <a:cubicBezTo>
                  <a:pt x="8" y="108"/>
                  <a:pt x="8" y="108"/>
                  <a:pt x="8" y="108"/>
                </a:cubicBezTo>
                <a:cubicBezTo>
                  <a:pt x="8" y="108"/>
                  <a:pt x="8" y="108"/>
                  <a:pt x="8" y="108"/>
                </a:cubicBezTo>
                <a:cubicBezTo>
                  <a:pt x="7" y="109"/>
                  <a:pt x="7" y="109"/>
                  <a:pt x="7" y="109"/>
                </a:cubicBezTo>
                <a:cubicBezTo>
                  <a:pt x="7" y="109"/>
                  <a:pt x="7" y="109"/>
                  <a:pt x="7" y="109"/>
                </a:cubicBezTo>
                <a:cubicBezTo>
                  <a:pt x="7" y="109"/>
                  <a:pt x="7" y="109"/>
                  <a:pt x="7" y="109"/>
                </a:cubicBezTo>
                <a:cubicBezTo>
                  <a:pt x="7" y="109"/>
                  <a:pt x="7" y="109"/>
                  <a:pt x="7" y="109"/>
                </a:cubicBezTo>
                <a:cubicBezTo>
                  <a:pt x="6" y="110"/>
                  <a:pt x="6" y="110"/>
                  <a:pt x="6" y="110"/>
                </a:cubicBezTo>
                <a:cubicBezTo>
                  <a:pt x="6" y="110"/>
                  <a:pt x="6" y="110"/>
                  <a:pt x="6" y="110"/>
                </a:cubicBezTo>
                <a:cubicBezTo>
                  <a:pt x="5" y="110"/>
                  <a:pt x="5" y="110"/>
                  <a:pt x="5" y="110"/>
                </a:cubicBezTo>
                <a:cubicBezTo>
                  <a:pt x="5" y="109"/>
                  <a:pt x="5" y="109"/>
                  <a:pt x="5" y="109"/>
                </a:cubicBezTo>
                <a:cubicBezTo>
                  <a:pt x="5" y="108"/>
                  <a:pt x="5" y="108"/>
                  <a:pt x="5" y="108"/>
                </a:cubicBezTo>
                <a:cubicBezTo>
                  <a:pt x="6" y="108"/>
                  <a:pt x="6" y="108"/>
                  <a:pt x="6" y="108"/>
                </a:cubicBezTo>
                <a:cubicBezTo>
                  <a:pt x="6" y="108"/>
                  <a:pt x="6" y="108"/>
                  <a:pt x="6" y="108"/>
                </a:cubicBezTo>
                <a:cubicBezTo>
                  <a:pt x="6" y="107"/>
                  <a:pt x="6" y="107"/>
                  <a:pt x="6" y="107"/>
                </a:cubicBezTo>
                <a:cubicBezTo>
                  <a:pt x="5" y="107"/>
                  <a:pt x="5" y="107"/>
                  <a:pt x="5" y="107"/>
                </a:cubicBezTo>
                <a:cubicBezTo>
                  <a:pt x="5" y="107"/>
                  <a:pt x="5" y="107"/>
                  <a:pt x="5" y="107"/>
                </a:cubicBezTo>
                <a:cubicBezTo>
                  <a:pt x="5" y="107"/>
                  <a:pt x="5" y="107"/>
                  <a:pt x="5" y="107"/>
                </a:cubicBezTo>
                <a:cubicBezTo>
                  <a:pt x="4" y="107"/>
                  <a:pt x="4" y="107"/>
                  <a:pt x="4" y="107"/>
                </a:cubicBezTo>
                <a:cubicBezTo>
                  <a:pt x="4" y="107"/>
                  <a:pt x="4" y="107"/>
                  <a:pt x="4" y="107"/>
                </a:cubicBezTo>
                <a:cubicBezTo>
                  <a:pt x="4" y="106"/>
                  <a:pt x="4" y="106"/>
                  <a:pt x="4" y="106"/>
                </a:cubicBezTo>
                <a:cubicBezTo>
                  <a:pt x="5" y="105"/>
                  <a:pt x="5" y="105"/>
                  <a:pt x="5" y="105"/>
                </a:cubicBezTo>
                <a:cubicBezTo>
                  <a:pt x="5" y="105"/>
                  <a:pt x="5" y="105"/>
                  <a:pt x="5" y="105"/>
                </a:cubicBezTo>
                <a:cubicBezTo>
                  <a:pt x="5" y="105"/>
                  <a:pt x="5" y="105"/>
                  <a:pt x="5" y="105"/>
                </a:cubicBezTo>
                <a:cubicBezTo>
                  <a:pt x="5" y="105"/>
                  <a:pt x="5" y="105"/>
                  <a:pt x="5" y="105"/>
                </a:cubicBezTo>
                <a:cubicBezTo>
                  <a:pt x="5" y="105"/>
                  <a:pt x="5" y="105"/>
                  <a:pt x="5" y="105"/>
                </a:cubicBezTo>
                <a:cubicBezTo>
                  <a:pt x="6" y="105"/>
                  <a:pt x="6" y="105"/>
                  <a:pt x="6" y="105"/>
                </a:cubicBezTo>
                <a:cubicBezTo>
                  <a:pt x="6" y="105"/>
                  <a:pt x="6" y="105"/>
                  <a:pt x="6" y="105"/>
                </a:cubicBezTo>
                <a:cubicBezTo>
                  <a:pt x="7" y="106"/>
                  <a:pt x="7" y="106"/>
                  <a:pt x="7" y="106"/>
                </a:cubicBezTo>
                <a:cubicBezTo>
                  <a:pt x="7" y="105"/>
                  <a:pt x="7" y="105"/>
                  <a:pt x="7" y="105"/>
                </a:cubicBezTo>
                <a:cubicBezTo>
                  <a:pt x="7" y="104"/>
                  <a:pt x="7" y="104"/>
                  <a:pt x="7" y="104"/>
                </a:cubicBezTo>
                <a:cubicBezTo>
                  <a:pt x="9" y="103"/>
                  <a:pt x="9" y="103"/>
                  <a:pt x="9" y="103"/>
                </a:cubicBezTo>
                <a:cubicBezTo>
                  <a:pt x="11" y="104"/>
                  <a:pt x="11" y="104"/>
                  <a:pt x="11" y="104"/>
                </a:cubicBezTo>
                <a:cubicBezTo>
                  <a:pt x="12" y="105"/>
                  <a:pt x="12" y="105"/>
                  <a:pt x="12" y="105"/>
                </a:cubicBezTo>
                <a:cubicBezTo>
                  <a:pt x="12" y="105"/>
                  <a:pt x="12" y="105"/>
                  <a:pt x="12" y="105"/>
                </a:cubicBezTo>
                <a:cubicBezTo>
                  <a:pt x="12" y="105"/>
                  <a:pt x="12" y="105"/>
                  <a:pt x="12" y="105"/>
                </a:cubicBezTo>
                <a:cubicBezTo>
                  <a:pt x="14" y="105"/>
                  <a:pt x="14" y="105"/>
                  <a:pt x="14" y="105"/>
                </a:cubicBezTo>
                <a:cubicBezTo>
                  <a:pt x="16" y="106"/>
                  <a:pt x="16" y="106"/>
                  <a:pt x="16" y="106"/>
                </a:cubicBezTo>
                <a:cubicBezTo>
                  <a:pt x="16" y="106"/>
                  <a:pt x="16" y="106"/>
                  <a:pt x="16" y="106"/>
                </a:cubicBezTo>
                <a:cubicBezTo>
                  <a:pt x="16" y="106"/>
                  <a:pt x="16" y="106"/>
                  <a:pt x="16" y="106"/>
                </a:cubicBezTo>
                <a:cubicBezTo>
                  <a:pt x="18" y="106"/>
                  <a:pt x="18" y="106"/>
                  <a:pt x="18" y="106"/>
                </a:cubicBezTo>
                <a:cubicBezTo>
                  <a:pt x="19" y="106"/>
                  <a:pt x="19" y="106"/>
                  <a:pt x="19" y="106"/>
                </a:cubicBezTo>
                <a:cubicBezTo>
                  <a:pt x="21" y="108"/>
                  <a:pt x="21" y="108"/>
                  <a:pt x="21" y="108"/>
                </a:cubicBezTo>
                <a:cubicBezTo>
                  <a:pt x="21" y="108"/>
                  <a:pt x="21" y="108"/>
                  <a:pt x="21" y="108"/>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5" y="107"/>
                  <a:pt x="25" y="107"/>
                  <a:pt x="25" y="107"/>
                </a:cubicBezTo>
                <a:cubicBezTo>
                  <a:pt x="26" y="107"/>
                  <a:pt x="26" y="107"/>
                  <a:pt x="26" y="107"/>
                </a:cubicBezTo>
                <a:cubicBezTo>
                  <a:pt x="25" y="106"/>
                  <a:pt x="25" y="106"/>
                  <a:pt x="25" y="106"/>
                </a:cubicBezTo>
                <a:cubicBezTo>
                  <a:pt x="23" y="106"/>
                  <a:pt x="23" y="106"/>
                  <a:pt x="23" y="106"/>
                </a:cubicBezTo>
                <a:cubicBezTo>
                  <a:pt x="22" y="106"/>
                  <a:pt x="22" y="106"/>
                  <a:pt x="22" y="106"/>
                </a:cubicBezTo>
                <a:cubicBezTo>
                  <a:pt x="21" y="105"/>
                  <a:pt x="21" y="105"/>
                  <a:pt x="21" y="105"/>
                </a:cubicBezTo>
                <a:cubicBezTo>
                  <a:pt x="19" y="104"/>
                  <a:pt x="19" y="104"/>
                  <a:pt x="19" y="104"/>
                </a:cubicBezTo>
                <a:cubicBezTo>
                  <a:pt x="19" y="104"/>
                  <a:pt x="19" y="104"/>
                  <a:pt x="19" y="104"/>
                </a:cubicBezTo>
                <a:cubicBezTo>
                  <a:pt x="19" y="104"/>
                  <a:pt x="19" y="104"/>
                  <a:pt x="19" y="104"/>
                </a:cubicBezTo>
                <a:cubicBezTo>
                  <a:pt x="18" y="104"/>
                  <a:pt x="18" y="104"/>
                  <a:pt x="18" y="104"/>
                </a:cubicBezTo>
                <a:cubicBezTo>
                  <a:pt x="16" y="104"/>
                  <a:pt x="16" y="104"/>
                  <a:pt x="16" y="104"/>
                </a:cubicBezTo>
                <a:cubicBezTo>
                  <a:pt x="15" y="103"/>
                  <a:pt x="15" y="103"/>
                  <a:pt x="15" y="103"/>
                </a:cubicBezTo>
                <a:cubicBezTo>
                  <a:pt x="17" y="103"/>
                  <a:pt x="17" y="103"/>
                  <a:pt x="17" y="103"/>
                </a:cubicBezTo>
                <a:cubicBezTo>
                  <a:pt x="19" y="103"/>
                  <a:pt x="19" y="103"/>
                  <a:pt x="19" y="103"/>
                </a:cubicBezTo>
                <a:cubicBezTo>
                  <a:pt x="21" y="103"/>
                  <a:pt x="21" y="103"/>
                  <a:pt x="21" y="103"/>
                </a:cubicBezTo>
                <a:cubicBezTo>
                  <a:pt x="23" y="104"/>
                  <a:pt x="23" y="104"/>
                  <a:pt x="23" y="104"/>
                </a:cubicBezTo>
                <a:cubicBezTo>
                  <a:pt x="24" y="104"/>
                  <a:pt x="24" y="104"/>
                  <a:pt x="24" y="104"/>
                </a:cubicBezTo>
                <a:cubicBezTo>
                  <a:pt x="24" y="104"/>
                  <a:pt x="24" y="104"/>
                  <a:pt x="24" y="104"/>
                </a:cubicBezTo>
                <a:cubicBezTo>
                  <a:pt x="24" y="105"/>
                  <a:pt x="24" y="105"/>
                  <a:pt x="24" y="105"/>
                </a:cubicBezTo>
                <a:cubicBezTo>
                  <a:pt x="24" y="105"/>
                  <a:pt x="24" y="105"/>
                  <a:pt x="24" y="105"/>
                </a:cubicBezTo>
                <a:cubicBezTo>
                  <a:pt x="25" y="105"/>
                  <a:pt x="25" y="105"/>
                  <a:pt x="25" y="105"/>
                </a:cubicBezTo>
                <a:cubicBezTo>
                  <a:pt x="25" y="105"/>
                  <a:pt x="25" y="105"/>
                  <a:pt x="25" y="105"/>
                </a:cubicBezTo>
                <a:cubicBezTo>
                  <a:pt x="25" y="105"/>
                  <a:pt x="25" y="105"/>
                  <a:pt x="25" y="105"/>
                </a:cubicBezTo>
                <a:cubicBezTo>
                  <a:pt x="26" y="106"/>
                  <a:pt x="26" y="106"/>
                  <a:pt x="26" y="106"/>
                </a:cubicBezTo>
                <a:cubicBezTo>
                  <a:pt x="26" y="106"/>
                  <a:pt x="26" y="106"/>
                  <a:pt x="26" y="106"/>
                </a:cubicBezTo>
                <a:cubicBezTo>
                  <a:pt x="27" y="105"/>
                  <a:pt x="27" y="105"/>
                  <a:pt x="27" y="105"/>
                </a:cubicBezTo>
                <a:cubicBezTo>
                  <a:pt x="27" y="105"/>
                  <a:pt x="27" y="105"/>
                  <a:pt x="27" y="105"/>
                </a:cubicBezTo>
                <a:cubicBezTo>
                  <a:pt x="27" y="104"/>
                  <a:pt x="27" y="104"/>
                  <a:pt x="27" y="104"/>
                </a:cubicBezTo>
                <a:cubicBezTo>
                  <a:pt x="26" y="104"/>
                  <a:pt x="26" y="104"/>
                  <a:pt x="26" y="104"/>
                </a:cubicBezTo>
                <a:cubicBezTo>
                  <a:pt x="26" y="104"/>
                  <a:pt x="26" y="104"/>
                  <a:pt x="26" y="104"/>
                </a:cubicBezTo>
                <a:cubicBezTo>
                  <a:pt x="26" y="103"/>
                  <a:pt x="26" y="103"/>
                  <a:pt x="26" y="103"/>
                </a:cubicBezTo>
                <a:cubicBezTo>
                  <a:pt x="27" y="103"/>
                  <a:pt x="27" y="103"/>
                  <a:pt x="27" y="103"/>
                </a:cubicBezTo>
                <a:cubicBezTo>
                  <a:pt x="28" y="103"/>
                  <a:pt x="28" y="103"/>
                  <a:pt x="28" y="103"/>
                </a:cubicBezTo>
                <a:cubicBezTo>
                  <a:pt x="28" y="103"/>
                  <a:pt x="28" y="103"/>
                  <a:pt x="28" y="103"/>
                </a:cubicBezTo>
                <a:cubicBezTo>
                  <a:pt x="28" y="102"/>
                  <a:pt x="28" y="102"/>
                  <a:pt x="28" y="102"/>
                </a:cubicBezTo>
                <a:cubicBezTo>
                  <a:pt x="28" y="100"/>
                  <a:pt x="28" y="100"/>
                  <a:pt x="28" y="100"/>
                </a:cubicBezTo>
                <a:cubicBezTo>
                  <a:pt x="28" y="100"/>
                  <a:pt x="28" y="100"/>
                  <a:pt x="28" y="100"/>
                </a:cubicBezTo>
                <a:cubicBezTo>
                  <a:pt x="28" y="100"/>
                  <a:pt x="28" y="100"/>
                  <a:pt x="28" y="100"/>
                </a:cubicBezTo>
                <a:cubicBezTo>
                  <a:pt x="27" y="100"/>
                  <a:pt x="27" y="100"/>
                  <a:pt x="27" y="100"/>
                </a:cubicBezTo>
                <a:cubicBezTo>
                  <a:pt x="27" y="100"/>
                  <a:pt x="27" y="100"/>
                  <a:pt x="27" y="100"/>
                </a:cubicBezTo>
                <a:cubicBezTo>
                  <a:pt x="27" y="100"/>
                  <a:pt x="27" y="100"/>
                  <a:pt x="27" y="100"/>
                </a:cubicBezTo>
                <a:cubicBezTo>
                  <a:pt x="26" y="100"/>
                  <a:pt x="26" y="100"/>
                  <a:pt x="26" y="100"/>
                </a:cubicBezTo>
                <a:cubicBezTo>
                  <a:pt x="26" y="100"/>
                  <a:pt x="26" y="100"/>
                  <a:pt x="26" y="100"/>
                </a:cubicBezTo>
                <a:cubicBezTo>
                  <a:pt x="26" y="99"/>
                  <a:pt x="26" y="99"/>
                  <a:pt x="26" y="99"/>
                </a:cubicBezTo>
                <a:cubicBezTo>
                  <a:pt x="26" y="99"/>
                  <a:pt x="26" y="99"/>
                  <a:pt x="26" y="99"/>
                </a:cubicBezTo>
                <a:cubicBezTo>
                  <a:pt x="26" y="98"/>
                  <a:pt x="26" y="98"/>
                  <a:pt x="26" y="98"/>
                </a:cubicBezTo>
                <a:cubicBezTo>
                  <a:pt x="25" y="98"/>
                  <a:pt x="25" y="98"/>
                  <a:pt x="25" y="98"/>
                </a:cubicBezTo>
                <a:cubicBezTo>
                  <a:pt x="25" y="98"/>
                  <a:pt x="25" y="98"/>
                  <a:pt x="25" y="98"/>
                </a:cubicBezTo>
                <a:cubicBezTo>
                  <a:pt x="25" y="98"/>
                  <a:pt x="25" y="98"/>
                  <a:pt x="25" y="98"/>
                </a:cubicBezTo>
                <a:cubicBezTo>
                  <a:pt x="24" y="98"/>
                  <a:pt x="24" y="98"/>
                  <a:pt x="24" y="98"/>
                </a:cubicBezTo>
                <a:cubicBezTo>
                  <a:pt x="24" y="98"/>
                  <a:pt x="24" y="98"/>
                  <a:pt x="24" y="98"/>
                </a:cubicBezTo>
                <a:cubicBezTo>
                  <a:pt x="24" y="98"/>
                  <a:pt x="24" y="98"/>
                  <a:pt x="24" y="98"/>
                </a:cubicBezTo>
                <a:cubicBezTo>
                  <a:pt x="23" y="99"/>
                  <a:pt x="23" y="99"/>
                  <a:pt x="23" y="99"/>
                </a:cubicBezTo>
                <a:cubicBezTo>
                  <a:pt x="22" y="99"/>
                  <a:pt x="22" y="99"/>
                  <a:pt x="22" y="99"/>
                </a:cubicBezTo>
                <a:cubicBezTo>
                  <a:pt x="20" y="99"/>
                  <a:pt x="20" y="99"/>
                  <a:pt x="20" y="99"/>
                </a:cubicBezTo>
                <a:cubicBezTo>
                  <a:pt x="19" y="99"/>
                  <a:pt x="19" y="99"/>
                  <a:pt x="19" y="99"/>
                </a:cubicBezTo>
                <a:cubicBezTo>
                  <a:pt x="19" y="98"/>
                  <a:pt x="19" y="98"/>
                  <a:pt x="19" y="98"/>
                </a:cubicBezTo>
                <a:cubicBezTo>
                  <a:pt x="19" y="98"/>
                  <a:pt x="19" y="98"/>
                  <a:pt x="19" y="98"/>
                </a:cubicBezTo>
                <a:cubicBezTo>
                  <a:pt x="19" y="98"/>
                  <a:pt x="19" y="98"/>
                  <a:pt x="19" y="98"/>
                </a:cubicBezTo>
                <a:cubicBezTo>
                  <a:pt x="19" y="98"/>
                  <a:pt x="19" y="98"/>
                  <a:pt x="19" y="98"/>
                </a:cubicBezTo>
                <a:cubicBezTo>
                  <a:pt x="18" y="96"/>
                  <a:pt x="18" y="96"/>
                  <a:pt x="18" y="96"/>
                </a:cubicBezTo>
                <a:cubicBezTo>
                  <a:pt x="18" y="96"/>
                  <a:pt x="18" y="96"/>
                  <a:pt x="18" y="96"/>
                </a:cubicBezTo>
                <a:cubicBezTo>
                  <a:pt x="18" y="96"/>
                  <a:pt x="18" y="96"/>
                  <a:pt x="18" y="96"/>
                </a:cubicBezTo>
                <a:cubicBezTo>
                  <a:pt x="17" y="96"/>
                  <a:pt x="17" y="96"/>
                  <a:pt x="17" y="96"/>
                </a:cubicBezTo>
                <a:cubicBezTo>
                  <a:pt x="17" y="96"/>
                  <a:pt x="17" y="96"/>
                  <a:pt x="17" y="96"/>
                </a:cubicBezTo>
                <a:cubicBezTo>
                  <a:pt x="17" y="96"/>
                  <a:pt x="17" y="96"/>
                  <a:pt x="17" y="96"/>
                </a:cubicBezTo>
                <a:cubicBezTo>
                  <a:pt x="16" y="97"/>
                  <a:pt x="16" y="97"/>
                  <a:pt x="16" y="97"/>
                </a:cubicBezTo>
                <a:cubicBezTo>
                  <a:pt x="16" y="97"/>
                  <a:pt x="16" y="97"/>
                  <a:pt x="16" y="97"/>
                </a:cubicBezTo>
                <a:cubicBezTo>
                  <a:pt x="16" y="97"/>
                  <a:pt x="16" y="97"/>
                  <a:pt x="16" y="97"/>
                </a:cubicBezTo>
                <a:cubicBezTo>
                  <a:pt x="16" y="98"/>
                  <a:pt x="16" y="98"/>
                  <a:pt x="16" y="98"/>
                </a:cubicBezTo>
                <a:cubicBezTo>
                  <a:pt x="16" y="98"/>
                  <a:pt x="16" y="98"/>
                  <a:pt x="16" y="98"/>
                </a:cubicBezTo>
                <a:cubicBezTo>
                  <a:pt x="17" y="98"/>
                  <a:pt x="17" y="98"/>
                  <a:pt x="17" y="98"/>
                </a:cubicBezTo>
                <a:cubicBezTo>
                  <a:pt x="17" y="98"/>
                  <a:pt x="17" y="98"/>
                  <a:pt x="17" y="98"/>
                </a:cubicBezTo>
                <a:cubicBezTo>
                  <a:pt x="17" y="99"/>
                  <a:pt x="17" y="99"/>
                  <a:pt x="17" y="99"/>
                </a:cubicBezTo>
                <a:cubicBezTo>
                  <a:pt x="17" y="100"/>
                  <a:pt x="17" y="100"/>
                  <a:pt x="17" y="100"/>
                </a:cubicBezTo>
                <a:cubicBezTo>
                  <a:pt x="15" y="100"/>
                  <a:pt x="15" y="100"/>
                  <a:pt x="15" y="100"/>
                </a:cubicBezTo>
                <a:cubicBezTo>
                  <a:pt x="14" y="99"/>
                  <a:pt x="14" y="99"/>
                  <a:pt x="14" y="99"/>
                </a:cubicBezTo>
                <a:cubicBezTo>
                  <a:pt x="12" y="98"/>
                  <a:pt x="12" y="98"/>
                  <a:pt x="12" y="98"/>
                </a:cubicBezTo>
                <a:cubicBezTo>
                  <a:pt x="13" y="97"/>
                  <a:pt x="13" y="97"/>
                  <a:pt x="13" y="97"/>
                </a:cubicBezTo>
                <a:cubicBezTo>
                  <a:pt x="15" y="96"/>
                  <a:pt x="15" y="96"/>
                  <a:pt x="15" y="96"/>
                </a:cubicBezTo>
                <a:cubicBezTo>
                  <a:pt x="16" y="96"/>
                  <a:pt x="16" y="96"/>
                  <a:pt x="16" y="96"/>
                </a:cubicBezTo>
                <a:cubicBezTo>
                  <a:pt x="16" y="96"/>
                  <a:pt x="16" y="96"/>
                  <a:pt x="16" y="96"/>
                </a:cubicBezTo>
                <a:cubicBezTo>
                  <a:pt x="15" y="95"/>
                  <a:pt x="15" y="95"/>
                  <a:pt x="15" y="95"/>
                </a:cubicBezTo>
                <a:cubicBezTo>
                  <a:pt x="15" y="95"/>
                  <a:pt x="15" y="95"/>
                  <a:pt x="15" y="95"/>
                </a:cubicBezTo>
                <a:cubicBezTo>
                  <a:pt x="15" y="95"/>
                  <a:pt x="15" y="95"/>
                  <a:pt x="15" y="95"/>
                </a:cubicBezTo>
                <a:cubicBezTo>
                  <a:pt x="15" y="95"/>
                  <a:pt x="15" y="95"/>
                  <a:pt x="15" y="95"/>
                </a:cubicBezTo>
                <a:cubicBezTo>
                  <a:pt x="15" y="95"/>
                  <a:pt x="15" y="95"/>
                  <a:pt x="15" y="95"/>
                </a:cubicBezTo>
                <a:cubicBezTo>
                  <a:pt x="14" y="95"/>
                  <a:pt x="14" y="95"/>
                  <a:pt x="14" y="95"/>
                </a:cubicBezTo>
                <a:cubicBezTo>
                  <a:pt x="13" y="95"/>
                  <a:pt x="13" y="95"/>
                  <a:pt x="13" y="95"/>
                </a:cubicBezTo>
                <a:cubicBezTo>
                  <a:pt x="12" y="96"/>
                  <a:pt x="12" y="96"/>
                  <a:pt x="12" y="96"/>
                </a:cubicBezTo>
                <a:cubicBezTo>
                  <a:pt x="11" y="96"/>
                  <a:pt x="11" y="96"/>
                  <a:pt x="11" y="96"/>
                </a:cubicBezTo>
                <a:cubicBezTo>
                  <a:pt x="11" y="95"/>
                  <a:pt x="11" y="95"/>
                  <a:pt x="11" y="95"/>
                </a:cubicBezTo>
                <a:cubicBezTo>
                  <a:pt x="11" y="95"/>
                  <a:pt x="11" y="95"/>
                  <a:pt x="11" y="95"/>
                </a:cubicBezTo>
                <a:cubicBezTo>
                  <a:pt x="13" y="95"/>
                  <a:pt x="13" y="95"/>
                  <a:pt x="13" y="95"/>
                </a:cubicBezTo>
                <a:cubicBezTo>
                  <a:pt x="13" y="95"/>
                  <a:pt x="13" y="95"/>
                  <a:pt x="13" y="95"/>
                </a:cubicBezTo>
                <a:cubicBezTo>
                  <a:pt x="13" y="95"/>
                  <a:pt x="13" y="95"/>
                  <a:pt x="13" y="95"/>
                </a:cubicBezTo>
                <a:cubicBezTo>
                  <a:pt x="14" y="94"/>
                  <a:pt x="14" y="94"/>
                  <a:pt x="14" y="94"/>
                </a:cubicBezTo>
                <a:cubicBezTo>
                  <a:pt x="14" y="94"/>
                  <a:pt x="14" y="94"/>
                  <a:pt x="14" y="94"/>
                </a:cubicBezTo>
                <a:cubicBezTo>
                  <a:pt x="14" y="94"/>
                  <a:pt x="14" y="94"/>
                  <a:pt x="14" y="94"/>
                </a:cubicBezTo>
                <a:cubicBezTo>
                  <a:pt x="15" y="92"/>
                  <a:pt x="15" y="92"/>
                  <a:pt x="15" y="92"/>
                </a:cubicBezTo>
                <a:cubicBezTo>
                  <a:pt x="15" y="92"/>
                  <a:pt x="15" y="92"/>
                  <a:pt x="15" y="92"/>
                </a:cubicBezTo>
                <a:cubicBezTo>
                  <a:pt x="15" y="92"/>
                  <a:pt x="15" y="92"/>
                  <a:pt x="15" y="92"/>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2" y="92"/>
                  <a:pt x="12" y="92"/>
                  <a:pt x="12" y="92"/>
                </a:cubicBezTo>
                <a:cubicBezTo>
                  <a:pt x="11" y="93"/>
                  <a:pt x="11" y="93"/>
                  <a:pt x="11" y="93"/>
                </a:cubicBezTo>
                <a:cubicBezTo>
                  <a:pt x="10" y="93"/>
                  <a:pt x="10" y="93"/>
                  <a:pt x="10" y="93"/>
                </a:cubicBezTo>
                <a:cubicBezTo>
                  <a:pt x="9" y="93"/>
                  <a:pt x="9" y="93"/>
                  <a:pt x="9" y="93"/>
                </a:cubicBezTo>
                <a:cubicBezTo>
                  <a:pt x="9" y="92"/>
                  <a:pt x="9" y="92"/>
                  <a:pt x="9" y="92"/>
                </a:cubicBezTo>
                <a:cubicBezTo>
                  <a:pt x="9" y="92"/>
                  <a:pt x="9" y="92"/>
                  <a:pt x="9" y="92"/>
                </a:cubicBezTo>
                <a:cubicBezTo>
                  <a:pt x="10" y="91"/>
                  <a:pt x="10" y="91"/>
                  <a:pt x="10" y="91"/>
                </a:cubicBezTo>
                <a:cubicBezTo>
                  <a:pt x="10" y="91"/>
                  <a:pt x="10" y="91"/>
                  <a:pt x="10" y="91"/>
                </a:cubicBezTo>
                <a:cubicBezTo>
                  <a:pt x="10" y="91"/>
                  <a:pt x="10" y="91"/>
                  <a:pt x="10" y="91"/>
                </a:cubicBezTo>
                <a:cubicBezTo>
                  <a:pt x="10" y="90"/>
                  <a:pt x="10" y="90"/>
                  <a:pt x="10" y="90"/>
                </a:cubicBezTo>
                <a:cubicBezTo>
                  <a:pt x="10" y="90"/>
                  <a:pt x="10" y="90"/>
                  <a:pt x="10" y="90"/>
                </a:cubicBezTo>
                <a:cubicBezTo>
                  <a:pt x="10" y="90"/>
                  <a:pt x="10" y="90"/>
                  <a:pt x="10" y="90"/>
                </a:cubicBezTo>
                <a:cubicBezTo>
                  <a:pt x="10" y="90"/>
                  <a:pt x="10" y="90"/>
                  <a:pt x="10" y="90"/>
                </a:cubicBezTo>
                <a:cubicBezTo>
                  <a:pt x="9" y="89"/>
                  <a:pt x="9" y="89"/>
                  <a:pt x="9" y="89"/>
                </a:cubicBezTo>
                <a:cubicBezTo>
                  <a:pt x="9" y="89"/>
                  <a:pt x="9" y="89"/>
                  <a:pt x="9" y="89"/>
                </a:cubicBezTo>
                <a:cubicBezTo>
                  <a:pt x="9" y="89"/>
                  <a:pt x="9" y="89"/>
                  <a:pt x="9" y="89"/>
                </a:cubicBezTo>
                <a:cubicBezTo>
                  <a:pt x="8" y="89"/>
                  <a:pt x="8" y="89"/>
                  <a:pt x="8" y="89"/>
                </a:cubicBezTo>
                <a:cubicBezTo>
                  <a:pt x="8" y="89"/>
                  <a:pt x="8" y="89"/>
                  <a:pt x="8" y="89"/>
                </a:cubicBezTo>
                <a:cubicBezTo>
                  <a:pt x="7" y="87"/>
                  <a:pt x="7" y="87"/>
                  <a:pt x="7" y="87"/>
                </a:cubicBezTo>
                <a:cubicBezTo>
                  <a:pt x="7" y="86"/>
                  <a:pt x="7" y="86"/>
                  <a:pt x="7" y="86"/>
                </a:cubicBezTo>
                <a:cubicBezTo>
                  <a:pt x="7" y="86"/>
                  <a:pt x="7" y="86"/>
                  <a:pt x="7" y="86"/>
                </a:cubicBezTo>
                <a:cubicBezTo>
                  <a:pt x="6" y="86"/>
                  <a:pt x="6" y="86"/>
                  <a:pt x="6" y="86"/>
                </a:cubicBezTo>
                <a:cubicBezTo>
                  <a:pt x="6" y="86"/>
                  <a:pt x="6" y="86"/>
                  <a:pt x="6" y="86"/>
                </a:cubicBezTo>
                <a:cubicBezTo>
                  <a:pt x="6" y="86"/>
                  <a:pt x="6" y="86"/>
                  <a:pt x="6" y="86"/>
                </a:cubicBezTo>
                <a:cubicBezTo>
                  <a:pt x="5" y="85"/>
                  <a:pt x="5" y="85"/>
                  <a:pt x="5" y="85"/>
                </a:cubicBezTo>
                <a:cubicBezTo>
                  <a:pt x="5" y="85"/>
                  <a:pt x="5" y="85"/>
                  <a:pt x="5" y="85"/>
                </a:cubicBezTo>
                <a:cubicBezTo>
                  <a:pt x="5" y="85"/>
                  <a:pt x="5" y="85"/>
                  <a:pt x="5" y="85"/>
                </a:cubicBezTo>
                <a:cubicBezTo>
                  <a:pt x="6" y="84"/>
                  <a:pt x="6" y="84"/>
                  <a:pt x="6" y="84"/>
                </a:cubicBezTo>
                <a:cubicBezTo>
                  <a:pt x="6" y="84"/>
                  <a:pt x="6" y="84"/>
                  <a:pt x="6" y="84"/>
                </a:cubicBezTo>
                <a:cubicBezTo>
                  <a:pt x="6" y="84"/>
                  <a:pt x="6" y="84"/>
                  <a:pt x="6" y="84"/>
                </a:cubicBezTo>
                <a:cubicBezTo>
                  <a:pt x="7" y="83"/>
                  <a:pt x="7" y="83"/>
                  <a:pt x="7" y="83"/>
                </a:cubicBezTo>
                <a:cubicBezTo>
                  <a:pt x="7" y="83"/>
                  <a:pt x="7" y="83"/>
                  <a:pt x="7" y="83"/>
                </a:cubicBezTo>
                <a:cubicBezTo>
                  <a:pt x="7" y="83"/>
                  <a:pt x="7" y="83"/>
                  <a:pt x="7" y="83"/>
                </a:cubicBezTo>
                <a:cubicBezTo>
                  <a:pt x="7" y="83"/>
                  <a:pt x="7" y="83"/>
                  <a:pt x="7" y="83"/>
                </a:cubicBezTo>
                <a:cubicBezTo>
                  <a:pt x="8" y="83"/>
                  <a:pt x="8" y="83"/>
                  <a:pt x="8" y="83"/>
                </a:cubicBezTo>
                <a:cubicBezTo>
                  <a:pt x="8" y="84"/>
                  <a:pt x="8" y="84"/>
                  <a:pt x="8" y="84"/>
                </a:cubicBezTo>
                <a:cubicBezTo>
                  <a:pt x="8" y="83"/>
                  <a:pt x="8" y="83"/>
                  <a:pt x="8" y="83"/>
                </a:cubicBezTo>
                <a:cubicBezTo>
                  <a:pt x="8" y="82"/>
                  <a:pt x="8" y="82"/>
                  <a:pt x="8" y="82"/>
                </a:cubicBezTo>
                <a:cubicBezTo>
                  <a:pt x="8" y="82"/>
                  <a:pt x="8" y="82"/>
                  <a:pt x="8" y="82"/>
                </a:cubicBezTo>
                <a:cubicBezTo>
                  <a:pt x="8" y="82"/>
                  <a:pt x="8" y="82"/>
                  <a:pt x="8" y="82"/>
                </a:cubicBezTo>
                <a:cubicBezTo>
                  <a:pt x="7" y="82"/>
                  <a:pt x="7" y="82"/>
                  <a:pt x="7" y="82"/>
                </a:cubicBezTo>
                <a:cubicBezTo>
                  <a:pt x="7" y="82"/>
                  <a:pt x="7" y="82"/>
                  <a:pt x="7" y="82"/>
                </a:cubicBezTo>
                <a:cubicBezTo>
                  <a:pt x="7" y="82"/>
                  <a:pt x="7" y="82"/>
                  <a:pt x="7" y="82"/>
                </a:cubicBezTo>
                <a:cubicBezTo>
                  <a:pt x="6" y="82"/>
                  <a:pt x="6" y="82"/>
                  <a:pt x="6" y="82"/>
                </a:cubicBezTo>
                <a:cubicBezTo>
                  <a:pt x="6" y="81"/>
                  <a:pt x="6" y="81"/>
                  <a:pt x="6" y="81"/>
                </a:cubicBezTo>
                <a:cubicBezTo>
                  <a:pt x="6" y="81"/>
                  <a:pt x="6" y="81"/>
                  <a:pt x="6" y="81"/>
                </a:cubicBezTo>
                <a:cubicBezTo>
                  <a:pt x="7" y="81"/>
                  <a:pt x="7" y="81"/>
                  <a:pt x="7" y="81"/>
                </a:cubicBezTo>
                <a:cubicBezTo>
                  <a:pt x="7" y="81"/>
                  <a:pt x="7" y="81"/>
                  <a:pt x="7" y="81"/>
                </a:cubicBezTo>
                <a:cubicBezTo>
                  <a:pt x="7" y="81"/>
                  <a:pt x="7" y="81"/>
                  <a:pt x="7" y="81"/>
                </a:cubicBezTo>
                <a:cubicBezTo>
                  <a:pt x="9" y="81"/>
                  <a:pt x="9" y="81"/>
                  <a:pt x="9" y="81"/>
                </a:cubicBezTo>
                <a:cubicBezTo>
                  <a:pt x="9" y="80"/>
                  <a:pt x="9" y="80"/>
                  <a:pt x="9"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1" y="78"/>
                  <a:pt x="11" y="78"/>
                  <a:pt x="11" y="78"/>
                </a:cubicBezTo>
                <a:cubicBezTo>
                  <a:pt x="11" y="78"/>
                  <a:pt x="11" y="78"/>
                  <a:pt x="11" y="78"/>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8"/>
                  <a:pt x="13" y="78"/>
                  <a:pt x="13" y="78"/>
                </a:cubicBezTo>
                <a:cubicBezTo>
                  <a:pt x="14" y="78"/>
                  <a:pt x="14" y="78"/>
                  <a:pt x="14" y="78"/>
                </a:cubicBezTo>
                <a:cubicBezTo>
                  <a:pt x="14" y="78"/>
                  <a:pt x="14" y="78"/>
                  <a:pt x="14" y="78"/>
                </a:cubicBezTo>
                <a:cubicBezTo>
                  <a:pt x="15" y="78"/>
                  <a:pt x="15" y="78"/>
                  <a:pt x="15" y="78"/>
                </a:cubicBezTo>
                <a:cubicBezTo>
                  <a:pt x="15" y="78"/>
                  <a:pt x="15" y="78"/>
                  <a:pt x="15" y="78"/>
                </a:cubicBezTo>
                <a:cubicBezTo>
                  <a:pt x="15" y="78"/>
                  <a:pt x="15" y="78"/>
                  <a:pt x="15" y="78"/>
                </a:cubicBezTo>
                <a:cubicBezTo>
                  <a:pt x="15" y="79"/>
                  <a:pt x="15" y="79"/>
                  <a:pt x="15" y="79"/>
                </a:cubicBezTo>
                <a:cubicBezTo>
                  <a:pt x="16" y="79"/>
                  <a:pt x="16" y="79"/>
                  <a:pt x="16" y="79"/>
                </a:cubicBezTo>
                <a:cubicBezTo>
                  <a:pt x="16" y="79"/>
                  <a:pt x="16" y="79"/>
                  <a:pt x="16" y="79"/>
                </a:cubicBezTo>
                <a:cubicBezTo>
                  <a:pt x="16" y="79"/>
                  <a:pt x="16" y="79"/>
                  <a:pt x="16" y="79"/>
                </a:cubicBezTo>
                <a:cubicBezTo>
                  <a:pt x="17" y="79"/>
                  <a:pt x="17" y="79"/>
                  <a:pt x="17" y="79"/>
                </a:cubicBezTo>
                <a:cubicBezTo>
                  <a:pt x="17" y="79"/>
                  <a:pt x="17" y="79"/>
                  <a:pt x="17" y="79"/>
                </a:cubicBezTo>
                <a:cubicBezTo>
                  <a:pt x="17" y="78"/>
                  <a:pt x="17" y="78"/>
                  <a:pt x="17" y="78"/>
                </a:cubicBezTo>
                <a:cubicBezTo>
                  <a:pt x="17" y="78"/>
                  <a:pt x="17" y="78"/>
                  <a:pt x="17" y="78"/>
                </a:cubicBezTo>
                <a:cubicBezTo>
                  <a:pt x="18" y="77"/>
                  <a:pt x="18" y="77"/>
                  <a:pt x="18" y="77"/>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7"/>
                  <a:pt x="19" y="77"/>
                  <a:pt x="19" y="77"/>
                </a:cubicBezTo>
                <a:cubicBezTo>
                  <a:pt x="20" y="77"/>
                  <a:pt x="20" y="77"/>
                  <a:pt x="20" y="77"/>
                </a:cubicBezTo>
                <a:cubicBezTo>
                  <a:pt x="20" y="77"/>
                  <a:pt x="20" y="77"/>
                  <a:pt x="20" y="77"/>
                </a:cubicBezTo>
                <a:cubicBezTo>
                  <a:pt x="21" y="77"/>
                  <a:pt x="21" y="77"/>
                  <a:pt x="21" y="77"/>
                </a:cubicBezTo>
                <a:cubicBezTo>
                  <a:pt x="21" y="77"/>
                  <a:pt x="21" y="77"/>
                  <a:pt x="21" y="77"/>
                </a:cubicBezTo>
                <a:cubicBezTo>
                  <a:pt x="21" y="77"/>
                  <a:pt x="21" y="77"/>
                  <a:pt x="21" y="77"/>
                </a:cubicBezTo>
                <a:cubicBezTo>
                  <a:pt x="26" y="76"/>
                  <a:pt x="26" y="76"/>
                  <a:pt x="26" y="76"/>
                </a:cubicBezTo>
                <a:cubicBezTo>
                  <a:pt x="26" y="76"/>
                  <a:pt x="26" y="76"/>
                  <a:pt x="26" y="76"/>
                </a:cubicBezTo>
                <a:cubicBezTo>
                  <a:pt x="27" y="76"/>
                  <a:pt x="27" y="76"/>
                  <a:pt x="27" y="76"/>
                </a:cubicBezTo>
                <a:cubicBezTo>
                  <a:pt x="27" y="77"/>
                  <a:pt x="27" y="77"/>
                  <a:pt x="27" y="77"/>
                </a:cubicBezTo>
                <a:cubicBezTo>
                  <a:pt x="27" y="76"/>
                  <a:pt x="27" y="76"/>
                  <a:pt x="27" y="76"/>
                </a:cubicBezTo>
                <a:cubicBezTo>
                  <a:pt x="28" y="76"/>
                  <a:pt x="28" y="76"/>
                  <a:pt x="28" y="76"/>
                </a:cubicBezTo>
                <a:cubicBezTo>
                  <a:pt x="28" y="75"/>
                  <a:pt x="28" y="75"/>
                  <a:pt x="28" y="75"/>
                </a:cubicBezTo>
                <a:cubicBezTo>
                  <a:pt x="28" y="75"/>
                  <a:pt x="28" y="75"/>
                  <a:pt x="28" y="75"/>
                </a:cubicBezTo>
                <a:cubicBezTo>
                  <a:pt x="27" y="75"/>
                  <a:pt x="27" y="75"/>
                  <a:pt x="27" y="75"/>
                </a:cubicBezTo>
                <a:cubicBezTo>
                  <a:pt x="28" y="74"/>
                  <a:pt x="28" y="74"/>
                  <a:pt x="28" y="74"/>
                </a:cubicBezTo>
                <a:cubicBezTo>
                  <a:pt x="29" y="74"/>
                  <a:pt x="29" y="74"/>
                  <a:pt x="29" y="74"/>
                </a:cubicBezTo>
                <a:cubicBezTo>
                  <a:pt x="31" y="74"/>
                  <a:pt x="31" y="74"/>
                  <a:pt x="31" y="74"/>
                </a:cubicBezTo>
                <a:cubicBezTo>
                  <a:pt x="32" y="74"/>
                  <a:pt x="32" y="74"/>
                  <a:pt x="32" y="74"/>
                </a:cubicBezTo>
                <a:cubicBezTo>
                  <a:pt x="33" y="74"/>
                  <a:pt x="33" y="74"/>
                  <a:pt x="33" y="74"/>
                </a:cubicBezTo>
                <a:cubicBezTo>
                  <a:pt x="33" y="74"/>
                  <a:pt x="33" y="74"/>
                  <a:pt x="33" y="74"/>
                </a:cubicBezTo>
                <a:cubicBezTo>
                  <a:pt x="33" y="74"/>
                  <a:pt x="33" y="74"/>
                  <a:pt x="33" y="74"/>
                </a:cubicBezTo>
                <a:cubicBezTo>
                  <a:pt x="34" y="74"/>
                  <a:pt x="34" y="74"/>
                  <a:pt x="34" y="74"/>
                </a:cubicBezTo>
                <a:cubicBezTo>
                  <a:pt x="34" y="74"/>
                  <a:pt x="34" y="74"/>
                  <a:pt x="34" y="74"/>
                </a:cubicBezTo>
                <a:cubicBezTo>
                  <a:pt x="34" y="74"/>
                  <a:pt x="34" y="74"/>
                  <a:pt x="34" y="74"/>
                </a:cubicBezTo>
                <a:cubicBezTo>
                  <a:pt x="35" y="73"/>
                  <a:pt x="35" y="73"/>
                  <a:pt x="35" y="73"/>
                </a:cubicBezTo>
                <a:cubicBezTo>
                  <a:pt x="36" y="73"/>
                  <a:pt x="36" y="73"/>
                  <a:pt x="36" y="73"/>
                </a:cubicBezTo>
                <a:cubicBezTo>
                  <a:pt x="38" y="73"/>
                  <a:pt x="38" y="73"/>
                  <a:pt x="38" y="73"/>
                </a:cubicBezTo>
                <a:cubicBezTo>
                  <a:pt x="38" y="74"/>
                  <a:pt x="38" y="74"/>
                  <a:pt x="38" y="74"/>
                </a:cubicBezTo>
                <a:cubicBezTo>
                  <a:pt x="38" y="74"/>
                  <a:pt x="38" y="74"/>
                  <a:pt x="38" y="74"/>
                </a:cubicBezTo>
                <a:cubicBezTo>
                  <a:pt x="38" y="74"/>
                  <a:pt x="38" y="74"/>
                  <a:pt x="38" y="74"/>
                </a:cubicBezTo>
                <a:cubicBezTo>
                  <a:pt x="39" y="74"/>
                  <a:pt x="39" y="74"/>
                  <a:pt x="39" y="74"/>
                </a:cubicBezTo>
                <a:cubicBezTo>
                  <a:pt x="40" y="75"/>
                  <a:pt x="40" y="75"/>
                  <a:pt x="40" y="75"/>
                </a:cubicBezTo>
                <a:cubicBezTo>
                  <a:pt x="41" y="76"/>
                  <a:pt x="41" y="76"/>
                  <a:pt x="41" y="76"/>
                </a:cubicBezTo>
                <a:cubicBezTo>
                  <a:pt x="41" y="76"/>
                  <a:pt x="41" y="76"/>
                  <a:pt x="41" y="76"/>
                </a:cubicBezTo>
                <a:cubicBezTo>
                  <a:pt x="41" y="76"/>
                  <a:pt x="41" y="76"/>
                  <a:pt x="41" y="76"/>
                </a:cubicBezTo>
                <a:cubicBezTo>
                  <a:pt x="42" y="76"/>
                  <a:pt x="42" y="76"/>
                  <a:pt x="42" y="76"/>
                </a:cubicBezTo>
                <a:cubicBezTo>
                  <a:pt x="42" y="76"/>
                  <a:pt x="42" y="76"/>
                  <a:pt x="42" y="76"/>
                </a:cubicBezTo>
                <a:cubicBezTo>
                  <a:pt x="42" y="76"/>
                  <a:pt x="42" y="76"/>
                  <a:pt x="42" y="76"/>
                </a:cubicBezTo>
                <a:cubicBezTo>
                  <a:pt x="43" y="75"/>
                  <a:pt x="43" y="75"/>
                  <a:pt x="43" y="75"/>
                </a:cubicBezTo>
                <a:cubicBezTo>
                  <a:pt x="43" y="75"/>
                  <a:pt x="43" y="75"/>
                  <a:pt x="43" y="75"/>
                </a:cubicBezTo>
                <a:cubicBezTo>
                  <a:pt x="43" y="75"/>
                  <a:pt x="43" y="75"/>
                  <a:pt x="43" y="75"/>
                </a:cubicBezTo>
                <a:cubicBezTo>
                  <a:pt x="43" y="75"/>
                  <a:pt x="43" y="75"/>
                  <a:pt x="43" y="75"/>
                </a:cubicBezTo>
                <a:cubicBezTo>
                  <a:pt x="44" y="74"/>
                  <a:pt x="44" y="74"/>
                  <a:pt x="44" y="74"/>
                </a:cubicBezTo>
                <a:cubicBezTo>
                  <a:pt x="45" y="72"/>
                  <a:pt x="45" y="72"/>
                  <a:pt x="45" y="72"/>
                </a:cubicBezTo>
                <a:cubicBezTo>
                  <a:pt x="46" y="71"/>
                  <a:pt x="46" y="71"/>
                  <a:pt x="46" y="71"/>
                </a:cubicBezTo>
                <a:cubicBezTo>
                  <a:pt x="47" y="71"/>
                  <a:pt x="47" y="71"/>
                  <a:pt x="47" y="71"/>
                </a:cubicBezTo>
                <a:cubicBezTo>
                  <a:pt x="48" y="70"/>
                  <a:pt x="48" y="70"/>
                  <a:pt x="48" y="70"/>
                </a:cubicBezTo>
                <a:cubicBezTo>
                  <a:pt x="48" y="70"/>
                  <a:pt x="48" y="70"/>
                  <a:pt x="48" y="70"/>
                </a:cubicBezTo>
                <a:cubicBezTo>
                  <a:pt x="48" y="70"/>
                  <a:pt x="48" y="70"/>
                  <a:pt x="48" y="70"/>
                </a:cubicBezTo>
                <a:cubicBezTo>
                  <a:pt x="49" y="68"/>
                  <a:pt x="49" y="68"/>
                  <a:pt x="49" y="68"/>
                </a:cubicBezTo>
                <a:cubicBezTo>
                  <a:pt x="50" y="68"/>
                  <a:pt x="50" y="68"/>
                  <a:pt x="50" y="68"/>
                </a:cubicBezTo>
                <a:cubicBezTo>
                  <a:pt x="50" y="68"/>
                  <a:pt x="50" y="68"/>
                  <a:pt x="50" y="68"/>
                </a:cubicBezTo>
                <a:cubicBezTo>
                  <a:pt x="50" y="67"/>
                  <a:pt x="50" y="67"/>
                  <a:pt x="50" y="67"/>
                </a:cubicBezTo>
                <a:cubicBezTo>
                  <a:pt x="51" y="66"/>
                  <a:pt x="51" y="66"/>
                  <a:pt x="51" y="66"/>
                </a:cubicBezTo>
                <a:cubicBezTo>
                  <a:pt x="51" y="66"/>
                  <a:pt x="51" y="66"/>
                  <a:pt x="51" y="66"/>
                </a:cubicBezTo>
                <a:cubicBezTo>
                  <a:pt x="50" y="66"/>
                  <a:pt x="50" y="66"/>
                  <a:pt x="50" y="66"/>
                </a:cubicBezTo>
                <a:cubicBezTo>
                  <a:pt x="50" y="65"/>
                  <a:pt x="50" y="65"/>
                  <a:pt x="50" y="65"/>
                </a:cubicBezTo>
                <a:cubicBezTo>
                  <a:pt x="50" y="65"/>
                  <a:pt x="50" y="65"/>
                  <a:pt x="50" y="65"/>
                </a:cubicBezTo>
                <a:cubicBezTo>
                  <a:pt x="51" y="64"/>
                  <a:pt x="51" y="64"/>
                  <a:pt x="51" y="64"/>
                </a:cubicBezTo>
                <a:cubicBezTo>
                  <a:pt x="51" y="64"/>
                  <a:pt x="51" y="64"/>
                  <a:pt x="51" y="64"/>
                </a:cubicBezTo>
                <a:cubicBezTo>
                  <a:pt x="53" y="64"/>
                  <a:pt x="53" y="64"/>
                  <a:pt x="53" y="64"/>
                </a:cubicBezTo>
                <a:cubicBezTo>
                  <a:pt x="53" y="64"/>
                  <a:pt x="53" y="64"/>
                  <a:pt x="53" y="64"/>
                </a:cubicBezTo>
                <a:cubicBezTo>
                  <a:pt x="53" y="64"/>
                  <a:pt x="53" y="64"/>
                  <a:pt x="53" y="64"/>
                </a:cubicBezTo>
                <a:cubicBezTo>
                  <a:pt x="55" y="63"/>
                  <a:pt x="55" y="63"/>
                  <a:pt x="55" y="63"/>
                </a:cubicBezTo>
                <a:cubicBezTo>
                  <a:pt x="55" y="63"/>
                  <a:pt x="55" y="63"/>
                  <a:pt x="55" y="63"/>
                </a:cubicBezTo>
                <a:cubicBezTo>
                  <a:pt x="55" y="63"/>
                  <a:pt x="55" y="63"/>
                  <a:pt x="55" y="63"/>
                </a:cubicBezTo>
                <a:cubicBezTo>
                  <a:pt x="55" y="62"/>
                  <a:pt x="55" y="62"/>
                  <a:pt x="55" y="62"/>
                </a:cubicBezTo>
                <a:cubicBezTo>
                  <a:pt x="55" y="61"/>
                  <a:pt x="55" y="61"/>
                  <a:pt x="55" y="61"/>
                </a:cubicBezTo>
                <a:cubicBezTo>
                  <a:pt x="55" y="61"/>
                  <a:pt x="55" y="61"/>
                  <a:pt x="55" y="61"/>
                </a:cubicBezTo>
                <a:cubicBezTo>
                  <a:pt x="55" y="61"/>
                  <a:pt x="55" y="61"/>
                  <a:pt x="55" y="61"/>
                </a:cubicBezTo>
                <a:cubicBezTo>
                  <a:pt x="54" y="61"/>
                  <a:pt x="54" y="61"/>
                  <a:pt x="54" y="61"/>
                </a:cubicBezTo>
                <a:cubicBezTo>
                  <a:pt x="54" y="61"/>
                  <a:pt x="54" y="61"/>
                  <a:pt x="54" y="61"/>
                </a:cubicBezTo>
                <a:cubicBezTo>
                  <a:pt x="53" y="61"/>
                  <a:pt x="53" y="61"/>
                  <a:pt x="53" y="61"/>
                </a:cubicBezTo>
                <a:cubicBezTo>
                  <a:pt x="52" y="60"/>
                  <a:pt x="52" y="60"/>
                  <a:pt x="52" y="60"/>
                </a:cubicBezTo>
                <a:cubicBezTo>
                  <a:pt x="52" y="60"/>
                  <a:pt x="52" y="60"/>
                  <a:pt x="52" y="60"/>
                </a:cubicBezTo>
                <a:cubicBezTo>
                  <a:pt x="52" y="60"/>
                  <a:pt x="52" y="60"/>
                  <a:pt x="52" y="60"/>
                </a:cubicBezTo>
                <a:cubicBezTo>
                  <a:pt x="53" y="59"/>
                  <a:pt x="53" y="59"/>
                  <a:pt x="53" y="59"/>
                </a:cubicBezTo>
                <a:cubicBezTo>
                  <a:pt x="54" y="60"/>
                  <a:pt x="54" y="60"/>
                  <a:pt x="54" y="60"/>
                </a:cubicBezTo>
                <a:cubicBezTo>
                  <a:pt x="55" y="60"/>
                  <a:pt x="55" y="60"/>
                  <a:pt x="55" y="60"/>
                </a:cubicBezTo>
                <a:cubicBezTo>
                  <a:pt x="55" y="60"/>
                  <a:pt x="55" y="60"/>
                  <a:pt x="55" y="60"/>
                </a:cubicBezTo>
                <a:cubicBezTo>
                  <a:pt x="56" y="59"/>
                  <a:pt x="56" y="59"/>
                  <a:pt x="56" y="59"/>
                </a:cubicBezTo>
                <a:cubicBezTo>
                  <a:pt x="58" y="58"/>
                  <a:pt x="58" y="58"/>
                  <a:pt x="58" y="58"/>
                </a:cubicBezTo>
                <a:cubicBezTo>
                  <a:pt x="58" y="58"/>
                  <a:pt x="58" y="58"/>
                  <a:pt x="58" y="58"/>
                </a:cubicBezTo>
                <a:cubicBezTo>
                  <a:pt x="58" y="58"/>
                  <a:pt x="58" y="58"/>
                  <a:pt x="58" y="58"/>
                </a:cubicBezTo>
                <a:cubicBezTo>
                  <a:pt x="58" y="57"/>
                  <a:pt x="58" y="57"/>
                  <a:pt x="58" y="57"/>
                </a:cubicBezTo>
                <a:cubicBezTo>
                  <a:pt x="58" y="57"/>
                  <a:pt x="58" y="57"/>
                  <a:pt x="58" y="57"/>
                </a:cubicBezTo>
                <a:cubicBezTo>
                  <a:pt x="58" y="57"/>
                  <a:pt x="58" y="57"/>
                  <a:pt x="58" y="57"/>
                </a:cubicBezTo>
                <a:cubicBezTo>
                  <a:pt x="58" y="57"/>
                  <a:pt x="58" y="57"/>
                  <a:pt x="58" y="57"/>
                </a:cubicBezTo>
                <a:cubicBezTo>
                  <a:pt x="58" y="56"/>
                  <a:pt x="58" y="56"/>
                  <a:pt x="58" y="56"/>
                </a:cubicBezTo>
                <a:cubicBezTo>
                  <a:pt x="58" y="55"/>
                  <a:pt x="58" y="55"/>
                  <a:pt x="58" y="55"/>
                </a:cubicBezTo>
                <a:cubicBezTo>
                  <a:pt x="57" y="55"/>
                  <a:pt x="57" y="55"/>
                  <a:pt x="57" y="55"/>
                </a:cubicBezTo>
                <a:cubicBezTo>
                  <a:pt x="57" y="55"/>
                  <a:pt x="57" y="55"/>
                  <a:pt x="57" y="55"/>
                </a:cubicBezTo>
                <a:cubicBezTo>
                  <a:pt x="57" y="55"/>
                  <a:pt x="57" y="55"/>
                  <a:pt x="57" y="55"/>
                </a:cubicBezTo>
                <a:cubicBezTo>
                  <a:pt x="57" y="55"/>
                  <a:pt x="57" y="55"/>
                  <a:pt x="57" y="55"/>
                </a:cubicBezTo>
                <a:cubicBezTo>
                  <a:pt x="56" y="56"/>
                  <a:pt x="56" y="56"/>
                  <a:pt x="56" y="56"/>
                </a:cubicBezTo>
                <a:cubicBezTo>
                  <a:pt x="56" y="56"/>
                  <a:pt x="56" y="56"/>
                  <a:pt x="56" y="56"/>
                </a:cubicBezTo>
                <a:cubicBezTo>
                  <a:pt x="56" y="57"/>
                  <a:pt x="56" y="57"/>
                  <a:pt x="56" y="57"/>
                </a:cubicBezTo>
                <a:cubicBezTo>
                  <a:pt x="56" y="57"/>
                  <a:pt x="56" y="57"/>
                  <a:pt x="56" y="57"/>
                </a:cubicBezTo>
                <a:cubicBezTo>
                  <a:pt x="55" y="57"/>
                  <a:pt x="55" y="57"/>
                  <a:pt x="55" y="57"/>
                </a:cubicBezTo>
                <a:cubicBezTo>
                  <a:pt x="54" y="58"/>
                  <a:pt x="54" y="58"/>
                  <a:pt x="54" y="58"/>
                </a:cubicBezTo>
                <a:cubicBezTo>
                  <a:pt x="53" y="57"/>
                  <a:pt x="53" y="57"/>
                  <a:pt x="53" y="57"/>
                </a:cubicBezTo>
                <a:cubicBezTo>
                  <a:pt x="52" y="57"/>
                  <a:pt x="52" y="57"/>
                  <a:pt x="52" y="57"/>
                </a:cubicBezTo>
                <a:cubicBezTo>
                  <a:pt x="52" y="57"/>
                  <a:pt x="52" y="57"/>
                  <a:pt x="52" y="57"/>
                </a:cubicBezTo>
                <a:cubicBezTo>
                  <a:pt x="52" y="57"/>
                  <a:pt x="52" y="57"/>
                  <a:pt x="52" y="57"/>
                </a:cubicBezTo>
                <a:cubicBezTo>
                  <a:pt x="52" y="57"/>
                  <a:pt x="52" y="57"/>
                  <a:pt x="52" y="57"/>
                </a:cubicBezTo>
                <a:cubicBezTo>
                  <a:pt x="52" y="57"/>
                  <a:pt x="52" y="57"/>
                  <a:pt x="52" y="57"/>
                </a:cubicBezTo>
                <a:cubicBezTo>
                  <a:pt x="50" y="58"/>
                  <a:pt x="50" y="58"/>
                  <a:pt x="50" y="58"/>
                </a:cubicBezTo>
                <a:cubicBezTo>
                  <a:pt x="50" y="58"/>
                  <a:pt x="50" y="58"/>
                  <a:pt x="50" y="58"/>
                </a:cubicBezTo>
                <a:cubicBezTo>
                  <a:pt x="50" y="58"/>
                  <a:pt x="50" y="58"/>
                  <a:pt x="50" y="58"/>
                </a:cubicBezTo>
                <a:cubicBezTo>
                  <a:pt x="50" y="58"/>
                  <a:pt x="50" y="58"/>
                  <a:pt x="50" y="58"/>
                </a:cubicBezTo>
                <a:cubicBezTo>
                  <a:pt x="50" y="58"/>
                  <a:pt x="50" y="58"/>
                  <a:pt x="50" y="58"/>
                </a:cubicBezTo>
                <a:cubicBezTo>
                  <a:pt x="48" y="57"/>
                  <a:pt x="48"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7"/>
                  <a:pt x="46" y="57"/>
                </a:cubicBezTo>
                <a:cubicBezTo>
                  <a:pt x="46" y="57"/>
                  <a:pt x="46" y="57"/>
                  <a:pt x="46" y="57"/>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5"/>
                  <a:pt x="45" y="55"/>
                  <a:pt x="45" y="55"/>
                </a:cubicBezTo>
                <a:cubicBezTo>
                  <a:pt x="44" y="55"/>
                  <a:pt x="44" y="55"/>
                  <a:pt x="44" y="55"/>
                </a:cubicBezTo>
                <a:cubicBezTo>
                  <a:pt x="44" y="55"/>
                  <a:pt x="44" y="55"/>
                  <a:pt x="44" y="55"/>
                </a:cubicBezTo>
                <a:cubicBezTo>
                  <a:pt x="45" y="54"/>
                  <a:pt x="45" y="54"/>
                  <a:pt x="45" y="54"/>
                </a:cubicBezTo>
                <a:cubicBezTo>
                  <a:pt x="45" y="54"/>
                  <a:pt x="45" y="54"/>
                  <a:pt x="45" y="54"/>
                </a:cubicBezTo>
                <a:cubicBezTo>
                  <a:pt x="45" y="54"/>
                  <a:pt x="45" y="54"/>
                  <a:pt x="45" y="54"/>
                </a:cubicBezTo>
                <a:cubicBezTo>
                  <a:pt x="45" y="54"/>
                  <a:pt x="45" y="54"/>
                  <a:pt x="45" y="54"/>
                </a:cubicBezTo>
                <a:cubicBezTo>
                  <a:pt x="46" y="53"/>
                  <a:pt x="46" y="53"/>
                  <a:pt x="46" y="53"/>
                </a:cubicBezTo>
                <a:cubicBezTo>
                  <a:pt x="46" y="53"/>
                  <a:pt x="46" y="53"/>
                  <a:pt x="46" y="53"/>
                </a:cubicBezTo>
                <a:cubicBezTo>
                  <a:pt x="47" y="52"/>
                  <a:pt x="47" y="52"/>
                  <a:pt x="47" y="52"/>
                </a:cubicBezTo>
                <a:cubicBezTo>
                  <a:pt x="47" y="52"/>
                  <a:pt x="47" y="52"/>
                  <a:pt x="47" y="52"/>
                </a:cubicBezTo>
                <a:cubicBezTo>
                  <a:pt x="47" y="52"/>
                  <a:pt x="47" y="52"/>
                  <a:pt x="47" y="52"/>
                </a:cubicBezTo>
                <a:cubicBezTo>
                  <a:pt x="47" y="51"/>
                  <a:pt x="47" y="51"/>
                  <a:pt x="47" y="51"/>
                </a:cubicBezTo>
                <a:cubicBezTo>
                  <a:pt x="47" y="51"/>
                  <a:pt x="47" y="51"/>
                  <a:pt x="47" y="51"/>
                </a:cubicBezTo>
                <a:cubicBezTo>
                  <a:pt x="47" y="51"/>
                  <a:pt x="47" y="51"/>
                  <a:pt x="47" y="51"/>
                </a:cubicBezTo>
                <a:cubicBezTo>
                  <a:pt x="47" y="51"/>
                  <a:pt x="47" y="51"/>
                  <a:pt x="47" y="51"/>
                </a:cubicBezTo>
                <a:cubicBezTo>
                  <a:pt x="47" y="50"/>
                  <a:pt x="47" y="50"/>
                  <a:pt x="47" y="50"/>
                </a:cubicBezTo>
                <a:cubicBezTo>
                  <a:pt x="47" y="50"/>
                  <a:pt x="47" y="50"/>
                  <a:pt x="47" y="50"/>
                </a:cubicBezTo>
                <a:cubicBezTo>
                  <a:pt x="48" y="50"/>
                  <a:pt x="48" y="50"/>
                  <a:pt x="48" y="50"/>
                </a:cubicBezTo>
                <a:cubicBezTo>
                  <a:pt x="48" y="50"/>
                  <a:pt x="48" y="50"/>
                  <a:pt x="48" y="50"/>
                </a:cubicBezTo>
                <a:cubicBezTo>
                  <a:pt x="48" y="50"/>
                  <a:pt x="48" y="50"/>
                  <a:pt x="48" y="50"/>
                </a:cubicBezTo>
                <a:cubicBezTo>
                  <a:pt x="49" y="49"/>
                  <a:pt x="49" y="49"/>
                  <a:pt x="49" y="49"/>
                </a:cubicBezTo>
                <a:cubicBezTo>
                  <a:pt x="49" y="49"/>
                  <a:pt x="49" y="49"/>
                  <a:pt x="49" y="49"/>
                </a:cubicBezTo>
                <a:cubicBezTo>
                  <a:pt x="49" y="49"/>
                  <a:pt x="49" y="49"/>
                  <a:pt x="49" y="49"/>
                </a:cubicBezTo>
                <a:cubicBezTo>
                  <a:pt x="50" y="49"/>
                  <a:pt x="50" y="49"/>
                  <a:pt x="50" y="49"/>
                </a:cubicBezTo>
                <a:cubicBezTo>
                  <a:pt x="50" y="49"/>
                  <a:pt x="50" y="49"/>
                  <a:pt x="50" y="49"/>
                </a:cubicBezTo>
                <a:cubicBezTo>
                  <a:pt x="50" y="48"/>
                  <a:pt x="50" y="48"/>
                  <a:pt x="50" y="48"/>
                </a:cubicBezTo>
                <a:cubicBezTo>
                  <a:pt x="50" y="48"/>
                  <a:pt x="50" y="48"/>
                  <a:pt x="50" y="48"/>
                </a:cubicBezTo>
                <a:cubicBezTo>
                  <a:pt x="52" y="47"/>
                  <a:pt x="52" y="47"/>
                  <a:pt x="52" y="47"/>
                </a:cubicBezTo>
                <a:cubicBezTo>
                  <a:pt x="52" y="47"/>
                  <a:pt x="52" y="47"/>
                  <a:pt x="52" y="47"/>
                </a:cubicBezTo>
                <a:cubicBezTo>
                  <a:pt x="52" y="47"/>
                  <a:pt x="52" y="47"/>
                  <a:pt x="52" y="47"/>
                </a:cubicBezTo>
                <a:cubicBezTo>
                  <a:pt x="52" y="47"/>
                  <a:pt x="52" y="47"/>
                  <a:pt x="52" y="47"/>
                </a:cubicBezTo>
                <a:cubicBezTo>
                  <a:pt x="53" y="46"/>
                  <a:pt x="53" y="46"/>
                  <a:pt x="53" y="46"/>
                </a:cubicBezTo>
                <a:cubicBezTo>
                  <a:pt x="55" y="46"/>
                  <a:pt x="55" y="46"/>
                  <a:pt x="55" y="46"/>
                </a:cubicBezTo>
                <a:cubicBezTo>
                  <a:pt x="55" y="46"/>
                  <a:pt x="55" y="46"/>
                  <a:pt x="55" y="46"/>
                </a:cubicBezTo>
                <a:cubicBezTo>
                  <a:pt x="55" y="46"/>
                  <a:pt x="55" y="46"/>
                  <a:pt x="55" y="46"/>
                </a:cubicBezTo>
                <a:cubicBezTo>
                  <a:pt x="56" y="46"/>
                  <a:pt x="56" y="46"/>
                  <a:pt x="56" y="46"/>
                </a:cubicBezTo>
                <a:cubicBezTo>
                  <a:pt x="56" y="46"/>
                  <a:pt x="56" y="46"/>
                  <a:pt x="56" y="46"/>
                </a:cubicBezTo>
                <a:cubicBezTo>
                  <a:pt x="56" y="45"/>
                  <a:pt x="56" y="45"/>
                  <a:pt x="56" y="45"/>
                </a:cubicBezTo>
                <a:cubicBezTo>
                  <a:pt x="56" y="45"/>
                  <a:pt x="56" y="45"/>
                  <a:pt x="56" y="45"/>
                </a:cubicBezTo>
                <a:cubicBezTo>
                  <a:pt x="56" y="45"/>
                  <a:pt x="56" y="45"/>
                  <a:pt x="56" y="45"/>
                </a:cubicBezTo>
                <a:cubicBezTo>
                  <a:pt x="55" y="45"/>
                  <a:pt x="55" y="45"/>
                  <a:pt x="55" y="45"/>
                </a:cubicBezTo>
                <a:cubicBezTo>
                  <a:pt x="55" y="45"/>
                  <a:pt x="55" y="45"/>
                  <a:pt x="55" y="45"/>
                </a:cubicBezTo>
                <a:cubicBezTo>
                  <a:pt x="55" y="45"/>
                  <a:pt x="55" y="45"/>
                  <a:pt x="55" y="45"/>
                </a:cubicBezTo>
                <a:cubicBezTo>
                  <a:pt x="56" y="45"/>
                  <a:pt x="56" y="45"/>
                  <a:pt x="56" y="45"/>
                </a:cubicBezTo>
                <a:cubicBezTo>
                  <a:pt x="56" y="45"/>
                  <a:pt x="56" y="45"/>
                  <a:pt x="56" y="45"/>
                </a:cubicBezTo>
                <a:cubicBezTo>
                  <a:pt x="56" y="45"/>
                  <a:pt x="56" y="45"/>
                  <a:pt x="56" y="45"/>
                </a:cubicBezTo>
                <a:cubicBezTo>
                  <a:pt x="57" y="45"/>
                  <a:pt x="57" y="45"/>
                  <a:pt x="57" y="45"/>
                </a:cubicBezTo>
                <a:cubicBezTo>
                  <a:pt x="57" y="45"/>
                  <a:pt x="57" y="45"/>
                  <a:pt x="57" y="45"/>
                </a:cubicBezTo>
                <a:cubicBezTo>
                  <a:pt x="58" y="45"/>
                  <a:pt x="58" y="45"/>
                  <a:pt x="58" y="45"/>
                </a:cubicBezTo>
                <a:cubicBezTo>
                  <a:pt x="58" y="45"/>
                  <a:pt x="58" y="45"/>
                  <a:pt x="58" y="45"/>
                </a:cubicBezTo>
                <a:cubicBezTo>
                  <a:pt x="59" y="43"/>
                  <a:pt x="59" y="43"/>
                  <a:pt x="59" y="43"/>
                </a:cubicBezTo>
                <a:cubicBezTo>
                  <a:pt x="59" y="43"/>
                  <a:pt x="59" y="43"/>
                  <a:pt x="59" y="43"/>
                </a:cubicBezTo>
                <a:cubicBezTo>
                  <a:pt x="59" y="43"/>
                  <a:pt x="59" y="43"/>
                  <a:pt x="59" y="43"/>
                </a:cubicBezTo>
                <a:cubicBezTo>
                  <a:pt x="59" y="42"/>
                  <a:pt x="59" y="42"/>
                  <a:pt x="59" y="42"/>
                </a:cubicBezTo>
                <a:cubicBezTo>
                  <a:pt x="59" y="41"/>
                  <a:pt x="59" y="41"/>
                  <a:pt x="59" y="41"/>
                </a:cubicBezTo>
                <a:cubicBezTo>
                  <a:pt x="60" y="41"/>
                  <a:pt x="60" y="41"/>
                  <a:pt x="60" y="41"/>
                </a:cubicBezTo>
                <a:cubicBezTo>
                  <a:pt x="61" y="41"/>
                  <a:pt x="61" y="41"/>
                  <a:pt x="61" y="41"/>
                </a:cubicBezTo>
                <a:cubicBezTo>
                  <a:pt x="61" y="41"/>
                  <a:pt x="61" y="41"/>
                  <a:pt x="61" y="41"/>
                </a:cubicBezTo>
                <a:cubicBezTo>
                  <a:pt x="61" y="40"/>
                  <a:pt x="61" y="40"/>
                  <a:pt x="61" y="40"/>
                </a:cubicBezTo>
                <a:cubicBezTo>
                  <a:pt x="62" y="40"/>
                  <a:pt x="62" y="40"/>
                  <a:pt x="62" y="40"/>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4" y="40"/>
                  <a:pt x="64" y="40"/>
                  <a:pt x="64" y="40"/>
                </a:cubicBezTo>
                <a:cubicBezTo>
                  <a:pt x="64" y="42"/>
                  <a:pt x="64" y="42"/>
                  <a:pt x="64" y="42"/>
                </a:cubicBezTo>
                <a:cubicBezTo>
                  <a:pt x="64" y="43"/>
                  <a:pt x="64" y="43"/>
                  <a:pt x="64" y="43"/>
                </a:cubicBezTo>
                <a:cubicBezTo>
                  <a:pt x="64" y="43"/>
                  <a:pt x="64" y="43"/>
                  <a:pt x="64" y="43"/>
                </a:cubicBezTo>
                <a:cubicBezTo>
                  <a:pt x="64" y="43"/>
                  <a:pt x="64" y="43"/>
                  <a:pt x="64" y="43"/>
                </a:cubicBezTo>
                <a:cubicBezTo>
                  <a:pt x="64" y="45"/>
                  <a:pt x="64" y="45"/>
                  <a:pt x="64" y="45"/>
                </a:cubicBezTo>
                <a:cubicBezTo>
                  <a:pt x="64" y="47"/>
                  <a:pt x="64" y="47"/>
                  <a:pt x="64" y="47"/>
                </a:cubicBezTo>
                <a:cubicBezTo>
                  <a:pt x="64" y="48"/>
                  <a:pt x="64" y="48"/>
                  <a:pt x="64" y="48"/>
                </a:cubicBezTo>
                <a:cubicBezTo>
                  <a:pt x="64" y="48"/>
                  <a:pt x="64" y="48"/>
                  <a:pt x="64" y="48"/>
                </a:cubicBezTo>
                <a:cubicBezTo>
                  <a:pt x="65" y="48"/>
                  <a:pt x="65" y="48"/>
                  <a:pt x="65" y="48"/>
                </a:cubicBezTo>
                <a:cubicBezTo>
                  <a:pt x="65" y="48"/>
                  <a:pt x="65" y="48"/>
                  <a:pt x="65" y="48"/>
                </a:cubicBezTo>
                <a:cubicBezTo>
                  <a:pt x="65" y="48"/>
                  <a:pt x="65" y="48"/>
                  <a:pt x="65" y="48"/>
                </a:cubicBezTo>
                <a:cubicBezTo>
                  <a:pt x="66" y="47"/>
                  <a:pt x="66" y="47"/>
                  <a:pt x="66" y="47"/>
                </a:cubicBezTo>
                <a:cubicBezTo>
                  <a:pt x="66" y="47"/>
                  <a:pt x="66" y="47"/>
                  <a:pt x="66" y="47"/>
                </a:cubicBezTo>
                <a:cubicBezTo>
                  <a:pt x="66" y="47"/>
                  <a:pt x="66" y="47"/>
                  <a:pt x="66" y="47"/>
                </a:cubicBezTo>
                <a:cubicBezTo>
                  <a:pt x="66" y="45"/>
                  <a:pt x="66" y="45"/>
                  <a:pt x="66" y="45"/>
                </a:cubicBezTo>
                <a:cubicBezTo>
                  <a:pt x="66" y="45"/>
                  <a:pt x="66" y="45"/>
                  <a:pt x="66" y="45"/>
                </a:cubicBezTo>
                <a:cubicBezTo>
                  <a:pt x="66" y="44"/>
                  <a:pt x="66" y="44"/>
                  <a:pt x="66" y="44"/>
                </a:cubicBezTo>
                <a:cubicBezTo>
                  <a:pt x="65" y="43"/>
                  <a:pt x="65" y="43"/>
                  <a:pt x="65" y="43"/>
                </a:cubicBezTo>
                <a:cubicBezTo>
                  <a:pt x="65" y="42"/>
                  <a:pt x="65" y="42"/>
                  <a:pt x="65" y="42"/>
                </a:cubicBezTo>
                <a:cubicBezTo>
                  <a:pt x="66" y="41"/>
                  <a:pt x="66" y="41"/>
                  <a:pt x="66" y="41"/>
                </a:cubicBezTo>
                <a:cubicBezTo>
                  <a:pt x="66" y="41"/>
                  <a:pt x="66" y="41"/>
                  <a:pt x="66" y="41"/>
                </a:cubicBezTo>
                <a:cubicBezTo>
                  <a:pt x="66" y="41"/>
                  <a:pt x="66" y="41"/>
                  <a:pt x="66" y="41"/>
                </a:cubicBezTo>
                <a:cubicBezTo>
                  <a:pt x="65" y="39"/>
                  <a:pt x="65" y="39"/>
                  <a:pt x="65" y="39"/>
                </a:cubicBezTo>
                <a:cubicBezTo>
                  <a:pt x="66" y="39"/>
                  <a:pt x="66" y="39"/>
                  <a:pt x="66" y="39"/>
                </a:cubicBezTo>
                <a:cubicBezTo>
                  <a:pt x="66" y="39"/>
                  <a:pt x="66" y="39"/>
                  <a:pt x="66" y="39"/>
                </a:cubicBezTo>
                <a:cubicBezTo>
                  <a:pt x="67" y="39"/>
                  <a:pt x="67" y="39"/>
                  <a:pt x="67" y="39"/>
                </a:cubicBezTo>
                <a:cubicBezTo>
                  <a:pt x="67" y="39"/>
                  <a:pt x="67" y="39"/>
                  <a:pt x="67" y="39"/>
                </a:cubicBezTo>
                <a:cubicBezTo>
                  <a:pt x="67" y="39"/>
                  <a:pt x="67" y="39"/>
                  <a:pt x="67" y="39"/>
                </a:cubicBezTo>
                <a:cubicBezTo>
                  <a:pt x="67" y="38"/>
                  <a:pt x="67" y="38"/>
                  <a:pt x="67" y="38"/>
                </a:cubicBezTo>
                <a:cubicBezTo>
                  <a:pt x="67" y="39"/>
                  <a:pt x="67" y="39"/>
                  <a:pt x="67" y="39"/>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1"/>
                  <a:pt x="69" y="41"/>
                  <a:pt x="69" y="41"/>
                </a:cubicBezTo>
                <a:cubicBezTo>
                  <a:pt x="69" y="41"/>
                  <a:pt x="69" y="41"/>
                  <a:pt x="69" y="41"/>
                </a:cubicBezTo>
                <a:cubicBezTo>
                  <a:pt x="69" y="41"/>
                  <a:pt x="69" y="41"/>
                  <a:pt x="69" y="41"/>
                </a:cubicBezTo>
                <a:cubicBezTo>
                  <a:pt x="70" y="42"/>
                  <a:pt x="70" y="42"/>
                  <a:pt x="70" y="42"/>
                </a:cubicBezTo>
                <a:cubicBezTo>
                  <a:pt x="70" y="42"/>
                  <a:pt x="70" y="42"/>
                  <a:pt x="70" y="42"/>
                </a:cubicBezTo>
                <a:cubicBezTo>
                  <a:pt x="70" y="42"/>
                  <a:pt x="70" y="42"/>
                  <a:pt x="70" y="42"/>
                </a:cubicBezTo>
                <a:cubicBezTo>
                  <a:pt x="72" y="42"/>
                  <a:pt x="72" y="42"/>
                  <a:pt x="72" y="42"/>
                </a:cubicBezTo>
                <a:cubicBezTo>
                  <a:pt x="72" y="42"/>
                  <a:pt x="72" y="42"/>
                  <a:pt x="72" y="42"/>
                </a:cubicBezTo>
                <a:cubicBezTo>
                  <a:pt x="72" y="42"/>
                  <a:pt x="72" y="42"/>
                  <a:pt x="72" y="42"/>
                </a:cubicBezTo>
                <a:cubicBezTo>
                  <a:pt x="73" y="42"/>
                  <a:pt x="73" y="42"/>
                  <a:pt x="73" y="42"/>
                </a:cubicBezTo>
                <a:cubicBezTo>
                  <a:pt x="73" y="42"/>
                  <a:pt x="73" y="42"/>
                  <a:pt x="73" y="42"/>
                </a:cubicBezTo>
                <a:cubicBezTo>
                  <a:pt x="74" y="42"/>
                  <a:pt x="74" y="42"/>
                  <a:pt x="74" y="42"/>
                </a:cubicBezTo>
                <a:cubicBezTo>
                  <a:pt x="74" y="41"/>
                  <a:pt x="74" y="41"/>
                  <a:pt x="74" y="41"/>
                </a:cubicBezTo>
                <a:cubicBezTo>
                  <a:pt x="74" y="41"/>
                  <a:pt x="74" y="41"/>
                  <a:pt x="74" y="41"/>
                </a:cubicBezTo>
                <a:cubicBezTo>
                  <a:pt x="74" y="40"/>
                  <a:pt x="74" y="40"/>
                  <a:pt x="74" y="40"/>
                </a:cubicBezTo>
                <a:cubicBezTo>
                  <a:pt x="74" y="40"/>
                  <a:pt x="74" y="40"/>
                  <a:pt x="74" y="40"/>
                </a:cubicBezTo>
                <a:cubicBezTo>
                  <a:pt x="74" y="40"/>
                  <a:pt x="74" y="40"/>
                  <a:pt x="74" y="40"/>
                </a:cubicBezTo>
                <a:cubicBezTo>
                  <a:pt x="74" y="39"/>
                  <a:pt x="74" y="39"/>
                  <a:pt x="74" y="39"/>
                </a:cubicBezTo>
                <a:cubicBezTo>
                  <a:pt x="75" y="39"/>
                  <a:pt x="75" y="39"/>
                  <a:pt x="75" y="39"/>
                </a:cubicBezTo>
                <a:cubicBezTo>
                  <a:pt x="75" y="39"/>
                  <a:pt x="75" y="39"/>
                  <a:pt x="75" y="39"/>
                </a:cubicBezTo>
                <a:cubicBezTo>
                  <a:pt x="75" y="39"/>
                  <a:pt x="75" y="39"/>
                  <a:pt x="75" y="39"/>
                </a:cubicBezTo>
                <a:cubicBezTo>
                  <a:pt x="75" y="37"/>
                  <a:pt x="75" y="37"/>
                  <a:pt x="75" y="37"/>
                </a:cubicBezTo>
                <a:cubicBezTo>
                  <a:pt x="75" y="37"/>
                  <a:pt x="75" y="37"/>
                  <a:pt x="75" y="37"/>
                </a:cubicBezTo>
                <a:cubicBezTo>
                  <a:pt x="76" y="37"/>
                  <a:pt x="76" y="37"/>
                  <a:pt x="76" y="37"/>
                </a:cubicBezTo>
                <a:cubicBezTo>
                  <a:pt x="76" y="37"/>
                  <a:pt x="76" y="37"/>
                  <a:pt x="76" y="37"/>
                </a:cubicBezTo>
                <a:cubicBezTo>
                  <a:pt x="76" y="37"/>
                  <a:pt x="76" y="37"/>
                  <a:pt x="76" y="37"/>
                </a:cubicBezTo>
                <a:cubicBezTo>
                  <a:pt x="78" y="36"/>
                  <a:pt x="78" y="36"/>
                  <a:pt x="78" y="36"/>
                </a:cubicBezTo>
                <a:cubicBezTo>
                  <a:pt x="78" y="36"/>
                  <a:pt x="78" y="36"/>
                  <a:pt x="78" y="36"/>
                </a:cubicBezTo>
                <a:cubicBezTo>
                  <a:pt x="78" y="36"/>
                  <a:pt x="78" y="36"/>
                  <a:pt x="78" y="36"/>
                </a:cubicBezTo>
                <a:cubicBezTo>
                  <a:pt x="79" y="35"/>
                  <a:pt x="79" y="35"/>
                  <a:pt x="79" y="35"/>
                </a:cubicBezTo>
                <a:cubicBezTo>
                  <a:pt x="79" y="35"/>
                  <a:pt x="79" y="35"/>
                  <a:pt x="79" y="35"/>
                </a:cubicBezTo>
                <a:cubicBezTo>
                  <a:pt x="79" y="35"/>
                  <a:pt x="79" y="35"/>
                  <a:pt x="79" y="35"/>
                </a:cubicBezTo>
                <a:cubicBezTo>
                  <a:pt x="79" y="33"/>
                  <a:pt x="79" y="33"/>
                  <a:pt x="79" y="33"/>
                </a:cubicBezTo>
                <a:cubicBezTo>
                  <a:pt x="79" y="33"/>
                  <a:pt x="79" y="33"/>
                  <a:pt x="79" y="33"/>
                </a:cubicBezTo>
                <a:cubicBezTo>
                  <a:pt x="78" y="33"/>
                  <a:pt x="78" y="33"/>
                  <a:pt x="78" y="33"/>
                </a:cubicBezTo>
                <a:cubicBezTo>
                  <a:pt x="78" y="33"/>
                  <a:pt x="78" y="33"/>
                  <a:pt x="78" y="33"/>
                </a:cubicBezTo>
                <a:cubicBezTo>
                  <a:pt x="78" y="33"/>
                  <a:pt x="78" y="33"/>
                  <a:pt x="78" y="33"/>
                </a:cubicBezTo>
                <a:cubicBezTo>
                  <a:pt x="78" y="33"/>
                  <a:pt x="78" y="33"/>
                  <a:pt x="78" y="33"/>
                </a:cubicBezTo>
                <a:cubicBezTo>
                  <a:pt x="77" y="33"/>
                  <a:pt x="77" y="33"/>
                  <a:pt x="77" y="33"/>
                </a:cubicBezTo>
                <a:cubicBezTo>
                  <a:pt x="78" y="32"/>
                  <a:pt x="78" y="32"/>
                  <a:pt x="78" y="32"/>
                </a:cubicBezTo>
                <a:cubicBezTo>
                  <a:pt x="78" y="31"/>
                  <a:pt x="78" y="31"/>
                  <a:pt x="78" y="31"/>
                </a:cubicBezTo>
                <a:cubicBezTo>
                  <a:pt x="78" y="31"/>
                  <a:pt x="78" y="31"/>
                  <a:pt x="78" y="31"/>
                </a:cubicBezTo>
                <a:cubicBezTo>
                  <a:pt x="79" y="31"/>
                  <a:pt x="79" y="31"/>
                  <a:pt x="79" y="31"/>
                </a:cubicBezTo>
                <a:cubicBezTo>
                  <a:pt x="79" y="30"/>
                  <a:pt x="79" y="30"/>
                  <a:pt x="79" y="30"/>
                </a:cubicBezTo>
                <a:cubicBezTo>
                  <a:pt x="79" y="29"/>
                  <a:pt x="79" y="29"/>
                  <a:pt x="79" y="29"/>
                </a:cubicBezTo>
                <a:cubicBezTo>
                  <a:pt x="79" y="29"/>
                  <a:pt x="79" y="29"/>
                  <a:pt x="79" y="29"/>
                </a:cubicBezTo>
                <a:cubicBezTo>
                  <a:pt x="79" y="28"/>
                  <a:pt x="79" y="28"/>
                  <a:pt x="79" y="28"/>
                </a:cubicBezTo>
                <a:cubicBezTo>
                  <a:pt x="79" y="27"/>
                  <a:pt x="79" y="27"/>
                  <a:pt x="79" y="27"/>
                </a:cubicBezTo>
                <a:cubicBezTo>
                  <a:pt x="79" y="27"/>
                  <a:pt x="79" y="27"/>
                  <a:pt x="79" y="27"/>
                </a:cubicBezTo>
                <a:cubicBezTo>
                  <a:pt x="81" y="26"/>
                  <a:pt x="81" y="26"/>
                  <a:pt x="81" y="26"/>
                </a:cubicBezTo>
                <a:cubicBezTo>
                  <a:pt x="81" y="26"/>
                  <a:pt x="81" y="26"/>
                  <a:pt x="81" y="26"/>
                </a:cubicBezTo>
                <a:cubicBezTo>
                  <a:pt x="81" y="26"/>
                  <a:pt x="81" y="26"/>
                  <a:pt x="81" y="26"/>
                </a:cubicBezTo>
                <a:cubicBezTo>
                  <a:pt x="83" y="26"/>
                  <a:pt x="83" y="26"/>
                  <a:pt x="83" y="26"/>
                </a:cubicBezTo>
                <a:cubicBezTo>
                  <a:pt x="84" y="25"/>
                  <a:pt x="84" y="25"/>
                  <a:pt x="84" y="25"/>
                </a:cubicBezTo>
                <a:cubicBezTo>
                  <a:pt x="84" y="25"/>
                  <a:pt x="84" y="25"/>
                  <a:pt x="84" y="25"/>
                </a:cubicBezTo>
                <a:cubicBezTo>
                  <a:pt x="84" y="26"/>
                  <a:pt x="84" y="26"/>
                  <a:pt x="84" y="26"/>
                </a:cubicBezTo>
                <a:cubicBezTo>
                  <a:pt x="84" y="27"/>
                  <a:pt x="84" y="27"/>
                  <a:pt x="84" y="27"/>
                </a:cubicBezTo>
                <a:cubicBezTo>
                  <a:pt x="84" y="27"/>
                  <a:pt x="84" y="27"/>
                  <a:pt x="84" y="27"/>
                </a:cubicBezTo>
                <a:cubicBezTo>
                  <a:pt x="84" y="27"/>
                  <a:pt x="84" y="27"/>
                  <a:pt x="84" y="27"/>
                </a:cubicBezTo>
                <a:cubicBezTo>
                  <a:pt x="85" y="29"/>
                  <a:pt x="85" y="29"/>
                  <a:pt x="85" y="29"/>
                </a:cubicBezTo>
                <a:cubicBezTo>
                  <a:pt x="85" y="29"/>
                  <a:pt x="85" y="29"/>
                  <a:pt x="85" y="29"/>
                </a:cubicBezTo>
                <a:cubicBezTo>
                  <a:pt x="85" y="32"/>
                  <a:pt x="85" y="32"/>
                  <a:pt x="85" y="32"/>
                </a:cubicBezTo>
                <a:cubicBezTo>
                  <a:pt x="85" y="34"/>
                  <a:pt x="85" y="34"/>
                  <a:pt x="85" y="34"/>
                </a:cubicBezTo>
                <a:cubicBezTo>
                  <a:pt x="85" y="34"/>
                  <a:pt x="85" y="34"/>
                  <a:pt x="85" y="34"/>
                </a:cubicBezTo>
                <a:cubicBezTo>
                  <a:pt x="85" y="34"/>
                  <a:pt x="85" y="34"/>
                  <a:pt x="85" y="34"/>
                </a:cubicBezTo>
                <a:cubicBezTo>
                  <a:pt x="86" y="35"/>
                  <a:pt x="86" y="35"/>
                  <a:pt x="86" y="35"/>
                </a:cubicBezTo>
                <a:cubicBezTo>
                  <a:pt x="87" y="36"/>
                  <a:pt x="87" y="36"/>
                  <a:pt x="87" y="36"/>
                </a:cubicBezTo>
                <a:cubicBezTo>
                  <a:pt x="88" y="37"/>
                  <a:pt x="88" y="37"/>
                  <a:pt x="88" y="37"/>
                </a:cubicBezTo>
                <a:cubicBezTo>
                  <a:pt x="88" y="37"/>
                  <a:pt x="88" y="37"/>
                  <a:pt x="88" y="37"/>
                </a:cubicBezTo>
                <a:cubicBezTo>
                  <a:pt x="88" y="37"/>
                  <a:pt x="88" y="37"/>
                  <a:pt x="88" y="37"/>
                </a:cubicBezTo>
                <a:cubicBezTo>
                  <a:pt x="88" y="38"/>
                  <a:pt x="88" y="38"/>
                  <a:pt x="88" y="38"/>
                </a:cubicBezTo>
                <a:cubicBezTo>
                  <a:pt x="89" y="38"/>
                  <a:pt x="89" y="38"/>
                  <a:pt x="89" y="38"/>
                </a:cubicBezTo>
                <a:cubicBezTo>
                  <a:pt x="89" y="38"/>
                  <a:pt x="89" y="38"/>
                  <a:pt x="89" y="38"/>
                </a:cubicBezTo>
                <a:cubicBezTo>
                  <a:pt x="89" y="37"/>
                  <a:pt x="89" y="37"/>
                  <a:pt x="89" y="37"/>
                </a:cubicBezTo>
                <a:cubicBezTo>
                  <a:pt x="90" y="37"/>
                  <a:pt x="90" y="37"/>
                  <a:pt x="90" y="37"/>
                </a:cubicBezTo>
                <a:cubicBezTo>
                  <a:pt x="90" y="37"/>
                  <a:pt x="90" y="37"/>
                  <a:pt x="90" y="37"/>
                </a:cubicBezTo>
                <a:cubicBezTo>
                  <a:pt x="89" y="35"/>
                  <a:pt x="89" y="35"/>
                  <a:pt x="89" y="35"/>
                </a:cubicBezTo>
                <a:cubicBezTo>
                  <a:pt x="89" y="34"/>
                  <a:pt x="89" y="34"/>
                  <a:pt x="89" y="34"/>
                </a:cubicBezTo>
                <a:cubicBezTo>
                  <a:pt x="89" y="34"/>
                  <a:pt x="89" y="34"/>
                  <a:pt x="89" y="34"/>
                </a:cubicBezTo>
                <a:cubicBezTo>
                  <a:pt x="89" y="34"/>
                  <a:pt x="89" y="34"/>
                  <a:pt x="89" y="34"/>
                </a:cubicBezTo>
                <a:cubicBezTo>
                  <a:pt x="88" y="32"/>
                  <a:pt x="88" y="32"/>
                  <a:pt x="88" y="32"/>
                </a:cubicBezTo>
                <a:cubicBezTo>
                  <a:pt x="88" y="30"/>
                  <a:pt x="88" y="30"/>
                  <a:pt x="88" y="30"/>
                </a:cubicBezTo>
                <a:cubicBezTo>
                  <a:pt x="88" y="28"/>
                  <a:pt x="88" y="28"/>
                  <a:pt x="88" y="28"/>
                </a:cubicBezTo>
                <a:cubicBezTo>
                  <a:pt x="88" y="27"/>
                  <a:pt x="88" y="27"/>
                  <a:pt x="88" y="27"/>
                </a:cubicBezTo>
                <a:cubicBezTo>
                  <a:pt x="88" y="27"/>
                  <a:pt x="88" y="27"/>
                  <a:pt x="88" y="27"/>
                </a:cubicBezTo>
                <a:cubicBezTo>
                  <a:pt x="88" y="27"/>
                  <a:pt x="88" y="27"/>
                  <a:pt x="88" y="27"/>
                </a:cubicBezTo>
                <a:cubicBezTo>
                  <a:pt x="88" y="27"/>
                  <a:pt x="88" y="27"/>
                  <a:pt x="88" y="27"/>
                </a:cubicBezTo>
                <a:cubicBezTo>
                  <a:pt x="88" y="26"/>
                  <a:pt x="88" y="26"/>
                  <a:pt x="88" y="26"/>
                </a:cubicBezTo>
                <a:cubicBezTo>
                  <a:pt x="88" y="25"/>
                  <a:pt x="88" y="25"/>
                  <a:pt x="88" y="25"/>
                </a:cubicBezTo>
                <a:cubicBezTo>
                  <a:pt x="88" y="25"/>
                  <a:pt x="88" y="25"/>
                  <a:pt x="88" y="25"/>
                </a:cubicBezTo>
                <a:cubicBezTo>
                  <a:pt x="88" y="24"/>
                  <a:pt x="88" y="24"/>
                  <a:pt x="88" y="24"/>
                </a:cubicBezTo>
                <a:cubicBezTo>
                  <a:pt x="87" y="24"/>
                  <a:pt x="87" y="24"/>
                  <a:pt x="87" y="24"/>
                </a:cubicBezTo>
                <a:cubicBezTo>
                  <a:pt x="87" y="24"/>
                  <a:pt x="87" y="24"/>
                  <a:pt x="87" y="24"/>
                </a:cubicBezTo>
                <a:cubicBezTo>
                  <a:pt x="88" y="23"/>
                  <a:pt x="88" y="23"/>
                  <a:pt x="88" y="23"/>
                </a:cubicBezTo>
                <a:cubicBezTo>
                  <a:pt x="89" y="23"/>
                  <a:pt x="89" y="23"/>
                  <a:pt x="89" y="23"/>
                </a:cubicBezTo>
                <a:cubicBezTo>
                  <a:pt x="90" y="23"/>
                  <a:pt x="90" y="23"/>
                  <a:pt x="90" y="23"/>
                </a:cubicBezTo>
                <a:cubicBezTo>
                  <a:pt x="90" y="23"/>
                  <a:pt x="90" y="23"/>
                  <a:pt x="90" y="23"/>
                </a:cubicBezTo>
                <a:cubicBezTo>
                  <a:pt x="90" y="23"/>
                  <a:pt x="90" y="23"/>
                  <a:pt x="90" y="23"/>
                </a:cubicBezTo>
                <a:cubicBezTo>
                  <a:pt x="91" y="23"/>
                  <a:pt x="91" y="23"/>
                  <a:pt x="91" y="23"/>
                </a:cubicBezTo>
                <a:cubicBezTo>
                  <a:pt x="92" y="23"/>
                  <a:pt x="92" y="23"/>
                  <a:pt x="92" y="23"/>
                </a:cubicBezTo>
                <a:cubicBezTo>
                  <a:pt x="93" y="23"/>
                  <a:pt x="93" y="23"/>
                  <a:pt x="93" y="23"/>
                </a:cubicBezTo>
                <a:cubicBezTo>
                  <a:pt x="93" y="23"/>
                  <a:pt x="93" y="23"/>
                  <a:pt x="93" y="23"/>
                </a:cubicBezTo>
                <a:cubicBezTo>
                  <a:pt x="94" y="23"/>
                  <a:pt x="94" y="23"/>
                  <a:pt x="94" y="23"/>
                </a:cubicBezTo>
                <a:cubicBezTo>
                  <a:pt x="96" y="23"/>
                  <a:pt x="96" y="23"/>
                  <a:pt x="96" y="23"/>
                </a:cubicBezTo>
                <a:cubicBezTo>
                  <a:pt x="96" y="23"/>
                  <a:pt x="96" y="23"/>
                  <a:pt x="96" y="23"/>
                </a:cubicBezTo>
                <a:cubicBezTo>
                  <a:pt x="96" y="23"/>
                  <a:pt x="96" y="23"/>
                  <a:pt x="96" y="23"/>
                </a:cubicBezTo>
                <a:cubicBezTo>
                  <a:pt x="98" y="22"/>
                  <a:pt x="98" y="22"/>
                  <a:pt x="98" y="22"/>
                </a:cubicBezTo>
                <a:cubicBezTo>
                  <a:pt x="101" y="22"/>
                  <a:pt x="101" y="22"/>
                  <a:pt x="101" y="22"/>
                </a:cubicBezTo>
                <a:cubicBezTo>
                  <a:pt x="101" y="22"/>
                  <a:pt x="101" y="22"/>
                  <a:pt x="101" y="22"/>
                </a:cubicBezTo>
                <a:cubicBezTo>
                  <a:pt x="101" y="23"/>
                  <a:pt x="101" y="23"/>
                  <a:pt x="101" y="23"/>
                </a:cubicBezTo>
                <a:cubicBezTo>
                  <a:pt x="101" y="24"/>
                  <a:pt x="101" y="24"/>
                  <a:pt x="101" y="24"/>
                </a:cubicBezTo>
                <a:cubicBezTo>
                  <a:pt x="101" y="25"/>
                  <a:pt x="101" y="25"/>
                  <a:pt x="101" y="25"/>
                </a:cubicBezTo>
                <a:cubicBezTo>
                  <a:pt x="101" y="25"/>
                  <a:pt x="101" y="25"/>
                  <a:pt x="101" y="25"/>
                </a:cubicBezTo>
                <a:cubicBezTo>
                  <a:pt x="102" y="25"/>
                  <a:pt x="102" y="25"/>
                  <a:pt x="102" y="25"/>
                </a:cubicBezTo>
                <a:cubicBezTo>
                  <a:pt x="103" y="25"/>
                  <a:pt x="103" y="25"/>
                  <a:pt x="103" y="25"/>
                </a:cubicBezTo>
                <a:cubicBezTo>
                  <a:pt x="103" y="25"/>
                  <a:pt x="103" y="25"/>
                  <a:pt x="103" y="25"/>
                </a:cubicBezTo>
                <a:cubicBezTo>
                  <a:pt x="103" y="25"/>
                  <a:pt x="103" y="25"/>
                  <a:pt x="103" y="25"/>
                </a:cubicBezTo>
                <a:cubicBezTo>
                  <a:pt x="104" y="24"/>
                  <a:pt x="104" y="24"/>
                  <a:pt x="104" y="24"/>
                </a:cubicBezTo>
                <a:cubicBezTo>
                  <a:pt x="104" y="24"/>
                  <a:pt x="104" y="24"/>
                  <a:pt x="104" y="24"/>
                </a:cubicBezTo>
                <a:cubicBezTo>
                  <a:pt x="104" y="23"/>
                  <a:pt x="104" y="23"/>
                  <a:pt x="104" y="23"/>
                </a:cubicBezTo>
                <a:cubicBezTo>
                  <a:pt x="103" y="23"/>
                  <a:pt x="103" y="23"/>
                  <a:pt x="103" y="23"/>
                </a:cubicBezTo>
                <a:cubicBezTo>
                  <a:pt x="103" y="22"/>
                  <a:pt x="103" y="22"/>
                  <a:pt x="103" y="22"/>
                </a:cubicBezTo>
                <a:cubicBezTo>
                  <a:pt x="104" y="21"/>
                  <a:pt x="104" y="21"/>
                  <a:pt x="104" y="21"/>
                </a:cubicBezTo>
                <a:cubicBezTo>
                  <a:pt x="105" y="21"/>
                  <a:pt x="105" y="21"/>
                  <a:pt x="105" y="21"/>
                </a:cubicBezTo>
                <a:cubicBezTo>
                  <a:pt x="106" y="22"/>
                  <a:pt x="106" y="22"/>
                  <a:pt x="106" y="22"/>
                </a:cubicBezTo>
                <a:cubicBezTo>
                  <a:pt x="106" y="23"/>
                  <a:pt x="106" y="23"/>
                  <a:pt x="106" y="23"/>
                </a:cubicBezTo>
                <a:cubicBezTo>
                  <a:pt x="106" y="23"/>
                  <a:pt x="106" y="23"/>
                  <a:pt x="106" y="23"/>
                </a:cubicBezTo>
                <a:cubicBezTo>
                  <a:pt x="106" y="23"/>
                  <a:pt x="106" y="23"/>
                  <a:pt x="106" y="23"/>
                </a:cubicBezTo>
                <a:cubicBezTo>
                  <a:pt x="107" y="24"/>
                  <a:pt x="107" y="24"/>
                  <a:pt x="107" y="24"/>
                </a:cubicBezTo>
                <a:cubicBezTo>
                  <a:pt x="107" y="25"/>
                  <a:pt x="107" y="25"/>
                  <a:pt x="107" y="25"/>
                </a:cubicBezTo>
                <a:cubicBezTo>
                  <a:pt x="108" y="24"/>
                  <a:pt x="108" y="24"/>
                  <a:pt x="108" y="24"/>
                </a:cubicBezTo>
                <a:cubicBezTo>
                  <a:pt x="108" y="23"/>
                  <a:pt x="108" y="23"/>
                  <a:pt x="108" y="23"/>
                </a:cubicBezTo>
                <a:cubicBezTo>
                  <a:pt x="108" y="21"/>
                  <a:pt x="108" y="21"/>
                  <a:pt x="108" y="21"/>
                </a:cubicBezTo>
                <a:cubicBezTo>
                  <a:pt x="108" y="21"/>
                  <a:pt x="108" y="21"/>
                  <a:pt x="108" y="21"/>
                </a:cubicBezTo>
                <a:cubicBezTo>
                  <a:pt x="108" y="21"/>
                  <a:pt x="108" y="21"/>
                  <a:pt x="108" y="21"/>
                </a:cubicBezTo>
                <a:cubicBezTo>
                  <a:pt x="107" y="20"/>
                  <a:pt x="107" y="20"/>
                  <a:pt x="107" y="20"/>
                </a:cubicBezTo>
                <a:cubicBezTo>
                  <a:pt x="107" y="20"/>
                  <a:pt x="107" y="20"/>
                  <a:pt x="107" y="20"/>
                </a:cubicBezTo>
                <a:cubicBezTo>
                  <a:pt x="107" y="20"/>
                  <a:pt x="107" y="20"/>
                  <a:pt x="107" y="20"/>
                </a:cubicBezTo>
                <a:cubicBezTo>
                  <a:pt x="107" y="20"/>
                  <a:pt x="107" y="20"/>
                  <a:pt x="107" y="20"/>
                </a:cubicBezTo>
                <a:cubicBezTo>
                  <a:pt x="108" y="20"/>
                  <a:pt x="108" y="20"/>
                  <a:pt x="108" y="20"/>
                </a:cubicBezTo>
                <a:cubicBezTo>
                  <a:pt x="109" y="20"/>
                  <a:pt x="109" y="20"/>
                  <a:pt x="109" y="20"/>
                </a:cubicBezTo>
                <a:cubicBezTo>
                  <a:pt x="109" y="20"/>
                  <a:pt x="109" y="20"/>
                  <a:pt x="109" y="20"/>
                </a:cubicBezTo>
                <a:cubicBezTo>
                  <a:pt x="110" y="19"/>
                  <a:pt x="110" y="19"/>
                  <a:pt x="110" y="19"/>
                </a:cubicBezTo>
                <a:cubicBezTo>
                  <a:pt x="111" y="19"/>
                  <a:pt x="111" y="19"/>
                  <a:pt x="111" y="19"/>
                </a:cubicBezTo>
                <a:cubicBezTo>
                  <a:pt x="112" y="19"/>
                  <a:pt x="112" y="19"/>
                  <a:pt x="112" y="19"/>
                </a:cubicBezTo>
                <a:cubicBezTo>
                  <a:pt x="112" y="20"/>
                  <a:pt x="112" y="20"/>
                  <a:pt x="112" y="20"/>
                </a:cubicBezTo>
                <a:cubicBezTo>
                  <a:pt x="112" y="23"/>
                  <a:pt x="112" y="23"/>
                  <a:pt x="112" y="23"/>
                </a:cubicBezTo>
                <a:cubicBezTo>
                  <a:pt x="112" y="24"/>
                  <a:pt x="112" y="24"/>
                  <a:pt x="112" y="24"/>
                </a:cubicBezTo>
                <a:cubicBezTo>
                  <a:pt x="112" y="24"/>
                  <a:pt x="112" y="24"/>
                  <a:pt x="112" y="24"/>
                </a:cubicBezTo>
                <a:cubicBezTo>
                  <a:pt x="112" y="24"/>
                  <a:pt x="112" y="24"/>
                  <a:pt x="112" y="24"/>
                </a:cubicBezTo>
                <a:cubicBezTo>
                  <a:pt x="112" y="25"/>
                  <a:pt x="112" y="25"/>
                  <a:pt x="112" y="25"/>
                </a:cubicBezTo>
                <a:cubicBezTo>
                  <a:pt x="111" y="27"/>
                  <a:pt x="111" y="27"/>
                  <a:pt x="111" y="27"/>
                </a:cubicBezTo>
                <a:cubicBezTo>
                  <a:pt x="110" y="28"/>
                  <a:pt x="110" y="28"/>
                  <a:pt x="110" y="28"/>
                </a:cubicBezTo>
                <a:cubicBezTo>
                  <a:pt x="110" y="28"/>
                  <a:pt x="110" y="28"/>
                  <a:pt x="110" y="28"/>
                </a:cubicBezTo>
                <a:cubicBezTo>
                  <a:pt x="110" y="29"/>
                  <a:pt x="110" y="29"/>
                  <a:pt x="110" y="29"/>
                </a:cubicBezTo>
                <a:cubicBezTo>
                  <a:pt x="110" y="29"/>
                  <a:pt x="110" y="29"/>
                  <a:pt x="110" y="29"/>
                </a:cubicBezTo>
                <a:cubicBezTo>
                  <a:pt x="110" y="30"/>
                  <a:pt x="110" y="30"/>
                  <a:pt x="110" y="30"/>
                </a:cubicBezTo>
                <a:cubicBezTo>
                  <a:pt x="109" y="30"/>
                  <a:pt x="109" y="30"/>
                  <a:pt x="109" y="30"/>
                </a:cubicBezTo>
                <a:cubicBezTo>
                  <a:pt x="109" y="30"/>
                  <a:pt x="109" y="30"/>
                  <a:pt x="109" y="30"/>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2"/>
                  <a:pt x="109" y="32"/>
                  <a:pt x="109" y="32"/>
                </a:cubicBezTo>
                <a:cubicBezTo>
                  <a:pt x="110" y="32"/>
                  <a:pt x="110" y="32"/>
                  <a:pt x="110" y="32"/>
                </a:cubicBezTo>
                <a:cubicBezTo>
                  <a:pt x="109" y="33"/>
                  <a:pt x="109" y="33"/>
                  <a:pt x="109" y="33"/>
                </a:cubicBezTo>
                <a:cubicBezTo>
                  <a:pt x="108" y="34"/>
                  <a:pt x="108" y="34"/>
                  <a:pt x="108" y="34"/>
                </a:cubicBezTo>
                <a:cubicBezTo>
                  <a:pt x="108" y="34"/>
                  <a:pt x="108" y="34"/>
                  <a:pt x="108" y="34"/>
                </a:cubicBezTo>
                <a:cubicBezTo>
                  <a:pt x="108" y="34"/>
                  <a:pt x="108" y="34"/>
                  <a:pt x="108" y="34"/>
                </a:cubicBezTo>
                <a:cubicBezTo>
                  <a:pt x="108" y="35"/>
                  <a:pt x="108" y="35"/>
                  <a:pt x="108" y="35"/>
                </a:cubicBezTo>
                <a:cubicBezTo>
                  <a:pt x="107" y="36"/>
                  <a:pt x="107" y="36"/>
                  <a:pt x="107" y="36"/>
                </a:cubicBezTo>
                <a:cubicBezTo>
                  <a:pt x="107" y="36"/>
                  <a:pt x="107" y="36"/>
                  <a:pt x="107" y="36"/>
                </a:cubicBezTo>
                <a:cubicBezTo>
                  <a:pt x="107" y="36"/>
                  <a:pt x="107" y="36"/>
                  <a:pt x="107" y="36"/>
                </a:cubicBezTo>
                <a:cubicBezTo>
                  <a:pt x="106" y="37"/>
                  <a:pt x="106" y="37"/>
                  <a:pt x="106" y="37"/>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5" y="39"/>
                  <a:pt x="105" y="39"/>
                  <a:pt x="105" y="39"/>
                </a:cubicBezTo>
                <a:cubicBezTo>
                  <a:pt x="105" y="39"/>
                  <a:pt x="105" y="39"/>
                  <a:pt x="105" y="39"/>
                </a:cubicBezTo>
                <a:cubicBezTo>
                  <a:pt x="105" y="41"/>
                  <a:pt x="105" y="41"/>
                  <a:pt x="105" y="41"/>
                </a:cubicBezTo>
                <a:cubicBezTo>
                  <a:pt x="105" y="41"/>
                  <a:pt x="105" y="41"/>
                  <a:pt x="105" y="41"/>
                </a:cubicBezTo>
                <a:cubicBezTo>
                  <a:pt x="105" y="41"/>
                  <a:pt x="105" y="41"/>
                  <a:pt x="105" y="41"/>
                </a:cubicBezTo>
                <a:cubicBezTo>
                  <a:pt x="105" y="41"/>
                  <a:pt x="105" y="41"/>
                  <a:pt x="105" y="41"/>
                </a:cubicBezTo>
                <a:cubicBezTo>
                  <a:pt x="105" y="42"/>
                  <a:pt x="105" y="42"/>
                  <a:pt x="105" y="42"/>
                </a:cubicBezTo>
                <a:cubicBezTo>
                  <a:pt x="106" y="42"/>
                  <a:pt x="106" y="42"/>
                  <a:pt x="106" y="42"/>
                </a:cubicBezTo>
                <a:cubicBezTo>
                  <a:pt x="106" y="41"/>
                  <a:pt x="106" y="41"/>
                  <a:pt x="106" y="41"/>
                </a:cubicBezTo>
                <a:cubicBezTo>
                  <a:pt x="107" y="41"/>
                  <a:pt x="107" y="41"/>
                  <a:pt x="107" y="41"/>
                </a:cubicBezTo>
                <a:cubicBezTo>
                  <a:pt x="107" y="41"/>
                  <a:pt x="107" y="41"/>
                  <a:pt x="107" y="41"/>
                </a:cubicBezTo>
                <a:cubicBezTo>
                  <a:pt x="108" y="40"/>
                  <a:pt x="108" y="40"/>
                  <a:pt x="108" y="40"/>
                </a:cubicBezTo>
                <a:cubicBezTo>
                  <a:pt x="108" y="39"/>
                  <a:pt x="108" y="39"/>
                  <a:pt x="108" y="39"/>
                </a:cubicBezTo>
                <a:cubicBezTo>
                  <a:pt x="108" y="39"/>
                  <a:pt x="108" y="39"/>
                  <a:pt x="108" y="39"/>
                </a:cubicBezTo>
                <a:cubicBezTo>
                  <a:pt x="108" y="39"/>
                  <a:pt x="108" y="39"/>
                  <a:pt x="108" y="39"/>
                </a:cubicBezTo>
                <a:cubicBezTo>
                  <a:pt x="108" y="39"/>
                  <a:pt x="108" y="39"/>
                  <a:pt x="108" y="39"/>
                </a:cubicBezTo>
                <a:cubicBezTo>
                  <a:pt x="109" y="38"/>
                  <a:pt x="109" y="38"/>
                  <a:pt x="109" y="38"/>
                </a:cubicBezTo>
                <a:cubicBezTo>
                  <a:pt x="110" y="36"/>
                  <a:pt x="110" y="36"/>
                  <a:pt x="110" y="36"/>
                </a:cubicBezTo>
                <a:cubicBezTo>
                  <a:pt x="111" y="35"/>
                  <a:pt x="111" y="35"/>
                  <a:pt x="111" y="35"/>
                </a:cubicBezTo>
                <a:cubicBezTo>
                  <a:pt x="111" y="35"/>
                  <a:pt x="111" y="35"/>
                  <a:pt x="111" y="35"/>
                </a:cubicBezTo>
                <a:cubicBezTo>
                  <a:pt x="111" y="35"/>
                  <a:pt x="111" y="35"/>
                  <a:pt x="111" y="35"/>
                </a:cubicBezTo>
                <a:cubicBezTo>
                  <a:pt x="111" y="35"/>
                  <a:pt x="111" y="35"/>
                  <a:pt x="111" y="35"/>
                </a:cubicBezTo>
                <a:cubicBezTo>
                  <a:pt x="112" y="34"/>
                  <a:pt x="112" y="34"/>
                  <a:pt x="112" y="34"/>
                </a:cubicBezTo>
                <a:cubicBezTo>
                  <a:pt x="112" y="34"/>
                  <a:pt x="112" y="34"/>
                  <a:pt x="112" y="34"/>
                </a:cubicBezTo>
                <a:cubicBezTo>
                  <a:pt x="112" y="34"/>
                  <a:pt x="112" y="34"/>
                  <a:pt x="112" y="34"/>
                </a:cubicBezTo>
                <a:cubicBezTo>
                  <a:pt x="113" y="33"/>
                  <a:pt x="113" y="33"/>
                  <a:pt x="113" y="33"/>
                </a:cubicBezTo>
                <a:cubicBezTo>
                  <a:pt x="113" y="33"/>
                  <a:pt x="113" y="33"/>
                  <a:pt x="113" y="33"/>
                </a:cubicBezTo>
                <a:cubicBezTo>
                  <a:pt x="113" y="33"/>
                  <a:pt x="113" y="33"/>
                  <a:pt x="113" y="33"/>
                </a:cubicBezTo>
                <a:cubicBezTo>
                  <a:pt x="113" y="32"/>
                  <a:pt x="113" y="32"/>
                  <a:pt x="113" y="32"/>
                </a:cubicBezTo>
                <a:cubicBezTo>
                  <a:pt x="113" y="32"/>
                  <a:pt x="113" y="32"/>
                  <a:pt x="113" y="32"/>
                </a:cubicBezTo>
                <a:cubicBezTo>
                  <a:pt x="113" y="32"/>
                  <a:pt x="113" y="32"/>
                  <a:pt x="113" y="32"/>
                </a:cubicBezTo>
                <a:cubicBezTo>
                  <a:pt x="113" y="32"/>
                  <a:pt x="113" y="32"/>
                  <a:pt x="113" y="32"/>
                </a:cubicBezTo>
                <a:cubicBezTo>
                  <a:pt x="114" y="31"/>
                  <a:pt x="114" y="31"/>
                  <a:pt x="114" y="31"/>
                </a:cubicBezTo>
                <a:cubicBezTo>
                  <a:pt x="114" y="31"/>
                  <a:pt x="114" y="31"/>
                  <a:pt x="114" y="31"/>
                </a:cubicBezTo>
                <a:cubicBezTo>
                  <a:pt x="114" y="31"/>
                  <a:pt x="114" y="31"/>
                  <a:pt x="114" y="31"/>
                </a:cubicBezTo>
                <a:cubicBezTo>
                  <a:pt x="114" y="32"/>
                  <a:pt x="114" y="32"/>
                  <a:pt x="114" y="32"/>
                </a:cubicBezTo>
                <a:cubicBezTo>
                  <a:pt x="114" y="32"/>
                  <a:pt x="114" y="32"/>
                  <a:pt x="114" y="32"/>
                </a:cubicBezTo>
                <a:cubicBezTo>
                  <a:pt x="114" y="32"/>
                  <a:pt x="114" y="32"/>
                  <a:pt x="114" y="32"/>
                </a:cubicBezTo>
                <a:cubicBezTo>
                  <a:pt x="115" y="33"/>
                  <a:pt x="115" y="33"/>
                  <a:pt x="115" y="33"/>
                </a:cubicBezTo>
                <a:cubicBezTo>
                  <a:pt x="115" y="33"/>
                  <a:pt x="115" y="33"/>
                  <a:pt x="115" y="33"/>
                </a:cubicBezTo>
                <a:cubicBezTo>
                  <a:pt x="115" y="35"/>
                  <a:pt x="115" y="35"/>
                  <a:pt x="115" y="35"/>
                </a:cubicBezTo>
                <a:cubicBezTo>
                  <a:pt x="115" y="35"/>
                  <a:pt x="115" y="35"/>
                  <a:pt x="115" y="35"/>
                </a:cubicBezTo>
                <a:cubicBezTo>
                  <a:pt x="115" y="35"/>
                  <a:pt x="115" y="35"/>
                  <a:pt x="115" y="35"/>
                </a:cubicBezTo>
                <a:cubicBezTo>
                  <a:pt x="116" y="36"/>
                  <a:pt x="116" y="36"/>
                  <a:pt x="116" y="36"/>
                </a:cubicBezTo>
                <a:cubicBezTo>
                  <a:pt x="116" y="38"/>
                  <a:pt x="116" y="38"/>
                  <a:pt x="116" y="38"/>
                </a:cubicBezTo>
                <a:cubicBezTo>
                  <a:pt x="116" y="38"/>
                  <a:pt x="116" y="38"/>
                  <a:pt x="116" y="38"/>
                </a:cubicBezTo>
                <a:cubicBezTo>
                  <a:pt x="116" y="38"/>
                  <a:pt x="116" y="38"/>
                  <a:pt x="116" y="38"/>
                </a:cubicBezTo>
                <a:cubicBezTo>
                  <a:pt x="117" y="39"/>
                  <a:pt x="117" y="39"/>
                  <a:pt x="117" y="39"/>
                </a:cubicBezTo>
                <a:cubicBezTo>
                  <a:pt x="117" y="39"/>
                  <a:pt x="117" y="39"/>
                  <a:pt x="117" y="39"/>
                </a:cubicBezTo>
                <a:cubicBezTo>
                  <a:pt x="117" y="39"/>
                  <a:pt x="117" y="39"/>
                  <a:pt x="117" y="39"/>
                </a:cubicBezTo>
                <a:cubicBezTo>
                  <a:pt x="118" y="39"/>
                  <a:pt x="118" y="39"/>
                  <a:pt x="118" y="39"/>
                </a:cubicBezTo>
                <a:cubicBezTo>
                  <a:pt x="118" y="39"/>
                  <a:pt x="118" y="39"/>
                  <a:pt x="118" y="39"/>
                </a:cubicBezTo>
                <a:cubicBezTo>
                  <a:pt x="119" y="39"/>
                  <a:pt x="119" y="39"/>
                  <a:pt x="119" y="39"/>
                </a:cubicBezTo>
                <a:cubicBezTo>
                  <a:pt x="119" y="39"/>
                  <a:pt x="119" y="39"/>
                  <a:pt x="119" y="39"/>
                </a:cubicBezTo>
                <a:cubicBezTo>
                  <a:pt x="119" y="39"/>
                  <a:pt x="119" y="39"/>
                  <a:pt x="119" y="39"/>
                </a:cubicBezTo>
                <a:cubicBezTo>
                  <a:pt x="120" y="39"/>
                  <a:pt x="120" y="39"/>
                  <a:pt x="120" y="39"/>
                </a:cubicBezTo>
                <a:cubicBezTo>
                  <a:pt x="120" y="39"/>
                  <a:pt x="120" y="39"/>
                  <a:pt x="120" y="39"/>
                </a:cubicBezTo>
                <a:cubicBezTo>
                  <a:pt x="120" y="38"/>
                  <a:pt x="120" y="38"/>
                  <a:pt x="120" y="38"/>
                </a:cubicBezTo>
                <a:cubicBezTo>
                  <a:pt x="120" y="38"/>
                  <a:pt x="120" y="38"/>
                  <a:pt x="120" y="38"/>
                </a:cubicBezTo>
                <a:cubicBezTo>
                  <a:pt x="120" y="38"/>
                  <a:pt x="120" y="38"/>
                  <a:pt x="120" y="38"/>
                </a:cubicBezTo>
                <a:cubicBezTo>
                  <a:pt x="120" y="37"/>
                  <a:pt x="120" y="37"/>
                  <a:pt x="120" y="37"/>
                </a:cubicBezTo>
                <a:cubicBezTo>
                  <a:pt x="120" y="37"/>
                  <a:pt x="120" y="37"/>
                  <a:pt x="120" y="37"/>
                </a:cubicBezTo>
                <a:cubicBezTo>
                  <a:pt x="120" y="37"/>
                  <a:pt x="120" y="37"/>
                  <a:pt x="120" y="37"/>
                </a:cubicBezTo>
                <a:cubicBezTo>
                  <a:pt x="120" y="37"/>
                  <a:pt x="120" y="37"/>
                  <a:pt x="120" y="37"/>
                </a:cubicBezTo>
                <a:cubicBezTo>
                  <a:pt x="119" y="36"/>
                  <a:pt x="119" y="36"/>
                  <a:pt x="119" y="36"/>
                </a:cubicBezTo>
                <a:cubicBezTo>
                  <a:pt x="119" y="36"/>
                  <a:pt x="119" y="36"/>
                  <a:pt x="119" y="36"/>
                </a:cubicBezTo>
                <a:cubicBezTo>
                  <a:pt x="119" y="36"/>
                  <a:pt x="119" y="36"/>
                  <a:pt x="119" y="36"/>
                </a:cubicBezTo>
                <a:cubicBezTo>
                  <a:pt x="120" y="36"/>
                  <a:pt x="120" y="36"/>
                  <a:pt x="120" y="36"/>
                </a:cubicBezTo>
                <a:cubicBezTo>
                  <a:pt x="120" y="36"/>
                  <a:pt x="120" y="36"/>
                  <a:pt x="120" y="36"/>
                </a:cubicBezTo>
                <a:cubicBezTo>
                  <a:pt x="120" y="36"/>
                  <a:pt x="120" y="36"/>
                  <a:pt x="120" y="36"/>
                </a:cubicBezTo>
                <a:cubicBezTo>
                  <a:pt x="121" y="37"/>
                  <a:pt x="121" y="37"/>
                  <a:pt x="121" y="37"/>
                </a:cubicBezTo>
                <a:cubicBezTo>
                  <a:pt x="122" y="37"/>
                  <a:pt x="122" y="37"/>
                  <a:pt x="122" y="37"/>
                </a:cubicBezTo>
                <a:cubicBezTo>
                  <a:pt x="122" y="37"/>
                  <a:pt x="122" y="37"/>
                  <a:pt x="122" y="37"/>
                </a:cubicBezTo>
                <a:cubicBezTo>
                  <a:pt x="122" y="37"/>
                  <a:pt x="122" y="37"/>
                  <a:pt x="122" y="37"/>
                </a:cubicBezTo>
                <a:cubicBezTo>
                  <a:pt x="122" y="37"/>
                  <a:pt x="122" y="37"/>
                  <a:pt x="122" y="37"/>
                </a:cubicBezTo>
                <a:cubicBezTo>
                  <a:pt x="123" y="38"/>
                  <a:pt x="123" y="38"/>
                  <a:pt x="123" y="38"/>
                </a:cubicBezTo>
                <a:cubicBezTo>
                  <a:pt x="123" y="38"/>
                  <a:pt x="123" y="38"/>
                  <a:pt x="123" y="38"/>
                </a:cubicBezTo>
                <a:cubicBezTo>
                  <a:pt x="124" y="37"/>
                  <a:pt x="124" y="37"/>
                  <a:pt x="124" y="37"/>
                </a:cubicBezTo>
                <a:cubicBezTo>
                  <a:pt x="124" y="37"/>
                  <a:pt x="124" y="37"/>
                  <a:pt x="124" y="37"/>
                </a:cubicBezTo>
                <a:cubicBezTo>
                  <a:pt x="124" y="37"/>
                  <a:pt x="124" y="37"/>
                  <a:pt x="124" y="37"/>
                </a:cubicBezTo>
                <a:cubicBezTo>
                  <a:pt x="124" y="38"/>
                  <a:pt x="124" y="38"/>
                  <a:pt x="124" y="38"/>
                </a:cubicBezTo>
                <a:cubicBezTo>
                  <a:pt x="125" y="38"/>
                  <a:pt x="125" y="38"/>
                  <a:pt x="125" y="38"/>
                </a:cubicBezTo>
                <a:cubicBezTo>
                  <a:pt x="125" y="38"/>
                  <a:pt x="125" y="38"/>
                  <a:pt x="125" y="38"/>
                </a:cubicBezTo>
                <a:cubicBezTo>
                  <a:pt x="125" y="37"/>
                  <a:pt x="125" y="37"/>
                  <a:pt x="125" y="37"/>
                </a:cubicBezTo>
                <a:cubicBezTo>
                  <a:pt x="126" y="37"/>
                  <a:pt x="126" y="37"/>
                  <a:pt x="126" y="37"/>
                </a:cubicBezTo>
                <a:cubicBezTo>
                  <a:pt x="126" y="37"/>
                  <a:pt x="126" y="37"/>
                  <a:pt x="126" y="37"/>
                </a:cubicBezTo>
                <a:cubicBezTo>
                  <a:pt x="126" y="35"/>
                  <a:pt x="126" y="35"/>
                  <a:pt x="126" y="35"/>
                </a:cubicBezTo>
                <a:cubicBezTo>
                  <a:pt x="125" y="34"/>
                  <a:pt x="125" y="34"/>
                  <a:pt x="125" y="34"/>
                </a:cubicBezTo>
                <a:cubicBezTo>
                  <a:pt x="126" y="32"/>
                  <a:pt x="126" y="32"/>
                  <a:pt x="126" y="32"/>
                </a:cubicBezTo>
                <a:cubicBezTo>
                  <a:pt x="126" y="30"/>
                  <a:pt x="126" y="30"/>
                  <a:pt x="126" y="30"/>
                </a:cubicBezTo>
                <a:cubicBezTo>
                  <a:pt x="126" y="30"/>
                  <a:pt x="126" y="30"/>
                  <a:pt x="126" y="30"/>
                </a:cubicBezTo>
                <a:cubicBezTo>
                  <a:pt x="126" y="30"/>
                  <a:pt x="126" y="30"/>
                  <a:pt x="126" y="30"/>
                </a:cubicBezTo>
                <a:cubicBezTo>
                  <a:pt x="125" y="29"/>
                  <a:pt x="125" y="29"/>
                  <a:pt x="125" y="29"/>
                </a:cubicBezTo>
                <a:cubicBezTo>
                  <a:pt x="125" y="28"/>
                  <a:pt x="125" y="28"/>
                  <a:pt x="125" y="28"/>
                </a:cubicBezTo>
                <a:cubicBezTo>
                  <a:pt x="125" y="27"/>
                  <a:pt x="125" y="27"/>
                  <a:pt x="125" y="27"/>
                </a:cubicBezTo>
                <a:cubicBezTo>
                  <a:pt x="126" y="24"/>
                  <a:pt x="126" y="24"/>
                  <a:pt x="126" y="24"/>
                </a:cubicBezTo>
                <a:cubicBezTo>
                  <a:pt x="126" y="24"/>
                  <a:pt x="126" y="24"/>
                  <a:pt x="126" y="24"/>
                </a:cubicBezTo>
                <a:cubicBezTo>
                  <a:pt x="126" y="23"/>
                  <a:pt x="126" y="23"/>
                  <a:pt x="126" y="23"/>
                </a:cubicBezTo>
                <a:cubicBezTo>
                  <a:pt x="126" y="23"/>
                  <a:pt x="126" y="23"/>
                  <a:pt x="126" y="23"/>
                </a:cubicBezTo>
                <a:cubicBezTo>
                  <a:pt x="126" y="23"/>
                  <a:pt x="126" y="23"/>
                  <a:pt x="126" y="23"/>
                </a:cubicBezTo>
                <a:cubicBezTo>
                  <a:pt x="126" y="22"/>
                  <a:pt x="126" y="22"/>
                  <a:pt x="126" y="22"/>
                </a:cubicBezTo>
                <a:cubicBezTo>
                  <a:pt x="126" y="22"/>
                  <a:pt x="126" y="22"/>
                  <a:pt x="126" y="22"/>
                </a:cubicBezTo>
                <a:cubicBezTo>
                  <a:pt x="126" y="22"/>
                  <a:pt x="126" y="22"/>
                  <a:pt x="126" y="22"/>
                </a:cubicBezTo>
                <a:cubicBezTo>
                  <a:pt x="126" y="21"/>
                  <a:pt x="126" y="21"/>
                  <a:pt x="126" y="21"/>
                </a:cubicBezTo>
                <a:cubicBezTo>
                  <a:pt x="127" y="20"/>
                  <a:pt x="127" y="20"/>
                  <a:pt x="127" y="20"/>
                </a:cubicBezTo>
                <a:cubicBezTo>
                  <a:pt x="127" y="20"/>
                  <a:pt x="127" y="20"/>
                  <a:pt x="127" y="20"/>
                </a:cubicBezTo>
                <a:cubicBezTo>
                  <a:pt x="128" y="21"/>
                  <a:pt x="128" y="21"/>
                  <a:pt x="128" y="21"/>
                </a:cubicBezTo>
                <a:cubicBezTo>
                  <a:pt x="128" y="21"/>
                  <a:pt x="128" y="21"/>
                  <a:pt x="128" y="21"/>
                </a:cubicBezTo>
                <a:cubicBezTo>
                  <a:pt x="128" y="21"/>
                  <a:pt x="128" y="21"/>
                  <a:pt x="128" y="21"/>
                </a:cubicBezTo>
                <a:cubicBezTo>
                  <a:pt x="129" y="21"/>
                  <a:pt x="129" y="21"/>
                  <a:pt x="129" y="21"/>
                </a:cubicBezTo>
                <a:cubicBezTo>
                  <a:pt x="130" y="21"/>
                  <a:pt x="130" y="21"/>
                  <a:pt x="130" y="21"/>
                </a:cubicBezTo>
                <a:cubicBezTo>
                  <a:pt x="130" y="22"/>
                  <a:pt x="130" y="22"/>
                  <a:pt x="130" y="22"/>
                </a:cubicBezTo>
                <a:cubicBezTo>
                  <a:pt x="130" y="22"/>
                  <a:pt x="130" y="22"/>
                  <a:pt x="130" y="22"/>
                </a:cubicBezTo>
                <a:cubicBezTo>
                  <a:pt x="130" y="22"/>
                  <a:pt x="130" y="22"/>
                  <a:pt x="130" y="22"/>
                </a:cubicBezTo>
                <a:cubicBezTo>
                  <a:pt x="131" y="22"/>
                  <a:pt x="131" y="22"/>
                  <a:pt x="131" y="22"/>
                </a:cubicBezTo>
                <a:cubicBezTo>
                  <a:pt x="131" y="23"/>
                  <a:pt x="131" y="23"/>
                  <a:pt x="131" y="23"/>
                </a:cubicBezTo>
                <a:cubicBezTo>
                  <a:pt x="132" y="26"/>
                  <a:pt x="132" y="26"/>
                  <a:pt x="132" y="26"/>
                </a:cubicBezTo>
                <a:cubicBezTo>
                  <a:pt x="132" y="27"/>
                  <a:pt x="132" y="27"/>
                  <a:pt x="132" y="27"/>
                </a:cubicBezTo>
                <a:cubicBezTo>
                  <a:pt x="132" y="27"/>
                  <a:pt x="132" y="27"/>
                  <a:pt x="132" y="27"/>
                </a:cubicBezTo>
                <a:cubicBezTo>
                  <a:pt x="133" y="27"/>
                  <a:pt x="133" y="27"/>
                  <a:pt x="133" y="27"/>
                </a:cubicBezTo>
                <a:cubicBezTo>
                  <a:pt x="134" y="29"/>
                  <a:pt x="134" y="29"/>
                  <a:pt x="134" y="29"/>
                </a:cubicBezTo>
                <a:cubicBezTo>
                  <a:pt x="134" y="30"/>
                  <a:pt x="134" y="30"/>
                  <a:pt x="134" y="30"/>
                </a:cubicBezTo>
                <a:cubicBezTo>
                  <a:pt x="135" y="33"/>
                  <a:pt x="135" y="33"/>
                  <a:pt x="135" y="33"/>
                </a:cubicBezTo>
                <a:cubicBezTo>
                  <a:pt x="134" y="33"/>
                  <a:pt x="134" y="33"/>
                  <a:pt x="134" y="33"/>
                </a:cubicBezTo>
                <a:cubicBezTo>
                  <a:pt x="134" y="34"/>
                  <a:pt x="134" y="34"/>
                  <a:pt x="134" y="34"/>
                </a:cubicBezTo>
                <a:cubicBezTo>
                  <a:pt x="134" y="34"/>
                  <a:pt x="134" y="34"/>
                  <a:pt x="134" y="34"/>
                </a:cubicBezTo>
                <a:cubicBezTo>
                  <a:pt x="134" y="34"/>
                  <a:pt x="134" y="34"/>
                  <a:pt x="134" y="34"/>
                </a:cubicBezTo>
                <a:cubicBezTo>
                  <a:pt x="134" y="35"/>
                  <a:pt x="134" y="35"/>
                  <a:pt x="134" y="35"/>
                </a:cubicBezTo>
                <a:cubicBezTo>
                  <a:pt x="134" y="37"/>
                  <a:pt x="134" y="37"/>
                  <a:pt x="134" y="37"/>
                </a:cubicBezTo>
                <a:cubicBezTo>
                  <a:pt x="134" y="37"/>
                  <a:pt x="134" y="37"/>
                  <a:pt x="134" y="37"/>
                </a:cubicBezTo>
                <a:cubicBezTo>
                  <a:pt x="134" y="37"/>
                  <a:pt x="134" y="37"/>
                  <a:pt x="134" y="37"/>
                </a:cubicBezTo>
                <a:cubicBezTo>
                  <a:pt x="135" y="37"/>
                  <a:pt x="135" y="37"/>
                  <a:pt x="135" y="37"/>
                </a:cubicBezTo>
                <a:cubicBezTo>
                  <a:pt x="135" y="39"/>
                  <a:pt x="135" y="39"/>
                  <a:pt x="135" y="39"/>
                </a:cubicBezTo>
                <a:cubicBezTo>
                  <a:pt x="135" y="40"/>
                  <a:pt x="135" y="40"/>
                  <a:pt x="135" y="40"/>
                </a:cubicBezTo>
                <a:cubicBezTo>
                  <a:pt x="135" y="40"/>
                  <a:pt x="135" y="40"/>
                  <a:pt x="135" y="40"/>
                </a:cubicBezTo>
                <a:cubicBezTo>
                  <a:pt x="135" y="41"/>
                  <a:pt x="135" y="41"/>
                  <a:pt x="135" y="41"/>
                </a:cubicBezTo>
                <a:cubicBezTo>
                  <a:pt x="135" y="42"/>
                  <a:pt x="135" y="42"/>
                  <a:pt x="135" y="42"/>
                </a:cubicBezTo>
                <a:cubicBezTo>
                  <a:pt x="135" y="42"/>
                  <a:pt x="135" y="42"/>
                  <a:pt x="135" y="42"/>
                </a:cubicBezTo>
                <a:cubicBezTo>
                  <a:pt x="135" y="42"/>
                  <a:pt x="135" y="42"/>
                  <a:pt x="135" y="42"/>
                </a:cubicBezTo>
                <a:cubicBezTo>
                  <a:pt x="136" y="43"/>
                  <a:pt x="136" y="43"/>
                  <a:pt x="136" y="43"/>
                </a:cubicBezTo>
                <a:cubicBezTo>
                  <a:pt x="136" y="43"/>
                  <a:pt x="136" y="43"/>
                  <a:pt x="136" y="43"/>
                </a:cubicBezTo>
                <a:cubicBezTo>
                  <a:pt x="136" y="43"/>
                  <a:pt x="136" y="43"/>
                  <a:pt x="136" y="43"/>
                </a:cubicBezTo>
                <a:cubicBezTo>
                  <a:pt x="137" y="43"/>
                  <a:pt x="137" y="43"/>
                  <a:pt x="137" y="43"/>
                </a:cubicBezTo>
                <a:cubicBezTo>
                  <a:pt x="138" y="44"/>
                  <a:pt x="138" y="44"/>
                  <a:pt x="138" y="44"/>
                </a:cubicBezTo>
                <a:cubicBezTo>
                  <a:pt x="138" y="44"/>
                  <a:pt x="138" y="44"/>
                  <a:pt x="138" y="44"/>
                </a:cubicBezTo>
                <a:cubicBezTo>
                  <a:pt x="139" y="44"/>
                  <a:pt x="139" y="44"/>
                  <a:pt x="139" y="44"/>
                </a:cubicBezTo>
                <a:cubicBezTo>
                  <a:pt x="140" y="44"/>
                  <a:pt x="140" y="44"/>
                  <a:pt x="140" y="44"/>
                </a:cubicBezTo>
                <a:cubicBezTo>
                  <a:pt x="140" y="44"/>
                  <a:pt x="140" y="44"/>
                  <a:pt x="140" y="44"/>
                </a:cubicBezTo>
                <a:cubicBezTo>
                  <a:pt x="140" y="44"/>
                  <a:pt x="140" y="44"/>
                  <a:pt x="140" y="44"/>
                </a:cubicBezTo>
                <a:cubicBezTo>
                  <a:pt x="141" y="44"/>
                  <a:pt x="141" y="44"/>
                  <a:pt x="141" y="44"/>
                </a:cubicBezTo>
                <a:cubicBezTo>
                  <a:pt x="141" y="44"/>
                  <a:pt x="141" y="44"/>
                  <a:pt x="141" y="44"/>
                </a:cubicBezTo>
                <a:cubicBezTo>
                  <a:pt x="141" y="43"/>
                  <a:pt x="141" y="43"/>
                  <a:pt x="141" y="43"/>
                </a:cubicBezTo>
                <a:cubicBezTo>
                  <a:pt x="142" y="42"/>
                  <a:pt x="142" y="42"/>
                  <a:pt x="142" y="42"/>
                </a:cubicBezTo>
                <a:cubicBezTo>
                  <a:pt x="142" y="42"/>
                  <a:pt x="142" y="42"/>
                  <a:pt x="142" y="42"/>
                </a:cubicBezTo>
                <a:cubicBezTo>
                  <a:pt x="142" y="42"/>
                  <a:pt x="142" y="42"/>
                  <a:pt x="142" y="42"/>
                </a:cubicBezTo>
                <a:cubicBezTo>
                  <a:pt x="142" y="43"/>
                  <a:pt x="142" y="43"/>
                  <a:pt x="142"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4" y="43"/>
                  <a:pt x="144" y="43"/>
                  <a:pt x="144" y="43"/>
                </a:cubicBezTo>
                <a:cubicBezTo>
                  <a:pt x="144" y="43"/>
                  <a:pt x="144" y="43"/>
                  <a:pt x="144" y="43"/>
                </a:cubicBezTo>
                <a:cubicBezTo>
                  <a:pt x="145" y="43"/>
                  <a:pt x="145" y="43"/>
                  <a:pt x="145" y="43"/>
                </a:cubicBezTo>
                <a:cubicBezTo>
                  <a:pt x="145" y="44"/>
                  <a:pt x="145" y="44"/>
                  <a:pt x="145" y="44"/>
                </a:cubicBezTo>
                <a:cubicBezTo>
                  <a:pt x="145" y="44"/>
                  <a:pt x="145" y="44"/>
                  <a:pt x="145" y="44"/>
                </a:cubicBezTo>
                <a:cubicBezTo>
                  <a:pt x="145" y="44"/>
                  <a:pt x="145" y="44"/>
                  <a:pt x="145" y="44"/>
                </a:cubicBezTo>
                <a:cubicBezTo>
                  <a:pt x="145" y="45"/>
                  <a:pt x="145" y="45"/>
                  <a:pt x="145" y="45"/>
                </a:cubicBezTo>
                <a:cubicBezTo>
                  <a:pt x="145" y="45"/>
                  <a:pt x="145" y="45"/>
                  <a:pt x="145" y="45"/>
                </a:cubicBezTo>
                <a:cubicBezTo>
                  <a:pt x="145" y="45"/>
                  <a:pt x="145" y="45"/>
                  <a:pt x="145" y="45"/>
                </a:cubicBezTo>
                <a:cubicBezTo>
                  <a:pt x="146" y="45"/>
                  <a:pt x="146" y="45"/>
                  <a:pt x="146" y="45"/>
                </a:cubicBezTo>
                <a:cubicBezTo>
                  <a:pt x="146" y="45"/>
                  <a:pt x="146" y="45"/>
                  <a:pt x="146" y="45"/>
                </a:cubicBezTo>
                <a:cubicBezTo>
                  <a:pt x="147" y="46"/>
                  <a:pt x="147" y="46"/>
                  <a:pt x="147" y="46"/>
                </a:cubicBezTo>
                <a:cubicBezTo>
                  <a:pt x="147" y="46"/>
                  <a:pt x="147" y="46"/>
                  <a:pt x="147" y="46"/>
                </a:cubicBezTo>
                <a:cubicBezTo>
                  <a:pt x="147" y="46"/>
                  <a:pt x="147" y="46"/>
                  <a:pt x="147" y="46"/>
                </a:cubicBezTo>
                <a:cubicBezTo>
                  <a:pt x="148" y="46"/>
                  <a:pt x="148" y="46"/>
                  <a:pt x="148" y="46"/>
                </a:cubicBezTo>
                <a:cubicBezTo>
                  <a:pt x="149" y="46"/>
                  <a:pt x="149" y="46"/>
                  <a:pt x="149" y="46"/>
                </a:cubicBezTo>
                <a:cubicBezTo>
                  <a:pt x="149" y="46"/>
                  <a:pt x="149" y="46"/>
                  <a:pt x="149" y="46"/>
                </a:cubicBezTo>
                <a:cubicBezTo>
                  <a:pt x="149" y="45"/>
                  <a:pt x="149" y="45"/>
                  <a:pt x="149" y="45"/>
                </a:cubicBezTo>
                <a:cubicBezTo>
                  <a:pt x="150" y="45"/>
                  <a:pt x="150" y="45"/>
                  <a:pt x="150" y="45"/>
                </a:cubicBezTo>
                <a:cubicBezTo>
                  <a:pt x="149" y="44"/>
                  <a:pt x="149" y="44"/>
                  <a:pt x="149" y="44"/>
                </a:cubicBezTo>
                <a:cubicBezTo>
                  <a:pt x="149" y="44"/>
                  <a:pt x="149" y="44"/>
                  <a:pt x="149" y="44"/>
                </a:cubicBezTo>
                <a:cubicBezTo>
                  <a:pt x="148" y="44"/>
                  <a:pt x="148" y="44"/>
                  <a:pt x="148" y="44"/>
                </a:cubicBezTo>
                <a:cubicBezTo>
                  <a:pt x="147" y="43"/>
                  <a:pt x="147" y="43"/>
                  <a:pt x="147" y="43"/>
                </a:cubicBezTo>
                <a:cubicBezTo>
                  <a:pt x="147" y="42"/>
                  <a:pt x="147" y="42"/>
                  <a:pt x="147" y="42"/>
                </a:cubicBezTo>
                <a:cubicBezTo>
                  <a:pt x="147" y="42"/>
                  <a:pt x="147" y="42"/>
                  <a:pt x="147" y="42"/>
                </a:cubicBezTo>
                <a:cubicBezTo>
                  <a:pt x="147" y="42"/>
                  <a:pt x="147" y="42"/>
                  <a:pt x="147" y="42"/>
                </a:cubicBezTo>
                <a:cubicBezTo>
                  <a:pt x="146" y="42"/>
                  <a:pt x="146" y="42"/>
                  <a:pt x="146" y="42"/>
                </a:cubicBezTo>
                <a:cubicBezTo>
                  <a:pt x="146" y="42"/>
                  <a:pt x="146" y="42"/>
                  <a:pt x="146" y="42"/>
                </a:cubicBezTo>
                <a:cubicBezTo>
                  <a:pt x="146" y="41"/>
                  <a:pt x="146" y="41"/>
                  <a:pt x="146" y="41"/>
                </a:cubicBezTo>
                <a:cubicBezTo>
                  <a:pt x="146" y="41"/>
                  <a:pt x="146" y="41"/>
                  <a:pt x="146" y="41"/>
                </a:cubicBezTo>
                <a:cubicBezTo>
                  <a:pt x="146" y="40"/>
                  <a:pt x="146" y="40"/>
                  <a:pt x="146" y="40"/>
                </a:cubicBezTo>
                <a:cubicBezTo>
                  <a:pt x="145" y="39"/>
                  <a:pt x="145" y="39"/>
                  <a:pt x="145" y="39"/>
                </a:cubicBezTo>
                <a:cubicBezTo>
                  <a:pt x="145" y="39"/>
                  <a:pt x="145" y="39"/>
                  <a:pt x="145" y="39"/>
                </a:cubicBezTo>
                <a:cubicBezTo>
                  <a:pt x="145" y="39"/>
                  <a:pt x="145" y="39"/>
                  <a:pt x="145" y="39"/>
                </a:cubicBezTo>
                <a:cubicBezTo>
                  <a:pt x="144" y="38"/>
                  <a:pt x="144" y="38"/>
                  <a:pt x="144" y="38"/>
                </a:cubicBezTo>
                <a:cubicBezTo>
                  <a:pt x="144" y="38"/>
                  <a:pt x="144" y="38"/>
                  <a:pt x="144" y="38"/>
                </a:cubicBezTo>
                <a:cubicBezTo>
                  <a:pt x="144" y="36"/>
                  <a:pt x="144" y="36"/>
                  <a:pt x="144" y="36"/>
                </a:cubicBezTo>
                <a:cubicBezTo>
                  <a:pt x="144" y="36"/>
                  <a:pt x="144" y="36"/>
                  <a:pt x="144" y="36"/>
                </a:cubicBezTo>
                <a:cubicBezTo>
                  <a:pt x="144" y="36"/>
                  <a:pt x="144" y="36"/>
                  <a:pt x="144" y="36"/>
                </a:cubicBezTo>
                <a:cubicBezTo>
                  <a:pt x="143" y="35"/>
                  <a:pt x="143" y="35"/>
                  <a:pt x="143" y="35"/>
                </a:cubicBezTo>
                <a:cubicBezTo>
                  <a:pt x="143" y="35"/>
                  <a:pt x="143" y="35"/>
                  <a:pt x="143" y="35"/>
                </a:cubicBezTo>
                <a:cubicBezTo>
                  <a:pt x="143" y="33"/>
                  <a:pt x="143" y="33"/>
                  <a:pt x="143" y="33"/>
                </a:cubicBezTo>
                <a:cubicBezTo>
                  <a:pt x="143" y="33"/>
                  <a:pt x="143" y="33"/>
                  <a:pt x="143" y="33"/>
                </a:cubicBezTo>
                <a:cubicBezTo>
                  <a:pt x="143" y="33"/>
                  <a:pt x="143" y="33"/>
                  <a:pt x="143" y="33"/>
                </a:cubicBezTo>
                <a:cubicBezTo>
                  <a:pt x="143" y="32"/>
                  <a:pt x="143" y="32"/>
                  <a:pt x="143" y="32"/>
                </a:cubicBezTo>
                <a:cubicBezTo>
                  <a:pt x="143" y="32"/>
                  <a:pt x="143" y="32"/>
                  <a:pt x="143" y="32"/>
                </a:cubicBezTo>
                <a:cubicBezTo>
                  <a:pt x="143" y="32"/>
                  <a:pt x="143" y="32"/>
                  <a:pt x="143" y="32"/>
                </a:cubicBezTo>
                <a:cubicBezTo>
                  <a:pt x="142" y="30"/>
                  <a:pt x="142" y="30"/>
                  <a:pt x="142" y="30"/>
                </a:cubicBezTo>
                <a:cubicBezTo>
                  <a:pt x="142" y="29"/>
                  <a:pt x="142" y="29"/>
                  <a:pt x="142" y="29"/>
                </a:cubicBezTo>
                <a:cubicBezTo>
                  <a:pt x="142" y="29"/>
                  <a:pt x="142" y="29"/>
                  <a:pt x="142" y="29"/>
                </a:cubicBezTo>
                <a:cubicBezTo>
                  <a:pt x="143" y="29"/>
                  <a:pt x="143" y="29"/>
                  <a:pt x="143" y="29"/>
                </a:cubicBezTo>
                <a:cubicBezTo>
                  <a:pt x="143" y="28"/>
                  <a:pt x="143" y="28"/>
                  <a:pt x="143" y="28"/>
                </a:cubicBezTo>
                <a:cubicBezTo>
                  <a:pt x="142" y="27"/>
                  <a:pt x="142" y="27"/>
                  <a:pt x="142" y="27"/>
                </a:cubicBezTo>
                <a:cubicBezTo>
                  <a:pt x="142" y="27"/>
                  <a:pt x="142" y="27"/>
                  <a:pt x="142" y="27"/>
                </a:cubicBezTo>
                <a:cubicBezTo>
                  <a:pt x="142" y="27"/>
                  <a:pt x="142" y="27"/>
                  <a:pt x="142" y="27"/>
                </a:cubicBezTo>
                <a:cubicBezTo>
                  <a:pt x="142" y="26"/>
                  <a:pt x="142" y="26"/>
                  <a:pt x="142" y="26"/>
                </a:cubicBezTo>
                <a:cubicBezTo>
                  <a:pt x="142" y="25"/>
                  <a:pt x="142" y="25"/>
                  <a:pt x="142" y="25"/>
                </a:cubicBezTo>
                <a:cubicBezTo>
                  <a:pt x="142" y="25"/>
                  <a:pt x="142" y="25"/>
                  <a:pt x="142" y="25"/>
                </a:cubicBezTo>
                <a:cubicBezTo>
                  <a:pt x="142" y="25"/>
                  <a:pt x="142" y="25"/>
                  <a:pt x="142" y="25"/>
                </a:cubicBezTo>
                <a:cubicBezTo>
                  <a:pt x="141" y="23"/>
                  <a:pt x="141" y="23"/>
                  <a:pt x="141" y="23"/>
                </a:cubicBezTo>
                <a:cubicBezTo>
                  <a:pt x="141" y="22"/>
                  <a:pt x="141" y="22"/>
                  <a:pt x="141" y="22"/>
                </a:cubicBezTo>
                <a:cubicBezTo>
                  <a:pt x="141" y="22"/>
                  <a:pt x="141" y="22"/>
                  <a:pt x="141" y="22"/>
                </a:cubicBezTo>
                <a:cubicBezTo>
                  <a:pt x="141" y="21"/>
                  <a:pt x="141" y="21"/>
                  <a:pt x="141" y="21"/>
                </a:cubicBezTo>
                <a:cubicBezTo>
                  <a:pt x="141" y="21"/>
                  <a:pt x="141" y="21"/>
                  <a:pt x="141" y="21"/>
                </a:cubicBezTo>
                <a:cubicBezTo>
                  <a:pt x="141" y="20"/>
                  <a:pt x="141" y="20"/>
                  <a:pt x="141" y="20"/>
                </a:cubicBezTo>
                <a:cubicBezTo>
                  <a:pt x="140" y="19"/>
                  <a:pt x="140" y="19"/>
                  <a:pt x="140" y="19"/>
                </a:cubicBezTo>
                <a:cubicBezTo>
                  <a:pt x="141" y="19"/>
                  <a:pt x="141" y="19"/>
                  <a:pt x="141" y="19"/>
                </a:cubicBezTo>
                <a:cubicBezTo>
                  <a:pt x="142" y="19"/>
                  <a:pt x="142" y="19"/>
                  <a:pt x="142" y="19"/>
                </a:cubicBezTo>
                <a:cubicBezTo>
                  <a:pt x="143" y="20"/>
                  <a:pt x="143" y="20"/>
                  <a:pt x="143" y="20"/>
                </a:cubicBezTo>
                <a:cubicBezTo>
                  <a:pt x="143" y="20"/>
                  <a:pt x="143" y="20"/>
                  <a:pt x="143" y="20"/>
                </a:cubicBezTo>
                <a:cubicBezTo>
                  <a:pt x="143" y="20"/>
                  <a:pt x="143" y="20"/>
                  <a:pt x="143" y="20"/>
                </a:cubicBezTo>
                <a:cubicBezTo>
                  <a:pt x="144" y="20"/>
                  <a:pt x="144" y="20"/>
                  <a:pt x="144" y="20"/>
                </a:cubicBezTo>
                <a:cubicBezTo>
                  <a:pt x="144" y="20"/>
                  <a:pt x="144" y="20"/>
                  <a:pt x="144" y="20"/>
                </a:cubicBezTo>
                <a:cubicBezTo>
                  <a:pt x="144" y="20"/>
                  <a:pt x="144" y="20"/>
                  <a:pt x="144" y="20"/>
                </a:cubicBezTo>
                <a:cubicBezTo>
                  <a:pt x="144" y="19"/>
                  <a:pt x="144" y="19"/>
                  <a:pt x="144" y="19"/>
                </a:cubicBezTo>
                <a:cubicBezTo>
                  <a:pt x="144" y="19"/>
                  <a:pt x="144" y="19"/>
                  <a:pt x="144" y="19"/>
                </a:cubicBezTo>
                <a:cubicBezTo>
                  <a:pt x="146" y="21"/>
                  <a:pt x="146" y="21"/>
                  <a:pt x="146" y="21"/>
                </a:cubicBezTo>
                <a:cubicBezTo>
                  <a:pt x="146" y="21"/>
                  <a:pt x="146" y="21"/>
                  <a:pt x="146" y="21"/>
                </a:cubicBezTo>
                <a:cubicBezTo>
                  <a:pt x="146" y="21"/>
                  <a:pt x="146" y="21"/>
                  <a:pt x="146" y="21"/>
                </a:cubicBezTo>
                <a:cubicBezTo>
                  <a:pt x="148" y="22"/>
                  <a:pt x="148" y="22"/>
                  <a:pt x="148" y="22"/>
                </a:cubicBezTo>
                <a:cubicBezTo>
                  <a:pt x="148" y="22"/>
                  <a:pt x="148" y="22"/>
                  <a:pt x="148" y="22"/>
                </a:cubicBezTo>
                <a:cubicBezTo>
                  <a:pt x="149" y="22"/>
                  <a:pt x="149" y="22"/>
                  <a:pt x="149" y="22"/>
                </a:cubicBezTo>
                <a:cubicBezTo>
                  <a:pt x="149" y="22"/>
                  <a:pt x="149" y="22"/>
                  <a:pt x="149" y="22"/>
                </a:cubicBezTo>
                <a:cubicBezTo>
                  <a:pt x="149" y="22"/>
                  <a:pt x="149" y="22"/>
                  <a:pt x="149" y="22"/>
                </a:cubicBezTo>
                <a:cubicBezTo>
                  <a:pt x="149" y="21"/>
                  <a:pt x="149" y="21"/>
                  <a:pt x="149" y="21"/>
                </a:cubicBezTo>
                <a:cubicBezTo>
                  <a:pt x="150" y="20"/>
                  <a:pt x="150" y="20"/>
                  <a:pt x="150" y="20"/>
                </a:cubicBezTo>
                <a:cubicBezTo>
                  <a:pt x="150" y="20"/>
                  <a:pt x="150" y="20"/>
                  <a:pt x="150" y="20"/>
                </a:cubicBezTo>
                <a:cubicBezTo>
                  <a:pt x="149" y="20"/>
                  <a:pt x="149" y="20"/>
                  <a:pt x="149" y="20"/>
                </a:cubicBezTo>
                <a:cubicBezTo>
                  <a:pt x="149" y="19"/>
                  <a:pt x="149" y="19"/>
                  <a:pt x="149" y="19"/>
                </a:cubicBezTo>
                <a:cubicBezTo>
                  <a:pt x="149" y="18"/>
                  <a:pt x="149" y="18"/>
                  <a:pt x="149" y="18"/>
                </a:cubicBezTo>
                <a:cubicBezTo>
                  <a:pt x="150" y="18"/>
                  <a:pt x="150" y="18"/>
                  <a:pt x="150" y="18"/>
                </a:cubicBezTo>
                <a:cubicBezTo>
                  <a:pt x="151" y="19"/>
                  <a:pt x="151" y="19"/>
                  <a:pt x="151" y="19"/>
                </a:cubicBezTo>
                <a:cubicBezTo>
                  <a:pt x="151" y="19"/>
                  <a:pt x="151" y="19"/>
                  <a:pt x="151" y="19"/>
                </a:cubicBezTo>
                <a:cubicBezTo>
                  <a:pt x="151" y="19"/>
                  <a:pt x="151" y="19"/>
                  <a:pt x="151" y="19"/>
                </a:cubicBezTo>
                <a:cubicBezTo>
                  <a:pt x="152" y="18"/>
                  <a:pt x="152" y="18"/>
                  <a:pt x="152" y="18"/>
                </a:cubicBezTo>
                <a:cubicBezTo>
                  <a:pt x="152" y="18"/>
                  <a:pt x="152" y="18"/>
                  <a:pt x="152" y="18"/>
                </a:cubicBezTo>
                <a:cubicBezTo>
                  <a:pt x="152" y="18"/>
                  <a:pt x="152" y="18"/>
                  <a:pt x="152" y="18"/>
                </a:cubicBezTo>
                <a:cubicBezTo>
                  <a:pt x="153" y="18"/>
                  <a:pt x="153" y="18"/>
                  <a:pt x="153" y="18"/>
                </a:cubicBezTo>
                <a:cubicBezTo>
                  <a:pt x="154" y="18"/>
                  <a:pt x="154" y="18"/>
                  <a:pt x="154" y="18"/>
                </a:cubicBezTo>
                <a:cubicBezTo>
                  <a:pt x="155" y="18"/>
                  <a:pt x="155" y="18"/>
                  <a:pt x="155" y="18"/>
                </a:cubicBezTo>
                <a:cubicBezTo>
                  <a:pt x="155" y="18"/>
                  <a:pt x="155" y="18"/>
                  <a:pt x="155" y="18"/>
                </a:cubicBezTo>
                <a:cubicBezTo>
                  <a:pt x="155" y="18"/>
                  <a:pt x="155" y="18"/>
                  <a:pt x="155" y="18"/>
                </a:cubicBezTo>
                <a:cubicBezTo>
                  <a:pt x="156" y="19"/>
                  <a:pt x="156" y="19"/>
                  <a:pt x="156" y="19"/>
                </a:cubicBezTo>
                <a:cubicBezTo>
                  <a:pt x="156" y="19"/>
                  <a:pt x="156" y="19"/>
                  <a:pt x="156" y="19"/>
                </a:cubicBezTo>
                <a:cubicBezTo>
                  <a:pt x="157" y="21"/>
                  <a:pt x="157" y="21"/>
                  <a:pt x="157" y="21"/>
                </a:cubicBezTo>
                <a:cubicBezTo>
                  <a:pt x="157" y="21"/>
                  <a:pt x="157" y="21"/>
                  <a:pt x="157" y="21"/>
                </a:cubicBezTo>
                <a:cubicBezTo>
                  <a:pt x="157" y="22"/>
                  <a:pt x="157" y="22"/>
                  <a:pt x="157" y="22"/>
                </a:cubicBezTo>
                <a:cubicBezTo>
                  <a:pt x="157" y="22"/>
                  <a:pt x="157" y="22"/>
                  <a:pt x="157" y="22"/>
                </a:cubicBezTo>
                <a:cubicBezTo>
                  <a:pt x="158" y="23"/>
                  <a:pt x="158" y="23"/>
                  <a:pt x="158" y="23"/>
                </a:cubicBezTo>
                <a:cubicBezTo>
                  <a:pt x="158" y="24"/>
                  <a:pt x="158" y="24"/>
                  <a:pt x="158" y="24"/>
                </a:cubicBezTo>
                <a:cubicBezTo>
                  <a:pt x="158" y="25"/>
                  <a:pt x="158" y="25"/>
                  <a:pt x="158" y="25"/>
                </a:cubicBezTo>
                <a:cubicBezTo>
                  <a:pt x="158" y="25"/>
                  <a:pt x="158" y="25"/>
                  <a:pt x="158" y="25"/>
                </a:cubicBezTo>
                <a:cubicBezTo>
                  <a:pt x="158" y="25"/>
                  <a:pt x="158" y="25"/>
                  <a:pt x="158" y="25"/>
                </a:cubicBezTo>
                <a:cubicBezTo>
                  <a:pt x="158" y="27"/>
                  <a:pt x="158" y="27"/>
                  <a:pt x="158" y="27"/>
                </a:cubicBezTo>
                <a:cubicBezTo>
                  <a:pt x="158" y="28"/>
                  <a:pt x="158" y="28"/>
                  <a:pt x="158" y="28"/>
                </a:cubicBezTo>
                <a:cubicBezTo>
                  <a:pt x="158" y="29"/>
                  <a:pt x="158" y="29"/>
                  <a:pt x="158" y="29"/>
                </a:cubicBezTo>
                <a:cubicBezTo>
                  <a:pt x="158" y="29"/>
                  <a:pt x="158" y="29"/>
                  <a:pt x="158" y="29"/>
                </a:cubicBezTo>
                <a:cubicBezTo>
                  <a:pt x="159" y="30"/>
                  <a:pt x="159" y="30"/>
                  <a:pt x="159" y="30"/>
                </a:cubicBezTo>
                <a:cubicBezTo>
                  <a:pt x="159" y="30"/>
                  <a:pt x="159" y="30"/>
                  <a:pt x="159" y="30"/>
                </a:cubicBezTo>
                <a:cubicBezTo>
                  <a:pt x="159" y="30"/>
                  <a:pt x="159" y="30"/>
                  <a:pt x="159" y="30"/>
                </a:cubicBezTo>
                <a:cubicBezTo>
                  <a:pt x="160" y="30"/>
                  <a:pt x="160" y="30"/>
                  <a:pt x="160" y="30"/>
                </a:cubicBezTo>
                <a:cubicBezTo>
                  <a:pt x="160" y="30"/>
                  <a:pt x="160" y="30"/>
                  <a:pt x="160" y="30"/>
                </a:cubicBezTo>
                <a:cubicBezTo>
                  <a:pt x="160" y="30"/>
                  <a:pt x="160" y="30"/>
                  <a:pt x="160" y="30"/>
                </a:cubicBezTo>
                <a:cubicBezTo>
                  <a:pt x="162" y="30"/>
                  <a:pt x="162" y="30"/>
                  <a:pt x="162" y="30"/>
                </a:cubicBezTo>
                <a:cubicBezTo>
                  <a:pt x="163" y="31"/>
                  <a:pt x="163" y="31"/>
                  <a:pt x="163" y="31"/>
                </a:cubicBezTo>
                <a:cubicBezTo>
                  <a:pt x="164" y="32"/>
                  <a:pt x="164" y="32"/>
                  <a:pt x="164" y="32"/>
                </a:cubicBezTo>
                <a:cubicBezTo>
                  <a:pt x="166" y="33"/>
                  <a:pt x="166" y="33"/>
                  <a:pt x="166" y="33"/>
                </a:cubicBezTo>
                <a:cubicBezTo>
                  <a:pt x="165" y="32"/>
                  <a:pt x="165" y="32"/>
                  <a:pt x="165" y="32"/>
                </a:cubicBezTo>
                <a:cubicBezTo>
                  <a:pt x="165" y="31"/>
                  <a:pt x="165" y="31"/>
                  <a:pt x="165" y="31"/>
                </a:cubicBezTo>
                <a:cubicBezTo>
                  <a:pt x="165" y="31"/>
                  <a:pt x="165" y="31"/>
                  <a:pt x="165" y="31"/>
                </a:cubicBezTo>
                <a:cubicBezTo>
                  <a:pt x="165" y="30"/>
                  <a:pt x="165" y="30"/>
                  <a:pt x="165" y="30"/>
                </a:cubicBezTo>
                <a:cubicBezTo>
                  <a:pt x="165" y="30"/>
                  <a:pt x="165" y="30"/>
                  <a:pt x="165" y="30"/>
                </a:cubicBezTo>
                <a:cubicBezTo>
                  <a:pt x="163" y="29"/>
                  <a:pt x="163" y="29"/>
                  <a:pt x="163" y="29"/>
                </a:cubicBezTo>
                <a:cubicBezTo>
                  <a:pt x="163" y="29"/>
                  <a:pt x="163" y="29"/>
                  <a:pt x="163" y="29"/>
                </a:cubicBezTo>
                <a:cubicBezTo>
                  <a:pt x="163" y="28"/>
                  <a:pt x="163" y="28"/>
                  <a:pt x="163" y="28"/>
                </a:cubicBezTo>
                <a:cubicBezTo>
                  <a:pt x="162" y="28"/>
                  <a:pt x="162" y="28"/>
                  <a:pt x="162" y="28"/>
                </a:cubicBezTo>
                <a:cubicBezTo>
                  <a:pt x="162" y="28"/>
                  <a:pt x="162" y="28"/>
                  <a:pt x="162" y="28"/>
                </a:cubicBezTo>
                <a:cubicBezTo>
                  <a:pt x="161" y="28"/>
                  <a:pt x="161" y="28"/>
                  <a:pt x="161" y="28"/>
                </a:cubicBezTo>
                <a:cubicBezTo>
                  <a:pt x="161" y="27"/>
                  <a:pt x="161" y="27"/>
                  <a:pt x="161" y="27"/>
                </a:cubicBezTo>
                <a:cubicBezTo>
                  <a:pt x="161" y="26"/>
                  <a:pt x="161" y="26"/>
                  <a:pt x="161" y="26"/>
                </a:cubicBezTo>
                <a:cubicBezTo>
                  <a:pt x="161" y="26"/>
                  <a:pt x="161" y="26"/>
                  <a:pt x="161" y="26"/>
                </a:cubicBezTo>
                <a:cubicBezTo>
                  <a:pt x="160" y="26"/>
                  <a:pt x="160" y="26"/>
                  <a:pt x="160" y="26"/>
                </a:cubicBezTo>
                <a:cubicBezTo>
                  <a:pt x="160" y="25"/>
                  <a:pt x="160" y="25"/>
                  <a:pt x="160" y="25"/>
                </a:cubicBezTo>
                <a:cubicBezTo>
                  <a:pt x="160" y="24"/>
                  <a:pt x="160" y="24"/>
                  <a:pt x="160" y="24"/>
                </a:cubicBezTo>
                <a:cubicBezTo>
                  <a:pt x="160" y="22"/>
                  <a:pt x="160" y="22"/>
                  <a:pt x="160" y="22"/>
                </a:cubicBezTo>
                <a:cubicBezTo>
                  <a:pt x="160" y="22"/>
                  <a:pt x="160" y="22"/>
                  <a:pt x="160" y="22"/>
                </a:cubicBezTo>
                <a:cubicBezTo>
                  <a:pt x="160" y="22"/>
                  <a:pt x="160" y="22"/>
                  <a:pt x="160" y="22"/>
                </a:cubicBezTo>
                <a:cubicBezTo>
                  <a:pt x="160" y="21"/>
                  <a:pt x="160" y="21"/>
                  <a:pt x="160" y="21"/>
                </a:cubicBezTo>
                <a:cubicBezTo>
                  <a:pt x="160" y="20"/>
                  <a:pt x="160" y="20"/>
                  <a:pt x="160" y="20"/>
                </a:cubicBezTo>
                <a:cubicBezTo>
                  <a:pt x="160" y="20"/>
                  <a:pt x="160" y="20"/>
                  <a:pt x="160" y="20"/>
                </a:cubicBezTo>
                <a:cubicBezTo>
                  <a:pt x="161" y="19"/>
                  <a:pt x="161" y="19"/>
                  <a:pt x="161" y="19"/>
                </a:cubicBezTo>
                <a:cubicBezTo>
                  <a:pt x="160" y="19"/>
                  <a:pt x="160" y="19"/>
                  <a:pt x="160" y="19"/>
                </a:cubicBezTo>
                <a:cubicBezTo>
                  <a:pt x="160" y="18"/>
                  <a:pt x="160" y="18"/>
                  <a:pt x="160" y="18"/>
                </a:cubicBezTo>
                <a:cubicBezTo>
                  <a:pt x="160" y="18"/>
                  <a:pt x="160" y="18"/>
                  <a:pt x="160" y="18"/>
                </a:cubicBezTo>
                <a:cubicBezTo>
                  <a:pt x="160" y="18"/>
                  <a:pt x="160" y="18"/>
                  <a:pt x="160" y="18"/>
                </a:cubicBezTo>
                <a:cubicBezTo>
                  <a:pt x="159" y="18"/>
                  <a:pt x="159" y="18"/>
                  <a:pt x="159" y="18"/>
                </a:cubicBezTo>
                <a:cubicBezTo>
                  <a:pt x="157" y="16"/>
                  <a:pt x="157" y="16"/>
                  <a:pt x="157" y="16"/>
                </a:cubicBezTo>
                <a:cubicBezTo>
                  <a:pt x="157" y="16"/>
                  <a:pt x="157" y="16"/>
                  <a:pt x="157" y="16"/>
                </a:cubicBezTo>
                <a:cubicBezTo>
                  <a:pt x="157" y="16"/>
                  <a:pt x="157" y="16"/>
                  <a:pt x="157" y="16"/>
                </a:cubicBezTo>
                <a:cubicBezTo>
                  <a:pt x="156" y="16"/>
                  <a:pt x="156" y="16"/>
                  <a:pt x="156" y="16"/>
                </a:cubicBezTo>
                <a:cubicBezTo>
                  <a:pt x="155" y="16"/>
                  <a:pt x="155" y="16"/>
                  <a:pt x="155" y="16"/>
                </a:cubicBezTo>
                <a:cubicBezTo>
                  <a:pt x="155" y="16"/>
                  <a:pt x="155" y="16"/>
                  <a:pt x="155" y="16"/>
                </a:cubicBezTo>
                <a:cubicBezTo>
                  <a:pt x="155" y="16"/>
                  <a:pt x="155" y="16"/>
                  <a:pt x="155" y="16"/>
                </a:cubicBezTo>
                <a:cubicBezTo>
                  <a:pt x="154" y="16"/>
                  <a:pt x="154" y="16"/>
                  <a:pt x="154" y="16"/>
                </a:cubicBezTo>
                <a:cubicBezTo>
                  <a:pt x="153" y="16"/>
                  <a:pt x="153" y="16"/>
                  <a:pt x="153" y="16"/>
                </a:cubicBezTo>
                <a:cubicBezTo>
                  <a:pt x="153" y="16"/>
                  <a:pt x="153" y="16"/>
                  <a:pt x="153" y="16"/>
                </a:cubicBezTo>
                <a:cubicBezTo>
                  <a:pt x="152" y="15"/>
                  <a:pt x="152" y="15"/>
                  <a:pt x="152" y="15"/>
                </a:cubicBezTo>
                <a:cubicBezTo>
                  <a:pt x="153" y="14"/>
                  <a:pt x="153" y="14"/>
                  <a:pt x="153" y="14"/>
                </a:cubicBezTo>
                <a:cubicBezTo>
                  <a:pt x="154" y="14"/>
                  <a:pt x="154" y="14"/>
                  <a:pt x="154" y="14"/>
                </a:cubicBezTo>
                <a:cubicBezTo>
                  <a:pt x="154" y="13"/>
                  <a:pt x="154" y="13"/>
                  <a:pt x="154" y="13"/>
                </a:cubicBezTo>
                <a:cubicBezTo>
                  <a:pt x="154" y="13"/>
                  <a:pt x="154" y="13"/>
                  <a:pt x="154" y="13"/>
                </a:cubicBezTo>
                <a:cubicBezTo>
                  <a:pt x="154" y="12"/>
                  <a:pt x="154" y="12"/>
                  <a:pt x="154" y="12"/>
                </a:cubicBezTo>
                <a:cubicBezTo>
                  <a:pt x="154" y="12"/>
                  <a:pt x="154" y="12"/>
                  <a:pt x="154" y="12"/>
                </a:cubicBezTo>
                <a:cubicBezTo>
                  <a:pt x="154" y="12"/>
                  <a:pt x="154" y="12"/>
                  <a:pt x="154" y="12"/>
                </a:cubicBezTo>
                <a:cubicBezTo>
                  <a:pt x="152" y="11"/>
                  <a:pt x="152" y="11"/>
                  <a:pt x="152" y="11"/>
                </a:cubicBezTo>
                <a:cubicBezTo>
                  <a:pt x="152" y="10"/>
                  <a:pt x="152" y="10"/>
                  <a:pt x="152" y="10"/>
                </a:cubicBezTo>
                <a:cubicBezTo>
                  <a:pt x="152" y="9"/>
                  <a:pt x="152" y="9"/>
                  <a:pt x="152" y="9"/>
                </a:cubicBezTo>
                <a:cubicBezTo>
                  <a:pt x="153" y="8"/>
                  <a:pt x="153" y="8"/>
                  <a:pt x="153" y="8"/>
                </a:cubicBezTo>
                <a:cubicBezTo>
                  <a:pt x="153" y="9"/>
                  <a:pt x="153" y="9"/>
                  <a:pt x="153" y="9"/>
                </a:cubicBezTo>
                <a:cubicBezTo>
                  <a:pt x="154" y="10"/>
                  <a:pt x="154" y="10"/>
                  <a:pt x="154" y="10"/>
                </a:cubicBezTo>
                <a:cubicBezTo>
                  <a:pt x="154" y="11"/>
                  <a:pt x="154" y="11"/>
                  <a:pt x="154" y="11"/>
                </a:cubicBezTo>
                <a:cubicBezTo>
                  <a:pt x="155" y="11"/>
                  <a:pt x="155" y="11"/>
                  <a:pt x="155" y="11"/>
                </a:cubicBezTo>
                <a:cubicBezTo>
                  <a:pt x="155" y="10"/>
                  <a:pt x="155" y="10"/>
                  <a:pt x="155" y="10"/>
                </a:cubicBezTo>
                <a:cubicBezTo>
                  <a:pt x="155" y="10"/>
                  <a:pt x="155" y="10"/>
                  <a:pt x="155" y="10"/>
                </a:cubicBezTo>
                <a:cubicBezTo>
                  <a:pt x="155" y="10"/>
                  <a:pt x="155" y="10"/>
                  <a:pt x="155" y="10"/>
                </a:cubicBezTo>
                <a:cubicBezTo>
                  <a:pt x="156" y="9"/>
                  <a:pt x="156" y="9"/>
                  <a:pt x="156" y="9"/>
                </a:cubicBezTo>
                <a:cubicBezTo>
                  <a:pt x="157" y="8"/>
                  <a:pt x="157" y="8"/>
                  <a:pt x="157" y="8"/>
                </a:cubicBezTo>
                <a:cubicBezTo>
                  <a:pt x="158" y="8"/>
                  <a:pt x="158" y="8"/>
                  <a:pt x="158" y="8"/>
                </a:cubicBezTo>
                <a:cubicBezTo>
                  <a:pt x="159" y="8"/>
                  <a:pt x="159" y="8"/>
                  <a:pt x="159" y="8"/>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8"/>
                  <a:pt x="159" y="8"/>
                  <a:pt x="159" y="8"/>
                </a:cubicBezTo>
                <a:cubicBezTo>
                  <a:pt x="160" y="7"/>
                  <a:pt x="160" y="7"/>
                  <a:pt x="160" y="7"/>
                </a:cubicBezTo>
                <a:cubicBezTo>
                  <a:pt x="161" y="7"/>
                  <a:pt x="161" y="7"/>
                  <a:pt x="161" y="7"/>
                </a:cubicBezTo>
                <a:cubicBezTo>
                  <a:pt x="161" y="7"/>
                  <a:pt x="161" y="7"/>
                  <a:pt x="161" y="7"/>
                </a:cubicBezTo>
                <a:cubicBezTo>
                  <a:pt x="162" y="7"/>
                  <a:pt x="162" y="7"/>
                  <a:pt x="162" y="7"/>
                </a:cubicBezTo>
                <a:cubicBezTo>
                  <a:pt x="162" y="8"/>
                  <a:pt x="162" y="8"/>
                  <a:pt x="162" y="8"/>
                </a:cubicBezTo>
                <a:cubicBezTo>
                  <a:pt x="162" y="8"/>
                  <a:pt x="162" y="8"/>
                  <a:pt x="162" y="8"/>
                </a:cubicBezTo>
                <a:cubicBezTo>
                  <a:pt x="162" y="8"/>
                  <a:pt x="162" y="8"/>
                  <a:pt x="162" y="8"/>
                </a:cubicBezTo>
                <a:cubicBezTo>
                  <a:pt x="163" y="9"/>
                  <a:pt x="163" y="9"/>
                  <a:pt x="163" y="9"/>
                </a:cubicBezTo>
                <a:cubicBezTo>
                  <a:pt x="163" y="9"/>
                  <a:pt x="163" y="9"/>
                  <a:pt x="163" y="9"/>
                </a:cubicBezTo>
                <a:cubicBezTo>
                  <a:pt x="162" y="10"/>
                  <a:pt x="162" y="10"/>
                  <a:pt x="162" y="10"/>
                </a:cubicBezTo>
                <a:cubicBezTo>
                  <a:pt x="162" y="10"/>
                  <a:pt x="162" y="10"/>
                  <a:pt x="162" y="10"/>
                </a:cubicBezTo>
                <a:cubicBezTo>
                  <a:pt x="162" y="10"/>
                  <a:pt x="162" y="10"/>
                  <a:pt x="162" y="10"/>
                </a:cubicBezTo>
                <a:cubicBezTo>
                  <a:pt x="162" y="11"/>
                  <a:pt x="162" y="11"/>
                  <a:pt x="162" y="11"/>
                </a:cubicBezTo>
                <a:cubicBezTo>
                  <a:pt x="163" y="12"/>
                  <a:pt x="163" y="12"/>
                  <a:pt x="163" y="12"/>
                </a:cubicBezTo>
                <a:cubicBezTo>
                  <a:pt x="163" y="11"/>
                  <a:pt x="163" y="11"/>
                  <a:pt x="163" y="11"/>
                </a:cubicBezTo>
                <a:cubicBezTo>
                  <a:pt x="164" y="10"/>
                  <a:pt x="164" y="10"/>
                  <a:pt x="164" y="10"/>
                </a:cubicBezTo>
                <a:cubicBezTo>
                  <a:pt x="164" y="9"/>
                  <a:pt x="164" y="9"/>
                  <a:pt x="164" y="9"/>
                </a:cubicBezTo>
                <a:cubicBezTo>
                  <a:pt x="165" y="10"/>
                  <a:pt x="165" y="10"/>
                  <a:pt x="165"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7" y="13"/>
                  <a:pt x="167" y="13"/>
                  <a:pt x="167" y="13"/>
                </a:cubicBezTo>
                <a:cubicBezTo>
                  <a:pt x="167" y="14"/>
                  <a:pt x="167" y="14"/>
                  <a:pt x="167" y="14"/>
                </a:cubicBezTo>
                <a:cubicBezTo>
                  <a:pt x="167" y="16"/>
                  <a:pt x="167" y="16"/>
                  <a:pt x="167" y="16"/>
                </a:cubicBezTo>
                <a:cubicBezTo>
                  <a:pt x="167" y="17"/>
                  <a:pt x="167" y="17"/>
                  <a:pt x="167" y="17"/>
                </a:cubicBezTo>
                <a:cubicBezTo>
                  <a:pt x="168" y="16"/>
                  <a:pt x="168" y="16"/>
                  <a:pt x="168" y="16"/>
                </a:cubicBezTo>
                <a:cubicBezTo>
                  <a:pt x="169" y="16"/>
                  <a:pt x="169" y="16"/>
                  <a:pt x="169" y="16"/>
                </a:cubicBezTo>
                <a:cubicBezTo>
                  <a:pt x="169" y="15"/>
                  <a:pt x="169" y="15"/>
                  <a:pt x="169" y="15"/>
                </a:cubicBezTo>
                <a:cubicBezTo>
                  <a:pt x="169" y="15"/>
                  <a:pt x="169" y="15"/>
                  <a:pt x="169" y="15"/>
                </a:cubicBezTo>
                <a:cubicBezTo>
                  <a:pt x="169" y="14"/>
                  <a:pt x="169" y="14"/>
                  <a:pt x="169" y="14"/>
                </a:cubicBezTo>
                <a:cubicBezTo>
                  <a:pt x="169" y="14"/>
                  <a:pt x="169" y="14"/>
                  <a:pt x="169" y="14"/>
                </a:cubicBezTo>
                <a:cubicBezTo>
                  <a:pt x="169" y="13"/>
                  <a:pt x="169" y="13"/>
                  <a:pt x="169" y="13"/>
                </a:cubicBezTo>
                <a:cubicBezTo>
                  <a:pt x="169" y="13"/>
                  <a:pt x="169" y="13"/>
                  <a:pt x="169" y="13"/>
                </a:cubicBezTo>
                <a:cubicBezTo>
                  <a:pt x="168" y="12"/>
                  <a:pt x="168" y="12"/>
                  <a:pt x="168" y="12"/>
                </a:cubicBezTo>
                <a:cubicBezTo>
                  <a:pt x="168" y="11"/>
                  <a:pt x="168" y="11"/>
                  <a:pt x="168" y="11"/>
                </a:cubicBezTo>
                <a:cubicBezTo>
                  <a:pt x="170" y="12"/>
                  <a:pt x="170" y="12"/>
                  <a:pt x="170" y="12"/>
                </a:cubicBezTo>
                <a:cubicBezTo>
                  <a:pt x="171" y="14"/>
                  <a:pt x="171" y="14"/>
                  <a:pt x="171" y="14"/>
                </a:cubicBezTo>
                <a:cubicBezTo>
                  <a:pt x="171" y="14"/>
                  <a:pt x="171" y="14"/>
                  <a:pt x="171" y="14"/>
                </a:cubicBezTo>
                <a:cubicBezTo>
                  <a:pt x="171" y="14"/>
                  <a:pt x="171" y="14"/>
                  <a:pt x="171" y="14"/>
                </a:cubicBezTo>
                <a:cubicBezTo>
                  <a:pt x="173" y="15"/>
                  <a:pt x="173" y="15"/>
                  <a:pt x="173" y="15"/>
                </a:cubicBezTo>
                <a:cubicBezTo>
                  <a:pt x="173" y="15"/>
                  <a:pt x="173" y="15"/>
                  <a:pt x="173" y="15"/>
                </a:cubicBezTo>
                <a:cubicBezTo>
                  <a:pt x="173" y="15"/>
                  <a:pt x="173" y="15"/>
                  <a:pt x="173" y="15"/>
                </a:cubicBezTo>
                <a:cubicBezTo>
                  <a:pt x="174" y="15"/>
                  <a:pt x="174" y="15"/>
                  <a:pt x="174" y="15"/>
                </a:cubicBezTo>
                <a:cubicBezTo>
                  <a:pt x="175" y="15"/>
                  <a:pt x="175" y="15"/>
                  <a:pt x="175" y="15"/>
                </a:cubicBezTo>
                <a:cubicBezTo>
                  <a:pt x="175" y="15"/>
                  <a:pt x="175" y="15"/>
                  <a:pt x="175" y="15"/>
                </a:cubicBezTo>
                <a:cubicBezTo>
                  <a:pt x="175" y="14"/>
                  <a:pt x="175" y="14"/>
                  <a:pt x="175" y="14"/>
                </a:cubicBezTo>
                <a:cubicBezTo>
                  <a:pt x="175" y="14"/>
                  <a:pt x="175" y="14"/>
                  <a:pt x="175" y="14"/>
                </a:cubicBezTo>
                <a:cubicBezTo>
                  <a:pt x="175" y="14"/>
                  <a:pt x="175" y="14"/>
                  <a:pt x="175" y="14"/>
                </a:cubicBezTo>
                <a:cubicBezTo>
                  <a:pt x="174" y="13"/>
                  <a:pt x="174" y="13"/>
                  <a:pt x="174" y="13"/>
                </a:cubicBezTo>
                <a:cubicBezTo>
                  <a:pt x="174" y="13"/>
                  <a:pt x="174" y="13"/>
                  <a:pt x="174" y="13"/>
                </a:cubicBezTo>
                <a:cubicBezTo>
                  <a:pt x="174" y="13"/>
                  <a:pt x="174" y="13"/>
                  <a:pt x="174" y="13"/>
                </a:cubicBezTo>
                <a:cubicBezTo>
                  <a:pt x="173" y="13"/>
                  <a:pt x="173" y="13"/>
                  <a:pt x="173" y="13"/>
                </a:cubicBezTo>
                <a:cubicBezTo>
                  <a:pt x="172" y="11"/>
                  <a:pt x="172" y="11"/>
                  <a:pt x="172" y="11"/>
                </a:cubicBezTo>
                <a:cubicBezTo>
                  <a:pt x="172" y="10"/>
                  <a:pt x="172" y="10"/>
                  <a:pt x="172" y="10"/>
                </a:cubicBezTo>
                <a:cubicBezTo>
                  <a:pt x="172" y="9"/>
                  <a:pt x="172" y="9"/>
                  <a:pt x="172" y="9"/>
                </a:cubicBezTo>
                <a:cubicBezTo>
                  <a:pt x="173" y="9"/>
                  <a:pt x="173" y="9"/>
                  <a:pt x="173" y="9"/>
                </a:cubicBezTo>
                <a:cubicBezTo>
                  <a:pt x="174" y="9"/>
                  <a:pt x="174" y="9"/>
                  <a:pt x="174" y="9"/>
                </a:cubicBezTo>
                <a:cubicBezTo>
                  <a:pt x="175" y="9"/>
                  <a:pt x="175" y="9"/>
                  <a:pt x="175" y="9"/>
                </a:cubicBezTo>
                <a:cubicBezTo>
                  <a:pt x="175" y="10"/>
                  <a:pt x="175" y="10"/>
                  <a:pt x="175" y="10"/>
                </a:cubicBezTo>
                <a:cubicBezTo>
                  <a:pt x="175" y="10"/>
                  <a:pt x="175" y="10"/>
                  <a:pt x="175" y="10"/>
                </a:cubicBezTo>
                <a:cubicBezTo>
                  <a:pt x="177" y="10"/>
                  <a:pt x="177" y="10"/>
                  <a:pt x="177" y="10"/>
                </a:cubicBezTo>
                <a:cubicBezTo>
                  <a:pt x="177" y="10"/>
                  <a:pt x="177" y="10"/>
                  <a:pt x="177" y="10"/>
                </a:cubicBezTo>
                <a:cubicBezTo>
                  <a:pt x="177" y="9"/>
                  <a:pt x="177" y="9"/>
                  <a:pt x="177" y="9"/>
                </a:cubicBezTo>
                <a:cubicBezTo>
                  <a:pt x="177" y="9"/>
                  <a:pt x="177" y="9"/>
                  <a:pt x="177" y="9"/>
                </a:cubicBezTo>
                <a:cubicBezTo>
                  <a:pt x="178" y="9"/>
                  <a:pt x="178" y="9"/>
                  <a:pt x="178" y="9"/>
                </a:cubicBezTo>
                <a:cubicBezTo>
                  <a:pt x="177" y="8"/>
                  <a:pt x="177" y="8"/>
                  <a:pt x="177" y="8"/>
                </a:cubicBezTo>
                <a:cubicBezTo>
                  <a:pt x="177" y="8"/>
                  <a:pt x="177" y="8"/>
                  <a:pt x="177" y="8"/>
                </a:cubicBezTo>
                <a:cubicBezTo>
                  <a:pt x="177" y="7"/>
                  <a:pt x="177" y="7"/>
                  <a:pt x="177" y="7"/>
                </a:cubicBezTo>
                <a:cubicBezTo>
                  <a:pt x="177" y="7"/>
                  <a:pt x="177" y="7"/>
                  <a:pt x="177" y="7"/>
                </a:cubicBezTo>
                <a:cubicBezTo>
                  <a:pt x="176" y="7"/>
                  <a:pt x="176" y="7"/>
                  <a:pt x="176" y="7"/>
                </a:cubicBezTo>
                <a:cubicBezTo>
                  <a:pt x="176" y="7"/>
                  <a:pt x="176" y="7"/>
                  <a:pt x="176" y="7"/>
                </a:cubicBezTo>
                <a:cubicBezTo>
                  <a:pt x="177" y="6"/>
                  <a:pt x="177" y="6"/>
                  <a:pt x="177" y="6"/>
                </a:cubicBezTo>
                <a:cubicBezTo>
                  <a:pt x="178" y="5"/>
                  <a:pt x="178" y="5"/>
                  <a:pt x="178" y="5"/>
                </a:cubicBezTo>
                <a:cubicBezTo>
                  <a:pt x="178" y="5"/>
                  <a:pt x="178" y="5"/>
                  <a:pt x="178" y="5"/>
                </a:cubicBezTo>
                <a:cubicBezTo>
                  <a:pt x="178" y="5"/>
                  <a:pt x="178" y="5"/>
                  <a:pt x="178" y="5"/>
                </a:cubicBezTo>
                <a:cubicBezTo>
                  <a:pt x="178" y="4"/>
                  <a:pt x="178" y="4"/>
                  <a:pt x="178" y="4"/>
                </a:cubicBezTo>
                <a:cubicBezTo>
                  <a:pt x="178" y="3"/>
                  <a:pt x="178" y="3"/>
                  <a:pt x="178" y="3"/>
                </a:cubicBezTo>
                <a:cubicBezTo>
                  <a:pt x="178" y="3"/>
                  <a:pt x="178" y="3"/>
                  <a:pt x="178" y="3"/>
                </a:cubicBezTo>
                <a:cubicBezTo>
                  <a:pt x="178" y="3"/>
                  <a:pt x="178" y="3"/>
                  <a:pt x="178" y="3"/>
                </a:cubicBezTo>
                <a:cubicBezTo>
                  <a:pt x="179" y="3"/>
                  <a:pt x="179" y="3"/>
                  <a:pt x="179" y="3"/>
                </a:cubicBezTo>
                <a:cubicBezTo>
                  <a:pt x="179" y="3"/>
                  <a:pt x="179" y="3"/>
                  <a:pt x="179" y="3"/>
                </a:cubicBezTo>
                <a:cubicBezTo>
                  <a:pt x="179" y="3"/>
                  <a:pt x="179" y="3"/>
                  <a:pt x="179" y="3"/>
                </a:cubicBezTo>
                <a:cubicBezTo>
                  <a:pt x="180" y="2"/>
                  <a:pt x="180" y="2"/>
                  <a:pt x="180" y="2"/>
                </a:cubicBezTo>
                <a:cubicBezTo>
                  <a:pt x="180" y="2"/>
                  <a:pt x="180" y="2"/>
                  <a:pt x="180" y="2"/>
                </a:cubicBezTo>
                <a:cubicBezTo>
                  <a:pt x="180" y="2"/>
                  <a:pt x="180" y="2"/>
                  <a:pt x="180" y="2"/>
                </a:cubicBezTo>
                <a:cubicBezTo>
                  <a:pt x="180" y="1"/>
                  <a:pt x="180" y="1"/>
                  <a:pt x="180" y="1"/>
                </a:cubicBezTo>
                <a:cubicBezTo>
                  <a:pt x="180" y="1"/>
                  <a:pt x="180" y="1"/>
                  <a:pt x="180" y="1"/>
                </a:cubicBezTo>
                <a:cubicBezTo>
                  <a:pt x="180" y="1"/>
                  <a:pt x="180" y="1"/>
                  <a:pt x="180" y="1"/>
                </a:cubicBezTo>
                <a:cubicBezTo>
                  <a:pt x="181" y="1"/>
                  <a:pt x="181" y="1"/>
                  <a:pt x="181" y="1"/>
                </a:cubicBezTo>
                <a:cubicBezTo>
                  <a:pt x="181" y="1"/>
                  <a:pt x="181" y="1"/>
                  <a:pt x="181" y="1"/>
                </a:cubicBezTo>
                <a:cubicBezTo>
                  <a:pt x="181" y="1"/>
                  <a:pt x="181" y="1"/>
                  <a:pt x="181" y="1"/>
                </a:cubicBezTo>
                <a:cubicBezTo>
                  <a:pt x="181" y="1"/>
                  <a:pt x="181" y="1"/>
                  <a:pt x="181" y="1"/>
                </a:cubicBezTo>
                <a:cubicBezTo>
                  <a:pt x="182" y="2"/>
                  <a:pt x="182" y="2"/>
                  <a:pt x="182" y="2"/>
                </a:cubicBezTo>
                <a:cubicBezTo>
                  <a:pt x="182" y="3"/>
                  <a:pt x="182" y="3"/>
                  <a:pt x="182" y="3"/>
                </a:cubicBezTo>
                <a:cubicBezTo>
                  <a:pt x="182" y="3"/>
                  <a:pt x="182" y="3"/>
                  <a:pt x="182" y="3"/>
                </a:cubicBezTo>
                <a:cubicBezTo>
                  <a:pt x="182" y="4"/>
                  <a:pt x="182" y="4"/>
                  <a:pt x="182" y="4"/>
                </a:cubicBezTo>
                <a:cubicBezTo>
                  <a:pt x="183" y="4"/>
                  <a:pt x="183" y="4"/>
                  <a:pt x="183" y="4"/>
                </a:cubicBezTo>
                <a:cubicBezTo>
                  <a:pt x="183" y="4"/>
                  <a:pt x="183" y="4"/>
                  <a:pt x="183" y="4"/>
                </a:cubicBezTo>
                <a:cubicBezTo>
                  <a:pt x="184" y="4"/>
                  <a:pt x="184" y="4"/>
                  <a:pt x="184" y="4"/>
                </a:cubicBezTo>
                <a:cubicBezTo>
                  <a:pt x="184" y="4"/>
                  <a:pt x="184" y="4"/>
                  <a:pt x="184" y="4"/>
                </a:cubicBezTo>
                <a:cubicBezTo>
                  <a:pt x="184" y="3"/>
                  <a:pt x="184" y="3"/>
                  <a:pt x="184" y="3"/>
                </a:cubicBezTo>
                <a:cubicBezTo>
                  <a:pt x="184" y="3"/>
                  <a:pt x="184" y="3"/>
                  <a:pt x="184" y="3"/>
                </a:cubicBezTo>
                <a:cubicBezTo>
                  <a:pt x="184" y="2"/>
                  <a:pt x="184" y="2"/>
                  <a:pt x="184" y="2"/>
                </a:cubicBezTo>
                <a:cubicBezTo>
                  <a:pt x="184" y="2"/>
                  <a:pt x="184" y="2"/>
                  <a:pt x="184" y="2"/>
                </a:cubicBezTo>
                <a:cubicBezTo>
                  <a:pt x="184" y="2"/>
                  <a:pt x="184" y="2"/>
                  <a:pt x="184" y="2"/>
                </a:cubicBezTo>
                <a:cubicBezTo>
                  <a:pt x="184" y="1"/>
                  <a:pt x="184" y="1"/>
                  <a:pt x="184" y="1"/>
                </a:cubicBezTo>
                <a:cubicBezTo>
                  <a:pt x="184" y="1"/>
                  <a:pt x="184" y="1"/>
                  <a:pt x="184" y="1"/>
                </a:cubicBezTo>
                <a:cubicBezTo>
                  <a:pt x="184" y="0"/>
                  <a:pt x="184" y="0"/>
                  <a:pt x="184" y="0"/>
                </a:cubicBezTo>
                <a:cubicBezTo>
                  <a:pt x="185" y="0"/>
                  <a:pt x="185" y="0"/>
                  <a:pt x="185" y="0"/>
                </a:cubicBezTo>
                <a:moveTo>
                  <a:pt x="169" y="5"/>
                </a:moveTo>
                <a:cubicBezTo>
                  <a:pt x="169" y="5"/>
                  <a:pt x="169" y="5"/>
                  <a:pt x="169" y="5"/>
                </a:cubicBezTo>
                <a:cubicBezTo>
                  <a:pt x="170" y="5"/>
                  <a:pt x="170" y="5"/>
                  <a:pt x="170" y="5"/>
                </a:cubicBezTo>
                <a:cubicBezTo>
                  <a:pt x="170" y="6"/>
                  <a:pt x="170" y="6"/>
                  <a:pt x="170" y="6"/>
                </a:cubicBezTo>
                <a:cubicBezTo>
                  <a:pt x="170" y="6"/>
                  <a:pt x="170" y="6"/>
                  <a:pt x="170" y="6"/>
                </a:cubicBezTo>
                <a:cubicBezTo>
                  <a:pt x="171" y="7"/>
                  <a:pt x="171" y="7"/>
                  <a:pt x="171" y="7"/>
                </a:cubicBezTo>
                <a:cubicBezTo>
                  <a:pt x="171" y="7"/>
                  <a:pt x="171" y="7"/>
                  <a:pt x="171" y="7"/>
                </a:cubicBezTo>
                <a:cubicBezTo>
                  <a:pt x="171" y="7"/>
                  <a:pt x="171" y="7"/>
                  <a:pt x="171" y="7"/>
                </a:cubicBezTo>
                <a:cubicBezTo>
                  <a:pt x="171" y="7"/>
                  <a:pt x="171" y="7"/>
                  <a:pt x="171" y="7"/>
                </a:cubicBezTo>
                <a:cubicBezTo>
                  <a:pt x="170" y="8"/>
                  <a:pt x="170" y="8"/>
                  <a:pt x="170" y="8"/>
                </a:cubicBezTo>
                <a:cubicBezTo>
                  <a:pt x="170" y="8"/>
                  <a:pt x="170" y="8"/>
                  <a:pt x="170" y="8"/>
                </a:cubicBezTo>
                <a:cubicBezTo>
                  <a:pt x="170" y="7"/>
                  <a:pt x="170" y="7"/>
                  <a:pt x="170" y="7"/>
                </a:cubicBezTo>
                <a:cubicBezTo>
                  <a:pt x="169" y="6"/>
                  <a:pt x="169" y="6"/>
                  <a:pt x="169" y="6"/>
                </a:cubicBezTo>
                <a:cubicBezTo>
                  <a:pt x="169" y="6"/>
                  <a:pt x="169" y="6"/>
                  <a:pt x="169" y="6"/>
                </a:cubicBezTo>
                <a:cubicBezTo>
                  <a:pt x="169" y="5"/>
                  <a:pt x="169" y="5"/>
                  <a:pt x="169" y="5"/>
                </a:cubicBezTo>
                <a:cubicBezTo>
                  <a:pt x="169" y="5"/>
                  <a:pt x="169" y="5"/>
                  <a:pt x="169" y="5"/>
                </a:cubicBezTo>
                <a:cubicBezTo>
                  <a:pt x="169" y="5"/>
                  <a:pt x="169" y="5"/>
                  <a:pt x="169" y="5"/>
                </a:cubicBezTo>
                <a:cubicBezTo>
                  <a:pt x="169" y="5"/>
                  <a:pt x="169" y="5"/>
                  <a:pt x="169" y="5"/>
                </a:cubicBezTo>
                <a:moveTo>
                  <a:pt x="149" y="10"/>
                </a:moveTo>
                <a:cubicBezTo>
                  <a:pt x="149" y="11"/>
                  <a:pt x="149" y="11"/>
                  <a:pt x="149" y="11"/>
                </a:cubicBezTo>
                <a:cubicBezTo>
                  <a:pt x="150" y="12"/>
                  <a:pt x="150" y="12"/>
                  <a:pt x="150" y="12"/>
                </a:cubicBezTo>
                <a:cubicBezTo>
                  <a:pt x="150" y="12"/>
                  <a:pt x="150" y="12"/>
                  <a:pt x="150" y="12"/>
                </a:cubicBezTo>
                <a:cubicBezTo>
                  <a:pt x="150" y="12"/>
                  <a:pt x="150" y="12"/>
                  <a:pt x="150" y="12"/>
                </a:cubicBezTo>
                <a:cubicBezTo>
                  <a:pt x="151" y="12"/>
                  <a:pt x="151" y="12"/>
                  <a:pt x="151" y="12"/>
                </a:cubicBezTo>
                <a:cubicBezTo>
                  <a:pt x="151" y="12"/>
                  <a:pt x="151" y="12"/>
                  <a:pt x="151" y="12"/>
                </a:cubicBezTo>
                <a:cubicBezTo>
                  <a:pt x="150" y="13"/>
                  <a:pt x="150" y="13"/>
                  <a:pt x="150" y="13"/>
                </a:cubicBezTo>
                <a:cubicBezTo>
                  <a:pt x="150" y="13"/>
                  <a:pt x="150" y="13"/>
                  <a:pt x="150" y="13"/>
                </a:cubicBezTo>
                <a:cubicBezTo>
                  <a:pt x="150" y="13"/>
                  <a:pt x="150" y="13"/>
                  <a:pt x="150" y="13"/>
                </a:cubicBezTo>
                <a:cubicBezTo>
                  <a:pt x="150" y="14"/>
                  <a:pt x="150" y="14"/>
                  <a:pt x="150" y="14"/>
                </a:cubicBezTo>
                <a:cubicBezTo>
                  <a:pt x="150" y="15"/>
                  <a:pt x="150" y="15"/>
                  <a:pt x="150" y="15"/>
                </a:cubicBezTo>
                <a:cubicBezTo>
                  <a:pt x="150" y="15"/>
                  <a:pt x="150" y="15"/>
                  <a:pt x="150" y="15"/>
                </a:cubicBezTo>
                <a:cubicBezTo>
                  <a:pt x="148" y="14"/>
                  <a:pt x="148" y="14"/>
                  <a:pt x="148" y="14"/>
                </a:cubicBezTo>
                <a:cubicBezTo>
                  <a:pt x="148" y="13"/>
                  <a:pt x="148" y="13"/>
                  <a:pt x="148" y="13"/>
                </a:cubicBezTo>
                <a:cubicBezTo>
                  <a:pt x="148" y="13"/>
                  <a:pt x="148" y="13"/>
                  <a:pt x="148" y="13"/>
                </a:cubicBezTo>
                <a:cubicBezTo>
                  <a:pt x="148" y="13"/>
                  <a:pt x="148" y="13"/>
                  <a:pt x="148" y="13"/>
                </a:cubicBezTo>
                <a:cubicBezTo>
                  <a:pt x="148" y="13"/>
                  <a:pt x="148" y="13"/>
                  <a:pt x="148" y="13"/>
                </a:cubicBezTo>
                <a:cubicBezTo>
                  <a:pt x="149" y="13"/>
                  <a:pt x="149" y="13"/>
                  <a:pt x="149" y="13"/>
                </a:cubicBezTo>
                <a:cubicBezTo>
                  <a:pt x="149" y="12"/>
                  <a:pt x="149" y="12"/>
                  <a:pt x="149" y="12"/>
                </a:cubicBezTo>
                <a:cubicBezTo>
                  <a:pt x="149" y="12"/>
                  <a:pt x="149" y="12"/>
                  <a:pt x="149" y="12"/>
                </a:cubicBezTo>
                <a:cubicBezTo>
                  <a:pt x="148" y="12"/>
                  <a:pt x="148" y="12"/>
                  <a:pt x="148" y="12"/>
                </a:cubicBezTo>
                <a:cubicBezTo>
                  <a:pt x="148" y="11"/>
                  <a:pt x="148" y="11"/>
                  <a:pt x="148" y="11"/>
                </a:cubicBezTo>
                <a:cubicBezTo>
                  <a:pt x="149" y="10"/>
                  <a:pt x="149" y="10"/>
                  <a:pt x="149" y="10"/>
                </a:cubicBezTo>
                <a:moveTo>
                  <a:pt x="135" y="21"/>
                </a:moveTo>
                <a:cubicBezTo>
                  <a:pt x="135" y="21"/>
                  <a:pt x="135" y="21"/>
                  <a:pt x="135" y="21"/>
                </a:cubicBezTo>
                <a:cubicBezTo>
                  <a:pt x="136" y="23"/>
                  <a:pt x="136" y="23"/>
                  <a:pt x="136" y="23"/>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5" y="24"/>
                  <a:pt x="135" y="24"/>
                  <a:pt x="135" y="24"/>
                </a:cubicBezTo>
                <a:cubicBezTo>
                  <a:pt x="135" y="22"/>
                  <a:pt x="135" y="22"/>
                  <a:pt x="135" y="22"/>
                </a:cubicBezTo>
                <a:cubicBezTo>
                  <a:pt x="135" y="22"/>
                  <a:pt x="135" y="22"/>
                  <a:pt x="135" y="22"/>
                </a:cubicBezTo>
                <a:cubicBezTo>
                  <a:pt x="135" y="22"/>
                  <a:pt x="135" y="22"/>
                  <a:pt x="135" y="22"/>
                </a:cubicBezTo>
                <a:cubicBezTo>
                  <a:pt x="135" y="21"/>
                  <a:pt x="135" y="21"/>
                  <a:pt x="135" y="21"/>
                </a:cubicBezTo>
                <a:cubicBezTo>
                  <a:pt x="135" y="21"/>
                  <a:pt x="135" y="21"/>
                  <a:pt x="135" y="21"/>
                </a:cubicBezTo>
                <a:cubicBezTo>
                  <a:pt x="135" y="21"/>
                  <a:pt x="135" y="21"/>
                  <a:pt x="135" y="21"/>
                </a:cubicBezTo>
                <a:moveTo>
                  <a:pt x="116" y="21"/>
                </a:moveTo>
                <a:cubicBezTo>
                  <a:pt x="116" y="21"/>
                  <a:pt x="116" y="21"/>
                  <a:pt x="116" y="21"/>
                </a:cubicBezTo>
                <a:cubicBezTo>
                  <a:pt x="116" y="23"/>
                  <a:pt x="116" y="23"/>
                  <a:pt x="116" y="23"/>
                </a:cubicBezTo>
                <a:cubicBezTo>
                  <a:pt x="116" y="23"/>
                  <a:pt x="116" y="23"/>
                  <a:pt x="116" y="23"/>
                </a:cubicBezTo>
                <a:cubicBezTo>
                  <a:pt x="116" y="23"/>
                  <a:pt x="116" y="23"/>
                  <a:pt x="116" y="23"/>
                </a:cubicBezTo>
                <a:cubicBezTo>
                  <a:pt x="117" y="24"/>
                  <a:pt x="117" y="24"/>
                  <a:pt x="117" y="24"/>
                </a:cubicBezTo>
                <a:cubicBezTo>
                  <a:pt x="117" y="26"/>
                  <a:pt x="117" y="26"/>
                  <a:pt x="117" y="26"/>
                </a:cubicBezTo>
                <a:cubicBezTo>
                  <a:pt x="116" y="28"/>
                  <a:pt x="116" y="28"/>
                  <a:pt x="116" y="28"/>
                </a:cubicBezTo>
                <a:cubicBezTo>
                  <a:pt x="116" y="28"/>
                  <a:pt x="116" y="28"/>
                  <a:pt x="116" y="28"/>
                </a:cubicBezTo>
                <a:cubicBezTo>
                  <a:pt x="116" y="28"/>
                  <a:pt x="116" y="28"/>
                  <a:pt x="116" y="28"/>
                </a:cubicBezTo>
                <a:cubicBezTo>
                  <a:pt x="116" y="30"/>
                  <a:pt x="116" y="30"/>
                  <a:pt x="116" y="30"/>
                </a:cubicBezTo>
                <a:cubicBezTo>
                  <a:pt x="115" y="27"/>
                  <a:pt x="115" y="27"/>
                  <a:pt x="115" y="27"/>
                </a:cubicBezTo>
                <a:cubicBezTo>
                  <a:pt x="115" y="26"/>
                  <a:pt x="115" y="26"/>
                  <a:pt x="115" y="26"/>
                </a:cubicBezTo>
                <a:cubicBezTo>
                  <a:pt x="115" y="25"/>
                  <a:pt x="115" y="25"/>
                  <a:pt x="115" y="25"/>
                </a:cubicBezTo>
                <a:cubicBezTo>
                  <a:pt x="115" y="25"/>
                  <a:pt x="115" y="25"/>
                  <a:pt x="115" y="25"/>
                </a:cubicBezTo>
                <a:cubicBezTo>
                  <a:pt x="115" y="25"/>
                  <a:pt x="115" y="25"/>
                  <a:pt x="115" y="25"/>
                </a:cubicBezTo>
                <a:cubicBezTo>
                  <a:pt x="115" y="22"/>
                  <a:pt x="115" y="22"/>
                  <a:pt x="115" y="22"/>
                </a:cubicBezTo>
                <a:cubicBezTo>
                  <a:pt x="116" y="21"/>
                  <a:pt x="116" y="21"/>
                  <a:pt x="116" y="21"/>
                </a:cubicBezTo>
                <a:moveTo>
                  <a:pt x="116" y="30"/>
                </a:moveTo>
                <a:cubicBezTo>
                  <a:pt x="117" y="32"/>
                  <a:pt x="117" y="32"/>
                  <a:pt x="117" y="32"/>
                </a:cubicBezTo>
                <a:cubicBezTo>
                  <a:pt x="118" y="33"/>
                  <a:pt x="118" y="33"/>
                  <a:pt x="118" y="33"/>
                </a:cubicBezTo>
                <a:cubicBezTo>
                  <a:pt x="117" y="34"/>
                  <a:pt x="117" y="34"/>
                  <a:pt x="117" y="34"/>
                </a:cubicBezTo>
                <a:cubicBezTo>
                  <a:pt x="116" y="32"/>
                  <a:pt x="116" y="32"/>
                  <a:pt x="116" y="32"/>
                </a:cubicBezTo>
                <a:cubicBezTo>
                  <a:pt x="116" y="30"/>
                  <a:pt x="116" y="30"/>
                  <a:pt x="116" y="30"/>
                </a:cubicBezTo>
                <a:moveTo>
                  <a:pt x="137" y="33"/>
                </a:moveTo>
                <a:cubicBezTo>
                  <a:pt x="138" y="34"/>
                  <a:pt x="138" y="34"/>
                  <a:pt x="138" y="34"/>
                </a:cubicBezTo>
                <a:cubicBezTo>
                  <a:pt x="138" y="34"/>
                  <a:pt x="138" y="34"/>
                  <a:pt x="138" y="34"/>
                </a:cubicBezTo>
                <a:cubicBezTo>
                  <a:pt x="138" y="35"/>
                  <a:pt x="138" y="35"/>
                  <a:pt x="138" y="35"/>
                </a:cubicBezTo>
                <a:cubicBezTo>
                  <a:pt x="138" y="35"/>
                  <a:pt x="138" y="35"/>
                  <a:pt x="138" y="35"/>
                </a:cubicBezTo>
                <a:cubicBezTo>
                  <a:pt x="139" y="35"/>
                  <a:pt x="139" y="35"/>
                  <a:pt x="139" y="35"/>
                </a:cubicBezTo>
                <a:cubicBezTo>
                  <a:pt x="139" y="36"/>
                  <a:pt x="139" y="36"/>
                  <a:pt x="139" y="36"/>
                </a:cubicBezTo>
                <a:cubicBezTo>
                  <a:pt x="139" y="36"/>
                  <a:pt x="139" y="36"/>
                  <a:pt x="139" y="36"/>
                </a:cubicBezTo>
                <a:cubicBezTo>
                  <a:pt x="137" y="36"/>
                  <a:pt x="137" y="36"/>
                  <a:pt x="137" y="36"/>
                </a:cubicBezTo>
                <a:cubicBezTo>
                  <a:pt x="137" y="36"/>
                  <a:pt x="137" y="36"/>
                  <a:pt x="137" y="36"/>
                </a:cubicBezTo>
                <a:cubicBezTo>
                  <a:pt x="136" y="35"/>
                  <a:pt x="136" y="35"/>
                  <a:pt x="136" y="35"/>
                </a:cubicBezTo>
                <a:cubicBezTo>
                  <a:pt x="136" y="34"/>
                  <a:pt x="136" y="34"/>
                  <a:pt x="136" y="34"/>
                </a:cubicBezTo>
                <a:cubicBezTo>
                  <a:pt x="137" y="34"/>
                  <a:pt x="137" y="34"/>
                  <a:pt x="137" y="34"/>
                </a:cubicBezTo>
                <a:cubicBezTo>
                  <a:pt x="137" y="33"/>
                  <a:pt x="137" y="33"/>
                  <a:pt x="137" y="33"/>
                </a:cubicBezTo>
                <a:moveTo>
                  <a:pt x="138" y="38"/>
                </a:moveTo>
                <a:cubicBezTo>
                  <a:pt x="138" y="39"/>
                  <a:pt x="138" y="39"/>
                  <a:pt x="138" y="39"/>
                </a:cubicBezTo>
                <a:cubicBezTo>
                  <a:pt x="139" y="39"/>
                  <a:pt x="139" y="39"/>
                  <a:pt x="139" y="39"/>
                </a:cubicBezTo>
                <a:cubicBezTo>
                  <a:pt x="139" y="42"/>
                  <a:pt x="139" y="42"/>
                  <a:pt x="139" y="42"/>
                </a:cubicBezTo>
                <a:cubicBezTo>
                  <a:pt x="139" y="42"/>
                  <a:pt x="139" y="42"/>
                  <a:pt x="139" y="42"/>
                </a:cubicBezTo>
                <a:cubicBezTo>
                  <a:pt x="138" y="41"/>
                  <a:pt x="138" y="41"/>
                  <a:pt x="138" y="41"/>
                </a:cubicBezTo>
                <a:cubicBezTo>
                  <a:pt x="138" y="40"/>
                  <a:pt x="138" y="40"/>
                  <a:pt x="138" y="40"/>
                </a:cubicBezTo>
                <a:cubicBezTo>
                  <a:pt x="138" y="40"/>
                  <a:pt x="138" y="40"/>
                  <a:pt x="138" y="40"/>
                </a:cubicBezTo>
                <a:cubicBezTo>
                  <a:pt x="138" y="40"/>
                  <a:pt x="138" y="40"/>
                  <a:pt x="138" y="40"/>
                </a:cubicBezTo>
                <a:cubicBezTo>
                  <a:pt x="137" y="39"/>
                  <a:pt x="137" y="39"/>
                  <a:pt x="137" y="39"/>
                </a:cubicBezTo>
                <a:cubicBezTo>
                  <a:pt x="138" y="38"/>
                  <a:pt x="138" y="38"/>
                  <a:pt x="138" y="38"/>
                </a:cubicBezTo>
                <a:cubicBezTo>
                  <a:pt x="138" y="38"/>
                  <a:pt x="138" y="38"/>
                  <a:pt x="138" y="38"/>
                </a:cubicBezTo>
                <a:moveTo>
                  <a:pt x="241" y="46"/>
                </a:moveTo>
                <a:cubicBezTo>
                  <a:pt x="241" y="47"/>
                  <a:pt x="241" y="47"/>
                  <a:pt x="241" y="47"/>
                </a:cubicBezTo>
                <a:cubicBezTo>
                  <a:pt x="241" y="47"/>
                  <a:pt x="241" y="47"/>
                  <a:pt x="241" y="47"/>
                </a:cubicBezTo>
                <a:cubicBezTo>
                  <a:pt x="241" y="48"/>
                  <a:pt x="241" y="48"/>
                  <a:pt x="241" y="48"/>
                </a:cubicBezTo>
                <a:cubicBezTo>
                  <a:pt x="240" y="48"/>
                  <a:pt x="240" y="48"/>
                  <a:pt x="240" y="48"/>
                </a:cubicBezTo>
                <a:cubicBezTo>
                  <a:pt x="240" y="48"/>
                  <a:pt x="240" y="48"/>
                  <a:pt x="240" y="48"/>
                </a:cubicBezTo>
                <a:cubicBezTo>
                  <a:pt x="240" y="49"/>
                  <a:pt x="240" y="49"/>
                  <a:pt x="240" y="49"/>
                </a:cubicBezTo>
                <a:cubicBezTo>
                  <a:pt x="240" y="49"/>
                  <a:pt x="240" y="49"/>
                  <a:pt x="240" y="49"/>
                </a:cubicBezTo>
                <a:cubicBezTo>
                  <a:pt x="240" y="48"/>
                  <a:pt x="240" y="48"/>
                  <a:pt x="240" y="48"/>
                </a:cubicBezTo>
                <a:cubicBezTo>
                  <a:pt x="240" y="48"/>
                  <a:pt x="240" y="48"/>
                  <a:pt x="240" y="48"/>
                </a:cubicBezTo>
                <a:cubicBezTo>
                  <a:pt x="240" y="48"/>
                  <a:pt x="240" y="48"/>
                  <a:pt x="240" y="48"/>
                </a:cubicBezTo>
                <a:cubicBezTo>
                  <a:pt x="240" y="48"/>
                  <a:pt x="240" y="48"/>
                  <a:pt x="240" y="48"/>
                </a:cubicBezTo>
                <a:cubicBezTo>
                  <a:pt x="240" y="47"/>
                  <a:pt x="240" y="47"/>
                  <a:pt x="240" y="47"/>
                </a:cubicBezTo>
                <a:cubicBezTo>
                  <a:pt x="241" y="46"/>
                  <a:pt x="241" y="46"/>
                  <a:pt x="241" y="46"/>
                </a:cubicBezTo>
                <a:moveTo>
                  <a:pt x="235" y="81"/>
                </a:moveTo>
                <a:cubicBezTo>
                  <a:pt x="235" y="82"/>
                  <a:pt x="235" y="82"/>
                  <a:pt x="235" y="82"/>
                </a:cubicBezTo>
                <a:cubicBezTo>
                  <a:pt x="235" y="83"/>
                  <a:pt x="235" y="83"/>
                  <a:pt x="235" y="83"/>
                </a:cubicBezTo>
                <a:cubicBezTo>
                  <a:pt x="235" y="83"/>
                  <a:pt x="235" y="83"/>
                  <a:pt x="235" y="83"/>
                </a:cubicBezTo>
                <a:cubicBezTo>
                  <a:pt x="234" y="83"/>
                  <a:pt x="234" y="83"/>
                  <a:pt x="234" y="83"/>
                </a:cubicBezTo>
                <a:cubicBezTo>
                  <a:pt x="233" y="83"/>
                  <a:pt x="233" y="83"/>
                  <a:pt x="233" y="83"/>
                </a:cubicBezTo>
                <a:cubicBezTo>
                  <a:pt x="233" y="83"/>
                  <a:pt x="233" y="83"/>
                  <a:pt x="233" y="83"/>
                </a:cubicBezTo>
                <a:cubicBezTo>
                  <a:pt x="233" y="83"/>
                  <a:pt x="233" y="83"/>
                  <a:pt x="233" y="83"/>
                </a:cubicBezTo>
                <a:cubicBezTo>
                  <a:pt x="233" y="83"/>
                  <a:pt x="233" y="83"/>
                  <a:pt x="233" y="83"/>
                </a:cubicBezTo>
                <a:cubicBezTo>
                  <a:pt x="233" y="82"/>
                  <a:pt x="233" y="82"/>
                  <a:pt x="233" y="82"/>
                </a:cubicBezTo>
                <a:cubicBezTo>
                  <a:pt x="235" y="81"/>
                  <a:pt x="235" y="81"/>
                  <a:pt x="235" y="81"/>
                </a:cubicBezTo>
                <a:moveTo>
                  <a:pt x="2" y="99"/>
                </a:moveTo>
                <a:cubicBezTo>
                  <a:pt x="4" y="99"/>
                  <a:pt x="4" y="99"/>
                  <a:pt x="4" y="99"/>
                </a:cubicBezTo>
                <a:cubicBezTo>
                  <a:pt x="5" y="100"/>
                  <a:pt x="5" y="100"/>
                  <a:pt x="5" y="100"/>
                </a:cubicBezTo>
                <a:cubicBezTo>
                  <a:pt x="4" y="101"/>
                  <a:pt x="4" y="101"/>
                  <a:pt x="4" y="101"/>
                </a:cubicBezTo>
                <a:cubicBezTo>
                  <a:pt x="3" y="100"/>
                  <a:pt x="3" y="100"/>
                  <a:pt x="3" y="100"/>
                </a:cubicBezTo>
                <a:cubicBezTo>
                  <a:pt x="3" y="100"/>
                  <a:pt x="3" y="100"/>
                  <a:pt x="3" y="100"/>
                </a:cubicBezTo>
                <a:cubicBezTo>
                  <a:pt x="3" y="100"/>
                  <a:pt x="3" y="100"/>
                  <a:pt x="3" y="100"/>
                </a:cubicBezTo>
                <a:cubicBezTo>
                  <a:pt x="2" y="100"/>
                  <a:pt x="2" y="100"/>
                  <a:pt x="2" y="100"/>
                </a:cubicBezTo>
                <a:cubicBezTo>
                  <a:pt x="1" y="99"/>
                  <a:pt x="1" y="99"/>
                  <a:pt x="1" y="99"/>
                </a:cubicBezTo>
                <a:cubicBezTo>
                  <a:pt x="1" y="99"/>
                  <a:pt x="1" y="99"/>
                  <a:pt x="1" y="99"/>
                </a:cubicBezTo>
                <a:cubicBezTo>
                  <a:pt x="2" y="99"/>
                  <a:pt x="2" y="99"/>
                  <a:pt x="2" y="99"/>
                </a:cubicBezTo>
                <a:moveTo>
                  <a:pt x="238" y="100"/>
                </a:moveTo>
                <a:cubicBezTo>
                  <a:pt x="238" y="100"/>
                  <a:pt x="238" y="100"/>
                  <a:pt x="238" y="100"/>
                </a:cubicBezTo>
                <a:cubicBezTo>
                  <a:pt x="238" y="100"/>
                  <a:pt x="238" y="100"/>
                  <a:pt x="238" y="100"/>
                </a:cubicBezTo>
                <a:cubicBezTo>
                  <a:pt x="238" y="100"/>
                  <a:pt x="238" y="100"/>
                  <a:pt x="238" y="100"/>
                </a:cubicBezTo>
                <a:cubicBezTo>
                  <a:pt x="238" y="102"/>
                  <a:pt x="238" y="102"/>
                  <a:pt x="238" y="102"/>
                </a:cubicBezTo>
                <a:cubicBezTo>
                  <a:pt x="238" y="103"/>
                  <a:pt x="238" y="103"/>
                  <a:pt x="238" y="103"/>
                </a:cubicBezTo>
                <a:cubicBezTo>
                  <a:pt x="237" y="103"/>
                  <a:pt x="237" y="103"/>
                  <a:pt x="237" y="103"/>
                </a:cubicBezTo>
                <a:cubicBezTo>
                  <a:pt x="237" y="102"/>
                  <a:pt x="237" y="102"/>
                  <a:pt x="237" y="102"/>
                </a:cubicBezTo>
                <a:cubicBezTo>
                  <a:pt x="237" y="101"/>
                  <a:pt x="237" y="101"/>
                  <a:pt x="237" y="101"/>
                </a:cubicBezTo>
                <a:cubicBezTo>
                  <a:pt x="238" y="100"/>
                  <a:pt x="238" y="100"/>
                  <a:pt x="238" y="100"/>
                </a:cubicBezTo>
                <a:cubicBezTo>
                  <a:pt x="238" y="100"/>
                  <a:pt x="238" y="100"/>
                  <a:pt x="238" y="100"/>
                </a:cubicBezTo>
                <a:moveTo>
                  <a:pt x="23" y="125"/>
                </a:moveTo>
                <a:cubicBezTo>
                  <a:pt x="23" y="125"/>
                  <a:pt x="23" y="125"/>
                  <a:pt x="23" y="125"/>
                </a:cubicBezTo>
                <a:cubicBezTo>
                  <a:pt x="22" y="127"/>
                  <a:pt x="22" y="127"/>
                  <a:pt x="22" y="127"/>
                </a:cubicBezTo>
                <a:cubicBezTo>
                  <a:pt x="22" y="127"/>
                  <a:pt x="22" y="127"/>
                  <a:pt x="22" y="127"/>
                </a:cubicBezTo>
                <a:cubicBezTo>
                  <a:pt x="22" y="127"/>
                  <a:pt x="22" y="127"/>
                  <a:pt x="22" y="127"/>
                </a:cubicBezTo>
                <a:cubicBezTo>
                  <a:pt x="22" y="127"/>
                  <a:pt x="22" y="127"/>
                  <a:pt x="22" y="127"/>
                </a:cubicBezTo>
                <a:cubicBezTo>
                  <a:pt x="22" y="126"/>
                  <a:pt x="22" y="126"/>
                  <a:pt x="22" y="126"/>
                </a:cubicBezTo>
                <a:cubicBezTo>
                  <a:pt x="23" y="125"/>
                  <a:pt x="23" y="125"/>
                  <a:pt x="23" y="125"/>
                </a:cubicBezTo>
                <a:moveTo>
                  <a:pt x="229" y="149"/>
                </a:moveTo>
                <a:cubicBezTo>
                  <a:pt x="229" y="149"/>
                  <a:pt x="229" y="149"/>
                  <a:pt x="229" y="149"/>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49"/>
                  <a:pt x="229" y="149"/>
                  <a:pt x="229" y="149"/>
                </a:cubicBezTo>
                <a:moveTo>
                  <a:pt x="230" y="162"/>
                </a:moveTo>
                <a:cubicBezTo>
                  <a:pt x="231" y="162"/>
                  <a:pt x="231" y="162"/>
                  <a:pt x="231" y="162"/>
                </a:cubicBezTo>
                <a:cubicBezTo>
                  <a:pt x="231" y="162"/>
                  <a:pt x="231" y="162"/>
                  <a:pt x="231" y="162"/>
                </a:cubicBezTo>
                <a:cubicBezTo>
                  <a:pt x="230" y="162"/>
                  <a:pt x="230" y="162"/>
                  <a:pt x="230" y="162"/>
                </a:cubicBezTo>
                <a:cubicBezTo>
                  <a:pt x="230" y="162"/>
                  <a:pt x="230" y="162"/>
                  <a:pt x="230" y="162"/>
                </a:cubicBezTo>
                <a:cubicBezTo>
                  <a:pt x="230" y="162"/>
                  <a:pt x="230" y="162"/>
                  <a:pt x="230" y="162"/>
                </a:cubicBezTo>
                <a:cubicBezTo>
                  <a:pt x="230" y="163"/>
                  <a:pt x="230" y="163"/>
                  <a:pt x="230" y="163"/>
                </a:cubicBezTo>
                <a:cubicBezTo>
                  <a:pt x="229" y="163"/>
                  <a:pt x="229" y="163"/>
                  <a:pt x="229" y="163"/>
                </a:cubicBezTo>
                <a:cubicBezTo>
                  <a:pt x="229" y="163"/>
                  <a:pt x="229" y="163"/>
                  <a:pt x="229" y="163"/>
                </a:cubicBezTo>
                <a:cubicBezTo>
                  <a:pt x="230" y="164"/>
                  <a:pt x="230" y="164"/>
                  <a:pt x="230" y="164"/>
                </a:cubicBezTo>
                <a:cubicBezTo>
                  <a:pt x="230" y="165"/>
                  <a:pt x="230" y="165"/>
                  <a:pt x="230" y="165"/>
                </a:cubicBezTo>
                <a:cubicBezTo>
                  <a:pt x="230" y="165"/>
                  <a:pt x="230" y="165"/>
                  <a:pt x="230" y="165"/>
                </a:cubicBezTo>
                <a:cubicBezTo>
                  <a:pt x="230" y="165"/>
                  <a:pt x="230" y="165"/>
                  <a:pt x="230" y="165"/>
                </a:cubicBezTo>
                <a:cubicBezTo>
                  <a:pt x="231" y="166"/>
                  <a:pt x="231" y="166"/>
                  <a:pt x="231" y="166"/>
                </a:cubicBezTo>
                <a:cubicBezTo>
                  <a:pt x="231" y="167"/>
                  <a:pt x="231" y="167"/>
                  <a:pt x="231" y="167"/>
                </a:cubicBezTo>
                <a:cubicBezTo>
                  <a:pt x="231" y="167"/>
                  <a:pt x="231" y="167"/>
                  <a:pt x="231" y="167"/>
                </a:cubicBezTo>
                <a:cubicBezTo>
                  <a:pt x="232" y="167"/>
                  <a:pt x="232" y="167"/>
                  <a:pt x="232" y="167"/>
                </a:cubicBezTo>
                <a:cubicBezTo>
                  <a:pt x="232" y="167"/>
                  <a:pt x="232" y="167"/>
                  <a:pt x="232" y="167"/>
                </a:cubicBezTo>
                <a:cubicBezTo>
                  <a:pt x="232" y="167"/>
                  <a:pt x="232" y="167"/>
                  <a:pt x="232" y="167"/>
                </a:cubicBezTo>
                <a:cubicBezTo>
                  <a:pt x="232" y="167"/>
                  <a:pt x="232" y="167"/>
                  <a:pt x="232" y="167"/>
                </a:cubicBezTo>
                <a:cubicBezTo>
                  <a:pt x="232" y="168"/>
                  <a:pt x="232" y="168"/>
                  <a:pt x="232" y="168"/>
                </a:cubicBezTo>
                <a:cubicBezTo>
                  <a:pt x="232" y="168"/>
                  <a:pt x="232" y="168"/>
                  <a:pt x="232" y="168"/>
                </a:cubicBezTo>
                <a:cubicBezTo>
                  <a:pt x="231" y="168"/>
                  <a:pt x="231" y="168"/>
                  <a:pt x="231" y="168"/>
                </a:cubicBezTo>
                <a:cubicBezTo>
                  <a:pt x="231" y="167"/>
                  <a:pt x="231" y="167"/>
                  <a:pt x="231" y="167"/>
                </a:cubicBezTo>
                <a:cubicBezTo>
                  <a:pt x="231" y="167"/>
                  <a:pt x="231" y="167"/>
                  <a:pt x="231" y="167"/>
                </a:cubicBezTo>
                <a:cubicBezTo>
                  <a:pt x="230" y="168"/>
                  <a:pt x="230" y="168"/>
                  <a:pt x="230" y="168"/>
                </a:cubicBezTo>
                <a:cubicBezTo>
                  <a:pt x="229" y="168"/>
                  <a:pt x="229" y="168"/>
                  <a:pt x="229" y="168"/>
                </a:cubicBezTo>
                <a:cubicBezTo>
                  <a:pt x="228" y="168"/>
                  <a:pt x="228" y="168"/>
                  <a:pt x="228" y="168"/>
                </a:cubicBezTo>
                <a:cubicBezTo>
                  <a:pt x="227" y="167"/>
                  <a:pt x="227" y="167"/>
                  <a:pt x="227" y="167"/>
                </a:cubicBezTo>
                <a:cubicBezTo>
                  <a:pt x="227" y="166"/>
                  <a:pt x="227" y="166"/>
                  <a:pt x="227" y="166"/>
                </a:cubicBezTo>
                <a:cubicBezTo>
                  <a:pt x="227" y="165"/>
                  <a:pt x="227" y="165"/>
                  <a:pt x="227" y="165"/>
                </a:cubicBezTo>
                <a:cubicBezTo>
                  <a:pt x="227" y="165"/>
                  <a:pt x="227" y="165"/>
                  <a:pt x="227" y="165"/>
                </a:cubicBezTo>
                <a:cubicBezTo>
                  <a:pt x="227" y="165"/>
                  <a:pt x="227" y="165"/>
                  <a:pt x="227" y="165"/>
                </a:cubicBezTo>
                <a:cubicBezTo>
                  <a:pt x="227" y="163"/>
                  <a:pt x="227" y="163"/>
                  <a:pt x="227" y="163"/>
                </a:cubicBezTo>
                <a:cubicBezTo>
                  <a:pt x="228" y="163"/>
                  <a:pt x="228" y="163"/>
                  <a:pt x="228" y="163"/>
                </a:cubicBezTo>
                <a:cubicBezTo>
                  <a:pt x="228" y="163"/>
                  <a:pt x="228" y="163"/>
                  <a:pt x="228" y="163"/>
                </a:cubicBezTo>
                <a:cubicBezTo>
                  <a:pt x="228" y="163"/>
                  <a:pt x="228" y="163"/>
                  <a:pt x="228" y="163"/>
                </a:cubicBezTo>
                <a:cubicBezTo>
                  <a:pt x="228" y="162"/>
                  <a:pt x="228" y="162"/>
                  <a:pt x="228" y="162"/>
                </a:cubicBezTo>
                <a:cubicBezTo>
                  <a:pt x="229" y="163"/>
                  <a:pt x="229" y="163"/>
                  <a:pt x="229" y="163"/>
                </a:cubicBezTo>
                <a:cubicBezTo>
                  <a:pt x="229" y="163"/>
                  <a:pt x="229" y="163"/>
                  <a:pt x="229" y="163"/>
                </a:cubicBezTo>
                <a:cubicBezTo>
                  <a:pt x="230" y="163"/>
                  <a:pt x="230" y="163"/>
                  <a:pt x="230" y="163"/>
                </a:cubicBezTo>
                <a:cubicBezTo>
                  <a:pt x="230" y="162"/>
                  <a:pt x="230" y="162"/>
                  <a:pt x="230" y="162"/>
                </a:cubicBezTo>
                <a:moveTo>
                  <a:pt x="219" y="168"/>
                </a:moveTo>
                <a:cubicBezTo>
                  <a:pt x="220" y="168"/>
                  <a:pt x="220" y="168"/>
                  <a:pt x="220" y="168"/>
                </a:cubicBezTo>
                <a:cubicBezTo>
                  <a:pt x="221" y="168"/>
                  <a:pt x="221" y="168"/>
                  <a:pt x="221" y="168"/>
                </a:cubicBezTo>
                <a:cubicBezTo>
                  <a:pt x="221" y="169"/>
                  <a:pt x="221" y="169"/>
                  <a:pt x="221" y="169"/>
                </a:cubicBezTo>
                <a:cubicBezTo>
                  <a:pt x="220" y="170"/>
                  <a:pt x="220" y="170"/>
                  <a:pt x="220" y="170"/>
                </a:cubicBezTo>
                <a:cubicBezTo>
                  <a:pt x="220" y="170"/>
                  <a:pt x="220" y="170"/>
                  <a:pt x="220" y="170"/>
                </a:cubicBezTo>
                <a:cubicBezTo>
                  <a:pt x="220" y="170"/>
                  <a:pt x="220" y="170"/>
                  <a:pt x="220" y="170"/>
                </a:cubicBezTo>
                <a:cubicBezTo>
                  <a:pt x="220" y="171"/>
                  <a:pt x="220" y="171"/>
                  <a:pt x="220" y="171"/>
                </a:cubicBezTo>
                <a:cubicBezTo>
                  <a:pt x="220" y="171"/>
                  <a:pt x="220" y="171"/>
                  <a:pt x="220" y="171"/>
                </a:cubicBezTo>
                <a:cubicBezTo>
                  <a:pt x="220" y="170"/>
                  <a:pt x="220" y="170"/>
                  <a:pt x="220" y="170"/>
                </a:cubicBezTo>
                <a:cubicBezTo>
                  <a:pt x="219" y="170"/>
                  <a:pt x="219" y="170"/>
                  <a:pt x="219" y="170"/>
                </a:cubicBezTo>
                <a:cubicBezTo>
                  <a:pt x="219" y="168"/>
                  <a:pt x="219" y="168"/>
                  <a:pt x="219" y="168"/>
                </a:cubicBezTo>
                <a:cubicBezTo>
                  <a:pt x="219" y="168"/>
                  <a:pt x="219" y="168"/>
                  <a:pt x="219" y="168"/>
                </a:cubicBezTo>
                <a:moveTo>
                  <a:pt x="216" y="175"/>
                </a:moveTo>
                <a:cubicBezTo>
                  <a:pt x="218" y="176"/>
                  <a:pt x="218" y="176"/>
                  <a:pt x="218" y="176"/>
                </a:cubicBezTo>
                <a:cubicBezTo>
                  <a:pt x="218" y="178"/>
                  <a:pt x="218" y="178"/>
                  <a:pt x="218" y="178"/>
                </a:cubicBezTo>
                <a:cubicBezTo>
                  <a:pt x="218" y="178"/>
                  <a:pt x="218" y="178"/>
                  <a:pt x="218" y="178"/>
                </a:cubicBezTo>
                <a:cubicBezTo>
                  <a:pt x="218" y="178"/>
                  <a:pt x="218" y="178"/>
                  <a:pt x="218" y="178"/>
                </a:cubicBezTo>
                <a:cubicBezTo>
                  <a:pt x="218" y="178"/>
                  <a:pt x="218" y="178"/>
                  <a:pt x="218" y="178"/>
                </a:cubicBezTo>
                <a:cubicBezTo>
                  <a:pt x="217" y="179"/>
                  <a:pt x="217" y="179"/>
                  <a:pt x="217" y="179"/>
                </a:cubicBezTo>
                <a:cubicBezTo>
                  <a:pt x="217" y="180"/>
                  <a:pt x="217" y="180"/>
                  <a:pt x="217" y="180"/>
                </a:cubicBezTo>
                <a:cubicBezTo>
                  <a:pt x="215" y="180"/>
                  <a:pt x="215" y="180"/>
                  <a:pt x="215" y="180"/>
                </a:cubicBezTo>
                <a:cubicBezTo>
                  <a:pt x="215" y="180"/>
                  <a:pt x="215" y="180"/>
                  <a:pt x="215" y="180"/>
                </a:cubicBezTo>
                <a:cubicBezTo>
                  <a:pt x="214" y="179"/>
                  <a:pt x="214" y="179"/>
                  <a:pt x="214" y="179"/>
                </a:cubicBezTo>
                <a:cubicBezTo>
                  <a:pt x="214" y="179"/>
                  <a:pt x="214" y="179"/>
                  <a:pt x="214" y="179"/>
                </a:cubicBezTo>
                <a:cubicBezTo>
                  <a:pt x="214" y="179"/>
                  <a:pt x="214" y="179"/>
                  <a:pt x="214" y="179"/>
                </a:cubicBezTo>
                <a:cubicBezTo>
                  <a:pt x="213" y="178"/>
                  <a:pt x="213" y="178"/>
                  <a:pt x="213" y="178"/>
                </a:cubicBezTo>
                <a:cubicBezTo>
                  <a:pt x="212" y="178"/>
                  <a:pt x="212" y="178"/>
                  <a:pt x="212" y="178"/>
                </a:cubicBezTo>
                <a:cubicBezTo>
                  <a:pt x="212" y="177"/>
                  <a:pt x="212" y="177"/>
                  <a:pt x="212" y="177"/>
                </a:cubicBezTo>
                <a:cubicBezTo>
                  <a:pt x="213" y="176"/>
                  <a:pt x="213" y="176"/>
                  <a:pt x="213" y="176"/>
                </a:cubicBezTo>
                <a:cubicBezTo>
                  <a:pt x="214" y="175"/>
                  <a:pt x="214" y="175"/>
                  <a:pt x="214" y="175"/>
                </a:cubicBezTo>
                <a:cubicBezTo>
                  <a:pt x="216" y="175"/>
                  <a:pt x="216" y="175"/>
                  <a:pt x="216" y="175"/>
                </a:cubicBezTo>
                <a:moveTo>
                  <a:pt x="53" y="184"/>
                </a:moveTo>
                <a:cubicBezTo>
                  <a:pt x="52" y="184"/>
                  <a:pt x="52" y="184"/>
                  <a:pt x="52" y="184"/>
                </a:cubicBezTo>
                <a:cubicBezTo>
                  <a:pt x="50" y="186"/>
                  <a:pt x="50" y="186"/>
                  <a:pt x="50" y="186"/>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1" y="184"/>
                  <a:pt x="51" y="184"/>
                  <a:pt x="51" y="184"/>
                </a:cubicBezTo>
                <a:cubicBezTo>
                  <a:pt x="51" y="184"/>
                  <a:pt x="51" y="184"/>
                  <a:pt x="51" y="184"/>
                </a:cubicBezTo>
                <a:cubicBezTo>
                  <a:pt x="51" y="184"/>
                  <a:pt x="51" y="184"/>
                  <a:pt x="51" y="184"/>
                </a:cubicBezTo>
                <a:cubicBezTo>
                  <a:pt x="52" y="184"/>
                  <a:pt x="52" y="184"/>
                  <a:pt x="52" y="184"/>
                </a:cubicBezTo>
                <a:cubicBezTo>
                  <a:pt x="53" y="184"/>
                  <a:pt x="53" y="184"/>
                  <a:pt x="53" y="184"/>
                </a:cubicBezTo>
                <a:moveTo>
                  <a:pt x="50" y="188"/>
                </a:moveTo>
                <a:cubicBezTo>
                  <a:pt x="51" y="188"/>
                  <a:pt x="51" y="188"/>
                  <a:pt x="51" y="188"/>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0" y="189"/>
                  <a:pt x="50" y="189"/>
                  <a:pt x="50" y="189"/>
                </a:cubicBezTo>
                <a:cubicBezTo>
                  <a:pt x="49" y="189"/>
                  <a:pt x="49" y="189"/>
                  <a:pt x="49" y="189"/>
                </a:cubicBezTo>
                <a:cubicBezTo>
                  <a:pt x="49" y="189"/>
                  <a:pt x="49" y="189"/>
                  <a:pt x="49" y="189"/>
                </a:cubicBezTo>
                <a:cubicBezTo>
                  <a:pt x="49" y="189"/>
                  <a:pt x="49" y="189"/>
                  <a:pt x="49" y="189"/>
                </a:cubicBezTo>
                <a:cubicBezTo>
                  <a:pt x="49" y="189"/>
                  <a:pt x="49" y="189"/>
                  <a:pt x="49" y="189"/>
                </a:cubicBezTo>
                <a:cubicBezTo>
                  <a:pt x="50" y="188"/>
                  <a:pt x="50" y="188"/>
                  <a:pt x="50" y="188"/>
                </a:cubicBezTo>
                <a:moveTo>
                  <a:pt x="196" y="189"/>
                </a:moveTo>
                <a:cubicBezTo>
                  <a:pt x="199" y="190"/>
                  <a:pt x="199" y="190"/>
                  <a:pt x="199" y="190"/>
                </a:cubicBezTo>
                <a:cubicBezTo>
                  <a:pt x="201" y="192"/>
                  <a:pt x="201" y="192"/>
                  <a:pt x="201" y="192"/>
                </a:cubicBezTo>
                <a:cubicBezTo>
                  <a:pt x="200" y="191"/>
                  <a:pt x="200" y="191"/>
                  <a:pt x="200" y="191"/>
                </a:cubicBezTo>
                <a:cubicBezTo>
                  <a:pt x="198" y="190"/>
                  <a:pt x="198" y="190"/>
                  <a:pt x="198" y="190"/>
                </a:cubicBezTo>
                <a:cubicBezTo>
                  <a:pt x="198" y="190"/>
                  <a:pt x="198" y="190"/>
                  <a:pt x="198" y="190"/>
                </a:cubicBezTo>
                <a:cubicBezTo>
                  <a:pt x="198" y="190"/>
                  <a:pt x="198" y="190"/>
                  <a:pt x="198" y="190"/>
                </a:cubicBezTo>
                <a:cubicBezTo>
                  <a:pt x="197" y="190"/>
                  <a:pt x="197" y="190"/>
                  <a:pt x="197" y="190"/>
                </a:cubicBezTo>
                <a:cubicBezTo>
                  <a:pt x="197" y="190"/>
                  <a:pt x="197" y="190"/>
                  <a:pt x="197" y="190"/>
                </a:cubicBezTo>
                <a:cubicBezTo>
                  <a:pt x="197" y="190"/>
                  <a:pt x="197" y="190"/>
                  <a:pt x="197" y="190"/>
                </a:cubicBezTo>
                <a:cubicBezTo>
                  <a:pt x="196" y="190"/>
                  <a:pt x="196" y="190"/>
                  <a:pt x="196" y="190"/>
                </a:cubicBezTo>
                <a:cubicBezTo>
                  <a:pt x="196" y="191"/>
                  <a:pt x="196" y="191"/>
                  <a:pt x="196" y="191"/>
                </a:cubicBezTo>
                <a:cubicBezTo>
                  <a:pt x="196" y="191"/>
                  <a:pt x="196" y="191"/>
                  <a:pt x="196" y="191"/>
                </a:cubicBezTo>
                <a:cubicBezTo>
                  <a:pt x="196" y="192"/>
                  <a:pt x="196" y="192"/>
                  <a:pt x="196" y="192"/>
                </a:cubicBezTo>
                <a:cubicBezTo>
                  <a:pt x="197" y="192"/>
                  <a:pt x="197" y="192"/>
                  <a:pt x="197" y="192"/>
                </a:cubicBezTo>
                <a:cubicBezTo>
                  <a:pt x="197" y="192"/>
                  <a:pt x="197" y="192"/>
                  <a:pt x="197" y="192"/>
                </a:cubicBezTo>
                <a:cubicBezTo>
                  <a:pt x="198" y="192"/>
                  <a:pt x="198" y="192"/>
                  <a:pt x="198" y="192"/>
                </a:cubicBezTo>
                <a:cubicBezTo>
                  <a:pt x="200" y="193"/>
                  <a:pt x="200" y="193"/>
                  <a:pt x="200" y="193"/>
                </a:cubicBezTo>
                <a:cubicBezTo>
                  <a:pt x="201" y="193"/>
                  <a:pt x="201" y="193"/>
                  <a:pt x="201" y="193"/>
                </a:cubicBezTo>
                <a:cubicBezTo>
                  <a:pt x="200" y="193"/>
                  <a:pt x="200" y="193"/>
                  <a:pt x="200" y="193"/>
                </a:cubicBezTo>
                <a:cubicBezTo>
                  <a:pt x="198" y="194"/>
                  <a:pt x="198" y="194"/>
                  <a:pt x="198" y="194"/>
                </a:cubicBezTo>
                <a:cubicBezTo>
                  <a:pt x="196" y="193"/>
                  <a:pt x="196" y="193"/>
                  <a:pt x="196" y="193"/>
                </a:cubicBezTo>
                <a:cubicBezTo>
                  <a:pt x="195" y="192"/>
                  <a:pt x="195" y="192"/>
                  <a:pt x="195" y="192"/>
                </a:cubicBezTo>
                <a:cubicBezTo>
                  <a:pt x="195" y="192"/>
                  <a:pt x="195" y="192"/>
                  <a:pt x="195" y="192"/>
                </a:cubicBezTo>
                <a:cubicBezTo>
                  <a:pt x="195" y="191"/>
                  <a:pt x="195" y="191"/>
                  <a:pt x="195" y="191"/>
                </a:cubicBezTo>
                <a:cubicBezTo>
                  <a:pt x="193" y="191"/>
                  <a:pt x="193" y="191"/>
                  <a:pt x="193" y="191"/>
                </a:cubicBezTo>
                <a:cubicBezTo>
                  <a:pt x="193" y="191"/>
                  <a:pt x="193" y="191"/>
                  <a:pt x="193" y="191"/>
                </a:cubicBezTo>
                <a:cubicBezTo>
                  <a:pt x="193" y="191"/>
                  <a:pt x="193" y="191"/>
                  <a:pt x="193" y="191"/>
                </a:cubicBezTo>
                <a:cubicBezTo>
                  <a:pt x="195" y="190"/>
                  <a:pt x="195" y="190"/>
                  <a:pt x="195" y="190"/>
                </a:cubicBezTo>
                <a:cubicBezTo>
                  <a:pt x="195" y="190"/>
                  <a:pt x="195" y="190"/>
                  <a:pt x="195" y="190"/>
                </a:cubicBezTo>
                <a:cubicBezTo>
                  <a:pt x="195" y="190"/>
                  <a:pt x="195" y="190"/>
                  <a:pt x="195" y="190"/>
                </a:cubicBezTo>
                <a:cubicBezTo>
                  <a:pt x="195" y="189"/>
                  <a:pt x="195" y="189"/>
                  <a:pt x="195" y="189"/>
                </a:cubicBezTo>
                <a:cubicBezTo>
                  <a:pt x="196" y="189"/>
                  <a:pt x="196" y="189"/>
                  <a:pt x="196" y="189"/>
                </a:cubicBezTo>
                <a:moveTo>
                  <a:pt x="204" y="193"/>
                </a:moveTo>
                <a:cubicBezTo>
                  <a:pt x="204" y="194"/>
                  <a:pt x="204" y="194"/>
                  <a:pt x="204" y="194"/>
                </a:cubicBezTo>
                <a:cubicBezTo>
                  <a:pt x="204" y="194"/>
                  <a:pt x="204" y="194"/>
                  <a:pt x="204" y="194"/>
                </a:cubicBezTo>
                <a:cubicBezTo>
                  <a:pt x="202" y="193"/>
                  <a:pt x="202" y="193"/>
                  <a:pt x="202" y="193"/>
                </a:cubicBezTo>
                <a:cubicBezTo>
                  <a:pt x="204" y="193"/>
                  <a:pt x="204" y="193"/>
                  <a:pt x="204" y="193"/>
                </a:cubicBezTo>
                <a:moveTo>
                  <a:pt x="205" y="195"/>
                </a:moveTo>
                <a:cubicBezTo>
                  <a:pt x="207" y="196"/>
                  <a:pt x="207" y="196"/>
                  <a:pt x="207" y="196"/>
                </a:cubicBezTo>
                <a:cubicBezTo>
                  <a:pt x="207" y="196"/>
                  <a:pt x="207" y="196"/>
                  <a:pt x="207" y="196"/>
                </a:cubicBezTo>
                <a:cubicBezTo>
                  <a:pt x="207" y="196"/>
                  <a:pt x="207" y="196"/>
                  <a:pt x="207" y="196"/>
                </a:cubicBezTo>
                <a:cubicBezTo>
                  <a:pt x="208" y="196"/>
                  <a:pt x="208" y="196"/>
                  <a:pt x="208" y="196"/>
                </a:cubicBezTo>
                <a:cubicBezTo>
                  <a:pt x="209" y="197"/>
                  <a:pt x="209" y="197"/>
                  <a:pt x="209" y="197"/>
                </a:cubicBezTo>
                <a:cubicBezTo>
                  <a:pt x="209" y="197"/>
                  <a:pt x="209" y="197"/>
                  <a:pt x="209" y="197"/>
                </a:cubicBezTo>
                <a:cubicBezTo>
                  <a:pt x="208" y="198"/>
                  <a:pt x="208" y="198"/>
                  <a:pt x="208" y="198"/>
                </a:cubicBezTo>
                <a:cubicBezTo>
                  <a:pt x="208" y="198"/>
                  <a:pt x="208" y="198"/>
                  <a:pt x="208" y="198"/>
                </a:cubicBezTo>
                <a:cubicBezTo>
                  <a:pt x="208" y="198"/>
                  <a:pt x="208" y="198"/>
                  <a:pt x="208" y="198"/>
                </a:cubicBezTo>
                <a:cubicBezTo>
                  <a:pt x="209" y="198"/>
                  <a:pt x="209" y="198"/>
                  <a:pt x="209" y="198"/>
                </a:cubicBezTo>
                <a:cubicBezTo>
                  <a:pt x="209" y="199"/>
                  <a:pt x="209" y="199"/>
                  <a:pt x="209" y="199"/>
                </a:cubicBezTo>
                <a:cubicBezTo>
                  <a:pt x="208" y="199"/>
                  <a:pt x="208" y="199"/>
                  <a:pt x="208" y="199"/>
                </a:cubicBezTo>
                <a:cubicBezTo>
                  <a:pt x="208" y="198"/>
                  <a:pt x="208" y="198"/>
                  <a:pt x="208" y="198"/>
                </a:cubicBezTo>
                <a:cubicBezTo>
                  <a:pt x="208" y="198"/>
                  <a:pt x="208" y="198"/>
                  <a:pt x="208" y="198"/>
                </a:cubicBezTo>
                <a:cubicBezTo>
                  <a:pt x="207" y="198"/>
                  <a:pt x="207" y="198"/>
                  <a:pt x="207" y="198"/>
                </a:cubicBezTo>
                <a:cubicBezTo>
                  <a:pt x="206" y="199"/>
                  <a:pt x="206" y="199"/>
                  <a:pt x="206" y="199"/>
                </a:cubicBezTo>
                <a:cubicBezTo>
                  <a:pt x="206" y="198"/>
                  <a:pt x="206" y="198"/>
                  <a:pt x="206" y="198"/>
                </a:cubicBezTo>
                <a:cubicBezTo>
                  <a:pt x="206" y="198"/>
                  <a:pt x="206" y="198"/>
                  <a:pt x="206" y="198"/>
                </a:cubicBezTo>
                <a:cubicBezTo>
                  <a:pt x="206" y="197"/>
                  <a:pt x="206" y="197"/>
                  <a:pt x="206" y="197"/>
                </a:cubicBezTo>
                <a:cubicBezTo>
                  <a:pt x="206" y="197"/>
                  <a:pt x="206" y="197"/>
                  <a:pt x="206" y="197"/>
                </a:cubicBezTo>
                <a:cubicBezTo>
                  <a:pt x="205" y="197"/>
                  <a:pt x="205" y="197"/>
                  <a:pt x="205" y="197"/>
                </a:cubicBezTo>
                <a:cubicBezTo>
                  <a:pt x="205" y="197"/>
                  <a:pt x="205" y="197"/>
                  <a:pt x="205" y="197"/>
                </a:cubicBezTo>
                <a:cubicBezTo>
                  <a:pt x="205" y="197"/>
                  <a:pt x="205" y="197"/>
                  <a:pt x="205" y="197"/>
                </a:cubicBezTo>
                <a:cubicBezTo>
                  <a:pt x="204" y="197"/>
                  <a:pt x="204" y="197"/>
                  <a:pt x="204" y="197"/>
                </a:cubicBezTo>
                <a:cubicBezTo>
                  <a:pt x="203" y="196"/>
                  <a:pt x="203" y="196"/>
                  <a:pt x="203" y="196"/>
                </a:cubicBezTo>
                <a:cubicBezTo>
                  <a:pt x="203" y="196"/>
                  <a:pt x="203" y="196"/>
                  <a:pt x="203" y="196"/>
                </a:cubicBezTo>
                <a:cubicBezTo>
                  <a:pt x="203" y="196"/>
                  <a:pt x="203" y="196"/>
                  <a:pt x="203" y="196"/>
                </a:cubicBezTo>
                <a:cubicBezTo>
                  <a:pt x="201" y="196"/>
                  <a:pt x="201" y="196"/>
                  <a:pt x="201" y="196"/>
                </a:cubicBezTo>
                <a:cubicBezTo>
                  <a:pt x="200" y="195"/>
                  <a:pt x="200" y="195"/>
                  <a:pt x="200" y="195"/>
                </a:cubicBezTo>
                <a:cubicBezTo>
                  <a:pt x="200" y="195"/>
                  <a:pt x="200" y="195"/>
                  <a:pt x="200" y="195"/>
                </a:cubicBezTo>
                <a:cubicBezTo>
                  <a:pt x="200" y="195"/>
                  <a:pt x="200" y="195"/>
                  <a:pt x="200" y="195"/>
                </a:cubicBezTo>
                <a:cubicBezTo>
                  <a:pt x="198" y="195"/>
                  <a:pt x="198" y="195"/>
                  <a:pt x="198" y="195"/>
                </a:cubicBezTo>
                <a:cubicBezTo>
                  <a:pt x="198" y="195"/>
                  <a:pt x="198" y="195"/>
                  <a:pt x="198" y="195"/>
                </a:cubicBezTo>
                <a:cubicBezTo>
                  <a:pt x="199" y="195"/>
                  <a:pt x="199" y="195"/>
                  <a:pt x="199"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4" y="195"/>
                  <a:pt x="204" y="195"/>
                  <a:pt x="204" y="195"/>
                </a:cubicBezTo>
                <a:cubicBezTo>
                  <a:pt x="205" y="195"/>
                  <a:pt x="205" y="195"/>
                  <a:pt x="205" y="195"/>
                </a:cubicBezTo>
                <a:moveTo>
                  <a:pt x="198" y="197"/>
                </a:moveTo>
                <a:cubicBezTo>
                  <a:pt x="199" y="197"/>
                  <a:pt x="199" y="197"/>
                  <a:pt x="199" y="197"/>
                </a:cubicBezTo>
                <a:cubicBezTo>
                  <a:pt x="200" y="197"/>
                  <a:pt x="200" y="197"/>
                  <a:pt x="200" y="197"/>
                </a:cubicBezTo>
                <a:cubicBezTo>
                  <a:pt x="200" y="197"/>
                  <a:pt x="200" y="197"/>
                  <a:pt x="200" y="197"/>
                </a:cubicBezTo>
                <a:cubicBezTo>
                  <a:pt x="200" y="197"/>
                  <a:pt x="200" y="197"/>
                  <a:pt x="200" y="197"/>
                </a:cubicBezTo>
                <a:cubicBezTo>
                  <a:pt x="201" y="197"/>
                  <a:pt x="201" y="197"/>
                  <a:pt x="201" y="197"/>
                </a:cubicBezTo>
                <a:cubicBezTo>
                  <a:pt x="202" y="198"/>
                  <a:pt x="202" y="198"/>
                  <a:pt x="202" y="198"/>
                </a:cubicBezTo>
                <a:cubicBezTo>
                  <a:pt x="202" y="198"/>
                  <a:pt x="202" y="198"/>
                  <a:pt x="202" y="198"/>
                </a:cubicBezTo>
                <a:cubicBezTo>
                  <a:pt x="202" y="198"/>
                  <a:pt x="202" y="198"/>
                  <a:pt x="202" y="198"/>
                </a:cubicBezTo>
                <a:cubicBezTo>
                  <a:pt x="203" y="198"/>
                  <a:pt x="203" y="198"/>
                  <a:pt x="203" y="198"/>
                </a:cubicBezTo>
                <a:cubicBezTo>
                  <a:pt x="204" y="199"/>
                  <a:pt x="204" y="199"/>
                  <a:pt x="204" y="199"/>
                </a:cubicBezTo>
                <a:cubicBezTo>
                  <a:pt x="204" y="200"/>
                  <a:pt x="204" y="200"/>
                  <a:pt x="204" y="200"/>
                </a:cubicBezTo>
                <a:cubicBezTo>
                  <a:pt x="205" y="200"/>
                  <a:pt x="205" y="200"/>
                  <a:pt x="205" y="200"/>
                </a:cubicBezTo>
                <a:cubicBezTo>
                  <a:pt x="205" y="200"/>
                  <a:pt x="205" y="200"/>
                  <a:pt x="205" y="200"/>
                </a:cubicBezTo>
                <a:cubicBezTo>
                  <a:pt x="208" y="202"/>
                  <a:pt x="208" y="202"/>
                  <a:pt x="208" y="202"/>
                </a:cubicBezTo>
                <a:cubicBezTo>
                  <a:pt x="208" y="202"/>
                  <a:pt x="208" y="202"/>
                  <a:pt x="208" y="202"/>
                </a:cubicBezTo>
                <a:cubicBezTo>
                  <a:pt x="207" y="202"/>
                  <a:pt x="207" y="202"/>
                  <a:pt x="207" y="202"/>
                </a:cubicBezTo>
                <a:cubicBezTo>
                  <a:pt x="206" y="201"/>
                  <a:pt x="206" y="201"/>
                  <a:pt x="206" y="201"/>
                </a:cubicBezTo>
                <a:cubicBezTo>
                  <a:pt x="206" y="201"/>
                  <a:pt x="206" y="201"/>
                  <a:pt x="206" y="201"/>
                </a:cubicBezTo>
                <a:cubicBezTo>
                  <a:pt x="206" y="201"/>
                  <a:pt x="206" y="201"/>
                  <a:pt x="206" y="201"/>
                </a:cubicBezTo>
                <a:cubicBezTo>
                  <a:pt x="205" y="201"/>
                  <a:pt x="205" y="201"/>
                  <a:pt x="205" y="201"/>
                </a:cubicBezTo>
                <a:cubicBezTo>
                  <a:pt x="205" y="201"/>
                  <a:pt x="205" y="201"/>
                  <a:pt x="205" y="201"/>
                </a:cubicBezTo>
                <a:cubicBezTo>
                  <a:pt x="204" y="201"/>
                  <a:pt x="204" y="201"/>
                  <a:pt x="204" y="201"/>
                </a:cubicBezTo>
                <a:cubicBezTo>
                  <a:pt x="204" y="202"/>
                  <a:pt x="204" y="202"/>
                  <a:pt x="204" y="202"/>
                </a:cubicBezTo>
                <a:cubicBezTo>
                  <a:pt x="204" y="202"/>
                  <a:pt x="204" y="202"/>
                  <a:pt x="204" y="202"/>
                </a:cubicBezTo>
                <a:cubicBezTo>
                  <a:pt x="203" y="202"/>
                  <a:pt x="203" y="202"/>
                  <a:pt x="203" y="202"/>
                </a:cubicBezTo>
                <a:cubicBezTo>
                  <a:pt x="204" y="203"/>
                  <a:pt x="204" y="203"/>
                  <a:pt x="204" y="203"/>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6" y="204"/>
                  <a:pt x="206" y="204"/>
                  <a:pt x="206" y="204"/>
                </a:cubicBezTo>
                <a:cubicBezTo>
                  <a:pt x="207" y="205"/>
                  <a:pt x="207" y="205"/>
                  <a:pt x="207" y="205"/>
                </a:cubicBezTo>
                <a:cubicBezTo>
                  <a:pt x="206" y="205"/>
                  <a:pt x="206" y="205"/>
                  <a:pt x="206" y="205"/>
                </a:cubicBezTo>
                <a:cubicBezTo>
                  <a:pt x="206" y="205"/>
                  <a:pt x="206" y="205"/>
                  <a:pt x="206" y="205"/>
                </a:cubicBezTo>
                <a:cubicBezTo>
                  <a:pt x="206" y="206"/>
                  <a:pt x="206" y="206"/>
                  <a:pt x="206" y="206"/>
                </a:cubicBezTo>
                <a:cubicBezTo>
                  <a:pt x="206" y="206"/>
                  <a:pt x="206" y="206"/>
                  <a:pt x="206" y="206"/>
                </a:cubicBezTo>
                <a:cubicBezTo>
                  <a:pt x="205" y="206"/>
                  <a:pt x="205" y="206"/>
                  <a:pt x="205" y="206"/>
                </a:cubicBezTo>
                <a:cubicBezTo>
                  <a:pt x="205" y="205"/>
                  <a:pt x="205" y="205"/>
                  <a:pt x="205" y="205"/>
                </a:cubicBezTo>
                <a:cubicBezTo>
                  <a:pt x="205" y="205"/>
                  <a:pt x="205" y="205"/>
                  <a:pt x="205" y="205"/>
                </a:cubicBezTo>
                <a:cubicBezTo>
                  <a:pt x="205" y="205"/>
                  <a:pt x="205" y="205"/>
                  <a:pt x="205" y="205"/>
                </a:cubicBezTo>
                <a:cubicBezTo>
                  <a:pt x="204" y="205"/>
                  <a:pt x="204" y="205"/>
                  <a:pt x="204" y="205"/>
                </a:cubicBezTo>
                <a:cubicBezTo>
                  <a:pt x="203" y="204"/>
                  <a:pt x="203" y="204"/>
                  <a:pt x="203" y="204"/>
                </a:cubicBezTo>
                <a:cubicBezTo>
                  <a:pt x="202" y="203"/>
                  <a:pt x="202" y="203"/>
                  <a:pt x="202" y="203"/>
                </a:cubicBezTo>
                <a:cubicBezTo>
                  <a:pt x="202" y="203"/>
                  <a:pt x="202" y="203"/>
                  <a:pt x="202" y="203"/>
                </a:cubicBezTo>
                <a:cubicBezTo>
                  <a:pt x="202" y="203"/>
                  <a:pt x="202" y="203"/>
                  <a:pt x="202" y="203"/>
                </a:cubicBezTo>
                <a:cubicBezTo>
                  <a:pt x="201" y="202"/>
                  <a:pt x="201" y="202"/>
                  <a:pt x="201" y="202"/>
                </a:cubicBezTo>
                <a:cubicBezTo>
                  <a:pt x="201" y="202"/>
                  <a:pt x="201" y="202"/>
                  <a:pt x="201" y="202"/>
                </a:cubicBezTo>
                <a:cubicBezTo>
                  <a:pt x="201" y="202"/>
                  <a:pt x="201" y="202"/>
                  <a:pt x="201" y="202"/>
                </a:cubicBezTo>
                <a:cubicBezTo>
                  <a:pt x="199" y="202"/>
                  <a:pt x="199" y="202"/>
                  <a:pt x="199" y="202"/>
                </a:cubicBezTo>
                <a:cubicBezTo>
                  <a:pt x="199" y="200"/>
                  <a:pt x="199" y="200"/>
                  <a:pt x="199" y="200"/>
                </a:cubicBezTo>
                <a:cubicBezTo>
                  <a:pt x="198" y="199"/>
                  <a:pt x="198" y="199"/>
                  <a:pt x="198" y="199"/>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7"/>
                  <a:pt x="198" y="197"/>
                  <a:pt x="198" y="197"/>
                </a:cubicBezTo>
                <a:cubicBezTo>
                  <a:pt x="198" y="197"/>
                  <a:pt x="198" y="197"/>
                  <a:pt x="198" y="197"/>
                </a:cubicBezTo>
                <a:moveTo>
                  <a:pt x="58" y="206"/>
                </a:moveTo>
                <a:cubicBezTo>
                  <a:pt x="58" y="206"/>
                  <a:pt x="58" y="206"/>
                  <a:pt x="58" y="206"/>
                </a:cubicBezTo>
                <a:cubicBezTo>
                  <a:pt x="58" y="207"/>
                  <a:pt x="58" y="207"/>
                  <a:pt x="58" y="207"/>
                </a:cubicBezTo>
                <a:cubicBezTo>
                  <a:pt x="58" y="208"/>
                  <a:pt x="58" y="208"/>
                  <a:pt x="58" y="208"/>
                </a:cubicBezTo>
                <a:cubicBezTo>
                  <a:pt x="57" y="208"/>
                  <a:pt x="57" y="208"/>
                  <a:pt x="57" y="208"/>
                </a:cubicBezTo>
                <a:cubicBezTo>
                  <a:pt x="57" y="208"/>
                  <a:pt x="57" y="208"/>
                  <a:pt x="57" y="208"/>
                </a:cubicBezTo>
                <a:cubicBezTo>
                  <a:pt x="57" y="206"/>
                  <a:pt x="57" y="206"/>
                  <a:pt x="57" y="206"/>
                </a:cubicBezTo>
                <a:cubicBezTo>
                  <a:pt x="58" y="206"/>
                  <a:pt x="58" y="206"/>
                  <a:pt x="58" y="206"/>
                </a:cubicBezTo>
                <a:moveTo>
                  <a:pt x="54" y="206"/>
                </a:moveTo>
                <a:cubicBezTo>
                  <a:pt x="54" y="207"/>
                  <a:pt x="54" y="207"/>
                  <a:pt x="54" y="207"/>
                </a:cubicBezTo>
                <a:cubicBezTo>
                  <a:pt x="54" y="207"/>
                  <a:pt x="54" y="207"/>
                  <a:pt x="54" y="207"/>
                </a:cubicBezTo>
                <a:cubicBezTo>
                  <a:pt x="54" y="207"/>
                  <a:pt x="54" y="207"/>
                  <a:pt x="54" y="207"/>
                </a:cubicBezTo>
                <a:cubicBezTo>
                  <a:pt x="54" y="208"/>
                  <a:pt x="54" y="208"/>
                  <a:pt x="54" y="208"/>
                </a:cubicBezTo>
                <a:cubicBezTo>
                  <a:pt x="53" y="208"/>
                  <a:pt x="53" y="208"/>
                  <a:pt x="53" y="208"/>
                </a:cubicBezTo>
                <a:cubicBezTo>
                  <a:pt x="53" y="208"/>
                  <a:pt x="53" y="208"/>
                  <a:pt x="53" y="208"/>
                </a:cubicBezTo>
                <a:cubicBezTo>
                  <a:pt x="53" y="207"/>
                  <a:pt x="53" y="207"/>
                  <a:pt x="53" y="207"/>
                </a:cubicBezTo>
                <a:cubicBezTo>
                  <a:pt x="53" y="206"/>
                  <a:pt x="53" y="206"/>
                  <a:pt x="53" y="206"/>
                </a:cubicBezTo>
                <a:cubicBezTo>
                  <a:pt x="54" y="206"/>
                  <a:pt x="54" y="206"/>
                  <a:pt x="54" y="206"/>
                </a:cubicBezTo>
                <a:moveTo>
                  <a:pt x="63" y="208"/>
                </a:moveTo>
                <a:cubicBezTo>
                  <a:pt x="63" y="208"/>
                  <a:pt x="63" y="208"/>
                  <a:pt x="63" y="208"/>
                </a:cubicBezTo>
                <a:cubicBezTo>
                  <a:pt x="63" y="209"/>
                  <a:pt x="63" y="209"/>
                  <a:pt x="63" y="209"/>
                </a:cubicBezTo>
                <a:cubicBezTo>
                  <a:pt x="63" y="209"/>
                  <a:pt x="63" y="209"/>
                  <a:pt x="63" y="209"/>
                </a:cubicBezTo>
                <a:cubicBezTo>
                  <a:pt x="62" y="209"/>
                  <a:pt x="62" y="209"/>
                  <a:pt x="62" y="209"/>
                </a:cubicBezTo>
                <a:cubicBezTo>
                  <a:pt x="61" y="209"/>
                  <a:pt x="61" y="209"/>
                  <a:pt x="61" y="209"/>
                </a:cubicBezTo>
                <a:cubicBezTo>
                  <a:pt x="61" y="209"/>
                  <a:pt x="61" y="209"/>
                  <a:pt x="61" y="209"/>
                </a:cubicBezTo>
                <a:cubicBezTo>
                  <a:pt x="61" y="209"/>
                  <a:pt x="61" y="209"/>
                  <a:pt x="61" y="209"/>
                </a:cubicBezTo>
                <a:cubicBezTo>
                  <a:pt x="63" y="208"/>
                  <a:pt x="63" y="208"/>
                  <a:pt x="63" y="208"/>
                </a:cubicBezTo>
                <a:moveTo>
                  <a:pt x="45" y="218"/>
                </a:moveTo>
                <a:cubicBezTo>
                  <a:pt x="46" y="218"/>
                  <a:pt x="46" y="218"/>
                  <a:pt x="46" y="218"/>
                </a:cubicBezTo>
                <a:cubicBezTo>
                  <a:pt x="46" y="218"/>
                  <a:pt x="46" y="218"/>
                  <a:pt x="46" y="218"/>
                </a:cubicBezTo>
                <a:cubicBezTo>
                  <a:pt x="46" y="218"/>
                  <a:pt x="46" y="218"/>
                  <a:pt x="46" y="218"/>
                </a:cubicBezTo>
                <a:cubicBezTo>
                  <a:pt x="48" y="218"/>
                  <a:pt x="48" y="218"/>
                  <a:pt x="48" y="218"/>
                </a:cubicBezTo>
                <a:cubicBezTo>
                  <a:pt x="49" y="220"/>
                  <a:pt x="49" y="220"/>
                  <a:pt x="49" y="220"/>
                </a:cubicBezTo>
                <a:cubicBezTo>
                  <a:pt x="49" y="220"/>
                  <a:pt x="49" y="220"/>
                  <a:pt x="49" y="220"/>
                </a:cubicBezTo>
                <a:cubicBezTo>
                  <a:pt x="49" y="220"/>
                  <a:pt x="49" y="220"/>
                  <a:pt x="49" y="220"/>
                </a:cubicBezTo>
                <a:cubicBezTo>
                  <a:pt x="51" y="220"/>
                  <a:pt x="51" y="220"/>
                  <a:pt x="51" y="220"/>
                </a:cubicBezTo>
                <a:cubicBezTo>
                  <a:pt x="52" y="222"/>
                  <a:pt x="52" y="222"/>
                  <a:pt x="52" y="222"/>
                </a:cubicBezTo>
                <a:cubicBezTo>
                  <a:pt x="53" y="225"/>
                  <a:pt x="53" y="225"/>
                  <a:pt x="53" y="225"/>
                </a:cubicBezTo>
                <a:cubicBezTo>
                  <a:pt x="53" y="225"/>
                  <a:pt x="53" y="225"/>
                  <a:pt x="53" y="225"/>
                </a:cubicBezTo>
                <a:cubicBezTo>
                  <a:pt x="53" y="225"/>
                  <a:pt x="53" y="225"/>
                  <a:pt x="53" y="225"/>
                </a:cubicBezTo>
                <a:cubicBezTo>
                  <a:pt x="54" y="226"/>
                  <a:pt x="54" y="226"/>
                  <a:pt x="54" y="226"/>
                </a:cubicBezTo>
                <a:cubicBezTo>
                  <a:pt x="54" y="226"/>
                  <a:pt x="54" y="226"/>
                  <a:pt x="54" y="226"/>
                </a:cubicBezTo>
                <a:cubicBezTo>
                  <a:pt x="55" y="226"/>
                  <a:pt x="55" y="226"/>
                  <a:pt x="55" y="226"/>
                </a:cubicBezTo>
                <a:cubicBezTo>
                  <a:pt x="55" y="226"/>
                  <a:pt x="55" y="226"/>
                  <a:pt x="55" y="226"/>
                </a:cubicBezTo>
                <a:cubicBezTo>
                  <a:pt x="56" y="227"/>
                  <a:pt x="56" y="227"/>
                  <a:pt x="56" y="227"/>
                </a:cubicBezTo>
                <a:cubicBezTo>
                  <a:pt x="56" y="229"/>
                  <a:pt x="56" y="229"/>
                  <a:pt x="56" y="229"/>
                </a:cubicBezTo>
                <a:cubicBezTo>
                  <a:pt x="54" y="230"/>
                  <a:pt x="54" y="230"/>
                  <a:pt x="54" y="230"/>
                </a:cubicBezTo>
                <a:cubicBezTo>
                  <a:pt x="53" y="230"/>
                  <a:pt x="53" y="230"/>
                  <a:pt x="53" y="230"/>
                </a:cubicBezTo>
                <a:cubicBezTo>
                  <a:pt x="49" y="231"/>
                  <a:pt x="49" y="231"/>
                  <a:pt x="49" y="231"/>
                </a:cubicBezTo>
                <a:cubicBezTo>
                  <a:pt x="49" y="231"/>
                  <a:pt x="49" y="231"/>
                  <a:pt x="49" y="231"/>
                </a:cubicBezTo>
                <a:cubicBezTo>
                  <a:pt x="49" y="231"/>
                  <a:pt x="49" y="231"/>
                  <a:pt x="49" y="231"/>
                </a:cubicBezTo>
                <a:cubicBezTo>
                  <a:pt x="49" y="231"/>
                  <a:pt x="49" y="231"/>
                  <a:pt x="49" y="231"/>
                </a:cubicBezTo>
                <a:cubicBezTo>
                  <a:pt x="48" y="231"/>
                  <a:pt x="48" y="231"/>
                  <a:pt x="48" y="231"/>
                </a:cubicBezTo>
                <a:cubicBezTo>
                  <a:pt x="48" y="231"/>
                  <a:pt x="48" y="231"/>
                  <a:pt x="48" y="231"/>
                </a:cubicBezTo>
                <a:cubicBezTo>
                  <a:pt x="48" y="230"/>
                  <a:pt x="48" y="230"/>
                  <a:pt x="48" y="230"/>
                </a:cubicBezTo>
                <a:cubicBezTo>
                  <a:pt x="47" y="230"/>
                  <a:pt x="47" y="230"/>
                  <a:pt x="47" y="230"/>
                </a:cubicBezTo>
                <a:cubicBezTo>
                  <a:pt x="46" y="230"/>
                  <a:pt x="46" y="230"/>
                  <a:pt x="46" y="230"/>
                </a:cubicBezTo>
                <a:cubicBezTo>
                  <a:pt x="45" y="230"/>
                  <a:pt x="45" y="230"/>
                  <a:pt x="45" y="230"/>
                </a:cubicBezTo>
                <a:cubicBezTo>
                  <a:pt x="45" y="229"/>
                  <a:pt x="45" y="229"/>
                  <a:pt x="45" y="229"/>
                </a:cubicBezTo>
                <a:cubicBezTo>
                  <a:pt x="45" y="229"/>
                  <a:pt x="45" y="229"/>
                  <a:pt x="45" y="229"/>
                </a:cubicBezTo>
                <a:cubicBezTo>
                  <a:pt x="47" y="230"/>
                  <a:pt x="47" y="230"/>
                  <a:pt x="47" y="230"/>
                </a:cubicBezTo>
                <a:cubicBezTo>
                  <a:pt x="47" y="230"/>
                  <a:pt x="47" y="230"/>
                  <a:pt x="47" y="230"/>
                </a:cubicBezTo>
                <a:cubicBezTo>
                  <a:pt x="47" y="230"/>
                  <a:pt x="47" y="230"/>
                  <a:pt x="47" y="230"/>
                </a:cubicBezTo>
                <a:cubicBezTo>
                  <a:pt x="48" y="230"/>
                  <a:pt x="48" y="230"/>
                  <a:pt x="48" y="230"/>
                </a:cubicBezTo>
                <a:cubicBezTo>
                  <a:pt x="49" y="230"/>
                  <a:pt x="49" y="230"/>
                  <a:pt x="49" y="230"/>
                </a:cubicBezTo>
                <a:cubicBezTo>
                  <a:pt x="49" y="230"/>
                  <a:pt x="49" y="230"/>
                  <a:pt x="49" y="230"/>
                </a:cubicBezTo>
                <a:cubicBezTo>
                  <a:pt x="50" y="228"/>
                  <a:pt x="50" y="228"/>
                  <a:pt x="50" y="228"/>
                </a:cubicBezTo>
                <a:cubicBezTo>
                  <a:pt x="52" y="226"/>
                  <a:pt x="52" y="226"/>
                  <a:pt x="52" y="226"/>
                </a:cubicBezTo>
                <a:cubicBezTo>
                  <a:pt x="49" y="227"/>
                  <a:pt x="49" y="227"/>
                  <a:pt x="49" y="227"/>
                </a:cubicBezTo>
                <a:cubicBezTo>
                  <a:pt x="48" y="228"/>
                  <a:pt x="48" y="228"/>
                  <a:pt x="48" y="228"/>
                </a:cubicBezTo>
                <a:cubicBezTo>
                  <a:pt x="47" y="228"/>
                  <a:pt x="47" y="228"/>
                  <a:pt x="47" y="228"/>
                </a:cubicBezTo>
                <a:cubicBezTo>
                  <a:pt x="47" y="228"/>
                  <a:pt x="47" y="228"/>
                  <a:pt x="47" y="228"/>
                </a:cubicBezTo>
                <a:cubicBezTo>
                  <a:pt x="47" y="228"/>
                  <a:pt x="47" y="228"/>
                  <a:pt x="47" y="228"/>
                </a:cubicBezTo>
                <a:cubicBezTo>
                  <a:pt x="47" y="228"/>
                  <a:pt x="47" y="228"/>
                  <a:pt x="47" y="228"/>
                </a:cubicBezTo>
                <a:cubicBezTo>
                  <a:pt x="44" y="227"/>
                  <a:pt x="44" y="227"/>
                  <a:pt x="44" y="227"/>
                </a:cubicBezTo>
                <a:cubicBezTo>
                  <a:pt x="44" y="226"/>
                  <a:pt x="44" y="226"/>
                  <a:pt x="44" y="226"/>
                </a:cubicBezTo>
                <a:cubicBezTo>
                  <a:pt x="44" y="226"/>
                  <a:pt x="44" y="226"/>
                  <a:pt x="44" y="226"/>
                </a:cubicBezTo>
                <a:cubicBezTo>
                  <a:pt x="45" y="226"/>
                  <a:pt x="45" y="226"/>
                  <a:pt x="45" y="226"/>
                </a:cubicBezTo>
                <a:cubicBezTo>
                  <a:pt x="46" y="226"/>
                  <a:pt x="46" y="226"/>
                  <a:pt x="46" y="226"/>
                </a:cubicBezTo>
                <a:cubicBezTo>
                  <a:pt x="45" y="225"/>
                  <a:pt x="45" y="225"/>
                  <a:pt x="45" y="225"/>
                </a:cubicBezTo>
                <a:cubicBezTo>
                  <a:pt x="43" y="224"/>
                  <a:pt x="43" y="224"/>
                  <a:pt x="43" y="224"/>
                </a:cubicBezTo>
                <a:cubicBezTo>
                  <a:pt x="44" y="224"/>
                  <a:pt x="44" y="224"/>
                  <a:pt x="44" y="224"/>
                </a:cubicBezTo>
                <a:cubicBezTo>
                  <a:pt x="44" y="224"/>
                  <a:pt x="44" y="224"/>
                  <a:pt x="44" y="224"/>
                </a:cubicBezTo>
                <a:cubicBezTo>
                  <a:pt x="44" y="224"/>
                  <a:pt x="44" y="224"/>
                  <a:pt x="44" y="224"/>
                </a:cubicBezTo>
                <a:cubicBezTo>
                  <a:pt x="44" y="223"/>
                  <a:pt x="44" y="223"/>
                  <a:pt x="44" y="223"/>
                </a:cubicBezTo>
                <a:cubicBezTo>
                  <a:pt x="44" y="223"/>
                  <a:pt x="44" y="223"/>
                  <a:pt x="44" y="223"/>
                </a:cubicBezTo>
                <a:cubicBezTo>
                  <a:pt x="45" y="223"/>
                  <a:pt x="45" y="223"/>
                  <a:pt x="45" y="223"/>
                </a:cubicBezTo>
                <a:cubicBezTo>
                  <a:pt x="47" y="224"/>
                  <a:pt x="47" y="224"/>
                  <a:pt x="47" y="224"/>
                </a:cubicBezTo>
                <a:cubicBezTo>
                  <a:pt x="46" y="223"/>
                  <a:pt x="46" y="223"/>
                  <a:pt x="46" y="223"/>
                </a:cubicBezTo>
                <a:cubicBezTo>
                  <a:pt x="45" y="221"/>
                  <a:pt x="45" y="221"/>
                  <a:pt x="45" y="221"/>
                </a:cubicBezTo>
                <a:cubicBezTo>
                  <a:pt x="45" y="221"/>
                  <a:pt x="45" y="221"/>
                  <a:pt x="45" y="221"/>
                </a:cubicBezTo>
                <a:cubicBezTo>
                  <a:pt x="45" y="221"/>
                  <a:pt x="45" y="221"/>
                  <a:pt x="45" y="221"/>
                </a:cubicBezTo>
                <a:cubicBezTo>
                  <a:pt x="44" y="221"/>
                  <a:pt x="44" y="221"/>
                  <a:pt x="44" y="221"/>
                </a:cubicBezTo>
                <a:cubicBezTo>
                  <a:pt x="44" y="220"/>
                  <a:pt x="44" y="220"/>
                  <a:pt x="44" y="220"/>
                </a:cubicBezTo>
                <a:cubicBezTo>
                  <a:pt x="45" y="218"/>
                  <a:pt x="45" y="218"/>
                  <a:pt x="45" y="218"/>
                </a:cubicBezTo>
                <a:cubicBezTo>
                  <a:pt x="45" y="218"/>
                  <a:pt x="45" y="218"/>
                  <a:pt x="45" y="218"/>
                </a:cubicBezTo>
                <a:cubicBezTo>
                  <a:pt x="45" y="218"/>
                  <a:pt x="45" y="218"/>
                  <a:pt x="45" y="218"/>
                </a:cubicBezTo>
                <a:cubicBezTo>
                  <a:pt x="45" y="218"/>
                  <a:pt x="45" y="218"/>
                  <a:pt x="45" y="218"/>
                </a:cubicBezTo>
                <a:moveTo>
                  <a:pt x="188" y="222"/>
                </a:moveTo>
                <a:cubicBezTo>
                  <a:pt x="189" y="222"/>
                  <a:pt x="189" y="222"/>
                  <a:pt x="189" y="222"/>
                </a:cubicBezTo>
                <a:cubicBezTo>
                  <a:pt x="189" y="223"/>
                  <a:pt x="189" y="223"/>
                  <a:pt x="189" y="223"/>
                </a:cubicBezTo>
                <a:cubicBezTo>
                  <a:pt x="189" y="223"/>
                  <a:pt x="189" y="223"/>
                  <a:pt x="189" y="223"/>
                </a:cubicBezTo>
                <a:cubicBezTo>
                  <a:pt x="189" y="223"/>
                  <a:pt x="189" y="223"/>
                  <a:pt x="189" y="223"/>
                </a:cubicBezTo>
                <a:cubicBezTo>
                  <a:pt x="190" y="224"/>
                  <a:pt x="190" y="224"/>
                  <a:pt x="190" y="224"/>
                </a:cubicBezTo>
                <a:cubicBezTo>
                  <a:pt x="190" y="226"/>
                  <a:pt x="190" y="226"/>
                  <a:pt x="190" y="226"/>
                </a:cubicBezTo>
                <a:cubicBezTo>
                  <a:pt x="189" y="227"/>
                  <a:pt x="189" y="227"/>
                  <a:pt x="189" y="227"/>
                </a:cubicBezTo>
                <a:cubicBezTo>
                  <a:pt x="188" y="227"/>
                  <a:pt x="188" y="227"/>
                  <a:pt x="188" y="227"/>
                </a:cubicBezTo>
                <a:cubicBezTo>
                  <a:pt x="188" y="227"/>
                  <a:pt x="188" y="227"/>
                  <a:pt x="188" y="227"/>
                </a:cubicBezTo>
                <a:cubicBezTo>
                  <a:pt x="188" y="227"/>
                  <a:pt x="188" y="227"/>
                  <a:pt x="188" y="227"/>
                </a:cubicBezTo>
                <a:cubicBezTo>
                  <a:pt x="187" y="228"/>
                  <a:pt x="187" y="228"/>
                  <a:pt x="187" y="228"/>
                </a:cubicBezTo>
                <a:cubicBezTo>
                  <a:pt x="185" y="227"/>
                  <a:pt x="185" y="227"/>
                  <a:pt x="185" y="227"/>
                </a:cubicBezTo>
                <a:cubicBezTo>
                  <a:pt x="185" y="227"/>
                  <a:pt x="185" y="227"/>
                  <a:pt x="185" y="227"/>
                </a:cubicBezTo>
                <a:cubicBezTo>
                  <a:pt x="185" y="227"/>
                  <a:pt x="185" y="227"/>
                  <a:pt x="185" y="227"/>
                </a:cubicBezTo>
                <a:cubicBezTo>
                  <a:pt x="184" y="227"/>
                  <a:pt x="184" y="227"/>
                  <a:pt x="184" y="227"/>
                </a:cubicBezTo>
                <a:cubicBezTo>
                  <a:pt x="184" y="227"/>
                  <a:pt x="184" y="227"/>
                  <a:pt x="184" y="227"/>
                </a:cubicBezTo>
                <a:cubicBezTo>
                  <a:pt x="184" y="227"/>
                  <a:pt x="184" y="227"/>
                  <a:pt x="184" y="227"/>
                </a:cubicBezTo>
                <a:cubicBezTo>
                  <a:pt x="183" y="228"/>
                  <a:pt x="183" y="228"/>
                  <a:pt x="183" y="228"/>
                </a:cubicBezTo>
                <a:cubicBezTo>
                  <a:pt x="181" y="227"/>
                  <a:pt x="181" y="227"/>
                  <a:pt x="181" y="227"/>
                </a:cubicBezTo>
                <a:cubicBezTo>
                  <a:pt x="180" y="227"/>
                  <a:pt x="180" y="227"/>
                  <a:pt x="180" y="227"/>
                </a:cubicBezTo>
                <a:cubicBezTo>
                  <a:pt x="180" y="227"/>
                  <a:pt x="180" y="227"/>
                  <a:pt x="180" y="227"/>
                </a:cubicBezTo>
                <a:cubicBezTo>
                  <a:pt x="178" y="228"/>
                  <a:pt x="178" y="228"/>
                  <a:pt x="178" y="228"/>
                </a:cubicBezTo>
                <a:cubicBezTo>
                  <a:pt x="177" y="228"/>
                  <a:pt x="177" y="228"/>
                  <a:pt x="177" y="228"/>
                </a:cubicBezTo>
                <a:cubicBezTo>
                  <a:pt x="177" y="228"/>
                  <a:pt x="177" y="228"/>
                  <a:pt x="177" y="228"/>
                </a:cubicBezTo>
                <a:cubicBezTo>
                  <a:pt x="177" y="228"/>
                  <a:pt x="177" y="228"/>
                  <a:pt x="177" y="228"/>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5"/>
                  <a:pt x="179" y="225"/>
                  <a:pt x="179" y="225"/>
                </a:cubicBezTo>
                <a:cubicBezTo>
                  <a:pt x="180" y="225"/>
                  <a:pt x="180" y="225"/>
                  <a:pt x="180" y="225"/>
                </a:cubicBezTo>
                <a:cubicBezTo>
                  <a:pt x="180" y="225"/>
                  <a:pt x="180" y="225"/>
                  <a:pt x="180" y="225"/>
                </a:cubicBezTo>
                <a:cubicBezTo>
                  <a:pt x="180" y="225"/>
                  <a:pt x="180" y="225"/>
                  <a:pt x="180" y="225"/>
                </a:cubicBezTo>
                <a:cubicBezTo>
                  <a:pt x="181" y="224"/>
                  <a:pt x="181" y="224"/>
                  <a:pt x="181" y="224"/>
                </a:cubicBezTo>
                <a:cubicBezTo>
                  <a:pt x="184" y="223"/>
                  <a:pt x="184" y="223"/>
                  <a:pt x="184" y="223"/>
                </a:cubicBezTo>
                <a:cubicBezTo>
                  <a:pt x="184" y="223"/>
                  <a:pt x="184" y="223"/>
                  <a:pt x="184" y="223"/>
                </a:cubicBezTo>
                <a:cubicBezTo>
                  <a:pt x="184" y="223"/>
                  <a:pt x="184" y="223"/>
                  <a:pt x="184" y="223"/>
                </a:cubicBezTo>
                <a:cubicBezTo>
                  <a:pt x="188" y="222"/>
                  <a:pt x="188" y="222"/>
                  <a:pt x="188" y="222"/>
                </a:cubicBezTo>
                <a:moveTo>
                  <a:pt x="61" y="226"/>
                </a:moveTo>
                <a:cubicBezTo>
                  <a:pt x="62" y="226"/>
                  <a:pt x="62" y="226"/>
                  <a:pt x="62" y="226"/>
                </a:cubicBezTo>
                <a:cubicBezTo>
                  <a:pt x="62" y="226"/>
                  <a:pt x="62" y="226"/>
                  <a:pt x="62" y="226"/>
                </a:cubicBezTo>
                <a:cubicBezTo>
                  <a:pt x="61" y="226"/>
                  <a:pt x="61" y="226"/>
                  <a:pt x="61" y="226"/>
                </a:cubicBezTo>
                <a:cubicBezTo>
                  <a:pt x="61" y="226"/>
                  <a:pt x="61" y="226"/>
                  <a:pt x="61" y="226"/>
                </a:cubicBezTo>
                <a:cubicBezTo>
                  <a:pt x="61" y="226"/>
                  <a:pt x="61" y="226"/>
                  <a:pt x="61" y="226"/>
                </a:cubicBezTo>
                <a:cubicBezTo>
                  <a:pt x="61" y="228"/>
                  <a:pt x="61" y="228"/>
                  <a:pt x="61" y="228"/>
                </a:cubicBezTo>
                <a:cubicBezTo>
                  <a:pt x="60" y="228"/>
                  <a:pt x="60" y="228"/>
                  <a:pt x="60" y="228"/>
                </a:cubicBezTo>
                <a:cubicBezTo>
                  <a:pt x="61" y="227"/>
                  <a:pt x="61" y="227"/>
                  <a:pt x="61" y="227"/>
                </a:cubicBezTo>
                <a:cubicBezTo>
                  <a:pt x="61" y="227"/>
                  <a:pt x="61" y="227"/>
                  <a:pt x="61" y="227"/>
                </a:cubicBezTo>
                <a:cubicBezTo>
                  <a:pt x="61" y="227"/>
                  <a:pt x="61" y="227"/>
                  <a:pt x="61" y="227"/>
                </a:cubicBezTo>
                <a:cubicBezTo>
                  <a:pt x="61" y="226"/>
                  <a:pt x="61" y="226"/>
                  <a:pt x="61" y="226"/>
                </a:cubicBezTo>
                <a:cubicBezTo>
                  <a:pt x="61" y="226"/>
                  <a:pt x="61" y="226"/>
                  <a:pt x="61" y="226"/>
                </a:cubicBezTo>
                <a:cubicBezTo>
                  <a:pt x="61" y="226"/>
                  <a:pt x="61" y="226"/>
                  <a:pt x="61" y="226"/>
                </a:cubicBezTo>
                <a:cubicBezTo>
                  <a:pt x="61" y="226"/>
                  <a:pt x="61" y="226"/>
                  <a:pt x="61" y="226"/>
                </a:cubicBezTo>
                <a:moveTo>
                  <a:pt x="46" y="245"/>
                </a:moveTo>
                <a:cubicBezTo>
                  <a:pt x="47" y="245"/>
                  <a:pt x="47" y="245"/>
                  <a:pt x="47" y="245"/>
                </a:cubicBezTo>
                <a:cubicBezTo>
                  <a:pt x="48" y="246"/>
                  <a:pt x="48" y="246"/>
                  <a:pt x="48" y="246"/>
                </a:cubicBezTo>
                <a:cubicBezTo>
                  <a:pt x="49" y="247"/>
                  <a:pt x="49" y="247"/>
                  <a:pt x="49" y="247"/>
                </a:cubicBezTo>
                <a:cubicBezTo>
                  <a:pt x="49" y="247"/>
                  <a:pt x="49" y="247"/>
                  <a:pt x="49" y="247"/>
                </a:cubicBezTo>
                <a:cubicBezTo>
                  <a:pt x="48" y="247"/>
                  <a:pt x="48" y="247"/>
                  <a:pt x="48" y="247"/>
                </a:cubicBezTo>
                <a:cubicBezTo>
                  <a:pt x="47" y="246"/>
                  <a:pt x="47" y="246"/>
                  <a:pt x="47" y="246"/>
                </a:cubicBezTo>
                <a:cubicBezTo>
                  <a:pt x="46" y="245"/>
                  <a:pt x="46" y="245"/>
                  <a:pt x="46" y="245"/>
                </a:cubicBezTo>
                <a:cubicBezTo>
                  <a:pt x="46" y="245"/>
                  <a:pt x="46" y="245"/>
                  <a:pt x="46" y="245"/>
                </a:cubicBezTo>
                <a:moveTo>
                  <a:pt x="50" y="247"/>
                </a:moveTo>
                <a:cubicBezTo>
                  <a:pt x="52" y="248"/>
                  <a:pt x="52" y="248"/>
                  <a:pt x="52" y="248"/>
                </a:cubicBezTo>
                <a:cubicBezTo>
                  <a:pt x="52" y="248"/>
                  <a:pt x="52" y="248"/>
                  <a:pt x="52" y="248"/>
                </a:cubicBezTo>
                <a:cubicBezTo>
                  <a:pt x="52" y="248"/>
                  <a:pt x="52" y="248"/>
                  <a:pt x="52" y="248"/>
                </a:cubicBezTo>
                <a:cubicBezTo>
                  <a:pt x="53" y="248"/>
                  <a:pt x="53" y="248"/>
                  <a:pt x="53" y="248"/>
                </a:cubicBezTo>
                <a:cubicBezTo>
                  <a:pt x="53" y="248"/>
                  <a:pt x="53" y="248"/>
                  <a:pt x="53" y="248"/>
                </a:cubicBezTo>
                <a:cubicBezTo>
                  <a:pt x="53" y="248"/>
                  <a:pt x="53" y="248"/>
                  <a:pt x="53" y="248"/>
                </a:cubicBezTo>
                <a:cubicBezTo>
                  <a:pt x="54" y="248"/>
                  <a:pt x="54" y="248"/>
                  <a:pt x="54"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4" y="249"/>
                  <a:pt x="54" y="249"/>
                  <a:pt x="54" y="249"/>
                </a:cubicBezTo>
                <a:cubicBezTo>
                  <a:pt x="54" y="249"/>
                  <a:pt x="54" y="249"/>
                  <a:pt x="54" y="249"/>
                </a:cubicBezTo>
                <a:cubicBezTo>
                  <a:pt x="54" y="248"/>
                  <a:pt x="54" y="248"/>
                  <a:pt x="54" y="248"/>
                </a:cubicBezTo>
                <a:cubicBezTo>
                  <a:pt x="54" y="248"/>
                  <a:pt x="54" y="248"/>
                  <a:pt x="54" y="248"/>
                </a:cubicBezTo>
                <a:cubicBezTo>
                  <a:pt x="54" y="248"/>
                  <a:pt x="54" y="248"/>
                  <a:pt x="54" y="248"/>
                </a:cubicBezTo>
                <a:cubicBezTo>
                  <a:pt x="53" y="249"/>
                  <a:pt x="53" y="249"/>
                  <a:pt x="53" y="249"/>
                </a:cubicBezTo>
                <a:cubicBezTo>
                  <a:pt x="53" y="249"/>
                  <a:pt x="53" y="249"/>
                  <a:pt x="53" y="249"/>
                </a:cubicBezTo>
                <a:cubicBezTo>
                  <a:pt x="53" y="249"/>
                  <a:pt x="53" y="249"/>
                  <a:pt x="53" y="249"/>
                </a:cubicBezTo>
                <a:cubicBezTo>
                  <a:pt x="53" y="250"/>
                  <a:pt x="53" y="250"/>
                  <a:pt x="53" y="250"/>
                </a:cubicBezTo>
                <a:cubicBezTo>
                  <a:pt x="53" y="250"/>
                  <a:pt x="53" y="250"/>
                  <a:pt x="53" y="250"/>
                </a:cubicBezTo>
                <a:cubicBezTo>
                  <a:pt x="53" y="250"/>
                  <a:pt x="53" y="250"/>
                  <a:pt x="53" y="250"/>
                </a:cubicBezTo>
                <a:cubicBezTo>
                  <a:pt x="53" y="250"/>
                  <a:pt x="53" y="250"/>
                  <a:pt x="53" y="250"/>
                </a:cubicBezTo>
                <a:cubicBezTo>
                  <a:pt x="53" y="251"/>
                  <a:pt x="53" y="251"/>
                  <a:pt x="53" y="251"/>
                </a:cubicBezTo>
                <a:cubicBezTo>
                  <a:pt x="53" y="251"/>
                  <a:pt x="53" y="251"/>
                  <a:pt x="53" y="251"/>
                </a:cubicBezTo>
                <a:cubicBezTo>
                  <a:pt x="52" y="252"/>
                  <a:pt x="52" y="252"/>
                  <a:pt x="52" y="252"/>
                </a:cubicBezTo>
                <a:cubicBezTo>
                  <a:pt x="52" y="252"/>
                  <a:pt x="52" y="252"/>
                  <a:pt x="52" y="252"/>
                </a:cubicBezTo>
                <a:cubicBezTo>
                  <a:pt x="51" y="250"/>
                  <a:pt x="51" y="250"/>
                  <a:pt x="51" y="250"/>
                </a:cubicBezTo>
                <a:cubicBezTo>
                  <a:pt x="50" y="250"/>
                  <a:pt x="50" y="250"/>
                  <a:pt x="50" y="250"/>
                </a:cubicBezTo>
                <a:cubicBezTo>
                  <a:pt x="50" y="250"/>
                  <a:pt x="50" y="250"/>
                  <a:pt x="50" y="250"/>
                </a:cubicBezTo>
                <a:cubicBezTo>
                  <a:pt x="49" y="250"/>
                  <a:pt x="49" y="250"/>
                  <a:pt x="49" y="250"/>
                </a:cubicBezTo>
                <a:cubicBezTo>
                  <a:pt x="49" y="250"/>
                  <a:pt x="49" y="250"/>
                  <a:pt x="49" y="250"/>
                </a:cubicBezTo>
                <a:cubicBezTo>
                  <a:pt x="49" y="249"/>
                  <a:pt x="49" y="249"/>
                  <a:pt x="49" y="249"/>
                </a:cubicBezTo>
                <a:cubicBezTo>
                  <a:pt x="49" y="249"/>
                  <a:pt x="49" y="249"/>
                  <a:pt x="49" y="249"/>
                </a:cubicBezTo>
                <a:cubicBezTo>
                  <a:pt x="48" y="249"/>
                  <a:pt x="48" y="249"/>
                  <a:pt x="48" y="249"/>
                </a:cubicBezTo>
                <a:cubicBezTo>
                  <a:pt x="48" y="249"/>
                  <a:pt x="48" y="249"/>
                  <a:pt x="48" y="249"/>
                </a:cubicBezTo>
                <a:cubicBezTo>
                  <a:pt x="48" y="249"/>
                  <a:pt x="48" y="249"/>
                  <a:pt x="48" y="249"/>
                </a:cubicBezTo>
                <a:cubicBezTo>
                  <a:pt x="48" y="249"/>
                  <a:pt x="48" y="249"/>
                  <a:pt x="48" y="249"/>
                </a:cubicBezTo>
                <a:cubicBezTo>
                  <a:pt x="47" y="250"/>
                  <a:pt x="47" y="250"/>
                  <a:pt x="47" y="250"/>
                </a:cubicBezTo>
                <a:cubicBezTo>
                  <a:pt x="46" y="250"/>
                  <a:pt x="46" y="250"/>
                  <a:pt x="46" y="250"/>
                </a:cubicBezTo>
                <a:cubicBezTo>
                  <a:pt x="45" y="250"/>
                  <a:pt x="45" y="250"/>
                  <a:pt x="45" y="250"/>
                </a:cubicBezTo>
                <a:cubicBezTo>
                  <a:pt x="45" y="250"/>
                  <a:pt x="45" y="250"/>
                  <a:pt x="45" y="250"/>
                </a:cubicBezTo>
                <a:cubicBezTo>
                  <a:pt x="45" y="250"/>
                  <a:pt x="45" y="250"/>
                  <a:pt x="45" y="250"/>
                </a:cubicBezTo>
                <a:cubicBezTo>
                  <a:pt x="44" y="251"/>
                  <a:pt x="44" y="251"/>
                  <a:pt x="44" y="251"/>
                </a:cubicBezTo>
                <a:cubicBezTo>
                  <a:pt x="43" y="252"/>
                  <a:pt x="43" y="252"/>
                  <a:pt x="43" y="252"/>
                </a:cubicBezTo>
                <a:cubicBezTo>
                  <a:pt x="42" y="252"/>
                  <a:pt x="42" y="252"/>
                  <a:pt x="42" y="252"/>
                </a:cubicBezTo>
                <a:cubicBezTo>
                  <a:pt x="42" y="252"/>
                  <a:pt x="42" y="252"/>
                  <a:pt x="42" y="252"/>
                </a:cubicBezTo>
                <a:cubicBezTo>
                  <a:pt x="43" y="251"/>
                  <a:pt x="43" y="251"/>
                  <a:pt x="43" y="251"/>
                </a:cubicBezTo>
                <a:cubicBezTo>
                  <a:pt x="44" y="251"/>
                  <a:pt x="44" y="251"/>
                  <a:pt x="44" y="251"/>
                </a:cubicBezTo>
                <a:cubicBezTo>
                  <a:pt x="44" y="250"/>
                  <a:pt x="44" y="250"/>
                  <a:pt x="44" y="250"/>
                </a:cubicBezTo>
                <a:cubicBezTo>
                  <a:pt x="44" y="250"/>
                  <a:pt x="44" y="250"/>
                  <a:pt x="44" y="250"/>
                </a:cubicBezTo>
                <a:cubicBezTo>
                  <a:pt x="44" y="250"/>
                  <a:pt x="44" y="250"/>
                  <a:pt x="44" y="250"/>
                </a:cubicBezTo>
                <a:cubicBezTo>
                  <a:pt x="45" y="250"/>
                  <a:pt x="45" y="250"/>
                  <a:pt x="45" y="250"/>
                </a:cubicBezTo>
                <a:cubicBezTo>
                  <a:pt x="45" y="250"/>
                  <a:pt x="45" y="250"/>
                  <a:pt x="45" y="250"/>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6" y="249"/>
                  <a:pt x="46" y="249"/>
                  <a:pt x="46" y="249"/>
                </a:cubicBezTo>
                <a:cubicBezTo>
                  <a:pt x="46" y="248"/>
                  <a:pt x="46" y="248"/>
                  <a:pt x="46" y="248"/>
                </a:cubicBezTo>
                <a:cubicBezTo>
                  <a:pt x="46" y="248"/>
                  <a:pt x="46" y="248"/>
                  <a:pt x="46" y="248"/>
                </a:cubicBezTo>
                <a:cubicBezTo>
                  <a:pt x="46" y="248"/>
                  <a:pt x="46" y="248"/>
                  <a:pt x="46" y="248"/>
                </a:cubicBezTo>
                <a:cubicBezTo>
                  <a:pt x="46" y="248"/>
                  <a:pt x="46" y="248"/>
                  <a:pt x="46" y="248"/>
                </a:cubicBezTo>
                <a:cubicBezTo>
                  <a:pt x="47" y="248"/>
                  <a:pt x="47" y="248"/>
                  <a:pt x="47" y="248"/>
                </a:cubicBezTo>
                <a:cubicBezTo>
                  <a:pt x="48" y="249"/>
                  <a:pt x="48" y="249"/>
                  <a:pt x="48" y="249"/>
                </a:cubicBezTo>
                <a:cubicBezTo>
                  <a:pt x="48" y="249"/>
                  <a:pt x="48" y="249"/>
                  <a:pt x="48" y="249"/>
                </a:cubicBezTo>
                <a:cubicBezTo>
                  <a:pt x="48" y="249"/>
                  <a:pt x="48" y="249"/>
                  <a:pt x="48" y="249"/>
                </a:cubicBezTo>
                <a:cubicBezTo>
                  <a:pt x="50" y="249"/>
                  <a:pt x="50" y="249"/>
                  <a:pt x="50" y="249"/>
                </a:cubicBezTo>
                <a:cubicBezTo>
                  <a:pt x="51" y="249"/>
                  <a:pt x="51" y="249"/>
                  <a:pt x="51" y="249"/>
                </a:cubicBezTo>
                <a:cubicBezTo>
                  <a:pt x="50" y="248"/>
                  <a:pt x="50" y="248"/>
                  <a:pt x="50" y="248"/>
                </a:cubicBezTo>
                <a:cubicBezTo>
                  <a:pt x="50" y="248"/>
                  <a:pt x="50" y="248"/>
                  <a:pt x="50" y="248"/>
                </a:cubicBezTo>
                <a:cubicBezTo>
                  <a:pt x="50" y="248"/>
                  <a:pt x="50" y="248"/>
                  <a:pt x="50" y="248"/>
                </a:cubicBezTo>
                <a:cubicBezTo>
                  <a:pt x="50" y="247"/>
                  <a:pt x="50" y="247"/>
                  <a:pt x="50" y="247"/>
                </a:cubicBezTo>
                <a:cubicBezTo>
                  <a:pt x="50" y="247"/>
                  <a:pt x="50" y="247"/>
                  <a:pt x="50" y="247"/>
                </a:cubicBezTo>
                <a:cubicBezTo>
                  <a:pt x="50" y="247"/>
                  <a:pt x="50" y="247"/>
                  <a:pt x="50" y="247"/>
                </a:cubicBezTo>
                <a:cubicBezTo>
                  <a:pt x="50" y="247"/>
                  <a:pt x="50" y="247"/>
                  <a:pt x="50" y="247"/>
                </a:cubicBezTo>
                <a:moveTo>
                  <a:pt x="56" y="249"/>
                </a:moveTo>
                <a:cubicBezTo>
                  <a:pt x="56" y="249"/>
                  <a:pt x="56" y="249"/>
                  <a:pt x="56" y="249"/>
                </a:cubicBezTo>
                <a:cubicBezTo>
                  <a:pt x="57" y="249"/>
                  <a:pt x="57" y="249"/>
                  <a:pt x="57" y="249"/>
                </a:cubicBezTo>
                <a:cubicBezTo>
                  <a:pt x="57" y="250"/>
                  <a:pt x="57" y="250"/>
                  <a:pt x="57" y="250"/>
                </a:cubicBezTo>
                <a:cubicBezTo>
                  <a:pt x="57" y="250"/>
                  <a:pt x="57" y="250"/>
                  <a:pt x="57" y="250"/>
                </a:cubicBezTo>
                <a:cubicBezTo>
                  <a:pt x="56" y="250"/>
                  <a:pt x="56" y="250"/>
                  <a:pt x="56" y="250"/>
                </a:cubicBezTo>
                <a:cubicBezTo>
                  <a:pt x="56" y="250"/>
                  <a:pt x="56" y="250"/>
                  <a:pt x="56" y="250"/>
                </a:cubicBezTo>
                <a:cubicBezTo>
                  <a:pt x="56" y="251"/>
                  <a:pt x="56" y="251"/>
                  <a:pt x="56" y="251"/>
                </a:cubicBezTo>
                <a:cubicBezTo>
                  <a:pt x="56" y="251"/>
                  <a:pt x="56" y="251"/>
                  <a:pt x="56" y="251"/>
                </a:cubicBezTo>
                <a:cubicBezTo>
                  <a:pt x="55" y="251"/>
                  <a:pt x="55" y="251"/>
                  <a:pt x="55" y="251"/>
                </a:cubicBezTo>
                <a:cubicBezTo>
                  <a:pt x="55" y="251"/>
                  <a:pt x="55" y="251"/>
                  <a:pt x="55" y="251"/>
                </a:cubicBezTo>
                <a:cubicBezTo>
                  <a:pt x="55" y="250"/>
                  <a:pt x="55" y="250"/>
                  <a:pt x="55" y="250"/>
                </a:cubicBezTo>
                <a:cubicBezTo>
                  <a:pt x="55" y="250"/>
                  <a:pt x="55" y="250"/>
                  <a:pt x="55" y="250"/>
                </a:cubicBezTo>
                <a:cubicBezTo>
                  <a:pt x="56" y="250"/>
                  <a:pt x="56" y="250"/>
                  <a:pt x="56" y="250"/>
                </a:cubicBezTo>
                <a:cubicBezTo>
                  <a:pt x="56" y="251"/>
                  <a:pt x="56" y="251"/>
                  <a:pt x="56" y="251"/>
                </a:cubicBezTo>
                <a:cubicBezTo>
                  <a:pt x="56" y="250"/>
                  <a:pt x="56" y="250"/>
                  <a:pt x="56" y="250"/>
                </a:cubicBezTo>
                <a:cubicBezTo>
                  <a:pt x="56" y="250"/>
                  <a:pt x="56" y="250"/>
                  <a:pt x="56" y="250"/>
                </a:cubicBezTo>
                <a:cubicBezTo>
                  <a:pt x="57" y="249"/>
                  <a:pt x="57" y="249"/>
                  <a:pt x="57" y="249"/>
                </a:cubicBezTo>
                <a:cubicBezTo>
                  <a:pt x="56" y="249"/>
                  <a:pt x="56" y="249"/>
                  <a:pt x="56" y="249"/>
                </a:cubicBezTo>
                <a:cubicBezTo>
                  <a:pt x="56" y="249"/>
                  <a:pt x="56" y="249"/>
                  <a:pt x="56" y="249"/>
                </a:cubicBezTo>
                <a:moveTo>
                  <a:pt x="119" y="279"/>
                </a:moveTo>
                <a:cubicBezTo>
                  <a:pt x="119" y="279"/>
                  <a:pt x="119" y="279"/>
                  <a:pt x="119" y="279"/>
                </a:cubicBezTo>
                <a:cubicBezTo>
                  <a:pt x="119" y="279"/>
                  <a:pt x="119" y="279"/>
                  <a:pt x="119" y="279"/>
                </a:cubicBezTo>
                <a:cubicBezTo>
                  <a:pt x="119" y="279"/>
                  <a:pt x="119" y="279"/>
                  <a:pt x="119" y="279"/>
                </a:cubicBezTo>
                <a:cubicBezTo>
                  <a:pt x="120" y="280"/>
                  <a:pt x="120" y="280"/>
                  <a:pt x="120" y="280"/>
                </a:cubicBezTo>
                <a:cubicBezTo>
                  <a:pt x="120" y="281"/>
                  <a:pt x="120" y="281"/>
                  <a:pt x="120" y="281"/>
                </a:cubicBezTo>
                <a:cubicBezTo>
                  <a:pt x="120" y="281"/>
                  <a:pt x="120" y="281"/>
                  <a:pt x="120" y="281"/>
                </a:cubicBezTo>
                <a:cubicBezTo>
                  <a:pt x="120" y="281"/>
                  <a:pt x="120" y="281"/>
                  <a:pt x="120"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8" y="280"/>
                  <a:pt x="118" y="280"/>
                  <a:pt x="118" y="280"/>
                </a:cubicBezTo>
                <a:cubicBezTo>
                  <a:pt x="118" y="280"/>
                  <a:pt x="118" y="280"/>
                  <a:pt x="118" y="280"/>
                </a:cubicBezTo>
                <a:cubicBezTo>
                  <a:pt x="118" y="279"/>
                  <a:pt x="118" y="279"/>
                  <a:pt x="118" y="279"/>
                </a:cubicBezTo>
                <a:cubicBezTo>
                  <a:pt x="119" y="279"/>
                  <a:pt x="119" y="279"/>
                  <a:pt x="119" y="279"/>
                </a:cubicBezTo>
                <a:cubicBezTo>
                  <a:pt x="119" y="279"/>
                  <a:pt x="119" y="279"/>
                  <a:pt x="119" y="279"/>
                </a:cubicBezTo>
                <a:moveTo>
                  <a:pt x="50" y="288"/>
                </a:moveTo>
                <a:cubicBezTo>
                  <a:pt x="50" y="289"/>
                  <a:pt x="50" y="289"/>
                  <a:pt x="50" y="289"/>
                </a:cubicBezTo>
                <a:cubicBezTo>
                  <a:pt x="51" y="290"/>
                  <a:pt x="51" y="290"/>
                  <a:pt x="51" y="290"/>
                </a:cubicBezTo>
                <a:cubicBezTo>
                  <a:pt x="51" y="290"/>
                  <a:pt x="51" y="290"/>
                  <a:pt x="51" y="290"/>
                </a:cubicBezTo>
                <a:cubicBezTo>
                  <a:pt x="51" y="290"/>
                  <a:pt x="51" y="290"/>
                  <a:pt x="51" y="290"/>
                </a:cubicBezTo>
                <a:cubicBezTo>
                  <a:pt x="50" y="289"/>
                  <a:pt x="50" y="289"/>
                  <a:pt x="50" y="289"/>
                </a:cubicBezTo>
                <a:cubicBezTo>
                  <a:pt x="50" y="288"/>
                  <a:pt x="50" y="288"/>
                  <a:pt x="50" y="288"/>
                </a:cubicBezTo>
                <a:cubicBezTo>
                  <a:pt x="49" y="288"/>
                  <a:pt x="49" y="288"/>
                  <a:pt x="49" y="288"/>
                </a:cubicBezTo>
                <a:cubicBezTo>
                  <a:pt x="49" y="288"/>
                  <a:pt x="49" y="288"/>
                  <a:pt x="49" y="288"/>
                </a:cubicBezTo>
                <a:cubicBezTo>
                  <a:pt x="49" y="288"/>
                  <a:pt x="49" y="288"/>
                  <a:pt x="49" y="288"/>
                </a:cubicBezTo>
                <a:cubicBezTo>
                  <a:pt x="49" y="288"/>
                  <a:pt x="49" y="288"/>
                  <a:pt x="49" y="288"/>
                </a:cubicBezTo>
                <a:cubicBezTo>
                  <a:pt x="50" y="288"/>
                  <a:pt x="50" y="288"/>
                  <a:pt x="50" y="288"/>
                </a:cubicBezTo>
                <a:cubicBezTo>
                  <a:pt x="50" y="288"/>
                  <a:pt x="50" y="288"/>
                  <a:pt x="50" y="288"/>
                </a:cubicBezTo>
                <a:moveTo>
                  <a:pt x="49" y="290"/>
                </a:moveTo>
                <a:cubicBezTo>
                  <a:pt x="49" y="290"/>
                  <a:pt x="49" y="290"/>
                  <a:pt x="49" y="290"/>
                </a:cubicBezTo>
                <a:cubicBezTo>
                  <a:pt x="49" y="291"/>
                  <a:pt x="49" y="291"/>
                  <a:pt x="49" y="291"/>
                </a:cubicBezTo>
                <a:cubicBezTo>
                  <a:pt x="49" y="291"/>
                  <a:pt x="49" y="291"/>
                  <a:pt x="49" y="291"/>
                </a:cubicBezTo>
                <a:cubicBezTo>
                  <a:pt x="49" y="290"/>
                  <a:pt x="49" y="290"/>
                  <a:pt x="49" y="290"/>
                </a:cubicBezTo>
                <a:cubicBezTo>
                  <a:pt x="48" y="291"/>
                  <a:pt x="48" y="291"/>
                  <a:pt x="48" y="291"/>
                </a:cubicBezTo>
                <a:cubicBezTo>
                  <a:pt x="47" y="291"/>
                  <a:pt x="47" y="291"/>
                  <a:pt x="47" y="291"/>
                </a:cubicBezTo>
                <a:cubicBezTo>
                  <a:pt x="47" y="291"/>
                  <a:pt x="47" y="291"/>
                  <a:pt x="47" y="291"/>
                </a:cubicBezTo>
                <a:cubicBezTo>
                  <a:pt x="48" y="290"/>
                  <a:pt x="48" y="290"/>
                  <a:pt x="48" y="290"/>
                </a:cubicBezTo>
                <a:cubicBezTo>
                  <a:pt x="49" y="290"/>
                  <a:pt x="49" y="290"/>
                  <a:pt x="49" y="290"/>
                </a:cubicBezTo>
                <a:moveTo>
                  <a:pt x="185" y="0"/>
                </a:moveTo>
                <a:cubicBezTo>
                  <a:pt x="184" y="0"/>
                  <a:pt x="184" y="0"/>
                  <a:pt x="184" y="0"/>
                </a:cubicBezTo>
                <a:cubicBezTo>
                  <a:pt x="184" y="0"/>
                  <a:pt x="184" y="0"/>
                  <a:pt x="184" y="0"/>
                </a:cubicBezTo>
                <a:cubicBezTo>
                  <a:pt x="184" y="1"/>
                  <a:pt x="184" y="1"/>
                  <a:pt x="184" y="1"/>
                </a:cubicBezTo>
                <a:cubicBezTo>
                  <a:pt x="184" y="2"/>
                  <a:pt x="184" y="2"/>
                  <a:pt x="184" y="2"/>
                </a:cubicBezTo>
                <a:cubicBezTo>
                  <a:pt x="184" y="3"/>
                  <a:pt x="184" y="3"/>
                  <a:pt x="184" y="3"/>
                </a:cubicBezTo>
                <a:cubicBezTo>
                  <a:pt x="183" y="4"/>
                  <a:pt x="183" y="4"/>
                  <a:pt x="183" y="4"/>
                </a:cubicBezTo>
                <a:cubicBezTo>
                  <a:pt x="183" y="3"/>
                  <a:pt x="183" y="3"/>
                  <a:pt x="183" y="3"/>
                </a:cubicBezTo>
                <a:cubicBezTo>
                  <a:pt x="182" y="2"/>
                  <a:pt x="182" y="2"/>
                  <a:pt x="182" y="2"/>
                </a:cubicBezTo>
                <a:cubicBezTo>
                  <a:pt x="182" y="1"/>
                  <a:pt x="182" y="1"/>
                  <a:pt x="182" y="1"/>
                </a:cubicBezTo>
                <a:cubicBezTo>
                  <a:pt x="181" y="1"/>
                  <a:pt x="181" y="1"/>
                  <a:pt x="181" y="1"/>
                </a:cubicBezTo>
                <a:cubicBezTo>
                  <a:pt x="181" y="0"/>
                  <a:pt x="181" y="0"/>
                  <a:pt x="181" y="0"/>
                </a:cubicBezTo>
                <a:cubicBezTo>
                  <a:pt x="180" y="0"/>
                  <a:pt x="180" y="0"/>
                  <a:pt x="180" y="0"/>
                </a:cubicBezTo>
                <a:cubicBezTo>
                  <a:pt x="180" y="1"/>
                  <a:pt x="180" y="1"/>
                  <a:pt x="180" y="1"/>
                </a:cubicBezTo>
                <a:cubicBezTo>
                  <a:pt x="179" y="2"/>
                  <a:pt x="179" y="2"/>
                  <a:pt x="179" y="2"/>
                </a:cubicBezTo>
                <a:cubicBezTo>
                  <a:pt x="179" y="2"/>
                  <a:pt x="179" y="2"/>
                  <a:pt x="179" y="2"/>
                </a:cubicBezTo>
                <a:cubicBezTo>
                  <a:pt x="178" y="2"/>
                  <a:pt x="178" y="2"/>
                  <a:pt x="178" y="2"/>
                </a:cubicBezTo>
                <a:cubicBezTo>
                  <a:pt x="177" y="2"/>
                  <a:pt x="177" y="2"/>
                  <a:pt x="177" y="2"/>
                </a:cubicBezTo>
                <a:cubicBezTo>
                  <a:pt x="177" y="3"/>
                  <a:pt x="177" y="3"/>
                  <a:pt x="177" y="3"/>
                </a:cubicBezTo>
                <a:cubicBezTo>
                  <a:pt x="177" y="4"/>
                  <a:pt x="177" y="4"/>
                  <a:pt x="177" y="4"/>
                </a:cubicBezTo>
                <a:cubicBezTo>
                  <a:pt x="178" y="5"/>
                  <a:pt x="178" y="5"/>
                  <a:pt x="178" y="5"/>
                </a:cubicBezTo>
                <a:cubicBezTo>
                  <a:pt x="177" y="6"/>
                  <a:pt x="177" y="6"/>
                  <a:pt x="177" y="6"/>
                </a:cubicBezTo>
                <a:cubicBezTo>
                  <a:pt x="176" y="7"/>
                  <a:pt x="176" y="7"/>
                  <a:pt x="176" y="7"/>
                </a:cubicBezTo>
                <a:cubicBezTo>
                  <a:pt x="176" y="8"/>
                  <a:pt x="176" y="8"/>
                  <a:pt x="176" y="8"/>
                </a:cubicBezTo>
                <a:cubicBezTo>
                  <a:pt x="177" y="8"/>
                  <a:pt x="177" y="8"/>
                  <a:pt x="177" y="8"/>
                </a:cubicBezTo>
                <a:cubicBezTo>
                  <a:pt x="177" y="9"/>
                  <a:pt x="177" y="9"/>
                  <a:pt x="177" y="9"/>
                </a:cubicBezTo>
                <a:cubicBezTo>
                  <a:pt x="177" y="9"/>
                  <a:pt x="177" y="9"/>
                  <a:pt x="177" y="9"/>
                </a:cubicBezTo>
                <a:cubicBezTo>
                  <a:pt x="175" y="9"/>
                  <a:pt x="175" y="9"/>
                  <a:pt x="175" y="9"/>
                </a:cubicBezTo>
                <a:cubicBezTo>
                  <a:pt x="174" y="8"/>
                  <a:pt x="174" y="8"/>
                  <a:pt x="174" y="8"/>
                </a:cubicBezTo>
                <a:cubicBezTo>
                  <a:pt x="173" y="8"/>
                  <a:pt x="173" y="8"/>
                  <a:pt x="173" y="8"/>
                </a:cubicBezTo>
                <a:cubicBezTo>
                  <a:pt x="171" y="8"/>
                  <a:pt x="171" y="8"/>
                  <a:pt x="171" y="8"/>
                </a:cubicBezTo>
                <a:cubicBezTo>
                  <a:pt x="171" y="10"/>
                  <a:pt x="171" y="10"/>
                  <a:pt x="171" y="10"/>
                </a:cubicBezTo>
                <a:cubicBezTo>
                  <a:pt x="171" y="11"/>
                  <a:pt x="171" y="11"/>
                  <a:pt x="171" y="11"/>
                </a:cubicBezTo>
                <a:cubicBezTo>
                  <a:pt x="172" y="13"/>
                  <a:pt x="172" y="13"/>
                  <a:pt x="172" y="13"/>
                </a:cubicBezTo>
                <a:cubicBezTo>
                  <a:pt x="174" y="14"/>
                  <a:pt x="174" y="14"/>
                  <a:pt x="174" y="14"/>
                </a:cubicBezTo>
                <a:cubicBezTo>
                  <a:pt x="174" y="14"/>
                  <a:pt x="174" y="14"/>
                  <a:pt x="174" y="14"/>
                </a:cubicBezTo>
                <a:cubicBezTo>
                  <a:pt x="174" y="15"/>
                  <a:pt x="174" y="15"/>
                  <a:pt x="174" y="15"/>
                </a:cubicBezTo>
                <a:cubicBezTo>
                  <a:pt x="173" y="15"/>
                  <a:pt x="173" y="15"/>
                  <a:pt x="173" y="15"/>
                </a:cubicBezTo>
                <a:cubicBezTo>
                  <a:pt x="171" y="14"/>
                  <a:pt x="171" y="14"/>
                  <a:pt x="171" y="14"/>
                </a:cubicBezTo>
                <a:cubicBezTo>
                  <a:pt x="170" y="12"/>
                  <a:pt x="170" y="12"/>
                  <a:pt x="170" y="12"/>
                </a:cubicBezTo>
                <a:cubicBezTo>
                  <a:pt x="168" y="10"/>
                  <a:pt x="168" y="10"/>
                  <a:pt x="168" y="10"/>
                </a:cubicBezTo>
                <a:cubicBezTo>
                  <a:pt x="168" y="10"/>
                  <a:pt x="168" y="10"/>
                  <a:pt x="168" y="10"/>
                </a:cubicBezTo>
                <a:cubicBezTo>
                  <a:pt x="167" y="10"/>
                  <a:pt x="167" y="10"/>
                  <a:pt x="167" y="10"/>
                </a:cubicBezTo>
                <a:cubicBezTo>
                  <a:pt x="168" y="11"/>
                  <a:pt x="168" y="11"/>
                  <a:pt x="168" y="11"/>
                </a:cubicBezTo>
                <a:cubicBezTo>
                  <a:pt x="168" y="12"/>
                  <a:pt x="168" y="12"/>
                  <a:pt x="168" y="12"/>
                </a:cubicBezTo>
                <a:cubicBezTo>
                  <a:pt x="168" y="13"/>
                  <a:pt x="168" y="13"/>
                  <a:pt x="168" y="13"/>
                </a:cubicBezTo>
                <a:cubicBezTo>
                  <a:pt x="169" y="14"/>
                  <a:pt x="169" y="14"/>
                  <a:pt x="169" y="14"/>
                </a:cubicBezTo>
                <a:cubicBezTo>
                  <a:pt x="168" y="15"/>
                  <a:pt x="168" y="15"/>
                  <a:pt x="168" y="15"/>
                </a:cubicBezTo>
                <a:cubicBezTo>
                  <a:pt x="168" y="16"/>
                  <a:pt x="168" y="16"/>
                  <a:pt x="168" y="16"/>
                </a:cubicBezTo>
                <a:cubicBezTo>
                  <a:pt x="168" y="14"/>
                  <a:pt x="168" y="14"/>
                  <a:pt x="168" y="14"/>
                </a:cubicBezTo>
                <a:cubicBezTo>
                  <a:pt x="167" y="13"/>
                  <a:pt x="167" y="13"/>
                  <a:pt x="167" y="13"/>
                </a:cubicBezTo>
                <a:cubicBezTo>
                  <a:pt x="166" y="11"/>
                  <a:pt x="166" y="11"/>
                  <a:pt x="166" y="11"/>
                </a:cubicBezTo>
                <a:cubicBezTo>
                  <a:pt x="166" y="10"/>
                  <a:pt x="166" y="10"/>
                  <a:pt x="166" y="10"/>
                </a:cubicBezTo>
                <a:cubicBezTo>
                  <a:pt x="166" y="9"/>
                  <a:pt x="166" y="9"/>
                  <a:pt x="166" y="9"/>
                </a:cubicBezTo>
                <a:cubicBezTo>
                  <a:pt x="164" y="9"/>
                  <a:pt x="164" y="9"/>
                  <a:pt x="164" y="9"/>
                </a:cubicBezTo>
                <a:cubicBezTo>
                  <a:pt x="163" y="10"/>
                  <a:pt x="163" y="10"/>
                  <a:pt x="163" y="10"/>
                </a:cubicBezTo>
                <a:cubicBezTo>
                  <a:pt x="163" y="11"/>
                  <a:pt x="163" y="11"/>
                  <a:pt x="163" y="11"/>
                </a:cubicBezTo>
                <a:cubicBezTo>
                  <a:pt x="162" y="10"/>
                  <a:pt x="162" y="10"/>
                  <a:pt x="162" y="10"/>
                </a:cubicBezTo>
                <a:cubicBezTo>
                  <a:pt x="163" y="9"/>
                  <a:pt x="163" y="9"/>
                  <a:pt x="163" y="9"/>
                </a:cubicBezTo>
                <a:cubicBezTo>
                  <a:pt x="163" y="9"/>
                  <a:pt x="163" y="9"/>
                  <a:pt x="163" y="9"/>
                </a:cubicBezTo>
                <a:cubicBezTo>
                  <a:pt x="162" y="8"/>
                  <a:pt x="162" y="8"/>
                  <a:pt x="162" y="8"/>
                </a:cubicBezTo>
                <a:cubicBezTo>
                  <a:pt x="162" y="7"/>
                  <a:pt x="162" y="7"/>
                  <a:pt x="162" y="7"/>
                </a:cubicBezTo>
                <a:cubicBezTo>
                  <a:pt x="162" y="7"/>
                  <a:pt x="162" y="7"/>
                  <a:pt x="162" y="7"/>
                </a:cubicBezTo>
                <a:cubicBezTo>
                  <a:pt x="161" y="7"/>
                  <a:pt x="161" y="7"/>
                  <a:pt x="161" y="7"/>
                </a:cubicBezTo>
                <a:cubicBezTo>
                  <a:pt x="160" y="7"/>
                  <a:pt x="160" y="7"/>
                  <a:pt x="160" y="7"/>
                </a:cubicBezTo>
                <a:cubicBezTo>
                  <a:pt x="159" y="7"/>
                  <a:pt x="159" y="7"/>
                  <a:pt x="159" y="7"/>
                </a:cubicBezTo>
                <a:cubicBezTo>
                  <a:pt x="160" y="6"/>
                  <a:pt x="160" y="6"/>
                  <a:pt x="160" y="6"/>
                </a:cubicBezTo>
                <a:cubicBezTo>
                  <a:pt x="161" y="5"/>
                  <a:pt x="161" y="5"/>
                  <a:pt x="161" y="5"/>
                </a:cubicBezTo>
                <a:cubicBezTo>
                  <a:pt x="159" y="5"/>
                  <a:pt x="159" y="5"/>
                  <a:pt x="159" y="5"/>
                </a:cubicBezTo>
                <a:cubicBezTo>
                  <a:pt x="158" y="6"/>
                  <a:pt x="158" y="6"/>
                  <a:pt x="158" y="6"/>
                </a:cubicBezTo>
                <a:cubicBezTo>
                  <a:pt x="158" y="7"/>
                  <a:pt x="158" y="7"/>
                  <a:pt x="158" y="7"/>
                </a:cubicBezTo>
                <a:cubicBezTo>
                  <a:pt x="157" y="8"/>
                  <a:pt x="157" y="8"/>
                  <a:pt x="157" y="8"/>
                </a:cubicBezTo>
                <a:cubicBezTo>
                  <a:pt x="156" y="8"/>
                  <a:pt x="156" y="8"/>
                  <a:pt x="156" y="8"/>
                </a:cubicBezTo>
                <a:cubicBezTo>
                  <a:pt x="155" y="10"/>
                  <a:pt x="155" y="10"/>
                  <a:pt x="155" y="10"/>
                </a:cubicBezTo>
                <a:cubicBezTo>
                  <a:pt x="154" y="10"/>
                  <a:pt x="154" y="10"/>
                  <a:pt x="154" y="10"/>
                </a:cubicBezTo>
                <a:cubicBezTo>
                  <a:pt x="154" y="9"/>
                  <a:pt x="154" y="9"/>
                  <a:pt x="154" y="9"/>
                </a:cubicBezTo>
                <a:cubicBezTo>
                  <a:pt x="153" y="8"/>
                  <a:pt x="153" y="8"/>
                  <a:pt x="153" y="8"/>
                </a:cubicBezTo>
                <a:cubicBezTo>
                  <a:pt x="152" y="8"/>
                  <a:pt x="152" y="8"/>
                  <a:pt x="152" y="8"/>
                </a:cubicBezTo>
                <a:cubicBezTo>
                  <a:pt x="152" y="9"/>
                  <a:pt x="152" y="9"/>
                  <a:pt x="152" y="9"/>
                </a:cubicBezTo>
                <a:cubicBezTo>
                  <a:pt x="152" y="10"/>
                  <a:pt x="152" y="10"/>
                  <a:pt x="152" y="10"/>
                </a:cubicBezTo>
                <a:cubicBezTo>
                  <a:pt x="152" y="11"/>
                  <a:pt x="152" y="11"/>
                  <a:pt x="152" y="11"/>
                </a:cubicBezTo>
                <a:cubicBezTo>
                  <a:pt x="154" y="12"/>
                  <a:pt x="154" y="12"/>
                  <a:pt x="154" y="12"/>
                </a:cubicBezTo>
                <a:cubicBezTo>
                  <a:pt x="154" y="13"/>
                  <a:pt x="154" y="13"/>
                  <a:pt x="154" y="13"/>
                </a:cubicBezTo>
                <a:cubicBezTo>
                  <a:pt x="153" y="13"/>
                  <a:pt x="153" y="13"/>
                  <a:pt x="153" y="13"/>
                </a:cubicBezTo>
                <a:cubicBezTo>
                  <a:pt x="152" y="14"/>
                  <a:pt x="152" y="14"/>
                  <a:pt x="152" y="14"/>
                </a:cubicBezTo>
                <a:cubicBezTo>
                  <a:pt x="152" y="16"/>
                  <a:pt x="152" y="16"/>
                  <a:pt x="152" y="16"/>
                </a:cubicBezTo>
                <a:cubicBezTo>
                  <a:pt x="153" y="17"/>
                  <a:pt x="153" y="17"/>
                  <a:pt x="153" y="17"/>
                </a:cubicBezTo>
                <a:cubicBezTo>
                  <a:pt x="154" y="17"/>
                  <a:pt x="154" y="17"/>
                  <a:pt x="154" y="17"/>
                </a:cubicBezTo>
                <a:cubicBezTo>
                  <a:pt x="155" y="16"/>
                  <a:pt x="155" y="16"/>
                  <a:pt x="155" y="16"/>
                </a:cubicBezTo>
                <a:cubicBezTo>
                  <a:pt x="156" y="16"/>
                  <a:pt x="156" y="16"/>
                  <a:pt x="156" y="16"/>
                </a:cubicBezTo>
                <a:cubicBezTo>
                  <a:pt x="157" y="16"/>
                  <a:pt x="157" y="16"/>
                  <a:pt x="157" y="16"/>
                </a:cubicBezTo>
                <a:cubicBezTo>
                  <a:pt x="158" y="18"/>
                  <a:pt x="158" y="18"/>
                  <a:pt x="158" y="18"/>
                </a:cubicBezTo>
                <a:cubicBezTo>
                  <a:pt x="159" y="19"/>
                  <a:pt x="159" y="19"/>
                  <a:pt x="159" y="19"/>
                </a:cubicBezTo>
                <a:cubicBezTo>
                  <a:pt x="160" y="19"/>
                  <a:pt x="160" y="19"/>
                  <a:pt x="160" y="19"/>
                </a:cubicBezTo>
                <a:cubicBezTo>
                  <a:pt x="160" y="20"/>
                  <a:pt x="160" y="20"/>
                  <a:pt x="160" y="20"/>
                </a:cubicBezTo>
                <a:cubicBezTo>
                  <a:pt x="160" y="21"/>
                  <a:pt x="160" y="21"/>
                  <a:pt x="160" y="21"/>
                </a:cubicBezTo>
                <a:cubicBezTo>
                  <a:pt x="160" y="22"/>
                  <a:pt x="160" y="22"/>
                  <a:pt x="160" y="22"/>
                </a:cubicBezTo>
                <a:cubicBezTo>
                  <a:pt x="159" y="24"/>
                  <a:pt x="159" y="24"/>
                  <a:pt x="159" y="24"/>
                </a:cubicBezTo>
                <a:cubicBezTo>
                  <a:pt x="159" y="25"/>
                  <a:pt x="159" y="25"/>
                  <a:pt x="159" y="25"/>
                </a:cubicBezTo>
                <a:cubicBezTo>
                  <a:pt x="160" y="26"/>
                  <a:pt x="160" y="26"/>
                  <a:pt x="160" y="26"/>
                </a:cubicBezTo>
                <a:cubicBezTo>
                  <a:pt x="160" y="27"/>
                  <a:pt x="160" y="27"/>
                  <a:pt x="160" y="27"/>
                </a:cubicBezTo>
                <a:cubicBezTo>
                  <a:pt x="160" y="28"/>
                  <a:pt x="160" y="28"/>
                  <a:pt x="160" y="28"/>
                </a:cubicBezTo>
                <a:cubicBezTo>
                  <a:pt x="161" y="29"/>
                  <a:pt x="161" y="29"/>
                  <a:pt x="161" y="29"/>
                </a:cubicBezTo>
                <a:cubicBezTo>
                  <a:pt x="162" y="29"/>
                  <a:pt x="162" y="29"/>
                  <a:pt x="162" y="29"/>
                </a:cubicBezTo>
                <a:cubicBezTo>
                  <a:pt x="163" y="30"/>
                  <a:pt x="163" y="30"/>
                  <a:pt x="163" y="30"/>
                </a:cubicBezTo>
                <a:cubicBezTo>
                  <a:pt x="164" y="31"/>
                  <a:pt x="164" y="31"/>
                  <a:pt x="164" y="31"/>
                </a:cubicBezTo>
                <a:cubicBezTo>
                  <a:pt x="164" y="31"/>
                  <a:pt x="164" y="31"/>
                  <a:pt x="164" y="31"/>
                </a:cubicBezTo>
                <a:cubicBezTo>
                  <a:pt x="165" y="32"/>
                  <a:pt x="165" y="32"/>
                  <a:pt x="165" y="32"/>
                </a:cubicBezTo>
                <a:cubicBezTo>
                  <a:pt x="163" y="31"/>
                  <a:pt x="163" y="31"/>
                  <a:pt x="163" y="31"/>
                </a:cubicBezTo>
                <a:cubicBezTo>
                  <a:pt x="162" y="30"/>
                  <a:pt x="162" y="30"/>
                  <a:pt x="162" y="30"/>
                </a:cubicBezTo>
                <a:cubicBezTo>
                  <a:pt x="160" y="30"/>
                  <a:pt x="160" y="30"/>
                  <a:pt x="160" y="30"/>
                </a:cubicBezTo>
                <a:cubicBezTo>
                  <a:pt x="159" y="29"/>
                  <a:pt x="159" y="29"/>
                  <a:pt x="159" y="29"/>
                </a:cubicBezTo>
                <a:cubicBezTo>
                  <a:pt x="159" y="28"/>
                  <a:pt x="159" y="28"/>
                  <a:pt x="159" y="28"/>
                </a:cubicBezTo>
                <a:cubicBezTo>
                  <a:pt x="159" y="27"/>
                  <a:pt x="159" y="27"/>
                  <a:pt x="159" y="27"/>
                </a:cubicBezTo>
                <a:cubicBezTo>
                  <a:pt x="158" y="25"/>
                  <a:pt x="158" y="25"/>
                  <a:pt x="158" y="25"/>
                </a:cubicBezTo>
                <a:cubicBezTo>
                  <a:pt x="159" y="24"/>
                  <a:pt x="159" y="24"/>
                  <a:pt x="159" y="24"/>
                </a:cubicBezTo>
                <a:cubicBezTo>
                  <a:pt x="159" y="23"/>
                  <a:pt x="159" y="23"/>
                  <a:pt x="159" y="23"/>
                </a:cubicBezTo>
                <a:cubicBezTo>
                  <a:pt x="157" y="21"/>
                  <a:pt x="157" y="21"/>
                  <a:pt x="157" y="21"/>
                </a:cubicBezTo>
                <a:cubicBezTo>
                  <a:pt x="157" y="21"/>
                  <a:pt x="157" y="21"/>
                  <a:pt x="157" y="21"/>
                </a:cubicBezTo>
                <a:cubicBezTo>
                  <a:pt x="157" y="19"/>
                  <a:pt x="157" y="19"/>
                  <a:pt x="157" y="19"/>
                </a:cubicBezTo>
                <a:cubicBezTo>
                  <a:pt x="156" y="18"/>
                  <a:pt x="156" y="18"/>
                  <a:pt x="156" y="18"/>
                </a:cubicBezTo>
                <a:cubicBezTo>
                  <a:pt x="155" y="18"/>
                  <a:pt x="155" y="18"/>
                  <a:pt x="155" y="18"/>
                </a:cubicBezTo>
                <a:cubicBezTo>
                  <a:pt x="154" y="17"/>
                  <a:pt x="154" y="17"/>
                  <a:pt x="154" y="17"/>
                </a:cubicBezTo>
                <a:cubicBezTo>
                  <a:pt x="153" y="17"/>
                  <a:pt x="153" y="17"/>
                  <a:pt x="153" y="17"/>
                </a:cubicBezTo>
                <a:cubicBezTo>
                  <a:pt x="152" y="18"/>
                  <a:pt x="152" y="18"/>
                  <a:pt x="152" y="18"/>
                </a:cubicBezTo>
                <a:cubicBezTo>
                  <a:pt x="151" y="18"/>
                  <a:pt x="151" y="18"/>
                  <a:pt x="151" y="18"/>
                </a:cubicBezTo>
                <a:cubicBezTo>
                  <a:pt x="150" y="18"/>
                  <a:pt x="150" y="18"/>
                  <a:pt x="150" y="18"/>
                </a:cubicBezTo>
                <a:cubicBezTo>
                  <a:pt x="149" y="18"/>
                  <a:pt x="149" y="18"/>
                  <a:pt x="149" y="18"/>
                </a:cubicBezTo>
                <a:cubicBezTo>
                  <a:pt x="148" y="20"/>
                  <a:pt x="148" y="20"/>
                  <a:pt x="148" y="20"/>
                </a:cubicBezTo>
                <a:cubicBezTo>
                  <a:pt x="149" y="20"/>
                  <a:pt x="149" y="20"/>
                  <a:pt x="149" y="20"/>
                </a:cubicBezTo>
                <a:cubicBezTo>
                  <a:pt x="149" y="21"/>
                  <a:pt x="149" y="21"/>
                  <a:pt x="149" y="21"/>
                </a:cubicBezTo>
                <a:cubicBezTo>
                  <a:pt x="148" y="22"/>
                  <a:pt x="148" y="22"/>
                  <a:pt x="148" y="22"/>
                </a:cubicBezTo>
                <a:cubicBezTo>
                  <a:pt x="147" y="21"/>
                  <a:pt x="147" y="21"/>
                  <a:pt x="147" y="21"/>
                </a:cubicBezTo>
                <a:cubicBezTo>
                  <a:pt x="145" y="19"/>
                  <a:pt x="145" y="19"/>
                  <a:pt x="145" y="19"/>
                </a:cubicBezTo>
                <a:cubicBezTo>
                  <a:pt x="144" y="19"/>
                  <a:pt x="144" y="19"/>
                  <a:pt x="144" y="19"/>
                </a:cubicBezTo>
                <a:cubicBezTo>
                  <a:pt x="144" y="19"/>
                  <a:pt x="144" y="19"/>
                  <a:pt x="144" y="19"/>
                </a:cubicBezTo>
                <a:cubicBezTo>
                  <a:pt x="143" y="19"/>
                  <a:pt x="143" y="19"/>
                  <a:pt x="143" y="19"/>
                </a:cubicBezTo>
                <a:cubicBezTo>
                  <a:pt x="142" y="19"/>
                  <a:pt x="142" y="19"/>
                  <a:pt x="142" y="19"/>
                </a:cubicBezTo>
                <a:cubicBezTo>
                  <a:pt x="140" y="18"/>
                  <a:pt x="140" y="18"/>
                  <a:pt x="140" y="18"/>
                </a:cubicBezTo>
                <a:cubicBezTo>
                  <a:pt x="140" y="19"/>
                  <a:pt x="140" y="19"/>
                  <a:pt x="140" y="19"/>
                </a:cubicBezTo>
                <a:cubicBezTo>
                  <a:pt x="140" y="20"/>
                  <a:pt x="140" y="20"/>
                  <a:pt x="140" y="20"/>
                </a:cubicBezTo>
                <a:cubicBezTo>
                  <a:pt x="141" y="21"/>
                  <a:pt x="141" y="21"/>
                  <a:pt x="141" y="21"/>
                </a:cubicBezTo>
                <a:cubicBezTo>
                  <a:pt x="140" y="22"/>
                  <a:pt x="140" y="22"/>
                  <a:pt x="140" y="22"/>
                </a:cubicBezTo>
                <a:cubicBezTo>
                  <a:pt x="141" y="23"/>
                  <a:pt x="141" y="23"/>
                  <a:pt x="141" y="23"/>
                </a:cubicBezTo>
                <a:cubicBezTo>
                  <a:pt x="141" y="25"/>
                  <a:pt x="141" y="25"/>
                  <a:pt x="141" y="25"/>
                </a:cubicBezTo>
                <a:cubicBezTo>
                  <a:pt x="141" y="26"/>
                  <a:pt x="141" y="26"/>
                  <a:pt x="141" y="26"/>
                </a:cubicBezTo>
                <a:cubicBezTo>
                  <a:pt x="142" y="27"/>
                  <a:pt x="142" y="27"/>
                  <a:pt x="142" y="27"/>
                </a:cubicBezTo>
                <a:cubicBezTo>
                  <a:pt x="142" y="29"/>
                  <a:pt x="142" y="29"/>
                  <a:pt x="142" y="29"/>
                </a:cubicBezTo>
                <a:cubicBezTo>
                  <a:pt x="142" y="29"/>
                  <a:pt x="142" y="29"/>
                  <a:pt x="142" y="29"/>
                </a:cubicBezTo>
                <a:cubicBezTo>
                  <a:pt x="142" y="30"/>
                  <a:pt x="142" y="30"/>
                  <a:pt x="142" y="30"/>
                </a:cubicBezTo>
                <a:cubicBezTo>
                  <a:pt x="143" y="32"/>
                  <a:pt x="143" y="32"/>
                  <a:pt x="143" y="32"/>
                </a:cubicBezTo>
                <a:cubicBezTo>
                  <a:pt x="143" y="33"/>
                  <a:pt x="143" y="33"/>
                  <a:pt x="143" y="33"/>
                </a:cubicBezTo>
                <a:cubicBezTo>
                  <a:pt x="143" y="35"/>
                  <a:pt x="143" y="35"/>
                  <a:pt x="143" y="35"/>
                </a:cubicBezTo>
                <a:cubicBezTo>
                  <a:pt x="143" y="35"/>
                  <a:pt x="143" y="35"/>
                  <a:pt x="143" y="35"/>
                </a:cubicBezTo>
                <a:cubicBezTo>
                  <a:pt x="143" y="36"/>
                  <a:pt x="143" y="36"/>
                  <a:pt x="143" y="36"/>
                </a:cubicBezTo>
                <a:cubicBezTo>
                  <a:pt x="144" y="38"/>
                  <a:pt x="144" y="38"/>
                  <a:pt x="144" y="38"/>
                </a:cubicBezTo>
                <a:cubicBezTo>
                  <a:pt x="144" y="39"/>
                  <a:pt x="144" y="39"/>
                  <a:pt x="144" y="39"/>
                </a:cubicBezTo>
                <a:cubicBezTo>
                  <a:pt x="145" y="40"/>
                  <a:pt x="145" y="40"/>
                  <a:pt x="145" y="40"/>
                </a:cubicBezTo>
                <a:cubicBezTo>
                  <a:pt x="146" y="41"/>
                  <a:pt x="146" y="41"/>
                  <a:pt x="146" y="41"/>
                </a:cubicBezTo>
                <a:cubicBezTo>
                  <a:pt x="146" y="42"/>
                  <a:pt x="146" y="42"/>
                  <a:pt x="146" y="42"/>
                </a:cubicBezTo>
                <a:cubicBezTo>
                  <a:pt x="146" y="42"/>
                  <a:pt x="146" y="42"/>
                  <a:pt x="146" y="42"/>
                </a:cubicBezTo>
                <a:cubicBezTo>
                  <a:pt x="147" y="42"/>
                  <a:pt x="147" y="42"/>
                  <a:pt x="147" y="42"/>
                </a:cubicBezTo>
                <a:cubicBezTo>
                  <a:pt x="147" y="43"/>
                  <a:pt x="147" y="43"/>
                  <a:pt x="147" y="43"/>
                </a:cubicBezTo>
                <a:cubicBezTo>
                  <a:pt x="147" y="44"/>
                  <a:pt x="147" y="44"/>
                  <a:pt x="147" y="44"/>
                </a:cubicBezTo>
                <a:cubicBezTo>
                  <a:pt x="148" y="45"/>
                  <a:pt x="148" y="45"/>
                  <a:pt x="148" y="45"/>
                </a:cubicBezTo>
                <a:cubicBezTo>
                  <a:pt x="149" y="45"/>
                  <a:pt x="149" y="45"/>
                  <a:pt x="149" y="45"/>
                </a:cubicBezTo>
                <a:cubicBezTo>
                  <a:pt x="148" y="45"/>
                  <a:pt x="148" y="45"/>
                  <a:pt x="148" y="45"/>
                </a:cubicBezTo>
                <a:cubicBezTo>
                  <a:pt x="147" y="45"/>
                  <a:pt x="147" y="45"/>
                  <a:pt x="147" y="45"/>
                </a:cubicBezTo>
                <a:cubicBezTo>
                  <a:pt x="147" y="45"/>
                  <a:pt x="147" y="45"/>
                  <a:pt x="147" y="45"/>
                </a:cubicBezTo>
                <a:cubicBezTo>
                  <a:pt x="146" y="45"/>
                  <a:pt x="146" y="45"/>
                  <a:pt x="146" y="45"/>
                </a:cubicBezTo>
                <a:cubicBezTo>
                  <a:pt x="145" y="44"/>
                  <a:pt x="145" y="44"/>
                  <a:pt x="145" y="44"/>
                </a:cubicBezTo>
                <a:cubicBezTo>
                  <a:pt x="145" y="43"/>
                  <a:pt x="145" y="43"/>
                  <a:pt x="145" y="43"/>
                </a:cubicBezTo>
                <a:cubicBezTo>
                  <a:pt x="145" y="43"/>
                  <a:pt x="145" y="43"/>
                  <a:pt x="145" y="43"/>
                </a:cubicBezTo>
                <a:cubicBezTo>
                  <a:pt x="144" y="42"/>
                  <a:pt x="144" y="42"/>
                  <a:pt x="144" y="42"/>
                </a:cubicBezTo>
                <a:cubicBezTo>
                  <a:pt x="143" y="43"/>
                  <a:pt x="143" y="43"/>
                  <a:pt x="143" y="43"/>
                </a:cubicBezTo>
                <a:cubicBezTo>
                  <a:pt x="143" y="43"/>
                  <a:pt x="143" y="43"/>
                  <a:pt x="143" y="43"/>
                </a:cubicBezTo>
                <a:cubicBezTo>
                  <a:pt x="143" y="42"/>
                  <a:pt x="143" y="42"/>
                  <a:pt x="143" y="42"/>
                </a:cubicBezTo>
                <a:cubicBezTo>
                  <a:pt x="143" y="41"/>
                  <a:pt x="143" y="41"/>
                  <a:pt x="143" y="41"/>
                </a:cubicBezTo>
                <a:cubicBezTo>
                  <a:pt x="142" y="41"/>
                  <a:pt x="142" y="41"/>
                  <a:pt x="142" y="41"/>
                </a:cubicBezTo>
                <a:cubicBezTo>
                  <a:pt x="142" y="42"/>
                  <a:pt x="142" y="42"/>
                  <a:pt x="142" y="42"/>
                </a:cubicBezTo>
                <a:cubicBezTo>
                  <a:pt x="141" y="43"/>
                  <a:pt x="141" y="43"/>
                  <a:pt x="141" y="43"/>
                </a:cubicBezTo>
                <a:cubicBezTo>
                  <a:pt x="140" y="44"/>
                  <a:pt x="140" y="44"/>
                  <a:pt x="140" y="44"/>
                </a:cubicBezTo>
                <a:cubicBezTo>
                  <a:pt x="139" y="44"/>
                  <a:pt x="139" y="44"/>
                  <a:pt x="139" y="44"/>
                </a:cubicBezTo>
                <a:cubicBezTo>
                  <a:pt x="137" y="43"/>
                  <a:pt x="137" y="43"/>
                  <a:pt x="137" y="43"/>
                </a:cubicBezTo>
                <a:cubicBezTo>
                  <a:pt x="136" y="43"/>
                  <a:pt x="136" y="43"/>
                  <a:pt x="136" y="43"/>
                </a:cubicBezTo>
                <a:cubicBezTo>
                  <a:pt x="136" y="42"/>
                  <a:pt x="136" y="42"/>
                  <a:pt x="136" y="42"/>
                </a:cubicBezTo>
                <a:cubicBezTo>
                  <a:pt x="136" y="41"/>
                  <a:pt x="136" y="41"/>
                  <a:pt x="136" y="41"/>
                </a:cubicBezTo>
                <a:cubicBezTo>
                  <a:pt x="136" y="39"/>
                  <a:pt x="136" y="39"/>
                  <a:pt x="136" y="39"/>
                </a:cubicBezTo>
                <a:cubicBezTo>
                  <a:pt x="135" y="37"/>
                  <a:pt x="135" y="37"/>
                  <a:pt x="135" y="37"/>
                </a:cubicBezTo>
                <a:cubicBezTo>
                  <a:pt x="134" y="37"/>
                  <a:pt x="134" y="37"/>
                  <a:pt x="134" y="37"/>
                </a:cubicBezTo>
                <a:cubicBezTo>
                  <a:pt x="134" y="35"/>
                  <a:pt x="134" y="35"/>
                  <a:pt x="134" y="35"/>
                </a:cubicBezTo>
                <a:cubicBezTo>
                  <a:pt x="134" y="34"/>
                  <a:pt x="134" y="34"/>
                  <a:pt x="134" y="34"/>
                </a:cubicBezTo>
                <a:cubicBezTo>
                  <a:pt x="135" y="34"/>
                  <a:pt x="135" y="34"/>
                  <a:pt x="135" y="34"/>
                </a:cubicBezTo>
                <a:cubicBezTo>
                  <a:pt x="135" y="33"/>
                  <a:pt x="135" y="33"/>
                  <a:pt x="135" y="33"/>
                </a:cubicBezTo>
                <a:cubicBezTo>
                  <a:pt x="135" y="30"/>
                  <a:pt x="135" y="30"/>
                  <a:pt x="135" y="30"/>
                </a:cubicBezTo>
                <a:cubicBezTo>
                  <a:pt x="134" y="29"/>
                  <a:pt x="134" y="29"/>
                  <a:pt x="134" y="29"/>
                </a:cubicBezTo>
                <a:cubicBezTo>
                  <a:pt x="133" y="27"/>
                  <a:pt x="133" y="27"/>
                  <a:pt x="133" y="27"/>
                </a:cubicBezTo>
                <a:cubicBezTo>
                  <a:pt x="133" y="26"/>
                  <a:pt x="133" y="26"/>
                  <a:pt x="133" y="26"/>
                </a:cubicBezTo>
                <a:cubicBezTo>
                  <a:pt x="132" y="23"/>
                  <a:pt x="132" y="23"/>
                  <a:pt x="132" y="23"/>
                </a:cubicBezTo>
                <a:cubicBezTo>
                  <a:pt x="131" y="22"/>
                  <a:pt x="131" y="22"/>
                  <a:pt x="131" y="22"/>
                </a:cubicBezTo>
                <a:cubicBezTo>
                  <a:pt x="130" y="22"/>
                  <a:pt x="130" y="22"/>
                  <a:pt x="130" y="22"/>
                </a:cubicBezTo>
                <a:cubicBezTo>
                  <a:pt x="130" y="21"/>
                  <a:pt x="130" y="21"/>
                  <a:pt x="130" y="21"/>
                </a:cubicBezTo>
                <a:cubicBezTo>
                  <a:pt x="129" y="20"/>
                  <a:pt x="129" y="20"/>
                  <a:pt x="129" y="20"/>
                </a:cubicBezTo>
                <a:cubicBezTo>
                  <a:pt x="128" y="20"/>
                  <a:pt x="128" y="20"/>
                  <a:pt x="128" y="20"/>
                </a:cubicBezTo>
                <a:cubicBezTo>
                  <a:pt x="128" y="20"/>
                  <a:pt x="128" y="20"/>
                  <a:pt x="128" y="20"/>
                </a:cubicBezTo>
                <a:cubicBezTo>
                  <a:pt x="126" y="20"/>
                  <a:pt x="126" y="20"/>
                  <a:pt x="126" y="20"/>
                </a:cubicBezTo>
                <a:cubicBezTo>
                  <a:pt x="126" y="21"/>
                  <a:pt x="126" y="21"/>
                  <a:pt x="126" y="21"/>
                </a:cubicBezTo>
                <a:cubicBezTo>
                  <a:pt x="126" y="22"/>
                  <a:pt x="126" y="22"/>
                  <a:pt x="126" y="22"/>
                </a:cubicBezTo>
                <a:cubicBezTo>
                  <a:pt x="126" y="23"/>
                  <a:pt x="126" y="23"/>
                  <a:pt x="126" y="23"/>
                </a:cubicBezTo>
                <a:cubicBezTo>
                  <a:pt x="126" y="23"/>
                  <a:pt x="126" y="23"/>
                  <a:pt x="126" y="23"/>
                </a:cubicBezTo>
                <a:cubicBezTo>
                  <a:pt x="126" y="24"/>
                  <a:pt x="126" y="24"/>
                  <a:pt x="126" y="24"/>
                </a:cubicBezTo>
                <a:cubicBezTo>
                  <a:pt x="125" y="26"/>
                  <a:pt x="125" y="26"/>
                  <a:pt x="125" y="26"/>
                </a:cubicBezTo>
                <a:cubicBezTo>
                  <a:pt x="125" y="28"/>
                  <a:pt x="125" y="28"/>
                  <a:pt x="125" y="28"/>
                </a:cubicBezTo>
                <a:cubicBezTo>
                  <a:pt x="125" y="30"/>
                  <a:pt x="125" y="30"/>
                  <a:pt x="125" y="30"/>
                </a:cubicBezTo>
                <a:cubicBezTo>
                  <a:pt x="126" y="30"/>
                  <a:pt x="126" y="30"/>
                  <a:pt x="126" y="30"/>
                </a:cubicBezTo>
                <a:cubicBezTo>
                  <a:pt x="125" y="32"/>
                  <a:pt x="125" y="32"/>
                  <a:pt x="125" y="32"/>
                </a:cubicBezTo>
                <a:cubicBezTo>
                  <a:pt x="125" y="34"/>
                  <a:pt x="125" y="34"/>
                  <a:pt x="125" y="34"/>
                </a:cubicBezTo>
                <a:cubicBezTo>
                  <a:pt x="125" y="35"/>
                  <a:pt x="125" y="35"/>
                  <a:pt x="125" y="35"/>
                </a:cubicBezTo>
                <a:cubicBezTo>
                  <a:pt x="125" y="37"/>
                  <a:pt x="125" y="37"/>
                  <a:pt x="125" y="37"/>
                </a:cubicBezTo>
                <a:cubicBezTo>
                  <a:pt x="125" y="37"/>
                  <a:pt x="125" y="37"/>
                  <a:pt x="125" y="37"/>
                </a:cubicBezTo>
                <a:cubicBezTo>
                  <a:pt x="124" y="37"/>
                  <a:pt x="124" y="37"/>
                  <a:pt x="124" y="37"/>
                </a:cubicBezTo>
                <a:cubicBezTo>
                  <a:pt x="124" y="37"/>
                  <a:pt x="124" y="37"/>
                  <a:pt x="124" y="37"/>
                </a:cubicBezTo>
                <a:cubicBezTo>
                  <a:pt x="123" y="37"/>
                  <a:pt x="123" y="37"/>
                  <a:pt x="123" y="37"/>
                </a:cubicBezTo>
                <a:cubicBezTo>
                  <a:pt x="122" y="37"/>
                  <a:pt x="122" y="37"/>
                  <a:pt x="122" y="37"/>
                </a:cubicBezTo>
                <a:cubicBezTo>
                  <a:pt x="122" y="36"/>
                  <a:pt x="122" y="36"/>
                  <a:pt x="122" y="36"/>
                </a:cubicBezTo>
                <a:cubicBezTo>
                  <a:pt x="121" y="36"/>
                  <a:pt x="121" y="36"/>
                  <a:pt x="121" y="36"/>
                </a:cubicBezTo>
                <a:cubicBezTo>
                  <a:pt x="120" y="36"/>
                  <a:pt x="120" y="36"/>
                  <a:pt x="120" y="36"/>
                </a:cubicBezTo>
                <a:cubicBezTo>
                  <a:pt x="119" y="35"/>
                  <a:pt x="119" y="35"/>
                  <a:pt x="119" y="35"/>
                </a:cubicBezTo>
                <a:cubicBezTo>
                  <a:pt x="119" y="35"/>
                  <a:pt x="119" y="35"/>
                  <a:pt x="119" y="35"/>
                </a:cubicBezTo>
                <a:cubicBezTo>
                  <a:pt x="119" y="35"/>
                  <a:pt x="119" y="35"/>
                  <a:pt x="119" y="35"/>
                </a:cubicBezTo>
                <a:cubicBezTo>
                  <a:pt x="119" y="36"/>
                  <a:pt x="119" y="36"/>
                  <a:pt x="119" y="36"/>
                </a:cubicBezTo>
                <a:cubicBezTo>
                  <a:pt x="120" y="37"/>
                  <a:pt x="120" y="37"/>
                  <a:pt x="120" y="37"/>
                </a:cubicBezTo>
                <a:cubicBezTo>
                  <a:pt x="120" y="38"/>
                  <a:pt x="120" y="38"/>
                  <a:pt x="120" y="38"/>
                </a:cubicBezTo>
                <a:cubicBezTo>
                  <a:pt x="119" y="38"/>
                  <a:pt x="119" y="38"/>
                  <a:pt x="119" y="38"/>
                </a:cubicBezTo>
                <a:cubicBezTo>
                  <a:pt x="119" y="39"/>
                  <a:pt x="119" y="39"/>
                  <a:pt x="119" y="39"/>
                </a:cubicBezTo>
                <a:cubicBezTo>
                  <a:pt x="119" y="39"/>
                  <a:pt x="119" y="39"/>
                  <a:pt x="119" y="39"/>
                </a:cubicBezTo>
                <a:cubicBezTo>
                  <a:pt x="118" y="38"/>
                  <a:pt x="118" y="38"/>
                  <a:pt x="118" y="38"/>
                </a:cubicBezTo>
                <a:cubicBezTo>
                  <a:pt x="117" y="38"/>
                  <a:pt x="117" y="38"/>
                  <a:pt x="117" y="38"/>
                </a:cubicBezTo>
                <a:cubicBezTo>
                  <a:pt x="117" y="38"/>
                  <a:pt x="117" y="38"/>
                  <a:pt x="117" y="38"/>
                </a:cubicBezTo>
                <a:cubicBezTo>
                  <a:pt x="117" y="36"/>
                  <a:pt x="117" y="36"/>
                  <a:pt x="117" y="36"/>
                </a:cubicBezTo>
                <a:cubicBezTo>
                  <a:pt x="116" y="35"/>
                  <a:pt x="116" y="35"/>
                  <a:pt x="116" y="35"/>
                </a:cubicBezTo>
                <a:cubicBezTo>
                  <a:pt x="115" y="33"/>
                  <a:pt x="115" y="33"/>
                  <a:pt x="115" y="33"/>
                </a:cubicBezTo>
                <a:cubicBezTo>
                  <a:pt x="115" y="32"/>
                  <a:pt x="115" y="32"/>
                  <a:pt x="115" y="32"/>
                </a:cubicBezTo>
                <a:cubicBezTo>
                  <a:pt x="114" y="32"/>
                  <a:pt x="114" y="32"/>
                  <a:pt x="114" y="32"/>
                </a:cubicBezTo>
                <a:cubicBezTo>
                  <a:pt x="114" y="31"/>
                  <a:pt x="114" y="31"/>
                  <a:pt x="114" y="31"/>
                </a:cubicBezTo>
                <a:cubicBezTo>
                  <a:pt x="114" y="30"/>
                  <a:pt x="114" y="30"/>
                  <a:pt x="114" y="30"/>
                </a:cubicBezTo>
                <a:cubicBezTo>
                  <a:pt x="113" y="30"/>
                  <a:pt x="113" y="30"/>
                  <a:pt x="113" y="30"/>
                </a:cubicBezTo>
                <a:cubicBezTo>
                  <a:pt x="113" y="32"/>
                  <a:pt x="113" y="32"/>
                  <a:pt x="113" y="32"/>
                </a:cubicBezTo>
                <a:cubicBezTo>
                  <a:pt x="112" y="32"/>
                  <a:pt x="112" y="32"/>
                  <a:pt x="112" y="32"/>
                </a:cubicBezTo>
                <a:cubicBezTo>
                  <a:pt x="112" y="33"/>
                  <a:pt x="112" y="33"/>
                  <a:pt x="112" y="33"/>
                </a:cubicBezTo>
                <a:cubicBezTo>
                  <a:pt x="112" y="34"/>
                  <a:pt x="112" y="34"/>
                  <a:pt x="112" y="34"/>
                </a:cubicBezTo>
                <a:cubicBezTo>
                  <a:pt x="111" y="34"/>
                  <a:pt x="111" y="34"/>
                  <a:pt x="111" y="34"/>
                </a:cubicBezTo>
                <a:cubicBezTo>
                  <a:pt x="110" y="35"/>
                  <a:pt x="110" y="35"/>
                  <a:pt x="110" y="35"/>
                </a:cubicBezTo>
                <a:cubicBezTo>
                  <a:pt x="110" y="36"/>
                  <a:pt x="110" y="36"/>
                  <a:pt x="110" y="36"/>
                </a:cubicBezTo>
                <a:cubicBezTo>
                  <a:pt x="109" y="37"/>
                  <a:pt x="109" y="37"/>
                  <a:pt x="109" y="37"/>
                </a:cubicBezTo>
                <a:cubicBezTo>
                  <a:pt x="108" y="38"/>
                  <a:pt x="108" y="38"/>
                  <a:pt x="108" y="38"/>
                </a:cubicBezTo>
                <a:cubicBezTo>
                  <a:pt x="108" y="39"/>
                  <a:pt x="108" y="39"/>
                  <a:pt x="108" y="39"/>
                </a:cubicBezTo>
                <a:cubicBezTo>
                  <a:pt x="107" y="40"/>
                  <a:pt x="107" y="40"/>
                  <a:pt x="107" y="40"/>
                </a:cubicBezTo>
                <a:cubicBezTo>
                  <a:pt x="106" y="41"/>
                  <a:pt x="106" y="41"/>
                  <a:pt x="106" y="41"/>
                </a:cubicBezTo>
                <a:cubicBezTo>
                  <a:pt x="106" y="41"/>
                  <a:pt x="106" y="41"/>
                  <a:pt x="106" y="41"/>
                </a:cubicBezTo>
                <a:cubicBezTo>
                  <a:pt x="105" y="41"/>
                  <a:pt x="105" y="41"/>
                  <a:pt x="105" y="41"/>
                </a:cubicBezTo>
                <a:cubicBezTo>
                  <a:pt x="106" y="39"/>
                  <a:pt x="106" y="39"/>
                  <a:pt x="106" y="39"/>
                </a:cubicBezTo>
                <a:cubicBezTo>
                  <a:pt x="106" y="38"/>
                  <a:pt x="106" y="38"/>
                  <a:pt x="106" y="38"/>
                </a:cubicBezTo>
                <a:cubicBezTo>
                  <a:pt x="107" y="37"/>
                  <a:pt x="107" y="37"/>
                  <a:pt x="107" y="37"/>
                </a:cubicBezTo>
                <a:cubicBezTo>
                  <a:pt x="107" y="36"/>
                  <a:pt x="107" y="36"/>
                  <a:pt x="107" y="36"/>
                </a:cubicBezTo>
                <a:cubicBezTo>
                  <a:pt x="108" y="36"/>
                  <a:pt x="108" y="36"/>
                  <a:pt x="108" y="36"/>
                </a:cubicBezTo>
                <a:cubicBezTo>
                  <a:pt x="109" y="34"/>
                  <a:pt x="109" y="34"/>
                  <a:pt x="109" y="34"/>
                </a:cubicBezTo>
                <a:cubicBezTo>
                  <a:pt x="110" y="33"/>
                  <a:pt x="110" y="33"/>
                  <a:pt x="110" y="33"/>
                </a:cubicBezTo>
                <a:cubicBezTo>
                  <a:pt x="110" y="32"/>
                  <a:pt x="110" y="32"/>
                  <a:pt x="110" y="32"/>
                </a:cubicBezTo>
                <a:cubicBezTo>
                  <a:pt x="110" y="32"/>
                  <a:pt x="110" y="32"/>
                  <a:pt x="110" y="32"/>
                </a:cubicBezTo>
                <a:cubicBezTo>
                  <a:pt x="109" y="31"/>
                  <a:pt x="109" y="31"/>
                  <a:pt x="109" y="31"/>
                </a:cubicBezTo>
                <a:cubicBezTo>
                  <a:pt x="110" y="31"/>
                  <a:pt x="110" y="31"/>
                  <a:pt x="110" y="31"/>
                </a:cubicBezTo>
                <a:cubicBezTo>
                  <a:pt x="110" y="30"/>
                  <a:pt x="110" y="30"/>
                  <a:pt x="110" y="30"/>
                </a:cubicBezTo>
                <a:cubicBezTo>
                  <a:pt x="111" y="29"/>
                  <a:pt x="111" y="29"/>
                  <a:pt x="111" y="29"/>
                </a:cubicBezTo>
                <a:cubicBezTo>
                  <a:pt x="111" y="29"/>
                  <a:pt x="111" y="29"/>
                  <a:pt x="111" y="29"/>
                </a:cubicBezTo>
                <a:cubicBezTo>
                  <a:pt x="111" y="27"/>
                  <a:pt x="111" y="27"/>
                  <a:pt x="111" y="27"/>
                </a:cubicBezTo>
                <a:cubicBezTo>
                  <a:pt x="112" y="25"/>
                  <a:pt x="112" y="25"/>
                  <a:pt x="112" y="25"/>
                </a:cubicBezTo>
                <a:cubicBezTo>
                  <a:pt x="112" y="24"/>
                  <a:pt x="112" y="24"/>
                  <a:pt x="112" y="24"/>
                </a:cubicBezTo>
                <a:cubicBezTo>
                  <a:pt x="113" y="23"/>
                  <a:pt x="113" y="23"/>
                  <a:pt x="113" y="23"/>
                </a:cubicBezTo>
                <a:cubicBezTo>
                  <a:pt x="113" y="20"/>
                  <a:pt x="113" y="20"/>
                  <a:pt x="113" y="20"/>
                </a:cubicBezTo>
                <a:cubicBezTo>
                  <a:pt x="113" y="19"/>
                  <a:pt x="113" y="19"/>
                  <a:pt x="113" y="19"/>
                </a:cubicBezTo>
                <a:cubicBezTo>
                  <a:pt x="111" y="19"/>
                  <a:pt x="111" y="19"/>
                  <a:pt x="111" y="19"/>
                </a:cubicBezTo>
                <a:cubicBezTo>
                  <a:pt x="110" y="19"/>
                  <a:pt x="110" y="19"/>
                  <a:pt x="110" y="19"/>
                </a:cubicBezTo>
                <a:cubicBezTo>
                  <a:pt x="109" y="20"/>
                  <a:pt x="109" y="20"/>
                  <a:pt x="109" y="20"/>
                </a:cubicBezTo>
                <a:cubicBezTo>
                  <a:pt x="108" y="19"/>
                  <a:pt x="108" y="19"/>
                  <a:pt x="108" y="19"/>
                </a:cubicBezTo>
                <a:cubicBezTo>
                  <a:pt x="107" y="19"/>
                  <a:pt x="107" y="19"/>
                  <a:pt x="107" y="19"/>
                </a:cubicBezTo>
                <a:cubicBezTo>
                  <a:pt x="106" y="19"/>
                  <a:pt x="106" y="19"/>
                  <a:pt x="106" y="19"/>
                </a:cubicBezTo>
                <a:cubicBezTo>
                  <a:pt x="106" y="20"/>
                  <a:pt x="106" y="20"/>
                  <a:pt x="106" y="20"/>
                </a:cubicBezTo>
                <a:cubicBezTo>
                  <a:pt x="107" y="21"/>
                  <a:pt x="107" y="21"/>
                  <a:pt x="107" y="21"/>
                </a:cubicBezTo>
                <a:cubicBezTo>
                  <a:pt x="107" y="23"/>
                  <a:pt x="107" y="23"/>
                  <a:pt x="107" y="23"/>
                </a:cubicBezTo>
                <a:cubicBezTo>
                  <a:pt x="107" y="24"/>
                  <a:pt x="107" y="24"/>
                  <a:pt x="107" y="24"/>
                </a:cubicBezTo>
                <a:cubicBezTo>
                  <a:pt x="106" y="23"/>
                  <a:pt x="106" y="23"/>
                  <a:pt x="106" y="23"/>
                </a:cubicBezTo>
                <a:cubicBezTo>
                  <a:pt x="106" y="22"/>
                  <a:pt x="106" y="22"/>
                  <a:pt x="106" y="22"/>
                </a:cubicBezTo>
                <a:cubicBezTo>
                  <a:pt x="105" y="21"/>
                  <a:pt x="105" y="21"/>
                  <a:pt x="105" y="21"/>
                </a:cubicBezTo>
                <a:cubicBezTo>
                  <a:pt x="104" y="20"/>
                  <a:pt x="104" y="20"/>
                  <a:pt x="104" y="20"/>
                </a:cubicBezTo>
                <a:cubicBezTo>
                  <a:pt x="103" y="22"/>
                  <a:pt x="103" y="22"/>
                  <a:pt x="103" y="22"/>
                </a:cubicBezTo>
                <a:cubicBezTo>
                  <a:pt x="103" y="23"/>
                  <a:pt x="103" y="23"/>
                  <a:pt x="103" y="23"/>
                </a:cubicBezTo>
                <a:cubicBezTo>
                  <a:pt x="103" y="24"/>
                  <a:pt x="103" y="24"/>
                  <a:pt x="103" y="24"/>
                </a:cubicBezTo>
                <a:cubicBezTo>
                  <a:pt x="103" y="25"/>
                  <a:pt x="103" y="25"/>
                  <a:pt x="103" y="25"/>
                </a:cubicBezTo>
                <a:cubicBezTo>
                  <a:pt x="102" y="25"/>
                  <a:pt x="102" y="25"/>
                  <a:pt x="102" y="25"/>
                </a:cubicBezTo>
                <a:cubicBezTo>
                  <a:pt x="102" y="24"/>
                  <a:pt x="102" y="24"/>
                  <a:pt x="102" y="24"/>
                </a:cubicBezTo>
                <a:cubicBezTo>
                  <a:pt x="102" y="23"/>
                  <a:pt x="102" y="23"/>
                  <a:pt x="102" y="23"/>
                </a:cubicBezTo>
                <a:cubicBezTo>
                  <a:pt x="101" y="22"/>
                  <a:pt x="101" y="22"/>
                  <a:pt x="101" y="22"/>
                </a:cubicBezTo>
                <a:cubicBezTo>
                  <a:pt x="101" y="21"/>
                  <a:pt x="101" y="21"/>
                  <a:pt x="101" y="21"/>
                </a:cubicBezTo>
                <a:cubicBezTo>
                  <a:pt x="98" y="22"/>
                  <a:pt x="98" y="22"/>
                  <a:pt x="98" y="22"/>
                </a:cubicBezTo>
                <a:cubicBezTo>
                  <a:pt x="96" y="22"/>
                  <a:pt x="96" y="22"/>
                  <a:pt x="96" y="22"/>
                </a:cubicBezTo>
                <a:cubicBezTo>
                  <a:pt x="93" y="23"/>
                  <a:pt x="93" y="23"/>
                  <a:pt x="93" y="23"/>
                </a:cubicBezTo>
                <a:cubicBezTo>
                  <a:pt x="92" y="22"/>
                  <a:pt x="92" y="22"/>
                  <a:pt x="92" y="22"/>
                </a:cubicBezTo>
                <a:cubicBezTo>
                  <a:pt x="91" y="22"/>
                  <a:pt x="91" y="22"/>
                  <a:pt x="91" y="22"/>
                </a:cubicBezTo>
                <a:cubicBezTo>
                  <a:pt x="90" y="23"/>
                  <a:pt x="90" y="23"/>
                  <a:pt x="90" y="23"/>
                </a:cubicBezTo>
                <a:cubicBezTo>
                  <a:pt x="89" y="22"/>
                  <a:pt x="89" y="22"/>
                  <a:pt x="89" y="22"/>
                </a:cubicBezTo>
                <a:cubicBezTo>
                  <a:pt x="88" y="22"/>
                  <a:pt x="88" y="22"/>
                  <a:pt x="88" y="22"/>
                </a:cubicBezTo>
                <a:cubicBezTo>
                  <a:pt x="87" y="23"/>
                  <a:pt x="87" y="23"/>
                  <a:pt x="87" y="23"/>
                </a:cubicBezTo>
                <a:cubicBezTo>
                  <a:pt x="87" y="24"/>
                  <a:pt x="87" y="24"/>
                  <a:pt x="87" y="24"/>
                </a:cubicBezTo>
                <a:cubicBezTo>
                  <a:pt x="87" y="25"/>
                  <a:pt x="87" y="25"/>
                  <a:pt x="87" y="25"/>
                </a:cubicBezTo>
                <a:cubicBezTo>
                  <a:pt x="87" y="26"/>
                  <a:pt x="87" y="26"/>
                  <a:pt x="87" y="26"/>
                </a:cubicBezTo>
                <a:cubicBezTo>
                  <a:pt x="88" y="27"/>
                  <a:pt x="88" y="27"/>
                  <a:pt x="88" y="27"/>
                </a:cubicBezTo>
                <a:cubicBezTo>
                  <a:pt x="88" y="27"/>
                  <a:pt x="88" y="27"/>
                  <a:pt x="88" y="27"/>
                </a:cubicBezTo>
                <a:cubicBezTo>
                  <a:pt x="88" y="28"/>
                  <a:pt x="88" y="28"/>
                  <a:pt x="88" y="28"/>
                </a:cubicBezTo>
                <a:cubicBezTo>
                  <a:pt x="87" y="30"/>
                  <a:pt x="87" y="30"/>
                  <a:pt x="87" y="30"/>
                </a:cubicBezTo>
                <a:cubicBezTo>
                  <a:pt x="87" y="32"/>
                  <a:pt x="87" y="32"/>
                  <a:pt x="87" y="32"/>
                </a:cubicBezTo>
                <a:cubicBezTo>
                  <a:pt x="89" y="34"/>
                  <a:pt x="89" y="34"/>
                  <a:pt x="89" y="34"/>
                </a:cubicBezTo>
                <a:cubicBezTo>
                  <a:pt x="89" y="35"/>
                  <a:pt x="89" y="35"/>
                  <a:pt x="89" y="35"/>
                </a:cubicBezTo>
                <a:cubicBezTo>
                  <a:pt x="89" y="37"/>
                  <a:pt x="89" y="37"/>
                  <a:pt x="89" y="37"/>
                </a:cubicBezTo>
                <a:cubicBezTo>
                  <a:pt x="89" y="38"/>
                  <a:pt x="89" y="38"/>
                  <a:pt x="89" y="38"/>
                </a:cubicBezTo>
                <a:cubicBezTo>
                  <a:pt x="88" y="37"/>
                  <a:pt x="88" y="37"/>
                  <a:pt x="88" y="37"/>
                </a:cubicBezTo>
                <a:cubicBezTo>
                  <a:pt x="88" y="36"/>
                  <a:pt x="88" y="36"/>
                  <a:pt x="88" y="36"/>
                </a:cubicBezTo>
                <a:cubicBezTo>
                  <a:pt x="86" y="34"/>
                  <a:pt x="86" y="34"/>
                  <a:pt x="86" y="34"/>
                </a:cubicBezTo>
                <a:cubicBezTo>
                  <a:pt x="85" y="34"/>
                  <a:pt x="85" y="34"/>
                  <a:pt x="85" y="34"/>
                </a:cubicBezTo>
                <a:cubicBezTo>
                  <a:pt x="86" y="32"/>
                  <a:pt x="86" y="32"/>
                  <a:pt x="86" y="32"/>
                </a:cubicBezTo>
                <a:cubicBezTo>
                  <a:pt x="86" y="29"/>
                  <a:pt x="86" y="29"/>
                  <a:pt x="86" y="29"/>
                </a:cubicBezTo>
                <a:cubicBezTo>
                  <a:pt x="86" y="28"/>
                  <a:pt x="86" y="28"/>
                  <a:pt x="86" y="28"/>
                </a:cubicBezTo>
                <a:cubicBezTo>
                  <a:pt x="84" y="27"/>
                  <a:pt x="84" y="27"/>
                  <a:pt x="84" y="27"/>
                </a:cubicBezTo>
                <a:cubicBezTo>
                  <a:pt x="84" y="26"/>
                  <a:pt x="84" y="26"/>
                  <a:pt x="84" y="26"/>
                </a:cubicBezTo>
                <a:cubicBezTo>
                  <a:pt x="84" y="25"/>
                  <a:pt x="84" y="25"/>
                  <a:pt x="84" y="25"/>
                </a:cubicBezTo>
                <a:cubicBezTo>
                  <a:pt x="84" y="25"/>
                  <a:pt x="84" y="25"/>
                  <a:pt x="84" y="25"/>
                </a:cubicBezTo>
                <a:cubicBezTo>
                  <a:pt x="82" y="25"/>
                  <a:pt x="82" y="25"/>
                  <a:pt x="82" y="25"/>
                </a:cubicBezTo>
                <a:cubicBezTo>
                  <a:pt x="81" y="26"/>
                  <a:pt x="81" y="26"/>
                  <a:pt x="81" y="26"/>
                </a:cubicBezTo>
                <a:cubicBezTo>
                  <a:pt x="79" y="26"/>
                  <a:pt x="79" y="26"/>
                  <a:pt x="79" y="26"/>
                </a:cubicBezTo>
                <a:cubicBezTo>
                  <a:pt x="78" y="27"/>
                  <a:pt x="78" y="27"/>
                  <a:pt x="78" y="27"/>
                </a:cubicBezTo>
                <a:cubicBezTo>
                  <a:pt x="78" y="28"/>
                  <a:pt x="78" y="28"/>
                  <a:pt x="78" y="28"/>
                </a:cubicBezTo>
                <a:cubicBezTo>
                  <a:pt x="78" y="29"/>
                  <a:pt x="78" y="29"/>
                  <a:pt x="78" y="29"/>
                </a:cubicBezTo>
                <a:cubicBezTo>
                  <a:pt x="78" y="31"/>
                  <a:pt x="78" y="31"/>
                  <a:pt x="78" y="31"/>
                </a:cubicBezTo>
                <a:cubicBezTo>
                  <a:pt x="77" y="32"/>
                  <a:pt x="77" y="32"/>
                  <a:pt x="77" y="32"/>
                </a:cubicBezTo>
                <a:cubicBezTo>
                  <a:pt x="77" y="33"/>
                  <a:pt x="77" y="33"/>
                  <a:pt x="77" y="33"/>
                </a:cubicBezTo>
                <a:cubicBezTo>
                  <a:pt x="77" y="33"/>
                  <a:pt x="77" y="33"/>
                  <a:pt x="77" y="33"/>
                </a:cubicBezTo>
                <a:cubicBezTo>
                  <a:pt x="78" y="33"/>
                  <a:pt x="78" y="33"/>
                  <a:pt x="78" y="33"/>
                </a:cubicBezTo>
                <a:cubicBezTo>
                  <a:pt x="78" y="33"/>
                  <a:pt x="78" y="33"/>
                  <a:pt x="78" y="33"/>
                </a:cubicBezTo>
                <a:cubicBezTo>
                  <a:pt x="78" y="35"/>
                  <a:pt x="78" y="35"/>
                  <a:pt x="78" y="35"/>
                </a:cubicBezTo>
                <a:cubicBezTo>
                  <a:pt x="78" y="36"/>
                  <a:pt x="78" y="36"/>
                  <a:pt x="78" y="36"/>
                </a:cubicBezTo>
                <a:cubicBezTo>
                  <a:pt x="76" y="37"/>
                  <a:pt x="76" y="37"/>
                  <a:pt x="76" y="37"/>
                </a:cubicBezTo>
                <a:cubicBezTo>
                  <a:pt x="75" y="37"/>
                  <a:pt x="75" y="37"/>
                  <a:pt x="75" y="37"/>
                </a:cubicBezTo>
                <a:cubicBezTo>
                  <a:pt x="75" y="37"/>
                  <a:pt x="75" y="37"/>
                  <a:pt x="75" y="37"/>
                </a:cubicBezTo>
                <a:cubicBezTo>
                  <a:pt x="74" y="38"/>
                  <a:pt x="74" y="38"/>
                  <a:pt x="74" y="38"/>
                </a:cubicBezTo>
                <a:cubicBezTo>
                  <a:pt x="74" y="39"/>
                  <a:pt x="74" y="39"/>
                  <a:pt x="74" y="39"/>
                </a:cubicBezTo>
                <a:cubicBezTo>
                  <a:pt x="73" y="40"/>
                  <a:pt x="73" y="40"/>
                  <a:pt x="73" y="40"/>
                </a:cubicBezTo>
                <a:cubicBezTo>
                  <a:pt x="74" y="40"/>
                  <a:pt x="74" y="40"/>
                  <a:pt x="74" y="40"/>
                </a:cubicBezTo>
                <a:cubicBezTo>
                  <a:pt x="74" y="41"/>
                  <a:pt x="74" y="41"/>
                  <a:pt x="74" y="41"/>
                </a:cubicBezTo>
                <a:cubicBezTo>
                  <a:pt x="73" y="41"/>
                  <a:pt x="73" y="41"/>
                  <a:pt x="73" y="41"/>
                </a:cubicBezTo>
                <a:cubicBezTo>
                  <a:pt x="72" y="41"/>
                  <a:pt x="72" y="41"/>
                  <a:pt x="72" y="41"/>
                </a:cubicBezTo>
                <a:cubicBezTo>
                  <a:pt x="70" y="41"/>
                  <a:pt x="70" y="41"/>
                  <a:pt x="70" y="41"/>
                </a:cubicBezTo>
                <a:cubicBezTo>
                  <a:pt x="69" y="41"/>
                  <a:pt x="69" y="41"/>
                  <a:pt x="69" y="41"/>
                </a:cubicBezTo>
                <a:cubicBezTo>
                  <a:pt x="69" y="40"/>
                  <a:pt x="69" y="40"/>
                  <a:pt x="69" y="40"/>
                </a:cubicBezTo>
                <a:cubicBezTo>
                  <a:pt x="69" y="39"/>
                  <a:pt x="69" y="39"/>
                  <a:pt x="69" y="39"/>
                </a:cubicBezTo>
                <a:cubicBezTo>
                  <a:pt x="69" y="39"/>
                  <a:pt x="69" y="39"/>
                  <a:pt x="69" y="39"/>
                </a:cubicBezTo>
                <a:cubicBezTo>
                  <a:pt x="68" y="39"/>
                  <a:pt x="68" y="39"/>
                  <a:pt x="68" y="39"/>
                </a:cubicBezTo>
                <a:cubicBezTo>
                  <a:pt x="68" y="39"/>
                  <a:pt x="68" y="39"/>
                  <a:pt x="68" y="39"/>
                </a:cubicBezTo>
                <a:cubicBezTo>
                  <a:pt x="68" y="38"/>
                  <a:pt x="68" y="38"/>
                  <a:pt x="68" y="38"/>
                </a:cubicBezTo>
                <a:cubicBezTo>
                  <a:pt x="67" y="38"/>
                  <a:pt x="67" y="38"/>
                  <a:pt x="67" y="38"/>
                </a:cubicBezTo>
                <a:cubicBezTo>
                  <a:pt x="67" y="38"/>
                  <a:pt x="67" y="38"/>
                  <a:pt x="67" y="38"/>
                </a:cubicBezTo>
                <a:cubicBezTo>
                  <a:pt x="66" y="39"/>
                  <a:pt x="66" y="39"/>
                  <a:pt x="66" y="39"/>
                </a:cubicBezTo>
                <a:cubicBezTo>
                  <a:pt x="66" y="39"/>
                  <a:pt x="66" y="39"/>
                  <a:pt x="66" y="39"/>
                </a:cubicBezTo>
                <a:cubicBezTo>
                  <a:pt x="65" y="39"/>
                  <a:pt x="65" y="39"/>
                  <a:pt x="65" y="39"/>
                </a:cubicBezTo>
                <a:cubicBezTo>
                  <a:pt x="65" y="41"/>
                  <a:pt x="65" y="41"/>
                  <a:pt x="65" y="41"/>
                </a:cubicBezTo>
                <a:cubicBezTo>
                  <a:pt x="65" y="42"/>
                  <a:pt x="65" y="42"/>
                  <a:pt x="65" y="42"/>
                </a:cubicBezTo>
                <a:cubicBezTo>
                  <a:pt x="65" y="43"/>
                  <a:pt x="65" y="43"/>
                  <a:pt x="65" y="43"/>
                </a:cubicBezTo>
                <a:cubicBezTo>
                  <a:pt x="65" y="45"/>
                  <a:pt x="65" y="45"/>
                  <a:pt x="65" y="45"/>
                </a:cubicBezTo>
                <a:cubicBezTo>
                  <a:pt x="65" y="47"/>
                  <a:pt x="65" y="47"/>
                  <a:pt x="65" y="47"/>
                </a:cubicBezTo>
                <a:cubicBezTo>
                  <a:pt x="65" y="47"/>
                  <a:pt x="65" y="47"/>
                  <a:pt x="65" y="47"/>
                </a:cubicBezTo>
                <a:cubicBezTo>
                  <a:pt x="64" y="47"/>
                  <a:pt x="64" y="47"/>
                  <a:pt x="64" y="47"/>
                </a:cubicBezTo>
                <a:cubicBezTo>
                  <a:pt x="64" y="45"/>
                  <a:pt x="64" y="45"/>
                  <a:pt x="64" y="45"/>
                </a:cubicBezTo>
                <a:cubicBezTo>
                  <a:pt x="64" y="43"/>
                  <a:pt x="64" y="43"/>
                  <a:pt x="64" y="43"/>
                </a:cubicBezTo>
                <a:cubicBezTo>
                  <a:pt x="64" y="42"/>
                  <a:pt x="64" y="42"/>
                  <a:pt x="64" y="42"/>
                </a:cubicBezTo>
                <a:cubicBezTo>
                  <a:pt x="64" y="40"/>
                  <a:pt x="64" y="40"/>
                  <a:pt x="64" y="40"/>
                </a:cubicBezTo>
                <a:cubicBezTo>
                  <a:pt x="64" y="39"/>
                  <a:pt x="64" y="39"/>
                  <a:pt x="64" y="39"/>
                </a:cubicBezTo>
                <a:cubicBezTo>
                  <a:pt x="63" y="39"/>
                  <a:pt x="63" y="39"/>
                  <a:pt x="63" y="39"/>
                </a:cubicBezTo>
                <a:cubicBezTo>
                  <a:pt x="63" y="39"/>
                  <a:pt x="63" y="39"/>
                  <a:pt x="63" y="39"/>
                </a:cubicBezTo>
                <a:cubicBezTo>
                  <a:pt x="62" y="39"/>
                  <a:pt x="62" y="39"/>
                  <a:pt x="62" y="39"/>
                </a:cubicBezTo>
                <a:cubicBezTo>
                  <a:pt x="61" y="40"/>
                  <a:pt x="61" y="40"/>
                  <a:pt x="61" y="40"/>
                </a:cubicBezTo>
                <a:cubicBezTo>
                  <a:pt x="60" y="40"/>
                  <a:pt x="60" y="40"/>
                  <a:pt x="60" y="40"/>
                </a:cubicBezTo>
                <a:cubicBezTo>
                  <a:pt x="59" y="41"/>
                  <a:pt x="59" y="41"/>
                  <a:pt x="59" y="41"/>
                </a:cubicBezTo>
                <a:cubicBezTo>
                  <a:pt x="59" y="42"/>
                  <a:pt x="59" y="42"/>
                  <a:pt x="59" y="42"/>
                </a:cubicBezTo>
                <a:cubicBezTo>
                  <a:pt x="59" y="43"/>
                  <a:pt x="59" y="43"/>
                  <a:pt x="59" y="43"/>
                </a:cubicBezTo>
                <a:cubicBezTo>
                  <a:pt x="57" y="44"/>
                  <a:pt x="57" y="44"/>
                  <a:pt x="57" y="44"/>
                </a:cubicBezTo>
                <a:cubicBezTo>
                  <a:pt x="57" y="45"/>
                  <a:pt x="57" y="45"/>
                  <a:pt x="57" y="45"/>
                </a:cubicBezTo>
                <a:cubicBezTo>
                  <a:pt x="57" y="44"/>
                  <a:pt x="57" y="44"/>
                  <a:pt x="57" y="44"/>
                </a:cubicBezTo>
                <a:cubicBezTo>
                  <a:pt x="55" y="44"/>
                  <a:pt x="55" y="44"/>
                  <a:pt x="55" y="44"/>
                </a:cubicBezTo>
                <a:cubicBezTo>
                  <a:pt x="55" y="44"/>
                  <a:pt x="55" y="44"/>
                  <a:pt x="55" y="44"/>
                </a:cubicBezTo>
                <a:cubicBezTo>
                  <a:pt x="55" y="45"/>
                  <a:pt x="55" y="45"/>
                  <a:pt x="55" y="45"/>
                </a:cubicBezTo>
                <a:cubicBezTo>
                  <a:pt x="55" y="45"/>
                  <a:pt x="55" y="45"/>
                  <a:pt x="55" y="45"/>
                </a:cubicBezTo>
                <a:cubicBezTo>
                  <a:pt x="56" y="46"/>
                  <a:pt x="56" y="46"/>
                  <a:pt x="56" y="46"/>
                </a:cubicBezTo>
                <a:cubicBezTo>
                  <a:pt x="55" y="46"/>
                  <a:pt x="55" y="46"/>
                  <a:pt x="55" y="46"/>
                </a:cubicBezTo>
                <a:cubicBezTo>
                  <a:pt x="53" y="46"/>
                  <a:pt x="53" y="46"/>
                  <a:pt x="53" y="46"/>
                </a:cubicBezTo>
                <a:cubicBezTo>
                  <a:pt x="52" y="46"/>
                  <a:pt x="52" y="46"/>
                  <a:pt x="52" y="46"/>
                </a:cubicBezTo>
                <a:cubicBezTo>
                  <a:pt x="52" y="47"/>
                  <a:pt x="52" y="47"/>
                  <a:pt x="52" y="47"/>
                </a:cubicBezTo>
                <a:cubicBezTo>
                  <a:pt x="50" y="48"/>
                  <a:pt x="50" y="48"/>
                  <a:pt x="50" y="48"/>
                </a:cubicBezTo>
                <a:cubicBezTo>
                  <a:pt x="49" y="48"/>
                  <a:pt x="49" y="48"/>
                  <a:pt x="49" y="48"/>
                </a:cubicBezTo>
                <a:cubicBezTo>
                  <a:pt x="49" y="49"/>
                  <a:pt x="49" y="49"/>
                  <a:pt x="49" y="49"/>
                </a:cubicBezTo>
                <a:cubicBezTo>
                  <a:pt x="48" y="49"/>
                  <a:pt x="48" y="49"/>
                  <a:pt x="48" y="49"/>
                </a:cubicBezTo>
                <a:cubicBezTo>
                  <a:pt x="47" y="50"/>
                  <a:pt x="47" y="50"/>
                  <a:pt x="47" y="50"/>
                </a:cubicBezTo>
                <a:cubicBezTo>
                  <a:pt x="46" y="50"/>
                  <a:pt x="46" y="50"/>
                  <a:pt x="46" y="50"/>
                </a:cubicBezTo>
                <a:cubicBezTo>
                  <a:pt x="47" y="51"/>
                  <a:pt x="47" y="51"/>
                  <a:pt x="47" y="51"/>
                </a:cubicBezTo>
                <a:cubicBezTo>
                  <a:pt x="47" y="51"/>
                  <a:pt x="47" y="51"/>
                  <a:pt x="47" y="51"/>
                </a:cubicBezTo>
                <a:cubicBezTo>
                  <a:pt x="47" y="52"/>
                  <a:pt x="47" y="52"/>
                  <a:pt x="47" y="52"/>
                </a:cubicBezTo>
                <a:cubicBezTo>
                  <a:pt x="46" y="52"/>
                  <a:pt x="46" y="52"/>
                  <a:pt x="46" y="52"/>
                </a:cubicBezTo>
                <a:cubicBezTo>
                  <a:pt x="46" y="53"/>
                  <a:pt x="46" y="53"/>
                  <a:pt x="46" y="53"/>
                </a:cubicBezTo>
                <a:cubicBezTo>
                  <a:pt x="45" y="54"/>
                  <a:pt x="45" y="54"/>
                  <a:pt x="45" y="54"/>
                </a:cubicBezTo>
                <a:cubicBezTo>
                  <a:pt x="44" y="54"/>
                  <a:pt x="44" y="54"/>
                  <a:pt x="44" y="54"/>
                </a:cubicBezTo>
                <a:cubicBezTo>
                  <a:pt x="44" y="55"/>
                  <a:pt x="44" y="55"/>
                  <a:pt x="44" y="55"/>
                </a:cubicBezTo>
                <a:cubicBezTo>
                  <a:pt x="44" y="56"/>
                  <a:pt x="44" y="56"/>
                  <a:pt x="44" y="56"/>
                </a:cubicBezTo>
                <a:cubicBezTo>
                  <a:pt x="44" y="56"/>
                  <a:pt x="44" y="56"/>
                  <a:pt x="44" y="56"/>
                </a:cubicBezTo>
                <a:cubicBezTo>
                  <a:pt x="44" y="57"/>
                  <a:pt x="44" y="57"/>
                  <a:pt x="44" y="57"/>
                </a:cubicBezTo>
                <a:cubicBezTo>
                  <a:pt x="44" y="57"/>
                  <a:pt x="44" y="57"/>
                  <a:pt x="44" y="57"/>
                </a:cubicBezTo>
                <a:cubicBezTo>
                  <a:pt x="45" y="57"/>
                  <a:pt x="45" y="57"/>
                  <a:pt x="45" y="57"/>
                </a:cubicBezTo>
                <a:cubicBezTo>
                  <a:pt x="46" y="57"/>
                  <a:pt x="46" y="57"/>
                  <a:pt x="46" y="57"/>
                </a:cubicBezTo>
                <a:cubicBezTo>
                  <a:pt x="46" y="58"/>
                  <a:pt x="46" y="58"/>
                  <a:pt x="46" y="58"/>
                </a:cubicBezTo>
                <a:cubicBezTo>
                  <a:pt x="47" y="58"/>
                  <a:pt x="47" y="58"/>
                  <a:pt x="47" y="58"/>
                </a:cubicBezTo>
                <a:cubicBezTo>
                  <a:pt x="47" y="57"/>
                  <a:pt x="47" y="57"/>
                  <a:pt x="47" y="57"/>
                </a:cubicBezTo>
                <a:cubicBezTo>
                  <a:pt x="48" y="57"/>
                  <a:pt x="48" y="57"/>
                  <a:pt x="48" y="57"/>
                </a:cubicBezTo>
                <a:cubicBezTo>
                  <a:pt x="49" y="58"/>
                  <a:pt x="49" y="58"/>
                  <a:pt x="49" y="58"/>
                </a:cubicBezTo>
                <a:cubicBezTo>
                  <a:pt x="50" y="59"/>
                  <a:pt x="50" y="59"/>
                  <a:pt x="50" y="59"/>
                </a:cubicBezTo>
                <a:cubicBezTo>
                  <a:pt x="51" y="59"/>
                  <a:pt x="51" y="59"/>
                  <a:pt x="51" y="59"/>
                </a:cubicBezTo>
                <a:cubicBezTo>
                  <a:pt x="52" y="58"/>
                  <a:pt x="52" y="58"/>
                  <a:pt x="52" y="58"/>
                </a:cubicBezTo>
                <a:cubicBezTo>
                  <a:pt x="52" y="58"/>
                  <a:pt x="52" y="58"/>
                  <a:pt x="52" y="58"/>
                </a:cubicBezTo>
                <a:cubicBezTo>
                  <a:pt x="53" y="58"/>
                  <a:pt x="53" y="58"/>
                  <a:pt x="53" y="58"/>
                </a:cubicBezTo>
                <a:cubicBezTo>
                  <a:pt x="55" y="58"/>
                  <a:pt x="55" y="58"/>
                  <a:pt x="55" y="58"/>
                </a:cubicBezTo>
                <a:cubicBezTo>
                  <a:pt x="56" y="58"/>
                  <a:pt x="56" y="58"/>
                  <a:pt x="56" y="58"/>
                </a:cubicBezTo>
                <a:cubicBezTo>
                  <a:pt x="56" y="57"/>
                  <a:pt x="56" y="57"/>
                  <a:pt x="56" y="57"/>
                </a:cubicBezTo>
                <a:cubicBezTo>
                  <a:pt x="57" y="56"/>
                  <a:pt x="57" y="56"/>
                  <a:pt x="57" y="56"/>
                </a:cubicBezTo>
                <a:cubicBezTo>
                  <a:pt x="57" y="56"/>
                  <a:pt x="57" y="56"/>
                  <a:pt x="57" y="56"/>
                </a:cubicBezTo>
                <a:cubicBezTo>
                  <a:pt x="57" y="57"/>
                  <a:pt x="57" y="57"/>
                  <a:pt x="57" y="57"/>
                </a:cubicBezTo>
                <a:cubicBezTo>
                  <a:pt x="58" y="57"/>
                  <a:pt x="58" y="57"/>
                  <a:pt x="58" y="57"/>
                </a:cubicBezTo>
                <a:cubicBezTo>
                  <a:pt x="57" y="58"/>
                  <a:pt x="57" y="58"/>
                  <a:pt x="57" y="58"/>
                </a:cubicBezTo>
                <a:cubicBezTo>
                  <a:pt x="56" y="58"/>
                  <a:pt x="56" y="58"/>
                  <a:pt x="56" y="58"/>
                </a:cubicBezTo>
                <a:cubicBezTo>
                  <a:pt x="55" y="59"/>
                  <a:pt x="55" y="59"/>
                  <a:pt x="55" y="59"/>
                </a:cubicBezTo>
                <a:cubicBezTo>
                  <a:pt x="53" y="59"/>
                  <a:pt x="53" y="59"/>
                  <a:pt x="53" y="59"/>
                </a:cubicBezTo>
                <a:cubicBezTo>
                  <a:pt x="52" y="59"/>
                  <a:pt x="52" y="59"/>
                  <a:pt x="52" y="59"/>
                </a:cubicBezTo>
                <a:cubicBezTo>
                  <a:pt x="52" y="60"/>
                  <a:pt x="52" y="60"/>
                  <a:pt x="52" y="60"/>
                </a:cubicBezTo>
                <a:cubicBezTo>
                  <a:pt x="52" y="61"/>
                  <a:pt x="52" y="61"/>
                  <a:pt x="52" y="61"/>
                </a:cubicBezTo>
                <a:cubicBezTo>
                  <a:pt x="53" y="61"/>
                  <a:pt x="53" y="61"/>
                  <a:pt x="53" y="61"/>
                </a:cubicBezTo>
                <a:cubicBezTo>
                  <a:pt x="54" y="61"/>
                  <a:pt x="54" y="61"/>
                  <a:pt x="54" y="61"/>
                </a:cubicBezTo>
                <a:cubicBezTo>
                  <a:pt x="55" y="62"/>
                  <a:pt x="55" y="62"/>
                  <a:pt x="55" y="62"/>
                </a:cubicBezTo>
                <a:cubicBezTo>
                  <a:pt x="54" y="63"/>
                  <a:pt x="54" y="63"/>
                  <a:pt x="54" y="63"/>
                </a:cubicBezTo>
                <a:cubicBezTo>
                  <a:pt x="53" y="63"/>
                  <a:pt x="53" y="63"/>
                  <a:pt x="53" y="63"/>
                </a:cubicBezTo>
                <a:cubicBezTo>
                  <a:pt x="51" y="63"/>
                  <a:pt x="51" y="63"/>
                  <a:pt x="51" y="63"/>
                </a:cubicBezTo>
                <a:cubicBezTo>
                  <a:pt x="50" y="63"/>
                  <a:pt x="50" y="63"/>
                  <a:pt x="50" y="63"/>
                </a:cubicBezTo>
                <a:cubicBezTo>
                  <a:pt x="49" y="65"/>
                  <a:pt x="49" y="65"/>
                  <a:pt x="49" y="65"/>
                </a:cubicBezTo>
                <a:cubicBezTo>
                  <a:pt x="49" y="66"/>
                  <a:pt x="49" y="66"/>
                  <a:pt x="49" y="66"/>
                </a:cubicBezTo>
                <a:cubicBezTo>
                  <a:pt x="50" y="66"/>
                  <a:pt x="50" y="66"/>
                  <a:pt x="50" y="66"/>
                </a:cubicBezTo>
                <a:cubicBezTo>
                  <a:pt x="50" y="67"/>
                  <a:pt x="50" y="67"/>
                  <a:pt x="50" y="67"/>
                </a:cubicBezTo>
                <a:cubicBezTo>
                  <a:pt x="49" y="68"/>
                  <a:pt x="49" y="68"/>
                  <a:pt x="49" y="68"/>
                </a:cubicBezTo>
                <a:cubicBezTo>
                  <a:pt x="48" y="69"/>
                  <a:pt x="48" y="69"/>
                  <a:pt x="48" y="69"/>
                </a:cubicBezTo>
                <a:cubicBezTo>
                  <a:pt x="47" y="70"/>
                  <a:pt x="47" y="70"/>
                  <a:pt x="47" y="70"/>
                </a:cubicBezTo>
                <a:cubicBezTo>
                  <a:pt x="46" y="71"/>
                  <a:pt x="46" y="71"/>
                  <a:pt x="46" y="71"/>
                </a:cubicBezTo>
                <a:cubicBezTo>
                  <a:pt x="45" y="72"/>
                  <a:pt x="45" y="72"/>
                  <a:pt x="45" y="72"/>
                </a:cubicBezTo>
                <a:cubicBezTo>
                  <a:pt x="44" y="73"/>
                  <a:pt x="44" y="73"/>
                  <a:pt x="44" y="73"/>
                </a:cubicBezTo>
                <a:cubicBezTo>
                  <a:pt x="43" y="74"/>
                  <a:pt x="43" y="74"/>
                  <a:pt x="43" y="74"/>
                </a:cubicBezTo>
                <a:cubicBezTo>
                  <a:pt x="43" y="75"/>
                  <a:pt x="43" y="75"/>
                  <a:pt x="43" y="75"/>
                </a:cubicBezTo>
                <a:cubicBezTo>
                  <a:pt x="42" y="75"/>
                  <a:pt x="42" y="75"/>
                  <a:pt x="42" y="75"/>
                </a:cubicBezTo>
                <a:cubicBezTo>
                  <a:pt x="41" y="75"/>
                  <a:pt x="41" y="75"/>
                  <a:pt x="41" y="75"/>
                </a:cubicBezTo>
                <a:cubicBezTo>
                  <a:pt x="40" y="74"/>
                  <a:pt x="40" y="74"/>
                  <a:pt x="40" y="74"/>
                </a:cubicBezTo>
                <a:cubicBezTo>
                  <a:pt x="39" y="74"/>
                  <a:pt x="39" y="74"/>
                  <a:pt x="39" y="74"/>
                </a:cubicBezTo>
                <a:cubicBezTo>
                  <a:pt x="38" y="74"/>
                  <a:pt x="38" y="74"/>
                  <a:pt x="38" y="74"/>
                </a:cubicBezTo>
                <a:cubicBezTo>
                  <a:pt x="38" y="73"/>
                  <a:pt x="38" y="73"/>
                  <a:pt x="38" y="73"/>
                </a:cubicBezTo>
                <a:cubicBezTo>
                  <a:pt x="36" y="73"/>
                  <a:pt x="36" y="73"/>
                  <a:pt x="36" y="73"/>
                </a:cubicBezTo>
                <a:cubicBezTo>
                  <a:pt x="35" y="73"/>
                  <a:pt x="35" y="73"/>
                  <a:pt x="35" y="73"/>
                </a:cubicBezTo>
                <a:cubicBezTo>
                  <a:pt x="34" y="74"/>
                  <a:pt x="34" y="74"/>
                  <a:pt x="34" y="74"/>
                </a:cubicBezTo>
                <a:cubicBezTo>
                  <a:pt x="33" y="73"/>
                  <a:pt x="33" y="73"/>
                  <a:pt x="33" y="73"/>
                </a:cubicBezTo>
                <a:cubicBezTo>
                  <a:pt x="32" y="73"/>
                  <a:pt x="32" y="73"/>
                  <a:pt x="32" y="73"/>
                </a:cubicBezTo>
                <a:cubicBezTo>
                  <a:pt x="31" y="73"/>
                  <a:pt x="31" y="73"/>
                  <a:pt x="31" y="73"/>
                </a:cubicBezTo>
                <a:cubicBezTo>
                  <a:pt x="29" y="73"/>
                  <a:pt x="29" y="73"/>
                  <a:pt x="29" y="73"/>
                </a:cubicBezTo>
                <a:cubicBezTo>
                  <a:pt x="27" y="74"/>
                  <a:pt x="27" y="74"/>
                  <a:pt x="27" y="74"/>
                </a:cubicBezTo>
                <a:cubicBezTo>
                  <a:pt x="27" y="75"/>
                  <a:pt x="27" y="75"/>
                  <a:pt x="27" y="75"/>
                </a:cubicBezTo>
                <a:cubicBezTo>
                  <a:pt x="27" y="75"/>
                  <a:pt x="27" y="75"/>
                  <a:pt x="27" y="75"/>
                </a:cubicBezTo>
                <a:cubicBezTo>
                  <a:pt x="27" y="76"/>
                  <a:pt x="27" y="76"/>
                  <a:pt x="27" y="76"/>
                </a:cubicBezTo>
                <a:cubicBezTo>
                  <a:pt x="27" y="75"/>
                  <a:pt x="27" y="75"/>
                  <a:pt x="27" y="75"/>
                </a:cubicBezTo>
                <a:cubicBezTo>
                  <a:pt x="26" y="75"/>
                  <a:pt x="26" y="75"/>
                  <a:pt x="26" y="75"/>
                </a:cubicBezTo>
                <a:cubicBezTo>
                  <a:pt x="21" y="77"/>
                  <a:pt x="21" y="77"/>
                  <a:pt x="21" y="77"/>
                </a:cubicBezTo>
                <a:cubicBezTo>
                  <a:pt x="20" y="77"/>
                  <a:pt x="20" y="77"/>
                  <a:pt x="20" y="77"/>
                </a:cubicBezTo>
                <a:cubicBezTo>
                  <a:pt x="20" y="77"/>
                  <a:pt x="20" y="77"/>
                  <a:pt x="20" y="77"/>
                </a:cubicBezTo>
                <a:cubicBezTo>
                  <a:pt x="19" y="77"/>
                  <a:pt x="19" y="77"/>
                  <a:pt x="19" y="77"/>
                </a:cubicBezTo>
                <a:cubicBezTo>
                  <a:pt x="19" y="77"/>
                  <a:pt x="19" y="77"/>
                  <a:pt x="19" y="77"/>
                </a:cubicBezTo>
                <a:cubicBezTo>
                  <a:pt x="18" y="77"/>
                  <a:pt x="18" y="77"/>
                  <a:pt x="18" y="77"/>
                </a:cubicBezTo>
                <a:cubicBezTo>
                  <a:pt x="17" y="77"/>
                  <a:pt x="17" y="77"/>
                  <a:pt x="17" y="77"/>
                </a:cubicBezTo>
                <a:cubicBezTo>
                  <a:pt x="17" y="78"/>
                  <a:pt x="17" y="78"/>
                  <a:pt x="17" y="78"/>
                </a:cubicBezTo>
                <a:cubicBezTo>
                  <a:pt x="16" y="78"/>
                  <a:pt x="16" y="78"/>
                  <a:pt x="16" y="78"/>
                </a:cubicBezTo>
                <a:cubicBezTo>
                  <a:pt x="15" y="78"/>
                  <a:pt x="15" y="78"/>
                  <a:pt x="15" y="78"/>
                </a:cubicBezTo>
                <a:cubicBezTo>
                  <a:pt x="15" y="78"/>
                  <a:pt x="15" y="78"/>
                  <a:pt x="15" y="78"/>
                </a:cubicBezTo>
                <a:cubicBezTo>
                  <a:pt x="15" y="78"/>
                  <a:pt x="15" y="78"/>
                  <a:pt x="15" y="78"/>
                </a:cubicBezTo>
                <a:cubicBezTo>
                  <a:pt x="14" y="78"/>
                  <a:pt x="14" y="78"/>
                  <a:pt x="14" y="78"/>
                </a:cubicBezTo>
                <a:cubicBezTo>
                  <a:pt x="13" y="78"/>
                  <a:pt x="13" y="78"/>
                  <a:pt x="13" y="78"/>
                </a:cubicBezTo>
                <a:cubicBezTo>
                  <a:pt x="12" y="78"/>
                  <a:pt x="12" y="78"/>
                  <a:pt x="12" y="78"/>
                </a:cubicBezTo>
                <a:cubicBezTo>
                  <a:pt x="12" y="78"/>
                  <a:pt x="12" y="78"/>
                  <a:pt x="12" y="78"/>
                </a:cubicBezTo>
                <a:cubicBezTo>
                  <a:pt x="11" y="78"/>
                  <a:pt x="11" y="78"/>
                  <a:pt x="11" y="78"/>
                </a:cubicBezTo>
                <a:cubicBezTo>
                  <a:pt x="10" y="78"/>
                  <a:pt x="10" y="78"/>
                  <a:pt x="10" y="78"/>
                </a:cubicBezTo>
                <a:cubicBezTo>
                  <a:pt x="9" y="79"/>
                  <a:pt x="9" y="79"/>
                  <a:pt x="9" y="79"/>
                </a:cubicBezTo>
                <a:cubicBezTo>
                  <a:pt x="9" y="79"/>
                  <a:pt x="9" y="79"/>
                  <a:pt x="9" y="79"/>
                </a:cubicBezTo>
                <a:cubicBezTo>
                  <a:pt x="9" y="80"/>
                  <a:pt x="9" y="80"/>
                  <a:pt x="9" y="80"/>
                </a:cubicBezTo>
                <a:cubicBezTo>
                  <a:pt x="7" y="81"/>
                  <a:pt x="7" y="81"/>
                  <a:pt x="7" y="81"/>
                </a:cubicBezTo>
                <a:cubicBezTo>
                  <a:pt x="6" y="81"/>
                  <a:pt x="6" y="81"/>
                  <a:pt x="6" y="81"/>
                </a:cubicBezTo>
                <a:cubicBezTo>
                  <a:pt x="6" y="81"/>
                  <a:pt x="6" y="81"/>
                  <a:pt x="6" y="81"/>
                </a:cubicBezTo>
                <a:cubicBezTo>
                  <a:pt x="6" y="82"/>
                  <a:pt x="6" y="82"/>
                  <a:pt x="6" y="82"/>
                </a:cubicBezTo>
                <a:cubicBezTo>
                  <a:pt x="7" y="82"/>
                  <a:pt x="7" y="82"/>
                  <a:pt x="7" y="82"/>
                </a:cubicBezTo>
                <a:cubicBezTo>
                  <a:pt x="8" y="82"/>
                  <a:pt x="8" y="82"/>
                  <a:pt x="8" y="82"/>
                </a:cubicBezTo>
                <a:cubicBezTo>
                  <a:pt x="8" y="83"/>
                  <a:pt x="8" y="83"/>
                  <a:pt x="8" y="83"/>
                </a:cubicBezTo>
                <a:cubicBezTo>
                  <a:pt x="7" y="83"/>
                  <a:pt x="7" y="83"/>
                  <a:pt x="7" y="83"/>
                </a:cubicBezTo>
                <a:cubicBezTo>
                  <a:pt x="7" y="83"/>
                  <a:pt x="7" y="83"/>
                  <a:pt x="7" y="83"/>
                </a:cubicBezTo>
                <a:cubicBezTo>
                  <a:pt x="6" y="83"/>
                  <a:pt x="6" y="83"/>
                  <a:pt x="6" y="83"/>
                </a:cubicBezTo>
                <a:cubicBezTo>
                  <a:pt x="6" y="84"/>
                  <a:pt x="6" y="84"/>
                  <a:pt x="6" y="84"/>
                </a:cubicBezTo>
                <a:cubicBezTo>
                  <a:pt x="5" y="85"/>
                  <a:pt x="5" y="85"/>
                  <a:pt x="5" y="85"/>
                </a:cubicBezTo>
                <a:cubicBezTo>
                  <a:pt x="4" y="85"/>
                  <a:pt x="4" y="85"/>
                  <a:pt x="4" y="85"/>
                </a:cubicBezTo>
                <a:cubicBezTo>
                  <a:pt x="4" y="85"/>
                  <a:pt x="4" y="85"/>
                  <a:pt x="4" y="85"/>
                </a:cubicBezTo>
                <a:cubicBezTo>
                  <a:pt x="6" y="86"/>
                  <a:pt x="6" y="86"/>
                  <a:pt x="6" y="86"/>
                </a:cubicBezTo>
                <a:cubicBezTo>
                  <a:pt x="6" y="87"/>
                  <a:pt x="6" y="87"/>
                  <a:pt x="6" y="87"/>
                </a:cubicBezTo>
                <a:cubicBezTo>
                  <a:pt x="7" y="89"/>
                  <a:pt x="7" y="89"/>
                  <a:pt x="7" y="89"/>
                </a:cubicBezTo>
                <a:cubicBezTo>
                  <a:pt x="8" y="90"/>
                  <a:pt x="8" y="90"/>
                  <a:pt x="8" y="90"/>
                </a:cubicBezTo>
                <a:cubicBezTo>
                  <a:pt x="9" y="90"/>
                  <a:pt x="9" y="90"/>
                  <a:pt x="9" y="90"/>
                </a:cubicBezTo>
                <a:cubicBezTo>
                  <a:pt x="10" y="90"/>
                  <a:pt x="10" y="90"/>
                  <a:pt x="10" y="90"/>
                </a:cubicBezTo>
                <a:cubicBezTo>
                  <a:pt x="10" y="91"/>
                  <a:pt x="10" y="91"/>
                  <a:pt x="10" y="91"/>
                </a:cubicBezTo>
                <a:cubicBezTo>
                  <a:pt x="9" y="91"/>
                  <a:pt x="9" y="91"/>
                  <a:pt x="9" y="91"/>
                </a:cubicBezTo>
                <a:cubicBezTo>
                  <a:pt x="9" y="92"/>
                  <a:pt x="9" y="92"/>
                  <a:pt x="9" y="92"/>
                </a:cubicBezTo>
                <a:cubicBezTo>
                  <a:pt x="8" y="92"/>
                  <a:pt x="8" y="92"/>
                  <a:pt x="8" y="92"/>
                </a:cubicBezTo>
                <a:cubicBezTo>
                  <a:pt x="9" y="93"/>
                  <a:pt x="9" y="93"/>
                  <a:pt x="9" y="93"/>
                </a:cubicBezTo>
                <a:cubicBezTo>
                  <a:pt x="10" y="93"/>
                  <a:pt x="10" y="93"/>
                  <a:pt x="10" y="93"/>
                </a:cubicBezTo>
                <a:cubicBezTo>
                  <a:pt x="11" y="93"/>
                  <a:pt x="11" y="93"/>
                  <a:pt x="11" y="93"/>
                </a:cubicBezTo>
                <a:cubicBezTo>
                  <a:pt x="13" y="92"/>
                  <a:pt x="13" y="92"/>
                  <a:pt x="13" y="92"/>
                </a:cubicBezTo>
                <a:cubicBezTo>
                  <a:pt x="13" y="92"/>
                  <a:pt x="13" y="92"/>
                  <a:pt x="13" y="92"/>
                </a:cubicBezTo>
                <a:cubicBezTo>
                  <a:pt x="13" y="91"/>
                  <a:pt x="13" y="91"/>
                  <a:pt x="13" y="91"/>
                </a:cubicBezTo>
                <a:cubicBezTo>
                  <a:pt x="14" y="92"/>
                  <a:pt x="14" y="92"/>
                  <a:pt x="14" y="92"/>
                </a:cubicBezTo>
                <a:cubicBezTo>
                  <a:pt x="14" y="92"/>
                  <a:pt x="14" y="92"/>
                  <a:pt x="14" y="92"/>
                </a:cubicBezTo>
                <a:cubicBezTo>
                  <a:pt x="13" y="94"/>
                  <a:pt x="13" y="94"/>
                  <a:pt x="13" y="94"/>
                </a:cubicBezTo>
                <a:cubicBezTo>
                  <a:pt x="12" y="94"/>
                  <a:pt x="12" y="94"/>
                  <a:pt x="12" y="94"/>
                </a:cubicBezTo>
                <a:cubicBezTo>
                  <a:pt x="11" y="95"/>
                  <a:pt x="11" y="95"/>
                  <a:pt x="11" y="95"/>
                </a:cubicBezTo>
                <a:cubicBezTo>
                  <a:pt x="11" y="95"/>
                  <a:pt x="11" y="95"/>
                  <a:pt x="11" y="95"/>
                </a:cubicBezTo>
                <a:cubicBezTo>
                  <a:pt x="11" y="96"/>
                  <a:pt x="11" y="96"/>
                  <a:pt x="11" y="96"/>
                </a:cubicBezTo>
                <a:cubicBezTo>
                  <a:pt x="12" y="96"/>
                  <a:pt x="12" y="96"/>
                  <a:pt x="12" y="96"/>
                </a:cubicBezTo>
                <a:cubicBezTo>
                  <a:pt x="13" y="96"/>
                  <a:pt x="13" y="96"/>
                  <a:pt x="13" y="96"/>
                </a:cubicBezTo>
                <a:cubicBezTo>
                  <a:pt x="15" y="95"/>
                  <a:pt x="15" y="95"/>
                  <a:pt x="15" y="95"/>
                </a:cubicBezTo>
                <a:cubicBezTo>
                  <a:pt x="15" y="95"/>
                  <a:pt x="15" y="95"/>
                  <a:pt x="15" y="95"/>
                </a:cubicBezTo>
                <a:cubicBezTo>
                  <a:pt x="15" y="96"/>
                  <a:pt x="15" y="96"/>
                  <a:pt x="15" y="96"/>
                </a:cubicBezTo>
                <a:cubicBezTo>
                  <a:pt x="13" y="97"/>
                  <a:pt x="13" y="97"/>
                  <a:pt x="13" y="97"/>
                </a:cubicBezTo>
                <a:cubicBezTo>
                  <a:pt x="12" y="97"/>
                  <a:pt x="12" y="97"/>
                  <a:pt x="12" y="97"/>
                </a:cubicBezTo>
                <a:cubicBezTo>
                  <a:pt x="12" y="98"/>
                  <a:pt x="12" y="98"/>
                  <a:pt x="12" y="98"/>
                </a:cubicBezTo>
                <a:cubicBezTo>
                  <a:pt x="14" y="100"/>
                  <a:pt x="14" y="100"/>
                  <a:pt x="14" y="100"/>
                </a:cubicBezTo>
                <a:cubicBezTo>
                  <a:pt x="15" y="100"/>
                  <a:pt x="15" y="100"/>
                  <a:pt x="15" y="100"/>
                </a:cubicBezTo>
                <a:cubicBezTo>
                  <a:pt x="17" y="100"/>
                  <a:pt x="17" y="100"/>
                  <a:pt x="17" y="100"/>
                </a:cubicBezTo>
                <a:cubicBezTo>
                  <a:pt x="17" y="100"/>
                  <a:pt x="17" y="100"/>
                  <a:pt x="17" y="100"/>
                </a:cubicBezTo>
                <a:cubicBezTo>
                  <a:pt x="17" y="98"/>
                  <a:pt x="17" y="98"/>
                  <a:pt x="17" y="98"/>
                </a:cubicBezTo>
                <a:cubicBezTo>
                  <a:pt x="17" y="98"/>
                  <a:pt x="17" y="98"/>
                  <a:pt x="17" y="98"/>
                </a:cubicBezTo>
                <a:cubicBezTo>
                  <a:pt x="17" y="97"/>
                  <a:pt x="17" y="97"/>
                  <a:pt x="17" y="97"/>
                </a:cubicBezTo>
                <a:cubicBezTo>
                  <a:pt x="17" y="97"/>
                  <a:pt x="17" y="97"/>
                  <a:pt x="17" y="97"/>
                </a:cubicBezTo>
                <a:cubicBezTo>
                  <a:pt x="18" y="97"/>
                  <a:pt x="18" y="97"/>
                  <a:pt x="18" y="97"/>
                </a:cubicBezTo>
                <a:cubicBezTo>
                  <a:pt x="19" y="98"/>
                  <a:pt x="19" y="98"/>
                  <a:pt x="19" y="98"/>
                </a:cubicBezTo>
                <a:cubicBezTo>
                  <a:pt x="19" y="98"/>
                  <a:pt x="19" y="98"/>
                  <a:pt x="19" y="98"/>
                </a:cubicBezTo>
                <a:cubicBezTo>
                  <a:pt x="19" y="99"/>
                  <a:pt x="19" y="99"/>
                  <a:pt x="19" y="99"/>
                </a:cubicBezTo>
                <a:cubicBezTo>
                  <a:pt x="20" y="99"/>
                  <a:pt x="20" y="99"/>
                  <a:pt x="20" y="99"/>
                </a:cubicBezTo>
                <a:cubicBezTo>
                  <a:pt x="22" y="100"/>
                  <a:pt x="22" y="100"/>
                  <a:pt x="22" y="100"/>
                </a:cubicBezTo>
                <a:cubicBezTo>
                  <a:pt x="23" y="100"/>
                  <a:pt x="23" y="100"/>
                  <a:pt x="23" y="100"/>
                </a:cubicBezTo>
                <a:cubicBezTo>
                  <a:pt x="24" y="99"/>
                  <a:pt x="24" y="99"/>
                  <a:pt x="24" y="99"/>
                </a:cubicBezTo>
                <a:cubicBezTo>
                  <a:pt x="25" y="99"/>
                  <a:pt x="25" y="99"/>
                  <a:pt x="25" y="99"/>
                </a:cubicBezTo>
                <a:cubicBezTo>
                  <a:pt x="26" y="99"/>
                  <a:pt x="26" y="99"/>
                  <a:pt x="26" y="99"/>
                </a:cubicBezTo>
                <a:cubicBezTo>
                  <a:pt x="26" y="100"/>
                  <a:pt x="26" y="100"/>
                  <a:pt x="26" y="100"/>
                </a:cubicBezTo>
                <a:cubicBezTo>
                  <a:pt x="26" y="100"/>
                  <a:pt x="26" y="100"/>
                  <a:pt x="26" y="100"/>
                </a:cubicBezTo>
                <a:cubicBezTo>
                  <a:pt x="27" y="100"/>
                  <a:pt x="27" y="100"/>
                  <a:pt x="27" y="100"/>
                </a:cubicBezTo>
                <a:cubicBezTo>
                  <a:pt x="27" y="100"/>
                  <a:pt x="27" y="100"/>
                  <a:pt x="27" y="100"/>
                </a:cubicBezTo>
                <a:cubicBezTo>
                  <a:pt x="27" y="102"/>
                  <a:pt x="27" y="102"/>
                  <a:pt x="27" y="102"/>
                </a:cubicBezTo>
                <a:cubicBezTo>
                  <a:pt x="27" y="102"/>
                  <a:pt x="27" y="102"/>
                  <a:pt x="27" y="102"/>
                </a:cubicBezTo>
                <a:cubicBezTo>
                  <a:pt x="26" y="103"/>
                  <a:pt x="26" y="103"/>
                  <a:pt x="26" y="103"/>
                </a:cubicBezTo>
                <a:cubicBezTo>
                  <a:pt x="26" y="104"/>
                  <a:pt x="26" y="104"/>
                  <a:pt x="26" y="104"/>
                </a:cubicBezTo>
                <a:cubicBezTo>
                  <a:pt x="26" y="105"/>
                  <a:pt x="26" y="105"/>
                  <a:pt x="26" y="105"/>
                </a:cubicBezTo>
                <a:cubicBezTo>
                  <a:pt x="26" y="105"/>
                  <a:pt x="26" y="105"/>
                  <a:pt x="26" y="105"/>
                </a:cubicBezTo>
                <a:cubicBezTo>
                  <a:pt x="25" y="105"/>
                  <a:pt x="25" y="105"/>
                  <a:pt x="25" y="105"/>
                </a:cubicBezTo>
                <a:cubicBezTo>
                  <a:pt x="25" y="104"/>
                  <a:pt x="25" y="104"/>
                  <a:pt x="25" y="104"/>
                </a:cubicBezTo>
                <a:cubicBezTo>
                  <a:pt x="24" y="104"/>
                  <a:pt x="24" y="104"/>
                  <a:pt x="24" y="104"/>
                </a:cubicBezTo>
                <a:cubicBezTo>
                  <a:pt x="23" y="103"/>
                  <a:pt x="23" y="103"/>
                  <a:pt x="23" y="103"/>
                </a:cubicBezTo>
                <a:cubicBezTo>
                  <a:pt x="21" y="102"/>
                  <a:pt x="21" y="102"/>
                  <a:pt x="21" y="102"/>
                </a:cubicBezTo>
                <a:cubicBezTo>
                  <a:pt x="19" y="102"/>
                  <a:pt x="19" y="102"/>
                  <a:pt x="19" y="102"/>
                </a:cubicBezTo>
                <a:cubicBezTo>
                  <a:pt x="17" y="102"/>
                  <a:pt x="17" y="102"/>
                  <a:pt x="17" y="102"/>
                </a:cubicBezTo>
                <a:cubicBezTo>
                  <a:pt x="15" y="103"/>
                  <a:pt x="15" y="103"/>
                  <a:pt x="15" y="103"/>
                </a:cubicBezTo>
                <a:cubicBezTo>
                  <a:pt x="15" y="103"/>
                  <a:pt x="15" y="103"/>
                  <a:pt x="15" y="103"/>
                </a:cubicBezTo>
                <a:cubicBezTo>
                  <a:pt x="16" y="104"/>
                  <a:pt x="16" y="104"/>
                  <a:pt x="16" y="104"/>
                </a:cubicBezTo>
                <a:cubicBezTo>
                  <a:pt x="17" y="104"/>
                  <a:pt x="17" y="104"/>
                  <a:pt x="17" y="104"/>
                </a:cubicBezTo>
                <a:cubicBezTo>
                  <a:pt x="19" y="105"/>
                  <a:pt x="19" y="105"/>
                  <a:pt x="19" y="105"/>
                </a:cubicBezTo>
                <a:cubicBezTo>
                  <a:pt x="20" y="106"/>
                  <a:pt x="20" y="106"/>
                  <a:pt x="20" y="106"/>
                </a:cubicBezTo>
                <a:cubicBezTo>
                  <a:pt x="22" y="107"/>
                  <a:pt x="22" y="107"/>
                  <a:pt x="22" y="107"/>
                </a:cubicBezTo>
                <a:cubicBezTo>
                  <a:pt x="23" y="107"/>
                  <a:pt x="23" y="107"/>
                  <a:pt x="23" y="107"/>
                </a:cubicBezTo>
                <a:cubicBezTo>
                  <a:pt x="24" y="107"/>
                  <a:pt x="24" y="107"/>
                  <a:pt x="24" y="107"/>
                </a:cubicBezTo>
                <a:cubicBezTo>
                  <a:pt x="23" y="107"/>
                  <a:pt x="23" y="107"/>
                  <a:pt x="23" y="107"/>
                </a:cubicBezTo>
                <a:cubicBezTo>
                  <a:pt x="22" y="107"/>
                  <a:pt x="22" y="107"/>
                  <a:pt x="22" y="107"/>
                </a:cubicBezTo>
                <a:cubicBezTo>
                  <a:pt x="21" y="107"/>
                  <a:pt x="21" y="107"/>
                  <a:pt x="21" y="107"/>
                </a:cubicBezTo>
                <a:cubicBezTo>
                  <a:pt x="19" y="106"/>
                  <a:pt x="19" y="106"/>
                  <a:pt x="19" y="106"/>
                </a:cubicBezTo>
                <a:cubicBezTo>
                  <a:pt x="18" y="106"/>
                  <a:pt x="18" y="106"/>
                  <a:pt x="18" y="106"/>
                </a:cubicBezTo>
                <a:cubicBezTo>
                  <a:pt x="17" y="105"/>
                  <a:pt x="17" y="105"/>
                  <a:pt x="17" y="105"/>
                </a:cubicBezTo>
                <a:cubicBezTo>
                  <a:pt x="14" y="104"/>
                  <a:pt x="14" y="104"/>
                  <a:pt x="14" y="104"/>
                </a:cubicBezTo>
                <a:cubicBezTo>
                  <a:pt x="12" y="104"/>
                  <a:pt x="12" y="104"/>
                  <a:pt x="12" y="104"/>
                </a:cubicBezTo>
                <a:cubicBezTo>
                  <a:pt x="11" y="103"/>
                  <a:pt x="11" y="103"/>
                  <a:pt x="11" y="103"/>
                </a:cubicBezTo>
                <a:cubicBezTo>
                  <a:pt x="9" y="103"/>
                  <a:pt x="9" y="103"/>
                  <a:pt x="9" y="103"/>
                </a:cubicBezTo>
                <a:cubicBezTo>
                  <a:pt x="7" y="104"/>
                  <a:pt x="7" y="104"/>
                  <a:pt x="7" y="104"/>
                </a:cubicBezTo>
                <a:cubicBezTo>
                  <a:pt x="7" y="105"/>
                  <a:pt x="7" y="105"/>
                  <a:pt x="7" y="105"/>
                </a:cubicBezTo>
                <a:cubicBezTo>
                  <a:pt x="6" y="104"/>
                  <a:pt x="6" y="104"/>
                  <a:pt x="6" y="104"/>
                </a:cubicBezTo>
                <a:cubicBezTo>
                  <a:pt x="5" y="104"/>
                  <a:pt x="5" y="104"/>
                  <a:pt x="5" y="104"/>
                </a:cubicBezTo>
                <a:cubicBezTo>
                  <a:pt x="5" y="105"/>
                  <a:pt x="5" y="105"/>
                  <a:pt x="5" y="105"/>
                </a:cubicBezTo>
                <a:cubicBezTo>
                  <a:pt x="4" y="105"/>
                  <a:pt x="4" y="105"/>
                  <a:pt x="4" y="105"/>
                </a:cubicBezTo>
                <a:cubicBezTo>
                  <a:pt x="4" y="106"/>
                  <a:pt x="4" y="106"/>
                  <a:pt x="4" y="106"/>
                </a:cubicBezTo>
                <a:cubicBezTo>
                  <a:pt x="4" y="107"/>
                  <a:pt x="4" y="107"/>
                  <a:pt x="4" y="107"/>
                </a:cubicBezTo>
                <a:cubicBezTo>
                  <a:pt x="4" y="108"/>
                  <a:pt x="4" y="108"/>
                  <a:pt x="4" y="108"/>
                </a:cubicBezTo>
                <a:cubicBezTo>
                  <a:pt x="4" y="107"/>
                  <a:pt x="4" y="107"/>
                  <a:pt x="4" y="107"/>
                </a:cubicBezTo>
                <a:cubicBezTo>
                  <a:pt x="5" y="107"/>
                  <a:pt x="5" y="107"/>
                  <a:pt x="5" y="107"/>
                </a:cubicBezTo>
                <a:cubicBezTo>
                  <a:pt x="5" y="108"/>
                  <a:pt x="5" y="108"/>
                  <a:pt x="5" y="108"/>
                </a:cubicBezTo>
                <a:cubicBezTo>
                  <a:pt x="4" y="108"/>
                  <a:pt x="4" y="108"/>
                  <a:pt x="4" y="108"/>
                </a:cubicBezTo>
                <a:cubicBezTo>
                  <a:pt x="4" y="109"/>
                  <a:pt x="4" y="109"/>
                  <a:pt x="4" y="109"/>
                </a:cubicBezTo>
                <a:cubicBezTo>
                  <a:pt x="5" y="110"/>
                  <a:pt x="5" y="110"/>
                  <a:pt x="5" y="110"/>
                </a:cubicBezTo>
                <a:cubicBezTo>
                  <a:pt x="6" y="111"/>
                  <a:pt x="6" y="111"/>
                  <a:pt x="6" y="111"/>
                </a:cubicBezTo>
                <a:cubicBezTo>
                  <a:pt x="7" y="110"/>
                  <a:pt x="7" y="110"/>
                  <a:pt x="7" y="110"/>
                </a:cubicBezTo>
                <a:cubicBezTo>
                  <a:pt x="7" y="110"/>
                  <a:pt x="7" y="110"/>
                  <a:pt x="7" y="110"/>
                </a:cubicBezTo>
                <a:cubicBezTo>
                  <a:pt x="8" y="110"/>
                  <a:pt x="8" y="110"/>
                  <a:pt x="8" y="110"/>
                </a:cubicBezTo>
                <a:cubicBezTo>
                  <a:pt x="8" y="108"/>
                  <a:pt x="8" y="108"/>
                  <a:pt x="8" y="108"/>
                </a:cubicBezTo>
                <a:cubicBezTo>
                  <a:pt x="9" y="108"/>
                  <a:pt x="9" y="108"/>
                  <a:pt x="9" y="108"/>
                </a:cubicBezTo>
                <a:cubicBezTo>
                  <a:pt x="10" y="108"/>
                  <a:pt x="10" y="108"/>
                  <a:pt x="10" y="108"/>
                </a:cubicBezTo>
                <a:cubicBezTo>
                  <a:pt x="9" y="108"/>
                  <a:pt x="9" y="108"/>
                  <a:pt x="9" y="108"/>
                </a:cubicBezTo>
                <a:cubicBezTo>
                  <a:pt x="9" y="110"/>
                  <a:pt x="9" y="110"/>
                  <a:pt x="9" y="110"/>
                </a:cubicBezTo>
                <a:cubicBezTo>
                  <a:pt x="8" y="110"/>
                  <a:pt x="8" y="110"/>
                  <a:pt x="8" y="110"/>
                </a:cubicBezTo>
                <a:cubicBezTo>
                  <a:pt x="7" y="111"/>
                  <a:pt x="7" y="111"/>
                  <a:pt x="7" y="111"/>
                </a:cubicBezTo>
                <a:cubicBezTo>
                  <a:pt x="7" y="112"/>
                  <a:pt x="7" y="112"/>
                  <a:pt x="7" y="112"/>
                </a:cubicBezTo>
                <a:cubicBezTo>
                  <a:pt x="9" y="114"/>
                  <a:pt x="9" y="114"/>
                  <a:pt x="9" y="114"/>
                </a:cubicBezTo>
                <a:cubicBezTo>
                  <a:pt x="10" y="114"/>
                  <a:pt x="10" y="114"/>
                  <a:pt x="10" y="114"/>
                </a:cubicBezTo>
                <a:cubicBezTo>
                  <a:pt x="10" y="114"/>
                  <a:pt x="10" y="114"/>
                  <a:pt x="10" y="114"/>
                </a:cubicBezTo>
                <a:cubicBezTo>
                  <a:pt x="12" y="115"/>
                  <a:pt x="12" y="115"/>
                  <a:pt x="12" y="115"/>
                </a:cubicBezTo>
                <a:cubicBezTo>
                  <a:pt x="13" y="114"/>
                  <a:pt x="13" y="114"/>
                  <a:pt x="13" y="114"/>
                </a:cubicBezTo>
                <a:cubicBezTo>
                  <a:pt x="13" y="115"/>
                  <a:pt x="13" y="115"/>
                  <a:pt x="13" y="115"/>
                </a:cubicBezTo>
                <a:cubicBezTo>
                  <a:pt x="13" y="116"/>
                  <a:pt x="13" y="116"/>
                  <a:pt x="13" y="116"/>
                </a:cubicBezTo>
                <a:cubicBezTo>
                  <a:pt x="12" y="116"/>
                  <a:pt x="12" y="116"/>
                  <a:pt x="12" y="116"/>
                </a:cubicBezTo>
                <a:cubicBezTo>
                  <a:pt x="12" y="116"/>
                  <a:pt x="12" y="116"/>
                  <a:pt x="12" y="116"/>
                </a:cubicBezTo>
                <a:cubicBezTo>
                  <a:pt x="10" y="116"/>
                  <a:pt x="10" y="116"/>
                  <a:pt x="10" y="116"/>
                </a:cubicBezTo>
                <a:cubicBezTo>
                  <a:pt x="9" y="116"/>
                  <a:pt x="9" y="116"/>
                  <a:pt x="9" y="116"/>
                </a:cubicBezTo>
                <a:cubicBezTo>
                  <a:pt x="8" y="117"/>
                  <a:pt x="8" y="117"/>
                  <a:pt x="8" y="117"/>
                </a:cubicBezTo>
                <a:cubicBezTo>
                  <a:pt x="7" y="117"/>
                  <a:pt x="7" y="117"/>
                  <a:pt x="7" y="117"/>
                </a:cubicBezTo>
                <a:cubicBezTo>
                  <a:pt x="6" y="118"/>
                  <a:pt x="6" y="118"/>
                  <a:pt x="6" y="118"/>
                </a:cubicBezTo>
                <a:cubicBezTo>
                  <a:pt x="6" y="119"/>
                  <a:pt x="6" y="119"/>
                  <a:pt x="6" y="119"/>
                </a:cubicBezTo>
                <a:cubicBezTo>
                  <a:pt x="7" y="120"/>
                  <a:pt x="7" y="120"/>
                  <a:pt x="7" y="120"/>
                </a:cubicBezTo>
                <a:cubicBezTo>
                  <a:pt x="8" y="121"/>
                  <a:pt x="8" y="121"/>
                  <a:pt x="8" y="121"/>
                </a:cubicBezTo>
                <a:cubicBezTo>
                  <a:pt x="8" y="123"/>
                  <a:pt x="8" y="123"/>
                  <a:pt x="8" y="123"/>
                </a:cubicBezTo>
                <a:cubicBezTo>
                  <a:pt x="10" y="123"/>
                  <a:pt x="10" y="123"/>
                  <a:pt x="10" y="123"/>
                </a:cubicBezTo>
                <a:cubicBezTo>
                  <a:pt x="9" y="124"/>
                  <a:pt x="9" y="124"/>
                  <a:pt x="9" y="124"/>
                </a:cubicBezTo>
                <a:cubicBezTo>
                  <a:pt x="9" y="124"/>
                  <a:pt x="9" y="124"/>
                  <a:pt x="9" y="124"/>
                </a:cubicBezTo>
                <a:cubicBezTo>
                  <a:pt x="10" y="125"/>
                  <a:pt x="10" y="125"/>
                  <a:pt x="10" y="125"/>
                </a:cubicBezTo>
                <a:cubicBezTo>
                  <a:pt x="11" y="126"/>
                  <a:pt x="11" y="126"/>
                  <a:pt x="11" y="126"/>
                </a:cubicBezTo>
                <a:cubicBezTo>
                  <a:pt x="12" y="126"/>
                  <a:pt x="12" y="126"/>
                  <a:pt x="12" y="126"/>
                </a:cubicBezTo>
                <a:cubicBezTo>
                  <a:pt x="14" y="127"/>
                  <a:pt x="14" y="127"/>
                  <a:pt x="14" y="127"/>
                </a:cubicBezTo>
                <a:cubicBezTo>
                  <a:pt x="15" y="128"/>
                  <a:pt x="15" y="128"/>
                  <a:pt x="15" y="128"/>
                </a:cubicBezTo>
                <a:cubicBezTo>
                  <a:pt x="15" y="129"/>
                  <a:pt x="15" y="129"/>
                  <a:pt x="15" y="129"/>
                </a:cubicBezTo>
                <a:cubicBezTo>
                  <a:pt x="16" y="128"/>
                  <a:pt x="16" y="128"/>
                  <a:pt x="16" y="128"/>
                </a:cubicBezTo>
                <a:cubicBezTo>
                  <a:pt x="16" y="127"/>
                  <a:pt x="16" y="127"/>
                  <a:pt x="16" y="127"/>
                </a:cubicBezTo>
                <a:cubicBezTo>
                  <a:pt x="16" y="126"/>
                  <a:pt x="16" y="126"/>
                  <a:pt x="16" y="126"/>
                </a:cubicBezTo>
                <a:cubicBezTo>
                  <a:pt x="16" y="125"/>
                  <a:pt x="16" y="125"/>
                  <a:pt x="16" y="125"/>
                </a:cubicBezTo>
                <a:cubicBezTo>
                  <a:pt x="16" y="124"/>
                  <a:pt x="16" y="124"/>
                  <a:pt x="16" y="124"/>
                </a:cubicBezTo>
                <a:cubicBezTo>
                  <a:pt x="16" y="123"/>
                  <a:pt x="16" y="123"/>
                  <a:pt x="16" y="123"/>
                </a:cubicBezTo>
                <a:cubicBezTo>
                  <a:pt x="17" y="122"/>
                  <a:pt x="17" y="122"/>
                  <a:pt x="17" y="122"/>
                </a:cubicBezTo>
                <a:cubicBezTo>
                  <a:pt x="17" y="122"/>
                  <a:pt x="17" y="122"/>
                  <a:pt x="17" y="122"/>
                </a:cubicBezTo>
                <a:cubicBezTo>
                  <a:pt x="18" y="122"/>
                  <a:pt x="18" y="122"/>
                  <a:pt x="18" y="122"/>
                </a:cubicBezTo>
                <a:cubicBezTo>
                  <a:pt x="18" y="123"/>
                  <a:pt x="18" y="123"/>
                  <a:pt x="18" y="123"/>
                </a:cubicBezTo>
                <a:cubicBezTo>
                  <a:pt x="18" y="124"/>
                  <a:pt x="18" y="124"/>
                  <a:pt x="18" y="124"/>
                </a:cubicBezTo>
                <a:cubicBezTo>
                  <a:pt x="18" y="125"/>
                  <a:pt x="18" y="125"/>
                  <a:pt x="18" y="125"/>
                </a:cubicBezTo>
                <a:cubicBezTo>
                  <a:pt x="19" y="126"/>
                  <a:pt x="19" y="126"/>
                  <a:pt x="19" y="126"/>
                </a:cubicBezTo>
                <a:cubicBezTo>
                  <a:pt x="19" y="125"/>
                  <a:pt x="19" y="125"/>
                  <a:pt x="19" y="125"/>
                </a:cubicBezTo>
                <a:cubicBezTo>
                  <a:pt x="19" y="125"/>
                  <a:pt x="19" y="125"/>
                  <a:pt x="19" y="125"/>
                </a:cubicBezTo>
                <a:cubicBezTo>
                  <a:pt x="20" y="125"/>
                  <a:pt x="20" y="125"/>
                  <a:pt x="20" y="125"/>
                </a:cubicBezTo>
                <a:cubicBezTo>
                  <a:pt x="21" y="124"/>
                  <a:pt x="21" y="124"/>
                  <a:pt x="21" y="124"/>
                </a:cubicBezTo>
                <a:cubicBezTo>
                  <a:pt x="22" y="124"/>
                  <a:pt x="22" y="124"/>
                  <a:pt x="22" y="124"/>
                </a:cubicBezTo>
                <a:cubicBezTo>
                  <a:pt x="22" y="124"/>
                  <a:pt x="22" y="124"/>
                  <a:pt x="22" y="124"/>
                </a:cubicBezTo>
                <a:cubicBezTo>
                  <a:pt x="23" y="125"/>
                  <a:pt x="23" y="125"/>
                  <a:pt x="23" y="125"/>
                </a:cubicBezTo>
                <a:cubicBezTo>
                  <a:pt x="22" y="125"/>
                  <a:pt x="22" y="125"/>
                  <a:pt x="22" y="125"/>
                </a:cubicBezTo>
                <a:cubicBezTo>
                  <a:pt x="21" y="127"/>
                  <a:pt x="21" y="127"/>
                  <a:pt x="21" y="127"/>
                </a:cubicBezTo>
                <a:cubicBezTo>
                  <a:pt x="21" y="128"/>
                  <a:pt x="21" y="128"/>
                  <a:pt x="21" y="128"/>
                </a:cubicBezTo>
                <a:cubicBezTo>
                  <a:pt x="22" y="128"/>
                  <a:pt x="22" y="128"/>
                  <a:pt x="22" y="128"/>
                </a:cubicBezTo>
                <a:cubicBezTo>
                  <a:pt x="23" y="128"/>
                  <a:pt x="23" y="128"/>
                  <a:pt x="23" y="128"/>
                </a:cubicBezTo>
                <a:cubicBezTo>
                  <a:pt x="23" y="126"/>
                  <a:pt x="23" y="126"/>
                  <a:pt x="23" y="126"/>
                </a:cubicBezTo>
                <a:cubicBezTo>
                  <a:pt x="23" y="125"/>
                  <a:pt x="23" y="125"/>
                  <a:pt x="23" y="125"/>
                </a:cubicBezTo>
                <a:cubicBezTo>
                  <a:pt x="24" y="125"/>
                  <a:pt x="24" y="125"/>
                  <a:pt x="24" y="125"/>
                </a:cubicBezTo>
                <a:cubicBezTo>
                  <a:pt x="25" y="127"/>
                  <a:pt x="25" y="127"/>
                  <a:pt x="25" y="127"/>
                </a:cubicBezTo>
                <a:cubicBezTo>
                  <a:pt x="25" y="127"/>
                  <a:pt x="25" y="127"/>
                  <a:pt x="25" y="127"/>
                </a:cubicBezTo>
                <a:cubicBezTo>
                  <a:pt x="26" y="127"/>
                  <a:pt x="26" y="127"/>
                  <a:pt x="26" y="127"/>
                </a:cubicBezTo>
                <a:cubicBezTo>
                  <a:pt x="26" y="126"/>
                  <a:pt x="26" y="126"/>
                  <a:pt x="26" y="126"/>
                </a:cubicBezTo>
                <a:cubicBezTo>
                  <a:pt x="27" y="125"/>
                  <a:pt x="27" y="125"/>
                  <a:pt x="27" y="125"/>
                </a:cubicBezTo>
                <a:cubicBezTo>
                  <a:pt x="28" y="125"/>
                  <a:pt x="28" y="125"/>
                  <a:pt x="28" y="125"/>
                </a:cubicBezTo>
                <a:cubicBezTo>
                  <a:pt x="29" y="125"/>
                  <a:pt x="29" y="125"/>
                  <a:pt x="29" y="125"/>
                </a:cubicBezTo>
                <a:cubicBezTo>
                  <a:pt x="29" y="127"/>
                  <a:pt x="29" y="127"/>
                  <a:pt x="29" y="127"/>
                </a:cubicBezTo>
                <a:cubicBezTo>
                  <a:pt x="28" y="128"/>
                  <a:pt x="28" y="128"/>
                  <a:pt x="28" y="128"/>
                </a:cubicBezTo>
                <a:cubicBezTo>
                  <a:pt x="28" y="129"/>
                  <a:pt x="28" y="129"/>
                  <a:pt x="28" y="129"/>
                </a:cubicBezTo>
                <a:cubicBezTo>
                  <a:pt x="29" y="128"/>
                  <a:pt x="29" y="128"/>
                  <a:pt x="29" y="128"/>
                </a:cubicBezTo>
                <a:cubicBezTo>
                  <a:pt x="30" y="127"/>
                  <a:pt x="30" y="127"/>
                  <a:pt x="30" y="127"/>
                </a:cubicBezTo>
                <a:cubicBezTo>
                  <a:pt x="30" y="126"/>
                  <a:pt x="30" y="126"/>
                  <a:pt x="30" y="126"/>
                </a:cubicBezTo>
                <a:cubicBezTo>
                  <a:pt x="31" y="125"/>
                  <a:pt x="31" y="125"/>
                  <a:pt x="31" y="125"/>
                </a:cubicBezTo>
                <a:cubicBezTo>
                  <a:pt x="33" y="125"/>
                  <a:pt x="33" y="125"/>
                  <a:pt x="33" y="125"/>
                </a:cubicBezTo>
                <a:cubicBezTo>
                  <a:pt x="34" y="125"/>
                  <a:pt x="34" y="125"/>
                  <a:pt x="34" y="125"/>
                </a:cubicBezTo>
                <a:cubicBezTo>
                  <a:pt x="35" y="126"/>
                  <a:pt x="35" y="126"/>
                  <a:pt x="35" y="126"/>
                </a:cubicBezTo>
                <a:cubicBezTo>
                  <a:pt x="36" y="127"/>
                  <a:pt x="36" y="127"/>
                  <a:pt x="36" y="127"/>
                </a:cubicBezTo>
                <a:cubicBezTo>
                  <a:pt x="38" y="128"/>
                  <a:pt x="38" y="128"/>
                  <a:pt x="38" y="128"/>
                </a:cubicBezTo>
                <a:cubicBezTo>
                  <a:pt x="39" y="129"/>
                  <a:pt x="39" y="129"/>
                  <a:pt x="39" y="129"/>
                </a:cubicBezTo>
                <a:cubicBezTo>
                  <a:pt x="39" y="128"/>
                  <a:pt x="39" y="128"/>
                  <a:pt x="39" y="128"/>
                </a:cubicBezTo>
                <a:cubicBezTo>
                  <a:pt x="40" y="128"/>
                  <a:pt x="40" y="128"/>
                  <a:pt x="40" y="128"/>
                </a:cubicBezTo>
                <a:cubicBezTo>
                  <a:pt x="41" y="129"/>
                  <a:pt x="41" y="129"/>
                  <a:pt x="41" y="129"/>
                </a:cubicBezTo>
                <a:cubicBezTo>
                  <a:pt x="42" y="130"/>
                  <a:pt x="42" y="130"/>
                  <a:pt x="42" y="130"/>
                </a:cubicBezTo>
                <a:cubicBezTo>
                  <a:pt x="42" y="131"/>
                  <a:pt x="42" y="131"/>
                  <a:pt x="42" y="131"/>
                </a:cubicBezTo>
                <a:cubicBezTo>
                  <a:pt x="42" y="132"/>
                  <a:pt x="42" y="132"/>
                  <a:pt x="42" y="132"/>
                </a:cubicBezTo>
                <a:cubicBezTo>
                  <a:pt x="43" y="132"/>
                  <a:pt x="43" y="132"/>
                  <a:pt x="43" y="132"/>
                </a:cubicBezTo>
                <a:cubicBezTo>
                  <a:pt x="43" y="131"/>
                  <a:pt x="43" y="131"/>
                  <a:pt x="43" y="131"/>
                </a:cubicBezTo>
                <a:cubicBezTo>
                  <a:pt x="43" y="132"/>
                  <a:pt x="43" y="132"/>
                  <a:pt x="43" y="132"/>
                </a:cubicBezTo>
                <a:cubicBezTo>
                  <a:pt x="44" y="132"/>
                  <a:pt x="44" y="132"/>
                  <a:pt x="44" y="132"/>
                </a:cubicBezTo>
                <a:cubicBezTo>
                  <a:pt x="45" y="133"/>
                  <a:pt x="45" y="133"/>
                  <a:pt x="45" y="133"/>
                </a:cubicBezTo>
                <a:cubicBezTo>
                  <a:pt x="46" y="133"/>
                  <a:pt x="46" y="133"/>
                  <a:pt x="46" y="133"/>
                </a:cubicBezTo>
                <a:cubicBezTo>
                  <a:pt x="46" y="134"/>
                  <a:pt x="46" y="134"/>
                  <a:pt x="46" y="134"/>
                </a:cubicBezTo>
                <a:cubicBezTo>
                  <a:pt x="46" y="135"/>
                  <a:pt x="46" y="135"/>
                  <a:pt x="46" y="135"/>
                </a:cubicBezTo>
                <a:cubicBezTo>
                  <a:pt x="47" y="135"/>
                  <a:pt x="47" y="135"/>
                  <a:pt x="47" y="135"/>
                </a:cubicBezTo>
                <a:cubicBezTo>
                  <a:pt x="47" y="134"/>
                  <a:pt x="47" y="134"/>
                  <a:pt x="47" y="134"/>
                </a:cubicBezTo>
                <a:cubicBezTo>
                  <a:pt x="47" y="134"/>
                  <a:pt x="47" y="134"/>
                  <a:pt x="47" y="134"/>
                </a:cubicBezTo>
                <a:cubicBezTo>
                  <a:pt x="48" y="134"/>
                  <a:pt x="48" y="134"/>
                  <a:pt x="48" y="134"/>
                </a:cubicBezTo>
                <a:cubicBezTo>
                  <a:pt x="48" y="135"/>
                  <a:pt x="48" y="135"/>
                  <a:pt x="48" y="135"/>
                </a:cubicBezTo>
                <a:cubicBezTo>
                  <a:pt x="50" y="136"/>
                  <a:pt x="50" y="136"/>
                  <a:pt x="50" y="136"/>
                </a:cubicBezTo>
                <a:cubicBezTo>
                  <a:pt x="51" y="138"/>
                  <a:pt x="51" y="138"/>
                  <a:pt x="51" y="138"/>
                </a:cubicBezTo>
                <a:cubicBezTo>
                  <a:pt x="51" y="138"/>
                  <a:pt x="51" y="138"/>
                  <a:pt x="51" y="138"/>
                </a:cubicBezTo>
                <a:cubicBezTo>
                  <a:pt x="52" y="138"/>
                  <a:pt x="52" y="138"/>
                  <a:pt x="52" y="138"/>
                </a:cubicBezTo>
                <a:cubicBezTo>
                  <a:pt x="51" y="139"/>
                  <a:pt x="51" y="139"/>
                  <a:pt x="51" y="139"/>
                </a:cubicBezTo>
                <a:cubicBezTo>
                  <a:pt x="52" y="139"/>
                  <a:pt x="52" y="139"/>
                  <a:pt x="52" y="139"/>
                </a:cubicBezTo>
                <a:cubicBezTo>
                  <a:pt x="52" y="140"/>
                  <a:pt x="52" y="140"/>
                  <a:pt x="52" y="140"/>
                </a:cubicBezTo>
                <a:cubicBezTo>
                  <a:pt x="51" y="141"/>
                  <a:pt x="51" y="141"/>
                  <a:pt x="51" y="141"/>
                </a:cubicBezTo>
                <a:cubicBezTo>
                  <a:pt x="50" y="142"/>
                  <a:pt x="50" y="142"/>
                  <a:pt x="50" y="142"/>
                </a:cubicBezTo>
                <a:cubicBezTo>
                  <a:pt x="50" y="142"/>
                  <a:pt x="50" y="142"/>
                  <a:pt x="50" y="142"/>
                </a:cubicBezTo>
                <a:cubicBezTo>
                  <a:pt x="50" y="143"/>
                  <a:pt x="50" y="143"/>
                  <a:pt x="50" y="143"/>
                </a:cubicBezTo>
                <a:cubicBezTo>
                  <a:pt x="51" y="143"/>
                  <a:pt x="51" y="143"/>
                  <a:pt x="51" y="143"/>
                </a:cubicBezTo>
                <a:cubicBezTo>
                  <a:pt x="51" y="143"/>
                  <a:pt x="51" y="143"/>
                  <a:pt x="51" y="143"/>
                </a:cubicBezTo>
                <a:cubicBezTo>
                  <a:pt x="51" y="144"/>
                  <a:pt x="51" y="144"/>
                  <a:pt x="51" y="144"/>
                </a:cubicBezTo>
                <a:cubicBezTo>
                  <a:pt x="50" y="144"/>
                  <a:pt x="50" y="144"/>
                  <a:pt x="50" y="144"/>
                </a:cubicBezTo>
                <a:cubicBezTo>
                  <a:pt x="49" y="145"/>
                  <a:pt x="49" y="145"/>
                  <a:pt x="49" y="145"/>
                </a:cubicBezTo>
                <a:cubicBezTo>
                  <a:pt x="48" y="145"/>
                  <a:pt x="48" y="145"/>
                  <a:pt x="48" y="145"/>
                </a:cubicBezTo>
                <a:cubicBezTo>
                  <a:pt x="48" y="146"/>
                  <a:pt x="48" y="146"/>
                  <a:pt x="48" y="146"/>
                </a:cubicBezTo>
                <a:cubicBezTo>
                  <a:pt x="49" y="146"/>
                  <a:pt x="49" y="146"/>
                  <a:pt x="49" y="146"/>
                </a:cubicBezTo>
                <a:cubicBezTo>
                  <a:pt x="49" y="147"/>
                  <a:pt x="49" y="147"/>
                  <a:pt x="49" y="147"/>
                </a:cubicBezTo>
                <a:cubicBezTo>
                  <a:pt x="49" y="148"/>
                  <a:pt x="49" y="148"/>
                  <a:pt x="49" y="148"/>
                </a:cubicBezTo>
                <a:cubicBezTo>
                  <a:pt x="51" y="149"/>
                  <a:pt x="51" y="149"/>
                  <a:pt x="51" y="149"/>
                </a:cubicBezTo>
                <a:cubicBezTo>
                  <a:pt x="52" y="150"/>
                  <a:pt x="52" y="150"/>
                  <a:pt x="52" y="150"/>
                </a:cubicBezTo>
                <a:cubicBezTo>
                  <a:pt x="52" y="152"/>
                  <a:pt x="52" y="152"/>
                  <a:pt x="52" y="152"/>
                </a:cubicBezTo>
                <a:cubicBezTo>
                  <a:pt x="52" y="152"/>
                  <a:pt x="52" y="152"/>
                  <a:pt x="52" y="152"/>
                </a:cubicBezTo>
                <a:cubicBezTo>
                  <a:pt x="52" y="153"/>
                  <a:pt x="52" y="153"/>
                  <a:pt x="52" y="153"/>
                </a:cubicBezTo>
                <a:cubicBezTo>
                  <a:pt x="52" y="153"/>
                  <a:pt x="52" y="153"/>
                  <a:pt x="52" y="153"/>
                </a:cubicBezTo>
                <a:cubicBezTo>
                  <a:pt x="52" y="154"/>
                  <a:pt x="52" y="154"/>
                  <a:pt x="52" y="154"/>
                </a:cubicBezTo>
                <a:cubicBezTo>
                  <a:pt x="53" y="154"/>
                  <a:pt x="53" y="154"/>
                  <a:pt x="53" y="154"/>
                </a:cubicBezTo>
                <a:cubicBezTo>
                  <a:pt x="53" y="155"/>
                  <a:pt x="53" y="155"/>
                  <a:pt x="53" y="155"/>
                </a:cubicBezTo>
                <a:cubicBezTo>
                  <a:pt x="53" y="156"/>
                  <a:pt x="53" y="156"/>
                  <a:pt x="53" y="156"/>
                </a:cubicBezTo>
                <a:cubicBezTo>
                  <a:pt x="54" y="157"/>
                  <a:pt x="54" y="157"/>
                  <a:pt x="54" y="157"/>
                </a:cubicBezTo>
                <a:cubicBezTo>
                  <a:pt x="55" y="157"/>
                  <a:pt x="55" y="157"/>
                  <a:pt x="55" y="157"/>
                </a:cubicBezTo>
                <a:cubicBezTo>
                  <a:pt x="55" y="158"/>
                  <a:pt x="55" y="158"/>
                  <a:pt x="55" y="158"/>
                </a:cubicBezTo>
                <a:cubicBezTo>
                  <a:pt x="54" y="159"/>
                  <a:pt x="54" y="159"/>
                  <a:pt x="54" y="159"/>
                </a:cubicBezTo>
                <a:cubicBezTo>
                  <a:pt x="53" y="159"/>
                  <a:pt x="53" y="159"/>
                  <a:pt x="53" y="159"/>
                </a:cubicBezTo>
                <a:cubicBezTo>
                  <a:pt x="53" y="160"/>
                  <a:pt x="53" y="160"/>
                  <a:pt x="53" y="160"/>
                </a:cubicBezTo>
                <a:cubicBezTo>
                  <a:pt x="52" y="161"/>
                  <a:pt x="52" y="161"/>
                  <a:pt x="52" y="161"/>
                </a:cubicBezTo>
                <a:cubicBezTo>
                  <a:pt x="52" y="162"/>
                  <a:pt x="52" y="162"/>
                  <a:pt x="52" y="162"/>
                </a:cubicBezTo>
                <a:cubicBezTo>
                  <a:pt x="51" y="162"/>
                  <a:pt x="51" y="162"/>
                  <a:pt x="51" y="162"/>
                </a:cubicBezTo>
                <a:cubicBezTo>
                  <a:pt x="50" y="163"/>
                  <a:pt x="50" y="163"/>
                  <a:pt x="50" y="163"/>
                </a:cubicBezTo>
                <a:cubicBezTo>
                  <a:pt x="49" y="163"/>
                  <a:pt x="49" y="163"/>
                  <a:pt x="49" y="163"/>
                </a:cubicBezTo>
                <a:cubicBezTo>
                  <a:pt x="50" y="164"/>
                  <a:pt x="50" y="164"/>
                  <a:pt x="50" y="164"/>
                </a:cubicBezTo>
                <a:cubicBezTo>
                  <a:pt x="51" y="163"/>
                  <a:pt x="51" y="163"/>
                  <a:pt x="51" y="163"/>
                </a:cubicBezTo>
                <a:cubicBezTo>
                  <a:pt x="51" y="163"/>
                  <a:pt x="51" y="163"/>
                  <a:pt x="51" y="163"/>
                </a:cubicBezTo>
                <a:cubicBezTo>
                  <a:pt x="52" y="163"/>
                  <a:pt x="52" y="163"/>
                  <a:pt x="52" y="163"/>
                </a:cubicBezTo>
                <a:cubicBezTo>
                  <a:pt x="53" y="162"/>
                  <a:pt x="53" y="162"/>
                  <a:pt x="53" y="162"/>
                </a:cubicBezTo>
                <a:cubicBezTo>
                  <a:pt x="53" y="162"/>
                  <a:pt x="53" y="162"/>
                  <a:pt x="53" y="162"/>
                </a:cubicBezTo>
                <a:cubicBezTo>
                  <a:pt x="54" y="162"/>
                  <a:pt x="54" y="162"/>
                  <a:pt x="54" y="162"/>
                </a:cubicBezTo>
                <a:cubicBezTo>
                  <a:pt x="54" y="163"/>
                  <a:pt x="54" y="163"/>
                  <a:pt x="54" y="163"/>
                </a:cubicBezTo>
                <a:cubicBezTo>
                  <a:pt x="53" y="164"/>
                  <a:pt x="53" y="164"/>
                  <a:pt x="53" y="164"/>
                </a:cubicBezTo>
                <a:cubicBezTo>
                  <a:pt x="53" y="165"/>
                  <a:pt x="53" y="165"/>
                  <a:pt x="53" y="165"/>
                </a:cubicBezTo>
                <a:cubicBezTo>
                  <a:pt x="53" y="165"/>
                  <a:pt x="53" y="165"/>
                  <a:pt x="53" y="165"/>
                </a:cubicBezTo>
                <a:cubicBezTo>
                  <a:pt x="54" y="166"/>
                  <a:pt x="54" y="166"/>
                  <a:pt x="54" y="166"/>
                </a:cubicBezTo>
                <a:cubicBezTo>
                  <a:pt x="54" y="167"/>
                  <a:pt x="54" y="167"/>
                  <a:pt x="54" y="167"/>
                </a:cubicBezTo>
                <a:cubicBezTo>
                  <a:pt x="54" y="168"/>
                  <a:pt x="54" y="168"/>
                  <a:pt x="54" y="168"/>
                </a:cubicBezTo>
                <a:cubicBezTo>
                  <a:pt x="54" y="169"/>
                  <a:pt x="54" y="169"/>
                  <a:pt x="54" y="169"/>
                </a:cubicBezTo>
                <a:cubicBezTo>
                  <a:pt x="54" y="170"/>
                  <a:pt x="54" y="170"/>
                  <a:pt x="54" y="170"/>
                </a:cubicBezTo>
                <a:cubicBezTo>
                  <a:pt x="54" y="170"/>
                  <a:pt x="54" y="170"/>
                  <a:pt x="54" y="170"/>
                </a:cubicBezTo>
                <a:cubicBezTo>
                  <a:pt x="53" y="169"/>
                  <a:pt x="53" y="169"/>
                  <a:pt x="53" y="169"/>
                </a:cubicBezTo>
                <a:cubicBezTo>
                  <a:pt x="53" y="170"/>
                  <a:pt x="53" y="170"/>
                  <a:pt x="53" y="170"/>
                </a:cubicBezTo>
                <a:cubicBezTo>
                  <a:pt x="53" y="171"/>
                  <a:pt x="53" y="171"/>
                  <a:pt x="53" y="171"/>
                </a:cubicBezTo>
                <a:cubicBezTo>
                  <a:pt x="54" y="172"/>
                  <a:pt x="54" y="172"/>
                  <a:pt x="54" y="172"/>
                </a:cubicBezTo>
                <a:cubicBezTo>
                  <a:pt x="54" y="173"/>
                  <a:pt x="54" y="173"/>
                  <a:pt x="54" y="173"/>
                </a:cubicBezTo>
                <a:cubicBezTo>
                  <a:pt x="54" y="172"/>
                  <a:pt x="54" y="172"/>
                  <a:pt x="54" y="172"/>
                </a:cubicBezTo>
                <a:cubicBezTo>
                  <a:pt x="53" y="173"/>
                  <a:pt x="53" y="173"/>
                  <a:pt x="53" y="173"/>
                </a:cubicBezTo>
                <a:cubicBezTo>
                  <a:pt x="53" y="174"/>
                  <a:pt x="53" y="174"/>
                  <a:pt x="53" y="174"/>
                </a:cubicBezTo>
                <a:cubicBezTo>
                  <a:pt x="53" y="174"/>
                  <a:pt x="53" y="174"/>
                  <a:pt x="53" y="174"/>
                </a:cubicBezTo>
                <a:cubicBezTo>
                  <a:pt x="54" y="174"/>
                  <a:pt x="54" y="174"/>
                  <a:pt x="54" y="174"/>
                </a:cubicBezTo>
                <a:cubicBezTo>
                  <a:pt x="55" y="175"/>
                  <a:pt x="55" y="175"/>
                  <a:pt x="55" y="175"/>
                </a:cubicBezTo>
                <a:cubicBezTo>
                  <a:pt x="55" y="176"/>
                  <a:pt x="55" y="176"/>
                  <a:pt x="55" y="176"/>
                </a:cubicBezTo>
                <a:cubicBezTo>
                  <a:pt x="54" y="176"/>
                  <a:pt x="54" y="176"/>
                  <a:pt x="54" y="176"/>
                </a:cubicBezTo>
                <a:cubicBezTo>
                  <a:pt x="54" y="177"/>
                  <a:pt x="54" y="177"/>
                  <a:pt x="54" y="177"/>
                </a:cubicBezTo>
                <a:cubicBezTo>
                  <a:pt x="53" y="178"/>
                  <a:pt x="53" y="178"/>
                  <a:pt x="53" y="178"/>
                </a:cubicBezTo>
                <a:cubicBezTo>
                  <a:pt x="53" y="178"/>
                  <a:pt x="53" y="178"/>
                  <a:pt x="53" y="178"/>
                </a:cubicBezTo>
                <a:cubicBezTo>
                  <a:pt x="52" y="178"/>
                  <a:pt x="52" y="178"/>
                  <a:pt x="52" y="178"/>
                </a:cubicBezTo>
                <a:cubicBezTo>
                  <a:pt x="51" y="178"/>
                  <a:pt x="51" y="178"/>
                  <a:pt x="51" y="178"/>
                </a:cubicBezTo>
                <a:cubicBezTo>
                  <a:pt x="51" y="179"/>
                  <a:pt x="51" y="179"/>
                  <a:pt x="51" y="179"/>
                </a:cubicBezTo>
                <a:cubicBezTo>
                  <a:pt x="52" y="179"/>
                  <a:pt x="52" y="179"/>
                  <a:pt x="52" y="179"/>
                </a:cubicBezTo>
                <a:cubicBezTo>
                  <a:pt x="53" y="179"/>
                  <a:pt x="53" y="179"/>
                  <a:pt x="53" y="179"/>
                </a:cubicBezTo>
                <a:cubicBezTo>
                  <a:pt x="54" y="180"/>
                  <a:pt x="54" y="180"/>
                  <a:pt x="54" y="180"/>
                </a:cubicBezTo>
                <a:cubicBezTo>
                  <a:pt x="54" y="180"/>
                  <a:pt x="54" y="180"/>
                  <a:pt x="54" y="180"/>
                </a:cubicBezTo>
                <a:cubicBezTo>
                  <a:pt x="55" y="180"/>
                  <a:pt x="55" y="180"/>
                  <a:pt x="55" y="180"/>
                </a:cubicBezTo>
                <a:cubicBezTo>
                  <a:pt x="55" y="181"/>
                  <a:pt x="55" y="181"/>
                  <a:pt x="55" y="181"/>
                </a:cubicBezTo>
                <a:cubicBezTo>
                  <a:pt x="55" y="182"/>
                  <a:pt x="55" y="182"/>
                  <a:pt x="55" y="182"/>
                </a:cubicBezTo>
                <a:cubicBezTo>
                  <a:pt x="55" y="183"/>
                  <a:pt x="55" y="183"/>
                  <a:pt x="55" y="183"/>
                </a:cubicBezTo>
                <a:cubicBezTo>
                  <a:pt x="54" y="185"/>
                  <a:pt x="54" y="185"/>
                  <a:pt x="54" y="185"/>
                </a:cubicBezTo>
                <a:cubicBezTo>
                  <a:pt x="54" y="185"/>
                  <a:pt x="54" y="185"/>
                  <a:pt x="54" y="185"/>
                </a:cubicBezTo>
                <a:cubicBezTo>
                  <a:pt x="54" y="186"/>
                  <a:pt x="54" y="186"/>
                  <a:pt x="54" y="186"/>
                </a:cubicBezTo>
                <a:cubicBezTo>
                  <a:pt x="54" y="188"/>
                  <a:pt x="54" y="188"/>
                  <a:pt x="54" y="188"/>
                </a:cubicBezTo>
                <a:cubicBezTo>
                  <a:pt x="52" y="188"/>
                  <a:pt x="52" y="188"/>
                  <a:pt x="52" y="188"/>
                </a:cubicBezTo>
                <a:cubicBezTo>
                  <a:pt x="52" y="188"/>
                  <a:pt x="52" y="188"/>
                  <a:pt x="52" y="188"/>
                </a:cubicBezTo>
                <a:cubicBezTo>
                  <a:pt x="51" y="188"/>
                  <a:pt x="51" y="188"/>
                  <a:pt x="51" y="188"/>
                </a:cubicBezTo>
                <a:cubicBezTo>
                  <a:pt x="50" y="188"/>
                  <a:pt x="50" y="188"/>
                  <a:pt x="50" y="188"/>
                </a:cubicBezTo>
                <a:cubicBezTo>
                  <a:pt x="49" y="188"/>
                  <a:pt x="49" y="188"/>
                  <a:pt x="49" y="188"/>
                </a:cubicBezTo>
                <a:cubicBezTo>
                  <a:pt x="49" y="189"/>
                  <a:pt x="49" y="189"/>
                  <a:pt x="49" y="189"/>
                </a:cubicBezTo>
                <a:cubicBezTo>
                  <a:pt x="49" y="190"/>
                  <a:pt x="49" y="190"/>
                  <a:pt x="49" y="190"/>
                </a:cubicBezTo>
                <a:cubicBezTo>
                  <a:pt x="50" y="190"/>
                  <a:pt x="50" y="190"/>
                  <a:pt x="50" y="190"/>
                </a:cubicBezTo>
                <a:cubicBezTo>
                  <a:pt x="51" y="190"/>
                  <a:pt x="51" y="190"/>
                  <a:pt x="51" y="190"/>
                </a:cubicBezTo>
                <a:cubicBezTo>
                  <a:pt x="52" y="189"/>
                  <a:pt x="52" y="189"/>
                  <a:pt x="52" y="189"/>
                </a:cubicBezTo>
                <a:cubicBezTo>
                  <a:pt x="52" y="189"/>
                  <a:pt x="52" y="189"/>
                  <a:pt x="52" y="189"/>
                </a:cubicBezTo>
                <a:cubicBezTo>
                  <a:pt x="52" y="189"/>
                  <a:pt x="52" y="189"/>
                  <a:pt x="52" y="189"/>
                </a:cubicBezTo>
                <a:cubicBezTo>
                  <a:pt x="52" y="190"/>
                  <a:pt x="52" y="190"/>
                  <a:pt x="52" y="190"/>
                </a:cubicBezTo>
                <a:cubicBezTo>
                  <a:pt x="53" y="190"/>
                  <a:pt x="53" y="190"/>
                  <a:pt x="53" y="190"/>
                </a:cubicBezTo>
                <a:cubicBezTo>
                  <a:pt x="52" y="191"/>
                  <a:pt x="52" y="191"/>
                  <a:pt x="52" y="191"/>
                </a:cubicBezTo>
                <a:cubicBezTo>
                  <a:pt x="52" y="191"/>
                  <a:pt x="52" y="191"/>
                  <a:pt x="52" y="191"/>
                </a:cubicBezTo>
                <a:cubicBezTo>
                  <a:pt x="51" y="191"/>
                  <a:pt x="51" y="191"/>
                  <a:pt x="51" y="191"/>
                </a:cubicBezTo>
                <a:cubicBezTo>
                  <a:pt x="51" y="192"/>
                  <a:pt x="51" y="192"/>
                  <a:pt x="51" y="192"/>
                </a:cubicBezTo>
                <a:cubicBezTo>
                  <a:pt x="51" y="192"/>
                  <a:pt x="51" y="192"/>
                  <a:pt x="51" y="192"/>
                </a:cubicBezTo>
                <a:cubicBezTo>
                  <a:pt x="50" y="192"/>
                  <a:pt x="50" y="192"/>
                  <a:pt x="50" y="192"/>
                </a:cubicBezTo>
                <a:cubicBezTo>
                  <a:pt x="49" y="194"/>
                  <a:pt x="49" y="194"/>
                  <a:pt x="49" y="194"/>
                </a:cubicBezTo>
                <a:cubicBezTo>
                  <a:pt x="48" y="194"/>
                  <a:pt x="48" y="194"/>
                  <a:pt x="48" y="194"/>
                </a:cubicBezTo>
                <a:cubicBezTo>
                  <a:pt x="48" y="195"/>
                  <a:pt x="48" y="195"/>
                  <a:pt x="48" y="195"/>
                </a:cubicBezTo>
                <a:cubicBezTo>
                  <a:pt x="49" y="196"/>
                  <a:pt x="49" y="196"/>
                  <a:pt x="49" y="196"/>
                </a:cubicBezTo>
                <a:cubicBezTo>
                  <a:pt x="50" y="196"/>
                  <a:pt x="50" y="196"/>
                  <a:pt x="50" y="196"/>
                </a:cubicBezTo>
                <a:cubicBezTo>
                  <a:pt x="52" y="196"/>
                  <a:pt x="52" y="196"/>
                  <a:pt x="52" y="196"/>
                </a:cubicBezTo>
                <a:cubicBezTo>
                  <a:pt x="53" y="194"/>
                  <a:pt x="53" y="194"/>
                  <a:pt x="53" y="194"/>
                </a:cubicBezTo>
                <a:cubicBezTo>
                  <a:pt x="53" y="193"/>
                  <a:pt x="53" y="193"/>
                  <a:pt x="53" y="193"/>
                </a:cubicBezTo>
                <a:cubicBezTo>
                  <a:pt x="54" y="193"/>
                  <a:pt x="54" y="193"/>
                  <a:pt x="54" y="193"/>
                </a:cubicBezTo>
                <a:cubicBezTo>
                  <a:pt x="54" y="193"/>
                  <a:pt x="54" y="193"/>
                  <a:pt x="54" y="193"/>
                </a:cubicBezTo>
                <a:cubicBezTo>
                  <a:pt x="54" y="194"/>
                  <a:pt x="54" y="194"/>
                  <a:pt x="54" y="194"/>
                </a:cubicBezTo>
                <a:cubicBezTo>
                  <a:pt x="53" y="195"/>
                  <a:pt x="53" y="195"/>
                  <a:pt x="53" y="195"/>
                </a:cubicBezTo>
                <a:cubicBezTo>
                  <a:pt x="52" y="197"/>
                  <a:pt x="52" y="197"/>
                  <a:pt x="52" y="197"/>
                </a:cubicBezTo>
                <a:cubicBezTo>
                  <a:pt x="51" y="197"/>
                  <a:pt x="51" y="197"/>
                  <a:pt x="51" y="197"/>
                </a:cubicBezTo>
                <a:cubicBezTo>
                  <a:pt x="49" y="197"/>
                  <a:pt x="49" y="197"/>
                  <a:pt x="49" y="197"/>
                </a:cubicBezTo>
                <a:cubicBezTo>
                  <a:pt x="49" y="197"/>
                  <a:pt x="49" y="197"/>
                  <a:pt x="49" y="197"/>
                </a:cubicBezTo>
                <a:cubicBezTo>
                  <a:pt x="48" y="198"/>
                  <a:pt x="48" y="198"/>
                  <a:pt x="48" y="198"/>
                </a:cubicBezTo>
                <a:cubicBezTo>
                  <a:pt x="48" y="198"/>
                  <a:pt x="48" y="198"/>
                  <a:pt x="48" y="198"/>
                </a:cubicBezTo>
                <a:cubicBezTo>
                  <a:pt x="47" y="198"/>
                  <a:pt x="47" y="198"/>
                  <a:pt x="47" y="198"/>
                </a:cubicBezTo>
                <a:cubicBezTo>
                  <a:pt x="46" y="199"/>
                  <a:pt x="46" y="199"/>
                  <a:pt x="46" y="199"/>
                </a:cubicBezTo>
                <a:cubicBezTo>
                  <a:pt x="46" y="199"/>
                  <a:pt x="46" y="199"/>
                  <a:pt x="46" y="199"/>
                </a:cubicBezTo>
                <a:cubicBezTo>
                  <a:pt x="46" y="200"/>
                  <a:pt x="46" y="200"/>
                  <a:pt x="46" y="200"/>
                </a:cubicBezTo>
                <a:cubicBezTo>
                  <a:pt x="46" y="200"/>
                  <a:pt x="46" y="200"/>
                  <a:pt x="46" y="200"/>
                </a:cubicBezTo>
                <a:cubicBezTo>
                  <a:pt x="46" y="201"/>
                  <a:pt x="46" y="201"/>
                  <a:pt x="46" y="201"/>
                </a:cubicBezTo>
                <a:cubicBezTo>
                  <a:pt x="46" y="203"/>
                  <a:pt x="46" y="203"/>
                  <a:pt x="46" y="203"/>
                </a:cubicBezTo>
                <a:cubicBezTo>
                  <a:pt x="47" y="203"/>
                  <a:pt x="47" y="203"/>
                  <a:pt x="47" y="203"/>
                </a:cubicBezTo>
                <a:cubicBezTo>
                  <a:pt x="47" y="202"/>
                  <a:pt x="47" y="202"/>
                  <a:pt x="47" y="202"/>
                </a:cubicBezTo>
                <a:cubicBezTo>
                  <a:pt x="48" y="202"/>
                  <a:pt x="48" y="202"/>
                  <a:pt x="48" y="202"/>
                </a:cubicBezTo>
                <a:cubicBezTo>
                  <a:pt x="48" y="202"/>
                  <a:pt x="48" y="202"/>
                  <a:pt x="48" y="202"/>
                </a:cubicBezTo>
                <a:cubicBezTo>
                  <a:pt x="48" y="203"/>
                  <a:pt x="48" y="203"/>
                  <a:pt x="48" y="203"/>
                </a:cubicBezTo>
                <a:cubicBezTo>
                  <a:pt x="48" y="204"/>
                  <a:pt x="48" y="204"/>
                  <a:pt x="48" y="204"/>
                </a:cubicBezTo>
                <a:cubicBezTo>
                  <a:pt x="49" y="204"/>
                  <a:pt x="49" y="204"/>
                  <a:pt x="49" y="204"/>
                </a:cubicBezTo>
                <a:cubicBezTo>
                  <a:pt x="50" y="204"/>
                  <a:pt x="50" y="204"/>
                  <a:pt x="50" y="204"/>
                </a:cubicBezTo>
                <a:cubicBezTo>
                  <a:pt x="51" y="204"/>
                  <a:pt x="51" y="204"/>
                  <a:pt x="51" y="204"/>
                </a:cubicBezTo>
                <a:cubicBezTo>
                  <a:pt x="52" y="203"/>
                  <a:pt x="52" y="203"/>
                  <a:pt x="52" y="203"/>
                </a:cubicBezTo>
                <a:cubicBezTo>
                  <a:pt x="52" y="204"/>
                  <a:pt x="52" y="204"/>
                  <a:pt x="52" y="204"/>
                </a:cubicBezTo>
                <a:cubicBezTo>
                  <a:pt x="53" y="203"/>
                  <a:pt x="53" y="203"/>
                  <a:pt x="53" y="203"/>
                </a:cubicBezTo>
                <a:cubicBezTo>
                  <a:pt x="54" y="203"/>
                  <a:pt x="54" y="203"/>
                  <a:pt x="54" y="203"/>
                </a:cubicBezTo>
                <a:cubicBezTo>
                  <a:pt x="54" y="202"/>
                  <a:pt x="54" y="202"/>
                  <a:pt x="54" y="202"/>
                </a:cubicBezTo>
                <a:cubicBezTo>
                  <a:pt x="54" y="201"/>
                  <a:pt x="54" y="201"/>
                  <a:pt x="54" y="201"/>
                </a:cubicBezTo>
                <a:cubicBezTo>
                  <a:pt x="53" y="200"/>
                  <a:pt x="53" y="200"/>
                  <a:pt x="53" y="200"/>
                </a:cubicBezTo>
                <a:cubicBezTo>
                  <a:pt x="54" y="200"/>
                  <a:pt x="54" y="200"/>
                  <a:pt x="54" y="200"/>
                </a:cubicBezTo>
                <a:cubicBezTo>
                  <a:pt x="54" y="201"/>
                  <a:pt x="54" y="201"/>
                  <a:pt x="54" y="201"/>
                </a:cubicBezTo>
                <a:cubicBezTo>
                  <a:pt x="54" y="200"/>
                  <a:pt x="54" y="200"/>
                  <a:pt x="54" y="200"/>
                </a:cubicBezTo>
                <a:cubicBezTo>
                  <a:pt x="55" y="198"/>
                  <a:pt x="55" y="198"/>
                  <a:pt x="55" y="198"/>
                </a:cubicBezTo>
                <a:cubicBezTo>
                  <a:pt x="55" y="199"/>
                  <a:pt x="55" y="199"/>
                  <a:pt x="55" y="199"/>
                </a:cubicBezTo>
                <a:cubicBezTo>
                  <a:pt x="56" y="200"/>
                  <a:pt x="56" y="200"/>
                  <a:pt x="56" y="200"/>
                </a:cubicBezTo>
                <a:cubicBezTo>
                  <a:pt x="56" y="200"/>
                  <a:pt x="56" y="200"/>
                  <a:pt x="56" y="200"/>
                </a:cubicBezTo>
                <a:cubicBezTo>
                  <a:pt x="57" y="199"/>
                  <a:pt x="57" y="199"/>
                  <a:pt x="57" y="199"/>
                </a:cubicBezTo>
                <a:cubicBezTo>
                  <a:pt x="57" y="197"/>
                  <a:pt x="57" y="197"/>
                  <a:pt x="57" y="197"/>
                </a:cubicBezTo>
                <a:cubicBezTo>
                  <a:pt x="57" y="196"/>
                  <a:pt x="57" y="196"/>
                  <a:pt x="57" y="196"/>
                </a:cubicBezTo>
                <a:cubicBezTo>
                  <a:pt x="57" y="195"/>
                  <a:pt x="57" y="195"/>
                  <a:pt x="57" y="195"/>
                </a:cubicBezTo>
                <a:cubicBezTo>
                  <a:pt x="56" y="194"/>
                  <a:pt x="56" y="194"/>
                  <a:pt x="56" y="194"/>
                </a:cubicBezTo>
                <a:cubicBezTo>
                  <a:pt x="57" y="192"/>
                  <a:pt x="57" y="192"/>
                  <a:pt x="57" y="192"/>
                </a:cubicBezTo>
                <a:cubicBezTo>
                  <a:pt x="57" y="191"/>
                  <a:pt x="57" y="191"/>
                  <a:pt x="57" y="191"/>
                </a:cubicBezTo>
                <a:cubicBezTo>
                  <a:pt x="57" y="191"/>
                  <a:pt x="57" y="191"/>
                  <a:pt x="57" y="191"/>
                </a:cubicBezTo>
                <a:cubicBezTo>
                  <a:pt x="57" y="192"/>
                  <a:pt x="57" y="192"/>
                  <a:pt x="57" y="192"/>
                </a:cubicBezTo>
                <a:cubicBezTo>
                  <a:pt x="57" y="193"/>
                  <a:pt x="57" y="193"/>
                  <a:pt x="57" y="193"/>
                </a:cubicBezTo>
                <a:cubicBezTo>
                  <a:pt x="57" y="194"/>
                  <a:pt x="57" y="194"/>
                  <a:pt x="57" y="194"/>
                </a:cubicBezTo>
                <a:cubicBezTo>
                  <a:pt x="58" y="196"/>
                  <a:pt x="58" y="196"/>
                  <a:pt x="58" y="196"/>
                </a:cubicBezTo>
                <a:cubicBezTo>
                  <a:pt x="57" y="197"/>
                  <a:pt x="57" y="197"/>
                  <a:pt x="57" y="197"/>
                </a:cubicBezTo>
                <a:cubicBezTo>
                  <a:pt x="57" y="199"/>
                  <a:pt x="57" y="199"/>
                  <a:pt x="57" y="199"/>
                </a:cubicBezTo>
                <a:cubicBezTo>
                  <a:pt x="57" y="200"/>
                  <a:pt x="57" y="200"/>
                  <a:pt x="57" y="200"/>
                </a:cubicBezTo>
                <a:cubicBezTo>
                  <a:pt x="58" y="200"/>
                  <a:pt x="58" y="200"/>
                  <a:pt x="58" y="200"/>
                </a:cubicBezTo>
                <a:cubicBezTo>
                  <a:pt x="58" y="199"/>
                  <a:pt x="58" y="199"/>
                  <a:pt x="58" y="199"/>
                </a:cubicBezTo>
                <a:cubicBezTo>
                  <a:pt x="59" y="199"/>
                  <a:pt x="59" y="199"/>
                  <a:pt x="59" y="199"/>
                </a:cubicBezTo>
                <a:cubicBezTo>
                  <a:pt x="59" y="198"/>
                  <a:pt x="59" y="198"/>
                  <a:pt x="59" y="198"/>
                </a:cubicBezTo>
                <a:cubicBezTo>
                  <a:pt x="60" y="197"/>
                  <a:pt x="60" y="197"/>
                  <a:pt x="60" y="197"/>
                </a:cubicBezTo>
                <a:cubicBezTo>
                  <a:pt x="61" y="196"/>
                  <a:pt x="61" y="196"/>
                  <a:pt x="61" y="196"/>
                </a:cubicBezTo>
                <a:cubicBezTo>
                  <a:pt x="61" y="196"/>
                  <a:pt x="61" y="196"/>
                  <a:pt x="61" y="196"/>
                </a:cubicBezTo>
                <a:cubicBezTo>
                  <a:pt x="61" y="197"/>
                  <a:pt x="61" y="197"/>
                  <a:pt x="61" y="197"/>
                </a:cubicBezTo>
                <a:cubicBezTo>
                  <a:pt x="61" y="197"/>
                  <a:pt x="61" y="197"/>
                  <a:pt x="61" y="197"/>
                </a:cubicBezTo>
                <a:cubicBezTo>
                  <a:pt x="60" y="198"/>
                  <a:pt x="60" y="198"/>
                  <a:pt x="60" y="198"/>
                </a:cubicBezTo>
                <a:cubicBezTo>
                  <a:pt x="60" y="199"/>
                  <a:pt x="60" y="199"/>
                  <a:pt x="60" y="199"/>
                </a:cubicBezTo>
                <a:cubicBezTo>
                  <a:pt x="59" y="200"/>
                  <a:pt x="59" y="200"/>
                  <a:pt x="59" y="200"/>
                </a:cubicBezTo>
                <a:cubicBezTo>
                  <a:pt x="59" y="200"/>
                  <a:pt x="59" y="200"/>
                  <a:pt x="59" y="200"/>
                </a:cubicBezTo>
                <a:cubicBezTo>
                  <a:pt x="59" y="200"/>
                  <a:pt x="59" y="200"/>
                  <a:pt x="59" y="200"/>
                </a:cubicBezTo>
                <a:cubicBezTo>
                  <a:pt x="60" y="200"/>
                  <a:pt x="60" y="200"/>
                  <a:pt x="60" y="200"/>
                </a:cubicBezTo>
                <a:cubicBezTo>
                  <a:pt x="61" y="201"/>
                  <a:pt x="61" y="201"/>
                  <a:pt x="61" y="201"/>
                </a:cubicBezTo>
                <a:cubicBezTo>
                  <a:pt x="61" y="201"/>
                  <a:pt x="61" y="201"/>
                  <a:pt x="61" y="201"/>
                </a:cubicBezTo>
                <a:cubicBezTo>
                  <a:pt x="62" y="202"/>
                  <a:pt x="62" y="202"/>
                  <a:pt x="62" y="202"/>
                </a:cubicBezTo>
                <a:cubicBezTo>
                  <a:pt x="63" y="201"/>
                  <a:pt x="63" y="201"/>
                  <a:pt x="63" y="201"/>
                </a:cubicBezTo>
                <a:cubicBezTo>
                  <a:pt x="64" y="201"/>
                  <a:pt x="64" y="201"/>
                  <a:pt x="64" y="201"/>
                </a:cubicBezTo>
                <a:cubicBezTo>
                  <a:pt x="64" y="201"/>
                  <a:pt x="64" y="201"/>
                  <a:pt x="64" y="201"/>
                </a:cubicBezTo>
                <a:cubicBezTo>
                  <a:pt x="65" y="201"/>
                  <a:pt x="65" y="201"/>
                  <a:pt x="65" y="201"/>
                </a:cubicBezTo>
                <a:cubicBezTo>
                  <a:pt x="65" y="201"/>
                  <a:pt x="65" y="201"/>
                  <a:pt x="65" y="201"/>
                </a:cubicBezTo>
                <a:cubicBezTo>
                  <a:pt x="63" y="202"/>
                  <a:pt x="63" y="202"/>
                  <a:pt x="63" y="202"/>
                </a:cubicBezTo>
                <a:cubicBezTo>
                  <a:pt x="61" y="203"/>
                  <a:pt x="61" y="203"/>
                  <a:pt x="61" y="203"/>
                </a:cubicBezTo>
                <a:cubicBezTo>
                  <a:pt x="60" y="203"/>
                  <a:pt x="60" y="203"/>
                  <a:pt x="60" y="203"/>
                </a:cubicBezTo>
                <a:cubicBezTo>
                  <a:pt x="59" y="203"/>
                  <a:pt x="59" y="203"/>
                  <a:pt x="59" y="203"/>
                </a:cubicBezTo>
                <a:cubicBezTo>
                  <a:pt x="58" y="204"/>
                  <a:pt x="58" y="204"/>
                  <a:pt x="58" y="204"/>
                </a:cubicBezTo>
                <a:cubicBezTo>
                  <a:pt x="58" y="205"/>
                  <a:pt x="58" y="205"/>
                  <a:pt x="58" y="205"/>
                </a:cubicBezTo>
                <a:cubicBezTo>
                  <a:pt x="59" y="205"/>
                  <a:pt x="59" y="205"/>
                  <a:pt x="59" y="205"/>
                </a:cubicBezTo>
                <a:cubicBezTo>
                  <a:pt x="60" y="205"/>
                  <a:pt x="60" y="205"/>
                  <a:pt x="60" y="205"/>
                </a:cubicBezTo>
                <a:cubicBezTo>
                  <a:pt x="61" y="205"/>
                  <a:pt x="61" y="205"/>
                  <a:pt x="61" y="205"/>
                </a:cubicBezTo>
                <a:cubicBezTo>
                  <a:pt x="61" y="205"/>
                  <a:pt x="61" y="205"/>
                  <a:pt x="61" y="205"/>
                </a:cubicBezTo>
                <a:cubicBezTo>
                  <a:pt x="62" y="204"/>
                  <a:pt x="62" y="204"/>
                  <a:pt x="62" y="204"/>
                </a:cubicBezTo>
                <a:cubicBezTo>
                  <a:pt x="64" y="204"/>
                  <a:pt x="64" y="204"/>
                  <a:pt x="64" y="204"/>
                </a:cubicBezTo>
                <a:cubicBezTo>
                  <a:pt x="64" y="204"/>
                  <a:pt x="64" y="204"/>
                  <a:pt x="64" y="204"/>
                </a:cubicBezTo>
                <a:cubicBezTo>
                  <a:pt x="64" y="205"/>
                  <a:pt x="64" y="205"/>
                  <a:pt x="64" y="205"/>
                </a:cubicBezTo>
                <a:cubicBezTo>
                  <a:pt x="63" y="205"/>
                  <a:pt x="63" y="205"/>
                  <a:pt x="63" y="205"/>
                </a:cubicBezTo>
                <a:cubicBezTo>
                  <a:pt x="62" y="206"/>
                  <a:pt x="62" y="206"/>
                  <a:pt x="62" y="206"/>
                </a:cubicBezTo>
                <a:cubicBezTo>
                  <a:pt x="61" y="206"/>
                  <a:pt x="61" y="206"/>
                  <a:pt x="61" y="206"/>
                </a:cubicBezTo>
                <a:cubicBezTo>
                  <a:pt x="61" y="206"/>
                  <a:pt x="61" y="206"/>
                  <a:pt x="61" y="206"/>
                </a:cubicBezTo>
                <a:cubicBezTo>
                  <a:pt x="60" y="207"/>
                  <a:pt x="60" y="207"/>
                  <a:pt x="60" y="207"/>
                </a:cubicBezTo>
                <a:cubicBezTo>
                  <a:pt x="60" y="208"/>
                  <a:pt x="60" y="208"/>
                  <a:pt x="60" y="208"/>
                </a:cubicBezTo>
                <a:cubicBezTo>
                  <a:pt x="59" y="208"/>
                  <a:pt x="59" y="208"/>
                  <a:pt x="59" y="208"/>
                </a:cubicBezTo>
                <a:cubicBezTo>
                  <a:pt x="59" y="209"/>
                  <a:pt x="59" y="209"/>
                  <a:pt x="59" y="209"/>
                </a:cubicBezTo>
                <a:cubicBezTo>
                  <a:pt x="60" y="209"/>
                  <a:pt x="60" y="209"/>
                  <a:pt x="60" y="209"/>
                </a:cubicBezTo>
                <a:cubicBezTo>
                  <a:pt x="61" y="207"/>
                  <a:pt x="61" y="207"/>
                  <a:pt x="61" y="207"/>
                </a:cubicBezTo>
                <a:cubicBezTo>
                  <a:pt x="62" y="207"/>
                  <a:pt x="62" y="207"/>
                  <a:pt x="62" y="207"/>
                </a:cubicBezTo>
                <a:cubicBezTo>
                  <a:pt x="62" y="207"/>
                  <a:pt x="62" y="207"/>
                  <a:pt x="62" y="207"/>
                </a:cubicBezTo>
                <a:cubicBezTo>
                  <a:pt x="63" y="206"/>
                  <a:pt x="63" y="206"/>
                  <a:pt x="63" y="206"/>
                </a:cubicBezTo>
                <a:cubicBezTo>
                  <a:pt x="63" y="206"/>
                  <a:pt x="63" y="206"/>
                  <a:pt x="63" y="206"/>
                </a:cubicBezTo>
                <a:cubicBezTo>
                  <a:pt x="64" y="207"/>
                  <a:pt x="64" y="207"/>
                  <a:pt x="64" y="207"/>
                </a:cubicBezTo>
                <a:cubicBezTo>
                  <a:pt x="64" y="208"/>
                  <a:pt x="64" y="208"/>
                  <a:pt x="64" y="208"/>
                </a:cubicBezTo>
                <a:cubicBezTo>
                  <a:pt x="64" y="208"/>
                  <a:pt x="64" y="208"/>
                  <a:pt x="64" y="208"/>
                </a:cubicBezTo>
                <a:cubicBezTo>
                  <a:pt x="63" y="208"/>
                  <a:pt x="63" y="208"/>
                  <a:pt x="63" y="208"/>
                </a:cubicBezTo>
                <a:cubicBezTo>
                  <a:pt x="63" y="208"/>
                  <a:pt x="63" y="208"/>
                  <a:pt x="63" y="208"/>
                </a:cubicBezTo>
                <a:cubicBezTo>
                  <a:pt x="61" y="208"/>
                  <a:pt x="61" y="208"/>
                  <a:pt x="61" y="208"/>
                </a:cubicBezTo>
                <a:cubicBezTo>
                  <a:pt x="61" y="209"/>
                  <a:pt x="61" y="209"/>
                  <a:pt x="61" y="209"/>
                </a:cubicBezTo>
                <a:cubicBezTo>
                  <a:pt x="61" y="210"/>
                  <a:pt x="61" y="210"/>
                  <a:pt x="61" y="210"/>
                </a:cubicBezTo>
                <a:cubicBezTo>
                  <a:pt x="62" y="210"/>
                  <a:pt x="62" y="210"/>
                  <a:pt x="62" y="210"/>
                </a:cubicBezTo>
                <a:cubicBezTo>
                  <a:pt x="63" y="210"/>
                  <a:pt x="63" y="210"/>
                  <a:pt x="63" y="210"/>
                </a:cubicBezTo>
                <a:cubicBezTo>
                  <a:pt x="64" y="209"/>
                  <a:pt x="64" y="209"/>
                  <a:pt x="64" y="209"/>
                </a:cubicBezTo>
                <a:cubicBezTo>
                  <a:pt x="64" y="209"/>
                  <a:pt x="64" y="209"/>
                  <a:pt x="64" y="209"/>
                </a:cubicBezTo>
                <a:cubicBezTo>
                  <a:pt x="65" y="210"/>
                  <a:pt x="65" y="210"/>
                  <a:pt x="65" y="210"/>
                </a:cubicBezTo>
                <a:cubicBezTo>
                  <a:pt x="65" y="211"/>
                  <a:pt x="65" y="211"/>
                  <a:pt x="65" y="211"/>
                </a:cubicBezTo>
                <a:cubicBezTo>
                  <a:pt x="64" y="211"/>
                  <a:pt x="64" y="211"/>
                  <a:pt x="64" y="211"/>
                </a:cubicBezTo>
                <a:cubicBezTo>
                  <a:pt x="62" y="211"/>
                  <a:pt x="62" y="211"/>
                  <a:pt x="62" y="211"/>
                </a:cubicBezTo>
                <a:cubicBezTo>
                  <a:pt x="61" y="210"/>
                  <a:pt x="61" y="210"/>
                  <a:pt x="61" y="210"/>
                </a:cubicBezTo>
                <a:cubicBezTo>
                  <a:pt x="61" y="211"/>
                  <a:pt x="61" y="211"/>
                  <a:pt x="61" y="211"/>
                </a:cubicBezTo>
                <a:cubicBezTo>
                  <a:pt x="61" y="211"/>
                  <a:pt x="61" y="211"/>
                  <a:pt x="61" y="211"/>
                </a:cubicBezTo>
                <a:cubicBezTo>
                  <a:pt x="62" y="212"/>
                  <a:pt x="62" y="212"/>
                  <a:pt x="62" y="212"/>
                </a:cubicBezTo>
                <a:cubicBezTo>
                  <a:pt x="63" y="213"/>
                  <a:pt x="63" y="213"/>
                  <a:pt x="63" y="213"/>
                </a:cubicBezTo>
                <a:cubicBezTo>
                  <a:pt x="64" y="214"/>
                  <a:pt x="64" y="214"/>
                  <a:pt x="64" y="214"/>
                </a:cubicBezTo>
                <a:cubicBezTo>
                  <a:pt x="63" y="214"/>
                  <a:pt x="63" y="214"/>
                  <a:pt x="63" y="214"/>
                </a:cubicBezTo>
                <a:cubicBezTo>
                  <a:pt x="62" y="213"/>
                  <a:pt x="62" y="213"/>
                  <a:pt x="62" y="213"/>
                </a:cubicBezTo>
                <a:cubicBezTo>
                  <a:pt x="62" y="213"/>
                  <a:pt x="62" y="213"/>
                  <a:pt x="62" y="213"/>
                </a:cubicBezTo>
                <a:cubicBezTo>
                  <a:pt x="62" y="214"/>
                  <a:pt x="62" y="214"/>
                  <a:pt x="62" y="214"/>
                </a:cubicBezTo>
                <a:cubicBezTo>
                  <a:pt x="62" y="214"/>
                  <a:pt x="62" y="214"/>
                  <a:pt x="62" y="214"/>
                </a:cubicBezTo>
                <a:cubicBezTo>
                  <a:pt x="63" y="216"/>
                  <a:pt x="63" y="216"/>
                  <a:pt x="63" y="216"/>
                </a:cubicBezTo>
                <a:cubicBezTo>
                  <a:pt x="65" y="217"/>
                  <a:pt x="65" y="217"/>
                  <a:pt x="65" y="217"/>
                </a:cubicBezTo>
                <a:cubicBezTo>
                  <a:pt x="65" y="217"/>
                  <a:pt x="65" y="217"/>
                  <a:pt x="65" y="217"/>
                </a:cubicBezTo>
                <a:cubicBezTo>
                  <a:pt x="64" y="217"/>
                  <a:pt x="64" y="217"/>
                  <a:pt x="64" y="217"/>
                </a:cubicBezTo>
                <a:cubicBezTo>
                  <a:pt x="64" y="218"/>
                  <a:pt x="64" y="218"/>
                  <a:pt x="64" y="218"/>
                </a:cubicBezTo>
                <a:cubicBezTo>
                  <a:pt x="63" y="218"/>
                  <a:pt x="63" y="218"/>
                  <a:pt x="63" y="218"/>
                </a:cubicBezTo>
                <a:cubicBezTo>
                  <a:pt x="62" y="217"/>
                  <a:pt x="62" y="217"/>
                  <a:pt x="62" y="217"/>
                </a:cubicBezTo>
                <a:cubicBezTo>
                  <a:pt x="62" y="217"/>
                  <a:pt x="62" y="217"/>
                  <a:pt x="62" y="217"/>
                </a:cubicBezTo>
                <a:cubicBezTo>
                  <a:pt x="62" y="217"/>
                  <a:pt x="62" y="217"/>
                  <a:pt x="62" y="217"/>
                </a:cubicBezTo>
                <a:cubicBezTo>
                  <a:pt x="63" y="219"/>
                  <a:pt x="63" y="219"/>
                  <a:pt x="63" y="219"/>
                </a:cubicBezTo>
                <a:cubicBezTo>
                  <a:pt x="64" y="219"/>
                  <a:pt x="64" y="219"/>
                  <a:pt x="64" y="219"/>
                </a:cubicBezTo>
                <a:cubicBezTo>
                  <a:pt x="65" y="219"/>
                  <a:pt x="65" y="219"/>
                  <a:pt x="65" y="219"/>
                </a:cubicBezTo>
                <a:cubicBezTo>
                  <a:pt x="65" y="219"/>
                  <a:pt x="65" y="219"/>
                  <a:pt x="65" y="219"/>
                </a:cubicBezTo>
                <a:cubicBezTo>
                  <a:pt x="65" y="219"/>
                  <a:pt x="65" y="219"/>
                  <a:pt x="65" y="219"/>
                </a:cubicBezTo>
                <a:cubicBezTo>
                  <a:pt x="65" y="220"/>
                  <a:pt x="65" y="220"/>
                  <a:pt x="65" y="220"/>
                </a:cubicBezTo>
                <a:cubicBezTo>
                  <a:pt x="64" y="220"/>
                  <a:pt x="64" y="220"/>
                  <a:pt x="64" y="220"/>
                </a:cubicBezTo>
                <a:cubicBezTo>
                  <a:pt x="63" y="220"/>
                  <a:pt x="63" y="220"/>
                  <a:pt x="63" y="220"/>
                </a:cubicBezTo>
                <a:cubicBezTo>
                  <a:pt x="62" y="219"/>
                  <a:pt x="62" y="219"/>
                  <a:pt x="62" y="219"/>
                </a:cubicBezTo>
                <a:cubicBezTo>
                  <a:pt x="61" y="218"/>
                  <a:pt x="61" y="218"/>
                  <a:pt x="61" y="218"/>
                </a:cubicBezTo>
                <a:cubicBezTo>
                  <a:pt x="60" y="217"/>
                  <a:pt x="60" y="217"/>
                  <a:pt x="60" y="217"/>
                </a:cubicBezTo>
                <a:cubicBezTo>
                  <a:pt x="59" y="215"/>
                  <a:pt x="59" y="215"/>
                  <a:pt x="59" y="215"/>
                </a:cubicBezTo>
                <a:cubicBezTo>
                  <a:pt x="59" y="214"/>
                  <a:pt x="59" y="214"/>
                  <a:pt x="59" y="214"/>
                </a:cubicBezTo>
                <a:cubicBezTo>
                  <a:pt x="58" y="214"/>
                  <a:pt x="58" y="214"/>
                  <a:pt x="58" y="214"/>
                </a:cubicBezTo>
                <a:cubicBezTo>
                  <a:pt x="57" y="213"/>
                  <a:pt x="57" y="213"/>
                  <a:pt x="57" y="213"/>
                </a:cubicBezTo>
                <a:cubicBezTo>
                  <a:pt x="56" y="213"/>
                  <a:pt x="56" y="213"/>
                  <a:pt x="56" y="213"/>
                </a:cubicBezTo>
                <a:cubicBezTo>
                  <a:pt x="55" y="213"/>
                  <a:pt x="55" y="213"/>
                  <a:pt x="55" y="213"/>
                </a:cubicBezTo>
                <a:cubicBezTo>
                  <a:pt x="55" y="213"/>
                  <a:pt x="55" y="213"/>
                  <a:pt x="55" y="213"/>
                </a:cubicBezTo>
                <a:cubicBezTo>
                  <a:pt x="54" y="212"/>
                  <a:pt x="54" y="212"/>
                  <a:pt x="54" y="212"/>
                </a:cubicBezTo>
                <a:cubicBezTo>
                  <a:pt x="53" y="212"/>
                  <a:pt x="53" y="212"/>
                  <a:pt x="53" y="212"/>
                </a:cubicBezTo>
                <a:cubicBezTo>
                  <a:pt x="52" y="211"/>
                  <a:pt x="52" y="211"/>
                  <a:pt x="52" y="211"/>
                </a:cubicBezTo>
                <a:cubicBezTo>
                  <a:pt x="50" y="211"/>
                  <a:pt x="50" y="211"/>
                  <a:pt x="50" y="211"/>
                </a:cubicBezTo>
                <a:cubicBezTo>
                  <a:pt x="50" y="211"/>
                  <a:pt x="50" y="211"/>
                  <a:pt x="50" y="211"/>
                </a:cubicBezTo>
                <a:cubicBezTo>
                  <a:pt x="49" y="211"/>
                  <a:pt x="49" y="211"/>
                  <a:pt x="49" y="211"/>
                </a:cubicBezTo>
                <a:cubicBezTo>
                  <a:pt x="48" y="211"/>
                  <a:pt x="48" y="211"/>
                  <a:pt x="48" y="211"/>
                </a:cubicBezTo>
                <a:cubicBezTo>
                  <a:pt x="47" y="212"/>
                  <a:pt x="47" y="212"/>
                  <a:pt x="47" y="212"/>
                </a:cubicBezTo>
                <a:cubicBezTo>
                  <a:pt x="47" y="213"/>
                  <a:pt x="47" y="213"/>
                  <a:pt x="47" y="213"/>
                </a:cubicBezTo>
                <a:cubicBezTo>
                  <a:pt x="47" y="214"/>
                  <a:pt x="47" y="214"/>
                  <a:pt x="47" y="214"/>
                </a:cubicBezTo>
                <a:cubicBezTo>
                  <a:pt x="48" y="214"/>
                  <a:pt x="48" y="214"/>
                  <a:pt x="48" y="214"/>
                </a:cubicBezTo>
                <a:cubicBezTo>
                  <a:pt x="48" y="216"/>
                  <a:pt x="48" y="216"/>
                  <a:pt x="48" y="216"/>
                </a:cubicBezTo>
                <a:cubicBezTo>
                  <a:pt x="48" y="217"/>
                  <a:pt x="48" y="217"/>
                  <a:pt x="48" y="217"/>
                </a:cubicBezTo>
                <a:cubicBezTo>
                  <a:pt x="49" y="218"/>
                  <a:pt x="49" y="218"/>
                  <a:pt x="49" y="218"/>
                </a:cubicBezTo>
                <a:cubicBezTo>
                  <a:pt x="51" y="218"/>
                  <a:pt x="51" y="218"/>
                  <a:pt x="51" y="218"/>
                </a:cubicBezTo>
                <a:cubicBezTo>
                  <a:pt x="53" y="219"/>
                  <a:pt x="53" y="219"/>
                  <a:pt x="53" y="219"/>
                </a:cubicBezTo>
                <a:cubicBezTo>
                  <a:pt x="55" y="220"/>
                  <a:pt x="55" y="220"/>
                  <a:pt x="55" y="220"/>
                </a:cubicBezTo>
                <a:cubicBezTo>
                  <a:pt x="55" y="221"/>
                  <a:pt x="55" y="221"/>
                  <a:pt x="55" y="221"/>
                </a:cubicBezTo>
                <a:cubicBezTo>
                  <a:pt x="55" y="222"/>
                  <a:pt x="55" y="222"/>
                  <a:pt x="55" y="222"/>
                </a:cubicBezTo>
                <a:cubicBezTo>
                  <a:pt x="56" y="222"/>
                  <a:pt x="56" y="222"/>
                  <a:pt x="56" y="222"/>
                </a:cubicBezTo>
                <a:cubicBezTo>
                  <a:pt x="57" y="222"/>
                  <a:pt x="57" y="222"/>
                  <a:pt x="57" y="222"/>
                </a:cubicBezTo>
                <a:cubicBezTo>
                  <a:pt x="58" y="223"/>
                  <a:pt x="58" y="223"/>
                  <a:pt x="58" y="223"/>
                </a:cubicBezTo>
                <a:cubicBezTo>
                  <a:pt x="59" y="224"/>
                  <a:pt x="59" y="224"/>
                  <a:pt x="59" y="224"/>
                </a:cubicBezTo>
                <a:cubicBezTo>
                  <a:pt x="59" y="223"/>
                  <a:pt x="59" y="223"/>
                  <a:pt x="59" y="223"/>
                </a:cubicBezTo>
                <a:cubicBezTo>
                  <a:pt x="60" y="224"/>
                  <a:pt x="60" y="224"/>
                  <a:pt x="60" y="224"/>
                </a:cubicBezTo>
                <a:cubicBezTo>
                  <a:pt x="61" y="224"/>
                  <a:pt x="61" y="224"/>
                  <a:pt x="61" y="224"/>
                </a:cubicBezTo>
                <a:cubicBezTo>
                  <a:pt x="62" y="224"/>
                  <a:pt x="62" y="224"/>
                  <a:pt x="62" y="224"/>
                </a:cubicBezTo>
                <a:cubicBezTo>
                  <a:pt x="62" y="224"/>
                  <a:pt x="62" y="224"/>
                  <a:pt x="62" y="224"/>
                </a:cubicBezTo>
                <a:cubicBezTo>
                  <a:pt x="63" y="224"/>
                  <a:pt x="63" y="224"/>
                  <a:pt x="63" y="224"/>
                </a:cubicBezTo>
                <a:cubicBezTo>
                  <a:pt x="64" y="224"/>
                  <a:pt x="64" y="224"/>
                  <a:pt x="64" y="224"/>
                </a:cubicBezTo>
                <a:cubicBezTo>
                  <a:pt x="65" y="223"/>
                  <a:pt x="65" y="223"/>
                  <a:pt x="65" y="223"/>
                </a:cubicBezTo>
                <a:cubicBezTo>
                  <a:pt x="66" y="224"/>
                  <a:pt x="66" y="224"/>
                  <a:pt x="66" y="224"/>
                </a:cubicBezTo>
                <a:cubicBezTo>
                  <a:pt x="66" y="225"/>
                  <a:pt x="66" y="225"/>
                  <a:pt x="66" y="225"/>
                </a:cubicBezTo>
                <a:cubicBezTo>
                  <a:pt x="65" y="225"/>
                  <a:pt x="65" y="225"/>
                  <a:pt x="65" y="225"/>
                </a:cubicBezTo>
                <a:cubicBezTo>
                  <a:pt x="65" y="225"/>
                  <a:pt x="65" y="225"/>
                  <a:pt x="65" y="225"/>
                </a:cubicBezTo>
                <a:cubicBezTo>
                  <a:pt x="65" y="225"/>
                  <a:pt x="65" y="225"/>
                  <a:pt x="65" y="225"/>
                </a:cubicBezTo>
                <a:cubicBezTo>
                  <a:pt x="65" y="225"/>
                  <a:pt x="65" y="225"/>
                  <a:pt x="65" y="225"/>
                </a:cubicBezTo>
                <a:cubicBezTo>
                  <a:pt x="66" y="226"/>
                  <a:pt x="66" y="226"/>
                  <a:pt x="66" y="226"/>
                </a:cubicBezTo>
                <a:cubicBezTo>
                  <a:pt x="65" y="227"/>
                  <a:pt x="65" y="227"/>
                  <a:pt x="65" y="227"/>
                </a:cubicBezTo>
                <a:cubicBezTo>
                  <a:pt x="65" y="227"/>
                  <a:pt x="65" y="227"/>
                  <a:pt x="65" y="227"/>
                </a:cubicBezTo>
                <a:cubicBezTo>
                  <a:pt x="64" y="227"/>
                  <a:pt x="64" y="227"/>
                  <a:pt x="64" y="227"/>
                </a:cubicBezTo>
                <a:cubicBezTo>
                  <a:pt x="64" y="228"/>
                  <a:pt x="64" y="228"/>
                  <a:pt x="64" y="228"/>
                </a:cubicBezTo>
                <a:cubicBezTo>
                  <a:pt x="62" y="228"/>
                  <a:pt x="62" y="228"/>
                  <a:pt x="62" y="228"/>
                </a:cubicBezTo>
                <a:cubicBezTo>
                  <a:pt x="62" y="229"/>
                  <a:pt x="62" y="229"/>
                  <a:pt x="62" y="229"/>
                </a:cubicBezTo>
                <a:cubicBezTo>
                  <a:pt x="62" y="229"/>
                  <a:pt x="62" y="229"/>
                  <a:pt x="62" y="229"/>
                </a:cubicBezTo>
                <a:cubicBezTo>
                  <a:pt x="63" y="229"/>
                  <a:pt x="63" y="229"/>
                  <a:pt x="63" y="229"/>
                </a:cubicBezTo>
                <a:cubicBezTo>
                  <a:pt x="64" y="230"/>
                  <a:pt x="64" y="230"/>
                  <a:pt x="64" y="230"/>
                </a:cubicBezTo>
                <a:cubicBezTo>
                  <a:pt x="64" y="230"/>
                  <a:pt x="64" y="230"/>
                  <a:pt x="64" y="230"/>
                </a:cubicBezTo>
                <a:cubicBezTo>
                  <a:pt x="63" y="230"/>
                  <a:pt x="63" y="230"/>
                  <a:pt x="63" y="230"/>
                </a:cubicBezTo>
                <a:cubicBezTo>
                  <a:pt x="63" y="230"/>
                  <a:pt x="63" y="230"/>
                  <a:pt x="63" y="230"/>
                </a:cubicBezTo>
                <a:cubicBezTo>
                  <a:pt x="62" y="230"/>
                  <a:pt x="62" y="230"/>
                  <a:pt x="62" y="230"/>
                </a:cubicBezTo>
                <a:cubicBezTo>
                  <a:pt x="62" y="231"/>
                  <a:pt x="62" y="231"/>
                  <a:pt x="62" y="231"/>
                </a:cubicBezTo>
                <a:cubicBezTo>
                  <a:pt x="61" y="232"/>
                  <a:pt x="61" y="232"/>
                  <a:pt x="61" y="232"/>
                </a:cubicBezTo>
                <a:cubicBezTo>
                  <a:pt x="60" y="232"/>
                  <a:pt x="60" y="232"/>
                  <a:pt x="60" y="232"/>
                </a:cubicBezTo>
                <a:cubicBezTo>
                  <a:pt x="60" y="233"/>
                  <a:pt x="60" y="233"/>
                  <a:pt x="60" y="233"/>
                </a:cubicBezTo>
                <a:cubicBezTo>
                  <a:pt x="60" y="233"/>
                  <a:pt x="60" y="233"/>
                  <a:pt x="60" y="233"/>
                </a:cubicBezTo>
                <a:cubicBezTo>
                  <a:pt x="61" y="233"/>
                  <a:pt x="61" y="233"/>
                  <a:pt x="61" y="233"/>
                </a:cubicBezTo>
                <a:cubicBezTo>
                  <a:pt x="61" y="233"/>
                  <a:pt x="61" y="233"/>
                  <a:pt x="61" y="233"/>
                </a:cubicBezTo>
                <a:cubicBezTo>
                  <a:pt x="62" y="233"/>
                  <a:pt x="62" y="233"/>
                  <a:pt x="62" y="233"/>
                </a:cubicBezTo>
                <a:cubicBezTo>
                  <a:pt x="62" y="233"/>
                  <a:pt x="62" y="233"/>
                  <a:pt x="62" y="233"/>
                </a:cubicBezTo>
                <a:cubicBezTo>
                  <a:pt x="63" y="234"/>
                  <a:pt x="63" y="234"/>
                  <a:pt x="63" y="234"/>
                </a:cubicBezTo>
                <a:cubicBezTo>
                  <a:pt x="63" y="234"/>
                  <a:pt x="63" y="234"/>
                  <a:pt x="63" y="234"/>
                </a:cubicBezTo>
                <a:cubicBezTo>
                  <a:pt x="64" y="234"/>
                  <a:pt x="64" y="234"/>
                  <a:pt x="64" y="234"/>
                </a:cubicBezTo>
                <a:cubicBezTo>
                  <a:pt x="64" y="235"/>
                  <a:pt x="64" y="235"/>
                  <a:pt x="64" y="235"/>
                </a:cubicBezTo>
                <a:cubicBezTo>
                  <a:pt x="63" y="235"/>
                  <a:pt x="63" y="235"/>
                  <a:pt x="63" y="235"/>
                </a:cubicBezTo>
                <a:cubicBezTo>
                  <a:pt x="62" y="235"/>
                  <a:pt x="62" y="235"/>
                  <a:pt x="62" y="235"/>
                </a:cubicBezTo>
                <a:cubicBezTo>
                  <a:pt x="62" y="235"/>
                  <a:pt x="62" y="235"/>
                  <a:pt x="62" y="235"/>
                </a:cubicBezTo>
                <a:cubicBezTo>
                  <a:pt x="63" y="236"/>
                  <a:pt x="63" y="236"/>
                  <a:pt x="63" y="236"/>
                </a:cubicBezTo>
                <a:cubicBezTo>
                  <a:pt x="64" y="236"/>
                  <a:pt x="64" y="236"/>
                  <a:pt x="64" y="236"/>
                </a:cubicBezTo>
                <a:cubicBezTo>
                  <a:pt x="64" y="237"/>
                  <a:pt x="64" y="237"/>
                  <a:pt x="64" y="237"/>
                </a:cubicBezTo>
                <a:cubicBezTo>
                  <a:pt x="63" y="237"/>
                  <a:pt x="63" y="237"/>
                  <a:pt x="63" y="237"/>
                </a:cubicBezTo>
                <a:cubicBezTo>
                  <a:pt x="63" y="236"/>
                  <a:pt x="63" y="236"/>
                  <a:pt x="63" y="236"/>
                </a:cubicBezTo>
                <a:cubicBezTo>
                  <a:pt x="63" y="237"/>
                  <a:pt x="63" y="237"/>
                  <a:pt x="63" y="237"/>
                </a:cubicBezTo>
                <a:cubicBezTo>
                  <a:pt x="62" y="237"/>
                  <a:pt x="62" y="237"/>
                  <a:pt x="62" y="237"/>
                </a:cubicBezTo>
                <a:cubicBezTo>
                  <a:pt x="62" y="236"/>
                  <a:pt x="62" y="236"/>
                  <a:pt x="62" y="236"/>
                </a:cubicBezTo>
                <a:cubicBezTo>
                  <a:pt x="61" y="236"/>
                  <a:pt x="61" y="236"/>
                  <a:pt x="61" y="236"/>
                </a:cubicBezTo>
                <a:cubicBezTo>
                  <a:pt x="60" y="236"/>
                  <a:pt x="60" y="236"/>
                  <a:pt x="60" y="236"/>
                </a:cubicBezTo>
                <a:cubicBezTo>
                  <a:pt x="60" y="236"/>
                  <a:pt x="60" y="236"/>
                  <a:pt x="60" y="236"/>
                </a:cubicBezTo>
                <a:cubicBezTo>
                  <a:pt x="60" y="235"/>
                  <a:pt x="60" y="235"/>
                  <a:pt x="60" y="235"/>
                </a:cubicBezTo>
                <a:cubicBezTo>
                  <a:pt x="59" y="234"/>
                  <a:pt x="59" y="234"/>
                  <a:pt x="59" y="234"/>
                </a:cubicBezTo>
                <a:cubicBezTo>
                  <a:pt x="59" y="234"/>
                  <a:pt x="59" y="234"/>
                  <a:pt x="59" y="234"/>
                </a:cubicBezTo>
                <a:cubicBezTo>
                  <a:pt x="58" y="234"/>
                  <a:pt x="58" y="234"/>
                  <a:pt x="58" y="234"/>
                </a:cubicBezTo>
                <a:cubicBezTo>
                  <a:pt x="59" y="235"/>
                  <a:pt x="59" y="235"/>
                  <a:pt x="59" y="235"/>
                </a:cubicBezTo>
                <a:cubicBezTo>
                  <a:pt x="58" y="237"/>
                  <a:pt x="58" y="237"/>
                  <a:pt x="58" y="237"/>
                </a:cubicBezTo>
                <a:cubicBezTo>
                  <a:pt x="57" y="238"/>
                  <a:pt x="57" y="238"/>
                  <a:pt x="57" y="238"/>
                </a:cubicBezTo>
                <a:cubicBezTo>
                  <a:pt x="57" y="239"/>
                  <a:pt x="57" y="239"/>
                  <a:pt x="57" y="239"/>
                </a:cubicBezTo>
                <a:cubicBezTo>
                  <a:pt x="58" y="239"/>
                  <a:pt x="58" y="239"/>
                  <a:pt x="58" y="239"/>
                </a:cubicBezTo>
                <a:cubicBezTo>
                  <a:pt x="59" y="238"/>
                  <a:pt x="59" y="238"/>
                  <a:pt x="59" y="238"/>
                </a:cubicBezTo>
                <a:cubicBezTo>
                  <a:pt x="59" y="238"/>
                  <a:pt x="59" y="238"/>
                  <a:pt x="59" y="238"/>
                </a:cubicBezTo>
                <a:cubicBezTo>
                  <a:pt x="59" y="239"/>
                  <a:pt x="59" y="239"/>
                  <a:pt x="59" y="239"/>
                </a:cubicBezTo>
                <a:cubicBezTo>
                  <a:pt x="58" y="240"/>
                  <a:pt x="58" y="240"/>
                  <a:pt x="58" y="240"/>
                </a:cubicBezTo>
                <a:cubicBezTo>
                  <a:pt x="58" y="240"/>
                  <a:pt x="58" y="240"/>
                  <a:pt x="58" y="240"/>
                </a:cubicBezTo>
                <a:cubicBezTo>
                  <a:pt x="57" y="240"/>
                  <a:pt x="57" y="240"/>
                  <a:pt x="57" y="240"/>
                </a:cubicBezTo>
                <a:cubicBezTo>
                  <a:pt x="57" y="241"/>
                  <a:pt x="57" y="241"/>
                  <a:pt x="57" y="241"/>
                </a:cubicBezTo>
                <a:cubicBezTo>
                  <a:pt x="56" y="241"/>
                  <a:pt x="56" y="241"/>
                  <a:pt x="56" y="241"/>
                </a:cubicBezTo>
                <a:cubicBezTo>
                  <a:pt x="55" y="241"/>
                  <a:pt x="55" y="241"/>
                  <a:pt x="55" y="241"/>
                </a:cubicBezTo>
                <a:cubicBezTo>
                  <a:pt x="54" y="241"/>
                  <a:pt x="54" y="241"/>
                  <a:pt x="54" y="241"/>
                </a:cubicBezTo>
                <a:cubicBezTo>
                  <a:pt x="53" y="241"/>
                  <a:pt x="53" y="241"/>
                  <a:pt x="53" y="241"/>
                </a:cubicBezTo>
                <a:cubicBezTo>
                  <a:pt x="52" y="241"/>
                  <a:pt x="52" y="241"/>
                  <a:pt x="52" y="241"/>
                </a:cubicBezTo>
                <a:cubicBezTo>
                  <a:pt x="51" y="241"/>
                  <a:pt x="51" y="241"/>
                  <a:pt x="51" y="241"/>
                </a:cubicBezTo>
                <a:cubicBezTo>
                  <a:pt x="49" y="242"/>
                  <a:pt x="49" y="242"/>
                  <a:pt x="49" y="242"/>
                </a:cubicBezTo>
                <a:cubicBezTo>
                  <a:pt x="48" y="242"/>
                  <a:pt x="48" y="242"/>
                  <a:pt x="48" y="242"/>
                </a:cubicBezTo>
                <a:cubicBezTo>
                  <a:pt x="48" y="242"/>
                  <a:pt x="48" y="242"/>
                  <a:pt x="48" y="242"/>
                </a:cubicBezTo>
                <a:cubicBezTo>
                  <a:pt x="49" y="242"/>
                  <a:pt x="49" y="242"/>
                  <a:pt x="49" y="242"/>
                </a:cubicBezTo>
                <a:cubicBezTo>
                  <a:pt x="50" y="242"/>
                  <a:pt x="50" y="242"/>
                  <a:pt x="50" y="242"/>
                </a:cubicBezTo>
                <a:cubicBezTo>
                  <a:pt x="49" y="243"/>
                  <a:pt x="49" y="243"/>
                  <a:pt x="49" y="243"/>
                </a:cubicBezTo>
                <a:cubicBezTo>
                  <a:pt x="49" y="243"/>
                  <a:pt x="49" y="243"/>
                  <a:pt x="49" y="243"/>
                </a:cubicBezTo>
                <a:cubicBezTo>
                  <a:pt x="49" y="244"/>
                  <a:pt x="49" y="244"/>
                  <a:pt x="49" y="244"/>
                </a:cubicBezTo>
                <a:cubicBezTo>
                  <a:pt x="50" y="244"/>
                  <a:pt x="50" y="244"/>
                  <a:pt x="50" y="244"/>
                </a:cubicBezTo>
                <a:cubicBezTo>
                  <a:pt x="51" y="245"/>
                  <a:pt x="51" y="245"/>
                  <a:pt x="51" y="245"/>
                </a:cubicBezTo>
                <a:cubicBezTo>
                  <a:pt x="52" y="244"/>
                  <a:pt x="52" y="244"/>
                  <a:pt x="52" y="244"/>
                </a:cubicBezTo>
                <a:cubicBezTo>
                  <a:pt x="53" y="245"/>
                  <a:pt x="53" y="245"/>
                  <a:pt x="53" y="245"/>
                </a:cubicBezTo>
                <a:cubicBezTo>
                  <a:pt x="53" y="244"/>
                  <a:pt x="53" y="244"/>
                  <a:pt x="53" y="244"/>
                </a:cubicBezTo>
                <a:cubicBezTo>
                  <a:pt x="55" y="244"/>
                  <a:pt x="55" y="244"/>
                  <a:pt x="55" y="244"/>
                </a:cubicBezTo>
                <a:cubicBezTo>
                  <a:pt x="55" y="244"/>
                  <a:pt x="55" y="244"/>
                  <a:pt x="55" y="244"/>
                </a:cubicBezTo>
                <a:cubicBezTo>
                  <a:pt x="54" y="243"/>
                  <a:pt x="54" y="243"/>
                  <a:pt x="54" y="243"/>
                </a:cubicBezTo>
                <a:cubicBezTo>
                  <a:pt x="54" y="243"/>
                  <a:pt x="54" y="243"/>
                  <a:pt x="54" y="243"/>
                </a:cubicBezTo>
                <a:cubicBezTo>
                  <a:pt x="54" y="243"/>
                  <a:pt x="54" y="243"/>
                  <a:pt x="54" y="243"/>
                </a:cubicBezTo>
                <a:cubicBezTo>
                  <a:pt x="56" y="243"/>
                  <a:pt x="56" y="243"/>
                  <a:pt x="56" y="243"/>
                </a:cubicBezTo>
                <a:cubicBezTo>
                  <a:pt x="57" y="242"/>
                  <a:pt x="57" y="242"/>
                  <a:pt x="57" y="242"/>
                </a:cubicBezTo>
                <a:cubicBezTo>
                  <a:pt x="57" y="242"/>
                  <a:pt x="57" y="242"/>
                  <a:pt x="57" y="242"/>
                </a:cubicBezTo>
                <a:cubicBezTo>
                  <a:pt x="57" y="243"/>
                  <a:pt x="57" y="243"/>
                  <a:pt x="57" y="243"/>
                </a:cubicBezTo>
                <a:cubicBezTo>
                  <a:pt x="57" y="243"/>
                  <a:pt x="57" y="243"/>
                  <a:pt x="57" y="243"/>
                </a:cubicBezTo>
                <a:cubicBezTo>
                  <a:pt x="57" y="244"/>
                  <a:pt x="57" y="244"/>
                  <a:pt x="57" y="244"/>
                </a:cubicBezTo>
                <a:cubicBezTo>
                  <a:pt x="56" y="244"/>
                  <a:pt x="56" y="244"/>
                  <a:pt x="56" y="244"/>
                </a:cubicBezTo>
                <a:cubicBezTo>
                  <a:pt x="55" y="245"/>
                  <a:pt x="55" y="245"/>
                  <a:pt x="55" y="245"/>
                </a:cubicBezTo>
                <a:cubicBezTo>
                  <a:pt x="55" y="245"/>
                  <a:pt x="55" y="245"/>
                  <a:pt x="55" y="245"/>
                </a:cubicBezTo>
                <a:cubicBezTo>
                  <a:pt x="55" y="246"/>
                  <a:pt x="55" y="246"/>
                  <a:pt x="55" y="246"/>
                </a:cubicBezTo>
                <a:cubicBezTo>
                  <a:pt x="58" y="248"/>
                  <a:pt x="58" y="248"/>
                  <a:pt x="58" y="248"/>
                </a:cubicBezTo>
                <a:cubicBezTo>
                  <a:pt x="59" y="249"/>
                  <a:pt x="59" y="249"/>
                  <a:pt x="59" y="249"/>
                </a:cubicBezTo>
                <a:cubicBezTo>
                  <a:pt x="59" y="249"/>
                  <a:pt x="59" y="249"/>
                  <a:pt x="59" y="249"/>
                </a:cubicBezTo>
                <a:cubicBezTo>
                  <a:pt x="58" y="249"/>
                  <a:pt x="58" y="249"/>
                  <a:pt x="58" y="249"/>
                </a:cubicBezTo>
                <a:cubicBezTo>
                  <a:pt x="58" y="249"/>
                  <a:pt x="58" y="249"/>
                  <a:pt x="58" y="249"/>
                </a:cubicBezTo>
                <a:cubicBezTo>
                  <a:pt x="57" y="249"/>
                  <a:pt x="57" y="249"/>
                  <a:pt x="57" y="249"/>
                </a:cubicBezTo>
                <a:cubicBezTo>
                  <a:pt x="55" y="248"/>
                  <a:pt x="55" y="248"/>
                  <a:pt x="55" y="248"/>
                </a:cubicBezTo>
                <a:cubicBezTo>
                  <a:pt x="55" y="247"/>
                  <a:pt x="55" y="247"/>
                  <a:pt x="55" y="247"/>
                </a:cubicBezTo>
                <a:cubicBezTo>
                  <a:pt x="54" y="247"/>
                  <a:pt x="54" y="247"/>
                  <a:pt x="54" y="247"/>
                </a:cubicBezTo>
                <a:cubicBezTo>
                  <a:pt x="53" y="248"/>
                  <a:pt x="53" y="248"/>
                  <a:pt x="53" y="248"/>
                </a:cubicBezTo>
                <a:cubicBezTo>
                  <a:pt x="52" y="248"/>
                  <a:pt x="52" y="248"/>
                  <a:pt x="52" y="248"/>
                </a:cubicBezTo>
                <a:cubicBezTo>
                  <a:pt x="50" y="246"/>
                  <a:pt x="50" y="246"/>
                  <a:pt x="50" y="246"/>
                </a:cubicBezTo>
                <a:cubicBezTo>
                  <a:pt x="50" y="246"/>
                  <a:pt x="50" y="246"/>
                  <a:pt x="50" y="246"/>
                </a:cubicBezTo>
                <a:cubicBezTo>
                  <a:pt x="49" y="245"/>
                  <a:pt x="49" y="245"/>
                  <a:pt x="49" y="245"/>
                </a:cubicBezTo>
                <a:cubicBezTo>
                  <a:pt x="49" y="245"/>
                  <a:pt x="49" y="245"/>
                  <a:pt x="49" y="245"/>
                </a:cubicBezTo>
                <a:cubicBezTo>
                  <a:pt x="49" y="246"/>
                  <a:pt x="49" y="246"/>
                  <a:pt x="49" y="246"/>
                </a:cubicBezTo>
                <a:cubicBezTo>
                  <a:pt x="49" y="247"/>
                  <a:pt x="49" y="247"/>
                  <a:pt x="49" y="247"/>
                </a:cubicBezTo>
                <a:cubicBezTo>
                  <a:pt x="49" y="247"/>
                  <a:pt x="49" y="247"/>
                  <a:pt x="49" y="247"/>
                </a:cubicBezTo>
                <a:cubicBezTo>
                  <a:pt x="48" y="246"/>
                  <a:pt x="48" y="246"/>
                  <a:pt x="48" y="246"/>
                </a:cubicBezTo>
                <a:cubicBezTo>
                  <a:pt x="47" y="244"/>
                  <a:pt x="47" y="244"/>
                  <a:pt x="47" y="244"/>
                </a:cubicBezTo>
                <a:cubicBezTo>
                  <a:pt x="46" y="244"/>
                  <a:pt x="46" y="244"/>
                  <a:pt x="46" y="244"/>
                </a:cubicBezTo>
                <a:cubicBezTo>
                  <a:pt x="45" y="244"/>
                  <a:pt x="45" y="244"/>
                  <a:pt x="45" y="244"/>
                </a:cubicBezTo>
                <a:cubicBezTo>
                  <a:pt x="45" y="245"/>
                  <a:pt x="45" y="245"/>
                  <a:pt x="45" y="245"/>
                </a:cubicBezTo>
                <a:cubicBezTo>
                  <a:pt x="46" y="245"/>
                  <a:pt x="46" y="245"/>
                  <a:pt x="46" y="245"/>
                </a:cubicBezTo>
                <a:cubicBezTo>
                  <a:pt x="46" y="246"/>
                  <a:pt x="46" y="246"/>
                  <a:pt x="46" y="246"/>
                </a:cubicBezTo>
                <a:cubicBezTo>
                  <a:pt x="48" y="247"/>
                  <a:pt x="48" y="247"/>
                  <a:pt x="48" y="247"/>
                </a:cubicBezTo>
                <a:cubicBezTo>
                  <a:pt x="48" y="248"/>
                  <a:pt x="48" y="248"/>
                  <a:pt x="48" y="248"/>
                </a:cubicBezTo>
                <a:cubicBezTo>
                  <a:pt x="49" y="248"/>
                  <a:pt x="49" y="248"/>
                  <a:pt x="49" y="248"/>
                </a:cubicBezTo>
                <a:cubicBezTo>
                  <a:pt x="50" y="248"/>
                  <a:pt x="50" y="248"/>
                  <a:pt x="50" y="248"/>
                </a:cubicBezTo>
                <a:cubicBezTo>
                  <a:pt x="50" y="248"/>
                  <a:pt x="50" y="248"/>
                  <a:pt x="50" y="248"/>
                </a:cubicBezTo>
                <a:cubicBezTo>
                  <a:pt x="48" y="248"/>
                  <a:pt x="48" y="248"/>
                  <a:pt x="48" y="248"/>
                </a:cubicBezTo>
                <a:cubicBezTo>
                  <a:pt x="47" y="248"/>
                  <a:pt x="47" y="248"/>
                  <a:pt x="47" y="248"/>
                </a:cubicBezTo>
                <a:cubicBezTo>
                  <a:pt x="46" y="247"/>
                  <a:pt x="46" y="247"/>
                  <a:pt x="46" y="247"/>
                </a:cubicBezTo>
                <a:cubicBezTo>
                  <a:pt x="46" y="247"/>
                  <a:pt x="46" y="247"/>
                  <a:pt x="46" y="247"/>
                </a:cubicBezTo>
                <a:cubicBezTo>
                  <a:pt x="45" y="248"/>
                  <a:pt x="45" y="248"/>
                  <a:pt x="45" y="248"/>
                </a:cubicBezTo>
                <a:cubicBezTo>
                  <a:pt x="45" y="248"/>
                  <a:pt x="45" y="248"/>
                  <a:pt x="45" y="248"/>
                </a:cubicBezTo>
                <a:cubicBezTo>
                  <a:pt x="44" y="249"/>
                  <a:pt x="44" y="249"/>
                  <a:pt x="44" y="249"/>
                </a:cubicBezTo>
                <a:cubicBezTo>
                  <a:pt x="44" y="249"/>
                  <a:pt x="44" y="249"/>
                  <a:pt x="44" y="249"/>
                </a:cubicBezTo>
                <a:cubicBezTo>
                  <a:pt x="44" y="250"/>
                  <a:pt x="44" y="250"/>
                  <a:pt x="44" y="250"/>
                </a:cubicBezTo>
                <a:cubicBezTo>
                  <a:pt x="44" y="250"/>
                  <a:pt x="44" y="250"/>
                  <a:pt x="44" y="250"/>
                </a:cubicBezTo>
                <a:cubicBezTo>
                  <a:pt x="43" y="250"/>
                  <a:pt x="43" y="250"/>
                  <a:pt x="43" y="250"/>
                </a:cubicBezTo>
                <a:cubicBezTo>
                  <a:pt x="42" y="252"/>
                  <a:pt x="42" y="252"/>
                  <a:pt x="42" y="252"/>
                </a:cubicBezTo>
                <a:cubicBezTo>
                  <a:pt x="42" y="252"/>
                  <a:pt x="42" y="252"/>
                  <a:pt x="42" y="252"/>
                </a:cubicBezTo>
                <a:cubicBezTo>
                  <a:pt x="42" y="253"/>
                  <a:pt x="42" y="253"/>
                  <a:pt x="42" y="253"/>
                </a:cubicBezTo>
                <a:cubicBezTo>
                  <a:pt x="43" y="252"/>
                  <a:pt x="43" y="252"/>
                  <a:pt x="43" y="252"/>
                </a:cubicBezTo>
                <a:cubicBezTo>
                  <a:pt x="44" y="251"/>
                  <a:pt x="44" y="251"/>
                  <a:pt x="44" y="251"/>
                </a:cubicBezTo>
                <a:cubicBezTo>
                  <a:pt x="45" y="250"/>
                  <a:pt x="45" y="250"/>
                  <a:pt x="45" y="250"/>
                </a:cubicBezTo>
                <a:cubicBezTo>
                  <a:pt x="46" y="250"/>
                  <a:pt x="46" y="250"/>
                  <a:pt x="46" y="250"/>
                </a:cubicBezTo>
                <a:cubicBezTo>
                  <a:pt x="47" y="250"/>
                  <a:pt x="47" y="250"/>
                  <a:pt x="47" y="250"/>
                </a:cubicBezTo>
                <a:cubicBezTo>
                  <a:pt x="48" y="250"/>
                  <a:pt x="48" y="250"/>
                  <a:pt x="48" y="250"/>
                </a:cubicBezTo>
                <a:cubicBezTo>
                  <a:pt x="48" y="250"/>
                  <a:pt x="48" y="250"/>
                  <a:pt x="48" y="250"/>
                </a:cubicBezTo>
                <a:cubicBezTo>
                  <a:pt x="49" y="250"/>
                  <a:pt x="49" y="250"/>
                  <a:pt x="49" y="250"/>
                </a:cubicBezTo>
                <a:cubicBezTo>
                  <a:pt x="49" y="251"/>
                  <a:pt x="49" y="251"/>
                  <a:pt x="49" y="251"/>
                </a:cubicBezTo>
                <a:cubicBezTo>
                  <a:pt x="50" y="251"/>
                  <a:pt x="50" y="251"/>
                  <a:pt x="50" y="251"/>
                </a:cubicBezTo>
                <a:cubicBezTo>
                  <a:pt x="51" y="252"/>
                  <a:pt x="51" y="252"/>
                  <a:pt x="51" y="252"/>
                </a:cubicBezTo>
                <a:cubicBezTo>
                  <a:pt x="52" y="252"/>
                  <a:pt x="52" y="252"/>
                  <a:pt x="52" y="252"/>
                </a:cubicBezTo>
                <a:cubicBezTo>
                  <a:pt x="53" y="252"/>
                  <a:pt x="53" y="252"/>
                  <a:pt x="53" y="252"/>
                </a:cubicBezTo>
                <a:cubicBezTo>
                  <a:pt x="54" y="251"/>
                  <a:pt x="54" y="251"/>
                  <a:pt x="54" y="251"/>
                </a:cubicBezTo>
                <a:cubicBezTo>
                  <a:pt x="54" y="250"/>
                  <a:pt x="54" y="250"/>
                  <a:pt x="54" y="250"/>
                </a:cubicBezTo>
                <a:cubicBezTo>
                  <a:pt x="53" y="250"/>
                  <a:pt x="53" y="250"/>
                  <a:pt x="53" y="250"/>
                </a:cubicBezTo>
                <a:cubicBezTo>
                  <a:pt x="53" y="249"/>
                  <a:pt x="53" y="249"/>
                  <a:pt x="53" y="249"/>
                </a:cubicBezTo>
                <a:cubicBezTo>
                  <a:pt x="54" y="249"/>
                  <a:pt x="54" y="249"/>
                  <a:pt x="54" y="249"/>
                </a:cubicBezTo>
                <a:cubicBezTo>
                  <a:pt x="54" y="249"/>
                  <a:pt x="54" y="249"/>
                  <a:pt x="54" y="249"/>
                </a:cubicBezTo>
                <a:cubicBezTo>
                  <a:pt x="55" y="249"/>
                  <a:pt x="55" y="249"/>
                  <a:pt x="55" y="249"/>
                </a:cubicBezTo>
                <a:cubicBezTo>
                  <a:pt x="55" y="249"/>
                  <a:pt x="55" y="249"/>
                  <a:pt x="55" y="249"/>
                </a:cubicBezTo>
                <a:cubicBezTo>
                  <a:pt x="56" y="250"/>
                  <a:pt x="56" y="250"/>
                  <a:pt x="56" y="250"/>
                </a:cubicBezTo>
                <a:cubicBezTo>
                  <a:pt x="56" y="250"/>
                  <a:pt x="56" y="250"/>
                  <a:pt x="56" y="250"/>
                </a:cubicBezTo>
                <a:cubicBezTo>
                  <a:pt x="55" y="250"/>
                  <a:pt x="55" y="250"/>
                  <a:pt x="55" y="250"/>
                </a:cubicBezTo>
                <a:cubicBezTo>
                  <a:pt x="54" y="250"/>
                  <a:pt x="54" y="250"/>
                  <a:pt x="54" y="250"/>
                </a:cubicBezTo>
                <a:cubicBezTo>
                  <a:pt x="55" y="251"/>
                  <a:pt x="55" y="251"/>
                  <a:pt x="55" y="251"/>
                </a:cubicBezTo>
                <a:cubicBezTo>
                  <a:pt x="55" y="251"/>
                  <a:pt x="55" y="251"/>
                  <a:pt x="55" y="251"/>
                </a:cubicBezTo>
                <a:cubicBezTo>
                  <a:pt x="57" y="251"/>
                  <a:pt x="57" y="251"/>
                  <a:pt x="57" y="251"/>
                </a:cubicBezTo>
                <a:cubicBezTo>
                  <a:pt x="57" y="251"/>
                  <a:pt x="57" y="251"/>
                  <a:pt x="57" y="251"/>
                </a:cubicBezTo>
                <a:cubicBezTo>
                  <a:pt x="57" y="251"/>
                  <a:pt x="57" y="251"/>
                  <a:pt x="57" y="251"/>
                </a:cubicBezTo>
                <a:cubicBezTo>
                  <a:pt x="57" y="250"/>
                  <a:pt x="57" y="250"/>
                  <a:pt x="57" y="250"/>
                </a:cubicBezTo>
                <a:cubicBezTo>
                  <a:pt x="58" y="250"/>
                  <a:pt x="58" y="250"/>
                  <a:pt x="58" y="250"/>
                </a:cubicBezTo>
                <a:cubicBezTo>
                  <a:pt x="59" y="250"/>
                  <a:pt x="59" y="250"/>
                  <a:pt x="59" y="250"/>
                </a:cubicBezTo>
                <a:cubicBezTo>
                  <a:pt x="59" y="251"/>
                  <a:pt x="59" y="251"/>
                  <a:pt x="59" y="251"/>
                </a:cubicBezTo>
                <a:cubicBezTo>
                  <a:pt x="59" y="252"/>
                  <a:pt x="59" y="252"/>
                  <a:pt x="59" y="252"/>
                </a:cubicBezTo>
                <a:cubicBezTo>
                  <a:pt x="57" y="252"/>
                  <a:pt x="57" y="252"/>
                  <a:pt x="57" y="252"/>
                </a:cubicBezTo>
                <a:cubicBezTo>
                  <a:pt x="55" y="252"/>
                  <a:pt x="55" y="252"/>
                  <a:pt x="55" y="252"/>
                </a:cubicBezTo>
                <a:cubicBezTo>
                  <a:pt x="55" y="252"/>
                  <a:pt x="55" y="252"/>
                  <a:pt x="55" y="252"/>
                </a:cubicBezTo>
                <a:cubicBezTo>
                  <a:pt x="55" y="253"/>
                  <a:pt x="55" y="253"/>
                  <a:pt x="55" y="253"/>
                </a:cubicBezTo>
                <a:cubicBezTo>
                  <a:pt x="56" y="254"/>
                  <a:pt x="56" y="254"/>
                  <a:pt x="56" y="254"/>
                </a:cubicBezTo>
                <a:cubicBezTo>
                  <a:pt x="57" y="255"/>
                  <a:pt x="57" y="255"/>
                  <a:pt x="57" y="255"/>
                </a:cubicBezTo>
                <a:cubicBezTo>
                  <a:pt x="58" y="255"/>
                  <a:pt x="58" y="255"/>
                  <a:pt x="58" y="255"/>
                </a:cubicBezTo>
                <a:cubicBezTo>
                  <a:pt x="58" y="255"/>
                  <a:pt x="58" y="255"/>
                  <a:pt x="58" y="255"/>
                </a:cubicBezTo>
                <a:cubicBezTo>
                  <a:pt x="59" y="255"/>
                  <a:pt x="59" y="255"/>
                  <a:pt x="59" y="255"/>
                </a:cubicBezTo>
                <a:cubicBezTo>
                  <a:pt x="60" y="255"/>
                  <a:pt x="60" y="255"/>
                  <a:pt x="60" y="255"/>
                </a:cubicBezTo>
                <a:cubicBezTo>
                  <a:pt x="59" y="256"/>
                  <a:pt x="59" y="256"/>
                  <a:pt x="59" y="256"/>
                </a:cubicBezTo>
                <a:cubicBezTo>
                  <a:pt x="59" y="256"/>
                  <a:pt x="59" y="256"/>
                  <a:pt x="59" y="256"/>
                </a:cubicBezTo>
                <a:cubicBezTo>
                  <a:pt x="58" y="256"/>
                  <a:pt x="58" y="256"/>
                  <a:pt x="58" y="256"/>
                </a:cubicBezTo>
                <a:cubicBezTo>
                  <a:pt x="56" y="256"/>
                  <a:pt x="56" y="256"/>
                  <a:pt x="56" y="256"/>
                </a:cubicBezTo>
                <a:cubicBezTo>
                  <a:pt x="55" y="255"/>
                  <a:pt x="55" y="255"/>
                  <a:pt x="55" y="255"/>
                </a:cubicBezTo>
                <a:cubicBezTo>
                  <a:pt x="54" y="253"/>
                  <a:pt x="54" y="253"/>
                  <a:pt x="54" y="253"/>
                </a:cubicBezTo>
                <a:cubicBezTo>
                  <a:pt x="53" y="253"/>
                  <a:pt x="53" y="253"/>
                  <a:pt x="53" y="253"/>
                </a:cubicBezTo>
                <a:cubicBezTo>
                  <a:pt x="51" y="253"/>
                  <a:pt x="51" y="253"/>
                  <a:pt x="51" y="253"/>
                </a:cubicBezTo>
                <a:cubicBezTo>
                  <a:pt x="50" y="252"/>
                  <a:pt x="50" y="252"/>
                  <a:pt x="50" y="252"/>
                </a:cubicBezTo>
                <a:cubicBezTo>
                  <a:pt x="49" y="252"/>
                  <a:pt x="49" y="252"/>
                  <a:pt x="49" y="252"/>
                </a:cubicBezTo>
                <a:cubicBezTo>
                  <a:pt x="49" y="251"/>
                  <a:pt x="49" y="251"/>
                  <a:pt x="49" y="251"/>
                </a:cubicBezTo>
                <a:cubicBezTo>
                  <a:pt x="48" y="251"/>
                  <a:pt x="48" y="251"/>
                  <a:pt x="48" y="251"/>
                </a:cubicBezTo>
                <a:cubicBezTo>
                  <a:pt x="47" y="252"/>
                  <a:pt x="47" y="252"/>
                  <a:pt x="47" y="252"/>
                </a:cubicBezTo>
                <a:cubicBezTo>
                  <a:pt x="46" y="252"/>
                  <a:pt x="46" y="252"/>
                  <a:pt x="46" y="252"/>
                </a:cubicBezTo>
                <a:cubicBezTo>
                  <a:pt x="46" y="251"/>
                  <a:pt x="46" y="251"/>
                  <a:pt x="46" y="251"/>
                </a:cubicBezTo>
                <a:cubicBezTo>
                  <a:pt x="45" y="251"/>
                  <a:pt x="45" y="251"/>
                  <a:pt x="45" y="251"/>
                </a:cubicBezTo>
                <a:cubicBezTo>
                  <a:pt x="44" y="252"/>
                  <a:pt x="44" y="252"/>
                  <a:pt x="44" y="252"/>
                </a:cubicBezTo>
                <a:cubicBezTo>
                  <a:pt x="44" y="253"/>
                  <a:pt x="44" y="253"/>
                  <a:pt x="44" y="253"/>
                </a:cubicBezTo>
                <a:cubicBezTo>
                  <a:pt x="43" y="254"/>
                  <a:pt x="43" y="254"/>
                  <a:pt x="43" y="254"/>
                </a:cubicBezTo>
                <a:cubicBezTo>
                  <a:pt x="42" y="254"/>
                  <a:pt x="42" y="254"/>
                  <a:pt x="42" y="254"/>
                </a:cubicBezTo>
                <a:cubicBezTo>
                  <a:pt x="41" y="255"/>
                  <a:pt x="41" y="255"/>
                  <a:pt x="41" y="255"/>
                </a:cubicBezTo>
                <a:cubicBezTo>
                  <a:pt x="40" y="256"/>
                  <a:pt x="40" y="256"/>
                  <a:pt x="40" y="256"/>
                </a:cubicBezTo>
                <a:cubicBezTo>
                  <a:pt x="40" y="257"/>
                  <a:pt x="40" y="257"/>
                  <a:pt x="40" y="257"/>
                </a:cubicBezTo>
                <a:cubicBezTo>
                  <a:pt x="40" y="257"/>
                  <a:pt x="40" y="257"/>
                  <a:pt x="40" y="257"/>
                </a:cubicBezTo>
                <a:cubicBezTo>
                  <a:pt x="41" y="256"/>
                  <a:pt x="41" y="256"/>
                  <a:pt x="41" y="256"/>
                </a:cubicBezTo>
                <a:cubicBezTo>
                  <a:pt x="42" y="256"/>
                  <a:pt x="42" y="256"/>
                  <a:pt x="42" y="256"/>
                </a:cubicBezTo>
                <a:cubicBezTo>
                  <a:pt x="43" y="256"/>
                  <a:pt x="43" y="256"/>
                  <a:pt x="43" y="256"/>
                </a:cubicBezTo>
                <a:cubicBezTo>
                  <a:pt x="43" y="256"/>
                  <a:pt x="43" y="256"/>
                  <a:pt x="43" y="256"/>
                </a:cubicBezTo>
                <a:cubicBezTo>
                  <a:pt x="44" y="256"/>
                  <a:pt x="44" y="256"/>
                  <a:pt x="44" y="256"/>
                </a:cubicBezTo>
                <a:cubicBezTo>
                  <a:pt x="46" y="256"/>
                  <a:pt x="46" y="256"/>
                  <a:pt x="46" y="256"/>
                </a:cubicBezTo>
                <a:cubicBezTo>
                  <a:pt x="48" y="256"/>
                  <a:pt x="48" y="256"/>
                  <a:pt x="48" y="256"/>
                </a:cubicBezTo>
                <a:cubicBezTo>
                  <a:pt x="50" y="256"/>
                  <a:pt x="50" y="256"/>
                  <a:pt x="50" y="256"/>
                </a:cubicBezTo>
                <a:cubicBezTo>
                  <a:pt x="50" y="257"/>
                  <a:pt x="50" y="257"/>
                  <a:pt x="50" y="257"/>
                </a:cubicBezTo>
                <a:cubicBezTo>
                  <a:pt x="49" y="257"/>
                  <a:pt x="49" y="257"/>
                  <a:pt x="49" y="257"/>
                </a:cubicBezTo>
                <a:cubicBezTo>
                  <a:pt x="48" y="257"/>
                  <a:pt x="48" y="257"/>
                  <a:pt x="48" y="257"/>
                </a:cubicBezTo>
                <a:cubicBezTo>
                  <a:pt x="47" y="257"/>
                  <a:pt x="47" y="257"/>
                  <a:pt x="47" y="257"/>
                </a:cubicBezTo>
                <a:cubicBezTo>
                  <a:pt x="43" y="257"/>
                  <a:pt x="43" y="257"/>
                  <a:pt x="43" y="257"/>
                </a:cubicBezTo>
                <a:cubicBezTo>
                  <a:pt x="42" y="257"/>
                  <a:pt x="42" y="257"/>
                  <a:pt x="42" y="257"/>
                </a:cubicBezTo>
                <a:cubicBezTo>
                  <a:pt x="41" y="257"/>
                  <a:pt x="41" y="257"/>
                  <a:pt x="41" y="257"/>
                </a:cubicBezTo>
                <a:cubicBezTo>
                  <a:pt x="40" y="257"/>
                  <a:pt x="40" y="257"/>
                  <a:pt x="40" y="257"/>
                </a:cubicBezTo>
                <a:cubicBezTo>
                  <a:pt x="40" y="258"/>
                  <a:pt x="40" y="258"/>
                  <a:pt x="40" y="258"/>
                </a:cubicBezTo>
                <a:cubicBezTo>
                  <a:pt x="40" y="258"/>
                  <a:pt x="40" y="258"/>
                  <a:pt x="40" y="258"/>
                </a:cubicBezTo>
                <a:cubicBezTo>
                  <a:pt x="41" y="258"/>
                  <a:pt x="41" y="258"/>
                  <a:pt x="41" y="258"/>
                </a:cubicBezTo>
                <a:cubicBezTo>
                  <a:pt x="41" y="259"/>
                  <a:pt x="41" y="259"/>
                  <a:pt x="41" y="259"/>
                </a:cubicBezTo>
                <a:cubicBezTo>
                  <a:pt x="41" y="259"/>
                  <a:pt x="41" y="259"/>
                  <a:pt x="41" y="259"/>
                </a:cubicBezTo>
                <a:cubicBezTo>
                  <a:pt x="40" y="259"/>
                  <a:pt x="40" y="259"/>
                  <a:pt x="40" y="259"/>
                </a:cubicBezTo>
                <a:cubicBezTo>
                  <a:pt x="39" y="259"/>
                  <a:pt x="39" y="259"/>
                  <a:pt x="39" y="259"/>
                </a:cubicBezTo>
                <a:cubicBezTo>
                  <a:pt x="39" y="259"/>
                  <a:pt x="39" y="259"/>
                  <a:pt x="39" y="259"/>
                </a:cubicBezTo>
                <a:cubicBezTo>
                  <a:pt x="39" y="260"/>
                  <a:pt x="39" y="260"/>
                  <a:pt x="39" y="260"/>
                </a:cubicBezTo>
                <a:cubicBezTo>
                  <a:pt x="41" y="260"/>
                  <a:pt x="41" y="260"/>
                  <a:pt x="41" y="260"/>
                </a:cubicBezTo>
                <a:cubicBezTo>
                  <a:pt x="43" y="261"/>
                  <a:pt x="43" y="261"/>
                  <a:pt x="43" y="261"/>
                </a:cubicBezTo>
                <a:cubicBezTo>
                  <a:pt x="44" y="261"/>
                  <a:pt x="44" y="261"/>
                  <a:pt x="44" y="261"/>
                </a:cubicBezTo>
                <a:cubicBezTo>
                  <a:pt x="45" y="260"/>
                  <a:pt x="45" y="260"/>
                  <a:pt x="45" y="260"/>
                </a:cubicBezTo>
                <a:cubicBezTo>
                  <a:pt x="45" y="260"/>
                  <a:pt x="45" y="260"/>
                  <a:pt x="45" y="260"/>
                </a:cubicBezTo>
                <a:cubicBezTo>
                  <a:pt x="46" y="260"/>
                  <a:pt x="46" y="260"/>
                  <a:pt x="46" y="260"/>
                </a:cubicBezTo>
                <a:cubicBezTo>
                  <a:pt x="46" y="261"/>
                  <a:pt x="46" y="261"/>
                  <a:pt x="46" y="261"/>
                </a:cubicBezTo>
                <a:cubicBezTo>
                  <a:pt x="46" y="262"/>
                  <a:pt x="46" y="262"/>
                  <a:pt x="46" y="262"/>
                </a:cubicBezTo>
                <a:cubicBezTo>
                  <a:pt x="45" y="262"/>
                  <a:pt x="45" y="262"/>
                  <a:pt x="45" y="262"/>
                </a:cubicBezTo>
                <a:cubicBezTo>
                  <a:pt x="44" y="262"/>
                  <a:pt x="44" y="262"/>
                  <a:pt x="44" y="262"/>
                </a:cubicBezTo>
                <a:cubicBezTo>
                  <a:pt x="44" y="262"/>
                  <a:pt x="44" y="262"/>
                  <a:pt x="44" y="262"/>
                </a:cubicBezTo>
                <a:cubicBezTo>
                  <a:pt x="44" y="262"/>
                  <a:pt x="44" y="262"/>
                  <a:pt x="44" y="262"/>
                </a:cubicBezTo>
                <a:cubicBezTo>
                  <a:pt x="43" y="262"/>
                  <a:pt x="43" y="262"/>
                  <a:pt x="43" y="262"/>
                </a:cubicBezTo>
                <a:cubicBezTo>
                  <a:pt x="42" y="263"/>
                  <a:pt x="42" y="263"/>
                  <a:pt x="42" y="263"/>
                </a:cubicBezTo>
                <a:cubicBezTo>
                  <a:pt x="43" y="263"/>
                  <a:pt x="43" y="263"/>
                  <a:pt x="43" y="263"/>
                </a:cubicBezTo>
                <a:cubicBezTo>
                  <a:pt x="43" y="263"/>
                  <a:pt x="43" y="263"/>
                  <a:pt x="43" y="263"/>
                </a:cubicBezTo>
                <a:cubicBezTo>
                  <a:pt x="44" y="263"/>
                  <a:pt x="44" y="263"/>
                  <a:pt x="44" y="263"/>
                </a:cubicBezTo>
                <a:cubicBezTo>
                  <a:pt x="44" y="264"/>
                  <a:pt x="44" y="264"/>
                  <a:pt x="44" y="264"/>
                </a:cubicBezTo>
                <a:cubicBezTo>
                  <a:pt x="43" y="264"/>
                  <a:pt x="43" y="264"/>
                  <a:pt x="43" y="264"/>
                </a:cubicBezTo>
                <a:cubicBezTo>
                  <a:pt x="42" y="264"/>
                  <a:pt x="42" y="264"/>
                  <a:pt x="42" y="264"/>
                </a:cubicBezTo>
                <a:cubicBezTo>
                  <a:pt x="41" y="263"/>
                  <a:pt x="41" y="263"/>
                  <a:pt x="41" y="263"/>
                </a:cubicBezTo>
                <a:cubicBezTo>
                  <a:pt x="40" y="264"/>
                  <a:pt x="40" y="264"/>
                  <a:pt x="40" y="264"/>
                </a:cubicBezTo>
                <a:cubicBezTo>
                  <a:pt x="40" y="264"/>
                  <a:pt x="40" y="264"/>
                  <a:pt x="40" y="264"/>
                </a:cubicBezTo>
                <a:cubicBezTo>
                  <a:pt x="40" y="265"/>
                  <a:pt x="40" y="265"/>
                  <a:pt x="40" y="265"/>
                </a:cubicBezTo>
                <a:cubicBezTo>
                  <a:pt x="41" y="265"/>
                  <a:pt x="41" y="265"/>
                  <a:pt x="41" y="265"/>
                </a:cubicBezTo>
                <a:cubicBezTo>
                  <a:pt x="42" y="265"/>
                  <a:pt x="42" y="265"/>
                  <a:pt x="42" y="265"/>
                </a:cubicBezTo>
                <a:cubicBezTo>
                  <a:pt x="43" y="265"/>
                  <a:pt x="43" y="265"/>
                  <a:pt x="43" y="265"/>
                </a:cubicBezTo>
                <a:cubicBezTo>
                  <a:pt x="43" y="265"/>
                  <a:pt x="43" y="265"/>
                  <a:pt x="43" y="265"/>
                </a:cubicBezTo>
                <a:cubicBezTo>
                  <a:pt x="44" y="266"/>
                  <a:pt x="44" y="266"/>
                  <a:pt x="44" y="266"/>
                </a:cubicBezTo>
                <a:cubicBezTo>
                  <a:pt x="43" y="266"/>
                  <a:pt x="43" y="266"/>
                  <a:pt x="43" y="266"/>
                </a:cubicBezTo>
                <a:cubicBezTo>
                  <a:pt x="41" y="266"/>
                  <a:pt x="41" y="266"/>
                  <a:pt x="41" y="266"/>
                </a:cubicBezTo>
                <a:cubicBezTo>
                  <a:pt x="41" y="266"/>
                  <a:pt x="41" y="266"/>
                  <a:pt x="41" y="266"/>
                </a:cubicBezTo>
                <a:cubicBezTo>
                  <a:pt x="40" y="265"/>
                  <a:pt x="40" y="265"/>
                  <a:pt x="40" y="265"/>
                </a:cubicBezTo>
                <a:cubicBezTo>
                  <a:pt x="39" y="265"/>
                  <a:pt x="39" y="265"/>
                  <a:pt x="39" y="265"/>
                </a:cubicBezTo>
                <a:cubicBezTo>
                  <a:pt x="38" y="266"/>
                  <a:pt x="38" y="266"/>
                  <a:pt x="38" y="266"/>
                </a:cubicBezTo>
                <a:cubicBezTo>
                  <a:pt x="38" y="268"/>
                  <a:pt x="38" y="268"/>
                  <a:pt x="38" y="268"/>
                </a:cubicBezTo>
                <a:cubicBezTo>
                  <a:pt x="38" y="269"/>
                  <a:pt x="38" y="269"/>
                  <a:pt x="38" y="269"/>
                </a:cubicBezTo>
                <a:cubicBezTo>
                  <a:pt x="38" y="269"/>
                  <a:pt x="38" y="269"/>
                  <a:pt x="38" y="269"/>
                </a:cubicBezTo>
                <a:cubicBezTo>
                  <a:pt x="39" y="269"/>
                  <a:pt x="39" y="269"/>
                  <a:pt x="39" y="269"/>
                </a:cubicBezTo>
                <a:cubicBezTo>
                  <a:pt x="41" y="268"/>
                  <a:pt x="41" y="268"/>
                  <a:pt x="41" y="268"/>
                </a:cubicBezTo>
                <a:cubicBezTo>
                  <a:pt x="42" y="268"/>
                  <a:pt x="42" y="268"/>
                  <a:pt x="42" y="268"/>
                </a:cubicBezTo>
                <a:cubicBezTo>
                  <a:pt x="44" y="267"/>
                  <a:pt x="44" y="267"/>
                  <a:pt x="44" y="267"/>
                </a:cubicBezTo>
                <a:cubicBezTo>
                  <a:pt x="45" y="267"/>
                  <a:pt x="45" y="267"/>
                  <a:pt x="45" y="267"/>
                </a:cubicBezTo>
                <a:cubicBezTo>
                  <a:pt x="46" y="265"/>
                  <a:pt x="46" y="265"/>
                  <a:pt x="46" y="265"/>
                </a:cubicBezTo>
                <a:cubicBezTo>
                  <a:pt x="48" y="264"/>
                  <a:pt x="48" y="264"/>
                  <a:pt x="48" y="264"/>
                </a:cubicBezTo>
                <a:cubicBezTo>
                  <a:pt x="51" y="263"/>
                  <a:pt x="51" y="263"/>
                  <a:pt x="51" y="263"/>
                </a:cubicBezTo>
                <a:cubicBezTo>
                  <a:pt x="52" y="262"/>
                  <a:pt x="52" y="262"/>
                  <a:pt x="52" y="262"/>
                </a:cubicBezTo>
                <a:cubicBezTo>
                  <a:pt x="53" y="262"/>
                  <a:pt x="53" y="262"/>
                  <a:pt x="53" y="262"/>
                </a:cubicBezTo>
                <a:cubicBezTo>
                  <a:pt x="53" y="263"/>
                  <a:pt x="53" y="263"/>
                  <a:pt x="53" y="263"/>
                </a:cubicBezTo>
                <a:cubicBezTo>
                  <a:pt x="53" y="263"/>
                  <a:pt x="53" y="263"/>
                  <a:pt x="53" y="263"/>
                </a:cubicBezTo>
                <a:cubicBezTo>
                  <a:pt x="52" y="263"/>
                  <a:pt x="52" y="263"/>
                  <a:pt x="52" y="263"/>
                </a:cubicBezTo>
                <a:cubicBezTo>
                  <a:pt x="50" y="264"/>
                  <a:pt x="50" y="264"/>
                  <a:pt x="50" y="264"/>
                </a:cubicBezTo>
                <a:cubicBezTo>
                  <a:pt x="48" y="265"/>
                  <a:pt x="48" y="265"/>
                  <a:pt x="48" y="265"/>
                </a:cubicBezTo>
                <a:cubicBezTo>
                  <a:pt x="46" y="267"/>
                  <a:pt x="46" y="267"/>
                  <a:pt x="46" y="267"/>
                </a:cubicBezTo>
                <a:cubicBezTo>
                  <a:pt x="45" y="268"/>
                  <a:pt x="45" y="268"/>
                  <a:pt x="45" y="268"/>
                </a:cubicBezTo>
                <a:cubicBezTo>
                  <a:pt x="44" y="268"/>
                  <a:pt x="44" y="268"/>
                  <a:pt x="44" y="268"/>
                </a:cubicBezTo>
                <a:cubicBezTo>
                  <a:pt x="43" y="269"/>
                  <a:pt x="43" y="269"/>
                  <a:pt x="43" y="269"/>
                </a:cubicBezTo>
                <a:cubicBezTo>
                  <a:pt x="41" y="270"/>
                  <a:pt x="41" y="270"/>
                  <a:pt x="41" y="270"/>
                </a:cubicBezTo>
                <a:cubicBezTo>
                  <a:pt x="39" y="270"/>
                  <a:pt x="39" y="270"/>
                  <a:pt x="39" y="270"/>
                </a:cubicBezTo>
                <a:cubicBezTo>
                  <a:pt x="39" y="271"/>
                  <a:pt x="39" y="271"/>
                  <a:pt x="39" y="271"/>
                </a:cubicBezTo>
                <a:cubicBezTo>
                  <a:pt x="38" y="271"/>
                  <a:pt x="38" y="271"/>
                  <a:pt x="38" y="271"/>
                </a:cubicBezTo>
                <a:cubicBezTo>
                  <a:pt x="39" y="271"/>
                  <a:pt x="39" y="271"/>
                  <a:pt x="39" y="271"/>
                </a:cubicBezTo>
                <a:cubicBezTo>
                  <a:pt x="40" y="271"/>
                  <a:pt x="40" y="271"/>
                  <a:pt x="40" y="271"/>
                </a:cubicBezTo>
                <a:cubicBezTo>
                  <a:pt x="40" y="271"/>
                  <a:pt x="40" y="271"/>
                  <a:pt x="40" y="271"/>
                </a:cubicBezTo>
                <a:cubicBezTo>
                  <a:pt x="40" y="272"/>
                  <a:pt x="40" y="272"/>
                  <a:pt x="40" y="272"/>
                </a:cubicBezTo>
                <a:cubicBezTo>
                  <a:pt x="41" y="271"/>
                  <a:pt x="41" y="271"/>
                  <a:pt x="41" y="271"/>
                </a:cubicBezTo>
                <a:cubicBezTo>
                  <a:pt x="42" y="270"/>
                  <a:pt x="42" y="270"/>
                  <a:pt x="42" y="270"/>
                </a:cubicBezTo>
                <a:cubicBezTo>
                  <a:pt x="42" y="270"/>
                  <a:pt x="42" y="270"/>
                  <a:pt x="42" y="270"/>
                </a:cubicBezTo>
                <a:cubicBezTo>
                  <a:pt x="43" y="271"/>
                  <a:pt x="43" y="271"/>
                  <a:pt x="43" y="271"/>
                </a:cubicBezTo>
                <a:cubicBezTo>
                  <a:pt x="44" y="271"/>
                  <a:pt x="44" y="271"/>
                  <a:pt x="44" y="271"/>
                </a:cubicBezTo>
                <a:cubicBezTo>
                  <a:pt x="45" y="271"/>
                  <a:pt x="45" y="271"/>
                  <a:pt x="45" y="271"/>
                </a:cubicBezTo>
                <a:cubicBezTo>
                  <a:pt x="46" y="270"/>
                  <a:pt x="46" y="270"/>
                  <a:pt x="46" y="270"/>
                </a:cubicBezTo>
                <a:cubicBezTo>
                  <a:pt x="47" y="270"/>
                  <a:pt x="47" y="270"/>
                  <a:pt x="47" y="270"/>
                </a:cubicBezTo>
                <a:cubicBezTo>
                  <a:pt x="47" y="270"/>
                  <a:pt x="47" y="270"/>
                  <a:pt x="47" y="270"/>
                </a:cubicBezTo>
                <a:cubicBezTo>
                  <a:pt x="47" y="271"/>
                  <a:pt x="47" y="271"/>
                  <a:pt x="47" y="271"/>
                </a:cubicBezTo>
                <a:cubicBezTo>
                  <a:pt x="46" y="271"/>
                  <a:pt x="46" y="271"/>
                  <a:pt x="46" y="271"/>
                </a:cubicBezTo>
                <a:cubicBezTo>
                  <a:pt x="45" y="272"/>
                  <a:pt x="45" y="272"/>
                  <a:pt x="45" y="272"/>
                </a:cubicBezTo>
                <a:cubicBezTo>
                  <a:pt x="44" y="272"/>
                  <a:pt x="44" y="272"/>
                  <a:pt x="44" y="272"/>
                </a:cubicBezTo>
                <a:cubicBezTo>
                  <a:pt x="43" y="272"/>
                  <a:pt x="43" y="272"/>
                  <a:pt x="43" y="272"/>
                </a:cubicBezTo>
                <a:cubicBezTo>
                  <a:pt x="42" y="272"/>
                  <a:pt x="42" y="272"/>
                  <a:pt x="42" y="272"/>
                </a:cubicBezTo>
                <a:cubicBezTo>
                  <a:pt x="42" y="272"/>
                  <a:pt x="42" y="272"/>
                  <a:pt x="42" y="272"/>
                </a:cubicBezTo>
                <a:cubicBezTo>
                  <a:pt x="41" y="272"/>
                  <a:pt x="41" y="272"/>
                  <a:pt x="41" y="272"/>
                </a:cubicBezTo>
                <a:cubicBezTo>
                  <a:pt x="40" y="273"/>
                  <a:pt x="40" y="273"/>
                  <a:pt x="40" y="273"/>
                </a:cubicBezTo>
                <a:cubicBezTo>
                  <a:pt x="40" y="273"/>
                  <a:pt x="40" y="273"/>
                  <a:pt x="40" y="273"/>
                </a:cubicBezTo>
                <a:cubicBezTo>
                  <a:pt x="40" y="274"/>
                  <a:pt x="40" y="274"/>
                  <a:pt x="40" y="274"/>
                </a:cubicBezTo>
                <a:cubicBezTo>
                  <a:pt x="41" y="274"/>
                  <a:pt x="41" y="274"/>
                  <a:pt x="41" y="274"/>
                </a:cubicBezTo>
                <a:cubicBezTo>
                  <a:pt x="42" y="275"/>
                  <a:pt x="42" y="275"/>
                  <a:pt x="42" y="275"/>
                </a:cubicBezTo>
                <a:cubicBezTo>
                  <a:pt x="41" y="276"/>
                  <a:pt x="41" y="276"/>
                  <a:pt x="41" y="276"/>
                </a:cubicBezTo>
                <a:cubicBezTo>
                  <a:pt x="41" y="276"/>
                  <a:pt x="41" y="276"/>
                  <a:pt x="41" y="276"/>
                </a:cubicBezTo>
                <a:cubicBezTo>
                  <a:pt x="42" y="276"/>
                  <a:pt x="42" y="276"/>
                  <a:pt x="42" y="276"/>
                </a:cubicBezTo>
                <a:cubicBezTo>
                  <a:pt x="42" y="277"/>
                  <a:pt x="42" y="277"/>
                  <a:pt x="42" y="277"/>
                </a:cubicBezTo>
                <a:cubicBezTo>
                  <a:pt x="42" y="277"/>
                  <a:pt x="42" y="277"/>
                  <a:pt x="42" y="277"/>
                </a:cubicBezTo>
                <a:cubicBezTo>
                  <a:pt x="42" y="277"/>
                  <a:pt x="42" y="277"/>
                  <a:pt x="42" y="277"/>
                </a:cubicBezTo>
                <a:cubicBezTo>
                  <a:pt x="43" y="277"/>
                  <a:pt x="43" y="277"/>
                  <a:pt x="43" y="277"/>
                </a:cubicBezTo>
                <a:cubicBezTo>
                  <a:pt x="44" y="276"/>
                  <a:pt x="44" y="276"/>
                  <a:pt x="44" y="276"/>
                </a:cubicBezTo>
                <a:cubicBezTo>
                  <a:pt x="45" y="276"/>
                  <a:pt x="45" y="276"/>
                  <a:pt x="45" y="276"/>
                </a:cubicBezTo>
                <a:cubicBezTo>
                  <a:pt x="45" y="275"/>
                  <a:pt x="45" y="275"/>
                  <a:pt x="45" y="275"/>
                </a:cubicBezTo>
                <a:cubicBezTo>
                  <a:pt x="46" y="275"/>
                  <a:pt x="46" y="275"/>
                  <a:pt x="46" y="275"/>
                </a:cubicBezTo>
                <a:cubicBezTo>
                  <a:pt x="46" y="275"/>
                  <a:pt x="46" y="275"/>
                  <a:pt x="46" y="275"/>
                </a:cubicBezTo>
                <a:cubicBezTo>
                  <a:pt x="49" y="273"/>
                  <a:pt x="49" y="273"/>
                  <a:pt x="49" y="273"/>
                </a:cubicBezTo>
                <a:cubicBezTo>
                  <a:pt x="50" y="273"/>
                  <a:pt x="50" y="273"/>
                  <a:pt x="50" y="273"/>
                </a:cubicBezTo>
                <a:cubicBezTo>
                  <a:pt x="50" y="274"/>
                  <a:pt x="50" y="274"/>
                  <a:pt x="50" y="274"/>
                </a:cubicBezTo>
                <a:cubicBezTo>
                  <a:pt x="51" y="274"/>
                  <a:pt x="51" y="274"/>
                  <a:pt x="51" y="274"/>
                </a:cubicBezTo>
                <a:cubicBezTo>
                  <a:pt x="51" y="275"/>
                  <a:pt x="51" y="275"/>
                  <a:pt x="51" y="275"/>
                </a:cubicBezTo>
                <a:cubicBezTo>
                  <a:pt x="50" y="275"/>
                  <a:pt x="50" y="275"/>
                  <a:pt x="50" y="275"/>
                </a:cubicBezTo>
                <a:cubicBezTo>
                  <a:pt x="50" y="275"/>
                  <a:pt x="50" y="275"/>
                  <a:pt x="50" y="275"/>
                </a:cubicBezTo>
                <a:cubicBezTo>
                  <a:pt x="48" y="275"/>
                  <a:pt x="48" y="275"/>
                  <a:pt x="48" y="275"/>
                </a:cubicBezTo>
                <a:cubicBezTo>
                  <a:pt x="47" y="275"/>
                  <a:pt x="47" y="275"/>
                  <a:pt x="47" y="275"/>
                </a:cubicBezTo>
                <a:cubicBezTo>
                  <a:pt x="47" y="275"/>
                  <a:pt x="47" y="275"/>
                  <a:pt x="47" y="275"/>
                </a:cubicBezTo>
                <a:cubicBezTo>
                  <a:pt x="46" y="275"/>
                  <a:pt x="46" y="275"/>
                  <a:pt x="46" y="275"/>
                </a:cubicBezTo>
                <a:cubicBezTo>
                  <a:pt x="46" y="276"/>
                  <a:pt x="46" y="276"/>
                  <a:pt x="46" y="276"/>
                </a:cubicBezTo>
                <a:cubicBezTo>
                  <a:pt x="45" y="276"/>
                  <a:pt x="45" y="276"/>
                  <a:pt x="45" y="276"/>
                </a:cubicBezTo>
                <a:cubicBezTo>
                  <a:pt x="45" y="277"/>
                  <a:pt x="45" y="277"/>
                  <a:pt x="45" y="277"/>
                </a:cubicBezTo>
                <a:cubicBezTo>
                  <a:pt x="43" y="277"/>
                  <a:pt x="43" y="277"/>
                  <a:pt x="43" y="277"/>
                </a:cubicBezTo>
                <a:cubicBezTo>
                  <a:pt x="43" y="278"/>
                  <a:pt x="43" y="278"/>
                  <a:pt x="43" y="278"/>
                </a:cubicBezTo>
                <a:cubicBezTo>
                  <a:pt x="41" y="278"/>
                  <a:pt x="41" y="278"/>
                  <a:pt x="41" y="278"/>
                </a:cubicBezTo>
                <a:cubicBezTo>
                  <a:pt x="41" y="279"/>
                  <a:pt x="41" y="279"/>
                  <a:pt x="41" y="279"/>
                </a:cubicBezTo>
                <a:cubicBezTo>
                  <a:pt x="41" y="280"/>
                  <a:pt x="41" y="280"/>
                  <a:pt x="41" y="280"/>
                </a:cubicBezTo>
                <a:cubicBezTo>
                  <a:pt x="41" y="280"/>
                  <a:pt x="41" y="280"/>
                  <a:pt x="41" y="280"/>
                </a:cubicBezTo>
                <a:cubicBezTo>
                  <a:pt x="42" y="279"/>
                  <a:pt x="42" y="279"/>
                  <a:pt x="42" y="279"/>
                </a:cubicBezTo>
                <a:cubicBezTo>
                  <a:pt x="42" y="279"/>
                  <a:pt x="42" y="279"/>
                  <a:pt x="42" y="279"/>
                </a:cubicBezTo>
                <a:cubicBezTo>
                  <a:pt x="43" y="280"/>
                  <a:pt x="43" y="280"/>
                  <a:pt x="43" y="280"/>
                </a:cubicBezTo>
                <a:cubicBezTo>
                  <a:pt x="43" y="281"/>
                  <a:pt x="43" y="281"/>
                  <a:pt x="43" y="281"/>
                </a:cubicBezTo>
                <a:cubicBezTo>
                  <a:pt x="42" y="282"/>
                  <a:pt x="42" y="282"/>
                  <a:pt x="42" y="282"/>
                </a:cubicBezTo>
                <a:cubicBezTo>
                  <a:pt x="42" y="283"/>
                  <a:pt x="42" y="283"/>
                  <a:pt x="42" y="283"/>
                </a:cubicBezTo>
                <a:cubicBezTo>
                  <a:pt x="42" y="284"/>
                  <a:pt x="42" y="284"/>
                  <a:pt x="42" y="284"/>
                </a:cubicBezTo>
                <a:cubicBezTo>
                  <a:pt x="43" y="284"/>
                  <a:pt x="43" y="284"/>
                  <a:pt x="43" y="284"/>
                </a:cubicBezTo>
                <a:cubicBezTo>
                  <a:pt x="44" y="284"/>
                  <a:pt x="44" y="284"/>
                  <a:pt x="44" y="284"/>
                </a:cubicBezTo>
                <a:cubicBezTo>
                  <a:pt x="44" y="283"/>
                  <a:pt x="44" y="283"/>
                  <a:pt x="44" y="283"/>
                </a:cubicBezTo>
                <a:cubicBezTo>
                  <a:pt x="45" y="283"/>
                  <a:pt x="45" y="283"/>
                  <a:pt x="45" y="283"/>
                </a:cubicBezTo>
                <a:cubicBezTo>
                  <a:pt x="46" y="282"/>
                  <a:pt x="46" y="282"/>
                  <a:pt x="46" y="282"/>
                </a:cubicBezTo>
                <a:cubicBezTo>
                  <a:pt x="46" y="282"/>
                  <a:pt x="46" y="282"/>
                  <a:pt x="46" y="282"/>
                </a:cubicBezTo>
                <a:cubicBezTo>
                  <a:pt x="47" y="283"/>
                  <a:pt x="47" y="283"/>
                  <a:pt x="47" y="283"/>
                </a:cubicBezTo>
                <a:cubicBezTo>
                  <a:pt x="46" y="283"/>
                  <a:pt x="46" y="283"/>
                  <a:pt x="46" y="283"/>
                </a:cubicBezTo>
                <a:cubicBezTo>
                  <a:pt x="45" y="284"/>
                  <a:pt x="45" y="284"/>
                  <a:pt x="45" y="284"/>
                </a:cubicBezTo>
                <a:cubicBezTo>
                  <a:pt x="45" y="284"/>
                  <a:pt x="45" y="284"/>
                  <a:pt x="45" y="284"/>
                </a:cubicBezTo>
                <a:cubicBezTo>
                  <a:pt x="43" y="285"/>
                  <a:pt x="43" y="285"/>
                  <a:pt x="43" y="285"/>
                </a:cubicBezTo>
                <a:cubicBezTo>
                  <a:pt x="42" y="285"/>
                  <a:pt x="42" y="285"/>
                  <a:pt x="42" y="285"/>
                </a:cubicBezTo>
                <a:cubicBezTo>
                  <a:pt x="42" y="286"/>
                  <a:pt x="42" y="286"/>
                  <a:pt x="42" y="286"/>
                </a:cubicBezTo>
                <a:cubicBezTo>
                  <a:pt x="42" y="287"/>
                  <a:pt x="42" y="287"/>
                  <a:pt x="42" y="287"/>
                </a:cubicBezTo>
                <a:cubicBezTo>
                  <a:pt x="42" y="287"/>
                  <a:pt x="42" y="287"/>
                  <a:pt x="42" y="287"/>
                </a:cubicBezTo>
                <a:cubicBezTo>
                  <a:pt x="42" y="288"/>
                  <a:pt x="42" y="288"/>
                  <a:pt x="42" y="288"/>
                </a:cubicBezTo>
                <a:cubicBezTo>
                  <a:pt x="42" y="289"/>
                  <a:pt x="42" y="289"/>
                  <a:pt x="42" y="289"/>
                </a:cubicBezTo>
                <a:cubicBezTo>
                  <a:pt x="42" y="290"/>
                  <a:pt x="42" y="290"/>
                  <a:pt x="42" y="290"/>
                </a:cubicBezTo>
                <a:cubicBezTo>
                  <a:pt x="43" y="290"/>
                  <a:pt x="43" y="290"/>
                  <a:pt x="43" y="290"/>
                </a:cubicBezTo>
                <a:cubicBezTo>
                  <a:pt x="44" y="289"/>
                  <a:pt x="44" y="289"/>
                  <a:pt x="44" y="289"/>
                </a:cubicBezTo>
                <a:cubicBezTo>
                  <a:pt x="44" y="289"/>
                  <a:pt x="44" y="289"/>
                  <a:pt x="44" y="289"/>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7" y="287"/>
                  <a:pt x="47" y="287"/>
                  <a:pt x="47" y="287"/>
                </a:cubicBezTo>
                <a:cubicBezTo>
                  <a:pt x="47" y="287"/>
                  <a:pt x="47" y="287"/>
                  <a:pt x="47" y="287"/>
                </a:cubicBezTo>
                <a:cubicBezTo>
                  <a:pt x="47" y="287"/>
                  <a:pt x="47" y="287"/>
                  <a:pt x="47" y="287"/>
                </a:cubicBezTo>
                <a:cubicBezTo>
                  <a:pt x="48" y="287"/>
                  <a:pt x="48" y="287"/>
                  <a:pt x="48" y="287"/>
                </a:cubicBezTo>
                <a:cubicBezTo>
                  <a:pt x="49" y="286"/>
                  <a:pt x="49" y="286"/>
                  <a:pt x="49" y="286"/>
                </a:cubicBezTo>
                <a:cubicBezTo>
                  <a:pt x="50" y="285"/>
                  <a:pt x="50" y="285"/>
                  <a:pt x="50" y="285"/>
                </a:cubicBezTo>
                <a:cubicBezTo>
                  <a:pt x="50" y="286"/>
                  <a:pt x="50" y="286"/>
                  <a:pt x="50" y="286"/>
                </a:cubicBezTo>
                <a:cubicBezTo>
                  <a:pt x="51" y="286"/>
                  <a:pt x="51" y="286"/>
                  <a:pt x="51" y="286"/>
                </a:cubicBezTo>
                <a:cubicBezTo>
                  <a:pt x="52" y="285"/>
                  <a:pt x="52" y="285"/>
                  <a:pt x="52" y="285"/>
                </a:cubicBezTo>
                <a:cubicBezTo>
                  <a:pt x="52" y="285"/>
                  <a:pt x="52" y="285"/>
                  <a:pt x="52" y="285"/>
                </a:cubicBezTo>
                <a:cubicBezTo>
                  <a:pt x="52" y="286"/>
                  <a:pt x="52" y="286"/>
                  <a:pt x="52" y="286"/>
                </a:cubicBezTo>
                <a:cubicBezTo>
                  <a:pt x="52" y="286"/>
                  <a:pt x="52" y="286"/>
                  <a:pt x="52" y="286"/>
                </a:cubicBezTo>
                <a:cubicBezTo>
                  <a:pt x="52" y="288"/>
                  <a:pt x="52" y="288"/>
                  <a:pt x="52" y="288"/>
                </a:cubicBezTo>
                <a:cubicBezTo>
                  <a:pt x="52" y="289"/>
                  <a:pt x="52" y="289"/>
                  <a:pt x="52" y="289"/>
                </a:cubicBezTo>
                <a:cubicBezTo>
                  <a:pt x="53" y="290"/>
                  <a:pt x="53" y="290"/>
                  <a:pt x="53" y="290"/>
                </a:cubicBezTo>
                <a:cubicBezTo>
                  <a:pt x="52" y="290"/>
                  <a:pt x="52" y="290"/>
                  <a:pt x="52" y="290"/>
                </a:cubicBezTo>
                <a:cubicBezTo>
                  <a:pt x="52" y="290"/>
                  <a:pt x="52" y="290"/>
                  <a:pt x="52" y="290"/>
                </a:cubicBezTo>
                <a:cubicBezTo>
                  <a:pt x="51" y="288"/>
                  <a:pt x="51" y="288"/>
                  <a:pt x="51" y="288"/>
                </a:cubicBezTo>
                <a:cubicBezTo>
                  <a:pt x="50" y="288"/>
                  <a:pt x="50" y="288"/>
                  <a:pt x="50" y="288"/>
                </a:cubicBezTo>
                <a:cubicBezTo>
                  <a:pt x="50" y="287"/>
                  <a:pt x="50" y="287"/>
                  <a:pt x="50" y="287"/>
                </a:cubicBezTo>
                <a:cubicBezTo>
                  <a:pt x="49" y="288"/>
                  <a:pt x="49" y="288"/>
                  <a:pt x="49" y="288"/>
                </a:cubicBezTo>
                <a:cubicBezTo>
                  <a:pt x="49" y="288"/>
                  <a:pt x="49" y="288"/>
                  <a:pt x="49" y="288"/>
                </a:cubicBezTo>
                <a:cubicBezTo>
                  <a:pt x="48" y="288"/>
                  <a:pt x="48" y="288"/>
                  <a:pt x="48" y="288"/>
                </a:cubicBezTo>
                <a:cubicBezTo>
                  <a:pt x="49" y="289"/>
                  <a:pt x="49" y="289"/>
                  <a:pt x="49" y="289"/>
                </a:cubicBezTo>
                <a:cubicBezTo>
                  <a:pt x="49" y="289"/>
                  <a:pt x="49" y="289"/>
                  <a:pt x="49" y="289"/>
                </a:cubicBezTo>
                <a:cubicBezTo>
                  <a:pt x="50" y="290"/>
                  <a:pt x="50" y="290"/>
                  <a:pt x="50" y="290"/>
                </a:cubicBezTo>
                <a:cubicBezTo>
                  <a:pt x="51" y="290"/>
                  <a:pt x="51" y="290"/>
                  <a:pt x="51" y="290"/>
                </a:cubicBezTo>
                <a:cubicBezTo>
                  <a:pt x="51" y="291"/>
                  <a:pt x="51" y="291"/>
                  <a:pt x="51" y="291"/>
                </a:cubicBezTo>
                <a:cubicBezTo>
                  <a:pt x="50" y="291"/>
                  <a:pt x="50" y="291"/>
                  <a:pt x="50" y="291"/>
                </a:cubicBezTo>
                <a:cubicBezTo>
                  <a:pt x="49" y="290"/>
                  <a:pt x="49" y="290"/>
                  <a:pt x="49" y="290"/>
                </a:cubicBezTo>
                <a:cubicBezTo>
                  <a:pt x="49" y="290"/>
                  <a:pt x="49" y="290"/>
                  <a:pt x="49" y="290"/>
                </a:cubicBezTo>
                <a:cubicBezTo>
                  <a:pt x="48" y="290"/>
                  <a:pt x="48" y="290"/>
                  <a:pt x="48" y="290"/>
                </a:cubicBezTo>
                <a:cubicBezTo>
                  <a:pt x="47" y="291"/>
                  <a:pt x="47" y="291"/>
                  <a:pt x="47" y="291"/>
                </a:cubicBezTo>
                <a:cubicBezTo>
                  <a:pt x="46" y="292"/>
                  <a:pt x="46" y="292"/>
                  <a:pt x="46" y="292"/>
                </a:cubicBezTo>
                <a:cubicBezTo>
                  <a:pt x="44" y="292"/>
                  <a:pt x="44" y="292"/>
                  <a:pt x="44" y="292"/>
                </a:cubicBezTo>
                <a:cubicBezTo>
                  <a:pt x="43" y="292"/>
                  <a:pt x="43" y="292"/>
                  <a:pt x="43" y="292"/>
                </a:cubicBezTo>
                <a:cubicBezTo>
                  <a:pt x="44" y="292"/>
                  <a:pt x="44" y="292"/>
                  <a:pt x="44" y="292"/>
                </a:cubicBezTo>
                <a:cubicBezTo>
                  <a:pt x="45" y="292"/>
                  <a:pt x="45" y="292"/>
                  <a:pt x="45" y="292"/>
                </a:cubicBezTo>
                <a:cubicBezTo>
                  <a:pt x="46" y="292"/>
                  <a:pt x="46" y="292"/>
                  <a:pt x="46" y="292"/>
                </a:cubicBezTo>
                <a:cubicBezTo>
                  <a:pt x="48" y="292"/>
                  <a:pt x="48" y="292"/>
                  <a:pt x="48" y="292"/>
                </a:cubicBezTo>
                <a:cubicBezTo>
                  <a:pt x="49" y="291"/>
                  <a:pt x="49" y="291"/>
                  <a:pt x="49" y="291"/>
                </a:cubicBezTo>
                <a:cubicBezTo>
                  <a:pt x="50" y="291"/>
                  <a:pt x="50" y="291"/>
                  <a:pt x="50" y="291"/>
                </a:cubicBezTo>
                <a:cubicBezTo>
                  <a:pt x="51" y="291"/>
                  <a:pt x="51" y="291"/>
                  <a:pt x="51" y="291"/>
                </a:cubicBezTo>
                <a:cubicBezTo>
                  <a:pt x="51" y="292"/>
                  <a:pt x="51" y="292"/>
                  <a:pt x="51" y="292"/>
                </a:cubicBezTo>
                <a:cubicBezTo>
                  <a:pt x="50" y="292"/>
                  <a:pt x="50" y="292"/>
                  <a:pt x="50" y="292"/>
                </a:cubicBezTo>
                <a:cubicBezTo>
                  <a:pt x="48" y="292"/>
                  <a:pt x="48" y="292"/>
                  <a:pt x="48" y="292"/>
                </a:cubicBezTo>
                <a:cubicBezTo>
                  <a:pt x="47" y="293"/>
                  <a:pt x="47" y="293"/>
                  <a:pt x="47" y="293"/>
                </a:cubicBezTo>
                <a:cubicBezTo>
                  <a:pt x="44" y="293"/>
                  <a:pt x="44" y="293"/>
                  <a:pt x="44" y="293"/>
                </a:cubicBezTo>
                <a:cubicBezTo>
                  <a:pt x="43" y="293"/>
                  <a:pt x="43" y="293"/>
                  <a:pt x="43" y="293"/>
                </a:cubicBezTo>
                <a:cubicBezTo>
                  <a:pt x="43" y="294"/>
                  <a:pt x="43" y="294"/>
                  <a:pt x="43" y="294"/>
                </a:cubicBezTo>
                <a:cubicBezTo>
                  <a:pt x="43" y="295"/>
                  <a:pt x="43" y="295"/>
                  <a:pt x="43" y="295"/>
                </a:cubicBezTo>
                <a:cubicBezTo>
                  <a:pt x="44" y="295"/>
                  <a:pt x="44" y="295"/>
                  <a:pt x="44" y="295"/>
                </a:cubicBezTo>
                <a:cubicBezTo>
                  <a:pt x="45" y="295"/>
                  <a:pt x="45" y="295"/>
                  <a:pt x="45" y="295"/>
                </a:cubicBezTo>
                <a:cubicBezTo>
                  <a:pt x="46" y="295"/>
                  <a:pt x="46" y="295"/>
                  <a:pt x="46" y="295"/>
                </a:cubicBezTo>
                <a:cubicBezTo>
                  <a:pt x="45" y="296"/>
                  <a:pt x="45" y="296"/>
                  <a:pt x="45" y="296"/>
                </a:cubicBezTo>
                <a:cubicBezTo>
                  <a:pt x="43" y="296"/>
                  <a:pt x="43" y="296"/>
                  <a:pt x="43" y="296"/>
                </a:cubicBezTo>
                <a:cubicBezTo>
                  <a:pt x="43" y="297"/>
                  <a:pt x="43" y="297"/>
                  <a:pt x="43" y="297"/>
                </a:cubicBezTo>
                <a:cubicBezTo>
                  <a:pt x="43" y="297"/>
                  <a:pt x="43" y="297"/>
                  <a:pt x="43" y="297"/>
                </a:cubicBezTo>
                <a:cubicBezTo>
                  <a:pt x="44" y="298"/>
                  <a:pt x="44" y="298"/>
                  <a:pt x="44" y="298"/>
                </a:cubicBezTo>
                <a:cubicBezTo>
                  <a:pt x="45" y="297"/>
                  <a:pt x="45" y="297"/>
                  <a:pt x="45" y="297"/>
                </a:cubicBezTo>
                <a:cubicBezTo>
                  <a:pt x="45" y="297"/>
                  <a:pt x="45" y="297"/>
                  <a:pt x="45" y="297"/>
                </a:cubicBezTo>
                <a:cubicBezTo>
                  <a:pt x="46" y="297"/>
                  <a:pt x="46" y="297"/>
                  <a:pt x="46" y="297"/>
                </a:cubicBezTo>
                <a:cubicBezTo>
                  <a:pt x="46" y="297"/>
                  <a:pt x="46" y="297"/>
                  <a:pt x="46" y="297"/>
                </a:cubicBezTo>
                <a:cubicBezTo>
                  <a:pt x="47" y="297"/>
                  <a:pt x="47" y="297"/>
                  <a:pt x="47" y="297"/>
                </a:cubicBezTo>
                <a:cubicBezTo>
                  <a:pt x="48" y="297"/>
                  <a:pt x="48" y="297"/>
                  <a:pt x="48" y="297"/>
                </a:cubicBezTo>
                <a:cubicBezTo>
                  <a:pt x="48" y="297"/>
                  <a:pt x="48" y="297"/>
                  <a:pt x="48" y="297"/>
                </a:cubicBezTo>
                <a:cubicBezTo>
                  <a:pt x="49" y="297"/>
                  <a:pt x="49" y="297"/>
                  <a:pt x="49" y="297"/>
                </a:cubicBezTo>
                <a:cubicBezTo>
                  <a:pt x="48" y="297"/>
                  <a:pt x="48" y="297"/>
                  <a:pt x="48" y="297"/>
                </a:cubicBezTo>
                <a:cubicBezTo>
                  <a:pt x="47" y="298"/>
                  <a:pt x="47" y="298"/>
                  <a:pt x="47" y="298"/>
                </a:cubicBezTo>
                <a:cubicBezTo>
                  <a:pt x="46" y="298"/>
                  <a:pt x="46" y="298"/>
                  <a:pt x="46" y="298"/>
                </a:cubicBezTo>
                <a:cubicBezTo>
                  <a:pt x="45" y="297"/>
                  <a:pt x="45" y="297"/>
                  <a:pt x="45" y="297"/>
                </a:cubicBezTo>
                <a:cubicBezTo>
                  <a:pt x="45" y="298"/>
                  <a:pt x="45" y="298"/>
                  <a:pt x="45" y="298"/>
                </a:cubicBezTo>
                <a:cubicBezTo>
                  <a:pt x="46" y="298"/>
                  <a:pt x="46" y="298"/>
                  <a:pt x="46" y="298"/>
                </a:cubicBezTo>
                <a:cubicBezTo>
                  <a:pt x="46" y="298"/>
                  <a:pt x="46" y="298"/>
                  <a:pt x="46" y="298"/>
                </a:cubicBezTo>
                <a:cubicBezTo>
                  <a:pt x="47" y="298"/>
                  <a:pt x="47" y="298"/>
                  <a:pt x="47" y="298"/>
                </a:cubicBezTo>
                <a:cubicBezTo>
                  <a:pt x="46" y="299"/>
                  <a:pt x="46" y="299"/>
                  <a:pt x="46" y="299"/>
                </a:cubicBezTo>
                <a:cubicBezTo>
                  <a:pt x="45" y="299"/>
                  <a:pt x="45" y="299"/>
                  <a:pt x="45" y="299"/>
                </a:cubicBezTo>
                <a:cubicBezTo>
                  <a:pt x="44" y="300"/>
                  <a:pt x="44" y="300"/>
                  <a:pt x="44" y="300"/>
                </a:cubicBezTo>
                <a:cubicBezTo>
                  <a:pt x="44" y="300"/>
                  <a:pt x="44" y="300"/>
                  <a:pt x="44" y="300"/>
                </a:cubicBezTo>
                <a:cubicBezTo>
                  <a:pt x="45" y="300"/>
                  <a:pt x="45" y="300"/>
                  <a:pt x="45" y="300"/>
                </a:cubicBezTo>
                <a:cubicBezTo>
                  <a:pt x="46" y="300"/>
                  <a:pt x="46" y="300"/>
                  <a:pt x="46" y="300"/>
                </a:cubicBezTo>
                <a:cubicBezTo>
                  <a:pt x="47" y="300"/>
                  <a:pt x="47" y="300"/>
                  <a:pt x="47" y="300"/>
                </a:cubicBezTo>
                <a:cubicBezTo>
                  <a:pt x="48" y="300"/>
                  <a:pt x="48" y="300"/>
                  <a:pt x="48" y="300"/>
                </a:cubicBezTo>
                <a:cubicBezTo>
                  <a:pt x="48" y="300"/>
                  <a:pt x="48" y="300"/>
                  <a:pt x="48" y="300"/>
                </a:cubicBezTo>
                <a:cubicBezTo>
                  <a:pt x="48" y="301"/>
                  <a:pt x="48" y="301"/>
                  <a:pt x="48" y="301"/>
                </a:cubicBezTo>
                <a:cubicBezTo>
                  <a:pt x="46" y="301"/>
                  <a:pt x="46" y="301"/>
                  <a:pt x="46" y="301"/>
                </a:cubicBezTo>
                <a:cubicBezTo>
                  <a:pt x="45" y="301"/>
                  <a:pt x="45" y="301"/>
                  <a:pt x="45" y="301"/>
                </a:cubicBezTo>
                <a:cubicBezTo>
                  <a:pt x="44" y="301"/>
                  <a:pt x="44" y="301"/>
                  <a:pt x="44" y="301"/>
                </a:cubicBezTo>
                <a:cubicBezTo>
                  <a:pt x="44" y="302"/>
                  <a:pt x="44" y="302"/>
                  <a:pt x="44" y="302"/>
                </a:cubicBezTo>
                <a:cubicBezTo>
                  <a:pt x="44" y="302"/>
                  <a:pt x="44" y="302"/>
                  <a:pt x="44" y="302"/>
                </a:cubicBezTo>
                <a:cubicBezTo>
                  <a:pt x="45" y="302"/>
                  <a:pt x="45" y="302"/>
                  <a:pt x="45" y="302"/>
                </a:cubicBezTo>
                <a:cubicBezTo>
                  <a:pt x="46" y="302"/>
                  <a:pt x="46" y="302"/>
                  <a:pt x="46" y="302"/>
                </a:cubicBezTo>
                <a:cubicBezTo>
                  <a:pt x="47" y="302"/>
                  <a:pt x="47" y="302"/>
                  <a:pt x="47" y="302"/>
                </a:cubicBezTo>
                <a:cubicBezTo>
                  <a:pt x="48" y="302"/>
                  <a:pt x="48" y="302"/>
                  <a:pt x="48" y="302"/>
                </a:cubicBezTo>
                <a:cubicBezTo>
                  <a:pt x="48" y="303"/>
                  <a:pt x="48" y="303"/>
                  <a:pt x="48" y="303"/>
                </a:cubicBezTo>
                <a:cubicBezTo>
                  <a:pt x="46" y="303"/>
                  <a:pt x="46" y="303"/>
                  <a:pt x="46" y="303"/>
                </a:cubicBezTo>
                <a:cubicBezTo>
                  <a:pt x="46" y="304"/>
                  <a:pt x="46" y="304"/>
                  <a:pt x="46" y="304"/>
                </a:cubicBezTo>
                <a:cubicBezTo>
                  <a:pt x="46" y="305"/>
                  <a:pt x="46" y="305"/>
                  <a:pt x="46" y="305"/>
                </a:cubicBezTo>
                <a:cubicBezTo>
                  <a:pt x="47" y="305"/>
                  <a:pt x="47" y="305"/>
                  <a:pt x="47" y="305"/>
                </a:cubicBezTo>
                <a:cubicBezTo>
                  <a:pt x="47" y="305"/>
                  <a:pt x="47" y="305"/>
                  <a:pt x="47" y="305"/>
                </a:cubicBezTo>
                <a:cubicBezTo>
                  <a:pt x="48" y="305"/>
                  <a:pt x="48" y="305"/>
                  <a:pt x="48" y="305"/>
                </a:cubicBezTo>
                <a:cubicBezTo>
                  <a:pt x="48" y="306"/>
                  <a:pt x="48" y="306"/>
                  <a:pt x="48" y="306"/>
                </a:cubicBezTo>
                <a:cubicBezTo>
                  <a:pt x="49" y="305"/>
                  <a:pt x="49" y="305"/>
                  <a:pt x="49" y="305"/>
                </a:cubicBezTo>
                <a:cubicBezTo>
                  <a:pt x="49" y="305"/>
                  <a:pt x="49" y="305"/>
                  <a:pt x="49" y="305"/>
                </a:cubicBezTo>
                <a:cubicBezTo>
                  <a:pt x="49" y="305"/>
                  <a:pt x="49" y="305"/>
                  <a:pt x="49" y="305"/>
                </a:cubicBezTo>
                <a:cubicBezTo>
                  <a:pt x="49" y="306"/>
                  <a:pt x="49" y="306"/>
                  <a:pt x="49" y="306"/>
                </a:cubicBezTo>
                <a:cubicBezTo>
                  <a:pt x="49" y="306"/>
                  <a:pt x="49" y="306"/>
                  <a:pt x="49" y="306"/>
                </a:cubicBezTo>
                <a:cubicBezTo>
                  <a:pt x="49" y="307"/>
                  <a:pt x="49" y="307"/>
                  <a:pt x="49" y="307"/>
                </a:cubicBezTo>
                <a:cubicBezTo>
                  <a:pt x="48" y="308"/>
                  <a:pt x="48" y="308"/>
                  <a:pt x="48" y="308"/>
                </a:cubicBezTo>
                <a:cubicBezTo>
                  <a:pt x="48" y="308"/>
                  <a:pt x="48" y="308"/>
                  <a:pt x="48" y="308"/>
                </a:cubicBezTo>
                <a:cubicBezTo>
                  <a:pt x="47" y="309"/>
                  <a:pt x="47" y="309"/>
                  <a:pt x="47" y="309"/>
                </a:cubicBezTo>
                <a:cubicBezTo>
                  <a:pt x="47" y="310"/>
                  <a:pt x="47" y="310"/>
                  <a:pt x="47" y="310"/>
                </a:cubicBezTo>
                <a:cubicBezTo>
                  <a:pt x="47" y="311"/>
                  <a:pt x="47" y="311"/>
                  <a:pt x="47" y="311"/>
                </a:cubicBezTo>
                <a:cubicBezTo>
                  <a:pt x="48" y="310"/>
                  <a:pt x="48" y="310"/>
                  <a:pt x="48" y="310"/>
                </a:cubicBezTo>
                <a:cubicBezTo>
                  <a:pt x="48" y="310"/>
                  <a:pt x="48" y="310"/>
                  <a:pt x="48" y="310"/>
                </a:cubicBezTo>
                <a:cubicBezTo>
                  <a:pt x="49" y="310"/>
                  <a:pt x="49" y="310"/>
                  <a:pt x="49" y="310"/>
                </a:cubicBezTo>
                <a:cubicBezTo>
                  <a:pt x="49" y="311"/>
                  <a:pt x="49" y="311"/>
                  <a:pt x="49" y="311"/>
                </a:cubicBezTo>
                <a:cubicBezTo>
                  <a:pt x="49" y="312"/>
                  <a:pt x="49" y="312"/>
                  <a:pt x="49" y="312"/>
                </a:cubicBezTo>
                <a:cubicBezTo>
                  <a:pt x="49" y="312"/>
                  <a:pt x="49" y="312"/>
                  <a:pt x="49" y="312"/>
                </a:cubicBezTo>
                <a:cubicBezTo>
                  <a:pt x="50" y="312"/>
                  <a:pt x="50" y="312"/>
                  <a:pt x="50" y="312"/>
                </a:cubicBezTo>
                <a:cubicBezTo>
                  <a:pt x="50" y="312"/>
                  <a:pt x="50" y="312"/>
                  <a:pt x="50" y="312"/>
                </a:cubicBezTo>
                <a:cubicBezTo>
                  <a:pt x="50" y="313"/>
                  <a:pt x="50" y="313"/>
                  <a:pt x="50" y="313"/>
                </a:cubicBezTo>
                <a:cubicBezTo>
                  <a:pt x="49" y="313"/>
                  <a:pt x="49" y="313"/>
                  <a:pt x="49" y="313"/>
                </a:cubicBezTo>
                <a:cubicBezTo>
                  <a:pt x="50" y="314"/>
                  <a:pt x="50" y="314"/>
                  <a:pt x="50" y="314"/>
                </a:cubicBezTo>
                <a:cubicBezTo>
                  <a:pt x="50" y="314"/>
                  <a:pt x="50" y="314"/>
                  <a:pt x="50" y="314"/>
                </a:cubicBezTo>
                <a:cubicBezTo>
                  <a:pt x="49" y="315"/>
                  <a:pt x="49" y="315"/>
                  <a:pt x="49" y="315"/>
                </a:cubicBezTo>
                <a:cubicBezTo>
                  <a:pt x="49" y="315"/>
                  <a:pt x="49" y="315"/>
                  <a:pt x="49" y="315"/>
                </a:cubicBezTo>
                <a:cubicBezTo>
                  <a:pt x="50" y="315"/>
                  <a:pt x="50" y="315"/>
                  <a:pt x="50" y="315"/>
                </a:cubicBezTo>
                <a:cubicBezTo>
                  <a:pt x="50" y="315"/>
                  <a:pt x="50" y="315"/>
                  <a:pt x="50" y="315"/>
                </a:cubicBezTo>
                <a:cubicBezTo>
                  <a:pt x="51" y="314"/>
                  <a:pt x="51" y="314"/>
                  <a:pt x="51" y="314"/>
                </a:cubicBezTo>
                <a:cubicBezTo>
                  <a:pt x="52" y="314"/>
                  <a:pt x="52" y="314"/>
                  <a:pt x="52" y="314"/>
                </a:cubicBezTo>
                <a:cubicBezTo>
                  <a:pt x="52" y="314"/>
                  <a:pt x="52" y="314"/>
                  <a:pt x="52" y="314"/>
                </a:cubicBezTo>
                <a:cubicBezTo>
                  <a:pt x="52" y="315"/>
                  <a:pt x="52" y="315"/>
                  <a:pt x="52" y="315"/>
                </a:cubicBezTo>
                <a:cubicBezTo>
                  <a:pt x="52" y="315"/>
                  <a:pt x="52" y="315"/>
                  <a:pt x="52" y="315"/>
                </a:cubicBezTo>
                <a:cubicBezTo>
                  <a:pt x="51" y="316"/>
                  <a:pt x="51" y="316"/>
                  <a:pt x="51" y="316"/>
                </a:cubicBezTo>
                <a:cubicBezTo>
                  <a:pt x="51" y="316"/>
                  <a:pt x="51" y="316"/>
                  <a:pt x="51" y="316"/>
                </a:cubicBezTo>
                <a:cubicBezTo>
                  <a:pt x="50" y="316"/>
                  <a:pt x="50" y="316"/>
                  <a:pt x="50" y="316"/>
                </a:cubicBezTo>
                <a:cubicBezTo>
                  <a:pt x="49" y="316"/>
                  <a:pt x="49" y="316"/>
                  <a:pt x="49" y="316"/>
                </a:cubicBezTo>
                <a:cubicBezTo>
                  <a:pt x="49" y="317"/>
                  <a:pt x="49" y="317"/>
                  <a:pt x="49" y="317"/>
                </a:cubicBezTo>
                <a:cubicBezTo>
                  <a:pt x="49" y="318"/>
                  <a:pt x="49" y="318"/>
                  <a:pt x="49" y="318"/>
                </a:cubicBezTo>
                <a:cubicBezTo>
                  <a:pt x="50" y="317"/>
                  <a:pt x="50" y="317"/>
                  <a:pt x="50" y="317"/>
                </a:cubicBezTo>
                <a:cubicBezTo>
                  <a:pt x="51" y="317"/>
                  <a:pt x="51" y="317"/>
                  <a:pt x="51" y="317"/>
                </a:cubicBezTo>
                <a:cubicBezTo>
                  <a:pt x="52" y="317"/>
                  <a:pt x="52" y="317"/>
                  <a:pt x="52" y="317"/>
                </a:cubicBezTo>
                <a:cubicBezTo>
                  <a:pt x="52" y="317"/>
                  <a:pt x="52" y="317"/>
                  <a:pt x="52" y="317"/>
                </a:cubicBezTo>
                <a:cubicBezTo>
                  <a:pt x="52" y="318"/>
                  <a:pt x="52" y="318"/>
                  <a:pt x="52" y="318"/>
                </a:cubicBezTo>
                <a:cubicBezTo>
                  <a:pt x="51" y="318"/>
                  <a:pt x="51" y="318"/>
                  <a:pt x="51" y="318"/>
                </a:cubicBezTo>
                <a:cubicBezTo>
                  <a:pt x="51" y="319"/>
                  <a:pt x="51" y="319"/>
                  <a:pt x="51" y="319"/>
                </a:cubicBezTo>
                <a:cubicBezTo>
                  <a:pt x="50" y="320"/>
                  <a:pt x="50" y="320"/>
                  <a:pt x="50" y="320"/>
                </a:cubicBezTo>
                <a:cubicBezTo>
                  <a:pt x="49" y="320"/>
                  <a:pt x="49" y="320"/>
                  <a:pt x="49" y="320"/>
                </a:cubicBezTo>
                <a:cubicBezTo>
                  <a:pt x="49" y="321"/>
                  <a:pt x="49" y="321"/>
                  <a:pt x="49" y="321"/>
                </a:cubicBezTo>
                <a:cubicBezTo>
                  <a:pt x="50" y="321"/>
                  <a:pt x="50" y="321"/>
                  <a:pt x="50" y="321"/>
                </a:cubicBezTo>
                <a:cubicBezTo>
                  <a:pt x="51" y="321"/>
                  <a:pt x="51" y="321"/>
                  <a:pt x="51" y="321"/>
                </a:cubicBezTo>
                <a:cubicBezTo>
                  <a:pt x="52" y="320"/>
                  <a:pt x="52" y="320"/>
                  <a:pt x="52" y="320"/>
                </a:cubicBezTo>
                <a:cubicBezTo>
                  <a:pt x="53" y="320"/>
                  <a:pt x="53" y="320"/>
                  <a:pt x="53" y="320"/>
                </a:cubicBezTo>
                <a:cubicBezTo>
                  <a:pt x="54" y="320"/>
                  <a:pt x="54" y="320"/>
                  <a:pt x="54" y="320"/>
                </a:cubicBezTo>
                <a:cubicBezTo>
                  <a:pt x="54" y="321"/>
                  <a:pt x="54" y="321"/>
                  <a:pt x="54" y="321"/>
                </a:cubicBezTo>
                <a:cubicBezTo>
                  <a:pt x="54" y="321"/>
                  <a:pt x="54" y="321"/>
                  <a:pt x="54" y="321"/>
                </a:cubicBezTo>
                <a:cubicBezTo>
                  <a:pt x="53" y="321"/>
                  <a:pt x="53" y="321"/>
                  <a:pt x="53" y="321"/>
                </a:cubicBezTo>
                <a:cubicBezTo>
                  <a:pt x="52" y="322"/>
                  <a:pt x="52" y="322"/>
                  <a:pt x="52" y="322"/>
                </a:cubicBezTo>
                <a:cubicBezTo>
                  <a:pt x="52" y="322"/>
                  <a:pt x="52" y="322"/>
                  <a:pt x="52" y="322"/>
                </a:cubicBezTo>
                <a:cubicBezTo>
                  <a:pt x="52" y="322"/>
                  <a:pt x="52" y="322"/>
                  <a:pt x="52" y="322"/>
                </a:cubicBezTo>
                <a:cubicBezTo>
                  <a:pt x="53" y="323"/>
                  <a:pt x="53" y="323"/>
                  <a:pt x="53" y="323"/>
                </a:cubicBezTo>
                <a:cubicBezTo>
                  <a:pt x="52" y="324"/>
                  <a:pt x="52" y="324"/>
                  <a:pt x="52" y="324"/>
                </a:cubicBezTo>
                <a:cubicBezTo>
                  <a:pt x="52" y="325"/>
                  <a:pt x="52" y="325"/>
                  <a:pt x="52" y="325"/>
                </a:cubicBezTo>
                <a:cubicBezTo>
                  <a:pt x="53" y="325"/>
                  <a:pt x="53" y="325"/>
                  <a:pt x="53" y="325"/>
                </a:cubicBezTo>
                <a:cubicBezTo>
                  <a:pt x="55" y="324"/>
                  <a:pt x="55" y="324"/>
                  <a:pt x="55" y="324"/>
                </a:cubicBezTo>
                <a:cubicBezTo>
                  <a:pt x="55" y="323"/>
                  <a:pt x="55" y="323"/>
                  <a:pt x="55" y="323"/>
                </a:cubicBezTo>
                <a:cubicBezTo>
                  <a:pt x="56" y="324"/>
                  <a:pt x="56" y="324"/>
                  <a:pt x="56" y="324"/>
                </a:cubicBezTo>
                <a:cubicBezTo>
                  <a:pt x="56" y="325"/>
                  <a:pt x="56" y="325"/>
                  <a:pt x="56" y="325"/>
                </a:cubicBezTo>
                <a:cubicBezTo>
                  <a:pt x="56" y="326"/>
                  <a:pt x="56" y="326"/>
                  <a:pt x="56" y="326"/>
                </a:cubicBezTo>
                <a:cubicBezTo>
                  <a:pt x="57" y="326"/>
                  <a:pt x="57" y="326"/>
                  <a:pt x="57" y="326"/>
                </a:cubicBezTo>
                <a:cubicBezTo>
                  <a:pt x="58" y="327"/>
                  <a:pt x="58" y="327"/>
                  <a:pt x="58" y="327"/>
                </a:cubicBezTo>
                <a:cubicBezTo>
                  <a:pt x="57" y="327"/>
                  <a:pt x="57" y="327"/>
                  <a:pt x="57" y="327"/>
                </a:cubicBezTo>
                <a:cubicBezTo>
                  <a:pt x="56" y="327"/>
                  <a:pt x="56" y="327"/>
                  <a:pt x="56" y="327"/>
                </a:cubicBezTo>
                <a:cubicBezTo>
                  <a:pt x="55" y="328"/>
                  <a:pt x="55" y="328"/>
                  <a:pt x="55" y="328"/>
                </a:cubicBezTo>
                <a:cubicBezTo>
                  <a:pt x="56" y="329"/>
                  <a:pt x="56" y="329"/>
                  <a:pt x="56" y="329"/>
                </a:cubicBezTo>
                <a:cubicBezTo>
                  <a:pt x="57" y="329"/>
                  <a:pt x="57" y="329"/>
                  <a:pt x="57" y="329"/>
                </a:cubicBezTo>
                <a:cubicBezTo>
                  <a:pt x="58" y="329"/>
                  <a:pt x="58" y="329"/>
                  <a:pt x="58" y="329"/>
                </a:cubicBezTo>
                <a:cubicBezTo>
                  <a:pt x="58" y="328"/>
                  <a:pt x="58" y="328"/>
                  <a:pt x="58" y="328"/>
                </a:cubicBezTo>
                <a:cubicBezTo>
                  <a:pt x="58" y="328"/>
                  <a:pt x="58" y="328"/>
                  <a:pt x="58" y="328"/>
                </a:cubicBezTo>
                <a:cubicBezTo>
                  <a:pt x="58" y="328"/>
                  <a:pt x="58" y="328"/>
                  <a:pt x="58" y="328"/>
                </a:cubicBezTo>
                <a:cubicBezTo>
                  <a:pt x="59" y="328"/>
                  <a:pt x="59" y="328"/>
                  <a:pt x="59" y="328"/>
                </a:cubicBezTo>
                <a:cubicBezTo>
                  <a:pt x="60" y="327"/>
                  <a:pt x="60" y="327"/>
                  <a:pt x="60" y="327"/>
                </a:cubicBezTo>
                <a:cubicBezTo>
                  <a:pt x="61" y="327"/>
                  <a:pt x="61" y="327"/>
                  <a:pt x="61" y="327"/>
                </a:cubicBezTo>
                <a:cubicBezTo>
                  <a:pt x="61" y="328"/>
                  <a:pt x="61" y="328"/>
                  <a:pt x="61" y="328"/>
                </a:cubicBezTo>
                <a:cubicBezTo>
                  <a:pt x="62" y="328"/>
                  <a:pt x="62" y="328"/>
                  <a:pt x="62" y="328"/>
                </a:cubicBezTo>
                <a:cubicBezTo>
                  <a:pt x="62" y="328"/>
                  <a:pt x="62" y="328"/>
                  <a:pt x="62" y="328"/>
                </a:cubicBezTo>
                <a:cubicBezTo>
                  <a:pt x="63" y="327"/>
                  <a:pt x="63" y="327"/>
                  <a:pt x="63" y="327"/>
                </a:cubicBezTo>
                <a:cubicBezTo>
                  <a:pt x="64" y="326"/>
                  <a:pt x="64" y="326"/>
                  <a:pt x="64" y="326"/>
                </a:cubicBezTo>
                <a:cubicBezTo>
                  <a:pt x="64" y="326"/>
                  <a:pt x="64" y="326"/>
                  <a:pt x="64" y="326"/>
                </a:cubicBezTo>
                <a:cubicBezTo>
                  <a:pt x="65" y="326"/>
                  <a:pt x="65" y="326"/>
                  <a:pt x="65" y="326"/>
                </a:cubicBezTo>
                <a:cubicBezTo>
                  <a:pt x="66" y="326"/>
                  <a:pt x="66" y="326"/>
                  <a:pt x="66" y="326"/>
                </a:cubicBezTo>
                <a:cubicBezTo>
                  <a:pt x="67" y="326"/>
                  <a:pt x="67" y="326"/>
                  <a:pt x="67" y="326"/>
                </a:cubicBezTo>
                <a:cubicBezTo>
                  <a:pt x="67" y="325"/>
                  <a:pt x="67" y="325"/>
                  <a:pt x="67" y="325"/>
                </a:cubicBezTo>
                <a:cubicBezTo>
                  <a:pt x="66" y="325"/>
                  <a:pt x="66" y="325"/>
                  <a:pt x="66" y="325"/>
                </a:cubicBezTo>
                <a:cubicBezTo>
                  <a:pt x="66" y="324"/>
                  <a:pt x="66" y="324"/>
                  <a:pt x="66" y="324"/>
                </a:cubicBezTo>
                <a:cubicBezTo>
                  <a:pt x="67" y="324"/>
                  <a:pt x="67" y="324"/>
                  <a:pt x="67" y="324"/>
                </a:cubicBezTo>
                <a:cubicBezTo>
                  <a:pt x="67" y="324"/>
                  <a:pt x="67" y="324"/>
                  <a:pt x="67" y="324"/>
                </a:cubicBezTo>
                <a:cubicBezTo>
                  <a:pt x="68" y="325"/>
                  <a:pt x="68" y="325"/>
                  <a:pt x="68" y="325"/>
                </a:cubicBezTo>
                <a:cubicBezTo>
                  <a:pt x="68" y="326"/>
                  <a:pt x="68" y="326"/>
                  <a:pt x="68" y="326"/>
                </a:cubicBezTo>
                <a:cubicBezTo>
                  <a:pt x="67" y="327"/>
                  <a:pt x="67" y="327"/>
                  <a:pt x="67" y="327"/>
                </a:cubicBezTo>
                <a:cubicBezTo>
                  <a:pt x="66" y="327"/>
                  <a:pt x="66" y="327"/>
                  <a:pt x="66" y="327"/>
                </a:cubicBezTo>
                <a:cubicBezTo>
                  <a:pt x="66" y="328"/>
                  <a:pt x="66" y="328"/>
                  <a:pt x="66" y="328"/>
                </a:cubicBezTo>
                <a:cubicBezTo>
                  <a:pt x="66" y="328"/>
                  <a:pt x="66" y="328"/>
                  <a:pt x="66" y="328"/>
                </a:cubicBezTo>
                <a:cubicBezTo>
                  <a:pt x="67" y="328"/>
                  <a:pt x="67" y="328"/>
                  <a:pt x="67" y="328"/>
                </a:cubicBezTo>
                <a:cubicBezTo>
                  <a:pt x="69" y="327"/>
                  <a:pt x="69" y="327"/>
                  <a:pt x="69" y="327"/>
                </a:cubicBezTo>
                <a:cubicBezTo>
                  <a:pt x="70" y="325"/>
                  <a:pt x="70" y="325"/>
                  <a:pt x="70" y="325"/>
                </a:cubicBezTo>
                <a:cubicBezTo>
                  <a:pt x="71" y="325"/>
                  <a:pt x="71" y="325"/>
                  <a:pt x="71" y="325"/>
                </a:cubicBezTo>
                <a:cubicBezTo>
                  <a:pt x="71" y="326"/>
                  <a:pt x="71" y="326"/>
                  <a:pt x="71" y="326"/>
                </a:cubicBezTo>
                <a:cubicBezTo>
                  <a:pt x="71" y="327"/>
                  <a:pt x="71" y="327"/>
                  <a:pt x="71" y="327"/>
                </a:cubicBezTo>
                <a:cubicBezTo>
                  <a:pt x="70" y="327"/>
                  <a:pt x="70" y="327"/>
                  <a:pt x="70" y="327"/>
                </a:cubicBezTo>
                <a:cubicBezTo>
                  <a:pt x="69" y="328"/>
                  <a:pt x="69" y="328"/>
                  <a:pt x="69" y="328"/>
                </a:cubicBezTo>
                <a:cubicBezTo>
                  <a:pt x="68" y="329"/>
                  <a:pt x="68" y="329"/>
                  <a:pt x="68" y="329"/>
                </a:cubicBezTo>
                <a:cubicBezTo>
                  <a:pt x="67" y="329"/>
                  <a:pt x="67" y="329"/>
                  <a:pt x="67" y="329"/>
                </a:cubicBezTo>
                <a:cubicBezTo>
                  <a:pt x="67" y="329"/>
                  <a:pt x="67" y="329"/>
                  <a:pt x="67" y="329"/>
                </a:cubicBezTo>
                <a:cubicBezTo>
                  <a:pt x="67" y="329"/>
                  <a:pt x="67" y="329"/>
                  <a:pt x="67" y="329"/>
                </a:cubicBezTo>
                <a:cubicBezTo>
                  <a:pt x="68" y="329"/>
                  <a:pt x="68" y="329"/>
                  <a:pt x="68" y="329"/>
                </a:cubicBezTo>
                <a:cubicBezTo>
                  <a:pt x="70" y="328"/>
                  <a:pt x="70" y="328"/>
                  <a:pt x="70" y="328"/>
                </a:cubicBezTo>
                <a:cubicBezTo>
                  <a:pt x="70" y="328"/>
                  <a:pt x="70" y="328"/>
                  <a:pt x="70" y="328"/>
                </a:cubicBezTo>
                <a:cubicBezTo>
                  <a:pt x="69" y="329"/>
                  <a:pt x="69" y="329"/>
                  <a:pt x="69" y="329"/>
                </a:cubicBezTo>
                <a:cubicBezTo>
                  <a:pt x="68" y="330"/>
                  <a:pt x="68" y="330"/>
                  <a:pt x="68" y="330"/>
                </a:cubicBezTo>
                <a:cubicBezTo>
                  <a:pt x="68" y="331"/>
                  <a:pt x="68" y="331"/>
                  <a:pt x="68" y="331"/>
                </a:cubicBezTo>
                <a:cubicBezTo>
                  <a:pt x="66" y="332"/>
                  <a:pt x="66" y="332"/>
                  <a:pt x="66" y="332"/>
                </a:cubicBezTo>
                <a:cubicBezTo>
                  <a:pt x="66" y="332"/>
                  <a:pt x="66" y="332"/>
                  <a:pt x="66" y="332"/>
                </a:cubicBezTo>
                <a:cubicBezTo>
                  <a:pt x="66" y="332"/>
                  <a:pt x="66" y="332"/>
                  <a:pt x="66" y="332"/>
                </a:cubicBezTo>
                <a:cubicBezTo>
                  <a:pt x="67" y="332"/>
                  <a:pt x="67" y="332"/>
                  <a:pt x="67" y="332"/>
                </a:cubicBezTo>
                <a:cubicBezTo>
                  <a:pt x="67" y="332"/>
                  <a:pt x="67" y="332"/>
                  <a:pt x="67" y="332"/>
                </a:cubicBezTo>
                <a:cubicBezTo>
                  <a:pt x="67" y="332"/>
                  <a:pt x="67" y="332"/>
                  <a:pt x="67" y="332"/>
                </a:cubicBezTo>
                <a:cubicBezTo>
                  <a:pt x="68" y="333"/>
                  <a:pt x="68" y="333"/>
                  <a:pt x="68" y="333"/>
                </a:cubicBezTo>
                <a:cubicBezTo>
                  <a:pt x="68" y="333"/>
                  <a:pt x="68" y="333"/>
                  <a:pt x="68" y="333"/>
                </a:cubicBezTo>
                <a:cubicBezTo>
                  <a:pt x="69" y="332"/>
                  <a:pt x="69" y="332"/>
                  <a:pt x="69" y="332"/>
                </a:cubicBezTo>
                <a:cubicBezTo>
                  <a:pt x="69" y="331"/>
                  <a:pt x="69" y="331"/>
                  <a:pt x="69" y="331"/>
                </a:cubicBezTo>
                <a:cubicBezTo>
                  <a:pt x="70" y="331"/>
                  <a:pt x="70" y="331"/>
                  <a:pt x="70" y="331"/>
                </a:cubicBezTo>
                <a:cubicBezTo>
                  <a:pt x="70" y="332"/>
                  <a:pt x="70" y="332"/>
                  <a:pt x="70" y="332"/>
                </a:cubicBezTo>
                <a:cubicBezTo>
                  <a:pt x="69" y="332"/>
                  <a:pt x="69" y="332"/>
                  <a:pt x="69" y="332"/>
                </a:cubicBezTo>
                <a:cubicBezTo>
                  <a:pt x="69" y="333"/>
                  <a:pt x="69" y="333"/>
                  <a:pt x="69" y="333"/>
                </a:cubicBezTo>
                <a:cubicBezTo>
                  <a:pt x="69" y="334"/>
                  <a:pt x="69" y="334"/>
                  <a:pt x="69" y="334"/>
                </a:cubicBezTo>
                <a:cubicBezTo>
                  <a:pt x="70" y="333"/>
                  <a:pt x="70" y="333"/>
                  <a:pt x="70" y="333"/>
                </a:cubicBezTo>
                <a:cubicBezTo>
                  <a:pt x="70" y="332"/>
                  <a:pt x="70" y="332"/>
                  <a:pt x="70" y="332"/>
                </a:cubicBezTo>
                <a:cubicBezTo>
                  <a:pt x="71" y="332"/>
                  <a:pt x="71" y="332"/>
                  <a:pt x="71" y="332"/>
                </a:cubicBezTo>
                <a:cubicBezTo>
                  <a:pt x="72" y="332"/>
                  <a:pt x="72" y="332"/>
                  <a:pt x="72" y="332"/>
                </a:cubicBezTo>
                <a:cubicBezTo>
                  <a:pt x="71" y="333"/>
                  <a:pt x="71" y="333"/>
                  <a:pt x="71" y="333"/>
                </a:cubicBezTo>
                <a:cubicBezTo>
                  <a:pt x="71" y="335"/>
                  <a:pt x="71" y="335"/>
                  <a:pt x="71" y="335"/>
                </a:cubicBezTo>
                <a:cubicBezTo>
                  <a:pt x="70" y="336"/>
                  <a:pt x="70" y="336"/>
                  <a:pt x="70" y="336"/>
                </a:cubicBezTo>
                <a:cubicBezTo>
                  <a:pt x="69" y="336"/>
                  <a:pt x="69" y="336"/>
                  <a:pt x="69" y="336"/>
                </a:cubicBezTo>
                <a:cubicBezTo>
                  <a:pt x="70" y="337"/>
                  <a:pt x="70" y="337"/>
                  <a:pt x="70" y="337"/>
                </a:cubicBezTo>
                <a:cubicBezTo>
                  <a:pt x="71" y="336"/>
                  <a:pt x="71" y="336"/>
                  <a:pt x="71" y="336"/>
                </a:cubicBezTo>
                <a:cubicBezTo>
                  <a:pt x="72" y="334"/>
                  <a:pt x="72" y="334"/>
                  <a:pt x="72" y="334"/>
                </a:cubicBezTo>
                <a:cubicBezTo>
                  <a:pt x="73" y="333"/>
                  <a:pt x="73" y="333"/>
                  <a:pt x="73" y="333"/>
                </a:cubicBezTo>
                <a:cubicBezTo>
                  <a:pt x="73" y="333"/>
                  <a:pt x="73" y="333"/>
                  <a:pt x="73" y="333"/>
                </a:cubicBezTo>
                <a:cubicBezTo>
                  <a:pt x="72" y="335"/>
                  <a:pt x="72" y="335"/>
                  <a:pt x="72" y="335"/>
                </a:cubicBezTo>
                <a:cubicBezTo>
                  <a:pt x="72" y="336"/>
                  <a:pt x="72" y="336"/>
                  <a:pt x="72" y="336"/>
                </a:cubicBezTo>
                <a:cubicBezTo>
                  <a:pt x="71" y="337"/>
                  <a:pt x="71" y="337"/>
                  <a:pt x="71" y="337"/>
                </a:cubicBezTo>
                <a:cubicBezTo>
                  <a:pt x="71" y="338"/>
                  <a:pt x="71" y="338"/>
                  <a:pt x="71" y="338"/>
                </a:cubicBezTo>
                <a:cubicBezTo>
                  <a:pt x="72" y="338"/>
                  <a:pt x="72" y="338"/>
                  <a:pt x="72" y="338"/>
                </a:cubicBezTo>
                <a:cubicBezTo>
                  <a:pt x="72" y="338"/>
                  <a:pt x="72" y="338"/>
                  <a:pt x="72" y="338"/>
                </a:cubicBezTo>
                <a:cubicBezTo>
                  <a:pt x="72" y="337"/>
                  <a:pt x="72" y="337"/>
                  <a:pt x="72" y="337"/>
                </a:cubicBezTo>
                <a:cubicBezTo>
                  <a:pt x="72" y="336"/>
                  <a:pt x="72" y="336"/>
                  <a:pt x="72" y="336"/>
                </a:cubicBezTo>
                <a:cubicBezTo>
                  <a:pt x="73" y="336"/>
                  <a:pt x="73" y="336"/>
                  <a:pt x="73" y="336"/>
                </a:cubicBezTo>
                <a:cubicBezTo>
                  <a:pt x="74" y="336"/>
                  <a:pt x="74" y="336"/>
                  <a:pt x="74" y="336"/>
                </a:cubicBezTo>
                <a:cubicBezTo>
                  <a:pt x="74" y="335"/>
                  <a:pt x="74" y="335"/>
                  <a:pt x="74" y="335"/>
                </a:cubicBezTo>
                <a:cubicBezTo>
                  <a:pt x="74" y="335"/>
                  <a:pt x="74" y="335"/>
                  <a:pt x="74" y="335"/>
                </a:cubicBezTo>
                <a:cubicBezTo>
                  <a:pt x="75" y="334"/>
                  <a:pt x="75" y="334"/>
                  <a:pt x="75" y="334"/>
                </a:cubicBezTo>
                <a:cubicBezTo>
                  <a:pt x="75" y="334"/>
                  <a:pt x="75" y="334"/>
                  <a:pt x="75" y="334"/>
                </a:cubicBezTo>
                <a:cubicBezTo>
                  <a:pt x="75" y="335"/>
                  <a:pt x="75" y="335"/>
                  <a:pt x="75" y="335"/>
                </a:cubicBezTo>
                <a:cubicBezTo>
                  <a:pt x="75" y="335"/>
                  <a:pt x="75" y="335"/>
                  <a:pt x="75" y="335"/>
                </a:cubicBezTo>
                <a:cubicBezTo>
                  <a:pt x="75" y="336"/>
                  <a:pt x="75" y="336"/>
                  <a:pt x="75" y="336"/>
                </a:cubicBezTo>
                <a:cubicBezTo>
                  <a:pt x="75" y="336"/>
                  <a:pt x="75" y="336"/>
                  <a:pt x="75" y="336"/>
                </a:cubicBezTo>
                <a:cubicBezTo>
                  <a:pt x="76" y="336"/>
                  <a:pt x="76" y="336"/>
                  <a:pt x="76" y="336"/>
                </a:cubicBezTo>
                <a:cubicBezTo>
                  <a:pt x="79" y="338"/>
                  <a:pt x="79" y="338"/>
                  <a:pt x="79" y="338"/>
                </a:cubicBezTo>
                <a:cubicBezTo>
                  <a:pt x="80" y="338"/>
                  <a:pt x="80" y="338"/>
                  <a:pt x="80" y="338"/>
                </a:cubicBezTo>
                <a:cubicBezTo>
                  <a:pt x="80" y="337"/>
                  <a:pt x="80" y="337"/>
                  <a:pt x="80" y="337"/>
                </a:cubicBezTo>
                <a:cubicBezTo>
                  <a:pt x="80" y="337"/>
                  <a:pt x="80" y="337"/>
                  <a:pt x="80" y="337"/>
                </a:cubicBezTo>
                <a:cubicBezTo>
                  <a:pt x="81" y="337"/>
                  <a:pt x="81" y="337"/>
                  <a:pt x="81" y="337"/>
                </a:cubicBezTo>
                <a:cubicBezTo>
                  <a:pt x="81" y="336"/>
                  <a:pt x="81" y="336"/>
                  <a:pt x="81" y="336"/>
                </a:cubicBezTo>
                <a:cubicBezTo>
                  <a:pt x="80" y="336"/>
                  <a:pt x="80" y="336"/>
                  <a:pt x="80" y="336"/>
                </a:cubicBezTo>
                <a:cubicBezTo>
                  <a:pt x="80" y="336"/>
                  <a:pt x="80" y="336"/>
                  <a:pt x="80" y="336"/>
                </a:cubicBezTo>
                <a:cubicBezTo>
                  <a:pt x="79" y="336"/>
                  <a:pt x="79" y="336"/>
                  <a:pt x="79" y="336"/>
                </a:cubicBezTo>
                <a:cubicBezTo>
                  <a:pt x="79" y="336"/>
                  <a:pt x="79" y="336"/>
                  <a:pt x="79" y="336"/>
                </a:cubicBezTo>
                <a:cubicBezTo>
                  <a:pt x="79" y="335"/>
                  <a:pt x="79" y="335"/>
                  <a:pt x="79" y="335"/>
                </a:cubicBezTo>
                <a:cubicBezTo>
                  <a:pt x="79" y="335"/>
                  <a:pt x="79" y="335"/>
                  <a:pt x="79" y="335"/>
                </a:cubicBezTo>
                <a:cubicBezTo>
                  <a:pt x="79" y="334"/>
                  <a:pt x="79" y="334"/>
                  <a:pt x="79" y="334"/>
                </a:cubicBezTo>
                <a:cubicBezTo>
                  <a:pt x="78" y="334"/>
                  <a:pt x="78" y="334"/>
                  <a:pt x="78" y="334"/>
                </a:cubicBezTo>
                <a:cubicBezTo>
                  <a:pt x="76" y="333"/>
                  <a:pt x="76" y="333"/>
                  <a:pt x="76" y="333"/>
                </a:cubicBezTo>
                <a:cubicBezTo>
                  <a:pt x="76" y="332"/>
                  <a:pt x="76" y="332"/>
                  <a:pt x="76" y="332"/>
                </a:cubicBezTo>
                <a:cubicBezTo>
                  <a:pt x="76" y="332"/>
                  <a:pt x="76" y="332"/>
                  <a:pt x="76" y="332"/>
                </a:cubicBezTo>
                <a:cubicBezTo>
                  <a:pt x="77" y="332"/>
                  <a:pt x="77" y="332"/>
                  <a:pt x="77" y="332"/>
                </a:cubicBezTo>
                <a:cubicBezTo>
                  <a:pt x="77" y="332"/>
                  <a:pt x="77" y="332"/>
                  <a:pt x="77" y="332"/>
                </a:cubicBezTo>
                <a:cubicBezTo>
                  <a:pt x="78" y="332"/>
                  <a:pt x="78" y="332"/>
                  <a:pt x="78" y="332"/>
                </a:cubicBezTo>
                <a:cubicBezTo>
                  <a:pt x="78" y="333"/>
                  <a:pt x="78" y="333"/>
                  <a:pt x="78" y="333"/>
                </a:cubicBezTo>
                <a:cubicBezTo>
                  <a:pt x="79" y="333"/>
                  <a:pt x="79" y="333"/>
                  <a:pt x="79" y="333"/>
                </a:cubicBezTo>
                <a:cubicBezTo>
                  <a:pt x="80" y="334"/>
                  <a:pt x="80" y="334"/>
                  <a:pt x="80" y="334"/>
                </a:cubicBezTo>
                <a:cubicBezTo>
                  <a:pt x="81" y="334"/>
                  <a:pt x="81" y="334"/>
                  <a:pt x="81" y="334"/>
                </a:cubicBezTo>
                <a:cubicBezTo>
                  <a:pt x="82" y="334"/>
                  <a:pt x="82" y="334"/>
                  <a:pt x="82" y="334"/>
                </a:cubicBezTo>
                <a:cubicBezTo>
                  <a:pt x="82" y="333"/>
                  <a:pt x="82" y="333"/>
                  <a:pt x="82" y="333"/>
                </a:cubicBezTo>
                <a:cubicBezTo>
                  <a:pt x="83" y="333"/>
                  <a:pt x="83" y="333"/>
                  <a:pt x="83" y="333"/>
                </a:cubicBezTo>
                <a:cubicBezTo>
                  <a:pt x="82" y="332"/>
                  <a:pt x="82" y="332"/>
                  <a:pt x="82" y="332"/>
                </a:cubicBezTo>
                <a:cubicBezTo>
                  <a:pt x="81" y="333"/>
                  <a:pt x="81" y="333"/>
                  <a:pt x="81" y="333"/>
                </a:cubicBezTo>
                <a:cubicBezTo>
                  <a:pt x="80" y="332"/>
                  <a:pt x="80" y="332"/>
                  <a:pt x="80" y="332"/>
                </a:cubicBezTo>
                <a:cubicBezTo>
                  <a:pt x="80" y="332"/>
                  <a:pt x="80" y="332"/>
                  <a:pt x="80" y="332"/>
                </a:cubicBezTo>
                <a:cubicBezTo>
                  <a:pt x="81" y="332"/>
                  <a:pt x="81" y="332"/>
                  <a:pt x="81" y="332"/>
                </a:cubicBezTo>
                <a:cubicBezTo>
                  <a:pt x="82" y="332"/>
                  <a:pt x="82" y="332"/>
                  <a:pt x="82" y="332"/>
                </a:cubicBezTo>
                <a:cubicBezTo>
                  <a:pt x="82" y="331"/>
                  <a:pt x="82" y="331"/>
                  <a:pt x="82" y="331"/>
                </a:cubicBezTo>
                <a:cubicBezTo>
                  <a:pt x="82" y="331"/>
                  <a:pt x="82" y="331"/>
                  <a:pt x="82" y="331"/>
                </a:cubicBezTo>
                <a:cubicBezTo>
                  <a:pt x="81" y="331"/>
                  <a:pt x="81" y="331"/>
                  <a:pt x="81" y="331"/>
                </a:cubicBezTo>
                <a:cubicBezTo>
                  <a:pt x="80" y="330"/>
                  <a:pt x="80" y="330"/>
                  <a:pt x="80" y="330"/>
                </a:cubicBezTo>
                <a:cubicBezTo>
                  <a:pt x="80" y="330"/>
                  <a:pt x="80" y="330"/>
                  <a:pt x="80" y="330"/>
                </a:cubicBezTo>
                <a:cubicBezTo>
                  <a:pt x="81" y="330"/>
                  <a:pt x="81" y="330"/>
                  <a:pt x="81" y="330"/>
                </a:cubicBezTo>
                <a:cubicBezTo>
                  <a:pt x="81" y="330"/>
                  <a:pt x="81" y="330"/>
                  <a:pt x="81" y="330"/>
                </a:cubicBezTo>
                <a:cubicBezTo>
                  <a:pt x="81" y="329"/>
                  <a:pt x="81" y="329"/>
                  <a:pt x="81" y="329"/>
                </a:cubicBezTo>
                <a:cubicBezTo>
                  <a:pt x="80" y="329"/>
                  <a:pt x="80" y="329"/>
                  <a:pt x="80" y="329"/>
                </a:cubicBezTo>
                <a:cubicBezTo>
                  <a:pt x="79" y="329"/>
                  <a:pt x="79" y="329"/>
                  <a:pt x="79" y="329"/>
                </a:cubicBezTo>
                <a:cubicBezTo>
                  <a:pt x="79" y="328"/>
                  <a:pt x="79" y="328"/>
                  <a:pt x="79" y="328"/>
                </a:cubicBezTo>
                <a:cubicBezTo>
                  <a:pt x="80" y="329"/>
                  <a:pt x="80" y="329"/>
                  <a:pt x="80" y="329"/>
                </a:cubicBezTo>
                <a:cubicBezTo>
                  <a:pt x="82" y="329"/>
                  <a:pt x="82" y="329"/>
                  <a:pt x="82" y="329"/>
                </a:cubicBezTo>
                <a:cubicBezTo>
                  <a:pt x="83" y="329"/>
                  <a:pt x="83" y="329"/>
                  <a:pt x="83" y="329"/>
                </a:cubicBezTo>
                <a:cubicBezTo>
                  <a:pt x="84" y="328"/>
                  <a:pt x="84" y="328"/>
                  <a:pt x="84" y="328"/>
                </a:cubicBezTo>
                <a:cubicBezTo>
                  <a:pt x="84" y="328"/>
                  <a:pt x="84" y="328"/>
                  <a:pt x="84" y="328"/>
                </a:cubicBezTo>
                <a:cubicBezTo>
                  <a:pt x="84" y="327"/>
                  <a:pt x="84" y="327"/>
                  <a:pt x="84" y="327"/>
                </a:cubicBezTo>
                <a:cubicBezTo>
                  <a:pt x="83" y="327"/>
                  <a:pt x="83" y="327"/>
                  <a:pt x="83" y="327"/>
                </a:cubicBezTo>
                <a:cubicBezTo>
                  <a:pt x="81" y="327"/>
                  <a:pt x="81" y="327"/>
                  <a:pt x="81" y="327"/>
                </a:cubicBezTo>
                <a:cubicBezTo>
                  <a:pt x="80" y="326"/>
                  <a:pt x="80" y="326"/>
                  <a:pt x="80" y="326"/>
                </a:cubicBezTo>
                <a:cubicBezTo>
                  <a:pt x="80" y="326"/>
                  <a:pt x="80" y="326"/>
                  <a:pt x="80" y="326"/>
                </a:cubicBezTo>
                <a:cubicBezTo>
                  <a:pt x="80" y="326"/>
                  <a:pt x="80" y="326"/>
                  <a:pt x="80" y="326"/>
                </a:cubicBezTo>
                <a:cubicBezTo>
                  <a:pt x="81" y="326"/>
                  <a:pt x="81" y="326"/>
                  <a:pt x="81" y="326"/>
                </a:cubicBezTo>
                <a:cubicBezTo>
                  <a:pt x="83" y="326"/>
                  <a:pt x="83" y="326"/>
                  <a:pt x="83" y="326"/>
                </a:cubicBezTo>
                <a:cubicBezTo>
                  <a:pt x="83" y="326"/>
                  <a:pt x="83" y="326"/>
                  <a:pt x="83" y="326"/>
                </a:cubicBezTo>
                <a:cubicBezTo>
                  <a:pt x="84" y="325"/>
                  <a:pt x="84" y="325"/>
                  <a:pt x="84" y="325"/>
                </a:cubicBezTo>
                <a:cubicBezTo>
                  <a:pt x="83" y="325"/>
                  <a:pt x="83" y="325"/>
                  <a:pt x="83" y="325"/>
                </a:cubicBezTo>
                <a:cubicBezTo>
                  <a:pt x="82" y="324"/>
                  <a:pt x="82" y="324"/>
                  <a:pt x="82" y="324"/>
                </a:cubicBezTo>
                <a:cubicBezTo>
                  <a:pt x="82" y="324"/>
                  <a:pt x="82" y="324"/>
                  <a:pt x="82" y="324"/>
                </a:cubicBezTo>
                <a:cubicBezTo>
                  <a:pt x="82" y="324"/>
                  <a:pt x="82" y="324"/>
                  <a:pt x="82" y="324"/>
                </a:cubicBezTo>
                <a:cubicBezTo>
                  <a:pt x="83" y="324"/>
                  <a:pt x="83" y="324"/>
                  <a:pt x="83" y="324"/>
                </a:cubicBezTo>
                <a:cubicBezTo>
                  <a:pt x="83" y="324"/>
                  <a:pt x="83" y="324"/>
                  <a:pt x="83" y="324"/>
                </a:cubicBezTo>
                <a:cubicBezTo>
                  <a:pt x="84" y="324"/>
                  <a:pt x="84" y="324"/>
                  <a:pt x="84" y="324"/>
                </a:cubicBezTo>
                <a:cubicBezTo>
                  <a:pt x="85" y="323"/>
                  <a:pt x="85" y="323"/>
                  <a:pt x="85" y="323"/>
                </a:cubicBezTo>
                <a:cubicBezTo>
                  <a:pt x="85" y="323"/>
                  <a:pt x="85" y="323"/>
                  <a:pt x="85" y="323"/>
                </a:cubicBezTo>
                <a:cubicBezTo>
                  <a:pt x="84" y="323"/>
                  <a:pt x="84" y="323"/>
                  <a:pt x="84" y="323"/>
                </a:cubicBezTo>
                <a:cubicBezTo>
                  <a:pt x="84" y="322"/>
                  <a:pt x="84" y="322"/>
                  <a:pt x="84" y="322"/>
                </a:cubicBezTo>
                <a:cubicBezTo>
                  <a:pt x="84" y="322"/>
                  <a:pt x="84" y="322"/>
                  <a:pt x="84" y="322"/>
                </a:cubicBezTo>
                <a:cubicBezTo>
                  <a:pt x="84" y="322"/>
                  <a:pt x="84" y="322"/>
                  <a:pt x="84" y="322"/>
                </a:cubicBezTo>
                <a:cubicBezTo>
                  <a:pt x="84" y="322"/>
                  <a:pt x="84" y="322"/>
                  <a:pt x="84" y="322"/>
                </a:cubicBezTo>
                <a:cubicBezTo>
                  <a:pt x="85" y="322"/>
                  <a:pt x="85" y="322"/>
                  <a:pt x="85" y="322"/>
                </a:cubicBezTo>
                <a:cubicBezTo>
                  <a:pt x="86" y="321"/>
                  <a:pt x="86" y="321"/>
                  <a:pt x="86" y="321"/>
                </a:cubicBezTo>
                <a:cubicBezTo>
                  <a:pt x="86" y="321"/>
                  <a:pt x="86" y="321"/>
                  <a:pt x="86" y="321"/>
                </a:cubicBezTo>
                <a:cubicBezTo>
                  <a:pt x="85" y="321"/>
                  <a:pt x="85" y="321"/>
                  <a:pt x="85" y="321"/>
                </a:cubicBezTo>
                <a:cubicBezTo>
                  <a:pt x="84" y="320"/>
                  <a:pt x="84" y="320"/>
                  <a:pt x="84" y="320"/>
                </a:cubicBezTo>
                <a:cubicBezTo>
                  <a:pt x="83" y="320"/>
                  <a:pt x="83" y="320"/>
                  <a:pt x="83" y="320"/>
                </a:cubicBezTo>
                <a:cubicBezTo>
                  <a:pt x="84" y="320"/>
                  <a:pt x="84" y="320"/>
                  <a:pt x="84" y="320"/>
                </a:cubicBezTo>
                <a:cubicBezTo>
                  <a:pt x="85" y="320"/>
                  <a:pt x="85" y="320"/>
                  <a:pt x="85" y="320"/>
                </a:cubicBezTo>
                <a:cubicBezTo>
                  <a:pt x="86" y="320"/>
                  <a:pt x="86" y="320"/>
                  <a:pt x="86" y="320"/>
                </a:cubicBezTo>
                <a:cubicBezTo>
                  <a:pt x="86" y="321"/>
                  <a:pt x="86" y="321"/>
                  <a:pt x="86" y="321"/>
                </a:cubicBezTo>
                <a:cubicBezTo>
                  <a:pt x="87" y="321"/>
                  <a:pt x="87" y="321"/>
                  <a:pt x="87" y="321"/>
                </a:cubicBezTo>
                <a:cubicBezTo>
                  <a:pt x="87" y="320"/>
                  <a:pt x="87" y="320"/>
                  <a:pt x="87" y="320"/>
                </a:cubicBezTo>
                <a:cubicBezTo>
                  <a:pt x="87" y="319"/>
                  <a:pt x="87" y="319"/>
                  <a:pt x="87" y="319"/>
                </a:cubicBezTo>
                <a:cubicBezTo>
                  <a:pt x="88" y="319"/>
                  <a:pt x="88" y="319"/>
                  <a:pt x="88" y="319"/>
                </a:cubicBezTo>
                <a:cubicBezTo>
                  <a:pt x="88" y="318"/>
                  <a:pt x="88" y="318"/>
                  <a:pt x="88" y="318"/>
                </a:cubicBezTo>
                <a:cubicBezTo>
                  <a:pt x="88" y="318"/>
                  <a:pt x="88" y="318"/>
                  <a:pt x="88" y="318"/>
                </a:cubicBezTo>
                <a:cubicBezTo>
                  <a:pt x="88" y="317"/>
                  <a:pt x="88" y="317"/>
                  <a:pt x="88" y="317"/>
                </a:cubicBezTo>
                <a:cubicBezTo>
                  <a:pt x="88" y="316"/>
                  <a:pt x="88" y="316"/>
                  <a:pt x="88" y="316"/>
                </a:cubicBezTo>
                <a:cubicBezTo>
                  <a:pt x="87" y="315"/>
                  <a:pt x="87" y="315"/>
                  <a:pt x="87" y="315"/>
                </a:cubicBezTo>
                <a:cubicBezTo>
                  <a:pt x="86" y="314"/>
                  <a:pt x="86" y="314"/>
                  <a:pt x="86" y="314"/>
                </a:cubicBezTo>
                <a:cubicBezTo>
                  <a:pt x="85" y="314"/>
                  <a:pt x="85" y="314"/>
                  <a:pt x="85" y="314"/>
                </a:cubicBezTo>
                <a:cubicBezTo>
                  <a:pt x="84" y="313"/>
                  <a:pt x="84" y="313"/>
                  <a:pt x="84" y="313"/>
                </a:cubicBezTo>
                <a:cubicBezTo>
                  <a:pt x="84" y="313"/>
                  <a:pt x="84" y="313"/>
                  <a:pt x="84" y="313"/>
                </a:cubicBezTo>
                <a:cubicBezTo>
                  <a:pt x="85" y="313"/>
                  <a:pt x="85" y="313"/>
                  <a:pt x="85" y="313"/>
                </a:cubicBezTo>
                <a:cubicBezTo>
                  <a:pt x="86" y="313"/>
                  <a:pt x="86" y="313"/>
                  <a:pt x="86" y="313"/>
                </a:cubicBezTo>
                <a:cubicBezTo>
                  <a:pt x="87" y="314"/>
                  <a:pt x="87" y="314"/>
                  <a:pt x="87" y="314"/>
                </a:cubicBezTo>
                <a:cubicBezTo>
                  <a:pt x="88" y="315"/>
                  <a:pt x="88" y="315"/>
                  <a:pt x="88" y="315"/>
                </a:cubicBezTo>
                <a:cubicBezTo>
                  <a:pt x="89" y="315"/>
                  <a:pt x="89" y="315"/>
                  <a:pt x="89" y="315"/>
                </a:cubicBezTo>
                <a:cubicBezTo>
                  <a:pt x="89" y="315"/>
                  <a:pt x="89" y="315"/>
                  <a:pt x="89" y="315"/>
                </a:cubicBezTo>
                <a:cubicBezTo>
                  <a:pt x="89" y="313"/>
                  <a:pt x="89" y="313"/>
                  <a:pt x="89" y="313"/>
                </a:cubicBezTo>
                <a:cubicBezTo>
                  <a:pt x="88" y="312"/>
                  <a:pt x="88" y="312"/>
                  <a:pt x="88" y="312"/>
                </a:cubicBezTo>
                <a:cubicBezTo>
                  <a:pt x="87" y="312"/>
                  <a:pt x="87" y="312"/>
                  <a:pt x="87" y="312"/>
                </a:cubicBezTo>
                <a:cubicBezTo>
                  <a:pt x="85" y="311"/>
                  <a:pt x="85" y="311"/>
                  <a:pt x="85" y="311"/>
                </a:cubicBezTo>
                <a:cubicBezTo>
                  <a:pt x="85" y="311"/>
                  <a:pt x="85" y="311"/>
                  <a:pt x="85" y="311"/>
                </a:cubicBezTo>
                <a:cubicBezTo>
                  <a:pt x="85" y="310"/>
                  <a:pt x="85" y="310"/>
                  <a:pt x="85" y="310"/>
                </a:cubicBezTo>
                <a:cubicBezTo>
                  <a:pt x="85" y="310"/>
                  <a:pt x="85" y="310"/>
                  <a:pt x="85" y="310"/>
                </a:cubicBezTo>
                <a:cubicBezTo>
                  <a:pt x="86" y="310"/>
                  <a:pt x="86" y="310"/>
                  <a:pt x="86" y="310"/>
                </a:cubicBezTo>
                <a:cubicBezTo>
                  <a:pt x="86" y="311"/>
                  <a:pt x="86" y="311"/>
                  <a:pt x="86" y="311"/>
                </a:cubicBezTo>
                <a:cubicBezTo>
                  <a:pt x="87" y="311"/>
                  <a:pt x="87" y="311"/>
                  <a:pt x="87" y="311"/>
                </a:cubicBezTo>
                <a:cubicBezTo>
                  <a:pt x="88" y="310"/>
                  <a:pt x="88" y="310"/>
                  <a:pt x="88" y="310"/>
                </a:cubicBezTo>
                <a:cubicBezTo>
                  <a:pt x="88" y="309"/>
                  <a:pt x="88" y="309"/>
                  <a:pt x="88" y="309"/>
                </a:cubicBezTo>
                <a:cubicBezTo>
                  <a:pt x="88" y="308"/>
                  <a:pt x="88" y="308"/>
                  <a:pt x="88" y="308"/>
                </a:cubicBezTo>
                <a:cubicBezTo>
                  <a:pt x="88" y="308"/>
                  <a:pt x="88" y="308"/>
                  <a:pt x="88" y="308"/>
                </a:cubicBezTo>
                <a:cubicBezTo>
                  <a:pt x="89" y="309"/>
                  <a:pt x="89" y="309"/>
                  <a:pt x="89" y="309"/>
                </a:cubicBezTo>
                <a:cubicBezTo>
                  <a:pt x="89" y="309"/>
                  <a:pt x="89" y="309"/>
                  <a:pt x="89" y="309"/>
                </a:cubicBezTo>
                <a:cubicBezTo>
                  <a:pt x="89" y="310"/>
                  <a:pt x="89" y="310"/>
                  <a:pt x="89" y="310"/>
                </a:cubicBezTo>
                <a:cubicBezTo>
                  <a:pt x="90" y="310"/>
                  <a:pt x="90" y="310"/>
                  <a:pt x="90" y="310"/>
                </a:cubicBezTo>
                <a:cubicBezTo>
                  <a:pt x="91" y="310"/>
                  <a:pt x="91" y="310"/>
                  <a:pt x="91" y="310"/>
                </a:cubicBezTo>
                <a:cubicBezTo>
                  <a:pt x="91" y="311"/>
                  <a:pt x="91" y="311"/>
                  <a:pt x="91" y="311"/>
                </a:cubicBezTo>
                <a:cubicBezTo>
                  <a:pt x="92" y="310"/>
                  <a:pt x="92" y="310"/>
                  <a:pt x="92" y="310"/>
                </a:cubicBezTo>
                <a:cubicBezTo>
                  <a:pt x="93" y="310"/>
                  <a:pt x="93" y="310"/>
                  <a:pt x="93" y="310"/>
                </a:cubicBezTo>
                <a:cubicBezTo>
                  <a:pt x="93" y="309"/>
                  <a:pt x="93" y="309"/>
                  <a:pt x="93" y="309"/>
                </a:cubicBezTo>
                <a:cubicBezTo>
                  <a:pt x="93" y="309"/>
                  <a:pt x="93" y="309"/>
                  <a:pt x="93" y="309"/>
                </a:cubicBezTo>
                <a:cubicBezTo>
                  <a:pt x="93" y="308"/>
                  <a:pt x="93" y="308"/>
                  <a:pt x="93" y="308"/>
                </a:cubicBezTo>
                <a:cubicBezTo>
                  <a:pt x="92" y="308"/>
                  <a:pt x="92" y="308"/>
                  <a:pt x="92" y="308"/>
                </a:cubicBezTo>
                <a:cubicBezTo>
                  <a:pt x="91" y="308"/>
                  <a:pt x="91" y="308"/>
                  <a:pt x="91" y="308"/>
                </a:cubicBezTo>
                <a:cubicBezTo>
                  <a:pt x="90" y="308"/>
                  <a:pt x="90" y="308"/>
                  <a:pt x="90" y="308"/>
                </a:cubicBezTo>
                <a:cubicBezTo>
                  <a:pt x="90" y="308"/>
                  <a:pt x="90" y="308"/>
                  <a:pt x="90" y="308"/>
                </a:cubicBezTo>
                <a:cubicBezTo>
                  <a:pt x="90" y="307"/>
                  <a:pt x="90" y="307"/>
                  <a:pt x="90" y="307"/>
                </a:cubicBezTo>
                <a:cubicBezTo>
                  <a:pt x="90" y="306"/>
                  <a:pt x="90" y="306"/>
                  <a:pt x="90" y="306"/>
                </a:cubicBezTo>
                <a:cubicBezTo>
                  <a:pt x="90" y="306"/>
                  <a:pt x="90" y="306"/>
                  <a:pt x="90" y="306"/>
                </a:cubicBezTo>
                <a:cubicBezTo>
                  <a:pt x="90" y="305"/>
                  <a:pt x="90" y="305"/>
                  <a:pt x="90" y="305"/>
                </a:cubicBezTo>
                <a:cubicBezTo>
                  <a:pt x="91" y="305"/>
                  <a:pt x="91" y="305"/>
                  <a:pt x="91" y="305"/>
                </a:cubicBezTo>
                <a:cubicBezTo>
                  <a:pt x="91" y="306"/>
                  <a:pt x="91" y="306"/>
                  <a:pt x="91" y="306"/>
                </a:cubicBezTo>
                <a:cubicBezTo>
                  <a:pt x="91" y="306"/>
                  <a:pt x="91" y="306"/>
                  <a:pt x="91" y="306"/>
                </a:cubicBezTo>
                <a:cubicBezTo>
                  <a:pt x="92" y="307"/>
                  <a:pt x="92" y="307"/>
                  <a:pt x="92" y="307"/>
                </a:cubicBezTo>
                <a:cubicBezTo>
                  <a:pt x="93" y="307"/>
                  <a:pt x="93" y="307"/>
                  <a:pt x="93" y="307"/>
                </a:cubicBezTo>
                <a:cubicBezTo>
                  <a:pt x="94" y="307"/>
                  <a:pt x="94" y="307"/>
                  <a:pt x="94" y="307"/>
                </a:cubicBezTo>
                <a:cubicBezTo>
                  <a:pt x="94" y="306"/>
                  <a:pt x="94" y="306"/>
                  <a:pt x="94" y="306"/>
                </a:cubicBezTo>
                <a:cubicBezTo>
                  <a:pt x="93" y="306"/>
                  <a:pt x="93" y="306"/>
                  <a:pt x="93" y="306"/>
                </a:cubicBezTo>
                <a:cubicBezTo>
                  <a:pt x="92" y="305"/>
                  <a:pt x="92" y="305"/>
                  <a:pt x="92" y="305"/>
                </a:cubicBezTo>
                <a:cubicBezTo>
                  <a:pt x="91" y="305"/>
                  <a:pt x="91" y="305"/>
                  <a:pt x="91" y="305"/>
                </a:cubicBezTo>
                <a:cubicBezTo>
                  <a:pt x="91" y="304"/>
                  <a:pt x="91" y="304"/>
                  <a:pt x="91" y="304"/>
                </a:cubicBezTo>
                <a:cubicBezTo>
                  <a:pt x="91" y="304"/>
                  <a:pt x="91" y="304"/>
                  <a:pt x="91" y="304"/>
                </a:cubicBezTo>
                <a:cubicBezTo>
                  <a:pt x="92" y="304"/>
                  <a:pt x="92" y="304"/>
                  <a:pt x="92" y="304"/>
                </a:cubicBezTo>
                <a:cubicBezTo>
                  <a:pt x="93" y="305"/>
                  <a:pt x="93" y="305"/>
                  <a:pt x="93" y="305"/>
                </a:cubicBezTo>
                <a:cubicBezTo>
                  <a:pt x="94" y="305"/>
                  <a:pt x="94" y="305"/>
                  <a:pt x="94" y="305"/>
                </a:cubicBezTo>
                <a:cubicBezTo>
                  <a:pt x="95" y="306"/>
                  <a:pt x="95" y="306"/>
                  <a:pt x="95" y="306"/>
                </a:cubicBezTo>
                <a:cubicBezTo>
                  <a:pt x="95" y="306"/>
                  <a:pt x="95" y="306"/>
                  <a:pt x="95" y="306"/>
                </a:cubicBezTo>
                <a:cubicBezTo>
                  <a:pt x="95" y="305"/>
                  <a:pt x="95" y="305"/>
                  <a:pt x="95" y="305"/>
                </a:cubicBezTo>
                <a:cubicBezTo>
                  <a:pt x="95" y="304"/>
                  <a:pt x="95" y="304"/>
                  <a:pt x="95" y="304"/>
                </a:cubicBezTo>
                <a:cubicBezTo>
                  <a:pt x="93" y="304"/>
                  <a:pt x="93" y="304"/>
                  <a:pt x="93" y="304"/>
                </a:cubicBezTo>
                <a:cubicBezTo>
                  <a:pt x="93" y="303"/>
                  <a:pt x="93" y="303"/>
                  <a:pt x="93" y="303"/>
                </a:cubicBezTo>
                <a:cubicBezTo>
                  <a:pt x="93" y="302"/>
                  <a:pt x="93" y="302"/>
                  <a:pt x="93" y="302"/>
                </a:cubicBezTo>
                <a:cubicBezTo>
                  <a:pt x="93" y="302"/>
                  <a:pt x="93" y="302"/>
                  <a:pt x="93" y="302"/>
                </a:cubicBezTo>
                <a:cubicBezTo>
                  <a:pt x="93" y="301"/>
                  <a:pt x="93" y="301"/>
                  <a:pt x="93" y="301"/>
                </a:cubicBezTo>
                <a:cubicBezTo>
                  <a:pt x="94" y="301"/>
                  <a:pt x="94" y="301"/>
                  <a:pt x="94" y="301"/>
                </a:cubicBezTo>
                <a:cubicBezTo>
                  <a:pt x="94" y="302"/>
                  <a:pt x="94" y="302"/>
                  <a:pt x="94" y="302"/>
                </a:cubicBezTo>
                <a:cubicBezTo>
                  <a:pt x="96" y="303"/>
                  <a:pt x="96" y="303"/>
                  <a:pt x="96" y="303"/>
                </a:cubicBezTo>
                <a:cubicBezTo>
                  <a:pt x="96" y="303"/>
                  <a:pt x="96" y="303"/>
                  <a:pt x="96" y="303"/>
                </a:cubicBezTo>
                <a:cubicBezTo>
                  <a:pt x="97" y="303"/>
                  <a:pt x="97" y="303"/>
                  <a:pt x="97" y="303"/>
                </a:cubicBezTo>
                <a:cubicBezTo>
                  <a:pt x="98" y="303"/>
                  <a:pt x="98" y="303"/>
                  <a:pt x="98" y="303"/>
                </a:cubicBezTo>
                <a:cubicBezTo>
                  <a:pt x="99" y="302"/>
                  <a:pt x="99" y="302"/>
                  <a:pt x="99" y="302"/>
                </a:cubicBezTo>
                <a:cubicBezTo>
                  <a:pt x="99" y="301"/>
                  <a:pt x="99" y="301"/>
                  <a:pt x="99" y="301"/>
                </a:cubicBezTo>
                <a:cubicBezTo>
                  <a:pt x="99" y="301"/>
                  <a:pt x="99" y="301"/>
                  <a:pt x="99" y="301"/>
                </a:cubicBezTo>
                <a:cubicBezTo>
                  <a:pt x="98" y="301"/>
                  <a:pt x="98" y="301"/>
                  <a:pt x="98" y="301"/>
                </a:cubicBezTo>
                <a:cubicBezTo>
                  <a:pt x="97" y="300"/>
                  <a:pt x="97" y="300"/>
                  <a:pt x="97" y="300"/>
                </a:cubicBezTo>
                <a:cubicBezTo>
                  <a:pt x="96" y="300"/>
                  <a:pt x="96" y="300"/>
                  <a:pt x="96" y="300"/>
                </a:cubicBezTo>
                <a:cubicBezTo>
                  <a:pt x="95" y="299"/>
                  <a:pt x="95" y="299"/>
                  <a:pt x="95" y="299"/>
                </a:cubicBezTo>
                <a:cubicBezTo>
                  <a:pt x="94" y="299"/>
                  <a:pt x="94" y="299"/>
                  <a:pt x="94" y="299"/>
                </a:cubicBezTo>
                <a:cubicBezTo>
                  <a:pt x="95" y="299"/>
                  <a:pt x="95" y="299"/>
                  <a:pt x="95" y="299"/>
                </a:cubicBezTo>
                <a:cubicBezTo>
                  <a:pt x="95" y="298"/>
                  <a:pt x="95" y="298"/>
                  <a:pt x="95" y="298"/>
                </a:cubicBezTo>
                <a:cubicBezTo>
                  <a:pt x="96" y="298"/>
                  <a:pt x="96" y="298"/>
                  <a:pt x="96" y="298"/>
                </a:cubicBezTo>
                <a:cubicBezTo>
                  <a:pt x="96" y="299"/>
                  <a:pt x="96" y="299"/>
                  <a:pt x="96" y="299"/>
                </a:cubicBezTo>
                <a:cubicBezTo>
                  <a:pt x="97" y="299"/>
                  <a:pt x="97" y="299"/>
                  <a:pt x="97" y="299"/>
                </a:cubicBezTo>
                <a:cubicBezTo>
                  <a:pt x="97" y="299"/>
                  <a:pt x="97" y="299"/>
                  <a:pt x="97" y="299"/>
                </a:cubicBezTo>
                <a:cubicBezTo>
                  <a:pt x="98" y="300"/>
                  <a:pt x="98" y="300"/>
                  <a:pt x="98" y="300"/>
                </a:cubicBezTo>
                <a:cubicBezTo>
                  <a:pt x="99" y="301"/>
                  <a:pt x="99" y="301"/>
                  <a:pt x="99" y="301"/>
                </a:cubicBezTo>
                <a:cubicBezTo>
                  <a:pt x="99" y="301"/>
                  <a:pt x="99" y="301"/>
                  <a:pt x="99" y="301"/>
                </a:cubicBezTo>
                <a:cubicBezTo>
                  <a:pt x="100" y="300"/>
                  <a:pt x="100" y="300"/>
                  <a:pt x="100" y="300"/>
                </a:cubicBezTo>
                <a:cubicBezTo>
                  <a:pt x="100" y="300"/>
                  <a:pt x="100" y="300"/>
                  <a:pt x="100" y="300"/>
                </a:cubicBezTo>
                <a:cubicBezTo>
                  <a:pt x="100" y="299"/>
                  <a:pt x="100" y="299"/>
                  <a:pt x="100" y="299"/>
                </a:cubicBezTo>
                <a:cubicBezTo>
                  <a:pt x="100" y="298"/>
                  <a:pt x="100" y="298"/>
                  <a:pt x="100" y="298"/>
                </a:cubicBezTo>
                <a:cubicBezTo>
                  <a:pt x="99" y="298"/>
                  <a:pt x="99" y="298"/>
                  <a:pt x="99" y="298"/>
                </a:cubicBezTo>
                <a:cubicBezTo>
                  <a:pt x="99" y="297"/>
                  <a:pt x="99" y="297"/>
                  <a:pt x="99" y="297"/>
                </a:cubicBezTo>
                <a:cubicBezTo>
                  <a:pt x="100" y="297"/>
                  <a:pt x="100" y="297"/>
                  <a:pt x="100" y="297"/>
                </a:cubicBezTo>
                <a:cubicBezTo>
                  <a:pt x="100" y="297"/>
                  <a:pt x="100" y="297"/>
                  <a:pt x="100" y="297"/>
                </a:cubicBezTo>
                <a:cubicBezTo>
                  <a:pt x="101" y="296"/>
                  <a:pt x="101" y="296"/>
                  <a:pt x="101" y="296"/>
                </a:cubicBezTo>
                <a:cubicBezTo>
                  <a:pt x="101" y="296"/>
                  <a:pt x="101" y="296"/>
                  <a:pt x="101" y="296"/>
                </a:cubicBezTo>
                <a:cubicBezTo>
                  <a:pt x="100" y="296"/>
                  <a:pt x="100" y="296"/>
                  <a:pt x="100" y="296"/>
                </a:cubicBezTo>
                <a:cubicBezTo>
                  <a:pt x="99" y="296"/>
                  <a:pt x="99" y="296"/>
                  <a:pt x="99" y="296"/>
                </a:cubicBezTo>
                <a:cubicBezTo>
                  <a:pt x="99" y="295"/>
                  <a:pt x="99" y="295"/>
                  <a:pt x="99" y="295"/>
                </a:cubicBezTo>
                <a:cubicBezTo>
                  <a:pt x="98" y="295"/>
                  <a:pt x="98" y="295"/>
                  <a:pt x="98" y="295"/>
                </a:cubicBezTo>
                <a:cubicBezTo>
                  <a:pt x="97" y="295"/>
                  <a:pt x="97" y="295"/>
                  <a:pt x="97" y="295"/>
                </a:cubicBezTo>
                <a:cubicBezTo>
                  <a:pt x="96" y="294"/>
                  <a:pt x="96" y="294"/>
                  <a:pt x="96" y="294"/>
                </a:cubicBezTo>
                <a:cubicBezTo>
                  <a:pt x="96" y="294"/>
                  <a:pt x="96" y="294"/>
                  <a:pt x="96" y="294"/>
                </a:cubicBezTo>
                <a:cubicBezTo>
                  <a:pt x="96" y="293"/>
                  <a:pt x="96" y="293"/>
                  <a:pt x="96" y="293"/>
                </a:cubicBezTo>
                <a:cubicBezTo>
                  <a:pt x="97" y="293"/>
                  <a:pt x="97" y="293"/>
                  <a:pt x="97" y="293"/>
                </a:cubicBezTo>
                <a:cubicBezTo>
                  <a:pt x="99" y="293"/>
                  <a:pt x="99" y="293"/>
                  <a:pt x="99" y="293"/>
                </a:cubicBezTo>
                <a:cubicBezTo>
                  <a:pt x="100" y="293"/>
                  <a:pt x="100" y="293"/>
                  <a:pt x="100" y="293"/>
                </a:cubicBezTo>
                <a:cubicBezTo>
                  <a:pt x="100" y="292"/>
                  <a:pt x="100" y="292"/>
                  <a:pt x="100" y="292"/>
                </a:cubicBezTo>
                <a:cubicBezTo>
                  <a:pt x="100" y="292"/>
                  <a:pt x="100" y="292"/>
                  <a:pt x="100" y="292"/>
                </a:cubicBezTo>
                <a:cubicBezTo>
                  <a:pt x="101" y="293"/>
                  <a:pt x="101" y="293"/>
                  <a:pt x="101" y="293"/>
                </a:cubicBezTo>
                <a:cubicBezTo>
                  <a:pt x="101" y="292"/>
                  <a:pt x="101" y="292"/>
                  <a:pt x="101" y="292"/>
                </a:cubicBezTo>
                <a:cubicBezTo>
                  <a:pt x="101" y="290"/>
                  <a:pt x="101" y="290"/>
                  <a:pt x="101" y="290"/>
                </a:cubicBezTo>
                <a:cubicBezTo>
                  <a:pt x="101" y="289"/>
                  <a:pt x="101" y="289"/>
                  <a:pt x="101" y="289"/>
                </a:cubicBezTo>
                <a:cubicBezTo>
                  <a:pt x="100" y="288"/>
                  <a:pt x="100" y="288"/>
                  <a:pt x="100" y="288"/>
                </a:cubicBezTo>
                <a:cubicBezTo>
                  <a:pt x="100" y="287"/>
                  <a:pt x="100" y="287"/>
                  <a:pt x="100" y="287"/>
                </a:cubicBezTo>
                <a:cubicBezTo>
                  <a:pt x="100" y="287"/>
                  <a:pt x="100" y="287"/>
                  <a:pt x="100" y="287"/>
                </a:cubicBezTo>
                <a:cubicBezTo>
                  <a:pt x="100" y="286"/>
                  <a:pt x="100" y="286"/>
                  <a:pt x="100" y="286"/>
                </a:cubicBezTo>
                <a:cubicBezTo>
                  <a:pt x="100" y="285"/>
                  <a:pt x="100" y="285"/>
                  <a:pt x="100" y="285"/>
                </a:cubicBezTo>
                <a:cubicBezTo>
                  <a:pt x="100" y="285"/>
                  <a:pt x="100" y="285"/>
                  <a:pt x="100" y="285"/>
                </a:cubicBezTo>
                <a:cubicBezTo>
                  <a:pt x="100" y="284"/>
                  <a:pt x="100" y="284"/>
                  <a:pt x="100" y="284"/>
                </a:cubicBezTo>
                <a:cubicBezTo>
                  <a:pt x="101" y="284"/>
                  <a:pt x="101" y="284"/>
                  <a:pt x="101" y="284"/>
                </a:cubicBezTo>
                <a:cubicBezTo>
                  <a:pt x="101" y="285"/>
                  <a:pt x="101" y="285"/>
                  <a:pt x="101" y="285"/>
                </a:cubicBezTo>
                <a:cubicBezTo>
                  <a:pt x="102" y="286"/>
                  <a:pt x="102" y="286"/>
                  <a:pt x="102" y="286"/>
                </a:cubicBezTo>
                <a:cubicBezTo>
                  <a:pt x="102" y="285"/>
                  <a:pt x="102" y="285"/>
                  <a:pt x="102" y="285"/>
                </a:cubicBezTo>
                <a:cubicBezTo>
                  <a:pt x="102" y="285"/>
                  <a:pt x="102" y="285"/>
                  <a:pt x="102" y="285"/>
                </a:cubicBezTo>
                <a:cubicBezTo>
                  <a:pt x="103" y="285"/>
                  <a:pt x="103" y="285"/>
                  <a:pt x="103" y="285"/>
                </a:cubicBezTo>
                <a:cubicBezTo>
                  <a:pt x="103" y="286"/>
                  <a:pt x="103" y="286"/>
                  <a:pt x="103" y="286"/>
                </a:cubicBezTo>
                <a:cubicBezTo>
                  <a:pt x="104" y="287"/>
                  <a:pt x="104" y="287"/>
                  <a:pt x="104" y="287"/>
                </a:cubicBezTo>
                <a:cubicBezTo>
                  <a:pt x="105" y="287"/>
                  <a:pt x="105" y="287"/>
                  <a:pt x="105" y="287"/>
                </a:cubicBezTo>
                <a:cubicBezTo>
                  <a:pt x="106" y="285"/>
                  <a:pt x="106" y="285"/>
                  <a:pt x="106" y="285"/>
                </a:cubicBezTo>
                <a:cubicBezTo>
                  <a:pt x="106" y="284"/>
                  <a:pt x="106" y="284"/>
                  <a:pt x="106" y="284"/>
                </a:cubicBezTo>
                <a:cubicBezTo>
                  <a:pt x="106" y="283"/>
                  <a:pt x="106" y="283"/>
                  <a:pt x="106" y="283"/>
                </a:cubicBezTo>
                <a:cubicBezTo>
                  <a:pt x="106" y="282"/>
                  <a:pt x="106" y="282"/>
                  <a:pt x="106" y="282"/>
                </a:cubicBezTo>
                <a:cubicBezTo>
                  <a:pt x="106" y="281"/>
                  <a:pt x="106" y="281"/>
                  <a:pt x="106" y="281"/>
                </a:cubicBezTo>
                <a:cubicBezTo>
                  <a:pt x="106" y="281"/>
                  <a:pt x="106" y="281"/>
                  <a:pt x="106" y="281"/>
                </a:cubicBezTo>
                <a:cubicBezTo>
                  <a:pt x="107" y="281"/>
                  <a:pt x="107" y="281"/>
                  <a:pt x="107" y="281"/>
                </a:cubicBezTo>
                <a:cubicBezTo>
                  <a:pt x="107" y="280"/>
                  <a:pt x="107" y="280"/>
                  <a:pt x="107" y="280"/>
                </a:cubicBezTo>
                <a:cubicBezTo>
                  <a:pt x="108" y="280"/>
                  <a:pt x="108" y="280"/>
                  <a:pt x="108" y="280"/>
                </a:cubicBezTo>
                <a:cubicBezTo>
                  <a:pt x="108" y="281"/>
                  <a:pt x="108" y="281"/>
                  <a:pt x="108" y="281"/>
                </a:cubicBezTo>
                <a:cubicBezTo>
                  <a:pt x="109" y="282"/>
                  <a:pt x="109" y="282"/>
                  <a:pt x="109" y="282"/>
                </a:cubicBezTo>
                <a:cubicBezTo>
                  <a:pt x="109" y="282"/>
                  <a:pt x="109" y="282"/>
                  <a:pt x="109" y="282"/>
                </a:cubicBezTo>
                <a:cubicBezTo>
                  <a:pt x="110" y="281"/>
                  <a:pt x="110" y="281"/>
                  <a:pt x="110" y="281"/>
                </a:cubicBezTo>
                <a:cubicBezTo>
                  <a:pt x="110" y="281"/>
                  <a:pt x="110" y="281"/>
                  <a:pt x="110" y="281"/>
                </a:cubicBezTo>
                <a:cubicBezTo>
                  <a:pt x="110" y="280"/>
                  <a:pt x="110" y="280"/>
                  <a:pt x="110" y="280"/>
                </a:cubicBezTo>
                <a:cubicBezTo>
                  <a:pt x="110" y="280"/>
                  <a:pt x="110" y="280"/>
                  <a:pt x="110" y="280"/>
                </a:cubicBezTo>
                <a:cubicBezTo>
                  <a:pt x="111" y="281"/>
                  <a:pt x="111" y="281"/>
                  <a:pt x="111" y="281"/>
                </a:cubicBezTo>
                <a:cubicBezTo>
                  <a:pt x="111" y="282"/>
                  <a:pt x="111" y="282"/>
                  <a:pt x="111" y="282"/>
                </a:cubicBezTo>
                <a:cubicBezTo>
                  <a:pt x="112" y="282"/>
                  <a:pt x="112" y="282"/>
                  <a:pt x="112" y="282"/>
                </a:cubicBezTo>
                <a:cubicBezTo>
                  <a:pt x="113" y="282"/>
                  <a:pt x="113" y="282"/>
                  <a:pt x="113" y="282"/>
                </a:cubicBezTo>
                <a:cubicBezTo>
                  <a:pt x="113" y="281"/>
                  <a:pt x="113" y="281"/>
                  <a:pt x="113" y="281"/>
                </a:cubicBezTo>
                <a:cubicBezTo>
                  <a:pt x="114" y="281"/>
                  <a:pt x="114" y="281"/>
                  <a:pt x="114" y="281"/>
                </a:cubicBezTo>
                <a:cubicBezTo>
                  <a:pt x="114" y="281"/>
                  <a:pt x="114" y="281"/>
                  <a:pt x="114" y="281"/>
                </a:cubicBezTo>
                <a:cubicBezTo>
                  <a:pt x="115" y="281"/>
                  <a:pt x="115" y="281"/>
                  <a:pt x="115" y="281"/>
                </a:cubicBezTo>
                <a:cubicBezTo>
                  <a:pt x="116" y="281"/>
                  <a:pt x="116" y="281"/>
                  <a:pt x="116" y="281"/>
                </a:cubicBezTo>
                <a:cubicBezTo>
                  <a:pt x="116" y="280"/>
                  <a:pt x="116" y="280"/>
                  <a:pt x="116" y="280"/>
                </a:cubicBezTo>
                <a:cubicBezTo>
                  <a:pt x="116" y="280"/>
                  <a:pt x="116" y="280"/>
                  <a:pt x="116" y="280"/>
                </a:cubicBezTo>
                <a:cubicBezTo>
                  <a:pt x="116" y="280"/>
                  <a:pt x="116" y="280"/>
                  <a:pt x="116" y="280"/>
                </a:cubicBezTo>
                <a:cubicBezTo>
                  <a:pt x="116" y="279"/>
                  <a:pt x="116" y="279"/>
                  <a:pt x="116" y="279"/>
                </a:cubicBezTo>
                <a:cubicBezTo>
                  <a:pt x="115" y="277"/>
                  <a:pt x="115" y="277"/>
                  <a:pt x="115" y="277"/>
                </a:cubicBezTo>
                <a:cubicBezTo>
                  <a:pt x="115" y="277"/>
                  <a:pt x="115" y="277"/>
                  <a:pt x="115" y="277"/>
                </a:cubicBezTo>
                <a:cubicBezTo>
                  <a:pt x="116" y="276"/>
                  <a:pt x="116" y="276"/>
                  <a:pt x="116" y="276"/>
                </a:cubicBezTo>
                <a:cubicBezTo>
                  <a:pt x="116" y="276"/>
                  <a:pt x="116" y="276"/>
                  <a:pt x="116" y="276"/>
                </a:cubicBezTo>
                <a:cubicBezTo>
                  <a:pt x="116" y="277"/>
                  <a:pt x="116" y="277"/>
                  <a:pt x="116" y="277"/>
                </a:cubicBezTo>
                <a:cubicBezTo>
                  <a:pt x="117" y="277"/>
                  <a:pt x="117" y="277"/>
                  <a:pt x="117" y="277"/>
                </a:cubicBezTo>
                <a:cubicBezTo>
                  <a:pt x="118" y="276"/>
                  <a:pt x="118" y="276"/>
                  <a:pt x="118" y="276"/>
                </a:cubicBezTo>
                <a:cubicBezTo>
                  <a:pt x="118" y="276"/>
                  <a:pt x="118" y="276"/>
                  <a:pt x="118" y="276"/>
                </a:cubicBezTo>
                <a:cubicBezTo>
                  <a:pt x="118" y="275"/>
                  <a:pt x="118" y="275"/>
                  <a:pt x="118" y="275"/>
                </a:cubicBezTo>
                <a:cubicBezTo>
                  <a:pt x="119" y="274"/>
                  <a:pt x="119" y="274"/>
                  <a:pt x="119" y="274"/>
                </a:cubicBezTo>
                <a:cubicBezTo>
                  <a:pt x="118" y="273"/>
                  <a:pt x="118" y="273"/>
                  <a:pt x="118" y="273"/>
                </a:cubicBezTo>
                <a:cubicBezTo>
                  <a:pt x="118" y="273"/>
                  <a:pt x="118" y="273"/>
                  <a:pt x="118" y="273"/>
                </a:cubicBezTo>
                <a:cubicBezTo>
                  <a:pt x="118" y="272"/>
                  <a:pt x="118" y="272"/>
                  <a:pt x="118" y="272"/>
                </a:cubicBezTo>
                <a:cubicBezTo>
                  <a:pt x="119" y="272"/>
                  <a:pt x="119" y="272"/>
                  <a:pt x="119" y="272"/>
                </a:cubicBezTo>
                <a:cubicBezTo>
                  <a:pt x="119" y="272"/>
                  <a:pt x="119" y="272"/>
                  <a:pt x="119" y="272"/>
                </a:cubicBezTo>
                <a:cubicBezTo>
                  <a:pt x="119" y="272"/>
                  <a:pt x="119" y="272"/>
                  <a:pt x="119" y="272"/>
                </a:cubicBezTo>
                <a:cubicBezTo>
                  <a:pt x="120" y="273"/>
                  <a:pt x="120" y="273"/>
                  <a:pt x="120" y="273"/>
                </a:cubicBezTo>
                <a:cubicBezTo>
                  <a:pt x="121" y="273"/>
                  <a:pt x="121" y="273"/>
                  <a:pt x="121" y="273"/>
                </a:cubicBezTo>
                <a:cubicBezTo>
                  <a:pt x="121" y="274"/>
                  <a:pt x="121" y="274"/>
                  <a:pt x="121" y="274"/>
                </a:cubicBezTo>
                <a:cubicBezTo>
                  <a:pt x="120" y="274"/>
                  <a:pt x="120" y="274"/>
                  <a:pt x="120" y="274"/>
                </a:cubicBezTo>
                <a:cubicBezTo>
                  <a:pt x="120" y="275"/>
                  <a:pt x="120" y="275"/>
                  <a:pt x="120" y="275"/>
                </a:cubicBezTo>
                <a:cubicBezTo>
                  <a:pt x="119" y="276"/>
                  <a:pt x="119" y="276"/>
                  <a:pt x="119" y="276"/>
                </a:cubicBezTo>
                <a:cubicBezTo>
                  <a:pt x="119" y="277"/>
                  <a:pt x="119" y="277"/>
                  <a:pt x="119" y="277"/>
                </a:cubicBezTo>
                <a:cubicBezTo>
                  <a:pt x="121" y="279"/>
                  <a:pt x="121" y="279"/>
                  <a:pt x="121" y="279"/>
                </a:cubicBezTo>
                <a:cubicBezTo>
                  <a:pt x="121" y="279"/>
                  <a:pt x="121" y="279"/>
                  <a:pt x="121" y="279"/>
                </a:cubicBezTo>
                <a:cubicBezTo>
                  <a:pt x="121" y="278"/>
                  <a:pt x="121" y="278"/>
                  <a:pt x="121" y="278"/>
                </a:cubicBezTo>
                <a:cubicBezTo>
                  <a:pt x="121" y="278"/>
                  <a:pt x="121" y="278"/>
                  <a:pt x="121" y="278"/>
                </a:cubicBezTo>
                <a:cubicBezTo>
                  <a:pt x="122" y="277"/>
                  <a:pt x="122" y="277"/>
                  <a:pt x="122" y="277"/>
                </a:cubicBezTo>
                <a:cubicBezTo>
                  <a:pt x="122" y="275"/>
                  <a:pt x="122" y="275"/>
                  <a:pt x="122" y="275"/>
                </a:cubicBezTo>
                <a:cubicBezTo>
                  <a:pt x="122" y="276"/>
                  <a:pt x="122" y="276"/>
                  <a:pt x="122" y="276"/>
                </a:cubicBezTo>
                <a:cubicBezTo>
                  <a:pt x="122" y="276"/>
                  <a:pt x="122" y="276"/>
                  <a:pt x="122" y="276"/>
                </a:cubicBezTo>
                <a:cubicBezTo>
                  <a:pt x="122" y="277"/>
                  <a:pt x="122" y="277"/>
                  <a:pt x="122" y="277"/>
                </a:cubicBezTo>
                <a:cubicBezTo>
                  <a:pt x="122" y="278"/>
                  <a:pt x="122" y="278"/>
                  <a:pt x="122" y="278"/>
                </a:cubicBezTo>
                <a:cubicBezTo>
                  <a:pt x="123" y="279"/>
                  <a:pt x="123" y="279"/>
                  <a:pt x="123" y="279"/>
                </a:cubicBezTo>
                <a:cubicBezTo>
                  <a:pt x="123" y="279"/>
                  <a:pt x="123" y="279"/>
                  <a:pt x="123" y="279"/>
                </a:cubicBezTo>
                <a:cubicBezTo>
                  <a:pt x="124" y="279"/>
                  <a:pt x="124" y="279"/>
                  <a:pt x="124" y="279"/>
                </a:cubicBezTo>
                <a:cubicBezTo>
                  <a:pt x="125" y="279"/>
                  <a:pt x="125" y="279"/>
                  <a:pt x="125" y="279"/>
                </a:cubicBezTo>
                <a:cubicBezTo>
                  <a:pt x="125" y="278"/>
                  <a:pt x="125" y="278"/>
                  <a:pt x="125" y="278"/>
                </a:cubicBezTo>
                <a:cubicBezTo>
                  <a:pt x="125" y="277"/>
                  <a:pt x="125" y="277"/>
                  <a:pt x="125" y="277"/>
                </a:cubicBezTo>
                <a:cubicBezTo>
                  <a:pt x="126" y="277"/>
                  <a:pt x="126" y="277"/>
                  <a:pt x="126" y="277"/>
                </a:cubicBezTo>
                <a:cubicBezTo>
                  <a:pt x="126" y="277"/>
                  <a:pt x="126" y="277"/>
                  <a:pt x="126" y="277"/>
                </a:cubicBezTo>
                <a:cubicBezTo>
                  <a:pt x="126" y="277"/>
                  <a:pt x="126" y="277"/>
                  <a:pt x="126" y="277"/>
                </a:cubicBezTo>
                <a:cubicBezTo>
                  <a:pt x="126" y="278"/>
                  <a:pt x="126" y="278"/>
                  <a:pt x="126" y="278"/>
                </a:cubicBezTo>
                <a:cubicBezTo>
                  <a:pt x="126" y="278"/>
                  <a:pt x="126" y="278"/>
                  <a:pt x="126" y="278"/>
                </a:cubicBezTo>
                <a:cubicBezTo>
                  <a:pt x="127" y="279"/>
                  <a:pt x="127" y="279"/>
                  <a:pt x="127" y="279"/>
                </a:cubicBezTo>
                <a:cubicBezTo>
                  <a:pt x="127" y="278"/>
                  <a:pt x="127" y="278"/>
                  <a:pt x="127" y="278"/>
                </a:cubicBezTo>
                <a:cubicBezTo>
                  <a:pt x="128" y="277"/>
                  <a:pt x="128" y="277"/>
                  <a:pt x="128" y="277"/>
                </a:cubicBezTo>
                <a:cubicBezTo>
                  <a:pt x="130" y="276"/>
                  <a:pt x="130" y="276"/>
                  <a:pt x="130" y="276"/>
                </a:cubicBezTo>
                <a:cubicBezTo>
                  <a:pt x="130" y="276"/>
                  <a:pt x="130" y="276"/>
                  <a:pt x="130" y="276"/>
                </a:cubicBezTo>
                <a:cubicBezTo>
                  <a:pt x="131" y="276"/>
                  <a:pt x="131" y="276"/>
                  <a:pt x="131" y="276"/>
                </a:cubicBezTo>
                <a:cubicBezTo>
                  <a:pt x="131" y="275"/>
                  <a:pt x="131" y="275"/>
                  <a:pt x="131" y="275"/>
                </a:cubicBezTo>
                <a:cubicBezTo>
                  <a:pt x="131" y="274"/>
                  <a:pt x="131" y="274"/>
                  <a:pt x="131" y="274"/>
                </a:cubicBezTo>
                <a:cubicBezTo>
                  <a:pt x="130" y="274"/>
                  <a:pt x="130" y="274"/>
                  <a:pt x="130" y="274"/>
                </a:cubicBezTo>
                <a:cubicBezTo>
                  <a:pt x="130" y="273"/>
                  <a:pt x="130" y="273"/>
                  <a:pt x="130" y="273"/>
                </a:cubicBezTo>
                <a:cubicBezTo>
                  <a:pt x="130" y="273"/>
                  <a:pt x="130" y="273"/>
                  <a:pt x="130" y="273"/>
                </a:cubicBezTo>
                <a:cubicBezTo>
                  <a:pt x="130" y="273"/>
                  <a:pt x="130" y="273"/>
                  <a:pt x="130" y="273"/>
                </a:cubicBezTo>
                <a:cubicBezTo>
                  <a:pt x="131" y="274"/>
                  <a:pt x="131" y="274"/>
                  <a:pt x="131" y="274"/>
                </a:cubicBezTo>
                <a:cubicBezTo>
                  <a:pt x="132" y="274"/>
                  <a:pt x="132" y="274"/>
                  <a:pt x="132" y="274"/>
                </a:cubicBezTo>
                <a:cubicBezTo>
                  <a:pt x="132" y="274"/>
                  <a:pt x="132" y="274"/>
                  <a:pt x="132" y="274"/>
                </a:cubicBezTo>
                <a:cubicBezTo>
                  <a:pt x="132" y="274"/>
                  <a:pt x="132" y="274"/>
                  <a:pt x="132" y="274"/>
                </a:cubicBezTo>
                <a:cubicBezTo>
                  <a:pt x="133" y="274"/>
                  <a:pt x="133" y="274"/>
                  <a:pt x="133" y="274"/>
                </a:cubicBezTo>
                <a:cubicBezTo>
                  <a:pt x="133" y="274"/>
                  <a:pt x="133" y="274"/>
                  <a:pt x="133" y="274"/>
                </a:cubicBezTo>
                <a:cubicBezTo>
                  <a:pt x="133" y="275"/>
                  <a:pt x="133" y="275"/>
                  <a:pt x="133" y="275"/>
                </a:cubicBezTo>
                <a:cubicBezTo>
                  <a:pt x="134" y="275"/>
                  <a:pt x="134" y="275"/>
                  <a:pt x="134" y="275"/>
                </a:cubicBezTo>
                <a:cubicBezTo>
                  <a:pt x="134" y="275"/>
                  <a:pt x="134" y="275"/>
                  <a:pt x="134" y="275"/>
                </a:cubicBezTo>
                <a:cubicBezTo>
                  <a:pt x="136" y="273"/>
                  <a:pt x="136" y="273"/>
                  <a:pt x="136" y="273"/>
                </a:cubicBezTo>
                <a:cubicBezTo>
                  <a:pt x="136" y="273"/>
                  <a:pt x="136" y="273"/>
                  <a:pt x="136" y="273"/>
                </a:cubicBezTo>
                <a:cubicBezTo>
                  <a:pt x="136" y="272"/>
                  <a:pt x="136" y="272"/>
                  <a:pt x="136" y="272"/>
                </a:cubicBezTo>
                <a:cubicBezTo>
                  <a:pt x="136" y="272"/>
                  <a:pt x="136" y="272"/>
                  <a:pt x="136" y="272"/>
                </a:cubicBezTo>
                <a:cubicBezTo>
                  <a:pt x="137" y="271"/>
                  <a:pt x="137" y="271"/>
                  <a:pt x="137" y="271"/>
                </a:cubicBezTo>
                <a:cubicBezTo>
                  <a:pt x="137" y="271"/>
                  <a:pt x="137" y="271"/>
                  <a:pt x="137" y="271"/>
                </a:cubicBezTo>
                <a:cubicBezTo>
                  <a:pt x="137" y="271"/>
                  <a:pt x="137" y="271"/>
                  <a:pt x="137" y="271"/>
                </a:cubicBezTo>
                <a:cubicBezTo>
                  <a:pt x="137" y="272"/>
                  <a:pt x="137" y="272"/>
                  <a:pt x="137" y="272"/>
                </a:cubicBezTo>
                <a:cubicBezTo>
                  <a:pt x="138" y="272"/>
                  <a:pt x="138" y="272"/>
                  <a:pt x="138" y="272"/>
                </a:cubicBezTo>
                <a:cubicBezTo>
                  <a:pt x="138" y="272"/>
                  <a:pt x="138" y="272"/>
                  <a:pt x="138" y="272"/>
                </a:cubicBezTo>
                <a:cubicBezTo>
                  <a:pt x="139" y="271"/>
                  <a:pt x="139" y="271"/>
                  <a:pt x="139" y="271"/>
                </a:cubicBezTo>
                <a:cubicBezTo>
                  <a:pt x="139" y="270"/>
                  <a:pt x="139" y="270"/>
                  <a:pt x="139" y="270"/>
                </a:cubicBezTo>
                <a:cubicBezTo>
                  <a:pt x="139" y="269"/>
                  <a:pt x="139" y="269"/>
                  <a:pt x="139" y="269"/>
                </a:cubicBezTo>
                <a:cubicBezTo>
                  <a:pt x="139" y="268"/>
                  <a:pt x="139" y="268"/>
                  <a:pt x="139" y="268"/>
                </a:cubicBezTo>
                <a:cubicBezTo>
                  <a:pt x="141" y="267"/>
                  <a:pt x="141" y="267"/>
                  <a:pt x="141" y="267"/>
                </a:cubicBezTo>
                <a:cubicBezTo>
                  <a:pt x="142" y="266"/>
                  <a:pt x="142" y="266"/>
                  <a:pt x="142" y="266"/>
                </a:cubicBezTo>
                <a:cubicBezTo>
                  <a:pt x="142" y="266"/>
                  <a:pt x="142" y="266"/>
                  <a:pt x="142" y="266"/>
                </a:cubicBezTo>
                <a:cubicBezTo>
                  <a:pt x="142" y="265"/>
                  <a:pt x="142" y="265"/>
                  <a:pt x="142" y="265"/>
                </a:cubicBezTo>
                <a:cubicBezTo>
                  <a:pt x="142" y="265"/>
                  <a:pt x="142" y="265"/>
                  <a:pt x="142" y="265"/>
                </a:cubicBezTo>
                <a:cubicBezTo>
                  <a:pt x="142" y="264"/>
                  <a:pt x="142" y="264"/>
                  <a:pt x="142" y="264"/>
                </a:cubicBezTo>
                <a:cubicBezTo>
                  <a:pt x="143" y="264"/>
                  <a:pt x="143" y="264"/>
                  <a:pt x="143" y="264"/>
                </a:cubicBezTo>
                <a:cubicBezTo>
                  <a:pt x="143" y="265"/>
                  <a:pt x="143" y="265"/>
                  <a:pt x="143" y="265"/>
                </a:cubicBezTo>
                <a:cubicBezTo>
                  <a:pt x="144" y="265"/>
                  <a:pt x="144" y="265"/>
                  <a:pt x="144" y="265"/>
                </a:cubicBezTo>
                <a:cubicBezTo>
                  <a:pt x="144" y="264"/>
                  <a:pt x="144" y="264"/>
                  <a:pt x="144" y="264"/>
                </a:cubicBezTo>
                <a:cubicBezTo>
                  <a:pt x="144" y="263"/>
                  <a:pt x="144" y="263"/>
                  <a:pt x="144" y="263"/>
                </a:cubicBezTo>
                <a:cubicBezTo>
                  <a:pt x="143" y="263"/>
                  <a:pt x="143" y="263"/>
                  <a:pt x="143" y="263"/>
                </a:cubicBezTo>
                <a:cubicBezTo>
                  <a:pt x="144" y="263"/>
                  <a:pt x="144" y="263"/>
                  <a:pt x="144" y="263"/>
                </a:cubicBezTo>
                <a:cubicBezTo>
                  <a:pt x="144" y="264"/>
                  <a:pt x="144" y="264"/>
                  <a:pt x="144" y="264"/>
                </a:cubicBezTo>
                <a:cubicBezTo>
                  <a:pt x="144" y="263"/>
                  <a:pt x="144" y="263"/>
                  <a:pt x="144" y="263"/>
                </a:cubicBezTo>
                <a:cubicBezTo>
                  <a:pt x="144" y="262"/>
                  <a:pt x="144" y="262"/>
                  <a:pt x="144" y="262"/>
                </a:cubicBezTo>
                <a:cubicBezTo>
                  <a:pt x="145" y="262"/>
                  <a:pt x="145" y="262"/>
                  <a:pt x="145" y="262"/>
                </a:cubicBezTo>
                <a:cubicBezTo>
                  <a:pt x="145" y="262"/>
                  <a:pt x="145" y="262"/>
                  <a:pt x="145" y="262"/>
                </a:cubicBezTo>
                <a:cubicBezTo>
                  <a:pt x="146" y="261"/>
                  <a:pt x="146" y="261"/>
                  <a:pt x="146" y="261"/>
                </a:cubicBezTo>
                <a:cubicBezTo>
                  <a:pt x="146" y="260"/>
                  <a:pt x="146" y="260"/>
                  <a:pt x="146" y="260"/>
                </a:cubicBezTo>
                <a:cubicBezTo>
                  <a:pt x="146" y="260"/>
                  <a:pt x="146" y="260"/>
                  <a:pt x="146" y="260"/>
                </a:cubicBezTo>
                <a:cubicBezTo>
                  <a:pt x="146" y="260"/>
                  <a:pt x="146" y="260"/>
                  <a:pt x="146" y="260"/>
                </a:cubicBezTo>
                <a:cubicBezTo>
                  <a:pt x="147" y="260"/>
                  <a:pt x="147" y="260"/>
                  <a:pt x="147" y="260"/>
                </a:cubicBezTo>
                <a:cubicBezTo>
                  <a:pt x="148" y="260"/>
                  <a:pt x="148" y="260"/>
                  <a:pt x="148" y="260"/>
                </a:cubicBezTo>
                <a:cubicBezTo>
                  <a:pt x="149" y="258"/>
                  <a:pt x="149" y="258"/>
                  <a:pt x="149" y="258"/>
                </a:cubicBezTo>
                <a:cubicBezTo>
                  <a:pt x="149" y="258"/>
                  <a:pt x="149" y="258"/>
                  <a:pt x="149" y="258"/>
                </a:cubicBezTo>
                <a:cubicBezTo>
                  <a:pt x="150" y="258"/>
                  <a:pt x="150" y="258"/>
                  <a:pt x="150" y="258"/>
                </a:cubicBezTo>
                <a:cubicBezTo>
                  <a:pt x="150" y="258"/>
                  <a:pt x="150" y="258"/>
                  <a:pt x="150" y="258"/>
                </a:cubicBezTo>
                <a:cubicBezTo>
                  <a:pt x="151" y="258"/>
                  <a:pt x="151" y="258"/>
                  <a:pt x="151" y="258"/>
                </a:cubicBezTo>
                <a:cubicBezTo>
                  <a:pt x="152" y="257"/>
                  <a:pt x="152" y="257"/>
                  <a:pt x="152" y="257"/>
                </a:cubicBezTo>
                <a:cubicBezTo>
                  <a:pt x="152" y="256"/>
                  <a:pt x="152" y="256"/>
                  <a:pt x="152" y="256"/>
                </a:cubicBezTo>
                <a:cubicBezTo>
                  <a:pt x="152" y="254"/>
                  <a:pt x="152" y="254"/>
                  <a:pt x="152" y="254"/>
                </a:cubicBezTo>
                <a:cubicBezTo>
                  <a:pt x="151" y="254"/>
                  <a:pt x="151" y="254"/>
                  <a:pt x="151" y="254"/>
                </a:cubicBezTo>
                <a:cubicBezTo>
                  <a:pt x="151" y="254"/>
                  <a:pt x="151" y="254"/>
                  <a:pt x="151" y="254"/>
                </a:cubicBezTo>
                <a:cubicBezTo>
                  <a:pt x="151" y="253"/>
                  <a:pt x="151" y="253"/>
                  <a:pt x="151" y="253"/>
                </a:cubicBezTo>
                <a:cubicBezTo>
                  <a:pt x="151" y="252"/>
                  <a:pt x="151" y="252"/>
                  <a:pt x="151" y="252"/>
                </a:cubicBezTo>
                <a:cubicBezTo>
                  <a:pt x="151" y="251"/>
                  <a:pt x="151" y="251"/>
                  <a:pt x="151" y="251"/>
                </a:cubicBezTo>
                <a:cubicBezTo>
                  <a:pt x="150" y="251"/>
                  <a:pt x="150" y="251"/>
                  <a:pt x="150" y="251"/>
                </a:cubicBezTo>
                <a:cubicBezTo>
                  <a:pt x="150" y="250"/>
                  <a:pt x="150" y="250"/>
                  <a:pt x="150" y="250"/>
                </a:cubicBezTo>
                <a:cubicBezTo>
                  <a:pt x="150" y="249"/>
                  <a:pt x="150" y="249"/>
                  <a:pt x="150" y="249"/>
                </a:cubicBezTo>
                <a:cubicBezTo>
                  <a:pt x="150" y="248"/>
                  <a:pt x="150" y="248"/>
                  <a:pt x="150" y="248"/>
                </a:cubicBezTo>
                <a:cubicBezTo>
                  <a:pt x="150" y="248"/>
                  <a:pt x="150" y="248"/>
                  <a:pt x="150" y="248"/>
                </a:cubicBezTo>
                <a:cubicBezTo>
                  <a:pt x="151" y="248"/>
                  <a:pt x="151" y="248"/>
                  <a:pt x="151" y="248"/>
                </a:cubicBezTo>
                <a:cubicBezTo>
                  <a:pt x="151" y="250"/>
                  <a:pt x="151" y="250"/>
                  <a:pt x="151" y="250"/>
                </a:cubicBezTo>
                <a:cubicBezTo>
                  <a:pt x="151" y="250"/>
                  <a:pt x="151" y="250"/>
                  <a:pt x="151" y="250"/>
                </a:cubicBezTo>
                <a:cubicBezTo>
                  <a:pt x="151" y="251"/>
                  <a:pt x="151" y="251"/>
                  <a:pt x="151" y="251"/>
                </a:cubicBezTo>
                <a:cubicBezTo>
                  <a:pt x="152" y="253"/>
                  <a:pt x="152" y="253"/>
                  <a:pt x="152" y="253"/>
                </a:cubicBezTo>
                <a:cubicBezTo>
                  <a:pt x="153" y="253"/>
                  <a:pt x="153" y="253"/>
                  <a:pt x="153" y="253"/>
                </a:cubicBezTo>
                <a:cubicBezTo>
                  <a:pt x="153" y="253"/>
                  <a:pt x="153" y="253"/>
                  <a:pt x="153" y="253"/>
                </a:cubicBezTo>
                <a:cubicBezTo>
                  <a:pt x="153" y="254"/>
                  <a:pt x="153" y="254"/>
                  <a:pt x="153" y="254"/>
                </a:cubicBezTo>
                <a:cubicBezTo>
                  <a:pt x="153" y="255"/>
                  <a:pt x="153" y="255"/>
                  <a:pt x="153" y="255"/>
                </a:cubicBezTo>
                <a:cubicBezTo>
                  <a:pt x="154" y="256"/>
                  <a:pt x="154" y="256"/>
                  <a:pt x="154" y="256"/>
                </a:cubicBezTo>
                <a:cubicBezTo>
                  <a:pt x="155" y="256"/>
                  <a:pt x="155" y="256"/>
                  <a:pt x="155" y="256"/>
                </a:cubicBezTo>
                <a:cubicBezTo>
                  <a:pt x="155" y="255"/>
                  <a:pt x="155" y="255"/>
                  <a:pt x="155" y="255"/>
                </a:cubicBezTo>
                <a:cubicBezTo>
                  <a:pt x="155" y="255"/>
                  <a:pt x="155" y="255"/>
                  <a:pt x="155" y="255"/>
                </a:cubicBezTo>
                <a:cubicBezTo>
                  <a:pt x="156" y="255"/>
                  <a:pt x="156" y="255"/>
                  <a:pt x="156" y="255"/>
                </a:cubicBezTo>
                <a:cubicBezTo>
                  <a:pt x="157" y="255"/>
                  <a:pt x="157" y="255"/>
                  <a:pt x="157" y="255"/>
                </a:cubicBezTo>
                <a:cubicBezTo>
                  <a:pt x="157" y="256"/>
                  <a:pt x="157" y="256"/>
                  <a:pt x="157" y="256"/>
                </a:cubicBezTo>
                <a:cubicBezTo>
                  <a:pt x="158" y="255"/>
                  <a:pt x="158" y="255"/>
                  <a:pt x="158" y="255"/>
                </a:cubicBezTo>
                <a:cubicBezTo>
                  <a:pt x="159" y="255"/>
                  <a:pt x="159" y="255"/>
                  <a:pt x="159" y="255"/>
                </a:cubicBezTo>
                <a:cubicBezTo>
                  <a:pt x="159" y="255"/>
                  <a:pt x="159" y="255"/>
                  <a:pt x="159" y="255"/>
                </a:cubicBezTo>
                <a:cubicBezTo>
                  <a:pt x="160" y="255"/>
                  <a:pt x="160" y="255"/>
                  <a:pt x="160" y="255"/>
                </a:cubicBezTo>
                <a:cubicBezTo>
                  <a:pt x="161" y="255"/>
                  <a:pt x="161" y="255"/>
                  <a:pt x="161" y="255"/>
                </a:cubicBezTo>
                <a:cubicBezTo>
                  <a:pt x="161" y="254"/>
                  <a:pt x="161" y="254"/>
                  <a:pt x="161" y="254"/>
                </a:cubicBezTo>
                <a:cubicBezTo>
                  <a:pt x="161" y="254"/>
                  <a:pt x="161" y="254"/>
                  <a:pt x="161" y="254"/>
                </a:cubicBezTo>
                <a:cubicBezTo>
                  <a:pt x="161" y="253"/>
                  <a:pt x="161" y="253"/>
                  <a:pt x="161" y="253"/>
                </a:cubicBezTo>
                <a:cubicBezTo>
                  <a:pt x="162" y="253"/>
                  <a:pt x="162" y="253"/>
                  <a:pt x="162" y="253"/>
                </a:cubicBezTo>
                <a:cubicBezTo>
                  <a:pt x="163" y="253"/>
                  <a:pt x="163" y="253"/>
                  <a:pt x="163" y="253"/>
                </a:cubicBezTo>
                <a:cubicBezTo>
                  <a:pt x="164" y="255"/>
                  <a:pt x="164" y="255"/>
                  <a:pt x="164" y="255"/>
                </a:cubicBezTo>
                <a:cubicBezTo>
                  <a:pt x="164" y="255"/>
                  <a:pt x="164" y="255"/>
                  <a:pt x="164" y="255"/>
                </a:cubicBezTo>
                <a:cubicBezTo>
                  <a:pt x="165" y="255"/>
                  <a:pt x="165" y="255"/>
                  <a:pt x="165" y="255"/>
                </a:cubicBezTo>
                <a:cubicBezTo>
                  <a:pt x="165" y="255"/>
                  <a:pt x="165" y="255"/>
                  <a:pt x="165" y="255"/>
                </a:cubicBezTo>
                <a:cubicBezTo>
                  <a:pt x="166" y="254"/>
                  <a:pt x="166" y="254"/>
                  <a:pt x="166" y="254"/>
                </a:cubicBezTo>
                <a:cubicBezTo>
                  <a:pt x="166" y="253"/>
                  <a:pt x="166" y="253"/>
                  <a:pt x="166" y="253"/>
                </a:cubicBezTo>
                <a:cubicBezTo>
                  <a:pt x="166" y="253"/>
                  <a:pt x="166" y="253"/>
                  <a:pt x="166" y="253"/>
                </a:cubicBezTo>
                <a:cubicBezTo>
                  <a:pt x="167" y="254"/>
                  <a:pt x="167" y="254"/>
                  <a:pt x="167" y="254"/>
                </a:cubicBezTo>
                <a:cubicBezTo>
                  <a:pt x="167" y="254"/>
                  <a:pt x="167" y="254"/>
                  <a:pt x="167" y="254"/>
                </a:cubicBezTo>
                <a:cubicBezTo>
                  <a:pt x="167" y="253"/>
                  <a:pt x="167" y="253"/>
                  <a:pt x="167" y="253"/>
                </a:cubicBezTo>
                <a:cubicBezTo>
                  <a:pt x="168" y="253"/>
                  <a:pt x="168" y="253"/>
                  <a:pt x="168" y="253"/>
                </a:cubicBezTo>
                <a:cubicBezTo>
                  <a:pt x="168" y="253"/>
                  <a:pt x="168" y="253"/>
                  <a:pt x="168" y="253"/>
                </a:cubicBezTo>
                <a:cubicBezTo>
                  <a:pt x="169" y="253"/>
                  <a:pt x="169" y="253"/>
                  <a:pt x="169" y="253"/>
                </a:cubicBezTo>
                <a:cubicBezTo>
                  <a:pt x="169" y="253"/>
                  <a:pt x="169" y="253"/>
                  <a:pt x="169" y="253"/>
                </a:cubicBezTo>
                <a:cubicBezTo>
                  <a:pt x="169" y="252"/>
                  <a:pt x="169" y="252"/>
                  <a:pt x="169" y="252"/>
                </a:cubicBezTo>
                <a:cubicBezTo>
                  <a:pt x="170" y="252"/>
                  <a:pt x="170" y="252"/>
                  <a:pt x="170" y="252"/>
                </a:cubicBezTo>
                <a:cubicBezTo>
                  <a:pt x="171" y="252"/>
                  <a:pt x="171" y="252"/>
                  <a:pt x="171" y="252"/>
                </a:cubicBezTo>
                <a:cubicBezTo>
                  <a:pt x="171" y="252"/>
                  <a:pt x="171" y="252"/>
                  <a:pt x="171" y="252"/>
                </a:cubicBezTo>
                <a:cubicBezTo>
                  <a:pt x="171" y="251"/>
                  <a:pt x="171" y="251"/>
                  <a:pt x="171" y="251"/>
                </a:cubicBezTo>
                <a:cubicBezTo>
                  <a:pt x="171" y="251"/>
                  <a:pt x="171" y="251"/>
                  <a:pt x="171" y="251"/>
                </a:cubicBezTo>
                <a:cubicBezTo>
                  <a:pt x="171" y="252"/>
                  <a:pt x="171" y="252"/>
                  <a:pt x="171" y="252"/>
                </a:cubicBezTo>
                <a:cubicBezTo>
                  <a:pt x="172" y="252"/>
                  <a:pt x="172" y="252"/>
                  <a:pt x="172" y="252"/>
                </a:cubicBezTo>
                <a:cubicBezTo>
                  <a:pt x="173" y="251"/>
                  <a:pt x="173" y="251"/>
                  <a:pt x="173" y="251"/>
                </a:cubicBezTo>
                <a:cubicBezTo>
                  <a:pt x="173" y="251"/>
                  <a:pt x="173" y="251"/>
                  <a:pt x="173" y="251"/>
                </a:cubicBezTo>
                <a:cubicBezTo>
                  <a:pt x="173" y="251"/>
                  <a:pt x="173" y="251"/>
                  <a:pt x="173" y="251"/>
                </a:cubicBezTo>
                <a:cubicBezTo>
                  <a:pt x="174" y="251"/>
                  <a:pt x="174" y="251"/>
                  <a:pt x="174" y="251"/>
                </a:cubicBezTo>
                <a:cubicBezTo>
                  <a:pt x="174" y="252"/>
                  <a:pt x="174" y="252"/>
                  <a:pt x="174" y="252"/>
                </a:cubicBezTo>
                <a:cubicBezTo>
                  <a:pt x="175" y="250"/>
                  <a:pt x="175" y="250"/>
                  <a:pt x="175" y="250"/>
                </a:cubicBezTo>
                <a:cubicBezTo>
                  <a:pt x="175" y="250"/>
                  <a:pt x="175" y="250"/>
                  <a:pt x="175" y="250"/>
                </a:cubicBezTo>
                <a:cubicBezTo>
                  <a:pt x="176" y="251"/>
                  <a:pt x="176" y="251"/>
                  <a:pt x="176" y="251"/>
                </a:cubicBezTo>
                <a:cubicBezTo>
                  <a:pt x="176" y="251"/>
                  <a:pt x="176" y="251"/>
                  <a:pt x="176" y="251"/>
                </a:cubicBezTo>
                <a:cubicBezTo>
                  <a:pt x="177" y="251"/>
                  <a:pt x="177" y="251"/>
                  <a:pt x="177" y="251"/>
                </a:cubicBezTo>
                <a:cubicBezTo>
                  <a:pt x="177" y="250"/>
                  <a:pt x="177" y="250"/>
                  <a:pt x="177" y="250"/>
                </a:cubicBezTo>
                <a:cubicBezTo>
                  <a:pt x="178" y="250"/>
                  <a:pt x="178" y="250"/>
                  <a:pt x="178" y="250"/>
                </a:cubicBezTo>
                <a:cubicBezTo>
                  <a:pt x="179" y="250"/>
                  <a:pt x="179" y="250"/>
                  <a:pt x="179" y="250"/>
                </a:cubicBezTo>
                <a:cubicBezTo>
                  <a:pt x="180" y="249"/>
                  <a:pt x="180" y="249"/>
                  <a:pt x="180" y="249"/>
                </a:cubicBezTo>
                <a:cubicBezTo>
                  <a:pt x="180" y="249"/>
                  <a:pt x="180" y="249"/>
                  <a:pt x="180" y="249"/>
                </a:cubicBezTo>
                <a:cubicBezTo>
                  <a:pt x="181" y="250"/>
                  <a:pt x="181" y="250"/>
                  <a:pt x="181" y="250"/>
                </a:cubicBezTo>
                <a:cubicBezTo>
                  <a:pt x="181" y="250"/>
                  <a:pt x="181" y="250"/>
                  <a:pt x="181" y="250"/>
                </a:cubicBezTo>
                <a:cubicBezTo>
                  <a:pt x="182" y="249"/>
                  <a:pt x="182" y="249"/>
                  <a:pt x="182" y="249"/>
                </a:cubicBezTo>
                <a:cubicBezTo>
                  <a:pt x="182" y="249"/>
                  <a:pt x="182" y="249"/>
                  <a:pt x="182" y="249"/>
                </a:cubicBezTo>
                <a:cubicBezTo>
                  <a:pt x="184" y="248"/>
                  <a:pt x="184" y="248"/>
                  <a:pt x="184" y="248"/>
                </a:cubicBezTo>
                <a:cubicBezTo>
                  <a:pt x="184" y="248"/>
                  <a:pt x="184" y="248"/>
                  <a:pt x="184" y="248"/>
                </a:cubicBezTo>
                <a:cubicBezTo>
                  <a:pt x="185" y="248"/>
                  <a:pt x="185" y="248"/>
                  <a:pt x="185" y="248"/>
                </a:cubicBezTo>
                <a:cubicBezTo>
                  <a:pt x="186" y="247"/>
                  <a:pt x="186" y="247"/>
                  <a:pt x="186" y="247"/>
                </a:cubicBezTo>
                <a:cubicBezTo>
                  <a:pt x="186" y="247"/>
                  <a:pt x="186" y="247"/>
                  <a:pt x="186" y="247"/>
                </a:cubicBezTo>
                <a:cubicBezTo>
                  <a:pt x="185" y="246"/>
                  <a:pt x="185" y="246"/>
                  <a:pt x="185" y="246"/>
                </a:cubicBezTo>
                <a:cubicBezTo>
                  <a:pt x="185" y="245"/>
                  <a:pt x="185" y="245"/>
                  <a:pt x="185" y="245"/>
                </a:cubicBezTo>
                <a:cubicBezTo>
                  <a:pt x="186" y="245"/>
                  <a:pt x="186" y="245"/>
                  <a:pt x="186" y="245"/>
                </a:cubicBezTo>
                <a:cubicBezTo>
                  <a:pt x="187" y="246"/>
                  <a:pt x="187" y="246"/>
                  <a:pt x="187" y="246"/>
                </a:cubicBezTo>
                <a:cubicBezTo>
                  <a:pt x="187" y="246"/>
                  <a:pt x="187" y="246"/>
                  <a:pt x="187" y="246"/>
                </a:cubicBezTo>
                <a:cubicBezTo>
                  <a:pt x="187" y="246"/>
                  <a:pt x="187" y="246"/>
                  <a:pt x="187" y="246"/>
                </a:cubicBezTo>
                <a:cubicBezTo>
                  <a:pt x="189" y="246"/>
                  <a:pt x="189" y="246"/>
                  <a:pt x="189" y="246"/>
                </a:cubicBezTo>
                <a:cubicBezTo>
                  <a:pt x="189" y="245"/>
                  <a:pt x="189" y="245"/>
                  <a:pt x="189" y="245"/>
                </a:cubicBezTo>
                <a:cubicBezTo>
                  <a:pt x="188" y="244"/>
                  <a:pt x="188" y="244"/>
                  <a:pt x="188" y="244"/>
                </a:cubicBezTo>
                <a:cubicBezTo>
                  <a:pt x="188" y="244"/>
                  <a:pt x="188" y="244"/>
                  <a:pt x="188" y="244"/>
                </a:cubicBezTo>
                <a:cubicBezTo>
                  <a:pt x="189" y="243"/>
                  <a:pt x="189" y="243"/>
                  <a:pt x="189" y="243"/>
                </a:cubicBezTo>
                <a:cubicBezTo>
                  <a:pt x="189" y="244"/>
                  <a:pt x="189" y="244"/>
                  <a:pt x="189" y="244"/>
                </a:cubicBezTo>
                <a:cubicBezTo>
                  <a:pt x="190" y="244"/>
                  <a:pt x="190" y="244"/>
                  <a:pt x="190" y="244"/>
                </a:cubicBezTo>
                <a:cubicBezTo>
                  <a:pt x="191" y="243"/>
                  <a:pt x="191" y="243"/>
                  <a:pt x="191" y="243"/>
                </a:cubicBezTo>
                <a:cubicBezTo>
                  <a:pt x="190" y="243"/>
                  <a:pt x="190" y="243"/>
                  <a:pt x="190" y="243"/>
                </a:cubicBezTo>
                <a:cubicBezTo>
                  <a:pt x="190" y="242"/>
                  <a:pt x="190" y="242"/>
                  <a:pt x="190" y="242"/>
                </a:cubicBezTo>
                <a:cubicBezTo>
                  <a:pt x="191" y="242"/>
                  <a:pt x="191" y="242"/>
                  <a:pt x="191" y="242"/>
                </a:cubicBezTo>
                <a:cubicBezTo>
                  <a:pt x="191" y="242"/>
                  <a:pt x="191" y="242"/>
                  <a:pt x="191" y="242"/>
                </a:cubicBezTo>
                <a:cubicBezTo>
                  <a:pt x="192" y="243"/>
                  <a:pt x="192" y="243"/>
                  <a:pt x="192" y="243"/>
                </a:cubicBezTo>
                <a:cubicBezTo>
                  <a:pt x="192" y="242"/>
                  <a:pt x="192" y="242"/>
                  <a:pt x="192" y="242"/>
                </a:cubicBezTo>
                <a:cubicBezTo>
                  <a:pt x="193" y="242"/>
                  <a:pt x="193" y="242"/>
                  <a:pt x="193" y="242"/>
                </a:cubicBezTo>
                <a:cubicBezTo>
                  <a:pt x="194" y="242"/>
                  <a:pt x="194" y="242"/>
                  <a:pt x="194" y="242"/>
                </a:cubicBezTo>
                <a:cubicBezTo>
                  <a:pt x="194" y="241"/>
                  <a:pt x="194" y="241"/>
                  <a:pt x="194" y="241"/>
                </a:cubicBezTo>
                <a:cubicBezTo>
                  <a:pt x="193" y="240"/>
                  <a:pt x="193" y="240"/>
                  <a:pt x="193" y="240"/>
                </a:cubicBezTo>
                <a:cubicBezTo>
                  <a:pt x="194" y="240"/>
                  <a:pt x="194" y="240"/>
                  <a:pt x="194" y="240"/>
                </a:cubicBezTo>
                <a:cubicBezTo>
                  <a:pt x="194" y="240"/>
                  <a:pt x="194" y="240"/>
                  <a:pt x="194" y="240"/>
                </a:cubicBezTo>
                <a:cubicBezTo>
                  <a:pt x="195" y="241"/>
                  <a:pt x="195" y="241"/>
                  <a:pt x="195" y="241"/>
                </a:cubicBezTo>
                <a:cubicBezTo>
                  <a:pt x="195" y="241"/>
                  <a:pt x="195" y="241"/>
                  <a:pt x="195" y="241"/>
                </a:cubicBezTo>
                <a:cubicBezTo>
                  <a:pt x="196" y="240"/>
                  <a:pt x="196" y="240"/>
                  <a:pt x="196" y="240"/>
                </a:cubicBezTo>
                <a:cubicBezTo>
                  <a:pt x="196" y="239"/>
                  <a:pt x="196" y="239"/>
                  <a:pt x="196" y="239"/>
                </a:cubicBezTo>
                <a:cubicBezTo>
                  <a:pt x="196" y="239"/>
                  <a:pt x="196" y="239"/>
                  <a:pt x="196" y="239"/>
                </a:cubicBezTo>
                <a:cubicBezTo>
                  <a:pt x="196" y="239"/>
                  <a:pt x="196" y="239"/>
                  <a:pt x="196" y="239"/>
                </a:cubicBezTo>
                <a:cubicBezTo>
                  <a:pt x="196" y="238"/>
                  <a:pt x="196" y="238"/>
                  <a:pt x="196" y="238"/>
                </a:cubicBezTo>
                <a:cubicBezTo>
                  <a:pt x="197" y="238"/>
                  <a:pt x="197" y="238"/>
                  <a:pt x="197" y="238"/>
                </a:cubicBezTo>
                <a:cubicBezTo>
                  <a:pt x="198" y="239"/>
                  <a:pt x="198" y="239"/>
                  <a:pt x="198" y="239"/>
                </a:cubicBezTo>
                <a:cubicBezTo>
                  <a:pt x="198" y="238"/>
                  <a:pt x="198" y="238"/>
                  <a:pt x="198" y="238"/>
                </a:cubicBezTo>
                <a:cubicBezTo>
                  <a:pt x="198" y="237"/>
                  <a:pt x="198" y="237"/>
                  <a:pt x="198" y="237"/>
                </a:cubicBezTo>
                <a:cubicBezTo>
                  <a:pt x="199" y="238"/>
                  <a:pt x="199" y="238"/>
                  <a:pt x="199" y="238"/>
                </a:cubicBezTo>
                <a:cubicBezTo>
                  <a:pt x="199" y="238"/>
                  <a:pt x="199" y="238"/>
                  <a:pt x="199" y="238"/>
                </a:cubicBezTo>
                <a:cubicBezTo>
                  <a:pt x="200" y="238"/>
                  <a:pt x="200" y="238"/>
                  <a:pt x="200" y="238"/>
                </a:cubicBezTo>
                <a:cubicBezTo>
                  <a:pt x="200" y="238"/>
                  <a:pt x="200" y="238"/>
                  <a:pt x="200" y="238"/>
                </a:cubicBezTo>
                <a:cubicBezTo>
                  <a:pt x="200" y="237"/>
                  <a:pt x="200" y="237"/>
                  <a:pt x="200" y="237"/>
                </a:cubicBezTo>
                <a:cubicBezTo>
                  <a:pt x="199" y="237"/>
                  <a:pt x="199" y="237"/>
                  <a:pt x="199" y="237"/>
                </a:cubicBezTo>
                <a:cubicBezTo>
                  <a:pt x="199" y="236"/>
                  <a:pt x="199" y="236"/>
                  <a:pt x="199" y="236"/>
                </a:cubicBezTo>
                <a:cubicBezTo>
                  <a:pt x="200" y="236"/>
                  <a:pt x="200" y="236"/>
                  <a:pt x="200" y="236"/>
                </a:cubicBezTo>
                <a:cubicBezTo>
                  <a:pt x="201" y="236"/>
                  <a:pt x="201" y="236"/>
                  <a:pt x="201" y="236"/>
                </a:cubicBezTo>
                <a:cubicBezTo>
                  <a:pt x="202" y="236"/>
                  <a:pt x="202" y="236"/>
                  <a:pt x="202" y="236"/>
                </a:cubicBezTo>
                <a:cubicBezTo>
                  <a:pt x="203" y="235"/>
                  <a:pt x="203" y="235"/>
                  <a:pt x="203" y="235"/>
                </a:cubicBezTo>
                <a:cubicBezTo>
                  <a:pt x="204" y="234"/>
                  <a:pt x="204" y="234"/>
                  <a:pt x="204" y="234"/>
                </a:cubicBezTo>
                <a:cubicBezTo>
                  <a:pt x="204" y="233"/>
                  <a:pt x="204" y="233"/>
                  <a:pt x="204" y="233"/>
                </a:cubicBezTo>
                <a:cubicBezTo>
                  <a:pt x="202" y="234"/>
                  <a:pt x="202" y="234"/>
                  <a:pt x="202" y="234"/>
                </a:cubicBezTo>
                <a:cubicBezTo>
                  <a:pt x="201" y="234"/>
                  <a:pt x="201" y="234"/>
                  <a:pt x="201" y="234"/>
                </a:cubicBezTo>
                <a:cubicBezTo>
                  <a:pt x="200" y="234"/>
                  <a:pt x="200" y="234"/>
                  <a:pt x="200" y="234"/>
                </a:cubicBezTo>
                <a:cubicBezTo>
                  <a:pt x="199" y="234"/>
                  <a:pt x="199" y="234"/>
                  <a:pt x="199" y="234"/>
                </a:cubicBezTo>
                <a:cubicBezTo>
                  <a:pt x="198" y="234"/>
                  <a:pt x="198" y="234"/>
                  <a:pt x="198" y="234"/>
                </a:cubicBezTo>
                <a:cubicBezTo>
                  <a:pt x="196" y="233"/>
                  <a:pt x="196" y="233"/>
                  <a:pt x="196" y="233"/>
                </a:cubicBezTo>
                <a:cubicBezTo>
                  <a:pt x="195" y="233"/>
                  <a:pt x="195" y="233"/>
                  <a:pt x="195" y="233"/>
                </a:cubicBezTo>
                <a:cubicBezTo>
                  <a:pt x="193" y="232"/>
                  <a:pt x="193" y="232"/>
                  <a:pt x="193" y="232"/>
                </a:cubicBezTo>
                <a:cubicBezTo>
                  <a:pt x="191" y="231"/>
                  <a:pt x="191" y="231"/>
                  <a:pt x="191" y="231"/>
                </a:cubicBezTo>
                <a:cubicBezTo>
                  <a:pt x="191" y="230"/>
                  <a:pt x="191" y="230"/>
                  <a:pt x="191" y="230"/>
                </a:cubicBezTo>
                <a:cubicBezTo>
                  <a:pt x="191" y="230"/>
                  <a:pt x="191" y="230"/>
                  <a:pt x="191" y="230"/>
                </a:cubicBezTo>
                <a:cubicBezTo>
                  <a:pt x="190" y="231"/>
                  <a:pt x="190" y="231"/>
                  <a:pt x="190" y="231"/>
                </a:cubicBezTo>
                <a:cubicBezTo>
                  <a:pt x="189" y="231"/>
                  <a:pt x="189" y="231"/>
                  <a:pt x="189" y="231"/>
                </a:cubicBezTo>
                <a:cubicBezTo>
                  <a:pt x="190" y="230"/>
                  <a:pt x="190" y="230"/>
                  <a:pt x="190" y="230"/>
                </a:cubicBezTo>
                <a:cubicBezTo>
                  <a:pt x="190" y="230"/>
                  <a:pt x="190" y="230"/>
                  <a:pt x="190" y="230"/>
                </a:cubicBezTo>
                <a:cubicBezTo>
                  <a:pt x="189" y="231"/>
                  <a:pt x="189" y="231"/>
                  <a:pt x="189" y="231"/>
                </a:cubicBezTo>
                <a:cubicBezTo>
                  <a:pt x="187" y="232"/>
                  <a:pt x="187" y="232"/>
                  <a:pt x="187" y="232"/>
                </a:cubicBezTo>
                <a:cubicBezTo>
                  <a:pt x="186" y="232"/>
                  <a:pt x="186" y="232"/>
                  <a:pt x="186" y="232"/>
                </a:cubicBezTo>
                <a:cubicBezTo>
                  <a:pt x="185" y="232"/>
                  <a:pt x="185" y="232"/>
                  <a:pt x="185" y="232"/>
                </a:cubicBezTo>
                <a:cubicBezTo>
                  <a:pt x="184" y="233"/>
                  <a:pt x="184" y="233"/>
                  <a:pt x="184" y="233"/>
                </a:cubicBezTo>
                <a:cubicBezTo>
                  <a:pt x="183" y="232"/>
                  <a:pt x="183" y="232"/>
                  <a:pt x="183" y="232"/>
                </a:cubicBezTo>
                <a:cubicBezTo>
                  <a:pt x="183" y="232"/>
                  <a:pt x="183" y="232"/>
                  <a:pt x="183" y="232"/>
                </a:cubicBezTo>
                <a:cubicBezTo>
                  <a:pt x="183" y="232"/>
                  <a:pt x="182" y="232"/>
                  <a:pt x="182" y="232"/>
                </a:cubicBezTo>
                <a:cubicBezTo>
                  <a:pt x="182" y="232"/>
                  <a:pt x="181" y="232"/>
                  <a:pt x="181" y="232"/>
                </a:cubicBezTo>
                <a:cubicBezTo>
                  <a:pt x="180" y="234"/>
                  <a:pt x="180" y="234"/>
                  <a:pt x="180" y="234"/>
                </a:cubicBezTo>
                <a:cubicBezTo>
                  <a:pt x="179" y="234"/>
                  <a:pt x="179" y="234"/>
                  <a:pt x="179" y="234"/>
                </a:cubicBezTo>
                <a:cubicBezTo>
                  <a:pt x="179" y="234"/>
                  <a:pt x="179" y="234"/>
                  <a:pt x="179" y="234"/>
                </a:cubicBezTo>
                <a:cubicBezTo>
                  <a:pt x="178" y="233"/>
                  <a:pt x="178" y="233"/>
                  <a:pt x="178" y="233"/>
                </a:cubicBezTo>
                <a:cubicBezTo>
                  <a:pt x="176" y="233"/>
                  <a:pt x="176" y="233"/>
                  <a:pt x="176" y="233"/>
                </a:cubicBezTo>
                <a:cubicBezTo>
                  <a:pt x="175" y="233"/>
                  <a:pt x="175" y="233"/>
                  <a:pt x="175" y="233"/>
                </a:cubicBezTo>
                <a:cubicBezTo>
                  <a:pt x="175" y="233"/>
                  <a:pt x="175" y="233"/>
                  <a:pt x="175" y="233"/>
                </a:cubicBezTo>
                <a:cubicBezTo>
                  <a:pt x="174" y="233"/>
                  <a:pt x="174" y="233"/>
                  <a:pt x="174" y="233"/>
                </a:cubicBezTo>
                <a:cubicBezTo>
                  <a:pt x="175" y="232"/>
                  <a:pt x="175" y="232"/>
                  <a:pt x="175" y="232"/>
                </a:cubicBezTo>
                <a:cubicBezTo>
                  <a:pt x="176" y="232"/>
                  <a:pt x="176" y="232"/>
                  <a:pt x="176" y="232"/>
                </a:cubicBezTo>
                <a:cubicBezTo>
                  <a:pt x="177" y="232"/>
                  <a:pt x="177" y="232"/>
                  <a:pt x="177" y="232"/>
                </a:cubicBezTo>
                <a:cubicBezTo>
                  <a:pt x="177" y="233"/>
                  <a:pt x="177" y="233"/>
                  <a:pt x="177" y="233"/>
                </a:cubicBezTo>
                <a:cubicBezTo>
                  <a:pt x="178" y="232"/>
                  <a:pt x="178" y="232"/>
                  <a:pt x="178" y="232"/>
                </a:cubicBezTo>
                <a:cubicBezTo>
                  <a:pt x="180" y="232"/>
                  <a:pt x="180" y="232"/>
                  <a:pt x="180" y="232"/>
                </a:cubicBezTo>
                <a:cubicBezTo>
                  <a:pt x="181" y="231"/>
                  <a:pt x="181" y="231"/>
                  <a:pt x="181" y="231"/>
                </a:cubicBezTo>
                <a:cubicBezTo>
                  <a:pt x="182" y="231"/>
                  <a:pt x="182" y="231"/>
                  <a:pt x="182" y="231"/>
                </a:cubicBezTo>
                <a:cubicBezTo>
                  <a:pt x="183" y="231"/>
                  <a:pt x="183" y="231"/>
                  <a:pt x="183" y="231"/>
                </a:cubicBezTo>
                <a:cubicBezTo>
                  <a:pt x="184" y="231"/>
                  <a:pt x="184" y="231"/>
                  <a:pt x="184" y="231"/>
                </a:cubicBezTo>
                <a:cubicBezTo>
                  <a:pt x="184" y="231"/>
                  <a:pt x="184" y="231"/>
                  <a:pt x="184" y="231"/>
                </a:cubicBezTo>
                <a:cubicBezTo>
                  <a:pt x="184" y="230"/>
                  <a:pt x="184" y="230"/>
                  <a:pt x="184" y="230"/>
                </a:cubicBezTo>
                <a:cubicBezTo>
                  <a:pt x="183" y="230"/>
                  <a:pt x="183" y="230"/>
                  <a:pt x="183" y="230"/>
                </a:cubicBezTo>
                <a:cubicBezTo>
                  <a:pt x="183" y="229"/>
                  <a:pt x="183" y="229"/>
                  <a:pt x="183" y="229"/>
                </a:cubicBezTo>
                <a:cubicBezTo>
                  <a:pt x="183" y="229"/>
                  <a:pt x="183" y="229"/>
                  <a:pt x="183" y="229"/>
                </a:cubicBezTo>
                <a:cubicBezTo>
                  <a:pt x="181" y="230"/>
                  <a:pt x="181" y="230"/>
                  <a:pt x="181" y="230"/>
                </a:cubicBezTo>
                <a:cubicBezTo>
                  <a:pt x="181" y="229"/>
                  <a:pt x="181" y="229"/>
                  <a:pt x="181" y="229"/>
                </a:cubicBezTo>
                <a:cubicBezTo>
                  <a:pt x="179" y="229"/>
                  <a:pt x="179" y="229"/>
                  <a:pt x="179" y="229"/>
                </a:cubicBezTo>
                <a:cubicBezTo>
                  <a:pt x="178" y="230"/>
                  <a:pt x="178" y="230"/>
                  <a:pt x="178" y="230"/>
                </a:cubicBezTo>
                <a:cubicBezTo>
                  <a:pt x="176" y="230"/>
                  <a:pt x="176" y="230"/>
                  <a:pt x="176" y="230"/>
                </a:cubicBezTo>
                <a:cubicBezTo>
                  <a:pt x="175" y="229"/>
                  <a:pt x="175" y="229"/>
                  <a:pt x="175" y="229"/>
                </a:cubicBezTo>
                <a:cubicBezTo>
                  <a:pt x="175" y="229"/>
                  <a:pt x="175" y="229"/>
                  <a:pt x="175" y="229"/>
                </a:cubicBezTo>
                <a:cubicBezTo>
                  <a:pt x="174" y="228"/>
                  <a:pt x="174" y="228"/>
                  <a:pt x="174" y="228"/>
                </a:cubicBezTo>
                <a:cubicBezTo>
                  <a:pt x="173" y="229"/>
                  <a:pt x="173" y="229"/>
                  <a:pt x="173" y="229"/>
                </a:cubicBezTo>
                <a:cubicBezTo>
                  <a:pt x="172" y="229"/>
                  <a:pt x="172" y="229"/>
                  <a:pt x="172" y="229"/>
                </a:cubicBezTo>
                <a:cubicBezTo>
                  <a:pt x="170" y="230"/>
                  <a:pt x="170" y="230"/>
                  <a:pt x="170" y="230"/>
                </a:cubicBezTo>
                <a:cubicBezTo>
                  <a:pt x="169" y="229"/>
                  <a:pt x="169" y="229"/>
                  <a:pt x="169" y="229"/>
                </a:cubicBezTo>
                <a:cubicBezTo>
                  <a:pt x="170" y="229"/>
                  <a:pt x="170" y="229"/>
                  <a:pt x="170" y="229"/>
                </a:cubicBezTo>
                <a:cubicBezTo>
                  <a:pt x="171" y="228"/>
                  <a:pt x="171" y="228"/>
                  <a:pt x="171" y="228"/>
                </a:cubicBezTo>
                <a:cubicBezTo>
                  <a:pt x="171" y="228"/>
                  <a:pt x="171" y="228"/>
                  <a:pt x="171" y="228"/>
                </a:cubicBezTo>
                <a:cubicBezTo>
                  <a:pt x="173" y="228"/>
                  <a:pt x="173" y="228"/>
                  <a:pt x="173" y="228"/>
                </a:cubicBezTo>
                <a:cubicBezTo>
                  <a:pt x="175" y="227"/>
                  <a:pt x="175" y="227"/>
                  <a:pt x="175" y="227"/>
                </a:cubicBezTo>
                <a:cubicBezTo>
                  <a:pt x="175" y="226"/>
                  <a:pt x="175" y="226"/>
                  <a:pt x="175" y="226"/>
                </a:cubicBezTo>
                <a:cubicBezTo>
                  <a:pt x="176" y="226"/>
                  <a:pt x="176" y="226"/>
                  <a:pt x="176" y="226"/>
                </a:cubicBezTo>
                <a:cubicBezTo>
                  <a:pt x="176" y="225"/>
                  <a:pt x="176" y="225"/>
                  <a:pt x="176" y="225"/>
                </a:cubicBezTo>
                <a:cubicBezTo>
                  <a:pt x="177" y="225"/>
                  <a:pt x="177" y="225"/>
                  <a:pt x="177" y="225"/>
                </a:cubicBezTo>
                <a:cubicBezTo>
                  <a:pt x="177" y="225"/>
                  <a:pt x="177" y="225"/>
                  <a:pt x="177" y="225"/>
                </a:cubicBezTo>
                <a:cubicBezTo>
                  <a:pt x="178" y="224"/>
                  <a:pt x="178" y="224"/>
                  <a:pt x="178" y="224"/>
                </a:cubicBezTo>
                <a:cubicBezTo>
                  <a:pt x="177" y="223"/>
                  <a:pt x="177" y="223"/>
                  <a:pt x="177" y="223"/>
                </a:cubicBezTo>
                <a:cubicBezTo>
                  <a:pt x="177" y="223"/>
                  <a:pt x="177" y="223"/>
                  <a:pt x="177" y="223"/>
                </a:cubicBezTo>
                <a:cubicBezTo>
                  <a:pt x="176" y="223"/>
                  <a:pt x="176" y="223"/>
                  <a:pt x="176" y="223"/>
                </a:cubicBezTo>
                <a:cubicBezTo>
                  <a:pt x="176" y="222"/>
                  <a:pt x="176" y="222"/>
                  <a:pt x="176" y="222"/>
                </a:cubicBezTo>
                <a:cubicBezTo>
                  <a:pt x="177" y="222"/>
                  <a:pt x="177" y="222"/>
                  <a:pt x="177" y="222"/>
                </a:cubicBezTo>
                <a:cubicBezTo>
                  <a:pt x="177" y="222"/>
                  <a:pt x="177" y="222"/>
                  <a:pt x="177" y="222"/>
                </a:cubicBezTo>
                <a:cubicBezTo>
                  <a:pt x="177" y="222"/>
                  <a:pt x="177" y="222"/>
                  <a:pt x="177" y="222"/>
                </a:cubicBezTo>
                <a:cubicBezTo>
                  <a:pt x="178" y="222"/>
                  <a:pt x="178" y="222"/>
                  <a:pt x="178" y="222"/>
                </a:cubicBezTo>
                <a:cubicBezTo>
                  <a:pt x="178" y="222"/>
                  <a:pt x="178" y="222"/>
                  <a:pt x="178" y="222"/>
                </a:cubicBezTo>
                <a:cubicBezTo>
                  <a:pt x="178" y="221"/>
                  <a:pt x="178" y="221"/>
                  <a:pt x="178" y="221"/>
                </a:cubicBezTo>
                <a:cubicBezTo>
                  <a:pt x="178" y="221"/>
                  <a:pt x="178" y="221"/>
                  <a:pt x="178" y="221"/>
                </a:cubicBezTo>
                <a:cubicBezTo>
                  <a:pt x="178" y="220"/>
                  <a:pt x="178" y="220"/>
                  <a:pt x="178" y="220"/>
                </a:cubicBezTo>
                <a:cubicBezTo>
                  <a:pt x="179" y="220"/>
                  <a:pt x="179" y="220"/>
                  <a:pt x="179" y="220"/>
                </a:cubicBezTo>
                <a:cubicBezTo>
                  <a:pt x="179" y="220"/>
                  <a:pt x="179" y="220"/>
                  <a:pt x="179" y="220"/>
                </a:cubicBezTo>
                <a:cubicBezTo>
                  <a:pt x="179" y="221"/>
                  <a:pt x="179" y="221"/>
                  <a:pt x="179" y="221"/>
                </a:cubicBezTo>
                <a:cubicBezTo>
                  <a:pt x="180" y="222"/>
                  <a:pt x="180" y="222"/>
                  <a:pt x="180" y="222"/>
                </a:cubicBezTo>
                <a:cubicBezTo>
                  <a:pt x="180" y="223"/>
                  <a:pt x="180" y="223"/>
                  <a:pt x="180" y="223"/>
                </a:cubicBezTo>
                <a:cubicBezTo>
                  <a:pt x="182" y="222"/>
                  <a:pt x="182" y="222"/>
                  <a:pt x="182" y="222"/>
                </a:cubicBezTo>
                <a:cubicBezTo>
                  <a:pt x="183" y="222"/>
                  <a:pt x="183" y="222"/>
                  <a:pt x="183" y="222"/>
                </a:cubicBezTo>
                <a:cubicBezTo>
                  <a:pt x="186" y="221"/>
                  <a:pt x="186" y="221"/>
                  <a:pt x="186" y="221"/>
                </a:cubicBezTo>
                <a:cubicBezTo>
                  <a:pt x="187" y="221"/>
                  <a:pt x="187" y="221"/>
                  <a:pt x="187" y="221"/>
                </a:cubicBezTo>
                <a:cubicBezTo>
                  <a:pt x="188" y="221"/>
                  <a:pt x="188" y="221"/>
                  <a:pt x="188" y="221"/>
                </a:cubicBezTo>
                <a:cubicBezTo>
                  <a:pt x="188" y="220"/>
                  <a:pt x="188" y="220"/>
                  <a:pt x="188" y="220"/>
                </a:cubicBezTo>
                <a:cubicBezTo>
                  <a:pt x="189" y="219"/>
                  <a:pt x="189" y="219"/>
                  <a:pt x="189" y="219"/>
                </a:cubicBezTo>
                <a:cubicBezTo>
                  <a:pt x="190" y="218"/>
                  <a:pt x="190" y="218"/>
                  <a:pt x="190" y="218"/>
                </a:cubicBezTo>
                <a:cubicBezTo>
                  <a:pt x="189" y="217"/>
                  <a:pt x="189" y="217"/>
                  <a:pt x="189" y="217"/>
                </a:cubicBezTo>
                <a:cubicBezTo>
                  <a:pt x="189" y="216"/>
                  <a:pt x="189" y="216"/>
                  <a:pt x="189" y="216"/>
                </a:cubicBezTo>
                <a:cubicBezTo>
                  <a:pt x="188" y="216"/>
                  <a:pt x="188" y="216"/>
                  <a:pt x="188" y="216"/>
                </a:cubicBezTo>
                <a:cubicBezTo>
                  <a:pt x="187" y="216"/>
                  <a:pt x="187" y="216"/>
                  <a:pt x="187" y="216"/>
                </a:cubicBezTo>
                <a:cubicBezTo>
                  <a:pt x="184" y="215"/>
                  <a:pt x="184" y="215"/>
                  <a:pt x="184" y="215"/>
                </a:cubicBezTo>
                <a:cubicBezTo>
                  <a:pt x="184" y="215"/>
                  <a:pt x="184" y="215"/>
                  <a:pt x="184" y="215"/>
                </a:cubicBezTo>
                <a:cubicBezTo>
                  <a:pt x="183" y="215"/>
                  <a:pt x="183" y="215"/>
                  <a:pt x="183" y="215"/>
                </a:cubicBezTo>
                <a:cubicBezTo>
                  <a:pt x="182" y="215"/>
                  <a:pt x="182" y="215"/>
                  <a:pt x="182" y="215"/>
                </a:cubicBezTo>
                <a:cubicBezTo>
                  <a:pt x="182" y="214"/>
                  <a:pt x="182" y="214"/>
                  <a:pt x="182" y="214"/>
                </a:cubicBezTo>
                <a:cubicBezTo>
                  <a:pt x="182" y="214"/>
                  <a:pt x="182" y="214"/>
                  <a:pt x="182" y="214"/>
                </a:cubicBezTo>
                <a:cubicBezTo>
                  <a:pt x="181" y="214"/>
                  <a:pt x="181" y="214"/>
                  <a:pt x="181" y="214"/>
                </a:cubicBezTo>
                <a:cubicBezTo>
                  <a:pt x="180" y="214"/>
                  <a:pt x="180" y="214"/>
                  <a:pt x="180" y="214"/>
                </a:cubicBezTo>
                <a:cubicBezTo>
                  <a:pt x="179" y="215"/>
                  <a:pt x="179" y="215"/>
                  <a:pt x="179" y="215"/>
                </a:cubicBezTo>
                <a:cubicBezTo>
                  <a:pt x="178" y="215"/>
                  <a:pt x="178" y="215"/>
                  <a:pt x="178" y="215"/>
                </a:cubicBezTo>
                <a:cubicBezTo>
                  <a:pt x="177" y="215"/>
                  <a:pt x="177" y="215"/>
                  <a:pt x="177" y="215"/>
                </a:cubicBezTo>
                <a:cubicBezTo>
                  <a:pt x="177" y="214"/>
                  <a:pt x="177" y="214"/>
                  <a:pt x="177" y="214"/>
                </a:cubicBezTo>
                <a:cubicBezTo>
                  <a:pt x="178" y="215"/>
                  <a:pt x="178" y="215"/>
                  <a:pt x="178" y="215"/>
                </a:cubicBezTo>
                <a:cubicBezTo>
                  <a:pt x="179" y="214"/>
                  <a:pt x="179" y="214"/>
                  <a:pt x="179" y="214"/>
                </a:cubicBezTo>
                <a:cubicBezTo>
                  <a:pt x="179" y="214"/>
                  <a:pt x="179" y="214"/>
                  <a:pt x="179" y="214"/>
                </a:cubicBezTo>
                <a:cubicBezTo>
                  <a:pt x="180" y="214"/>
                  <a:pt x="180" y="214"/>
                  <a:pt x="180" y="214"/>
                </a:cubicBezTo>
                <a:cubicBezTo>
                  <a:pt x="181" y="213"/>
                  <a:pt x="181" y="213"/>
                  <a:pt x="181" y="213"/>
                </a:cubicBezTo>
                <a:cubicBezTo>
                  <a:pt x="180" y="212"/>
                  <a:pt x="180" y="212"/>
                  <a:pt x="180" y="212"/>
                </a:cubicBezTo>
                <a:cubicBezTo>
                  <a:pt x="179" y="211"/>
                  <a:pt x="179" y="211"/>
                  <a:pt x="179" y="211"/>
                </a:cubicBezTo>
                <a:cubicBezTo>
                  <a:pt x="179" y="211"/>
                  <a:pt x="179" y="211"/>
                  <a:pt x="179" y="211"/>
                </a:cubicBezTo>
                <a:cubicBezTo>
                  <a:pt x="178" y="211"/>
                  <a:pt x="178" y="211"/>
                  <a:pt x="178" y="211"/>
                </a:cubicBezTo>
                <a:cubicBezTo>
                  <a:pt x="178" y="210"/>
                  <a:pt x="178" y="210"/>
                  <a:pt x="178" y="210"/>
                </a:cubicBezTo>
                <a:cubicBezTo>
                  <a:pt x="179" y="210"/>
                  <a:pt x="179" y="210"/>
                  <a:pt x="179" y="210"/>
                </a:cubicBezTo>
                <a:cubicBezTo>
                  <a:pt x="179" y="209"/>
                  <a:pt x="179" y="209"/>
                  <a:pt x="179" y="209"/>
                </a:cubicBezTo>
                <a:cubicBezTo>
                  <a:pt x="179" y="208"/>
                  <a:pt x="179" y="208"/>
                  <a:pt x="179" y="208"/>
                </a:cubicBezTo>
                <a:cubicBezTo>
                  <a:pt x="179" y="207"/>
                  <a:pt x="179" y="207"/>
                  <a:pt x="179" y="207"/>
                </a:cubicBezTo>
                <a:cubicBezTo>
                  <a:pt x="180" y="208"/>
                  <a:pt x="180" y="208"/>
                  <a:pt x="180" y="208"/>
                </a:cubicBezTo>
                <a:cubicBezTo>
                  <a:pt x="180" y="210"/>
                  <a:pt x="180" y="210"/>
                  <a:pt x="180" y="210"/>
                </a:cubicBezTo>
                <a:cubicBezTo>
                  <a:pt x="181" y="210"/>
                  <a:pt x="181" y="210"/>
                  <a:pt x="181" y="210"/>
                </a:cubicBezTo>
                <a:cubicBezTo>
                  <a:pt x="181" y="211"/>
                  <a:pt x="181" y="211"/>
                  <a:pt x="181" y="211"/>
                </a:cubicBezTo>
                <a:cubicBezTo>
                  <a:pt x="182" y="212"/>
                  <a:pt x="182" y="212"/>
                  <a:pt x="182" y="212"/>
                </a:cubicBezTo>
                <a:cubicBezTo>
                  <a:pt x="182" y="213"/>
                  <a:pt x="182" y="213"/>
                  <a:pt x="182" y="213"/>
                </a:cubicBezTo>
                <a:cubicBezTo>
                  <a:pt x="183" y="214"/>
                  <a:pt x="183" y="214"/>
                  <a:pt x="183" y="214"/>
                </a:cubicBezTo>
                <a:cubicBezTo>
                  <a:pt x="184" y="214"/>
                  <a:pt x="184" y="214"/>
                  <a:pt x="184" y="214"/>
                </a:cubicBezTo>
                <a:cubicBezTo>
                  <a:pt x="185" y="214"/>
                  <a:pt x="185" y="214"/>
                  <a:pt x="185" y="214"/>
                </a:cubicBezTo>
                <a:cubicBezTo>
                  <a:pt x="185" y="213"/>
                  <a:pt x="185" y="213"/>
                  <a:pt x="185" y="213"/>
                </a:cubicBezTo>
                <a:cubicBezTo>
                  <a:pt x="186" y="214"/>
                  <a:pt x="186" y="214"/>
                  <a:pt x="186" y="214"/>
                </a:cubicBezTo>
                <a:cubicBezTo>
                  <a:pt x="187" y="214"/>
                  <a:pt x="187" y="214"/>
                  <a:pt x="187" y="214"/>
                </a:cubicBezTo>
                <a:cubicBezTo>
                  <a:pt x="188" y="213"/>
                  <a:pt x="188" y="213"/>
                  <a:pt x="188" y="213"/>
                </a:cubicBezTo>
                <a:cubicBezTo>
                  <a:pt x="188" y="214"/>
                  <a:pt x="188" y="214"/>
                  <a:pt x="188" y="214"/>
                </a:cubicBezTo>
                <a:cubicBezTo>
                  <a:pt x="189" y="215"/>
                  <a:pt x="189" y="215"/>
                  <a:pt x="189" y="215"/>
                </a:cubicBezTo>
                <a:cubicBezTo>
                  <a:pt x="191" y="217"/>
                  <a:pt x="191" y="217"/>
                  <a:pt x="191" y="217"/>
                </a:cubicBezTo>
                <a:cubicBezTo>
                  <a:pt x="191" y="218"/>
                  <a:pt x="191" y="218"/>
                  <a:pt x="191" y="218"/>
                </a:cubicBezTo>
                <a:cubicBezTo>
                  <a:pt x="192" y="217"/>
                  <a:pt x="192" y="217"/>
                  <a:pt x="192" y="217"/>
                </a:cubicBezTo>
                <a:cubicBezTo>
                  <a:pt x="193" y="217"/>
                  <a:pt x="193" y="217"/>
                  <a:pt x="193" y="217"/>
                </a:cubicBezTo>
                <a:cubicBezTo>
                  <a:pt x="193" y="217"/>
                  <a:pt x="193" y="217"/>
                  <a:pt x="193" y="217"/>
                </a:cubicBezTo>
                <a:cubicBezTo>
                  <a:pt x="194" y="218"/>
                  <a:pt x="194" y="218"/>
                  <a:pt x="194" y="218"/>
                </a:cubicBezTo>
                <a:cubicBezTo>
                  <a:pt x="193" y="219"/>
                  <a:pt x="193" y="219"/>
                  <a:pt x="193" y="219"/>
                </a:cubicBezTo>
                <a:cubicBezTo>
                  <a:pt x="193" y="220"/>
                  <a:pt x="193" y="220"/>
                  <a:pt x="193" y="220"/>
                </a:cubicBezTo>
                <a:cubicBezTo>
                  <a:pt x="193" y="221"/>
                  <a:pt x="193" y="221"/>
                  <a:pt x="193" y="221"/>
                </a:cubicBezTo>
                <a:cubicBezTo>
                  <a:pt x="194" y="222"/>
                  <a:pt x="194" y="222"/>
                  <a:pt x="194" y="222"/>
                </a:cubicBezTo>
                <a:cubicBezTo>
                  <a:pt x="195" y="223"/>
                  <a:pt x="195" y="223"/>
                  <a:pt x="195" y="223"/>
                </a:cubicBezTo>
                <a:cubicBezTo>
                  <a:pt x="195" y="225"/>
                  <a:pt x="195" y="225"/>
                  <a:pt x="195" y="225"/>
                </a:cubicBezTo>
                <a:cubicBezTo>
                  <a:pt x="195" y="226"/>
                  <a:pt x="195" y="226"/>
                  <a:pt x="195" y="226"/>
                </a:cubicBezTo>
                <a:cubicBezTo>
                  <a:pt x="196" y="227"/>
                  <a:pt x="196" y="227"/>
                  <a:pt x="196" y="227"/>
                </a:cubicBezTo>
                <a:cubicBezTo>
                  <a:pt x="197" y="229"/>
                  <a:pt x="197" y="229"/>
                  <a:pt x="197" y="229"/>
                </a:cubicBezTo>
                <a:cubicBezTo>
                  <a:pt x="199" y="230"/>
                  <a:pt x="199" y="230"/>
                  <a:pt x="199" y="230"/>
                </a:cubicBezTo>
                <a:cubicBezTo>
                  <a:pt x="199" y="230"/>
                  <a:pt x="199" y="230"/>
                  <a:pt x="199" y="230"/>
                </a:cubicBezTo>
                <a:cubicBezTo>
                  <a:pt x="200" y="230"/>
                  <a:pt x="200" y="230"/>
                  <a:pt x="200" y="230"/>
                </a:cubicBezTo>
                <a:cubicBezTo>
                  <a:pt x="201" y="230"/>
                  <a:pt x="201" y="230"/>
                  <a:pt x="201" y="230"/>
                </a:cubicBezTo>
                <a:cubicBezTo>
                  <a:pt x="202" y="230"/>
                  <a:pt x="202" y="230"/>
                  <a:pt x="202" y="230"/>
                </a:cubicBezTo>
                <a:cubicBezTo>
                  <a:pt x="202" y="230"/>
                  <a:pt x="202" y="230"/>
                  <a:pt x="202" y="230"/>
                </a:cubicBezTo>
                <a:cubicBezTo>
                  <a:pt x="202" y="229"/>
                  <a:pt x="202" y="229"/>
                  <a:pt x="202" y="229"/>
                </a:cubicBezTo>
                <a:cubicBezTo>
                  <a:pt x="202" y="227"/>
                  <a:pt x="202" y="227"/>
                  <a:pt x="202" y="227"/>
                </a:cubicBezTo>
                <a:cubicBezTo>
                  <a:pt x="202" y="226"/>
                  <a:pt x="202" y="226"/>
                  <a:pt x="202" y="226"/>
                </a:cubicBezTo>
                <a:cubicBezTo>
                  <a:pt x="202" y="225"/>
                  <a:pt x="202" y="225"/>
                  <a:pt x="202" y="225"/>
                </a:cubicBezTo>
                <a:cubicBezTo>
                  <a:pt x="203" y="224"/>
                  <a:pt x="203" y="224"/>
                  <a:pt x="203" y="224"/>
                </a:cubicBezTo>
                <a:cubicBezTo>
                  <a:pt x="203" y="224"/>
                  <a:pt x="203" y="224"/>
                  <a:pt x="203" y="224"/>
                </a:cubicBezTo>
                <a:cubicBezTo>
                  <a:pt x="203" y="225"/>
                  <a:pt x="203" y="225"/>
                  <a:pt x="203" y="225"/>
                </a:cubicBezTo>
                <a:cubicBezTo>
                  <a:pt x="203" y="225"/>
                  <a:pt x="203" y="225"/>
                  <a:pt x="203" y="225"/>
                </a:cubicBezTo>
                <a:cubicBezTo>
                  <a:pt x="203" y="226"/>
                  <a:pt x="203" y="226"/>
                  <a:pt x="203" y="226"/>
                </a:cubicBezTo>
                <a:cubicBezTo>
                  <a:pt x="204" y="227"/>
                  <a:pt x="204" y="227"/>
                  <a:pt x="204" y="227"/>
                </a:cubicBezTo>
                <a:cubicBezTo>
                  <a:pt x="203" y="228"/>
                  <a:pt x="203" y="228"/>
                  <a:pt x="203" y="228"/>
                </a:cubicBezTo>
                <a:cubicBezTo>
                  <a:pt x="203" y="229"/>
                  <a:pt x="203" y="229"/>
                  <a:pt x="203" y="229"/>
                </a:cubicBezTo>
                <a:cubicBezTo>
                  <a:pt x="204" y="230"/>
                  <a:pt x="204" y="230"/>
                  <a:pt x="204" y="230"/>
                </a:cubicBezTo>
                <a:cubicBezTo>
                  <a:pt x="204" y="229"/>
                  <a:pt x="204" y="229"/>
                  <a:pt x="204" y="229"/>
                </a:cubicBezTo>
                <a:cubicBezTo>
                  <a:pt x="205" y="229"/>
                  <a:pt x="205" y="229"/>
                  <a:pt x="205" y="229"/>
                </a:cubicBezTo>
                <a:cubicBezTo>
                  <a:pt x="205" y="229"/>
                  <a:pt x="205" y="229"/>
                  <a:pt x="205" y="229"/>
                </a:cubicBezTo>
                <a:cubicBezTo>
                  <a:pt x="206" y="230"/>
                  <a:pt x="206" y="230"/>
                  <a:pt x="206" y="230"/>
                </a:cubicBezTo>
                <a:cubicBezTo>
                  <a:pt x="205" y="230"/>
                  <a:pt x="205" y="230"/>
                  <a:pt x="205" y="230"/>
                </a:cubicBezTo>
                <a:cubicBezTo>
                  <a:pt x="206" y="231"/>
                  <a:pt x="206" y="231"/>
                  <a:pt x="206" y="231"/>
                </a:cubicBezTo>
                <a:cubicBezTo>
                  <a:pt x="206" y="231"/>
                  <a:pt x="206" y="231"/>
                  <a:pt x="206" y="231"/>
                </a:cubicBezTo>
                <a:cubicBezTo>
                  <a:pt x="207" y="231"/>
                  <a:pt x="207" y="231"/>
                  <a:pt x="207" y="231"/>
                </a:cubicBezTo>
                <a:cubicBezTo>
                  <a:pt x="207" y="230"/>
                  <a:pt x="207" y="230"/>
                  <a:pt x="207" y="230"/>
                </a:cubicBezTo>
                <a:cubicBezTo>
                  <a:pt x="207" y="229"/>
                  <a:pt x="207" y="229"/>
                  <a:pt x="207" y="229"/>
                </a:cubicBezTo>
                <a:cubicBezTo>
                  <a:pt x="207" y="229"/>
                  <a:pt x="207" y="229"/>
                  <a:pt x="207" y="229"/>
                </a:cubicBezTo>
                <a:cubicBezTo>
                  <a:pt x="207" y="227"/>
                  <a:pt x="207" y="227"/>
                  <a:pt x="207" y="227"/>
                </a:cubicBezTo>
                <a:cubicBezTo>
                  <a:pt x="207" y="226"/>
                  <a:pt x="207" y="226"/>
                  <a:pt x="207" y="226"/>
                </a:cubicBezTo>
                <a:cubicBezTo>
                  <a:pt x="208" y="225"/>
                  <a:pt x="208" y="225"/>
                  <a:pt x="208" y="225"/>
                </a:cubicBezTo>
                <a:cubicBezTo>
                  <a:pt x="208" y="224"/>
                  <a:pt x="208" y="224"/>
                  <a:pt x="208" y="224"/>
                </a:cubicBezTo>
                <a:cubicBezTo>
                  <a:pt x="207" y="224"/>
                  <a:pt x="207" y="224"/>
                  <a:pt x="207" y="224"/>
                </a:cubicBezTo>
                <a:cubicBezTo>
                  <a:pt x="207" y="223"/>
                  <a:pt x="207" y="223"/>
                  <a:pt x="207"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6" y="221"/>
                  <a:pt x="206" y="221"/>
                  <a:pt x="206" y="221"/>
                </a:cubicBezTo>
                <a:cubicBezTo>
                  <a:pt x="207" y="221"/>
                  <a:pt x="207" y="221"/>
                  <a:pt x="207" y="221"/>
                </a:cubicBezTo>
                <a:cubicBezTo>
                  <a:pt x="208" y="221"/>
                  <a:pt x="208" y="221"/>
                  <a:pt x="208" y="221"/>
                </a:cubicBezTo>
                <a:cubicBezTo>
                  <a:pt x="208" y="219"/>
                  <a:pt x="208" y="219"/>
                  <a:pt x="208" y="219"/>
                </a:cubicBezTo>
                <a:cubicBezTo>
                  <a:pt x="207" y="219"/>
                  <a:pt x="207" y="219"/>
                  <a:pt x="207" y="219"/>
                </a:cubicBezTo>
                <a:cubicBezTo>
                  <a:pt x="207" y="219"/>
                  <a:pt x="207" y="219"/>
                  <a:pt x="207" y="219"/>
                </a:cubicBezTo>
                <a:cubicBezTo>
                  <a:pt x="207" y="219"/>
                  <a:pt x="207" y="219"/>
                  <a:pt x="207" y="219"/>
                </a:cubicBezTo>
                <a:cubicBezTo>
                  <a:pt x="207" y="218"/>
                  <a:pt x="207" y="218"/>
                  <a:pt x="207" y="218"/>
                </a:cubicBezTo>
                <a:cubicBezTo>
                  <a:pt x="208" y="217"/>
                  <a:pt x="208" y="217"/>
                  <a:pt x="208" y="217"/>
                </a:cubicBezTo>
                <a:cubicBezTo>
                  <a:pt x="208" y="216"/>
                  <a:pt x="208" y="216"/>
                  <a:pt x="208" y="216"/>
                </a:cubicBezTo>
                <a:cubicBezTo>
                  <a:pt x="207" y="216"/>
                  <a:pt x="207" y="216"/>
                  <a:pt x="207" y="216"/>
                </a:cubicBezTo>
                <a:cubicBezTo>
                  <a:pt x="206" y="217"/>
                  <a:pt x="206" y="217"/>
                  <a:pt x="206" y="217"/>
                </a:cubicBezTo>
                <a:cubicBezTo>
                  <a:pt x="205" y="218"/>
                  <a:pt x="205" y="218"/>
                  <a:pt x="205" y="218"/>
                </a:cubicBezTo>
                <a:cubicBezTo>
                  <a:pt x="205" y="220"/>
                  <a:pt x="205" y="220"/>
                  <a:pt x="205" y="220"/>
                </a:cubicBezTo>
                <a:cubicBezTo>
                  <a:pt x="205" y="220"/>
                  <a:pt x="205" y="220"/>
                  <a:pt x="205" y="220"/>
                </a:cubicBezTo>
                <a:cubicBezTo>
                  <a:pt x="205" y="219"/>
                  <a:pt x="205" y="219"/>
                  <a:pt x="205" y="219"/>
                </a:cubicBezTo>
                <a:cubicBezTo>
                  <a:pt x="205" y="218"/>
                  <a:pt x="205" y="218"/>
                  <a:pt x="205" y="218"/>
                </a:cubicBezTo>
                <a:cubicBezTo>
                  <a:pt x="205" y="217"/>
                  <a:pt x="205" y="217"/>
                  <a:pt x="205" y="217"/>
                </a:cubicBezTo>
                <a:cubicBezTo>
                  <a:pt x="205" y="217"/>
                  <a:pt x="205" y="217"/>
                  <a:pt x="205" y="217"/>
                </a:cubicBezTo>
                <a:cubicBezTo>
                  <a:pt x="205" y="216"/>
                  <a:pt x="205" y="216"/>
                  <a:pt x="205" y="216"/>
                </a:cubicBezTo>
                <a:cubicBezTo>
                  <a:pt x="205" y="215"/>
                  <a:pt x="205" y="215"/>
                  <a:pt x="205" y="215"/>
                </a:cubicBezTo>
                <a:cubicBezTo>
                  <a:pt x="206" y="215"/>
                  <a:pt x="206" y="215"/>
                  <a:pt x="206" y="215"/>
                </a:cubicBezTo>
                <a:cubicBezTo>
                  <a:pt x="207" y="214"/>
                  <a:pt x="207" y="214"/>
                  <a:pt x="207" y="214"/>
                </a:cubicBezTo>
                <a:cubicBezTo>
                  <a:pt x="207" y="213"/>
                  <a:pt x="207" y="213"/>
                  <a:pt x="207" y="213"/>
                </a:cubicBezTo>
                <a:cubicBezTo>
                  <a:pt x="207" y="213"/>
                  <a:pt x="207" y="213"/>
                  <a:pt x="207" y="213"/>
                </a:cubicBezTo>
                <a:cubicBezTo>
                  <a:pt x="206" y="213"/>
                  <a:pt x="206" y="213"/>
                  <a:pt x="206" y="213"/>
                </a:cubicBezTo>
                <a:cubicBezTo>
                  <a:pt x="205" y="213"/>
                  <a:pt x="205" y="213"/>
                  <a:pt x="205" y="213"/>
                </a:cubicBezTo>
                <a:cubicBezTo>
                  <a:pt x="205" y="214"/>
                  <a:pt x="205" y="214"/>
                  <a:pt x="205" y="214"/>
                </a:cubicBezTo>
                <a:cubicBezTo>
                  <a:pt x="205" y="214"/>
                  <a:pt x="205" y="214"/>
                  <a:pt x="205" y="214"/>
                </a:cubicBezTo>
                <a:cubicBezTo>
                  <a:pt x="205" y="213"/>
                  <a:pt x="205" y="213"/>
                  <a:pt x="205" y="213"/>
                </a:cubicBezTo>
                <a:cubicBezTo>
                  <a:pt x="205" y="212"/>
                  <a:pt x="205" y="212"/>
                  <a:pt x="205" y="212"/>
                </a:cubicBezTo>
                <a:cubicBezTo>
                  <a:pt x="205" y="212"/>
                  <a:pt x="205" y="212"/>
                  <a:pt x="205" y="212"/>
                </a:cubicBezTo>
                <a:cubicBezTo>
                  <a:pt x="204" y="212"/>
                  <a:pt x="204" y="212"/>
                  <a:pt x="204" y="212"/>
                </a:cubicBezTo>
                <a:cubicBezTo>
                  <a:pt x="203" y="213"/>
                  <a:pt x="203" y="213"/>
                  <a:pt x="203" y="213"/>
                </a:cubicBezTo>
                <a:cubicBezTo>
                  <a:pt x="203" y="214"/>
                  <a:pt x="203" y="214"/>
                  <a:pt x="203" y="214"/>
                </a:cubicBezTo>
                <a:cubicBezTo>
                  <a:pt x="203" y="214"/>
                  <a:pt x="203" y="214"/>
                  <a:pt x="203" y="214"/>
                </a:cubicBezTo>
                <a:cubicBezTo>
                  <a:pt x="203" y="213"/>
                  <a:pt x="203" y="213"/>
                  <a:pt x="203" y="213"/>
                </a:cubicBezTo>
                <a:cubicBezTo>
                  <a:pt x="203" y="212"/>
                  <a:pt x="203" y="212"/>
                  <a:pt x="203" y="212"/>
                </a:cubicBezTo>
                <a:cubicBezTo>
                  <a:pt x="204" y="212"/>
                  <a:pt x="204" y="212"/>
                  <a:pt x="204" y="212"/>
                </a:cubicBezTo>
                <a:cubicBezTo>
                  <a:pt x="205" y="211"/>
                  <a:pt x="205" y="211"/>
                  <a:pt x="205" y="211"/>
                </a:cubicBezTo>
                <a:cubicBezTo>
                  <a:pt x="205" y="210"/>
                  <a:pt x="205" y="210"/>
                  <a:pt x="205" y="210"/>
                </a:cubicBezTo>
                <a:cubicBezTo>
                  <a:pt x="204" y="210"/>
                  <a:pt x="204" y="210"/>
                  <a:pt x="204" y="210"/>
                </a:cubicBezTo>
                <a:cubicBezTo>
                  <a:pt x="204" y="209"/>
                  <a:pt x="204" y="209"/>
                  <a:pt x="204" y="209"/>
                </a:cubicBezTo>
                <a:cubicBezTo>
                  <a:pt x="203" y="209"/>
                  <a:pt x="203" y="209"/>
                  <a:pt x="203" y="209"/>
                </a:cubicBezTo>
                <a:cubicBezTo>
                  <a:pt x="203" y="209"/>
                  <a:pt x="203" y="209"/>
                  <a:pt x="203" y="209"/>
                </a:cubicBezTo>
                <a:cubicBezTo>
                  <a:pt x="202" y="208"/>
                  <a:pt x="202" y="208"/>
                  <a:pt x="202" y="208"/>
                </a:cubicBezTo>
                <a:cubicBezTo>
                  <a:pt x="202" y="208"/>
                  <a:pt x="202" y="208"/>
                  <a:pt x="202" y="208"/>
                </a:cubicBezTo>
                <a:cubicBezTo>
                  <a:pt x="201" y="207"/>
                  <a:pt x="201" y="207"/>
                  <a:pt x="201" y="207"/>
                </a:cubicBezTo>
                <a:cubicBezTo>
                  <a:pt x="200" y="207"/>
                  <a:pt x="200" y="207"/>
                  <a:pt x="200" y="207"/>
                </a:cubicBezTo>
                <a:cubicBezTo>
                  <a:pt x="200" y="206"/>
                  <a:pt x="200" y="206"/>
                  <a:pt x="200" y="206"/>
                </a:cubicBezTo>
                <a:cubicBezTo>
                  <a:pt x="199" y="206"/>
                  <a:pt x="199" y="206"/>
                  <a:pt x="199" y="206"/>
                </a:cubicBezTo>
                <a:cubicBezTo>
                  <a:pt x="199" y="206"/>
                  <a:pt x="199" y="206"/>
                  <a:pt x="199" y="206"/>
                </a:cubicBezTo>
                <a:cubicBezTo>
                  <a:pt x="199" y="205"/>
                  <a:pt x="199" y="205"/>
                  <a:pt x="199" y="205"/>
                </a:cubicBezTo>
                <a:cubicBezTo>
                  <a:pt x="197" y="204"/>
                  <a:pt x="197" y="204"/>
                  <a:pt x="197" y="204"/>
                </a:cubicBezTo>
                <a:cubicBezTo>
                  <a:pt x="197" y="203"/>
                  <a:pt x="197" y="203"/>
                  <a:pt x="197" y="203"/>
                </a:cubicBezTo>
                <a:cubicBezTo>
                  <a:pt x="196" y="203"/>
                  <a:pt x="196" y="203"/>
                  <a:pt x="196" y="203"/>
                </a:cubicBezTo>
                <a:cubicBezTo>
                  <a:pt x="194" y="203"/>
                  <a:pt x="194" y="203"/>
                  <a:pt x="194" y="203"/>
                </a:cubicBezTo>
                <a:cubicBezTo>
                  <a:pt x="193" y="203"/>
                  <a:pt x="193" y="203"/>
                  <a:pt x="193" y="203"/>
                </a:cubicBezTo>
                <a:cubicBezTo>
                  <a:pt x="192" y="204"/>
                  <a:pt x="192" y="204"/>
                  <a:pt x="192" y="204"/>
                </a:cubicBezTo>
                <a:cubicBezTo>
                  <a:pt x="193" y="204"/>
                  <a:pt x="193" y="204"/>
                  <a:pt x="193" y="204"/>
                </a:cubicBezTo>
                <a:cubicBezTo>
                  <a:pt x="192" y="203"/>
                  <a:pt x="192" y="203"/>
                  <a:pt x="192" y="203"/>
                </a:cubicBezTo>
                <a:cubicBezTo>
                  <a:pt x="191" y="202"/>
                  <a:pt x="191" y="202"/>
                  <a:pt x="191" y="202"/>
                </a:cubicBezTo>
                <a:cubicBezTo>
                  <a:pt x="189" y="202"/>
                  <a:pt x="189" y="202"/>
                  <a:pt x="189" y="202"/>
                </a:cubicBezTo>
                <a:cubicBezTo>
                  <a:pt x="188" y="202"/>
                  <a:pt x="188" y="202"/>
                  <a:pt x="188" y="202"/>
                </a:cubicBezTo>
                <a:cubicBezTo>
                  <a:pt x="188" y="202"/>
                  <a:pt x="188" y="202"/>
                  <a:pt x="188" y="202"/>
                </a:cubicBezTo>
                <a:cubicBezTo>
                  <a:pt x="189" y="201"/>
                  <a:pt x="189" y="201"/>
                  <a:pt x="189" y="201"/>
                </a:cubicBezTo>
                <a:cubicBezTo>
                  <a:pt x="189" y="202"/>
                  <a:pt x="189" y="202"/>
                  <a:pt x="189" y="202"/>
                </a:cubicBezTo>
                <a:cubicBezTo>
                  <a:pt x="191" y="202"/>
                  <a:pt x="191" y="202"/>
                  <a:pt x="191" y="202"/>
                </a:cubicBezTo>
                <a:cubicBezTo>
                  <a:pt x="192" y="202"/>
                  <a:pt x="192" y="202"/>
                  <a:pt x="192" y="202"/>
                </a:cubicBezTo>
                <a:cubicBezTo>
                  <a:pt x="193" y="202"/>
                  <a:pt x="193" y="202"/>
                  <a:pt x="193" y="202"/>
                </a:cubicBezTo>
                <a:cubicBezTo>
                  <a:pt x="194" y="202"/>
                  <a:pt x="194" y="202"/>
                  <a:pt x="194" y="202"/>
                </a:cubicBezTo>
                <a:cubicBezTo>
                  <a:pt x="195" y="201"/>
                  <a:pt x="195" y="201"/>
                  <a:pt x="195" y="201"/>
                </a:cubicBezTo>
                <a:cubicBezTo>
                  <a:pt x="195" y="199"/>
                  <a:pt x="195" y="199"/>
                  <a:pt x="195" y="199"/>
                </a:cubicBezTo>
                <a:cubicBezTo>
                  <a:pt x="195" y="198"/>
                  <a:pt x="195" y="198"/>
                  <a:pt x="195" y="198"/>
                </a:cubicBezTo>
                <a:cubicBezTo>
                  <a:pt x="195" y="198"/>
                  <a:pt x="195" y="198"/>
                  <a:pt x="195" y="198"/>
                </a:cubicBezTo>
                <a:cubicBezTo>
                  <a:pt x="194" y="198"/>
                  <a:pt x="194" y="198"/>
                  <a:pt x="194" y="198"/>
                </a:cubicBezTo>
                <a:cubicBezTo>
                  <a:pt x="193" y="197"/>
                  <a:pt x="193" y="197"/>
                  <a:pt x="193" y="197"/>
                </a:cubicBezTo>
                <a:cubicBezTo>
                  <a:pt x="192" y="197"/>
                  <a:pt x="192" y="197"/>
                  <a:pt x="192" y="197"/>
                </a:cubicBezTo>
                <a:cubicBezTo>
                  <a:pt x="192" y="197"/>
                  <a:pt x="192" y="197"/>
                  <a:pt x="192" y="197"/>
                </a:cubicBezTo>
                <a:cubicBezTo>
                  <a:pt x="191" y="198"/>
                  <a:pt x="191" y="198"/>
                  <a:pt x="191" y="198"/>
                </a:cubicBezTo>
                <a:cubicBezTo>
                  <a:pt x="190" y="198"/>
                  <a:pt x="190" y="198"/>
                  <a:pt x="190" y="198"/>
                </a:cubicBezTo>
                <a:cubicBezTo>
                  <a:pt x="189" y="198"/>
                  <a:pt x="189" y="198"/>
                  <a:pt x="189" y="198"/>
                </a:cubicBezTo>
                <a:cubicBezTo>
                  <a:pt x="189" y="199"/>
                  <a:pt x="189" y="199"/>
                  <a:pt x="189" y="199"/>
                </a:cubicBezTo>
                <a:cubicBezTo>
                  <a:pt x="188" y="199"/>
                  <a:pt x="188" y="199"/>
                  <a:pt x="188" y="199"/>
                </a:cubicBezTo>
                <a:cubicBezTo>
                  <a:pt x="188" y="198"/>
                  <a:pt x="188" y="198"/>
                  <a:pt x="188" y="198"/>
                </a:cubicBezTo>
                <a:cubicBezTo>
                  <a:pt x="188" y="198"/>
                  <a:pt x="188" y="198"/>
                  <a:pt x="188" y="198"/>
                </a:cubicBezTo>
                <a:cubicBezTo>
                  <a:pt x="187" y="198"/>
                  <a:pt x="187" y="198"/>
                  <a:pt x="187" y="198"/>
                </a:cubicBezTo>
                <a:cubicBezTo>
                  <a:pt x="186" y="198"/>
                  <a:pt x="186" y="198"/>
                  <a:pt x="186" y="198"/>
                </a:cubicBezTo>
                <a:cubicBezTo>
                  <a:pt x="185" y="198"/>
                  <a:pt x="185" y="198"/>
                  <a:pt x="185" y="198"/>
                </a:cubicBezTo>
                <a:cubicBezTo>
                  <a:pt x="185" y="198"/>
                  <a:pt x="185" y="198"/>
                  <a:pt x="185" y="198"/>
                </a:cubicBezTo>
                <a:cubicBezTo>
                  <a:pt x="185" y="198"/>
                  <a:pt x="185" y="198"/>
                  <a:pt x="185" y="198"/>
                </a:cubicBezTo>
                <a:cubicBezTo>
                  <a:pt x="186" y="197"/>
                  <a:pt x="186" y="197"/>
                  <a:pt x="186" y="197"/>
                </a:cubicBezTo>
                <a:cubicBezTo>
                  <a:pt x="187" y="197"/>
                  <a:pt x="187" y="197"/>
                  <a:pt x="187" y="197"/>
                </a:cubicBezTo>
                <a:cubicBezTo>
                  <a:pt x="188" y="197"/>
                  <a:pt x="188" y="197"/>
                  <a:pt x="188" y="197"/>
                </a:cubicBezTo>
                <a:cubicBezTo>
                  <a:pt x="187" y="196"/>
                  <a:pt x="187" y="196"/>
                  <a:pt x="187" y="196"/>
                </a:cubicBezTo>
                <a:cubicBezTo>
                  <a:pt x="187" y="196"/>
                  <a:pt x="187" y="196"/>
                  <a:pt x="187" y="196"/>
                </a:cubicBezTo>
                <a:cubicBezTo>
                  <a:pt x="186" y="196"/>
                  <a:pt x="186" y="196"/>
                  <a:pt x="186" y="196"/>
                </a:cubicBezTo>
                <a:cubicBezTo>
                  <a:pt x="185" y="196"/>
                  <a:pt x="185" y="196"/>
                  <a:pt x="185" y="196"/>
                </a:cubicBezTo>
                <a:cubicBezTo>
                  <a:pt x="184" y="196"/>
                  <a:pt x="184" y="196"/>
                  <a:pt x="184" y="196"/>
                </a:cubicBezTo>
                <a:cubicBezTo>
                  <a:pt x="184" y="196"/>
                  <a:pt x="184" y="196"/>
                  <a:pt x="184" y="196"/>
                </a:cubicBezTo>
                <a:cubicBezTo>
                  <a:pt x="185" y="196"/>
                  <a:pt x="185" y="196"/>
                  <a:pt x="185" y="196"/>
                </a:cubicBezTo>
                <a:cubicBezTo>
                  <a:pt x="185" y="196"/>
                  <a:pt x="185" y="196"/>
                  <a:pt x="185" y="196"/>
                </a:cubicBezTo>
                <a:cubicBezTo>
                  <a:pt x="186" y="196"/>
                  <a:pt x="186" y="196"/>
                  <a:pt x="186" y="196"/>
                </a:cubicBezTo>
                <a:cubicBezTo>
                  <a:pt x="187" y="195"/>
                  <a:pt x="187" y="195"/>
                  <a:pt x="187" y="195"/>
                </a:cubicBezTo>
                <a:cubicBezTo>
                  <a:pt x="187" y="195"/>
                  <a:pt x="187" y="195"/>
                  <a:pt x="187" y="195"/>
                </a:cubicBezTo>
                <a:cubicBezTo>
                  <a:pt x="188" y="195"/>
                  <a:pt x="188" y="195"/>
                  <a:pt x="188" y="195"/>
                </a:cubicBezTo>
                <a:cubicBezTo>
                  <a:pt x="189" y="197"/>
                  <a:pt x="189" y="197"/>
                  <a:pt x="189" y="197"/>
                </a:cubicBezTo>
                <a:cubicBezTo>
                  <a:pt x="190" y="197"/>
                  <a:pt x="190" y="197"/>
                  <a:pt x="190" y="197"/>
                </a:cubicBezTo>
                <a:cubicBezTo>
                  <a:pt x="191" y="196"/>
                  <a:pt x="191" y="196"/>
                  <a:pt x="191" y="196"/>
                </a:cubicBezTo>
                <a:cubicBezTo>
                  <a:pt x="192" y="196"/>
                  <a:pt x="192" y="196"/>
                  <a:pt x="192" y="196"/>
                </a:cubicBezTo>
                <a:cubicBezTo>
                  <a:pt x="193" y="195"/>
                  <a:pt x="193" y="195"/>
                  <a:pt x="193" y="195"/>
                </a:cubicBezTo>
                <a:cubicBezTo>
                  <a:pt x="194" y="196"/>
                  <a:pt x="194" y="196"/>
                  <a:pt x="194" y="196"/>
                </a:cubicBezTo>
                <a:cubicBezTo>
                  <a:pt x="194" y="195"/>
                  <a:pt x="194" y="195"/>
                  <a:pt x="194" y="195"/>
                </a:cubicBezTo>
                <a:cubicBezTo>
                  <a:pt x="195" y="195"/>
                  <a:pt x="195" y="195"/>
                  <a:pt x="195" y="195"/>
                </a:cubicBezTo>
                <a:cubicBezTo>
                  <a:pt x="195" y="194"/>
                  <a:pt x="195" y="194"/>
                  <a:pt x="195" y="194"/>
                </a:cubicBezTo>
                <a:cubicBezTo>
                  <a:pt x="195" y="193"/>
                  <a:pt x="195" y="193"/>
                  <a:pt x="195" y="193"/>
                </a:cubicBezTo>
                <a:cubicBezTo>
                  <a:pt x="194" y="193"/>
                  <a:pt x="194" y="193"/>
                  <a:pt x="194" y="193"/>
                </a:cubicBezTo>
                <a:cubicBezTo>
                  <a:pt x="193" y="192"/>
                  <a:pt x="193" y="192"/>
                  <a:pt x="193" y="192"/>
                </a:cubicBezTo>
                <a:cubicBezTo>
                  <a:pt x="192" y="192"/>
                  <a:pt x="192" y="192"/>
                  <a:pt x="192" y="192"/>
                </a:cubicBezTo>
                <a:cubicBezTo>
                  <a:pt x="191" y="191"/>
                  <a:pt x="191" y="191"/>
                  <a:pt x="191" y="191"/>
                </a:cubicBezTo>
                <a:cubicBezTo>
                  <a:pt x="190" y="191"/>
                  <a:pt x="190" y="191"/>
                  <a:pt x="190" y="191"/>
                </a:cubicBezTo>
                <a:cubicBezTo>
                  <a:pt x="189" y="191"/>
                  <a:pt x="189" y="191"/>
                  <a:pt x="189" y="191"/>
                </a:cubicBezTo>
                <a:cubicBezTo>
                  <a:pt x="188" y="191"/>
                  <a:pt x="188" y="191"/>
                  <a:pt x="188" y="191"/>
                </a:cubicBezTo>
                <a:cubicBezTo>
                  <a:pt x="188" y="192"/>
                  <a:pt x="188" y="192"/>
                  <a:pt x="188" y="192"/>
                </a:cubicBezTo>
                <a:cubicBezTo>
                  <a:pt x="187" y="193"/>
                  <a:pt x="187" y="193"/>
                  <a:pt x="187" y="193"/>
                </a:cubicBezTo>
                <a:cubicBezTo>
                  <a:pt x="187" y="193"/>
                  <a:pt x="187" y="192"/>
                  <a:pt x="186" y="192"/>
                </a:cubicBezTo>
                <a:cubicBezTo>
                  <a:pt x="186" y="192"/>
                  <a:pt x="186" y="192"/>
                  <a:pt x="186" y="192"/>
                </a:cubicBezTo>
                <a:cubicBezTo>
                  <a:pt x="184" y="192"/>
                  <a:pt x="184" y="192"/>
                  <a:pt x="184" y="192"/>
                </a:cubicBezTo>
                <a:cubicBezTo>
                  <a:pt x="184" y="193"/>
                  <a:pt x="184" y="193"/>
                  <a:pt x="184" y="193"/>
                </a:cubicBezTo>
                <a:cubicBezTo>
                  <a:pt x="184" y="193"/>
                  <a:pt x="184" y="193"/>
                  <a:pt x="184" y="193"/>
                </a:cubicBezTo>
                <a:cubicBezTo>
                  <a:pt x="183" y="193"/>
                  <a:pt x="183" y="193"/>
                  <a:pt x="183" y="193"/>
                </a:cubicBezTo>
                <a:cubicBezTo>
                  <a:pt x="183" y="192"/>
                  <a:pt x="183" y="192"/>
                  <a:pt x="183" y="192"/>
                </a:cubicBezTo>
                <a:cubicBezTo>
                  <a:pt x="183" y="192"/>
                  <a:pt x="183" y="192"/>
                  <a:pt x="183" y="192"/>
                </a:cubicBezTo>
                <a:cubicBezTo>
                  <a:pt x="182" y="192"/>
                  <a:pt x="182" y="192"/>
                  <a:pt x="182" y="192"/>
                </a:cubicBezTo>
                <a:cubicBezTo>
                  <a:pt x="183" y="191"/>
                  <a:pt x="183" y="191"/>
                  <a:pt x="183" y="191"/>
                </a:cubicBezTo>
                <a:cubicBezTo>
                  <a:pt x="184" y="191"/>
                  <a:pt x="184" y="191"/>
                  <a:pt x="184" y="191"/>
                </a:cubicBezTo>
                <a:cubicBezTo>
                  <a:pt x="185" y="191"/>
                  <a:pt x="185" y="191"/>
                  <a:pt x="185" y="191"/>
                </a:cubicBezTo>
                <a:cubicBezTo>
                  <a:pt x="187" y="191"/>
                  <a:pt x="187" y="191"/>
                  <a:pt x="187" y="191"/>
                </a:cubicBezTo>
                <a:cubicBezTo>
                  <a:pt x="188" y="191"/>
                  <a:pt x="188" y="191"/>
                  <a:pt x="188" y="191"/>
                </a:cubicBezTo>
                <a:cubicBezTo>
                  <a:pt x="188" y="190"/>
                  <a:pt x="188" y="190"/>
                  <a:pt x="188" y="190"/>
                </a:cubicBezTo>
                <a:cubicBezTo>
                  <a:pt x="187" y="189"/>
                  <a:pt x="187" y="189"/>
                  <a:pt x="187" y="189"/>
                </a:cubicBezTo>
                <a:cubicBezTo>
                  <a:pt x="186" y="188"/>
                  <a:pt x="186" y="188"/>
                  <a:pt x="186" y="188"/>
                </a:cubicBezTo>
                <a:cubicBezTo>
                  <a:pt x="185" y="188"/>
                  <a:pt x="185" y="188"/>
                  <a:pt x="185" y="188"/>
                </a:cubicBezTo>
                <a:cubicBezTo>
                  <a:pt x="185" y="187"/>
                  <a:pt x="185" y="187"/>
                  <a:pt x="185" y="187"/>
                </a:cubicBezTo>
                <a:cubicBezTo>
                  <a:pt x="185" y="186"/>
                  <a:pt x="185" y="186"/>
                  <a:pt x="185" y="186"/>
                </a:cubicBezTo>
                <a:cubicBezTo>
                  <a:pt x="185" y="186"/>
                  <a:pt x="185" y="186"/>
                  <a:pt x="185" y="186"/>
                </a:cubicBezTo>
                <a:cubicBezTo>
                  <a:pt x="185" y="186"/>
                  <a:pt x="185" y="186"/>
                  <a:pt x="185" y="186"/>
                </a:cubicBezTo>
                <a:cubicBezTo>
                  <a:pt x="186" y="186"/>
                  <a:pt x="186" y="186"/>
                  <a:pt x="186" y="186"/>
                </a:cubicBezTo>
                <a:cubicBezTo>
                  <a:pt x="186" y="187"/>
                  <a:pt x="186" y="187"/>
                  <a:pt x="186" y="187"/>
                </a:cubicBezTo>
                <a:cubicBezTo>
                  <a:pt x="186" y="188"/>
                  <a:pt x="186" y="188"/>
                  <a:pt x="186" y="188"/>
                </a:cubicBezTo>
                <a:cubicBezTo>
                  <a:pt x="188" y="189"/>
                  <a:pt x="188" y="189"/>
                  <a:pt x="188" y="189"/>
                </a:cubicBezTo>
                <a:cubicBezTo>
                  <a:pt x="188" y="189"/>
                  <a:pt x="188" y="189"/>
                  <a:pt x="188" y="189"/>
                </a:cubicBezTo>
                <a:cubicBezTo>
                  <a:pt x="189" y="189"/>
                  <a:pt x="189" y="189"/>
                  <a:pt x="189" y="189"/>
                </a:cubicBezTo>
                <a:cubicBezTo>
                  <a:pt x="189" y="190"/>
                  <a:pt x="189" y="190"/>
                  <a:pt x="189" y="190"/>
                </a:cubicBezTo>
                <a:cubicBezTo>
                  <a:pt x="190" y="190"/>
                  <a:pt x="190" y="190"/>
                  <a:pt x="190" y="190"/>
                </a:cubicBezTo>
                <a:cubicBezTo>
                  <a:pt x="191" y="190"/>
                  <a:pt x="191" y="190"/>
                  <a:pt x="191" y="190"/>
                </a:cubicBezTo>
                <a:cubicBezTo>
                  <a:pt x="192" y="190"/>
                  <a:pt x="192" y="190"/>
                  <a:pt x="192" y="190"/>
                </a:cubicBezTo>
                <a:cubicBezTo>
                  <a:pt x="193" y="190"/>
                  <a:pt x="193" y="190"/>
                  <a:pt x="193" y="190"/>
                </a:cubicBezTo>
                <a:cubicBezTo>
                  <a:pt x="194" y="189"/>
                  <a:pt x="194" y="189"/>
                  <a:pt x="194" y="189"/>
                </a:cubicBezTo>
                <a:cubicBezTo>
                  <a:pt x="194" y="189"/>
                  <a:pt x="194" y="189"/>
                  <a:pt x="194" y="189"/>
                </a:cubicBezTo>
                <a:cubicBezTo>
                  <a:pt x="195" y="188"/>
                  <a:pt x="195" y="188"/>
                  <a:pt x="195" y="188"/>
                </a:cubicBezTo>
                <a:cubicBezTo>
                  <a:pt x="196" y="188"/>
                  <a:pt x="196" y="188"/>
                  <a:pt x="196" y="188"/>
                </a:cubicBezTo>
                <a:cubicBezTo>
                  <a:pt x="196" y="188"/>
                  <a:pt x="196" y="188"/>
                  <a:pt x="196" y="188"/>
                </a:cubicBezTo>
                <a:cubicBezTo>
                  <a:pt x="197" y="187"/>
                  <a:pt x="197" y="187"/>
                  <a:pt x="197" y="187"/>
                </a:cubicBezTo>
                <a:cubicBezTo>
                  <a:pt x="196" y="186"/>
                  <a:pt x="196" y="186"/>
                  <a:pt x="196" y="186"/>
                </a:cubicBezTo>
                <a:cubicBezTo>
                  <a:pt x="195" y="186"/>
                  <a:pt x="195" y="186"/>
                  <a:pt x="195" y="186"/>
                </a:cubicBezTo>
                <a:cubicBezTo>
                  <a:pt x="195" y="185"/>
                  <a:pt x="195" y="185"/>
                  <a:pt x="195" y="185"/>
                </a:cubicBezTo>
                <a:cubicBezTo>
                  <a:pt x="194" y="183"/>
                  <a:pt x="194" y="183"/>
                  <a:pt x="194" y="183"/>
                </a:cubicBezTo>
                <a:cubicBezTo>
                  <a:pt x="193" y="182"/>
                  <a:pt x="193" y="182"/>
                  <a:pt x="193" y="182"/>
                </a:cubicBezTo>
                <a:cubicBezTo>
                  <a:pt x="193" y="181"/>
                  <a:pt x="193" y="181"/>
                  <a:pt x="193" y="181"/>
                </a:cubicBezTo>
                <a:cubicBezTo>
                  <a:pt x="193" y="181"/>
                  <a:pt x="193" y="181"/>
                  <a:pt x="193" y="181"/>
                </a:cubicBezTo>
                <a:cubicBezTo>
                  <a:pt x="194" y="181"/>
                  <a:pt x="194" y="181"/>
                  <a:pt x="194" y="181"/>
                </a:cubicBezTo>
                <a:cubicBezTo>
                  <a:pt x="194" y="182"/>
                  <a:pt x="194" y="182"/>
                  <a:pt x="194" y="182"/>
                </a:cubicBezTo>
                <a:cubicBezTo>
                  <a:pt x="194" y="182"/>
                  <a:pt x="194" y="182"/>
                  <a:pt x="194" y="182"/>
                </a:cubicBezTo>
                <a:cubicBezTo>
                  <a:pt x="195" y="183"/>
                  <a:pt x="195" y="183"/>
                  <a:pt x="195" y="183"/>
                </a:cubicBezTo>
                <a:cubicBezTo>
                  <a:pt x="196" y="185"/>
                  <a:pt x="196" y="185"/>
                  <a:pt x="196" y="185"/>
                </a:cubicBezTo>
                <a:cubicBezTo>
                  <a:pt x="198" y="187"/>
                  <a:pt x="198" y="187"/>
                  <a:pt x="198" y="187"/>
                </a:cubicBezTo>
                <a:cubicBezTo>
                  <a:pt x="198" y="188"/>
                  <a:pt x="198" y="188"/>
                  <a:pt x="198" y="188"/>
                </a:cubicBezTo>
                <a:cubicBezTo>
                  <a:pt x="198" y="187"/>
                  <a:pt x="198" y="187"/>
                  <a:pt x="198" y="187"/>
                </a:cubicBezTo>
                <a:cubicBezTo>
                  <a:pt x="198" y="186"/>
                  <a:pt x="198" y="186"/>
                  <a:pt x="198" y="186"/>
                </a:cubicBezTo>
                <a:cubicBezTo>
                  <a:pt x="199" y="184"/>
                  <a:pt x="199" y="184"/>
                  <a:pt x="199" y="184"/>
                </a:cubicBezTo>
                <a:cubicBezTo>
                  <a:pt x="199" y="183"/>
                  <a:pt x="199" y="183"/>
                  <a:pt x="199" y="183"/>
                </a:cubicBezTo>
                <a:cubicBezTo>
                  <a:pt x="199" y="183"/>
                  <a:pt x="199" y="183"/>
                  <a:pt x="199" y="183"/>
                </a:cubicBezTo>
                <a:cubicBezTo>
                  <a:pt x="200" y="183"/>
                  <a:pt x="200" y="183"/>
                  <a:pt x="200" y="183"/>
                </a:cubicBezTo>
                <a:cubicBezTo>
                  <a:pt x="200" y="183"/>
                  <a:pt x="200" y="183"/>
                  <a:pt x="200" y="183"/>
                </a:cubicBezTo>
                <a:cubicBezTo>
                  <a:pt x="200" y="184"/>
                  <a:pt x="200" y="184"/>
                  <a:pt x="200" y="184"/>
                </a:cubicBezTo>
                <a:cubicBezTo>
                  <a:pt x="200" y="184"/>
                  <a:pt x="200" y="184"/>
                  <a:pt x="200" y="184"/>
                </a:cubicBezTo>
                <a:cubicBezTo>
                  <a:pt x="201" y="184"/>
                  <a:pt x="201" y="184"/>
                  <a:pt x="201" y="184"/>
                </a:cubicBezTo>
                <a:cubicBezTo>
                  <a:pt x="203" y="185"/>
                  <a:pt x="203" y="185"/>
                  <a:pt x="203" y="185"/>
                </a:cubicBezTo>
                <a:cubicBezTo>
                  <a:pt x="205" y="186"/>
                  <a:pt x="205" y="186"/>
                  <a:pt x="205" y="186"/>
                </a:cubicBezTo>
                <a:cubicBezTo>
                  <a:pt x="206" y="187"/>
                  <a:pt x="206" y="187"/>
                  <a:pt x="206" y="187"/>
                </a:cubicBezTo>
                <a:cubicBezTo>
                  <a:pt x="207" y="186"/>
                  <a:pt x="207" y="186"/>
                  <a:pt x="207" y="186"/>
                </a:cubicBezTo>
                <a:cubicBezTo>
                  <a:pt x="207" y="186"/>
                  <a:pt x="207" y="186"/>
                  <a:pt x="207" y="186"/>
                </a:cubicBezTo>
                <a:cubicBezTo>
                  <a:pt x="208" y="187"/>
                  <a:pt x="208" y="187"/>
                  <a:pt x="208" y="187"/>
                </a:cubicBezTo>
                <a:cubicBezTo>
                  <a:pt x="207" y="187"/>
                  <a:pt x="207" y="187"/>
                  <a:pt x="207" y="187"/>
                </a:cubicBezTo>
                <a:cubicBezTo>
                  <a:pt x="206" y="188"/>
                  <a:pt x="206" y="188"/>
                  <a:pt x="206" y="188"/>
                </a:cubicBezTo>
                <a:cubicBezTo>
                  <a:pt x="205" y="188"/>
                  <a:pt x="205" y="188"/>
                  <a:pt x="205" y="188"/>
                </a:cubicBezTo>
                <a:cubicBezTo>
                  <a:pt x="204" y="187"/>
                  <a:pt x="204" y="187"/>
                  <a:pt x="204" y="187"/>
                </a:cubicBezTo>
                <a:cubicBezTo>
                  <a:pt x="202" y="186"/>
                  <a:pt x="202" y="186"/>
                  <a:pt x="202" y="186"/>
                </a:cubicBezTo>
                <a:cubicBezTo>
                  <a:pt x="201" y="185"/>
                  <a:pt x="201" y="185"/>
                  <a:pt x="201" y="185"/>
                </a:cubicBezTo>
                <a:cubicBezTo>
                  <a:pt x="201" y="185"/>
                  <a:pt x="201" y="185"/>
                  <a:pt x="201" y="185"/>
                </a:cubicBezTo>
                <a:cubicBezTo>
                  <a:pt x="201" y="185"/>
                  <a:pt x="201" y="185"/>
                  <a:pt x="201" y="185"/>
                </a:cubicBezTo>
                <a:cubicBezTo>
                  <a:pt x="200" y="185"/>
                  <a:pt x="200" y="185"/>
                  <a:pt x="200" y="185"/>
                </a:cubicBezTo>
                <a:cubicBezTo>
                  <a:pt x="200" y="186"/>
                  <a:pt x="200" y="186"/>
                  <a:pt x="200" y="186"/>
                </a:cubicBezTo>
                <a:cubicBezTo>
                  <a:pt x="201" y="187"/>
                  <a:pt x="201" y="187"/>
                  <a:pt x="201" y="187"/>
                </a:cubicBezTo>
                <a:cubicBezTo>
                  <a:pt x="203" y="189"/>
                  <a:pt x="203" y="189"/>
                  <a:pt x="203" y="189"/>
                </a:cubicBezTo>
                <a:cubicBezTo>
                  <a:pt x="204" y="191"/>
                  <a:pt x="204" y="191"/>
                  <a:pt x="204" y="191"/>
                </a:cubicBezTo>
                <a:cubicBezTo>
                  <a:pt x="206" y="191"/>
                  <a:pt x="206" y="191"/>
                  <a:pt x="206" y="191"/>
                </a:cubicBezTo>
                <a:cubicBezTo>
                  <a:pt x="207" y="192"/>
                  <a:pt x="207" y="192"/>
                  <a:pt x="207" y="192"/>
                </a:cubicBezTo>
                <a:cubicBezTo>
                  <a:pt x="208" y="192"/>
                  <a:pt x="208" y="192"/>
                  <a:pt x="208" y="192"/>
                </a:cubicBezTo>
                <a:cubicBezTo>
                  <a:pt x="208" y="192"/>
                  <a:pt x="208" y="192"/>
                  <a:pt x="208" y="192"/>
                </a:cubicBezTo>
                <a:cubicBezTo>
                  <a:pt x="208" y="192"/>
                  <a:pt x="208" y="192"/>
                  <a:pt x="208" y="192"/>
                </a:cubicBezTo>
                <a:cubicBezTo>
                  <a:pt x="209" y="191"/>
                  <a:pt x="209" y="191"/>
                  <a:pt x="209" y="191"/>
                </a:cubicBezTo>
                <a:cubicBezTo>
                  <a:pt x="209" y="191"/>
                  <a:pt x="209" y="191"/>
                  <a:pt x="209" y="191"/>
                </a:cubicBezTo>
                <a:cubicBezTo>
                  <a:pt x="210" y="191"/>
                  <a:pt x="210" y="191"/>
                  <a:pt x="210" y="191"/>
                </a:cubicBezTo>
                <a:cubicBezTo>
                  <a:pt x="211" y="190"/>
                  <a:pt x="211" y="190"/>
                  <a:pt x="211" y="190"/>
                </a:cubicBezTo>
                <a:cubicBezTo>
                  <a:pt x="211" y="190"/>
                  <a:pt x="211" y="190"/>
                  <a:pt x="211" y="190"/>
                </a:cubicBezTo>
                <a:cubicBezTo>
                  <a:pt x="212" y="189"/>
                  <a:pt x="212" y="189"/>
                  <a:pt x="212" y="189"/>
                </a:cubicBezTo>
                <a:cubicBezTo>
                  <a:pt x="212" y="189"/>
                  <a:pt x="212" y="189"/>
                  <a:pt x="212" y="189"/>
                </a:cubicBezTo>
                <a:cubicBezTo>
                  <a:pt x="213" y="189"/>
                  <a:pt x="213" y="189"/>
                  <a:pt x="213" y="189"/>
                </a:cubicBezTo>
                <a:cubicBezTo>
                  <a:pt x="214" y="190"/>
                  <a:pt x="214" y="190"/>
                  <a:pt x="214" y="190"/>
                </a:cubicBezTo>
                <a:cubicBezTo>
                  <a:pt x="215" y="189"/>
                  <a:pt x="215" y="189"/>
                  <a:pt x="215" y="189"/>
                </a:cubicBezTo>
                <a:cubicBezTo>
                  <a:pt x="216" y="189"/>
                  <a:pt x="216" y="189"/>
                  <a:pt x="216" y="189"/>
                </a:cubicBezTo>
                <a:cubicBezTo>
                  <a:pt x="217" y="189"/>
                  <a:pt x="217" y="189"/>
                  <a:pt x="217" y="189"/>
                </a:cubicBezTo>
                <a:cubicBezTo>
                  <a:pt x="217" y="187"/>
                  <a:pt x="217" y="187"/>
                  <a:pt x="217" y="187"/>
                </a:cubicBezTo>
                <a:cubicBezTo>
                  <a:pt x="217" y="186"/>
                  <a:pt x="217" y="186"/>
                  <a:pt x="217" y="186"/>
                </a:cubicBezTo>
                <a:cubicBezTo>
                  <a:pt x="217" y="185"/>
                  <a:pt x="217" y="185"/>
                  <a:pt x="217" y="185"/>
                </a:cubicBezTo>
                <a:cubicBezTo>
                  <a:pt x="218" y="184"/>
                  <a:pt x="218" y="184"/>
                  <a:pt x="218" y="184"/>
                </a:cubicBezTo>
                <a:cubicBezTo>
                  <a:pt x="218" y="183"/>
                  <a:pt x="218" y="183"/>
                  <a:pt x="218" y="183"/>
                </a:cubicBezTo>
                <a:cubicBezTo>
                  <a:pt x="218" y="183"/>
                  <a:pt x="218" y="183"/>
                  <a:pt x="218" y="183"/>
                </a:cubicBezTo>
                <a:cubicBezTo>
                  <a:pt x="217" y="182"/>
                  <a:pt x="217" y="182"/>
                  <a:pt x="217" y="182"/>
                </a:cubicBezTo>
                <a:cubicBezTo>
                  <a:pt x="216" y="183"/>
                  <a:pt x="216" y="183"/>
                  <a:pt x="216" y="183"/>
                </a:cubicBezTo>
                <a:cubicBezTo>
                  <a:pt x="215" y="183"/>
                  <a:pt x="215" y="183"/>
                  <a:pt x="215" y="183"/>
                </a:cubicBezTo>
                <a:cubicBezTo>
                  <a:pt x="215" y="183"/>
                  <a:pt x="215" y="183"/>
                  <a:pt x="215" y="183"/>
                </a:cubicBezTo>
                <a:cubicBezTo>
                  <a:pt x="215" y="183"/>
                  <a:pt x="215" y="183"/>
                  <a:pt x="215" y="183"/>
                </a:cubicBezTo>
                <a:cubicBezTo>
                  <a:pt x="214" y="183"/>
                  <a:pt x="214" y="183"/>
                  <a:pt x="214" y="183"/>
                </a:cubicBezTo>
                <a:cubicBezTo>
                  <a:pt x="213" y="183"/>
                  <a:pt x="213" y="183"/>
                  <a:pt x="213" y="183"/>
                </a:cubicBezTo>
                <a:cubicBezTo>
                  <a:pt x="213" y="182"/>
                  <a:pt x="213" y="182"/>
                  <a:pt x="213" y="182"/>
                </a:cubicBezTo>
                <a:cubicBezTo>
                  <a:pt x="212" y="181"/>
                  <a:pt x="212" y="181"/>
                  <a:pt x="212" y="181"/>
                </a:cubicBezTo>
                <a:cubicBezTo>
                  <a:pt x="212" y="180"/>
                  <a:pt x="212" y="180"/>
                  <a:pt x="212" y="180"/>
                </a:cubicBezTo>
                <a:cubicBezTo>
                  <a:pt x="212" y="180"/>
                  <a:pt x="212" y="180"/>
                  <a:pt x="212" y="180"/>
                </a:cubicBezTo>
                <a:cubicBezTo>
                  <a:pt x="211" y="181"/>
                  <a:pt x="211" y="181"/>
                  <a:pt x="211" y="181"/>
                </a:cubicBezTo>
                <a:cubicBezTo>
                  <a:pt x="211" y="182"/>
                  <a:pt x="211" y="182"/>
                  <a:pt x="211" y="182"/>
                </a:cubicBezTo>
                <a:cubicBezTo>
                  <a:pt x="212" y="183"/>
                  <a:pt x="212" y="183"/>
                  <a:pt x="212" y="183"/>
                </a:cubicBezTo>
                <a:cubicBezTo>
                  <a:pt x="212" y="184"/>
                  <a:pt x="212" y="184"/>
                  <a:pt x="212" y="184"/>
                </a:cubicBezTo>
                <a:cubicBezTo>
                  <a:pt x="211" y="184"/>
                  <a:pt x="211" y="184"/>
                  <a:pt x="211" y="184"/>
                </a:cubicBezTo>
                <a:cubicBezTo>
                  <a:pt x="211" y="185"/>
                  <a:pt x="211" y="185"/>
                  <a:pt x="211" y="185"/>
                </a:cubicBezTo>
                <a:cubicBezTo>
                  <a:pt x="211" y="185"/>
                  <a:pt x="211" y="185"/>
                  <a:pt x="211" y="185"/>
                </a:cubicBezTo>
                <a:cubicBezTo>
                  <a:pt x="211" y="184"/>
                  <a:pt x="211" y="184"/>
                  <a:pt x="211" y="184"/>
                </a:cubicBezTo>
                <a:cubicBezTo>
                  <a:pt x="211" y="182"/>
                  <a:pt x="211" y="182"/>
                  <a:pt x="211" y="182"/>
                </a:cubicBezTo>
                <a:cubicBezTo>
                  <a:pt x="210" y="182"/>
                  <a:pt x="210" y="182"/>
                  <a:pt x="210" y="182"/>
                </a:cubicBezTo>
                <a:cubicBezTo>
                  <a:pt x="210" y="181"/>
                  <a:pt x="210" y="181"/>
                  <a:pt x="210" y="181"/>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10" y="178"/>
                  <a:pt x="210" y="178"/>
                  <a:pt x="210" y="178"/>
                </a:cubicBezTo>
                <a:cubicBezTo>
                  <a:pt x="210" y="177"/>
                  <a:pt x="210" y="177"/>
                  <a:pt x="210" y="177"/>
                </a:cubicBezTo>
                <a:cubicBezTo>
                  <a:pt x="210" y="177"/>
                  <a:pt x="210" y="177"/>
                  <a:pt x="210" y="177"/>
                </a:cubicBezTo>
                <a:cubicBezTo>
                  <a:pt x="209" y="176"/>
                  <a:pt x="209" y="176"/>
                  <a:pt x="209" y="176"/>
                </a:cubicBezTo>
                <a:cubicBezTo>
                  <a:pt x="210" y="176"/>
                  <a:pt x="210" y="176"/>
                  <a:pt x="210" y="176"/>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1" y="173"/>
                  <a:pt x="211" y="173"/>
                  <a:pt x="211" y="173"/>
                </a:cubicBezTo>
                <a:cubicBezTo>
                  <a:pt x="211" y="172"/>
                  <a:pt x="211" y="172"/>
                  <a:pt x="211" y="172"/>
                </a:cubicBezTo>
                <a:cubicBezTo>
                  <a:pt x="212" y="172"/>
                  <a:pt x="212" y="172"/>
                  <a:pt x="212" y="172"/>
                </a:cubicBezTo>
                <a:cubicBezTo>
                  <a:pt x="212" y="173"/>
                  <a:pt x="212" y="173"/>
                  <a:pt x="212" y="173"/>
                </a:cubicBezTo>
                <a:cubicBezTo>
                  <a:pt x="213" y="174"/>
                  <a:pt x="213" y="174"/>
                  <a:pt x="213" y="174"/>
                </a:cubicBezTo>
                <a:cubicBezTo>
                  <a:pt x="213" y="174"/>
                  <a:pt x="213" y="174"/>
                  <a:pt x="213" y="174"/>
                </a:cubicBezTo>
                <a:cubicBezTo>
                  <a:pt x="214" y="174"/>
                  <a:pt x="214" y="174"/>
                  <a:pt x="214" y="174"/>
                </a:cubicBezTo>
                <a:cubicBezTo>
                  <a:pt x="215" y="174"/>
                  <a:pt x="215" y="174"/>
                  <a:pt x="215" y="174"/>
                </a:cubicBezTo>
                <a:cubicBezTo>
                  <a:pt x="216" y="174"/>
                  <a:pt x="216" y="174"/>
                  <a:pt x="216" y="174"/>
                </a:cubicBezTo>
                <a:cubicBezTo>
                  <a:pt x="217" y="174"/>
                  <a:pt x="217" y="174"/>
                  <a:pt x="217" y="174"/>
                </a:cubicBezTo>
                <a:cubicBezTo>
                  <a:pt x="218" y="175"/>
                  <a:pt x="218" y="175"/>
                  <a:pt x="218" y="175"/>
                </a:cubicBezTo>
                <a:cubicBezTo>
                  <a:pt x="219" y="176"/>
                  <a:pt x="219" y="176"/>
                  <a:pt x="219" y="176"/>
                </a:cubicBezTo>
                <a:cubicBezTo>
                  <a:pt x="219" y="177"/>
                  <a:pt x="219" y="177"/>
                  <a:pt x="219" y="177"/>
                </a:cubicBezTo>
                <a:cubicBezTo>
                  <a:pt x="220" y="177"/>
                  <a:pt x="220" y="177"/>
                  <a:pt x="220" y="177"/>
                </a:cubicBezTo>
                <a:cubicBezTo>
                  <a:pt x="220" y="178"/>
                  <a:pt x="220" y="178"/>
                  <a:pt x="220" y="178"/>
                </a:cubicBezTo>
                <a:cubicBezTo>
                  <a:pt x="220" y="179"/>
                  <a:pt x="220" y="179"/>
                  <a:pt x="220" y="179"/>
                </a:cubicBezTo>
                <a:cubicBezTo>
                  <a:pt x="221" y="179"/>
                  <a:pt x="221" y="179"/>
                  <a:pt x="221" y="179"/>
                </a:cubicBezTo>
                <a:cubicBezTo>
                  <a:pt x="222" y="178"/>
                  <a:pt x="222" y="178"/>
                  <a:pt x="222" y="178"/>
                </a:cubicBezTo>
                <a:cubicBezTo>
                  <a:pt x="224" y="176"/>
                  <a:pt x="224" y="176"/>
                  <a:pt x="224" y="176"/>
                </a:cubicBezTo>
                <a:cubicBezTo>
                  <a:pt x="224" y="175"/>
                  <a:pt x="224" y="175"/>
                  <a:pt x="224" y="175"/>
                </a:cubicBezTo>
                <a:cubicBezTo>
                  <a:pt x="223" y="175"/>
                  <a:pt x="223" y="175"/>
                  <a:pt x="223" y="175"/>
                </a:cubicBezTo>
                <a:cubicBezTo>
                  <a:pt x="223" y="174"/>
                  <a:pt x="223" y="174"/>
                  <a:pt x="223" y="174"/>
                </a:cubicBezTo>
                <a:cubicBezTo>
                  <a:pt x="224" y="173"/>
                  <a:pt x="224" y="173"/>
                  <a:pt x="224" y="173"/>
                </a:cubicBezTo>
                <a:cubicBezTo>
                  <a:pt x="224" y="173"/>
                  <a:pt x="224" y="173"/>
                  <a:pt x="224" y="173"/>
                </a:cubicBezTo>
                <a:cubicBezTo>
                  <a:pt x="223" y="172"/>
                  <a:pt x="223" y="172"/>
                  <a:pt x="223" y="172"/>
                </a:cubicBezTo>
                <a:cubicBezTo>
                  <a:pt x="222" y="173"/>
                  <a:pt x="222" y="173"/>
                  <a:pt x="222" y="173"/>
                </a:cubicBezTo>
                <a:cubicBezTo>
                  <a:pt x="221" y="173"/>
                  <a:pt x="221" y="173"/>
                  <a:pt x="221" y="173"/>
                </a:cubicBezTo>
                <a:cubicBezTo>
                  <a:pt x="220" y="173"/>
                  <a:pt x="220" y="173"/>
                  <a:pt x="220" y="173"/>
                </a:cubicBezTo>
                <a:cubicBezTo>
                  <a:pt x="219" y="171"/>
                  <a:pt x="219" y="171"/>
                  <a:pt x="219" y="171"/>
                </a:cubicBezTo>
                <a:cubicBezTo>
                  <a:pt x="218" y="171"/>
                  <a:pt x="218" y="171"/>
                  <a:pt x="218" y="171"/>
                </a:cubicBezTo>
                <a:cubicBezTo>
                  <a:pt x="217" y="172"/>
                  <a:pt x="217" y="172"/>
                  <a:pt x="217" y="172"/>
                </a:cubicBezTo>
                <a:cubicBezTo>
                  <a:pt x="216" y="171"/>
                  <a:pt x="216" y="171"/>
                  <a:pt x="216" y="171"/>
                </a:cubicBezTo>
                <a:cubicBezTo>
                  <a:pt x="216" y="171"/>
                  <a:pt x="216" y="171"/>
                  <a:pt x="216" y="171"/>
                </a:cubicBezTo>
                <a:cubicBezTo>
                  <a:pt x="217" y="171"/>
                  <a:pt x="217" y="171"/>
                  <a:pt x="217" y="171"/>
                </a:cubicBezTo>
                <a:cubicBezTo>
                  <a:pt x="217" y="170"/>
                  <a:pt x="217" y="170"/>
                  <a:pt x="217" y="170"/>
                </a:cubicBezTo>
                <a:cubicBezTo>
                  <a:pt x="218" y="168"/>
                  <a:pt x="218" y="168"/>
                  <a:pt x="218" y="168"/>
                </a:cubicBezTo>
                <a:cubicBezTo>
                  <a:pt x="218" y="167"/>
                  <a:pt x="218" y="167"/>
                  <a:pt x="218" y="167"/>
                </a:cubicBezTo>
                <a:cubicBezTo>
                  <a:pt x="218" y="167"/>
                  <a:pt x="218" y="167"/>
                  <a:pt x="218" y="167"/>
                </a:cubicBezTo>
                <a:cubicBezTo>
                  <a:pt x="217" y="166"/>
                  <a:pt x="217" y="166"/>
                  <a:pt x="217" y="166"/>
                </a:cubicBezTo>
                <a:cubicBezTo>
                  <a:pt x="216" y="166"/>
                  <a:pt x="216" y="166"/>
                  <a:pt x="216" y="166"/>
                </a:cubicBezTo>
                <a:cubicBezTo>
                  <a:pt x="215" y="167"/>
                  <a:pt x="215" y="167"/>
                  <a:pt x="215" y="167"/>
                </a:cubicBezTo>
                <a:cubicBezTo>
                  <a:pt x="214" y="167"/>
                  <a:pt x="214" y="167"/>
                  <a:pt x="214" y="167"/>
                </a:cubicBezTo>
                <a:cubicBezTo>
                  <a:pt x="213" y="167"/>
                  <a:pt x="213" y="167"/>
                  <a:pt x="213" y="167"/>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2" y="164"/>
                  <a:pt x="212" y="164"/>
                  <a:pt x="212" y="164"/>
                </a:cubicBezTo>
                <a:cubicBezTo>
                  <a:pt x="213" y="165"/>
                  <a:pt x="213" y="165"/>
                  <a:pt x="213" y="165"/>
                </a:cubicBezTo>
                <a:cubicBezTo>
                  <a:pt x="212" y="165"/>
                  <a:pt x="212" y="165"/>
                  <a:pt x="212" y="165"/>
                </a:cubicBezTo>
                <a:cubicBezTo>
                  <a:pt x="213" y="166"/>
                  <a:pt x="213" y="166"/>
                  <a:pt x="213" y="166"/>
                </a:cubicBezTo>
                <a:cubicBezTo>
                  <a:pt x="214" y="167"/>
                  <a:pt x="214" y="167"/>
                  <a:pt x="214" y="167"/>
                </a:cubicBezTo>
                <a:cubicBezTo>
                  <a:pt x="214" y="167"/>
                  <a:pt x="214" y="167"/>
                  <a:pt x="214" y="167"/>
                </a:cubicBezTo>
                <a:cubicBezTo>
                  <a:pt x="216" y="165"/>
                  <a:pt x="216" y="165"/>
                  <a:pt x="216" y="165"/>
                </a:cubicBezTo>
                <a:cubicBezTo>
                  <a:pt x="216" y="165"/>
                  <a:pt x="216" y="165"/>
                  <a:pt x="216" y="165"/>
                </a:cubicBezTo>
                <a:cubicBezTo>
                  <a:pt x="217" y="165"/>
                  <a:pt x="217" y="165"/>
                  <a:pt x="217" y="165"/>
                </a:cubicBezTo>
                <a:cubicBezTo>
                  <a:pt x="218" y="165"/>
                  <a:pt x="218" y="165"/>
                  <a:pt x="218" y="165"/>
                </a:cubicBezTo>
                <a:cubicBezTo>
                  <a:pt x="219" y="166"/>
                  <a:pt x="219" y="166"/>
                  <a:pt x="219" y="166"/>
                </a:cubicBezTo>
                <a:cubicBezTo>
                  <a:pt x="219" y="165"/>
                  <a:pt x="219" y="165"/>
                  <a:pt x="219" y="165"/>
                </a:cubicBezTo>
                <a:cubicBezTo>
                  <a:pt x="219" y="164"/>
                  <a:pt x="219" y="164"/>
                  <a:pt x="219" y="164"/>
                </a:cubicBezTo>
                <a:cubicBezTo>
                  <a:pt x="217" y="162"/>
                  <a:pt x="217" y="162"/>
                  <a:pt x="217" y="162"/>
                </a:cubicBezTo>
                <a:cubicBezTo>
                  <a:pt x="215" y="161"/>
                  <a:pt x="215" y="161"/>
                  <a:pt x="215" y="161"/>
                </a:cubicBezTo>
                <a:cubicBezTo>
                  <a:pt x="213" y="161"/>
                  <a:pt x="213" y="161"/>
                  <a:pt x="213" y="161"/>
                </a:cubicBezTo>
                <a:cubicBezTo>
                  <a:pt x="211" y="160"/>
                  <a:pt x="211" y="160"/>
                  <a:pt x="211" y="160"/>
                </a:cubicBezTo>
                <a:cubicBezTo>
                  <a:pt x="210" y="159"/>
                  <a:pt x="210" y="159"/>
                  <a:pt x="210" y="159"/>
                </a:cubicBezTo>
                <a:cubicBezTo>
                  <a:pt x="210" y="158"/>
                  <a:pt x="210" y="158"/>
                  <a:pt x="210" y="158"/>
                </a:cubicBezTo>
                <a:cubicBezTo>
                  <a:pt x="210" y="157"/>
                  <a:pt x="210" y="157"/>
                  <a:pt x="210" y="157"/>
                </a:cubicBezTo>
                <a:cubicBezTo>
                  <a:pt x="211" y="158"/>
                  <a:pt x="211" y="158"/>
                  <a:pt x="211" y="158"/>
                </a:cubicBezTo>
                <a:cubicBezTo>
                  <a:pt x="212" y="159"/>
                  <a:pt x="212" y="159"/>
                  <a:pt x="212" y="159"/>
                </a:cubicBezTo>
                <a:cubicBezTo>
                  <a:pt x="212" y="160"/>
                  <a:pt x="212" y="160"/>
                  <a:pt x="212" y="160"/>
                </a:cubicBezTo>
                <a:cubicBezTo>
                  <a:pt x="214" y="160"/>
                  <a:pt x="214" y="160"/>
                  <a:pt x="214" y="160"/>
                </a:cubicBezTo>
                <a:cubicBezTo>
                  <a:pt x="214" y="159"/>
                  <a:pt x="214" y="159"/>
                  <a:pt x="214" y="159"/>
                </a:cubicBezTo>
                <a:cubicBezTo>
                  <a:pt x="214" y="159"/>
                  <a:pt x="214" y="159"/>
                  <a:pt x="214" y="159"/>
                </a:cubicBezTo>
                <a:cubicBezTo>
                  <a:pt x="213" y="157"/>
                  <a:pt x="213" y="157"/>
                  <a:pt x="213" y="157"/>
                </a:cubicBezTo>
                <a:cubicBezTo>
                  <a:pt x="213" y="157"/>
                  <a:pt x="213" y="157"/>
                  <a:pt x="213" y="157"/>
                </a:cubicBezTo>
                <a:cubicBezTo>
                  <a:pt x="213" y="157"/>
                  <a:pt x="213" y="157"/>
                  <a:pt x="213" y="157"/>
                </a:cubicBezTo>
                <a:cubicBezTo>
                  <a:pt x="213" y="157"/>
                  <a:pt x="213" y="157"/>
                  <a:pt x="213" y="157"/>
                </a:cubicBezTo>
                <a:cubicBezTo>
                  <a:pt x="214" y="157"/>
                  <a:pt x="214" y="157"/>
                  <a:pt x="214" y="157"/>
                </a:cubicBezTo>
                <a:cubicBezTo>
                  <a:pt x="215" y="158"/>
                  <a:pt x="215" y="158"/>
                  <a:pt x="215" y="158"/>
                </a:cubicBezTo>
                <a:cubicBezTo>
                  <a:pt x="215" y="159"/>
                  <a:pt x="215" y="159"/>
                  <a:pt x="215" y="159"/>
                </a:cubicBezTo>
                <a:cubicBezTo>
                  <a:pt x="215" y="160"/>
                  <a:pt x="215" y="160"/>
                  <a:pt x="215" y="160"/>
                </a:cubicBezTo>
                <a:cubicBezTo>
                  <a:pt x="217" y="161"/>
                  <a:pt x="217" y="161"/>
                  <a:pt x="217" y="161"/>
                </a:cubicBezTo>
                <a:cubicBezTo>
                  <a:pt x="218" y="162"/>
                  <a:pt x="218" y="162"/>
                  <a:pt x="218" y="162"/>
                </a:cubicBezTo>
                <a:cubicBezTo>
                  <a:pt x="219" y="164"/>
                  <a:pt x="219" y="164"/>
                  <a:pt x="219"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0" y="165"/>
                  <a:pt x="220" y="165"/>
                  <a:pt x="220" y="165"/>
                </a:cubicBezTo>
                <a:cubicBezTo>
                  <a:pt x="221" y="166"/>
                  <a:pt x="221" y="166"/>
                  <a:pt x="221" y="166"/>
                </a:cubicBezTo>
                <a:cubicBezTo>
                  <a:pt x="222" y="166"/>
                  <a:pt x="222" y="166"/>
                  <a:pt x="222" y="166"/>
                </a:cubicBezTo>
                <a:cubicBezTo>
                  <a:pt x="222" y="166"/>
                  <a:pt x="222" y="166"/>
                  <a:pt x="222" y="166"/>
                </a:cubicBezTo>
                <a:cubicBezTo>
                  <a:pt x="223" y="166"/>
                  <a:pt x="223" y="166"/>
                  <a:pt x="223" y="166"/>
                </a:cubicBezTo>
                <a:cubicBezTo>
                  <a:pt x="224" y="164"/>
                  <a:pt x="224" y="164"/>
                  <a:pt x="224" y="164"/>
                </a:cubicBezTo>
                <a:cubicBezTo>
                  <a:pt x="224" y="163"/>
                  <a:pt x="224" y="163"/>
                  <a:pt x="224" y="163"/>
                </a:cubicBezTo>
                <a:cubicBezTo>
                  <a:pt x="224" y="162"/>
                  <a:pt x="224" y="162"/>
                  <a:pt x="224" y="162"/>
                </a:cubicBezTo>
                <a:cubicBezTo>
                  <a:pt x="224" y="161"/>
                  <a:pt x="224" y="161"/>
                  <a:pt x="224" y="161"/>
                </a:cubicBezTo>
                <a:cubicBezTo>
                  <a:pt x="224" y="161"/>
                  <a:pt x="224" y="161"/>
                  <a:pt x="224" y="161"/>
                </a:cubicBezTo>
                <a:cubicBezTo>
                  <a:pt x="224" y="159"/>
                  <a:pt x="224" y="159"/>
                  <a:pt x="224" y="159"/>
                </a:cubicBezTo>
                <a:cubicBezTo>
                  <a:pt x="223" y="158"/>
                  <a:pt x="223" y="158"/>
                  <a:pt x="223" y="158"/>
                </a:cubicBezTo>
                <a:cubicBezTo>
                  <a:pt x="224" y="158"/>
                  <a:pt x="224" y="158"/>
                  <a:pt x="224" y="158"/>
                </a:cubicBezTo>
                <a:cubicBezTo>
                  <a:pt x="224" y="157"/>
                  <a:pt x="224" y="157"/>
                  <a:pt x="224" y="157"/>
                </a:cubicBezTo>
                <a:cubicBezTo>
                  <a:pt x="224" y="157"/>
                  <a:pt x="224" y="157"/>
                  <a:pt x="224" y="157"/>
                </a:cubicBezTo>
                <a:cubicBezTo>
                  <a:pt x="225" y="158"/>
                  <a:pt x="225" y="158"/>
                  <a:pt x="225" y="158"/>
                </a:cubicBezTo>
                <a:cubicBezTo>
                  <a:pt x="225" y="158"/>
                  <a:pt x="225" y="158"/>
                  <a:pt x="225" y="158"/>
                </a:cubicBezTo>
                <a:cubicBezTo>
                  <a:pt x="225" y="157"/>
                  <a:pt x="225" y="157"/>
                  <a:pt x="225" y="157"/>
                </a:cubicBezTo>
                <a:cubicBezTo>
                  <a:pt x="224" y="156"/>
                  <a:pt x="224" y="156"/>
                  <a:pt x="224" y="156"/>
                </a:cubicBezTo>
                <a:cubicBezTo>
                  <a:pt x="223" y="155"/>
                  <a:pt x="223" y="155"/>
                  <a:pt x="223" y="155"/>
                </a:cubicBezTo>
                <a:cubicBezTo>
                  <a:pt x="223" y="154"/>
                  <a:pt x="223" y="154"/>
                  <a:pt x="223" y="154"/>
                </a:cubicBezTo>
                <a:cubicBezTo>
                  <a:pt x="222" y="154"/>
                  <a:pt x="222" y="154"/>
                  <a:pt x="222" y="154"/>
                </a:cubicBezTo>
                <a:cubicBezTo>
                  <a:pt x="221" y="154"/>
                  <a:pt x="221" y="154"/>
                  <a:pt x="221" y="154"/>
                </a:cubicBezTo>
                <a:cubicBezTo>
                  <a:pt x="220" y="153"/>
                  <a:pt x="220" y="153"/>
                  <a:pt x="220" y="153"/>
                </a:cubicBezTo>
                <a:cubicBezTo>
                  <a:pt x="220" y="153"/>
                  <a:pt x="220" y="153"/>
                  <a:pt x="220" y="153"/>
                </a:cubicBezTo>
                <a:cubicBezTo>
                  <a:pt x="218" y="153"/>
                  <a:pt x="218" y="153"/>
                  <a:pt x="218" y="153"/>
                </a:cubicBezTo>
                <a:cubicBezTo>
                  <a:pt x="217" y="153"/>
                  <a:pt x="217" y="153"/>
                  <a:pt x="217" y="153"/>
                </a:cubicBezTo>
                <a:cubicBezTo>
                  <a:pt x="216" y="153"/>
                  <a:pt x="216" y="153"/>
                  <a:pt x="216" y="153"/>
                </a:cubicBezTo>
                <a:cubicBezTo>
                  <a:pt x="216" y="153"/>
                  <a:pt x="216" y="153"/>
                  <a:pt x="216" y="153"/>
                </a:cubicBezTo>
                <a:cubicBezTo>
                  <a:pt x="215" y="152"/>
                  <a:pt x="215" y="152"/>
                  <a:pt x="215" y="152"/>
                </a:cubicBezTo>
                <a:cubicBezTo>
                  <a:pt x="216" y="152"/>
                  <a:pt x="216" y="152"/>
                  <a:pt x="216" y="152"/>
                </a:cubicBezTo>
                <a:cubicBezTo>
                  <a:pt x="216" y="152"/>
                  <a:pt x="216" y="152"/>
                  <a:pt x="216" y="152"/>
                </a:cubicBezTo>
                <a:cubicBezTo>
                  <a:pt x="217" y="152"/>
                  <a:pt x="217" y="152"/>
                  <a:pt x="217" y="152"/>
                </a:cubicBezTo>
                <a:cubicBezTo>
                  <a:pt x="218" y="152"/>
                  <a:pt x="218" y="152"/>
                  <a:pt x="218" y="152"/>
                </a:cubicBezTo>
                <a:cubicBezTo>
                  <a:pt x="220" y="152"/>
                  <a:pt x="220" y="152"/>
                  <a:pt x="220" y="152"/>
                </a:cubicBezTo>
                <a:cubicBezTo>
                  <a:pt x="220" y="152"/>
                  <a:pt x="220" y="152"/>
                  <a:pt x="220" y="152"/>
                </a:cubicBezTo>
                <a:cubicBezTo>
                  <a:pt x="221" y="152"/>
                  <a:pt x="221" y="152"/>
                  <a:pt x="221" y="152"/>
                </a:cubicBezTo>
                <a:cubicBezTo>
                  <a:pt x="222" y="152"/>
                  <a:pt x="222" y="152"/>
                  <a:pt x="222" y="152"/>
                </a:cubicBezTo>
                <a:cubicBezTo>
                  <a:pt x="222" y="152"/>
                  <a:pt x="222" y="152"/>
                  <a:pt x="222" y="152"/>
                </a:cubicBezTo>
                <a:cubicBezTo>
                  <a:pt x="223" y="152"/>
                  <a:pt x="223" y="152"/>
                  <a:pt x="223" y="152"/>
                </a:cubicBezTo>
                <a:cubicBezTo>
                  <a:pt x="224" y="152"/>
                  <a:pt x="224" y="152"/>
                  <a:pt x="224" y="152"/>
                </a:cubicBezTo>
                <a:cubicBezTo>
                  <a:pt x="224" y="152"/>
                  <a:pt x="224" y="152"/>
                  <a:pt x="224" y="152"/>
                </a:cubicBezTo>
                <a:cubicBezTo>
                  <a:pt x="224" y="151"/>
                  <a:pt x="224" y="151"/>
                  <a:pt x="224" y="151"/>
                </a:cubicBezTo>
                <a:cubicBezTo>
                  <a:pt x="224" y="150"/>
                  <a:pt x="224" y="150"/>
                  <a:pt x="224" y="150"/>
                </a:cubicBezTo>
                <a:cubicBezTo>
                  <a:pt x="224" y="149"/>
                  <a:pt x="224" y="149"/>
                  <a:pt x="224" y="149"/>
                </a:cubicBezTo>
                <a:cubicBezTo>
                  <a:pt x="223" y="149"/>
                  <a:pt x="223" y="149"/>
                  <a:pt x="223" y="149"/>
                </a:cubicBezTo>
                <a:cubicBezTo>
                  <a:pt x="223" y="149"/>
                  <a:pt x="223" y="149"/>
                  <a:pt x="223" y="149"/>
                </a:cubicBezTo>
                <a:cubicBezTo>
                  <a:pt x="222" y="150"/>
                  <a:pt x="222" y="150"/>
                  <a:pt x="222" y="150"/>
                </a:cubicBezTo>
                <a:cubicBezTo>
                  <a:pt x="221" y="149"/>
                  <a:pt x="221" y="149"/>
                  <a:pt x="221" y="149"/>
                </a:cubicBezTo>
                <a:cubicBezTo>
                  <a:pt x="220" y="149"/>
                  <a:pt x="220" y="149"/>
                  <a:pt x="220" y="149"/>
                </a:cubicBezTo>
                <a:cubicBezTo>
                  <a:pt x="219" y="149"/>
                  <a:pt x="219" y="149"/>
                  <a:pt x="219" y="149"/>
                </a:cubicBezTo>
                <a:cubicBezTo>
                  <a:pt x="218" y="148"/>
                  <a:pt x="218" y="148"/>
                  <a:pt x="218" y="148"/>
                </a:cubicBezTo>
                <a:cubicBezTo>
                  <a:pt x="217" y="149"/>
                  <a:pt x="217" y="149"/>
                  <a:pt x="217" y="149"/>
                </a:cubicBezTo>
                <a:cubicBezTo>
                  <a:pt x="216" y="149"/>
                  <a:pt x="216" y="149"/>
                  <a:pt x="216" y="149"/>
                </a:cubicBezTo>
                <a:cubicBezTo>
                  <a:pt x="216" y="149"/>
                  <a:pt x="216" y="149"/>
                  <a:pt x="216" y="149"/>
                </a:cubicBezTo>
                <a:cubicBezTo>
                  <a:pt x="216" y="148"/>
                  <a:pt x="216" y="148"/>
                  <a:pt x="216" y="148"/>
                </a:cubicBezTo>
                <a:cubicBezTo>
                  <a:pt x="216" y="147"/>
                  <a:pt x="216" y="147"/>
                  <a:pt x="216" y="147"/>
                </a:cubicBezTo>
                <a:cubicBezTo>
                  <a:pt x="216" y="147"/>
                  <a:pt x="216" y="147"/>
                  <a:pt x="216" y="147"/>
                </a:cubicBezTo>
                <a:cubicBezTo>
                  <a:pt x="214" y="147"/>
                  <a:pt x="214" y="147"/>
                  <a:pt x="214" y="147"/>
                </a:cubicBezTo>
                <a:cubicBezTo>
                  <a:pt x="214" y="147"/>
                  <a:pt x="214" y="147"/>
                  <a:pt x="214" y="147"/>
                </a:cubicBezTo>
                <a:cubicBezTo>
                  <a:pt x="213" y="146"/>
                  <a:pt x="213" y="146"/>
                  <a:pt x="213" y="146"/>
                </a:cubicBezTo>
                <a:cubicBezTo>
                  <a:pt x="213" y="146"/>
                  <a:pt x="213" y="146"/>
                  <a:pt x="213" y="146"/>
                </a:cubicBezTo>
                <a:cubicBezTo>
                  <a:pt x="214" y="146"/>
                  <a:pt x="214" y="146"/>
                  <a:pt x="214" y="146"/>
                </a:cubicBezTo>
                <a:cubicBezTo>
                  <a:pt x="215" y="146"/>
                  <a:pt x="215" y="146"/>
                  <a:pt x="215" y="146"/>
                </a:cubicBezTo>
                <a:cubicBezTo>
                  <a:pt x="216" y="146"/>
                  <a:pt x="216" y="146"/>
                  <a:pt x="216" y="146"/>
                </a:cubicBezTo>
                <a:cubicBezTo>
                  <a:pt x="216" y="145"/>
                  <a:pt x="216" y="145"/>
                  <a:pt x="216" y="145"/>
                </a:cubicBezTo>
                <a:cubicBezTo>
                  <a:pt x="215" y="145"/>
                  <a:pt x="215" y="145"/>
                  <a:pt x="215" y="145"/>
                </a:cubicBezTo>
                <a:cubicBezTo>
                  <a:pt x="216" y="144"/>
                  <a:pt x="216" y="144"/>
                  <a:pt x="216" y="144"/>
                </a:cubicBezTo>
                <a:cubicBezTo>
                  <a:pt x="215" y="144"/>
                  <a:pt x="215" y="144"/>
                  <a:pt x="215" y="144"/>
                </a:cubicBezTo>
                <a:cubicBezTo>
                  <a:pt x="215" y="143"/>
                  <a:pt x="215" y="143"/>
                  <a:pt x="215" y="143"/>
                </a:cubicBezTo>
                <a:cubicBezTo>
                  <a:pt x="216" y="142"/>
                  <a:pt x="216" y="142"/>
                  <a:pt x="216" y="142"/>
                </a:cubicBezTo>
                <a:cubicBezTo>
                  <a:pt x="215" y="142"/>
                  <a:pt x="215" y="142"/>
                  <a:pt x="215" y="142"/>
                </a:cubicBezTo>
                <a:cubicBezTo>
                  <a:pt x="215" y="141"/>
                  <a:pt x="215" y="141"/>
                  <a:pt x="215" y="141"/>
                </a:cubicBezTo>
                <a:cubicBezTo>
                  <a:pt x="216" y="141"/>
                  <a:pt x="216" y="141"/>
                  <a:pt x="216" y="141"/>
                </a:cubicBezTo>
                <a:cubicBezTo>
                  <a:pt x="216" y="141"/>
                  <a:pt x="216" y="141"/>
                  <a:pt x="216" y="141"/>
                </a:cubicBezTo>
                <a:cubicBezTo>
                  <a:pt x="216" y="142"/>
                  <a:pt x="216" y="142"/>
                  <a:pt x="216" y="142"/>
                </a:cubicBezTo>
                <a:cubicBezTo>
                  <a:pt x="217" y="142"/>
                  <a:pt x="217" y="142"/>
                  <a:pt x="217" y="142"/>
                </a:cubicBezTo>
                <a:cubicBezTo>
                  <a:pt x="217" y="142"/>
                  <a:pt x="217" y="142"/>
                  <a:pt x="217" y="142"/>
                </a:cubicBezTo>
                <a:cubicBezTo>
                  <a:pt x="218" y="142"/>
                  <a:pt x="218" y="142"/>
                  <a:pt x="218" y="142"/>
                </a:cubicBezTo>
                <a:cubicBezTo>
                  <a:pt x="220" y="140"/>
                  <a:pt x="220" y="140"/>
                  <a:pt x="220" y="140"/>
                </a:cubicBezTo>
                <a:cubicBezTo>
                  <a:pt x="221" y="140"/>
                  <a:pt x="221" y="140"/>
                  <a:pt x="221" y="140"/>
                </a:cubicBezTo>
                <a:cubicBezTo>
                  <a:pt x="221" y="140"/>
                  <a:pt x="221" y="140"/>
                  <a:pt x="221" y="140"/>
                </a:cubicBezTo>
                <a:cubicBezTo>
                  <a:pt x="220" y="139"/>
                  <a:pt x="220" y="139"/>
                  <a:pt x="220" y="139"/>
                </a:cubicBezTo>
                <a:cubicBezTo>
                  <a:pt x="219" y="139"/>
                  <a:pt x="219" y="139"/>
                  <a:pt x="219" y="139"/>
                </a:cubicBezTo>
                <a:cubicBezTo>
                  <a:pt x="218" y="139"/>
                  <a:pt x="218" y="139"/>
                  <a:pt x="218" y="139"/>
                </a:cubicBezTo>
                <a:cubicBezTo>
                  <a:pt x="218" y="139"/>
                  <a:pt x="218" y="139"/>
                  <a:pt x="218" y="139"/>
                </a:cubicBezTo>
                <a:cubicBezTo>
                  <a:pt x="219" y="138"/>
                  <a:pt x="219" y="138"/>
                  <a:pt x="219" y="138"/>
                </a:cubicBezTo>
                <a:cubicBezTo>
                  <a:pt x="220" y="139"/>
                  <a:pt x="220" y="139"/>
                  <a:pt x="220" y="139"/>
                </a:cubicBezTo>
                <a:cubicBezTo>
                  <a:pt x="221" y="139"/>
                  <a:pt x="221" y="139"/>
                  <a:pt x="221" y="139"/>
                </a:cubicBezTo>
                <a:cubicBezTo>
                  <a:pt x="221" y="139"/>
                  <a:pt x="221" y="139"/>
                  <a:pt x="221" y="139"/>
                </a:cubicBezTo>
                <a:cubicBezTo>
                  <a:pt x="221" y="138"/>
                  <a:pt x="221" y="138"/>
                  <a:pt x="221" y="138"/>
                </a:cubicBezTo>
                <a:cubicBezTo>
                  <a:pt x="221" y="138"/>
                  <a:pt x="221" y="138"/>
                  <a:pt x="221" y="138"/>
                </a:cubicBezTo>
                <a:cubicBezTo>
                  <a:pt x="222" y="137"/>
                  <a:pt x="222" y="137"/>
                  <a:pt x="222" y="137"/>
                </a:cubicBezTo>
                <a:cubicBezTo>
                  <a:pt x="223" y="138"/>
                  <a:pt x="223" y="138"/>
                  <a:pt x="223" y="138"/>
                </a:cubicBezTo>
                <a:cubicBezTo>
                  <a:pt x="224" y="138"/>
                  <a:pt x="224" y="138"/>
                  <a:pt x="224" y="138"/>
                </a:cubicBezTo>
                <a:cubicBezTo>
                  <a:pt x="224" y="139"/>
                  <a:pt x="224" y="139"/>
                  <a:pt x="224" y="139"/>
                </a:cubicBezTo>
                <a:cubicBezTo>
                  <a:pt x="225" y="138"/>
                  <a:pt x="225" y="138"/>
                  <a:pt x="225" y="138"/>
                </a:cubicBezTo>
                <a:cubicBezTo>
                  <a:pt x="225" y="139"/>
                  <a:pt x="225" y="139"/>
                  <a:pt x="225" y="139"/>
                </a:cubicBezTo>
                <a:cubicBezTo>
                  <a:pt x="226" y="139"/>
                  <a:pt x="226" y="139"/>
                  <a:pt x="226" y="139"/>
                </a:cubicBezTo>
                <a:cubicBezTo>
                  <a:pt x="226" y="140"/>
                  <a:pt x="226" y="140"/>
                  <a:pt x="226" y="140"/>
                </a:cubicBezTo>
                <a:cubicBezTo>
                  <a:pt x="226" y="141"/>
                  <a:pt x="226" y="141"/>
                  <a:pt x="226" y="141"/>
                </a:cubicBezTo>
                <a:cubicBezTo>
                  <a:pt x="227" y="141"/>
                  <a:pt x="227" y="141"/>
                  <a:pt x="227" y="141"/>
                </a:cubicBezTo>
                <a:cubicBezTo>
                  <a:pt x="227" y="141"/>
                  <a:pt x="227" y="141"/>
                  <a:pt x="227" y="141"/>
                </a:cubicBezTo>
                <a:cubicBezTo>
                  <a:pt x="228" y="141"/>
                  <a:pt x="228" y="141"/>
                  <a:pt x="228" y="141"/>
                </a:cubicBezTo>
                <a:cubicBezTo>
                  <a:pt x="228" y="142"/>
                  <a:pt x="228" y="142"/>
                  <a:pt x="228" y="142"/>
                </a:cubicBezTo>
                <a:cubicBezTo>
                  <a:pt x="230" y="142"/>
                  <a:pt x="230" y="142"/>
                  <a:pt x="230" y="142"/>
                </a:cubicBezTo>
                <a:cubicBezTo>
                  <a:pt x="230" y="143"/>
                  <a:pt x="230" y="143"/>
                  <a:pt x="230" y="143"/>
                </a:cubicBezTo>
                <a:cubicBezTo>
                  <a:pt x="231" y="143"/>
                  <a:pt x="231" y="143"/>
                  <a:pt x="231" y="143"/>
                </a:cubicBezTo>
                <a:cubicBezTo>
                  <a:pt x="231" y="143"/>
                  <a:pt x="231" y="143"/>
                  <a:pt x="231" y="143"/>
                </a:cubicBezTo>
                <a:cubicBezTo>
                  <a:pt x="231" y="142"/>
                  <a:pt x="231" y="142"/>
                  <a:pt x="231" y="142"/>
                </a:cubicBezTo>
                <a:cubicBezTo>
                  <a:pt x="232" y="141"/>
                  <a:pt x="232" y="141"/>
                  <a:pt x="232" y="141"/>
                </a:cubicBezTo>
                <a:cubicBezTo>
                  <a:pt x="232" y="139"/>
                  <a:pt x="232" y="139"/>
                  <a:pt x="232" y="139"/>
                </a:cubicBezTo>
                <a:cubicBezTo>
                  <a:pt x="232" y="139"/>
                  <a:pt x="232" y="139"/>
                  <a:pt x="232" y="139"/>
                </a:cubicBezTo>
                <a:cubicBezTo>
                  <a:pt x="232" y="137"/>
                  <a:pt x="232" y="137"/>
                  <a:pt x="232" y="137"/>
                </a:cubicBezTo>
                <a:cubicBezTo>
                  <a:pt x="232" y="136"/>
                  <a:pt x="232" y="136"/>
                  <a:pt x="232" y="136"/>
                </a:cubicBezTo>
                <a:cubicBezTo>
                  <a:pt x="233" y="135"/>
                  <a:pt x="233" y="135"/>
                  <a:pt x="233" y="135"/>
                </a:cubicBezTo>
                <a:cubicBezTo>
                  <a:pt x="233" y="134"/>
                  <a:pt x="233" y="134"/>
                  <a:pt x="233" y="134"/>
                </a:cubicBezTo>
                <a:cubicBezTo>
                  <a:pt x="233" y="133"/>
                  <a:pt x="233" y="133"/>
                  <a:pt x="233" y="133"/>
                </a:cubicBezTo>
                <a:cubicBezTo>
                  <a:pt x="232" y="133"/>
                  <a:pt x="232" y="133"/>
                  <a:pt x="232" y="133"/>
                </a:cubicBezTo>
                <a:cubicBezTo>
                  <a:pt x="231" y="132"/>
                  <a:pt x="231" y="132"/>
                  <a:pt x="231" y="132"/>
                </a:cubicBezTo>
                <a:cubicBezTo>
                  <a:pt x="230" y="132"/>
                  <a:pt x="230" y="132"/>
                  <a:pt x="230" y="132"/>
                </a:cubicBezTo>
                <a:cubicBezTo>
                  <a:pt x="230" y="132"/>
                  <a:pt x="230" y="132"/>
                  <a:pt x="230" y="132"/>
                </a:cubicBezTo>
                <a:cubicBezTo>
                  <a:pt x="230" y="131"/>
                  <a:pt x="230" y="131"/>
                  <a:pt x="230" y="131"/>
                </a:cubicBezTo>
                <a:cubicBezTo>
                  <a:pt x="230" y="131"/>
                  <a:pt x="230" y="131"/>
                  <a:pt x="230" y="131"/>
                </a:cubicBezTo>
                <a:cubicBezTo>
                  <a:pt x="229" y="132"/>
                  <a:pt x="229" y="132"/>
                  <a:pt x="229" y="132"/>
                </a:cubicBezTo>
                <a:cubicBezTo>
                  <a:pt x="228" y="133"/>
                  <a:pt x="228" y="133"/>
                  <a:pt x="228" y="133"/>
                </a:cubicBezTo>
                <a:cubicBezTo>
                  <a:pt x="227" y="134"/>
                  <a:pt x="227" y="134"/>
                  <a:pt x="227" y="134"/>
                </a:cubicBezTo>
                <a:cubicBezTo>
                  <a:pt x="227" y="133"/>
                  <a:pt x="227" y="133"/>
                  <a:pt x="227" y="133"/>
                </a:cubicBezTo>
                <a:cubicBezTo>
                  <a:pt x="227" y="133"/>
                  <a:pt x="227" y="133"/>
                  <a:pt x="227" y="133"/>
                </a:cubicBezTo>
                <a:cubicBezTo>
                  <a:pt x="227" y="132"/>
                  <a:pt x="227" y="132"/>
                  <a:pt x="227" y="132"/>
                </a:cubicBezTo>
                <a:cubicBezTo>
                  <a:pt x="227" y="131"/>
                  <a:pt x="227" y="131"/>
                  <a:pt x="227" y="131"/>
                </a:cubicBezTo>
                <a:cubicBezTo>
                  <a:pt x="225" y="131"/>
                  <a:pt x="225" y="131"/>
                  <a:pt x="225" y="131"/>
                </a:cubicBezTo>
                <a:cubicBezTo>
                  <a:pt x="225" y="131"/>
                  <a:pt x="225" y="131"/>
                  <a:pt x="225" y="131"/>
                </a:cubicBezTo>
                <a:cubicBezTo>
                  <a:pt x="224" y="131"/>
                  <a:pt x="224" y="131"/>
                  <a:pt x="224" y="131"/>
                </a:cubicBezTo>
                <a:cubicBezTo>
                  <a:pt x="225" y="130"/>
                  <a:pt x="225" y="130"/>
                  <a:pt x="225" y="130"/>
                </a:cubicBezTo>
                <a:cubicBezTo>
                  <a:pt x="225" y="130"/>
                  <a:pt x="225" y="130"/>
                  <a:pt x="225" y="130"/>
                </a:cubicBezTo>
                <a:cubicBezTo>
                  <a:pt x="224" y="130"/>
                  <a:pt x="224" y="130"/>
                  <a:pt x="224" y="130"/>
                </a:cubicBezTo>
                <a:cubicBezTo>
                  <a:pt x="224" y="129"/>
                  <a:pt x="224" y="129"/>
                  <a:pt x="224" y="129"/>
                </a:cubicBezTo>
                <a:cubicBezTo>
                  <a:pt x="224" y="129"/>
                  <a:pt x="224" y="129"/>
                  <a:pt x="224" y="129"/>
                </a:cubicBezTo>
                <a:cubicBezTo>
                  <a:pt x="224" y="129"/>
                  <a:pt x="224" y="129"/>
                  <a:pt x="224" y="129"/>
                </a:cubicBezTo>
                <a:cubicBezTo>
                  <a:pt x="225" y="129"/>
                  <a:pt x="225" y="129"/>
                  <a:pt x="225" y="129"/>
                </a:cubicBezTo>
                <a:cubicBezTo>
                  <a:pt x="225" y="128"/>
                  <a:pt x="225" y="128"/>
                  <a:pt x="225" y="128"/>
                </a:cubicBezTo>
                <a:cubicBezTo>
                  <a:pt x="225" y="128"/>
                  <a:pt x="225" y="128"/>
                  <a:pt x="225" y="128"/>
                </a:cubicBezTo>
                <a:cubicBezTo>
                  <a:pt x="224" y="127"/>
                  <a:pt x="224" y="127"/>
                  <a:pt x="224" y="127"/>
                </a:cubicBezTo>
                <a:cubicBezTo>
                  <a:pt x="224" y="126"/>
                  <a:pt x="224" y="126"/>
                  <a:pt x="224" y="126"/>
                </a:cubicBezTo>
                <a:cubicBezTo>
                  <a:pt x="225" y="126"/>
                  <a:pt x="225" y="126"/>
                  <a:pt x="225" y="126"/>
                </a:cubicBezTo>
                <a:cubicBezTo>
                  <a:pt x="225" y="126"/>
                  <a:pt x="225" y="126"/>
                  <a:pt x="225" y="126"/>
                </a:cubicBezTo>
                <a:cubicBezTo>
                  <a:pt x="226" y="127"/>
                  <a:pt x="226" y="127"/>
                  <a:pt x="226" y="127"/>
                </a:cubicBezTo>
                <a:cubicBezTo>
                  <a:pt x="226" y="127"/>
                  <a:pt x="226" y="127"/>
                  <a:pt x="226" y="127"/>
                </a:cubicBezTo>
                <a:cubicBezTo>
                  <a:pt x="227" y="129"/>
                  <a:pt x="227" y="129"/>
                  <a:pt x="227" y="129"/>
                </a:cubicBezTo>
                <a:cubicBezTo>
                  <a:pt x="228" y="129"/>
                  <a:pt x="228" y="129"/>
                  <a:pt x="228" y="129"/>
                </a:cubicBezTo>
                <a:cubicBezTo>
                  <a:pt x="229" y="129"/>
                  <a:pt x="229" y="129"/>
                  <a:pt x="229" y="129"/>
                </a:cubicBezTo>
                <a:cubicBezTo>
                  <a:pt x="230" y="128"/>
                  <a:pt x="230" y="128"/>
                  <a:pt x="230" y="128"/>
                </a:cubicBezTo>
                <a:cubicBezTo>
                  <a:pt x="229" y="127"/>
                  <a:pt x="229" y="127"/>
                  <a:pt x="229" y="127"/>
                </a:cubicBezTo>
                <a:cubicBezTo>
                  <a:pt x="228" y="126"/>
                  <a:pt x="228" y="126"/>
                  <a:pt x="228" y="126"/>
                </a:cubicBezTo>
                <a:cubicBezTo>
                  <a:pt x="227" y="125"/>
                  <a:pt x="227" y="125"/>
                  <a:pt x="227" y="125"/>
                </a:cubicBezTo>
                <a:cubicBezTo>
                  <a:pt x="226" y="125"/>
                  <a:pt x="226" y="125"/>
                  <a:pt x="226" y="125"/>
                </a:cubicBezTo>
                <a:cubicBezTo>
                  <a:pt x="225" y="123"/>
                  <a:pt x="225" y="123"/>
                  <a:pt x="225" y="123"/>
                </a:cubicBezTo>
                <a:cubicBezTo>
                  <a:pt x="225" y="123"/>
                  <a:pt x="225" y="123"/>
                  <a:pt x="225" y="123"/>
                </a:cubicBezTo>
                <a:cubicBezTo>
                  <a:pt x="224" y="122"/>
                  <a:pt x="224" y="122"/>
                  <a:pt x="224" y="122"/>
                </a:cubicBezTo>
                <a:cubicBezTo>
                  <a:pt x="223" y="121"/>
                  <a:pt x="223" y="121"/>
                  <a:pt x="223" y="121"/>
                </a:cubicBezTo>
                <a:cubicBezTo>
                  <a:pt x="222" y="121"/>
                  <a:pt x="222" y="121"/>
                  <a:pt x="222" y="121"/>
                </a:cubicBezTo>
                <a:cubicBezTo>
                  <a:pt x="222" y="120"/>
                  <a:pt x="222" y="120"/>
                  <a:pt x="222" y="120"/>
                </a:cubicBezTo>
                <a:cubicBezTo>
                  <a:pt x="223" y="120"/>
                  <a:pt x="223" y="120"/>
                  <a:pt x="223" y="120"/>
                </a:cubicBezTo>
                <a:cubicBezTo>
                  <a:pt x="223" y="119"/>
                  <a:pt x="223" y="119"/>
                  <a:pt x="223" y="119"/>
                </a:cubicBezTo>
                <a:cubicBezTo>
                  <a:pt x="223" y="119"/>
                  <a:pt x="223" y="119"/>
                  <a:pt x="223" y="119"/>
                </a:cubicBezTo>
                <a:cubicBezTo>
                  <a:pt x="223" y="118"/>
                  <a:pt x="223" y="118"/>
                  <a:pt x="223" y="118"/>
                </a:cubicBezTo>
                <a:cubicBezTo>
                  <a:pt x="223" y="118"/>
                  <a:pt x="223" y="118"/>
                  <a:pt x="223" y="118"/>
                </a:cubicBezTo>
                <a:cubicBezTo>
                  <a:pt x="224" y="118"/>
                  <a:pt x="224" y="118"/>
                  <a:pt x="224" y="118"/>
                </a:cubicBezTo>
                <a:cubicBezTo>
                  <a:pt x="224" y="117"/>
                  <a:pt x="224" y="117"/>
                  <a:pt x="224" y="117"/>
                </a:cubicBezTo>
                <a:cubicBezTo>
                  <a:pt x="225" y="117"/>
                  <a:pt x="225" y="117"/>
                  <a:pt x="225" y="117"/>
                </a:cubicBezTo>
                <a:cubicBezTo>
                  <a:pt x="226" y="118"/>
                  <a:pt x="226" y="118"/>
                  <a:pt x="226" y="118"/>
                </a:cubicBezTo>
                <a:cubicBezTo>
                  <a:pt x="225" y="119"/>
                  <a:pt x="225" y="119"/>
                  <a:pt x="225" y="119"/>
                </a:cubicBezTo>
                <a:cubicBezTo>
                  <a:pt x="225" y="119"/>
                  <a:pt x="225" y="119"/>
                  <a:pt x="225" y="119"/>
                </a:cubicBezTo>
                <a:cubicBezTo>
                  <a:pt x="226" y="119"/>
                  <a:pt x="226" y="119"/>
                  <a:pt x="226" y="119"/>
                </a:cubicBezTo>
                <a:cubicBezTo>
                  <a:pt x="226" y="120"/>
                  <a:pt x="226" y="120"/>
                  <a:pt x="226" y="120"/>
                </a:cubicBezTo>
                <a:cubicBezTo>
                  <a:pt x="226" y="121"/>
                  <a:pt x="226" y="121"/>
                  <a:pt x="226" y="121"/>
                </a:cubicBezTo>
                <a:cubicBezTo>
                  <a:pt x="227" y="121"/>
                  <a:pt x="227" y="121"/>
                  <a:pt x="227" y="121"/>
                </a:cubicBezTo>
                <a:cubicBezTo>
                  <a:pt x="228" y="120"/>
                  <a:pt x="228" y="120"/>
                  <a:pt x="228" y="120"/>
                </a:cubicBezTo>
                <a:cubicBezTo>
                  <a:pt x="228" y="119"/>
                  <a:pt x="228" y="119"/>
                  <a:pt x="228" y="119"/>
                </a:cubicBezTo>
                <a:cubicBezTo>
                  <a:pt x="229" y="117"/>
                  <a:pt x="229" y="117"/>
                  <a:pt x="229" y="117"/>
                </a:cubicBezTo>
                <a:cubicBezTo>
                  <a:pt x="229" y="116"/>
                  <a:pt x="229" y="116"/>
                  <a:pt x="229" y="116"/>
                </a:cubicBezTo>
                <a:cubicBezTo>
                  <a:pt x="230" y="116"/>
                  <a:pt x="230" y="116"/>
                  <a:pt x="230" y="116"/>
                </a:cubicBezTo>
                <a:cubicBezTo>
                  <a:pt x="229" y="114"/>
                  <a:pt x="229" y="114"/>
                  <a:pt x="229" y="114"/>
                </a:cubicBezTo>
                <a:cubicBezTo>
                  <a:pt x="230" y="113"/>
                  <a:pt x="230" y="113"/>
                  <a:pt x="230" y="113"/>
                </a:cubicBezTo>
                <a:cubicBezTo>
                  <a:pt x="231" y="113"/>
                  <a:pt x="231" y="113"/>
                  <a:pt x="231" y="113"/>
                </a:cubicBezTo>
                <a:cubicBezTo>
                  <a:pt x="231" y="111"/>
                  <a:pt x="231" y="111"/>
                  <a:pt x="231" y="111"/>
                </a:cubicBezTo>
                <a:cubicBezTo>
                  <a:pt x="231" y="110"/>
                  <a:pt x="231" y="110"/>
                  <a:pt x="231" y="110"/>
                </a:cubicBezTo>
                <a:cubicBezTo>
                  <a:pt x="230" y="109"/>
                  <a:pt x="230" y="109"/>
                  <a:pt x="230" y="109"/>
                </a:cubicBezTo>
                <a:cubicBezTo>
                  <a:pt x="231" y="107"/>
                  <a:pt x="231" y="107"/>
                  <a:pt x="231" y="107"/>
                </a:cubicBezTo>
                <a:cubicBezTo>
                  <a:pt x="232" y="105"/>
                  <a:pt x="232" y="105"/>
                  <a:pt x="232" y="105"/>
                </a:cubicBezTo>
                <a:cubicBezTo>
                  <a:pt x="232" y="103"/>
                  <a:pt x="232" y="103"/>
                  <a:pt x="232" y="103"/>
                </a:cubicBezTo>
                <a:cubicBezTo>
                  <a:pt x="232" y="102"/>
                  <a:pt x="232" y="102"/>
                  <a:pt x="232" y="102"/>
                </a:cubicBezTo>
                <a:cubicBezTo>
                  <a:pt x="233" y="102"/>
                  <a:pt x="233" y="102"/>
                  <a:pt x="233" y="102"/>
                </a:cubicBezTo>
                <a:cubicBezTo>
                  <a:pt x="233" y="100"/>
                  <a:pt x="233" y="100"/>
                  <a:pt x="233" y="100"/>
                </a:cubicBezTo>
                <a:cubicBezTo>
                  <a:pt x="233" y="99"/>
                  <a:pt x="233" y="99"/>
                  <a:pt x="233" y="99"/>
                </a:cubicBezTo>
                <a:cubicBezTo>
                  <a:pt x="234" y="98"/>
                  <a:pt x="234" y="98"/>
                  <a:pt x="234" y="98"/>
                </a:cubicBezTo>
                <a:cubicBezTo>
                  <a:pt x="235" y="97"/>
                  <a:pt x="235" y="97"/>
                  <a:pt x="235" y="97"/>
                </a:cubicBezTo>
                <a:cubicBezTo>
                  <a:pt x="237" y="94"/>
                  <a:pt x="237" y="94"/>
                  <a:pt x="237" y="94"/>
                </a:cubicBezTo>
                <a:cubicBezTo>
                  <a:pt x="238" y="92"/>
                  <a:pt x="238" y="92"/>
                  <a:pt x="238" y="92"/>
                </a:cubicBezTo>
                <a:cubicBezTo>
                  <a:pt x="239" y="91"/>
                  <a:pt x="239" y="91"/>
                  <a:pt x="239" y="91"/>
                </a:cubicBezTo>
                <a:cubicBezTo>
                  <a:pt x="240" y="90"/>
                  <a:pt x="240" y="90"/>
                  <a:pt x="240" y="90"/>
                </a:cubicBezTo>
                <a:cubicBezTo>
                  <a:pt x="241" y="89"/>
                  <a:pt x="241" y="89"/>
                  <a:pt x="241" y="89"/>
                </a:cubicBezTo>
                <a:cubicBezTo>
                  <a:pt x="241" y="87"/>
                  <a:pt x="241" y="87"/>
                  <a:pt x="241" y="87"/>
                </a:cubicBezTo>
                <a:cubicBezTo>
                  <a:pt x="243" y="86"/>
                  <a:pt x="243" y="86"/>
                  <a:pt x="243" y="86"/>
                </a:cubicBezTo>
                <a:cubicBezTo>
                  <a:pt x="243" y="86"/>
                  <a:pt x="243" y="86"/>
                  <a:pt x="243" y="86"/>
                </a:cubicBezTo>
                <a:cubicBezTo>
                  <a:pt x="243" y="85"/>
                  <a:pt x="243" y="85"/>
                  <a:pt x="243" y="85"/>
                </a:cubicBezTo>
                <a:cubicBezTo>
                  <a:pt x="242" y="85"/>
                  <a:pt x="242" y="85"/>
                  <a:pt x="242" y="85"/>
                </a:cubicBezTo>
                <a:cubicBezTo>
                  <a:pt x="241" y="84"/>
                  <a:pt x="241" y="84"/>
                  <a:pt x="241" y="84"/>
                </a:cubicBezTo>
                <a:cubicBezTo>
                  <a:pt x="240" y="84"/>
                  <a:pt x="240" y="84"/>
                  <a:pt x="240" y="84"/>
                </a:cubicBezTo>
                <a:cubicBezTo>
                  <a:pt x="240" y="83"/>
                  <a:pt x="240" y="83"/>
                  <a:pt x="240" y="83"/>
                </a:cubicBezTo>
                <a:cubicBezTo>
                  <a:pt x="239" y="83"/>
                  <a:pt x="239" y="83"/>
                  <a:pt x="239" y="83"/>
                </a:cubicBezTo>
                <a:cubicBezTo>
                  <a:pt x="237" y="84"/>
                  <a:pt x="237" y="84"/>
                  <a:pt x="237" y="84"/>
                </a:cubicBezTo>
                <a:cubicBezTo>
                  <a:pt x="236" y="84"/>
                  <a:pt x="236" y="84"/>
                  <a:pt x="236" y="84"/>
                </a:cubicBezTo>
                <a:cubicBezTo>
                  <a:pt x="234" y="85"/>
                  <a:pt x="234" y="85"/>
                  <a:pt x="234" y="85"/>
                </a:cubicBezTo>
                <a:cubicBezTo>
                  <a:pt x="233" y="86"/>
                  <a:pt x="233" y="86"/>
                  <a:pt x="233" y="86"/>
                </a:cubicBezTo>
                <a:cubicBezTo>
                  <a:pt x="232" y="87"/>
                  <a:pt x="232" y="87"/>
                  <a:pt x="232" y="87"/>
                </a:cubicBezTo>
                <a:cubicBezTo>
                  <a:pt x="232" y="87"/>
                  <a:pt x="232" y="87"/>
                  <a:pt x="232" y="87"/>
                </a:cubicBezTo>
                <a:cubicBezTo>
                  <a:pt x="231" y="88"/>
                  <a:pt x="231" y="88"/>
                  <a:pt x="231" y="88"/>
                </a:cubicBezTo>
                <a:cubicBezTo>
                  <a:pt x="230" y="87"/>
                  <a:pt x="230" y="87"/>
                  <a:pt x="230" y="87"/>
                </a:cubicBezTo>
                <a:cubicBezTo>
                  <a:pt x="229" y="87"/>
                  <a:pt x="229" y="87"/>
                  <a:pt x="229" y="87"/>
                </a:cubicBezTo>
                <a:cubicBezTo>
                  <a:pt x="229" y="86"/>
                  <a:pt x="229" y="86"/>
                  <a:pt x="229" y="86"/>
                </a:cubicBezTo>
                <a:cubicBezTo>
                  <a:pt x="230" y="86"/>
                  <a:pt x="230" y="86"/>
                  <a:pt x="230" y="86"/>
                </a:cubicBezTo>
                <a:cubicBezTo>
                  <a:pt x="231" y="86"/>
                  <a:pt x="231" y="86"/>
                  <a:pt x="231" y="86"/>
                </a:cubicBezTo>
                <a:cubicBezTo>
                  <a:pt x="231" y="85"/>
                  <a:pt x="231" y="85"/>
                  <a:pt x="231" y="85"/>
                </a:cubicBezTo>
                <a:cubicBezTo>
                  <a:pt x="230" y="84"/>
                  <a:pt x="230" y="84"/>
                  <a:pt x="230" y="84"/>
                </a:cubicBezTo>
                <a:cubicBezTo>
                  <a:pt x="230" y="84"/>
                  <a:pt x="230" y="84"/>
                  <a:pt x="230" y="84"/>
                </a:cubicBezTo>
                <a:cubicBezTo>
                  <a:pt x="229" y="84"/>
                  <a:pt x="229" y="84"/>
                  <a:pt x="229" y="84"/>
                </a:cubicBezTo>
                <a:cubicBezTo>
                  <a:pt x="230" y="83"/>
                  <a:pt x="230" y="83"/>
                  <a:pt x="230" y="83"/>
                </a:cubicBezTo>
                <a:cubicBezTo>
                  <a:pt x="230" y="83"/>
                  <a:pt x="230" y="83"/>
                  <a:pt x="230" y="83"/>
                </a:cubicBezTo>
                <a:cubicBezTo>
                  <a:pt x="232" y="82"/>
                  <a:pt x="232" y="82"/>
                  <a:pt x="232" y="82"/>
                </a:cubicBezTo>
                <a:cubicBezTo>
                  <a:pt x="232" y="80"/>
                  <a:pt x="232" y="80"/>
                  <a:pt x="232" y="80"/>
                </a:cubicBezTo>
                <a:cubicBezTo>
                  <a:pt x="233" y="80"/>
                  <a:pt x="233" y="80"/>
                  <a:pt x="233" y="80"/>
                </a:cubicBezTo>
                <a:cubicBezTo>
                  <a:pt x="234" y="80"/>
                  <a:pt x="234" y="80"/>
                  <a:pt x="234" y="80"/>
                </a:cubicBezTo>
                <a:cubicBezTo>
                  <a:pt x="236" y="80"/>
                  <a:pt x="236" y="80"/>
                  <a:pt x="236" y="80"/>
                </a:cubicBezTo>
                <a:cubicBezTo>
                  <a:pt x="238" y="82"/>
                  <a:pt x="238" y="82"/>
                  <a:pt x="238" y="82"/>
                </a:cubicBezTo>
                <a:cubicBezTo>
                  <a:pt x="239" y="82"/>
                  <a:pt x="239" y="82"/>
                  <a:pt x="239" y="82"/>
                </a:cubicBezTo>
                <a:cubicBezTo>
                  <a:pt x="241" y="82"/>
                  <a:pt x="241" y="82"/>
                  <a:pt x="241" y="82"/>
                </a:cubicBezTo>
                <a:cubicBezTo>
                  <a:pt x="242" y="82"/>
                  <a:pt x="242" y="82"/>
                  <a:pt x="242" y="82"/>
                </a:cubicBezTo>
                <a:cubicBezTo>
                  <a:pt x="243" y="82"/>
                  <a:pt x="243" y="82"/>
                  <a:pt x="243" y="82"/>
                </a:cubicBezTo>
                <a:cubicBezTo>
                  <a:pt x="246" y="82"/>
                  <a:pt x="246" y="82"/>
                  <a:pt x="246" y="82"/>
                </a:cubicBezTo>
                <a:cubicBezTo>
                  <a:pt x="247" y="81"/>
                  <a:pt x="247" y="81"/>
                  <a:pt x="247" y="81"/>
                </a:cubicBezTo>
                <a:cubicBezTo>
                  <a:pt x="247" y="80"/>
                  <a:pt x="247" y="80"/>
                  <a:pt x="247" y="80"/>
                </a:cubicBezTo>
                <a:cubicBezTo>
                  <a:pt x="247" y="80"/>
                  <a:pt x="247" y="80"/>
                  <a:pt x="247" y="80"/>
                </a:cubicBezTo>
                <a:cubicBezTo>
                  <a:pt x="247" y="80"/>
                  <a:pt x="247" y="80"/>
                  <a:pt x="247" y="80"/>
                </a:cubicBezTo>
                <a:cubicBezTo>
                  <a:pt x="248" y="79"/>
                  <a:pt x="248" y="79"/>
                  <a:pt x="248" y="79"/>
                </a:cubicBezTo>
                <a:cubicBezTo>
                  <a:pt x="249" y="78"/>
                  <a:pt x="249" y="78"/>
                  <a:pt x="249" y="78"/>
                </a:cubicBezTo>
                <a:cubicBezTo>
                  <a:pt x="249" y="78"/>
                  <a:pt x="249" y="78"/>
                  <a:pt x="249" y="78"/>
                </a:cubicBezTo>
                <a:cubicBezTo>
                  <a:pt x="248" y="77"/>
                  <a:pt x="248" y="77"/>
                  <a:pt x="248" y="77"/>
                </a:cubicBezTo>
                <a:cubicBezTo>
                  <a:pt x="247" y="76"/>
                  <a:pt x="247" y="76"/>
                  <a:pt x="247" y="76"/>
                </a:cubicBezTo>
                <a:cubicBezTo>
                  <a:pt x="247" y="76"/>
                  <a:pt x="247" y="76"/>
                  <a:pt x="247" y="76"/>
                </a:cubicBezTo>
                <a:cubicBezTo>
                  <a:pt x="246" y="76"/>
                  <a:pt x="246" y="76"/>
                  <a:pt x="246" y="76"/>
                </a:cubicBezTo>
                <a:cubicBezTo>
                  <a:pt x="245" y="76"/>
                  <a:pt x="245" y="76"/>
                  <a:pt x="245" y="76"/>
                </a:cubicBezTo>
                <a:cubicBezTo>
                  <a:pt x="244" y="76"/>
                  <a:pt x="244" y="76"/>
                  <a:pt x="244" y="76"/>
                </a:cubicBezTo>
                <a:cubicBezTo>
                  <a:pt x="244" y="76"/>
                  <a:pt x="244" y="76"/>
                  <a:pt x="244" y="76"/>
                </a:cubicBezTo>
                <a:cubicBezTo>
                  <a:pt x="243" y="76"/>
                  <a:pt x="243" y="76"/>
                  <a:pt x="243" y="76"/>
                </a:cubicBezTo>
                <a:cubicBezTo>
                  <a:pt x="241" y="76"/>
                  <a:pt x="241" y="76"/>
                  <a:pt x="241" y="76"/>
                </a:cubicBezTo>
                <a:cubicBezTo>
                  <a:pt x="239" y="75"/>
                  <a:pt x="239" y="75"/>
                  <a:pt x="239" y="75"/>
                </a:cubicBezTo>
                <a:cubicBezTo>
                  <a:pt x="238" y="75"/>
                  <a:pt x="238" y="75"/>
                  <a:pt x="238" y="75"/>
                </a:cubicBezTo>
                <a:cubicBezTo>
                  <a:pt x="237" y="75"/>
                  <a:pt x="237" y="75"/>
                  <a:pt x="237" y="75"/>
                </a:cubicBezTo>
                <a:cubicBezTo>
                  <a:pt x="236" y="75"/>
                  <a:pt x="236" y="75"/>
                  <a:pt x="236" y="75"/>
                </a:cubicBezTo>
                <a:cubicBezTo>
                  <a:pt x="234" y="75"/>
                  <a:pt x="234" y="75"/>
                  <a:pt x="234" y="75"/>
                </a:cubicBezTo>
                <a:cubicBezTo>
                  <a:pt x="233" y="75"/>
                  <a:pt x="233" y="75"/>
                  <a:pt x="233" y="75"/>
                </a:cubicBezTo>
                <a:cubicBezTo>
                  <a:pt x="232" y="75"/>
                  <a:pt x="232" y="75"/>
                  <a:pt x="232" y="75"/>
                </a:cubicBezTo>
                <a:cubicBezTo>
                  <a:pt x="233" y="75"/>
                  <a:pt x="233" y="75"/>
                  <a:pt x="233" y="75"/>
                </a:cubicBezTo>
                <a:cubicBezTo>
                  <a:pt x="234" y="75"/>
                  <a:pt x="234" y="75"/>
                  <a:pt x="234" y="75"/>
                </a:cubicBezTo>
                <a:cubicBezTo>
                  <a:pt x="235" y="74"/>
                  <a:pt x="235" y="74"/>
                  <a:pt x="235" y="74"/>
                </a:cubicBezTo>
                <a:cubicBezTo>
                  <a:pt x="236" y="74"/>
                  <a:pt x="236" y="74"/>
                  <a:pt x="236" y="74"/>
                </a:cubicBezTo>
                <a:cubicBezTo>
                  <a:pt x="237" y="74"/>
                  <a:pt x="237" y="74"/>
                  <a:pt x="237" y="74"/>
                </a:cubicBezTo>
                <a:cubicBezTo>
                  <a:pt x="239" y="75"/>
                  <a:pt x="239" y="75"/>
                  <a:pt x="239" y="75"/>
                </a:cubicBezTo>
                <a:cubicBezTo>
                  <a:pt x="239" y="74"/>
                  <a:pt x="239" y="74"/>
                  <a:pt x="239" y="74"/>
                </a:cubicBezTo>
                <a:cubicBezTo>
                  <a:pt x="240" y="74"/>
                  <a:pt x="240" y="74"/>
                  <a:pt x="240" y="74"/>
                </a:cubicBezTo>
                <a:cubicBezTo>
                  <a:pt x="240" y="74"/>
                  <a:pt x="240" y="74"/>
                  <a:pt x="240" y="74"/>
                </a:cubicBezTo>
                <a:cubicBezTo>
                  <a:pt x="241" y="74"/>
                  <a:pt x="241" y="74"/>
                  <a:pt x="241" y="74"/>
                </a:cubicBezTo>
                <a:cubicBezTo>
                  <a:pt x="242" y="73"/>
                  <a:pt x="242" y="73"/>
                  <a:pt x="242" y="73"/>
                </a:cubicBezTo>
                <a:cubicBezTo>
                  <a:pt x="242" y="73"/>
                  <a:pt x="242" y="73"/>
                  <a:pt x="242" y="73"/>
                </a:cubicBezTo>
                <a:cubicBezTo>
                  <a:pt x="243" y="73"/>
                  <a:pt x="243" y="73"/>
                  <a:pt x="243" y="73"/>
                </a:cubicBezTo>
                <a:cubicBezTo>
                  <a:pt x="243" y="73"/>
                  <a:pt x="243" y="73"/>
                  <a:pt x="243" y="73"/>
                </a:cubicBezTo>
                <a:cubicBezTo>
                  <a:pt x="244" y="73"/>
                  <a:pt x="244" y="73"/>
                  <a:pt x="244" y="73"/>
                </a:cubicBezTo>
                <a:cubicBezTo>
                  <a:pt x="244" y="73"/>
                  <a:pt x="244" y="73"/>
                  <a:pt x="244" y="73"/>
                </a:cubicBezTo>
                <a:cubicBezTo>
                  <a:pt x="244" y="73"/>
                  <a:pt x="244" y="73"/>
                  <a:pt x="244" y="73"/>
                </a:cubicBezTo>
                <a:cubicBezTo>
                  <a:pt x="245" y="73"/>
                  <a:pt x="245" y="73"/>
                  <a:pt x="245" y="73"/>
                </a:cubicBezTo>
                <a:cubicBezTo>
                  <a:pt x="245" y="73"/>
                  <a:pt x="245" y="73"/>
                  <a:pt x="245" y="73"/>
                </a:cubicBezTo>
                <a:cubicBezTo>
                  <a:pt x="246" y="73"/>
                  <a:pt x="246" y="73"/>
                  <a:pt x="246" y="73"/>
                </a:cubicBezTo>
                <a:cubicBezTo>
                  <a:pt x="247" y="73"/>
                  <a:pt x="247" y="73"/>
                  <a:pt x="247" y="73"/>
                </a:cubicBezTo>
                <a:cubicBezTo>
                  <a:pt x="248" y="74"/>
                  <a:pt x="248" y="74"/>
                  <a:pt x="248" y="74"/>
                </a:cubicBezTo>
                <a:cubicBezTo>
                  <a:pt x="249" y="74"/>
                  <a:pt x="249" y="74"/>
                  <a:pt x="249" y="74"/>
                </a:cubicBezTo>
                <a:cubicBezTo>
                  <a:pt x="249" y="74"/>
                  <a:pt x="249" y="74"/>
                  <a:pt x="249" y="74"/>
                </a:cubicBezTo>
                <a:cubicBezTo>
                  <a:pt x="250" y="74"/>
                  <a:pt x="250" y="74"/>
                  <a:pt x="250" y="74"/>
                </a:cubicBezTo>
                <a:cubicBezTo>
                  <a:pt x="252" y="73"/>
                  <a:pt x="252" y="73"/>
                  <a:pt x="252" y="73"/>
                </a:cubicBezTo>
                <a:cubicBezTo>
                  <a:pt x="254" y="72"/>
                  <a:pt x="254" y="72"/>
                  <a:pt x="254" y="72"/>
                </a:cubicBezTo>
                <a:cubicBezTo>
                  <a:pt x="254" y="72"/>
                  <a:pt x="254" y="72"/>
                  <a:pt x="254" y="72"/>
                </a:cubicBezTo>
                <a:cubicBezTo>
                  <a:pt x="255" y="72"/>
                  <a:pt x="255" y="72"/>
                  <a:pt x="255" y="72"/>
                </a:cubicBezTo>
                <a:cubicBezTo>
                  <a:pt x="256" y="72"/>
                  <a:pt x="256" y="72"/>
                  <a:pt x="256" y="72"/>
                </a:cubicBezTo>
                <a:cubicBezTo>
                  <a:pt x="256" y="71"/>
                  <a:pt x="256" y="71"/>
                  <a:pt x="256" y="71"/>
                </a:cubicBezTo>
                <a:cubicBezTo>
                  <a:pt x="255" y="71"/>
                  <a:pt x="255" y="71"/>
                  <a:pt x="255" y="71"/>
                </a:cubicBezTo>
                <a:cubicBezTo>
                  <a:pt x="254" y="70"/>
                  <a:pt x="254" y="70"/>
                  <a:pt x="254" y="70"/>
                </a:cubicBezTo>
                <a:cubicBezTo>
                  <a:pt x="254" y="69"/>
                  <a:pt x="254" y="69"/>
                  <a:pt x="254" y="69"/>
                </a:cubicBezTo>
                <a:cubicBezTo>
                  <a:pt x="254" y="69"/>
                  <a:pt x="254" y="69"/>
                  <a:pt x="254" y="69"/>
                </a:cubicBezTo>
                <a:cubicBezTo>
                  <a:pt x="254" y="68"/>
                  <a:pt x="254" y="68"/>
                  <a:pt x="254" y="68"/>
                </a:cubicBezTo>
                <a:cubicBezTo>
                  <a:pt x="255" y="67"/>
                  <a:pt x="255" y="67"/>
                  <a:pt x="255" y="67"/>
                </a:cubicBezTo>
                <a:cubicBezTo>
                  <a:pt x="256" y="66"/>
                  <a:pt x="256" y="66"/>
                  <a:pt x="256" y="66"/>
                </a:cubicBezTo>
                <a:cubicBezTo>
                  <a:pt x="256" y="66"/>
                  <a:pt x="256" y="66"/>
                  <a:pt x="256" y="66"/>
                </a:cubicBezTo>
                <a:cubicBezTo>
                  <a:pt x="258" y="67"/>
                  <a:pt x="258" y="67"/>
                  <a:pt x="258" y="67"/>
                </a:cubicBezTo>
                <a:cubicBezTo>
                  <a:pt x="259" y="68"/>
                  <a:pt x="259" y="68"/>
                  <a:pt x="259" y="68"/>
                </a:cubicBezTo>
                <a:cubicBezTo>
                  <a:pt x="259" y="68"/>
                  <a:pt x="259" y="68"/>
                  <a:pt x="259" y="68"/>
                </a:cubicBezTo>
                <a:cubicBezTo>
                  <a:pt x="260" y="67"/>
                  <a:pt x="260" y="67"/>
                  <a:pt x="260" y="67"/>
                </a:cubicBezTo>
                <a:cubicBezTo>
                  <a:pt x="261" y="65"/>
                  <a:pt x="261" y="65"/>
                  <a:pt x="261" y="65"/>
                </a:cubicBezTo>
                <a:cubicBezTo>
                  <a:pt x="262" y="64"/>
                  <a:pt x="262" y="64"/>
                  <a:pt x="262" y="64"/>
                </a:cubicBezTo>
                <a:cubicBezTo>
                  <a:pt x="263" y="64"/>
                  <a:pt x="263" y="64"/>
                  <a:pt x="263" y="64"/>
                </a:cubicBezTo>
                <a:cubicBezTo>
                  <a:pt x="263" y="63"/>
                  <a:pt x="263" y="63"/>
                  <a:pt x="263" y="63"/>
                </a:cubicBezTo>
                <a:cubicBezTo>
                  <a:pt x="264" y="62"/>
                  <a:pt x="264" y="62"/>
                  <a:pt x="264" y="62"/>
                </a:cubicBezTo>
                <a:cubicBezTo>
                  <a:pt x="266" y="62"/>
                  <a:pt x="266" y="62"/>
                  <a:pt x="266" y="62"/>
                </a:cubicBezTo>
                <a:cubicBezTo>
                  <a:pt x="266" y="61"/>
                  <a:pt x="266" y="61"/>
                  <a:pt x="266" y="61"/>
                </a:cubicBezTo>
                <a:cubicBezTo>
                  <a:pt x="266" y="60"/>
                  <a:pt x="266" y="60"/>
                  <a:pt x="266" y="60"/>
                </a:cubicBezTo>
                <a:cubicBezTo>
                  <a:pt x="266" y="58"/>
                  <a:pt x="266" y="58"/>
                  <a:pt x="266" y="58"/>
                </a:cubicBezTo>
                <a:cubicBezTo>
                  <a:pt x="265" y="57"/>
                  <a:pt x="265" y="57"/>
                  <a:pt x="265" y="57"/>
                </a:cubicBezTo>
                <a:cubicBezTo>
                  <a:pt x="264" y="56"/>
                  <a:pt x="264" y="56"/>
                  <a:pt x="264" y="56"/>
                </a:cubicBezTo>
                <a:cubicBezTo>
                  <a:pt x="263" y="55"/>
                  <a:pt x="263" y="55"/>
                  <a:pt x="263" y="55"/>
                </a:cubicBezTo>
                <a:cubicBezTo>
                  <a:pt x="262" y="54"/>
                  <a:pt x="262" y="54"/>
                  <a:pt x="262" y="54"/>
                </a:cubicBezTo>
                <a:cubicBezTo>
                  <a:pt x="262" y="53"/>
                  <a:pt x="262" y="53"/>
                  <a:pt x="262" y="53"/>
                </a:cubicBezTo>
                <a:cubicBezTo>
                  <a:pt x="261" y="53"/>
                  <a:pt x="261" y="53"/>
                  <a:pt x="261" y="53"/>
                </a:cubicBezTo>
                <a:cubicBezTo>
                  <a:pt x="260" y="53"/>
                  <a:pt x="260" y="53"/>
                  <a:pt x="260" y="53"/>
                </a:cubicBezTo>
                <a:cubicBezTo>
                  <a:pt x="259" y="52"/>
                  <a:pt x="259" y="52"/>
                  <a:pt x="259" y="52"/>
                </a:cubicBezTo>
                <a:cubicBezTo>
                  <a:pt x="258" y="51"/>
                  <a:pt x="258" y="51"/>
                  <a:pt x="258" y="51"/>
                </a:cubicBezTo>
                <a:cubicBezTo>
                  <a:pt x="257" y="51"/>
                  <a:pt x="257" y="51"/>
                  <a:pt x="257" y="51"/>
                </a:cubicBezTo>
                <a:cubicBezTo>
                  <a:pt x="255" y="51"/>
                  <a:pt x="255" y="51"/>
                  <a:pt x="255" y="51"/>
                </a:cubicBezTo>
                <a:cubicBezTo>
                  <a:pt x="254" y="50"/>
                  <a:pt x="254" y="50"/>
                  <a:pt x="254" y="50"/>
                </a:cubicBezTo>
                <a:cubicBezTo>
                  <a:pt x="252" y="49"/>
                  <a:pt x="252" y="49"/>
                  <a:pt x="252" y="49"/>
                </a:cubicBezTo>
                <a:cubicBezTo>
                  <a:pt x="251" y="50"/>
                  <a:pt x="251" y="50"/>
                  <a:pt x="251" y="50"/>
                </a:cubicBezTo>
                <a:cubicBezTo>
                  <a:pt x="250" y="50"/>
                  <a:pt x="250" y="50"/>
                  <a:pt x="250" y="50"/>
                </a:cubicBezTo>
                <a:cubicBezTo>
                  <a:pt x="248" y="50"/>
                  <a:pt x="248" y="50"/>
                  <a:pt x="248" y="50"/>
                </a:cubicBezTo>
                <a:cubicBezTo>
                  <a:pt x="248" y="51"/>
                  <a:pt x="248" y="51"/>
                  <a:pt x="248" y="51"/>
                </a:cubicBezTo>
                <a:cubicBezTo>
                  <a:pt x="246" y="52"/>
                  <a:pt x="246" y="52"/>
                  <a:pt x="246" y="52"/>
                </a:cubicBezTo>
                <a:cubicBezTo>
                  <a:pt x="245" y="51"/>
                  <a:pt x="245" y="51"/>
                  <a:pt x="245" y="51"/>
                </a:cubicBezTo>
                <a:cubicBezTo>
                  <a:pt x="245" y="50"/>
                  <a:pt x="245" y="50"/>
                  <a:pt x="245" y="50"/>
                </a:cubicBezTo>
                <a:cubicBezTo>
                  <a:pt x="244" y="51"/>
                  <a:pt x="244" y="51"/>
                  <a:pt x="244" y="51"/>
                </a:cubicBezTo>
                <a:cubicBezTo>
                  <a:pt x="244" y="51"/>
                  <a:pt x="244" y="51"/>
                  <a:pt x="244" y="51"/>
                </a:cubicBezTo>
                <a:cubicBezTo>
                  <a:pt x="244" y="52"/>
                  <a:pt x="244" y="52"/>
                  <a:pt x="244" y="52"/>
                </a:cubicBezTo>
                <a:cubicBezTo>
                  <a:pt x="244" y="54"/>
                  <a:pt x="244" y="54"/>
                  <a:pt x="244" y="54"/>
                </a:cubicBezTo>
                <a:cubicBezTo>
                  <a:pt x="244" y="54"/>
                  <a:pt x="244" y="54"/>
                  <a:pt x="244" y="54"/>
                </a:cubicBezTo>
                <a:cubicBezTo>
                  <a:pt x="243" y="54"/>
                  <a:pt x="243" y="54"/>
                  <a:pt x="243" y="54"/>
                </a:cubicBezTo>
                <a:cubicBezTo>
                  <a:pt x="243" y="55"/>
                  <a:pt x="243" y="55"/>
                  <a:pt x="243" y="55"/>
                </a:cubicBezTo>
                <a:cubicBezTo>
                  <a:pt x="243" y="56"/>
                  <a:pt x="243" y="56"/>
                  <a:pt x="243" y="56"/>
                </a:cubicBezTo>
                <a:cubicBezTo>
                  <a:pt x="243" y="56"/>
                  <a:pt x="243" y="56"/>
                  <a:pt x="243" y="56"/>
                </a:cubicBezTo>
                <a:cubicBezTo>
                  <a:pt x="242" y="57"/>
                  <a:pt x="242" y="57"/>
                  <a:pt x="242" y="57"/>
                </a:cubicBezTo>
                <a:cubicBezTo>
                  <a:pt x="241" y="57"/>
                  <a:pt x="241" y="57"/>
                  <a:pt x="241" y="57"/>
                </a:cubicBezTo>
                <a:cubicBezTo>
                  <a:pt x="240" y="56"/>
                  <a:pt x="240" y="56"/>
                  <a:pt x="240" y="56"/>
                </a:cubicBezTo>
                <a:cubicBezTo>
                  <a:pt x="240" y="55"/>
                  <a:pt x="240" y="55"/>
                  <a:pt x="240" y="55"/>
                </a:cubicBezTo>
                <a:cubicBezTo>
                  <a:pt x="239" y="55"/>
                  <a:pt x="239" y="55"/>
                  <a:pt x="239" y="55"/>
                </a:cubicBezTo>
                <a:cubicBezTo>
                  <a:pt x="239" y="55"/>
                  <a:pt x="239" y="55"/>
                  <a:pt x="239" y="55"/>
                </a:cubicBezTo>
                <a:cubicBezTo>
                  <a:pt x="239" y="57"/>
                  <a:pt x="239" y="57"/>
                  <a:pt x="239" y="57"/>
                </a:cubicBezTo>
                <a:cubicBezTo>
                  <a:pt x="239" y="57"/>
                  <a:pt x="239" y="57"/>
                  <a:pt x="239" y="57"/>
                </a:cubicBezTo>
                <a:cubicBezTo>
                  <a:pt x="239" y="58"/>
                  <a:pt x="239" y="58"/>
                  <a:pt x="239" y="58"/>
                </a:cubicBezTo>
                <a:cubicBezTo>
                  <a:pt x="238" y="59"/>
                  <a:pt x="238" y="59"/>
                  <a:pt x="238" y="59"/>
                </a:cubicBezTo>
                <a:cubicBezTo>
                  <a:pt x="238" y="59"/>
                  <a:pt x="238" y="59"/>
                  <a:pt x="238" y="59"/>
                </a:cubicBezTo>
                <a:cubicBezTo>
                  <a:pt x="238" y="59"/>
                  <a:pt x="238" y="59"/>
                  <a:pt x="238" y="59"/>
                </a:cubicBezTo>
                <a:cubicBezTo>
                  <a:pt x="238" y="58"/>
                  <a:pt x="238" y="58"/>
                  <a:pt x="238" y="58"/>
                </a:cubicBezTo>
                <a:cubicBezTo>
                  <a:pt x="238" y="57"/>
                  <a:pt x="238" y="57"/>
                  <a:pt x="238" y="57"/>
                </a:cubicBezTo>
                <a:cubicBezTo>
                  <a:pt x="237" y="56"/>
                  <a:pt x="237" y="56"/>
                  <a:pt x="237" y="56"/>
                </a:cubicBezTo>
                <a:cubicBezTo>
                  <a:pt x="238" y="55"/>
                  <a:pt x="238" y="55"/>
                  <a:pt x="238" y="55"/>
                </a:cubicBezTo>
                <a:cubicBezTo>
                  <a:pt x="238" y="54"/>
                  <a:pt x="238" y="54"/>
                  <a:pt x="238" y="54"/>
                </a:cubicBezTo>
                <a:cubicBezTo>
                  <a:pt x="237" y="53"/>
                  <a:pt x="237" y="53"/>
                  <a:pt x="237" y="53"/>
                </a:cubicBezTo>
                <a:cubicBezTo>
                  <a:pt x="237" y="53"/>
                  <a:pt x="237" y="53"/>
                  <a:pt x="237" y="53"/>
                </a:cubicBezTo>
                <a:cubicBezTo>
                  <a:pt x="237" y="53"/>
                  <a:pt x="237" y="53"/>
                  <a:pt x="237" y="53"/>
                </a:cubicBezTo>
                <a:cubicBezTo>
                  <a:pt x="236" y="54"/>
                  <a:pt x="236" y="54"/>
                  <a:pt x="236" y="54"/>
                </a:cubicBezTo>
                <a:cubicBezTo>
                  <a:pt x="236" y="55"/>
                  <a:pt x="236" y="55"/>
                  <a:pt x="236" y="55"/>
                </a:cubicBezTo>
                <a:cubicBezTo>
                  <a:pt x="236" y="55"/>
                  <a:pt x="236" y="55"/>
                  <a:pt x="236" y="55"/>
                </a:cubicBezTo>
                <a:cubicBezTo>
                  <a:pt x="235" y="57"/>
                  <a:pt x="235" y="57"/>
                  <a:pt x="235" y="57"/>
                </a:cubicBezTo>
                <a:cubicBezTo>
                  <a:pt x="233" y="58"/>
                  <a:pt x="233" y="58"/>
                  <a:pt x="233" y="58"/>
                </a:cubicBezTo>
                <a:cubicBezTo>
                  <a:pt x="233" y="59"/>
                  <a:pt x="233" y="59"/>
                  <a:pt x="233" y="59"/>
                </a:cubicBezTo>
                <a:cubicBezTo>
                  <a:pt x="232" y="59"/>
                  <a:pt x="232" y="59"/>
                  <a:pt x="232" y="59"/>
                </a:cubicBezTo>
                <a:cubicBezTo>
                  <a:pt x="231" y="60"/>
                  <a:pt x="231" y="60"/>
                  <a:pt x="231" y="60"/>
                </a:cubicBezTo>
                <a:cubicBezTo>
                  <a:pt x="230" y="61"/>
                  <a:pt x="230" y="61"/>
                  <a:pt x="230" y="61"/>
                </a:cubicBezTo>
                <a:cubicBezTo>
                  <a:pt x="229" y="61"/>
                  <a:pt x="229" y="61"/>
                  <a:pt x="229" y="61"/>
                </a:cubicBezTo>
                <a:cubicBezTo>
                  <a:pt x="228" y="62"/>
                  <a:pt x="228" y="62"/>
                  <a:pt x="228" y="62"/>
                </a:cubicBezTo>
                <a:cubicBezTo>
                  <a:pt x="226" y="63"/>
                  <a:pt x="226" y="63"/>
                  <a:pt x="226" y="63"/>
                </a:cubicBezTo>
                <a:cubicBezTo>
                  <a:pt x="224" y="63"/>
                  <a:pt x="224" y="63"/>
                  <a:pt x="224" y="63"/>
                </a:cubicBezTo>
                <a:cubicBezTo>
                  <a:pt x="223" y="63"/>
                  <a:pt x="223" y="63"/>
                  <a:pt x="223" y="63"/>
                </a:cubicBezTo>
                <a:cubicBezTo>
                  <a:pt x="223" y="63"/>
                  <a:pt x="223" y="63"/>
                  <a:pt x="223" y="63"/>
                </a:cubicBezTo>
                <a:cubicBezTo>
                  <a:pt x="222" y="64"/>
                  <a:pt x="222" y="64"/>
                  <a:pt x="222" y="64"/>
                </a:cubicBezTo>
                <a:cubicBezTo>
                  <a:pt x="221" y="64"/>
                  <a:pt x="221" y="64"/>
                  <a:pt x="221" y="64"/>
                </a:cubicBezTo>
                <a:cubicBezTo>
                  <a:pt x="220" y="64"/>
                  <a:pt x="220" y="64"/>
                  <a:pt x="220" y="64"/>
                </a:cubicBezTo>
                <a:cubicBezTo>
                  <a:pt x="220" y="64"/>
                  <a:pt x="220" y="64"/>
                  <a:pt x="220" y="64"/>
                </a:cubicBezTo>
                <a:cubicBezTo>
                  <a:pt x="218" y="66"/>
                  <a:pt x="218" y="66"/>
                  <a:pt x="218" y="66"/>
                </a:cubicBezTo>
                <a:cubicBezTo>
                  <a:pt x="216" y="67"/>
                  <a:pt x="216" y="67"/>
                  <a:pt x="216" y="67"/>
                </a:cubicBezTo>
                <a:cubicBezTo>
                  <a:pt x="216" y="69"/>
                  <a:pt x="216" y="69"/>
                  <a:pt x="216" y="69"/>
                </a:cubicBezTo>
                <a:cubicBezTo>
                  <a:pt x="215" y="69"/>
                  <a:pt x="215" y="69"/>
                  <a:pt x="215" y="69"/>
                </a:cubicBezTo>
                <a:cubicBezTo>
                  <a:pt x="213" y="70"/>
                  <a:pt x="213" y="70"/>
                  <a:pt x="213" y="70"/>
                </a:cubicBezTo>
                <a:cubicBezTo>
                  <a:pt x="212" y="72"/>
                  <a:pt x="212" y="72"/>
                  <a:pt x="212" y="72"/>
                </a:cubicBezTo>
                <a:cubicBezTo>
                  <a:pt x="212" y="71"/>
                  <a:pt x="212" y="71"/>
                  <a:pt x="212" y="71"/>
                </a:cubicBezTo>
                <a:cubicBezTo>
                  <a:pt x="211" y="71"/>
                  <a:pt x="211" y="71"/>
                  <a:pt x="211" y="71"/>
                </a:cubicBezTo>
                <a:cubicBezTo>
                  <a:pt x="210" y="72"/>
                  <a:pt x="210" y="72"/>
                  <a:pt x="210" y="72"/>
                </a:cubicBezTo>
                <a:cubicBezTo>
                  <a:pt x="209" y="73"/>
                  <a:pt x="209" y="73"/>
                  <a:pt x="209" y="73"/>
                </a:cubicBezTo>
                <a:cubicBezTo>
                  <a:pt x="208" y="75"/>
                  <a:pt x="208" y="75"/>
                  <a:pt x="208" y="75"/>
                </a:cubicBezTo>
                <a:cubicBezTo>
                  <a:pt x="208" y="75"/>
                  <a:pt x="208" y="75"/>
                  <a:pt x="208" y="75"/>
                </a:cubicBezTo>
                <a:cubicBezTo>
                  <a:pt x="207" y="76"/>
                  <a:pt x="207" y="76"/>
                  <a:pt x="207" y="76"/>
                </a:cubicBezTo>
                <a:cubicBezTo>
                  <a:pt x="207" y="75"/>
                  <a:pt x="207" y="75"/>
                  <a:pt x="207" y="75"/>
                </a:cubicBezTo>
                <a:cubicBezTo>
                  <a:pt x="208" y="74"/>
                  <a:pt x="208" y="74"/>
                  <a:pt x="208" y="74"/>
                </a:cubicBezTo>
                <a:cubicBezTo>
                  <a:pt x="208" y="73"/>
                  <a:pt x="208" y="73"/>
                  <a:pt x="208" y="73"/>
                </a:cubicBezTo>
                <a:cubicBezTo>
                  <a:pt x="208" y="72"/>
                  <a:pt x="208" y="72"/>
                  <a:pt x="208" y="72"/>
                </a:cubicBezTo>
                <a:cubicBezTo>
                  <a:pt x="209" y="72"/>
                  <a:pt x="209" y="72"/>
                  <a:pt x="209" y="72"/>
                </a:cubicBezTo>
                <a:cubicBezTo>
                  <a:pt x="209" y="71"/>
                  <a:pt x="209" y="71"/>
                  <a:pt x="209" y="71"/>
                </a:cubicBezTo>
                <a:cubicBezTo>
                  <a:pt x="210" y="70"/>
                  <a:pt x="210" y="70"/>
                  <a:pt x="210" y="70"/>
                </a:cubicBezTo>
                <a:cubicBezTo>
                  <a:pt x="211" y="70"/>
                  <a:pt x="211" y="70"/>
                  <a:pt x="211" y="70"/>
                </a:cubicBezTo>
                <a:cubicBezTo>
                  <a:pt x="213" y="69"/>
                  <a:pt x="213" y="69"/>
                  <a:pt x="213" y="69"/>
                </a:cubicBezTo>
                <a:cubicBezTo>
                  <a:pt x="214" y="67"/>
                  <a:pt x="214" y="67"/>
                  <a:pt x="214" y="67"/>
                </a:cubicBezTo>
                <a:cubicBezTo>
                  <a:pt x="215" y="67"/>
                  <a:pt x="215" y="67"/>
                  <a:pt x="215" y="67"/>
                </a:cubicBezTo>
                <a:cubicBezTo>
                  <a:pt x="216" y="66"/>
                  <a:pt x="216" y="66"/>
                  <a:pt x="216" y="66"/>
                </a:cubicBezTo>
                <a:cubicBezTo>
                  <a:pt x="217" y="64"/>
                  <a:pt x="217" y="64"/>
                  <a:pt x="217" y="64"/>
                </a:cubicBezTo>
                <a:cubicBezTo>
                  <a:pt x="217" y="63"/>
                  <a:pt x="217" y="63"/>
                  <a:pt x="217" y="63"/>
                </a:cubicBezTo>
                <a:cubicBezTo>
                  <a:pt x="217" y="63"/>
                  <a:pt x="217" y="63"/>
                  <a:pt x="217" y="63"/>
                </a:cubicBezTo>
                <a:cubicBezTo>
                  <a:pt x="217" y="62"/>
                  <a:pt x="217" y="62"/>
                  <a:pt x="217" y="62"/>
                </a:cubicBezTo>
                <a:cubicBezTo>
                  <a:pt x="218" y="63"/>
                  <a:pt x="218" y="63"/>
                  <a:pt x="218" y="63"/>
                </a:cubicBezTo>
                <a:cubicBezTo>
                  <a:pt x="218" y="63"/>
                  <a:pt x="218" y="63"/>
                  <a:pt x="218" y="63"/>
                </a:cubicBezTo>
                <a:cubicBezTo>
                  <a:pt x="219" y="62"/>
                  <a:pt x="219" y="62"/>
                  <a:pt x="219" y="62"/>
                </a:cubicBezTo>
                <a:cubicBezTo>
                  <a:pt x="220" y="61"/>
                  <a:pt x="220" y="61"/>
                  <a:pt x="220" y="61"/>
                </a:cubicBezTo>
                <a:cubicBezTo>
                  <a:pt x="220" y="60"/>
                  <a:pt x="220" y="60"/>
                  <a:pt x="220" y="60"/>
                </a:cubicBezTo>
                <a:cubicBezTo>
                  <a:pt x="221" y="59"/>
                  <a:pt x="221" y="59"/>
                  <a:pt x="221" y="59"/>
                </a:cubicBezTo>
                <a:cubicBezTo>
                  <a:pt x="222" y="59"/>
                  <a:pt x="222" y="59"/>
                  <a:pt x="222" y="59"/>
                </a:cubicBezTo>
                <a:cubicBezTo>
                  <a:pt x="222" y="59"/>
                  <a:pt x="222" y="59"/>
                  <a:pt x="222" y="59"/>
                </a:cubicBezTo>
                <a:cubicBezTo>
                  <a:pt x="223" y="58"/>
                  <a:pt x="223" y="58"/>
                  <a:pt x="223" y="58"/>
                </a:cubicBezTo>
                <a:cubicBezTo>
                  <a:pt x="224" y="58"/>
                  <a:pt x="224" y="58"/>
                  <a:pt x="224" y="58"/>
                </a:cubicBezTo>
                <a:cubicBezTo>
                  <a:pt x="224" y="58"/>
                  <a:pt x="224" y="58"/>
                  <a:pt x="224" y="58"/>
                </a:cubicBezTo>
                <a:cubicBezTo>
                  <a:pt x="225" y="58"/>
                  <a:pt x="225" y="58"/>
                  <a:pt x="225" y="58"/>
                </a:cubicBezTo>
                <a:cubicBezTo>
                  <a:pt x="229" y="55"/>
                  <a:pt x="229" y="55"/>
                  <a:pt x="229" y="55"/>
                </a:cubicBezTo>
                <a:cubicBezTo>
                  <a:pt x="229" y="54"/>
                  <a:pt x="229" y="54"/>
                  <a:pt x="229" y="54"/>
                </a:cubicBezTo>
                <a:cubicBezTo>
                  <a:pt x="229" y="52"/>
                  <a:pt x="229" y="52"/>
                  <a:pt x="229" y="52"/>
                </a:cubicBezTo>
                <a:cubicBezTo>
                  <a:pt x="230" y="51"/>
                  <a:pt x="230" y="51"/>
                  <a:pt x="230" y="51"/>
                </a:cubicBezTo>
                <a:cubicBezTo>
                  <a:pt x="231" y="49"/>
                  <a:pt x="231" y="49"/>
                  <a:pt x="231" y="49"/>
                </a:cubicBezTo>
                <a:cubicBezTo>
                  <a:pt x="231" y="48"/>
                  <a:pt x="231" y="48"/>
                  <a:pt x="231" y="48"/>
                </a:cubicBezTo>
                <a:cubicBezTo>
                  <a:pt x="231" y="46"/>
                  <a:pt x="231" y="46"/>
                  <a:pt x="231" y="46"/>
                </a:cubicBezTo>
                <a:cubicBezTo>
                  <a:pt x="231" y="44"/>
                  <a:pt x="231" y="44"/>
                  <a:pt x="231" y="44"/>
                </a:cubicBezTo>
                <a:cubicBezTo>
                  <a:pt x="230" y="44"/>
                  <a:pt x="230" y="44"/>
                  <a:pt x="230" y="44"/>
                </a:cubicBezTo>
                <a:cubicBezTo>
                  <a:pt x="229" y="44"/>
                  <a:pt x="229" y="44"/>
                  <a:pt x="229" y="44"/>
                </a:cubicBezTo>
                <a:cubicBezTo>
                  <a:pt x="227" y="45"/>
                  <a:pt x="227" y="45"/>
                  <a:pt x="227" y="45"/>
                </a:cubicBezTo>
                <a:cubicBezTo>
                  <a:pt x="226" y="44"/>
                  <a:pt x="226" y="44"/>
                  <a:pt x="226" y="44"/>
                </a:cubicBezTo>
                <a:cubicBezTo>
                  <a:pt x="225" y="44"/>
                  <a:pt x="225" y="44"/>
                  <a:pt x="225" y="44"/>
                </a:cubicBezTo>
                <a:cubicBezTo>
                  <a:pt x="224" y="45"/>
                  <a:pt x="224" y="45"/>
                  <a:pt x="224" y="45"/>
                </a:cubicBezTo>
                <a:cubicBezTo>
                  <a:pt x="224" y="46"/>
                  <a:pt x="224" y="46"/>
                  <a:pt x="224" y="46"/>
                </a:cubicBezTo>
                <a:cubicBezTo>
                  <a:pt x="224" y="46"/>
                  <a:pt x="224" y="46"/>
                  <a:pt x="224" y="46"/>
                </a:cubicBezTo>
                <a:cubicBezTo>
                  <a:pt x="223" y="47"/>
                  <a:pt x="223" y="47"/>
                  <a:pt x="223" y="47"/>
                </a:cubicBezTo>
                <a:cubicBezTo>
                  <a:pt x="223" y="48"/>
                  <a:pt x="223" y="48"/>
                  <a:pt x="223" y="48"/>
                </a:cubicBezTo>
                <a:cubicBezTo>
                  <a:pt x="223" y="50"/>
                  <a:pt x="223" y="50"/>
                  <a:pt x="223" y="50"/>
                </a:cubicBezTo>
                <a:cubicBezTo>
                  <a:pt x="222" y="52"/>
                  <a:pt x="222" y="52"/>
                  <a:pt x="222" y="52"/>
                </a:cubicBezTo>
                <a:cubicBezTo>
                  <a:pt x="221" y="51"/>
                  <a:pt x="221" y="51"/>
                  <a:pt x="221" y="51"/>
                </a:cubicBezTo>
                <a:cubicBezTo>
                  <a:pt x="221" y="51"/>
                  <a:pt x="221" y="51"/>
                  <a:pt x="221" y="51"/>
                </a:cubicBezTo>
                <a:cubicBezTo>
                  <a:pt x="220" y="51"/>
                  <a:pt x="220" y="51"/>
                  <a:pt x="220" y="51"/>
                </a:cubicBezTo>
                <a:cubicBezTo>
                  <a:pt x="220" y="52"/>
                  <a:pt x="220" y="52"/>
                  <a:pt x="220" y="52"/>
                </a:cubicBezTo>
                <a:cubicBezTo>
                  <a:pt x="219" y="52"/>
                  <a:pt x="219" y="52"/>
                  <a:pt x="219" y="52"/>
                </a:cubicBezTo>
                <a:cubicBezTo>
                  <a:pt x="218" y="51"/>
                  <a:pt x="218" y="51"/>
                  <a:pt x="218" y="51"/>
                </a:cubicBezTo>
                <a:cubicBezTo>
                  <a:pt x="218" y="51"/>
                  <a:pt x="218" y="51"/>
                  <a:pt x="218" y="51"/>
                </a:cubicBezTo>
                <a:cubicBezTo>
                  <a:pt x="218" y="51"/>
                  <a:pt x="216" y="51"/>
                  <a:pt x="215" y="51"/>
                </a:cubicBezTo>
                <a:cubicBezTo>
                  <a:pt x="215" y="51"/>
                  <a:pt x="215" y="51"/>
                  <a:pt x="215" y="51"/>
                </a:cubicBezTo>
                <a:cubicBezTo>
                  <a:pt x="215" y="51"/>
                  <a:pt x="213" y="51"/>
                  <a:pt x="213" y="51"/>
                </a:cubicBezTo>
                <a:cubicBezTo>
                  <a:pt x="212" y="51"/>
                  <a:pt x="212" y="51"/>
                  <a:pt x="212" y="51"/>
                </a:cubicBezTo>
                <a:cubicBezTo>
                  <a:pt x="210" y="52"/>
                  <a:pt x="210" y="52"/>
                  <a:pt x="210" y="52"/>
                </a:cubicBezTo>
                <a:cubicBezTo>
                  <a:pt x="209" y="52"/>
                  <a:pt x="209" y="52"/>
                  <a:pt x="209" y="52"/>
                </a:cubicBezTo>
                <a:cubicBezTo>
                  <a:pt x="209" y="52"/>
                  <a:pt x="209" y="52"/>
                  <a:pt x="209" y="52"/>
                </a:cubicBezTo>
                <a:cubicBezTo>
                  <a:pt x="208" y="51"/>
                  <a:pt x="208" y="51"/>
                  <a:pt x="208" y="51"/>
                </a:cubicBezTo>
                <a:cubicBezTo>
                  <a:pt x="209" y="50"/>
                  <a:pt x="209" y="50"/>
                  <a:pt x="209" y="50"/>
                </a:cubicBezTo>
                <a:cubicBezTo>
                  <a:pt x="209" y="50"/>
                  <a:pt x="209" y="50"/>
                  <a:pt x="209" y="50"/>
                </a:cubicBezTo>
                <a:cubicBezTo>
                  <a:pt x="209" y="49"/>
                  <a:pt x="209" y="49"/>
                  <a:pt x="209" y="49"/>
                </a:cubicBezTo>
                <a:cubicBezTo>
                  <a:pt x="209" y="49"/>
                  <a:pt x="209" y="49"/>
                  <a:pt x="209" y="49"/>
                </a:cubicBezTo>
                <a:cubicBezTo>
                  <a:pt x="210" y="49"/>
                  <a:pt x="210" y="49"/>
                  <a:pt x="210" y="49"/>
                </a:cubicBezTo>
                <a:cubicBezTo>
                  <a:pt x="210" y="49"/>
                  <a:pt x="210" y="49"/>
                  <a:pt x="210" y="49"/>
                </a:cubicBezTo>
                <a:cubicBezTo>
                  <a:pt x="212" y="48"/>
                  <a:pt x="212" y="48"/>
                  <a:pt x="212" y="48"/>
                </a:cubicBezTo>
                <a:cubicBezTo>
                  <a:pt x="215" y="48"/>
                  <a:pt x="215" y="48"/>
                  <a:pt x="215" y="48"/>
                </a:cubicBezTo>
                <a:cubicBezTo>
                  <a:pt x="215" y="47"/>
                  <a:pt x="215" y="47"/>
                  <a:pt x="215" y="47"/>
                </a:cubicBezTo>
                <a:cubicBezTo>
                  <a:pt x="216" y="46"/>
                  <a:pt x="216" y="46"/>
                  <a:pt x="216" y="46"/>
                </a:cubicBezTo>
                <a:cubicBezTo>
                  <a:pt x="216" y="45"/>
                  <a:pt x="216" y="45"/>
                  <a:pt x="216" y="45"/>
                </a:cubicBezTo>
                <a:cubicBezTo>
                  <a:pt x="217" y="45"/>
                  <a:pt x="217" y="45"/>
                  <a:pt x="217" y="45"/>
                </a:cubicBezTo>
                <a:cubicBezTo>
                  <a:pt x="217" y="44"/>
                  <a:pt x="217" y="44"/>
                  <a:pt x="217" y="44"/>
                </a:cubicBezTo>
                <a:cubicBezTo>
                  <a:pt x="217" y="44"/>
                  <a:pt x="217" y="44"/>
                  <a:pt x="217" y="44"/>
                </a:cubicBezTo>
                <a:cubicBezTo>
                  <a:pt x="217" y="43"/>
                  <a:pt x="217" y="43"/>
                  <a:pt x="217" y="43"/>
                </a:cubicBezTo>
                <a:cubicBezTo>
                  <a:pt x="216" y="43"/>
                  <a:pt x="216" y="43"/>
                  <a:pt x="216" y="43"/>
                </a:cubicBezTo>
                <a:cubicBezTo>
                  <a:pt x="213" y="43"/>
                  <a:pt x="213" y="43"/>
                  <a:pt x="213" y="43"/>
                </a:cubicBezTo>
                <a:cubicBezTo>
                  <a:pt x="211" y="42"/>
                  <a:pt x="211" y="42"/>
                  <a:pt x="211" y="42"/>
                </a:cubicBezTo>
                <a:cubicBezTo>
                  <a:pt x="210" y="42"/>
                  <a:pt x="210" y="42"/>
                  <a:pt x="210" y="42"/>
                </a:cubicBezTo>
                <a:cubicBezTo>
                  <a:pt x="209" y="42"/>
                  <a:pt x="209" y="42"/>
                  <a:pt x="209" y="42"/>
                </a:cubicBezTo>
                <a:cubicBezTo>
                  <a:pt x="206" y="42"/>
                  <a:pt x="206" y="42"/>
                  <a:pt x="206" y="42"/>
                </a:cubicBezTo>
                <a:cubicBezTo>
                  <a:pt x="205" y="42"/>
                  <a:pt x="205" y="42"/>
                  <a:pt x="205" y="42"/>
                </a:cubicBezTo>
                <a:cubicBezTo>
                  <a:pt x="204" y="41"/>
                  <a:pt x="204" y="41"/>
                  <a:pt x="204" y="41"/>
                </a:cubicBezTo>
                <a:cubicBezTo>
                  <a:pt x="202" y="41"/>
                  <a:pt x="202" y="41"/>
                  <a:pt x="202" y="41"/>
                </a:cubicBezTo>
                <a:cubicBezTo>
                  <a:pt x="201" y="41"/>
                  <a:pt x="201" y="41"/>
                  <a:pt x="201" y="41"/>
                </a:cubicBezTo>
                <a:cubicBezTo>
                  <a:pt x="200" y="41"/>
                  <a:pt x="200" y="41"/>
                  <a:pt x="200" y="41"/>
                </a:cubicBezTo>
                <a:cubicBezTo>
                  <a:pt x="199" y="41"/>
                  <a:pt x="199" y="41"/>
                  <a:pt x="199" y="41"/>
                </a:cubicBezTo>
                <a:cubicBezTo>
                  <a:pt x="198" y="41"/>
                  <a:pt x="198" y="41"/>
                  <a:pt x="198" y="41"/>
                </a:cubicBezTo>
                <a:cubicBezTo>
                  <a:pt x="198" y="42"/>
                  <a:pt x="198" y="42"/>
                  <a:pt x="198" y="42"/>
                </a:cubicBezTo>
                <a:cubicBezTo>
                  <a:pt x="198" y="43"/>
                  <a:pt x="198" y="43"/>
                  <a:pt x="198" y="43"/>
                </a:cubicBezTo>
                <a:cubicBezTo>
                  <a:pt x="197" y="44"/>
                  <a:pt x="197" y="44"/>
                  <a:pt x="197" y="44"/>
                </a:cubicBezTo>
                <a:cubicBezTo>
                  <a:pt x="196" y="44"/>
                  <a:pt x="196" y="44"/>
                  <a:pt x="196" y="44"/>
                </a:cubicBezTo>
                <a:cubicBezTo>
                  <a:pt x="197" y="43"/>
                  <a:pt x="197" y="43"/>
                  <a:pt x="197" y="43"/>
                </a:cubicBezTo>
                <a:cubicBezTo>
                  <a:pt x="197" y="43"/>
                  <a:pt x="197" y="43"/>
                  <a:pt x="197" y="43"/>
                </a:cubicBezTo>
                <a:cubicBezTo>
                  <a:pt x="196" y="43"/>
                  <a:pt x="196" y="43"/>
                  <a:pt x="196" y="43"/>
                </a:cubicBezTo>
                <a:cubicBezTo>
                  <a:pt x="193" y="44"/>
                  <a:pt x="193" y="44"/>
                  <a:pt x="193" y="44"/>
                </a:cubicBezTo>
                <a:cubicBezTo>
                  <a:pt x="192" y="44"/>
                  <a:pt x="192" y="44"/>
                  <a:pt x="192" y="44"/>
                </a:cubicBezTo>
                <a:cubicBezTo>
                  <a:pt x="191" y="45"/>
                  <a:pt x="191" y="45"/>
                  <a:pt x="191" y="45"/>
                </a:cubicBezTo>
                <a:cubicBezTo>
                  <a:pt x="190" y="45"/>
                  <a:pt x="190" y="45"/>
                  <a:pt x="190" y="45"/>
                </a:cubicBezTo>
                <a:cubicBezTo>
                  <a:pt x="189" y="45"/>
                  <a:pt x="189" y="45"/>
                  <a:pt x="189" y="45"/>
                </a:cubicBezTo>
                <a:cubicBezTo>
                  <a:pt x="188" y="45"/>
                  <a:pt x="188" y="45"/>
                  <a:pt x="188" y="45"/>
                </a:cubicBezTo>
                <a:cubicBezTo>
                  <a:pt x="187" y="46"/>
                  <a:pt x="187" y="46"/>
                  <a:pt x="187" y="46"/>
                </a:cubicBezTo>
                <a:cubicBezTo>
                  <a:pt x="186" y="46"/>
                  <a:pt x="186" y="46"/>
                  <a:pt x="186" y="46"/>
                </a:cubicBezTo>
                <a:cubicBezTo>
                  <a:pt x="186" y="47"/>
                  <a:pt x="186" y="47"/>
                  <a:pt x="186" y="47"/>
                </a:cubicBezTo>
                <a:cubicBezTo>
                  <a:pt x="185" y="48"/>
                  <a:pt x="185" y="48"/>
                  <a:pt x="185" y="48"/>
                </a:cubicBezTo>
                <a:cubicBezTo>
                  <a:pt x="185" y="48"/>
                  <a:pt x="185" y="48"/>
                  <a:pt x="185" y="48"/>
                </a:cubicBezTo>
                <a:cubicBezTo>
                  <a:pt x="184" y="49"/>
                  <a:pt x="184" y="49"/>
                  <a:pt x="184" y="49"/>
                </a:cubicBezTo>
                <a:cubicBezTo>
                  <a:pt x="184" y="48"/>
                  <a:pt x="184" y="48"/>
                  <a:pt x="184" y="48"/>
                </a:cubicBezTo>
                <a:cubicBezTo>
                  <a:pt x="184" y="47"/>
                  <a:pt x="184" y="47"/>
                  <a:pt x="184" y="47"/>
                </a:cubicBezTo>
                <a:cubicBezTo>
                  <a:pt x="184" y="46"/>
                  <a:pt x="184" y="46"/>
                  <a:pt x="184" y="46"/>
                </a:cubicBezTo>
                <a:cubicBezTo>
                  <a:pt x="183" y="45"/>
                  <a:pt x="183" y="45"/>
                  <a:pt x="183" y="45"/>
                </a:cubicBezTo>
                <a:cubicBezTo>
                  <a:pt x="183" y="44"/>
                  <a:pt x="183" y="44"/>
                  <a:pt x="183" y="44"/>
                </a:cubicBezTo>
                <a:cubicBezTo>
                  <a:pt x="184" y="44"/>
                  <a:pt x="184" y="44"/>
                  <a:pt x="184" y="44"/>
                </a:cubicBezTo>
                <a:cubicBezTo>
                  <a:pt x="184" y="44"/>
                  <a:pt x="184" y="44"/>
                  <a:pt x="184" y="44"/>
                </a:cubicBezTo>
                <a:cubicBezTo>
                  <a:pt x="186" y="43"/>
                  <a:pt x="186" y="43"/>
                  <a:pt x="186" y="43"/>
                </a:cubicBezTo>
                <a:cubicBezTo>
                  <a:pt x="187" y="43"/>
                  <a:pt x="187" y="43"/>
                  <a:pt x="187" y="43"/>
                </a:cubicBezTo>
                <a:cubicBezTo>
                  <a:pt x="188" y="43"/>
                  <a:pt x="188" y="43"/>
                  <a:pt x="188" y="43"/>
                </a:cubicBezTo>
                <a:cubicBezTo>
                  <a:pt x="188" y="42"/>
                  <a:pt x="188" y="42"/>
                  <a:pt x="188" y="42"/>
                </a:cubicBezTo>
                <a:cubicBezTo>
                  <a:pt x="189" y="42"/>
                  <a:pt x="189" y="42"/>
                  <a:pt x="189" y="42"/>
                </a:cubicBezTo>
                <a:cubicBezTo>
                  <a:pt x="191" y="41"/>
                  <a:pt x="191" y="41"/>
                  <a:pt x="191" y="41"/>
                </a:cubicBezTo>
                <a:cubicBezTo>
                  <a:pt x="192" y="41"/>
                  <a:pt x="192" y="41"/>
                  <a:pt x="192" y="41"/>
                </a:cubicBezTo>
                <a:cubicBezTo>
                  <a:pt x="193" y="40"/>
                  <a:pt x="193" y="40"/>
                  <a:pt x="193" y="40"/>
                </a:cubicBezTo>
                <a:cubicBezTo>
                  <a:pt x="194" y="40"/>
                  <a:pt x="194" y="40"/>
                  <a:pt x="194" y="40"/>
                </a:cubicBezTo>
                <a:cubicBezTo>
                  <a:pt x="194" y="40"/>
                  <a:pt x="194" y="40"/>
                  <a:pt x="194" y="40"/>
                </a:cubicBezTo>
                <a:cubicBezTo>
                  <a:pt x="195" y="40"/>
                  <a:pt x="195" y="40"/>
                  <a:pt x="195" y="40"/>
                </a:cubicBezTo>
                <a:cubicBezTo>
                  <a:pt x="196" y="39"/>
                  <a:pt x="196" y="39"/>
                  <a:pt x="196" y="39"/>
                </a:cubicBezTo>
                <a:cubicBezTo>
                  <a:pt x="195" y="38"/>
                  <a:pt x="195" y="38"/>
                  <a:pt x="195" y="38"/>
                </a:cubicBezTo>
                <a:cubicBezTo>
                  <a:pt x="195" y="38"/>
                  <a:pt x="195" y="38"/>
                  <a:pt x="195" y="38"/>
                </a:cubicBezTo>
                <a:cubicBezTo>
                  <a:pt x="193" y="38"/>
                  <a:pt x="193" y="38"/>
                  <a:pt x="193" y="38"/>
                </a:cubicBezTo>
                <a:cubicBezTo>
                  <a:pt x="193" y="38"/>
                  <a:pt x="193" y="38"/>
                  <a:pt x="193" y="38"/>
                </a:cubicBezTo>
                <a:cubicBezTo>
                  <a:pt x="193" y="37"/>
                  <a:pt x="193" y="37"/>
                  <a:pt x="193" y="37"/>
                </a:cubicBezTo>
                <a:cubicBezTo>
                  <a:pt x="194" y="37"/>
                  <a:pt x="194" y="37"/>
                  <a:pt x="194" y="37"/>
                </a:cubicBezTo>
                <a:cubicBezTo>
                  <a:pt x="194" y="38"/>
                  <a:pt x="194" y="38"/>
                  <a:pt x="194" y="38"/>
                </a:cubicBezTo>
                <a:cubicBezTo>
                  <a:pt x="195" y="38"/>
                  <a:pt x="195" y="38"/>
                  <a:pt x="195" y="38"/>
                </a:cubicBezTo>
                <a:cubicBezTo>
                  <a:pt x="196" y="38"/>
                  <a:pt x="196" y="38"/>
                  <a:pt x="196" y="38"/>
                </a:cubicBezTo>
                <a:cubicBezTo>
                  <a:pt x="196" y="39"/>
                  <a:pt x="196" y="39"/>
                  <a:pt x="196" y="39"/>
                </a:cubicBezTo>
                <a:cubicBezTo>
                  <a:pt x="197" y="39"/>
                  <a:pt x="197" y="39"/>
                  <a:pt x="197" y="39"/>
                </a:cubicBezTo>
                <a:cubicBezTo>
                  <a:pt x="197" y="39"/>
                  <a:pt x="197" y="39"/>
                  <a:pt x="197" y="39"/>
                </a:cubicBezTo>
                <a:cubicBezTo>
                  <a:pt x="198" y="38"/>
                  <a:pt x="198" y="38"/>
                  <a:pt x="198" y="38"/>
                </a:cubicBezTo>
                <a:cubicBezTo>
                  <a:pt x="199" y="38"/>
                  <a:pt x="199" y="38"/>
                  <a:pt x="199" y="38"/>
                </a:cubicBezTo>
                <a:cubicBezTo>
                  <a:pt x="200" y="38"/>
                  <a:pt x="200" y="38"/>
                  <a:pt x="200" y="38"/>
                </a:cubicBezTo>
                <a:cubicBezTo>
                  <a:pt x="201" y="37"/>
                  <a:pt x="201" y="37"/>
                  <a:pt x="201" y="37"/>
                </a:cubicBezTo>
                <a:cubicBezTo>
                  <a:pt x="202" y="37"/>
                  <a:pt x="202" y="37"/>
                  <a:pt x="202" y="37"/>
                </a:cubicBezTo>
                <a:cubicBezTo>
                  <a:pt x="203" y="37"/>
                  <a:pt x="203" y="37"/>
                  <a:pt x="203" y="37"/>
                </a:cubicBezTo>
                <a:cubicBezTo>
                  <a:pt x="204" y="38"/>
                  <a:pt x="204" y="38"/>
                  <a:pt x="204" y="38"/>
                </a:cubicBezTo>
                <a:cubicBezTo>
                  <a:pt x="205" y="37"/>
                  <a:pt x="205" y="37"/>
                  <a:pt x="205" y="37"/>
                </a:cubicBezTo>
                <a:cubicBezTo>
                  <a:pt x="206" y="37"/>
                  <a:pt x="206" y="37"/>
                  <a:pt x="206" y="37"/>
                </a:cubicBezTo>
                <a:cubicBezTo>
                  <a:pt x="207" y="38"/>
                  <a:pt x="207" y="38"/>
                  <a:pt x="207" y="38"/>
                </a:cubicBezTo>
                <a:cubicBezTo>
                  <a:pt x="209" y="38"/>
                  <a:pt x="209" y="38"/>
                  <a:pt x="209" y="38"/>
                </a:cubicBezTo>
                <a:cubicBezTo>
                  <a:pt x="209" y="38"/>
                  <a:pt x="209" y="38"/>
                  <a:pt x="209" y="38"/>
                </a:cubicBezTo>
                <a:cubicBezTo>
                  <a:pt x="209" y="38"/>
                  <a:pt x="209" y="38"/>
                  <a:pt x="209" y="38"/>
                </a:cubicBezTo>
                <a:cubicBezTo>
                  <a:pt x="211" y="39"/>
                  <a:pt x="211" y="39"/>
                  <a:pt x="211" y="39"/>
                </a:cubicBezTo>
                <a:cubicBezTo>
                  <a:pt x="212" y="40"/>
                  <a:pt x="212" y="40"/>
                  <a:pt x="212" y="40"/>
                </a:cubicBezTo>
                <a:cubicBezTo>
                  <a:pt x="213" y="39"/>
                  <a:pt x="213" y="39"/>
                  <a:pt x="213" y="39"/>
                </a:cubicBezTo>
                <a:cubicBezTo>
                  <a:pt x="214" y="39"/>
                  <a:pt x="214" y="39"/>
                  <a:pt x="214" y="39"/>
                </a:cubicBezTo>
                <a:cubicBezTo>
                  <a:pt x="214" y="39"/>
                  <a:pt x="214" y="39"/>
                  <a:pt x="214" y="39"/>
                </a:cubicBezTo>
                <a:cubicBezTo>
                  <a:pt x="215" y="39"/>
                  <a:pt x="215" y="39"/>
                  <a:pt x="215" y="39"/>
                </a:cubicBezTo>
                <a:cubicBezTo>
                  <a:pt x="216" y="39"/>
                  <a:pt x="216" y="39"/>
                  <a:pt x="216" y="39"/>
                </a:cubicBezTo>
                <a:cubicBezTo>
                  <a:pt x="217" y="40"/>
                  <a:pt x="217" y="40"/>
                  <a:pt x="217" y="40"/>
                </a:cubicBezTo>
                <a:cubicBezTo>
                  <a:pt x="218" y="40"/>
                  <a:pt x="218" y="40"/>
                  <a:pt x="218" y="40"/>
                </a:cubicBezTo>
                <a:cubicBezTo>
                  <a:pt x="219" y="39"/>
                  <a:pt x="219" y="39"/>
                  <a:pt x="219" y="39"/>
                </a:cubicBezTo>
                <a:cubicBezTo>
                  <a:pt x="220" y="38"/>
                  <a:pt x="220" y="38"/>
                  <a:pt x="220" y="38"/>
                </a:cubicBezTo>
                <a:cubicBezTo>
                  <a:pt x="221" y="38"/>
                  <a:pt x="221" y="38"/>
                  <a:pt x="221" y="38"/>
                </a:cubicBezTo>
                <a:cubicBezTo>
                  <a:pt x="222" y="39"/>
                  <a:pt x="222" y="39"/>
                  <a:pt x="222" y="39"/>
                </a:cubicBezTo>
                <a:cubicBezTo>
                  <a:pt x="223" y="39"/>
                  <a:pt x="223" y="39"/>
                  <a:pt x="223" y="39"/>
                </a:cubicBezTo>
                <a:cubicBezTo>
                  <a:pt x="224" y="38"/>
                  <a:pt x="224" y="38"/>
                  <a:pt x="224" y="38"/>
                </a:cubicBezTo>
                <a:cubicBezTo>
                  <a:pt x="225" y="39"/>
                  <a:pt x="225" y="39"/>
                  <a:pt x="225" y="39"/>
                </a:cubicBezTo>
                <a:cubicBezTo>
                  <a:pt x="226" y="39"/>
                  <a:pt x="226" y="39"/>
                  <a:pt x="226" y="39"/>
                </a:cubicBezTo>
                <a:cubicBezTo>
                  <a:pt x="226" y="38"/>
                  <a:pt x="226" y="38"/>
                  <a:pt x="226" y="38"/>
                </a:cubicBezTo>
                <a:cubicBezTo>
                  <a:pt x="225" y="38"/>
                  <a:pt x="225" y="38"/>
                  <a:pt x="225" y="38"/>
                </a:cubicBezTo>
                <a:cubicBezTo>
                  <a:pt x="225" y="37"/>
                  <a:pt x="225" y="37"/>
                  <a:pt x="225" y="37"/>
                </a:cubicBezTo>
                <a:cubicBezTo>
                  <a:pt x="226" y="37"/>
                  <a:pt x="226" y="37"/>
                  <a:pt x="226" y="37"/>
                </a:cubicBezTo>
                <a:cubicBezTo>
                  <a:pt x="226" y="38"/>
                  <a:pt x="226" y="38"/>
                  <a:pt x="226" y="38"/>
                </a:cubicBezTo>
                <a:cubicBezTo>
                  <a:pt x="227" y="38"/>
                  <a:pt x="227" y="38"/>
                  <a:pt x="227" y="38"/>
                </a:cubicBezTo>
                <a:cubicBezTo>
                  <a:pt x="228" y="38"/>
                  <a:pt x="228" y="38"/>
                  <a:pt x="228" y="38"/>
                </a:cubicBezTo>
                <a:cubicBezTo>
                  <a:pt x="228" y="38"/>
                  <a:pt x="228" y="38"/>
                  <a:pt x="228" y="38"/>
                </a:cubicBezTo>
                <a:cubicBezTo>
                  <a:pt x="230" y="38"/>
                  <a:pt x="230" y="38"/>
                  <a:pt x="230" y="38"/>
                </a:cubicBezTo>
                <a:cubicBezTo>
                  <a:pt x="232" y="37"/>
                  <a:pt x="232" y="37"/>
                  <a:pt x="232" y="37"/>
                </a:cubicBezTo>
                <a:cubicBezTo>
                  <a:pt x="233" y="36"/>
                  <a:pt x="233" y="36"/>
                  <a:pt x="233" y="36"/>
                </a:cubicBezTo>
                <a:cubicBezTo>
                  <a:pt x="234" y="36"/>
                  <a:pt x="234" y="36"/>
                  <a:pt x="234" y="36"/>
                </a:cubicBezTo>
                <a:cubicBezTo>
                  <a:pt x="234" y="35"/>
                  <a:pt x="234" y="35"/>
                  <a:pt x="234" y="35"/>
                </a:cubicBezTo>
                <a:cubicBezTo>
                  <a:pt x="234" y="35"/>
                  <a:pt x="234" y="35"/>
                  <a:pt x="234" y="35"/>
                </a:cubicBezTo>
                <a:cubicBezTo>
                  <a:pt x="235" y="35"/>
                  <a:pt x="235" y="35"/>
                  <a:pt x="235" y="35"/>
                </a:cubicBezTo>
                <a:cubicBezTo>
                  <a:pt x="235" y="35"/>
                  <a:pt x="235" y="35"/>
                  <a:pt x="235" y="35"/>
                </a:cubicBezTo>
                <a:cubicBezTo>
                  <a:pt x="237" y="34"/>
                  <a:pt x="237" y="34"/>
                  <a:pt x="237" y="34"/>
                </a:cubicBezTo>
                <a:cubicBezTo>
                  <a:pt x="237" y="34"/>
                  <a:pt x="237" y="34"/>
                  <a:pt x="237" y="34"/>
                </a:cubicBezTo>
                <a:cubicBezTo>
                  <a:pt x="237" y="33"/>
                  <a:pt x="237" y="33"/>
                  <a:pt x="237" y="33"/>
                </a:cubicBezTo>
                <a:cubicBezTo>
                  <a:pt x="237" y="32"/>
                  <a:pt x="237" y="32"/>
                  <a:pt x="237" y="32"/>
                </a:cubicBezTo>
                <a:cubicBezTo>
                  <a:pt x="238" y="32"/>
                  <a:pt x="238" y="32"/>
                  <a:pt x="238" y="32"/>
                </a:cubicBezTo>
                <a:cubicBezTo>
                  <a:pt x="238" y="31"/>
                  <a:pt x="238" y="31"/>
                  <a:pt x="238" y="31"/>
                </a:cubicBezTo>
                <a:cubicBezTo>
                  <a:pt x="238" y="30"/>
                  <a:pt x="238" y="30"/>
                  <a:pt x="238" y="30"/>
                </a:cubicBezTo>
                <a:cubicBezTo>
                  <a:pt x="237" y="29"/>
                  <a:pt x="237" y="29"/>
                  <a:pt x="237" y="29"/>
                </a:cubicBezTo>
                <a:cubicBezTo>
                  <a:pt x="235" y="29"/>
                  <a:pt x="235" y="29"/>
                  <a:pt x="235" y="29"/>
                </a:cubicBezTo>
                <a:cubicBezTo>
                  <a:pt x="234" y="28"/>
                  <a:pt x="234" y="28"/>
                  <a:pt x="234" y="28"/>
                </a:cubicBezTo>
                <a:cubicBezTo>
                  <a:pt x="234" y="27"/>
                  <a:pt x="234" y="27"/>
                  <a:pt x="234" y="27"/>
                </a:cubicBezTo>
                <a:cubicBezTo>
                  <a:pt x="233" y="26"/>
                  <a:pt x="233" y="26"/>
                  <a:pt x="233" y="26"/>
                </a:cubicBezTo>
                <a:cubicBezTo>
                  <a:pt x="231" y="26"/>
                  <a:pt x="231" y="26"/>
                  <a:pt x="231" y="26"/>
                </a:cubicBezTo>
                <a:cubicBezTo>
                  <a:pt x="231" y="25"/>
                  <a:pt x="231" y="25"/>
                  <a:pt x="231" y="25"/>
                </a:cubicBezTo>
                <a:cubicBezTo>
                  <a:pt x="230" y="24"/>
                  <a:pt x="230" y="24"/>
                  <a:pt x="230" y="24"/>
                </a:cubicBezTo>
                <a:cubicBezTo>
                  <a:pt x="230" y="24"/>
                  <a:pt x="230" y="24"/>
                  <a:pt x="230" y="24"/>
                </a:cubicBezTo>
                <a:cubicBezTo>
                  <a:pt x="229" y="25"/>
                  <a:pt x="229" y="25"/>
                  <a:pt x="229" y="25"/>
                </a:cubicBezTo>
                <a:cubicBezTo>
                  <a:pt x="229" y="25"/>
                  <a:pt x="229" y="25"/>
                  <a:pt x="229" y="25"/>
                </a:cubicBezTo>
                <a:cubicBezTo>
                  <a:pt x="228" y="24"/>
                  <a:pt x="228" y="24"/>
                  <a:pt x="228" y="24"/>
                </a:cubicBezTo>
                <a:cubicBezTo>
                  <a:pt x="228" y="24"/>
                  <a:pt x="228" y="24"/>
                  <a:pt x="228" y="24"/>
                </a:cubicBezTo>
                <a:cubicBezTo>
                  <a:pt x="227" y="23"/>
                  <a:pt x="227" y="23"/>
                  <a:pt x="227" y="23"/>
                </a:cubicBezTo>
                <a:cubicBezTo>
                  <a:pt x="225" y="23"/>
                  <a:pt x="225" y="23"/>
                  <a:pt x="225" y="23"/>
                </a:cubicBezTo>
                <a:cubicBezTo>
                  <a:pt x="224" y="23"/>
                  <a:pt x="224" y="23"/>
                  <a:pt x="224" y="23"/>
                </a:cubicBezTo>
                <a:cubicBezTo>
                  <a:pt x="224" y="24"/>
                  <a:pt x="224" y="24"/>
                  <a:pt x="224" y="24"/>
                </a:cubicBezTo>
                <a:cubicBezTo>
                  <a:pt x="224" y="25"/>
                  <a:pt x="224" y="25"/>
                  <a:pt x="224" y="25"/>
                </a:cubicBezTo>
                <a:cubicBezTo>
                  <a:pt x="223" y="24"/>
                  <a:pt x="223" y="24"/>
                  <a:pt x="223" y="24"/>
                </a:cubicBezTo>
                <a:cubicBezTo>
                  <a:pt x="223" y="24"/>
                  <a:pt x="223" y="24"/>
                  <a:pt x="223" y="24"/>
                </a:cubicBezTo>
                <a:cubicBezTo>
                  <a:pt x="221" y="25"/>
                  <a:pt x="221" y="25"/>
                  <a:pt x="221" y="25"/>
                </a:cubicBezTo>
                <a:cubicBezTo>
                  <a:pt x="220" y="25"/>
                  <a:pt x="220" y="25"/>
                  <a:pt x="220" y="25"/>
                </a:cubicBezTo>
                <a:cubicBezTo>
                  <a:pt x="218" y="25"/>
                  <a:pt x="218" y="25"/>
                  <a:pt x="218" y="25"/>
                </a:cubicBezTo>
                <a:cubicBezTo>
                  <a:pt x="217" y="24"/>
                  <a:pt x="217" y="24"/>
                  <a:pt x="217" y="24"/>
                </a:cubicBezTo>
                <a:cubicBezTo>
                  <a:pt x="216" y="24"/>
                  <a:pt x="216" y="24"/>
                  <a:pt x="216" y="24"/>
                </a:cubicBezTo>
                <a:cubicBezTo>
                  <a:pt x="216" y="23"/>
                  <a:pt x="216" y="23"/>
                  <a:pt x="216" y="23"/>
                </a:cubicBezTo>
                <a:cubicBezTo>
                  <a:pt x="216" y="23"/>
                  <a:pt x="216" y="23"/>
                  <a:pt x="216" y="23"/>
                </a:cubicBezTo>
                <a:cubicBezTo>
                  <a:pt x="217" y="23"/>
                  <a:pt x="217" y="23"/>
                  <a:pt x="217" y="23"/>
                </a:cubicBezTo>
                <a:cubicBezTo>
                  <a:pt x="217" y="23"/>
                  <a:pt x="217" y="23"/>
                  <a:pt x="217" y="23"/>
                </a:cubicBezTo>
                <a:cubicBezTo>
                  <a:pt x="218" y="24"/>
                  <a:pt x="218" y="24"/>
                  <a:pt x="218" y="24"/>
                </a:cubicBezTo>
                <a:cubicBezTo>
                  <a:pt x="219" y="23"/>
                  <a:pt x="219" y="23"/>
                  <a:pt x="219" y="23"/>
                </a:cubicBezTo>
                <a:cubicBezTo>
                  <a:pt x="218" y="23"/>
                  <a:pt x="218" y="23"/>
                  <a:pt x="218" y="23"/>
                </a:cubicBezTo>
                <a:cubicBezTo>
                  <a:pt x="217" y="22"/>
                  <a:pt x="217" y="22"/>
                  <a:pt x="217" y="22"/>
                </a:cubicBezTo>
                <a:cubicBezTo>
                  <a:pt x="217" y="21"/>
                  <a:pt x="217" y="21"/>
                  <a:pt x="217" y="21"/>
                </a:cubicBezTo>
                <a:cubicBezTo>
                  <a:pt x="218" y="21"/>
                  <a:pt x="218" y="21"/>
                  <a:pt x="218" y="21"/>
                </a:cubicBezTo>
                <a:cubicBezTo>
                  <a:pt x="218" y="22"/>
                  <a:pt x="218" y="22"/>
                  <a:pt x="218" y="22"/>
                </a:cubicBezTo>
                <a:cubicBezTo>
                  <a:pt x="219" y="22"/>
                  <a:pt x="219" y="22"/>
                  <a:pt x="219" y="22"/>
                </a:cubicBezTo>
                <a:cubicBezTo>
                  <a:pt x="220" y="22"/>
                  <a:pt x="220" y="22"/>
                  <a:pt x="220" y="22"/>
                </a:cubicBezTo>
                <a:cubicBezTo>
                  <a:pt x="222" y="22"/>
                  <a:pt x="222" y="22"/>
                  <a:pt x="222" y="22"/>
                </a:cubicBezTo>
                <a:cubicBezTo>
                  <a:pt x="224" y="20"/>
                  <a:pt x="224" y="20"/>
                  <a:pt x="224" y="20"/>
                </a:cubicBezTo>
                <a:cubicBezTo>
                  <a:pt x="224" y="20"/>
                  <a:pt x="224" y="20"/>
                  <a:pt x="224" y="20"/>
                </a:cubicBezTo>
                <a:cubicBezTo>
                  <a:pt x="224" y="19"/>
                  <a:pt x="224" y="19"/>
                  <a:pt x="224" y="19"/>
                </a:cubicBezTo>
                <a:cubicBezTo>
                  <a:pt x="223" y="19"/>
                  <a:pt x="223" y="19"/>
                  <a:pt x="223" y="19"/>
                </a:cubicBezTo>
                <a:cubicBezTo>
                  <a:pt x="223" y="18"/>
                  <a:pt x="223" y="18"/>
                  <a:pt x="223" y="18"/>
                </a:cubicBezTo>
                <a:cubicBezTo>
                  <a:pt x="224" y="18"/>
                  <a:pt x="224" y="18"/>
                  <a:pt x="224" y="18"/>
                </a:cubicBezTo>
                <a:cubicBezTo>
                  <a:pt x="224" y="17"/>
                  <a:pt x="224" y="17"/>
                  <a:pt x="224" y="17"/>
                </a:cubicBezTo>
                <a:cubicBezTo>
                  <a:pt x="223" y="16"/>
                  <a:pt x="223" y="16"/>
                  <a:pt x="223" y="16"/>
                </a:cubicBezTo>
                <a:cubicBezTo>
                  <a:pt x="222" y="15"/>
                  <a:pt x="222" y="15"/>
                  <a:pt x="222" y="15"/>
                </a:cubicBezTo>
                <a:cubicBezTo>
                  <a:pt x="221" y="15"/>
                  <a:pt x="221" y="15"/>
                  <a:pt x="221" y="15"/>
                </a:cubicBezTo>
                <a:cubicBezTo>
                  <a:pt x="221" y="15"/>
                  <a:pt x="221" y="15"/>
                  <a:pt x="221" y="15"/>
                </a:cubicBezTo>
                <a:cubicBezTo>
                  <a:pt x="220" y="16"/>
                  <a:pt x="220" y="16"/>
                  <a:pt x="220" y="16"/>
                </a:cubicBezTo>
                <a:cubicBezTo>
                  <a:pt x="218" y="17"/>
                  <a:pt x="218" y="17"/>
                  <a:pt x="218" y="17"/>
                </a:cubicBezTo>
                <a:cubicBezTo>
                  <a:pt x="217" y="17"/>
                  <a:pt x="217" y="17"/>
                  <a:pt x="217" y="17"/>
                </a:cubicBezTo>
                <a:cubicBezTo>
                  <a:pt x="216" y="17"/>
                  <a:pt x="216" y="17"/>
                  <a:pt x="216" y="17"/>
                </a:cubicBezTo>
                <a:cubicBezTo>
                  <a:pt x="215" y="18"/>
                  <a:pt x="215" y="18"/>
                  <a:pt x="215" y="18"/>
                </a:cubicBezTo>
                <a:cubicBezTo>
                  <a:pt x="214" y="18"/>
                  <a:pt x="214" y="18"/>
                  <a:pt x="214" y="18"/>
                </a:cubicBezTo>
                <a:cubicBezTo>
                  <a:pt x="214" y="17"/>
                  <a:pt x="214" y="17"/>
                  <a:pt x="214" y="17"/>
                </a:cubicBezTo>
                <a:cubicBezTo>
                  <a:pt x="213" y="17"/>
                  <a:pt x="213" y="17"/>
                  <a:pt x="213" y="17"/>
                </a:cubicBezTo>
                <a:cubicBezTo>
                  <a:pt x="213" y="17"/>
                  <a:pt x="213" y="17"/>
                  <a:pt x="213" y="17"/>
                </a:cubicBezTo>
                <a:cubicBezTo>
                  <a:pt x="212" y="18"/>
                  <a:pt x="212" y="18"/>
                  <a:pt x="212" y="18"/>
                </a:cubicBezTo>
                <a:cubicBezTo>
                  <a:pt x="211" y="17"/>
                  <a:pt x="211" y="17"/>
                  <a:pt x="211" y="17"/>
                </a:cubicBezTo>
                <a:cubicBezTo>
                  <a:pt x="210" y="17"/>
                  <a:pt x="210" y="17"/>
                  <a:pt x="210" y="17"/>
                </a:cubicBezTo>
                <a:cubicBezTo>
                  <a:pt x="209" y="16"/>
                  <a:pt x="209" y="16"/>
                  <a:pt x="209" y="16"/>
                </a:cubicBezTo>
                <a:cubicBezTo>
                  <a:pt x="208" y="16"/>
                  <a:pt x="208" y="16"/>
                  <a:pt x="208" y="16"/>
                </a:cubicBezTo>
                <a:cubicBezTo>
                  <a:pt x="207" y="16"/>
                  <a:pt x="207" y="16"/>
                  <a:pt x="207" y="16"/>
                </a:cubicBezTo>
                <a:cubicBezTo>
                  <a:pt x="206" y="15"/>
                  <a:pt x="206" y="15"/>
                  <a:pt x="206" y="15"/>
                </a:cubicBezTo>
                <a:cubicBezTo>
                  <a:pt x="204" y="15"/>
                  <a:pt x="204" y="15"/>
                  <a:pt x="204" y="15"/>
                </a:cubicBezTo>
                <a:cubicBezTo>
                  <a:pt x="202" y="15"/>
                  <a:pt x="202" y="15"/>
                  <a:pt x="202" y="15"/>
                </a:cubicBezTo>
                <a:cubicBezTo>
                  <a:pt x="201" y="15"/>
                  <a:pt x="201" y="15"/>
                  <a:pt x="201" y="15"/>
                </a:cubicBezTo>
                <a:cubicBezTo>
                  <a:pt x="199" y="16"/>
                  <a:pt x="199" y="16"/>
                  <a:pt x="199" y="16"/>
                </a:cubicBezTo>
                <a:cubicBezTo>
                  <a:pt x="197" y="16"/>
                  <a:pt x="197" y="16"/>
                  <a:pt x="197" y="16"/>
                </a:cubicBezTo>
                <a:cubicBezTo>
                  <a:pt x="196" y="16"/>
                  <a:pt x="196" y="16"/>
                  <a:pt x="196" y="16"/>
                </a:cubicBezTo>
                <a:cubicBezTo>
                  <a:pt x="195" y="16"/>
                  <a:pt x="195" y="16"/>
                  <a:pt x="195" y="16"/>
                </a:cubicBezTo>
                <a:cubicBezTo>
                  <a:pt x="193" y="16"/>
                  <a:pt x="193" y="16"/>
                  <a:pt x="193" y="16"/>
                </a:cubicBezTo>
                <a:cubicBezTo>
                  <a:pt x="193" y="17"/>
                  <a:pt x="193" y="17"/>
                  <a:pt x="193" y="17"/>
                </a:cubicBezTo>
                <a:cubicBezTo>
                  <a:pt x="194" y="18"/>
                  <a:pt x="194" y="18"/>
                  <a:pt x="194" y="18"/>
                </a:cubicBezTo>
                <a:cubicBezTo>
                  <a:pt x="193" y="19"/>
                  <a:pt x="193" y="19"/>
                  <a:pt x="193" y="19"/>
                </a:cubicBezTo>
                <a:cubicBezTo>
                  <a:pt x="193" y="19"/>
                  <a:pt x="193" y="19"/>
                  <a:pt x="193" y="19"/>
                </a:cubicBezTo>
                <a:cubicBezTo>
                  <a:pt x="192" y="18"/>
                  <a:pt x="192" y="18"/>
                  <a:pt x="192" y="18"/>
                </a:cubicBezTo>
                <a:cubicBezTo>
                  <a:pt x="192" y="17"/>
                  <a:pt x="192" y="17"/>
                  <a:pt x="192" y="17"/>
                </a:cubicBezTo>
                <a:cubicBezTo>
                  <a:pt x="191" y="16"/>
                  <a:pt x="191" y="16"/>
                  <a:pt x="191" y="16"/>
                </a:cubicBezTo>
                <a:cubicBezTo>
                  <a:pt x="191" y="16"/>
                  <a:pt x="191" y="16"/>
                  <a:pt x="191" y="16"/>
                </a:cubicBezTo>
                <a:cubicBezTo>
                  <a:pt x="190" y="16"/>
                  <a:pt x="190" y="16"/>
                  <a:pt x="190" y="16"/>
                </a:cubicBezTo>
                <a:cubicBezTo>
                  <a:pt x="189" y="16"/>
                  <a:pt x="189" y="16"/>
                  <a:pt x="189" y="16"/>
                </a:cubicBezTo>
                <a:cubicBezTo>
                  <a:pt x="187" y="16"/>
                  <a:pt x="187" y="16"/>
                  <a:pt x="187" y="16"/>
                </a:cubicBezTo>
                <a:cubicBezTo>
                  <a:pt x="187" y="16"/>
                  <a:pt x="187" y="16"/>
                  <a:pt x="187" y="16"/>
                </a:cubicBezTo>
                <a:cubicBezTo>
                  <a:pt x="187" y="16"/>
                  <a:pt x="185" y="17"/>
                  <a:pt x="185" y="17"/>
                </a:cubicBezTo>
                <a:cubicBezTo>
                  <a:pt x="185" y="17"/>
                  <a:pt x="184" y="18"/>
                  <a:pt x="184" y="18"/>
                </a:cubicBezTo>
                <a:cubicBezTo>
                  <a:pt x="184" y="20"/>
                  <a:pt x="184" y="20"/>
                  <a:pt x="184" y="20"/>
                </a:cubicBezTo>
                <a:cubicBezTo>
                  <a:pt x="183" y="21"/>
                  <a:pt x="183" y="21"/>
                  <a:pt x="183" y="21"/>
                </a:cubicBezTo>
                <a:cubicBezTo>
                  <a:pt x="183" y="21"/>
                  <a:pt x="183" y="21"/>
                  <a:pt x="183" y="21"/>
                </a:cubicBezTo>
                <a:cubicBezTo>
                  <a:pt x="183" y="20"/>
                  <a:pt x="183" y="20"/>
                  <a:pt x="183" y="20"/>
                </a:cubicBezTo>
                <a:cubicBezTo>
                  <a:pt x="183" y="19"/>
                  <a:pt x="183" y="19"/>
                  <a:pt x="183" y="19"/>
                </a:cubicBezTo>
                <a:cubicBezTo>
                  <a:pt x="184" y="19"/>
                  <a:pt x="184" y="19"/>
                  <a:pt x="184" y="19"/>
                </a:cubicBezTo>
                <a:cubicBezTo>
                  <a:pt x="183" y="18"/>
                  <a:pt x="183" y="18"/>
                  <a:pt x="183" y="18"/>
                </a:cubicBezTo>
                <a:cubicBezTo>
                  <a:pt x="183" y="18"/>
                  <a:pt x="183" y="18"/>
                  <a:pt x="183" y="18"/>
                </a:cubicBezTo>
                <a:cubicBezTo>
                  <a:pt x="181" y="18"/>
                  <a:pt x="181" y="18"/>
                  <a:pt x="181" y="18"/>
                </a:cubicBezTo>
                <a:cubicBezTo>
                  <a:pt x="181" y="19"/>
                  <a:pt x="181" y="19"/>
                  <a:pt x="181" y="19"/>
                </a:cubicBezTo>
                <a:cubicBezTo>
                  <a:pt x="181" y="19"/>
                  <a:pt x="181" y="19"/>
                  <a:pt x="181" y="19"/>
                </a:cubicBezTo>
                <a:cubicBezTo>
                  <a:pt x="180" y="20"/>
                  <a:pt x="180" y="20"/>
                  <a:pt x="180" y="20"/>
                </a:cubicBezTo>
                <a:cubicBezTo>
                  <a:pt x="180" y="21"/>
                  <a:pt x="180" y="21"/>
                  <a:pt x="180" y="21"/>
                </a:cubicBezTo>
                <a:cubicBezTo>
                  <a:pt x="179" y="22"/>
                  <a:pt x="179" y="22"/>
                  <a:pt x="179" y="22"/>
                </a:cubicBezTo>
                <a:cubicBezTo>
                  <a:pt x="179" y="21"/>
                  <a:pt x="179" y="21"/>
                  <a:pt x="179" y="21"/>
                </a:cubicBezTo>
                <a:cubicBezTo>
                  <a:pt x="179" y="20"/>
                  <a:pt x="179" y="20"/>
                  <a:pt x="179" y="20"/>
                </a:cubicBezTo>
                <a:cubicBezTo>
                  <a:pt x="180" y="19"/>
                  <a:pt x="180" y="19"/>
                  <a:pt x="180" y="19"/>
                </a:cubicBezTo>
                <a:cubicBezTo>
                  <a:pt x="180" y="18"/>
                  <a:pt x="180" y="18"/>
                  <a:pt x="180" y="18"/>
                </a:cubicBezTo>
                <a:cubicBezTo>
                  <a:pt x="180" y="17"/>
                  <a:pt x="180" y="17"/>
                  <a:pt x="180" y="17"/>
                </a:cubicBezTo>
                <a:cubicBezTo>
                  <a:pt x="182" y="15"/>
                  <a:pt x="182" y="15"/>
                  <a:pt x="182" y="15"/>
                </a:cubicBezTo>
                <a:cubicBezTo>
                  <a:pt x="184" y="15"/>
                  <a:pt x="184" y="15"/>
                  <a:pt x="184" y="15"/>
                </a:cubicBezTo>
                <a:cubicBezTo>
                  <a:pt x="185" y="15"/>
                  <a:pt x="185" y="15"/>
                  <a:pt x="185" y="15"/>
                </a:cubicBezTo>
                <a:cubicBezTo>
                  <a:pt x="187" y="15"/>
                  <a:pt x="187" y="15"/>
                  <a:pt x="187" y="15"/>
                </a:cubicBezTo>
                <a:cubicBezTo>
                  <a:pt x="188" y="15"/>
                  <a:pt x="188" y="15"/>
                  <a:pt x="188" y="15"/>
                </a:cubicBezTo>
                <a:cubicBezTo>
                  <a:pt x="188" y="15"/>
                  <a:pt x="188" y="15"/>
                  <a:pt x="188" y="15"/>
                </a:cubicBezTo>
                <a:cubicBezTo>
                  <a:pt x="190" y="15"/>
                  <a:pt x="190" y="15"/>
                  <a:pt x="190" y="15"/>
                </a:cubicBezTo>
                <a:cubicBezTo>
                  <a:pt x="191" y="15"/>
                  <a:pt x="191" y="15"/>
                  <a:pt x="191" y="15"/>
                </a:cubicBezTo>
                <a:cubicBezTo>
                  <a:pt x="191" y="15"/>
                  <a:pt x="191" y="15"/>
                  <a:pt x="191" y="15"/>
                </a:cubicBezTo>
                <a:cubicBezTo>
                  <a:pt x="192" y="14"/>
                  <a:pt x="192" y="14"/>
                  <a:pt x="192" y="14"/>
                </a:cubicBezTo>
                <a:cubicBezTo>
                  <a:pt x="192" y="13"/>
                  <a:pt x="192" y="13"/>
                  <a:pt x="192" y="13"/>
                </a:cubicBezTo>
                <a:cubicBezTo>
                  <a:pt x="192" y="13"/>
                  <a:pt x="192" y="13"/>
                  <a:pt x="192" y="13"/>
                </a:cubicBezTo>
                <a:cubicBezTo>
                  <a:pt x="191" y="12"/>
                  <a:pt x="191" y="12"/>
                  <a:pt x="191" y="12"/>
                </a:cubicBezTo>
                <a:cubicBezTo>
                  <a:pt x="191" y="11"/>
                  <a:pt x="191" y="11"/>
                  <a:pt x="191" y="11"/>
                </a:cubicBezTo>
                <a:cubicBezTo>
                  <a:pt x="192" y="10"/>
                  <a:pt x="192" y="10"/>
                  <a:pt x="192" y="10"/>
                </a:cubicBezTo>
                <a:cubicBezTo>
                  <a:pt x="193" y="10"/>
                  <a:pt x="193" y="10"/>
                  <a:pt x="193" y="10"/>
                </a:cubicBezTo>
                <a:cubicBezTo>
                  <a:pt x="194" y="10"/>
                  <a:pt x="194" y="10"/>
                  <a:pt x="194" y="10"/>
                </a:cubicBezTo>
                <a:cubicBezTo>
                  <a:pt x="194" y="11"/>
                  <a:pt x="194" y="11"/>
                  <a:pt x="194" y="11"/>
                </a:cubicBezTo>
                <a:cubicBezTo>
                  <a:pt x="194" y="11"/>
                  <a:pt x="194" y="11"/>
                  <a:pt x="194" y="11"/>
                </a:cubicBezTo>
                <a:cubicBezTo>
                  <a:pt x="193" y="11"/>
                  <a:pt x="193" y="11"/>
                  <a:pt x="193" y="11"/>
                </a:cubicBezTo>
                <a:cubicBezTo>
                  <a:pt x="193" y="12"/>
                  <a:pt x="193" y="12"/>
                  <a:pt x="193" y="12"/>
                </a:cubicBezTo>
                <a:cubicBezTo>
                  <a:pt x="193" y="13"/>
                  <a:pt x="193" y="13"/>
                  <a:pt x="193" y="13"/>
                </a:cubicBezTo>
                <a:cubicBezTo>
                  <a:pt x="193" y="14"/>
                  <a:pt x="193" y="14"/>
                  <a:pt x="193" y="14"/>
                </a:cubicBezTo>
                <a:cubicBezTo>
                  <a:pt x="195" y="14"/>
                  <a:pt x="195" y="14"/>
                  <a:pt x="195" y="14"/>
                </a:cubicBezTo>
                <a:cubicBezTo>
                  <a:pt x="197" y="13"/>
                  <a:pt x="197" y="13"/>
                  <a:pt x="197" y="13"/>
                </a:cubicBezTo>
                <a:cubicBezTo>
                  <a:pt x="198" y="13"/>
                  <a:pt x="198" y="13"/>
                  <a:pt x="198" y="13"/>
                </a:cubicBezTo>
                <a:cubicBezTo>
                  <a:pt x="199" y="14"/>
                  <a:pt x="199" y="14"/>
                  <a:pt x="199" y="14"/>
                </a:cubicBezTo>
                <a:cubicBezTo>
                  <a:pt x="199" y="13"/>
                  <a:pt x="199" y="13"/>
                  <a:pt x="199" y="13"/>
                </a:cubicBezTo>
                <a:cubicBezTo>
                  <a:pt x="201" y="12"/>
                  <a:pt x="201" y="12"/>
                  <a:pt x="201" y="12"/>
                </a:cubicBezTo>
                <a:cubicBezTo>
                  <a:pt x="203" y="12"/>
                  <a:pt x="203" y="12"/>
                  <a:pt x="203" y="12"/>
                </a:cubicBezTo>
                <a:cubicBezTo>
                  <a:pt x="203" y="13"/>
                  <a:pt x="203" y="13"/>
                  <a:pt x="203" y="13"/>
                </a:cubicBezTo>
                <a:cubicBezTo>
                  <a:pt x="204" y="13"/>
                  <a:pt x="204" y="13"/>
                  <a:pt x="204" y="13"/>
                </a:cubicBezTo>
                <a:cubicBezTo>
                  <a:pt x="204" y="12"/>
                  <a:pt x="204" y="12"/>
                  <a:pt x="204" y="12"/>
                </a:cubicBezTo>
                <a:cubicBezTo>
                  <a:pt x="206" y="12"/>
                  <a:pt x="206" y="12"/>
                  <a:pt x="206" y="12"/>
                </a:cubicBezTo>
                <a:cubicBezTo>
                  <a:pt x="207" y="13"/>
                  <a:pt x="207" y="13"/>
                  <a:pt x="207" y="13"/>
                </a:cubicBezTo>
                <a:cubicBezTo>
                  <a:pt x="208" y="13"/>
                  <a:pt x="208" y="13"/>
                  <a:pt x="208" y="13"/>
                </a:cubicBezTo>
                <a:cubicBezTo>
                  <a:pt x="209" y="13"/>
                  <a:pt x="209" y="13"/>
                  <a:pt x="209" y="13"/>
                </a:cubicBezTo>
                <a:cubicBezTo>
                  <a:pt x="211" y="14"/>
                  <a:pt x="211" y="14"/>
                  <a:pt x="211" y="14"/>
                </a:cubicBezTo>
                <a:cubicBezTo>
                  <a:pt x="213" y="14"/>
                  <a:pt x="213" y="14"/>
                  <a:pt x="213" y="14"/>
                </a:cubicBezTo>
                <a:cubicBezTo>
                  <a:pt x="214" y="14"/>
                  <a:pt x="214" y="14"/>
                  <a:pt x="214" y="14"/>
                </a:cubicBezTo>
                <a:cubicBezTo>
                  <a:pt x="214" y="14"/>
                  <a:pt x="214" y="14"/>
                  <a:pt x="214" y="14"/>
                </a:cubicBezTo>
                <a:cubicBezTo>
                  <a:pt x="215" y="14"/>
                  <a:pt x="215" y="14"/>
                  <a:pt x="215" y="14"/>
                </a:cubicBezTo>
                <a:cubicBezTo>
                  <a:pt x="216" y="13"/>
                  <a:pt x="216" y="13"/>
                  <a:pt x="216" y="13"/>
                </a:cubicBezTo>
                <a:cubicBezTo>
                  <a:pt x="217" y="13"/>
                  <a:pt x="217" y="13"/>
                  <a:pt x="217" y="13"/>
                </a:cubicBezTo>
                <a:cubicBezTo>
                  <a:pt x="218" y="13"/>
                  <a:pt x="218" y="13"/>
                  <a:pt x="218" y="13"/>
                </a:cubicBezTo>
                <a:cubicBezTo>
                  <a:pt x="219" y="13"/>
                  <a:pt x="219" y="13"/>
                  <a:pt x="219" y="13"/>
                </a:cubicBezTo>
                <a:cubicBezTo>
                  <a:pt x="219" y="12"/>
                  <a:pt x="219" y="12"/>
                  <a:pt x="219" y="12"/>
                </a:cubicBezTo>
                <a:cubicBezTo>
                  <a:pt x="220" y="11"/>
                  <a:pt x="220" y="11"/>
                  <a:pt x="220" y="11"/>
                </a:cubicBezTo>
                <a:cubicBezTo>
                  <a:pt x="218" y="10"/>
                  <a:pt x="218" y="10"/>
                  <a:pt x="218" y="10"/>
                </a:cubicBezTo>
                <a:cubicBezTo>
                  <a:pt x="217" y="10"/>
                  <a:pt x="217" y="10"/>
                  <a:pt x="217" y="10"/>
                </a:cubicBezTo>
                <a:cubicBezTo>
                  <a:pt x="216" y="9"/>
                  <a:pt x="216" y="9"/>
                  <a:pt x="216" y="9"/>
                </a:cubicBezTo>
                <a:cubicBezTo>
                  <a:pt x="215" y="8"/>
                  <a:pt x="215" y="8"/>
                  <a:pt x="215" y="8"/>
                </a:cubicBezTo>
                <a:cubicBezTo>
                  <a:pt x="213" y="7"/>
                  <a:pt x="213" y="7"/>
                  <a:pt x="213" y="7"/>
                </a:cubicBezTo>
                <a:cubicBezTo>
                  <a:pt x="212" y="6"/>
                  <a:pt x="212" y="6"/>
                  <a:pt x="212" y="6"/>
                </a:cubicBezTo>
                <a:cubicBezTo>
                  <a:pt x="211" y="6"/>
                  <a:pt x="211" y="6"/>
                  <a:pt x="211" y="6"/>
                </a:cubicBezTo>
                <a:cubicBezTo>
                  <a:pt x="210" y="6"/>
                  <a:pt x="210" y="6"/>
                  <a:pt x="210" y="6"/>
                </a:cubicBezTo>
                <a:cubicBezTo>
                  <a:pt x="209" y="6"/>
                  <a:pt x="209" y="6"/>
                  <a:pt x="209" y="6"/>
                </a:cubicBezTo>
                <a:cubicBezTo>
                  <a:pt x="209" y="5"/>
                  <a:pt x="209" y="5"/>
                  <a:pt x="209" y="5"/>
                </a:cubicBezTo>
                <a:cubicBezTo>
                  <a:pt x="208" y="6"/>
                  <a:pt x="208" y="6"/>
                  <a:pt x="208" y="6"/>
                </a:cubicBezTo>
                <a:cubicBezTo>
                  <a:pt x="207" y="5"/>
                  <a:pt x="207" y="5"/>
                  <a:pt x="207" y="5"/>
                </a:cubicBezTo>
                <a:cubicBezTo>
                  <a:pt x="204" y="5"/>
                  <a:pt x="204" y="5"/>
                  <a:pt x="204" y="5"/>
                </a:cubicBezTo>
                <a:cubicBezTo>
                  <a:pt x="203" y="4"/>
                  <a:pt x="203" y="4"/>
                  <a:pt x="203" y="4"/>
                </a:cubicBezTo>
                <a:cubicBezTo>
                  <a:pt x="202" y="4"/>
                  <a:pt x="202" y="4"/>
                  <a:pt x="202" y="4"/>
                </a:cubicBezTo>
                <a:cubicBezTo>
                  <a:pt x="200" y="3"/>
                  <a:pt x="200" y="3"/>
                  <a:pt x="200" y="3"/>
                </a:cubicBezTo>
                <a:cubicBezTo>
                  <a:pt x="200" y="3"/>
                  <a:pt x="200" y="3"/>
                  <a:pt x="200" y="3"/>
                </a:cubicBezTo>
                <a:cubicBezTo>
                  <a:pt x="200" y="3"/>
                  <a:pt x="200" y="3"/>
                  <a:pt x="200" y="3"/>
                </a:cubicBezTo>
                <a:cubicBezTo>
                  <a:pt x="199" y="3"/>
                  <a:pt x="199" y="3"/>
                  <a:pt x="199" y="3"/>
                </a:cubicBezTo>
                <a:cubicBezTo>
                  <a:pt x="197" y="2"/>
                  <a:pt x="197" y="2"/>
                  <a:pt x="197" y="2"/>
                </a:cubicBezTo>
                <a:cubicBezTo>
                  <a:pt x="197" y="1"/>
                  <a:pt x="197" y="1"/>
                  <a:pt x="197" y="1"/>
                </a:cubicBezTo>
                <a:cubicBezTo>
                  <a:pt x="196" y="1"/>
                  <a:pt x="196" y="1"/>
                  <a:pt x="196" y="1"/>
                </a:cubicBezTo>
                <a:cubicBezTo>
                  <a:pt x="195" y="1"/>
                  <a:pt x="195" y="1"/>
                  <a:pt x="195" y="1"/>
                </a:cubicBezTo>
                <a:cubicBezTo>
                  <a:pt x="195" y="1"/>
                  <a:pt x="195" y="1"/>
                  <a:pt x="195" y="1"/>
                </a:cubicBezTo>
                <a:cubicBezTo>
                  <a:pt x="194" y="1"/>
                  <a:pt x="194" y="1"/>
                  <a:pt x="194" y="1"/>
                </a:cubicBezTo>
                <a:cubicBezTo>
                  <a:pt x="192" y="1"/>
                  <a:pt x="192" y="1"/>
                  <a:pt x="192" y="1"/>
                </a:cubicBezTo>
                <a:cubicBezTo>
                  <a:pt x="191" y="0"/>
                  <a:pt x="191" y="0"/>
                  <a:pt x="191" y="0"/>
                </a:cubicBezTo>
                <a:cubicBezTo>
                  <a:pt x="190" y="1"/>
                  <a:pt x="190" y="1"/>
                  <a:pt x="190" y="1"/>
                </a:cubicBezTo>
                <a:cubicBezTo>
                  <a:pt x="189" y="1"/>
                  <a:pt x="189" y="1"/>
                  <a:pt x="189" y="1"/>
                </a:cubicBezTo>
                <a:cubicBezTo>
                  <a:pt x="189" y="0"/>
                  <a:pt x="189" y="0"/>
                  <a:pt x="189" y="0"/>
                </a:cubicBezTo>
                <a:cubicBezTo>
                  <a:pt x="188" y="0"/>
                  <a:pt x="188" y="0"/>
                  <a:pt x="188" y="0"/>
                </a:cubicBezTo>
                <a:cubicBezTo>
                  <a:pt x="186" y="0"/>
                  <a:pt x="186" y="0"/>
                  <a:pt x="186" y="0"/>
                </a:cubicBezTo>
                <a:cubicBezTo>
                  <a:pt x="185" y="0"/>
                  <a:pt x="185" y="0"/>
                  <a:pt x="185" y="0"/>
                </a:cubicBezTo>
                <a:close/>
                <a:moveTo>
                  <a:pt x="174" y="1"/>
                </a:moveTo>
                <a:cubicBezTo>
                  <a:pt x="173" y="1"/>
                  <a:pt x="173" y="1"/>
                  <a:pt x="173" y="1"/>
                </a:cubicBezTo>
                <a:cubicBezTo>
                  <a:pt x="173" y="3"/>
                  <a:pt x="173" y="3"/>
                  <a:pt x="173" y="3"/>
                </a:cubicBezTo>
                <a:cubicBezTo>
                  <a:pt x="174" y="4"/>
                  <a:pt x="174" y="4"/>
                  <a:pt x="174" y="4"/>
                </a:cubicBezTo>
                <a:cubicBezTo>
                  <a:pt x="174" y="4"/>
                  <a:pt x="174" y="4"/>
                  <a:pt x="174" y="4"/>
                </a:cubicBezTo>
                <a:cubicBezTo>
                  <a:pt x="174" y="3"/>
                  <a:pt x="174" y="3"/>
                  <a:pt x="174" y="3"/>
                </a:cubicBezTo>
                <a:cubicBezTo>
                  <a:pt x="175" y="2"/>
                  <a:pt x="175" y="2"/>
                  <a:pt x="175" y="2"/>
                </a:cubicBezTo>
                <a:cubicBezTo>
                  <a:pt x="174" y="1"/>
                  <a:pt x="174" y="1"/>
                  <a:pt x="174" y="1"/>
                </a:cubicBezTo>
                <a:close/>
                <a:moveTo>
                  <a:pt x="169" y="4"/>
                </a:moveTo>
                <a:cubicBezTo>
                  <a:pt x="169" y="4"/>
                  <a:pt x="169" y="4"/>
                  <a:pt x="169" y="4"/>
                </a:cubicBezTo>
                <a:cubicBezTo>
                  <a:pt x="169" y="5"/>
                  <a:pt x="169" y="5"/>
                  <a:pt x="169" y="5"/>
                </a:cubicBezTo>
                <a:cubicBezTo>
                  <a:pt x="168" y="5"/>
                  <a:pt x="168" y="5"/>
                  <a:pt x="168" y="5"/>
                </a:cubicBezTo>
                <a:cubicBezTo>
                  <a:pt x="168" y="6"/>
                  <a:pt x="168" y="6"/>
                  <a:pt x="168" y="6"/>
                </a:cubicBezTo>
                <a:cubicBezTo>
                  <a:pt x="169" y="7"/>
                  <a:pt x="169" y="7"/>
                  <a:pt x="169" y="7"/>
                </a:cubicBezTo>
                <a:cubicBezTo>
                  <a:pt x="170" y="8"/>
                  <a:pt x="170" y="8"/>
                  <a:pt x="170" y="8"/>
                </a:cubicBezTo>
                <a:cubicBezTo>
                  <a:pt x="170" y="8"/>
                  <a:pt x="170" y="8"/>
                  <a:pt x="170" y="8"/>
                </a:cubicBezTo>
                <a:cubicBezTo>
                  <a:pt x="171" y="7"/>
                  <a:pt x="171" y="7"/>
                  <a:pt x="171" y="7"/>
                </a:cubicBezTo>
                <a:cubicBezTo>
                  <a:pt x="172" y="7"/>
                  <a:pt x="172" y="7"/>
                  <a:pt x="172" y="7"/>
                </a:cubicBezTo>
                <a:cubicBezTo>
                  <a:pt x="170" y="5"/>
                  <a:pt x="170" y="5"/>
                  <a:pt x="170" y="5"/>
                </a:cubicBezTo>
                <a:cubicBezTo>
                  <a:pt x="170" y="4"/>
                  <a:pt x="170" y="4"/>
                  <a:pt x="170" y="4"/>
                </a:cubicBezTo>
                <a:cubicBezTo>
                  <a:pt x="169" y="4"/>
                  <a:pt x="169" y="4"/>
                  <a:pt x="169" y="4"/>
                </a:cubicBezTo>
                <a:close/>
                <a:moveTo>
                  <a:pt x="175" y="4"/>
                </a:moveTo>
                <a:cubicBezTo>
                  <a:pt x="175" y="4"/>
                  <a:pt x="175" y="4"/>
                  <a:pt x="175" y="4"/>
                </a:cubicBezTo>
                <a:cubicBezTo>
                  <a:pt x="174" y="5"/>
                  <a:pt x="174" y="5"/>
                  <a:pt x="174" y="5"/>
                </a:cubicBezTo>
                <a:cubicBezTo>
                  <a:pt x="174" y="6"/>
                  <a:pt x="174" y="6"/>
                  <a:pt x="174" y="6"/>
                </a:cubicBezTo>
                <a:cubicBezTo>
                  <a:pt x="174" y="6"/>
                  <a:pt x="174" y="6"/>
                  <a:pt x="174" y="6"/>
                </a:cubicBezTo>
                <a:cubicBezTo>
                  <a:pt x="175" y="6"/>
                  <a:pt x="175" y="6"/>
                  <a:pt x="175" y="6"/>
                </a:cubicBezTo>
                <a:cubicBezTo>
                  <a:pt x="175" y="5"/>
                  <a:pt x="175" y="5"/>
                  <a:pt x="175" y="5"/>
                </a:cubicBezTo>
                <a:cubicBezTo>
                  <a:pt x="175" y="4"/>
                  <a:pt x="175" y="4"/>
                  <a:pt x="175" y="4"/>
                </a:cubicBezTo>
                <a:close/>
                <a:moveTo>
                  <a:pt x="165" y="7"/>
                </a:moveTo>
                <a:cubicBezTo>
                  <a:pt x="165" y="7"/>
                  <a:pt x="165" y="7"/>
                  <a:pt x="165" y="7"/>
                </a:cubicBezTo>
                <a:cubicBezTo>
                  <a:pt x="165" y="8"/>
                  <a:pt x="165" y="8"/>
                  <a:pt x="165" y="8"/>
                </a:cubicBezTo>
                <a:cubicBezTo>
                  <a:pt x="166" y="8"/>
                  <a:pt x="166" y="8"/>
                  <a:pt x="166" y="8"/>
                </a:cubicBezTo>
                <a:cubicBezTo>
                  <a:pt x="166" y="8"/>
                  <a:pt x="166" y="8"/>
                  <a:pt x="166" y="8"/>
                </a:cubicBezTo>
                <a:cubicBezTo>
                  <a:pt x="166" y="8"/>
                  <a:pt x="166" y="8"/>
                  <a:pt x="166" y="8"/>
                </a:cubicBezTo>
                <a:cubicBezTo>
                  <a:pt x="165" y="7"/>
                  <a:pt x="165" y="7"/>
                  <a:pt x="165" y="7"/>
                </a:cubicBezTo>
                <a:close/>
                <a:moveTo>
                  <a:pt x="148" y="10"/>
                </a:moveTo>
                <a:cubicBezTo>
                  <a:pt x="148" y="11"/>
                  <a:pt x="148" y="11"/>
                  <a:pt x="148" y="11"/>
                </a:cubicBezTo>
                <a:cubicBezTo>
                  <a:pt x="148" y="12"/>
                  <a:pt x="148" y="12"/>
                  <a:pt x="148" y="12"/>
                </a:cubicBezTo>
                <a:cubicBezTo>
                  <a:pt x="148" y="12"/>
                  <a:pt x="148" y="12"/>
                  <a:pt x="148" y="12"/>
                </a:cubicBezTo>
                <a:cubicBezTo>
                  <a:pt x="148" y="13"/>
                  <a:pt x="148" y="13"/>
                  <a:pt x="148" y="13"/>
                </a:cubicBezTo>
                <a:cubicBezTo>
                  <a:pt x="147" y="12"/>
                  <a:pt x="147" y="12"/>
                  <a:pt x="147" y="12"/>
                </a:cubicBezTo>
                <a:cubicBezTo>
                  <a:pt x="146" y="12"/>
                  <a:pt x="146" y="12"/>
                  <a:pt x="146" y="12"/>
                </a:cubicBezTo>
                <a:cubicBezTo>
                  <a:pt x="147" y="13"/>
                  <a:pt x="147" y="13"/>
                  <a:pt x="147" y="13"/>
                </a:cubicBezTo>
                <a:cubicBezTo>
                  <a:pt x="148" y="14"/>
                  <a:pt x="148" y="14"/>
                  <a:pt x="148" y="14"/>
                </a:cubicBezTo>
                <a:cubicBezTo>
                  <a:pt x="149" y="15"/>
                  <a:pt x="149" y="15"/>
                  <a:pt x="149" y="15"/>
                </a:cubicBezTo>
                <a:cubicBezTo>
                  <a:pt x="150" y="16"/>
                  <a:pt x="150" y="16"/>
                  <a:pt x="150" y="16"/>
                </a:cubicBezTo>
                <a:cubicBezTo>
                  <a:pt x="151" y="14"/>
                  <a:pt x="151" y="14"/>
                  <a:pt x="151" y="14"/>
                </a:cubicBezTo>
                <a:cubicBezTo>
                  <a:pt x="151" y="13"/>
                  <a:pt x="151" y="13"/>
                  <a:pt x="151" y="13"/>
                </a:cubicBezTo>
                <a:cubicBezTo>
                  <a:pt x="151" y="13"/>
                  <a:pt x="151" y="13"/>
                  <a:pt x="151" y="13"/>
                </a:cubicBezTo>
                <a:cubicBezTo>
                  <a:pt x="151" y="12"/>
                  <a:pt x="151" y="12"/>
                  <a:pt x="151" y="12"/>
                </a:cubicBezTo>
                <a:cubicBezTo>
                  <a:pt x="150" y="12"/>
                  <a:pt x="150" y="12"/>
                  <a:pt x="150" y="12"/>
                </a:cubicBezTo>
                <a:cubicBezTo>
                  <a:pt x="149" y="10"/>
                  <a:pt x="149" y="10"/>
                  <a:pt x="149" y="10"/>
                </a:cubicBezTo>
                <a:cubicBezTo>
                  <a:pt x="148" y="10"/>
                  <a:pt x="148" y="10"/>
                  <a:pt x="148" y="10"/>
                </a:cubicBezTo>
                <a:close/>
                <a:moveTo>
                  <a:pt x="140" y="12"/>
                </a:moveTo>
                <a:cubicBezTo>
                  <a:pt x="139" y="12"/>
                  <a:pt x="139" y="12"/>
                  <a:pt x="139" y="12"/>
                </a:cubicBezTo>
                <a:cubicBezTo>
                  <a:pt x="139" y="13"/>
                  <a:pt x="139" y="13"/>
                  <a:pt x="139" y="13"/>
                </a:cubicBezTo>
                <a:cubicBezTo>
                  <a:pt x="139" y="14"/>
                  <a:pt x="139" y="14"/>
                  <a:pt x="139" y="14"/>
                </a:cubicBezTo>
                <a:cubicBezTo>
                  <a:pt x="141" y="14"/>
                  <a:pt x="141" y="14"/>
                  <a:pt x="141" y="14"/>
                </a:cubicBezTo>
                <a:cubicBezTo>
                  <a:pt x="141" y="15"/>
                  <a:pt x="141" y="15"/>
                  <a:pt x="141" y="15"/>
                </a:cubicBezTo>
                <a:cubicBezTo>
                  <a:pt x="142" y="15"/>
                  <a:pt x="142" y="15"/>
                  <a:pt x="142" y="15"/>
                </a:cubicBezTo>
                <a:cubicBezTo>
                  <a:pt x="142" y="14"/>
                  <a:pt x="142" y="14"/>
                  <a:pt x="142" y="14"/>
                </a:cubicBezTo>
                <a:cubicBezTo>
                  <a:pt x="142" y="13"/>
                  <a:pt x="142" y="13"/>
                  <a:pt x="142" y="13"/>
                </a:cubicBezTo>
                <a:cubicBezTo>
                  <a:pt x="141" y="13"/>
                  <a:pt x="141" y="13"/>
                  <a:pt x="141" y="13"/>
                </a:cubicBezTo>
                <a:cubicBezTo>
                  <a:pt x="141" y="12"/>
                  <a:pt x="141" y="12"/>
                  <a:pt x="141" y="12"/>
                </a:cubicBezTo>
                <a:cubicBezTo>
                  <a:pt x="140" y="12"/>
                  <a:pt x="140" y="12"/>
                  <a:pt x="140" y="12"/>
                </a:cubicBezTo>
                <a:close/>
                <a:moveTo>
                  <a:pt x="146" y="13"/>
                </a:moveTo>
                <a:cubicBezTo>
                  <a:pt x="145" y="13"/>
                  <a:pt x="145" y="13"/>
                  <a:pt x="145" y="13"/>
                </a:cubicBezTo>
                <a:cubicBezTo>
                  <a:pt x="146" y="15"/>
                  <a:pt x="146" y="15"/>
                  <a:pt x="146" y="15"/>
                </a:cubicBezTo>
                <a:cubicBezTo>
                  <a:pt x="147" y="15"/>
                  <a:pt x="147" y="15"/>
                  <a:pt x="147" y="15"/>
                </a:cubicBezTo>
                <a:cubicBezTo>
                  <a:pt x="147" y="14"/>
                  <a:pt x="147" y="14"/>
                  <a:pt x="147" y="14"/>
                </a:cubicBezTo>
                <a:cubicBezTo>
                  <a:pt x="146" y="13"/>
                  <a:pt x="146" y="13"/>
                  <a:pt x="146" y="13"/>
                </a:cubicBezTo>
                <a:close/>
                <a:moveTo>
                  <a:pt x="116" y="20"/>
                </a:moveTo>
                <a:cubicBezTo>
                  <a:pt x="115" y="21"/>
                  <a:pt x="115" y="21"/>
                  <a:pt x="115" y="21"/>
                </a:cubicBezTo>
                <a:cubicBezTo>
                  <a:pt x="115" y="25"/>
                  <a:pt x="115" y="25"/>
                  <a:pt x="115" y="25"/>
                </a:cubicBezTo>
                <a:cubicBezTo>
                  <a:pt x="114" y="26"/>
                  <a:pt x="114" y="26"/>
                  <a:pt x="114" y="26"/>
                </a:cubicBezTo>
                <a:cubicBezTo>
                  <a:pt x="114" y="27"/>
                  <a:pt x="114" y="27"/>
                  <a:pt x="114" y="27"/>
                </a:cubicBezTo>
                <a:cubicBezTo>
                  <a:pt x="116" y="30"/>
                  <a:pt x="116" y="30"/>
                  <a:pt x="116" y="30"/>
                </a:cubicBezTo>
                <a:cubicBezTo>
                  <a:pt x="116" y="32"/>
                  <a:pt x="116" y="32"/>
                  <a:pt x="116" y="32"/>
                </a:cubicBezTo>
                <a:cubicBezTo>
                  <a:pt x="117" y="34"/>
                  <a:pt x="117" y="34"/>
                  <a:pt x="117" y="34"/>
                </a:cubicBezTo>
                <a:cubicBezTo>
                  <a:pt x="118" y="34"/>
                  <a:pt x="118" y="34"/>
                  <a:pt x="118" y="34"/>
                </a:cubicBezTo>
                <a:cubicBezTo>
                  <a:pt x="118" y="33"/>
                  <a:pt x="118" y="33"/>
                  <a:pt x="118" y="33"/>
                </a:cubicBezTo>
                <a:cubicBezTo>
                  <a:pt x="118" y="32"/>
                  <a:pt x="118" y="32"/>
                  <a:pt x="118" y="32"/>
                </a:cubicBezTo>
                <a:cubicBezTo>
                  <a:pt x="116" y="30"/>
                  <a:pt x="116" y="30"/>
                  <a:pt x="116" y="30"/>
                </a:cubicBezTo>
                <a:cubicBezTo>
                  <a:pt x="116" y="28"/>
                  <a:pt x="116" y="28"/>
                  <a:pt x="116" y="28"/>
                </a:cubicBezTo>
                <a:cubicBezTo>
                  <a:pt x="117" y="26"/>
                  <a:pt x="117" y="26"/>
                  <a:pt x="117" y="26"/>
                </a:cubicBezTo>
                <a:cubicBezTo>
                  <a:pt x="117" y="24"/>
                  <a:pt x="117" y="24"/>
                  <a:pt x="117" y="24"/>
                </a:cubicBezTo>
                <a:cubicBezTo>
                  <a:pt x="117" y="23"/>
                  <a:pt x="117" y="23"/>
                  <a:pt x="117" y="23"/>
                </a:cubicBezTo>
                <a:cubicBezTo>
                  <a:pt x="117" y="21"/>
                  <a:pt x="117" y="21"/>
                  <a:pt x="117" y="21"/>
                </a:cubicBezTo>
                <a:cubicBezTo>
                  <a:pt x="116" y="20"/>
                  <a:pt x="116" y="20"/>
                  <a:pt x="116" y="20"/>
                </a:cubicBezTo>
                <a:close/>
                <a:moveTo>
                  <a:pt x="135" y="20"/>
                </a:moveTo>
                <a:cubicBezTo>
                  <a:pt x="134" y="20"/>
                  <a:pt x="134" y="20"/>
                  <a:pt x="134" y="20"/>
                </a:cubicBezTo>
                <a:cubicBezTo>
                  <a:pt x="134" y="21"/>
                  <a:pt x="134" y="21"/>
                  <a:pt x="134" y="21"/>
                </a:cubicBezTo>
                <a:cubicBezTo>
                  <a:pt x="135" y="22"/>
                  <a:pt x="135" y="22"/>
                  <a:pt x="135" y="22"/>
                </a:cubicBezTo>
                <a:cubicBezTo>
                  <a:pt x="135" y="24"/>
                  <a:pt x="135" y="24"/>
                  <a:pt x="135" y="24"/>
                </a:cubicBezTo>
                <a:cubicBezTo>
                  <a:pt x="135" y="25"/>
                  <a:pt x="135" y="25"/>
                  <a:pt x="135" y="25"/>
                </a:cubicBezTo>
                <a:cubicBezTo>
                  <a:pt x="136" y="25"/>
                  <a:pt x="136" y="25"/>
                  <a:pt x="136" y="25"/>
                </a:cubicBezTo>
                <a:cubicBezTo>
                  <a:pt x="137" y="25"/>
                  <a:pt x="137" y="25"/>
                  <a:pt x="137" y="25"/>
                </a:cubicBezTo>
                <a:cubicBezTo>
                  <a:pt x="137" y="24"/>
                  <a:pt x="137" y="24"/>
                  <a:pt x="137" y="24"/>
                </a:cubicBezTo>
                <a:cubicBezTo>
                  <a:pt x="136" y="23"/>
                  <a:pt x="136" y="23"/>
                  <a:pt x="136" y="23"/>
                </a:cubicBezTo>
                <a:cubicBezTo>
                  <a:pt x="136" y="21"/>
                  <a:pt x="136" y="21"/>
                  <a:pt x="136" y="21"/>
                </a:cubicBezTo>
                <a:cubicBezTo>
                  <a:pt x="135" y="20"/>
                  <a:pt x="135" y="20"/>
                  <a:pt x="135" y="20"/>
                </a:cubicBezTo>
                <a:close/>
                <a:moveTo>
                  <a:pt x="119" y="24"/>
                </a:moveTo>
                <a:cubicBezTo>
                  <a:pt x="119" y="24"/>
                  <a:pt x="119" y="24"/>
                  <a:pt x="119" y="24"/>
                </a:cubicBezTo>
                <a:cubicBezTo>
                  <a:pt x="119" y="25"/>
                  <a:pt x="119" y="25"/>
                  <a:pt x="119" y="25"/>
                </a:cubicBezTo>
                <a:cubicBezTo>
                  <a:pt x="120" y="26"/>
                  <a:pt x="120" y="26"/>
                  <a:pt x="120" y="26"/>
                </a:cubicBezTo>
                <a:cubicBezTo>
                  <a:pt x="120" y="26"/>
                  <a:pt x="120" y="26"/>
                  <a:pt x="120" y="26"/>
                </a:cubicBezTo>
                <a:cubicBezTo>
                  <a:pt x="120" y="25"/>
                  <a:pt x="120" y="25"/>
                  <a:pt x="120" y="25"/>
                </a:cubicBezTo>
                <a:cubicBezTo>
                  <a:pt x="120" y="24"/>
                  <a:pt x="120" y="24"/>
                  <a:pt x="120" y="24"/>
                </a:cubicBezTo>
                <a:cubicBezTo>
                  <a:pt x="119" y="24"/>
                  <a:pt x="119" y="24"/>
                  <a:pt x="119" y="24"/>
                </a:cubicBezTo>
                <a:close/>
                <a:moveTo>
                  <a:pt x="138" y="33"/>
                </a:moveTo>
                <a:cubicBezTo>
                  <a:pt x="136" y="33"/>
                  <a:pt x="136" y="33"/>
                  <a:pt x="136" y="33"/>
                </a:cubicBezTo>
                <a:cubicBezTo>
                  <a:pt x="136" y="34"/>
                  <a:pt x="136" y="34"/>
                  <a:pt x="136" y="34"/>
                </a:cubicBezTo>
                <a:cubicBezTo>
                  <a:pt x="136" y="35"/>
                  <a:pt x="136" y="35"/>
                  <a:pt x="136" y="35"/>
                </a:cubicBezTo>
                <a:cubicBezTo>
                  <a:pt x="137" y="36"/>
                  <a:pt x="137" y="36"/>
                  <a:pt x="137" y="36"/>
                </a:cubicBezTo>
                <a:cubicBezTo>
                  <a:pt x="137" y="37"/>
                  <a:pt x="137" y="37"/>
                  <a:pt x="137" y="37"/>
                </a:cubicBezTo>
                <a:cubicBezTo>
                  <a:pt x="139" y="37"/>
                  <a:pt x="139" y="37"/>
                  <a:pt x="139" y="37"/>
                </a:cubicBezTo>
                <a:cubicBezTo>
                  <a:pt x="139" y="36"/>
                  <a:pt x="139" y="36"/>
                  <a:pt x="139" y="36"/>
                </a:cubicBezTo>
                <a:cubicBezTo>
                  <a:pt x="139" y="35"/>
                  <a:pt x="139" y="35"/>
                  <a:pt x="139" y="35"/>
                </a:cubicBezTo>
                <a:cubicBezTo>
                  <a:pt x="138" y="34"/>
                  <a:pt x="138" y="34"/>
                  <a:pt x="138" y="34"/>
                </a:cubicBezTo>
                <a:cubicBezTo>
                  <a:pt x="138" y="33"/>
                  <a:pt x="138" y="33"/>
                  <a:pt x="138" y="33"/>
                </a:cubicBezTo>
                <a:cubicBezTo>
                  <a:pt x="138" y="33"/>
                  <a:pt x="138" y="33"/>
                  <a:pt x="138" y="33"/>
                </a:cubicBezTo>
                <a:close/>
                <a:moveTo>
                  <a:pt x="138" y="38"/>
                </a:moveTo>
                <a:cubicBezTo>
                  <a:pt x="137" y="38"/>
                  <a:pt x="137" y="38"/>
                  <a:pt x="137" y="38"/>
                </a:cubicBezTo>
                <a:cubicBezTo>
                  <a:pt x="137" y="39"/>
                  <a:pt x="137" y="39"/>
                  <a:pt x="137" y="39"/>
                </a:cubicBezTo>
                <a:cubicBezTo>
                  <a:pt x="137" y="40"/>
                  <a:pt x="137" y="40"/>
                  <a:pt x="137" y="40"/>
                </a:cubicBezTo>
                <a:cubicBezTo>
                  <a:pt x="137" y="41"/>
                  <a:pt x="137" y="41"/>
                  <a:pt x="137" y="41"/>
                </a:cubicBezTo>
                <a:cubicBezTo>
                  <a:pt x="139" y="43"/>
                  <a:pt x="139" y="43"/>
                  <a:pt x="139" y="43"/>
                </a:cubicBezTo>
                <a:cubicBezTo>
                  <a:pt x="140" y="42"/>
                  <a:pt x="140" y="42"/>
                  <a:pt x="140" y="42"/>
                </a:cubicBezTo>
                <a:cubicBezTo>
                  <a:pt x="139" y="39"/>
                  <a:pt x="139" y="39"/>
                  <a:pt x="139" y="39"/>
                </a:cubicBezTo>
                <a:cubicBezTo>
                  <a:pt x="139" y="38"/>
                  <a:pt x="139" y="38"/>
                  <a:pt x="139" y="38"/>
                </a:cubicBezTo>
                <a:cubicBezTo>
                  <a:pt x="138" y="38"/>
                  <a:pt x="138" y="38"/>
                  <a:pt x="138" y="38"/>
                </a:cubicBezTo>
                <a:close/>
                <a:moveTo>
                  <a:pt x="246" y="44"/>
                </a:moveTo>
                <a:cubicBezTo>
                  <a:pt x="245" y="44"/>
                  <a:pt x="245" y="44"/>
                  <a:pt x="245" y="44"/>
                </a:cubicBezTo>
                <a:cubicBezTo>
                  <a:pt x="245" y="45"/>
                  <a:pt x="245" y="45"/>
                  <a:pt x="245" y="45"/>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6" y="49"/>
                  <a:pt x="246" y="49"/>
                  <a:pt x="246" y="49"/>
                </a:cubicBezTo>
                <a:cubicBezTo>
                  <a:pt x="246" y="48"/>
                  <a:pt x="246" y="48"/>
                  <a:pt x="246" y="48"/>
                </a:cubicBezTo>
                <a:cubicBezTo>
                  <a:pt x="246" y="46"/>
                  <a:pt x="246" y="46"/>
                  <a:pt x="246" y="46"/>
                </a:cubicBezTo>
                <a:cubicBezTo>
                  <a:pt x="246" y="45"/>
                  <a:pt x="246" y="45"/>
                  <a:pt x="246" y="45"/>
                </a:cubicBezTo>
                <a:cubicBezTo>
                  <a:pt x="246" y="44"/>
                  <a:pt x="246" y="44"/>
                  <a:pt x="246" y="44"/>
                </a:cubicBezTo>
                <a:close/>
                <a:moveTo>
                  <a:pt x="50" y="44"/>
                </a:moveTo>
                <a:cubicBezTo>
                  <a:pt x="49" y="44"/>
                  <a:pt x="49" y="44"/>
                  <a:pt x="49" y="44"/>
                </a:cubicBezTo>
                <a:cubicBezTo>
                  <a:pt x="50" y="45"/>
                  <a:pt x="50" y="45"/>
                  <a:pt x="50" y="45"/>
                </a:cubicBezTo>
                <a:cubicBezTo>
                  <a:pt x="50" y="46"/>
                  <a:pt x="50" y="46"/>
                  <a:pt x="50" y="46"/>
                </a:cubicBezTo>
                <a:cubicBezTo>
                  <a:pt x="51" y="46"/>
                  <a:pt x="51" y="46"/>
                  <a:pt x="51" y="46"/>
                </a:cubicBezTo>
                <a:cubicBezTo>
                  <a:pt x="51" y="45"/>
                  <a:pt x="51" y="45"/>
                  <a:pt x="51" y="45"/>
                </a:cubicBezTo>
                <a:cubicBezTo>
                  <a:pt x="50" y="44"/>
                  <a:pt x="50" y="44"/>
                  <a:pt x="50" y="44"/>
                </a:cubicBezTo>
                <a:close/>
                <a:moveTo>
                  <a:pt x="241" y="46"/>
                </a:moveTo>
                <a:cubicBezTo>
                  <a:pt x="240" y="46"/>
                  <a:pt x="240" y="46"/>
                  <a:pt x="240" y="46"/>
                </a:cubicBezTo>
                <a:cubicBezTo>
                  <a:pt x="239" y="47"/>
                  <a:pt x="239" y="47"/>
                  <a:pt x="239" y="47"/>
                </a:cubicBezTo>
                <a:cubicBezTo>
                  <a:pt x="240" y="48"/>
                  <a:pt x="240" y="48"/>
                  <a:pt x="240" y="48"/>
                </a:cubicBezTo>
                <a:cubicBezTo>
                  <a:pt x="239" y="50"/>
                  <a:pt x="239" y="50"/>
                  <a:pt x="239" y="50"/>
                </a:cubicBezTo>
                <a:cubicBezTo>
                  <a:pt x="240" y="50"/>
                  <a:pt x="240" y="50"/>
                  <a:pt x="240" y="50"/>
                </a:cubicBezTo>
                <a:cubicBezTo>
                  <a:pt x="241" y="49"/>
                  <a:pt x="241" y="49"/>
                  <a:pt x="241" y="49"/>
                </a:cubicBezTo>
                <a:cubicBezTo>
                  <a:pt x="241" y="48"/>
                  <a:pt x="241" y="48"/>
                  <a:pt x="241" y="48"/>
                </a:cubicBezTo>
                <a:cubicBezTo>
                  <a:pt x="241" y="48"/>
                  <a:pt x="241" y="48"/>
                  <a:pt x="241" y="48"/>
                </a:cubicBezTo>
                <a:cubicBezTo>
                  <a:pt x="241" y="46"/>
                  <a:pt x="241" y="46"/>
                  <a:pt x="241" y="46"/>
                </a:cubicBezTo>
                <a:cubicBezTo>
                  <a:pt x="241" y="46"/>
                  <a:pt x="241" y="46"/>
                  <a:pt x="241" y="46"/>
                </a:cubicBezTo>
                <a:close/>
                <a:moveTo>
                  <a:pt x="242" y="50"/>
                </a:moveTo>
                <a:cubicBezTo>
                  <a:pt x="241" y="51"/>
                  <a:pt x="241" y="51"/>
                  <a:pt x="241" y="51"/>
                </a:cubicBezTo>
                <a:cubicBezTo>
                  <a:pt x="241" y="52"/>
                  <a:pt x="241" y="52"/>
                  <a:pt x="241" y="52"/>
                </a:cubicBezTo>
                <a:cubicBezTo>
                  <a:pt x="242" y="53"/>
                  <a:pt x="242" y="53"/>
                  <a:pt x="242" y="53"/>
                </a:cubicBezTo>
                <a:cubicBezTo>
                  <a:pt x="242" y="53"/>
                  <a:pt x="242" y="53"/>
                  <a:pt x="242" y="53"/>
                </a:cubicBezTo>
                <a:cubicBezTo>
                  <a:pt x="242" y="53"/>
                  <a:pt x="242" y="54"/>
                  <a:pt x="242" y="54"/>
                </a:cubicBezTo>
                <a:cubicBezTo>
                  <a:pt x="242" y="53"/>
                  <a:pt x="242" y="53"/>
                  <a:pt x="242" y="53"/>
                </a:cubicBezTo>
                <a:cubicBezTo>
                  <a:pt x="243" y="51"/>
                  <a:pt x="243" y="51"/>
                  <a:pt x="243" y="51"/>
                </a:cubicBezTo>
                <a:cubicBezTo>
                  <a:pt x="242" y="50"/>
                  <a:pt x="242" y="50"/>
                  <a:pt x="242" y="50"/>
                </a:cubicBezTo>
                <a:close/>
                <a:moveTo>
                  <a:pt x="242" y="53"/>
                </a:moveTo>
                <a:cubicBezTo>
                  <a:pt x="242" y="53"/>
                  <a:pt x="242" y="53"/>
                  <a:pt x="242" y="53"/>
                </a:cubicBezTo>
                <a:cubicBezTo>
                  <a:pt x="242" y="53"/>
                  <a:pt x="242" y="53"/>
                  <a:pt x="242" y="53"/>
                </a:cubicBezTo>
                <a:close/>
                <a:moveTo>
                  <a:pt x="235" y="80"/>
                </a:moveTo>
                <a:cubicBezTo>
                  <a:pt x="233" y="81"/>
                  <a:pt x="233" y="81"/>
                  <a:pt x="233" y="81"/>
                </a:cubicBezTo>
                <a:cubicBezTo>
                  <a:pt x="232" y="83"/>
                  <a:pt x="232" y="83"/>
                  <a:pt x="232" y="83"/>
                </a:cubicBezTo>
                <a:cubicBezTo>
                  <a:pt x="233" y="84"/>
                  <a:pt x="233" y="84"/>
                  <a:pt x="233" y="84"/>
                </a:cubicBezTo>
                <a:cubicBezTo>
                  <a:pt x="233" y="84"/>
                  <a:pt x="233" y="84"/>
                  <a:pt x="233" y="84"/>
                </a:cubicBezTo>
                <a:cubicBezTo>
                  <a:pt x="233" y="84"/>
                  <a:pt x="233" y="84"/>
                  <a:pt x="233" y="84"/>
                </a:cubicBezTo>
                <a:cubicBezTo>
                  <a:pt x="235" y="84"/>
                  <a:pt x="235" y="84"/>
                  <a:pt x="235" y="84"/>
                </a:cubicBezTo>
                <a:cubicBezTo>
                  <a:pt x="236" y="83"/>
                  <a:pt x="236" y="83"/>
                  <a:pt x="236" y="83"/>
                </a:cubicBezTo>
                <a:cubicBezTo>
                  <a:pt x="236" y="81"/>
                  <a:pt x="236" y="81"/>
                  <a:pt x="236" y="81"/>
                </a:cubicBezTo>
                <a:cubicBezTo>
                  <a:pt x="235" y="80"/>
                  <a:pt x="235" y="80"/>
                  <a:pt x="235" y="80"/>
                </a:cubicBezTo>
                <a:close/>
                <a:moveTo>
                  <a:pt x="8" y="98"/>
                </a:moveTo>
                <a:cubicBezTo>
                  <a:pt x="7" y="99"/>
                  <a:pt x="7" y="99"/>
                  <a:pt x="7" y="99"/>
                </a:cubicBezTo>
                <a:cubicBezTo>
                  <a:pt x="7" y="98"/>
                  <a:pt x="7" y="98"/>
                  <a:pt x="7" y="98"/>
                </a:cubicBezTo>
                <a:cubicBezTo>
                  <a:pt x="6" y="99"/>
                  <a:pt x="6" y="99"/>
                  <a:pt x="6" y="99"/>
                </a:cubicBezTo>
                <a:cubicBezTo>
                  <a:pt x="7" y="100"/>
                  <a:pt x="7" y="100"/>
                  <a:pt x="7" y="100"/>
                </a:cubicBezTo>
                <a:cubicBezTo>
                  <a:pt x="9" y="100"/>
                  <a:pt x="9" y="100"/>
                  <a:pt x="9" y="100"/>
                </a:cubicBezTo>
                <a:cubicBezTo>
                  <a:pt x="10" y="101"/>
                  <a:pt x="10" y="101"/>
                  <a:pt x="10" y="101"/>
                </a:cubicBezTo>
                <a:cubicBezTo>
                  <a:pt x="11" y="101"/>
                  <a:pt x="11" y="101"/>
                  <a:pt x="11" y="101"/>
                </a:cubicBezTo>
                <a:cubicBezTo>
                  <a:pt x="10" y="100"/>
                  <a:pt x="10" y="100"/>
                  <a:pt x="10" y="100"/>
                </a:cubicBezTo>
                <a:cubicBezTo>
                  <a:pt x="9" y="100"/>
                  <a:pt x="9" y="100"/>
                  <a:pt x="9" y="100"/>
                </a:cubicBezTo>
                <a:cubicBezTo>
                  <a:pt x="8" y="98"/>
                  <a:pt x="8" y="98"/>
                  <a:pt x="8" y="98"/>
                </a:cubicBezTo>
                <a:close/>
                <a:moveTo>
                  <a:pt x="2" y="98"/>
                </a:moveTo>
                <a:cubicBezTo>
                  <a:pt x="1" y="98"/>
                  <a:pt x="1" y="98"/>
                  <a:pt x="1" y="98"/>
                </a:cubicBezTo>
                <a:cubicBezTo>
                  <a:pt x="0" y="99"/>
                  <a:pt x="0" y="99"/>
                  <a:pt x="0" y="99"/>
                </a:cubicBezTo>
                <a:cubicBezTo>
                  <a:pt x="2" y="100"/>
                  <a:pt x="2" y="100"/>
                  <a:pt x="2" y="100"/>
                </a:cubicBezTo>
                <a:cubicBezTo>
                  <a:pt x="3" y="101"/>
                  <a:pt x="3" y="101"/>
                  <a:pt x="3" y="101"/>
                </a:cubicBezTo>
                <a:cubicBezTo>
                  <a:pt x="4" y="101"/>
                  <a:pt x="4" y="101"/>
                  <a:pt x="4" y="101"/>
                </a:cubicBezTo>
                <a:cubicBezTo>
                  <a:pt x="6" y="100"/>
                  <a:pt x="6" y="100"/>
                  <a:pt x="6" y="100"/>
                </a:cubicBezTo>
                <a:cubicBezTo>
                  <a:pt x="4" y="99"/>
                  <a:pt x="4" y="99"/>
                  <a:pt x="4" y="99"/>
                </a:cubicBezTo>
                <a:cubicBezTo>
                  <a:pt x="2" y="98"/>
                  <a:pt x="2" y="98"/>
                  <a:pt x="2" y="98"/>
                </a:cubicBezTo>
                <a:close/>
                <a:moveTo>
                  <a:pt x="238" y="99"/>
                </a:moveTo>
                <a:cubicBezTo>
                  <a:pt x="237" y="100"/>
                  <a:pt x="237" y="100"/>
                  <a:pt x="237" y="100"/>
                </a:cubicBezTo>
                <a:cubicBezTo>
                  <a:pt x="237" y="101"/>
                  <a:pt x="237" y="101"/>
                  <a:pt x="237" y="101"/>
                </a:cubicBezTo>
                <a:cubicBezTo>
                  <a:pt x="236" y="102"/>
                  <a:pt x="236" y="102"/>
                  <a:pt x="236" y="102"/>
                </a:cubicBezTo>
                <a:cubicBezTo>
                  <a:pt x="237" y="104"/>
                  <a:pt x="237" y="104"/>
                  <a:pt x="237" y="104"/>
                </a:cubicBezTo>
                <a:cubicBezTo>
                  <a:pt x="237" y="104"/>
                  <a:pt x="237" y="104"/>
                  <a:pt x="237" y="104"/>
                </a:cubicBezTo>
                <a:cubicBezTo>
                  <a:pt x="238" y="103"/>
                  <a:pt x="238" y="103"/>
                  <a:pt x="238" y="103"/>
                </a:cubicBezTo>
                <a:cubicBezTo>
                  <a:pt x="238" y="102"/>
                  <a:pt x="238" y="102"/>
                  <a:pt x="238" y="102"/>
                </a:cubicBezTo>
                <a:cubicBezTo>
                  <a:pt x="238" y="100"/>
                  <a:pt x="238" y="100"/>
                  <a:pt x="238" y="100"/>
                </a:cubicBezTo>
                <a:cubicBezTo>
                  <a:pt x="239" y="99"/>
                  <a:pt x="239" y="99"/>
                  <a:pt x="239" y="99"/>
                </a:cubicBezTo>
                <a:cubicBezTo>
                  <a:pt x="238" y="99"/>
                  <a:pt x="238" y="99"/>
                  <a:pt x="238" y="99"/>
                </a:cubicBezTo>
                <a:close/>
                <a:moveTo>
                  <a:pt x="231" y="116"/>
                </a:moveTo>
                <a:cubicBezTo>
                  <a:pt x="231" y="116"/>
                  <a:pt x="231" y="116"/>
                  <a:pt x="231" y="116"/>
                </a:cubicBezTo>
                <a:cubicBezTo>
                  <a:pt x="230" y="116"/>
                  <a:pt x="230" y="116"/>
                  <a:pt x="230" y="116"/>
                </a:cubicBezTo>
                <a:cubicBezTo>
                  <a:pt x="231" y="117"/>
                  <a:pt x="231" y="117"/>
                  <a:pt x="231" y="117"/>
                </a:cubicBezTo>
                <a:cubicBezTo>
                  <a:pt x="231" y="116"/>
                  <a:pt x="231" y="116"/>
                  <a:pt x="231" y="116"/>
                </a:cubicBezTo>
                <a:cubicBezTo>
                  <a:pt x="231" y="116"/>
                  <a:pt x="231" y="116"/>
                  <a:pt x="231" y="116"/>
                </a:cubicBezTo>
                <a:close/>
                <a:moveTo>
                  <a:pt x="231" y="118"/>
                </a:moveTo>
                <a:cubicBezTo>
                  <a:pt x="231" y="119"/>
                  <a:pt x="231" y="119"/>
                  <a:pt x="231" y="119"/>
                </a:cubicBezTo>
                <a:cubicBezTo>
                  <a:pt x="230" y="120"/>
                  <a:pt x="230" y="120"/>
                  <a:pt x="230" y="120"/>
                </a:cubicBezTo>
                <a:cubicBezTo>
                  <a:pt x="230" y="121"/>
                  <a:pt x="230" y="121"/>
                  <a:pt x="230" y="121"/>
                </a:cubicBezTo>
                <a:cubicBezTo>
                  <a:pt x="231" y="120"/>
                  <a:pt x="231" y="120"/>
                  <a:pt x="231" y="120"/>
                </a:cubicBezTo>
                <a:cubicBezTo>
                  <a:pt x="231" y="119"/>
                  <a:pt x="231" y="119"/>
                  <a:pt x="231" y="119"/>
                </a:cubicBezTo>
                <a:cubicBezTo>
                  <a:pt x="231" y="118"/>
                  <a:pt x="231" y="118"/>
                  <a:pt x="231" y="118"/>
                </a:cubicBezTo>
                <a:close/>
                <a:moveTo>
                  <a:pt x="226" y="122"/>
                </a:moveTo>
                <a:cubicBezTo>
                  <a:pt x="226" y="123"/>
                  <a:pt x="226" y="123"/>
                  <a:pt x="226" y="123"/>
                </a:cubicBezTo>
                <a:cubicBezTo>
                  <a:pt x="227" y="124"/>
                  <a:pt x="227" y="124"/>
                  <a:pt x="227" y="124"/>
                </a:cubicBezTo>
                <a:cubicBezTo>
                  <a:pt x="227" y="125"/>
                  <a:pt x="227" y="125"/>
                  <a:pt x="227" y="125"/>
                </a:cubicBezTo>
                <a:cubicBezTo>
                  <a:pt x="228" y="125"/>
                  <a:pt x="228" y="125"/>
                  <a:pt x="228" y="125"/>
                </a:cubicBezTo>
                <a:cubicBezTo>
                  <a:pt x="228" y="124"/>
                  <a:pt x="228" y="124"/>
                  <a:pt x="228" y="124"/>
                </a:cubicBezTo>
                <a:cubicBezTo>
                  <a:pt x="227" y="124"/>
                  <a:pt x="227" y="124"/>
                  <a:pt x="227" y="124"/>
                </a:cubicBezTo>
                <a:cubicBezTo>
                  <a:pt x="226" y="123"/>
                  <a:pt x="226" y="123"/>
                  <a:pt x="226" y="123"/>
                </a:cubicBezTo>
                <a:cubicBezTo>
                  <a:pt x="226" y="122"/>
                  <a:pt x="226" y="122"/>
                  <a:pt x="226" y="122"/>
                </a:cubicBezTo>
                <a:close/>
                <a:moveTo>
                  <a:pt x="236" y="124"/>
                </a:moveTo>
                <a:cubicBezTo>
                  <a:pt x="234" y="125"/>
                  <a:pt x="234" y="125"/>
                  <a:pt x="234" y="125"/>
                </a:cubicBezTo>
                <a:cubicBezTo>
                  <a:pt x="234" y="127"/>
                  <a:pt x="234" y="127"/>
                  <a:pt x="234" y="127"/>
                </a:cubicBezTo>
                <a:cubicBezTo>
                  <a:pt x="234" y="128"/>
                  <a:pt x="234" y="128"/>
                  <a:pt x="234" y="128"/>
                </a:cubicBezTo>
                <a:cubicBezTo>
                  <a:pt x="234" y="128"/>
                  <a:pt x="234" y="128"/>
                  <a:pt x="234" y="128"/>
                </a:cubicBezTo>
                <a:cubicBezTo>
                  <a:pt x="235" y="128"/>
                  <a:pt x="235" y="128"/>
                  <a:pt x="235" y="128"/>
                </a:cubicBezTo>
                <a:cubicBezTo>
                  <a:pt x="235" y="128"/>
                  <a:pt x="235" y="128"/>
                  <a:pt x="235" y="128"/>
                </a:cubicBezTo>
                <a:cubicBezTo>
                  <a:pt x="235" y="127"/>
                  <a:pt x="235" y="127"/>
                  <a:pt x="235" y="127"/>
                </a:cubicBezTo>
                <a:cubicBezTo>
                  <a:pt x="235" y="126"/>
                  <a:pt x="235" y="126"/>
                  <a:pt x="235" y="126"/>
                </a:cubicBezTo>
                <a:cubicBezTo>
                  <a:pt x="236" y="125"/>
                  <a:pt x="236" y="125"/>
                  <a:pt x="236" y="125"/>
                </a:cubicBezTo>
                <a:cubicBezTo>
                  <a:pt x="236" y="124"/>
                  <a:pt x="236" y="124"/>
                  <a:pt x="236" y="124"/>
                </a:cubicBezTo>
                <a:close/>
                <a:moveTo>
                  <a:pt x="228" y="142"/>
                </a:moveTo>
                <a:cubicBezTo>
                  <a:pt x="227" y="143"/>
                  <a:pt x="227" y="143"/>
                  <a:pt x="227" y="143"/>
                </a:cubicBezTo>
                <a:cubicBezTo>
                  <a:pt x="228" y="144"/>
                  <a:pt x="228" y="144"/>
                  <a:pt x="228" y="144"/>
                </a:cubicBezTo>
                <a:cubicBezTo>
                  <a:pt x="228" y="144"/>
                  <a:pt x="228" y="144"/>
                  <a:pt x="228" y="144"/>
                </a:cubicBezTo>
                <a:cubicBezTo>
                  <a:pt x="228" y="145"/>
                  <a:pt x="228" y="145"/>
                  <a:pt x="228" y="145"/>
                </a:cubicBezTo>
                <a:cubicBezTo>
                  <a:pt x="228" y="146"/>
                  <a:pt x="228" y="146"/>
                  <a:pt x="228" y="146"/>
                </a:cubicBezTo>
                <a:cubicBezTo>
                  <a:pt x="228" y="147"/>
                  <a:pt x="228" y="147"/>
                  <a:pt x="228" y="147"/>
                </a:cubicBezTo>
                <a:cubicBezTo>
                  <a:pt x="229" y="149"/>
                  <a:pt x="229" y="149"/>
                  <a:pt x="229" y="149"/>
                </a:cubicBezTo>
                <a:cubicBezTo>
                  <a:pt x="229" y="151"/>
                  <a:pt x="229" y="151"/>
                  <a:pt x="229" y="151"/>
                </a:cubicBezTo>
                <a:cubicBezTo>
                  <a:pt x="228" y="152"/>
                  <a:pt x="228" y="152"/>
                  <a:pt x="228" y="152"/>
                </a:cubicBezTo>
                <a:cubicBezTo>
                  <a:pt x="228" y="153"/>
                  <a:pt x="228" y="153"/>
                  <a:pt x="228" y="153"/>
                </a:cubicBezTo>
                <a:cubicBezTo>
                  <a:pt x="229" y="154"/>
                  <a:pt x="229" y="154"/>
                  <a:pt x="229" y="154"/>
                </a:cubicBezTo>
                <a:cubicBezTo>
                  <a:pt x="229" y="153"/>
                  <a:pt x="229" y="153"/>
                  <a:pt x="229" y="153"/>
                </a:cubicBezTo>
                <a:cubicBezTo>
                  <a:pt x="229" y="152"/>
                  <a:pt x="229" y="152"/>
                  <a:pt x="229" y="152"/>
                </a:cubicBezTo>
                <a:cubicBezTo>
                  <a:pt x="230" y="151"/>
                  <a:pt x="230" y="151"/>
                  <a:pt x="230" y="151"/>
                </a:cubicBezTo>
                <a:cubicBezTo>
                  <a:pt x="230" y="149"/>
                  <a:pt x="230" y="149"/>
                  <a:pt x="230" y="149"/>
                </a:cubicBezTo>
                <a:cubicBezTo>
                  <a:pt x="229" y="148"/>
                  <a:pt x="229" y="148"/>
                  <a:pt x="229" y="148"/>
                </a:cubicBezTo>
                <a:cubicBezTo>
                  <a:pt x="229" y="145"/>
                  <a:pt x="229" y="145"/>
                  <a:pt x="229" y="145"/>
                </a:cubicBezTo>
                <a:cubicBezTo>
                  <a:pt x="229" y="144"/>
                  <a:pt x="229" y="144"/>
                  <a:pt x="229" y="144"/>
                </a:cubicBezTo>
                <a:cubicBezTo>
                  <a:pt x="229" y="143"/>
                  <a:pt x="229" y="143"/>
                  <a:pt x="229" y="143"/>
                </a:cubicBezTo>
                <a:cubicBezTo>
                  <a:pt x="228" y="142"/>
                  <a:pt x="228" y="142"/>
                  <a:pt x="228" y="142"/>
                </a:cubicBezTo>
                <a:close/>
                <a:moveTo>
                  <a:pt x="218" y="143"/>
                </a:moveTo>
                <a:cubicBezTo>
                  <a:pt x="218" y="143"/>
                  <a:pt x="218" y="143"/>
                  <a:pt x="218" y="143"/>
                </a:cubicBezTo>
                <a:cubicBezTo>
                  <a:pt x="217" y="143"/>
                  <a:pt x="217" y="143"/>
                  <a:pt x="217" y="143"/>
                </a:cubicBezTo>
                <a:cubicBezTo>
                  <a:pt x="218" y="144"/>
                  <a:pt x="218" y="144"/>
                  <a:pt x="218" y="144"/>
                </a:cubicBezTo>
                <a:cubicBezTo>
                  <a:pt x="219" y="144"/>
                  <a:pt x="219" y="144"/>
                  <a:pt x="219" y="144"/>
                </a:cubicBezTo>
                <a:cubicBezTo>
                  <a:pt x="218" y="143"/>
                  <a:pt x="218" y="143"/>
                  <a:pt x="218" y="143"/>
                </a:cubicBezTo>
                <a:close/>
                <a:moveTo>
                  <a:pt x="219" y="145"/>
                </a:moveTo>
                <a:cubicBezTo>
                  <a:pt x="219" y="146"/>
                  <a:pt x="219" y="146"/>
                  <a:pt x="219" y="146"/>
                </a:cubicBezTo>
                <a:cubicBezTo>
                  <a:pt x="219" y="146"/>
                  <a:pt x="219" y="146"/>
                  <a:pt x="219" y="146"/>
                </a:cubicBezTo>
                <a:cubicBezTo>
                  <a:pt x="219" y="147"/>
                  <a:pt x="219" y="147"/>
                  <a:pt x="219" y="147"/>
                </a:cubicBezTo>
                <a:cubicBezTo>
                  <a:pt x="220" y="147"/>
                  <a:pt x="220" y="147"/>
                  <a:pt x="220" y="147"/>
                </a:cubicBezTo>
                <a:cubicBezTo>
                  <a:pt x="221" y="146"/>
                  <a:pt x="221" y="146"/>
                  <a:pt x="221" y="146"/>
                </a:cubicBezTo>
                <a:cubicBezTo>
                  <a:pt x="221" y="145"/>
                  <a:pt x="221" y="145"/>
                  <a:pt x="221" y="145"/>
                </a:cubicBezTo>
                <a:cubicBezTo>
                  <a:pt x="219" y="145"/>
                  <a:pt x="219" y="145"/>
                  <a:pt x="219" y="145"/>
                </a:cubicBezTo>
                <a:close/>
                <a:moveTo>
                  <a:pt x="49" y="151"/>
                </a:moveTo>
                <a:cubicBezTo>
                  <a:pt x="48" y="151"/>
                  <a:pt x="48" y="151"/>
                  <a:pt x="48" y="151"/>
                </a:cubicBezTo>
                <a:cubicBezTo>
                  <a:pt x="48" y="152"/>
                  <a:pt x="48" y="152"/>
                  <a:pt x="48" y="152"/>
                </a:cubicBezTo>
                <a:cubicBezTo>
                  <a:pt x="49" y="152"/>
                  <a:pt x="49" y="152"/>
                  <a:pt x="49" y="152"/>
                </a:cubicBezTo>
                <a:cubicBezTo>
                  <a:pt x="49" y="151"/>
                  <a:pt x="49" y="151"/>
                  <a:pt x="49" y="151"/>
                </a:cubicBezTo>
                <a:cubicBezTo>
                  <a:pt x="49" y="151"/>
                  <a:pt x="49" y="151"/>
                  <a:pt x="49" y="151"/>
                </a:cubicBezTo>
                <a:close/>
                <a:moveTo>
                  <a:pt x="50" y="155"/>
                </a:moveTo>
                <a:cubicBezTo>
                  <a:pt x="49" y="156"/>
                  <a:pt x="49" y="156"/>
                  <a:pt x="49" y="156"/>
                </a:cubicBezTo>
                <a:cubicBezTo>
                  <a:pt x="48" y="156"/>
                  <a:pt x="48" y="156"/>
                  <a:pt x="48" y="156"/>
                </a:cubicBezTo>
                <a:cubicBezTo>
                  <a:pt x="49" y="157"/>
                  <a:pt x="49" y="157"/>
                  <a:pt x="49" y="157"/>
                </a:cubicBezTo>
                <a:cubicBezTo>
                  <a:pt x="49" y="157"/>
                  <a:pt x="49" y="157"/>
                  <a:pt x="49" y="157"/>
                </a:cubicBezTo>
                <a:cubicBezTo>
                  <a:pt x="50" y="157"/>
                  <a:pt x="50" y="157"/>
                  <a:pt x="50" y="157"/>
                </a:cubicBezTo>
                <a:cubicBezTo>
                  <a:pt x="52" y="157"/>
                  <a:pt x="52" y="157"/>
                  <a:pt x="52" y="157"/>
                </a:cubicBezTo>
                <a:cubicBezTo>
                  <a:pt x="53" y="157"/>
                  <a:pt x="53" y="157"/>
                  <a:pt x="53" y="157"/>
                </a:cubicBezTo>
                <a:cubicBezTo>
                  <a:pt x="53" y="158"/>
                  <a:pt x="53" y="158"/>
                  <a:pt x="53" y="158"/>
                </a:cubicBezTo>
                <a:cubicBezTo>
                  <a:pt x="54" y="157"/>
                  <a:pt x="54" y="157"/>
                  <a:pt x="54" y="157"/>
                </a:cubicBezTo>
                <a:cubicBezTo>
                  <a:pt x="53" y="156"/>
                  <a:pt x="53" y="156"/>
                  <a:pt x="53" y="156"/>
                </a:cubicBezTo>
                <a:cubicBezTo>
                  <a:pt x="51" y="156"/>
                  <a:pt x="51" y="156"/>
                  <a:pt x="51" y="156"/>
                </a:cubicBezTo>
                <a:cubicBezTo>
                  <a:pt x="51" y="156"/>
                  <a:pt x="51" y="156"/>
                  <a:pt x="51" y="156"/>
                </a:cubicBezTo>
                <a:cubicBezTo>
                  <a:pt x="50" y="155"/>
                  <a:pt x="50" y="155"/>
                  <a:pt x="50" y="155"/>
                </a:cubicBezTo>
                <a:close/>
                <a:moveTo>
                  <a:pt x="51" y="158"/>
                </a:moveTo>
                <a:cubicBezTo>
                  <a:pt x="50" y="158"/>
                  <a:pt x="50" y="158"/>
                  <a:pt x="50" y="158"/>
                </a:cubicBezTo>
                <a:cubicBezTo>
                  <a:pt x="50" y="159"/>
                  <a:pt x="50" y="159"/>
                  <a:pt x="50" y="159"/>
                </a:cubicBezTo>
                <a:cubicBezTo>
                  <a:pt x="51" y="159"/>
                  <a:pt x="51" y="159"/>
                  <a:pt x="51" y="159"/>
                </a:cubicBezTo>
                <a:cubicBezTo>
                  <a:pt x="51" y="158"/>
                  <a:pt x="51" y="158"/>
                  <a:pt x="51" y="158"/>
                </a:cubicBezTo>
                <a:close/>
                <a:moveTo>
                  <a:pt x="230" y="161"/>
                </a:moveTo>
                <a:cubicBezTo>
                  <a:pt x="229" y="162"/>
                  <a:pt x="229" y="162"/>
                  <a:pt x="229" y="162"/>
                </a:cubicBezTo>
                <a:cubicBezTo>
                  <a:pt x="228" y="162"/>
                  <a:pt x="228" y="162"/>
                  <a:pt x="228" y="162"/>
                </a:cubicBezTo>
                <a:cubicBezTo>
                  <a:pt x="228" y="162"/>
                  <a:pt x="228" y="162"/>
                  <a:pt x="228" y="162"/>
                </a:cubicBezTo>
                <a:cubicBezTo>
                  <a:pt x="227" y="162"/>
                  <a:pt x="227" y="162"/>
                  <a:pt x="227" y="162"/>
                </a:cubicBezTo>
                <a:cubicBezTo>
                  <a:pt x="227" y="165"/>
                  <a:pt x="227" y="165"/>
                  <a:pt x="227" y="165"/>
                </a:cubicBezTo>
                <a:cubicBezTo>
                  <a:pt x="226" y="166"/>
                  <a:pt x="226" y="166"/>
                  <a:pt x="226" y="166"/>
                </a:cubicBezTo>
                <a:cubicBezTo>
                  <a:pt x="227" y="167"/>
                  <a:pt x="227" y="167"/>
                  <a:pt x="227" y="167"/>
                </a:cubicBezTo>
                <a:cubicBezTo>
                  <a:pt x="228" y="168"/>
                  <a:pt x="228" y="168"/>
                  <a:pt x="228" y="168"/>
                </a:cubicBezTo>
                <a:cubicBezTo>
                  <a:pt x="229" y="168"/>
                  <a:pt x="229" y="168"/>
                  <a:pt x="229" y="168"/>
                </a:cubicBezTo>
                <a:cubicBezTo>
                  <a:pt x="230" y="168"/>
                  <a:pt x="230" y="168"/>
                  <a:pt x="230" y="168"/>
                </a:cubicBezTo>
                <a:cubicBezTo>
                  <a:pt x="231" y="168"/>
                  <a:pt x="231" y="168"/>
                  <a:pt x="231" y="168"/>
                </a:cubicBezTo>
                <a:cubicBezTo>
                  <a:pt x="231" y="169"/>
                  <a:pt x="231" y="169"/>
                  <a:pt x="231" y="169"/>
                </a:cubicBezTo>
                <a:cubicBezTo>
                  <a:pt x="232" y="169"/>
                  <a:pt x="232" y="169"/>
                  <a:pt x="232" y="169"/>
                </a:cubicBezTo>
                <a:cubicBezTo>
                  <a:pt x="233" y="168"/>
                  <a:pt x="233" y="168"/>
                  <a:pt x="233" y="168"/>
                </a:cubicBezTo>
                <a:cubicBezTo>
                  <a:pt x="233" y="167"/>
                  <a:pt x="233" y="167"/>
                  <a:pt x="233" y="167"/>
                </a:cubicBezTo>
                <a:cubicBezTo>
                  <a:pt x="233" y="166"/>
                  <a:pt x="233" y="166"/>
                  <a:pt x="233" y="166"/>
                </a:cubicBezTo>
                <a:cubicBezTo>
                  <a:pt x="232" y="165"/>
                  <a:pt x="232" y="165"/>
                  <a:pt x="232" y="165"/>
                </a:cubicBezTo>
                <a:cubicBezTo>
                  <a:pt x="232" y="166"/>
                  <a:pt x="232" y="166"/>
                  <a:pt x="232" y="166"/>
                </a:cubicBezTo>
                <a:cubicBezTo>
                  <a:pt x="232" y="167"/>
                  <a:pt x="232" y="167"/>
                  <a:pt x="232" y="167"/>
                </a:cubicBezTo>
                <a:cubicBezTo>
                  <a:pt x="231" y="166"/>
                  <a:pt x="231" y="166"/>
                  <a:pt x="231" y="166"/>
                </a:cubicBezTo>
                <a:cubicBezTo>
                  <a:pt x="231" y="165"/>
                  <a:pt x="231" y="165"/>
                  <a:pt x="231" y="165"/>
                </a:cubicBezTo>
                <a:cubicBezTo>
                  <a:pt x="231" y="164"/>
                  <a:pt x="231" y="164"/>
                  <a:pt x="231" y="164"/>
                </a:cubicBezTo>
                <a:cubicBezTo>
                  <a:pt x="230" y="163"/>
                  <a:pt x="230" y="163"/>
                  <a:pt x="230" y="163"/>
                </a:cubicBezTo>
                <a:cubicBezTo>
                  <a:pt x="230" y="163"/>
                  <a:pt x="230" y="163"/>
                  <a:pt x="230" y="163"/>
                </a:cubicBezTo>
                <a:cubicBezTo>
                  <a:pt x="231" y="163"/>
                  <a:pt x="231" y="163"/>
                  <a:pt x="231" y="163"/>
                </a:cubicBezTo>
                <a:cubicBezTo>
                  <a:pt x="231" y="162"/>
                  <a:pt x="231" y="162"/>
                  <a:pt x="231" y="162"/>
                </a:cubicBezTo>
                <a:cubicBezTo>
                  <a:pt x="230" y="161"/>
                  <a:pt x="230" y="161"/>
                  <a:pt x="230" y="161"/>
                </a:cubicBezTo>
                <a:close/>
                <a:moveTo>
                  <a:pt x="51" y="166"/>
                </a:moveTo>
                <a:cubicBezTo>
                  <a:pt x="51" y="166"/>
                  <a:pt x="51" y="166"/>
                  <a:pt x="51" y="166"/>
                </a:cubicBezTo>
                <a:cubicBezTo>
                  <a:pt x="50" y="166"/>
                  <a:pt x="50" y="166"/>
                  <a:pt x="50" y="166"/>
                </a:cubicBezTo>
                <a:cubicBezTo>
                  <a:pt x="51" y="167"/>
                  <a:pt x="51" y="167"/>
                  <a:pt x="51" y="167"/>
                </a:cubicBezTo>
                <a:cubicBezTo>
                  <a:pt x="52" y="167"/>
                  <a:pt x="52" y="167"/>
                  <a:pt x="52" y="167"/>
                </a:cubicBezTo>
                <a:cubicBezTo>
                  <a:pt x="52" y="168"/>
                  <a:pt x="52" y="168"/>
                  <a:pt x="52" y="168"/>
                </a:cubicBezTo>
                <a:cubicBezTo>
                  <a:pt x="53" y="167"/>
                  <a:pt x="53" y="167"/>
                  <a:pt x="53" y="167"/>
                </a:cubicBezTo>
                <a:cubicBezTo>
                  <a:pt x="53" y="167"/>
                  <a:pt x="53" y="167"/>
                  <a:pt x="53" y="167"/>
                </a:cubicBezTo>
                <a:cubicBezTo>
                  <a:pt x="51" y="166"/>
                  <a:pt x="51" y="166"/>
                  <a:pt x="51" y="166"/>
                </a:cubicBezTo>
                <a:close/>
                <a:moveTo>
                  <a:pt x="219" y="167"/>
                </a:moveTo>
                <a:cubicBezTo>
                  <a:pt x="219" y="168"/>
                  <a:pt x="219" y="168"/>
                  <a:pt x="219" y="168"/>
                </a:cubicBezTo>
                <a:cubicBezTo>
                  <a:pt x="219" y="170"/>
                  <a:pt x="219" y="170"/>
                  <a:pt x="219" y="170"/>
                </a:cubicBezTo>
                <a:cubicBezTo>
                  <a:pt x="219" y="171"/>
                  <a:pt x="219" y="171"/>
                  <a:pt x="219" y="171"/>
                </a:cubicBezTo>
                <a:cubicBezTo>
                  <a:pt x="220" y="171"/>
                  <a:pt x="220" y="171"/>
                  <a:pt x="220" y="171"/>
                </a:cubicBezTo>
                <a:cubicBezTo>
                  <a:pt x="221" y="171"/>
                  <a:pt x="221" y="171"/>
                  <a:pt x="221" y="171"/>
                </a:cubicBezTo>
                <a:cubicBezTo>
                  <a:pt x="221" y="170"/>
                  <a:pt x="221" y="170"/>
                  <a:pt x="221" y="170"/>
                </a:cubicBezTo>
                <a:cubicBezTo>
                  <a:pt x="221" y="169"/>
                  <a:pt x="221" y="169"/>
                  <a:pt x="221" y="169"/>
                </a:cubicBezTo>
                <a:cubicBezTo>
                  <a:pt x="221" y="168"/>
                  <a:pt x="221" y="168"/>
                  <a:pt x="221" y="168"/>
                </a:cubicBezTo>
                <a:cubicBezTo>
                  <a:pt x="220" y="167"/>
                  <a:pt x="220" y="167"/>
                  <a:pt x="220" y="167"/>
                </a:cubicBezTo>
                <a:cubicBezTo>
                  <a:pt x="219" y="167"/>
                  <a:pt x="219" y="167"/>
                  <a:pt x="219" y="167"/>
                </a:cubicBezTo>
                <a:close/>
                <a:moveTo>
                  <a:pt x="50" y="169"/>
                </a:moveTo>
                <a:cubicBezTo>
                  <a:pt x="49" y="169"/>
                  <a:pt x="49" y="169"/>
                  <a:pt x="49" y="169"/>
                </a:cubicBezTo>
                <a:cubicBezTo>
                  <a:pt x="50" y="170"/>
                  <a:pt x="50" y="170"/>
                  <a:pt x="50" y="170"/>
                </a:cubicBezTo>
                <a:cubicBezTo>
                  <a:pt x="50" y="170"/>
                  <a:pt x="50" y="170"/>
                  <a:pt x="50" y="170"/>
                </a:cubicBezTo>
                <a:cubicBezTo>
                  <a:pt x="51" y="170"/>
                  <a:pt x="51" y="170"/>
                  <a:pt x="51" y="170"/>
                </a:cubicBezTo>
                <a:cubicBezTo>
                  <a:pt x="50" y="169"/>
                  <a:pt x="50" y="169"/>
                  <a:pt x="50" y="169"/>
                </a:cubicBezTo>
                <a:cubicBezTo>
                  <a:pt x="50" y="169"/>
                  <a:pt x="50" y="169"/>
                  <a:pt x="50" y="169"/>
                </a:cubicBezTo>
                <a:close/>
                <a:moveTo>
                  <a:pt x="51" y="173"/>
                </a:moveTo>
                <a:cubicBezTo>
                  <a:pt x="51" y="173"/>
                  <a:pt x="51" y="173"/>
                  <a:pt x="51" y="173"/>
                </a:cubicBezTo>
                <a:cubicBezTo>
                  <a:pt x="51" y="174"/>
                  <a:pt x="51" y="174"/>
                  <a:pt x="51" y="174"/>
                </a:cubicBezTo>
                <a:cubicBezTo>
                  <a:pt x="51" y="175"/>
                  <a:pt x="51" y="175"/>
                  <a:pt x="51" y="175"/>
                </a:cubicBezTo>
                <a:cubicBezTo>
                  <a:pt x="52" y="174"/>
                  <a:pt x="52" y="174"/>
                  <a:pt x="52" y="174"/>
                </a:cubicBezTo>
                <a:cubicBezTo>
                  <a:pt x="51" y="173"/>
                  <a:pt x="51" y="173"/>
                  <a:pt x="51" y="173"/>
                </a:cubicBezTo>
                <a:cubicBezTo>
                  <a:pt x="51" y="173"/>
                  <a:pt x="51" y="173"/>
                  <a:pt x="51" y="173"/>
                </a:cubicBezTo>
                <a:close/>
                <a:moveTo>
                  <a:pt x="226" y="173"/>
                </a:moveTo>
                <a:cubicBezTo>
                  <a:pt x="225" y="173"/>
                  <a:pt x="225" y="173"/>
                  <a:pt x="225" y="173"/>
                </a:cubicBezTo>
                <a:cubicBezTo>
                  <a:pt x="224" y="173"/>
                  <a:pt x="224" y="173"/>
                  <a:pt x="224" y="173"/>
                </a:cubicBezTo>
                <a:cubicBezTo>
                  <a:pt x="224" y="174"/>
                  <a:pt x="224" y="174"/>
                  <a:pt x="224" y="174"/>
                </a:cubicBezTo>
                <a:cubicBezTo>
                  <a:pt x="225" y="174"/>
                  <a:pt x="225" y="174"/>
                  <a:pt x="225" y="174"/>
                </a:cubicBezTo>
                <a:cubicBezTo>
                  <a:pt x="226" y="173"/>
                  <a:pt x="226" y="173"/>
                  <a:pt x="226" y="173"/>
                </a:cubicBezTo>
                <a:cubicBezTo>
                  <a:pt x="226" y="173"/>
                  <a:pt x="226" y="173"/>
                  <a:pt x="226" y="173"/>
                </a:cubicBezTo>
                <a:close/>
                <a:moveTo>
                  <a:pt x="216" y="175"/>
                </a:moveTo>
                <a:cubicBezTo>
                  <a:pt x="214" y="175"/>
                  <a:pt x="214" y="175"/>
                  <a:pt x="214" y="175"/>
                </a:cubicBezTo>
                <a:cubicBezTo>
                  <a:pt x="213" y="175"/>
                  <a:pt x="213" y="175"/>
                  <a:pt x="213" y="175"/>
                </a:cubicBezTo>
                <a:cubicBezTo>
                  <a:pt x="212" y="177"/>
                  <a:pt x="212" y="177"/>
                  <a:pt x="212" y="177"/>
                </a:cubicBezTo>
                <a:cubicBezTo>
                  <a:pt x="212" y="178"/>
                  <a:pt x="212" y="178"/>
                  <a:pt x="212" y="178"/>
                </a:cubicBezTo>
                <a:cubicBezTo>
                  <a:pt x="212" y="179"/>
                  <a:pt x="212" y="179"/>
                  <a:pt x="212" y="179"/>
                </a:cubicBezTo>
                <a:cubicBezTo>
                  <a:pt x="213" y="179"/>
                  <a:pt x="213" y="179"/>
                  <a:pt x="213" y="179"/>
                </a:cubicBezTo>
                <a:cubicBezTo>
                  <a:pt x="215" y="180"/>
                  <a:pt x="215" y="180"/>
                  <a:pt x="215" y="180"/>
                </a:cubicBezTo>
                <a:cubicBezTo>
                  <a:pt x="215" y="180"/>
                  <a:pt x="215" y="180"/>
                  <a:pt x="215" y="180"/>
                </a:cubicBezTo>
                <a:cubicBezTo>
                  <a:pt x="217" y="180"/>
                  <a:pt x="217" y="180"/>
                  <a:pt x="217" y="180"/>
                </a:cubicBezTo>
                <a:cubicBezTo>
                  <a:pt x="218" y="180"/>
                  <a:pt x="218" y="180"/>
                  <a:pt x="218" y="180"/>
                </a:cubicBezTo>
                <a:cubicBezTo>
                  <a:pt x="218" y="178"/>
                  <a:pt x="218" y="178"/>
                  <a:pt x="218" y="178"/>
                </a:cubicBezTo>
                <a:cubicBezTo>
                  <a:pt x="219" y="178"/>
                  <a:pt x="219" y="178"/>
                  <a:pt x="219" y="178"/>
                </a:cubicBezTo>
                <a:cubicBezTo>
                  <a:pt x="218" y="176"/>
                  <a:pt x="218" y="176"/>
                  <a:pt x="218" y="176"/>
                </a:cubicBezTo>
                <a:cubicBezTo>
                  <a:pt x="216" y="175"/>
                  <a:pt x="216" y="175"/>
                  <a:pt x="216" y="175"/>
                </a:cubicBezTo>
                <a:close/>
                <a:moveTo>
                  <a:pt x="49" y="176"/>
                </a:moveTo>
                <a:cubicBezTo>
                  <a:pt x="49" y="176"/>
                  <a:pt x="49" y="176"/>
                  <a:pt x="49" y="176"/>
                </a:cubicBezTo>
                <a:cubicBezTo>
                  <a:pt x="49" y="177"/>
                  <a:pt x="49" y="177"/>
                  <a:pt x="49" y="177"/>
                </a:cubicBezTo>
                <a:cubicBezTo>
                  <a:pt x="49" y="176"/>
                  <a:pt x="49" y="176"/>
                  <a:pt x="49" y="176"/>
                </a:cubicBezTo>
                <a:cubicBezTo>
                  <a:pt x="49" y="176"/>
                  <a:pt x="49" y="176"/>
                  <a:pt x="49" y="176"/>
                </a:cubicBezTo>
                <a:close/>
                <a:moveTo>
                  <a:pt x="53" y="176"/>
                </a:moveTo>
                <a:cubicBezTo>
                  <a:pt x="53" y="176"/>
                  <a:pt x="53" y="176"/>
                  <a:pt x="53" y="176"/>
                </a:cubicBezTo>
                <a:cubicBezTo>
                  <a:pt x="53" y="176"/>
                  <a:pt x="53" y="176"/>
                  <a:pt x="53" y="176"/>
                </a:cubicBezTo>
                <a:cubicBezTo>
                  <a:pt x="53" y="176"/>
                  <a:pt x="53" y="176"/>
                  <a:pt x="53" y="176"/>
                </a:cubicBezTo>
                <a:cubicBezTo>
                  <a:pt x="53" y="176"/>
                  <a:pt x="53" y="176"/>
                  <a:pt x="53" y="176"/>
                </a:cubicBezTo>
                <a:close/>
                <a:moveTo>
                  <a:pt x="51" y="176"/>
                </a:moveTo>
                <a:cubicBezTo>
                  <a:pt x="51" y="176"/>
                  <a:pt x="51" y="176"/>
                  <a:pt x="51" y="176"/>
                </a:cubicBezTo>
                <a:cubicBezTo>
                  <a:pt x="51" y="176"/>
                  <a:pt x="51" y="176"/>
                  <a:pt x="51" y="176"/>
                </a:cubicBezTo>
                <a:cubicBezTo>
                  <a:pt x="51" y="176"/>
                  <a:pt x="51" y="176"/>
                  <a:pt x="51" y="176"/>
                </a:cubicBezTo>
                <a:cubicBezTo>
                  <a:pt x="51" y="176"/>
                  <a:pt x="51" y="176"/>
                  <a:pt x="51" y="176"/>
                </a:cubicBezTo>
                <a:close/>
                <a:moveTo>
                  <a:pt x="51" y="177"/>
                </a:moveTo>
                <a:cubicBezTo>
                  <a:pt x="50" y="177"/>
                  <a:pt x="50" y="177"/>
                  <a:pt x="50" y="177"/>
                </a:cubicBezTo>
                <a:cubicBezTo>
                  <a:pt x="50" y="178"/>
                  <a:pt x="50" y="178"/>
                  <a:pt x="50" y="178"/>
                </a:cubicBezTo>
                <a:cubicBezTo>
                  <a:pt x="51" y="178"/>
                  <a:pt x="51" y="178"/>
                  <a:pt x="51" y="178"/>
                </a:cubicBezTo>
                <a:cubicBezTo>
                  <a:pt x="51" y="177"/>
                  <a:pt x="51" y="177"/>
                  <a:pt x="51" y="177"/>
                </a:cubicBezTo>
                <a:close/>
                <a:moveTo>
                  <a:pt x="50" y="180"/>
                </a:moveTo>
                <a:cubicBezTo>
                  <a:pt x="50" y="180"/>
                  <a:pt x="50" y="180"/>
                  <a:pt x="50" y="180"/>
                </a:cubicBezTo>
                <a:cubicBezTo>
                  <a:pt x="51" y="180"/>
                  <a:pt x="51" y="180"/>
                  <a:pt x="51" y="180"/>
                </a:cubicBezTo>
                <a:cubicBezTo>
                  <a:pt x="51" y="180"/>
                  <a:pt x="51" y="180"/>
                  <a:pt x="51" y="180"/>
                </a:cubicBezTo>
                <a:cubicBezTo>
                  <a:pt x="51" y="180"/>
                  <a:pt x="51" y="180"/>
                  <a:pt x="51" y="180"/>
                </a:cubicBezTo>
                <a:cubicBezTo>
                  <a:pt x="50" y="180"/>
                  <a:pt x="50" y="180"/>
                  <a:pt x="50" y="180"/>
                </a:cubicBezTo>
                <a:close/>
                <a:moveTo>
                  <a:pt x="52" y="180"/>
                </a:moveTo>
                <a:cubicBezTo>
                  <a:pt x="51" y="181"/>
                  <a:pt x="51" y="181"/>
                  <a:pt x="51" y="181"/>
                </a:cubicBezTo>
                <a:cubicBezTo>
                  <a:pt x="51" y="181"/>
                  <a:pt x="52" y="181"/>
                  <a:pt x="52" y="181"/>
                </a:cubicBezTo>
                <a:cubicBezTo>
                  <a:pt x="52" y="181"/>
                  <a:pt x="52" y="181"/>
                  <a:pt x="52" y="181"/>
                </a:cubicBezTo>
                <a:cubicBezTo>
                  <a:pt x="52" y="181"/>
                  <a:pt x="52" y="181"/>
                  <a:pt x="52" y="181"/>
                </a:cubicBezTo>
                <a:cubicBezTo>
                  <a:pt x="53" y="180"/>
                  <a:pt x="53" y="180"/>
                  <a:pt x="53" y="180"/>
                </a:cubicBezTo>
                <a:cubicBezTo>
                  <a:pt x="52" y="180"/>
                  <a:pt x="52" y="180"/>
                  <a:pt x="52" y="180"/>
                </a:cubicBezTo>
                <a:close/>
                <a:moveTo>
                  <a:pt x="53" y="183"/>
                </a:moveTo>
                <a:cubicBezTo>
                  <a:pt x="52" y="183"/>
                  <a:pt x="52" y="183"/>
                  <a:pt x="52" y="183"/>
                </a:cubicBezTo>
                <a:cubicBezTo>
                  <a:pt x="51" y="184"/>
                  <a:pt x="51" y="184"/>
                  <a:pt x="51" y="184"/>
                </a:cubicBezTo>
                <a:cubicBezTo>
                  <a:pt x="50" y="184"/>
                  <a:pt x="50" y="184"/>
                  <a:pt x="50" y="184"/>
                </a:cubicBezTo>
                <a:cubicBezTo>
                  <a:pt x="50" y="185"/>
                  <a:pt x="50" y="185"/>
                  <a:pt x="50" y="185"/>
                </a:cubicBezTo>
                <a:cubicBezTo>
                  <a:pt x="49" y="185"/>
                  <a:pt x="49" y="185"/>
                  <a:pt x="49" y="185"/>
                </a:cubicBezTo>
                <a:cubicBezTo>
                  <a:pt x="49" y="186"/>
                  <a:pt x="49" y="186"/>
                  <a:pt x="49" y="186"/>
                </a:cubicBezTo>
                <a:cubicBezTo>
                  <a:pt x="49" y="186"/>
                  <a:pt x="49" y="186"/>
                  <a:pt x="49" y="186"/>
                </a:cubicBezTo>
                <a:cubicBezTo>
                  <a:pt x="50" y="186"/>
                  <a:pt x="50" y="186"/>
                  <a:pt x="50" y="186"/>
                </a:cubicBezTo>
                <a:cubicBezTo>
                  <a:pt x="50" y="186"/>
                  <a:pt x="50" y="186"/>
                  <a:pt x="50" y="186"/>
                </a:cubicBezTo>
                <a:cubicBezTo>
                  <a:pt x="52" y="185"/>
                  <a:pt x="52" y="185"/>
                  <a:pt x="52" y="185"/>
                </a:cubicBezTo>
                <a:cubicBezTo>
                  <a:pt x="53" y="184"/>
                  <a:pt x="53" y="184"/>
                  <a:pt x="53" y="184"/>
                </a:cubicBezTo>
                <a:cubicBezTo>
                  <a:pt x="53" y="183"/>
                  <a:pt x="53" y="183"/>
                  <a:pt x="53" y="183"/>
                </a:cubicBezTo>
                <a:close/>
                <a:moveTo>
                  <a:pt x="49" y="183"/>
                </a:moveTo>
                <a:cubicBezTo>
                  <a:pt x="48" y="183"/>
                  <a:pt x="48" y="183"/>
                  <a:pt x="48" y="183"/>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3"/>
                  <a:pt x="49" y="183"/>
                  <a:pt x="49" y="183"/>
                </a:cubicBezTo>
                <a:close/>
                <a:moveTo>
                  <a:pt x="53" y="185"/>
                </a:moveTo>
                <a:cubicBezTo>
                  <a:pt x="52" y="186"/>
                  <a:pt x="52" y="186"/>
                  <a:pt x="52" y="186"/>
                </a:cubicBezTo>
                <a:cubicBezTo>
                  <a:pt x="52" y="186"/>
                  <a:pt x="52" y="186"/>
                  <a:pt x="52" y="186"/>
                </a:cubicBezTo>
                <a:cubicBezTo>
                  <a:pt x="53" y="186"/>
                  <a:pt x="53" y="186"/>
                  <a:pt x="53" y="186"/>
                </a:cubicBezTo>
                <a:cubicBezTo>
                  <a:pt x="53" y="185"/>
                  <a:pt x="53" y="185"/>
                  <a:pt x="53" y="185"/>
                </a:cubicBezTo>
                <a:close/>
                <a:moveTo>
                  <a:pt x="52" y="186"/>
                </a:moveTo>
                <a:cubicBezTo>
                  <a:pt x="51" y="187"/>
                  <a:pt x="51" y="187"/>
                  <a:pt x="51" y="187"/>
                </a:cubicBezTo>
                <a:cubicBezTo>
                  <a:pt x="51" y="187"/>
                  <a:pt x="51" y="187"/>
                  <a:pt x="51" y="187"/>
                </a:cubicBezTo>
                <a:cubicBezTo>
                  <a:pt x="52" y="187"/>
                  <a:pt x="52" y="187"/>
                  <a:pt x="52" y="187"/>
                </a:cubicBezTo>
                <a:cubicBezTo>
                  <a:pt x="52" y="186"/>
                  <a:pt x="52" y="186"/>
                  <a:pt x="52" y="186"/>
                </a:cubicBezTo>
                <a:close/>
                <a:moveTo>
                  <a:pt x="50" y="187"/>
                </a:moveTo>
                <a:cubicBezTo>
                  <a:pt x="49" y="187"/>
                  <a:pt x="49" y="187"/>
                  <a:pt x="49" y="187"/>
                </a:cubicBezTo>
                <a:cubicBezTo>
                  <a:pt x="49" y="188"/>
                  <a:pt x="49" y="188"/>
                  <a:pt x="49" y="188"/>
                </a:cubicBezTo>
                <a:cubicBezTo>
                  <a:pt x="49" y="188"/>
                  <a:pt x="49" y="188"/>
                  <a:pt x="49" y="188"/>
                </a:cubicBezTo>
                <a:cubicBezTo>
                  <a:pt x="50" y="187"/>
                  <a:pt x="50" y="187"/>
                  <a:pt x="50" y="187"/>
                </a:cubicBezTo>
                <a:cubicBezTo>
                  <a:pt x="50" y="187"/>
                  <a:pt x="50" y="187"/>
                  <a:pt x="50" y="187"/>
                </a:cubicBezTo>
                <a:close/>
                <a:moveTo>
                  <a:pt x="196" y="189"/>
                </a:moveTo>
                <a:cubicBezTo>
                  <a:pt x="195" y="189"/>
                  <a:pt x="195" y="189"/>
                  <a:pt x="195" y="189"/>
                </a:cubicBezTo>
                <a:cubicBezTo>
                  <a:pt x="195" y="190"/>
                  <a:pt x="195" y="190"/>
                  <a:pt x="195" y="190"/>
                </a:cubicBezTo>
                <a:cubicBezTo>
                  <a:pt x="193" y="190"/>
                  <a:pt x="193" y="190"/>
                  <a:pt x="193" y="190"/>
                </a:cubicBezTo>
                <a:cubicBezTo>
                  <a:pt x="192" y="191"/>
                  <a:pt x="192" y="191"/>
                  <a:pt x="192" y="191"/>
                </a:cubicBezTo>
                <a:cubicBezTo>
                  <a:pt x="193" y="192"/>
                  <a:pt x="193" y="192"/>
                  <a:pt x="193" y="192"/>
                </a:cubicBezTo>
                <a:cubicBezTo>
                  <a:pt x="195" y="192"/>
                  <a:pt x="195" y="192"/>
                  <a:pt x="195" y="192"/>
                </a:cubicBezTo>
                <a:cubicBezTo>
                  <a:pt x="196" y="193"/>
                  <a:pt x="196" y="193"/>
                  <a:pt x="196" y="193"/>
                </a:cubicBezTo>
                <a:cubicBezTo>
                  <a:pt x="198" y="194"/>
                  <a:pt x="198" y="194"/>
                  <a:pt x="198" y="194"/>
                </a:cubicBezTo>
                <a:cubicBezTo>
                  <a:pt x="200" y="194"/>
                  <a:pt x="200" y="194"/>
                  <a:pt x="200" y="194"/>
                </a:cubicBezTo>
                <a:cubicBezTo>
                  <a:pt x="204" y="194"/>
                  <a:pt x="204" y="194"/>
                  <a:pt x="204" y="194"/>
                </a:cubicBezTo>
                <a:cubicBezTo>
                  <a:pt x="205" y="194"/>
                  <a:pt x="205" y="194"/>
                  <a:pt x="205" y="194"/>
                </a:cubicBezTo>
                <a:cubicBezTo>
                  <a:pt x="205" y="193"/>
                  <a:pt x="205" y="193"/>
                  <a:pt x="205" y="193"/>
                </a:cubicBezTo>
                <a:cubicBezTo>
                  <a:pt x="204" y="193"/>
                  <a:pt x="204" y="193"/>
                  <a:pt x="204" y="193"/>
                </a:cubicBezTo>
                <a:cubicBezTo>
                  <a:pt x="201" y="193"/>
                  <a:pt x="201" y="193"/>
                  <a:pt x="201" y="193"/>
                </a:cubicBezTo>
                <a:cubicBezTo>
                  <a:pt x="200" y="193"/>
                  <a:pt x="200" y="193"/>
                  <a:pt x="200" y="193"/>
                </a:cubicBezTo>
                <a:cubicBezTo>
                  <a:pt x="198" y="192"/>
                  <a:pt x="198" y="192"/>
                  <a:pt x="198" y="192"/>
                </a:cubicBezTo>
                <a:cubicBezTo>
                  <a:pt x="197" y="191"/>
                  <a:pt x="197" y="191"/>
                  <a:pt x="197" y="191"/>
                </a:cubicBezTo>
                <a:cubicBezTo>
                  <a:pt x="196" y="191"/>
                  <a:pt x="196" y="191"/>
                  <a:pt x="196" y="191"/>
                </a:cubicBezTo>
                <a:cubicBezTo>
                  <a:pt x="197" y="190"/>
                  <a:pt x="197" y="190"/>
                  <a:pt x="197" y="190"/>
                </a:cubicBezTo>
                <a:cubicBezTo>
                  <a:pt x="198" y="190"/>
                  <a:pt x="198" y="190"/>
                  <a:pt x="198" y="190"/>
                </a:cubicBezTo>
                <a:cubicBezTo>
                  <a:pt x="200" y="192"/>
                  <a:pt x="200" y="192"/>
                  <a:pt x="200" y="192"/>
                </a:cubicBezTo>
                <a:cubicBezTo>
                  <a:pt x="202" y="192"/>
                  <a:pt x="202" y="192"/>
                  <a:pt x="202" y="192"/>
                </a:cubicBezTo>
                <a:cubicBezTo>
                  <a:pt x="203" y="192"/>
                  <a:pt x="203" y="192"/>
                  <a:pt x="203" y="192"/>
                </a:cubicBezTo>
                <a:cubicBezTo>
                  <a:pt x="202" y="191"/>
                  <a:pt x="202" y="191"/>
                  <a:pt x="202" y="191"/>
                </a:cubicBezTo>
                <a:cubicBezTo>
                  <a:pt x="199" y="189"/>
                  <a:pt x="199" y="189"/>
                  <a:pt x="199" y="189"/>
                </a:cubicBezTo>
                <a:cubicBezTo>
                  <a:pt x="196" y="189"/>
                  <a:pt x="196" y="189"/>
                  <a:pt x="196" y="189"/>
                </a:cubicBezTo>
                <a:close/>
                <a:moveTo>
                  <a:pt x="50" y="190"/>
                </a:moveTo>
                <a:cubicBezTo>
                  <a:pt x="49" y="191"/>
                  <a:pt x="49" y="191"/>
                  <a:pt x="49" y="191"/>
                </a:cubicBezTo>
                <a:cubicBezTo>
                  <a:pt x="48" y="191"/>
                  <a:pt x="48" y="191"/>
                  <a:pt x="48" y="191"/>
                </a:cubicBezTo>
                <a:cubicBezTo>
                  <a:pt x="48" y="192"/>
                  <a:pt x="48" y="192"/>
                  <a:pt x="48" y="192"/>
                </a:cubicBezTo>
                <a:cubicBezTo>
                  <a:pt x="48" y="192"/>
                  <a:pt x="47" y="192"/>
                  <a:pt x="47" y="192"/>
                </a:cubicBezTo>
                <a:cubicBezTo>
                  <a:pt x="47" y="192"/>
                  <a:pt x="47" y="192"/>
                  <a:pt x="47" y="192"/>
                </a:cubicBezTo>
                <a:cubicBezTo>
                  <a:pt x="47" y="193"/>
                  <a:pt x="47" y="193"/>
                  <a:pt x="47" y="193"/>
                </a:cubicBezTo>
                <a:cubicBezTo>
                  <a:pt x="48" y="193"/>
                  <a:pt x="48" y="193"/>
                  <a:pt x="48" y="193"/>
                </a:cubicBezTo>
                <a:cubicBezTo>
                  <a:pt x="49" y="192"/>
                  <a:pt x="49" y="192"/>
                  <a:pt x="49" y="192"/>
                </a:cubicBezTo>
                <a:cubicBezTo>
                  <a:pt x="50" y="191"/>
                  <a:pt x="50" y="191"/>
                  <a:pt x="50" y="191"/>
                </a:cubicBezTo>
                <a:cubicBezTo>
                  <a:pt x="51" y="191"/>
                  <a:pt x="51" y="191"/>
                  <a:pt x="51" y="191"/>
                </a:cubicBezTo>
                <a:cubicBezTo>
                  <a:pt x="50" y="190"/>
                  <a:pt x="50" y="190"/>
                  <a:pt x="50" y="190"/>
                </a:cubicBezTo>
                <a:close/>
                <a:moveTo>
                  <a:pt x="213" y="193"/>
                </a:moveTo>
                <a:cubicBezTo>
                  <a:pt x="212" y="194"/>
                  <a:pt x="212" y="194"/>
                  <a:pt x="212" y="194"/>
                </a:cubicBezTo>
                <a:cubicBezTo>
                  <a:pt x="211" y="194"/>
                  <a:pt x="211" y="194"/>
                  <a:pt x="211" y="194"/>
                </a:cubicBezTo>
                <a:cubicBezTo>
                  <a:pt x="212" y="194"/>
                  <a:pt x="212" y="194"/>
                  <a:pt x="212" y="194"/>
                </a:cubicBezTo>
                <a:cubicBezTo>
                  <a:pt x="213" y="194"/>
                  <a:pt x="213" y="194"/>
                  <a:pt x="213" y="194"/>
                </a:cubicBezTo>
                <a:cubicBezTo>
                  <a:pt x="213" y="193"/>
                  <a:pt x="213" y="193"/>
                  <a:pt x="213" y="193"/>
                </a:cubicBezTo>
                <a:close/>
                <a:moveTo>
                  <a:pt x="205" y="194"/>
                </a:moveTo>
                <a:cubicBezTo>
                  <a:pt x="204" y="194"/>
                  <a:pt x="204" y="194"/>
                  <a:pt x="204" y="194"/>
                </a:cubicBezTo>
                <a:cubicBezTo>
                  <a:pt x="202" y="195"/>
                  <a:pt x="202" y="195"/>
                  <a:pt x="202" y="195"/>
                </a:cubicBezTo>
                <a:cubicBezTo>
                  <a:pt x="201" y="195"/>
                  <a:pt x="201" y="195"/>
                  <a:pt x="201" y="195"/>
                </a:cubicBezTo>
                <a:cubicBezTo>
                  <a:pt x="199" y="195"/>
                  <a:pt x="199" y="195"/>
                  <a:pt x="199" y="195"/>
                </a:cubicBezTo>
                <a:cubicBezTo>
                  <a:pt x="198" y="195"/>
                  <a:pt x="198" y="195"/>
                  <a:pt x="198" y="195"/>
                </a:cubicBezTo>
                <a:cubicBezTo>
                  <a:pt x="198" y="195"/>
                  <a:pt x="197" y="195"/>
                  <a:pt x="197" y="195"/>
                </a:cubicBezTo>
                <a:cubicBezTo>
                  <a:pt x="198" y="196"/>
                  <a:pt x="198" y="196"/>
                  <a:pt x="198" y="196"/>
                </a:cubicBezTo>
                <a:cubicBezTo>
                  <a:pt x="200" y="196"/>
                  <a:pt x="200" y="196"/>
                  <a:pt x="200" y="196"/>
                </a:cubicBezTo>
                <a:cubicBezTo>
                  <a:pt x="201" y="197"/>
                  <a:pt x="201" y="197"/>
                  <a:pt x="201" y="197"/>
                </a:cubicBezTo>
                <a:cubicBezTo>
                  <a:pt x="203" y="197"/>
                  <a:pt x="203" y="197"/>
                  <a:pt x="203" y="197"/>
                </a:cubicBezTo>
                <a:cubicBezTo>
                  <a:pt x="204" y="198"/>
                  <a:pt x="204" y="198"/>
                  <a:pt x="204" y="198"/>
                </a:cubicBezTo>
                <a:cubicBezTo>
                  <a:pt x="205" y="198"/>
                  <a:pt x="205" y="198"/>
                  <a:pt x="205" y="198"/>
                </a:cubicBezTo>
                <a:cubicBezTo>
                  <a:pt x="206" y="198"/>
                  <a:pt x="206" y="198"/>
                  <a:pt x="206" y="198"/>
                </a:cubicBezTo>
                <a:cubicBezTo>
                  <a:pt x="206" y="199"/>
                  <a:pt x="206" y="199"/>
                  <a:pt x="206" y="199"/>
                </a:cubicBezTo>
                <a:cubicBezTo>
                  <a:pt x="206" y="199"/>
                  <a:pt x="206" y="199"/>
                  <a:pt x="206" y="199"/>
                </a:cubicBezTo>
                <a:cubicBezTo>
                  <a:pt x="207" y="199"/>
                  <a:pt x="207" y="199"/>
                  <a:pt x="207" y="199"/>
                </a:cubicBezTo>
                <a:cubicBezTo>
                  <a:pt x="208" y="199"/>
                  <a:pt x="208" y="199"/>
                  <a:pt x="208" y="199"/>
                </a:cubicBezTo>
                <a:cubicBezTo>
                  <a:pt x="209" y="199"/>
                  <a:pt x="209" y="199"/>
                  <a:pt x="209" y="199"/>
                </a:cubicBezTo>
                <a:cubicBezTo>
                  <a:pt x="209" y="198"/>
                  <a:pt x="209" y="198"/>
                  <a:pt x="209" y="198"/>
                </a:cubicBezTo>
                <a:cubicBezTo>
                  <a:pt x="209" y="198"/>
                  <a:pt x="209" y="198"/>
                  <a:pt x="209" y="198"/>
                </a:cubicBezTo>
                <a:cubicBezTo>
                  <a:pt x="209" y="197"/>
                  <a:pt x="209" y="197"/>
                  <a:pt x="209" y="197"/>
                </a:cubicBezTo>
                <a:cubicBezTo>
                  <a:pt x="210" y="197"/>
                  <a:pt x="210" y="197"/>
                  <a:pt x="210" y="197"/>
                </a:cubicBezTo>
                <a:cubicBezTo>
                  <a:pt x="208" y="196"/>
                  <a:pt x="208" y="196"/>
                  <a:pt x="208" y="196"/>
                </a:cubicBezTo>
                <a:cubicBezTo>
                  <a:pt x="207" y="195"/>
                  <a:pt x="207" y="195"/>
                  <a:pt x="207" y="195"/>
                </a:cubicBezTo>
                <a:cubicBezTo>
                  <a:pt x="205" y="194"/>
                  <a:pt x="205" y="194"/>
                  <a:pt x="205" y="194"/>
                </a:cubicBezTo>
                <a:close/>
                <a:moveTo>
                  <a:pt x="47" y="196"/>
                </a:moveTo>
                <a:cubicBezTo>
                  <a:pt x="46" y="196"/>
                  <a:pt x="46" y="196"/>
                  <a:pt x="46" y="196"/>
                </a:cubicBezTo>
                <a:cubicBezTo>
                  <a:pt x="47" y="197"/>
                  <a:pt x="47" y="197"/>
                  <a:pt x="47" y="197"/>
                </a:cubicBezTo>
                <a:cubicBezTo>
                  <a:pt x="47" y="197"/>
                  <a:pt x="47" y="197"/>
                  <a:pt x="47" y="197"/>
                </a:cubicBezTo>
                <a:cubicBezTo>
                  <a:pt x="48" y="196"/>
                  <a:pt x="48" y="196"/>
                  <a:pt x="48" y="196"/>
                </a:cubicBezTo>
                <a:cubicBezTo>
                  <a:pt x="47" y="196"/>
                  <a:pt x="47" y="196"/>
                  <a:pt x="47" y="196"/>
                </a:cubicBezTo>
                <a:close/>
                <a:moveTo>
                  <a:pt x="196" y="196"/>
                </a:moveTo>
                <a:cubicBezTo>
                  <a:pt x="194" y="196"/>
                  <a:pt x="194" y="196"/>
                  <a:pt x="194" y="196"/>
                </a:cubicBezTo>
                <a:cubicBezTo>
                  <a:pt x="194" y="197"/>
                  <a:pt x="194" y="197"/>
                  <a:pt x="194" y="197"/>
                </a:cubicBezTo>
                <a:cubicBezTo>
                  <a:pt x="194" y="198"/>
                  <a:pt x="194" y="198"/>
                  <a:pt x="194" y="198"/>
                </a:cubicBezTo>
                <a:cubicBezTo>
                  <a:pt x="195" y="197"/>
                  <a:pt x="195" y="197"/>
                  <a:pt x="195" y="197"/>
                </a:cubicBezTo>
                <a:cubicBezTo>
                  <a:pt x="195" y="196"/>
                  <a:pt x="195" y="196"/>
                  <a:pt x="195" y="196"/>
                </a:cubicBezTo>
                <a:cubicBezTo>
                  <a:pt x="196" y="196"/>
                  <a:pt x="196" y="196"/>
                  <a:pt x="196" y="196"/>
                </a:cubicBezTo>
                <a:close/>
                <a:moveTo>
                  <a:pt x="198" y="196"/>
                </a:moveTo>
                <a:cubicBezTo>
                  <a:pt x="197" y="197"/>
                  <a:pt x="197" y="197"/>
                  <a:pt x="197" y="197"/>
                </a:cubicBezTo>
                <a:cubicBezTo>
                  <a:pt x="197" y="198"/>
                  <a:pt x="197" y="198"/>
                  <a:pt x="197" y="198"/>
                </a:cubicBezTo>
                <a:cubicBezTo>
                  <a:pt x="198" y="198"/>
                  <a:pt x="198" y="198"/>
                  <a:pt x="198" y="198"/>
                </a:cubicBezTo>
                <a:cubicBezTo>
                  <a:pt x="198" y="199"/>
                  <a:pt x="198" y="199"/>
                  <a:pt x="198" y="199"/>
                </a:cubicBezTo>
                <a:cubicBezTo>
                  <a:pt x="198" y="201"/>
                  <a:pt x="198" y="201"/>
                  <a:pt x="198" y="201"/>
                </a:cubicBezTo>
                <a:cubicBezTo>
                  <a:pt x="199" y="202"/>
                  <a:pt x="199" y="202"/>
                  <a:pt x="199" y="202"/>
                </a:cubicBezTo>
                <a:cubicBezTo>
                  <a:pt x="201" y="202"/>
                  <a:pt x="201" y="202"/>
                  <a:pt x="201" y="202"/>
                </a:cubicBezTo>
                <a:cubicBezTo>
                  <a:pt x="202" y="204"/>
                  <a:pt x="202" y="204"/>
                  <a:pt x="202" y="204"/>
                </a:cubicBezTo>
                <a:cubicBezTo>
                  <a:pt x="203" y="205"/>
                  <a:pt x="203" y="205"/>
                  <a:pt x="203" y="205"/>
                </a:cubicBezTo>
                <a:cubicBezTo>
                  <a:pt x="204" y="205"/>
                  <a:pt x="204" y="205"/>
                  <a:pt x="204" y="205"/>
                </a:cubicBezTo>
                <a:cubicBezTo>
                  <a:pt x="205" y="206"/>
                  <a:pt x="205" y="206"/>
                  <a:pt x="205" y="206"/>
                </a:cubicBezTo>
                <a:cubicBezTo>
                  <a:pt x="205" y="206"/>
                  <a:pt x="205" y="206"/>
                  <a:pt x="205" y="206"/>
                </a:cubicBezTo>
                <a:cubicBezTo>
                  <a:pt x="206" y="207"/>
                  <a:pt x="206" y="207"/>
                  <a:pt x="206" y="207"/>
                </a:cubicBezTo>
                <a:cubicBezTo>
                  <a:pt x="207" y="206"/>
                  <a:pt x="207" y="206"/>
                  <a:pt x="207" y="206"/>
                </a:cubicBezTo>
                <a:cubicBezTo>
                  <a:pt x="207" y="205"/>
                  <a:pt x="207" y="205"/>
                  <a:pt x="207" y="205"/>
                </a:cubicBezTo>
                <a:cubicBezTo>
                  <a:pt x="207" y="205"/>
                  <a:pt x="207" y="205"/>
                  <a:pt x="207" y="205"/>
                </a:cubicBezTo>
                <a:cubicBezTo>
                  <a:pt x="206" y="204"/>
                  <a:pt x="206" y="204"/>
                  <a:pt x="206" y="204"/>
                </a:cubicBezTo>
                <a:cubicBezTo>
                  <a:pt x="205" y="203"/>
                  <a:pt x="205" y="203"/>
                  <a:pt x="205" y="203"/>
                </a:cubicBezTo>
                <a:cubicBezTo>
                  <a:pt x="205" y="203"/>
                  <a:pt x="205" y="203"/>
                  <a:pt x="205" y="203"/>
                </a:cubicBezTo>
                <a:cubicBezTo>
                  <a:pt x="204" y="202"/>
                  <a:pt x="204" y="202"/>
                  <a:pt x="204" y="202"/>
                </a:cubicBezTo>
                <a:cubicBezTo>
                  <a:pt x="204" y="202"/>
                  <a:pt x="204" y="202"/>
                  <a:pt x="204" y="202"/>
                </a:cubicBezTo>
                <a:cubicBezTo>
                  <a:pt x="205" y="201"/>
                  <a:pt x="205" y="201"/>
                  <a:pt x="205" y="201"/>
                </a:cubicBezTo>
                <a:cubicBezTo>
                  <a:pt x="205" y="202"/>
                  <a:pt x="205" y="202"/>
                  <a:pt x="205" y="202"/>
                </a:cubicBezTo>
                <a:cubicBezTo>
                  <a:pt x="206" y="202"/>
                  <a:pt x="206" y="202"/>
                  <a:pt x="206" y="202"/>
                </a:cubicBezTo>
                <a:cubicBezTo>
                  <a:pt x="208" y="203"/>
                  <a:pt x="208" y="203"/>
                  <a:pt x="208" y="203"/>
                </a:cubicBezTo>
                <a:cubicBezTo>
                  <a:pt x="208" y="203"/>
                  <a:pt x="208" y="203"/>
                  <a:pt x="208" y="203"/>
                </a:cubicBezTo>
                <a:cubicBezTo>
                  <a:pt x="208" y="203"/>
                  <a:pt x="208" y="203"/>
                  <a:pt x="208" y="203"/>
                </a:cubicBezTo>
                <a:cubicBezTo>
                  <a:pt x="208" y="201"/>
                  <a:pt x="208" y="201"/>
                  <a:pt x="208" y="201"/>
                </a:cubicBezTo>
                <a:cubicBezTo>
                  <a:pt x="205" y="200"/>
                  <a:pt x="205" y="200"/>
                  <a:pt x="205" y="200"/>
                </a:cubicBezTo>
                <a:cubicBezTo>
                  <a:pt x="204" y="198"/>
                  <a:pt x="204" y="198"/>
                  <a:pt x="204" y="198"/>
                </a:cubicBezTo>
                <a:cubicBezTo>
                  <a:pt x="203" y="198"/>
                  <a:pt x="203" y="198"/>
                  <a:pt x="203" y="198"/>
                </a:cubicBezTo>
                <a:cubicBezTo>
                  <a:pt x="202" y="198"/>
                  <a:pt x="202" y="198"/>
                  <a:pt x="202" y="198"/>
                </a:cubicBezTo>
                <a:cubicBezTo>
                  <a:pt x="201" y="197"/>
                  <a:pt x="201" y="197"/>
                  <a:pt x="201" y="197"/>
                </a:cubicBezTo>
                <a:cubicBezTo>
                  <a:pt x="200" y="197"/>
                  <a:pt x="200" y="197"/>
                  <a:pt x="200" y="197"/>
                </a:cubicBezTo>
                <a:cubicBezTo>
                  <a:pt x="199" y="197"/>
                  <a:pt x="199" y="197"/>
                  <a:pt x="199" y="197"/>
                </a:cubicBezTo>
                <a:cubicBezTo>
                  <a:pt x="198" y="196"/>
                  <a:pt x="198" y="196"/>
                  <a:pt x="198" y="196"/>
                </a:cubicBezTo>
                <a:close/>
                <a:moveTo>
                  <a:pt x="57" y="201"/>
                </a:moveTo>
                <a:cubicBezTo>
                  <a:pt x="56" y="201"/>
                  <a:pt x="56" y="201"/>
                  <a:pt x="56" y="201"/>
                </a:cubicBezTo>
                <a:cubicBezTo>
                  <a:pt x="56" y="202"/>
                  <a:pt x="56" y="202"/>
                  <a:pt x="56" y="202"/>
                </a:cubicBezTo>
                <a:cubicBezTo>
                  <a:pt x="56" y="203"/>
                  <a:pt x="56" y="203"/>
                  <a:pt x="56" y="203"/>
                </a:cubicBezTo>
                <a:cubicBezTo>
                  <a:pt x="57" y="203"/>
                  <a:pt x="57" y="203"/>
                  <a:pt x="57" y="203"/>
                </a:cubicBezTo>
                <a:cubicBezTo>
                  <a:pt x="58" y="202"/>
                  <a:pt x="58" y="202"/>
                  <a:pt x="58" y="202"/>
                </a:cubicBezTo>
                <a:cubicBezTo>
                  <a:pt x="59" y="202"/>
                  <a:pt x="59" y="202"/>
                  <a:pt x="59" y="202"/>
                </a:cubicBezTo>
                <a:cubicBezTo>
                  <a:pt x="59" y="201"/>
                  <a:pt x="59" y="201"/>
                  <a:pt x="59" y="201"/>
                </a:cubicBezTo>
                <a:cubicBezTo>
                  <a:pt x="58" y="201"/>
                  <a:pt x="58" y="201"/>
                  <a:pt x="58" y="201"/>
                </a:cubicBezTo>
                <a:cubicBezTo>
                  <a:pt x="57" y="201"/>
                  <a:pt x="57" y="201"/>
                  <a:pt x="57" y="201"/>
                </a:cubicBezTo>
                <a:close/>
                <a:moveTo>
                  <a:pt x="54" y="205"/>
                </a:moveTo>
                <a:cubicBezTo>
                  <a:pt x="53" y="206"/>
                  <a:pt x="53" y="206"/>
                  <a:pt x="53" y="206"/>
                </a:cubicBezTo>
                <a:cubicBezTo>
                  <a:pt x="52" y="207"/>
                  <a:pt x="52" y="207"/>
                  <a:pt x="52" y="207"/>
                </a:cubicBezTo>
                <a:cubicBezTo>
                  <a:pt x="52" y="208"/>
                  <a:pt x="52" y="208"/>
                  <a:pt x="52" y="208"/>
                </a:cubicBezTo>
                <a:cubicBezTo>
                  <a:pt x="53" y="209"/>
                  <a:pt x="53" y="209"/>
                  <a:pt x="53" y="209"/>
                </a:cubicBezTo>
                <a:cubicBezTo>
                  <a:pt x="54" y="208"/>
                  <a:pt x="54" y="208"/>
                  <a:pt x="54" y="208"/>
                </a:cubicBezTo>
                <a:cubicBezTo>
                  <a:pt x="54" y="207"/>
                  <a:pt x="54" y="207"/>
                  <a:pt x="54" y="207"/>
                </a:cubicBezTo>
                <a:cubicBezTo>
                  <a:pt x="54" y="205"/>
                  <a:pt x="54" y="205"/>
                  <a:pt x="54" y="205"/>
                </a:cubicBezTo>
                <a:close/>
                <a:moveTo>
                  <a:pt x="58" y="205"/>
                </a:moveTo>
                <a:cubicBezTo>
                  <a:pt x="57" y="206"/>
                  <a:pt x="57" y="206"/>
                  <a:pt x="57" y="206"/>
                </a:cubicBezTo>
                <a:cubicBezTo>
                  <a:pt x="56" y="208"/>
                  <a:pt x="56" y="208"/>
                  <a:pt x="56" y="208"/>
                </a:cubicBezTo>
                <a:cubicBezTo>
                  <a:pt x="57" y="208"/>
                  <a:pt x="57" y="208"/>
                  <a:pt x="57" y="208"/>
                </a:cubicBezTo>
                <a:cubicBezTo>
                  <a:pt x="58" y="208"/>
                  <a:pt x="58" y="208"/>
                  <a:pt x="58" y="208"/>
                </a:cubicBezTo>
                <a:cubicBezTo>
                  <a:pt x="59" y="207"/>
                  <a:pt x="59" y="207"/>
                  <a:pt x="59" y="207"/>
                </a:cubicBezTo>
                <a:cubicBezTo>
                  <a:pt x="59" y="206"/>
                  <a:pt x="59" y="206"/>
                  <a:pt x="59" y="206"/>
                </a:cubicBezTo>
                <a:cubicBezTo>
                  <a:pt x="58" y="205"/>
                  <a:pt x="58" y="205"/>
                  <a:pt x="58" y="205"/>
                </a:cubicBezTo>
                <a:close/>
                <a:moveTo>
                  <a:pt x="60" y="211"/>
                </a:moveTo>
                <a:cubicBezTo>
                  <a:pt x="59" y="212"/>
                  <a:pt x="59" y="212"/>
                  <a:pt x="59" y="212"/>
                </a:cubicBezTo>
                <a:cubicBezTo>
                  <a:pt x="61" y="213"/>
                  <a:pt x="61" y="213"/>
                  <a:pt x="61" y="213"/>
                </a:cubicBezTo>
                <a:cubicBezTo>
                  <a:pt x="61" y="213"/>
                  <a:pt x="61" y="213"/>
                  <a:pt x="61" y="213"/>
                </a:cubicBezTo>
                <a:cubicBezTo>
                  <a:pt x="61" y="212"/>
                  <a:pt x="61" y="212"/>
                  <a:pt x="61" y="212"/>
                </a:cubicBezTo>
                <a:cubicBezTo>
                  <a:pt x="61" y="212"/>
                  <a:pt x="60" y="211"/>
                  <a:pt x="60" y="211"/>
                </a:cubicBezTo>
                <a:close/>
                <a:moveTo>
                  <a:pt x="45" y="214"/>
                </a:moveTo>
                <a:cubicBezTo>
                  <a:pt x="45" y="214"/>
                  <a:pt x="45" y="214"/>
                  <a:pt x="45" y="214"/>
                </a:cubicBezTo>
                <a:cubicBezTo>
                  <a:pt x="44" y="215"/>
                  <a:pt x="44" y="215"/>
                  <a:pt x="44" y="215"/>
                </a:cubicBezTo>
                <a:cubicBezTo>
                  <a:pt x="45" y="216"/>
                  <a:pt x="45" y="216"/>
                  <a:pt x="45" y="216"/>
                </a:cubicBezTo>
                <a:cubicBezTo>
                  <a:pt x="46" y="216"/>
                  <a:pt x="46" y="216"/>
                  <a:pt x="46" y="216"/>
                </a:cubicBezTo>
                <a:cubicBezTo>
                  <a:pt x="46" y="215"/>
                  <a:pt x="46" y="215"/>
                  <a:pt x="46" y="215"/>
                </a:cubicBezTo>
                <a:cubicBezTo>
                  <a:pt x="45" y="214"/>
                  <a:pt x="45" y="214"/>
                  <a:pt x="45" y="214"/>
                </a:cubicBezTo>
                <a:close/>
                <a:moveTo>
                  <a:pt x="60" y="214"/>
                </a:moveTo>
                <a:cubicBezTo>
                  <a:pt x="61" y="215"/>
                  <a:pt x="61" y="215"/>
                  <a:pt x="61" y="215"/>
                </a:cubicBezTo>
                <a:cubicBezTo>
                  <a:pt x="61" y="216"/>
                  <a:pt x="61" y="216"/>
                  <a:pt x="61" y="216"/>
                </a:cubicBezTo>
                <a:cubicBezTo>
                  <a:pt x="62" y="215"/>
                  <a:pt x="62" y="215"/>
                  <a:pt x="62" y="215"/>
                </a:cubicBezTo>
                <a:cubicBezTo>
                  <a:pt x="61" y="215"/>
                  <a:pt x="61" y="215"/>
                  <a:pt x="61" y="215"/>
                </a:cubicBezTo>
                <a:cubicBezTo>
                  <a:pt x="60" y="214"/>
                  <a:pt x="60" y="214"/>
                  <a:pt x="60" y="214"/>
                </a:cubicBezTo>
                <a:close/>
                <a:moveTo>
                  <a:pt x="45" y="217"/>
                </a:moveTo>
                <a:cubicBezTo>
                  <a:pt x="45" y="218"/>
                  <a:pt x="45" y="218"/>
                  <a:pt x="45" y="218"/>
                </a:cubicBezTo>
                <a:cubicBezTo>
                  <a:pt x="44" y="219"/>
                  <a:pt x="44" y="219"/>
                  <a:pt x="44" y="219"/>
                </a:cubicBezTo>
                <a:cubicBezTo>
                  <a:pt x="44" y="221"/>
                  <a:pt x="44" y="221"/>
                  <a:pt x="44" y="221"/>
                </a:cubicBezTo>
                <a:cubicBezTo>
                  <a:pt x="45" y="222"/>
                  <a:pt x="45" y="222"/>
                  <a:pt x="45" y="222"/>
                </a:cubicBezTo>
                <a:cubicBezTo>
                  <a:pt x="45" y="223"/>
                  <a:pt x="45" y="223"/>
                  <a:pt x="45" y="223"/>
                </a:cubicBezTo>
                <a:cubicBezTo>
                  <a:pt x="44" y="222"/>
                  <a:pt x="44" y="222"/>
                  <a:pt x="44" y="222"/>
                </a:cubicBezTo>
                <a:cubicBezTo>
                  <a:pt x="43" y="223"/>
                  <a:pt x="43" y="223"/>
                  <a:pt x="43" y="223"/>
                </a:cubicBezTo>
                <a:cubicBezTo>
                  <a:pt x="43" y="224"/>
                  <a:pt x="43" y="224"/>
                  <a:pt x="43" y="224"/>
                </a:cubicBezTo>
                <a:cubicBezTo>
                  <a:pt x="43" y="225"/>
                  <a:pt x="43" y="225"/>
                  <a:pt x="43" y="225"/>
                </a:cubicBezTo>
                <a:cubicBezTo>
                  <a:pt x="44" y="225"/>
                  <a:pt x="44" y="225"/>
                  <a:pt x="44" y="225"/>
                </a:cubicBezTo>
                <a:cubicBezTo>
                  <a:pt x="43" y="226"/>
                  <a:pt x="43" y="226"/>
                  <a:pt x="43" y="226"/>
                </a:cubicBezTo>
                <a:cubicBezTo>
                  <a:pt x="43" y="226"/>
                  <a:pt x="43" y="226"/>
                  <a:pt x="43" y="226"/>
                </a:cubicBezTo>
                <a:cubicBezTo>
                  <a:pt x="44" y="227"/>
                  <a:pt x="44" y="227"/>
                  <a:pt x="44" y="227"/>
                </a:cubicBezTo>
                <a:cubicBezTo>
                  <a:pt x="46" y="228"/>
                  <a:pt x="46" y="228"/>
                  <a:pt x="46" y="228"/>
                </a:cubicBezTo>
                <a:cubicBezTo>
                  <a:pt x="47" y="229"/>
                  <a:pt x="47" y="229"/>
                  <a:pt x="47" y="229"/>
                </a:cubicBezTo>
                <a:cubicBezTo>
                  <a:pt x="48" y="229"/>
                  <a:pt x="48" y="229"/>
                  <a:pt x="48" y="229"/>
                </a:cubicBezTo>
                <a:cubicBezTo>
                  <a:pt x="50" y="228"/>
                  <a:pt x="50" y="228"/>
                  <a:pt x="50" y="228"/>
                </a:cubicBezTo>
                <a:cubicBezTo>
                  <a:pt x="48" y="229"/>
                  <a:pt x="48" y="229"/>
                  <a:pt x="48" y="229"/>
                </a:cubicBezTo>
                <a:cubicBezTo>
                  <a:pt x="47" y="229"/>
                  <a:pt x="47" y="229"/>
                  <a:pt x="47" y="229"/>
                </a:cubicBezTo>
                <a:cubicBezTo>
                  <a:pt x="46" y="229"/>
                  <a:pt x="46" y="229"/>
                  <a:pt x="46" y="229"/>
                </a:cubicBezTo>
                <a:cubicBezTo>
                  <a:pt x="45" y="229"/>
                  <a:pt x="45" y="229"/>
                  <a:pt x="45" y="229"/>
                </a:cubicBezTo>
                <a:cubicBezTo>
                  <a:pt x="45" y="230"/>
                  <a:pt x="45" y="230"/>
                  <a:pt x="45" y="230"/>
                </a:cubicBezTo>
                <a:cubicBezTo>
                  <a:pt x="45" y="231"/>
                  <a:pt x="45" y="231"/>
                  <a:pt x="45" y="231"/>
                </a:cubicBezTo>
                <a:cubicBezTo>
                  <a:pt x="47" y="231"/>
                  <a:pt x="47" y="231"/>
                  <a:pt x="47" y="231"/>
                </a:cubicBezTo>
                <a:cubicBezTo>
                  <a:pt x="48" y="232"/>
                  <a:pt x="48" y="232"/>
                  <a:pt x="48" y="232"/>
                </a:cubicBezTo>
                <a:cubicBezTo>
                  <a:pt x="49" y="232"/>
                  <a:pt x="49" y="232"/>
                  <a:pt x="49" y="232"/>
                </a:cubicBezTo>
                <a:cubicBezTo>
                  <a:pt x="49" y="231"/>
                  <a:pt x="49" y="231"/>
                  <a:pt x="49" y="231"/>
                </a:cubicBezTo>
                <a:cubicBezTo>
                  <a:pt x="53" y="231"/>
                  <a:pt x="53" y="231"/>
                  <a:pt x="53" y="231"/>
                </a:cubicBezTo>
                <a:cubicBezTo>
                  <a:pt x="55" y="231"/>
                  <a:pt x="55" y="231"/>
                  <a:pt x="55" y="231"/>
                </a:cubicBezTo>
                <a:cubicBezTo>
                  <a:pt x="57" y="229"/>
                  <a:pt x="57" y="229"/>
                  <a:pt x="57" y="229"/>
                </a:cubicBezTo>
                <a:cubicBezTo>
                  <a:pt x="56" y="227"/>
                  <a:pt x="56" y="227"/>
                  <a:pt x="56" y="227"/>
                </a:cubicBezTo>
                <a:cubicBezTo>
                  <a:pt x="56" y="225"/>
                  <a:pt x="56" y="225"/>
                  <a:pt x="56" y="225"/>
                </a:cubicBezTo>
                <a:cubicBezTo>
                  <a:pt x="55" y="225"/>
                  <a:pt x="55" y="225"/>
                  <a:pt x="55" y="225"/>
                </a:cubicBezTo>
                <a:cubicBezTo>
                  <a:pt x="53" y="225"/>
                  <a:pt x="53" y="225"/>
                  <a:pt x="53" y="225"/>
                </a:cubicBezTo>
                <a:cubicBezTo>
                  <a:pt x="53" y="222"/>
                  <a:pt x="53" y="222"/>
                  <a:pt x="53" y="222"/>
                </a:cubicBezTo>
                <a:cubicBezTo>
                  <a:pt x="51" y="220"/>
                  <a:pt x="51" y="220"/>
                  <a:pt x="51" y="220"/>
                </a:cubicBezTo>
                <a:cubicBezTo>
                  <a:pt x="49" y="219"/>
                  <a:pt x="49" y="219"/>
                  <a:pt x="49" y="219"/>
                </a:cubicBezTo>
                <a:cubicBezTo>
                  <a:pt x="48" y="218"/>
                  <a:pt x="48" y="218"/>
                  <a:pt x="48" y="218"/>
                </a:cubicBezTo>
                <a:cubicBezTo>
                  <a:pt x="46" y="218"/>
                  <a:pt x="46" y="218"/>
                  <a:pt x="46" y="218"/>
                </a:cubicBezTo>
                <a:cubicBezTo>
                  <a:pt x="45" y="217"/>
                  <a:pt x="45" y="217"/>
                  <a:pt x="45" y="217"/>
                </a:cubicBezTo>
                <a:close/>
                <a:moveTo>
                  <a:pt x="190" y="220"/>
                </a:moveTo>
                <a:cubicBezTo>
                  <a:pt x="190" y="221"/>
                  <a:pt x="190" y="221"/>
                  <a:pt x="190" y="221"/>
                </a:cubicBezTo>
                <a:cubicBezTo>
                  <a:pt x="190" y="221"/>
                  <a:pt x="190" y="221"/>
                  <a:pt x="190" y="221"/>
                </a:cubicBezTo>
                <a:cubicBezTo>
                  <a:pt x="190" y="222"/>
                  <a:pt x="190" y="222"/>
                  <a:pt x="190" y="222"/>
                </a:cubicBezTo>
                <a:cubicBezTo>
                  <a:pt x="191" y="222"/>
                  <a:pt x="191" y="222"/>
                  <a:pt x="191" y="222"/>
                </a:cubicBezTo>
                <a:cubicBezTo>
                  <a:pt x="190" y="221"/>
                  <a:pt x="190" y="221"/>
                  <a:pt x="190" y="221"/>
                </a:cubicBezTo>
                <a:cubicBezTo>
                  <a:pt x="190" y="220"/>
                  <a:pt x="190" y="220"/>
                  <a:pt x="190" y="220"/>
                </a:cubicBezTo>
                <a:close/>
                <a:moveTo>
                  <a:pt x="188" y="221"/>
                </a:moveTo>
                <a:cubicBezTo>
                  <a:pt x="184" y="223"/>
                  <a:pt x="184" y="223"/>
                  <a:pt x="184" y="223"/>
                </a:cubicBezTo>
                <a:cubicBezTo>
                  <a:pt x="181" y="223"/>
                  <a:pt x="181" y="223"/>
                  <a:pt x="181" y="223"/>
                </a:cubicBezTo>
                <a:cubicBezTo>
                  <a:pt x="180" y="224"/>
                  <a:pt x="180" y="224"/>
                  <a:pt x="180" y="224"/>
                </a:cubicBezTo>
                <a:cubicBezTo>
                  <a:pt x="179" y="225"/>
                  <a:pt x="179" y="225"/>
                  <a:pt x="179" y="225"/>
                </a:cubicBezTo>
                <a:cubicBezTo>
                  <a:pt x="178" y="226"/>
                  <a:pt x="178" y="226"/>
                  <a:pt x="178" y="226"/>
                </a:cubicBezTo>
                <a:cubicBezTo>
                  <a:pt x="177" y="226"/>
                  <a:pt x="177" y="226"/>
                  <a:pt x="177" y="226"/>
                </a:cubicBezTo>
                <a:cubicBezTo>
                  <a:pt x="176" y="227"/>
                  <a:pt x="176" y="227"/>
                  <a:pt x="176" y="227"/>
                </a:cubicBezTo>
                <a:cubicBezTo>
                  <a:pt x="176" y="228"/>
                  <a:pt x="176" y="228"/>
                  <a:pt x="176" y="228"/>
                </a:cubicBezTo>
                <a:cubicBezTo>
                  <a:pt x="176" y="229"/>
                  <a:pt x="176" y="229"/>
                  <a:pt x="176" y="229"/>
                </a:cubicBezTo>
                <a:cubicBezTo>
                  <a:pt x="178" y="229"/>
                  <a:pt x="178" y="229"/>
                  <a:pt x="178" y="229"/>
                </a:cubicBezTo>
                <a:cubicBezTo>
                  <a:pt x="180" y="228"/>
                  <a:pt x="180" y="228"/>
                  <a:pt x="180" y="228"/>
                </a:cubicBezTo>
                <a:cubicBezTo>
                  <a:pt x="183" y="229"/>
                  <a:pt x="183" y="229"/>
                  <a:pt x="183" y="229"/>
                </a:cubicBezTo>
                <a:cubicBezTo>
                  <a:pt x="184" y="228"/>
                  <a:pt x="184" y="228"/>
                  <a:pt x="184" y="228"/>
                </a:cubicBezTo>
                <a:cubicBezTo>
                  <a:pt x="185" y="227"/>
                  <a:pt x="185" y="227"/>
                  <a:pt x="185" y="227"/>
                </a:cubicBezTo>
                <a:cubicBezTo>
                  <a:pt x="187" y="228"/>
                  <a:pt x="187" y="228"/>
                  <a:pt x="187" y="228"/>
                </a:cubicBezTo>
                <a:cubicBezTo>
                  <a:pt x="188" y="228"/>
                  <a:pt x="188" y="228"/>
                  <a:pt x="188" y="228"/>
                </a:cubicBezTo>
                <a:cubicBezTo>
                  <a:pt x="189" y="228"/>
                  <a:pt x="189" y="228"/>
                  <a:pt x="189" y="228"/>
                </a:cubicBezTo>
                <a:cubicBezTo>
                  <a:pt x="190" y="227"/>
                  <a:pt x="190" y="227"/>
                  <a:pt x="190" y="227"/>
                </a:cubicBezTo>
                <a:cubicBezTo>
                  <a:pt x="190" y="223"/>
                  <a:pt x="190" y="223"/>
                  <a:pt x="190" y="223"/>
                </a:cubicBezTo>
                <a:cubicBezTo>
                  <a:pt x="189" y="223"/>
                  <a:pt x="189" y="223"/>
                  <a:pt x="189" y="223"/>
                </a:cubicBezTo>
                <a:cubicBezTo>
                  <a:pt x="189" y="221"/>
                  <a:pt x="189" y="221"/>
                  <a:pt x="189" y="221"/>
                </a:cubicBezTo>
                <a:cubicBezTo>
                  <a:pt x="188" y="221"/>
                  <a:pt x="188" y="221"/>
                  <a:pt x="188" y="221"/>
                </a:cubicBezTo>
                <a:close/>
                <a:moveTo>
                  <a:pt x="180" y="223"/>
                </a:moveTo>
                <a:cubicBezTo>
                  <a:pt x="179" y="223"/>
                  <a:pt x="179" y="223"/>
                  <a:pt x="179" y="223"/>
                </a:cubicBezTo>
                <a:cubicBezTo>
                  <a:pt x="178" y="224"/>
                  <a:pt x="178" y="224"/>
                  <a:pt x="178" y="224"/>
                </a:cubicBezTo>
                <a:cubicBezTo>
                  <a:pt x="179" y="224"/>
                  <a:pt x="179" y="224"/>
                  <a:pt x="179" y="224"/>
                </a:cubicBezTo>
                <a:cubicBezTo>
                  <a:pt x="180" y="224"/>
                  <a:pt x="180" y="224"/>
                  <a:pt x="180" y="224"/>
                </a:cubicBezTo>
                <a:cubicBezTo>
                  <a:pt x="180" y="223"/>
                  <a:pt x="180" y="223"/>
                  <a:pt x="180" y="223"/>
                </a:cubicBezTo>
                <a:close/>
                <a:moveTo>
                  <a:pt x="62" y="225"/>
                </a:moveTo>
                <a:cubicBezTo>
                  <a:pt x="62" y="225"/>
                  <a:pt x="62" y="225"/>
                  <a:pt x="62" y="225"/>
                </a:cubicBezTo>
                <a:cubicBezTo>
                  <a:pt x="60" y="225"/>
                  <a:pt x="60" y="225"/>
                  <a:pt x="60" y="225"/>
                </a:cubicBezTo>
                <a:cubicBezTo>
                  <a:pt x="60" y="226"/>
                  <a:pt x="60" y="226"/>
                  <a:pt x="60" y="226"/>
                </a:cubicBezTo>
                <a:cubicBezTo>
                  <a:pt x="60" y="226"/>
                  <a:pt x="60" y="226"/>
                  <a:pt x="60" y="226"/>
                </a:cubicBezTo>
                <a:cubicBezTo>
                  <a:pt x="60" y="226"/>
                  <a:pt x="60" y="226"/>
                  <a:pt x="60" y="226"/>
                </a:cubicBezTo>
                <a:cubicBezTo>
                  <a:pt x="60" y="227"/>
                  <a:pt x="60" y="227"/>
                  <a:pt x="60" y="227"/>
                </a:cubicBezTo>
                <a:cubicBezTo>
                  <a:pt x="60" y="228"/>
                  <a:pt x="60" y="228"/>
                  <a:pt x="60" y="228"/>
                </a:cubicBezTo>
                <a:cubicBezTo>
                  <a:pt x="60" y="229"/>
                  <a:pt x="60" y="229"/>
                  <a:pt x="60" y="229"/>
                </a:cubicBezTo>
                <a:cubicBezTo>
                  <a:pt x="61" y="228"/>
                  <a:pt x="61" y="228"/>
                  <a:pt x="61" y="228"/>
                </a:cubicBezTo>
                <a:cubicBezTo>
                  <a:pt x="62" y="226"/>
                  <a:pt x="62" y="226"/>
                  <a:pt x="62" y="226"/>
                </a:cubicBezTo>
                <a:cubicBezTo>
                  <a:pt x="63" y="226"/>
                  <a:pt x="63" y="226"/>
                  <a:pt x="63" y="226"/>
                </a:cubicBezTo>
                <a:cubicBezTo>
                  <a:pt x="62" y="225"/>
                  <a:pt x="62" y="225"/>
                  <a:pt x="62" y="225"/>
                </a:cubicBezTo>
                <a:close/>
                <a:moveTo>
                  <a:pt x="184" y="228"/>
                </a:moveTo>
                <a:cubicBezTo>
                  <a:pt x="184" y="228"/>
                  <a:pt x="184" y="229"/>
                  <a:pt x="184" y="229"/>
                </a:cubicBezTo>
                <a:cubicBezTo>
                  <a:pt x="185" y="229"/>
                  <a:pt x="185" y="229"/>
                  <a:pt x="185" y="229"/>
                </a:cubicBezTo>
                <a:cubicBezTo>
                  <a:pt x="185" y="229"/>
                  <a:pt x="185" y="229"/>
                  <a:pt x="185" y="229"/>
                </a:cubicBezTo>
                <a:cubicBezTo>
                  <a:pt x="185" y="229"/>
                  <a:pt x="185" y="229"/>
                  <a:pt x="185" y="229"/>
                </a:cubicBezTo>
                <a:cubicBezTo>
                  <a:pt x="184" y="228"/>
                  <a:pt x="184" y="228"/>
                  <a:pt x="184" y="228"/>
                </a:cubicBezTo>
                <a:close/>
                <a:moveTo>
                  <a:pt x="51" y="238"/>
                </a:moveTo>
                <a:cubicBezTo>
                  <a:pt x="50" y="238"/>
                  <a:pt x="50" y="238"/>
                  <a:pt x="50" y="238"/>
                </a:cubicBezTo>
                <a:cubicBezTo>
                  <a:pt x="49" y="239"/>
                  <a:pt x="49" y="239"/>
                  <a:pt x="49" y="239"/>
                </a:cubicBezTo>
                <a:cubicBezTo>
                  <a:pt x="51" y="240"/>
                  <a:pt x="51" y="240"/>
                  <a:pt x="51" y="240"/>
                </a:cubicBezTo>
                <a:cubicBezTo>
                  <a:pt x="52" y="239"/>
                  <a:pt x="52" y="239"/>
                  <a:pt x="52" y="239"/>
                </a:cubicBezTo>
                <a:cubicBezTo>
                  <a:pt x="53" y="239"/>
                  <a:pt x="53" y="239"/>
                  <a:pt x="53" y="239"/>
                </a:cubicBezTo>
                <a:cubicBezTo>
                  <a:pt x="52" y="238"/>
                  <a:pt x="52" y="238"/>
                  <a:pt x="52" y="238"/>
                </a:cubicBezTo>
                <a:cubicBezTo>
                  <a:pt x="51" y="238"/>
                  <a:pt x="51" y="238"/>
                  <a:pt x="51" y="238"/>
                </a:cubicBezTo>
                <a:close/>
                <a:moveTo>
                  <a:pt x="198" y="239"/>
                </a:moveTo>
                <a:cubicBezTo>
                  <a:pt x="197" y="239"/>
                  <a:pt x="197" y="239"/>
                  <a:pt x="197" y="239"/>
                </a:cubicBezTo>
                <a:cubicBezTo>
                  <a:pt x="197" y="240"/>
                  <a:pt x="197" y="240"/>
                  <a:pt x="197" y="240"/>
                </a:cubicBezTo>
                <a:cubicBezTo>
                  <a:pt x="198" y="240"/>
                  <a:pt x="198" y="240"/>
                  <a:pt x="198" y="240"/>
                </a:cubicBezTo>
                <a:cubicBezTo>
                  <a:pt x="198" y="239"/>
                  <a:pt x="198" y="239"/>
                  <a:pt x="198" y="239"/>
                </a:cubicBezTo>
                <a:cubicBezTo>
                  <a:pt x="198" y="239"/>
                  <a:pt x="198" y="239"/>
                  <a:pt x="198" y="239"/>
                </a:cubicBezTo>
                <a:close/>
                <a:moveTo>
                  <a:pt x="53" y="239"/>
                </a:moveTo>
                <a:cubicBezTo>
                  <a:pt x="52" y="240"/>
                  <a:pt x="52" y="240"/>
                  <a:pt x="52" y="240"/>
                </a:cubicBezTo>
                <a:cubicBezTo>
                  <a:pt x="53" y="240"/>
                  <a:pt x="53" y="240"/>
                  <a:pt x="53" y="240"/>
                </a:cubicBezTo>
                <a:cubicBezTo>
                  <a:pt x="54" y="240"/>
                  <a:pt x="54" y="240"/>
                  <a:pt x="54" y="240"/>
                </a:cubicBezTo>
                <a:cubicBezTo>
                  <a:pt x="54" y="240"/>
                  <a:pt x="54" y="240"/>
                  <a:pt x="54" y="240"/>
                </a:cubicBezTo>
                <a:cubicBezTo>
                  <a:pt x="53" y="239"/>
                  <a:pt x="53" y="239"/>
                  <a:pt x="53" y="239"/>
                </a:cubicBezTo>
                <a:close/>
                <a:moveTo>
                  <a:pt x="48" y="240"/>
                </a:moveTo>
                <a:cubicBezTo>
                  <a:pt x="47" y="240"/>
                  <a:pt x="47" y="240"/>
                  <a:pt x="47" y="240"/>
                </a:cubicBezTo>
                <a:cubicBezTo>
                  <a:pt x="47" y="241"/>
                  <a:pt x="47" y="241"/>
                  <a:pt x="47" y="241"/>
                </a:cubicBezTo>
                <a:cubicBezTo>
                  <a:pt x="48" y="241"/>
                  <a:pt x="48" y="241"/>
                  <a:pt x="48" y="241"/>
                </a:cubicBezTo>
                <a:cubicBezTo>
                  <a:pt x="49" y="241"/>
                  <a:pt x="49" y="241"/>
                  <a:pt x="49" y="241"/>
                </a:cubicBezTo>
                <a:cubicBezTo>
                  <a:pt x="49" y="240"/>
                  <a:pt x="49" y="240"/>
                  <a:pt x="49" y="240"/>
                </a:cubicBezTo>
                <a:cubicBezTo>
                  <a:pt x="48" y="240"/>
                  <a:pt x="48" y="240"/>
                  <a:pt x="48" y="240"/>
                </a:cubicBezTo>
                <a:close/>
                <a:moveTo>
                  <a:pt x="52" y="245"/>
                </a:moveTo>
                <a:cubicBezTo>
                  <a:pt x="51" y="245"/>
                  <a:pt x="51" y="245"/>
                  <a:pt x="51" y="245"/>
                </a:cubicBezTo>
                <a:cubicBezTo>
                  <a:pt x="51" y="246"/>
                  <a:pt x="51" y="246"/>
                  <a:pt x="51" y="246"/>
                </a:cubicBezTo>
                <a:cubicBezTo>
                  <a:pt x="52" y="246"/>
                  <a:pt x="52" y="246"/>
                  <a:pt x="52" y="246"/>
                </a:cubicBezTo>
                <a:cubicBezTo>
                  <a:pt x="54" y="246"/>
                  <a:pt x="54" y="246"/>
                  <a:pt x="54" y="246"/>
                </a:cubicBezTo>
                <a:cubicBezTo>
                  <a:pt x="54" y="245"/>
                  <a:pt x="54" y="245"/>
                  <a:pt x="54" y="245"/>
                </a:cubicBezTo>
                <a:cubicBezTo>
                  <a:pt x="52" y="245"/>
                  <a:pt x="52" y="245"/>
                  <a:pt x="52" y="245"/>
                </a:cubicBezTo>
                <a:close/>
                <a:moveTo>
                  <a:pt x="43" y="249"/>
                </a:moveTo>
                <a:cubicBezTo>
                  <a:pt x="42" y="249"/>
                  <a:pt x="42" y="249"/>
                  <a:pt x="42" y="249"/>
                </a:cubicBezTo>
                <a:cubicBezTo>
                  <a:pt x="41" y="250"/>
                  <a:pt x="41" y="250"/>
                  <a:pt x="41" y="250"/>
                </a:cubicBezTo>
                <a:cubicBezTo>
                  <a:pt x="41" y="251"/>
                  <a:pt x="41" y="251"/>
                  <a:pt x="41" y="251"/>
                </a:cubicBezTo>
                <a:cubicBezTo>
                  <a:pt x="41" y="251"/>
                  <a:pt x="41" y="251"/>
                  <a:pt x="41" y="251"/>
                </a:cubicBezTo>
                <a:cubicBezTo>
                  <a:pt x="42" y="251"/>
                  <a:pt x="42" y="251"/>
                  <a:pt x="42" y="251"/>
                </a:cubicBezTo>
                <a:cubicBezTo>
                  <a:pt x="43" y="250"/>
                  <a:pt x="43" y="250"/>
                  <a:pt x="43" y="250"/>
                </a:cubicBezTo>
                <a:cubicBezTo>
                  <a:pt x="43" y="249"/>
                  <a:pt x="43" y="249"/>
                  <a:pt x="43" y="249"/>
                </a:cubicBezTo>
                <a:close/>
                <a:moveTo>
                  <a:pt x="38" y="261"/>
                </a:moveTo>
                <a:cubicBezTo>
                  <a:pt x="38" y="261"/>
                  <a:pt x="38" y="261"/>
                  <a:pt x="38" y="261"/>
                </a:cubicBezTo>
                <a:cubicBezTo>
                  <a:pt x="38" y="262"/>
                  <a:pt x="38" y="262"/>
                  <a:pt x="38" y="262"/>
                </a:cubicBezTo>
                <a:cubicBezTo>
                  <a:pt x="39" y="261"/>
                  <a:pt x="39" y="261"/>
                  <a:pt x="39" y="261"/>
                </a:cubicBezTo>
                <a:cubicBezTo>
                  <a:pt x="39" y="261"/>
                  <a:pt x="39" y="261"/>
                  <a:pt x="39" y="261"/>
                </a:cubicBezTo>
                <a:cubicBezTo>
                  <a:pt x="38" y="261"/>
                  <a:pt x="38" y="261"/>
                  <a:pt x="38" y="261"/>
                </a:cubicBezTo>
                <a:close/>
                <a:moveTo>
                  <a:pt x="41" y="261"/>
                </a:moveTo>
                <a:cubicBezTo>
                  <a:pt x="40" y="261"/>
                  <a:pt x="40" y="261"/>
                  <a:pt x="40" y="261"/>
                </a:cubicBezTo>
                <a:cubicBezTo>
                  <a:pt x="40" y="261"/>
                  <a:pt x="40" y="261"/>
                  <a:pt x="40" y="261"/>
                </a:cubicBezTo>
                <a:cubicBezTo>
                  <a:pt x="41" y="262"/>
                  <a:pt x="41" y="262"/>
                  <a:pt x="41" y="262"/>
                </a:cubicBezTo>
                <a:cubicBezTo>
                  <a:pt x="42" y="262"/>
                  <a:pt x="42" y="262"/>
                  <a:pt x="42" y="262"/>
                </a:cubicBezTo>
                <a:cubicBezTo>
                  <a:pt x="42" y="261"/>
                  <a:pt x="42" y="261"/>
                  <a:pt x="42" y="261"/>
                </a:cubicBezTo>
                <a:cubicBezTo>
                  <a:pt x="41" y="261"/>
                  <a:pt x="41" y="261"/>
                  <a:pt x="41" y="261"/>
                </a:cubicBezTo>
                <a:close/>
                <a:moveTo>
                  <a:pt x="41" y="262"/>
                </a:moveTo>
                <a:cubicBezTo>
                  <a:pt x="40" y="263"/>
                  <a:pt x="40" y="263"/>
                  <a:pt x="40" y="263"/>
                </a:cubicBezTo>
                <a:cubicBezTo>
                  <a:pt x="41" y="263"/>
                  <a:pt x="41" y="263"/>
                  <a:pt x="41" y="263"/>
                </a:cubicBezTo>
                <a:cubicBezTo>
                  <a:pt x="41" y="262"/>
                  <a:pt x="41" y="262"/>
                  <a:pt x="41" y="262"/>
                </a:cubicBezTo>
                <a:cubicBezTo>
                  <a:pt x="41" y="262"/>
                  <a:pt x="41" y="262"/>
                  <a:pt x="41" y="262"/>
                </a:cubicBezTo>
                <a:close/>
                <a:moveTo>
                  <a:pt x="40" y="275"/>
                </a:moveTo>
                <a:cubicBezTo>
                  <a:pt x="39" y="275"/>
                  <a:pt x="39" y="275"/>
                  <a:pt x="39" y="275"/>
                </a:cubicBezTo>
                <a:cubicBezTo>
                  <a:pt x="39" y="276"/>
                  <a:pt x="39" y="276"/>
                  <a:pt x="39" y="276"/>
                </a:cubicBezTo>
                <a:cubicBezTo>
                  <a:pt x="40" y="276"/>
                  <a:pt x="40" y="276"/>
                  <a:pt x="40" y="276"/>
                </a:cubicBezTo>
                <a:cubicBezTo>
                  <a:pt x="40" y="275"/>
                  <a:pt x="40" y="275"/>
                  <a:pt x="40" y="275"/>
                </a:cubicBezTo>
                <a:cubicBezTo>
                  <a:pt x="40" y="275"/>
                  <a:pt x="40" y="275"/>
                  <a:pt x="40" y="275"/>
                </a:cubicBezTo>
                <a:close/>
                <a:moveTo>
                  <a:pt x="40" y="276"/>
                </a:moveTo>
                <a:cubicBezTo>
                  <a:pt x="40" y="276"/>
                  <a:pt x="40" y="276"/>
                  <a:pt x="40" y="276"/>
                </a:cubicBezTo>
                <a:cubicBezTo>
                  <a:pt x="39" y="277"/>
                  <a:pt x="39" y="277"/>
                  <a:pt x="39" y="277"/>
                </a:cubicBezTo>
                <a:cubicBezTo>
                  <a:pt x="39" y="277"/>
                  <a:pt x="39" y="277"/>
                  <a:pt x="39" y="277"/>
                </a:cubicBezTo>
                <a:cubicBezTo>
                  <a:pt x="40" y="277"/>
                  <a:pt x="40" y="277"/>
                  <a:pt x="40" y="277"/>
                </a:cubicBezTo>
                <a:cubicBezTo>
                  <a:pt x="40" y="276"/>
                  <a:pt x="40" y="276"/>
                  <a:pt x="40" y="276"/>
                </a:cubicBezTo>
                <a:cubicBezTo>
                  <a:pt x="40" y="276"/>
                  <a:pt x="40" y="276"/>
                  <a:pt x="40" y="276"/>
                </a:cubicBezTo>
                <a:close/>
                <a:moveTo>
                  <a:pt x="119" y="278"/>
                </a:moveTo>
                <a:cubicBezTo>
                  <a:pt x="119" y="278"/>
                  <a:pt x="119" y="278"/>
                  <a:pt x="119" y="278"/>
                </a:cubicBezTo>
                <a:cubicBezTo>
                  <a:pt x="118" y="279"/>
                  <a:pt x="118" y="279"/>
                  <a:pt x="118" y="279"/>
                </a:cubicBezTo>
                <a:cubicBezTo>
                  <a:pt x="118" y="280"/>
                  <a:pt x="118" y="280"/>
                  <a:pt x="118" y="280"/>
                </a:cubicBezTo>
                <a:cubicBezTo>
                  <a:pt x="117" y="281"/>
                  <a:pt x="117" y="281"/>
                  <a:pt x="117" y="281"/>
                </a:cubicBezTo>
                <a:cubicBezTo>
                  <a:pt x="118" y="281"/>
                  <a:pt x="118" y="281"/>
                  <a:pt x="118" y="281"/>
                </a:cubicBezTo>
                <a:cubicBezTo>
                  <a:pt x="118" y="282"/>
                  <a:pt x="118" y="282"/>
                  <a:pt x="118" y="282"/>
                </a:cubicBezTo>
                <a:cubicBezTo>
                  <a:pt x="119" y="282"/>
                  <a:pt x="119" y="282"/>
                  <a:pt x="119" y="282"/>
                </a:cubicBezTo>
                <a:cubicBezTo>
                  <a:pt x="120" y="281"/>
                  <a:pt x="120" y="281"/>
                  <a:pt x="120" y="281"/>
                </a:cubicBezTo>
                <a:cubicBezTo>
                  <a:pt x="121" y="281"/>
                  <a:pt x="121" y="281"/>
                  <a:pt x="121" y="281"/>
                </a:cubicBezTo>
                <a:cubicBezTo>
                  <a:pt x="121" y="281"/>
                  <a:pt x="121" y="281"/>
                  <a:pt x="121" y="281"/>
                </a:cubicBezTo>
                <a:cubicBezTo>
                  <a:pt x="120" y="279"/>
                  <a:pt x="120" y="279"/>
                  <a:pt x="120" y="279"/>
                </a:cubicBezTo>
                <a:cubicBezTo>
                  <a:pt x="120" y="279"/>
                  <a:pt x="120" y="279"/>
                  <a:pt x="120" y="279"/>
                </a:cubicBezTo>
                <a:cubicBezTo>
                  <a:pt x="119" y="278"/>
                  <a:pt x="119" y="278"/>
                  <a:pt x="119" y="278"/>
                </a:cubicBezTo>
                <a:close/>
                <a:moveTo>
                  <a:pt x="123" y="280"/>
                </a:moveTo>
                <a:cubicBezTo>
                  <a:pt x="122" y="280"/>
                  <a:pt x="122" y="280"/>
                  <a:pt x="122" y="280"/>
                </a:cubicBezTo>
                <a:cubicBezTo>
                  <a:pt x="122" y="281"/>
                  <a:pt x="122" y="281"/>
                  <a:pt x="122" y="281"/>
                </a:cubicBezTo>
                <a:cubicBezTo>
                  <a:pt x="123" y="282"/>
                  <a:pt x="123" y="282"/>
                  <a:pt x="123" y="282"/>
                </a:cubicBezTo>
                <a:cubicBezTo>
                  <a:pt x="123" y="281"/>
                  <a:pt x="123" y="281"/>
                  <a:pt x="123" y="281"/>
                </a:cubicBezTo>
                <a:cubicBezTo>
                  <a:pt x="123" y="281"/>
                  <a:pt x="123" y="281"/>
                  <a:pt x="123" y="281"/>
                </a:cubicBezTo>
                <a:cubicBezTo>
                  <a:pt x="123" y="280"/>
                  <a:pt x="123" y="280"/>
                  <a:pt x="123" y="280"/>
                </a:cubicBezTo>
                <a:close/>
                <a:moveTo>
                  <a:pt x="109" y="282"/>
                </a:moveTo>
                <a:cubicBezTo>
                  <a:pt x="109" y="283"/>
                  <a:pt x="109" y="283"/>
                  <a:pt x="109" y="283"/>
                </a:cubicBezTo>
                <a:cubicBezTo>
                  <a:pt x="109" y="283"/>
                  <a:pt x="109" y="283"/>
                  <a:pt x="109" y="283"/>
                </a:cubicBezTo>
                <a:cubicBezTo>
                  <a:pt x="109" y="283"/>
                  <a:pt x="109" y="283"/>
                  <a:pt x="109" y="283"/>
                </a:cubicBezTo>
                <a:cubicBezTo>
                  <a:pt x="109" y="282"/>
                  <a:pt x="109" y="282"/>
                  <a:pt x="109" y="282"/>
                </a:cubicBezTo>
                <a:close/>
                <a:moveTo>
                  <a:pt x="108" y="284"/>
                </a:moveTo>
                <a:cubicBezTo>
                  <a:pt x="107" y="284"/>
                  <a:pt x="107" y="284"/>
                  <a:pt x="107" y="284"/>
                </a:cubicBezTo>
                <a:cubicBezTo>
                  <a:pt x="107" y="285"/>
                  <a:pt x="107" y="285"/>
                  <a:pt x="107" y="285"/>
                </a:cubicBezTo>
                <a:cubicBezTo>
                  <a:pt x="108" y="285"/>
                  <a:pt x="108" y="285"/>
                  <a:pt x="108" y="285"/>
                </a:cubicBezTo>
                <a:cubicBezTo>
                  <a:pt x="108" y="285"/>
                  <a:pt x="108" y="285"/>
                  <a:pt x="108" y="285"/>
                </a:cubicBezTo>
                <a:cubicBezTo>
                  <a:pt x="108" y="284"/>
                  <a:pt x="108" y="284"/>
                  <a:pt x="108" y="284"/>
                </a:cubicBezTo>
                <a:close/>
                <a:moveTo>
                  <a:pt x="102" y="288"/>
                </a:moveTo>
                <a:cubicBezTo>
                  <a:pt x="101" y="288"/>
                  <a:pt x="101" y="288"/>
                  <a:pt x="101" y="288"/>
                </a:cubicBezTo>
                <a:cubicBezTo>
                  <a:pt x="102" y="289"/>
                  <a:pt x="102" y="289"/>
                  <a:pt x="102" y="289"/>
                </a:cubicBezTo>
                <a:cubicBezTo>
                  <a:pt x="102" y="290"/>
                  <a:pt x="102" y="290"/>
                  <a:pt x="102" y="290"/>
                </a:cubicBezTo>
                <a:cubicBezTo>
                  <a:pt x="102" y="291"/>
                  <a:pt x="102" y="291"/>
                  <a:pt x="102" y="291"/>
                </a:cubicBezTo>
                <a:cubicBezTo>
                  <a:pt x="102" y="292"/>
                  <a:pt x="102" y="292"/>
                  <a:pt x="102" y="292"/>
                </a:cubicBezTo>
                <a:cubicBezTo>
                  <a:pt x="103" y="292"/>
                  <a:pt x="103" y="292"/>
                  <a:pt x="103" y="292"/>
                </a:cubicBezTo>
                <a:cubicBezTo>
                  <a:pt x="103" y="291"/>
                  <a:pt x="103" y="291"/>
                  <a:pt x="103" y="291"/>
                </a:cubicBezTo>
                <a:cubicBezTo>
                  <a:pt x="103" y="290"/>
                  <a:pt x="103" y="290"/>
                  <a:pt x="103" y="290"/>
                </a:cubicBezTo>
                <a:cubicBezTo>
                  <a:pt x="102" y="289"/>
                  <a:pt x="102" y="289"/>
                  <a:pt x="102" y="289"/>
                </a:cubicBezTo>
                <a:cubicBezTo>
                  <a:pt x="102" y="288"/>
                  <a:pt x="102" y="288"/>
                  <a:pt x="102" y="288"/>
                </a:cubicBezTo>
                <a:cubicBezTo>
                  <a:pt x="102" y="288"/>
                  <a:pt x="102" y="288"/>
                  <a:pt x="102" y="288"/>
                </a:cubicBezTo>
                <a:close/>
                <a:moveTo>
                  <a:pt x="46" y="288"/>
                </a:moveTo>
                <a:cubicBezTo>
                  <a:pt x="45" y="289"/>
                  <a:pt x="45" y="289"/>
                  <a:pt x="45" y="289"/>
                </a:cubicBezTo>
                <a:cubicBezTo>
                  <a:pt x="45" y="289"/>
                  <a:pt x="45" y="289"/>
                  <a:pt x="45" y="289"/>
                </a:cubicBezTo>
                <a:cubicBezTo>
                  <a:pt x="45" y="289"/>
                  <a:pt x="45" y="290"/>
                  <a:pt x="45" y="290"/>
                </a:cubicBezTo>
                <a:cubicBezTo>
                  <a:pt x="45" y="290"/>
                  <a:pt x="45" y="290"/>
                  <a:pt x="45" y="290"/>
                </a:cubicBezTo>
                <a:cubicBezTo>
                  <a:pt x="46" y="289"/>
                  <a:pt x="46" y="289"/>
                  <a:pt x="46" y="289"/>
                </a:cubicBezTo>
                <a:cubicBezTo>
                  <a:pt x="46" y="288"/>
                  <a:pt x="46" y="288"/>
                  <a:pt x="46" y="288"/>
                </a:cubicBezTo>
                <a:cubicBezTo>
                  <a:pt x="46" y="288"/>
                  <a:pt x="46" y="288"/>
                  <a:pt x="46" y="288"/>
                </a:cubicBezTo>
                <a:close/>
                <a:moveTo>
                  <a:pt x="47" y="289"/>
                </a:moveTo>
                <a:cubicBezTo>
                  <a:pt x="47" y="289"/>
                  <a:pt x="47" y="289"/>
                  <a:pt x="47" y="289"/>
                </a:cubicBezTo>
                <a:cubicBezTo>
                  <a:pt x="46" y="289"/>
                  <a:pt x="46" y="289"/>
                  <a:pt x="46" y="289"/>
                </a:cubicBezTo>
                <a:cubicBezTo>
                  <a:pt x="45" y="291"/>
                  <a:pt x="45" y="291"/>
                  <a:pt x="45" y="291"/>
                </a:cubicBezTo>
                <a:cubicBezTo>
                  <a:pt x="45" y="291"/>
                  <a:pt x="45" y="291"/>
                  <a:pt x="45" y="291"/>
                </a:cubicBezTo>
                <a:cubicBezTo>
                  <a:pt x="46" y="290"/>
                  <a:pt x="46" y="290"/>
                  <a:pt x="46" y="290"/>
                </a:cubicBezTo>
                <a:cubicBezTo>
                  <a:pt x="47" y="289"/>
                  <a:pt x="47" y="289"/>
                  <a:pt x="47" y="289"/>
                </a:cubicBezTo>
                <a:close/>
                <a:moveTo>
                  <a:pt x="94" y="302"/>
                </a:moveTo>
                <a:cubicBezTo>
                  <a:pt x="93" y="302"/>
                  <a:pt x="93" y="302"/>
                  <a:pt x="93" y="302"/>
                </a:cubicBezTo>
                <a:cubicBezTo>
                  <a:pt x="93" y="303"/>
                  <a:pt x="93" y="303"/>
                  <a:pt x="93" y="303"/>
                </a:cubicBezTo>
                <a:cubicBezTo>
                  <a:pt x="94" y="304"/>
                  <a:pt x="94" y="304"/>
                  <a:pt x="94" y="304"/>
                </a:cubicBezTo>
                <a:cubicBezTo>
                  <a:pt x="96" y="304"/>
                  <a:pt x="96" y="304"/>
                  <a:pt x="96" y="304"/>
                </a:cubicBezTo>
                <a:cubicBezTo>
                  <a:pt x="96" y="305"/>
                  <a:pt x="96" y="305"/>
                  <a:pt x="96" y="305"/>
                </a:cubicBezTo>
                <a:cubicBezTo>
                  <a:pt x="96" y="304"/>
                  <a:pt x="96" y="304"/>
                  <a:pt x="96" y="304"/>
                </a:cubicBezTo>
                <a:cubicBezTo>
                  <a:pt x="96" y="304"/>
                  <a:pt x="96" y="304"/>
                  <a:pt x="96" y="304"/>
                </a:cubicBezTo>
                <a:cubicBezTo>
                  <a:pt x="94" y="303"/>
                  <a:pt x="94" y="303"/>
                  <a:pt x="94" y="303"/>
                </a:cubicBezTo>
                <a:cubicBezTo>
                  <a:pt x="94" y="302"/>
                  <a:pt x="94" y="302"/>
                  <a:pt x="94" y="302"/>
                </a:cubicBezTo>
                <a:close/>
                <a:moveTo>
                  <a:pt x="94" y="309"/>
                </a:moveTo>
                <a:cubicBezTo>
                  <a:pt x="94" y="309"/>
                  <a:pt x="94" y="309"/>
                  <a:pt x="94" y="309"/>
                </a:cubicBezTo>
                <a:cubicBezTo>
                  <a:pt x="94" y="310"/>
                  <a:pt x="94" y="310"/>
                  <a:pt x="94" y="310"/>
                </a:cubicBezTo>
                <a:cubicBezTo>
                  <a:pt x="94" y="310"/>
                  <a:pt x="94" y="310"/>
                  <a:pt x="94" y="310"/>
                </a:cubicBezTo>
                <a:cubicBezTo>
                  <a:pt x="94" y="309"/>
                  <a:pt x="94" y="309"/>
                  <a:pt x="94" y="309"/>
                </a:cubicBezTo>
                <a:close/>
                <a:moveTo>
                  <a:pt x="89" y="311"/>
                </a:moveTo>
                <a:cubicBezTo>
                  <a:pt x="89" y="311"/>
                  <a:pt x="89" y="311"/>
                  <a:pt x="89" y="311"/>
                </a:cubicBezTo>
                <a:cubicBezTo>
                  <a:pt x="89" y="312"/>
                  <a:pt x="89" y="312"/>
                  <a:pt x="89" y="312"/>
                </a:cubicBezTo>
                <a:cubicBezTo>
                  <a:pt x="90" y="312"/>
                  <a:pt x="90" y="312"/>
                  <a:pt x="90" y="312"/>
                </a:cubicBezTo>
                <a:cubicBezTo>
                  <a:pt x="90" y="312"/>
                  <a:pt x="90" y="312"/>
                  <a:pt x="90" y="312"/>
                </a:cubicBezTo>
                <a:cubicBezTo>
                  <a:pt x="91" y="312"/>
                  <a:pt x="91" y="312"/>
                  <a:pt x="91" y="312"/>
                </a:cubicBezTo>
                <a:cubicBezTo>
                  <a:pt x="91" y="312"/>
                  <a:pt x="91" y="312"/>
                  <a:pt x="91" y="312"/>
                </a:cubicBezTo>
                <a:cubicBezTo>
                  <a:pt x="91" y="311"/>
                  <a:pt x="91" y="311"/>
                  <a:pt x="91" y="311"/>
                </a:cubicBezTo>
                <a:cubicBezTo>
                  <a:pt x="90" y="311"/>
                  <a:pt x="90" y="311"/>
                  <a:pt x="90" y="311"/>
                </a:cubicBezTo>
                <a:cubicBezTo>
                  <a:pt x="89" y="311"/>
                  <a:pt x="89" y="311"/>
                  <a:pt x="89" y="311"/>
                </a:cubicBezTo>
                <a:close/>
                <a:moveTo>
                  <a:pt x="90" y="313"/>
                </a:moveTo>
                <a:cubicBezTo>
                  <a:pt x="90" y="313"/>
                  <a:pt x="90" y="313"/>
                  <a:pt x="90" y="313"/>
                </a:cubicBezTo>
                <a:cubicBezTo>
                  <a:pt x="90" y="313"/>
                  <a:pt x="90" y="313"/>
                  <a:pt x="90" y="313"/>
                </a:cubicBezTo>
                <a:cubicBezTo>
                  <a:pt x="90" y="314"/>
                  <a:pt x="90" y="314"/>
                  <a:pt x="90" y="314"/>
                </a:cubicBezTo>
                <a:cubicBezTo>
                  <a:pt x="90" y="314"/>
                  <a:pt x="90" y="314"/>
                  <a:pt x="90" y="314"/>
                </a:cubicBezTo>
                <a:cubicBezTo>
                  <a:pt x="90" y="313"/>
                  <a:pt x="90" y="313"/>
                  <a:pt x="90" y="313"/>
                </a:cubicBezTo>
                <a:close/>
                <a:moveTo>
                  <a:pt x="89" y="315"/>
                </a:moveTo>
                <a:cubicBezTo>
                  <a:pt x="89" y="316"/>
                  <a:pt x="89" y="316"/>
                  <a:pt x="89" y="316"/>
                </a:cubicBezTo>
                <a:cubicBezTo>
                  <a:pt x="89" y="316"/>
                  <a:pt x="89" y="316"/>
                  <a:pt x="89" y="316"/>
                </a:cubicBezTo>
                <a:cubicBezTo>
                  <a:pt x="89" y="316"/>
                  <a:pt x="89" y="316"/>
                  <a:pt x="89" y="316"/>
                </a:cubicBezTo>
                <a:cubicBezTo>
                  <a:pt x="89" y="315"/>
                  <a:pt x="89" y="315"/>
                  <a:pt x="89" y="315"/>
                </a:cubicBezTo>
                <a:close/>
                <a:moveTo>
                  <a:pt x="89" y="317"/>
                </a:moveTo>
                <a:cubicBezTo>
                  <a:pt x="88" y="317"/>
                  <a:pt x="88" y="317"/>
                  <a:pt x="88" y="317"/>
                </a:cubicBezTo>
                <a:cubicBezTo>
                  <a:pt x="89" y="318"/>
                  <a:pt x="89" y="318"/>
                  <a:pt x="89" y="318"/>
                </a:cubicBezTo>
                <a:cubicBezTo>
                  <a:pt x="89" y="317"/>
                  <a:pt x="89" y="317"/>
                  <a:pt x="89" y="317"/>
                </a:cubicBezTo>
                <a:close/>
                <a:moveTo>
                  <a:pt x="64" y="328"/>
                </a:moveTo>
                <a:cubicBezTo>
                  <a:pt x="63" y="328"/>
                  <a:pt x="63" y="328"/>
                  <a:pt x="63" y="328"/>
                </a:cubicBezTo>
                <a:cubicBezTo>
                  <a:pt x="63" y="329"/>
                  <a:pt x="63" y="329"/>
                  <a:pt x="63" y="329"/>
                </a:cubicBezTo>
                <a:cubicBezTo>
                  <a:pt x="63" y="329"/>
                  <a:pt x="63" y="329"/>
                  <a:pt x="63" y="329"/>
                </a:cubicBezTo>
                <a:cubicBezTo>
                  <a:pt x="64" y="329"/>
                  <a:pt x="64" y="329"/>
                  <a:pt x="64" y="329"/>
                </a:cubicBezTo>
                <a:cubicBezTo>
                  <a:pt x="64" y="328"/>
                  <a:pt x="64" y="328"/>
                  <a:pt x="64" y="328"/>
                </a:cubicBezTo>
                <a:cubicBezTo>
                  <a:pt x="64" y="328"/>
                  <a:pt x="64" y="328"/>
                  <a:pt x="64" y="328"/>
                </a:cubicBezTo>
                <a:close/>
                <a:moveTo>
                  <a:pt x="61" y="328"/>
                </a:moveTo>
                <a:cubicBezTo>
                  <a:pt x="60" y="328"/>
                  <a:pt x="60" y="328"/>
                  <a:pt x="60" y="328"/>
                </a:cubicBezTo>
                <a:cubicBezTo>
                  <a:pt x="60" y="329"/>
                  <a:pt x="60" y="329"/>
                  <a:pt x="60" y="329"/>
                </a:cubicBezTo>
                <a:cubicBezTo>
                  <a:pt x="61" y="329"/>
                  <a:pt x="61" y="329"/>
                  <a:pt x="61" y="329"/>
                </a:cubicBezTo>
                <a:cubicBezTo>
                  <a:pt x="61" y="328"/>
                  <a:pt x="61" y="328"/>
                  <a:pt x="61" y="328"/>
                </a:cubicBezTo>
                <a:cubicBezTo>
                  <a:pt x="61" y="328"/>
                  <a:pt x="61" y="328"/>
                  <a:pt x="61" y="328"/>
                </a:cubicBezTo>
                <a:close/>
                <a:moveTo>
                  <a:pt x="54" y="329"/>
                </a:moveTo>
                <a:cubicBezTo>
                  <a:pt x="54" y="329"/>
                  <a:pt x="54" y="329"/>
                  <a:pt x="54" y="329"/>
                </a:cubicBezTo>
                <a:cubicBezTo>
                  <a:pt x="54" y="330"/>
                  <a:pt x="54" y="330"/>
                  <a:pt x="54" y="330"/>
                </a:cubicBezTo>
                <a:cubicBezTo>
                  <a:pt x="54" y="330"/>
                  <a:pt x="54" y="330"/>
                  <a:pt x="54" y="330"/>
                </a:cubicBezTo>
                <a:cubicBezTo>
                  <a:pt x="54" y="330"/>
                  <a:pt x="54" y="330"/>
                  <a:pt x="54" y="330"/>
                </a:cubicBezTo>
                <a:cubicBezTo>
                  <a:pt x="55" y="330"/>
                  <a:pt x="55" y="330"/>
                  <a:pt x="55" y="330"/>
                </a:cubicBezTo>
                <a:cubicBezTo>
                  <a:pt x="55" y="329"/>
                  <a:pt x="55" y="329"/>
                  <a:pt x="55" y="329"/>
                </a:cubicBezTo>
                <a:cubicBezTo>
                  <a:pt x="54" y="329"/>
                  <a:pt x="54" y="329"/>
                  <a:pt x="54" y="329"/>
                </a:cubicBezTo>
                <a:close/>
                <a:moveTo>
                  <a:pt x="83" y="329"/>
                </a:moveTo>
                <a:cubicBezTo>
                  <a:pt x="83" y="330"/>
                  <a:pt x="83" y="330"/>
                  <a:pt x="83" y="330"/>
                </a:cubicBezTo>
                <a:cubicBezTo>
                  <a:pt x="82" y="330"/>
                  <a:pt x="82" y="330"/>
                  <a:pt x="82" y="330"/>
                </a:cubicBezTo>
                <a:cubicBezTo>
                  <a:pt x="83" y="330"/>
                  <a:pt x="83" y="330"/>
                  <a:pt x="83" y="330"/>
                </a:cubicBezTo>
                <a:cubicBezTo>
                  <a:pt x="84" y="330"/>
                  <a:pt x="84" y="330"/>
                  <a:pt x="84" y="330"/>
                </a:cubicBezTo>
                <a:cubicBezTo>
                  <a:pt x="83" y="329"/>
                  <a:pt x="83" y="329"/>
                  <a:pt x="83" y="329"/>
                </a:cubicBezTo>
                <a:close/>
                <a:moveTo>
                  <a:pt x="68" y="335"/>
                </a:moveTo>
                <a:cubicBezTo>
                  <a:pt x="68" y="335"/>
                  <a:pt x="68" y="335"/>
                  <a:pt x="68" y="335"/>
                </a:cubicBezTo>
                <a:cubicBezTo>
                  <a:pt x="67" y="336"/>
                  <a:pt x="67" y="336"/>
                  <a:pt x="67" y="336"/>
                </a:cubicBezTo>
                <a:cubicBezTo>
                  <a:pt x="67" y="337"/>
                  <a:pt x="67" y="337"/>
                  <a:pt x="67" y="337"/>
                </a:cubicBezTo>
                <a:cubicBezTo>
                  <a:pt x="68" y="337"/>
                  <a:pt x="68" y="337"/>
                  <a:pt x="68" y="337"/>
                </a:cubicBezTo>
                <a:cubicBezTo>
                  <a:pt x="68" y="336"/>
                  <a:pt x="68" y="336"/>
                  <a:pt x="68" y="336"/>
                </a:cubicBezTo>
                <a:cubicBezTo>
                  <a:pt x="69" y="336"/>
                  <a:pt x="69" y="336"/>
                  <a:pt x="69" y="336"/>
                </a:cubicBezTo>
                <a:cubicBezTo>
                  <a:pt x="68" y="335"/>
                  <a:pt x="68" y="335"/>
                  <a:pt x="68" y="335"/>
                </a:cubicBezTo>
                <a:cubicBezTo>
                  <a:pt x="68" y="335"/>
                  <a:pt x="68" y="335"/>
                  <a:pt x="68" y="335"/>
                </a:cubicBezTo>
                <a:close/>
                <a:moveTo>
                  <a:pt x="75" y="337"/>
                </a:moveTo>
                <a:cubicBezTo>
                  <a:pt x="75" y="337"/>
                  <a:pt x="75" y="337"/>
                  <a:pt x="75" y="337"/>
                </a:cubicBezTo>
                <a:cubicBezTo>
                  <a:pt x="76" y="339"/>
                  <a:pt x="76" y="339"/>
                  <a:pt x="76" y="339"/>
                </a:cubicBezTo>
                <a:cubicBezTo>
                  <a:pt x="77" y="339"/>
                  <a:pt x="77" y="339"/>
                  <a:pt x="77" y="339"/>
                </a:cubicBezTo>
                <a:cubicBezTo>
                  <a:pt x="78" y="338"/>
                  <a:pt x="78" y="338"/>
                  <a:pt x="78" y="338"/>
                </a:cubicBezTo>
                <a:cubicBezTo>
                  <a:pt x="76" y="337"/>
                  <a:pt x="76" y="337"/>
                  <a:pt x="76" y="337"/>
                </a:cubicBezTo>
                <a:cubicBezTo>
                  <a:pt x="75" y="337"/>
                  <a:pt x="75" y="337"/>
                  <a:pt x="75" y="337"/>
                </a:cubicBezTo>
                <a:close/>
                <a:moveTo>
                  <a:pt x="76" y="340"/>
                </a:moveTo>
                <a:cubicBezTo>
                  <a:pt x="75" y="340"/>
                  <a:pt x="75" y="340"/>
                  <a:pt x="75" y="340"/>
                </a:cubicBezTo>
                <a:cubicBezTo>
                  <a:pt x="74" y="341"/>
                  <a:pt x="74" y="341"/>
                  <a:pt x="74" y="341"/>
                </a:cubicBezTo>
                <a:cubicBezTo>
                  <a:pt x="74" y="341"/>
                  <a:pt x="74" y="341"/>
                  <a:pt x="74" y="341"/>
                </a:cubicBezTo>
                <a:cubicBezTo>
                  <a:pt x="75" y="341"/>
                  <a:pt x="75" y="341"/>
                  <a:pt x="75" y="341"/>
                </a:cubicBezTo>
                <a:cubicBezTo>
                  <a:pt x="76" y="341"/>
                  <a:pt x="76" y="341"/>
                  <a:pt x="76" y="341"/>
                </a:cubicBezTo>
                <a:cubicBezTo>
                  <a:pt x="76" y="340"/>
                  <a:pt x="76" y="340"/>
                  <a:pt x="76" y="340"/>
                </a:cubicBezTo>
                <a:cubicBezTo>
                  <a:pt x="76" y="340"/>
                  <a:pt x="76" y="340"/>
                  <a:pt x="76" y="3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 name="Freeform 632"/>
          <p:cNvSpPr>
            <a:spLocks/>
          </p:cNvSpPr>
          <p:nvPr/>
        </p:nvSpPr>
        <p:spPr bwMode="auto">
          <a:xfrm>
            <a:off x="4757544" y="3530701"/>
            <a:ext cx="4858" cy="9715"/>
          </a:xfrm>
          <a:custGeom>
            <a:avLst/>
            <a:gdLst>
              <a:gd name="T0" fmla="*/ 1 w 1"/>
              <a:gd name="T1" fmla="*/ 0 h 2"/>
              <a:gd name="T2" fmla="*/ 1 w 1"/>
              <a:gd name="T3" fmla="*/ 0 h 2"/>
              <a:gd name="T4" fmla="*/ 1 w 1"/>
              <a:gd name="T5" fmla="*/ 0 h 2"/>
              <a:gd name="T6" fmla="*/ 0 w 1"/>
              <a:gd name="T7" fmla="*/ 1 h 2"/>
              <a:gd name="T8" fmla="*/ 0 w 1"/>
              <a:gd name="T9" fmla="*/ 2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1" y="0"/>
                  <a:pt x="1" y="0"/>
                </a:cubicBezTo>
                <a:cubicBezTo>
                  <a:pt x="0" y="1"/>
                  <a:pt x="0" y="1"/>
                  <a:pt x="0" y="1"/>
                </a:cubicBezTo>
                <a:cubicBezTo>
                  <a:pt x="0" y="1"/>
                  <a:pt x="0" y="2"/>
                  <a:pt x="0" y="2"/>
                </a:cubicBezTo>
                <a:cubicBezTo>
                  <a:pt x="1" y="1"/>
                  <a:pt x="1" y="1"/>
                  <a:pt x="1"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 name="Freeform 633"/>
          <p:cNvSpPr>
            <a:spLocks/>
          </p:cNvSpPr>
          <p:nvPr/>
        </p:nvSpPr>
        <p:spPr bwMode="auto">
          <a:xfrm>
            <a:off x="4757544" y="3530701"/>
            <a:ext cx="4858" cy="9715"/>
          </a:xfrm>
          <a:custGeom>
            <a:avLst/>
            <a:gdLst>
              <a:gd name="T0" fmla="*/ 1 w 1"/>
              <a:gd name="T1" fmla="*/ 0 h 2"/>
              <a:gd name="T2" fmla="*/ 1 w 1"/>
              <a:gd name="T3" fmla="*/ 0 h 2"/>
              <a:gd name="T4" fmla="*/ 0 w 1"/>
              <a:gd name="T5" fmla="*/ 1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0" y="1"/>
                  <a:pt x="0" y="1"/>
                  <a:pt x="0" y="1"/>
                </a:cubicBezTo>
                <a:cubicBezTo>
                  <a:pt x="0" y="1"/>
                  <a:pt x="0" y="2"/>
                  <a:pt x="0" y="2"/>
                </a:cubicBezTo>
                <a:cubicBezTo>
                  <a:pt x="1" y="1"/>
                  <a:pt x="1" y="1"/>
                  <a:pt x="1" y="1"/>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 name="Freeform 639"/>
          <p:cNvSpPr>
            <a:spLocks/>
          </p:cNvSpPr>
          <p:nvPr/>
        </p:nvSpPr>
        <p:spPr bwMode="auto">
          <a:xfrm>
            <a:off x="4752687" y="3629467"/>
            <a:ext cx="9715" cy="9715"/>
          </a:xfrm>
          <a:custGeom>
            <a:avLst/>
            <a:gdLst>
              <a:gd name="T0" fmla="*/ 3 w 6"/>
              <a:gd name="T1" fmla="*/ 3 h 6"/>
              <a:gd name="T2" fmla="*/ 0 w 6"/>
              <a:gd name="T3" fmla="*/ 6 h 6"/>
              <a:gd name="T4" fmla="*/ 3 w 6"/>
              <a:gd name="T5" fmla="*/ 6 h 6"/>
              <a:gd name="T6" fmla="*/ 6 w 6"/>
              <a:gd name="T7" fmla="*/ 3 h 6"/>
              <a:gd name="T8" fmla="*/ 6 w 6"/>
              <a:gd name="T9" fmla="*/ 3 h 6"/>
              <a:gd name="T10" fmla="*/ 6 w 6"/>
              <a:gd name="T11" fmla="*/ 0 h 6"/>
              <a:gd name="T12" fmla="*/ 6 w 6"/>
              <a:gd name="T13" fmla="*/ 0 h 6"/>
              <a:gd name="T14" fmla="*/ 6 w 6"/>
              <a:gd name="T15" fmla="*/ 0 h 6"/>
              <a:gd name="T16" fmla="*/ 6 w 6"/>
              <a:gd name="T17" fmla="*/ 3 h 6"/>
              <a:gd name="T18" fmla="*/ 3 w 6"/>
              <a:gd name="T19" fmla="*/ 3 h 6"/>
              <a:gd name="T20" fmla="*/ 3 w 6"/>
              <a:gd name="T21" fmla="*/ 3 h 6"/>
              <a:gd name="T22" fmla="*/ 3 w 6"/>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3"/>
                </a:moveTo>
                <a:lnTo>
                  <a:pt x="0" y="6"/>
                </a:lnTo>
                <a:lnTo>
                  <a:pt x="3" y="6"/>
                </a:lnTo>
                <a:lnTo>
                  <a:pt x="6" y="3"/>
                </a:lnTo>
                <a:lnTo>
                  <a:pt x="6" y="3"/>
                </a:lnTo>
                <a:lnTo>
                  <a:pt x="6" y="0"/>
                </a:lnTo>
                <a:lnTo>
                  <a:pt x="6" y="0"/>
                </a:lnTo>
                <a:lnTo>
                  <a:pt x="6" y="0"/>
                </a:lnTo>
                <a:lnTo>
                  <a:pt x="6" y="3"/>
                </a:lnTo>
                <a:lnTo>
                  <a:pt x="3"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 name="Freeform 640"/>
          <p:cNvSpPr>
            <a:spLocks/>
          </p:cNvSpPr>
          <p:nvPr/>
        </p:nvSpPr>
        <p:spPr bwMode="auto">
          <a:xfrm>
            <a:off x="4752687" y="3629467"/>
            <a:ext cx="9715" cy="9715"/>
          </a:xfrm>
          <a:custGeom>
            <a:avLst/>
            <a:gdLst>
              <a:gd name="T0" fmla="*/ 6 w 6"/>
              <a:gd name="T1" fmla="*/ 0 h 6"/>
              <a:gd name="T2" fmla="*/ 6 w 6"/>
              <a:gd name="T3" fmla="*/ 0 h 6"/>
              <a:gd name="T4" fmla="*/ 6 w 6"/>
              <a:gd name="T5" fmla="*/ 3 h 6"/>
              <a:gd name="T6" fmla="*/ 3 w 6"/>
              <a:gd name="T7" fmla="*/ 3 h 6"/>
              <a:gd name="T8" fmla="*/ 3 w 6"/>
              <a:gd name="T9" fmla="*/ 3 h 6"/>
              <a:gd name="T10" fmla="*/ 3 w 6"/>
              <a:gd name="T11" fmla="*/ 3 h 6"/>
              <a:gd name="T12" fmla="*/ 0 w 6"/>
              <a:gd name="T13" fmla="*/ 6 h 6"/>
              <a:gd name="T14" fmla="*/ 3 w 6"/>
              <a:gd name="T15" fmla="*/ 6 h 6"/>
              <a:gd name="T16" fmla="*/ 6 w 6"/>
              <a:gd name="T17" fmla="*/ 3 h 6"/>
              <a:gd name="T18" fmla="*/ 6 w 6"/>
              <a:gd name="T19" fmla="*/ 3 h 6"/>
              <a:gd name="T20" fmla="*/ 6 w 6"/>
              <a:gd name="T21" fmla="*/ 0 h 6"/>
              <a:gd name="T22" fmla="*/ 6 w 6"/>
              <a:gd name="T23" fmla="*/ 0 h 6"/>
              <a:gd name="T24" fmla="*/ 6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6" y="0"/>
                </a:moveTo>
                <a:lnTo>
                  <a:pt x="6" y="0"/>
                </a:lnTo>
                <a:lnTo>
                  <a:pt x="6" y="3"/>
                </a:lnTo>
                <a:lnTo>
                  <a:pt x="3" y="3"/>
                </a:lnTo>
                <a:lnTo>
                  <a:pt x="3" y="3"/>
                </a:lnTo>
                <a:lnTo>
                  <a:pt x="3" y="3"/>
                </a:lnTo>
                <a:lnTo>
                  <a:pt x="0" y="6"/>
                </a:lnTo>
                <a:lnTo>
                  <a:pt x="3" y="6"/>
                </a:lnTo>
                <a:lnTo>
                  <a:pt x="6"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936" name="Group 935"/>
          <p:cNvGrpSpPr/>
          <p:nvPr/>
        </p:nvGrpSpPr>
        <p:grpSpPr>
          <a:xfrm>
            <a:off x="1234376" y="1432344"/>
            <a:ext cx="4826547" cy="2470751"/>
            <a:chOff x="1209418" y="1006475"/>
            <a:chExt cx="4732338" cy="2422525"/>
          </a:xfrm>
        </p:grpSpPr>
        <p:grpSp>
          <p:nvGrpSpPr>
            <p:cNvPr id="7" name="Group 406"/>
            <p:cNvGrpSpPr>
              <a:grpSpLocks/>
            </p:cNvGrpSpPr>
            <p:nvPr/>
          </p:nvGrpSpPr>
          <p:grpSpPr bwMode="auto">
            <a:xfrm>
              <a:off x="1209418" y="1217613"/>
              <a:ext cx="3290888" cy="2105025"/>
              <a:chOff x="365" y="767"/>
              <a:chExt cx="2073" cy="1326"/>
            </a:xfrm>
          </p:grpSpPr>
          <p:sp>
            <p:nvSpPr>
              <p:cNvPr id="271" name="Freeform 206"/>
              <p:cNvSpPr>
                <a:spLocks noEditPoints="1"/>
              </p:cNvSpPr>
              <p:nvPr/>
            </p:nvSpPr>
            <p:spPr bwMode="auto">
              <a:xfrm>
                <a:off x="365" y="939"/>
                <a:ext cx="1020" cy="780"/>
              </a:xfrm>
              <a:custGeom>
                <a:avLst/>
                <a:gdLst>
                  <a:gd name="T0" fmla="*/ 288 w 338"/>
                  <a:gd name="T1" fmla="*/ 12 h 258"/>
                  <a:gd name="T2" fmla="*/ 313 w 338"/>
                  <a:gd name="T3" fmla="*/ 35 h 258"/>
                  <a:gd name="T4" fmla="*/ 273 w 338"/>
                  <a:gd name="T5" fmla="*/ 198 h 258"/>
                  <a:gd name="T6" fmla="*/ 250 w 338"/>
                  <a:gd name="T7" fmla="*/ 181 h 258"/>
                  <a:gd name="T8" fmla="*/ 239 w 338"/>
                  <a:gd name="T9" fmla="*/ 165 h 258"/>
                  <a:gd name="T10" fmla="*/ 218 w 338"/>
                  <a:gd name="T11" fmla="*/ 174 h 258"/>
                  <a:gd name="T12" fmla="*/ 211 w 338"/>
                  <a:gd name="T13" fmla="*/ 165 h 258"/>
                  <a:gd name="T14" fmla="*/ 199 w 338"/>
                  <a:gd name="T15" fmla="*/ 168 h 258"/>
                  <a:gd name="T16" fmla="*/ 172 w 338"/>
                  <a:gd name="T17" fmla="*/ 194 h 258"/>
                  <a:gd name="T18" fmla="*/ 144 w 338"/>
                  <a:gd name="T19" fmla="*/ 211 h 258"/>
                  <a:gd name="T20" fmla="*/ 114 w 338"/>
                  <a:gd name="T21" fmla="*/ 220 h 258"/>
                  <a:gd name="T22" fmla="*/ 155 w 338"/>
                  <a:gd name="T23" fmla="*/ 198 h 258"/>
                  <a:gd name="T24" fmla="*/ 156 w 338"/>
                  <a:gd name="T25" fmla="*/ 176 h 258"/>
                  <a:gd name="T26" fmla="*/ 151 w 338"/>
                  <a:gd name="T27" fmla="*/ 155 h 258"/>
                  <a:gd name="T28" fmla="*/ 147 w 338"/>
                  <a:gd name="T29" fmla="*/ 143 h 258"/>
                  <a:gd name="T30" fmla="*/ 151 w 338"/>
                  <a:gd name="T31" fmla="*/ 119 h 258"/>
                  <a:gd name="T32" fmla="*/ 190 w 338"/>
                  <a:gd name="T33" fmla="*/ 97 h 258"/>
                  <a:gd name="T34" fmla="*/ 164 w 338"/>
                  <a:gd name="T35" fmla="*/ 81 h 258"/>
                  <a:gd name="T36" fmla="*/ 190 w 338"/>
                  <a:gd name="T37" fmla="*/ 67 h 258"/>
                  <a:gd name="T38" fmla="*/ 212 w 338"/>
                  <a:gd name="T39" fmla="*/ 66 h 258"/>
                  <a:gd name="T40" fmla="*/ 238 w 338"/>
                  <a:gd name="T41" fmla="*/ 14 h 258"/>
                  <a:gd name="T42" fmla="*/ 204 w 338"/>
                  <a:gd name="T43" fmla="*/ 68 h 258"/>
                  <a:gd name="T44" fmla="*/ 160 w 338"/>
                  <a:gd name="T45" fmla="*/ 111 h 258"/>
                  <a:gd name="T46" fmla="*/ 228 w 338"/>
                  <a:gd name="T47" fmla="*/ 179 h 258"/>
                  <a:gd name="T48" fmla="*/ 280 w 338"/>
                  <a:gd name="T49" fmla="*/ 208 h 258"/>
                  <a:gd name="T50" fmla="*/ 291 w 338"/>
                  <a:gd name="T51" fmla="*/ 213 h 258"/>
                  <a:gd name="T52" fmla="*/ 286 w 338"/>
                  <a:gd name="T53" fmla="*/ 198 h 258"/>
                  <a:gd name="T54" fmla="*/ 178 w 338"/>
                  <a:gd name="T55" fmla="*/ 198 h 258"/>
                  <a:gd name="T56" fmla="*/ 281 w 338"/>
                  <a:gd name="T57" fmla="*/ 217 h 258"/>
                  <a:gd name="T58" fmla="*/ 295 w 338"/>
                  <a:gd name="T59" fmla="*/ 225 h 258"/>
                  <a:gd name="T60" fmla="*/ 282 w 338"/>
                  <a:gd name="T61" fmla="*/ 231 h 258"/>
                  <a:gd name="T62" fmla="*/ 291 w 338"/>
                  <a:gd name="T63" fmla="*/ 233 h 258"/>
                  <a:gd name="T64" fmla="*/ 296 w 338"/>
                  <a:gd name="T65" fmla="*/ 232 h 258"/>
                  <a:gd name="T66" fmla="*/ 302 w 338"/>
                  <a:gd name="T67" fmla="*/ 250 h 258"/>
                  <a:gd name="T68" fmla="*/ 32 w 338"/>
                  <a:gd name="T69" fmla="*/ 244 h 258"/>
                  <a:gd name="T70" fmla="*/ 287 w 338"/>
                  <a:gd name="T71" fmla="*/ 248 h 258"/>
                  <a:gd name="T72" fmla="*/ 278 w 338"/>
                  <a:gd name="T73" fmla="*/ 2 h 258"/>
                  <a:gd name="T74" fmla="*/ 208 w 338"/>
                  <a:gd name="T75" fmla="*/ 61 h 258"/>
                  <a:gd name="T76" fmla="*/ 174 w 338"/>
                  <a:gd name="T77" fmla="*/ 65 h 258"/>
                  <a:gd name="T78" fmla="*/ 187 w 338"/>
                  <a:gd name="T79" fmla="*/ 101 h 258"/>
                  <a:gd name="T80" fmla="*/ 147 w 338"/>
                  <a:gd name="T81" fmla="*/ 141 h 258"/>
                  <a:gd name="T82" fmla="*/ 151 w 338"/>
                  <a:gd name="T83" fmla="*/ 172 h 258"/>
                  <a:gd name="T84" fmla="*/ 131 w 338"/>
                  <a:gd name="T85" fmla="*/ 214 h 258"/>
                  <a:gd name="T86" fmla="*/ 143 w 338"/>
                  <a:gd name="T87" fmla="*/ 213 h 258"/>
                  <a:gd name="T88" fmla="*/ 190 w 338"/>
                  <a:gd name="T89" fmla="*/ 183 h 258"/>
                  <a:gd name="T90" fmla="*/ 207 w 338"/>
                  <a:gd name="T91" fmla="*/ 176 h 258"/>
                  <a:gd name="T92" fmla="*/ 235 w 338"/>
                  <a:gd name="T93" fmla="*/ 167 h 258"/>
                  <a:gd name="T94" fmla="*/ 271 w 338"/>
                  <a:gd name="T95" fmla="*/ 191 h 258"/>
                  <a:gd name="T96" fmla="*/ 292 w 338"/>
                  <a:gd name="T97" fmla="*/ 199 h 258"/>
                  <a:gd name="T98" fmla="*/ 298 w 338"/>
                  <a:gd name="T99" fmla="*/ 251 h 258"/>
                  <a:gd name="T100" fmla="*/ 273 w 338"/>
                  <a:gd name="T101" fmla="*/ 183 h 258"/>
                  <a:gd name="T102" fmla="*/ 296 w 338"/>
                  <a:gd name="T103" fmla="*/ 15 h 258"/>
                  <a:gd name="T104" fmla="*/ 137 w 338"/>
                  <a:gd name="T105" fmla="*/ 104 h 258"/>
                  <a:gd name="T106" fmla="*/ 208 w 338"/>
                  <a:gd name="T107" fmla="*/ 165 h 258"/>
                  <a:gd name="T108" fmla="*/ 246 w 338"/>
                  <a:gd name="T109" fmla="*/ 182 h 258"/>
                  <a:gd name="T110" fmla="*/ 175 w 338"/>
                  <a:gd name="T111" fmla="*/ 209 h 258"/>
                  <a:gd name="T112" fmla="*/ 290 w 338"/>
                  <a:gd name="T113" fmla="*/ 215 h 258"/>
                  <a:gd name="T114" fmla="*/ 106 w 338"/>
                  <a:gd name="T115" fmla="*/ 224 h 258"/>
                  <a:gd name="T116" fmla="*/ 94 w 338"/>
                  <a:gd name="T117" fmla="*/ 228 h 258"/>
                  <a:gd name="T118" fmla="*/ 90 w 338"/>
                  <a:gd name="T119" fmla="*/ 230 h 258"/>
                  <a:gd name="T120" fmla="*/ 287 w 338"/>
                  <a:gd name="T121" fmla="*/ 250 h 258"/>
                  <a:gd name="T122" fmla="*/ 281 w 338"/>
                  <a:gd name="T123" fmla="*/ 241 h 258"/>
                  <a:gd name="T124" fmla="*/ 35 w 338"/>
                  <a:gd name="T125" fmla="*/ 24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8" h="258">
                    <a:moveTo>
                      <a:pt x="282" y="1"/>
                    </a:moveTo>
                    <a:cubicBezTo>
                      <a:pt x="281" y="1"/>
                      <a:pt x="281" y="1"/>
                      <a:pt x="281" y="1"/>
                    </a:cubicBezTo>
                    <a:cubicBezTo>
                      <a:pt x="282" y="1"/>
                      <a:pt x="282" y="1"/>
                      <a:pt x="282" y="1"/>
                    </a:cubicBezTo>
                    <a:cubicBezTo>
                      <a:pt x="282" y="2"/>
                      <a:pt x="282" y="2"/>
                      <a:pt x="282" y="2"/>
                    </a:cubicBezTo>
                    <a:cubicBezTo>
                      <a:pt x="282" y="2"/>
                      <a:pt x="282" y="2"/>
                      <a:pt x="282" y="2"/>
                    </a:cubicBezTo>
                    <a:cubicBezTo>
                      <a:pt x="283" y="3"/>
                      <a:pt x="283" y="3"/>
                      <a:pt x="283" y="3"/>
                    </a:cubicBezTo>
                    <a:cubicBezTo>
                      <a:pt x="283" y="3"/>
                      <a:pt x="283" y="3"/>
                      <a:pt x="283" y="3"/>
                    </a:cubicBezTo>
                    <a:cubicBezTo>
                      <a:pt x="283" y="3"/>
                      <a:pt x="283" y="3"/>
                      <a:pt x="283" y="3"/>
                    </a:cubicBezTo>
                    <a:cubicBezTo>
                      <a:pt x="283" y="3"/>
                      <a:pt x="283" y="3"/>
                      <a:pt x="283" y="3"/>
                    </a:cubicBezTo>
                    <a:cubicBezTo>
                      <a:pt x="285" y="4"/>
                      <a:pt x="285" y="4"/>
                      <a:pt x="285" y="4"/>
                    </a:cubicBezTo>
                    <a:cubicBezTo>
                      <a:pt x="285" y="4"/>
                      <a:pt x="285" y="4"/>
                      <a:pt x="285" y="4"/>
                    </a:cubicBezTo>
                    <a:cubicBezTo>
                      <a:pt x="285" y="4"/>
                      <a:pt x="285" y="4"/>
                      <a:pt x="285" y="4"/>
                    </a:cubicBezTo>
                    <a:cubicBezTo>
                      <a:pt x="284" y="4"/>
                      <a:pt x="284" y="4"/>
                      <a:pt x="284" y="4"/>
                    </a:cubicBezTo>
                    <a:cubicBezTo>
                      <a:pt x="284" y="5"/>
                      <a:pt x="284" y="5"/>
                      <a:pt x="284" y="5"/>
                    </a:cubicBezTo>
                    <a:cubicBezTo>
                      <a:pt x="284" y="5"/>
                      <a:pt x="284" y="5"/>
                      <a:pt x="284" y="5"/>
                    </a:cubicBezTo>
                    <a:cubicBezTo>
                      <a:pt x="283" y="6"/>
                      <a:pt x="283" y="6"/>
                      <a:pt x="283" y="6"/>
                    </a:cubicBezTo>
                    <a:cubicBezTo>
                      <a:pt x="282" y="6"/>
                      <a:pt x="282" y="6"/>
                      <a:pt x="282" y="6"/>
                    </a:cubicBezTo>
                    <a:cubicBezTo>
                      <a:pt x="281" y="7"/>
                      <a:pt x="281" y="7"/>
                      <a:pt x="281" y="7"/>
                    </a:cubicBezTo>
                    <a:cubicBezTo>
                      <a:pt x="280" y="6"/>
                      <a:pt x="280" y="6"/>
                      <a:pt x="280" y="6"/>
                    </a:cubicBezTo>
                    <a:cubicBezTo>
                      <a:pt x="279" y="6"/>
                      <a:pt x="279" y="6"/>
                      <a:pt x="279" y="6"/>
                    </a:cubicBezTo>
                    <a:cubicBezTo>
                      <a:pt x="279" y="6"/>
                      <a:pt x="279" y="6"/>
                      <a:pt x="279" y="6"/>
                    </a:cubicBezTo>
                    <a:cubicBezTo>
                      <a:pt x="278" y="6"/>
                      <a:pt x="278" y="6"/>
                      <a:pt x="278" y="6"/>
                    </a:cubicBezTo>
                    <a:cubicBezTo>
                      <a:pt x="278" y="6"/>
                      <a:pt x="278" y="6"/>
                      <a:pt x="278" y="6"/>
                    </a:cubicBezTo>
                    <a:cubicBezTo>
                      <a:pt x="278" y="6"/>
                      <a:pt x="278" y="6"/>
                      <a:pt x="278" y="6"/>
                    </a:cubicBezTo>
                    <a:cubicBezTo>
                      <a:pt x="276" y="7"/>
                      <a:pt x="276" y="7"/>
                      <a:pt x="276" y="7"/>
                    </a:cubicBezTo>
                    <a:cubicBezTo>
                      <a:pt x="276" y="8"/>
                      <a:pt x="276" y="8"/>
                      <a:pt x="276" y="8"/>
                    </a:cubicBezTo>
                    <a:cubicBezTo>
                      <a:pt x="276" y="8"/>
                      <a:pt x="276" y="8"/>
                      <a:pt x="276" y="8"/>
                    </a:cubicBezTo>
                    <a:cubicBezTo>
                      <a:pt x="276" y="9"/>
                      <a:pt x="276" y="9"/>
                      <a:pt x="276" y="9"/>
                    </a:cubicBezTo>
                    <a:cubicBezTo>
                      <a:pt x="276" y="9"/>
                      <a:pt x="276" y="9"/>
                      <a:pt x="276" y="9"/>
                    </a:cubicBezTo>
                    <a:cubicBezTo>
                      <a:pt x="277" y="9"/>
                      <a:pt x="277" y="9"/>
                      <a:pt x="277" y="9"/>
                    </a:cubicBezTo>
                    <a:cubicBezTo>
                      <a:pt x="277" y="9"/>
                      <a:pt x="277" y="9"/>
                      <a:pt x="277" y="9"/>
                    </a:cubicBezTo>
                    <a:cubicBezTo>
                      <a:pt x="278" y="10"/>
                      <a:pt x="278" y="10"/>
                      <a:pt x="278" y="10"/>
                    </a:cubicBezTo>
                    <a:cubicBezTo>
                      <a:pt x="277" y="11"/>
                      <a:pt x="277" y="11"/>
                      <a:pt x="277" y="11"/>
                    </a:cubicBezTo>
                    <a:cubicBezTo>
                      <a:pt x="277" y="12"/>
                      <a:pt x="277" y="12"/>
                      <a:pt x="277" y="12"/>
                    </a:cubicBezTo>
                    <a:cubicBezTo>
                      <a:pt x="278" y="12"/>
                      <a:pt x="278" y="12"/>
                      <a:pt x="278" y="12"/>
                    </a:cubicBezTo>
                    <a:cubicBezTo>
                      <a:pt x="279" y="12"/>
                      <a:pt x="279" y="12"/>
                      <a:pt x="279" y="12"/>
                    </a:cubicBezTo>
                    <a:cubicBezTo>
                      <a:pt x="279" y="12"/>
                      <a:pt x="279" y="12"/>
                      <a:pt x="279" y="12"/>
                    </a:cubicBezTo>
                    <a:cubicBezTo>
                      <a:pt x="279" y="12"/>
                      <a:pt x="279" y="12"/>
                      <a:pt x="279" y="12"/>
                    </a:cubicBezTo>
                    <a:cubicBezTo>
                      <a:pt x="279" y="11"/>
                      <a:pt x="279" y="11"/>
                      <a:pt x="279" y="11"/>
                    </a:cubicBezTo>
                    <a:cubicBezTo>
                      <a:pt x="279" y="12"/>
                      <a:pt x="279" y="12"/>
                      <a:pt x="279" y="12"/>
                    </a:cubicBezTo>
                    <a:cubicBezTo>
                      <a:pt x="279" y="12"/>
                      <a:pt x="279" y="12"/>
                      <a:pt x="279" y="12"/>
                    </a:cubicBezTo>
                    <a:cubicBezTo>
                      <a:pt x="279" y="12"/>
                      <a:pt x="279" y="12"/>
                      <a:pt x="279" y="12"/>
                    </a:cubicBezTo>
                    <a:cubicBezTo>
                      <a:pt x="280" y="14"/>
                      <a:pt x="280" y="14"/>
                      <a:pt x="280" y="14"/>
                    </a:cubicBezTo>
                    <a:cubicBezTo>
                      <a:pt x="281" y="16"/>
                      <a:pt x="281" y="16"/>
                      <a:pt x="281" y="16"/>
                    </a:cubicBezTo>
                    <a:cubicBezTo>
                      <a:pt x="281" y="14"/>
                      <a:pt x="281" y="14"/>
                      <a:pt x="281" y="14"/>
                    </a:cubicBezTo>
                    <a:cubicBezTo>
                      <a:pt x="281" y="12"/>
                      <a:pt x="281" y="12"/>
                      <a:pt x="281" y="12"/>
                    </a:cubicBezTo>
                    <a:cubicBezTo>
                      <a:pt x="281" y="12"/>
                      <a:pt x="281" y="12"/>
                      <a:pt x="281" y="12"/>
                    </a:cubicBezTo>
                    <a:cubicBezTo>
                      <a:pt x="281" y="12"/>
                      <a:pt x="281" y="12"/>
                      <a:pt x="281" y="12"/>
                    </a:cubicBezTo>
                    <a:cubicBezTo>
                      <a:pt x="282" y="12"/>
                      <a:pt x="282" y="12"/>
                      <a:pt x="282" y="12"/>
                    </a:cubicBezTo>
                    <a:cubicBezTo>
                      <a:pt x="282" y="12"/>
                      <a:pt x="282" y="12"/>
                      <a:pt x="282" y="12"/>
                    </a:cubicBezTo>
                    <a:cubicBezTo>
                      <a:pt x="282" y="11"/>
                      <a:pt x="282" y="11"/>
                      <a:pt x="282" y="11"/>
                    </a:cubicBezTo>
                    <a:cubicBezTo>
                      <a:pt x="283" y="11"/>
                      <a:pt x="283" y="11"/>
                      <a:pt x="283" y="11"/>
                    </a:cubicBezTo>
                    <a:cubicBezTo>
                      <a:pt x="283" y="10"/>
                      <a:pt x="283" y="10"/>
                      <a:pt x="283" y="10"/>
                    </a:cubicBezTo>
                    <a:cubicBezTo>
                      <a:pt x="283" y="10"/>
                      <a:pt x="283" y="10"/>
                      <a:pt x="283" y="10"/>
                    </a:cubicBezTo>
                    <a:cubicBezTo>
                      <a:pt x="283" y="9"/>
                      <a:pt x="283" y="9"/>
                      <a:pt x="283" y="9"/>
                    </a:cubicBezTo>
                    <a:cubicBezTo>
                      <a:pt x="283" y="9"/>
                      <a:pt x="283" y="9"/>
                      <a:pt x="283" y="9"/>
                    </a:cubicBezTo>
                    <a:cubicBezTo>
                      <a:pt x="284" y="8"/>
                      <a:pt x="284" y="8"/>
                      <a:pt x="284" y="8"/>
                    </a:cubicBezTo>
                    <a:cubicBezTo>
                      <a:pt x="284" y="9"/>
                      <a:pt x="284" y="9"/>
                      <a:pt x="284" y="9"/>
                    </a:cubicBezTo>
                    <a:cubicBezTo>
                      <a:pt x="285" y="9"/>
                      <a:pt x="285" y="9"/>
                      <a:pt x="285" y="9"/>
                    </a:cubicBezTo>
                    <a:cubicBezTo>
                      <a:pt x="285" y="9"/>
                      <a:pt x="285" y="9"/>
                      <a:pt x="285" y="9"/>
                    </a:cubicBezTo>
                    <a:cubicBezTo>
                      <a:pt x="285" y="9"/>
                      <a:pt x="285" y="9"/>
                      <a:pt x="285" y="9"/>
                    </a:cubicBezTo>
                    <a:cubicBezTo>
                      <a:pt x="285" y="9"/>
                      <a:pt x="285" y="9"/>
                      <a:pt x="285" y="9"/>
                    </a:cubicBezTo>
                    <a:cubicBezTo>
                      <a:pt x="285" y="9"/>
                      <a:pt x="285" y="9"/>
                      <a:pt x="285" y="9"/>
                    </a:cubicBezTo>
                    <a:cubicBezTo>
                      <a:pt x="286" y="8"/>
                      <a:pt x="286" y="8"/>
                      <a:pt x="286" y="8"/>
                    </a:cubicBezTo>
                    <a:cubicBezTo>
                      <a:pt x="287" y="6"/>
                      <a:pt x="287" y="6"/>
                      <a:pt x="287" y="6"/>
                    </a:cubicBezTo>
                    <a:cubicBezTo>
                      <a:pt x="287" y="7"/>
                      <a:pt x="287" y="7"/>
                      <a:pt x="287" y="7"/>
                    </a:cubicBezTo>
                    <a:cubicBezTo>
                      <a:pt x="287" y="8"/>
                      <a:pt x="287" y="8"/>
                      <a:pt x="287" y="8"/>
                    </a:cubicBezTo>
                    <a:cubicBezTo>
                      <a:pt x="287" y="9"/>
                      <a:pt x="287" y="9"/>
                      <a:pt x="287" y="9"/>
                    </a:cubicBezTo>
                    <a:cubicBezTo>
                      <a:pt x="286" y="9"/>
                      <a:pt x="286" y="9"/>
                      <a:pt x="286" y="9"/>
                    </a:cubicBezTo>
                    <a:cubicBezTo>
                      <a:pt x="286" y="9"/>
                      <a:pt x="286" y="9"/>
                      <a:pt x="286" y="9"/>
                    </a:cubicBezTo>
                    <a:cubicBezTo>
                      <a:pt x="286" y="9"/>
                      <a:pt x="286" y="9"/>
                      <a:pt x="286" y="9"/>
                    </a:cubicBezTo>
                    <a:cubicBezTo>
                      <a:pt x="286" y="10"/>
                      <a:pt x="286" y="10"/>
                      <a:pt x="286" y="10"/>
                    </a:cubicBezTo>
                    <a:cubicBezTo>
                      <a:pt x="286" y="10"/>
                      <a:pt x="286" y="10"/>
                      <a:pt x="286" y="10"/>
                    </a:cubicBezTo>
                    <a:cubicBezTo>
                      <a:pt x="286" y="10"/>
                      <a:pt x="286" y="10"/>
                      <a:pt x="286" y="10"/>
                    </a:cubicBezTo>
                    <a:cubicBezTo>
                      <a:pt x="286" y="11"/>
                      <a:pt x="286" y="11"/>
                      <a:pt x="286" y="11"/>
                    </a:cubicBezTo>
                    <a:cubicBezTo>
                      <a:pt x="285" y="11"/>
                      <a:pt x="285" y="11"/>
                      <a:pt x="285" y="11"/>
                    </a:cubicBezTo>
                    <a:cubicBezTo>
                      <a:pt x="285" y="11"/>
                      <a:pt x="285" y="11"/>
                      <a:pt x="285" y="11"/>
                    </a:cubicBezTo>
                    <a:cubicBezTo>
                      <a:pt x="285" y="11"/>
                      <a:pt x="285" y="11"/>
                      <a:pt x="285" y="11"/>
                    </a:cubicBezTo>
                    <a:cubicBezTo>
                      <a:pt x="285" y="12"/>
                      <a:pt x="285" y="12"/>
                      <a:pt x="285" y="12"/>
                    </a:cubicBezTo>
                    <a:cubicBezTo>
                      <a:pt x="285" y="13"/>
                      <a:pt x="285" y="13"/>
                      <a:pt x="285" y="13"/>
                    </a:cubicBezTo>
                    <a:cubicBezTo>
                      <a:pt x="285" y="13"/>
                      <a:pt x="285" y="13"/>
                      <a:pt x="285" y="13"/>
                    </a:cubicBezTo>
                    <a:cubicBezTo>
                      <a:pt x="285" y="14"/>
                      <a:pt x="285" y="14"/>
                      <a:pt x="285" y="14"/>
                    </a:cubicBezTo>
                    <a:cubicBezTo>
                      <a:pt x="286" y="15"/>
                      <a:pt x="286" y="15"/>
                      <a:pt x="286" y="15"/>
                    </a:cubicBezTo>
                    <a:cubicBezTo>
                      <a:pt x="286" y="14"/>
                      <a:pt x="286" y="14"/>
                      <a:pt x="286" y="14"/>
                    </a:cubicBezTo>
                    <a:cubicBezTo>
                      <a:pt x="286" y="13"/>
                      <a:pt x="286" y="13"/>
                      <a:pt x="286" y="13"/>
                    </a:cubicBezTo>
                    <a:cubicBezTo>
                      <a:pt x="287" y="13"/>
                      <a:pt x="287" y="13"/>
                      <a:pt x="287" y="13"/>
                    </a:cubicBezTo>
                    <a:cubicBezTo>
                      <a:pt x="288" y="12"/>
                      <a:pt x="288" y="12"/>
                      <a:pt x="288" y="12"/>
                    </a:cubicBezTo>
                    <a:cubicBezTo>
                      <a:pt x="288" y="12"/>
                      <a:pt x="288" y="12"/>
                      <a:pt x="288" y="12"/>
                    </a:cubicBezTo>
                    <a:cubicBezTo>
                      <a:pt x="288" y="12"/>
                      <a:pt x="288" y="12"/>
                      <a:pt x="288" y="12"/>
                    </a:cubicBezTo>
                    <a:cubicBezTo>
                      <a:pt x="289" y="12"/>
                      <a:pt x="289" y="12"/>
                      <a:pt x="289" y="12"/>
                    </a:cubicBezTo>
                    <a:cubicBezTo>
                      <a:pt x="289" y="12"/>
                      <a:pt x="289" y="12"/>
                      <a:pt x="289" y="12"/>
                    </a:cubicBezTo>
                    <a:cubicBezTo>
                      <a:pt x="291" y="13"/>
                      <a:pt x="291" y="13"/>
                      <a:pt x="291" y="13"/>
                    </a:cubicBezTo>
                    <a:cubicBezTo>
                      <a:pt x="291" y="13"/>
                      <a:pt x="291" y="13"/>
                      <a:pt x="291" y="13"/>
                    </a:cubicBezTo>
                    <a:cubicBezTo>
                      <a:pt x="291" y="13"/>
                      <a:pt x="291" y="13"/>
                      <a:pt x="291" y="13"/>
                    </a:cubicBezTo>
                    <a:cubicBezTo>
                      <a:pt x="292" y="13"/>
                      <a:pt x="292" y="13"/>
                      <a:pt x="292" y="13"/>
                    </a:cubicBezTo>
                    <a:cubicBezTo>
                      <a:pt x="293" y="13"/>
                      <a:pt x="293" y="13"/>
                      <a:pt x="293" y="13"/>
                    </a:cubicBezTo>
                    <a:cubicBezTo>
                      <a:pt x="293" y="14"/>
                      <a:pt x="293" y="14"/>
                      <a:pt x="293" y="14"/>
                    </a:cubicBezTo>
                    <a:cubicBezTo>
                      <a:pt x="293" y="14"/>
                      <a:pt x="293" y="14"/>
                      <a:pt x="293" y="14"/>
                    </a:cubicBezTo>
                    <a:cubicBezTo>
                      <a:pt x="294" y="14"/>
                      <a:pt x="294" y="14"/>
                      <a:pt x="294" y="14"/>
                    </a:cubicBezTo>
                    <a:cubicBezTo>
                      <a:pt x="294" y="14"/>
                      <a:pt x="294" y="14"/>
                      <a:pt x="294" y="14"/>
                    </a:cubicBezTo>
                    <a:cubicBezTo>
                      <a:pt x="295" y="14"/>
                      <a:pt x="295" y="14"/>
                      <a:pt x="295" y="14"/>
                    </a:cubicBezTo>
                    <a:cubicBezTo>
                      <a:pt x="295" y="15"/>
                      <a:pt x="295" y="15"/>
                      <a:pt x="295" y="15"/>
                    </a:cubicBezTo>
                    <a:cubicBezTo>
                      <a:pt x="295" y="16"/>
                      <a:pt x="295" y="16"/>
                      <a:pt x="295" y="16"/>
                    </a:cubicBezTo>
                    <a:cubicBezTo>
                      <a:pt x="295" y="16"/>
                      <a:pt x="295" y="16"/>
                      <a:pt x="295" y="16"/>
                    </a:cubicBezTo>
                    <a:cubicBezTo>
                      <a:pt x="293" y="17"/>
                      <a:pt x="293" y="17"/>
                      <a:pt x="293" y="17"/>
                    </a:cubicBezTo>
                    <a:cubicBezTo>
                      <a:pt x="293" y="17"/>
                      <a:pt x="293" y="17"/>
                      <a:pt x="293" y="17"/>
                    </a:cubicBezTo>
                    <a:cubicBezTo>
                      <a:pt x="293" y="17"/>
                      <a:pt x="293" y="17"/>
                      <a:pt x="293" y="17"/>
                    </a:cubicBezTo>
                    <a:cubicBezTo>
                      <a:pt x="293" y="18"/>
                      <a:pt x="293" y="18"/>
                      <a:pt x="293" y="18"/>
                    </a:cubicBezTo>
                    <a:cubicBezTo>
                      <a:pt x="292" y="18"/>
                      <a:pt x="292" y="18"/>
                      <a:pt x="292" y="18"/>
                    </a:cubicBezTo>
                    <a:cubicBezTo>
                      <a:pt x="293" y="18"/>
                      <a:pt x="293" y="18"/>
                      <a:pt x="293" y="18"/>
                    </a:cubicBezTo>
                    <a:cubicBezTo>
                      <a:pt x="293" y="19"/>
                      <a:pt x="293" y="19"/>
                      <a:pt x="293" y="19"/>
                    </a:cubicBezTo>
                    <a:cubicBezTo>
                      <a:pt x="293" y="19"/>
                      <a:pt x="293" y="19"/>
                      <a:pt x="293" y="19"/>
                    </a:cubicBezTo>
                    <a:cubicBezTo>
                      <a:pt x="293" y="19"/>
                      <a:pt x="293" y="19"/>
                      <a:pt x="293" y="19"/>
                    </a:cubicBezTo>
                    <a:cubicBezTo>
                      <a:pt x="295" y="21"/>
                      <a:pt x="295" y="21"/>
                      <a:pt x="295" y="21"/>
                    </a:cubicBezTo>
                    <a:cubicBezTo>
                      <a:pt x="295" y="21"/>
                      <a:pt x="295" y="21"/>
                      <a:pt x="295" y="21"/>
                    </a:cubicBezTo>
                    <a:cubicBezTo>
                      <a:pt x="295" y="21"/>
                      <a:pt x="295" y="21"/>
                      <a:pt x="295" y="21"/>
                    </a:cubicBezTo>
                    <a:cubicBezTo>
                      <a:pt x="294" y="21"/>
                      <a:pt x="294" y="21"/>
                      <a:pt x="294" y="21"/>
                    </a:cubicBezTo>
                    <a:cubicBezTo>
                      <a:pt x="294" y="21"/>
                      <a:pt x="294" y="21"/>
                      <a:pt x="294" y="21"/>
                    </a:cubicBezTo>
                    <a:cubicBezTo>
                      <a:pt x="294" y="22"/>
                      <a:pt x="294" y="22"/>
                      <a:pt x="294" y="22"/>
                    </a:cubicBezTo>
                    <a:cubicBezTo>
                      <a:pt x="294" y="22"/>
                      <a:pt x="294" y="22"/>
                      <a:pt x="294" y="22"/>
                    </a:cubicBezTo>
                    <a:cubicBezTo>
                      <a:pt x="294" y="23"/>
                      <a:pt x="294" y="23"/>
                      <a:pt x="294" y="23"/>
                    </a:cubicBezTo>
                    <a:cubicBezTo>
                      <a:pt x="294" y="23"/>
                      <a:pt x="294" y="23"/>
                      <a:pt x="294" y="23"/>
                    </a:cubicBezTo>
                    <a:cubicBezTo>
                      <a:pt x="296" y="24"/>
                      <a:pt x="296" y="24"/>
                      <a:pt x="296" y="24"/>
                    </a:cubicBezTo>
                    <a:cubicBezTo>
                      <a:pt x="296" y="24"/>
                      <a:pt x="296" y="24"/>
                      <a:pt x="296" y="24"/>
                    </a:cubicBezTo>
                    <a:cubicBezTo>
                      <a:pt x="296" y="26"/>
                      <a:pt x="296" y="26"/>
                      <a:pt x="296" y="26"/>
                    </a:cubicBezTo>
                    <a:cubicBezTo>
                      <a:pt x="296" y="26"/>
                      <a:pt x="296" y="26"/>
                      <a:pt x="296" y="26"/>
                    </a:cubicBezTo>
                    <a:cubicBezTo>
                      <a:pt x="296" y="26"/>
                      <a:pt x="296" y="26"/>
                      <a:pt x="296" y="26"/>
                    </a:cubicBezTo>
                    <a:cubicBezTo>
                      <a:pt x="296" y="27"/>
                      <a:pt x="296" y="27"/>
                      <a:pt x="296" y="27"/>
                    </a:cubicBezTo>
                    <a:cubicBezTo>
                      <a:pt x="295" y="29"/>
                      <a:pt x="295" y="29"/>
                      <a:pt x="295" y="29"/>
                    </a:cubicBezTo>
                    <a:cubicBezTo>
                      <a:pt x="295" y="29"/>
                      <a:pt x="295" y="29"/>
                      <a:pt x="295" y="29"/>
                    </a:cubicBezTo>
                    <a:cubicBezTo>
                      <a:pt x="297" y="28"/>
                      <a:pt x="297" y="28"/>
                      <a:pt x="297" y="28"/>
                    </a:cubicBezTo>
                    <a:cubicBezTo>
                      <a:pt x="298" y="26"/>
                      <a:pt x="298" y="26"/>
                      <a:pt x="298" y="26"/>
                    </a:cubicBezTo>
                    <a:cubicBezTo>
                      <a:pt x="300" y="26"/>
                      <a:pt x="300" y="26"/>
                      <a:pt x="300" y="26"/>
                    </a:cubicBezTo>
                    <a:cubicBezTo>
                      <a:pt x="300" y="26"/>
                      <a:pt x="300" y="26"/>
                      <a:pt x="300" y="26"/>
                    </a:cubicBezTo>
                    <a:cubicBezTo>
                      <a:pt x="300" y="26"/>
                      <a:pt x="300" y="26"/>
                      <a:pt x="300" y="26"/>
                    </a:cubicBezTo>
                    <a:cubicBezTo>
                      <a:pt x="301" y="26"/>
                      <a:pt x="301" y="26"/>
                      <a:pt x="301" y="26"/>
                    </a:cubicBezTo>
                    <a:cubicBezTo>
                      <a:pt x="301" y="26"/>
                      <a:pt x="301" y="26"/>
                      <a:pt x="301" y="26"/>
                    </a:cubicBezTo>
                    <a:cubicBezTo>
                      <a:pt x="302" y="26"/>
                      <a:pt x="302" y="26"/>
                      <a:pt x="302" y="26"/>
                    </a:cubicBezTo>
                    <a:cubicBezTo>
                      <a:pt x="302" y="26"/>
                      <a:pt x="302" y="26"/>
                      <a:pt x="302" y="26"/>
                    </a:cubicBezTo>
                    <a:cubicBezTo>
                      <a:pt x="303" y="25"/>
                      <a:pt x="303" y="25"/>
                      <a:pt x="303" y="25"/>
                    </a:cubicBezTo>
                    <a:cubicBezTo>
                      <a:pt x="304" y="25"/>
                      <a:pt x="304" y="25"/>
                      <a:pt x="304" y="25"/>
                    </a:cubicBezTo>
                    <a:cubicBezTo>
                      <a:pt x="306" y="26"/>
                      <a:pt x="306" y="26"/>
                      <a:pt x="306" y="26"/>
                    </a:cubicBezTo>
                    <a:cubicBezTo>
                      <a:pt x="306" y="27"/>
                      <a:pt x="306" y="27"/>
                      <a:pt x="306" y="27"/>
                    </a:cubicBezTo>
                    <a:cubicBezTo>
                      <a:pt x="306" y="28"/>
                      <a:pt x="306" y="28"/>
                      <a:pt x="306" y="28"/>
                    </a:cubicBezTo>
                    <a:cubicBezTo>
                      <a:pt x="305" y="29"/>
                      <a:pt x="305" y="29"/>
                      <a:pt x="305" y="29"/>
                    </a:cubicBezTo>
                    <a:cubicBezTo>
                      <a:pt x="304" y="31"/>
                      <a:pt x="304" y="31"/>
                      <a:pt x="304" y="31"/>
                    </a:cubicBezTo>
                    <a:cubicBezTo>
                      <a:pt x="301" y="33"/>
                      <a:pt x="301" y="33"/>
                      <a:pt x="301" y="33"/>
                    </a:cubicBezTo>
                    <a:cubicBezTo>
                      <a:pt x="302" y="34"/>
                      <a:pt x="302" y="34"/>
                      <a:pt x="302" y="34"/>
                    </a:cubicBezTo>
                    <a:cubicBezTo>
                      <a:pt x="304" y="32"/>
                      <a:pt x="304" y="32"/>
                      <a:pt x="304" y="32"/>
                    </a:cubicBezTo>
                    <a:cubicBezTo>
                      <a:pt x="305" y="32"/>
                      <a:pt x="305" y="32"/>
                      <a:pt x="305" y="32"/>
                    </a:cubicBezTo>
                    <a:cubicBezTo>
                      <a:pt x="305" y="32"/>
                      <a:pt x="305" y="32"/>
                      <a:pt x="305" y="32"/>
                    </a:cubicBezTo>
                    <a:cubicBezTo>
                      <a:pt x="307" y="30"/>
                      <a:pt x="307" y="30"/>
                      <a:pt x="307" y="30"/>
                    </a:cubicBezTo>
                    <a:cubicBezTo>
                      <a:pt x="307" y="30"/>
                      <a:pt x="307" y="30"/>
                      <a:pt x="307"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9" y="32"/>
                      <a:pt x="309" y="32"/>
                      <a:pt x="309" y="32"/>
                    </a:cubicBezTo>
                    <a:cubicBezTo>
                      <a:pt x="309" y="32"/>
                      <a:pt x="309" y="32"/>
                      <a:pt x="309" y="32"/>
                    </a:cubicBezTo>
                    <a:cubicBezTo>
                      <a:pt x="309" y="32"/>
                      <a:pt x="309" y="32"/>
                      <a:pt x="309" y="32"/>
                    </a:cubicBezTo>
                    <a:cubicBezTo>
                      <a:pt x="310" y="32"/>
                      <a:pt x="310" y="32"/>
                      <a:pt x="310" y="32"/>
                    </a:cubicBezTo>
                    <a:cubicBezTo>
                      <a:pt x="310" y="32"/>
                      <a:pt x="310" y="32"/>
                      <a:pt x="310" y="32"/>
                    </a:cubicBezTo>
                    <a:cubicBezTo>
                      <a:pt x="309" y="33"/>
                      <a:pt x="309" y="33"/>
                      <a:pt x="309" y="33"/>
                    </a:cubicBezTo>
                    <a:cubicBezTo>
                      <a:pt x="309" y="34"/>
                      <a:pt x="309" y="34"/>
                      <a:pt x="309" y="34"/>
                    </a:cubicBezTo>
                    <a:cubicBezTo>
                      <a:pt x="310" y="33"/>
                      <a:pt x="310" y="33"/>
                      <a:pt x="310" y="33"/>
                    </a:cubicBezTo>
                    <a:cubicBezTo>
                      <a:pt x="311" y="33"/>
                      <a:pt x="311" y="33"/>
                      <a:pt x="311" y="33"/>
                    </a:cubicBezTo>
                    <a:cubicBezTo>
                      <a:pt x="311" y="33"/>
                      <a:pt x="311" y="33"/>
                      <a:pt x="311" y="33"/>
                    </a:cubicBezTo>
                    <a:cubicBezTo>
                      <a:pt x="311" y="33"/>
                      <a:pt x="311" y="33"/>
                      <a:pt x="311" y="33"/>
                    </a:cubicBezTo>
                    <a:cubicBezTo>
                      <a:pt x="311" y="34"/>
                      <a:pt x="311" y="34"/>
                      <a:pt x="311" y="34"/>
                    </a:cubicBezTo>
                    <a:cubicBezTo>
                      <a:pt x="311" y="34"/>
                      <a:pt x="311" y="34"/>
                      <a:pt x="311" y="34"/>
                    </a:cubicBezTo>
                    <a:cubicBezTo>
                      <a:pt x="311" y="34"/>
                      <a:pt x="311" y="34"/>
                      <a:pt x="311" y="34"/>
                    </a:cubicBezTo>
                    <a:cubicBezTo>
                      <a:pt x="311" y="35"/>
                      <a:pt x="311" y="35"/>
                      <a:pt x="311" y="35"/>
                    </a:cubicBezTo>
                    <a:cubicBezTo>
                      <a:pt x="311" y="35"/>
                      <a:pt x="311" y="35"/>
                      <a:pt x="311" y="35"/>
                    </a:cubicBezTo>
                    <a:cubicBezTo>
                      <a:pt x="311" y="35"/>
                      <a:pt x="311" y="35"/>
                      <a:pt x="311" y="35"/>
                    </a:cubicBezTo>
                    <a:cubicBezTo>
                      <a:pt x="312" y="36"/>
                      <a:pt x="312" y="36"/>
                      <a:pt x="312" y="36"/>
                    </a:cubicBezTo>
                    <a:cubicBezTo>
                      <a:pt x="312" y="36"/>
                      <a:pt x="312" y="36"/>
                      <a:pt x="312" y="36"/>
                    </a:cubicBezTo>
                    <a:cubicBezTo>
                      <a:pt x="313" y="35"/>
                      <a:pt x="313" y="35"/>
                      <a:pt x="313" y="35"/>
                    </a:cubicBezTo>
                    <a:cubicBezTo>
                      <a:pt x="313" y="35"/>
                      <a:pt x="313" y="35"/>
                      <a:pt x="313" y="35"/>
                    </a:cubicBezTo>
                    <a:cubicBezTo>
                      <a:pt x="314" y="35"/>
                      <a:pt x="314" y="35"/>
                      <a:pt x="314" y="35"/>
                    </a:cubicBezTo>
                    <a:cubicBezTo>
                      <a:pt x="314" y="35"/>
                      <a:pt x="314" y="35"/>
                      <a:pt x="314" y="35"/>
                    </a:cubicBezTo>
                    <a:cubicBezTo>
                      <a:pt x="313" y="35"/>
                      <a:pt x="313" y="35"/>
                      <a:pt x="313" y="35"/>
                    </a:cubicBezTo>
                    <a:cubicBezTo>
                      <a:pt x="313" y="37"/>
                      <a:pt x="313" y="37"/>
                      <a:pt x="313" y="37"/>
                    </a:cubicBezTo>
                    <a:cubicBezTo>
                      <a:pt x="314" y="36"/>
                      <a:pt x="314" y="36"/>
                      <a:pt x="314" y="36"/>
                    </a:cubicBezTo>
                    <a:cubicBezTo>
                      <a:pt x="315" y="35"/>
                      <a:pt x="315" y="35"/>
                      <a:pt x="315" y="35"/>
                    </a:cubicBezTo>
                    <a:cubicBezTo>
                      <a:pt x="315" y="35"/>
                      <a:pt x="315" y="35"/>
                      <a:pt x="315" y="35"/>
                    </a:cubicBezTo>
                    <a:cubicBezTo>
                      <a:pt x="315" y="36"/>
                      <a:pt x="315" y="36"/>
                      <a:pt x="315" y="36"/>
                    </a:cubicBezTo>
                    <a:cubicBezTo>
                      <a:pt x="316" y="36"/>
                      <a:pt x="316" y="36"/>
                      <a:pt x="316" y="36"/>
                    </a:cubicBezTo>
                    <a:cubicBezTo>
                      <a:pt x="316" y="36"/>
                      <a:pt x="316" y="36"/>
                      <a:pt x="316" y="36"/>
                    </a:cubicBezTo>
                    <a:cubicBezTo>
                      <a:pt x="316" y="36"/>
                      <a:pt x="316" y="36"/>
                      <a:pt x="316" y="36"/>
                    </a:cubicBezTo>
                    <a:cubicBezTo>
                      <a:pt x="318" y="37"/>
                      <a:pt x="318" y="37"/>
                      <a:pt x="318" y="37"/>
                    </a:cubicBezTo>
                    <a:cubicBezTo>
                      <a:pt x="318" y="38"/>
                      <a:pt x="318" y="38"/>
                      <a:pt x="318" y="38"/>
                    </a:cubicBezTo>
                    <a:cubicBezTo>
                      <a:pt x="318" y="38"/>
                      <a:pt x="318" y="38"/>
                      <a:pt x="318" y="38"/>
                    </a:cubicBezTo>
                    <a:cubicBezTo>
                      <a:pt x="318" y="38"/>
                      <a:pt x="318" y="38"/>
                      <a:pt x="318" y="38"/>
                    </a:cubicBezTo>
                    <a:cubicBezTo>
                      <a:pt x="319" y="39"/>
                      <a:pt x="319" y="39"/>
                      <a:pt x="319"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19" y="40"/>
                      <a:pt x="319" y="40"/>
                      <a:pt x="319" y="40"/>
                    </a:cubicBezTo>
                    <a:cubicBezTo>
                      <a:pt x="320" y="40"/>
                      <a:pt x="320" y="40"/>
                      <a:pt x="320" y="40"/>
                    </a:cubicBezTo>
                    <a:cubicBezTo>
                      <a:pt x="321" y="40"/>
                      <a:pt x="321" y="40"/>
                      <a:pt x="321" y="40"/>
                    </a:cubicBezTo>
                    <a:cubicBezTo>
                      <a:pt x="321" y="40"/>
                      <a:pt x="321" y="40"/>
                      <a:pt x="321" y="40"/>
                    </a:cubicBezTo>
                    <a:cubicBezTo>
                      <a:pt x="321" y="40"/>
                      <a:pt x="321" y="40"/>
                      <a:pt x="321" y="40"/>
                    </a:cubicBezTo>
                    <a:cubicBezTo>
                      <a:pt x="322" y="40"/>
                      <a:pt x="322" y="40"/>
                      <a:pt x="322" y="40"/>
                    </a:cubicBezTo>
                    <a:cubicBezTo>
                      <a:pt x="322" y="40"/>
                      <a:pt x="322" y="40"/>
                      <a:pt x="322" y="40"/>
                    </a:cubicBezTo>
                    <a:cubicBezTo>
                      <a:pt x="322" y="40"/>
                      <a:pt x="322" y="40"/>
                      <a:pt x="322" y="40"/>
                    </a:cubicBezTo>
                    <a:cubicBezTo>
                      <a:pt x="321" y="40"/>
                      <a:pt x="321" y="40"/>
                      <a:pt x="321" y="40"/>
                    </a:cubicBezTo>
                    <a:cubicBezTo>
                      <a:pt x="322" y="41"/>
                      <a:pt x="322" y="41"/>
                      <a:pt x="322" y="41"/>
                    </a:cubicBezTo>
                    <a:cubicBezTo>
                      <a:pt x="322" y="41"/>
                      <a:pt x="322" y="41"/>
                      <a:pt x="322" y="41"/>
                    </a:cubicBezTo>
                    <a:cubicBezTo>
                      <a:pt x="322" y="42"/>
                      <a:pt x="322" y="42"/>
                      <a:pt x="322" y="42"/>
                    </a:cubicBezTo>
                    <a:cubicBezTo>
                      <a:pt x="322" y="42"/>
                      <a:pt x="322" y="42"/>
                      <a:pt x="322" y="42"/>
                    </a:cubicBezTo>
                    <a:cubicBezTo>
                      <a:pt x="323" y="42"/>
                      <a:pt x="323" y="42"/>
                      <a:pt x="323" y="42"/>
                    </a:cubicBezTo>
                    <a:cubicBezTo>
                      <a:pt x="323" y="42"/>
                      <a:pt x="323" y="42"/>
                      <a:pt x="323" y="42"/>
                    </a:cubicBezTo>
                    <a:cubicBezTo>
                      <a:pt x="323" y="42"/>
                      <a:pt x="323" y="42"/>
                      <a:pt x="323" y="42"/>
                    </a:cubicBezTo>
                    <a:cubicBezTo>
                      <a:pt x="323" y="41"/>
                      <a:pt x="323" y="41"/>
                      <a:pt x="323" y="41"/>
                    </a:cubicBezTo>
                    <a:cubicBezTo>
                      <a:pt x="324" y="42"/>
                      <a:pt x="324" y="42"/>
                      <a:pt x="324" y="42"/>
                    </a:cubicBezTo>
                    <a:cubicBezTo>
                      <a:pt x="324" y="42"/>
                      <a:pt x="324" y="42"/>
                      <a:pt x="324" y="42"/>
                    </a:cubicBezTo>
                    <a:cubicBezTo>
                      <a:pt x="324" y="42"/>
                      <a:pt x="324" y="42"/>
                      <a:pt x="324" y="42"/>
                    </a:cubicBezTo>
                    <a:cubicBezTo>
                      <a:pt x="324" y="42"/>
                      <a:pt x="324" y="42"/>
                      <a:pt x="324" y="42"/>
                    </a:cubicBezTo>
                    <a:cubicBezTo>
                      <a:pt x="325" y="42"/>
                      <a:pt x="325" y="42"/>
                      <a:pt x="325" y="42"/>
                    </a:cubicBezTo>
                    <a:cubicBezTo>
                      <a:pt x="325" y="42"/>
                      <a:pt x="325" y="42"/>
                      <a:pt x="325" y="42"/>
                    </a:cubicBezTo>
                    <a:cubicBezTo>
                      <a:pt x="325" y="42"/>
                      <a:pt x="325" y="42"/>
                      <a:pt x="325" y="42"/>
                    </a:cubicBezTo>
                    <a:cubicBezTo>
                      <a:pt x="327" y="42"/>
                      <a:pt x="327" y="42"/>
                      <a:pt x="327" y="42"/>
                    </a:cubicBezTo>
                    <a:cubicBezTo>
                      <a:pt x="328" y="42"/>
                      <a:pt x="328" y="42"/>
                      <a:pt x="328" y="42"/>
                    </a:cubicBezTo>
                    <a:cubicBezTo>
                      <a:pt x="329" y="42"/>
                      <a:pt x="329" y="42"/>
                      <a:pt x="329" y="42"/>
                    </a:cubicBezTo>
                    <a:cubicBezTo>
                      <a:pt x="329" y="42"/>
                      <a:pt x="329" y="42"/>
                      <a:pt x="329" y="42"/>
                    </a:cubicBezTo>
                    <a:cubicBezTo>
                      <a:pt x="329" y="42"/>
                      <a:pt x="329" y="42"/>
                      <a:pt x="329" y="42"/>
                    </a:cubicBezTo>
                    <a:cubicBezTo>
                      <a:pt x="331" y="42"/>
                      <a:pt x="331" y="42"/>
                      <a:pt x="331" y="42"/>
                    </a:cubicBezTo>
                    <a:cubicBezTo>
                      <a:pt x="331" y="42"/>
                      <a:pt x="331" y="42"/>
                      <a:pt x="331" y="42"/>
                    </a:cubicBezTo>
                    <a:cubicBezTo>
                      <a:pt x="332" y="43"/>
                      <a:pt x="332" y="43"/>
                      <a:pt x="332" y="43"/>
                    </a:cubicBezTo>
                    <a:cubicBezTo>
                      <a:pt x="332" y="45"/>
                      <a:pt x="332" y="45"/>
                      <a:pt x="332" y="45"/>
                    </a:cubicBezTo>
                    <a:cubicBezTo>
                      <a:pt x="332" y="45"/>
                      <a:pt x="332" y="45"/>
                      <a:pt x="332" y="45"/>
                    </a:cubicBezTo>
                    <a:cubicBezTo>
                      <a:pt x="332" y="45"/>
                      <a:pt x="332" y="45"/>
                      <a:pt x="332" y="45"/>
                    </a:cubicBezTo>
                    <a:cubicBezTo>
                      <a:pt x="333" y="46"/>
                      <a:pt x="333" y="46"/>
                      <a:pt x="333" y="46"/>
                    </a:cubicBezTo>
                    <a:cubicBezTo>
                      <a:pt x="334" y="47"/>
                      <a:pt x="334" y="47"/>
                      <a:pt x="334" y="47"/>
                    </a:cubicBezTo>
                    <a:cubicBezTo>
                      <a:pt x="334" y="49"/>
                      <a:pt x="334" y="49"/>
                      <a:pt x="334" y="49"/>
                    </a:cubicBezTo>
                    <a:cubicBezTo>
                      <a:pt x="334" y="49"/>
                      <a:pt x="334" y="49"/>
                      <a:pt x="334" y="49"/>
                    </a:cubicBezTo>
                    <a:cubicBezTo>
                      <a:pt x="334" y="49"/>
                      <a:pt x="334" y="49"/>
                      <a:pt x="334" y="49"/>
                    </a:cubicBezTo>
                    <a:cubicBezTo>
                      <a:pt x="335" y="50"/>
                      <a:pt x="335" y="50"/>
                      <a:pt x="335" y="50"/>
                    </a:cubicBezTo>
                    <a:cubicBezTo>
                      <a:pt x="335" y="50"/>
                      <a:pt x="335" y="50"/>
                      <a:pt x="335" y="50"/>
                    </a:cubicBezTo>
                    <a:cubicBezTo>
                      <a:pt x="335" y="50"/>
                      <a:pt x="335" y="50"/>
                      <a:pt x="335" y="50"/>
                    </a:cubicBezTo>
                    <a:cubicBezTo>
                      <a:pt x="336" y="50"/>
                      <a:pt x="336" y="50"/>
                      <a:pt x="336" y="50"/>
                    </a:cubicBezTo>
                    <a:cubicBezTo>
                      <a:pt x="337" y="50"/>
                      <a:pt x="337" y="50"/>
                      <a:pt x="337" y="50"/>
                    </a:cubicBezTo>
                    <a:cubicBezTo>
                      <a:pt x="337" y="50"/>
                      <a:pt x="337" y="50"/>
                      <a:pt x="337" y="50"/>
                    </a:cubicBezTo>
                    <a:cubicBezTo>
                      <a:pt x="265" y="183"/>
                      <a:pt x="265" y="183"/>
                      <a:pt x="265" y="183"/>
                    </a:cubicBezTo>
                    <a:cubicBezTo>
                      <a:pt x="264" y="184"/>
                      <a:pt x="264" y="184"/>
                      <a:pt x="264" y="184"/>
                    </a:cubicBezTo>
                    <a:cubicBezTo>
                      <a:pt x="265" y="184"/>
                      <a:pt x="265" y="184"/>
                      <a:pt x="265" y="184"/>
                    </a:cubicBezTo>
                    <a:cubicBezTo>
                      <a:pt x="269" y="184"/>
                      <a:pt x="269" y="184"/>
                      <a:pt x="269" y="184"/>
                    </a:cubicBezTo>
                    <a:cubicBezTo>
                      <a:pt x="270" y="184"/>
                      <a:pt x="270" y="184"/>
                      <a:pt x="270" y="184"/>
                    </a:cubicBezTo>
                    <a:cubicBezTo>
                      <a:pt x="270" y="185"/>
                      <a:pt x="270" y="185"/>
                      <a:pt x="270" y="185"/>
                    </a:cubicBezTo>
                    <a:cubicBezTo>
                      <a:pt x="271" y="184"/>
                      <a:pt x="271" y="184"/>
                      <a:pt x="271" y="184"/>
                    </a:cubicBezTo>
                    <a:cubicBezTo>
                      <a:pt x="273" y="183"/>
                      <a:pt x="273" y="183"/>
                      <a:pt x="273" y="183"/>
                    </a:cubicBezTo>
                    <a:cubicBezTo>
                      <a:pt x="275" y="183"/>
                      <a:pt x="275" y="183"/>
                      <a:pt x="275" y="183"/>
                    </a:cubicBezTo>
                    <a:cubicBezTo>
                      <a:pt x="274" y="186"/>
                      <a:pt x="274" y="186"/>
                      <a:pt x="274" y="186"/>
                    </a:cubicBezTo>
                    <a:cubicBezTo>
                      <a:pt x="274" y="186"/>
                      <a:pt x="274" y="186"/>
                      <a:pt x="274" y="186"/>
                    </a:cubicBezTo>
                    <a:cubicBezTo>
                      <a:pt x="274" y="186"/>
                      <a:pt x="274" y="186"/>
                      <a:pt x="274" y="186"/>
                    </a:cubicBezTo>
                    <a:cubicBezTo>
                      <a:pt x="275" y="187"/>
                      <a:pt x="275" y="187"/>
                      <a:pt x="275" y="187"/>
                    </a:cubicBezTo>
                    <a:cubicBezTo>
                      <a:pt x="276" y="191"/>
                      <a:pt x="276" y="191"/>
                      <a:pt x="276" y="191"/>
                    </a:cubicBezTo>
                    <a:cubicBezTo>
                      <a:pt x="277" y="195"/>
                      <a:pt x="277" y="195"/>
                      <a:pt x="277" y="195"/>
                    </a:cubicBezTo>
                    <a:cubicBezTo>
                      <a:pt x="276" y="194"/>
                      <a:pt x="276" y="194"/>
                      <a:pt x="276" y="194"/>
                    </a:cubicBezTo>
                    <a:cubicBezTo>
                      <a:pt x="275" y="197"/>
                      <a:pt x="275" y="197"/>
                      <a:pt x="275" y="197"/>
                    </a:cubicBezTo>
                    <a:cubicBezTo>
                      <a:pt x="274" y="198"/>
                      <a:pt x="274" y="198"/>
                      <a:pt x="274" y="198"/>
                    </a:cubicBezTo>
                    <a:cubicBezTo>
                      <a:pt x="273" y="198"/>
                      <a:pt x="273" y="198"/>
                      <a:pt x="273" y="198"/>
                    </a:cubicBezTo>
                    <a:cubicBezTo>
                      <a:pt x="273" y="198"/>
                      <a:pt x="273" y="198"/>
                      <a:pt x="273" y="198"/>
                    </a:cubicBezTo>
                    <a:cubicBezTo>
                      <a:pt x="273" y="198"/>
                      <a:pt x="273" y="198"/>
                      <a:pt x="273" y="198"/>
                    </a:cubicBezTo>
                    <a:cubicBezTo>
                      <a:pt x="272" y="198"/>
                      <a:pt x="272" y="198"/>
                      <a:pt x="272" y="198"/>
                    </a:cubicBezTo>
                    <a:cubicBezTo>
                      <a:pt x="271" y="197"/>
                      <a:pt x="271" y="197"/>
                      <a:pt x="271" y="197"/>
                    </a:cubicBezTo>
                    <a:cubicBezTo>
                      <a:pt x="272" y="197"/>
                      <a:pt x="272" y="197"/>
                      <a:pt x="272" y="197"/>
                    </a:cubicBezTo>
                    <a:cubicBezTo>
                      <a:pt x="272" y="197"/>
                      <a:pt x="272" y="197"/>
                      <a:pt x="272" y="197"/>
                    </a:cubicBezTo>
                    <a:cubicBezTo>
                      <a:pt x="272" y="196"/>
                      <a:pt x="272" y="196"/>
                      <a:pt x="272" y="196"/>
                    </a:cubicBezTo>
                    <a:cubicBezTo>
                      <a:pt x="272" y="196"/>
                      <a:pt x="272" y="196"/>
                      <a:pt x="272" y="196"/>
                    </a:cubicBezTo>
                    <a:cubicBezTo>
                      <a:pt x="272" y="195"/>
                      <a:pt x="272" y="195"/>
                      <a:pt x="272" y="195"/>
                    </a:cubicBezTo>
                    <a:cubicBezTo>
                      <a:pt x="271" y="195"/>
                      <a:pt x="271" y="195"/>
                      <a:pt x="271" y="195"/>
                    </a:cubicBezTo>
                    <a:cubicBezTo>
                      <a:pt x="271" y="195"/>
                      <a:pt x="271" y="195"/>
                      <a:pt x="271" y="195"/>
                    </a:cubicBezTo>
                    <a:cubicBezTo>
                      <a:pt x="271" y="195"/>
                      <a:pt x="271" y="195"/>
                      <a:pt x="271" y="195"/>
                    </a:cubicBezTo>
                    <a:cubicBezTo>
                      <a:pt x="270" y="195"/>
                      <a:pt x="270" y="195"/>
                      <a:pt x="270" y="195"/>
                    </a:cubicBezTo>
                    <a:cubicBezTo>
                      <a:pt x="270" y="195"/>
                      <a:pt x="270" y="195"/>
                      <a:pt x="270" y="195"/>
                    </a:cubicBezTo>
                    <a:cubicBezTo>
                      <a:pt x="269" y="194"/>
                      <a:pt x="269" y="194"/>
                      <a:pt x="269" y="194"/>
                    </a:cubicBezTo>
                    <a:cubicBezTo>
                      <a:pt x="269" y="193"/>
                      <a:pt x="269" y="193"/>
                      <a:pt x="269" y="193"/>
                    </a:cubicBezTo>
                    <a:cubicBezTo>
                      <a:pt x="269" y="193"/>
                      <a:pt x="269" y="193"/>
                      <a:pt x="269" y="193"/>
                    </a:cubicBezTo>
                    <a:cubicBezTo>
                      <a:pt x="270" y="193"/>
                      <a:pt x="270" y="193"/>
                      <a:pt x="270" y="193"/>
                    </a:cubicBezTo>
                    <a:cubicBezTo>
                      <a:pt x="270" y="193"/>
                      <a:pt x="270" y="193"/>
                      <a:pt x="270" y="193"/>
                    </a:cubicBezTo>
                    <a:cubicBezTo>
                      <a:pt x="271" y="193"/>
                      <a:pt x="271" y="193"/>
                      <a:pt x="271" y="193"/>
                    </a:cubicBezTo>
                    <a:cubicBezTo>
                      <a:pt x="271" y="193"/>
                      <a:pt x="271" y="193"/>
                      <a:pt x="271" y="193"/>
                    </a:cubicBezTo>
                    <a:cubicBezTo>
                      <a:pt x="271" y="193"/>
                      <a:pt x="271" y="193"/>
                      <a:pt x="271" y="193"/>
                    </a:cubicBezTo>
                    <a:cubicBezTo>
                      <a:pt x="272" y="192"/>
                      <a:pt x="272" y="192"/>
                      <a:pt x="272" y="192"/>
                    </a:cubicBezTo>
                    <a:cubicBezTo>
                      <a:pt x="272" y="192"/>
                      <a:pt x="272" y="192"/>
                      <a:pt x="272" y="192"/>
                    </a:cubicBezTo>
                    <a:cubicBezTo>
                      <a:pt x="272" y="191"/>
                      <a:pt x="272" y="191"/>
                      <a:pt x="272" y="191"/>
                    </a:cubicBezTo>
                    <a:cubicBezTo>
                      <a:pt x="272" y="190"/>
                      <a:pt x="272" y="190"/>
                      <a:pt x="272" y="190"/>
                    </a:cubicBezTo>
                    <a:cubicBezTo>
                      <a:pt x="273" y="189"/>
                      <a:pt x="273" y="189"/>
                      <a:pt x="273" y="189"/>
                    </a:cubicBezTo>
                    <a:cubicBezTo>
                      <a:pt x="273" y="189"/>
                      <a:pt x="273" y="189"/>
                      <a:pt x="273" y="189"/>
                    </a:cubicBezTo>
                    <a:cubicBezTo>
                      <a:pt x="273" y="189"/>
                      <a:pt x="273" y="189"/>
                      <a:pt x="273" y="189"/>
                    </a:cubicBezTo>
                    <a:cubicBezTo>
                      <a:pt x="273" y="188"/>
                      <a:pt x="273" y="188"/>
                      <a:pt x="273" y="188"/>
                    </a:cubicBezTo>
                    <a:cubicBezTo>
                      <a:pt x="274" y="187"/>
                      <a:pt x="274" y="187"/>
                      <a:pt x="274" y="187"/>
                    </a:cubicBezTo>
                    <a:cubicBezTo>
                      <a:pt x="273" y="187"/>
                      <a:pt x="273" y="187"/>
                      <a:pt x="273" y="187"/>
                    </a:cubicBezTo>
                    <a:cubicBezTo>
                      <a:pt x="272" y="187"/>
                      <a:pt x="272" y="187"/>
                      <a:pt x="272" y="187"/>
                    </a:cubicBezTo>
                    <a:cubicBezTo>
                      <a:pt x="272" y="187"/>
                      <a:pt x="272" y="187"/>
                      <a:pt x="272" y="187"/>
                    </a:cubicBezTo>
                    <a:cubicBezTo>
                      <a:pt x="272" y="187"/>
                      <a:pt x="272" y="187"/>
                      <a:pt x="272" y="187"/>
                    </a:cubicBezTo>
                    <a:cubicBezTo>
                      <a:pt x="270" y="188"/>
                      <a:pt x="270" y="188"/>
                      <a:pt x="270" y="188"/>
                    </a:cubicBezTo>
                    <a:cubicBezTo>
                      <a:pt x="270" y="188"/>
                      <a:pt x="270" y="188"/>
                      <a:pt x="270" y="188"/>
                    </a:cubicBezTo>
                    <a:cubicBezTo>
                      <a:pt x="270" y="188"/>
                      <a:pt x="270" y="188"/>
                      <a:pt x="270" y="188"/>
                    </a:cubicBezTo>
                    <a:cubicBezTo>
                      <a:pt x="270" y="189"/>
                      <a:pt x="270" y="189"/>
                      <a:pt x="270" y="189"/>
                    </a:cubicBezTo>
                    <a:cubicBezTo>
                      <a:pt x="270" y="188"/>
                      <a:pt x="270" y="188"/>
                      <a:pt x="270" y="188"/>
                    </a:cubicBezTo>
                    <a:cubicBezTo>
                      <a:pt x="270" y="189"/>
                      <a:pt x="270" y="189"/>
                      <a:pt x="270" y="189"/>
                    </a:cubicBezTo>
                    <a:cubicBezTo>
                      <a:pt x="269" y="189"/>
                      <a:pt x="269" y="189"/>
                      <a:pt x="269" y="189"/>
                    </a:cubicBezTo>
                    <a:cubicBezTo>
                      <a:pt x="266" y="189"/>
                      <a:pt x="266" y="189"/>
                      <a:pt x="266" y="189"/>
                    </a:cubicBezTo>
                    <a:cubicBezTo>
                      <a:pt x="265" y="189"/>
                      <a:pt x="265" y="189"/>
                      <a:pt x="265" y="189"/>
                    </a:cubicBezTo>
                    <a:cubicBezTo>
                      <a:pt x="264" y="188"/>
                      <a:pt x="264" y="188"/>
                      <a:pt x="264" y="188"/>
                    </a:cubicBezTo>
                    <a:cubicBezTo>
                      <a:pt x="264" y="187"/>
                      <a:pt x="264" y="187"/>
                      <a:pt x="264" y="187"/>
                    </a:cubicBezTo>
                    <a:cubicBezTo>
                      <a:pt x="264" y="187"/>
                      <a:pt x="264" y="187"/>
                      <a:pt x="264" y="187"/>
                    </a:cubicBezTo>
                    <a:cubicBezTo>
                      <a:pt x="264" y="187"/>
                      <a:pt x="264" y="187"/>
                      <a:pt x="264" y="187"/>
                    </a:cubicBezTo>
                    <a:cubicBezTo>
                      <a:pt x="262" y="187"/>
                      <a:pt x="262" y="187"/>
                      <a:pt x="262" y="187"/>
                    </a:cubicBezTo>
                    <a:cubicBezTo>
                      <a:pt x="263" y="187"/>
                      <a:pt x="263" y="187"/>
                      <a:pt x="263" y="187"/>
                    </a:cubicBezTo>
                    <a:cubicBezTo>
                      <a:pt x="263" y="187"/>
                      <a:pt x="263" y="187"/>
                      <a:pt x="263" y="187"/>
                    </a:cubicBezTo>
                    <a:cubicBezTo>
                      <a:pt x="263" y="187"/>
                      <a:pt x="263" y="187"/>
                      <a:pt x="263" y="187"/>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4"/>
                      <a:pt x="264" y="184"/>
                      <a:pt x="264" y="184"/>
                    </a:cubicBezTo>
                    <a:cubicBezTo>
                      <a:pt x="264" y="184"/>
                      <a:pt x="264" y="184"/>
                      <a:pt x="264" y="184"/>
                    </a:cubicBezTo>
                    <a:cubicBezTo>
                      <a:pt x="263" y="184"/>
                      <a:pt x="263" y="184"/>
                      <a:pt x="263" y="184"/>
                    </a:cubicBezTo>
                    <a:cubicBezTo>
                      <a:pt x="263" y="184"/>
                      <a:pt x="263" y="184"/>
                      <a:pt x="263" y="184"/>
                    </a:cubicBezTo>
                    <a:cubicBezTo>
                      <a:pt x="263" y="184"/>
                      <a:pt x="263" y="184"/>
                      <a:pt x="263" y="184"/>
                    </a:cubicBezTo>
                    <a:cubicBezTo>
                      <a:pt x="262" y="184"/>
                      <a:pt x="262" y="184"/>
                      <a:pt x="262" y="184"/>
                    </a:cubicBezTo>
                    <a:cubicBezTo>
                      <a:pt x="261" y="185"/>
                      <a:pt x="261" y="185"/>
                      <a:pt x="261" y="185"/>
                    </a:cubicBezTo>
                    <a:cubicBezTo>
                      <a:pt x="260" y="185"/>
                      <a:pt x="260" y="185"/>
                      <a:pt x="260" y="185"/>
                    </a:cubicBezTo>
                    <a:cubicBezTo>
                      <a:pt x="260" y="184"/>
                      <a:pt x="260" y="184"/>
                      <a:pt x="260" y="184"/>
                    </a:cubicBezTo>
                    <a:cubicBezTo>
                      <a:pt x="260" y="184"/>
                      <a:pt x="260" y="184"/>
                      <a:pt x="260" y="184"/>
                    </a:cubicBezTo>
                    <a:cubicBezTo>
                      <a:pt x="260" y="184"/>
                      <a:pt x="260" y="184"/>
                      <a:pt x="260" y="184"/>
                    </a:cubicBezTo>
                    <a:cubicBezTo>
                      <a:pt x="259" y="184"/>
                      <a:pt x="259" y="184"/>
                      <a:pt x="259" y="184"/>
                    </a:cubicBezTo>
                    <a:cubicBezTo>
                      <a:pt x="258" y="183"/>
                      <a:pt x="258" y="183"/>
                      <a:pt x="258" y="183"/>
                    </a:cubicBezTo>
                    <a:cubicBezTo>
                      <a:pt x="258" y="183"/>
                      <a:pt x="258" y="183"/>
                      <a:pt x="258" y="183"/>
                    </a:cubicBezTo>
                    <a:cubicBezTo>
                      <a:pt x="258" y="183"/>
                      <a:pt x="258" y="183"/>
                      <a:pt x="258" y="183"/>
                    </a:cubicBezTo>
                    <a:cubicBezTo>
                      <a:pt x="257" y="182"/>
                      <a:pt x="257" y="182"/>
                      <a:pt x="257" y="182"/>
                    </a:cubicBezTo>
                    <a:cubicBezTo>
                      <a:pt x="258" y="182"/>
                      <a:pt x="258" y="182"/>
                      <a:pt x="258" y="182"/>
                    </a:cubicBezTo>
                    <a:cubicBezTo>
                      <a:pt x="258" y="182"/>
                      <a:pt x="258" y="182"/>
                      <a:pt x="258" y="182"/>
                    </a:cubicBezTo>
                    <a:cubicBezTo>
                      <a:pt x="257" y="182"/>
                      <a:pt x="257" y="182"/>
                      <a:pt x="257" y="182"/>
                    </a:cubicBezTo>
                    <a:cubicBezTo>
                      <a:pt x="257" y="181"/>
                      <a:pt x="257" y="181"/>
                      <a:pt x="257" y="181"/>
                    </a:cubicBezTo>
                    <a:cubicBezTo>
                      <a:pt x="256" y="181"/>
                      <a:pt x="256" y="181"/>
                      <a:pt x="256" y="181"/>
                    </a:cubicBezTo>
                    <a:cubicBezTo>
                      <a:pt x="256" y="181"/>
                      <a:pt x="256" y="181"/>
                      <a:pt x="256" y="181"/>
                    </a:cubicBezTo>
                    <a:cubicBezTo>
                      <a:pt x="255" y="182"/>
                      <a:pt x="255" y="182"/>
                      <a:pt x="255" y="182"/>
                    </a:cubicBezTo>
                    <a:cubicBezTo>
                      <a:pt x="253" y="181"/>
                      <a:pt x="253" y="181"/>
                      <a:pt x="253" y="181"/>
                    </a:cubicBezTo>
                    <a:cubicBezTo>
                      <a:pt x="252" y="182"/>
                      <a:pt x="252" y="182"/>
                      <a:pt x="252" y="182"/>
                    </a:cubicBezTo>
                    <a:cubicBezTo>
                      <a:pt x="251" y="181"/>
                      <a:pt x="251" y="181"/>
                      <a:pt x="251" y="181"/>
                    </a:cubicBezTo>
                    <a:cubicBezTo>
                      <a:pt x="251" y="181"/>
                      <a:pt x="251" y="181"/>
                      <a:pt x="251" y="181"/>
                    </a:cubicBezTo>
                    <a:cubicBezTo>
                      <a:pt x="251" y="181"/>
                      <a:pt x="251" y="181"/>
                      <a:pt x="251" y="181"/>
                    </a:cubicBezTo>
                    <a:cubicBezTo>
                      <a:pt x="250" y="182"/>
                      <a:pt x="250" y="182"/>
                      <a:pt x="250" y="182"/>
                    </a:cubicBezTo>
                    <a:cubicBezTo>
                      <a:pt x="249" y="181"/>
                      <a:pt x="249" y="181"/>
                      <a:pt x="249" y="181"/>
                    </a:cubicBezTo>
                    <a:cubicBezTo>
                      <a:pt x="249" y="181"/>
                      <a:pt x="249" y="181"/>
                      <a:pt x="249" y="181"/>
                    </a:cubicBezTo>
                    <a:cubicBezTo>
                      <a:pt x="249" y="181"/>
                      <a:pt x="249" y="181"/>
                      <a:pt x="249" y="181"/>
                    </a:cubicBezTo>
                    <a:cubicBezTo>
                      <a:pt x="250" y="181"/>
                      <a:pt x="250" y="181"/>
                      <a:pt x="250" y="181"/>
                    </a:cubicBezTo>
                    <a:cubicBezTo>
                      <a:pt x="249" y="180"/>
                      <a:pt x="249" y="180"/>
                      <a:pt x="249" y="180"/>
                    </a:cubicBezTo>
                    <a:cubicBezTo>
                      <a:pt x="248" y="179"/>
                      <a:pt x="248" y="179"/>
                      <a:pt x="248" y="179"/>
                    </a:cubicBezTo>
                    <a:cubicBezTo>
                      <a:pt x="250" y="178"/>
                      <a:pt x="250" y="178"/>
                      <a:pt x="250" y="178"/>
                    </a:cubicBezTo>
                    <a:cubicBezTo>
                      <a:pt x="250" y="178"/>
                      <a:pt x="250" y="178"/>
                      <a:pt x="250" y="178"/>
                    </a:cubicBezTo>
                    <a:cubicBezTo>
                      <a:pt x="250" y="178"/>
                      <a:pt x="250" y="178"/>
                      <a:pt x="250" y="178"/>
                    </a:cubicBezTo>
                    <a:cubicBezTo>
                      <a:pt x="250" y="177"/>
                      <a:pt x="250" y="177"/>
                      <a:pt x="250" y="177"/>
                    </a:cubicBezTo>
                    <a:cubicBezTo>
                      <a:pt x="250" y="176"/>
                      <a:pt x="250" y="176"/>
                      <a:pt x="250" y="176"/>
                    </a:cubicBezTo>
                    <a:cubicBezTo>
                      <a:pt x="251" y="175"/>
                      <a:pt x="251" y="175"/>
                      <a:pt x="251" y="175"/>
                    </a:cubicBezTo>
                    <a:cubicBezTo>
                      <a:pt x="250" y="175"/>
                      <a:pt x="250" y="175"/>
                      <a:pt x="250" y="175"/>
                    </a:cubicBezTo>
                    <a:cubicBezTo>
                      <a:pt x="249" y="175"/>
                      <a:pt x="249" y="175"/>
                      <a:pt x="249" y="175"/>
                    </a:cubicBezTo>
                    <a:cubicBezTo>
                      <a:pt x="248" y="175"/>
                      <a:pt x="248" y="175"/>
                      <a:pt x="248" y="175"/>
                    </a:cubicBezTo>
                    <a:cubicBezTo>
                      <a:pt x="248" y="176"/>
                      <a:pt x="248" y="176"/>
                      <a:pt x="248" y="176"/>
                    </a:cubicBezTo>
                    <a:cubicBezTo>
                      <a:pt x="248" y="176"/>
                      <a:pt x="248" y="176"/>
                      <a:pt x="248" y="176"/>
                    </a:cubicBezTo>
                    <a:cubicBezTo>
                      <a:pt x="248" y="176"/>
                      <a:pt x="248" y="176"/>
                      <a:pt x="248" y="176"/>
                    </a:cubicBezTo>
                    <a:cubicBezTo>
                      <a:pt x="248" y="177"/>
                      <a:pt x="248" y="177"/>
                      <a:pt x="248" y="177"/>
                    </a:cubicBezTo>
                    <a:cubicBezTo>
                      <a:pt x="248" y="177"/>
                      <a:pt x="248" y="177"/>
                      <a:pt x="248" y="177"/>
                    </a:cubicBezTo>
                    <a:cubicBezTo>
                      <a:pt x="248" y="178"/>
                      <a:pt x="248" y="178"/>
                      <a:pt x="248" y="178"/>
                    </a:cubicBezTo>
                    <a:cubicBezTo>
                      <a:pt x="247" y="177"/>
                      <a:pt x="247" y="177"/>
                      <a:pt x="247" y="177"/>
                    </a:cubicBezTo>
                    <a:cubicBezTo>
                      <a:pt x="247" y="177"/>
                      <a:pt x="247" y="177"/>
                      <a:pt x="247" y="177"/>
                    </a:cubicBezTo>
                    <a:cubicBezTo>
                      <a:pt x="247" y="177"/>
                      <a:pt x="247" y="177"/>
                      <a:pt x="247" y="177"/>
                    </a:cubicBezTo>
                    <a:cubicBezTo>
                      <a:pt x="247" y="177"/>
                      <a:pt x="247" y="177"/>
                      <a:pt x="247" y="177"/>
                    </a:cubicBezTo>
                    <a:cubicBezTo>
                      <a:pt x="246" y="176"/>
                      <a:pt x="246" y="176"/>
                      <a:pt x="246" y="176"/>
                    </a:cubicBezTo>
                    <a:cubicBezTo>
                      <a:pt x="246" y="176"/>
                      <a:pt x="246" y="176"/>
                      <a:pt x="246" y="176"/>
                    </a:cubicBezTo>
                    <a:cubicBezTo>
                      <a:pt x="247" y="176"/>
                      <a:pt x="247" y="176"/>
                      <a:pt x="247" y="176"/>
                    </a:cubicBezTo>
                    <a:cubicBezTo>
                      <a:pt x="247" y="176"/>
                      <a:pt x="247" y="176"/>
                      <a:pt x="247" y="176"/>
                    </a:cubicBezTo>
                    <a:cubicBezTo>
                      <a:pt x="247" y="176"/>
                      <a:pt x="247" y="176"/>
                      <a:pt x="247" y="176"/>
                    </a:cubicBezTo>
                    <a:cubicBezTo>
                      <a:pt x="247" y="175"/>
                      <a:pt x="247" y="175"/>
                      <a:pt x="247" y="175"/>
                    </a:cubicBezTo>
                    <a:cubicBezTo>
                      <a:pt x="247" y="175"/>
                      <a:pt x="247" y="175"/>
                      <a:pt x="247" y="175"/>
                    </a:cubicBezTo>
                    <a:cubicBezTo>
                      <a:pt x="247" y="175"/>
                      <a:pt x="247" y="175"/>
                      <a:pt x="247" y="175"/>
                    </a:cubicBezTo>
                    <a:cubicBezTo>
                      <a:pt x="247" y="174"/>
                      <a:pt x="247" y="174"/>
                      <a:pt x="247" y="174"/>
                    </a:cubicBezTo>
                    <a:cubicBezTo>
                      <a:pt x="246" y="174"/>
                      <a:pt x="246" y="174"/>
                      <a:pt x="246" y="174"/>
                    </a:cubicBezTo>
                    <a:cubicBezTo>
                      <a:pt x="246" y="174"/>
                      <a:pt x="246" y="174"/>
                      <a:pt x="246" y="174"/>
                    </a:cubicBezTo>
                    <a:cubicBezTo>
                      <a:pt x="244" y="174"/>
                      <a:pt x="244" y="174"/>
                      <a:pt x="244" y="174"/>
                    </a:cubicBezTo>
                    <a:cubicBezTo>
                      <a:pt x="244" y="174"/>
                      <a:pt x="244" y="174"/>
                      <a:pt x="244" y="174"/>
                    </a:cubicBezTo>
                    <a:cubicBezTo>
                      <a:pt x="242" y="173"/>
                      <a:pt x="242" y="173"/>
                      <a:pt x="242" y="173"/>
                    </a:cubicBezTo>
                    <a:cubicBezTo>
                      <a:pt x="242" y="173"/>
                      <a:pt x="242" y="173"/>
                      <a:pt x="242" y="173"/>
                    </a:cubicBezTo>
                    <a:cubicBezTo>
                      <a:pt x="242" y="173"/>
                      <a:pt x="242" y="173"/>
                      <a:pt x="242" y="173"/>
                    </a:cubicBezTo>
                    <a:cubicBezTo>
                      <a:pt x="242" y="172"/>
                      <a:pt x="242" y="172"/>
                      <a:pt x="242" y="172"/>
                    </a:cubicBezTo>
                    <a:cubicBezTo>
                      <a:pt x="241" y="172"/>
                      <a:pt x="241" y="172"/>
                      <a:pt x="241" y="172"/>
                    </a:cubicBezTo>
                    <a:cubicBezTo>
                      <a:pt x="241" y="171"/>
                      <a:pt x="241" y="171"/>
                      <a:pt x="241" y="171"/>
                    </a:cubicBezTo>
                    <a:cubicBezTo>
                      <a:pt x="241" y="171"/>
                      <a:pt x="241" y="171"/>
                      <a:pt x="241" y="171"/>
                    </a:cubicBezTo>
                    <a:cubicBezTo>
                      <a:pt x="240" y="171"/>
                      <a:pt x="240" y="171"/>
                      <a:pt x="240" y="171"/>
                    </a:cubicBezTo>
                    <a:cubicBezTo>
                      <a:pt x="240" y="171"/>
                      <a:pt x="240" y="171"/>
                      <a:pt x="240" y="171"/>
                    </a:cubicBezTo>
                    <a:cubicBezTo>
                      <a:pt x="240" y="171"/>
                      <a:pt x="240" y="171"/>
                      <a:pt x="240" y="171"/>
                    </a:cubicBezTo>
                    <a:cubicBezTo>
                      <a:pt x="240" y="171"/>
                      <a:pt x="240" y="171"/>
                      <a:pt x="240" y="171"/>
                    </a:cubicBezTo>
                    <a:cubicBezTo>
                      <a:pt x="241" y="171"/>
                      <a:pt x="241" y="171"/>
                      <a:pt x="241" y="171"/>
                    </a:cubicBezTo>
                    <a:cubicBezTo>
                      <a:pt x="241" y="171"/>
                      <a:pt x="241" y="171"/>
                      <a:pt x="241" y="171"/>
                    </a:cubicBezTo>
                    <a:cubicBezTo>
                      <a:pt x="242" y="170"/>
                      <a:pt x="242" y="170"/>
                      <a:pt x="242" y="170"/>
                    </a:cubicBezTo>
                    <a:cubicBezTo>
                      <a:pt x="241" y="170"/>
                      <a:pt x="241" y="170"/>
                      <a:pt x="241" y="170"/>
                    </a:cubicBezTo>
                    <a:cubicBezTo>
                      <a:pt x="240" y="169"/>
                      <a:pt x="240" y="169"/>
                      <a:pt x="240" y="169"/>
                    </a:cubicBezTo>
                    <a:cubicBezTo>
                      <a:pt x="240" y="169"/>
                      <a:pt x="240" y="169"/>
                      <a:pt x="240" y="169"/>
                    </a:cubicBezTo>
                    <a:cubicBezTo>
                      <a:pt x="240" y="169"/>
                      <a:pt x="240" y="169"/>
                      <a:pt x="240" y="169"/>
                    </a:cubicBezTo>
                    <a:cubicBezTo>
                      <a:pt x="239" y="169"/>
                      <a:pt x="239" y="169"/>
                      <a:pt x="239" y="169"/>
                    </a:cubicBezTo>
                    <a:cubicBezTo>
                      <a:pt x="239" y="169"/>
                      <a:pt x="239" y="169"/>
                      <a:pt x="239" y="169"/>
                    </a:cubicBezTo>
                    <a:cubicBezTo>
                      <a:pt x="239" y="169"/>
                      <a:pt x="239" y="169"/>
                      <a:pt x="239" y="169"/>
                    </a:cubicBezTo>
                    <a:cubicBezTo>
                      <a:pt x="239" y="169"/>
                      <a:pt x="239" y="169"/>
                      <a:pt x="239" y="169"/>
                    </a:cubicBezTo>
                    <a:cubicBezTo>
                      <a:pt x="241" y="169"/>
                      <a:pt x="241" y="169"/>
                      <a:pt x="241" y="169"/>
                    </a:cubicBezTo>
                    <a:cubicBezTo>
                      <a:pt x="242" y="170"/>
                      <a:pt x="242" y="170"/>
                      <a:pt x="242" y="170"/>
                    </a:cubicBezTo>
                    <a:cubicBezTo>
                      <a:pt x="243" y="170"/>
                      <a:pt x="243" y="170"/>
                      <a:pt x="243" y="170"/>
                    </a:cubicBezTo>
                    <a:cubicBezTo>
                      <a:pt x="243" y="170"/>
                      <a:pt x="243" y="170"/>
                      <a:pt x="243" y="170"/>
                    </a:cubicBezTo>
                    <a:cubicBezTo>
                      <a:pt x="243" y="169"/>
                      <a:pt x="243" y="169"/>
                      <a:pt x="243" y="169"/>
                    </a:cubicBezTo>
                    <a:cubicBezTo>
                      <a:pt x="243" y="169"/>
                      <a:pt x="243" y="169"/>
                      <a:pt x="243" y="169"/>
                    </a:cubicBezTo>
                    <a:cubicBezTo>
                      <a:pt x="243" y="168"/>
                      <a:pt x="243" y="168"/>
                      <a:pt x="243" y="168"/>
                    </a:cubicBezTo>
                    <a:cubicBezTo>
                      <a:pt x="242" y="168"/>
                      <a:pt x="242" y="168"/>
                      <a:pt x="242" y="168"/>
                    </a:cubicBezTo>
                    <a:cubicBezTo>
                      <a:pt x="242" y="168"/>
                      <a:pt x="242" y="168"/>
                      <a:pt x="242" y="168"/>
                    </a:cubicBezTo>
                    <a:cubicBezTo>
                      <a:pt x="242" y="168"/>
                      <a:pt x="242" y="168"/>
                      <a:pt x="242" y="168"/>
                    </a:cubicBezTo>
                    <a:cubicBezTo>
                      <a:pt x="239" y="167"/>
                      <a:pt x="239" y="167"/>
                      <a:pt x="239" y="167"/>
                    </a:cubicBezTo>
                    <a:cubicBezTo>
                      <a:pt x="239" y="167"/>
                      <a:pt x="239" y="167"/>
                      <a:pt x="239" y="167"/>
                    </a:cubicBezTo>
                    <a:cubicBezTo>
                      <a:pt x="240" y="166"/>
                      <a:pt x="240" y="166"/>
                      <a:pt x="240" y="166"/>
                    </a:cubicBezTo>
                    <a:cubicBezTo>
                      <a:pt x="240" y="166"/>
                      <a:pt x="240" y="166"/>
                      <a:pt x="240" y="166"/>
                    </a:cubicBezTo>
                    <a:cubicBezTo>
                      <a:pt x="240" y="166"/>
                      <a:pt x="240" y="166"/>
                      <a:pt x="240" y="166"/>
                    </a:cubicBezTo>
                    <a:cubicBezTo>
                      <a:pt x="241" y="166"/>
                      <a:pt x="241" y="166"/>
                      <a:pt x="241" y="166"/>
                    </a:cubicBezTo>
                    <a:cubicBezTo>
                      <a:pt x="242" y="165"/>
                      <a:pt x="242" y="165"/>
                      <a:pt x="242" y="165"/>
                    </a:cubicBezTo>
                    <a:cubicBezTo>
                      <a:pt x="243" y="165"/>
                      <a:pt x="243" y="165"/>
                      <a:pt x="243" y="165"/>
                    </a:cubicBezTo>
                    <a:cubicBezTo>
                      <a:pt x="243" y="165"/>
                      <a:pt x="243" y="165"/>
                      <a:pt x="243" y="165"/>
                    </a:cubicBezTo>
                    <a:cubicBezTo>
                      <a:pt x="243" y="165"/>
                      <a:pt x="243" y="165"/>
                      <a:pt x="243" y="165"/>
                    </a:cubicBezTo>
                    <a:cubicBezTo>
                      <a:pt x="243" y="164"/>
                      <a:pt x="243" y="164"/>
                      <a:pt x="243" y="164"/>
                    </a:cubicBezTo>
                    <a:cubicBezTo>
                      <a:pt x="244" y="164"/>
                      <a:pt x="244" y="164"/>
                      <a:pt x="244" y="164"/>
                    </a:cubicBezTo>
                    <a:cubicBezTo>
                      <a:pt x="243" y="164"/>
                      <a:pt x="243" y="164"/>
                      <a:pt x="243" y="164"/>
                    </a:cubicBezTo>
                    <a:cubicBezTo>
                      <a:pt x="242" y="163"/>
                      <a:pt x="242" y="163"/>
                      <a:pt x="242" y="163"/>
                    </a:cubicBezTo>
                    <a:cubicBezTo>
                      <a:pt x="242" y="163"/>
                      <a:pt x="242" y="163"/>
                      <a:pt x="242" y="163"/>
                    </a:cubicBezTo>
                    <a:cubicBezTo>
                      <a:pt x="242" y="163"/>
                      <a:pt x="242" y="163"/>
                      <a:pt x="242" y="163"/>
                    </a:cubicBezTo>
                    <a:cubicBezTo>
                      <a:pt x="240" y="164"/>
                      <a:pt x="240" y="164"/>
                      <a:pt x="240" y="164"/>
                    </a:cubicBezTo>
                    <a:cubicBezTo>
                      <a:pt x="240" y="164"/>
                      <a:pt x="240" y="164"/>
                      <a:pt x="240" y="164"/>
                    </a:cubicBezTo>
                    <a:cubicBezTo>
                      <a:pt x="240" y="164"/>
                      <a:pt x="240" y="164"/>
                      <a:pt x="240" y="164"/>
                    </a:cubicBezTo>
                    <a:cubicBezTo>
                      <a:pt x="239" y="164"/>
                      <a:pt x="239" y="164"/>
                      <a:pt x="239" y="164"/>
                    </a:cubicBezTo>
                    <a:cubicBezTo>
                      <a:pt x="239" y="164"/>
                      <a:pt x="239" y="164"/>
                      <a:pt x="239" y="164"/>
                    </a:cubicBezTo>
                    <a:cubicBezTo>
                      <a:pt x="239" y="164"/>
                      <a:pt x="239" y="164"/>
                      <a:pt x="239" y="164"/>
                    </a:cubicBezTo>
                    <a:cubicBezTo>
                      <a:pt x="239" y="165"/>
                      <a:pt x="239" y="165"/>
                      <a:pt x="239" y="165"/>
                    </a:cubicBezTo>
                    <a:cubicBezTo>
                      <a:pt x="238" y="165"/>
                      <a:pt x="238" y="165"/>
                      <a:pt x="238" y="165"/>
                    </a:cubicBezTo>
                    <a:cubicBezTo>
                      <a:pt x="237" y="165"/>
                      <a:pt x="237" y="165"/>
                      <a:pt x="237" y="165"/>
                    </a:cubicBezTo>
                    <a:cubicBezTo>
                      <a:pt x="236" y="164"/>
                      <a:pt x="236" y="164"/>
                      <a:pt x="236" y="164"/>
                    </a:cubicBezTo>
                    <a:cubicBezTo>
                      <a:pt x="236" y="165"/>
                      <a:pt x="236" y="165"/>
                      <a:pt x="236" y="165"/>
                    </a:cubicBezTo>
                    <a:cubicBezTo>
                      <a:pt x="236" y="166"/>
                      <a:pt x="236" y="166"/>
                      <a:pt x="236" y="166"/>
                    </a:cubicBezTo>
                    <a:cubicBezTo>
                      <a:pt x="235" y="166"/>
                      <a:pt x="235" y="166"/>
                      <a:pt x="235" y="166"/>
                    </a:cubicBezTo>
                    <a:cubicBezTo>
                      <a:pt x="236" y="165"/>
                      <a:pt x="236" y="165"/>
                      <a:pt x="236" y="165"/>
                    </a:cubicBezTo>
                    <a:cubicBezTo>
                      <a:pt x="236" y="165"/>
                      <a:pt x="236" y="165"/>
                      <a:pt x="236" y="165"/>
                    </a:cubicBezTo>
                    <a:cubicBezTo>
                      <a:pt x="237" y="164"/>
                      <a:pt x="237" y="164"/>
                      <a:pt x="237" y="164"/>
                    </a:cubicBezTo>
                    <a:cubicBezTo>
                      <a:pt x="236" y="164"/>
                      <a:pt x="236" y="164"/>
                      <a:pt x="236" y="164"/>
                    </a:cubicBezTo>
                    <a:cubicBezTo>
                      <a:pt x="235" y="164"/>
                      <a:pt x="235" y="164"/>
                      <a:pt x="235" y="164"/>
                    </a:cubicBezTo>
                    <a:cubicBezTo>
                      <a:pt x="235" y="164"/>
                      <a:pt x="235" y="164"/>
                      <a:pt x="235" y="164"/>
                    </a:cubicBezTo>
                    <a:cubicBezTo>
                      <a:pt x="235" y="164"/>
                      <a:pt x="235" y="164"/>
                      <a:pt x="235" y="164"/>
                    </a:cubicBezTo>
                    <a:cubicBezTo>
                      <a:pt x="234" y="165"/>
                      <a:pt x="234" y="165"/>
                      <a:pt x="234" y="165"/>
                    </a:cubicBezTo>
                    <a:cubicBezTo>
                      <a:pt x="234" y="165"/>
                      <a:pt x="234" y="165"/>
                      <a:pt x="234" y="165"/>
                    </a:cubicBezTo>
                    <a:cubicBezTo>
                      <a:pt x="234" y="165"/>
                      <a:pt x="234" y="165"/>
                      <a:pt x="234" y="165"/>
                    </a:cubicBezTo>
                    <a:cubicBezTo>
                      <a:pt x="233" y="167"/>
                      <a:pt x="233" y="167"/>
                      <a:pt x="233" y="167"/>
                    </a:cubicBezTo>
                    <a:cubicBezTo>
                      <a:pt x="233" y="165"/>
                      <a:pt x="233" y="165"/>
                      <a:pt x="233" y="165"/>
                    </a:cubicBezTo>
                    <a:cubicBezTo>
                      <a:pt x="233" y="165"/>
                      <a:pt x="233" y="165"/>
                      <a:pt x="233" y="165"/>
                    </a:cubicBezTo>
                    <a:cubicBezTo>
                      <a:pt x="235" y="163"/>
                      <a:pt x="235" y="163"/>
                      <a:pt x="235" y="163"/>
                    </a:cubicBezTo>
                    <a:cubicBezTo>
                      <a:pt x="236" y="162"/>
                      <a:pt x="236" y="162"/>
                      <a:pt x="236" y="162"/>
                    </a:cubicBezTo>
                    <a:cubicBezTo>
                      <a:pt x="235" y="162"/>
                      <a:pt x="235" y="162"/>
                      <a:pt x="235" y="162"/>
                    </a:cubicBezTo>
                    <a:cubicBezTo>
                      <a:pt x="233" y="162"/>
                      <a:pt x="233" y="162"/>
                      <a:pt x="233" y="162"/>
                    </a:cubicBezTo>
                    <a:cubicBezTo>
                      <a:pt x="233" y="162"/>
                      <a:pt x="233" y="162"/>
                      <a:pt x="233" y="162"/>
                    </a:cubicBezTo>
                    <a:cubicBezTo>
                      <a:pt x="233" y="162"/>
                      <a:pt x="233" y="162"/>
                      <a:pt x="233" y="162"/>
                    </a:cubicBezTo>
                    <a:cubicBezTo>
                      <a:pt x="232" y="163"/>
                      <a:pt x="232" y="163"/>
                      <a:pt x="232" y="163"/>
                    </a:cubicBezTo>
                    <a:cubicBezTo>
                      <a:pt x="231" y="162"/>
                      <a:pt x="231" y="162"/>
                      <a:pt x="231" y="162"/>
                    </a:cubicBezTo>
                    <a:cubicBezTo>
                      <a:pt x="231" y="162"/>
                      <a:pt x="231" y="162"/>
                      <a:pt x="231" y="162"/>
                    </a:cubicBezTo>
                    <a:cubicBezTo>
                      <a:pt x="231" y="162"/>
                      <a:pt x="231" y="162"/>
                      <a:pt x="231" y="162"/>
                    </a:cubicBezTo>
                    <a:cubicBezTo>
                      <a:pt x="229" y="163"/>
                      <a:pt x="229" y="163"/>
                      <a:pt x="229" y="163"/>
                    </a:cubicBezTo>
                    <a:cubicBezTo>
                      <a:pt x="228" y="163"/>
                      <a:pt x="228" y="163"/>
                      <a:pt x="228" y="163"/>
                    </a:cubicBezTo>
                    <a:cubicBezTo>
                      <a:pt x="229" y="163"/>
                      <a:pt x="229" y="163"/>
                      <a:pt x="229" y="163"/>
                    </a:cubicBezTo>
                    <a:cubicBezTo>
                      <a:pt x="229" y="164"/>
                      <a:pt x="229" y="164"/>
                      <a:pt x="229" y="164"/>
                    </a:cubicBezTo>
                    <a:cubicBezTo>
                      <a:pt x="229" y="164"/>
                      <a:pt x="229" y="164"/>
                      <a:pt x="229" y="164"/>
                    </a:cubicBezTo>
                    <a:cubicBezTo>
                      <a:pt x="229" y="164"/>
                      <a:pt x="229" y="164"/>
                      <a:pt x="229" y="164"/>
                    </a:cubicBezTo>
                    <a:cubicBezTo>
                      <a:pt x="228" y="165"/>
                      <a:pt x="228" y="165"/>
                      <a:pt x="228" y="165"/>
                    </a:cubicBezTo>
                    <a:cubicBezTo>
                      <a:pt x="226" y="165"/>
                      <a:pt x="226" y="165"/>
                      <a:pt x="226" y="165"/>
                    </a:cubicBezTo>
                    <a:cubicBezTo>
                      <a:pt x="226" y="165"/>
                      <a:pt x="226" y="165"/>
                      <a:pt x="226" y="165"/>
                    </a:cubicBezTo>
                    <a:cubicBezTo>
                      <a:pt x="226" y="165"/>
                      <a:pt x="226" y="165"/>
                      <a:pt x="226" y="165"/>
                    </a:cubicBezTo>
                    <a:cubicBezTo>
                      <a:pt x="226" y="166"/>
                      <a:pt x="226" y="166"/>
                      <a:pt x="226" y="166"/>
                    </a:cubicBezTo>
                    <a:cubicBezTo>
                      <a:pt x="226" y="167"/>
                      <a:pt x="226" y="167"/>
                      <a:pt x="226" y="167"/>
                    </a:cubicBezTo>
                    <a:cubicBezTo>
                      <a:pt x="226" y="167"/>
                      <a:pt x="226" y="167"/>
                      <a:pt x="226" y="167"/>
                    </a:cubicBezTo>
                    <a:cubicBezTo>
                      <a:pt x="227" y="168"/>
                      <a:pt x="227" y="168"/>
                      <a:pt x="227" y="168"/>
                    </a:cubicBezTo>
                    <a:cubicBezTo>
                      <a:pt x="228" y="168"/>
                      <a:pt x="228" y="168"/>
                      <a:pt x="228" y="168"/>
                    </a:cubicBezTo>
                    <a:cubicBezTo>
                      <a:pt x="227" y="168"/>
                      <a:pt x="227" y="168"/>
                      <a:pt x="227" y="168"/>
                    </a:cubicBezTo>
                    <a:cubicBezTo>
                      <a:pt x="227" y="168"/>
                      <a:pt x="227" y="168"/>
                      <a:pt x="227" y="168"/>
                    </a:cubicBezTo>
                    <a:cubicBezTo>
                      <a:pt x="227" y="168"/>
                      <a:pt x="227" y="168"/>
                      <a:pt x="227" y="168"/>
                    </a:cubicBezTo>
                    <a:cubicBezTo>
                      <a:pt x="226" y="168"/>
                      <a:pt x="226" y="168"/>
                      <a:pt x="226" y="168"/>
                    </a:cubicBezTo>
                    <a:cubicBezTo>
                      <a:pt x="226" y="168"/>
                      <a:pt x="226" y="168"/>
                      <a:pt x="226" y="168"/>
                    </a:cubicBezTo>
                    <a:cubicBezTo>
                      <a:pt x="226" y="168"/>
                      <a:pt x="226" y="168"/>
                      <a:pt x="226" y="168"/>
                    </a:cubicBezTo>
                    <a:cubicBezTo>
                      <a:pt x="225" y="169"/>
                      <a:pt x="225" y="169"/>
                      <a:pt x="225" y="169"/>
                    </a:cubicBezTo>
                    <a:cubicBezTo>
                      <a:pt x="225" y="169"/>
                      <a:pt x="225" y="169"/>
                      <a:pt x="225" y="169"/>
                    </a:cubicBezTo>
                    <a:cubicBezTo>
                      <a:pt x="226" y="170"/>
                      <a:pt x="226" y="170"/>
                      <a:pt x="226" y="170"/>
                    </a:cubicBezTo>
                    <a:cubicBezTo>
                      <a:pt x="227" y="170"/>
                      <a:pt x="227" y="170"/>
                      <a:pt x="227" y="170"/>
                    </a:cubicBezTo>
                    <a:cubicBezTo>
                      <a:pt x="228" y="170"/>
                      <a:pt x="228" y="170"/>
                      <a:pt x="228" y="170"/>
                    </a:cubicBezTo>
                    <a:cubicBezTo>
                      <a:pt x="228" y="170"/>
                      <a:pt x="228" y="170"/>
                      <a:pt x="228" y="170"/>
                    </a:cubicBezTo>
                    <a:cubicBezTo>
                      <a:pt x="228" y="170"/>
                      <a:pt x="228" y="170"/>
                      <a:pt x="228" y="170"/>
                    </a:cubicBezTo>
                    <a:cubicBezTo>
                      <a:pt x="229" y="170"/>
                      <a:pt x="229" y="170"/>
                      <a:pt x="229" y="170"/>
                    </a:cubicBezTo>
                    <a:cubicBezTo>
                      <a:pt x="229" y="171"/>
                      <a:pt x="229" y="171"/>
                      <a:pt x="229" y="171"/>
                    </a:cubicBezTo>
                    <a:cubicBezTo>
                      <a:pt x="228" y="171"/>
                      <a:pt x="228" y="171"/>
                      <a:pt x="228" y="171"/>
                    </a:cubicBezTo>
                    <a:cubicBezTo>
                      <a:pt x="226" y="172"/>
                      <a:pt x="226" y="172"/>
                      <a:pt x="226" y="172"/>
                    </a:cubicBezTo>
                    <a:cubicBezTo>
                      <a:pt x="226" y="172"/>
                      <a:pt x="226" y="172"/>
                      <a:pt x="226" y="172"/>
                    </a:cubicBezTo>
                    <a:cubicBezTo>
                      <a:pt x="226" y="172"/>
                      <a:pt x="226" y="172"/>
                      <a:pt x="226" y="172"/>
                    </a:cubicBezTo>
                    <a:cubicBezTo>
                      <a:pt x="225" y="174"/>
                      <a:pt x="225" y="174"/>
                      <a:pt x="225" y="174"/>
                    </a:cubicBezTo>
                    <a:cubicBezTo>
                      <a:pt x="225" y="174"/>
                      <a:pt x="225" y="174"/>
                      <a:pt x="225" y="174"/>
                    </a:cubicBezTo>
                    <a:cubicBezTo>
                      <a:pt x="226" y="174"/>
                      <a:pt x="226" y="174"/>
                      <a:pt x="226" y="174"/>
                    </a:cubicBezTo>
                    <a:cubicBezTo>
                      <a:pt x="226" y="174"/>
                      <a:pt x="226" y="174"/>
                      <a:pt x="226" y="174"/>
                    </a:cubicBezTo>
                    <a:cubicBezTo>
                      <a:pt x="225" y="174"/>
                      <a:pt x="225" y="174"/>
                      <a:pt x="225" y="174"/>
                    </a:cubicBezTo>
                    <a:cubicBezTo>
                      <a:pt x="224" y="175"/>
                      <a:pt x="224" y="175"/>
                      <a:pt x="224" y="175"/>
                    </a:cubicBezTo>
                    <a:cubicBezTo>
                      <a:pt x="224" y="175"/>
                      <a:pt x="224" y="175"/>
                      <a:pt x="224" y="175"/>
                    </a:cubicBezTo>
                    <a:cubicBezTo>
                      <a:pt x="223" y="175"/>
                      <a:pt x="223" y="175"/>
                      <a:pt x="223" y="175"/>
                    </a:cubicBezTo>
                    <a:cubicBezTo>
                      <a:pt x="223" y="176"/>
                      <a:pt x="223" y="176"/>
                      <a:pt x="223" y="176"/>
                    </a:cubicBezTo>
                    <a:cubicBezTo>
                      <a:pt x="222" y="177"/>
                      <a:pt x="222" y="177"/>
                      <a:pt x="222" y="177"/>
                    </a:cubicBezTo>
                    <a:cubicBezTo>
                      <a:pt x="222" y="177"/>
                      <a:pt x="222" y="177"/>
                      <a:pt x="222" y="177"/>
                    </a:cubicBezTo>
                    <a:cubicBezTo>
                      <a:pt x="222" y="176"/>
                      <a:pt x="222" y="176"/>
                      <a:pt x="222" y="176"/>
                    </a:cubicBezTo>
                    <a:cubicBezTo>
                      <a:pt x="222" y="176"/>
                      <a:pt x="222" y="176"/>
                      <a:pt x="222" y="176"/>
                    </a:cubicBezTo>
                    <a:cubicBezTo>
                      <a:pt x="221" y="176"/>
                      <a:pt x="221" y="176"/>
                      <a:pt x="221" y="176"/>
                    </a:cubicBezTo>
                    <a:cubicBezTo>
                      <a:pt x="221" y="176"/>
                      <a:pt x="221" y="176"/>
                      <a:pt x="221" y="176"/>
                    </a:cubicBezTo>
                    <a:cubicBezTo>
                      <a:pt x="221" y="176"/>
                      <a:pt x="221" y="176"/>
                      <a:pt x="221" y="176"/>
                    </a:cubicBezTo>
                    <a:cubicBezTo>
                      <a:pt x="221" y="176"/>
                      <a:pt x="221" y="176"/>
                      <a:pt x="221" y="176"/>
                    </a:cubicBezTo>
                    <a:cubicBezTo>
                      <a:pt x="221" y="175"/>
                      <a:pt x="221" y="175"/>
                      <a:pt x="221" y="175"/>
                    </a:cubicBezTo>
                    <a:cubicBezTo>
                      <a:pt x="220" y="174"/>
                      <a:pt x="220" y="174"/>
                      <a:pt x="220" y="174"/>
                    </a:cubicBezTo>
                    <a:cubicBezTo>
                      <a:pt x="220" y="175"/>
                      <a:pt x="220" y="175"/>
                      <a:pt x="220" y="175"/>
                    </a:cubicBezTo>
                    <a:cubicBezTo>
                      <a:pt x="220" y="175"/>
                      <a:pt x="220" y="175"/>
                      <a:pt x="220" y="175"/>
                    </a:cubicBezTo>
                    <a:cubicBezTo>
                      <a:pt x="220" y="174"/>
                      <a:pt x="220" y="174"/>
                      <a:pt x="220" y="174"/>
                    </a:cubicBezTo>
                    <a:cubicBezTo>
                      <a:pt x="220" y="173"/>
                      <a:pt x="220" y="173"/>
                      <a:pt x="220" y="173"/>
                    </a:cubicBezTo>
                    <a:cubicBezTo>
                      <a:pt x="219" y="173"/>
                      <a:pt x="219" y="173"/>
                      <a:pt x="219" y="173"/>
                    </a:cubicBezTo>
                    <a:cubicBezTo>
                      <a:pt x="218" y="174"/>
                      <a:pt x="218" y="174"/>
                      <a:pt x="218" y="174"/>
                    </a:cubicBezTo>
                    <a:cubicBezTo>
                      <a:pt x="218" y="174"/>
                      <a:pt x="218" y="174"/>
                      <a:pt x="218" y="174"/>
                    </a:cubicBezTo>
                    <a:cubicBezTo>
                      <a:pt x="218" y="174"/>
                      <a:pt x="218" y="174"/>
                      <a:pt x="218" y="174"/>
                    </a:cubicBezTo>
                    <a:cubicBezTo>
                      <a:pt x="217" y="176"/>
                      <a:pt x="217" y="176"/>
                      <a:pt x="217" y="176"/>
                    </a:cubicBezTo>
                    <a:cubicBezTo>
                      <a:pt x="217" y="176"/>
                      <a:pt x="217" y="176"/>
                      <a:pt x="217" y="176"/>
                    </a:cubicBezTo>
                    <a:cubicBezTo>
                      <a:pt x="217" y="175"/>
                      <a:pt x="217" y="175"/>
                      <a:pt x="217" y="175"/>
                    </a:cubicBezTo>
                    <a:cubicBezTo>
                      <a:pt x="216" y="175"/>
                      <a:pt x="216" y="175"/>
                      <a:pt x="216" y="175"/>
                    </a:cubicBezTo>
                    <a:cubicBezTo>
                      <a:pt x="216" y="176"/>
                      <a:pt x="216" y="176"/>
                      <a:pt x="216" y="176"/>
                    </a:cubicBezTo>
                    <a:cubicBezTo>
                      <a:pt x="215" y="177"/>
                      <a:pt x="215" y="177"/>
                      <a:pt x="215" y="177"/>
                    </a:cubicBezTo>
                    <a:cubicBezTo>
                      <a:pt x="215" y="177"/>
                      <a:pt x="215" y="177"/>
                      <a:pt x="215" y="177"/>
                    </a:cubicBezTo>
                    <a:cubicBezTo>
                      <a:pt x="215" y="177"/>
                      <a:pt x="215" y="177"/>
                      <a:pt x="215" y="177"/>
                    </a:cubicBezTo>
                    <a:cubicBezTo>
                      <a:pt x="214" y="179"/>
                      <a:pt x="214" y="179"/>
                      <a:pt x="214" y="179"/>
                    </a:cubicBezTo>
                    <a:cubicBezTo>
                      <a:pt x="214" y="179"/>
                      <a:pt x="214" y="179"/>
                      <a:pt x="214" y="179"/>
                    </a:cubicBezTo>
                    <a:cubicBezTo>
                      <a:pt x="214" y="179"/>
                      <a:pt x="214" y="179"/>
                      <a:pt x="214" y="179"/>
                    </a:cubicBezTo>
                    <a:cubicBezTo>
                      <a:pt x="214" y="178"/>
                      <a:pt x="214" y="178"/>
                      <a:pt x="214" y="178"/>
                    </a:cubicBezTo>
                    <a:cubicBezTo>
                      <a:pt x="213" y="178"/>
                      <a:pt x="213" y="178"/>
                      <a:pt x="213" y="178"/>
                    </a:cubicBezTo>
                    <a:cubicBezTo>
                      <a:pt x="212" y="178"/>
                      <a:pt x="212" y="178"/>
                      <a:pt x="212" y="178"/>
                    </a:cubicBezTo>
                    <a:cubicBezTo>
                      <a:pt x="212" y="179"/>
                      <a:pt x="212" y="179"/>
                      <a:pt x="212" y="179"/>
                    </a:cubicBezTo>
                    <a:cubicBezTo>
                      <a:pt x="212" y="179"/>
                      <a:pt x="212" y="179"/>
                      <a:pt x="212" y="179"/>
                    </a:cubicBezTo>
                    <a:cubicBezTo>
                      <a:pt x="210" y="180"/>
                      <a:pt x="210" y="180"/>
                      <a:pt x="210" y="180"/>
                    </a:cubicBezTo>
                    <a:cubicBezTo>
                      <a:pt x="209" y="180"/>
                      <a:pt x="209" y="180"/>
                      <a:pt x="209" y="180"/>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09" y="178"/>
                      <a:pt x="209" y="178"/>
                      <a:pt x="209" y="178"/>
                    </a:cubicBezTo>
                    <a:cubicBezTo>
                      <a:pt x="209" y="178"/>
                      <a:pt x="209" y="178"/>
                      <a:pt x="209" y="178"/>
                    </a:cubicBezTo>
                    <a:cubicBezTo>
                      <a:pt x="208" y="178"/>
                      <a:pt x="208" y="178"/>
                      <a:pt x="208" y="178"/>
                    </a:cubicBezTo>
                    <a:cubicBezTo>
                      <a:pt x="207" y="179"/>
                      <a:pt x="207" y="179"/>
                      <a:pt x="207" y="179"/>
                    </a:cubicBezTo>
                    <a:cubicBezTo>
                      <a:pt x="207" y="179"/>
                      <a:pt x="207" y="179"/>
                      <a:pt x="207" y="179"/>
                    </a:cubicBezTo>
                    <a:cubicBezTo>
                      <a:pt x="207" y="179"/>
                      <a:pt x="207" y="179"/>
                      <a:pt x="207" y="179"/>
                    </a:cubicBezTo>
                    <a:cubicBezTo>
                      <a:pt x="207" y="180"/>
                      <a:pt x="207" y="180"/>
                      <a:pt x="207" y="180"/>
                    </a:cubicBezTo>
                    <a:cubicBezTo>
                      <a:pt x="206" y="181"/>
                      <a:pt x="206" y="181"/>
                      <a:pt x="206" y="181"/>
                    </a:cubicBezTo>
                    <a:cubicBezTo>
                      <a:pt x="205" y="182"/>
                      <a:pt x="205" y="182"/>
                      <a:pt x="205" y="182"/>
                    </a:cubicBezTo>
                    <a:cubicBezTo>
                      <a:pt x="205" y="182"/>
                      <a:pt x="205" y="182"/>
                      <a:pt x="205" y="182"/>
                    </a:cubicBezTo>
                    <a:cubicBezTo>
                      <a:pt x="205" y="182"/>
                      <a:pt x="205" y="182"/>
                      <a:pt x="205" y="182"/>
                    </a:cubicBezTo>
                    <a:cubicBezTo>
                      <a:pt x="204" y="182"/>
                      <a:pt x="204" y="182"/>
                      <a:pt x="204" y="182"/>
                    </a:cubicBezTo>
                    <a:cubicBezTo>
                      <a:pt x="204" y="182"/>
                      <a:pt x="204" y="182"/>
                      <a:pt x="204" y="182"/>
                    </a:cubicBezTo>
                    <a:cubicBezTo>
                      <a:pt x="203" y="182"/>
                      <a:pt x="203" y="182"/>
                      <a:pt x="203" y="182"/>
                    </a:cubicBezTo>
                    <a:cubicBezTo>
                      <a:pt x="203" y="182"/>
                      <a:pt x="203" y="182"/>
                      <a:pt x="203" y="182"/>
                    </a:cubicBezTo>
                    <a:cubicBezTo>
                      <a:pt x="203" y="183"/>
                      <a:pt x="203" y="183"/>
                      <a:pt x="203" y="183"/>
                    </a:cubicBezTo>
                    <a:cubicBezTo>
                      <a:pt x="203" y="183"/>
                      <a:pt x="203" y="183"/>
                      <a:pt x="203" y="183"/>
                    </a:cubicBezTo>
                    <a:cubicBezTo>
                      <a:pt x="202" y="182"/>
                      <a:pt x="202" y="182"/>
                      <a:pt x="202" y="182"/>
                    </a:cubicBezTo>
                    <a:cubicBezTo>
                      <a:pt x="202" y="183"/>
                      <a:pt x="202" y="183"/>
                      <a:pt x="202" y="183"/>
                    </a:cubicBezTo>
                    <a:cubicBezTo>
                      <a:pt x="201" y="183"/>
                      <a:pt x="201" y="183"/>
                      <a:pt x="201" y="183"/>
                    </a:cubicBezTo>
                    <a:cubicBezTo>
                      <a:pt x="201" y="183"/>
                      <a:pt x="201" y="183"/>
                      <a:pt x="201" y="183"/>
                    </a:cubicBezTo>
                    <a:cubicBezTo>
                      <a:pt x="200" y="182"/>
                      <a:pt x="200" y="182"/>
                      <a:pt x="200" y="182"/>
                    </a:cubicBezTo>
                    <a:cubicBezTo>
                      <a:pt x="200" y="181"/>
                      <a:pt x="200" y="181"/>
                      <a:pt x="200" y="181"/>
                    </a:cubicBezTo>
                    <a:cubicBezTo>
                      <a:pt x="200" y="181"/>
                      <a:pt x="200" y="181"/>
                      <a:pt x="200" y="181"/>
                    </a:cubicBezTo>
                    <a:cubicBezTo>
                      <a:pt x="201" y="181"/>
                      <a:pt x="201" y="181"/>
                      <a:pt x="201" y="181"/>
                    </a:cubicBezTo>
                    <a:cubicBezTo>
                      <a:pt x="202" y="181"/>
                      <a:pt x="202" y="181"/>
                      <a:pt x="202" y="181"/>
                    </a:cubicBezTo>
                    <a:cubicBezTo>
                      <a:pt x="202" y="181"/>
                      <a:pt x="202" y="181"/>
                      <a:pt x="202" y="181"/>
                    </a:cubicBezTo>
                    <a:cubicBezTo>
                      <a:pt x="202" y="180"/>
                      <a:pt x="202" y="180"/>
                      <a:pt x="202" y="180"/>
                    </a:cubicBezTo>
                    <a:cubicBezTo>
                      <a:pt x="202" y="180"/>
                      <a:pt x="202" y="180"/>
                      <a:pt x="202" y="180"/>
                    </a:cubicBezTo>
                    <a:cubicBezTo>
                      <a:pt x="203" y="180"/>
                      <a:pt x="203" y="180"/>
                      <a:pt x="203" y="180"/>
                    </a:cubicBezTo>
                    <a:cubicBezTo>
                      <a:pt x="204" y="180"/>
                      <a:pt x="204" y="180"/>
                      <a:pt x="204" y="180"/>
                    </a:cubicBezTo>
                    <a:cubicBezTo>
                      <a:pt x="205" y="180"/>
                      <a:pt x="205" y="180"/>
                      <a:pt x="205" y="180"/>
                    </a:cubicBezTo>
                    <a:cubicBezTo>
                      <a:pt x="205" y="180"/>
                      <a:pt x="205" y="180"/>
                      <a:pt x="205" y="180"/>
                    </a:cubicBezTo>
                    <a:cubicBezTo>
                      <a:pt x="205" y="179"/>
                      <a:pt x="205" y="179"/>
                      <a:pt x="205" y="179"/>
                    </a:cubicBezTo>
                    <a:cubicBezTo>
                      <a:pt x="206" y="179"/>
                      <a:pt x="206" y="179"/>
                      <a:pt x="206" y="179"/>
                    </a:cubicBezTo>
                    <a:cubicBezTo>
                      <a:pt x="206" y="179"/>
                      <a:pt x="206" y="179"/>
                      <a:pt x="206" y="179"/>
                    </a:cubicBezTo>
                    <a:cubicBezTo>
                      <a:pt x="206" y="179"/>
                      <a:pt x="206" y="179"/>
                      <a:pt x="206" y="179"/>
                    </a:cubicBezTo>
                    <a:cubicBezTo>
                      <a:pt x="208" y="177"/>
                      <a:pt x="208" y="177"/>
                      <a:pt x="208" y="177"/>
                    </a:cubicBezTo>
                    <a:cubicBezTo>
                      <a:pt x="209" y="177"/>
                      <a:pt x="209" y="177"/>
                      <a:pt x="209" y="177"/>
                    </a:cubicBezTo>
                    <a:cubicBezTo>
                      <a:pt x="209" y="177"/>
                      <a:pt x="209" y="177"/>
                      <a:pt x="209" y="177"/>
                    </a:cubicBezTo>
                    <a:cubicBezTo>
                      <a:pt x="209" y="176"/>
                      <a:pt x="209" y="176"/>
                      <a:pt x="209" y="176"/>
                    </a:cubicBezTo>
                    <a:cubicBezTo>
                      <a:pt x="209" y="176"/>
                      <a:pt x="209" y="176"/>
                      <a:pt x="209" y="176"/>
                    </a:cubicBezTo>
                    <a:cubicBezTo>
                      <a:pt x="208" y="176"/>
                      <a:pt x="208" y="176"/>
                      <a:pt x="208" y="176"/>
                    </a:cubicBezTo>
                    <a:cubicBezTo>
                      <a:pt x="207" y="175"/>
                      <a:pt x="207" y="175"/>
                      <a:pt x="207" y="175"/>
                    </a:cubicBezTo>
                    <a:cubicBezTo>
                      <a:pt x="207" y="175"/>
                      <a:pt x="207" y="175"/>
                      <a:pt x="207" y="175"/>
                    </a:cubicBezTo>
                    <a:cubicBezTo>
                      <a:pt x="207" y="176"/>
                      <a:pt x="207" y="176"/>
                      <a:pt x="207" y="176"/>
                    </a:cubicBezTo>
                    <a:cubicBezTo>
                      <a:pt x="206" y="176"/>
                      <a:pt x="206" y="176"/>
                      <a:pt x="206" y="176"/>
                    </a:cubicBezTo>
                    <a:cubicBezTo>
                      <a:pt x="205" y="176"/>
                      <a:pt x="205" y="176"/>
                      <a:pt x="205" y="176"/>
                    </a:cubicBezTo>
                    <a:cubicBezTo>
                      <a:pt x="205" y="176"/>
                      <a:pt x="205" y="176"/>
                      <a:pt x="205" y="176"/>
                    </a:cubicBezTo>
                    <a:cubicBezTo>
                      <a:pt x="205" y="176"/>
                      <a:pt x="205" y="176"/>
                      <a:pt x="205" y="176"/>
                    </a:cubicBezTo>
                    <a:cubicBezTo>
                      <a:pt x="205" y="177"/>
                      <a:pt x="205" y="177"/>
                      <a:pt x="205" y="177"/>
                    </a:cubicBezTo>
                    <a:cubicBezTo>
                      <a:pt x="204" y="176"/>
                      <a:pt x="204" y="176"/>
                      <a:pt x="204" y="176"/>
                    </a:cubicBezTo>
                    <a:cubicBezTo>
                      <a:pt x="204" y="175"/>
                      <a:pt x="204" y="175"/>
                      <a:pt x="204" y="175"/>
                    </a:cubicBezTo>
                    <a:cubicBezTo>
                      <a:pt x="205" y="174"/>
                      <a:pt x="205" y="174"/>
                      <a:pt x="205" y="174"/>
                    </a:cubicBezTo>
                    <a:cubicBezTo>
                      <a:pt x="208" y="171"/>
                      <a:pt x="208" y="171"/>
                      <a:pt x="208" y="171"/>
                    </a:cubicBezTo>
                    <a:cubicBezTo>
                      <a:pt x="208" y="171"/>
                      <a:pt x="208" y="171"/>
                      <a:pt x="208" y="171"/>
                    </a:cubicBezTo>
                    <a:cubicBezTo>
                      <a:pt x="208" y="171"/>
                      <a:pt x="208" y="171"/>
                      <a:pt x="208" y="171"/>
                    </a:cubicBezTo>
                    <a:cubicBezTo>
                      <a:pt x="209" y="169"/>
                      <a:pt x="209" y="169"/>
                      <a:pt x="209" y="169"/>
                    </a:cubicBezTo>
                    <a:cubicBezTo>
                      <a:pt x="210" y="169"/>
                      <a:pt x="210" y="169"/>
                      <a:pt x="210" y="169"/>
                    </a:cubicBezTo>
                    <a:cubicBezTo>
                      <a:pt x="210" y="168"/>
                      <a:pt x="210" y="168"/>
                      <a:pt x="210" y="168"/>
                    </a:cubicBezTo>
                    <a:cubicBezTo>
                      <a:pt x="210" y="168"/>
                      <a:pt x="210" y="168"/>
                      <a:pt x="210" y="168"/>
                    </a:cubicBezTo>
                    <a:cubicBezTo>
                      <a:pt x="211" y="166"/>
                      <a:pt x="211" y="166"/>
                      <a:pt x="211" y="166"/>
                    </a:cubicBezTo>
                    <a:cubicBezTo>
                      <a:pt x="211" y="166"/>
                      <a:pt x="211" y="166"/>
                      <a:pt x="211" y="166"/>
                    </a:cubicBezTo>
                    <a:cubicBezTo>
                      <a:pt x="211" y="166"/>
                      <a:pt x="211" y="166"/>
                      <a:pt x="211" y="166"/>
                    </a:cubicBezTo>
                    <a:cubicBezTo>
                      <a:pt x="211" y="165"/>
                      <a:pt x="211" y="165"/>
                      <a:pt x="211" y="165"/>
                    </a:cubicBezTo>
                    <a:cubicBezTo>
                      <a:pt x="211" y="165"/>
                      <a:pt x="211" y="165"/>
                      <a:pt x="211" y="165"/>
                    </a:cubicBezTo>
                    <a:cubicBezTo>
                      <a:pt x="212" y="164"/>
                      <a:pt x="212" y="164"/>
                      <a:pt x="212" y="164"/>
                    </a:cubicBezTo>
                    <a:cubicBezTo>
                      <a:pt x="214" y="164"/>
                      <a:pt x="214" y="164"/>
                      <a:pt x="214" y="164"/>
                    </a:cubicBezTo>
                    <a:cubicBezTo>
                      <a:pt x="214" y="164"/>
                      <a:pt x="214" y="164"/>
                      <a:pt x="214" y="164"/>
                    </a:cubicBezTo>
                    <a:cubicBezTo>
                      <a:pt x="214" y="164"/>
                      <a:pt x="214" y="164"/>
                      <a:pt x="214" y="164"/>
                    </a:cubicBezTo>
                    <a:cubicBezTo>
                      <a:pt x="216" y="162"/>
                      <a:pt x="216" y="162"/>
                      <a:pt x="216" y="162"/>
                    </a:cubicBezTo>
                    <a:cubicBezTo>
                      <a:pt x="217" y="162"/>
                      <a:pt x="217" y="162"/>
                      <a:pt x="217" y="162"/>
                    </a:cubicBezTo>
                    <a:cubicBezTo>
                      <a:pt x="217" y="162"/>
                      <a:pt x="217" y="162"/>
                      <a:pt x="217" y="162"/>
                    </a:cubicBezTo>
                    <a:cubicBezTo>
                      <a:pt x="217" y="162"/>
                      <a:pt x="217" y="162"/>
                      <a:pt x="217" y="162"/>
                    </a:cubicBezTo>
                    <a:cubicBezTo>
                      <a:pt x="218" y="162"/>
                      <a:pt x="218" y="162"/>
                      <a:pt x="218" y="162"/>
                    </a:cubicBezTo>
                    <a:cubicBezTo>
                      <a:pt x="218" y="163"/>
                      <a:pt x="218" y="163"/>
                      <a:pt x="218" y="163"/>
                    </a:cubicBezTo>
                    <a:cubicBezTo>
                      <a:pt x="218" y="163"/>
                      <a:pt x="218" y="163"/>
                      <a:pt x="218" y="163"/>
                    </a:cubicBezTo>
                    <a:cubicBezTo>
                      <a:pt x="219" y="163"/>
                      <a:pt x="219" y="163"/>
                      <a:pt x="219" y="163"/>
                    </a:cubicBezTo>
                    <a:cubicBezTo>
                      <a:pt x="220" y="164"/>
                      <a:pt x="220" y="164"/>
                      <a:pt x="220"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1" y="164"/>
                      <a:pt x="221" y="164"/>
                      <a:pt x="221" y="164"/>
                    </a:cubicBezTo>
                    <a:cubicBezTo>
                      <a:pt x="222" y="164"/>
                      <a:pt x="222" y="164"/>
                      <a:pt x="222" y="164"/>
                    </a:cubicBezTo>
                    <a:cubicBezTo>
                      <a:pt x="222" y="164"/>
                      <a:pt x="222" y="164"/>
                      <a:pt x="222" y="164"/>
                    </a:cubicBezTo>
                    <a:cubicBezTo>
                      <a:pt x="224" y="165"/>
                      <a:pt x="224" y="165"/>
                      <a:pt x="224" y="165"/>
                    </a:cubicBezTo>
                    <a:cubicBezTo>
                      <a:pt x="225" y="165"/>
                      <a:pt x="225" y="165"/>
                      <a:pt x="225" y="165"/>
                    </a:cubicBezTo>
                    <a:cubicBezTo>
                      <a:pt x="224" y="164"/>
                      <a:pt x="224" y="164"/>
                      <a:pt x="224" y="164"/>
                    </a:cubicBezTo>
                    <a:cubicBezTo>
                      <a:pt x="224" y="163"/>
                      <a:pt x="224" y="163"/>
                      <a:pt x="224" y="163"/>
                    </a:cubicBezTo>
                    <a:cubicBezTo>
                      <a:pt x="224" y="163"/>
                      <a:pt x="224" y="163"/>
                      <a:pt x="224" y="163"/>
                    </a:cubicBezTo>
                    <a:cubicBezTo>
                      <a:pt x="224" y="162"/>
                      <a:pt x="224" y="162"/>
                      <a:pt x="224" y="162"/>
                    </a:cubicBezTo>
                    <a:cubicBezTo>
                      <a:pt x="223" y="161"/>
                      <a:pt x="223" y="161"/>
                      <a:pt x="223" y="161"/>
                    </a:cubicBezTo>
                    <a:cubicBezTo>
                      <a:pt x="223" y="160"/>
                      <a:pt x="223" y="160"/>
                      <a:pt x="223" y="160"/>
                    </a:cubicBezTo>
                    <a:cubicBezTo>
                      <a:pt x="225" y="157"/>
                      <a:pt x="225" y="157"/>
                      <a:pt x="225" y="157"/>
                    </a:cubicBezTo>
                    <a:cubicBezTo>
                      <a:pt x="227" y="157"/>
                      <a:pt x="227" y="157"/>
                      <a:pt x="227" y="157"/>
                    </a:cubicBezTo>
                    <a:cubicBezTo>
                      <a:pt x="227" y="157"/>
                      <a:pt x="227" y="157"/>
                      <a:pt x="227" y="157"/>
                    </a:cubicBezTo>
                    <a:cubicBezTo>
                      <a:pt x="227" y="157"/>
                      <a:pt x="227" y="157"/>
                      <a:pt x="227" y="157"/>
                    </a:cubicBezTo>
                    <a:cubicBezTo>
                      <a:pt x="229" y="156"/>
                      <a:pt x="229" y="156"/>
                      <a:pt x="229" y="156"/>
                    </a:cubicBezTo>
                    <a:cubicBezTo>
                      <a:pt x="229" y="156"/>
                      <a:pt x="229" y="156"/>
                      <a:pt x="229" y="156"/>
                    </a:cubicBezTo>
                    <a:cubicBezTo>
                      <a:pt x="229" y="156"/>
                      <a:pt x="229" y="156"/>
                      <a:pt x="229" y="156"/>
                    </a:cubicBezTo>
                    <a:cubicBezTo>
                      <a:pt x="230" y="154"/>
                      <a:pt x="230" y="154"/>
                      <a:pt x="230" y="154"/>
                    </a:cubicBezTo>
                    <a:cubicBezTo>
                      <a:pt x="231" y="152"/>
                      <a:pt x="231" y="152"/>
                      <a:pt x="231" y="152"/>
                    </a:cubicBezTo>
                    <a:cubicBezTo>
                      <a:pt x="229" y="154"/>
                      <a:pt x="229" y="154"/>
                      <a:pt x="229" y="154"/>
                    </a:cubicBezTo>
                    <a:cubicBezTo>
                      <a:pt x="228" y="155"/>
                      <a:pt x="228" y="155"/>
                      <a:pt x="228" y="155"/>
                    </a:cubicBezTo>
                    <a:cubicBezTo>
                      <a:pt x="226" y="155"/>
                      <a:pt x="226" y="155"/>
                      <a:pt x="226" y="155"/>
                    </a:cubicBezTo>
                    <a:cubicBezTo>
                      <a:pt x="224" y="156"/>
                      <a:pt x="224" y="156"/>
                      <a:pt x="224" y="156"/>
                    </a:cubicBezTo>
                    <a:cubicBezTo>
                      <a:pt x="224" y="156"/>
                      <a:pt x="224" y="156"/>
                      <a:pt x="224" y="156"/>
                    </a:cubicBezTo>
                    <a:cubicBezTo>
                      <a:pt x="224" y="156"/>
                      <a:pt x="224" y="156"/>
                      <a:pt x="224" y="156"/>
                    </a:cubicBezTo>
                    <a:cubicBezTo>
                      <a:pt x="223" y="157"/>
                      <a:pt x="223" y="157"/>
                      <a:pt x="223" y="157"/>
                    </a:cubicBezTo>
                    <a:cubicBezTo>
                      <a:pt x="223" y="157"/>
                      <a:pt x="223" y="157"/>
                      <a:pt x="223" y="157"/>
                    </a:cubicBezTo>
                    <a:cubicBezTo>
                      <a:pt x="223" y="157"/>
                      <a:pt x="223" y="157"/>
                      <a:pt x="223" y="157"/>
                    </a:cubicBezTo>
                    <a:cubicBezTo>
                      <a:pt x="222" y="157"/>
                      <a:pt x="222" y="157"/>
                      <a:pt x="222" y="157"/>
                    </a:cubicBezTo>
                    <a:cubicBezTo>
                      <a:pt x="221" y="157"/>
                      <a:pt x="221" y="157"/>
                      <a:pt x="221" y="157"/>
                    </a:cubicBezTo>
                    <a:cubicBezTo>
                      <a:pt x="221" y="156"/>
                      <a:pt x="221" y="156"/>
                      <a:pt x="221" y="156"/>
                    </a:cubicBezTo>
                    <a:cubicBezTo>
                      <a:pt x="222" y="154"/>
                      <a:pt x="222" y="154"/>
                      <a:pt x="222" y="154"/>
                    </a:cubicBezTo>
                    <a:cubicBezTo>
                      <a:pt x="224" y="151"/>
                      <a:pt x="224" y="151"/>
                      <a:pt x="224" y="151"/>
                    </a:cubicBezTo>
                    <a:cubicBezTo>
                      <a:pt x="221" y="154"/>
                      <a:pt x="221" y="154"/>
                      <a:pt x="221" y="154"/>
                    </a:cubicBezTo>
                    <a:cubicBezTo>
                      <a:pt x="219" y="156"/>
                      <a:pt x="219" y="156"/>
                      <a:pt x="219" y="156"/>
                    </a:cubicBezTo>
                    <a:cubicBezTo>
                      <a:pt x="218" y="156"/>
                      <a:pt x="218" y="156"/>
                      <a:pt x="218" y="156"/>
                    </a:cubicBezTo>
                    <a:cubicBezTo>
                      <a:pt x="217" y="156"/>
                      <a:pt x="217" y="156"/>
                      <a:pt x="217" y="156"/>
                    </a:cubicBezTo>
                    <a:cubicBezTo>
                      <a:pt x="217" y="157"/>
                      <a:pt x="217" y="157"/>
                      <a:pt x="217" y="157"/>
                    </a:cubicBezTo>
                    <a:cubicBezTo>
                      <a:pt x="215" y="159"/>
                      <a:pt x="215" y="159"/>
                      <a:pt x="215" y="159"/>
                    </a:cubicBezTo>
                    <a:cubicBezTo>
                      <a:pt x="213" y="159"/>
                      <a:pt x="213" y="159"/>
                      <a:pt x="213" y="159"/>
                    </a:cubicBezTo>
                    <a:cubicBezTo>
                      <a:pt x="213" y="159"/>
                      <a:pt x="213" y="159"/>
                      <a:pt x="213" y="159"/>
                    </a:cubicBezTo>
                    <a:cubicBezTo>
                      <a:pt x="213" y="159"/>
                      <a:pt x="213" y="159"/>
                      <a:pt x="213" y="159"/>
                    </a:cubicBezTo>
                    <a:cubicBezTo>
                      <a:pt x="210" y="161"/>
                      <a:pt x="210" y="161"/>
                      <a:pt x="210" y="161"/>
                    </a:cubicBezTo>
                    <a:cubicBezTo>
                      <a:pt x="210" y="161"/>
                      <a:pt x="210" y="161"/>
                      <a:pt x="210" y="161"/>
                    </a:cubicBezTo>
                    <a:cubicBezTo>
                      <a:pt x="210" y="161"/>
                      <a:pt x="210" y="161"/>
                      <a:pt x="210" y="161"/>
                    </a:cubicBezTo>
                    <a:cubicBezTo>
                      <a:pt x="210" y="162"/>
                      <a:pt x="210" y="162"/>
                      <a:pt x="210" y="162"/>
                    </a:cubicBezTo>
                    <a:cubicBezTo>
                      <a:pt x="209" y="162"/>
                      <a:pt x="209" y="162"/>
                      <a:pt x="209" y="162"/>
                    </a:cubicBezTo>
                    <a:cubicBezTo>
                      <a:pt x="208" y="162"/>
                      <a:pt x="208" y="162"/>
                      <a:pt x="208" y="162"/>
                    </a:cubicBezTo>
                    <a:cubicBezTo>
                      <a:pt x="208" y="162"/>
                      <a:pt x="208" y="162"/>
                      <a:pt x="208" y="162"/>
                    </a:cubicBezTo>
                    <a:cubicBezTo>
                      <a:pt x="208" y="162"/>
                      <a:pt x="208" y="162"/>
                      <a:pt x="208" y="162"/>
                    </a:cubicBezTo>
                    <a:cubicBezTo>
                      <a:pt x="207" y="164"/>
                      <a:pt x="207" y="164"/>
                      <a:pt x="207" y="164"/>
                    </a:cubicBezTo>
                    <a:cubicBezTo>
                      <a:pt x="204" y="165"/>
                      <a:pt x="204" y="165"/>
                      <a:pt x="204" y="165"/>
                    </a:cubicBezTo>
                    <a:cubicBezTo>
                      <a:pt x="203" y="165"/>
                      <a:pt x="203" y="165"/>
                      <a:pt x="203" y="165"/>
                    </a:cubicBezTo>
                    <a:cubicBezTo>
                      <a:pt x="203" y="166"/>
                      <a:pt x="203" y="166"/>
                      <a:pt x="203" y="166"/>
                    </a:cubicBezTo>
                    <a:cubicBezTo>
                      <a:pt x="203" y="166"/>
                      <a:pt x="203" y="166"/>
                      <a:pt x="203" y="166"/>
                    </a:cubicBezTo>
                    <a:cubicBezTo>
                      <a:pt x="203" y="167"/>
                      <a:pt x="203" y="167"/>
                      <a:pt x="203" y="167"/>
                    </a:cubicBezTo>
                    <a:cubicBezTo>
                      <a:pt x="201" y="167"/>
                      <a:pt x="201" y="167"/>
                      <a:pt x="201" y="167"/>
                    </a:cubicBezTo>
                    <a:cubicBezTo>
                      <a:pt x="200" y="166"/>
                      <a:pt x="200" y="166"/>
                      <a:pt x="200" y="166"/>
                    </a:cubicBezTo>
                    <a:cubicBezTo>
                      <a:pt x="200" y="166"/>
                      <a:pt x="200" y="166"/>
                      <a:pt x="200" y="166"/>
                    </a:cubicBezTo>
                    <a:cubicBezTo>
                      <a:pt x="200" y="166"/>
                      <a:pt x="200" y="166"/>
                      <a:pt x="200" y="166"/>
                    </a:cubicBezTo>
                    <a:cubicBezTo>
                      <a:pt x="199" y="166"/>
                      <a:pt x="199" y="166"/>
                      <a:pt x="199" y="166"/>
                    </a:cubicBezTo>
                    <a:cubicBezTo>
                      <a:pt x="198" y="166"/>
                      <a:pt x="198" y="166"/>
                      <a:pt x="198" y="166"/>
                    </a:cubicBezTo>
                    <a:cubicBezTo>
                      <a:pt x="198" y="166"/>
                      <a:pt x="198" y="166"/>
                      <a:pt x="198" y="166"/>
                    </a:cubicBezTo>
                    <a:cubicBezTo>
                      <a:pt x="197" y="167"/>
                      <a:pt x="197" y="167"/>
                      <a:pt x="197" y="167"/>
                    </a:cubicBezTo>
                    <a:cubicBezTo>
                      <a:pt x="197" y="167"/>
                      <a:pt x="197" y="167"/>
                      <a:pt x="197" y="167"/>
                    </a:cubicBezTo>
                    <a:cubicBezTo>
                      <a:pt x="197" y="168"/>
                      <a:pt x="197" y="168"/>
                      <a:pt x="197" y="168"/>
                    </a:cubicBezTo>
                    <a:cubicBezTo>
                      <a:pt x="197" y="168"/>
                      <a:pt x="197" y="168"/>
                      <a:pt x="197" y="168"/>
                    </a:cubicBezTo>
                    <a:cubicBezTo>
                      <a:pt x="197" y="169"/>
                      <a:pt x="197" y="169"/>
                      <a:pt x="197" y="169"/>
                    </a:cubicBezTo>
                    <a:cubicBezTo>
                      <a:pt x="198" y="168"/>
                      <a:pt x="198" y="168"/>
                      <a:pt x="198" y="168"/>
                    </a:cubicBezTo>
                    <a:cubicBezTo>
                      <a:pt x="199" y="168"/>
                      <a:pt x="199" y="168"/>
                      <a:pt x="199" y="168"/>
                    </a:cubicBezTo>
                    <a:cubicBezTo>
                      <a:pt x="199" y="168"/>
                      <a:pt x="199" y="168"/>
                      <a:pt x="199" y="168"/>
                    </a:cubicBezTo>
                    <a:cubicBezTo>
                      <a:pt x="200" y="169"/>
                      <a:pt x="200" y="169"/>
                      <a:pt x="200" y="169"/>
                    </a:cubicBezTo>
                    <a:cubicBezTo>
                      <a:pt x="201" y="170"/>
                      <a:pt x="201" y="170"/>
                      <a:pt x="201" y="170"/>
                    </a:cubicBezTo>
                    <a:cubicBezTo>
                      <a:pt x="201" y="171"/>
                      <a:pt x="201" y="171"/>
                      <a:pt x="201" y="171"/>
                    </a:cubicBezTo>
                    <a:cubicBezTo>
                      <a:pt x="199" y="172"/>
                      <a:pt x="199" y="172"/>
                      <a:pt x="199" y="172"/>
                    </a:cubicBezTo>
                    <a:cubicBezTo>
                      <a:pt x="198" y="171"/>
                      <a:pt x="198" y="171"/>
                      <a:pt x="198" y="171"/>
                    </a:cubicBezTo>
                    <a:cubicBezTo>
                      <a:pt x="198" y="171"/>
                      <a:pt x="198" y="171"/>
                      <a:pt x="198" y="171"/>
                    </a:cubicBezTo>
                    <a:cubicBezTo>
                      <a:pt x="197" y="171"/>
                      <a:pt x="197" y="171"/>
                      <a:pt x="197" y="171"/>
                    </a:cubicBezTo>
                    <a:cubicBezTo>
                      <a:pt x="197" y="172"/>
                      <a:pt x="197" y="172"/>
                      <a:pt x="197" y="172"/>
                    </a:cubicBezTo>
                    <a:cubicBezTo>
                      <a:pt x="196" y="172"/>
                      <a:pt x="196" y="172"/>
                      <a:pt x="196" y="172"/>
                    </a:cubicBezTo>
                    <a:cubicBezTo>
                      <a:pt x="197" y="172"/>
                      <a:pt x="197" y="172"/>
                      <a:pt x="197" y="172"/>
                    </a:cubicBezTo>
                    <a:cubicBezTo>
                      <a:pt x="197" y="172"/>
                      <a:pt x="197" y="172"/>
                      <a:pt x="197" y="172"/>
                    </a:cubicBezTo>
                    <a:cubicBezTo>
                      <a:pt x="196" y="173"/>
                      <a:pt x="196" y="173"/>
                      <a:pt x="196" y="173"/>
                    </a:cubicBezTo>
                    <a:cubicBezTo>
                      <a:pt x="195" y="174"/>
                      <a:pt x="195" y="174"/>
                      <a:pt x="195" y="174"/>
                    </a:cubicBezTo>
                    <a:cubicBezTo>
                      <a:pt x="194" y="173"/>
                      <a:pt x="194" y="173"/>
                      <a:pt x="194" y="173"/>
                    </a:cubicBezTo>
                    <a:cubicBezTo>
                      <a:pt x="193" y="173"/>
                      <a:pt x="193" y="173"/>
                      <a:pt x="193" y="173"/>
                    </a:cubicBezTo>
                    <a:cubicBezTo>
                      <a:pt x="193" y="173"/>
                      <a:pt x="193" y="173"/>
                      <a:pt x="193" y="173"/>
                    </a:cubicBezTo>
                    <a:cubicBezTo>
                      <a:pt x="192" y="174"/>
                      <a:pt x="192" y="174"/>
                      <a:pt x="192" y="174"/>
                    </a:cubicBezTo>
                    <a:cubicBezTo>
                      <a:pt x="191" y="174"/>
                      <a:pt x="191" y="174"/>
                      <a:pt x="191" y="174"/>
                    </a:cubicBezTo>
                    <a:cubicBezTo>
                      <a:pt x="190" y="174"/>
                      <a:pt x="190" y="174"/>
                      <a:pt x="190" y="174"/>
                    </a:cubicBezTo>
                    <a:cubicBezTo>
                      <a:pt x="190" y="174"/>
                      <a:pt x="190" y="174"/>
                      <a:pt x="190" y="174"/>
                    </a:cubicBezTo>
                    <a:cubicBezTo>
                      <a:pt x="189" y="174"/>
                      <a:pt x="189" y="174"/>
                      <a:pt x="189" y="174"/>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8" y="175"/>
                      <a:pt x="188" y="175"/>
                      <a:pt x="188" y="175"/>
                    </a:cubicBezTo>
                    <a:cubicBezTo>
                      <a:pt x="188" y="176"/>
                      <a:pt x="188" y="176"/>
                      <a:pt x="188" y="176"/>
                    </a:cubicBezTo>
                    <a:cubicBezTo>
                      <a:pt x="187" y="176"/>
                      <a:pt x="187" y="176"/>
                      <a:pt x="187" y="176"/>
                    </a:cubicBezTo>
                    <a:cubicBezTo>
                      <a:pt x="186" y="177"/>
                      <a:pt x="186" y="177"/>
                      <a:pt x="186" y="177"/>
                    </a:cubicBezTo>
                    <a:cubicBezTo>
                      <a:pt x="186" y="177"/>
                      <a:pt x="186" y="177"/>
                      <a:pt x="186" y="177"/>
                    </a:cubicBezTo>
                    <a:cubicBezTo>
                      <a:pt x="187" y="178"/>
                      <a:pt x="187" y="178"/>
                      <a:pt x="187" y="178"/>
                    </a:cubicBezTo>
                    <a:cubicBezTo>
                      <a:pt x="186" y="179"/>
                      <a:pt x="186" y="179"/>
                      <a:pt x="186" y="179"/>
                    </a:cubicBezTo>
                    <a:cubicBezTo>
                      <a:pt x="186" y="180"/>
                      <a:pt x="186" y="180"/>
                      <a:pt x="186" y="180"/>
                    </a:cubicBezTo>
                    <a:cubicBezTo>
                      <a:pt x="187" y="180"/>
                      <a:pt x="187" y="180"/>
                      <a:pt x="187" y="180"/>
                    </a:cubicBezTo>
                    <a:cubicBezTo>
                      <a:pt x="188" y="180"/>
                      <a:pt x="188" y="180"/>
                      <a:pt x="188" y="180"/>
                    </a:cubicBezTo>
                    <a:cubicBezTo>
                      <a:pt x="189" y="180"/>
                      <a:pt x="189" y="180"/>
                      <a:pt x="189" y="180"/>
                    </a:cubicBezTo>
                    <a:cubicBezTo>
                      <a:pt x="189" y="181"/>
                      <a:pt x="189" y="181"/>
                      <a:pt x="189" y="181"/>
                    </a:cubicBezTo>
                    <a:cubicBezTo>
                      <a:pt x="189" y="182"/>
                      <a:pt x="189" y="182"/>
                      <a:pt x="189" y="182"/>
                    </a:cubicBezTo>
                    <a:cubicBezTo>
                      <a:pt x="190" y="182"/>
                      <a:pt x="190" y="182"/>
                      <a:pt x="190" y="182"/>
                    </a:cubicBezTo>
                    <a:cubicBezTo>
                      <a:pt x="190" y="182"/>
                      <a:pt x="190" y="182"/>
                      <a:pt x="190" y="182"/>
                    </a:cubicBezTo>
                    <a:cubicBezTo>
                      <a:pt x="190" y="182"/>
                      <a:pt x="190" y="182"/>
                      <a:pt x="190" y="182"/>
                    </a:cubicBezTo>
                    <a:cubicBezTo>
                      <a:pt x="190" y="183"/>
                      <a:pt x="190" y="183"/>
                      <a:pt x="190" y="183"/>
                    </a:cubicBezTo>
                    <a:cubicBezTo>
                      <a:pt x="189" y="184"/>
                      <a:pt x="189" y="184"/>
                      <a:pt x="189" y="184"/>
                    </a:cubicBezTo>
                    <a:cubicBezTo>
                      <a:pt x="188" y="184"/>
                      <a:pt x="188" y="184"/>
                      <a:pt x="188" y="184"/>
                    </a:cubicBezTo>
                    <a:cubicBezTo>
                      <a:pt x="188" y="184"/>
                      <a:pt x="188" y="184"/>
                      <a:pt x="188" y="184"/>
                    </a:cubicBezTo>
                    <a:cubicBezTo>
                      <a:pt x="188" y="185"/>
                      <a:pt x="188" y="185"/>
                      <a:pt x="188" y="185"/>
                    </a:cubicBezTo>
                    <a:cubicBezTo>
                      <a:pt x="187" y="185"/>
                      <a:pt x="187" y="185"/>
                      <a:pt x="187" y="185"/>
                    </a:cubicBezTo>
                    <a:cubicBezTo>
                      <a:pt x="185" y="185"/>
                      <a:pt x="185" y="185"/>
                      <a:pt x="185" y="185"/>
                    </a:cubicBezTo>
                    <a:cubicBezTo>
                      <a:pt x="185" y="185"/>
                      <a:pt x="185" y="185"/>
                      <a:pt x="185" y="185"/>
                    </a:cubicBezTo>
                    <a:cubicBezTo>
                      <a:pt x="185" y="186"/>
                      <a:pt x="185" y="186"/>
                      <a:pt x="185" y="186"/>
                    </a:cubicBezTo>
                    <a:cubicBezTo>
                      <a:pt x="184" y="187"/>
                      <a:pt x="184" y="187"/>
                      <a:pt x="184" y="187"/>
                    </a:cubicBezTo>
                    <a:cubicBezTo>
                      <a:pt x="183" y="186"/>
                      <a:pt x="183" y="186"/>
                      <a:pt x="183" y="186"/>
                    </a:cubicBezTo>
                    <a:cubicBezTo>
                      <a:pt x="183" y="186"/>
                      <a:pt x="183" y="186"/>
                      <a:pt x="183" y="186"/>
                    </a:cubicBezTo>
                    <a:cubicBezTo>
                      <a:pt x="183" y="186"/>
                      <a:pt x="183" y="186"/>
                      <a:pt x="183" y="186"/>
                    </a:cubicBezTo>
                    <a:cubicBezTo>
                      <a:pt x="182" y="187"/>
                      <a:pt x="182" y="187"/>
                      <a:pt x="182" y="187"/>
                    </a:cubicBezTo>
                    <a:cubicBezTo>
                      <a:pt x="181" y="187"/>
                      <a:pt x="181" y="187"/>
                      <a:pt x="181" y="187"/>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0" y="189"/>
                      <a:pt x="180" y="189"/>
                      <a:pt x="180" y="189"/>
                    </a:cubicBezTo>
                    <a:cubicBezTo>
                      <a:pt x="180" y="189"/>
                      <a:pt x="180" y="189"/>
                      <a:pt x="180" y="189"/>
                    </a:cubicBezTo>
                    <a:cubicBezTo>
                      <a:pt x="180" y="189"/>
                      <a:pt x="180" y="189"/>
                      <a:pt x="180" y="189"/>
                    </a:cubicBezTo>
                    <a:cubicBezTo>
                      <a:pt x="180" y="190"/>
                      <a:pt x="180" y="190"/>
                      <a:pt x="180" y="190"/>
                    </a:cubicBezTo>
                    <a:cubicBezTo>
                      <a:pt x="179" y="191"/>
                      <a:pt x="179" y="191"/>
                      <a:pt x="179" y="191"/>
                    </a:cubicBezTo>
                    <a:cubicBezTo>
                      <a:pt x="180" y="191"/>
                      <a:pt x="180" y="191"/>
                      <a:pt x="180" y="191"/>
                    </a:cubicBezTo>
                    <a:cubicBezTo>
                      <a:pt x="180" y="191"/>
                      <a:pt x="180" y="191"/>
                      <a:pt x="180" y="191"/>
                    </a:cubicBezTo>
                    <a:cubicBezTo>
                      <a:pt x="179" y="191"/>
                      <a:pt x="179" y="191"/>
                      <a:pt x="179" y="191"/>
                    </a:cubicBezTo>
                    <a:cubicBezTo>
                      <a:pt x="179" y="191"/>
                      <a:pt x="179" y="191"/>
                      <a:pt x="179" y="191"/>
                    </a:cubicBezTo>
                    <a:cubicBezTo>
                      <a:pt x="179" y="191"/>
                      <a:pt x="179" y="191"/>
                      <a:pt x="179" y="191"/>
                    </a:cubicBezTo>
                    <a:cubicBezTo>
                      <a:pt x="179" y="191"/>
                      <a:pt x="179" y="191"/>
                      <a:pt x="179" y="191"/>
                    </a:cubicBezTo>
                    <a:cubicBezTo>
                      <a:pt x="178" y="191"/>
                      <a:pt x="178" y="191"/>
                      <a:pt x="178" y="191"/>
                    </a:cubicBezTo>
                    <a:cubicBezTo>
                      <a:pt x="178" y="191"/>
                      <a:pt x="178" y="191"/>
                      <a:pt x="178" y="191"/>
                    </a:cubicBezTo>
                    <a:cubicBezTo>
                      <a:pt x="178" y="191"/>
                      <a:pt x="178" y="191"/>
                      <a:pt x="178" y="191"/>
                    </a:cubicBezTo>
                    <a:cubicBezTo>
                      <a:pt x="178" y="192"/>
                      <a:pt x="178" y="192"/>
                      <a:pt x="178" y="192"/>
                    </a:cubicBezTo>
                    <a:cubicBezTo>
                      <a:pt x="176" y="192"/>
                      <a:pt x="176" y="192"/>
                      <a:pt x="176" y="192"/>
                    </a:cubicBezTo>
                    <a:cubicBezTo>
                      <a:pt x="176" y="192"/>
                      <a:pt x="176" y="192"/>
                      <a:pt x="176" y="192"/>
                    </a:cubicBezTo>
                    <a:cubicBezTo>
                      <a:pt x="176" y="191"/>
                      <a:pt x="176" y="191"/>
                      <a:pt x="176" y="191"/>
                    </a:cubicBezTo>
                    <a:cubicBezTo>
                      <a:pt x="175" y="192"/>
                      <a:pt x="175" y="192"/>
                      <a:pt x="175" y="192"/>
                    </a:cubicBezTo>
                    <a:cubicBezTo>
                      <a:pt x="175" y="192"/>
                      <a:pt x="175" y="192"/>
                      <a:pt x="175" y="192"/>
                    </a:cubicBezTo>
                    <a:cubicBezTo>
                      <a:pt x="174" y="192"/>
                      <a:pt x="174" y="192"/>
                      <a:pt x="174" y="192"/>
                    </a:cubicBezTo>
                    <a:cubicBezTo>
                      <a:pt x="174" y="192"/>
                      <a:pt x="174" y="192"/>
                      <a:pt x="174" y="192"/>
                    </a:cubicBezTo>
                    <a:cubicBezTo>
                      <a:pt x="174" y="193"/>
                      <a:pt x="174" y="193"/>
                      <a:pt x="174" y="193"/>
                    </a:cubicBezTo>
                    <a:cubicBezTo>
                      <a:pt x="174" y="193"/>
                      <a:pt x="174" y="193"/>
                      <a:pt x="174" y="193"/>
                    </a:cubicBezTo>
                    <a:cubicBezTo>
                      <a:pt x="174" y="194"/>
                      <a:pt x="174" y="194"/>
                      <a:pt x="174" y="194"/>
                    </a:cubicBezTo>
                    <a:cubicBezTo>
                      <a:pt x="173" y="194"/>
                      <a:pt x="173" y="194"/>
                      <a:pt x="173" y="194"/>
                    </a:cubicBezTo>
                    <a:cubicBezTo>
                      <a:pt x="172" y="194"/>
                      <a:pt x="172" y="194"/>
                      <a:pt x="172" y="194"/>
                    </a:cubicBezTo>
                    <a:cubicBezTo>
                      <a:pt x="172" y="194"/>
                      <a:pt x="172" y="194"/>
                      <a:pt x="172" y="194"/>
                    </a:cubicBezTo>
                    <a:cubicBezTo>
                      <a:pt x="172" y="194"/>
                      <a:pt x="172" y="194"/>
                      <a:pt x="172" y="194"/>
                    </a:cubicBezTo>
                    <a:cubicBezTo>
                      <a:pt x="172" y="194"/>
                      <a:pt x="172" y="194"/>
                      <a:pt x="172" y="194"/>
                    </a:cubicBezTo>
                    <a:cubicBezTo>
                      <a:pt x="172" y="193"/>
                      <a:pt x="172" y="193"/>
                      <a:pt x="172" y="193"/>
                    </a:cubicBezTo>
                    <a:cubicBezTo>
                      <a:pt x="171" y="193"/>
                      <a:pt x="171" y="193"/>
                      <a:pt x="171" y="193"/>
                    </a:cubicBezTo>
                    <a:cubicBezTo>
                      <a:pt x="171" y="194"/>
                      <a:pt x="171" y="194"/>
                      <a:pt x="171" y="194"/>
                    </a:cubicBezTo>
                    <a:cubicBezTo>
                      <a:pt x="170" y="194"/>
                      <a:pt x="170" y="194"/>
                      <a:pt x="170" y="194"/>
                    </a:cubicBezTo>
                    <a:cubicBezTo>
                      <a:pt x="170" y="194"/>
                      <a:pt x="170" y="194"/>
                      <a:pt x="170" y="194"/>
                    </a:cubicBezTo>
                    <a:cubicBezTo>
                      <a:pt x="170" y="194"/>
                      <a:pt x="170" y="194"/>
                      <a:pt x="170" y="194"/>
                    </a:cubicBezTo>
                    <a:cubicBezTo>
                      <a:pt x="169" y="194"/>
                      <a:pt x="169" y="194"/>
                      <a:pt x="169" y="194"/>
                    </a:cubicBezTo>
                    <a:cubicBezTo>
                      <a:pt x="169" y="194"/>
                      <a:pt x="169" y="194"/>
                      <a:pt x="169" y="194"/>
                    </a:cubicBezTo>
                    <a:cubicBezTo>
                      <a:pt x="169" y="195"/>
                      <a:pt x="169" y="195"/>
                      <a:pt x="169" y="195"/>
                    </a:cubicBezTo>
                    <a:cubicBezTo>
                      <a:pt x="169" y="195"/>
                      <a:pt x="169" y="195"/>
                      <a:pt x="169" y="195"/>
                    </a:cubicBezTo>
                    <a:cubicBezTo>
                      <a:pt x="168" y="196"/>
                      <a:pt x="168" y="196"/>
                      <a:pt x="168" y="196"/>
                    </a:cubicBezTo>
                    <a:cubicBezTo>
                      <a:pt x="168" y="196"/>
                      <a:pt x="168" y="196"/>
                      <a:pt x="168" y="196"/>
                    </a:cubicBezTo>
                    <a:cubicBezTo>
                      <a:pt x="168" y="196"/>
                      <a:pt x="168" y="196"/>
                      <a:pt x="168" y="196"/>
                    </a:cubicBezTo>
                    <a:cubicBezTo>
                      <a:pt x="167" y="197"/>
                      <a:pt x="167" y="197"/>
                      <a:pt x="167" y="197"/>
                    </a:cubicBezTo>
                    <a:cubicBezTo>
                      <a:pt x="167" y="197"/>
                      <a:pt x="167" y="197"/>
                      <a:pt x="167" y="197"/>
                    </a:cubicBezTo>
                    <a:cubicBezTo>
                      <a:pt x="167" y="197"/>
                      <a:pt x="167" y="197"/>
                      <a:pt x="167" y="197"/>
                    </a:cubicBezTo>
                    <a:cubicBezTo>
                      <a:pt x="166" y="197"/>
                      <a:pt x="166" y="197"/>
                      <a:pt x="166" y="197"/>
                    </a:cubicBezTo>
                    <a:cubicBezTo>
                      <a:pt x="166" y="197"/>
                      <a:pt x="166" y="197"/>
                      <a:pt x="166" y="197"/>
                    </a:cubicBezTo>
                    <a:cubicBezTo>
                      <a:pt x="166" y="197"/>
                      <a:pt x="166" y="197"/>
                      <a:pt x="166" y="197"/>
                    </a:cubicBezTo>
                    <a:cubicBezTo>
                      <a:pt x="166" y="197"/>
                      <a:pt x="166" y="197"/>
                      <a:pt x="166" y="197"/>
                    </a:cubicBezTo>
                    <a:cubicBezTo>
                      <a:pt x="165" y="198"/>
                      <a:pt x="165" y="198"/>
                      <a:pt x="165" y="198"/>
                    </a:cubicBezTo>
                    <a:cubicBezTo>
                      <a:pt x="164" y="198"/>
                      <a:pt x="164" y="198"/>
                      <a:pt x="164" y="198"/>
                    </a:cubicBezTo>
                    <a:cubicBezTo>
                      <a:pt x="164" y="198"/>
                      <a:pt x="164" y="198"/>
                      <a:pt x="164" y="198"/>
                    </a:cubicBezTo>
                    <a:cubicBezTo>
                      <a:pt x="164" y="198"/>
                      <a:pt x="164" y="198"/>
                      <a:pt x="164" y="198"/>
                    </a:cubicBezTo>
                    <a:cubicBezTo>
                      <a:pt x="162" y="199"/>
                      <a:pt x="162" y="199"/>
                      <a:pt x="162" y="199"/>
                    </a:cubicBezTo>
                    <a:cubicBezTo>
                      <a:pt x="161" y="200"/>
                      <a:pt x="161" y="200"/>
                      <a:pt x="161" y="200"/>
                    </a:cubicBezTo>
                    <a:cubicBezTo>
                      <a:pt x="162" y="200"/>
                      <a:pt x="162" y="200"/>
                      <a:pt x="162" y="200"/>
                    </a:cubicBezTo>
                    <a:cubicBezTo>
                      <a:pt x="162" y="200"/>
                      <a:pt x="162" y="200"/>
                      <a:pt x="162" y="200"/>
                    </a:cubicBezTo>
                    <a:cubicBezTo>
                      <a:pt x="162" y="201"/>
                      <a:pt x="162" y="201"/>
                      <a:pt x="162" y="201"/>
                    </a:cubicBezTo>
                    <a:cubicBezTo>
                      <a:pt x="162" y="201"/>
                      <a:pt x="162" y="201"/>
                      <a:pt x="162" y="201"/>
                    </a:cubicBezTo>
                    <a:cubicBezTo>
                      <a:pt x="163" y="200"/>
                      <a:pt x="163" y="200"/>
                      <a:pt x="163" y="200"/>
                    </a:cubicBezTo>
                    <a:cubicBezTo>
                      <a:pt x="163" y="201"/>
                      <a:pt x="163" y="201"/>
                      <a:pt x="163" y="201"/>
                    </a:cubicBezTo>
                    <a:cubicBezTo>
                      <a:pt x="162" y="202"/>
                      <a:pt x="162" y="202"/>
                      <a:pt x="162" y="202"/>
                    </a:cubicBezTo>
                    <a:cubicBezTo>
                      <a:pt x="161" y="202"/>
                      <a:pt x="161" y="202"/>
                      <a:pt x="161" y="202"/>
                    </a:cubicBezTo>
                    <a:cubicBezTo>
                      <a:pt x="161" y="202"/>
                      <a:pt x="161" y="202"/>
                      <a:pt x="161" y="202"/>
                    </a:cubicBezTo>
                    <a:cubicBezTo>
                      <a:pt x="161" y="202"/>
                      <a:pt x="161" y="202"/>
                      <a:pt x="161" y="202"/>
                    </a:cubicBezTo>
                    <a:cubicBezTo>
                      <a:pt x="160" y="202"/>
                      <a:pt x="160" y="202"/>
                      <a:pt x="160" y="202"/>
                    </a:cubicBezTo>
                    <a:cubicBezTo>
                      <a:pt x="160" y="202"/>
                      <a:pt x="160" y="202"/>
                      <a:pt x="160" y="202"/>
                    </a:cubicBezTo>
                    <a:cubicBezTo>
                      <a:pt x="160" y="202"/>
                      <a:pt x="160" y="202"/>
                      <a:pt x="160" y="202"/>
                    </a:cubicBezTo>
                    <a:cubicBezTo>
                      <a:pt x="160" y="202"/>
                      <a:pt x="160" y="202"/>
                      <a:pt x="160" y="202"/>
                    </a:cubicBezTo>
                    <a:cubicBezTo>
                      <a:pt x="159" y="203"/>
                      <a:pt x="159" y="203"/>
                      <a:pt x="159" y="203"/>
                    </a:cubicBezTo>
                    <a:cubicBezTo>
                      <a:pt x="159" y="203"/>
                      <a:pt x="159" y="203"/>
                      <a:pt x="159" y="203"/>
                    </a:cubicBezTo>
                    <a:cubicBezTo>
                      <a:pt x="158" y="203"/>
                      <a:pt x="158" y="203"/>
                      <a:pt x="158" y="203"/>
                    </a:cubicBezTo>
                    <a:cubicBezTo>
                      <a:pt x="158" y="203"/>
                      <a:pt x="158" y="203"/>
                      <a:pt x="158" y="203"/>
                    </a:cubicBezTo>
                    <a:cubicBezTo>
                      <a:pt x="158" y="204"/>
                      <a:pt x="158" y="204"/>
                      <a:pt x="158" y="204"/>
                    </a:cubicBezTo>
                    <a:cubicBezTo>
                      <a:pt x="157" y="205"/>
                      <a:pt x="157" y="205"/>
                      <a:pt x="157" y="205"/>
                    </a:cubicBezTo>
                    <a:cubicBezTo>
                      <a:pt x="156" y="205"/>
                      <a:pt x="156" y="205"/>
                      <a:pt x="156" y="205"/>
                    </a:cubicBezTo>
                    <a:cubicBezTo>
                      <a:pt x="156" y="204"/>
                      <a:pt x="156" y="204"/>
                      <a:pt x="156" y="204"/>
                    </a:cubicBezTo>
                    <a:cubicBezTo>
                      <a:pt x="156" y="204"/>
                      <a:pt x="156" y="204"/>
                      <a:pt x="156" y="204"/>
                    </a:cubicBezTo>
                    <a:cubicBezTo>
                      <a:pt x="156" y="204"/>
                      <a:pt x="156" y="204"/>
                      <a:pt x="156" y="204"/>
                    </a:cubicBezTo>
                    <a:cubicBezTo>
                      <a:pt x="156" y="203"/>
                      <a:pt x="156" y="203"/>
                      <a:pt x="156" y="203"/>
                    </a:cubicBezTo>
                    <a:cubicBezTo>
                      <a:pt x="155" y="203"/>
                      <a:pt x="155" y="203"/>
                      <a:pt x="155" y="203"/>
                    </a:cubicBezTo>
                    <a:cubicBezTo>
                      <a:pt x="155" y="203"/>
                      <a:pt x="155" y="203"/>
                      <a:pt x="155" y="203"/>
                    </a:cubicBezTo>
                    <a:cubicBezTo>
                      <a:pt x="155" y="204"/>
                      <a:pt x="155" y="204"/>
                      <a:pt x="155" y="204"/>
                    </a:cubicBezTo>
                    <a:cubicBezTo>
                      <a:pt x="154" y="204"/>
                      <a:pt x="154" y="204"/>
                      <a:pt x="154" y="204"/>
                    </a:cubicBezTo>
                    <a:cubicBezTo>
                      <a:pt x="154" y="204"/>
                      <a:pt x="154" y="204"/>
                      <a:pt x="154" y="204"/>
                    </a:cubicBezTo>
                    <a:cubicBezTo>
                      <a:pt x="154" y="205"/>
                      <a:pt x="154" y="205"/>
                      <a:pt x="154" y="205"/>
                    </a:cubicBezTo>
                    <a:cubicBezTo>
                      <a:pt x="154" y="205"/>
                      <a:pt x="154" y="205"/>
                      <a:pt x="154" y="205"/>
                    </a:cubicBezTo>
                    <a:cubicBezTo>
                      <a:pt x="153" y="206"/>
                      <a:pt x="153" y="206"/>
                      <a:pt x="153" y="206"/>
                    </a:cubicBezTo>
                    <a:cubicBezTo>
                      <a:pt x="154" y="206"/>
                      <a:pt x="154" y="206"/>
                      <a:pt x="154" y="206"/>
                    </a:cubicBezTo>
                    <a:cubicBezTo>
                      <a:pt x="154" y="206"/>
                      <a:pt x="154" y="206"/>
                      <a:pt x="154" y="206"/>
                    </a:cubicBezTo>
                    <a:cubicBezTo>
                      <a:pt x="154" y="206"/>
                      <a:pt x="154" y="206"/>
                      <a:pt x="154" y="206"/>
                    </a:cubicBezTo>
                    <a:cubicBezTo>
                      <a:pt x="153" y="206"/>
                      <a:pt x="153" y="206"/>
                      <a:pt x="153" y="206"/>
                    </a:cubicBezTo>
                    <a:cubicBezTo>
                      <a:pt x="153" y="206"/>
                      <a:pt x="153" y="206"/>
                      <a:pt x="153" y="206"/>
                    </a:cubicBezTo>
                    <a:cubicBezTo>
                      <a:pt x="153" y="206"/>
                      <a:pt x="153" y="206"/>
                      <a:pt x="153" y="206"/>
                    </a:cubicBezTo>
                    <a:cubicBezTo>
                      <a:pt x="152" y="205"/>
                      <a:pt x="152" y="205"/>
                      <a:pt x="152" y="205"/>
                    </a:cubicBezTo>
                    <a:cubicBezTo>
                      <a:pt x="152" y="205"/>
                      <a:pt x="152" y="205"/>
                      <a:pt x="152" y="205"/>
                    </a:cubicBezTo>
                    <a:cubicBezTo>
                      <a:pt x="152" y="206"/>
                      <a:pt x="152" y="206"/>
                      <a:pt x="152" y="206"/>
                    </a:cubicBezTo>
                    <a:cubicBezTo>
                      <a:pt x="151" y="206"/>
                      <a:pt x="151" y="206"/>
                      <a:pt x="151" y="206"/>
                    </a:cubicBezTo>
                    <a:cubicBezTo>
                      <a:pt x="150" y="206"/>
                      <a:pt x="150" y="206"/>
                      <a:pt x="150" y="206"/>
                    </a:cubicBezTo>
                    <a:cubicBezTo>
                      <a:pt x="150" y="206"/>
                      <a:pt x="150" y="206"/>
                      <a:pt x="150" y="206"/>
                    </a:cubicBezTo>
                    <a:cubicBezTo>
                      <a:pt x="150" y="206"/>
                      <a:pt x="150" y="206"/>
                      <a:pt x="150" y="206"/>
                    </a:cubicBezTo>
                    <a:cubicBezTo>
                      <a:pt x="150" y="207"/>
                      <a:pt x="150" y="207"/>
                      <a:pt x="150" y="207"/>
                    </a:cubicBezTo>
                    <a:cubicBezTo>
                      <a:pt x="149" y="207"/>
                      <a:pt x="149" y="207"/>
                      <a:pt x="149" y="207"/>
                    </a:cubicBezTo>
                    <a:cubicBezTo>
                      <a:pt x="150" y="208"/>
                      <a:pt x="150" y="208"/>
                      <a:pt x="150" y="208"/>
                    </a:cubicBezTo>
                    <a:cubicBezTo>
                      <a:pt x="150" y="208"/>
                      <a:pt x="150" y="208"/>
                      <a:pt x="150" y="208"/>
                    </a:cubicBezTo>
                    <a:cubicBezTo>
                      <a:pt x="150" y="208"/>
                      <a:pt x="150" y="208"/>
                      <a:pt x="150" y="208"/>
                    </a:cubicBezTo>
                    <a:cubicBezTo>
                      <a:pt x="150" y="208"/>
                      <a:pt x="150" y="208"/>
                      <a:pt x="150" y="208"/>
                    </a:cubicBezTo>
                    <a:cubicBezTo>
                      <a:pt x="148" y="208"/>
                      <a:pt x="148" y="208"/>
                      <a:pt x="148" y="208"/>
                    </a:cubicBezTo>
                    <a:cubicBezTo>
                      <a:pt x="147" y="208"/>
                      <a:pt x="147" y="208"/>
                      <a:pt x="147" y="208"/>
                    </a:cubicBezTo>
                    <a:cubicBezTo>
                      <a:pt x="147" y="208"/>
                      <a:pt x="147" y="208"/>
                      <a:pt x="147" y="208"/>
                    </a:cubicBezTo>
                    <a:cubicBezTo>
                      <a:pt x="145" y="209"/>
                      <a:pt x="145" y="209"/>
                      <a:pt x="145" y="209"/>
                    </a:cubicBezTo>
                    <a:cubicBezTo>
                      <a:pt x="144" y="210"/>
                      <a:pt x="144" y="210"/>
                      <a:pt x="144" y="210"/>
                    </a:cubicBezTo>
                    <a:cubicBezTo>
                      <a:pt x="143" y="210"/>
                      <a:pt x="143" y="210"/>
                      <a:pt x="143" y="210"/>
                    </a:cubicBezTo>
                    <a:cubicBezTo>
                      <a:pt x="144" y="210"/>
                      <a:pt x="144" y="210"/>
                      <a:pt x="144" y="210"/>
                    </a:cubicBezTo>
                    <a:cubicBezTo>
                      <a:pt x="144" y="211"/>
                      <a:pt x="144" y="211"/>
                      <a:pt x="144" y="211"/>
                    </a:cubicBezTo>
                    <a:cubicBezTo>
                      <a:pt x="144" y="211"/>
                      <a:pt x="144" y="211"/>
                      <a:pt x="144" y="211"/>
                    </a:cubicBezTo>
                    <a:cubicBezTo>
                      <a:pt x="143" y="211"/>
                      <a:pt x="143" y="211"/>
                      <a:pt x="143" y="211"/>
                    </a:cubicBezTo>
                    <a:cubicBezTo>
                      <a:pt x="143" y="211"/>
                      <a:pt x="143" y="211"/>
                      <a:pt x="143" y="211"/>
                    </a:cubicBezTo>
                    <a:cubicBezTo>
                      <a:pt x="143" y="211"/>
                      <a:pt x="143" y="211"/>
                      <a:pt x="143" y="211"/>
                    </a:cubicBezTo>
                    <a:cubicBezTo>
                      <a:pt x="143" y="212"/>
                      <a:pt x="143" y="212"/>
                      <a:pt x="143" y="212"/>
                    </a:cubicBezTo>
                    <a:cubicBezTo>
                      <a:pt x="142" y="212"/>
                      <a:pt x="142" y="212"/>
                      <a:pt x="142" y="212"/>
                    </a:cubicBezTo>
                    <a:cubicBezTo>
                      <a:pt x="142" y="212"/>
                      <a:pt x="142" y="212"/>
                      <a:pt x="142" y="212"/>
                    </a:cubicBezTo>
                    <a:cubicBezTo>
                      <a:pt x="142" y="212"/>
                      <a:pt x="142" y="212"/>
                      <a:pt x="142" y="212"/>
                    </a:cubicBezTo>
                    <a:cubicBezTo>
                      <a:pt x="142" y="213"/>
                      <a:pt x="142" y="213"/>
                      <a:pt x="142" y="213"/>
                    </a:cubicBezTo>
                    <a:cubicBezTo>
                      <a:pt x="141" y="214"/>
                      <a:pt x="141" y="214"/>
                      <a:pt x="141" y="214"/>
                    </a:cubicBezTo>
                    <a:cubicBezTo>
                      <a:pt x="140" y="214"/>
                      <a:pt x="140" y="214"/>
                      <a:pt x="140" y="214"/>
                    </a:cubicBezTo>
                    <a:cubicBezTo>
                      <a:pt x="139" y="214"/>
                      <a:pt x="139" y="214"/>
                      <a:pt x="139" y="214"/>
                    </a:cubicBezTo>
                    <a:cubicBezTo>
                      <a:pt x="139" y="213"/>
                      <a:pt x="139" y="213"/>
                      <a:pt x="139" y="213"/>
                    </a:cubicBezTo>
                    <a:cubicBezTo>
                      <a:pt x="139" y="214"/>
                      <a:pt x="139" y="214"/>
                      <a:pt x="139" y="214"/>
                    </a:cubicBezTo>
                    <a:cubicBezTo>
                      <a:pt x="138" y="214"/>
                      <a:pt x="138" y="214"/>
                      <a:pt x="138" y="214"/>
                    </a:cubicBezTo>
                    <a:cubicBezTo>
                      <a:pt x="138" y="213"/>
                      <a:pt x="138" y="213"/>
                      <a:pt x="138" y="213"/>
                    </a:cubicBezTo>
                    <a:cubicBezTo>
                      <a:pt x="137" y="213"/>
                      <a:pt x="137" y="213"/>
                      <a:pt x="137" y="213"/>
                    </a:cubicBezTo>
                    <a:cubicBezTo>
                      <a:pt x="137" y="213"/>
                      <a:pt x="137" y="213"/>
                      <a:pt x="137" y="213"/>
                    </a:cubicBezTo>
                    <a:cubicBezTo>
                      <a:pt x="137" y="214"/>
                      <a:pt x="137" y="214"/>
                      <a:pt x="137" y="214"/>
                    </a:cubicBezTo>
                    <a:cubicBezTo>
                      <a:pt x="137" y="214"/>
                      <a:pt x="137" y="214"/>
                      <a:pt x="137" y="214"/>
                    </a:cubicBezTo>
                    <a:cubicBezTo>
                      <a:pt x="136" y="213"/>
                      <a:pt x="136" y="213"/>
                      <a:pt x="136" y="213"/>
                    </a:cubicBezTo>
                    <a:cubicBezTo>
                      <a:pt x="136" y="213"/>
                      <a:pt x="136" y="213"/>
                      <a:pt x="136" y="213"/>
                    </a:cubicBezTo>
                    <a:cubicBezTo>
                      <a:pt x="135" y="213"/>
                      <a:pt x="135" y="213"/>
                      <a:pt x="135" y="213"/>
                    </a:cubicBezTo>
                    <a:cubicBezTo>
                      <a:pt x="134" y="214"/>
                      <a:pt x="134" y="214"/>
                      <a:pt x="134" y="214"/>
                    </a:cubicBezTo>
                    <a:cubicBezTo>
                      <a:pt x="134" y="214"/>
                      <a:pt x="134" y="214"/>
                      <a:pt x="134" y="214"/>
                    </a:cubicBezTo>
                    <a:cubicBezTo>
                      <a:pt x="134" y="214"/>
                      <a:pt x="134" y="214"/>
                      <a:pt x="134" y="214"/>
                    </a:cubicBezTo>
                    <a:cubicBezTo>
                      <a:pt x="133" y="216"/>
                      <a:pt x="133" y="216"/>
                      <a:pt x="133" y="216"/>
                    </a:cubicBezTo>
                    <a:cubicBezTo>
                      <a:pt x="132" y="216"/>
                      <a:pt x="132" y="216"/>
                      <a:pt x="132" y="216"/>
                    </a:cubicBezTo>
                    <a:cubicBezTo>
                      <a:pt x="132" y="216"/>
                      <a:pt x="132" y="216"/>
                      <a:pt x="132" y="216"/>
                    </a:cubicBezTo>
                    <a:cubicBezTo>
                      <a:pt x="132" y="216"/>
                      <a:pt x="132" y="216"/>
                      <a:pt x="132" y="216"/>
                    </a:cubicBezTo>
                    <a:cubicBezTo>
                      <a:pt x="131" y="216"/>
                      <a:pt x="131" y="216"/>
                      <a:pt x="131" y="216"/>
                    </a:cubicBezTo>
                    <a:cubicBezTo>
                      <a:pt x="130" y="216"/>
                      <a:pt x="130" y="216"/>
                      <a:pt x="130" y="216"/>
                    </a:cubicBezTo>
                    <a:cubicBezTo>
                      <a:pt x="130" y="216"/>
                      <a:pt x="130" y="216"/>
                      <a:pt x="130" y="216"/>
                    </a:cubicBezTo>
                    <a:cubicBezTo>
                      <a:pt x="130" y="216"/>
                      <a:pt x="130" y="216"/>
                      <a:pt x="130" y="216"/>
                    </a:cubicBezTo>
                    <a:cubicBezTo>
                      <a:pt x="130" y="217"/>
                      <a:pt x="130" y="217"/>
                      <a:pt x="130" y="217"/>
                    </a:cubicBezTo>
                    <a:cubicBezTo>
                      <a:pt x="130" y="216"/>
                      <a:pt x="130" y="216"/>
                      <a:pt x="130" y="216"/>
                    </a:cubicBezTo>
                    <a:cubicBezTo>
                      <a:pt x="130" y="216"/>
                      <a:pt x="130" y="216"/>
                      <a:pt x="130" y="216"/>
                    </a:cubicBezTo>
                    <a:cubicBezTo>
                      <a:pt x="129" y="216"/>
                      <a:pt x="129" y="216"/>
                      <a:pt x="129" y="216"/>
                    </a:cubicBezTo>
                    <a:cubicBezTo>
                      <a:pt x="129" y="216"/>
                      <a:pt x="129" y="216"/>
                      <a:pt x="129" y="216"/>
                    </a:cubicBezTo>
                    <a:cubicBezTo>
                      <a:pt x="128" y="216"/>
                      <a:pt x="128" y="216"/>
                      <a:pt x="128" y="216"/>
                    </a:cubicBezTo>
                    <a:cubicBezTo>
                      <a:pt x="128" y="216"/>
                      <a:pt x="128" y="216"/>
                      <a:pt x="128" y="216"/>
                    </a:cubicBezTo>
                    <a:cubicBezTo>
                      <a:pt x="128" y="216"/>
                      <a:pt x="128" y="216"/>
                      <a:pt x="128" y="216"/>
                    </a:cubicBezTo>
                    <a:cubicBezTo>
                      <a:pt x="128" y="216"/>
                      <a:pt x="128" y="216"/>
                      <a:pt x="128" y="216"/>
                    </a:cubicBezTo>
                    <a:cubicBezTo>
                      <a:pt x="127" y="216"/>
                      <a:pt x="127" y="216"/>
                      <a:pt x="127" y="216"/>
                    </a:cubicBezTo>
                    <a:cubicBezTo>
                      <a:pt x="127" y="216"/>
                      <a:pt x="127" y="216"/>
                      <a:pt x="127" y="216"/>
                    </a:cubicBezTo>
                    <a:cubicBezTo>
                      <a:pt x="127" y="216"/>
                      <a:pt x="127" y="216"/>
                      <a:pt x="127" y="216"/>
                    </a:cubicBezTo>
                    <a:cubicBezTo>
                      <a:pt x="127" y="216"/>
                      <a:pt x="127" y="216"/>
                      <a:pt x="127" y="216"/>
                    </a:cubicBezTo>
                    <a:cubicBezTo>
                      <a:pt x="127" y="215"/>
                      <a:pt x="127" y="215"/>
                      <a:pt x="127" y="215"/>
                    </a:cubicBezTo>
                    <a:cubicBezTo>
                      <a:pt x="126" y="214"/>
                      <a:pt x="126" y="214"/>
                      <a:pt x="126" y="214"/>
                    </a:cubicBezTo>
                    <a:cubicBezTo>
                      <a:pt x="126" y="214"/>
                      <a:pt x="126" y="214"/>
                      <a:pt x="126" y="214"/>
                    </a:cubicBezTo>
                    <a:cubicBezTo>
                      <a:pt x="125" y="214"/>
                      <a:pt x="125" y="214"/>
                      <a:pt x="125" y="214"/>
                    </a:cubicBezTo>
                    <a:cubicBezTo>
                      <a:pt x="125" y="214"/>
                      <a:pt x="125" y="214"/>
                      <a:pt x="125" y="214"/>
                    </a:cubicBezTo>
                    <a:cubicBezTo>
                      <a:pt x="125" y="214"/>
                      <a:pt x="125" y="214"/>
                      <a:pt x="125" y="214"/>
                    </a:cubicBezTo>
                    <a:cubicBezTo>
                      <a:pt x="124" y="214"/>
                      <a:pt x="124" y="214"/>
                      <a:pt x="124" y="214"/>
                    </a:cubicBezTo>
                    <a:cubicBezTo>
                      <a:pt x="124" y="216"/>
                      <a:pt x="124" y="216"/>
                      <a:pt x="124" y="216"/>
                    </a:cubicBezTo>
                    <a:cubicBezTo>
                      <a:pt x="123" y="216"/>
                      <a:pt x="123" y="216"/>
                      <a:pt x="123" y="216"/>
                    </a:cubicBezTo>
                    <a:cubicBezTo>
                      <a:pt x="122" y="216"/>
                      <a:pt x="122" y="216"/>
                      <a:pt x="122" y="216"/>
                    </a:cubicBezTo>
                    <a:cubicBezTo>
                      <a:pt x="122" y="217"/>
                      <a:pt x="122" y="217"/>
                      <a:pt x="122" y="217"/>
                    </a:cubicBezTo>
                    <a:cubicBezTo>
                      <a:pt x="122" y="217"/>
                      <a:pt x="122" y="217"/>
                      <a:pt x="122" y="217"/>
                    </a:cubicBezTo>
                    <a:cubicBezTo>
                      <a:pt x="122" y="219"/>
                      <a:pt x="122" y="219"/>
                      <a:pt x="122" y="219"/>
                    </a:cubicBezTo>
                    <a:cubicBezTo>
                      <a:pt x="121" y="219"/>
                      <a:pt x="121" y="219"/>
                      <a:pt x="121" y="219"/>
                    </a:cubicBezTo>
                    <a:cubicBezTo>
                      <a:pt x="120" y="219"/>
                      <a:pt x="120" y="219"/>
                      <a:pt x="120" y="219"/>
                    </a:cubicBezTo>
                    <a:cubicBezTo>
                      <a:pt x="120" y="219"/>
                      <a:pt x="120" y="219"/>
                      <a:pt x="120" y="219"/>
                    </a:cubicBezTo>
                    <a:cubicBezTo>
                      <a:pt x="120" y="219"/>
                      <a:pt x="120" y="219"/>
                      <a:pt x="120" y="219"/>
                    </a:cubicBezTo>
                    <a:cubicBezTo>
                      <a:pt x="119" y="220"/>
                      <a:pt x="119" y="220"/>
                      <a:pt x="119" y="220"/>
                    </a:cubicBezTo>
                    <a:cubicBezTo>
                      <a:pt x="119" y="220"/>
                      <a:pt x="119" y="220"/>
                      <a:pt x="119" y="220"/>
                    </a:cubicBezTo>
                    <a:cubicBezTo>
                      <a:pt x="119" y="219"/>
                      <a:pt x="119" y="219"/>
                      <a:pt x="119" y="219"/>
                    </a:cubicBezTo>
                    <a:cubicBezTo>
                      <a:pt x="118" y="220"/>
                      <a:pt x="118" y="220"/>
                      <a:pt x="118" y="220"/>
                    </a:cubicBezTo>
                    <a:cubicBezTo>
                      <a:pt x="117" y="221"/>
                      <a:pt x="117" y="221"/>
                      <a:pt x="117" y="221"/>
                    </a:cubicBezTo>
                    <a:cubicBezTo>
                      <a:pt x="117" y="221"/>
                      <a:pt x="117" y="221"/>
                      <a:pt x="117" y="221"/>
                    </a:cubicBezTo>
                    <a:cubicBezTo>
                      <a:pt x="117" y="221"/>
                      <a:pt x="117" y="221"/>
                      <a:pt x="117" y="221"/>
                    </a:cubicBezTo>
                    <a:cubicBezTo>
                      <a:pt x="117" y="220"/>
                      <a:pt x="117" y="220"/>
                      <a:pt x="117" y="220"/>
                    </a:cubicBezTo>
                    <a:cubicBezTo>
                      <a:pt x="117" y="220"/>
                      <a:pt x="117" y="220"/>
                      <a:pt x="117" y="220"/>
                    </a:cubicBezTo>
                    <a:cubicBezTo>
                      <a:pt x="117" y="220"/>
                      <a:pt x="117" y="220"/>
                      <a:pt x="117" y="220"/>
                    </a:cubicBezTo>
                    <a:cubicBezTo>
                      <a:pt x="117" y="219"/>
                      <a:pt x="117" y="219"/>
                      <a:pt x="117" y="219"/>
                    </a:cubicBezTo>
                    <a:cubicBezTo>
                      <a:pt x="116" y="219"/>
                      <a:pt x="116" y="219"/>
                      <a:pt x="116" y="219"/>
                    </a:cubicBezTo>
                    <a:cubicBezTo>
                      <a:pt x="116" y="219"/>
                      <a:pt x="116" y="219"/>
                      <a:pt x="116" y="219"/>
                    </a:cubicBezTo>
                    <a:cubicBezTo>
                      <a:pt x="115" y="219"/>
                      <a:pt x="115" y="219"/>
                      <a:pt x="115" y="219"/>
                    </a:cubicBezTo>
                    <a:cubicBezTo>
                      <a:pt x="115" y="219"/>
                      <a:pt x="115" y="219"/>
                      <a:pt x="115" y="219"/>
                    </a:cubicBezTo>
                    <a:cubicBezTo>
                      <a:pt x="115" y="219"/>
                      <a:pt x="115" y="219"/>
                      <a:pt x="115" y="219"/>
                    </a:cubicBezTo>
                    <a:cubicBezTo>
                      <a:pt x="114" y="221"/>
                      <a:pt x="114" y="221"/>
                      <a:pt x="114" y="221"/>
                    </a:cubicBezTo>
                    <a:cubicBezTo>
                      <a:pt x="114" y="221"/>
                      <a:pt x="114" y="221"/>
                      <a:pt x="114" y="221"/>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5" y="220"/>
                      <a:pt x="115" y="220"/>
                      <a:pt x="115" y="220"/>
                    </a:cubicBezTo>
                    <a:cubicBezTo>
                      <a:pt x="115" y="220"/>
                      <a:pt x="115" y="220"/>
                      <a:pt x="115" y="220"/>
                    </a:cubicBezTo>
                    <a:cubicBezTo>
                      <a:pt x="115" y="219"/>
                      <a:pt x="115" y="219"/>
                      <a:pt x="115" y="219"/>
                    </a:cubicBezTo>
                    <a:cubicBezTo>
                      <a:pt x="115" y="219"/>
                      <a:pt x="115" y="219"/>
                      <a:pt x="115" y="219"/>
                    </a:cubicBezTo>
                    <a:cubicBezTo>
                      <a:pt x="116" y="218"/>
                      <a:pt x="116" y="218"/>
                      <a:pt x="116" y="218"/>
                    </a:cubicBezTo>
                    <a:cubicBezTo>
                      <a:pt x="117" y="218"/>
                      <a:pt x="117" y="218"/>
                      <a:pt x="117" y="218"/>
                    </a:cubicBezTo>
                    <a:cubicBezTo>
                      <a:pt x="117" y="218"/>
                      <a:pt x="117" y="218"/>
                      <a:pt x="117" y="218"/>
                    </a:cubicBezTo>
                    <a:cubicBezTo>
                      <a:pt x="118" y="218"/>
                      <a:pt x="118" y="218"/>
                      <a:pt x="118" y="218"/>
                    </a:cubicBezTo>
                    <a:cubicBezTo>
                      <a:pt x="118" y="218"/>
                      <a:pt x="118" y="218"/>
                      <a:pt x="118" y="218"/>
                    </a:cubicBezTo>
                    <a:cubicBezTo>
                      <a:pt x="118" y="217"/>
                      <a:pt x="118" y="217"/>
                      <a:pt x="118" y="217"/>
                    </a:cubicBezTo>
                    <a:cubicBezTo>
                      <a:pt x="119" y="217"/>
                      <a:pt x="119" y="217"/>
                      <a:pt x="119" y="217"/>
                    </a:cubicBezTo>
                    <a:cubicBezTo>
                      <a:pt x="118" y="217"/>
                      <a:pt x="118" y="217"/>
                      <a:pt x="118" y="217"/>
                    </a:cubicBezTo>
                    <a:cubicBezTo>
                      <a:pt x="118" y="216"/>
                      <a:pt x="118" y="216"/>
                      <a:pt x="118" y="216"/>
                    </a:cubicBezTo>
                    <a:cubicBezTo>
                      <a:pt x="120" y="215"/>
                      <a:pt x="120" y="215"/>
                      <a:pt x="120" y="215"/>
                    </a:cubicBezTo>
                    <a:cubicBezTo>
                      <a:pt x="121" y="214"/>
                      <a:pt x="121" y="214"/>
                      <a:pt x="121" y="214"/>
                    </a:cubicBezTo>
                    <a:cubicBezTo>
                      <a:pt x="122" y="214"/>
                      <a:pt x="122" y="214"/>
                      <a:pt x="122" y="214"/>
                    </a:cubicBezTo>
                    <a:cubicBezTo>
                      <a:pt x="123" y="213"/>
                      <a:pt x="123" y="213"/>
                      <a:pt x="123" y="213"/>
                    </a:cubicBezTo>
                    <a:cubicBezTo>
                      <a:pt x="123" y="213"/>
                      <a:pt x="123" y="213"/>
                      <a:pt x="123" y="213"/>
                    </a:cubicBezTo>
                    <a:cubicBezTo>
                      <a:pt x="123" y="212"/>
                      <a:pt x="123" y="212"/>
                      <a:pt x="123" y="212"/>
                    </a:cubicBezTo>
                    <a:cubicBezTo>
                      <a:pt x="124" y="212"/>
                      <a:pt x="124" y="212"/>
                      <a:pt x="124" y="212"/>
                    </a:cubicBezTo>
                    <a:cubicBezTo>
                      <a:pt x="126" y="212"/>
                      <a:pt x="126" y="212"/>
                      <a:pt x="126" y="212"/>
                    </a:cubicBezTo>
                    <a:cubicBezTo>
                      <a:pt x="127" y="212"/>
                      <a:pt x="127" y="212"/>
                      <a:pt x="127" y="212"/>
                    </a:cubicBezTo>
                    <a:cubicBezTo>
                      <a:pt x="128" y="212"/>
                      <a:pt x="128" y="212"/>
                      <a:pt x="128" y="212"/>
                    </a:cubicBezTo>
                    <a:cubicBezTo>
                      <a:pt x="128" y="212"/>
                      <a:pt x="128" y="212"/>
                      <a:pt x="128" y="212"/>
                    </a:cubicBezTo>
                    <a:cubicBezTo>
                      <a:pt x="128" y="212"/>
                      <a:pt x="128" y="212"/>
                      <a:pt x="128"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4"/>
                      <a:pt x="129" y="214"/>
                      <a:pt x="129" y="214"/>
                    </a:cubicBezTo>
                    <a:cubicBezTo>
                      <a:pt x="129" y="214"/>
                      <a:pt x="129" y="214"/>
                      <a:pt x="129" y="214"/>
                    </a:cubicBezTo>
                    <a:cubicBezTo>
                      <a:pt x="129" y="214"/>
                      <a:pt x="129" y="214"/>
                      <a:pt x="129" y="214"/>
                    </a:cubicBezTo>
                    <a:cubicBezTo>
                      <a:pt x="130" y="215"/>
                      <a:pt x="130" y="215"/>
                      <a:pt x="130" y="215"/>
                    </a:cubicBezTo>
                    <a:cubicBezTo>
                      <a:pt x="130" y="215"/>
                      <a:pt x="130" y="215"/>
                      <a:pt x="130" y="215"/>
                    </a:cubicBezTo>
                    <a:cubicBezTo>
                      <a:pt x="130" y="215"/>
                      <a:pt x="130" y="215"/>
                      <a:pt x="130" y="215"/>
                    </a:cubicBezTo>
                    <a:cubicBezTo>
                      <a:pt x="131" y="214"/>
                      <a:pt x="131" y="214"/>
                      <a:pt x="131" y="214"/>
                    </a:cubicBezTo>
                    <a:cubicBezTo>
                      <a:pt x="131" y="214"/>
                      <a:pt x="131" y="214"/>
                      <a:pt x="131" y="214"/>
                    </a:cubicBezTo>
                    <a:cubicBezTo>
                      <a:pt x="131" y="214"/>
                      <a:pt x="131" y="214"/>
                      <a:pt x="131" y="214"/>
                    </a:cubicBezTo>
                    <a:cubicBezTo>
                      <a:pt x="131" y="213"/>
                      <a:pt x="131" y="213"/>
                      <a:pt x="131" y="213"/>
                    </a:cubicBezTo>
                    <a:cubicBezTo>
                      <a:pt x="131" y="213"/>
                      <a:pt x="131" y="213"/>
                      <a:pt x="131" y="213"/>
                    </a:cubicBezTo>
                    <a:cubicBezTo>
                      <a:pt x="131" y="213"/>
                      <a:pt x="131" y="213"/>
                      <a:pt x="131" y="213"/>
                    </a:cubicBezTo>
                    <a:cubicBezTo>
                      <a:pt x="132" y="214"/>
                      <a:pt x="132" y="214"/>
                      <a:pt x="132" y="214"/>
                    </a:cubicBezTo>
                    <a:cubicBezTo>
                      <a:pt x="132" y="214"/>
                      <a:pt x="132" y="214"/>
                      <a:pt x="132" y="214"/>
                    </a:cubicBezTo>
                    <a:cubicBezTo>
                      <a:pt x="133" y="214"/>
                      <a:pt x="133" y="214"/>
                      <a:pt x="133" y="214"/>
                    </a:cubicBezTo>
                    <a:cubicBezTo>
                      <a:pt x="133" y="214"/>
                      <a:pt x="133" y="214"/>
                      <a:pt x="133" y="214"/>
                    </a:cubicBezTo>
                    <a:cubicBezTo>
                      <a:pt x="133" y="214"/>
                      <a:pt x="133" y="214"/>
                      <a:pt x="133" y="214"/>
                    </a:cubicBezTo>
                    <a:cubicBezTo>
                      <a:pt x="133" y="213"/>
                      <a:pt x="133" y="213"/>
                      <a:pt x="133" y="213"/>
                    </a:cubicBezTo>
                    <a:cubicBezTo>
                      <a:pt x="133" y="213"/>
                      <a:pt x="133" y="213"/>
                      <a:pt x="133" y="213"/>
                    </a:cubicBezTo>
                    <a:cubicBezTo>
                      <a:pt x="133" y="212"/>
                      <a:pt x="133" y="212"/>
                      <a:pt x="133" y="212"/>
                    </a:cubicBezTo>
                    <a:cubicBezTo>
                      <a:pt x="133" y="212"/>
                      <a:pt x="133" y="212"/>
                      <a:pt x="133" y="212"/>
                    </a:cubicBezTo>
                    <a:cubicBezTo>
                      <a:pt x="133" y="211"/>
                      <a:pt x="133" y="211"/>
                      <a:pt x="133" y="211"/>
                    </a:cubicBezTo>
                    <a:cubicBezTo>
                      <a:pt x="133" y="211"/>
                      <a:pt x="133" y="211"/>
                      <a:pt x="133" y="211"/>
                    </a:cubicBezTo>
                    <a:cubicBezTo>
                      <a:pt x="134" y="209"/>
                      <a:pt x="134" y="209"/>
                      <a:pt x="134" y="209"/>
                    </a:cubicBezTo>
                    <a:cubicBezTo>
                      <a:pt x="135" y="208"/>
                      <a:pt x="135" y="208"/>
                      <a:pt x="135" y="208"/>
                    </a:cubicBezTo>
                    <a:cubicBezTo>
                      <a:pt x="138" y="207"/>
                      <a:pt x="138" y="207"/>
                      <a:pt x="138" y="207"/>
                    </a:cubicBezTo>
                    <a:cubicBezTo>
                      <a:pt x="138" y="207"/>
                      <a:pt x="138" y="207"/>
                      <a:pt x="138" y="207"/>
                    </a:cubicBezTo>
                    <a:cubicBezTo>
                      <a:pt x="138" y="207"/>
                      <a:pt x="138" y="207"/>
                      <a:pt x="138" y="207"/>
                    </a:cubicBezTo>
                    <a:cubicBezTo>
                      <a:pt x="140" y="205"/>
                      <a:pt x="140" y="205"/>
                      <a:pt x="140" y="205"/>
                    </a:cubicBezTo>
                    <a:cubicBezTo>
                      <a:pt x="141" y="205"/>
                      <a:pt x="141" y="205"/>
                      <a:pt x="141" y="205"/>
                    </a:cubicBezTo>
                    <a:cubicBezTo>
                      <a:pt x="142" y="205"/>
                      <a:pt x="142" y="205"/>
                      <a:pt x="142" y="205"/>
                    </a:cubicBezTo>
                    <a:cubicBezTo>
                      <a:pt x="142" y="205"/>
                      <a:pt x="142" y="205"/>
                      <a:pt x="142" y="205"/>
                    </a:cubicBezTo>
                    <a:cubicBezTo>
                      <a:pt x="143" y="205"/>
                      <a:pt x="143" y="205"/>
                      <a:pt x="143" y="205"/>
                    </a:cubicBezTo>
                    <a:cubicBezTo>
                      <a:pt x="143" y="205"/>
                      <a:pt x="143" y="205"/>
                      <a:pt x="143" y="205"/>
                    </a:cubicBezTo>
                    <a:cubicBezTo>
                      <a:pt x="143" y="204"/>
                      <a:pt x="143" y="204"/>
                      <a:pt x="143" y="204"/>
                    </a:cubicBezTo>
                    <a:cubicBezTo>
                      <a:pt x="143" y="204"/>
                      <a:pt x="143" y="204"/>
                      <a:pt x="143" y="204"/>
                    </a:cubicBezTo>
                    <a:cubicBezTo>
                      <a:pt x="144" y="203"/>
                      <a:pt x="144" y="203"/>
                      <a:pt x="144" y="203"/>
                    </a:cubicBezTo>
                    <a:cubicBezTo>
                      <a:pt x="145" y="202"/>
                      <a:pt x="145" y="202"/>
                      <a:pt x="145" y="202"/>
                    </a:cubicBezTo>
                    <a:cubicBezTo>
                      <a:pt x="147" y="202"/>
                      <a:pt x="147" y="202"/>
                      <a:pt x="147" y="202"/>
                    </a:cubicBezTo>
                    <a:cubicBezTo>
                      <a:pt x="147" y="202"/>
                      <a:pt x="147" y="202"/>
                      <a:pt x="147" y="202"/>
                    </a:cubicBezTo>
                    <a:cubicBezTo>
                      <a:pt x="147" y="203"/>
                      <a:pt x="147" y="203"/>
                      <a:pt x="147" y="203"/>
                    </a:cubicBezTo>
                    <a:cubicBezTo>
                      <a:pt x="147" y="203"/>
                      <a:pt x="147" y="203"/>
                      <a:pt x="147" y="203"/>
                    </a:cubicBezTo>
                    <a:cubicBezTo>
                      <a:pt x="148" y="203"/>
                      <a:pt x="148" y="203"/>
                      <a:pt x="148" y="203"/>
                    </a:cubicBezTo>
                    <a:cubicBezTo>
                      <a:pt x="148" y="203"/>
                      <a:pt x="148" y="203"/>
                      <a:pt x="148" y="203"/>
                    </a:cubicBezTo>
                    <a:cubicBezTo>
                      <a:pt x="148" y="203"/>
                      <a:pt x="148" y="203"/>
                      <a:pt x="148" y="203"/>
                    </a:cubicBezTo>
                    <a:cubicBezTo>
                      <a:pt x="149" y="203"/>
                      <a:pt x="149" y="203"/>
                      <a:pt x="149" y="203"/>
                    </a:cubicBezTo>
                    <a:cubicBezTo>
                      <a:pt x="149" y="202"/>
                      <a:pt x="149" y="202"/>
                      <a:pt x="149" y="202"/>
                    </a:cubicBezTo>
                    <a:cubicBezTo>
                      <a:pt x="149" y="202"/>
                      <a:pt x="149" y="202"/>
                      <a:pt x="149" y="202"/>
                    </a:cubicBezTo>
                    <a:cubicBezTo>
                      <a:pt x="149" y="202"/>
                      <a:pt x="149" y="202"/>
                      <a:pt x="149" y="202"/>
                    </a:cubicBezTo>
                    <a:cubicBezTo>
                      <a:pt x="149" y="201"/>
                      <a:pt x="149" y="201"/>
                      <a:pt x="149" y="201"/>
                    </a:cubicBezTo>
                    <a:cubicBezTo>
                      <a:pt x="152" y="199"/>
                      <a:pt x="152" y="199"/>
                      <a:pt x="152" y="199"/>
                    </a:cubicBezTo>
                    <a:cubicBezTo>
                      <a:pt x="152" y="198"/>
                      <a:pt x="152" y="198"/>
                      <a:pt x="152" y="198"/>
                    </a:cubicBezTo>
                    <a:cubicBezTo>
                      <a:pt x="152" y="198"/>
                      <a:pt x="152" y="198"/>
                      <a:pt x="152" y="198"/>
                    </a:cubicBezTo>
                    <a:cubicBezTo>
                      <a:pt x="152" y="199"/>
                      <a:pt x="152" y="199"/>
                      <a:pt x="152" y="199"/>
                    </a:cubicBezTo>
                    <a:cubicBezTo>
                      <a:pt x="153" y="199"/>
                      <a:pt x="153" y="199"/>
                      <a:pt x="153" y="199"/>
                    </a:cubicBezTo>
                    <a:cubicBezTo>
                      <a:pt x="153" y="199"/>
                      <a:pt x="153" y="199"/>
                      <a:pt x="153" y="199"/>
                    </a:cubicBezTo>
                    <a:cubicBezTo>
                      <a:pt x="154" y="199"/>
                      <a:pt x="154" y="199"/>
                      <a:pt x="154" y="199"/>
                    </a:cubicBezTo>
                    <a:cubicBezTo>
                      <a:pt x="154" y="199"/>
                      <a:pt x="154" y="199"/>
                      <a:pt x="154" y="199"/>
                    </a:cubicBezTo>
                    <a:cubicBezTo>
                      <a:pt x="155" y="198"/>
                      <a:pt x="155" y="198"/>
                      <a:pt x="155" y="198"/>
                    </a:cubicBezTo>
                    <a:cubicBezTo>
                      <a:pt x="155" y="198"/>
                      <a:pt x="155" y="198"/>
                      <a:pt x="155" y="198"/>
                    </a:cubicBezTo>
                    <a:cubicBezTo>
                      <a:pt x="154" y="197"/>
                      <a:pt x="154" y="197"/>
                      <a:pt x="154" y="197"/>
                    </a:cubicBezTo>
                    <a:cubicBezTo>
                      <a:pt x="154" y="197"/>
                      <a:pt x="154" y="197"/>
                      <a:pt x="154" y="197"/>
                    </a:cubicBezTo>
                    <a:cubicBezTo>
                      <a:pt x="156" y="196"/>
                      <a:pt x="156" y="196"/>
                      <a:pt x="156" y="196"/>
                    </a:cubicBezTo>
                    <a:cubicBezTo>
                      <a:pt x="156" y="196"/>
                      <a:pt x="156" y="196"/>
                      <a:pt x="156" y="196"/>
                    </a:cubicBezTo>
                    <a:cubicBezTo>
                      <a:pt x="156" y="196"/>
                      <a:pt x="156" y="196"/>
                      <a:pt x="156" y="196"/>
                    </a:cubicBezTo>
                    <a:cubicBezTo>
                      <a:pt x="156" y="195"/>
                      <a:pt x="156" y="195"/>
                      <a:pt x="156" y="195"/>
                    </a:cubicBezTo>
                    <a:cubicBezTo>
                      <a:pt x="157" y="195"/>
                      <a:pt x="157" y="195"/>
                      <a:pt x="157" y="195"/>
                    </a:cubicBezTo>
                    <a:cubicBezTo>
                      <a:pt x="157" y="196"/>
                      <a:pt x="157" y="196"/>
                      <a:pt x="157" y="196"/>
                    </a:cubicBezTo>
                    <a:cubicBezTo>
                      <a:pt x="157" y="196"/>
                      <a:pt x="157" y="196"/>
                      <a:pt x="157" y="196"/>
                    </a:cubicBezTo>
                    <a:cubicBezTo>
                      <a:pt x="157" y="196"/>
                      <a:pt x="157" y="196"/>
                      <a:pt x="157" y="196"/>
                    </a:cubicBezTo>
                    <a:cubicBezTo>
                      <a:pt x="158" y="196"/>
                      <a:pt x="158" y="196"/>
                      <a:pt x="158" y="196"/>
                    </a:cubicBezTo>
                    <a:cubicBezTo>
                      <a:pt x="159" y="197"/>
                      <a:pt x="159" y="197"/>
                      <a:pt x="159" y="197"/>
                    </a:cubicBezTo>
                    <a:cubicBezTo>
                      <a:pt x="159" y="196"/>
                      <a:pt x="159" y="196"/>
                      <a:pt x="159" y="196"/>
                    </a:cubicBezTo>
                    <a:cubicBezTo>
                      <a:pt x="159" y="195"/>
                      <a:pt x="159" y="195"/>
                      <a:pt x="159" y="195"/>
                    </a:cubicBezTo>
                    <a:cubicBezTo>
                      <a:pt x="159" y="195"/>
                      <a:pt x="159" y="195"/>
                      <a:pt x="159" y="195"/>
                    </a:cubicBezTo>
                    <a:cubicBezTo>
                      <a:pt x="159" y="195"/>
                      <a:pt x="159" y="195"/>
                      <a:pt x="159" y="195"/>
                    </a:cubicBezTo>
                    <a:cubicBezTo>
                      <a:pt x="158" y="194"/>
                      <a:pt x="158" y="194"/>
                      <a:pt x="158" y="194"/>
                    </a:cubicBezTo>
                    <a:cubicBezTo>
                      <a:pt x="158" y="194"/>
                      <a:pt x="158" y="194"/>
                      <a:pt x="158" y="194"/>
                    </a:cubicBezTo>
                    <a:cubicBezTo>
                      <a:pt x="159" y="193"/>
                      <a:pt x="159" y="193"/>
                      <a:pt x="159" y="193"/>
                    </a:cubicBezTo>
                    <a:cubicBezTo>
                      <a:pt x="160" y="191"/>
                      <a:pt x="160" y="191"/>
                      <a:pt x="160" y="191"/>
                    </a:cubicBezTo>
                    <a:cubicBezTo>
                      <a:pt x="160" y="191"/>
                      <a:pt x="160" y="191"/>
                      <a:pt x="160" y="191"/>
                    </a:cubicBezTo>
                    <a:cubicBezTo>
                      <a:pt x="160" y="191"/>
                      <a:pt x="160" y="191"/>
                      <a:pt x="160" y="191"/>
                    </a:cubicBezTo>
                    <a:cubicBezTo>
                      <a:pt x="161" y="190"/>
                      <a:pt x="161" y="190"/>
                      <a:pt x="161" y="190"/>
                    </a:cubicBezTo>
                    <a:cubicBezTo>
                      <a:pt x="162" y="188"/>
                      <a:pt x="162" y="188"/>
                      <a:pt x="162" y="188"/>
                    </a:cubicBezTo>
                    <a:cubicBezTo>
                      <a:pt x="162" y="188"/>
                      <a:pt x="162" y="188"/>
                      <a:pt x="162" y="188"/>
                    </a:cubicBezTo>
                    <a:cubicBezTo>
                      <a:pt x="164" y="188"/>
                      <a:pt x="164" y="188"/>
                      <a:pt x="164" y="188"/>
                    </a:cubicBezTo>
                    <a:cubicBezTo>
                      <a:pt x="167" y="189"/>
                      <a:pt x="167" y="189"/>
                      <a:pt x="167" y="189"/>
                    </a:cubicBezTo>
                    <a:cubicBezTo>
                      <a:pt x="165" y="187"/>
                      <a:pt x="165" y="187"/>
                      <a:pt x="165" y="187"/>
                    </a:cubicBezTo>
                    <a:cubicBezTo>
                      <a:pt x="164" y="187"/>
                      <a:pt x="164" y="187"/>
                      <a:pt x="164" y="187"/>
                    </a:cubicBezTo>
                    <a:cubicBezTo>
                      <a:pt x="163" y="186"/>
                      <a:pt x="163" y="186"/>
                      <a:pt x="163" y="186"/>
                    </a:cubicBezTo>
                    <a:cubicBezTo>
                      <a:pt x="163" y="185"/>
                      <a:pt x="163" y="185"/>
                      <a:pt x="163" y="185"/>
                    </a:cubicBezTo>
                    <a:cubicBezTo>
                      <a:pt x="164" y="183"/>
                      <a:pt x="164" y="183"/>
                      <a:pt x="164" y="183"/>
                    </a:cubicBezTo>
                    <a:cubicBezTo>
                      <a:pt x="166" y="182"/>
                      <a:pt x="166" y="182"/>
                      <a:pt x="166" y="182"/>
                    </a:cubicBezTo>
                    <a:cubicBezTo>
                      <a:pt x="169" y="180"/>
                      <a:pt x="169" y="180"/>
                      <a:pt x="169" y="180"/>
                    </a:cubicBezTo>
                    <a:cubicBezTo>
                      <a:pt x="169" y="180"/>
                      <a:pt x="169" y="180"/>
                      <a:pt x="169" y="180"/>
                    </a:cubicBezTo>
                    <a:cubicBezTo>
                      <a:pt x="169" y="180"/>
                      <a:pt x="169" y="180"/>
                      <a:pt x="169" y="180"/>
                    </a:cubicBezTo>
                    <a:cubicBezTo>
                      <a:pt x="170" y="179"/>
                      <a:pt x="170" y="179"/>
                      <a:pt x="170" y="179"/>
                    </a:cubicBezTo>
                    <a:cubicBezTo>
                      <a:pt x="170" y="179"/>
                      <a:pt x="170" y="179"/>
                      <a:pt x="170" y="179"/>
                    </a:cubicBezTo>
                    <a:cubicBezTo>
                      <a:pt x="170" y="179"/>
                      <a:pt x="170" y="179"/>
                      <a:pt x="170" y="179"/>
                    </a:cubicBezTo>
                    <a:cubicBezTo>
                      <a:pt x="170" y="178"/>
                      <a:pt x="170" y="178"/>
                      <a:pt x="170" y="178"/>
                    </a:cubicBezTo>
                    <a:cubicBezTo>
                      <a:pt x="171" y="177"/>
                      <a:pt x="171" y="177"/>
                      <a:pt x="171" y="177"/>
                    </a:cubicBezTo>
                    <a:cubicBezTo>
                      <a:pt x="172" y="177"/>
                      <a:pt x="172" y="177"/>
                      <a:pt x="172" y="177"/>
                    </a:cubicBezTo>
                    <a:cubicBezTo>
                      <a:pt x="174" y="176"/>
                      <a:pt x="174" y="176"/>
                      <a:pt x="174" y="176"/>
                    </a:cubicBezTo>
                    <a:cubicBezTo>
                      <a:pt x="172" y="176"/>
                      <a:pt x="172" y="176"/>
                      <a:pt x="172" y="176"/>
                    </a:cubicBezTo>
                    <a:cubicBezTo>
                      <a:pt x="171" y="176"/>
                      <a:pt x="171" y="176"/>
                      <a:pt x="171" y="176"/>
                    </a:cubicBezTo>
                    <a:cubicBezTo>
                      <a:pt x="171" y="176"/>
                      <a:pt x="171" y="176"/>
                      <a:pt x="171" y="176"/>
                    </a:cubicBezTo>
                    <a:cubicBezTo>
                      <a:pt x="171" y="176"/>
                      <a:pt x="171" y="176"/>
                      <a:pt x="171" y="176"/>
                    </a:cubicBezTo>
                    <a:cubicBezTo>
                      <a:pt x="169" y="177"/>
                      <a:pt x="169" y="177"/>
                      <a:pt x="169" y="177"/>
                    </a:cubicBezTo>
                    <a:cubicBezTo>
                      <a:pt x="168" y="177"/>
                      <a:pt x="168" y="177"/>
                      <a:pt x="168" y="177"/>
                    </a:cubicBezTo>
                    <a:cubicBezTo>
                      <a:pt x="168" y="177"/>
                      <a:pt x="168" y="177"/>
                      <a:pt x="168" y="177"/>
                    </a:cubicBezTo>
                    <a:cubicBezTo>
                      <a:pt x="168" y="177"/>
                      <a:pt x="168" y="177"/>
                      <a:pt x="168" y="177"/>
                    </a:cubicBezTo>
                    <a:cubicBezTo>
                      <a:pt x="167" y="178"/>
                      <a:pt x="167" y="178"/>
                      <a:pt x="167" y="178"/>
                    </a:cubicBezTo>
                    <a:cubicBezTo>
                      <a:pt x="165" y="178"/>
                      <a:pt x="165" y="178"/>
                      <a:pt x="165" y="178"/>
                    </a:cubicBezTo>
                    <a:cubicBezTo>
                      <a:pt x="164" y="178"/>
                      <a:pt x="164" y="178"/>
                      <a:pt x="164" y="178"/>
                    </a:cubicBezTo>
                    <a:cubicBezTo>
                      <a:pt x="164" y="178"/>
                      <a:pt x="164" y="178"/>
                      <a:pt x="164" y="178"/>
                    </a:cubicBezTo>
                    <a:cubicBezTo>
                      <a:pt x="163" y="179"/>
                      <a:pt x="163" y="179"/>
                      <a:pt x="163" y="179"/>
                    </a:cubicBezTo>
                    <a:cubicBezTo>
                      <a:pt x="162" y="179"/>
                      <a:pt x="162" y="179"/>
                      <a:pt x="162" y="179"/>
                    </a:cubicBezTo>
                    <a:cubicBezTo>
                      <a:pt x="161" y="177"/>
                      <a:pt x="161" y="177"/>
                      <a:pt x="161" y="177"/>
                    </a:cubicBezTo>
                    <a:cubicBezTo>
                      <a:pt x="161" y="177"/>
                      <a:pt x="161" y="177"/>
                      <a:pt x="161" y="177"/>
                    </a:cubicBezTo>
                    <a:cubicBezTo>
                      <a:pt x="163" y="175"/>
                      <a:pt x="163" y="175"/>
                      <a:pt x="163" y="175"/>
                    </a:cubicBezTo>
                    <a:cubicBezTo>
                      <a:pt x="164" y="175"/>
                      <a:pt x="164" y="175"/>
                      <a:pt x="164" y="175"/>
                    </a:cubicBezTo>
                    <a:cubicBezTo>
                      <a:pt x="166" y="174"/>
                      <a:pt x="166" y="174"/>
                      <a:pt x="166" y="174"/>
                    </a:cubicBezTo>
                    <a:cubicBezTo>
                      <a:pt x="164" y="174"/>
                      <a:pt x="164" y="174"/>
                      <a:pt x="164" y="174"/>
                    </a:cubicBezTo>
                    <a:cubicBezTo>
                      <a:pt x="162" y="174"/>
                      <a:pt x="162" y="174"/>
                      <a:pt x="162" y="174"/>
                    </a:cubicBezTo>
                    <a:cubicBezTo>
                      <a:pt x="162" y="174"/>
                      <a:pt x="162" y="174"/>
                      <a:pt x="162" y="174"/>
                    </a:cubicBezTo>
                    <a:cubicBezTo>
                      <a:pt x="162" y="174"/>
                      <a:pt x="162" y="174"/>
                      <a:pt x="162" y="174"/>
                    </a:cubicBezTo>
                    <a:cubicBezTo>
                      <a:pt x="161" y="175"/>
                      <a:pt x="161" y="175"/>
                      <a:pt x="161" y="175"/>
                    </a:cubicBezTo>
                    <a:cubicBezTo>
                      <a:pt x="160" y="175"/>
                      <a:pt x="160" y="175"/>
                      <a:pt x="160" y="175"/>
                    </a:cubicBezTo>
                    <a:cubicBezTo>
                      <a:pt x="160" y="175"/>
                      <a:pt x="160" y="175"/>
                      <a:pt x="160" y="175"/>
                    </a:cubicBezTo>
                    <a:cubicBezTo>
                      <a:pt x="160" y="175"/>
                      <a:pt x="160" y="175"/>
                      <a:pt x="160" y="175"/>
                    </a:cubicBezTo>
                    <a:cubicBezTo>
                      <a:pt x="159" y="176"/>
                      <a:pt x="159" y="176"/>
                      <a:pt x="159" y="176"/>
                    </a:cubicBezTo>
                    <a:cubicBezTo>
                      <a:pt x="159" y="176"/>
                      <a:pt x="159" y="176"/>
                      <a:pt x="159" y="176"/>
                    </a:cubicBezTo>
                    <a:cubicBezTo>
                      <a:pt x="159" y="176"/>
                      <a:pt x="159" y="176"/>
                      <a:pt x="159" y="176"/>
                    </a:cubicBezTo>
                    <a:cubicBezTo>
                      <a:pt x="158" y="177"/>
                      <a:pt x="158" y="177"/>
                      <a:pt x="158" y="177"/>
                    </a:cubicBezTo>
                    <a:cubicBezTo>
                      <a:pt x="157" y="179"/>
                      <a:pt x="157" y="179"/>
                      <a:pt x="157" y="179"/>
                    </a:cubicBezTo>
                    <a:cubicBezTo>
                      <a:pt x="157" y="179"/>
                      <a:pt x="157" y="179"/>
                      <a:pt x="157" y="179"/>
                    </a:cubicBezTo>
                    <a:cubicBezTo>
                      <a:pt x="157" y="179"/>
                      <a:pt x="157" y="179"/>
                      <a:pt x="157" y="179"/>
                    </a:cubicBezTo>
                    <a:cubicBezTo>
                      <a:pt x="157" y="180"/>
                      <a:pt x="157" y="180"/>
                      <a:pt x="157" y="180"/>
                    </a:cubicBezTo>
                    <a:cubicBezTo>
                      <a:pt x="157" y="181"/>
                      <a:pt x="157" y="181"/>
                      <a:pt x="157" y="181"/>
                    </a:cubicBezTo>
                    <a:cubicBezTo>
                      <a:pt x="157" y="181"/>
                      <a:pt x="157" y="181"/>
                      <a:pt x="157" y="181"/>
                    </a:cubicBezTo>
                    <a:cubicBezTo>
                      <a:pt x="156" y="180"/>
                      <a:pt x="156" y="180"/>
                      <a:pt x="156" y="180"/>
                    </a:cubicBezTo>
                    <a:cubicBezTo>
                      <a:pt x="157" y="179"/>
                      <a:pt x="157" y="179"/>
                      <a:pt x="157" y="179"/>
                    </a:cubicBezTo>
                    <a:cubicBezTo>
                      <a:pt x="157" y="179"/>
                      <a:pt x="157" y="179"/>
                      <a:pt x="157" y="179"/>
                    </a:cubicBezTo>
                    <a:cubicBezTo>
                      <a:pt x="157" y="179"/>
                      <a:pt x="157" y="179"/>
                      <a:pt x="157" y="179"/>
                    </a:cubicBezTo>
                    <a:cubicBezTo>
                      <a:pt x="156" y="177"/>
                      <a:pt x="156" y="177"/>
                      <a:pt x="156" y="177"/>
                    </a:cubicBezTo>
                    <a:cubicBezTo>
                      <a:pt x="156" y="177"/>
                      <a:pt x="156" y="177"/>
                      <a:pt x="156" y="177"/>
                    </a:cubicBezTo>
                    <a:cubicBezTo>
                      <a:pt x="156" y="177"/>
                      <a:pt x="156" y="177"/>
                      <a:pt x="156" y="177"/>
                    </a:cubicBezTo>
                    <a:cubicBezTo>
                      <a:pt x="156" y="176"/>
                      <a:pt x="156" y="176"/>
                      <a:pt x="156" y="176"/>
                    </a:cubicBezTo>
                    <a:cubicBezTo>
                      <a:pt x="156" y="175"/>
                      <a:pt x="156" y="175"/>
                      <a:pt x="156" y="175"/>
                    </a:cubicBezTo>
                    <a:cubicBezTo>
                      <a:pt x="156" y="175"/>
                      <a:pt x="156" y="175"/>
                      <a:pt x="156" y="175"/>
                    </a:cubicBezTo>
                    <a:cubicBezTo>
                      <a:pt x="156" y="175"/>
                      <a:pt x="156" y="175"/>
                      <a:pt x="156" y="175"/>
                    </a:cubicBezTo>
                    <a:cubicBezTo>
                      <a:pt x="155" y="174"/>
                      <a:pt x="155" y="174"/>
                      <a:pt x="155" y="174"/>
                    </a:cubicBezTo>
                    <a:cubicBezTo>
                      <a:pt x="155" y="174"/>
                      <a:pt x="155" y="174"/>
                      <a:pt x="155" y="174"/>
                    </a:cubicBezTo>
                    <a:cubicBezTo>
                      <a:pt x="155" y="174"/>
                      <a:pt x="155" y="174"/>
                      <a:pt x="155" y="174"/>
                    </a:cubicBezTo>
                    <a:cubicBezTo>
                      <a:pt x="154" y="175"/>
                      <a:pt x="154" y="175"/>
                      <a:pt x="154" y="175"/>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4"/>
                      <a:pt x="153" y="174"/>
                      <a:pt x="153" y="174"/>
                    </a:cubicBezTo>
                    <a:cubicBezTo>
                      <a:pt x="153" y="174"/>
                      <a:pt x="153" y="174"/>
                      <a:pt x="153" y="174"/>
                    </a:cubicBezTo>
                    <a:cubicBezTo>
                      <a:pt x="153" y="173"/>
                      <a:pt x="153" y="173"/>
                      <a:pt x="153" y="173"/>
                    </a:cubicBezTo>
                    <a:cubicBezTo>
                      <a:pt x="152" y="173"/>
                      <a:pt x="152" y="173"/>
                      <a:pt x="152" y="173"/>
                    </a:cubicBezTo>
                    <a:cubicBezTo>
                      <a:pt x="153" y="173"/>
                      <a:pt x="153" y="173"/>
                      <a:pt x="153" y="173"/>
                    </a:cubicBezTo>
                    <a:cubicBezTo>
                      <a:pt x="153" y="173"/>
                      <a:pt x="153" y="173"/>
                      <a:pt x="153" y="173"/>
                    </a:cubicBezTo>
                    <a:cubicBezTo>
                      <a:pt x="153" y="173"/>
                      <a:pt x="153" y="173"/>
                      <a:pt x="153" y="173"/>
                    </a:cubicBezTo>
                    <a:cubicBezTo>
                      <a:pt x="153" y="172"/>
                      <a:pt x="153" y="172"/>
                      <a:pt x="153" y="172"/>
                    </a:cubicBezTo>
                    <a:cubicBezTo>
                      <a:pt x="153" y="171"/>
                      <a:pt x="153" y="171"/>
                      <a:pt x="153" y="171"/>
                    </a:cubicBezTo>
                    <a:cubicBezTo>
                      <a:pt x="152" y="171"/>
                      <a:pt x="152" y="171"/>
                      <a:pt x="152" y="171"/>
                    </a:cubicBezTo>
                    <a:cubicBezTo>
                      <a:pt x="150" y="172"/>
                      <a:pt x="150" y="172"/>
                      <a:pt x="150" y="172"/>
                    </a:cubicBezTo>
                    <a:cubicBezTo>
                      <a:pt x="150" y="172"/>
                      <a:pt x="150" y="172"/>
                      <a:pt x="150" y="172"/>
                    </a:cubicBezTo>
                    <a:cubicBezTo>
                      <a:pt x="150" y="172"/>
                      <a:pt x="150" y="172"/>
                      <a:pt x="150" y="172"/>
                    </a:cubicBezTo>
                    <a:cubicBezTo>
                      <a:pt x="150" y="173"/>
                      <a:pt x="150" y="173"/>
                      <a:pt x="150" y="173"/>
                    </a:cubicBezTo>
                    <a:cubicBezTo>
                      <a:pt x="149" y="173"/>
                      <a:pt x="149" y="173"/>
                      <a:pt x="149" y="173"/>
                    </a:cubicBezTo>
                    <a:cubicBezTo>
                      <a:pt x="148" y="173"/>
                      <a:pt x="148" y="173"/>
                      <a:pt x="148" y="173"/>
                    </a:cubicBezTo>
                    <a:cubicBezTo>
                      <a:pt x="148" y="173"/>
                      <a:pt x="148" y="173"/>
                      <a:pt x="148" y="173"/>
                    </a:cubicBezTo>
                    <a:cubicBezTo>
                      <a:pt x="148" y="173"/>
                      <a:pt x="148" y="173"/>
                      <a:pt x="148" y="173"/>
                    </a:cubicBezTo>
                    <a:cubicBezTo>
                      <a:pt x="145" y="174"/>
                      <a:pt x="145" y="174"/>
                      <a:pt x="145" y="174"/>
                    </a:cubicBezTo>
                    <a:cubicBezTo>
                      <a:pt x="144" y="175"/>
                      <a:pt x="144" y="175"/>
                      <a:pt x="144" y="175"/>
                    </a:cubicBezTo>
                    <a:cubicBezTo>
                      <a:pt x="144" y="175"/>
                      <a:pt x="144" y="175"/>
                      <a:pt x="144" y="175"/>
                    </a:cubicBezTo>
                    <a:cubicBezTo>
                      <a:pt x="144" y="175"/>
                      <a:pt x="144" y="175"/>
                      <a:pt x="144" y="175"/>
                    </a:cubicBezTo>
                    <a:cubicBezTo>
                      <a:pt x="144" y="175"/>
                      <a:pt x="144" y="175"/>
                      <a:pt x="144" y="175"/>
                    </a:cubicBezTo>
                    <a:cubicBezTo>
                      <a:pt x="143" y="175"/>
                      <a:pt x="143" y="175"/>
                      <a:pt x="143" y="175"/>
                    </a:cubicBezTo>
                    <a:cubicBezTo>
                      <a:pt x="144" y="174"/>
                      <a:pt x="144" y="174"/>
                      <a:pt x="144" y="174"/>
                    </a:cubicBezTo>
                    <a:cubicBezTo>
                      <a:pt x="145" y="174"/>
                      <a:pt x="145" y="174"/>
                      <a:pt x="145" y="174"/>
                    </a:cubicBezTo>
                    <a:cubicBezTo>
                      <a:pt x="145" y="174"/>
                      <a:pt x="145" y="174"/>
                      <a:pt x="145" y="174"/>
                    </a:cubicBezTo>
                    <a:cubicBezTo>
                      <a:pt x="145" y="174"/>
                      <a:pt x="145" y="174"/>
                      <a:pt x="145" y="174"/>
                    </a:cubicBezTo>
                    <a:cubicBezTo>
                      <a:pt x="146" y="174"/>
                      <a:pt x="146" y="174"/>
                      <a:pt x="146" y="174"/>
                    </a:cubicBezTo>
                    <a:cubicBezTo>
                      <a:pt x="146" y="173"/>
                      <a:pt x="146" y="173"/>
                      <a:pt x="146" y="173"/>
                    </a:cubicBezTo>
                    <a:cubicBezTo>
                      <a:pt x="146" y="173"/>
                      <a:pt x="146" y="173"/>
                      <a:pt x="146" y="173"/>
                    </a:cubicBezTo>
                    <a:cubicBezTo>
                      <a:pt x="146" y="172"/>
                      <a:pt x="146" y="172"/>
                      <a:pt x="146" y="172"/>
                    </a:cubicBezTo>
                    <a:cubicBezTo>
                      <a:pt x="146" y="172"/>
                      <a:pt x="146" y="172"/>
                      <a:pt x="146" y="172"/>
                    </a:cubicBezTo>
                    <a:cubicBezTo>
                      <a:pt x="146" y="172"/>
                      <a:pt x="146" y="172"/>
                      <a:pt x="146" y="172"/>
                    </a:cubicBezTo>
                    <a:cubicBezTo>
                      <a:pt x="146" y="172"/>
                      <a:pt x="146" y="172"/>
                      <a:pt x="146" y="172"/>
                    </a:cubicBezTo>
                    <a:cubicBezTo>
                      <a:pt x="146" y="171"/>
                      <a:pt x="146" y="171"/>
                      <a:pt x="146" y="171"/>
                    </a:cubicBezTo>
                    <a:cubicBezTo>
                      <a:pt x="146" y="171"/>
                      <a:pt x="146" y="171"/>
                      <a:pt x="146" y="171"/>
                    </a:cubicBezTo>
                    <a:cubicBezTo>
                      <a:pt x="147" y="171"/>
                      <a:pt x="147" y="171"/>
                      <a:pt x="147" y="171"/>
                    </a:cubicBezTo>
                    <a:cubicBezTo>
                      <a:pt x="147" y="171"/>
                      <a:pt x="147" y="171"/>
                      <a:pt x="147" y="171"/>
                    </a:cubicBezTo>
                    <a:cubicBezTo>
                      <a:pt x="148" y="171"/>
                      <a:pt x="148" y="171"/>
                      <a:pt x="148" y="171"/>
                    </a:cubicBezTo>
                    <a:cubicBezTo>
                      <a:pt x="148" y="170"/>
                      <a:pt x="148" y="170"/>
                      <a:pt x="148" y="170"/>
                    </a:cubicBezTo>
                    <a:cubicBezTo>
                      <a:pt x="148" y="170"/>
                      <a:pt x="148" y="170"/>
                      <a:pt x="148" y="170"/>
                    </a:cubicBezTo>
                    <a:cubicBezTo>
                      <a:pt x="148" y="170"/>
                      <a:pt x="148" y="170"/>
                      <a:pt x="148" y="170"/>
                    </a:cubicBezTo>
                    <a:cubicBezTo>
                      <a:pt x="148" y="169"/>
                      <a:pt x="148" y="169"/>
                      <a:pt x="148" y="169"/>
                    </a:cubicBezTo>
                    <a:cubicBezTo>
                      <a:pt x="148" y="169"/>
                      <a:pt x="148" y="169"/>
                      <a:pt x="148" y="169"/>
                    </a:cubicBezTo>
                    <a:cubicBezTo>
                      <a:pt x="148" y="169"/>
                      <a:pt x="148" y="169"/>
                      <a:pt x="148" y="169"/>
                    </a:cubicBezTo>
                    <a:cubicBezTo>
                      <a:pt x="147" y="169"/>
                      <a:pt x="147" y="169"/>
                      <a:pt x="147" y="169"/>
                    </a:cubicBezTo>
                    <a:cubicBezTo>
                      <a:pt x="147" y="169"/>
                      <a:pt x="147" y="169"/>
                      <a:pt x="147" y="169"/>
                    </a:cubicBezTo>
                    <a:cubicBezTo>
                      <a:pt x="147" y="169"/>
                      <a:pt x="147" y="169"/>
                      <a:pt x="147" y="169"/>
                    </a:cubicBezTo>
                    <a:cubicBezTo>
                      <a:pt x="146" y="169"/>
                      <a:pt x="146" y="169"/>
                      <a:pt x="146" y="169"/>
                    </a:cubicBezTo>
                    <a:cubicBezTo>
                      <a:pt x="146" y="169"/>
                      <a:pt x="146" y="169"/>
                      <a:pt x="146" y="169"/>
                    </a:cubicBezTo>
                    <a:cubicBezTo>
                      <a:pt x="146" y="168"/>
                      <a:pt x="146" y="168"/>
                      <a:pt x="146" y="168"/>
                    </a:cubicBezTo>
                    <a:cubicBezTo>
                      <a:pt x="146" y="168"/>
                      <a:pt x="146" y="168"/>
                      <a:pt x="146" y="168"/>
                    </a:cubicBezTo>
                    <a:cubicBezTo>
                      <a:pt x="146" y="168"/>
                      <a:pt x="146" y="168"/>
                      <a:pt x="146" y="168"/>
                    </a:cubicBezTo>
                    <a:cubicBezTo>
                      <a:pt x="145" y="167"/>
                      <a:pt x="145" y="167"/>
                      <a:pt x="145" y="167"/>
                    </a:cubicBezTo>
                    <a:cubicBezTo>
                      <a:pt x="146" y="167"/>
                      <a:pt x="146" y="167"/>
                      <a:pt x="146" y="167"/>
                    </a:cubicBezTo>
                    <a:cubicBezTo>
                      <a:pt x="146" y="167"/>
                      <a:pt x="146" y="167"/>
                      <a:pt x="146" y="167"/>
                    </a:cubicBezTo>
                    <a:cubicBezTo>
                      <a:pt x="146" y="167"/>
                      <a:pt x="146" y="167"/>
                      <a:pt x="146" y="167"/>
                    </a:cubicBezTo>
                    <a:cubicBezTo>
                      <a:pt x="146" y="166"/>
                      <a:pt x="146" y="166"/>
                      <a:pt x="146" y="166"/>
                    </a:cubicBezTo>
                    <a:cubicBezTo>
                      <a:pt x="147" y="165"/>
                      <a:pt x="147" y="165"/>
                      <a:pt x="147" y="165"/>
                    </a:cubicBezTo>
                    <a:cubicBezTo>
                      <a:pt x="149" y="165"/>
                      <a:pt x="149" y="165"/>
                      <a:pt x="149" y="165"/>
                    </a:cubicBezTo>
                    <a:cubicBezTo>
                      <a:pt x="149" y="165"/>
                      <a:pt x="149" y="165"/>
                      <a:pt x="149" y="165"/>
                    </a:cubicBezTo>
                    <a:cubicBezTo>
                      <a:pt x="149" y="164"/>
                      <a:pt x="149" y="164"/>
                      <a:pt x="149" y="164"/>
                    </a:cubicBezTo>
                    <a:cubicBezTo>
                      <a:pt x="149" y="163"/>
                      <a:pt x="149" y="163"/>
                      <a:pt x="149" y="163"/>
                    </a:cubicBezTo>
                    <a:cubicBezTo>
                      <a:pt x="149" y="162"/>
                      <a:pt x="149" y="162"/>
                      <a:pt x="149" y="162"/>
                    </a:cubicBezTo>
                    <a:cubicBezTo>
                      <a:pt x="149" y="161"/>
                      <a:pt x="149" y="161"/>
                      <a:pt x="149" y="161"/>
                    </a:cubicBezTo>
                    <a:cubicBezTo>
                      <a:pt x="149" y="160"/>
                      <a:pt x="149" y="160"/>
                      <a:pt x="149" y="160"/>
                    </a:cubicBezTo>
                    <a:cubicBezTo>
                      <a:pt x="149" y="160"/>
                      <a:pt x="149" y="160"/>
                      <a:pt x="149" y="160"/>
                    </a:cubicBezTo>
                    <a:cubicBezTo>
                      <a:pt x="149" y="160"/>
                      <a:pt x="149" y="160"/>
                      <a:pt x="149" y="160"/>
                    </a:cubicBezTo>
                    <a:cubicBezTo>
                      <a:pt x="149" y="159"/>
                      <a:pt x="149" y="159"/>
                      <a:pt x="149" y="159"/>
                    </a:cubicBezTo>
                    <a:cubicBezTo>
                      <a:pt x="149" y="158"/>
                      <a:pt x="149" y="158"/>
                      <a:pt x="149" y="158"/>
                    </a:cubicBezTo>
                    <a:cubicBezTo>
                      <a:pt x="150" y="157"/>
                      <a:pt x="150" y="157"/>
                      <a:pt x="150" y="157"/>
                    </a:cubicBezTo>
                    <a:cubicBezTo>
                      <a:pt x="150" y="157"/>
                      <a:pt x="150" y="157"/>
                      <a:pt x="150" y="157"/>
                    </a:cubicBezTo>
                    <a:cubicBezTo>
                      <a:pt x="150" y="157"/>
                      <a:pt x="150" y="157"/>
                      <a:pt x="150" y="157"/>
                    </a:cubicBezTo>
                    <a:cubicBezTo>
                      <a:pt x="151" y="155"/>
                      <a:pt x="151" y="155"/>
                      <a:pt x="151" y="155"/>
                    </a:cubicBezTo>
                    <a:cubicBezTo>
                      <a:pt x="151" y="155"/>
                      <a:pt x="151" y="155"/>
                      <a:pt x="151" y="155"/>
                    </a:cubicBezTo>
                    <a:cubicBezTo>
                      <a:pt x="151" y="155"/>
                      <a:pt x="151" y="155"/>
                      <a:pt x="151" y="155"/>
                    </a:cubicBezTo>
                    <a:cubicBezTo>
                      <a:pt x="151" y="154"/>
                      <a:pt x="151" y="154"/>
                      <a:pt x="151" y="154"/>
                    </a:cubicBezTo>
                    <a:cubicBezTo>
                      <a:pt x="151" y="154"/>
                      <a:pt x="151" y="154"/>
                      <a:pt x="151" y="154"/>
                    </a:cubicBezTo>
                    <a:cubicBezTo>
                      <a:pt x="151" y="153"/>
                      <a:pt x="151" y="153"/>
                      <a:pt x="151" y="153"/>
                    </a:cubicBezTo>
                    <a:cubicBezTo>
                      <a:pt x="150" y="153"/>
                      <a:pt x="150" y="153"/>
                      <a:pt x="150" y="153"/>
                    </a:cubicBezTo>
                    <a:cubicBezTo>
                      <a:pt x="150" y="153"/>
                      <a:pt x="150" y="153"/>
                      <a:pt x="150" y="153"/>
                    </a:cubicBezTo>
                    <a:cubicBezTo>
                      <a:pt x="152" y="152"/>
                      <a:pt x="152" y="152"/>
                      <a:pt x="152" y="152"/>
                    </a:cubicBezTo>
                    <a:cubicBezTo>
                      <a:pt x="154" y="149"/>
                      <a:pt x="154" y="149"/>
                      <a:pt x="154" y="149"/>
                    </a:cubicBezTo>
                    <a:cubicBezTo>
                      <a:pt x="156" y="149"/>
                      <a:pt x="156" y="149"/>
                      <a:pt x="156" y="149"/>
                    </a:cubicBezTo>
                    <a:cubicBezTo>
                      <a:pt x="159" y="149"/>
                      <a:pt x="159" y="149"/>
                      <a:pt x="159" y="149"/>
                    </a:cubicBezTo>
                    <a:cubicBezTo>
                      <a:pt x="156" y="148"/>
                      <a:pt x="156" y="148"/>
                      <a:pt x="156" y="148"/>
                    </a:cubicBezTo>
                    <a:cubicBezTo>
                      <a:pt x="154" y="148"/>
                      <a:pt x="154" y="148"/>
                      <a:pt x="154" y="148"/>
                    </a:cubicBezTo>
                    <a:cubicBezTo>
                      <a:pt x="154" y="148"/>
                      <a:pt x="154" y="148"/>
                      <a:pt x="154" y="148"/>
                    </a:cubicBezTo>
                    <a:cubicBezTo>
                      <a:pt x="154" y="148"/>
                      <a:pt x="154" y="148"/>
                      <a:pt x="154" y="148"/>
                    </a:cubicBezTo>
                    <a:cubicBezTo>
                      <a:pt x="151" y="150"/>
                      <a:pt x="151" y="150"/>
                      <a:pt x="151" y="150"/>
                    </a:cubicBezTo>
                    <a:cubicBezTo>
                      <a:pt x="149" y="151"/>
                      <a:pt x="149" y="151"/>
                      <a:pt x="149" y="151"/>
                    </a:cubicBezTo>
                    <a:cubicBezTo>
                      <a:pt x="148" y="152"/>
                      <a:pt x="148" y="152"/>
                      <a:pt x="148" y="152"/>
                    </a:cubicBezTo>
                    <a:cubicBezTo>
                      <a:pt x="148" y="152"/>
                      <a:pt x="148" y="152"/>
                      <a:pt x="148" y="152"/>
                    </a:cubicBezTo>
                    <a:cubicBezTo>
                      <a:pt x="148" y="152"/>
                      <a:pt x="148" y="152"/>
                      <a:pt x="148" y="152"/>
                    </a:cubicBezTo>
                    <a:cubicBezTo>
                      <a:pt x="148" y="153"/>
                      <a:pt x="148" y="153"/>
                      <a:pt x="148" y="153"/>
                    </a:cubicBezTo>
                    <a:cubicBezTo>
                      <a:pt x="148" y="153"/>
                      <a:pt x="148" y="153"/>
                      <a:pt x="148" y="153"/>
                    </a:cubicBezTo>
                    <a:cubicBezTo>
                      <a:pt x="148" y="153"/>
                      <a:pt x="148" y="153"/>
                      <a:pt x="148" y="153"/>
                    </a:cubicBezTo>
                    <a:cubicBezTo>
                      <a:pt x="148" y="154"/>
                      <a:pt x="148" y="154"/>
                      <a:pt x="148" y="154"/>
                    </a:cubicBezTo>
                    <a:cubicBezTo>
                      <a:pt x="148" y="155"/>
                      <a:pt x="148" y="155"/>
                      <a:pt x="148" y="155"/>
                    </a:cubicBezTo>
                    <a:cubicBezTo>
                      <a:pt x="147" y="157"/>
                      <a:pt x="147" y="157"/>
                      <a:pt x="147" y="157"/>
                    </a:cubicBezTo>
                    <a:cubicBezTo>
                      <a:pt x="146" y="157"/>
                      <a:pt x="146" y="157"/>
                      <a:pt x="146" y="157"/>
                    </a:cubicBezTo>
                    <a:cubicBezTo>
                      <a:pt x="146" y="156"/>
                      <a:pt x="146" y="156"/>
                      <a:pt x="146" y="156"/>
                    </a:cubicBezTo>
                    <a:cubicBezTo>
                      <a:pt x="146" y="156"/>
                      <a:pt x="146" y="156"/>
                      <a:pt x="146" y="156"/>
                    </a:cubicBezTo>
                    <a:cubicBezTo>
                      <a:pt x="145" y="156"/>
                      <a:pt x="145" y="156"/>
                      <a:pt x="145" y="156"/>
                    </a:cubicBezTo>
                    <a:cubicBezTo>
                      <a:pt x="144" y="157"/>
                      <a:pt x="144" y="157"/>
                      <a:pt x="144" y="157"/>
                    </a:cubicBezTo>
                    <a:cubicBezTo>
                      <a:pt x="143" y="158"/>
                      <a:pt x="143" y="158"/>
                      <a:pt x="143" y="158"/>
                    </a:cubicBezTo>
                    <a:cubicBezTo>
                      <a:pt x="141" y="158"/>
                      <a:pt x="141" y="158"/>
                      <a:pt x="141" y="158"/>
                    </a:cubicBezTo>
                    <a:cubicBezTo>
                      <a:pt x="138" y="156"/>
                      <a:pt x="138" y="156"/>
                      <a:pt x="138" y="156"/>
                    </a:cubicBezTo>
                    <a:cubicBezTo>
                      <a:pt x="139" y="156"/>
                      <a:pt x="139" y="156"/>
                      <a:pt x="139" y="156"/>
                    </a:cubicBezTo>
                    <a:cubicBezTo>
                      <a:pt x="139" y="156"/>
                      <a:pt x="139" y="156"/>
                      <a:pt x="139" y="156"/>
                    </a:cubicBezTo>
                    <a:cubicBezTo>
                      <a:pt x="139" y="155"/>
                      <a:pt x="139" y="155"/>
                      <a:pt x="139" y="155"/>
                    </a:cubicBezTo>
                    <a:cubicBezTo>
                      <a:pt x="139" y="155"/>
                      <a:pt x="139" y="155"/>
                      <a:pt x="139" y="155"/>
                    </a:cubicBezTo>
                    <a:cubicBezTo>
                      <a:pt x="139" y="155"/>
                      <a:pt x="139" y="155"/>
                      <a:pt x="139" y="155"/>
                    </a:cubicBezTo>
                    <a:cubicBezTo>
                      <a:pt x="139" y="154"/>
                      <a:pt x="139" y="154"/>
                      <a:pt x="139" y="154"/>
                    </a:cubicBezTo>
                    <a:cubicBezTo>
                      <a:pt x="138" y="154"/>
                      <a:pt x="138" y="154"/>
                      <a:pt x="138" y="154"/>
                    </a:cubicBezTo>
                    <a:cubicBezTo>
                      <a:pt x="138" y="153"/>
                      <a:pt x="138" y="153"/>
                      <a:pt x="138" y="153"/>
                    </a:cubicBezTo>
                    <a:cubicBezTo>
                      <a:pt x="138" y="153"/>
                      <a:pt x="138" y="153"/>
                      <a:pt x="138" y="153"/>
                    </a:cubicBezTo>
                    <a:cubicBezTo>
                      <a:pt x="138" y="153"/>
                      <a:pt x="138" y="153"/>
                      <a:pt x="138" y="153"/>
                    </a:cubicBezTo>
                    <a:cubicBezTo>
                      <a:pt x="138" y="152"/>
                      <a:pt x="138" y="152"/>
                      <a:pt x="138" y="152"/>
                    </a:cubicBezTo>
                    <a:cubicBezTo>
                      <a:pt x="138" y="150"/>
                      <a:pt x="138" y="150"/>
                      <a:pt x="138" y="150"/>
                    </a:cubicBezTo>
                    <a:cubicBezTo>
                      <a:pt x="138" y="150"/>
                      <a:pt x="138" y="150"/>
                      <a:pt x="138" y="150"/>
                    </a:cubicBezTo>
                    <a:cubicBezTo>
                      <a:pt x="137" y="150"/>
                      <a:pt x="137" y="150"/>
                      <a:pt x="137" y="150"/>
                    </a:cubicBezTo>
                    <a:cubicBezTo>
                      <a:pt x="137" y="149"/>
                      <a:pt x="137" y="149"/>
                      <a:pt x="137" y="149"/>
                    </a:cubicBezTo>
                    <a:cubicBezTo>
                      <a:pt x="137" y="149"/>
                      <a:pt x="137" y="149"/>
                      <a:pt x="137" y="149"/>
                    </a:cubicBezTo>
                    <a:cubicBezTo>
                      <a:pt x="137" y="147"/>
                      <a:pt x="137" y="147"/>
                      <a:pt x="137" y="147"/>
                    </a:cubicBezTo>
                    <a:cubicBezTo>
                      <a:pt x="137" y="146"/>
                      <a:pt x="137" y="146"/>
                      <a:pt x="137" y="146"/>
                    </a:cubicBezTo>
                    <a:cubicBezTo>
                      <a:pt x="138" y="146"/>
                      <a:pt x="138" y="146"/>
                      <a:pt x="138" y="146"/>
                    </a:cubicBezTo>
                    <a:cubicBezTo>
                      <a:pt x="137" y="146"/>
                      <a:pt x="137" y="146"/>
                      <a:pt x="137" y="146"/>
                    </a:cubicBezTo>
                    <a:cubicBezTo>
                      <a:pt x="137" y="146"/>
                      <a:pt x="137" y="146"/>
                      <a:pt x="137" y="146"/>
                    </a:cubicBezTo>
                    <a:cubicBezTo>
                      <a:pt x="136" y="145"/>
                      <a:pt x="136" y="145"/>
                      <a:pt x="136" y="145"/>
                    </a:cubicBezTo>
                    <a:cubicBezTo>
                      <a:pt x="136" y="145"/>
                      <a:pt x="136" y="145"/>
                      <a:pt x="136" y="145"/>
                    </a:cubicBezTo>
                    <a:cubicBezTo>
                      <a:pt x="137" y="145"/>
                      <a:pt x="137" y="145"/>
                      <a:pt x="137" y="145"/>
                    </a:cubicBezTo>
                    <a:cubicBezTo>
                      <a:pt x="137" y="145"/>
                      <a:pt x="137" y="145"/>
                      <a:pt x="137" y="145"/>
                    </a:cubicBezTo>
                    <a:cubicBezTo>
                      <a:pt x="138" y="145"/>
                      <a:pt x="138" y="145"/>
                      <a:pt x="138" y="145"/>
                    </a:cubicBezTo>
                    <a:cubicBezTo>
                      <a:pt x="139" y="144"/>
                      <a:pt x="139" y="144"/>
                      <a:pt x="139" y="144"/>
                    </a:cubicBezTo>
                    <a:cubicBezTo>
                      <a:pt x="139" y="144"/>
                      <a:pt x="139" y="144"/>
                      <a:pt x="139" y="144"/>
                    </a:cubicBezTo>
                    <a:cubicBezTo>
                      <a:pt x="139" y="144"/>
                      <a:pt x="139" y="144"/>
                      <a:pt x="139" y="144"/>
                    </a:cubicBezTo>
                    <a:cubicBezTo>
                      <a:pt x="139" y="143"/>
                      <a:pt x="139" y="143"/>
                      <a:pt x="139" y="143"/>
                    </a:cubicBezTo>
                    <a:cubicBezTo>
                      <a:pt x="140" y="143"/>
                      <a:pt x="140" y="143"/>
                      <a:pt x="140" y="143"/>
                    </a:cubicBezTo>
                    <a:cubicBezTo>
                      <a:pt x="140" y="143"/>
                      <a:pt x="140" y="143"/>
                      <a:pt x="140" y="143"/>
                    </a:cubicBezTo>
                    <a:cubicBezTo>
                      <a:pt x="140" y="143"/>
                      <a:pt x="140" y="143"/>
                      <a:pt x="140" y="143"/>
                    </a:cubicBezTo>
                    <a:cubicBezTo>
                      <a:pt x="140" y="143"/>
                      <a:pt x="140" y="143"/>
                      <a:pt x="140" y="143"/>
                    </a:cubicBezTo>
                    <a:cubicBezTo>
                      <a:pt x="141" y="143"/>
                      <a:pt x="141" y="143"/>
                      <a:pt x="141" y="143"/>
                    </a:cubicBezTo>
                    <a:cubicBezTo>
                      <a:pt x="141" y="143"/>
                      <a:pt x="141" y="143"/>
                      <a:pt x="141" y="143"/>
                    </a:cubicBezTo>
                    <a:cubicBezTo>
                      <a:pt x="141" y="143"/>
                      <a:pt x="141" y="143"/>
                      <a:pt x="141" y="143"/>
                    </a:cubicBezTo>
                    <a:cubicBezTo>
                      <a:pt x="143" y="144"/>
                      <a:pt x="143" y="144"/>
                      <a:pt x="143" y="144"/>
                    </a:cubicBezTo>
                    <a:cubicBezTo>
                      <a:pt x="143" y="144"/>
                      <a:pt x="143" y="144"/>
                      <a:pt x="143" y="144"/>
                    </a:cubicBezTo>
                    <a:cubicBezTo>
                      <a:pt x="143" y="145"/>
                      <a:pt x="143" y="145"/>
                      <a:pt x="143" y="145"/>
                    </a:cubicBezTo>
                    <a:cubicBezTo>
                      <a:pt x="144" y="145"/>
                      <a:pt x="144" y="145"/>
                      <a:pt x="144" y="145"/>
                    </a:cubicBezTo>
                    <a:cubicBezTo>
                      <a:pt x="144" y="145"/>
                      <a:pt x="144" y="145"/>
                      <a:pt x="144" y="145"/>
                    </a:cubicBezTo>
                    <a:cubicBezTo>
                      <a:pt x="145" y="145"/>
                      <a:pt x="145" y="145"/>
                      <a:pt x="145" y="145"/>
                    </a:cubicBezTo>
                    <a:cubicBezTo>
                      <a:pt x="145" y="145"/>
                      <a:pt x="145" y="145"/>
                      <a:pt x="145" y="145"/>
                    </a:cubicBezTo>
                    <a:cubicBezTo>
                      <a:pt x="145" y="146"/>
                      <a:pt x="145" y="146"/>
                      <a:pt x="145" y="146"/>
                    </a:cubicBezTo>
                    <a:cubicBezTo>
                      <a:pt x="145" y="146"/>
                      <a:pt x="145" y="146"/>
                      <a:pt x="145" y="146"/>
                    </a:cubicBezTo>
                    <a:cubicBezTo>
                      <a:pt x="145" y="146"/>
                      <a:pt x="145" y="146"/>
                      <a:pt x="145" y="146"/>
                    </a:cubicBezTo>
                    <a:cubicBezTo>
                      <a:pt x="146" y="146"/>
                      <a:pt x="146" y="146"/>
                      <a:pt x="146" y="146"/>
                    </a:cubicBezTo>
                    <a:cubicBezTo>
                      <a:pt x="146" y="146"/>
                      <a:pt x="146" y="146"/>
                      <a:pt x="146" y="146"/>
                    </a:cubicBezTo>
                    <a:cubicBezTo>
                      <a:pt x="148" y="146"/>
                      <a:pt x="148" y="146"/>
                      <a:pt x="148" y="146"/>
                    </a:cubicBezTo>
                    <a:cubicBezTo>
                      <a:pt x="148" y="146"/>
                      <a:pt x="148" y="146"/>
                      <a:pt x="148" y="146"/>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7" y="143"/>
                      <a:pt x="147" y="143"/>
                      <a:pt x="147" y="143"/>
                    </a:cubicBezTo>
                    <a:cubicBezTo>
                      <a:pt x="147" y="143"/>
                      <a:pt x="147" y="143"/>
                      <a:pt x="147" y="143"/>
                    </a:cubicBezTo>
                    <a:cubicBezTo>
                      <a:pt x="147" y="143"/>
                      <a:pt x="147" y="143"/>
                      <a:pt x="147" y="143"/>
                    </a:cubicBezTo>
                    <a:cubicBezTo>
                      <a:pt x="147" y="143"/>
                      <a:pt x="147" y="143"/>
                      <a:pt x="147" y="143"/>
                    </a:cubicBezTo>
                    <a:cubicBezTo>
                      <a:pt x="148" y="142"/>
                      <a:pt x="148" y="142"/>
                      <a:pt x="148" y="142"/>
                    </a:cubicBezTo>
                    <a:cubicBezTo>
                      <a:pt x="149" y="140"/>
                      <a:pt x="149" y="140"/>
                      <a:pt x="149" y="140"/>
                    </a:cubicBezTo>
                    <a:cubicBezTo>
                      <a:pt x="150" y="140"/>
                      <a:pt x="150" y="140"/>
                      <a:pt x="150" y="140"/>
                    </a:cubicBezTo>
                    <a:cubicBezTo>
                      <a:pt x="150" y="140"/>
                      <a:pt x="150" y="140"/>
                      <a:pt x="150" y="140"/>
                    </a:cubicBezTo>
                    <a:cubicBezTo>
                      <a:pt x="151" y="140"/>
                      <a:pt x="151" y="140"/>
                      <a:pt x="151" y="140"/>
                    </a:cubicBezTo>
                    <a:cubicBezTo>
                      <a:pt x="152" y="138"/>
                      <a:pt x="152" y="138"/>
                      <a:pt x="152" y="138"/>
                    </a:cubicBezTo>
                    <a:cubicBezTo>
                      <a:pt x="154" y="135"/>
                      <a:pt x="154" y="135"/>
                      <a:pt x="154" y="135"/>
                    </a:cubicBezTo>
                    <a:cubicBezTo>
                      <a:pt x="151" y="138"/>
                      <a:pt x="151" y="138"/>
                      <a:pt x="151" y="138"/>
                    </a:cubicBezTo>
                    <a:cubicBezTo>
                      <a:pt x="150" y="138"/>
                      <a:pt x="150" y="138"/>
                      <a:pt x="150" y="138"/>
                    </a:cubicBezTo>
                    <a:cubicBezTo>
                      <a:pt x="148" y="138"/>
                      <a:pt x="148" y="138"/>
                      <a:pt x="148" y="138"/>
                    </a:cubicBezTo>
                    <a:cubicBezTo>
                      <a:pt x="148" y="138"/>
                      <a:pt x="148" y="138"/>
                      <a:pt x="148" y="138"/>
                    </a:cubicBezTo>
                    <a:cubicBezTo>
                      <a:pt x="148" y="138"/>
                      <a:pt x="148" y="138"/>
                      <a:pt x="148" y="138"/>
                    </a:cubicBezTo>
                    <a:cubicBezTo>
                      <a:pt x="147" y="139"/>
                      <a:pt x="147" y="139"/>
                      <a:pt x="147" y="139"/>
                    </a:cubicBezTo>
                    <a:cubicBezTo>
                      <a:pt x="147" y="139"/>
                      <a:pt x="147" y="139"/>
                      <a:pt x="147" y="139"/>
                    </a:cubicBezTo>
                    <a:cubicBezTo>
                      <a:pt x="147" y="139"/>
                      <a:pt x="147" y="139"/>
                      <a:pt x="147" y="139"/>
                    </a:cubicBezTo>
                    <a:cubicBezTo>
                      <a:pt x="146" y="142"/>
                      <a:pt x="146" y="142"/>
                      <a:pt x="146" y="142"/>
                    </a:cubicBezTo>
                    <a:cubicBezTo>
                      <a:pt x="146" y="142"/>
                      <a:pt x="146" y="142"/>
                      <a:pt x="146" y="142"/>
                    </a:cubicBezTo>
                    <a:cubicBezTo>
                      <a:pt x="145" y="142"/>
                      <a:pt x="145" y="142"/>
                      <a:pt x="145" y="142"/>
                    </a:cubicBezTo>
                    <a:cubicBezTo>
                      <a:pt x="144" y="142"/>
                      <a:pt x="144" y="142"/>
                      <a:pt x="144" y="142"/>
                    </a:cubicBezTo>
                    <a:cubicBezTo>
                      <a:pt x="144" y="142"/>
                      <a:pt x="144" y="142"/>
                      <a:pt x="144" y="142"/>
                    </a:cubicBezTo>
                    <a:cubicBezTo>
                      <a:pt x="143" y="142"/>
                      <a:pt x="143" y="142"/>
                      <a:pt x="143" y="142"/>
                    </a:cubicBezTo>
                    <a:cubicBezTo>
                      <a:pt x="142" y="141"/>
                      <a:pt x="142" y="141"/>
                      <a:pt x="142" y="141"/>
                    </a:cubicBezTo>
                    <a:cubicBezTo>
                      <a:pt x="142" y="141"/>
                      <a:pt x="142" y="141"/>
                      <a:pt x="142" y="141"/>
                    </a:cubicBezTo>
                    <a:cubicBezTo>
                      <a:pt x="142" y="141"/>
                      <a:pt x="142" y="141"/>
                      <a:pt x="142" y="141"/>
                    </a:cubicBezTo>
                    <a:cubicBezTo>
                      <a:pt x="142" y="141"/>
                      <a:pt x="142" y="141"/>
                      <a:pt x="142" y="141"/>
                    </a:cubicBezTo>
                    <a:cubicBezTo>
                      <a:pt x="142" y="140"/>
                      <a:pt x="142" y="140"/>
                      <a:pt x="142" y="140"/>
                    </a:cubicBezTo>
                    <a:cubicBezTo>
                      <a:pt x="142" y="140"/>
                      <a:pt x="142" y="140"/>
                      <a:pt x="142" y="140"/>
                    </a:cubicBezTo>
                    <a:cubicBezTo>
                      <a:pt x="142" y="140"/>
                      <a:pt x="142" y="140"/>
                      <a:pt x="142" y="140"/>
                    </a:cubicBezTo>
                    <a:cubicBezTo>
                      <a:pt x="141" y="140"/>
                      <a:pt x="141" y="140"/>
                      <a:pt x="141" y="140"/>
                    </a:cubicBezTo>
                    <a:cubicBezTo>
                      <a:pt x="141" y="140"/>
                      <a:pt x="141" y="140"/>
                      <a:pt x="141" y="140"/>
                    </a:cubicBezTo>
                    <a:cubicBezTo>
                      <a:pt x="140" y="140"/>
                      <a:pt x="140" y="140"/>
                      <a:pt x="140" y="140"/>
                    </a:cubicBezTo>
                    <a:cubicBezTo>
                      <a:pt x="140" y="141"/>
                      <a:pt x="140" y="141"/>
                      <a:pt x="140" y="141"/>
                    </a:cubicBezTo>
                    <a:cubicBezTo>
                      <a:pt x="140" y="141"/>
                      <a:pt x="140" y="141"/>
                      <a:pt x="140" y="141"/>
                    </a:cubicBezTo>
                    <a:cubicBezTo>
                      <a:pt x="140" y="141"/>
                      <a:pt x="140" y="141"/>
                      <a:pt x="140" y="141"/>
                    </a:cubicBezTo>
                    <a:cubicBezTo>
                      <a:pt x="140" y="140"/>
                      <a:pt x="140" y="140"/>
                      <a:pt x="140" y="140"/>
                    </a:cubicBezTo>
                    <a:cubicBezTo>
                      <a:pt x="141" y="140"/>
                      <a:pt x="141" y="140"/>
                      <a:pt x="141" y="140"/>
                    </a:cubicBezTo>
                    <a:cubicBezTo>
                      <a:pt x="141" y="140"/>
                      <a:pt x="141" y="140"/>
                      <a:pt x="141" y="140"/>
                    </a:cubicBezTo>
                    <a:cubicBezTo>
                      <a:pt x="140" y="138"/>
                      <a:pt x="140" y="138"/>
                      <a:pt x="140" y="138"/>
                    </a:cubicBezTo>
                    <a:cubicBezTo>
                      <a:pt x="140" y="138"/>
                      <a:pt x="140" y="138"/>
                      <a:pt x="140" y="138"/>
                    </a:cubicBezTo>
                    <a:cubicBezTo>
                      <a:pt x="140" y="138"/>
                      <a:pt x="140" y="138"/>
                      <a:pt x="140" y="138"/>
                    </a:cubicBezTo>
                    <a:cubicBezTo>
                      <a:pt x="140" y="137"/>
                      <a:pt x="140" y="137"/>
                      <a:pt x="140" y="137"/>
                    </a:cubicBezTo>
                    <a:cubicBezTo>
                      <a:pt x="140" y="137"/>
                      <a:pt x="140" y="137"/>
                      <a:pt x="140" y="137"/>
                    </a:cubicBezTo>
                    <a:cubicBezTo>
                      <a:pt x="139" y="137"/>
                      <a:pt x="139" y="137"/>
                      <a:pt x="139" y="137"/>
                    </a:cubicBezTo>
                    <a:cubicBezTo>
                      <a:pt x="139" y="138"/>
                      <a:pt x="139" y="138"/>
                      <a:pt x="139" y="138"/>
                    </a:cubicBezTo>
                    <a:cubicBezTo>
                      <a:pt x="138" y="138"/>
                      <a:pt x="138" y="138"/>
                      <a:pt x="138" y="138"/>
                    </a:cubicBezTo>
                    <a:cubicBezTo>
                      <a:pt x="138" y="138"/>
                      <a:pt x="138" y="138"/>
                      <a:pt x="138" y="138"/>
                    </a:cubicBezTo>
                    <a:cubicBezTo>
                      <a:pt x="139" y="137"/>
                      <a:pt x="139" y="137"/>
                      <a:pt x="139" y="137"/>
                    </a:cubicBezTo>
                    <a:cubicBezTo>
                      <a:pt x="139" y="136"/>
                      <a:pt x="139" y="136"/>
                      <a:pt x="139" y="136"/>
                    </a:cubicBezTo>
                    <a:cubicBezTo>
                      <a:pt x="139" y="136"/>
                      <a:pt x="139" y="136"/>
                      <a:pt x="139" y="136"/>
                    </a:cubicBezTo>
                    <a:cubicBezTo>
                      <a:pt x="139" y="136"/>
                      <a:pt x="139" y="136"/>
                      <a:pt x="139" y="136"/>
                    </a:cubicBezTo>
                    <a:cubicBezTo>
                      <a:pt x="139" y="134"/>
                      <a:pt x="139" y="134"/>
                      <a:pt x="139" y="134"/>
                    </a:cubicBezTo>
                    <a:cubicBezTo>
                      <a:pt x="139" y="134"/>
                      <a:pt x="139" y="134"/>
                      <a:pt x="139" y="134"/>
                    </a:cubicBezTo>
                    <a:cubicBezTo>
                      <a:pt x="139" y="134"/>
                      <a:pt x="139" y="134"/>
                      <a:pt x="139" y="134"/>
                    </a:cubicBezTo>
                    <a:cubicBezTo>
                      <a:pt x="138" y="132"/>
                      <a:pt x="138" y="132"/>
                      <a:pt x="138" y="132"/>
                    </a:cubicBezTo>
                    <a:cubicBezTo>
                      <a:pt x="138" y="132"/>
                      <a:pt x="138" y="132"/>
                      <a:pt x="138" y="132"/>
                    </a:cubicBezTo>
                    <a:cubicBezTo>
                      <a:pt x="139" y="130"/>
                      <a:pt x="139" y="130"/>
                      <a:pt x="139" y="130"/>
                    </a:cubicBezTo>
                    <a:cubicBezTo>
                      <a:pt x="140" y="129"/>
                      <a:pt x="140" y="129"/>
                      <a:pt x="140" y="129"/>
                    </a:cubicBezTo>
                    <a:cubicBezTo>
                      <a:pt x="140" y="130"/>
                      <a:pt x="140" y="130"/>
                      <a:pt x="140" y="130"/>
                    </a:cubicBezTo>
                    <a:cubicBezTo>
                      <a:pt x="140" y="130"/>
                      <a:pt x="140" y="130"/>
                      <a:pt x="140" y="130"/>
                    </a:cubicBezTo>
                    <a:cubicBezTo>
                      <a:pt x="141" y="130"/>
                      <a:pt x="141" y="130"/>
                      <a:pt x="141" y="130"/>
                    </a:cubicBezTo>
                    <a:cubicBezTo>
                      <a:pt x="141" y="130"/>
                      <a:pt x="141" y="130"/>
                      <a:pt x="141" y="130"/>
                    </a:cubicBezTo>
                    <a:cubicBezTo>
                      <a:pt x="142" y="130"/>
                      <a:pt x="142" y="130"/>
                      <a:pt x="142" y="130"/>
                    </a:cubicBezTo>
                    <a:cubicBezTo>
                      <a:pt x="142" y="130"/>
                      <a:pt x="142" y="130"/>
                      <a:pt x="142" y="130"/>
                    </a:cubicBezTo>
                    <a:cubicBezTo>
                      <a:pt x="142" y="129"/>
                      <a:pt x="142" y="129"/>
                      <a:pt x="142" y="129"/>
                    </a:cubicBezTo>
                    <a:cubicBezTo>
                      <a:pt x="142" y="129"/>
                      <a:pt x="142" y="129"/>
                      <a:pt x="142" y="129"/>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3" y="128"/>
                      <a:pt x="143" y="128"/>
                      <a:pt x="143" y="128"/>
                    </a:cubicBezTo>
                    <a:cubicBezTo>
                      <a:pt x="144" y="128"/>
                      <a:pt x="144" y="128"/>
                      <a:pt x="144" y="128"/>
                    </a:cubicBezTo>
                    <a:cubicBezTo>
                      <a:pt x="144" y="127"/>
                      <a:pt x="144" y="127"/>
                      <a:pt x="144" y="127"/>
                    </a:cubicBezTo>
                    <a:cubicBezTo>
                      <a:pt x="144" y="127"/>
                      <a:pt x="144" y="127"/>
                      <a:pt x="144" y="127"/>
                    </a:cubicBezTo>
                    <a:cubicBezTo>
                      <a:pt x="144" y="127"/>
                      <a:pt x="144" y="127"/>
                      <a:pt x="144" y="127"/>
                    </a:cubicBezTo>
                    <a:cubicBezTo>
                      <a:pt x="144" y="127"/>
                      <a:pt x="144" y="127"/>
                      <a:pt x="144" y="127"/>
                    </a:cubicBezTo>
                    <a:cubicBezTo>
                      <a:pt x="145" y="125"/>
                      <a:pt x="145" y="125"/>
                      <a:pt x="145" y="125"/>
                    </a:cubicBezTo>
                    <a:cubicBezTo>
                      <a:pt x="147" y="123"/>
                      <a:pt x="147" y="123"/>
                      <a:pt x="147" y="123"/>
                    </a:cubicBezTo>
                    <a:cubicBezTo>
                      <a:pt x="148" y="123"/>
                      <a:pt x="148" y="123"/>
                      <a:pt x="148" y="123"/>
                    </a:cubicBezTo>
                    <a:cubicBezTo>
                      <a:pt x="148" y="123"/>
                      <a:pt x="148" y="123"/>
                      <a:pt x="148" y="123"/>
                    </a:cubicBezTo>
                    <a:cubicBezTo>
                      <a:pt x="148" y="123"/>
                      <a:pt x="148" y="123"/>
                      <a:pt x="148" y="123"/>
                    </a:cubicBezTo>
                    <a:cubicBezTo>
                      <a:pt x="149" y="122"/>
                      <a:pt x="149" y="122"/>
                      <a:pt x="149" y="122"/>
                    </a:cubicBezTo>
                    <a:cubicBezTo>
                      <a:pt x="149" y="122"/>
                      <a:pt x="149" y="122"/>
                      <a:pt x="149" y="122"/>
                    </a:cubicBezTo>
                    <a:cubicBezTo>
                      <a:pt x="149" y="122"/>
                      <a:pt x="149" y="122"/>
                      <a:pt x="149" y="122"/>
                    </a:cubicBezTo>
                    <a:cubicBezTo>
                      <a:pt x="150" y="121"/>
                      <a:pt x="150" y="121"/>
                      <a:pt x="150" y="121"/>
                    </a:cubicBezTo>
                    <a:cubicBezTo>
                      <a:pt x="151" y="119"/>
                      <a:pt x="151" y="119"/>
                      <a:pt x="151" y="119"/>
                    </a:cubicBezTo>
                    <a:cubicBezTo>
                      <a:pt x="151" y="119"/>
                      <a:pt x="151" y="119"/>
                      <a:pt x="151" y="119"/>
                    </a:cubicBezTo>
                    <a:cubicBezTo>
                      <a:pt x="152" y="120"/>
                      <a:pt x="152" y="120"/>
                      <a:pt x="152" y="120"/>
                    </a:cubicBezTo>
                    <a:cubicBezTo>
                      <a:pt x="153" y="121"/>
                      <a:pt x="153" y="121"/>
                      <a:pt x="153" y="121"/>
                    </a:cubicBezTo>
                    <a:cubicBezTo>
                      <a:pt x="153" y="121"/>
                      <a:pt x="153" y="121"/>
                      <a:pt x="153" y="121"/>
                    </a:cubicBezTo>
                    <a:cubicBezTo>
                      <a:pt x="153" y="121"/>
                      <a:pt x="153" y="121"/>
                      <a:pt x="153" y="121"/>
                    </a:cubicBezTo>
                    <a:cubicBezTo>
                      <a:pt x="154" y="121"/>
                      <a:pt x="154" y="121"/>
                      <a:pt x="154" y="121"/>
                    </a:cubicBezTo>
                    <a:cubicBezTo>
                      <a:pt x="154" y="121"/>
                      <a:pt x="154" y="121"/>
                      <a:pt x="154" y="121"/>
                    </a:cubicBezTo>
                    <a:cubicBezTo>
                      <a:pt x="154" y="121"/>
                      <a:pt x="154" y="121"/>
                      <a:pt x="154" y="121"/>
                    </a:cubicBezTo>
                    <a:cubicBezTo>
                      <a:pt x="155" y="120"/>
                      <a:pt x="155" y="120"/>
                      <a:pt x="155" y="120"/>
                    </a:cubicBezTo>
                    <a:cubicBezTo>
                      <a:pt x="155" y="120"/>
                      <a:pt x="155" y="120"/>
                      <a:pt x="155" y="120"/>
                    </a:cubicBezTo>
                    <a:cubicBezTo>
                      <a:pt x="155" y="120"/>
                      <a:pt x="155" y="120"/>
                      <a:pt x="155" y="120"/>
                    </a:cubicBezTo>
                    <a:cubicBezTo>
                      <a:pt x="154" y="119"/>
                      <a:pt x="154" y="119"/>
                      <a:pt x="154" y="119"/>
                    </a:cubicBezTo>
                    <a:cubicBezTo>
                      <a:pt x="154" y="119"/>
                      <a:pt x="154" y="119"/>
                      <a:pt x="154" y="119"/>
                    </a:cubicBezTo>
                    <a:cubicBezTo>
                      <a:pt x="154" y="118"/>
                      <a:pt x="154" y="118"/>
                      <a:pt x="154" y="118"/>
                    </a:cubicBezTo>
                    <a:cubicBezTo>
                      <a:pt x="156" y="118"/>
                      <a:pt x="156" y="118"/>
                      <a:pt x="156" y="118"/>
                    </a:cubicBezTo>
                    <a:cubicBezTo>
                      <a:pt x="157" y="120"/>
                      <a:pt x="157" y="120"/>
                      <a:pt x="157" y="120"/>
                    </a:cubicBezTo>
                    <a:cubicBezTo>
                      <a:pt x="157" y="120"/>
                      <a:pt x="157" y="120"/>
                      <a:pt x="157" y="120"/>
                    </a:cubicBezTo>
                    <a:cubicBezTo>
                      <a:pt x="157" y="121"/>
                      <a:pt x="157" y="121"/>
                      <a:pt x="157" y="121"/>
                    </a:cubicBezTo>
                    <a:cubicBezTo>
                      <a:pt x="158" y="121"/>
                      <a:pt x="158" y="121"/>
                      <a:pt x="158" y="121"/>
                    </a:cubicBezTo>
                    <a:cubicBezTo>
                      <a:pt x="159" y="120"/>
                      <a:pt x="159" y="120"/>
                      <a:pt x="159" y="120"/>
                    </a:cubicBezTo>
                    <a:cubicBezTo>
                      <a:pt x="159" y="120"/>
                      <a:pt x="159" y="120"/>
                      <a:pt x="159" y="120"/>
                    </a:cubicBezTo>
                    <a:cubicBezTo>
                      <a:pt x="159" y="120"/>
                      <a:pt x="159" y="120"/>
                      <a:pt x="159" y="120"/>
                    </a:cubicBezTo>
                    <a:cubicBezTo>
                      <a:pt x="160" y="117"/>
                      <a:pt x="160" y="117"/>
                      <a:pt x="160" y="117"/>
                    </a:cubicBezTo>
                    <a:cubicBezTo>
                      <a:pt x="160" y="117"/>
                      <a:pt x="160" y="117"/>
                      <a:pt x="160" y="117"/>
                    </a:cubicBezTo>
                    <a:cubicBezTo>
                      <a:pt x="160" y="117"/>
                      <a:pt x="160" y="117"/>
                      <a:pt x="160" y="117"/>
                    </a:cubicBezTo>
                    <a:cubicBezTo>
                      <a:pt x="160" y="116"/>
                      <a:pt x="160" y="116"/>
                      <a:pt x="160" y="116"/>
                    </a:cubicBezTo>
                    <a:cubicBezTo>
                      <a:pt x="160" y="116"/>
                      <a:pt x="160" y="116"/>
                      <a:pt x="160" y="116"/>
                    </a:cubicBezTo>
                    <a:cubicBezTo>
                      <a:pt x="162" y="115"/>
                      <a:pt x="162" y="115"/>
                      <a:pt x="162" y="115"/>
                    </a:cubicBezTo>
                    <a:cubicBezTo>
                      <a:pt x="162" y="115"/>
                      <a:pt x="162" y="115"/>
                      <a:pt x="162" y="115"/>
                    </a:cubicBezTo>
                    <a:cubicBezTo>
                      <a:pt x="162" y="115"/>
                      <a:pt x="162" y="115"/>
                      <a:pt x="162" y="115"/>
                    </a:cubicBezTo>
                    <a:cubicBezTo>
                      <a:pt x="163" y="114"/>
                      <a:pt x="163" y="114"/>
                      <a:pt x="163" y="114"/>
                    </a:cubicBezTo>
                    <a:cubicBezTo>
                      <a:pt x="165" y="114"/>
                      <a:pt x="165" y="114"/>
                      <a:pt x="165" y="114"/>
                    </a:cubicBezTo>
                    <a:cubicBezTo>
                      <a:pt x="166" y="115"/>
                      <a:pt x="166" y="115"/>
                      <a:pt x="166" y="115"/>
                    </a:cubicBezTo>
                    <a:cubicBezTo>
                      <a:pt x="166" y="115"/>
                      <a:pt x="166" y="115"/>
                      <a:pt x="166" y="115"/>
                    </a:cubicBezTo>
                    <a:cubicBezTo>
                      <a:pt x="166" y="115"/>
                      <a:pt x="166" y="115"/>
                      <a:pt x="166" y="115"/>
                    </a:cubicBezTo>
                    <a:cubicBezTo>
                      <a:pt x="167" y="115"/>
                      <a:pt x="167" y="115"/>
                      <a:pt x="167" y="115"/>
                    </a:cubicBezTo>
                    <a:cubicBezTo>
                      <a:pt x="168" y="115"/>
                      <a:pt x="168" y="115"/>
                      <a:pt x="168" y="115"/>
                    </a:cubicBezTo>
                    <a:cubicBezTo>
                      <a:pt x="168" y="114"/>
                      <a:pt x="168" y="114"/>
                      <a:pt x="168" y="114"/>
                    </a:cubicBezTo>
                    <a:cubicBezTo>
                      <a:pt x="168" y="114"/>
                      <a:pt x="168" y="114"/>
                      <a:pt x="168" y="114"/>
                    </a:cubicBezTo>
                    <a:cubicBezTo>
                      <a:pt x="171" y="113"/>
                      <a:pt x="171" y="113"/>
                      <a:pt x="171" y="113"/>
                    </a:cubicBezTo>
                    <a:cubicBezTo>
                      <a:pt x="171" y="113"/>
                      <a:pt x="171" y="113"/>
                      <a:pt x="171" y="113"/>
                    </a:cubicBezTo>
                    <a:cubicBezTo>
                      <a:pt x="171" y="113"/>
                      <a:pt x="171" y="113"/>
                      <a:pt x="171" y="113"/>
                    </a:cubicBezTo>
                    <a:cubicBezTo>
                      <a:pt x="172" y="112"/>
                      <a:pt x="172" y="112"/>
                      <a:pt x="172" y="112"/>
                    </a:cubicBezTo>
                    <a:cubicBezTo>
                      <a:pt x="173" y="111"/>
                      <a:pt x="173" y="111"/>
                      <a:pt x="173" y="111"/>
                    </a:cubicBezTo>
                    <a:cubicBezTo>
                      <a:pt x="173" y="111"/>
                      <a:pt x="173" y="111"/>
                      <a:pt x="173" y="111"/>
                    </a:cubicBezTo>
                    <a:cubicBezTo>
                      <a:pt x="173" y="111"/>
                      <a:pt x="173" y="111"/>
                      <a:pt x="173" y="111"/>
                    </a:cubicBezTo>
                    <a:cubicBezTo>
                      <a:pt x="174" y="109"/>
                      <a:pt x="174" y="109"/>
                      <a:pt x="174" y="109"/>
                    </a:cubicBezTo>
                    <a:cubicBezTo>
                      <a:pt x="175" y="110"/>
                      <a:pt x="175" y="110"/>
                      <a:pt x="175" y="110"/>
                    </a:cubicBezTo>
                    <a:cubicBezTo>
                      <a:pt x="176" y="111"/>
                      <a:pt x="176" y="111"/>
                      <a:pt x="176" y="111"/>
                    </a:cubicBezTo>
                    <a:cubicBezTo>
                      <a:pt x="176" y="111"/>
                      <a:pt x="176" y="111"/>
                      <a:pt x="176" y="111"/>
                    </a:cubicBezTo>
                    <a:cubicBezTo>
                      <a:pt x="176" y="111"/>
                      <a:pt x="176" y="111"/>
                      <a:pt x="176" y="111"/>
                    </a:cubicBezTo>
                    <a:cubicBezTo>
                      <a:pt x="177" y="111"/>
                      <a:pt x="177" y="111"/>
                      <a:pt x="177" y="111"/>
                    </a:cubicBezTo>
                    <a:cubicBezTo>
                      <a:pt x="178" y="112"/>
                      <a:pt x="178" y="112"/>
                      <a:pt x="178" y="112"/>
                    </a:cubicBezTo>
                    <a:cubicBezTo>
                      <a:pt x="178" y="112"/>
                      <a:pt x="178" y="112"/>
                      <a:pt x="178" y="112"/>
                    </a:cubicBezTo>
                    <a:cubicBezTo>
                      <a:pt x="178" y="112"/>
                      <a:pt x="178" y="112"/>
                      <a:pt x="178" y="112"/>
                    </a:cubicBezTo>
                    <a:cubicBezTo>
                      <a:pt x="180" y="112"/>
                      <a:pt x="180" y="112"/>
                      <a:pt x="180" y="112"/>
                    </a:cubicBezTo>
                    <a:cubicBezTo>
                      <a:pt x="180" y="112"/>
                      <a:pt x="180" y="112"/>
                      <a:pt x="180" y="112"/>
                    </a:cubicBezTo>
                    <a:cubicBezTo>
                      <a:pt x="180" y="112"/>
                      <a:pt x="180" y="112"/>
                      <a:pt x="180" y="112"/>
                    </a:cubicBezTo>
                    <a:cubicBezTo>
                      <a:pt x="181" y="111"/>
                      <a:pt x="181" y="111"/>
                      <a:pt x="181" y="111"/>
                    </a:cubicBezTo>
                    <a:cubicBezTo>
                      <a:pt x="181" y="111"/>
                      <a:pt x="181" y="111"/>
                      <a:pt x="181" y="111"/>
                    </a:cubicBezTo>
                    <a:cubicBezTo>
                      <a:pt x="181" y="111"/>
                      <a:pt x="181" y="111"/>
                      <a:pt x="181" y="111"/>
                    </a:cubicBezTo>
                    <a:cubicBezTo>
                      <a:pt x="182" y="110"/>
                      <a:pt x="182" y="110"/>
                      <a:pt x="182" y="110"/>
                    </a:cubicBezTo>
                    <a:cubicBezTo>
                      <a:pt x="183" y="110"/>
                      <a:pt x="183" y="110"/>
                      <a:pt x="183" y="110"/>
                    </a:cubicBezTo>
                    <a:cubicBezTo>
                      <a:pt x="184" y="110"/>
                      <a:pt x="184" y="110"/>
                      <a:pt x="184" y="110"/>
                    </a:cubicBezTo>
                    <a:cubicBezTo>
                      <a:pt x="184" y="110"/>
                      <a:pt x="184" y="110"/>
                      <a:pt x="184" y="110"/>
                    </a:cubicBezTo>
                    <a:cubicBezTo>
                      <a:pt x="184" y="110"/>
                      <a:pt x="184" y="110"/>
                      <a:pt x="184" y="110"/>
                    </a:cubicBezTo>
                    <a:cubicBezTo>
                      <a:pt x="185" y="109"/>
                      <a:pt x="185" y="109"/>
                      <a:pt x="185" y="109"/>
                    </a:cubicBezTo>
                    <a:cubicBezTo>
                      <a:pt x="185" y="109"/>
                      <a:pt x="185" y="109"/>
                      <a:pt x="185" y="109"/>
                    </a:cubicBezTo>
                    <a:cubicBezTo>
                      <a:pt x="185" y="109"/>
                      <a:pt x="185" y="109"/>
                      <a:pt x="185" y="109"/>
                    </a:cubicBezTo>
                    <a:cubicBezTo>
                      <a:pt x="187" y="108"/>
                      <a:pt x="187" y="108"/>
                      <a:pt x="187" y="108"/>
                    </a:cubicBezTo>
                    <a:cubicBezTo>
                      <a:pt x="187" y="107"/>
                      <a:pt x="187" y="107"/>
                      <a:pt x="187" y="107"/>
                    </a:cubicBezTo>
                    <a:cubicBezTo>
                      <a:pt x="187" y="107"/>
                      <a:pt x="187" y="107"/>
                      <a:pt x="187" y="107"/>
                    </a:cubicBezTo>
                    <a:cubicBezTo>
                      <a:pt x="187" y="106"/>
                      <a:pt x="187" y="106"/>
                      <a:pt x="187" y="106"/>
                    </a:cubicBezTo>
                    <a:cubicBezTo>
                      <a:pt x="187" y="106"/>
                      <a:pt x="187" y="106"/>
                      <a:pt x="187" y="106"/>
                    </a:cubicBezTo>
                    <a:cubicBezTo>
                      <a:pt x="187" y="106"/>
                      <a:pt x="187" y="106"/>
                      <a:pt x="187" y="106"/>
                    </a:cubicBezTo>
                    <a:cubicBezTo>
                      <a:pt x="187" y="105"/>
                      <a:pt x="187" y="105"/>
                      <a:pt x="187"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3"/>
                      <a:pt x="187" y="103"/>
                      <a:pt x="187" y="103"/>
                    </a:cubicBezTo>
                    <a:cubicBezTo>
                      <a:pt x="188" y="103"/>
                      <a:pt x="188" y="103"/>
                      <a:pt x="188" y="103"/>
                    </a:cubicBezTo>
                    <a:cubicBezTo>
                      <a:pt x="188" y="103"/>
                      <a:pt x="188" y="103"/>
                      <a:pt x="188" y="103"/>
                    </a:cubicBezTo>
                    <a:cubicBezTo>
                      <a:pt x="188" y="102"/>
                      <a:pt x="188" y="102"/>
                      <a:pt x="188" y="102"/>
                    </a:cubicBezTo>
                    <a:cubicBezTo>
                      <a:pt x="190" y="99"/>
                      <a:pt x="190" y="99"/>
                      <a:pt x="190" y="99"/>
                    </a:cubicBezTo>
                    <a:cubicBezTo>
                      <a:pt x="190" y="99"/>
                      <a:pt x="190" y="99"/>
                      <a:pt x="190" y="99"/>
                    </a:cubicBezTo>
                    <a:cubicBezTo>
                      <a:pt x="190" y="99"/>
                      <a:pt x="190" y="99"/>
                      <a:pt x="190" y="99"/>
                    </a:cubicBezTo>
                    <a:cubicBezTo>
                      <a:pt x="190" y="97"/>
                      <a:pt x="190" y="97"/>
                      <a:pt x="190" y="97"/>
                    </a:cubicBezTo>
                    <a:cubicBezTo>
                      <a:pt x="190" y="97"/>
                      <a:pt x="190" y="97"/>
                      <a:pt x="190" y="97"/>
                    </a:cubicBezTo>
                    <a:cubicBezTo>
                      <a:pt x="190" y="97"/>
                      <a:pt x="190" y="97"/>
                      <a:pt x="190" y="97"/>
                    </a:cubicBezTo>
                    <a:cubicBezTo>
                      <a:pt x="189" y="96"/>
                      <a:pt x="189" y="96"/>
                      <a:pt x="189" y="96"/>
                    </a:cubicBezTo>
                    <a:cubicBezTo>
                      <a:pt x="189" y="96"/>
                      <a:pt x="189" y="96"/>
                      <a:pt x="189" y="96"/>
                    </a:cubicBezTo>
                    <a:cubicBezTo>
                      <a:pt x="189" y="96"/>
                      <a:pt x="189" y="96"/>
                      <a:pt x="189" y="96"/>
                    </a:cubicBezTo>
                    <a:cubicBezTo>
                      <a:pt x="188" y="96"/>
                      <a:pt x="188" y="96"/>
                      <a:pt x="188" y="96"/>
                    </a:cubicBezTo>
                    <a:cubicBezTo>
                      <a:pt x="189" y="95"/>
                      <a:pt x="189" y="95"/>
                      <a:pt x="189" y="95"/>
                    </a:cubicBezTo>
                    <a:cubicBezTo>
                      <a:pt x="189" y="95"/>
                      <a:pt x="189" y="95"/>
                      <a:pt x="189" y="95"/>
                    </a:cubicBezTo>
                    <a:cubicBezTo>
                      <a:pt x="190" y="96"/>
                      <a:pt x="190" y="96"/>
                      <a:pt x="190" y="96"/>
                    </a:cubicBezTo>
                    <a:cubicBezTo>
                      <a:pt x="190" y="96"/>
                      <a:pt x="190" y="96"/>
                      <a:pt x="190" y="96"/>
                    </a:cubicBezTo>
                    <a:cubicBezTo>
                      <a:pt x="190" y="96"/>
                      <a:pt x="190" y="96"/>
                      <a:pt x="190" y="96"/>
                    </a:cubicBezTo>
                    <a:cubicBezTo>
                      <a:pt x="192" y="96"/>
                      <a:pt x="192" y="96"/>
                      <a:pt x="192" y="96"/>
                    </a:cubicBezTo>
                    <a:cubicBezTo>
                      <a:pt x="192" y="96"/>
                      <a:pt x="192" y="96"/>
                      <a:pt x="192" y="96"/>
                    </a:cubicBezTo>
                    <a:cubicBezTo>
                      <a:pt x="193" y="95"/>
                      <a:pt x="193" y="95"/>
                      <a:pt x="193" y="95"/>
                    </a:cubicBezTo>
                    <a:cubicBezTo>
                      <a:pt x="194" y="93"/>
                      <a:pt x="194" y="93"/>
                      <a:pt x="194" y="93"/>
                    </a:cubicBezTo>
                    <a:cubicBezTo>
                      <a:pt x="194" y="93"/>
                      <a:pt x="194" y="93"/>
                      <a:pt x="194" y="93"/>
                    </a:cubicBezTo>
                    <a:cubicBezTo>
                      <a:pt x="193" y="93"/>
                      <a:pt x="193" y="93"/>
                      <a:pt x="193" y="93"/>
                    </a:cubicBezTo>
                    <a:cubicBezTo>
                      <a:pt x="193" y="92"/>
                      <a:pt x="193" y="92"/>
                      <a:pt x="193" y="92"/>
                    </a:cubicBezTo>
                    <a:cubicBezTo>
                      <a:pt x="194" y="92"/>
                      <a:pt x="194" y="92"/>
                      <a:pt x="194" y="92"/>
                    </a:cubicBezTo>
                    <a:cubicBezTo>
                      <a:pt x="194" y="91"/>
                      <a:pt x="194" y="91"/>
                      <a:pt x="194" y="91"/>
                    </a:cubicBezTo>
                    <a:cubicBezTo>
                      <a:pt x="194" y="91"/>
                      <a:pt x="194" y="91"/>
                      <a:pt x="194" y="91"/>
                    </a:cubicBezTo>
                    <a:cubicBezTo>
                      <a:pt x="195" y="90"/>
                      <a:pt x="195" y="90"/>
                      <a:pt x="195" y="90"/>
                    </a:cubicBezTo>
                    <a:cubicBezTo>
                      <a:pt x="196" y="88"/>
                      <a:pt x="196" y="88"/>
                      <a:pt x="196" y="88"/>
                    </a:cubicBezTo>
                    <a:cubicBezTo>
                      <a:pt x="194" y="90"/>
                      <a:pt x="194" y="90"/>
                      <a:pt x="194" y="90"/>
                    </a:cubicBezTo>
                    <a:cubicBezTo>
                      <a:pt x="194" y="90"/>
                      <a:pt x="194" y="90"/>
                      <a:pt x="194" y="90"/>
                    </a:cubicBezTo>
                    <a:cubicBezTo>
                      <a:pt x="192" y="90"/>
                      <a:pt x="192" y="90"/>
                      <a:pt x="192" y="90"/>
                    </a:cubicBezTo>
                    <a:cubicBezTo>
                      <a:pt x="192" y="90"/>
                      <a:pt x="192" y="90"/>
                      <a:pt x="192" y="90"/>
                    </a:cubicBezTo>
                    <a:cubicBezTo>
                      <a:pt x="192" y="90"/>
                      <a:pt x="192" y="90"/>
                      <a:pt x="192" y="90"/>
                    </a:cubicBezTo>
                    <a:cubicBezTo>
                      <a:pt x="190" y="92"/>
                      <a:pt x="190" y="92"/>
                      <a:pt x="190" y="92"/>
                    </a:cubicBezTo>
                    <a:cubicBezTo>
                      <a:pt x="190" y="91"/>
                      <a:pt x="190" y="91"/>
                      <a:pt x="190" y="91"/>
                    </a:cubicBezTo>
                    <a:cubicBezTo>
                      <a:pt x="190" y="91"/>
                      <a:pt x="190" y="91"/>
                      <a:pt x="190" y="91"/>
                    </a:cubicBezTo>
                    <a:cubicBezTo>
                      <a:pt x="190" y="91"/>
                      <a:pt x="190" y="91"/>
                      <a:pt x="190" y="91"/>
                    </a:cubicBezTo>
                    <a:cubicBezTo>
                      <a:pt x="189" y="91"/>
                      <a:pt x="189" y="91"/>
                      <a:pt x="189" y="91"/>
                    </a:cubicBezTo>
                    <a:cubicBezTo>
                      <a:pt x="189" y="91"/>
                      <a:pt x="189" y="91"/>
                      <a:pt x="189" y="91"/>
                    </a:cubicBezTo>
                    <a:cubicBezTo>
                      <a:pt x="188" y="91"/>
                      <a:pt x="188" y="91"/>
                      <a:pt x="188" y="91"/>
                    </a:cubicBezTo>
                    <a:cubicBezTo>
                      <a:pt x="188" y="91"/>
                      <a:pt x="188" y="91"/>
                      <a:pt x="188" y="91"/>
                    </a:cubicBezTo>
                    <a:cubicBezTo>
                      <a:pt x="188" y="92"/>
                      <a:pt x="188" y="92"/>
                      <a:pt x="188" y="92"/>
                    </a:cubicBezTo>
                    <a:cubicBezTo>
                      <a:pt x="186" y="92"/>
                      <a:pt x="186" y="92"/>
                      <a:pt x="186" y="92"/>
                    </a:cubicBezTo>
                    <a:cubicBezTo>
                      <a:pt x="186" y="92"/>
                      <a:pt x="186" y="92"/>
                      <a:pt x="186" y="92"/>
                    </a:cubicBezTo>
                    <a:cubicBezTo>
                      <a:pt x="186" y="92"/>
                      <a:pt x="186" y="92"/>
                      <a:pt x="186" y="92"/>
                    </a:cubicBezTo>
                    <a:cubicBezTo>
                      <a:pt x="183" y="94"/>
                      <a:pt x="183" y="94"/>
                      <a:pt x="183" y="94"/>
                    </a:cubicBezTo>
                    <a:cubicBezTo>
                      <a:pt x="181" y="94"/>
                      <a:pt x="181" y="94"/>
                      <a:pt x="181" y="94"/>
                    </a:cubicBezTo>
                    <a:cubicBezTo>
                      <a:pt x="181" y="94"/>
                      <a:pt x="181" y="94"/>
                      <a:pt x="181" y="94"/>
                    </a:cubicBezTo>
                    <a:cubicBezTo>
                      <a:pt x="181" y="94"/>
                      <a:pt x="181" y="94"/>
                      <a:pt x="181" y="94"/>
                    </a:cubicBezTo>
                    <a:cubicBezTo>
                      <a:pt x="181" y="95"/>
                      <a:pt x="181" y="95"/>
                      <a:pt x="181" y="95"/>
                    </a:cubicBezTo>
                    <a:cubicBezTo>
                      <a:pt x="179" y="96"/>
                      <a:pt x="179" y="96"/>
                      <a:pt x="179" y="96"/>
                    </a:cubicBezTo>
                    <a:cubicBezTo>
                      <a:pt x="179" y="96"/>
                      <a:pt x="179" y="96"/>
                      <a:pt x="179" y="96"/>
                    </a:cubicBezTo>
                    <a:cubicBezTo>
                      <a:pt x="180" y="94"/>
                      <a:pt x="180" y="94"/>
                      <a:pt x="180" y="94"/>
                    </a:cubicBezTo>
                    <a:cubicBezTo>
                      <a:pt x="180" y="94"/>
                      <a:pt x="180" y="94"/>
                      <a:pt x="180" y="94"/>
                    </a:cubicBezTo>
                    <a:cubicBezTo>
                      <a:pt x="180" y="94"/>
                      <a:pt x="180" y="94"/>
                      <a:pt x="180" y="94"/>
                    </a:cubicBezTo>
                    <a:cubicBezTo>
                      <a:pt x="180" y="93"/>
                      <a:pt x="180" y="93"/>
                      <a:pt x="180" y="93"/>
                    </a:cubicBezTo>
                    <a:cubicBezTo>
                      <a:pt x="180" y="93"/>
                      <a:pt x="180" y="93"/>
                      <a:pt x="180" y="93"/>
                    </a:cubicBezTo>
                    <a:cubicBezTo>
                      <a:pt x="180" y="93"/>
                      <a:pt x="180" y="93"/>
                      <a:pt x="180" y="93"/>
                    </a:cubicBezTo>
                    <a:cubicBezTo>
                      <a:pt x="179" y="92"/>
                      <a:pt x="179" y="92"/>
                      <a:pt x="179" y="92"/>
                    </a:cubicBezTo>
                    <a:cubicBezTo>
                      <a:pt x="179" y="92"/>
                      <a:pt x="179" y="92"/>
                      <a:pt x="179" y="92"/>
                    </a:cubicBezTo>
                    <a:cubicBezTo>
                      <a:pt x="178" y="92"/>
                      <a:pt x="178" y="92"/>
                      <a:pt x="178" y="92"/>
                    </a:cubicBezTo>
                    <a:cubicBezTo>
                      <a:pt x="178" y="93"/>
                      <a:pt x="178" y="93"/>
                      <a:pt x="178" y="93"/>
                    </a:cubicBezTo>
                    <a:cubicBezTo>
                      <a:pt x="178" y="93"/>
                      <a:pt x="178" y="93"/>
                      <a:pt x="178" y="93"/>
                    </a:cubicBezTo>
                    <a:cubicBezTo>
                      <a:pt x="178" y="93"/>
                      <a:pt x="178" y="93"/>
                      <a:pt x="178" y="93"/>
                    </a:cubicBezTo>
                    <a:cubicBezTo>
                      <a:pt x="178" y="95"/>
                      <a:pt x="178" y="95"/>
                      <a:pt x="178" y="95"/>
                    </a:cubicBezTo>
                    <a:cubicBezTo>
                      <a:pt x="178" y="95"/>
                      <a:pt x="178" y="95"/>
                      <a:pt x="178" y="95"/>
                    </a:cubicBezTo>
                    <a:cubicBezTo>
                      <a:pt x="178" y="95"/>
                      <a:pt x="178" y="95"/>
                      <a:pt x="178" y="95"/>
                    </a:cubicBezTo>
                    <a:cubicBezTo>
                      <a:pt x="177" y="94"/>
                      <a:pt x="177" y="94"/>
                      <a:pt x="177" y="94"/>
                    </a:cubicBezTo>
                    <a:cubicBezTo>
                      <a:pt x="177" y="94"/>
                      <a:pt x="177" y="94"/>
                      <a:pt x="177" y="94"/>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3" y="92"/>
                      <a:pt x="173" y="92"/>
                      <a:pt x="173" y="92"/>
                    </a:cubicBezTo>
                    <a:cubicBezTo>
                      <a:pt x="172" y="91"/>
                      <a:pt x="172" y="91"/>
                      <a:pt x="172" y="91"/>
                    </a:cubicBezTo>
                    <a:cubicBezTo>
                      <a:pt x="172" y="91"/>
                      <a:pt x="172" y="91"/>
                      <a:pt x="172" y="91"/>
                    </a:cubicBezTo>
                    <a:cubicBezTo>
                      <a:pt x="171" y="91"/>
                      <a:pt x="171" y="91"/>
                      <a:pt x="171" y="91"/>
                    </a:cubicBezTo>
                    <a:cubicBezTo>
                      <a:pt x="170" y="92"/>
                      <a:pt x="170" y="92"/>
                      <a:pt x="170" y="92"/>
                    </a:cubicBezTo>
                    <a:cubicBezTo>
                      <a:pt x="169" y="92"/>
                      <a:pt x="169" y="92"/>
                      <a:pt x="169" y="92"/>
                    </a:cubicBezTo>
                    <a:cubicBezTo>
                      <a:pt x="169" y="92"/>
                      <a:pt x="169" y="92"/>
                      <a:pt x="169" y="92"/>
                    </a:cubicBezTo>
                    <a:cubicBezTo>
                      <a:pt x="168" y="93"/>
                      <a:pt x="168" y="93"/>
                      <a:pt x="168" y="93"/>
                    </a:cubicBezTo>
                    <a:cubicBezTo>
                      <a:pt x="167" y="93"/>
                      <a:pt x="167" y="93"/>
                      <a:pt x="167" y="93"/>
                    </a:cubicBezTo>
                    <a:cubicBezTo>
                      <a:pt x="166" y="92"/>
                      <a:pt x="166" y="92"/>
                      <a:pt x="166" y="92"/>
                    </a:cubicBezTo>
                    <a:cubicBezTo>
                      <a:pt x="166" y="92"/>
                      <a:pt x="166" y="92"/>
                      <a:pt x="166" y="92"/>
                    </a:cubicBezTo>
                    <a:cubicBezTo>
                      <a:pt x="166" y="92"/>
                      <a:pt x="166" y="92"/>
                      <a:pt x="166" y="92"/>
                    </a:cubicBezTo>
                    <a:cubicBezTo>
                      <a:pt x="164" y="91"/>
                      <a:pt x="164" y="91"/>
                      <a:pt x="164" y="91"/>
                    </a:cubicBezTo>
                    <a:cubicBezTo>
                      <a:pt x="162" y="89"/>
                      <a:pt x="162" y="89"/>
                      <a:pt x="162" y="89"/>
                    </a:cubicBezTo>
                    <a:cubicBezTo>
                      <a:pt x="162" y="87"/>
                      <a:pt x="162" y="87"/>
                      <a:pt x="162" y="87"/>
                    </a:cubicBezTo>
                    <a:cubicBezTo>
                      <a:pt x="162" y="86"/>
                      <a:pt x="162" y="86"/>
                      <a:pt x="162" y="86"/>
                    </a:cubicBezTo>
                    <a:cubicBezTo>
                      <a:pt x="163" y="84"/>
                      <a:pt x="163" y="84"/>
                      <a:pt x="163" y="84"/>
                    </a:cubicBezTo>
                    <a:cubicBezTo>
                      <a:pt x="164" y="83"/>
                      <a:pt x="164" y="83"/>
                      <a:pt x="164" y="83"/>
                    </a:cubicBezTo>
                    <a:cubicBezTo>
                      <a:pt x="165" y="83"/>
                      <a:pt x="165" y="83"/>
                      <a:pt x="165" y="83"/>
                    </a:cubicBezTo>
                    <a:cubicBezTo>
                      <a:pt x="165" y="83"/>
                      <a:pt x="165" y="83"/>
                      <a:pt x="165" y="83"/>
                    </a:cubicBezTo>
                    <a:cubicBezTo>
                      <a:pt x="165" y="82"/>
                      <a:pt x="165" y="82"/>
                      <a:pt x="165" y="82"/>
                    </a:cubicBezTo>
                    <a:cubicBezTo>
                      <a:pt x="165" y="81"/>
                      <a:pt x="165" y="81"/>
                      <a:pt x="165" y="81"/>
                    </a:cubicBezTo>
                    <a:cubicBezTo>
                      <a:pt x="164" y="81"/>
                      <a:pt x="164" y="81"/>
                      <a:pt x="164" y="81"/>
                    </a:cubicBezTo>
                    <a:cubicBezTo>
                      <a:pt x="164" y="81"/>
                      <a:pt x="164" y="81"/>
                      <a:pt x="164" y="81"/>
                    </a:cubicBezTo>
                    <a:cubicBezTo>
                      <a:pt x="164" y="79"/>
                      <a:pt x="164" y="79"/>
                      <a:pt x="164" y="79"/>
                    </a:cubicBezTo>
                    <a:cubicBezTo>
                      <a:pt x="165" y="80"/>
                      <a:pt x="165" y="80"/>
                      <a:pt x="165" y="80"/>
                    </a:cubicBezTo>
                    <a:cubicBezTo>
                      <a:pt x="165" y="81"/>
                      <a:pt x="165" y="81"/>
                      <a:pt x="165" y="81"/>
                    </a:cubicBezTo>
                    <a:cubicBezTo>
                      <a:pt x="165" y="81"/>
                      <a:pt x="165" y="81"/>
                      <a:pt x="165" y="81"/>
                    </a:cubicBezTo>
                    <a:cubicBezTo>
                      <a:pt x="166" y="81"/>
                      <a:pt x="166" y="81"/>
                      <a:pt x="166" y="81"/>
                    </a:cubicBezTo>
                    <a:cubicBezTo>
                      <a:pt x="166" y="81"/>
                      <a:pt x="166" y="81"/>
                      <a:pt x="166" y="81"/>
                    </a:cubicBezTo>
                    <a:cubicBezTo>
                      <a:pt x="166" y="80"/>
                      <a:pt x="166" y="80"/>
                      <a:pt x="166" y="80"/>
                    </a:cubicBezTo>
                    <a:cubicBezTo>
                      <a:pt x="168" y="79"/>
                      <a:pt x="168" y="79"/>
                      <a:pt x="168" y="79"/>
                    </a:cubicBezTo>
                    <a:cubicBezTo>
                      <a:pt x="168" y="79"/>
                      <a:pt x="168" y="79"/>
                      <a:pt x="168" y="79"/>
                    </a:cubicBezTo>
                    <a:cubicBezTo>
                      <a:pt x="169" y="80"/>
                      <a:pt x="169" y="80"/>
                      <a:pt x="169" y="80"/>
                    </a:cubicBezTo>
                    <a:cubicBezTo>
                      <a:pt x="170" y="81"/>
                      <a:pt x="170" y="81"/>
                      <a:pt x="170" y="81"/>
                    </a:cubicBezTo>
                    <a:cubicBezTo>
                      <a:pt x="170" y="82"/>
                      <a:pt x="170" y="82"/>
                      <a:pt x="170" y="82"/>
                    </a:cubicBezTo>
                    <a:cubicBezTo>
                      <a:pt x="170" y="82"/>
                      <a:pt x="170" y="82"/>
                      <a:pt x="170" y="82"/>
                    </a:cubicBezTo>
                    <a:cubicBezTo>
                      <a:pt x="170" y="82"/>
                      <a:pt x="170" y="82"/>
                      <a:pt x="170" y="82"/>
                    </a:cubicBezTo>
                    <a:cubicBezTo>
                      <a:pt x="173" y="82"/>
                      <a:pt x="173" y="82"/>
                      <a:pt x="173" y="82"/>
                    </a:cubicBezTo>
                    <a:cubicBezTo>
                      <a:pt x="173" y="82"/>
                      <a:pt x="173" y="82"/>
                      <a:pt x="173" y="82"/>
                    </a:cubicBezTo>
                    <a:cubicBezTo>
                      <a:pt x="173" y="82"/>
                      <a:pt x="173" y="82"/>
                      <a:pt x="173" y="82"/>
                    </a:cubicBezTo>
                    <a:cubicBezTo>
                      <a:pt x="173" y="82"/>
                      <a:pt x="173" y="82"/>
                      <a:pt x="173" y="82"/>
                    </a:cubicBezTo>
                    <a:cubicBezTo>
                      <a:pt x="174" y="81"/>
                      <a:pt x="174" y="81"/>
                      <a:pt x="174" y="81"/>
                    </a:cubicBezTo>
                    <a:cubicBezTo>
                      <a:pt x="173" y="81"/>
                      <a:pt x="173" y="81"/>
                      <a:pt x="173" y="81"/>
                    </a:cubicBezTo>
                    <a:cubicBezTo>
                      <a:pt x="172" y="80"/>
                      <a:pt x="172" y="80"/>
                      <a:pt x="172" y="80"/>
                    </a:cubicBezTo>
                    <a:cubicBezTo>
                      <a:pt x="171" y="80"/>
                      <a:pt x="171" y="80"/>
                      <a:pt x="171" y="80"/>
                    </a:cubicBezTo>
                    <a:cubicBezTo>
                      <a:pt x="170" y="78"/>
                      <a:pt x="170" y="78"/>
                      <a:pt x="170" y="78"/>
                    </a:cubicBezTo>
                    <a:cubicBezTo>
                      <a:pt x="170" y="78"/>
                      <a:pt x="170" y="78"/>
                      <a:pt x="170" y="78"/>
                    </a:cubicBezTo>
                    <a:cubicBezTo>
                      <a:pt x="170" y="78"/>
                      <a:pt x="170" y="78"/>
                      <a:pt x="170" y="78"/>
                    </a:cubicBezTo>
                    <a:cubicBezTo>
                      <a:pt x="169" y="77"/>
                      <a:pt x="169" y="77"/>
                      <a:pt x="169" y="77"/>
                    </a:cubicBezTo>
                    <a:cubicBezTo>
                      <a:pt x="168" y="76"/>
                      <a:pt x="168" y="76"/>
                      <a:pt x="168" y="76"/>
                    </a:cubicBezTo>
                    <a:cubicBezTo>
                      <a:pt x="167" y="76"/>
                      <a:pt x="167" y="76"/>
                      <a:pt x="167" y="76"/>
                    </a:cubicBezTo>
                    <a:cubicBezTo>
                      <a:pt x="167" y="76"/>
                      <a:pt x="167" y="76"/>
                      <a:pt x="167" y="76"/>
                    </a:cubicBezTo>
                    <a:cubicBezTo>
                      <a:pt x="166" y="75"/>
                      <a:pt x="166" y="75"/>
                      <a:pt x="166" y="75"/>
                    </a:cubicBezTo>
                    <a:cubicBezTo>
                      <a:pt x="164" y="73"/>
                      <a:pt x="164" y="73"/>
                      <a:pt x="164" y="73"/>
                    </a:cubicBezTo>
                    <a:cubicBezTo>
                      <a:pt x="163" y="71"/>
                      <a:pt x="163" y="71"/>
                      <a:pt x="163" y="71"/>
                    </a:cubicBezTo>
                    <a:cubicBezTo>
                      <a:pt x="163" y="71"/>
                      <a:pt x="163" y="71"/>
                      <a:pt x="163" y="71"/>
                    </a:cubicBezTo>
                    <a:cubicBezTo>
                      <a:pt x="163" y="70"/>
                      <a:pt x="163" y="70"/>
                      <a:pt x="163" y="70"/>
                    </a:cubicBezTo>
                    <a:cubicBezTo>
                      <a:pt x="164" y="70"/>
                      <a:pt x="164" y="70"/>
                      <a:pt x="164" y="70"/>
                    </a:cubicBezTo>
                    <a:cubicBezTo>
                      <a:pt x="164" y="70"/>
                      <a:pt x="164" y="70"/>
                      <a:pt x="164" y="70"/>
                    </a:cubicBezTo>
                    <a:cubicBezTo>
                      <a:pt x="164" y="70"/>
                      <a:pt x="164" y="70"/>
                      <a:pt x="164" y="70"/>
                    </a:cubicBezTo>
                    <a:cubicBezTo>
                      <a:pt x="164" y="70"/>
                      <a:pt x="164" y="70"/>
                      <a:pt x="164" y="70"/>
                    </a:cubicBezTo>
                    <a:cubicBezTo>
                      <a:pt x="166" y="69"/>
                      <a:pt x="166" y="69"/>
                      <a:pt x="166" y="69"/>
                    </a:cubicBezTo>
                    <a:cubicBezTo>
                      <a:pt x="168" y="68"/>
                      <a:pt x="168" y="68"/>
                      <a:pt x="168" y="68"/>
                    </a:cubicBezTo>
                    <a:cubicBezTo>
                      <a:pt x="169" y="68"/>
                      <a:pt x="169" y="68"/>
                      <a:pt x="169" y="68"/>
                    </a:cubicBezTo>
                    <a:cubicBezTo>
                      <a:pt x="169" y="68"/>
                      <a:pt x="169" y="68"/>
                      <a:pt x="169" y="68"/>
                    </a:cubicBezTo>
                    <a:cubicBezTo>
                      <a:pt x="169" y="68"/>
                      <a:pt x="169" y="68"/>
                      <a:pt x="169" y="68"/>
                    </a:cubicBezTo>
                    <a:cubicBezTo>
                      <a:pt x="169" y="67"/>
                      <a:pt x="169" y="67"/>
                      <a:pt x="169" y="67"/>
                    </a:cubicBezTo>
                    <a:cubicBezTo>
                      <a:pt x="170" y="66"/>
                      <a:pt x="170" y="66"/>
                      <a:pt x="170" y="66"/>
                    </a:cubicBezTo>
                    <a:cubicBezTo>
                      <a:pt x="171" y="66"/>
                      <a:pt x="171" y="66"/>
                      <a:pt x="171" y="66"/>
                    </a:cubicBezTo>
                    <a:cubicBezTo>
                      <a:pt x="171" y="66"/>
                      <a:pt x="171" y="66"/>
                      <a:pt x="171" y="66"/>
                    </a:cubicBezTo>
                    <a:cubicBezTo>
                      <a:pt x="171" y="67"/>
                      <a:pt x="171" y="67"/>
                      <a:pt x="171" y="67"/>
                    </a:cubicBezTo>
                    <a:cubicBezTo>
                      <a:pt x="171" y="67"/>
                      <a:pt x="171" y="67"/>
                      <a:pt x="171" y="67"/>
                    </a:cubicBezTo>
                    <a:cubicBezTo>
                      <a:pt x="173" y="67"/>
                      <a:pt x="173" y="67"/>
                      <a:pt x="173" y="67"/>
                    </a:cubicBezTo>
                    <a:cubicBezTo>
                      <a:pt x="173" y="67"/>
                      <a:pt x="173" y="67"/>
                      <a:pt x="173" y="67"/>
                    </a:cubicBezTo>
                    <a:cubicBezTo>
                      <a:pt x="173" y="66"/>
                      <a:pt x="173" y="66"/>
                      <a:pt x="173" y="66"/>
                    </a:cubicBezTo>
                    <a:cubicBezTo>
                      <a:pt x="173" y="66"/>
                      <a:pt x="173" y="66"/>
                      <a:pt x="173" y="66"/>
                    </a:cubicBezTo>
                    <a:cubicBezTo>
                      <a:pt x="174" y="65"/>
                      <a:pt x="174" y="65"/>
                      <a:pt x="174" y="65"/>
                    </a:cubicBezTo>
                    <a:cubicBezTo>
                      <a:pt x="176" y="65"/>
                      <a:pt x="176" y="65"/>
                      <a:pt x="176" y="65"/>
                    </a:cubicBezTo>
                    <a:cubicBezTo>
                      <a:pt x="178" y="65"/>
                      <a:pt x="178" y="65"/>
                      <a:pt x="178" y="65"/>
                    </a:cubicBezTo>
                    <a:cubicBezTo>
                      <a:pt x="179" y="66"/>
                      <a:pt x="179" y="66"/>
                      <a:pt x="179" y="66"/>
                    </a:cubicBezTo>
                    <a:cubicBezTo>
                      <a:pt x="179" y="66"/>
                      <a:pt x="179" y="66"/>
                      <a:pt x="179" y="66"/>
                    </a:cubicBezTo>
                    <a:cubicBezTo>
                      <a:pt x="180" y="66"/>
                      <a:pt x="180" y="66"/>
                      <a:pt x="180" y="66"/>
                    </a:cubicBezTo>
                    <a:cubicBezTo>
                      <a:pt x="180" y="66"/>
                      <a:pt x="180" y="66"/>
                      <a:pt x="180" y="66"/>
                    </a:cubicBezTo>
                    <a:cubicBezTo>
                      <a:pt x="181" y="66"/>
                      <a:pt x="181" y="66"/>
                      <a:pt x="181" y="66"/>
                    </a:cubicBezTo>
                    <a:cubicBezTo>
                      <a:pt x="182" y="67"/>
                      <a:pt x="182" y="67"/>
                      <a:pt x="182" y="67"/>
                    </a:cubicBezTo>
                    <a:cubicBezTo>
                      <a:pt x="182" y="67"/>
                      <a:pt x="182" y="67"/>
                      <a:pt x="182" y="67"/>
                    </a:cubicBezTo>
                    <a:cubicBezTo>
                      <a:pt x="182" y="66"/>
                      <a:pt x="182" y="66"/>
                      <a:pt x="182" y="66"/>
                    </a:cubicBezTo>
                    <a:cubicBezTo>
                      <a:pt x="183" y="66"/>
                      <a:pt x="183" y="66"/>
                      <a:pt x="183" y="66"/>
                    </a:cubicBezTo>
                    <a:cubicBezTo>
                      <a:pt x="183" y="66"/>
                      <a:pt x="183" y="66"/>
                      <a:pt x="183" y="66"/>
                    </a:cubicBezTo>
                    <a:cubicBezTo>
                      <a:pt x="182" y="65"/>
                      <a:pt x="182" y="65"/>
                      <a:pt x="182" y="65"/>
                    </a:cubicBezTo>
                    <a:cubicBezTo>
                      <a:pt x="181" y="64"/>
                      <a:pt x="181" y="64"/>
                      <a:pt x="181" y="64"/>
                    </a:cubicBezTo>
                    <a:cubicBezTo>
                      <a:pt x="181" y="64"/>
                      <a:pt x="181" y="64"/>
                      <a:pt x="181" y="64"/>
                    </a:cubicBezTo>
                    <a:cubicBezTo>
                      <a:pt x="181" y="64"/>
                      <a:pt x="181" y="64"/>
                      <a:pt x="181" y="64"/>
                    </a:cubicBezTo>
                    <a:cubicBezTo>
                      <a:pt x="184" y="62"/>
                      <a:pt x="184" y="62"/>
                      <a:pt x="184" y="62"/>
                    </a:cubicBezTo>
                    <a:cubicBezTo>
                      <a:pt x="185" y="62"/>
                      <a:pt x="185" y="62"/>
                      <a:pt x="185" y="62"/>
                    </a:cubicBezTo>
                    <a:cubicBezTo>
                      <a:pt x="186" y="63"/>
                      <a:pt x="186" y="63"/>
                      <a:pt x="186" y="63"/>
                    </a:cubicBezTo>
                    <a:cubicBezTo>
                      <a:pt x="186" y="63"/>
                      <a:pt x="186" y="63"/>
                      <a:pt x="186" y="63"/>
                    </a:cubicBezTo>
                    <a:cubicBezTo>
                      <a:pt x="186" y="63"/>
                      <a:pt x="186" y="63"/>
                      <a:pt x="186" y="63"/>
                    </a:cubicBezTo>
                    <a:cubicBezTo>
                      <a:pt x="187" y="63"/>
                      <a:pt x="187" y="63"/>
                      <a:pt x="187" y="63"/>
                    </a:cubicBezTo>
                    <a:cubicBezTo>
                      <a:pt x="188" y="63"/>
                      <a:pt x="188" y="63"/>
                      <a:pt x="188" y="63"/>
                    </a:cubicBezTo>
                    <a:cubicBezTo>
                      <a:pt x="188" y="63"/>
                      <a:pt x="188" y="63"/>
                      <a:pt x="188" y="63"/>
                    </a:cubicBezTo>
                    <a:cubicBezTo>
                      <a:pt x="190" y="62"/>
                      <a:pt x="190" y="62"/>
                      <a:pt x="190" y="62"/>
                    </a:cubicBezTo>
                    <a:cubicBezTo>
                      <a:pt x="191" y="62"/>
                      <a:pt x="191" y="62"/>
                      <a:pt x="191" y="62"/>
                    </a:cubicBezTo>
                    <a:cubicBezTo>
                      <a:pt x="191" y="62"/>
                      <a:pt x="191" y="62"/>
                      <a:pt x="191" y="62"/>
                    </a:cubicBezTo>
                    <a:cubicBezTo>
                      <a:pt x="193" y="64"/>
                      <a:pt x="193" y="64"/>
                      <a:pt x="193" y="64"/>
                    </a:cubicBezTo>
                    <a:cubicBezTo>
                      <a:pt x="193" y="64"/>
                      <a:pt x="193" y="64"/>
                      <a:pt x="193" y="64"/>
                    </a:cubicBezTo>
                    <a:cubicBezTo>
                      <a:pt x="192" y="65"/>
                      <a:pt x="192" y="65"/>
                      <a:pt x="192" y="65"/>
                    </a:cubicBezTo>
                    <a:cubicBezTo>
                      <a:pt x="192" y="65"/>
                      <a:pt x="192" y="65"/>
                      <a:pt x="192" y="65"/>
                    </a:cubicBezTo>
                    <a:cubicBezTo>
                      <a:pt x="192" y="65"/>
                      <a:pt x="192" y="65"/>
                      <a:pt x="192" y="65"/>
                    </a:cubicBezTo>
                    <a:cubicBezTo>
                      <a:pt x="191" y="65"/>
                      <a:pt x="191" y="65"/>
                      <a:pt x="191" y="65"/>
                    </a:cubicBezTo>
                    <a:cubicBezTo>
                      <a:pt x="190" y="67"/>
                      <a:pt x="190" y="67"/>
                      <a:pt x="190" y="67"/>
                    </a:cubicBezTo>
                    <a:cubicBezTo>
                      <a:pt x="189" y="67"/>
                      <a:pt x="189" y="67"/>
                      <a:pt x="189" y="67"/>
                    </a:cubicBezTo>
                    <a:cubicBezTo>
                      <a:pt x="189" y="67"/>
                      <a:pt x="189" y="67"/>
                      <a:pt x="189" y="67"/>
                    </a:cubicBezTo>
                    <a:cubicBezTo>
                      <a:pt x="189" y="67"/>
                      <a:pt x="189" y="67"/>
                      <a:pt x="189" y="67"/>
                    </a:cubicBezTo>
                    <a:cubicBezTo>
                      <a:pt x="189" y="68"/>
                      <a:pt x="189" y="68"/>
                      <a:pt x="189" y="68"/>
                    </a:cubicBezTo>
                    <a:cubicBezTo>
                      <a:pt x="189" y="68"/>
                      <a:pt x="189" y="68"/>
                      <a:pt x="189" y="68"/>
                    </a:cubicBezTo>
                    <a:cubicBezTo>
                      <a:pt x="189" y="68"/>
                      <a:pt x="189" y="68"/>
                      <a:pt x="189" y="68"/>
                    </a:cubicBezTo>
                    <a:cubicBezTo>
                      <a:pt x="189" y="69"/>
                      <a:pt x="189" y="69"/>
                      <a:pt x="189" y="69"/>
                    </a:cubicBezTo>
                    <a:cubicBezTo>
                      <a:pt x="189" y="71"/>
                      <a:pt x="189" y="71"/>
                      <a:pt x="189" y="71"/>
                    </a:cubicBezTo>
                    <a:cubicBezTo>
                      <a:pt x="189" y="71"/>
                      <a:pt x="189" y="71"/>
                      <a:pt x="189" y="71"/>
                    </a:cubicBezTo>
                    <a:cubicBezTo>
                      <a:pt x="190" y="71"/>
                      <a:pt x="190" y="71"/>
                      <a:pt x="190" y="71"/>
                    </a:cubicBezTo>
                    <a:cubicBezTo>
                      <a:pt x="190" y="71"/>
                      <a:pt x="190" y="71"/>
                      <a:pt x="190" y="71"/>
                    </a:cubicBezTo>
                    <a:cubicBezTo>
                      <a:pt x="191" y="71"/>
                      <a:pt x="191" y="71"/>
                      <a:pt x="191" y="71"/>
                    </a:cubicBezTo>
                    <a:cubicBezTo>
                      <a:pt x="191" y="71"/>
                      <a:pt x="191" y="71"/>
                      <a:pt x="191" y="71"/>
                    </a:cubicBezTo>
                    <a:cubicBezTo>
                      <a:pt x="191" y="71"/>
                      <a:pt x="191" y="71"/>
                      <a:pt x="191" y="71"/>
                    </a:cubicBezTo>
                    <a:cubicBezTo>
                      <a:pt x="192" y="71"/>
                      <a:pt x="192" y="71"/>
                      <a:pt x="192" y="71"/>
                    </a:cubicBezTo>
                    <a:cubicBezTo>
                      <a:pt x="192" y="72"/>
                      <a:pt x="192" y="72"/>
                      <a:pt x="192" y="72"/>
                    </a:cubicBezTo>
                    <a:cubicBezTo>
                      <a:pt x="192" y="72"/>
                      <a:pt x="192" y="72"/>
                      <a:pt x="192" y="72"/>
                    </a:cubicBezTo>
                    <a:cubicBezTo>
                      <a:pt x="192" y="72"/>
                      <a:pt x="192" y="72"/>
                      <a:pt x="192" y="72"/>
                    </a:cubicBezTo>
                    <a:cubicBezTo>
                      <a:pt x="193" y="72"/>
                      <a:pt x="193" y="72"/>
                      <a:pt x="193" y="72"/>
                    </a:cubicBezTo>
                    <a:cubicBezTo>
                      <a:pt x="194" y="72"/>
                      <a:pt x="194" y="72"/>
                      <a:pt x="194" y="72"/>
                    </a:cubicBezTo>
                    <a:cubicBezTo>
                      <a:pt x="194" y="72"/>
                      <a:pt x="194" y="72"/>
                      <a:pt x="194" y="72"/>
                    </a:cubicBezTo>
                    <a:cubicBezTo>
                      <a:pt x="194" y="72"/>
                      <a:pt x="194" y="72"/>
                      <a:pt x="194" y="72"/>
                    </a:cubicBezTo>
                    <a:cubicBezTo>
                      <a:pt x="195" y="72"/>
                      <a:pt x="195" y="72"/>
                      <a:pt x="195" y="72"/>
                    </a:cubicBezTo>
                    <a:cubicBezTo>
                      <a:pt x="195" y="73"/>
                      <a:pt x="195" y="73"/>
                      <a:pt x="195" y="73"/>
                    </a:cubicBezTo>
                    <a:cubicBezTo>
                      <a:pt x="195" y="73"/>
                      <a:pt x="195" y="73"/>
                      <a:pt x="195" y="73"/>
                    </a:cubicBezTo>
                    <a:cubicBezTo>
                      <a:pt x="195" y="73"/>
                      <a:pt x="195" y="73"/>
                      <a:pt x="195" y="73"/>
                    </a:cubicBezTo>
                    <a:cubicBezTo>
                      <a:pt x="196" y="74"/>
                      <a:pt x="196" y="74"/>
                      <a:pt x="196" y="74"/>
                    </a:cubicBezTo>
                    <a:cubicBezTo>
                      <a:pt x="196" y="74"/>
                      <a:pt x="196" y="74"/>
                      <a:pt x="196" y="74"/>
                    </a:cubicBezTo>
                    <a:cubicBezTo>
                      <a:pt x="196" y="74"/>
                      <a:pt x="196" y="74"/>
                      <a:pt x="196" y="74"/>
                    </a:cubicBezTo>
                    <a:cubicBezTo>
                      <a:pt x="197" y="74"/>
                      <a:pt x="197" y="74"/>
                      <a:pt x="197" y="74"/>
                    </a:cubicBezTo>
                    <a:cubicBezTo>
                      <a:pt x="198" y="74"/>
                      <a:pt x="198" y="74"/>
                      <a:pt x="198" y="74"/>
                    </a:cubicBezTo>
                    <a:cubicBezTo>
                      <a:pt x="198" y="75"/>
                      <a:pt x="198" y="75"/>
                      <a:pt x="198" y="75"/>
                    </a:cubicBezTo>
                    <a:cubicBezTo>
                      <a:pt x="198" y="75"/>
                      <a:pt x="198" y="75"/>
                      <a:pt x="198" y="75"/>
                    </a:cubicBezTo>
                    <a:cubicBezTo>
                      <a:pt x="199" y="75"/>
                      <a:pt x="199" y="75"/>
                      <a:pt x="199" y="75"/>
                    </a:cubicBezTo>
                    <a:cubicBezTo>
                      <a:pt x="200" y="75"/>
                      <a:pt x="200" y="75"/>
                      <a:pt x="200" y="75"/>
                    </a:cubicBezTo>
                    <a:cubicBezTo>
                      <a:pt x="201" y="74"/>
                      <a:pt x="201" y="74"/>
                      <a:pt x="201" y="74"/>
                    </a:cubicBezTo>
                    <a:cubicBezTo>
                      <a:pt x="201" y="74"/>
                      <a:pt x="201" y="74"/>
                      <a:pt x="201" y="74"/>
                    </a:cubicBezTo>
                    <a:cubicBezTo>
                      <a:pt x="201" y="74"/>
                      <a:pt x="201" y="74"/>
                      <a:pt x="201" y="74"/>
                    </a:cubicBezTo>
                    <a:cubicBezTo>
                      <a:pt x="201" y="73"/>
                      <a:pt x="201" y="73"/>
                      <a:pt x="201" y="73"/>
                    </a:cubicBezTo>
                    <a:cubicBezTo>
                      <a:pt x="203" y="72"/>
                      <a:pt x="203" y="72"/>
                      <a:pt x="203" y="72"/>
                    </a:cubicBezTo>
                    <a:cubicBezTo>
                      <a:pt x="203" y="71"/>
                      <a:pt x="203" y="71"/>
                      <a:pt x="203" y="71"/>
                    </a:cubicBezTo>
                    <a:cubicBezTo>
                      <a:pt x="204" y="71"/>
                      <a:pt x="204" y="71"/>
                      <a:pt x="204" y="71"/>
                    </a:cubicBezTo>
                    <a:cubicBezTo>
                      <a:pt x="204" y="71"/>
                      <a:pt x="204" y="71"/>
                      <a:pt x="204" y="71"/>
                    </a:cubicBezTo>
                    <a:cubicBezTo>
                      <a:pt x="204" y="72"/>
                      <a:pt x="204" y="72"/>
                      <a:pt x="204" y="72"/>
                    </a:cubicBezTo>
                    <a:cubicBezTo>
                      <a:pt x="204" y="72"/>
                      <a:pt x="204" y="72"/>
                      <a:pt x="204" y="72"/>
                    </a:cubicBezTo>
                    <a:cubicBezTo>
                      <a:pt x="204" y="72"/>
                      <a:pt x="204" y="72"/>
                      <a:pt x="204" y="72"/>
                    </a:cubicBezTo>
                    <a:cubicBezTo>
                      <a:pt x="203" y="74"/>
                      <a:pt x="203" y="74"/>
                      <a:pt x="203" y="74"/>
                    </a:cubicBezTo>
                    <a:cubicBezTo>
                      <a:pt x="202" y="75"/>
                      <a:pt x="202" y="75"/>
                      <a:pt x="202" y="75"/>
                    </a:cubicBezTo>
                    <a:cubicBezTo>
                      <a:pt x="203" y="75"/>
                      <a:pt x="203" y="75"/>
                      <a:pt x="203" y="75"/>
                    </a:cubicBezTo>
                    <a:cubicBezTo>
                      <a:pt x="205" y="74"/>
                      <a:pt x="205" y="74"/>
                      <a:pt x="205" y="74"/>
                    </a:cubicBezTo>
                    <a:cubicBezTo>
                      <a:pt x="205" y="74"/>
                      <a:pt x="205" y="74"/>
                      <a:pt x="205" y="74"/>
                    </a:cubicBezTo>
                    <a:cubicBezTo>
                      <a:pt x="205" y="74"/>
                      <a:pt x="205" y="74"/>
                      <a:pt x="205" y="74"/>
                    </a:cubicBezTo>
                    <a:cubicBezTo>
                      <a:pt x="207" y="73"/>
                      <a:pt x="207" y="73"/>
                      <a:pt x="207" y="73"/>
                    </a:cubicBezTo>
                    <a:cubicBezTo>
                      <a:pt x="207" y="72"/>
                      <a:pt x="207" y="72"/>
                      <a:pt x="207" y="72"/>
                    </a:cubicBezTo>
                    <a:cubicBezTo>
                      <a:pt x="207" y="72"/>
                      <a:pt x="207" y="72"/>
                      <a:pt x="207" y="72"/>
                    </a:cubicBezTo>
                    <a:cubicBezTo>
                      <a:pt x="207" y="70"/>
                      <a:pt x="207" y="70"/>
                      <a:pt x="207" y="70"/>
                    </a:cubicBezTo>
                    <a:cubicBezTo>
                      <a:pt x="207" y="70"/>
                      <a:pt x="207" y="70"/>
                      <a:pt x="207" y="70"/>
                    </a:cubicBezTo>
                    <a:cubicBezTo>
                      <a:pt x="207" y="70"/>
                      <a:pt x="207" y="70"/>
                      <a:pt x="207" y="70"/>
                    </a:cubicBezTo>
                    <a:cubicBezTo>
                      <a:pt x="206" y="68"/>
                      <a:pt x="206" y="68"/>
                      <a:pt x="206" y="68"/>
                    </a:cubicBezTo>
                    <a:cubicBezTo>
                      <a:pt x="206" y="68"/>
                      <a:pt x="206" y="68"/>
                      <a:pt x="206" y="68"/>
                    </a:cubicBezTo>
                    <a:cubicBezTo>
                      <a:pt x="207" y="68"/>
                      <a:pt x="207" y="68"/>
                      <a:pt x="207" y="68"/>
                    </a:cubicBezTo>
                    <a:cubicBezTo>
                      <a:pt x="207" y="70"/>
                      <a:pt x="207" y="70"/>
                      <a:pt x="207" y="70"/>
                    </a:cubicBezTo>
                    <a:cubicBezTo>
                      <a:pt x="207" y="70"/>
                      <a:pt x="207" y="70"/>
                      <a:pt x="207" y="70"/>
                    </a:cubicBezTo>
                    <a:cubicBezTo>
                      <a:pt x="207" y="70"/>
                      <a:pt x="207" y="70"/>
                      <a:pt x="207" y="70"/>
                    </a:cubicBezTo>
                    <a:cubicBezTo>
                      <a:pt x="208" y="71"/>
                      <a:pt x="208" y="71"/>
                      <a:pt x="208" y="71"/>
                    </a:cubicBezTo>
                    <a:cubicBezTo>
                      <a:pt x="208" y="71"/>
                      <a:pt x="208" y="71"/>
                      <a:pt x="208" y="71"/>
                    </a:cubicBezTo>
                    <a:cubicBezTo>
                      <a:pt x="208" y="71"/>
                      <a:pt x="208" y="71"/>
                      <a:pt x="208" y="71"/>
                    </a:cubicBezTo>
                    <a:cubicBezTo>
                      <a:pt x="210" y="71"/>
                      <a:pt x="210" y="71"/>
                      <a:pt x="210" y="71"/>
                    </a:cubicBezTo>
                    <a:cubicBezTo>
                      <a:pt x="210" y="71"/>
                      <a:pt x="210" y="71"/>
                      <a:pt x="210" y="71"/>
                    </a:cubicBezTo>
                    <a:cubicBezTo>
                      <a:pt x="210" y="71"/>
                      <a:pt x="210" y="71"/>
                      <a:pt x="210" y="71"/>
                    </a:cubicBezTo>
                    <a:cubicBezTo>
                      <a:pt x="211" y="71"/>
                      <a:pt x="211" y="71"/>
                      <a:pt x="211" y="71"/>
                    </a:cubicBezTo>
                    <a:cubicBezTo>
                      <a:pt x="212" y="71"/>
                      <a:pt x="212" y="71"/>
                      <a:pt x="212" y="71"/>
                    </a:cubicBezTo>
                    <a:cubicBezTo>
                      <a:pt x="211" y="72"/>
                      <a:pt x="211" y="72"/>
                      <a:pt x="211" y="72"/>
                    </a:cubicBezTo>
                    <a:cubicBezTo>
                      <a:pt x="211" y="72"/>
                      <a:pt x="211" y="72"/>
                      <a:pt x="211" y="72"/>
                    </a:cubicBezTo>
                    <a:cubicBezTo>
                      <a:pt x="212" y="72"/>
                      <a:pt x="212" y="72"/>
                      <a:pt x="212" y="72"/>
                    </a:cubicBezTo>
                    <a:cubicBezTo>
                      <a:pt x="214" y="72"/>
                      <a:pt x="214" y="72"/>
                      <a:pt x="214" y="72"/>
                    </a:cubicBezTo>
                    <a:cubicBezTo>
                      <a:pt x="214" y="72"/>
                      <a:pt x="214" y="72"/>
                      <a:pt x="214" y="72"/>
                    </a:cubicBezTo>
                    <a:cubicBezTo>
                      <a:pt x="214" y="72"/>
                      <a:pt x="214" y="72"/>
                      <a:pt x="214" y="72"/>
                    </a:cubicBezTo>
                    <a:cubicBezTo>
                      <a:pt x="215" y="70"/>
                      <a:pt x="215" y="70"/>
                      <a:pt x="215" y="70"/>
                    </a:cubicBezTo>
                    <a:cubicBezTo>
                      <a:pt x="215" y="70"/>
                      <a:pt x="215" y="70"/>
                      <a:pt x="215" y="70"/>
                    </a:cubicBezTo>
                    <a:cubicBezTo>
                      <a:pt x="215" y="70"/>
                      <a:pt x="215" y="70"/>
                      <a:pt x="215" y="70"/>
                    </a:cubicBezTo>
                    <a:cubicBezTo>
                      <a:pt x="215" y="69"/>
                      <a:pt x="215" y="69"/>
                      <a:pt x="215" y="69"/>
                    </a:cubicBezTo>
                    <a:cubicBezTo>
                      <a:pt x="216" y="69"/>
                      <a:pt x="216" y="69"/>
                      <a:pt x="216" y="69"/>
                    </a:cubicBezTo>
                    <a:cubicBezTo>
                      <a:pt x="217" y="68"/>
                      <a:pt x="217" y="68"/>
                      <a:pt x="217" y="68"/>
                    </a:cubicBezTo>
                    <a:cubicBezTo>
                      <a:pt x="216" y="68"/>
                      <a:pt x="216" y="68"/>
                      <a:pt x="216" y="68"/>
                    </a:cubicBezTo>
                    <a:cubicBezTo>
                      <a:pt x="214" y="67"/>
                      <a:pt x="214" y="67"/>
                      <a:pt x="214" y="67"/>
                    </a:cubicBezTo>
                    <a:cubicBezTo>
                      <a:pt x="212" y="66"/>
                      <a:pt x="212" y="66"/>
                      <a:pt x="212" y="66"/>
                    </a:cubicBezTo>
                    <a:cubicBezTo>
                      <a:pt x="212" y="66"/>
                      <a:pt x="212" y="66"/>
                      <a:pt x="212" y="66"/>
                    </a:cubicBezTo>
                    <a:cubicBezTo>
                      <a:pt x="212" y="66"/>
                      <a:pt x="212" y="66"/>
                      <a:pt x="212" y="66"/>
                    </a:cubicBezTo>
                    <a:cubicBezTo>
                      <a:pt x="211" y="66"/>
                      <a:pt x="211" y="66"/>
                      <a:pt x="211" y="66"/>
                    </a:cubicBezTo>
                    <a:cubicBezTo>
                      <a:pt x="210" y="66"/>
                      <a:pt x="210" y="66"/>
                      <a:pt x="210" y="66"/>
                    </a:cubicBezTo>
                    <a:cubicBezTo>
                      <a:pt x="210" y="66"/>
                      <a:pt x="210" y="66"/>
                      <a:pt x="210" y="66"/>
                    </a:cubicBezTo>
                    <a:cubicBezTo>
                      <a:pt x="210" y="66"/>
                      <a:pt x="210" y="66"/>
                      <a:pt x="210" y="66"/>
                    </a:cubicBezTo>
                    <a:cubicBezTo>
                      <a:pt x="209" y="65"/>
                      <a:pt x="209" y="65"/>
                      <a:pt x="209" y="65"/>
                    </a:cubicBezTo>
                    <a:cubicBezTo>
                      <a:pt x="209" y="65"/>
                      <a:pt x="209" y="65"/>
                      <a:pt x="209" y="65"/>
                    </a:cubicBezTo>
                    <a:cubicBezTo>
                      <a:pt x="209" y="65"/>
                      <a:pt x="209" y="65"/>
                      <a:pt x="209" y="65"/>
                    </a:cubicBezTo>
                    <a:cubicBezTo>
                      <a:pt x="207" y="66"/>
                      <a:pt x="207" y="66"/>
                      <a:pt x="207" y="66"/>
                    </a:cubicBezTo>
                    <a:cubicBezTo>
                      <a:pt x="207" y="66"/>
                      <a:pt x="207" y="66"/>
                      <a:pt x="207" y="66"/>
                    </a:cubicBezTo>
                    <a:cubicBezTo>
                      <a:pt x="207" y="66"/>
                      <a:pt x="207" y="66"/>
                      <a:pt x="207" y="66"/>
                    </a:cubicBezTo>
                    <a:cubicBezTo>
                      <a:pt x="207" y="66"/>
                      <a:pt x="207" y="66"/>
                      <a:pt x="207" y="66"/>
                    </a:cubicBezTo>
                    <a:cubicBezTo>
                      <a:pt x="206" y="66"/>
                      <a:pt x="206" y="66"/>
                      <a:pt x="206" y="66"/>
                    </a:cubicBezTo>
                    <a:cubicBezTo>
                      <a:pt x="206" y="65"/>
                      <a:pt x="206" y="65"/>
                      <a:pt x="206" y="65"/>
                    </a:cubicBezTo>
                    <a:cubicBezTo>
                      <a:pt x="207" y="62"/>
                      <a:pt x="207" y="62"/>
                      <a:pt x="207" y="62"/>
                    </a:cubicBezTo>
                    <a:cubicBezTo>
                      <a:pt x="207" y="61"/>
                      <a:pt x="207" y="61"/>
                      <a:pt x="207" y="61"/>
                    </a:cubicBezTo>
                    <a:cubicBezTo>
                      <a:pt x="208" y="62"/>
                      <a:pt x="208" y="62"/>
                      <a:pt x="208" y="62"/>
                    </a:cubicBezTo>
                    <a:cubicBezTo>
                      <a:pt x="208" y="62"/>
                      <a:pt x="208" y="62"/>
                      <a:pt x="208" y="62"/>
                    </a:cubicBezTo>
                    <a:cubicBezTo>
                      <a:pt x="208" y="62"/>
                      <a:pt x="208" y="62"/>
                      <a:pt x="208" y="62"/>
                    </a:cubicBezTo>
                    <a:cubicBezTo>
                      <a:pt x="209" y="61"/>
                      <a:pt x="209" y="61"/>
                      <a:pt x="209" y="61"/>
                    </a:cubicBezTo>
                    <a:cubicBezTo>
                      <a:pt x="209" y="61"/>
                      <a:pt x="209" y="61"/>
                      <a:pt x="209" y="61"/>
                    </a:cubicBezTo>
                    <a:cubicBezTo>
                      <a:pt x="209" y="60"/>
                      <a:pt x="209" y="60"/>
                      <a:pt x="209" y="60"/>
                    </a:cubicBezTo>
                    <a:cubicBezTo>
                      <a:pt x="206" y="58"/>
                      <a:pt x="206" y="58"/>
                      <a:pt x="206" y="58"/>
                    </a:cubicBezTo>
                    <a:cubicBezTo>
                      <a:pt x="206" y="58"/>
                      <a:pt x="206" y="58"/>
                      <a:pt x="206" y="58"/>
                    </a:cubicBezTo>
                    <a:cubicBezTo>
                      <a:pt x="207" y="57"/>
                      <a:pt x="207" y="57"/>
                      <a:pt x="207" y="57"/>
                    </a:cubicBezTo>
                    <a:cubicBezTo>
                      <a:pt x="208" y="56"/>
                      <a:pt x="208" y="56"/>
                      <a:pt x="208" y="56"/>
                    </a:cubicBezTo>
                    <a:cubicBezTo>
                      <a:pt x="206" y="56"/>
                      <a:pt x="206" y="56"/>
                      <a:pt x="206" y="56"/>
                    </a:cubicBezTo>
                    <a:cubicBezTo>
                      <a:pt x="205" y="56"/>
                      <a:pt x="205" y="56"/>
                      <a:pt x="205" y="56"/>
                    </a:cubicBezTo>
                    <a:cubicBezTo>
                      <a:pt x="205" y="56"/>
                      <a:pt x="205" y="56"/>
                      <a:pt x="205" y="56"/>
                    </a:cubicBezTo>
                    <a:cubicBezTo>
                      <a:pt x="205" y="56"/>
                      <a:pt x="205" y="56"/>
                      <a:pt x="205" y="56"/>
                    </a:cubicBezTo>
                    <a:cubicBezTo>
                      <a:pt x="205" y="57"/>
                      <a:pt x="205" y="57"/>
                      <a:pt x="205" y="57"/>
                    </a:cubicBezTo>
                    <a:cubicBezTo>
                      <a:pt x="204" y="56"/>
                      <a:pt x="204" y="56"/>
                      <a:pt x="204" y="56"/>
                    </a:cubicBezTo>
                    <a:cubicBezTo>
                      <a:pt x="203" y="55"/>
                      <a:pt x="203" y="55"/>
                      <a:pt x="203" y="55"/>
                    </a:cubicBezTo>
                    <a:cubicBezTo>
                      <a:pt x="203" y="57"/>
                      <a:pt x="203" y="57"/>
                      <a:pt x="203" y="57"/>
                    </a:cubicBezTo>
                    <a:cubicBezTo>
                      <a:pt x="203" y="57"/>
                      <a:pt x="203" y="57"/>
                      <a:pt x="203" y="57"/>
                    </a:cubicBezTo>
                    <a:cubicBezTo>
                      <a:pt x="203" y="57"/>
                      <a:pt x="203" y="57"/>
                      <a:pt x="203" y="57"/>
                    </a:cubicBezTo>
                    <a:cubicBezTo>
                      <a:pt x="201" y="54"/>
                      <a:pt x="201" y="54"/>
                      <a:pt x="201" y="54"/>
                    </a:cubicBezTo>
                    <a:cubicBezTo>
                      <a:pt x="201" y="54"/>
                      <a:pt x="201" y="54"/>
                      <a:pt x="201" y="54"/>
                    </a:cubicBezTo>
                    <a:cubicBezTo>
                      <a:pt x="202" y="52"/>
                      <a:pt x="202" y="52"/>
                      <a:pt x="202" y="52"/>
                    </a:cubicBezTo>
                    <a:cubicBezTo>
                      <a:pt x="203" y="50"/>
                      <a:pt x="203" y="50"/>
                      <a:pt x="203" y="50"/>
                    </a:cubicBezTo>
                    <a:cubicBezTo>
                      <a:pt x="203" y="50"/>
                      <a:pt x="203" y="50"/>
                      <a:pt x="203" y="50"/>
                    </a:cubicBezTo>
                    <a:cubicBezTo>
                      <a:pt x="203" y="50"/>
                      <a:pt x="203" y="50"/>
                      <a:pt x="203" y="50"/>
                    </a:cubicBezTo>
                    <a:cubicBezTo>
                      <a:pt x="204" y="46"/>
                      <a:pt x="204" y="46"/>
                      <a:pt x="204" y="46"/>
                    </a:cubicBezTo>
                    <a:cubicBezTo>
                      <a:pt x="204" y="46"/>
                      <a:pt x="204" y="46"/>
                      <a:pt x="204" y="46"/>
                    </a:cubicBezTo>
                    <a:cubicBezTo>
                      <a:pt x="204" y="46"/>
                      <a:pt x="204" y="46"/>
                      <a:pt x="204" y="46"/>
                    </a:cubicBezTo>
                    <a:cubicBezTo>
                      <a:pt x="203" y="42"/>
                      <a:pt x="203" y="42"/>
                      <a:pt x="203" y="42"/>
                    </a:cubicBezTo>
                    <a:cubicBezTo>
                      <a:pt x="201" y="38"/>
                      <a:pt x="201" y="38"/>
                      <a:pt x="201" y="38"/>
                    </a:cubicBezTo>
                    <a:cubicBezTo>
                      <a:pt x="200" y="32"/>
                      <a:pt x="200" y="32"/>
                      <a:pt x="200" y="32"/>
                    </a:cubicBezTo>
                    <a:cubicBezTo>
                      <a:pt x="199" y="30"/>
                      <a:pt x="199" y="30"/>
                      <a:pt x="199" y="30"/>
                    </a:cubicBezTo>
                    <a:cubicBezTo>
                      <a:pt x="199" y="30"/>
                      <a:pt x="199" y="30"/>
                      <a:pt x="199" y="30"/>
                    </a:cubicBezTo>
                    <a:cubicBezTo>
                      <a:pt x="200" y="30"/>
                      <a:pt x="200" y="30"/>
                      <a:pt x="200" y="30"/>
                    </a:cubicBezTo>
                    <a:cubicBezTo>
                      <a:pt x="200" y="31"/>
                      <a:pt x="200" y="31"/>
                      <a:pt x="200" y="31"/>
                    </a:cubicBezTo>
                    <a:cubicBezTo>
                      <a:pt x="200" y="31"/>
                      <a:pt x="200" y="31"/>
                      <a:pt x="200" y="31"/>
                    </a:cubicBezTo>
                    <a:cubicBezTo>
                      <a:pt x="201" y="31"/>
                      <a:pt x="201" y="31"/>
                      <a:pt x="201" y="31"/>
                    </a:cubicBezTo>
                    <a:cubicBezTo>
                      <a:pt x="201" y="31"/>
                      <a:pt x="201" y="31"/>
                      <a:pt x="201" y="31"/>
                    </a:cubicBezTo>
                    <a:cubicBezTo>
                      <a:pt x="201" y="30"/>
                      <a:pt x="201" y="30"/>
                      <a:pt x="201" y="30"/>
                    </a:cubicBezTo>
                    <a:cubicBezTo>
                      <a:pt x="202" y="29"/>
                      <a:pt x="202" y="29"/>
                      <a:pt x="202" y="29"/>
                    </a:cubicBezTo>
                    <a:cubicBezTo>
                      <a:pt x="203" y="28"/>
                      <a:pt x="203" y="28"/>
                      <a:pt x="203" y="28"/>
                    </a:cubicBezTo>
                    <a:cubicBezTo>
                      <a:pt x="203" y="28"/>
                      <a:pt x="203" y="28"/>
                      <a:pt x="203" y="28"/>
                    </a:cubicBezTo>
                    <a:cubicBezTo>
                      <a:pt x="203" y="28"/>
                      <a:pt x="203" y="28"/>
                      <a:pt x="203" y="28"/>
                    </a:cubicBezTo>
                    <a:cubicBezTo>
                      <a:pt x="204" y="26"/>
                      <a:pt x="204" y="26"/>
                      <a:pt x="204" y="26"/>
                    </a:cubicBezTo>
                    <a:cubicBezTo>
                      <a:pt x="206" y="24"/>
                      <a:pt x="206" y="24"/>
                      <a:pt x="206" y="24"/>
                    </a:cubicBezTo>
                    <a:cubicBezTo>
                      <a:pt x="207" y="23"/>
                      <a:pt x="207" y="23"/>
                      <a:pt x="207" y="23"/>
                    </a:cubicBezTo>
                    <a:cubicBezTo>
                      <a:pt x="208" y="23"/>
                      <a:pt x="208" y="23"/>
                      <a:pt x="208" y="23"/>
                    </a:cubicBezTo>
                    <a:cubicBezTo>
                      <a:pt x="209" y="23"/>
                      <a:pt x="209" y="23"/>
                      <a:pt x="209" y="23"/>
                    </a:cubicBezTo>
                    <a:cubicBezTo>
                      <a:pt x="211" y="24"/>
                      <a:pt x="211" y="24"/>
                      <a:pt x="211" y="24"/>
                    </a:cubicBezTo>
                    <a:cubicBezTo>
                      <a:pt x="212" y="25"/>
                      <a:pt x="212" y="25"/>
                      <a:pt x="212" y="25"/>
                    </a:cubicBezTo>
                    <a:cubicBezTo>
                      <a:pt x="212" y="25"/>
                      <a:pt x="212" y="25"/>
                      <a:pt x="212" y="25"/>
                    </a:cubicBezTo>
                    <a:cubicBezTo>
                      <a:pt x="212" y="25"/>
                      <a:pt x="212" y="25"/>
                      <a:pt x="212" y="25"/>
                    </a:cubicBezTo>
                    <a:cubicBezTo>
                      <a:pt x="214" y="25"/>
                      <a:pt x="214" y="25"/>
                      <a:pt x="214" y="25"/>
                    </a:cubicBezTo>
                    <a:cubicBezTo>
                      <a:pt x="215" y="26"/>
                      <a:pt x="215" y="26"/>
                      <a:pt x="215" y="26"/>
                    </a:cubicBezTo>
                    <a:cubicBezTo>
                      <a:pt x="215" y="26"/>
                      <a:pt x="215" y="26"/>
                      <a:pt x="215" y="26"/>
                    </a:cubicBezTo>
                    <a:cubicBezTo>
                      <a:pt x="215" y="26"/>
                      <a:pt x="215" y="26"/>
                      <a:pt x="215" y="26"/>
                    </a:cubicBezTo>
                    <a:cubicBezTo>
                      <a:pt x="217" y="26"/>
                      <a:pt x="217" y="26"/>
                      <a:pt x="217" y="26"/>
                    </a:cubicBezTo>
                    <a:cubicBezTo>
                      <a:pt x="217" y="26"/>
                      <a:pt x="217" y="26"/>
                      <a:pt x="217" y="26"/>
                    </a:cubicBezTo>
                    <a:cubicBezTo>
                      <a:pt x="217" y="26"/>
                      <a:pt x="217" y="26"/>
                      <a:pt x="217" y="26"/>
                    </a:cubicBezTo>
                    <a:cubicBezTo>
                      <a:pt x="219" y="25"/>
                      <a:pt x="219" y="25"/>
                      <a:pt x="219" y="25"/>
                    </a:cubicBezTo>
                    <a:cubicBezTo>
                      <a:pt x="221" y="25"/>
                      <a:pt x="221" y="25"/>
                      <a:pt x="221" y="25"/>
                    </a:cubicBezTo>
                    <a:cubicBezTo>
                      <a:pt x="221" y="25"/>
                      <a:pt x="221" y="25"/>
                      <a:pt x="221" y="25"/>
                    </a:cubicBezTo>
                    <a:cubicBezTo>
                      <a:pt x="221" y="25"/>
                      <a:pt x="221" y="25"/>
                      <a:pt x="221" y="25"/>
                    </a:cubicBezTo>
                    <a:cubicBezTo>
                      <a:pt x="223" y="24"/>
                      <a:pt x="223" y="24"/>
                      <a:pt x="223" y="24"/>
                    </a:cubicBezTo>
                    <a:cubicBezTo>
                      <a:pt x="224" y="23"/>
                      <a:pt x="224" y="23"/>
                      <a:pt x="224" y="23"/>
                    </a:cubicBezTo>
                    <a:cubicBezTo>
                      <a:pt x="226" y="22"/>
                      <a:pt x="226" y="22"/>
                      <a:pt x="226" y="22"/>
                    </a:cubicBezTo>
                    <a:cubicBezTo>
                      <a:pt x="226" y="22"/>
                      <a:pt x="226" y="22"/>
                      <a:pt x="226" y="22"/>
                    </a:cubicBezTo>
                    <a:cubicBezTo>
                      <a:pt x="226" y="22"/>
                      <a:pt x="226" y="22"/>
                      <a:pt x="226" y="22"/>
                    </a:cubicBezTo>
                    <a:cubicBezTo>
                      <a:pt x="229" y="20"/>
                      <a:pt x="229" y="20"/>
                      <a:pt x="229" y="20"/>
                    </a:cubicBezTo>
                    <a:cubicBezTo>
                      <a:pt x="232" y="17"/>
                      <a:pt x="232" y="17"/>
                      <a:pt x="232" y="17"/>
                    </a:cubicBezTo>
                    <a:cubicBezTo>
                      <a:pt x="234" y="15"/>
                      <a:pt x="234" y="15"/>
                      <a:pt x="234" y="15"/>
                    </a:cubicBezTo>
                    <a:cubicBezTo>
                      <a:pt x="238" y="14"/>
                      <a:pt x="238" y="14"/>
                      <a:pt x="238" y="14"/>
                    </a:cubicBezTo>
                    <a:cubicBezTo>
                      <a:pt x="238" y="14"/>
                      <a:pt x="238" y="14"/>
                      <a:pt x="238" y="14"/>
                    </a:cubicBezTo>
                    <a:cubicBezTo>
                      <a:pt x="238" y="14"/>
                      <a:pt x="238" y="14"/>
                      <a:pt x="238" y="14"/>
                    </a:cubicBezTo>
                    <a:cubicBezTo>
                      <a:pt x="241" y="11"/>
                      <a:pt x="241" y="11"/>
                      <a:pt x="241" y="11"/>
                    </a:cubicBezTo>
                    <a:cubicBezTo>
                      <a:pt x="243" y="10"/>
                      <a:pt x="243" y="10"/>
                      <a:pt x="243" y="10"/>
                    </a:cubicBezTo>
                    <a:cubicBezTo>
                      <a:pt x="245" y="10"/>
                      <a:pt x="245" y="10"/>
                      <a:pt x="245" y="10"/>
                    </a:cubicBezTo>
                    <a:cubicBezTo>
                      <a:pt x="247" y="11"/>
                      <a:pt x="247" y="11"/>
                      <a:pt x="247" y="11"/>
                    </a:cubicBezTo>
                    <a:cubicBezTo>
                      <a:pt x="247" y="11"/>
                      <a:pt x="247" y="11"/>
                      <a:pt x="247" y="11"/>
                    </a:cubicBezTo>
                    <a:cubicBezTo>
                      <a:pt x="248" y="10"/>
                      <a:pt x="248" y="10"/>
                      <a:pt x="248" y="10"/>
                    </a:cubicBezTo>
                    <a:cubicBezTo>
                      <a:pt x="248" y="10"/>
                      <a:pt x="248" y="10"/>
                      <a:pt x="248" y="10"/>
                    </a:cubicBezTo>
                    <a:cubicBezTo>
                      <a:pt x="249" y="10"/>
                      <a:pt x="249" y="10"/>
                      <a:pt x="249" y="10"/>
                    </a:cubicBezTo>
                    <a:cubicBezTo>
                      <a:pt x="249" y="10"/>
                      <a:pt x="249" y="10"/>
                      <a:pt x="249" y="10"/>
                    </a:cubicBezTo>
                    <a:cubicBezTo>
                      <a:pt x="249" y="10"/>
                      <a:pt x="249" y="10"/>
                      <a:pt x="249" y="10"/>
                    </a:cubicBezTo>
                    <a:cubicBezTo>
                      <a:pt x="249" y="10"/>
                      <a:pt x="249" y="10"/>
                      <a:pt x="249" y="10"/>
                    </a:cubicBezTo>
                    <a:cubicBezTo>
                      <a:pt x="251" y="10"/>
                      <a:pt x="251" y="10"/>
                      <a:pt x="251" y="10"/>
                    </a:cubicBezTo>
                    <a:cubicBezTo>
                      <a:pt x="251" y="10"/>
                      <a:pt x="251" y="10"/>
                      <a:pt x="251" y="10"/>
                    </a:cubicBezTo>
                    <a:cubicBezTo>
                      <a:pt x="251" y="10"/>
                      <a:pt x="251" y="10"/>
                      <a:pt x="251" y="10"/>
                    </a:cubicBezTo>
                    <a:cubicBezTo>
                      <a:pt x="254" y="9"/>
                      <a:pt x="254" y="9"/>
                      <a:pt x="254" y="9"/>
                    </a:cubicBezTo>
                    <a:cubicBezTo>
                      <a:pt x="254" y="9"/>
                      <a:pt x="254" y="9"/>
                      <a:pt x="254" y="9"/>
                    </a:cubicBezTo>
                    <a:cubicBezTo>
                      <a:pt x="252" y="12"/>
                      <a:pt x="252" y="12"/>
                      <a:pt x="252" y="12"/>
                    </a:cubicBezTo>
                    <a:cubicBezTo>
                      <a:pt x="252" y="12"/>
                      <a:pt x="252" y="12"/>
                      <a:pt x="252" y="12"/>
                    </a:cubicBezTo>
                    <a:cubicBezTo>
                      <a:pt x="252" y="12"/>
                      <a:pt x="252" y="12"/>
                      <a:pt x="252" y="12"/>
                    </a:cubicBezTo>
                    <a:cubicBezTo>
                      <a:pt x="252" y="14"/>
                      <a:pt x="252" y="14"/>
                      <a:pt x="252" y="14"/>
                    </a:cubicBezTo>
                    <a:cubicBezTo>
                      <a:pt x="252" y="14"/>
                      <a:pt x="252" y="14"/>
                      <a:pt x="252" y="14"/>
                    </a:cubicBezTo>
                    <a:cubicBezTo>
                      <a:pt x="252" y="14"/>
                      <a:pt x="252" y="14"/>
                      <a:pt x="252" y="14"/>
                    </a:cubicBezTo>
                    <a:cubicBezTo>
                      <a:pt x="252" y="15"/>
                      <a:pt x="252" y="15"/>
                      <a:pt x="252" y="15"/>
                    </a:cubicBezTo>
                    <a:cubicBezTo>
                      <a:pt x="252" y="15"/>
                      <a:pt x="252" y="15"/>
                      <a:pt x="252" y="15"/>
                    </a:cubicBezTo>
                    <a:cubicBezTo>
                      <a:pt x="252" y="15"/>
                      <a:pt x="252" y="15"/>
                      <a:pt x="252" y="15"/>
                    </a:cubicBezTo>
                    <a:cubicBezTo>
                      <a:pt x="253" y="15"/>
                      <a:pt x="253" y="15"/>
                      <a:pt x="253" y="15"/>
                    </a:cubicBezTo>
                    <a:cubicBezTo>
                      <a:pt x="253" y="15"/>
                      <a:pt x="253" y="15"/>
                      <a:pt x="253" y="15"/>
                    </a:cubicBezTo>
                    <a:cubicBezTo>
                      <a:pt x="253" y="15"/>
                      <a:pt x="253" y="15"/>
                      <a:pt x="253" y="15"/>
                    </a:cubicBezTo>
                    <a:cubicBezTo>
                      <a:pt x="254" y="12"/>
                      <a:pt x="254" y="12"/>
                      <a:pt x="254" y="12"/>
                    </a:cubicBezTo>
                    <a:cubicBezTo>
                      <a:pt x="255" y="10"/>
                      <a:pt x="255" y="10"/>
                      <a:pt x="255" y="10"/>
                    </a:cubicBezTo>
                    <a:cubicBezTo>
                      <a:pt x="257" y="9"/>
                      <a:pt x="257" y="9"/>
                      <a:pt x="257" y="9"/>
                    </a:cubicBezTo>
                    <a:cubicBezTo>
                      <a:pt x="258" y="9"/>
                      <a:pt x="258" y="9"/>
                      <a:pt x="258" y="9"/>
                    </a:cubicBezTo>
                    <a:cubicBezTo>
                      <a:pt x="258" y="9"/>
                      <a:pt x="258" y="9"/>
                      <a:pt x="258" y="9"/>
                    </a:cubicBezTo>
                    <a:cubicBezTo>
                      <a:pt x="258" y="9"/>
                      <a:pt x="258" y="9"/>
                      <a:pt x="258" y="9"/>
                    </a:cubicBezTo>
                    <a:cubicBezTo>
                      <a:pt x="259" y="8"/>
                      <a:pt x="259" y="8"/>
                      <a:pt x="259" y="8"/>
                    </a:cubicBezTo>
                    <a:cubicBezTo>
                      <a:pt x="260" y="7"/>
                      <a:pt x="260" y="7"/>
                      <a:pt x="260" y="7"/>
                    </a:cubicBezTo>
                    <a:cubicBezTo>
                      <a:pt x="259" y="7"/>
                      <a:pt x="259" y="7"/>
                      <a:pt x="259" y="7"/>
                    </a:cubicBezTo>
                    <a:cubicBezTo>
                      <a:pt x="258" y="7"/>
                      <a:pt x="258" y="7"/>
                      <a:pt x="258" y="7"/>
                    </a:cubicBezTo>
                    <a:cubicBezTo>
                      <a:pt x="258" y="6"/>
                      <a:pt x="258" y="6"/>
                      <a:pt x="258" y="6"/>
                    </a:cubicBezTo>
                    <a:cubicBezTo>
                      <a:pt x="258" y="5"/>
                      <a:pt x="258" y="5"/>
                      <a:pt x="258" y="5"/>
                    </a:cubicBezTo>
                    <a:cubicBezTo>
                      <a:pt x="260" y="4"/>
                      <a:pt x="260" y="4"/>
                      <a:pt x="260" y="4"/>
                    </a:cubicBezTo>
                    <a:cubicBezTo>
                      <a:pt x="262" y="3"/>
                      <a:pt x="262" y="3"/>
                      <a:pt x="262" y="3"/>
                    </a:cubicBezTo>
                    <a:cubicBezTo>
                      <a:pt x="262" y="3"/>
                      <a:pt x="262" y="3"/>
                      <a:pt x="262" y="3"/>
                    </a:cubicBezTo>
                    <a:cubicBezTo>
                      <a:pt x="262" y="3"/>
                      <a:pt x="262" y="3"/>
                      <a:pt x="262" y="3"/>
                    </a:cubicBezTo>
                    <a:cubicBezTo>
                      <a:pt x="262" y="4"/>
                      <a:pt x="262" y="4"/>
                      <a:pt x="262" y="4"/>
                    </a:cubicBezTo>
                    <a:cubicBezTo>
                      <a:pt x="262" y="4"/>
                      <a:pt x="262" y="4"/>
                      <a:pt x="262" y="4"/>
                    </a:cubicBezTo>
                    <a:cubicBezTo>
                      <a:pt x="262" y="4"/>
                      <a:pt x="262" y="4"/>
                      <a:pt x="262" y="4"/>
                    </a:cubicBezTo>
                    <a:cubicBezTo>
                      <a:pt x="262" y="5"/>
                      <a:pt x="262" y="5"/>
                      <a:pt x="262" y="5"/>
                    </a:cubicBezTo>
                    <a:cubicBezTo>
                      <a:pt x="263" y="5"/>
                      <a:pt x="263" y="5"/>
                      <a:pt x="263" y="5"/>
                    </a:cubicBezTo>
                    <a:cubicBezTo>
                      <a:pt x="263" y="5"/>
                      <a:pt x="263" y="5"/>
                      <a:pt x="263" y="5"/>
                    </a:cubicBezTo>
                    <a:cubicBezTo>
                      <a:pt x="264" y="5"/>
                      <a:pt x="264" y="5"/>
                      <a:pt x="264" y="5"/>
                    </a:cubicBezTo>
                    <a:cubicBezTo>
                      <a:pt x="264" y="5"/>
                      <a:pt x="264" y="5"/>
                      <a:pt x="264" y="5"/>
                    </a:cubicBezTo>
                    <a:cubicBezTo>
                      <a:pt x="264" y="5"/>
                      <a:pt x="264" y="5"/>
                      <a:pt x="264" y="5"/>
                    </a:cubicBezTo>
                    <a:cubicBezTo>
                      <a:pt x="264" y="4"/>
                      <a:pt x="264" y="4"/>
                      <a:pt x="264" y="4"/>
                    </a:cubicBezTo>
                    <a:cubicBezTo>
                      <a:pt x="265" y="4"/>
                      <a:pt x="265" y="4"/>
                      <a:pt x="265" y="4"/>
                    </a:cubicBezTo>
                    <a:cubicBezTo>
                      <a:pt x="266" y="5"/>
                      <a:pt x="266" y="5"/>
                      <a:pt x="266" y="5"/>
                    </a:cubicBezTo>
                    <a:cubicBezTo>
                      <a:pt x="266" y="5"/>
                      <a:pt x="266" y="5"/>
                      <a:pt x="266" y="5"/>
                    </a:cubicBezTo>
                    <a:cubicBezTo>
                      <a:pt x="266" y="5"/>
                      <a:pt x="266" y="5"/>
                      <a:pt x="266" y="5"/>
                    </a:cubicBezTo>
                    <a:cubicBezTo>
                      <a:pt x="267" y="5"/>
                      <a:pt x="267" y="5"/>
                      <a:pt x="267" y="5"/>
                    </a:cubicBezTo>
                    <a:cubicBezTo>
                      <a:pt x="267" y="5"/>
                      <a:pt x="267" y="5"/>
                      <a:pt x="267" y="5"/>
                    </a:cubicBezTo>
                    <a:cubicBezTo>
                      <a:pt x="268" y="5"/>
                      <a:pt x="268" y="5"/>
                      <a:pt x="268" y="5"/>
                    </a:cubicBezTo>
                    <a:cubicBezTo>
                      <a:pt x="268" y="5"/>
                      <a:pt x="268" y="5"/>
                      <a:pt x="268" y="5"/>
                    </a:cubicBezTo>
                    <a:cubicBezTo>
                      <a:pt x="269" y="6"/>
                      <a:pt x="269" y="6"/>
                      <a:pt x="269" y="6"/>
                    </a:cubicBezTo>
                    <a:cubicBezTo>
                      <a:pt x="269" y="6"/>
                      <a:pt x="269" y="6"/>
                      <a:pt x="269" y="6"/>
                    </a:cubicBezTo>
                    <a:cubicBezTo>
                      <a:pt x="270" y="6"/>
                      <a:pt x="270" y="6"/>
                      <a:pt x="270" y="6"/>
                    </a:cubicBezTo>
                    <a:cubicBezTo>
                      <a:pt x="272" y="6"/>
                      <a:pt x="272" y="6"/>
                      <a:pt x="272" y="6"/>
                    </a:cubicBezTo>
                    <a:cubicBezTo>
                      <a:pt x="273" y="6"/>
                      <a:pt x="273" y="6"/>
                      <a:pt x="273" y="6"/>
                    </a:cubicBezTo>
                    <a:cubicBezTo>
                      <a:pt x="273" y="6"/>
                      <a:pt x="273" y="6"/>
                      <a:pt x="273" y="6"/>
                    </a:cubicBezTo>
                    <a:cubicBezTo>
                      <a:pt x="274" y="5"/>
                      <a:pt x="274" y="5"/>
                      <a:pt x="274" y="5"/>
                    </a:cubicBezTo>
                    <a:cubicBezTo>
                      <a:pt x="274" y="5"/>
                      <a:pt x="274" y="5"/>
                      <a:pt x="274" y="5"/>
                    </a:cubicBezTo>
                    <a:cubicBezTo>
                      <a:pt x="274" y="5"/>
                      <a:pt x="274" y="5"/>
                      <a:pt x="274" y="5"/>
                    </a:cubicBezTo>
                    <a:cubicBezTo>
                      <a:pt x="277" y="3"/>
                      <a:pt x="277" y="3"/>
                      <a:pt x="277" y="3"/>
                    </a:cubicBezTo>
                    <a:cubicBezTo>
                      <a:pt x="278" y="2"/>
                      <a:pt x="278" y="2"/>
                      <a:pt x="278" y="2"/>
                    </a:cubicBezTo>
                    <a:cubicBezTo>
                      <a:pt x="280" y="2"/>
                      <a:pt x="280" y="2"/>
                      <a:pt x="280" y="2"/>
                    </a:cubicBezTo>
                    <a:cubicBezTo>
                      <a:pt x="280" y="2"/>
                      <a:pt x="280" y="2"/>
                      <a:pt x="280" y="2"/>
                    </a:cubicBezTo>
                    <a:cubicBezTo>
                      <a:pt x="280" y="2"/>
                      <a:pt x="280" y="2"/>
                      <a:pt x="280" y="2"/>
                    </a:cubicBezTo>
                    <a:cubicBezTo>
                      <a:pt x="281" y="1"/>
                      <a:pt x="281" y="1"/>
                      <a:pt x="281" y="1"/>
                    </a:cubicBezTo>
                    <a:cubicBezTo>
                      <a:pt x="282" y="1"/>
                      <a:pt x="282" y="1"/>
                      <a:pt x="282" y="1"/>
                    </a:cubicBezTo>
                    <a:moveTo>
                      <a:pt x="205" y="60"/>
                    </a:moveTo>
                    <a:cubicBezTo>
                      <a:pt x="205" y="61"/>
                      <a:pt x="205" y="61"/>
                      <a:pt x="205" y="61"/>
                    </a:cubicBezTo>
                    <a:cubicBezTo>
                      <a:pt x="204" y="63"/>
                      <a:pt x="204" y="63"/>
                      <a:pt x="204" y="63"/>
                    </a:cubicBezTo>
                    <a:cubicBezTo>
                      <a:pt x="204" y="61"/>
                      <a:pt x="204" y="61"/>
                      <a:pt x="204" y="61"/>
                    </a:cubicBezTo>
                    <a:cubicBezTo>
                      <a:pt x="205" y="60"/>
                      <a:pt x="205" y="60"/>
                      <a:pt x="205" y="60"/>
                    </a:cubicBezTo>
                    <a:moveTo>
                      <a:pt x="204" y="67"/>
                    </a:moveTo>
                    <a:cubicBezTo>
                      <a:pt x="204" y="67"/>
                      <a:pt x="204" y="67"/>
                      <a:pt x="204" y="67"/>
                    </a:cubicBezTo>
                    <a:cubicBezTo>
                      <a:pt x="205" y="68"/>
                      <a:pt x="205" y="68"/>
                      <a:pt x="205" y="68"/>
                    </a:cubicBezTo>
                    <a:cubicBezTo>
                      <a:pt x="204" y="68"/>
                      <a:pt x="204" y="68"/>
                      <a:pt x="204" y="68"/>
                    </a:cubicBezTo>
                    <a:cubicBezTo>
                      <a:pt x="204" y="68"/>
                      <a:pt x="204" y="68"/>
                      <a:pt x="204" y="68"/>
                    </a:cubicBezTo>
                    <a:cubicBezTo>
                      <a:pt x="204" y="67"/>
                      <a:pt x="204" y="67"/>
                      <a:pt x="204" y="67"/>
                    </a:cubicBezTo>
                    <a:cubicBezTo>
                      <a:pt x="204" y="67"/>
                      <a:pt x="204" y="67"/>
                      <a:pt x="204" y="67"/>
                    </a:cubicBezTo>
                    <a:cubicBezTo>
                      <a:pt x="203" y="67"/>
                      <a:pt x="203" y="67"/>
                      <a:pt x="203" y="67"/>
                    </a:cubicBezTo>
                    <a:cubicBezTo>
                      <a:pt x="203" y="67"/>
                      <a:pt x="203" y="67"/>
                      <a:pt x="203" y="67"/>
                    </a:cubicBezTo>
                    <a:cubicBezTo>
                      <a:pt x="203" y="67"/>
                      <a:pt x="203" y="67"/>
                      <a:pt x="203" y="67"/>
                    </a:cubicBezTo>
                    <a:cubicBezTo>
                      <a:pt x="204" y="67"/>
                      <a:pt x="204" y="67"/>
                      <a:pt x="204" y="67"/>
                    </a:cubicBezTo>
                    <a:cubicBezTo>
                      <a:pt x="204" y="67"/>
                      <a:pt x="204" y="67"/>
                      <a:pt x="204" y="67"/>
                    </a:cubicBezTo>
                    <a:moveTo>
                      <a:pt x="127" y="90"/>
                    </a:moveTo>
                    <a:cubicBezTo>
                      <a:pt x="127" y="92"/>
                      <a:pt x="127" y="92"/>
                      <a:pt x="127" y="92"/>
                    </a:cubicBezTo>
                    <a:cubicBezTo>
                      <a:pt x="127" y="92"/>
                      <a:pt x="127" y="92"/>
                      <a:pt x="127" y="92"/>
                    </a:cubicBezTo>
                    <a:cubicBezTo>
                      <a:pt x="126" y="93"/>
                      <a:pt x="126" y="93"/>
                      <a:pt x="126" y="93"/>
                    </a:cubicBezTo>
                    <a:cubicBezTo>
                      <a:pt x="127" y="93"/>
                      <a:pt x="127" y="93"/>
                      <a:pt x="127" y="93"/>
                    </a:cubicBezTo>
                    <a:cubicBezTo>
                      <a:pt x="128" y="94"/>
                      <a:pt x="128" y="94"/>
                      <a:pt x="128" y="94"/>
                    </a:cubicBezTo>
                    <a:cubicBezTo>
                      <a:pt x="128" y="94"/>
                      <a:pt x="128" y="94"/>
                      <a:pt x="128" y="94"/>
                    </a:cubicBezTo>
                    <a:cubicBezTo>
                      <a:pt x="128" y="94"/>
                      <a:pt x="128" y="94"/>
                      <a:pt x="128" y="94"/>
                    </a:cubicBezTo>
                    <a:cubicBezTo>
                      <a:pt x="129" y="94"/>
                      <a:pt x="129" y="94"/>
                      <a:pt x="129" y="94"/>
                    </a:cubicBezTo>
                    <a:cubicBezTo>
                      <a:pt x="130" y="95"/>
                      <a:pt x="130" y="95"/>
                      <a:pt x="130" y="95"/>
                    </a:cubicBezTo>
                    <a:cubicBezTo>
                      <a:pt x="130" y="95"/>
                      <a:pt x="130" y="95"/>
                      <a:pt x="130" y="95"/>
                    </a:cubicBezTo>
                    <a:cubicBezTo>
                      <a:pt x="130" y="95"/>
                      <a:pt x="130" y="95"/>
                      <a:pt x="130" y="95"/>
                    </a:cubicBezTo>
                    <a:cubicBezTo>
                      <a:pt x="131" y="94"/>
                      <a:pt x="131" y="94"/>
                      <a:pt x="131" y="94"/>
                    </a:cubicBezTo>
                    <a:cubicBezTo>
                      <a:pt x="133" y="94"/>
                      <a:pt x="133" y="94"/>
                      <a:pt x="133" y="94"/>
                    </a:cubicBezTo>
                    <a:cubicBezTo>
                      <a:pt x="134" y="95"/>
                      <a:pt x="134" y="95"/>
                      <a:pt x="134" y="95"/>
                    </a:cubicBezTo>
                    <a:cubicBezTo>
                      <a:pt x="134" y="96"/>
                      <a:pt x="134" y="96"/>
                      <a:pt x="134" y="96"/>
                    </a:cubicBezTo>
                    <a:cubicBezTo>
                      <a:pt x="133" y="96"/>
                      <a:pt x="133" y="96"/>
                      <a:pt x="133" y="96"/>
                    </a:cubicBezTo>
                    <a:cubicBezTo>
                      <a:pt x="133" y="96"/>
                      <a:pt x="133" y="96"/>
                      <a:pt x="133" y="96"/>
                    </a:cubicBezTo>
                    <a:cubicBezTo>
                      <a:pt x="133" y="97"/>
                      <a:pt x="133" y="97"/>
                      <a:pt x="133" y="97"/>
                    </a:cubicBezTo>
                    <a:cubicBezTo>
                      <a:pt x="134" y="98"/>
                      <a:pt x="134" y="98"/>
                      <a:pt x="134" y="98"/>
                    </a:cubicBezTo>
                    <a:cubicBezTo>
                      <a:pt x="134" y="98"/>
                      <a:pt x="134" y="98"/>
                      <a:pt x="134" y="98"/>
                    </a:cubicBezTo>
                    <a:cubicBezTo>
                      <a:pt x="134" y="98"/>
                      <a:pt x="134" y="98"/>
                      <a:pt x="134" y="98"/>
                    </a:cubicBezTo>
                    <a:cubicBezTo>
                      <a:pt x="135" y="99"/>
                      <a:pt x="135" y="99"/>
                      <a:pt x="135" y="99"/>
                    </a:cubicBezTo>
                    <a:cubicBezTo>
                      <a:pt x="135" y="100"/>
                      <a:pt x="135" y="100"/>
                      <a:pt x="135" y="100"/>
                    </a:cubicBezTo>
                    <a:cubicBezTo>
                      <a:pt x="135" y="100"/>
                      <a:pt x="135" y="100"/>
                      <a:pt x="135" y="100"/>
                    </a:cubicBezTo>
                    <a:cubicBezTo>
                      <a:pt x="135" y="101"/>
                      <a:pt x="135" y="101"/>
                      <a:pt x="135" y="101"/>
                    </a:cubicBezTo>
                    <a:cubicBezTo>
                      <a:pt x="137" y="103"/>
                      <a:pt x="137" y="103"/>
                      <a:pt x="137" y="103"/>
                    </a:cubicBezTo>
                    <a:cubicBezTo>
                      <a:pt x="137" y="103"/>
                      <a:pt x="137" y="103"/>
                      <a:pt x="137" y="103"/>
                    </a:cubicBezTo>
                    <a:cubicBezTo>
                      <a:pt x="137" y="104"/>
                      <a:pt x="137" y="104"/>
                      <a:pt x="137" y="104"/>
                    </a:cubicBezTo>
                    <a:cubicBezTo>
                      <a:pt x="136" y="103"/>
                      <a:pt x="136" y="103"/>
                      <a:pt x="136" y="103"/>
                    </a:cubicBezTo>
                    <a:cubicBezTo>
                      <a:pt x="135" y="103"/>
                      <a:pt x="135" y="103"/>
                      <a:pt x="135" y="103"/>
                    </a:cubicBezTo>
                    <a:cubicBezTo>
                      <a:pt x="135" y="103"/>
                      <a:pt x="135" y="103"/>
                      <a:pt x="135" y="103"/>
                    </a:cubicBezTo>
                    <a:cubicBezTo>
                      <a:pt x="134" y="103"/>
                      <a:pt x="134" y="103"/>
                      <a:pt x="134" y="103"/>
                    </a:cubicBezTo>
                    <a:cubicBezTo>
                      <a:pt x="134" y="103"/>
                      <a:pt x="134" y="103"/>
                      <a:pt x="134" y="103"/>
                    </a:cubicBezTo>
                    <a:cubicBezTo>
                      <a:pt x="134" y="103"/>
                      <a:pt x="134" y="103"/>
                      <a:pt x="134" y="103"/>
                    </a:cubicBezTo>
                    <a:cubicBezTo>
                      <a:pt x="134" y="104"/>
                      <a:pt x="134" y="104"/>
                      <a:pt x="134" y="104"/>
                    </a:cubicBezTo>
                    <a:cubicBezTo>
                      <a:pt x="133" y="104"/>
                      <a:pt x="133" y="104"/>
                      <a:pt x="133" y="104"/>
                    </a:cubicBezTo>
                    <a:cubicBezTo>
                      <a:pt x="133" y="104"/>
                      <a:pt x="133" y="104"/>
                      <a:pt x="133" y="104"/>
                    </a:cubicBezTo>
                    <a:cubicBezTo>
                      <a:pt x="133" y="104"/>
                      <a:pt x="133" y="104"/>
                      <a:pt x="133" y="104"/>
                    </a:cubicBezTo>
                    <a:cubicBezTo>
                      <a:pt x="131" y="105"/>
                      <a:pt x="131" y="105"/>
                      <a:pt x="131" y="105"/>
                    </a:cubicBezTo>
                    <a:cubicBezTo>
                      <a:pt x="131" y="105"/>
                      <a:pt x="131" y="105"/>
                      <a:pt x="131" y="105"/>
                    </a:cubicBezTo>
                    <a:cubicBezTo>
                      <a:pt x="132" y="104"/>
                      <a:pt x="132" y="104"/>
                      <a:pt x="132" y="104"/>
                    </a:cubicBezTo>
                    <a:cubicBezTo>
                      <a:pt x="132" y="104"/>
                      <a:pt x="132" y="104"/>
                      <a:pt x="132" y="104"/>
                    </a:cubicBezTo>
                    <a:cubicBezTo>
                      <a:pt x="132" y="103"/>
                      <a:pt x="132" y="103"/>
                      <a:pt x="132" y="103"/>
                    </a:cubicBezTo>
                    <a:cubicBezTo>
                      <a:pt x="131" y="102"/>
                      <a:pt x="131" y="102"/>
                      <a:pt x="131" y="102"/>
                    </a:cubicBezTo>
                    <a:cubicBezTo>
                      <a:pt x="131" y="102"/>
                      <a:pt x="131" y="102"/>
                      <a:pt x="131" y="102"/>
                    </a:cubicBezTo>
                    <a:cubicBezTo>
                      <a:pt x="131" y="102"/>
                      <a:pt x="131" y="102"/>
                      <a:pt x="131" y="102"/>
                    </a:cubicBezTo>
                    <a:cubicBezTo>
                      <a:pt x="130" y="101"/>
                      <a:pt x="130" y="101"/>
                      <a:pt x="130" y="101"/>
                    </a:cubicBezTo>
                    <a:cubicBezTo>
                      <a:pt x="130" y="100"/>
                      <a:pt x="130" y="100"/>
                      <a:pt x="130" y="100"/>
                    </a:cubicBezTo>
                    <a:cubicBezTo>
                      <a:pt x="130" y="100"/>
                      <a:pt x="130" y="100"/>
                      <a:pt x="130" y="100"/>
                    </a:cubicBezTo>
                    <a:cubicBezTo>
                      <a:pt x="130" y="100"/>
                      <a:pt x="130" y="100"/>
                      <a:pt x="130" y="100"/>
                    </a:cubicBezTo>
                    <a:cubicBezTo>
                      <a:pt x="130" y="98"/>
                      <a:pt x="130" y="98"/>
                      <a:pt x="130" y="98"/>
                    </a:cubicBezTo>
                    <a:cubicBezTo>
                      <a:pt x="130" y="97"/>
                      <a:pt x="130" y="97"/>
                      <a:pt x="130" y="97"/>
                    </a:cubicBezTo>
                    <a:cubicBezTo>
                      <a:pt x="130" y="97"/>
                      <a:pt x="130" y="97"/>
                      <a:pt x="130" y="97"/>
                    </a:cubicBezTo>
                    <a:cubicBezTo>
                      <a:pt x="128" y="96"/>
                      <a:pt x="128" y="96"/>
                      <a:pt x="128" y="96"/>
                    </a:cubicBezTo>
                    <a:cubicBezTo>
                      <a:pt x="128" y="96"/>
                      <a:pt x="128" y="96"/>
                      <a:pt x="128" y="96"/>
                    </a:cubicBezTo>
                    <a:cubicBezTo>
                      <a:pt x="128" y="96"/>
                      <a:pt x="128" y="96"/>
                      <a:pt x="128" y="96"/>
                    </a:cubicBezTo>
                    <a:cubicBezTo>
                      <a:pt x="126" y="96"/>
                      <a:pt x="126" y="96"/>
                      <a:pt x="126" y="96"/>
                    </a:cubicBezTo>
                    <a:cubicBezTo>
                      <a:pt x="125" y="96"/>
                      <a:pt x="125" y="96"/>
                      <a:pt x="125" y="96"/>
                    </a:cubicBezTo>
                    <a:cubicBezTo>
                      <a:pt x="125" y="96"/>
                      <a:pt x="125" y="96"/>
                      <a:pt x="125" y="96"/>
                    </a:cubicBezTo>
                    <a:cubicBezTo>
                      <a:pt x="125" y="97"/>
                      <a:pt x="125" y="97"/>
                      <a:pt x="125" y="97"/>
                    </a:cubicBezTo>
                    <a:cubicBezTo>
                      <a:pt x="124" y="97"/>
                      <a:pt x="124" y="97"/>
                      <a:pt x="124" y="97"/>
                    </a:cubicBezTo>
                    <a:cubicBezTo>
                      <a:pt x="123" y="96"/>
                      <a:pt x="123" y="96"/>
                      <a:pt x="123" y="96"/>
                    </a:cubicBezTo>
                    <a:cubicBezTo>
                      <a:pt x="123" y="95"/>
                      <a:pt x="123" y="95"/>
                      <a:pt x="123" y="95"/>
                    </a:cubicBezTo>
                    <a:cubicBezTo>
                      <a:pt x="126" y="92"/>
                      <a:pt x="126" y="92"/>
                      <a:pt x="126" y="92"/>
                    </a:cubicBezTo>
                    <a:cubicBezTo>
                      <a:pt x="126" y="92"/>
                      <a:pt x="126" y="92"/>
                      <a:pt x="126" y="92"/>
                    </a:cubicBezTo>
                    <a:cubicBezTo>
                      <a:pt x="126" y="92"/>
                      <a:pt x="126" y="92"/>
                      <a:pt x="126" y="92"/>
                    </a:cubicBezTo>
                    <a:cubicBezTo>
                      <a:pt x="127" y="90"/>
                      <a:pt x="127" y="90"/>
                      <a:pt x="127" y="90"/>
                    </a:cubicBezTo>
                    <a:moveTo>
                      <a:pt x="162" y="110"/>
                    </a:moveTo>
                    <a:cubicBezTo>
                      <a:pt x="164" y="111"/>
                      <a:pt x="164" y="111"/>
                      <a:pt x="164" y="111"/>
                    </a:cubicBezTo>
                    <a:cubicBezTo>
                      <a:pt x="164" y="111"/>
                      <a:pt x="164" y="111"/>
                      <a:pt x="164" y="111"/>
                    </a:cubicBezTo>
                    <a:cubicBezTo>
                      <a:pt x="163" y="112"/>
                      <a:pt x="163" y="112"/>
                      <a:pt x="163" y="112"/>
                    </a:cubicBezTo>
                    <a:cubicBezTo>
                      <a:pt x="163" y="112"/>
                      <a:pt x="163" y="112"/>
                      <a:pt x="163" y="112"/>
                    </a:cubicBezTo>
                    <a:cubicBezTo>
                      <a:pt x="163" y="112"/>
                      <a:pt x="163" y="112"/>
                      <a:pt x="163" y="112"/>
                    </a:cubicBezTo>
                    <a:cubicBezTo>
                      <a:pt x="161" y="114"/>
                      <a:pt x="161" y="114"/>
                      <a:pt x="161" y="114"/>
                    </a:cubicBezTo>
                    <a:cubicBezTo>
                      <a:pt x="161" y="113"/>
                      <a:pt x="161" y="113"/>
                      <a:pt x="161" y="113"/>
                    </a:cubicBezTo>
                    <a:cubicBezTo>
                      <a:pt x="161" y="113"/>
                      <a:pt x="161" y="113"/>
                      <a:pt x="161" y="113"/>
                    </a:cubicBezTo>
                    <a:cubicBezTo>
                      <a:pt x="161" y="113"/>
                      <a:pt x="161" y="113"/>
                      <a:pt x="161" y="113"/>
                    </a:cubicBezTo>
                    <a:cubicBezTo>
                      <a:pt x="160" y="112"/>
                      <a:pt x="160" y="112"/>
                      <a:pt x="160" y="112"/>
                    </a:cubicBezTo>
                    <a:cubicBezTo>
                      <a:pt x="161" y="111"/>
                      <a:pt x="161" y="111"/>
                      <a:pt x="161" y="111"/>
                    </a:cubicBezTo>
                    <a:cubicBezTo>
                      <a:pt x="161" y="111"/>
                      <a:pt x="161" y="111"/>
                      <a:pt x="161" y="111"/>
                    </a:cubicBezTo>
                    <a:cubicBezTo>
                      <a:pt x="160" y="111"/>
                      <a:pt x="160" y="111"/>
                      <a:pt x="160" y="111"/>
                    </a:cubicBezTo>
                    <a:cubicBezTo>
                      <a:pt x="160" y="110"/>
                      <a:pt x="160" y="110"/>
                      <a:pt x="160" y="110"/>
                    </a:cubicBezTo>
                    <a:cubicBezTo>
                      <a:pt x="160" y="110"/>
                      <a:pt x="160" y="110"/>
                      <a:pt x="160" y="110"/>
                    </a:cubicBezTo>
                    <a:cubicBezTo>
                      <a:pt x="162" y="110"/>
                      <a:pt x="162" y="110"/>
                      <a:pt x="162" y="110"/>
                    </a:cubicBezTo>
                    <a:moveTo>
                      <a:pt x="158" y="112"/>
                    </a:moveTo>
                    <a:cubicBezTo>
                      <a:pt x="158" y="112"/>
                      <a:pt x="158" y="112"/>
                      <a:pt x="158" y="112"/>
                    </a:cubicBezTo>
                    <a:cubicBezTo>
                      <a:pt x="158" y="114"/>
                      <a:pt x="158" y="114"/>
                      <a:pt x="158" y="114"/>
                    </a:cubicBezTo>
                    <a:cubicBezTo>
                      <a:pt x="158" y="116"/>
                      <a:pt x="158" y="116"/>
                      <a:pt x="158" y="116"/>
                    </a:cubicBezTo>
                    <a:cubicBezTo>
                      <a:pt x="158" y="116"/>
                      <a:pt x="158" y="116"/>
                      <a:pt x="158" y="116"/>
                    </a:cubicBezTo>
                    <a:cubicBezTo>
                      <a:pt x="158" y="116"/>
                      <a:pt x="158" y="116"/>
                      <a:pt x="158" y="116"/>
                    </a:cubicBezTo>
                    <a:cubicBezTo>
                      <a:pt x="158" y="117"/>
                      <a:pt x="158" y="117"/>
                      <a:pt x="158" y="117"/>
                    </a:cubicBezTo>
                    <a:cubicBezTo>
                      <a:pt x="158" y="117"/>
                      <a:pt x="158" y="117"/>
                      <a:pt x="158" y="117"/>
                    </a:cubicBezTo>
                    <a:cubicBezTo>
                      <a:pt x="157" y="117"/>
                      <a:pt x="157" y="117"/>
                      <a:pt x="157" y="117"/>
                    </a:cubicBezTo>
                    <a:cubicBezTo>
                      <a:pt x="156" y="116"/>
                      <a:pt x="156" y="116"/>
                      <a:pt x="156" y="116"/>
                    </a:cubicBezTo>
                    <a:cubicBezTo>
                      <a:pt x="156" y="116"/>
                      <a:pt x="156" y="116"/>
                      <a:pt x="156" y="116"/>
                    </a:cubicBezTo>
                    <a:cubicBezTo>
                      <a:pt x="156" y="116"/>
                      <a:pt x="156" y="116"/>
                      <a:pt x="156" y="116"/>
                    </a:cubicBezTo>
                    <a:cubicBezTo>
                      <a:pt x="155" y="117"/>
                      <a:pt x="155" y="117"/>
                      <a:pt x="155" y="117"/>
                    </a:cubicBezTo>
                    <a:cubicBezTo>
                      <a:pt x="154" y="116"/>
                      <a:pt x="154" y="116"/>
                      <a:pt x="154" y="116"/>
                    </a:cubicBezTo>
                    <a:cubicBezTo>
                      <a:pt x="154" y="116"/>
                      <a:pt x="154" y="116"/>
                      <a:pt x="154" y="116"/>
                    </a:cubicBezTo>
                    <a:cubicBezTo>
                      <a:pt x="157" y="113"/>
                      <a:pt x="157" y="113"/>
                      <a:pt x="157" y="113"/>
                    </a:cubicBezTo>
                    <a:cubicBezTo>
                      <a:pt x="158" y="112"/>
                      <a:pt x="158" y="112"/>
                      <a:pt x="158" y="112"/>
                    </a:cubicBezTo>
                    <a:moveTo>
                      <a:pt x="94" y="137"/>
                    </a:moveTo>
                    <a:cubicBezTo>
                      <a:pt x="94" y="138"/>
                      <a:pt x="94" y="138"/>
                      <a:pt x="94" y="138"/>
                    </a:cubicBezTo>
                    <a:cubicBezTo>
                      <a:pt x="96" y="139"/>
                      <a:pt x="96" y="139"/>
                      <a:pt x="96" y="139"/>
                    </a:cubicBezTo>
                    <a:cubicBezTo>
                      <a:pt x="94" y="138"/>
                      <a:pt x="94" y="138"/>
                      <a:pt x="94" y="138"/>
                    </a:cubicBezTo>
                    <a:cubicBezTo>
                      <a:pt x="94" y="137"/>
                      <a:pt x="94" y="137"/>
                      <a:pt x="94" y="137"/>
                    </a:cubicBezTo>
                    <a:moveTo>
                      <a:pt x="129" y="147"/>
                    </a:moveTo>
                    <a:cubicBezTo>
                      <a:pt x="129" y="148"/>
                      <a:pt x="129" y="148"/>
                      <a:pt x="129" y="148"/>
                    </a:cubicBezTo>
                    <a:cubicBezTo>
                      <a:pt x="129" y="148"/>
                      <a:pt x="129" y="148"/>
                      <a:pt x="129" y="148"/>
                    </a:cubicBezTo>
                    <a:cubicBezTo>
                      <a:pt x="130" y="148"/>
                      <a:pt x="130" y="148"/>
                      <a:pt x="130" y="148"/>
                    </a:cubicBezTo>
                    <a:cubicBezTo>
                      <a:pt x="131" y="149"/>
                      <a:pt x="131" y="149"/>
                      <a:pt x="131" y="149"/>
                    </a:cubicBezTo>
                    <a:cubicBezTo>
                      <a:pt x="131" y="150"/>
                      <a:pt x="131" y="150"/>
                      <a:pt x="131" y="150"/>
                    </a:cubicBezTo>
                    <a:cubicBezTo>
                      <a:pt x="130" y="151"/>
                      <a:pt x="130" y="151"/>
                      <a:pt x="130" y="151"/>
                    </a:cubicBezTo>
                    <a:cubicBezTo>
                      <a:pt x="130" y="151"/>
                      <a:pt x="130" y="151"/>
                      <a:pt x="130" y="151"/>
                    </a:cubicBezTo>
                    <a:cubicBezTo>
                      <a:pt x="130" y="151"/>
                      <a:pt x="130" y="151"/>
                      <a:pt x="130" y="151"/>
                    </a:cubicBezTo>
                    <a:cubicBezTo>
                      <a:pt x="129" y="153"/>
                      <a:pt x="129" y="153"/>
                      <a:pt x="129" y="153"/>
                    </a:cubicBezTo>
                    <a:cubicBezTo>
                      <a:pt x="128" y="153"/>
                      <a:pt x="128" y="153"/>
                      <a:pt x="128" y="153"/>
                    </a:cubicBezTo>
                    <a:cubicBezTo>
                      <a:pt x="127" y="152"/>
                      <a:pt x="127" y="152"/>
                      <a:pt x="127" y="152"/>
                    </a:cubicBezTo>
                    <a:cubicBezTo>
                      <a:pt x="127" y="152"/>
                      <a:pt x="127" y="152"/>
                      <a:pt x="127" y="152"/>
                    </a:cubicBezTo>
                    <a:cubicBezTo>
                      <a:pt x="127" y="152"/>
                      <a:pt x="127" y="152"/>
                      <a:pt x="127" y="152"/>
                    </a:cubicBezTo>
                    <a:cubicBezTo>
                      <a:pt x="126" y="153"/>
                      <a:pt x="126" y="153"/>
                      <a:pt x="126" y="153"/>
                    </a:cubicBezTo>
                    <a:cubicBezTo>
                      <a:pt x="125" y="152"/>
                      <a:pt x="125" y="152"/>
                      <a:pt x="125" y="152"/>
                    </a:cubicBezTo>
                    <a:cubicBezTo>
                      <a:pt x="125" y="152"/>
                      <a:pt x="125" y="152"/>
                      <a:pt x="125" y="152"/>
                    </a:cubicBezTo>
                    <a:cubicBezTo>
                      <a:pt x="125" y="152"/>
                      <a:pt x="125" y="152"/>
                      <a:pt x="125" y="152"/>
                    </a:cubicBezTo>
                    <a:cubicBezTo>
                      <a:pt x="124" y="152"/>
                      <a:pt x="124" y="152"/>
                      <a:pt x="124" y="152"/>
                    </a:cubicBezTo>
                    <a:cubicBezTo>
                      <a:pt x="123" y="150"/>
                      <a:pt x="123" y="150"/>
                      <a:pt x="123" y="150"/>
                    </a:cubicBezTo>
                    <a:cubicBezTo>
                      <a:pt x="122" y="148"/>
                      <a:pt x="122" y="148"/>
                      <a:pt x="122" y="148"/>
                    </a:cubicBezTo>
                    <a:cubicBezTo>
                      <a:pt x="123" y="148"/>
                      <a:pt x="123" y="148"/>
                      <a:pt x="123" y="148"/>
                    </a:cubicBezTo>
                    <a:cubicBezTo>
                      <a:pt x="124" y="149"/>
                      <a:pt x="124" y="149"/>
                      <a:pt x="124" y="149"/>
                    </a:cubicBezTo>
                    <a:cubicBezTo>
                      <a:pt x="125" y="149"/>
                      <a:pt x="125" y="149"/>
                      <a:pt x="125" y="149"/>
                    </a:cubicBezTo>
                    <a:cubicBezTo>
                      <a:pt x="125" y="149"/>
                      <a:pt x="125" y="149"/>
                      <a:pt x="125" y="149"/>
                    </a:cubicBezTo>
                    <a:cubicBezTo>
                      <a:pt x="126" y="149"/>
                      <a:pt x="126" y="149"/>
                      <a:pt x="126" y="149"/>
                    </a:cubicBezTo>
                    <a:cubicBezTo>
                      <a:pt x="127" y="149"/>
                      <a:pt x="127" y="149"/>
                      <a:pt x="127" y="149"/>
                    </a:cubicBezTo>
                    <a:cubicBezTo>
                      <a:pt x="127" y="149"/>
                      <a:pt x="127" y="149"/>
                      <a:pt x="127" y="149"/>
                    </a:cubicBezTo>
                    <a:cubicBezTo>
                      <a:pt x="127" y="149"/>
                      <a:pt x="127" y="149"/>
                      <a:pt x="127" y="149"/>
                    </a:cubicBezTo>
                    <a:cubicBezTo>
                      <a:pt x="129" y="148"/>
                      <a:pt x="129" y="148"/>
                      <a:pt x="129" y="148"/>
                    </a:cubicBezTo>
                    <a:cubicBezTo>
                      <a:pt x="129" y="147"/>
                      <a:pt x="129" y="147"/>
                      <a:pt x="129" y="147"/>
                    </a:cubicBezTo>
                    <a:moveTo>
                      <a:pt x="197" y="173"/>
                    </a:moveTo>
                    <a:cubicBezTo>
                      <a:pt x="197" y="173"/>
                      <a:pt x="197" y="173"/>
                      <a:pt x="197" y="173"/>
                    </a:cubicBezTo>
                    <a:cubicBezTo>
                      <a:pt x="197" y="173"/>
                      <a:pt x="197" y="173"/>
                      <a:pt x="197" y="173"/>
                    </a:cubicBezTo>
                    <a:cubicBezTo>
                      <a:pt x="197" y="173"/>
                      <a:pt x="197" y="173"/>
                      <a:pt x="197" y="173"/>
                    </a:cubicBezTo>
                    <a:cubicBezTo>
                      <a:pt x="198" y="173"/>
                      <a:pt x="198" y="173"/>
                      <a:pt x="198" y="173"/>
                    </a:cubicBezTo>
                    <a:cubicBezTo>
                      <a:pt x="198" y="173"/>
                      <a:pt x="198" y="173"/>
                      <a:pt x="198" y="173"/>
                    </a:cubicBezTo>
                    <a:cubicBezTo>
                      <a:pt x="197" y="174"/>
                      <a:pt x="197" y="174"/>
                      <a:pt x="197" y="174"/>
                    </a:cubicBezTo>
                    <a:cubicBezTo>
                      <a:pt x="196" y="174"/>
                      <a:pt x="196" y="174"/>
                      <a:pt x="196" y="174"/>
                    </a:cubicBezTo>
                    <a:cubicBezTo>
                      <a:pt x="196" y="174"/>
                      <a:pt x="196" y="174"/>
                      <a:pt x="196" y="174"/>
                    </a:cubicBezTo>
                    <a:cubicBezTo>
                      <a:pt x="196" y="173"/>
                      <a:pt x="196" y="173"/>
                      <a:pt x="196" y="173"/>
                    </a:cubicBezTo>
                    <a:cubicBezTo>
                      <a:pt x="197" y="173"/>
                      <a:pt x="197" y="173"/>
                      <a:pt x="197" y="173"/>
                    </a:cubicBezTo>
                    <a:moveTo>
                      <a:pt x="236" y="173"/>
                    </a:moveTo>
                    <a:cubicBezTo>
                      <a:pt x="236" y="173"/>
                      <a:pt x="236" y="173"/>
                      <a:pt x="236" y="173"/>
                    </a:cubicBezTo>
                    <a:cubicBezTo>
                      <a:pt x="236" y="174"/>
                      <a:pt x="236" y="174"/>
                      <a:pt x="236" y="174"/>
                    </a:cubicBezTo>
                    <a:cubicBezTo>
                      <a:pt x="236" y="174"/>
                      <a:pt x="236" y="174"/>
                      <a:pt x="236" y="174"/>
                    </a:cubicBezTo>
                    <a:cubicBezTo>
                      <a:pt x="237" y="174"/>
                      <a:pt x="237" y="174"/>
                      <a:pt x="237" y="174"/>
                    </a:cubicBezTo>
                    <a:cubicBezTo>
                      <a:pt x="237" y="174"/>
                      <a:pt x="237" y="174"/>
                      <a:pt x="237" y="174"/>
                    </a:cubicBezTo>
                    <a:cubicBezTo>
                      <a:pt x="238" y="174"/>
                      <a:pt x="238" y="174"/>
                      <a:pt x="238" y="174"/>
                    </a:cubicBezTo>
                    <a:cubicBezTo>
                      <a:pt x="237" y="174"/>
                      <a:pt x="237" y="174"/>
                      <a:pt x="237" y="174"/>
                    </a:cubicBezTo>
                    <a:cubicBezTo>
                      <a:pt x="236" y="174"/>
                      <a:pt x="236" y="174"/>
                      <a:pt x="236" y="174"/>
                    </a:cubicBezTo>
                    <a:cubicBezTo>
                      <a:pt x="236" y="173"/>
                      <a:pt x="236" y="173"/>
                      <a:pt x="236" y="173"/>
                    </a:cubicBezTo>
                    <a:cubicBezTo>
                      <a:pt x="236" y="173"/>
                      <a:pt x="236" y="173"/>
                      <a:pt x="236" y="173"/>
                    </a:cubicBezTo>
                    <a:moveTo>
                      <a:pt x="233" y="175"/>
                    </a:moveTo>
                    <a:cubicBezTo>
                      <a:pt x="233" y="175"/>
                      <a:pt x="233" y="175"/>
                      <a:pt x="233" y="175"/>
                    </a:cubicBezTo>
                    <a:cubicBezTo>
                      <a:pt x="233" y="175"/>
                      <a:pt x="233" y="175"/>
                      <a:pt x="233" y="175"/>
                    </a:cubicBezTo>
                    <a:cubicBezTo>
                      <a:pt x="233" y="175"/>
                      <a:pt x="233" y="175"/>
                      <a:pt x="233" y="175"/>
                    </a:cubicBezTo>
                    <a:cubicBezTo>
                      <a:pt x="232" y="176"/>
                      <a:pt x="232" y="176"/>
                      <a:pt x="232" y="176"/>
                    </a:cubicBezTo>
                    <a:cubicBezTo>
                      <a:pt x="231" y="176"/>
                      <a:pt x="231" y="176"/>
                      <a:pt x="231" y="176"/>
                    </a:cubicBezTo>
                    <a:cubicBezTo>
                      <a:pt x="231" y="176"/>
                      <a:pt x="231" y="176"/>
                      <a:pt x="231" y="176"/>
                    </a:cubicBezTo>
                    <a:cubicBezTo>
                      <a:pt x="230" y="178"/>
                      <a:pt x="230" y="178"/>
                      <a:pt x="230"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79"/>
                      <a:pt x="227" y="179"/>
                      <a:pt x="227" y="179"/>
                    </a:cubicBezTo>
                    <a:cubicBezTo>
                      <a:pt x="227" y="179"/>
                      <a:pt x="227" y="179"/>
                      <a:pt x="227" y="179"/>
                    </a:cubicBezTo>
                    <a:cubicBezTo>
                      <a:pt x="229" y="177"/>
                      <a:pt x="229" y="177"/>
                      <a:pt x="229" y="177"/>
                    </a:cubicBezTo>
                    <a:cubicBezTo>
                      <a:pt x="230" y="177"/>
                      <a:pt x="230" y="177"/>
                      <a:pt x="230" y="177"/>
                    </a:cubicBezTo>
                    <a:cubicBezTo>
                      <a:pt x="231" y="177"/>
                      <a:pt x="231" y="177"/>
                      <a:pt x="231" y="177"/>
                    </a:cubicBezTo>
                    <a:cubicBezTo>
                      <a:pt x="231" y="177"/>
                      <a:pt x="231" y="177"/>
                      <a:pt x="231" y="177"/>
                    </a:cubicBezTo>
                    <a:cubicBezTo>
                      <a:pt x="232" y="175"/>
                      <a:pt x="232" y="175"/>
                      <a:pt x="232" y="175"/>
                    </a:cubicBezTo>
                    <a:cubicBezTo>
                      <a:pt x="232" y="175"/>
                      <a:pt x="232" y="175"/>
                      <a:pt x="232" y="175"/>
                    </a:cubicBezTo>
                    <a:cubicBezTo>
                      <a:pt x="232" y="175"/>
                      <a:pt x="232" y="175"/>
                      <a:pt x="232" y="175"/>
                    </a:cubicBezTo>
                    <a:cubicBezTo>
                      <a:pt x="232" y="175"/>
                      <a:pt x="232" y="175"/>
                      <a:pt x="232" y="175"/>
                    </a:cubicBezTo>
                    <a:cubicBezTo>
                      <a:pt x="233" y="175"/>
                      <a:pt x="233" y="175"/>
                      <a:pt x="233" y="175"/>
                    </a:cubicBezTo>
                    <a:moveTo>
                      <a:pt x="191" y="189"/>
                    </a:moveTo>
                    <a:cubicBezTo>
                      <a:pt x="191" y="189"/>
                      <a:pt x="191" y="189"/>
                      <a:pt x="191" y="189"/>
                    </a:cubicBezTo>
                    <a:cubicBezTo>
                      <a:pt x="191" y="190"/>
                      <a:pt x="191" y="190"/>
                      <a:pt x="191" y="190"/>
                    </a:cubicBezTo>
                    <a:cubicBezTo>
                      <a:pt x="191" y="191"/>
                      <a:pt x="191" y="191"/>
                      <a:pt x="191" y="191"/>
                    </a:cubicBezTo>
                    <a:cubicBezTo>
                      <a:pt x="191" y="191"/>
                      <a:pt x="191" y="191"/>
                      <a:pt x="191" y="191"/>
                    </a:cubicBezTo>
                    <a:cubicBezTo>
                      <a:pt x="192" y="191"/>
                      <a:pt x="192" y="191"/>
                      <a:pt x="192" y="191"/>
                    </a:cubicBezTo>
                    <a:cubicBezTo>
                      <a:pt x="192" y="191"/>
                      <a:pt x="192" y="191"/>
                      <a:pt x="192" y="191"/>
                    </a:cubicBezTo>
                    <a:cubicBezTo>
                      <a:pt x="192" y="191"/>
                      <a:pt x="192" y="191"/>
                      <a:pt x="192" y="191"/>
                    </a:cubicBezTo>
                    <a:cubicBezTo>
                      <a:pt x="193" y="190"/>
                      <a:pt x="193" y="190"/>
                      <a:pt x="193" y="190"/>
                    </a:cubicBezTo>
                    <a:cubicBezTo>
                      <a:pt x="193" y="190"/>
                      <a:pt x="193" y="190"/>
                      <a:pt x="193" y="190"/>
                    </a:cubicBezTo>
                    <a:cubicBezTo>
                      <a:pt x="193" y="190"/>
                      <a:pt x="193" y="190"/>
                      <a:pt x="193" y="190"/>
                    </a:cubicBezTo>
                    <a:cubicBezTo>
                      <a:pt x="193" y="191"/>
                      <a:pt x="193" y="191"/>
                      <a:pt x="193" y="191"/>
                    </a:cubicBezTo>
                    <a:cubicBezTo>
                      <a:pt x="193" y="191"/>
                      <a:pt x="193" y="191"/>
                      <a:pt x="193" y="191"/>
                    </a:cubicBezTo>
                    <a:cubicBezTo>
                      <a:pt x="193" y="191"/>
                      <a:pt x="193" y="191"/>
                      <a:pt x="193" y="191"/>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1" y="193"/>
                      <a:pt x="191" y="193"/>
                      <a:pt x="191" y="193"/>
                    </a:cubicBezTo>
                    <a:cubicBezTo>
                      <a:pt x="191" y="193"/>
                      <a:pt x="191" y="193"/>
                      <a:pt x="191" y="193"/>
                    </a:cubicBezTo>
                    <a:cubicBezTo>
                      <a:pt x="191" y="193"/>
                      <a:pt x="191" y="193"/>
                      <a:pt x="191" y="193"/>
                    </a:cubicBezTo>
                    <a:cubicBezTo>
                      <a:pt x="190" y="192"/>
                      <a:pt x="190" y="192"/>
                      <a:pt x="190" y="192"/>
                    </a:cubicBezTo>
                    <a:cubicBezTo>
                      <a:pt x="190" y="193"/>
                      <a:pt x="190" y="193"/>
                      <a:pt x="190" y="193"/>
                    </a:cubicBezTo>
                    <a:cubicBezTo>
                      <a:pt x="189" y="193"/>
                      <a:pt x="189" y="193"/>
                      <a:pt x="189" y="193"/>
                    </a:cubicBezTo>
                    <a:cubicBezTo>
                      <a:pt x="188" y="194"/>
                      <a:pt x="188" y="194"/>
                      <a:pt x="188" y="194"/>
                    </a:cubicBezTo>
                    <a:cubicBezTo>
                      <a:pt x="187" y="192"/>
                      <a:pt x="187" y="192"/>
                      <a:pt x="187" y="192"/>
                    </a:cubicBezTo>
                    <a:cubicBezTo>
                      <a:pt x="187" y="192"/>
                      <a:pt x="187" y="192"/>
                      <a:pt x="187" y="192"/>
                    </a:cubicBezTo>
                    <a:cubicBezTo>
                      <a:pt x="187" y="192"/>
                      <a:pt x="187" y="192"/>
                      <a:pt x="187" y="192"/>
                    </a:cubicBezTo>
                    <a:cubicBezTo>
                      <a:pt x="188" y="192"/>
                      <a:pt x="188" y="192"/>
                      <a:pt x="188" y="192"/>
                    </a:cubicBezTo>
                    <a:cubicBezTo>
                      <a:pt x="188" y="192"/>
                      <a:pt x="188" y="192"/>
                      <a:pt x="188" y="192"/>
                    </a:cubicBezTo>
                    <a:cubicBezTo>
                      <a:pt x="188" y="192"/>
                      <a:pt x="188" y="192"/>
                      <a:pt x="188" y="192"/>
                    </a:cubicBezTo>
                    <a:cubicBezTo>
                      <a:pt x="188" y="192"/>
                      <a:pt x="188" y="192"/>
                      <a:pt x="188" y="192"/>
                    </a:cubicBezTo>
                    <a:cubicBezTo>
                      <a:pt x="189" y="192"/>
                      <a:pt x="189" y="192"/>
                      <a:pt x="189" y="192"/>
                    </a:cubicBezTo>
                    <a:cubicBezTo>
                      <a:pt x="189" y="192"/>
                      <a:pt x="189" y="192"/>
                      <a:pt x="189" y="192"/>
                    </a:cubicBezTo>
                    <a:cubicBezTo>
                      <a:pt x="189" y="192"/>
                      <a:pt x="189" y="192"/>
                      <a:pt x="189" y="192"/>
                    </a:cubicBezTo>
                    <a:cubicBezTo>
                      <a:pt x="190" y="191"/>
                      <a:pt x="190" y="191"/>
                      <a:pt x="190" y="191"/>
                    </a:cubicBezTo>
                    <a:cubicBezTo>
                      <a:pt x="190" y="191"/>
                      <a:pt x="190" y="191"/>
                      <a:pt x="190" y="191"/>
                    </a:cubicBezTo>
                    <a:cubicBezTo>
                      <a:pt x="190" y="190"/>
                      <a:pt x="190" y="190"/>
                      <a:pt x="190" y="190"/>
                    </a:cubicBezTo>
                    <a:cubicBezTo>
                      <a:pt x="190" y="190"/>
                      <a:pt x="190" y="190"/>
                      <a:pt x="190" y="190"/>
                    </a:cubicBezTo>
                    <a:cubicBezTo>
                      <a:pt x="190" y="190"/>
                      <a:pt x="190" y="190"/>
                      <a:pt x="190" y="190"/>
                    </a:cubicBezTo>
                    <a:cubicBezTo>
                      <a:pt x="191" y="189"/>
                      <a:pt x="191" y="189"/>
                      <a:pt x="191" y="189"/>
                    </a:cubicBezTo>
                    <a:moveTo>
                      <a:pt x="182" y="195"/>
                    </a:moveTo>
                    <a:cubicBezTo>
                      <a:pt x="182" y="195"/>
                      <a:pt x="182" y="195"/>
                      <a:pt x="182" y="195"/>
                    </a:cubicBezTo>
                    <a:cubicBezTo>
                      <a:pt x="182" y="196"/>
                      <a:pt x="182" y="196"/>
                      <a:pt x="182" y="196"/>
                    </a:cubicBezTo>
                    <a:cubicBezTo>
                      <a:pt x="182" y="196"/>
                      <a:pt x="182" y="196"/>
                      <a:pt x="182" y="196"/>
                    </a:cubicBezTo>
                    <a:cubicBezTo>
                      <a:pt x="182" y="197"/>
                      <a:pt x="182" y="197"/>
                      <a:pt x="182" y="197"/>
                    </a:cubicBezTo>
                    <a:cubicBezTo>
                      <a:pt x="182" y="197"/>
                      <a:pt x="182" y="197"/>
                      <a:pt x="182" y="197"/>
                    </a:cubicBezTo>
                    <a:cubicBezTo>
                      <a:pt x="182" y="197"/>
                      <a:pt x="182" y="197"/>
                      <a:pt x="182" y="197"/>
                    </a:cubicBezTo>
                    <a:cubicBezTo>
                      <a:pt x="181" y="196"/>
                      <a:pt x="181" y="196"/>
                      <a:pt x="181" y="196"/>
                    </a:cubicBezTo>
                    <a:cubicBezTo>
                      <a:pt x="181" y="196"/>
                      <a:pt x="181" y="196"/>
                      <a:pt x="181" y="196"/>
                    </a:cubicBezTo>
                    <a:cubicBezTo>
                      <a:pt x="182" y="195"/>
                      <a:pt x="182" y="195"/>
                      <a:pt x="182" y="195"/>
                    </a:cubicBezTo>
                    <a:cubicBezTo>
                      <a:pt x="182" y="195"/>
                      <a:pt x="182" y="195"/>
                      <a:pt x="182" y="195"/>
                    </a:cubicBezTo>
                    <a:moveTo>
                      <a:pt x="277" y="195"/>
                    </a:moveTo>
                    <a:cubicBezTo>
                      <a:pt x="278" y="198"/>
                      <a:pt x="278" y="198"/>
                      <a:pt x="278" y="198"/>
                    </a:cubicBezTo>
                    <a:cubicBezTo>
                      <a:pt x="278" y="199"/>
                      <a:pt x="278" y="199"/>
                      <a:pt x="278" y="199"/>
                    </a:cubicBezTo>
                    <a:cubicBezTo>
                      <a:pt x="277" y="201"/>
                      <a:pt x="277" y="201"/>
                      <a:pt x="277" y="201"/>
                    </a:cubicBezTo>
                    <a:cubicBezTo>
                      <a:pt x="277" y="201"/>
                      <a:pt x="277" y="201"/>
                      <a:pt x="277" y="201"/>
                    </a:cubicBezTo>
                    <a:cubicBezTo>
                      <a:pt x="277" y="201"/>
                      <a:pt x="277" y="201"/>
                      <a:pt x="277" y="201"/>
                    </a:cubicBezTo>
                    <a:cubicBezTo>
                      <a:pt x="277" y="202"/>
                      <a:pt x="277" y="202"/>
                      <a:pt x="277" y="202"/>
                    </a:cubicBezTo>
                    <a:cubicBezTo>
                      <a:pt x="277" y="203"/>
                      <a:pt x="277" y="203"/>
                      <a:pt x="277" y="203"/>
                    </a:cubicBezTo>
                    <a:cubicBezTo>
                      <a:pt x="278" y="203"/>
                      <a:pt x="278" y="203"/>
                      <a:pt x="278" y="203"/>
                    </a:cubicBezTo>
                    <a:cubicBezTo>
                      <a:pt x="278" y="202"/>
                      <a:pt x="278" y="202"/>
                      <a:pt x="278" y="202"/>
                    </a:cubicBezTo>
                    <a:cubicBezTo>
                      <a:pt x="280" y="202"/>
                      <a:pt x="280" y="202"/>
                      <a:pt x="280" y="202"/>
                    </a:cubicBezTo>
                    <a:cubicBezTo>
                      <a:pt x="280" y="202"/>
                      <a:pt x="280" y="202"/>
                      <a:pt x="280" y="202"/>
                    </a:cubicBezTo>
                    <a:cubicBezTo>
                      <a:pt x="280" y="204"/>
                      <a:pt x="280" y="204"/>
                      <a:pt x="280" y="204"/>
                    </a:cubicBezTo>
                    <a:cubicBezTo>
                      <a:pt x="279" y="204"/>
                      <a:pt x="279" y="204"/>
                      <a:pt x="279" y="204"/>
                    </a:cubicBezTo>
                    <a:cubicBezTo>
                      <a:pt x="279" y="204"/>
                      <a:pt x="279" y="204"/>
                      <a:pt x="279" y="204"/>
                    </a:cubicBezTo>
                    <a:cubicBezTo>
                      <a:pt x="279" y="204"/>
                      <a:pt x="279" y="204"/>
                      <a:pt x="279" y="204"/>
                    </a:cubicBezTo>
                    <a:cubicBezTo>
                      <a:pt x="279" y="205"/>
                      <a:pt x="279" y="205"/>
                      <a:pt x="279" y="205"/>
                    </a:cubicBezTo>
                    <a:cubicBezTo>
                      <a:pt x="279" y="205"/>
                      <a:pt x="279" y="205"/>
                      <a:pt x="279" y="205"/>
                    </a:cubicBezTo>
                    <a:cubicBezTo>
                      <a:pt x="280" y="205"/>
                      <a:pt x="280" y="205"/>
                      <a:pt x="280" y="205"/>
                    </a:cubicBezTo>
                    <a:cubicBezTo>
                      <a:pt x="280" y="206"/>
                      <a:pt x="280" y="206"/>
                      <a:pt x="280" y="206"/>
                    </a:cubicBezTo>
                    <a:cubicBezTo>
                      <a:pt x="281" y="206"/>
                      <a:pt x="281" y="206"/>
                      <a:pt x="281" y="206"/>
                    </a:cubicBezTo>
                    <a:cubicBezTo>
                      <a:pt x="281" y="207"/>
                      <a:pt x="281" y="207"/>
                      <a:pt x="281" y="207"/>
                    </a:cubicBezTo>
                    <a:cubicBezTo>
                      <a:pt x="280" y="208"/>
                      <a:pt x="280" y="208"/>
                      <a:pt x="280" y="208"/>
                    </a:cubicBezTo>
                    <a:cubicBezTo>
                      <a:pt x="280" y="208"/>
                      <a:pt x="280" y="208"/>
                      <a:pt x="280" y="208"/>
                    </a:cubicBezTo>
                    <a:cubicBezTo>
                      <a:pt x="280" y="208"/>
                      <a:pt x="280" y="208"/>
                      <a:pt x="280" y="208"/>
                    </a:cubicBezTo>
                    <a:cubicBezTo>
                      <a:pt x="280" y="209"/>
                      <a:pt x="280" y="209"/>
                      <a:pt x="280" y="209"/>
                    </a:cubicBezTo>
                    <a:cubicBezTo>
                      <a:pt x="281" y="209"/>
                      <a:pt x="281" y="209"/>
                      <a:pt x="281" y="209"/>
                    </a:cubicBezTo>
                    <a:cubicBezTo>
                      <a:pt x="281" y="209"/>
                      <a:pt x="281" y="209"/>
                      <a:pt x="281" y="209"/>
                    </a:cubicBezTo>
                    <a:cubicBezTo>
                      <a:pt x="281" y="209"/>
                      <a:pt x="281" y="209"/>
                      <a:pt x="281" y="209"/>
                    </a:cubicBezTo>
                    <a:cubicBezTo>
                      <a:pt x="282" y="209"/>
                      <a:pt x="282" y="209"/>
                      <a:pt x="282" y="209"/>
                    </a:cubicBezTo>
                    <a:cubicBezTo>
                      <a:pt x="282" y="210"/>
                      <a:pt x="282" y="210"/>
                      <a:pt x="282" y="210"/>
                    </a:cubicBezTo>
                    <a:cubicBezTo>
                      <a:pt x="282" y="210"/>
                      <a:pt x="282" y="210"/>
                      <a:pt x="282" y="210"/>
                    </a:cubicBezTo>
                    <a:cubicBezTo>
                      <a:pt x="282" y="210"/>
                      <a:pt x="282" y="210"/>
                      <a:pt x="282" y="210"/>
                    </a:cubicBezTo>
                    <a:cubicBezTo>
                      <a:pt x="281" y="210"/>
                      <a:pt x="281" y="210"/>
                      <a:pt x="281" y="210"/>
                    </a:cubicBezTo>
                    <a:cubicBezTo>
                      <a:pt x="281" y="209"/>
                      <a:pt x="281" y="209"/>
                      <a:pt x="281" y="209"/>
                    </a:cubicBezTo>
                    <a:cubicBezTo>
                      <a:pt x="281" y="210"/>
                      <a:pt x="281" y="210"/>
                      <a:pt x="281" y="210"/>
                    </a:cubicBezTo>
                    <a:cubicBezTo>
                      <a:pt x="280" y="210"/>
                      <a:pt x="280" y="210"/>
                      <a:pt x="280" y="210"/>
                    </a:cubicBezTo>
                    <a:cubicBezTo>
                      <a:pt x="280" y="211"/>
                      <a:pt x="280" y="211"/>
                      <a:pt x="280" y="211"/>
                    </a:cubicBezTo>
                    <a:cubicBezTo>
                      <a:pt x="280" y="210"/>
                      <a:pt x="280" y="210"/>
                      <a:pt x="280"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8" y="210"/>
                      <a:pt x="278" y="210"/>
                      <a:pt x="278" y="210"/>
                    </a:cubicBezTo>
                    <a:cubicBezTo>
                      <a:pt x="276" y="208"/>
                      <a:pt x="276" y="208"/>
                      <a:pt x="276" y="208"/>
                    </a:cubicBezTo>
                    <a:cubicBezTo>
                      <a:pt x="276" y="207"/>
                      <a:pt x="276" y="207"/>
                      <a:pt x="276" y="207"/>
                    </a:cubicBezTo>
                    <a:cubicBezTo>
                      <a:pt x="276" y="206"/>
                      <a:pt x="276" y="206"/>
                      <a:pt x="276" y="206"/>
                    </a:cubicBezTo>
                    <a:cubicBezTo>
                      <a:pt x="277" y="206"/>
                      <a:pt x="277" y="206"/>
                      <a:pt x="277" y="206"/>
                    </a:cubicBezTo>
                    <a:cubicBezTo>
                      <a:pt x="276" y="206"/>
                      <a:pt x="276" y="206"/>
                      <a:pt x="276" y="206"/>
                    </a:cubicBezTo>
                    <a:cubicBezTo>
                      <a:pt x="275" y="205"/>
                      <a:pt x="275" y="205"/>
                      <a:pt x="275" y="205"/>
                    </a:cubicBezTo>
                    <a:cubicBezTo>
                      <a:pt x="275" y="205"/>
                      <a:pt x="275" y="205"/>
                      <a:pt x="275" y="205"/>
                    </a:cubicBezTo>
                    <a:cubicBezTo>
                      <a:pt x="275" y="203"/>
                      <a:pt x="275" y="203"/>
                      <a:pt x="275" y="203"/>
                    </a:cubicBezTo>
                    <a:cubicBezTo>
                      <a:pt x="275" y="202"/>
                      <a:pt x="275" y="202"/>
                      <a:pt x="275" y="202"/>
                    </a:cubicBezTo>
                    <a:cubicBezTo>
                      <a:pt x="276" y="202"/>
                      <a:pt x="276" y="202"/>
                      <a:pt x="276" y="202"/>
                    </a:cubicBezTo>
                    <a:cubicBezTo>
                      <a:pt x="275" y="201"/>
                      <a:pt x="275" y="201"/>
                      <a:pt x="275" y="201"/>
                    </a:cubicBezTo>
                    <a:cubicBezTo>
                      <a:pt x="275" y="201"/>
                      <a:pt x="275" y="201"/>
                      <a:pt x="275" y="201"/>
                    </a:cubicBezTo>
                    <a:cubicBezTo>
                      <a:pt x="274" y="201"/>
                      <a:pt x="274" y="201"/>
                      <a:pt x="274" y="201"/>
                    </a:cubicBezTo>
                    <a:cubicBezTo>
                      <a:pt x="275" y="200"/>
                      <a:pt x="275" y="200"/>
                      <a:pt x="275" y="200"/>
                    </a:cubicBezTo>
                    <a:cubicBezTo>
                      <a:pt x="276" y="199"/>
                      <a:pt x="276" y="199"/>
                      <a:pt x="276" y="199"/>
                    </a:cubicBezTo>
                    <a:cubicBezTo>
                      <a:pt x="276" y="199"/>
                      <a:pt x="276" y="199"/>
                      <a:pt x="276" y="199"/>
                    </a:cubicBezTo>
                    <a:cubicBezTo>
                      <a:pt x="276" y="199"/>
                      <a:pt x="276" y="199"/>
                      <a:pt x="276" y="199"/>
                    </a:cubicBezTo>
                    <a:cubicBezTo>
                      <a:pt x="276" y="198"/>
                      <a:pt x="276" y="198"/>
                      <a:pt x="276" y="198"/>
                    </a:cubicBezTo>
                    <a:cubicBezTo>
                      <a:pt x="276" y="198"/>
                      <a:pt x="276" y="198"/>
                      <a:pt x="276" y="198"/>
                    </a:cubicBezTo>
                    <a:cubicBezTo>
                      <a:pt x="276" y="198"/>
                      <a:pt x="276" y="198"/>
                      <a:pt x="276" y="198"/>
                    </a:cubicBezTo>
                    <a:cubicBezTo>
                      <a:pt x="276" y="197"/>
                      <a:pt x="276" y="197"/>
                      <a:pt x="276" y="197"/>
                    </a:cubicBezTo>
                    <a:cubicBezTo>
                      <a:pt x="277" y="195"/>
                      <a:pt x="277" y="195"/>
                      <a:pt x="277" y="195"/>
                    </a:cubicBezTo>
                    <a:moveTo>
                      <a:pt x="294" y="195"/>
                    </a:moveTo>
                    <a:cubicBezTo>
                      <a:pt x="295" y="196"/>
                      <a:pt x="295" y="196"/>
                      <a:pt x="295" y="196"/>
                    </a:cubicBezTo>
                    <a:cubicBezTo>
                      <a:pt x="295" y="197"/>
                      <a:pt x="295" y="197"/>
                      <a:pt x="295" y="197"/>
                    </a:cubicBezTo>
                    <a:cubicBezTo>
                      <a:pt x="295" y="197"/>
                      <a:pt x="295" y="197"/>
                      <a:pt x="295" y="197"/>
                    </a:cubicBezTo>
                    <a:cubicBezTo>
                      <a:pt x="295" y="197"/>
                      <a:pt x="295" y="197"/>
                      <a:pt x="295" y="197"/>
                    </a:cubicBezTo>
                    <a:cubicBezTo>
                      <a:pt x="295" y="198"/>
                      <a:pt x="295" y="198"/>
                      <a:pt x="295" y="198"/>
                    </a:cubicBezTo>
                    <a:cubicBezTo>
                      <a:pt x="294" y="199"/>
                      <a:pt x="294" y="199"/>
                      <a:pt x="294" y="199"/>
                    </a:cubicBezTo>
                    <a:cubicBezTo>
                      <a:pt x="294" y="200"/>
                      <a:pt x="294" y="200"/>
                      <a:pt x="294" y="200"/>
                    </a:cubicBezTo>
                    <a:cubicBezTo>
                      <a:pt x="294" y="200"/>
                      <a:pt x="294" y="200"/>
                      <a:pt x="294" y="200"/>
                    </a:cubicBezTo>
                    <a:cubicBezTo>
                      <a:pt x="294" y="201"/>
                      <a:pt x="294" y="201"/>
                      <a:pt x="294" y="201"/>
                    </a:cubicBezTo>
                    <a:cubicBezTo>
                      <a:pt x="295" y="204"/>
                      <a:pt x="295" y="204"/>
                      <a:pt x="295" y="204"/>
                    </a:cubicBezTo>
                    <a:cubicBezTo>
                      <a:pt x="295" y="205"/>
                      <a:pt x="295" y="205"/>
                      <a:pt x="295" y="205"/>
                    </a:cubicBezTo>
                    <a:cubicBezTo>
                      <a:pt x="295" y="205"/>
                      <a:pt x="295" y="205"/>
                      <a:pt x="295" y="205"/>
                    </a:cubicBezTo>
                    <a:cubicBezTo>
                      <a:pt x="295" y="205"/>
                      <a:pt x="295" y="205"/>
                      <a:pt x="295" y="205"/>
                    </a:cubicBezTo>
                    <a:cubicBezTo>
                      <a:pt x="295" y="207"/>
                      <a:pt x="295" y="207"/>
                      <a:pt x="295" y="207"/>
                    </a:cubicBezTo>
                    <a:cubicBezTo>
                      <a:pt x="295" y="208"/>
                      <a:pt x="295" y="208"/>
                      <a:pt x="295" y="208"/>
                    </a:cubicBezTo>
                    <a:cubicBezTo>
                      <a:pt x="295" y="208"/>
                      <a:pt x="295" y="208"/>
                      <a:pt x="295" y="208"/>
                    </a:cubicBezTo>
                    <a:cubicBezTo>
                      <a:pt x="297" y="209"/>
                      <a:pt x="297" y="209"/>
                      <a:pt x="297" y="209"/>
                    </a:cubicBezTo>
                    <a:cubicBezTo>
                      <a:pt x="297" y="211"/>
                      <a:pt x="297" y="211"/>
                      <a:pt x="297" y="211"/>
                    </a:cubicBezTo>
                    <a:cubicBezTo>
                      <a:pt x="297" y="211"/>
                      <a:pt x="297" y="211"/>
                      <a:pt x="297" y="211"/>
                    </a:cubicBezTo>
                    <a:cubicBezTo>
                      <a:pt x="297" y="211"/>
                      <a:pt x="297" y="211"/>
                      <a:pt x="297" y="211"/>
                    </a:cubicBezTo>
                    <a:cubicBezTo>
                      <a:pt x="298" y="212"/>
                      <a:pt x="298" y="212"/>
                      <a:pt x="298" y="212"/>
                    </a:cubicBezTo>
                    <a:cubicBezTo>
                      <a:pt x="298" y="213"/>
                      <a:pt x="298" y="213"/>
                      <a:pt x="298" y="213"/>
                    </a:cubicBezTo>
                    <a:cubicBezTo>
                      <a:pt x="297" y="214"/>
                      <a:pt x="297" y="214"/>
                      <a:pt x="297" y="214"/>
                    </a:cubicBezTo>
                    <a:cubicBezTo>
                      <a:pt x="297" y="214"/>
                      <a:pt x="297" y="214"/>
                      <a:pt x="297" y="214"/>
                    </a:cubicBezTo>
                    <a:cubicBezTo>
                      <a:pt x="297" y="215"/>
                      <a:pt x="297" y="215"/>
                      <a:pt x="297" y="215"/>
                    </a:cubicBezTo>
                    <a:cubicBezTo>
                      <a:pt x="297" y="216"/>
                      <a:pt x="297" y="216"/>
                      <a:pt x="297" y="216"/>
                    </a:cubicBezTo>
                    <a:cubicBezTo>
                      <a:pt x="298" y="217"/>
                      <a:pt x="298" y="217"/>
                      <a:pt x="298" y="217"/>
                    </a:cubicBezTo>
                    <a:cubicBezTo>
                      <a:pt x="296" y="217"/>
                      <a:pt x="296" y="217"/>
                      <a:pt x="296" y="217"/>
                    </a:cubicBezTo>
                    <a:cubicBezTo>
                      <a:pt x="296" y="217"/>
                      <a:pt x="296" y="217"/>
                      <a:pt x="296" y="217"/>
                    </a:cubicBezTo>
                    <a:cubicBezTo>
                      <a:pt x="296" y="217"/>
                      <a:pt x="296" y="217"/>
                      <a:pt x="296" y="217"/>
                    </a:cubicBezTo>
                    <a:cubicBezTo>
                      <a:pt x="295" y="217"/>
                      <a:pt x="295" y="217"/>
                      <a:pt x="295" y="217"/>
                    </a:cubicBezTo>
                    <a:cubicBezTo>
                      <a:pt x="295" y="217"/>
                      <a:pt x="295" y="217"/>
                      <a:pt x="295" y="217"/>
                    </a:cubicBezTo>
                    <a:cubicBezTo>
                      <a:pt x="294" y="217"/>
                      <a:pt x="294" y="217"/>
                      <a:pt x="294" y="217"/>
                    </a:cubicBezTo>
                    <a:cubicBezTo>
                      <a:pt x="294" y="217"/>
                      <a:pt x="294" y="217"/>
                      <a:pt x="294" y="217"/>
                    </a:cubicBezTo>
                    <a:cubicBezTo>
                      <a:pt x="294" y="217"/>
                      <a:pt x="294" y="217"/>
                      <a:pt x="294" y="217"/>
                    </a:cubicBezTo>
                    <a:cubicBezTo>
                      <a:pt x="293" y="217"/>
                      <a:pt x="293" y="217"/>
                      <a:pt x="293" y="217"/>
                    </a:cubicBezTo>
                    <a:cubicBezTo>
                      <a:pt x="293" y="216"/>
                      <a:pt x="293" y="216"/>
                      <a:pt x="293" y="216"/>
                    </a:cubicBezTo>
                    <a:cubicBezTo>
                      <a:pt x="293" y="215"/>
                      <a:pt x="293" y="215"/>
                      <a:pt x="293" y="215"/>
                    </a:cubicBezTo>
                    <a:cubicBezTo>
                      <a:pt x="293" y="215"/>
                      <a:pt x="293" y="215"/>
                      <a:pt x="293" y="215"/>
                    </a:cubicBezTo>
                    <a:cubicBezTo>
                      <a:pt x="293" y="215"/>
                      <a:pt x="293" y="215"/>
                      <a:pt x="293" y="215"/>
                    </a:cubicBezTo>
                    <a:cubicBezTo>
                      <a:pt x="293" y="214"/>
                      <a:pt x="293" y="214"/>
                      <a:pt x="293" y="214"/>
                    </a:cubicBezTo>
                    <a:cubicBezTo>
                      <a:pt x="293" y="214"/>
                      <a:pt x="293" y="214"/>
                      <a:pt x="293" y="214"/>
                    </a:cubicBezTo>
                    <a:cubicBezTo>
                      <a:pt x="292" y="214"/>
                      <a:pt x="292" y="214"/>
                      <a:pt x="292" y="214"/>
                    </a:cubicBezTo>
                    <a:cubicBezTo>
                      <a:pt x="291" y="213"/>
                      <a:pt x="291" y="213"/>
                      <a:pt x="291" y="213"/>
                    </a:cubicBezTo>
                    <a:cubicBezTo>
                      <a:pt x="291" y="212"/>
                      <a:pt x="291" y="212"/>
                      <a:pt x="291" y="212"/>
                    </a:cubicBezTo>
                    <a:cubicBezTo>
                      <a:pt x="291" y="211"/>
                      <a:pt x="291" y="211"/>
                      <a:pt x="291" y="211"/>
                    </a:cubicBezTo>
                    <a:cubicBezTo>
                      <a:pt x="291" y="209"/>
                      <a:pt x="291" y="209"/>
                      <a:pt x="291" y="209"/>
                    </a:cubicBezTo>
                    <a:cubicBezTo>
                      <a:pt x="292" y="209"/>
                      <a:pt x="292" y="209"/>
                      <a:pt x="292" y="209"/>
                    </a:cubicBezTo>
                    <a:cubicBezTo>
                      <a:pt x="292" y="208"/>
                      <a:pt x="292" y="208"/>
                      <a:pt x="292" y="208"/>
                    </a:cubicBezTo>
                    <a:cubicBezTo>
                      <a:pt x="292" y="208"/>
                      <a:pt x="292" y="208"/>
                      <a:pt x="292" y="208"/>
                    </a:cubicBezTo>
                    <a:cubicBezTo>
                      <a:pt x="291" y="207"/>
                      <a:pt x="291" y="207"/>
                      <a:pt x="291" y="207"/>
                    </a:cubicBezTo>
                    <a:cubicBezTo>
                      <a:pt x="292" y="206"/>
                      <a:pt x="292" y="206"/>
                      <a:pt x="292" y="206"/>
                    </a:cubicBezTo>
                    <a:cubicBezTo>
                      <a:pt x="293" y="204"/>
                      <a:pt x="293" y="204"/>
                      <a:pt x="293" y="204"/>
                    </a:cubicBezTo>
                    <a:cubicBezTo>
                      <a:pt x="293" y="204"/>
                      <a:pt x="293" y="204"/>
                      <a:pt x="293" y="204"/>
                    </a:cubicBezTo>
                    <a:cubicBezTo>
                      <a:pt x="293" y="204"/>
                      <a:pt x="293" y="204"/>
                      <a:pt x="293" y="204"/>
                    </a:cubicBezTo>
                    <a:cubicBezTo>
                      <a:pt x="292" y="202"/>
                      <a:pt x="292" y="202"/>
                      <a:pt x="292" y="202"/>
                    </a:cubicBezTo>
                    <a:cubicBezTo>
                      <a:pt x="293" y="200"/>
                      <a:pt x="293" y="200"/>
                      <a:pt x="293" y="200"/>
                    </a:cubicBezTo>
                    <a:cubicBezTo>
                      <a:pt x="294" y="198"/>
                      <a:pt x="294" y="198"/>
                      <a:pt x="294" y="198"/>
                    </a:cubicBezTo>
                    <a:cubicBezTo>
                      <a:pt x="295" y="196"/>
                      <a:pt x="295" y="196"/>
                      <a:pt x="295" y="196"/>
                    </a:cubicBezTo>
                    <a:cubicBezTo>
                      <a:pt x="293" y="198"/>
                      <a:pt x="293" y="198"/>
                      <a:pt x="293" y="198"/>
                    </a:cubicBezTo>
                    <a:cubicBezTo>
                      <a:pt x="292" y="198"/>
                      <a:pt x="292" y="198"/>
                      <a:pt x="292" y="198"/>
                    </a:cubicBezTo>
                    <a:cubicBezTo>
                      <a:pt x="292" y="199"/>
                      <a:pt x="292" y="199"/>
                      <a:pt x="292" y="199"/>
                    </a:cubicBezTo>
                    <a:cubicBezTo>
                      <a:pt x="292" y="199"/>
                      <a:pt x="292" y="199"/>
                      <a:pt x="292" y="199"/>
                    </a:cubicBezTo>
                    <a:cubicBezTo>
                      <a:pt x="291" y="200"/>
                      <a:pt x="291" y="200"/>
                      <a:pt x="291" y="200"/>
                    </a:cubicBezTo>
                    <a:cubicBezTo>
                      <a:pt x="291" y="200"/>
                      <a:pt x="291" y="200"/>
                      <a:pt x="291" y="200"/>
                    </a:cubicBezTo>
                    <a:cubicBezTo>
                      <a:pt x="291" y="198"/>
                      <a:pt x="291" y="198"/>
                      <a:pt x="291" y="198"/>
                    </a:cubicBezTo>
                    <a:cubicBezTo>
                      <a:pt x="290" y="198"/>
                      <a:pt x="290" y="198"/>
                      <a:pt x="290" y="198"/>
                    </a:cubicBezTo>
                    <a:cubicBezTo>
                      <a:pt x="290" y="198"/>
                      <a:pt x="290" y="198"/>
                      <a:pt x="290" y="198"/>
                    </a:cubicBezTo>
                    <a:cubicBezTo>
                      <a:pt x="290" y="198"/>
                      <a:pt x="290" y="198"/>
                      <a:pt x="290" y="198"/>
                    </a:cubicBezTo>
                    <a:cubicBezTo>
                      <a:pt x="289" y="198"/>
                      <a:pt x="289" y="198"/>
                      <a:pt x="289" y="198"/>
                    </a:cubicBezTo>
                    <a:cubicBezTo>
                      <a:pt x="289" y="198"/>
                      <a:pt x="289" y="198"/>
                      <a:pt x="289" y="198"/>
                    </a:cubicBezTo>
                    <a:cubicBezTo>
                      <a:pt x="289" y="198"/>
                      <a:pt x="289" y="198"/>
                      <a:pt x="289" y="198"/>
                    </a:cubicBezTo>
                    <a:cubicBezTo>
                      <a:pt x="289" y="199"/>
                      <a:pt x="289" y="199"/>
                      <a:pt x="289" y="199"/>
                    </a:cubicBezTo>
                    <a:cubicBezTo>
                      <a:pt x="289" y="199"/>
                      <a:pt x="289" y="199"/>
                      <a:pt x="289" y="199"/>
                    </a:cubicBezTo>
                    <a:cubicBezTo>
                      <a:pt x="290" y="200"/>
                      <a:pt x="290" y="200"/>
                      <a:pt x="290" y="200"/>
                    </a:cubicBezTo>
                    <a:cubicBezTo>
                      <a:pt x="290" y="201"/>
                      <a:pt x="290" y="201"/>
                      <a:pt x="290" y="201"/>
                    </a:cubicBezTo>
                    <a:cubicBezTo>
                      <a:pt x="290" y="204"/>
                      <a:pt x="290" y="204"/>
                      <a:pt x="290" y="204"/>
                    </a:cubicBezTo>
                    <a:cubicBezTo>
                      <a:pt x="289" y="206"/>
                      <a:pt x="289" y="206"/>
                      <a:pt x="289" y="206"/>
                    </a:cubicBezTo>
                    <a:cubicBezTo>
                      <a:pt x="289" y="207"/>
                      <a:pt x="289" y="207"/>
                      <a:pt x="289" y="207"/>
                    </a:cubicBezTo>
                    <a:cubicBezTo>
                      <a:pt x="289" y="207"/>
                      <a:pt x="289" y="207"/>
                      <a:pt x="289" y="207"/>
                    </a:cubicBezTo>
                    <a:cubicBezTo>
                      <a:pt x="289" y="210"/>
                      <a:pt x="289" y="210"/>
                      <a:pt x="289" y="210"/>
                    </a:cubicBezTo>
                    <a:cubicBezTo>
                      <a:pt x="288" y="210"/>
                      <a:pt x="288" y="210"/>
                      <a:pt x="288" y="210"/>
                    </a:cubicBezTo>
                    <a:cubicBezTo>
                      <a:pt x="288" y="210"/>
                      <a:pt x="288" y="210"/>
                      <a:pt x="288" y="210"/>
                    </a:cubicBezTo>
                    <a:cubicBezTo>
                      <a:pt x="288" y="211"/>
                      <a:pt x="288" y="211"/>
                      <a:pt x="288" y="211"/>
                    </a:cubicBezTo>
                    <a:cubicBezTo>
                      <a:pt x="288" y="212"/>
                      <a:pt x="288" y="212"/>
                      <a:pt x="288" y="212"/>
                    </a:cubicBezTo>
                    <a:cubicBezTo>
                      <a:pt x="287" y="213"/>
                      <a:pt x="287" y="213"/>
                      <a:pt x="287" y="213"/>
                    </a:cubicBezTo>
                    <a:cubicBezTo>
                      <a:pt x="287" y="213"/>
                      <a:pt x="287" y="213"/>
                      <a:pt x="287" y="213"/>
                    </a:cubicBezTo>
                    <a:cubicBezTo>
                      <a:pt x="287" y="212"/>
                      <a:pt x="287" y="212"/>
                      <a:pt x="287" y="212"/>
                    </a:cubicBezTo>
                    <a:cubicBezTo>
                      <a:pt x="287" y="212"/>
                      <a:pt x="287" y="212"/>
                      <a:pt x="287" y="212"/>
                    </a:cubicBezTo>
                    <a:cubicBezTo>
                      <a:pt x="287" y="212"/>
                      <a:pt x="287" y="212"/>
                      <a:pt x="287" y="212"/>
                    </a:cubicBezTo>
                    <a:cubicBezTo>
                      <a:pt x="287" y="212"/>
                      <a:pt x="287" y="212"/>
                      <a:pt x="287" y="212"/>
                    </a:cubicBezTo>
                    <a:cubicBezTo>
                      <a:pt x="287" y="211"/>
                      <a:pt x="287" y="211"/>
                      <a:pt x="287" y="211"/>
                    </a:cubicBezTo>
                    <a:cubicBezTo>
                      <a:pt x="287" y="209"/>
                      <a:pt x="287" y="209"/>
                      <a:pt x="287" y="209"/>
                    </a:cubicBezTo>
                    <a:cubicBezTo>
                      <a:pt x="286" y="210"/>
                      <a:pt x="286" y="210"/>
                      <a:pt x="286" y="210"/>
                    </a:cubicBezTo>
                    <a:cubicBezTo>
                      <a:pt x="285" y="212"/>
                      <a:pt x="285" y="212"/>
                      <a:pt x="285" y="212"/>
                    </a:cubicBezTo>
                    <a:cubicBezTo>
                      <a:pt x="285" y="212"/>
                      <a:pt x="285" y="212"/>
                      <a:pt x="285" y="212"/>
                    </a:cubicBezTo>
                    <a:cubicBezTo>
                      <a:pt x="285" y="211"/>
                      <a:pt x="285" y="211"/>
                      <a:pt x="285" y="211"/>
                    </a:cubicBezTo>
                    <a:cubicBezTo>
                      <a:pt x="285" y="211"/>
                      <a:pt x="285" y="211"/>
                      <a:pt x="285" y="211"/>
                    </a:cubicBezTo>
                    <a:cubicBezTo>
                      <a:pt x="285" y="210"/>
                      <a:pt x="285" y="210"/>
                      <a:pt x="285" y="210"/>
                    </a:cubicBezTo>
                    <a:cubicBezTo>
                      <a:pt x="285" y="210"/>
                      <a:pt x="285" y="210"/>
                      <a:pt x="285" y="210"/>
                    </a:cubicBezTo>
                    <a:cubicBezTo>
                      <a:pt x="285" y="210"/>
                      <a:pt x="285" y="210"/>
                      <a:pt x="285" y="210"/>
                    </a:cubicBezTo>
                    <a:cubicBezTo>
                      <a:pt x="285" y="209"/>
                      <a:pt x="285" y="209"/>
                      <a:pt x="285" y="209"/>
                    </a:cubicBezTo>
                    <a:cubicBezTo>
                      <a:pt x="285" y="208"/>
                      <a:pt x="285" y="208"/>
                      <a:pt x="285" y="208"/>
                    </a:cubicBezTo>
                    <a:cubicBezTo>
                      <a:pt x="285" y="207"/>
                      <a:pt x="285" y="207"/>
                      <a:pt x="285" y="207"/>
                    </a:cubicBezTo>
                    <a:cubicBezTo>
                      <a:pt x="285" y="207"/>
                      <a:pt x="285" y="207"/>
                      <a:pt x="285" y="207"/>
                    </a:cubicBezTo>
                    <a:cubicBezTo>
                      <a:pt x="285" y="207"/>
                      <a:pt x="285" y="207"/>
                      <a:pt x="285" y="207"/>
                    </a:cubicBezTo>
                    <a:cubicBezTo>
                      <a:pt x="286" y="206"/>
                      <a:pt x="286" y="206"/>
                      <a:pt x="286" y="206"/>
                    </a:cubicBezTo>
                    <a:cubicBezTo>
                      <a:pt x="286" y="205"/>
                      <a:pt x="286" y="205"/>
                      <a:pt x="286" y="205"/>
                    </a:cubicBezTo>
                    <a:cubicBezTo>
                      <a:pt x="285" y="206"/>
                      <a:pt x="285" y="206"/>
                      <a:pt x="285" y="206"/>
                    </a:cubicBezTo>
                    <a:cubicBezTo>
                      <a:pt x="285" y="206"/>
                      <a:pt x="285" y="206"/>
                      <a:pt x="285" y="206"/>
                    </a:cubicBezTo>
                    <a:cubicBezTo>
                      <a:pt x="285" y="206"/>
                      <a:pt x="285" y="206"/>
                      <a:pt x="285" y="206"/>
                    </a:cubicBezTo>
                    <a:cubicBezTo>
                      <a:pt x="284" y="206"/>
                      <a:pt x="284" y="206"/>
                      <a:pt x="284" y="206"/>
                    </a:cubicBezTo>
                    <a:cubicBezTo>
                      <a:pt x="284" y="207"/>
                      <a:pt x="284" y="207"/>
                      <a:pt x="284" y="207"/>
                    </a:cubicBezTo>
                    <a:cubicBezTo>
                      <a:pt x="283" y="207"/>
                      <a:pt x="283" y="207"/>
                      <a:pt x="283" y="207"/>
                    </a:cubicBezTo>
                    <a:cubicBezTo>
                      <a:pt x="283" y="206"/>
                      <a:pt x="283" y="206"/>
                      <a:pt x="283" y="206"/>
                    </a:cubicBezTo>
                    <a:cubicBezTo>
                      <a:pt x="284" y="205"/>
                      <a:pt x="284" y="205"/>
                      <a:pt x="284" y="205"/>
                    </a:cubicBezTo>
                    <a:cubicBezTo>
                      <a:pt x="284" y="205"/>
                      <a:pt x="284" y="205"/>
                      <a:pt x="284" y="205"/>
                    </a:cubicBezTo>
                    <a:cubicBezTo>
                      <a:pt x="284" y="205"/>
                      <a:pt x="284" y="205"/>
                      <a:pt x="284" y="205"/>
                    </a:cubicBezTo>
                    <a:cubicBezTo>
                      <a:pt x="283" y="204"/>
                      <a:pt x="283" y="204"/>
                      <a:pt x="283" y="204"/>
                    </a:cubicBezTo>
                    <a:cubicBezTo>
                      <a:pt x="283" y="203"/>
                      <a:pt x="283" y="203"/>
                      <a:pt x="283" y="203"/>
                    </a:cubicBezTo>
                    <a:cubicBezTo>
                      <a:pt x="282" y="202"/>
                      <a:pt x="282" y="202"/>
                      <a:pt x="282" y="202"/>
                    </a:cubicBezTo>
                    <a:cubicBezTo>
                      <a:pt x="282" y="203"/>
                      <a:pt x="282" y="203"/>
                      <a:pt x="282" y="203"/>
                    </a:cubicBezTo>
                    <a:cubicBezTo>
                      <a:pt x="282" y="203"/>
                      <a:pt x="282" y="203"/>
                      <a:pt x="282" y="203"/>
                    </a:cubicBezTo>
                    <a:cubicBezTo>
                      <a:pt x="282" y="202"/>
                      <a:pt x="282" y="202"/>
                      <a:pt x="282" y="202"/>
                    </a:cubicBezTo>
                    <a:cubicBezTo>
                      <a:pt x="282" y="202"/>
                      <a:pt x="282" y="202"/>
                      <a:pt x="282" y="202"/>
                    </a:cubicBezTo>
                    <a:cubicBezTo>
                      <a:pt x="282" y="202"/>
                      <a:pt x="282" y="202"/>
                      <a:pt x="282" y="202"/>
                    </a:cubicBezTo>
                    <a:cubicBezTo>
                      <a:pt x="283" y="202"/>
                      <a:pt x="283" y="202"/>
                      <a:pt x="283" y="202"/>
                    </a:cubicBezTo>
                    <a:cubicBezTo>
                      <a:pt x="283" y="202"/>
                      <a:pt x="283" y="202"/>
                      <a:pt x="283" y="202"/>
                    </a:cubicBezTo>
                    <a:cubicBezTo>
                      <a:pt x="283" y="202"/>
                      <a:pt x="283" y="202"/>
                      <a:pt x="283" y="202"/>
                    </a:cubicBezTo>
                    <a:cubicBezTo>
                      <a:pt x="284" y="201"/>
                      <a:pt x="284" y="201"/>
                      <a:pt x="284" y="201"/>
                    </a:cubicBezTo>
                    <a:cubicBezTo>
                      <a:pt x="284" y="201"/>
                      <a:pt x="284" y="201"/>
                      <a:pt x="284" y="201"/>
                    </a:cubicBezTo>
                    <a:cubicBezTo>
                      <a:pt x="284" y="201"/>
                      <a:pt x="284" y="201"/>
                      <a:pt x="284" y="201"/>
                    </a:cubicBezTo>
                    <a:cubicBezTo>
                      <a:pt x="286" y="198"/>
                      <a:pt x="286" y="198"/>
                      <a:pt x="286" y="198"/>
                    </a:cubicBezTo>
                    <a:cubicBezTo>
                      <a:pt x="287" y="197"/>
                      <a:pt x="287" y="197"/>
                      <a:pt x="287" y="197"/>
                    </a:cubicBezTo>
                    <a:cubicBezTo>
                      <a:pt x="290" y="196"/>
                      <a:pt x="290" y="196"/>
                      <a:pt x="290" y="196"/>
                    </a:cubicBezTo>
                    <a:cubicBezTo>
                      <a:pt x="290" y="196"/>
                      <a:pt x="290" y="196"/>
                      <a:pt x="290" y="196"/>
                    </a:cubicBezTo>
                    <a:cubicBezTo>
                      <a:pt x="290" y="196"/>
                      <a:pt x="290" y="196"/>
                      <a:pt x="290" y="196"/>
                    </a:cubicBezTo>
                    <a:cubicBezTo>
                      <a:pt x="290" y="196"/>
                      <a:pt x="290" y="196"/>
                      <a:pt x="290" y="196"/>
                    </a:cubicBezTo>
                    <a:cubicBezTo>
                      <a:pt x="292" y="195"/>
                      <a:pt x="292" y="195"/>
                      <a:pt x="292" y="195"/>
                    </a:cubicBezTo>
                    <a:cubicBezTo>
                      <a:pt x="294" y="195"/>
                      <a:pt x="294" y="195"/>
                      <a:pt x="294" y="195"/>
                    </a:cubicBezTo>
                    <a:moveTo>
                      <a:pt x="189" y="196"/>
                    </a:moveTo>
                    <a:cubicBezTo>
                      <a:pt x="189" y="196"/>
                      <a:pt x="189" y="196"/>
                      <a:pt x="189" y="196"/>
                    </a:cubicBezTo>
                    <a:cubicBezTo>
                      <a:pt x="190" y="197"/>
                      <a:pt x="190" y="197"/>
                      <a:pt x="190" y="197"/>
                    </a:cubicBezTo>
                    <a:cubicBezTo>
                      <a:pt x="189" y="197"/>
                      <a:pt x="189" y="197"/>
                      <a:pt x="189" y="197"/>
                    </a:cubicBezTo>
                    <a:cubicBezTo>
                      <a:pt x="188" y="197"/>
                      <a:pt x="188" y="197"/>
                      <a:pt x="188" y="197"/>
                    </a:cubicBezTo>
                    <a:cubicBezTo>
                      <a:pt x="188" y="197"/>
                      <a:pt x="188" y="197"/>
                      <a:pt x="188" y="197"/>
                    </a:cubicBezTo>
                    <a:cubicBezTo>
                      <a:pt x="187" y="197"/>
                      <a:pt x="187" y="197"/>
                      <a:pt x="187" y="197"/>
                    </a:cubicBezTo>
                    <a:cubicBezTo>
                      <a:pt x="187" y="198"/>
                      <a:pt x="187" y="198"/>
                      <a:pt x="187" y="198"/>
                    </a:cubicBezTo>
                    <a:cubicBezTo>
                      <a:pt x="187" y="198"/>
                      <a:pt x="187" y="198"/>
                      <a:pt x="187" y="198"/>
                    </a:cubicBezTo>
                    <a:cubicBezTo>
                      <a:pt x="188" y="199"/>
                      <a:pt x="188" y="199"/>
                      <a:pt x="188" y="199"/>
                    </a:cubicBezTo>
                    <a:cubicBezTo>
                      <a:pt x="188" y="199"/>
                      <a:pt x="188" y="199"/>
                      <a:pt x="188" y="199"/>
                    </a:cubicBezTo>
                    <a:cubicBezTo>
                      <a:pt x="188" y="199"/>
                      <a:pt x="188" y="199"/>
                      <a:pt x="188" y="199"/>
                    </a:cubicBezTo>
                    <a:cubicBezTo>
                      <a:pt x="188" y="200"/>
                      <a:pt x="188" y="200"/>
                      <a:pt x="188" y="200"/>
                    </a:cubicBezTo>
                    <a:cubicBezTo>
                      <a:pt x="187" y="200"/>
                      <a:pt x="187" y="200"/>
                      <a:pt x="187" y="200"/>
                    </a:cubicBezTo>
                    <a:cubicBezTo>
                      <a:pt x="187" y="200"/>
                      <a:pt x="187" y="200"/>
                      <a:pt x="187" y="200"/>
                    </a:cubicBezTo>
                    <a:cubicBezTo>
                      <a:pt x="187" y="199"/>
                      <a:pt x="187" y="199"/>
                      <a:pt x="187" y="199"/>
                    </a:cubicBezTo>
                    <a:cubicBezTo>
                      <a:pt x="187" y="199"/>
                      <a:pt x="187" y="199"/>
                      <a:pt x="187" y="199"/>
                    </a:cubicBezTo>
                    <a:cubicBezTo>
                      <a:pt x="186" y="200"/>
                      <a:pt x="186" y="200"/>
                      <a:pt x="186" y="200"/>
                    </a:cubicBezTo>
                    <a:cubicBezTo>
                      <a:pt x="185" y="199"/>
                      <a:pt x="185" y="199"/>
                      <a:pt x="185" y="199"/>
                    </a:cubicBezTo>
                    <a:cubicBezTo>
                      <a:pt x="185" y="199"/>
                      <a:pt x="185" y="199"/>
                      <a:pt x="185" y="199"/>
                    </a:cubicBezTo>
                    <a:cubicBezTo>
                      <a:pt x="185" y="199"/>
                      <a:pt x="185" y="199"/>
                      <a:pt x="185" y="199"/>
                    </a:cubicBezTo>
                    <a:cubicBezTo>
                      <a:pt x="184" y="199"/>
                      <a:pt x="184" y="199"/>
                      <a:pt x="184" y="199"/>
                    </a:cubicBezTo>
                    <a:cubicBezTo>
                      <a:pt x="184" y="199"/>
                      <a:pt x="184" y="199"/>
                      <a:pt x="184" y="199"/>
                    </a:cubicBezTo>
                    <a:cubicBezTo>
                      <a:pt x="184" y="199"/>
                      <a:pt x="184" y="199"/>
                      <a:pt x="184" y="199"/>
                    </a:cubicBezTo>
                    <a:cubicBezTo>
                      <a:pt x="183" y="200"/>
                      <a:pt x="183" y="200"/>
                      <a:pt x="183" y="200"/>
                    </a:cubicBezTo>
                    <a:cubicBezTo>
                      <a:pt x="183" y="201"/>
                      <a:pt x="183" y="201"/>
                      <a:pt x="183" y="201"/>
                    </a:cubicBezTo>
                    <a:cubicBezTo>
                      <a:pt x="184" y="201"/>
                      <a:pt x="184" y="201"/>
                      <a:pt x="184" y="201"/>
                    </a:cubicBezTo>
                    <a:cubicBezTo>
                      <a:pt x="185" y="201"/>
                      <a:pt x="185" y="201"/>
                      <a:pt x="185" y="201"/>
                    </a:cubicBezTo>
                    <a:cubicBezTo>
                      <a:pt x="185" y="202"/>
                      <a:pt x="185" y="202"/>
                      <a:pt x="185" y="202"/>
                    </a:cubicBezTo>
                    <a:cubicBezTo>
                      <a:pt x="184" y="203"/>
                      <a:pt x="184" y="203"/>
                      <a:pt x="184" y="203"/>
                    </a:cubicBezTo>
                    <a:cubicBezTo>
                      <a:pt x="184" y="203"/>
                      <a:pt x="184" y="203"/>
                      <a:pt x="184" y="203"/>
                    </a:cubicBezTo>
                    <a:cubicBezTo>
                      <a:pt x="183" y="202"/>
                      <a:pt x="183" y="202"/>
                      <a:pt x="183" y="202"/>
                    </a:cubicBezTo>
                    <a:cubicBezTo>
                      <a:pt x="183" y="201"/>
                      <a:pt x="183" y="201"/>
                      <a:pt x="183" y="201"/>
                    </a:cubicBezTo>
                    <a:cubicBezTo>
                      <a:pt x="183" y="201"/>
                      <a:pt x="183" y="201"/>
                      <a:pt x="183" y="201"/>
                    </a:cubicBezTo>
                    <a:cubicBezTo>
                      <a:pt x="182" y="201"/>
                      <a:pt x="182" y="201"/>
                      <a:pt x="182" y="201"/>
                    </a:cubicBezTo>
                    <a:cubicBezTo>
                      <a:pt x="181" y="201"/>
                      <a:pt x="181" y="201"/>
                      <a:pt x="181" y="201"/>
                    </a:cubicBezTo>
                    <a:cubicBezTo>
                      <a:pt x="181" y="201"/>
                      <a:pt x="181" y="201"/>
                      <a:pt x="181" y="201"/>
                    </a:cubicBezTo>
                    <a:cubicBezTo>
                      <a:pt x="180" y="202"/>
                      <a:pt x="180" y="202"/>
                      <a:pt x="180" y="202"/>
                    </a:cubicBezTo>
                    <a:cubicBezTo>
                      <a:pt x="179" y="202"/>
                      <a:pt x="179" y="202"/>
                      <a:pt x="179" y="202"/>
                    </a:cubicBezTo>
                    <a:cubicBezTo>
                      <a:pt x="180" y="203"/>
                      <a:pt x="180" y="203"/>
                      <a:pt x="180" y="203"/>
                    </a:cubicBezTo>
                    <a:cubicBezTo>
                      <a:pt x="181" y="203"/>
                      <a:pt x="181" y="203"/>
                      <a:pt x="181" y="203"/>
                    </a:cubicBezTo>
                    <a:cubicBezTo>
                      <a:pt x="182" y="203"/>
                      <a:pt x="182" y="203"/>
                      <a:pt x="182" y="203"/>
                    </a:cubicBezTo>
                    <a:cubicBezTo>
                      <a:pt x="181" y="203"/>
                      <a:pt x="181" y="203"/>
                      <a:pt x="181" y="203"/>
                    </a:cubicBezTo>
                    <a:cubicBezTo>
                      <a:pt x="181" y="203"/>
                      <a:pt x="181" y="203"/>
                      <a:pt x="181" y="203"/>
                    </a:cubicBezTo>
                    <a:cubicBezTo>
                      <a:pt x="180" y="203"/>
                      <a:pt x="180" y="203"/>
                      <a:pt x="180" y="203"/>
                    </a:cubicBezTo>
                    <a:cubicBezTo>
                      <a:pt x="180" y="203"/>
                      <a:pt x="180" y="203"/>
                      <a:pt x="180" y="203"/>
                    </a:cubicBezTo>
                    <a:cubicBezTo>
                      <a:pt x="179" y="203"/>
                      <a:pt x="179" y="203"/>
                      <a:pt x="179" y="203"/>
                    </a:cubicBezTo>
                    <a:cubicBezTo>
                      <a:pt x="179" y="203"/>
                      <a:pt x="179" y="203"/>
                      <a:pt x="179" y="203"/>
                    </a:cubicBezTo>
                    <a:cubicBezTo>
                      <a:pt x="178" y="203"/>
                      <a:pt x="178" y="203"/>
                      <a:pt x="178" y="203"/>
                    </a:cubicBezTo>
                    <a:cubicBezTo>
                      <a:pt x="178" y="204"/>
                      <a:pt x="178" y="204"/>
                      <a:pt x="178" y="204"/>
                    </a:cubicBezTo>
                    <a:cubicBezTo>
                      <a:pt x="178" y="205"/>
                      <a:pt x="178" y="205"/>
                      <a:pt x="178"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4"/>
                      <a:pt x="177" y="204"/>
                      <a:pt x="177" y="204"/>
                    </a:cubicBezTo>
                    <a:cubicBezTo>
                      <a:pt x="176" y="204"/>
                      <a:pt x="176" y="204"/>
                      <a:pt x="176" y="204"/>
                    </a:cubicBezTo>
                    <a:cubicBezTo>
                      <a:pt x="176" y="204"/>
                      <a:pt x="176" y="204"/>
                      <a:pt x="176" y="204"/>
                    </a:cubicBezTo>
                    <a:cubicBezTo>
                      <a:pt x="176" y="204"/>
                      <a:pt x="176" y="204"/>
                      <a:pt x="176" y="204"/>
                    </a:cubicBezTo>
                    <a:cubicBezTo>
                      <a:pt x="175" y="204"/>
                      <a:pt x="175" y="204"/>
                      <a:pt x="175" y="204"/>
                    </a:cubicBezTo>
                    <a:cubicBezTo>
                      <a:pt x="175" y="205"/>
                      <a:pt x="175" y="205"/>
                      <a:pt x="175" y="205"/>
                    </a:cubicBezTo>
                    <a:cubicBezTo>
                      <a:pt x="176" y="204"/>
                      <a:pt x="176" y="204"/>
                      <a:pt x="176" y="204"/>
                    </a:cubicBezTo>
                    <a:cubicBezTo>
                      <a:pt x="175" y="204"/>
                      <a:pt x="175" y="204"/>
                      <a:pt x="175" y="204"/>
                    </a:cubicBezTo>
                    <a:cubicBezTo>
                      <a:pt x="173" y="204"/>
                      <a:pt x="173" y="204"/>
                      <a:pt x="173" y="204"/>
                    </a:cubicBezTo>
                    <a:cubicBezTo>
                      <a:pt x="173" y="204"/>
                      <a:pt x="173" y="204"/>
                      <a:pt x="173" y="204"/>
                    </a:cubicBezTo>
                    <a:cubicBezTo>
                      <a:pt x="173" y="204"/>
                      <a:pt x="173" y="204"/>
                      <a:pt x="173" y="204"/>
                    </a:cubicBezTo>
                    <a:cubicBezTo>
                      <a:pt x="173" y="205"/>
                      <a:pt x="173" y="205"/>
                      <a:pt x="173" y="205"/>
                    </a:cubicBezTo>
                    <a:cubicBezTo>
                      <a:pt x="173" y="204"/>
                      <a:pt x="173" y="204"/>
                      <a:pt x="173" y="204"/>
                    </a:cubicBezTo>
                    <a:cubicBezTo>
                      <a:pt x="173" y="204"/>
                      <a:pt x="173" y="204"/>
                      <a:pt x="173" y="204"/>
                    </a:cubicBezTo>
                    <a:cubicBezTo>
                      <a:pt x="173" y="204"/>
                      <a:pt x="173" y="204"/>
                      <a:pt x="173" y="204"/>
                    </a:cubicBezTo>
                    <a:cubicBezTo>
                      <a:pt x="173" y="203"/>
                      <a:pt x="173" y="203"/>
                      <a:pt x="173" y="203"/>
                    </a:cubicBezTo>
                    <a:cubicBezTo>
                      <a:pt x="173" y="203"/>
                      <a:pt x="173" y="203"/>
                      <a:pt x="173" y="203"/>
                    </a:cubicBezTo>
                    <a:cubicBezTo>
                      <a:pt x="173" y="203"/>
                      <a:pt x="173" y="203"/>
                      <a:pt x="173" y="203"/>
                    </a:cubicBezTo>
                    <a:cubicBezTo>
                      <a:pt x="173" y="201"/>
                      <a:pt x="173" y="201"/>
                      <a:pt x="173" y="201"/>
                    </a:cubicBezTo>
                    <a:cubicBezTo>
                      <a:pt x="173" y="201"/>
                      <a:pt x="173" y="201"/>
                      <a:pt x="173" y="201"/>
                    </a:cubicBezTo>
                    <a:cubicBezTo>
                      <a:pt x="173" y="201"/>
                      <a:pt x="173" y="201"/>
                      <a:pt x="173" y="201"/>
                    </a:cubicBezTo>
                    <a:cubicBezTo>
                      <a:pt x="173" y="201"/>
                      <a:pt x="173" y="201"/>
                      <a:pt x="173" y="201"/>
                    </a:cubicBezTo>
                    <a:cubicBezTo>
                      <a:pt x="173" y="200"/>
                      <a:pt x="173" y="200"/>
                      <a:pt x="173" y="200"/>
                    </a:cubicBezTo>
                    <a:cubicBezTo>
                      <a:pt x="174" y="199"/>
                      <a:pt x="174" y="199"/>
                      <a:pt x="174" y="199"/>
                    </a:cubicBezTo>
                    <a:cubicBezTo>
                      <a:pt x="177" y="198"/>
                      <a:pt x="177" y="198"/>
                      <a:pt x="177" y="198"/>
                    </a:cubicBezTo>
                    <a:cubicBezTo>
                      <a:pt x="178" y="198"/>
                      <a:pt x="178" y="198"/>
                      <a:pt x="178" y="198"/>
                    </a:cubicBezTo>
                    <a:cubicBezTo>
                      <a:pt x="178" y="198"/>
                      <a:pt x="178" y="198"/>
                      <a:pt x="178" y="198"/>
                    </a:cubicBezTo>
                    <a:cubicBezTo>
                      <a:pt x="178" y="200"/>
                      <a:pt x="178" y="200"/>
                      <a:pt x="178" y="200"/>
                    </a:cubicBezTo>
                    <a:cubicBezTo>
                      <a:pt x="178" y="200"/>
                      <a:pt x="178" y="200"/>
                      <a:pt x="178" y="200"/>
                    </a:cubicBezTo>
                    <a:cubicBezTo>
                      <a:pt x="179" y="200"/>
                      <a:pt x="179" y="200"/>
                      <a:pt x="179" y="200"/>
                    </a:cubicBezTo>
                    <a:cubicBezTo>
                      <a:pt x="179" y="201"/>
                      <a:pt x="179" y="201"/>
                      <a:pt x="179" y="201"/>
                    </a:cubicBezTo>
                    <a:cubicBezTo>
                      <a:pt x="179" y="201"/>
                      <a:pt x="179" y="201"/>
                      <a:pt x="179" y="201"/>
                    </a:cubicBezTo>
                    <a:cubicBezTo>
                      <a:pt x="180" y="200"/>
                      <a:pt x="180" y="200"/>
                      <a:pt x="180" y="200"/>
                    </a:cubicBezTo>
                    <a:cubicBezTo>
                      <a:pt x="181" y="199"/>
                      <a:pt x="181" y="199"/>
                      <a:pt x="181" y="199"/>
                    </a:cubicBezTo>
                    <a:cubicBezTo>
                      <a:pt x="181" y="199"/>
                      <a:pt x="181" y="199"/>
                      <a:pt x="181" y="199"/>
                    </a:cubicBezTo>
                    <a:cubicBezTo>
                      <a:pt x="181" y="199"/>
                      <a:pt x="181" y="199"/>
                      <a:pt x="181" y="199"/>
                    </a:cubicBezTo>
                    <a:cubicBezTo>
                      <a:pt x="181" y="198"/>
                      <a:pt x="181" y="198"/>
                      <a:pt x="181" y="198"/>
                    </a:cubicBezTo>
                    <a:cubicBezTo>
                      <a:pt x="181" y="198"/>
                      <a:pt x="181" y="198"/>
                      <a:pt x="181" y="198"/>
                    </a:cubicBezTo>
                    <a:cubicBezTo>
                      <a:pt x="181" y="199"/>
                      <a:pt x="181" y="199"/>
                      <a:pt x="181" y="199"/>
                    </a:cubicBezTo>
                    <a:cubicBezTo>
                      <a:pt x="182" y="198"/>
                      <a:pt x="182" y="198"/>
                      <a:pt x="182" y="198"/>
                    </a:cubicBezTo>
                    <a:cubicBezTo>
                      <a:pt x="182" y="197"/>
                      <a:pt x="182" y="197"/>
                      <a:pt x="182" y="197"/>
                    </a:cubicBezTo>
                    <a:cubicBezTo>
                      <a:pt x="182" y="198"/>
                      <a:pt x="182" y="198"/>
                      <a:pt x="182" y="198"/>
                    </a:cubicBezTo>
                    <a:cubicBezTo>
                      <a:pt x="182" y="198"/>
                      <a:pt x="182" y="198"/>
                      <a:pt x="182" y="198"/>
                    </a:cubicBezTo>
                    <a:cubicBezTo>
                      <a:pt x="183" y="198"/>
                      <a:pt x="183" y="198"/>
                      <a:pt x="183" y="198"/>
                    </a:cubicBezTo>
                    <a:cubicBezTo>
                      <a:pt x="183" y="198"/>
                      <a:pt x="183" y="198"/>
                      <a:pt x="183" y="198"/>
                    </a:cubicBezTo>
                    <a:cubicBezTo>
                      <a:pt x="184" y="198"/>
                      <a:pt x="184" y="198"/>
                      <a:pt x="184" y="198"/>
                    </a:cubicBezTo>
                    <a:cubicBezTo>
                      <a:pt x="184" y="198"/>
                      <a:pt x="184" y="198"/>
                      <a:pt x="184" y="198"/>
                    </a:cubicBezTo>
                    <a:cubicBezTo>
                      <a:pt x="184" y="197"/>
                      <a:pt x="184" y="197"/>
                      <a:pt x="184" y="197"/>
                    </a:cubicBezTo>
                    <a:cubicBezTo>
                      <a:pt x="184" y="197"/>
                      <a:pt x="184" y="197"/>
                      <a:pt x="184"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6" y="197"/>
                      <a:pt x="186" y="197"/>
                      <a:pt x="186" y="197"/>
                    </a:cubicBezTo>
                    <a:cubicBezTo>
                      <a:pt x="186" y="197"/>
                      <a:pt x="186" y="197"/>
                      <a:pt x="186" y="197"/>
                    </a:cubicBezTo>
                    <a:cubicBezTo>
                      <a:pt x="187" y="198"/>
                      <a:pt x="187" y="198"/>
                      <a:pt x="187" y="198"/>
                    </a:cubicBezTo>
                    <a:cubicBezTo>
                      <a:pt x="187" y="197"/>
                      <a:pt x="187" y="197"/>
                      <a:pt x="187" y="197"/>
                    </a:cubicBezTo>
                    <a:cubicBezTo>
                      <a:pt x="188" y="196"/>
                      <a:pt x="188" y="196"/>
                      <a:pt x="188" y="196"/>
                    </a:cubicBezTo>
                    <a:cubicBezTo>
                      <a:pt x="189" y="196"/>
                      <a:pt x="189" y="196"/>
                      <a:pt x="189" y="196"/>
                    </a:cubicBezTo>
                    <a:moveTo>
                      <a:pt x="283" y="214"/>
                    </a:moveTo>
                    <a:cubicBezTo>
                      <a:pt x="284" y="214"/>
                      <a:pt x="284" y="214"/>
                      <a:pt x="284" y="214"/>
                    </a:cubicBezTo>
                    <a:cubicBezTo>
                      <a:pt x="284" y="215"/>
                      <a:pt x="284" y="215"/>
                      <a:pt x="284" y="215"/>
                    </a:cubicBezTo>
                    <a:cubicBezTo>
                      <a:pt x="283" y="215"/>
                      <a:pt x="283" y="215"/>
                      <a:pt x="283" y="215"/>
                    </a:cubicBezTo>
                    <a:cubicBezTo>
                      <a:pt x="283" y="216"/>
                      <a:pt x="283" y="216"/>
                      <a:pt x="283" y="216"/>
                    </a:cubicBezTo>
                    <a:cubicBezTo>
                      <a:pt x="283" y="216"/>
                      <a:pt x="283" y="216"/>
                      <a:pt x="283" y="216"/>
                    </a:cubicBezTo>
                    <a:cubicBezTo>
                      <a:pt x="284" y="217"/>
                      <a:pt x="284" y="217"/>
                      <a:pt x="284" y="217"/>
                    </a:cubicBezTo>
                    <a:cubicBezTo>
                      <a:pt x="284" y="217"/>
                      <a:pt x="284" y="217"/>
                      <a:pt x="284" y="217"/>
                    </a:cubicBezTo>
                    <a:cubicBezTo>
                      <a:pt x="283" y="216"/>
                      <a:pt x="283" y="216"/>
                      <a:pt x="283" y="216"/>
                    </a:cubicBezTo>
                    <a:cubicBezTo>
                      <a:pt x="282" y="215"/>
                      <a:pt x="282" y="215"/>
                      <a:pt x="282" y="215"/>
                    </a:cubicBezTo>
                    <a:cubicBezTo>
                      <a:pt x="282" y="216"/>
                      <a:pt x="282" y="216"/>
                      <a:pt x="282" y="216"/>
                    </a:cubicBezTo>
                    <a:cubicBezTo>
                      <a:pt x="282" y="216"/>
                      <a:pt x="282" y="216"/>
                      <a:pt x="282" y="216"/>
                    </a:cubicBezTo>
                    <a:cubicBezTo>
                      <a:pt x="282" y="217"/>
                      <a:pt x="282" y="217"/>
                      <a:pt x="282" y="217"/>
                    </a:cubicBezTo>
                    <a:cubicBezTo>
                      <a:pt x="282" y="217"/>
                      <a:pt x="282" y="217"/>
                      <a:pt x="282" y="217"/>
                    </a:cubicBezTo>
                    <a:cubicBezTo>
                      <a:pt x="283" y="219"/>
                      <a:pt x="283" y="219"/>
                      <a:pt x="283" y="219"/>
                    </a:cubicBezTo>
                    <a:cubicBezTo>
                      <a:pt x="283" y="220"/>
                      <a:pt x="283" y="220"/>
                      <a:pt x="283" y="220"/>
                    </a:cubicBezTo>
                    <a:cubicBezTo>
                      <a:pt x="283" y="220"/>
                      <a:pt x="283" y="220"/>
                      <a:pt x="283" y="220"/>
                    </a:cubicBezTo>
                    <a:cubicBezTo>
                      <a:pt x="284" y="221"/>
                      <a:pt x="284" y="221"/>
                      <a:pt x="284" y="221"/>
                    </a:cubicBezTo>
                    <a:cubicBezTo>
                      <a:pt x="285" y="221"/>
                      <a:pt x="285" y="221"/>
                      <a:pt x="285" y="221"/>
                    </a:cubicBezTo>
                    <a:cubicBezTo>
                      <a:pt x="285" y="221"/>
                      <a:pt x="285" y="221"/>
                      <a:pt x="285" y="221"/>
                    </a:cubicBezTo>
                    <a:cubicBezTo>
                      <a:pt x="285" y="221"/>
                      <a:pt x="285" y="221"/>
                      <a:pt x="285" y="221"/>
                    </a:cubicBezTo>
                    <a:cubicBezTo>
                      <a:pt x="285" y="222"/>
                      <a:pt x="285" y="222"/>
                      <a:pt x="285" y="222"/>
                    </a:cubicBezTo>
                    <a:cubicBezTo>
                      <a:pt x="285" y="222"/>
                      <a:pt x="285" y="222"/>
                      <a:pt x="285" y="222"/>
                    </a:cubicBezTo>
                    <a:cubicBezTo>
                      <a:pt x="285" y="223"/>
                      <a:pt x="285" y="223"/>
                      <a:pt x="285" y="223"/>
                    </a:cubicBezTo>
                    <a:cubicBezTo>
                      <a:pt x="284" y="223"/>
                      <a:pt x="284" y="223"/>
                      <a:pt x="284" y="223"/>
                    </a:cubicBezTo>
                    <a:cubicBezTo>
                      <a:pt x="284" y="222"/>
                      <a:pt x="284" y="222"/>
                      <a:pt x="284" y="222"/>
                    </a:cubicBezTo>
                    <a:cubicBezTo>
                      <a:pt x="283" y="221"/>
                      <a:pt x="283" y="221"/>
                      <a:pt x="283" y="221"/>
                    </a:cubicBezTo>
                    <a:cubicBezTo>
                      <a:pt x="283" y="221"/>
                      <a:pt x="283" y="221"/>
                      <a:pt x="283" y="221"/>
                    </a:cubicBezTo>
                    <a:cubicBezTo>
                      <a:pt x="283" y="221"/>
                      <a:pt x="283" y="221"/>
                      <a:pt x="283" y="221"/>
                    </a:cubicBezTo>
                    <a:cubicBezTo>
                      <a:pt x="282" y="218"/>
                      <a:pt x="282" y="218"/>
                      <a:pt x="282" y="218"/>
                    </a:cubicBezTo>
                    <a:cubicBezTo>
                      <a:pt x="281" y="217"/>
                      <a:pt x="281" y="217"/>
                      <a:pt x="281" y="217"/>
                    </a:cubicBezTo>
                    <a:cubicBezTo>
                      <a:pt x="281" y="218"/>
                      <a:pt x="281" y="218"/>
                      <a:pt x="281" y="218"/>
                    </a:cubicBezTo>
                    <a:cubicBezTo>
                      <a:pt x="281" y="220"/>
                      <a:pt x="281" y="220"/>
                      <a:pt x="281" y="220"/>
                    </a:cubicBezTo>
                    <a:cubicBezTo>
                      <a:pt x="281" y="220"/>
                      <a:pt x="281" y="220"/>
                      <a:pt x="281" y="220"/>
                    </a:cubicBezTo>
                    <a:cubicBezTo>
                      <a:pt x="281" y="220"/>
                      <a:pt x="281" y="220"/>
                      <a:pt x="281" y="220"/>
                    </a:cubicBezTo>
                    <a:cubicBezTo>
                      <a:pt x="281" y="222"/>
                      <a:pt x="281" y="222"/>
                      <a:pt x="281" y="222"/>
                    </a:cubicBezTo>
                    <a:cubicBezTo>
                      <a:pt x="282" y="223"/>
                      <a:pt x="282" y="223"/>
                      <a:pt x="282" y="223"/>
                    </a:cubicBezTo>
                    <a:cubicBezTo>
                      <a:pt x="281" y="223"/>
                      <a:pt x="281" y="223"/>
                      <a:pt x="281" y="223"/>
                    </a:cubicBezTo>
                    <a:cubicBezTo>
                      <a:pt x="280" y="223"/>
                      <a:pt x="280" y="223"/>
                      <a:pt x="280" y="223"/>
                    </a:cubicBezTo>
                    <a:cubicBezTo>
                      <a:pt x="280" y="222"/>
                      <a:pt x="280" y="222"/>
                      <a:pt x="280" y="222"/>
                    </a:cubicBezTo>
                    <a:cubicBezTo>
                      <a:pt x="280" y="222"/>
                      <a:pt x="280" y="222"/>
                      <a:pt x="280" y="222"/>
                    </a:cubicBezTo>
                    <a:cubicBezTo>
                      <a:pt x="281" y="221"/>
                      <a:pt x="281" y="221"/>
                      <a:pt x="281" y="221"/>
                    </a:cubicBezTo>
                    <a:cubicBezTo>
                      <a:pt x="280" y="221"/>
                      <a:pt x="280" y="221"/>
                      <a:pt x="280" y="221"/>
                    </a:cubicBezTo>
                    <a:cubicBezTo>
                      <a:pt x="280" y="221"/>
                      <a:pt x="280" y="221"/>
                      <a:pt x="280" y="221"/>
                    </a:cubicBezTo>
                    <a:cubicBezTo>
                      <a:pt x="280" y="220"/>
                      <a:pt x="280" y="220"/>
                      <a:pt x="280" y="220"/>
                    </a:cubicBezTo>
                    <a:cubicBezTo>
                      <a:pt x="280" y="220"/>
                      <a:pt x="280" y="220"/>
                      <a:pt x="280" y="220"/>
                    </a:cubicBezTo>
                    <a:cubicBezTo>
                      <a:pt x="280" y="219"/>
                      <a:pt x="280" y="219"/>
                      <a:pt x="280" y="219"/>
                    </a:cubicBezTo>
                    <a:cubicBezTo>
                      <a:pt x="279" y="218"/>
                      <a:pt x="279" y="218"/>
                      <a:pt x="279" y="218"/>
                    </a:cubicBezTo>
                    <a:cubicBezTo>
                      <a:pt x="279" y="218"/>
                      <a:pt x="279" y="218"/>
                      <a:pt x="279" y="218"/>
                    </a:cubicBezTo>
                    <a:cubicBezTo>
                      <a:pt x="280" y="218"/>
                      <a:pt x="280" y="218"/>
                      <a:pt x="280" y="218"/>
                    </a:cubicBezTo>
                    <a:cubicBezTo>
                      <a:pt x="280" y="218"/>
                      <a:pt x="280" y="218"/>
                      <a:pt x="280" y="218"/>
                    </a:cubicBezTo>
                    <a:cubicBezTo>
                      <a:pt x="280" y="218"/>
                      <a:pt x="280" y="218"/>
                      <a:pt x="280" y="218"/>
                    </a:cubicBezTo>
                    <a:cubicBezTo>
                      <a:pt x="281" y="217"/>
                      <a:pt x="281" y="217"/>
                      <a:pt x="281" y="217"/>
                    </a:cubicBezTo>
                    <a:cubicBezTo>
                      <a:pt x="281" y="217"/>
                      <a:pt x="281" y="217"/>
                      <a:pt x="281" y="217"/>
                    </a:cubicBezTo>
                    <a:cubicBezTo>
                      <a:pt x="281" y="216"/>
                      <a:pt x="281" y="216"/>
                      <a:pt x="281" y="216"/>
                    </a:cubicBezTo>
                    <a:cubicBezTo>
                      <a:pt x="280" y="216"/>
                      <a:pt x="280" y="216"/>
                      <a:pt x="280" y="216"/>
                    </a:cubicBezTo>
                    <a:cubicBezTo>
                      <a:pt x="280" y="215"/>
                      <a:pt x="280" y="215"/>
                      <a:pt x="280" y="215"/>
                    </a:cubicBezTo>
                    <a:cubicBezTo>
                      <a:pt x="280" y="215"/>
                      <a:pt x="280" y="215"/>
                      <a:pt x="280" y="215"/>
                    </a:cubicBezTo>
                    <a:cubicBezTo>
                      <a:pt x="280" y="215"/>
                      <a:pt x="280" y="215"/>
                      <a:pt x="280" y="215"/>
                    </a:cubicBezTo>
                    <a:cubicBezTo>
                      <a:pt x="280" y="215"/>
                      <a:pt x="280" y="215"/>
                      <a:pt x="280" y="215"/>
                    </a:cubicBezTo>
                    <a:cubicBezTo>
                      <a:pt x="281" y="215"/>
                      <a:pt x="281" y="215"/>
                      <a:pt x="281" y="215"/>
                    </a:cubicBezTo>
                    <a:cubicBezTo>
                      <a:pt x="281" y="215"/>
                      <a:pt x="281" y="215"/>
                      <a:pt x="281" y="215"/>
                    </a:cubicBezTo>
                    <a:cubicBezTo>
                      <a:pt x="282" y="215"/>
                      <a:pt x="282" y="215"/>
                      <a:pt x="282" y="215"/>
                    </a:cubicBezTo>
                    <a:cubicBezTo>
                      <a:pt x="282" y="214"/>
                      <a:pt x="282" y="214"/>
                      <a:pt x="282" y="214"/>
                    </a:cubicBezTo>
                    <a:cubicBezTo>
                      <a:pt x="282" y="214"/>
                      <a:pt x="282" y="214"/>
                      <a:pt x="282" y="214"/>
                    </a:cubicBezTo>
                    <a:cubicBezTo>
                      <a:pt x="283" y="214"/>
                      <a:pt x="283" y="214"/>
                      <a:pt x="283" y="214"/>
                    </a:cubicBezTo>
                    <a:moveTo>
                      <a:pt x="289" y="214"/>
                    </a:moveTo>
                    <a:cubicBezTo>
                      <a:pt x="289" y="215"/>
                      <a:pt x="289" y="215"/>
                      <a:pt x="289" y="215"/>
                    </a:cubicBezTo>
                    <a:cubicBezTo>
                      <a:pt x="289" y="215"/>
                      <a:pt x="289" y="215"/>
                      <a:pt x="289" y="215"/>
                    </a:cubicBezTo>
                    <a:cubicBezTo>
                      <a:pt x="289" y="215"/>
                      <a:pt x="289" y="215"/>
                      <a:pt x="289" y="215"/>
                    </a:cubicBezTo>
                    <a:cubicBezTo>
                      <a:pt x="291" y="216"/>
                      <a:pt x="291" y="216"/>
                      <a:pt x="291" y="216"/>
                    </a:cubicBezTo>
                    <a:cubicBezTo>
                      <a:pt x="290" y="217"/>
                      <a:pt x="290" y="217"/>
                      <a:pt x="290" y="217"/>
                    </a:cubicBezTo>
                    <a:cubicBezTo>
                      <a:pt x="290" y="219"/>
                      <a:pt x="290" y="219"/>
                      <a:pt x="290" y="219"/>
                    </a:cubicBezTo>
                    <a:cubicBezTo>
                      <a:pt x="290" y="223"/>
                      <a:pt x="290" y="223"/>
                      <a:pt x="290" y="223"/>
                    </a:cubicBezTo>
                    <a:cubicBezTo>
                      <a:pt x="290" y="224"/>
                      <a:pt x="290" y="224"/>
                      <a:pt x="290" y="224"/>
                    </a:cubicBezTo>
                    <a:cubicBezTo>
                      <a:pt x="290" y="224"/>
                      <a:pt x="290" y="224"/>
                      <a:pt x="290" y="224"/>
                    </a:cubicBezTo>
                    <a:cubicBezTo>
                      <a:pt x="290" y="224"/>
                      <a:pt x="290" y="224"/>
                      <a:pt x="290" y="224"/>
                    </a:cubicBezTo>
                    <a:cubicBezTo>
                      <a:pt x="289" y="225"/>
                      <a:pt x="289" y="225"/>
                      <a:pt x="289" y="225"/>
                    </a:cubicBezTo>
                    <a:cubicBezTo>
                      <a:pt x="289" y="225"/>
                      <a:pt x="289" y="225"/>
                      <a:pt x="289" y="225"/>
                    </a:cubicBezTo>
                    <a:cubicBezTo>
                      <a:pt x="289" y="225"/>
                      <a:pt x="289" y="225"/>
                      <a:pt x="289" y="225"/>
                    </a:cubicBezTo>
                    <a:cubicBezTo>
                      <a:pt x="288" y="224"/>
                      <a:pt x="288" y="224"/>
                      <a:pt x="288" y="224"/>
                    </a:cubicBezTo>
                    <a:cubicBezTo>
                      <a:pt x="288" y="224"/>
                      <a:pt x="288" y="224"/>
                      <a:pt x="288" y="224"/>
                    </a:cubicBezTo>
                    <a:cubicBezTo>
                      <a:pt x="288" y="224"/>
                      <a:pt x="288" y="224"/>
                      <a:pt x="288" y="224"/>
                    </a:cubicBezTo>
                    <a:cubicBezTo>
                      <a:pt x="288" y="223"/>
                      <a:pt x="288" y="223"/>
                      <a:pt x="288" y="223"/>
                    </a:cubicBezTo>
                    <a:cubicBezTo>
                      <a:pt x="288" y="223"/>
                      <a:pt x="288" y="223"/>
                      <a:pt x="288" y="223"/>
                    </a:cubicBezTo>
                    <a:cubicBezTo>
                      <a:pt x="288" y="223"/>
                      <a:pt x="288" y="223"/>
                      <a:pt x="288" y="223"/>
                    </a:cubicBezTo>
                    <a:cubicBezTo>
                      <a:pt x="287" y="222"/>
                      <a:pt x="287" y="222"/>
                      <a:pt x="287" y="222"/>
                    </a:cubicBezTo>
                    <a:cubicBezTo>
                      <a:pt x="287" y="221"/>
                      <a:pt x="287" y="221"/>
                      <a:pt x="287" y="221"/>
                    </a:cubicBezTo>
                    <a:cubicBezTo>
                      <a:pt x="288" y="219"/>
                      <a:pt x="288" y="219"/>
                      <a:pt x="288" y="219"/>
                    </a:cubicBezTo>
                    <a:cubicBezTo>
                      <a:pt x="289" y="219"/>
                      <a:pt x="289" y="219"/>
                      <a:pt x="289" y="219"/>
                    </a:cubicBezTo>
                    <a:cubicBezTo>
                      <a:pt x="289" y="219"/>
                      <a:pt x="289" y="219"/>
                      <a:pt x="289" y="219"/>
                    </a:cubicBezTo>
                    <a:cubicBezTo>
                      <a:pt x="289" y="215"/>
                      <a:pt x="289" y="215"/>
                      <a:pt x="289" y="215"/>
                    </a:cubicBezTo>
                    <a:cubicBezTo>
                      <a:pt x="289" y="214"/>
                      <a:pt x="289" y="214"/>
                      <a:pt x="289" y="214"/>
                    </a:cubicBezTo>
                    <a:moveTo>
                      <a:pt x="286" y="216"/>
                    </a:move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8"/>
                      <a:pt x="285" y="218"/>
                      <a:pt x="285" y="218"/>
                    </a:cubicBezTo>
                    <a:cubicBezTo>
                      <a:pt x="286" y="218"/>
                      <a:pt x="286" y="218"/>
                      <a:pt x="286" y="218"/>
                    </a:cubicBezTo>
                    <a:cubicBezTo>
                      <a:pt x="285" y="219"/>
                      <a:pt x="285" y="219"/>
                      <a:pt x="285" y="219"/>
                    </a:cubicBezTo>
                    <a:cubicBezTo>
                      <a:pt x="285" y="219"/>
                      <a:pt x="285" y="219"/>
                      <a:pt x="285" y="219"/>
                    </a:cubicBezTo>
                    <a:cubicBezTo>
                      <a:pt x="284" y="217"/>
                      <a:pt x="284" y="217"/>
                      <a:pt x="284" y="217"/>
                    </a:cubicBezTo>
                    <a:cubicBezTo>
                      <a:pt x="285" y="217"/>
                      <a:pt x="285" y="217"/>
                      <a:pt x="285" y="217"/>
                    </a:cubicBezTo>
                    <a:cubicBezTo>
                      <a:pt x="285" y="216"/>
                      <a:pt x="285" y="216"/>
                      <a:pt x="285" y="216"/>
                    </a:cubicBezTo>
                    <a:cubicBezTo>
                      <a:pt x="286" y="216"/>
                      <a:pt x="286" y="216"/>
                      <a:pt x="286" y="216"/>
                    </a:cubicBezTo>
                    <a:moveTo>
                      <a:pt x="291" y="217"/>
                    </a:moveTo>
                    <a:cubicBezTo>
                      <a:pt x="291" y="217"/>
                      <a:pt x="291" y="217"/>
                      <a:pt x="291" y="217"/>
                    </a:cubicBezTo>
                    <a:cubicBezTo>
                      <a:pt x="292" y="219"/>
                      <a:pt x="292" y="219"/>
                      <a:pt x="292" y="219"/>
                    </a:cubicBezTo>
                    <a:cubicBezTo>
                      <a:pt x="291" y="217"/>
                      <a:pt x="291" y="217"/>
                      <a:pt x="291" y="217"/>
                    </a:cubicBezTo>
                    <a:cubicBezTo>
                      <a:pt x="291" y="217"/>
                      <a:pt x="291" y="217"/>
                      <a:pt x="291" y="217"/>
                    </a:cubicBezTo>
                    <a:moveTo>
                      <a:pt x="297" y="218"/>
                    </a:moveTo>
                    <a:cubicBezTo>
                      <a:pt x="297" y="220"/>
                      <a:pt x="297" y="220"/>
                      <a:pt x="297" y="220"/>
                    </a:cubicBezTo>
                    <a:cubicBezTo>
                      <a:pt x="297" y="225"/>
                      <a:pt x="297" y="225"/>
                      <a:pt x="297" y="225"/>
                    </a:cubicBezTo>
                    <a:cubicBezTo>
                      <a:pt x="297" y="229"/>
                      <a:pt x="297" y="229"/>
                      <a:pt x="297" y="229"/>
                    </a:cubicBezTo>
                    <a:cubicBezTo>
                      <a:pt x="297" y="230"/>
                      <a:pt x="297" y="230"/>
                      <a:pt x="297"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5" y="230"/>
                      <a:pt x="295" y="230"/>
                      <a:pt x="295" y="230"/>
                    </a:cubicBezTo>
                    <a:cubicBezTo>
                      <a:pt x="295" y="230"/>
                      <a:pt x="295" y="230"/>
                      <a:pt x="295" y="230"/>
                    </a:cubicBezTo>
                    <a:cubicBezTo>
                      <a:pt x="295" y="230"/>
                      <a:pt x="295" y="230"/>
                      <a:pt x="295" y="230"/>
                    </a:cubicBezTo>
                    <a:cubicBezTo>
                      <a:pt x="294" y="229"/>
                      <a:pt x="294" y="229"/>
                      <a:pt x="294" y="229"/>
                    </a:cubicBezTo>
                    <a:cubicBezTo>
                      <a:pt x="294" y="228"/>
                      <a:pt x="294" y="228"/>
                      <a:pt x="294" y="228"/>
                    </a:cubicBezTo>
                    <a:cubicBezTo>
                      <a:pt x="294" y="228"/>
                      <a:pt x="294" y="228"/>
                      <a:pt x="294" y="228"/>
                    </a:cubicBezTo>
                    <a:cubicBezTo>
                      <a:pt x="293" y="228"/>
                      <a:pt x="293" y="228"/>
                      <a:pt x="293" y="228"/>
                    </a:cubicBezTo>
                    <a:cubicBezTo>
                      <a:pt x="293" y="228"/>
                      <a:pt x="293" y="228"/>
                      <a:pt x="293" y="228"/>
                    </a:cubicBezTo>
                    <a:cubicBezTo>
                      <a:pt x="292" y="228"/>
                      <a:pt x="292" y="228"/>
                      <a:pt x="292" y="228"/>
                    </a:cubicBezTo>
                    <a:cubicBezTo>
                      <a:pt x="293" y="228"/>
                      <a:pt x="293" y="228"/>
                      <a:pt x="293" y="228"/>
                    </a:cubicBezTo>
                    <a:cubicBezTo>
                      <a:pt x="293" y="227"/>
                      <a:pt x="293" y="227"/>
                      <a:pt x="293" y="227"/>
                    </a:cubicBezTo>
                    <a:cubicBezTo>
                      <a:pt x="293" y="227"/>
                      <a:pt x="293" y="227"/>
                      <a:pt x="293" y="227"/>
                    </a:cubicBezTo>
                    <a:cubicBezTo>
                      <a:pt x="294" y="227"/>
                      <a:pt x="294" y="227"/>
                      <a:pt x="294" y="227"/>
                    </a:cubicBezTo>
                    <a:cubicBezTo>
                      <a:pt x="294" y="227"/>
                      <a:pt x="294" y="227"/>
                      <a:pt x="294" y="227"/>
                    </a:cubicBezTo>
                    <a:cubicBezTo>
                      <a:pt x="294" y="226"/>
                      <a:pt x="294" y="226"/>
                      <a:pt x="294" y="226"/>
                    </a:cubicBezTo>
                    <a:cubicBezTo>
                      <a:pt x="294" y="226"/>
                      <a:pt x="294" y="226"/>
                      <a:pt x="294" y="226"/>
                    </a:cubicBezTo>
                    <a:cubicBezTo>
                      <a:pt x="294" y="226"/>
                      <a:pt x="294" y="226"/>
                      <a:pt x="294" y="226"/>
                    </a:cubicBezTo>
                    <a:cubicBezTo>
                      <a:pt x="294" y="225"/>
                      <a:pt x="294" y="225"/>
                      <a:pt x="294" y="225"/>
                    </a:cubicBezTo>
                    <a:cubicBezTo>
                      <a:pt x="294" y="224"/>
                      <a:pt x="294" y="224"/>
                      <a:pt x="294" y="224"/>
                    </a:cubicBezTo>
                    <a:cubicBezTo>
                      <a:pt x="295" y="224"/>
                      <a:pt x="295" y="224"/>
                      <a:pt x="295" y="224"/>
                    </a:cubicBezTo>
                    <a:cubicBezTo>
                      <a:pt x="295" y="225"/>
                      <a:pt x="295" y="225"/>
                      <a:pt x="295" y="225"/>
                    </a:cubicBezTo>
                    <a:cubicBezTo>
                      <a:pt x="295" y="225"/>
                      <a:pt x="295" y="225"/>
                      <a:pt x="295" y="225"/>
                    </a:cubicBezTo>
                    <a:cubicBezTo>
                      <a:pt x="296" y="224"/>
                      <a:pt x="296" y="224"/>
                      <a:pt x="296" y="224"/>
                    </a:cubicBezTo>
                    <a:cubicBezTo>
                      <a:pt x="296" y="224"/>
                      <a:pt x="296" y="224"/>
                      <a:pt x="296" y="224"/>
                    </a:cubicBezTo>
                    <a:cubicBezTo>
                      <a:pt x="296" y="224"/>
                      <a:pt x="296" y="224"/>
                      <a:pt x="296" y="224"/>
                    </a:cubicBezTo>
                    <a:cubicBezTo>
                      <a:pt x="296" y="223"/>
                      <a:pt x="296" y="223"/>
                      <a:pt x="296" y="223"/>
                    </a:cubicBezTo>
                    <a:cubicBezTo>
                      <a:pt x="296" y="222"/>
                      <a:pt x="296" y="222"/>
                      <a:pt x="296" y="222"/>
                    </a:cubicBezTo>
                    <a:cubicBezTo>
                      <a:pt x="296" y="222"/>
                      <a:pt x="296" y="222"/>
                      <a:pt x="296" y="222"/>
                    </a:cubicBezTo>
                    <a:cubicBezTo>
                      <a:pt x="295" y="221"/>
                      <a:pt x="295" y="221"/>
                      <a:pt x="295" y="221"/>
                    </a:cubicBezTo>
                    <a:cubicBezTo>
                      <a:pt x="295" y="221"/>
                      <a:pt x="295" y="221"/>
                      <a:pt x="295" y="221"/>
                    </a:cubicBezTo>
                    <a:cubicBezTo>
                      <a:pt x="296" y="221"/>
                      <a:pt x="296" y="221"/>
                      <a:pt x="296" y="221"/>
                    </a:cubicBezTo>
                    <a:cubicBezTo>
                      <a:pt x="296" y="221"/>
                      <a:pt x="296" y="221"/>
                      <a:pt x="296" y="221"/>
                    </a:cubicBezTo>
                    <a:cubicBezTo>
                      <a:pt x="296" y="221"/>
                      <a:pt x="296" y="221"/>
                      <a:pt x="296" y="221"/>
                    </a:cubicBezTo>
                    <a:cubicBezTo>
                      <a:pt x="297" y="220"/>
                      <a:pt x="297" y="220"/>
                      <a:pt x="297" y="220"/>
                    </a:cubicBezTo>
                    <a:cubicBezTo>
                      <a:pt x="297" y="220"/>
                      <a:pt x="297" y="220"/>
                      <a:pt x="297" y="220"/>
                    </a:cubicBezTo>
                    <a:cubicBezTo>
                      <a:pt x="297" y="220"/>
                      <a:pt x="297" y="220"/>
                      <a:pt x="297" y="220"/>
                    </a:cubicBezTo>
                    <a:cubicBezTo>
                      <a:pt x="296" y="219"/>
                      <a:pt x="296" y="219"/>
                      <a:pt x="296" y="219"/>
                    </a:cubicBezTo>
                    <a:cubicBezTo>
                      <a:pt x="296" y="219"/>
                      <a:pt x="296" y="219"/>
                      <a:pt x="296" y="219"/>
                    </a:cubicBezTo>
                    <a:cubicBezTo>
                      <a:pt x="297" y="218"/>
                      <a:pt x="297" y="218"/>
                      <a:pt x="297" y="218"/>
                    </a:cubicBezTo>
                    <a:moveTo>
                      <a:pt x="108" y="220"/>
                    </a:moveTo>
                    <a:cubicBezTo>
                      <a:pt x="109" y="220"/>
                      <a:pt x="109" y="220"/>
                      <a:pt x="109" y="220"/>
                    </a:cubicBezTo>
                    <a:cubicBezTo>
                      <a:pt x="110" y="221"/>
                      <a:pt x="110" y="221"/>
                      <a:pt x="110" y="221"/>
                    </a:cubicBezTo>
                    <a:cubicBezTo>
                      <a:pt x="109" y="222"/>
                      <a:pt x="109" y="222"/>
                      <a:pt x="109" y="222"/>
                    </a:cubicBezTo>
                    <a:cubicBezTo>
                      <a:pt x="109" y="222"/>
                      <a:pt x="109" y="222"/>
                      <a:pt x="109" y="222"/>
                    </a:cubicBezTo>
                    <a:cubicBezTo>
                      <a:pt x="110" y="222"/>
                      <a:pt x="110" y="222"/>
                      <a:pt x="110" y="222"/>
                    </a:cubicBezTo>
                    <a:cubicBezTo>
                      <a:pt x="111" y="223"/>
                      <a:pt x="111" y="223"/>
                      <a:pt x="111" y="223"/>
                    </a:cubicBezTo>
                    <a:cubicBezTo>
                      <a:pt x="110" y="223"/>
                      <a:pt x="110" y="223"/>
                      <a:pt x="110" y="223"/>
                    </a:cubicBezTo>
                    <a:cubicBezTo>
                      <a:pt x="110" y="223"/>
                      <a:pt x="110" y="223"/>
                      <a:pt x="110" y="223"/>
                    </a:cubicBezTo>
                    <a:cubicBezTo>
                      <a:pt x="110" y="223"/>
                      <a:pt x="110" y="223"/>
                      <a:pt x="110" y="223"/>
                    </a:cubicBezTo>
                    <a:cubicBezTo>
                      <a:pt x="109" y="224"/>
                      <a:pt x="109" y="224"/>
                      <a:pt x="109" y="224"/>
                    </a:cubicBezTo>
                    <a:cubicBezTo>
                      <a:pt x="107" y="224"/>
                      <a:pt x="107" y="224"/>
                      <a:pt x="107" y="224"/>
                    </a:cubicBezTo>
                    <a:cubicBezTo>
                      <a:pt x="106" y="224"/>
                      <a:pt x="106" y="224"/>
                      <a:pt x="106" y="224"/>
                    </a:cubicBezTo>
                    <a:cubicBezTo>
                      <a:pt x="106" y="224"/>
                      <a:pt x="106" y="224"/>
                      <a:pt x="106" y="224"/>
                    </a:cubicBezTo>
                    <a:cubicBezTo>
                      <a:pt x="106" y="224"/>
                      <a:pt x="106" y="224"/>
                      <a:pt x="106" y="224"/>
                    </a:cubicBezTo>
                    <a:cubicBezTo>
                      <a:pt x="103" y="224"/>
                      <a:pt x="103" y="224"/>
                      <a:pt x="103" y="224"/>
                    </a:cubicBezTo>
                    <a:cubicBezTo>
                      <a:pt x="103" y="224"/>
                      <a:pt x="103" y="224"/>
                      <a:pt x="103" y="224"/>
                    </a:cubicBezTo>
                    <a:cubicBezTo>
                      <a:pt x="103" y="224"/>
                      <a:pt x="103" y="224"/>
                      <a:pt x="103" y="224"/>
                    </a:cubicBezTo>
                    <a:cubicBezTo>
                      <a:pt x="102" y="225"/>
                      <a:pt x="102" y="225"/>
                      <a:pt x="102" y="225"/>
                    </a:cubicBezTo>
                    <a:cubicBezTo>
                      <a:pt x="102" y="225"/>
                      <a:pt x="102" y="225"/>
                      <a:pt x="102" y="225"/>
                    </a:cubicBezTo>
                    <a:cubicBezTo>
                      <a:pt x="102" y="225"/>
                      <a:pt x="102" y="225"/>
                      <a:pt x="102" y="225"/>
                    </a:cubicBezTo>
                    <a:cubicBezTo>
                      <a:pt x="101" y="225"/>
                      <a:pt x="101" y="225"/>
                      <a:pt x="101" y="225"/>
                    </a:cubicBezTo>
                    <a:cubicBezTo>
                      <a:pt x="101" y="226"/>
                      <a:pt x="101" y="226"/>
                      <a:pt x="101" y="226"/>
                    </a:cubicBezTo>
                    <a:cubicBezTo>
                      <a:pt x="100" y="225"/>
                      <a:pt x="100" y="225"/>
                      <a:pt x="100" y="225"/>
                    </a:cubicBezTo>
                    <a:cubicBezTo>
                      <a:pt x="100" y="225"/>
                      <a:pt x="100" y="225"/>
                      <a:pt x="100" y="225"/>
                    </a:cubicBezTo>
                    <a:cubicBezTo>
                      <a:pt x="100" y="224"/>
                      <a:pt x="100" y="224"/>
                      <a:pt x="100" y="224"/>
                    </a:cubicBezTo>
                    <a:cubicBezTo>
                      <a:pt x="100" y="223"/>
                      <a:pt x="100" y="223"/>
                      <a:pt x="100" y="223"/>
                    </a:cubicBezTo>
                    <a:cubicBezTo>
                      <a:pt x="101" y="223"/>
                      <a:pt x="101" y="223"/>
                      <a:pt x="101" y="223"/>
                    </a:cubicBezTo>
                    <a:cubicBezTo>
                      <a:pt x="101" y="224"/>
                      <a:pt x="101" y="224"/>
                      <a:pt x="101" y="224"/>
                    </a:cubicBezTo>
                    <a:cubicBezTo>
                      <a:pt x="101" y="223"/>
                      <a:pt x="101" y="223"/>
                      <a:pt x="101" y="223"/>
                    </a:cubicBezTo>
                    <a:cubicBezTo>
                      <a:pt x="102" y="223"/>
                      <a:pt x="102" y="223"/>
                      <a:pt x="102" y="223"/>
                    </a:cubicBezTo>
                    <a:cubicBezTo>
                      <a:pt x="102" y="222"/>
                      <a:pt x="102" y="222"/>
                      <a:pt x="102" y="222"/>
                    </a:cubicBezTo>
                    <a:cubicBezTo>
                      <a:pt x="103" y="222"/>
                      <a:pt x="103" y="222"/>
                      <a:pt x="103" y="222"/>
                    </a:cubicBezTo>
                    <a:cubicBezTo>
                      <a:pt x="103" y="222"/>
                      <a:pt x="103" y="222"/>
                      <a:pt x="103" y="222"/>
                    </a:cubicBezTo>
                    <a:cubicBezTo>
                      <a:pt x="104" y="220"/>
                      <a:pt x="104" y="220"/>
                      <a:pt x="104" y="220"/>
                    </a:cubicBezTo>
                    <a:cubicBezTo>
                      <a:pt x="105" y="221"/>
                      <a:pt x="105" y="221"/>
                      <a:pt x="105" y="221"/>
                    </a:cubicBezTo>
                    <a:cubicBezTo>
                      <a:pt x="105" y="222"/>
                      <a:pt x="105" y="222"/>
                      <a:pt x="105" y="222"/>
                    </a:cubicBezTo>
                    <a:cubicBezTo>
                      <a:pt x="105" y="221"/>
                      <a:pt x="105" y="221"/>
                      <a:pt x="105" y="221"/>
                    </a:cubicBezTo>
                    <a:cubicBezTo>
                      <a:pt x="106" y="221"/>
                      <a:pt x="106" y="221"/>
                      <a:pt x="106" y="221"/>
                    </a:cubicBezTo>
                    <a:cubicBezTo>
                      <a:pt x="107" y="221"/>
                      <a:pt x="107" y="221"/>
                      <a:pt x="107" y="221"/>
                    </a:cubicBezTo>
                    <a:cubicBezTo>
                      <a:pt x="107" y="221"/>
                      <a:pt x="107" y="221"/>
                      <a:pt x="107" y="221"/>
                    </a:cubicBezTo>
                    <a:cubicBezTo>
                      <a:pt x="107" y="221"/>
                      <a:pt x="107" y="221"/>
                      <a:pt x="107" y="221"/>
                    </a:cubicBezTo>
                    <a:cubicBezTo>
                      <a:pt x="108" y="221"/>
                      <a:pt x="108" y="221"/>
                      <a:pt x="108" y="221"/>
                    </a:cubicBezTo>
                    <a:cubicBezTo>
                      <a:pt x="108" y="220"/>
                      <a:pt x="108" y="220"/>
                      <a:pt x="108" y="220"/>
                    </a:cubicBezTo>
                    <a:cubicBezTo>
                      <a:pt x="108" y="220"/>
                      <a:pt x="108" y="220"/>
                      <a:pt x="108" y="220"/>
                    </a:cubicBezTo>
                    <a:cubicBezTo>
                      <a:pt x="108" y="220"/>
                      <a:pt x="108" y="220"/>
                      <a:pt x="108" y="220"/>
                    </a:cubicBezTo>
                    <a:moveTo>
                      <a:pt x="283" y="224"/>
                    </a:moveTo>
                    <a:cubicBezTo>
                      <a:pt x="283" y="224"/>
                      <a:pt x="283" y="224"/>
                      <a:pt x="283" y="224"/>
                    </a:cubicBezTo>
                    <a:cubicBezTo>
                      <a:pt x="283" y="226"/>
                      <a:pt x="283" y="226"/>
                      <a:pt x="283" y="226"/>
                    </a:cubicBezTo>
                    <a:cubicBezTo>
                      <a:pt x="283" y="228"/>
                      <a:pt x="283" y="228"/>
                      <a:pt x="283" y="228"/>
                    </a:cubicBezTo>
                    <a:cubicBezTo>
                      <a:pt x="283" y="230"/>
                      <a:pt x="283" y="230"/>
                      <a:pt x="283" y="230"/>
                    </a:cubicBezTo>
                    <a:cubicBezTo>
                      <a:pt x="283" y="230"/>
                      <a:pt x="283" y="230"/>
                      <a:pt x="283" y="230"/>
                    </a:cubicBezTo>
                    <a:cubicBezTo>
                      <a:pt x="282" y="230"/>
                      <a:pt x="282" y="230"/>
                      <a:pt x="282" y="230"/>
                    </a:cubicBezTo>
                    <a:cubicBezTo>
                      <a:pt x="282" y="230"/>
                      <a:pt x="282" y="230"/>
                      <a:pt x="282" y="230"/>
                    </a:cubicBezTo>
                    <a:cubicBezTo>
                      <a:pt x="282" y="232"/>
                      <a:pt x="282" y="232"/>
                      <a:pt x="282" y="232"/>
                    </a:cubicBezTo>
                    <a:cubicBezTo>
                      <a:pt x="282" y="233"/>
                      <a:pt x="282" y="233"/>
                      <a:pt x="282" y="233"/>
                    </a:cubicBezTo>
                    <a:cubicBezTo>
                      <a:pt x="281" y="233"/>
                      <a:pt x="281" y="233"/>
                      <a:pt x="281" y="233"/>
                    </a:cubicBezTo>
                    <a:cubicBezTo>
                      <a:pt x="281" y="233"/>
                      <a:pt x="281" y="233"/>
                      <a:pt x="281" y="233"/>
                    </a:cubicBezTo>
                    <a:cubicBezTo>
                      <a:pt x="281" y="235"/>
                      <a:pt x="281" y="235"/>
                      <a:pt x="281" y="235"/>
                    </a:cubicBezTo>
                    <a:cubicBezTo>
                      <a:pt x="281" y="236"/>
                      <a:pt x="281" y="236"/>
                      <a:pt x="281" y="236"/>
                    </a:cubicBezTo>
                    <a:cubicBezTo>
                      <a:pt x="281" y="236"/>
                      <a:pt x="281" y="236"/>
                      <a:pt x="281" y="236"/>
                    </a:cubicBezTo>
                    <a:cubicBezTo>
                      <a:pt x="280" y="235"/>
                      <a:pt x="280" y="235"/>
                      <a:pt x="280" y="235"/>
                    </a:cubicBezTo>
                    <a:cubicBezTo>
                      <a:pt x="280" y="234"/>
                      <a:pt x="280" y="234"/>
                      <a:pt x="280" y="234"/>
                    </a:cubicBezTo>
                    <a:cubicBezTo>
                      <a:pt x="280" y="233"/>
                      <a:pt x="280" y="233"/>
                      <a:pt x="280" y="233"/>
                    </a:cubicBezTo>
                    <a:cubicBezTo>
                      <a:pt x="281" y="233"/>
                      <a:pt x="281" y="233"/>
                      <a:pt x="281" y="233"/>
                    </a:cubicBezTo>
                    <a:cubicBezTo>
                      <a:pt x="281" y="233"/>
                      <a:pt x="281" y="233"/>
                      <a:pt x="281" y="233"/>
                    </a:cubicBezTo>
                    <a:cubicBezTo>
                      <a:pt x="281" y="233"/>
                      <a:pt x="281" y="233"/>
                      <a:pt x="281" y="233"/>
                    </a:cubicBezTo>
                    <a:cubicBezTo>
                      <a:pt x="282" y="233"/>
                      <a:pt x="282" y="233"/>
                      <a:pt x="282" y="233"/>
                    </a:cubicBezTo>
                    <a:cubicBezTo>
                      <a:pt x="282" y="232"/>
                      <a:pt x="282" y="232"/>
                      <a:pt x="282" y="232"/>
                    </a:cubicBezTo>
                    <a:cubicBezTo>
                      <a:pt x="282" y="232"/>
                      <a:pt x="282" y="232"/>
                      <a:pt x="282" y="232"/>
                    </a:cubicBezTo>
                    <a:cubicBezTo>
                      <a:pt x="282" y="232"/>
                      <a:pt x="282" y="232"/>
                      <a:pt x="282" y="232"/>
                    </a:cubicBezTo>
                    <a:cubicBezTo>
                      <a:pt x="282" y="231"/>
                      <a:pt x="282" y="231"/>
                      <a:pt x="282" y="231"/>
                    </a:cubicBezTo>
                    <a:cubicBezTo>
                      <a:pt x="281" y="231"/>
                      <a:pt x="281" y="231"/>
                      <a:pt x="281" y="231"/>
                    </a:cubicBezTo>
                    <a:cubicBezTo>
                      <a:pt x="280" y="232"/>
                      <a:pt x="280" y="232"/>
                      <a:pt x="280" y="232"/>
                    </a:cubicBezTo>
                    <a:cubicBezTo>
                      <a:pt x="280" y="232"/>
                      <a:pt x="280" y="232"/>
                      <a:pt x="280" y="232"/>
                    </a:cubicBezTo>
                    <a:cubicBezTo>
                      <a:pt x="280" y="232"/>
                      <a:pt x="280" y="232"/>
                      <a:pt x="280" y="232"/>
                    </a:cubicBezTo>
                    <a:cubicBezTo>
                      <a:pt x="281" y="231"/>
                      <a:pt x="281" y="231"/>
                      <a:pt x="281" y="231"/>
                    </a:cubicBezTo>
                    <a:cubicBezTo>
                      <a:pt x="281" y="231"/>
                      <a:pt x="281" y="231"/>
                      <a:pt x="281" y="231"/>
                    </a:cubicBezTo>
                    <a:cubicBezTo>
                      <a:pt x="281" y="231"/>
                      <a:pt x="281" y="231"/>
                      <a:pt x="281" y="231"/>
                    </a:cubicBezTo>
                    <a:cubicBezTo>
                      <a:pt x="281" y="231"/>
                      <a:pt x="281" y="231"/>
                      <a:pt x="281" y="231"/>
                    </a:cubicBezTo>
                    <a:cubicBezTo>
                      <a:pt x="281" y="230"/>
                      <a:pt x="281" y="230"/>
                      <a:pt x="281" y="230"/>
                    </a:cubicBezTo>
                    <a:cubicBezTo>
                      <a:pt x="281" y="230"/>
                      <a:pt x="281" y="230"/>
                      <a:pt x="281" y="230"/>
                    </a:cubicBezTo>
                    <a:cubicBezTo>
                      <a:pt x="280" y="230"/>
                      <a:pt x="280" y="230"/>
                      <a:pt x="280" y="230"/>
                    </a:cubicBezTo>
                    <a:cubicBezTo>
                      <a:pt x="281" y="230"/>
                      <a:pt x="281" y="230"/>
                      <a:pt x="281" y="230"/>
                    </a:cubicBezTo>
                    <a:cubicBezTo>
                      <a:pt x="281" y="230"/>
                      <a:pt x="281" y="230"/>
                      <a:pt x="281" y="230"/>
                    </a:cubicBezTo>
                    <a:cubicBezTo>
                      <a:pt x="281" y="230"/>
                      <a:pt x="281" y="230"/>
                      <a:pt x="281" y="230"/>
                    </a:cubicBezTo>
                    <a:cubicBezTo>
                      <a:pt x="282" y="229"/>
                      <a:pt x="282" y="229"/>
                      <a:pt x="282" y="229"/>
                    </a:cubicBezTo>
                    <a:cubicBezTo>
                      <a:pt x="282" y="229"/>
                      <a:pt x="282" y="229"/>
                      <a:pt x="282" y="229"/>
                    </a:cubicBezTo>
                    <a:cubicBezTo>
                      <a:pt x="282" y="228"/>
                      <a:pt x="282" y="228"/>
                      <a:pt x="282" y="228"/>
                    </a:cubicBezTo>
                    <a:cubicBezTo>
                      <a:pt x="282" y="227"/>
                      <a:pt x="282" y="227"/>
                      <a:pt x="282" y="227"/>
                    </a:cubicBezTo>
                    <a:cubicBezTo>
                      <a:pt x="282" y="227"/>
                      <a:pt x="282" y="227"/>
                      <a:pt x="282" y="227"/>
                    </a:cubicBezTo>
                    <a:cubicBezTo>
                      <a:pt x="283" y="226"/>
                      <a:pt x="283" y="226"/>
                      <a:pt x="283" y="226"/>
                    </a:cubicBezTo>
                    <a:cubicBezTo>
                      <a:pt x="282" y="226"/>
                      <a:pt x="282" y="226"/>
                      <a:pt x="282" y="226"/>
                    </a:cubicBezTo>
                    <a:cubicBezTo>
                      <a:pt x="281" y="225"/>
                      <a:pt x="281" y="225"/>
                      <a:pt x="281" y="225"/>
                    </a:cubicBezTo>
                    <a:cubicBezTo>
                      <a:pt x="281" y="225"/>
                      <a:pt x="281" y="225"/>
                      <a:pt x="281" y="225"/>
                    </a:cubicBezTo>
                    <a:cubicBezTo>
                      <a:pt x="282" y="225"/>
                      <a:pt x="282" y="225"/>
                      <a:pt x="282" y="225"/>
                    </a:cubicBezTo>
                    <a:cubicBezTo>
                      <a:pt x="282" y="225"/>
                      <a:pt x="282" y="225"/>
                      <a:pt x="282" y="225"/>
                    </a:cubicBezTo>
                    <a:cubicBezTo>
                      <a:pt x="282" y="225"/>
                      <a:pt x="282" y="225"/>
                      <a:pt x="282" y="225"/>
                    </a:cubicBezTo>
                    <a:cubicBezTo>
                      <a:pt x="283" y="224"/>
                      <a:pt x="283" y="224"/>
                      <a:pt x="283" y="224"/>
                    </a:cubicBezTo>
                    <a:moveTo>
                      <a:pt x="286" y="225"/>
                    </a:moveTo>
                    <a:cubicBezTo>
                      <a:pt x="288" y="225"/>
                      <a:pt x="288" y="225"/>
                      <a:pt x="288" y="225"/>
                    </a:cubicBezTo>
                    <a:cubicBezTo>
                      <a:pt x="288" y="225"/>
                      <a:pt x="288" y="225"/>
                      <a:pt x="288" y="225"/>
                    </a:cubicBezTo>
                    <a:cubicBezTo>
                      <a:pt x="288" y="227"/>
                      <a:pt x="288" y="227"/>
                      <a:pt x="288" y="227"/>
                    </a:cubicBezTo>
                    <a:cubicBezTo>
                      <a:pt x="286" y="228"/>
                      <a:pt x="286" y="228"/>
                      <a:pt x="286" y="228"/>
                    </a:cubicBezTo>
                    <a:cubicBezTo>
                      <a:pt x="285" y="228"/>
                      <a:pt x="285" y="228"/>
                      <a:pt x="285" y="228"/>
                    </a:cubicBezTo>
                    <a:cubicBezTo>
                      <a:pt x="285" y="228"/>
                      <a:pt x="285" y="228"/>
                      <a:pt x="285" y="228"/>
                    </a:cubicBezTo>
                    <a:cubicBezTo>
                      <a:pt x="286" y="227"/>
                      <a:pt x="286" y="227"/>
                      <a:pt x="286" y="227"/>
                    </a:cubicBezTo>
                    <a:cubicBezTo>
                      <a:pt x="286" y="227"/>
                      <a:pt x="286" y="227"/>
                      <a:pt x="286" y="227"/>
                    </a:cubicBezTo>
                    <a:cubicBezTo>
                      <a:pt x="286" y="227"/>
                      <a:pt x="286" y="227"/>
                      <a:pt x="286" y="227"/>
                    </a:cubicBezTo>
                    <a:cubicBezTo>
                      <a:pt x="286" y="226"/>
                      <a:pt x="286" y="226"/>
                      <a:pt x="286" y="226"/>
                    </a:cubicBezTo>
                    <a:cubicBezTo>
                      <a:pt x="286" y="225"/>
                      <a:pt x="286" y="225"/>
                      <a:pt x="286" y="225"/>
                    </a:cubicBezTo>
                    <a:moveTo>
                      <a:pt x="86" y="229"/>
                    </a:moveTo>
                    <a:cubicBezTo>
                      <a:pt x="86" y="230"/>
                      <a:pt x="86" y="230"/>
                      <a:pt x="86" y="230"/>
                    </a:cubicBezTo>
                    <a:cubicBezTo>
                      <a:pt x="87" y="230"/>
                      <a:pt x="87" y="230"/>
                      <a:pt x="87" y="230"/>
                    </a:cubicBezTo>
                    <a:cubicBezTo>
                      <a:pt x="87" y="230"/>
                      <a:pt x="87" y="230"/>
                      <a:pt x="87" y="230"/>
                    </a:cubicBezTo>
                    <a:cubicBezTo>
                      <a:pt x="88" y="230"/>
                      <a:pt x="88" y="230"/>
                      <a:pt x="88" y="230"/>
                    </a:cubicBezTo>
                    <a:cubicBezTo>
                      <a:pt x="88" y="231"/>
                      <a:pt x="88" y="231"/>
                      <a:pt x="88" y="231"/>
                    </a:cubicBezTo>
                    <a:cubicBezTo>
                      <a:pt x="87" y="231"/>
                      <a:pt x="87" y="231"/>
                      <a:pt x="87" y="231"/>
                    </a:cubicBezTo>
                    <a:cubicBezTo>
                      <a:pt x="86" y="232"/>
                      <a:pt x="86" y="232"/>
                      <a:pt x="86" y="232"/>
                    </a:cubicBezTo>
                    <a:cubicBezTo>
                      <a:pt x="87" y="232"/>
                      <a:pt x="87" y="232"/>
                      <a:pt x="87" y="232"/>
                    </a:cubicBezTo>
                    <a:cubicBezTo>
                      <a:pt x="88" y="232"/>
                      <a:pt x="88" y="232"/>
                      <a:pt x="88" y="232"/>
                    </a:cubicBezTo>
                    <a:cubicBezTo>
                      <a:pt x="86" y="233"/>
                      <a:pt x="86" y="233"/>
                      <a:pt x="86" y="233"/>
                    </a:cubicBezTo>
                    <a:cubicBezTo>
                      <a:pt x="86" y="233"/>
                      <a:pt x="86" y="233"/>
                      <a:pt x="86" y="233"/>
                    </a:cubicBezTo>
                    <a:cubicBezTo>
                      <a:pt x="86" y="233"/>
                      <a:pt x="86" y="233"/>
                      <a:pt x="86" y="233"/>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4" y="233"/>
                      <a:pt x="84" y="233"/>
                      <a:pt x="84" y="233"/>
                    </a:cubicBezTo>
                    <a:cubicBezTo>
                      <a:pt x="84" y="233"/>
                      <a:pt x="84" y="233"/>
                      <a:pt x="84" y="233"/>
                    </a:cubicBezTo>
                    <a:cubicBezTo>
                      <a:pt x="84" y="234"/>
                      <a:pt x="84" y="234"/>
                      <a:pt x="84" y="234"/>
                    </a:cubicBezTo>
                    <a:cubicBezTo>
                      <a:pt x="83" y="235"/>
                      <a:pt x="83" y="235"/>
                      <a:pt x="83" y="235"/>
                    </a:cubicBezTo>
                    <a:cubicBezTo>
                      <a:pt x="83" y="235"/>
                      <a:pt x="83" y="235"/>
                      <a:pt x="83" y="235"/>
                    </a:cubicBezTo>
                    <a:cubicBezTo>
                      <a:pt x="83" y="235"/>
                      <a:pt x="83" y="235"/>
                      <a:pt x="83" y="235"/>
                    </a:cubicBezTo>
                    <a:cubicBezTo>
                      <a:pt x="83" y="234"/>
                      <a:pt x="83" y="234"/>
                      <a:pt x="83" y="234"/>
                    </a:cubicBezTo>
                    <a:cubicBezTo>
                      <a:pt x="83" y="234"/>
                      <a:pt x="83" y="234"/>
                      <a:pt x="83" y="234"/>
                    </a:cubicBezTo>
                    <a:cubicBezTo>
                      <a:pt x="83" y="233"/>
                      <a:pt x="83" y="233"/>
                      <a:pt x="83" y="233"/>
                    </a:cubicBezTo>
                    <a:cubicBezTo>
                      <a:pt x="83" y="233"/>
                      <a:pt x="83" y="233"/>
                      <a:pt x="83" y="233"/>
                    </a:cubicBezTo>
                    <a:cubicBezTo>
                      <a:pt x="83" y="232"/>
                      <a:pt x="83" y="232"/>
                      <a:pt x="83" y="232"/>
                    </a:cubicBezTo>
                    <a:cubicBezTo>
                      <a:pt x="84" y="233"/>
                      <a:pt x="84" y="233"/>
                      <a:pt x="84" y="233"/>
                    </a:cubicBezTo>
                    <a:cubicBezTo>
                      <a:pt x="85" y="233"/>
                      <a:pt x="85" y="233"/>
                      <a:pt x="85" y="233"/>
                    </a:cubicBezTo>
                    <a:cubicBezTo>
                      <a:pt x="85" y="233"/>
                      <a:pt x="85" y="233"/>
                      <a:pt x="85" y="233"/>
                    </a:cubicBezTo>
                    <a:cubicBezTo>
                      <a:pt x="85" y="232"/>
                      <a:pt x="85" y="232"/>
                      <a:pt x="85" y="232"/>
                    </a:cubicBezTo>
                    <a:cubicBezTo>
                      <a:pt x="86" y="232"/>
                      <a:pt x="86" y="232"/>
                      <a:pt x="86" y="232"/>
                    </a:cubicBezTo>
                    <a:cubicBezTo>
                      <a:pt x="85" y="231"/>
                      <a:pt x="85" y="231"/>
                      <a:pt x="85" y="231"/>
                    </a:cubicBezTo>
                    <a:cubicBezTo>
                      <a:pt x="85" y="231"/>
                      <a:pt x="85" y="231"/>
                      <a:pt x="85" y="231"/>
                    </a:cubicBezTo>
                    <a:cubicBezTo>
                      <a:pt x="85" y="230"/>
                      <a:pt x="85" y="230"/>
                      <a:pt x="85" y="230"/>
                    </a:cubicBezTo>
                    <a:cubicBezTo>
                      <a:pt x="86" y="229"/>
                      <a:pt x="86" y="229"/>
                      <a:pt x="86" y="229"/>
                    </a:cubicBezTo>
                    <a:cubicBezTo>
                      <a:pt x="86" y="229"/>
                      <a:pt x="86" y="229"/>
                      <a:pt x="86" y="229"/>
                    </a:cubicBezTo>
                    <a:moveTo>
                      <a:pt x="289" y="229"/>
                    </a:moveTo>
                    <a:cubicBezTo>
                      <a:pt x="291" y="231"/>
                      <a:pt x="291" y="231"/>
                      <a:pt x="291" y="231"/>
                    </a:cubicBezTo>
                    <a:cubicBezTo>
                      <a:pt x="291" y="231"/>
                      <a:pt x="291" y="231"/>
                      <a:pt x="291" y="231"/>
                    </a:cubicBezTo>
                    <a:cubicBezTo>
                      <a:pt x="291" y="231"/>
                      <a:pt x="291" y="231"/>
                      <a:pt x="291" y="231"/>
                    </a:cubicBezTo>
                    <a:cubicBezTo>
                      <a:pt x="292" y="231"/>
                      <a:pt x="292" y="231"/>
                      <a:pt x="292" y="231"/>
                    </a:cubicBezTo>
                    <a:cubicBezTo>
                      <a:pt x="292" y="232"/>
                      <a:pt x="292" y="232"/>
                      <a:pt x="292" y="232"/>
                    </a:cubicBezTo>
                    <a:cubicBezTo>
                      <a:pt x="292" y="233"/>
                      <a:pt x="292" y="233"/>
                      <a:pt x="292" y="233"/>
                    </a:cubicBezTo>
                    <a:cubicBezTo>
                      <a:pt x="292" y="234"/>
                      <a:pt x="292" y="234"/>
                      <a:pt x="292" y="234"/>
                    </a:cubicBezTo>
                    <a:cubicBezTo>
                      <a:pt x="292" y="233"/>
                      <a:pt x="292" y="233"/>
                      <a:pt x="292" y="233"/>
                    </a:cubicBezTo>
                    <a:cubicBezTo>
                      <a:pt x="292" y="232"/>
                      <a:pt x="292" y="232"/>
                      <a:pt x="292" y="232"/>
                    </a:cubicBezTo>
                    <a:cubicBezTo>
                      <a:pt x="291" y="233"/>
                      <a:pt x="291" y="233"/>
                      <a:pt x="291" y="233"/>
                    </a:cubicBezTo>
                    <a:cubicBezTo>
                      <a:pt x="290" y="233"/>
                      <a:pt x="290" y="233"/>
                      <a:pt x="290" y="233"/>
                    </a:cubicBezTo>
                    <a:cubicBezTo>
                      <a:pt x="290" y="233"/>
                      <a:pt x="290" y="233"/>
                      <a:pt x="290" y="233"/>
                    </a:cubicBezTo>
                    <a:cubicBezTo>
                      <a:pt x="290" y="233"/>
                      <a:pt x="290" y="233"/>
                      <a:pt x="290" y="233"/>
                    </a:cubicBezTo>
                    <a:cubicBezTo>
                      <a:pt x="290" y="235"/>
                      <a:pt x="290" y="235"/>
                      <a:pt x="290" y="235"/>
                    </a:cubicBezTo>
                    <a:cubicBezTo>
                      <a:pt x="290" y="235"/>
                      <a:pt x="290" y="235"/>
                      <a:pt x="290" y="235"/>
                    </a:cubicBezTo>
                    <a:cubicBezTo>
                      <a:pt x="289" y="235"/>
                      <a:pt x="289" y="235"/>
                      <a:pt x="289" y="235"/>
                    </a:cubicBezTo>
                    <a:cubicBezTo>
                      <a:pt x="290" y="236"/>
                      <a:pt x="290" y="236"/>
                      <a:pt x="290" y="236"/>
                    </a:cubicBezTo>
                    <a:cubicBezTo>
                      <a:pt x="290" y="236"/>
                      <a:pt x="290" y="236"/>
                      <a:pt x="290" y="236"/>
                    </a:cubicBezTo>
                    <a:cubicBezTo>
                      <a:pt x="290" y="236"/>
                      <a:pt x="290" y="236"/>
                      <a:pt x="290" y="236"/>
                    </a:cubicBezTo>
                    <a:cubicBezTo>
                      <a:pt x="290" y="236"/>
                      <a:pt x="290" y="236"/>
                      <a:pt x="290" y="236"/>
                    </a:cubicBezTo>
                    <a:cubicBezTo>
                      <a:pt x="289" y="236"/>
                      <a:pt x="289" y="236"/>
                      <a:pt x="289" y="236"/>
                    </a:cubicBezTo>
                    <a:cubicBezTo>
                      <a:pt x="289" y="236"/>
                      <a:pt x="289" y="236"/>
                      <a:pt x="289" y="236"/>
                    </a:cubicBezTo>
                    <a:cubicBezTo>
                      <a:pt x="288" y="237"/>
                      <a:pt x="288" y="237"/>
                      <a:pt x="288" y="237"/>
                    </a:cubicBezTo>
                    <a:cubicBezTo>
                      <a:pt x="288" y="237"/>
                      <a:pt x="288" y="237"/>
                      <a:pt x="288" y="237"/>
                    </a:cubicBezTo>
                    <a:cubicBezTo>
                      <a:pt x="288" y="236"/>
                      <a:pt x="288" y="236"/>
                      <a:pt x="288" y="236"/>
                    </a:cubicBezTo>
                    <a:cubicBezTo>
                      <a:pt x="289" y="233"/>
                      <a:pt x="289" y="233"/>
                      <a:pt x="289" y="233"/>
                    </a:cubicBezTo>
                    <a:cubicBezTo>
                      <a:pt x="290" y="232"/>
                      <a:pt x="290" y="232"/>
                      <a:pt x="290" y="232"/>
                    </a:cubicBezTo>
                    <a:cubicBezTo>
                      <a:pt x="290" y="232"/>
                      <a:pt x="290" y="232"/>
                      <a:pt x="290" y="232"/>
                    </a:cubicBezTo>
                    <a:cubicBezTo>
                      <a:pt x="289" y="231"/>
                      <a:pt x="289" y="231"/>
                      <a:pt x="289" y="231"/>
                    </a:cubicBezTo>
                    <a:cubicBezTo>
                      <a:pt x="289" y="231"/>
                      <a:pt x="289" y="231"/>
                      <a:pt x="289" y="231"/>
                    </a:cubicBezTo>
                    <a:cubicBezTo>
                      <a:pt x="289" y="231"/>
                      <a:pt x="289" y="231"/>
                      <a:pt x="289" y="231"/>
                    </a:cubicBezTo>
                    <a:cubicBezTo>
                      <a:pt x="289" y="230"/>
                      <a:pt x="289" y="230"/>
                      <a:pt x="289" y="230"/>
                    </a:cubicBezTo>
                    <a:cubicBezTo>
                      <a:pt x="289" y="230"/>
                      <a:pt x="289" y="230"/>
                      <a:pt x="289" y="230"/>
                    </a:cubicBezTo>
                    <a:cubicBezTo>
                      <a:pt x="288" y="230"/>
                      <a:pt x="288" y="230"/>
                      <a:pt x="288" y="230"/>
                    </a:cubicBezTo>
                    <a:cubicBezTo>
                      <a:pt x="288" y="229"/>
                      <a:pt x="288" y="229"/>
                      <a:pt x="288" y="229"/>
                    </a:cubicBezTo>
                    <a:cubicBezTo>
                      <a:pt x="289" y="229"/>
                      <a:pt x="289" y="229"/>
                      <a:pt x="289" y="229"/>
                    </a:cubicBezTo>
                    <a:moveTo>
                      <a:pt x="286" y="231"/>
                    </a:moveTo>
                    <a:cubicBezTo>
                      <a:pt x="287" y="232"/>
                      <a:pt x="287" y="232"/>
                      <a:pt x="287" y="232"/>
                    </a:cubicBezTo>
                    <a:cubicBezTo>
                      <a:pt x="286" y="232"/>
                      <a:pt x="286" y="232"/>
                      <a:pt x="286" y="232"/>
                    </a:cubicBezTo>
                    <a:cubicBezTo>
                      <a:pt x="286" y="232"/>
                      <a:pt x="286" y="232"/>
                      <a:pt x="286" y="232"/>
                    </a:cubicBezTo>
                    <a:cubicBezTo>
                      <a:pt x="286" y="233"/>
                      <a:pt x="286" y="233"/>
                      <a:pt x="286" y="233"/>
                    </a:cubicBezTo>
                    <a:cubicBezTo>
                      <a:pt x="286" y="233"/>
                      <a:pt x="286" y="233"/>
                      <a:pt x="286" y="233"/>
                    </a:cubicBezTo>
                    <a:cubicBezTo>
                      <a:pt x="287" y="234"/>
                      <a:pt x="287" y="234"/>
                      <a:pt x="287" y="234"/>
                    </a:cubicBezTo>
                    <a:cubicBezTo>
                      <a:pt x="287" y="234"/>
                      <a:pt x="287" y="234"/>
                      <a:pt x="287" y="234"/>
                    </a:cubicBezTo>
                    <a:cubicBezTo>
                      <a:pt x="287" y="235"/>
                      <a:pt x="287" y="235"/>
                      <a:pt x="287" y="235"/>
                    </a:cubicBezTo>
                    <a:cubicBezTo>
                      <a:pt x="285" y="237"/>
                      <a:pt x="285" y="237"/>
                      <a:pt x="285" y="237"/>
                    </a:cubicBezTo>
                    <a:cubicBezTo>
                      <a:pt x="285" y="237"/>
                      <a:pt x="285" y="237"/>
                      <a:pt x="285" y="237"/>
                    </a:cubicBezTo>
                    <a:cubicBezTo>
                      <a:pt x="285" y="238"/>
                      <a:pt x="285" y="238"/>
                      <a:pt x="285" y="238"/>
                    </a:cubicBezTo>
                    <a:cubicBezTo>
                      <a:pt x="285" y="239"/>
                      <a:pt x="285" y="239"/>
                      <a:pt x="285"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8"/>
                      <a:pt x="284" y="238"/>
                      <a:pt x="284" y="238"/>
                    </a:cubicBezTo>
                    <a:cubicBezTo>
                      <a:pt x="283" y="237"/>
                      <a:pt x="283" y="237"/>
                      <a:pt x="283" y="237"/>
                    </a:cubicBezTo>
                    <a:cubicBezTo>
                      <a:pt x="283" y="237"/>
                      <a:pt x="283" y="237"/>
                      <a:pt x="283" y="237"/>
                    </a:cubicBezTo>
                    <a:cubicBezTo>
                      <a:pt x="284" y="237"/>
                      <a:pt x="284" y="237"/>
                      <a:pt x="284" y="237"/>
                    </a:cubicBezTo>
                    <a:cubicBezTo>
                      <a:pt x="284" y="238"/>
                      <a:pt x="284" y="238"/>
                      <a:pt x="284" y="238"/>
                    </a:cubicBezTo>
                    <a:cubicBezTo>
                      <a:pt x="284" y="237"/>
                      <a:pt x="284" y="237"/>
                      <a:pt x="284" y="237"/>
                    </a:cubicBezTo>
                    <a:cubicBezTo>
                      <a:pt x="285" y="237"/>
                      <a:pt x="285" y="237"/>
                      <a:pt x="285" y="237"/>
                    </a:cubicBezTo>
                    <a:cubicBezTo>
                      <a:pt x="285" y="236"/>
                      <a:pt x="285" y="236"/>
                      <a:pt x="285" y="236"/>
                    </a:cubicBezTo>
                    <a:cubicBezTo>
                      <a:pt x="285" y="236"/>
                      <a:pt x="285" y="236"/>
                      <a:pt x="285" y="236"/>
                    </a:cubicBezTo>
                    <a:cubicBezTo>
                      <a:pt x="285" y="235"/>
                      <a:pt x="285" y="235"/>
                      <a:pt x="285" y="235"/>
                    </a:cubicBezTo>
                    <a:cubicBezTo>
                      <a:pt x="285" y="235"/>
                      <a:pt x="285" y="235"/>
                      <a:pt x="285" y="235"/>
                    </a:cubicBezTo>
                    <a:cubicBezTo>
                      <a:pt x="285" y="235"/>
                      <a:pt x="285" y="235"/>
                      <a:pt x="285" y="235"/>
                    </a:cubicBezTo>
                    <a:cubicBezTo>
                      <a:pt x="284" y="235"/>
                      <a:pt x="284" y="235"/>
                      <a:pt x="284" y="235"/>
                    </a:cubicBezTo>
                    <a:cubicBezTo>
                      <a:pt x="285" y="234"/>
                      <a:pt x="285" y="234"/>
                      <a:pt x="285" y="234"/>
                    </a:cubicBezTo>
                    <a:cubicBezTo>
                      <a:pt x="285" y="233"/>
                      <a:pt x="285" y="233"/>
                      <a:pt x="285" y="233"/>
                    </a:cubicBezTo>
                    <a:cubicBezTo>
                      <a:pt x="285" y="233"/>
                      <a:pt x="285" y="233"/>
                      <a:pt x="285" y="233"/>
                    </a:cubicBezTo>
                    <a:cubicBezTo>
                      <a:pt x="284" y="233"/>
                      <a:pt x="284" y="233"/>
                      <a:pt x="284" y="233"/>
                    </a:cubicBezTo>
                    <a:cubicBezTo>
                      <a:pt x="285" y="232"/>
                      <a:pt x="285" y="232"/>
                      <a:pt x="285" y="232"/>
                    </a:cubicBezTo>
                    <a:cubicBezTo>
                      <a:pt x="285" y="231"/>
                      <a:pt x="285" y="231"/>
                      <a:pt x="285" y="231"/>
                    </a:cubicBezTo>
                    <a:cubicBezTo>
                      <a:pt x="285" y="232"/>
                      <a:pt x="285" y="232"/>
                      <a:pt x="285" y="232"/>
                    </a:cubicBezTo>
                    <a:cubicBezTo>
                      <a:pt x="286" y="232"/>
                      <a:pt x="286" y="232"/>
                      <a:pt x="286" y="232"/>
                    </a:cubicBezTo>
                    <a:cubicBezTo>
                      <a:pt x="286" y="231"/>
                      <a:pt x="286" y="231"/>
                      <a:pt x="286" y="231"/>
                    </a:cubicBezTo>
                    <a:cubicBezTo>
                      <a:pt x="286" y="231"/>
                      <a:pt x="286" y="231"/>
                      <a:pt x="286" y="231"/>
                    </a:cubicBezTo>
                    <a:moveTo>
                      <a:pt x="296" y="231"/>
                    </a:moveTo>
                    <a:cubicBezTo>
                      <a:pt x="297" y="231"/>
                      <a:pt x="297" y="231"/>
                      <a:pt x="297" y="231"/>
                    </a:cubicBezTo>
                    <a:cubicBezTo>
                      <a:pt x="297" y="231"/>
                      <a:pt x="297" y="231"/>
                      <a:pt x="297" y="231"/>
                    </a:cubicBezTo>
                    <a:cubicBezTo>
                      <a:pt x="298" y="232"/>
                      <a:pt x="298" y="232"/>
                      <a:pt x="298" y="232"/>
                    </a:cubicBezTo>
                    <a:cubicBezTo>
                      <a:pt x="298" y="232"/>
                      <a:pt x="298" y="232"/>
                      <a:pt x="298" y="232"/>
                    </a:cubicBezTo>
                    <a:cubicBezTo>
                      <a:pt x="298" y="232"/>
                      <a:pt x="298" y="232"/>
                      <a:pt x="298" y="232"/>
                    </a:cubicBezTo>
                    <a:cubicBezTo>
                      <a:pt x="297" y="232"/>
                      <a:pt x="297" y="232"/>
                      <a:pt x="297" y="232"/>
                    </a:cubicBezTo>
                    <a:cubicBezTo>
                      <a:pt x="297" y="232"/>
                      <a:pt x="297" y="232"/>
                      <a:pt x="297" y="232"/>
                    </a:cubicBezTo>
                    <a:cubicBezTo>
                      <a:pt x="297" y="233"/>
                      <a:pt x="297" y="233"/>
                      <a:pt x="297" y="233"/>
                    </a:cubicBezTo>
                    <a:cubicBezTo>
                      <a:pt x="297" y="234"/>
                      <a:pt x="297" y="234"/>
                      <a:pt x="297" y="234"/>
                    </a:cubicBezTo>
                    <a:cubicBezTo>
                      <a:pt x="297" y="234"/>
                      <a:pt x="297" y="234"/>
                      <a:pt x="297" y="234"/>
                    </a:cubicBezTo>
                    <a:cubicBezTo>
                      <a:pt x="297" y="234"/>
                      <a:pt x="297" y="234"/>
                      <a:pt x="297" y="234"/>
                    </a:cubicBezTo>
                    <a:cubicBezTo>
                      <a:pt x="298" y="234"/>
                      <a:pt x="298" y="234"/>
                      <a:pt x="298" y="234"/>
                    </a:cubicBezTo>
                    <a:cubicBezTo>
                      <a:pt x="298" y="234"/>
                      <a:pt x="298" y="234"/>
                      <a:pt x="298" y="234"/>
                    </a:cubicBezTo>
                    <a:cubicBezTo>
                      <a:pt x="297" y="234"/>
                      <a:pt x="297" y="234"/>
                      <a:pt x="297" y="234"/>
                    </a:cubicBezTo>
                    <a:cubicBezTo>
                      <a:pt x="296" y="233"/>
                      <a:pt x="296" y="233"/>
                      <a:pt x="296" y="233"/>
                    </a:cubicBezTo>
                    <a:cubicBezTo>
                      <a:pt x="296" y="233"/>
                      <a:pt x="296" y="233"/>
                      <a:pt x="296" y="233"/>
                    </a:cubicBezTo>
                    <a:cubicBezTo>
                      <a:pt x="296" y="232"/>
                      <a:pt x="296" y="232"/>
                      <a:pt x="296" y="232"/>
                    </a:cubicBezTo>
                    <a:cubicBezTo>
                      <a:pt x="296" y="232"/>
                      <a:pt x="296" y="232"/>
                      <a:pt x="296" y="232"/>
                    </a:cubicBezTo>
                    <a:cubicBezTo>
                      <a:pt x="295" y="232"/>
                      <a:pt x="295" y="232"/>
                      <a:pt x="295" y="232"/>
                    </a:cubicBezTo>
                    <a:cubicBezTo>
                      <a:pt x="295" y="232"/>
                      <a:pt x="295" y="232"/>
                      <a:pt x="295" y="232"/>
                    </a:cubicBezTo>
                    <a:cubicBezTo>
                      <a:pt x="296" y="232"/>
                      <a:pt x="296" y="232"/>
                      <a:pt x="296" y="232"/>
                    </a:cubicBezTo>
                    <a:cubicBezTo>
                      <a:pt x="296" y="232"/>
                      <a:pt x="296" y="232"/>
                      <a:pt x="296" y="232"/>
                    </a:cubicBezTo>
                    <a:cubicBezTo>
                      <a:pt x="296" y="231"/>
                      <a:pt x="296" y="231"/>
                      <a:pt x="296" y="231"/>
                    </a:cubicBezTo>
                    <a:moveTo>
                      <a:pt x="76" y="234"/>
                    </a:moveTo>
                    <a:cubicBezTo>
                      <a:pt x="76" y="234"/>
                      <a:pt x="76" y="234"/>
                      <a:pt x="76" y="234"/>
                    </a:cubicBezTo>
                    <a:cubicBezTo>
                      <a:pt x="76" y="234"/>
                      <a:pt x="76" y="234"/>
                      <a:pt x="76" y="234"/>
                    </a:cubicBezTo>
                    <a:cubicBezTo>
                      <a:pt x="76" y="234"/>
                      <a:pt x="76" y="234"/>
                      <a:pt x="76" y="234"/>
                    </a:cubicBezTo>
                    <a:cubicBezTo>
                      <a:pt x="75" y="235"/>
                      <a:pt x="75" y="235"/>
                      <a:pt x="75" y="235"/>
                    </a:cubicBezTo>
                    <a:cubicBezTo>
                      <a:pt x="75" y="235"/>
                      <a:pt x="75" y="235"/>
                      <a:pt x="75" y="235"/>
                    </a:cubicBezTo>
                    <a:cubicBezTo>
                      <a:pt x="75" y="236"/>
                      <a:pt x="75" y="236"/>
                      <a:pt x="75" y="236"/>
                    </a:cubicBezTo>
                    <a:cubicBezTo>
                      <a:pt x="73" y="236"/>
                      <a:pt x="73" y="236"/>
                      <a:pt x="73" y="236"/>
                    </a:cubicBezTo>
                    <a:cubicBezTo>
                      <a:pt x="73" y="236"/>
                      <a:pt x="73" y="236"/>
                      <a:pt x="73" y="236"/>
                    </a:cubicBezTo>
                    <a:cubicBezTo>
                      <a:pt x="73" y="236"/>
                      <a:pt x="73" y="236"/>
                      <a:pt x="73" y="236"/>
                    </a:cubicBezTo>
                    <a:cubicBezTo>
                      <a:pt x="71" y="239"/>
                      <a:pt x="71" y="239"/>
                      <a:pt x="71" y="239"/>
                    </a:cubicBezTo>
                    <a:cubicBezTo>
                      <a:pt x="70" y="239"/>
                      <a:pt x="70" y="239"/>
                      <a:pt x="70" y="239"/>
                    </a:cubicBezTo>
                    <a:cubicBezTo>
                      <a:pt x="70" y="239"/>
                      <a:pt x="70" y="239"/>
                      <a:pt x="70" y="239"/>
                    </a:cubicBezTo>
                    <a:cubicBezTo>
                      <a:pt x="70" y="239"/>
                      <a:pt x="70" y="239"/>
                      <a:pt x="70" y="239"/>
                    </a:cubicBezTo>
                    <a:cubicBezTo>
                      <a:pt x="69" y="240"/>
                      <a:pt x="69" y="240"/>
                      <a:pt x="69" y="240"/>
                    </a:cubicBezTo>
                    <a:cubicBezTo>
                      <a:pt x="69" y="240"/>
                      <a:pt x="69" y="240"/>
                      <a:pt x="69" y="240"/>
                    </a:cubicBezTo>
                    <a:cubicBezTo>
                      <a:pt x="69" y="238"/>
                      <a:pt x="69" y="238"/>
                      <a:pt x="69" y="238"/>
                    </a:cubicBezTo>
                    <a:cubicBezTo>
                      <a:pt x="70" y="238"/>
                      <a:pt x="70" y="238"/>
                      <a:pt x="70" y="238"/>
                    </a:cubicBezTo>
                    <a:cubicBezTo>
                      <a:pt x="70" y="238"/>
                      <a:pt x="70" y="238"/>
                      <a:pt x="70" y="238"/>
                    </a:cubicBezTo>
                    <a:cubicBezTo>
                      <a:pt x="70" y="238"/>
                      <a:pt x="70" y="238"/>
                      <a:pt x="70" y="238"/>
                    </a:cubicBezTo>
                    <a:cubicBezTo>
                      <a:pt x="70" y="237"/>
                      <a:pt x="70" y="237"/>
                      <a:pt x="70" y="237"/>
                    </a:cubicBezTo>
                    <a:cubicBezTo>
                      <a:pt x="72" y="236"/>
                      <a:pt x="72" y="236"/>
                      <a:pt x="72" y="236"/>
                    </a:cubicBezTo>
                    <a:cubicBezTo>
                      <a:pt x="73" y="236"/>
                      <a:pt x="73" y="236"/>
                      <a:pt x="73" y="236"/>
                    </a:cubicBezTo>
                    <a:cubicBezTo>
                      <a:pt x="73" y="236"/>
                      <a:pt x="73" y="236"/>
                      <a:pt x="73" y="236"/>
                    </a:cubicBezTo>
                    <a:cubicBezTo>
                      <a:pt x="73" y="236"/>
                      <a:pt x="73" y="236"/>
                      <a:pt x="73" y="236"/>
                    </a:cubicBezTo>
                    <a:cubicBezTo>
                      <a:pt x="74" y="235"/>
                      <a:pt x="74" y="235"/>
                      <a:pt x="74" y="235"/>
                    </a:cubicBezTo>
                    <a:cubicBezTo>
                      <a:pt x="74" y="234"/>
                      <a:pt x="74" y="234"/>
                      <a:pt x="74" y="234"/>
                    </a:cubicBezTo>
                    <a:cubicBezTo>
                      <a:pt x="74" y="234"/>
                      <a:pt x="74" y="234"/>
                      <a:pt x="74" y="234"/>
                    </a:cubicBezTo>
                    <a:cubicBezTo>
                      <a:pt x="73" y="234"/>
                      <a:pt x="73" y="234"/>
                      <a:pt x="73" y="234"/>
                    </a:cubicBezTo>
                    <a:cubicBezTo>
                      <a:pt x="75" y="234"/>
                      <a:pt x="75" y="234"/>
                      <a:pt x="75" y="234"/>
                    </a:cubicBezTo>
                    <a:cubicBezTo>
                      <a:pt x="75" y="234"/>
                      <a:pt x="75" y="234"/>
                      <a:pt x="75" y="234"/>
                    </a:cubicBezTo>
                    <a:cubicBezTo>
                      <a:pt x="75" y="234"/>
                      <a:pt x="75" y="234"/>
                      <a:pt x="75" y="234"/>
                    </a:cubicBezTo>
                    <a:cubicBezTo>
                      <a:pt x="75" y="234"/>
                      <a:pt x="75" y="234"/>
                      <a:pt x="76" y="234"/>
                    </a:cubicBezTo>
                    <a:moveTo>
                      <a:pt x="83" y="234"/>
                    </a:moveTo>
                    <a:cubicBezTo>
                      <a:pt x="82" y="234"/>
                      <a:pt x="82" y="234"/>
                      <a:pt x="82" y="234"/>
                    </a:cubicBezTo>
                    <a:cubicBezTo>
                      <a:pt x="81" y="236"/>
                      <a:pt x="81" y="236"/>
                      <a:pt x="81" y="236"/>
                    </a:cubicBezTo>
                    <a:cubicBezTo>
                      <a:pt x="79" y="236"/>
                      <a:pt x="79" y="236"/>
                      <a:pt x="79" y="236"/>
                    </a:cubicBezTo>
                    <a:cubicBezTo>
                      <a:pt x="79" y="236"/>
                      <a:pt x="79" y="236"/>
                      <a:pt x="79" y="236"/>
                    </a:cubicBezTo>
                    <a:cubicBezTo>
                      <a:pt x="80" y="235"/>
                      <a:pt x="80" y="235"/>
                      <a:pt x="80" y="235"/>
                    </a:cubicBezTo>
                    <a:cubicBezTo>
                      <a:pt x="81" y="235"/>
                      <a:pt x="81" y="235"/>
                      <a:pt x="81" y="235"/>
                    </a:cubicBezTo>
                    <a:cubicBezTo>
                      <a:pt x="81" y="235"/>
                      <a:pt x="81" y="235"/>
                      <a:pt x="81" y="235"/>
                    </a:cubicBezTo>
                    <a:cubicBezTo>
                      <a:pt x="81" y="235"/>
                      <a:pt x="81" y="235"/>
                      <a:pt x="81" y="235"/>
                    </a:cubicBezTo>
                    <a:cubicBezTo>
                      <a:pt x="82" y="234"/>
                      <a:pt x="82" y="234"/>
                      <a:pt x="82" y="234"/>
                    </a:cubicBezTo>
                    <a:cubicBezTo>
                      <a:pt x="82" y="234"/>
                      <a:pt x="82" y="234"/>
                      <a:pt x="82" y="234"/>
                    </a:cubicBezTo>
                    <a:cubicBezTo>
                      <a:pt x="83" y="234"/>
                      <a:pt x="83" y="234"/>
                      <a:pt x="83" y="234"/>
                    </a:cubicBezTo>
                    <a:moveTo>
                      <a:pt x="294" y="234"/>
                    </a:moveTo>
                    <a:cubicBezTo>
                      <a:pt x="294" y="235"/>
                      <a:pt x="294" y="235"/>
                      <a:pt x="294" y="235"/>
                    </a:cubicBezTo>
                    <a:cubicBezTo>
                      <a:pt x="294" y="236"/>
                      <a:pt x="294" y="236"/>
                      <a:pt x="294" y="236"/>
                    </a:cubicBezTo>
                    <a:cubicBezTo>
                      <a:pt x="293" y="236"/>
                      <a:pt x="293" y="236"/>
                      <a:pt x="293" y="236"/>
                    </a:cubicBezTo>
                    <a:cubicBezTo>
                      <a:pt x="292" y="236"/>
                      <a:pt x="292" y="236"/>
                      <a:pt x="292" y="236"/>
                    </a:cubicBezTo>
                    <a:cubicBezTo>
                      <a:pt x="292" y="236"/>
                      <a:pt x="292" y="236"/>
                      <a:pt x="292" y="236"/>
                    </a:cubicBezTo>
                    <a:cubicBezTo>
                      <a:pt x="293" y="234"/>
                      <a:pt x="293" y="234"/>
                      <a:pt x="293" y="234"/>
                    </a:cubicBezTo>
                    <a:cubicBezTo>
                      <a:pt x="294" y="234"/>
                      <a:pt x="294" y="234"/>
                      <a:pt x="294" y="234"/>
                    </a:cubicBezTo>
                    <a:moveTo>
                      <a:pt x="297" y="235"/>
                    </a:moveTo>
                    <a:cubicBezTo>
                      <a:pt x="297" y="235"/>
                      <a:pt x="297" y="235"/>
                      <a:pt x="297" y="235"/>
                    </a:cubicBezTo>
                    <a:cubicBezTo>
                      <a:pt x="297" y="236"/>
                      <a:pt x="297" y="236"/>
                      <a:pt x="297" y="236"/>
                    </a:cubicBezTo>
                    <a:cubicBezTo>
                      <a:pt x="297" y="236"/>
                      <a:pt x="297" y="236"/>
                      <a:pt x="297" y="236"/>
                    </a:cubicBezTo>
                    <a:cubicBezTo>
                      <a:pt x="298" y="236"/>
                      <a:pt x="298" y="236"/>
                      <a:pt x="298" y="236"/>
                    </a:cubicBezTo>
                    <a:cubicBezTo>
                      <a:pt x="299" y="236"/>
                      <a:pt x="299" y="236"/>
                      <a:pt x="299" y="236"/>
                    </a:cubicBezTo>
                    <a:cubicBezTo>
                      <a:pt x="299" y="237"/>
                      <a:pt x="299" y="237"/>
                      <a:pt x="299" y="237"/>
                    </a:cubicBezTo>
                    <a:cubicBezTo>
                      <a:pt x="301" y="238"/>
                      <a:pt x="301" y="238"/>
                      <a:pt x="301" y="238"/>
                    </a:cubicBezTo>
                    <a:cubicBezTo>
                      <a:pt x="301" y="239"/>
                      <a:pt x="301" y="239"/>
                      <a:pt x="301" y="239"/>
                    </a:cubicBezTo>
                    <a:cubicBezTo>
                      <a:pt x="301" y="239"/>
                      <a:pt x="301" y="239"/>
                      <a:pt x="301" y="239"/>
                    </a:cubicBezTo>
                    <a:cubicBezTo>
                      <a:pt x="301" y="239"/>
                      <a:pt x="301" y="239"/>
                      <a:pt x="301" y="239"/>
                    </a:cubicBezTo>
                    <a:cubicBezTo>
                      <a:pt x="302" y="240"/>
                      <a:pt x="302" y="240"/>
                      <a:pt x="302" y="240"/>
                    </a:cubicBezTo>
                    <a:cubicBezTo>
                      <a:pt x="303" y="241"/>
                      <a:pt x="303" y="241"/>
                      <a:pt x="303" y="241"/>
                    </a:cubicBezTo>
                    <a:cubicBezTo>
                      <a:pt x="304" y="242"/>
                      <a:pt x="304" y="242"/>
                      <a:pt x="304" y="242"/>
                    </a:cubicBezTo>
                    <a:cubicBezTo>
                      <a:pt x="304" y="243"/>
                      <a:pt x="304" y="243"/>
                      <a:pt x="304" y="243"/>
                    </a:cubicBezTo>
                    <a:cubicBezTo>
                      <a:pt x="304" y="243"/>
                      <a:pt x="304" y="243"/>
                      <a:pt x="304" y="243"/>
                    </a:cubicBezTo>
                    <a:cubicBezTo>
                      <a:pt x="304" y="243"/>
                      <a:pt x="304" y="243"/>
                      <a:pt x="304" y="243"/>
                    </a:cubicBezTo>
                    <a:cubicBezTo>
                      <a:pt x="304" y="243"/>
                      <a:pt x="304" y="243"/>
                      <a:pt x="304" y="243"/>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5"/>
                      <a:pt x="304" y="245"/>
                      <a:pt x="304" y="245"/>
                    </a:cubicBezTo>
                    <a:cubicBezTo>
                      <a:pt x="304" y="245"/>
                      <a:pt x="304" y="245"/>
                      <a:pt x="304" y="245"/>
                    </a:cubicBezTo>
                    <a:cubicBezTo>
                      <a:pt x="304" y="245"/>
                      <a:pt x="304" y="245"/>
                      <a:pt x="304" y="245"/>
                    </a:cubicBezTo>
                    <a:cubicBezTo>
                      <a:pt x="304" y="246"/>
                      <a:pt x="304" y="246"/>
                      <a:pt x="304" y="246"/>
                    </a:cubicBezTo>
                    <a:cubicBezTo>
                      <a:pt x="304" y="246"/>
                      <a:pt x="304" y="246"/>
                      <a:pt x="304" y="246"/>
                    </a:cubicBezTo>
                    <a:cubicBezTo>
                      <a:pt x="303" y="246"/>
                      <a:pt x="303" y="246"/>
                      <a:pt x="303" y="246"/>
                    </a:cubicBezTo>
                    <a:cubicBezTo>
                      <a:pt x="303" y="246"/>
                      <a:pt x="303" y="246"/>
                      <a:pt x="303" y="246"/>
                    </a:cubicBezTo>
                    <a:cubicBezTo>
                      <a:pt x="303" y="247"/>
                      <a:pt x="303" y="247"/>
                      <a:pt x="303" y="247"/>
                    </a:cubicBezTo>
                    <a:cubicBezTo>
                      <a:pt x="302" y="249"/>
                      <a:pt x="302" y="249"/>
                      <a:pt x="302" y="249"/>
                    </a:cubicBezTo>
                    <a:cubicBezTo>
                      <a:pt x="302" y="250"/>
                      <a:pt x="302" y="250"/>
                      <a:pt x="302" y="250"/>
                    </a:cubicBezTo>
                    <a:cubicBezTo>
                      <a:pt x="302" y="250"/>
                      <a:pt x="302" y="250"/>
                      <a:pt x="302" y="250"/>
                    </a:cubicBezTo>
                    <a:cubicBezTo>
                      <a:pt x="301" y="252"/>
                      <a:pt x="301" y="252"/>
                      <a:pt x="301" y="252"/>
                    </a:cubicBezTo>
                    <a:cubicBezTo>
                      <a:pt x="300" y="254"/>
                      <a:pt x="300" y="254"/>
                      <a:pt x="300" y="254"/>
                    </a:cubicBezTo>
                    <a:cubicBezTo>
                      <a:pt x="299" y="256"/>
                      <a:pt x="299" y="256"/>
                      <a:pt x="299" y="256"/>
                    </a:cubicBezTo>
                    <a:cubicBezTo>
                      <a:pt x="298" y="256"/>
                      <a:pt x="298" y="256"/>
                      <a:pt x="298" y="256"/>
                    </a:cubicBezTo>
                    <a:cubicBezTo>
                      <a:pt x="297" y="256"/>
                      <a:pt x="297" y="256"/>
                      <a:pt x="297" y="256"/>
                    </a:cubicBezTo>
                    <a:cubicBezTo>
                      <a:pt x="297" y="256"/>
                      <a:pt x="297" y="256"/>
                      <a:pt x="297" y="256"/>
                    </a:cubicBezTo>
                    <a:cubicBezTo>
                      <a:pt x="297" y="256"/>
                      <a:pt x="297" y="256"/>
                      <a:pt x="297" y="256"/>
                    </a:cubicBezTo>
                    <a:cubicBezTo>
                      <a:pt x="296" y="257"/>
                      <a:pt x="296" y="257"/>
                      <a:pt x="296" y="257"/>
                    </a:cubicBezTo>
                    <a:cubicBezTo>
                      <a:pt x="296" y="257"/>
                      <a:pt x="296" y="257"/>
                      <a:pt x="296" y="257"/>
                    </a:cubicBezTo>
                    <a:cubicBezTo>
                      <a:pt x="296" y="256"/>
                      <a:pt x="296" y="256"/>
                      <a:pt x="296" y="256"/>
                    </a:cubicBezTo>
                    <a:cubicBezTo>
                      <a:pt x="296" y="255"/>
                      <a:pt x="296" y="255"/>
                      <a:pt x="296" y="255"/>
                    </a:cubicBezTo>
                    <a:cubicBezTo>
                      <a:pt x="297" y="255"/>
                      <a:pt x="297" y="255"/>
                      <a:pt x="297" y="255"/>
                    </a:cubicBezTo>
                    <a:cubicBezTo>
                      <a:pt x="297" y="255"/>
                      <a:pt x="297" y="255"/>
                      <a:pt x="297" y="255"/>
                    </a:cubicBezTo>
                    <a:cubicBezTo>
                      <a:pt x="298" y="255"/>
                      <a:pt x="298" y="255"/>
                      <a:pt x="298" y="255"/>
                    </a:cubicBezTo>
                    <a:cubicBezTo>
                      <a:pt x="298" y="255"/>
                      <a:pt x="298" y="255"/>
                      <a:pt x="298" y="255"/>
                    </a:cubicBezTo>
                    <a:cubicBezTo>
                      <a:pt x="298" y="255"/>
                      <a:pt x="298" y="255"/>
                      <a:pt x="298" y="255"/>
                    </a:cubicBezTo>
                    <a:cubicBezTo>
                      <a:pt x="299" y="254"/>
                      <a:pt x="299" y="254"/>
                      <a:pt x="299" y="254"/>
                    </a:cubicBezTo>
                    <a:cubicBezTo>
                      <a:pt x="300" y="254"/>
                      <a:pt x="300" y="254"/>
                      <a:pt x="300" y="254"/>
                    </a:cubicBezTo>
                    <a:cubicBezTo>
                      <a:pt x="299" y="253"/>
                      <a:pt x="299" y="253"/>
                      <a:pt x="299" y="253"/>
                    </a:cubicBezTo>
                    <a:cubicBezTo>
                      <a:pt x="299" y="253"/>
                      <a:pt x="299" y="253"/>
                      <a:pt x="299" y="253"/>
                    </a:cubicBezTo>
                    <a:cubicBezTo>
                      <a:pt x="299" y="253"/>
                      <a:pt x="299" y="253"/>
                      <a:pt x="299" y="253"/>
                    </a:cubicBezTo>
                    <a:cubicBezTo>
                      <a:pt x="299" y="253"/>
                      <a:pt x="299" y="253"/>
                      <a:pt x="299" y="253"/>
                    </a:cubicBezTo>
                    <a:cubicBezTo>
                      <a:pt x="298" y="253"/>
                      <a:pt x="298" y="253"/>
                      <a:pt x="298" y="253"/>
                    </a:cubicBezTo>
                    <a:cubicBezTo>
                      <a:pt x="297" y="253"/>
                      <a:pt x="297" y="253"/>
                      <a:pt x="297" y="253"/>
                    </a:cubicBezTo>
                    <a:cubicBezTo>
                      <a:pt x="297" y="253"/>
                      <a:pt x="297" y="253"/>
                      <a:pt x="297" y="253"/>
                    </a:cubicBezTo>
                    <a:cubicBezTo>
                      <a:pt x="297" y="253"/>
                      <a:pt x="297" y="253"/>
                      <a:pt x="297" y="253"/>
                    </a:cubicBezTo>
                    <a:cubicBezTo>
                      <a:pt x="297" y="253"/>
                      <a:pt x="297" y="253"/>
                      <a:pt x="297" y="253"/>
                    </a:cubicBezTo>
                    <a:cubicBezTo>
                      <a:pt x="297" y="252"/>
                      <a:pt x="297" y="252"/>
                      <a:pt x="297" y="252"/>
                    </a:cubicBezTo>
                    <a:cubicBezTo>
                      <a:pt x="298" y="252"/>
                      <a:pt x="298" y="252"/>
                      <a:pt x="298" y="252"/>
                    </a:cubicBezTo>
                    <a:cubicBezTo>
                      <a:pt x="299" y="252"/>
                      <a:pt x="299" y="252"/>
                      <a:pt x="299" y="252"/>
                    </a:cubicBezTo>
                    <a:cubicBezTo>
                      <a:pt x="300" y="253"/>
                      <a:pt x="300" y="253"/>
                      <a:pt x="300" y="253"/>
                    </a:cubicBezTo>
                    <a:cubicBezTo>
                      <a:pt x="299" y="252"/>
                      <a:pt x="299" y="252"/>
                      <a:pt x="299" y="252"/>
                    </a:cubicBezTo>
                    <a:cubicBezTo>
                      <a:pt x="299" y="251"/>
                      <a:pt x="299" y="251"/>
                      <a:pt x="299" y="251"/>
                    </a:cubicBezTo>
                    <a:cubicBezTo>
                      <a:pt x="299" y="251"/>
                      <a:pt x="299" y="251"/>
                      <a:pt x="299" y="251"/>
                    </a:cubicBezTo>
                    <a:cubicBezTo>
                      <a:pt x="299" y="250"/>
                      <a:pt x="299" y="250"/>
                      <a:pt x="299" y="250"/>
                    </a:cubicBezTo>
                    <a:cubicBezTo>
                      <a:pt x="300" y="249"/>
                      <a:pt x="300" y="249"/>
                      <a:pt x="300" y="249"/>
                    </a:cubicBezTo>
                    <a:cubicBezTo>
                      <a:pt x="300" y="248"/>
                      <a:pt x="300" y="248"/>
                      <a:pt x="300" y="248"/>
                    </a:cubicBezTo>
                    <a:cubicBezTo>
                      <a:pt x="300" y="248"/>
                      <a:pt x="300" y="248"/>
                      <a:pt x="300" y="248"/>
                    </a:cubicBezTo>
                    <a:cubicBezTo>
                      <a:pt x="300" y="247"/>
                      <a:pt x="300" y="247"/>
                      <a:pt x="300" y="247"/>
                    </a:cubicBezTo>
                    <a:cubicBezTo>
                      <a:pt x="300" y="247"/>
                      <a:pt x="300" y="247"/>
                      <a:pt x="300" y="247"/>
                    </a:cubicBezTo>
                    <a:cubicBezTo>
                      <a:pt x="301" y="246"/>
                      <a:pt x="301" y="246"/>
                      <a:pt x="301" y="246"/>
                    </a:cubicBezTo>
                    <a:cubicBezTo>
                      <a:pt x="301" y="245"/>
                      <a:pt x="301" y="245"/>
                      <a:pt x="301" y="245"/>
                    </a:cubicBezTo>
                    <a:cubicBezTo>
                      <a:pt x="301" y="245"/>
                      <a:pt x="301" y="245"/>
                      <a:pt x="301" y="245"/>
                    </a:cubicBezTo>
                    <a:cubicBezTo>
                      <a:pt x="301" y="245"/>
                      <a:pt x="301" y="245"/>
                      <a:pt x="301" y="245"/>
                    </a:cubicBezTo>
                    <a:cubicBezTo>
                      <a:pt x="301" y="244"/>
                      <a:pt x="301" y="244"/>
                      <a:pt x="301" y="244"/>
                    </a:cubicBezTo>
                    <a:cubicBezTo>
                      <a:pt x="301" y="244"/>
                      <a:pt x="301" y="244"/>
                      <a:pt x="301" y="244"/>
                    </a:cubicBezTo>
                    <a:cubicBezTo>
                      <a:pt x="300" y="244"/>
                      <a:pt x="300" y="244"/>
                      <a:pt x="300" y="244"/>
                    </a:cubicBezTo>
                    <a:cubicBezTo>
                      <a:pt x="300" y="244"/>
                      <a:pt x="300" y="244"/>
                      <a:pt x="300" y="244"/>
                    </a:cubicBezTo>
                    <a:cubicBezTo>
                      <a:pt x="301" y="243"/>
                      <a:pt x="301" y="243"/>
                      <a:pt x="301" y="243"/>
                    </a:cubicBezTo>
                    <a:cubicBezTo>
                      <a:pt x="300" y="243"/>
                      <a:pt x="300" y="243"/>
                      <a:pt x="300" y="243"/>
                    </a:cubicBezTo>
                    <a:cubicBezTo>
                      <a:pt x="298" y="243"/>
                      <a:pt x="298" y="243"/>
                      <a:pt x="298" y="243"/>
                    </a:cubicBezTo>
                    <a:cubicBezTo>
                      <a:pt x="298" y="243"/>
                      <a:pt x="298" y="243"/>
                      <a:pt x="298" y="243"/>
                    </a:cubicBezTo>
                    <a:cubicBezTo>
                      <a:pt x="298" y="243"/>
                      <a:pt x="298" y="243"/>
                      <a:pt x="298" y="243"/>
                    </a:cubicBezTo>
                    <a:cubicBezTo>
                      <a:pt x="297" y="242"/>
                      <a:pt x="297" y="242"/>
                      <a:pt x="297" y="242"/>
                    </a:cubicBezTo>
                    <a:cubicBezTo>
                      <a:pt x="297" y="243"/>
                      <a:pt x="297" y="243"/>
                      <a:pt x="297" y="243"/>
                    </a:cubicBezTo>
                    <a:cubicBezTo>
                      <a:pt x="295" y="244"/>
                      <a:pt x="295" y="244"/>
                      <a:pt x="295" y="244"/>
                    </a:cubicBezTo>
                    <a:cubicBezTo>
                      <a:pt x="295" y="244"/>
                      <a:pt x="295" y="244"/>
                      <a:pt x="295" y="244"/>
                    </a:cubicBezTo>
                    <a:cubicBezTo>
                      <a:pt x="294" y="244"/>
                      <a:pt x="294" y="244"/>
                      <a:pt x="294" y="244"/>
                    </a:cubicBezTo>
                    <a:cubicBezTo>
                      <a:pt x="296" y="243"/>
                      <a:pt x="296" y="243"/>
                      <a:pt x="296" y="243"/>
                    </a:cubicBezTo>
                    <a:cubicBezTo>
                      <a:pt x="296" y="243"/>
                      <a:pt x="296" y="243"/>
                      <a:pt x="296" y="243"/>
                    </a:cubicBezTo>
                    <a:cubicBezTo>
                      <a:pt x="296" y="243"/>
                      <a:pt x="296" y="243"/>
                      <a:pt x="296" y="243"/>
                    </a:cubicBezTo>
                    <a:cubicBezTo>
                      <a:pt x="296" y="241"/>
                      <a:pt x="296" y="241"/>
                      <a:pt x="296" y="241"/>
                    </a:cubicBezTo>
                    <a:cubicBezTo>
                      <a:pt x="297" y="241"/>
                      <a:pt x="297" y="241"/>
                      <a:pt x="297" y="241"/>
                    </a:cubicBezTo>
                    <a:cubicBezTo>
                      <a:pt x="298" y="241"/>
                      <a:pt x="298" y="241"/>
                      <a:pt x="298" y="241"/>
                    </a:cubicBezTo>
                    <a:cubicBezTo>
                      <a:pt x="298" y="241"/>
                      <a:pt x="298" y="241"/>
                      <a:pt x="298" y="241"/>
                    </a:cubicBezTo>
                    <a:cubicBezTo>
                      <a:pt x="299" y="241"/>
                      <a:pt x="299" y="241"/>
                      <a:pt x="299" y="241"/>
                    </a:cubicBezTo>
                    <a:cubicBezTo>
                      <a:pt x="300" y="241"/>
                      <a:pt x="300" y="241"/>
                      <a:pt x="300" y="241"/>
                    </a:cubicBezTo>
                    <a:cubicBezTo>
                      <a:pt x="301" y="240"/>
                      <a:pt x="301" y="240"/>
                      <a:pt x="301" y="240"/>
                    </a:cubicBezTo>
                    <a:cubicBezTo>
                      <a:pt x="300" y="240"/>
                      <a:pt x="300" y="240"/>
                      <a:pt x="300" y="240"/>
                    </a:cubicBezTo>
                    <a:cubicBezTo>
                      <a:pt x="299" y="239"/>
                      <a:pt x="299" y="239"/>
                      <a:pt x="299" y="239"/>
                    </a:cubicBezTo>
                    <a:cubicBezTo>
                      <a:pt x="299" y="239"/>
                      <a:pt x="299" y="239"/>
                      <a:pt x="299" y="239"/>
                    </a:cubicBezTo>
                    <a:cubicBezTo>
                      <a:pt x="299" y="239"/>
                      <a:pt x="299" y="239"/>
                      <a:pt x="299" y="239"/>
                    </a:cubicBezTo>
                    <a:cubicBezTo>
                      <a:pt x="298" y="239"/>
                      <a:pt x="298" y="239"/>
                      <a:pt x="298" y="239"/>
                    </a:cubicBezTo>
                    <a:cubicBezTo>
                      <a:pt x="297" y="239"/>
                      <a:pt x="297" y="239"/>
                      <a:pt x="297" y="239"/>
                    </a:cubicBezTo>
                    <a:cubicBezTo>
                      <a:pt x="296" y="237"/>
                      <a:pt x="296" y="237"/>
                      <a:pt x="296" y="237"/>
                    </a:cubicBezTo>
                    <a:cubicBezTo>
                      <a:pt x="296" y="236"/>
                      <a:pt x="296" y="236"/>
                      <a:pt x="296" y="236"/>
                    </a:cubicBezTo>
                    <a:cubicBezTo>
                      <a:pt x="296" y="236"/>
                      <a:pt x="296" y="236"/>
                      <a:pt x="296" y="236"/>
                    </a:cubicBezTo>
                    <a:cubicBezTo>
                      <a:pt x="297" y="235"/>
                      <a:pt x="297" y="235"/>
                      <a:pt x="297" y="235"/>
                    </a:cubicBezTo>
                    <a:cubicBezTo>
                      <a:pt x="297" y="235"/>
                      <a:pt x="297" y="235"/>
                      <a:pt x="297" y="235"/>
                    </a:cubicBezTo>
                    <a:moveTo>
                      <a:pt x="33" y="242"/>
                    </a:moveTo>
                    <a:cubicBezTo>
                      <a:pt x="34" y="242"/>
                      <a:pt x="34" y="242"/>
                      <a:pt x="34" y="242"/>
                    </a:cubicBezTo>
                    <a:cubicBezTo>
                      <a:pt x="34" y="243"/>
                      <a:pt x="34" y="243"/>
                      <a:pt x="34" y="243"/>
                    </a:cubicBezTo>
                    <a:cubicBezTo>
                      <a:pt x="33" y="243"/>
                      <a:pt x="33" y="243"/>
                      <a:pt x="33" y="243"/>
                    </a:cubicBezTo>
                    <a:cubicBezTo>
                      <a:pt x="33" y="243"/>
                      <a:pt x="33" y="243"/>
                      <a:pt x="33" y="243"/>
                    </a:cubicBezTo>
                    <a:cubicBezTo>
                      <a:pt x="33" y="244"/>
                      <a:pt x="33" y="244"/>
                      <a:pt x="33" y="244"/>
                    </a:cubicBezTo>
                    <a:cubicBezTo>
                      <a:pt x="33" y="244"/>
                      <a:pt x="33" y="244"/>
                      <a:pt x="33" y="244"/>
                    </a:cubicBezTo>
                    <a:cubicBezTo>
                      <a:pt x="32" y="244"/>
                      <a:pt x="32" y="244"/>
                      <a:pt x="32" y="244"/>
                    </a:cubicBezTo>
                    <a:cubicBezTo>
                      <a:pt x="32" y="244"/>
                      <a:pt x="32" y="244"/>
                      <a:pt x="32" y="244"/>
                    </a:cubicBezTo>
                    <a:cubicBezTo>
                      <a:pt x="32" y="244"/>
                      <a:pt x="32" y="244"/>
                      <a:pt x="32" y="244"/>
                    </a:cubicBezTo>
                    <a:cubicBezTo>
                      <a:pt x="30" y="244"/>
                      <a:pt x="30" y="244"/>
                      <a:pt x="30" y="244"/>
                    </a:cubicBezTo>
                    <a:cubicBezTo>
                      <a:pt x="30" y="244"/>
                      <a:pt x="30" y="244"/>
                      <a:pt x="30" y="244"/>
                    </a:cubicBezTo>
                    <a:cubicBezTo>
                      <a:pt x="31" y="244"/>
                      <a:pt x="31" y="244"/>
                      <a:pt x="31" y="244"/>
                    </a:cubicBezTo>
                    <a:cubicBezTo>
                      <a:pt x="31" y="244"/>
                      <a:pt x="31" y="244"/>
                      <a:pt x="31" y="244"/>
                    </a:cubicBezTo>
                    <a:cubicBezTo>
                      <a:pt x="31" y="244"/>
                      <a:pt x="31" y="244"/>
                      <a:pt x="31" y="244"/>
                    </a:cubicBezTo>
                    <a:cubicBezTo>
                      <a:pt x="32" y="244"/>
                      <a:pt x="32" y="244"/>
                      <a:pt x="32" y="244"/>
                    </a:cubicBezTo>
                    <a:cubicBezTo>
                      <a:pt x="32" y="244"/>
                      <a:pt x="32" y="244"/>
                      <a:pt x="32" y="244"/>
                    </a:cubicBezTo>
                    <a:cubicBezTo>
                      <a:pt x="32" y="243"/>
                      <a:pt x="32" y="243"/>
                      <a:pt x="32" y="243"/>
                    </a:cubicBezTo>
                    <a:cubicBezTo>
                      <a:pt x="32" y="243"/>
                      <a:pt x="32" y="243"/>
                      <a:pt x="32" y="243"/>
                    </a:cubicBezTo>
                    <a:cubicBezTo>
                      <a:pt x="32" y="242"/>
                      <a:pt x="32" y="242"/>
                      <a:pt x="32" y="242"/>
                    </a:cubicBezTo>
                    <a:cubicBezTo>
                      <a:pt x="33" y="242"/>
                      <a:pt x="33" y="242"/>
                      <a:pt x="33" y="242"/>
                    </a:cubicBezTo>
                    <a:moveTo>
                      <a:pt x="288" y="242"/>
                    </a:moveTo>
                    <a:cubicBezTo>
                      <a:pt x="289" y="243"/>
                      <a:pt x="289" y="243"/>
                      <a:pt x="289" y="243"/>
                    </a:cubicBezTo>
                    <a:cubicBezTo>
                      <a:pt x="289" y="243"/>
                      <a:pt x="289" y="243"/>
                      <a:pt x="289" y="243"/>
                    </a:cubicBezTo>
                    <a:cubicBezTo>
                      <a:pt x="289" y="243"/>
                      <a:pt x="289" y="243"/>
                      <a:pt x="289" y="243"/>
                    </a:cubicBezTo>
                    <a:cubicBezTo>
                      <a:pt x="289" y="243"/>
                      <a:pt x="289" y="243"/>
                      <a:pt x="289" y="243"/>
                    </a:cubicBezTo>
                    <a:cubicBezTo>
                      <a:pt x="290" y="243"/>
                      <a:pt x="290" y="243"/>
                      <a:pt x="290" y="243"/>
                    </a:cubicBezTo>
                    <a:cubicBezTo>
                      <a:pt x="290" y="244"/>
                      <a:pt x="290" y="244"/>
                      <a:pt x="290" y="244"/>
                    </a:cubicBezTo>
                    <a:cubicBezTo>
                      <a:pt x="290" y="244"/>
                      <a:pt x="290" y="244"/>
                      <a:pt x="290" y="244"/>
                    </a:cubicBezTo>
                    <a:cubicBezTo>
                      <a:pt x="289" y="245"/>
                      <a:pt x="289" y="245"/>
                      <a:pt x="289" y="245"/>
                    </a:cubicBezTo>
                    <a:cubicBezTo>
                      <a:pt x="290" y="245"/>
                      <a:pt x="290" y="245"/>
                      <a:pt x="290" y="245"/>
                    </a:cubicBezTo>
                    <a:cubicBezTo>
                      <a:pt x="290" y="246"/>
                      <a:pt x="290" y="246"/>
                      <a:pt x="290" y="246"/>
                    </a:cubicBezTo>
                    <a:cubicBezTo>
                      <a:pt x="290" y="247"/>
                      <a:pt x="290" y="247"/>
                      <a:pt x="290" y="247"/>
                    </a:cubicBezTo>
                    <a:cubicBezTo>
                      <a:pt x="290" y="247"/>
                      <a:pt x="290" y="247"/>
                      <a:pt x="290" y="247"/>
                    </a:cubicBezTo>
                    <a:cubicBezTo>
                      <a:pt x="290" y="246"/>
                      <a:pt x="290" y="246"/>
                      <a:pt x="290" y="246"/>
                    </a:cubicBezTo>
                    <a:cubicBezTo>
                      <a:pt x="290" y="246"/>
                      <a:pt x="290" y="246"/>
                      <a:pt x="290" y="246"/>
                    </a:cubicBezTo>
                    <a:cubicBezTo>
                      <a:pt x="289" y="247"/>
                      <a:pt x="289" y="247"/>
                      <a:pt x="289" y="247"/>
                    </a:cubicBezTo>
                    <a:cubicBezTo>
                      <a:pt x="289" y="248"/>
                      <a:pt x="289" y="248"/>
                      <a:pt x="289" y="248"/>
                    </a:cubicBezTo>
                    <a:cubicBezTo>
                      <a:pt x="289" y="248"/>
                      <a:pt x="289" y="248"/>
                      <a:pt x="289" y="248"/>
                    </a:cubicBezTo>
                    <a:cubicBezTo>
                      <a:pt x="289" y="248"/>
                      <a:pt x="289" y="248"/>
                      <a:pt x="289" y="248"/>
                    </a:cubicBezTo>
                    <a:cubicBezTo>
                      <a:pt x="290" y="249"/>
                      <a:pt x="290" y="249"/>
                      <a:pt x="290" y="249"/>
                    </a:cubicBezTo>
                    <a:cubicBezTo>
                      <a:pt x="291" y="250"/>
                      <a:pt x="291" y="250"/>
                      <a:pt x="291" y="250"/>
                    </a:cubicBezTo>
                    <a:cubicBezTo>
                      <a:pt x="290" y="250"/>
                      <a:pt x="290" y="250"/>
                      <a:pt x="290" y="250"/>
                    </a:cubicBezTo>
                    <a:cubicBezTo>
                      <a:pt x="290" y="250"/>
                      <a:pt x="290" y="250"/>
                      <a:pt x="290" y="250"/>
                    </a:cubicBezTo>
                    <a:cubicBezTo>
                      <a:pt x="289" y="251"/>
                      <a:pt x="289" y="251"/>
                      <a:pt x="289" y="251"/>
                    </a:cubicBezTo>
                    <a:cubicBezTo>
                      <a:pt x="289" y="251"/>
                      <a:pt x="289" y="251"/>
                      <a:pt x="289" y="251"/>
                    </a:cubicBezTo>
                    <a:cubicBezTo>
                      <a:pt x="289" y="252"/>
                      <a:pt x="289" y="252"/>
                      <a:pt x="289" y="252"/>
                    </a:cubicBezTo>
                    <a:cubicBezTo>
                      <a:pt x="290" y="252"/>
                      <a:pt x="290" y="252"/>
                      <a:pt x="290" y="252"/>
                    </a:cubicBezTo>
                    <a:cubicBezTo>
                      <a:pt x="291" y="252"/>
                      <a:pt x="291" y="252"/>
                      <a:pt x="291" y="252"/>
                    </a:cubicBezTo>
                    <a:cubicBezTo>
                      <a:pt x="291" y="252"/>
                      <a:pt x="291" y="252"/>
                      <a:pt x="291" y="252"/>
                    </a:cubicBezTo>
                    <a:cubicBezTo>
                      <a:pt x="291" y="252"/>
                      <a:pt x="291" y="252"/>
                      <a:pt x="291" y="252"/>
                    </a:cubicBezTo>
                    <a:cubicBezTo>
                      <a:pt x="290" y="253"/>
                      <a:pt x="290" y="253"/>
                      <a:pt x="290" y="253"/>
                    </a:cubicBezTo>
                    <a:cubicBezTo>
                      <a:pt x="289" y="253"/>
                      <a:pt x="289" y="253"/>
                      <a:pt x="289" y="253"/>
                    </a:cubicBezTo>
                    <a:cubicBezTo>
                      <a:pt x="289" y="253"/>
                      <a:pt x="289" y="253"/>
                      <a:pt x="289" y="253"/>
                    </a:cubicBezTo>
                    <a:cubicBezTo>
                      <a:pt x="289" y="253"/>
                      <a:pt x="289" y="253"/>
                      <a:pt x="289" y="253"/>
                    </a:cubicBezTo>
                    <a:cubicBezTo>
                      <a:pt x="288" y="254"/>
                      <a:pt x="288" y="254"/>
                      <a:pt x="288" y="254"/>
                    </a:cubicBezTo>
                    <a:cubicBezTo>
                      <a:pt x="288" y="255"/>
                      <a:pt x="288" y="255"/>
                      <a:pt x="288"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6"/>
                      <a:pt x="289" y="256"/>
                      <a:pt x="289" y="256"/>
                    </a:cubicBezTo>
                    <a:cubicBezTo>
                      <a:pt x="289" y="256"/>
                      <a:pt x="289" y="256"/>
                      <a:pt x="289" y="256"/>
                    </a:cubicBezTo>
                    <a:cubicBezTo>
                      <a:pt x="289" y="256"/>
                      <a:pt x="289" y="256"/>
                      <a:pt x="289" y="256"/>
                    </a:cubicBezTo>
                    <a:cubicBezTo>
                      <a:pt x="288" y="256"/>
                      <a:pt x="288" y="256"/>
                      <a:pt x="288" y="256"/>
                    </a:cubicBezTo>
                    <a:cubicBezTo>
                      <a:pt x="288" y="256"/>
                      <a:pt x="288" y="256"/>
                      <a:pt x="288" y="256"/>
                    </a:cubicBezTo>
                    <a:cubicBezTo>
                      <a:pt x="288" y="256"/>
                      <a:pt x="288" y="256"/>
                      <a:pt x="288" y="256"/>
                    </a:cubicBezTo>
                    <a:cubicBezTo>
                      <a:pt x="288" y="255"/>
                      <a:pt x="288" y="255"/>
                      <a:pt x="288" y="255"/>
                    </a:cubicBezTo>
                    <a:cubicBezTo>
                      <a:pt x="288" y="255"/>
                      <a:pt x="288" y="255"/>
                      <a:pt x="288" y="255"/>
                    </a:cubicBezTo>
                    <a:cubicBezTo>
                      <a:pt x="287" y="254"/>
                      <a:pt x="287" y="254"/>
                      <a:pt x="287" y="254"/>
                    </a:cubicBezTo>
                    <a:cubicBezTo>
                      <a:pt x="287" y="254"/>
                      <a:pt x="287" y="254"/>
                      <a:pt x="287" y="254"/>
                    </a:cubicBezTo>
                    <a:cubicBezTo>
                      <a:pt x="288" y="253"/>
                      <a:pt x="288" y="253"/>
                      <a:pt x="288" y="253"/>
                    </a:cubicBezTo>
                    <a:cubicBezTo>
                      <a:pt x="288" y="253"/>
                      <a:pt x="288" y="253"/>
                      <a:pt x="288" y="253"/>
                    </a:cubicBezTo>
                    <a:cubicBezTo>
                      <a:pt x="288" y="252"/>
                      <a:pt x="288" y="252"/>
                      <a:pt x="288" y="252"/>
                    </a:cubicBezTo>
                    <a:cubicBezTo>
                      <a:pt x="288" y="252"/>
                      <a:pt x="288" y="252"/>
                      <a:pt x="288" y="252"/>
                    </a:cubicBezTo>
                    <a:cubicBezTo>
                      <a:pt x="288" y="252"/>
                      <a:pt x="288" y="252"/>
                      <a:pt x="288" y="252"/>
                    </a:cubicBezTo>
                    <a:cubicBezTo>
                      <a:pt x="288" y="251"/>
                      <a:pt x="288" y="251"/>
                      <a:pt x="288" y="251"/>
                    </a:cubicBezTo>
                    <a:cubicBezTo>
                      <a:pt x="289" y="251"/>
                      <a:pt x="289" y="251"/>
                      <a:pt x="289" y="251"/>
                    </a:cubicBezTo>
                    <a:cubicBezTo>
                      <a:pt x="288" y="250"/>
                      <a:pt x="288" y="250"/>
                      <a:pt x="288" y="250"/>
                    </a:cubicBezTo>
                    <a:cubicBezTo>
                      <a:pt x="288" y="250"/>
                      <a:pt x="288" y="250"/>
                      <a:pt x="288" y="250"/>
                    </a:cubicBezTo>
                    <a:cubicBezTo>
                      <a:pt x="288" y="250"/>
                      <a:pt x="288" y="250"/>
                      <a:pt x="288" y="250"/>
                    </a:cubicBezTo>
                    <a:cubicBezTo>
                      <a:pt x="287" y="250"/>
                      <a:pt x="287" y="250"/>
                      <a:pt x="287" y="250"/>
                    </a:cubicBezTo>
                    <a:cubicBezTo>
                      <a:pt x="287" y="250"/>
                      <a:pt x="287" y="250"/>
                      <a:pt x="287"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5" y="250"/>
                      <a:pt x="285" y="250"/>
                      <a:pt x="285" y="250"/>
                    </a:cubicBezTo>
                    <a:cubicBezTo>
                      <a:pt x="285" y="250"/>
                      <a:pt x="285" y="250"/>
                      <a:pt x="285" y="250"/>
                    </a:cubicBezTo>
                    <a:cubicBezTo>
                      <a:pt x="285" y="250"/>
                      <a:pt x="285" y="250"/>
                      <a:pt x="285" y="250"/>
                    </a:cubicBezTo>
                    <a:cubicBezTo>
                      <a:pt x="286" y="250"/>
                      <a:pt x="286" y="250"/>
                      <a:pt x="286" y="250"/>
                    </a:cubicBezTo>
                    <a:cubicBezTo>
                      <a:pt x="286" y="250"/>
                      <a:pt x="286" y="250"/>
                      <a:pt x="286" y="250"/>
                    </a:cubicBezTo>
                    <a:cubicBezTo>
                      <a:pt x="286" y="249"/>
                      <a:pt x="286" y="249"/>
                      <a:pt x="286" y="249"/>
                    </a:cubicBezTo>
                    <a:cubicBezTo>
                      <a:pt x="287" y="248"/>
                      <a:pt x="287" y="248"/>
                      <a:pt x="287" y="248"/>
                    </a:cubicBezTo>
                    <a:cubicBezTo>
                      <a:pt x="287" y="248"/>
                      <a:pt x="287" y="248"/>
                      <a:pt x="287" y="248"/>
                    </a:cubicBezTo>
                    <a:cubicBezTo>
                      <a:pt x="287" y="248"/>
                      <a:pt x="287" y="248"/>
                      <a:pt x="287" y="248"/>
                    </a:cubicBezTo>
                    <a:cubicBezTo>
                      <a:pt x="287" y="248"/>
                      <a:pt x="287" y="248"/>
                      <a:pt x="287" y="248"/>
                    </a:cubicBezTo>
                    <a:cubicBezTo>
                      <a:pt x="288" y="247"/>
                      <a:pt x="288" y="247"/>
                      <a:pt x="288" y="247"/>
                    </a:cubicBezTo>
                    <a:cubicBezTo>
                      <a:pt x="288" y="247"/>
                      <a:pt x="288" y="247"/>
                      <a:pt x="288" y="247"/>
                    </a:cubicBezTo>
                    <a:cubicBezTo>
                      <a:pt x="288" y="247"/>
                      <a:pt x="288" y="247"/>
                      <a:pt x="288" y="247"/>
                    </a:cubicBezTo>
                    <a:cubicBezTo>
                      <a:pt x="288" y="246"/>
                      <a:pt x="288" y="246"/>
                      <a:pt x="288" y="246"/>
                    </a:cubicBezTo>
                    <a:cubicBezTo>
                      <a:pt x="288" y="246"/>
                      <a:pt x="288" y="246"/>
                      <a:pt x="288" y="246"/>
                    </a:cubicBezTo>
                    <a:cubicBezTo>
                      <a:pt x="287" y="246"/>
                      <a:pt x="287" y="246"/>
                      <a:pt x="287" y="246"/>
                    </a:cubicBezTo>
                    <a:cubicBezTo>
                      <a:pt x="287" y="246"/>
                      <a:pt x="287" y="246"/>
                      <a:pt x="287" y="246"/>
                    </a:cubicBezTo>
                    <a:cubicBezTo>
                      <a:pt x="287" y="245"/>
                      <a:pt x="287" y="245"/>
                      <a:pt x="287" y="245"/>
                    </a:cubicBezTo>
                    <a:cubicBezTo>
                      <a:pt x="287" y="245"/>
                      <a:pt x="287" y="245"/>
                      <a:pt x="287" y="245"/>
                    </a:cubicBezTo>
                    <a:cubicBezTo>
                      <a:pt x="288" y="245"/>
                      <a:pt x="288" y="245"/>
                      <a:pt x="288" y="245"/>
                    </a:cubicBezTo>
                    <a:cubicBezTo>
                      <a:pt x="288" y="245"/>
                      <a:pt x="288" y="245"/>
                      <a:pt x="288" y="245"/>
                    </a:cubicBezTo>
                    <a:cubicBezTo>
                      <a:pt x="288" y="244"/>
                      <a:pt x="288" y="244"/>
                      <a:pt x="288" y="244"/>
                    </a:cubicBezTo>
                    <a:cubicBezTo>
                      <a:pt x="288" y="244"/>
                      <a:pt x="288" y="244"/>
                      <a:pt x="288" y="244"/>
                    </a:cubicBezTo>
                    <a:cubicBezTo>
                      <a:pt x="288" y="244"/>
                      <a:pt x="288" y="244"/>
                      <a:pt x="288" y="244"/>
                    </a:cubicBezTo>
                    <a:cubicBezTo>
                      <a:pt x="288" y="243"/>
                      <a:pt x="288" y="243"/>
                      <a:pt x="288" y="243"/>
                    </a:cubicBezTo>
                    <a:cubicBezTo>
                      <a:pt x="288" y="242"/>
                      <a:pt x="288" y="242"/>
                      <a:pt x="288" y="242"/>
                    </a:cubicBezTo>
                    <a:moveTo>
                      <a:pt x="9" y="242"/>
                    </a:moveTo>
                    <a:cubicBezTo>
                      <a:pt x="9" y="242"/>
                      <a:pt x="9" y="242"/>
                      <a:pt x="9" y="242"/>
                    </a:cubicBezTo>
                    <a:cubicBezTo>
                      <a:pt x="10" y="243"/>
                      <a:pt x="10" y="243"/>
                      <a:pt x="10" y="243"/>
                    </a:cubicBezTo>
                    <a:cubicBezTo>
                      <a:pt x="10" y="244"/>
                      <a:pt x="10" y="244"/>
                      <a:pt x="10" y="244"/>
                    </a:cubicBezTo>
                    <a:cubicBezTo>
                      <a:pt x="10" y="244"/>
                      <a:pt x="10" y="244"/>
                      <a:pt x="10" y="244"/>
                    </a:cubicBezTo>
                    <a:cubicBezTo>
                      <a:pt x="10" y="244"/>
                      <a:pt x="10" y="244"/>
                      <a:pt x="10" y="244"/>
                    </a:cubicBezTo>
                    <a:cubicBezTo>
                      <a:pt x="10" y="243"/>
                      <a:pt x="10" y="243"/>
                      <a:pt x="10" y="243"/>
                    </a:cubicBezTo>
                    <a:cubicBezTo>
                      <a:pt x="8" y="243"/>
                      <a:pt x="8" y="243"/>
                      <a:pt x="8" y="243"/>
                    </a:cubicBezTo>
                    <a:cubicBezTo>
                      <a:pt x="8" y="243"/>
                      <a:pt x="8" y="243"/>
                      <a:pt x="8" y="243"/>
                    </a:cubicBezTo>
                    <a:cubicBezTo>
                      <a:pt x="9" y="242"/>
                      <a:pt x="9" y="242"/>
                      <a:pt x="9" y="242"/>
                    </a:cubicBezTo>
                    <a:moveTo>
                      <a:pt x="18" y="244"/>
                    </a:moveTo>
                    <a:cubicBezTo>
                      <a:pt x="18" y="245"/>
                      <a:pt x="18" y="245"/>
                      <a:pt x="18" y="245"/>
                    </a:cubicBezTo>
                    <a:cubicBezTo>
                      <a:pt x="17" y="246"/>
                      <a:pt x="17" y="246"/>
                      <a:pt x="17" y="246"/>
                    </a:cubicBezTo>
                    <a:cubicBezTo>
                      <a:pt x="16" y="246"/>
                      <a:pt x="16" y="246"/>
                      <a:pt x="16" y="246"/>
                    </a:cubicBezTo>
                    <a:cubicBezTo>
                      <a:pt x="17" y="245"/>
                      <a:pt x="17" y="245"/>
                      <a:pt x="17" y="245"/>
                    </a:cubicBezTo>
                    <a:cubicBezTo>
                      <a:pt x="17" y="245"/>
                      <a:pt x="17" y="245"/>
                      <a:pt x="17" y="245"/>
                    </a:cubicBezTo>
                    <a:cubicBezTo>
                      <a:pt x="17" y="245"/>
                      <a:pt x="17" y="245"/>
                      <a:pt x="17" y="245"/>
                    </a:cubicBezTo>
                    <a:cubicBezTo>
                      <a:pt x="17" y="245"/>
                      <a:pt x="17" y="245"/>
                      <a:pt x="17" y="245"/>
                    </a:cubicBezTo>
                    <a:cubicBezTo>
                      <a:pt x="18" y="244"/>
                      <a:pt x="18" y="244"/>
                      <a:pt x="18" y="244"/>
                    </a:cubicBezTo>
                    <a:moveTo>
                      <a:pt x="294" y="244"/>
                    </a:moveTo>
                    <a:cubicBezTo>
                      <a:pt x="294" y="245"/>
                      <a:pt x="294" y="245"/>
                      <a:pt x="294" y="245"/>
                    </a:cubicBezTo>
                    <a:cubicBezTo>
                      <a:pt x="294" y="245"/>
                      <a:pt x="294" y="245"/>
                      <a:pt x="294" y="245"/>
                    </a:cubicBezTo>
                    <a:cubicBezTo>
                      <a:pt x="293" y="247"/>
                      <a:pt x="293" y="247"/>
                      <a:pt x="293" y="247"/>
                    </a:cubicBezTo>
                    <a:cubicBezTo>
                      <a:pt x="293" y="247"/>
                      <a:pt x="293" y="247"/>
                      <a:pt x="293" y="247"/>
                    </a:cubicBezTo>
                    <a:cubicBezTo>
                      <a:pt x="293" y="247"/>
                      <a:pt x="293" y="247"/>
                      <a:pt x="293" y="247"/>
                    </a:cubicBezTo>
                    <a:cubicBezTo>
                      <a:pt x="293" y="246"/>
                      <a:pt x="293" y="246"/>
                      <a:pt x="293" y="246"/>
                    </a:cubicBezTo>
                    <a:cubicBezTo>
                      <a:pt x="294" y="245"/>
                      <a:pt x="294" y="245"/>
                      <a:pt x="294" y="245"/>
                    </a:cubicBezTo>
                    <a:cubicBezTo>
                      <a:pt x="294" y="244"/>
                      <a:pt x="294" y="244"/>
                      <a:pt x="294" y="244"/>
                    </a:cubicBezTo>
                    <a:moveTo>
                      <a:pt x="298" y="245"/>
                    </a:moveTo>
                    <a:cubicBezTo>
                      <a:pt x="298" y="246"/>
                      <a:pt x="298" y="246"/>
                      <a:pt x="298" y="246"/>
                    </a:cubicBezTo>
                    <a:cubicBezTo>
                      <a:pt x="298" y="247"/>
                      <a:pt x="298" y="247"/>
                      <a:pt x="298" y="247"/>
                    </a:cubicBezTo>
                    <a:cubicBezTo>
                      <a:pt x="298" y="247"/>
                      <a:pt x="298" y="247"/>
                      <a:pt x="298" y="247"/>
                    </a:cubicBezTo>
                    <a:cubicBezTo>
                      <a:pt x="298" y="247"/>
                      <a:pt x="298" y="247"/>
                      <a:pt x="298" y="247"/>
                    </a:cubicBezTo>
                    <a:cubicBezTo>
                      <a:pt x="298" y="248"/>
                      <a:pt x="298" y="248"/>
                      <a:pt x="298" y="248"/>
                    </a:cubicBezTo>
                    <a:cubicBezTo>
                      <a:pt x="297" y="250"/>
                      <a:pt x="297" y="250"/>
                      <a:pt x="297" y="250"/>
                    </a:cubicBezTo>
                    <a:cubicBezTo>
                      <a:pt x="295" y="251"/>
                      <a:pt x="295" y="251"/>
                      <a:pt x="295" y="251"/>
                    </a:cubicBezTo>
                    <a:cubicBezTo>
                      <a:pt x="295" y="251"/>
                      <a:pt x="295" y="251"/>
                      <a:pt x="295" y="251"/>
                    </a:cubicBezTo>
                    <a:cubicBezTo>
                      <a:pt x="296" y="250"/>
                      <a:pt x="296" y="250"/>
                      <a:pt x="296" y="250"/>
                    </a:cubicBezTo>
                    <a:cubicBezTo>
                      <a:pt x="297" y="250"/>
                      <a:pt x="297" y="250"/>
                      <a:pt x="297" y="250"/>
                    </a:cubicBezTo>
                    <a:cubicBezTo>
                      <a:pt x="297" y="249"/>
                      <a:pt x="297" y="249"/>
                      <a:pt x="297" y="249"/>
                    </a:cubicBezTo>
                    <a:cubicBezTo>
                      <a:pt x="297" y="249"/>
                      <a:pt x="297" y="249"/>
                      <a:pt x="297" y="249"/>
                    </a:cubicBezTo>
                    <a:cubicBezTo>
                      <a:pt x="297" y="249"/>
                      <a:pt x="297" y="249"/>
                      <a:pt x="297" y="249"/>
                    </a:cubicBezTo>
                    <a:cubicBezTo>
                      <a:pt x="297" y="248"/>
                      <a:pt x="297" y="248"/>
                      <a:pt x="297" y="248"/>
                    </a:cubicBezTo>
                    <a:cubicBezTo>
                      <a:pt x="296" y="248"/>
                      <a:pt x="296" y="248"/>
                      <a:pt x="296" y="248"/>
                    </a:cubicBezTo>
                    <a:cubicBezTo>
                      <a:pt x="295" y="249"/>
                      <a:pt x="295" y="249"/>
                      <a:pt x="295" y="249"/>
                    </a:cubicBezTo>
                    <a:cubicBezTo>
                      <a:pt x="295" y="248"/>
                      <a:pt x="295" y="248"/>
                      <a:pt x="295" y="248"/>
                    </a:cubicBezTo>
                    <a:cubicBezTo>
                      <a:pt x="296" y="248"/>
                      <a:pt x="296" y="248"/>
                      <a:pt x="296" y="248"/>
                    </a:cubicBezTo>
                    <a:cubicBezTo>
                      <a:pt x="296" y="248"/>
                      <a:pt x="296" y="248"/>
                      <a:pt x="296" y="248"/>
                    </a:cubicBezTo>
                    <a:cubicBezTo>
                      <a:pt x="295" y="247"/>
                      <a:pt x="295" y="247"/>
                      <a:pt x="295" y="247"/>
                    </a:cubicBezTo>
                    <a:cubicBezTo>
                      <a:pt x="296" y="246"/>
                      <a:pt x="296" y="246"/>
                      <a:pt x="296" y="246"/>
                    </a:cubicBezTo>
                    <a:cubicBezTo>
                      <a:pt x="297" y="246"/>
                      <a:pt x="297" y="246"/>
                      <a:pt x="297" y="246"/>
                    </a:cubicBezTo>
                    <a:cubicBezTo>
                      <a:pt x="297" y="246"/>
                      <a:pt x="297" y="246"/>
                      <a:pt x="297" y="246"/>
                    </a:cubicBezTo>
                    <a:cubicBezTo>
                      <a:pt x="297" y="245"/>
                      <a:pt x="297" y="245"/>
                      <a:pt x="297" y="245"/>
                    </a:cubicBezTo>
                    <a:cubicBezTo>
                      <a:pt x="297" y="245"/>
                      <a:pt x="297" y="245"/>
                      <a:pt x="297" y="245"/>
                    </a:cubicBezTo>
                    <a:cubicBezTo>
                      <a:pt x="298" y="245"/>
                      <a:pt x="298" y="245"/>
                      <a:pt x="298" y="245"/>
                    </a:cubicBezTo>
                    <a:moveTo>
                      <a:pt x="283" y="253"/>
                    </a:moveTo>
                    <a:cubicBezTo>
                      <a:pt x="284" y="254"/>
                      <a:pt x="284" y="254"/>
                      <a:pt x="284" y="254"/>
                    </a:cubicBezTo>
                    <a:cubicBezTo>
                      <a:pt x="284" y="254"/>
                      <a:pt x="284" y="254"/>
                      <a:pt x="284" y="254"/>
                    </a:cubicBezTo>
                    <a:cubicBezTo>
                      <a:pt x="284" y="254"/>
                      <a:pt x="284" y="254"/>
                      <a:pt x="284" y="254"/>
                    </a:cubicBezTo>
                    <a:cubicBezTo>
                      <a:pt x="284" y="254"/>
                      <a:pt x="284" y="254"/>
                      <a:pt x="284" y="254"/>
                    </a:cubicBezTo>
                    <a:cubicBezTo>
                      <a:pt x="284" y="256"/>
                      <a:pt x="284" y="256"/>
                      <a:pt x="284" y="256"/>
                    </a:cubicBezTo>
                    <a:cubicBezTo>
                      <a:pt x="284" y="256"/>
                      <a:pt x="284" y="256"/>
                      <a:pt x="284" y="256"/>
                    </a:cubicBezTo>
                    <a:cubicBezTo>
                      <a:pt x="284" y="255"/>
                      <a:pt x="284" y="255"/>
                      <a:pt x="284" y="255"/>
                    </a:cubicBezTo>
                    <a:cubicBezTo>
                      <a:pt x="284" y="255"/>
                      <a:pt x="284" y="255"/>
                      <a:pt x="284" y="255"/>
                    </a:cubicBezTo>
                    <a:cubicBezTo>
                      <a:pt x="284" y="255"/>
                      <a:pt x="284" y="255"/>
                      <a:pt x="284" y="255"/>
                    </a:cubicBezTo>
                    <a:cubicBezTo>
                      <a:pt x="283" y="254"/>
                      <a:pt x="283" y="254"/>
                      <a:pt x="283" y="254"/>
                    </a:cubicBezTo>
                    <a:cubicBezTo>
                      <a:pt x="283" y="253"/>
                      <a:pt x="283" y="253"/>
                      <a:pt x="283" y="253"/>
                    </a:cubicBezTo>
                    <a:cubicBezTo>
                      <a:pt x="283" y="253"/>
                      <a:pt x="283" y="253"/>
                      <a:pt x="283" y="253"/>
                    </a:cubicBezTo>
                    <a:moveTo>
                      <a:pt x="283" y="0"/>
                    </a:moveTo>
                    <a:cubicBezTo>
                      <a:pt x="280" y="1"/>
                      <a:pt x="280" y="1"/>
                      <a:pt x="280" y="1"/>
                    </a:cubicBezTo>
                    <a:cubicBezTo>
                      <a:pt x="280" y="2"/>
                      <a:pt x="280" y="2"/>
                      <a:pt x="280" y="2"/>
                    </a:cubicBezTo>
                    <a:cubicBezTo>
                      <a:pt x="278" y="2"/>
                      <a:pt x="278" y="2"/>
                      <a:pt x="278" y="2"/>
                    </a:cubicBezTo>
                    <a:cubicBezTo>
                      <a:pt x="277" y="2"/>
                      <a:pt x="277" y="2"/>
                      <a:pt x="277" y="2"/>
                    </a:cubicBezTo>
                    <a:cubicBezTo>
                      <a:pt x="274" y="5"/>
                      <a:pt x="274" y="5"/>
                      <a:pt x="274" y="5"/>
                    </a:cubicBezTo>
                    <a:cubicBezTo>
                      <a:pt x="272" y="5"/>
                      <a:pt x="272" y="5"/>
                      <a:pt x="272" y="5"/>
                    </a:cubicBezTo>
                    <a:cubicBezTo>
                      <a:pt x="270" y="5"/>
                      <a:pt x="270" y="5"/>
                      <a:pt x="270" y="5"/>
                    </a:cubicBezTo>
                    <a:cubicBezTo>
                      <a:pt x="268" y="4"/>
                      <a:pt x="268" y="4"/>
                      <a:pt x="268" y="4"/>
                    </a:cubicBezTo>
                    <a:cubicBezTo>
                      <a:pt x="267" y="4"/>
                      <a:pt x="267" y="4"/>
                      <a:pt x="267" y="4"/>
                    </a:cubicBezTo>
                    <a:cubicBezTo>
                      <a:pt x="267" y="4"/>
                      <a:pt x="267" y="4"/>
                      <a:pt x="267" y="4"/>
                    </a:cubicBezTo>
                    <a:cubicBezTo>
                      <a:pt x="266" y="4"/>
                      <a:pt x="266" y="4"/>
                      <a:pt x="266" y="4"/>
                    </a:cubicBezTo>
                    <a:cubicBezTo>
                      <a:pt x="265" y="3"/>
                      <a:pt x="265" y="3"/>
                      <a:pt x="265" y="3"/>
                    </a:cubicBezTo>
                    <a:cubicBezTo>
                      <a:pt x="264" y="4"/>
                      <a:pt x="264" y="4"/>
                      <a:pt x="264" y="4"/>
                    </a:cubicBezTo>
                    <a:cubicBezTo>
                      <a:pt x="264" y="5"/>
                      <a:pt x="264" y="5"/>
                      <a:pt x="264" y="5"/>
                    </a:cubicBezTo>
                    <a:cubicBezTo>
                      <a:pt x="263" y="5"/>
                      <a:pt x="263" y="5"/>
                      <a:pt x="263" y="5"/>
                    </a:cubicBezTo>
                    <a:cubicBezTo>
                      <a:pt x="263" y="4"/>
                      <a:pt x="263" y="4"/>
                      <a:pt x="263" y="4"/>
                    </a:cubicBezTo>
                    <a:cubicBezTo>
                      <a:pt x="263" y="3"/>
                      <a:pt x="263" y="3"/>
                      <a:pt x="263" y="3"/>
                    </a:cubicBezTo>
                    <a:cubicBezTo>
                      <a:pt x="264" y="3"/>
                      <a:pt x="264" y="3"/>
                      <a:pt x="264" y="3"/>
                    </a:cubicBezTo>
                    <a:cubicBezTo>
                      <a:pt x="263" y="2"/>
                      <a:pt x="263" y="2"/>
                      <a:pt x="263" y="2"/>
                    </a:cubicBezTo>
                    <a:cubicBezTo>
                      <a:pt x="262" y="3"/>
                      <a:pt x="262" y="3"/>
                      <a:pt x="262" y="3"/>
                    </a:cubicBezTo>
                    <a:cubicBezTo>
                      <a:pt x="259" y="4"/>
                      <a:pt x="259" y="4"/>
                      <a:pt x="259" y="4"/>
                    </a:cubicBezTo>
                    <a:cubicBezTo>
                      <a:pt x="258" y="5"/>
                      <a:pt x="258" y="5"/>
                      <a:pt x="258" y="5"/>
                    </a:cubicBezTo>
                    <a:cubicBezTo>
                      <a:pt x="257" y="6"/>
                      <a:pt x="257" y="6"/>
                      <a:pt x="257" y="6"/>
                    </a:cubicBezTo>
                    <a:cubicBezTo>
                      <a:pt x="257" y="7"/>
                      <a:pt x="257" y="7"/>
                      <a:pt x="257" y="7"/>
                    </a:cubicBezTo>
                    <a:cubicBezTo>
                      <a:pt x="259" y="7"/>
                      <a:pt x="259" y="7"/>
                      <a:pt x="259" y="7"/>
                    </a:cubicBezTo>
                    <a:cubicBezTo>
                      <a:pt x="258" y="8"/>
                      <a:pt x="258" y="8"/>
                      <a:pt x="258" y="8"/>
                    </a:cubicBezTo>
                    <a:cubicBezTo>
                      <a:pt x="256" y="8"/>
                      <a:pt x="256" y="8"/>
                      <a:pt x="256" y="8"/>
                    </a:cubicBezTo>
                    <a:cubicBezTo>
                      <a:pt x="255" y="9"/>
                      <a:pt x="255" y="9"/>
                      <a:pt x="255" y="9"/>
                    </a:cubicBezTo>
                    <a:cubicBezTo>
                      <a:pt x="254" y="12"/>
                      <a:pt x="254" y="12"/>
                      <a:pt x="254" y="12"/>
                    </a:cubicBezTo>
                    <a:cubicBezTo>
                      <a:pt x="253" y="14"/>
                      <a:pt x="253" y="14"/>
                      <a:pt x="253" y="14"/>
                    </a:cubicBezTo>
                    <a:cubicBezTo>
                      <a:pt x="252" y="14"/>
                      <a:pt x="252" y="14"/>
                      <a:pt x="252" y="14"/>
                    </a:cubicBezTo>
                    <a:cubicBezTo>
                      <a:pt x="252" y="14"/>
                      <a:pt x="252" y="14"/>
                      <a:pt x="252" y="14"/>
                    </a:cubicBezTo>
                    <a:cubicBezTo>
                      <a:pt x="252" y="12"/>
                      <a:pt x="252" y="12"/>
                      <a:pt x="252" y="12"/>
                    </a:cubicBezTo>
                    <a:cubicBezTo>
                      <a:pt x="254" y="9"/>
                      <a:pt x="254" y="9"/>
                      <a:pt x="254" y="9"/>
                    </a:cubicBezTo>
                    <a:cubicBezTo>
                      <a:pt x="254" y="8"/>
                      <a:pt x="254" y="8"/>
                      <a:pt x="254" y="8"/>
                    </a:cubicBezTo>
                    <a:cubicBezTo>
                      <a:pt x="254" y="8"/>
                      <a:pt x="254" y="8"/>
                      <a:pt x="254" y="8"/>
                    </a:cubicBezTo>
                    <a:cubicBezTo>
                      <a:pt x="251" y="10"/>
                      <a:pt x="251" y="10"/>
                      <a:pt x="251" y="10"/>
                    </a:cubicBezTo>
                    <a:cubicBezTo>
                      <a:pt x="249" y="10"/>
                      <a:pt x="249" y="10"/>
                      <a:pt x="249" y="10"/>
                    </a:cubicBezTo>
                    <a:cubicBezTo>
                      <a:pt x="249" y="9"/>
                      <a:pt x="249" y="9"/>
                      <a:pt x="249" y="9"/>
                    </a:cubicBezTo>
                    <a:cubicBezTo>
                      <a:pt x="248" y="8"/>
                      <a:pt x="248" y="8"/>
                      <a:pt x="248" y="8"/>
                    </a:cubicBezTo>
                    <a:cubicBezTo>
                      <a:pt x="246" y="8"/>
                      <a:pt x="246" y="8"/>
                      <a:pt x="246" y="8"/>
                    </a:cubicBezTo>
                    <a:cubicBezTo>
                      <a:pt x="245" y="8"/>
                      <a:pt x="245" y="8"/>
                      <a:pt x="245" y="8"/>
                    </a:cubicBezTo>
                    <a:cubicBezTo>
                      <a:pt x="245" y="8"/>
                      <a:pt x="245" y="8"/>
                      <a:pt x="245" y="8"/>
                    </a:cubicBezTo>
                    <a:cubicBezTo>
                      <a:pt x="247" y="9"/>
                      <a:pt x="247" y="9"/>
                      <a:pt x="247" y="9"/>
                    </a:cubicBezTo>
                    <a:cubicBezTo>
                      <a:pt x="248" y="10"/>
                      <a:pt x="248" y="10"/>
                      <a:pt x="248" y="10"/>
                    </a:cubicBezTo>
                    <a:cubicBezTo>
                      <a:pt x="247" y="10"/>
                      <a:pt x="247" y="10"/>
                      <a:pt x="247" y="10"/>
                    </a:cubicBezTo>
                    <a:cubicBezTo>
                      <a:pt x="246" y="10"/>
                      <a:pt x="246" y="10"/>
                      <a:pt x="246" y="10"/>
                    </a:cubicBezTo>
                    <a:cubicBezTo>
                      <a:pt x="243" y="9"/>
                      <a:pt x="243" y="9"/>
                      <a:pt x="243" y="9"/>
                    </a:cubicBezTo>
                    <a:cubicBezTo>
                      <a:pt x="241" y="11"/>
                      <a:pt x="241" y="11"/>
                      <a:pt x="241" y="11"/>
                    </a:cubicBezTo>
                    <a:cubicBezTo>
                      <a:pt x="238" y="13"/>
                      <a:pt x="238" y="13"/>
                      <a:pt x="238" y="13"/>
                    </a:cubicBezTo>
                    <a:cubicBezTo>
                      <a:pt x="234" y="15"/>
                      <a:pt x="234" y="15"/>
                      <a:pt x="234" y="15"/>
                    </a:cubicBezTo>
                    <a:cubicBezTo>
                      <a:pt x="231" y="17"/>
                      <a:pt x="231" y="17"/>
                      <a:pt x="231" y="17"/>
                    </a:cubicBezTo>
                    <a:cubicBezTo>
                      <a:pt x="229" y="19"/>
                      <a:pt x="229" y="19"/>
                      <a:pt x="229" y="19"/>
                    </a:cubicBezTo>
                    <a:cubicBezTo>
                      <a:pt x="226" y="22"/>
                      <a:pt x="226" y="22"/>
                      <a:pt x="226" y="22"/>
                    </a:cubicBezTo>
                    <a:cubicBezTo>
                      <a:pt x="224" y="23"/>
                      <a:pt x="224" y="23"/>
                      <a:pt x="224" y="23"/>
                    </a:cubicBezTo>
                    <a:cubicBezTo>
                      <a:pt x="222" y="23"/>
                      <a:pt x="222" y="23"/>
                      <a:pt x="222" y="23"/>
                    </a:cubicBezTo>
                    <a:cubicBezTo>
                      <a:pt x="221" y="24"/>
                      <a:pt x="221" y="24"/>
                      <a:pt x="221" y="24"/>
                    </a:cubicBezTo>
                    <a:cubicBezTo>
                      <a:pt x="219" y="24"/>
                      <a:pt x="219" y="24"/>
                      <a:pt x="219" y="24"/>
                    </a:cubicBezTo>
                    <a:cubicBezTo>
                      <a:pt x="217" y="26"/>
                      <a:pt x="217" y="26"/>
                      <a:pt x="217" y="26"/>
                    </a:cubicBezTo>
                    <a:cubicBezTo>
                      <a:pt x="215" y="26"/>
                      <a:pt x="215" y="26"/>
                      <a:pt x="215" y="26"/>
                    </a:cubicBezTo>
                    <a:cubicBezTo>
                      <a:pt x="214" y="25"/>
                      <a:pt x="214" y="25"/>
                      <a:pt x="214" y="25"/>
                    </a:cubicBezTo>
                    <a:cubicBezTo>
                      <a:pt x="213" y="25"/>
                      <a:pt x="213" y="25"/>
                      <a:pt x="213" y="25"/>
                    </a:cubicBezTo>
                    <a:cubicBezTo>
                      <a:pt x="211" y="24"/>
                      <a:pt x="211" y="24"/>
                      <a:pt x="211" y="24"/>
                    </a:cubicBezTo>
                    <a:cubicBezTo>
                      <a:pt x="210" y="23"/>
                      <a:pt x="210" y="23"/>
                      <a:pt x="210" y="23"/>
                    </a:cubicBezTo>
                    <a:cubicBezTo>
                      <a:pt x="208" y="22"/>
                      <a:pt x="208" y="22"/>
                      <a:pt x="208" y="22"/>
                    </a:cubicBezTo>
                    <a:cubicBezTo>
                      <a:pt x="207" y="22"/>
                      <a:pt x="207" y="22"/>
                      <a:pt x="207" y="22"/>
                    </a:cubicBezTo>
                    <a:cubicBezTo>
                      <a:pt x="205" y="24"/>
                      <a:pt x="205" y="24"/>
                      <a:pt x="205" y="24"/>
                    </a:cubicBezTo>
                    <a:cubicBezTo>
                      <a:pt x="203" y="26"/>
                      <a:pt x="203" y="26"/>
                      <a:pt x="203" y="26"/>
                    </a:cubicBezTo>
                    <a:cubicBezTo>
                      <a:pt x="203" y="27"/>
                      <a:pt x="203" y="27"/>
                      <a:pt x="203" y="27"/>
                    </a:cubicBezTo>
                    <a:cubicBezTo>
                      <a:pt x="201" y="29"/>
                      <a:pt x="201" y="29"/>
                      <a:pt x="201" y="29"/>
                    </a:cubicBezTo>
                    <a:cubicBezTo>
                      <a:pt x="201" y="30"/>
                      <a:pt x="201" y="30"/>
                      <a:pt x="201" y="30"/>
                    </a:cubicBezTo>
                    <a:cubicBezTo>
                      <a:pt x="200" y="30"/>
                      <a:pt x="200" y="30"/>
                      <a:pt x="200" y="30"/>
                    </a:cubicBezTo>
                    <a:cubicBezTo>
                      <a:pt x="199" y="29"/>
                      <a:pt x="199" y="29"/>
                      <a:pt x="199" y="29"/>
                    </a:cubicBezTo>
                    <a:cubicBezTo>
                      <a:pt x="198" y="30"/>
                      <a:pt x="198" y="30"/>
                      <a:pt x="198" y="30"/>
                    </a:cubicBezTo>
                    <a:cubicBezTo>
                      <a:pt x="199" y="33"/>
                      <a:pt x="199" y="33"/>
                      <a:pt x="199" y="33"/>
                    </a:cubicBezTo>
                    <a:cubicBezTo>
                      <a:pt x="201" y="38"/>
                      <a:pt x="201" y="38"/>
                      <a:pt x="201" y="38"/>
                    </a:cubicBezTo>
                    <a:cubicBezTo>
                      <a:pt x="202" y="42"/>
                      <a:pt x="202" y="42"/>
                      <a:pt x="202" y="42"/>
                    </a:cubicBezTo>
                    <a:cubicBezTo>
                      <a:pt x="203" y="46"/>
                      <a:pt x="203" y="46"/>
                      <a:pt x="203" y="46"/>
                    </a:cubicBezTo>
                    <a:cubicBezTo>
                      <a:pt x="203" y="50"/>
                      <a:pt x="203" y="50"/>
                      <a:pt x="203" y="50"/>
                    </a:cubicBezTo>
                    <a:cubicBezTo>
                      <a:pt x="201" y="52"/>
                      <a:pt x="201" y="52"/>
                      <a:pt x="201" y="52"/>
                    </a:cubicBezTo>
                    <a:cubicBezTo>
                      <a:pt x="200" y="54"/>
                      <a:pt x="200" y="54"/>
                      <a:pt x="200" y="54"/>
                    </a:cubicBezTo>
                    <a:cubicBezTo>
                      <a:pt x="200" y="54"/>
                      <a:pt x="200" y="54"/>
                      <a:pt x="200" y="54"/>
                    </a:cubicBezTo>
                    <a:cubicBezTo>
                      <a:pt x="203" y="57"/>
                      <a:pt x="203" y="57"/>
                      <a:pt x="203" y="57"/>
                    </a:cubicBezTo>
                    <a:cubicBezTo>
                      <a:pt x="204" y="58"/>
                      <a:pt x="204" y="58"/>
                      <a:pt x="204" y="58"/>
                    </a:cubicBezTo>
                    <a:cubicBezTo>
                      <a:pt x="204" y="57"/>
                      <a:pt x="204" y="57"/>
                      <a:pt x="204" y="57"/>
                    </a:cubicBezTo>
                    <a:cubicBezTo>
                      <a:pt x="204" y="57"/>
                      <a:pt x="204" y="57"/>
                      <a:pt x="204" y="57"/>
                    </a:cubicBezTo>
                    <a:cubicBezTo>
                      <a:pt x="205" y="57"/>
                      <a:pt x="205" y="57"/>
                      <a:pt x="205" y="57"/>
                    </a:cubicBezTo>
                    <a:cubicBezTo>
                      <a:pt x="206" y="57"/>
                      <a:pt x="206" y="57"/>
                      <a:pt x="206" y="57"/>
                    </a:cubicBezTo>
                    <a:cubicBezTo>
                      <a:pt x="205" y="57"/>
                      <a:pt x="205" y="57"/>
                      <a:pt x="205" y="57"/>
                    </a:cubicBezTo>
                    <a:cubicBezTo>
                      <a:pt x="205" y="58"/>
                      <a:pt x="205" y="58"/>
                      <a:pt x="205" y="58"/>
                    </a:cubicBezTo>
                    <a:cubicBezTo>
                      <a:pt x="208" y="61"/>
                      <a:pt x="208" y="61"/>
                      <a:pt x="208" y="61"/>
                    </a:cubicBezTo>
                    <a:cubicBezTo>
                      <a:pt x="208" y="61"/>
                      <a:pt x="208" y="61"/>
                      <a:pt x="208" y="61"/>
                    </a:cubicBezTo>
                    <a:cubicBezTo>
                      <a:pt x="206" y="61"/>
                      <a:pt x="206" y="61"/>
                      <a:pt x="206" y="61"/>
                    </a:cubicBezTo>
                    <a:cubicBezTo>
                      <a:pt x="206" y="62"/>
                      <a:pt x="206" y="62"/>
                      <a:pt x="206" y="62"/>
                    </a:cubicBezTo>
                    <a:cubicBezTo>
                      <a:pt x="206" y="65"/>
                      <a:pt x="206" y="65"/>
                      <a:pt x="206" y="65"/>
                    </a:cubicBezTo>
                    <a:cubicBezTo>
                      <a:pt x="206" y="66"/>
                      <a:pt x="206" y="66"/>
                      <a:pt x="206" y="66"/>
                    </a:cubicBezTo>
                    <a:cubicBezTo>
                      <a:pt x="207" y="67"/>
                      <a:pt x="207" y="67"/>
                      <a:pt x="207" y="67"/>
                    </a:cubicBezTo>
                    <a:cubicBezTo>
                      <a:pt x="208" y="66"/>
                      <a:pt x="208" y="66"/>
                      <a:pt x="208" y="66"/>
                    </a:cubicBezTo>
                    <a:cubicBezTo>
                      <a:pt x="209" y="66"/>
                      <a:pt x="209" y="66"/>
                      <a:pt x="209" y="66"/>
                    </a:cubicBezTo>
                    <a:cubicBezTo>
                      <a:pt x="210" y="66"/>
                      <a:pt x="210" y="66"/>
                      <a:pt x="210" y="66"/>
                    </a:cubicBezTo>
                    <a:cubicBezTo>
                      <a:pt x="210" y="67"/>
                      <a:pt x="210" y="67"/>
                      <a:pt x="210" y="67"/>
                    </a:cubicBezTo>
                    <a:cubicBezTo>
                      <a:pt x="212" y="67"/>
                      <a:pt x="212" y="67"/>
                      <a:pt x="212" y="67"/>
                    </a:cubicBezTo>
                    <a:cubicBezTo>
                      <a:pt x="214" y="67"/>
                      <a:pt x="214" y="67"/>
                      <a:pt x="214" y="67"/>
                    </a:cubicBezTo>
                    <a:cubicBezTo>
                      <a:pt x="216" y="68"/>
                      <a:pt x="216" y="68"/>
                      <a:pt x="216" y="68"/>
                    </a:cubicBezTo>
                    <a:cubicBezTo>
                      <a:pt x="214" y="69"/>
                      <a:pt x="214" y="69"/>
                      <a:pt x="214" y="69"/>
                    </a:cubicBezTo>
                    <a:cubicBezTo>
                      <a:pt x="214" y="70"/>
                      <a:pt x="214" y="70"/>
                      <a:pt x="214" y="70"/>
                    </a:cubicBezTo>
                    <a:cubicBezTo>
                      <a:pt x="214" y="72"/>
                      <a:pt x="214" y="72"/>
                      <a:pt x="214" y="72"/>
                    </a:cubicBezTo>
                    <a:cubicBezTo>
                      <a:pt x="212" y="72"/>
                      <a:pt x="212" y="72"/>
                      <a:pt x="212" y="72"/>
                    </a:cubicBezTo>
                    <a:cubicBezTo>
                      <a:pt x="212" y="71"/>
                      <a:pt x="212" y="71"/>
                      <a:pt x="212" y="71"/>
                    </a:cubicBezTo>
                    <a:cubicBezTo>
                      <a:pt x="211" y="70"/>
                      <a:pt x="211" y="70"/>
                      <a:pt x="211" y="70"/>
                    </a:cubicBezTo>
                    <a:cubicBezTo>
                      <a:pt x="210" y="71"/>
                      <a:pt x="210" y="71"/>
                      <a:pt x="210" y="71"/>
                    </a:cubicBezTo>
                    <a:cubicBezTo>
                      <a:pt x="208" y="71"/>
                      <a:pt x="208" y="71"/>
                      <a:pt x="208" y="71"/>
                    </a:cubicBezTo>
                    <a:cubicBezTo>
                      <a:pt x="208" y="70"/>
                      <a:pt x="208" y="70"/>
                      <a:pt x="208" y="70"/>
                    </a:cubicBezTo>
                    <a:cubicBezTo>
                      <a:pt x="207" y="68"/>
                      <a:pt x="207" y="68"/>
                      <a:pt x="207" y="68"/>
                    </a:cubicBezTo>
                    <a:cubicBezTo>
                      <a:pt x="206" y="68"/>
                      <a:pt x="206" y="68"/>
                      <a:pt x="206" y="68"/>
                    </a:cubicBezTo>
                    <a:cubicBezTo>
                      <a:pt x="205" y="68"/>
                      <a:pt x="205" y="68"/>
                      <a:pt x="205" y="68"/>
                    </a:cubicBezTo>
                    <a:cubicBezTo>
                      <a:pt x="204" y="67"/>
                      <a:pt x="204" y="67"/>
                      <a:pt x="204" y="67"/>
                    </a:cubicBezTo>
                    <a:cubicBezTo>
                      <a:pt x="204" y="65"/>
                      <a:pt x="204" y="65"/>
                      <a:pt x="204" y="65"/>
                    </a:cubicBezTo>
                    <a:cubicBezTo>
                      <a:pt x="206" y="61"/>
                      <a:pt x="206" y="61"/>
                      <a:pt x="206" y="61"/>
                    </a:cubicBezTo>
                    <a:cubicBezTo>
                      <a:pt x="205" y="60"/>
                      <a:pt x="205" y="60"/>
                      <a:pt x="205" y="60"/>
                    </a:cubicBezTo>
                    <a:cubicBezTo>
                      <a:pt x="205" y="60"/>
                      <a:pt x="205" y="60"/>
                      <a:pt x="205" y="60"/>
                    </a:cubicBezTo>
                    <a:cubicBezTo>
                      <a:pt x="204" y="61"/>
                      <a:pt x="204" y="61"/>
                      <a:pt x="204" y="61"/>
                    </a:cubicBezTo>
                    <a:cubicBezTo>
                      <a:pt x="204" y="65"/>
                      <a:pt x="204" y="65"/>
                      <a:pt x="204" y="65"/>
                    </a:cubicBezTo>
                    <a:cubicBezTo>
                      <a:pt x="203" y="67"/>
                      <a:pt x="203" y="67"/>
                      <a:pt x="203" y="67"/>
                    </a:cubicBezTo>
                    <a:cubicBezTo>
                      <a:pt x="202" y="68"/>
                      <a:pt x="202" y="68"/>
                      <a:pt x="202" y="68"/>
                    </a:cubicBezTo>
                    <a:cubicBezTo>
                      <a:pt x="202" y="69"/>
                      <a:pt x="202" y="69"/>
                      <a:pt x="202" y="69"/>
                    </a:cubicBezTo>
                    <a:cubicBezTo>
                      <a:pt x="203" y="68"/>
                      <a:pt x="203" y="68"/>
                      <a:pt x="203" y="68"/>
                    </a:cubicBezTo>
                    <a:cubicBezTo>
                      <a:pt x="204" y="68"/>
                      <a:pt x="204" y="68"/>
                      <a:pt x="204" y="68"/>
                    </a:cubicBezTo>
                    <a:cubicBezTo>
                      <a:pt x="204" y="69"/>
                      <a:pt x="204" y="69"/>
                      <a:pt x="204" y="69"/>
                    </a:cubicBezTo>
                    <a:cubicBezTo>
                      <a:pt x="206" y="69"/>
                      <a:pt x="206" y="69"/>
                      <a:pt x="206" y="69"/>
                    </a:cubicBezTo>
                    <a:cubicBezTo>
                      <a:pt x="206" y="70"/>
                      <a:pt x="206" y="70"/>
                      <a:pt x="206" y="70"/>
                    </a:cubicBezTo>
                    <a:cubicBezTo>
                      <a:pt x="206" y="72"/>
                      <a:pt x="206" y="72"/>
                      <a:pt x="206" y="72"/>
                    </a:cubicBezTo>
                    <a:cubicBezTo>
                      <a:pt x="205" y="74"/>
                      <a:pt x="205" y="74"/>
                      <a:pt x="205" y="74"/>
                    </a:cubicBezTo>
                    <a:cubicBezTo>
                      <a:pt x="203" y="74"/>
                      <a:pt x="203" y="74"/>
                      <a:pt x="203" y="74"/>
                    </a:cubicBezTo>
                    <a:cubicBezTo>
                      <a:pt x="205" y="72"/>
                      <a:pt x="205" y="72"/>
                      <a:pt x="205" y="72"/>
                    </a:cubicBezTo>
                    <a:cubicBezTo>
                      <a:pt x="205" y="71"/>
                      <a:pt x="205" y="71"/>
                      <a:pt x="205" y="71"/>
                    </a:cubicBezTo>
                    <a:cubicBezTo>
                      <a:pt x="204" y="71"/>
                      <a:pt x="204" y="71"/>
                      <a:pt x="204" y="71"/>
                    </a:cubicBezTo>
                    <a:cubicBezTo>
                      <a:pt x="203" y="71"/>
                      <a:pt x="203" y="71"/>
                      <a:pt x="203" y="71"/>
                    </a:cubicBezTo>
                    <a:cubicBezTo>
                      <a:pt x="203" y="71"/>
                      <a:pt x="203" y="71"/>
                      <a:pt x="203" y="71"/>
                    </a:cubicBezTo>
                    <a:cubicBezTo>
                      <a:pt x="201" y="73"/>
                      <a:pt x="201" y="73"/>
                      <a:pt x="201" y="73"/>
                    </a:cubicBezTo>
                    <a:cubicBezTo>
                      <a:pt x="201" y="74"/>
                      <a:pt x="201" y="74"/>
                      <a:pt x="201" y="74"/>
                    </a:cubicBezTo>
                    <a:cubicBezTo>
                      <a:pt x="200" y="74"/>
                      <a:pt x="200" y="74"/>
                      <a:pt x="200" y="74"/>
                    </a:cubicBezTo>
                    <a:cubicBezTo>
                      <a:pt x="198" y="75"/>
                      <a:pt x="198" y="75"/>
                      <a:pt x="198" y="75"/>
                    </a:cubicBezTo>
                    <a:cubicBezTo>
                      <a:pt x="198" y="74"/>
                      <a:pt x="198" y="74"/>
                      <a:pt x="198" y="74"/>
                    </a:cubicBezTo>
                    <a:cubicBezTo>
                      <a:pt x="198" y="73"/>
                      <a:pt x="198" y="73"/>
                      <a:pt x="198" y="73"/>
                    </a:cubicBezTo>
                    <a:cubicBezTo>
                      <a:pt x="196" y="73"/>
                      <a:pt x="196" y="73"/>
                      <a:pt x="196" y="73"/>
                    </a:cubicBezTo>
                    <a:cubicBezTo>
                      <a:pt x="195" y="73"/>
                      <a:pt x="195" y="73"/>
                      <a:pt x="195" y="73"/>
                    </a:cubicBezTo>
                    <a:cubicBezTo>
                      <a:pt x="195" y="72"/>
                      <a:pt x="195" y="72"/>
                      <a:pt x="195" y="72"/>
                    </a:cubicBezTo>
                    <a:cubicBezTo>
                      <a:pt x="194" y="72"/>
                      <a:pt x="194" y="72"/>
                      <a:pt x="194" y="72"/>
                    </a:cubicBezTo>
                    <a:cubicBezTo>
                      <a:pt x="193" y="72"/>
                      <a:pt x="193" y="72"/>
                      <a:pt x="193" y="72"/>
                    </a:cubicBezTo>
                    <a:cubicBezTo>
                      <a:pt x="192" y="72"/>
                      <a:pt x="192" y="72"/>
                      <a:pt x="192" y="72"/>
                    </a:cubicBezTo>
                    <a:cubicBezTo>
                      <a:pt x="192" y="71"/>
                      <a:pt x="192" y="71"/>
                      <a:pt x="192" y="71"/>
                    </a:cubicBezTo>
                    <a:cubicBezTo>
                      <a:pt x="191" y="70"/>
                      <a:pt x="191" y="70"/>
                      <a:pt x="191" y="70"/>
                    </a:cubicBezTo>
                    <a:cubicBezTo>
                      <a:pt x="191" y="71"/>
                      <a:pt x="191" y="71"/>
                      <a:pt x="191" y="71"/>
                    </a:cubicBezTo>
                    <a:cubicBezTo>
                      <a:pt x="190" y="71"/>
                      <a:pt x="190" y="71"/>
                      <a:pt x="190" y="71"/>
                    </a:cubicBezTo>
                    <a:cubicBezTo>
                      <a:pt x="190" y="69"/>
                      <a:pt x="190" y="69"/>
                      <a:pt x="190" y="69"/>
                    </a:cubicBezTo>
                    <a:cubicBezTo>
                      <a:pt x="189" y="68"/>
                      <a:pt x="189" y="68"/>
                      <a:pt x="189" y="68"/>
                    </a:cubicBezTo>
                    <a:cubicBezTo>
                      <a:pt x="189" y="67"/>
                      <a:pt x="189" y="67"/>
                      <a:pt x="189" y="67"/>
                    </a:cubicBezTo>
                    <a:cubicBezTo>
                      <a:pt x="191" y="67"/>
                      <a:pt x="191" y="67"/>
                      <a:pt x="191" y="67"/>
                    </a:cubicBezTo>
                    <a:cubicBezTo>
                      <a:pt x="192" y="65"/>
                      <a:pt x="192" y="65"/>
                      <a:pt x="192" y="65"/>
                    </a:cubicBezTo>
                    <a:cubicBezTo>
                      <a:pt x="193" y="65"/>
                      <a:pt x="193" y="65"/>
                      <a:pt x="193" y="65"/>
                    </a:cubicBezTo>
                    <a:cubicBezTo>
                      <a:pt x="193" y="64"/>
                      <a:pt x="193" y="64"/>
                      <a:pt x="193" y="64"/>
                    </a:cubicBezTo>
                    <a:cubicBezTo>
                      <a:pt x="193" y="63"/>
                      <a:pt x="193" y="63"/>
                      <a:pt x="193" y="63"/>
                    </a:cubicBezTo>
                    <a:cubicBezTo>
                      <a:pt x="192" y="62"/>
                      <a:pt x="192" y="62"/>
                      <a:pt x="192" y="62"/>
                    </a:cubicBezTo>
                    <a:cubicBezTo>
                      <a:pt x="191" y="61"/>
                      <a:pt x="191" y="61"/>
                      <a:pt x="191" y="61"/>
                    </a:cubicBezTo>
                    <a:cubicBezTo>
                      <a:pt x="189" y="61"/>
                      <a:pt x="189" y="61"/>
                      <a:pt x="189" y="61"/>
                    </a:cubicBezTo>
                    <a:cubicBezTo>
                      <a:pt x="187" y="62"/>
                      <a:pt x="187" y="62"/>
                      <a:pt x="187" y="62"/>
                    </a:cubicBezTo>
                    <a:cubicBezTo>
                      <a:pt x="186" y="62"/>
                      <a:pt x="186" y="62"/>
                      <a:pt x="186" y="62"/>
                    </a:cubicBezTo>
                    <a:cubicBezTo>
                      <a:pt x="185" y="62"/>
                      <a:pt x="185" y="62"/>
                      <a:pt x="185" y="62"/>
                    </a:cubicBezTo>
                    <a:cubicBezTo>
                      <a:pt x="184" y="62"/>
                      <a:pt x="184" y="62"/>
                      <a:pt x="184" y="62"/>
                    </a:cubicBezTo>
                    <a:cubicBezTo>
                      <a:pt x="180" y="63"/>
                      <a:pt x="180" y="63"/>
                      <a:pt x="180" y="63"/>
                    </a:cubicBezTo>
                    <a:cubicBezTo>
                      <a:pt x="180" y="64"/>
                      <a:pt x="180" y="64"/>
                      <a:pt x="180" y="64"/>
                    </a:cubicBezTo>
                    <a:cubicBezTo>
                      <a:pt x="181" y="64"/>
                      <a:pt x="181" y="64"/>
                      <a:pt x="181" y="64"/>
                    </a:cubicBezTo>
                    <a:cubicBezTo>
                      <a:pt x="182" y="66"/>
                      <a:pt x="182" y="66"/>
                      <a:pt x="182" y="66"/>
                    </a:cubicBezTo>
                    <a:cubicBezTo>
                      <a:pt x="182" y="66"/>
                      <a:pt x="182" y="66"/>
                      <a:pt x="182" y="66"/>
                    </a:cubicBezTo>
                    <a:cubicBezTo>
                      <a:pt x="181" y="66"/>
                      <a:pt x="181" y="66"/>
                      <a:pt x="181" y="66"/>
                    </a:cubicBezTo>
                    <a:cubicBezTo>
                      <a:pt x="180" y="66"/>
                      <a:pt x="180" y="66"/>
                      <a:pt x="180" y="66"/>
                    </a:cubicBezTo>
                    <a:cubicBezTo>
                      <a:pt x="179" y="65"/>
                      <a:pt x="179" y="65"/>
                      <a:pt x="179" y="65"/>
                    </a:cubicBezTo>
                    <a:cubicBezTo>
                      <a:pt x="178" y="65"/>
                      <a:pt x="178" y="65"/>
                      <a:pt x="178" y="65"/>
                    </a:cubicBezTo>
                    <a:cubicBezTo>
                      <a:pt x="176" y="64"/>
                      <a:pt x="176" y="64"/>
                      <a:pt x="176" y="64"/>
                    </a:cubicBezTo>
                    <a:cubicBezTo>
                      <a:pt x="174" y="65"/>
                      <a:pt x="174" y="65"/>
                      <a:pt x="174" y="65"/>
                    </a:cubicBezTo>
                    <a:cubicBezTo>
                      <a:pt x="173" y="66"/>
                      <a:pt x="173" y="66"/>
                      <a:pt x="173" y="66"/>
                    </a:cubicBezTo>
                    <a:cubicBezTo>
                      <a:pt x="173" y="66"/>
                      <a:pt x="173" y="66"/>
                      <a:pt x="173" y="66"/>
                    </a:cubicBezTo>
                    <a:cubicBezTo>
                      <a:pt x="171" y="66"/>
                      <a:pt x="171" y="66"/>
                      <a:pt x="171" y="66"/>
                    </a:cubicBezTo>
                    <a:cubicBezTo>
                      <a:pt x="171" y="66"/>
                      <a:pt x="171" y="66"/>
                      <a:pt x="171" y="66"/>
                    </a:cubicBezTo>
                    <a:cubicBezTo>
                      <a:pt x="170" y="66"/>
                      <a:pt x="170" y="66"/>
                      <a:pt x="170" y="66"/>
                    </a:cubicBezTo>
                    <a:cubicBezTo>
                      <a:pt x="168" y="67"/>
                      <a:pt x="168" y="67"/>
                      <a:pt x="168" y="67"/>
                    </a:cubicBezTo>
                    <a:cubicBezTo>
                      <a:pt x="168" y="68"/>
                      <a:pt x="168" y="68"/>
                      <a:pt x="168" y="68"/>
                    </a:cubicBezTo>
                    <a:cubicBezTo>
                      <a:pt x="167" y="68"/>
                      <a:pt x="167" y="68"/>
                      <a:pt x="167" y="68"/>
                    </a:cubicBezTo>
                    <a:cubicBezTo>
                      <a:pt x="166" y="69"/>
                      <a:pt x="166" y="69"/>
                      <a:pt x="166" y="69"/>
                    </a:cubicBezTo>
                    <a:cubicBezTo>
                      <a:pt x="164" y="70"/>
                      <a:pt x="164" y="70"/>
                      <a:pt x="164" y="70"/>
                    </a:cubicBezTo>
                    <a:cubicBezTo>
                      <a:pt x="163" y="70"/>
                      <a:pt x="163" y="70"/>
                      <a:pt x="163" y="70"/>
                    </a:cubicBezTo>
                    <a:cubicBezTo>
                      <a:pt x="164" y="69"/>
                      <a:pt x="164" y="69"/>
                      <a:pt x="164" y="69"/>
                    </a:cubicBezTo>
                    <a:cubicBezTo>
                      <a:pt x="164" y="69"/>
                      <a:pt x="164" y="69"/>
                      <a:pt x="164" y="69"/>
                    </a:cubicBezTo>
                    <a:cubicBezTo>
                      <a:pt x="163" y="69"/>
                      <a:pt x="163" y="69"/>
                      <a:pt x="163" y="69"/>
                    </a:cubicBezTo>
                    <a:cubicBezTo>
                      <a:pt x="162" y="70"/>
                      <a:pt x="162" y="70"/>
                      <a:pt x="162" y="70"/>
                    </a:cubicBezTo>
                    <a:cubicBezTo>
                      <a:pt x="162" y="71"/>
                      <a:pt x="162" y="71"/>
                      <a:pt x="162" y="71"/>
                    </a:cubicBezTo>
                    <a:cubicBezTo>
                      <a:pt x="164" y="73"/>
                      <a:pt x="164" y="73"/>
                      <a:pt x="164" y="73"/>
                    </a:cubicBezTo>
                    <a:cubicBezTo>
                      <a:pt x="165" y="76"/>
                      <a:pt x="165" y="76"/>
                      <a:pt x="165" y="76"/>
                    </a:cubicBezTo>
                    <a:cubicBezTo>
                      <a:pt x="167" y="76"/>
                      <a:pt x="167" y="76"/>
                      <a:pt x="167" y="76"/>
                    </a:cubicBezTo>
                    <a:cubicBezTo>
                      <a:pt x="168" y="78"/>
                      <a:pt x="168" y="78"/>
                      <a:pt x="168" y="78"/>
                    </a:cubicBezTo>
                    <a:cubicBezTo>
                      <a:pt x="170" y="79"/>
                      <a:pt x="170" y="79"/>
                      <a:pt x="170" y="79"/>
                    </a:cubicBezTo>
                    <a:cubicBezTo>
                      <a:pt x="170" y="80"/>
                      <a:pt x="170" y="80"/>
                      <a:pt x="170" y="80"/>
                    </a:cubicBezTo>
                    <a:cubicBezTo>
                      <a:pt x="172" y="80"/>
                      <a:pt x="172" y="80"/>
                      <a:pt x="172" y="80"/>
                    </a:cubicBezTo>
                    <a:cubicBezTo>
                      <a:pt x="173" y="81"/>
                      <a:pt x="173" y="81"/>
                      <a:pt x="173" y="81"/>
                    </a:cubicBezTo>
                    <a:cubicBezTo>
                      <a:pt x="173" y="82"/>
                      <a:pt x="173" y="82"/>
                      <a:pt x="173" y="82"/>
                    </a:cubicBezTo>
                    <a:cubicBezTo>
                      <a:pt x="170" y="82"/>
                      <a:pt x="170" y="82"/>
                      <a:pt x="170" y="82"/>
                    </a:cubicBezTo>
                    <a:cubicBezTo>
                      <a:pt x="170" y="80"/>
                      <a:pt x="170" y="80"/>
                      <a:pt x="170" y="80"/>
                    </a:cubicBezTo>
                    <a:cubicBezTo>
                      <a:pt x="169" y="79"/>
                      <a:pt x="169" y="79"/>
                      <a:pt x="169" y="79"/>
                    </a:cubicBezTo>
                    <a:cubicBezTo>
                      <a:pt x="168" y="79"/>
                      <a:pt x="168" y="79"/>
                      <a:pt x="168" y="79"/>
                    </a:cubicBezTo>
                    <a:cubicBezTo>
                      <a:pt x="167" y="79"/>
                      <a:pt x="167" y="79"/>
                      <a:pt x="167" y="79"/>
                    </a:cubicBezTo>
                    <a:cubicBezTo>
                      <a:pt x="166" y="80"/>
                      <a:pt x="166" y="80"/>
                      <a:pt x="166" y="80"/>
                    </a:cubicBezTo>
                    <a:cubicBezTo>
                      <a:pt x="165" y="80"/>
                      <a:pt x="165" y="80"/>
                      <a:pt x="165" y="80"/>
                    </a:cubicBezTo>
                    <a:cubicBezTo>
                      <a:pt x="164" y="79"/>
                      <a:pt x="164" y="79"/>
                      <a:pt x="164" y="79"/>
                    </a:cubicBezTo>
                    <a:cubicBezTo>
                      <a:pt x="165" y="78"/>
                      <a:pt x="165" y="78"/>
                      <a:pt x="165" y="78"/>
                    </a:cubicBezTo>
                    <a:cubicBezTo>
                      <a:pt x="165" y="77"/>
                      <a:pt x="165" y="77"/>
                      <a:pt x="165" y="77"/>
                    </a:cubicBezTo>
                    <a:cubicBezTo>
                      <a:pt x="164" y="77"/>
                      <a:pt x="164" y="77"/>
                      <a:pt x="164" y="77"/>
                    </a:cubicBezTo>
                    <a:cubicBezTo>
                      <a:pt x="163" y="79"/>
                      <a:pt x="163" y="79"/>
                      <a:pt x="163" y="79"/>
                    </a:cubicBezTo>
                    <a:cubicBezTo>
                      <a:pt x="164" y="81"/>
                      <a:pt x="164" y="81"/>
                      <a:pt x="164" y="81"/>
                    </a:cubicBezTo>
                    <a:cubicBezTo>
                      <a:pt x="164" y="82"/>
                      <a:pt x="164" y="82"/>
                      <a:pt x="164" y="82"/>
                    </a:cubicBezTo>
                    <a:cubicBezTo>
                      <a:pt x="164" y="83"/>
                      <a:pt x="164" y="83"/>
                      <a:pt x="164" y="83"/>
                    </a:cubicBezTo>
                    <a:cubicBezTo>
                      <a:pt x="163" y="84"/>
                      <a:pt x="163" y="84"/>
                      <a:pt x="163" y="84"/>
                    </a:cubicBezTo>
                    <a:cubicBezTo>
                      <a:pt x="162" y="85"/>
                      <a:pt x="162" y="85"/>
                      <a:pt x="162" y="85"/>
                    </a:cubicBezTo>
                    <a:cubicBezTo>
                      <a:pt x="161" y="87"/>
                      <a:pt x="161" y="87"/>
                      <a:pt x="161" y="87"/>
                    </a:cubicBezTo>
                    <a:cubicBezTo>
                      <a:pt x="162" y="89"/>
                      <a:pt x="162" y="89"/>
                      <a:pt x="162" y="89"/>
                    </a:cubicBezTo>
                    <a:cubicBezTo>
                      <a:pt x="164" y="91"/>
                      <a:pt x="164" y="91"/>
                      <a:pt x="164" y="91"/>
                    </a:cubicBezTo>
                    <a:cubicBezTo>
                      <a:pt x="166" y="92"/>
                      <a:pt x="166" y="92"/>
                      <a:pt x="166" y="92"/>
                    </a:cubicBezTo>
                    <a:cubicBezTo>
                      <a:pt x="167" y="94"/>
                      <a:pt x="167" y="94"/>
                      <a:pt x="167" y="94"/>
                    </a:cubicBezTo>
                    <a:cubicBezTo>
                      <a:pt x="168" y="94"/>
                      <a:pt x="168" y="94"/>
                      <a:pt x="168" y="94"/>
                    </a:cubicBezTo>
                    <a:cubicBezTo>
                      <a:pt x="170" y="93"/>
                      <a:pt x="170" y="93"/>
                      <a:pt x="170" y="93"/>
                    </a:cubicBezTo>
                    <a:cubicBezTo>
                      <a:pt x="171" y="92"/>
                      <a:pt x="171" y="92"/>
                      <a:pt x="171" y="92"/>
                    </a:cubicBezTo>
                    <a:cubicBezTo>
                      <a:pt x="173" y="93"/>
                      <a:pt x="173" y="93"/>
                      <a:pt x="173" y="93"/>
                    </a:cubicBezTo>
                    <a:cubicBezTo>
                      <a:pt x="176" y="93"/>
                      <a:pt x="176" y="93"/>
                      <a:pt x="176" y="93"/>
                    </a:cubicBezTo>
                    <a:cubicBezTo>
                      <a:pt x="177" y="94"/>
                      <a:pt x="177" y="94"/>
                      <a:pt x="177" y="94"/>
                    </a:cubicBezTo>
                    <a:cubicBezTo>
                      <a:pt x="177" y="95"/>
                      <a:pt x="177" y="95"/>
                      <a:pt x="177" y="95"/>
                    </a:cubicBezTo>
                    <a:cubicBezTo>
                      <a:pt x="178" y="96"/>
                      <a:pt x="178" y="96"/>
                      <a:pt x="178" y="96"/>
                    </a:cubicBezTo>
                    <a:cubicBezTo>
                      <a:pt x="178" y="95"/>
                      <a:pt x="178" y="95"/>
                      <a:pt x="178" y="95"/>
                    </a:cubicBezTo>
                    <a:cubicBezTo>
                      <a:pt x="178" y="93"/>
                      <a:pt x="178" y="93"/>
                      <a:pt x="178" y="93"/>
                    </a:cubicBezTo>
                    <a:cubicBezTo>
                      <a:pt x="179" y="93"/>
                      <a:pt x="179" y="93"/>
                      <a:pt x="179" y="93"/>
                    </a:cubicBezTo>
                    <a:cubicBezTo>
                      <a:pt x="180" y="93"/>
                      <a:pt x="180" y="93"/>
                      <a:pt x="180" y="93"/>
                    </a:cubicBezTo>
                    <a:cubicBezTo>
                      <a:pt x="180" y="94"/>
                      <a:pt x="180" y="94"/>
                      <a:pt x="180" y="94"/>
                    </a:cubicBezTo>
                    <a:cubicBezTo>
                      <a:pt x="179" y="95"/>
                      <a:pt x="179" y="95"/>
                      <a:pt x="179" y="95"/>
                    </a:cubicBezTo>
                    <a:cubicBezTo>
                      <a:pt x="179" y="97"/>
                      <a:pt x="179" y="97"/>
                      <a:pt x="179" y="97"/>
                    </a:cubicBezTo>
                    <a:cubicBezTo>
                      <a:pt x="179" y="97"/>
                      <a:pt x="179" y="97"/>
                      <a:pt x="179" y="97"/>
                    </a:cubicBezTo>
                    <a:cubicBezTo>
                      <a:pt x="181" y="95"/>
                      <a:pt x="181" y="95"/>
                      <a:pt x="181" y="95"/>
                    </a:cubicBezTo>
                    <a:cubicBezTo>
                      <a:pt x="181" y="95"/>
                      <a:pt x="181" y="95"/>
                      <a:pt x="181" y="95"/>
                    </a:cubicBezTo>
                    <a:cubicBezTo>
                      <a:pt x="183" y="94"/>
                      <a:pt x="183" y="94"/>
                      <a:pt x="183" y="94"/>
                    </a:cubicBezTo>
                    <a:cubicBezTo>
                      <a:pt x="186" y="93"/>
                      <a:pt x="186" y="93"/>
                      <a:pt x="186" y="93"/>
                    </a:cubicBezTo>
                    <a:cubicBezTo>
                      <a:pt x="188" y="92"/>
                      <a:pt x="188" y="92"/>
                      <a:pt x="188" y="92"/>
                    </a:cubicBezTo>
                    <a:cubicBezTo>
                      <a:pt x="189" y="91"/>
                      <a:pt x="189" y="91"/>
                      <a:pt x="189" y="91"/>
                    </a:cubicBezTo>
                    <a:cubicBezTo>
                      <a:pt x="189" y="91"/>
                      <a:pt x="189" y="91"/>
                      <a:pt x="189" y="91"/>
                    </a:cubicBezTo>
                    <a:cubicBezTo>
                      <a:pt x="189" y="92"/>
                      <a:pt x="189" y="92"/>
                      <a:pt x="189" y="92"/>
                    </a:cubicBezTo>
                    <a:cubicBezTo>
                      <a:pt x="190" y="92"/>
                      <a:pt x="190" y="92"/>
                      <a:pt x="190" y="92"/>
                    </a:cubicBezTo>
                    <a:cubicBezTo>
                      <a:pt x="192" y="91"/>
                      <a:pt x="192" y="91"/>
                      <a:pt x="192" y="91"/>
                    </a:cubicBezTo>
                    <a:cubicBezTo>
                      <a:pt x="194" y="91"/>
                      <a:pt x="194" y="91"/>
                      <a:pt x="194" y="91"/>
                    </a:cubicBezTo>
                    <a:cubicBezTo>
                      <a:pt x="194" y="90"/>
                      <a:pt x="194" y="90"/>
                      <a:pt x="194" y="90"/>
                    </a:cubicBezTo>
                    <a:cubicBezTo>
                      <a:pt x="194" y="91"/>
                      <a:pt x="194" y="91"/>
                      <a:pt x="194" y="91"/>
                    </a:cubicBezTo>
                    <a:cubicBezTo>
                      <a:pt x="192" y="92"/>
                      <a:pt x="192" y="92"/>
                      <a:pt x="192" y="92"/>
                    </a:cubicBezTo>
                    <a:cubicBezTo>
                      <a:pt x="193" y="93"/>
                      <a:pt x="193" y="93"/>
                      <a:pt x="193" y="93"/>
                    </a:cubicBezTo>
                    <a:cubicBezTo>
                      <a:pt x="193" y="93"/>
                      <a:pt x="193" y="93"/>
                      <a:pt x="193" y="93"/>
                    </a:cubicBezTo>
                    <a:cubicBezTo>
                      <a:pt x="192" y="95"/>
                      <a:pt x="192" y="95"/>
                      <a:pt x="192" y="95"/>
                    </a:cubicBezTo>
                    <a:cubicBezTo>
                      <a:pt x="190" y="95"/>
                      <a:pt x="190" y="95"/>
                      <a:pt x="190" y="95"/>
                    </a:cubicBezTo>
                    <a:cubicBezTo>
                      <a:pt x="190" y="95"/>
                      <a:pt x="190" y="95"/>
                      <a:pt x="190" y="95"/>
                    </a:cubicBezTo>
                    <a:cubicBezTo>
                      <a:pt x="189" y="95"/>
                      <a:pt x="189" y="95"/>
                      <a:pt x="189" y="95"/>
                    </a:cubicBezTo>
                    <a:cubicBezTo>
                      <a:pt x="187" y="96"/>
                      <a:pt x="187" y="96"/>
                      <a:pt x="187" y="96"/>
                    </a:cubicBezTo>
                    <a:cubicBezTo>
                      <a:pt x="187" y="96"/>
                      <a:pt x="187" y="96"/>
                      <a:pt x="187" y="96"/>
                    </a:cubicBezTo>
                    <a:cubicBezTo>
                      <a:pt x="189" y="96"/>
                      <a:pt x="189" y="96"/>
                      <a:pt x="189" y="96"/>
                    </a:cubicBezTo>
                    <a:cubicBezTo>
                      <a:pt x="190" y="97"/>
                      <a:pt x="190" y="97"/>
                      <a:pt x="190" y="97"/>
                    </a:cubicBezTo>
                    <a:cubicBezTo>
                      <a:pt x="189" y="99"/>
                      <a:pt x="189" y="99"/>
                      <a:pt x="189" y="99"/>
                    </a:cubicBezTo>
                    <a:cubicBezTo>
                      <a:pt x="187" y="101"/>
                      <a:pt x="187" y="101"/>
                      <a:pt x="187" y="101"/>
                    </a:cubicBezTo>
                    <a:cubicBezTo>
                      <a:pt x="187" y="103"/>
                      <a:pt x="187" y="103"/>
                      <a:pt x="187" y="103"/>
                    </a:cubicBezTo>
                    <a:cubicBezTo>
                      <a:pt x="186" y="104"/>
                      <a:pt x="186" y="104"/>
                      <a:pt x="186" y="104"/>
                    </a:cubicBezTo>
                    <a:cubicBezTo>
                      <a:pt x="186" y="104"/>
                      <a:pt x="186" y="104"/>
                      <a:pt x="186" y="104"/>
                    </a:cubicBezTo>
                    <a:cubicBezTo>
                      <a:pt x="186" y="105"/>
                      <a:pt x="186" y="105"/>
                      <a:pt x="186" y="105"/>
                    </a:cubicBezTo>
                    <a:cubicBezTo>
                      <a:pt x="187" y="106"/>
                      <a:pt x="187" y="106"/>
                      <a:pt x="187" y="106"/>
                    </a:cubicBezTo>
                    <a:cubicBezTo>
                      <a:pt x="186" y="107"/>
                      <a:pt x="186" y="107"/>
                      <a:pt x="186" y="107"/>
                    </a:cubicBezTo>
                    <a:cubicBezTo>
                      <a:pt x="185" y="109"/>
                      <a:pt x="185" y="109"/>
                      <a:pt x="185" y="109"/>
                    </a:cubicBezTo>
                    <a:cubicBezTo>
                      <a:pt x="184" y="110"/>
                      <a:pt x="184" y="110"/>
                      <a:pt x="184" y="110"/>
                    </a:cubicBezTo>
                    <a:cubicBezTo>
                      <a:pt x="183" y="109"/>
                      <a:pt x="183" y="109"/>
                      <a:pt x="183" y="109"/>
                    </a:cubicBezTo>
                    <a:cubicBezTo>
                      <a:pt x="182" y="110"/>
                      <a:pt x="182" y="110"/>
                      <a:pt x="182" y="110"/>
                    </a:cubicBezTo>
                    <a:cubicBezTo>
                      <a:pt x="181" y="111"/>
                      <a:pt x="181" y="111"/>
                      <a:pt x="181" y="111"/>
                    </a:cubicBezTo>
                    <a:cubicBezTo>
                      <a:pt x="180" y="111"/>
                      <a:pt x="180" y="111"/>
                      <a:pt x="180" y="111"/>
                    </a:cubicBezTo>
                    <a:cubicBezTo>
                      <a:pt x="178" y="111"/>
                      <a:pt x="178" y="111"/>
                      <a:pt x="178" y="111"/>
                    </a:cubicBezTo>
                    <a:cubicBezTo>
                      <a:pt x="177" y="110"/>
                      <a:pt x="177" y="110"/>
                      <a:pt x="177" y="110"/>
                    </a:cubicBezTo>
                    <a:cubicBezTo>
                      <a:pt x="176" y="110"/>
                      <a:pt x="176" y="110"/>
                      <a:pt x="176" y="110"/>
                    </a:cubicBezTo>
                    <a:cubicBezTo>
                      <a:pt x="176" y="110"/>
                      <a:pt x="176" y="110"/>
                      <a:pt x="176" y="110"/>
                    </a:cubicBezTo>
                    <a:cubicBezTo>
                      <a:pt x="175" y="109"/>
                      <a:pt x="175" y="109"/>
                      <a:pt x="175" y="109"/>
                    </a:cubicBezTo>
                    <a:cubicBezTo>
                      <a:pt x="174" y="109"/>
                      <a:pt x="174" y="109"/>
                      <a:pt x="174" y="109"/>
                    </a:cubicBezTo>
                    <a:cubicBezTo>
                      <a:pt x="173" y="110"/>
                      <a:pt x="173" y="110"/>
                      <a:pt x="173" y="110"/>
                    </a:cubicBezTo>
                    <a:cubicBezTo>
                      <a:pt x="172" y="111"/>
                      <a:pt x="172" y="111"/>
                      <a:pt x="172" y="111"/>
                    </a:cubicBezTo>
                    <a:cubicBezTo>
                      <a:pt x="171" y="113"/>
                      <a:pt x="171" y="113"/>
                      <a:pt x="171" y="113"/>
                    </a:cubicBezTo>
                    <a:cubicBezTo>
                      <a:pt x="168" y="113"/>
                      <a:pt x="168" y="113"/>
                      <a:pt x="168" y="113"/>
                    </a:cubicBezTo>
                    <a:cubicBezTo>
                      <a:pt x="167" y="114"/>
                      <a:pt x="167" y="114"/>
                      <a:pt x="167" y="114"/>
                    </a:cubicBezTo>
                    <a:cubicBezTo>
                      <a:pt x="166" y="114"/>
                      <a:pt x="166" y="114"/>
                      <a:pt x="166" y="114"/>
                    </a:cubicBezTo>
                    <a:cubicBezTo>
                      <a:pt x="165" y="114"/>
                      <a:pt x="165" y="114"/>
                      <a:pt x="165" y="114"/>
                    </a:cubicBezTo>
                    <a:cubicBezTo>
                      <a:pt x="163" y="114"/>
                      <a:pt x="163" y="114"/>
                      <a:pt x="163" y="114"/>
                    </a:cubicBezTo>
                    <a:cubicBezTo>
                      <a:pt x="162" y="115"/>
                      <a:pt x="162" y="115"/>
                      <a:pt x="162" y="115"/>
                    </a:cubicBezTo>
                    <a:cubicBezTo>
                      <a:pt x="160" y="115"/>
                      <a:pt x="160" y="115"/>
                      <a:pt x="160" y="115"/>
                    </a:cubicBezTo>
                    <a:cubicBezTo>
                      <a:pt x="159" y="116"/>
                      <a:pt x="159" y="116"/>
                      <a:pt x="159" y="116"/>
                    </a:cubicBezTo>
                    <a:cubicBezTo>
                      <a:pt x="159" y="117"/>
                      <a:pt x="159" y="117"/>
                      <a:pt x="159" y="117"/>
                    </a:cubicBezTo>
                    <a:cubicBezTo>
                      <a:pt x="158" y="119"/>
                      <a:pt x="158" y="119"/>
                      <a:pt x="158" y="119"/>
                    </a:cubicBezTo>
                    <a:cubicBezTo>
                      <a:pt x="158" y="120"/>
                      <a:pt x="158" y="120"/>
                      <a:pt x="158" y="120"/>
                    </a:cubicBezTo>
                    <a:cubicBezTo>
                      <a:pt x="157" y="120"/>
                      <a:pt x="157" y="120"/>
                      <a:pt x="157" y="120"/>
                    </a:cubicBezTo>
                    <a:cubicBezTo>
                      <a:pt x="156" y="118"/>
                      <a:pt x="156" y="118"/>
                      <a:pt x="156" y="118"/>
                    </a:cubicBezTo>
                    <a:cubicBezTo>
                      <a:pt x="154" y="118"/>
                      <a:pt x="154" y="118"/>
                      <a:pt x="154" y="118"/>
                    </a:cubicBezTo>
                    <a:cubicBezTo>
                      <a:pt x="153" y="118"/>
                      <a:pt x="153" y="118"/>
                      <a:pt x="153" y="118"/>
                    </a:cubicBezTo>
                    <a:cubicBezTo>
                      <a:pt x="154" y="119"/>
                      <a:pt x="154" y="119"/>
                      <a:pt x="154" y="119"/>
                    </a:cubicBezTo>
                    <a:cubicBezTo>
                      <a:pt x="154" y="120"/>
                      <a:pt x="154" y="120"/>
                      <a:pt x="154" y="120"/>
                    </a:cubicBezTo>
                    <a:cubicBezTo>
                      <a:pt x="154" y="121"/>
                      <a:pt x="154" y="121"/>
                      <a:pt x="154" y="121"/>
                    </a:cubicBezTo>
                    <a:cubicBezTo>
                      <a:pt x="153" y="121"/>
                      <a:pt x="153" y="121"/>
                      <a:pt x="153" y="121"/>
                    </a:cubicBezTo>
                    <a:cubicBezTo>
                      <a:pt x="153" y="120"/>
                      <a:pt x="153" y="120"/>
                      <a:pt x="153" y="120"/>
                    </a:cubicBezTo>
                    <a:cubicBezTo>
                      <a:pt x="152" y="118"/>
                      <a:pt x="152" y="118"/>
                      <a:pt x="152" y="118"/>
                    </a:cubicBezTo>
                    <a:cubicBezTo>
                      <a:pt x="151" y="119"/>
                      <a:pt x="151" y="119"/>
                      <a:pt x="151" y="119"/>
                    </a:cubicBezTo>
                    <a:cubicBezTo>
                      <a:pt x="149" y="120"/>
                      <a:pt x="149" y="120"/>
                      <a:pt x="149" y="120"/>
                    </a:cubicBezTo>
                    <a:cubicBezTo>
                      <a:pt x="149" y="122"/>
                      <a:pt x="149" y="122"/>
                      <a:pt x="149" y="122"/>
                    </a:cubicBezTo>
                    <a:cubicBezTo>
                      <a:pt x="148" y="122"/>
                      <a:pt x="148" y="122"/>
                      <a:pt x="148" y="122"/>
                    </a:cubicBezTo>
                    <a:cubicBezTo>
                      <a:pt x="147" y="122"/>
                      <a:pt x="147" y="122"/>
                      <a:pt x="147" y="122"/>
                    </a:cubicBezTo>
                    <a:cubicBezTo>
                      <a:pt x="144" y="125"/>
                      <a:pt x="144" y="125"/>
                      <a:pt x="144" y="125"/>
                    </a:cubicBezTo>
                    <a:cubicBezTo>
                      <a:pt x="144" y="127"/>
                      <a:pt x="144" y="127"/>
                      <a:pt x="144" y="127"/>
                    </a:cubicBezTo>
                    <a:cubicBezTo>
                      <a:pt x="143" y="127"/>
                      <a:pt x="143" y="127"/>
                      <a:pt x="143" y="127"/>
                    </a:cubicBezTo>
                    <a:cubicBezTo>
                      <a:pt x="142" y="127"/>
                      <a:pt x="142" y="127"/>
                      <a:pt x="142" y="127"/>
                    </a:cubicBezTo>
                    <a:cubicBezTo>
                      <a:pt x="141" y="127"/>
                      <a:pt x="141" y="127"/>
                      <a:pt x="141" y="127"/>
                    </a:cubicBezTo>
                    <a:cubicBezTo>
                      <a:pt x="140" y="127"/>
                      <a:pt x="140" y="127"/>
                      <a:pt x="140" y="127"/>
                    </a:cubicBezTo>
                    <a:cubicBezTo>
                      <a:pt x="142" y="129"/>
                      <a:pt x="142" y="129"/>
                      <a:pt x="142" y="129"/>
                    </a:cubicBezTo>
                    <a:cubicBezTo>
                      <a:pt x="141" y="130"/>
                      <a:pt x="141" y="130"/>
                      <a:pt x="141" y="130"/>
                    </a:cubicBezTo>
                    <a:cubicBezTo>
                      <a:pt x="141" y="130"/>
                      <a:pt x="141" y="130"/>
                      <a:pt x="141" y="130"/>
                    </a:cubicBezTo>
                    <a:cubicBezTo>
                      <a:pt x="140" y="129"/>
                      <a:pt x="140" y="129"/>
                      <a:pt x="140" y="129"/>
                    </a:cubicBezTo>
                    <a:cubicBezTo>
                      <a:pt x="139" y="129"/>
                      <a:pt x="139" y="129"/>
                      <a:pt x="139" y="129"/>
                    </a:cubicBezTo>
                    <a:cubicBezTo>
                      <a:pt x="139" y="130"/>
                      <a:pt x="139" y="130"/>
                      <a:pt x="139" y="130"/>
                    </a:cubicBezTo>
                    <a:cubicBezTo>
                      <a:pt x="137" y="132"/>
                      <a:pt x="137" y="132"/>
                      <a:pt x="137" y="132"/>
                    </a:cubicBezTo>
                    <a:cubicBezTo>
                      <a:pt x="137" y="132"/>
                      <a:pt x="137" y="132"/>
                      <a:pt x="137" y="132"/>
                    </a:cubicBezTo>
                    <a:cubicBezTo>
                      <a:pt x="138" y="134"/>
                      <a:pt x="138" y="134"/>
                      <a:pt x="138" y="134"/>
                    </a:cubicBezTo>
                    <a:cubicBezTo>
                      <a:pt x="139" y="136"/>
                      <a:pt x="139" y="136"/>
                      <a:pt x="139" y="136"/>
                    </a:cubicBezTo>
                    <a:cubicBezTo>
                      <a:pt x="138" y="137"/>
                      <a:pt x="138" y="137"/>
                      <a:pt x="138" y="137"/>
                    </a:cubicBezTo>
                    <a:cubicBezTo>
                      <a:pt x="138" y="138"/>
                      <a:pt x="138" y="138"/>
                      <a:pt x="138" y="138"/>
                    </a:cubicBezTo>
                    <a:cubicBezTo>
                      <a:pt x="138" y="139"/>
                      <a:pt x="138" y="139"/>
                      <a:pt x="138" y="139"/>
                    </a:cubicBezTo>
                    <a:cubicBezTo>
                      <a:pt x="139" y="139"/>
                      <a:pt x="139" y="139"/>
                      <a:pt x="139" y="139"/>
                    </a:cubicBezTo>
                    <a:cubicBezTo>
                      <a:pt x="140" y="138"/>
                      <a:pt x="140" y="138"/>
                      <a:pt x="140" y="138"/>
                    </a:cubicBezTo>
                    <a:cubicBezTo>
                      <a:pt x="140" y="138"/>
                      <a:pt x="140" y="138"/>
                      <a:pt x="140" y="138"/>
                    </a:cubicBezTo>
                    <a:cubicBezTo>
                      <a:pt x="140" y="140"/>
                      <a:pt x="140" y="140"/>
                      <a:pt x="140" y="140"/>
                    </a:cubicBezTo>
                    <a:cubicBezTo>
                      <a:pt x="139" y="140"/>
                      <a:pt x="139" y="140"/>
                      <a:pt x="139" y="140"/>
                    </a:cubicBezTo>
                    <a:cubicBezTo>
                      <a:pt x="139" y="141"/>
                      <a:pt x="139" y="141"/>
                      <a:pt x="139" y="141"/>
                    </a:cubicBezTo>
                    <a:cubicBezTo>
                      <a:pt x="139" y="141"/>
                      <a:pt x="139" y="141"/>
                      <a:pt x="139" y="141"/>
                    </a:cubicBezTo>
                    <a:cubicBezTo>
                      <a:pt x="140" y="141"/>
                      <a:pt x="140" y="141"/>
                      <a:pt x="140" y="141"/>
                    </a:cubicBezTo>
                    <a:cubicBezTo>
                      <a:pt x="141" y="141"/>
                      <a:pt x="141" y="141"/>
                      <a:pt x="141" y="141"/>
                    </a:cubicBezTo>
                    <a:cubicBezTo>
                      <a:pt x="142" y="141"/>
                      <a:pt x="142" y="141"/>
                      <a:pt x="142" y="141"/>
                    </a:cubicBezTo>
                    <a:cubicBezTo>
                      <a:pt x="142" y="141"/>
                      <a:pt x="142" y="141"/>
                      <a:pt x="142" y="141"/>
                    </a:cubicBezTo>
                    <a:cubicBezTo>
                      <a:pt x="142" y="142"/>
                      <a:pt x="142" y="142"/>
                      <a:pt x="142" y="142"/>
                    </a:cubicBezTo>
                    <a:cubicBezTo>
                      <a:pt x="143" y="142"/>
                      <a:pt x="143" y="142"/>
                      <a:pt x="143" y="142"/>
                    </a:cubicBezTo>
                    <a:cubicBezTo>
                      <a:pt x="144" y="143"/>
                      <a:pt x="144" y="143"/>
                      <a:pt x="144" y="143"/>
                    </a:cubicBezTo>
                    <a:cubicBezTo>
                      <a:pt x="146" y="143"/>
                      <a:pt x="146" y="143"/>
                      <a:pt x="146" y="143"/>
                    </a:cubicBezTo>
                    <a:cubicBezTo>
                      <a:pt x="147" y="142"/>
                      <a:pt x="147" y="142"/>
                      <a:pt x="147" y="142"/>
                    </a:cubicBezTo>
                    <a:cubicBezTo>
                      <a:pt x="147" y="140"/>
                      <a:pt x="147" y="140"/>
                      <a:pt x="147" y="140"/>
                    </a:cubicBezTo>
                    <a:cubicBezTo>
                      <a:pt x="148" y="139"/>
                      <a:pt x="148" y="139"/>
                      <a:pt x="148" y="139"/>
                    </a:cubicBezTo>
                    <a:cubicBezTo>
                      <a:pt x="150" y="139"/>
                      <a:pt x="150" y="139"/>
                      <a:pt x="150" y="139"/>
                    </a:cubicBezTo>
                    <a:cubicBezTo>
                      <a:pt x="151" y="138"/>
                      <a:pt x="151" y="138"/>
                      <a:pt x="151" y="138"/>
                    </a:cubicBezTo>
                    <a:cubicBezTo>
                      <a:pt x="150" y="139"/>
                      <a:pt x="150" y="139"/>
                      <a:pt x="150" y="139"/>
                    </a:cubicBezTo>
                    <a:cubicBezTo>
                      <a:pt x="149" y="139"/>
                      <a:pt x="149" y="139"/>
                      <a:pt x="149" y="139"/>
                    </a:cubicBezTo>
                    <a:cubicBezTo>
                      <a:pt x="147" y="141"/>
                      <a:pt x="147" y="141"/>
                      <a:pt x="147" y="141"/>
                    </a:cubicBezTo>
                    <a:cubicBezTo>
                      <a:pt x="147" y="143"/>
                      <a:pt x="147" y="143"/>
                      <a:pt x="147" y="143"/>
                    </a:cubicBezTo>
                    <a:cubicBezTo>
                      <a:pt x="146" y="143"/>
                      <a:pt x="146" y="143"/>
                      <a:pt x="146" y="143"/>
                    </a:cubicBezTo>
                    <a:cubicBezTo>
                      <a:pt x="147" y="145"/>
                      <a:pt x="147" y="145"/>
                      <a:pt x="147" y="145"/>
                    </a:cubicBezTo>
                    <a:cubicBezTo>
                      <a:pt x="147" y="146"/>
                      <a:pt x="147" y="146"/>
                      <a:pt x="147" y="146"/>
                    </a:cubicBezTo>
                    <a:cubicBezTo>
                      <a:pt x="146" y="146"/>
                      <a:pt x="146" y="146"/>
                      <a:pt x="146" y="146"/>
                    </a:cubicBezTo>
                    <a:cubicBezTo>
                      <a:pt x="145" y="145"/>
                      <a:pt x="145" y="145"/>
                      <a:pt x="145" y="145"/>
                    </a:cubicBezTo>
                    <a:cubicBezTo>
                      <a:pt x="145" y="145"/>
                      <a:pt x="145" y="145"/>
                      <a:pt x="145" y="145"/>
                    </a:cubicBezTo>
                    <a:cubicBezTo>
                      <a:pt x="145" y="144"/>
                      <a:pt x="145" y="144"/>
                      <a:pt x="145" y="144"/>
                    </a:cubicBezTo>
                    <a:cubicBezTo>
                      <a:pt x="144" y="144"/>
                      <a:pt x="144" y="144"/>
                      <a:pt x="144" y="144"/>
                    </a:cubicBezTo>
                    <a:cubicBezTo>
                      <a:pt x="143" y="143"/>
                      <a:pt x="143" y="143"/>
                      <a:pt x="143" y="143"/>
                    </a:cubicBezTo>
                    <a:cubicBezTo>
                      <a:pt x="141" y="143"/>
                      <a:pt x="141" y="143"/>
                      <a:pt x="141" y="143"/>
                    </a:cubicBezTo>
                    <a:cubicBezTo>
                      <a:pt x="141" y="142"/>
                      <a:pt x="141" y="142"/>
                      <a:pt x="141" y="142"/>
                    </a:cubicBezTo>
                    <a:cubicBezTo>
                      <a:pt x="140" y="143"/>
                      <a:pt x="140" y="143"/>
                      <a:pt x="140" y="143"/>
                    </a:cubicBezTo>
                    <a:cubicBezTo>
                      <a:pt x="139" y="143"/>
                      <a:pt x="139" y="143"/>
                      <a:pt x="139" y="143"/>
                    </a:cubicBezTo>
                    <a:cubicBezTo>
                      <a:pt x="138" y="144"/>
                      <a:pt x="138" y="144"/>
                      <a:pt x="138" y="144"/>
                    </a:cubicBezTo>
                    <a:cubicBezTo>
                      <a:pt x="137" y="145"/>
                      <a:pt x="137" y="145"/>
                      <a:pt x="137" y="145"/>
                    </a:cubicBezTo>
                    <a:cubicBezTo>
                      <a:pt x="136" y="144"/>
                      <a:pt x="136" y="144"/>
                      <a:pt x="136" y="144"/>
                    </a:cubicBezTo>
                    <a:cubicBezTo>
                      <a:pt x="136" y="145"/>
                      <a:pt x="136" y="145"/>
                      <a:pt x="136" y="145"/>
                    </a:cubicBezTo>
                    <a:cubicBezTo>
                      <a:pt x="136" y="146"/>
                      <a:pt x="136" y="146"/>
                      <a:pt x="136" y="146"/>
                    </a:cubicBezTo>
                    <a:cubicBezTo>
                      <a:pt x="137" y="146"/>
                      <a:pt x="137" y="146"/>
                      <a:pt x="137" y="146"/>
                    </a:cubicBezTo>
                    <a:cubicBezTo>
                      <a:pt x="136" y="147"/>
                      <a:pt x="136" y="147"/>
                      <a:pt x="136" y="147"/>
                    </a:cubicBezTo>
                    <a:cubicBezTo>
                      <a:pt x="136" y="149"/>
                      <a:pt x="136" y="149"/>
                      <a:pt x="136" y="149"/>
                    </a:cubicBezTo>
                    <a:cubicBezTo>
                      <a:pt x="136" y="150"/>
                      <a:pt x="136" y="150"/>
                      <a:pt x="136" y="150"/>
                    </a:cubicBezTo>
                    <a:cubicBezTo>
                      <a:pt x="137" y="150"/>
                      <a:pt x="137" y="150"/>
                      <a:pt x="137" y="150"/>
                    </a:cubicBezTo>
                    <a:cubicBezTo>
                      <a:pt x="137" y="152"/>
                      <a:pt x="137" y="152"/>
                      <a:pt x="137" y="152"/>
                    </a:cubicBezTo>
                    <a:cubicBezTo>
                      <a:pt x="138" y="153"/>
                      <a:pt x="138" y="153"/>
                      <a:pt x="138" y="153"/>
                    </a:cubicBezTo>
                    <a:cubicBezTo>
                      <a:pt x="138" y="154"/>
                      <a:pt x="138" y="154"/>
                      <a:pt x="138" y="154"/>
                    </a:cubicBezTo>
                    <a:cubicBezTo>
                      <a:pt x="139" y="155"/>
                      <a:pt x="139" y="155"/>
                      <a:pt x="139" y="155"/>
                    </a:cubicBezTo>
                    <a:cubicBezTo>
                      <a:pt x="139" y="155"/>
                      <a:pt x="139" y="155"/>
                      <a:pt x="139" y="155"/>
                    </a:cubicBezTo>
                    <a:cubicBezTo>
                      <a:pt x="137" y="155"/>
                      <a:pt x="137" y="155"/>
                      <a:pt x="137" y="155"/>
                    </a:cubicBezTo>
                    <a:cubicBezTo>
                      <a:pt x="137" y="156"/>
                      <a:pt x="137" y="156"/>
                      <a:pt x="137" y="156"/>
                    </a:cubicBezTo>
                    <a:cubicBezTo>
                      <a:pt x="141" y="158"/>
                      <a:pt x="141" y="158"/>
                      <a:pt x="141" y="158"/>
                    </a:cubicBezTo>
                    <a:cubicBezTo>
                      <a:pt x="143" y="158"/>
                      <a:pt x="143" y="158"/>
                      <a:pt x="143" y="158"/>
                    </a:cubicBezTo>
                    <a:cubicBezTo>
                      <a:pt x="145" y="157"/>
                      <a:pt x="145" y="157"/>
                      <a:pt x="145" y="157"/>
                    </a:cubicBezTo>
                    <a:cubicBezTo>
                      <a:pt x="146" y="157"/>
                      <a:pt x="146" y="157"/>
                      <a:pt x="146" y="157"/>
                    </a:cubicBezTo>
                    <a:cubicBezTo>
                      <a:pt x="146" y="157"/>
                      <a:pt x="146" y="157"/>
                      <a:pt x="146" y="157"/>
                    </a:cubicBezTo>
                    <a:cubicBezTo>
                      <a:pt x="147" y="157"/>
                      <a:pt x="147" y="157"/>
                      <a:pt x="147" y="157"/>
                    </a:cubicBezTo>
                    <a:cubicBezTo>
                      <a:pt x="149" y="155"/>
                      <a:pt x="149" y="155"/>
                      <a:pt x="149" y="155"/>
                    </a:cubicBezTo>
                    <a:cubicBezTo>
                      <a:pt x="149" y="154"/>
                      <a:pt x="149" y="154"/>
                      <a:pt x="149" y="154"/>
                    </a:cubicBezTo>
                    <a:cubicBezTo>
                      <a:pt x="148" y="153"/>
                      <a:pt x="148" y="153"/>
                      <a:pt x="148" y="153"/>
                    </a:cubicBezTo>
                    <a:cubicBezTo>
                      <a:pt x="148" y="152"/>
                      <a:pt x="148" y="152"/>
                      <a:pt x="148" y="152"/>
                    </a:cubicBezTo>
                    <a:cubicBezTo>
                      <a:pt x="150" y="152"/>
                      <a:pt x="150" y="152"/>
                      <a:pt x="150" y="152"/>
                    </a:cubicBezTo>
                    <a:cubicBezTo>
                      <a:pt x="152" y="150"/>
                      <a:pt x="152" y="150"/>
                      <a:pt x="152" y="150"/>
                    </a:cubicBezTo>
                    <a:cubicBezTo>
                      <a:pt x="154" y="148"/>
                      <a:pt x="154" y="148"/>
                      <a:pt x="154" y="148"/>
                    </a:cubicBezTo>
                    <a:cubicBezTo>
                      <a:pt x="155" y="149"/>
                      <a:pt x="155" y="149"/>
                      <a:pt x="155" y="149"/>
                    </a:cubicBezTo>
                    <a:cubicBezTo>
                      <a:pt x="154" y="149"/>
                      <a:pt x="154" y="149"/>
                      <a:pt x="154" y="149"/>
                    </a:cubicBezTo>
                    <a:cubicBezTo>
                      <a:pt x="152" y="151"/>
                      <a:pt x="152" y="151"/>
                      <a:pt x="152" y="151"/>
                    </a:cubicBezTo>
                    <a:cubicBezTo>
                      <a:pt x="150" y="152"/>
                      <a:pt x="150" y="152"/>
                      <a:pt x="150" y="152"/>
                    </a:cubicBezTo>
                    <a:cubicBezTo>
                      <a:pt x="150" y="153"/>
                      <a:pt x="150" y="153"/>
                      <a:pt x="150" y="153"/>
                    </a:cubicBezTo>
                    <a:cubicBezTo>
                      <a:pt x="151" y="154"/>
                      <a:pt x="151" y="154"/>
                      <a:pt x="151" y="154"/>
                    </a:cubicBezTo>
                    <a:cubicBezTo>
                      <a:pt x="151" y="155"/>
                      <a:pt x="151" y="155"/>
                      <a:pt x="151" y="155"/>
                    </a:cubicBezTo>
                    <a:cubicBezTo>
                      <a:pt x="150" y="156"/>
                      <a:pt x="150" y="156"/>
                      <a:pt x="150" y="156"/>
                    </a:cubicBezTo>
                    <a:cubicBezTo>
                      <a:pt x="149" y="157"/>
                      <a:pt x="149" y="157"/>
                      <a:pt x="149" y="157"/>
                    </a:cubicBezTo>
                    <a:cubicBezTo>
                      <a:pt x="148" y="159"/>
                      <a:pt x="148" y="159"/>
                      <a:pt x="148" y="159"/>
                    </a:cubicBezTo>
                    <a:cubicBezTo>
                      <a:pt x="149" y="160"/>
                      <a:pt x="149" y="160"/>
                      <a:pt x="149" y="160"/>
                    </a:cubicBezTo>
                    <a:cubicBezTo>
                      <a:pt x="148" y="161"/>
                      <a:pt x="148" y="161"/>
                      <a:pt x="148" y="161"/>
                    </a:cubicBezTo>
                    <a:cubicBezTo>
                      <a:pt x="148" y="162"/>
                      <a:pt x="148" y="162"/>
                      <a:pt x="148" y="162"/>
                    </a:cubicBezTo>
                    <a:cubicBezTo>
                      <a:pt x="148" y="163"/>
                      <a:pt x="148" y="163"/>
                      <a:pt x="148" y="163"/>
                    </a:cubicBezTo>
                    <a:cubicBezTo>
                      <a:pt x="148" y="164"/>
                      <a:pt x="148" y="164"/>
                      <a:pt x="148" y="164"/>
                    </a:cubicBezTo>
                    <a:cubicBezTo>
                      <a:pt x="147" y="165"/>
                      <a:pt x="147" y="165"/>
                      <a:pt x="147" y="165"/>
                    </a:cubicBezTo>
                    <a:cubicBezTo>
                      <a:pt x="146" y="166"/>
                      <a:pt x="146" y="166"/>
                      <a:pt x="146" y="166"/>
                    </a:cubicBezTo>
                    <a:cubicBezTo>
                      <a:pt x="146" y="167"/>
                      <a:pt x="146" y="167"/>
                      <a:pt x="146" y="167"/>
                    </a:cubicBezTo>
                    <a:cubicBezTo>
                      <a:pt x="145" y="166"/>
                      <a:pt x="145" y="166"/>
                      <a:pt x="145" y="166"/>
                    </a:cubicBezTo>
                    <a:cubicBezTo>
                      <a:pt x="145" y="167"/>
                      <a:pt x="145" y="167"/>
                      <a:pt x="145" y="167"/>
                    </a:cubicBezTo>
                    <a:cubicBezTo>
                      <a:pt x="145" y="168"/>
                      <a:pt x="145" y="168"/>
                      <a:pt x="145" y="168"/>
                    </a:cubicBezTo>
                    <a:cubicBezTo>
                      <a:pt x="145" y="169"/>
                      <a:pt x="145" y="169"/>
                      <a:pt x="145" y="169"/>
                    </a:cubicBezTo>
                    <a:cubicBezTo>
                      <a:pt x="146" y="170"/>
                      <a:pt x="146" y="170"/>
                      <a:pt x="146" y="170"/>
                    </a:cubicBezTo>
                    <a:cubicBezTo>
                      <a:pt x="147" y="169"/>
                      <a:pt x="147" y="169"/>
                      <a:pt x="147" y="169"/>
                    </a:cubicBezTo>
                    <a:cubicBezTo>
                      <a:pt x="148" y="169"/>
                      <a:pt x="148" y="169"/>
                      <a:pt x="148" y="169"/>
                    </a:cubicBezTo>
                    <a:cubicBezTo>
                      <a:pt x="148" y="170"/>
                      <a:pt x="148" y="170"/>
                      <a:pt x="148" y="170"/>
                    </a:cubicBezTo>
                    <a:cubicBezTo>
                      <a:pt x="147" y="171"/>
                      <a:pt x="147" y="171"/>
                      <a:pt x="147" y="171"/>
                    </a:cubicBezTo>
                    <a:cubicBezTo>
                      <a:pt x="146" y="171"/>
                      <a:pt x="146" y="171"/>
                      <a:pt x="146" y="171"/>
                    </a:cubicBezTo>
                    <a:cubicBezTo>
                      <a:pt x="145" y="171"/>
                      <a:pt x="145" y="171"/>
                      <a:pt x="145" y="171"/>
                    </a:cubicBezTo>
                    <a:cubicBezTo>
                      <a:pt x="146" y="172"/>
                      <a:pt x="146" y="172"/>
                      <a:pt x="146" y="172"/>
                    </a:cubicBezTo>
                    <a:cubicBezTo>
                      <a:pt x="145" y="172"/>
                      <a:pt x="145" y="172"/>
                      <a:pt x="145" y="172"/>
                    </a:cubicBezTo>
                    <a:cubicBezTo>
                      <a:pt x="146" y="173"/>
                      <a:pt x="146" y="173"/>
                      <a:pt x="146" y="173"/>
                    </a:cubicBezTo>
                    <a:cubicBezTo>
                      <a:pt x="145" y="174"/>
                      <a:pt x="145" y="174"/>
                      <a:pt x="145" y="174"/>
                    </a:cubicBezTo>
                    <a:cubicBezTo>
                      <a:pt x="144" y="174"/>
                      <a:pt x="144" y="174"/>
                      <a:pt x="144" y="174"/>
                    </a:cubicBezTo>
                    <a:cubicBezTo>
                      <a:pt x="143" y="175"/>
                      <a:pt x="143" y="175"/>
                      <a:pt x="143" y="175"/>
                    </a:cubicBezTo>
                    <a:cubicBezTo>
                      <a:pt x="142" y="174"/>
                      <a:pt x="142" y="174"/>
                      <a:pt x="142" y="174"/>
                    </a:cubicBezTo>
                    <a:cubicBezTo>
                      <a:pt x="142" y="175"/>
                      <a:pt x="142" y="175"/>
                      <a:pt x="142" y="175"/>
                    </a:cubicBezTo>
                    <a:cubicBezTo>
                      <a:pt x="142" y="175"/>
                      <a:pt x="142" y="175"/>
                      <a:pt x="142" y="175"/>
                    </a:cubicBezTo>
                    <a:cubicBezTo>
                      <a:pt x="144" y="175"/>
                      <a:pt x="144" y="175"/>
                      <a:pt x="144" y="175"/>
                    </a:cubicBezTo>
                    <a:cubicBezTo>
                      <a:pt x="144" y="176"/>
                      <a:pt x="144" y="176"/>
                      <a:pt x="144" y="176"/>
                    </a:cubicBezTo>
                    <a:cubicBezTo>
                      <a:pt x="146" y="175"/>
                      <a:pt x="146" y="175"/>
                      <a:pt x="146" y="175"/>
                    </a:cubicBezTo>
                    <a:cubicBezTo>
                      <a:pt x="148" y="173"/>
                      <a:pt x="148" y="173"/>
                      <a:pt x="148" y="173"/>
                    </a:cubicBezTo>
                    <a:cubicBezTo>
                      <a:pt x="149" y="173"/>
                      <a:pt x="149" y="173"/>
                      <a:pt x="149" y="173"/>
                    </a:cubicBezTo>
                    <a:cubicBezTo>
                      <a:pt x="150" y="173"/>
                      <a:pt x="150" y="173"/>
                      <a:pt x="150" y="173"/>
                    </a:cubicBezTo>
                    <a:cubicBezTo>
                      <a:pt x="151" y="172"/>
                      <a:pt x="151" y="172"/>
                      <a:pt x="151" y="172"/>
                    </a:cubicBezTo>
                    <a:cubicBezTo>
                      <a:pt x="153" y="172"/>
                      <a:pt x="153" y="172"/>
                      <a:pt x="153" y="172"/>
                    </a:cubicBezTo>
                    <a:cubicBezTo>
                      <a:pt x="152" y="173"/>
                      <a:pt x="152" y="173"/>
                      <a:pt x="152" y="173"/>
                    </a:cubicBezTo>
                    <a:cubicBezTo>
                      <a:pt x="151" y="173"/>
                      <a:pt x="151" y="173"/>
                      <a:pt x="151" y="173"/>
                    </a:cubicBezTo>
                    <a:cubicBezTo>
                      <a:pt x="151" y="174"/>
                      <a:pt x="151" y="174"/>
                      <a:pt x="151" y="174"/>
                    </a:cubicBezTo>
                    <a:cubicBezTo>
                      <a:pt x="152" y="174"/>
                      <a:pt x="152" y="174"/>
                      <a:pt x="152" y="174"/>
                    </a:cubicBezTo>
                    <a:cubicBezTo>
                      <a:pt x="153" y="175"/>
                      <a:pt x="153" y="175"/>
                      <a:pt x="153" y="175"/>
                    </a:cubicBezTo>
                    <a:cubicBezTo>
                      <a:pt x="152" y="176"/>
                      <a:pt x="152" y="176"/>
                      <a:pt x="152" y="176"/>
                    </a:cubicBezTo>
                    <a:cubicBezTo>
                      <a:pt x="153" y="176"/>
                      <a:pt x="153" y="176"/>
                      <a:pt x="153" y="176"/>
                    </a:cubicBezTo>
                    <a:cubicBezTo>
                      <a:pt x="154" y="176"/>
                      <a:pt x="154" y="176"/>
                      <a:pt x="154" y="176"/>
                    </a:cubicBezTo>
                    <a:cubicBezTo>
                      <a:pt x="155" y="175"/>
                      <a:pt x="155" y="175"/>
                      <a:pt x="155" y="175"/>
                    </a:cubicBezTo>
                    <a:cubicBezTo>
                      <a:pt x="155" y="175"/>
                      <a:pt x="155" y="175"/>
                      <a:pt x="155" y="175"/>
                    </a:cubicBezTo>
                    <a:cubicBezTo>
                      <a:pt x="155" y="176"/>
                      <a:pt x="155" y="176"/>
                      <a:pt x="155" y="176"/>
                    </a:cubicBezTo>
                    <a:cubicBezTo>
                      <a:pt x="156" y="177"/>
                      <a:pt x="156" y="177"/>
                      <a:pt x="156" y="177"/>
                    </a:cubicBezTo>
                    <a:cubicBezTo>
                      <a:pt x="156" y="179"/>
                      <a:pt x="156" y="179"/>
                      <a:pt x="156" y="179"/>
                    </a:cubicBezTo>
                    <a:cubicBezTo>
                      <a:pt x="156" y="180"/>
                      <a:pt x="156" y="180"/>
                      <a:pt x="156" y="180"/>
                    </a:cubicBezTo>
                    <a:cubicBezTo>
                      <a:pt x="157" y="182"/>
                      <a:pt x="157" y="182"/>
                      <a:pt x="157" y="182"/>
                    </a:cubicBezTo>
                    <a:cubicBezTo>
                      <a:pt x="157" y="182"/>
                      <a:pt x="157" y="182"/>
                      <a:pt x="157" y="182"/>
                    </a:cubicBezTo>
                    <a:cubicBezTo>
                      <a:pt x="158" y="181"/>
                      <a:pt x="158" y="181"/>
                      <a:pt x="158" y="181"/>
                    </a:cubicBezTo>
                    <a:cubicBezTo>
                      <a:pt x="158" y="179"/>
                      <a:pt x="158" y="179"/>
                      <a:pt x="158" y="179"/>
                    </a:cubicBezTo>
                    <a:cubicBezTo>
                      <a:pt x="159" y="177"/>
                      <a:pt x="159" y="177"/>
                      <a:pt x="159" y="177"/>
                    </a:cubicBezTo>
                    <a:cubicBezTo>
                      <a:pt x="159" y="176"/>
                      <a:pt x="159" y="176"/>
                      <a:pt x="159" y="176"/>
                    </a:cubicBezTo>
                    <a:cubicBezTo>
                      <a:pt x="160" y="175"/>
                      <a:pt x="160" y="175"/>
                      <a:pt x="160" y="175"/>
                    </a:cubicBezTo>
                    <a:cubicBezTo>
                      <a:pt x="161" y="175"/>
                      <a:pt x="161" y="175"/>
                      <a:pt x="161" y="175"/>
                    </a:cubicBezTo>
                    <a:cubicBezTo>
                      <a:pt x="162" y="174"/>
                      <a:pt x="162" y="174"/>
                      <a:pt x="162" y="174"/>
                    </a:cubicBezTo>
                    <a:cubicBezTo>
                      <a:pt x="164" y="174"/>
                      <a:pt x="164" y="174"/>
                      <a:pt x="164" y="174"/>
                    </a:cubicBezTo>
                    <a:cubicBezTo>
                      <a:pt x="162" y="175"/>
                      <a:pt x="162" y="175"/>
                      <a:pt x="162" y="175"/>
                    </a:cubicBezTo>
                    <a:cubicBezTo>
                      <a:pt x="161" y="177"/>
                      <a:pt x="161" y="177"/>
                      <a:pt x="161" y="177"/>
                    </a:cubicBezTo>
                    <a:cubicBezTo>
                      <a:pt x="160" y="178"/>
                      <a:pt x="160" y="178"/>
                      <a:pt x="160" y="178"/>
                    </a:cubicBezTo>
                    <a:cubicBezTo>
                      <a:pt x="162" y="179"/>
                      <a:pt x="162" y="179"/>
                      <a:pt x="162" y="179"/>
                    </a:cubicBezTo>
                    <a:cubicBezTo>
                      <a:pt x="163" y="180"/>
                      <a:pt x="163" y="180"/>
                      <a:pt x="163" y="180"/>
                    </a:cubicBezTo>
                    <a:cubicBezTo>
                      <a:pt x="165" y="179"/>
                      <a:pt x="165" y="179"/>
                      <a:pt x="165" y="179"/>
                    </a:cubicBezTo>
                    <a:cubicBezTo>
                      <a:pt x="167" y="178"/>
                      <a:pt x="167" y="178"/>
                      <a:pt x="167" y="178"/>
                    </a:cubicBezTo>
                    <a:cubicBezTo>
                      <a:pt x="168" y="177"/>
                      <a:pt x="168" y="177"/>
                      <a:pt x="168" y="177"/>
                    </a:cubicBezTo>
                    <a:cubicBezTo>
                      <a:pt x="169" y="177"/>
                      <a:pt x="169" y="177"/>
                      <a:pt x="169" y="177"/>
                    </a:cubicBezTo>
                    <a:cubicBezTo>
                      <a:pt x="171" y="176"/>
                      <a:pt x="171" y="176"/>
                      <a:pt x="171" y="176"/>
                    </a:cubicBezTo>
                    <a:cubicBezTo>
                      <a:pt x="172" y="176"/>
                      <a:pt x="172" y="176"/>
                      <a:pt x="172" y="176"/>
                    </a:cubicBezTo>
                    <a:cubicBezTo>
                      <a:pt x="171" y="177"/>
                      <a:pt x="171" y="177"/>
                      <a:pt x="171" y="177"/>
                    </a:cubicBezTo>
                    <a:cubicBezTo>
                      <a:pt x="170" y="178"/>
                      <a:pt x="170" y="178"/>
                      <a:pt x="170" y="178"/>
                    </a:cubicBezTo>
                    <a:cubicBezTo>
                      <a:pt x="170" y="179"/>
                      <a:pt x="170" y="179"/>
                      <a:pt x="170" y="179"/>
                    </a:cubicBezTo>
                    <a:cubicBezTo>
                      <a:pt x="169" y="180"/>
                      <a:pt x="169" y="180"/>
                      <a:pt x="169" y="180"/>
                    </a:cubicBezTo>
                    <a:cubicBezTo>
                      <a:pt x="165" y="182"/>
                      <a:pt x="165" y="182"/>
                      <a:pt x="165" y="182"/>
                    </a:cubicBezTo>
                    <a:cubicBezTo>
                      <a:pt x="164" y="183"/>
                      <a:pt x="164" y="183"/>
                      <a:pt x="164" y="183"/>
                    </a:cubicBezTo>
                    <a:cubicBezTo>
                      <a:pt x="163" y="185"/>
                      <a:pt x="163" y="185"/>
                      <a:pt x="163" y="185"/>
                    </a:cubicBezTo>
                    <a:cubicBezTo>
                      <a:pt x="163" y="186"/>
                      <a:pt x="163" y="186"/>
                      <a:pt x="163" y="186"/>
                    </a:cubicBezTo>
                    <a:cubicBezTo>
                      <a:pt x="163" y="187"/>
                      <a:pt x="163" y="187"/>
                      <a:pt x="163" y="187"/>
                    </a:cubicBezTo>
                    <a:cubicBezTo>
                      <a:pt x="164" y="188"/>
                      <a:pt x="164" y="188"/>
                      <a:pt x="164" y="188"/>
                    </a:cubicBezTo>
                    <a:cubicBezTo>
                      <a:pt x="162" y="188"/>
                      <a:pt x="162" y="188"/>
                      <a:pt x="162" y="188"/>
                    </a:cubicBezTo>
                    <a:cubicBezTo>
                      <a:pt x="161" y="188"/>
                      <a:pt x="161" y="188"/>
                      <a:pt x="161" y="188"/>
                    </a:cubicBezTo>
                    <a:cubicBezTo>
                      <a:pt x="160" y="189"/>
                      <a:pt x="160" y="189"/>
                      <a:pt x="160" y="189"/>
                    </a:cubicBezTo>
                    <a:cubicBezTo>
                      <a:pt x="160" y="191"/>
                      <a:pt x="160" y="191"/>
                      <a:pt x="160" y="191"/>
                    </a:cubicBezTo>
                    <a:cubicBezTo>
                      <a:pt x="158" y="193"/>
                      <a:pt x="158" y="193"/>
                      <a:pt x="158" y="193"/>
                    </a:cubicBezTo>
                    <a:cubicBezTo>
                      <a:pt x="158" y="194"/>
                      <a:pt x="158" y="194"/>
                      <a:pt x="158" y="194"/>
                    </a:cubicBezTo>
                    <a:cubicBezTo>
                      <a:pt x="158" y="194"/>
                      <a:pt x="158" y="194"/>
                      <a:pt x="158" y="194"/>
                    </a:cubicBezTo>
                    <a:cubicBezTo>
                      <a:pt x="158" y="195"/>
                      <a:pt x="158" y="195"/>
                      <a:pt x="158" y="195"/>
                    </a:cubicBezTo>
                    <a:cubicBezTo>
                      <a:pt x="158" y="196"/>
                      <a:pt x="158" y="196"/>
                      <a:pt x="158" y="196"/>
                    </a:cubicBezTo>
                    <a:cubicBezTo>
                      <a:pt x="157" y="196"/>
                      <a:pt x="157" y="196"/>
                      <a:pt x="157" y="196"/>
                    </a:cubicBezTo>
                    <a:cubicBezTo>
                      <a:pt x="157" y="195"/>
                      <a:pt x="157" y="195"/>
                      <a:pt x="157" y="195"/>
                    </a:cubicBezTo>
                    <a:cubicBezTo>
                      <a:pt x="156" y="195"/>
                      <a:pt x="156" y="195"/>
                      <a:pt x="156" y="195"/>
                    </a:cubicBezTo>
                    <a:cubicBezTo>
                      <a:pt x="155" y="196"/>
                      <a:pt x="155" y="196"/>
                      <a:pt x="155" y="196"/>
                    </a:cubicBezTo>
                    <a:cubicBezTo>
                      <a:pt x="154" y="197"/>
                      <a:pt x="154" y="197"/>
                      <a:pt x="154" y="197"/>
                    </a:cubicBezTo>
                    <a:cubicBezTo>
                      <a:pt x="154" y="198"/>
                      <a:pt x="154" y="198"/>
                      <a:pt x="154" y="198"/>
                    </a:cubicBezTo>
                    <a:cubicBezTo>
                      <a:pt x="154" y="198"/>
                      <a:pt x="154" y="198"/>
                      <a:pt x="154" y="198"/>
                    </a:cubicBezTo>
                    <a:cubicBezTo>
                      <a:pt x="153" y="198"/>
                      <a:pt x="153" y="198"/>
                      <a:pt x="153" y="198"/>
                    </a:cubicBezTo>
                    <a:cubicBezTo>
                      <a:pt x="152" y="198"/>
                      <a:pt x="152" y="198"/>
                      <a:pt x="152" y="198"/>
                    </a:cubicBezTo>
                    <a:cubicBezTo>
                      <a:pt x="152" y="198"/>
                      <a:pt x="152" y="198"/>
                      <a:pt x="152" y="198"/>
                    </a:cubicBezTo>
                    <a:cubicBezTo>
                      <a:pt x="149" y="200"/>
                      <a:pt x="149" y="200"/>
                      <a:pt x="149" y="200"/>
                    </a:cubicBezTo>
                    <a:cubicBezTo>
                      <a:pt x="148" y="202"/>
                      <a:pt x="148" y="202"/>
                      <a:pt x="148" y="202"/>
                    </a:cubicBezTo>
                    <a:cubicBezTo>
                      <a:pt x="148" y="202"/>
                      <a:pt x="148" y="202"/>
                      <a:pt x="148" y="202"/>
                    </a:cubicBezTo>
                    <a:cubicBezTo>
                      <a:pt x="148" y="203"/>
                      <a:pt x="148" y="203"/>
                      <a:pt x="148" y="203"/>
                    </a:cubicBezTo>
                    <a:cubicBezTo>
                      <a:pt x="147" y="202"/>
                      <a:pt x="147" y="202"/>
                      <a:pt x="147" y="202"/>
                    </a:cubicBezTo>
                    <a:cubicBezTo>
                      <a:pt x="147" y="201"/>
                      <a:pt x="147" y="201"/>
                      <a:pt x="147" y="201"/>
                    </a:cubicBezTo>
                    <a:cubicBezTo>
                      <a:pt x="145" y="202"/>
                      <a:pt x="145" y="202"/>
                      <a:pt x="145" y="202"/>
                    </a:cubicBezTo>
                    <a:cubicBezTo>
                      <a:pt x="144" y="203"/>
                      <a:pt x="144" y="203"/>
                      <a:pt x="144" y="203"/>
                    </a:cubicBezTo>
                    <a:cubicBezTo>
                      <a:pt x="143" y="203"/>
                      <a:pt x="143" y="203"/>
                      <a:pt x="143" y="203"/>
                    </a:cubicBezTo>
                    <a:cubicBezTo>
                      <a:pt x="143" y="204"/>
                      <a:pt x="143" y="204"/>
                      <a:pt x="143" y="204"/>
                    </a:cubicBezTo>
                    <a:cubicBezTo>
                      <a:pt x="141" y="205"/>
                      <a:pt x="141" y="205"/>
                      <a:pt x="141" y="205"/>
                    </a:cubicBezTo>
                    <a:cubicBezTo>
                      <a:pt x="140" y="205"/>
                      <a:pt x="140" y="205"/>
                      <a:pt x="140" y="205"/>
                    </a:cubicBezTo>
                    <a:cubicBezTo>
                      <a:pt x="138" y="206"/>
                      <a:pt x="138" y="206"/>
                      <a:pt x="138" y="206"/>
                    </a:cubicBezTo>
                    <a:cubicBezTo>
                      <a:pt x="135" y="207"/>
                      <a:pt x="135" y="207"/>
                      <a:pt x="135" y="207"/>
                    </a:cubicBezTo>
                    <a:cubicBezTo>
                      <a:pt x="133" y="209"/>
                      <a:pt x="133" y="209"/>
                      <a:pt x="133" y="209"/>
                    </a:cubicBezTo>
                    <a:cubicBezTo>
                      <a:pt x="132" y="211"/>
                      <a:pt x="132" y="211"/>
                      <a:pt x="132" y="211"/>
                    </a:cubicBezTo>
                    <a:cubicBezTo>
                      <a:pt x="132" y="211"/>
                      <a:pt x="132" y="211"/>
                      <a:pt x="132" y="211"/>
                    </a:cubicBezTo>
                    <a:cubicBezTo>
                      <a:pt x="133" y="212"/>
                      <a:pt x="133" y="212"/>
                      <a:pt x="133" y="212"/>
                    </a:cubicBezTo>
                    <a:cubicBezTo>
                      <a:pt x="133" y="213"/>
                      <a:pt x="133" y="213"/>
                      <a:pt x="133" y="213"/>
                    </a:cubicBezTo>
                    <a:cubicBezTo>
                      <a:pt x="132" y="214"/>
                      <a:pt x="132" y="214"/>
                      <a:pt x="132" y="214"/>
                    </a:cubicBezTo>
                    <a:cubicBezTo>
                      <a:pt x="132" y="213"/>
                      <a:pt x="132" y="213"/>
                      <a:pt x="132" y="213"/>
                    </a:cubicBezTo>
                    <a:cubicBezTo>
                      <a:pt x="131" y="213"/>
                      <a:pt x="131" y="213"/>
                      <a:pt x="131" y="213"/>
                    </a:cubicBezTo>
                    <a:cubicBezTo>
                      <a:pt x="131" y="213"/>
                      <a:pt x="131" y="213"/>
                      <a:pt x="131" y="213"/>
                    </a:cubicBezTo>
                    <a:cubicBezTo>
                      <a:pt x="131" y="214"/>
                      <a:pt x="131" y="214"/>
                      <a:pt x="131" y="214"/>
                    </a:cubicBezTo>
                    <a:cubicBezTo>
                      <a:pt x="130" y="214"/>
                      <a:pt x="130" y="214"/>
                      <a:pt x="130" y="214"/>
                    </a:cubicBezTo>
                    <a:cubicBezTo>
                      <a:pt x="130" y="214"/>
                      <a:pt x="130" y="214"/>
                      <a:pt x="130" y="214"/>
                    </a:cubicBezTo>
                    <a:cubicBezTo>
                      <a:pt x="130" y="212"/>
                      <a:pt x="130" y="212"/>
                      <a:pt x="130" y="212"/>
                    </a:cubicBezTo>
                    <a:cubicBezTo>
                      <a:pt x="130" y="212"/>
                      <a:pt x="130" y="212"/>
                      <a:pt x="130" y="212"/>
                    </a:cubicBezTo>
                    <a:cubicBezTo>
                      <a:pt x="129" y="211"/>
                      <a:pt x="129" y="211"/>
                      <a:pt x="129" y="211"/>
                    </a:cubicBezTo>
                    <a:cubicBezTo>
                      <a:pt x="128" y="211"/>
                      <a:pt x="128" y="211"/>
                      <a:pt x="128" y="211"/>
                    </a:cubicBezTo>
                    <a:cubicBezTo>
                      <a:pt x="127" y="211"/>
                      <a:pt x="127" y="211"/>
                      <a:pt x="127" y="211"/>
                    </a:cubicBezTo>
                    <a:cubicBezTo>
                      <a:pt x="126" y="211"/>
                      <a:pt x="126" y="211"/>
                      <a:pt x="126" y="211"/>
                    </a:cubicBezTo>
                    <a:cubicBezTo>
                      <a:pt x="124" y="212"/>
                      <a:pt x="124" y="212"/>
                      <a:pt x="124" y="212"/>
                    </a:cubicBezTo>
                    <a:cubicBezTo>
                      <a:pt x="123" y="212"/>
                      <a:pt x="123" y="212"/>
                      <a:pt x="123" y="212"/>
                    </a:cubicBezTo>
                    <a:cubicBezTo>
                      <a:pt x="122" y="213"/>
                      <a:pt x="122" y="213"/>
                      <a:pt x="122" y="213"/>
                    </a:cubicBezTo>
                    <a:cubicBezTo>
                      <a:pt x="121" y="214"/>
                      <a:pt x="121" y="214"/>
                      <a:pt x="121" y="214"/>
                    </a:cubicBezTo>
                    <a:cubicBezTo>
                      <a:pt x="119" y="215"/>
                      <a:pt x="119" y="215"/>
                      <a:pt x="119" y="215"/>
                    </a:cubicBezTo>
                    <a:cubicBezTo>
                      <a:pt x="118" y="216"/>
                      <a:pt x="118" y="216"/>
                      <a:pt x="118" y="216"/>
                    </a:cubicBezTo>
                    <a:cubicBezTo>
                      <a:pt x="118" y="217"/>
                      <a:pt x="118" y="217"/>
                      <a:pt x="118" y="217"/>
                    </a:cubicBezTo>
                    <a:cubicBezTo>
                      <a:pt x="118" y="217"/>
                      <a:pt x="118" y="217"/>
                      <a:pt x="118" y="217"/>
                    </a:cubicBezTo>
                    <a:cubicBezTo>
                      <a:pt x="117" y="217"/>
                      <a:pt x="117" y="217"/>
                      <a:pt x="117" y="217"/>
                    </a:cubicBezTo>
                    <a:cubicBezTo>
                      <a:pt x="115" y="218"/>
                      <a:pt x="115" y="218"/>
                      <a:pt x="115" y="218"/>
                    </a:cubicBezTo>
                    <a:cubicBezTo>
                      <a:pt x="115" y="218"/>
                      <a:pt x="115" y="218"/>
                      <a:pt x="115" y="218"/>
                    </a:cubicBezTo>
                    <a:cubicBezTo>
                      <a:pt x="114" y="219"/>
                      <a:pt x="114" y="219"/>
                      <a:pt x="114" y="219"/>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2"/>
                      <a:pt x="111" y="222"/>
                      <a:pt x="111" y="222"/>
                    </a:cubicBezTo>
                    <a:cubicBezTo>
                      <a:pt x="112" y="222"/>
                      <a:pt x="112" y="222"/>
                      <a:pt x="112" y="222"/>
                    </a:cubicBezTo>
                    <a:cubicBezTo>
                      <a:pt x="112" y="221"/>
                      <a:pt x="112" y="221"/>
                      <a:pt x="112" y="221"/>
                    </a:cubicBezTo>
                    <a:cubicBezTo>
                      <a:pt x="112" y="220"/>
                      <a:pt x="112" y="220"/>
                      <a:pt x="112" y="220"/>
                    </a:cubicBezTo>
                    <a:cubicBezTo>
                      <a:pt x="113" y="220"/>
                      <a:pt x="113" y="220"/>
                      <a:pt x="113" y="220"/>
                    </a:cubicBezTo>
                    <a:cubicBezTo>
                      <a:pt x="113" y="220"/>
                      <a:pt x="113" y="220"/>
                      <a:pt x="113" y="220"/>
                    </a:cubicBezTo>
                    <a:cubicBezTo>
                      <a:pt x="113" y="221"/>
                      <a:pt x="113" y="221"/>
                      <a:pt x="113" y="221"/>
                    </a:cubicBezTo>
                    <a:cubicBezTo>
                      <a:pt x="113" y="222"/>
                      <a:pt x="113" y="222"/>
                      <a:pt x="113" y="222"/>
                    </a:cubicBezTo>
                    <a:cubicBezTo>
                      <a:pt x="115" y="222"/>
                      <a:pt x="115" y="222"/>
                      <a:pt x="115" y="222"/>
                    </a:cubicBezTo>
                    <a:cubicBezTo>
                      <a:pt x="116" y="220"/>
                      <a:pt x="116" y="220"/>
                      <a:pt x="116" y="220"/>
                    </a:cubicBezTo>
                    <a:cubicBezTo>
                      <a:pt x="116" y="219"/>
                      <a:pt x="116" y="219"/>
                      <a:pt x="116" y="219"/>
                    </a:cubicBezTo>
                    <a:cubicBezTo>
                      <a:pt x="117" y="220"/>
                      <a:pt x="117" y="220"/>
                      <a:pt x="117" y="220"/>
                    </a:cubicBezTo>
                    <a:cubicBezTo>
                      <a:pt x="116" y="221"/>
                      <a:pt x="116" y="221"/>
                      <a:pt x="116" y="221"/>
                    </a:cubicBezTo>
                    <a:cubicBezTo>
                      <a:pt x="117" y="221"/>
                      <a:pt x="117" y="221"/>
                      <a:pt x="117" y="221"/>
                    </a:cubicBezTo>
                    <a:cubicBezTo>
                      <a:pt x="118" y="221"/>
                      <a:pt x="118" y="221"/>
                      <a:pt x="118" y="221"/>
                    </a:cubicBezTo>
                    <a:cubicBezTo>
                      <a:pt x="118" y="220"/>
                      <a:pt x="118" y="220"/>
                      <a:pt x="118" y="220"/>
                    </a:cubicBezTo>
                    <a:cubicBezTo>
                      <a:pt x="119" y="221"/>
                      <a:pt x="119" y="221"/>
                      <a:pt x="119" y="221"/>
                    </a:cubicBezTo>
                    <a:cubicBezTo>
                      <a:pt x="119" y="221"/>
                      <a:pt x="119" y="221"/>
                      <a:pt x="119" y="221"/>
                    </a:cubicBezTo>
                    <a:cubicBezTo>
                      <a:pt x="119" y="220"/>
                      <a:pt x="119" y="220"/>
                      <a:pt x="119" y="220"/>
                    </a:cubicBezTo>
                    <a:cubicBezTo>
                      <a:pt x="120" y="220"/>
                      <a:pt x="120" y="220"/>
                      <a:pt x="120" y="220"/>
                    </a:cubicBezTo>
                    <a:cubicBezTo>
                      <a:pt x="121" y="220"/>
                      <a:pt x="121" y="220"/>
                      <a:pt x="121" y="220"/>
                    </a:cubicBezTo>
                    <a:cubicBezTo>
                      <a:pt x="122" y="219"/>
                      <a:pt x="122" y="219"/>
                      <a:pt x="122" y="219"/>
                    </a:cubicBezTo>
                    <a:cubicBezTo>
                      <a:pt x="123" y="218"/>
                      <a:pt x="123" y="218"/>
                      <a:pt x="123" y="218"/>
                    </a:cubicBezTo>
                    <a:cubicBezTo>
                      <a:pt x="123" y="217"/>
                      <a:pt x="123" y="217"/>
                      <a:pt x="123" y="217"/>
                    </a:cubicBezTo>
                    <a:cubicBezTo>
                      <a:pt x="124" y="216"/>
                      <a:pt x="124" y="216"/>
                      <a:pt x="124" y="216"/>
                    </a:cubicBezTo>
                    <a:cubicBezTo>
                      <a:pt x="125" y="215"/>
                      <a:pt x="125" y="215"/>
                      <a:pt x="125" y="215"/>
                    </a:cubicBezTo>
                    <a:cubicBezTo>
                      <a:pt x="125" y="215"/>
                      <a:pt x="125" y="215"/>
                      <a:pt x="125" y="215"/>
                    </a:cubicBezTo>
                    <a:cubicBezTo>
                      <a:pt x="127" y="216"/>
                      <a:pt x="127" y="216"/>
                      <a:pt x="127" y="216"/>
                    </a:cubicBezTo>
                    <a:cubicBezTo>
                      <a:pt x="126" y="216"/>
                      <a:pt x="126" y="216"/>
                      <a:pt x="126" y="216"/>
                    </a:cubicBezTo>
                    <a:cubicBezTo>
                      <a:pt x="125" y="216"/>
                      <a:pt x="125" y="216"/>
                      <a:pt x="125" y="216"/>
                    </a:cubicBezTo>
                    <a:cubicBezTo>
                      <a:pt x="125" y="217"/>
                      <a:pt x="125" y="217"/>
                      <a:pt x="125" y="217"/>
                    </a:cubicBezTo>
                    <a:cubicBezTo>
                      <a:pt x="125" y="219"/>
                      <a:pt x="125" y="219"/>
                      <a:pt x="125" y="219"/>
                    </a:cubicBezTo>
                    <a:cubicBezTo>
                      <a:pt x="125" y="219"/>
                      <a:pt x="125" y="219"/>
                      <a:pt x="125" y="219"/>
                    </a:cubicBezTo>
                    <a:cubicBezTo>
                      <a:pt x="127" y="218"/>
                      <a:pt x="127" y="218"/>
                      <a:pt x="127" y="218"/>
                    </a:cubicBezTo>
                    <a:cubicBezTo>
                      <a:pt x="127" y="217"/>
                      <a:pt x="127" y="217"/>
                      <a:pt x="127" y="217"/>
                    </a:cubicBezTo>
                    <a:cubicBezTo>
                      <a:pt x="128" y="216"/>
                      <a:pt x="128" y="216"/>
                      <a:pt x="128" y="216"/>
                    </a:cubicBezTo>
                    <a:cubicBezTo>
                      <a:pt x="128" y="217"/>
                      <a:pt x="128" y="217"/>
                      <a:pt x="128" y="217"/>
                    </a:cubicBezTo>
                    <a:cubicBezTo>
                      <a:pt x="129" y="216"/>
                      <a:pt x="129" y="216"/>
                      <a:pt x="129" y="216"/>
                    </a:cubicBezTo>
                    <a:cubicBezTo>
                      <a:pt x="129" y="216"/>
                      <a:pt x="129" y="216"/>
                      <a:pt x="129" y="216"/>
                    </a:cubicBezTo>
                    <a:cubicBezTo>
                      <a:pt x="129" y="217"/>
                      <a:pt x="129" y="217"/>
                      <a:pt x="129" y="217"/>
                    </a:cubicBezTo>
                    <a:cubicBezTo>
                      <a:pt x="129" y="218"/>
                      <a:pt x="129" y="218"/>
                      <a:pt x="129" y="218"/>
                    </a:cubicBezTo>
                    <a:cubicBezTo>
                      <a:pt x="129" y="218"/>
                      <a:pt x="129" y="218"/>
                      <a:pt x="129" y="218"/>
                    </a:cubicBezTo>
                    <a:cubicBezTo>
                      <a:pt x="130" y="217"/>
                      <a:pt x="130" y="217"/>
                      <a:pt x="130" y="217"/>
                    </a:cubicBezTo>
                    <a:cubicBezTo>
                      <a:pt x="131" y="217"/>
                      <a:pt x="131" y="217"/>
                      <a:pt x="131" y="217"/>
                    </a:cubicBezTo>
                    <a:cubicBezTo>
                      <a:pt x="132" y="216"/>
                      <a:pt x="132" y="216"/>
                      <a:pt x="132" y="216"/>
                    </a:cubicBezTo>
                    <a:cubicBezTo>
                      <a:pt x="133" y="216"/>
                      <a:pt x="133" y="216"/>
                      <a:pt x="133" y="216"/>
                    </a:cubicBezTo>
                    <a:cubicBezTo>
                      <a:pt x="135" y="214"/>
                      <a:pt x="135" y="214"/>
                      <a:pt x="135" y="214"/>
                    </a:cubicBezTo>
                    <a:cubicBezTo>
                      <a:pt x="136" y="214"/>
                      <a:pt x="136" y="214"/>
                      <a:pt x="136" y="214"/>
                    </a:cubicBezTo>
                    <a:cubicBezTo>
                      <a:pt x="136" y="214"/>
                      <a:pt x="136" y="214"/>
                      <a:pt x="136" y="214"/>
                    </a:cubicBezTo>
                    <a:cubicBezTo>
                      <a:pt x="136" y="215"/>
                      <a:pt x="136" y="215"/>
                      <a:pt x="136" y="215"/>
                    </a:cubicBezTo>
                    <a:cubicBezTo>
                      <a:pt x="136" y="216"/>
                      <a:pt x="136" y="216"/>
                      <a:pt x="136" y="216"/>
                    </a:cubicBezTo>
                    <a:cubicBezTo>
                      <a:pt x="135" y="217"/>
                      <a:pt x="135" y="217"/>
                      <a:pt x="135" y="217"/>
                    </a:cubicBezTo>
                    <a:cubicBezTo>
                      <a:pt x="135" y="218"/>
                      <a:pt x="135" y="218"/>
                      <a:pt x="135" y="218"/>
                    </a:cubicBezTo>
                    <a:cubicBezTo>
                      <a:pt x="135" y="218"/>
                      <a:pt x="135" y="218"/>
                      <a:pt x="135" y="218"/>
                    </a:cubicBezTo>
                    <a:cubicBezTo>
                      <a:pt x="137" y="216"/>
                      <a:pt x="137" y="216"/>
                      <a:pt x="137" y="216"/>
                    </a:cubicBezTo>
                    <a:cubicBezTo>
                      <a:pt x="137" y="214"/>
                      <a:pt x="137" y="214"/>
                      <a:pt x="137" y="214"/>
                    </a:cubicBezTo>
                    <a:cubicBezTo>
                      <a:pt x="137" y="214"/>
                      <a:pt x="137" y="214"/>
                      <a:pt x="137" y="214"/>
                    </a:cubicBezTo>
                    <a:cubicBezTo>
                      <a:pt x="138" y="214"/>
                      <a:pt x="138" y="214"/>
                      <a:pt x="138" y="214"/>
                    </a:cubicBezTo>
                    <a:cubicBezTo>
                      <a:pt x="139" y="214"/>
                      <a:pt x="139" y="214"/>
                      <a:pt x="139" y="214"/>
                    </a:cubicBezTo>
                    <a:cubicBezTo>
                      <a:pt x="140" y="214"/>
                      <a:pt x="140" y="214"/>
                      <a:pt x="140" y="214"/>
                    </a:cubicBezTo>
                    <a:cubicBezTo>
                      <a:pt x="141" y="214"/>
                      <a:pt x="141" y="214"/>
                      <a:pt x="141" y="214"/>
                    </a:cubicBezTo>
                    <a:cubicBezTo>
                      <a:pt x="142" y="213"/>
                      <a:pt x="142" y="213"/>
                      <a:pt x="142" y="213"/>
                    </a:cubicBezTo>
                    <a:cubicBezTo>
                      <a:pt x="143" y="213"/>
                      <a:pt x="143" y="213"/>
                      <a:pt x="143" y="213"/>
                    </a:cubicBezTo>
                    <a:cubicBezTo>
                      <a:pt x="143" y="213"/>
                      <a:pt x="143" y="213"/>
                      <a:pt x="143" y="213"/>
                    </a:cubicBezTo>
                    <a:cubicBezTo>
                      <a:pt x="144" y="212"/>
                      <a:pt x="144" y="212"/>
                      <a:pt x="144" y="212"/>
                    </a:cubicBezTo>
                    <a:cubicBezTo>
                      <a:pt x="144" y="211"/>
                      <a:pt x="144" y="211"/>
                      <a:pt x="144" y="211"/>
                    </a:cubicBezTo>
                    <a:cubicBezTo>
                      <a:pt x="144" y="211"/>
                      <a:pt x="144" y="211"/>
                      <a:pt x="144" y="211"/>
                    </a:cubicBezTo>
                    <a:cubicBezTo>
                      <a:pt x="144" y="212"/>
                      <a:pt x="144" y="212"/>
                      <a:pt x="144" y="212"/>
                    </a:cubicBezTo>
                    <a:cubicBezTo>
                      <a:pt x="144" y="213"/>
                      <a:pt x="144" y="213"/>
                      <a:pt x="144" y="213"/>
                    </a:cubicBezTo>
                    <a:cubicBezTo>
                      <a:pt x="145" y="213"/>
                      <a:pt x="145" y="213"/>
                      <a:pt x="145" y="213"/>
                    </a:cubicBezTo>
                    <a:cubicBezTo>
                      <a:pt x="146" y="212"/>
                      <a:pt x="146" y="212"/>
                      <a:pt x="146" y="212"/>
                    </a:cubicBezTo>
                    <a:cubicBezTo>
                      <a:pt x="145" y="212"/>
                      <a:pt x="145" y="212"/>
                      <a:pt x="145" y="212"/>
                    </a:cubicBezTo>
                    <a:cubicBezTo>
                      <a:pt x="146" y="211"/>
                      <a:pt x="146" y="211"/>
                      <a:pt x="146" y="211"/>
                    </a:cubicBezTo>
                    <a:cubicBezTo>
                      <a:pt x="146" y="210"/>
                      <a:pt x="146" y="210"/>
                      <a:pt x="146" y="210"/>
                    </a:cubicBezTo>
                    <a:cubicBezTo>
                      <a:pt x="144" y="210"/>
                      <a:pt x="144" y="210"/>
                      <a:pt x="144" y="210"/>
                    </a:cubicBezTo>
                    <a:cubicBezTo>
                      <a:pt x="144" y="210"/>
                      <a:pt x="144" y="210"/>
                      <a:pt x="144" y="210"/>
                    </a:cubicBezTo>
                    <a:cubicBezTo>
                      <a:pt x="146" y="210"/>
                      <a:pt x="146" y="210"/>
                      <a:pt x="146" y="210"/>
                    </a:cubicBezTo>
                    <a:cubicBezTo>
                      <a:pt x="148" y="209"/>
                      <a:pt x="148" y="209"/>
                      <a:pt x="148" y="209"/>
                    </a:cubicBezTo>
                    <a:cubicBezTo>
                      <a:pt x="150" y="209"/>
                      <a:pt x="150" y="209"/>
                      <a:pt x="150" y="209"/>
                    </a:cubicBezTo>
                    <a:cubicBezTo>
                      <a:pt x="151" y="208"/>
                      <a:pt x="151" y="208"/>
                      <a:pt x="151" y="208"/>
                    </a:cubicBezTo>
                    <a:cubicBezTo>
                      <a:pt x="150" y="207"/>
                      <a:pt x="150" y="207"/>
                      <a:pt x="150" y="207"/>
                    </a:cubicBezTo>
                    <a:cubicBezTo>
                      <a:pt x="150" y="207"/>
                      <a:pt x="150" y="207"/>
                      <a:pt x="150" y="207"/>
                    </a:cubicBezTo>
                    <a:cubicBezTo>
                      <a:pt x="151" y="207"/>
                      <a:pt x="151" y="207"/>
                      <a:pt x="151" y="207"/>
                    </a:cubicBezTo>
                    <a:cubicBezTo>
                      <a:pt x="151" y="207"/>
                      <a:pt x="151" y="207"/>
                      <a:pt x="151" y="207"/>
                    </a:cubicBezTo>
                    <a:cubicBezTo>
                      <a:pt x="152" y="206"/>
                      <a:pt x="152" y="206"/>
                      <a:pt x="152" y="206"/>
                    </a:cubicBezTo>
                    <a:cubicBezTo>
                      <a:pt x="153" y="206"/>
                      <a:pt x="153" y="206"/>
                      <a:pt x="153" y="206"/>
                    </a:cubicBezTo>
                    <a:cubicBezTo>
                      <a:pt x="153" y="207"/>
                      <a:pt x="153" y="207"/>
                      <a:pt x="153" y="207"/>
                    </a:cubicBezTo>
                    <a:cubicBezTo>
                      <a:pt x="154" y="207"/>
                      <a:pt x="154" y="207"/>
                      <a:pt x="154" y="207"/>
                    </a:cubicBezTo>
                    <a:cubicBezTo>
                      <a:pt x="154" y="206"/>
                      <a:pt x="154" y="206"/>
                      <a:pt x="154" y="206"/>
                    </a:cubicBezTo>
                    <a:cubicBezTo>
                      <a:pt x="154" y="206"/>
                      <a:pt x="154" y="206"/>
                      <a:pt x="154" y="206"/>
                    </a:cubicBezTo>
                    <a:cubicBezTo>
                      <a:pt x="155" y="205"/>
                      <a:pt x="155" y="205"/>
                      <a:pt x="155" y="205"/>
                    </a:cubicBezTo>
                    <a:cubicBezTo>
                      <a:pt x="155" y="204"/>
                      <a:pt x="155" y="204"/>
                      <a:pt x="155" y="204"/>
                    </a:cubicBezTo>
                    <a:cubicBezTo>
                      <a:pt x="155" y="204"/>
                      <a:pt x="155" y="204"/>
                      <a:pt x="155" y="204"/>
                    </a:cubicBezTo>
                    <a:cubicBezTo>
                      <a:pt x="156" y="204"/>
                      <a:pt x="156" y="204"/>
                      <a:pt x="156" y="204"/>
                    </a:cubicBezTo>
                    <a:cubicBezTo>
                      <a:pt x="156" y="205"/>
                      <a:pt x="156" y="205"/>
                      <a:pt x="156" y="205"/>
                    </a:cubicBezTo>
                    <a:cubicBezTo>
                      <a:pt x="157" y="205"/>
                      <a:pt x="157" y="205"/>
                      <a:pt x="157" y="205"/>
                    </a:cubicBezTo>
                    <a:cubicBezTo>
                      <a:pt x="158" y="204"/>
                      <a:pt x="158" y="204"/>
                      <a:pt x="158" y="204"/>
                    </a:cubicBezTo>
                    <a:cubicBezTo>
                      <a:pt x="159" y="203"/>
                      <a:pt x="159" y="203"/>
                      <a:pt x="159" y="203"/>
                    </a:cubicBezTo>
                    <a:cubicBezTo>
                      <a:pt x="160" y="204"/>
                      <a:pt x="160" y="204"/>
                      <a:pt x="160" y="204"/>
                    </a:cubicBezTo>
                    <a:cubicBezTo>
                      <a:pt x="160" y="202"/>
                      <a:pt x="160" y="202"/>
                      <a:pt x="160" y="202"/>
                    </a:cubicBezTo>
                    <a:cubicBezTo>
                      <a:pt x="161" y="202"/>
                      <a:pt x="161" y="202"/>
                      <a:pt x="161" y="202"/>
                    </a:cubicBezTo>
                    <a:cubicBezTo>
                      <a:pt x="161" y="203"/>
                      <a:pt x="161" y="203"/>
                      <a:pt x="161" y="203"/>
                    </a:cubicBezTo>
                    <a:cubicBezTo>
                      <a:pt x="162" y="203"/>
                      <a:pt x="162" y="203"/>
                      <a:pt x="162" y="203"/>
                    </a:cubicBezTo>
                    <a:cubicBezTo>
                      <a:pt x="164" y="201"/>
                      <a:pt x="164" y="201"/>
                      <a:pt x="164" y="201"/>
                    </a:cubicBezTo>
                    <a:cubicBezTo>
                      <a:pt x="164" y="200"/>
                      <a:pt x="164" y="200"/>
                      <a:pt x="164" y="200"/>
                    </a:cubicBezTo>
                    <a:cubicBezTo>
                      <a:pt x="163" y="200"/>
                      <a:pt x="163" y="200"/>
                      <a:pt x="163" y="200"/>
                    </a:cubicBezTo>
                    <a:cubicBezTo>
                      <a:pt x="162" y="200"/>
                      <a:pt x="162" y="200"/>
                      <a:pt x="162" y="200"/>
                    </a:cubicBezTo>
                    <a:cubicBezTo>
                      <a:pt x="162" y="200"/>
                      <a:pt x="162" y="200"/>
                      <a:pt x="162" y="200"/>
                    </a:cubicBezTo>
                    <a:cubicBezTo>
                      <a:pt x="164" y="199"/>
                      <a:pt x="164" y="199"/>
                      <a:pt x="164" y="199"/>
                    </a:cubicBezTo>
                    <a:cubicBezTo>
                      <a:pt x="165" y="198"/>
                      <a:pt x="165" y="198"/>
                      <a:pt x="165" y="198"/>
                    </a:cubicBezTo>
                    <a:cubicBezTo>
                      <a:pt x="166" y="197"/>
                      <a:pt x="166" y="197"/>
                      <a:pt x="166" y="197"/>
                    </a:cubicBezTo>
                    <a:cubicBezTo>
                      <a:pt x="166" y="197"/>
                      <a:pt x="166" y="197"/>
                      <a:pt x="166" y="197"/>
                    </a:cubicBezTo>
                    <a:cubicBezTo>
                      <a:pt x="167" y="198"/>
                      <a:pt x="167" y="198"/>
                      <a:pt x="167" y="198"/>
                    </a:cubicBezTo>
                    <a:cubicBezTo>
                      <a:pt x="168" y="196"/>
                      <a:pt x="168" y="196"/>
                      <a:pt x="168" y="196"/>
                    </a:cubicBezTo>
                    <a:cubicBezTo>
                      <a:pt x="169" y="196"/>
                      <a:pt x="169" y="196"/>
                      <a:pt x="169" y="196"/>
                    </a:cubicBezTo>
                    <a:cubicBezTo>
                      <a:pt x="170" y="195"/>
                      <a:pt x="170" y="195"/>
                      <a:pt x="170" y="195"/>
                    </a:cubicBezTo>
                    <a:cubicBezTo>
                      <a:pt x="170" y="195"/>
                      <a:pt x="170" y="195"/>
                      <a:pt x="170" y="195"/>
                    </a:cubicBezTo>
                    <a:cubicBezTo>
                      <a:pt x="171" y="194"/>
                      <a:pt x="171" y="194"/>
                      <a:pt x="171" y="194"/>
                    </a:cubicBezTo>
                    <a:cubicBezTo>
                      <a:pt x="172" y="194"/>
                      <a:pt x="172" y="194"/>
                      <a:pt x="172" y="194"/>
                    </a:cubicBezTo>
                    <a:cubicBezTo>
                      <a:pt x="172" y="195"/>
                      <a:pt x="172" y="195"/>
                      <a:pt x="172" y="195"/>
                    </a:cubicBezTo>
                    <a:cubicBezTo>
                      <a:pt x="173" y="195"/>
                      <a:pt x="173" y="195"/>
                      <a:pt x="173" y="195"/>
                    </a:cubicBezTo>
                    <a:cubicBezTo>
                      <a:pt x="173" y="194"/>
                      <a:pt x="173" y="194"/>
                      <a:pt x="173" y="194"/>
                    </a:cubicBezTo>
                    <a:cubicBezTo>
                      <a:pt x="174" y="194"/>
                      <a:pt x="174" y="194"/>
                      <a:pt x="174" y="194"/>
                    </a:cubicBezTo>
                    <a:cubicBezTo>
                      <a:pt x="174" y="194"/>
                      <a:pt x="174" y="194"/>
                      <a:pt x="174" y="194"/>
                    </a:cubicBezTo>
                    <a:cubicBezTo>
                      <a:pt x="174" y="193"/>
                      <a:pt x="174" y="193"/>
                      <a:pt x="174" y="193"/>
                    </a:cubicBezTo>
                    <a:cubicBezTo>
                      <a:pt x="175" y="193"/>
                      <a:pt x="175" y="193"/>
                      <a:pt x="175" y="193"/>
                    </a:cubicBezTo>
                    <a:cubicBezTo>
                      <a:pt x="176" y="192"/>
                      <a:pt x="176" y="192"/>
                      <a:pt x="176" y="192"/>
                    </a:cubicBezTo>
                    <a:cubicBezTo>
                      <a:pt x="176" y="192"/>
                      <a:pt x="176" y="192"/>
                      <a:pt x="176" y="192"/>
                    </a:cubicBezTo>
                    <a:cubicBezTo>
                      <a:pt x="178" y="193"/>
                      <a:pt x="178" y="193"/>
                      <a:pt x="178" y="193"/>
                    </a:cubicBezTo>
                    <a:cubicBezTo>
                      <a:pt x="178" y="191"/>
                      <a:pt x="178" y="191"/>
                      <a:pt x="178" y="191"/>
                    </a:cubicBezTo>
                    <a:cubicBezTo>
                      <a:pt x="179" y="191"/>
                      <a:pt x="179" y="191"/>
                      <a:pt x="179" y="191"/>
                    </a:cubicBezTo>
                    <a:cubicBezTo>
                      <a:pt x="179" y="192"/>
                      <a:pt x="179" y="192"/>
                      <a:pt x="179" y="192"/>
                    </a:cubicBezTo>
                    <a:cubicBezTo>
                      <a:pt x="179" y="192"/>
                      <a:pt x="179" y="192"/>
                      <a:pt x="179" y="192"/>
                    </a:cubicBezTo>
                    <a:cubicBezTo>
                      <a:pt x="180" y="191"/>
                      <a:pt x="180" y="191"/>
                      <a:pt x="180" y="191"/>
                    </a:cubicBezTo>
                    <a:cubicBezTo>
                      <a:pt x="181" y="192"/>
                      <a:pt x="181" y="192"/>
                      <a:pt x="181" y="192"/>
                    </a:cubicBezTo>
                    <a:cubicBezTo>
                      <a:pt x="181" y="192"/>
                      <a:pt x="181" y="192"/>
                      <a:pt x="181" y="192"/>
                    </a:cubicBezTo>
                    <a:cubicBezTo>
                      <a:pt x="182" y="190"/>
                      <a:pt x="182" y="190"/>
                      <a:pt x="182" y="190"/>
                    </a:cubicBezTo>
                    <a:cubicBezTo>
                      <a:pt x="181" y="190"/>
                      <a:pt x="181" y="190"/>
                      <a:pt x="181" y="190"/>
                    </a:cubicBezTo>
                    <a:cubicBezTo>
                      <a:pt x="180" y="190"/>
                      <a:pt x="180" y="190"/>
                      <a:pt x="180" y="190"/>
                    </a:cubicBezTo>
                    <a:cubicBezTo>
                      <a:pt x="181" y="189"/>
                      <a:pt x="181" y="189"/>
                      <a:pt x="181" y="189"/>
                    </a:cubicBezTo>
                    <a:cubicBezTo>
                      <a:pt x="182" y="188"/>
                      <a:pt x="182" y="188"/>
                      <a:pt x="182" y="188"/>
                    </a:cubicBezTo>
                    <a:cubicBezTo>
                      <a:pt x="183" y="188"/>
                      <a:pt x="183" y="188"/>
                      <a:pt x="183" y="188"/>
                    </a:cubicBezTo>
                    <a:cubicBezTo>
                      <a:pt x="183" y="189"/>
                      <a:pt x="183" y="189"/>
                      <a:pt x="183" y="189"/>
                    </a:cubicBezTo>
                    <a:cubicBezTo>
                      <a:pt x="183" y="188"/>
                      <a:pt x="183" y="188"/>
                      <a:pt x="183" y="188"/>
                    </a:cubicBezTo>
                    <a:cubicBezTo>
                      <a:pt x="183" y="188"/>
                      <a:pt x="183" y="188"/>
                      <a:pt x="183" y="188"/>
                    </a:cubicBezTo>
                    <a:cubicBezTo>
                      <a:pt x="182" y="187"/>
                      <a:pt x="182" y="187"/>
                      <a:pt x="182" y="187"/>
                    </a:cubicBezTo>
                    <a:cubicBezTo>
                      <a:pt x="183" y="187"/>
                      <a:pt x="183" y="187"/>
                      <a:pt x="183" y="187"/>
                    </a:cubicBezTo>
                    <a:cubicBezTo>
                      <a:pt x="184" y="187"/>
                      <a:pt x="184" y="187"/>
                      <a:pt x="184" y="187"/>
                    </a:cubicBezTo>
                    <a:cubicBezTo>
                      <a:pt x="185" y="186"/>
                      <a:pt x="185" y="186"/>
                      <a:pt x="185" y="186"/>
                    </a:cubicBezTo>
                    <a:cubicBezTo>
                      <a:pt x="187" y="186"/>
                      <a:pt x="187" y="186"/>
                      <a:pt x="187" y="186"/>
                    </a:cubicBezTo>
                    <a:cubicBezTo>
                      <a:pt x="188" y="185"/>
                      <a:pt x="188" y="185"/>
                      <a:pt x="188" y="185"/>
                    </a:cubicBezTo>
                    <a:cubicBezTo>
                      <a:pt x="189" y="185"/>
                      <a:pt x="189" y="185"/>
                      <a:pt x="189" y="185"/>
                    </a:cubicBezTo>
                    <a:cubicBezTo>
                      <a:pt x="190" y="183"/>
                      <a:pt x="190" y="183"/>
                      <a:pt x="190" y="183"/>
                    </a:cubicBezTo>
                    <a:cubicBezTo>
                      <a:pt x="190" y="181"/>
                      <a:pt x="190" y="181"/>
                      <a:pt x="190" y="181"/>
                    </a:cubicBezTo>
                    <a:cubicBezTo>
                      <a:pt x="190" y="181"/>
                      <a:pt x="190" y="181"/>
                      <a:pt x="190" y="181"/>
                    </a:cubicBezTo>
                    <a:cubicBezTo>
                      <a:pt x="190" y="181"/>
                      <a:pt x="190" y="181"/>
                      <a:pt x="190" y="181"/>
                    </a:cubicBezTo>
                    <a:cubicBezTo>
                      <a:pt x="189" y="180"/>
                      <a:pt x="189" y="180"/>
                      <a:pt x="189" y="180"/>
                    </a:cubicBezTo>
                    <a:cubicBezTo>
                      <a:pt x="188" y="179"/>
                      <a:pt x="188" y="179"/>
                      <a:pt x="188" y="179"/>
                    </a:cubicBezTo>
                    <a:cubicBezTo>
                      <a:pt x="187" y="179"/>
                      <a:pt x="187" y="179"/>
                      <a:pt x="187" y="179"/>
                    </a:cubicBezTo>
                    <a:cubicBezTo>
                      <a:pt x="187" y="178"/>
                      <a:pt x="187" y="178"/>
                      <a:pt x="187" y="178"/>
                    </a:cubicBezTo>
                    <a:cubicBezTo>
                      <a:pt x="187" y="177"/>
                      <a:pt x="187" y="177"/>
                      <a:pt x="187" y="177"/>
                    </a:cubicBezTo>
                    <a:cubicBezTo>
                      <a:pt x="189" y="176"/>
                      <a:pt x="189" y="176"/>
                      <a:pt x="189" y="176"/>
                    </a:cubicBezTo>
                    <a:cubicBezTo>
                      <a:pt x="189" y="176"/>
                      <a:pt x="189" y="176"/>
                      <a:pt x="189" y="176"/>
                    </a:cubicBezTo>
                    <a:cubicBezTo>
                      <a:pt x="190" y="175"/>
                      <a:pt x="190" y="175"/>
                      <a:pt x="190" y="175"/>
                    </a:cubicBezTo>
                    <a:cubicBezTo>
                      <a:pt x="190" y="175"/>
                      <a:pt x="190" y="175"/>
                      <a:pt x="190" y="175"/>
                    </a:cubicBezTo>
                    <a:cubicBezTo>
                      <a:pt x="190" y="175"/>
                      <a:pt x="190" y="175"/>
                      <a:pt x="190" y="175"/>
                    </a:cubicBezTo>
                    <a:cubicBezTo>
                      <a:pt x="190" y="174"/>
                      <a:pt x="190" y="174"/>
                      <a:pt x="190" y="174"/>
                    </a:cubicBezTo>
                    <a:cubicBezTo>
                      <a:pt x="192" y="174"/>
                      <a:pt x="192" y="174"/>
                      <a:pt x="192" y="174"/>
                    </a:cubicBezTo>
                    <a:cubicBezTo>
                      <a:pt x="193" y="173"/>
                      <a:pt x="193" y="173"/>
                      <a:pt x="193" y="173"/>
                    </a:cubicBezTo>
                    <a:cubicBezTo>
                      <a:pt x="194" y="174"/>
                      <a:pt x="194" y="174"/>
                      <a:pt x="194" y="174"/>
                    </a:cubicBezTo>
                    <a:cubicBezTo>
                      <a:pt x="196" y="173"/>
                      <a:pt x="196" y="173"/>
                      <a:pt x="196" y="173"/>
                    </a:cubicBezTo>
                    <a:cubicBezTo>
                      <a:pt x="196" y="174"/>
                      <a:pt x="196" y="174"/>
                      <a:pt x="196" y="174"/>
                    </a:cubicBezTo>
                    <a:cubicBezTo>
                      <a:pt x="196" y="175"/>
                      <a:pt x="196" y="175"/>
                      <a:pt x="196" y="175"/>
                    </a:cubicBezTo>
                    <a:cubicBezTo>
                      <a:pt x="197" y="175"/>
                      <a:pt x="197" y="175"/>
                      <a:pt x="197" y="175"/>
                    </a:cubicBezTo>
                    <a:cubicBezTo>
                      <a:pt x="198" y="173"/>
                      <a:pt x="198" y="173"/>
                      <a:pt x="198" y="173"/>
                    </a:cubicBezTo>
                    <a:cubicBezTo>
                      <a:pt x="198" y="173"/>
                      <a:pt x="198" y="173"/>
                      <a:pt x="198" y="173"/>
                    </a:cubicBezTo>
                    <a:cubicBezTo>
                      <a:pt x="197" y="173"/>
                      <a:pt x="197" y="173"/>
                      <a:pt x="197" y="173"/>
                    </a:cubicBezTo>
                    <a:cubicBezTo>
                      <a:pt x="197" y="172"/>
                      <a:pt x="197" y="172"/>
                      <a:pt x="197" y="172"/>
                    </a:cubicBezTo>
                    <a:cubicBezTo>
                      <a:pt x="198" y="172"/>
                      <a:pt x="198" y="172"/>
                      <a:pt x="198" y="172"/>
                    </a:cubicBezTo>
                    <a:cubicBezTo>
                      <a:pt x="199" y="172"/>
                      <a:pt x="199" y="172"/>
                      <a:pt x="199" y="172"/>
                    </a:cubicBezTo>
                    <a:cubicBezTo>
                      <a:pt x="201" y="172"/>
                      <a:pt x="201" y="172"/>
                      <a:pt x="201" y="172"/>
                    </a:cubicBezTo>
                    <a:cubicBezTo>
                      <a:pt x="201" y="170"/>
                      <a:pt x="201" y="170"/>
                      <a:pt x="201" y="170"/>
                    </a:cubicBezTo>
                    <a:cubicBezTo>
                      <a:pt x="201" y="168"/>
                      <a:pt x="201" y="168"/>
                      <a:pt x="201" y="168"/>
                    </a:cubicBezTo>
                    <a:cubicBezTo>
                      <a:pt x="199" y="167"/>
                      <a:pt x="199" y="167"/>
                      <a:pt x="199" y="167"/>
                    </a:cubicBezTo>
                    <a:cubicBezTo>
                      <a:pt x="198" y="167"/>
                      <a:pt x="198" y="167"/>
                      <a:pt x="198" y="167"/>
                    </a:cubicBezTo>
                    <a:cubicBezTo>
                      <a:pt x="198" y="168"/>
                      <a:pt x="198" y="168"/>
                      <a:pt x="198" y="168"/>
                    </a:cubicBezTo>
                    <a:cubicBezTo>
                      <a:pt x="198" y="168"/>
                      <a:pt x="198" y="168"/>
                      <a:pt x="198" y="168"/>
                    </a:cubicBezTo>
                    <a:cubicBezTo>
                      <a:pt x="199" y="167"/>
                      <a:pt x="199" y="167"/>
                      <a:pt x="199" y="167"/>
                    </a:cubicBezTo>
                    <a:cubicBezTo>
                      <a:pt x="200" y="167"/>
                      <a:pt x="200" y="167"/>
                      <a:pt x="200" y="167"/>
                    </a:cubicBezTo>
                    <a:cubicBezTo>
                      <a:pt x="201" y="168"/>
                      <a:pt x="201" y="168"/>
                      <a:pt x="201" y="168"/>
                    </a:cubicBezTo>
                    <a:cubicBezTo>
                      <a:pt x="203" y="167"/>
                      <a:pt x="203" y="167"/>
                      <a:pt x="203" y="167"/>
                    </a:cubicBezTo>
                    <a:cubicBezTo>
                      <a:pt x="204" y="166"/>
                      <a:pt x="204" y="166"/>
                      <a:pt x="204" y="166"/>
                    </a:cubicBezTo>
                    <a:cubicBezTo>
                      <a:pt x="204" y="166"/>
                      <a:pt x="204" y="166"/>
                      <a:pt x="204" y="166"/>
                    </a:cubicBezTo>
                    <a:cubicBezTo>
                      <a:pt x="207" y="164"/>
                      <a:pt x="207" y="164"/>
                      <a:pt x="207" y="164"/>
                    </a:cubicBezTo>
                    <a:cubicBezTo>
                      <a:pt x="208" y="163"/>
                      <a:pt x="208" y="163"/>
                      <a:pt x="208" y="163"/>
                    </a:cubicBezTo>
                    <a:cubicBezTo>
                      <a:pt x="210" y="163"/>
                      <a:pt x="210" y="163"/>
                      <a:pt x="210" y="163"/>
                    </a:cubicBezTo>
                    <a:cubicBezTo>
                      <a:pt x="210" y="162"/>
                      <a:pt x="210" y="162"/>
                      <a:pt x="210" y="162"/>
                    </a:cubicBezTo>
                    <a:cubicBezTo>
                      <a:pt x="210" y="161"/>
                      <a:pt x="210" y="161"/>
                      <a:pt x="210" y="161"/>
                    </a:cubicBezTo>
                    <a:cubicBezTo>
                      <a:pt x="213" y="159"/>
                      <a:pt x="213" y="159"/>
                      <a:pt x="213" y="159"/>
                    </a:cubicBezTo>
                    <a:cubicBezTo>
                      <a:pt x="215" y="159"/>
                      <a:pt x="215" y="159"/>
                      <a:pt x="215" y="159"/>
                    </a:cubicBezTo>
                    <a:cubicBezTo>
                      <a:pt x="218" y="157"/>
                      <a:pt x="218" y="157"/>
                      <a:pt x="218" y="157"/>
                    </a:cubicBezTo>
                    <a:cubicBezTo>
                      <a:pt x="220" y="157"/>
                      <a:pt x="220" y="157"/>
                      <a:pt x="220" y="157"/>
                    </a:cubicBezTo>
                    <a:cubicBezTo>
                      <a:pt x="222" y="154"/>
                      <a:pt x="222" y="154"/>
                      <a:pt x="222" y="154"/>
                    </a:cubicBezTo>
                    <a:cubicBezTo>
                      <a:pt x="221" y="156"/>
                      <a:pt x="221" y="156"/>
                      <a:pt x="221" y="156"/>
                    </a:cubicBezTo>
                    <a:cubicBezTo>
                      <a:pt x="221" y="157"/>
                      <a:pt x="221" y="157"/>
                      <a:pt x="221" y="157"/>
                    </a:cubicBezTo>
                    <a:cubicBezTo>
                      <a:pt x="222" y="157"/>
                      <a:pt x="222" y="157"/>
                      <a:pt x="222" y="157"/>
                    </a:cubicBezTo>
                    <a:cubicBezTo>
                      <a:pt x="223" y="158"/>
                      <a:pt x="223" y="158"/>
                      <a:pt x="223" y="158"/>
                    </a:cubicBezTo>
                    <a:cubicBezTo>
                      <a:pt x="223" y="158"/>
                      <a:pt x="223" y="158"/>
                      <a:pt x="223" y="158"/>
                    </a:cubicBezTo>
                    <a:cubicBezTo>
                      <a:pt x="225" y="156"/>
                      <a:pt x="225" y="156"/>
                      <a:pt x="225" y="156"/>
                    </a:cubicBezTo>
                    <a:cubicBezTo>
                      <a:pt x="226" y="156"/>
                      <a:pt x="226" y="156"/>
                      <a:pt x="226" y="156"/>
                    </a:cubicBezTo>
                    <a:cubicBezTo>
                      <a:pt x="228" y="155"/>
                      <a:pt x="228" y="155"/>
                      <a:pt x="228" y="155"/>
                    </a:cubicBezTo>
                    <a:cubicBezTo>
                      <a:pt x="229" y="154"/>
                      <a:pt x="229" y="154"/>
                      <a:pt x="229" y="154"/>
                    </a:cubicBezTo>
                    <a:cubicBezTo>
                      <a:pt x="229" y="156"/>
                      <a:pt x="229" y="156"/>
                      <a:pt x="229" y="156"/>
                    </a:cubicBezTo>
                    <a:cubicBezTo>
                      <a:pt x="227" y="157"/>
                      <a:pt x="227" y="157"/>
                      <a:pt x="227" y="157"/>
                    </a:cubicBezTo>
                    <a:cubicBezTo>
                      <a:pt x="225" y="157"/>
                      <a:pt x="225" y="157"/>
                      <a:pt x="225" y="157"/>
                    </a:cubicBezTo>
                    <a:cubicBezTo>
                      <a:pt x="222" y="160"/>
                      <a:pt x="222" y="160"/>
                      <a:pt x="222" y="160"/>
                    </a:cubicBezTo>
                    <a:cubicBezTo>
                      <a:pt x="222" y="161"/>
                      <a:pt x="222" y="161"/>
                      <a:pt x="222" y="161"/>
                    </a:cubicBezTo>
                    <a:cubicBezTo>
                      <a:pt x="224" y="163"/>
                      <a:pt x="224" y="163"/>
                      <a:pt x="224" y="163"/>
                    </a:cubicBezTo>
                    <a:cubicBezTo>
                      <a:pt x="224" y="164"/>
                      <a:pt x="224" y="164"/>
                      <a:pt x="224" y="164"/>
                    </a:cubicBezTo>
                    <a:cubicBezTo>
                      <a:pt x="223" y="163"/>
                      <a:pt x="223" y="163"/>
                      <a:pt x="223" y="163"/>
                    </a:cubicBezTo>
                    <a:cubicBezTo>
                      <a:pt x="222" y="163"/>
                      <a:pt x="222" y="163"/>
                      <a:pt x="222" y="163"/>
                    </a:cubicBezTo>
                    <a:cubicBezTo>
                      <a:pt x="221" y="163"/>
                      <a:pt x="221" y="163"/>
                      <a:pt x="221" y="163"/>
                    </a:cubicBezTo>
                    <a:cubicBezTo>
                      <a:pt x="220" y="163"/>
                      <a:pt x="220" y="163"/>
                      <a:pt x="220" y="163"/>
                    </a:cubicBezTo>
                    <a:cubicBezTo>
                      <a:pt x="219" y="162"/>
                      <a:pt x="219" y="162"/>
                      <a:pt x="219" y="162"/>
                    </a:cubicBezTo>
                    <a:cubicBezTo>
                      <a:pt x="219" y="161"/>
                      <a:pt x="219" y="161"/>
                      <a:pt x="219" y="161"/>
                    </a:cubicBezTo>
                    <a:cubicBezTo>
                      <a:pt x="217" y="162"/>
                      <a:pt x="217" y="162"/>
                      <a:pt x="217" y="162"/>
                    </a:cubicBezTo>
                    <a:cubicBezTo>
                      <a:pt x="216" y="162"/>
                      <a:pt x="216" y="162"/>
                      <a:pt x="216" y="162"/>
                    </a:cubicBezTo>
                    <a:cubicBezTo>
                      <a:pt x="214" y="163"/>
                      <a:pt x="214" y="163"/>
                      <a:pt x="214" y="163"/>
                    </a:cubicBezTo>
                    <a:cubicBezTo>
                      <a:pt x="212" y="163"/>
                      <a:pt x="212" y="163"/>
                      <a:pt x="212" y="163"/>
                    </a:cubicBezTo>
                    <a:cubicBezTo>
                      <a:pt x="211" y="164"/>
                      <a:pt x="211" y="164"/>
                      <a:pt x="211" y="164"/>
                    </a:cubicBezTo>
                    <a:cubicBezTo>
                      <a:pt x="211" y="166"/>
                      <a:pt x="211" y="166"/>
                      <a:pt x="211" y="166"/>
                    </a:cubicBezTo>
                    <a:cubicBezTo>
                      <a:pt x="211" y="166"/>
                      <a:pt x="211" y="166"/>
                      <a:pt x="211" y="166"/>
                    </a:cubicBezTo>
                    <a:cubicBezTo>
                      <a:pt x="210" y="168"/>
                      <a:pt x="210" y="168"/>
                      <a:pt x="210" y="168"/>
                    </a:cubicBezTo>
                    <a:cubicBezTo>
                      <a:pt x="209" y="169"/>
                      <a:pt x="209" y="169"/>
                      <a:pt x="209" y="169"/>
                    </a:cubicBezTo>
                    <a:cubicBezTo>
                      <a:pt x="208" y="171"/>
                      <a:pt x="208" y="171"/>
                      <a:pt x="208" y="171"/>
                    </a:cubicBezTo>
                    <a:cubicBezTo>
                      <a:pt x="204" y="174"/>
                      <a:pt x="204" y="174"/>
                      <a:pt x="204" y="174"/>
                    </a:cubicBezTo>
                    <a:cubicBezTo>
                      <a:pt x="203" y="175"/>
                      <a:pt x="203" y="175"/>
                      <a:pt x="203" y="175"/>
                    </a:cubicBezTo>
                    <a:cubicBezTo>
                      <a:pt x="203" y="176"/>
                      <a:pt x="203" y="176"/>
                      <a:pt x="203" y="176"/>
                    </a:cubicBezTo>
                    <a:cubicBezTo>
                      <a:pt x="205" y="178"/>
                      <a:pt x="205" y="178"/>
                      <a:pt x="205" y="178"/>
                    </a:cubicBezTo>
                    <a:cubicBezTo>
                      <a:pt x="205" y="177"/>
                      <a:pt x="205" y="177"/>
                      <a:pt x="205" y="177"/>
                    </a:cubicBezTo>
                    <a:cubicBezTo>
                      <a:pt x="206" y="177"/>
                      <a:pt x="206" y="177"/>
                      <a:pt x="206" y="177"/>
                    </a:cubicBezTo>
                    <a:cubicBezTo>
                      <a:pt x="207" y="176"/>
                      <a:pt x="207" y="176"/>
                      <a:pt x="207" y="176"/>
                    </a:cubicBezTo>
                    <a:cubicBezTo>
                      <a:pt x="208" y="176"/>
                      <a:pt x="208" y="176"/>
                      <a:pt x="208" y="176"/>
                    </a:cubicBezTo>
                    <a:cubicBezTo>
                      <a:pt x="208" y="177"/>
                      <a:pt x="208" y="177"/>
                      <a:pt x="208" y="177"/>
                    </a:cubicBezTo>
                    <a:cubicBezTo>
                      <a:pt x="206" y="178"/>
                      <a:pt x="206" y="178"/>
                      <a:pt x="206" y="178"/>
                    </a:cubicBezTo>
                    <a:cubicBezTo>
                      <a:pt x="205" y="179"/>
                      <a:pt x="205" y="179"/>
                      <a:pt x="205" y="179"/>
                    </a:cubicBezTo>
                    <a:cubicBezTo>
                      <a:pt x="204" y="180"/>
                      <a:pt x="204" y="180"/>
                      <a:pt x="204" y="180"/>
                    </a:cubicBezTo>
                    <a:cubicBezTo>
                      <a:pt x="203" y="179"/>
                      <a:pt x="203" y="179"/>
                      <a:pt x="203" y="179"/>
                    </a:cubicBezTo>
                    <a:cubicBezTo>
                      <a:pt x="202" y="179"/>
                      <a:pt x="202" y="179"/>
                      <a:pt x="202" y="179"/>
                    </a:cubicBezTo>
                    <a:cubicBezTo>
                      <a:pt x="201" y="180"/>
                      <a:pt x="201" y="180"/>
                      <a:pt x="201" y="180"/>
                    </a:cubicBezTo>
                    <a:cubicBezTo>
                      <a:pt x="201" y="181"/>
                      <a:pt x="201" y="181"/>
                      <a:pt x="201" y="181"/>
                    </a:cubicBezTo>
                    <a:cubicBezTo>
                      <a:pt x="200" y="180"/>
                      <a:pt x="200" y="180"/>
                      <a:pt x="200" y="180"/>
                    </a:cubicBezTo>
                    <a:cubicBezTo>
                      <a:pt x="199" y="181"/>
                      <a:pt x="199" y="181"/>
                      <a:pt x="199" y="181"/>
                    </a:cubicBezTo>
                    <a:cubicBezTo>
                      <a:pt x="200" y="182"/>
                      <a:pt x="200" y="182"/>
                      <a:pt x="200" y="182"/>
                    </a:cubicBezTo>
                    <a:cubicBezTo>
                      <a:pt x="201" y="184"/>
                      <a:pt x="201" y="184"/>
                      <a:pt x="201" y="184"/>
                    </a:cubicBezTo>
                    <a:cubicBezTo>
                      <a:pt x="202" y="184"/>
                      <a:pt x="202" y="184"/>
                      <a:pt x="202" y="184"/>
                    </a:cubicBezTo>
                    <a:cubicBezTo>
                      <a:pt x="202" y="183"/>
                      <a:pt x="202" y="183"/>
                      <a:pt x="202" y="183"/>
                    </a:cubicBezTo>
                    <a:cubicBezTo>
                      <a:pt x="203" y="184"/>
                      <a:pt x="203" y="184"/>
                      <a:pt x="203" y="184"/>
                    </a:cubicBezTo>
                    <a:cubicBezTo>
                      <a:pt x="203" y="182"/>
                      <a:pt x="203" y="182"/>
                      <a:pt x="203" y="182"/>
                    </a:cubicBezTo>
                    <a:cubicBezTo>
                      <a:pt x="204" y="182"/>
                      <a:pt x="204" y="182"/>
                      <a:pt x="204" y="182"/>
                    </a:cubicBezTo>
                    <a:cubicBezTo>
                      <a:pt x="204" y="183"/>
                      <a:pt x="204" y="183"/>
                      <a:pt x="204" y="183"/>
                    </a:cubicBezTo>
                    <a:cubicBezTo>
                      <a:pt x="205" y="183"/>
                      <a:pt x="205" y="183"/>
                      <a:pt x="205" y="183"/>
                    </a:cubicBezTo>
                    <a:cubicBezTo>
                      <a:pt x="205" y="182"/>
                      <a:pt x="205" y="182"/>
                      <a:pt x="205" y="182"/>
                    </a:cubicBezTo>
                    <a:cubicBezTo>
                      <a:pt x="206" y="182"/>
                      <a:pt x="206" y="182"/>
                      <a:pt x="206" y="182"/>
                    </a:cubicBezTo>
                    <a:cubicBezTo>
                      <a:pt x="208" y="181"/>
                      <a:pt x="208" y="181"/>
                      <a:pt x="208" y="181"/>
                    </a:cubicBezTo>
                    <a:cubicBezTo>
                      <a:pt x="208" y="179"/>
                      <a:pt x="208" y="179"/>
                      <a:pt x="208" y="179"/>
                    </a:cubicBezTo>
                    <a:cubicBezTo>
                      <a:pt x="209" y="179"/>
                      <a:pt x="209" y="179"/>
                      <a:pt x="209" y="179"/>
                    </a:cubicBezTo>
                    <a:cubicBezTo>
                      <a:pt x="209" y="179"/>
                      <a:pt x="209" y="179"/>
                      <a:pt x="209" y="179"/>
                    </a:cubicBezTo>
                    <a:cubicBezTo>
                      <a:pt x="208" y="180"/>
                      <a:pt x="208" y="180"/>
                      <a:pt x="208" y="180"/>
                    </a:cubicBezTo>
                    <a:cubicBezTo>
                      <a:pt x="209" y="181"/>
                      <a:pt x="209" y="181"/>
                      <a:pt x="209" y="181"/>
                    </a:cubicBezTo>
                    <a:cubicBezTo>
                      <a:pt x="210" y="181"/>
                      <a:pt x="210" y="181"/>
                      <a:pt x="210" y="181"/>
                    </a:cubicBezTo>
                    <a:cubicBezTo>
                      <a:pt x="212" y="179"/>
                      <a:pt x="212" y="179"/>
                      <a:pt x="212" y="179"/>
                    </a:cubicBezTo>
                    <a:cubicBezTo>
                      <a:pt x="213" y="179"/>
                      <a:pt x="213" y="179"/>
                      <a:pt x="213" y="179"/>
                    </a:cubicBezTo>
                    <a:cubicBezTo>
                      <a:pt x="214" y="180"/>
                      <a:pt x="214" y="180"/>
                      <a:pt x="214" y="180"/>
                    </a:cubicBezTo>
                    <a:cubicBezTo>
                      <a:pt x="214" y="179"/>
                      <a:pt x="214" y="179"/>
                      <a:pt x="214" y="179"/>
                    </a:cubicBezTo>
                    <a:cubicBezTo>
                      <a:pt x="215" y="177"/>
                      <a:pt x="215" y="177"/>
                      <a:pt x="215" y="177"/>
                    </a:cubicBezTo>
                    <a:cubicBezTo>
                      <a:pt x="216" y="176"/>
                      <a:pt x="216" y="176"/>
                      <a:pt x="216" y="176"/>
                    </a:cubicBezTo>
                    <a:cubicBezTo>
                      <a:pt x="217" y="176"/>
                      <a:pt x="217" y="176"/>
                      <a:pt x="217" y="176"/>
                    </a:cubicBezTo>
                    <a:cubicBezTo>
                      <a:pt x="216" y="178"/>
                      <a:pt x="216" y="178"/>
                      <a:pt x="216" y="178"/>
                    </a:cubicBezTo>
                    <a:cubicBezTo>
                      <a:pt x="216" y="179"/>
                      <a:pt x="216" y="179"/>
                      <a:pt x="216" y="179"/>
                    </a:cubicBezTo>
                    <a:cubicBezTo>
                      <a:pt x="216" y="178"/>
                      <a:pt x="216" y="178"/>
                      <a:pt x="216" y="178"/>
                    </a:cubicBezTo>
                    <a:cubicBezTo>
                      <a:pt x="218" y="176"/>
                      <a:pt x="218" y="176"/>
                      <a:pt x="218" y="176"/>
                    </a:cubicBezTo>
                    <a:cubicBezTo>
                      <a:pt x="218" y="174"/>
                      <a:pt x="218" y="174"/>
                      <a:pt x="218" y="174"/>
                    </a:cubicBezTo>
                    <a:cubicBezTo>
                      <a:pt x="219" y="174"/>
                      <a:pt x="219" y="174"/>
                      <a:pt x="219" y="174"/>
                    </a:cubicBezTo>
                    <a:cubicBezTo>
                      <a:pt x="219" y="175"/>
                      <a:pt x="219" y="175"/>
                      <a:pt x="219" y="175"/>
                    </a:cubicBezTo>
                    <a:cubicBezTo>
                      <a:pt x="218" y="176"/>
                      <a:pt x="218" y="176"/>
                      <a:pt x="218" y="176"/>
                    </a:cubicBezTo>
                    <a:cubicBezTo>
                      <a:pt x="219" y="177"/>
                      <a:pt x="219" y="177"/>
                      <a:pt x="219" y="177"/>
                    </a:cubicBezTo>
                    <a:cubicBezTo>
                      <a:pt x="220" y="175"/>
                      <a:pt x="220" y="175"/>
                      <a:pt x="220" y="175"/>
                    </a:cubicBezTo>
                    <a:cubicBezTo>
                      <a:pt x="221" y="176"/>
                      <a:pt x="221" y="176"/>
                      <a:pt x="221" y="176"/>
                    </a:cubicBezTo>
                    <a:cubicBezTo>
                      <a:pt x="221" y="177"/>
                      <a:pt x="221" y="177"/>
                      <a:pt x="221" y="177"/>
                    </a:cubicBezTo>
                    <a:cubicBezTo>
                      <a:pt x="222" y="177"/>
                      <a:pt x="222" y="177"/>
                      <a:pt x="222" y="177"/>
                    </a:cubicBezTo>
                    <a:cubicBezTo>
                      <a:pt x="222" y="177"/>
                      <a:pt x="222" y="177"/>
                      <a:pt x="222" y="177"/>
                    </a:cubicBezTo>
                    <a:cubicBezTo>
                      <a:pt x="223" y="177"/>
                      <a:pt x="223" y="177"/>
                      <a:pt x="223" y="177"/>
                    </a:cubicBezTo>
                    <a:cubicBezTo>
                      <a:pt x="224" y="175"/>
                      <a:pt x="224" y="175"/>
                      <a:pt x="224" y="175"/>
                    </a:cubicBezTo>
                    <a:cubicBezTo>
                      <a:pt x="226" y="175"/>
                      <a:pt x="226" y="175"/>
                      <a:pt x="226" y="175"/>
                    </a:cubicBezTo>
                    <a:cubicBezTo>
                      <a:pt x="227" y="174"/>
                      <a:pt x="227" y="174"/>
                      <a:pt x="227" y="174"/>
                    </a:cubicBezTo>
                    <a:cubicBezTo>
                      <a:pt x="226" y="174"/>
                      <a:pt x="226" y="174"/>
                      <a:pt x="226" y="174"/>
                    </a:cubicBezTo>
                    <a:cubicBezTo>
                      <a:pt x="226" y="173"/>
                      <a:pt x="226" y="173"/>
                      <a:pt x="226" y="173"/>
                    </a:cubicBezTo>
                    <a:cubicBezTo>
                      <a:pt x="229" y="172"/>
                      <a:pt x="229" y="172"/>
                      <a:pt x="229" y="172"/>
                    </a:cubicBezTo>
                    <a:cubicBezTo>
                      <a:pt x="229" y="171"/>
                      <a:pt x="229" y="171"/>
                      <a:pt x="229" y="171"/>
                    </a:cubicBezTo>
                    <a:cubicBezTo>
                      <a:pt x="229" y="170"/>
                      <a:pt x="229" y="170"/>
                      <a:pt x="229" y="170"/>
                    </a:cubicBezTo>
                    <a:cubicBezTo>
                      <a:pt x="228" y="170"/>
                      <a:pt x="228" y="170"/>
                      <a:pt x="228" y="170"/>
                    </a:cubicBezTo>
                    <a:cubicBezTo>
                      <a:pt x="227" y="169"/>
                      <a:pt x="227" y="169"/>
                      <a:pt x="227" y="169"/>
                    </a:cubicBezTo>
                    <a:cubicBezTo>
                      <a:pt x="226" y="169"/>
                      <a:pt x="226" y="169"/>
                      <a:pt x="226" y="169"/>
                    </a:cubicBezTo>
                    <a:cubicBezTo>
                      <a:pt x="226" y="168"/>
                      <a:pt x="226" y="168"/>
                      <a:pt x="226" y="168"/>
                    </a:cubicBezTo>
                    <a:cubicBezTo>
                      <a:pt x="227" y="168"/>
                      <a:pt x="227" y="168"/>
                      <a:pt x="227" y="168"/>
                    </a:cubicBezTo>
                    <a:cubicBezTo>
                      <a:pt x="228" y="169"/>
                      <a:pt x="228" y="169"/>
                      <a:pt x="228" y="169"/>
                    </a:cubicBezTo>
                    <a:cubicBezTo>
                      <a:pt x="229" y="168"/>
                      <a:pt x="229" y="168"/>
                      <a:pt x="229" y="168"/>
                    </a:cubicBezTo>
                    <a:cubicBezTo>
                      <a:pt x="229" y="167"/>
                      <a:pt x="229" y="167"/>
                      <a:pt x="229" y="167"/>
                    </a:cubicBezTo>
                    <a:cubicBezTo>
                      <a:pt x="228" y="167"/>
                      <a:pt x="228" y="167"/>
                      <a:pt x="228" y="167"/>
                    </a:cubicBezTo>
                    <a:cubicBezTo>
                      <a:pt x="226" y="166"/>
                      <a:pt x="226" y="166"/>
                      <a:pt x="226" y="166"/>
                    </a:cubicBezTo>
                    <a:cubicBezTo>
                      <a:pt x="226" y="165"/>
                      <a:pt x="226" y="165"/>
                      <a:pt x="226" y="165"/>
                    </a:cubicBezTo>
                    <a:cubicBezTo>
                      <a:pt x="228" y="165"/>
                      <a:pt x="228" y="165"/>
                      <a:pt x="228" y="165"/>
                    </a:cubicBezTo>
                    <a:cubicBezTo>
                      <a:pt x="229" y="165"/>
                      <a:pt x="229" y="165"/>
                      <a:pt x="229" y="165"/>
                    </a:cubicBezTo>
                    <a:cubicBezTo>
                      <a:pt x="229" y="165"/>
                      <a:pt x="229" y="165"/>
                      <a:pt x="229" y="165"/>
                    </a:cubicBezTo>
                    <a:cubicBezTo>
                      <a:pt x="229" y="165"/>
                      <a:pt x="229" y="165"/>
                      <a:pt x="229" y="165"/>
                    </a:cubicBezTo>
                    <a:cubicBezTo>
                      <a:pt x="229" y="163"/>
                      <a:pt x="229" y="163"/>
                      <a:pt x="229" y="163"/>
                    </a:cubicBezTo>
                    <a:cubicBezTo>
                      <a:pt x="231" y="162"/>
                      <a:pt x="231" y="162"/>
                      <a:pt x="231" y="162"/>
                    </a:cubicBezTo>
                    <a:cubicBezTo>
                      <a:pt x="232" y="163"/>
                      <a:pt x="232" y="163"/>
                      <a:pt x="232" y="163"/>
                    </a:cubicBezTo>
                    <a:cubicBezTo>
                      <a:pt x="233" y="163"/>
                      <a:pt x="233" y="163"/>
                      <a:pt x="233" y="163"/>
                    </a:cubicBezTo>
                    <a:cubicBezTo>
                      <a:pt x="235" y="163"/>
                      <a:pt x="235" y="163"/>
                      <a:pt x="235" y="163"/>
                    </a:cubicBezTo>
                    <a:cubicBezTo>
                      <a:pt x="232" y="164"/>
                      <a:pt x="232" y="164"/>
                      <a:pt x="232" y="164"/>
                    </a:cubicBezTo>
                    <a:cubicBezTo>
                      <a:pt x="232" y="165"/>
                      <a:pt x="232" y="165"/>
                      <a:pt x="232" y="165"/>
                    </a:cubicBezTo>
                    <a:cubicBezTo>
                      <a:pt x="233" y="168"/>
                      <a:pt x="233" y="168"/>
                      <a:pt x="233" y="168"/>
                    </a:cubicBezTo>
                    <a:cubicBezTo>
                      <a:pt x="233" y="167"/>
                      <a:pt x="233" y="167"/>
                      <a:pt x="233" y="167"/>
                    </a:cubicBezTo>
                    <a:cubicBezTo>
                      <a:pt x="234" y="165"/>
                      <a:pt x="234" y="165"/>
                      <a:pt x="234" y="165"/>
                    </a:cubicBezTo>
                    <a:cubicBezTo>
                      <a:pt x="235" y="164"/>
                      <a:pt x="235" y="164"/>
                      <a:pt x="235" y="164"/>
                    </a:cubicBezTo>
                    <a:cubicBezTo>
                      <a:pt x="236" y="164"/>
                      <a:pt x="236" y="164"/>
                      <a:pt x="236" y="164"/>
                    </a:cubicBezTo>
                    <a:cubicBezTo>
                      <a:pt x="235" y="165"/>
                      <a:pt x="235" y="165"/>
                      <a:pt x="235" y="165"/>
                    </a:cubicBezTo>
                    <a:cubicBezTo>
                      <a:pt x="235" y="166"/>
                      <a:pt x="235" y="166"/>
                      <a:pt x="235" y="166"/>
                    </a:cubicBezTo>
                    <a:cubicBezTo>
                      <a:pt x="235" y="167"/>
                      <a:pt x="235" y="167"/>
                      <a:pt x="235" y="167"/>
                    </a:cubicBezTo>
                    <a:cubicBezTo>
                      <a:pt x="236" y="166"/>
                      <a:pt x="236" y="166"/>
                      <a:pt x="236" y="166"/>
                    </a:cubicBezTo>
                    <a:cubicBezTo>
                      <a:pt x="237" y="165"/>
                      <a:pt x="237" y="165"/>
                      <a:pt x="237" y="165"/>
                    </a:cubicBezTo>
                    <a:cubicBezTo>
                      <a:pt x="238" y="166"/>
                      <a:pt x="238" y="166"/>
                      <a:pt x="238" y="166"/>
                    </a:cubicBezTo>
                    <a:cubicBezTo>
                      <a:pt x="239" y="165"/>
                      <a:pt x="239" y="165"/>
                      <a:pt x="239" y="165"/>
                    </a:cubicBezTo>
                    <a:cubicBezTo>
                      <a:pt x="239" y="165"/>
                      <a:pt x="239" y="165"/>
                      <a:pt x="239" y="165"/>
                    </a:cubicBezTo>
                    <a:cubicBezTo>
                      <a:pt x="241" y="164"/>
                      <a:pt x="241" y="164"/>
                      <a:pt x="241" y="164"/>
                    </a:cubicBezTo>
                    <a:cubicBezTo>
                      <a:pt x="242" y="164"/>
                      <a:pt x="242" y="164"/>
                      <a:pt x="242" y="164"/>
                    </a:cubicBezTo>
                    <a:cubicBezTo>
                      <a:pt x="243" y="164"/>
                      <a:pt x="243" y="164"/>
                      <a:pt x="243" y="164"/>
                    </a:cubicBezTo>
                    <a:cubicBezTo>
                      <a:pt x="243" y="165"/>
                      <a:pt x="243" y="165"/>
                      <a:pt x="243" y="165"/>
                    </a:cubicBezTo>
                    <a:cubicBezTo>
                      <a:pt x="241" y="165"/>
                      <a:pt x="241" y="165"/>
                      <a:pt x="241" y="165"/>
                    </a:cubicBezTo>
                    <a:cubicBezTo>
                      <a:pt x="240" y="166"/>
                      <a:pt x="240" y="166"/>
                      <a:pt x="240" y="166"/>
                    </a:cubicBezTo>
                    <a:cubicBezTo>
                      <a:pt x="239" y="166"/>
                      <a:pt x="239" y="166"/>
                      <a:pt x="239" y="166"/>
                    </a:cubicBezTo>
                    <a:cubicBezTo>
                      <a:pt x="239" y="167"/>
                      <a:pt x="239" y="167"/>
                      <a:pt x="239" y="167"/>
                    </a:cubicBezTo>
                    <a:cubicBezTo>
                      <a:pt x="239" y="168"/>
                      <a:pt x="239" y="168"/>
                      <a:pt x="239" y="168"/>
                    </a:cubicBezTo>
                    <a:cubicBezTo>
                      <a:pt x="242" y="168"/>
                      <a:pt x="242" y="168"/>
                      <a:pt x="242" y="168"/>
                    </a:cubicBezTo>
                    <a:cubicBezTo>
                      <a:pt x="242" y="169"/>
                      <a:pt x="242" y="169"/>
                      <a:pt x="242" y="169"/>
                    </a:cubicBezTo>
                    <a:cubicBezTo>
                      <a:pt x="242" y="169"/>
                      <a:pt x="242" y="169"/>
                      <a:pt x="242" y="169"/>
                    </a:cubicBezTo>
                    <a:cubicBezTo>
                      <a:pt x="241" y="168"/>
                      <a:pt x="241" y="168"/>
                      <a:pt x="241" y="168"/>
                    </a:cubicBezTo>
                    <a:cubicBezTo>
                      <a:pt x="239" y="168"/>
                      <a:pt x="239" y="168"/>
                      <a:pt x="239" y="168"/>
                    </a:cubicBezTo>
                    <a:cubicBezTo>
                      <a:pt x="238" y="169"/>
                      <a:pt x="238" y="169"/>
                      <a:pt x="238" y="169"/>
                    </a:cubicBezTo>
                    <a:cubicBezTo>
                      <a:pt x="238" y="170"/>
                      <a:pt x="238" y="170"/>
                      <a:pt x="238" y="170"/>
                    </a:cubicBezTo>
                    <a:cubicBezTo>
                      <a:pt x="239" y="170"/>
                      <a:pt x="239" y="170"/>
                      <a:pt x="239" y="170"/>
                    </a:cubicBezTo>
                    <a:cubicBezTo>
                      <a:pt x="240" y="169"/>
                      <a:pt x="240" y="169"/>
                      <a:pt x="240" y="169"/>
                    </a:cubicBezTo>
                    <a:cubicBezTo>
                      <a:pt x="241" y="170"/>
                      <a:pt x="241" y="170"/>
                      <a:pt x="241" y="170"/>
                    </a:cubicBezTo>
                    <a:cubicBezTo>
                      <a:pt x="240" y="170"/>
                      <a:pt x="240" y="170"/>
                      <a:pt x="240" y="170"/>
                    </a:cubicBezTo>
                    <a:cubicBezTo>
                      <a:pt x="239" y="170"/>
                      <a:pt x="239" y="170"/>
                      <a:pt x="239" y="170"/>
                    </a:cubicBezTo>
                    <a:cubicBezTo>
                      <a:pt x="239" y="171"/>
                      <a:pt x="239" y="171"/>
                      <a:pt x="239" y="171"/>
                    </a:cubicBezTo>
                    <a:cubicBezTo>
                      <a:pt x="241" y="172"/>
                      <a:pt x="241" y="172"/>
                      <a:pt x="241" y="172"/>
                    </a:cubicBezTo>
                    <a:cubicBezTo>
                      <a:pt x="241" y="173"/>
                      <a:pt x="241" y="173"/>
                      <a:pt x="241" y="173"/>
                    </a:cubicBezTo>
                    <a:cubicBezTo>
                      <a:pt x="241" y="173"/>
                      <a:pt x="241" y="173"/>
                      <a:pt x="241" y="173"/>
                    </a:cubicBezTo>
                    <a:cubicBezTo>
                      <a:pt x="240" y="173"/>
                      <a:pt x="240" y="173"/>
                      <a:pt x="240" y="173"/>
                    </a:cubicBezTo>
                    <a:cubicBezTo>
                      <a:pt x="240" y="174"/>
                      <a:pt x="240" y="174"/>
                      <a:pt x="240" y="174"/>
                    </a:cubicBezTo>
                    <a:cubicBezTo>
                      <a:pt x="241" y="174"/>
                      <a:pt x="241" y="174"/>
                      <a:pt x="241" y="174"/>
                    </a:cubicBezTo>
                    <a:cubicBezTo>
                      <a:pt x="242" y="173"/>
                      <a:pt x="242" y="173"/>
                      <a:pt x="242" y="173"/>
                    </a:cubicBezTo>
                    <a:cubicBezTo>
                      <a:pt x="243" y="174"/>
                      <a:pt x="243" y="174"/>
                      <a:pt x="243" y="174"/>
                    </a:cubicBezTo>
                    <a:cubicBezTo>
                      <a:pt x="244" y="175"/>
                      <a:pt x="244" y="175"/>
                      <a:pt x="244" y="175"/>
                    </a:cubicBezTo>
                    <a:cubicBezTo>
                      <a:pt x="246" y="174"/>
                      <a:pt x="246" y="174"/>
                      <a:pt x="246" y="174"/>
                    </a:cubicBezTo>
                    <a:cubicBezTo>
                      <a:pt x="247" y="175"/>
                      <a:pt x="247" y="175"/>
                      <a:pt x="247" y="175"/>
                    </a:cubicBezTo>
                    <a:cubicBezTo>
                      <a:pt x="247" y="176"/>
                      <a:pt x="247" y="176"/>
                      <a:pt x="247" y="176"/>
                    </a:cubicBezTo>
                    <a:cubicBezTo>
                      <a:pt x="246" y="176"/>
                      <a:pt x="246" y="176"/>
                      <a:pt x="246" y="176"/>
                    </a:cubicBezTo>
                    <a:cubicBezTo>
                      <a:pt x="246" y="177"/>
                      <a:pt x="246" y="177"/>
                      <a:pt x="246" y="177"/>
                    </a:cubicBezTo>
                    <a:cubicBezTo>
                      <a:pt x="247" y="177"/>
                      <a:pt x="247" y="177"/>
                      <a:pt x="247" y="177"/>
                    </a:cubicBezTo>
                    <a:cubicBezTo>
                      <a:pt x="247" y="178"/>
                      <a:pt x="247" y="178"/>
                      <a:pt x="247" y="178"/>
                    </a:cubicBezTo>
                    <a:cubicBezTo>
                      <a:pt x="248" y="178"/>
                      <a:pt x="248" y="178"/>
                      <a:pt x="248" y="178"/>
                    </a:cubicBezTo>
                    <a:cubicBezTo>
                      <a:pt x="249" y="177"/>
                      <a:pt x="249" y="177"/>
                      <a:pt x="249" y="177"/>
                    </a:cubicBezTo>
                    <a:cubicBezTo>
                      <a:pt x="248" y="176"/>
                      <a:pt x="248" y="176"/>
                      <a:pt x="248" y="176"/>
                    </a:cubicBezTo>
                    <a:cubicBezTo>
                      <a:pt x="249" y="176"/>
                      <a:pt x="249" y="176"/>
                      <a:pt x="249" y="176"/>
                    </a:cubicBezTo>
                    <a:cubicBezTo>
                      <a:pt x="250" y="176"/>
                      <a:pt x="250" y="176"/>
                      <a:pt x="250" y="176"/>
                    </a:cubicBezTo>
                    <a:cubicBezTo>
                      <a:pt x="249" y="177"/>
                      <a:pt x="249" y="177"/>
                      <a:pt x="249" y="177"/>
                    </a:cubicBezTo>
                    <a:cubicBezTo>
                      <a:pt x="249" y="178"/>
                      <a:pt x="249" y="178"/>
                      <a:pt x="249" y="178"/>
                    </a:cubicBezTo>
                    <a:cubicBezTo>
                      <a:pt x="248" y="179"/>
                      <a:pt x="248" y="179"/>
                      <a:pt x="248" y="179"/>
                    </a:cubicBezTo>
                    <a:cubicBezTo>
                      <a:pt x="249" y="181"/>
                      <a:pt x="249" y="181"/>
                      <a:pt x="249" y="181"/>
                    </a:cubicBezTo>
                    <a:cubicBezTo>
                      <a:pt x="248" y="181"/>
                      <a:pt x="248" y="181"/>
                      <a:pt x="248" y="181"/>
                    </a:cubicBezTo>
                    <a:cubicBezTo>
                      <a:pt x="248" y="181"/>
                      <a:pt x="248" y="181"/>
                      <a:pt x="248" y="181"/>
                    </a:cubicBezTo>
                    <a:cubicBezTo>
                      <a:pt x="247" y="181"/>
                      <a:pt x="247" y="181"/>
                      <a:pt x="247" y="181"/>
                    </a:cubicBezTo>
                    <a:cubicBezTo>
                      <a:pt x="247" y="182"/>
                      <a:pt x="247" y="182"/>
                      <a:pt x="247" y="182"/>
                    </a:cubicBezTo>
                    <a:cubicBezTo>
                      <a:pt x="250" y="182"/>
                      <a:pt x="250" y="182"/>
                      <a:pt x="250" y="182"/>
                    </a:cubicBezTo>
                    <a:cubicBezTo>
                      <a:pt x="251" y="182"/>
                      <a:pt x="251" y="182"/>
                      <a:pt x="251" y="182"/>
                    </a:cubicBezTo>
                    <a:cubicBezTo>
                      <a:pt x="252" y="182"/>
                      <a:pt x="252" y="182"/>
                      <a:pt x="252" y="182"/>
                    </a:cubicBezTo>
                    <a:cubicBezTo>
                      <a:pt x="253" y="182"/>
                      <a:pt x="253" y="182"/>
                      <a:pt x="253" y="182"/>
                    </a:cubicBezTo>
                    <a:cubicBezTo>
                      <a:pt x="255" y="182"/>
                      <a:pt x="255" y="182"/>
                      <a:pt x="255" y="182"/>
                    </a:cubicBezTo>
                    <a:cubicBezTo>
                      <a:pt x="256" y="182"/>
                      <a:pt x="256" y="182"/>
                      <a:pt x="256" y="182"/>
                    </a:cubicBezTo>
                    <a:cubicBezTo>
                      <a:pt x="257" y="182"/>
                      <a:pt x="257" y="182"/>
                      <a:pt x="257" y="182"/>
                    </a:cubicBezTo>
                    <a:cubicBezTo>
                      <a:pt x="257" y="183"/>
                      <a:pt x="257" y="183"/>
                      <a:pt x="257" y="183"/>
                    </a:cubicBezTo>
                    <a:cubicBezTo>
                      <a:pt x="258" y="183"/>
                      <a:pt x="258" y="183"/>
                      <a:pt x="258" y="183"/>
                    </a:cubicBezTo>
                    <a:cubicBezTo>
                      <a:pt x="259" y="184"/>
                      <a:pt x="259" y="184"/>
                      <a:pt x="259" y="184"/>
                    </a:cubicBezTo>
                    <a:cubicBezTo>
                      <a:pt x="259" y="185"/>
                      <a:pt x="259" y="185"/>
                      <a:pt x="259" y="185"/>
                    </a:cubicBezTo>
                    <a:cubicBezTo>
                      <a:pt x="260" y="185"/>
                      <a:pt x="260" y="185"/>
                      <a:pt x="260" y="185"/>
                    </a:cubicBezTo>
                    <a:cubicBezTo>
                      <a:pt x="261" y="185"/>
                      <a:pt x="261" y="185"/>
                      <a:pt x="261" y="185"/>
                    </a:cubicBezTo>
                    <a:cubicBezTo>
                      <a:pt x="263" y="185"/>
                      <a:pt x="263" y="185"/>
                      <a:pt x="263" y="185"/>
                    </a:cubicBezTo>
                    <a:cubicBezTo>
                      <a:pt x="263" y="184"/>
                      <a:pt x="263" y="184"/>
                      <a:pt x="263" y="184"/>
                    </a:cubicBezTo>
                    <a:cubicBezTo>
                      <a:pt x="264" y="184"/>
                      <a:pt x="264" y="184"/>
                      <a:pt x="264" y="184"/>
                    </a:cubicBezTo>
                    <a:cubicBezTo>
                      <a:pt x="263" y="185"/>
                      <a:pt x="263" y="185"/>
                      <a:pt x="263" y="185"/>
                    </a:cubicBezTo>
                    <a:cubicBezTo>
                      <a:pt x="263" y="186"/>
                      <a:pt x="263" y="186"/>
                      <a:pt x="263" y="186"/>
                    </a:cubicBezTo>
                    <a:cubicBezTo>
                      <a:pt x="261" y="186"/>
                      <a:pt x="261" y="186"/>
                      <a:pt x="261" y="186"/>
                    </a:cubicBezTo>
                    <a:cubicBezTo>
                      <a:pt x="262" y="187"/>
                      <a:pt x="262" y="187"/>
                      <a:pt x="262" y="187"/>
                    </a:cubicBezTo>
                    <a:cubicBezTo>
                      <a:pt x="263" y="188"/>
                      <a:pt x="263" y="188"/>
                      <a:pt x="263" y="188"/>
                    </a:cubicBezTo>
                    <a:cubicBezTo>
                      <a:pt x="264" y="189"/>
                      <a:pt x="264" y="189"/>
                      <a:pt x="264" y="189"/>
                    </a:cubicBezTo>
                    <a:cubicBezTo>
                      <a:pt x="265" y="189"/>
                      <a:pt x="265" y="189"/>
                      <a:pt x="265" y="189"/>
                    </a:cubicBezTo>
                    <a:cubicBezTo>
                      <a:pt x="266" y="190"/>
                      <a:pt x="266" y="190"/>
                      <a:pt x="266" y="190"/>
                    </a:cubicBezTo>
                    <a:cubicBezTo>
                      <a:pt x="269" y="189"/>
                      <a:pt x="269" y="189"/>
                      <a:pt x="269" y="189"/>
                    </a:cubicBezTo>
                    <a:cubicBezTo>
                      <a:pt x="270" y="189"/>
                      <a:pt x="270" y="189"/>
                      <a:pt x="270" y="189"/>
                    </a:cubicBezTo>
                    <a:cubicBezTo>
                      <a:pt x="270" y="190"/>
                      <a:pt x="270" y="190"/>
                      <a:pt x="270" y="190"/>
                    </a:cubicBezTo>
                    <a:cubicBezTo>
                      <a:pt x="271" y="189"/>
                      <a:pt x="271" y="189"/>
                      <a:pt x="271" y="189"/>
                    </a:cubicBezTo>
                    <a:cubicBezTo>
                      <a:pt x="272" y="188"/>
                      <a:pt x="272" y="188"/>
                      <a:pt x="272" y="188"/>
                    </a:cubicBezTo>
                    <a:cubicBezTo>
                      <a:pt x="273" y="188"/>
                      <a:pt x="273" y="188"/>
                      <a:pt x="273" y="188"/>
                    </a:cubicBezTo>
                    <a:cubicBezTo>
                      <a:pt x="272" y="188"/>
                      <a:pt x="272" y="188"/>
                      <a:pt x="272" y="188"/>
                    </a:cubicBezTo>
                    <a:cubicBezTo>
                      <a:pt x="271" y="189"/>
                      <a:pt x="271" y="189"/>
                      <a:pt x="271" y="189"/>
                    </a:cubicBezTo>
                    <a:cubicBezTo>
                      <a:pt x="271" y="191"/>
                      <a:pt x="271" y="191"/>
                      <a:pt x="271" y="191"/>
                    </a:cubicBezTo>
                    <a:cubicBezTo>
                      <a:pt x="271" y="193"/>
                      <a:pt x="271" y="193"/>
                      <a:pt x="271" y="193"/>
                    </a:cubicBezTo>
                    <a:cubicBezTo>
                      <a:pt x="270" y="193"/>
                      <a:pt x="270" y="193"/>
                      <a:pt x="270" y="193"/>
                    </a:cubicBezTo>
                    <a:cubicBezTo>
                      <a:pt x="268" y="192"/>
                      <a:pt x="268" y="192"/>
                      <a:pt x="268" y="192"/>
                    </a:cubicBezTo>
                    <a:cubicBezTo>
                      <a:pt x="268" y="192"/>
                      <a:pt x="268" y="192"/>
                      <a:pt x="268" y="192"/>
                    </a:cubicBezTo>
                    <a:cubicBezTo>
                      <a:pt x="269" y="194"/>
                      <a:pt x="269" y="194"/>
                      <a:pt x="269" y="194"/>
                    </a:cubicBezTo>
                    <a:cubicBezTo>
                      <a:pt x="269" y="195"/>
                      <a:pt x="269" y="195"/>
                      <a:pt x="269" y="195"/>
                    </a:cubicBezTo>
                    <a:cubicBezTo>
                      <a:pt x="270" y="196"/>
                      <a:pt x="270" y="196"/>
                      <a:pt x="270" y="196"/>
                    </a:cubicBezTo>
                    <a:cubicBezTo>
                      <a:pt x="271" y="195"/>
                      <a:pt x="271" y="195"/>
                      <a:pt x="271" y="195"/>
                    </a:cubicBezTo>
                    <a:cubicBezTo>
                      <a:pt x="272" y="196"/>
                      <a:pt x="272" y="196"/>
                      <a:pt x="272" y="196"/>
                    </a:cubicBezTo>
                    <a:cubicBezTo>
                      <a:pt x="271" y="197"/>
                      <a:pt x="271" y="197"/>
                      <a:pt x="271" y="197"/>
                    </a:cubicBezTo>
                    <a:cubicBezTo>
                      <a:pt x="271" y="197"/>
                      <a:pt x="271" y="197"/>
                      <a:pt x="271" y="197"/>
                    </a:cubicBezTo>
                    <a:cubicBezTo>
                      <a:pt x="271" y="197"/>
                      <a:pt x="271" y="197"/>
                      <a:pt x="271" y="197"/>
                    </a:cubicBezTo>
                    <a:cubicBezTo>
                      <a:pt x="272" y="199"/>
                      <a:pt x="272" y="199"/>
                      <a:pt x="272" y="199"/>
                    </a:cubicBezTo>
                    <a:cubicBezTo>
                      <a:pt x="273" y="198"/>
                      <a:pt x="273" y="198"/>
                      <a:pt x="273" y="198"/>
                    </a:cubicBezTo>
                    <a:cubicBezTo>
                      <a:pt x="274" y="199"/>
                      <a:pt x="274" y="199"/>
                      <a:pt x="274" y="199"/>
                    </a:cubicBezTo>
                    <a:cubicBezTo>
                      <a:pt x="275" y="197"/>
                      <a:pt x="275" y="197"/>
                      <a:pt x="275" y="197"/>
                    </a:cubicBezTo>
                    <a:cubicBezTo>
                      <a:pt x="276" y="195"/>
                      <a:pt x="276" y="195"/>
                      <a:pt x="276" y="195"/>
                    </a:cubicBezTo>
                    <a:cubicBezTo>
                      <a:pt x="276" y="197"/>
                      <a:pt x="276" y="197"/>
                      <a:pt x="276" y="197"/>
                    </a:cubicBezTo>
                    <a:cubicBezTo>
                      <a:pt x="276" y="198"/>
                      <a:pt x="276" y="198"/>
                      <a:pt x="276" y="198"/>
                    </a:cubicBezTo>
                    <a:cubicBezTo>
                      <a:pt x="275" y="199"/>
                      <a:pt x="275" y="199"/>
                      <a:pt x="275" y="199"/>
                    </a:cubicBezTo>
                    <a:cubicBezTo>
                      <a:pt x="275" y="199"/>
                      <a:pt x="275" y="199"/>
                      <a:pt x="275" y="199"/>
                    </a:cubicBezTo>
                    <a:cubicBezTo>
                      <a:pt x="274" y="200"/>
                      <a:pt x="274" y="200"/>
                      <a:pt x="274" y="200"/>
                    </a:cubicBezTo>
                    <a:cubicBezTo>
                      <a:pt x="274" y="201"/>
                      <a:pt x="274" y="201"/>
                      <a:pt x="274" y="201"/>
                    </a:cubicBezTo>
                    <a:cubicBezTo>
                      <a:pt x="275" y="202"/>
                      <a:pt x="275" y="202"/>
                      <a:pt x="275" y="202"/>
                    </a:cubicBezTo>
                    <a:cubicBezTo>
                      <a:pt x="275" y="202"/>
                      <a:pt x="275" y="202"/>
                      <a:pt x="275" y="202"/>
                    </a:cubicBezTo>
                    <a:cubicBezTo>
                      <a:pt x="275" y="205"/>
                      <a:pt x="275" y="205"/>
                      <a:pt x="275" y="205"/>
                    </a:cubicBezTo>
                    <a:cubicBezTo>
                      <a:pt x="275" y="206"/>
                      <a:pt x="275" y="206"/>
                      <a:pt x="275" y="206"/>
                    </a:cubicBezTo>
                    <a:cubicBezTo>
                      <a:pt x="276" y="206"/>
                      <a:pt x="276" y="206"/>
                      <a:pt x="276" y="206"/>
                    </a:cubicBezTo>
                    <a:cubicBezTo>
                      <a:pt x="276" y="207"/>
                      <a:pt x="276" y="207"/>
                      <a:pt x="276" y="207"/>
                    </a:cubicBezTo>
                    <a:cubicBezTo>
                      <a:pt x="276" y="208"/>
                      <a:pt x="276" y="208"/>
                      <a:pt x="276" y="208"/>
                    </a:cubicBezTo>
                    <a:cubicBezTo>
                      <a:pt x="278" y="210"/>
                      <a:pt x="278" y="210"/>
                      <a:pt x="278" y="210"/>
                    </a:cubicBezTo>
                    <a:cubicBezTo>
                      <a:pt x="279" y="211"/>
                      <a:pt x="279" y="211"/>
                      <a:pt x="279" y="211"/>
                    </a:cubicBezTo>
                    <a:cubicBezTo>
                      <a:pt x="279" y="211"/>
                      <a:pt x="279" y="211"/>
                      <a:pt x="279" y="211"/>
                    </a:cubicBezTo>
                    <a:cubicBezTo>
                      <a:pt x="279" y="211"/>
                      <a:pt x="279" y="211"/>
                      <a:pt x="279" y="211"/>
                    </a:cubicBezTo>
                    <a:cubicBezTo>
                      <a:pt x="280" y="212"/>
                      <a:pt x="280" y="212"/>
                      <a:pt x="280" y="212"/>
                    </a:cubicBezTo>
                    <a:cubicBezTo>
                      <a:pt x="281" y="211"/>
                      <a:pt x="281" y="211"/>
                      <a:pt x="281" y="211"/>
                    </a:cubicBezTo>
                    <a:cubicBezTo>
                      <a:pt x="281" y="211"/>
                      <a:pt x="281" y="211"/>
                      <a:pt x="281" y="211"/>
                    </a:cubicBezTo>
                    <a:cubicBezTo>
                      <a:pt x="281" y="210"/>
                      <a:pt x="281" y="210"/>
                      <a:pt x="281" y="210"/>
                    </a:cubicBezTo>
                    <a:cubicBezTo>
                      <a:pt x="281" y="211"/>
                      <a:pt x="281" y="211"/>
                      <a:pt x="281" y="211"/>
                    </a:cubicBezTo>
                    <a:cubicBezTo>
                      <a:pt x="282" y="211"/>
                      <a:pt x="282" y="211"/>
                      <a:pt x="282" y="211"/>
                    </a:cubicBezTo>
                    <a:cubicBezTo>
                      <a:pt x="283" y="210"/>
                      <a:pt x="283" y="210"/>
                      <a:pt x="283" y="210"/>
                    </a:cubicBezTo>
                    <a:cubicBezTo>
                      <a:pt x="282" y="208"/>
                      <a:pt x="282" y="208"/>
                      <a:pt x="282" y="208"/>
                    </a:cubicBezTo>
                    <a:cubicBezTo>
                      <a:pt x="281" y="208"/>
                      <a:pt x="281" y="208"/>
                      <a:pt x="281" y="208"/>
                    </a:cubicBezTo>
                    <a:cubicBezTo>
                      <a:pt x="281" y="208"/>
                      <a:pt x="281" y="208"/>
                      <a:pt x="281" y="208"/>
                    </a:cubicBezTo>
                    <a:cubicBezTo>
                      <a:pt x="280" y="208"/>
                      <a:pt x="280" y="208"/>
                      <a:pt x="280" y="208"/>
                    </a:cubicBezTo>
                    <a:cubicBezTo>
                      <a:pt x="281" y="207"/>
                      <a:pt x="281" y="207"/>
                      <a:pt x="281" y="207"/>
                    </a:cubicBezTo>
                    <a:cubicBezTo>
                      <a:pt x="281" y="206"/>
                      <a:pt x="281" y="206"/>
                      <a:pt x="281" y="206"/>
                    </a:cubicBezTo>
                    <a:cubicBezTo>
                      <a:pt x="281" y="205"/>
                      <a:pt x="281" y="205"/>
                      <a:pt x="281" y="205"/>
                    </a:cubicBezTo>
                    <a:cubicBezTo>
                      <a:pt x="280" y="205"/>
                      <a:pt x="280" y="205"/>
                      <a:pt x="280" y="205"/>
                    </a:cubicBezTo>
                    <a:cubicBezTo>
                      <a:pt x="280" y="204"/>
                      <a:pt x="280" y="204"/>
                      <a:pt x="280" y="204"/>
                    </a:cubicBezTo>
                    <a:cubicBezTo>
                      <a:pt x="280" y="204"/>
                      <a:pt x="280" y="204"/>
                      <a:pt x="280" y="204"/>
                    </a:cubicBezTo>
                    <a:cubicBezTo>
                      <a:pt x="280" y="202"/>
                      <a:pt x="280" y="202"/>
                      <a:pt x="280" y="202"/>
                    </a:cubicBezTo>
                    <a:cubicBezTo>
                      <a:pt x="281" y="202"/>
                      <a:pt x="281" y="202"/>
                      <a:pt x="281" y="202"/>
                    </a:cubicBezTo>
                    <a:cubicBezTo>
                      <a:pt x="281" y="204"/>
                      <a:pt x="281" y="204"/>
                      <a:pt x="281" y="204"/>
                    </a:cubicBezTo>
                    <a:cubicBezTo>
                      <a:pt x="282" y="204"/>
                      <a:pt x="282" y="204"/>
                      <a:pt x="282" y="204"/>
                    </a:cubicBezTo>
                    <a:cubicBezTo>
                      <a:pt x="282" y="203"/>
                      <a:pt x="282" y="203"/>
                      <a:pt x="282" y="203"/>
                    </a:cubicBezTo>
                    <a:cubicBezTo>
                      <a:pt x="283" y="204"/>
                      <a:pt x="283" y="204"/>
                      <a:pt x="283" y="204"/>
                    </a:cubicBezTo>
                    <a:cubicBezTo>
                      <a:pt x="283" y="205"/>
                      <a:pt x="283" y="205"/>
                      <a:pt x="283" y="205"/>
                    </a:cubicBezTo>
                    <a:cubicBezTo>
                      <a:pt x="283" y="206"/>
                      <a:pt x="283" y="206"/>
                      <a:pt x="283" y="206"/>
                    </a:cubicBezTo>
                    <a:cubicBezTo>
                      <a:pt x="283" y="207"/>
                      <a:pt x="283" y="207"/>
                      <a:pt x="283" y="207"/>
                    </a:cubicBezTo>
                    <a:cubicBezTo>
                      <a:pt x="284" y="207"/>
                      <a:pt x="284" y="207"/>
                      <a:pt x="284" y="207"/>
                    </a:cubicBezTo>
                    <a:cubicBezTo>
                      <a:pt x="285" y="206"/>
                      <a:pt x="285" y="206"/>
                      <a:pt x="285" y="206"/>
                    </a:cubicBezTo>
                    <a:cubicBezTo>
                      <a:pt x="285" y="206"/>
                      <a:pt x="285" y="206"/>
                      <a:pt x="285" y="206"/>
                    </a:cubicBezTo>
                    <a:cubicBezTo>
                      <a:pt x="285" y="207"/>
                      <a:pt x="285" y="207"/>
                      <a:pt x="285" y="207"/>
                    </a:cubicBezTo>
                    <a:cubicBezTo>
                      <a:pt x="284" y="208"/>
                      <a:pt x="284" y="208"/>
                      <a:pt x="284" y="208"/>
                    </a:cubicBezTo>
                    <a:cubicBezTo>
                      <a:pt x="284" y="209"/>
                      <a:pt x="284" y="209"/>
                      <a:pt x="284" y="209"/>
                    </a:cubicBezTo>
                    <a:cubicBezTo>
                      <a:pt x="284" y="210"/>
                      <a:pt x="284" y="210"/>
                      <a:pt x="284" y="210"/>
                    </a:cubicBezTo>
                    <a:cubicBezTo>
                      <a:pt x="284" y="211"/>
                      <a:pt x="284" y="211"/>
                      <a:pt x="284" y="211"/>
                    </a:cubicBezTo>
                    <a:cubicBezTo>
                      <a:pt x="284" y="212"/>
                      <a:pt x="284" y="212"/>
                      <a:pt x="284" y="212"/>
                    </a:cubicBezTo>
                    <a:cubicBezTo>
                      <a:pt x="286" y="212"/>
                      <a:pt x="286" y="212"/>
                      <a:pt x="286" y="212"/>
                    </a:cubicBezTo>
                    <a:cubicBezTo>
                      <a:pt x="286" y="212"/>
                      <a:pt x="286" y="212"/>
                      <a:pt x="286" y="212"/>
                    </a:cubicBezTo>
                    <a:cubicBezTo>
                      <a:pt x="287" y="211"/>
                      <a:pt x="287" y="211"/>
                      <a:pt x="287" y="211"/>
                    </a:cubicBezTo>
                    <a:cubicBezTo>
                      <a:pt x="287" y="212"/>
                      <a:pt x="287" y="212"/>
                      <a:pt x="287" y="212"/>
                    </a:cubicBezTo>
                    <a:cubicBezTo>
                      <a:pt x="286" y="212"/>
                      <a:pt x="286" y="212"/>
                      <a:pt x="286" y="212"/>
                    </a:cubicBezTo>
                    <a:cubicBezTo>
                      <a:pt x="287" y="214"/>
                      <a:pt x="287" y="214"/>
                      <a:pt x="287" y="214"/>
                    </a:cubicBezTo>
                    <a:cubicBezTo>
                      <a:pt x="287" y="214"/>
                      <a:pt x="287" y="214"/>
                      <a:pt x="287" y="214"/>
                    </a:cubicBezTo>
                    <a:cubicBezTo>
                      <a:pt x="289" y="212"/>
                      <a:pt x="289" y="212"/>
                      <a:pt x="289" y="212"/>
                    </a:cubicBezTo>
                    <a:cubicBezTo>
                      <a:pt x="289" y="211"/>
                      <a:pt x="289" y="211"/>
                      <a:pt x="289" y="211"/>
                    </a:cubicBezTo>
                    <a:cubicBezTo>
                      <a:pt x="289" y="210"/>
                      <a:pt x="289" y="210"/>
                      <a:pt x="289" y="210"/>
                    </a:cubicBezTo>
                    <a:cubicBezTo>
                      <a:pt x="289" y="207"/>
                      <a:pt x="289" y="207"/>
                      <a:pt x="289" y="207"/>
                    </a:cubicBezTo>
                    <a:cubicBezTo>
                      <a:pt x="290" y="204"/>
                      <a:pt x="290" y="204"/>
                      <a:pt x="290" y="204"/>
                    </a:cubicBezTo>
                    <a:cubicBezTo>
                      <a:pt x="290" y="201"/>
                      <a:pt x="290" y="201"/>
                      <a:pt x="290" y="201"/>
                    </a:cubicBezTo>
                    <a:cubicBezTo>
                      <a:pt x="290" y="200"/>
                      <a:pt x="290" y="200"/>
                      <a:pt x="290" y="200"/>
                    </a:cubicBezTo>
                    <a:cubicBezTo>
                      <a:pt x="290" y="199"/>
                      <a:pt x="290" y="199"/>
                      <a:pt x="290" y="199"/>
                    </a:cubicBezTo>
                    <a:cubicBezTo>
                      <a:pt x="290" y="198"/>
                      <a:pt x="290" y="198"/>
                      <a:pt x="290" y="198"/>
                    </a:cubicBezTo>
                    <a:cubicBezTo>
                      <a:pt x="290" y="199"/>
                      <a:pt x="290" y="199"/>
                      <a:pt x="290" y="199"/>
                    </a:cubicBezTo>
                    <a:cubicBezTo>
                      <a:pt x="291" y="200"/>
                      <a:pt x="291" y="200"/>
                      <a:pt x="291" y="200"/>
                    </a:cubicBezTo>
                    <a:cubicBezTo>
                      <a:pt x="291" y="200"/>
                      <a:pt x="291" y="200"/>
                      <a:pt x="291" y="200"/>
                    </a:cubicBezTo>
                    <a:cubicBezTo>
                      <a:pt x="292" y="199"/>
                      <a:pt x="292" y="199"/>
                      <a:pt x="292" y="199"/>
                    </a:cubicBezTo>
                    <a:cubicBezTo>
                      <a:pt x="293" y="198"/>
                      <a:pt x="293" y="198"/>
                      <a:pt x="293" y="198"/>
                    </a:cubicBezTo>
                    <a:cubicBezTo>
                      <a:pt x="292" y="200"/>
                      <a:pt x="292" y="200"/>
                      <a:pt x="292" y="200"/>
                    </a:cubicBezTo>
                    <a:cubicBezTo>
                      <a:pt x="292" y="202"/>
                      <a:pt x="292" y="202"/>
                      <a:pt x="292" y="202"/>
                    </a:cubicBezTo>
                    <a:cubicBezTo>
                      <a:pt x="292" y="204"/>
                      <a:pt x="292" y="204"/>
                      <a:pt x="292" y="204"/>
                    </a:cubicBezTo>
                    <a:cubicBezTo>
                      <a:pt x="291" y="206"/>
                      <a:pt x="291" y="206"/>
                      <a:pt x="291" y="206"/>
                    </a:cubicBezTo>
                    <a:cubicBezTo>
                      <a:pt x="291" y="207"/>
                      <a:pt x="291" y="207"/>
                      <a:pt x="291" y="207"/>
                    </a:cubicBezTo>
                    <a:cubicBezTo>
                      <a:pt x="291" y="208"/>
                      <a:pt x="291" y="208"/>
                      <a:pt x="291" y="208"/>
                    </a:cubicBezTo>
                    <a:cubicBezTo>
                      <a:pt x="291" y="209"/>
                      <a:pt x="291" y="209"/>
                      <a:pt x="291" y="209"/>
                    </a:cubicBezTo>
                    <a:cubicBezTo>
                      <a:pt x="290" y="211"/>
                      <a:pt x="290" y="211"/>
                      <a:pt x="290" y="211"/>
                    </a:cubicBezTo>
                    <a:cubicBezTo>
                      <a:pt x="291" y="212"/>
                      <a:pt x="291" y="212"/>
                      <a:pt x="291" y="212"/>
                    </a:cubicBezTo>
                    <a:cubicBezTo>
                      <a:pt x="291" y="213"/>
                      <a:pt x="291" y="213"/>
                      <a:pt x="291" y="213"/>
                    </a:cubicBezTo>
                    <a:cubicBezTo>
                      <a:pt x="292" y="214"/>
                      <a:pt x="292" y="214"/>
                      <a:pt x="292" y="214"/>
                    </a:cubicBezTo>
                    <a:cubicBezTo>
                      <a:pt x="292" y="216"/>
                      <a:pt x="292" y="216"/>
                      <a:pt x="292" y="216"/>
                    </a:cubicBezTo>
                    <a:cubicBezTo>
                      <a:pt x="293" y="216"/>
                      <a:pt x="293" y="216"/>
                      <a:pt x="293" y="216"/>
                    </a:cubicBezTo>
                    <a:cubicBezTo>
                      <a:pt x="293" y="217"/>
                      <a:pt x="293" y="217"/>
                      <a:pt x="293" y="217"/>
                    </a:cubicBezTo>
                    <a:cubicBezTo>
                      <a:pt x="294" y="218"/>
                      <a:pt x="294" y="218"/>
                      <a:pt x="294" y="218"/>
                    </a:cubicBezTo>
                    <a:cubicBezTo>
                      <a:pt x="295" y="217"/>
                      <a:pt x="295" y="217"/>
                      <a:pt x="295" y="217"/>
                    </a:cubicBezTo>
                    <a:cubicBezTo>
                      <a:pt x="295" y="218"/>
                      <a:pt x="295" y="218"/>
                      <a:pt x="295" y="218"/>
                    </a:cubicBezTo>
                    <a:cubicBezTo>
                      <a:pt x="296" y="217"/>
                      <a:pt x="296" y="217"/>
                      <a:pt x="296" y="217"/>
                    </a:cubicBezTo>
                    <a:cubicBezTo>
                      <a:pt x="298" y="217"/>
                      <a:pt x="298" y="217"/>
                      <a:pt x="298" y="217"/>
                    </a:cubicBezTo>
                    <a:cubicBezTo>
                      <a:pt x="298" y="217"/>
                      <a:pt x="298" y="217"/>
                      <a:pt x="298" y="217"/>
                    </a:cubicBezTo>
                    <a:cubicBezTo>
                      <a:pt x="296" y="218"/>
                      <a:pt x="296" y="218"/>
                      <a:pt x="296" y="218"/>
                    </a:cubicBezTo>
                    <a:cubicBezTo>
                      <a:pt x="295" y="219"/>
                      <a:pt x="295" y="219"/>
                      <a:pt x="295" y="219"/>
                    </a:cubicBezTo>
                    <a:cubicBezTo>
                      <a:pt x="295" y="219"/>
                      <a:pt x="295" y="219"/>
                      <a:pt x="295" y="219"/>
                    </a:cubicBezTo>
                    <a:cubicBezTo>
                      <a:pt x="296" y="220"/>
                      <a:pt x="296" y="220"/>
                      <a:pt x="296" y="220"/>
                    </a:cubicBezTo>
                    <a:cubicBezTo>
                      <a:pt x="296" y="220"/>
                      <a:pt x="296" y="220"/>
                      <a:pt x="296" y="220"/>
                    </a:cubicBezTo>
                    <a:cubicBezTo>
                      <a:pt x="295" y="221"/>
                      <a:pt x="295" y="221"/>
                      <a:pt x="295" y="221"/>
                    </a:cubicBezTo>
                    <a:cubicBezTo>
                      <a:pt x="295" y="221"/>
                      <a:pt x="295" y="221"/>
                      <a:pt x="295" y="221"/>
                    </a:cubicBezTo>
                    <a:cubicBezTo>
                      <a:pt x="296" y="223"/>
                      <a:pt x="296" y="223"/>
                      <a:pt x="296" y="223"/>
                    </a:cubicBezTo>
                    <a:cubicBezTo>
                      <a:pt x="296" y="224"/>
                      <a:pt x="296" y="224"/>
                      <a:pt x="296" y="224"/>
                    </a:cubicBezTo>
                    <a:cubicBezTo>
                      <a:pt x="295" y="224"/>
                      <a:pt x="295" y="224"/>
                      <a:pt x="295" y="224"/>
                    </a:cubicBezTo>
                    <a:cubicBezTo>
                      <a:pt x="294" y="223"/>
                      <a:pt x="294" y="223"/>
                      <a:pt x="294" y="223"/>
                    </a:cubicBezTo>
                    <a:cubicBezTo>
                      <a:pt x="294" y="222"/>
                      <a:pt x="294" y="222"/>
                      <a:pt x="294" y="222"/>
                    </a:cubicBezTo>
                    <a:cubicBezTo>
                      <a:pt x="293" y="223"/>
                      <a:pt x="293" y="223"/>
                      <a:pt x="293" y="223"/>
                    </a:cubicBezTo>
                    <a:cubicBezTo>
                      <a:pt x="294" y="224"/>
                      <a:pt x="294" y="224"/>
                      <a:pt x="294" y="224"/>
                    </a:cubicBezTo>
                    <a:cubicBezTo>
                      <a:pt x="293" y="225"/>
                      <a:pt x="293" y="225"/>
                      <a:pt x="293" y="225"/>
                    </a:cubicBezTo>
                    <a:cubicBezTo>
                      <a:pt x="293" y="226"/>
                      <a:pt x="293" y="226"/>
                      <a:pt x="293" y="226"/>
                    </a:cubicBezTo>
                    <a:cubicBezTo>
                      <a:pt x="294" y="226"/>
                      <a:pt x="294" y="226"/>
                      <a:pt x="294" y="226"/>
                    </a:cubicBezTo>
                    <a:cubicBezTo>
                      <a:pt x="293" y="227"/>
                      <a:pt x="293" y="227"/>
                      <a:pt x="293" y="227"/>
                    </a:cubicBezTo>
                    <a:cubicBezTo>
                      <a:pt x="292" y="227"/>
                      <a:pt x="292" y="227"/>
                      <a:pt x="292" y="227"/>
                    </a:cubicBezTo>
                    <a:cubicBezTo>
                      <a:pt x="292" y="228"/>
                      <a:pt x="292" y="228"/>
                      <a:pt x="292" y="228"/>
                    </a:cubicBezTo>
                    <a:cubicBezTo>
                      <a:pt x="292" y="229"/>
                      <a:pt x="292" y="229"/>
                      <a:pt x="292" y="229"/>
                    </a:cubicBezTo>
                    <a:cubicBezTo>
                      <a:pt x="293" y="229"/>
                      <a:pt x="293" y="229"/>
                      <a:pt x="293" y="229"/>
                    </a:cubicBezTo>
                    <a:cubicBezTo>
                      <a:pt x="293" y="229"/>
                      <a:pt x="293" y="229"/>
                      <a:pt x="293" y="229"/>
                    </a:cubicBezTo>
                    <a:cubicBezTo>
                      <a:pt x="294" y="230"/>
                      <a:pt x="294" y="230"/>
                      <a:pt x="294" y="230"/>
                    </a:cubicBezTo>
                    <a:cubicBezTo>
                      <a:pt x="295" y="230"/>
                      <a:pt x="295" y="230"/>
                      <a:pt x="295" y="230"/>
                    </a:cubicBezTo>
                    <a:cubicBezTo>
                      <a:pt x="295" y="230"/>
                      <a:pt x="295" y="230"/>
                      <a:pt x="295" y="230"/>
                    </a:cubicBezTo>
                    <a:cubicBezTo>
                      <a:pt x="296" y="231"/>
                      <a:pt x="296" y="231"/>
                      <a:pt x="296" y="231"/>
                    </a:cubicBezTo>
                    <a:cubicBezTo>
                      <a:pt x="296" y="231"/>
                      <a:pt x="296" y="231"/>
                      <a:pt x="296" y="231"/>
                    </a:cubicBezTo>
                    <a:cubicBezTo>
                      <a:pt x="295" y="231"/>
                      <a:pt x="295" y="231"/>
                      <a:pt x="295" y="231"/>
                    </a:cubicBezTo>
                    <a:cubicBezTo>
                      <a:pt x="294" y="231"/>
                      <a:pt x="294" y="231"/>
                      <a:pt x="294" y="231"/>
                    </a:cubicBezTo>
                    <a:cubicBezTo>
                      <a:pt x="295" y="232"/>
                      <a:pt x="295" y="232"/>
                      <a:pt x="295" y="232"/>
                    </a:cubicBezTo>
                    <a:cubicBezTo>
                      <a:pt x="296" y="233"/>
                      <a:pt x="296" y="233"/>
                      <a:pt x="296" y="233"/>
                    </a:cubicBezTo>
                    <a:cubicBezTo>
                      <a:pt x="296" y="234"/>
                      <a:pt x="296" y="234"/>
                      <a:pt x="296" y="234"/>
                    </a:cubicBezTo>
                    <a:cubicBezTo>
                      <a:pt x="297" y="235"/>
                      <a:pt x="297" y="235"/>
                      <a:pt x="297" y="235"/>
                    </a:cubicBezTo>
                    <a:cubicBezTo>
                      <a:pt x="298" y="235"/>
                      <a:pt x="298" y="235"/>
                      <a:pt x="298" y="235"/>
                    </a:cubicBezTo>
                    <a:cubicBezTo>
                      <a:pt x="297" y="235"/>
                      <a:pt x="297" y="235"/>
                      <a:pt x="297" y="235"/>
                    </a:cubicBezTo>
                    <a:cubicBezTo>
                      <a:pt x="296" y="235"/>
                      <a:pt x="296" y="235"/>
                      <a:pt x="296" y="235"/>
                    </a:cubicBezTo>
                    <a:cubicBezTo>
                      <a:pt x="295" y="236"/>
                      <a:pt x="295" y="236"/>
                      <a:pt x="295" y="236"/>
                    </a:cubicBezTo>
                    <a:cubicBezTo>
                      <a:pt x="296" y="237"/>
                      <a:pt x="296" y="237"/>
                      <a:pt x="296" y="237"/>
                    </a:cubicBezTo>
                    <a:cubicBezTo>
                      <a:pt x="297" y="239"/>
                      <a:pt x="297" y="239"/>
                      <a:pt x="297" y="239"/>
                    </a:cubicBezTo>
                    <a:cubicBezTo>
                      <a:pt x="298" y="240"/>
                      <a:pt x="298" y="240"/>
                      <a:pt x="298" y="240"/>
                    </a:cubicBezTo>
                    <a:cubicBezTo>
                      <a:pt x="299" y="240"/>
                      <a:pt x="299" y="240"/>
                      <a:pt x="299" y="240"/>
                    </a:cubicBezTo>
                    <a:cubicBezTo>
                      <a:pt x="300" y="240"/>
                      <a:pt x="300" y="240"/>
                      <a:pt x="300" y="240"/>
                    </a:cubicBezTo>
                    <a:cubicBezTo>
                      <a:pt x="298" y="241"/>
                      <a:pt x="298" y="241"/>
                      <a:pt x="298" y="241"/>
                    </a:cubicBezTo>
                    <a:cubicBezTo>
                      <a:pt x="297" y="241"/>
                      <a:pt x="297" y="241"/>
                      <a:pt x="297" y="241"/>
                    </a:cubicBezTo>
                    <a:cubicBezTo>
                      <a:pt x="296" y="241"/>
                      <a:pt x="296" y="241"/>
                      <a:pt x="296" y="241"/>
                    </a:cubicBezTo>
                    <a:cubicBezTo>
                      <a:pt x="295" y="242"/>
                      <a:pt x="295" y="242"/>
                      <a:pt x="295" y="242"/>
                    </a:cubicBezTo>
                    <a:cubicBezTo>
                      <a:pt x="293" y="245"/>
                      <a:pt x="293" y="245"/>
                      <a:pt x="293" y="245"/>
                    </a:cubicBezTo>
                    <a:cubicBezTo>
                      <a:pt x="292" y="246"/>
                      <a:pt x="292" y="246"/>
                      <a:pt x="292" y="246"/>
                    </a:cubicBezTo>
                    <a:cubicBezTo>
                      <a:pt x="292" y="247"/>
                      <a:pt x="292" y="247"/>
                      <a:pt x="292" y="247"/>
                    </a:cubicBezTo>
                    <a:cubicBezTo>
                      <a:pt x="293" y="248"/>
                      <a:pt x="293" y="248"/>
                      <a:pt x="293" y="248"/>
                    </a:cubicBezTo>
                    <a:cubicBezTo>
                      <a:pt x="294" y="247"/>
                      <a:pt x="294" y="247"/>
                      <a:pt x="294" y="247"/>
                    </a:cubicBezTo>
                    <a:cubicBezTo>
                      <a:pt x="295" y="245"/>
                      <a:pt x="295" y="245"/>
                      <a:pt x="295" y="245"/>
                    </a:cubicBezTo>
                    <a:cubicBezTo>
                      <a:pt x="295" y="245"/>
                      <a:pt x="295" y="245"/>
                      <a:pt x="295" y="245"/>
                    </a:cubicBezTo>
                    <a:cubicBezTo>
                      <a:pt x="296" y="244"/>
                      <a:pt x="296" y="244"/>
                      <a:pt x="296" y="244"/>
                    </a:cubicBezTo>
                    <a:cubicBezTo>
                      <a:pt x="297" y="243"/>
                      <a:pt x="297" y="243"/>
                      <a:pt x="297" y="243"/>
                    </a:cubicBezTo>
                    <a:cubicBezTo>
                      <a:pt x="297" y="243"/>
                      <a:pt x="297" y="243"/>
                      <a:pt x="297" y="243"/>
                    </a:cubicBezTo>
                    <a:cubicBezTo>
                      <a:pt x="298" y="243"/>
                      <a:pt x="298" y="243"/>
                      <a:pt x="298" y="243"/>
                    </a:cubicBezTo>
                    <a:cubicBezTo>
                      <a:pt x="300" y="243"/>
                      <a:pt x="300" y="243"/>
                      <a:pt x="300" y="243"/>
                    </a:cubicBezTo>
                    <a:cubicBezTo>
                      <a:pt x="299" y="244"/>
                      <a:pt x="299" y="244"/>
                      <a:pt x="299" y="244"/>
                    </a:cubicBezTo>
                    <a:cubicBezTo>
                      <a:pt x="299" y="245"/>
                      <a:pt x="299" y="245"/>
                      <a:pt x="299" y="245"/>
                    </a:cubicBezTo>
                    <a:cubicBezTo>
                      <a:pt x="301" y="245"/>
                      <a:pt x="301" y="245"/>
                      <a:pt x="301" y="245"/>
                    </a:cubicBezTo>
                    <a:cubicBezTo>
                      <a:pt x="301" y="245"/>
                      <a:pt x="301" y="245"/>
                      <a:pt x="301" y="245"/>
                    </a:cubicBezTo>
                    <a:cubicBezTo>
                      <a:pt x="299" y="246"/>
                      <a:pt x="299" y="246"/>
                      <a:pt x="299" y="246"/>
                    </a:cubicBezTo>
                    <a:cubicBezTo>
                      <a:pt x="299" y="247"/>
                      <a:pt x="299" y="247"/>
                      <a:pt x="299" y="247"/>
                    </a:cubicBezTo>
                    <a:cubicBezTo>
                      <a:pt x="300" y="248"/>
                      <a:pt x="300" y="248"/>
                      <a:pt x="300" y="248"/>
                    </a:cubicBezTo>
                    <a:cubicBezTo>
                      <a:pt x="299" y="250"/>
                      <a:pt x="299" y="250"/>
                      <a:pt x="299" y="250"/>
                    </a:cubicBezTo>
                    <a:cubicBezTo>
                      <a:pt x="298" y="251"/>
                      <a:pt x="298" y="251"/>
                      <a:pt x="298" y="251"/>
                    </a:cubicBezTo>
                    <a:cubicBezTo>
                      <a:pt x="299" y="251"/>
                      <a:pt x="299" y="251"/>
                      <a:pt x="299" y="251"/>
                    </a:cubicBezTo>
                    <a:cubicBezTo>
                      <a:pt x="299" y="252"/>
                      <a:pt x="299" y="252"/>
                      <a:pt x="299" y="252"/>
                    </a:cubicBezTo>
                    <a:cubicBezTo>
                      <a:pt x="298" y="252"/>
                      <a:pt x="298" y="252"/>
                      <a:pt x="298" y="252"/>
                    </a:cubicBezTo>
                    <a:cubicBezTo>
                      <a:pt x="297" y="252"/>
                      <a:pt x="297" y="252"/>
                      <a:pt x="297" y="252"/>
                    </a:cubicBezTo>
                    <a:cubicBezTo>
                      <a:pt x="296" y="253"/>
                      <a:pt x="296" y="253"/>
                      <a:pt x="296" y="253"/>
                    </a:cubicBezTo>
                    <a:cubicBezTo>
                      <a:pt x="296" y="253"/>
                      <a:pt x="296" y="253"/>
                      <a:pt x="296" y="253"/>
                    </a:cubicBezTo>
                    <a:cubicBezTo>
                      <a:pt x="297" y="253"/>
                      <a:pt x="297" y="253"/>
                      <a:pt x="297" y="253"/>
                    </a:cubicBezTo>
                    <a:cubicBezTo>
                      <a:pt x="298" y="253"/>
                      <a:pt x="298" y="253"/>
                      <a:pt x="298" y="253"/>
                    </a:cubicBezTo>
                    <a:cubicBezTo>
                      <a:pt x="299" y="253"/>
                      <a:pt x="299" y="253"/>
                      <a:pt x="299" y="253"/>
                    </a:cubicBezTo>
                    <a:cubicBezTo>
                      <a:pt x="299" y="254"/>
                      <a:pt x="299" y="254"/>
                      <a:pt x="299" y="254"/>
                    </a:cubicBezTo>
                    <a:cubicBezTo>
                      <a:pt x="298" y="254"/>
                      <a:pt x="298" y="254"/>
                      <a:pt x="298" y="254"/>
                    </a:cubicBezTo>
                    <a:cubicBezTo>
                      <a:pt x="297" y="254"/>
                      <a:pt x="297" y="254"/>
                      <a:pt x="297" y="254"/>
                    </a:cubicBezTo>
                    <a:cubicBezTo>
                      <a:pt x="296" y="254"/>
                      <a:pt x="296" y="254"/>
                      <a:pt x="296" y="254"/>
                    </a:cubicBezTo>
                    <a:cubicBezTo>
                      <a:pt x="296" y="255"/>
                      <a:pt x="296" y="255"/>
                      <a:pt x="296" y="255"/>
                    </a:cubicBezTo>
                    <a:cubicBezTo>
                      <a:pt x="295" y="256"/>
                      <a:pt x="295" y="256"/>
                      <a:pt x="295" y="256"/>
                    </a:cubicBezTo>
                    <a:cubicBezTo>
                      <a:pt x="296" y="258"/>
                      <a:pt x="296" y="258"/>
                      <a:pt x="296" y="258"/>
                    </a:cubicBezTo>
                    <a:cubicBezTo>
                      <a:pt x="297" y="257"/>
                      <a:pt x="297" y="257"/>
                      <a:pt x="297" y="257"/>
                    </a:cubicBezTo>
                    <a:cubicBezTo>
                      <a:pt x="297" y="256"/>
                      <a:pt x="297" y="256"/>
                      <a:pt x="297" y="256"/>
                    </a:cubicBezTo>
                    <a:cubicBezTo>
                      <a:pt x="298" y="256"/>
                      <a:pt x="298" y="256"/>
                      <a:pt x="298" y="256"/>
                    </a:cubicBezTo>
                    <a:cubicBezTo>
                      <a:pt x="299" y="256"/>
                      <a:pt x="299" y="256"/>
                      <a:pt x="299" y="256"/>
                    </a:cubicBezTo>
                    <a:cubicBezTo>
                      <a:pt x="301" y="254"/>
                      <a:pt x="301" y="254"/>
                      <a:pt x="301" y="254"/>
                    </a:cubicBezTo>
                    <a:cubicBezTo>
                      <a:pt x="302" y="252"/>
                      <a:pt x="302" y="252"/>
                      <a:pt x="302" y="252"/>
                    </a:cubicBezTo>
                    <a:cubicBezTo>
                      <a:pt x="302" y="250"/>
                      <a:pt x="302" y="250"/>
                      <a:pt x="302" y="250"/>
                    </a:cubicBezTo>
                    <a:cubicBezTo>
                      <a:pt x="304" y="247"/>
                      <a:pt x="304" y="247"/>
                      <a:pt x="304" y="247"/>
                    </a:cubicBezTo>
                    <a:cubicBezTo>
                      <a:pt x="304" y="246"/>
                      <a:pt x="304" y="246"/>
                      <a:pt x="304" y="246"/>
                    </a:cubicBezTo>
                    <a:cubicBezTo>
                      <a:pt x="304" y="246"/>
                      <a:pt x="304" y="246"/>
                      <a:pt x="304" y="246"/>
                    </a:cubicBezTo>
                    <a:cubicBezTo>
                      <a:pt x="304" y="246"/>
                      <a:pt x="304" y="246"/>
                      <a:pt x="304" y="246"/>
                    </a:cubicBezTo>
                    <a:cubicBezTo>
                      <a:pt x="304" y="245"/>
                      <a:pt x="304" y="245"/>
                      <a:pt x="304" y="245"/>
                    </a:cubicBezTo>
                    <a:cubicBezTo>
                      <a:pt x="305" y="245"/>
                      <a:pt x="305" y="245"/>
                      <a:pt x="305" y="245"/>
                    </a:cubicBezTo>
                    <a:cubicBezTo>
                      <a:pt x="305" y="244"/>
                      <a:pt x="305" y="244"/>
                      <a:pt x="305" y="244"/>
                    </a:cubicBezTo>
                    <a:cubicBezTo>
                      <a:pt x="305" y="244"/>
                      <a:pt x="305" y="244"/>
                      <a:pt x="305" y="244"/>
                    </a:cubicBezTo>
                    <a:cubicBezTo>
                      <a:pt x="305" y="243"/>
                      <a:pt x="305" y="243"/>
                      <a:pt x="305" y="243"/>
                    </a:cubicBezTo>
                    <a:cubicBezTo>
                      <a:pt x="304" y="243"/>
                      <a:pt x="304" y="243"/>
                      <a:pt x="304" y="243"/>
                    </a:cubicBezTo>
                    <a:cubicBezTo>
                      <a:pt x="304" y="241"/>
                      <a:pt x="304" y="241"/>
                      <a:pt x="304" y="241"/>
                    </a:cubicBezTo>
                    <a:cubicBezTo>
                      <a:pt x="303" y="240"/>
                      <a:pt x="303" y="240"/>
                      <a:pt x="303" y="240"/>
                    </a:cubicBezTo>
                    <a:cubicBezTo>
                      <a:pt x="302" y="239"/>
                      <a:pt x="302" y="239"/>
                      <a:pt x="302" y="239"/>
                    </a:cubicBezTo>
                    <a:cubicBezTo>
                      <a:pt x="301" y="239"/>
                      <a:pt x="301" y="239"/>
                      <a:pt x="301" y="239"/>
                    </a:cubicBezTo>
                    <a:cubicBezTo>
                      <a:pt x="301" y="238"/>
                      <a:pt x="301" y="238"/>
                      <a:pt x="301" y="238"/>
                    </a:cubicBezTo>
                    <a:cubicBezTo>
                      <a:pt x="300" y="236"/>
                      <a:pt x="300" y="236"/>
                      <a:pt x="300" y="236"/>
                    </a:cubicBezTo>
                    <a:cubicBezTo>
                      <a:pt x="299" y="236"/>
                      <a:pt x="299" y="236"/>
                      <a:pt x="299" y="236"/>
                    </a:cubicBezTo>
                    <a:cubicBezTo>
                      <a:pt x="298" y="236"/>
                      <a:pt x="298" y="236"/>
                      <a:pt x="298" y="236"/>
                    </a:cubicBezTo>
                    <a:cubicBezTo>
                      <a:pt x="298" y="235"/>
                      <a:pt x="298" y="235"/>
                      <a:pt x="298" y="235"/>
                    </a:cubicBezTo>
                    <a:cubicBezTo>
                      <a:pt x="298" y="235"/>
                      <a:pt x="298" y="235"/>
                      <a:pt x="298" y="235"/>
                    </a:cubicBezTo>
                    <a:cubicBezTo>
                      <a:pt x="298" y="234"/>
                      <a:pt x="298" y="234"/>
                      <a:pt x="298" y="234"/>
                    </a:cubicBezTo>
                    <a:cubicBezTo>
                      <a:pt x="298" y="233"/>
                      <a:pt x="298" y="233"/>
                      <a:pt x="298" y="233"/>
                    </a:cubicBezTo>
                    <a:cubicBezTo>
                      <a:pt x="297" y="233"/>
                      <a:pt x="297" y="233"/>
                      <a:pt x="297" y="233"/>
                    </a:cubicBezTo>
                    <a:cubicBezTo>
                      <a:pt x="298" y="232"/>
                      <a:pt x="298" y="232"/>
                      <a:pt x="298" y="232"/>
                    </a:cubicBezTo>
                    <a:cubicBezTo>
                      <a:pt x="298" y="232"/>
                      <a:pt x="298" y="232"/>
                      <a:pt x="298" y="232"/>
                    </a:cubicBezTo>
                    <a:cubicBezTo>
                      <a:pt x="298" y="231"/>
                      <a:pt x="298" y="231"/>
                      <a:pt x="298" y="231"/>
                    </a:cubicBezTo>
                    <a:cubicBezTo>
                      <a:pt x="297" y="231"/>
                      <a:pt x="297" y="231"/>
                      <a:pt x="297" y="231"/>
                    </a:cubicBezTo>
                    <a:cubicBezTo>
                      <a:pt x="297" y="231"/>
                      <a:pt x="297" y="231"/>
                      <a:pt x="297" y="231"/>
                    </a:cubicBezTo>
                    <a:cubicBezTo>
                      <a:pt x="297" y="230"/>
                      <a:pt x="297" y="230"/>
                      <a:pt x="297" y="230"/>
                    </a:cubicBezTo>
                    <a:cubicBezTo>
                      <a:pt x="298" y="229"/>
                      <a:pt x="298" y="229"/>
                      <a:pt x="298" y="229"/>
                    </a:cubicBezTo>
                    <a:cubicBezTo>
                      <a:pt x="298" y="225"/>
                      <a:pt x="298" y="225"/>
                      <a:pt x="298" y="225"/>
                    </a:cubicBezTo>
                    <a:cubicBezTo>
                      <a:pt x="298" y="220"/>
                      <a:pt x="298" y="220"/>
                      <a:pt x="298" y="220"/>
                    </a:cubicBezTo>
                    <a:cubicBezTo>
                      <a:pt x="298" y="217"/>
                      <a:pt x="298" y="217"/>
                      <a:pt x="298" y="217"/>
                    </a:cubicBezTo>
                    <a:cubicBezTo>
                      <a:pt x="298" y="216"/>
                      <a:pt x="298" y="216"/>
                      <a:pt x="298" y="216"/>
                    </a:cubicBezTo>
                    <a:cubicBezTo>
                      <a:pt x="298" y="215"/>
                      <a:pt x="298" y="215"/>
                      <a:pt x="298" y="215"/>
                    </a:cubicBezTo>
                    <a:cubicBezTo>
                      <a:pt x="298" y="213"/>
                      <a:pt x="298" y="213"/>
                      <a:pt x="298" y="213"/>
                    </a:cubicBezTo>
                    <a:cubicBezTo>
                      <a:pt x="298" y="212"/>
                      <a:pt x="298" y="212"/>
                      <a:pt x="298" y="212"/>
                    </a:cubicBezTo>
                    <a:cubicBezTo>
                      <a:pt x="297" y="211"/>
                      <a:pt x="297" y="211"/>
                      <a:pt x="297" y="211"/>
                    </a:cubicBezTo>
                    <a:cubicBezTo>
                      <a:pt x="297" y="209"/>
                      <a:pt x="297" y="209"/>
                      <a:pt x="297" y="209"/>
                    </a:cubicBezTo>
                    <a:cubicBezTo>
                      <a:pt x="296" y="207"/>
                      <a:pt x="296" y="207"/>
                      <a:pt x="296" y="207"/>
                    </a:cubicBezTo>
                    <a:cubicBezTo>
                      <a:pt x="295" y="205"/>
                      <a:pt x="295" y="205"/>
                      <a:pt x="295" y="205"/>
                    </a:cubicBezTo>
                    <a:cubicBezTo>
                      <a:pt x="296" y="204"/>
                      <a:pt x="296" y="204"/>
                      <a:pt x="296" y="204"/>
                    </a:cubicBezTo>
                    <a:cubicBezTo>
                      <a:pt x="294" y="200"/>
                      <a:pt x="294" y="200"/>
                      <a:pt x="294" y="200"/>
                    </a:cubicBezTo>
                    <a:cubicBezTo>
                      <a:pt x="295" y="200"/>
                      <a:pt x="295" y="200"/>
                      <a:pt x="295" y="200"/>
                    </a:cubicBezTo>
                    <a:cubicBezTo>
                      <a:pt x="296" y="198"/>
                      <a:pt x="296" y="198"/>
                      <a:pt x="296" y="198"/>
                    </a:cubicBezTo>
                    <a:cubicBezTo>
                      <a:pt x="295" y="197"/>
                      <a:pt x="295" y="197"/>
                      <a:pt x="295" y="197"/>
                    </a:cubicBezTo>
                    <a:cubicBezTo>
                      <a:pt x="295" y="196"/>
                      <a:pt x="295" y="196"/>
                      <a:pt x="295" y="196"/>
                    </a:cubicBezTo>
                    <a:cubicBezTo>
                      <a:pt x="294" y="195"/>
                      <a:pt x="294" y="195"/>
                      <a:pt x="294" y="195"/>
                    </a:cubicBezTo>
                    <a:cubicBezTo>
                      <a:pt x="292" y="195"/>
                      <a:pt x="292" y="195"/>
                      <a:pt x="292" y="195"/>
                    </a:cubicBezTo>
                    <a:cubicBezTo>
                      <a:pt x="290" y="195"/>
                      <a:pt x="290" y="195"/>
                      <a:pt x="290" y="195"/>
                    </a:cubicBezTo>
                    <a:cubicBezTo>
                      <a:pt x="289" y="196"/>
                      <a:pt x="289" y="196"/>
                      <a:pt x="289" y="196"/>
                    </a:cubicBezTo>
                    <a:cubicBezTo>
                      <a:pt x="287" y="196"/>
                      <a:pt x="287" y="196"/>
                      <a:pt x="287" y="196"/>
                    </a:cubicBezTo>
                    <a:cubicBezTo>
                      <a:pt x="286" y="198"/>
                      <a:pt x="286" y="198"/>
                      <a:pt x="286" y="198"/>
                    </a:cubicBezTo>
                    <a:cubicBezTo>
                      <a:pt x="284" y="200"/>
                      <a:pt x="284" y="200"/>
                      <a:pt x="284" y="200"/>
                    </a:cubicBezTo>
                    <a:cubicBezTo>
                      <a:pt x="282" y="201"/>
                      <a:pt x="282" y="201"/>
                      <a:pt x="282" y="201"/>
                    </a:cubicBezTo>
                    <a:cubicBezTo>
                      <a:pt x="280" y="202"/>
                      <a:pt x="280" y="202"/>
                      <a:pt x="280" y="202"/>
                    </a:cubicBezTo>
                    <a:cubicBezTo>
                      <a:pt x="278" y="202"/>
                      <a:pt x="278" y="202"/>
                      <a:pt x="278" y="202"/>
                    </a:cubicBezTo>
                    <a:cubicBezTo>
                      <a:pt x="278" y="202"/>
                      <a:pt x="278" y="202"/>
                      <a:pt x="278" y="202"/>
                    </a:cubicBezTo>
                    <a:cubicBezTo>
                      <a:pt x="278" y="201"/>
                      <a:pt x="278" y="201"/>
                      <a:pt x="278" y="201"/>
                    </a:cubicBezTo>
                    <a:cubicBezTo>
                      <a:pt x="279" y="199"/>
                      <a:pt x="279" y="199"/>
                      <a:pt x="279" y="199"/>
                    </a:cubicBezTo>
                    <a:cubicBezTo>
                      <a:pt x="278" y="198"/>
                      <a:pt x="278" y="198"/>
                      <a:pt x="278" y="198"/>
                    </a:cubicBezTo>
                    <a:cubicBezTo>
                      <a:pt x="276" y="191"/>
                      <a:pt x="276" y="191"/>
                      <a:pt x="276" y="191"/>
                    </a:cubicBezTo>
                    <a:cubicBezTo>
                      <a:pt x="275" y="187"/>
                      <a:pt x="275" y="187"/>
                      <a:pt x="275" y="187"/>
                    </a:cubicBezTo>
                    <a:cubicBezTo>
                      <a:pt x="275" y="186"/>
                      <a:pt x="275" y="186"/>
                      <a:pt x="275" y="186"/>
                    </a:cubicBezTo>
                    <a:cubicBezTo>
                      <a:pt x="276" y="183"/>
                      <a:pt x="276" y="183"/>
                      <a:pt x="276" y="183"/>
                    </a:cubicBezTo>
                    <a:cubicBezTo>
                      <a:pt x="273" y="183"/>
                      <a:pt x="273" y="183"/>
                      <a:pt x="273" y="183"/>
                    </a:cubicBezTo>
                    <a:cubicBezTo>
                      <a:pt x="270" y="184"/>
                      <a:pt x="270" y="184"/>
                      <a:pt x="270" y="184"/>
                    </a:cubicBezTo>
                    <a:cubicBezTo>
                      <a:pt x="269" y="183"/>
                      <a:pt x="269" y="183"/>
                      <a:pt x="269" y="183"/>
                    </a:cubicBezTo>
                    <a:cubicBezTo>
                      <a:pt x="265" y="183"/>
                      <a:pt x="265" y="183"/>
                      <a:pt x="265" y="183"/>
                    </a:cubicBezTo>
                    <a:cubicBezTo>
                      <a:pt x="338" y="50"/>
                      <a:pt x="338" y="50"/>
                      <a:pt x="338" y="50"/>
                    </a:cubicBezTo>
                    <a:cubicBezTo>
                      <a:pt x="338" y="50"/>
                      <a:pt x="338" y="50"/>
                      <a:pt x="338" y="50"/>
                    </a:cubicBezTo>
                    <a:cubicBezTo>
                      <a:pt x="336" y="50"/>
                      <a:pt x="336" y="50"/>
                      <a:pt x="336" y="50"/>
                    </a:cubicBezTo>
                    <a:cubicBezTo>
                      <a:pt x="335" y="50"/>
                      <a:pt x="335" y="50"/>
                      <a:pt x="335" y="50"/>
                    </a:cubicBezTo>
                    <a:cubicBezTo>
                      <a:pt x="335" y="49"/>
                      <a:pt x="335" y="49"/>
                      <a:pt x="335" y="49"/>
                    </a:cubicBezTo>
                    <a:cubicBezTo>
                      <a:pt x="334" y="46"/>
                      <a:pt x="334" y="46"/>
                      <a:pt x="334" y="46"/>
                    </a:cubicBezTo>
                    <a:cubicBezTo>
                      <a:pt x="333" y="45"/>
                      <a:pt x="333" y="45"/>
                      <a:pt x="333" y="45"/>
                    </a:cubicBezTo>
                    <a:cubicBezTo>
                      <a:pt x="333" y="45"/>
                      <a:pt x="333" y="45"/>
                      <a:pt x="333" y="45"/>
                    </a:cubicBezTo>
                    <a:cubicBezTo>
                      <a:pt x="332" y="43"/>
                      <a:pt x="332" y="43"/>
                      <a:pt x="332" y="43"/>
                    </a:cubicBezTo>
                    <a:cubicBezTo>
                      <a:pt x="332" y="42"/>
                      <a:pt x="332" y="42"/>
                      <a:pt x="332" y="42"/>
                    </a:cubicBezTo>
                    <a:cubicBezTo>
                      <a:pt x="331" y="41"/>
                      <a:pt x="331" y="41"/>
                      <a:pt x="331" y="41"/>
                    </a:cubicBezTo>
                    <a:cubicBezTo>
                      <a:pt x="329" y="41"/>
                      <a:pt x="329" y="41"/>
                      <a:pt x="329" y="41"/>
                    </a:cubicBezTo>
                    <a:cubicBezTo>
                      <a:pt x="328" y="41"/>
                      <a:pt x="328" y="41"/>
                      <a:pt x="328" y="41"/>
                    </a:cubicBezTo>
                    <a:cubicBezTo>
                      <a:pt x="327" y="41"/>
                      <a:pt x="327" y="41"/>
                      <a:pt x="327" y="41"/>
                    </a:cubicBezTo>
                    <a:cubicBezTo>
                      <a:pt x="325" y="42"/>
                      <a:pt x="325" y="42"/>
                      <a:pt x="325" y="42"/>
                    </a:cubicBezTo>
                    <a:cubicBezTo>
                      <a:pt x="324" y="41"/>
                      <a:pt x="324" y="41"/>
                      <a:pt x="324" y="41"/>
                    </a:cubicBezTo>
                    <a:cubicBezTo>
                      <a:pt x="324" y="41"/>
                      <a:pt x="324" y="41"/>
                      <a:pt x="324" y="41"/>
                    </a:cubicBezTo>
                    <a:cubicBezTo>
                      <a:pt x="323" y="41"/>
                      <a:pt x="323" y="41"/>
                      <a:pt x="323" y="41"/>
                    </a:cubicBezTo>
                    <a:cubicBezTo>
                      <a:pt x="323" y="41"/>
                      <a:pt x="323" y="41"/>
                      <a:pt x="323" y="41"/>
                    </a:cubicBezTo>
                    <a:cubicBezTo>
                      <a:pt x="322" y="41"/>
                      <a:pt x="322" y="41"/>
                      <a:pt x="322" y="41"/>
                    </a:cubicBezTo>
                    <a:cubicBezTo>
                      <a:pt x="322" y="41"/>
                      <a:pt x="322" y="41"/>
                      <a:pt x="322" y="41"/>
                    </a:cubicBezTo>
                    <a:cubicBezTo>
                      <a:pt x="323" y="41"/>
                      <a:pt x="323" y="41"/>
                      <a:pt x="323" y="41"/>
                    </a:cubicBezTo>
                    <a:cubicBezTo>
                      <a:pt x="323" y="40"/>
                      <a:pt x="323" y="40"/>
                      <a:pt x="323" y="40"/>
                    </a:cubicBezTo>
                    <a:cubicBezTo>
                      <a:pt x="322" y="39"/>
                      <a:pt x="322" y="39"/>
                      <a:pt x="322" y="39"/>
                    </a:cubicBezTo>
                    <a:cubicBezTo>
                      <a:pt x="321" y="40"/>
                      <a:pt x="321" y="40"/>
                      <a:pt x="321" y="40"/>
                    </a:cubicBezTo>
                    <a:cubicBezTo>
                      <a:pt x="320" y="39"/>
                      <a:pt x="320" y="39"/>
                      <a:pt x="320" y="39"/>
                    </a:cubicBezTo>
                    <a:cubicBezTo>
                      <a:pt x="320" y="39"/>
                      <a:pt x="320" y="39"/>
                      <a:pt x="320" y="39"/>
                    </a:cubicBezTo>
                    <a:cubicBezTo>
                      <a:pt x="321" y="39"/>
                      <a:pt x="321" y="39"/>
                      <a:pt x="321" y="39"/>
                    </a:cubicBezTo>
                    <a:cubicBezTo>
                      <a:pt x="320" y="38"/>
                      <a:pt x="320" y="38"/>
                      <a:pt x="320" y="38"/>
                    </a:cubicBezTo>
                    <a:cubicBezTo>
                      <a:pt x="320" y="38"/>
                      <a:pt x="320" y="38"/>
                      <a:pt x="320" y="38"/>
                    </a:cubicBezTo>
                    <a:cubicBezTo>
                      <a:pt x="319" y="38"/>
                      <a:pt x="319" y="38"/>
                      <a:pt x="319" y="38"/>
                    </a:cubicBezTo>
                    <a:cubicBezTo>
                      <a:pt x="319" y="37"/>
                      <a:pt x="319" y="37"/>
                      <a:pt x="319" y="37"/>
                    </a:cubicBezTo>
                    <a:cubicBezTo>
                      <a:pt x="318" y="36"/>
                      <a:pt x="318" y="36"/>
                      <a:pt x="318" y="36"/>
                    </a:cubicBezTo>
                    <a:cubicBezTo>
                      <a:pt x="316" y="35"/>
                      <a:pt x="316" y="35"/>
                      <a:pt x="316" y="35"/>
                    </a:cubicBezTo>
                    <a:cubicBezTo>
                      <a:pt x="316" y="35"/>
                      <a:pt x="316" y="35"/>
                      <a:pt x="316" y="35"/>
                    </a:cubicBezTo>
                    <a:cubicBezTo>
                      <a:pt x="315" y="35"/>
                      <a:pt x="315" y="35"/>
                      <a:pt x="315" y="35"/>
                    </a:cubicBezTo>
                    <a:cubicBezTo>
                      <a:pt x="315" y="35"/>
                      <a:pt x="315" y="35"/>
                      <a:pt x="315" y="35"/>
                    </a:cubicBezTo>
                    <a:cubicBezTo>
                      <a:pt x="314" y="35"/>
                      <a:pt x="314" y="35"/>
                      <a:pt x="314" y="35"/>
                    </a:cubicBezTo>
                    <a:cubicBezTo>
                      <a:pt x="314" y="35"/>
                      <a:pt x="314" y="35"/>
                      <a:pt x="314" y="35"/>
                    </a:cubicBezTo>
                    <a:cubicBezTo>
                      <a:pt x="314" y="35"/>
                      <a:pt x="314" y="35"/>
                      <a:pt x="314" y="35"/>
                    </a:cubicBezTo>
                    <a:cubicBezTo>
                      <a:pt x="313" y="34"/>
                      <a:pt x="313" y="34"/>
                      <a:pt x="313" y="34"/>
                    </a:cubicBezTo>
                    <a:cubicBezTo>
                      <a:pt x="312" y="35"/>
                      <a:pt x="312" y="35"/>
                      <a:pt x="312" y="35"/>
                    </a:cubicBezTo>
                    <a:cubicBezTo>
                      <a:pt x="312" y="35"/>
                      <a:pt x="312" y="35"/>
                      <a:pt x="312" y="35"/>
                    </a:cubicBezTo>
                    <a:cubicBezTo>
                      <a:pt x="312" y="34"/>
                      <a:pt x="312" y="34"/>
                      <a:pt x="312" y="34"/>
                    </a:cubicBezTo>
                    <a:cubicBezTo>
                      <a:pt x="312" y="34"/>
                      <a:pt x="312" y="34"/>
                      <a:pt x="312" y="34"/>
                    </a:cubicBezTo>
                    <a:cubicBezTo>
                      <a:pt x="312" y="33"/>
                      <a:pt x="312" y="33"/>
                      <a:pt x="312" y="33"/>
                    </a:cubicBezTo>
                    <a:cubicBezTo>
                      <a:pt x="311" y="33"/>
                      <a:pt x="311" y="33"/>
                      <a:pt x="311" y="33"/>
                    </a:cubicBezTo>
                    <a:cubicBezTo>
                      <a:pt x="310" y="33"/>
                      <a:pt x="310" y="33"/>
                      <a:pt x="310" y="33"/>
                    </a:cubicBezTo>
                    <a:cubicBezTo>
                      <a:pt x="310" y="32"/>
                      <a:pt x="310" y="32"/>
                      <a:pt x="310" y="32"/>
                    </a:cubicBezTo>
                    <a:cubicBezTo>
                      <a:pt x="310" y="32"/>
                      <a:pt x="310" y="32"/>
                      <a:pt x="310" y="32"/>
                    </a:cubicBezTo>
                    <a:cubicBezTo>
                      <a:pt x="309" y="31"/>
                      <a:pt x="309" y="31"/>
                      <a:pt x="309" y="31"/>
                    </a:cubicBezTo>
                    <a:cubicBezTo>
                      <a:pt x="308" y="30"/>
                      <a:pt x="308" y="30"/>
                      <a:pt x="308" y="30"/>
                    </a:cubicBezTo>
                    <a:cubicBezTo>
                      <a:pt x="308" y="30"/>
                      <a:pt x="308" y="30"/>
                      <a:pt x="308" y="30"/>
                    </a:cubicBezTo>
                    <a:cubicBezTo>
                      <a:pt x="308" y="29"/>
                      <a:pt x="308" y="29"/>
                      <a:pt x="308" y="29"/>
                    </a:cubicBezTo>
                    <a:cubicBezTo>
                      <a:pt x="307" y="29"/>
                      <a:pt x="307" y="29"/>
                      <a:pt x="307" y="29"/>
                    </a:cubicBezTo>
                    <a:cubicBezTo>
                      <a:pt x="307" y="30"/>
                      <a:pt x="307" y="30"/>
                      <a:pt x="307" y="30"/>
                    </a:cubicBezTo>
                    <a:cubicBezTo>
                      <a:pt x="304" y="32"/>
                      <a:pt x="304" y="32"/>
                      <a:pt x="304" y="32"/>
                    </a:cubicBezTo>
                    <a:cubicBezTo>
                      <a:pt x="302" y="33"/>
                      <a:pt x="302" y="33"/>
                      <a:pt x="302" y="33"/>
                    </a:cubicBezTo>
                    <a:cubicBezTo>
                      <a:pt x="304" y="32"/>
                      <a:pt x="304" y="32"/>
                      <a:pt x="304" y="32"/>
                    </a:cubicBezTo>
                    <a:cubicBezTo>
                      <a:pt x="305" y="29"/>
                      <a:pt x="305" y="29"/>
                      <a:pt x="305" y="29"/>
                    </a:cubicBezTo>
                    <a:cubicBezTo>
                      <a:pt x="307" y="28"/>
                      <a:pt x="307" y="28"/>
                      <a:pt x="307" y="28"/>
                    </a:cubicBezTo>
                    <a:cubicBezTo>
                      <a:pt x="307" y="26"/>
                      <a:pt x="307" y="26"/>
                      <a:pt x="307" y="26"/>
                    </a:cubicBezTo>
                    <a:cubicBezTo>
                      <a:pt x="306" y="26"/>
                      <a:pt x="306" y="26"/>
                      <a:pt x="306" y="26"/>
                    </a:cubicBezTo>
                    <a:cubicBezTo>
                      <a:pt x="305" y="25"/>
                      <a:pt x="305" y="25"/>
                      <a:pt x="305" y="25"/>
                    </a:cubicBezTo>
                    <a:cubicBezTo>
                      <a:pt x="303" y="25"/>
                      <a:pt x="303" y="25"/>
                      <a:pt x="303" y="25"/>
                    </a:cubicBezTo>
                    <a:cubicBezTo>
                      <a:pt x="301" y="25"/>
                      <a:pt x="301" y="25"/>
                      <a:pt x="301" y="25"/>
                    </a:cubicBezTo>
                    <a:cubicBezTo>
                      <a:pt x="300" y="25"/>
                      <a:pt x="300" y="25"/>
                      <a:pt x="300" y="25"/>
                    </a:cubicBezTo>
                    <a:cubicBezTo>
                      <a:pt x="300" y="26"/>
                      <a:pt x="300" y="26"/>
                      <a:pt x="300" y="26"/>
                    </a:cubicBezTo>
                    <a:cubicBezTo>
                      <a:pt x="298" y="26"/>
                      <a:pt x="298" y="26"/>
                      <a:pt x="298" y="26"/>
                    </a:cubicBezTo>
                    <a:cubicBezTo>
                      <a:pt x="297" y="28"/>
                      <a:pt x="297" y="28"/>
                      <a:pt x="297" y="28"/>
                    </a:cubicBezTo>
                    <a:cubicBezTo>
                      <a:pt x="295" y="29"/>
                      <a:pt x="295" y="29"/>
                      <a:pt x="295" y="29"/>
                    </a:cubicBezTo>
                    <a:cubicBezTo>
                      <a:pt x="296" y="28"/>
                      <a:pt x="296" y="28"/>
                      <a:pt x="296" y="28"/>
                    </a:cubicBezTo>
                    <a:cubicBezTo>
                      <a:pt x="296" y="26"/>
                      <a:pt x="296" y="26"/>
                      <a:pt x="296" y="26"/>
                    </a:cubicBezTo>
                    <a:cubicBezTo>
                      <a:pt x="296" y="24"/>
                      <a:pt x="296" y="24"/>
                      <a:pt x="296" y="24"/>
                    </a:cubicBezTo>
                    <a:cubicBezTo>
                      <a:pt x="296" y="23"/>
                      <a:pt x="296" y="23"/>
                      <a:pt x="296" y="23"/>
                    </a:cubicBezTo>
                    <a:cubicBezTo>
                      <a:pt x="294" y="22"/>
                      <a:pt x="294" y="22"/>
                      <a:pt x="294" y="22"/>
                    </a:cubicBezTo>
                    <a:cubicBezTo>
                      <a:pt x="294" y="22"/>
                      <a:pt x="294" y="22"/>
                      <a:pt x="294" y="22"/>
                    </a:cubicBezTo>
                    <a:cubicBezTo>
                      <a:pt x="295" y="21"/>
                      <a:pt x="295" y="21"/>
                      <a:pt x="295" y="21"/>
                    </a:cubicBezTo>
                    <a:cubicBezTo>
                      <a:pt x="296" y="21"/>
                      <a:pt x="296" y="21"/>
                      <a:pt x="296" y="21"/>
                    </a:cubicBezTo>
                    <a:cubicBezTo>
                      <a:pt x="296" y="21"/>
                      <a:pt x="296" y="21"/>
                      <a:pt x="296" y="21"/>
                    </a:cubicBezTo>
                    <a:cubicBezTo>
                      <a:pt x="293" y="19"/>
                      <a:pt x="293" y="19"/>
                      <a:pt x="293" y="19"/>
                    </a:cubicBezTo>
                    <a:cubicBezTo>
                      <a:pt x="293" y="18"/>
                      <a:pt x="293" y="18"/>
                      <a:pt x="293" y="18"/>
                    </a:cubicBezTo>
                    <a:cubicBezTo>
                      <a:pt x="294" y="17"/>
                      <a:pt x="294" y="17"/>
                      <a:pt x="294" y="17"/>
                    </a:cubicBezTo>
                    <a:cubicBezTo>
                      <a:pt x="295" y="16"/>
                      <a:pt x="295" y="16"/>
                      <a:pt x="295" y="16"/>
                    </a:cubicBezTo>
                    <a:cubicBezTo>
                      <a:pt x="296" y="16"/>
                      <a:pt x="296" y="16"/>
                      <a:pt x="296" y="16"/>
                    </a:cubicBezTo>
                    <a:cubicBezTo>
                      <a:pt x="296" y="15"/>
                      <a:pt x="296" y="15"/>
                      <a:pt x="296" y="15"/>
                    </a:cubicBezTo>
                    <a:cubicBezTo>
                      <a:pt x="295" y="13"/>
                      <a:pt x="295" y="13"/>
                      <a:pt x="295" y="13"/>
                    </a:cubicBezTo>
                    <a:cubicBezTo>
                      <a:pt x="294" y="13"/>
                      <a:pt x="294" y="13"/>
                      <a:pt x="294" y="13"/>
                    </a:cubicBezTo>
                    <a:cubicBezTo>
                      <a:pt x="294" y="14"/>
                      <a:pt x="294" y="14"/>
                      <a:pt x="294" y="14"/>
                    </a:cubicBezTo>
                    <a:cubicBezTo>
                      <a:pt x="293" y="13"/>
                      <a:pt x="293" y="13"/>
                      <a:pt x="293" y="13"/>
                    </a:cubicBezTo>
                    <a:cubicBezTo>
                      <a:pt x="292" y="12"/>
                      <a:pt x="292" y="12"/>
                      <a:pt x="292" y="12"/>
                    </a:cubicBezTo>
                    <a:cubicBezTo>
                      <a:pt x="291" y="13"/>
                      <a:pt x="291" y="13"/>
                      <a:pt x="291" y="13"/>
                    </a:cubicBezTo>
                    <a:cubicBezTo>
                      <a:pt x="290" y="12"/>
                      <a:pt x="290" y="12"/>
                      <a:pt x="290" y="12"/>
                    </a:cubicBezTo>
                    <a:cubicBezTo>
                      <a:pt x="289" y="12"/>
                      <a:pt x="289" y="12"/>
                      <a:pt x="289" y="12"/>
                    </a:cubicBezTo>
                    <a:cubicBezTo>
                      <a:pt x="288" y="12"/>
                      <a:pt x="288" y="12"/>
                      <a:pt x="288" y="12"/>
                    </a:cubicBezTo>
                    <a:cubicBezTo>
                      <a:pt x="287" y="12"/>
                      <a:pt x="287" y="12"/>
                      <a:pt x="287" y="12"/>
                    </a:cubicBezTo>
                    <a:cubicBezTo>
                      <a:pt x="286" y="13"/>
                      <a:pt x="286" y="13"/>
                      <a:pt x="286" y="13"/>
                    </a:cubicBezTo>
                    <a:cubicBezTo>
                      <a:pt x="286" y="14"/>
                      <a:pt x="286" y="14"/>
                      <a:pt x="286" y="14"/>
                    </a:cubicBezTo>
                    <a:cubicBezTo>
                      <a:pt x="285" y="13"/>
                      <a:pt x="285" y="13"/>
                      <a:pt x="285" y="13"/>
                    </a:cubicBezTo>
                    <a:cubicBezTo>
                      <a:pt x="286" y="12"/>
                      <a:pt x="286" y="12"/>
                      <a:pt x="286" y="12"/>
                    </a:cubicBezTo>
                    <a:cubicBezTo>
                      <a:pt x="286" y="11"/>
                      <a:pt x="286" y="11"/>
                      <a:pt x="286" y="11"/>
                    </a:cubicBezTo>
                    <a:cubicBezTo>
                      <a:pt x="286" y="10"/>
                      <a:pt x="286" y="10"/>
                      <a:pt x="286" y="10"/>
                    </a:cubicBezTo>
                    <a:cubicBezTo>
                      <a:pt x="286" y="9"/>
                      <a:pt x="286" y="9"/>
                      <a:pt x="286" y="9"/>
                    </a:cubicBezTo>
                    <a:cubicBezTo>
                      <a:pt x="287" y="9"/>
                      <a:pt x="287" y="9"/>
                      <a:pt x="287" y="9"/>
                    </a:cubicBezTo>
                    <a:cubicBezTo>
                      <a:pt x="287" y="8"/>
                      <a:pt x="287" y="8"/>
                      <a:pt x="287" y="8"/>
                    </a:cubicBezTo>
                    <a:cubicBezTo>
                      <a:pt x="288" y="7"/>
                      <a:pt x="288" y="7"/>
                      <a:pt x="288" y="7"/>
                    </a:cubicBezTo>
                    <a:cubicBezTo>
                      <a:pt x="287" y="6"/>
                      <a:pt x="287" y="6"/>
                      <a:pt x="287" y="6"/>
                    </a:cubicBezTo>
                    <a:cubicBezTo>
                      <a:pt x="287" y="6"/>
                      <a:pt x="287" y="6"/>
                      <a:pt x="287" y="6"/>
                    </a:cubicBezTo>
                    <a:cubicBezTo>
                      <a:pt x="285" y="7"/>
                      <a:pt x="285" y="7"/>
                      <a:pt x="285" y="7"/>
                    </a:cubicBezTo>
                    <a:cubicBezTo>
                      <a:pt x="285" y="8"/>
                      <a:pt x="285" y="8"/>
                      <a:pt x="285" y="8"/>
                    </a:cubicBezTo>
                    <a:cubicBezTo>
                      <a:pt x="285" y="8"/>
                      <a:pt x="285" y="8"/>
                      <a:pt x="285" y="8"/>
                    </a:cubicBezTo>
                    <a:cubicBezTo>
                      <a:pt x="284" y="8"/>
                      <a:pt x="284" y="8"/>
                      <a:pt x="284" y="8"/>
                    </a:cubicBezTo>
                    <a:cubicBezTo>
                      <a:pt x="283" y="8"/>
                      <a:pt x="283" y="8"/>
                      <a:pt x="283" y="8"/>
                    </a:cubicBezTo>
                    <a:cubicBezTo>
                      <a:pt x="282" y="9"/>
                      <a:pt x="282" y="9"/>
                      <a:pt x="282" y="9"/>
                    </a:cubicBezTo>
                    <a:cubicBezTo>
                      <a:pt x="283" y="10"/>
                      <a:pt x="283" y="10"/>
                      <a:pt x="283" y="10"/>
                    </a:cubicBezTo>
                    <a:cubicBezTo>
                      <a:pt x="282" y="11"/>
                      <a:pt x="282" y="11"/>
                      <a:pt x="282" y="11"/>
                    </a:cubicBezTo>
                    <a:cubicBezTo>
                      <a:pt x="281" y="11"/>
                      <a:pt x="281" y="11"/>
                      <a:pt x="281" y="11"/>
                    </a:cubicBezTo>
                    <a:cubicBezTo>
                      <a:pt x="281" y="11"/>
                      <a:pt x="281" y="11"/>
                      <a:pt x="281" y="11"/>
                    </a:cubicBezTo>
                    <a:cubicBezTo>
                      <a:pt x="280" y="12"/>
                      <a:pt x="280" y="12"/>
                      <a:pt x="280" y="12"/>
                    </a:cubicBezTo>
                    <a:cubicBezTo>
                      <a:pt x="280" y="13"/>
                      <a:pt x="280" y="13"/>
                      <a:pt x="280" y="13"/>
                    </a:cubicBezTo>
                    <a:cubicBezTo>
                      <a:pt x="280" y="12"/>
                      <a:pt x="280" y="12"/>
                      <a:pt x="280" y="12"/>
                    </a:cubicBezTo>
                    <a:cubicBezTo>
                      <a:pt x="280" y="11"/>
                      <a:pt x="280" y="11"/>
                      <a:pt x="280" y="11"/>
                    </a:cubicBezTo>
                    <a:cubicBezTo>
                      <a:pt x="280" y="10"/>
                      <a:pt x="280" y="10"/>
                      <a:pt x="280" y="10"/>
                    </a:cubicBezTo>
                    <a:cubicBezTo>
                      <a:pt x="280" y="10"/>
                      <a:pt x="280" y="10"/>
                      <a:pt x="280" y="10"/>
                    </a:cubicBezTo>
                    <a:cubicBezTo>
                      <a:pt x="279" y="11"/>
                      <a:pt x="279" y="11"/>
                      <a:pt x="279" y="11"/>
                    </a:cubicBezTo>
                    <a:cubicBezTo>
                      <a:pt x="279" y="11"/>
                      <a:pt x="279" y="11"/>
                      <a:pt x="279" y="11"/>
                    </a:cubicBezTo>
                    <a:cubicBezTo>
                      <a:pt x="278" y="12"/>
                      <a:pt x="278" y="12"/>
                      <a:pt x="278" y="12"/>
                    </a:cubicBezTo>
                    <a:cubicBezTo>
                      <a:pt x="278" y="10"/>
                      <a:pt x="278" y="10"/>
                      <a:pt x="278" y="10"/>
                    </a:cubicBezTo>
                    <a:cubicBezTo>
                      <a:pt x="278" y="9"/>
                      <a:pt x="278" y="9"/>
                      <a:pt x="278" y="9"/>
                    </a:cubicBezTo>
                    <a:cubicBezTo>
                      <a:pt x="276" y="9"/>
                      <a:pt x="276" y="9"/>
                      <a:pt x="276" y="9"/>
                    </a:cubicBezTo>
                    <a:cubicBezTo>
                      <a:pt x="277" y="8"/>
                      <a:pt x="277" y="8"/>
                      <a:pt x="277" y="8"/>
                    </a:cubicBezTo>
                    <a:cubicBezTo>
                      <a:pt x="278" y="7"/>
                      <a:pt x="278" y="7"/>
                      <a:pt x="278" y="7"/>
                    </a:cubicBezTo>
                    <a:cubicBezTo>
                      <a:pt x="279" y="6"/>
                      <a:pt x="279" y="6"/>
                      <a:pt x="279" y="6"/>
                    </a:cubicBezTo>
                    <a:cubicBezTo>
                      <a:pt x="281" y="7"/>
                      <a:pt x="281" y="7"/>
                      <a:pt x="281" y="7"/>
                    </a:cubicBezTo>
                    <a:cubicBezTo>
                      <a:pt x="282" y="7"/>
                      <a:pt x="282" y="7"/>
                      <a:pt x="282" y="7"/>
                    </a:cubicBezTo>
                    <a:cubicBezTo>
                      <a:pt x="284" y="6"/>
                      <a:pt x="284" y="6"/>
                      <a:pt x="284" y="6"/>
                    </a:cubicBezTo>
                    <a:cubicBezTo>
                      <a:pt x="285" y="5"/>
                      <a:pt x="285" y="5"/>
                      <a:pt x="285" y="5"/>
                    </a:cubicBezTo>
                    <a:cubicBezTo>
                      <a:pt x="285" y="5"/>
                      <a:pt x="285" y="5"/>
                      <a:pt x="285" y="5"/>
                    </a:cubicBezTo>
                    <a:cubicBezTo>
                      <a:pt x="285" y="4"/>
                      <a:pt x="285" y="4"/>
                      <a:pt x="285" y="4"/>
                    </a:cubicBezTo>
                    <a:cubicBezTo>
                      <a:pt x="285" y="4"/>
                      <a:pt x="285" y="4"/>
                      <a:pt x="285" y="4"/>
                    </a:cubicBezTo>
                    <a:cubicBezTo>
                      <a:pt x="284" y="3"/>
                      <a:pt x="284" y="3"/>
                      <a:pt x="284" y="3"/>
                    </a:cubicBezTo>
                    <a:cubicBezTo>
                      <a:pt x="283" y="3"/>
                      <a:pt x="283" y="3"/>
                      <a:pt x="283" y="3"/>
                    </a:cubicBezTo>
                    <a:cubicBezTo>
                      <a:pt x="283" y="2"/>
                      <a:pt x="283" y="2"/>
                      <a:pt x="283" y="2"/>
                    </a:cubicBezTo>
                    <a:cubicBezTo>
                      <a:pt x="282" y="1"/>
                      <a:pt x="282" y="1"/>
                      <a:pt x="282" y="1"/>
                    </a:cubicBezTo>
                    <a:cubicBezTo>
                      <a:pt x="282" y="1"/>
                      <a:pt x="282" y="1"/>
                      <a:pt x="282" y="1"/>
                    </a:cubicBezTo>
                    <a:cubicBezTo>
                      <a:pt x="282" y="1"/>
                      <a:pt x="282" y="1"/>
                      <a:pt x="282" y="1"/>
                    </a:cubicBezTo>
                    <a:cubicBezTo>
                      <a:pt x="283" y="0"/>
                      <a:pt x="283" y="0"/>
                      <a:pt x="283" y="0"/>
                    </a:cubicBezTo>
                    <a:cubicBezTo>
                      <a:pt x="283" y="0"/>
                      <a:pt x="283" y="0"/>
                      <a:pt x="283" y="0"/>
                    </a:cubicBezTo>
                    <a:cubicBezTo>
                      <a:pt x="283" y="0"/>
                      <a:pt x="283" y="0"/>
                      <a:pt x="283" y="0"/>
                    </a:cubicBezTo>
                    <a:close/>
                    <a:moveTo>
                      <a:pt x="155" y="79"/>
                    </a:moveTo>
                    <a:cubicBezTo>
                      <a:pt x="155" y="79"/>
                      <a:pt x="154" y="79"/>
                      <a:pt x="154" y="79"/>
                    </a:cubicBezTo>
                    <a:cubicBezTo>
                      <a:pt x="155" y="80"/>
                      <a:pt x="155" y="80"/>
                      <a:pt x="155" y="80"/>
                    </a:cubicBezTo>
                    <a:cubicBezTo>
                      <a:pt x="156" y="79"/>
                      <a:pt x="156" y="79"/>
                      <a:pt x="156" y="79"/>
                    </a:cubicBezTo>
                    <a:cubicBezTo>
                      <a:pt x="155" y="79"/>
                      <a:pt x="155" y="79"/>
                      <a:pt x="155" y="79"/>
                    </a:cubicBezTo>
                    <a:close/>
                    <a:moveTo>
                      <a:pt x="127" y="89"/>
                    </a:moveTo>
                    <a:cubicBezTo>
                      <a:pt x="127" y="89"/>
                      <a:pt x="127" y="89"/>
                      <a:pt x="127" y="89"/>
                    </a:cubicBezTo>
                    <a:cubicBezTo>
                      <a:pt x="126" y="92"/>
                      <a:pt x="126" y="92"/>
                      <a:pt x="126" y="92"/>
                    </a:cubicBezTo>
                    <a:cubicBezTo>
                      <a:pt x="123" y="94"/>
                      <a:pt x="123" y="94"/>
                      <a:pt x="123" y="94"/>
                    </a:cubicBezTo>
                    <a:cubicBezTo>
                      <a:pt x="123" y="96"/>
                      <a:pt x="123" y="96"/>
                      <a:pt x="123" y="96"/>
                    </a:cubicBezTo>
                    <a:cubicBezTo>
                      <a:pt x="124" y="98"/>
                      <a:pt x="124" y="98"/>
                      <a:pt x="124" y="98"/>
                    </a:cubicBezTo>
                    <a:cubicBezTo>
                      <a:pt x="125" y="98"/>
                      <a:pt x="125" y="98"/>
                      <a:pt x="125" y="98"/>
                    </a:cubicBezTo>
                    <a:cubicBezTo>
                      <a:pt x="126" y="96"/>
                      <a:pt x="126" y="96"/>
                      <a:pt x="126" y="96"/>
                    </a:cubicBezTo>
                    <a:cubicBezTo>
                      <a:pt x="128" y="97"/>
                      <a:pt x="128" y="97"/>
                      <a:pt x="128" y="97"/>
                    </a:cubicBezTo>
                    <a:cubicBezTo>
                      <a:pt x="129" y="98"/>
                      <a:pt x="129" y="98"/>
                      <a:pt x="129" y="98"/>
                    </a:cubicBezTo>
                    <a:cubicBezTo>
                      <a:pt x="130" y="100"/>
                      <a:pt x="130" y="100"/>
                      <a:pt x="130" y="100"/>
                    </a:cubicBezTo>
                    <a:cubicBezTo>
                      <a:pt x="129" y="101"/>
                      <a:pt x="129" y="101"/>
                      <a:pt x="129" y="101"/>
                    </a:cubicBezTo>
                    <a:cubicBezTo>
                      <a:pt x="131" y="102"/>
                      <a:pt x="131" y="102"/>
                      <a:pt x="131" y="102"/>
                    </a:cubicBezTo>
                    <a:cubicBezTo>
                      <a:pt x="131" y="103"/>
                      <a:pt x="131" y="103"/>
                      <a:pt x="131" y="103"/>
                    </a:cubicBezTo>
                    <a:cubicBezTo>
                      <a:pt x="130" y="105"/>
                      <a:pt x="130" y="105"/>
                      <a:pt x="130" y="105"/>
                    </a:cubicBezTo>
                    <a:cubicBezTo>
                      <a:pt x="131" y="106"/>
                      <a:pt x="131" y="106"/>
                      <a:pt x="131" y="106"/>
                    </a:cubicBezTo>
                    <a:cubicBezTo>
                      <a:pt x="133" y="104"/>
                      <a:pt x="133" y="104"/>
                      <a:pt x="133" y="104"/>
                    </a:cubicBezTo>
                    <a:cubicBezTo>
                      <a:pt x="134" y="104"/>
                      <a:pt x="134" y="104"/>
                      <a:pt x="134" y="104"/>
                    </a:cubicBezTo>
                    <a:cubicBezTo>
                      <a:pt x="135" y="103"/>
                      <a:pt x="135" y="103"/>
                      <a:pt x="135" y="103"/>
                    </a:cubicBezTo>
                    <a:cubicBezTo>
                      <a:pt x="135" y="103"/>
                      <a:pt x="135" y="103"/>
                      <a:pt x="135" y="103"/>
                    </a:cubicBezTo>
                    <a:cubicBezTo>
                      <a:pt x="137" y="104"/>
                      <a:pt x="137" y="104"/>
                      <a:pt x="137" y="104"/>
                    </a:cubicBezTo>
                    <a:cubicBezTo>
                      <a:pt x="138" y="104"/>
                      <a:pt x="138" y="104"/>
                      <a:pt x="138" y="104"/>
                    </a:cubicBezTo>
                    <a:cubicBezTo>
                      <a:pt x="138" y="102"/>
                      <a:pt x="138" y="102"/>
                      <a:pt x="138" y="102"/>
                    </a:cubicBezTo>
                    <a:cubicBezTo>
                      <a:pt x="135" y="100"/>
                      <a:pt x="135" y="100"/>
                      <a:pt x="135" y="100"/>
                    </a:cubicBezTo>
                    <a:cubicBezTo>
                      <a:pt x="135" y="99"/>
                      <a:pt x="135" y="99"/>
                      <a:pt x="135" y="99"/>
                    </a:cubicBezTo>
                    <a:cubicBezTo>
                      <a:pt x="134" y="98"/>
                      <a:pt x="134" y="98"/>
                      <a:pt x="134" y="98"/>
                    </a:cubicBezTo>
                    <a:cubicBezTo>
                      <a:pt x="133" y="96"/>
                      <a:pt x="133" y="96"/>
                      <a:pt x="133" y="96"/>
                    </a:cubicBezTo>
                    <a:cubicBezTo>
                      <a:pt x="134" y="96"/>
                      <a:pt x="134" y="96"/>
                      <a:pt x="134" y="96"/>
                    </a:cubicBezTo>
                    <a:cubicBezTo>
                      <a:pt x="134" y="95"/>
                      <a:pt x="134" y="95"/>
                      <a:pt x="134" y="95"/>
                    </a:cubicBezTo>
                    <a:cubicBezTo>
                      <a:pt x="133" y="94"/>
                      <a:pt x="133" y="94"/>
                      <a:pt x="133" y="94"/>
                    </a:cubicBezTo>
                    <a:cubicBezTo>
                      <a:pt x="131" y="94"/>
                      <a:pt x="131" y="94"/>
                      <a:pt x="131" y="94"/>
                    </a:cubicBezTo>
                    <a:cubicBezTo>
                      <a:pt x="130" y="94"/>
                      <a:pt x="130" y="94"/>
                      <a:pt x="130" y="94"/>
                    </a:cubicBezTo>
                    <a:cubicBezTo>
                      <a:pt x="129" y="94"/>
                      <a:pt x="129" y="94"/>
                      <a:pt x="129" y="94"/>
                    </a:cubicBezTo>
                    <a:cubicBezTo>
                      <a:pt x="129" y="93"/>
                      <a:pt x="129" y="93"/>
                      <a:pt x="129" y="93"/>
                    </a:cubicBezTo>
                    <a:cubicBezTo>
                      <a:pt x="127" y="93"/>
                      <a:pt x="127" y="93"/>
                      <a:pt x="127" y="93"/>
                    </a:cubicBezTo>
                    <a:cubicBezTo>
                      <a:pt x="127" y="92"/>
                      <a:pt x="127" y="92"/>
                      <a:pt x="127" y="92"/>
                    </a:cubicBezTo>
                    <a:cubicBezTo>
                      <a:pt x="127" y="89"/>
                      <a:pt x="127" y="89"/>
                      <a:pt x="127" y="89"/>
                    </a:cubicBezTo>
                    <a:close/>
                    <a:moveTo>
                      <a:pt x="174" y="106"/>
                    </a:moveTo>
                    <a:cubicBezTo>
                      <a:pt x="173" y="106"/>
                      <a:pt x="173" y="106"/>
                      <a:pt x="173" y="106"/>
                    </a:cubicBezTo>
                    <a:cubicBezTo>
                      <a:pt x="172" y="106"/>
                      <a:pt x="172" y="106"/>
                      <a:pt x="172" y="106"/>
                    </a:cubicBezTo>
                    <a:cubicBezTo>
                      <a:pt x="174" y="108"/>
                      <a:pt x="174" y="108"/>
                      <a:pt x="174" y="108"/>
                    </a:cubicBezTo>
                    <a:cubicBezTo>
                      <a:pt x="174" y="108"/>
                      <a:pt x="174" y="108"/>
                      <a:pt x="174" y="108"/>
                    </a:cubicBezTo>
                    <a:cubicBezTo>
                      <a:pt x="175" y="107"/>
                      <a:pt x="175" y="107"/>
                      <a:pt x="175" y="107"/>
                    </a:cubicBezTo>
                    <a:cubicBezTo>
                      <a:pt x="174" y="106"/>
                      <a:pt x="174" y="106"/>
                      <a:pt x="174" y="106"/>
                    </a:cubicBezTo>
                    <a:close/>
                    <a:moveTo>
                      <a:pt x="162" y="110"/>
                    </a:moveTo>
                    <a:cubicBezTo>
                      <a:pt x="160" y="110"/>
                      <a:pt x="160" y="110"/>
                      <a:pt x="160" y="110"/>
                    </a:cubicBezTo>
                    <a:cubicBezTo>
                      <a:pt x="159" y="110"/>
                      <a:pt x="159" y="110"/>
                      <a:pt x="159" y="110"/>
                    </a:cubicBezTo>
                    <a:cubicBezTo>
                      <a:pt x="160" y="111"/>
                      <a:pt x="160" y="111"/>
                      <a:pt x="160" y="111"/>
                    </a:cubicBezTo>
                    <a:cubicBezTo>
                      <a:pt x="160" y="112"/>
                      <a:pt x="160" y="112"/>
                      <a:pt x="160" y="112"/>
                    </a:cubicBezTo>
                    <a:cubicBezTo>
                      <a:pt x="161" y="113"/>
                      <a:pt x="161" y="113"/>
                      <a:pt x="161" y="113"/>
                    </a:cubicBezTo>
                    <a:cubicBezTo>
                      <a:pt x="161" y="114"/>
                      <a:pt x="161" y="114"/>
                      <a:pt x="161" y="114"/>
                    </a:cubicBezTo>
                    <a:cubicBezTo>
                      <a:pt x="161" y="114"/>
                      <a:pt x="160" y="114"/>
                      <a:pt x="160" y="114"/>
                    </a:cubicBezTo>
                    <a:cubicBezTo>
                      <a:pt x="161" y="115"/>
                      <a:pt x="161" y="115"/>
                      <a:pt x="161" y="115"/>
                    </a:cubicBezTo>
                    <a:cubicBezTo>
                      <a:pt x="163" y="112"/>
                      <a:pt x="163" y="112"/>
                      <a:pt x="163" y="112"/>
                    </a:cubicBezTo>
                    <a:cubicBezTo>
                      <a:pt x="165" y="112"/>
                      <a:pt x="165" y="112"/>
                      <a:pt x="165" y="112"/>
                    </a:cubicBezTo>
                    <a:cubicBezTo>
                      <a:pt x="165" y="111"/>
                      <a:pt x="165" y="111"/>
                      <a:pt x="165" y="111"/>
                    </a:cubicBezTo>
                    <a:cubicBezTo>
                      <a:pt x="162" y="110"/>
                      <a:pt x="162" y="110"/>
                      <a:pt x="162" y="110"/>
                    </a:cubicBezTo>
                    <a:close/>
                    <a:moveTo>
                      <a:pt x="158" y="111"/>
                    </a:moveTo>
                    <a:cubicBezTo>
                      <a:pt x="157" y="112"/>
                      <a:pt x="157" y="112"/>
                      <a:pt x="157" y="112"/>
                    </a:cubicBezTo>
                    <a:cubicBezTo>
                      <a:pt x="154" y="116"/>
                      <a:pt x="154" y="116"/>
                      <a:pt x="154" y="116"/>
                    </a:cubicBezTo>
                    <a:cubicBezTo>
                      <a:pt x="154" y="116"/>
                      <a:pt x="154" y="116"/>
                      <a:pt x="154" y="116"/>
                    </a:cubicBezTo>
                    <a:cubicBezTo>
                      <a:pt x="155" y="117"/>
                      <a:pt x="155" y="117"/>
                      <a:pt x="155" y="117"/>
                    </a:cubicBezTo>
                    <a:cubicBezTo>
                      <a:pt x="156" y="117"/>
                      <a:pt x="156" y="117"/>
                      <a:pt x="156" y="117"/>
                    </a:cubicBezTo>
                    <a:cubicBezTo>
                      <a:pt x="157" y="117"/>
                      <a:pt x="157" y="117"/>
                      <a:pt x="157" y="117"/>
                    </a:cubicBezTo>
                    <a:cubicBezTo>
                      <a:pt x="157" y="118"/>
                      <a:pt x="157" y="118"/>
                      <a:pt x="157" y="118"/>
                    </a:cubicBezTo>
                    <a:cubicBezTo>
                      <a:pt x="158" y="119"/>
                      <a:pt x="158" y="119"/>
                      <a:pt x="158" y="119"/>
                    </a:cubicBezTo>
                    <a:cubicBezTo>
                      <a:pt x="158" y="116"/>
                      <a:pt x="158" y="116"/>
                      <a:pt x="158" y="116"/>
                    </a:cubicBezTo>
                    <a:cubicBezTo>
                      <a:pt x="159" y="114"/>
                      <a:pt x="159" y="114"/>
                      <a:pt x="159" y="114"/>
                    </a:cubicBezTo>
                    <a:cubicBezTo>
                      <a:pt x="159" y="112"/>
                      <a:pt x="159" y="112"/>
                      <a:pt x="159" y="112"/>
                    </a:cubicBezTo>
                    <a:cubicBezTo>
                      <a:pt x="158" y="111"/>
                      <a:pt x="158" y="111"/>
                      <a:pt x="158" y="111"/>
                    </a:cubicBezTo>
                    <a:close/>
                    <a:moveTo>
                      <a:pt x="94" y="134"/>
                    </a:moveTo>
                    <a:cubicBezTo>
                      <a:pt x="94" y="134"/>
                      <a:pt x="94" y="134"/>
                      <a:pt x="94" y="134"/>
                    </a:cubicBezTo>
                    <a:cubicBezTo>
                      <a:pt x="94" y="135"/>
                      <a:pt x="94" y="135"/>
                      <a:pt x="94" y="135"/>
                    </a:cubicBezTo>
                    <a:cubicBezTo>
                      <a:pt x="95" y="135"/>
                      <a:pt x="95" y="135"/>
                      <a:pt x="95" y="135"/>
                    </a:cubicBezTo>
                    <a:cubicBezTo>
                      <a:pt x="94" y="134"/>
                      <a:pt x="94" y="134"/>
                      <a:pt x="94" y="134"/>
                    </a:cubicBezTo>
                    <a:close/>
                    <a:moveTo>
                      <a:pt x="94" y="136"/>
                    </a:moveTo>
                    <a:cubicBezTo>
                      <a:pt x="94" y="136"/>
                      <a:pt x="93" y="136"/>
                      <a:pt x="93" y="136"/>
                    </a:cubicBezTo>
                    <a:cubicBezTo>
                      <a:pt x="93" y="137"/>
                      <a:pt x="93" y="137"/>
                      <a:pt x="93" y="137"/>
                    </a:cubicBezTo>
                    <a:cubicBezTo>
                      <a:pt x="94" y="138"/>
                      <a:pt x="94" y="138"/>
                      <a:pt x="94" y="138"/>
                    </a:cubicBezTo>
                    <a:cubicBezTo>
                      <a:pt x="96" y="140"/>
                      <a:pt x="96" y="140"/>
                      <a:pt x="96" y="140"/>
                    </a:cubicBezTo>
                    <a:cubicBezTo>
                      <a:pt x="96" y="139"/>
                      <a:pt x="96" y="139"/>
                      <a:pt x="96" y="139"/>
                    </a:cubicBezTo>
                    <a:cubicBezTo>
                      <a:pt x="94" y="137"/>
                      <a:pt x="94" y="137"/>
                      <a:pt x="94" y="137"/>
                    </a:cubicBezTo>
                    <a:cubicBezTo>
                      <a:pt x="94" y="136"/>
                      <a:pt x="94" y="136"/>
                      <a:pt x="94" y="136"/>
                    </a:cubicBezTo>
                    <a:cubicBezTo>
                      <a:pt x="94" y="136"/>
                      <a:pt x="94" y="136"/>
                      <a:pt x="94" y="136"/>
                    </a:cubicBezTo>
                    <a:cubicBezTo>
                      <a:pt x="94" y="136"/>
                      <a:pt x="94" y="136"/>
                      <a:pt x="94" y="136"/>
                    </a:cubicBezTo>
                    <a:close/>
                    <a:moveTo>
                      <a:pt x="130" y="147"/>
                    </a:moveTo>
                    <a:cubicBezTo>
                      <a:pt x="128" y="147"/>
                      <a:pt x="128" y="147"/>
                      <a:pt x="128" y="147"/>
                    </a:cubicBezTo>
                    <a:cubicBezTo>
                      <a:pt x="127" y="148"/>
                      <a:pt x="127" y="148"/>
                      <a:pt x="127" y="148"/>
                    </a:cubicBezTo>
                    <a:cubicBezTo>
                      <a:pt x="126" y="148"/>
                      <a:pt x="126" y="148"/>
                      <a:pt x="126" y="148"/>
                    </a:cubicBezTo>
                    <a:cubicBezTo>
                      <a:pt x="125" y="148"/>
                      <a:pt x="125" y="148"/>
                      <a:pt x="125" y="148"/>
                    </a:cubicBezTo>
                    <a:cubicBezTo>
                      <a:pt x="123" y="148"/>
                      <a:pt x="123" y="148"/>
                      <a:pt x="123" y="148"/>
                    </a:cubicBezTo>
                    <a:cubicBezTo>
                      <a:pt x="122" y="148"/>
                      <a:pt x="122" y="148"/>
                      <a:pt x="122" y="148"/>
                    </a:cubicBezTo>
                    <a:cubicBezTo>
                      <a:pt x="122" y="150"/>
                      <a:pt x="122" y="150"/>
                      <a:pt x="122" y="150"/>
                    </a:cubicBezTo>
                    <a:cubicBezTo>
                      <a:pt x="124" y="152"/>
                      <a:pt x="124" y="152"/>
                      <a:pt x="124" y="152"/>
                    </a:cubicBezTo>
                    <a:cubicBezTo>
                      <a:pt x="125" y="153"/>
                      <a:pt x="125" y="153"/>
                      <a:pt x="125" y="153"/>
                    </a:cubicBezTo>
                    <a:cubicBezTo>
                      <a:pt x="126" y="153"/>
                      <a:pt x="126" y="153"/>
                      <a:pt x="126" y="153"/>
                    </a:cubicBezTo>
                    <a:cubicBezTo>
                      <a:pt x="127" y="153"/>
                      <a:pt x="127" y="153"/>
                      <a:pt x="127" y="153"/>
                    </a:cubicBezTo>
                    <a:cubicBezTo>
                      <a:pt x="128" y="153"/>
                      <a:pt x="128" y="153"/>
                      <a:pt x="128" y="153"/>
                    </a:cubicBezTo>
                    <a:cubicBezTo>
                      <a:pt x="130" y="153"/>
                      <a:pt x="130" y="153"/>
                      <a:pt x="130" y="153"/>
                    </a:cubicBezTo>
                    <a:cubicBezTo>
                      <a:pt x="130" y="152"/>
                      <a:pt x="130" y="152"/>
                      <a:pt x="130" y="152"/>
                    </a:cubicBezTo>
                    <a:cubicBezTo>
                      <a:pt x="131" y="150"/>
                      <a:pt x="131" y="150"/>
                      <a:pt x="131" y="150"/>
                    </a:cubicBezTo>
                    <a:cubicBezTo>
                      <a:pt x="131" y="149"/>
                      <a:pt x="131" y="149"/>
                      <a:pt x="131" y="149"/>
                    </a:cubicBezTo>
                    <a:cubicBezTo>
                      <a:pt x="130" y="148"/>
                      <a:pt x="130" y="148"/>
                      <a:pt x="130" y="148"/>
                    </a:cubicBezTo>
                    <a:cubicBezTo>
                      <a:pt x="130" y="147"/>
                      <a:pt x="130" y="147"/>
                      <a:pt x="130" y="147"/>
                    </a:cubicBezTo>
                    <a:close/>
                    <a:moveTo>
                      <a:pt x="208" y="165"/>
                    </a:moveTo>
                    <a:cubicBezTo>
                      <a:pt x="207" y="165"/>
                      <a:pt x="207" y="165"/>
                      <a:pt x="207" y="165"/>
                    </a:cubicBezTo>
                    <a:cubicBezTo>
                      <a:pt x="205" y="167"/>
                      <a:pt x="205" y="167"/>
                      <a:pt x="205" y="167"/>
                    </a:cubicBezTo>
                    <a:cubicBezTo>
                      <a:pt x="206" y="167"/>
                      <a:pt x="206" y="167"/>
                      <a:pt x="206" y="167"/>
                    </a:cubicBezTo>
                    <a:cubicBezTo>
                      <a:pt x="208" y="166"/>
                      <a:pt x="208" y="166"/>
                      <a:pt x="208" y="166"/>
                    </a:cubicBezTo>
                    <a:cubicBezTo>
                      <a:pt x="208" y="165"/>
                      <a:pt x="208" y="165"/>
                      <a:pt x="208" y="165"/>
                    </a:cubicBezTo>
                    <a:close/>
                    <a:moveTo>
                      <a:pt x="231" y="165"/>
                    </a:moveTo>
                    <a:cubicBezTo>
                      <a:pt x="230" y="166"/>
                      <a:pt x="230" y="166"/>
                      <a:pt x="230" y="166"/>
                    </a:cubicBezTo>
                    <a:cubicBezTo>
                      <a:pt x="231" y="168"/>
                      <a:pt x="231" y="168"/>
                      <a:pt x="231" y="168"/>
                    </a:cubicBezTo>
                    <a:cubicBezTo>
                      <a:pt x="232" y="167"/>
                      <a:pt x="232" y="167"/>
                      <a:pt x="232" y="167"/>
                    </a:cubicBezTo>
                    <a:cubicBezTo>
                      <a:pt x="231" y="166"/>
                      <a:pt x="231" y="166"/>
                      <a:pt x="231" y="166"/>
                    </a:cubicBezTo>
                    <a:cubicBezTo>
                      <a:pt x="232" y="166"/>
                      <a:pt x="232" y="166"/>
                      <a:pt x="232" y="166"/>
                    </a:cubicBezTo>
                    <a:cubicBezTo>
                      <a:pt x="231" y="165"/>
                      <a:pt x="231" y="165"/>
                      <a:pt x="231" y="165"/>
                    </a:cubicBezTo>
                    <a:close/>
                    <a:moveTo>
                      <a:pt x="237" y="166"/>
                    </a:moveTo>
                    <a:cubicBezTo>
                      <a:pt x="236" y="167"/>
                      <a:pt x="236" y="167"/>
                      <a:pt x="236" y="167"/>
                    </a:cubicBezTo>
                    <a:cubicBezTo>
                      <a:pt x="237" y="167"/>
                      <a:pt x="237" y="167"/>
                      <a:pt x="237" y="167"/>
                    </a:cubicBezTo>
                    <a:cubicBezTo>
                      <a:pt x="238" y="167"/>
                      <a:pt x="238" y="167"/>
                      <a:pt x="238" y="167"/>
                    </a:cubicBezTo>
                    <a:cubicBezTo>
                      <a:pt x="237" y="166"/>
                      <a:pt x="237" y="166"/>
                      <a:pt x="237" y="166"/>
                    </a:cubicBezTo>
                    <a:close/>
                    <a:moveTo>
                      <a:pt x="234" y="169"/>
                    </a:moveTo>
                    <a:cubicBezTo>
                      <a:pt x="234" y="170"/>
                      <a:pt x="234" y="170"/>
                      <a:pt x="234" y="170"/>
                    </a:cubicBezTo>
                    <a:cubicBezTo>
                      <a:pt x="235" y="170"/>
                      <a:pt x="235" y="170"/>
                      <a:pt x="235" y="170"/>
                    </a:cubicBezTo>
                    <a:cubicBezTo>
                      <a:pt x="235" y="169"/>
                      <a:pt x="235" y="169"/>
                      <a:pt x="235" y="169"/>
                    </a:cubicBezTo>
                    <a:cubicBezTo>
                      <a:pt x="234" y="169"/>
                      <a:pt x="234" y="169"/>
                      <a:pt x="234" y="169"/>
                    </a:cubicBezTo>
                    <a:close/>
                    <a:moveTo>
                      <a:pt x="231" y="171"/>
                    </a:moveTo>
                    <a:cubicBezTo>
                      <a:pt x="230" y="172"/>
                      <a:pt x="230" y="172"/>
                      <a:pt x="230" y="172"/>
                    </a:cubicBezTo>
                    <a:cubicBezTo>
                      <a:pt x="230" y="173"/>
                      <a:pt x="230" y="173"/>
                      <a:pt x="230" y="173"/>
                    </a:cubicBezTo>
                    <a:cubicBezTo>
                      <a:pt x="228" y="174"/>
                      <a:pt x="228" y="174"/>
                      <a:pt x="228" y="174"/>
                    </a:cubicBezTo>
                    <a:cubicBezTo>
                      <a:pt x="228" y="175"/>
                      <a:pt x="228" y="175"/>
                      <a:pt x="228" y="175"/>
                    </a:cubicBezTo>
                    <a:cubicBezTo>
                      <a:pt x="229" y="175"/>
                      <a:pt x="229" y="175"/>
                      <a:pt x="229" y="175"/>
                    </a:cubicBezTo>
                    <a:cubicBezTo>
                      <a:pt x="229" y="174"/>
                      <a:pt x="229" y="174"/>
                      <a:pt x="229" y="174"/>
                    </a:cubicBezTo>
                    <a:cubicBezTo>
                      <a:pt x="230" y="173"/>
                      <a:pt x="230" y="173"/>
                      <a:pt x="230" y="173"/>
                    </a:cubicBezTo>
                    <a:cubicBezTo>
                      <a:pt x="231" y="172"/>
                      <a:pt x="231" y="172"/>
                      <a:pt x="231" y="172"/>
                    </a:cubicBezTo>
                    <a:cubicBezTo>
                      <a:pt x="232" y="171"/>
                      <a:pt x="232" y="171"/>
                      <a:pt x="232" y="171"/>
                    </a:cubicBezTo>
                    <a:cubicBezTo>
                      <a:pt x="232" y="171"/>
                      <a:pt x="232" y="171"/>
                      <a:pt x="232" y="171"/>
                    </a:cubicBezTo>
                    <a:cubicBezTo>
                      <a:pt x="231" y="171"/>
                      <a:pt x="231" y="171"/>
                      <a:pt x="231" y="171"/>
                    </a:cubicBezTo>
                    <a:close/>
                    <a:moveTo>
                      <a:pt x="236" y="172"/>
                    </a:moveTo>
                    <a:cubicBezTo>
                      <a:pt x="235" y="173"/>
                      <a:pt x="235" y="173"/>
                      <a:pt x="235" y="173"/>
                    </a:cubicBezTo>
                    <a:cubicBezTo>
                      <a:pt x="235" y="175"/>
                      <a:pt x="235" y="175"/>
                      <a:pt x="235" y="175"/>
                    </a:cubicBezTo>
                    <a:cubicBezTo>
                      <a:pt x="237" y="175"/>
                      <a:pt x="237" y="175"/>
                      <a:pt x="237" y="175"/>
                    </a:cubicBezTo>
                    <a:cubicBezTo>
                      <a:pt x="238" y="174"/>
                      <a:pt x="238" y="174"/>
                      <a:pt x="238" y="174"/>
                    </a:cubicBezTo>
                    <a:cubicBezTo>
                      <a:pt x="238" y="174"/>
                      <a:pt x="238" y="174"/>
                      <a:pt x="238" y="174"/>
                    </a:cubicBezTo>
                    <a:cubicBezTo>
                      <a:pt x="237" y="174"/>
                      <a:pt x="237" y="174"/>
                      <a:pt x="237" y="174"/>
                    </a:cubicBezTo>
                    <a:cubicBezTo>
                      <a:pt x="237" y="172"/>
                      <a:pt x="237" y="172"/>
                      <a:pt x="237" y="172"/>
                    </a:cubicBezTo>
                    <a:cubicBezTo>
                      <a:pt x="236" y="172"/>
                      <a:pt x="236" y="172"/>
                      <a:pt x="236" y="172"/>
                    </a:cubicBezTo>
                    <a:close/>
                    <a:moveTo>
                      <a:pt x="233" y="173"/>
                    </a:moveTo>
                    <a:cubicBezTo>
                      <a:pt x="232" y="175"/>
                      <a:pt x="232" y="175"/>
                      <a:pt x="232" y="175"/>
                    </a:cubicBezTo>
                    <a:cubicBezTo>
                      <a:pt x="232" y="175"/>
                      <a:pt x="232" y="175"/>
                      <a:pt x="232" y="175"/>
                    </a:cubicBezTo>
                    <a:cubicBezTo>
                      <a:pt x="230" y="176"/>
                      <a:pt x="230" y="176"/>
                      <a:pt x="230" y="176"/>
                    </a:cubicBezTo>
                    <a:cubicBezTo>
                      <a:pt x="229" y="177"/>
                      <a:pt x="229" y="177"/>
                      <a:pt x="229" y="177"/>
                    </a:cubicBezTo>
                    <a:cubicBezTo>
                      <a:pt x="227" y="178"/>
                      <a:pt x="227" y="178"/>
                      <a:pt x="227" y="178"/>
                    </a:cubicBezTo>
                    <a:cubicBezTo>
                      <a:pt x="227" y="179"/>
                      <a:pt x="227" y="179"/>
                      <a:pt x="227" y="179"/>
                    </a:cubicBezTo>
                    <a:cubicBezTo>
                      <a:pt x="226" y="179"/>
                      <a:pt x="226" y="179"/>
                      <a:pt x="226" y="179"/>
                    </a:cubicBezTo>
                    <a:cubicBezTo>
                      <a:pt x="225" y="180"/>
                      <a:pt x="225" y="180"/>
                      <a:pt x="225" y="180"/>
                    </a:cubicBezTo>
                    <a:cubicBezTo>
                      <a:pt x="225" y="180"/>
                      <a:pt x="225" y="180"/>
                      <a:pt x="225" y="180"/>
                    </a:cubicBezTo>
                    <a:cubicBezTo>
                      <a:pt x="227" y="180"/>
                      <a:pt x="227" y="180"/>
                      <a:pt x="227" y="180"/>
                    </a:cubicBezTo>
                    <a:cubicBezTo>
                      <a:pt x="227" y="180"/>
                      <a:pt x="227" y="180"/>
                      <a:pt x="227" y="180"/>
                    </a:cubicBezTo>
                    <a:cubicBezTo>
                      <a:pt x="229" y="180"/>
                      <a:pt x="229" y="180"/>
                      <a:pt x="229" y="180"/>
                    </a:cubicBezTo>
                    <a:cubicBezTo>
                      <a:pt x="229" y="179"/>
                      <a:pt x="229" y="179"/>
                      <a:pt x="229" y="179"/>
                    </a:cubicBezTo>
                    <a:cubicBezTo>
                      <a:pt x="229" y="179"/>
                      <a:pt x="229" y="179"/>
                      <a:pt x="229" y="179"/>
                    </a:cubicBezTo>
                    <a:cubicBezTo>
                      <a:pt x="230" y="178"/>
                      <a:pt x="230" y="178"/>
                      <a:pt x="230" y="178"/>
                    </a:cubicBezTo>
                    <a:cubicBezTo>
                      <a:pt x="232" y="176"/>
                      <a:pt x="232" y="176"/>
                      <a:pt x="232" y="176"/>
                    </a:cubicBezTo>
                    <a:cubicBezTo>
                      <a:pt x="233" y="176"/>
                      <a:pt x="233" y="176"/>
                      <a:pt x="233" y="176"/>
                    </a:cubicBezTo>
                    <a:cubicBezTo>
                      <a:pt x="234" y="175"/>
                      <a:pt x="234" y="175"/>
                      <a:pt x="234" y="175"/>
                    </a:cubicBezTo>
                    <a:cubicBezTo>
                      <a:pt x="233" y="174"/>
                      <a:pt x="233" y="174"/>
                      <a:pt x="233" y="174"/>
                    </a:cubicBezTo>
                    <a:cubicBezTo>
                      <a:pt x="234" y="174"/>
                      <a:pt x="234" y="174"/>
                      <a:pt x="234" y="174"/>
                    </a:cubicBezTo>
                    <a:cubicBezTo>
                      <a:pt x="233" y="173"/>
                      <a:pt x="233" y="173"/>
                      <a:pt x="233" y="173"/>
                    </a:cubicBezTo>
                    <a:close/>
                    <a:moveTo>
                      <a:pt x="149" y="174"/>
                    </a:moveTo>
                    <a:cubicBezTo>
                      <a:pt x="148" y="175"/>
                      <a:pt x="148" y="175"/>
                      <a:pt x="148" y="175"/>
                    </a:cubicBezTo>
                    <a:cubicBezTo>
                      <a:pt x="147" y="176"/>
                      <a:pt x="147" y="176"/>
                      <a:pt x="147" y="176"/>
                    </a:cubicBezTo>
                    <a:cubicBezTo>
                      <a:pt x="147" y="177"/>
                      <a:pt x="147" y="177"/>
                      <a:pt x="147" y="177"/>
                    </a:cubicBezTo>
                    <a:cubicBezTo>
                      <a:pt x="147" y="177"/>
                      <a:pt x="147" y="177"/>
                      <a:pt x="147" y="177"/>
                    </a:cubicBezTo>
                    <a:cubicBezTo>
                      <a:pt x="148" y="176"/>
                      <a:pt x="148" y="176"/>
                      <a:pt x="148" y="176"/>
                    </a:cubicBezTo>
                    <a:cubicBezTo>
                      <a:pt x="149" y="175"/>
                      <a:pt x="149" y="175"/>
                      <a:pt x="149" y="175"/>
                    </a:cubicBezTo>
                    <a:cubicBezTo>
                      <a:pt x="149" y="174"/>
                      <a:pt x="149" y="174"/>
                      <a:pt x="149" y="174"/>
                    </a:cubicBezTo>
                    <a:close/>
                    <a:moveTo>
                      <a:pt x="151" y="175"/>
                    </a:moveTo>
                    <a:cubicBezTo>
                      <a:pt x="149" y="176"/>
                      <a:pt x="149" y="176"/>
                      <a:pt x="149" y="176"/>
                    </a:cubicBezTo>
                    <a:cubicBezTo>
                      <a:pt x="150" y="176"/>
                      <a:pt x="150" y="176"/>
                      <a:pt x="150" y="176"/>
                    </a:cubicBezTo>
                    <a:cubicBezTo>
                      <a:pt x="150" y="176"/>
                      <a:pt x="150" y="176"/>
                      <a:pt x="150" y="176"/>
                    </a:cubicBezTo>
                    <a:cubicBezTo>
                      <a:pt x="151" y="175"/>
                      <a:pt x="151" y="175"/>
                      <a:pt x="151" y="175"/>
                    </a:cubicBezTo>
                    <a:close/>
                    <a:moveTo>
                      <a:pt x="193" y="176"/>
                    </a:moveTo>
                    <a:cubicBezTo>
                      <a:pt x="192" y="176"/>
                      <a:pt x="192" y="176"/>
                      <a:pt x="192" y="176"/>
                    </a:cubicBezTo>
                    <a:cubicBezTo>
                      <a:pt x="193" y="177"/>
                      <a:pt x="193" y="177"/>
                      <a:pt x="193" y="177"/>
                    </a:cubicBezTo>
                    <a:cubicBezTo>
                      <a:pt x="194" y="176"/>
                      <a:pt x="194" y="176"/>
                      <a:pt x="194" y="176"/>
                    </a:cubicBezTo>
                    <a:cubicBezTo>
                      <a:pt x="193" y="176"/>
                      <a:pt x="193" y="176"/>
                      <a:pt x="193" y="176"/>
                    </a:cubicBezTo>
                    <a:close/>
                    <a:moveTo>
                      <a:pt x="227" y="176"/>
                    </a:moveTo>
                    <a:cubicBezTo>
                      <a:pt x="225" y="177"/>
                      <a:pt x="225" y="177"/>
                      <a:pt x="225" y="177"/>
                    </a:cubicBezTo>
                    <a:cubicBezTo>
                      <a:pt x="225" y="177"/>
                      <a:pt x="226" y="178"/>
                      <a:pt x="226" y="178"/>
                    </a:cubicBezTo>
                    <a:cubicBezTo>
                      <a:pt x="227" y="177"/>
                      <a:pt x="227" y="177"/>
                      <a:pt x="227" y="177"/>
                    </a:cubicBezTo>
                    <a:cubicBezTo>
                      <a:pt x="227" y="176"/>
                      <a:pt x="227" y="176"/>
                      <a:pt x="227" y="176"/>
                    </a:cubicBezTo>
                    <a:close/>
                    <a:moveTo>
                      <a:pt x="246" y="182"/>
                    </a:moveTo>
                    <a:cubicBezTo>
                      <a:pt x="245" y="182"/>
                      <a:pt x="245" y="182"/>
                      <a:pt x="245" y="182"/>
                    </a:cubicBezTo>
                    <a:cubicBezTo>
                      <a:pt x="244" y="182"/>
                      <a:pt x="244" y="182"/>
                      <a:pt x="244" y="182"/>
                    </a:cubicBezTo>
                    <a:cubicBezTo>
                      <a:pt x="244" y="183"/>
                      <a:pt x="244" y="183"/>
                      <a:pt x="244" y="183"/>
                    </a:cubicBezTo>
                    <a:cubicBezTo>
                      <a:pt x="245" y="183"/>
                      <a:pt x="245" y="183"/>
                      <a:pt x="245" y="183"/>
                    </a:cubicBezTo>
                    <a:cubicBezTo>
                      <a:pt x="246" y="182"/>
                      <a:pt x="246" y="182"/>
                      <a:pt x="246" y="182"/>
                    </a:cubicBezTo>
                    <a:close/>
                    <a:moveTo>
                      <a:pt x="231" y="185"/>
                    </a:moveTo>
                    <a:cubicBezTo>
                      <a:pt x="230" y="186"/>
                      <a:pt x="230" y="186"/>
                      <a:pt x="230" y="186"/>
                    </a:cubicBezTo>
                    <a:cubicBezTo>
                      <a:pt x="232" y="186"/>
                      <a:pt x="232" y="186"/>
                      <a:pt x="232" y="186"/>
                    </a:cubicBezTo>
                    <a:cubicBezTo>
                      <a:pt x="231" y="185"/>
                      <a:pt x="231" y="185"/>
                      <a:pt x="231" y="185"/>
                    </a:cubicBezTo>
                    <a:close/>
                    <a:moveTo>
                      <a:pt x="192" y="186"/>
                    </a:moveTo>
                    <a:cubicBezTo>
                      <a:pt x="192" y="187"/>
                      <a:pt x="192" y="187"/>
                      <a:pt x="192" y="187"/>
                    </a:cubicBezTo>
                    <a:cubicBezTo>
                      <a:pt x="191" y="188"/>
                      <a:pt x="191" y="188"/>
                      <a:pt x="191" y="188"/>
                    </a:cubicBezTo>
                    <a:cubicBezTo>
                      <a:pt x="192" y="188"/>
                      <a:pt x="192" y="188"/>
                      <a:pt x="192" y="188"/>
                    </a:cubicBezTo>
                    <a:cubicBezTo>
                      <a:pt x="193" y="188"/>
                      <a:pt x="193" y="188"/>
                      <a:pt x="193" y="188"/>
                    </a:cubicBezTo>
                    <a:cubicBezTo>
                      <a:pt x="193" y="187"/>
                      <a:pt x="193" y="187"/>
                      <a:pt x="193" y="187"/>
                    </a:cubicBezTo>
                    <a:cubicBezTo>
                      <a:pt x="192" y="186"/>
                      <a:pt x="192" y="186"/>
                      <a:pt x="192" y="186"/>
                    </a:cubicBezTo>
                    <a:close/>
                    <a:moveTo>
                      <a:pt x="191" y="189"/>
                    </a:moveTo>
                    <a:cubicBezTo>
                      <a:pt x="190" y="189"/>
                      <a:pt x="190" y="189"/>
                      <a:pt x="190" y="189"/>
                    </a:cubicBezTo>
                    <a:cubicBezTo>
                      <a:pt x="189" y="190"/>
                      <a:pt x="189" y="190"/>
                      <a:pt x="189" y="190"/>
                    </a:cubicBezTo>
                    <a:cubicBezTo>
                      <a:pt x="190" y="191"/>
                      <a:pt x="190" y="191"/>
                      <a:pt x="190" y="191"/>
                    </a:cubicBezTo>
                    <a:cubicBezTo>
                      <a:pt x="189" y="192"/>
                      <a:pt x="189" y="192"/>
                      <a:pt x="189" y="192"/>
                    </a:cubicBezTo>
                    <a:cubicBezTo>
                      <a:pt x="188" y="191"/>
                      <a:pt x="188" y="191"/>
                      <a:pt x="188" y="191"/>
                    </a:cubicBezTo>
                    <a:cubicBezTo>
                      <a:pt x="188" y="192"/>
                      <a:pt x="188" y="192"/>
                      <a:pt x="188" y="192"/>
                    </a:cubicBezTo>
                    <a:cubicBezTo>
                      <a:pt x="187" y="192"/>
                      <a:pt x="187" y="192"/>
                      <a:pt x="187" y="192"/>
                    </a:cubicBezTo>
                    <a:cubicBezTo>
                      <a:pt x="186" y="192"/>
                      <a:pt x="186" y="192"/>
                      <a:pt x="186" y="192"/>
                    </a:cubicBezTo>
                    <a:cubicBezTo>
                      <a:pt x="187" y="193"/>
                      <a:pt x="187" y="193"/>
                      <a:pt x="187" y="193"/>
                    </a:cubicBezTo>
                    <a:cubicBezTo>
                      <a:pt x="188" y="194"/>
                      <a:pt x="188" y="194"/>
                      <a:pt x="188" y="194"/>
                    </a:cubicBezTo>
                    <a:cubicBezTo>
                      <a:pt x="189" y="194"/>
                      <a:pt x="189" y="194"/>
                      <a:pt x="189" y="194"/>
                    </a:cubicBezTo>
                    <a:cubicBezTo>
                      <a:pt x="190" y="193"/>
                      <a:pt x="190" y="193"/>
                      <a:pt x="190" y="193"/>
                    </a:cubicBezTo>
                    <a:cubicBezTo>
                      <a:pt x="190" y="194"/>
                      <a:pt x="190" y="194"/>
                      <a:pt x="190" y="194"/>
                    </a:cubicBezTo>
                    <a:cubicBezTo>
                      <a:pt x="191" y="194"/>
                      <a:pt x="191" y="194"/>
                      <a:pt x="191" y="194"/>
                    </a:cubicBezTo>
                    <a:cubicBezTo>
                      <a:pt x="192" y="193"/>
                      <a:pt x="192" y="193"/>
                      <a:pt x="192" y="193"/>
                    </a:cubicBezTo>
                    <a:cubicBezTo>
                      <a:pt x="193" y="193"/>
                      <a:pt x="193" y="193"/>
                      <a:pt x="193" y="193"/>
                    </a:cubicBezTo>
                    <a:cubicBezTo>
                      <a:pt x="194" y="193"/>
                      <a:pt x="194" y="193"/>
                      <a:pt x="194" y="193"/>
                    </a:cubicBezTo>
                    <a:cubicBezTo>
                      <a:pt x="193" y="192"/>
                      <a:pt x="193" y="192"/>
                      <a:pt x="193" y="192"/>
                    </a:cubicBezTo>
                    <a:cubicBezTo>
                      <a:pt x="193" y="192"/>
                      <a:pt x="193" y="192"/>
                      <a:pt x="193" y="192"/>
                    </a:cubicBezTo>
                    <a:cubicBezTo>
                      <a:pt x="193" y="191"/>
                      <a:pt x="193" y="191"/>
                      <a:pt x="193" y="191"/>
                    </a:cubicBezTo>
                    <a:cubicBezTo>
                      <a:pt x="194" y="191"/>
                      <a:pt x="194" y="191"/>
                      <a:pt x="194" y="191"/>
                    </a:cubicBezTo>
                    <a:cubicBezTo>
                      <a:pt x="193" y="190"/>
                      <a:pt x="193" y="190"/>
                      <a:pt x="193" y="190"/>
                    </a:cubicBezTo>
                    <a:cubicBezTo>
                      <a:pt x="192" y="190"/>
                      <a:pt x="192" y="190"/>
                      <a:pt x="192" y="190"/>
                    </a:cubicBezTo>
                    <a:cubicBezTo>
                      <a:pt x="192" y="190"/>
                      <a:pt x="192" y="190"/>
                      <a:pt x="192" y="190"/>
                    </a:cubicBezTo>
                    <a:cubicBezTo>
                      <a:pt x="191" y="190"/>
                      <a:pt x="191" y="190"/>
                      <a:pt x="191" y="190"/>
                    </a:cubicBezTo>
                    <a:cubicBezTo>
                      <a:pt x="192" y="189"/>
                      <a:pt x="192" y="189"/>
                      <a:pt x="192" y="189"/>
                    </a:cubicBezTo>
                    <a:cubicBezTo>
                      <a:pt x="191" y="189"/>
                      <a:pt x="191" y="189"/>
                      <a:pt x="191" y="189"/>
                    </a:cubicBezTo>
                    <a:close/>
                    <a:moveTo>
                      <a:pt x="185" y="194"/>
                    </a:moveTo>
                    <a:cubicBezTo>
                      <a:pt x="185" y="195"/>
                      <a:pt x="185" y="195"/>
                      <a:pt x="185" y="195"/>
                    </a:cubicBezTo>
                    <a:cubicBezTo>
                      <a:pt x="185" y="195"/>
                      <a:pt x="185" y="195"/>
                      <a:pt x="185" y="195"/>
                    </a:cubicBezTo>
                    <a:cubicBezTo>
                      <a:pt x="185" y="197"/>
                      <a:pt x="185" y="197"/>
                      <a:pt x="185" y="197"/>
                    </a:cubicBezTo>
                    <a:cubicBezTo>
                      <a:pt x="184" y="196"/>
                      <a:pt x="184" y="196"/>
                      <a:pt x="184" y="196"/>
                    </a:cubicBezTo>
                    <a:cubicBezTo>
                      <a:pt x="184" y="196"/>
                      <a:pt x="184" y="196"/>
                      <a:pt x="184" y="196"/>
                    </a:cubicBezTo>
                    <a:cubicBezTo>
                      <a:pt x="183" y="197"/>
                      <a:pt x="183" y="197"/>
                      <a:pt x="183" y="197"/>
                    </a:cubicBezTo>
                    <a:cubicBezTo>
                      <a:pt x="182" y="198"/>
                      <a:pt x="182" y="198"/>
                      <a:pt x="182" y="198"/>
                    </a:cubicBezTo>
                    <a:cubicBezTo>
                      <a:pt x="182" y="197"/>
                      <a:pt x="182" y="197"/>
                      <a:pt x="182" y="197"/>
                    </a:cubicBezTo>
                    <a:cubicBezTo>
                      <a:pt x="183" y="196"/>
                      <a:pt x="183" y="196"/>
                      <a:pt x="183" y="196"/>
                    </a:cubicBezTo>
                    <a:cubicBezTo>
                      <a:pt x="183" y="195"/>
                      <a:pt x="183" y="195"/>
                      <a:pt x="183" y="195"/>
                    </a:cubicBezTo>
                    <a:cubicBezTo>
                      <a:pt x="182" y="194"/>
                      <a:pt x="182" y="194"/>
                      <a:pt x="182" y="194"/>
                    </a:cubicBezTo>
                    <a:cubicBezTo>
                      <a:pt x="181" y="194"/>
                      <a:pt x="181" y="194"/>
                      <a:pt x="181" y="194"/>
                    </a:cubicBezTo>
                    <a:cubicBezTo>
                      <a:pt x="180" y="196"/>
                      <a:pt x="180" y="196"/>
                      <a:pt x="180" y="196"/>
                    </a:cubicBezTo>
                    <a:cubicBezTo>
                      <a:pt x="180" y="196"/>
                      <a:pt x="180" y="196"/>
                      <a:pt x="180" y="196"/>
                    </a:cubicBezTo>
                    <a:cubicBezTo>
                      <a:pt x="182" y="197"/>
                      <a:pt x="182" y="197"/>
                      <a:pt x="182" y="197"/>
                    </a:cubicBezTo>
                    <a:cubicBezTo>
                      <a:pt x="181" y="198"/>
                      <a:pt x="181" y="198"/>
                      <a:pt x="181" y="198"/>
                    </a:cubicBezTo>
                    <a:cubicBezTo>
                      <a:pt x="180" y="197"/>
                      <a:pt x="180" y="197"/>
                      <a:pt x="180" y="197"/>
                    </a:cubicBezTo>
                    <a:cubicBezTo>
                      <a:pt x="180" y="198"/>
                      <a:pt x="180" y="198"/>
                      <a:pt x="180" y="198"/>
                    </a:cubicBezTo>
                    <a:cubicBezTo>
                      <a:pt x="180" y="199"/>
                      <a:pt x="180" y="199"/>
                      <a:pt x="180" y="199"/>
                    </a:cubicBezTo>
                    <a:cubicBezTo>
                      <a:pt x="179" y="200"/>
                      <a:pt x="179" y="200"/>
                      <a:pt x="179" y="200"/>
                    </a:cubicBezTo>
                    <a:cubicBezTo>
                      <a:pt x="179" y="200"/>
                      <a:pt x="179" y="200"/>
                      <a:pt x="179" y="200"/>
                    </a:cubicBezTo>
                    <a:cubicBezTo>
                      <a:pt x="179" y="197"/>
                      <a:pt x="179" y="197"/>
                      <a:pt x="179" y="197"/>
                    </a:cubicBezTo>
                    <a:cubicBezTo>
                      <a:pt x="178" y="197"/>
                      <a:pt x="178" y="197"/>
                      <a:pt x="178" y="197"/>
                    </a:cubicBezTo>
                    <a:cubicBezTo>
                      <a:pt x="177" y="197"/>
                      <a:pt x="177" y="197"/>
                      <a:pt x="177" y="197"/>
                    </a:cubicBezTo>
                    <a:cubicBezTo>
                      <a:pt x="174" y="199"/>
                      <a:pt x="174" y="199"/>
                      <a:pt x="174" y="199"/>
                    </a:cubicBezTo>
                    <a:cubicBezTo>
                      <a:pt x="172" y="200"/>
                      <a:pt x="172" y="200"/>
                      <a:pt x="172" y="200"/>
                    </a:cubicBezTo>
                    <a:cubicBezTo>
                      <a:pt x="172" y="201"/>
                      <a:pt x="172" y="201"/>
                      <a:pt x="172" y="201"/>
                    </a:cubicBezTo>
                    <a:cubicBezTo>
                      <a:pt x="173" y="201"/>
                      <a:pt x="173" y="201"/>
                      <a:pt x="173" y="201"/>
                    </a:cubicBezTo>
                    <a:cubicBezTo>
                      <a:pt x="173" y="203"/>
                      <a:pt x="173" y="203"/>
                      <a:pt x="173" y="203"/>
                    </a:cubicBezTo>
                    <a:cubicBezTo>
                      <a:pt x="172" y="204"/>
                      <a:pt x="172" y="204"/>
                      <a:pt x="172" y="204"/>
                    </a:cubicBezTo>
                    <a:cubicBezTo>
                      <a:pt x="172" y="205"/>
                      <a:pt x="172" y="205"/>
                      <a:pt x="172" y="205"/>
                    </a:cubicBezTo>
                    <a:cubicBezTo>
                      <a:pt x="172" y="206"/>
                      <a:pt x="172" y="206"/>
                      <a:pt x="172" y="206"/>
                    </a:cubicBezTo>
                    <a:cubicBezTo>
                      <a:pt x="173" y="207"/>
                      <a:pt x="173" y="207"/>
                      <a:pt x="173" y="207"/>
                    </a:cubicBezTo>
                    <a:cubicBezTo>
                      <a:pt x="173" y="206"/>
                      <a:pt x="173" y="206"/>
                      <a:pt x="173" y="206"/>
                    </a:cubicBezTo>
                    <a:cubicBezTo>
                      <a:pt x="174" y="206"/>
                      <a:pt x="174" y="206"/>
                      <a:pt x="174" y="206"/>
                    </a:cubicBezTo>
                    <a:cubicBezTo>
                      <a:pt x="173" y="205"/>
                      <a:pt x="173" y="205"/>
                      <a:pt x="173" y="205"/>
                    </a:cubicBezTo>
                    <a:cubicBezTo>
                      <a:pt x="173" y="205"/>
                      <a:pt x="173" y="205"/>
                      <a:pt x="173" y="205"/>
                    </a:cubicBezTo>
                    <a:cubicBezTo>
                      <a:pt x="173" y="205"/>
                      <a:pt x="173" y="205"/>
                      <a:pt x="173" y="205"/>
                    </a:cubicBezTo>
                    <a:cubicBezTo>
                      <a:pt x="175" y="205"/>
                      <a:pt x="175" y="205"/>
                      <a:pt x="175" y="205"/>
                    </a:cubicBezTo>
                    <a:cubicBezTo>
                      <a:pt x="174" y="205"/>
                      <a:pt x="174" y="205"/>
                      <a:pt x="174" y="205"/>
                    </a:cubicBezTo>
                    <a:cubicBezTo>
                      <a:pt x="175" y="206"/>
                      <a:pt x="175" y="206"/>
                      <a:pt x="175" y="206"/>
                    </a:cubicBezTo>
                    <a:cubicBezTo>
                      <a:pt x="176" y="205"/>
                      <a:pt x="176" y="205"/>
                      <a:pt x="176" y="205"/>
                    </a:cubicBezTo>
                    <a:cubicBezTo>
                      <a:pt x="176" y="205"/>
                      <a:pt x="176" y="205"/>
                      <a:pt x="176" y="205"/>
                    </a:cubicBezTo>
                    <a:cubicBezTo>
                      <a:pt x="176" y="206"/>
                      <a:pt x="176" y="206"/>
                      <a:pt x="176" y="206"/>
                    </a:cubicBezTo>
                    <a:cubicBezTo>
                      <a:pt x="176" y="207"/>
                      <a:pt x="176" y="207"/>
                      <a:pt x="176" y="207"/>
                    </a:cubicBezTo>
                    <a:cubicBezTo>
                      <a:pt x="173" y="208"/>
                      <a:pt x="173" y="208"/>
                      <a:pt x="173" y="208"/>
                    </a:cubicBezTo>
                    <a:cubicBezTo>
                      <a:pt x="173" y="209"/>
                      <a:pt x="173" y="209"/>
                      <a:pt x="173" y="209"/>
                    </a:cubicBezTo>
                    <a:cubicBezTo>
                      <a:pt x="174" y="209"/>
                      <a:pt x="174" y="209"/>
                      <a:pt x="174" y="209"/>
                    </a:cubicBezTo>
                    <a:cubicBezTo>
                      <a:pt x="175" y="209"/>
                      <a:pt x="175" y="209"/>
                      <a:pt x="175" y="209"/>
                    </a:cubicBezTo>
                    <a:cubicBezTo>
                      <a:pt x="176" y="208"/>
                      <a:pt x="176" y="208"/>
                      <a:pt x="176" y="208"/>
                    </a:cubicBezTo>
                    <a:cubicBezTo>
                      <a:pt x="176" y="207"/>
                      <a:pt x="176" y="207"/>
                      <a:pt x="176" y="207"/>
                    </a:cubicBezTo>
                    <a:cubicBezTo>
                      <a:pt x="177" y="206"/>
                      <a:pt x="177" y="206"/>
                      <a:pt x="177" y="206"/>
                    </a:cubicBezTo>
                    <a:cubicBezTo>
                      <a:pt x="177" y="206"/>
                      <a:pt x="177" y="206"/>
                      <a:pt x="177" y="206"/>
                    </a:cubicBezTo>
                    <a:cubicBezTo>
                      <a:pt x="177" y="205"/>
                      <a:pt x="177" y="205"/>
                      <a:pt x="177" y="205"/>
                    </a:cubicBezTo>
                    <a:cubicBezTo>
                      <a:pt x="178" y="205"/>
                      <a:pt x="178" y="205"/>
                      <a:pt x="178" y="205"/>
                    </a:cubicBezTo>
                    <a:cubicBezTo>
                      <a:pt x="179" y="204"/>
                      <a:pt x="179" y="204"/>
                      <a:pt x="179" y="204"/>
                    </a:cubicBezTo>
                    <a:cubicBezTo>
                      <a:pt x="179" y="204"/>
                      <a:pt x="179" y="204"/>
                      <a:pt x="179" y="204"/>
                    </a:cubicBezTo>
                    <a:cubicBezTo>
                      <a:pt x="180" y="204"/>
                      <a:pt x="180" y="204"/>
                      <a:pt x="180" y="204"/>
                    </a:cubicBezTo>
                    <a:cubicBezTo>
                      <a:pt x="181" y="204"/>
                      <a:pt x="181" y="204"/>
                      <a:pt x="181" y="204"/>
                    </a:cubicBezTo>
                    <a:cubicBezTo>
                      <a:pt x="182" y="203"/>
                      <a:pt x="182" y="203"/>
                      <a:pt x="182" y="203"/>
                    </a:cubicBezTo>
                    <a:cubicBezTo>
                      <a:pt x="182" y="203"/>
                      <a:pt x="182" y="203"/>
                      <a:pt x="182" y="203"/>
                    </a:cubicBezTo>
                    <a:cubicBezTo>
                      <a:pt x="181" y="202"/>
                      <a:pt x="181" y="202"/>
                      <a:pt x="181" y="202"/>
                    </a:cubicBezTo>
                    <a:cubicBezTo>
                      <a:pt x="181" y="202"/>
                      <a:pt x="181" y="202"/>
                      <a:pt x="181" y="202"/>
                    </a:cubicBezTo>
                    <a:cubicBezTo>
                      <a:pt x="183" y="202"/>
                      <a:pt x="183" y="202"/>
                      <a:pt x="183" y="202"/>
                    </a:cubicBezTo>
                    <a:cubicBezTo>
                      <a:pt x="184" y="203"/>
                      <a:pt x="184" y="203"/>
                      <a:pt x="184" y="203"/>
                    </a:cubicBezTo>
                    <a:cubicBezTo>
                      <a:pt x="185" y="203"/>
                      <a:pt x="185" y="203"/>
                      <a:pt x="185" y="203"/>
                    </a:cubicBezTo>
                    <a:cubicBezTo>
                      <a:pt x="185" y="202"/>
                      <a:pt x="185" y="202"/>
                      <a:pt x="185" y="202"/>
                    </a:cubicBezTo>
                    <a:cubicBezTo>
                      <a:pt x="185" y="201"/>
                      <a:pt x="185" y="201"/>
                      <a:pt x="185" y="201"/>
                    </a:cubicBezTo>
                    <a:cubicBezTo>
                      <a:pt x="184" y="200"/>
                      <a:pt x="184" y="200"/>
                      <a:pt x="184" y="200"/>
                    </a:cubicBezTo>
                    <a:cubicBezTo>
                      <a:pt x="184" y="200"/>
                      <a:pt x="184" y="200"/>
                      <a:pt x="184" y="200"/>
                    </a:cubicBezTo>
                    <a:cubicBezTo>
                      <a:pt x="185" y="200"/>
                      <a:pt x="185" y="200"/>
                      <a:pt x="185" y="200"/>
                    </a:cubicBezTo>
                    <a:cubicBezTo>
                      <a:pt x="186" y="200"/>
                      <a:pt x="186" y="200"/>
                      <a:pt x="186" y="200"/>
                    </a:cubicBezTo>
                    <a:cubicBezTo>
                      <a:pt x="187" y="200"/>
                      <a:pt x="187" y="200"/>
                      <a:pt x="187" y="200"/>
                    </a:cubicBezTo>
                    <a:cubicBezTo>
                      <a:pt x="187" y="200"/>
                      <a:pt x="187" y="200"/>
                      <a:pt x="187" y="200"/>
                    </a:cubicBezTo>
                    <a:cubicBezTo>
                      <a:pt x="188" y="201"/>
                      <a:pt x="188" y="201"/>
                      <a:pt x="188" y="201"/>
                    </a:cubicBezTo>
                    <a:cubicBezTo>
                      <a:pt x="189" y="199"/>
                      <a:pt x="189" y="199"/>
                      <a:pt x="189" y="199"/>
                    </a:cubicBezTo>
                    <a:cubicBezTo>
                      <a:pt x="189" y="198"/>
                      <a:pt x="189" y="198"/>
                      <a:pt x="189" y="198"/>
                    </a:cubicBezTo>
                    <a:cubicBezTo>
                      <a:pt x="188" y="198"/>
                      <a:pt x="188" y="198"/>
                      <a:pt x="188" y="198"/>
                    </a:cubicBezTo>
                    <a:cubicBezTo>
                      <a:pt x="188" y="197"/>
                      <a:pt x="188" y="197"/>
                      <a:pt x="188" y="197"/>
                    </a:cubicBezTo>
                    <a:cubicBezTo>
                      <a:pt x="189" y="197"/>
                      <a:pt x="189" y="197"/>
                      <a:pt x="189" y="197"/>
                    </a:cubicBezTo>
                    <a:cubicBezTo>
                      <a:pt x="190" y="197"/>
                      <a:pt x="190" y="197"/>
                      <a:pt x="190" y="197"/>
                    </a:cubicBezTo>
                    <a:cubicBezTo>
                      <a:pt x="190" y="196"/>
                      <a:pt x="190" y="196"/>
                      <a:pt x="190" y="196"/>
                    </a:cubicBezTo>
                    <a:cubicBezTo>
                      <a:pt x="189" y="195"/>
                      <a:pt x="189" y="195"/>
                      <a:pt x="189" y="195"/>
                    </a:cubicBezTo>
                    <a:cubicBezTo>
                      <a:pt x="188" y="196"/>
                      <a:pt x="188" y="196"/>
                      <a:pt x="188" y="196"/>
                    </a:cubicBezTo>
                    <a:cubicBezTo>
                      <a:pt x="187" y="197"/>
                      <a:pt x="187" y="197"/>
                      <a:pt x="187" y="197"/>
                    </a:cubicBezTo>
                    <a:cubicBezTo>
                      <a:pt x="186" y="197"/>
                      <a:pt x="186" y="197"/>
                      <a:pt x="186" y="197"/>
                    </a:cubicBezTo>
                    <a:cubicBezTo>
                      <a:pt x="186" y="196"/>
                      <a:pt x="186" y="196"/>
                      <a:pt x="186" y="196"/>
                    </a:cubicBezTo>
                    <a:cubicBezTo>
                      <a:pt x="186" y="196"/>
                      <a:pt x="186" y="196"/>
                      <a:pt x="186" y="196"/>
                    </a:cubicBezTo>
                    <a:cubicBezTo>
                      <a:pt x="186" y="195"/>
                      <a:pt x="186" y="195"/>
                      <a:pt x="186" y="195"/>
                    </a:cubicBezTo>
                    <a:cubicBezTo>
                      <a:pt x="185" y="194"/>
                      <a:pt x="185" y="194"/>
                      <a:pt x="185" y="194"/>
                    </a:cubicBezTo>
                    <a:close/>
                    <a:moveTo>
                      <a:pt x="156" y="208"/>
                    </a:moveTo>
                    <a:cubicBezTo>
                      <a:pt x="154" y="208"/>
                      <a:pt x="154" y="208"/>
                      <a:pt x="154" y="208"/>
                    </a:cubicBezTo>
                    <a:cubicBezTo>
                      <a:pt x="155" y="209"/>
                      <a:pt x="155" y="209"/>
                      <a:pt x="155" y="209"/>
                    </a:cubicBezTo>
                    <a:cubicBezTo>
                      <a:pt x="156" y="209"/>
                      <a:pt x="156" y="209"/>
                      <a:pt x="156" y="209"/>
                    </a:cubicBezTo>
                    <a:cubicBezTo>
                      <a:pt x="156" y="208"/>
                      <a:pt x="156" y="208"/>
                      <a:pt x="156" y="208"/>
                    </a:cubicBezTo>
                    <a:close/>
                    <a:moveTo>
                      <a:pt x="171" y="209"/>
                    </a:moveTo>
                    <a:cubicBezTo>
                      <a:pt x="169" y="210"/>
                      <a:pt x="169" y="210"/>
                      <a:pt x="169" y="210"/>
                    </a:cubicBezTo>
                    <a:cubicBezTo>
                      <a:pt x="168" y="212"/>
                      <a:pt x="168" y="212"/>
                      <a:pt x="168" y="212"/>
                    </a:cubicBezTo>
                    <a:cubicBezTo>
                      <a:pt x="169" y="212"/>
                      <a:pt x="169" y="212"/>
                      <a:pt x="169" y="212"/>
                    </a:cubicBezTo>
                    <a:cubicBezTo>
                      <a:pt x="171" y="209"/>
                      <a:pt x="171" y="209"/>
                      <a:pt x="171" y="209"/>
                    </a:cubicBezTo>
                    <a:close/>
                    <a:moveTo>
                      <a:pt x="172" y="210"/>
                    </a:moveTo>
                    <a:cubicBezTo>
                      <a:pt x="171" y="211"/>
                      <a:pt x="171" y="211"/>
                      <a:pt x="171" y="211"/>
                    </a:cubicBezTo>
                    <a:cubicBezTo>
                      <a:pt x="172" y="211"/>
                      <a:pt x="172" y="211"/>
                      <a:pt x="172" y="211"/>
                    </a:cubicBezTo>
                    <a:cubicBezTo>
                      <a:pt x="172" y="210"/>
                      <a:pt x="172" y="210"/>
                      <a:pt x="172" y="210"/>
                    </a:cubicBezTo>
                    <a:close/>
                    <a:moveTo>
                      <a:pt x="283" y="211"/>
                    </a:moveTo>
                    <a:cubicBezTo>
                      <a:pt x="282" y="212"/>
                      <a:pt x="282" y="212"/>
                      <a:pt x="282" y="212"/>
                    </a:cubicBezTo>
                    <a:cubicBezTo>
                      <a:pt x="282" y="213"/>
                      <a:pt x="282" y="213"/>
                      <a:pt x="282" y="213"/>
                    </a:cubicBezTo>
                    <a:cubicBezTo>
                      <a:pt x="283" y="212"/>
                      <a:pt x="283" y="212"/>
                      <a:pt x="283" y="212"/>
                    </a:cubicBezTo>
                    <a:cubicBezTo>
                      <a:pt x="283" y="211"/>
                      <a:pt x="283" y="211"/>
                      <a:pt x="283" y="211"/>
                    </a:cubicBezTo>
                    <a:close/>
                    <a:moveTo>
                      <a:pt x="289" y="213"/>
                    </a:moveTo>
                    <a:cubicBezTo>
                      <a:pt x="288" y="215"/>
                      <a:pt x="288" y="215"/>
                      <a:pt x="288" y="215"/>
                    </a:cubicBezTo>
                    <a:cubicBezTo>
                      <a:pt x="288" y="219"/>
                      <a:pt x="288" y="219"/>
                      <a:pt x="288" y="219"/>
                    </a:cubicBezTo>
                    <a:cubicBezTo>
                      <a:pt x="287" y="220"/>
                      <a:pt x="287" y="220"/>
                      <a:pt x="287" y="220"/>
                    </a:cubicBezTo>
                    <a:cubicBezTo>
                      <a:pt x="287" y="222"/>
                      <a:pt x="287" y="222"/>
                      <a:pt x="287" y="222"/>
                    </a:cubicBezTo>
                    <a:cubicBezTo>
                      <a:pt x="288" y="223"/>
                      <a:pt x="288" y="223"/>
                      <a:pt x="288" y="223"/>
                    </a:cubicBezTo>
                    <a:cubicBezTo>
                      <a:pt x="287" y="224"/>
                      <a:pt x="287" y="224"/>
                      <a:pt x="287" y="224"/>
                    </a:cubicBezTo>
                    <a:cubicBezTo>
                      <a:pt x="288" y="225"/>
                      <a:pt x="288" y="225"/>
                      <a:pt x="288" y="225"/>
                    </a:cubicBezTo>
                    <a:cubicBezTo>
                      <a:pt x="286" y="225"/>
                      <a:pt x="286" y="225"/>
                      <a:pt x="286" y="225"/>
                    </a:cubicBezTo>
                    <a:cubicBezTo>
                      <a:pt x="285" y="225"/>
                      <a:pt x="285" y="225"/>
                      <a:pt x="285" y="225"/>
                    </a:cubicBezTo>
                    <a:cubicBezTo>
                      <a:pt x="285" y="227"/>
                      <a:pt x="285" y="227"/>
                      <a:pt x="285" y="227"/>
                    </a:cubicBezTo>
                    <a:cubicBezTo>
                      <a:pt x="285" y="228"/>
                      <a:pt x="285" y="228"/>
                      <a:pt x="285" y="228"/>
                    </a:cubicBezTo>
                    <a:cubicBezTo>
                      <a:pt x="285" y="229"/>
                      <a:pt x="285" y="229"/>
                      <a:pt x="285" y="229"/>
                    </a:cubicBezTo>
                    <a:cubicBezTo>
                      <a:pt x="286" y="228"/>
                      <a:pt x="286" y="228"/>
                      <a:pt x="286" y="228"/>
                    </a:cubicBezTo>
                    <a:cubicBezTo>
                      <a:pt x="288" y="227"/>
                      <a:pt x="288" y="227"/>
                      <a:pt x="288" y="227"/>
                    </a:cubicBezTo>
                    <a:cubicBezTo>
                      <a:pt x="288" y="225"/>
                      <a:pt x="288" y="225"/>
                      <a:pt x="288" y="225"/>
                    </a:cubicBezTo>
                    <a:cubicBezTo>
                      <a:pt x="289" y="225"/>
                      <a:pt x="289" y="225"/>
                      <a:pt x="289" y="225"/>
                    </a:cubicBezTo>
                    <a:cubicBezTo>
                      <a:pt x="290" y="225"/>
                      <a:pt x="290" y="225"/>
                      <a:pt x="290" y="225"/>
                    </a:cubicBezTo>
                    <a:cubicBezTo>
                      <a:pt x="290" y="224"/>
                      <a:pt x="290" y="224"/>
                      <a:pt x="290" y="224"/>
                    </a:cubicBezTo>
                    <a:cubicBezTo>
                      <a:pt x="290" y="223"/>
                      <a:pt x="290" y="223"/>
                      <a:pt x="290" y="223"/>
                    </a:cubicBezTo>
                    <a:cubicBezTo>
                      <a:pt x="290" y="219"/>
                      <a:pt x="290" y="219"/>
                      <a:pt x="290" y="219"/>
                    </a:cubicBezTo>
                    <a:cubicBezTo>
                      <a:pt x="291" y="218"/>
                      <a:pt x="291" y="218"/>
                      <a:pt x="291" y="218"/>
                    </a:cubicBezTo>
                    <a:cubicBezTo>
                      <a:pt x="291" y="220"/>
                      <a:pt x="291" y="220"/>
                      <a:pt x="291" y="220"/>
                    </a:cubicBezTo>
                    <a:cubicBezTo>
                      <a:pt x="291" y="223"/>
                      <a:pt x="291" y="223"/>
                      <a:pt x="291" y="223"/>
                    </a:cubicBezTo>
                    <a:cubicBezTo>
                      <a:pt x="292" y="223"/>
                      <a:pt x="292" y="223"/>
                      <a:pt x="292" y="223"/>
                    </a:cubicBezTo>
                    <a:cubicBezTo>
                      <a:pt x="292" y="222"/>
                      <a:pt x="292" y="222"/>
                      <a:pt x="292" y="222"/>
                    </a:cubicBezTo>
                    <a:cubicBezTo>
                      <a:pt x="292" y="217"/>
                      <a:pt x="292" y="217"/>
                      <a:pt x="292" y="217"/>
                    </a:cubicBezTo>
                    <a:cubicBezTo>
                      <a:pt x="291" y="216"/>
                      <a:pt x="291" y="216"/>
                      <a:pt x="291" y="216"/>
                    </a:cubicBezTo>
                    <a:cubicBezTo>
                      <a:pt x="290" y="215"/>
                      <a:pt x="290" y="215"/>
                      <a:pt x="290" y="215"/>
                    </a:cubicBezTo>
                    <a:cubicBezTo>
                      <a:pt x="290" y="214"/>
                      <a:pt x="290" y="214"/>
                      <a:pt x="290" y="214"/>
                    </a:cubicBezTo>
                    <a:cubicBezTo>
                      <a:pt x="289" y="213"/>
                      <a:pt x="289" y="213"/>
                      <a:pt x="289" y="213"/>
                    </a:cubicBezTo>
                    <a:close/>
                    <a:moveTo>
                      <a:pt x="283" y="213"/>
                    </a:moveTo>
                    <a:cubicBezTo>
                      <a:pt x="281" y="214"/>
                      <a:pt x="281" y="214"/>
                      <a:pt x="281" y="214"/>
                    </a:cubicBezTo>
                    <a:cubicBezTo>
                      <a:pt x="281" y="214"/>
                      <a:pt x="281" y="214"/>
                      <a:pt x="281" y="214"/>
                    </a:cubicBezTo>
                    <a:cubicBezTo>
                      <a:pt x="281" y="215"/>
                      <a:pt x="281" y="215"/>
                      <a:pt x="281" y="215"/>
                    </a:cubicBezTo>
                    <a:cubicBezTo>
                      <a:pt x="280" y="213"/>
                      <a:pt x="280" y="213"/>
                      <a:pt x="280" y="213"/>
                    </a:cubicBezTo>
                    <a:cubicBezTo>
                      <a:pt x="279" y="215"/>
                      <a:pt x="279" y="215"/>
                      <a:pt x="279" y="215"/>
                    </a:cubicBezTo>
                    <a:cubicBezTo>
                      <a:pt x="280" y="216"/>
                      <a:pt x="280" y="216"/>
                      <a:pt x="280" y="216"/>
                    </a:cubicBezTo>
                    <a:cubicBezTo>
                      <a:pt x="280" y="217"/>
                      <a:pt x="280" y="217"/>
                      <a:pt x="280" y="217"/>
                    </a:cubicBezTo>
                    <a:cubicBezTo>
                      <a:pt x="280" y="217"/>
                      <a:pt x="280" y="217"/>
                      <a:pt x="280" y="217"/>
                    </a:cubicBezTo>
                    <a:cubicBezTo>
                      <a:pt x="279" y="217"/>
                      <a:pt x="279" y="217"/>
                      <a:pt x="279" y="217"/>
                    </a:cubicBezTo>
                    <a:cubicBezTo>
                      <a:pt x="278" y="218"/>
                      <a:pt x="278" y="218"/>
                      <a:pt x="278" y="218"/>
                    </a:cubicBezTo>
                    <a:cubicBezTo>
                      <a:pt x="279" y="220"/>
                      <a:pt x="279" y="220"/>
                      <a:pt x="279" y="220"/>
                    </a:cubicBezTo>
                    <a:cubicBezTo>
                      <a:pt x="279" y="221"/>
                      <a:pt x="279" y="221"/>
                      <a:pt x="279" y="221"/>
                    </a:cubicBezTo>
                    <a:cubicBezTo>
                      <a:pt x="280" y="221"/>
                      <a:pt x="280" y="221"/>
                      <a:pt x="280" y="221"/>
                    </a:cubicBezTo>
                    <a:cubicBezTo>
                      <a:pt x="279" y="222"/>
                      <a:pt x="279" y="222"/>
                      <a:pt x="279" y="222"/>
                    </a:cubicBezTo>
                    <a:cubicBezTo>
                      <a:pt x="280" y="224"/>
                      <a:pt x="280" y="224"/>
                      <a:pt x="280" y="224"/>
                    </a:cubicBezTo>
                    <a:cubicBezTo>
                      <a:pt x="281" y="224"/>
                      <a:pt x="281" y="224"/>
                      <a:pt x="281" y="224"/>
                    </a:cubicBezTo>
                    <a:cubicBezTo>
                      <a:pt x="282" y="223"/>
                      <a:pt x="282" y="223"/>
                      <a:pt x="282" y="223"/>
                    </a:cubicBezTo>
                    <a:cubicBezTo>
                      <a:pt x="282" y="221"/>
                      <a:pt x="282" y="221"/>
                      <a:pt x="282" y="221"/>
                    </a:cubicBezTo>
                    <a:cubicBezTo>
                      <a:pt x="281" y="220"/>
                      <a:pt x="281" y="220"/>
                      <a:pt x="281" y="220"/>
                    </a:cubicBezTo>
                    <a:cubicBezTo>
                      <a:pt x="281" y="218"/>
                      <a:pt x="281" y="218"/>
                      <a:pt x="281" y="218"/>
                    </a:cubicBezTo>
                    <a:cubicBezTo>
                      <a:pt x="283" y="221"/>
                      <a:pt x="283" y="221"/>
                      <a:pt x="283" y="221"/>
                    </a:cubicBezTo>
                    <a:cubicBezTo>
                      <a:pt x="283" y="222"/>
                      <a:pt x="283" y="222"/>
                      <a:pt x="283" y="222"/>
                    </a:cubicBezTo>
                    <a:cubicBezTo>
                      <a:pt x="284" y="224"/>
                      <a:pt x="284" y="224"/>
                      <a:pt x="284" y="224"/>
                    </a:cubicBezTo>
                    <a:cubicBezTo>
                      <a:pt x="285" y="224"/>
                      <a:pt x="285" y="224"/>
                      <a:pt x="285" y="224"/>
                    </a:cubicBezTo>
                    <a:cubicBezTo>
                      <a:pt x="285" y="222"/>
                      <a:pt x="285" y="222"/>
                      <a:pt x="285" y="222"/>
                    </a:cubicBezTo>
                    <a:cubicBezTo>
                      <a:pt x="286" y="221"/>
                      <a:pt x="286" y="221"/>
                      <a:pt x="286" y="221"/>
                    </a:cubicBezTo>
                    <a:cubicBezTo>
                      <a:pt x="285" y="220"/>
                      <a:pt x="285" y="220"/>
                      <a:pt x="285" y="220"/>
                    </a:cubicBezTo>
                    <a:cubicBezTo>
                      <a:pt x="284" y="220"/>
                      <a:pt x="284" y="220"/>
                      <a:pt x="284" y="220"/>
                    </a:cubicBezTo>
                    <a:cubicBezTo>
                      <a:pt x="284" y="219"/>
                      <a:pt x="284" y="219"/>
                      <a:pt x="284" y="219"/>
                    </a:cubicBezTo>
                    <a:cubicBezTo>
                      <a:pt x="282" y="217"/>
                      <a:pt x="282" y="217"/>
                      <a:pt x="282" y="217"/>
                    </a:cubicBezTo>
                    <a:cubicBezTo>
                      <a:pt x="282" y="216"/>
                      <a:pt x="282" y="216"/>
                      <a:pt x="282" y="216"/>
                    </a:cubicBezTo>
                    <a:cubicBezTo>
                      <a:pt x="284" y="218"/>
                      <a:pt x="284" y="218"/>
                      <a:pt x="284" y="218"/>
                    </a:cubicBezTo>
                    <a:cubicBezTo>
                      <a:pt x="285" y="219"/>
                      <a:pt x="285" y="219"/>
                      <a:pt x="285" y="219"/>
                    </a:cubicBezTo>
                    <a:cubicBezTo>
                      <a:pt x="286" y="219"/>
                      <a:pt x="286" y="219"/>
                      <a:pt x="286" y="219"/>
                    </a:cubicBezTo>
                    <a:cubicBezTo>
                      <a:pt x="286" y="219"/>
                      <a:pt x="286" y="219"/>
                      <a:pt x="286" y="219"/>
                    </a:cubicBezTo>
                    <a:cubicBezTo>
                      <a:pt x="286" y="218"/>
                      <a:pt x="286" y="218"/>
                      <a:pt x="286" y="218"/>
                    </a:cubicBezTo>
                    <a:cubicBezTo>
                      <a:pt x="287" y="217"/>
                      <a:pt x="287" y="217"/>
                      <a:pt x="287" y="217"/>
                    </a:cubicBezTo>
                    <a:cubicBezTo>
                      <a:pt x="287" y="217"/>
                      <a:pt x="287" y="217"/>
                      <a:pt x="287" y="217"/>
                    </a:cubicBezTo>
                    <a:cubicBezTo>
                      <a:pt x="286" y="215"/>
                      <a:pt x="286" y="215"/>
                      <a:pt x="286" y="215"/>
                    </a:cubicBezTo>
                    <a:cubicBezTo>
                      <a:pt x="285" y="216"/>
                      <a:pt x="285" y="216"/>
                      <a:pt x="285" y="216"/>
                    </a:cubicBezTo>
                    <a:cubicBezTo>
                      <a:pt x="284" y="217"/>
                      <a:pt x="284" y="217"/>
                      <a:pt x="284" y="217"/>
                    </a:cubicBezTo>
                    <a:cubicBezTo>
                      <a:pt x="284" y="216"/>
                      <a:pt x="284" y="216"/>
                      <a:pt x="284" y="216"/>
                    </a:cubicBezTo>
                    <a:cubicBezTo>
                      <a:pt x="284" y="215"/>
                      <a:pt x="284" y="215"/>
                      <a:pt x="284" y="215"/>
                    </a:cubicBezTo>
                    <a:cubicBezTo>
                      <a:pt x="284" y="214"/>
                      <a:pt x="284" y="214"/>
                      <a:pt x="284" y="214"/>
                    </a:cubicBezTo>
                    <a:cubicBezTo>
                      <a:pt x="283" y="213"/>
                      <a:pt x="283" y="213"/>
                      <a:pt x="283" y="213"/>
                    </a:cubicBezTo>
                    <a:close/>
                    <a:moveTo>
                      <a:pt x="160" y="218"/>
                    </a:moveTo>
                    <a:cubicBezTo>
                      <a:pt x="159" y="218"/>
                      <a:pt x="159" y="218"/>
                      <a:pt x="159" y="218"/>
                    </a:cubicBezTo>
                    <a:cubicBezTo>
                      <a:pt x="159" y="219"/>
                      <a:pt x="159" y="219"/>
                      <a:pt x="159" y="219"/>
                    </a:cubicBezTo>
                    <a:cubicBezTo>
                      <a:pt x="159" y="219"/>
                      <a:pt x="159" y="219"/>
                      <a:pt x="159" y="219"/>
                    </a:cubicBezTo>
                    <a:cubicBezTo>
                      <a:pt x="160" y="219"/>
                      <a:pt x="160" y="219"/>
                      <a:pt x="160" y="219"/>
                    </a:cubicBezTo>
                    <a:cubicBezTo>
                      <a:pt x="160" y="218"/>
                      <a:pt x="160" y="218"/>
                      <a:pt x="160" y="218"/>
                    </a:cubicBezTo>
                    <a:close/>
                    <a:moveTo>
                      <a:pt x="131" y="219"/>
                    </a:moveTo>
                    <a:cubicBezTo>
                      <a:pt x="131" y="219"/>
                      <a:pt x="130" y="219"/>
                      <a:pt x="130" y="219"/>
                    </a:cubicBezTo>
                    <a:cubicBezTo>
                      <a:pt x="131" y="219"/>
                      <a:pt x="131" y="219"/>
                      <a:pt x="131" y="219"/>
                    </a:cubicBezTo>
                    <a:cubicBezTo>
                      <a:pt x="131" y="219"/>
                      <a:pt x="131" y="219"/>
                      <a:pt x="131" y="219"/>
                    </a:cubicBezTo>
                    <a:close/>
                    <a:moveTo>
                      <a:pt x="127" y="219"/>
                    </a:moveTo>
                    <a:cubicBezTo>
                      <a:pt x="126" y="219"/>
                      <a:pt x="126" y="219"/>
                      <a:pt x="126" y="219"/>
                    </a:cubicBezTo>
                    <a:cubicBezTo>
                      <a:pt x="126" y="221"/>
                      <a:pt x="126" y="221"/>
                      <a:pt x="126" y="221"/>
                    </a:cubicBezTo>
                    <a:cubicBezTo>
                      <a:pt x="126" y="221"/>
                      <a:pt x="126" y="221"/>
                      <a:pt x="126" y="221"/>
                    </a:cubicBezTo>
                    <a:cubicBezTo>
                      <a:pt x="127" y="221"/>
                      <a:pt x="127" y="221"/>
                      <a:pt x="127" y="221"/>
                    </a:cubicBezTo>
                    <a:cubicBezTo>
                      <a:pt x="127" y="221"/>
                      <a:pt x="127" y="221"/>
                      <a:pt x="127" y="221"/>
                    </a:cubicBezTo>
                    <a:cubicBezTo>
                      <a:pt x="128" y="220"/>
                      <a:pt x="128" y="220"/>
                      <a:pt x="128" y="220"/>
                    </a:cubicBezTo>
                    <a:cubicBezTo>
                      <a:pt x="127" y="219"/>
                      <a:pt x="127" y="219"/>
                      <a:pt x="127" y="219"/>
                    </a:cubicBezTo>
                    <a:close/>
                    <a:moveTo>
                      <a:pt x="129" y="219"/>
                    </a:moveTo>
                    <a:cubicBezTo>
                      <a:pt x="129" y="220"/>
                      <a:pt x="129" y="220"/>
                      <a:pt x="129" y="220"/>
                    </a:cubicBezTo>
                    <a:cubicBezTo>
                      <a:pt x="129" y="220"/>
                      <a:pt x="129" y="220"/>
                      <a:pt x="129" y="220"/>
                    </a:cubicBezTo>
                    <a:cubicBezTo>
                      <a:pt x="129" y="219"/>
                      <a:pt x="129" y="219"/>
                      <a:pt x="129" y="219"/>
                    </a:cubicBezTo>
                    <a:close/>
                    <a:moveTo>
                      <a:pt x="108" y="220"/>
                    </a:moveTo>
                    <a:cubicBezTo>
                      <a:pt x="108" y="220"/>
                      <a:pt x="108" y="220"/>
                      <a:pt x="108" y="220"/>
                    </a:cubicBezTo>
                    <a:cubicBezTo>
                      <a:pt x="107" y="221"/>
                      <a:pt x="107" y="221"/>
                      <a:pt x="107" y="221"/>
                    </a:cubicBezTo>
                    <a:cubicBezTo>
                      <a:pt x="105" y="220"/>
                      <a:pt x="105" y="220"/>
                      <a:pt x="105" y="220"/>
                    </a:cubicBezTo>
                    <a:cubicBezTo>
                      <a:pt x="105" y="221"/>
                      <a:pt x="105" y="221"/>
                      <a:pt x="105" y="221"/>
                    </a:cubicBezTo>
                    <a:cubicBezTo>
                      <a:pt x="104" y="220"/>
                      <a:pt x="104" y="220"/>
                      <a:pt x="104" y="220"/>
                    </a:cubicBezTo>
                    <a:cubicBezTo>
                      <a:pt x="103" y="220"/>
                      <a:pt x="103" y="220"/>
                      <a:pt x="103" y="220"/>
                    </a:cubicBezTo>
                    <a:cubicBezTo>
                      <a:pt x="102" y="222"/>
                      <a:pt x="102" y="222"/>
                      <a:pt x="102" y="222"/>
                    </a:cubicBezTo>
                    <a:cubicBezTo>
                      <a:pt x="102" y="222"/>
                      <a:pt x="102" y="222"/>
                      <a:pt x="102" y="222"/>
                    </a:cubicBezTo>
                    <a:cubicBezTo>
                      <a:pt x="101" y="223"/>
                      <a:pt x="101" y="223"/>
                      <a:pt x="101" y="223"/>
                    </a:cubicBezTo>
                    <a:cubicBezTo>
                      <a:pt x="100" y="223"/>
                      <a:pt x="100" y="223"/>
                      <a:pt x="100" y="223"/>
                    </a:cubicBezTo>
                    <a:cubicBezTo>
                      <a:pt x="100" y="223"/>
                      <a:pt x="100" y="223"/>
                      <a:pt x="100" y="223"/>
                    </a:cubicBezTo>
                    <a:cubicBezTo>
                      <a:pt x="99" y="225"/>
                      <a:pt x="99" y="225"/>
                      <a:pt x="99" y="225"/>
                    </a:cubicBezTo>
                    <a:cubicBezTo>
                      <a:pt x="100" y="226"/>
                      <a:pt x="100" y="226"/>
                      <a:pt x="100" y="226"/>
                    </a:cubicBezTo>
                    <a:cubicBezTo>
                      <a:pt x="101" y="226"/>
                      <a:pt x="101" y="226"/>
                      <a:pt x="101" y="226"/>
                    </a:cubicBezTo>
                    <a:cubicBezTo>
                      <a:pt x="102" y="226"/>
                      <a:pt x="102" y="226"/>
                      <a:pt x="102" y="226"/>
                    </a:cubicBezTo>
                    <a:cubicBezTo>
                      <a:pt x="102" y="226"/>
                      <a:pt x="102" y="226"/>
                      <a:pt x="102" y="226"/>
                    </a:cubicBezTo>
                    <a:cubicBezTo>
                      <a:pt x="103" y="224"/>
                      <a:pt x="103" y="224"/>
                      <a:pt x="103" y="224"/>
                    </a:cubicBezTo>
                    <a:cubicBezTo>
                      <a:pt x="106" y="224"/>
                      <a:pt x="106" y="224"/>
                      <a:pt x="106" y="224"/>
                    </a:cubicBezTo>
                    <a:cubicBezTo>
                      <a:pt x="107" y="225"/>
                      <a:pt x="107" y="225"/>
                      <a:pt x="107" y="225"/>
                    </a:cubicBezTo>
                    <a:cubicBezTo>
                      <a:pt x="109" y="225"/>
                      <a:pt x="109" y="225"/>
                      <a:pt x="109" y="225"/>
                    </a:cubicBezTo>
                    <a:cubicBezTo>
                      <a:pt x="110" y="224"/>
                      <a:pt x="110" y="224"/>
                      <a:pt x="110" y="224"/>
                    </a:cubicBezTo>
                    <a:cubicBezTo>
                      <a:pt x="112" y="224"/>
                      <a:pt x="112" y="224"/>
                      <a:pt x="112" y="224"/>
                    </a:cubicBezTo>
                    <a:cubicBezTo>
                      <a:pt x="112" y="223"/>
                      <a:pt x="112" y="223"/>
                      <a:pt x="112" y="223"/>
                    </a:cubicBezTo>
                    <a:cubicBezTo>
                      <a:pt x="110" y="222"/>
                      <a:pt x="110" y="222"/>
                      <a:pt x="110" y="222"/>
                    </a:cubicBezTo>
                    <a:cubicBezTo>
                      <a:pt x="110" y="221"/>
                      <a:pt x="110" y="221"/>
                      <a:pt x="110" y="221"/>
                    </a:cubicBezTo>
                    <a:cubicBezTo>
                      <a:pt x="110" y="220"/>
                      <a:pt x="110" y="220"/>
                      <a:pt x="110" y="220"/>
                    </a:cubicBezTo>
                    <a:cubicBezTo>
                      <a:pt x="108" y="220"/>
                      <a:pt x="108" y="220"/>
                      <a:pt x="108" y="220"/>
                    </a:cubicBezTo>
                    <a:close/>
                    <a:moveTo>
                      <a:pt x="121" y="220"/>
                    </a:moveTo>
                    <a:cubicBezTo>
                      <a:pt x="120" y="221"/>
                      <a:pt x="120" y="221"/>
                      <a:pt x="120" y="221"/>
                    </a:cubicBezTo>
                    <a:cubicBezTo>
                      <a:pt x="121" y="222"/>
                      <a:pt x="121" y="222"/>
                      <a:pt x="121" y="222"/>
                    </a:cubicBezTo>
                    <a:cubicBezTo>
                      <a:pt x="121" y="221"/>
                      <a:pt x="121" y="221"/>
                      <a:pt x="121" y="221"/>
                    </a:cubicBezTo>
                    <a:cubicBezTo>
                      <a:pt x="121" y="220"/>
                      <a:pt x="121" y="220"/>
                      <a:pt x="121" y="220"/>
                    </a:cubicBezTo>
                    <a:close/>
                    <a:moveTo>
                      <a:pt x="132" y="222"/>
                    </a:moveTo>
                    <a:cubicBezTo>
                      <a:pt x="130" y="222"/>
                      <a:pt x="130" y="222"/>
                      <a:pt x="130" y="222"/>
                    </a:cubicBezTo>
                    <a:cubicBezTo>
                      <a:pt x="130" y="222"/>
                      <a:pt x="130" y="222"/>
                      <a:pt x="130" y="222"/>
                    </a:cubicBezTo>
                    <a:cubicBezTo>
                      <a:pt x="129" y="223"/>
                      <a:pt x="129" y="223"/>
                      <a:pt x="129" y="223"/>
                    </a:cubicBezTo>
                    <a:cubicBezTo>
                      <a:pt x="128" y="225"/>
                      <a:pt x="128" y="225"/>
                      <a:pt x="128" y="225"/>
                    </a:cubicBezTo>
                    <a:cubicBezTo>
                      <a:pt x="129" y="224"/>
                      <a:pt x="129" y="224"/>
                      <a:pt x="129" y="224"/>
                    </a:cubicBezTo>
                    <a:cubicBezTo>
                      <a:pt x="131" y="223"/>
                      <a:pt x="131" y="223"/>
                      <a:pt x="131" y="223"/>
                    </a:cubicBezTo>
                    <a:cubicBezTo>
                      <a:pt x="131" y="223"/>
                      <a:pt x="131" y="223"/>
                      <a:pt x="131" y="223"/>
                    </a:cubicBezTo>
                    <a:cubicBezTo>
                      <a:pt x="132" y="222"/>
                      <a:pt x="132" y="222"/>
                      <a:pt x="132" y="222"/>
                    </a:cubicBezTo>
                    <a:close/>
                    <a:moveTo>
                      <a:pt x="117" y="222"/>
                    </a:moveTo>
                    <a:cubicBezTo>
                      <a:pt x="116" y="223"/>
                      <a:pt x="116" y="223"/>
                      <a:pt x="116" y="223"/>
                    </a:cubicBezTo>
                    <a:cubicBezTo>
                      <a:pt x="116" y="224"/>
                      <a:pt x="116" y="224"/>
                      <a:pt x="116" y="224"/>
                    </a:cubicBezTo>
                    <a:cubicBezTo>
                      <a:pt x="117" y="223"/>
                      <a:pt x="117" y="223"/>
                      <a:pt x="117" y="223"/>
                    </a:cubicBezTo>
                    <a:cubicBezTo>
                      <a:pt x="117" y="222"/>
                      <a:pt x="117" y="222"/>
                      <a:pt x="117" y="222"/>
                    </a:cubicBezTo>
                    <a:close/>
                    <a:moveTo>
                      <a:pt x="134" y="222"/>
                    </a:moveTo>
                    <a:cubicBezTo>
                      <a:pt x="133" y="224"/>
                      <a:pt x="133" y="224"/>
                      <a:pt x="133" y="224"/>
                    </a:cubicBezTo>
                    <a:cubicBezTo>
                      <a:pt x="133" y="224"/>
                      <a:pt x="133" y="224"/>
                      <a:pt x="133" y="224"/>
                    </a:cubicBezTo>
                    <a:cubicBezTo>
                      <a:pt x="133" y="224"/>
                      <a:pt x="134" y="223"/>
                      <a:pt x="134" y="223"/>
                    </a:cubicBezTo>
                    <a:cubicBezTo>
                      <a:pt x="134" y="222"/>
                      <a:pt x="134" y="222"/>
                      <a:pt x="134" y="222"/>
                    </a:cubicBezTo>
                    <a:close/>
                    <a:moveTo>
                      <a:pt x="283" y="224"/>
                    </a:moveTo>
                    <a:cubicBezTo>
                      <a:pt x="282" y="224"/>
                      <a:pt x="282" y="224"/>
                      <a:pt x="282" y="224"/>
                    </a:cubicBezTo>
                    <a:cubicBezTo>
                      <a:pt x="281" y="225"/>
                      <a:pt x="281" y="225"/>
                      <a:pt x="281" y="225"/>
                    </a:cubicBezTo>
                    <a:cubicBezTo>
                      <a:pt x="281" y="226"/>
                      <a:pt x="281" y="226"/>
                      <a:pt x="281" y="226"/>
                    </a:cubicBezTo>
                    <a:cubicBezTo>
                      <a:pt x="282" y="226"/>
                      <a:pt x="282" y="226"/>
                      <a:pt x="282" y="226"/>
                    </a:cubicBezTo>
                    <a:cubicBezTo>
                      <a:pt x="281" y="227"/>
                      <a:pt x="281" y="227"/>
                      <a:pt x="281" y="227"/>
                    </a:cubicBezTo>
                    <a:cubicBezTo>
                      <a:pt x="281" y="228"/>
                      <a:pt x="281" y="228"/>
                      <a:pt x="281" y="228"/>
                    </a:cubicBezTo>
                    <a:cubicBezTo>
                      <a:pt x="280" y="229"/>
                      <a:pt x="280" y="229"/>
                      <a:pt x="280" y="229"/>
                    </a:cubicBezTo>
                    <a:cubicBezTo>
                      <a:pt x="279" y="229"/>
                      <a:pt x="279" y="229"/>
                      <a:pt x="279" y="229"/>
                    </a:cubicBezTo>
                    <a:cubicBezTo>
                      <a:pt x="279" y="230"/>
                      <a:pt x="279" y="230"/>
                      <a:pt x="279" y="230"/>
                    </a:cubicBezTo>
                    <a:cubicBezTo>
                      <a:pt x="281" y="230"/>
                      <a:pt x="281" y="230"/>
                      <a:pt x="281" y="230"/>
                    </a:cubicBezTo>
                    <a:cubicBezTo>
                      <a:pt x="280" y="231"/>
                      <a:pt x="280" y="231"/>
                      <a:pt x="280" y="231"/>
                    </a:cubicBezTo>
                    <a:cubicBezTo>
                      <a:pt x="280" y="231"/>
                      <a:pt x="280" y="231"/>
                      <a:pt x="280" y="231"/>
                    </a:cubicBezTo>
                    <a:cubicBezTo>
                      <a:pt x="280" y="232"/>
                      <a:pt x="280" y="232"/>
                      <a:pt x="280" y="232"/>
                    </a:cubicBezTo>
                    <a:cubicBezTo>
                      <a:pt x="281" y="232"/>
                      <a:pt x="281" y="232"/>
                      <a:pt x="281" y="232"/>
                    </a:cubicBezTo>
                    <a:cubicBezTo>
                      <a:pt x="281" y="232"/>
                      <a:pt x="281" y="232"/>
                      <a:pt x="281" y="232"/>
                    </a:cubicBezTo>
                    <a:cubicBezTo>
                      <a:pt x="281" y="232"/>
                      <a:pt x="281" y="232"/>
                      <a:pt x="281" y="232"/>
                    </a:cubicBezTo>
                    <a:cubicBezTo>
                      <a:pt x="281" y="233"/>
                      <a:pt x="281" y="233"/>
                      <a:pt x="281" y="233"/>
                    </a:cubicBezTo>
                    <a:cubicBezTo>
                      <a:pt x="280" y="233"/>
                      <a:pt x="280" y="233"/>
                      <a:pt x="280" y="233"/>
                    </a:cubicBezTo>
                    <a:cubicBezTo>
                      <a:pt x="279" y="234"/>
                      <a:pt x="279" y="234"/>
                      <a:pt x="279" y="234"/>
                    </a:cubicBezTo>
                    <a:cubicBezTo>
                      <a:pt x="280" y="236"/>
                      <a:pt x="280" y="236"/>
                      <a:pt x="280" y="236"/>
                    </a:cubicBezTo>
                    <a:cubicBezTo>
                      <a:pt x="280" y="236"/>
                      <a:pt x="280" y="236"/>
                      <a:pt x="280" y="236"/>
                    </a:cubicBezTo>
                    <a:cubicBezTo>
                      <a:pt x="280" y="237"/>
                      <a:pt x="280" y="237"/>
                      <a:pt x="280" y="237"/>
                    </a:cubicBezTo>
                    <a:cubicBezTo>
                      <a:pt x="280" y="238"/>
                      <a:pt x="280" y="238"/>
                      <a:pt x="280" y="238"/>
                    </a:cubicBezTo>
                    <a:cubicBezTo>
                      <a:pt x="281" y="238"/>
                      <a:pt x="281" y="238"/>
                      <a:pt x="281" y="238"/>
                    </a:cubicBezTo>
                    <a:cubicBezTo>
                      <a:pt x="281" y="237"/>
                      <a:pt x="281" y="237"/>
                      <a:pt x="281" y="237"/>
                    </a:cubicBezTo>
                    <a:cubicBezTo>
                      <a:pt x="281" y="235"/>
                      <a:pt x="281" y="235"/>
                      <a:pt x="281" y="235"/>
                    </a:cubicBezTo>
                    <a:cubicBezTo>
                      <a:pt x="282" y="233"/>
                      <a:pt x="282" y="233"/>
                      <a:pt x="282" y="233"/>
                    </a:cubicBezTo>
                    <a:cubicBezTo>
                      <a:pt x="283" y="233"/>
                      <a:pt x="283" y="233"/>
                      <a:pt x="283" y="233"/>
                    </a:cubicBezTo>
                    <a:cubicBezTo>
                      <a:pt x="283" y="230"/>
                      <a:pt x="283" y="230"/>
                      <a:pt x="283" y="230"/>
                    </a:cubicBezTo>
                    <a:cubicBezTo>
                      <a:pt x="283" y="230"/>
                      <a:pt x="283" y="230"/>
                      <a:pt x="283" y="230"/>
                    </a:cubicBezTo>
                    <a:cubicBezTo>
                      <a:pt x="284" y="228"/>
                      <a:pt x="284" y="228"/>
                      <a:pt x="284" y="228"/>
                    </a:cubicBezTo>
                    <a:cubicBezTo>
                      <a:pt x="284" y="226"/>
                      <a:pt x="284" y="226"/>
                      <a:pt x="284" y="226"/>
                    </a:cubicBezTo>
                    <a:cubicBezTo>
                      <a:pt x="283" y="224"/>
                      <a:pt x="283" y="224"/>
                      <a:pt x="283" y="224"/>
                    </a:cubicBezTo>
                    <a:cubicBezTo>
                      <a:pt x="283" y="224"/>
                      <a:pt x="283" y="224"/>
                      <a:pt x="283" y="224"/>
                    </a:cubicBezTo>
                    <a:close/>
                    <a:moveTo>
                      <a:pt x="134" y="224"/>
                    </a:moveTo>
                    <a:cubicBezTo>
                      <a:pt x="134" y="225"/>
                      <a:pt x="134" y="225"/>
                      <a:pt x="134" y="225"/>
                    </a:cubicBezTo>
                    <a:cubicBezTo>
                      <a:pt x="134" y="225"/>
                      <a:pt x="134" y="225"/>
                      <a:pt x="134" y="225"/>
                    </a:cubicBezTo>
                    <a:cubicBezTo>
                      <a:pt x="134" y="225"/>
                      <a:pt x="134" y="225"/>
                      <a:pt x="134" y="225"/>
                    </a:cubicBezTo>
                    <a:cubicBezTo>
                      <a:pt x="134" y="224"/>
                      <a:pt x="134" y="224"/>
                      <a:pt x="134" y="224"/>
                    </a:cubicBezTo>
                    <a:close/>
                    <a:moveTo>
                      <a:pt x="279" y="224"/>
                    </a:moveTo>
                    <a:cubicBezTo>
                      <a:pt x="279" y="225"/>
                      <a:pt x="279" y="225"/>
                      <a:pt x="279" y="225"/>
                    </a:cubicBezTo>
                    <a:cubicBezTo>
                      <a:pt x="278" y="226"/>
                      <a:pt x="278" y="226"/>
                      <a:pt x="278" y="226"/>
                    </a:cubicBezTo>
                    <a:cubicBezTo>
                      <a:pt x="279" y="226"/>
                      <a:pt x="279" y="226"/>
                      <a:pt x="279" y="226"/>
                    </a:cubicBezTo>
                    <a:cubicBezTo>
                      <a:pt x="278" y="227"/>
                      <a:pt x="278" y="227"/>
                      <a:pt x="278" y="227"/>
                    </a:cubicBezTo>
                    <a:cubicBezTo>
                      <a:pt x="278" y="228"/>
                      <a:pt x="278" y="228"/>
                      <a:pt x="278" y="228"/>
                    </a:cubicBezTo>
                    <a:cubicBezTo>
                      <a:pt x="279" y="228"/>
                      <a:pt x="279" y="228"/>
                      <a:pt x="279" y="228"/>
                    </a:cubicBezTo>
                    <a:cubicBezTo>
                      <a:pt x="279" y="226"/>
                      <a:pt x="279" y="226"/>
                      <a:pt x="279" y="226"/>
                    </a:cubicBezTo>
                    <a:cubicBezTo>
                      <a:pt x="280" y="225"/>
                      <a:pt x="280" y="225"/>
                      <a:pt x="280" y="225"/>
                    </a:cubicBezTo>
                    <a:cubicBezTo>
                      <a:pt x="279" y="224"/>
                      <a:pt x="279" y="224"/>
                      <a:pt x="279" y="224"/>
                    </a:cubicBezTo>
                    <a:close/>
                    <a:moveTo>
                      <a:pt x="284" y="224"/>
                    </a:moveTo>
                    <a:cubicBezTo>
                      <a:pt x="284" y="225"/>
                      <a:pt x="284" y="225"/>
                      <a:pt x="284" y="225"/>
                    </a:cubicBezTo>
                    <a:cubicBezTo>
                      <a:pt x="285" y="225"/>
                      <a:pt x="285" y="225"/>
                      <a:pt x="285" y="225"/>
                    </a:cubicBezTo>
                    <a:cubicBezTo>
                      <a:pt x="284" y="224"/>
                      <a:pt x="284" y="224"/>
                      <a:pt x="284" y="224"/>
                    </a:cubicBezTo>
                    <a:close/>
                    <a:moveTo>
                      <a:pt x="94" y="227"/>
                    </a:moveTo>
                    <a:cubicBezTo>
                      <a:pt x="94" y="228"/>
                      <a:pt x="94" y="228"/>
                      <a:pt x="94" y="228"/>
                    </a:cubicBezTo>
                    <a:cubicBezTo>
                      <a:pt x="94" y="229"/>
                      <a:pt x="94" y="229"/>
                      <a:pt x="94" y="229"/>
                    </a:cubicBezTo>
                    <a:cubicBezTo>
                      <a:pt x="95" y="228"/>
                      <a:pt x="95" y="228"/>
                      <a:pt x="95" y="228"/>
                    </a:cubicBezTo>
                    <a:cubicBezTo>
                      <a:pt x="95" y="227"/>
                      <a:pt x="95" y="227"/>
                      <a:pt x="95" y="227"/>
                    </a:cubicBezTo>
                    <a:cubicBezTo>
                      <a:pt x="94" y="227"/>
                      <a:pt x="94" y="227"/>
                      <a:pt x="94" y="227"/>
                    </a:cubicBezTo>
                    <a:close/>
                    <a:moveTo>
                      <a:pt x="112" y="227"/>
                    </a:moveTo>
                    <a:cubicBezTo>
                      <a:pt x="111" y="227"/>
                      <a:pt x="111" y="227"/>
                      <a:pt x="111" y="227"/>
                    </a:cubicBezTo>
                    <a:cubicBezTo>
                      <a:pt x="112" y="228"/>
                      <a:pt x="112" y="228"/>
                      <a:pt x="112" y="228"/>
                    </a:cubicBezTo>
                    <a:cubicBezTo>
                      <a:pt x="113" y="228"/>
                      <a:pt x="113" y="228"/>
                      <a:pt x="113" y="228"/>
                    </a:cubicBezTo>
                    <a:cubicBezTo>
                      <a:pt x="112" y="227"/>
                      <a:pt x="112" y="227"/>
                      <a:pt x="112" y="227"/>
                    </a:cubicBezTo>
                    <a:close/>
                    <a:moveTo>
                      <a:pt x="92" y="227"/>
                    </a:moveTo>
                    <a:cubicBezTo>
                      <a:pt x="91" y="228"/>
                      <a:pt x="91" y="228"/>
                      <a:pt x="91" y="228"/>
                    </a:cubicBezTo>
                    <a:cubicBezTo>
                      <a:pt x="91" y="229"/>
                      <a:pt x="91" y="229"/>
                      <a:pt x="91" y="229"/>
                    </a:cubicBezTo>
                    <a:cubicBezTo>
                      <a:pt x="92" y="230"/>
                      <a:pt x="92" y="230"/>
                      <a:pt x="92" y="230"/>
                    </a:cubicBezTo>
                    <a:cubicBezTo>
                      <a:pt x="93" y="229"/>
                      <a:pt x="93" y="229"/>
                      <a:pt x="93" y="229"/>
                    </a:cubicBezTo>
                    <a:cubicBezTo>
                      <a:pt x="93" y="228"/>
                      <a:pt x="93" y="228"/>
                      <a:pt x="93" y="228"/>
                    </a:cubicBezTo>
                    <a:cubicBezTo>
                      <a:pt x="92" y="228"/>
                      <a:pt x="92" y="228"/>
                      <a:pt x="92" y="228"/>
                    </a:cubicBezTo>
                    <a:cubicBezTo>
                      <a:pt x="92" y="227"/>
                      <a:pt x="92" y="227"/>
                      <a:pt x="92" y="227"/>
                    </a:cubicBezTo>
                    <a:close/>
                    <a:moveTo>
                      <a:pt x="86" y="229"/>
                    </a:moveTo>
                    <a:cubicBezTo>
                      <a:pt x="85" y="229"/>
                      <a:pt x="85" y="229"/>
                      <a:pt x="85" y="229"/>
                    </a:cubicBezTo>
                    <a:cubicBezTo>
                      <a:pt x="84" y="230"/>
                      <a:pt x="84" y="230"/>
                      <a:pt x="84" y="230"/>
                    </a:cubicBezTo>
                    <a:cubicBezTo>
                      <a:pt x="84" y="231"/>
                      <a:pt x="84" y="231"/>
                      <a:pt x="84" y="231"/>
                    </a:cubicBezTo>
                    <a:cubicBezTo>
                      <a:pt x="85" y="232"/>
                      <a:pt x="85" y="232"/>
                      <a:pt x="85" y="232"/>
                    </a:cubicBezTo>
                    <a:cubicBezTo>
                      <a:pt x="85" y="232"/>
                      <a:pt x="85" y="232"/>
                      <a:pt x="85" y="232"/>
                    </a:cubicBezTo>
                    <a:cubicBezTo>
                      <a:pt x="83" y="232"/>
                      <a:pt x="83" y="232"/>
                      <a:pt x="83" y="232"/>
                    </a:cubicBezTo>
                    <a:cubicBezTo>
                      <a:pt x="82" y="232"/>
                      <a:pt x="82" y="232"/>
                      <a:pt x="82" y="232"/>
                    </a:cubicBezTo>
                    <a:cubicBezTo>
                      <a:pt x="82" y="233"/>
                      <a:pt x="82" y="233"/>
                      <a:pt x="82" y="233"/>
                    </a:cubicBezTo>
                    <a:cubicBezTo>
                      <a:pt x="82" y="233"/>
                      <a:pt x="82" y="233"/>
                      <a:pt x="82" y="233"/>
                    </a:cubicBezTo>
                    <a:cubicBezTo>
                      <a:pt x="81" y="235"/>
                      <a:pt x="81" y="235"/>
                      <a:pt x="81" y="235"/>
                    </a:cubicBezTo>
                    <a:cubicBezTo>
                      <a:pt x="80" y="235"/>
                      <a:pt x="80" y="235"/>
                      <a:pt x="80" y="235"/>
                    </a:cubicBezTo>
                    <a:cubicBezTo>
                      <a:pt x="78" y="236"/>
                      <a:pt x="78" y="236"/>
                      <a:pt x="78" y="236"/>
                    </a:cubicBezTo>
                    <a:cubicBezTo>
                      <a:pt x="77" y="236"/>
                      <a:pt x="77" y="236"/>
                      <a:pt x="77" y="236"/>
                    </a:cubicBezTo>
                    <a:cubicBezTo>
                      <a:pt x="77" y="236"/>
                      <a:pt x="77" y="236"/>
                      <a:pt x="77" y="236"/>
                    </a:cubicBezTo>
                    <a:cubicBezTo>
                      <a:pt x="77" y="237"/>
                      <a:pt x="77" y="237"/>
                      <a:pt x="77" y="237"/>
                    </a:cubicBezTo>
                    <a:cubicBezTo>
                      <a:pt x="79" y="237"/>
                      <a:pt x="79" y="237"/>
                      <a:pt x="79" y="237"/>
                    </a:cubicBezTo>
                    <a:cubicBezTo>
                      <a:pt x="81" y="236"/>
                      <a:pt x="81" y="236"/>
                      <a:pt x="81" y="236"/>
                    </a:cubicBezTo>
                    <a:cubicBezTo>
                      <a:pt x="82" y="235"/>
                      <a:pt x="82" y="235"/>
                      <a:pt x="82" y="235"/>
                    </a:cubicBezTo>
                    <a:cubicBezTo>
                      <a:pt x="83" y="236"/>
                      <a:pt x="83" y="236"/>
                      <a:pt x="83" y="236"/>
                    </a:cubicBezTo>
                    <a:cubicBezTo>
                      <a:pt x="83" y="236"/>
                      <a:pt x="83" y="236"/>
                      <a:pt x="83" y="236"/>
                    </a:cubicBezTo>
                    <a:cubicBezTo>
                      <a:pt x="84" y="235"/>
                      <a:pt x="84" y="235"/>
                      <a:pt x="84" y="235"/>
                    </a:cubicBezTo>
                    <a:cubicBezTo>
                      <a:pt x="84" y="234"/>
                      <a:pt x="84" y="234"/>
                      <a:pt x="84" y="234"/>
                    </a:cubicBezTo>
                    <a:cubicBezTo>
                      <a:pt x="85" y="234"/>
                      <a:pt x="85" y="234"/>
                      <a:pt x="85" y="234"/>
                    </a:cubicBezTo>
                    <a:cubicBezTo>
                      <a:pt x="85" y="235"/>
                      <a:pt x="85" y="235"/>
                      <a:pt x="85" y="235"/>
                    </a:cubicBezTo>
                    <a:cubicBezTo>
                      <a:pt x="86" y="235"/>
                      <a:pt x="86" y="235"/>
                      <a:pt x="86" y="235"/>
                    </a:cubicBezTo>
                    <a:cubicBezTo>
                      <a:pt x="87" y="233"/>
                      <a:pt x="87" y="233"/>
                      <a:pt x="87" y="233"/>
                    </a:cubicBezTo>
                    <a:cubicBezTo>
                      <a:pt x="88" y="233"/>
                      <a:pt x="88" y="233"/>
                      <a:pt x="88" y="233"/>
                    </a:cubicBezTo>
                    <a:cubicBezTo>
                      <a:pt x="88" y="232"/>
                      <a:pt x="88" y="232"/>
                      <a:pt x="88" y="232"/>
                    </a:cubicBezTo>
                    <a:cubicBezTo>
                      <a:pt x="87" y="232"/>
                      <a:pt x="87" y="232"/>
                      <a:pt x="87" y="232"/>
                    </a:cubicBezTo>
                    <a:cubicBezTo>
                      <a:pt x="89" y="231"/>
                      <a:pt x="89" y="231"/>
                      <a:pt x="89" y="231"/>
                    </a:cubicBezTo>
                    <a:cubicBezTo>
                      <a:pt x="88" y="230"/>
                      <a:pt x="88" y="230"/>
                      <a:pt x="88" y="230"/>
                    </a:cubicBezTo>
                    <a:cubicBezTo>
                      <a:pt x="87" y="229"/>
                      <a:pt x="87" y="229"/>
                      <a:pt x="87" y="229"/>
                    </a:cubicBezTo>
                    <a:cubicBezTo>
                      <a:pt x="86" y="229"/>
                      <a:pt x="86" y="229"/>
                      <a:pt x="86" y="229"/>
                    </a:cubicBezTo>
                    <a:close/>
                    <a:moveTo>
                      <a:pt x="290" y="229"/>
                    </a:moveTo>
                    <a:cubicBezTo>
                      <a:pt x="288" y="229"/>
                      <a:pt x="288" y="229"/>
                      <a:pt x="288" y="229"/>
                    </a:cubicBezTo>
                    <a:cubicBezTo>
                      <a:pt x="288" y="230"/>
                      <a:pt x="288" y="230"/>
                      <a:pt x="288" y="230"/>
                    </a:cubicBezTo>
                    <a:cubicBezTo>
                      <a:pt x="288" y="230"/>
                      <a:pt x="288" y="230"/>
                      <a:pt x="288" y="230"/>
                    </a:cubicBezTo>
                    <a:cubicBezTo>
                      <a:pt x="288" y="231"/>
                      <a:pt x="288" y="231"/>
                      <a:pt x="288" y="231"/>
                    </a:cubicBezTo>
                    <a:cubicBezTo>
                      <a:pt x="289" y="232"/>
                      <a:pt x="289" y="232"/>
                      <a:pt x="289" y="232"/>
                    </a:cubicBezTo>
                    <a:cubicBezTo>
                      <a:pt x="289" y="233"/>
                      <a:pt x="289" y="233"/>
                      <a:pt x="289" y="233"/>
                    </a:cubicBezTo>
                    <a:cubicBezTo>
                      <a:pt x="288" y="236"/>
                      <a:pt x="288" y="236"/>
                      <a:pt x="288" y="236"/>
                    </a:cubicBezTo>
                    <a:cubicBezTo>
                      <a:pt x="288" y="237"/>
                      <a:pt x="288" y="237"/>
                      <a:pt x="288" y="237"/>
                    </a:cubicBezTo>
                    <a:cubicBezTo>
                      <a:pt x="289" y="237"/>
                      <a:pt x="289" y="237"/>
                      <a:pt x="289" y="237"/>
                    </a:cubicBezTo>
                    <a:cubicBezTo>
                      <a:pt x="289" y="236"/>
                      <a:pt x="289" y="236"/>
                      <a:pt x="289" y="236"/>
                    </a:cubicBezTo>
                    <a:cubicBezTo>
                      <a:pt x="290" y="237"/>
                      <a:pt x="290" y="237"/>
                      <a:pt x="290" y="237"/>
                    </a:cubicBezTo>
                    <a:cubicBezTo>
                      <a:pt x="291" y="236"/>
                      <a:pt x="291" y="236"/>
                      <a:pt x="291" y="236"/>
                    </a:cubicBezTo>
                    <a:cubicBezTo>
                      <a:pt x="290" y="235"/>
                      <a:pt x="290" y="235"/>
                      <a:pt x="290" y="235"/>
                    </a:cubicBezTo>
                    <a:cubicBezTo>
                      <a:pt x="291" y="235"/>
                      <a:pt x="291" y="235"/>
                      <a:pt x="291" y="235"/>
                    </a:cubicBezTo>
                    <a:cubicBezTo>
                      <a:pt x="291" y="233"/>
                      <a:pt x="291" y="233"/>
                      <a:pt x="291" y="233"/>
                    </a:cubicBezTo>
                    <a:cubicBezTo>
                      <a:pt x="291" y="233"/>
                      <a:pt x="291" y="233"/>
                      <a:pt x="291" y="233"/>
                    </a:cubicBezTo>
                    <a:cubicBezTo>
                      <a:pt x="291" y="235"/>
                      <a:pt x="291" y="235"/>
                      <a:pt x="291" y="235"/>
                    </a:cubicBezTo>
                    <a:cubicBezTo>
                      <a:pt x="292" y="235"/>
                      <a:pt x="292" y="235"/>
                      <a:pt x="292" y="235"/>
                    </a:cubicBezTo>
                    <a:cubicBezTo>
                      <a:pt x="293" y="233"/>
                      <a:pt x="293" y="233"/>
                      <a:pt x="293" y="233"/>
                    </a:cubicBezTo>
                    <a:cubicBezTo>
                      <a:pt x="293" y="231"/>
                      <a:pt x="293" y="231"/>
                      <a:pt x="293" y="231"/>
                    </a:cubicBezTo>
                    <a:cubicBezTo>
                      <a:pt x="292" y="230"/>
                      <a:pt x="292" y="230"/>
                      <a:pt x="292" y="230"/>
                    </a:cubicBezTo>
                    <a:cubicBezTo>
                      <a:pt x="291" y="230"/>
                      <a:pt x="291" y="230"/>
                      <a:pt x="291" y="230"/>
                    </a:cubicBezTo>
                    <a:cubicBezTo>
                      <a:pt x="290" y="229"/>
                      <a:pt x="290" y="229"/>
                      <a:pt x="290" y="229"/>
                    </a:cubicBezTo>
                    <a:close/>
                    <a:moveTo>
                      <a:pt x="97" y="229"/>
                    </a:moveTo>
                    <a:cubicBezTo>
                      <a:pt x="97" y="229"/>
                      <a:pt x="97" y="229"/>
                      <a:pt x="97" y="229"/>
                    </a:cubicBezTo>
                    <a:cubicBezTo>
                      <a:pt x="97" y="230"/>
                      <a:pt x="97" y="230"/>
                      <a:pt x="97" y="230"/>
                    </a:cubicBezTo>
                    <a:cubicBezTo>
                      <a:pt x="98" y="230"/>
                      <a:pt x="98" y="230"/>
                      <a:pt x="98" y="230"/>
                    </a:cubicBezTo>
                    <a:cubicBezTo>
                      <a:pt x="98" y="229"/>
                      <a:pt x="98" y="229"/>
                      <a:pt x="98" y="229"/>
                    </a:cubicBezTo>
                    <a:cubicBezTo>
                      <a:pt x="97" y="229"/>
                      <a:pt x="97" y="229"/>
                      <a:pt x="97" y="229"/>
                    </a:cubicBezTo>
                    <a:close/>
                    <a:moveTo>
                      <a:pt x="95" y="229"/>
                    </a:moveTo>
                    <a:cubicBezTo>
                      <a:pt x="95" y="230"/>
                      <a:pt x="95" y="230"/>
                      <a:pt x="95" y="230"/>
                    </a:cubicBezTo>
                    <a:cubicBezTo>
                      <a:pt x="96" y="230"/>
                      <a:pt x="96" y="230"/>
                      <a:pt x="96" y="230"/>
                    </a:cubicBezTo>
                    <a:cubicBezTo>
                      <a:pt x="95" y="229"/>
                      <a:pt x="95" y="229"/>
                      <a:pt x="95" y="229"/>
                    </a:cubicBezTo>
                    <a:close/>
                    <a:moveTo>
                      <a:pt x="89" y="229"/>
                    </a:moveTo>
                    <a:cubicBezTo>
                      <a:pt x="89" y="230"/>
                      <a:pt x="89" y="230"/>
                      <a:pt x="89" y="230"/>
                    </a:cubicBezTo>
                    <a:cubicBezTo>
                      <a:pt x="90" y="230"/>
                      <a:pt x="90" y="230"/>
                      <a:pt x="90" y="230"/>
                    </a:cubicBezTo>
                    <a:cubicBezTo>
                      <a:pt x="90" y="230"/>
                      <a:pt x="90" y="230"/>
                      <a:pt x="90" y="230"/>
                    </a:cubicBezTo>
                    <a:cubicBezTo>
                      <a:pt x="89" y="229"/>
                      <a:pt x="89" y="229"/>
                      <a:pt x="89" y="229"/>
                    </a:cubicBezTo>
                    <a:close/>
                    <a:moveTo>
                      <a:pt x="286" y="230"/>
                    </a:moveTo>
                    <a:cubicBezTo>
                      <a:pt x="286" y="230"/>
                      <a:pt x="286" y="230"/>
                      <a:pt x="286" y="230"/>
                    </a:cubicBezTo>
                    <a:cubicBezTo>
                      <a:pt x="286" y="231"/>
                      <a:pt x="286" y="231"/>
                      <a:pt x="286" y="231"/>
                    </a:cubicBezTo>
                    <a:cubicBezTo>
                      <a:pt x="285" y="231"/>
                      <a:pt x="285" y="231"/>
                      <a:pt x="285" y="231"/>
                    </a:cubicBezTo>
                    <a:cubicBezTo>
                      <a:pt x="284" y="232"/>
                      <a:pt x="284" y="232"/>
                      <a:pt x="284" y="232"/>
                    </a:cubicBezTo>
                    <a:cubicBezTo>
                      <a:pt x="284" y="233"/>
                      <a:pt x="284" y="233"/>
                      <a:pt x="284" y="233"/>
                    </a:cubicBezTo>
                    <a:cubicBezTo>
                      <a:pt x="285" y="233"/>
                      <a:pt x="285" y="233"/>
                      <a:pt x="285" y="233"/>
                    </a:cubicBezTo>
                    <a:cubicBezTo>
                      <a:pt x="284" y="235"/>
                      <a:pt x="284" y="235"/>
                      <a:pt x="284" y="235"/>
                    </a:cubicBezTo>
                    <a:cubicBezTo>
                      <a:pt x="285" y="235"/>
                      <a:pt x="285" y="235"/>
                      <a:pt x="285" y="235"/>
                    </a:cubicBezTo>
                    <a:cubicBezTo>
                      <a:pt x="285" y="236"/>
                      <a:pt x="285" y="236"/>
                      <a:pt x="285" y="236"/>
                    </a:cubicBezTo>
                    <a:cubicBezTo>
                      <a:pt x="284" y="237"/>
                      <a:pt x="284" y="237"/>
                      <a:pt x="284" y="237"/>
                    </a:cubicBezTo>
                    <a:cubicBezTo>
                      <a:pt x="283" y="236"/>
                      <a:pt x="283" y="236"/>
                      <a:pt x="283" y="236"/>
                    </a:cubicBezTo>
                    <a:cubicBezTo>
                      <a:pt x="283" y="237"/>
                      <a:pt x="283" y="237"/>
                      <a:pt x="283" y="237"/>
                    </a:cubicBezTo>
                    <a:cubicBezTo>
                      <a:pt x="283" y="238"/>
                      <a:pt x="283" y="238"/>
                      <a:pt x="283" y="238"/>
                    </a:cubicBezTo>
                    <a:cubicBezTo>
                      <a:pt x="282" y="239"/>
                      <a:pt x="282" y="239"/>
                      <a:pt x="282" y="239"/>
                    </a:cubicBezTo>
                    <a:cubicBezTo>
                      <a:pt x="282" y="240"/>
                      <a:pt x="282" y="240"/>
                      <a:pt x="282" y="240"/>
                    </a:cubicBezTo>
                    <a:cubicBezTo>
                      <a:pt x="283" y="240"/>
                      <a:pt x="283" y="240"/>
                      <a:pt x="283" y="240"/>
                    </a:cubicBezTo>
                    <a:cubicBezTo>
                      <a:pt x="283" y="238"/>
                      <a:pt x="283" y="238"/>
                      <a:pt x="283" y="238"/>
                    </a:cubicBezTo>
                    <a:cubicBezTo>
                      <a:pt x="284" y="239"/>
                      <a:pt x="284" y="239"/>
                      <a:pt x="284" y="239"/>
                    </a:cubicBezTo>
                    <a:cubicBezTo>
                      <a:pt x="283" y="240"/>
                      <a:pt x="283" y="240"/>
                      <a:pt x="283" y="240"/>
                    </a:cubicBezTo>
                    <a:cubicBezTo>
                      <a:pt x="285" y="240"/>
                      <a:pt x="285" y="240"/>
                      <a:pt x="285" y="240"/>
                    </a:cubicBezTo>
                    <a:cubicBezTo>
                      <a:pt x="285" y="239"/>
                      <a:pt x="285" y="239"/>
                      <a:pt x="285" y="239"/>
                    </a:cubicBezTo>
                    <a:cubicBezTo>
                      <a:pt x="285" y="238"/>
                      <a:pt x="285" y="238"/>
                      <a:pt x="285" y="238"/>
                    </a:cubicBezTo>
                    <a:cubicBezTo>
                      <a:pt x="287" y="236"/>
                      <a:pt x="287" y="236"/>
                      <a:pt x="287" y="236"/>
                    </a:cubicBezTo>
                    <a:cubicBezTo>
                      <a:pt x="288" y="233"/>
                      <a:pt x="288" y="233"/>
                      <a:pt x="288" y="233"/>
                    </a:cubicBezTo>
                    <a:cubicBezTo>
                      <a:pt x="288" y="233"/>
                      <a:pt x="288" y="233"/>
                      <a:pt x="288" y="233"/>
                    </a:cubicBezTo>
                    <a:cubicBezTo>
                      <a:pt x="287" y="233"/>
                      <a:pt x="287" y="233"/>
                      <a:pt x="287" y="233"/>
                    </a:cubicBezTo>
                    <a:cubicBezTo>
                      <a:pt x="287" y="232"/>
                      <a:pt x="287" y="232"/>
                      <a:pt x="287" y="232"/>
                    </a:cubicBezTo>
                    <a:cubicBezTo>
                      <a:pt x="287" y="231"/>
                      <a:pt x="287" y="231"/>
                      <a:pt x="287" y="231"/>
                    </a:cubicBezTo>
                    <a:cubicBezTo>
                      <a:pt x="286" y="230"/>
                      <a:pt x="286" y="230"/>
                      <a:pt x="286" y="230"/>
                    </a:cubicBezTo>
                    <a:close/>
                    <a:moveTo>
                      <a:pt x="76" y="233"/>
                    </a:moveTo>
                    <a:cubicBezTo>
                      <a:pt x="76" y="233"/>
                      <a:pt x="75" y="234"/>
                      <a:pt x="75" y="234"/>
                    </a:cubicBezTo>
                    <a:cubicBezTo>
                      <a:pt x="73" y="234"/>
                      <a:pt x="73" y="234"/>
                      <a:pt x="73" y="234"/>
                    </a:cubicBezTo>
                    <a:cubicBezTo>
                      <a:pt x="73" y="234"/>
                      <a:pt x="73" y="234"/>
                      <a:pt x="73" y="234"/>
                    </a:cubicBezTo>
                    <a:cubicBezTo>
                      <a:pt x="73" y="236"/>
                      <a:pt x="73" y="236"/>
                      <a:pt x="73" y="236"/>
                    </a:cubicBezTo>
                    <a:cubicBezTo>
                      <a:pt x="71" y="236"/>
                      <a:pt x="71" y="236"/>
                      <a:pt x="71" y="236"/>
                    </a:cubicBezTo>
                    <a:cubicBezTo>
                      <a:pt x="70" y="237"/>
                      <a:pt x="70" y="237"/>
                      <a:pt x="70" y="237"/>
                    </a:cubicBezTo>
                    <a:cubicBezTo>
                      <a:pt x="70" y="238"/>
                      <a:pt x="70" y="238"/>
                      <a:pt x="70" y="238"/>
                    </a:cubicBezTo>
                    <a:cubicBezTo>
                      <a:pt x="69" y="238"/>
                      <a:pt x="69" y="238"/>
                      <a:pt x="69" y="238"/>
                    </a:cubicBezTo>
                    <a:cubicBezTo>
                      <a:pt x="68" y="240"/>
                      <a:pt x="68" y="240"/>
                      <a:pt x="68" y="240"/>
                    </a:cubicBezTo>
                    <a:cubicBezTo>
                      <a:pt x="67" y="240"/>
                      <a:pt x="67" y="240"/>
                      <a:pt x="67" y="240"/>
                    </a:cubicBezTo>
                    <a:cubicBezTo>
                      <a:pt x="66" y="241"/>
                      <a:pt x="66" y="241"/>
                      <a:pt x="66" y="241"/>
                    </a:cubicBezTo>
                    <a:cubicBezTo>
                      <a:pt x="69" y="241"/>
                      <a:pt x="69" y="241"/>
                      <a:pt x="69" y="241"/>
                    </a:cubicBezTo>
                    <a:cubicBezTo>
                      <a:pt x="70" y="239"/>
                      <a:pt x="70" y="239"/>
                      <a:pt x="70" y="239"/>
                    </a:cubicBezTo>
                    <a:cubicBezTo>
                      <a:pt x="72" y="239"/>
                      <a:pt x="72" y="239"/>
                      <a:pt x="72" y="239"/>
                    </a:cubicBezTo>
                    <a:cubicBezTo>
                      <a:pt x="74" y="237"/>
                      <a:pt x="74" y="237"/>
                      <a:pt x="74" y="237"/>
                    </a:cubicBezTo>
                    <a:cubicBezTo>
                      <a:pt x="75" y="236"/>
                      <a:pt x="75" y="236"/>
                      <a:pt x="75" y="236"/>
                    </a:cubicBezTo>
                    <a:cubicBezTo>
                      <a:pt x="76" y="235"/>
                      <a:pt x="76" y="235"/>
                      <a:pt x="76" y="235"/>
                    </a:cubicBezTo>
                    <a:cubicBezTo>
                      <a:pt x="77" y="234"/>
                      <a:pt x="77" y="234"/>
                      <a:pt x="77" y="234"/>
                    </a:cubicBezTo>
                    <a:cubicBezTo>
                      <a:pt x="76" y="234"/>
                      <a:pt x="76" y="234"/>
                      <a:pt x="76" y="234"/>
                    </a:cubicBezTo>
                    <a:cubicBezTo>
                      <a:pt x="76" y="233"/>
                      <a:pt x="76" y="233"/>
                      <a:pt x="76" y="233"/>
                    </a:cubicBezTo>
                    <a:close/>
                    <a:moveTo>
                      <a:pt x="294" y="233"/>
                    </a:moveTo>
                    <a:cubicBezTo>
                      <a:pt x="293" y="234"/>
                      <a:pt x="293" y="234"/>
                      <a:pt x="293" y="234"/>
                    </a:cubicBezTo>
                    <a:cubicBezTo>
                      <a:pt x="292" y="236"/>
                      <a:pt x="292" y="236"/>
                      <a:pt x="292" y="236"/>
                    </a:cubicBezTo>
                    <a:cubicBezTo>
                      <a:pt x="292" y="236"/>
                      <a:pt x="292" y="236"/>
                      <a:pt x="292" y="236"/>
                    </a:cubicBezTo>
                    <a:cubicBezTo>
                      <a:pt x="292" y="237"/>
                      <a:pt x="292" y="237"/>
                      <a:pt x="292" y="237"/>
                    </a:cubicBezTo>
                    <a:cubicBezTo>
                      <a:pt x="294" y="236"/>
                      <a:pt x="294" y="236"/>
                      <a:pt x="294" y="236"/>
                    </a:cubicBezTo>
                    <a:cubicBezTo>
                      <a:pt x="295" y="235"/>
                      <a:pt x="295" y="235"/>
                      <a:pt x="295" y="235"/>
                    </a:cubicBezTo>
                    <a:cubicBezTo>
                      <a:pt x="294" y="233"/>
                      <a:pt x="294" y="233"/>
                      <a:pt x="294" y="233"/>
                    </a:cubicBezTo>
                    <a:close/>
                    <a:moveTo>
                      <a:pt x="291" y="238"/>
                    </a:moveTo>
                    <a:cubicBezTo>
                      <a:pt x="290" y="239"/>
                      <a:pt x="290" y="239"/>
                      <a:pt x="290" y="239"/>
                    </a:cubicBezTo>
                    <a:cubicBezTo>
                      <a:pt x="291" y="240"/>
                      <a:pt x="291" y="240"/>
                      <a:pt x="291" y="240"/>
                    </a:cubicBezTo>
                    <a:cubicBezTo>
                      <a:pt x="292" y="240"/>
                      <a:pt x="292" y="240"/>
                      <a:pt x="292" y="240"/>
                    </a:cubicBezTo>
                    <a:cubicBezTo>
                      <a:pt x="293" y="239"/>
                      <a:pt x="293" y="239"/>
                      <a:pt x="293" y="239"/>
                    </a:cubicBezTo>
                    <a:cubicBezTo>
                      <a:pt x="293" y="238"/>
                      <a:pt x="293" y="238"/>
                      <a:pt x="293" y="238"/>
                    </a:cubicBezTo>
                    <a:cubicBezTo>
                      <a:pt x="291" y="238"/>
                      <a:pt x="291" y="238"/>
                      <a:pt x="291" y="238"/>
                    </a:cubicBezTo>
                    <a:close/>
                    <a:moveTo>
                      <a:pt x="287" y="238"/>
                    </a:moveTo>
                    <a:cubicBezTo>
                      <a:pt x="287" y="239"/>
                      <a:pt x="287" y="239"/>
                      <a:pt x="287" y="239"/>
                    </a:cubicBezTo>
                    <a:cubicBezTo>
                      <a:pt x="288" y="240"/>
                      <a:pt x="288" y="240"/>
                      <a:pt x="288" y="240"/>
                    </a:cubicBezTo>
                    <a:cubicBezTo>
                      <a:pt x="288" y="241"/>
                      <a:pt x="288" y="241"/>
                      <a:pt x="288" y="241"/>
                    </a:cubicBezTo>
                    <a:cubicBezTo>
                      <a:pt x="287" y="243"/>
                      <a:pt x="287" y="243"/>
                      <a:pt x="287" y="243"/>
                    </a:cubicBezTo>
                    <a:cubicBezTo>
                      <a:pt x="287" y="244"/>
                      <a:pt x="287" y="244"/>
                      <a:pt x="287" y="244"/>
                    </a:cubicBezTo>
                    <a:cubicBezTo>
                      <a:pt x="287" y="245"/>
                      <a:pt x="287" y="245"/>
                      <a:pt x="287" y="245"/>
                    </a:cubicBezTo>
                    <a:cubicBezTo>
                      <a:pt x="286" y="245"/>
                      <a:pt x="286" y="245"/>
                      <a:pt x="286" y="245"/>
                    </a:cubicBezTo>
                    <a:cubicBezTo>
                      <a:pt x="286" y="246"/>
                      <a:pt x="286" y="246"/>
                      <a:pt x="286" y="246"/>
                    </a:cubicBezTo>
                    <a:cubicBezTo>
                      <a:pt x="286" y="246"/>
                      <a:pt x="286" y="246"/>
                      <a:pt x="286" y="246"/>
                    </a:cubicBezTo>
                    <a:cubicBezTo>
                      <a:pt x="287" y="246"/>
                      <a:pt x="287" y="246"/>
                      <a:pt x="287" y="246"/>
                    </a:cubicBezTo>
                    <a:cubicBezTo>
                      <a:pt x="287" y="246"/>
                      <a:pt x="287" y="246"/>
                      <a:pt x="287" y="246"/>
                    </a:cubicBezTo>
                    <a:cubicBezTo>
                      <a:pt x="287" y="247"/>
                      <a:pt x="287" y="247"/>
                      <a:pt x="287" y="247"/>
                    </a:cubicBezTo>
                    <a:cubicBezTo>
                      <a:pt x="286" y="248"/>
                      <a:pt x="286" y="248"/>
                      <a:pt x="286" y="248"/>
                    </a:cubicBezTo>
                    <a:cubicBezTo>
                      <a:pt x="286" y="248"/>
                      <a:pt x="286" y="248"/>
                      <a:pt x="286" y="248"/>
                    </a:cubicBezTo>
                    <a:cubicBezTo>
                      <a:pt x="286" y="249"/>
                      <a:pt x="286" y="249"/>
                      <a:pt x="286" y="249"/>
                    </a:cubicBezTo>
                    <a:cubicBezTo>
                      <a:pt x="285" y="249"/>
                      <a:pt x="285" y="249"/>
                      <a:pt x="285" y="249"/>
                    </a:cubicBezTo>
                    <a:cubicBezTo>
                      <a:pt x="285" y="250"/>
                      <a:pt x="285" y="250"/>
                      <a:pt x="285" y="250"/>
                    </a:cubicBezTo>
                    <a:cubicBezTo>
                      <a:pt x="285" y="250"/>
                      <a:pt x="285" y="250"/>
                      <a:pt x="285" y="250"/>
                    </a:cubicBezTo>
                    <a:cubicBezTo>
                      <a:pt x="286" y="250"/>
                      <a:pt x="286" y="250"/>
                      <a:pt x="286" y="250"/>
                    </a:cubicBezTo>
                    <a:cubicBezTo>
                      <a:pt x="286" y="251"/>
                      <a:pt x="286" y="251"/>
                      <a:pt x="286" y="251"/>
                    </a:cubicBezTo>
                    <a:cubicBezTo>
                      <a:pt x="287" y="250"/>
                      <a:pt x="287" y="250"/>
                      <a:pt x="287" y="250"/>
                    </a:cubicBezTo>
                    <a:cubicBezTo>
                      <a:pt x="288" y="250"/>
                      <a:pt x="288" y="250"/>
                      <a:pt x="288" y="250"/>
                    </a:cubicBezTo>
                    <a:cubicBezTo>
                      <a:pt x="288" y="251"/>
                      <a:pt x="288" y="251"/>
                      <a:pt x="288" y="251"/>
                    </a:cubicBezTo>
                    <a:cubicBezTo>
                      <a:pt x="287" y="251"/>
                      <a:pt x="287" y="251"/>
                      <a:pt x="287" y="251"/>
                    </a:cubicBezTo>
                    <a:cubicBezTo>
                      <a:pt x="287" y="252"/>
                      <a:pt x="287" y="252"/>
                      <a:pt x="287" y="252"/>
                    </a:cubicBezTo>
                    <a:cubicBezTo>
                      <a:pt x="288" y="253"/>
                      <a:pt x="288" y="253"/>
                      <a:pt x="288" y="253"/>
                    </a:cubicBezTo>
                    <a:cubicBezTo>
                      <a:pt x="287" y="254"/>
                      <a:pt x="287" y="254"/>
                      <a:pt x="287" y="254"/>
                    </a:cubicBezTo>
                    <a:cubicBezTo>
                      <a:pt x="287" y="254"/>
                      <a:pt x="287" y="254"/>
                      <a:pt x="287" y="254"/>
                    </a:cubicBezTo>
                    <a:cubicBezTo>
                      <a:pt x="288" y="255"/>
                      <a:pt x="288" y="255"/>
                      <a:pt x="288" y="255"/>
                    </a:cubicBezTo>
                    <a:cubicBezTo>
                      <a:pt x="287" y="256"/>
                      <a:pt x="287" y="256"/>
                      <a:pt x="287" y="256"/>
                    </a:cubicBezTo>
                    <a:cubicBezTo>
                      <a:pt x="288" y="257"/>
                      <a:pt x="288" y="257"/>
                      <a:pt x="288" y="257"/>
                    </a:cubicBezTo>
                    <a:cubicBezTo>
                      <a:pt x="289" y="257"/>
                      <a:pt x="289" y="257"/>
                      <a:pt x="289" y="257"/>
                    </a:cubicBezTo>
                    <a:cubicBezTo>
                      <a:pt x="290" y="256"/>
                      <a:pt x="290" y="256"/>
                      <a:pt x="290" y="256"/>
                    </a:cubicBezTo>
                    <a:cubicBezTo>
                      <a:pt x="289" y="255"/>
                      <a:pt x="289" y="255"/>
                      <a:pt x="289" y="255"/>
                    </a:cubicBezTo>
                    <a:cubicBezTo>
                      <a:pt x="290" y="255"/>
                      <a:pt x="290" y="255"/>
                      <a:pt x="290" y="255"/>
                    </a:cubicBezTo>
                    <a:cubicBezTo>
                      <a:pt x="289" y="254"/>
                      <a:pt x="289" y="254"/>
                      <a:pt x="289" y="254"/>
                    </a:cubicBezTo>
                    <a:cubicBezTo>
                      <a:pt x="289" y="254"/>
                      <a:pt x="289" y="254"/>
                      <a:pt x="289" y="254"/>
                    </a:cubicBezTo>
                    <a:cubicBezTo>
                      <a:pt x="289" y="253"/>
                      <a:pt x="289" y="253"/>
                      <a:pt x="289" y="253"/>
                    </a:cubicBezTo>
                    <a:cubicBezTo>
                      <a:pt x="290" y="253"/>
                      <a:pt x="290" y="253"/>
                      <a:pt x="290" y="253"/>
                    </a:cubicBezTo>
                    <a:cubicBezTo>
                      <a:pt x="291" y="252"/>
                      <a:pt x="291" y="252"/>
                      <a:pt x="291" y="252"/>
                    </a:cubicBezTo>
                    <a:cubicBezTo>
                      <a:pt x="291" y="251"/>
                      <a:pt x="291" y="251"/>
                      <a:pt x="291" y="251"/>
                    </a:cubicBezTo>
                    <a:cubicBezTo>
                      <a:pt x="291" y="251"/>
                      <a:pt x="291" y="251"/>
                      <a:pt x="291" y="251"/>
                    </a:cubicBezTo>
                    <a:cubicBezTo>
                      <a:pt x="290" y="251"/>
                      <a:pt x="290" y="251"/>
                      <a:pt x="290" y="251"/>
                    </a:cubicBezTo>
                    <a:cubicBezTo>
                      <a:pt x="290" y="251"/>
                      <a:pt x="290" y="251"/>
                      <a:pt x="290" y="251"/>
                    </a:cubicBezTo>
                    <a:cubicBezTo>
                      <a:pt x="291" y="250"/>
                      <a:pt x="291" y="250"/>
                      <a:pt x="291" y="250"/>
                    </a:cubicBezTo>
                    <a:cubicBezTo>
                      <a:pt x="291" y="249"/>
                      <a:pt x="291" y="249"/>
                      <a:pt x="291" y="249"/>
                    </a:cubicBezTo>
                    <a:cubicBezTo>
                      <a:pt x="289" y="248"/>
                      <a:pt x="289" y="248"/>
                      <a:pt x="289" y="248"/>
                    </a:cubicBezTo>
                    <a:cubicBezTo>
                      <a:pt x="290" y="247"/>
                      <a:pt x="290" y="247"/>
                      <a:pt x="290" y="247"/>
                    </a:cubicBezTo>
                    <a:cubicBezTo>
                      <a:pt x="290" y="247"/>
                      <a:pt x="290" y="247"/>
                      <a:pt x="290" y="247"/>
                    </a:cubicBezTo>
                    <a:cubicBezTo>
                      <a:pt x="291" y="247"/>
                      <a:pt x="291" y="247"/>
                      <a:pt x="291" y="247"/>
                    </a:cubicBezTo>
                    <a:cubicBezTo>
                      <a:pt x="291" y="246"/>
                      <a:pt x="291" y="246"/>
                      <a:pt x="291" y="246"/>
                    </a:cubicBezTo>
                    <a:cubicBezTo>
                      <a:pt x="290" y="245"/>
                      <a:pt x="290" y="245"/>
                      <a:pt x="290" y="245"/>
                    </a:cubicBezTo>
                    <a:cubicBezTo>
                      <a:pt x="291" y="245"/>
                      <a:pt x="291" y="245"/>
                      <a:pt x="291" y="245"/>
                    </a:cubicBezTo>
                    <a:cubicBezTo>
                      <a:pt x="291" y="243"/>
                      <a:pt x="291" y="243"/>
                      <a:pt x="291" y="243"/>
                    </a:cubicBezTo>
                    <a:cubicBezTo>
                      <a:pt x="289" y="242"/>
                      <a:pt x="289" y="242"/>
                      <a:pt x="289" y="242"/>
                    </a:cubicBezTo>
                    <a:cubicBezTo>
                      <a:pt x="289" y="242"/>
                      <a:pt x="289" y="242"/>
                      <a:pt x="289" y="242"/>
                    </a:cubicBezTo>
                    <a:cubicBezTo>
                      <a:pt x="288" y="242"/>
                      <a:pt x="288" y="242"/>
                      <a:pt x="288" y="242"/>
                    </a:cubicBezTo>
                    <a:cubicBezTo>
                      <a:pt x="289" y="241"/>
                      <a:pt x="289" y="241"/>
                      <a:pt x="289" y="241"/>
                    </a:cubicBezTo>
                    <a:cubicBezTo>
                      <a:pt x="289" y="240"/>
                      <a:pt x="289" y="240"/>
                      <a:pt x="289" y="240"/>
                    </a:cubicBezTo>
                    <a:cubicBezTo>
                      <a:pt x="289" y="238"/>
                      <a:pt x="289" y="238"/>
                      <a:pt x="289" y="238"/>
                    </a:cubicBezTo>
                    <a:cubicBezTo>
                      <a:pt x="287" y="238"/>
                      <a:pt x="287" y="238"/>
                      <a:pt x="287" y="238"/>
                    </a:cubicBezTo>
                    <a:close/>
                    <a:moveTo>
                      <a:pt x="61" y="238"/>
                    </a:moveTo>
                    <a:cubicBezTo>
                      <a:pt x="60" y="239"/>
                      <a:pt x="60" y="239"/>
                      <a:pt x="60" y="239"/>
                    </a:cubicBezTo>
                    <a:cubicBezTo>
                      <a:pt x="61" y="239"/>
                      <a:pt x="61" y="239"/>
                      <a:pt x="61" y="239"/>
                    </a:cubicBezTo>
                    <a:cubicBezTo>
                      <a:pt x="61" y="238"/>
                      <a:pt x="61" y="238"/>
                      <a:pt x="61" y="238"/>
                    </a:cubicBezTo>
                    <a:close/>
                    <a:moveTo>
                      <a:pt x="295" y="239"/>
                    </a:moveTo>
                    <a:cubicBezTo>
                      <a:pt x="295" y="240"/>
                      <a:pt x="295" y="240"/>
                      <a:pt x="295" y="240"/>
                    </a:cubicBezTo>
                    <a:cubicBezTo>
                      <a:pt x="294" y="241"/>
                      <a:pt x="294" y="241"/>
                      <a:pt x="294" y="241"/>
                    </a:cubicBezTo>
                    <a:cubicBezTo>
                      <a:pt x="295" y="242"/>
                      <a:pt x="295" y="242"/>
                      <a:pt x="295" y="242"/>
                    </a:cubicBezTo>
                    <a:cubicBezTo>
                      <a:pt x="296" y="241"/>
                      <a:pt x="296" y="241"/>
                      <a:pt x="296" y="241"/>
                    </a:cubicBezTo>
                    <a:cubicBezTo>
                      <a:pt x="296" y="239"/>
                      <a:pt x="296" y="239"/>
                      <a:pt x="296" y="239"/>
                    </a:cubicBezTo>
                    <a:cubicBezTo>
                      <a:pt x="295" y="239"/>
                      <a:pt x="295" y="239"/>
                      <a:pt x="295" y="239"/>
                    </a:cubicBezTo>
                    <a:close/>
                    <a:moveTo>
                      <a:pt x="63" y="239"/>
                    </a:moveTo>
                    <a:cubicBezTo>
                      <a:pt x="61" y="240"/>
                      <a:pt x="61" y="240"/>
                      <a:pt x="61" y="240"/>
                    </a:cubicBezTo>
                    <a:cubicBezTo>
                      <a:pt x="62" y="240"/>
                      <a:pt x="62" y="240"/>
                      <a:pt x="62" y="240"/>
                    </a:cubicBezTo>
                    <a:cubicBezTo>
                      <a:pt x="63" y="240"/>
                      <a:pt x="63" y="240"/>
                      <a:pt x="63" y="240"/>
                    </a:cubicBezTo>
                    <a:cubicBezTo>
                      <a:pt x="63" y="239"/>
                      <a:pt x="63" y="239"/>
                      <a:pt x="63" y="239"/>
                    </a:cubicBezTo>
                    <a:close/>
                    <a:moveTo>
                      <a:pt x="294" y="239"/>
                    </a:moveTo>
                    <a:cubicBezTo>
                      <a:pt x="292" y="241"/>
                      <a:pt x="292" y="241"/>
                      <a:pt x="292" y="241"/>
                    </a:cubicBezTo>
                    <a:cubicBezTo>
                      <a:pt x="292" y="242"/>
                      <a:pt x="292" y="242"/>
                      <a:pt x="292" y="242"/>
                    </a:cubicBezTo>
                    <a:cubicBezTo>
                      <a:pt x="292" y="242"/>
                      <a:pt x="292" y="242"/>
                      <a:pt x="292" y="242"/>
                    </a:cubicBezTo>
                    <a:cubicBezTo>
                      <a:pt x="293" y="241"/>
                      <a:pt x="293" y="241"/>
                      <a:pt x="293" y="241"/>
                    </a:cubicBezTo>
                    <a:cubicBezTo>
                      <a:pt x="294" y="240"/>
                      <a:pt x="294" y="240"/>
                      <a:pt x="294" y="240"/>
                    </a:cubicBezTo>
                    <a:cubicBezTo>
                      <a:pt x="294" y="239"/>
                      <a:pt x="294" y="239"/>
                      <a:pt x="294" y="239"/>
                    </a:cubicBezTo>
                    <a:close/>
                    <a:moveTo>
                      <a:pt x="56" y="240"/>
                    </a:moveTo>
                    <a:cubicBezTo>
                      <a:pt x="55" y="241"/>
                      <a:pt x="55" y="241"/>
                      <a:pt x="55" y="241"/>
                    </a:cubicBezTo>
                    <a:cubicBezTo>
                      <a:pt x="55" y="242"/>
                      <a:pt x="55" y="242"/>
                      <a:pt x="55" y="242"/>
                    </a:cubicBezTo>
                    <a:cubicBezTo>
                      <a:pt x="57" y="241"/>
                      <a:pt x="57" y="241"/>
                      <a:pt x="57" y="241"/>
                    </a:cubicBezTo>
                    <a:cubicBezTo>
                      <a:pt x="58" y="241"/>
                      <a:pt x="58" y="241"/>
                      <a:pt x="58" y="241"/>
                    </a:cubicBezTo>
                    <a:cubicBezTo>
                      <a:pt x="56" y="240"/>
                      <a:pt x="56" y="240"/>
                      <a:pt x="56" y="240"/>
                    </a:cubicBezTo>
                    <a:close/>
                    <a:moveTo>
                      <a:pt x="287" y="240"/>
                    </a:moveTo>
                    <a:cubicBezTo>
                      <a:pt x="285" y="240"/>
                      <a:pt x="285" y="240"/>
                      <a:pt x="285" y="240"/>
                    </a:cubicBezTo>
                    <a:cubicBezTo>
                      <a:pt x="285" y="242"/>
                      <a:pt x="285" y="242"/>
                      <a:pt x="285" y="242"/>
                    </a:cubicBezTo>
                    <a:cubicBezTo>
                      <a:pt x="285" y="242"/>
                      <a:pt x="285" y="242"/>
                      <a:pt x="285" y="242"/>
                    </a:cubicBezTo>
                    <a:cubicBezTo>
                      <a:pt x="286" y="241"/>
                      <a:pt x="286" y="241"/>
                      <a:pt x="286" y="241"/>
                    </a:cubicBezTo>
                    <a:cubicBezTo>
                      <a:pt x="287" y="241"/>
                      <a:pt x="287" y="241"/>
                      <a:pt x="287" y="241"/>
                    </a:cubicBezTo>
                    <a:cubicBezTo>
                      <a:pt x="287" y="241"/>
                      <a:pt x="287" y="241"/>
                      <a:pt x="287" y="241"/>
                    </a:cubicBezTo>
                    <a:cubicBezTo>
                      <a:pt x="287" y="240"/>
                      <a:pt x="287" y="240"/>
                      <a:pt x="287" y="240"/>
                    </a:cubicBezTo>
                    <a:close/>
                    <a:moveTo>
                      <a:pt x="60" y="240"/>
                    </a:moveTo>
                    <a:cubicBezTo>
                      <a:pt x="59" y="241"/>
                      <a:pt x="59" y="241"/>
                      <a:pt x="59" y="241"/>
                    </a:cubicBezTo>
                    <a:cubicBezTo>
                      <a:pt x="60" y="241"/>
                      <a:pt x="60" y="241"/>
                      <a:pt x="60" y="241"/>
                    </a:cubicBezTo>
                    <a:cubicBezTo>
                      <a:pt x="61" y="241"/>
                      <a:pt x="61" y="241"/>
                      <a:pt x="61" y="241"/>
                    </a:cubicBezTo>
                    <a:cubicBezTo>
                      <a:pt x="60" y="240"/>
                      <a:pt x="60" y="240"/>
                      <a:pt x="60" y="240"/>
                    </a:cubicBezTo>
                    <a:close/>
                    <a:moveTo>
                      <a:pt x="293" y="241"/>
                    </a:moveTo>
                    <a:cubicBezTo>
                      <a:pt x="292" y="243"/>
                      <a:pt x="292" y="243"/>
                      <a:pt x="292" y="243"/>
                    </a:cubicBezTo>
                    <a:cubicBezTo>
                      <a:pt x="293" y="243"/>
                      <a:pt x="293" y="243"/>
                      <a:pt x="293" y="243"/>
                    </a:cubicBezTo>
                    <a:cubicBezTo>
                      <a:pt x="294" y="243"/>
                      <a:pt x="294" y="243"/>
                      <a:pt x="294" y="243"/>
                    </a:cubicBezTo>
                    <a:cubicBezTo>
                      <a:pt x="294" y="241"/>
                      <a:pt x="294" y="241"/>
                      <a:pt x="294" y="241"/>
                    </a:cubicBezTo>
                    <a:cubicBezTo>
                      <a:pt x="293" y="241"/>
                      <a:pt x="293" y="241"/>
                      <a:pt x="293" y="241"/>
                    </a:cubicBezTo>
                    <a:close/>
                    <a:moveTo>
                      <a:pt x="281" y="241"/>
                    </a:moveTo>
                    <a:cubicBezTo>
                      <a:pt x="281" y="242"/>
                      <a:pt x="281" y="242"/>
                      <a:pt x="281" y="242"/>
                    </a:cubicBezTo>
                    <a:cubicBezTo>
                      <a:pt x="282" y="242"/>
                      <a:pt x="282" y="242"/>
                      <a:pt x="282" y="242"/>
                    </a:cubicBezTo>
                    <a:cubicBezTo>
                      <a:pt x="281" y="241"/>
                      <a:pt x="281" y="241"/>
                      <a:pt x="281" y="241"/>
                    </a:cubicBezTo>
                    <a:close/>
                    <a:moveTo>
                      <a:pt x="33" y="241"/>
                    </a:moveTo>
                    <a:cubicBezTo>
                      <a:pt x="32" y="242"/>
                      <a:pt x="32" y="242"/>
                      <a:pt x="32" y="242"/>
                    </a:cubicBezTo>
                    <a:cubicBezTo>
                      <a:pt x="32" y="243"/>
                      <a:pt x="32" y="243"/>
                      <a:pt x="32" y="243"/>
                    </a:cubicBezTo>
                    <a:cubicBezTo>
                      <a:pt x="31" y="243"/>
                      <a:pt x="31" y="243"/>
                      <a:pt x="31" y="243"/>
                    </a:cubicBezTo>
                    <a:cubicBezTo>
                      <a:pt x="31" y="243"/>
                      <a:pt x="31" y="243"/>
                      <a:pt x="31" y="243"/>
                    </a:cubicBezTo>
                    <a:cubicBezTo>
                      <a:pt x="30" y="244"/>
                      <a:pt x="30" y="244"/>
                      <a:pt x="30" y="244"/>
                    </a:cubicBezTo>
                    <a:cubicBezTo>
                      <a:pt x="29" y="244"/>
                      <a:pt x="29" y="244"/>
                      <a:pt x="29" y="244"/>
                    </a:cubicBezTo>
                    <a:cubicBezTo>
                      <a:pt x="28" y="244"/>
                      <a:pt x="28" y="244"/>
                      <a:pt x="28" y="244"/>
                    </a:cubicBezTo>
                    <a:cubicBezTo>
                      <a:pt x="28" y="244"/>
                      <a:pt x="28" y="244"/>
                      <a:pt x="28" y="244"/>
                    </a:cubicBezTo>
                    <a:cubicBezTo>
                      <a:pt x="28" y="245"/>
                      <a:pt x="28" y="245"/>
                      <a:pt x="28" y="245"/>
                    </a:cubicBezTo>
                    <a:cubicBezTo>
                      <a:pt x="29" y="245"/>
                      <a:pt x="29" y="245"/>
                      <a:pt x="29" y="245"/>
                    </a:cubicBezTo>
                    <a:cubicBezTo>
                      <a:pt x="30" y="245"/>
                      <a:pt x="30" y="245"/>
                      <a:pt x="30" y="245"/>
                    </a:cubicBezTo>
                    <a:cubicBezTo>
                      <a:pt x="32" y="244"/>
                      <a:pt x="32" y="244"/>
                      <a:pt x="32" y="244"/>
                    </a:cubicBezTo>
                    <a:cubicBezTo>
                      <a:pt x="33" y="245"/>
                      <a:pt x="33" y="245"/>
                      <a:pt x="33" y="245"/>
                    </a:cubicBezTo>
                    <a:cubicBezTo>
                      <a:pt x="33" y="244"/>
                      <a:pt x="33" y="244"/>
                      <a:pt x="33" y="244"/>
                    </a:cubicBezTo>
                    <a:cubicBezTo>
                      <a:pt x="34" y="243"/>
                      <a:pt x="34" y="243"/>
                      <a:pt x="34" y="243"/>
                    </a:cubicBezTo>
                    <a:cubicBezTo>
                      <a:pt x="34" y="242"/>
                      <a:pt x="34" y="242"/>
                      <a:pt x="34" y="242"/>
                    </a:cubicBezTo>
                    <a:cubicBezTo>
                      <a:pt x="33" y="241"/>
                      <a:pt x="33" y="241"/>
                      <a:pt x="33" y="241"/>
                    </a:cubicBezTo>
                    <a:close/>
                    <a:moveTo>
                      <a:pt x="52" y="241"/>
                    </a:moveTo>
                    <a:cubicBezTo>
                      <a:pt x="52" y="243"/>
                      <a:pt x="52" y="243"/>
                      <a:pt x="52" y="243"/>
                    </a:cubicBezTo>
                    <a:cubicBezTo>
                      <a:pt x="53" y="243"/>
                      <a:pt x="53" y="243"/>
                      <a:pt x="53" y="243"/>
                    </a:cubicBezTo>
                    <a:cubicBezTo>
                      <a:pt x="52" y="241"/>
                      <a:pt x="52" y="241"/>
                      <a:pt x="52" y="241"/>
                    </a:cubicBezTo>
                    <a:close/>
                    <a:moveTo>
                      <a:pt x="9" y="242"/>
                    </a:moveTo>
                    <a:cubicBezTo>
                      <a:pt x="8" y="243"/>
                      <a:pt x="8" y="243"/>
                      <a:pt x="8" y="243"/>
                    </a:cubicBezTo>
                    <a:cubicBezTo>
                      <a:pt x="8" y="243"/>
                      <a:pt x="8" y="243"/>
                      <a:pt x="8" y="243"/>
                    </a:cubicBezTo>
                    <a:cubicBezTo>
                      <a:pt x="9" y="244"/>
                      <a:pt x="9" y="244"/>
                      <a:pt x="9" y="244"/>
                    </a:cubicBezTo>
                    <a:cubicBezTo>
                      <a:pt x="8" y="244"/>
                      <a:pt x="8" y="244"/>
                      <a:pt x="8" y="244"/>
                    </a:cubicBezTo>
                    <a:cubicBezTo>
                      <a:pt x="9" y="245"/>
                      <a:pt x="9" y="245"/>
                      <a:pt x="9" y="245"/>
                    </a:cubicBezTo>
                    <a:cubicBezTo>
                      <a:pt x="10" y="245"/>
                      <a:pt x="10" y="245"/>
                      <a:pt x="10" y="245"/>
                    </a:cubicBezTo>
                    <a:cubicBezTo>
                      <a:pt x="10" y="244"/>
                      <a:pt x="10" y="244"/>
                      <a:pt x="10" y="244"/>
                    </a:cubicBezTo>
                    <a:cubicBezTo>
                      <a:pt x="11" y="244"/>
                      <a:pt x="11" y="244"/>
                      <a:pt x="11" y="244"/>
                    </a:cubicBezTo>
                    <a:cubicBezTo>
                      <a:pt x="10" y="242"/>
                      <a:pt x="10" y="242"/>
                      <a:pt x="10" y="242"/>
                    </a:cubicBezTo>
                    <a:cubicBezTo>
                      <a:pt x="9" y="242"/>
                      <a:pt x="9" y="242"/>
                      <a:pt x="9" y="242"/>
                    </a:cubicBezTo>
                    <a:close/>
                    <a:moveTo>
                      <a:pt x="4" y="242"/>
                    </a:moveTo>
                    <a:cubicBezTo>
                      <a:pt x="3" y="243"/>
                      <a:pt x="3" y="243"/>
                      <a:pt x="3" y="243"/>
                    </a:cubicBezTo>
                    <a:cubicBezTo>
                      <a:pt x="4" y="243"/>
                      <a:pt x="4" y="243"/>
                      <a:pt x="4" y="243"/>
                    </a:cubicBezTo>
                    <a:cubicBezTo>
                      <a:pt x="4" y="242"/>
                      <a:pt x="4" y="242"/>
                      <a:pt x="4" y="242"/>
                    </a:cubicBezTo>
                    <a:close/>
                    <a:moveTo>
                      <a:pt x="45" y="243"/>
                    </a:moveTo>
                    <a:cubicBezTo>
                      <a:pt x="43" y="243"/>
                      <a:pt x="43" y="243"/>
                      <a:pt x="43" y="243"/>
                    </a:cubicBezTo>
                    <a:cubicBezTo>
                      <a:pt x="43" y="244"/>
                      <a:pt x="43" y="244"/>
                      <a:pt x="43" y="244"/>
                    </a:cubicBezTo>
                    <a:cubicBezTo>
                      <a:pt x="45" y="244"/>
                      <a:pt x="45" y="244"/>
                      <a:pt x="45" y="244"/>
                    </a:cubicBezTo>
                    <a:cubicBezTo>
                      <a:pt x="46" y="244"/>
                      <a:pt x="46" y="244"/>
                      <a:pt x="46" y="244"/>
                    </a:cubicBezTo>
                    <a:cubicBezTo>
                      <a:pt x="45" y="243"/>
                      <a:pt x="45" y="243"/>
                      <a:pt x="45" y="243"/>
                    </a:cubicBezTo>
                    <a:close/>
                    <a:moveTo>
                      <a:pt x="14" y="243"/>
                    </a:moveTo>
                    <a:cubicBezTo>
                      <a:pt x="13" y="244"/>
                      <a:pt x="13" y="244"/>
                      <a:pt x="13" y="244"/>
                    </a:cubicBezTo>
                    <a:cubicBezTo>
                      <a:pt x="13" y="245"/>
                      <a:pt x="13" y="245"/>
                      <a:pt x="13" y="245"/>
                    </a:cubicBezTo>
                    <a:cubicBezTo>
                      <a:pt x="12" y="246"/>
                      <a:pt x="12" y="246"/>
                      <a:pt x="12" y="246"/>
                    </a:cubicBezTo>
                    <a:cubicBezTo>
                      <a:pt x="13" y="246"/>
                      <a:pt x="13" y="246"/>
                      <a:pt x="13" y="246"/>
                    </a:cubicBezTo>
                    <a:cubicBezTo>
                      <a:pt x="14" y="245"/>
                      <a:pt x="14" y="245"/>
                      <a:pt x="14" y="245"/>
                    </a:cubicBezTo>
                    <a:cubicBezTo>
                      <a:pt x="14" y="244"/>
                      <a:pt x="14" y="244"/>
                      <a:pt x="14" y="244"/>
                    </a:cubicBezTo>
                    <a:cubicBezTo>
                      <a:pt x="15" y="243"/>
                      <a:pt x="15" y="243"/>
                      <a:pt x="15" y="243"/>
                    </a:cubicBezTo>
                    <a:cubicBezTo>
                      <a:pt x="14" y="243"/>
                      <a:pt x="14" y="243"/>
                      <a:pt x="14" y="243"/>
                    </a:cubicBezTo>
                    <a:close/>
                    <a:moveTo>
                      <a:pt x="17" y="243"/>
                    </a:moveTo>
                    <a:cubicBezTo>
                      <a:pt x="17" y="245"/>
                      <a:pt x="17" y="245"/>
                      <a:pt x="17" y="245"/>
                    </a:cubicBezTo>
                    <a:cubicBezTo>
                      <a:pt x="16" y="245"/>
                      <a:pt x="16" y="245"/>
                      <a:pt x="16" y="245"/>
                    </a:cubicBezTo>
                    <a:cubicBezTo>
                      <a:pt x="16" y="246"/>
                      <a:pt x="16" y="246"/>
                      <a:pt x="16" y="246"/>
                    </a:cubicBezTo>
                    <a:cubicBezTo>
                      <a:pt x="17" y="246"/>
                      <a:pt x="17" y="246"/>
                      <a:pt x="17" y="246"/>
                    </a:cubicBezTo>
                    <a:cubicBezTo>
                      <a:pt x="18" y="245"/>
                      <a:pt x="18" y="245"/>
                      <a:pt x="18" y="245"/>
                    </a:cubicBezTo>
                    <a:cubicBezTo>
                      <a:pt x="18" y="243"/>
                      <a:pt x="18" y="243"/>
                      <a:pt x="18" y="243"/>
                    </a:cubicBezTo>
                    <a:cubicBezTo>
                      <a:pt x="17" y="243"/>
                      <a:pt x="17" y="243"/>
                      <a:pt x="17" y="243"/>
                    </a:cubicBezTo>
                    <a:close/>
                    <a:moveTo>
                      <a:pt x="285" y="243"/>
                    </a:moveTo>
                    <a:cubicBezTo>
                      <a:pt x="284" y="244"/>
                      <a:pt x="284" y="244"/>
                      <a:pt x="284" y="244"/>
                    </a:cubicBezTo>
                    <a:cubicBezTo>
                      <a:pt x="285" y="245"/>
                      <a:pt x="285" y="245"/>
                      <a:pt x="285" y="245"/>
                    </a:cubicBezTo>
                    <a:cubicBezTo>
                      <a:pt x="285" y="244"/>
                      <a:pt x="285" y="244"/>
                      <a:pt x="285" y="244"/>
                    </a:cubicBezTo>
                    <a:cubicBezTo>
                      <a:pt x="285" y="243"/>
                      <a:pt x="285" y="243"/>
                      <a:pt x="285" y="243"/>
                    </a:cubicBezTo>
                    <a:close/>
                    <a:moveTo>
                      <a:pt x="298" y="245"/>
                    </a:moveTo>
                    <a:cubicBezTo>
                      <a:pt x="297" y="245"/>
                      <a:pt x="297" y="245"/>
                      <a:pt x="297" y="245"/>
                    </a:cubicBezTo>
                    <a:cubicBezTo>
                      <a:pt x="297" y="245"/>
                      <a:pt x="297" y="245"/>
                      <a:pt x="297" y="245"/>
                    </a:cubicBezTo>
                    <a:cubicBezTo>
                      <a:pt x="296" y="246"/>
                      <a:pt x="296" y="246"/>
                      <a:pt x="296" y="246"/>
                    </a:cubicBezTo>
                    <a:cubicBezTo>
                      <a:pt x="295" y="247"/>
                      <a:pt x="295" y="247"/>
                      <a:pt x="295" y="247"/>
                    </a:cubicBezTo>
                    <a:cubicBezTo>
                      <a:pt x="295" y="248"/>
                      <a:pt x="295" y="248"/>
                      <a:pt x="295" y="248"/>
                    </a:cubicBezTo>
                    <a:cubicBezTo>
                      <a:pt x="294" y="249"/>
                      <a:pt x="294" y="249"/>
                      <a:pt x="294" y="249"/>
                    </a:cubicBezTo>
                    <a:cubicBezTo>
                      <a:pt x="294" y="250"/>
                      <a:pt x="294" y="250"/>
                      <a:pt x="294" y="250"/>
                    </a:cubicBezTo>
                    <a:cubicBezTo>
                      <a:pt x="297" y="249"/>
                      <a:pt x="297" y="249"/>
                      <a:pt x="297" y="249"/>
                    </a:cubicBezTo>
                    <a:cubicBezTo>
                      <a:pt x="297" y="249"/>
                      <a:pt x="297" y="249"/>
                      <a:pt x="297" y="249"/>
                    </a:cubicBezTo>
                    <a:cubicBezTo>
                      <a:pt x="295" y="250"/>
                      <a:pt x="295" y="250"/>
                      <a:pt x="295" y="250"/>
                    </a:cubicBezTo>
                    <a:cubicBezTo>
                      <a:pt x="295" y="252"/>
                      <a:pt x="295" y="252"/>
                      <a:pt x="295" y="252"/>
                    </a:cubicBezTo>
                    <a:cubicBezTo>
                      <a:pt x="295" y="252"/>
                      <a:pt x="295" y="252"/>
                      <a:pt x="295" y="252"/>
                    </a:cubicBezTo>
                    <a:cubicBezTo>
                      <a:pt x="297" y="251"/>
                      <a:pt x="297" y="251"/>
                      <a:pt x="297" y="251"/>
                    </a:cubicBezTo>
                    <a:cubicBezTo>
                      <a:pt x="299" y="248"/>
                      <a:pt x="299" y="248"/>
                      <a:pt x="299" y="248"/>
                    </a:cubicBezTo>
                    <a:cubicBezTo>
                      <a:pt x="298" y="247"/>
                      <a:pt x="298" y="247"/>
                      <a:pt x="298" y="247"/>
                    </a:cubicBezTo>
                    <a:cubicBezTo>
                      <a:pt x="299" y="246"/>
                      <a:pt x="299" y="246"/>
                      <a:pt x="299" y="246"/>
                    </a:cubicBezTo>
                    <a:cubicBezTo>
                      <a:pt x="298" y="245"/>
                      <a:pt x="298" y="245"/>
                      <a:pt x="298" y="245"/>
                    </a:cubicBezTo>
                    <a:close/>
                    <a:moveTo>
                      <a:pt x="36" y="245"/>
                    </a:moveTo>
                    <a:cubicBezTo>
                      <a:pt x="36" y="245"/>
                      <a:pt x="34" y="245"/>
                      <a:pt x="34" y="245"/>
                    </a:cubicBezTo>
                    <a:cubicBezTo>
                      <a:pt x="35" y="246"/>
                      <a:pt x="35" y="246"/>
                      <a:pt x="35" y="246"/>
                    </a:cubicBezTo>
                    <a:cubicBezTo>
                      <a:pt x="36" y="246"/>
                      <a:pt x="36" y="246"/>
                      <a:pt x="36" y="246"/>
                    </a:cubicBezTo>
                    <a:cubicBezTo>
                      <a:pt x="39" y="247"/>
                      <a:pt x="39" y="247"/>
                      <a:pt x="39" y="247"/>
                    </a:cubicBezTo>
                    <a:cubicBezTo>
                      <a:pt x="40" y="246"/>
                      <a:pt x="40" y="246"/>
                      <a:pt x="40" y="246"/>
                    </a:cubicBezTo>
                    <a:cubicBezTo>
                      <a:pt x="39" y="245"/>
                      <a:pt x="39" y="245"/>
                      <a:pt x="39" y="245"/>
                    </a:cubicBezTo>
                    <a:cubicBezTo>
                      <a:pt x="39" y="246"/>
                      <a:pt x="39" y="246"/>
                      <a:pt x="39" y="246"/>
                    </a:cubicBezTo>
                    <a:cubicBezTo>
                      <a:pt x="36" y="245"/>
                      <a:pt x="36" y="245"/>
                      <a:pt x="36" y="245"/>
                    </a:cubicBezTo>
                    <a:close/>
                    <a:moveTo>
                      <a:pt x="2" y="245"/>
                    </a:moveTo>
                    <a:cubicBezTo>
                      <a:pt x="1" y="246"/>
                      <a:pt x="1" y="246"/>
                      <a:pt x="1" y="246"/>
                    </a:cubicBezTo>
                    <a:cubicBezTo>
                      <a:pt x="2" y="247"/>
                      <a:pt x="2" y="247"/>
                      <a:pt x="2" y="247"/>
                    </a:cubicBezTo>
                    <a:cubicBezTo>
                      <a:pt x="3" y="246"/>
                      <a:pt x="3" y="246"/>
                      <a:pt x="3" y="246"/>
                    </a:cubicBezTo>
                    <a:cubicBezTo>
                      <a:pt x="2" y="245"/>
                      <a:pt x="2" y="245"/>
                      <a:pt x="2" y="245"/>
                    </a:cubicBezTo>
                    <a:close/>
                    <a:moveTo>
                      <a:pt x="282" y="248"/>
                    </a:moveTo>
                    <a:cubicBezTo>
                      <a:pt x="281" y="250"/>
                      <a:pt x="281" y="250"/>
                      <a:pt x="281" y="250"/>
                    </a:cubicBezTo>
                    <a:cubicBezTo>
                      <a:pt x="283" y="248"/>
                      <a:pt x="283" y="248"/>
                      <a:pt x="283" y="248"/>
                    </a:cubicBezTo>
                    <a:cubicBezTo>
                      <a:pt x="282" y="248"/>
                      <a:pt x="282" y="248"/>
                      <a:pt x="282" y="248"/>
                    </a:cubicBezTo>
                    <a:close/>
                    <a:moveTo>
                      <a:pt x="1" y="248"/>
                    </a:moveTo>
                    <a:cubicBezTo>
                      <a:pt x="0" y="249"/>
                      <a:pt x="0" y="249"/>
                      <a:pt x="0" y="249"/>
                    </a:cubicBezTo>
                    <a:cubicBezTo>
                      <a:pt x="1" y="249"/>
                      <a:pt x="1" y="249"/>
                      <a:pt x="1" y="249"/>
                    </a:cubicBezTo>
                    <a:cubicBezTo>
                      <a:pt x="1" y="248"/>
                      <a:pt x="1" y="248"/>
                      <a:pt x="1" y="248"/>
                    </a:cubicBezTo>
                    <a:close/>
                    <a:moveTo>
                      <a:pt x="283" y="249"/>
                    </a:moveTo>
                    <a:cubicBezTo>
                      <a:pt x="283" y="250"/>
                      <a:pt x="283" y="250"/>
                      <a:pt x="283" y="250"/>
                    </a:cubicBezTo>
                    <a:cubicBezTo>
                      <a:pt x="283" y="250"/>
                      <a:pt x="283" y="250"/>
                      <a:pt x="283" y="250"/>
                    </a:cubicBezTo>
                    <a:cubicBezTo>
                      <a:pt x="283" y="249"/>
                      <a:pt x="283" y="249"/>
                      <a:pt x="283" y="249"/>
                    </a:cubicBezTo>
                    <a:close/>
                    <a:moveTo>
                      <a:pt x="293" y="249"/>
                    </a:moveTo>
                    <a:cubicBezTo>
                      <a:pt x="292" y="250"/>
                      <a:pt x="292" y="250"/>
                      <a:pt x="292" y="250"/>
                    </a:cubicBezTo>
                    <a:cubicBezTo>
                      <a:pt x="293" y="251"/>
                      <a:pt x="293" y="251"/>
                      <a:pt x="293" y="251"/>
                    </a:cubicBezTo>
                    <a:cubicBezTo>
                      <a:pt x="293" y="252"/>
                      <a:pt x="293" y="252"/>
                      <a:pt x="293" y="252"/>
                    </a:cubicBezTo>
                    <a:cubicBezTo>
                      <a:pt x="294" y="251"/>
                      <a:pt x="294" y="251"/>
                      <a:pt x="294" y="251"/>
                    </a:cubicBezTo>
                    <a:cubicBezTo>
                      <a:pt x="293" y="249"/>
                      <a:pt x="293" y="249"/>
                      <a:pt x="293" y="249"/>
                    </a:cubicBezTo>
                    <a:close/>
                    <a:moveTo>
                      <a:pt x="284" y="251"/>
                    </a:moveTo>
                    <a:cubicBezTo>
                      <a:pt x="283" y="251"/>
                      <a:pt x="283" y="251"/>
                      <a:pt x="283" y="251"/>
                    </a:cubicBezTo>
                    <a:cubicBezTo>
                      <a:pt x="284" y="252"/>
                      <a:pt x="284" y="252"/>
                      <a:pt x="284" y="252"/>
                    </a:cubicBezTo>
                    <a:cubicBezTo>
                      <a:pt x="285" y="252"/>
                      <a:pt x="285" y="252"/>
                      <a:pt x="285" y="252"/>
                    </a:cubicBezTo>
                    <a:cubicBezTo>
                      <a:pt x="284" y="251"/>
                      <a:pt x="284" y="251"/>
                      <a:pt x="284" y="251"/>
                    </a:cubicBezTo>
                    <a:cubicBezTo>
                      <a:pt x="284" y="251"/>
                      <a:pt x="284" y="251"/>
                      <a:pt x="284" y="251"/>
                    </a:cubicBezTo>
                    <a:close/>
                    <a:moveTo>
                      <a:pt x="294" y="252"/>
                    </a:moveTo>
                    <a:cubicBezTo>
                      <a:pt x="293" y="252"/>
                      <a:pt x="293" y="252"/>
                      <a:pt x="293" y="252"/>
                    </a:cubicBezTo>
                    <a:cubicBezTo>
                      <a:pt x="293" y="253"/>
                      <a:pt x="293" y="253"/>
                      <a:pt x="293" y="253"/>
                    </a:cubicBezTo>
                    <a:cubicBezTo>
                      <a:pt x="293" y="254"/>
                      <a:pt x="293" y="254"/>
                      <a:pt x="293" y="254"/>
                    </a:cubicBezTo>
                    <a:cubicBezTo>
                      <a:pt x="294" y="254"/>
                      <a:pt x="294" y="254"/>
                      <a:pt x="294" y="254"/>
                    </a:cubicBezTo>
                    <a:cubicBezTo>
                      <a:pt x="295" y="253"/>
                      <a:pt x="295" y="253"/>
                      <a:pt x="295" y="253"/>
                    </a:cubicBezTo>
                    <a:cubicBezTo>
                      <a:pt x="294" y="252"/>
                      <a:pt x="294" y="252"/>
                      <a:pt x="294" y="252"/>
                    </a:cubicBezTo>
                    <a:close/>
                    <a:moveTo>
                      <a:pt x="286" y="252"/>
                    </a:moveTo>
                    <a:cubicBezTo>
                      <a:pt x="285" y="253"/>
                      <a:pt x="285" y="253"/>
                      <a:pt x="285" y="253"/>
                    </a:cubicBezTo>
                    <a:cubicBezTo>
                      <a:pt x="286" y="253"/>
                      <a:pt x="286" y="253"/>
                      <a:pt x="286" y="253"/>
                    </a:cubicBezTo>
                    <a:cubicBezTo>
                      <a:pt x="286" y="253"/>
                      <a:pt x="286" y="253"/>
                      <a:pt x="286" y="253"/>
                    </a:cubicBezTo>
                    <a:cubicBezTo>
                      <a:pt x="286" y="252"/>
                      <a:pt x="286" y="252"/>
                      <a:pt x="286" y="252"/>
                    </a:cubicBezTo>
                    <a:close/>
                    <a:moveTo>
                      <a:pt x="283" y="253"/>
                    </a:moveTo>
                    <a:cubicBezTo>
                      <a:pt x="283" y="253"/>
                      <a:pt x="283" y="253"/>
                      <a:pt x="283" y="253"/>
                    </a:cubicBezTo>
                    <a:cubicBezTo>
                      <a:pt x="283" y="254"/>
                      <a:pt x="283" y="254"/>
                      <a:pt x="283" y="254"/>
                    </a:cubicBezTo>
                    <a:cubicBezTo>
                      <a:pt x="283" y="255"/>
                      <a:pt x="283" y="255"/>
                      <a:pt x="283" y="255"/>
                    </a:cubicBezTo>
                    <a:cubicBezTo>
                      <a:pt x="284" y="257"/>
                      <a:pt x="284" y="257"/>
                      <a:pt x="284" y="257"/>
                    </a:cubicBezTo>
                    <a:cubicBezTo>
                      <a:pt x="284" y="257"/>
                      <a:pt x="284" y="257"/>
                      <a:pt x="284" y="257"/>
                    </a:cubicBezTo>
                    <a:cubicBezTo>
                      <a:pt x="285" y="256"/>
                      <a:pt x="285" y="256"/>
                      <a:pt x="285" y="256"/>
                    </a:cubicBezTo>
                    <a:cubicBezTo>
                      <a:pt x="284" y="254"/>
                      <a:pt x="284" y="254"/>
                      <a:pt x="284" y="254"/>
                    </a:cubicBezTo>
                    <a:cubicBezTo>
                      <a:pt x="284" y="253"/>
                      <a:pt x="284" y="253"/>
                      <a:pt x="284" y="253"/>
                    </a:cubicBezTo>
                    <a:cubicBezTo>
                      <a:pt x="283" y="253"/>
                      <a:pt x="283" y="253"/>
                      <a:pt x="283" y="253"/>
                    </a:cubicBezTo>
                    <a:close/>
                    <a:moveTo>
                      <a:pt x="294" y="255"/>
                    </a:moveTo>
                    <a:cubicBezTo>
                      <a:pt x="293" y="255"/>
                      <a:pt x="293" y="255"/>
                      <a:pt x="293" y="255"/>
                    </a:cubicBezTo>
                    <a:cubicBezTo>
                      <a:pt x="294" y="256"/>
                      <a:pt x="294" y="256"/>
                      <a:pt x="294" y="256"/>
                    </a:cubicBezTo>
                    <a:cubicBezTo>
                      <a:pt x="295" y="255"/>
                      <a:pt x="295" y="255"/>
                      <a:pt x="295" y="255"/>
                    </a:cubicBezTo>
                    <a:cubicBezTo>
                      <a:pt x="294" y="255"/>
                      <a:pt x="294" y="255"/>
                      <a:pt x="294" y="2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2" name="Freeform 207"/>
              <p:cNvSpPr>
                <a:spLocks/>
              </p:cNvSpPr>
              <p:nvPr/>
            </p:nvSpPr>
            <p:spPr bwMode="auto">
              <a:xfrm>
                <a:off x="2182" y="1003"/>
                <a:ext cx="6" cy="6"/>
              </a:xfrm>
              <a:custGeom>
                <a:avLst/>
                <a:gdLst>
                  <a:gd name="T0" fmla="*/ 3 w 6"/>
                  <a:gd name="T1" fmla="*/ 6 h 6"/>
                  <a:gd name="T2" fmla="*/ 0 w 6"/>
                  <a:gd name="T3" fmla="*/ 3 h 6"/>
                  <a:gd name="T4" fmla="*/ 0 w 6"/>
                  <a:gd name="T5" fmla="*/ 0 h 6"/>
                  <a:gd name="T6" fmla="*/ 3 w 6"/>
                  <a:gd name="T7" fmla="*/ 0 h 6"/>
                  <a:gd name="T8" fmla="*/ 3 w 6"/>
                  <a:gd name="T9" fmla="*/ 3 h 6"/>
                  <a:gd name="T10" fmla="*/ 6 w 6"/>
                  <a:gd name="T11" fmla="*/ 6 h 6"/>
                  <a:gd name="T12" fmla="*/ 3 w 6"/>
                  <a:gd name="T13" fmla="*/ 6 h 6"/>
                  <a:gd name="T14" fmla="*/ 3 w 6"/>
                  <a:gd name="T15" fmla="*/ 6 h 6"/>
                  <a:gd name="T16" fmla="*/ 3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6"/>
                    </a:moveTo>
                    <a:lnTo>
                      <a:pt x="0" y="3"/>
                    </a:lnTo>
                    <a:lnTo>
                      <a:pt x="0" y="0"/>
                    </a:lnTo>
                    <a:lnTo>
                      <a:pt x="3" y="0"/>
                    </a:lnTo>
                    <a:lnTo>
                      <a:pt x="3" y="3"/>
                    </a:lnTo>
                    <a:lnTo>
                      <a:pt x="6" y="6"/>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3" name="Freeform 208"/>
              <p:cNvSpPr>
                <a:spLocks/>
              </p:cNvSpPr>
              <p:nvPr/>
            </p:nvSpPr>
            <p:spPr bwMode="auto">
              <a:xfrm>
                <a:off x="2182" y="1003"/>
                <a:ext cx="6" cy="6"/>
              </a:xfrm>
              <a:custGeom>
                <a:avLst/>
                <a:gdLst>
                  <a:gd name="T0" fmla="*/ 3 w 6"/>
                  <a:gd name="T1" fmla="*/ 0 h 6"/>
                  <a:gd name="T2" fmla="*/ 0 w 6"/>
                  <a:gd name="T3" fmla="*/ 0 h 6"/>
                  <a:gd name="T4" fmla="*/ 0 w 6"/>
                  <a:gd name="T5" fmla="*/ 3 h 6"/>
                  <a:gd name="T6" fmla="*/ 0 w 6"/>
                  <a:gd name="T7" fmla="*/ 6 h 6"/>
                  <a:gd name="T8" fmla="*/ 0 w 6"/>
                  <a:gd name="T9" fmla="*/ 6 h 6"/>
                  <a:gd name="T10" fmla="*/ 3 w 6"/>
                  <a:gd name="T11" fmla="*/ 6 h 6"/>
                  <a:gd name="T12" fmla="*/ 6 w 6"/>
                  <a:gd name="T13" fmla="*/ 3 h 6"/>
                  <a:gd name="T14" fmla="*/ 3 w 6"/>
                  <a:gd name="T15" fmla="*/ 3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0" y="0"/>
                    </a:lnTo>
                    <a:lnTo>
                      <a:pt x="0" y="3"/>
                    </a:lnTo>
                    <a:lnTo>
                      <a:pt x="0" y="6"/>
                    </a:lnTo>
                    <a:lnTo>
                      <a:pt x="0" y="6"/>
                    </a:lnTo>
                    <a:lnTo>
                      <a:pt x="3"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4" name="Freeform 209"/>
              <p:cNvSpPr>
                <a:spLocks/>
              </p:cNvSpPr>
              <p:nvPr/>
            </p:nvSpPr>
            <p:spPr bwMode="auto">
              <a:xfrm>
                <a:off x="2182" y="994"/>
                <a:ext cx="6" cy="3"/>
              </a:xfrm>
              <a:custGeom>
                <a:avLst/>
                <a:gdLst>
                  <a:gd name="T0" fmla="*/ 3 w 6"/>
                  <a:gd name="T1" fmla="*/ 3 h 3"/>
                  <a:gd name="T2" fmla="*/ 6 w 6"/>
                  <a:gd name="T3" fmla="*/ 0 h 3"/>
                  <a:gd name="T4" fmla="*/ 6 w 6"/>
                  <a:gd name="T5" fmla="*/ 0 h 3"/>
                  <a:gd name="T6" fmla="*/ 6 w 6"/>
                  <a:gd name="T7" fmla="*/ 0 h 3"/>
                  <a:gd name="T8" fmla="*/ 3 w 6"/>
                  <a:gd name="T9" fmla="*/ 0 h 3"/>
                  <a:gd name="T10" fmla="*/ 0 w 6"/>
                  <a:gd name="T11" fmla="*/ 3 h 3"/>
                  <a:gd name="T12" fmla="*/ 3 w 6"/>
                  <a:gd name="T13" fmla="*/ 3 h 3"/>
                  <a:gd name="T14" fmla="*/ 3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3"/>
                    </a:moveTo>
                    <a:lnTo>
                      <a:pt x="6" y="0"/>
                    </a:lnTo>
                    <a:lnTo>
                      <a:pt x="6" y="0"/>
                    </a:lnTo>
                    <a:lnTo>
                      <a:pt x="6" y="0"/>
                    </a:lnTo>
                    <a:lnTo>
                      <a:pt x="3"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5" name="Freeform 210"/>
              <p:cNvSpPr>
                <a:spLocks/>
              </p:cNvSpPr>
              <p:nvPr/>
            </p:nvSpPr>
            <p:spPr bwMode="auto">
              <a:xfrm>
                <a:off x="2182" y="994"/>
                <a:ext cx="6" cy="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3"/>
                    </a:lnTo>
                    <a:lnTo>
                      <a:pt x="3" y="3"/>
                    </a:lnTo>
                    <a:lnTo>
                      <a:pt x="3" y="3"/>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6" name="Freeform 211"/>
              <p:cNvSpPr>
                <a:spLocks/>
              </p:cNvSpPr>
              <p:nvPr/>
            </p:nvSpPr>
            <p:spPr bwMode="auto">
              <a:xfrm>
                <a:off x="2200" y="848"/>
                <a:ext cx="3" cy="4"/>
              </a:xfrm>
              <a:custGeom>
                <a:avLst/>
                <a:gdLst>
                  <a:gd name="T0" fmla="*/ 3 w 3"/>
                  <a:gd name="T1" fmla="*/ 0 h 4"/>
                  <a:gd name="T2" fmla="*/ 3 w 3"/>
                  <a:gd name="T3" fmla="*/ 0 h 4"/>
                  <a:gd name="T4" fmla="*/ 0 w 3"/>
                  <a:gd name="T5" fmla="*/ 0 h 4"/>
                  <a:gd name="T6" fmla="*/ 0 w 3"/>
                  <a:gd name="T7" fmla="*/ 4 h 4"/>
                  <a:gd name="T8" fmla="*/ 0 w 3"/>
                  <a:gd name="T9" fmla="*/ 4 h 4"/>
                  <a:gd name="T10" fmla="*/ 3 w 3"/>
                  <a:gd name="T11" fmla="*/ 4 h 4"/>
                  <a:gd name="T12" fmla="*/ 3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0"/>
                    </a:moveTo>
                    <a:lnTo>
                      <a:pt x="3" y="0"/>
                    </a:lnTo>
                    <a:lnTo>
                      <a:pt x="0" y="0"/>
                    </a:lnTo>
                    <a:lnTo>
                      <a:pt x="0" y="4"/>
                    </a:lnTo>
                    <a:lnTo>
                      <a:pt x="0" y="4"/>
                    </a:lnTo>
                    <a:lnTo>
                      <a:pt x="3" y="4"/>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7" name="Freeform 212"/>
              <p:cNvSpPr>
                <a:spLocks/>
              </p:cNvSpPr>
              <p:nvPr/>
            </p:nvSpPr>
            <p:spPr bwMode="auto">
              <a:xfrm>
                <a:off x="2200" y="848"/>
                <a:ext cx="3" cy="4"/>
              </a:xfrm>
              <a:custGeom>
                <a:avLst/>
                <a:gdLst>
                  <a:gd name="T0" fmla="*/ 3 w 3"/>
                  <a:gd name="T1" fmla="*/ 0 h 4"/>
                  <a:gd name="T2" fmla="*/ 0 w 3"/>
                  <a:gd name="T3" fmla="*/ 0 h 4"/>
                  <a:gd name="T4" fmla="*/ 0 w 3"/>
                  <a:gd name="T5" fmla="*/ 4 h 4"/>
                  <a:gd name="T6" fmla="*/ 0 w 3"/>
                  <a:gd name="T7" fmla="*/ 4 h 4"/>
                  <a:gd name="T8" fmla="*/ 3 w 3"/>
                  <a:gd name="T9" fmla="*/ 4 h 4"/>
                  <a:gd name="T10" fmla="*/ 3 w 3"/>
                  <a:gd name="T11" fmla="*/ 0 h 4"/>
                  <a:gd name="T12" fmla="*/ 3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0" y="0"/>
                    </a:lnTo>
                    <a:lnTo>
                      <a:pt x="0" y="4"/>
                    </a:lnTo>
                    <a:lnTo>
                      <a:pt x="0" y="4"/>
                    </a:lnTo>
                    <a:lnTo>
                      <a:pt x="3" y="4"/>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8" name="Freeform 213"/>
              <p:cNvSpPr>
                <a:spLocks/>
              </p:cNvSpPr>
              <p:nvPr/>
            </p:nvSpPr>
            <p:spPr bwMode="auto">
              <a:xfrm>
                <a:off x="2170" y="1009"/>
                <a:ext cx="42" cy="48"/>
              </a:xfrm>
              <a:custGeom>
                <a:avLst/>
                <a:gdLst>
                  <a:gd name="T0" fmla="*/ 30 w 42"/>
                  <a:gd name="T1" fmla="*/ 48 h 48"/>
                  <a:gd name="T2" fmla="*/ 27 w 42"/>
                  <a:gd name="T3" fmla="*/ 48 h 48"/>
                  <a:gd name="T4" fmla="*/ 24 w 42"/>
                  <a:gd name="T5" fmla="*/ 45 h 48"/>
                  <a:gd name="T6" fmla="*/ 18 w 42"/>
                  <a:gd name="T7" fmla="*/ 45 h 48"/>
                  <a:gd name="T8" fmla="*/ 18 w 42"/>
                  <a:gd name="T9" fmla="*/ 42 h 48"/>
                  <a:gd name="T10" fmla="*/ 15 w 42"/>
                  <a:gd name="T11" fmla="*/ 42 h 48"/>
                  <a:gd name="T12" fmla="*/ 15 w 42"/>
                  <a:gd name="T13" fmla="*/ 42 h 48"/>
                  <a:gd name="T14" fmla="*/ 15 w 42"/>
                  <a:gd name="T15" fmla="*/ 36 h 48"/>
                  <a:gd name="T16" fmla="*/ 12 w 42"/>
                  <a:gd name="T17" fmla="*/ 36 h 48"/>
                  <a:gd name="T18" fmla="*/ 9 w 42"/>
                  <a:gd name="T19" fmla="*/ 36 h 48"/>
                  <a:gd name="T20" fmla="*/ 9 w 42"/>
                  <a:gd name="T21" fmla="*/ 36 h 48"/>
                  <a:gd name="T22" fmla="*/ 9 w 42"/>
                  <a:gd name="T23" fmla="*/ 33 h 48"/>
                  <a:gd name="T24" fmla="*/ 9 w 42"/>
                  <a:gd name="T25" fmla="*/ 33 h 48"/>
                  <a:gd name="T26" fmla="*/ 6 w 42"/>
                  <a:gd name="T27" fmla="*/ 33 h 48"/>
                  <a:gd name="T28" fmla="*/ 3 w 42"/>
                  <a:gd name="T29" fmla="*/ 33 h 48"/>
                  <a:gd name="T30" fmla="*/ 3 w 42"/>
                  <a:gd name="T31" fmla="*/ 30 h 48"/>
                  <a:gd name="T32" fmla="*/ 6 w 42"/>
                  <a:gd name="T33" fmla="*/ 27 h 48"/>
                  <a:gd name="T34" fmla="*/ 3 w 42"/>
                  <a:gd name="T35" fmla="*/ 27 h 48"/>
                  <a:gd name="T36" fmla="*/ 0 w 42"/>
                  <a:gd name="T37" fmla="*/ 30 h 48"/>
                  <a:gd name="T38" fmla="*/ 3 w 42"/>
                  <a:gd name="T39" fmla="*/ 27 h 48"/>
                  <a:gd name="T40" fmla="*/ 3 w 42"/>
                  <a:gd name="T41" fmla="*/ 24 h 48"/>
                  <a:gd name="T42" fmla="*/ 0 w 42"/>
                  <a:gd name="T43" fmla="*/ 24 h 48"/>
                  <a:gd name="T44" fmla="*/ 0 w 42"/>
                  <a:gd name="T45" fmla="*/ 24 h 48"/>
                  <a:gd name="T46" fmla="*/ 3 w 42"/>
                  <a:gd name="T47" fmla="*/ 18 h 48"/>
                  <a:gd name="T48" fmla="*/ 6 w 42"/>
                  <a:gd name="T49" fmla="*/ 18 h 48"/>
                  <a:gd name="T50" fmla="*/ 9 w 42"/>
                  <a:gd name="T51" fmla="*/ 15 h 48"/>
                  <a:gd name="T52" fmla="*/ 12 w 42"/>
                  <a:gd name="T53" fmla="*/ 18 h 48"/>
                  <a:gd name="T54" fmla="*/ 15 w 42"/>
                  <a:gd name="T55" fmla="*/ 15 h 48"/>
                  <a:gd name="T56" fmla="*/ 15 w 42"/>
                  <a:gd name="T57" fmla="*/ 15 h 48"/>
                  <a:gd name="T58" fmla="*/ 12 w 42"/>
                  <a:gd name="T59" fmla="*/ 15 h 48"/>
                  <a:gd name="T60" fmla="*/ 12 w 42"/>
                  <a:gd name="T61" fmla="*/ 12 h 48"/>
                  <a:gd name="T62" fmla="*/ 12 w 42"/>
                  <a:gd name="T63" fmla="*/ 12 h 48"/>
                  <a:gd name="T64" fmla="*/ 18 w 42"/>
                  <a:gd name="T65" fmla="*/ 9 h 48"/>
                  <a:gd name="T66" fmla="*/ 18 w 42"/>
                  <a:gd name="T67" fmla="*/ 9 h 48"/>
                  <a:gd name="T68" fmla="*/ 18 w 42"/>
                  <a:gd name="T69" fmla="*/ 6 h 48"/>
                  <a:gd name="T70" fmla="*/ 15 w 42"/>
                  <a:gd name="T71" fmla="*/ 6 h 48"/>
                  <a:gd name="T72" fmla="*/ 15 w 42"/>
                  <a:gd name="T73" fmla="*/ 6 h 48"/>
                  <a:gd name="T74" fmla="*/ 18 w 42"/>
                  <a:gd name="T75" fmla="*/ 6 h 48"/>
                  <a:gd name="T76" fmla="*/ 21 w 42"/>
                  <a:gd name="T77" fmla="*/ 9 h 48"/>
                  <a:gd name="T78" fmla="*/ 21 w 42"/>
                  <a:gd name="T79" fmla="*/ 9 h 48"/>
                  <a:gd name="T80" fmla="*/ 24 w 42"/>
                  <a:gd name="T81" fmla="*/ 6 h 48"/>
                  <a:gd name="T82" fmla="*/ 21 w 42"/>
                  <a:gd name="T83" fmla="*/ 3 h 48"/>
                  <a:gd name="T84" fmla="*/ 21 w 42"/>
                  <a:gd name="T85" fmla="*/ 0 h 48"/>
                  <a:gd name="T86" fmla="*/ 24 w 42"/>
                  <a:gd name="T87" fmla="*/ 0 h 48"/>
                  <a:gd name="T88" fmla="*/ 27 w 42"/>
                  <a:gd name="T89" fmla="*/ 3 h 48"/>
                  <a:gd name="T90" fmla="*/ 33 w 42"/>
                  <a:gd name="T91" fmla="*/ 0 h 48"/>
                  <a:gd name="T92" fmla="*/ 36 w 42"/>
                  <a:gd name="T93" fmla="*/ 3 h 48"/>
                  <a:gd name="T94" fmla="*/ 36 w 42"/>
                  <a:gd name="T95" fmla="*/ 6 h 48"/>
                  <a:gd name="T96" fmla="*/ 39 w 42"/>
                  <a:gd name="T97" fmla="*/ 6 h 48"/>
                  <a:gd name="T98" fmla="*/ 39 w 42"/>
                  <a:gd name="T99" fmla="*/ 12 h 48"/>
                  <a:gd name="T100" fmla="*/ 42 w 42"/>
                  <a:gd name="T101" fmla="*/ 15 h 48"/>
                  <a:gd name="T102" fmla="*/ 42 w 42"/>
                  <a:gd name="T103" fmla="*/ 18 h 48"/>
                  <a:gd name="T104" fmla="*/ 42 w 42"/>
                  <a:gd name="T105" fmla="*/ 18 h 48"/>
                  <a:gd name="T106" fmla="*/ 42 w 42"/>
                  <a:gd name="T107" fmla="*/ 24 h 48"/>
                  <a:gd name="T108" fmla="*/ 39 w 42"/>
                  <a:gd name="T109" fmla="*/ 30 h 48"/>
                  <a:gd name="T110" fmla="*/ 39 w 42"/>
                  <a:gd name="T111" fmla="*/ 30 h 48"/>
                  <a:gd name="T112" fmla="*/ 36 w 42"/>
                  <a:gd name="T113" fmla="*/ 36 h 48"/>
                  <a:gd name="T114" fmla="*/ 36 w 42"/>
                  <a:gd name="T115" fmla="*/ 39 h 48"/>
                  <a:gd name="T116" fmla="*/ 36 w 42"/>
                  <a:gd name="T117" fmla="*/ 45 h 48"/>
                  <a:gd name="T118" fmla="*/ 33 w 42"/>
                  <a:gd name="T119" fmla="*/ 45 h 48"/>
                  <a:gd name="T120" fmla="*/ 33 w 42"/>
                  <a:gd name="T121" fmla="*/ 48 h 48"/>
                  <a:gd name="T122" fmla="*/ 33 w 42"/>
                  <a:gd name="T123" fmla="*/ 48 h 48"/>
                  <a:gd name="T124" fmla="*/ 30 w 42"/>
                  <a:gd name="T1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48">
                    <a:moveTo>
                      <a:pt x="30" y="48"/>
                    </a:moveTo>
                    <a:lnTo>
                      <a:pt x="27" y="48"/>
                    </a:lnTo>
                    <a:lnTo>
                      <a:pt x="24" y="45"/>
                    </a:lnTo>
                    <a:lnTo>
                      <a:pt x="18" y="45"/>
                    </a:lnTo>
                    <a:lnTo>
                      <a:pt x="18" y="42"/>
                    </a:lnTo>
                    <a:lnTo>
                      <a:pt x="15" y="42"/>
                    </a:lnTo>
                    <a:lnTo>
                      <a:pt x="15" y="42"/>
                    </a:lnTo>
                    <a:lnTo>
                      <a:pt x="15" y="36"/>
                    </a:lnTo>
                    <a:lnTo>
                      <a:pt x="12" y="36"/>
                    </a:lnTo>
                    <a:lnTo>
                      <a:pt x="9" y="36"/>
                    </a:lnTo>
                    <a:lnTo>
                      <a:pt x="9" y="36"/>
                    </a:lnTo>
                    <a:lnTo>
                      <a:pt x="9" y="33"/>
                    </a:lnTo>
                    <a:lnTo>
                      <a:pt x="9" y="33"/>
                    </a:lnTo>
                    <a:lnTo>
                      <a:pt x="6" y="33"/>
                    </a:lnTo>
                    <a:lnTo>
                      <a:pt x="3" y="33"/>
                    </a:lnTo>
                    <a:lnTo>
                      <a:pt x="3" y="30"/>
                    </a:lnTo>
                    <a:lnTo>
                      <a:pt x="6" y="27"/>
                    </a:lnTo>
                    <a:lnTo>
                      <a:pt x="3" y="27"/>
                    </a:lnTo>
                    <a:lnTo>
                      <a:pt x="0" y="30"/>
                    </a:lnTo>
                    <a:lnTo>
                      <a:pt x="3" y="27"/>
                    </a:lnTo>
                    <a:lnTo>
                      <a:pt x="3" y="24"/>
                    </a:lnTo>
                    <a:lnTo>
                      <a:pt x="0" y="24"/>
                    </a:lnTo>
                    <a:lnTo>
                      <a:pt x="0" y="24"/>
                    </a:lnTo>
                    <a:lnTo>
                      <a:pt x="3" y="18"/>
                    </a:lnTo>
                    <a:lnTo>
                      <a:pt x="6" y="18"/>
                    </a:lnTo>
                    <a:lnTo>
                      <a:pt x="9" y="15"/>
                    </a:lnTo>
                    <a:lnTo>
                      <a:pt x="12" y="18"/>
                    </a:lnTo>
                    <a:lnTo>
                      <a:pt x="15" y="15"/>
                    </a:lnTo>
                    <a:lnTo>
                      <a:pt x="15" y="15"/>
                    </a:lnTo>
                    <a:lnTo>
                      <a:pt x="12" y="15"/>
                    </a:lnTo>
                    <a:lnTo>
                      <a:pt x="12" y="12"/>
                    </a:lnTo>
                    <a:lnTo>
                      <a:pt x="12" y="12"/>
                    </a:lnTo>
                    <a:lnTo>
                      <a:pt x="18" y="9"/>
                    </a:lnTo>
                    <a:lnTo>
                      <a:pt x="18" y="9"/>
                    </a:lnTo>
                    <a:lnTo>
                      <a:pt x="18" y="6"/>
                    </a:lnTo>
                    <a:lnTo>
                      <a:pt x="15" y="6"/>
                    </a:lnTo>
                    <a:lnTo>
                      <a:pt x="15" y="6"/>
                    </a:lnTo>
                    <a:lnTo>
                      <a:pt x="18" y="6"/>
                    </a:lnTo>
                    <a:lnTo>
                      <a:pt x="21" y="9"/>
                    </a:lnTo>
                    <a:lnTo>
                      <a:pt x="21" y="9"/>
                    </a:lnTo>
                    <a:lnTo>
                      <a:pt x="24" y="6"/>
                    </a:lnTo>
                    <a:lnTo>
                      <a:pt x="21" y="3"/>
                    </a:lnTo>
                    <a:lnTo>
                      <a:pt x="21" y="0"/>
                    </a:lnTo>
                    <a:lnTo>
                      <a:pt x="24" y="0"/>
                    </a:lnTo>
                    <a:lnTo>
                      <a:pt x="27" y="3"/>
                    </a:lnTo>
                    <a:lnTo>
                      <a:pt x="33" y="0"/>
                    </a:lnTo>
                    <a:lnTo>
                      <a:pt x="36" y="3"/>
                    </a:lnTo>
                    <a:lnTo>
                      <a:pt x="36" y="6"/>
                    </a:lnTo>
                    <a:lnTo>
                      <a:pt x="39" y="6"/>
                    </a:lnTo>
                    <a:lnTo>
                      <a:pt x="39" y="12"/>
                    </a:lnTo>
                    <a:lnTo>
                      <a:pt x="42" y="15"/>
                    </a:lnTo>
                    <a:lnTo>
                      <a:pt x="42" y="18"/>
                    </a:lnTo>
                    <a:lnTo>
                      <a:pt x="42" y="18"/>
                    </a:lnTo>
                    <a:lnTo>
                      <a:pt x="42" y="24"/>
                    </a:lnTo>
                    <a:lnTo>
                      <a:pt x="39" y="30"/>
                    </a:lnTo>
                    <a:lnTo>
                      <a:pt x="39" y="30"/>
                    </a:lnTo>
                    <a:lnTo>
                      <a:pt x="36" y="36"/>
                    </a:lnTo>
                    <a:lnTo>
                      <a:pt x="36" y="39"/>
                    </a:lnTo>
                    <a:lnTo>
                      <a:pt x="36" y="45"/>
                    </a:lnTo>
                    <a:lnTo>
                      <a:pt x="33" y="45"/>
                    </a:lnTo>
                    <a:lnTo>
                      <a:pt x="33" y="48"/>
                    </a:lnTo>
                    <a:lnTo>
                      <a:pt x="33" y="48"/>
                    </a:lnTo>
                    <a:lnTo>
                      <a:pt x="30" y="4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9" name="Freeform 214"/>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close/>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0" name="Freeform 215"/>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1" name="Freeform 216"/>
              <p:cNvSpPr>
                <a:spLocks/>
              </p:cNvSpPr>
              <p:nvPr/>
            </p:nvSpPr>
            <p:spPr bwMode="auto">
              <a:xfrm>
                <a:off x="2212" y="981"/>
                <a:ext cx="3" cy="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0" y="1"/>
                      <a:pt x="0" y="1"/>
                      <a:pt x="0" y="1"/>
                    </a:cubicBezTo>
                    <a:lnTo>
                      <a:pt x="1"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2" name="Freeform 217"/>
              <p:cNvSpPr>
                <a:spLocks/>
              </p:cNvSpPr>
              <p:nvPr/>
            </p:nvSpPr>
            <p:spPr bwMode="auto">
              <a:xfrm>
                <a:off x="2212" y="981"/>
                <a:ext cx="3" cy="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3" name="Freeform 218"/>
              <p:cNvSpPr>
                <a:spLocks/>
              </p:cNvSpPr>
              <p:nvPr/>
            </p:nvSpPr>
            <p:spPr bwMode="auto">
              <a:xfrm>
                <a:off x="2173" y="1006"/>
                <a:ext cx="6" cy="6"/>
              </a:xfrm>
              <a:custGeom>
                <a:avLst/>
                <a:gdLst>
                  <a:gd name="T0" fmla="*/ 0 w 6"/>
                  <a:gd name="T1" fmla="*/ 6 h 6"/>
                  <a:gd name="T2" fmla="*/ 0 w 6"/>
                  <a:gd name="T3" fmla="*/ 0 h 6"/>
                  <a:gd name="T4" fmla="*/ 0 w 6"/>
                  <a:gd name="T5" fmla="*/ 0 h 6"/>
                  <a:gd name="T6" fmla="*/ 3 w 6"/>
                  <a:gd name="T7" fmla="*/ 0 h 6"/>
                  <a:gd name="T8" fmla="*/ 6 w 6"/>
                  <a:gd name="T9" fmla="*/ 0 h 6"/>
                  <a:gd name="T10" fmla="*/ 6 w 6"/>
                  <a:gd name="T11" fmla="*/ 0 h 6"/>
                  <a:gd name="T12" fmla="*/ 6 w 6"/>
                  <a:gd name="T13" fmla="*/ 3 h 6"/>
                  <a:gd name="T14" fmla="*/ 6 w 6"/>
                  <a:gd name="T15" fmla="*/ 3 h 6"/>
                  <a:gd name="T16" fmla="*/ 6 w 6"/>
                  <a:gd name="T17" fmla="*/ 6 h 6"/>
                  <a:gd name="T18" fmla="*/ 6 w 6"/>
                  <a:gd name="T19" fmla="*/ 6 h 6"/>
                  <a:gd name="T20" fmla="*/ 3 w 6"/>
                  <a:gd name="T21" fmla="*/ 6 h 6"/>
                  <a:gd name="T22" fmla="*/ 3 w 6"/>
                  <a:gd name="T23" fmla="*/ 6 h 6"/>
                  <a:gd name="T24" fmla="*/ 0 w 6"/>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0" y="6"/>
                    </a:moveTo>
                    <a:lnTo>
                      <a:pt x="0" y="0"/>
                    </a:lnTo>
                    <a:lnTo>
                      <a:pt x="0" y="0"/>
                    </a:lnTo>
                    <a:lnTo>
                      <a:pt x="3" y="0"/>
                    </a:lnTo>
                    <a:lnTo>
                      <a:pt x="6" y="0"/>
                    </a:lnTo>
                    <a:lnTo>
                      <a:pt x="6" y="0"/>
                    </a:lnTo>
                    <a:lnTo>
                      <a:pt x="6" y="3"/>
                    </a:lnTo>
                    <a:lnTo>
                      <a:pt x="6" y="3"/>
                    </a:lnTo>
                    <a:lnTo>
                      <a:pt x="6" y="6"/>
                    </a:lnTo>
                    <a:lnTo>
                      <a:pt x="6" y="6"/>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4" name="Freeform 219"/>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close/>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5" name="Freeform 220"/>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6" name="Rectangle 221"/>
              <p:cNvSpPr>
                <a:spLocks noChangeArrowheads="1"/>
              </p:cNvSpPr>
              <p:nvPr/>
            </p:nvSpPr>
            <p:spPr bwMode="auto">
              <a:xfrm>
                <a:off x="2118" y="1111"/>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7" name="Freeform 222"/>
              <p:cNvSpPr>
                <a:spLocks/>
              </p:cNvSpPr>
              <p:nvPr/>
            </p:nvSpPr>
            <p:spPr bwMode="auto">
              <a:xfrm>
                <a:off x="2118" y="1111"/>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8" name="Freeform 223"/>
              <p:cNvSpPr>
                <a:spLocks/>
              </p:cNvSpPr>
              <p:nvPr/>
            </p:nvSpPr>
            <p:spPr bwMode="auto">
              <a:xfrm>
                <a:off x="2136" y="1045"/>
                <a:ext cx="9" cy="6"/>
              </a:xfrm>
              <a:custGeom>
                <a:avLst/>
                <a:gdLst>
                  <a:gd name="T0" fmla="*/ 0 w 9"/>
                  <a:gd name="T1" fmla="*/ 6 h 6"/>
                  <a:gd name="T2" fmla="*/ 3 w 9"/>
                  <a:gd name="T3" fmla="*/ 3 h 6"/>
                  <a:gd name="T4" fmla="*/ 6 w 9"/>
                  <a:gd name="T5" fmla="*/ 0 h 6"/>
                  <a:gd name="T6" fmla="*/ 9 w 9"/>
                  <a:gd name="T7" fmla="*/ 3 h 6"/>
                  <a:gd name="T8" fmla="*/ 6 w 9"/>
                  <a:gd name="T9" fmla="*/ 3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3"/>
                    </a:lnTo>
                    <a:lnTo>
                      <a:pt x="6" y="3"/>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9" name="Freeform 224"/>
              <p:cNvSpPr>
                <a:spLocks/>
              </p:cNvSpPr>
              <p:nvPr/>
            </p:nvSpPr>
            <p:spPr bwMode="auto">
              <a:xfrm>
                <a:off x="2136" y="1045"/>
                <a:ext cx="9" cy="6"/>
              </a:xfrm>
              <a:custGeom>
                <a:avLst/>
                <a:gdLst>
                  <a:gd name="T0" fmla="*/ 6 w 9"/>
                  <a:gd name="T1" fmla="*/ 0 h 6"/>
                  <a:gd name="T2" fmla="*/ 0 w 9"/>
                  <a:gd name="T3" fmla="*/ 3 h 6"/>
                  <a:gd name="T4" fmla="*/ 0 w 9"/>
                  <a:gd name="T5" fmla="*/ 6 h 6"/>
                  <a:gd name="T6" fmla="*/ 3 w 9"/>
                  <a:gd name="T7" fmla="*/ 6 h 6"/>
                  <a:gd name="T8" fmla="*/ 6 w 9"/>
                  <a:gd name="T9" fmla="*/ 3 h 6"/>
                  <a:gd name="T10" fmla="*/ 6 w 9"/>
                  <a:gd name="T11" fmla="*/ 3 h 6"/>
                  <a:gd name="T12" fmla="*/ 9 w 9"/>
                  <a:gd name="T13" fmla="*/ 3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0" y="3"/>
                    </a:lnTo>
                    <a:lnTo>
                      <a:pt x="0" y="6"/>
                    </a:lnTo>
                    <a:lnTo>
                      <a:pt x="3" y="6"/>
                    </a:lnTo>
                    <a:lnTo>
                      <a:pt x="6" y="3"/>
                    </a:lnTo>
                    <a:lnTo>
                      <a:pt x="6"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0" name="Freeform 225"/>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3" y="0"/>
                    </a:lnTo>
                    <a:lnTo>
                      <a:pt x="0" y="0"/>
                    </a:lnTo>
                    <a:lnTo>
                      <a:pt x="3" y="3"/>
                    </a:lnTo>
                    <a:lnTo>
                      <a:pt x="3" y="0"/>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1" name="Freeform 226"/>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0" y="0"/>
                    </a:lnTo>
                    <a:lnTo>
                      <a:pt x="3" y="3"/>
                    </a:lnTo>
                    <a:lnTo>
                      <a:pt x="3"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2" name="Freeform 227"/>
              <p:cNvSpPr>
                <a:spLocks/>
              </p:cNvSpPr>
              <p:nvPr/>
            </p:nvSpPr>
            <p:spPr bwMode="auto">
              <a:xfrm>
                <a:off x="2163" y="1012"/>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0" y="0"/>
                    </a:lnTo>
                    <a:lnTo>
                      <a:pt x="0" y="3"/>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3" name="Freeform 228"/>
              <p:cNvSpPr>
                <a:spLocks/>
              </p:cNvSpPr>
              <p:nvPr/>
            </p:nvSpPr>
            <p:spPr bwMode="auto">
              <a:xfrm>
                <a:off x="2163" y="1012"/>
                <a:ext cx="3" cy="3"/>
              </a:xfrm>
              <a:custGeom>
                <a:avLst/>
                <a:gdLst>
                  <a:gd name="T0" fmla="*/ 3 w 3"/>
                  <a:gd name="T1" fmla="*/ 0 h 3"/>
                  <a:gd name="T2" fmla="*/ 0 w 3"/>
                  <a:gd name="T3" fmla="*/ 0 h 3"/>
                  <a:gd name="T4" fmla="*/ 0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4" name="Freeform 229"/>
              <p:cNvSpPr>
                <a:spLocks/>
              </p:cNvSpPr>
              <p:nvPr/>
            </p:nvSpPr>
            <p:spPr bwMode="auto">
              <a:xfrm>
                <a:off x="2212" y="927"/>
                <a:ext cx="6" cy="3"/>
              </a:xfrm>
              <a:custGeom>
                <a:avLst/>
                <a:gdLst>
                  <a:gd name="T0" fmla="*/ 6 w 6"/>
                  <a:gd name="T1" fmla="*/ 3 h 3"/>
                  <a:gd name="T2" fmla="*/ 6 w 6"/>
                  <a:gd name="T3" fmla="*/ 0 h 3"/>
                  <a:gd name="T4" fmla="*/ 3 w 6"/>
                  <a:gd name="T5" fmla="*/ 0 h 3"/>
                  <a:gd name="T6" fmla="*/ 0 w 6"/>
                  <a:gd name="T7" fmla="*/ 0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6"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5" name="Freeform 230"/>
              <p:cNvSpPr>
                <a:spLocks/>
              </p:cNvSpPr>
              <p:nvPr/>
            </p:nvSpPr>
            <p:spPr bwMode="auto">
              <a:xfrm>
                <a:off x="2212" y="927"/>
                <a:ext cx="6" cy="3"/>
              </a:xfrm>
              <a:custGeom>
                <a:avLst/>
                <a:gdLst>
                  <a:gd name="T0" fmla="*/ 3 w 6"/>
                  <a:gd name="T1" fmla="*/ 0 h 3"/>
                  <a:gd name="T2" fmla="*/ 0 w 6"/>
                  <a:gd name="T3" fmla="*/ 0 h 3"/>
                  <a:gd name="T4" fmla="*/ 3 w 6"/>
                  <a:gd name="T5" fmla="*/ 3 h 3"/>
                  <a:gd name="T6" fmla="*/ 6 w 6"/>
                  <a:gd name="T7" fmla="*/ 3 h 3"/>
                  <a:gd name="T8" fmla="*/ 6 w 6"/>
                  <a:gd name="T9" fmla="*/ 0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3" y="3"/>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6" name="Freeform 231"/>
              <p:cNvSpPr>
                <a:spLocks/>
              </p:cNvSpPr>
              <p:nvPr/>
            </p:nvSpPr>
            <p:spPr bwMode="auto">
              <a:xfrm>
                <a:off x="2348" y="1142"/>
                <a:ext cx="60" cy="57"/>
              </a:xfrm>
              <a:custGeom>
                <a:avLst/>
                <a:gdLst>
                  <a:gd name="T0" fmla="*/ 51 w 60"/>
                  <a:gd name="T1" fmla="*/ 54 h 57"/>
                  <a:gd name="T2" fmla="*/ 48 w 60"/>
                  <a:gd name="T3" fmla="*/ 54 h 57"/>
                  <a:gd name="T4" fmla="*/ 42 w 60"/>
                  <a:gd name="T5" fmla="*/ 51 h 57"/>
                  <a:gd name="T6" fmla="*/ 39 w 60"/>
                  <a:gd name="T7" fmla="*/ 51 h 57"/>
                  <a:gd name="T8" fmla="*/ 36 w 60"/>
                  <a:gd name="T9" fmla="*/ 48 h 57"/>
                  <a:gd name="T10" fmla="*/ 33 w 60"/>
                  <a:gd name="T11" fmla="*/ 48 h 57"/>
                  <a:gd name="T12" fmla="*/ 30 w 60"/>
                  <a:gd name="T13" fmla="*/ 48 h 57"/>
                  <a:gd name="T14" fmla="*/ 24 w 60"/>
                  <a:gd name="T15" fmla="*/ 48 h 57"/>
                  <a:gd name="T16" fmla="*/ 21 w 60"/>
                  <a:gd name="T17" fmla="*/ 48 h 57"/>
                  <a:gd name="T18" fmla="*/ 18 w 60"/>
                  <a:gd name="T19" fmla="*/ 54 h 57"/>
                  <a:gd name="T20" fmla="*/ 15 w 60"/>
                  <a:gd name="T21" fmla="*/ 54 h 57"/>
                  <a:gd name="T22" fmla="*/ 12 w 60"/>
                  <a:gd name="T23" fmla="*/ 51 h 57"/>
                  <a:gd name="T24" fmla="*/ 6 w 60"/>
                  <a:gd name="T25" fmla="*/ 48 h 57"/>
                  <a:gd name="T26" fmla="*/ 6 w 60"/>
                  <a:gd name="T27" fmla="*/ 45 h 57"/>
                  <a:gd name="T28" fmla="*/ 3 w 60"/>
                  <a:gd name="T29" fmla="*/ 45 h 57"/>
                  <a:gd name="T30" fmla="*/ 0 w 60"/>
                  <a:gd name="T31" fmla="*/ 39 h 57"/>
                  <a:gd name="T32" fmla="*/ 3 w 60"/>
                  <a:gd name="T33" fmla="*/ 36 h 57"/>
                  <a:gd name="T34" fmla="*/ 6 w 60"/>
                  <a:gd name="T35" fmla="*/ 33 h 57"/>
                  <a:gd name="T36" fmla="*/ 6 w 60"/>
                  <a:gd name="T37" fmla="*/ 30 h 57"/>
                  <a:gd name="T38" fmla="*/ 9 w 60"/>
                  <a:gd name="T39" fmla="*/ 30 h 57"/>
                  <a:gd name="T40" fmla="*/ 6 w 60"/>
                  <a:gd name="T41" fmla="*/ 24 h 57"/>
                  <a:gd name="T42" fmla="*/ 3 w 60"/>
                  <a:gd name="T43" fmla="*/ 24 h 57"/>
                  <a:gd name="T44" fmla="*/ 0 w 60"/>
                  <a:gd name="T45" fmla="*/ 21 h 57"/>
                  <a:gd name="T46" fmla="*/ 3 w 60"/>
                  <a:gd name="T47" fmla="*/ 15 h 57"/>
                  <a:gd name="T48" fmla="*/ 6 w 60"/>
                  <a:gd name="T49" fmla="*/ 15 h 57"/>
                  <a:gd name="T50" fmla="*/ 9 w 60"/>
                  <a:gd name="T51" fmla="*/ 12 h 57"/>
                  <a:gd name="T52" fmla="*/ 6 w 60"/>
                  <a:gd name="T53" fmla="*/ 9 h 57"/>
                  <a:gd name="T54" fmla="*/ 9 w 60"/>
                  <a:gd name="T55" fmla="*/ 6 h 57"/>
                  <a:gd name="T56" fmla="*/ 9 w 60"/>
                  <a:gd name="T57" fmla="*/ 0 h 57"/>
                  <a:gd name="T58" fmla="*/ 12 w 60"/>
                  <a:gd name="T59" fmla="*/ 0 h 57"/>
                  <a:gd name="T60" fmla="*/ 15 w 60"/>
                  <a:gd name="T61" fmla="*/ 3 h 57"/>
                  <a:gd name="T62" fmla="*/ 15 w 60"/>
                  <a:gd name="T63" fmla="*/ 6 h 57"/>
                  <a:gd name="T64" fmla="*/ 24 w 60"/>
                  <a:gd name="T65" fmla="*/ 9 h 57"/>
                  <a:gd name="T66" fmla="*/ 27 w 60"/>
                  <a:gd name="T67" fmla="*/ 12 h 57"/>
                  <a:gd name="T68" fmla="*/ 30 w 60"/>
                  <a:gd name="T69" fmla="*/ 12 h 57"/>
                  <a:gd name="T70" fmla="*/ 33 w 60"/>
                  <a:gd name="T71" fmla="*/ 9 h 57"/>
                  <a:gd name="T72" fmla="*/ 39 w 60"/>
                  <a:gd name="T73" fmla="*/ 12 h 57"/>
                  <a:gd name="T74" fmla="*/ 45 w 60"/>
                  <a:gd name="T75" fmla="*/ 12 h 57"/>
                  <a:gd name="T76" fmla="*/ 45 w 60"/>
                  <a:gd name="T77" fmla="*/ 15 h 57"/>
                  <a:gd name="T78" fmla="*/ 48 w 60"/>
                  <a:gd name="T79" fmla="*/ 18 h 57"/>
                  <a:gd name="T80" fmla="*/ 51 w 60"/>
                  <a:gd name="T81" fmla="*/ 21 h 57"/>
                  <a:gd name="T82" fmla="*/ 54 w 60"/>
                  <a:gd name="T83" fmla="*/ 24 h 57"/>
                  <a:gd name="T84" fmla="*/ 51 w 60"/>
                  <a:gd name="T85" fmla="*/ 27 h 57"/>
                  <a:gd name="T86" fmla="*/ 51 w 60"/>
                  <a:gd name="T87" fmla="*/ 30 h 57"/>
                  <a:gd name="T88" fmla="*/ 57 w 60"/>
                  <a:gd name="T89" fmla="*/ 33 h 57"/>
                  <a:gd name="T90" fmla="*/ 54 w 60"/>
                  <a:gd name="T91" fmla="*/ 36 h 57"/>
                  <a:gd name="T92" fmla="*/ 57 w 60"/>
                  <a:gd name="T93" fmla="*/ 39 h 57"/>
                  <a:gd name="T94" fmla="*/ 54 w 60"/>
                  <a:gd name="T95" fmla="*/ 39 h 57"/>
                  <a:gd name="T96" fmla="*/ 57 w 60"/>
                  <a:gd name="T97" fmla="*/ 45 h 57"/>
                  <a:gd name="T98" fmla="*/ 57 w 60"/>
                  <a:gd name="T99" fmla="*/ 48 h 57"/>
                  <a:gd name="T100" fmla="*/ 54 w 60"/>
                  <a:gd name="T101" fmla="*/ 51 h 57"/>
                  <a:gd name="T102" fmla="*/ 60 w 60"/>
                  <a:gd name="T103" fmla="*/ 51 h 57"/>
                  <a:gd name="T104" fmla="*/ 60 w 60"/>
                  <a:gd name="T105" fmla="*/ 54 h 57"/>
                  <a:gd name="T106" fmla="*/ 57 w 60"/>
                  <a:gd name="T107" fmla="*/ 54 h 57"/>
                  <a:gd name="T108" fmla="*/ 57 w 60"/>
                  <a:gd name="T109" fmla="*/ 57 h 57"/>
                  <a:gd name="T110" fmla="*/ 51 w 60"/>
                  <a:gd name="T111"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57">
                    <a:moveTo>
                      <a:pt x="51" y="54"/>
                    </a:moveTo>
                    <a:lnTo>
                      <a:pt x="48" y="54"/>
                    </a:lnTo>
                    <a:lnTo>
                      <a:pt x="42" y="51"/>
                    </a:lnTo>
                    <a:lnTo>
                      <a:pt x="39" y="51"/>
                    </a:lnTo>
                    <a:lnTo>
                      <a:pt x="36" y="48"/>
                    </a:lnTo>
                    <a:lnTo>
                      <a:pt x="33" y="48"/>
                    </a:lnTo>
                    <a:lnTo>
                      <a:pt x="30" y="48"/>
                    </a:lnTo>
                    <a:lnTo>
                      <a:pt x="24" y="48"/>
                    </a:lnTo>
                    <a:lnTo>
                      <a:pt x="21" y="48"/>
                    </a:lnTo>
                    <a:lnTo>
                      <a:pt x="18" y="54"/>
                    </a:lnTo>
                    <a:lnTo>
                      <a:pt x="15" y="54"/>
                    </a:lnTo>
                    <a:lnTo>
                      <a:pt x="12" y="51"/>
                    </a:lnTo>
                    <a:lnTo>
                      <a:pt x="6" y="48"/>
                    </a:lnTo>
                    <a:lnTo>
                      <a:pt x="6" y="45"/>
                    </a:lnTo>
                    <a:lnTo>
                      <a:pt x="3" y="45"/>
                    </a:lnTo>
                    <a:lnTo>
                      <a:pt x="0" y="39"/>
                    </a:lnTo>
                    <a:lnTo>
                      <a:pt x="3" y="36"/>
                    </a:lnTo>
                    <a:lnTo>
                      <a:pt x="6" y="33"/>
                    </a:lnTo>
                    <a:lnTo>
                      <a:pt x="6" y="30"/>
                    </a:lnTo>
                    <a:lnTo>
                      <a:pt x="9" y="30"/>
                    </a:lnTo>
                    <a:lnTo>
                      <a:pt x="6" y="24"/>
                    </a:lnTo>
                    <a:lnTo>
                      <a:pt x="3" y="24"/>
                    </a:lnTo>
                    <a:lnTo>
                      <a:pt x="0" y="21"/>
                    </a:lnTo>
                    <a:lnTo>
                      <a:pt x="3" y="15"/>
                    </a:lnTo>
                    <a:lnTo>
                      <a:pt x="6" y="15"/>
                    </a:lnTo>
                    <a:lnTo>
                      <a:pt x="9" y="12"/>
                    </a:lnTo>
                    <a:lnTo>
                      <a:pt x="6" y="9"/>
                    </a:lnTo>
                    <a:lnTo>
                      <a:pt x="9" y="6"/>
                    </a:lnTo>
                    <a:lnTo>
                      <a:pt x="9" y="0"/>
                    </a:lnTo>
                    <a:lnTo>
                      <a:pt x="12" y="0"/>
                    </a:lnTo>
                    <a:lnTo>
                      <a:pt x="15" y="3"/>
                    </a:lnTo>
                    <a:lnTo>
                      <a:pt x="15" y="6"/>
                    </a:lnTo>
                    <a:lnTo>
                      <a:pt x="24" y="9"/>
                    </a:lnTo>
                    <a:lnTo>
                      <a:pt x="27" y="12"/>
                    </a:lnTo>
                    <a:lnTo>
                      <a:pt x="30" y="12"/>
                    </a:lnTo>
                    <a:lnTo>
                      <a:pt x="33" y="9"/>
                    </a:lnTo>
                    <a:lnTo>
                      <a:pt x="39" y="12"/>
                    </a:lnTo>
                    <a:lnTo>
                      <a:pt x="45" y="12"/>
                    </a:lnTo>
                    <a:lnTo>
                      <a:pt x="45" y="15"/>
                    </a:lnTo>
                    <a:lnTo>
                      <a:pt x="48" y="18"/>
                    </a:lnTo>
                    <a:lnTo>
                      <a:pt x="51" y="21"/>
                    </a:lnTo>
                    <a:lnTo>
                      <a:pt x="54" y="24"/>
                    </a:lnTo>
                    <a:lnTo>
                      <a:pt x="51" y="27"/>
                    </a:lnTo>
                    <a:lnTo>
                      <a:pt x="51" y="30"/>
                    </a:lnTo>
                    <a:lnTo>
                      <a:pt x="57" y="33"/>
                    </a:lnTo>
                    <a:lnTo>
                      <a:pt x="54" y="36"/>
                    </a:lnTo>
                    <a:lnTo>
                      <a:pt x="57" y="39"/>
                    </a:lnTo>
                    <a:lnTo>
                      <a:pt x="54" y="39"/>
                    </a:lnTo>
                    <a:lnTo>
                      <a:pt x="57" y="45"/>
                    </a:lnTo>
                    <a:lnTo>
                      <a:pt x="57" y="48"/>
                    </a:lnTo>
                    <a:lnTo>
                      <a:pt x="54" y="51"/>
                    </a:lnTo>
                    <a:lnTo>
                      <a:pt x="60" y="51"/>
                    </a:lnTo>
                    <a:lnTo>
                      <a:pt x="60" y="54"/>
                    </a:lnTo>
                    <a:lnTo>
                      <a:pt x="57" y="54"/>
                    </a:lnTo>
                    <a:lnTo>
                      <a:pt x="57" y="57"/>
                    </a:lnTo>
                    <a:lnTo>
                      <a:pt x="51" y="5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7" name="Freeform 232"/>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close/>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8" name="Freeform 233"/>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9" name="Freeform 234"/>
              <p:cNvSpPr>
                <a:spLocks noEditPoints="1"/>
              </p:cNvSpPr>
              <p:nvPr/>
            </p:nvSpPr>
            <p:spPr bwMode="auto">
              <a:xfrm>
                <a:off x="1741" y="1045"/>
                <a:ext cx="250" cy="242"/>
              </a:xfrm>
              <a:custGeom>
                <a:avLst/>
                <a:gdLst>
                  <a:gd name="T0" fmla="*/ 53 w 83"/>
                  <a:gd name="T1" fmla="*/ 76 h 80"/>
                  <a:gd name="T2" fmla="*/ 51 w 83"/>
                  <a:gd name="T3" fmla="*/ 72 h 80"/>
                  <a:gd name="T4" fmla="*/ 49 w 83"/>
                  <a:gd name="T5" fmla="*/ 66 h 80"/>
                  <a:gd name="T6" fmla="*/ 44 w 83"/>
                  <a:gd name="T7" fmla="*/ 61 h 80"/>
                  <a:gd name="T8" fmla="*/ 37 w 83"/>
                  <a:gd name="T9" fmla="*/ 61 h 80"/>
                  <a:gd name="T10" fmla="*/ 45 w 83"/>
                  <a:gd name="T11" fmla="*/ 64 h 80"/>
                  <a:gd name="T12" fmla="*/ 45 w 83"/>
                  <a:gd name="T13" fmla="*/ 70 h 80"/>
                  <a:gd name="T14" fmla="*/ 31 w 83"/>
                  <a:gd name="T15" fmla="*/ 74 h 80"/>
                  <a:gd name="T16" fmla="*/ 22 w 83"/>
                  <a:gd name="T17" fmla="*/ 74 h 80"/>
                  <a:gd name="T18" fmla="*/ 10 w 83"/>
                  <a:gd name="T19" fmla="*/ 74 h 80"/>
                  <a:gd name="T20" fmla="*/ 12 w 83"/>
                  <a:gd name="T21" fmla="*/ 64 h 80"/>
                  <a:gd name="T22" fmla="*/ 3 w 83"/>
                  <a:gd name="T23" fmla="*/ 58 h 80"/>
                  <a:gd name="T24" fmla="*/ 3 w 83"/>
                  <a:gd name="T25" fmla="*/ 45 h 80"/>
                  <a:gd name="T26" fmla="*/ 21 w 83"/>
                  <a:gd name="T27" fmla="*/ 48 h 80"/>
                  <a:gd name="T28" fmla="*/ 33 w 83"/>
                  <a:gd name="T29" fmla="*/ 50 h 80"/>
                  <a:gd name="T30" fmla="*/ 26 w 83"/>
                  <a:gd name="T31" fmla="*/ 42 h 80"/>
                  <a:gd name="T32" fmla="*/ 15 w 83"/>
                  <a:gd name="T33" fmla="*/ 39 h 80"/>
                  <a:gd name="T34" fmla="*/ 7 w 83"/>
                  <a:gd name="T35" fmla="*/ 37 h 80"/>
                  <a:gd name="T36" fmla="*/ 11 w 83"/>
                  <a:gd name="T37" fmla="*/ 28 h 80"/>
                  <a:gd name="T38" fmla="*/ 24 w 83"/>
                  <a:gd name="T39" fmla="*/ 28 h 80"/>
                  <a:gd name="T40" fmla="*/ 12 w 83"/>
                  <a:gd name="T41" fmla="*/ 23 h 80"/>
                  <a:gd name="T42" fmla="*/ 8 w 83"/>
                  <a:gd name="T43" fmla="*/ 21 h 80"/>
                  <a:gd name="T44" fmla="*/ 16 w 83"/>
                  <a:gd name="T45" fmla="*/ 12 h 80"/>
                  <a:gd name="T46" fmla="*/ 44 w 83"/>
                  <a:gd name="T47" fmla="*/ 0 h 80"/>
                  <a:gd name="T48" fmla="*/ 36 w 83"/>
                  <a:gd name="T49" fmla="*/ 11 h 80"/>
                  <a:gd name="T50" fmla="*/ 45 w 83"/>
                  <a:gd name="T51" fmla="*/ 8 h 80"/>
                  <a:gd name="T52" fmla="*/ 51 w 83"/>
                  <a:gd name="T53" fmla="*/ 15 h 80"/>
                  <a:gd name="T54" fmla="*/ 51 w 83"/>
                  <a:gd name="T55" fmla="*/ 20 h 80"/>
                  <a:gd name="T56" fmla="*/ 58 w 83"/>
                  <a:gd name="T57" fmla="*/ 20 h 80"/>
                  <a:gd name="T58" fmla="*/ 58 w 83"/>
                  <a:gd name="T59" fmla="*/ 13 h 80"/>
                  <a:gd name="T60" fmla="*/ 63 w 83"/>
                  <a:gd name="T61" fmla="*/ 21 h 80"/>
                  <a:gd name="T62" fmla="*/ 61 w 83"/>
                  <a:gd name="T63" fmla="*/ 37 h 80"/>
                  <a:gd name="T64" fmla="*/ 64 w 83"/>
                  <a:gd name="T65" fmla="*/ 31 h 80"/>
                  <a:gd name="T66" fmla="*/ 69 w 83"/>
                  <a:gd name="T67" fmla="*/ 17 h 80"/>
                  <a:gd name="T68" fmla="*/ 77 w 83"/>
                  <a:gd name="T69" fmla="*/ 12 h 80"/>
                  <a:gd name="T70" fmla="*/ 81 w 83"/>
                  <a:gd name="T71" fmla="*/ 20 h 80"/>
                  <a:gd name="T72" fmla="*/ 76 w 83"/>
                  <a:gd name="T73" fmla="*/ 37 h 80"/>
                  <a:gd name="T74" fmla="*/ 73 w 83"/>
                  <a:gd name="T75" fmla="*/ 48 h 80"/>
                  <a:gd name="T76" fmla="*/ 79 w 83"/>
                  <a:gd name="T77" fmla="*/ 61 h 80"/>
                  <a:gd name="T78" fmla="*/ 82 w 83"/>
                  <a:gd name="T79" fmla="*/ 67 h 80"/>
                  <a:gd name="T80" fmla="*/ 76 w 83"/>
                  <a:gd name="T81" fmla="*/ 70 h 80"/>
                  <a:gd name="T82" fmla="*/ 72 w 83"/>
                  <a:gd name="T83" fmla="*/ 67 h 80"/>
                  <a:gd name="T84" fmla="*/ 66 w 83"/>
                  <a:gd name="T85" fmla="*/ 70 h 80"/>
                  <a:gd name="T86" fmla="*/ 70 w 83"/>
                  <a:gd name="T87" fmla="*/ 72 h 80"/>
                  <a:gd name="T88" fmla="*/ 71 w 83"/>
                  <a:gd name="T89" fmla="*/ 79 h 80"/>
                  <a:gd name="T90" fmla="*/ 64 w 83"/>
                  <a:gd name="T91" fmla="*/ 80 h 80"/>
                  <a:gd name="T92" fmla="*/ 60 w 83"/>
                  <a:gd name="T93" fmla="*/ 70 h 80"/>
                  <a:gd name="T94" fmla="*/ 52 w 83"/>
                  <a:gd name="T95" fmla="*/ 70 h 80"/>
                  <a:gd name="T96" fmla="*/ 25 w 83"/>
                  <a:gd name="T97" fmla="*/ 67 h 80"/>
                  <a:gd name="T98" fmla="*/ 27 w 83"/>
                  <a:gd name="T99" fmla="*/ 67 h 80"/>
                  <a:gd name="T100" fmla="*/ 58 w 83"/>
                  <a:gd name="T101" fmla="*/ 66 h 80"/>
                  <a:gd name="T102" fmla="*/ 58 w 83"/>
                  <a:gd name="T103" fmla="*/ 66 h 80"/>
                  <a:gd name="T104" fmla="*/ 48 w 83"/>
                  <a:gd name="T105" fmla="*/ 59 h 80"/>
                  <a:gd name="T106" fmla="*/ 49 w 83"/>
                  <a:gd name="T107" fmla="*/ 47 h 80"/>
                  <a:gd name="T108" fmla="*/ 51 w 83"/>
                  <a:gd name="T109" fmla="*/ 47 h 80"/>
                  <a:gd name="T110" fmla="*/ 65 w 83"/>
                  <a:gd name="T111" fmla="*/ 44 h 80"/>
                  <a:gd name="T112" fmla="*/ 61 w 83"/>
                  <a:gd name="T113" fmla="*/ 48 h 80"/>
                  <a:gd name="T114" fmla="*/ 58 w 83"/>
                  <a:gd name="T115" fmla="*/ 44 h 80"/>
                  <a:gd name="T116" fmla="*/ 33 w 83"/>
                  <a:gd name="T117"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80">
                    <a:moveTo>
                      <a:pt x="62" y="79"/>
                    </a:moveTo>
                    <a:cubicBezTo>
                      <a:pt x="60" y="79"/>
                      <a:pt x="60" y="79"/>
                      <a:pt x="60" y="79"/>
                    </a:cubicBezTo>
                    <a:cubicBezTo>
                      <a:pt x="60" y="78"/>
                      <a:pt x="60" y="78"/>
                      <a:pt x="60" y="78"/>
                    </a:cubicBezTo>
                    <a:cubicBezTo>
                      <a:pt x="59" y="78"/>
                      <a:pt x="59" y="78"/>
                      <a:pt x="59" y="78"/>
                    </a:cubicBezTo>
                    <a:cubicBezTo>
                      <a:pt x="58" y="79"/>
                      <a:pt x="58" y="79"/>
                      <a:pt x="58" y="79"/>
                    </a:cubicBezTo>
                    <a:cubicBezTo>
                      <a:pt x="58" y="78"/>
                      <a:pt x="58" y="78"/>
                      <a:pt x="58" y="78"/>
                    </a:cubicBezTo>
                    <a:cubicBezTo>
                      <a:pt x="57" y="77"/>
                      <a:pt x="57" y="77"/>
                      <a:pt x="57" y="77"/>
                    </a:cubicBezTo>
                    <a:cubicBezTo>
                      <a:pt x="57" y="76"/>
                      <a:pt x="57" y="76"/>
                      <a:pt x="57" y="76"/>
                    </a:cubicBezTo>
                    <a:cubicBezTo>
                      <a:pt x="57" y="76"/>
                      <a:pt x="57" y="76"/>
                      <a:pt x="57" y="76"/>
                    </a:cubicBezTo>
                    <a:cubicBezTo>
                      <a:pt x="55" y="77"/>
                      <a:pt x="55" y="77"/>
                      <a:pt x="55" y="77"/>
                    </a:cubicBezTo>
                    <a:cubicBezTo>
                      <a:pt x="55" y="77"/>
                      <a:pt x="55" y="77"/>
                      <a:pt x="55" y="77"/>
                    </a:cubicBezTo>
                    <a:cubicBezTo>
                      <a:pt x="54" y="77"/>
                      <a:pt x="54" y="77"/>
                      <a:pt x="54" y="77"/>
                    </a:cubicBezTo>
                    <a:cubicBezTo>
                      <a:pt x="53" y="76"/>
                      <a:pt x="53" y="76"/>
                      <a:pt x="53" y="76"/>
                    </a:cubicBezTo>
                    <a:cubicBezTo>
                      <a:pt x="52" y="76"/>
                      <a:pt x="52" y="76"/>
                      <a:pt x="52" y="76"/>
                    </a:cubicBezTo>
                    <a:cubicBezTo>
                      <a:pt x="53" y="76"/>
                      <a:pt x="53" y="76"/>
                      <a:pt x="53" y="76"/>
                    </a:cubicBezTo>
                    <a:cubicBezTo>
                      <a:pt x="53" y="75"/>
                      <a:pt x="53" y="75"/>
                      <a:pt x="53" y="75"/>
                    </a:cubicBezTo>
                    <a:cubicBezTo>
                      <a:pt x="54" y="76"/>
                      <a:pt x="54" y="76"/>
                      <a:pt x="54" y="76"/>
                    </a:cubicBezTo>
                    <a:cubicBezTo>
                      <a:pt x="55" y="75"/>
                      <a:pt x="55" y="75"/>
                      <a:pt x="55" y="75"/>
                    </a:cubicBezTo>
                    <a:cubicBezTo>
                      <a:pt x="55" y="74"/>
                      <a:pt x="55" y="74"/>
                      <a:pt x="55" y="74"/>
                    </a:cubicBezTo>
                    <a:cubicBezTo>
                      <a:pt x="54" y="73"/>
                      <a:pt x="54" y="73"/>
                      <a:pt x="54" y="73"/>
                    </a:cubicBezTo>
                    <a:cubicBezTo>
                      <a:pt x="53" y="74"/>
                      <a:pt x="53" y="74"/>
                      <a:pt x="53" y="74"/>
                    </a:cubicBezTo>
                    <a:cubicBezTo>
                      <a:pt x="53" y="74"/>
                      <a:pt x="53" y="74"/>
                      <a:pt x="53" y="74"/>
                    </a:cubicBezTo>
                    <a:cubicBezTo>
                      <a:pt x="53" y="74"/>
                      <a:pt x="53" y="74"/>
                      <a:pt x="53" y="74"/>
                    </a:cubicBezTo>
                    <a:cubicBezTo>
                      <a:pt x="53" y="73"/>
                      <a:pt x="53" y="73"/>
                      <a:pt x="53" y="73"/>
                    </a:cubicBezTo>
                    <a:cubicBezTo>
                      <a:pt x="52" y="72"/>
                      <a:pt x="52" y="72"/>
                      <a:pt x="52" y="72"/>
                    </a:cubicBezTo>
                    <a:cubicBezTo>
                      <a:pt x="51" y="72"/>
                      <a:pt x="51" y="72"/>
                      <a:pt x="51" y="72"/>
                    </a:cubicBezTo>
                    <a:cubicBezTo>
                      <a:pt x="50" y="72"/>
                      <a:pt x="50" y="72"/>
                      <a:pt x="50" y="72"/>
                    </a:cubicBezTo>
                    <a:cubicBezTo>
                      <a:pt x="50" y="72"/>
                      <a:pt x="50" y="72"/>
                      <a:pt x="50" y="72"/>
                    </a:cubicBezTo>
                    <a:cubicBezTo>
                      <a:pt x="49" y="71"/>
                      <a:pt x="49" y="71"/>
                      <a:pt x="49" y="71"/>
                    </a:cubicBezTo>
                    <a:cubicBezTo>
                      <a:pt x="49" y="71"/>
                      <a:pt x="49" y="71"/>
                      <a:pt x="49" y="71"/>
                    </a:cubicBezTo>
                    <a:cubicBezTo>
                      <a:pt x="49" y="71"/>
                      <a:pt x="49" y="71"/>
                      <a:pt x="49" y="71"/>
                    </a:cubicBezTo>
                    <a:cubicBezTo>
                      <a:pt x="50" y="70"/>
                      <a:pt x="50" y="70"/>
                      <a:pt x="50" y="70"/>
                    </a:cubicBezTo>
                    <a:cubicBezTo>
                      <a:pt x="50" y="69"/>
                      <a:pt x="50" y="69"/>
                      <a:pt x="50" y="69"/>
                    </a:cubicBezTo>
                    <a:cubicBezTo>
                      <a:pt x="51" y="69"/>
                      <a:pt x="51" y="69"/>
                      <a:pt x="51" y="69"/>
                    </a:cubicBezTo>
                    <a:cubicBezTo>
                      <a:pt x="50" y="68"/>
                      <a:pt x="50" y="68"/>
                      <a:pt x="50" y="68"/>
                    </a:cubicBezTo>
                    <a:cubicBezTo>
                      <a:pt x="50" y="67"/>
                      <a:pt x="50" y="67"/>
                      <a:pt x="50" y="67"/>
                    </a:cubicBezTo>
                    <a:cubicBezTo>
                      <a:pt x="50" y="67"/>
                      <a:pt x="50" y="67"/>
                      <a:pt x="50" y="67"/>
                    </a:cubicBezTo>
                    <a:cubicBezTo>
                      <a:pt x="49" y="67"/>
                      <a:pt x="49" y="67"/>
                      <a:pt x="49" y="67"/>
                    </a:cubicBezTo>
                    <a:cubicBezTo>
                      <a:pt x="49" y="66"/>
                      <a:pt x="49" y="66"/>
                      <a:pt x="49" y="66"/>
                    </a:cubicBezTo>
                    <a:cubicBezTo>
                      <a:pt x="48" y="66"/>
                      <a:pt x="48" y="66"/>
                      <a:pt x="48" y="66"/>
                    </a:cubicBezTo>
                    <a:cubicBezTo>
                      <a:pt x="48" y="66"/>
                      <a:pt x="48" y="66"/>
                      <a:pt x="48" y="66"/>
                    </a:cubicBezTo>
                    <a:cubicBezTo>
                      <a:pt x="47" y="65"/>
                      <a:pt x="47" y="65"/>
                      <a:pt x="47" y="65"/>
                    </a:cubicBezTo>
                    <a:cubicBezTo>
                      <a:pt x="47" y="64"/>
                      <a:pt x="47" y="64"/>
                      <a:pt x="47" y="64"/>
                    </a:cubicBezTo>
                    <a:cubicBezTo>
                      <a:pt x="48" y="64"/>
                      <a:pt x="48" y="64"/>
                      <a:pt x="48" y="64"/>
                    </a:cubicBezTo>
                    <a:cubicBezTo>
                      <a:pt x="47" y="63"/>
                      <a:pt x="47" y="63"/>
                      <a:pt x="47" y="63"/>
                    </a:cubicBezTo>
                    <a:cubicBezTo>
                      <a:pt x="46" y="62"/>
                      <a:pt x="46" y="62"/>
                      <a:pt x="46" y="62"/>
                    </a:cubicBezTo>
                    <a:cubicBezTo>
                      <a:pt x="45" y="63"/>
                      <a:pt x="45" y="63"/>
                      <a:pt x="45" y="63"/>
                    </a:cubicBezTo>
                    <a:cubicBezTo>
                      <a:pt x="45" y="62"/>
                      <a:pt x="45" y="62"/>
                      <a:pt x="45" y="62"/>
                    </a:cubicBezTo>
                    <a:cubicBezTo>
                      <a:pt x="45" y="62"/>
                      <a:pt x="45" y="62"/>
                      <a:pt x="45" y="62"/>
                    </a:cubicBezTo>
                    <a:cubicBezTo>
                      <a:pt x="45" y="62"/>
                      <a:pt x="45" y="62"/>
                      <a:pt x="45" y="62"/>
                    </a:cubicBezTo>
                    <a:cubicBezTo>
                      <a:pt x="45" y="61"/>
                      <a:pt x="45" y="61"/>
                      <a:pt x="45" y="61"/>
                    </a:cubicBezTo>
                    <a:cubicBezTo>
                      <a:pt x="44" y="61"/>
                      <a:pt x="44" y="61"/>
                      <a:pt x="44" y="61"/>
                    </a:cubicBezTo>
                    <a:cubicBezTo>
                      <a:pt x="43" y="61"/>
                      <a:pt x="43" y="61"/>
                      <a:pt x="43" y="61"/>
                    </a:cubicBezTo>
                    <a:cubicBezTo>
                      <a:pt x="43" y="61"/>
                      <a:pt x="43" y="61"/>
                      <a:pt x="43" y="61"/>
                    </a:cubicBezTo>
                    <a:cubicBezTo>
                      <a:pt x="42" y="61"/>
                      <a:pt x="42" y="61"/>
                      <a:pt x="42" y="61"/>
                    </a:cubicBezTo>
                    <a:cubicBezTo>
                      <a:pt x="41" y="61"/>
                      <a:pt x="41" y="61"/>
                      <a:pt x="41" y="61"/>
                    </a:cubicBezTo>
                    <a:cubicBezTo>
                      <a:pt x="40" y="61"/>
                      <a:pt x="40" y="61"/>
                      <a:pt x="40" y="61"/>
                    </a:cubicBezTo>
                    <a:cubicBezTo>
                      <a:pt x="40" y="60"/>
                      <a:pt x="40" y="60"/>
                      <a:pt x="40" y="60"/>
                    </a:cubicBezTo>
                    <a:cubicBezTo>
                      <a:pt x="40" y="60"/>
                      <a:pt x="40" y="60"/>
                      <a:pt x="40" y="60"/>
                    </a:cubicBezTo>
                    <a:cubicBezTo>
                      <a:pt x="39" y="60"/>
                      <a:pt x="39" y="60"/>
                      <a:pt x="39" y="60"/>
                    </a:cubicBezTo>
                    <a:cubicBezTo>
                      <a:pt x="39" y="61"/>
                      <a:pt x="39" y="61"/>
                      <a:pt x="39" y="61"/>
                    </a:cubicBezTo>
                    <a:cubicBezTo>
                      <a:pt x="39" y="62"/>
                      <a:pt x="39" y="62"/>
                      <a:pt x="39" y="62"/>
                    </a:cubicBezTo>
                    <a:cubicBezTo>
                      <a:pt x="39" y="62"/>
                      <a:pt x="39" y="62"/>
                      <a:pt x="39" y="62"/>
                    </a:cubicBezTo>
                    <a:cubicBezTo>
                      <a:pt x="38" y="62"/>
                      <a:pt x="38" y="62"/>
                      <a:pt x="38" y="62"/>
                    </a:cubicBezTo>
                    <a:cubicBezTo>
                      <a:pt x="37" y="61"/>
                      <a:pt x="37" y="61"/>
                      <a:pt x="37" y="61"/>
                    </a:cubicBezTo>
                    <a:cubicBezTo>
                      <a:pt x="37" y="61"/>
                      <a:pt x="36" y="60"/>
                      <a:pt x="36" y="60"/>
                    </a:cubicBezTo>
                    <a:cubicBezTo>
                      <a:pt x="36" y="60"/>
                      <a:pt x="36" y="60"/>
                      <a:pt x="36" y="60"/>
                    </a:cubicBezTo>
                    <a:cubicBezTo>
                      <a:pt x="36" y="60"/>
                      <a:pt x="36" y="60"/>
                      <a:pt x="36" y="62"/>
                    </a:cubicBezTo>
                    <a:cubicBezTo>
                      <a:pt x="36" y="62"/>
                      <a:pt x="36" y="62"/>
                      <a:pt x="36" y="62"/>
                    </a:cubicBezTo>
                    <a:cubicBezTo>
                      <a:pt x="38" y="63"/>
                      <a:pt x="38" y="63"/>
                      <a:pt x="38" y="63"/>
                    </a:cubicBezTo>
                    <a:cubicBezTo>
                      <a:pt x="39" y="63"/>
                      <a:pt x="39" y="63"/>
                      <a:pt x="39" y="63"/>
                    </a:cubicBezTo>
                    <a:cubicBezTo>
                      <a:pt x="41" y="62"/>
                      <a:pt x="41" y="62"/>
                      <a:pt x="41" y="62"/>
                    </a:cubicBezTo>
                    <a:cubicBezTo>
                      <a:pt x="41" y="62"/>
                      <a:pt x="41" y="62"/>
                      <a:pt x="41" y="62"/>
                    </a:cubicBezTo>
                    <a:cubicBezTo>
                      <a:pt x="43" y="62"/>
                      <a:pt x="43" y="62"/>
                      <a:pt x="43" y="62"/>
                    </a:cubicBezTo>
                    <a:cubicBezTo>
                      <a:pt x="44" y="62"/>
                      <a:pt x="44" y="62"/>
                      <a:pt x="44" y="62"/>
                    </a:cubicBezTo>
                    <a:cubicBezTo>
                      <a:pt x="44" y="62"/>
                      <a:pt x="44" y="62"/>
                      <a:pt x="44" y="62"/>
                    </a:cubicBezTo>
                    <a:cubicBezTo>
                      <a:pt x="44" y="63"/>
                      <a:pt x="44" y="63"/>
                      <a:pt x="44" y="63"/>
                    </a:cubicBezTo>
                    <a:cubicBezTo>
                      <a:pt x="45" y="64"/>
                      <a:pt x="45" y="64"/>
                      <a:pt x="45" y="64"/>
                    </a:cubicBezTo>
                    <a:cubicBezTo>
                      <a:pt x="46" y="64"/>
                      <a:pt x="46" y="64"/>
                      <a:pt x="46" y="64"/>
                    </a:cubicBezTo>
                    <a:cubicBezTo>
                      <a:pt x="46" y="64"/>
                      <a:pt x="46" y="64"/>
                      <a:pt x="46" y="64"/>
                    </a:cubicBezTo>
                    <a:cubicBezTo>
                      <a:pt x="46" y="64"/>
                      <a:pt x="46" y="64"/>
                      <a:pt x="46" y="64"/>
                    </a:cubicBezTo>
                    <a:cubicBezTo>
                      <a:pt x="47" y="65"/>
                      <a:pt x="47" y="65"/>
                      <a:pt x="47" y="65"/>
                    </a:cubicBezTo>
                    <a:cubicBezTo>
                      <a:pt x="48" y="67"/>
                      <a:pt x="48" y="67"/>
                      <a:pt x="48" y="67"/>
                    </a:cubicBezTo>
                    <a:cubicBezTo>
                      <a:pt x="49" y="67"/>
                      <a:pt x="49" y="67"/>
                      <a:pt x="49" y="67"/>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5" y="70"/>
                      <a:pt x="45" y="70"/>
                      <a:pt x="45" y="70"/>
                    </a:cubicBezTo>
                    <a:cubicBezTo>
                      <a:pt x="45" y="70"/>
                      <a:pt x="45" y="70"/>
                      <a:pt x="45" y="70"/>
                    </a:cubicBezTo>
                    <a:cubicBezTo>
                      <a:pt x="45" y="70"/>
                      <a:pt x="45" y="70"/>
                      <a:pt x="45" y="70"/>
                    </a:cubicBezTo>
                    <a:cubicBezTo>
                      <a:pt x="44" y="71"/>
                      <a:pt x="44" y="71"/>
                      <a:pt x="44" y="71"/>
                    </a:cubicBezTo>
                    <a:cubicBezTo>
                      <a:pt x="42" y="72"/>
                      <a:pt x="42" y="72"/>
                      <a:pt x="42" y="72"/>
                    </a:cubicBezTo>
                    <a:cubicBezTo>
                      <a:pt x="39" y="72"/>
                      <a:pt x="39" y="72"/>
                      <a:pt x="39" y="72"/>
                    </a:cubicBezTo>
                    <a:cubicBezTo>
                      <a:pt x="39" y="72"/>
                      <a:pt x="39" y="72"/>
                      <a:pt x="39" y="72"/>
                    </a:cubicBezTo>
                    <a:cubicBezTo>
                      <a:pt x="38" y="72"/>
                      <a:pt x="38" y="72"/>
                      <a:pt x="38" y="72"/>
                    </a:cubicBezTo>
                    <a:cubicBezTo>
                      <a:pt x="36" y="72"/>
                      <a:pt x="36" y="72"/>
                      <a:pt x="36" y="72"/>
                    </a:cubicBezTo>
                    <a:cubicBezTo>
                      <a:pt x="36" y="71"/>
                      <a:pt x="36" y="71"/>
                      <a:pt x="36" y="71"/>
                    </a:cubicBezTo>
                    <a:cubicBezTo>
                      <a:pt x="35" y="72"/>
                      <a:pt x="35" y="72"/>
                      <a:pt x="35" y="72"/>
                    </a:cubicBezTo>
                    <a:cubicBezTo>
                      <a:pt x="34" y="72"/>
                      <a:pt x="34" y="72"/>
                      <a:pt x="34" y="72"/>
                    </a:cubicBezTo>
                    <a:cubicBezTo>
                      <a:pt x="33" y="73"/>
                      <a:pt x="33" y="73"/>
                      <a:pt x="33" y="73"/>
                    </a:cubicBezTo>
                    <a:cubicBezTo>
                      <a:pt x="31" y="74"/>
                      <a:pt x="31" y="74"/>
                      <a:pt x="31" y="74"/>
                    </a:cubicBezTo>
                    <a:cubicBezTo>
                      <a:pt x="31" y="74"/>
                      <a:pt x="31" y="74"/>
                      <a:pt x="31" y="74"/>
                    </a:cubicBezTo>
                    <a:cubicBezTo>
                      <a:pt x="29" y="75"/>
                      <a:pt x="29" y="75"/>
                      <a:pt x="29" y="75"/>
                    </a:cubicBezTo>
                    <a:cubicBezTo>
                      <a:pt x="29" y="75"/>
                      <a:pt x="29" y="75"/>
                      <a:pt x="29" y="75"/>
                    </a:cubicBezTo>
                    <a:cubicBezTo>
                      <a:pt x="27" y="75"/>
                      <a:pt x="27" y="75"/>
                      <a:pt x="27" y="75"/>
                    </a:cubicBezTo>
                    <a:cubicBezTo>
                      <a:pt x="27" y="76"/>
                      <a:pt x="27" y="76"/>
                      <a:pt x="27" y="76"/>
                    </a:cubicBezTo>
                    <a:cubicBezTo>
                      <a:pt x="26" y="76"/>
                      <a:pt x="26" y="76"/>
                      <a:pt x="26" y="76"/>
                    </a:cubicBezTo>
                    <a:cubicBezTo>
                      <a:pt x="26" y="75"/>
                      <a:pt x="26" y="75"/>
                      <a:pt x="26" y="75"/>
                    </a:cubicBezTo>
                    <a:cubicBezTo>
                      <a:pt x="25" y="75"/>
                      <a:pt x="25" y="75"/>
                      <a:pt x="25" y="75"/>
                    </a:cubicBezTo>
                    <a:cubicBezTo>
                      <a:pt x="25" y="75"/>
                      <a:pt x="25" y="75"/>
                      <a:pt x="25" y="75"/>
                    </a:cubicBezTo>
                    <a:cubicBezTo>
                      <a:pt x="24" y="75"/>
                      <a:pt x="24" y="75"/>
                      <a:pt x="24" y="75"/>
                    </a:cubicBezTo>
                    <a:cubicBezTo>
                      <a:pt x="24" y="75"/>
                      <a:pt x="24" y="75"/>
                      <a:pt x="24" y="75"/>
                    </a:cubicBezTo>
                    <a:cubicBezTo>
                      <a:pt x="23" y="74"/>
                      <a:pt x="23" y="74"/>
                      <a:pt x="23" y="74"/>
                    </a:cubicBezTo>
                    <a:cubicBezTo>
                      <a:pt x="22" y="74"/>
                      <a:pt x="22" y="74"/>
                      <a:pt x="22" y="74"/>
                    </a:cubicBezTo>
                    <a:cubicBezTo>
                      <a:pt x="22" y="75"/>
                      <a:pt x="22" y="75"/>
                      <a:pt x="22" y="75"/>
                    </a:cubicBezTo>
                    <a:cubicBezTo>
                      <a:pt x="22" y="74"/>
                      <a:pt x="22" y="74"/>
                      <a:pt x="22" y="74"/>
                    </a:cubicBezTo>
                    <a:cubicBezTo>
                      <a:pt x="20" y="74"/>
                      <a:pt x="20" y="74"/>
                      <a:pt x="20" y="74"/>
                    </a:cubicBezTo>
                    <a:cubicBezTo>
                      <a:pt x="19" y="75"/>
                      <a:pt x="19" y="75"/>
                      <a:pt x="19" y="75"/>
                    </a:cubicBezTo>
                    <a:cubicBezTo>
                      <a:pt x="17" y="74"/>
                      <a:pt x="17" y="74"/>
                      <a:pt x="17" y="74"/>
                    </a:cubicBezTo>
                    <a:cubicBezTo>
                      <a:pt x="15" y="74"/>
                      <a:pt x="15" y="74"/>
                      <a:pt x="15" y="74"/>
                    </a:cubicBezTo>
                    <a:cubicBezTo>
                      <a:pt x="15" y="74"/>
                      <a:pt x="15" y="74"/>
                      <a:pt x="15" y="74"/>
                    </a:cubicBezTo>
                    <a:cubicBezTo>
                      <a:pt x="14" y="74"/>
                      <a:pt x="14" y="74"/>
                      <a:pt x="14" y="74"/>
                    </a:cubicBezTo>
                    <a:cubicBezTo>
                      <a:pt x="14" y="75"/>
                      <a:pt x="14" y="75"/>
                      <a:pt x="14" y="75"/>
                    </a:cubicBezTo>
                    <a:cubicBezTo>
                      <a:pt x="13" y="74"/>
                      <a:pt x="13" y="74"/>
                      <a:pt x="13" y="74"/>
                    </a:cubicBezTo>
                    <a:cubicBezTo>
                      <a:pt x="13" y="74"/>
                      <a:pt x="13" y="74"/>
                      <a:pt x="13" y="74"/>
                    </a:cubicBezTo>
                    <a:cubicBezTo>
                      <a:pt x="12" y="74"/>
                      <a:pt x="12" y="74"/>
                      <a:pt x="12" y="74"/>
                    </a:cubicBezTo>
                    <a:cubicBezTo>
                      <a:pt x="10" y="74"/>
                      <a:pt x="10" y="74"/>
                      <a:pt x="10" y="74"/>
                    </a:cubicBezTo>
                    <a:cubicBezTo>
                      <a:pt x="10" y="74"/>
                      <a:pt x="10" y="74"/>
                      <a:pt x="10" y="74"/>
                    </a:cubicBezTo>
                    <a:cubicBezTo>
                      <a:pt x="11" y="73"/>
                      <a:pt x="11" y="73"/>
                      <a:pt x="11" y="73"/>
                    </a:cubicBezTo>
                    <a:cubicBezTo>
                      <a:pt x="11" y="72"/>
                      <a:pt x="11" y="72"/>
                      <a:pt x="11" y="72"/>
                    </a:cubicBezTo>
                    <a:cubicBezTo>
                      <a:pt x="11" y="71"/>
                      <a:pt x="11" y="71"/>
                      <a:pt x="11" y="71"/>
                    </a:cubicBezTo>
                    <a:cubicBezTo>
                      <a:pt x="10" y="69"/>
                      <a:pt x="10" y="69"/>
                      <a:pt x="10" y="69"/>
                    </a:cubicBezTo>
                    <a:cubicBezTo>
                      <a:pt x="9" y="69"/>
                      <a:pt x="9" y="69"/>
                      <a:pt x="9" y="69"/>
                    </a:cubicBezTo>
                    <a:cubicBezTo>
                      <a:pt x="10" y="68"/>
                      <a:pt x="10" y="68"/>
                      <a:pt x="10" y="68"/>
                    </a:cubicBezTo>
                    <a:cubicBezTo>
                      <a:pt x="10" y="67"/>
                      <a:pt x="10" y="67"/>
                      <a:pt x="10" y="67"/>
                    </a:cubicBezTo>
                    <a:cubicBezTo>
                      <a:pt x="11" y="67"/>
                      <a:pt x="11" y="67"/>
                      <a:pt x="11" y="67"/>
                    </a:cubicBezTo>
                    <a:cubicBezTo>
                      <a:pt x="12" y="66"/>
                      <a:pt x="12" y="66"/>
                      <a:pt x="12" y="66"/>
                    </a:cubicBezTo>
                    <a:cubicBezTo>
                      <a:pt x="12" y="65"/>
                      <a:pt x="12" y="65"/>
                      <a:pt x="12" y="65"/>
                    </a:cubicBezTo>
                    <a:cubicBezTo>
                      <a:pt x="12" y="65"/>
                      <a:pt x="12" y="65"/>
                      <a:pt x="12" y="65"/>
                    </a:cubicBezTo>
                    <a:cubicBezTo>
                      <a:pt x="12" y="64"/>
                      <a:pt x="12" y="64"/>
                      <a:pt x="12" y="64"/>
                    </a:cubicBezTo>
                    <a:cubicBezTo>
                      <a:pt x="14" y="64"/>
                      <a:pt x="14" y="64"/>
                      <a:pt x="14" y="64"/>
                    </a:cubicBezTo>
                    <a:cubicBezTo>
                      <a:pt x="13" y="63"/>
                      <a:pt x="13" y="63"/>
                      <a:pt x="13" y="63"/>
                    </a:cubicBezTo>
                    <a:cubicBezTo>
                      <a:pt x="13" y="62"/>
                      <a:pt x="13" y="62"/>
                      <a:pt x="13" y="62"/>
                    </a:cubicBezTo>
                    <a:cubicBezTo>
                      <a:pt x="12" y="61"/>
                      <a:pt x="12" y="61"/>
                      <a:pt x="12" y="61"/>
                    </a:cubicBezTo>
                    <a:cubicBezTo>
                      <a:pt x="10" y="61"/>
                      <a:pt x="10" y="61"/>
                      <a:pt x="10" y="61"/>
                    </a:cubicBezTo>
                    <a:cubicBezTo>
                      <a:pt x="10" y="60"/>
                      <a:pt x="10" y="60"/>
                      <a:pt x="10" y="60"/>
                    </a:cubicBezTo>
                    <a:cubicBezTo>
                      <a:pt x="9" y="60"/>
                      <a:pt x="9" y="60"/>
                      <a:pt x="9" y="60"/>
                    </a:cubicBezTo>
                    <a:cubicBezTo>
                      <a:pt x="7" y="60"/>
                      <a:pt x="7" y="60"/>
                      <a:pt x="7" y="60"/>
                    </a:cubicBezTo>
                    <a:cubicBezTo>
                      <a:pt x="7" y="60"/>
                      <a:pt x="7" y="60"/>
                      <a:pt x="7" y="60"/>
                    </a:cubicBezTo>
                    <a:cubicBezTo>
                      <a:pt x="6" y="60"/>
                      <a:pt x="6" y="60"/>
                      <a:pt x="6" y="60"/>
                    </a:cubicBezTo>
                    <a:cubicBezTo>
                      <a:pt x="5" y="60"/>
                      <a:pt x="5" y="60"/>
                      <a:pt x="5" y="60"/>
                    </a:cubicBezTo>
                    <a:cubicBezTo>
                      <a:pt x="5" y="59"/>
                      <a:pt x="5" y="59"/>
                      <a:pt x="5" y="59"/>
                    </a:cubicBezTo>
                    <a:cubicBezTo>
                      <a:pt x="3" y="58"/>
                      <a:pt x="3" y="58"/>
                      <a:pt x="3" y="58"/>
                    </a:cubicBezTo>
                    <a:cubicBezTo>
                      <a:pt x="2" y="58"/>
                      <a:pt x="2" y="58"/>
                      <a:pt x="2" y="58"/>
                    </a:cubicBezTo>
                    <a:cubicBezTo>
                      <a:pt x="1" y="57"/>
                      <a:pt x="1" y="57"/>
                      <a:pt x="1" y="57"/>
                    </a:cubicBezTo>
                    <a:cubicBezTo>
                      <a:pt x="1" y="54"/>
                      <a:pt x="1" y="54"/>
                      <a:pt x="1" y="54"/>
                    </a:cubicBezTo>
                    <a:cubicBezTo>
                      <a:pt x="1" y="54"/>
                      <a:pt x="1" y="54"/>
                      <a:pt x="1" y="54"/>
                    </a:cubicBezTo>
                    <a:cubicBezTo>
                      <a:pt x="1" y="53"/>
                      <a:pt x="1" y="53"/>
                      <a:pt x="1" y="53"/>
                    </a:cubicBezTo>
                    <a:cubicBezTo>
                      <a:pt x="0" y="53"/>
                      <a:pt x="0" y="53"/>
                      <a:pt x="0" y="53"/>
                    </a:cubicBezTo>
                    <a:cubicBezTo>
                      <a:pt x="0" y="52"/>
                      <a:pt x="0" y="52"/>
                      <a:pt x="0" y="52"/>
                    </a:cubicBezTo>
                    <a:cubicBezTo>
                      <a:pt x="1" y="52"/>
                      <a:pt x="1" y="52"/>
                      <a:pt x="1" y="52"/>
                    </a:cubicBezTo>
                    <a:cubicBezTo>
                      <a:pt x="0" y="50"/>
                      <a:pt x="0" y="50"/>
                      <a:pt x="0" y="50"/>
                    </a:cubicBezTo>
                    <a:cubicBezTo>
                      <a:pt x="1" y="48"/>
                      <a:pt x="1" y="48"/>
                      <a:pt x="1" y="48"/>
                    </a:cubicBezTo>
                    <a:cubicBezTo>
                      <a:pt x="2" y="46"/>
                      <a:pt x="2" y="46"/>
                      <a:pt x="2" y="46"/>
                    </a:cubicBezTo>
                    <a:cubicBezTo>
                      <a:pt x="2" y="45"/>
                      <a:pt x="2" y="45"/>
                      <a:pt x="2" y="45"/>
                    </a:cubicBezTo>
                    <a:cubicBezTo>
                      <a:pt x="3" y="45"/>
                      <a:pt x="3" y="45"/>
                      <a:pt x="3" y="45"/>
                    </a:cubicBezTo>
                    <a:cubicBezTo>
                      <a:pt x="4" y="45"/>
                      <a:pt x="4" y="45"/>
                      <a:pt x="4" y="45"/>
                    </a:cubicBezTo>
                    <a:cubicBezTo>
                      <a:pt x="9" y="45"/>
                      <a:pt x="9" y="45"/>
                      <a:pt x="9" y="45"/>
                    </a:cubicBezTo>
                    <a:cubicBezTo>
                      <a:pt x="10" y="45"/>
                      <a:pt x="10" y="45"/>
                      <a:pt x="10" y="45"/>
                    </a:cubicBezTo>
                    <a:cubicBezTo>
                      <a:pt x="12" y="45"/>
                      <a:pt x="12" y="45"/>
                      <a:pt x="12" y="45"/>
                    </a:cubicBezTo>
                    <a:cubicBezTo>
                      <a:pt x="15" y="45"/>
                      <a:pt x="15" y="45"/>
                      <a:pt x="15" y="45"/>
                    </a:cubicBezTo>
                    <a:cubicBezTo>
                      <a:pt x="15" y="45"/>
                      <a:pt x="15" y="45"/>
                      <a:pt x="15" y="45"/>
                    </a:cubicBezTo>
                    <a:cubicBezTo>
                      <a:pt x="17" y="45"/>
                      <a:pt x="17" y="45"/>
                      <a:pt x="17" y="45"/>
                    </a:cubicBezTo>
                    <a:cubicBezTo>
                      <a:pt x="17" y="46"/>
                      <a:pt x="17" y="46"/>
                      <a:pt x="17" y="46"/>
                    </a:cubicBezTo>
                    <a:cubicBezTo>
                      <a:pt x="18" y="46"/>
                      <a:pt x="18" y="46"/>
                      <a:pt x="18" y="46"/>
                    </a:cubicBezTo>
                    <a:cubicBezTo>
                      <a:pt x="18" y="46"/>
                      <a:pt x="18" y="46"/>
                      <a:pt x="18" y="46"/>
                    </a:cubicBezTo>
                    <a:cubicBezTo>
                      <a:pt x="19" y="47"/>
                      <a:pt x="19" y="47"/>
                      <a:pt x="19" y="47"/>
                    </a:cubicBezTo>
                    <a:cubicBezTo>
                      <a:pt x="20" y="48"/>
                      <a:pt x="20" y="48"/>
                      <a:pt x="20" y="48"/>
                    </a:cubicBezTo>
                    <a:cubicBezTo>
                      <a:pt x="21" y="48"/>
                      <a:pt x="21" y="48"/>
                      <a:pt x="21" y="48"/>
                    </a:cubicBezTo>
                    <a:cubicBezTo>
                      <a:pt x="22" y="48"/>
                      <a:pt x="22" y="48"/>
                      <a:pt x="22" y="48"/>
                    </a:cubicBezTo>
                    <a:cubicBezTo>
                      <a:pt x="23" y="48"/>
                      <a:pt x="23" y="48"/>
                      <a:pt x="23" y="48"/>
                    </a:cubicBezTo>
                    <a:cubicBezTo>
                      <a:pt x="23" y="49"/>
                      <a:pt x="23" y="49"/>
                      <a:pt x="23" y="49"/>
                    </a:cubicBezTo>
                    <a:cubicBezTo>
                      <a:pt x="24" y="49"/>
                      <a:pt x="24" y="49"/>
                      <a:pt x="24" y="49"/>
                    </a:cubicBezTo>
                    <a:cubicBezTo>
                      <a:pt x="25" y="50"/>
                      <a:pt x="25" y="50"/>
                      <a:pt x="25" y="50"/>
                    </a:cubicBezTo>
                    <a:cubicBezTo>
                      <a:pt x="26" y="50"/>
                      <a:pt x="26" y="50"/>
                      <a:pt x="26" y="50"/>
                    </a:cubicBezTo>
                    <a:cubicBezTo>
                      <a:pt x="26" y="50"/>
                      <a:pt x="26" y="50"/>
                      <a:pt x="26" y="50"/>
                    </a:cubicBezTo>
                    <a:cubicBezTo>
                      <a:pt x="27" y="50"/>
                      <a:pt x="27" y="50"/>
                      <a:pt x="27" y="50"/>
                    </a:cubicBezTo>
                    <a:cubicBezTo>
                      <a:pt x="28" y="50"/>
                      <a:pt x="28" y="50"/>
                      <a:pt x="28" y="50"/>
                    </a:cubicBezTo>
                    <a:cubicBezTo>
                      <a:pt x="30" y="50"/>
                      <a:pt x="30" y="50"/>
                      <a:pt x="30" y="50"/>
                    </a:cubicBezTo>
                    <a:cubicBezTo>
                      <a:pt x="32" y="51"/>
                      <a:pt x="32" y="51"/>
                      <a:pt x="32" y="51"/>
                    </a:cubicBezTo>
                    <a:cubicBezTo>
                      <a:pt x="33" y="51"/>
                      <a:pt x="33" y="51"/>
                      <a:pt x="33" y="51"/>
                    </a:cubicBezTo>
                    <a:cubicBezTo>
                      <a:pt x="33" y="50"/>
                      <a:pt x="33" y="50"/>
                      <a:pt x="33" y="50"/>
                    </a:cubicBezTo>
                    <a:cubicBezTo>
                      <a:pt x="33" y="50"/>
                      <a:pt x="33" y="50"/>
                      <a:pt x="33" y="50"/>
                    </a:cubicBezTo>
                    <a:cubicBezTo>
                      <a:pt x="33" y="49"/>
                      <a:pt x="33" y="49"/>
                      <a:pt x="33" y="49"/>
                    </a:cubicBezTo>
                    <a:cubicBezTo>
                      <a:pt x="31" y="48"/>
                      <a:pt x="31" y="48"/>
                      <a:pt x="31" y="48"/>
                    </a:cubicBezTo>
                    <a:cubicBezTo>
                      <a:pt x="30" y="47"/>
                      <a:pt x="30" y="47"/>
                      <a:pt x="30" y="47"/>
                    </a:cubicBezTo>
                    <a:cubicBezTo>
                      <a:pt x="30" y="46"/>
                      <a:pt x="30" y="46"/>
                      <a:pt x="30" y="46"/>
                    </a:cubicBezTo>
                    <a:cubicBezTo>
                      <a:pt x="30" y="46"/>
                      <a:pt x="30" y="46"/>
                      <a:pt x="30" y="46"/>
                    </a:cubicBezTo>
                    <a:cubicBezTo>
                      <a:pt x="30" y="45"/>
                      <a:pt x="30" y="45"/>
                      <a:pt x="30" y="45"/>
                    </a:cubicBezTo>
                    <a:cubicBezTo>
                      <a:pt x="29" y="44"/>
                      <a:pt x="29" y="44"/>
                      <a:pt x="29" y="44"/>
                    </a:cubicBezTo>
                    <a:cubicBezTo>
                      <a:pt x="29" y="44"/>
                      <a:pt x="29" y="44"/>
                      <a:pt x="29" y="44"/>
                    </a:cubicBezTo>
                    <a:cubicBezTo>
                      <a:pt x="28" y="43"/>
                      <a:pt x="28" y="43"/>
                      <a:pt x="28" y="43"/>
                    </a:cubicBezTo>
                    <a:cubicBezTo>
                      <a:pt x="27" y="43"/>
                      <a:pt x="27" y="43"/>
                      <a:pt x="27" y="43"/>
                    </a:cubicBezTo>
                    <a:cubicBezTo>
                      <a:pt x="26" y="43"/>
                      <a:pt x="26" y="43"/>
                      <a:pt x="26" y="43"/>
                    </a:cubicBezTo>
                    <a:cubicBezTo>
                      <a:pt x="26" y="42"/>
                      <a:pt x="26" y="42"/>
                      <a:pt x="26" y="42"/>
                    </a:cubicBezTo>
                    <a:cubicBezTo>
                      <a:pt x="25" y="41"/>
                      <a:pt x="25" y="41"/>
                      <a:pt x="25" y="41"/>
                    </a:cubicBezTo>
                    <a:cubicBezTo>
                      <a:pt x="25" y="40"/>
                      <a:pt x="25" y="40"/>
                      <a:pt x="25" y="40"/>
                    </a:cubicBezTo>
                    <a:cubicBezTo>
                      <a:pt x="25" y="40"/>
                      <a:pt x="25" y="40"/>
                      <a:pt x="25" y="40"/>
                    </a:cubicBezTo>
                    <a:cubicBezTo>
                      <a:pt x="24" y="41"/>
                      <a:pt x="24" y="41"/>
                      <a:pt x="24" y="41"/>
                    </a:cubicBezTo>
                    <a:cubicBezTo>
                      <a:pt x="24" y="40"/>
                      <a:pt x="24" y="40"/>
                      <a:pt x="24" y="40"/>
                    </a:cubicBezTo>
                    <a:cubicBezTo>
                      <a:pt x="23" y="39"/>
                      <a:pt x="23" y="39"/>
                      <a:pt x="23" y="39"/>
                    </a:cubicBezTo>
                    <a:cubicBezTo>
                      <a:pt x="21" y="40"/>
                      <a:pt x="21" y="40"/>
                      <a:pt x="21" y="40"/>
                    </a:cubicBezTo>
                    <a:cubicBezTo>
                      <a:pt x="20" y="40"/>
                      <a:pt x="20" y="40"/>
                      <a:pt x="20" y="40"/>
                    </a:cubicBezTo>
                    <a:cubicBezTo>
                      <a:pt x="19" y="39"/>
                      <a:pt x="19" y="39"/>
                      <a:pt x="19" y="39"/>
                    </a:cubicBezTo>
                    <a:cubicBezTo>
                      <a:pt x="18" y="40"/>
                      <a:pt x="18" y="40"/>
                      <a:pt x="18" y="40"/>
                    </a:cubicBezTo>
                    <a:cubicBezTo>
                      <a:pt x="17" y="39"/>
                      <a:pt x="17" y="39"/>
                      <a:pt x="17" y="39"/>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2" y="39"/>
                      <a:pt x="12" y="39"/>
                      <a:pt x="12" y="39"/>
                    </a:cubicBezTo>
                    <a:cubicBezTo>
                      <a:pt x="12" y="38"/>
                      <a:pt x="12" y="38"/>
                      <a:pt x="12" y="38"/>
                    </a:cubicBezTo>
                    <a:cubicBezTo>
                      <a:pt x="11" y="38"/>
                      <a:pt x="11" y="38"/>
                      <a:pt x="11" y="38"/>
                    </a:cubicBezTo>
                    <a:cubicBezTo>
                      <a:pt x="10" y="38"/>
                      <a:pt x="10" y="38"/>
                      <a:pt x="10" y="38"/>
                    </a:cubicBezTo>
                    <a:cubicBezTo>
                      <a:pt x="10" y="37"/>
                      <a:pt x="10" y="37"/>
                      <a:pt x="10" y="37"/>
                    </a:cubicBezTo>
                    <a:cubicBezTo>
                      <a:pt x="9" y="37"/>
                      <a:pt x="9" y="37"/>
                      <a:pt x="9" y="37"/>
                    </a:cubicBezTo>
                    <a:cubicBezTo>
                      <a:pt x="9" y="37"/>
                      <a:pt x="9" y="37"/>
                      <a:pt x="9" y="37"/>
                    </a:cubicBezTo>
                    <a:cubicBezTo>
                      <a:pt x="8" y="38"/>
                      <a:pt x="8" y="38"/>
                      <a:pt x="8" y="38"/>
                    </a:cubicBezTo>
                    <a:cubicBezTo>
                      <a:pt x="7" y="37"/>
                      <a:pt x="7" y="37"/>
                      <a:pt x="7" y="37"/>
                    </a:cubicBezTo>
                    <a:cubicBezTo>
                      <a:pt x="7" y="37"/>
                      <a:pt x="7" y="37"/>
                      <a:pt x="7" y="37"/>
                    </a:cubicBezTo>
                    <a:cubicBezTo>
                      <a:pt x="6" y="37"/>
                      <a:pt x="6" y="37"/>
                      <a:pt x="6" y="37"/>
                    </a:cubicBezTo>
                    <a:cubicBezTo>
                      <a:pt x="5" y="37"/>
                      <a:pt x="5" y="37"/>
                      <a:pt x="5" y="37"/>
                    </a:cubicBezTo>
                    <a:cubicBezTo>
                      <a:pt x="5" y="37"/>
                      <a:pt x="5" y="37"/>
                      <a:pt x="5" y="37"/>
                    </a:cubicBezTo>
                    <a:cubicBezTo>
                      <a:pt x="5" y="36"/>
                      <a:pt x="5" y="36"/>
                      <a:pt x="5" y="36"/>
                    </a:cubicBezTo>
                    <a:cubicBezTo>
                      <a:pt x="5" y="36"/>
                      <a:pt x="5" y="36"/>
                      <a:pt x="5" y="36"/>
                    </a:cubicBezTo>
                    <a:cubicBezTo>
                      <a:pt x="5" y="34"/>
                      <a:pt x="5" y="34"/>
                      <a:pt x="5" y="34"/>
                    </a:cubicBezTo>
                    <a:cubicBezTo>
                      <a:pt x="5" y="34"/>
                      <a:pt x="5" y="34"/>
                      <a:pt x="5" y="34"/>
                    </a:cubicBezTo>
                    <a:cubicBezTo>
                      <a:pt x="4" y="30"/>
                      <a:pt x="4" y="30"/>
                      <a:pt x="4" y="30"/>
                    </a:cubicBezTo>
                    <a:cubicBezTo>
                      <a:pt x="5" y="29"/>
                      <a:pt x="5" y="29"/>
                      <a:pt x="5" y="29"/>
                    </a:cubicBezTo>
                    <a:cubicBezTo>
                      <a:pt x="7" y="29"/>
                      <a:pt x="7" y="29"/>
                      <a:pt x="7" y="29"/>
                    </a:cubicBezTo>
                    <a:cubicBezTo>
                      <a:pt x="8" y="28"/>
                      <a:pt x="8" y="28"/>
                      <a:pt x="8" y="28"/>
                    </a:cubicBezTo>
                    <a:cubicBezTo>
                      <a:pt x="10" y="28"/>
                      <a:pt x="10" y="28"/>
                      <a:pt x="10" y="28"/>
                    </a:cubicBezTo>
                    <a:cubicBezTo>
                      <a:pt x="11" y="28"/>
                      <a:pt x="11" y="28"/>
                      <a:pt x="11" y="28"/>
                    </a:cubicBezTo>
                    <a:cubicBezTo>
                      <a:pt x="12" y="28"/>
                      <a:pt x="12" y="28"/>
                      <a:pt x="12" y="28"/>
                    </a:cubicBezTo>
                    <a:cubicBezTo>
                      <a:pt x="13" y="28"/>
                      <a:pt x="13" y="28"/>
                      <a:pt x="13" y="28"/>
                    </a:cubicBezTo>
                    <a:cubicBezTo>
                      <a:pt x="14" y="28"/>
                      <a:pt x="14" y="28"/>
                      <a:pt x="14" y="28"/>
                    </a:cubicBezTo>
                    <a:cubicBezTo>
                      <a:pt x="15" y="28"/>
                      <a:pt x="15" y="28"/>
                      <a:pt x="15" y="28"/>
                    </a:cubicBezTo>
                    <a:cubicBezTo>
                      <a:pt x="17" y="27"/>
                      <a:pt x="17" y="27"/>
                      <a:pt x="17" y="27"/>
                    </a:cubicBezTo>
                    <a:cubicBezTo>
                      <a:pt x="18" y="28"/>
                      <a:pt x="18" y="28"/>
                      <a:pt x="18" y="28"/>
                    </a:cubicBezTo>
                    <a:cubicBezTo>
                      <a:pt x="21" y="28"/>
                      <a:pt x="21" y="28"/>
                      <a:pt x="21" y="28"/>
                    </a:cubicBezTo>
                    <a:cubicBezTo>
                      <a:pt x="20" y="27"/>
                      <a:pt x="20" y="27"/>
                      <a:pt x="20" y="27"/>
                    </a:cubicBezTo>
                    <a:cubicBezTo>
                      <a:pt x="19" y="27"/>
                      <a:pt x="19" y="27"/>
                      <a:pt x="19" y="27"/>
                    </a:cubicBezTo>
                    <a:cubicBezTo>
                      <a:pt x="19" y="26"/>
                      <a:pt x="19" y="26"/>
                      <a:pt x="19" y="26"/>
                    </a:cubicBezTo>
                    <a:cubicBezTo>
                      <a:pt x="21" y="27"/>
                      <a:pt x="21" y="27"/>
                      <a:pt x="21" y="27"/>
                    </a:cubicBezTo>
                    <a:cubicBezTo>
                      <a:pt x="23" y="28"/>
                      <a:pt x="23" y="28"/>
                      <a:pt x="23" y="28"/>
                    </a:cubicBezTo>
                    <a:cubicBezTo>
                      <a:pt x="24" y="28"/>
                      <a:pt x="24" y="28"/>
                      <a:pt x="24" y="28"/>
                    </a:cubicBezTo>
                    <a:cubicBezTo>
                      <a:pt x="24" y="27"/>
                      <a:pt x="24" y="27"/>
                      <a:pt x="24" y="27"/>
                    </a:cubicBezTo>
                    <a:cubicBezTo>
                      <a:pt x="25" y="27"/>
                      <a:pt x="25" y="27"/>
                      <a:pt x="25" y="27"/>
                    </a:cubicBezTo>
                    <a:cubicBezTo>
                      <a:pt x="23" y="26"/>
                      <a:pt x="23" y="26"/>
                      <a:pt x="23" y="26"/>
                    </a:cubicBezTo>
                    <a:cubicBezTo>
                      <a:pt x="23" y="26"/>
                      <a:pt x="23" y="26"/>
                      <a:pt x="23" y="26"/>
                    </a:cubicBezTo>
                    <a:cubicBezTo>
                      <a:pt x="21" y="25"/>
                      <a:pt x="21" y="25"/>
                      <a:pt x="21" y="25"/>
                    </a:cubicBezTo>
                    <a:cubicBezTo>
                      <a:pt x="20" y="25"/>
                      <a:pt x="20" y="25"/>
                      <a:pt x="20" y="25"/>
                    </a:cubicBezTo>
                    <a:cubicBezTo>
                      <a:pt x="18" y="24"/>
                      <a:pt x="18" y="24"/>
                      <a:pt x="18" y="24"/>
                    </a:cubicBezTo>
                    <a:cubicBezTo>
                      <a:pt x="17" y="24"/>
                      <a:pt x="17" y="24"/>
                      <a:pt x="17" y="24"/>
                    </a:cubicBezTo>
                    <a:cubicBezTo>
                      <a:pt x="15" y="25"/>
                      <a:pt x="15" y="25"/>
                      <a:pt x="15" y="25"/>
                    </a:cubicBezTo>
                    <a:cubicBezTo>
                      <a:pt x="13" y="25"/>
                      <a:pt x="13" y="25"/>
                      <a:pt x="13" y="25"/>
                    </a:cubicBezTo>
                    <a:cubicBezTo>
                      <a:pt x="12" y="25"/>
                      <a:pt x="12" y="25"/>
                      <a:pt x="12" y="25"/>
                    </a:cubicBezTo>
                    <a:cubicBezTo>
                      <a:pt x="13" y="24"/>
                      <a:pt x="13" y="24"/>
                      <a:pt x="13" y="24"/>
                    </a:cubicBezTo>
                    <a:cubicBezTo>
                      <a:pt x="12" y="23"/>
                      <a:pt x="12" y="23"/>
                      <a:pt x="12" y="23"/>
                    </a:cubicBezTo>
                    <a:cubicBezTo>
                      <a:pt x="11" y="23"/>
                      <a:pt x="11" y="23"/>
                      <a:pt x="11" y="23"/>
                    </a:cubicBezTo>
                    <a:cubicBezTo>
                      <a:pt x="11" y="24"/>
                      <a:pt x="11" y="24"/>
                      <a:pt x="11" y="24"/>
                    </a:cubicBezTo>
                    <a:cubicBezTo>
                      <a:pt x="10" y="25"/>
                      <a:pt x="10" y="25"/>
                      <a:pt x="10" y="25"/>
                    </a:cubicBezTo>
                    <a:cubicBezTo>
                      <a:pt x="8" y="24"/>
                      <a:pt x="8" y="24"/>
                      <a:pt x="8" y="24"/>
                    </a:cubicBezTo>
                    <a:cubicBezTo>
                      <a:pt x="8" y="23"/>
                      <a:pt x="8" y="23"/>
                      <a:pt x="8" y="23"/>
                    </a:cubicBezTo>
                    <a:cubicBezTo>
                      <a:pt x="9" y="22"/>
                      <a:pt x="9" y="22"/>
                      <a:pt x="9" y="22"/>
                    </a:cubicBezTo>
                    <a:cubicBezTo>
                      <a:pt x="10" y="23"/>
                      <a:pt x="10" y="23"/>
                      <a:pt x="10" y="23"/>
                    </a:cubicBezTo>
                    <a:cubicBezTo>
                      <a:pt x="12" y="22"/>
                      <a:pt x="12" y="22"/>
                      <a:pt x="12" y="22"/>
                    </a:cubicBezTo>
                    <a:cubicBezTo>
                      <a:pt x="12" y="21"/>
                      <a:pt x="12" y="21"/>
                      <a:pt x="12" y="21"/>
                    </a:cubicBezTo>
                    <a:cubicBezTo>
                      <a:pt x="11" y="20"/>
                      <a:pt x="11" y="20"/>
                      <a:pt x="11" y="20"/>
                    </a:cubicBezTo>
                    <a:cubicBezTo>
                      <a:pt x="10" y="20"/>
                      <a:pt x="10" y="20"/>
                      <a:pt x="10" y="20"/>
                    </a:cubicBezTo>
                    <a:cubicBezTo>
                      <a:pt x="9" y="21"/>
                      <a:pt x="9" y="21"/>
                      <a:pt x="9" y="21"/>
                    </a:cubicBezTo>
                    <a:cubicBezTo>
                      <a:pt x="8" y="21"/>
                      <a:pt x="8" y="21"/>
                      <a:pt x="8" y="21"/>
                    </a:cubicBezTo>
                    <a:cubicBezTo>
                      <a:pt x="8" y="21"/>
                      <a:pt x="8" y="21"/>
                      <a:pt x="8" y="21"/>
                    </a:cubicBezTo>
                    <a:cubicBezTo>
                      <a:pt x="8" y="20"/>
                      <a:pt x="8" y="20"/>
                      <a:pt x="8" y="20"/>
                    </a:cubicBezTo>
                    <a:cubicBezTo>
                      <a:pt x="8" y="19"/>
                      <a:pt x="8" y="19"/>
                      <a:pt x="8" y="19"/>
                    </a:cubicBezTo>
                    <a:cubicBezTo>
                      <a:pt x="7" y="20"/>
                      <a:pt x="7" y="20"/>
                      <a:pt x="7" y="20"/>
                    </a:cubicBezTo>
                    <a:cubicBezTo>
                      <a:pt x="7" y="18"/>
                      <a:pt x="7" y="18"/>
                      <a:pt x="7" y="18"/>
                    </a:cubicBezTo>
                    <a:cubicBezTo>
                      <a:pt x="8" y="18"/>
                      <a:pt x="8" y="18"/>
                      <a:pt x="8" y="18"/>
                    </a:cubicBezTo>
                    <a:cubicBezTo>
                      <a:pt x="9" y="16"/>
                      <a:pt x="9" y="16"/>
                      <a:pt x="9" y="16"/>
                    </a:cubicBezTo>
                    <a:cubicBezTo>
                      <a:pt x="10" y="15"/>
                      <a:pt x="10" y="15"/>
                      <a:pt x="10" y="15"/>
                    </a:cubicBezTo>
                    <a:cubicBezTo>
                      <a:pt x="10" y="15"/>
                      <a:pt x="10" y="15"/>
                      <a:pt x="10" y="15"/>
                    </a:cubicBezTo>
                    <a:cubicBezTo>
                      <a:pt x="12" y="15"/>
                      <a:pt x="12" y="15"/>
                      <a:pt x="12" y="15"/>
                    </a:cubicBezTo>
                    <a:cubicBezTo>
                      <a:pt x="14" y="13"/>
                      <a:pt x="14" y="13"/>
                      <a:pt x="14" y="13"/>
                    </a:cubicBezTo>
                    <a:cubicBezTo>
                      <a:pt x="15" y="13"/>
                      <a:pt x="15" y="13"/>
                      <a:pt x="15" y="13"/>
                    </a:cubicBezTo>
                    <a:cubicBezTo>
                      <a:pt x="16" y="12"/>
                      <a:pt x="16" y="12"/>
                      <a:pt x="16" y="12"/>
                    </a:cubicBezTo>
                    <a:cubicBezTo>
                      <a:pt x="16" y="11"/>
                      <a:pt x="16" y="11"/>
                      <a:pt x="16" y="11"/>
                    </a:cubicBezTo>
                    <a:cubicBezTo>
                      <a:pt x="15" y="11"/>
                      <a:pt x="15" y="11"/>
                      <a:pt x="15" y="11"/>
                    </a:cubicBezTo>
                    <a:cubicBezTo>
                      <a:pt x="15" y="10"/>
                      <a:pt x="15" y="10"/>
                      <a:pt x="15" y="10"/>
                    </a:cubicBezTo>
                    <a:cubicBezTo>
                      <a:pt x="17" y="9"/>
                      <a:pt x="17" y="9"/>
                      <a:pt x="17" y="9"/>
                    </a:cubicBezTo>
                    <a:cubicBezTo>
                      <a:pt x="21" y="7"/>
                      <a:pt x="21" y="7"/>
                      <a:pt x="21" y="7"/>
                    </a:cubicBezTo>
                    <a:cubicBezTo>
                      <a:pt x="24" y="6"/>
                      <a:pt x="24" y="6"/>
                      <a:pt x="24" y="6"/>
                    </a:cubicBezTo>
                    <a:cubicBezTo>
                      <a:pt x="26" y="5"/>
                      <a:pt x="26" y="5"/>
                      <a:pt x="26" y="5"/>
                    </a:cubicBezTo>
                    <a:cubicBezTo>
                      <a:pt x="32" y="2"/>
                      <a:pt x="32" y="2"/>
                      <a:pt x="32" y="2"/>
                    </a:cubicBezTo>
                    <a:cubicBezTo>
                      <a:pt x="36" y="2"/>
                      <a:pt x="36" y="2"/>
                      <a:pt x="36" y="2"/>
                    </a:cubicBezTo>
                    <a:cubicBezTo>
                      <a:pt x="38" y="1"/>
                      <a:pt x="38" y="1"/>
                      <a:pt x="38" y="1"/>
                    </a:cubicBezTo>
                    <a:cubicBezTo>
                      <a:pt x="41" y="0"/>
                      <a:pt x="41" y="0"/>
                      <a:pt x="41" y="0"/>
                    </a:cubicBezTo>
                    <a:cubicBezTo>
                      <a:pt x="43" y="0"/>
                      <a:pt x="43" y="0"/>
                      <a:pt x="43" y="0"/>
                    </a:cubicBezTo>
                    <a:cubicBezTo>
                      <a:pt x="44" y="0"/>
                      <a:pt x="44" y="0"/>
                      <a:pt x="44" y="0"/>
                    </a:cubicBezTo>
                    <a:cubicBezTo>
                      <a:pt x="44" y="1"/>
                      <a:pt x="44" y="1"/>
                      <a:pt x="44" y="1"/>
                    </a:cubicBezTo>
                    <a:cubicBezTo>
                      <a:pt x="43" y="2"/>
                      <a:pt x="43" y="2"/>
                      <a:pt x="43" y="2"/>
                    </a:cubicBezTo>
                    <a:cubicBezTo>
                      <a:pt x="44" y="3"/>
                      <a:pt x="44" y="3"/>
                      <a:pt x="44" y="3"/>
                    </a:cubicBezTo>
                    <a:cubicBezTo>
                      <a:pt x="43" y="5"/>
                      <a:pt x="43" y="5"/>
                      <a:pt x="43" y="5"/>
                    </a:cubicBezTo>
                    <a:cubicBezTo>
                      <a:pt x="42" y="5"/>
                      <a:pt x="42" y="5"/>
                      <a:pt x="42" y="5"/>
                    </a:cubicBezTo>
                    <a:cubicBezTo>
                      <a:pt x="41" y="6"/>
                      <a:pt x="41" y="6"/>
                      <a:pt x="41" y="6"/>
                    </a:cubicBezTo>
                    <a:cubicBezTo>
                      <a:pt x="41" y="7"/>
                      <a:pt x="41" y="7"/>
                      <a:pt x="41" y="7"/>
                    </a:cubicBezTo>
                    <a:cubicBezTo>
                      <a:pt x="40" y="8"/>
                      <a:pt x="40" y="8"/>
                      <a:pt x="40" y="8"/>
                    </a:cubicBezTo>
                    <a:cubicBezTo>
                      <a:pt x="40" y="8"/>
                      <a:pt x="40" y="8"/>
                      <a:pt x="40" y="8"/>
                    </a:cubicBezTo>
                    <a:cubicBezTo>
                      <a:pt x="39" y="9"/>
                      <a:pt x="39" y="9"/>
                      <a:pt x="39" y="9"/>
                    </a:cubicBezTo>
                    <a:cubicBezTo>
                      <a:pt x="38" y="10"/>
                      <a:pt x="38" y="10"/>
                      <a:pt x="38" y="10"/>
                    </a:cubicBezTo>
                    <a:cubicBezTo>
                      <a:pt x="36" y="10"/>
                      <a:pt x="36" y="10"/>
                      <a:pt x="36" y="10"/>
                    </a:cubicBezTo>
                    <a:cubicBezTo>
                      <a:pt x="36" y="11"/>
                      <a:pt x="36" y="11"/>
                      <a:pt x="36" y="11"/>
                    </a:cubicBezTo>
                    <a:cubicBezTo>
                      <a:pt x="36" y="11"/>
                      <a:pt x="36" y="11"/>
                      <a:pt x="36" y="11"/>
                    </a:cubicBezTo>
                    <a:cubicBezTo>
                      <a:pt x="38" y="11"/>
                      <a:pt x="38" y="11"/>
                      <a:pt x="38" y="11"/>
                    </a:cubicBezTo>
                    <a:cubicBezTo>
                      <a:pt x="38" y="11"/>
                      <a:pt x="38" y="11"/>
                      <a:pt x="38" y="11"/>
                    </a:cubicBezTo>
                    <a:cubicBezTo>
                      <a:pt x="39" y="11"/>
                      <a:pt x="39" y="11"/>
                      <a:pt x="39" y="11"/>
                    </a:cubicBezTo>
                    <a:cubicBezTo>
                      <a:pt x="40" y="11"/>
                      <a:pt x="40" y="11"/>
                      <a:pt x="40" y="11"/>
                    </a:cubicBezTo>
                    <a:cubicBezTo>
                      <a:pt x="41" y="11"/>
                      <a:pt x="41" y="11"/>
                      <a:pt x="41" y="11"/>
                    </a:cubicBezTo>
                    <a:cubicBezTo>
                      <a:pt x="41" y="12"/>
                      <a:pt x="41" y="12"/>
                      <a:pt x="41" y="12"/>
                    </a:cubicBezTo>
                    <a:cubicBezTo>
                      <a:pt x="41" y="12"/>
                      <a:pt x="41" y="12"/>
                      <a:pt x="41" y="12"/>
                    </a:cubicBezTo>
                    <a:cubicBezTo>
                      <a:pt x="42" y="11"/>
                      <a:pt x="42" y="11"/>
                      <a:pt x="42" y="11"/>
                    </a:cubicBezTo>
                    <a:cubicBezTo>
                      <a:pt x="43" y="11"/>
                      <a:pt x="43" y="11"/>
                      <a:pt x="43" y="11"/>
                    </a:cubicBezTo>
                    <a:cubicBezTo>
                      <a:pt x="43" y="10"/>
                      <a:pt x="43" y="10"/>
                      <a:pt x="43" y="10"/>
                    </a:cubicBezTo>
                    <a:cubicBezTo>
                      <a:pt x="43" y="10"/>
                      <a:pt x="43" y="10"/>
                      <a:pt x="43" y="10"/>
                    </a:cubicBezTo>
                    <a:cubicBezTo>
                      <a:pt x="45" y="8"/>
                      <a:pt x="45" y="8"/>
                      <a:pt x="45" y="8"/>
                    </a:cubicBezTo>
                    <a:cubicBezTo>
                      <a:pt x="45" y="8"/>
                      <a:pt x="45" y="8"/>
                      <a:pt x="45" y="8"/>
                    </a:cubicBezTo>
                    <a:cubicBezTo>
                      <a:pt x="47" y="7"/>
                      <a:pt x="47" y="7"/>
                      <a:pt x="47" y="7"/>
                    </a:cubicBezTo>
                    <a:cubicBezTo>
                      <a:pt x="48" y="7"/>
                      <a:pt x="48" y="7"/>
                      <a:pt x="48" y="7"/>
                    </a:cubicBezTo>
                    <a:cubicBezTo>
                      <a:pt x="48" y="7"/>
                      <a:pt x="48" y="7"/>
                      <a:pt x="48" y="7"/>
                    </a:cubicBezTo>
                    <a:cubicBezTo>
                      <a:pt x="50" y="9"/>
                      <a:pt x="50" y="9"/>
                      <a:pt x="50" y="9"/>
                    </a:cubicBezTo>
                    <a:cubicBezTo>
                      <a:pt x="50" y="10"/>
                      <a:pt x="50" y="10"/>
                      <a:pt x="50" y="10"/>
                    </a:cubicBezTo>
                    <a:cubicBezTo>
                      <a:pt x="51" y="11"/>
                      <a:pt x="51" y="11"/>
                      <a:pt x="51" y="11"/>
                    </a:cubicBezTo>
                    <a:cubicBezTo>
                      <a:pt x="52" y="13"/>
                      <a:pt x="52" y="13"/>
                      <a:pt x="52" y="13"/>
                    </a:cubicBezTo>
                    <a:cubicBezTo>
                      <a:pt x="53" y="13"/>
                      <a:pt x="53" y="13"/>
                      <a:pt x="53" y="13"/>
                    </a:cubicBezTo>
                    <a:cubicBezTo>
                      <a:pt x="53" y="14"/>
                      <a:pt x="53" y="14"/>
                      <a:pt x="53" y="14"/>
                    </a:cubicBezTo>
                    <a:cubicBezTo>
                      <a:pt x="53" y="15"/>
                      <a:pt x="53" y="15"/>
                      <a:pt x="53" y="15"/>
                    </a:cubicBezTo>
                    <a:cubicBezTo>
                      <a:pt x="52" y="16"/>
                      <a:pt x="52" y="16"/>
                      <a:pt x="52" y="16"/>
                    </a:cubicBezTo>
                    <a:cubicBezTo>
                      <a:pt x="51" y="15"/>
                      <a:pt x="51" y="15"/>
                      <a:pt x="51" y="15"/>
                    </a:cubicBezTo>
                    <a:cubicBezTo>
                      <a:pt x="50" y="16"/>
                      <a:pt x="50" y="16"/>
                      <a:pt x="50" y="16"/>
                    </a:cubicBezTo>
                    <a:cubicBezTo>
                      <a:pt x="50" y="17"/>
                      <a:pt x="50" y="17"/>
                      <a:pt x="50" y="17"/>
                    </a:cubicBezTo>
                    <a:cubicBezTo>
                      <a:pt x="49" y="17"/>
                      <a:pt x="49" y="17"/>
                      <a:pt x="49" y="17"/>
                    </a:cubicBezTo>
                    <a:cubicBezTo>
                      <a:pt x="48" y="17"/>
                      <a:pt x="48" y="17"/>
                      <a:pt x="48" y="17"/>
                    </a:cubicBezTo>
                    <a:cubicBezTo>
                      <a:pt x="46" y="17"/>
                      <a:pt x="46" y="17"/>
                      <a:pt x="46" y="17"/>
                    </a:cubicBezTo>
                    <a:cubicBezTo>
                      <a:pt x="45" y="18"/>
                      <a:pt x="45" y="18"/>
                      <a:pt x="45" y="18"/>
                    </a:cubicBezTo>
                    <a:cubicBezTo>
                      <a:pt x="46" y="19"/>
                      <a:pt x="46" y="19"/>
                      <a:pt x="46" y="19"/>
                    </a:cubicBezTo>
                    <a:cubicBezTo>
                      <a:pt x="47" y="18"/>
                      <a:pt x="47" y="18"/>
                      <a:pt x="47" y="18"/>
                    </a:cubicBezTo>
                    <a:cubicBezTo>
                      <a:pt x="47" y="19"/>
                      <a:pt x="47" y="19"/>
                      <a:pt x="47" y="19"/>
                    </a:cubicBezTo>
                    <a:cubicBezTo>
                      <a:pt x="49" y="19"/>
                      <a:pt x="49" y="19"/>
                      <a:pt x="49" y="19"/>
                    </a:cubicBezTo>
                    <a:cubicBezTo>
                      <a:pt x="50" y="18"/>
                      <a:pt x="50" y="18"/>
                      <a:pt x="50" y="18"/>
                    </a:cubicBezTo>
                    <a:cubicBezTo>
                      <a:pt x="51" y="18"/>
                      <a:pt x="51" y="18"/>
                      <a:pt x="51" y="18"/>
                    </a:cubicBezTo>
                    <a:cubicBezTo>
                      <a:pt x="51" y="20"/>
                      <a:pt x="51" y="20"/>
                      <a:pt x="51" y="20"/>
                    </a:cubicBezTo>
                    <a:cubicBezTo>
                      <a:pt x="53" y="18"/>
                      <a:pt x="53" y="18"/>
                      <a:pt x="53" y="18"/>
                    </a:cubicBezTo>
                    <a:cubicBezTo>
                      <a:pt x="55" y="18"/>
                      <a:pt x="55" y="18"/>
                      <a:pt x="55" y="18"/>
                    </a:cubicBezTo>
                    <a:cubicBezTo>
                      <a:pt x="55" y="18"/>
                      <a:pt x="55" y="18"/>
                      <a:pt x="55" y="18"/>
                    </a:cubicBezTo>
                    <a:cubicBezTo>
                      <a:pt x="54" y="18"/>
                      <a:pt x="54" y="18"/>
                      <a:pt x="54" y="18"/>
                    </a:cubicBezTo>
                    <a:cubicBezTo>
                      <a:pt x="54" y="20"/>
                      <a:pt x="54" y="20"/>
                      <a:pt x="54" y="20"/>
                    </a:cubicBezTo>
                    <a:cubicBezTo>
                      <a:pt x="54" y="20"/>
                      <a:pt x="54" y="20"/>
                      <a:pt x="54" y="20"/>
                    </a:cubicBezTo>
                    <a:cubicBezTo>
                      <a:pt x="55" y="19"/>
                      <a:pt x="55" y="19"/>
                      <a:pt x="55" y="19"/>
                    </a:cubicBezTo>
                    <a:cubicBezTo>
                      <a:pt x="56" y="19"/>
                      <a:pt x="56" y="19"/>
                      <a:pt x="56" y="19"/>
                    </a:cubicBezTo>
                    <a:cubicBezTo>
                      <a:pt x="56" y="20"/>
                      <a:pt x="56" y="20"/>
                      <a:pt x="56" y="20"/>
                    </a:cubicBezTo>
                    <a:cubicBezTo>
                      <a:pt x="57" y="21"/>
                      <a:pt x="57" y="21"/>
                      <a:pt x="57" y="21"/>
                    </a:cubicBezTo>
                    <a:cubicBezTo>
                      <a:pt x="57" y="21"/>
                      <a:pt x="57" y="21"/>
                      <a:pt x="57" y="21"/>
                    </a:cubicBezTo>
                    <a:cubicBezTo>
                      <a:pt x="57" y="20"/>
                      <a:pt x="57" y="20"/>
                      <a:pt x="57" y="20"/>
                    </a:cubicBezTo>
                    <a:cubicBezTo>
                      <a:pt x="58" y="20"/>
                      <a:pt x="58" y="20"/>
                      <a:pt x="58" y="20"/>
                    </a:cubicBezTo>
                    <a:cubicBezTo>
                      <a:pt x="58" y="20"/>
                      <a:pt x="58" y="20"/>
                      <a:pt x="58" y="20"/>
                    </a:cubicBezTo>
                    <a:cubicBezTo>
                      <a:pt x="59" y="20"/>
                      <a:pt x="59" y="20"/>
                      <a:pt x="59" y="20"/>
                    </a:cubicBezTo>
                    <a:cubicBezTo>
                      <a:pt x="58" y="18"/>
                      <a:pt x="58" y="18"/>
                      <a:pt x="58" y="18"/>
                    </a:cubicBezTo>
                    <a:cubicBezTo>
                      <a:pt x="58" y="17"/>
                      <a:pt x="58" y="17"/>
                      <a:pt x="58" y="17"/>
                    </a:cubicBezTo>
                    <a:cubicBezTo>
                      <a:pt x="58" y="17"/>
                      <a:pt x="58" y="17"/>
                      <a:pt x="58" y="17"/>
                    </a:cubicBezTo>
                    <a:cubicBezTo>
                      <a:pt x="58" y="16"/>
                      <a:pt x="58" y="16"/>
                      <a:pt x="58" y="16"/>
                    </a:cubicBezTo>
                    <a:cubicBezTo>
                      <a:pt x="59" y="16"/>
                      <a:pt x="59" y="16"/>
                      <a:pt x="59" y="16"/>
                    </a:cubicBezTo>
                    <a:cubicBezTo>
                      <a:pt x="59" y="17"/>
                      <a:pt x="59" y="17"/>
                      <a:pt x="59" y="17"/>
                    </a:cubicBezTo>
                    <a:cubicBezTo>
                      <a:pt x="60" y="17"/>
                      <a:pt x="60" y="17"/>
                      <a:pt x="60" y="17"/>
                    </a:cubicBezTo>
                    <a:cubicBezTo>
                      <a:pt x="60" y="16"/>
                      <a:pt x="60" y="16"/>
                      <a:pt x="60" y="16"/>
                    </a:cubicBezTo>
                    <a:cubicBezTo>
                      <a:pt x="59" y="15"/>
                      <a:pt x="59" y="15"/>
                      <a:pt x="59" y="15"/>
                    </a:cubicBezTo>
                    <a:cubicBezTo>
                      <a:pt x="60" y="14"/>
                      <a:pt x="60" y="14"/>
                      <a:pt x="60" y="14"/>
                    </a:cubicBezTo>
                    <a:cubicBezTo>
                      <a:pt x="58" y="13"/>
                      <a:pt x="58" y="13"/>
                      <a:pt x="58" y="13"/>
                    </a:cubicBezTo>
                    <a:cubicBezTo>
                      <a:pt x="59" y="12"/>
                      <a:pt x="59" y="12"/>
                      <a:pt x="59" y="12"/>
                    </a:cubicBezTo>
                    <a:cubicBezTo>
                      <a:pt x="60" y="11"/>
                      <a:pt x="60" y="11"/>
                      <a:pt x="60" y="11"/>
                    </a:cubicBezTo>
                    <a:cubicBezTo>
                      <a:pt x="61" y="13"/>
                      <a:pt x="61" y="13"/>
                      <a:pt x="61" y="13"/>
                    </a:cubicBezTo>
                    <a:cubicBezTo>
                      <a:pt x="62" y="13"/>
                      <a:pt x="62" y="13"/>
                      <a:pt x="62" y="13"/>
                    </a:cubicBezTo>
                    <a:cubicBezTo>
                      <a:pt x="62" y="14"/>
                      <a:pt x="62" y="14"/>
                      <a:pt x="62" y="14"/>
                    </a:cubicBezTo>
                    <a:cubicBezTo>
                      <a:pt x="62" y="14"/>
                      <a:pt x="62" y="14"/>
                      <a:pt x="62" y="14"/>
                    </a:cubicBezTo>
                    <a:cubicBezTo>
                      <a:pt x="62" y="16"/>
                      <a:pt x="62" y="16"/>
                      <a:pt x="62" y="16"/>
                    </a:cubicBezTo>
                    <a:cubicBezTo>
                      <a:pt x="63" y="17"/>
                      <a:pt x="63" y="17"/>
                      <a:pt x="63" y="17"/>
                    </a:cubicBezTo>
                    <a:cubicBezTo>
                      <a:pt x="63" y="19"/>
                      <a:pt x="63" y="19"/>
                      <a:pt x="63" y="19"/>
                    </a:cubicBezTo>
                    <a:cubicBezTo>
                      <a:pt x="62" y="20"/>
                      <a:pt x="62" y="20"/>
                      <a:pt x="62" y="20"/>
                    </a:cubicBezTo>
                    <a:cubicBezTo>
                      <a:pt x="62" y="21"/>
                      <a:pt x="62" y="21"/>
                      <a:pt x="62" y="21"/>
                    </a:cubicBezTo>
                    <a:cubicBezTo>
                      <a:pt x="62" y="21"/>
                      <a:pt x="62" y="21"/>
                      <a:pt x="62" y="21"/>
                    </a:cubicBezTo>
                    <a:cubicBezTo>
                      <a:pt x="63" y="21"/>
                      <a:pt x="63" y="21"/>
                      <a:pt x="63" y="21"/>
                    </a:cubicBezTo>
                    <a:cubicBezTo>
                      <a:pt x="63" y="22"/>
                      <a:pt x="63" y="22"/>
                      <a:pt x="63" y="22"/>
                    </a:cubicBezTo>
                    <a:cubicBezTo>
                      <a:pt x="62" y="23"/>
                      <a:pt x="62" y="23"/>
                      <a:pt x="62" y="23"/>
                    </a:cubicBezTo>
                    <a:cubicBezTo>
                      <a:pt x="60" y="27"/>
                      <a:pt x="60" y="27"/>
                      <a:pt x="60" y="27"/>
                    </a:cubicBezTo>
                    <a:cubicBezTo>
                      <a:pt x="60" y="28"/>
                      <a:pt x="60" y="28"/>
                      <a:pt x="60" y="28"/>
                    </a:cubicBezTo>
                    <a:cubicBezTo>
                      <a:pt x="60" y="28"/>
                      <a:pt x="60" y="28"/>
                      <a:pt x="60" y="28"/>
                    </a:cubicBezTo>
                    <a:cubicBezTo>
                      <a:pt x="59" y="30"/>
                      <a:pt x="59" y="30"/>
                      <a:pt x="59" y="30"/>
                    </a:cubicBezTo>
                    <a:cubicBezTo>
                      <a:pt x="58" y="32"/>
                      <a:pt x="58" y="32"/>
                      <a:pt x="58" y="32"/>
                    </a:cubicBezTo>
                    <a:cubicBezTo>
                      <a:pt x="58" y="34"/>
                      <a:pt x="58" y="34"/>
                      <a:pt x="58" y="34"/>
                    </a:cubicBezTo>
                    <a:cubicBezTo>
                      <a:pt x="59" y="35"/>
                      <a:pt x="59" y="35"/>
                      <a:pt x="59" y="35"/>
                    </a:cubicBezTo>
                    <a:cubicBezTo>
                      <a:pt x="59" y="35"/>
                      <a:pt x="59" y="35"/>
                      <a:pt x="59" y="35"/>
                    </a:cubicBezTo>
                    <a:cubicBezTo>
                      <a:pt x="59" y="37"/>
                      <a:pt x="59" y="37"/>
                      <a:pt x="59" y="37"/>
                    </a:cubicBezTo>
                    <a:cubicBezTo>
                      <a:pt x="60" y="38"/>
                      <a:pt x="60" y="38"/>
                      <a:pt x="60" y="38"/>
                    </a:cubicBezTo>
                    <a:cubicBezTo>
                      <a:pt x="61" y="37"/>
                      <a:pt x="61" y="37"/>
                      <a:pt x="61" y="37"/>
                    </a:cubicBezTo>
                    <a:cubicBezTo>
                      <a:pt x="61" y="36"/>
                      <a:pt x="61" y="36"/>
                      <a:pt x="61" y="36"/>
                    </a:cubicBezTo>
                    <a:cubicBezTo>
                      <a:pt x="61" y="35"/>
                      <a:pt x="61" y="35"/>
                      <a:pt x="61" y="35"/>
                    </a:cubicBezTo>
                    <a:cubicBezTo>
                      <a:pt x="62" y="35"/>
                      <a:pt x="62" y="35"/>
                      <a:pt x="62" y="35"/>
                    </a:cubicBezTo>
                    <a:cubicBezTo>
                      <a:pt x="63" y="35"/>
                      <a:pt x="63" y="35"/>
                      <a:pt x="63" y="35"/>
                    </a:cubicBezTo>
                    <a:cubicBezTo>
                      <a:pt x="64" y="35"/>
                      <a:pt x="64" y="35"/>
                      <a:pt x="64" y="35"/>
                    </a:cubicBezTo>
                    <a:cubicBezTo>
                      <a:pt x="64" y="35"/>
                      <a:pt x="64" y="35"/>
                      <a:pt x="64" y="35"/>
                    </a:cubicBezTo>
                    <a:cubicBezTo>
                      <a:pt x="65" y="35"/>
                      <a:pt x="65" y="35"/>
                      <a:pt x="65" y="35"/>
                    </a:cubicBezTo>
                    <a:cubicBezTo>
                      <a:pt x="65" y="34"/>
                      <a:pt x="65" y="34"/>
                      <a:pt x="65" y="34"/>
                    </a:cubicBezTo>
                    <a:cubicBezTo>
                      <a:pt x="63" y="33"/>
                      <a:pt x="63" y="33"/>
                      <a:pt x="63" y="33"/>
                    </a:cubicBezTo>
                    <a:cubicBezTo>
                      <a:pt x="63" y="33"/>
                      <a:pt x="63" y="33"/>
                      <a:pt x="63" y="33"/>
                    </a:cubicBezTo>
                    <a:cubicBezTo>
                      <a:pt x="64" y="33"/>
                      <a:pt x="64" y="33"/>
                      <a:pt x="64" y="33"/>
                    </a:cubicBezTo>
                    <a:cubicBezTo>
                      <a:pt x="64" y="32"/>
                      <a:pt x="64" y="32"/>
                      <a:pt x="64" y="32"/>
                    </a:cubicBezTo>
                    <a:cubicBezTo>
                      <a:pt x="64" y="31"/>
                      <a:pt x="64" y="31"/>
                      <a:pt x="64" y="31"/>
                    </a:cubicBezTo>
                    <a:cubicBezTo>
                      <a:pt x="65" y="30"/>
                      <a:pt x="65" y="30"/>
                      <a:pt x="65" y="30"/>
                    </a:cubicBezTo>
                    <a:cubicBezTo>
                      <a:pt x="65" y="28"/>
                      <a:pt x="65" y="28"/>
                      <a:pt x="65" y="28"/>
                    </a:cubicBezTo>
                    <a:cubicBezTo>
                      <a:pt x="65" y="27"/>
                      <a:pt x="65" y="27"/>
                      <a:pt x="65" y="27"/>
                    </a:cubicBezTo>
                    <a:cubicBezTo>
                      <a:pt x="65" y="26"/>
                      <a:pt x="65" y="26"/>
                      <a:pt x="65" y="26"/>
                    </a:cubicBezTo>
                    <a:cubicBezTo>
                      <a:pt x="66" y="24"/>
                      <a:pt x="66" y="24"/>
                      <a:pt x="66" y="24"/>
                    </a:cubicBezTo>
                    <a:cubicBezTo>
                      <a:pt x="66" y="25"/>
                      <a:pt x="66" y="25"/>
                      <a:pt x="66" y="25"/>
                    </a:cubicBezTo>
                    <a:cubicBezTo>
                      <a:pt x="67" y="24"/>
                      <a:pt x="67" y="24"/>
                      <a:pt x="67" y="24"/>
                    </a:cubicBezTo>
                    <a:cubicBezTo>
                      <a:pt x="67" y="21"/>
                      <a:pt x="67" y="21"/>
                      <a:pt x="67" y="21"/>
                    </a:cubicBezTo>
                    <a:cubicBezTo>
                      <a:pt x="68" y="21"/>
                      <a:pt x="68" y="21"/>
                      <a:pt x="68" y="21"/>
                    </a:cubicBezTo>
                    <a:cubicBezTo>
                      <a:pt x="68" y="20"/>
                      <a:pt x="68" y="20"/>
                      <a:pt x="68" y="20"/>
                    </a:cubicBezTo>
                    <a:cubicBezTo>
                      <a:pt x="69" y="20"/>
                      <a:pt x="69" y="20"/>
                      <a:pt x="69" y="20"/>
                    </a:cubicBezTo>
                    <a:cubicBezTo>
                      <a:pt x="69" y="18"/>
                      <a:pt x="69" y="18"/>
                      <a:pt x="69" y="18"/>
                    </a:cubicBezTo>
                    <a:cubicBezTo>
                      <a:pt x="69" y="17"/>
                      <a:pt x="69" y="17"/>
                      <a:pt x="69" y="17"/>
                    </a:cubicBezTo>
                    <a:cubicBezTo>
                      <a:pt x="69" y="16"/>
                      <a:pt x="69" y="16"/>
                      <a:pt x="69" y="16"/>
                    </a:cubicBezTo>
                    <a:cubicBezTo>
                      <a:pt x="70" y="13"/>
                      <a:pt x="70" y="13"/>
                      <a:pt x="70" y="13"/>
                    </a:cubicBezTo>
                    <a:cubicBezTo>
                      <a:pt x="71" y="12"/>
                      <a:pt x="71" y="12"/>
                      <a:pt x="71" y="12"/>
                    </a:cubicBezTo>
                    <a:cubicBezTo>
                      <a:pt x="71" y="11"/>
                      <a:pt x="71" y="11"/>
                      <a:pt x="71" y="11"/>
                    </a:cubicBezTo>
                    <a:cubicBezTo>
                      <a:pt x="72" y="10"/>
                      <a:pt x="72" y="10"/>
                      <a:pt x="72" y="10"/>
                    </a:cubicBezTo>
                    <a:cubicBezTo>
                      <a:pt x="72" y="10"/>
                      <a:pt x="72" y="10"/>
                      <a:pt x="72" y="10"/>
                    </a:cubicBezTo>
                    <a:cubicBezTo>
                      <a:pt x="73" y="10"/>
                      <a:pt x="73" y="10"/>
                      <a:pt x="73" y="10"/>
                    </a:cubicBezTo>
                    <a:cubicBezTo>
                      <a:pt x="73" y="8"/>
                      <a:pt x="73" y="8"/>
                      <a:pt x="73" y="8"/>
                    </a:cubicBezTo>
                    <a:cubicBezTo>
                      <a:pt x="74" y="8"/>
                      <a:pt x="74" y="8"/>
                      <a:pt x="74" y="8"/>
                    </a:cubicBezTo>
                    <a:cubicBezTo>
                      <a:pt x="74" y="9"/>
                      <a:pt x="74" y="9"/>
                      <a:pt x="74" y="9"/>
                    </a:cubicBezTo>
                    <a:cubicBezTo>
                      <a:pt x="75" y="9"/>
                      <a:pt x="75" y="9"/>
                      <a:pt x="75" y="9"/>
                    </a:cubicBezTo>
                    <a:cubicBezTo>
                      <a:pt x="76" y="11"/>
                      <a:pt x="76" y="11"/>
                      <a:pt x="76" y="11"/>
                    </a:cubicBezTo>
                    <a:cubicBezTo>
                      <a:pt x="77" y="12"/>
                      <a:pt x="77" y="12"/>
                      <a:pt x="77" y="12"/>
                    </a:cubicBezTo>
                    <a:cubicBezTo>
                      <a:pt x="78" y="10"/>
                      <a:pt x="78" y="10"/>
                      <a:pt x="78" y="10"/>
                    </a:cubicBezTo>
                    <a:cubicBezTo>
                      <a:pt x="78" y="10"/>
                      <a:pt x="78" y="10"/>
                      <a:pt x="78" y="10"/>
                    </a:cubicBezTo>
                    <a:cubicBezTo>
                      <a:pt x="78" y="10"/>
                      <a:pt x="78" y="10"/>
                      <a:pt x="78" y="10"/>
                    </a:cubicBezTo>
                    <a:cubicBezTo>
                      <a:pt x="79" y="11"/>
                      <a:pt x="79" y="11"/>
                      <a:pt x="79" y="11"/>
                    </a:cubicBezTo>
                    <a:cubicBezTo>
                      <a:pt x="80" y="13"/>
                      <a:pt x="80" y="13"/>
                      <a:pt x="80" y="13"/>
                    </a:cubicBezTo>
                    <a:cubicBezTo>
                      <a:pt x="80" y="13"/>
                      <a:pt x="80" y="13"/>
                      <a:pt x="80" y="13"/>
                    </a:cubicBezTo>
                    <a:cubicBezTo>
                      <a:pt x="80" y="15"/>
                      <a:pt x="80" y="15"/>
                      <a:pt x="80" y="15"/>
                    </a:cubicBezTo>
                    <a:cubicBezTo>
                      <a:pt x="81" y="16"/>
                      <a:pt x="81" y="16"/>
                      <a:pt x="81" y="16"/>
                    </a:cubicBezTo>
                    <a:cubicBezTo>
                      <a:pt x="81" y="16"/>
                      <a:pt x="81" y="16"/>
                      <a:pt x="81" y="16"/>
                    </a:cubicBezTo>
                    <a:cubicBezTo>
                      <a:pt x="81" y="17"/>
                      <a:pt x="81" y="17"/>
                      <a:pt x="81" y="17"/>
                    </a:cubicBezTo>
                    <a:cubicBezTo>
                      <a:pt x="82" y="19"/>
                      <a:pt x="82" y="19"/>
                      <a:pt x="82" y="19"/>
                    </a:cubicBezTo>
                    <a:cubicBezTo>
                      <a:pt x="82" y="20"/>
                      <a:pt x="82" y="20"/>
                      <a:pt x="82" y="20"/>
                    </a:cubicBezTo>
                    <a:cubicBezTo>
                      <a:pt x="81" y="20"/>
                      <a:pt x="81" y="20"/>
                      <a:pt x="81" y="20"/>
                    </a:cubicBezTo>
                    <a:cubicBezTo>
                      <a:pt x="81" y="21"/>
                      <a:pt x="81" y="21"/>
                      <a:pt x="81" y="21"/>
                    </a:cubicBezTo>
                    <a:cubicBezTo>
                      <a:pt x="81" y="22"/>
                      <a:pt x="81" y="22"/>
                      <a:pt x="81" y="22"/>
                    </a:cubicBezTo>
                    <a:cubicBezTo>
                      <a:pt x="80" y="24"/>
                      <a:pt x="80" y="24"/>
                      <a:pt x="80" y="24"/>
                    </a:cubicBezTo>
                    <a:cubicBezTo>
                      <a:pt x="79" y="25"/>
                      <a:pt x="79" y="25"/>
                      <a:pt x="79" y="25"/>
                    </a:cubicBezTo>
                    <a:cubicBezTo>
                      <a:pt x="79" y="25"/>
                      <a:pt x="79" y="25"/>
                      <a:pt x="79" y="25"/>
                    </a:cubicBezTo>
                    <a:cubicBezTo>
                      <a:pt x="79" y="28"/>
                      <a:pt x="79" y="28"/>
                      <a:pt x="79" y="28"/>
                    </a:cubicBezTo>
                    <a:cubicBezTo>
                      <a:pt x="78" y="28"/>
                      <a:pt x="78" y="28"/>
                      <a:pt x="78" y="28"/>
                    </a:cubicBezTo>
                    <a:cubicBezTo>
                      <a:pt x="78" y="29"/>
                      <a:pt x="78" y="29"/>
                      <a:pt x="78" y="29"/>
                    </a:cubicBezTo>
                    <a:cubicBezTo>
                      <a:pt x="77" y="31"/>
                      <a:pt x="77" y="31"/>
                      <a:pt x="77" y="31"/>
                    </a:cubicBezTo>
                    <a:cubicBezTo>
                      <a:pt x="77" y="33"/>
                      <a:pt x="77" y="33"/>
                      <a:pt x="77" y="33"/>
                    </a:cubicBezTo>
                    <a:cubicBezTo>
                      <a:pt x="76" y="33"/>
                      <a:pt x="76" y="33"/>
                      <a:pt x="76" y="33"/>
                    </a:cubicBezTo>
                    <a:cubicBezTo>
                      <a:pt x="75" y="35"/>
                      <a:pt x="75" y="35"/>
                      <a:pt x="75" y="35"/>
                    </a:cubicBezTo>
                    <a:cubicBezTo>
                      <a:pt x="76" y="37"/>
                      <a:pt x="76" y="37"/>
                      <a:pt x="76" y="37"/>
                    </a:cubicBezTo>
                    <a:cubicBezTo>
                      <a:pt x="76" y="37"/>
                      <a:pt x="76" y="37"/>
                      <a:pt x="76" y="37"/>
                    </a:cubicBezTo>
                    <a:cubicBezTo>
                      <a:pt x="76" y="39"/>
                      <a:pt x="76" y="39"/>
                      <a:pt x="76" y="39"/>
                    </a:cubicBezTo>
                    <a:cubicBezTo>
                      <a:pt x="75" y="41"/>
                      <a:pt x="75" y="41"/>
                      <a:pt x="75" y="41"/>
                    </a:cubicBezTo>
                    <a:cubicBezTo>
                      <a:pt x="75" y="42"/>
                      <a:pt x="75" y="42"/>
                      <a:pt x="75" y="42"/>
                    </a:cubicBezTo>
                    <a:cubicBezTo>
                      <a:pt x="74" y="43"/>
                      <a:pt x="74" y="43"/>
                      <a:pt x="74" y="43"/>
                    </a:cubicBezTo>
                    <a:cubicBezTo>
                      <a:pt x="74" y="43"/>
                      <a:pt x="74" y="43"/>
                      <a:pt x="74" y="43"/>
                    </a:cubicBezTo>
                    <a:cubicBezTo>
                      <a:pt x="73" y="42"/>
                      <a:pt x="73" y="42"/>
                      <a:pt x="73" y="42"/>
                    </a:cubicBezTo>
                    <a:cubicBezTo>
                      <a:pt x="73" y="44"/>
                      <a:pt x="73" y="44"/>
                      <a:pt x="73" y="44"/>
                    </a:cubicBezTo>
                    <a:cubicBezTo>
                      <a:pt x="71" y="44"/>
                      <a:pt x="71" y="44"/>
                      <a:pt x="71" y="44"/>
                    </a:cubicBezTo>
                    <a:cubicBezTo>
                      <a:pt x="71" y="45"/>
                      <a:pt x="71" y="45"/>
                      <a:pt x="71" y="45"/>
                    </a:cubicBezTo>
                    <a:cubicBezTo>
                      <a:pt x="72" y="46"/>
                      <a:pt x="72" y="46"/>
                      <a:pt x="72" y="46"/>
                    </a:cubicBezTo>
                    <a:cubicBezTo>
                      <a:pt x="72" y="47"/>
                      <a:pt x="72" y="47"/>
                      <a:pt x="72" y="47"/>
                    </a:cubicBezTo>
                    <a:cubicBezTo>
                      <a:pt x="73" y="48"/>
                      <a:pt x="73" y="48"/>
                      <a:pt x="73" y="48"/>
                    </a:cubicBezTo>
                    <a:cubicBezTo>
                      <a:pt x="73" y="50"/>
                      <a:pt x="73" y="50"/>
                      <a:pt x="73" y="50"/>
                    </a:cubicBezTo>
                    <a:cubicBezTo>
                      <a:pt x="74" y="51"/>
                      <a:pt x="74" y="51"/>
                      <a:pt x="74" y="51"/>
                    </a:cubicBezTo>
                    <a:cubicBezTo>
                      <a:pt x="74" y="53"/>
                      <a:pt x="74" y="53"/>
                      <a:pt x="74" y="53"/>
                    </a:cubicBezTo>
                    <a:cubicBezTo>
                      <a:pt x="75" y="54"/>
                      <a:pt x="75" y="54"/>
                      <a:pt x="75" y="54"/>
                    </a:cubicBezTo>
                    <a:cubicBezTo>
                      <a:pt x="77" y="56"/>
                      <a:pt x="77" y="56"/>
                      <a:pt x="77" y="56"/>
                    </a:cubicBezTo>
                    <a:cubicBezTo>
                      <a:pt x="77" y="54"/>
                      <a:pt x="77" y="54"/>
                      <a:pt x="77" y="54"/>
                    </a:cubicBezTo>
                    <a:cubicBezTo>
                      <a:pt x="77" y="53"/>
                      <a:pt x="77" y="53"/>
                      <a:pt x="77" y="53"/>
                    </a:cubicBezTo>
                    <a:cubicBezTo>
                      <a:pt x="77" y="54"/>
                      <a:pt x="77" y="54"/>
                      <a:pt x="77" y="54"/>
                    </a:cubicBezTo>
                    <a:cubicBezTo>
                      <a:pt x="77" y="56"/>
                      <a:pt x="77" y="56"/>
                      <a:pt x="77" y="56"/>
                    </a:cubicBezTo>
                    <a:cubicBezTo>
                      <a:pt x="77" y="57"/>
                      <a:pt x="77" y="57"/>
                      <a:pt x="77" y="57"/>
                    </a:cubicBezTo>
                    <a:cubicBezTo>
                      <a:pt x="78" y="59"/>
                      <a:pt x="78" y="59"/>
                      <a:pt x="78" y="59"/>
                    </a:cubicBezTo>
                    <a:cubicBezTo>
                      <a:pt x="78" y="60"/>
                      <a:pt x="78" y="60"/>
                      <a:pt x="78" y="60"/>
                    </a:cubicBezTo>
                    <a:cubicBezTo>
                      <a:pt x="79" y="61"/>
                      <a:pt x="79" y="61"/>
                      <a:pt x="79" y="61"/>
                    </a:cubicBezTo>
                    <a:cubicBezTo>
                      <a:pt x="79" y="62"/>
                      <a:pt x="79" y="62"/>
                      <a:pt x="79" y="62"/>
                    </a:cubicBezTo>
                    <a:cubicBezTo>
                      <a:pt x="81" y="62"/>
                      <a:pt x="81" y="62"/>
                      <a:pt x="81" y="62"/>
                    </a:cubicBezTo>
                    <a:cubicBezTo>
                      <a:pt x="81" y="62"/>
                      <a:pt x="81" y="62"/>
                      <a:pt x="81" y="62"/>
                    </a:cubicBezTo>
                    <a:cubicBezTo>
                      <a:pt x="80" y="62"/>
                      <a:pt x="80" y="62"/>
                      <a:pt x="80" y="62"/>
                    </a:cubicBezTo>
                    <a:cubicBezTo>
                      <a:pt x="80" y="64"/>
                      <a:pt x="80" y="64"/>
                      <a:pt x="80" y="64"/>
                    </a:cubicBezTo>
                    <a:cubicBezTo>
                      <a:pt x="80" y="64"/>
                      <a:pt x="80" y="64"/>
                      <a:pt x="80" y="64"/>
                    </a:cubicBezTo>
                    <a:cubicBezTo>
                      <a:pt x="81" y="63"/>
                      <a:pt x="81" y="63"/>
                      <a:pt x="81" y="63"/>
                    </a:cubicBezTo>
                    <a:cubicBezTo>
                      <a:pt x="82" y="64"/>
                      <a:pt x="82" y="64"/>
                      <a:pt x="82" y="64"/>
                    </a:cubicBezTo>
                    <a:cubicBezTo>
                      <a:pt x="83" y="64"/>
                      <a:pt x="83" y="64"/>
                      <a:pt x="83" y="64"/>
                    </a:cubicBezTo>
                    <a:cubicBezTo>
                      <a:pt x="83" y="64"/>
                      <a:pt x="83" y="64"/>
                      <a:pt x="83" y="64"/>
                    </a:cubicBezTo>
                    <a:cubicBezTo>
                      <a:pt x="82" y="65"/>
                      <a:pt x="82" y="65"/>
                      <a:pt x="82" y="65"/>
                    </a:cubicBezTo>
                    <a:cubicBezTo>
                      <a:pt x="82" y="66"/>
                      <a:pt x="82" y="66"/>
                      <a:pt x="82" y="66"/>
                    </a:cubicBezTo>
                    <a:cubicBezTo>
                      <a:pt x="82" y="67"/>
                      <a:pt x="82" y="67"/>
                      <a:pt x="82" y="67"/>
                    </a:cubicBezTo>
                    <a:cubicBezTo>
                      <a:pt x="81" y="69"/>
                      <a:pt x="81" y="69"/>
                      <a:pt x="81" y="69"/>
                    </a:cubicBezTo>
                    <a:cubicBezTo>
                      <a:pt x="80" y="70"/>
                      <a:pt x="80" y="70"/>
                      <a:pt x="80" y="70"/>
                    </a:cubicBezTo>
                    <a:cubicBezTo>
                      <a:pt x="79" y="71"/>
                      <a:pt x="79" y="71"/>
                      <a:pt x="79" y="71"/>
                    </a:cubicBezTo>
                    <a:cubicBezTo>
                      <a:pt x="79" y="71"/>
                      <a:pt x="79" y="71"/>
                      <a:pt x="79" y="71"/>
                    </a:cubicBezTo>
                    <a:cubicBezTo>
                      <a:pt x="78" y="70"/>
                      <a:pt x="78" y="70"/>
                      <a:pt x="78" y="70"/>
                    </a:cubicBezTo>
                    <a:cubicBezTo>
                      <a:pt x="78" y="69"/>
                      <a:pt x="78" y="69"/>
                      <a:pt x="78" y="69"/>
                    </a:cubicBezTo>
                    <a:cubicBezTo>
                      <a:pt x="79" y="68"/>
                      <a:pt x="79" y="68"/>
                      <a:pt x="79" y="68"/>
                    </a:cubicBezTo>
                    <a:cubicBezTo>
                      <a:pt x="79" y="66"/>
                      <a:pt x="79" y="66"/>
                      <a:pt x="79" y="66"/>
                    </a:cubicBezTo>
                    <a:cubicBezTo>
                      <a:pt x="78" y="66"/>
                      <a:pt x="78" y="66"/>
                      <a:pt x="78" y="66"/>
                    </a:cubicBezTo>
                    <a:cubicBezTo>
                      <a:pt x="77" y="68"/>
                      <a:pt x="77" y="68"/>
                      <a:pt x="77" y="68"/>
                    </a:cubicBezTo>
                    <a:cubicBezTo>
                      <a:pt x="76" y="69"/>
                      <a:pt x="76" y="69"/>
                      <a:pt x="76" y="69"/>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8"/>
                      <a:pt x="75" y="68"/>
                      <a:pt x="75" y="68"/>
                    </a:cubicBezTo>
                    <a:cubicBezTo>
                      <a:pt x="76" y="65"/>
                      <a:pt x="76" y="65"/>
                      <a:pt x="76" y="65"/>
                    </a:cubicBezTo>
                    <a:cubicBezTo>
                      <a:pt x="74" y="66"/>
                      <a:pt x="74" y="66"/>
                      <a:pt x="74" y="66"/>
                    </a:cubicBezTo>
                    <a:cubicBezTo>
                      <a:pt x="74" y="66"/>
                      <a:pt x="74" y="66"/>
                      <a:pt x="74" y="66"/>
                    </a:cubicBezTo>
                    <a:cubicBezTo>
                      <a:pt x="74" y="65"/>
                      <a:pt x="74" y="65"/>
                      <a:pt x="74" y="65"/>
                    </a:cubicBezTo>
                    <a:cubicBezTo>
                      <a:pt x="74" y="64"/>
                      <a:pt x="74" y="64"/>
                      <a:pt x="74" y="64"/>
                    </a:cubicBezTo>
                    <a:cubicBezTo>
                      <a:pt x="73" y="67"/>
                      <a:pt x="73" y="67"/>
                      <a:pt x="73" y="67"/>
                    </a:cubicBezTo>
                    <a:cubicBezTo>
                      <a:pt x="72" y="68"/>
                      <a:pt x="72" y="68"/>
                      <a:pt x="72" y="68"/>
                    </a:cubicBezTo>
                    <a:cubicBezTo>
                      <a:pt x="72" y="68"/>
                      <a:pt x="72" y="68"/>
                      <a:pt x="72" y="68"/>
                    </a:cubicBezTo>
                    <a:cubicBezTo>
                      <a:pt x="72" y="67"/>
                      <a:pt x="72" y="67"/>
                      <a:pt x="72" y="67"/>
                    </a:cubicBezTo>
                    <a:cubicBezTo>
                      <a:pt x="71" y="67"/>
                      <a:pt x="71" y="67"/>
                      <a:pt x="71" y="67"/>
                    </a:cubicBezTo>
                    <a:cubicBezTo>
                      <a:pt x="70" y="68"/>
                      <a:pt x="70" y="68"/>
                      <a:pt x="70" y="68"/>
                    </a:cubicBezTo>
                    <a:cubicBezTo>
                      <a:pt x="71" y="69"/>
                      <a:pt x="71" y="69"/>
                      <a:pt x="71" y="69"/>
                    </a:cubicBezTo>
                    <a:cubicBezTo>
                      <a:pt x="70" y="70"/>
                      <a:pt x="70" y="70"/>
                      <a:pt x="70" y="70"/>
                    </a:cubicBezTo>
                    <a:cubicBezTo>
                      <a:pt x="69" y="70"/>
                      <a:pt x="69" y="70"/>
                      <a:pt x="69" y="70"/>
                    </a:cubicBezTo>
                    <a:cubicBezTo>
                      <a:pt x="69" y="70"/>
                      <a:pt x="69" y="70"/>
                      <a:pt x="69" y="70"/>
                    </a:cubicBezTo>
                    <a:cubicBezTo>
                      <a:pt x="68" y="69"/>
                      <a:pt x="68" y="69"/>
                      <a:pt x="68" y="69"/>
                    </a:cubicBezTo>
                    <a:cubicBezTo>
                      <a:pt x="68" y="68"/>
                      <a:pt x="68" y="68"/>
                      <a:pt x="68" y="68"/>
                    </a:cubicBezTo>
                    <a:cubicBezTo>
                      <a:pt x="68" y="67"/>
                      <a:pt x="68" y="67"/>
                      <a:pt x="68" y="67"/>
                    </a:cubicBezTo>
                    <a:cubicBezTo>
                      <a:pt x="67" y="67"/>
                      <a:pt x="67" y="67"/>
                      <a:pt x="67" y="67"/>
                    </a:cubicBezTo>
                    <a:cubicBezTo>
                      <a:pt x="66" y="68"/>
                      <a:pt x="66" y="68"/>
                      <a:pt x="66" y="68"/>
                    </a:cubicBezTo>
                    <a:cubicBezTo>
                      <a:pt x="67" y="70"/>
                      <a:pt x="67" y="70"/>
                      <a:pt x="67" y="70"/>
                    </a:cubicBezTo>
                    <a:cubicBezTo>
                      <a:pt x="66" y="70"/>
                      <a:pt x="66" y="70"/>
                      <a:pt x="66" y="70"/>
                    </a:cubicBezTo>
                    <a:cubicBezTo>
                      <a:pt x="66" y="71"/>
                      <a:pt x="66" y="71"/>
                      <a:pt x="66" y="71"/>
                    </a:cubicBezTo>
                    <a:cubicBezTo>
                      <a:pt x="66" y="72"/>
                      <a:pt x="66" y="72"/>
                      <a:pt x="66" y="72"/>
                    </a:cubicBezTo>
                    <a:cubicBezTo>
                      <a:pt x="67" y="71"/>
                      <a:pt x="67" y="71"/>
                      <a:pt x="67" y="71"/>
                    </a:cubicBezTo>
                    <a:cubicBezTo>
                      <a:pt x="67" y="72"/>
                      <a:pt x="67" y="72"/>
                      <a:pt x="67" y="72"/>
                    </a:cubicBezTo>
                    <a:cubicBezTo>
                      <a:pt x="66" y="73"/>
                      <a:pt x="66" y="73"/>
                      <a:pt x="66" y="73"/>
                    </a:cubicBezTo>
                    <a:cubicBezTo>
                      <a:pt x="65" y="74"/>
                      <a:pt x="65" y="74"/>
                      <a:pt x="65" y="74"/>
                    </a:cubicBezTo>
                    <a:cubicBezTo>
                      <a:pt x="65" y="74"/>
                      <a:pt x="65" y="74"/>
                      <a:pt x="65" y="74"/>
                    </a:cubicBezTo>
                    <a:cubicBezTo>
                      <a:pt x="65" y="75"/>
                      <a:pt x="65" y="75"/>
                      <a:pt x="65" y="75"/>
                    </a:cubicBezTo>
                    <a:cubicBezTo>
                      <a:pt x="66" y="74"/>
                      <a:pt x="66" y="74"/>
                      <a:pt x="66" y="74"/>
                    </a:cubicBezTo>
                    <a:cubicBezTo>
                      <a:pt x="68" y="72"/>
                      <a:pt x="68" y="72"/>
                      <a:pt x="68" y="72"/>
                    </a:cubicBezTo>
                    <a:cubicBezTo>
                      <a:pt x="69" y="72"/>
                      <a:pt x="69" y="72"/>
                      <a:pt x="69" y="72"/>
                    </a:cubicBezTo>
                    <a:cubicBezTo>
                      <a:pt x="70" y="73"/>
                      <a:pt x="70" y="73"/>
                      <a:pt x="70" y="73"/>
                    </a:cubicBezTo>
                    <a:cubicBezTo>
                      <a:pt x="70" y="72"/>
                      <a:pt x="70" y="72"/>
                      <a:pt x="70" y="72"/>
                    </a:cubicBezTo>
                    <a:cubicBezTo>
                      <a:pt x="71" y="71"/>
                      <a:pt x="71" y="71"/>
                      <a:pt x="71" y="71"/>
                    </a:cubicBezTo>
                    <a:cubicBezTo>
                      <a:pt x="71" y="71"/>
                      <a:pt x="71" y="71"/>
                      <a:pt x="71" y="71"/>
                    </a:cubicBezTo>
                    <a:cubicBezTo>
                      <a:pt x="72" y="72"/>
                      <a:pt x="72" y="72"/>
                      <a:pt x="72" y="72"/>
                    </a:cubicBezTo>
                    <a:cubicBezTo>
                      <a:pt x="72" y="73"/>
                      <a:pt x="72" y="73"/>
                      <a:pt x="72" y="73"/>
                    </a:cubicBezTo>
                    <a:cubicBezTo>
                      <a:pt x="71" y="73"/>
                      <a:pt x="71" y="73"/>
                      <a:pt x="71" y="73"/>
                    </a:cubicBezTo>
                    <a:cubicBezTo>
                      <a:pt x="71" y="74"/>
                      <a:pt x="71" y="74"/>
                      <a:pt x="71" y="74"/>
                    </a:cubicBezTo>
                    <a:cubicBezTo>
                      <a:pt x="71" y="75"/>
                      <a:pt x="71" y="75"/>
                      <a:pt x="71" y="75"/>
                    </a:cubicBezTo>
                    <a:cubicBezTo>
                      <a:pt x="72" y="75"/>
                      <a:pt x="72" y="75"/>
                      <a:pt x="72" y="75"/>
                    </a:cubicBezTo>
                    <a:cubicBezTo>
                      <a:pt x="72" y="76"/>
                      <a:pt x="72" y="76"/>
                      <a:pt x="72" y="76"/>
                    </a:cubicBezTo>
                    <a:cubicBezTo>
                      <a:pt x="71" y="76"/>
                      <a:pt x="71" y="76"/>
                      <a:pt x="71" y="76"/>
                    </a:cubicBezTo>
                    <a:cubicBezTo>
                      <a:pt x="71" y="77"/>
                      <a:pt x="71" y="77"/>
                      <a:pt x="71" y="77"/>
                    </a:cubicBezTo>
                    <a:cubicBezTo>
                      <a:pt x="71" y="78"/>
                      <a:pt x="71" y="78"/>
                      <a:pt x="71" y="78"/>
                    </a:cubicBezTo>
                    <a:cubicBezTo>
                      <a:pt x="71" y="79"/>
                      <a:pt x="71" y="79"/>
                      <a:pt x="71" y="79"/>
                    </a:cubicBezTo>
                    <a:cubicBezTo>
                      <a:pt x="71" y="79"/>
                      <a:pt x="71" y="79"/>
                      <a:pt x="71" y="79"/>
                    </a:cubicBezTo>
                    <a:cubicBezTo>
                      <a:pt x="70" y="79"/>
                      <a:pt x="70" y="79"/>
                      <a:pt x="70" y="79"/>
                    </a:cubicBezTo>
                    <a:cubicBezTo>
                      <a:pt x="70" y="79"/>
                      <a:pt x="70" y="79"/>
                      <a:pt x="70" y="79"/>
                    </a:cubicBezTo>
                    <a:cubicBezTo>
                      <a:pt x="70" y="79"/>
                      <a:pt x="70" y="79"/>
                      <a:pt x="70" y="79"/>
                    </a:cubicBezTo>
                    <a:cubicBezTo>
                      <a:pt x="69" y="78"/>
                      <a:pt x="69" y="78"/>
                      <a:pt x="69" y="78"/>
                    </a:cubicBezTo>
                    <a:cubicBezTo>
                      <a:pt x="68" y="79"/>
                      <a:pt x="68" y="79"/>
                      <a:pt x="68" y="79"/>
                    </a:cubicBezTo>
                    <a:cubicBezTo>
                      <a:pt x="67" y="80"/>
                      <a:pt x="67" y="80"/>
                      <a:pt x="67" y="80"/>
                    </a:cubicBezTo>
                    <a:cubicBezTo>
                      <a:pt x="67" y="80"/>
                      <a:pt x="67" y="80"/>
                      <a:pt x="67" y="80"/>
                    </a:cubicBezTo>
                    <a:cubicBezTo>
                      <a:pt x="67" y="79"/>
                      <a:pt x="67" y="79"/>
                      <a:pt x="67" y="79"/>
                    </a:cubicBezTo>
                    <a:cubicBezTo>
                      <a:pt x="66" y="79"/>
                      <a:pt x="66" y="79"/>
                      <a:pt x="66" y="79"/>
                    </a:cubicBezTo>
                    <a:cubicBezTo>
                      <a:pt x="65" y="80"/>
                      <a:pt x="65" y="80"/>
                      <a:pt x="65" y="80"/>
                    </a:cubicBezTo>
                    <a:cubicBezTo>
                      <a:pt x="65" y="80"/>
                      <a:pt x="65" y="80"/>
                      <a:pt x="65" y="80"/>
                    </a:cubicBezTo>
                    <a:cubicBezTo>
                      <a:pt x="64" y="80"/>
                      <a:pt x="64" y="80"/>
                      <a:pt x="64" y="80"/>
                    </a:cubicBezTo>
                    <a:cubicBezTo>
                      <a:pt x="65" y="79"/>
                      <a:pt x="65" y="79"/>
                      <a:pt x="65" y="79"/>
                    </a:cubicBezTo>
                    <a:cubicBezTo>
                      <a:pt x="64" y="78"/>
                      <a:pt x="64" y="78"/>
                      <a:pt x="64" y="78"/>
                    </a:cubicBezTo>
                    <a:cubicBezTo>
                      <a:pt x="63" y="79"/>
                      <a:pt x="63" y="79"/>
                      <a:pt x="63" y="79"/>
                    </a:cubicBezTo>
                    <a:cubicBezTo>
                      <a:pt x="62" y="79"/>
                      <a:pt x="62" y="79"/>
                      <a:pt x="62" y="79"/>
                    </a:cubicBezTo>
                    <a:cubicBezTo>
                      <a:pt x="62" y="80"/>
                      <a:pt x="62" y="80"/>
                      <a:pt x="62" y="80"/>
                    </a:cubicBezTo>
                    <a:lnTo>
                      <a:pt x="62" y="79"/>
                    </a:lnTo>
                    <a:close/>
                    <a:moveTo>
                      <a:pt x="56" y="71"/>
                    </a:moveTo>
                    <a:cubicBezTo>
                      <a:pt x="56" y="71"/>
                      <a:pt x="56" y="71"/>
                      <a:pt x="56" y="71"/>
                    </a:cubicBezTo>
                    <a:cubicBezTo>
                      <a:pt x="57" y="72"/>
                      <a:pt x="57" y="72"/>
                      <a:pt x="57" y="72"/>
                    </a:cubicBezTo>
                    <a:cubicBezTo>
                      <a:pt x="58" y="71"/>
                      <a:pt x="58" y="71"/>
                      <a:pt x="58" y="71"/>
                    </a:cubicBezTo>
                    <a:cubicBezTo>
                      <a:pt x="59" y="71"/>
                      <a:pt x="59" y="71"/>
                      <a:pt x="59" y="71"/>
                    </a:cubicBezTo>
                    <a:cubicBezTo>
                      <a:pt x="59" y="71"/>
                      <a:pt x="59" y="71"/>
                      <a:pt x="59" y="71"/>
                    </a:cubicBezTo>
                    <a:cubicBezTo>
                      <a:pt x="60" y="70"/>
                      <a:pt x="60" y="70"/>
                      <a:pt x="60" y="70"/>
                    </a:cubicBezTo>
                    <a:cubicBezTo>
                      <a:pt x="61" y="69"/>
                      <a:pt x="61" y="69"/>
                      <a:pt x="61" y="69"/>
                    </a:cubicBezTo>
                    <a:cubicBezTo>
                      <a:pt x="59" y="69"/>
                      <a:pt x="59" y="69"/>
                      <a:pt x="59" y="69"/>
                    </a:cubicBezTo>
                    <a:cubicBezTo>
                      <a:pt x="59" y="69"/>
                      <a:pt x="59" y="69"/>
                      <a:pt x="59" y="69"/>
                    </a:cubicBezTo>
                    <a:cubicBezTo>
                      <a:pt x="57" y="69"/>
                      <a:pt x="57" y="69"/>
                      <a:pt x="57" y="69"/>
                    </a:cubicBezTo>
                    <a:cubicBezTo>
                      <a:pt x="56" y="69"/>
                      <a:pt x="56" y="69"/>
                      <a:pt x="56" y="69"/>
                    </a:cubicBezTo>
                    <a:cubicBezTo>
                      <a:pt x="55" y="68"/>
                      <a:pt x="55" y="68"/>
                      <a:pt x="55" y="68"/>
                    </a:cubicBezTo>
                    <a:cubicBezTo>
                      <a:pt x="54" y="68"/>
                      <a:pt x="54" y="68"/>
                      <a:pt x="54" y="68"/>
                    </a:cubicBezTo>
                    <a:cubicBezTo>
                      <a:pt x="53" y="68"/>
                      <a:pt x="53" y="68"/>
                      <a:pt x="53" y="68"/>
                    </a:cubicBezTo>
                    <a:cubicBezTo>
                      <a:pt x="52" y="68"/>
                      <a:pt x="52" y="68"/>
                      <a:pt x="52" y="68"/>
                    </a:cubicBezTo>
                    <a:cubicBezTo>
                      <a:pt x="51" y="68"/>
                      <a:pt x="51" y="68"/>
                      <a:pt x="51" y="68"/>
                    </a:cubicBezTo>
                    <a:cubicBezTo>
                      <a:pt x="51" y="69"/>
                      <a:pt x="51" y="69"/>
                      <a:pt x="51" y="69"/>
                    </a:cubicBezTo>
                    <a:cubicBezTo>
                      <a:pt x="51" y="70"/>
                      <a:pt x="51" y="70"/>
                      <a:pt x="51" y="70"/>
                    </a:cubicBezTo>
                    <a:cubicBezTo>
                      <a:pt x="52" y="70"/>
                      <a:pt x="52" y="70"/>
                      <a:pt x="52" y="70"/>
                    </a:cubicBezTo>
                    <a:cubicBezTo>
                      <a:pt x="53" y="70"/>
                      <a:pt x="53" y="70"/>
                      <a:pt x="53" y="70"/>
                    </a:cubicBezTo>
                    <a:cubicBezTo>
                      <a:pt x="53" y="70"/>
                      <a:pt x="53" y="70"/>
                      <a:pt x="53" y="70"/>
                    </a:cubicBezTo>
                    <a:cubicBezTo>
                      <a:pt x="55" y="70"/>
                      <a:pt x="55" y="70"/>
                      <a:pt x="55" y="70"/>
                    </a:cubicBezTo>
                    <a:lnTo>
                      <a:pt x="56" y="71"/>
                    </a:lnTo>
                    <a:close/>
                    <a:moveTo>
                      <a:pt x="25" y="62"/>
                    </a:moveTo>
                    <a:cubicBezTo>
                      <a:pt x="25" y="63"/>
                      <a:pt x="25" y="63"/>
                      <a:pt x="25" y="63"/>
                    </a:cubicBezTo>
                    <a:cubicBezTo>
                      <a:pt x="24" y="63"/>
                      <a:pt x="24" y="63"/>
                      <a:pt x="24" y="63"/>
                    </a:cubicBezTo>
                    <a:cubicBezTo>
                      <a:pt x="24" y="64"/>
                      <a:pt x="24" y="64"/>
                      <a:pt x="24" y="64"/>
                    </a:cubicBezTo>
                    <a:cubicBezTo>
                      <a:pt x="25" y="64"/>
                      <a:pt x="25" y="64"/>
                      <a:pt x="25" y="64"/>
                    </a:cubicBezTo>
                    <a:cubicBezTo>
                      <a:pt x="25" y="65"/>
                      <a:pt x="25" y="65"/>
                      <a:pt x="25" y="65"/>
                    </a:cubicBezTo>
                    <a:cubicBezTo>
                      <a:pt x="25" y="66"/>
                      <a:pt x="25" y="66"/>
                      <a:pt x="25" y="66"/>
                    </a:cubicBezTo>
                    <a:cubicBezTo>
                      <a:pt x="25" y="67"/>
                      <a:pt x="25" y="67"/>
                      <a:pt x="25" y="67"/>
                    </a:cubicBezTo>
                    <a:cubicBezTo>
                      <a:pt x="25" y="67"/>
                      <a:pt x="25" y="67"/>
                      <a:pt x="25" y="67"/>
                    </a:cubicBezTo>
                    <a:cubicBezTo>
                      <a:pt x="26" y="68"/>
                      <a:pt x="26" y="68"/>
                      <a:pt x="26" y="68"/>
                    </a:cubicBezTo>
                    <a:cubicBezTo>
                      <a:pt x="26" y="68"/>
                      <a:pt x="26" y="68"/>
                      <a:pt x="26" y="68"/>
                    </a:cubicBezTo>
                    <a:cubicBezTo>
                      <a:pt x="27" y="69"/>
                      <a:pt x="27" y="69"/>
                      <a:pt x="27" y="69"/>
                    </a:cubicBezTo>
                    <a:cubicBezTo>
                      <a:pt x="28" y="69"/>
                      <a:pt x="28" y="69"/>
                      <a:pt x="28" y="69"/>
                    </a:cubicBezTo>
                    <a:cubicBezTo>
                      <a:pt x="29" y="68"/>
                      <a:pt x="29" y="68"/>
                      <a:pt x="29" y="68"/>
                    </a:cubicBezTo>
                    <a:cubicBezTo>
                      <a:pt x="29" y="68"/>
                      <a:pt x="29" y="68"/>
                      <a:pt x="29" y="68"/>
                    </a:cubicBezTo>
                    <a:cubicBezTo>
                      <a:pt x="29" y="68"/>
                      <a:pt x="29" y="68"/>
                      <a:pt x="29" y="68"/>
                    </a:cubicBezTo>
                    <a:cubicBezTo>
                      <a:pt x="29" y="68"/>
                      <a:pt x="30" y="68"/>
                      <a:pt x="30" y="68"/>
                    </a:cubicBezTo>
                    <a:cubicBezTo>
                      <a:pt x="30" y="67"/>
                      <a:pt x="30" y="67"/>
                      <a:pt x="30" y="67"/>
                    </a:cubicBezTo>
                    <a:cubicBezTo>
                      <a:pt x="29" y="67"/>
                      <a:pt x="29" y="67"/>
                      <a:pt x="29" y="67"/>
                    </a:cubicBezTo>
                    <a:cubicBezTo>
                      <a:pt x="28" y="66"/>
                      <a:pt x="28" y="66"/>
                      <a:pt x="28" y="66"/>
                    </a:cubicBezTo>
                    <a:cubicBezTo>
                      <a:pt x="27" y="67"/>
                      <a:pt x="27" y="67"/>
                      <a:pt x="27" y="67"/>
                    </a:cubicBezTo>
                    <a:cubicBezTo>
                      <a:pt x="27" y="67"/>
                      <a:pt x="27" y="67"/>
                      <a:pt x="27" y="67"/>
                    </a:cubicBezTo>
                    <a:cubicBezTo>
                      <a:pt x="26" y="67"/>
                      <a:pt x="26" y="67"/>
                      <a:pt x="26" y="67"/>
                    </a:cubicBezTo>
                    <a:cubicBezTo>
                      <a:pt x="26" y="66"/>
                      <a:pt x="26" y="66"/>
                      <a:pt x="26" y="66"/>
                    </a:cubicBezTo>
                    <a:cubicBezTo>
                      <a:pt x="27" y="66"/>
                      <a:pt x="27" y="66"/>
                      <a:pt x="27" y="66"/>
                    </a:cubicBezTo>
                    <a:cubicBezTo>
                      <a:pt x="28" y="65"/>
                      <a:pt x="28" y="65"/>
                      <a:pt x="28" y="65"/>
                    </a:cubicBezTo>
                    <a:cubicBezTo>
                      <a:pt x="26" y="64"/>
                      <a:pt x="26" y="64"/>
                      <a:pt x="26" y="64"/>
                    </a:cubicBezTo>
                    <a:cubicBezTo>
                      <a:pt x="26" y="63"/>
                      <a:pt x="26" y="63"/>
                      <a:pt x="26" y="63"/>
                    </a:cubicBezTo>
                    <a:cubicBezTo>
                      <a:pt x="27" y="63"/>
                      <a:pt x="27" y="63"/>
                      <a:pt x="27" y="63"/>
                    </a:cubicBezTo>
                    <a:cubicBezTo>
                      <a:pt x="27" y="63"/>
                      <a:pt x="27" y="63"/>
                      <a:pt x="27" y="63"/>
                    </a:cubicBezTo>
                    <a:cubicBezTo>
                      <a:pt x="27" y="62"/>
                      <a:pt x="27" y="62"/>
                      <a:pt x="27" y="62"/>
                    </a:cubicBezTo>
                    <a:cubicBezTo>
                      <a:pt x="26" y="62"/>
                      <a:pt x="26" y="62"/>
                      <a:pt x="26" y="62"/>
                    </a:cubicBezTo>
                    <a:cubicBezTo>
                      <a:pt x="26" y="62"/>
                      <a:pt x="26" y="62"/>
                      <a:pt x="26" y="62"/>
                    </a:cubicBezTo>
                    <a:lnTo>
                      <a:pt x="25" y="62"/>
                    </a:lnTo>
                    <a:close/>
                    <a:moveTo>
                      <a:pt x="58" y="66"/>
                    </a:moveTo>
                    <a:cubicBezTo>
                      <a:pt x="59" y="65"/>
                      <a:pt x="59" y="65"/>
                      <a:pt x="59" y="65"/>
                    </a:cubicBezTo>
                    <a:cubicBezTo>
                      <a:pt x="59" y="64"/>
                      <a:pt x="59" y="64"/>
                      <a:pt x="59" y="64"/>
                    </a:cubicBezTo>
                    <a:cubicBezTo>
                      <a:pt x="59" y="64"/>
                      <a:pt x="59" y="64"/>
                      <a:pt x="59" y="64"/>
                    </a:cubicBezTo>
                    <a:cubicBezTo>
                      <a:pt x="59" y="63"/>
                      <a:pt x="59" y="63"/>
                      <a:pt x="59" y="63"/>
                    </a:cubicBezTo>
                    <a:cubicBezTo>
                      <a:pt x="58" y="63"/>
                      <a:pt x="58" y="63"/>
                      <a:pt x="58" y="63"/>
                    </a:cubicBezTo>
                    <a:cubicBezTo>
                      <a:pt x="57" y="62"/>
                      <a:pt x="57" y="62"/>
                      <a:pt x="57" y="62"/>
                    </a:cubicBezTo>
                    <a:cubicBezTo>
                      <a:pt x="56" y="62"/>
                      <a:pt x="56" y="62"/>
                      <a:pt x="56" y="62"/>
                    </a:cubicBezTo>
                    <a:cubicBezTo>
                      <a:pt x="56" y="62"/>
                      <a:pt x="56" y="62"/>
                      <a:pt x="56" y="62"/>
                    </a:cubicBezTo>
                    <a:cubicBezTo>
                      <a:pt x="56" y="64"/>
                      <a:pt x="56" y="64"/>
                      <a:pt x="56" y="64"/>
                    </a:cubicBezTo>
                    <a:cubicBezTo>
                      <a:pt x="56" y="64"/>
                      <a:pt x="56" y="64"/>
                      <a:pt x="56" y="64"/>
                    </a:cubicBezTo>
                    <a:cubicBezTo>
                      <a:pt x="56" y="65"/>
                      <a:pt x="56" y="65"/>
                      <a:pt x="56" y="65"/>
                    </a:cubicBezTo>
                    <a:cubicBezTo>
                      <a:pt x="57" y="65"/>
                      <a:pt x="57" y="65"/>
                      <a:pt x="57" y="65"/>
                    </a:cubicBezTo>
                    <a:lnTo>
                      <a:pt x="58" y="66"/>
                    </a:lnTo>
                    <a:close/>
                    <a:moveTo>
                      <a:pt x="49" y="59"/>
                    </a:moveTo>
                    <a:cubicBezTo>
                      <a:pt x="51" y="59"/>
                      <a:pt x="51" y="59"/>
                      <a:pt x="51" y="59"/>
                    </a:cubicBezTo>
                    <a:cubicBezTo>
                      <a:pt x="51" y="58"/>
                      <a:pt x="51" y="58"/>
                      <a:pt x="51" y="58"/>
                    </a:cubicBezTo>
                    <a:cubicBezTo>
                      <a:pt x="51" y="58"/>
                      <a:pt x="51" y="58"/>
                      <a:pt x="51" y="58"/>
                    </a:cubicBezTo>
                    <a:cubicBezTo>
                      <a:pt x="50" y="57"/>
                      <a:pt x="50" y="57"/>
                      <a:pt x="50" y="57"/>
                    </a:cubicBezTo>
                    <a:cubicBezTo>
                      <a:pt x="49" y="57"/>
                      <a:pt x="49" y="57"/>
                      <a:pt x="49" y="57"/>
                    </a:cubicBezTo>
                    <a:cubicBezTo>
                      <a:pt x="48" y="57"/>
                      <a:pt x="48" y="57"/>
                      <a:pt x="48" y="57"/>
                    </a:cubicBezTo>
                    <a:cubicBezTo>
                      <a:pt x="48" y="57"/>
                      <a:pt x="48" y="57"/>
                      <a:pt x="48" y="57"/>
                    </a:cubicBezTo>
                    <a:cubicBezTo>
                      <a:pt x="45" y="57"/>
                      <a:pt x="45" y="57"/>
                      <a:pt x="45" y="57"/>
                    </a:cubicBezTo>
                    <a:cubicBezTo>
                      <a:pt x="44" y="57"/>
                      <a:pt x="44" y="57"/>
                      <a:pt x="44" y="57"/>
                    </a:cubicBezTo>
                    <a:cubicBezTo>
                      <a:pt x="45" y="58"/>
                      <a:pt x="45" y="58"/>
                      <a:pt x="45" y="58"/>
                    </a:cubicBezTo>
                    <a:cubicBezTo>
                      <a:pt x="47" y="58"/>
                      <a:pt x="47" y="58"/>
                      <a:pt x="47" y="58"/>
                    </a:cubicBezTo>
                    <a:cubicBezTo>
                      <a:pt x="48" y="59"/>
                      <a:pt x="48" y="59"/>
                      <a:pt x="48" y="59"/>
                    </a:cubicBezTo>
                    <a:cubicBezTo>
                      <a:pt x="49" y="58"/>
                      <a:pt x="49" y="58"/>
                      <a:pt x="49" y="58"/>
                    </a:cubicBezTo>
                    <a:lnTo>
                      <a:pt x="49" y="59"/>
                    </a:lnTo>
                    <a:close/>
                    <a:moveTo>
                      <a:pt x="40" y="58"/>
                    </a:moveTo>
                    <a:cubicBezTo>
                      <a:pt x="42" y="59"/>
                      <a:pt x="42" y="59"/>
                      <a:pt x="42" y="59"/>
                    </a:cubicBezTo>
                    <a:cubicBezTo>
                      <a:pt x="44" y="58"/>
                      <a:pt x="44" y="58"/>
                      <a:pt x="44" y="58"/>
                    </a:cubicBezTo>
                    <a:cubicBezTo>
                      <a:pt x="44" y="57"/>
                      <a:pt x="44" y="57"/>
                      <a:pt x="44" y="57"/>
                    </a:cubicBezTo>
                    <a:cubicBezTo>
                      <a:pt x="43" y="57"/>
                      <a:pt x="43" y="57"/>
                      <a:pt x="43" y="57"/>
                    </a:cubicBezTo>
                    <a:cubicBezTo>
                      <a:pt x="41" y="57"/>
                      <a:pt x="41" y="57"/>
                      <a:pt x="41" y="57"/>
                    </a:cubicBezTo>
                    <a:cubicBezTo>
                      <a:pt x="40" y="57"/>
                      <a:pt x="40" y="57"/>
                      <a:pt x="40" y="57"/>
                    </a:cubicBezTo>
                    <a:cubicBezTo>
                      <a:pt x="40" y="57"/>
                      <a:pt x="40" y="57"/>
                      <a:pt x="40" y="57"/>
                    </a:cubicBezTo>
                    <a:cubicBezTo>
                      <a:pt x="39" y="57"/>
                      <a:pt x="39" y="57"/>
                      <a:pt x="39" y="57"/>
                    </a:cubicBezTo>
                    <a:lnTo>
                      <a:pt x="40" y="58"/>
                    </a:lnTo>
                    <a:close/>
                    <a:moveTo>
                      <a:pt x="49" y="47"/>
                    </a:moveTo>
                    <a:cubicBezTo>
                      <a:pt x="49" y="47"/>
                      <a:pt x="49" y="47"/>
                      <a:pt x="49" y="47"/>
                    </a:cubicBezTo>
                    <a:cubicBezTo>
                      <a:pt x="49" y="48"/>
                      <a:pt x="49" y="48"/>
                      <a:pt x="49" y="48"/>
                    </a:cubicBezTo>
                    <a:cubicBezTo>
                      <a:pt x="50" y="49"/>
                      <a:pt x="50" y="49"/>
                      <a:pt x="50" y="49"/>
                    </a:cubicBezTo>
                    <a:cubicBezTo>
                      <a:pt x="51" y="49"/>
                      <a:pt x="51" y="49"/>
                      <a:pt x="51" y="49"/>
                    </a:cubicBezTo>
                    <a:cubicBezTo>
                      <a:pt x="51" y="49"/>
                      <a:pt x="51" y="49"/>
                      <a:pt x="51" y="49"/>
                    </a:cubicBezTo>
                    <a:cubicBezTo>
                      <a:pt x="51" y="49"/>
                      <a:pt x="51" y="49"/>
                      <a:pt x="51" y="49"/>
                    </a:cubicBezTo>
                    <a:cubicBezTo>
                      <a:pt x="51" y="49"/>
                      <a:pt x="51" y="49"/>
                      <a:pt x="51" y="49"/>
                    </a:cubicBezTo>
                    <a:cubicBezTo>
                      <a:pt x="52" y="49"/>
                      <a:pt x="52" y="49"/>
                      <a:pt x="52" y="49"/>
                    </a:cubicBezTo>
                    <a:cubicBezTo>
                      <a:pt x="52" y="48"/>
                      <a:pt x="52" y="48"/>
                      <a:pt x="52" y="48"/>
                    </a:cubicBezTo>
                    <a:cubicBezTo>
                      <a:pt x="52" y="47"/>
                      <a:pt x="52" y="47"/>
                      <a:pt x="52" y="47"/>
                    </a:cubicBezTo>
                    <a:cubicBezTo>
                      <a:pt x="52" y="46"/>
                      <a:pt x="52" y="46"/>
                      <a:pt x="52" y="46"/>
                    </a:cubicBezTo>
                    <a:cubicBezTo>
                      <a:pt x="51" y="47"/>
                      <a:pt x="51" y="47"/>
                      <a:pt x="51" y="47"/>
                    </a:cubicBezTo>
                    <a:cubicBezTo>
                      <a:pt x="51" y="47"/>
                      <a:pt x="51" y="47"/>
                      <a:pt x="51" y="47"/>
                    </a:cubicBezTo>
                    <a:cubicBezTo>
                      <a:pt x="50" y="47"/>
                      <a:pt x="50" y="47"/>
                      <a:pt x="50" y="47"/>
                    </a:cubicBezTo>
                    <a:cubicBezTo>
                      <a:pt x="50" y="47"/>
                      <a:pt x="50" y="47"/>
                      <a:pt x="50" y="47"/>
                    </a:cubicBezTo>
                    <a:cubicBezTo>
                      <a:pt x="50" y="47"/>
                      <a:pt x="50" y="47"/>
                      <a:pt x="50" y="47"/>
                    </a:cubicBezTo>
                    <a:lnTo>
                      <a:pt x="49" y="47"/>
                    </a:lnTo>
                    <a:close/>
                    <a:moveTo>
                      <a:pt x="61" y="48"/>
                    </a:moveTo>
                    <a:cubicBezTo>
                      <a:pt x="62" y="48"/>
                      <a:pt x="62" y="48"/>
                      <a:pt x="62" y="48"/>
                    </a:cubicBezTo>
                    <a:cubicBezTo>
                      <a:pt x="63" y="49"/>
                      <a:pt x="63" y="49"/>
                      <a:pt x="63" y="49"/>
                    </a:cubicBezTo>
                    <a:cubicBezTo>
                      <a:pt x="63" y="48"/>
                      <a:pt x="63" y="48"/>
                      <a:pt x="63" y="48"/>
                    </a:cubicBezTo>
                    <a:cubicBezTo>
                      <a:pt x="62" y="46"/>
                      <a:pt x="62" y="46"/>
                      <a:pt x="62" y="46"/>
                    </a:cubicBezTo>
                    <a:cubicBezTo>
                      <a:pt x="63" y="45"/>
                      <a:pt x="63" y="45"/>
                      <a:pt x="63" y="45"/>
                    </a:cubicBezTo>
                    <a:cubicBezTo>
                      <a:pt x="63" y="44"/>
                      <a:pt x="63" y="44"/>
                      <a:pt x="63" y="44"/>
                    </a:cubicBezTo>
                    <a:cubicBezTo>
                      <a:pt x="64" y="44"/>
                      <a:pt x="64" y="44"/>
                      <a:pt x="64" y="44"/>
                    </a:cubicBezTo>
                    <a:cubicBezTo>
                      <a:pt x="65" y="44"/>
                      <a:pt x="65" y="44"/>
                      <a:pt x="65" y="44"/>
                    </a:cubicBezTo>
                    <a:cubicBezTo>
                      <a:pt x="65" y="44"/>
                      <a:pt x="65" y="44"/>
                      <a:pt x="65" y="44"/>
                    </a:cubicBezTo>
                    <a:cubicBezTo>
                      <a:pt x="64" y="42"/>
                      <a:pt x="64" y="42"/>
                      <a:pt x="64" y="42"/>
                    </a:cubicBezTo>
                    <a:cubicBezTo>
                      <a:pt x="64" y="41"/>
                      <a:pt x="64" y="41"/>
                      <a:pt x="64" y="41"/>
                    </a:cubicBezTo>
                    <a:cubicBezTo>
                      <a:pt x="63" y="41"/>
                      <a:pt x="63" y="41"/>
                      <a:pt x="63" y="41"/>
                    </a:cubicBezTo>
                    <a:cubicBezTo>
                      <a:pt x="63" y="42"/>
                      <a:pt x="63" y="42"/>
                      <a:pt x="63" y="42"/>
                    </a:cubicBezTo>
                    <a:cubicBezTo>
                      <a:pt x="62" y="43"/>
                      <a:pt x="62" y="43"/>
                      <a:pt x="62" y="43"/>
                    </a:cubicBezTo>
                    <a:cubicBezTo>
                      <a:pt x="61" y="44"/>
                      <a:pt x="61" y="44"/>
                      <a:pt x="61" y="44"/>
                    </a:cubicBezTo>
                    <a:cubicBezTo>
                      <a:pt x="62" y="45"/>
                      <a:pt x="62" y="45"/>
                      <a:pt x="62" y="45"/>
                    </a:cubicBezTo>
                    <a:cubicBezTo>
                      <a:pt x="62" y="46"/>
                      <a:pt x="62" y="46"/>
                      <a:pt x="62" y="46"/>
                    </a:cubicBezTo>
                    <a:cubicBezTo>
                      <a:pt x="61" y="45"/>
                      <a:pt x="61" y="45"/>
                      <a:pt x="61" y="45"/>
                    </a:cubicBezTo>
                    <a:cubicBezTo>
                      <a:pt x="60" y="45"/>
                      <a:pt x="60" y="45"/>
                      <a:pt x="60" y="45"/>
                    </a:cubicBezTo>
                    <a:cubicBezTo>
                      <a:pt x="61" y="47"/>
                      <a:pt x="61" y="47"/>
                      <a:pt x="61" y="47"/>
                    </a:cubicBezTo>
                    <a:cubicBezTo>
                      <a:pt x="61" y="47"/>
                      <a:pt x="61" y="47"/>
                      <a:pt x="61" y="48"/>
                    </a:cubicBezTo>
                    <a:close/>
                    <a:moveTo>
                      <a:pt x="56" y="46"/>
                    </a:moveTo>
                    <a:cubicBezTo>
                      <a:pt x="56" y="47"/>
                      <a:pt x="56" y="47"/>
                      <a:pt x="56" y="47"/>
                    </a:cubicBezTo>
                    <a:cubicBezTo>
                      <a:pt x="56" y="47"/>
                      <a:pt x="56" y="47"/>
                      <a:pt x="56" y="47"/>
                    </a:cubicBezTo>
                    <a:cubicBezTo>
                      <a:pt x="57" y="47"/>
                      <a:pt x="57" y="47"/>
                      <a:pt x="57" y="47"/>
                    </a:cubicBezTo>
                    <a:cubicBezTo>
                      <a:pt x="58" y="46"/>
                      <a:pt x="58" y="46"/>
                      <a:pt x="58" y="46"/>
                    </a:cubicBezTo>
                    <a:cubicBezTo>
                      <a:pt x="58" y="46"/>
                      <a:pt x="58" y="46"/>
                      <a:pt x="58" y="46"/>
                    </a:cubicBezTo>
                    <a:cubicBezTo>
                      <a:pt x="58" y="45"/>
                      <a:pt x="58" y="45"/>
                      <a:pt x="58" y="45"/>
                    </a:cubicBezTo>
                    <a:cubicBezTo>
                      <a:pt x="56" y="45"/>
                      <a:pt x="56" y="45"/>
                      <a:pt x="56" y="45"/>
                    </a:cubicBezTo>
                    <a:cubicBezTo>
                      <a:pt x="56" y="45"/>
                      <a:pt x="56" y="45"/>
                      <a:pt x="56" y="45"/>
                    </a:cubicBezTo>
                    <a:cubicBezTo>
                      <a:pt x="56" y="44"/>
                      <a:pt x="56" y="44"/>
                      <a:pt x="56" y="44"/>
                    </a:cubicBezTo>
                    <a:cubicBezTo>
                      <a:pt x="56" y="44"/>
                      <a:pt x="56" y="44"/>
                      <a:pt x="56" y="44"/>
                    </a:cubicBezTo>
                    <a:cubicBezTo>
                      <a:pt x="57" y="44"/>
                      <a:pt x="57" y="44"/>
                      <a:pt x="57" y="44"/>
                    </a:cubicBezTo>
                    <a:cubicBezTo>
                      <a:pt x="58" y="44"/>
                      <a:pt x="58" y="44"/>
                      <a:pt x="58" y="44"/>
                    </a:cubicBezTo>
                    <a:cubicBezTo>
                      <a:pt x="57" y="43"/>
                      <a:pt x="57" y="43"/>
                      <a:pt x="57" y="43"/>
                    </a:cubicBezTo>
                    <a:cubicBezTo>
                      <a:pt x="56" y="43"/>
                      <a:pt x="56" y="43"/>
                      <a:pt x="56" y="43"/>
                    </a:cubicBezTo>
                    <a:cubicBezTo>
                      <a:pt x="56" y="44"/>
                      <a:pt x="56" y="44"/>
                      <a:pt x="56" y="44"/>
                    </a:cubicBezTo>
                    <a:cubicBezTo>
                      <a:pt x="56" y="45"/>
                      <a:pt x="56" y="45"/>
                      <a:pt x="56" y="45"/>
                    </a:cubicBezTo>
                    <a:cubicBezTo>
                      <a:pt x="56" y="46"/>
                      <a:pt x="56" y="46"/>
                      <a:pt x="56" y="46"/>
                    </a:cubicBezTo>
                    <a:close/>
                    <a:moveTo>
                      <a:pt x="31" y="38"/>
                    </a:moveTo>
                    <a:cubicBezTo>
                      <a:pt x="31" y="39"/>
                      <a:pt x="31" y="39"/>
                      <a:pt x="31" y="39"/>
                    </a:cubicBezTo>
                    <a:cubicBezTo>
                      <a:pt x="31" y="39"/>
                      <a:pt x="31" y="39"/>
                      <a:pt x="31" y="39"/>
                    </a:cubicBezTo>
                    <a:cubicBezTo>
                      <a:pt x="32" y="40"/>
                      <a:pt x="32" y="40"/>
                      <a:pt x="32" y="40"/>
                    </a:cubicBezTo>
                    <a:cubicBezTo>
                      <a:pt x="33" y="40"/>
                      <a:pt x="33" y="40"/>
                      <a:pt x="33" y="40"/>
                    </a:cubicBezTo>
                    <a:cubicBezTo>
                      <a:pt x="33" y="39"/>
                      <a:pt x="33" y="39"/>
                      <a:pt x="33" y="39"/>
                    </a:cubicBezTo>
                    <a:cubicBezTo>
                      <a:pt x="33" y="38"/>
                      <a:pt x="33" y="38"/>
                      <a:pt x="33" y="38"/>
                    </a:cubicBezTo>
                    <a:cubicBezTo>
                      <a:pt x="33" y="37"/>
                      <a:pt x="33" y="37"/>
                      <a:pt x="33" y="37"/>
                    </a:cubicBezTo>
                    <a:cubicBezTo>
                      <a:pt x="33" y="37"/>
                      <a:pt x="33" y="37"/>
                      <a:pt x="33" y="37"/>
                    </a:cubicBezTo>
                    <a:lnTo>
                      <a:pt x="31"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0" name="Freeform 235"/>
              <p:cNvSpPr>
                <a:spLocks noEditPoints="1"/>
              </p:cNvSpPr>
              <p:nvPr/>
            </p:nvSpPr>
            <p:spPr bwMode="auto">
              <a:xfrm>
                <a:off x="1741" y="1042"/>
                <a:ext cx="250" cy="245"/>
              </a:xfrm>
              <a:custGeom>
                <a:avLst/>
                <a:gdLst>
                  <a:gd name="T0" fmla="*/ 38 w 83"/>
                  <a:gd name="T1" fmla="*/ 13 h 81"/>
                  <a:gd name="T2" fmla="*/ 53 w 83"/>
                  <a:gd name="T3" fmla="*/ 15 h 81"/>
                  <a:gd name="T4" fmla="*/ 51 w 83"/>
                  <a:gd name="T5" fmla="*/ 21 h 81"/>
                  <a:gd name="T6" fmla="*/ 60 w 83"/>
                  <a:gd name="T7" fmla="*/ 18 h 81"/>
                  <a:gd name="T8" fmla="*/ 63 w 83"/>
                  <a:gd name="T9" fmla="*/ 22 h 81"/>
                  <a:gd name="T10" fmla="*/ 62 w 83"/>
                  <a:gd name="T11" fmla="*/ 37 h 81"/>
                  <a:gd name="T12" fmla="*/ 69 w 83"/>
                  <a:gd name="T13" fmla="*/ 21 h 81"/>
                  <a:gd name="T14" fmla="*/ 78 w 83"/>
                  <a:gd name="T15" fmla="*/ 12 h 81"/>
                  <a:gd name="T16" fmla="*/ 78 w 83"/>
                  <a:gd name="T17" fmla="*/ 30 h 81"/>
                  <a:gd name="T18" fmla="*/ 72 w 83"/>
                  <a:gd name="T19" fmla="*/ 48 h 81"/>
                  <a:gd name="T20" fmla="*/ 82 w 83"/>
                  <a:gd name="T21" fmla="*/ 65 h 81"/>
                  <a:gd name="T22" fmla="*/ 76 w 83"/>
                  <a:gd name="T23" fmla="*/ 67 h 81"/>
                  <a:gd name="T24" fmla="*/ 66 w 83"/>
                  <a:gd name="T25" fmla="*/ 69 h 81"/>
                  <a:gd name="T26" fmla="*/ 70 w 83"/>
                  <a:gd name="T27" fmla="*/ 75 h 81"/>
                  <a:gd name="T28" fmla="*/ 65 w 83"/>
                  <a:gd name="T29" fmla="*/ 81 h 81"/>
                  <a:gd name="T30" fmla="*/ 54 w 83"/>
                  <a:gd name="T31" fmla="*/ 77 h 81"/>
                  <a:gd name="T32" fmla="*/ 50 w 83"/>
                  <a:gd name="T33" fmla="*/ 71 h 81"/>
                  <a:gd name="T34" fmla="*/ 59 w 83"/>
                  <a:gd name="T35" fmla="*/ 70 h 81"/>
                  <a:gd name="T36" fmla="*/ 47 w 83"/>
                  <a:gd name="T37" fmla="*/ 64 h 81"/>
                  <a:gd name="T38" fmla="*/ 38 w 83"/>
                  <a:gd name="T39" fmla="*/ 62 h 81"/>
                  <a:gd name="T40" fmla="*/ 46 w 83"/>
                  <a:gd name="T41" fmla="*/ 66 h 81"/>
                  <a:gd name="T42" fmla="*/ 35 w 83"/>
                  <a:gd name="T43" fmla="*/ 72 h 81"/>
                  <a:gd name="T44" fmla="*/ 22 w 83"/>
                  <a:gd name="T45" fmla="*/ 75 h 81"/>
                  <a:gd name="T46" fmla="*/ 11 w 83"/>
                  <a:gd name="T47" fmla="*/ 70 h 81"/>
                  <a:gd name="T48" fmla="*/ 8 w 83"/>
                  <a:gd name="T49" fmla="*/ 61 h 81"/>
                  <a:gd name="T50" fmla="*/ 9 w 83"/>
                  <a:gd name="T51" fmla="*/ 46 h 81"/>
                  <a:gd name="T52" fmla="*/ 27 w 83"/>
                  <a:gd name="T53" fmla="*/ 51 h 81"/>
                  <a:gd name="T54" fmla="*/ 27 w 83"/>
                  <a:gd name="T55" fmla="*/ 43 h 81"/>
                  <a:gd name="T56" fmla="*/ 11 w 83"/>
                  <a:gd name="T57" fmla="*/ 38 h 81"/>
                  <a:gd name="T58" fmla="*/ 10 w 83"/>
                  <a:gd name="T59" fmla="*/ 29 h 81"/>
                  <a:gd name="T60" fmla="*/ 21 w 83"/>
                  <a:gd name="T61" fmla="*/ 26 h 81"/>
                  <a:gd name="T62" fmla="*/ 9 w 83"/>
                  <a:gd name="T63" fmla="*/ 22 h 81"/>
                  <a:gd name="T64" fmla="*/ 26 w 83"/>
                  <a:gd name="T65" fmla="*/ 6 h 81"/>
                  <a:gd name="T66" fmla="*/ 60 w 83"/>
                  <a:gd name="T67" fmla="*/ 46 h 81"/>
                  <a:gd name="T68" fmla="*/ 62 w 83"/>
                  <a:gd name="T69" fmla="*/ 43 h 81"/>
                  <a:gd name="T70" fmla="*/ 51 w 83"/>
                  <a:gd name="T71" fmla="*/ 47 h 81"/>
                  <a:gd name="T72" fmla="*/ 44 w 83"/>
                  <a:gd name="T73" fmla="*/ 58 h 81"/>
                  <a:gd name="T74" fmla="*/ 41 w 83"/>
                  <a:gd name="T75" fmla="*/ 58 h 81"/>
                  <a:gd name="T76" fmla="*/ 30 w 83"/>
                  <a:gd name="T77" fmla="*/ 69 h 81"/>
                  <a:gd name="T78" fmla="*/ 55 w 83"/>
                  <a:gd name="T79" fmla="*/ 65 h 81"/>
                  <a:gd name="T80" fmla="*/ 11 w 83"/>
                  <a:gd name="T81" fmla="*/ 24 h 81"/>
                  <a:gd name="T82" fmla="*/ 11 w 83"/>
                  <a:gd name="T83" fmla="*/ 22 h 81"/>
                  <a:gd name="T84" fmla="*/ 11 w 83"/>
                  <a:gd name="T85" fmla="*/ 29 h 81"/>
                  <a:gd name="T86" fmla="*/ 24 w 83"/>
                  <a:gd name="T87" fmla="*/ 42 h 81"/>
                  <a:gd name="T88" fmla="*/ 17 w 83"/>
                  <a:gd name="T89" fmla="*/ 46 h 81"/>
                  <a:gd name="T90" fmla="*/ 12 w 83"/>
                  <a:gd name="T91" fmla="*/ 66 h 81"/>
                  <a:gd name="T92" fmla="*/ 29 w 83"/>
                  <a:gd name="T93" fmla="*/ 77 h 81"/>
                  <a:gd name="T94" fmla="*/ 49 w 83"/>
                  <a:gd name="T95" fmla="*/ 73 h 81"/>
                  <a:gd name="T96" fmla="*/ 65 w 83"/>
                  <a:gd name="T97" fmla="*/ 81 h 81"/>
                  <a:gd name="T98" fmla="*/ 67 w 83"/>
                  <a:gd name="T99" fmla="*/ 72 h 81"/>
                  <a:gd name="T100" fmla="*/ 78 w 83"/>
                  <a:gd name="T101" fmla="*/ 70 h 81"/>
                  <a:gd name="T102" fmla="*/ 72 w 83"/>
                  <a:gd name="T103" fmla="*/ 45 h 81"/>
                  <a:gd name="T104" fmla="*/ 77 w 83"/>
                  <a:gd name="T105" fmla="*/ 12 h 81"/>
                  <a:gd name="T106" fmla="*/ 62 w 83"/>
                  <a:gd name="T107" fmla="*/ 36 h 81"/>
                  <a:gd name="T108" fmla="*/ 59 w 83"/>
                  <a:gd name="T109" fmla="*/ 18 h 81"/>
                  <a:gd name="T110" fmla="*/ 53 w 83"/>
                  <a:gd name="T111" fmla="*/ 16 h 81"/>
                  <a:gd name="T112" fmla="*/ 44 w 83"/>
                  <a:gd name="T113" fmla="*/ 2 h 81"/>
                  <a:gd name="T114" fmla="*/ 56 w 83"/>
                  <a:gd name="T115" fmla="*/ 45 h 81"/>
                  <a:gd name="T116" fmla="*/ 51 w 83"/>
                  <a:gd name="T117" fmla="*/ 59 h 81"/>
                  <a:gd name="T118" fmla="*/ 45 w 83"/>
                  <a:gd name="T119" fmla="*/ 64 h 81"/>
                  <a:gd name="T120" fmla="*/ 26 w 83"/>
                  <a:gd name="T121" fmla="*/ 67 h 81"/>
                  <a:gd name="T122" fmla="*/ 59 w 83"/>
                  <a:gd name="T123"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81">
                    <a:moveTo>
                      <a:pt x="43" y="1"/>
                    </a:moveTo>
                    <a:cubicBezTo>
                      <a:pt x="43" y="1"/>
                      <a:pt x="43" y="1"/>
                      <a:pt x="43" y="1"/>
                    </a:cubicBezTo>
                    <a:cubicBezTo>
                      <a:pt x="43" y="2"/>
                      <a:pt x="43" y="2"/>
                      <a:pt x="43" y="2"/>
                    </a:cubicBezTo>
                    <a:cubicBezTo>
                      <a:pt x="43" y="2"/>
                      <a:pt x="43" y="2"/>
                      <a:pt x="43" y="2"/>
                    </a:cubicBezTo>
                    <a:cubicBezTo>
                      <a:pt x="43" y="3"/>
                      <a:pt x="43" y="3"/>
                      <a:pt x="43" y="3"/>
                    </a:cubicBezTo>
                    <a:cubicBezTo>
                      <a:pt x="43" y="3"/>
                      <a:pt x="43" y="3"/>
                      <a:pt x="43" y="3"/>
                    </a:cubicBezTo>
                    <a:cubicBezTo>
                      <a:pt x="43" y="4"/>
                      <a:pt x="43" y="4"/>
                      <a:pt x="43" y="4"/>
                    </a:cubicBezTo>
                    <a:cubicBezTo>
                      <a:pt x="43" y="6"/>
                      <a:pt x="43" y="6"/>
                      <a:pt x="43" y="6"/>
                    </a:cubicBezTo>
                    <a:cubicBezTo>
                      <a:pt x="42" y="6"/>
                      <a:pt x="42" y="6"/>
                      <a:pt x="42" y="6"/>
                    </a:cubicBezTo>
                    <a:cubicBezTo>
                      <a:pt x="42" y="6"/>
                      <a:pt x="42" y="6"/>
                      <a:pt x="42" y="6"/>
                    </a:cubicBezTo>
                    <a:cubicBezTo>
                      <a:pt x="42" y="6"/>
                      <a:pt x="42" y="6"/>
                      <a:pt x="42" y="6"/>
                    </a:cubicBezTo>
                    <a:cubicBezTo>
                      <a:pt x="41" y="7"/>
                      <a:pt x="41" y="7"/>
                      <a:pt x="41" y="7"/>
                    </a:cubicBezTo>
                    <a:cubicBezTo>
                      <a:pt x="41" y="7"/>
                      <a:pt x="41" y="7"/>
                      <a:pt x="41" y="7"/>
                    </a:cubicBezTo>
                    <a:cubicBezTo>
                      <a:pt x="41" y="7"/>
                      <a:pt x="41" y="7"/>
                      <a:pt x="41" y="7"/>
                    </a:cubicBezTo>
                    <a:cubicBezTo>
                      <a:pt x="41" y="8"/>
                      <a:pt x="41" y="8"/>
                      <a:pt x="41" y="8"/>
                    </a:cubicBezTo>
                    <a:cubicBezTo>
                      <a:pt x="40" y="9"/>
                      <a:pt x="40" y="9"/>
                      <a:pt x="40" y="9"/>
                    </a:cubicBezTo>
                    <a:cubicBezTo>
                      <a:pt x="40" y="9"/>
                      <a:pt x="40" y="9"/>
                      <a:pt x="40" y="9"/>
                    </a:cubicBezTo>
                    <a:cubicBezTo>
                      <a:pt x="40" y="9"/>
                      <a:pt x="40" y="9"/>
                      <a:pt x="40" y="9"/>
                    </a:cubicBezTo>
                    <a:cubicBezTo>
                      <a:pt x="39" y="9"/>
                      <a:pt x="39" y="9"/>
                      <a:pt x="39" y="9"/>
                    </a:cubicBezTo>
                    <a:cubicBezTo>
                      <a:pt x="38" y="9"/>
                      <a:pt x="38" y="9"/>
                      <a:pt x="38" y="9"/>
                    </a:cubicBezTo>
                    <a:cubicBezTo>
                      <a:pt x="38" y="9"/>
                      <a:pt x="38" y="9"/>
                      <a:pt x="38" y="9"/>
                    </a:cubicBezTo>
                    <a:cubicBezTo>
                      <a:pt x="38" y="10"/>
                      <a:pt x="38" y="10"/>
                      <a:pt x="38" y="10"/>
                    </a:cubicBezTo>
                    <a:cubicBezTo>
                      <a:pt x="38" y="10"/>
                      <a:pt x="38" y="10"/>
                      <a:pt x="38" y="10"/>
                    </a:cubicBezTo>
                    <a:cubicBezTo>
                      <a:pt x="36" y="11"/>
                      <a:pt x="36" y="11"/>
                      <a:pt x="36" y="11"/>
                    </a:cubicBezTo>
                    <a:cubicBezTo>
                      <a:pt x="36" y="11"/>
                      <a:pt x="36" y="11"/>
                      <a:pt x="36" y="11"/>
                    </a:cubicBezTo>
                    <a:cubicBezTo>
                      <a:pt x="36" y="11"/>
                      <a:pt x="36" y="11"/>
                      <a:pt x="36" y="11"/>
                    </a:cubicBezTo>
                    <a:cubicBezTo>
                      <a:pt x="36" y="11"/>
                      <a:pt x="36" y="11"/>
                      <a:pt x="36" y="11"/>
                    </a:cubicBezTo>
                    <a:cubicBezTo>
                      <a:pt x="35" y="12"/>
                      <a:pt x="35" y="12"/>
                      <a:pt x="35" y="12"/>
                    </a:cubicBezTo>
                    <a:cubicBezTo>
                      <a:pt x="36" y="12"/>
                      <a:pt x="36" y="12"/>
                      <a:pt x="36" y="12"/>
                    </a:cubicBezTo>
                    <a:cubicBezTo>
                      <a:pt x="36" y="13"/>
                      <a:pt x="36" y="13"/>
                      <a:pt x="36" y="13"/>
                    </a:cubicBezTo>
                    <a:cubicBezTo>
                      <a:pt x="36" y="13"/>
                      <a:pt x="36" y="13"/>
                      <a:pt x="36" y="13"/>
                    </a:cubicBezTo>
                    <a:cubicBezTo>
                      <a:pt x="36" y="13"/>
                      <a:pt x="36" y="13"/>
                      <a:pt x="36" y="13"/>
                    </a:cubicBezTo>
                    <a:cubicBezTo>
                      <a:pt x="38" y="13"/>
                      <a:pt x="38" y="13"/>
                      <a:pt x="38" y="13"/>
                    </a:cubicBezTo>
                    <a:cubicBezTo>
                      <a:pt x="38" y="13"/>
                      <a:pt x="38" y="13"/>
                      <a:pt x="38" y="13"/>
                    </a:cubicBezTo>
                    <a:cubicBezTo>
                      <a:pt x="38" y="13"/>
                      <a:pt x="38" y="13"/>
                      <a:pt x="38" y="13"/>
                    </a:cubicBezTo>
                    <a:cubicBezTo>
                      <a:pt x="38" y="12"/>
                      <a:pt x="38" y="12"/>
                      <a:pt x="38" y="12"/>
                    </a:cubicBezTo>
                    <a:cubicBezTo>
                      <a:pt x="39" y="12"/>
                      <a:pt x="39" y="12"/>
                      <a:pt x="39" y="12"/>
                    </a:cubicBezTo>
                    <a:cubicBezTo>
                      <a:pt x="40" y="13"/>
                      <a:pt x="40" y="13"/>
                      <a:pt x="40" y="13"/>
                    </a:cubicBezTo>
                    <a:cubicBezTo>
                      <a:pt x="40" y="13"/>
                      <a:pt x="40" y="13"/>
                      <a:pt x="40" y="13"/>
                    </a:cubicBezTo>
                    <a:cubicBezTo>
                      <a:pt x="40" y="13"/>
                      <a:pt x="40" y="13"/>
                      <a:pt x="40" y="13"/>
                    </a:cubicBezTo>
                    <a:cubicBezTo>
                      <a:pt x="41" y="13"/>
                      <a:pt x="41" y="13"/>
                      <a:pt x="41" y="13"/>
                    </a:cubicBezTo>
                    <a:cubicBezTo>
                      <a:pt x="41" y="13"/>
                      <a:pt x="41" y="13"/>
                      <a:pt x="41" y="13"/>
                    </a:cubicBezTo>
                    <a:cubicBezTo>
                      <a:pt x="42" y="13"/>
                      <a:pt x="42" y="13"/>
                      <a:pt x="42" y="13"/>
                    </a:cubicBezTo>
                    <a:cubicBezTo>
                      <a:pt x="42" y="13"/>
                      <a:pt x="42" y="13"/>
                      <a:pt x="42" y="13"/>
                    </a:cubicBezTo>
                    <a:cubicBezTo>
                      <a:pt x="43" y="12"/>
                      <a:pt x="43" y="12"/>
                      <a:pt x="43" y="12"/>
                    </a:cubicBezTo>
                    <a:cubicBezTo>
                      <a:pt x="43" y="12"/>
                      <a:pt x="43" y="12"/>
                      <a:pt x="43" y="12"/>
                    </a:cubicBezTo>
                    <a:cubicBezTo>
                      <a:pt x="43" y="12"/>
                      <a:pt x="43" y="12"/>
                      <a:pt x="43" y="12"/>
                    </a:cubicBezTo>
                    <a:cubicBezTo>
                      <a:pt x="44" y="11"/>
                      <a:pt x="44" y="11"/>
                      <a:pt x="44" y="11"/>
                    </a:cubicBezTo>
                    <a:cubicBezTo>
                      <a:pt x="44" y="11"/>
                      <a:pt x="44" y="11"/>
                      <a:pt x="44" y="11"/>
                    </a:cubicBezTo>
                    <a:cubicBezTo>
                      <a:pt x="43" y="11"/>
                      <a:pt x="43" y="11"/>
                      <a:pt x="43" y="11"/>
                    </a:cubicBezTo>
                    <a:cubicBezTo>
                      <a:pt x="43" y="11"/>
                      <a:pt x="43" y="11"/>
                      <a:pt x="43" y="11"/>
                    </a:cubicBezTo>
                    <a:cubicBezTo>
                      <a:pt x="45" y="9"/>
                      <a:pt x="45" y="9"/>
                      <a:pt x="45" y="9"/>
                    </a:cubicBezTo>
                    <a:cubicBezTo>
                      <a:pt x="45" y="9"/>
                      <a:pt x="45" y="9"/>
                      <a:pt x="45" y="9"/>
                    </a:cubicBezTo>
                    <a:cubicBezTo>
                      <a:pt x="46" y="9"/>
                      <a:pt x="46" y="9"/>
                      <a:pt x="46" y="9"/>
                    </a:cubicBezTo>
                    <a:cubicBezTo>
                      <a:pt x="46" y="9"/>
                      <a:pt x="46" y="9"/>
                      <a:pt x="46" y="9"/>
                    </a:cubicBezTo>
                    <a:cubicBezTo>
                      <a:pt x="47" y="8"/>
                      <a:pt x="47" y="8"/>
                      <a:pt x="47" y="8"/>
                    </a:cubicBezTo>
                    <a:cubicBezTo>
                      <a:pt x="47" y="8"/>
                      <a:pt x="47" y="8"/>
                      <a:pt x="47" y="8"/>
                    </a:cubicBezTo>
                    <a:cubicBezTo>
                      <a:pt x="48" y="8"/>
                      <a:pt x="48" y="8"/>
                      <a:pt x="48" y="8"/>
                    </a:cubicBezTo>
                    <a:cubicBezTo>
                      <a:pt x="48" y="9"/>
                      <a:pt x="48" y="9"/>
                      <a:pt x="48" y="9"/>
                    </a:cubicBezTo>
                    <a:cubicBezTo>
                      <a:pt x="48" y="9"/>
                      <a:pt x="48" y="9"/>
                      <a:pt x="48" y="9"/>
                    </a:cubicBezTo>
                    <a:cubicBezTo>
                      <a:pt x="49" y="10"/>
                      <a:pt x="49" y="10"/>
                      <a:pt x="49" y="10"/>
                    </a:cubicBezTo>
                    <a:cubicBezTo>
                      <a:pt x="50" y="11"/>
                      <a:pt x="50" y="11"/>
                      <a:pt x="50" y="11"/>
                    </a:cubicBezTo>
                    <a:cubicBezTo>
                      <a:pt x="50" y="11"/>
                      <a:pt x="50" y="11"/>
                      <a:pt x="50" y="11"/>
                    </a:cubicBezTo>
                    <a:cubicBezTo>
                      <a:pt x="50" y="11"/>
                      <a:pt x="50" y="11"/>
                      <a:pt x="50" y="11"/>
                    </a:cubicBezTo>
                    <a:cubicBezTo>
                      <a:pt x="51" y="12"/>
                      <a:pt x="51" y="12"/>
                      <a:pt x="51" y="12"/>
                    </a:cubicBezTo>
                    <a:cubicBezTo>
                      <a:pt x="52" y="14"/>
                      <a:pt x="52" y="14"/>
                      <a:pt x="52" y="14"/>
                    </a:cubicBezTo>
                    <a:cubicBezTo>
                      <a:pt x="52" y="14"/>
                      <a:pt x="52" y="14"/>
                      <a:pt x="52" y="14"/>
                    </a:cubicBezTo>
                    <a:cubicBezTo>
                      <a:pt x="52" y="14"/>
                      <a:pt x="52" y="14"/>
                      <a:pt x="52" y="14"/>
                    </a:cubicBezTo>
                    <a:cubicBezTo>
                      <a:pt x="53" y="14"/>
                      <a:pt x="53" y="14"/>
                      <a:pt x="53" y="14"/>
                    </a:cubicBezTo>
                    <a:cubicBezTo>
                      <a:pt x="53" y="15"/>
                      <a:pt x="53" y="15"/>
                      <a:pt x="53" y="15"/>
                    </a:cubicBezTo>
                    <a:cubicBezTo>
                      <a:pt x="53" y="15"/>
                      <a:pt x="53" y="15"/>
                      <a:pt x="53" y="15"/>
                    </a:cubicBezTo>
                    <a:cubicBezTo>
                      <a:pt x="53" y="15"/>
                      <a:pt x="53" y="15"/>
                      <a:pt x="53" y="15"/>
                    </a:cubicBezTo>
                    <a:cubicBezTo>
                      <a:pt x="53" y="16"/>
                      <a:pt x="53" y="16"/>
                      <a:pt x="53" y="16"/>
                    </a:cubicBezTo>
                    <a:cubicBezTo>
                      <a:pt x="52" y="16"/>
                      <a:pt x="52" y="16"/>
                      <a:pt x="52" y="16"/>
                    </a:cubicBezTo>
                    <a:cubicBezTo>
                      <a:pt x="51" y="16"/>
                      <a:pt x="51" y="16"/>
                      <a:pt x="51" y="16"/>
                    </a:cubicBezTo>
                    <a:cubicBezTo>
                      <a:pt x="51" y="16"/>
                      <a:pt x="51" y="16"/>
                      <a:pt x="51" y="16"/>
                    </a:cubicBezTo>
                    <a:cubicBezTo>
                      <a:pt x="51" y="16"/>
                      <a:pt x="51" y="16"/>
                      <a:pt x="51" y="16"/>
                    </a:cubicBezTo>
                    <a:cubicBezTo>
                      <a:pt x="50" y="17"/>
                      <a:pt x="50" y="17"/>
                      <a:pt x="50" y="17"/>
                    </a:cubicBezTo>
                    <a:cubicBezTo>
                      <a:pt x="50" y="17"/>
                      <a:pt x="50" y="17"/>
                      <a:pt x="50" y="17"/>
                    </a:cubicBezTo>
                    <a:cubicBezTo>
                      <a:pt x="50" y="17"/>
                      <a:pt x="50" y="17"/>
                      <a:pt x="50" y="17"/>
                    </a:cubicBezTo>
                    <a:cubicBezTo>
                      <a:pt x="50" y="17"/>
                      <a:pt x="50" y="17"/>
                      <a:pt x="50" y="17"/>
                    </a:cubicBezTo>
                    <a:cubicBezTo>
                      <a:pt x="49" y="18"/>
                      <a:pt x="49" y="18"/>
                      <a:pt x="49" y="18"/>
                    </a:cubicBezTo>
                    <a:cubicBezTo>
                      <a:pt x="48" y="17"/>
                      <a:pt x="48" y="17"/>
                      <a:pt x="48" y="17"/>
                    </a:cubicBezTo>
                    <a:cubicBezTo>
                      <a:pt x="48" y="17"/>
                      <a:pt x="48" y="17"/>
                      <a:pt x="48" y="17"/>
                    </a:cubicBezTo>
                    <a:cubicBezTo>
                      <a:pt x="48" y="17"/>
                      <a:pt x="48" y="17"/>
                      <a:pt x="48" y="17"/>
                    </a:cubicBezTo>
                    <a:cubicBezTo>
                      <a:pt x="46" y="18"/>
                      <a:pt x="46" y="18"/>
                      <a:pt x="46" y="18"/>
                    </a:cubicBezTo>
                    <a:cubicBezTo>
                      <a:pt x="46" y="18"/>
                      <a:pt x="46" y="18"/>
                      <a:pt x="46" y="18"/>
                    </a:cubicBezTo>
                    <a:cubicBezTo>
                      <a:pt x="46" y="18"/>
                      <a:pt x="46" y="18"/>
                      <a:pt x="46" y="18"/>
                    </a:cubicBezTo>
                    <a:cubicBezTo>
                      <a:pt x="45" y="19"/>
                      <a:pt x="45" y="19"/>
                      <a:pt x="45" y="19"/>
                    </a:cubicBezTo>
                    <a:cubicBezTo>
                      <a:pt x="45" y="19"/>
                      <a:pt x="45" y="19"/>
                      <a:pt x="45" y="19"/>
                    </a:cubicBezTo>
                    <a:cubicBezTo>
                      <a:pt x="45" y="19"/>
                      <a:pt x="45" y="19"/>
                      <a:pt x="45" y="19"/>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8" y="20"/>
                      <a:pt x="48" y="20"/>
                      <a:pt x="48"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1" y="21"/>
                      <a:pt x="51" y="21"/>
                      <a:pt x="51" y="21"/>
                    </a:cubicBezTo>
                    <a:cubicBezTo>
                      <a:pt x="51" y="21"/>
                      <a:pt x="51" y="21"/>
                      <a:pt x="51" y="21"/>
                    </a:cubicBezTo>
                    <a:cubicBezTo>
                      <a:pt x="52" y="21"/>
                      <a:pt x="52" y="21"/>
                      <a:pt x="52" y="21"/>
                    </a:cubicBezTo>
                    <a:cubicBezTo>
                      <a:pt x="53" y="20"/>
                      <a:pt x="53" y="20"/>
                      <a:pt x="53" y="20"/>
                    </a:cubicBezTo>
                    <a:cubicBezTo>
                      <a:pt x="54" y="19"/>
                      <a:pt x="54" y="19"/>
                      <a:pt x="54" y="19"/>
                    </a:cubicBezTo>
                    <a:cubicBezTo>
                      <a:pt x="54" y="20"/>
                      <a:pt x="54" y="20"/>
                      <a:pt x="54" y="20"/>
                    </a:cubicBezTo>
                    <a:cubicBezTo>
                      <a:pt x="54" y="21"/>
                      <a:pt x="54" y="21"/>
                      <a:pt x="54" y="21"/>
                    </a:cubicBezTo>
                    <a:cubicBezTo>
                      <a:pt x="54" y="21"/>
                      <a:pt x="54" y="21"/>
                      <a:pt x="54" y="21"/>
                    </a:cubicBezTo>
                    <a:cubicBezTo>
                      <a:pt x="54" y="21"/>
                      <a:pt x="54" y="21"/>
                      <a:pt x="54" y="21"/>
                    </a:cubicBezTo>
                    <a:cubicBezTo>
                      <a:pt x="54" y="22"/>
                      <a:pt x="54" y="22"/>
                      <a:pt x="54" y="22"/>
                    </a:cubicBezTo>
                    <a:cubicBezTo>
                      <a:pt x="55" y="22"/>
                      <a:pt x="55" y="22"/>
                      <a:pt x="55" y="22"/>
                    </a:cubicBezTo>
                    <a:cubicBezTo>
                      <a:pt x="55" y="21"/>
                      <a:pt x="55" y="21"/>
                      <a:pt x="55" y="21"/>
                    </a:cubicBezTo>
                    <a:cubicBezTo>
                      <a:pt x="55" y="20"/>
                      <a:pt x="55" y="20"/>
                      <a:pt x="55" y="20"/>
                    </a:cubicBezTo>
                    <a:cubicBezTo>
                      <a:pt x="55" y="21"/>
                      <a:pt x="55" y="21"/>
                      <a:pt x="55" y="21"/>
                    </a:cubicBezTo>
                    <a:cubicBezTo>
                      <a:pt x="55" y="21"/>
                      <a:pt x="55" y="21"/>
                      <a:pt x="55" y="21"/>
                    </a:cubicBezTo>
                    <a:cubicBezTo>
                      <a:pt x="56" y="21"/>
                      <a:pt x="56" y="21"/>
                      <a:pt x="56" y="21"/>
                    </a:cubicBezTo>
                    <a:cubicBezTo>
                      <a:pt x="57" y="22"/>
                      <a:pt x="57" y="22"/>
                      <a:pt x="57" y="22"/>
                    </a:cubicBezTo>
                    <a:cubicBezTo>
                      <a:pt x="57" y="22"/>
                      <a:pt x="57" y="22"/>
                      <a:pt x="57" y="22"/>
                    </a:cubicBezTo>
                    <a:cubicBezTo>
                      <a:pt x="58" y="22"/>
                      <a:pt x="58" y="22"/>
                      <a:pt x="58" y="22"/>
                    </a:cubicBezTo>
                    <a:cubicBezTo>
                      <a:pt x="58" y="21"/>
                      <a:pt x="58" y="21"/>
                      <a:pt x="58" y="21"/>
                    </a:cubicBezTo>
                    <a:cubicBezTo>
                      <a:pt x="58" y="21"/>
                      <a:pt x="58" y="21"/>
                      <a:pt x="58" y="21"/>
                    </a:cubicBezTo>
                    <a:cubicBezTo>
                      <a:pt x="58" y="22"/>
                      <a:pt x="58" y="22"/>
                      <a:pt x="58" y="22"/>
                    </a:cubicBezTo>
                    <a:cubicBezTo>
                      <a:pt x="58" y="22"/>
                      <a:pt x="58" y="22"/>
                      <a:pt x="58" y="22"/>
                    </a:cubicBezTo>
                    <a:cubicBezTo>
                      <a:pt x="59" y="21"/>
                      <a:pt x="59" y="21"/>
                      <a:pt x="59" y="21"/>
                    </a:cubicBezTo>
                    <a:cubicBezTo>
                      <a:pt x="59" y="21"/>
                      <a:pt x="59" y="21"/>
                      <a:pt x="59" y="21"/>
                    </a:cubicBezTo>
                    <a:cubicBezTo>
                      <a:pt x="59" y="21"/>
                      <a:pt x="59" y="21"/>
                      <a:pt x="59" y="21"/>
                    </a:cubicBezTo>
                    <a:cubicBezTo>
                      <a:pt x="59" y="19"/>
                      <a:pt x="59" y="19"/>
                      <a:pt x="59" y="19"/>
                    </a:cubicBezTo>
                    <a:cubicBezTo>
                      <a:pt x="58" y="18"/>
                      <a:pt x="58" y="18"/>
                      <a:pt x="58" y="18"/>
                    </a:cubicBezTo>
                    <a:cubicBezTo>
                      <a:pt x="58" y="18"/>
                      <a:pt x="58" y="18"/>
                      <a:pt x="58" y="18"/>
                    </a:cubicBezTo>
                    <a:cubicBezTo>
                      <a:pt x="58" y="18"/>
                      <a:pt x="58" y="18"/>
                      <a:pt x="58" y="18"/>
                    </a:cubicBezTo>
                    <a:cubicBezTo>
                      <a:pt x="58" y="18"/>
                      <a:pt x="58" y="18"/>
                      <a:pt x="58" y="18"/>
                    </a:cubicBezTo>
                    <a:cubicBezTo>
                      <a:pt x="58" y="17"/>
                      <a:pt x="58" y="17"/>
                      <a:pt x="58" y="17"/>
                    </a:cubicBezTo>
                    <a:cubicBezTo>
                      <a:pt x="58" y="17"/>
                      <a:pt x="58" y="17"/>
                      <a:pt x="58" y="17"/>
                    </a:cubicBezTo>
                    <a:cubicBezTo>
                      <a:pt x="59" y="18"/>
                      <a:pt x="59" y="18"/>
                      <a:pt x="59" y="18"/>
                    </a:cubicBezTo>
                    <a:cubicBezTo>
                      <a:pt x="59" y="18"/>
                      <a:pt x="59" y="18"/>
                      <a:pt x="59" y="18"/>
                    </a:cubicBezTo>
                    <a:cubicBezTo>
                      <a:pt x="59" y="18"/>
                      <a:pt x="59" y="18"/>
                      <a:pt x="59" y="18"/>
                    </a:cubicBezTo>
                    <a:cubicBezTo>
                      <a:pt x="60" y="18"/>
                      <a:pt x="60" y="18"/>
                      <a:pt x="60" y="18"/>
                    </a:cubicBezTo>
                    <a:cubicBezTo>
                      <a:pt x="60" y="18"/>
                      <a:pt x="60" y="18"/>
                      <a:pt x="60" y="18"/>
                    </a:cubicBezTo>
                    <a:cubicBezTo>
                      <a:pt x="60" y="18"/>
                      <a:pt x="60" y="18"/>
                      <a:pt x="60" y="18"/>
                    </a:cubicBezTo>
                    <a:cubicBezTo>
                      <a:pt x="60" y="17"/>
                      <a:pt x="60" y="17"/>
                      <a:pt x="60" y="17"/>
                    </a:cubicBezTo>
                    <a:cubicBezTo>
                      <a:pt x="60" y="16"/>
                      <a:pt x="60" y="16"/>
                      <a:pt x="60" y="16"/>
                    </a:cubicBezTo>
                    <a:cubicBezTo>
                      <a:pt x="60" y="16"/>
                      <a:pt x="60" y="16"/>
                      <a:pt x="60" y="16"/>
                    </a:cubicBezTo>
                    <a:cubicBezTo>
                      <a:pt x="60" y="16"/>
                      <a:pt x="60" y="16"/>
                      <a:pt x="60" y="16"/>
                    </a:cubicBezTo>
                    <a:cubicBezTo>
                      <a:pt x="60" y="15"/>
                      <a:pt x="60" y="15"/>
                      <a:pt x="60" y="15"/>
                    </a:cubicBezTo>
                    <a:cubicBezTo>
                      <a:pt x="60" y="15"/>
                      <a:pt x="60" y="15"/>
                      <a:pt x="60" y="15"/>
                    </a:cubicBezTo>
                    <a:cubicBezTo>
                      <a:pt x="60" y="14"/>
                      <a:pt x="60" y="14"/>
                      <a:pt x="60" y="14"/>
                    </a:cubicBezTo>
                    <a:cubicBezTo>
                      <a:pt x="59" y="14"/>
                      <a:pt x="59" y="14"/>
                      <a:pt x="59" y="14"/>
                    </a:cubicBezTo>
                    <a:cubicBezTo>
                      <a:pt x="59" y="13"/>
                      <a:pt x="59" y="13"/>
                      <a:pt x="59" y="13"/>
                    </a:cubicBezTo>
                    <a:cubicBezTo>
                      <a:pt x="60" y="13"/>
                      <a:pt x="60" y="13"/>
                      <a:pt x="60" y="13"/>
                    </a:cubicBezTo>
                    <a:cubicBezTo>
                      <a:pt x="61" y="14"/>
                      <a:pt x="61" y="14"/>
                      <a:pt x="61" y="14"/>
                    </a:cubicBezTo>
                    <a:cubicBezTo>
                      <a:pt x="61" y="14"/>
                      <a:pt x="61" y="14"/>
                      <a:pt x="61" y="14"/>
                    </a:cubicBezTo>
                    <a:cubicBezTo>
                      <a:pt x="61" y="14"/>
                      <a:pt x="61" y="14"/>
                      <a:pt x="61" y="14"/>
                    </a:cubicBezTo>
                    <a:cubicBezTo>
                      <a:pt x="62" y="14"/>
                      <a:pt x="62" y="14"/>
                      <a:pt x="62" y="14"/>
                    </a:cubicBezTo>
                    <a:cubicBezTo>
                      <a:pt x="62" y="15"/>
                      <a:pt x="62" y="15"/>
                      <a:pt x="62" y="15"/>
                    </a:cubicBezTo>
                    <a:cubicBezTo>
                      <a:pt x="61" y="15"/>
                      <a:pt x="61" y="15"/>
                      <a:pt x="61" y="15"/>
                    </a:cubicBezTo>
                    <a:cubicBezTo>
                      <a:pt x="61" y="16"/>
                      <a:pt x="61" y="16"/>
                      <a:pt x="61" y="16"/>
                    </a:cubicBezTo>
                    <a:cubicBezTo>
                      <a:pt x="61" y="16"/>
                      <a:pt x="61" y="16"/>
                      <a:pt x="61" y="16"/>
                    </a:cubicBezTo>
                    <a:cubicBezTo>
                      <a:pt x="62" y="17"/>
                      <a:pt x="62" y="17"/>
                      <a:pt x="62" y="17"/>
                    </a:cubicBezTo>
                    <a:cubicBezTo>
                      <a:pt x="62" y="17"/>
                      <a:pt x="62" y="17"/>
                      <a:pt x="62" y="17"/>
                    </a:cubicBezTo>
                    <a:cubicBezTo>
                      <a:pt x="62" y="17"/>
                      <a:pt x="62" y="17"/>
                      <a:pt x="62" y="17"/>
                    </a:cubicBezTo>
                    <a:cubicBezTo>
                      <a:pt x="62" y="18"/>
                      <a:pt x="62" y="18"/>
                      <a:pt x="62" y="18"/>
                    </a:cubicBezTo>
                    <a:cubicBezTo>
                      <a:pt x="62" y="20"/>
                      <a:pt x="62" y="20"/>
                      <a:pt x="62" y="20"/>
                    </a:cubicBezTo>
                    <a:cubicBezTo>
                      <a:pt x="62" y="21"/>
                      <a:pt x="62" y="21"/>
                      <a:pt x="62" y="21"/>
                    </a:cubicBezTo>
                    <a:cubicBezTo>
                      <a:pt x="62" y="21"/>
                      <a:pt x="62" y="21"/>
                      <a:pt x="62" y="21"/>
                    </a:cubicBezTo>
                    <a:cubicBezTo>
                      <a:pt x="62" y="21"/>
                      <a:pt x="62" y="21"/>
                      <a:pt x="62" y="21"/>
                    </a:cubicBezTo>
                    <a:cubicBezTo>
                      <a:pt x="61" y="22"/>
                      <a:pt x="61" y="22"/>
                      <a:pt x="61" y="22"/>
                    </a:cubicBezTo>
                    <a:cubicBezTo>
                      <a:pt x="61" y="22"/>
                      <a:pt x="61" y="22"/>
                      <a:pt x="61" y="22"/>
                    </a:cubicBezTo>
                    <a:cubicBezTo>
                      <a:pt x="62" y="22"/>
                      <a:pt x="62" y="22"/>
                      <a:pt x="62" y="22"/>
                    </a:cubicBezTo>
                    <a:cubicBezTo>
                      <a:pt x="62" y="22"/>
                      <a:pt x="62" y="22"/>
                      <a:pt x="62" y="22"/>
                    </a:cubicBezTo>
                    <a:cubicBezTo>
                      <a:pt x="63" y="23"/>
                      <a:pt x="63" y="23"/>
                      <a:pt x="63" y="23"/>
                    </a:cubicBezTo>
                    <a:cubicBezTo>
                      <a:pt x="63" y="22"/>
                      <a:pt x="63" y="22"/>
                      <a:pt x="63" y="22"/>
                    </a:cubicBezTo>
                    <a:cubicBezTo>
                      <a:pt x="63" y="22"/>
                      <a:pt x="63" y="22"/>
                      <a:pt x="63" y="22"/>
                    </a:cubicBezTo>
                    <a:cubicBezTo>
                      <a:pt x="63" y="23"/>
                      <a:pt x="63" y="23"/>
                      <a:pt x="63" y="23"/>
                    </a:cubicBezTo>
                    <a:cubicBezTo>
                      <a:pt x="61" y="24"/>
                      <a:pt x="61" y="24"/>
                      <a:pt x="61" y="24"/>
                    </a:cubicBezTo>
                    <a:cubicBezTo>
                      <a:pt x="61" y="24"/>
                      <a:pt x="61" y="24"/>
                      <a:pt x="61" y="24"/>
                    </a:cubicBezTo>
                    <a:cubicBezTo>
                      <a:pt x="61" y="24"/>
                      <a:pt x="61" y="24"/>
                      <a:pt x="61" y="24"/>
                    </a:cubicBezTo>
                    <a:cubicBezTo>
                      <a:pt x="61" y="27"/>
                      <a:pt x="61" y="27"/>
                      <a:pt x="61" y="27"/>
                    </a:cubicBezTo>
                    <a:cubicBezTo>
                      <a:pt x="60" y="28"/>
                      <a:pt x="60" y="28"/>
                      <a:pt x="60" y="28"/>
                    </a:cubicBezTo>
                    <a:cubicBezTo>
                      <a:pt x="60" y="29"/>
                      <a:pt x="60" y="29"/>
                      <a:pt x="60" y="29"/>
                    </a:cubicBezTo>
                    <a:cubicBezTo>
                      <a:pt x="59" y="29"/>
                      <a:pt x="59" y="29"/>
                      <a:pt x="59" y="29"/>
                    </a:cubicBezTo>
                    <a:cubicBezTo>
                      <a:pt x="59" y="29"/>
                      <a:pt x="59" y="29"/>
                      <a:pt x="59" y="29"/>
                    </a:cubicBezTo>
                    <a:cubicBezTo>
                      <a:pt x="59" y="29"/>
                      <a:pt x="59" y="29"/>
                      <a:pt x="59" y="29"/>
                    </a:cubicBezTo>
                    <a:cubicBezTo>
                      <a:pt x="59" y="31"/>
                      <a:pt x="59" y="31"/>
                      <a:pt x="59" y="31"/>
                    </a:cubicBezTo>
                    <a:cubicBezTo>
                      <a:pt x="58" y="33"/>
                      <a:pt x="58" y="33"/>
                      <a:pt x="58" y="33"/>
                    </a:cubicBezTo>
                    <a:cubicBezTo>
                      <a:pt x="58" y="33"/>
                      <a:pt x="58" y="33"/>
                      <a:pt x="58" y="33"/>
                    </a:cubicBezTo>
                    <a:cubicBezTo>
                      <a:pt x="58" y="33"/>
                      <a:pt x="58" y="33"/>
                      <a:pt x="58" y="33"/>
                    </a:cubicBezTo>
                    <a:cubicBezTo>
                      <a:pt x="58" y="35"/>
                      <a:pt x="58" y="35"/>
                      <a:pt x="58" y="35"/>
                    </a:cubicBezTo>
                    <a:cubicBezTo>
                      <a:pt x="58" y="35"/>
                      <a:pt x="58" y="35"/>
                      <a:pt x="58" y="35"/>
                    </a:cubicBezTo>
                    <a:cubicBezTo>
                      <a:pt x="58" y="35"/>
                      <a:pt x="58" y="35"/>
                      <a:pt x="58" y="35"/>
                    </a:cubicBezTo>
                    <a:cubicBezTo>
                      <a:pt x="59" y="36"/>
                      <a:pt x="59" y="36"/>
                      <a:pt x="59" y="36"/>
                    </a:cubicBezTo>
                    <a:cubicBezTo>
                      <a:pt x="59" y="36"/>
                      <a:pt x="59" y="36"/>
                      <a:pt x="59" y="36"/>
                    </a:cubicBezTo>
                    <a:cubicBezTo>
                      <a:pt x="58" y="37"/>
                      <a:pt x="58" y="37"/>
                      <a:pt x="58" y="37"/>
                    </a:cubicBezTo>
                    <a:cubicBezTo>
                      <a:pt x="58" y="37"/>
                      <a:pt x="58" y="37"/>
                      <a:pt x="58" y="37"/>
                    </a:cubicBezTo>
                    <a:cubicBezTo>
                      <a:pt x="59" y="38"/>
                      <a:pt x="59" y="38"/>
                      <a:pt x="59" y="38"/>
                    </a:cubicBezTo>
                    <a:cubicBezTo>
                      <a:pt x="59" y="38"/>
                      <a:pt x="59" y="38"/>
                      <a:pt x="59" y="38"/>
                    </a:cubicBezTo>
                    <a:cubicBezTo>
                      <a:pt x="59" y="38"/>
                      <a:pt x="59" y="38"/>
                      <a:pt x="59" y="38"/>
                    </a:cubicBezTo>
                    <a:cubicBezTo>
                      <a:pt x="60" y="39"/>
                      <a:pt x="60" y="39"/>
                      <a:pt x="60" y="39"/>
                    </a:cubicBezTo>
                    <a:cubicBezTo>
                      <a:pt x="60" y="39"/>
                      <a:pt x="60" y="39"/>
                      <a:pt x="60" y="39"/>
                    </a:cubicBezTo>
                    <a:cubicBezTo>
                      <a:pt x="60" y="39"/>
                      <a:pt x="60" y="39"/>
                      <a:pt x="60" y="39"/>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3" y="36"/>
                      <a:pt x="63" y="36"/>
                      <a:pt x="63" y="36"/>
                    </a:cubicBezTo>
                    <a:cubicBezTo>
                      <a:pt x="63" y="36"/>
                      <a:pt x="63" y="36"/>
                      <a:pt x="63" y="36"/>
                    </a:cubicBezTo>
                    <a:cubicBezTo>
                      <a:pt x="64" y="36"/>
                      <a:pt x="64" y="36"/>
                      <a:pt x="64" y="36"/>
                    </a:cubicBezTo>
                    <a:cubicBezTo>
                      <a:pt x="65" y="37"/>
                      <a:pt x="65" y="37"/>
                      <a:pt x="65" y="37"/>
                    </a:cubicBezTo>
                    <a:cubicBezTo>
                      <a:pt x="65" y="36"/>
                      <a:pt x="65" y="36"/>
                      <a:pt x="65" y="36"/>
                    </a:cubicBezTo>
                    <a:cubicBezTo>
                      <a:pt x="65" y="35"/>
                      <a:pt x="65" y="35"/>
                      <a:pt x="65" y="35"/>
                    </a:cubicBezTo>
                    <a:cubicBezTo>
                      <a:pt x="65" y="34"/>
                      <a:pt x="65" y="34"/>
                      <a:pt x="65" y="34"/>
                    </a:cubicBezTo>
                    <a:cubicBezTo>
                      <a:pt x="65" y="34"/>
                      <a:pt x="65" y="34"/>
                      <a:pt x="65" y="34"/>
                    </a:cubicBezTo>
                    <a:cubicBezTo>
                      <a:pt x="64" y="34"/>
                      <a:pt x="64" y="34"/>
                      <a:pt x="64" y="34"/>
                    </a:cubicBezTo>
                    <a:cubicBezTo>
                      <a:pt x="64" y="34"/>
                      <a:pt x="64" y="34"/>
                      <a:pt x="64" y="34"/>
                    </a:cubicBezTo>
                    <a:cubicBezTo>
                      <a:pt x="65" y="34"/>
                      <a:pt x="65" y="34"/>
                      <a:pt x="65" y="34"/>
                    </a:cubicBezTo>
                    <a:cubicBezTo>
                      <a:pt x="65" y="33"/>
                      <a:pt x="65" y="33"/>
                      <a:pt x="65" y="33"/>
                    </a:cubicBezTo>
                    <a:cubicBezTo>
                      <a:pt x="65" y="33"/>
                      <a:pt x="65" y="33"/>
                      <a:pt x="65" y="33"/>
                    </a:cubicBezTo>
                    <a:cubicBezTo>
                      <a:pt x="65" y="32"/>
                      <a:pt x="65" y="32"/>
                      <a:pt x="65" y="32"/>
                    </a:cubicBezTo>
                    <a:cubicBezTo>
                      <a:pt x="64" y="32"/>
                      <a:pt x="64" y="32"/>
                      <a:pt x="64" y="32"/>
                    </a:cubicBezTo>
                    <a:cubicBezTo>
                      <a:pt x="65" y="31"/>
                      <a:pt x="65" y="31"/>
                      <a:pt x="65" y="31"/>
                    </a:cubicBezTo>
                    <a:cubicBezTo>
                      <a:pt x="65" y="31"/>
                      <a:pt x="65" y="31"/>
                      <a:pt x="65" y="31"/>
                    </a:cubicBezTo>
                    <a:cubicBezTo>
                      <a:pt x="65" y="31"/>
                      <a:pt x="65" y="31"/>
                      <a:pt x="65" y="31"/>
                    </a:cubicBezTo>
                    <a:cubicBezTo>
                      <a:pt x="65" y="29"/>
                      <a:pt x="65" y="29"/>
                      <a:pt x="65" y="29"/>
                    </a:cubicBezTo>
                    <a:cubicBezTo>
                      <a:pt x="65" y="28"/>
                      <a:pt x="65" y="28"/>
                      <a:pt x="65" y="28"/>
                    </a:cubicBezTo>
                    <a:cubicBezTo>
                      <a:pt x="66" y="28"/>
                      <a:pt x="66" y="28"/>
                      <a:pt x="66" y="28"/>
                    </a:cubicBezTo>
                    <a:cubicBezTo>
                      <a:pt x="65" y="28"/>
                      <a:pt x="65" y="28"/>
                      <a:pt x="65" y="28"/>
                    </a:cubicBezTo>
                    <a:cubicBezTo>
                      <a:pt x="65" y="27"/>
                      <a:pt x="65" y="27"/>
                      <a:pt x="65" y="27"/>
                    </a:cubicBezTo>
                    <a:cubicBezTo>
                      <a:pt x="66" y="26"/>
                      <a:pt x="66" y="26"/>
                      <a:pt x="66" y="26"/>
                    </a:cubicBezTo>
                    <a:cubicBezTo>
                      <a:pt x="66" y="26"/>
                      <a:pt x="66" y="26"/>
                      <a:pt x="66" y="26"/>
                    </a:cubicBezTo>
                    <a:cubicBezTo>
                      <a:pt x="66" y="26"/>
                      <a:pt x="66" y="26"/>
                      <a:pt x="66" y="26"/>
                    </a:cubicBezTo>
                    <a:cubicBezTo>
                      <a:pt x="66" y="26"/>
                      <a:pt x="66" y="26"/>
                      <a:pt x="66" y="26"/>
                    </a:cubicBezTo>
                    <a:cubicBezTo>
                      <a:pt x="67" y="25"/>
                      <a:pt x="67" y="25"/>
                      <a:pt x="67" y="25"/>
                    </a:cubicBezTo>
                    <a:cubicBezTo>
                      <a:pt x="67" y="25"/>
                      <a:pt x="67" y="25"/>
                      <a:pt x="67" y="25"/>
                    </a:cubicBezTo>
                    <a:cubicBezTo>
                      <a:pt x="67" y="25"/>
                      <a:pt x="67" y="25"/>
                      <a:pt x="67" y="25"/>
                    </a:cubicBezTo>
                    <a:cubicBezTo>
                      <a:pt x="68" y="23"/>
                      <a:pt x="68" y="23"/>
                      <a:pt x="68" y="23"/>
                    </a:cubicBezTo>
                    <a:cubicBezTo>
                      <a:pt x="68" y="22"/>
                      <a:pt x="68" y="22"/>
                      <a:pt x="68" y="22"/>
                    </a:cubicBezTo>
                    <a:cubicBezTo>
                      <a:pt x="68" y="22"/>
                      <a:pt x="68" y="22"/>
                      <a:pt x="68" y="22"/>
                    </a:cubicBezTo>
                    <a:cubicBezTo>
                      <a:pt x="68" y="22"/>
                      <a:pt x="68" y="22"/>
                      <a:pt x="68" y="22"/>
                    </a:cubicBezTo>
                    <a:cubicBezTo>
                      <a:pt x="69" y="21"/>
                      <a:pt x="69" y="21"/>
                      <a:pt x="69" y="21"/>
                    </a:cubicBezTo>
                    <a:cubicBezTo>
                      <a:pt x="69" y="21"/>
                      <a:pt x="69" y="21"/>
                      <a:pt x="69" y="21"/>
                    </a:cubicBezTo>
                    <a:cubicBezTo>
                      <a:pt x="69" y="21"/>
                      <a:pt x="69" y="21"/>
                      <a:pt x="69" y="21"/>
                    </a:cubicBezTo>
                    <a:cubicBezTo>
                      <a:pt x="69" y="20"/>
                      <a:pt x="69" y="20"/>
                      <a:pt x="69" y="20"/>
                    </a:cubicBezTo>
                    <a:cubicBezTo>
                      <a:pt x="69" y="19"/>
                      <a:pt x="69" y="19"/>
                      <a:pt x="69" y="19"/>
                    </a:cubicBezTo>
                    <a:cubicBezTo>
                      <a:pt x="70" y="18"/>
                      <a:pt x="70" y="18"/>
                      <a:pt x="70" y="18"/>
                    </a:cubicBezTo>
                    <a:cubicBezTo>
                      <a:pt x="70" y="18"/>
                      <a:pt x="70" y="18"/>
                      <a:pt x="70" y="18"/>
                    </a:cubicBezTo>
                    <a:cubicBezTo>
                      <a:pt x="70" y="18"/>
                      <a:pt x="70" y="18"/>
                      <a:pt x="70" y="18"/>
                    </a:cubicBezTo>
                    <a:cubicBezTo>
                      <a:pt x="70" y="17"/>
                      <a:pt x="70" y="17"/>
                      <a:pt x="70" y="17"/>
                    </a:cubicBezTo>
                    <a:cubicBezTo>
                      <a:pt x="71" y="14"/>
                      <a:pt x="71" y="14"/>
                      <a:pt x="71" y="14"/>
                    </a:cubicBezTo>
                    <a:cubicBezTo>
                      <a:pt x="71" y="14"/>
                      <a:pt x="71" y="14"/>
                      <a:pt x="71" y="14"/>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2"/>
                      <a:pt x="72" y="12"/>
                    </a:cubicBezTo>
                    <a:cubicBezTo>
                      <a:pt x="73" y="12"/>
                      <a:pt x="73" y="12"/>
                      <a:pt x="73" y="12"/>
                    </a:cubicBezTo>
                    <a:cubicBezTo>
                      <a:pt x="73" y="12"/>
                      <a:pt x="73" y="12"/>
                      <a:pt x="73" y="12"/>
                    </a:cubicBezTo>
                    <a:cubicBezTo>
                      <a:pt x="73" y="11"/>
                      <a:pt x="73" y="11"/>
                      <a:pt x="73" y="11"/>
                    </a:cubicBezTo>
                    <a:cubicBezTo>
                      <a:pt x="73" y="11"/>
                      <a:pt x="73" y="11"/>
                      <a:pt x="73" y="11"/>
                    </a:cubicBezTo>
                    <a:cubicBezTo>
                      <a:pt x="73" y="11"/>
                      <a:pt x="73" y="11"/>
                      <a:pt x="73" y="11"/>
                    </a:cubicBezTo>
                    <a:cubicBezTo>
                      <a:pt x="73" y="10"/>
                      <a:pt x="73" y="10"/>
                      <a:pt x="73" y="10"/>
                    </a:cubicBezTo>
                    <a:cubicBezTo>
                      <a:pt x="73" y="9"/>
                      <a:pt x="73" y="9"/>
                      <a:pt x="73" y="9"/>
                    </a:cubicBezTo>
                    <a:cubicBezTo>
                      <a:pt x="74" y="10"/>
                      <a:pt x="74" y="10"/>
                      <a:pt x="74" y="10"/>
                    </a:cubicBezTo>
                    <a:cubicBezTo>
                      <a:pt x="74" y="10"/>
                      <a:pt x="74" y="10"/>
                      <a:pt x="74" y="10"/>
                    </a:cubicBezTo>
                    <a:cubicBezTo>
                      <a:pt x="74" y="10"/>
                      <a:pt x="74" y="10"/>
                      <a:pt x="74" y="10"/>
                    </a:cubicBezTo>
                    <a:cubicBezTo>
                      <a:pt x="75" y="10"/>
                      <a:pt x="75" y="10"/>
                      <a:pt x="75" y="10"/>
                    </a:cubicBezTo>
                    <a:cubicBezTo>
                      <a:pt x="76" y="13"/>
                      <a:pt x="76" y="13"/>
                      <a:pt x="76" y="13"/>
                    </a:cubicBezTo>
                    <a:cubicBezTo>
                      <a:pt x="76" y="13"/>
                      <a:pt x="76" y="13"/>
                      <a:pt x="76" y="13"/>
                    </a:cubicBezTo>
                    <a:cubicBezTo>
                      <a:pt x="76" y="13"/>
                      <a:pt x="76" y="13"/>
                      <a:pt x="76" y="13"/>
                    </a:cubicBezTo>
                    <a:cubicBezTo>
                      <a:pt x="77" y="13"/>
                      <a:pt x="77" y="13"/>
                      <a:pt x="77" y="13"/>
                    </a:cubicBezTo>
                    <a:cubicBezTo>
                      <a:pt x="78" y="13"/>
                      <a:pt x="78" y="13"/>
                      <a:pt x="78" y="13"/>
                    </a:cubicBezTo>
                    <a:cubicBezTo>
                      <a:pt x="78" y="12"/>
                      <a:pt x="78" y="12"/>
                      <a:pt x="78" y="12"/>
                    </a:cubicBezTo>
                    <a:cubicBezTo>
                      <a:pt x="78" y="11"/>
                      <a:pt x="78" y="11"/>
                      <a:pt x="78" y="11"/>
                    </a:cubicBezTo>
                    <a:cubicBezTo>
                      <a:pt x="78" y="12"/>
                      <a:pt x="78" y="12"/>
                      <a:pt x="78" y="12"/>
                    </a:cubicBezTo>
                    <a:cubicBezTo>
                      <a:pt x="78" y="12"/>
                      <a:pt x="78" y="12"/>
                      <a:pt x="78" y="12"/>
                    </a:cubicBezTo>
                    <a:cubicBezTo>
                      <a:pt x="78" y="12"/>
                      <a:pt x="78" y="12"/>
                      <a:pt x="78" y="12"/>
                    </a:cubicBezTo>
                    <a:cubicBezTo>
                      <a:pt x="79" y="12"/>
                      <a:pt x="79" y="12"/>
                      <a:pt x="79" y="12"/>
                    </a:cubicBezTo>
                    <a:cubicBezTo>
                      <a:pt x="80" y="13"/>
                      <a:pt x="80" y="13"/>
                      <a:pt x="80" y="13"/>
                    </a:cubicBezTo>
                    <a:cubicBezTo>
                      <a:pt x="80" y="14"/>
                      <a:pt x="80" y="14"/>
                      <a:pt x="80" y="14"/>
                    </a:cubicBezTo>
                    <a:cubicBezTo>
                      <a:pt x="79" y="14"/>
                      <a:pt x="79" y="14"/>
                      <a:pt x="79" y="14"/>
                    </a:cubicBezTo>
                    <a:cubicBezTo>
                      <a:pt x="79" y="14"/>
                      <a:pt x="79" y="14"/>
                      <a:pt x="79" y="14"/>
                    </a:cubicBezTo>
                    <a:cubicBezTo>
                      <a:pt x="80" y="16"/>
                      <a:pt x="80" y="16"/>
                      <a:pt x="80" y="16"/>
                    </a:cubicBezTo>
                    <a:cubicBezTo>
                      <a:pt x="80" y="16"/>
                      <a:pt x="80" y="16"/>
                      <a:pt x="80" y="16"/>
                    </a:cubicBezTo>
                    <a:cubicBezTo>
                      <a:pt x="80" y="16"/>
                      <a:pt x="80" y="16"/>
                      <a:pt x="80" y="16"/>
                    </a:cubicBezTo>
                    <a:cubicBezTo>
                      <a:pt x="81" y="17"/>
                      <a:pt x="81" y="17"/>
                      <a:pt x="81" y="17"/>
                    </a:cubicBezTo>
                    <a:cubicBezTo>
                      <a:pt x="81" y="17"/>
                      <a:pt x="81" y="17"/>
                      <a:pt x="81" y="17"/>
                    </a:cubicBezTo>
                    <a:cubicBezTo>
                      <a:pt x="81" y="18"/>
                      <a:pt x="81" y="18"/>
                      <a:pt x="81" y="18"/>
                    </a:cubicBezTo>
                    <a:cubicBezTo>
                      <a:pt x="81" y="18"/>
                      <a:pt x="81" y="18"/>
                      <a:pt x="81" y="18"/>
                    </a:cubicBezTo>
                    <a:cubicBezTo>
                      <a:pt x="81" y="18"/>
                      <a:pt x="81" y="18"/>
                      <a:pt x="81" y="18"/>
                    </a:cubicBezTo>
                    <a:cubicBezTo>
                      <a:pt x="81" y="20"/>
                      <a:pt x="81" y="20"/>
                      <a:pt x="81" y="20"/>
                    </a:cubicBezTo>
                    <a:cubicBezTo>
                      <a:pt x="81" y="20"/>
                      <a:pt x="81" y="20"/>
                      <a:pt x="81" y="20"/>
                    </a:cubicBezTo>
                    <a:cubicBezTo>
                      <a:pt x="81" y="21"/>
                      <a:pt x="81" y="21"/>
                      <a:pt x="81" y="21"/>
                    </a:cubicBezTo>
                    <a:cubicBezTo>
                      <a:pt x="81" y="21"/>
                      <a:pt x="81" y="21"/>
                      <a:pt x="81" y="21"/>
                    </a:cubicBezTo>
                    <a:cubicBezTo>
                      <a:pt x="81" y="21"/>
                      <a:pt x="81" y="21"/>
                      <a:pt x="81" y="21"/>
                    </a:cubicBezTo>
                    <a:cubicBezTo>
                      <a:pt x="80" y="22"/>
                      <a:pt x="80" y="22"/>
                      <a:pt x="80" y="22"/>
                    </a:cubicBezTo>
                    <a:cubicBezTo>
                      <a:pt x="80" y="22"/>
                      <a:pt x="80" y="22"/>
                      <a:pt x="80" y="22"/>
                    </a:cubicBezTo>
                    <a:cubicBezTo>
                      <a:pt x="80" y="22"/>
                      <a:pt x="80" y="22"/>
                      <a:pt x="80" y="22"/>
                    </a:cubicBezTo>
                    <a:cubicBezTo>
                      <a:pt x="81" y="23"/>
                      <a:pt x="81" y="23"/>
                      <a:pt x="81" y="23"/>
                    </a:cubicBezTo>
                    <a:cubicBezTo>
                      <a:pt x="79" y="24"/>
                      <a:pt x="79" y="24"/>
                      <a:pt x="79" y="24"/>
                    </a:cubicBezTo>
                    <a:cubicBezTo>
                      <a:pt x="79" y="25"/>
                      <a:pt x="79" y="25"/>
                      <a:pt x="79" y="25"/>
                    </a:cubicBezTo>
                    <a:cubicBezTo>
                      <a:pt x="79" y="25"/>
                      <a:pt x="79" y="25"/>
                      <a:pt x="79" y="25"/>
                    </a:cubicBezTo>
                    <a:cubicBezTo>
                      <a:pt x="79" y="26"/>
                      <a:pt x="79" y="26"/>
                      <a:pt x="79" y="26"/>
                    </a:cubicBezTo>
                    <a:cubicBezTo>
                      <a:pt x="79" y="26"/>
                      <a:pt x="79" y="26"/>
                      <a:pt x="79" y="26"/>
                    </a:cubicBezTo>
                    <a:cubicBezTo>
                      <a:pt x="78" y="26"/>
                      <a:pt x="78" y="26"/>
                      <a:pt x="78" y="26"/>
                    </a:cubicBezTo>
                    <a:cubicBezTo>
                      <a:pt x="78" y="26"/>
                      <a:pt x="78" y="26"/>
                      <a:pt x="78" y="26"/>
                    </a:cubicBezTo>
                    <a:cubicBezTo>
                      <a:pt x="78" y="28"/>
                      <a:pt x="78" y="28"/>
                      <a:pt x="78" y="28"/>
                    </a:cubicBezTo>
                    <a:cubicBezTo>
                      <a:pt x="78" y="29"/>
                      <a:pt x="78" y="29"/>
                      <a:pt x="78" y="29"/>
                    </a:cubicBezTo>
                    <a:cubicBezTo>
                      <a:pt x="78" y="29"/>
                      <a:pt x="78" y="29"/>
                      <a:pt x="78" y="29"/>
                    </a:cubicBezTo>
                    <a:cubicBezTo>
                      <a:pt x="78" y="29"/>
                      <a:pt x="78" y="29"/>
                      <a:pt x="78" y="29"/>
                    </a:cubicBezTo>
                    <a:cubicBezTo>
                      <a:pt x="78" y="30"/>
                      <a:pt x="78" y="30"/>
                      <a:pt x="78" y="30"/>
                    </a:cubicBezTo>
                    <a:cubicBezTo>
                      <a:pt x="76" y="32"/>
                      <a:pt x="76" y="32"/>
                      <a:pt x="76" y="32"/>
                    </a:cubicBezTo>
                    <a:cubicBezTo>
                      <a:pt x="76" y="32"/>
                      <a:pt x="76" y="32"/>
                      <a:pt x="76" y="32"/>
                    </a:cubicBezTo>
                    <a:cubicBezTo>
                      <a:pt x="76" y="32"/>
                      <a:pt x="76" y="32"/>
                      <a:pt x="76" y="32"/>
                    </a:cubicBezTo>
                    <a:cubicBezTo>
                      <a:pt x="76" y="34"/>
                      <a:pt x="76" y="34"/>
                      <a:pt x="76" y="34"/>
                    </a:cubicBezTo>
                    <a:cubicBezTo>
                      <a:pt x="76" y="34"/>
                      <a:pt x="76" y="34"/>
                      <a:pt x="76" y="34"/>
                    </a:cubicBezTo>
                    <a:cubicBezTo>
                      <a:pt x="76" y="34"/>
                      <a:pt x="76" y="34"/>
                      <a:pt x="76" y="34"/>
                    </a:cubicBezTo>
                    <a:cubicBezTo>
                      <a:pt x="76" y="34"/>
                      <a:pt x="76" y="34"/>
                      <a:pt x="76" y="34"/>
                    </a:cubicBezTo>
                    <a:cubicBezTo>
                      <a:pt x="75" y="35"/>
                      <a:pt x="75" y="35"/>
                      <a:pt x="75" y="35"/>
                    </a:cubicBezTo>
                    <a:cubicBezTo>
                      <a:pt x="75" y="36"/>
                      <a:pt x="75" y="36"/>
                      <a:pt x="75" y="36"/>
                    </a:cubicBezTo>
                    <a:cubicBezTo>
                      <a:pt x="75" y="36"/>
                      <a:pt x="75" y="36"/>
                      <a:pt x="75" y="36"/>
                    </a:cubicBezTo>
                    <a:cubicBezTo>
                      <a:pt x="76" y="38"/>
                      <a:pt x="76" y="38"/>
                      <a:pt x="76" y="38"/>
                    </a:cubicBezTo>
                    <a:cubicBezTo>
                      <a:pt x="76" y="38"/>
                      <a:pt x="76" y="38"/>
                      <a:pt x="76" y="38"/>
                    </a:cubicBezTo>
                    <a:cubicBezTo>
                      <a:pt x="76" y="38"/>
                      <a:pt x="76" y="38"/>
                      <a:pt x="76" y="38"/>
                    </a:cubicBezTo>
                    <a:cubicBezTo>
                      <a:pt x="76" y="38"/>
                      <a:pt x="76" y="38"/>
                      <a:pt x="76" y="38"/>
                    </a:cubicBezTo>
                    <a:cubicBezTo>
                      <a:pt x="76" y="40"/>
                      <a:pt x="76" y="40"/>
                      <a:pt x="76" y="40"/>
                    </a:cubicBezTo>
                    <a:cubicBezTo>
                      <a:pt x="75" y="42"/>
                      <a:pt x="75" y="42"/>
                      <a:pt x="75" y="42"/>
                    </a:cubicBezTo>
                    <a:cubicBezTo>
                      <a:pt x="75" y="42"/>
                      <a:pt x="75" y="42"/>
                      <a:pt x="75" y="42"/>
                    </a:cubicBezTo>
                    <a:cubicBezTo>
                      <a:pt x="75" y="42"/>
                      <a:pt x="75" y="42"/>
                      <a:pt x="75" y="42"/>
                    </a:cubicBezTo>
                    <a:cubicBezTo>
                      <a:pt x="75" y="43"/>
                      <a:pt x="75" y="43"/>
                      <a:pt x="75" y="43"/>
                    </a:cubicBezTo>
                    <a:cubicBezTo>
                      <a:pt x="74" y="43"/>
                      <a:pt x="74" y="43"/>
                      <a:pt x="74" y="43"/>
                    </a:cubicBezTo>
                    <a:cubicBezTo>
                      <a:pt x="74" y="43"/>
                      <a:pt x="74" y="43"/>
                      <a:pt x="74" y="43"/>
                    </a:cubicBezTo>
                    <a:cubicBezTo>
                      <a:pt x="74" y="43"/>
                      <a:pt x="74" y="43"/>
                      <a:pt x="74" y="43"/>
                    </a:cubicBezTo>
                    <a:cubicBezTo>
                      <a:pt x="73" y="43"/>
                      <a:pt x="73" y="43"/>
                      <a:pt x="73" y="43"/>
                    </a:cubicBezTo>
                    <a:cubicBezTo>
                      <a:pt x="73" y="43"/>
                      <a:pt x="73" y="43"/>
                      <a:pt x="73" y="43"/>
                    </a:cubicBezTo>
                    <a:cubicBezTo>
                      <a:pt x="73" y="44"/>
                      <a:pt x="73" y="44"/>
                      <a:pt x="73" y="44"/>
                    </a:cubicBezTo>
                    <a:cubicBezTo>
                      <a:pt x="72" y="45"/>
                      <a:pt x="72" y="45"/>
                      <a:pt x="72" y="45"/>
                    </a:cubicBezTo>
                    <a:cubicBezTo>
                      <a:pt x="71" y="45"/>
                      <a:pt x="71" y="45"/>
                      <a:pt x="71" y="45"/>
                    </a:cubicBezTo>
                    <a:cubicBezTo>
                      <a:pt x="71" y="45"/>
                      <a:pt x="71" y="45"/>
                      <a:pt x="71" y="45"/>
                    </a:cubicBezTo>
                    <a:cubicBezTo>
                      <a:pt x="71" y="45"/>
                      <a:pt x="71" y="45"/>
                      <a:pt x="71" y="45"/>
                    </a:cubicBezTo>
                    <a:cubicBezTo>
                      <a:pt x="71" y="46"/>
                      <a:pt x="71" y="46"/>
                      <a:pt x="71" y="46"/>
                    </a:cubicBezTo>
                    <a:cubicBezTo>
                      <a:pt x="71" y="46"/>
                      <a:pt x="71" y="46"/>
                      <a:pt x="71" y="46"/>
                    </a:cubicBezTo>
                    <a:cubicBezTo>
                      <a:pt x="71" y="46"/>
                      <a:pt x="71" y="46"/>
                      <a:pt x="71" y="46"/>
                    </a:cubicBezTo>
                    <a:cubicBezTo>
                      <a:pt x="71" y="47"/>
                      <a:pt x="71" y="47"/>
                      <a:pt x="71" y="47"/>
                    </a:cubicBezTo>
                    <a:cubicBezTo>
                      <a:pt x="72" y="48"/>
                      <a:pt x="72" y="48"/>
                      <a:pt x="72" y="48"/>
                    </a:cubicBezTo>
                    <a:cubicBezTo>
                      <a:pt x="72" y="48"/>
                      <a:pt x="72" y="48"/>
                      <a:pt x="72" y="48"/>
                    </a:cubicBezTo>
                    <a:cubicBezTo>
                      <a:pt x="72" y="48"/>
                      <a:pt x="72" y="48"/>
                      <a:pt x="72" y="48"/>
                    </a:cubicBezTo>
                    <a:cubicBezTo>
                      <a:pt x="72" y="49"/>
                      <a:pt x="72" y="49"/>
                      <a:pt x="72" y="49"/>
                    </a:cubicBezTo>
                    <a:cubicBezTo>
                      <a:pt x="73" y="51"/>
                      <a:pt x="73" y="51"/>
                      <a:pt x="73" y="51"/>
                    </a:cubicBezTo>
                    <a:cubicBezTo>
                      <a:pt x="73" y="51"/>
                      <a:pt x="73" y="51"/>
                      <a:pt x="73" y="51"/>
                    </a:cubicBezTo>
                    <a:cubicBezTo>
                      <a:pt x="73" y="52"/>
                      <a:pt x="73" y="52"/>
                      <a:pt x="73" y="52"/>
                    </a:cubicBezTo>
                    <a:cubicBezTo>
                      <a:pt x="73" y="52"/>
                      <a:pt x="73" y="52"/>
                      <a:pt x="73" y="52"/>
                    </a:cubicBezTo>
                    <a:cubicBezTo>
                      <a:pt x="74" y="54"/>
                      <a:pt x="74" y="54"/>
                      <a:pt x="74" y="54"/>
                    </a:cubicBezTo>
                    <a:cubicBezTo>
                      <a:pt x="74" y="55"/>
                      <a:pt x="74" y="55"/>
                      <a:pt x="74" y="55"/>
                    </a:cubicBezTo>
                    <a:cubicBezTo>
                      <a:pt x="74" y="55"/>
                      <a:pt x="74" y="55"/>
                      <a:pt x="74" y="55"/>
                    </a:cubicBezTo>
                    <a:cubicBezTo>
                      <a:pt x="75" y="55"/>
                      <a:pt x="75" y="55"/>
                      <a:pt x="75" y="55"/>
                    </a:cubicBezTo>
                    <a:cubicBezTo>
                      <a:pt x="76" y="57"/>
                      <a:pt x="76" y="57"/>
                      <a:pt x="76" y="57"/>
                    </a:cubicBezTo>
                    <a:cubicBezTo>
                      <a:pt x="77" y="57"/>
                      <a:pt x="77" y="57"/>
                      <a:pt x="77" y="57"/>
                    </a:cubicBezTo>
                    <a:cubicBezTo>
                      <a:pt x="77" y="58"/>
                      <a:pt x="77" y="58"/>
                      <a:pt x="77" y="58"/>
                    </a:cubicBezTo>
                    <a:cubicBezTo>
                      <a:pt x="77" y="58"/>
                      <a:pt x="77" y="58"/>
                      <a:pt x="77" y="58"/>
                    </a:cubicBezTo>
                    <a:cubicBezTo>
                      <a:pt x="77" y="58"/>
                      <a:pt x="77" y="58"/>
                      <a:pt x="77" y="58"/>
                    </a:cubicBezTo>
                    <a:cubicBezTo>
                      <a:pt x="78" y="60"/>
                      <a:pt x="78" y="60"/>
                      <a:pt x="78" y="60"/>
                    </a:cubicBezTo>
                    <a:cubicBezTo>
                      <a:pt x="78" y="61"/>
                      <a:pt x="78" y="61"/>
                      <a:pt x="78" y="61"/>
                    </a:cubicBezTo>
                    <a:cubicBezTo>
                      <a:pt x="78" y="61"/>
                      <a:pt x="78" y="61"/>
                      <a:pt x="78" y="61"/>
                    </a:cubicBezTo>
                    <a:cubicBezTo>
                      <a:pt x="78" y="62"/>
                      <a:pt x="78" y="62"/>
                      <a:pt x="78" y="62"/>
                    </a:cubicBezTo>
                    <a:cubicBezTo>
                      <a:pt x="79" y="62"/>
                      <a:pt x="79" y="62"/>
                      <a:pt x="79" y="62"/>
                    </a:cubicBezTo>
                    <a:cubicBezTo>
                      <a:pt x="79" y="63"/>
                      <a:pt x="79" y="63"/>
                      <a:pt x="79" y="63"/>
                    </a:cubicBezTo>
                    <a:cubicBezTo>
                      <a:pt x="79" y="63"/>
                      <a:pt x="79" y="63"/>
                      <a:pt x="79" y="63"/>
                    </a:cubicBezTo>
                    <a:cubicBezTo>
                      <a:pt x="80" y="63"/>
                      <a:pt x="80" y="63"/>
                      <a:pt x="80" y="63"/>
                    </a:cubicBezTo>
                    <a:cubicBezTo>
                      <a:pt x="80" y="63"/>
                      <a:pt x="80" y="63"/>
                      <a:pt x="80" y="63"/>
                    </a:cubicBezTo>
                    <a:cubicBezTo>
                      <a:pt x="80" y="63"/>
                      <a:pt x="80" y="63"/>
                      <a:pt x="80" y="63"/>
                    </a:cubicBezTo>
                    <a:cubicBezTo>
                      <a:pt x="80" y="63"/>
                      <a:pt x="80" y="63"/>
                      <a:pt x="80" y="63"/>
                    </a:cubicBezTo>
                    <a:cubicBezTo>
                      <a:pt x="80" y="63"/>
                      <a:pt x="80" y="63"/>
                      <a:pt x="80" y="63"/>
                    </a:cubicBezTo>
                    <a:cubicBezTo>
                      <a:pt x="80" y="65"/>
                      <a:pt x="80" y="65"/>
                      <a:pt x="80" y="65"/>
                    </a:cubicBezTo>
                    <a:cubicBezTo>
                      <a:pt x="80" y="66"/>
                      <a:pt x="80" y="66"/>
                      <a:pt x="80" y="66"/>
                    </a:cubicBezTo>
                    <a:cubicBezTo>
                      <a:pt x="81" y="65"/>
                      <a:pt x="81" y="65"/>
                      <a:pt x="81" y="65"/>
                    </a:cubicBezTo>
                    <a:cubicBezTo>
                      <a:pt x="81" y="65"/>
                      <a:pt x="81" y="65"/>
                      <a:pt x="81" y="65"/>
                    </a:cubicBezTo>
                    <a:cubicBezTo>
                      <a:pt x="82" y="65"/>
                      <a:pt x="82" y="65"/>
                      <a:pt x="82" y="65"/>
                    </a:cubicBezTo>
                    <a:cubicBezTo>
                      <a:pt x="82" y="65"/>
                      <a:pt x="82" y="65"/>
                      <a:pt x="82" y="65"/>
                    </a:cubicBezTo>
                    <a:cubicBezTo>
                      <a:pt x="82" y="65"/>
                      <a:pt x="82" y="65"/>
                      <a:pt x="82" y="65"/>
                    </a:cubicBezTo>
                    <a:cubicBezTo>
                      <a:pt x="82" y="65"/>
                      <a:pt x="82" y="65"/>
                      <a:pt x="82" y="65"/>
                    </a:cubicBezTo>
                    <a:cubicBezTo>
                      <a:pt x="82" y="65"/>
                      <a:pt x="82" y="65"/>
                      <a:pt x="82" y="65"/>
                    </a:cubicBezTo>
                    <a:cubicBezTo>
                      <a:pt x="82" y="66"/>
                      <a:pt x="82" y="66"/>
                      <a:pt x="82" y="66"/>
                    </a:cubicBezTo>
                    <a:cubicBezTo>
                      <a:pt x="82" y="66"/>
                      <a:pt x="82" y="66"/>
                      <a:pt x="82" y="66"/>
                    </a:cubicBezTo>
                    <a:cubicBezTo>
                      <a:pt x="82" y="67"/>
                      <a:pt x="82" y="67"/>
                      <a:pt x="82" y="67"/>
                    </a:cubicBezTo>
                    <a:cubicBezTo>
                      <a:pt x="82" y="68"/>
                      <a:pt x="82" y="68"/>
                      <a:pt x="82" y="68"/>
                    </a:cubicBezTo>
                    <a:cubicBezTo>
                      <a:pt x="81" y="70"/>
                      <a:pt x="81" y="70"/>
                      <a:pt x="81" y="70"/>
                    </a:cubicBezTo>
                    <a:cubicBezTo>
                      <a:pt x="80" y="71"/>
                      <a:pt x="80" y="71"/>
                      <a:pt x="80" y="71"/>
                    </a:cubicBezTo>
                    <a:cubicBezTo>
                      <a:pt x="80" y="71"/>
                      <a:pt x="80" y="71"/>
                      <a:pt x="80" y="71"/>
                    </a:cubicBezTo>
                    <a:cubicBezTo>
                      <a:pt x="80" y="71"/>
                      <a:pt x="80" y="71"/>
                      <a:pt x="80" y="71"/>
                    </a:cubicBezTo>
                    <a:cubicBezTo>
                      <a:pt x="79" y="72"/>
                      <a:pt x="79" y="72"/>
                      <a:pt x="79" y="72"/>
                    </a:cubicBezTo>
                    <a:cubicBezTo>
                      <a:pt x="79" y="71"/>
                      <a:pt x="79" y="71"/>
                      <a:pt x="79" y="71"/>
                    </a:cubicBezTo>
                    <a:cubicBezTo>
                      <a:pt x="79" y="71"/>
                      <a:pt x="79" y="71"/>
                      <a:pt x="79" y="71"/>
                    </a:cubicBezTo>
                    <a:cubicBezTo>
                      <a:pt x="79" y="71"/>
                      <a:pt x="79" y="71"/>
                      <a:pt x="79" y="71"/>
                    </a:cubicBezTo>
                    <a:cubicBezTo>
                      <a:pt x="78" y="71"/>
                      <a:pt x="78" y="71"/>
                      <a:pt x="78" y="71"/>
                    </a:cubicBezTo>
                    <a:cubicBezTo>
                      <a:pt x="78" y="70"/>
                      <a:pt x="78" y="70"/>
                      <a:pt x="78" y="70"/>
                    </a:cubicBezTo>
                    <a:cubicBezTo>
                      <a:pt x="79" y="69"/>
                      <a:pt x="79" y="69"/>
                      <a:pt x="79" y="69"/>
                    </a:cubicBezTo>
                    <a:cubicBezTo>
                      <a:pt x="79" y="69"/>
                      <a:pt x="79" y="69"/>
                      <a:pt x="79" y="69"/>
                    </a:cubicBezTo>
                    <a:cubicBezTo>
                      <a:pt x="79" y="69"/>
                      <a:pt x="79" y="69"/>
                      <a:pt x="79" y="69"/>
                    </a:cubicBezTo>
                    <a:cubicBezTo>
                      <a:pt x="79" y="67"/>
                      <a:pt x="79" y="67"/>
                      <a:pt x="79" y="67"/>
                    </a:cubicBezTo>
                    <a:cubicBezTo>
                      <a:pt x="80" y="66"/>
                      <a:pt x="80" y="66"/>
                      <a:pt x="80" y="66"/>
                    </a:cubicBezTo>
                    <a:cubicBezTo>
                      <a:pt x="79" y="67"/>
                      <a:pt x="79" y="67"/>
                      <a:pt x="79" y="67"/>
                    </a:cubicBezTo>
                    <a:cubicBezTo>
                      <a:pt x="78" y="67"/>
                      <a:pt x="78" y="67"/>
                      <a:pt x="78" y="67"/>
                    </a:cubicBezTo>
                    <a:cubicBezTo>
                      <a:pt x="78" y="67"/>
                      <a:pt x="78" y="67"/>
                      <a:pt x="78" y="67"/>
                    </a:cubicBezTo>
                    <a:cubicBezTo>
                      <a:pt x="78" y="67"/>
                      <a:pt x="78" y="67"/>
                      <a:pt x="78" y="67"/>
                    </a:cubicBezTo>
                    <a:cubicBezTo>
                      <a:pt x="77" y="69"/>
                      <a:pt x="77" y="69"/>
                      <a:pt x="77" y="69"/>
                    </a:cubicBezTo>
                    <a:cubicBezTo>
                      <a:pt x="76" y="69"/>
                      <a:pt x="76" y="69"/>
                      <a:pt x="76" y="69"/>
                    </a:cubicBezTo>
                    <a:cubicBezTo>
                      <a:pt x="76" y="70"/>
                      <a:pt x="76" y="70"/>
                      <a:pt x="76" y="70"/>
                    </a:cubicBezTo>
                    <a:cubicBezTo>
                      <a:pt x="76" y="70"/>
                      <a:pt x="76" y="70"/>
                      <a:pt x="76" y="70"/>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9"/>
                      <a:pt x="75" y="69"/>
                      <a:pt x="75" y="69"/>
                    </a:cubicBezTo>
                    <a:cubicBezTo>
                      <a:pt x="76" y="67"/>
                      <a:pt x="76" y="67"/>
                      <a:pt x="76" y="67"/>
                    </a:cubicBezTo>
                    <a:cubicBezTo>
                      <a:pt x="77" y="65"/>
                      <a:pt x="77" y="65"/>
                      <a:pt x="77" y="65"/>
                    </a:cubicBezTo>
                    <a:cubicBezTo>
                      <a:pt x="75" y="66"/>
                      <a:pt x="75" y="66"/>
                      <a:pt x="75" y="66"/>
                    </a:cubicBezTo>
                    <a:cubicBezTo>
                      <a:pt x="75" y="67"/>
                      <a:pt x="75" y="67"/>
                      <a:pt x="75" y="67"/>
                    </a:cubicBezTo>
                    <a:cubicBezTo>
                      <a:pt x="74" y="66"/>
                      <a:pt x="74" y="66"/>
                      <a:pt x="74" y="66"/>
                    </a:cubicBezTo>
                    <a:cubicBezTo>
                      <a:pt x="74" y="64"/>
                      <a:pt x="74" y="64"/>
                      <a:pt x="74" y="64"/>
                    </a:cubicBezTo>
                    <a:cubicBezTo>
                      <a:pt x="73" y="66"/>
                      <a:pt x="73" y="66"/>
                      <a:pt x="73" y="66"/>
                    </a:cubicBezTo>
                    <a:cubicBezTo>
                      <a:pt x="73" y="67"/>
                      <a:pt x="73" y="67"/>
                      <a:pt x="73" y="67"/>
                    </a:cubicBezTo>
                    <a:cubicBezTo>
                      <a:pt x="72" y="68"/>
                      <a:pt x="72" y="68"/>
                      <a:pt x="72" y="68"/>
                    </a:cubicBezTo>
                    <a:cubicBezTo>
                      <a:pt x="72" y="68"/>
                      <a:pt x="72" y="68"/>
                      <a:pt x="72" y="68"/>
                    </a:cubicBezTo>
                    <a:cubicBezTo>
                      <a:pt x="72" y="68"/>
                      <a:pt x="72" y="68"/>
                      <a:pt x="72" y="68"/>
                    </a:cubicBezTo>
                    <a:cubicBezTo>
                      <a:pt x="72" y="68"/>
                      <a:pt x="72" y="68"/>
                      <a:pt x="72" y="68"/>
                    </a:cubicBezTo>
                    <a:cubicBezTo>
                      <a:pt x="71" y="68"/>
                      <a:pt x="71" y="68"/>
                      <a:pt x="71" y="68"/>
                    </a:cubicBezTo>
                    <a:cubicBezTo>
                      <a:pt x="71" y="68"/>
                      <a:pt x="71" y="68"/>
                      <a:pt x="71" y="68"/>
                    </a:cubicBezTo>
                    <a:cubicBezTo>
                      <a:pt x="70" y="68"/>
                      <a:pt x="70" y="68"/>
                      <a:pt x="70" y="68"/>
                    </a:cubicBezTo>
                    <a:cubicBezTo>
                      <a:pt x="70" y="68"/>
                      <a:pt x="70" y="68"/>
                      <a:pt x="70" y="68"/>
                    </a:cubicBezTo>
                    <a:cubicBezTo>
                      <a:pt x="70" y="69"/>
                      <a:pt x="70" y="69"/>
                      <a:pt x="70" y="69"/>
                    </a:cubicBezTo>
                    <a:cubicBezTo>
                      <a:pt x="70" y="69"/>
                      <a:pt x="70" y="69"/>
                      <a:pt x="70" y="69"/>
                    </a:cubicBezTo>
                    <a:cubicBezTo>
                      <a:pt x="70" y="69"/>
                      <a:pt x="70" y="69"/>
                      <a:pt x="70" y="69"/>
                    </a:cubicBezTo>
                    <a:cubicBezTo>
                      <a:pt x="71" y="70"/>
                      <a:pt x="71" y="70"/>
                      <a:pt x="71" y="70"/>
                    </a:cubicBezTo>
                    <a:cubicBezTo>
                      <a:pt x="70" y="70"/>
                      <a:pt x="70" y="70"/>
                      <a:pt x="70" y="70"/>
                    </a:cubicBezTo>
                    <a:cubicBezTo>
                      <a:pt x="69" y="71"/>
                      <a:pt x="69" y="71"/>
                      <a:pt x="69" y="71"/>
                    </a:cubicBezTo>
                    <a:cubicBezTo>
                      <a:pt x="69" y="71"/>
                      <a:pt x="69" y="71"/>
                      <a:pt x="69" y="71"/>
                    </a:cubicBezTo>
                    <a:cubicBezTo>
                      <a:pt x="69" y="71"/>
                      <a:pt x="69" y="71"/>
                      <a:pt x="69" y="71"/>
                    </a:cubicBezTo>
                    <a:cubicBezTo>
                      <a:pt x="69" y="71"/>
                      <a:pt x="69" y="71"/>
                      <a:pt x="69" y="71"/>
                    </a:cubicBezTo>
                    <a:cubicBezTo>
                      <a:pt x="68" y="70"/>
                      <a:pt x="68" y="70"/>
                      <a:pt x="68" y="70"/>
                    </a:cubicBezTo>
                    <a:cubicBezTo>
                      <a:pt x="68" y="69"/>
                      <a:pt x="68" y="69"/>
                      <a:pt x="68" y="69"/>
                    </a:cubicBezTo>
                    <a:cubicBezTo>
                      <a:pt x="68" y="68"/>
                      <a:pt x="68" y="68"/>
                      <a:pt x="68" y="68"/>
                    </a:cubicBezTo>
                    <a:cubicBezTo>
                      <a:pt x="68" y="68"/>
                      <a:pt x="68" y="68"/>
                      <a:pt x="68" y="68"/>
                    </a:cubicBezTo>
                    <a:cubicBezTo>
                      <a:pt x="68" y="68"/>
                      <a:pt x="68" y="68"/>
                      <a:pt x="68" y="68"/>
                    </a:cubicBezTo>
                    <a:cubicBezTo>
                      <a:pt x="67" y="68"/>
                      <a:pt x="67" y="68"/>
                      <a:pt x="67" y="68"/>
                    </a:cubicBezTo>
                    <a:cubicBezTo>
                      <a:pt x="67" y="68"/>
                      <a:pt x="67" y="68"/>
                      <a:pt x="67" y="68"/>
                    </a:cubicBezTo>
                    <a:cubicBezTo>
                      <a:pt x="66" y="68"/>
                      <a:pt x="66" y="68"/>
                      <a:pt x="66" y="68"/>
                    </a:cubicBezTo>
                    <a:cubicBezTo>
                      <a:pt x="66" y="69"/>
                      <a:pt x="66" y="69"/>
                      <a:pt x="66" y="69"/>
                    </a:cubicBezTo>
                    <a:cubicBezTo>
                      <a:pt x="65" y="69"/>
                      <a:pt x="65" y="69"/>
                      <a:pt x="65" y="69"/>
                    </a:cubicBezTo>
                    <a:cubicBezTo>
                      <a:pt x="66" y="69"/>
                      <a:pt x="66" y="69"/>
                      <a:pt x="66" y="69"/>
                    </a:cubicBezTo>
                    <a:cubicBezTo>
                      <a:pt x="66" y="70"/>
                      <a:pt x="66" y="70"/>
                      <a:pt x="66" y="70"/>
                    </a:cubicBezTo>
                    <a:cubicBezTo>
                      <a:pt x="66" y="71"/>
                      <a:pt x="66" y="71"/>
                      <a:pt x="66" y="71"/>
                    </a:cubicBezTo>
                    <a:cubicBezTo>
                      <a:pt x="65" y="71"/>
                      <a:pt x="65" y="71"/>
                      <a:pt x="65" y="71"/>
                    </a:cubicBezTo>
                    <a:cubicBezTo>
                      <a:pt x="65" y="71"/>
                      <a:pt x="65" y="71"/>
                      <a:pt x="65" y="71"/>
                    </a:cubicBezTo>
                    <a:cubicBezTo>
                      <a:pt x="65" y="72"/>
                      <a:pt x="65" y="72"/>
                      <a:pt x="65" y="72"/>
                    </a:cubicBezTo>
                    <a:cubicBezTo>
                      <a:pt x="65" y="73"/>
                      <a:pt x="65" y="73"/>
                      <a:pt x="65" y="73"/>
                    </a:cubicBezTo>
                    <a:cubicBezTo>
                      <a:pt x="66" y="73"/>
                      <a:pt x="66" y="73"/>
                      <a:pt x="66" y="73"/>
                    </a:cubicBezTo>
                    <a:cubicBezTo>
                      <a:pt x="66" y="73"/>
                      <a:pt x="66" y="73"/>
                      <a:pt x="66" y="73"/>
                    </a:cubicBezTo>
                    <a:cubicBezTo>
                      <a:pt x="66" y="73"/>
                      <a:pt x="66" y="73"/>
                      <a:pt x="66" y="73"/>
                    </a:cubicBezTo>
                    <a:cubicBezTo>
                      <a:pt x="66" y="74"/>
                      <a:pt x="66" y="74"/>
                      <a:pt x="66" y="74"/>
                    </a:cubicBezTo>
                    <a:cubicBezTo>
                      <a:pt x="65" y="74"/>
                      <a:pt x="65" y="74"/>
                      <a:pt x="65" y="74"/>
                    </a:cubicBezTo>
                    <a:cubicBezTo>
                      <a:pt x="64" y="75"/>
                      <a:pt x="64" y="75"/>
                      <a:pt x="64" y="75"/>
                    </a:cubicBezTo>
                    <a:cubicBezTo>
                      <a:pt x="64" y="75"/>
                      <a:pt x="64" y="75"/>
                      <a:pt x="64" y="75"/>
                    </a:cubicBezTo>
                    <a:cubicBezTo>
                      <a:pt x="64" y="75"/>
                      <a:pt x="64" y="75"/>
                      <a:pt x="64" y="75"/>
                    </a:cubicBezTo>
                    <a:cubicBezTo>
                      <a:pt x="64" y="76"/>
                      <a:pt x="64" y="76"/>
                      <a:pt x="64" y="76"/>
                    </a:cubicBezTo>
                    <a:cubicBezTo>
                      <a:pt x="65" y="76"/>
                      <a:pt x="65" y="76"/>
                      <a:pt x="65" y="76"/>
                    </a:cubicBezTo>
                    <a:cubicBezTo>
                      <a:pt x="66" y="75"/>
                      <a:pt x="66" y="75"/>
                      <a:pt x="66" y="75"/>
                    </a:cubicBezTo>
                    <a:cubicBezTo>
                      <a:pt x="68" y="74"/>
                      <a:pt x="68" y="74"/>
                      <a:pt x="68" y="74"/>
                    </a:cubicBezTo>
                    <a:cubicBezTo>
                      <a:pt x="69" y="74"/>
                      <a:pt x="69" y="74"/>
                      <a:pt x="69" y="74"/>
                    </a:cubicBezTo>
                    <a:cubicBezTo>
                      <a:pt x="70" y="74"/>
                      <a:pt x="70" y="74"/>
                      <a:pt x="70" y="74"/>
                    </a:cubicBezTo>
                    <a:cubicBezTo>
                      <a:pt x="70" y="74"/>
                      <a:pt x="70" y="74"/>
                      <a:pt x="70" y="74"/>
                    </a:cubicBezTo>
                    <a:cubicBezTo>
                      <a:pt x="70" y="74"/>
                      <a:pt x="70" y="74"/>
                      <a:pt x="70" y="74"/>
                    </a:cubicBezTo>
                    <a:cubicBezTo>
                      <a:pt x="71" y="73"/>
                      <a:pt x="71" y="73"/>
                      <a:pt x="71" y="73"/>
                    </a:cubicBezTo>
                    <a:cubicBezTo>
                      <a:pt x="71" y="73"/>
                      <a:pt x="71" y="73"/>
                      <a:pt x="71" y="73"/>
                    </a:cubicBezTo>
                    <a:cubicBezTo>
                      <a:pt x="71" y="73"/>
                      <a:pt x="71" y="73"/>
                      <a:pt x="71" y="73"/>
                    </a:cubicBezTo>
                    <a:cubicBezTo>
                      <a:pt x="71" y="73"/>
                      <a:pt x="71" y="73"/>
                      <a:pt x="71" y="73"/>
                    </a:cubicBezTo>
                    <a:cubicBezTo>
                      <a:pt x="71" y="73"/>
                      <a:pt x="71" y="73"/>
                      <a:pt x="71" y="73"/>
                    </a:cubicBezTo>
                    <a:cubicBezTo>
                      <a:pt x="72" y="73"/>
                      <a:pt x="72" y="73"/>
                      <a:pt x="72" y="73"/>
                    </a:cubicBezTo>
                    <a:cubicBezTo>
                      <a:pt x="72" y="73"/>
                      <a:pt x="72" y="73"/>
                      <a:pt x="72" y="73"/>
                    </a:cubicBezTo>
                    <a:cubicBezTo>
                      <a:pt x="71" y="74"/>
                      <a:pt x="71" y="74"/>
                      <a:pt x="71" y="74"/>
                    </a:cubicBezTo>
                    <a:cubicBezTo>
                      <a:pt x="71" y="74"/>
                      <a:pt x="71" y="74"/>
                      <a:pt x="71" y="74"/>
                    </a:cubicBezTo>
                    <a:cubicBezTo>
                      <a:pt x="71" y="74"/>
                      <a:pt x="71" y="74"/>
                      <a:pt x="71" y="74"/>
                    </a:cubicBezTo>
                    <a:cubicBezTo>
                      <a:pt x="70" y="75"/>
                      <a:pt x="70" y="75"/>
                      <a:pt x="70" y="75"/>
                    </a:cubicBezTo>
                    <a:cubicBezTo>
                      <a:pt x="70" y="75"/>
                      <a:pt x="70" y="75"/>
                      <a:pt x="70" y="75"/>
                    </a:cubicBezTo>
                    <a:cubicBezTo>
                      <a:pt x="70" y="75"/>
                      <a:pt x="70" y="75"/>
                      <a:pt x="70" y="75"/>
                    </a:cubicBezTo>
                    <a:cubicBezTo>
                      <a:pt x="71" y="76"/>
                      <a:pt x="71" y="76"/>
                      <a:pt x="71" y="76"/>
                    </a:cubicBezTo>
                    <a:cubicBezTo>
                      <a:pt x="71" y="76"/>
                      <a:pt x="71" y="76"/>
                      <a:pt x="71" y="76"/>
                    </a:cubicBezTo>
                    <a:cubicBezTo>
                      <a:pt x="71" y="76"/>
                      <a:pt x="71" y="76"/>
                      <a:pt x="71" y="76"/>
                    </a:cubicBezTo>
                    <a:cubicBezTo>
                      <a:pt x="72" y="76"/>
                      <a:pt x="72" y="76"/>
                      <a:pt x="72" y="76"/>
                    </a:cubicBezTo>
                    <a:cubicBezTo>
                      <a:pt x="72" y="77"/>
                      <a:pt x="72" y="77"/>
                      <a:pt x="72" y="77"/>
                    </a:cubicBezTo>
                    <a:cubicBezTo>
                      <a:pt x="71" y="77"/>
                      <a:pt x="71" y="77"/>
                      <a:pt x="71" y="77"/>
                    </a:cubicBezTo>
                    <a:cubicBezTo>
                      <a:pt x="71" y="77"/>
                      <a:pt x="71" y="77"/>
                      <a:pt x="71" y="77"/>
                    </a:cubicBezTo>
                    <a:cubicBezTo>
                      <a:pt x="71" y="78"/>
                      <a:pt x="71" y="78"/>
                      <a:pt x="71" y="78"/>
                    </a:cubicBezTo>
                    <a:cubicBezTo>
                      <a:pt x="71" y="78"/>
                      <a:pt x="71" y="78"/>
                      <a:pt x="71" y="78"/>
                    </a:cubicBezTo>
                    <a:cubicBezTo>
                      <a:pt x="70" y="79"/>
                      <a:pt x="70" y="79"/>
                      <a:pt x="70" y="79"/>
                    </a:cubicBezTo>
                    <a:cubicBezTo>
                      <a:pt x="70" y="79"/>
                      <a:pt x="70" y="79"/>
                      <a:pt x="70" y="79"/>
                    </a:cubicBezTo>
                    <a:cubicBezTo>
                      <a:pt x="70" y="79"/>
                      <a:pt x="70" y="79"/>
                      <a:pt x="70" y="79"/>
                    </a:cubicBezTo>
                    <a:cubicBezTo>
                      <a:pt x="71" y="80"/>
                      <a:pt x="71" y="80"/>
                      <a:pt x="71" y="80"/>
                    </a:cubicBezTo>
                    <a:cubicBezTo>
                      <a:pt x="71" y="80"/>
                      <a:pt x="71" y="80"/>
                      <a:pt x="71" y="80"/>
                    </a:cubicBezTo>
                    <a:cubicBezTo>
                      <a:pt x="70" y="80"/>
                      <a:pt x="70" y="80"/>
                      <a:pt x="70" y="80"/>
                    </a:cubicBezTo>
                    <a:cubicBezTo>
                      <a:pt x="70" y="80"/>
                      <a:pt x="70" y="80"/>
                      <a:pt x="70" y="80"/>
                    </a:cubicBezTo>
                    <a:cubicBezTo>
                      <a:pt x="70" y="79"/>
                      <a:pt x="70" y="79"/>
                      <a:pt x="70" y="79"/>
                    </a:cubicBezTo>
                    <a:cubicBezTo>
                      <a:pt x="70" y="79"/>
                      <a:pt x="70" y="79"/>
                      <a:pt x="70" y="79"/>
                    </a:cubicBezTo>
                    <a:cubicBezTo>
                      <a:pt x="70" y="79"/>
                      <a:pt x="70" y="79"/>
                      <a:pt x="70" y="79"/>
                    </a:cubicBezTo>
                    <a:cubicBezTo>
                      <a:pt x="69" y="79"/>
                      <a:pt x="69" y="79"/>
                      <a:pt x="69" y="79"/>
                    </a:cubicBezTo>
                    <a:cubicBezTo>
                      <a:pt x="69" y="79"/>
                      <a:pt x="69" y="79"/>
                      <a:pt x="69" y="79"/>
                    </a:cubicBezTo>
                    <a:cubicBezTo>
                      <a:pt x="68" y="79"/>
                      <a:pt x="68" y="79"/>
                      <a:pt x="68" y="79"/>
                    </a:cubicBezTo>
                    <a:cubicBezTo>
                      <a:pt x="68" y="80"/>
                      <a:pt x="68" y="80"/>
                      <a:pt x="68" y="80"/>
                    </a:cubicBezTo>
                    <a:cubicBezTo>
                      <a:pt x="68" y="80"/>
                      <a:pt x="68" y="80"/>
                      <a:pt x="68" y="80"/>
                    </a:cubicBezTo>
                    <a:cubicBezTo>
                      <a:pt x="68" y="80"/>
                      <a:pt x="68" y="80"/>
                      <a:pt x="68"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6" y="79"/>
                      <a:pt x="66" y="79"/>
                      <a:pt x="66" y="79"/>
                    </a:cubicBezTo>
                    <a:cubicBezTo>
                      <a:pt x="66" y="80"/>
                      <a:pt x="66" y="80"/>
                      <a:pt x="66" y="80"/>
                    </a:cubicBezTo>
                    <a:cubicBezTo>
                      <a:pt x="65" y="80"/>
                      <a:pt x="65" y="80"/>
                      <a:pt x="65" y="80"/>
                    </a:cubicBezTo>
                    <a:cubicBezTo>
                      <a:pt x="65" y="81"/>
                      <a:pt x="65" y="81"/>
                      <a:pt x="65" y="81"/>
                    </a:cubicBezTo>
                    <a:cubicBezTo>
                      <a:pt x="65" y="80"/>
                      <a:pt x="65" y="80"/>
                      <a:pt x="65" y="80"/>
                    </a:cubicBezTo>
                    <a:cubicBezTo>
                      <a:pt x="65" y="80"/>
                      <a:pt x="65" y="80"/>
                      <a:pt x="65" y="80"/>
                    </a:cubicBezTo>
                    <a:cubicBezTo>
                      <a:pt x="65" y="80"/>
                      <a:pt x="65" y="80"/>
                      <a:pt x="65" y="80"/>
                    </a:cubicBezTo>
                    <a:cubicBezTo>
                      <a:pt x="64" y="79"/>
                      <a:pt x="64" y="79"/>
                      <a:pt x="64" y="79"/>
                    </a:cubicBezTo>
                    <a:cubicBezTo>
                      <a:pt x="64" y="79"/>
                      <a:pt x="64" y="79"/>
                      <a:pt x="64" y="79"/>
                    </a:cubicBezTo>
                    <a:cubicBezTo>
                      <a:pt x="64" y="79"/>
                      <a:pt x="64" y="79"/>
                      <a:pt x="64" y="79"/>
                    </a:cubicBezTo>
                    <a:cubicBezTo>
                      <a:pt x="63" y="79"/>
                      <a:pt x="63" y="79"/>
                      <a:pt x="63" y="79"/>
                    </a:cubicBezTo>
                    <a:cubicBezTo>
                      <a:pt x="62" y="79"/>
                      <a:pt x="62" y="79"/>
                      <a:pt x="62" y="79"/>
                    </a:cubicBezTo>
                    <a:cubicBezTo>
                      <a:pt x="62" y="79"/>
                      <a:pt x="62" y="79"/>
                      <a:pt x="62" y="79"/>
                    </a:cubicBezTo>
                    <a:cubicBezTo>
                      <a:pt x="62" y="80"/>
                      <a:pt x="62" y="80"/>
                      <a:pt x="62" y="80"/>
                    </a:cubicBezTo>
                    <a:cubicBezTo>
                      <a:pt x="62" y="80"/>
                      <a:pt x="62" y="80"/>
                      <a:pt x="62" y="80"/>
                    </a:cubicBezTo>
                    <a:cubicBezTo>
                      <a:pt x="62" y="80"/>
                      <a:pt x="62" y="80"/>
                      <a:pt x="62" y="80"/>
                    </a:cubicBezTo>
                    <a:cubicBezTo>
                      <a:pt x="62" y="80"/>
                      <a:pt x="62" y="80"/>
                      <a:pt x="62" y="80"/>
                    </a:cubicBezTo>
                    <a:cubicBezTo>
                      <a:pt x="61" y="80"/>
                      <a:pt x="61" y="80"/>
                      <a:pt x="61" y="80"/>
                    </a:cubicBezTo>
                    <a:cubicBezTo>
                      <a:pt x="61" y="80"/>
                      <a:pt x="61" y="80"/>
                      <a:pt x="61" y="80"/>
                    </a:cubicBezTo>
                    <a:cubicBezTo>
                      <a:pt x="60" y="79"/>
                      <a:pt x="60" y="79"/>
                      <a:pt x="60" y="79"/>
                    </a:cubicBezTo>
                    <a:cubicBezTo>
                      <a:pt x="60" y="79"/>
                      <a:pt x="60" y="79"/>
                      <a:pt x="60" y="79"/>
                    </a:cubicBezTo>
                    <a:cubicBezTo>
                      <a:pt x="60" y="79"/>
                      <a:pt x="60" y="79"/>
                      <a:pt x="60" y="79"/>
                    </a:cubicBezTo>
                    <a:cubicBezTo>
                      <a:pt x="59" y="79"/>
                      <a:pt x="59" y="79"/>
                      <a:pt x="59" y="79"/>
                    </a:cubicBezTo>
                    <a:cubicBezTo>
                      <a:pt x="59" y="79"/>
                      <a:pt x="59" y="79"/>
                      <a:pt x="59" y="79"/>
                    </a:cubicBezTo>
                    <a:cubicBezTo>
                      <a:pt x="59" y="79"/>
                      <a:pt x="59" y="79"/>
                      <a:pt x="59" y="79"/>
                    </a:cubicBezTo>
                    <a:cubicBezTo>
                      <a:pt x="58" y="79"/>
                      <a:pt x="58" y="79"/>
                      <a:pt x="58" y="79"/>
                    </a:cubicBezTo>
                    <a:cubicBezTo>
                      <a:pt x="58" y="79"/>
                      <a:pt x="58" y="79"/>
                      <a:pt x="58" y="79"/>
                    </a:cubicBezTo>
                    <a:cubicBezTo>
                      <a:pt x="57" y="78"/>
                      <a:pt x="57" y="78"/>
                      <a:pt x="57" y="78"/>
                    </a:cubicBezTo>
                    <a:cubicBezTo>
                      <a:pt x="57" y="77"/>
                      <a:pt x="57" y="77"/>
                      <a:pt x="57" y="77"/>
                    </a:cubicBezTo>
                    <a:cubicBezTo>
                      <a:pt x="57" y="77"/>
                      <a:pt x="57" y="77"/>
                      <a:pt x="57" y="77"/>
                    </a:cubicBezTo>
                    <a:cubicBezTo>
                      <a:pt x="57" y="77"/>
                      <a:pt x="57" y="77"/>
                      <a:pt x="57" y="77"/>
                    </a:cubicBezTo>
                    <a:cubicBezTo>
                      <a:pt x="57" y="77"/>
                      <a:pt x="57" y="77"/>
                      <a:pt x="57" y="77"/>
                    </a:cubicBezTo>
                    <a:cubicBezTo>
                      <a:pt x="56" y="77"/>
                      <a:pt x="56" y="77"/>
                      <a:pt x="56" y="77"/>
                    </a:cubicBezTo>
                    <a:cubicBezTo>
                      <a:pt x="56" y="77"/>
                      <a:pt x="56" y="77"/>
                      <a:pt x="56" y="77"/>
                    </a:cubicBezTo>
                    <a:cubicBezTo>
                      <a:pt x="55" y="78"/>
                      <a:pt x="55" y="78"/>
                      <a:pt x="55" y="78"/>
                    </a:cubicBezTo>
                    <a:cubicBezTo>
                      <a:pt x="55" y="78"/>
                      <a:pt x="55" y="78"/>
                      <a:pt x="55" y="78"/>
                    </a:cubicBezTo>
                    <a:cubicBezTo>
                      <a:pt x="54" y="78"/>
                      <a:pt x="54" y="78"/>
                      <a:pt x="54" y="78"/>
                    </a:cubicBezTo>
                    <a:cubicBezTo>
                      <a:pt x="54" y="77"/>
                      <a:pt x="54" y="77"/>
                      <a:pt x="54" y="77"/>
                    </a:cubicBezTo>
                    <a:cubicBezTo>
                      <a:pt x="54" y="77"/>
                      <a:pt x="54" y="77"/>
                      <a:pt x="54" y="77"/>
                    </a:cubicBezTo>
                    <a:cubicBezTo>
                      <a:pt x="53" y="77"/>
                      <a:pt x="53" y="77"/>
                      <a:pt x="53" y="77"/>
                    </a:cubicBezTo>
                    <a:cubicBezTo>
                      <a:pt x="53" y="77"/>
                      <a:pt x="53" y="77"/>
                      <a:pt x="53" y="77"/>
                    </a:cubicBezTo>
                    <a:cubicBezTo>
                      <a:pt x="53" y="77"/>
                      <a:pt x="53" y="77"/>
                      <a:pt x="53" y="77"/>
                    </a:cubicBezTo>
                    <a:cubicBezTo>
                      <a:pt x="54" y="77"/>
                      <a:pt x="54" y="77"/>
                      <a:pt x="54" y="77"/>
                    </a:cubicBezTo>
                    <a:cubicBezTo>
                      <a:pt x="54" y="77"/>
                      <a:pt x="54" y="77"/>
                      <a:pt x="54" y="77"/>
                    </a:cubicBezTo>
                    <a:cubicBezTo>
                      <a:pt x="54" y="77"/>
                      <a:pt x="54" y="77"/>
                      <a:pt x="54" y="77"/>
                    </a:cubicBezTo>
                    <a:cubicBezTo>
                      <a:pt x="55" y="76"/>
                      <a:pt x="55" y="76"/>
                      <a:pt x="55" y="76"/>
                    </a:cubicBezTo>
                    <a:cubicBezTo>
                      <a:pt x="55" y="76"/>
                      <a:pt x="55" y="76"/>
                      <a:pt x="55" y="76"/>
                    </a:cubicBezTo>
                    <a:cubicBezTo>
                      <a:pt x="55" y="76"/>
                      <a:pt x="55" y="76"/>
                      <a:pt x="55" y="76"/>
                    </a:cubicBezTo>
                    <a:cubicBezTo>
                      <a:pt x="55" y="75"/>
                      <a:pt x="55" y="75"/>
                      <a:pt x="55" y="75"/>
                    </a:cubicBezTo>
                    <a:cubicBezTo>
                      <a:pt x="55" y="74"/>
                      <a:pt x="55" y="74"/>
                      <a:pt x="55" y="74"/>
                    </a:cubicBezTo>
                    <a:cubicBezTo>
                      <a:pt x="55" y="74"/>
                      <a:pt x="55" y="74"/>
                      <a:pt x="55" y="74"/>
                    </a:cubicBezTo>
                    <a:cubicBezTo>
                      <a:pt x="54" y="74"/>
                      <a:pt x="54" y="74"/>
                      <a:pt x="54" y="74"/>
                    </a:cubicBezTo>
                    <a:cubicBezTo>
                      <a:pt x="54" y="74"/>
                      <a:pt x="54" y="74"/>
                      <a:pt x="54" y="74"/>
                    </a:cubicBezTo>
                    <a:cubicBezTo>
                      <a:pt x="54" y="74"/>
                      <a:pt x="54" y="74"/>
                      <a:pt x="54" y="74"/>
                    </a:cubicBezTo>
                    <a:cubicBezTo>
                      <a:pt x="53" y="74"/>
                      <a:pt x="53" y="74"/>
                      <a:pt x="53" y="74"/>
                    </a:cubicBezTo>
                    <a:cubicBezTo>
                      <a:pt x="53" y="74"/>
                      <a:pt x="53" y="74"/>
                      <a:pt x="53" y="74"/>
                    </a:cubicBezTo>
                    <a:cubicBezTo>
                      <a:pt x="53" y="73"/>
                      <a:pt x="53" y="73"/>
                      <a:pt x="53" y="73"/>
                    </a:cubicBezTo>
                    <a:cubicBezTo>
                      <a:pt x="53" y="73"/>
                      <a:pt x="53" y="73"/>
                      <a:pt x="53" y="73"/>
                    </a:cubicBezTo>
                    <a:cubicBezTo>
                      <a:pt x="52" y="73"/>
                      <a:pt x="52" y="73"/>
                      <a:pt x="52" y="73"/>
                    </a:cubicBezTo>
                    <a:cubicBezTo>
                      <a:pt x="52" y="73"/>
                      <a:pt x="52" y="73"/>
                      <a:pt x="52" y="73"/>
                    </a:cubicBezTo>
                    <a:cubicBezTo>
                      <a:pt x="52" y="73"/>
                      <a:pt x="52" y="73"/>
                      <a:pt x="52" y="73"/>
                    </a:cubicBezTo>
                    <a:cubicBezTo>
                      <a:pt x="51" y="73"/>
                      <a:pt x="51" y="73"/>
                      <a:pt x="51" y="73"/>
                    </a:cubicBezTo>
                    <a:cubicBezTo>
                      <a:pt x="51" y="73"/>
                      <a:pt x="51" y="73"/>
                      <a:pt x="51" y="73"/>
                    </a:cubicBezTo>
                    <a:cubicBezTo>
                      <a:pt x="51" y="73"/>
                      <a:pt x="51" y="73"/>
                      <a:pt x="51" y="73"/>
                    </a:cubicBezTo>
                    <a:cubicBezTo>
                      <a:pt x="50" y="73"/>
                      <a:pt x="50" y="73"/>
                      <a:pt x="50" y="73"/>
                    </a:cubicBezTo>
                    <a:cubicBezTo>
                      <a:pt x="50" y="72"/>
                      <a:pt x="50" y="72"/>
                      <a:pt x="50" y="72"/>
                    </a:cubicBezTo>
                    <a:cubicBezTo>
                      <a:pt x="50" y="72"/>
                      <a:pt x="50" y="72"/>
                      <a:pt x="50" y="72"/>
                    </a:cubicBezTo>
                    <a:cubicBezTo>
                      <a:pt x="50" y="72"/>
                      <a:pt x="50" y="72"/>
                      <a:pt x="50" y="72"/>
                    </a:cubicBezTo>
                    <a:cubicBezTo>
                      <a:pt x="49" y="72"/>
                      <a:pt x="49" y="72"/>
                      <a:pt x="49" y="72"/>
                    </a:cubicBezTo>
                    <a:cubicBezTo>
                      <a:pt x="49" y="72"/>
                      <a:pt x="49" y="72"/>
                      <a:pt x="49" y="72"/>
                    </a:cubicBezTo>
                    <a:cubicBezTo>
                      <a:pt x="50" y="72"/>
                      <a:pt x="50" y="72"/>
                      <a:pt x="50" y="72"/>
                    </a:cubicBezTo>
                    <a:cubicBezTo>
                      <a:pt x="50" y="72"/>
                      <a:pt x="50" y="72"/>
                      <a:pt x="50" y="72"/>
                    </a:cubicBezTo>
                    <a:cubicBezTo>
                      <a:pt x="50" y="71"/>
                      <a:pt x="50" y="71"/>
                      <a:pt x="50" y="71"/>
                    </a:cubicBezTo>
                    <a:cubicBezTo>
                      <a:pt x="50" y="71"/>
                      <a:pt x="50" y="71"/>
                      <a:pt x="50" y="71"/>
                    </a:cubicBezTo>
                    <a:cubicBezTo>
                      <a:pt x="50" y="71"/>
                      <a:pt x="50" y="71"/>
                      <a:pt x="50" y="71"/>
                    </a:cubicBezTo>
                    <a:cubicBezTo>
                      <a:pt x="50" y="71"/>
                      <a:pt x="50" y="71"/>
                      <a:pt x="50" y="71"/>
                    </a:cubicBezTo>
                    <a:cubicBezTo>
                      <a:pt x="51" y="70"/>
                      <a:pt x="51" y="70"/>
                      <a:pt x="51" y="70"/>
                    </a:cubicBezTo>
                    <a:cubicBezTo>
                      <a:pt x="51" y="71"/>
                      <a:pt x="51" y="71"/>
                      <a:pt x="51" y="71"/>
                    </a:cubicBezTo>
                    <a:cubicBezTo>
                      <a:pt x="51" y="71"/>
                      <a:pt x="51" y="71"/>
                      <a:pt x="51" y="71"/>
                    </a:cubicBezTo>
                    <a:cubicBezTo>
                      <a:pt x="51" y="71"/>
                      <a:pt x="51" y="71"/>
                      <a:pt x="51" y="71"/>
                    </a:cubicBezTo>
                    <a:cubicBezTo>
                      <a:pt x="52" y="71"/>
                      <a:pt x="52" y="71"/>
                      <a:pt x="52" y="71"/>
                    </a:cubicBezTo>
                    <a:cubicBezTo>
                      <a:pt x="52" y="71"/>
                      <a:pt x="52" y="71"/>
                      <a:pt x="52" y="71"/>
                    </a:cubicBezTo>
                    <a:cubicBezTo>
                      <a:pt x="52" y="71"/>
                      <a:pt x="52" y="71"/>
                      <a:pt x="52" y="71"/>
                    </a:cubicBezTo>
                    <a:cubicBezTo>
                      <a:pt x="53" y="71"/>
                      <a:pt x="53" y="71"/>
                      <a:pt x="53" y="71"/>
                    </a:cubicBezTo>
                    <a:cubicBezTo>
                      <a:pt x="53" y="71"/>
                      <a:pt x="53" y="71"/>
                      <a:pt x="53" y="71"/>
                    </a:cubicBezTo>
                    <a:cubicBezTo>
                      <a:pt x="53" y="72"/>
                      <a:pt x="53" y="72"/>
                      <a:pt x="53" y="72"/>
                    </a:cubicBezTo>
                    <a:cubicBezTo>
                      <a:pt x="54" y="72"/>
                      <a:pt x="54" y="72"/>
                      <a:pt x="54" y="72"/>
                    </a:cubicBezTo>
                    <a:cubicBezTo>
                      <a:pt x="55" y="72"/>
                      <a:pt x="55" y="72"/>
                      <a:pt x="55" y="72"/>
                    </a:cubicBezTo>
                    <a:cubicBezTo>
                      <a:pt x="55" y="72"/>
                      <a:pt x="55" y="72"/>
                      <a:pt x="55" y="72"/>
                    </a:cubicBezTo>
                    <a:cubicBezTo>
                      <a:pt x="56" y="73"/>
                      <a:pt x="56" y="73"/>
                      <a:pt x="56" y="73"/>
                    </a:cubicBezTo>
                    <a:cubicBezTo>
                      <a:pt x="56" y="73"/>
                      <a:pt x="56" y="73"/>
                      <a:pt x="56" y="73"/>
                    </a:cubicBezTo>
                    <a:cubicBezTo>
                      <a:pt x="56" y="73"/>
                      <a:pt x="56" y="73"/>
                      <a:pt x="56" y="73"/>
                    </a:cubicBezTo>
                    <a:cubicBezTo>
                      <a:pt x="57" y="73"/>
                      <a:pt x="57" y="73"/>
                      <a:pt x="57" y="73"/>
                    </a:cubicBezTo>
                    <a:cubicBezTo>
                      <a:pt x="57" y="73"/>
                      <a:pt x="57" y="73"/>
                      <a:pt x="57" y="73"/>
                    </a:cubicBezTo>
                    <a:cubicBezTo>
                      <a:pt x="57" y="73"/>
                      <a:pt x="57" y="73"/>
                      <a:pt x="57" y="73"/>
                    </a:cubicBezTo>
                    <a:cubicBezTo>
                      <a:pt x="58" y="73"/>
                      <a:pt x="58" y="73"/>
                      <a:pt x="58" y="73"/>
                    </a:cubicBezTo>
                    <a:cubicBezTo>
                      <a:pt x="59" y="73"/>
                      <a:pt x="59" y="73"/>
                      <a:pt x="59" y="73"/>
                    </a:cubicBezTo>
                    <a:cubicBezTo>
                      <a:pt x="59" y="73"/>
                      <a:pt x="59" y="73"/>
                      <a:pt x="59" y="73"/>
                    </a:cubicBezTo>
                    <a:cubicBezTo>
                      <a:pt x="59" y="73"/>
                      <a:pt x="59" y="73"/>
                      <a:pt x="59" y="73"/>
                    </a:cubicBezTo>
                    <a:cubicBezTo>
                      <a:pt x="59" y="72"/>
                      <a:pt x="59" y="72"/>
                      <a:pt x="59" y="72"/>
                    </a:cubicBezTo>
                    <a:cubicBezTo>
                      <a:pt x="60" y="72"/>
                      <a:pt x="60" y="72"/>
                      <a:pt x="60" y="72"/>
                    </a:cubicBezTo>
                    <a:cubicBezTo>
                      <a:pt x="60" y="71"/>
                      <a:pt x="60" y="71"/>
                      <a:pt x="60" y="71"/>
                    </a:cubicBezTo>
                    <a:cubicBezTo>
                      <a:pt x="61" y="71"/>
                      <a:pt x="61" y="71"/>
                      <a:pt x="61" y="71"/>
                    </a:cubicBezTo>
                    <a:cubicBezTo>
                      <a:pt x="61" y="71"/>
                      <a:pt x="61" y="71"/>
                      <a:pt x="61" y="71"/>
                    </a:cubicBezTo>
                    <a:cubicBezTo>
                      <a:pt x="61" y="70"/>
                      <a:pt x="61" y="70"/>
                      <a:pt x="61" y="70"/>
                    </a:cubicBezTo>
                    <a:cubicBezTo>
                      <a:pt x="61" y="70"/>
                      <a:pt x="61" y="70"/>
                      <a:pt x="61" y="70"/>
                    </a:cubicBezTo>
                    <a:cubicBezTo>
                      <a:pt x="60" y="70"/>
                      <a:pt x="60" y="70"/>
                      <a:pt x="60" y="70"/>
                    </a:cubicBezTo>
                    <a:cubicBezTo>
                      <a:pt x="59" y="70"/>
                      <a:pt x="59" y="70"/>
                      <a:pt x="59" y="70"/>
                    </a:cubicBezTo>
                    <a:cubicBezTo>
                      <a:pt x="59" y="70"/>
                      <a:pt x="59" y="70"/>
                      <a:pt x="59" y="70"/>
                    </a:cubicBezTo>
                    <a:cubicBezTo>
                      <a:pt x="59" y="70"/>
                      <a:pt x="59" y="70"/>
                      <a:pt x="59" y="70"/>
                    </a:cubicBezTo>
                    <a:cubicBezTo>
                      <a:pt x="59" y="70"/>
                      <a:pt x="59" y="70"/>
                      <a:pt x="59" y="70"/>
                    </a:cubicBezTo>
                    <a:cubicBezTo>
                      <a:pt x="57" y="70"/>
                      <a:pt x="57" y="70"/>
                      <a:pt x="57" y="70"/>
                    </a:cubicBezTo>
                    <a:cubicBezTo>
                      <a:pt x="56" y="70"/>
                      <a:pt x="56" y="70"/>
                      <a:pt x="56" y="70"/>
                    </a:cubicBezTo>
                    <a:cubicBezTo>
                      <a:pt x="55" y="69"/>
                      <a:pt x="55" y="69"/>
                      <a:pt x="55" y="69"/>
                    </a:cubicBezTo>
                    <a:cubicBezTo>
                      <a:pt x="55" y="69"/>
                      <a:pt x="55" y="69"/>
                      <a:pt x="55" y="69"/>
                    </a:cubicBezTo>
                    <a:cubicBezTo>
                      <a:pt x="55" y="69"/>
                      <a:pt x="55" y="69"/>
                      <a:pt x="55" y="69"/>
                    </a:cubicBezTo>
                    <a:cubicBezTo>
                      <a:pt x="54" y="69"/>
                      <a:pt x="54" y="69"/>
                      <a:pt x="54" y="69"/>
                    </a:cubicBezTo>
                    <a:cubicBezTo>
                      <a:pt x="53" y="69"/>
                      <a:pt x="53" y="69"/>
                      <a:pt x="53" y="69"/>
                    </a:cubicBezTo>
                    <a:cubicBezTo>
                      <a:pt x="53" y="68"/>
                      <a:pt x="53" y="68"/>
                      <a:pt x="53" y="68"/>
                    </a:cubicBezTo>
                    <a:cubicBezTo>
                      <a:pt x="53" y="68"/>
                      <a:pt x="53" y="68"/>
                      <a:pt x="53" y="68"/>
                    </a:cubicBezTo>
                    <a:cubicBezTo>
                      <a:pt x="52" y="68"/>
                      <a:pt x="52" y="68"/>
                      <a:pt x="52" y="68"/>
                    </a:cubicBezTo>
                    <a:cubicBezTo>
                      <a:pt x="52" y="68"/>
                      <a:pt x="52" y="68"/>
                      <a:pt x="52" y="68"/>
                    </a:cubicBezTo>
                    <a:cubicBezTo>
                      <a:pt x="52" y="68"/>
                      <a:pt x="52" y="68"/>
                      <a:pt x="52" y="68"/>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1" y="68"/>
                      <a:pt x="51" y="68"/>
                      <a:pt x="51" y="68"/>
                    </a:cubicBezTo>
                    <a:cubicBezTo>
                      <a:pt x="51" y="68"/>
                      <a:pt x="51" y="68"/>
                      <a:pt x="51" y="68"/>
                    </a:cubicBezTo>
                    <a:cubicBezTo>
                      <a:pt x="50" y="67"/>
                      <a:pt x="50" y="67"/>
                      <a:pt x="50" y="67"/>
                    </a:cubicBezTo>
                    <a:cubicBezTo>
                      <a:pt x="50" y="67"/>
                      <a:pt x="50" y="67"/>
                      <a:pt x="50" y="67"/>
                    </a:cubicBezTo>
                    <a:cubicBezTo>
                      <a:pt x="50" y="67"/>
                      <a:pt x="50" y="67"/>
                      <a:pt x="50" y="67"/>
                    </a:cubicBezTo>
                    <a:cubicBezTo>
                      <a:pt x="49" y="67"/>
                      <a:pt x="49" y="67"/>
                      <a:pt x="49" y="67"/>
                    </a:cubicBezTo>
                    <a:cubicBezTo>
                      <a:pt x="49" y="67"/>
                      <a:pt x="49" y="67"/>
                      <a:pt x="49" y="67"/>
                    </a:cubicBezTo>
                    <a:cubicBezTo>
                      <a:pt x="48" y="67"/>
                      <a:pt x="48" y="67"/>
                      <a:pt x="48" y="67"/>
                    </a:cubicBezTo>
                    <a:cubicBezTo>
                      <a:pt x="48" y="66"/>
                      <a:pt x="48" y="66"/>
                      <a:pt x="48" y="66"/>
                    </a:cubicBezTo>
                    <a:cubicBezTo>
                      <a:pt x="48" y="66"/>
                      <a:pt x="48" y="66"/>
                      <a:pt x="48" y="66"/>
                    </a:cubicBezTo>
                    <a:cubicBezTo>
                      <a:pt x="48" y="65"/>
                      <a:pt x="48" y="65"/>
                      <a:pt x="48" y="65"/>
                    </a:cubicBezTo>
                    <a:cubicBezTo>
                      <a:pt x="48" y="65"/>
                      <a:pt x="48" y="65"/>
                      <a:pt x="48" y="65"/>
                    </a:cubicBezTo>
                    <a:cubicBezTo>
                      <a:pt x="48" y="65"/>
                      <a:pt x="48" y="65"/>
                      <a:pt x="48" y="65"/>
                    </a:cubicBezTo>
                    <a:cubicBezTo>
                      <a:pt x="48" y="64"/>
                      <a:pt x="48" y="64"/>
                      <a:pt x="48" y="64"/>
                    </a:cubicBezTo>
                    <a:cubicBezTo>
                      <a:pt x="47" y="64"/>
                      <a:pt x="47" y="64"/>
                      <a:pt x="47" y="64"/>
                    </a:cubicBezTo>
                    <a:cubicBezTo>
                      <a:pt x="47" y="63"/>
                      <a:pt x="47" y="63"/>
                      <a:pt x="47" y="63"/>
                    </a:cubicBezTo>
                    <a:cubicBezTo>
                      <a:pt x="47" y="63"/>
                      <a:pt x="47" y="63"/>
                      <a:pt x="47" y="63"/>
                    </a:cubicBezTo>
                    <a:cubicBezTo>
                      <a:pt x="46" y="63"/>
                      <a:pt x="46" y="63"/>
                      <a:pt x="46" y="63"/>
                    </a:cubicBezTo>
                    <a:cubicBezTo>
                      <a:pt x="46" y="63"/>
                      <a:pt x="46" y="63"/>
                      <a:pt x="46" y="63"/>
                    </a:cubicBezTo>
                    <a:cubicBezTo>
                      <a:pt x="46" y="63"/>
                      <a:pt x="46" y="63"/>
                      <a:pt x="46" y="63"/>
                    </a:cubicBezTo>
                    <a:cubicBezTo>
                      <a:pt x="46" y="63"/>
                      <a:pt x="46" y="63"/>
                      <a:pt x="46" y="63"/>
                    </a:cubicBezTo>
                    <a:cubicBezTo>
                      <a:pt x="46" y="63"/>
                      <a:pt x="46" y="63"/>
                      <a:pt x="46" y="63"/>
                    </a:cubicBezTo>
                    <a:cubicBezTo>
                      <a:pt x="45" y="63"/>
                      <a:pt x="45" y="63"/>
                      <a:pt x="45" y="63"/>
                    </a:cubicBezTo>
                    <a:cubicBezTo>
                      <a:pt x="45" y="63"/>
                      <a:pt x="45" y="63"/>
                      <a:pt x="45" y="63"/>
                    </a:cubicBezTo>
                    <a:cubicBezTo>
                      <a:pt x="45" y="62"/>
                      <a:pt x="45" y="62"/>
                      <a:pt x="45" y="62"/>
                    </a:cubicBezTo>
                    <a:cubicBezTo>
                      <a:pt x="45" y="62"/>
                      <a:pt x="45" y="62"/>
                      <a:pt x="45" y="62"/>
                    </a:cubicBezTo>
                    <a:cubicBezTo>
                      <a:pt x="45" y="62"/>
                      <a:pt x="45" y="62"/>
                      <a:pt x="45" y="62"/>
                    </a:cubicBezTo>
                    <a:cubicBezTo>
                      <a:pt x="45" y="62"/>
                      <a:pt x="45" y="62"/>
                      <a:pt x="45" y="62"/>
                    </a:cubicBezTo>
                    <a:cubicBezTo>
                      <a:pt x="45" y="62"/>
                      <a:pt x="45" y="62"/>
                      <a:pt x="45" y="62"/>
                    </a:cubicBezTo>
                    <a:cubicBezTo>
                      <a:pt x="44" y="62"/>
                      <a:pt x="44" y="62"/>
                      <a:pt x="44" y="62"/>
                    </a:cubicBezTo>
                    <a:cubicBezTo>
                      <a:pt x="44" y="62"/>
                      <a:pt x="44" y="62"/>
                      <a:pt x="44" y="62"/>
                    </a:cubicBezTo>
                    <a:cubicBezTo>
                      <a:pt x="44" y="62"/>
                      <a:pt x="44" y="62"/>
                      <a:pt x="44" y="62"/>
                    </a:cubicBezTo>
                    <a:cubicBezTo>
                      <a:pt x="43" y="62"/>
                      <a:pt x="43" y="62"/>
                      <a:pt x="43" y="62"/>
                    </a:cubicBezTo>
                    <a:cubicBezTo>
                      <a:pt x="43" y="62"/>
                      <a:pt x="43" y="62"/>
                      <a:pt x="43" y="62"/>
                    </a:cubicBezTo>
                    <a:cubicBezTo>
                      <a:pt x="43" y="62"/>
                      <a:pt x="43" y="62"/>
                      <a:pt x="43" y="62"/>
                    </a:cubicBezTo>
                    <a:cubicBezTo>
                      <a:pt x="43" y="62"/>
                      <a:pt x="43" y="62"/>
                      <a:pt x="43" y="62"/>
                    </a:cubicBezTo>
                    <a:cubicBezTo>
                      <a:pt x="42" y="62"/>
                      <a:pt x="42" y="62"/>
                      <a:pt x="42" y="62"/>
                    </a:cubicBezTo>
                    <a:cubicBezTo>
                      <a:pt x="41" y="62"/>
                      <a:pt x="41" y="62"/>
                      <a:pt x="41" y="62"/>
                    </a:cubicBezTo>
                    <a:cubicBezTo>
                      <a:pt x="41" y="62"/>
                      <a:pt x="41" y="62"/>
                      <a:pt x="41" y="62"/>
                    </a:cubicBezTo>
                    <a:cubicBezTo>
                      <a:pt x="41" y="62"/>
                      <a:pt x="41" y="62"/>
                      <a:pt x="41" y="62"/>
                    </a:cubicBezTo>
                    <a:cubicBezTo>
                      <a:pt x="41" y="62"/>
                      <a:pt x="41" y="62"/>
                      <a:pt x="41" y="62"/>
                    </a:cubicBezTo>
                    <a:cubicBezTo>
                      <a:pt x="40" y="61"/>
                      <a:pt x="40" y="61"/>
                      <a:pt x="40" y="61"/>
                    </a:cubicBezTo>
                    <a:cubicBezTo>
                      <a:pt x="40" y="61"/>
                      <a:pt x="40" y="61"/>
                      <a:pt x="40" y="61"/>
                    </a:cubicBezTo>
                    <a:cubicBezTo>
                      <a:pt x="40" y="60"/>
                      <a:pt x="40" y="60"/>
                      <a:pt x="40" y="60"/>
                    </a:cubicBezTo>
                    <a:cubicBezTo>
                      <a:pt x="40" y="60"/>
                      <a:pt x="40" y="60"/>
                      <a:pt x="40" y="60"/>
                    </a:cubicBezTo>
                    <a:cubicBezTo>
                      <a:pt x="39" y="61"/>
                      <a:pt x="39" y="61"/>
                      <a:pt x="39" y="61"/>
                    </a:cubicBezTo>
                    <a:cubicBezTo>
                      <a:pt x="38" y="61"/>
                      <a:pt x="38" y="61"/>
                      <a:pt x="38" y="61"/>
                    </a:cubicBezTo>
                    <a:cubicBezTo>
                      <a:pt x="38" y="61"/>
                      <a:pt x="38" y="61"/>
                      <a:pt x="38" y="61"/>
                    </a:cubicBezTo>
                    <a:cubicBezTo>
                      <a:pt x="38" y="62"/>
                      <a:pt x="38" y="62"/>
                      <a:pt x="38" y="62"/>
                    </a:cubicBezTo>
                    <a:cubicBezTo>
                      <a:pt x="38" y="62"/>
                      <a:pt x="38" y="62"/>
                      <a:pt x="38" y="62"/>
                    </a:cubicBezTo>
                    <a:cubicBezTo>
                      <a:pt x="38" y="62"/>
                      <a:pt x="38" y="62"/>
                      <a:pt x="38" y="62"/>
                    </a:cubicBezTo>
                    <a:cubicBezTo>
                      <a:pt x="38" y="62"/>
                      <a:pt x="38" y="62"/>
                      <a:pt x="38" y="62"/>
                    </a:cubicBezTo>
                    <a:cubicBezTo>
                      <a:pt x="38" y="62"/>
                      <a:pt x="38" y="62"/>
                      <a:pt x="38" y="62"/>
                    </a:cubicBezTo>
                    <a:cubicBezTo>
                      <a:pt x="37" y="62"/>
                      <a:pt x="37" y="62"/>
                      <a:pt x="37" y="62"/>
                    </a:cubicBezTo>
                    <a:cubicBezTo>
                      <a:pt x="37" y="62"/>
                      <a:pt x="37" y="61"/>
                      <a:pt x="37" y="61"/>
                    </a:cubicBezTo>
                    <a:cubicBezTo>
                      <a:pt x="37" y="61"/>
                      <a:pt x="37" y="61"/>
                      <a:pt x="37" y="61"/>
                    </a:cubicBezTo>
                    <a:cubicBezTo>
                      <a:pt x="36" y="61"/>
                      <a:pt x="36" y="61"/>
                      <a:pt x="36" y="61"/>
                    </a:cubicBezTo>
                    <a:cubicBezTo>
                      <a:pt x="36" y="61"/>
                      <a:pt x="36" y="61"/>
                      <a:pt x="36" y="63"/>
                    </a:cubicBezTo>
                    <a:cubicBezTo>
                      <a:pt x="35" y="63"/>
                      <a:pt x="35" y="63"/>
                      <a:pt x="35" y="63"/>
                    </a:cubicBezTo>
                    <a:cubicBezTo>
                      <a:pt x="36" y="63"/>
                      <a:pt x="36" y="63"/>
                      <a:pt x="36" y="63"/>
                    </a:cubicBezTo>
                    <a:cubicBezTo>
                      <a:pt x="36" y="64"/>
                      <a:pt x="36" y="64"/>
                      <a:pt x="36" y="64"/>
                    </a:cubicBezTo>
                    <a:cubicBezTo>
                      <a:pt x="36" y="64"/>
                      <a:pt x="36" y="64"/>
                      <a:pt x="36" y="64"/>
                    </a:cubicBezTo>
                    <a:cubicBezTo>
                      <a:pt x="36" y="64"/>
                      <a:pt x="36" y="64"/>
                      <a:pt x="36" y="64"/>
                    </a:cubicBezTo>
                    <a:cubicBezTo>
                      <a:pt x="38" y="64"/>
                      <a:pt x="38" y="64"/>
                      <a:pt x="38" y="64"/>
                    </a:cubicBezTo>
                    <a:cubicBezTo>
                      <a:pt x="38" y="64"/>
                      <a:pt x="38" y="64"/>
                      <a:pt x="38" y="64"/>
                    </a:cubicBezTo>
                    <a:cubicBezTo>
                      <a:pt x="38" y="64"/>
                      <a:pt x="38" y="64"/>
                      <a:pt x="38" y="64"/>
                    </a:cubicBezTo>
                    <a:cubicBezTo>
                      <a:pt x="39" y="64"/>
                      <a:pt x="39" y="64"/>
                      <a:pt x="39" y="64"/>
                    </a:cubicBezTo>
                    <a:cubicBezTo>
                      <a:pt x="40" y="63"/>
                      <a:pt x="40" y="63"/>
                      <a:pt x="40" y="63"/>
                    </a:cubicBezTo>
                    <a:cubicBezTo>
                      <a:pt x="41" y="63"/>
                      <a:pt x="41" y="63"/>
                      <a:pt x="41" y="63"/>
                    </a:cubicBezTo>
                    <a:cubicBezTo>
                      <a:pt x="41" y="64"/>
                      <a:pt x="41" y="64"/>
                      <a:pt x="41" y="64"/>
                    </a:cubicBezTo>
                    <a:cubicBezTo>
                      <a:pt x="41" y="64"/>
                      <a:pt x="41" y="64"/>
                      <a:pt x="41" y="64"/>
                    </a:cubicBezTo>
                    <a:cubicBezTo>
                      <a:pt x="42" y="64"/>
                      <a:pt x="42" y="64"/>
                      <a:pt x="42" y="64"/>
                    </a:cubicBezTo>
                    <a:cubicBezTo>
                      <a:pt x="43" y="64"/>
                      <a:pt x="43" y="64"/>
                      <a:pt x="43" y="64"/>
                    </a:cubicBezTo>
                    <a:cubicBezTo>
                      <a:pt x="43" y="64"/>
                      <a:pt x="43" y="64"/>
                      <a:pt x="43" y="64"/>
                    </a:cubicBezTo>
                    <a:cubicBezTo>
                      <a:pt x="43" y="64"/>
                      <a:pt x="43" y="64"/>
                      <a:pt x="43" y="64"/>
                    </a:cubicBezTo>
                    <a:cubicBezTo>
                      <a:pt x="44" y="63"/>
                      <a:pt x="44" y="63"/>
                      <a:pt x="44" y="63"/>
                    </a:cubicBezTo>
                    <a:cubicBezTo>
                      <a:pt x="44" y="63"/>
                      <a:pt x="44" y="63"/>
                      <a:pt x="44" y="63"/>
                    </a:cubicBezTo>
                    <a:cubicBezTo>
                      <a:pt x="44" y="64"/>
                      <a:pt x="44" y="64"/>
                      <a:pt x="44" y="64"/>
                    </a:cubicBezTo>
                    <a:cubicBezTo>
                      <a:pt x="44" y="65"/>
                      <a:pt x="44" y="65"/>
                      <a:pt x="44" y="65"/>
                    </a:cubicBezTo>
                    <a:cubicBezTo>
                      <a:pt x="45" y="66"/>
                      <a:pt x="45" y="66"/>
                      <a:pt x="45" y="66"/>
                    </a:cubicBezTo>
                    <a:cubicBezTo>
                      <a:pt x="45" y="65"/>
                      <a:pt x="45" y="65"/>
                      <a:pt x="45" y="65"/>
                    </a:cubicBezTo>
                    <a:cubicBezTo>
                      <a:pt x="46" y="65"/>
                      <a:pt x="46" y="65"/>
                      <a:pt x="46" y="65"/>
                    </a:cubicBezTo>
                    <a:cubicBezTo>
                      <a:pt x="46" y="65"/>
                      <a:pt x="46" y="65"/>
                      <a:pt x="46" y="65"/>
                    </a:cubicBezTo>
                    <a:cubicBezTo>
                      <a:pt x="46" y="65"/>
                      <a:pt x="46" y="65"/>
                      <a:pt x="46" y="65"/>
                    </a:cubicBezTo>
                    <a:cubicBezTo>
                      <a:pt x="46" y="66"/>
                      <a:pt x="46" y="66"/>
                      <a:pt x="46" y="66"/>
                    </a:cubicBezTo>
                    <a:cubicBezTo>
                      <a:pt x="47" y="67"/>
                      <a:pt x="47" y="67"/>
                      <a:pt x="47" y="67"/>
                    </a:cubicBezTo>
                    <a:cubicBezTo>
                      <a:pt x="47" y="67"/>
                      <a:pt x="47" y="67"/>
                      <a:pt x="47" y="67"/>
                    </a:cubicBezTo>
                    <a:cubicBezTo>
                      <a:pt x="47" y="67"/>
                      <a:pt x="47" y="67"/>
                      <a:pt x="47" y="67"/>
                    </a:cubicBezTo>
                    <a:cubicBezTo>
                      <a:pt x="47" y="67"/>
                      <a:pt x="47" y="67"/>
                      <a:pt x="47" y="67"/>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6" y="69"/>
                      <a:pt x="46" y="69"/>
                      <a:pt x="46" y="69"/>
                    </a:cubicBezTo>
                    <a:cubicBezTo>
                      <a:pt x="46" y="69"/>
                      <a:pt x="46" y="69"/>
                      <a:pt x="46" y="69"/>
                    </a:cubicBezTo>
                    <a:cubicBezTo>
                      <a:pt x="46" y="70"/>
                      <a:pt x="46" y="70"/>
                      <a:pt x="46" y="70"/>
                    </a:cubicBezTo>
                    <a:cubicBezTo>
                      <a:pt x="46" y="70"/>
                      <a:pt x="46" y="70"/>
                      <a:pt x="46"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4" y="70"/>
                      <a:pt x="44" y="70"/>
                      <a:pt x="44" y="70"/>
                    </a:cubicBezTo>
                    <a:cubicBezTo>
                      <a:pt x="44" y="71"/>
                      <a:pt x="44" y="71"/>
                      <a:pt x="44" y="71"/>
                    </a:cubicBezTo>
                    <a:cubicBezTo>
                      <a:pt x="44" y="71"/>
                      <a:pt x="44" y="71"/>
                      <a:pt x="44" y="71"/>
                    </a:cubicBezTo>
                    <a:cubicBezTo>
                      <a:pt x="42" y="73"/>
                      <a:pt x="42" y="73"/>
                      <a:pt x="42" y="73"/>
                    </a:cubicBezTo>
                    <a:cubicBezTo>
                      <a:pt x="39" y="73"/>
                      <a:pt x="39" y="73"/>
                      <a:pt x="39" y="73"/>
                    </a:cubicBezTo>
                    <a:cubicBezTo>
                      <a:pt x="39" y="72"/>
                      <a:pt x="39" y="72"/>
                      <a:pt x="39" y="72"/>
                    </a:cubicBezTo>
                    <a:cubicBezTo>
                      <a:pt x="39" y="72"/>
                      <a:pt x="39" y="72"/>
                      <a:pt x="39" y="72"/>
                    </a:cubicBezTo>
                    <a:cubicBezTo>
                      <a:pt x="38" y="72"/>
                      <a:pt x="38" y="72"/>
                      <a:pt x="38" y="72"/>
                    </a:cubicBezTo>
                    <a:cubicBezTo>
                      <a:pt x="38" y="72"/>
                      <a:pt x="38" y="72"/>
                      <a:pt x="38" y="72"/>
                    </a:cubicBezTo>
                    <a:cubicBezTo>
                      <a:pt x="36" y="72"/>
                      <a:pt x="36" y="72"/>
                      <a:pt x="36" y="72"/>
                    </a:cubicBezTo>
                    <a:cubicBezTo>
                      <a:pt x="36" y="72"/>
                      <a:pt x="36" y="72"/>
                      <a:pt x="36" y="72"/>
                    </a:cubicBezTo>
                    <a:cubicBezTo>
                      <a:pt x="35" y="72"/>
                      <a:pt x="35" y="72"/>
                      <a:pt x="35" y="72"/>
                    </a:cubicBezTo>
                    <a:cubicBezTo>
                      <a:pt x="35" y="73"/>
                      <a:pt x="35" y="73"/>
                      <a:pt x="35" y="73"/>
                    </a:cubicBezTo>
                    <a:cubicBezTo>
                      <a:pt x="35" y="73"/>
                      <a:pt x="35" y="73"/>
                      <a:pt x="35" y="73"/>
                    </a:cubicBezTo>
                    <a:cubicBezTo>
                      <a:pt x="34" y="73"/>
                      <a:pt x="34" y="73"/>
                      <a:pt x="34" y="73"/>
                    </a:cubicBezTo>
                    <a:cubicBezTo>
                      <a:pt x="32" y="74"/>
                      <a:pt x="32" y="74"/>
                      <a:pt x="32" y="74"/>
                    </a:cubicBezTo>
                    <a:cubicBezTo>
                      <a:pt x="32" y="74"/>
                      <a:pt x="32" y="74"/>
                      <a:pt x="32" y="74"/>
                    </a:cubicBezTo>
                    <a:cubicBezTo>
                      <a:pt x="32" y="74"/>
                      <a:pt x="32" y="74"/>
                      <a:pt x="32" y="74"/>
                    </a:cubicBezTo>
                    <a:cubicBezTo>
                      <a:pt x="31" y="75"/>
                      <a:pt x="31" y="75"/>
                      <a:pt x="31" y="75"/>
                    </a:cubicBezTo>
                    <a:cubicBezTo>
                      <a:pt x="31" y="75"/>
                      <a:pt x="31" y="75"/>
                      <a:pt x="31" y="75"/>
                    </a:cubicBezTo>
                    <a:cubicBezTo>
                      <a:pt x="30" y="75"/>
                      <a:pt x="30" y="75"/>
                      <a:pt x="30" y="75"/>
                    </a:cubicBezTo>
                    <a:cubicBezTo>
                      <a:pt x="30" y="75"/>
                      <a:pt x="30" y="75"/>
                      <a:pt x="30" y="75"/>
                    </a:cubicBezTo>
                    <a:cubicBezTo>
                      <a:pt x="29" y="75"/>
                      <a:pt x="29" y="75"/>
                      <a:pt x="29" y="75"/>
                    </a:cubicBezTo>
                    <a:cubicBezTo>
                      <a:pt x="29" y="75"/>
                      <a:pt x="29" y="75"/>
                      <a:pt x="29" y="75"/>
                    </a:cubicBezTo>
                    <a:cubicBezTo>
                      <a:pt x="29" y="75"/>
                      <a:pt x="29" y="75"/>
                      <a:pt x="29" y="75"/>
                    </a:cubicBezTo>
                    <a:cubicBezTo>
                      <a:pt x="29" y="76"/>
                      <a:pt x="29" y="76"/>
                      <a:pt x="29" y="76"/>
                    </a:cubicBezTo>
                    <a:cubicBezTo>
                      <a:pt x="27" y="76"/>
                      <a:pt x="27" y="76"/>
                      <a:pt x="27" y="76"/>
                    </a:cubicBezTo>
                    <a:cubicBezTo>
                      <a:pt x="27" y="76"/>
                      <a:pt x="27" y="76"/>
                      <a:pt x="27" y="76"/>
                    </a:cubicBezTo>
                    <a:cubicBezTo>
                      <a:pt x="27" y="76"/>
                      <a:pt x="27" y="76"/>
                      <a:pt x="27" y="76"/>
                    </a:cubicBezTo>
                    <a:cubicBezTo>
                      <a:pt x="26" y="77"/>
                      <a:pt x="26" y="77"/>
                      <a:pt x="26" y="77"/>
                    </a:cubicBezTo>
                    <a:cubicBezTo>
                      <a:pt x="26" y="77"/>
                      <a:pt x="26" y="77"/>
                      <a:pt x="26" y="77"/>
                    </a:cubicBezTo>
                    <a:cubicBezTo>
                      <a:pt x="26" y="76"/>
                      <a:pt x="26" y="76"/>
                      <a:pt x="26" y="76"/>
                    </a:cubicBezTo>
                    <a:cubicBezTo>
                      <a:pt x="26" y="76"/>
                      <a:pt x="26" y="76"/>
                      <a:pt x="26" y="76"/>
                    </a:cubicBezTo>
                    <a:cubicBezTo>
                      <a:pt x="26" y="76"/>
                      <a:pt x="26" y="76"/>
                      <a:pt x="26" y="76"/>
                    </a:cubicBezTo>
                    <a:cubicBezTo>
                      <a:pt x="26" y="76"/>
                      <a:pt x="26" y="76"/>
                      <a:pt x="26" y="76"/>
                    </a:cubicBezTo>
                    <a:cubicBezTo>
                      <a:pt x="25" y="75"/>
                      <a:pt x="25" y="75"/>
                      <a:pt x="25" y="75"/>
                    </a:cubicBezTo>
                    <a:cubicBezTo>
                      <a:pt x="25" y="76"/>
                      <a:pt x="25" y="76"/>
                      <a:pt x="25" y="76"/>
                    </a:cubicBezTo>
                    <a:cubicBezTo>
                      <a:pt x="25" y="76"/>
                      <a:pt x="25" y="76"/>
                      <a:pt x="25" y="76"/>
                    </a:cubicBezTo>
                    <a:cubicBezTo>
                      <a:pt x="24" y="76"/>
                      <a:pt x="24" y="76"/>
                      <a:pt x="24" y="76"/>
                    </a:cubicBezTo>
                    <a:cubicBezTo>
                      <a:pt x="24" y="76"/>
                      <a:pt x="24" y="76"/>
                      <a:pt x="24" y="76"/>
                    </a:cubicBezTo>
                    <a:cubicBezTo>
                      <a:pt x="24" y="75"/>
                      <a:pt x="24" y="75"/>
                      <a:pt x="24" y="75"/>
                    </a:cubicBezTo>
                    <a:cubicBezTo>
                      <a:pt x="24" y="75"/>
                      <a:pt x="24" y="75"/>
                      <a:pt x="24" y="75"/>
                    </a:cubicBezTo>
                    <a:cubicBezTo>
                      <a:pt x="24" y="75"/>
                      <a:pt x="24" y="75"/>
                      <a:pt x="24" y="75"/>
                    </a:cubicBezTo>
                    <a:cubicBezTo>
                      <a:pt x="23" y="75"/>
                      <a:pt x="23" y="75"/>
                      <a:pt x="23" y="75"/>
                    </a:cubicBezTo>
                    <a:cubicBezTo>
                      <a:pt x="23" y="75"/>
                      <a:pt x="23" y="75"/>
                      <a:pt x="23"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1" y="75"/>
                      <a:pt x="21" y="75"/>
                      <a:pt x="21" y="75"/>
                    </a:cubicBezTo>
                    <a:cubicBezTo>
                      <a:pt x="20" y="75"/>
                      <a:pt x="20" y="75"/>
                      <a:pt x="20" y="75"/>
                    </a:cubicBezTo>
                    <a:cubicBezTo>
                      <a:pt x="20" y="75"/>
                      <a:pt x="20" y="75"/>
                      <a:pt x="20" y="75"/>
                    </a:cubicBezTo>
                    <a:cubicBezTo>
                      <a:pt x="19" y="75"/>
                      <a:pt x="19" y="75"/>
                      <a:pt x="19" y="75"/>
                    </a:cubicBezTo>
                    <a:cubicBezTo>
                      <a:pt x="19" y="75"/>
                      <a:pt x="19" y="75"/>
                      <a:pt x="19" y="75"/>
                    </a:cubicBezTo>
                    <a:cubicBezTo>
                      <a:pt x="17" y="75"/>
                      <a:pt x="17" y="75"/>
                      <a:pt x="17" y="75"/>
                    </a:cubicBezTo>
                    <a:cubicBezTo>
                      <a:pt x="17" y="75"/>
                      <a:pt x="17" y="75"/>
                      <a:pt x="17" y="75"/>
                    </a:cubicBezTo>
                    <a:cubicBezTo>
                      <a:pt x="17" y="75"/>
                      <a:pt x="17" y="75"/>
                      <a:pt x="17" y="75"/>
                    </a:cubicBezTo>
                    <a:cubicBezTo>
                      <a:pt x="16" y="75"/>
                      <a:pt x="16" y="75"/>
                      <a:pt x="16" y="75"/>
                    </a:cubicBezTo>
                    <a:cubicBezTo>
                      <a:pt x="15" y="74"/>
                      <a:pt x="15" y="74"/>
                      <a:pt x="15" y="74"/>
                    </a:cubicBezTo>
                    <a:cubicBezTo>
                      <a:pt x="15" y="74"/>
                      <a:pt x="15" y="74"/>
                      <a:pt x="15" y="74"/>
                    </a:cubicBezTo>
                    <a:cubicBezTo>
                      <a:pt x="15" y="74"/>
                      <a:pt x="15" y="74"/>
                      <a:pt x="15" y="74"/>
                    </a:cubicBezTo>
                    <a:cubicBezTo>
                      <a:pt x="14" y="74"/>
                      <a:pt x="14" y="74"/>
                      <a:pt x="14" y="74"/>
                    </a:cubicBezTo>
                    <a:cubicBezTo>
                      <a:pt x="14" y="75"/>
                      <a:pt x="14" y="75"/>
                      <a:pt x="14" y="75"/>
                    </a:cubicBezTo>
                    <a:cubicBezTo>
                      <a:pt x="14" y="75"/>
                      <a:pt x="14" y="75"/>
                      <a:pt x="14" y="75"/>
                    </a:cubicBezTo>
                    <a:cubicBezTo>
                      <a:pt x="14" y="75"/>
                      <a:pt x="14" y="75"/>
                      <a:pt x="14" y="75"/>
                    </a:cubicBezTo>
                    <a:cubicBezTo>
                      <a:pt x="14" y="75"/>
                      <a:pt x="14" y="75"/>
                      <a:pt x="14" y="75"/>
                    </a:cubicBezTo>
                    <a:cubicBezTo>
                      <a:pt x="13" y="75"/>
                      <a:pt x="13" y="75"/>
                      <a:pt x="13" y="75"/>
                    </a:cubicBezTo>
                    <a:cubicBezTo>
                      <a:pt x="13" y="75"/>
                      <a:pt x="13" y="75"/>
                      <a:pt x="13" y="75"/>
                    </a:cubicBezTo>
                    <a:cubicBezTo>
                      <a:pt x="13" y="75"/>
                      <a:pt x="13" y="75"/>
                      <a:pt x="13" y="75"/>
                    </a:cubicBezTo>
                    <a:cubicBezTo>
                      <a:pt x="13" y="75"/>
                      <a:pt x="13" y="75"/>
                      <a:pt x="13" y="75"/>
                    </a:cubicBezTo>
                    <a:cubicBezTo>
                      <a:pt x="12" y="75"/>
                      <a:pt x="12" y="75"/>
                      <a:pt x="12" y="75"/>
                    </a:cubicBezTo>
                    <a:cubicBezTo>
                      <a:pt x="11" y="75"/>
                      <a:pt x="11" y="75"/>
                      <a:pt x="11" y="75"/>
                    </a:cubicBezTo>
                    <a:cubicBezTo>
                      <a:pt x="11" y="75"/>
                      <a:pt x="11" y="75"/>
                      <a:pt x="11" y="75"/>
                    </a:cubicBezTo>
                    <a:cubicBezTo>
                      <a:pt x="11" y="75"/>
                      <a:pt x="11" y="75"/>
                      <a:pt x="11" y="75"/>
                    </a:cubicBezTo>
                    <a:cubicBezTo>
                      <a:pt x="11" y="74"/>
                      <a:pt x="11" y="74"/>
                      <a:pt x="11" y="74"/>
                    </a:cubicBezTo>
                    <a:cubicBezTo>
                      <a:pt x="11" y="73"/>
                      <a:pt x="11" y="73"/>
                      <a:pt x="11" y="73"/>
                    </a:cubicBezTo>
                    <a:cubicBezTo>
                      <a:pt x="11" y="73"/>
                      <a:pt x="11" y="73"/>
                      <a:pt x="11" y="73"/>
                    </a:cubicBezTo>
                    <a:cubicBezTo>
                      <a:pt x="11" y="73"/>
                      <a:pt x="11" y="73"/>
                      <a:pt x="11" y="73"/>
                    </a:cubicBezTo>
                    <a:cubicBezTo>
                      <a:pt x="11" y="72"/>
                      <a:pt x="11" y="72"/>
                      <a:pt x="11" y="72"/>
                    </a:cubicBezTo>
                    <a:cubicBezTo>
                      <a:pt x="11" y="70"/>
                      <a:pt x="11" y="70"/>
                      <a:pt x="11" y="70"/>
                    </a:cubicBezTo>
                    <a:cubicBezTo>
                      <a:pt x="11" y="70"/>
                      <a:pt x="11" y="70"/>
                      <a:pt x="11" y="70"/>
                    </a:cubicBezTo>
                    <a:cubicBezTo>
                      <a:pt x="11" y="70"/>
                      <a:pt x="11" y="70"/>
                      <a:pt x="11" y="70"/>
                    </a:cubicBezTo>
                    <a:cubicBezTo>
                      <a:pt x="10" y="70"/>
                      <a:pt x="10" y="70"/>
                      <a:pt x="10" y="70"/>
                    </a:cubicBezTo>
                    <a:cubicBezTo>
                      <a:pt x="10" y="69"/>
                      <a:pt x="10" y="69"/>
                      <a:pt x="10" y="69"/>
                    </a:cubicBezTo>
                    <a:cubicBezTo>
                      <a:pt x="10" y="69"/>
                      <a:pt x="10" y="69"/>
                      <a:pt x="10" y="69"/>
                    </a:cubicBezTo>
                    <a:cubicBezTo>
                      <a:pt x="10" y="69"/>
                      <a:pt x="10" y="69"/>
                      <a:pt x="10" y="69"/>
                    </a:cubicBezTo>
                    <a:cubicBezTo>
                      <a:pt x="10" y="69"/>
                      <a:pt x="10" y="69"/>
                      <a:pt x="10" y="69"/>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7"/>
                      <a:pt x="12" y="67"/>
                      <a:pt x="12" y="67"/>
                    </a:cubicBezTo>
                    <a:cubicBezTo>
                      <a:pt x="12" y="66"/>
                      <a:pt x="12" y="66"/>
                      <a:pt x="12" y="66"/>
                    </a:cubicBezTo>
                    <a:cubicBezTo>
                      <a:pt x="13" y="66"/>
                      <a:pt x="13" y="66"/>
                      <a:pt x="13" y="66"/>
                    </a:cubicBezTo>
                    <a:cubicBezTo>
                      <a:pt x="13" y="66"/>
                      <a:pt x="13" y="66"/>
                      <a:pt x="13" y="66"/>
                    </a:cubicBezTo>
                    <a:cubicBezTo>
                      <a:pt x="13" y="65"/>
                      <a:pt x="13" y="65"/>
                      <a:pt x="13" y="65"/>
                    </a:cubicBezTo>
                    <a:cubicBezTo>
                      <a:pt x="13" y="65"/>
                      <a:pt x="13" y="65"/>
                      <a:pt x="13" y="65"/>
                    </a:cubicBezTo>
                    <a:cubicBezTo>
                      <a:pt x="14" y="65"/>
                      <a:pt x="14" y="65"/>
                      <a:pt x="14" y="65"/>
                    </a:cubicBezTo>
                    <a:cubicBezTo>
                      <a:pt x="14" y="65"/>
                      <a:pt x="14" y="65"/>
                      <a:pt x="14" y="65"/>
                    </a:cubicBezTo>
                    <a:cubicBezTo>
                      <a:pt x="14" y="64"/>
                      <a:pt x="14" y="64"/>
                      <a:pt x="14" y="64"/>
                    </a:cubicBezTo>
                    <a:cubicBezTo>
                      <a:pt x="14" y="64"/>
                      <a:pt x="14" y="64"/>
                      <a:pt x="14" y="64"/>
                    </a:cubicBezTo>
                    <a:cubicBezTo>
                      <a:pt x="14" y="63"/>
                      <a:pt x="14" y="63"/>
                      <a:pt x="14" y="63"/>
                    </a:cubicBezTo>
                    <a:cubicBezTo>
                      <a:pt x="13" y="63"/>
                      <a:pt x="13" y="63"/>
                      <a:pt x="13" y="63"/>
                    </a:cubicBezTo>
                    <a:cubicBezTo>
                      <a:pt x="13" y="63"/>
                      <a:pt x="13" y="63"/>
                      <a:pt x="13" y="63"/>
                    </a:cubicBezTo>
                    <a:cubicBezTo>
                      <a:pt x="12" y="62"/>
                      <a:pt x="12" y="62"/>
                      <a:pt x="12" y="62"/>
                    </a:cubicBezTo>
                    <a:cubicBezTo>
                      <a:pt x="12" y="62"/>
                      <a:pt x="12" y="62"/>
                      <a:pt x="12" y="62"/>
                    </a:cubicBezTo>
                    <a:cubicBezTo>
                      <a:pt x="12" y="62"/>
                      <a:pt x="12" y="62"/>
                      <a:pt x="12" y="62"/>
                    </a:cubicBezTo>
                    <a:cubicBezTo>
                      <a:pt x="11" y="62"/>
                      <a:pt x="11" y="62"/>
                      <a:pt x="11" y="62"/>
                    </a:cubicBezTo>
                    <a:cubicBezTo>
                      <a:pt x="10" y="61"/>
                      <a:pt x="10" y="61"/>
                      <a:pt x="10" y="61"/>
                    </a:cubicBezTo>
                    <a:cubicBezTo>
                      <a:pt x="10" y="61"/>
                      <a:pt x="10" y="61"/>
                      <a:pt x="10" y="61"/>
                    </a:cubicBezTo>
                    <a:cubicBezTo>
                      <a:pt x="9" y="61"/>
                      <a:pt x="9" y="61"/>
                      <a:pt x="9" y="61"/>
                    </a:cubicBezTo>
                    <a:cubicBezTo>
                      <a:pt x="9" y="61"/>
                      <a:pt x="9" y="61"/>
                      <a:pt x="9" y="61"/>
                    </a:cubicBezTo>
                    <a:cubicBezTo>
                      <a:pt x="9" y="61"/>
                      <a:pt x="9" y="61"/>
                      <a:pt x="9" y="61"/>
                    </a:cubicBezTo>
                    <a:cubicBezTo>
                      <a:pt x="8" y="61"/>
                      <a:pt x="8" y="61"/>
                      <a:pt x="8" y="61"/>
                    </a:cubicBezTo>
                    <a:cubicBezTo>
                      <a:pt x="7" y="61"/>
                      <a:pt x="7" y="61"/>
                      <a:pt x="7" y="61"/>
                    </a:cubicBezTo>
                    <a:cubicBezTo>
                      <a:pt x="7" y="61"/>
                      <a:pt x="7" y="61"/>
                      <a:pt x="7" y="61"/>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3" y="59"/>
                      <a:pt x="3" y="59"/>
                      <a:pt x="3" y="59"/>
                    </a:cubicBezTo>
                    <a:cubicBezTo>
                      <a:pt x="3" y="59"/>
                      <a:pt x="3" y="59"/>
                      <a:pt x="3" y="59"/>
                    </a:cubicBezTo>
                    <a:cubicBezTo>
                      <a:pt x="3" y="58"/>
                      <a:pt x="3" y="58"/>
                      <a:pt x="3" y="58"/>
                    </a:cubicBezTo>
                    <a:cubicBezTo>
                      <a:pt x="3" y="58"/>
                      <a:pt x="3" y="58"/>
                      <a:pt x="3" y="58"/>
                    </a:cubicBezTo>
                    <a:cubicBezTo>
                      <a:pt x="2" y="58"/>
                      <a:pt x="2" y="58"/>
                      <a:pt x="2" y="58"/>
                    </a:cubicBezTo>
                    <a:cubicBezTo>
                      <a:pt x="1" y="56"/>
                      <a:pt x="1" y="56"/>
                      <a:pt x="1" y="56"/>
                    </a:cubicBezTo>
                    <a:cubicBezTo>
                      <a:pt x="1" y="55"/>
                      <a:pt x="1" y="55"/>
                      <a:pt x="1" y="55"/>
                    </a:cubicBezTo>
                    <a:cubicBezTo>
                      <a:pt x="1" y="55"/>
                      <a:pt x="1" y="55"/>
                      <a:pt x="1" y="55"/>
                    </a:cubicBezTo>
                    <a:cubicBezTo>
                      <a:pt x="1" y="55"/>
                      <a:pt x="1" y="55"/>
                      <a:pt x="1" y="55"/>
                    </a:cubicBezTo>
                    <a:cubicBezTo>
                      <a:pt x="2" y="54"/>
                      <a:pt x="2" y="54"/>
                      <a:pt x="2" y="54"/>
                    </a:cubicBezTo>
                    <a:cubicBezTo>
                      <a:pt x="2" y="54"/>
                      <a:pt x="2" y="54"/>
                      <a:pt x="2" y="54"/>
                    </a:cubicBezTo>
                    <a:cubicBezTo>
                      <a:pt x="1" y="54"/>
                      <a:pt x="1" y="54"/>
                      <a:pt x="1" y="54"/>
                    </a:cubicBezTo>
                    <a:cubicBezTo>
                      <a:pt x="1" y="54"/>
                      <a:pt x="1" y="54"/>
                      <a:pt x="1" y="54"/>
                    </a:cubicBezTo>
                    <a:cubicBezTo>
                      <a:pt x="1" y="53"/>
                      <a:pt x="1" y="53"/>
                      <a:pt x="1" y="53"/>
                    </a:cubicBezTo>
                    <a:cubicBezTo>
                      <a:pt x="1" y="53"/>
                      <a:pt x="1" y="53"/>
                      <a:pt x="1" y="53"/>
                    </a:cubicBezTo>
                    <a:cubicBezTo>
                      <a:pt x="1" y="53"/>
                      <a:pt x="1" y="53"/>
                      <a:pt x="1" y="53"/>
                    </a:cubicBezTo>
                    <a:cubicBezTo>
                      <a:pt x="1" y="52"/>
                      <a:pt x="1" y="52"/>
                      <a:pt x="1" y="52"/>
                    </a:cubicBezTo>
                    <a:cubicBezTo>
                      <a:pt x="1" y="51"/>
                      <a:pt x="1" y="51"/>
                      <a:pt x="1" y="51"/>
                    </a:cubicBezTo>
                    <a:cubicBezTo>
                      <a:pt x="2" y="49"/>
                      <a:pt x="2" y="49"/>
                      <a:pt x="2" y="49"/>
                    </a:cubicBezTo>
                    <a:cubicBezTo>
                      <a:pt x="2" y="49"/>
                      <a:pt x="2" y="49"/>
                      <a:pt x="2" y="49"/>
                    </a:cubicBezTo>
                    <a:cubicBezTo>
                      <a:pt x="2" y="49"/>
                      <a:pt x="2" y="49"/>
                      <a:pt x="2" y="49"/>
                    </a:cubicBezTo>
                    <a:cubicBezTo>
                      <a:pt x="2" y="47"/>
                      <a:pt x="2" y="47"/>
                      <a:pt x="2" y="47"/>
                    </a:cubicBezTo>
                    <a:cubicBezTo>
                      <a:pt x="2" y="47"/>
                      <a:pt x="2" y="47"/>
                      <a:pt x="2" y="47"/>
                    </a:cubicBezTo>
                    <a:cubicBezTo>
                      <a:pt x="4" y="46"/>
                      <a:pt x="4" y="46"/>
                      <a:pt x="4" y="46"/>
                    </a:cubicBezTo>
                    <a:cubicBezTo>
                      <a:pt x="4" y="46"/>
                      <a:pt x="4" y="46"/>
                      <a:pt x="4" y="46"/>
                    </a:cubicBezTo>
                    <a:cubicBezTo>
                      <a:pt x="9" y="46"/>
                      <a:pt x="9" y="46"/>
                      <a:pt x="9" y="46"/>
                    </a:cubicBezTo>
                    <a:cubicBezTo>
                      <a:pt x="10" y="46"/>
                      <a:pt x="10" y="46"/>
                      <a:pt x="10" y="46"/>
                    </a:cubicBezTo>
                    <a:cubicBezTo>
                      <a:pt x="12" y="46"/>
                      <a:pt x="12" y="46"/>
                      <a:pt x="12" y="46"/>
                    </a:cubicBezTo>
                    <a:cubicBezTo>
                      <a:pt x="15" y="46"/>
                      <a:pt x="15" y="46"/>
                      <a:pt x="15" y="46"/>
                    </a:cubicBezTo>
                    <a:cubicBezTo>
                      <a:pt x="15" y="47"/>
                      <a:pt x="15" y="47"/>
                      <a:pt x="15" y="47"/>
                    </a:cubicBezTo>
                    <a:cubicBezTo>
                      <a:pt x="15" y="47"/>
                      <a:pt x="15" y="47"/>
                      <a:pt x="15" y="47"/>
                    </a:cubicBezTo>
                    <a:cubicBezTo>
                      <a:pt x="15" y="47"/>
                      <a:pt x="15" y="47"/>
                      <a:pt x="15" y="47"/>
                    </a:cubicBezTo>
                    <a:cubicBezTo>
                      <a:pt x="17" y="47"/>
                      <a:pt x="17" y="47"/>
                      <a:pt x="17" y="47"/>
                    </a:cubicBezTo>
                    <a:cubicBezTo>
                      <a:pt x="17" y="47"/>
                      <a:pt x="17" y="47"/>
                      <a:pt x="17" y="47"/>
                    </a:cubicBezTo>
                    <a:cubicBezTo>
                      <a:pt x="17" y="47"/>
                      <a:pt x="17" y="47"/>
                      <a:pt x="17" y="47"/>
                    </a:cubicBezTo>
                    <a:cubicBezTo>
                      <a:pt x="17" y="47"/>
                      <a:pt x="17" y="47"/>
                      <a:pt x="17" y="47"/>
                    </a:cubicBezTo>
                    <a:cubicBezTo>
                      <a:pt x="18" y="47"/>
                      <a:pt x="18" y="47"/>
                      <a:pt x="18" y="47"/>
                    </a:cubicBezTo>
                    <a:cubicBezTo>
                      <a:pt x="18" y="47"/>
                      <a:pt x="18" y="47"/>
                      <a:pt x="18" y="47"/>
                    </a:cubicBezTo>
                    <a:cubicBezTo>
                      <a:pt x="18" y="48"/>
                      <a:pt x="18" y="48"/>
                      <a:pt x="18" y="48"/>
                    </a:cubicBezTo>
                    <a:cubicBezTo>
                      <a:pt x="18" y="48"/>
                      <a:pt x="18" y="48"/>
                      <a:pt x="18" y="48"/>
                    </a:cubicBezTo>
                    <a:cubicBezTo>
                      <a:pt x="19" y="48"/>
                      <a:pt x="19" y="48"/>
                      <a:pt x="19" y="48"/>
                    </a:cubicBezTo>
                    <a:cubicBezTo>
                      <a:pt x="20" y="49"/>
                      <a:pt x="20" y="49"/>
                      <a:pt x="20" y="49"/>
                    </a:cubicBezTo>
                    <a:cubicBezTo>
                      <a:pt x="20" y="49"/>
                      <a:pt x="20" y="49"/>
                      <a:pt x="20" y="49"/>
                    </a:cubicBezTo>
                    <a:cubicBezTo>
                      <a:pt x="20" y="49"/>
                      <a:pt x="20" y="49"/>
                      <a:pt x="20"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3" y="50"/>
                      <a:pt x="23" y="50"/>
                      <a:pt x="23" y="50"/>
                    </a:cubicBezTo>
                    <a:cubicBezTo>
                      <a:pt x="23" y="50"/>
                      <a:pt x="23" y="50"/>
                      <a:pt x="23" y="50"/>
                    </a:cubicBezTo>
                    <a:cubicBezTo>
                      <a:pt x="23" y="50"/>
                      <a:pt x="23" y="50"/>
                      <a:pt x="23" y="50"/>
                    </a:cubicBezTo>
                    <a:cubicBezTo>
                      <a:pt x="24" y="50"/>
                      <a:pt x="24" y="50"/>
                      <a:pt x="24" y="50"/>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7" y="51"/>
                      <a:pt x="27" y="51"/>
                      <a:pt x="27" y="51"/>
                    </a:cubicBezTo>
                    <a:cubicBezTo>
                      <a:pt x="27" y="51"/>
                      <a:pt x="27" y="51"/>
                      <a:pt x="27" y="51"/>
                    </a:cubicBezTo>
                    <a:cubicBezTo>
                      <a:pt x="27" y="51"/>
                      <a:pt x="27" y="51"/>
                      <a:pt x="27" y="51"/>
                    </a:cubicBezTo>
                    <a:cubicBezTo>
                      <a:pt x="28" y="51"/>
                      <a:pt x="28" y="51"/>
                      <a:pt x="28" y="51"/>
                    </a:cubicBezTo>
                    <a:cubicBezTo>
                      <a:pt x="30" y="52"/>
                      <a:pt x="30" y="52"/>
                      <a:pt x="30" y="52"/>
                    </a:cubicBezTo>
                    <a:cubicBezTo>
                      <a:pt x="32" y="52"/>
                      <a:pt x="32" y="52"/>
                      <a:pt x="32" y="52"/>
                    </a:cubicBezTo>
                    <a:cubicBezTo>
                      <a:pt x="32" y="52"/>
                      <a:pt x="32" y="52"/>
                      <a:pt x="32" y="52"/>
                    </a:cubicBezTo>
                    <a:cubicBezTo>
                      <a:pt x="34" y="53"/>
                      <a:pt x="34" y="53"/>
                      <a:pt x="34" y="53"/>
                    </a:cubicBezTo>
                    <a:cubicBezTo>
                      <a:pt x="33" y="52"/>
                      <a:pt x="33" y="52"/>
                      <a:pt x="33" y="52"/>
                    </a:cubicBezTo>
                    <a:cubicBezTo>
                      <a:pt x="33" y="51"/>
                      <a:pt x="33" y="51"/>
                      <a:pt x="33" y="51"/>
                    </a:cubicBezTo>
                    <a:cubicBezTo>
                      <a:pt x="33" y="51"/>
                      <a:pt x="33" y="51"/>
                      <a:pt x="33" y="51"/>
                    </a:cubicBezTo>
                    <a:cubicBezTo>
                      <a:pt x="33" y="51"/>
                      <a:pt x="33" y="51"/>
                      <a:pt x="33" y="51"/>
                    </a:cubicBezTo>
                    <a:cubicBezTo>
                      <a:pt x="33" y="51"/>
                      <a:pt x="33" y="51"/>
                      <a:pt x="33" y="51"/>
                    </a:cubicBezTo>
                    <a:cubicBezTo>
                      <a:pt x="33" y="50"/>
                      <a:pt x="33" y="50"/>
                      <a:pt x="33" y="50"/>
                    </a:cubicBezTo>
                    <a:cubicBezTo>
                      <a:pt x="33" y="50"/>
                      <a:pt x="33" y="50"/>
                      <a:pt x="33" y="50"/>
                    </a:cubicBezTo>
                    <a:cubicBezTo>
                      <a:pt x="33" y="50"/>
                      <a:pt x="33" y="50"/>
                      <a:pt x="33" y="50"/>
                    </a:cubicBezTo>
                    <a:cubicBezTo>
                      <a:pt x="31" y="49"/>
                      <a:pt x="31" y="49"/>
                      <a:pt x="31" y="49"/>
                    </a:cubicBezTo>
                    <a:cubicBezTo>
                      <a:pt x="30" y="48"/>
                      <a:pt x="30" y="48"/>
                      <a:pt x="30" y="48"/>
                    </a:cubicBezTo>
                    <a:cubicBezTo>
                      <a:pt x="31" y="47"/>
                      <a:pt x="31" y="47"/>
                      <a:pt x="31" y="47"/>
                    </a:cubicBezTo>
                    <a:cubicBezTo>
                      <a:pt x="31" y="47"/>
                      <a:pt x="31" y="47"/>
                      <a:pt x="31" y="47"/>
                    </a:cubicBezTo>
                    <a:cubicBezTo>
                      <a:pt x="31" y="46"/>
                      <a:pt x="31" y="46"/>
                      <a:pt x="31" y="46"/>
                    </a:cubicBezTo>
                    <a:cubicBezTo>
                      <a:pt x="31" y="46"/>
                      <a:pt x="31" y="46"/>
                      <a:pt x="31" y="46"/>
                    </a:cubicBezTo>
                    <a:cubicBezTo>
                      <a:pt x="30" y="45"/>
                      <a:pt x="30" y="45"/>
                      <a:pt x="30" y="45"/>
                    </a:cubicBezTo>
                    <a:cubicBezTo>
                      <a:pt x="30" y="45"/>
                      <a:pt x="30" y="45"/>
                      <a:pt x="30" y="45"/>
                    </a:cubicBezTo>
                    <a:cubicBezTo>
                      <a:pt x="30" y="45"/>
                      <a:pt x="30" y="45"/>
                      <a:pt x="30" y="45"/>
                    </a:cubicBezTo>
                    <a:cubicBezTo>
                      <a:pt x="29" y="45"/>
                      <a:pt x="29" y="45"/>
                      <a:pt x="29" y="45"/>
                    </a:cubicBezTo>
                    <a:cubicBezTo>
                      <a:pt x="29" y="45"/>
                      <a:pt x="29" y="45"/>
                      <a:pt x="29" y="45"/>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7" y="44"/>
                      <a:pt x="27" y="44"/>
                      <a:pt x="27" y="44"/>
                    </a:cubicBezTo>
                    <a:cubicBezTo>
                      <a:pt x="27" y="44"/>
                      <a:pt x="27" y="44"/>
                      <a:pt x="27" y="44"/>
                    </a:cubicBezTo>
                    <a:cubicBezTo>
                      <a:pt x="27" y="43"/>
                      <a:pt x="27" y="43"/>
                      <a:pt x="27" y="43"/>
                    </a:cubicBezTo>
                    <a:cubicBezTo>
                      <a:pt x="27" y="43"/>
                      <a:pt x="27" y="43"/>
                      <a:pt x="27" y="43"/>
                    </a:cubicBezTo>
                    <a:cubicBezTo>
                      <a:pt x="27" y="43"/>
                      <a:pt x="27" y="43"/>
                      <a:pt x="27" y="43"/>
                    </a:cubicBezTo>
                    <a:cubicBezTo>
                      <a:pt x="26" y="42"/>
                      <a:pt x="26" y="42"/>
                      <a:pt x="26" y="42"/>
                    </a:cubicBezTo>
                    <a:cubicBezTo>
                      <a:pt x="25" y="41"/>
                      <a:pt x="25" y="41"/>
                      <a:pt x="25" y="41"/>
                    </a:cubicBezTo>
                    <a:cubicBezTo>
                      <a:pt x="25" y="41"/>
                      <a:pt x="25" y="41"/>
                      <a:pt x="25" y="41"/>
                    </a:cubicBezTo>
                    <a:cubicBezTo>
                      <a:pt x="25" y="41"/>
                      <a:pt x="25" y="41"/>
                      <a:pt x="25" y="41"/>
                    </a:cubicBezTo>
                    <a:cubicBezTo>
                      <a:pt x="24" y="41"/>
                      <a:pt x="24" y="41"/>
                      <a:pt x="24" y="41"/>
                    </a:cubicBezTo>
                    <a:cubicBezTo>
                      <a:pt x="24" y="41"/>
                      <a:pt x="24" y="41"/>
                      <a:pt x="24" y="41"/>
                    </a:cubicBezTo>
                    <a:cubicBezTo>
                      <a:pt x="24" y="41"/>
                      <a:pt x="24" y="41"/>
                      <a:pt x="24" y="41"/>
                    </a:cubicBezTo>
                    <a:cubicBezTo>
                      <a:pt x="24" y="41"/>
                      <a:pt x="24" y="41"/>
                      <a:pt x="24" y="41"/>
                    </a:cubicBezTo>
                    <a:cubicBezTo>
                      <a:pt x="23" y="40"/>
                      <a:pt x="23" y="40"/>
                      <a:pt x="23" y="40"/>
                    </a:cubicBezTo>
                    <a:cubicBezTo>
                      <a:pt x="23" y="40"/>
                      <a:pt x="23" y="40"/>
                      <a:pt x="23" y="40"/>
                    </a:cubicBezTo>
                    <a:cubicBezTo>
                      <a:pt x="23" y="40"/>
                      <a:pt x="23" y="40"/>
                      <a:pt x="23" y="40"/>
                    </a:cubicBezTo>
                    <a:cubicBezTo>
                      <a:pt x="21" y="40"/>
                      <a:pt x="21" y="40"/>
                      <a:pt x="21" y="40"/>
                    </a:cubicBezTo>
                    <a:cubicBezTo>
                      <a:pt x="20" y="40"/>
                      <a:pt x="20" y="40"/>
                      <a:pt x="20" y="40"/>
                    </a:cubicBezTo>
                    <a:cubicBezTo>
                      <a:pt x="19" y="40"/>
                      <a:pt x="19" y="40"/>
                      <a:pt x="19" y="40"/>
                    </a:cubicBezTo>
                    <a:cubicBezTo>
                      <a:pt x="19" y="40"/>
                      <a:pt x="19" y="40"/>
                      <a:pt x="19" y="40"/>
                    </a:cubicBezTo>
                    <a:cubicBezTo>
                      <a:pt x="19" y="40"/>
                      <a:pt x="19" y="40"/>
                      <a:pt x="19"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6" y="40"/>
                      <a:pt x="16"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4" y="40"/>
                    </a:cubicBezTo>
                    <a:cubicBezTo>
                      <a:pt x="14" y="40"/>
                      <a:pt x="14" y="40"/>
                      <a:pt x="14" y="40"/>
                    </a:cubicBezTo>
                    <a:cubicBezTo>
                      <a:pt x="14" y="40"/>
                      <a:pt x="14" y="40"/>
                      <a:pt x="14" y="40"/>
                    </a:cubicBezTo>
                    <a:cubicBezTo>
                      <a:pt x="13" y="40"/>
                      <a:pt x="13" y="40"/>
                      <a:pt x="13" y="40"/>
                    </a:cubicBezTo>
                    <a:cubicBezTo>
                      <a:pt x="12" y="40"/>
                      <a:pt x="12" y="40"/>
                      <a:pt x="12" y="40"/>
                    </a:cubicBezTo>
                    <a:cubicBezTo>
                      <a:pt x="12" y="39"/>
                      <a:pt x="12" y="39"/>
                      <a:pt x="12" y="39"/>
                    </a:cubicBezTo>
                    <a:cubicBezTo>
                      <a:pt x="12" y="39"/>
                      <a:pt x="12" y="39"/>
                      <a:pt x="12" y="39"/>
                    </a:cubicBezTo>
                    <a:cubicBezTo>
                      <a:pt x="12" y="39"/>
                      <a:pt x="12" y="39"/>
                      <a:pt x="12" y="39"/>
                    </a:cubicBezTo>
                    <a:cubicBezTo>
                      <a:pt x="11" y="38"/>
                      <a:pt x="11" y="38"/>
                      <a:pt x="11" y="38"/>
                    </a:cubicBezTo>
                    <a:cubicBezTo>
                      <a:pt x="11" y="38"/>
                      <a:pt x="11" y="38"/>
                      <a:pt x="11" y="38"/>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8" y="38"/>
                      <a:pt x="8" y="38"/>
                      <a:pt x="8" y="38"/>
                    </a:cubicBezTo>
                    <a:cubicBezTo>
                      <a:pt x="8" y="38"/>
                      <a:pt x="8" y="38"/>
                      <a:pt x="8" y="38"/>
                    </a:cubicBezTo>
                    <a:cubicBezTo>
                      <a:pt x="8" y="38"/>
                      <a:pt x="8" y="38"/>
                      <a:pt x="8" y="38"/>
                    </a:cubicBezTo>
                    <a:cubicBezTo>
                      <a:pt x="7" y="38"/>
                      <a:pt x="7" y="38"/>
                      <a:pt x="7" y="38"/>
                    </a:cubicBezTo>
                    <a:cubicBezTo>
                      <a:pt x="7" y="38"/>
                      <a:pt x="7" y="38"/>
                      <a:pt x="7" y="38"/>
                    </a:cubicBezTo>
                    <a:cubicBezTo>
                      <a:pt x="7" y="38"/>
                      <a:pt x="7" y="38"/>
                      <a:pt x="7" y="38"/>
                    </a:cubicBezTo>
                    <a:cubicBezTo>
                      <a:pt x="6" y="38"/>
                      <a:pt x="6" y="38"/>
                      <a:pt x="6" y="38"/>
                    </a:cubicBezTo>
                    <a:cubicBezTo>
                      <a:pt x="5" y="38"/>
                      <a:pt x="5" y="38"/>
                      <a:pt x="5" y="38"/>
                    </a:cubicBezTo>
                    <a:cubicBezTo>
                      <a:pt x="5" y="38"/>
                      <a:pt x="5" y="38"/>
                      <a:pt x="5" y="38"/>
                    </a:cubicBezTo>
                    <a:cubicBezTo>
                      <a:pt x="5" y="37"/>
                      <a:pt x="5" y="37"/>
                      <a:pt x="5" y="37"/>
                    </a:cubicBezTo>
                    <a:cubicBezTo>
                      <a:pt x="5" y="37"/>
                      <a:pt x="5" y="37"/>
                      <a:pt x="5" y="37"/>
                    </a:cubicBezTo>
                    <a:cubicBezTo>
                      <a:pt x="5" y="37"/>
                      <a:pt x="5" y="37"/>
                      <a:pt x="5" y="37"/>
                    </a:cubicBezTo>
                    <a:cubicBezTo>
                      <a:pt x="5" y="37"/>
                      <a:pt x="5" y="37"/>
                      <a:pt x="5" y="37"/>
                    </a:cubicBezTo>
                    <a:cubicBezTo>
                      <a:pt x="5" y="35"/>
                      <a:pt x="5" y="35"/>
                      <a:pt x="5" y="35"/>
                    </a:cubicBezTo>
                    <a:cubicBezTo>
                      <a:pt x="5" y="35"/>
                      <a:pt x="5" y="35"/>
                      <a:pt x="5" y="35"/>
                    </a:cubicBezTo>
                    <a:cubicBezTo>
                      <a:pt x="5" y="35"/>
                      <a:pt x="5" y="35"/>
                      <a:pt x="5" y="35"/>
                    </a:cubicBezTo>
                    <a:cubicBezTo>
                      <a:pt x="5" y="35"/>
                      <a:pt x="5" y="35"/>
                      <a:pt x="5" y="35"/>
                    </a:cubicBezTo>
                    <a:cubicBezTo>
                      <a:pt x="5" y="31"/>
                      <a:pt x="5" y="31"/>
                      <a:pt x="5" y="31"/>
                    </a:cubicBezTo>
                    <a:cubicBezTo>
                      <a:pt x="5" y="30"/>
                      <a:pt x="5" y="30"/>
                      <a:pt x="5" y="30"/>
                    </a:cubicBezTo>
                    <a:cubicBezTo>
                      <a:pt x="7" y="30"/>
                      <a:pt x="7" y="30"/>
                      <a:pt x="7" y="30"/>
                    </a:cubicBezTo>
                    <a:cubicBezTo>
                      <a:pt x="7" y="30"/>
                      <a:pt x="7" y="30"/>
                      <a:pt x="7" y="30"/>
                    </a:cubicBezTo>
                    <a:cubicBezTo>
                      <a:pt x="7" y="30"/>
                      <a:pt x="7" y="30"/>
                      <a:pt x="7" y="30"/>
                    </a:cubicBezTo>
                    <a:cubicBezTo>
                      <a:pt x="8" y="30"/>
                      <a:pt x="8" y="30"/>
                      <a:pt x="8" y="30"/>
                    </a:cubicBezTo>
                    <a:cubicBezTo>
                      <a:pt x="10" y="29"/>
                      <a:pt x="10" y="29"/>
                      <a:pt x="10" y="29"/>
                    </a:cubicBezTo>
                    <a:cubicBezTo>
                      <a:pt x="11" y="29"/>
                      <a:pt x="11" y="29"/>
                      <a:pt x="11" y="29"/>
                    </a:cubicBezTo>
                    <a:cubicBezTo>
                      <a:pt x="11" y="29"/>
                      <a:pt x="11" y="29"/>
                      <a:pt x="11" y="29"/>
                    </a:cubicBezTo>
                    <a:cubicBezTo>
                      <a:pt x="11" y="29"/>
                      <a:pt x="11" y="29"/>
                      <a:pt x="11" y="29"/>
                    </a:cubicBezTo>
                    <a:cubicBezTo>
                      <a:pt x="12" y="29"/>
                      <a:pt x="12" y="29"/>
                      <a:pt x="12" y="29"/>
                    </a:cubicBezTo>
                    <a:cubicBezTo>
                      <a:pt x="13" y="29"/>
                      <a:pt x="13" y="29"/>
                      <a:pt x="13" y="29"/>
                    </a:cubicBezTo>
                    <a:cubicBezTo>
                      <a:pt x="14" y="30"/>
                      <a:pt x="14" y="30"/>
                      <a:pt x="14" y="30"/>
                    </a:cubicBezTo>
                    <a:cubicBezTo>
                      <a:pt x="14" y="30"/>
                      <a:pt x="14" y="30"/>
                      <a:pt x="14" y="30"/>
                    </a:cubicBezTo>
                    <a:cubicBezTo>
                      <a:pt x="14" y="30"/>
                      <a:pt x="14" y="30"/>
                      <a:pt x="14" y="30"/>
                    </a:cubicBezTo>
                    <a:cubicBezTo>
                      <a:pt x="15" y="29"/>
                      <a:pt x="15" y="29"/>
                      <a:pt x="15" y="29"/>
                    </a:cubicBezTo>
                    <a:cubicBezTo>
                      <a:pt x="17" y="29"/>
                      <a:pt x="17" y="29"/>
                      <a:pt x="17" y="29"/>
                    </a:cubicBezTo>
                    <a:cubicBezTo>
                      <a:pt x="18" y="29"/>
                      <a:pt x="18" y="29"/>
                      <a:pt x="18" y="29"/>
                    </a:cubicBezTo>
                    <a:cubicBezTo>
                      <a:pt x="18" y="29"/>
                      <a:pt x="18" y="29"/>
                      <a:pt x="18" y="29"/>
                    </a:cubicBezTo>
                    <a:cubicBezTo>
                      <a:pt x="18" y="29"/>
                      <a:pt x="18" y="29"/>
                      <a:pt x="18" y="29"/>
                    </a:cubicBezTo>
                    <a:cubicBezTo>
                      <a:pt x="20" y="29"/>
                      <a:pt x="20" y="29"/>
                      <a:pt x="20" y="29"/>
                    </a:cubicBezTo>
                    <a:cubicBezTo>
                      <a:pt x="21" y="29"/>
                      <a:pt x="21" y="29"/>
                      <a:pt x="21" y="29"/>
                    </a:cubicBezTo>
                    <a:cubicBezTo>
                      <a:pt x="21" y="29"/>
                      <a:pt x="21" y="29"/>
                      <a:pt x="21" y="29"/>
                    </a:cubicBezTo>
                    <a:cubicBezTo>
                      <a:pt x="20" y="28"/>
                      <a:pt x="20" y="28"/>
                      <a:pt x="20" y="28"/>
                    </a:cubicBezTo>
                    <a:cubicBezTo>
                      <a:pt x="20" y="28"/>
                      <a:pt x="20" y="28"/>
                      <a:pt x="20" y="28"/>
                    </a:cubicBezTo>
                    <a:cubicBezTo>
                      <a:pt x="20" y="28"/>
                      <a:pt x="20" y="28"/>
                      <a:pt x="20" y="28"/>
                    </a:cubicBezTo>
                    <a:cubicBezTo>
                      <a:pt x="21" y="28"/>
                      <a:pt x="21" y="28"/>
                      <a:pt x="21"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5" y="28"/>
                      <a:pt x="25" y="28"/>
                      <a:pt x="25" y="28"/>
                    </a:cubicBezTo>
                    <a:cubicBezTo>
                      <a:pt x="25" y="27"/>
                      <a:pt x="25" y="27"/>
                      <a:pt x="25" y="27"/>
                    </a:cubicBezTo>
                    <a:cubicBezTo>
                      <a:pt x="24" y="27"/>
                      <a:pt x="24" y="27"/>
                      <a:pt x="24" y="27"/>
                    </a:cubicBezTo>
                    <a:cubicBezTo>
                      <a:pt x="24" y="27"/>
                      <a:pt x="24" y="27"/>
                      <a:pt x="24" y="27"/>
                    </a:cubicBezTo>
                    <a:cubicBezTo>
                      <a:pt x="23" y="26"/>
                      <a:pt x="23" y="26"/>
                      <a:pt x="23" y="26"/>
                    </a:cubicBezTo>
                    <a:cubicBezTo>
                      <a:pt x="23" y="26"/>
                      <a:pt x="23" y="26"/>
                      <a:pt x="23" y="26"/>
                    </a:cubicBezTo>
                    <a:cubicBezTo>
                      <a:pt x="23" y="26"/>
                      <a:pt x="23" y="26"/>
                      <a:pt x="23" y="26"/>
                    </a:cubicBezTo>
                    <a:cubicBezTo>
                      <a:pt x="22" y="26"/>
                      <a:pt x="22" y="26"/>
                      <a:pt x="22" y="26"/>
                    </a:cubicBezTo>
                    <a:cubicBezTo>
                      <a:pt x="21" y="26"/>
                      <a:pt x="21" y="26"/>
                      <a:pt x="21" y="26"/>
                    </a:cubicBezTo>
                    <a:cubicBezTo>
                      <a:pt x="21" y="26"/>
                      <a:pt x="21" y="26"/>
                      <a:pt x="21" y="26"/>
                    </a:cubicBezTo>
                    <a:cubicBezTo>
                      <a:pt x="20" y="26"/>
                      <a:pt x="20" y="26"/>
                      <a:pt x="20" y="26"/>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5" y="26"/>
                      <a:pt x="15" y="26"/>
                      <a:pt x="15" y="26"/>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2" y="24"/>
                      <a:pt x="12" y="24"/>
                      <a:pt x="12" y="24"/>
                    </a:cubicBezTo>
                    <a:cubicBezTo>
                      <a:pt x="12" y="24"/>
                      <a:pt x="12" y="24"/>
                      <a:pt x="12" y="24"/>
                    </a:cubicBezTo>
                    <a:cubicBezTo>
                      <a:pt x="12" y="23"/>
                      <a:pt x="12" y="23"/>
                      <a:pt x="12" y="23"/>
                    </a:cubicBezTo>
                    <a:cubicBezTo>
                      <a:pt x="13" y="22"/>
                      <a:pt x="13" y="22"/>
                      <a:pt x="13" y="22"/>
                    </a:cubicBezTo>
                    <a:cubicBezTo>
                      <a:pt x="13" y="22"/>
                      <a:pt x="13" y="22"/>
                      <a:pt x="13" y="22"/>
                    </a:cubicBezTo>
                    <a:cubicBezTo>
                      <a:pt x="12" y="22"/>
                      <a:pt x="12" y="22"/>
                      <a:pt x="12" y="22"/>
                    </a:cubicBezTo>
                    <a:cubicBezTo>
                      <a:pt x="11" y="21"/>
                      <a:pt x="11" y="21"/>
                      <a:pt x="11"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9" y="22"/>
                      <a:pt x="9" y="22"/>
                      <a:pt x="9" y="22"/>
                    </a:cubicBezTo>
                    <a:cubicBezTo>
                      <a:pt x="9" y="22"/>
                      <a:pt x="9" y="22"/>
                      <a:pt x="9" y="22"/>
                    </a:cubicBezTo>
                    <a:cubicBezTo>
                      <a:pt x="9" y="22"/>
                      <a:pt x="9" y="22"/>
                      <a:pt x="9" y="22"/>
                    </a:cubicBezTo>
                    <a:cubicBezTo>
                      <a:pt x="9" y="21"/>
                      <a:pt x="9" y="21"/>
                      <a:pt x="9" y="21"/>
                    </a:cubicBezTo>
                    <a:cubicBezTo>
                      <a:pt x="9" y="21"/>
                      <a:pt x="9" y="21"/>
                      <a:pt x="9" y="21"/>
                    </a:cubicBezTo>
                    <a:cubicBezTo>
                      <a:pt x="8" y="20"/>
                      <a:pt x="8" y="20"/>
                      <a:pt x="8" y="20"/>
                    </a:cubicBezTo>
                    <a:cubicBezTo>
                      <a:pt x="7" y="20"/>
                      <a:pt x="7" y="20"/>
                      <a:pt x="7" y="20"/>
                    </a:cubicBezTo>
                    <a:cubicBezTo>
                      <a:pt x="7" y="20"/>
                      <a:pt x="7" y="20"/>
                      <a:pt x="7" y="20"/>
                    </a:cubicBezTo>
                    <a:cubicBezTo>
                      <a:pt x="7" y="20"/>
                      <a:pt x="7" y="20"/>
                      <a:pt x="7" y="20"/>
                    </a:cubicBezTo>
                    <a:cubicBezTo>
                      <a:pt x="7" y="20"/>
                      <a:pt x="7" y="20"/>
                      <a:pt x="7" y="20"/>
                    </a:cubicBezTo>
                    <a:cubicBezTo>
                      <a:pt x="8" y="19"/>
                      <a:pt x="8" y="19"/>
                      <a:pt x="8" y="19"/>
                    </a:cubicBezTo>
                    <a:cubicBezTo>
                      <a:pt x="9" y="18"/>
                      <a:pt x="9" y="18"/>
                      <a:pt x="9" y="18"/>
                    </a:cubicBezTo>
                    <a:cubicBezTo>
                      <a:pt x="9" y="18"/>
                      <a:pt x="9" y="18"/>
                      <a:pt x="9" y="18"/>
                    </a:cubicBezTo>
                    <a:cubicBezTo>
                      <a:pt x="10" y="17"/>
                      <a:pt x="10" y="17"/>
                      <a:pt x="10" y="17"/>
                    </a:cubicBezTo>
                    <a:cubicBezTo>
                      <a:pt x="10" y="16"/>
                      <a:pt x="10" y="16"/>
                      <a:pt x="10" y="16"/>
                    </a:cubicBezTo>
                    <a:cubicBezTo>
                      <a:pt x="10" y="16"/>
                      <a:pt x="10" y="16"/>
                      <a:pt x="10" y="16"/>
                    </a:cubicBezTo>
                    <a:cubicBezTo>
                      <a:pt x="12" y="16"/>
                      <a:pt x="12" y="16"/>
                      <a:pt x="12" y="16"/>
                    </a:cubicBezTo>
                    <a:cubicBezTo>
                      <a:pt x="12" y="16"/>
                      <a:pt x="12" y="16"/>
                      <a:pt x="12" y="16"/>
                    </a:cubicBezTo>
                    <a:cubicBezTo>
                      <a:pt x="12" y="16"/>
                      <a:pt x="12" y="16"/>
                      <a:pt x="12" y="16"/>
                    </a:cubicBezTo>
                    <a:cubicBezTo>
                      <a:pt x="14" y="14"/>
                      <a:pt x="14" y="14"/>
                      <a:pt x="14" y="14"/>
                    </a:cubicBezTo>
                    <a:cubicBezTo>
                      <a:pt x="15" y="14"/>
                      <a:pt x="15" y="14"/>
                      <a:pt x="15" y="14"/>
                    </a:cubicBezTo>
                    <a:cubicBezTo>
                      <a:pt x="15" y="14"/>
                      <a:pt x="15" y="14"/>
                      <a:pt x="15" y="14"/>
                    </a:cubicBezTo>
                    <a:cubicBezTo>
                      <a:pt x="15" y="14"/>
                      <a:pt x="15" y="14"/>
                      <a:pt x="15" y="14"/>
                    </a:cubicBezTo>
                    <a:cubicBezTo>
                      <a:pt x="17" y="13"/>
                      <a:pt x="17" y="13"/>
                      <a:pt x="17" y="13"/>
                    </a:cubicBezTo>
                    <a:cubicBezTo>
                      <a:pt x="17" y="13"/>
                      <a:pt x="17" y="13"/>
                      <a:pt x="17" y="13"/>
                    </a:cubicBezTo>
                    <a:cubicBezTo>
                      <a:pt x="17" y="12"/>
                      <a:pt x="17" y="12"/>
                      <a:pt x="17" y="12"/>
                    </a:cubicBezTo>
                    <a:cubicBezTo>
                      <a:pt x="16" y="12"/>
                      <a:pt x="16" y="12"/>
                      <a:pt x="16" y="12"/>
                    </a:cubicBezTo>
                    <a:cubicBezTo>
                      <a:pt x="16" y="12"/>
                      <a:pt x="16" y="12"/>
                      <a:pt x="16" y="12"/>
                    </a:cubicBezTo>
                    <a:cubicBezTo>
                      <a:pt x="16" y="12"/>
                      <a:pt x="16" y="12"/>
                      <a:pt x="16" y="12"/>
                    </a:cubicBezTo>
                    <a:cubicBezTo>
                      <a:pt x="15" y="12"/>
                      <a:pt x="15" y="12"/>
                      <a:pt x="15" y="12"/>
                    </a:cubicBezTo>
                    <a:cubicBezTo>
                      <a:pt x="15" y="11"/>
                      <a:pt x="15" y="11"/>
                      <a:pt x="15" y="11"/>
                    </a:cubicBezTo>
                    <a:cubicBezTo>
                      <a:pt x="17" y="10"/>
                      <a:pt x="17" y="10"/>
                      <a:pt x="17" y="10"/>
                    </a:cubicBezTo>
                    <a:cubicBezTo>
                      <a:pt x="21" y="8"/>
                      <a:pt x="21" y="8"/>
                      <a:pt x="21" y="8"/>
                    </a:cubicBezTo>
                    <a:cubicBezTo>
                      <a:pt x="24" y="7"/>
                      <a:pt x="24" y="7"/>
                      <a:pt x="24" y="7"/>
                    </a:cubicBezTo>
                    <a:cubicBezTo>
                      <a:pt x="25" y="7"/>
                      <a:pt x="25" y="7"/>
                      <a:pt x="25" y="7"/>
                    </a:cubicBezTo>
                    <a:cubicBezTo>
                      <a:pt x="25" y="7"/>
                      <a:pt x="25" y="7"/>
                      <a:pt x="25" y="7"/>
                    </a:cubicBezTo>
                    <a:cubicBezTo>
                      <a:pt x="26" y="6"/>
                      <a:pt x="26" y="6"/>
                      <a:pt x="26" y="6"/>
                    </a:cubicBezTo>
                    <a:cubicBezTo>
                      <a:pt x="32" y="4"/>
                      <a:pt x="32" y="4"/>
                      <a:pt x="32" y="4"/>
                    </a:cubicBezTo>
                    <a:cubicBezTo>
                      <a:pt x="36" y="3"/>
                      <a:pt x="36" y="3"/>
                      <a:pt x="36" y="3"/>
                    </a:cubicBezTo>
                    <a:cubicBezTo>
                      <a:pt x="38" y="2"/>
                      <a:pt x="38" y="2"/>
                      <a:pt x="38" y="2"/>
                    </a:cubicBezTo>
                    <a:cubicBezTo>
                      <a:pt x="41" y="1"/>
                      <a:pt x="41" y="1"/>
                      <a:pt x="41" y="1"/>
                    </a:cubicBezTo>
                    <a:cubicBezTo>
                      <a:pt x="43" y="1"/>
                      <a:pt x="43" y="1"/>
                      <a:pt x="43" y="1"/>
                    </a:cubicBezTo>
                    <a:moveTo>
                      <a:pt x="31" y="41"/>
                    </a:moveTo>
                    <a:cubicBezTo>
                      <a:pt x="32" y="41"/>
                      <a:pt x="32" y="41"/>
                      <a:pt x="32" y="41"/>
                    </a:cubicBezTo>
                    <a:cubicBezTo>
                      <a:pt x="32" y="41"/>
                      <a:pt x="32" y="41"/>
                      <a:pt x="32" y="41"/>
                    </a:cubicBezTo>
                    <a:cubicBezTo>
                      <a:pt x="32" y="41"/>
                      <a:pt x="32" y="41"/>
                      <a:pt x="32" y="41"/>
                    </a:cubicBezTo>
                    <a:cubicBezTo>
                      <a:pt x="33" y="41"/>
                      <a:pt x="33" y="41"/>
                      <a:pt x="33" y="41"/>
                    </a:cubicBezTo>
                    <a:cubicBezTo>
                      <a:pt x="33" y="41"/>
                      <a:pt x="33" y="41"/>
                      <a:pt x="33" y="41"/>
                    </a:cubicBezTo>
                    <a:cubicBezTo>
                      <a:pt x="33" y="40"/>
                      <a:pt x="33" y="40"/>
                      <a:pt x="33" y="40"/>
                    </a:cubicBezTo>
                    <a:cubicBezTo>
                      <a:pt x="33" y="40"/>
                      <a:pt x="33" y="40"/>
                      <a:pt x="33" y="40"/>
                    </a:cubicBezTo>
                    <a:cubicBezTo>
                      <a:pt x="34" y="39"/>
                      <a:pt x="34" y="39"/>
                      <a:pt x="34" y="39"/>
                    </a:cubicBezTo>
                    <a:cubicBezTo>
                      <a:pt x="34" y="39"/>
                      <a:pt x="34" y="39"/>
                      <a:pt x="34" y="39"/>
                    </a:cubicBezTo>
                    <a:cubicBezTo>
                      <a:pt x="33" y="39"/>
                      <a:pt x="33" y="39"/>
                      <a:pt x="33" y="39"/>
                    </a:cubicBezTo>
                    <a:cubicBezTo>
                      <a:pt x="33" y="38"/>
                      <a:pt x="33" y="38"/>
                      <a:pt x="33" y="38"/>
                    </a:cubicBezTo>
                    <a:cubicBezTo>
                      <a:pt x="33" y="38"/>
                      <a:pt x="33" y="38"/>
                      <a:pt x="33" y="38"/>
                    </a:cubicBezTo>
                    <a:cubicBezTo>
                      <a:pt x="32" y="38"/>
                      <a:pt x="32" y="38"/>
                      <a:pt x="32" y="38"/>
                    </a:cubicBezTo>
                    <a:cubicBezTo>
                      <a:pt x="31" y="39"/>
                      <a:pt x="31" y="39"/>
                      <a:pt x="31" y="39"/>
                    </a:cubicBezTo>
                    <a:cubicBezTo>
                      <a:pt x="31" y="39"/>
                      <a:pt x="31" y="39"/>
                      <a:pt x="31" y="39"/>
                    </a:cubicBezTo>
                    <a:cubicBezTo>
                      <a:pt x="31" y="39"/>
                      <a:pt x="31" y="39"/>
                      <a:pt x="31" y="39"/>
                    </a:cubicBezTo>
                    <a:cubicBezTo>
                      <a:pt x="31" y="40"/>
                      <a:pt x="31" y="40"/>
                      <a:pt x="31" y="40"/>
                    </a:cubicBezTo>
                    <a:cubicBezTo>
                      <a:pt x="31" y="40"/>
                      <a:pt x="31" y="40"/>
                      <a:pt x="31" y="40"/>
                    </a:cubicBezTo>
                    <a:cubicBezTo>
                      <a:pt x="31" y="40"/>
                      <a:pt x="31" y="40"/>
                      <a:pt x="31" y="40"/>
                    </a:cubicBezTo>
                    <a:cubicBezTo>
                      <a:pt x="31" y="41"/>
                      <a:pt x="31" y="41"/>
                      <a:pt x="31" y="41"/>
                    </a:cubicBezTo>
                    <a:moveTo>
                      <a:pt x="62" y="43"/>
                    </a:moveTo>
                    <a:cubicBezTo>
                      <a:pt x="62" y="44"/>
                      <a:pt x="62" y="44"/>
                      <a:pt x="62" y="44"/>
                    </a:cubicBezTo>
                    <a:cubicBezTo>
                      <a:pt x="61" y="45"/>
                      <a:pt x="61" y="45"/>
                      <a:pt x="61" y="45"/>
                    </a:cubicBezTo>
                    <a:cubicBezTo>
                      <a:pt x="61" y="45"/>
                      <a:pt x="61" y="45"/>
                      <a:pt x="61" y="45"/>
                    </a:cubicBezTo>
                    <a:cubicBezTo>
                      <a:pt x="61" y="46"/>
                      <a:pt x="61" y="46"/>
                      <a:pt x="61" y="46"/>
                    </a:cubicBezTo>
                    <a:cubicBezTo>
                      <a:pt x="61" y="46"/>
                      <a:pt x="61" y="46"/>
                      <a:pt x="61" y="46"/>
                    </a:cubicBezTo>
                    <a:cubicBezTo>
                      <a:pt x="61" y="46"/>
                      <a:pt x="61" y="46"/>
                      <a:pt x="61" y="46"/>
                    </a:cubicBezTo>
                    <a:cubicBezTo>
                      <a:pt x="61" y="46"/>
                      <a:pt x="61" y="46"/>
                      <a:pt x="61" y="46"/>
                    </a:cubicBezTo>
                    <a:cubicBezTo>
                      <a:pt x="60" y="46"/>
                      <a:pt x="60" y="46"/>
                      <a:pt x="60" y="46"/>
                    </a:cubicBezTo>
                    <a:cubicBezTo>
                      <a:pt x="60" y="47"/>
                      <a:pt x="60" y="47"/>
                      <a:pt x="60" y="47"/>
                    </a:cubicBezTo>
                    <a:cubicBezTo>
                      <a:pt x="61" y="48"/>
                      <a:pt x="61" y="48"/>
                      <a:pt x="61" y="48"/>
                    </a:cubicBezTo>
                    <a:cubicBezTo>
                      <a:pt x="61" y="48"/>
                      <a:pt x="61" y="48"/>
                      <a:pt x="61" y="49"/>
                    </a:cubicBezTo>
                    <a:cubicBezTo>
                      <a:pt x="61" y="49"/>
                      <a:pt x="61" y="49"/>
                      <a:pt x="61" y="49"/>
                    </a:cubicBezTo>
                    <a:cubicBezTo>
                      <a:pt x="61" y="49"/>
                      <a:pt x="61" y="49"/>
                      <a:pt x="61" y="49"/>
                    </a:cubicBezTo>
                    <a:cubicBezTo>
                      <a:pt x="62" y="50"/>
                      <a:pt x="62" y="50"/>
                      <a:pt x="62" y="50"/>
                    </a:cubicBezTo>
                    <a:cubicBezTo>
                      <a:pt x="62" y="50"/>
                      <a:pt x="62" y="50"/>
                      <a:pt x="62" y="50"/>
                    </a:cubicBezTo>
                    <a:cubicBezTo>
                      <a:pt x="62" y="50"/>
                      <a:pt x="62" y="50"/>
                      <a:pt x="62" y="50"/>
                    </a:cubicBezTo>
                    <a:cubicBezTo>
                      <a:pt x="62" y="50"/>
                      <a:pt x="62" y="50"/>
                      <a:pt x="62" y="50"/>
                    </a:cubicBezTo>
                    <a:cubicBezTo>
                      <a:pt x="63" y="50"/>
                      <a:pt x="63" y="50"/>
                      <a:pt x="63" y="50"/>
                    </a:cubicBezTo>
                    <a:cubicBezTo>
                      <a:pt x="63" y="50"/>
                      <a:pt x="63" y="50"/>
                      <a:pt x="63" y="50"/>
                    </a:cubicBezTo>
                    <a:cubicBezTo>
                      <a:pt x="63" y="49"/>
                      <a:pt x="63" y="49"/>
                      <a:pt x="63" y="49"/>
                    </a:cubicBezTo>
                    <a:cubicBezTo>
                      <a:pt x="63" y="49"/>
                      <a:pt x="63" y="49"/>
                      <a:pt x="63" y="49"/>
                    </a:cubicBezTo>
                    <a:cubicBezTo>
                      <a:pt x="63" y="49"/>
                      <a:pt x="63" y="49"/>
                      <a:pt x="63" y="49"/>
                    </a:cubicBezTo>
                    <a:cubicBezTo>
                      <a:pt x="63" y="47"/>
                      <a:pt x="63" y="47"/>
                      <a:pt x="63" y="47"/>
                    </a:cubicBezTo>
                    <a:cubicBezTo>
                      <a:pt x="62" y="47"/>
                      <a:pt x="62" y="47"/>
                      <a:pt x="62" y="47"/>
                    </a:cubicBezTo>
                    <a:cubicBezTo>
                      <a:pt x="63" y="47"/>
                      <a:pt x="63" y="47"/>
                      <a:pt x="63" y="47"/>
                    </a:cubicBezTo>
                    <a:cubicBezTo>
                      <a:pt x="63" y="46"/>
                      <a:pt x="63" y="46"/>
                      <a:pt x="63" y="46"/>
                    </a:cubicBezTo>
                    <a:cubicBezTo>
                      <a:pt x="63" y="46"/>
                      <a:pt x="63" y="46"/>
                      <a:pt x="63" y="46"/>
                    </a:cubicBezTo>
                    <a:cubicBezTo>
                      <a:pt x="63" y="46"/>
                      <a:pt x="63" y="46"/>
                      <a:pt x="63" y="46"/>
                    </a:cubicBezTo>
                    <a:cubicBezTo>
                      <a:pt x="64" y="45"/>
                      <a:pt x="64" y="45"/>
                      <a:pt x="64" y="45"/>
                    </a:cubicBezTo>
                    <a:cubicBezTo>
                      <a:pt x="65" y="45"/>
                      <a:pt x="65" y="45"/>
                      <a:pt x="65" y="45"/>
                    </a:cubicBezTo>
                    <a:cubicBezTo>
                      <a:pt x="65" y="45"/>
                      <a:pt x="65" y="45"/>
                      <a:pt x="65" y="45"/>
                    </a:cubicBezTo>
                    <a:cubicBezTo>
                      <a:pt x="65" y="45"/>
                      <a:pt x="65" y="45"/>
                      <a:pt x="65" y="45"/>
                    </a:cubicBezTo>
                    <a:cubicBezTo>
                      <a:pt x="65" y="45"/>
                      <a:pt x="65" y="45"/>
                      <a:pt x="65" y="45"/>
                    </a:cubicBezTo>
                    <a:cubicBezTo>
                      <a:pt x="66" y="45"/>
                      <a:pt x="66" y="45"/>
                      <a:pt x="66" y="45"/>
                    </a:cubicBezTo>
                    <a:cubicBezTo>
                      <a:pt x="65" y="44"/>
                      <a:pt x="65" y="44"/>
                      <a:pt x="65" y="44"/>
                    </a:cubicBezTo>
                    <a:cubicBezTo>
                      <a:pt x="64" y="43"/>
                      <a:pt x="64" y="43"/>
                      <a:pt x="64" y="43"/>
                    </a:cubicBezTo>
                    <a:cubicBezTo>
                      <a:pt x="64" y="42"/>
                      <a:pt x="64" y="42"/>
                      <a:pt x="64" y="42"/>
                    </a:cubicBezTo>
                    <a:cubicBezTo>
                      <a:pt x="64" y="42"/>
                      <a:pt x="64" y="42"/>
                      <a:pt x="64" y="42"/>
                    </a:cubicBezTo>
                    <a:cubicBezTo>
                      <a:pt x="63" y="42"/>
                      <a:pt x="63" y="42"/>
                      <a:pt x="63" y="42"/>
                    </a:cubicBezTo>
                    <a:cubicBezTo>
                      <a:pt x="63" y="42"/>
                      <a:pt x="63" y="42"/>
                      <a:pt x="63" y="42"/>
                    </a:cubicBezTo>
                    <a:cubicBezTo>
                      <a:pt x="62" y="42"/>
                      <a:pt x="62" y="42"/>
                      <a:pt x="62" y="42"/>
                    </a:cubicBezTo>
                    <a:cubicBezTo>
                      <a:pt x="62" y="43"/>
                      <a:pt x="62" y="43"/>
                      <a:pt x="62" y="43"/>
                    </a:cubicBezTo>
                    <a:cubicBezTo>
                      <a:pt x="62" y="43"/>
                      <a:pt x="62" y="43"/>
                      <a:pt x="62" y="43"/>
                    </a:cubicBezTo>
                    <a:moveTo>
                      <a:pt x="56" y="46"/>
                    </a:moveTo>
                    <a:cubicBezTo>
                      <a:pt x="56" y="47"/>
                      <a:pt x="56" y="47"/>
                      <a:pt x="56" y="47"/>
                    </a:cubicBezTo>
                    <a:cubicBezTo>
                      <a:pt x="56" y="47"/>
                      <a:pt x="56" y="47"/>
                      <a:pt x="56" y="47"/>
                    </a:cubicBezTo>
                    <a:cubicBezTo>
                      <a:pt x="56" y="48"/>
                      <a:pt x="56" y="48"/>
                      <a:pt x="56" y="48"/>
                    </a:cubicBezTo>
                    <a:cubicBezTo>
                      <a:pt x="55" y="48"/>
                      <a:pt x="55" y="48"/>
                      <a:pt x="55" y="48"/>
                    </a:cubicBezTo>
                    <a:cubicBezTo>
                      <a:pt x="56" y="48"/>
                      <a:pt x="56" y="48"/>
                      <a:pt x="56" y="48"/>
                    </a:cubicBezTo>
                    <a:cubicBezTo>
                      <a:pt x="56" y="48"/>
                      <a:pt x="56" y="48"/>
                      <a:pt x="56" y="48"/>
                    </a:cubicBezTo>
                    <a:cubicBezTo>
                      <a:pt x="56" y="49"/>
                      <a:pt x="56" y="49"/>
                      <a:pt x="56" y="49"/>
                    </a:cubicBezTo>
                    <a:cubicBezTo>
                      <a:pt x="57" y="48"/>
                      <a:pt x="57" y="48"/>
                      <a:pt x="57" y="48"/>
                    </a:cubicBezTo>
                    <a:cubicBezTo>
                      <a:pt x="57" y="48"/>
                      <a:pt x="57" y="48"/>
                      <a:pt x="57"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7" y="46"/>
                      <a:pt x="57" y="46"/>
                      <a:pt x="57" y="46"/>
                    </a:cubicBezTo>
                    <a:cubicBezTo>
                      <a:pt x="57" y="46"/>
                      <a:pt x="57" y="46"/>
                      <a:pt x="57" y="46"/>
                    </a:cubicBezTo>
                    <a:cubicBezTo>
                      <a:pt x="57" y="46"/>
                      <a:pt x="57" y="46"/>
                      <a:pt x="57" y="46"/>
                    </a:cubicBezTo>
                    <a:cubicBezTo>
                      <a:pt x="58" y="45"/>
                      <a:pt x="58" y="45"/>
                      <a:pt x="58" y="45"/>
                    </a:cubicBezTo>
                    <a:cubicBezTo>
                      <a:pt x="58" y="45"/>
                      <a:pt x="58" y="45"/>
                      <a:pt x="58" y="45"/>
                    </a:cubicBezTo>
                    <a:cubicBezTo>
                      <a:pt x="58" y="44"/>
                      <a:pt x="58" y="44"/>
                      <a:pt x="58" y="44"/>
                    </a:cubicBezTo>
                    <a:cubicBezTo>
                      <a:pt x="57" y="44"/>
                      <a:pt x="57" y="44"/>
                      <a:pt x="57" y="44"/>
                    </a:cubicBezTo>
                    <a:cubicBezTo>
                      <a:pt x="57" y="44"/>
                      <a:pt x="57" y="44"/>
                      <a:pt x="57" y="44"/>
                    </a:cubicBezTo>
                    <a:cubicBezTo>
                      <a:pt x="57" y="44"/>
                      <a:pt x="57" y="44"/>
                      <a:pt x="57" y="44"/>
                    </a:cubicBezTo>
                    <a:cubicBezTo>
                      <a:pt x="56" y="44"/>
                      <a:pt x="56" y="44"/>
                      <a:pt x="56" y="44"/>
                    </a:cubicBezTo>
                    <a:cubicBezTo>
                      <a:pt x="56" y="43"/>
                      <a:pt x="56" y="43"/>
                      <a:pt x="56" y="43"/>
                    </a:cubicBezTo>
                    <a:cubicBezTo>
                      <a:pt x="56" y="44"/>
                      <a:pt x="56" y="44"/>
                      <a:pt x="56" y="44"/>
                    </a:cubicBezTo>
                    <a:cubicBezTo>
                      <a:pt x="55" y="45"/>
                      <a:pt x="55" y="45"/>
                      <a:pt x="55" y="45"/>
                    </a:cubicBezTo>
                    <a:cubicBezTo>
                      <a:pt x="55" y="45"/>
                      <a:pt x="55" y="45"/>
                      <a:pt x="55" y="45"/>
                    </a:cubicBezTo>
                    <a:cubicBezTo>
                      <a:pt x="55" y="45"/>
                      <a:pt x="55" y="45"/>
                      <a:pt x="55" y="45"/>
                    </a:cubicBezTo>
                    <a:cubicBezTo>
                      <a:pt x="56" y="46"/>
                      <a:pt x="56" y="46"/>
                      <a:pt x="56" y="46"/>
                    </a:cubicBezTo>
                    <a:cubicBezTo>
                      <a:pt x="56" y="46"/>
                      <a:pt x="56" y="46"/>
                      <a:pt x="56" y="46"/>
                    </a:cubicBezTo>
                    <a:moveTo>
                      <a:pt x="51" y="48"/>
                    </a:moveTo>
                    <a:cubicBezTo>
                      <a:pt x="51" y="47"/>
                      <a:pt x="51" y="47"/>
                      <a:pt x="51" y="47"/>
                    </a:cubicBezTo>
                    <a:cubicBezTo>
                      <a:pt x="50" y="48"/>
                      <a:pt x="50" y="48"/>
                      <a:pt x="50" y="48"/>
                    </a:cubicBezTo>
                    <a:cubicBezTo>
                      <a:pt x="49" y="48"/>
                      <a:pt x="49" y="48"/>
                      <a:pt x="49" y="48"/>
                    </a:cubicBezTo>
                    <a:cubicBezTo>
                      <a:pt x="49" y="48"/>
                      <a:pt x="49" y="48"/>
                      <a:pt x="49" y="48"/>
                    </a:cubicBezTo>
                    <a:cubicBezTo>
                      <a:pt x="49" y="48"/>
                      <a:pt x="49" y="48"/>
                      <a:pt x="49" y="48"/>
                    </a:cubicBezTo>
                    <a:cubicBezTo>
                      <a:pt x="49" y="48"/>
                      <a:pt x="49" y="48"/>
                      <a:pt x="49" y="48"/>
                    </a:cubicBezTo>
                    <a:cubicBezTo>
                      <a:pt x="48" y="49"/>
                      <a:pt x="48" y="49"/>
                      <a:pt x="48" y="49"/>
                    </a:cubicBezTo>
                    <a:cubicBezTo>
                      <a:pt x="49" y="49"/>
                      <a:pt x="49" y="49"/>
                      <a:pt x="49" y="49"/>
                    </a:cubicBezTo>
                    <a:cubicBezTo>
                      <a:pt x="49" y="50"/>
                      <a:pt x="49" y="50"/>
                      <a:pt x="49" y="50"/>
                    </a:cubicBezTo>
                    <a:cubicBezTo>
                      <a:pt x="49" y="50"/>
                      <a:pt x="49" y="50"/>
                      <a:pt x="49" y="50"/>
                    </a:cubicBezTo>
                    <a:cubicBezTo>
                      <a:pt x="50" y="50"/>
                      <a:pt x="50" y="50"/>
                      <a:pt x="50" y="50"/>
                    </a:cubicBezTo>
                    <a:cubicBezTo>
                      <a:pt x="50" y="50"/>
                      <a:pt x="50" y="50"/>
                      <a:pt x="50" y="50"/>
                    </a:cubicBezTo>
                    <a:cubicBezTo>
                      <a:pt x="51" y="50"/>
                      <a:pt x="51" y="50"/>
                      <a:pt x="51" y="50"/>
                    </a:cubicBezTo>
                    <a:cubicBezTo>
                      <a:pt x="51" y="50"/>
                      <a:pt x="51" y="50"/>
                      <a:pt x="51" y="50"/>
                    </a:cubicBezTo>
                    <a:cubicBezTo>
                      <a:pt x="51" y="50"/>
                      <a:pt x="51" y="50"/>
                      <a:pt x="51" y="50"/>
                    </a:cubicBezTo>
                    <a:cubicBezTo>
                      <a:pt x="51" y="50"/>
                      <a:pt x="51" y="50"/>
                      <a:pt x="51" y="50"/>
                    </a:cubicBezTo>
                    <a:cubicBezTo>
                      <a:pt x="52" y="50"/>
                      <a:pt x="52" y="50"/>
                      <a:pt x="52" y="50"/>
                    </a:cubicBezTo>
                    <a:cubicBezTo>
                      <a:pt x="52" y="50"/>
                      <a:pt x="52" y="50"/>
                      <a:pt x="52" y="50"/>
                    </a:cubicBezTo>
                    <a:cubicBezTo>
                      <a:pt x="52" y="50"/>
                      <a:pt x="52" y="50"/>
                      <a:pt x="52" y="50"/>
                    </a:cubicBezTo>
                    <a:cubicBezTo>
                      <a:pt x="52" y="49"/>
                      <a:pt x="52" y="49"/>
                      <a:pt x="52" y="49"/>
                    </a:cubicBezTo>
                    <a:cubicBezTo>
                      <a:pt x="52" y="48"/>
                      <a:pt x="52" y="48"/>
                      <a:pt x="52" y="48"/>
                    </a:cubicBezTo>
                    <a:cubicBezTo>
                      <a:pt x="52" y="48"/>
                      <a:pt x="52" y="48"/>
                      <a:pt x="52" y="48"/>
                    </a:cubicBezTo>
                    <a:cubicBezTo>
                      <a:pt x="52" y="48"/>
                      <a:pt x="52" y="48"/>
                      <a:pt x="52" y="48"/>
                    </a:cubicBezTo>
                    <a:cubicBezTo>
                      <a:pt x="52" y="48"/>
                      <a:pt x="52" y="48"/>
                      <a:pt x="52" y="48"/>
                    </a:cubicBezTo>
                    <a:cubicBezTo>
                      <a:pt x="53" y="47"/>
                      <a:pt x="53" y="47"/>
                      <a:pt x="53" y="47"/>
                    </a:cubicBezTo>
                    <a:cubicBezTo>
                      <a:pt x="52" y="47"/>
                      <a:pt x="52" y="47"/>
                      <a:pt x="52" y="47"/>
                    </a:cubicBezTo>
                    <a:cubicBezTo>
                      <a:pt x="51" y="47"/>
                      <a:pt x="51" y="47"/>
                      <a:pt x="51" y="47"/>
                    </a:cubicBezTo>
                    <a:cubicBezTo>
                      <a:pt x="51" y="47"/>
                      <a:pt x="51" y="47"/>
                      <a:pt x="51" y="47"/>
                    </a:cubicBezTo>
                    <a:cubicBezTo>
                      <a:pt x="51" y="47"/>
                      <a:pt x="51" y="47"/>
                      <a:pt x="51" y="47"/>
                    </a:cubicBezTo>
                    <a:cubicBezTo>
                      <a:pt x="51" y="48"/>
                      <a:pt x="51" y="48"/>
                      <a:pt x="51" y="48"/>
                    </a:cubicBezTo>
                    <a:moveTo>
                      <a:pt x="42" y="60"/>
                    </a:moveTo>
                    <a:cubicBezTo>
                      <a:pt x="43" y="60"/>
                      <a:pt x="43" y="60"/>
                      <a:pt x="43" y="60"/>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5" y="59"/>
                      <a:pt x="45" y="59"/>
                      <a:pt x="45" y="59"/>
                    </a:cubicBezTo>
                    <a:cubicBezTo>
                      <a:pt x="45" y="59"/>
                      <a:pt x="45" y="59"/>
                      <a:pt x="45" y="59"/>
                    </a:cubicBezTo>
                    <a:cubicBezTo>
                      <a:pt x="45" y="59"/>
                      <a:pt x="45" y="59"/>
                      <a:pt x="45" y="59"/>
                    </a:cubicBezTo>
                    <a:cubicBezTo>
                      <a:pt x="47" y="59"/>
                      <a:pt x="47" y="59"/>
                      <a:pt x="47" y="59"/>
                    </a:cubicBezTo>
                    <a:cubicBezTo>
                      <a:pt x="48" y="60"/>
                      <a:pt x="48" y="60"/>
                      <a:pt x="48" y="60"/>
                    </a:cubicBezTo>
                    <a:cubicBezTo>
                      <a:pt x="48" y="60"/>
                      <a:pt x="48" y="60"/>
                      <a:pt x="48" y="60"/>
                    </a:cubicBezTo>
                    <a:cubicBezTo>
                      <a:pt x="48" y="60"/>
                      <a:pt x="48" y="60"/>
                      <a:pt x="48" y="60"/>
                    </a:cubicBezTo>
                    <a:cubicBezTo>
                      <a:pt x="49" y="60"/>
                      <a:pt x="49" y="60"/>
                      <a:pt x="49" y="60"/>
                    </a:cubicBezTo>
                    <a:cubicBezTo>
                      <a:pt x="50" y="60"/>
                      <a:pt x="50" y="60"/>
                      <a:pt x="50" y="60"/>
                    </a:cubicBezTo>
                    <a:cubicBezTo>
                      <a:pt x="51" y="60"/>
                      <a:pt x="51" y="60"/>
                      <a:pt x="51" y="60"/>
                    </a:cubicBezTo>
                    <a:cubicBezTo>
                      <a:pt x="51" y="60"/>
                      <a:pt x="51" y="60"/>
                      <a:pt x="51" y="60"/>
                    </a:cubicBezTo>
                    <a:cubicBezTo>
                      <a:pt x="51" y="60"/>
                      <a:pt x="51" y="60"/>
                      <a:pt x="51" y="60"/>
                    </a:cubicBezTo>
                    <a:cubicBezTo>
                      <a:pt x="51" y="60"/>
                      <a:pt x="51" y="60"/>
                      <a:pt x="51" y="60"/>
                    </a:cubicBezTo>
                    <a:cubicBezTo>
                      <a:pt x="52" y="60"/>
                      <a:pt x="52" y="60"/>
                      <a:pt x="52" y="60"/>
                    </a:cubicBezTo>
                    <a:cubicBezTo>
                      <a:pt x="52" y="59"/>
                      <a:pt x="52" y="59"/>
                      <a:pt x="52" y="59"/>
                    </a:cubicBezTo>
                    <a:cubicBezTo>
                      <a:pt x="52" y="59"/>
                      <a:pt x="52" y="59"/>
                      <a:pt x="52" y="59"/>
                    </a:cubicBezTo>
                    <a:cubicBezTo>
                      <a:pt x="52" y="58"/>
                      <a:pt x="52" y="58"/>
                      <a:pt x="52" y="58"/>
                    </a:cubicBezTo>
                    <a:cubicBezTo>
                      <a:pt x="51" y="58"/>
                      <a:pt x="51" y="58"/>
                      <a:pt x="51" y="58"/>
                    </a:cubicBezTo>
                    <a:cubicBezTo>
                      <a:pt x="50" y="58"/>
                      <a:pt x="50" y="58"/>
                      <a:pt x="50" y="58"/>
                    </a:cubicBezTo>
                    <a:cubicBezTo>
                      <a:pt x="49" y="58"/>
                      <a:pt x="49" y="58"/>
                      <a:pt x="49" y="58"/>
                    </a:cubicBezTo>
                    <a:cubicBezTo>
                      <a:pt x="49" y="57"/>
                      <a:pt x="49" y="57"/>
                      <a:pt x="49" y="57"/>
                    </a:cubicBezTo>
                    <a:cubicBezTo>
                      <a:pt x="48" y="57"/>
                      <a:pt x="48" y="57"/>
                      <a:pt x="48" y="57"/>
                    </a:cubicBezTo>
                    <a:cubicBezTo>
                      <a:pt x="48" y="57"/>
                      <a:pt x="48" y="57"/>
                      <a:pt x="48" y="57"/>
                    </a:cubicBezTo>
                    <a:cubicBezTo>
                      <a:pt x="48" y="58"/>
                      <a:pt x="48" y="58"/>
                      <a:pt x="48" y="58"/>
                    </a:cubicBezTo>
                    <a:cubicBezTo>
                      <a:pt x="45" y="57"/>
                      <a:pt x="45" y="57"/>
                      <a:pt x="45" y="57"/>
                    </a:cubicBezTo>
                    <a:cubicBezTo>
                      <a:pt x="45" y="57"/>
                      <a:pt x="45" y="57"/>
                      <a:pt x="45" y="57"/>
                    </a:cubicBezTo>
                    <a:cubicBezTo>
                      <a:pt x="45" y="57"/>
                      <a:pt x="45" y="57"/>
                      <a:pt x="45" y="57"/>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1" y="58"/>
                      <a:pt x="41" y="58"/>
                      <a:pt x="41" y="58"/>
                    </a:cubicBezTo>
                    <a:cubicBezTo>
                      <a:pt x="40" y="58"/>
                      <a:pt x="40" y="58"/>
                      <a:pt x="40" y="58"/>
                    </a:cubicBezTo>
                    <a:cubicBezTo>
                      <a:pt x="40" y="58"/>
                      <a:pt x="40" y="58"/>
                      <a:pt x="40" y="58"/>
                    </a:cubicBezTo>
                    <a:cubicBezTo>
                      <a:pt x="38" y="57"/>
                      <a:pt x="38" y="57"/>
                      <a:pt x="38" y="57"/>
                    </a:cubicBezTo>
                    <a:cubicBezTo>
                      <a:pt x="39" y="58"/>
                      <a:pt x="39" y="58"/>
                      <a:pt x="39" y="58"/>
                    </a:cubicBezTo>
                    <a:cubicBezTo>
                      <a:pt x="40" y="59"/>
                      <a:pt x="40" y="59"/>
                      <a:pt x="40" y="59"/>
                    </a:cubicBezTo>
                    <a:cubicBezTo>
                      <a:pt x="40" y="59"/>
                      <a:pt x="40" y="59"/>
                      <a:pt x="40" y="59"/>
                    </a:cubicBezTo>
                    <a:cubicBezTo>
                      <a:pt x="40" y="59"/>
                      <a:pt x="40" y="59"/>
                      <a:pt x="40" y="59"/>
                    </a:cubicBezTo>
                    <a:cubicBezTo>
                      <a:pt x="42" y="60"/>
                      <a:pt x="42" y="60"/>
                      <a:pt x="42" y="60"/>
                    </a:cubicBezTo>
                    <a:cubicBezTo>
                      <a:pt x="42" y="60"/>
                      <a:pt x="42" y="60"/>
                      <a:pt x="42" y="60"/>
                    </a:cubicBezTo>
                    <a:moveTo>
                      <a:pt x="25" y="64"/>
                    </a:moveTo>
                    <a:cubicBezTo>
                      <a:pt x="24" y="64"/>
                      <a:pt x="24" y="64"/>
                      <a:pt x="24" y="64"/>
                    </a:cubicBezTo>
                    <a:cubicBezTo>
                      <a:pt x="24" y="65"/>
                      <a:pt x="24" y="65"/>
                      <a:pt x="24" y="65"/>
                    </a:cubicBezTo>
                    <a:cubicBezTo>
                      <a:pt x="24" y="65"/>
                      <a:pt x="24" y="65"/>
                      <a:pt x="24" y="65"/>
                    </a:cubicBezTo>
                    <a:cubicBezTo>
                      <a:pt x="25" y="65"/>
                      <a:pt x="25" y="65"/>
                      <a:pt x="25" y="65"/>
                    </a:cubicBezTo>
                    <a:cubicBezTo>
                      <a:pt x="25" y="66"/>
                      <a:pt x="25" y="66"/>
                      <a:pt x="25" y="66"/>
                    </a:cubicBezTo>
                    <a:cubicBezTo>
                      <a:pt x="25" y="67"/>
                      <a:pt x="25" y="67"/>
                      <a:pt x="25" y="67"/>
                    </a:cubicBezTo>
                    <a:cubicBezTo>
                      <a:pt x="25" y="67"/>
                      <a:pt x="25" y="67"/>
                      <a:pt x="25" y="67"/>
                    </a:cubicBezTo>
                    <a:cubicBezTo>
                      <a:pt x="25" y="68"/>
                      <a:pt x="25" y="68"/>
                      <a:pt x="25" y="68"/>
                    </a:cubicBezTo>
                    <a:cubicBezTo>
                      <a:pt x="25" y="68"/>
                      <a:pt x="25" y="68"/>
                      <a:pt x="25" y="68"/>
                    </a:cubicBezTo>
                    <a:cubicBezTo>
                      <a:pt x="25" y="68"/>
                      <a:pt x="25" y="68"/>
                      <a:pt x="25" y="68"/>
                    </a:cubicBezTo>
                    <a:cubicBezTo>
                      <a:pt x="25" y="69"/>
                      <a:pt x="25" y="69"/>
                      <a:pt x="25" y="69"/>
                    </a:cubicBezTo>
                    <a:cubicBezTo>
                      <a:pt x="25" y="69"/>
                      <a:pt x="25" y="69"/>
                      <a:pt x="25" y="69"/>
                    </a:cubicBezTo>
                    <a:cubicBezTo>
                      <a:pt x="26" y="69"/>
                      <a:pt x="26" y="69"/>
                      <a:pt x="26" y="69"/>
                    </a:cubicBezTo>
                    <a:cubicBezTo>
                      <a:pt x="26" y="69"/>
                      <a:pt x="26" y="69"/>
                      <a:pt x="26" y="69"/>
                    </a:cubicBezTo>
                    <a:cubicBezTo>
                      <a:pt x="26" y="69"/>
                      <a:pt x="26" y="69"/>
                      <a:pt x="26" y="69"/>
                    </a:cubicBezTo>
                    <a:cubicBezTo>
                      <a:pt x="26" y="69"/>
                      <a:pt x="26" y="69"/>
                      <a:pt x="26" y="69"/>
                    </a:cubicBezTo>
                    <a:cubicBezTo>
                      <a:pt x="27" y="70"/>
                      <a:pt x="27" y="70"/>
                      <a:pt x="27" y="70"/>
                    </a:cubicBezTo>
                    <a:cubicBezTo>
                      <a:pt x="28" y="70"/>
                      <a:pt x="28" y="70"/>
                      <a:pt x="28" y="70"/>
                    </a:cubicBezTo>
                    <a:cubicBezTo>
                      <a:pt x="28" y="70"/>
                      <a:pt x="28" y="70"/>
                      <a:pt x="28" y="70"/>
                    </a:cubicBezTo>
                    <a:cubicBezTo>
                      <a:pt x="29" y="70"/>
                      <a:pt x="29" y="70"/>
                      <a:pt x="29" y="70"/>
                    </a:cubicBezTo>
                    <a:cubicBezTo>
                      <a:pt x="29" y="70"/>
                      <a:pt x="29" y="70"/>
                      <a:pt x="29" y="70"/>
                    </a:cubicBezTo>
                    <a:cubicBezTo>
                      <a:pt x="29" y="69"/>
                      <a:pt x="29" y="69"/>
                      <a:pt x="29" y="69"/>
                    </a:cubicBezTo>
                    <a:cubicBezTo>
                      <a:pt x="29" y="69"/>
                      <a:pt x="29" y="69"/>
                      <a:pt x="29" y="69"/>
                    </a:cubicBezTo>
                    <a:cubicBezTo>
                      <a:pt x="29" y="69"/>
                      <a:pt x="29" y="69"/>
                      <a:pt x="29" y="69"/>
                    </a:cubicBezTo>
                    <a:cubicBezTo>
                      <a:pt x="29" y="69"/>
                      <a:pt x="30" y="69"/>
                      <a:pt x="30" y="69"/>
                    </a:cubicBezTo>
                    <a:cubicBezTo>
                      <a:pt x="30" y="68"/>
                      <a:pt x="30" y="68"/>
                      <a:pt x="30" y="68"/>
                    </a:cubicBezTo>
                    <a:cubicBezTo>
                      <a:pt x="30" y="68"/>
                      <a:pt x="30" y="68"/>
                      <a:pt x="30" y="68"/>
                    </a:cubicBezTo>
                    <a:cubicBezTo>
                      <a:pt x="29" y="67"/>
                      <a:pt x="29" y="67"/>
                      <a:pt x="29" y="67"/>
                    </a:cubicBezTo>
                    <a:cubicBezTo>
                      <a:pt x="29" y="67"/>
                      <a:pt x="29" y="67"/>
                      <a:pt x="29" y="67"/>
                    </a:cubicBezTo>
                    <a:cubicBezTo>
                      <a:pt x="29" y="67"/>
                      <a:pt x="29" y="67"/>
                      <a:pt x="29" y="67"/>
                    </a:cubicBezTo>
                    <a:cubicBezTo>
                      <a:pt x="28" y="67"/>
                      <a:pt x="28" y="67"/>
                      <a:pt x="28" y="67"/>
                    </a:cubicBezTo>
                    <a:cubicBezTo>
                      <a:pt x="28" y="67"/>
                      <a:pt x="28" y="67"/>
                      <a:pt x="28" y="67"/>
                    </a:cubicBezTo>
                    <a:cubicBezTo>
                      <a:pt x="27" y="68"/>
                      <a:pt x="27" y="68"/>
                      <a:pt x="27" y="68"/>
                    </a:cubicBezTo>
                    <a:cubicBezTo>
                      <a:pt x="27" y="68"/>
                      <a:pt x="27" y="68"/>
                      <a:pt x="27" y="68"/>
                    </a:cubicBezTo>
                    <a:cubicBezTo>
                      <a:pt x="27" y="68"/>
                      <a:pt x="27" y="68"/>
                      <a:pt x="27" y="68"/>
                    </a:cubicBezTo>
                    <a:cubicBezTo>
                      <a:pt x="27" y="67"/>
                      <a:pt x="27" y="67"/>
                      <a:pt x="27" y="67"/>
                    </a:cubicBezTo>
                    <a:cubicBezTo>
                      <a:pt x="27" y="67"/>
                      <a:pt x="27" y="67"/>
                      <a:pt x="27" y="67"/>
                    </a:cubicBezTo>
                    <a:cubicBezTo>
                      <a:pt x="27" y="67"/>
                      <a:pt x="27" y="67"/>
                      <a:pt x="27" y="67"/>
                    </a:cubicBezTo>
                    <a:cubicBezTo>
                      <a:pt x="27" y="67"/>
                      <a:pt x="27" y="67"/>
                      <a:pt x="27" y="67"/>
                    </a:cubicBezTo>
                    <a:cubicBezTo>
                      <a:pt x="28" y="66"/>
                      <a:pt x="28" y="66"/>
                      <a:pt x="28" y="66"/>
                    </a:cubicBezTo>
                    <a:cubicBezTo>
                      <a:pt x="28" y="66"/>
                      <a:pt x="28" y="66"/>
                      <a:pt x="28" y="66"/>
                    </a:cubicBezTo>
                    <a:cubicBezTo>
                      <a:pt x="28" y="65"/>
                      <a:pt x="28" y="65"/>
                      <a:pt x="28" y="65"/>
                    </a:cubicBezTo>
                    <a:cubicBezTo>
                      <a:pt x="27" y="65"/>
                      <a:pt x="27" y="65"/>
                      <a:pt x="27" y="65"/>
                    </a:cubicBezTo>
                    <a:cubicBezTo>
                      <a:pt x="27" y="65"/>
                      <a:pt x="27" y="65"/>
                      <a:pt x="27" y="65"/>
                    </a:cubicBezTo>
                    <a:cubicBezTo>
                      <a:pt x="27" y="64"/>
                      <a:pt x="27" y="64"/>
                      <a:pt x="27" y="64"/>
                    </a:cubicBezTo>
                    <a:cubicBezTo>
                      <a:pt x="27" y="64"/>
                      <a:pt x="27" y="64"/>
                      <a:pt x="27" y="64"/>
                    </a:cubicBezTo>
                    <a:cubicBezTo>
                      <a:pt x="27" y="64"/>
                      <a:pt x="27" y="64"/>
                      <a:pt x="27" y="64"/>
                    </a:cubicBezTo>
                    <a:cubicBezTo>
                      <a:pt x="27" y="64"/>
                      <a:pt x="27" y="64"/>
                      <a:pt x="27" y="64"/>
                    </a:cubicBezTo>
                    <a:cubicBezTo>
                      <a:pt x="27" y="63"/>
                      <a:pt x="27" y="63"/>
                      <a:pt x="27" y="63"/>
                    </a:cubicBezTo>
                    <a:cubicBezTo>
                      <a:pt x="27" y="63"/>
                      <a:pt x="27" y="63"/>
                      <a:pt x="27" y="63"/>
                    </a:cubicBezTo>
                    <a:cubicBezTo>
                      <a:pt x="27" y="62"/>
                      <a:pt x="27" y="62"/>
                      <a:pt x="27" y="62"/>
                    </a:cubicBezTo>
                    <a:cubicBezTo>
                      <a:pt x="27" y="62"/>
                      <a:pt x="27" y="62"/>
                      <a:pt x="27" y="62"/>
                    </a:cubicBezTo>
                    <a:cubicBezTo>
                      <a:pt x="26" y="62"/>
                      <a:pt x="26" y="62"/>
                      <a:pt x="26" y="62"/>
                    </a:cubicBezTo>
                    <a:cubicBezTo>
                      <a:pt x="26" y="62"/>
                      <a:pt x="26" y="62"/>
                      <a:pt x="26" y="62"/>
                    </a:cubicBezTo>
                    <a:cubicBezTo>
                      <a:pt x="25" y="63"/>
                      <a:pt x="25" y="63"/>
                      <a:pt x="25" y="63"/>
                    </a:cubicBezTo>
                    <a:cubicBezTo>
                      <a:pt x="25" y="63"/>
                      <a:pt x="25" y="63"/>
                      <a:pt x="25" y="63"/>
                    </a:cubicBezTo>
                    <a:cubicBezTo>
                      <a:pt x="25" y="63"/>
                      <a:pt x="25" y="63"/>
                      <a:pt x="25" y="63"/>
                    </a:cubicBezTo>
                    <a:cubicBezTo>
                      <a:pt x="25" y="64"/>
                      <a:pt x="25" y="64"/>
                      <a:pt x="25" y="64"/>
                    </a:cubicBezTo>
                    <a:moveTo>
                      <a:pt x="56" y="65"/>
                    </a:moveTo>
                    <a:cubicBezTo>
                      <a:pt x="55" y="65"/>
                      <a:pt x="55" y="65"/>
                      <a:pt x="55" y="65"/>
                    </a:cubicBezTo>
                    <a:cubicBezTo>
                      <a:pt x="55" y="66"/>
                      <a:pt x="55" y="66"/>
                      <a:pt x="55" y="66"/>
                    </a:cubicBezTo>
                    <a:cubicBezTo>
                      <a:pt x="56" y="66"/>
                      <a:pt x="56" y="66"/>
                      <a:pt x="56" y="66"/>
                    </a:cubicBezTo>
                    <a:cubicBezTo>
                      <a:pt x="56" y="66"/>
                      <a:pt x="56" y="66"/>
                      <a:pt x="56" y="66"/>
                    </a:cubicBezTo>
                    <a:cubicBezTo>
                      <a:pt x="56" y="67"/>
                      <a:pt x="56" y="67"/>
                      <a:pt x="56" y="67"/>
                    </a:cubicBezTo>
                    <a:cubicBezTo>
                      <a:pt x="57" y="67"/>
                      <a:pt x="57" y="67"/>
                      <a:pt x="57" y="67"/>
                    </a:cubicBezTo>
                    <a:cubicBezTo>
                      <a:pt x="57" y="66"/>
                      <a:pt x="57" y="66"/>
                      <a:pt x="57" y="66"/>
                    </a:cubicBezTo>
                    <a:cubicBezTo>
                      <a:pt x="58" y="67"/>
                      <a:pt x="58" y="67"/>
                      <a:pt x="58" y="67"/>
                    </a:cubicBezTo>
                    <a:cubicBezTo>
                      <a:pt x="58" y="67"/>
                      <a:pt x="58" y="67"/>
                      <a:pt x="58" y="67"/>
                    </a:cubicBezTo>
                    <a:cubicBezTo>
                      <a:pt x="58" y="67"/>
                      <a:pt x="58" y="67"/>
                      <a:pt x="58" y="67"/>
                    </a:cubicBezTo>
                    <a:cubicBezTo>
                      <a:pt x="59" y="66"/>
                      <a:pt x="59" y="66"/>
                      <a:pt x="59" y="66"/>
                    </a:cubicBezTo>
                    <a:cubicBezTo>
                      <a:pt x="59" y="66"/>
                      <a:pt x="59" y="66"/>
                      <a:pt x="59" y="66"/>
                    </a:cubicBezTo>
                    <a:cubicBezTo>
                      <a:pt x="59" y="66"/>
                      <a:pt x="59" y="66"/>
                      <a:pt x="59" y="66"/>
                    </a:cubicBezTo>
                    <a:cubicBezTo>
                      <a:pt x="59" y="66"/>
                      <a:pt x="59" y="66"/>
                      <a:pt x="59" y="66"/>
                    </a:cubicBezTo>
                    <a:cubicBezTo>
                      <a:pt x="59" y="65"/>
                      <a:pt x="59" y="65"/>
                      <a:pt x="59" y="65"/>
                    </a:cubicBezTo>
                    <a:cubicBezTo>
                      <a:pt x="59" y="65"/>
                      <a:pt x="59" y="65"/>
                      <a:pt x="59" y="65"/>
                    </a:cubicBezTo>
                    <a:cubicBezTo>
                      <a:pt x="59" y="65"/>
                      <a:pt x="59" y="65"/>
                      <a:pt x="59" y="65"/>
                    </a:cubicBezTo>
                    <a:cubicBezTo>
                      <a:pt x="59" y="64"/>
                      <a:pt x="59" y="64"/>
                      <a:pt x="59" y="64"/>
                    </a:cubicBezTo>
                    <a:cubicBezTo>
                      <a:pt x="59" y="64"/>
                      <a:pt x="59" y="64"/>
                      <a:pt x="59" y="64"/>
                    </a:cubicBezTo>
                    <a:cubicBezTo>
                      <a:pt x="58" y="64"/>
                      <a:pt x="58" y="64"/>
                      <a:pt x="58" y="64"/>
                    </a:cubicBezTo>
                    <a:cubicBezTo>
                      <a:pt x="58" y="64"/>
                      <a:pt x="58" y="64"/>
                      <a:pt x="58" y="64"/>
                    </a:cubicBezTo>
                    <a:cubicBezTo>
                      <a:pt x="57" y="63"/>
                      <a:pt x="57" y="63"/>
                      <a:pt x="57" y="63"/>
                    </a:cubicBezTo>
                    <a:cubicBezTo>
                      <a:pt x="57" y="63"/>
                      <a:pt x="57" y="63"/>
                      <a:pt x="57" y="63"/>
                    </a:cubicBezTo>
                    <a:cubicBezTo>
                      <a:pt x="57" y="63"/>
                      <a:pt x="57" y="63"/>
                      <a:pt x="57" y="63"/>
                    </a:cubicBezTo>
                    <a:cubicBezTo>
                      <a:pt x="56" y="63"/>
                      <a:pt x="56" y="63"/>
                      <a:pt x="56" y="63"/>
                    </a:cubicBezTo>
                    <a:cubicBezTo>
                      <a:pt x="56" y="63"/>
                      <a:pt x="56" y="63"/>
                      <a:pt x="56" y="63"/>
                    </a:cubicBezTo>
                    <a:cubicBezTo>
                      <a:pt x="56" y="63"/>
                      <a:pt x="56" y="63"/>
                      <a:pt x="56" y="63"/>
                    </a:cubicBezTo>
                    <a:cubicBezTo>
                      <a:pt x="56" y="63"/>
                      <a:pt x="56" y="63"/>
                      <a:pt x="56" y="63"/>
                    </a:cubicBezTo>
                    <a:cubicBezTo>
                      <a:pt x="55" y="63"/>
                      <a:pt x="55" y="63"/>
                      <a:pt x="55" y="63"/>
                    </a:cubicBezTo>
                    <a:cubicBezTo>
                      <a:pt x="55" y="64"/>
                      <a:pt x="55" y="64"/>
                      <a:pt x="55" y="64"/>
                    </a:cubicBezTo>
                    <a:cubicBezTo>
                      <a:pt x="56" y="65"/>
                      <a:pt x="56" y="65"/>
                      <a:pt x="56" y="65"/>
                    </a:cubicBezTo>
                    <a:moveTo>
                      <a:pt x="9" y="24"/>
                    </a:moveTo>
                    <a:cubicBezTo>
                      <a:pt x="10" y="24"/>
                      <a:pt x="10" y="24"/>
                      <a:pt x="10" y="24"/>
                    </a:cubicBezTo>
                    <a:cubicBezTo>
                      <a:pt x="10" y="24"/>
                      <a:pt x="10" y="24"/>
                      <a:pt x="10" y="24"/>
                    </a:cubicBezTo>
                    <a:cubicBezTo>
                      <a:pt x="10" y="24"/>
                      <a:pt x="10" y="24"/>
                      <a:pt x="10" y="24"/>
                    </a:cubicBezTo>
                    <a:cubicBezTo>
                      <a:pt x="11" y="24"/>
                      <a:pt x="11" y="24"/>
                      <a:pt x="11" y="24"/>
                    </a:cubicBezTo>
                    <a:cubicBezTo>
                      <a:pt x="11" y="24"/>
                      <a:pt x="11" y="24"/>
                      <a:pt x="11" y="24"/>
                    </a:cubicBezTo>
                    <a:cubicBezTo>
                      <a:pt x="11" y="25"/>
                      <a:pt x="11" y="25"/>
                      <a:pt x="11" y="25"/>
                    </a:cubicBezTo>
                    <a:cubicBezTo>
                      <a:pt x="10" y="25"/>
                      <a:pt x="10" y="25"/>
                      <a:pt x="10" y="25"/>
                    </a:cubicBezTo>
                    <a:cubicBezTo>
                      <a:pt x="9" y="24"/>
                      <a:pt x="9" y="24"/>
                      <a:pt x="9" y="24"/>
                    </a:cubicBezTo>
                    <a:cubicBezTo>
                      <a:pt x="9" y="24"/>
                      <a:pt x="9" y="24"/>
                      <a:pt x="9" y="24"/>
                    </a:cubicBezTo>
                    <a:cubicBezTo>
                      <a:pt x="9" y="24"/>
                      <a:pt x="9" y="24"/>
                      <a:pt x="9" y="24"/>
                    </a:cubicBezTo>
                    <a:moveTo>
                      <a:pt x="43" y="0"/>
                    </a:moveTo>
                    <a:cubicBezTo>
                      <a:pt x="41" y="1"/>
                      <a:pt x="41" y="1"/>
                      <a:pt x="41" y="1"/>
                    </a:cubicBezTo>
                    <a:cubicBezTo>
                      <a:pt x="38" y="2"/>
                      <a:pt x="38" y="2"/>
                      <a:pt x="38" y="2"/>
                    </a:cubicBezTo>
                    <a:cubicBezTo>
                      <a:pt x="36" y="2"/>
                      <a:pt x="36" y="2"/>
                      <a:pt x="36" y="2"/>
                    </a:cubicBezTo>
                    <a:cubicBezTo>
                      <a:pt x="31" y="3"/>
                      <a:pt x="31" y="3"/>
                      <a:pt x="31" y="3"/>
                    </a:cubicBezTo>
                    <a:cubicBezTo>
                      <a:pt x="26" y="5"/>
                      <a:pt x="26" y="5"/>
                      <a:pt x="26" y="5"/>
                    </a:cubicBezTo>
                    <a:cubicBezTo>
                      <a:pt x="24" y="7"/>
                      <a:pt x="24" y="7"/>
                      <a:pt x="24" y="7"/>
                    </a:cubicBezTo>
                    <a:cubicBezTo>
                      <a:pt x="21" y="7"/>
                      <a:pt x="21" y="7"/>
                      <a:pt x="21" y="7"/>
                    </a:cubicBezTo>
                    <a:cubicBezTo>
                      <a:pt x="16" y="10"/>
                      <a:pt x="16" y="10"/>
                      <a:pt x="16" y="10"/>
                    </a:cubicBezTo>
                    <a:cubicBezTo>
                      <a:pt x="15" y="11"/>
                      <a:pt x="15" y="11"/>
                      <a:pt x="15" y="11"/>
                    </a:cubicBezTo>
                    <a:cubicBezTo>
                      <a:pt x="15" y="12"/>
                      <a:pt x="15" y="12"/>
                      <a:pt x="15" y="12"/>
                    </a:cubicBezTo>
                    <a:cubicBezTo>
                      <a:pt x="16" y="12"/>
                      <a:pt x="16" y="12"/>
                      <a:pt x="16" y="12"/>
                    </a:cubicBezTo>
                    <a:cubicBezTo>
                      <a:pt x="16" y="13"/>
                      <a:pt x="16" y="13"/>
                      <a:pt x="16" y="13"/>
                    </a:cubicBezTo>
                    <a:cubicBezTo>
                      <a:pt x="15" y="13"/>
                      <a:pt x="15" y="13"/>
                      <a:pt x="15" y="13"/>
                    </a:cubicBezTo>
                    <a:cubicBezTo>
                      <a:pt x="14" y="13"/>
                      <a:pt x="14" y="13"/>
                      <a:pt x="14" y="13"/>
                    </a:cubicBezTo>
                    <a:cubicBezTo>
                      <a:pt x="12" y="15"/>
                      <a:pt x="12" y="15"/>
                      <a:pt x="12" y="15"/>
                    </a:cubicBezTo>
                    <a:cubicBezTo>
                      <a:pt x="10" y="15"/>
                      <a:pt x="10" y="15"/>
                      <a:pt x="10" y="15"/>
                    </a:cubicBezTo>
                    <a:cubicBezTo>
                      <a:pt x="9" y="16"/>
                      <a:pt x="9" y="16"/>
                      <a:pt x="9" y="16"/>
                    </a:cubicBezTo>
                    <a:cubicBezTo>
                      <a:pt x="9" y="17"/>
                      <a:pt x="9" y="17"/>
                      <a:pt x="9" y="17"/>
                    </a:cubicBezTo>
                    <a:cubicBezTo>
                      <a:pt x="7" y="18"/>
                      <a:pt x="7" y="18"/>
                      <a:pt x="7" y="18"/>
                    </a:cubicBezTo>
                    <a:cubicBezTo>
                      <a:pt x="7" y="19"/>
                      <a:pt x="7" y="19"/>
                      <a:pt x="7" y="19"/>
                    </a:cubicBezTo>
                    <a:cubicBezTo>
                      <a:pt x="7" y="21"/>
                      <a:pt x="7" y="21"/>
                      <a:pt x="7" y="21"/>
                    </a:cubicBezTo>
                    <a:cubicBezTo>
                      <a:pt x="7" y="21"/>
                      <a:pt x="7" y="21"/>
                      <a:pt x="7" y="21"/>
                    </a:cubicBezTo>
                    <a:cubicBezTo>
                      <a:pt x="8" y="21"/>
                      <a:pt x="8" y="21"/>
                      <a:pt x="8" y="21"/>
                    </a:cubicBezTo>
                    <a:cubicBezTo>
                      <a:pt x="8" y="22"/>
                      <a:pt x="8" y="22"/>
                      <a:pt x="8" y="22"/>
                    </a:cubicBezTo>
                    <a:cubicBezTo>
                      <a:pt x="8" y="22"/>
                      <a:pt x="8" y="22"/>
                      <a:pt x="8" y="22"/>
                    </a:cubicBezTo>
                    <a:cubicBezTo>
                      <a:pt x="9" y="22"/>
                      <a:pt x="9" y="22"/>
                      <a:pt x="9" y="22"/>
                    </a:cubicBezTo>
                    <a:cubicBezTo>
                      <a:pt x="10" y="22"/>
                      <a:pt x="10" y="22"/>
                      <a:pt x="10" y="22"/>
                    </a:cubicBezTo>
                    <a:cubicBezTo>
                      <a:pt x="11" y="22"/>
                      <a:pt x="11" y="22"/>
                      <a:pt x="11" y="22"/>
                    </a:cubicBezTo>
                    <a:cubicBezTo>
                      <a:pt x="12" y="22"/>
                      <a:pt x="12" y="22"/>
                      <a:pt x="12" y="22"/>
                    </a:cubicBezTo>
                    <a:cubicBezTo>
                      <a:pt x="12" y="23"/>
                      <a:pt x="12" y="23"/>
                      <a:pt x="12" y="23"/>
                    </a:cubicBezTo>
                    <a:cubicBezTo>
                      <a:pt x="10" y="24"/>
                      <a:pt x="10" y="24"/>
                      <a:pt x="10" y="24"/>
                    </a:cubicBezTo>
                    <a:cubicBezTo>
                      <a:pt x="9" y="23"/>
                      <a:pt x="9" y="23"/>
                      <a:pt x="9" y="23"/>
                    </a:cubicBezTo>
                    <a:cubicBezTo>
                      <a:pt x="8" y="24"/>
                      <a:pt x="8" y="24"/>
                      <a:pt x="8" y="24"/>
                    </a:cubicBezTo>
                    <a:cubicBezTo>
                      <a:pt x="8" y="25"/>
                      <a:pt x="8" y="25"/>
                      <a:pt x="8" y="25"/>
                    </a:cubicBezTo>
                    <a:cubicBezTo>
                      <a:pt x="10" y="26"/>
                      <a:pt x="10" y="26"/>
                      <a:pt x="10" y="26"/>
                    </a:cubicBezTo>
                    <a:cubicBezTo>
                      <a:pt x="11" y="25"/>
                      <a:pt x="11" y="25"/>
                      <a:pt x="11" y="25"/>
                    </a:cubicBezTo>
                    <a:cubicBezTo>
                      <a:pt x="11" y="24"/>
                      <a:pt x="11" y="24"/>
                      <a:pt x="11" y="24"/>
                    </a:cubicBezTo>
                    <a:cubicBezTo>
                      <a:pt x="12" y="24"/>
                      <a:pt x="12" y="24"/>
                      <a:pt x="12" y="24"/>
                    </a:cubicBezTo>
                    <a:cubicBezTo>
                      <a:pt x="13" y="25"/>
                      <a:pt x="13" y="25"/>
                      <a:pt x="13" y="25"/>
                    </a:cubicBezTo>
                    <a:cubicBezTo>
                      <a:pt x="12" y="26"/>
                      <a:pt x="12" y="26"/>
                      <a:pt x="12" y="26"/>
                    </a:cubicBezTo>
                    <a:cubicBezTo>
                      <a:pt x="13" y="26"/>
                      <a:pt x="13" y="26"/>
                      <a:pt x="13" y="26"/>
                    </a:cubicBezTo>
                    <a:cubicBezTo>
                      <a:pt x="15" y="26"/>
                      <a:pt x="15" y="26"/>
                      <a:pt x="15" y="26"/>
                    </a:cubicBezTo>
                    <a:cubicBezTo>
                      <a:pt x="17" y="26"/>
                      <a:pt x="17" y="26"/>
                      <a:pt x="17" y="26"/>
                    </a:cubicBezTo>
                    <a:cubicBezTo>
                      <a:pt x="18" y="26"/>
                      <a:pt x="18" y="26"/>
                      <a:pt x="18" y="26"/>
                    </a:cubicBezTo>
                    <a:cubicBezTo>
                      <a:pt x="20" y="26"/>
                      <a:pt x="20" y="26"/>
                      <a:pt x="20" y="26"/>
                    </a:cubicBezTo>
                    <a:cubicBezTo>
                      <a:pt x="21" y="26"/>
                      <a:pt x="21" y="26"/>
                      <a:pt x="21" y="26"/>
                    </a:cubicBezTo>
                    <a:cubicBezTo>
                      <a:pt x="23" y="27"/>
                      <a:pt x="23" y="27"/>
                      <a:pt x="23" y="27"/>
                    </a:cubicBezTo>
                    <a:cubicBezTo>
                      <a:pt x="23" y="28"/>
                      <a:pt x="23" y="28"/>
                      <a:pt x="23" y="28"/>
                    </a:cubicBezTo>
                    <a:cubicBezTo>
                      <a:pt x="24" y="28"/>
                      <a:pt x="24" y="28"/>
                      <a:pt x="24" y="28"/>
                    </a:cubicBezTo>
                    <a:cubicBezTo>
                      <a:pt x="24" y="28"/>
                      <a:pt x="24" y="28"/>
                      <a:pt x="24" y="28"/>
                    </a:cubicBezTo>
                    <a:cubicBezTo>
                      <a:pt x="23" y="28"/>
                      <a:pt x="23" y="28"/>
                      <a:pt x="23" y="28"/>
                    </a:cubicBezTo>
                    <a:cubicBezTo>
                      <a:pt x="21" y="27"/>
                      <a:pt x="21" y="27"/>
                      <a:pt x="21" y="27"/>
                    </a:cubicBezTo>
                    <a:cubicBezTo>
                      <a:pt x="19" y="27"/>
                      <a:pt x="19" y="27"/>
                      <a:pt x="19" y="27"/>
                    </a:cubicBezTo>
                    <a:cubicBezTo>
                      <a:pt x="18" y="28"/>
                      <a:pt x="18" y="28"/>
                      <a:pt x="18" y="28"/>
                    </a:cubicBezTo>
                    <a:cubicBezTo>
                      <a:pt x="20" y="28"/>
                      <a:pt x="20" y="28"/>
                      <a:pt x="20" y="28"/>
                    </a:cubicBezTo>
                    <a:cubicBezTo>
                      <a:pt x="20" y="29"/>
                      <a:pt x="20" y="29"/>
                      <a:pt x="20" y="29"/>
                    </a:cubicBezTo>
                    <a:cubicBezTo>
                      <a:pt x="18" y="29"/>
                      <a:pt x="18" y="29"/>
                      <a:pt x="18" y="29"/>
                    </a:cubicBezTo>
                    <a:cubicBezTo>
                      <a:pt x="17" y="28"/>
                      <a:pt x="17" y="28"/>
                      <a:pt x="17" y="28"/>
                    </a:cubicBezTo>
                    <a:cubicBezTo>
                      <a:pt x="15" y="29"/>
                      <a:pt x="15" y="29"/>
                      <a:pt x="15" y="29"/>
                    </a:cubicBezTo>
                    <a:cubicBezTo>
                      <a:pt x="14" y="29"/>
                      <a:pt x="14" y="29"/>
                      <a:pt x="14" y="29"/>
                    </a:cubicBezTo>
                    <a:cubicBezTo>
                      <a:pt x="13" y="29"/>
                      <a:pt x="13" y="29"/>
                      <a:pt x="13" y="29"/>
                    </a:cubicBezTo>
                    <a:cubicBezTo>
                      <a:pt x="12" y="29"/>
                      <a:pt x="12" y="29"/>
                      <a:pt x="12" y="29"/>
                    </a:cubicBezTo>
                    <a:cubicBezTo>
                      <a:pt x="11" y="29"/>
                      <a:pt x="11" y="29"/>
                      <a:pt x="11" y="29"/>
                    </a:cubicBezTo>
                    <a:cubicBezTo>
                      <a:pt x="10" y="29"/>
                      <a:pt x="10" y="29"/>
                      <a:pt x="10" y="29"/>
                    </a:cubicBezTo>
                    <a:cubicBezTo>
                      <a:pt x="7" y="29"/>
                      <a:pt x="7" y="29"/>
                      <a:pt x="7" y="29"/>
                    </a:cubicBezTo>
                    <a:cubicBezTo>
                      <a:pt x="7" y="29"/>
                      <a:pt x="7" y="29"/>
                      <a:pt x="7" y="29"/>
                    </a:cubicBezTo>
                    <a:cubicBezTo>
                      <a:pt x="5" y="30"/>
                      <a:pt x="5" y="30"/>
                      <a:pt x="5" y="30"/>
                    </a:cubicBezTo>
                    <a:cubicBezTo>
                      <a:pt x="4" y="31"/>
                      <a:pt x="4" y="31"/>
                      <a:pt x="4" y="31"/>
                    </a:cubicBezTo>
                    <a:cubicBezTo>
                      <a:pt x="5" y="35"/>
                      <a:pt x="5" y="35"/>
                      <a:pt x="5" y="35"/>
                    </a:cubicBezTo>
                    <a:cubicBezTo>
                      <a:pt x="5" y="35"/>
                      <a:pt x="5" y="35"/>
                      <a:pt x="5" y="35"/>
                    </a:cubicBezTo>
                    <a:cubicBezTo>
                      <a:pt x="5" y="37"/>
                      <a:pt x="5" y="37"/>
                      <a:pt x="5" y="37"/>
                    </a:cubicBezTo>
                    <a:cubicBezTo>
                      <a:pt x="4" y="37"/>
                      <a:pt x="4" y="37"/>
                      <a:pt x="4" y="37"/>
                    </a:cubicBezTo>
                    <a:cubicBezTo>
                      <a:pt x="4" y="38"/>
                      <a:pt x="4" y="38"/>
                      <a:pt x="4" y="38"/>
                    </a:cubicBezTo>
                    <a:cubicBezTo>
                      <a:pt x="5" y="38"/>
                      <a:pt x="5" y="38"/>
                      <a:pt x="5" y="38"/>
                    </a:cubicBezTo>
                    <a:cubicBezTo>
                      <a:pt x="6" y="38"/>
                      <a:pt x="6" y="38"/>
                      <a:pt x="6" y="38"/>
                    </a:cubicBezTo>
                    <a:cubicBezTo>
                      <a:pt x="7" y="38"/>
                      <a:pt x="7" y="38"/>
                      <a:pt x="7" y="38"/>
                    </a:cubicBezTo>
                    <a:cubicBezTo>
                      <a:pt x="7" y="39"/>
                      <a:pt x="7" y="39"/>
                      <a:pt x="7" y="39"/>
                    </a:cubicBezTo>
                    <a:cubicBezTo>
                      <a:pt x="9" y="39"/>
                      <a:pt x="9" y="39"/>
                      <a:pt x="9" y="39"/>
                    </a:cubicBezTo>
                    <a:cubicBezTo>
                      <a:pt x="9" y="38"/>
                      <a:pt x="9" y="38"/>
                      <a:pt x="9" y="38"/>
                    </a:cubicBezTo>
                    <a:cubicBezTo>
                      <a:pt x="9" y="38"/>
                      <a:pt x="9" y="38"/>
                      <a:pt x="9" y="38"/>
                    </a:cubicBezTo>
                    <a:cubicBezTo>
                      <a:pt x="10" y="39"/>
                      <a:pt x="10" y="39"/>
                      <a:pt x="10" y="39"/>
                    </a:cubicBezTo>
                    <a:cubicBezTo>
                      <a:pt x="10" y="39"/>
                      <a:pt x="10" y="39"/>
                      <a:pt x="10" y="39"/>
                    </a:cubicBezTo>
                    <a:cubicBezTo>
                      <a:pt x="11" y="39"/>
                      <a:pt x="11" y="39"/>
                      <a:pt x="11" y="39"/>
                    </a:cubicBezTo>
                    <a:cubicBezTo>
                      <a:pt x="12" y="39"/>
                      <a:pt x="12" y="39"/>
                      <a:pt x="12" y="39"/>
                    </a:cubicBezTo>
                    <a:cubicBezTo>
                      <a:pt x="12" y="40"/>
                      <a:pt x="12" y="40"/>
                      <a:pt x="12" y="40"/>
                    </a:cubicBezTo>
                    <a:cubicBezTo>
                      <a:pt x="13" y="40"/>
                      <a:pt x="13" y="40"/>
                      <a:pt x="13" y="40"/>
                    </a:cubicBezTo>
                    <a:cubicBezTo>
                      <a:pt x="14" y="40"/>
                      <a:pt x="14" y="40"/>
                      <a:pt x="14" y="40"/>
                    </a:cubicBezTo>
                    <a:cubicBezTo>
                      <a:pt x="14" y="40"/>
                      <a:pt x="14" y="40"/>
                      <a:pt x="14" y="40"/>
                    </a:cubicBezTo>
                    <a:cubicBezTo>
                      <a:pt x="15" y="41"/>
                      <a:pt x="15" y="41"/>
                      <a:pt x="15" y="41"/>
                    </a:cubicBezTo>
                    <a:cubicBezTo>
                      <a:pt x="16" y="41"/>
                      <a:pt x="16" y="41"/>
                      <a:pt x="16" y="41"/>
                    </a:cubicBezTo>
                    <a:cubicBezTo>
                      <a:pt x="17" y="41"/>
                      <a:pt x="17" y="41"/>
                      <a:pt x="17" y="41"/>
                    </a:cubicBezTo>
                    <a:cubicBezTo>
                      <a:pt x="18" y="41"/>
                      <a:pt x="18" y="41"/>
                      <a:pt x="18" y="41"/>
                    </a:cubicBezTo>
                    <a:cubicBezTo>
                      <a:pt x="19" y="40"/>
                      <a:pt x="19" y="40"/>
                      <a:pt x="19" y="40"/>
                    </a:cubicBezTo>
                    <a:cubicBezTo>
                      <a:pt x="20" y="41"/>
                      <a:pt x="20" y="41"/>
                      <a:pt x="20" y="41"/>
                    </a:cubicBezTo>
                    <a:cubicBezTo>
                      <a:pt x="22" y="41"/>
                      <a:pt x="22" y="41"/>
                      <a:pt x="22" y="41"/>
                    </a:cubicBezTo>
                    <a:cubicBezTo>
                      <a:pt x="23" y="41"/>
                      <a:pt x="23" y="41"/>
                      <a:pt x="23" y="41"/>
                    </a:cubicBezTo>
                    <a:cubicBezTo>
                      <a:pt x="24" y="41"/>
                      <a:pt x="24" y="41"/>
                      <a:pt x="24" y="41"/>
                    </a:cubicBezTo>
                    <a:cubicBezTo>
                      <a:pt x="24" y="42"/>
                      <a:pt x="24" y="42"/>
                      <a:pt x="24" y="42"/>
                    </a:cubicBezTo>
                    <a:cubicBezTo>
                      <a:pt x="25" y="41"/>
                      <a:pt x="25" y="41"/>
                      <a:pt x="25" y="41"/>
                    </a:cubicBezTo>
                    <a:cubicBezTo>
                      <a:pt x="25" y="42"/>
                      <a:pt x="25" y="42"/>
                      <a:pt x="25" y="42"/>
                    </a:cubicBezTo>
                    <a:cubicBezTo>
                      <a:pt x="26" y="43"/>
                      <a:pt x="26" y="43"/>
                      <a:pt x="26" y="43"/>
                    </a:cubicBezTo>
                    <a:cubicBezTo>
                      <a:pt x="26" y="44"/>
                      <a:pt x="26" y="44"/>
                      <a:pt x="26" y="44"/>
                    </a:cubicBezTo>
                    <a:cubicBezTo>
                      <a:pt x="27" y="44"/>
                      <a:pt x="27" y="44"/>
                      <a:pt x="27" y="44"/>
                    </a:cubicBezTo>
                    <a:cubicBezTo>
                      <a:pt x="28" y="44"/>
                      <a:pt x="28" y="44"/>
                      <a:pt x="28" y="44"/>
                    </a:cubicBezTo>
                    <a:cubicBezTo>
                      <a:pt x="29" y="45"/>
                      <a:pt x="29" y="45"/>
                      <a:pt x="29" y="45"/>
                    </a:cubicBezTo>
                    <a:cubicBezTo>
                      <a:pt x="29" y="46"/>
                      <a:pt x="29" y="46"/>
                      <a:pt x="29" y="46"/>
                    </a:cubicBezTo>
                    <a:cubicBezTo>
                      <a:pt x="30" y="46"/>
                      <a:pt x="30" y="46"/>
                      <a:pt x="30" y="46"/>
                    </a:cubicBezTo>
                    <a:cubicBezTo>
                      <a:pt x="30" y="47"/>
                      <a:pt x="30" y="47"/>
                      <a:pt x="30" y="47"/>
                    </a:cubicBezTo>
                    <a:cubicBezTo>
                      <a:pt x="30" y="47"/>
                      <a:pt x="30" y="47"/>
                      <a:pt x="30" y="47"/>
                    </a:cubicBezTo>
                    <a:cubicBezTo>
                      <a:pt x="30" y="48"/>
                      <a:pt x="30" y="48"/>
                      <a:pt x="30" y="48"/>
                    </a:cubicBezTo>
                    <a:cubicBezTo>
                      <a:pt x="31" y="49"/>
                      <a:pt x="31" y="49"/>
                      <a:pt x="31" y="49"/>
                    </a:cubicBezTo>
                    <a:cubicBezTo>
                      <a:pt x="33" y="50"/>
                      <a:pt x="33" y="50"/>
                      <a:pt x="33" y="50"/>
                    </a:cubicBezTo>
                    <a:cubicBezTo>
                      <a:pt x="33" y="51"/>
                      <a:pt x="33" y="51"/>
                      <a:pt x="33" y="51"/>
                    </a:cubicBezTo>
                    <a:cubicBezTo>
                      <a:pt x="32" y="51"/>
                      <a:pt x="32" y="51"/>
                      <a:pt x="32" y="51"/>
                    </a:cubicBezTo>
                    <a:cubicBezTo>
                      <a:pt x="33" y="52"/>
                      <a:pt x="33" y="52"/>
                      <a:pt x="33" y="52"/>
                    </a:cubicBezTo>
                    <a:cubicBezTo>
                      <a:pt x="32" y="52"/>
                      <a:pt x="32" y="52"/>
                      <a:pt x="32" y="52"/>
                    </a:cubicBezTo>
                    <a:cubicBezTo>
                      <a:pt x="30" y="51"/>
                      <a:pt x="30" y="51"/>
                      <a:pt x="30" y="51"/>
                    </a:cubicBezTo>
                    <a:cubicBezTo>
                      <a:pt x="28" y="50"/>
                      <a:pt x="28" y="50"/>
                      <a:pt x="28" y="50"/>
                    </a:cubicBezTo>
                    <a:cubicBezTo>
                      <a:pt x="27" y="51"/>
                      <a:pt x="27" y="51"/>
                      <a:pt x="27" y="51"/>
                    </a:cubicBezTo>
                    <a:cubicBezTo>
                      <a:pt x="26" y="50"/>
                      <a:pt x="26" y="50"/>
                      <a:pt x="26" y="50"/>
                    </a:cubicBezTo>
                    <a:cubicBezTo>
                      <a:pt x="26" y="51"/>
                      <a:pt x="26" y="51"/>
                      <a:pt x="26" y="51"/>
                    </a:cubicBezTo>
                    <a:cubicBezTo>
                      <a:pt x="25" y="51"/>
                      <a:pt x="25" y="51"/>
                      <a:pt x="25" y="51"/>
                    </a:cubicBezTo>
                    <a:cubicBezTo>
                      <a:pt x="24" y="50"/>
                      <a:pt x="24" y="50"/>
                      <a:pt x="24" y="50"/>
                    </a:cubicBezTo>
                    <a:cubicBezTo>
                      <a:pt x="23" y="50"/>
                      <a:pt x="23" y="50"/>
                      <a:pt x="23" y="50"/>
                    </a:cubicBezTo>
                    <a:cubicBezTo>
                      <a:pt x="23" y="49"/>
                      <a:pt x="23" y="49"/>
                      <a:pt x="23" y="49"/>
                    </a:cubicBezTo>
                    <a:cubicBezTo>
                      <a:pt x="22" y="48"/>
                      <a:pt x="22" y="48"/>
                      <a:pt x="22" y="48"/>
                    </a:cubicBezTo>
                    <a:cubicBezTo>
                      <a:pt x="21" y="49"/>
                      <a:pt x="21" y="49"/>
                      <a:pt x="21" y="49"/>
                    </a:cubicBezTo>
                    <a:cubicBezTo>
                      <a:pt x="20" y="48"/>
                      <a:pt x="20" y="48"/>
                      <a:pt x="20" y="48"/>
                    </a:cubicBezTo>
                    <a:cubicBezTo>
                      <a:pt x="19" y="48"/>
                      <a:pt x="19" y="48"/>
                      <a:pt x="19" y="48"/>
                    </a:cubicBezTo>
                    <a:cubicBezTo>
                      <a:pt x="18" y="47"/>
                      <a:pt x="18" y="47"/>
                      <a:pt x="18" y="47"/>
                    </a:cubicBezTo>
                    <a:cubicBezTo>
                      <a:pt x="18" y="46"/>
                      <a:pt x="18" y="46"/>
                      <a:pt x="18" y="46"/>
                    </a:cubicBezTo>
                    <a:cubicBezTo>
                      <a:pt x="17" y="46"/>
                      <a:pt x="17" y="46"/>
                      <a:pt x="17" y="46"/>
                    </a:cubicBezTo>
                    <a:cubicBezTo>
                      <a:pt x="17" y="46"/>
                      <a:pt x="17" y="46"/>
                      <a:pt x="17" y="46"/>
                    </a:cubicBezTo>
                    <a:cubicBezTo>
                      <a:pt x="15" y="46"/>
                      <a:pt x="15" y="46"/>
                      <a:pt x="15" y="46"/>
                    </a:cubicBezTo>
                    <a:cubicBezTo>
                      <a:pt x="15" y="46"/>
                      <a:pt x="15" y="46"/>
                      <a:pt x="15" y="46"/>
                    </a:cubicBezTo>
                    <a:cubicBezTo>
                      <a:pt x="12" y="46"/>
                      <a:pt x="12" y="46"/>
                      <a:pt x="12" y="46"/>
                    </a:cubicBezTo>
                    <a:cubicBezTo>
                      <a:pt x="10" y="46"/>
                      <a:pt x="10" y="46"/>
                      <a:pt x="10" y="46"/>
                    </a:cubicBezTo>
                    <a:cubicBezTo>
                      <a:pt x="9" y="45"/>
                      <a:pt x="9" y="45"/>
                      <a:pt x="9" y="45"/>
                    </a:cubicBezTo>
                    <a:cubicBezTo>
                      <a:pt x="4" y="45"/>
                      <a:pt x="4" y="45"/>
                      <a:pt x="4" y="45"/>
                    </a:cubicBezTo>
                    <a:cubicBezTo>
                      <a:pt x="3" y="46"/>
                      <a:pt x="3" y="46"/>
                      <a:pt x="3" y="46"/>
                    </a:cubicBezTo>
                    <a:cubicBezTo>
                      <a:pt x="2" y="46"/>
                      <a:pt x="2" y="46"/>
                      <a:pt x="2" y="46"/>
                    </a:cubicBezTo>
                    <a:cubicBezTo>
                      <a:pt x="1" y="47"/>
                      <a:pt x="1" y="47"/>
                      <a:pt x="1" y="47"/>
                    </a:cubicBezTo>
                    <a:cubicBezTo>
                      <a:pt x="1" y="49"/>
                      <a:pt x="1" y="49"/>
                      <a:pt x="1" y="49"/>
                    </a:cubicBezTo>
                    <a:cubicBezTo>
                      <a:pt x="0" y="51"/>
                      <a:pt x="0" y="51"/>
                      <a:pt x="0" y="51"/>
                    </a:cubicBezTo>
                    <a:cubicBezTo>
                      <a:pt x="0" y="53"/>
                      <a:pt x="0" y="53"/>
                      <a:pt x="0" y="53"/>
                    </a:cubicBezTo>
                    <a:cubicBezTo>
                      <a:pt x="0" y="53"/>
                      <a:pt x="0" y="53"/>
                      <a:pt x="0" y="53"/>
                    </a:cubicBezTo>
                    <a:cubicBezTo>
                      <a:pt x="0" y="54"/>
                      <a:pt x="0" y="54"/>
                      <a:pt x="0" y="54"/>
                    </a:cubicBezTo>
                    <a:cubicBezTo>
                      <a:pt x="1" y="54"/>
                      <a:pt x="1" y="54"/>
                      <a:pt x="1" y="54"/>
                    </a:cubicBezTo>
                    <a:cubicBezTo>
                      <a:pt x="1" y="55"/>
                      <a:pt x="1" y="55"/>
                      <a:pt x="1" y="55"/>
                    </a:cubicBezTo>
                    <a:cubicBezTo>
                      <a:pt x="0" y="55"/>
                      <a:pt x="0" y="55"/>
                      <a:pt x="0" y="55"/>
                    </a:cubicBezTo>
                    <a:cubicBezTo>
                      <a:pt x="1" y="58"/>
                      <a:pt x="1" y="58"/>
                      <a:pt x="1" y="58"/>
                    </a:cubicBezTo>
                    <a:cubicBezTo>
                      <a:pt x="2" y="59"/>
                      <a:pt x="2" y="59"/>
                      <a:pt x="2" y="59"/>
                    </a:cubicBezTo>
                    <a:cubicBezTo>
                      <a:pt x="3" y="59"/>
                      <a:pt x="3" y="59"/>
                      <a:pt x="3" y="59"/>
                    </a:cubicBezTo>
                    <a:cubicBezTo>
                      <a:pt x="4" y="60"/>
                      <a:pt x="4" y="60"/>
                      <a:pt x="4" y="60"/>
                    </a:cubicBezTo>
                    <a:cubicBezTo>
                      <a:pt x="5" y="61"/>
                      <a:pt x="5" y="61"/>
                      <a:pt x="5" y="61"/>
                    </a:cubicBezTo>
                    <a:cubicBezTo>
                      <a:pt x="6" y="61"/>
                      <a:pt x="6" y="61"/>
                      <a:pt x="6" y="61"/>
                    </a:cubicBezTo>
                    <a:cubicBezTo>
                      <a:pt x="7" y="61"/>
                      <a:pt x="7" y="61"/>
                      <a:pt x="7" y="61"/>
                    </a:cubicBezTo>
                    <a:cubicBezTo>
                      <a:pt x="7" y="62"/>
                      <a:pt x="7" y="62"/>
                      <a:pt x="7" y="62"/>
                    </a:cubicBezTo>
                    <a:cubicBezTo>
                      <a:pt x="9" y="61"/>
                      <a:pt x="9" y="61"/>
                      <a:pt x="9" y="61"/>
                    </a:cubicBezTo>
                    <a:cubicBezTo>
                      <a:pt x="9" y="61"/>
                      <a:pt x="9" y="61"/>
                      <a:pt x="9" y="61"/>
                    </a:cubicBezTo>
                    <a:cubicBezTo>
                      <a:pt x="10" y="62"/>
                      <a:pt x="10" y="62"/>
                      <a:pt x="10" y="62"/>
                    </a:cubicBezTo>
                    <a:cubicBezTo>
                      <a:pt x="12" y="62"/>
                      <a:pt x="12" y="62"/>
                      <a:pt x="12" y="62"/>
                    </a:cubicBezTo>
                    <a:cubicBezTo>
                      <a:pt x="12" y="63"/>
                      <a:pt x="12" y="63"/>
                      <a:pt x="12" y="63"/>
                    </a:cubicBezTo>
                    <a:cubicBezTo>
                      <a:pt x="13" y="64"/>
                      <a:pt x="13" y="64"/>
                      <a:pt x="13" y="64"/>
                    </a:cubicBezTo>
                    <a:cubicBezTo>
                      <a:pt x="13" y="64"/>
                      <a:pt x="13" y="64"/>
                      <a:pt x="13" y="64"/>
                    </a:cubicBezTo>
                    <a:cubicBezTo>
                      <a:pt x="12" y="65"/>
                      <a:pt x="12" y="65"/>
                      <a:pt x="12" y="65"/>
                    </a:cubicBezTo>
                    <a:cubicBezTo>
                      <a:pt x="12" y="66"/>
                      <a:pt x="12" y="66"/>
                      <a:pt x="12" y="66"/>
                    </a:cubicBezTo>
                    <a:cubicBezTo>
                      <a:pt x="12" y="66"/>
                      <a:pt x="12" y="66"/>
                      <a:pt x="12" y="66"/>
                    </a:cubicBezTo>
                    <a:cubicBezTo>
                      <a:pt x="12" y="67"/>
                      <a:pt x="12" y="67"/>
                      <a:pt x="12" y="67"/>
                    </a:cubicBezTo>
                    <a:cubicBezTo>
                      <a:pt x="11" y="68"/>
                      <a:pt x="11" y="68"/>
                      <a:pt x="11" y="68"/>
                    </a:cubicBezTo>
                    <a:cubicBezTo>
                      <a:pt x="10" y="68"/>
                      <a:pt x="10" y="68"/>
                      <a:pt x="10" y="68"/>
                    </a:cubicBezTo>
                    <a:cubicBezTo>
                      <a:pt x="10" y="69"/>
                      <a:pt x="10" y="69"/>
                      <a:pt x="10" y="69"/>
                    </a:cubicBezTo>
                    <a:cubicBezTo>
                      <a:pt x="9" y="70"/>
                      <a:pt x="9" y="70"/>
                      <a:pt x="9" y="70"/>
                    </a:cubicBezTo>
                    <a:cubicBezTo>
                      <a:pt x="10" y="70"/>
                      <a:pt x="10" y="70"/>
                      <a:pt x="10" y="70"/>
                    </a:cubicBezTo>
                    <a:cubicBezTo>
                      <a:pt x="10" y="72"/>
                      <a:pt x="10" y="72"/>
                      <a:pt x="10" y="72"/>
                    </a:cubicBezTo>
                    <a:cubicBezTo>
                      <a:pt x="11" y="73"/>
                      <a:pt x="11" y="73"/>
                      <a:pt x="11" y="73"/>
                    </a:cubicBezTo>
                    <a:cubicBezTo>
                      <a:pt x="11" y="74"/>
                      <a:pt x="11" y="74"/>
                      <a:pt x="11" y="74"/>
                    </a:cubicBezTo>
                    <a:cubicBezTo>
                      <a:pt x="9" y="74"/>
                      <a:pt x="9" y="74"/>
                      <a:pt x="9" y="74"/>
                    </a:cubicBezTo>
                    <a:cubicBezTo>
                      <a:pt x="10" y="75"/>
                      <a:pt x="10" y="75"/>
                      <a:pt x="10" y="75"/>
                    </a:cubicBezTo>
                    <a:cubicBezTo>
                      <a:pt x="12" y="75"/>
                      <a:pt x="12" y="75"/>
                      <a:pt x="12" y="75"/>
                    </a:cubicBezTo>
                    <a:cubicBezTo>
                      <a:pt x="13" y="75"/>
                      <a:pt x="13" y="75"/>
                      <a:pt x="13" y="75"/>
                    </a:cubicBezTo>
                    <a:cubicBezTo>
                      <a:pt x="13" y="75"/>
                      <a:pt x="13" y="75"/>
                      <a:pt x="13" y="75"/>
                    </a:cubicBezTo>
                    <a:cubicBezTo>
                      <a:pt x="14" y="76"/>
                      <a:pt x="14" y="76"/>
                      <a:pt x="14" y="76"/>
                    </a:cubicBezTo>
                    <a:cubicBezTo>
                      <a:pt x="14" y="75"/>
                      <a:pt x="14" y="75"/>
                      <a:pt x="14" y="75"/>
                    </a:cubicBezTo>
                    <a:cubicBezTo>
                      <a:pt x="15" y="75"/>
                      <a:pt x="15" y="75"/>
                      <a:pt x="15" y="75"/>
                    </a:cubicBezTo>
                    <a:cubicBezTo>
                      <a:pt x="15" y="75"/>
                      <a:pt x="15" y="75"/>
                      <a:pt x="15" y="75"/>
                    </a:cubicBezTo>
                    <a:cubicBezTo>
                      <a:pt x="17" y="75"/>
                      <a:pt x="17" y="75"/>
                      <a:pt x="17" y="75"/>
                    </a:cubicBezTo>
                    <a:cubicBezTo>
                      <a:pt x="19" y="76"/>
                      <a:pt x="19" y="76"/>
                      <a:pt x="19" y="76"/>
                    </a:cubicBezTo>
                    <a:cubicBezTo>
                      <a:pt x="20" y="75"/>
                      <a:pt x="20" y="75"/>
                      <a:pt x="20" y="75"/>
                    </a:cubicBezTo>
                    <a:cubicBezTo>
                      <a:pt x="21" y="75"/>
                      <a:pt x="21" y="75"/>
                      <a:pt x="21" y="75"/>
                    </a:cubicBezTo>
                    <a:cubicBezTo>
                      <a:pt x="22" y="76"/>
                      <a:pt x="22" y="76"/>
                      <a:pt x="22" y="76"/>
                    </a:cubicBezTo>
                    <a:cubicBezTo>
                      <a:pt x="22" y="76"/>
                      <a:pt x="22" y="76"/>
                      <a:pt x="22" y="76"/>
                    </a:cubicBezTo>
                    <a:cubicBezTo>
                      <a:pt x="22" y="76"/>
                      <a:pt x="22" y="76"/>
                      <a:pt x="22" y="76"/>
                    </a:cubicBezTo>
                    <a:cubicBezTo>
                      <a:pt x="23" y="75"/>
                      <a:pt x="23" y="75"/>
                      <a:pt x="23" y="75"/>
                    </a:cubicBezTo>
                    <a:cubicBezTo>
                      <a:pt x="24" y="76"/>
                      <a:pt x="24" y="76"/>
                      <a:pt x="24" y="76"/>
                    </a:cubicBezTo>
                    <a:cubicBezTo>
                      <a:pt x="24" y="76"/>
                      <a:pt x="24" y="76"/>
                      <a:pt x="24" y="76"/>
                    </a:cubicBezTo>
                    <a:cubicBezTo>
                      <a:pt x="25" y="76"/>
                      <a:pt x="25" y="76"/>
                      <a:pt x="25" y="76"/>
                    </a:cubicBezTo>
                    <a:cubicBezTo>
                      <a:pt x="25" y="76"/>
                      <a:pt x="25" y="76"/>
                      <a:pt x="25" y="76"/>
                    </a:cubicBezTo>
                    <a:cubicBezTo>
                      <a:pt x="26" y="76"/>
                      <a:pt x="26" y="76"/>
                      <a:pt x="26" y="76"/>
                    </a:cubicBezTo>
                    <a:cubicBezTo>
                      <a:pt x="26" y="77"/>
                      <a:pt x="26" y="77"/>
                      <a:pt x="26" y="77"/>
                    </a:cubicBezTo>
                    <a:cubicBezTo>
                      <a:pt x="27" y="77"/>
                      <a:pt x="27" y="77"/>
                      <a:pt x="27" y="77"/>
                    </a:cubicBezTo>
                    <a:cubicBezTo>
                      <a:pt x="27" y="77"/>
                      <a:pt x="27" y="77"/>
                      <a:pt x="27" y="77"/>
                    </a:cubicBezTo>
                    <a:cubicBezTo>
                      <a:pt x="29" y="77"/>
                      <a:pt x="29" y="77"/>
                      <a:pt x="29" y="77"/>
                    </a:cubicBezTo>
                    <a:cubicBezTo>
                      <a:pt x="29" y="76"/>
                      <a:pt x="29" y="76"/>
                      <a:pt x="29" y="76"/>
                    </a:cubicBezTo>
                    <a:cubicBezTo>
                      <a:pt x="31" y="75"/>
                      <a:pt x="31" y="75"/>
                      <a:pt x="31" y="75"/>
                    </a:cubicBezTo>
                    <a:cubicBezTo>
                      <a:pt x="31" y="75"/>
                      <a:pt x="31" y="75"/>
                      <a:pt x="31" y="75"/>
                    </a:cubicBezTo>
                    <a:cubicBezTo>
                      <a:pt x="33" y="74"/>
                      <a:pt x="33" y="74"/>
                      <a:pt x="33" y="74"/>
                    </a:cubicBezTo>
                    <a:cubicBezTo>
                      <a:pt x="34" y="74"/>
                      <a:pt x="34" y="74"/>
                      <a:pt x="34" y="74"/>
                    </a:cubicBezTo>
                    <a:cubicBezTo>
                      <a:pt x="35" y="73"/>
                      <a:pt x="35" y="73"/>
                      <a:pt x="35" y="73"/>
                    </a:cubicBezTo>
                    <a:cubicBezTo>
                      <a:pt x="36" y="73"/>
                      <a:pt x="36" y="73"/>
                      <a:pt x="36" y="73"/>
                    </a:cubicBezTo>
                    <a:cubicBezTo>
                      <a:pt x="36" y="73"/>
                      <a:pt x="36" y="73"/>
                      <a:pt x="36" y="73"/>
                    </a:cubicBezTo>
                    <a:cubicBezTo>
                      <a:pt x="38" y="73"/>
                      <a:pt x="38" y="73"/>
                      <a:pt x="38" y="73"/>
                    </a:cubicBezTo>
                    <a:cubicBezTo>
                      <a:pt x="38" y="73"/>
                      <a:pt x="38" y="73"/>
                      <a:pt x="38" y="73"/>
                    </a:cubicBezTo>
                    <a:cubicBezTo>
                      <a:pt x="39" y="73"/>
                      <a:pt x="39" y="73"/>
                      <a:pt x="39" y="73"/>
                    </a:cubicBezTo>
                    <a:cubicBezTo>
                      <a:pt x="42" y="73"/>
                      <a:pt x="42" y="73"/>
                      <a:pt x="42" y="73"/>
                    </a:cubicBezTo>
                    <a:cubicBezTo>
                      <a:pt x="44" y="72"/>
                      <a:pt x="44" y="72"/>
                      <a:pt x="44" y="72"/>
                    </a:cubicBezTo>
                    <a:cubicBezTo>
                      <a:pt x="45" y="71"/>
                      <a:pt x="45" y="71"/>
                      <a:pt x="45" y="71"/>
                    </a:cubicBezTo>
                    <a:cubicBezTo>
                      <a:pt x="45" y="71"/>
                      <a:pt x="45" y="71"/>
                      <a:pt x="45" y="71"/>
                    </a:cubicBezTo>
                    <a:cubicBezTo>
                      <a:pt x="45" y="71"/>
                      <a:pt x="45" y="71"/>
                      <a:pt x="45" y="71"/>
                    </a:cubicBezTo>
                    <a:cubicBezTo>
                      <a:pt x="46" y="71"/>
                      <a:pt x="46" y="71"/>
                      <a:pt x="46" y="71"/>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9" y="68"/>
                      <a:pt x="49" y="68"/>
                      <a:pt x="49" y="68"/>
                    </a:cubicBezTo>
                    <a:cubicBezTo>
                      <a:pt x="49" y="68"/>
                      <a:pt x="49" y="68"/>
                      <a:pt x="49" y="68"/>
                    </a:cubicBezTo>
                    <a:cubicBezTo>
                      <a:pt x="49" y="68"/>
                      <a:pt x="49" y="68"/>
                      <a:pt x="49" y="68"/>
                    </a:cubicBezTo>
                    <a:cubicBezTo>
                      <a:pt x="50" y="68"/>
                      <a:pt x="50" y="68"/>
                      <a:pt x="50" y="68"/>
                    </a:cubicBezTo>
                    <a:cubicBezTo>
                      <a:pt x="50" y="68"/>
                      <a:pt x="50" y="68"/>
                      <a:pt x="50" y="68"/>
                    </a:cubicBezTo>
                    <a:cubicBezTo>
                      <a:pt x="50" y="69"/>
                      <a:pt x="50" y="69"/>
                      <a:pt x="50" y="69"/>
                    </a:cubicBezTo>
                    <a:cubicBezTo>
                      <a:pt x="51" y="70"/>
                      <a:pt x="51" y="70"/>
                      <a:pt x="51" y="70"/>
                    </a:cubicBezTo>
                    <a:cubicBezTo>
                      <a:pt x="50" y="70"/>
                      <a:pt x="50" y="70"/>
                      <a:pt x="50" y="70"/>
                    </a:cubicBezTo>
                    <a:cubicBezTo>
                      <a:pt x="50" y="71"/>
                      <a:pt x="50" y="71"/>
                      <a:pt x="50" y="71"/>
                    </a:cubicBezTo>
                    <a:cubicBezTo>
                      <a:pt x="49" y="72"/>
                      <a:pt x="49" y="72"/>
                      <a:pt x="49" y="72"/>
                    </a:cubicBezTo>
                    <a:cubicBezTo>
                      <a:pt x="49" y="72"/>
                      <a:pt x="49" y="72"/>
                      <a:pt x="49" y="72"/>
                    </a:cubicBezTo>
                    <a:cubicBezTo>
                      <a:pt x="49" y="73"/>
                      <a:pt x="49" y="73"/>
                      <a:pt x="49" y="73"/>
                    </a:cubicBezTo>
                    <a:cubicBezTo>
                      <a:pt x="49" y="73"/>
                      <a:pt x="49" y="73"/>
                      <a:pt x="49" y="73"/>
                    </a:cubicBezTo>
                    <a:cubicBezTo>
                      <a:pt x="50" y="74"/>
                      <a:pt x="50" y="74"/>
                      <a:pt x="50" y="74"/>
                    </a:cubicBezTo>
                    <a:cubicBezTo>
                      <a:pt x="51" y="73"/>
                      <a:pt x="51" y="73"/>
                      <a:pt x="51" y="73"/>
                    </a:cubicBezTo>
                    <a:cubicBezTo>
                      <a:pt x="52" y="73"/>
                      <a:pt x="52" y="73"/>
                      <a:pt x="52" y="73"/>
                    </a:cubicBezTo>
                    <a:cubicBezTo>
                      <a:pt x="53" y="74"/>
                      <a:pt x="53" y="74"/>
                      <a:pt x="53" y="74"/>
                    </a:cubicBezTo>
                    <a:cubicBezTo>
                      <a:pt x="53" y="75"/>
                      <a:pt x="53" y="75"/>
                      <a:pt x="53" y="75"/>
                    </a:cubicBezTo>
                    <a:cubicBezTo>
                      <a:pt x="53" y="75"/>
                      <a:pt x="53" y="75"/>
                      <a:pt x="53" y="75"/>
                    </a:cubicBezTo>
                    <a:cubicBezTo>
                      <a:pt x="54" y="75"/>
                      <a:pt x="54" y="75"/>
                      <a:pt x="54" y="75"/>
                    </a:cubicBezTo>
                    <a:cubicBezTo>
                      <a:pt x="54" y="74"/>
                      <a:pt x="54" y="74"/>
                      <a:pt x="54" y="74"/>
                    </a:cubicBezTo>
                    <a:cubicBezTo>
                      <a:pt x="55" y="75"/>
                      <a:pt x="55" y="75"/>
                      <a:pt x="55" y="75"/>
                    </a:cubicBezTo>
                    <a:cubicBezTo>
                      <a:pt x="55" y="76"/>
                      <a:pt x="55" y="76"/>
                      <a:pt x="55" y="76"/>
                    </a:cubicBezTo>
                    <a:cubicBezTo>
                      <a:pt x="54" y="76"/>
                      <a:pt x="54" y="76"/>
                      <a:pt x="54" y="76"/>
                    </a:cubicBezTo>
                    <a:cubicBezTo>
                      <a:pt x="53" y="76"/>
                      <a:pt x="53" y="76"/>
                      <a:pt x="53" y="76"/>
                    </a:cubicBezTo>
                    <a:cubicBezTo>
                      <a:pt x="52" y="77"/>
                      <a:pt x="52" y="77"/>
                      <a:pt x="52" y="77"/>
                    </a:cubicBezTo>
                    <a:cubicBezTo>
                      <a:pt x="52" y="78"/>
                      <a:pt x="52" y="78"/>
                      <a:pt x="52" y="78"/>
                    </a:cubicBezTo>
                    <a:cubicBezTo>
                      <a:pt x="53" y="78"/>
                      <a:pt x="53" y="78"/>
                      <a:pt x="53" y="78"/>
                    </a:cubicBezTo>
                    <a:cubicBezTo>
                      <a:pt x="54" y="78"/>
                      <a:pt x="54" y="78"/>
                      <a:pt x="54" y="78"/>
                    </a:cubicBezTo>
                    <a:cubicBezTo>
                      <a:pt x="55" y="79"/>
                      <a:pt x="55" y="79"/>
                      <a:pt x="55" y="79"/>
                    </a:cubicBezTo>
                    <a:cubicBezTo>
                      <a:pt x="56" y="78"/>
                      <a:pt x="56" y="78"/>
                      <a:pt x="56" y="78"/>
                    </a:cubicBezTo>
                    <a:cubicBezTo>
                      <a:pt x="57" y="77"/>
                      <a:pt x="57" y="77"/>
                      <a:pt x="57" y="77"/>
                    </a:cubicBezTo>
                    <a:cubicBezTo>
                      <a:pt x="57" y="77"/>
                      <a:pt x="57" y="77"/>
                      <a:pt x="57" y="77"/>
                    </a:cubicBezTo>
                    <a:cubicBezTo>
                      <a:pt x="57" y="78"/>
                      <a:pt x="57" y="78"/>
                      <a:pt x="57" y="78"/>
                    </a:cubicBezTo>
                    <a:cubicBezTo>
                      <a:pt x="58" y="79"/>
                      <a:pt x="58" y="79"/>
                      <a:pt x="58" y="79"/>
                    </a:cubicBezTo>
                    <a:cubicBezTo>
                      <a:pt x="58" y="80"/>
                      <a:pt x="58" y="80"/>
                      <a:pt x="58" y="80"/>
                    </a:cubicBezTo>
                    <a:cubicBezTo>
                      <a:pt x="59" y="79"/>
                      <a:pt x="59" y="79"/>
                      <a:pt x="59" y="79"/>
                    </a:cubicBezTo>
                    <a:cubicBezTo>
                      <a:pt x="60" y="79"/>
                      <a:pt x="60" y="79"/>
                      <a:pt x="60" y="79"/>
                    </a:cubicBezTo>
                    <a:cubicBezTo>
                      <a:pt x="60" y="80"/>
                      <a:pt x="60" y="80"/>
                      <a:pt x="60" y="80"/>
                    </a:cubicBezTo>
                    <a:cubicBezTo>
                      <a:pt x="61" y="80"/>
                      <a:pt x="61" y="80"/>
                      <a:pt x="61" y="80"/>
                    </a:cubicBezTo>
                    <a:cubicBezTo>
                      <a:pt x="62" y="81"/>
                      <a:pt x="62" y="81"/>
                      <a:pt x="62" y="81"/>
                    </a:cubicBezTo>
                    <a:cubicBezTo>
                      <a:pt x="62" y="81"/>
                      <a:pt x="62" y="81"/>
                      <a:pt x="62" y="81"/>
                    </a:cubicBezTo>
                    <a:cubicBezTo>
                      <a:pt x="62" y="80"/>
                      <a:pt x="62" y="80"/>
                      <a:pt x="62" y="80"/>
                    </a:cubicBezTo>
                    <a:cubicBezTo>
                      <a:pt x="63" y="80"/>
                      <a:pt x="63" y="80"/>
                      <a:pt x="63" y="80"/>
                    </a:cubicBezTo>
                    <a:cubicBezTo>
                      <a:pt x="64" y="80"/>
                      <a:pt x="64" y="80"/>
                      <a:pt x="64" y="80"/>
                    </a:cubicBezTo>
                    <a:cubicBezTo>
                      <a:pt x="64" y="80"/>
                      <a:pt x="64" y="80"/>
                      <a:pt x="64" y="80"/>
                    </a:cubicBezTo>
                    <a:cubicBezTo>
                      <a:pt x="64" y="81"/>
                      <a:pt x="64" y="81"/>
                      <a:pt x="64" y="81"/>
                    </a:cubicBezTo>
                    <a:cubicBezTo>
                      <a:pt x="65" y="81"/>
                      <a:pt x="65" y="81"/>
                      <a:pt x="65" y="81"/>
                    </a:cubicBezTo>
                    <a:cubicBezTo>
                      <a:pt x="66" y="81"/>
                      <a:pt x="66" y="81"/>
                      <a:pt x="66" y="81"/>
                    </a:cubicBezTo>
                    <a:cubicBezTo>
                      <a:pt x="66" y="80"/>
                      <a:pt x="66" y="80"/>
                      <a:pt x="66" y="80"/>
                    </a:cubicBezTo>
                    <a:cubicBezTo>
                      <a:pt x="67" y="80"/>
                      <a:pt x="67" y="80"/>
                      <a:pt x="67" y="80"/>
                    </a:cubicBezTo>
                    <a:cubicBezTo>
                      <a:pt x="67" y="81"/>
                      <a:pt x="67" y="81"/>
                      <a:pt x="67" y="81"/>
                    </a:cubicBezTo>
                    <a:cubicBezTo>
                      <a:pt x="67" y="81"/>
                      <a:pt x="67" y="81"/>
                      <a:pt x="67" y="81"/>
                    </a:cubicBezTo>
                    <a:cubicBezTo>
                      <a:pt x="68" y="80"/>
                      <a:pt x="68" y="80"/>
                      <a:pt x="68" y="80"/>
                    </a:cubicBezTo>
                    <a:cubicBezTo>
                      <a:pt x="68" y="80"/>
                      <a:pt x="68" y="80"/>
                      <a:pt x="68" y="80"/>
                    </a:cubicBezTo>
                    <a:cubicBezTo>
                      <a:pt x="69" y="80"/>
                      <a:pt x="69" y="80"/>
                      <a:pt x="69" y="80"/>
                    </a:cubicBezTo>
                    <a:cubicBezTo>
                      <a:pt x="70" y="80"/>
                      <a:pt x="70" y="80"/>
                      <a:pt x="70" y="80"/>
                    </a:cubicBezTo>
                    <a:cubicBezTo>
                      <a:pt x="70" y="80"/>
                      <a:pt x="70" y="80"/>
                      <a:pt x="70" y="80"/>
                    </a:cubicBezTo>
                    <a:cubicBezTo>
                      <a:pt x="70" y="80"/>
                      <a:pt x="70" y="80"/>
                      <a:pt x="70" y="80"/>
                    </a:cubicBezTo>
                    <a:cubicBezTo>
                      <a:pt x="71" y="80"/>
                      <a:pt x="71" y="80"/>
                      <a:pt x="71" y="80"/>
                    </a:cubicBezTo>
                    <a:cubicBezTo>
                      <a:pt x="71" y="80"/>
                      <a:pt x="71" y="80"/>
                      <a:pt x="71" y="80"/>
                    </a:cubicBezTo>
                    <a:cubicBezTo>
                      <a:pt x="71" y="79"/>
                      <a:pt x="71" y="79"/>
                      <a:pt x="71" y="79"/>
                    </a:cubicBezTo>
                    <a:cubicBezTo>
                      <a:pt x="72" y="78"/>
                      <a:pt x="72" y="78"/>
                      <a:pt x="72" y="78"/>
                    </a:cubicBezTo>
                    <a:cubicBezTo>
                      <a:pt x="72" y="78"/>
                      <a:pt x="72" y="78"/>
                      <a:pt x="72" y="78"/>
                    </a:cubicBezTo>
                    <a:cubicBezTo>
                      <a:pt x="72" y="77"/>
                      <a:pt x="72" y="77"/>
                      <a:pt x="72" y="77"/>
                    </a:cubicBezTo>
                    <a:cubicBezTo>
                      <a:pt x="72" y="76"/>
                      <a:pt x="72" y="76"/>
                      <a:pt x="72" y="76"/>
                    </a:cubicBezTo>
                    <a:cubicBezTo>
                      <a:pt x="71" y="76"/>
                      <a:pt x="71" y="76"/>
                      <a:pt x="71" y="76"/>
                    </a:cubicBezTo>
                    <a:cubicBezTo>
                      <a:pt x="71" y="75"/>
                      <a:pt x="71" y="75"/>
                      <a:pt x="71" y="75"/>
                    </a:cubicBezTo>
                    <a:cubicBezTo>
                      <a:pt x="71" y="74"/>
                      <a:pt x="71" y="74"/>
                      <a:pt x="71" y="74"/>
                    </a:cubicBezTo>
                    <a:cubicBezTo>
                      <a:pt x="72" y="74"/>
                      <a:pt x="72" y="74"/>
                      <a:pt x="72" y="74"/>
                    </a:cubicBezTo>
                    <a:cubicBezTo>
                      <a:pt x="72" y="73"/>
                      <a:pt x="72" y="73"/>
                      <a:pt x="72" y="73"/>
                    </a:cubicBezTo>
                    <a:cubicBezTo>
                      <a:pt x="71" y="72"/>
                      <a:pt x="71" y="72"/>
                      <a:pt x="71" y="72"/>
                    </a:cubicBezTo>
                    <a:cubicBezTo>
                      <a:pt x="70" y="72"/>
                      <a:pt x="70" y="72"/>
                      <a:pt x="70" y="72"/>
                    </a:cubicBezTo>
                    <a:cubicBezTo>
                      <a:pt x="70" y="73"/>
                      <a:pt x="70" y="73"/>
                      <a:pt x="70" y="73"/>
                    </a:cubicBezTo>
                    <a:cubicBezTo>
                      <a:pt x="70" y="74"/>
                      <a:pt x="70" y="74"/>
                      <a:pt x="70" y="74"/>
                    </a:cubicBezTo>
                    <a:cubicBezTo>
                      <a:pt x="69" y="73"/>
                      <a:pt x="69" y="73"/>
                      <a:pt x="69" y="73"/>
                    </a:cubicBezTo>
                    <a:cubicBezTo>
                      <a:pt x="68" y="73"/>
                      <a:pt x="68" y="73"/>
                      <a:pt x="68" y="73"/>
                    </a:cubicBezTo>
                    <a:cubicBezTo>
                      <a:pt x="66" y="75"/>
                      <a:pt x="66" y="75"/>
                      <a:pt x="66" y="75"/>
                    </a:cubicBezTo>
                    <a:cubicBezTo>
                      <a:pt x="65" y="75"/>
                      <a:pt x="65" y="75"/>
                      <a:pt x="65" y="75"/>
                    </a:cubicBezTo>
                    <a:cubicBezTo>
                      <a:pt x="65" y="75"/>
                      <a:pt x="65" y="75"/>
                      <a:pt x="65" y="75"/>
                    </a:cubicBezTo>
                    <a:cubicBezTo>
                      <a:pt x="66" y="74"/>
                      <a:pt x="66" y="74"/>
                      <a:pt x="66" y="74"/>
                    </a:cubicBezTo>
                    <a:cubicBezTo>
                      <a:pt x="67" y="73"/>
                      <a:pt x="67" y="73"/>
                      <a:pt x="67" y="73"/>
                    </a:cubicBezTo>
                    <a:cubicBezTo>
                      <a:pt x="67" y="72"/>
                      <a:pt x="67" y="72"/>
                      <a:pt x="67" y="72"/>
                    </a:cubicBezTo>
                    <a:cubicBezTo>
                      <a:pt x="66" y="73"/>
                      <a:pt x="66" y="73"/>
                      <a:pt x="66" y="73"/>
                    </a:cubicBezTo>
                    <a:cubicBezTo>
                      <a:pt x="66" y="72"/>
                      <a:pt x="66" y="72"/>
                      <a:pt x="66" y="72"/>
                    </a:cubicBezTo>
                    <a:cubicBezTo>
                      <a:pt x="66" y="71"/>
                      <a:pt x="66" y="71"/>
                      <a:pt x="66" y="71"/>
                    </a:cubicBezTo>
                    <a:cubicBezTo>
                      <a:pt x="67" y="71"/>
                      <a:pt x="67" y="71"/>
                      <a:pt x="67" y="71"/>
                    </a:cubicBezTo>
                    <a:cubicBezTo>
                      <a:pt x="66" y="69"/>
                      <a:pt x="66" y="69"/>
                      <a:pt x="66" y="69"/>
                    </a:cubicBezTo>
                    <a:cubicBezTo>
                      <a:pt x="67" y="68"/>
                      <a:pt x="67" y="68"/>
                      <a:pt x="67" y="68"/>
                    </a:cubicBezTo>
                    <a:cubicBezTo>
                      <a:pt x="68" y="68"/>
                      <a:pt x="68" y="68"/>
                      <a:pt x="68" y="68"/>
                    </a:cubicBezTo>
                    <a:cubicBezTo>
                      <a:pt x="67" y="69"/>
                      <a:pt x="67" y="69"/>
                      <a:pt x="67" y="69"/>
                    </a:cubicBezTo>
                    <a:cubicBezTo>
                      <a:pt x="68" y="70"/>
                      <a:pt x="68" y="70"/>
                      <a:pt x="68" y="70"/>
                    </a:cubicBezTo>
                    <a:cubicBezTo>
                      <a:pt x="69" y="71"/>
                      <a:pt x="69" y="71"/>
                      <a:pt x="69" y="71"/>
                    </a:cubicBezTo>
                    <a:cubicBezTo>
                      <a:pt x="69" y="71"/>
                      <a:pt x="69" y="71"/>
                      <a:pt x="69" y="71"/>
                    </a:cubicBezTo>
                    <a:cubicBezTo>
                      <a:pt x="71" y="71"/>
                      <a:pt x="71" y="71"/>
                      <a:pt x="71" y="71"/>
                    </a:cubicBezTo>
                    <a:cubicBezTo>
                      <a:pt x="71" y="70"/>
                      <a:pt x="71" y="70"/>
                      <a:pt x="71" y="70"/>
                    </a:cubicBezTo>
                    <a:cubicBezTo>
                      <a:pt x="71" y="69"/>
                      <a:pt x="71" y="69"/>
                      <a:pt x="71" y="69"/>
                    </a:cubicBezTo>
                    <a:cubicBezTo>
                      <a:pt x="71" y="68"/>
                      <a:pt x="71" y="68"/>
                      <a:pt x="71" y="68"/>
                    </a:cubicBezTo>
                    <a:cubicBezTo>
                      <a:pt x="71" y="68"/>
                      <a:pt x="71" y="68"/>
                      <a:pt x="71" y="68"/>
                    </a:cubicBezTo>
                    <a:cubicBezTo>
                      <a:pt x="72" y="69"/>
                      <a:pt x="72" y="69"/>
                      <a:pt x="72" y="69"/>
                    </a:cubicBezTo>
                    <a:cubicBezTo>
                      <a:pt x="73" y="69"/>
                      <a:pt x="73" y="69"/>
                      <a:pt x="73" y="69"/>
                    </a:cubicBezTo>
                    <a:cubicBezTo>
                      <a:pt x="73" y="68"/>
                      <a:pt x="73" y="68"/>
                      <a:pt x="73" y="68"/>
                    </a:cubicBezTo>
                    <a:cubicBezTo>
                      <a:pt x="74" y="66"/>
                      <a:pt x="74" y="66"/>
                      <a:pt x="74" y="66"/>
                    </a:cubicBezTo>
                    <a:cubicBezTo>
                      <a:pt x="74" y="68"/>
                      <a:pt x="74" y="68"/>
                      <a:pt x="74" y="68"/>
                    </a:cubicBezTo>
                    <a:cubicBezTo>
                      <a:pt x="75" y="68"/>
                      <a:pt x="75" y="68"/>
                      <a:pt x="75" y="68"/>
                    </a:cubicBezTo>
                    <a:cubicBezTo>
                      <a:pt x="76" y="67"/>
                      <a:pt x="76" y="67"/>
                      <a:pt x="76" y="67"/>
                    </a:cubicBezTo>
                    <a:cubicBezTo>
                      <a:pt x="75" y="69"/>
                      <a:pt x="75" y="69"/>
                      <a:pt x="75" y="69"/>
                    </a:cubicBezTo>
                    <a:cubicBezTo>
                      <a:pt x="75" y="70"/>
                      <a:pt x="75" y="70"/>
                      <a:pt x="75" y="70"/>
                    </a:cubicBezTo>
                    <a:cubicBezTo>
                      <a:pt x="75" y="70"/>
                      <a:pt x="75" y="70"/>
                      <a:pt x="75" y="70"/>
                    </a:cubicBezTo>
                    <a:cubicBezTo>
                      <a:pt x="76" y="70"/>
                      <a:pt x="76" y="70"/>
                      <a:pt x="76" y="70"/>
                    </a:cubicBezTo>
                    <a:cubicBezTo>
                      <a:pt x="75" y="71"/>
                      <a:pt x="75" y="71"/>
                      <a:pt x="75" y="71"/>
                    </a:cubicBezTo>
                    <a:cubicBezTo>
                      <a:pt x="76" y="71"/>
                      <a:pt x="76" y="71"/>
                      <a:pt x="76" y="71"/>
                    </a:cubicBezTo>
                    <a:cubicBezTo>
                      <a:pt x="77" y="70"/>
                      <a:pt x="77" y="70"/>
                      <a:pt x="77" y="70"/>
                    </a:cubicBezTo>
                    <a:cubicBezTo>
                      <a:pt x="77" y="69"/>
                      <a:pt x="77" y="69"/>
                      <a:pt x="77" y="69"/>
                    </a:cubicBezTo>
                    <a:cubicBezTo>
                      <a:pt x="78" y="68"/>
                      <a:pt x="78" y="68"/>
                      <a:pt x="78" y="68"/>
                    </a:cubicBezTo>
                    <a:cubicBezTo>
                      <a:pt x="79" y="67"/>
                      <a:pt x="79" y="67"/>
                      <a:pt x="79" y="67"/>
                    </a:cubicBezTo>
                    <a:cubicBezTo>
                      <a:pt x="79" y="69"/>
                      <a:pt x="79" y="69"/>
                      <a:pt x="79" y="69"/>
                    </a:cubicBezTo>
                    <a:cubicBezTo>
                      <a:pt x="78" y="70"/>
                      <a:pt x="78" y="70"/>
                      <a:pt x="78" y="70"/>
                    </a:cubicBezTo>
                    <a:cubicBezTo>
                      <a:pt x="78" y="72"/>
                      <a:pt x="78" y="72"/>
                      <a:pt x="78" y="72"/>
                    </a:cubicBezTo>
                    <a:cubicBezTo>
                      <a:pt x="79" y="72"/>
                      <a:pt x="79" y="72"/>
                      <a:pt x="79" y="72"/>
                    </a:cubicBezTo>
                    <a:cubicBezTo>
                      <a:pt x="80" y="72"/>
                      <a:pt x="80" y="72"/>
                      <a:pt x="80" y="72"/>
                    </a:cubicBezTo>
                    <a:cubicBezTo>
                      <a:pt x="80" y="71"/>
                      <a:pt x="80" y="71"/>
                      <a:pt x="80" y="71"/>
                    </a:cubicBezTo>
                    <a:cubicBezTo>
                      <a:pt x="82" y="70"/>
                      <a:pt x="82" y="70"/>
                      <a:pt x="82" y="70"/>
                    </a:cubicBezTo>
                    <a:cubicBezTo>
                      <a:pt x="82" y="68"/>
                      <a:pt x="82" y="68"/>
                      <a:pt x="82" y="68"/>
                    </a:cubicBezTo>
                    <a:cubicBezTo>
                      <a:pt x="83" y="67"/>
                      <a:pt x="83" y="67"/>
                      <a:pt x="83" y="67"/>
                    </a:cubicBezTo>
                    <a:cubicBezTo>
                      <a:pt x="82" y="66"/>
                      <a:pt x="82" y="66"/>
                      <a:pt x="82" y="66"/>
                    </a:cubicBezTo>
                    <a:cubicBezTo>
                      <a:pt x="83" y="65"/>
                      <a:pt x="83" y="65"/>
                      <a:pt x="83" y="65"/>
                    </a:cubicBezTo>
                    <a:cubicBezTo>
                      <a:pt x="83" y="64"/>
                      <a:pt x="83" y="64"/>
                      <a:pt x="83" y="64"/>
                    </a:cubicBezTo>
                    <a:cubicBezTo>
                      <a:pt x="82" y="65"/>
                      <a:pt x="82" y="65"/>
                      <a:pt x="82" y="65"/>
                    </a:cubicBezTo>
                    <a:cubicBezTo>
                      <a:pt x="81" y="64"/>
                      <a:pt x="81" y="64"/>
                      <a:pt x="81" y="64"/>
                    </a:cubicBezTo>
                    <a:cubicBezTo>
                      <a:pt x="80" y="65"/>
                      <a:pt x="80" y="65"/>
                      <a:pt x="80" y="65"/>
                    </a:cubicBezTo>
                    <a:cubicBezTo>
                      <a:pt x="80" y="63"/>
                      <a:pt x="80" y="63"/>
                      <a:pt x="80" y="63"/>
                    </a:cubicBezTo>
                    <a:cubicBezTo>
                      <a:pt x="81" y="63"/>
                      <a:pt x="81" y="63"/>
                      <a:pt x="81" y="63"/>
                    </a:cubicBezTo>
                    <a:cubicBezTo>
                      <a:pt x="81" y="62"/>
                      <a:pt x="81" y="62"/>
                      <a:pt x="81" y="62"/>
                    </a:cubicBezTo>
                    <a:cubicBezTo>
                      <a:pt x="79" y="63"/>
                      <a:pt x="79" y="63"/>
                      <a:pt x="79" y="63"/>
                    </a:cubicBezTo>
                    <a:cubicBezTo>
                      <a:pt x="79" y="62"/>
                      <a:pt x="79" y="62"/>
                      <a:pt x="79" y="62"/>
                    </a:cubicBezTo>
                    <a:cubicBezTo>
                      <a:pt x="78" y="61"/>
                      <a:pt x="78" y="61"/>
                      <a:pt x="78" y="61"/>
                    </a:cubicBezTo>
                    <a:cubicBezTo>
                      <a:pt x="78" y="60"/>
                      <a:pt x="78" y="60"/>
                      <a:pt x="78" y="60"/>
                    </a:cubicBezTo>
                    <a:cubicBezTo>
                      <a:pt x="77" y="58"/>
                      <a:pt x="77" y="58"/>
                      <a:pt x="77" y="58"/>
                    </a:cubicBezTo>
                    <a:cubicBezTo>
                      <a:pt x="77" y="57"/>
                      <a:pt x="77" y="57"/>
                      <a:pt x="77" y="57"/>
                    </a:cubicBezTo>
                    <a:cubicBezTo>
                      <a:pt x="78" y="55"/>
                      <a:pt x="78" y="55"/>
                      <a:pt x="78" y="55"/>
                    </a:cubicBezTo>
                    <a:cubicBezTo>
                      <a:pt x="77" y="54"/>
                      <a:pt x="77" y="54"/>
                      <a:pt x="77" y="54"/>
                    </a:cubicBezTo>
                    <a:cubicBezTo>
                      <a:pt x="76" y="55"/>
                      <a:pt x="76" y="55"/>
                      <a:pt x="76" y="55"/>
                    </a:cubicBezTo>
                    <a:cubicBezTo>
                      <a:pt x="76" y="56"/>
                      <a:pt x="76" y="56"/>
                      <a:pt x="76" y="56"/>
                    </a:cubicBezTo>
                    <a:cubicBezTo>
                      <a:pt x="76" y="55"/>
                      <a:pt x="76" y="55"/>
                      <a:pt x="76" y="55"/>
                    </a:cubicBezTo>
                    <a:cubicBezTo>
                      <a:pt x="74" y="54"/>
                      <a:pt x="74" y="54"/>
                      <a:pt x="74" y="54"/>
                    </a:cubicBezTo>
                    <a:cubicBezTo>
                      <a:pt x="74" y="52"/>
                      <a:pt x="74" y="52"/>
                      <a:pt x="74" y="52"/>
                    </a:cubicBezTo>
                    <a:cubicBezTo>
                      <a:pt x="73" y="51"/>
                      <a:pt x="73" y="51"/>
                      <a:pt x="73" y="51"/>
                    </a:cubicBezTo>
                    <a:cubicBezTo>
                      <a:pt x="73" y="49"/>
                      <a:pt x="73" y="49"/>
                      <a:pt x="73" y="49"/>
                    </a:cubicBezTo>
                    <a:cubicBezTo>
                      <a:pt x="72" y="48"/>
                      <a:pt x="72" y="48"/>
                      <a:pt x="72" y="48"/>
                    </a:cubicBezTo>
                    <a:cubicBezTo>
                      <a:pt x="72" y="47"/>
                      <a:pt x="72" y="47"/>
                      <a:pt x="72" y="47"/>
                    </a:cubicBezTo>
                    <a:cubicBezTo>
                      <a:pt x="72" y="46"/>
                      <a:pt x="72" y="46"/>
                      <a:pt x="72" y="46"/>
                    </a:cubicBezTo>
                    <a:cubicBezTo>
                      <a:pt x="72" y="45"/>
                      <a:pt x="72" y="45"/>
                      <a:pt x="72" y="45"/>
                    </a:cubicBezTo>
                    <a:cubicBezTo>
                      <a:pt x="73" y="45"/>
                      <a:pt x="73" y="45"/>
                      <a:pt x="73" y="45"/>
                    </a:cubicBezTo>
                    <a:cubicBezTo>
                      <a:pt x="73" y="44"/>
                      <a:pt x="73" y="44"/>
                      <a:pt x="73" y="44"/>
                    </a:cubicBezTo>
                    <a:cubicBezTo>
                      <a:pt x="74" y="44"/>
                      <a:pt x="74" y="44"/>
                      <a:pt x="74" y="44"/>
                    </a:cubicBezTo>
                    <a:cubicBezTo>
                      <a:pt x="74" y="44"/>
                      <a:pt x="74" y="44"/>
                      <a:pt x="74" y="44"/>
                    </a:cubicBezTo>
                    <a:cubicBezTo>
                      <a:pt x="75" y="43"/>
                      <a:pt x="75" y="43"/>
                      <a:pt x="75" y="43"/>
                    </a:cubicBezTo>
                    <a:cubicBezTo>
                      <a:pt x="75" y="42"/>
                      <a:pt x="75" y="42"/>
                      <a:pt x="75" y="42"/>
                    </a:cubicBezTo>
                    <a:cubicBezTo>
                      <a:pt x="76" y="40"/>
                      <a:pt x="76" y="40"/>
                      <a:pt x="76" y="40"/>
                    </a:cubicBezTo>
                    <a:cubicBezTo>
                      <a:pt x="76" y="38"/>
                      <a:pt x="76" y="38"/>
                      <a:pt x="76" y="38"/>
                    </a:cubicBezTo>
                    <a:cubicBezTo>
                      <a:pt x="76" y="38"/>
                      <a:pt x="76" y="38"/>
                      <a:pt x="76" y="38"/>
                    </a:cubicBezTo>
                    <a:cubicBezTo>
                      <a:pt x="76" y="36"/>
                      <a:pt x="76" y="36"/>
                      <a:pt x="76" y="36"/>
                    </a:cubicBezTo>
                    <a:cubicBezTo>
                      <a:pt x="76" y="34"/>
                      <a:pt x="76" y="34"/>
                      <a:pt x="76" y="34"/>
                    </a:cubicBezTo>
                    <a:cubicBezTo>
                      <a:pt x="77" y="34"/>
                      <a:pt x="77" y="34"/>
                      <a:pt x="77" y="34"/>
                    </a:cubicBezTo>
                    <a:cubicBezTo>
                      <a:pt x="77" y="32"/>
                      <a:pt x="77" y="32"/>
                      <a:pt x="77" y="32"/>
                    </a:cubicBezTo>
                    <a:cubicBezTo>
                      <a:pt x="78" y="31"/>
                      <a:pt x="78" y="31"/>
                      <a:pt x="78" y="31"/>
                    </a:cubicBezTo>
                    <a:cubicBezTo>
                      <a:pt x="78" y="29"/>
                      <a:pt x="78" y="29"/>
                      <a:pt x="78" y="29"/>
                    </a:cubicBezTo>
                    <a:cubicBezTo>
                      <a:pt x="79" y="29"/>
                      <a:pt x="79" y="29"/>
                      <a:pt x="79" y="29"/>
                    </a:cubicBezTo>
                    <a:cubicBezTo>
                      <a:pt x="79" y="26"/>
                      <a:pt x="79" y="26"/>
                      <a:pt x="79" y="26"/>
                    </a:cubicBezTo>
                    <a:cubicBezTo>
                      <a:pt x="80" y="26"/>
                      <a:pt x="80" y="26"/>
                      <a:pt x="80" y="26"/>
                    </a:cubicBezTo>
                    <a:cubicBezTo>
                      <a:pt x="80" y="25"/>
                      <a:pt x="80" y="25"/>
                      <a:pt x="80" y="25"/>
                    </a:cubicBezTo>
                    <a:cubicBezTo>
                      <a:pt x="81" y="23"/>
                      <a:pt x="81" y="23"/>
                      <a:pt x="81" y="23"/>
                    </a:cubicBezTo>
                    <a:cubicBezTo>
                      <a:pt x="81" y="22"/>
                      <a:pt x="81" y="22"/>
                      <a:pt x="81" y="22"/>
                    </a:cubicBezTo>
                    <a:cubicBezTo>
                      <a:pt x="81" y="21"/>
                      <a:pt x="81" y="21"/>
                      <a:pt x="81" y="21"/>
                    </a:cubicBezTo>
                    <a:cubicBezTo>
                      <a:pt x="82" y="21"/>
                      <a:pt x="82" y="21"/>
                      <a:pt x="82" y="21"/>
                    </a:cubicBezTo>
                    <a:cubicBezTo>
                      <a:pt x="82" y="20"/>
                      <a:pt x="82" y="20"/>
                      <a:pt x="82" y="20"/>
                    </a:cubicBezTo>
                    <a:cubicBezTo>
                      <a:pt x="81" y="18"/>
                      <a:pt x="81" y="18"/>
                      <a:pt x="81" y="18"/>
                    </a:cubicBezTo>
                    <a:cubicBezTo>
                      <a:pt x="82" y="17"/>
                      <a:pt x="82" y="17"/>
                      <a:pt x="82" y="17"/>
                    </a:cubicBezTo>
                    <a:cubicBezTo>
                      <a:pt x="82" y="17"/>
                      <a:pt x="82" y="17"/>
                      <a:pt x="82" y="17"/>
                    </a:cubicBezTo>
                    <a:cubicBezTo>
                      <a:pt x="80" y="16"/>
                      <a:pt x="80" y="16"/>
                      <a:pt x="80" y="16"/>
                    </a:cubicBezTo>
                    <a:cubicBezTo>
                      <a:pt x="80" y="14"/>
                      <a:pt x="80" y="14"/>
                      <a:pt x="80" y="14"/>
                    </a:cubicBezTo>
                    <a:cubicBezTo>
                      <a:pt x="80" y="14"/>
                      <a:pt x="80" y="14"/>
                      <a:pt x="80" y="14"/>
                    </a:cubicBezTo>
                    <a:cubicBezTo>
                      <a:pt x="79" y="11"/>
                      <a:pt x="79" y="11"/>
                      <a:pt x="79" y="11"/>
                    </a:cubicBezTo>
                    <a:cubicBezTo>
                      <a:pt x="78" y="11"/>
                      <a:pt x="78" y="11"/>
                      <a:pt x="78" y="11"/>
                    </a:cubicBezTo>
                    <a:cubicBezTo>
                      <a:pt x="78" y="11"/>
                      <a:pt x="78" y="11"/>
                      <a:pt x="78" y="11"/>
                    </a:cubicBezTo>
                    <a:cubicBezTo>
                      <a:pt x="77" y="11"/>
                      <a:pt x="77" y="11"/>
                      <a:pt x="77" y="11"/>
                    </a:cubicBezTo>
                    <a:cubicBezTo>
                      <a:pt x="77" y="12"/>
                      <a:pt x="77" y="12"/>
                      <a:pt x="77" y="12"/>
                    </a:cubicBezTo>
                    <a:cubicBezTo>
                      <a:pt x="77" y="12"/>
                      <a:pt x="77" y="12"/>
                      <a:pt x="77" y="12"/>
                    </a:cubicBezTo>
                    <a:cubicBezTo>
                      <a:pt x="75" y="10"/>
                      <a:pt x="75" y="10"/>
                      <a:pt x="75" y="10"/>
                    </a:cubicBezTo>
                    <a:cubicBezTo>
                      <a:pt x="74" y="10"/>
                      <a:pt x="74" y="10"/>
                      <a:pt x="74" y="10"/>
                    </a:cubicBezTo>
                    <a:cubicBezTo>
                      <a:pt x="74" y="9"/>
                      <a:pt x="74" y="9"/>
                      <a:pt x="74" y="9"/>
                    </a:cubicBezTo>
                    <a:cubicBezTo>
                      <a:pt x="73" y="9"/>
                      <a:pt x="73" y="9"/>
                      <a:pt x="73" y="9"/>
                    </a:cubicBezTo>
                    <a:cubicBezTo>
                      <a:pt x="73" y="11"/>
                      <a:pt x="73" y="11"/>
                      <a:pt x="73" y="11"/>
                    </a:cubicBezTo>
                    <a:cubicBezTo>
                      <a:pt x="73" y="11"/>
                      <a:pt x="73" y="11"/>
                      <a:pt x="73" y="11"/>
                    </a:cubicBezTo>
                    <a:cubicBezTo>
                      <a:pt x="72" y="11"/>
                      <a:pt x="72" y="11"/>
                      <a:pt x="72" y="11"/>
                    </a:cubicBezTo>
                    <a:cubicBezTo>
                      <a:pt x="71" y="12"/>
                      <a:pt x="71" y="12"/>
                      <a:pt x="71" y="12"/>
                    </a:cubicBezTo>
                    <a:cubicBezTo>
                      <a:pt x="71" y="13"/>
                      <a:pt x="71" y="13"/>
                      <a:pt x="71" y="13"/>
                    </a:cubicBezTo>
                    <a:cubicBezTo>
                      <a:pt x="70" y="14"/>
                      <a:pt x="70" y="14"/>
                      <a:pt x="70" y="14"/>
                    </a:cubicBezTo>
                    <a:cubicBezTo>
                      <a:pt x="69" y="17"/>
                      <a:pt x="69" y="17"/>
                      <a:pt x="69" y="17"/>
                    </a:cubicBezTo>
                    <a:cubicBezTo>
                      <a:pt x="69" y="18"/>
                      <a:pt x="69" y="18"/>
                      <a:pt x="69" y="18"/>
                    </a:cubicBezTo>
                    <a:cubicBezTo>
                      <a:pt x="69" y="19"/>
                      <a:pt x="69" y="19"/>
                      <a:pt x="69" y="19"/>
                    </a:cubicBezTo>
                    <a:cubicBezTo>
                      <a:pt x="68" y="20"/>
                      <a:pt x="68" y="20"/>
                      <a:pt x="68" y="20"/>
                    </a:cubicBezTo>
                    <a:cubicBezTo>
                      <a:pt x="68" y="21"/>
                      <a:pt x="68" y="21"/>
                      <a:pt x="68" y="21"/>
                    </a:cubicBezTo>
                    <a:cubicBezTo>
                      <a:pt x="68" y="22"/>
                      <a:pt x="68" y="22"/>
                      <a:pt x="68" y="22"/>
                    </a:cubicBezTo>
                    <a:cubicBezTo>
                      <a:pt x="67" y="22"/>
                      <a:pt x="67" y="22"/>
                      <a:pt x="67" y="22"/>
                    </a:cubicBezTo>
                    <a:cubicBezTo>
                      <a:pt x="67" y="25"/>
                      <a:pt x="67" y="25"/>
                      <a:pt x="67" y="25"/>
                    </a:cubicBezTo>
                    <a:cubicBezTo>
                      <a:pt x="66" y="26"/>
                      <a:pt x="66" y="26"/>
                      <a:pt x="66" y="26"/>
                    </a:cubicBezTo>
                    <a:cubicBezTo>
                      <a:pt x="65" y="25"/>
                      <a:pt x="65" y="25"/>
                      <a:pt x="65" y="25"/>
                    </a:cubicBezTo>
                    <a:cubicBezTo>
                      <a:pt x="65" y="27"/>
                      <a:pt x="65" y="27"/>
                      <a:pt x="65" y="27"/>
                    </a:cubicBezTo>
                    <a:cubicBezTo>
                      <a:pt x="65" y="28"/>
                      <a:pt x="65" y="28"/>
                      <a:pt x="65" y="28"/>
                    </a:cubicBezTo>
                    <a:cubicBezTo>
                      <a:pt x="65" y="29"/>
                      <a:pt x="65" y="29"/>
                      <a:pt x="65" y="29"/>
                    </a:cubicBezTo>
                    <a:cubicBezTo>
                      <a:pt x="64" y="31"/>
                      <a:pt x="64" y="31"/>
                      <a:pt x="64" y="31"/>
                    </a:cubicBezTo>
                    <a:cubicBezTo>
                      <a:pt x="64" y="32"/>
                      <a:pt x="64" y="32"/>
                      <a:pt x="64" y="32"/>
                    </a:cubicBezTo>
                    <a:cubicBezTo>
                      <a:pt x="64" y="33"/>
                      <a:pt x="64" y="33"/>
                      <a:pt x="64" y="33"/>
                    </a:cubicBezTo>
                    <a:cubicBezTo>
                      <a:pt x="64" y="34"/>
                      <a:pt x="64" y="34"/>
                      <a:pt x="64" y="34"/>
                    </a:cubicBezTo>
                    <a:cubicBezTo>
                      <a:pt x="63" y="34"/>
                      <a:pt x="63" y="34"/>
                      <a:pt x="63" y="34"/>
                    </a:cubicBezTo>
                    <a:cubicBezTo>
                      <a:pt x="63" y="34"/>
                      <a:pt x="63" y="34"/>
                      <a:pt x="63" y="34"/>
                    </a:cubicBezTo>
                    <a:cubicBezTo>
                      <a:pt x="64" y="35"/>
                      <a:pt x="64" y="35"/>
                      <a:pt x="64" y="35"/>
                    </a:cubicBezTo>
                    <a:cubicBezTo>
                      <a:pt x="64" y="36"/>
                      <a:pt x="64" y="36"/>
                      <a:pt x="64" y="36"/>
                    </a:cubicBezTo>
                    <a:cubicBezTo>
                      <a:pt x="64" y="35"/>
                      <a:pt x="64" y="35"/>
                      <a:pt x="64" y="35"/>
                    </a:cubicBezTo>
                    <a:cubicBezTo>
                      <a:pt x="63" y="36"/>
                      <a:pt x="63" y="36"/>
                      <a:pt x="63" y="36"/>
                    </a:cubicBezTo>
                    <a:cubicBezTo>
                      <a:pt x="62" y="36"/>
                      <a:pt x="62" y="36"/>
                      <a:pt x="62" y="36"/>
                    </a:cubicBezTo>
                    <a:cubicBezTo>
                      <a:pt x="61" y="36"/>
                      <a:pt x="61" y="36"/>
                      <a:pt x="61" y="36"/>
                    </a:cubicBezTo>
                    <a:cubicBezTo>
                      <a:pt x="60" y="37"/>
                      <a:pt x="60" y="37"/>
                      <a:pt x="60" y="37"/>
                    </a:cubicBezTo>
                    <a:cubicBezTo>
                      <a:pt x="61" y="38"/>
                      <a:pt x="61" y="38"/>
                      <a:pt x="61" y="38"/>
                    </a:cubicBezTo>
                    <a:cubicBezTo>
                      <a:pt x="60" y="38"/>
                      <a:pt x="60" y="38"/>
                      <a:pt x="60" y="38"/>
                    </a:cubicBezTo>
                    <a:cubicBezTo>
                      <a:pt x="59" y="38"/>
                      <a:pt x="59" y="38"/>
                      <a:pt x="59" y="38"/>
                    </a:cubicBezTo>
                    <a:cubicBezTo>
                      <a:pt x="59" y="37"/>
                      <a:pt x="59" y="37"/>
                      <a:pt x="59" y="37"/>
                    </a:cubicBezTo>
                    <a:cubicBezTo>
                      <a:pt x="59" y="36"/>
                      <a:pt x="59" y="36"/>
                      <a:pt x="59" y="36"/>
                    </a:cubicBezTo>
                    <a:cubicBezTo>
                      <a:pt x="59" y="35"/>
                      <a:pt x="59" y="35"/>
                      <a:pt x="59" y="35"/>
                    </a:cubicBezTo>
                    <a:cubicBezTo>
                      <a:pt x="59" y="33"/>
                      <a:pt x="59" y="33"/>
                      <a:pt x="59" y="33"/>
                    </a:cubicBezTo>
                    <a:cubicBezTo>
                      <a:pt x="60" y="31"/>
                      <a:pt x="60" y="31"/>
                      <a:pt x="60" y="31"/>
                    </a:cubicBezTo>
                    <a:cubicBezTo>
                      <a:pt x="60" y="30"/>
                      <a:pt x="60" y="30"/>
                      <a:pt x="60" y="30"/>
                    </a:cubicBezTo>
                    <a:cubicBezTo>
                      <a:pt x="61" y="29"/>
                      <a:pt x="61" y="29"/>
                      <a:pt x="61" y="29"/>
                    </a:cubicBezTo>
                    <a:cubicBezTo>
                      <a:pt x="61" y="28"/>
                      <a:pt x="61" y="28"/>
                      <a:pt x="61" y="28"/>
                    </a:cubicBezTo>
                    <a:cubicBezTo>
                      <a:pt x="61" y="27"/>
                      <a:pt x="61" y="27"/>
                      <a:pt x="61" y="27"/>
                    </a:cubicBezTo>
                    <a:cubicBezTo>
                      <a:pt x="62" y="24"/>
                      <a:pt x="62" y="24"/>
                      <a:pt x="62" y="24"/>
                    </a:cubicBezTo>
                    <a:cubicBezTo>
                      <a:pt x="63" y="23"/>
                      <a:pt x="63" y="23"/>
                      <a:pt x="63" y="23"/>
                    </a:cubicBezTo>
                    <a:cubicBezTo>
                      <a:pt x="63" y="22"/>
                      <a:pt x="63" y="22"/>
                      <a:pt x="63" y="22"/>
                    </a:cubicBezTo>
                    <a:cubicBezTo>
                      <a:pt x="63" y="22"/>
                      <a:pt x="63" y="22"/>
                      <a:pt x="63" y="22"/>
                    </a:cubicBezTo>
                    <a:cubicBezTo>
                      <a:pt x="62" y="22"/>
                      <a:pt x="62" y="22"/>
                      <a:pt x="62" y="22"/>
                    </a:cubicBezTo>
                    <a:cubicBezTo>
                      <a:pt x="62" y="21"/>
                      <a:pt x="62" y="21"/>
                      <a:pt x="62" y="21"/>
                    </a:cubicBezTo>
                    <a:cubicBezTo>
                      <a:pt x="63" y="20"/>
                      <a:pt x="63" y="20"/>
                      <a:pt x="63" y="20"/>
                    </a:cubicBezTo>
                    <a:cubicBezTo>
                      <a:pt x="63" y="18"/>
                      <a:pt x="63" y="18"/>
                      <a:pt x="63" y="18"/>
                    </a:cubicBezTo>
                    <a:cubicBezTo>
                      <a:pt x="62" y="17"/>
                      <a:pt x="62" y="17"/>
                      <a:pt x="62" y="17"/>
                    </a:cubicBezTo>
                    <a:cubicBezTo>
                      <a:pt x="62" y="16"/>
                      <a:pt x="62" y="16"/>
                      <a:pt x="62" y="16"/>
                    </a:cubicBezTo>
                    <a:cubicBezTo>
                      <a:pt x="62" y="15"/>
                      <a:pt x="62" y="15"/>
                      <a:pt x="62" y="15"/>
                    </a:cubicBezTo>
                    <a:cubicBezTo>
                      <a:pt x="62" y="14"/>
                      <a:pt x="62" y="14"/>
                      <a:pt x="62" y="14"/>
                    </a:cubicBezTo>
                    <a:cubicBezTo>
                      <a:pt x="61" y="14"/>
                      <a:pt x="61" y="14"/>
                      <a:pt x="61" y="14"/>
                    </a:cubicBezTo>
                    <a:cubicBezTo>
                      <a:pt x="60" y="12"/>
                      <a:pt x="60" y="12"/>
                      <a:pt x="60" y="12"/>
                    </a:cubicBezTo>
                    <a:cubicBezTo>
                      <a:pt x="59" y="13"/>
                      <a:pt x="59" y="13"/>
                      <a:pt x="59" y="13"/>
                    </a:cubicBezTo>
                    <a:cubicBezTo>
                      <a:pt x="58" y="14"/>
                      <a:pt x="58" y="14"/>
                      <a:pt x="58" y="14"/>
                    </a:cubicBezTo>
                    <a:cubicBezTo>
                      <a:pt x="59" y="15"/>
                      <a:pt x="59" y="15"/>
                      <a:pt x="59" y="15"/>
                    </a:cubicBezTo>
                    <a:cubicBezTo>
                      <a:pt x="59" y="16"/>
                      <a:pt x="59" y="16"/>
                      <a:pt x="59" y="16"/>
                    </a:cubicBezTo>
                    <a:cubicBezTo>
                      <a:pt x="60" y="17"/>
                      <a:pt x="60" y="17"/>
                      <a:pt x="60" y="17"/>
                    </a:cubicBezTo>
                    <a:cubicBezTo>
                      <a:pt x="60" y="18"/>
                      <a:pt x="60" y="18"/>
                      <a:pt x="60" y="18"/>
                    </a:cubicBezTo>
                    <a:cubicBezTo>
                      <a:pt x="59" y="18"/>
                      <a:pt x="59" y="18"/>
                      <a:pt x="59" y="18"/>
                    </a:cubicBezTo>
                    <a:cubicBezTo>
                      <a:pt x="59" y="16"/>
                      <a:pt x="59" y="16"/>
                      <a:pt x="59" y="16"/>
                    </a:cubicBezTo>
                    <a:cubicBezTo>
                      <a:pt x="58" y="16"/>
                      <a:pt x="58" y="16"/>
                      <a:pt x="58" y="16"/>
                    </a:cubicBezTo>
                    <a:cubicBezTo>
                      <a:pt x="57" y="18"/>
                      <a:pt x="57" y="18"/>
                      <a:pt x="57" y="18"/>
                    </a:cubicBezTo>
                    <a:cubicBezTo>
                      <a:pt x="58" y="18"/>
                      <a:pt x="58" y="18"/>
                      <a:pt x="58" y="18"/>
                    </a:cubicBezTo>
                    <a:cubicBezTo>
                      <a:pt x="58" y="19"/>
                      <a:pt x="58" y="19"/>
                      <a:pt x="58" y="19"/>
                    </a:cubicBezTo>
                    <a:cubicBezTo>
                      <a:pt x="59" y="21"/>
                      <a:pt x="59" y="21"/>
                      <a:pt x="59" y="21"/>
                    </a:cubicBezTo>
                    <a:cubicBezTo>
                      <a:pt x="58" y="21"/>
                      <a:pt x="58" y="21"/>
                      <a:pt x="58" y="21"/>
                    </a:cubicBezTo>
                    <a:cubicBezTo>
                      <a:pt x="58" y="21"/>
                      <a:pt x="58" y="21"/>
                      <a:pt x="58" y="21"/>
                    </a:cubicBezTo>
                    <a:cubicBezTo>
                      <a:pt x="57" y="20"/>
                      <a:pt x="57" y="20"/>
                      <a:pt x="57" y="20"/>
                    </a:cubicBezTo>
                    <a:cubicBezTo>
                      <a:pt x="57" y="22"/>
                      <a:pt x="57" y="22"/>
                      <a:pt x="57" y="22"/>
                    </a:cubicBezTo>
                    <a:cubicBezTo>
                      <a:pt x="56" y="21"/>
                      <a:pt x="56" y="21"/>
                      <a:pt x="56" y="21"/>
                    </a:cubicBezTo>
                    <a:cubicBezTo>
                      <a:pt x="56" y="20"/>
                      <a:pt x="56" y="20"/>
                      <a:pt x="56" y="20"/>
                    </a:cubicBezTo>
                    <a:cubicBezTo>
                      <a:pt x="55" y="20"/>
                      <a:pt x="55" y="20"/>
                      <a:pt x="55" y="20"/>
                    </a:cubicBezTo>
                    <a:cubicBezTo>
                      <a:pt x="55" y="21"/>
                      <a:pt x="55" y="21"/>
                      <a:pt x="55" y="21"/>
                    </a:cubicBezTo>
                    <a:cubicBezTo>
                      <a:pt x="54" y="21"/>
                      <a:pt x="54" y="21"/>
                      <a:pt x="54" y="21"/>
                    </a:cubicBezTo>
                    <a:cubicBezTo>
                      <a:pt x="54" y="20"/>
                      <a:pt x="54" y="20"/>
                      <a:pt x="54" y="20"/>
                    </a:cubicBezTo>
                    <a:cubicBezTo>
                      <a:pt x="55" y="19"/>
                      <a:pt x="55" y="19"/>
                      <a:pt x="55" y="19"/>
                    </a:cubicBezTo>
                    <a:cubicBezTo>
                      <a:pt x="54" y="19"/>
                      <a:pt x="54" y="19"/>
                      <a:pt x="54" y="19"/>
                    </a:cubicBezTo>
                    <a:cubicBezTo>
                      <a:pt x="53" y="19"/>
                      <a:pt x="53" y="19"/>
                      <a:pt x="53" y="19"/>
                    </a:cubicBezTo>
                    <a:cubicBezTo>
                      <a:pt x="51" y="21"/>
                      <a:pt x="51" y="21"/>
                      <a:pt x="51" y="21"/>
                    </a:cubicBezTo>
                    <a:cubicBezTo>
                      <a:pt x="51" y="19"/>
                      <a:pt x="51" y="19"/>
                      <a:pt x="51" y="19"/>
                    </a:cubicBezTo>
                    <a:cubicBezTo>
                      <a:pt x="50" y="19"/>
                      <a:pt x="50" y="19"/>
                      <a:pt x="50" y="19"/>
                    </a:cubicBezTo>
                    <a:cubicBezTo>
                      <a:pt x="49" y="20"/>
                      <a:pt x="49" y="20"/>
                      <a:pt x="49" y="20"/>
                    </a:cubicBezTo>
                    <a:cubicBezTo>
                      <a:pt x="48" y="20"/>
                      <a:pt x="48" y="20"/>
                      <a:pt x="48" y="20"/>
                    </a:cubicBezTo>
                    <a:cubicBezTo>
                      <a:pt x="47" y="19"/>
                      <a:pt x="47" y="19"/>
                      <a:pt x="47" y="19"/>
                    </a:cubicBezTo>
                    <a:cubicBezTo>
                      <a:pt x="46" y="19"/>
                      <a:pt x="46" y="19"/>
                      <a:pt x="46" y="19"/>
                    </a:cubicBezTo>
                    <a:cubicBezTo>
                      <a:pt x="45" y="19"/>
                      <a:pt x="45" y="19"/>
                      <a:pt x="45" y="19"/>
                    </a:cubicBezTo>
                    <a:cubicBezTo>
                      <a:pt x="46" y="18"/>
                      <a:pt x="46" y="18"/>
                      <a:pt x="46" y="18"/>
                    </a:cubicBezTo>
                    <a:cubicBezTo>
                      <a:pt x="48" y="18"/>
                      <a:pt x="48" y="18"/>
                      <a:pt x="48" y="18"/>
                    </a:cubicBezTo>
                    <a:cubicBezTo>
                      <a:pt x="49" y="18"/>
                      <a:pt x="49" y="18"/>
                      <a:pt x="49" y="18"/>
                    </a:cubicBezTo>
                    <a:cubicBezTo>
                      <a:pt x="50" y="18"/>
                      <a:pt x="50" y="18"/>
                      <a:pt x="50" y="18"/>
                    </a:cubicBezTo>
                    <a:cubicBezTo>
                      <a:pt x="50" y="17"/>
                      <a:pt x="50" y="17"/>
                      <a:pt x="50" y="17"/>
                    </a:cubicBezTo>
                    <a:cubicBezTo>
                      <a:pt x="51" y="17"/>
                      <a:pt x="51" y="17"/>
                      <a:pt x="51" y="17"/>
                    </a:cubicBezTo>
                    <a:cubicBezTo>
                      <a:pt x="52" y="17"/>
                      <a:pt x="52" y="17"/>
                      <a:pt x="52" y="17"/>
                    </a:cubicBezTo>
                    <a:cubicBezTo>
                      <a:pt x="53" y="16"/>
                      <a:pt x="53" y="16"/>
                      <a:pt x="53" y="16"/>
                    </a:cubicBezTo>
                    <a:cubicBezTo>
                      <a:pt x="53" y="15"/>
                      <a:pt x="53" y="15"/>
                      <a:pt x="53" y="15"/>
                    </a:cubicBezTo>
                    <a:cubicBezTo>
                      <a:pt x="53" y="14"/>
                      <a:pt x="53" y="14"/>
                      <a:pt x="53" y="14"/>
                    </a:cubicBezTo>
                    <a:cubicBezTo>
                      <a:pt x="53" y="13"/>
                      <a:pt x="53" y="13"/>
                      <a:pt x="53" y="13"/>
                    </a:cubicBezTo>
                    <a:cubicBezTo>
                      <a:pt x="51" y="11"/>
                      <a:pt x="51" y="11"/>
                      <a:pt x="51" y="11"/>
                    </a:cubicBezTo>
                    <a:cubicBezTo>
                      <a:pt x="50" y="11"/>
                      <a:pt x="50" y="11"/>
                      <a:pt x="50" y="11"/>
                    </a:cubicBezTo>
                    <a:cubicBezTo>
                      <a:pt x="50" y="10"/>
                      <a:pt x="50" y="10"/>
                      <a:pt x="50" y="10"/>
                    </a:cubicBezTo>
                    <a:cubicBezTo>
                      <a:pt x="48" y="8"/>
                      <a:pt x="48" y="8"/>
                      <a:pt x="48" y="8"/>
                    </a:cubicBezTo>
                    <a:cubicBezTo>
                      <a:pt x="48" y="8"/>
                      <a:pt x="48" y="8"/>
                      <a:pt x="48" y="8"/>
                    </a:cubicBezTo>
                    <a:cubicBezTo>
                      <a:pt x="47" y="8"/>
                      <a:pt x="47" y="8"/>
                      <a:pt x="47" y="8"/>
                    </a:cubicBezTo>
                    <a:cubicBezTo>
                      <a:pt x="45" y="9"/>
                      <a:pt x="45" y="9"/>
                      <a:pt x="45" y="9"/>
                    </a:cubicBezTo>
                    <a:cubicBezTo>
                      <a:pt x="45" y="9"/>
                      <a:pt x="45" y="9"/>
                      <a:pt x="45" y="9"/>
                    </a:cubicBezTo>
                    <a:cubicBezTo>
                      <a:pt x="43" y="11"/>
                      <a:pt x="43" y="11"/>
                      <a:pt x="43" y="11"/>
                    </a:cubicBezTo>
                    <a:cubicBezTo>
                      <a:pt x="43" y="11"/>
                      <a:pt x="43" y="11"/>
                      <a:pt x="43" y="11"/>
                    </a:cubicBezTo>
                    <a:cubicBezTo>
                      <a:pt x="43" y="12"/>
                      <a:pt x="43" y="12"/>
                      <a:pt x="43" y="12"/>
                    </a:cubicBezTo>
                    <a:cubicBezTo>
                      <a:pt x="42" y="12"/>
                      <a:pt x="42" y="12"/>
                      <a:pt x="42" y="12"/>
                    </a:cubicBezTo>
                    <a:cubicBezTo>
                      <a:pt x="41" y="13"/>
                      <a:pt x="41" y="13"/>
                      <a:pt x="41" y="13"/>
                    </a:cubicBezTo>
                    <a:cubicBezTo>
                      <a:pt x="41" y="12"/>
                      <a:pt x="41" y="12"/>
                      <a:pt x="41" y="12"/>
                    </a:cubicBezTo>
                    <a:cubicBezTo>
                      <a:pt x="40" y="12"/>
                      <a:pt x="40" y="12"/>
                      <a:pt x="40" y="12"/>
                    </a:cubicBezTo>
                    <a:cubicBezTo>
                      <a:pt x="39" y="12"/>
                      <a:pt x="39" y="12"/>
                      <a:pt x="39" y="12"/>
                    </a:cubicBezTo>
                    <a:cubicBezTo>
                      <a:pt x="38" y="12"/>
                      <a:pt x="38" y="12"/>
                      <a:pt x="38" y="12"/>
                    </a:cubicBezTo>
                    <a:cubicBezTo>
                      <a:pt x="38" y="12"/>
                      <a:pt x="38" y="12"/>
                      <a:pt x="38" y="12"/>
                    </a:cubicBezTo>
                    <a:cubicBezTo>
                      <a:pt x="36" y="12"/>
                      <a:pt x="36" y="12"/>
                      <a:pt x="36" y="12"/>
                    </a:cubicBezTo>
                    <a:cubicBezTo>
                      <a:pt x="36" y="12"/>
                      <a:pt x="36" y="12"/>
                      <a:pt x="36" y="12"/>
                    </a:cubicBezTo>
                    <a:cubicBezTo>
                      <a:pt x="36" y="11"/>
                      <a:pt x="36" y="11"/>
                      <a:pt x="36" y="11"/>
                    </a:cubicBezTo>
                    <a:cubicBezTo>
                      <a:pt x="38" y="11"/>
                      <a:pt x="38" y="11"/>
                      <a:pt x="38" y="11"/>
                    </a:cubicBezTo>
                    <a:cubicBezTo>
                      <a:pt x="39" y="10"/>
                      <a:pt x="39" y="10"/>
                      <a:pt x="39" y="10"/>
                    </a:cubicBezTo>
                    <a:cubicBezTo>
                      <a:pt x="40" y="9"/>
                      <a:pt x="40" y="9"/>
                      <a:pt x="40" y="9"/>
                    </a:cubicBezTo>
                    <a:cubicBezTo>
                      <a:pt x="40" y="10"/>
                      <a:pt x="40" y="10"/>
                      <a:pt x="40" y="10"/>
                    </a:cubicBezTo>
                    <a:cubicBezTo>
                      <a:pt x="41" y="8"/>
                      <a:pt x="41" y="8"/>
                      <a:pt x="41" y="8"/>
                    </a:cubicBezTo>
                    <a:cubicBezTo>
                      <a:pt x="41" y="7"/>
                      <a:pt x="41" y="7"/>
                      <a:pt x="41" y="7"/>
                    </a:cubicBezTo>
                    <a:cubicBezTo>
                      <a:pt x="42" y="6"/>
                      <a:pt x="42" y="6"/>
                      <a:pt x="42" y="6"/>
                    </a:cubicBezTo>
                    <a:cubicBezTo>
                      <a:pt x="43" y="6"/>
                      <a:pt x="43" y="6"/>
                      <a:pt x="43" y="6"/>
                    </a:cubicBezTo>
                    <a:cubicBezTo>
                      <a:pt x="44" y="4"/>
                      <a:pt x="44" y="4"/>
                      <a:pt x="44" y="4"/>
                    </a:cubicBezTo>
                    <a:cubicBezTo>
                      <a:pt x="44" y="3"/>
                      <a:pt x="44" y="3"/>
                      <a:pt x="44" y="3"/>
                    </a:cubicBezTo>
                    <a:cubicBezTo>
                      <a:pt x="44" y="2"/>
                      <a:pt x="44" y="2"/>
                      <a:pt x="44" y="2"/>
                    </a:cubicBezTo>
                    <a:cubicBezTo>
                      <a:pt x="44" y="0"/>
                      <a:pt x="44" y="0"/>
                      <a:pt x="44" y="0"/>
                    </a:cubicBezTo>
                    <a:cubicBezTo>
                      <a:pt x="43" y="0"/>
                      <a:pt x="43" y="0"/>
                      <a:pt x="43" y="0"/>
                    </a:cubicBezTo>
                    <a:close/>
                    <a:moveTo>
                      <a:pt x="32" y="41"/>
                    </a:moveTo>
                    <a:cubicBezTo>
                      <a:pt x="32" y="40"/>
                      <a:pt x="32" y="40"/>
                      <a:pt x="32" y="40"/>
                    </a:cubicBezTo>
                    <a:cubicBezTo>
                      <a:pt x="31" y="40"/>
                      <a:pt x="31" y="40"/>
                      <a:pt x="31" y="40"/>
                    </a:cubicBezTo>
                    <a:cubicBezTo>
                      <a:pt x="31" y="39"/>
                      <a:pt x="31" y="39"/>
                      <a:pt x="31" y="39"/>
                    </a:cubicBezTo>
                    <a:cubicBezTo>
                      <a:pt x="33" y="38"/>
                      <a:pt x="33" y="38"/>
                      <a:pt x="33" y="38"/>
                    </a:cubicBezTo>
                    <a:cubicBezTo>
                      <a:pt x="33" y="39"/>
                      <a:pt x="33" y="39"/>
                      <a:pt x="33" y="39"/>
                    </a:cubicBezTo>
                    <a:cubicBezTo>
                      <a:pt x="33" y="40"/>
                      <a:pt x="33" y="40"/>
                      <a:pt x="33" y="40"/>
                    </a:cubicBezTo>
                    <a:cubicBezTo>
                      <a:pt x="33" y="40"/>
                      <a:pt x="33" y="40"/>
                      <a:pt x="33" y="40"/>
                    </a:cubicBezTo>
                    <a:cubicBezTo>
                      <a:pt x="32" y="41"/>
                      <a:pt x="32" y="41"/>
                      <a:pt x="32" y="41"/>
                    </a:cubicBezTo>
                    <a:close/>
                    <a:moveTo>
                      <a:pt x="63" y="50"/>
                    </a:moveTo>
                    <a:cubicBezTo>
                      <a:pt x="62" y="49"/>
                      <a:pt x="62" y="49"/>
                      <a:pt x="62" y="49"/>
                    </a:cubicBezTo>
                    <a:cubicBezTo>
                      <a:pt x="62" y="49"/>
                      <a:pt x="62" y="49"/>
                      <a:pt x="62" y="49"/>
                    </a:cubicBezTo>
                    <a:cubicBezTo>
                      <a:pt x="62" y="49"/>
                      <a:pt x="61" y="48"/>
                      <a:pt x="61" y="48"/>
                    </a:cubicBezTo>
                    <a:cubicBezTo>
                      <a:pt x="61" y="47"/>
                      <a:pt x="61" y="47"/>
                      <a:pt x="61" y="47"/>
                    </a:cubicBezTo>
                    <a:cubicBezTo>
                      <a:pt x="62" y="47"/>
                      <a:pt x="62" y="47"/>
                      <a:pt x="62" y="47"/>
                    </a:cubicBezTo>
                    <a:cubicBezTo>
                      <a:pt x="62" y="46"/>
                      <a:pt x="62" y="46"/>
                      <a:pt x="62" y="46"/>
                    </a:cubicBezTo>
                    <a:cubicBezTo>
                      <a:pt x="61" y="45"/>
                      <a:pt x="61" y="45"/>
                      <a:pt x="61" y="45"/>
                    </a:cubicBezTo>
                    <a:cubicBezTo>
                      <a:pt x="62" y="44"/>
                      <a:pt x="62" y="44"/>
                      <a:pt x="62" y="44"/>
                    </a:cubicBezTo>
                    <a:cubicBezTo>
                      <a:pt x="63" y="43"/>
                      <a:pt x="63" y="43"/>
                      <a:pt x="63" y="43"/>
                    </a:cubicBezTo>
                    <a:cubicBezTo>
                      <a:pt x="63" y="43"/>
                      <a:pt x="63" y="43"/>
                      <a:pt x="63" y="43"/>
                    </a:cubicBezTo>
                    <a:cubicBezTo>
                      <a:pt x="63" y="43"/>
                      <a:pt x="63" y="43"/>
                      <a:pt x="63" y="43"/>
                    </a:cubicBezTo>
                    <a:cubicBezTo>
                      <a:pt x="64" y="43"/>
                      <a:pt x="64" y="43"/>
                      <a:pt x="64" y="43"/>
                    </a:cubicBezTo>
                    <a:cubicBezTo>
                      <a:pt x="65" y="44"/>
                      <a:pt x="65" y="44"/>
                      <a:pt x="65" y="44"/>
                    </a:cubicBezTo>
                    <a:cubicBezTo>
                      <a:pt x="65" y="45"/>
                      <a:pt x="65" y="45"/>
                      <a:pt x="65" y="45"/>
                    </a:cubicBezTo>
                    <a:cubicBezTo>
                      <a:pt x="63" y="44"/>
                      <a:pt x="63" y="44"/>
                      <a:pt x="63" y="44"/>
                    </a:cubicBezTo>
                    <a:cubicBezTo>
                      <a:pt x="63" y="45"/>
                      <a:pt x="63" y="45"/>
                      <a:pt x="63" y="45"/>
                    </a:cubicBezTo>
                    <a:cubicBezTo>
                      <a:pt x="63" y="46"/>
                      <a:pt x="63" y="46"/>
                      <a:pt x="63" y="46"/>
                    </a:cubicBezTo>
                    <a:cubicBezTo>
                      <a:pt x="62" y="47"/>
                      <a:pt x="62" y="47"/>
                      <a:pt x="62" y="47"/>
                    </a:cubicBezTo>
                    <a:cubicBezTo>
                      <a:pt x="62" y="48"/>
                      <a:pt x="62" y="48"/>
                      <a:pt x="62" y="48"/>
                    </a:cubicBezTo>
                    <a:cubicBezTo>
                      <a:pt x="63" y="49"/>
                      <a:pt x="63" y="49"/>
                      <a:pt x="63" y="49"/>
                    </a:cubicBezTo>
                    <a:cubicBezTo>
                      <a:pt x="63" y="50"/>
                      <a:pt x="63" y="50"/>
                      <a:pt x="63" y="50"/>
                    </a:cubicBezTo>
                    <a:close/>
                    <a:moveTo>
                      <a:pt x="56" y="45"/>
                    </a:moveTo>
                    <a:cubicBezTo>
                      <a:pt x="56" y="45"/>
                      <a:pt x="56" y="45"/>
                      <a:pt x="56" y="45"/>
                    </a:cubicBezTo>
                    <a:cubicBezTo>
                      <a:pt x="56" y="44"/>
                      <a:pt x="56" y="44"/>
                      <a:pt x="56" y="44"/>
                    </a:cubicBezTo>
                    <a:cubicBezTo>
                      <a:pt x="57" y="44"/>
                      <a:pt x="57" y="44"/>
                      <a:pt x="57" y="44"/>
                    </a:cubicBezTo>
                    <a:cubicBezTo>
                      <a:pt x="57" y="45"/>
                      <a:pt x="57" y="45"/>
                      <a:pt x="57" y="45"/>
                    </a:cubicBezTo>
                    <a:cubicBezTo>
                      <a:pt x="57" y="45"/>
                      <a:pt x="57" y="45"/>
                      <a:pt x="57" y="45"/>
                    </a:cubicBezTo>
                    <a:cubicBezTo>
                      <a:pt x="57" y="45"/>
                      <a:pt x="56" y="45"/>
                      <a:pt x="56" y="45"/>
                    </a:cubicBezTo>
                    <a:cubicBezTo>
                      <a:pt x="56" y="45"/>
                      <a:pt x="56" y="45"/>
                      <a:pt x="56" y="45"/>
                    </a:cubicBezTo>
                    <a:cubicBezTo>
                      <a:pt x="56" y="45"/>
                      <a:pt x="56" y="45"/>
                      <a:pt x="56" y="45"/>
                    </a:cubicBezTo>
                    <a:close/>
                    <a:moveTo>
                      <a:pt x="56" y="48"/>
                    </a:moveTo>
                    <a:cubicBezTo>
                      <a:pt x="56" y="48"/>
                      <a:pt x="56" y="48"/>
                      <a:pt x="56" y="48"/>
                    </a:cubicBezTo>
                    <a:cubicBezTo>
                      <a:pt x="56" y="47"/>
                      <a:pt x="56" y="47"/>
                      <a:pt x="56" y="47"/>
                    </a:cubicBezTo>
                    <a:cubicBezTo>
                      <a:pt x="56" y="47"/>
                      <a:pt x="56" y="47"/>
                      <a:pt x="56" y="47"/>
                    </a:cubicBezTo>
                    <a:cubicBezTo>
                      <a:pt x="58" y="46"/>
                      <a:pt x="58" y="46"/>
                      <a:pt x="58" y="46"/>
                    </a:cubicBezTo>
                    <a:cubicBezTo>
                      <a:pt x="58" y="47"/>
                      <a:pt x="58" y="47"/>
                      <a:pt x="58" y="47"/>
                    </a:cubicBezTo>
                    <a:cubicBezTo>
                      <a:pt x="57" y="48"/>
                      <a:pt x="57" y="48"/>
                      <a:pt x="57" y="48"/>
                    </a:cubicBezTo>
                    <a:cubicBezTo>
                      <a:pt x="56" y="48"/>
                      <a:pt x="56" y="48"/>
                      <a:pt x="56" y="48"/>
                    </a:cubicBezTo>
                    <a:close/>
                    <a:moveTo>
                      <a:pt x="52" y="48"/>
                    </a:moveTo>
                    <a:cubicBezTo>
                      <a:pt x="52" y="48"/>
                      <a:pt x="52" y="48"/>
                      <a:pt x="52" y="48"/>
                    </a:cubicBezTo>
                    <a:cubicBezTo>
                      <a:pt x="51" y="49"/>
                      <a:pt x="51" y="49"/>
                      <a:pt x="51" y="49"/>
                    </a:cubicBezTo>
                    <a:cubicBezTo>
                      <a:pt x="51" y="50"/>
                      <a:pt x="51" y="50"/>
                      <a:pt x="51" y="50"/>
                    </a:cubicBezTo>
                    <a:cubicBezTo>
                      <a:pt x="51" y="50"/>
                      <a:pt x="51" y="50"/>
                      <a:pt x="51" y="50"/>
                    </a:cubicBezTo>
                    <a:cubicBezTo>
                      <a:pt x="51" y="50"/>
                      <a:pt x="51" y="50"/>
                      <a:pt x="51" y="50"/>
                    </a:cubicBezTo>
                    <a:cubicBezTo>
                      <a:pt x="50" y="49"/>
                      <a:pt x="50" y="49"/>
                      <a:pt x="50" y="49"/>
                    </a:cubicBezTo>
                    <a:cubicBezTo>
                      <a:pt x="50" y="49"/>
                      <a:pt x="50" y="49"/>
                      <a:pt x="50" y="49"/>
                    </a:cubicBezTo>
                    <a:cubicBezTo>
                      <a:pt x="49" y="49"/>
                      <a:pt x="49" y="49"/>
                      <a:pt x="49" y="49"/>
                    </a:cubicBezTo>
                    <a:cubicBezTo>
                      <a:pt x="50" y="48"/>
                      <a:pt x="50" y="48"/>
                      <a:pt x="50" y="48"/>
                    </a:cubicBezTo>
                    <a:cubicBezTo>
                      <a:pt x="50" y="48"/>
                      <a:pt x="50" y="48"/>
                      <a:pt x="50" y="48"/>
                    </a:cubicBezTo>
                    <a:cubicBezTo>
                      <a:pt x="50" y="48"/>
                      <a:pt x="50" y="48"/>
                      <a:pt x="50" y="48"/>
                    </a:cubicBezTo>
                    <a:cubicBezTo>
                      <a:pt x="51" y="48"/>
                      <a:pt x="51" y="48"/>
                      <a:pt x="51" y="48"/>
                    </a:cubicBezTo>
                    <a:cubicBezTo>
                      <a:pt x="51" y="48"/>
                      <a:pt x="51" y="48"/>
                      <a:pt x="51" y="48"/>
                    </a:cubicBezTo>
                    <a:cubicBezTo>
                      <a:pt x="52" y="48"/>
                      <a:pt x="52" y="48"/>
                      <a:pt x="52" y="48"/>
                    </a:cubicBezTo>
                    <a:close/>
                    <a:moveTo>
                      <a:pt x="48" y="58"/>
                    </a:moveTo>
                    <a:cubicBezTo>
                      <a:pt x="48" y="58"/>
                      <a:pt x="48" y="58"/>
                      <a:pt x="48" y="58"/>
                    </a:cubicBezTo>
                    <a:cubicBezTo>
                      <a:pt x="49" y="58"/>
                      <a:pt x="49" y="58"/>
                      <a:pt x="49" y="58"/>
                    </a:cubicBezTo>
                    <a:cubicBezTo>
                      <a:pt x="50" y="59"/>
                      <a:pt x="50" y="59"/>
                      <a:pt x="50" y="59"/>
                    </a:cubicBezTo>
                    <a:cubicBezTo>
                      <a:pt x="51" y="59"/>
                      <a:pt x="51" y="59"/>
                      <a:pt x="51" y="59"/>
                    </a:cubicBezTo>
                    <a:cubicBezTo>
                      <a:pt x="51" y="59"/>
                      <a:pt x="51" y="59"/>
                      <a:pt x="51" y="59"/>
                    </a:cubicBezTo>
                    <a:cubicBezTo>
                      <a:pt x="51" y="59"/>
                      <a:pt x="51" y="59"/>
                      <a:pt x="51" y="59"/>
                    </a:cubicBezTo>
                    <a:cubicBezTo>
                      <a:pt x="50" y="59"/>
                      <a:pt x="50" y="59"/>
                      <a:pt x="50" y="59"/>
                    </a:cubicBezTo>
                    <a:cubicBezTo>
                      <a:pt x="49" y="59"/>
                      <a:pt x="49" y="59"/>
                      <a:pt x="49" y="59"/>
                    </a:cubicBezTo>
                    <a:cubicBezTo>
                      <a:pt x="48" y="59"/>
                      <a:pt x="48" y="59"/>
                      <a:pt x="48" y="59"/>
                    </a:cubicBezTo>
                    <a:cubicBezTo>
                      <a:pt x="47" y="59"/>
                      <a:pt x="47" y="59"/>
                      <a:pt x="47" y="59"/>
                    </a:cubicBezTo>
                    <a:cubicBezTo>
                      <a:pt x="45" y="59"/>
                      <a:pt x="45" y="59"/>
                      <a:pt x="45" y="59"/>
                    </a:cubicBezTo>
                    <a:cubicBezTo>
                      <a:pt x="44" y="58"/>
                      <a:pt x="44" y="58"/>
                      <a:pt x="44" y="58"/>
                    </a:cubicBezTo>
                    <a:cubicBezTo>
                      <a:pt x="45" y="58"/>
                      <a:pt x="45" y="58"/>
                      <a:pt x="45" y="58"/>
                    </a:cubicBezTo>
                    <a:cubicBezTo>
                      <a:pt x="48" y="58"/>
                      <a:pt x="48" y="58"/>
                      <a:pt x="48" y="58"/>
                    </a:cubicBezTo>
                    <a:close/>
                    <a:moveTo>
                      <a:pt x="42" y="59"/>
                    </a:moveTo>
                    <a:cubicBezTo>
                      <a:pt x="43" y="58"/>
                      <a:pt x="43" y="58"/>
                      <a:pt x="43" y="58"/>
                    </a:cubicBezTo>
                    <a:cubicBezTo>
                      <a:pt x="44" y="58"/>
                      <a:pt x="44" y="58"/>
                      <a:pt x="44" y="58"/>
                    </a:cubicBezTo>
                    <a:cubicBezTo>
                      <a:pt x="44" y="59"/>
                      <a:pt x="44" y="59"/>
                      <a:pt x="44" y="59"/>
                    </a:cubicBezTo>
                    <a:cubicBezTo>
                      <a:pt x="42" y="59"/>
                      <a:pt x="42" y="59"/>
                      <a:pt x="42" y="59"/>
                    </a:cubicBezTo>
                    <a:cubicBezTo>
                      <a:pt x="40" y="59"/>
                      <a:pt x="40" y="59"/>
                      <a:pt x="40" y="59"/>
                    </a:cubicBezTo>
                    <a:cubicBezTo>
                      <a:pt x="40" y="58"/>
                      <a:pt x="40" y="58"/>
                      <a:pt x="40" y="58"/>
                    </a:cubicBezTo>
                    <a:cubicBezTo>
                      <a:pt x="40" y="58"/>
                      <a:pt x="40" y="58"/>
                      <a:pt x="40" y="58"/>
                    </a:cubicBezTo>
                    <a:cubicBezTo>
                      <a:pt x="42" y="59"/>
                      <a:pt x="42" y="59"/>
                      <a:pt x="42" y="59"/>
                    </a:cubicBezTo>
                    <a:close/>
                    <a:moveTo>
                      <a:pt x="39" y="63"/>
                    </a:moveTo>
                    <a:cubicBezTo>
                      <a:pt x="39" y="63"/>
                      <a:pt x="39" y="63"/>
                      <a:pt x="39" y="63"/>
                    </a:cubicBezTo>
                    <a:cubicBezTo>
                      <a:pt x="39" y="62"/>
                      <a:pt x="39" y="62"/>
                      <a:pt x="39" y="62"/>
                    </a:cubicBezTo>
                    <a:cubicBezTo>
                      <a:pt x="39" y="61"/>
                      <a:pt x="39" y="61"/>
                      <a:pt x="39" y="61"/>
                    </a:cubicBezTo>
                    <a:cubicBezTo>
                      <a:pt x="40" y="61"/>
                      <a:pt x="40" y="61"/>
                      <a:pt x="40" y="61"/>
                    </a:cubicBezTo>
                    <a:cubicBezTo>
                      <a:pt x="40" y="62"/>
                      <a:pt x="40" y="62"/>
                      <a:pt x="40" y="62"/>
                    </a:cubicBezTo>
                    <a:cubicBezTo>
                      <a:pt x="41" y="62"/>
                      <a:pt x="41" y="62"/>
                      <a:pt x="41" y="62"/>
                    </a:cubicBezTo>
                    <a:cubicBezTo>
                      <a:pt x="41" y="62"/>
                      <a:pt x="41" y="62"/>
                      <a:pt x="41" y="62"/>
                    </a:cubicBezTo>
                    <a:cubicBezTo>
                      <a:pt x="42" y="62"/>
                      <a:pt x="42" y="62"/>
                      <a:pt x="42" y="62"/>
                    </a:cubicBezTo>
                    <a:cubicBezTo>
                      <a:pt x="43" y="62"/>
                      <a:pt x="43" y="62"/>
                      <a:pt x="43" y="62"/>
                    </a:cubicBezTo>
                    <a:cubicBezTo>
                      <a:pt x="43" y="62"/>
                      <a:pt x="43" y="62"/>
                      <a:pt x="43" y="62"/>
                    </a:cubicBezTo>
                    <a:cubicBezTo>
                      <a:pt x="44" y="62"/>
                      <a:pt x="44" y="62"/>
                      <a:pt x="44" y="62"/>
                    </a:cubicBezTo>
                    <a:cubicBezTo>
                      <a:pt x="44" y="62"/>
                      <a:pt x="44" y="62"/>
                      <a:pt x="44" y="62"/>
                    </a:cubicBezTo>
                    <a:cubicBezTo>
                      <a:pt x="45" y="63"/>
                      <a:pt x="45" y="63"/>
                      <a:pt x="45" y="63"/>
                    </a:cubicBezTo>
                    <a:cubicBezTo>
                      <a:pt x="45" y="63"/>
                      <a:pt x="45" y="63"/>
                      <a:pt x="45" y="63"/>
                    </a:cubicBezTo>
                    <a:cubicBezTo>
                      <a:pt x="45" y="64"/>
                      <a:pt x="45" y="64"/>
                      <a:pt x="45" y="64"/>
                    </a:cubicBezTo>
                    <a:cubicBezTo>
                      <a:pt x="46" y="64"/>
                      <a:pt x="46" y="64"/>
                      <a:pt x="46" y="64"/>
                    </a:cubicBezTo>
                    <a:cubicBezTo>
                      <a:pt x="46" y="64"/>
                      <a:pt x="46" y="64"/>
                      <a:pt x="46" y="64"/>
                    </a:cubicBezTo>
                    <a:cubicBezTo>
                      <a:pt x="47" y="64"/>
                      <a:pt x="47" y="64"/>
                      <a:pt x="47" y="64"/>
                    </a:cubicBezTo>
                    <a:cubicBezTo>
                      <a:pt x="48" y="65"/>
                      <a:pt x="48" y="65"/>
                      <a:pt x="48" y="65"/>
                    </a:cubicBezTo>
                    <a:cubicBezTo>
                      <a:pt x="47" y="65"/>
                      <a:pt x="47" y="65"/>
                      <a:pt x="47" y="65"/>
                    </a:cubicBezTo>
                    <a:cubicBezTo>
                      <a:pt x="47" y="66"/>
                      <a:pt x="47" y="66"/>
                      <a:pt x="47" y="66"/>
                    </a:cubicBezTo>
                    <a:cubicBezTo>
                      <a:pt x="48" y="67"/>
                      <a:pt x="48" y="67"/>
                      <a:pt x="48" y="67"/>
                    </a:cubicBezTo>
                    <a:cubicBezTo>
                      <a:pt x="47" y="66"/>
                      <a:pt x="47" y="66"/>
                      <a:pt x="47" y="66"/>
                    </a:cubicBezTo>
                    <a:cubicBezTo>
                      <a:pt x="46" y="65"/>
                      <a:pt x="46" y="65"/>
                      <a:pt x="46" y="65"/>
                    </a:cubicBezTo>
                    <a:cubicBezTo>
                      <a:pt x="46" y="64"/>
                      <a:pt x="46" y="64"/>
                      <a:pt x="46" y="64"/>
                    </a:cubicBezTo>
                    <a:cubicBezTo>
                      <a:pt x="46" y="64"/>
                      <a:pt x="46" y="64"/>
                      <a:pt x="46" y="64"/>
                    </a:cubicBezTo>
                    <a:cubicBezTo>
                      <a:pt x="45" y="65"/>
                      <a:pt x="45" y="65"/>
                      <a:pt x="45" y="65"/>
                    </a:cubicBezTo>
                    <a:cubicBezTo>
                      <a:pt x="45" y="64"/>
                      <a:pt x="45" y="64"/>
                      <a:pt x="45" y="64"/>
                    </a:cubicBezTo>
                    <a:cubicBezTo>
                      <a:pt x="44" y="63"/>
                      <a:pt x="44" y="63"/>
                      <a:pt x="44" y="63"/>
                    </a:cubicBezTo>
                    <a:cubicBezTo>
                      <a:pt x="43" y="63"/>
                      <a:pt x="43" y="63"/>
                      <a:pt x="43" y="63"/>
                    </a:cubicBezTo>
                    <a:cubicBezTo>
                      <a:pt x="42" y="63"/>
                      <a:pt x="42" y="63"/>
                      <a:pt x="42" y="63"/>
                    </a:cubicBezTo>
                    <a:cubicBezTo>
                      <a:pt x="42" y="63"/>
                      <a:pt x="42" y="63"/>
                      <a:pt x="42" y="63"/>
                    </a:cubicBezTo>
                    <a:cubicBezTo>
                      <a:pt x="41" y="63"/>
                      <a:pt x="41" y="63"/>
                      <a:pt x="41" y="63"/>
                    </a:cubicBezTo>
                    <a:cubicBezTo>
                      <a:pt x="40" y="63"/>
                      <a:pt x="40" y="63"/>
                      <a:pt x="40" y="63"/>
                    </a:cubicBezTo>
                    <a:cubicBezTo>
                      <a:pt x="39" y="63"/>
                      <a:pt x="39" y="63"/>
                      <a:pt x="39" y="63"/>
                    </a:cubicBezTo>
                    <a:cubicBezTo>
                      <a:pt x="38" y="64"/>
                      <a:pt x="38" y="64"/>
                      <a:pt x="38" y="64"/>
                    </a:cubicBezTo>
                    <a:cubicBezTo>
                      <a:pt x="37" y="63"/>
                      <a:pt x="37" y="63"/>
                      <a:pt x="37" y="63"/>
                    </a:cubicBezTo>
                    <a:cubicBezTo>
                      <a:pt x="36" y="63"/>
                      <a:pt x="36" y="63"/>
                      <a:pt x="36" y="63"/>
                    </a:cubicBezTo>
                    <a:cubicBezTo>
                      <a:pt x="36" y="63"/>
                      <a:pt x="36" y="61"/>
                      <a:pt x="36" y="61"/>
                    </a:cubicBezTo>
                    <a:cubicBezTo>
                      <a:pt x="36" y="61"/>
                      <a:pt x="36" y="61"/>
                      <a:pt x="36" y="61"/>
                    </a:cubicBezTo>
                    <a:cubicBezTo>
                      <a:pt x="36" y="61"/>
                      <a:pt x="37" y="63"/>
                      <a:pt x="37" y="63"/>
                    </a:cubicBezTo>
                    <a:cubicBezTo>
                      <a:pt x="38" y="63"/>
                      <a:pt x="38" y="63"/>
                      <a:pt x="38" y="63"/>
                    </a:cubicBezTo>
                    <a:cubicBezTo>
                      <a:pt x="39" y="63"/>
                      <a:pt x="39" y="63"/>
                      <a:pt x="39" y="63"/>
                    </a:cubicBezTo>
                    <a:close/>
                    <a:moveTo>
                      <a:pt x="28" y="70"/>
                    </a:moveTo>
                    <a:cubicBezTo>
                      <a:pt x="27" y="70"/>
                      <a:pt x="27" y="70"/>
                      <a:pt x="27" y="70"/>
                    </a:cubicBezTo>
                    <a:cubicBezTo>
                      <a:pt x="26" y="69"/>
                      <a:pt x="26" y="69"/>
                      <a:pt x="26" y="69"/>
                    </a:cubicBezTo>
                    <a:cubicBezTo>
                      <a:pt x="26" y="68"/>
                      <a:pt x="26" y="68"/>
                      <a:pt x="26" y="68"/>
                    </a:cubicBezTo>
                    <a:cubicBezTo>
                      <a:pt x="25" y="68"/>
                      <a:pt x="25" y="68"/>
                      <a:pt x="25" y="68"/>
                    </a:cubicBezTo>
                    <a:cubicBezTo>
                      <a:pt x="25" y="68"/>
                      <a:pt x="25" y="68"/>
                      <a:pt x="25" y="68"/>
                    </a:cubicBezTo>
                    <a:cubicBezTo>
                      <a:pt x="26" y="67"/>
                      <a:pt x="26" y="67"/>
                      <a:pt x="26" y="67"/>
                    </a:cubicBezTo>
                    <a:cubicBezTo>
                      <a:pt x="26" y="66"/>
                      <a:pt x="26" y="66"/>
                      <a:pt x="26" y="66"/>
                    </a:cubicBezTo>
                    <a:cubicBezTo>
                      <a:pt x="25" y="65"/>
                      <a:pt x="25" y="65"/>
                      <a:pt x="25" y="65"/>
                    </a:cubicBezTo>
                    <a:cubicBezTo>
                      <a:pt x="25" y="65"/>
                      <a:pt x="25" y="65"/>
                      <a:pt x="25" y="65"/>
                    </a:cubicBezTo>
                    <a:cubicBezTo>
                      <a:pt x="25" y="64"/>
                      <a:pt x="25" y="64"/>
                      <a:pt x="25" y="64"/>
                    </a:cubicBezTo>
                    <a:cubicBezTo>
                      <a:pt x="25" y="63"/>
                      <a:pt x="25" y="63"/>
                      <a:pt x="25" y="63"/>
                    </a:cubicBezTo>
                    <a:cubicBezTo>
                      <a:pt x="26" y="63"/>
                      <a:pt x="26" y="63"/>
                      <a:pt x="26" y="63"/>
                    </a:cubicBezTo>
                    <a:cubicBezTo>
                      <a:pt x="27" y="63"/>
                      <a:pt x="27" y="63"/>
                      <a:pt x="27" y="63"/>
                    </a:cubicBezTo>
                    <a:cubicBezTo>
                      <a:pt x="27" y="64"/>
                      <a:pt x="27" y="64"/>
                      <a:pt x="27" y="64"/>
                    </a:cubicBezTo>
                    <a:cubicBezTo>
                      <a:pt x="26" y="64"/>
                      <a:pt x="26" y="64"/>
                      <a:pt x="26" y="64"/>
                    </a:cubicBezTo>
                    <a:cubicBezTo>
                      <a:pt x="26" y="65"/>
                      <a:pt x="26" y="65"/>
                      <a:pt x="26" y="65"/>
                    </a:cubicBezTo>
                    <a:cubicBezTo>
                      <a:pt x="26" y="65"/>
                      <a:pt x="26" y="65"/>
                      <a:pt x="26" y="65"/>
                    </a:cubicBezTo>
                    <a:cubicBezTo>
                      <a:pt x="27" y="66"/>
                      <a:pt x="27" y="66"/>
                      <a:pt x="27" y="66"/>
                    </a:cubicBezTo>
                    <a:cubicBezTo>
                      <a:pt x="27" y="67"/>
                      <a:pt x="27" y="67"/>
                      <a:pt x="27" y="67"/>
                    </a:cubicBezTo>
                    <a:cubicBezTo>
                      <a:pt x="26" y="67"/>
                      <a:pt x="26" y="67"/>
                      <a:pt x="26" y="67"/>
                    </a:cubicBezTo>
                    <a:cubicBezTo>
                      <a:pt x="26" y="67"/>
                      <a:pt x="26" y="67"/>
                      <a:pt x="26" y="67"/>
                    </a:cubicBezTo>
                    <a:cubicBezTo>
                      <a:pt x="26" y="68"/>
                      <a:pt x="26" y="68"/>
                      <a:pt x="26" y="68"/>
                    </a:cubicBezTo>
                    <a:cubicBezTo>
                      <a:pt x="27" y="68"/>
                      <a:pt x="27" y="68"/>
                      <a:pt x="27" y="68"/>
                    </a:cubicBezTo>
                    <a:cubicBezTo>
                      <a:pt x="28" y="68"/>
                      <a:pt x="28" y="68"/>
                      <a:pt x="28" y="68"/>
                    </a:cubicBezTo>
                    <a:cubicBezTo>
                      <a:pt x="28" y="68"/>
                      <a:pt x="28" y="68"/>
                      <a:pt x="28" y="68"/>
                    </a:cubicBezTo>
                    <a:cubicBezTo>
                      <a:pt x="29" y="68"/>
                      <a:pt x="29" y="68"/>
                      <a:pt x="29" y="68"/>
                    </a:cubicBezTo>
                    <a:cubicBezTo>
                      <a:pt x="29" y="68"/>
                      <a:pt x="29" y="68"/>
                      <a:pt x="29" y="68"/>
                    </a:cubicBezTo>
                    <a:cubicBezTo>
                      <a:pt x="29" y="68"/>
                      <a:pt x="29" y="69"/>
                      <a:pt x="29" y="69"/>
                    </a:cubicBezTo>
                    <a:cubicBezTo>
                      <a:pt x="29" y="69"/>
                      <a:pt x="29" y="69"/>
                      <a:pt x="29" y="69"/>
                    </a:cubicBezTo>
                    <a:cubicBezTo>
                      <a:pt x="28" y="70"/>
                      <a:pt x="28" y="70"/>
                      <a:pt x="28" y="70"/>
                    </a:cubicBezTo>
                    <a:close/>
                    <a:moveTo>
                      <a:pt x="57" y="66"/>
                    </a:moveTo>
                    <a:cubicBezTo>
                      <a:pt x="56" y="66"/>
                      <a:pt x="56" y="66"/>
                      <a:pt x="56" y="66"/>
                    </a:cubicBezTo>
                    <a:cubicBezTo>
                      <a:pt x="56" y="65"/>
                      <a:pt x="56" y="65"/>
                      <a:pt x="56" y="65"/>
                    </a:cubicBezTo>
                    <a:cubicBezTo>
                      <a:pt x="56" y="64"/>
                      <a:pt x="56" y="64"/>
                      <a:pt x="56" y="64"/>
                    </a:cubicBezTo>
                    <a:cubicBezTo>
                      <a:pt x="56" y="63"/>
                      <a:pt x="56" y="63"/>
                      <a:pt x="56" y="63"/>
                    </a:cubicBezTo>
                    <a:cubicBezTo>
                      <a:pt x="57" y="64"/>
                      <a:pt x="57" y="64"/>
                      <a:pt x="57" y="64"/>
                    </a:cubicBezTo>
                    <a:cubicBezTo>
                      <a:pt x="58" y="64"/>
                      <a:pt x="58" y="64"/>
                      <a:pt x="58" y="64"/>
                    </a:cubicBezTo>
                    <a:cubicBezTo>
                      <a:pt x="58" y="64"/>
                      <a:pt x="58" y="64"/>
                      <a:pt x="58" y="64"/>
                    </a:cubicBezTo>
                    <a:cubicBezTo>
                      <a:pt x="59" y="65"/>
                      <a:pt x="59" y="65"/>
                      <a:pt x="59" y="65"/>
                    </a:cubicBezTo>
                    <a:cubicBezTo>
                      <a:pt x="59" y="65"/>
                      <a:pt x="59" y="65"/>
                      <a:pt x="59" y="65"/>
                    </a:cubicBezTo>
                    <a:cubicBezTo>
                      <a:pt x="59" y="66"/>
                      <a:pt x="59" y="66"/>
                      <a:pt x="59" y="66"/>
                    </a:cubicBezTo>
                    <a:cubicBezTo>
                      <a:pt x="58" y="66"/>
                      <a:pt x="58" y="66"/>
                      <a:pt x="58" y="66"/>
                    </a:cubicBezTo>
                    <a:cubicBezTo>
                      <a:pt x="57" y="66"/>
                      <a:pt x="57" y="66"/>
                      <a:pt x="57" y="66"/>
                    </a:cubicBezTo>
                    <a:cubicBezTo>
                      <a:pt x="57" y="66"/>
                      <a:pt x="57" y="66"/>
                      <a:pt x="57" y="66"/>
                    </a:cubicBezTo>
                    <a:close/>
                    <a:moveTo>
                      <a:pt x="52" y="71"/>
                    </a:moveTo>
                    <a:cubicBezTo>
                      <a:pt x="51" y="70"/>
                      <a:pt x="51" y="70"/>
                      <a:pt x="51" y="70"/>
                    </a:cubicBezTo>
                    <a:cubicBezTo>
                      <a:pt x="51" y="70"/>
                      <a:pt x="51" y="70"/>
                      <a:pt x="51" y="70"/>
                    </a:cubicBezTo>
                    <a:cubicBezTo>
                      <a:pt x="51" y="69"/>
                      <a:pt x="51" y="69"/>
                      <a:pt x="51" y="69"/>
                    </a:cubicBezTo>
                    <a:cubicBezTo>
                      <a:pt x="52" y="69"/>
                      <a:pt x="52" y="69"/>
                      <a:pt x="52" y="69"/>
                    </a:cubicBezTo>
                    <a:cubicBezTo>
                      <a:pt x="53" y="69"/>
                      <a:pt x="53" y="69"/>
                      <a:pt x="53" y="69"/>
                    </a:cubicBezTo>
                    <a:cubicBezTo>
                      <a:pt x="54" y="70"/>
                      <a:pt x="54" y="70"/>
                      <a:pt x="54" y="70"/>
                    </a:cubicBezTo>
                    <a:cubicBezTo>
                      <a:pt x="55" y="70"/>
                      <a:pt x="55" y="70"/>
                      <a:pt x="55" y="70"/>
                    </a:cubicBezTo>
                    <a:cubicBezTo>
                      <a:pt x="56" y="70"/>
                      <a:pt x="56" y="70"/>
                      <a:pt x="56" y="70"/>
                    </a:cubicBezTo>
                    <a:cubicBezTo>
                      <a:pt x="57" y="70"/>
                      <a:pt x="57" y="70"/>
                      <a:pt x="57" y="70"/>
                    </a:cubicBezTo>
                    <a:cubicBezTo>
                      <a:pt x="59" y="70"/>
                      <a:pt x="59" y="70"/>
                      <a:pt x="59" y="70"/>
                    </a:cubicBezTo>
                    <a:cubicBezTo>
                      <a:pt x="59" y="70"/>
                      <a:pt x="59" y="70"/>
                      <a:pt x="59" y="70"/>
                    </a:cubicBezTo>
                    <a:cubicBezTo>
                      <a:pt x="60" y="70"/>
                      <a:pt x="60" y="70"/>
                      <a:pt x="60" y="70"/>
                    </a:cubicBezTo>
                    <a:cubicBezTo>
                      <a:pt x="60" y="71"/>
                      <a:pt x="60" y="71"/>
                      <a:pt x="60" y="71"/>
                    </a:cubicBezTo>
                    <a:cubicBezTo>
                      <a:pt x="60" y="71"/>
                      <a:pt x="60" y="71"/>
                      <a:pt x="60" y="71"/>
                    </a:cubicBezTo>
                    <a:cubicBezTo>
                      <a:pt x="59" y="72"/>
                      <a:pt x="59" y="72"/>
                      <a:pt x="59" y="72"/>
                    </a:cubicBezTo>
                    <a:cubicBezTo>
                      <a:pt x="59" y="72"/>
                      <a:pt x="59" y="72"/>
                      <a:pt x="59" y="72"/>
                    </a:cubicBezTo>
                    <a:cubicBezTo>
                      <a:pt x="58" y="72"/>
                      <a:pt x="58" y="72"/>
                      <a:pt x="58" y="72"/>
                    </a:cubicBezTo>
                    <a:cubicBezTo>
                      <a:pt x="57" y="72"/>
                      <a:pt x="57" y="72"/>
                      <a:pt x="57" y="72"/>
                    </a:cubicBezTo>
                    <a:cubicBezTo>
                      <a:pt x="57" y="72"/>
                      <a:pt x="57" y="72"/>
                      <a:pt x="57" y="72"/>
                    </a:cubicBezTo>
                    <a:cubicBezTo>
                      <a:pt x="56" y="72"/>
                      <a:pt x="56" y="72"/>
                      <a:pt x="56" y="72"/>
                    </a:cubicBezTo>
                    <a:cubicBezTo>
                      <a:pt x="55" y="71"/>
                      <a:pt x="55" y="71"/>
                      <a:pt x="55" y="71"/>
                    </a:cubicBezTo>
                    <a:cubicBezTo>
                      <a:pt x="54" y="71"/>
                      <a:pt x="54" y="71"/>
                      <a:pt x="54" y="71"/>
                    </a:cubicBezTo>
                    <a:cubicBezTo>
                      <a:pt x="53" y="71"/>
                      <a:pt x="53" y="71"/>
                      <a:pt x="53" y="71"/>
                    </a:cubicBezTo>
                    <a:cubicBezTo>
                      <a:pt x="52" y="71"/>
                      <a:pt x="52" y="71"/>
                      <a:pt x="52"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1" name="Freeform 236"/>
              <p:cNvSpPr>
                <a:spLocks/>
              </p:cNvSpPr>
              <p:nvPr/>
            </p:nvSpPr>
            <p:spPr bwMode="auto">
              <a:xfrm>
                <a:off x="2209" y="994"/>
                <a:ext cx="6" cy="9"/>
              </a:xfrm>
              <a:custGeom>
                <a:avLst/>
                <a:gdLst>
                  <a:gd name="T0" fmla="*/ 0 w 2"/>
                  <a:gd name="T1" fmla="*/ 3 h 3"/>
                  <a:gd name="T2" fmla="*/ 0 w 2"/>
                  <a:gd name="T3" fmla="*/ 2 h 3"/>
                  <a:gd name="T4" fmla="*/ 0 w 2"/>
                  <a:gd name="T5" fmla="*/ 2 h 3"/>
                  <a:gd name="T6" fmla="*/ 0 w 2"/>
                  <a:gd name="T7" fmla="*/ 2 h 3"/>
                  <a:gd name="T8" fmla="*/ 0 w 2"/>
                  <a:gd name="T9" fmla="*/ 0 h 3"/>
                  <a:gd name="T10" fmla="*/ 1 w 2"/>
                  <a:gd name="T11" fmla="*/ 0 h 3"/>
                  <a:gd name="T12" fmla="*/ 2 w 2"/>
                  <a:gd name="T13" fmla="*/ 0 h 3"/>
                  <a:gd name="T14" fmla="*/ 1 w 2"/>
                  <a:gd name="T15" fmla="*/ 2 h 3"/>
                  <a:gd name="T16" fmla="*/ 1 w 2"/>
                  <a:gd name="T17" fmla="*/ 3 h 3"/>
                  <a:gd name="T18" fmla="*/ 1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cubicBezTo>
                      <a:pt x="0" y="2"/>
                      <a:pt x="0" y="2"/>
                      <a:pt x="0" y="2"/>
                    </a:cubicBezTo>
                    <a:cubicBezTo>
                      <a:pt x="0" y="2"/>
                      <a:pt x="0" y="2"/>
                      <a:pt x="0" y="2"/>
                    </a:cubicBezTo>
                    <a:cubicBezTo>
                      <a:pt x="0" y="2"/>
                      <a:pt x="0" y="2"/>
                      <a:pt x="0" y="2"/>
                    </a:cubicBezTo>
                    <a:cubicBezTo>
                      <a:pt x="0" y="0"/>
                      <a:pt x="0" y="0"/>
                      <a:pt x="0" y="0"/>
                    </a:cubicBezTo>
                    <a:cubicBezTo>
                      <a:pt x="1" y="0"/>
                      <a:pt x="1" y="0"/>
                      <a:pt x="1" y="0"/>
                    </a:cubicBezTo>
                    <a:cubicBezTo>
                      <a:pt x="2" y="0"/>
                      <a:pt x="2" y="0"/>
                      <a:pt x="2" y="0"/>
                    </a:cubicBezTo>
                    <a:cubicBezTo>
                      <a:pt x="1" y="2"/>
                      <a:pt x="1" y="2"/>
                      <a:pt x="1" y="2"/>
                    </a:cubicBezTo>
                    <a:cubicBezTo>
                      <a:pt x="1" y="3"/>
                      <a:pt x="1" y="3"/>
                      <a:pt x="1" y="3"/>
                    </a:cubicBezTo>
                    <a:cubicBezTo>
                      <a:pt x="1" y="3"/>
                      <a:pt x="1" y="3"/>
                      <a:pt x="1" y="3"/>
                    </a:cubicBez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2" name="Freeform 237"/>
              <p:cNvSpPr>
                <a:spLocks noEditPoints="1"/>
              </p:cNvSpPr>
              <p:nvPr/>
            </p:nvSpPr>
            <p:spPr bwMode="auto">
              <a:xfrm>
                <a:off x="2209" y="994"/>
                <a:ext cx="6" cy="12"/>
              </a:xfrm>
              <a:custGeom>
                <a:avLst/>
                <a:gdLst>
                  <a:gd name="T0" fmla="*/ 2 w 2"/>
                  <a:gd name="T1" fmla="*/ 0 h 4"/>
                  <a:gd name="T2" fmla="*/ 1 w 2"/>
                  <a:gd name="T3" fmla="*/ 2 h 4"/>
                  <a:gd name="T4" fmla="*/ 1 w 2"/>
                  <a:gd name="T5" fmla="*/ 3 h 4"/>
                  <a:gd name="T6" fmla="*/ 1 w 2"/>
                  <a:gd name="T7" fmla="*/ 3 h 4"/>
                  <a:gd name="T8" fmla="*/ 1 w 2"/>
                  <a:gd name="T9" fmla="*/ 2 h 4"/>
                  <a:gd name="T10" fmla="*/ 0 w 2"/>
                  <a:gd name="T11" fmla="*/ 2 h 4"/>
                  <a:gd name="T12" fmla="*/ 0 w 2"/>
                  <a:gd name="T13" fmla="*/ 2 h 4"/>
                  <a:gd name="T14" fmla="*/ 1 w 2"/>
                  <a:gd name="T15" fmla="*/ 2 h 4"/>
                  <a:gd name="T16" fmla="*/ 1 w 2"/>
                  <a:gd name="T17" fmla="*/ 2 h 4"/>
                  <a:gd name="T18" fmla="*/ 1 w 2"/>
                  <a:gd name="T19" fmla="*/ 1 h 4"/>
                  <a:gd name="T20" fmla="*/ 1 w 2"/>
                  <a:gd name="T21" fmla="*/ 0 h 4"/>
                  <a:gd name="T22" fmla="*/ 1 w 2"/>
                  <a:gd name="T23" fmla="*/ 0 h 4"/>
                  <a:gd name="T24" fmla="*/ 2 w 2"/>
                  <a:gd name="T25" fmla="*/ 0 h 4"/>
                  <a:gd name="T26" fmla="*/ 2 w 2"/>
                  <a:gd name="T27" fmla="*/ 0 h 4"/>
                  <a:gd name="T28" fmla="*/ 1 w 2"/>
                  <a:gd name="T29" fmla="*/ 0 h 4"/>
                  <a:gd name="T30" fmla="*/ 0 w 2"/>
                  <a:gd name="T31" fmla="*/ 0 h 4"/>
                  <a:gd name="T32" fmla="*/ 0 w 2"/>
                  <a:gd name="T33" fmla="*/ 1 h 4"/>
                  <a:gd name="T34" fmla="*/ 0 w 2"/>
                  <a:gd name="T35" fmla="*/ 2 h 4"/>
                  <a:gd name="T36" fmla="*/ 0 w 2"/>
                  <a:gd name="T37" fmla="*/ 3 h 4"/>
                  <a:gd name="T38" fmla="*/ 0 w 2"/>
                  <a:gd name="T39" fmla="*/ 3 h 4"/>
                  <a:gd name="T40" fmla="*/ 0 w 2"/>
                  <a:gd name="T41" fmla="*/ 4 h 4"/>
                  <a:gd name="T42" fmla="*/ 1 w 2"/>
                  <a:gd name="T43" fmla="*/ 3 h 4"/>
                  <a:gd name="T44" fmla="*/ 1 w 2"/>
                  <a:gd name="T45" fmla="*/ 2 h 4"/>
                  <a:gd name="T46" fmla="*/ 2 w 2"/>
                  <a:gd name="T47" fmla="*/ 0 h 4"/>
                  <a:gd name="T48" fmla="*/ 0 w 2"/>
                  <a:gd name="T49" fmla="*/ 4 h 4"/>
                  <a:gd name="T50" fmla="*/ 0 w 2"/>
                  <a:gd name="T51" fmla="*/ 4 h 4"/>
                  <a:gd name="T52" fmla="*/ 0 w 2"/>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4">
                    <a:moveTo>
                      <a:pt x="2" y="0"/>
                    </a:moveTo>
                    <a:cubicBezTo>
                      <a:pt x="1" y="2"/>
                      <a:pt x="1" y="2"/>
                      <a:pt x="1" y="2"/>
                    </a:cubicBezTo>
                    <a:cubicBezTo>
                      <a:pt x="1" y="3"/>
                      <a:pt x="1" y="3"/>
                      <a:pt x="1" y="3"/>
                    </a:cubicBezTo>
                    <a:cubicBezTo>
                      <a:pt x="1" y="3"/>
                      <a:pt x="1" y="3"/>
                      <a:pt x="1" y="3"/>
                    </a:cubicBez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1"/>
                      <a:pt x="1" y="1"/>
                      <a:pt x="1" y="1"/>
                    </a:cubicBezTo>
                    <a:cubicBezTo>
                      <a:pt x="1" y="0"/>
                      <a:pt x="1" y="0"/>
                      <a:pt x="1" y="0"/>
                    </a:cubicBezTo>
                    <a:cubicBezTo>
                      <a:pt x="1" y="0"/>
                      <a:pt x="1" y="0"/>
                      <a:pt x="1" y="0"/>
                    </a:cubicBezTo>
                    <a:cubicBezTo>
                      <a:pt x="2" y="0"/>
                      <a:pt x="2" y="0"/>
                      <a:pt x="2" y="0"/>
                    </a:cubicBezTo>
                    <a:moveTo>
                      <a:pt x="2" y="0"/>
                    </a:moveTo>
                    <a:cubicBezTo>
                      <a:pt x="1" y="0"/>
                      <a:pt x="1" y="0"/>
                      <a:pt x="1" y="0"/>
                    </a:cubicBezTo>
                    <a:cubicBezTo>
                      <a:pt x="0" y="0"/>
                      <a:pt x="0" y="0"/>
                      <a:pt x="0" y="0"/>
                    </a:cubicBezTo>
                    <a:cubicBezTo>
                      <a:pt x="0" y="1"/>
                      <a:pt x="0" y="1"/>
                      <a:pt x="0" y="1"/>
                    </a:cubicBezTo>
                    <a:cubicBezTo>
                      <a:pt x="0" y="2"/>
                      <a:pt x="0" y="2"/>
                      <a:pt x="0" y="2"/>
                    </a:cubicBezTo>
                    <a:cubicBezTo>
                      <a:pt x="0" y="3"/>
                      <a:pt x="0" y="3"/>
                      <a:pt x="0" y="3"/>
                    </a:cubicBezTo>
                    <a:cubicBezTo>
                      <a:pt x="0" y="3"/>
                      <a:pt x="0" y="3"/>
                      <a:pt x="0" y="3"/>
                    </a:cubicBezTo>
                    <a:cubicBezTo>
                      <a:pt x="0" y="4"/>
                      <a:pt x="0" y="4"/>
                      <a:pt x="0" y="4"/>
                    </a:cubicBezTo>
                    <a:cubicBezTo>
                      <a:pt x="0" y="4"/>
                      <a:pt x="1" y="3"/>
                      <a:pt x="1" y="3"/>
                    </a:cubicBezTo>
                    <a:cubicBezTo>
                      <a:pt x="1" y="2"/>
                      <a:pt x="1" y="2"/>
                      <a:pt x="1" y="2"/>
                    </a:cubicBezTo>
                    <a:cubicBezTo>
                      <a:pt x="2" y="0"/>
                      <a:pt x="2" y="0"/>
                      <a:pt x="2" y="0"/>
                    </a:cubicBezTo>
                    <a:close/>
                    <a:moveTo>
                      <a:pt x="0" y="4"/>
                    </a:moveTo>
                    <a:cubicBezTo>
                      <a:pt x="0" y="4"/>
                      <a:pt x="0" y="4"/>
                      <a:pt x="0" y="4"/>
                    </a:cubicBezTo>
                    <a:cubicBezTo>
                      <a:pt x="0" y="4"/>
                      <a:pt x="0" y="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3" name="Freeform 238"/>
              <p:cNvSpPr>
                <a:spLocks/>
              </p:cNvSpPr>
              <p:nvPr/>
            </p:nvSpPr>
            <p:spPr bwMode="auto">
              <a:xfrm>
                <a:off x="2290" y="876"/>
                <a:ext cx="3" cy="9"/>
              </a:xfrm>
              <a:custGeom>
                <a:avLst/>
                <a:gdLst>
                  <a:gd name="T0" fmla="*/ 3 w 3"/>
                  <a:gd name="T1" fmla="*/ 9 h 9"/>
                  <a:gd name="T2" fmla="*/ 3 w 3"/>
                  <a:gd name="T3" fmla="*/ 6 h 9"/>
                  <a:gd name="T4" fmla="*/ 0 w 3"/>
                  <a:gd name="T5" fmla="*/ 0 h 9"/>
                  <a:gd name="T6" fmla="*/ 3 w 3"/>
                  <a:gd name="T7" fmla="*/ 0 h 9"/>
                  <a:gd name="T8" fmla="*/ 3 w 3"/>
                  <a:gd name="T9" fmla="*/ 0 h 9"/>
                  <a:gd name="T10" fmla="*/ 3 w 3"/>
                  <a:gd name="T11" fmla="*/ 6 h 9"/>
                  <a:gd name="T12" fmla="*/ 3 w 3"/>
                  <a:gd name="T13" fmla="*/ 9 h 9"/>
                  <a:gd name="T14" fmla="*/ 3 w 3"/>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3" y="9"/>
                    </a:moveTo>
                    <a:lnTo>
                      <a:pt x="3" y="6"/>
                    </a:lnTo>
                    <a:lnTo>
                      <a:pt x="0" y="0"/>
                    </a:lnTo>
                    <a:lnTo>
                      <a:pt x="3" y="0"/>
                    </a:lnTo>
                    <a:lnTo>
                      <a:pt x="3" y="0"/>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4" name="Freeform 239"/>
              <p:cNvSpPr>
                <a:spLocks/>
              </p:cNvSpPr>
              <p:nvPr/>
            </p:nvSpPr>
            <p:spPr bwMode="auto">
              <a:xfrm>
                <a:off x="2290" y="876"/>
                <a:ext cx="6" cy="9"/>
              </a:xfrm>
              <a:custGeom>
                <a:avLst/>
                <a:gdLst>
                  <a:gd name="T0" fmla="*/ 3 w 6"/>
                  <a:gd name="T1" fmla="*/ 0 h 9"/>
                  <a:gd name="T2" fmla="*/ 3 w 6"/>
                  <a:gd name="T3" fmla="*/ 0 h 9"/>
                  <a:gd name="T4" fmla="*/ 0 w 6"/>
                  <a:gd name="T5" fmla="*/ 0 h 9"/>
                  <a:gd name="T6" fmla="*/ 0 w 6"/>
                  <a:gd name="T7" fmla="*/ 6 h 9"/>
                  <a:gd name="T8" fmla="*/ 3 w 6"/>
                  <a:gd name="T9" fmla="*/ 9 h 9"/>
                  <a:gd name="T10" fmla="*/ 3 w 6"/>
                  <a:gd name="T11" fmla="*/ 9 h 9"/>
                  <a:gd name="T12" fmla="*/ 6 w 6"/>
                  <a:gd name="T13" fmla="*/ 6 h 9"/>
                  <a:gd name="T14" fmla="*/ 3 w 6"/>
                  <a:gd name="T15" fmla="*/ 0 h 9"/>
                  <a:gd name="T16" fmla="*/ 3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0"/>
                    </a:moveTo>
                    <a:lnTo>
                      <a:pt x="3" y="0"/>
                    </a:lnTo>
                    <a:lnTo>
                      <a:pt x="0" y="0"/>
                    </a:lnTo>
                    <a:lnTo>
                      <a:pt x="0" y="6"/>
                    </a:lnTo>
                    <a:lnTo>
                      <a:pt x="3"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5" name="Freeform 240"/>
              <p:cNvSpPr>
                <a:spLocks/>
              </p:cNvSpPr>
              <p:nvPr/>
            </p:nvSpPr>
            <p:spPr bwMode="auto">
              <a:xfrm>
                <a:off x="2245" y="900"/>
                <a:ext cx="45" cy="24"/>
              </a:xfrm>
              <a:custGeom>
                <a:avLst/>
                <a:gdLst>
                  <a:gd name="T0" fmla="*/ 27 w 45"/>
                  <a:gd name="T1" fmla="*/ 21 h 24"/>
                  <a:gd name="T2" fmla="*/ 21 w 45"/>
                  <a:gd name="T3" fmla="*/ 21 h 24"/>
                  <a:gd name="T4" fmla="*/ 18 w 45"/>
                  <a:gd name="T5" fmla="*/ 18 h 24"/>
                  <a:gd name="T6" fmla="*/ 12 w 45"/>
                  <a:gd name="T7" fmla="*/ 18 h 24"/>
                  <a:gd name="T8" fmla="*/ 9 w 45"/>
                  <a:gd name="T9" fmla="*/ 15 h 24"/>
                  <a:gd name="T10" fmla="*/ 9 w 45"/>
                  <a:gd name="T11" fmla="*/ 12 h 24"/>
                  <a:gd name="T12" fmla="*/ 3 w 45"/>
                  <a:gd name="T13" fmla="*/ 15 h 24"/>
                  <a:gd name="T14" fmla="*/ 0 w 45"/>
                  <a:gd name="T15" fmla="*/ 12 h 24"/>
                  <a:gd name="T16" fmla="*/ 0 w 45"/>
                  <a:gd name="T17" fmla="*/ 9 h 24"/>
                  <a:gd name="T18" fmla="*/ 3 w 45"/>
                  <a:gd name="T19" fmla="*/ 3 h 24"/>
                  <a:gd name="T20" fmla="*/ 6 w 45"/>
                  <a:gd name="T21" fmla="*/ 0 h 24"/>
                  <a:gd name="T22" fmla="*/ 9 w 45"/>
                  <a:gd name="T23" fmla="*/ 0 h 24"/>
                  <a:gd name="T24" fmla="*/ 12 w 45"/>
                  <a:gd name="T25" fmla="*/ 0 h 24"/>
                  <a:gd name="T26" fmla="*/ 15 w 45"/>
                  <a:gd name="T27" fmla="*/ 0 h 24"/>
                  <a:gd name="T28" fmla="*/ 18 w 45"/>
                  <a:gd name="T29" fmla="*/ 0 h 24"/>
                  <a:gd name="T30" fmla="*/ 18 w 45"/>
                  <a:gd name="T31" fmla="*/ 0 h 24"/>
                  <a:gd name="T32" fmla="*/ 18 w 45"/>
                  <a:gd name="T33" fmla="*/ 3 h 24"/>
                  <a:gd name="T34" fmla="*/ 24 w 45"/>
                  <a:gd name="T35" fmla="*/ 3 h 24"/>
                  <a:gd name="T36" fmla="*/ 24 w 45"/>
                  <a:gd name="T37" fmla="*/ 3 h 24"/>
                  <a:gd name="T38" fmla="*/ 27 w 45"/>
                  <a:gd name="T39" fmla="*/ 3 h 24"/>
                  <a:gd name="T40" fmla="*/ 30 w 45"/>
                  <a:gd name="T41" fmla="*/ 3 h 24"/>
                  <a:gd name="T42" fmla="*/ 33 w 45"/>
                  <a:gd name="T43" fmla="*/ 9 h 24"/>
                  <a:gd name="T44" fmla="*/ 36 w 45"/>
                  <a:gd name="T45" fmla="*/ 9 h 24"/>
                  <a:gd name="T46" fmla="*/ 33 w 45"/>
                  <a:gd name="T47" fmla="*/ 9 h 24"/>
                  <a:gd name="T48" fmla="*/ 36 w 45"/>
                  <a:gd name="T49" fmla="*/ 12 h 24"/>
                  <a:gd name="T50" fmla="*/ 39 w 45"/>
                  <a:gd name="T51" fmla="*/ 12 h 24"/>
                  <a:gd name="T52" fmla="*/ 42 w 45"/>
                  <a:gd name="T53" fmla="*/ 12 h 24"/>
                  <a:gd name="T54" fmla="*/ 42 w 45"/>
                  <a:gd name="T55" fmla="*/ 15 h 24"/>
                  <a:gd name="T56" fmla="*/ 45 w 45"/>
                  <a:gd name="T57" fmla="*/ 18 h 24"/>
                  <a:gd name="T58" fmla="*/ 45 w 45"/>
                  <a:gd name="T59" fmla="*/ 18 h 24"/>
                  <a:gd name="T60" fmla="*/ 45 w 45"/>
                  <a:gd name="T61" fmla="*/ 21 h 24"/>
                  <a:gd name="T62" fmla="*/ 45 w 45"/>
                  <a:gd name="T63" fmla="*/ 21 h 24"/>
                  <a:gd name="T64" fmla="*/ 42 w 45"/>
                  <a:gd name="T65" fmla="*/ 21 h 24"/>
                  <a:gd name="T66" fmla="*/ 36 w 45"/>
                  <a:gd name="T67" fmla="*/ 24 h 24"/>
                  <a:gd name="T68" fmla="*/ 33 w 45"/>
                  <a:gd name="T69" fmla="*/ 24 h 24"/>
                  <a:gd name="T70" fmla="*/ 27 w 45"/>
                  <a:gd name="T7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4">
                    <a:moveTo>
                      <a:pt x="27" y="21"/>
                    </a:moveTo>
                    <a:lnTo>
                      <a:pt x="21" y="21"/>
                    </a:lnTo>
                    <a:lnTo>
                      <a:pt x="18" y="18"/>
                    </a:lnTo>
                    <a:lnTo>
                      <a:pt x="12" y="18"/>
                    </a:lnTo>
                    <a:lnTo>
                      <a:pt x="9" y="15"/>
                    </a:lnTo>
                    <a:lnTo>
                      <a:pt x="9" y="12"/>
                    </a:lnTo>
                    <a:lnTo>
                      <a:pt x="3" y="15"/>
                    </a:lnTo>
                    <a:lnTo>
                      <a:pt x="0" y="12"/>
                    </a:lnTo>
                    <a:lnTo>
                      <a:pt x="0" y="9"/>
                    </a:lnTo>
                    <a:lnTo>
                      <a:pt x="3" y="3"/>
                    </a:lnTo>
                    <a:lnTo>
                      <a:pt x="6" y="0"/>
                    </a:lnTo>
                    <a:lnTo>
                      <a:pt x="9" y="0"/>
                    </a:lnTo>
                    <a:lnTo>
                      <a:pt x="12" y="0"/>
                    </a:lnTo>
                    <a:lnTo>
                      <a:pt x="15" y="0"/>
                    </a:lnTo>
                    <a:lnTo>
                      <a:pt x="18" y="0"/>
                    </a:lnTo>
                    <a:lnTo>
                      <a:pt x="18" y="0"/>
                    </a:lnTo>
                    <a:lnTo>
                      <a:pt x="18" y="3"/>
                    </a:lnTo>
                    <a:lnTo>
                      <a:pt x="24" y="3"/>
                    </a:lnTo>
                    <a:lnTo>
                      <a:pt x="24" y="3"/>
                    </a:lnTo>
                    <a:lnTo>
                      <a:pt x="27" y="3"/>
                    </a:lnTo>
                    <a:lnTo>
                      <a:pt x="30" y="3"/>
                    </a:lnTo>
                    <a:lnTo>
                      <a:pt x="33" y="9"/>
                    </a:lnTo>
                    <a:lnTo>
                      <a:pt x="36" y="9"/>
                    </a:lnTo>
                    <a:lnTo>
                      <a:pt x="33" y="9"/>
                    </a:lnTo>
                    <a:lnTo>
                      <a:pt x="36" y="12"/>
                    </a:lnTo>
                    <a:lnTo>
                      <a:pt x="39" y="12"/>
                    </a:lnTo>
                    <a:lnTo>
                      <a:pt x="42" y="12"/>
                    </a:lnTo>
                    <a:lnTo>
                      <a:pt x="42" y="15"/>
                    </a:lnTo>
                    <a:lnTo>
                      <a:pt x="45" y="18"/>
                    </a:lnTo>
                    <a:lnTo>
                      <a:pt x="45" y="18"/>
                    </a:lnTo>
                    <a:lnTo>
                      <a:pt x="45" y="21"/>
                    </a:lnTo>
                    <a:lnTo>
                      <a:pt x="45" y="21"/>
                    </a:lnTo>
                    <a:lnTo>
                      <a:pt x="42" y="21"/>
                    </a:lnTo>
                    <a:lnTo>
                      <a:pt x="36" y="24"/>
                    </a:lnTo>
                    <a:lnTo>
                      <a:pt x="33" y="24"/>
                    </a:lnTo>
                    <a:lnTo>
                      <a:pt x="27"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6" name="Freeform 241"/>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close/>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7" name="Freeform 242"/>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8" name="Freeform 243"/>
              <p:cNvSpPr>
                <a:spLocks/>
              </p:cNvSpPr>
              <p:nvPr/>
            </p:nvSpPr>
            <p:spPr bwMode="auto">
              <a:xfrm>
                <a:off x="2302" y="942"/>
                <a:ext cx="3" cy="6"/>
              </a:xfrm>
              <a:custGeom>
                <a:avLst/>
                <a:gdLst>
                  <a:gd name="T0" fmla="*/ 0 w 3"/>
                  <a:gd name="T1" fmla="*/ 6 h 6"/>
                  <a:gd name="T2" fmla="*/ 0 w 3"/>
                  <a:gd name="T3" fmla="*/ 3 h 6"/>
                  <a:gd name="T4" fmla="*/ 0 w 3"/>
                  <a:gd name="T5" fmla="*/ 0 h 6"/>
                  <a:gd name="T6" fmla="*/ 0 w 3"/>
                  <a:gd name="T7" fmla="*/ 3 h 6"/>
                  <a:gd name="T8" fmla="*/ 3 w 3"/>
                  <a:gd name="T9" fmla="*/ 6 h 6"/>
                  <a:gd name="T10" fmla="*/ 3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3"/>
                    </a:lnTo>
                    <a:lnTo>
                      <a:pt x="0" y="0"/>
                    </a:lnTo>
                    <a:lnTo>
                      <a:pt x="0" y="3"/>
                    </a:lnTo>
                    <a:lnTo>
                      <a:pt x="3" y="6"/>
                    </a:lnTo>
                    <a:lnTo>
                      <a:pt x="3"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9" name="Freeform 244"/>
              <p:cNvSpPr>
                <a:spLocks/>
              </p:cNvSpPr>
              <p:nvPr/>
            </p:nvSpPr>
            <p:spPr bwMode="auto">
              <a:xfrm>
                <a:off x="2302" y="942"/>
                <a:ext cx="3" cy="9"/>
              </a:xfrm>
              <a:custGeom>
                <a:avLst/>
                <a:gdLst>
                  <a:gd name="T0" fmla="*/ 0 w 3"/>
                  <a:gd name="T1" fmla="*/ 0 h 9"/>
                  <a:gd name="T2" fmla="*/ 0 w 3"/>
                  <a:gd name="T3" fmla="*/ 0 h 9"/>
                  <a:gd name="T4" fmla="*/ 0 w 3"/>
                  <a:gd name="T5" fmla="*/ 3 h 9"/>
                  <a:gd name="T6" fmla="*/ 0 w 3"/>
                  <a:gd name="T7" fmla="*/ 6 h 9"/>
                  <a:gd name="T8" fmla="*/ 0 w 3"/>
                  <a:gd name="T9" fmla="*/ 9 h 9"/>
                  <a:gd name="T10" fmla="*/ 3 w 3"/>
                  <a:gd name="T11" fmla="*/ 6 h 9"/>
                  <a:gd name="T12" fmla="*/ 3 w 3"/>
                  <a:gd name="T13" fmla="*/ 3 h 9"/>
                  <a:gd name="T14" fmla="*/ 0 w 3"/>
                  <a:gd name="T15" fmla="*/ 3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0"/>
                    </a:lnTo>
                    <a:lnTo>
                      <a:pt x="0" y="3"/>
                    </a:lnTo>
                    <a:lnTo>
                      <a:pt x="0" y="6"/>
                    </a:lnTo>
                    <a:lnTo>
                      <a:pt x="0" y="9"/>
                    </a:lnTo>
                    <a:lnTo>
                      <a:pt x="3" y="6"/>
                    </a:lnTo>
                    <a:lnTo>
                      <a:pt x="3"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0" name="Freeform 245"/>
              <p:cNvSpPr>
                <a:spLocks/>
              </p:cNvSpPr>
              <p:nvPr/>
            </p:nvSpPr>
            <p:spPr bwMode="auto">
              <a:xfrm>
                <a:off x="2245" y="827"/>
                <a:ext cx="48" cy="64"/>
              </a:xfrm>
              <a:custGeom>
                <a:avLst/>
                <a:gdLst>
                  <a:gd name="T0" fmla="*/ 30 w 48"/>
                  <a:gd name="T1" fmla="*/ 64 h 64"/>
                  <a:gd name="T2" fmla="*/ 30 w 48"/>
                  <a:gd name="T3" fmla="*/ 61 h 64"/>
                  <a:gd name="T4" fmla="*/ 27 w 48"/>
                  <a:gd name="T5" fmla="*/ 61 h 64"/>
                  <a:gd name="T6" fmla="*/ 21 w 48"/>
                  <a:gd name="T7" fmla="*/ 64 h 64"/>
                  <a:gd name="T8" fmla="*/ 21 w 48"/>
                  <a:gd name="T9" fmla="*/ 61 h 64"/>
                  <a:gd name="T10" fmla="*/ 15 w 48"/>
                  <a:gd name="T11" fmla="*/ 64 h 64"/>
                  <a:gd name="T12" fmla="*/ 12 w 48"/>
                  <a:gd name="T13" fmla="*/ 64 h 64"/>
                  <a:gd name="T14" fmla="*/ 12 w 48"/>
                  <a:gd name="T15" fmla="*/ 61 h 64"/>
                  <a:gd name="T16" fmla="*/ 9 w 48"/>
                  <a:gd name="T17" fmla="*/ 58 h 64"/>
                  <a:gd name="T18" fmla="*/ 6 w 48"/>
                  <a:gd name="T19" fmla="*/ 61 h 64"/>
                  <a:gd name="T20" fmla="*/ 6 w 48"/>
                  <a:gd name="T21" fmla="*/ 61 h 64"/>
                  <a:gd name="T22" fmla="*/ 3 w 48"/>
                  <a:gd name="T23" fmla="*/ 58 h 64"/>
                  <a:gd name="T24" fmla="*/ 6 w 48"/>
                  <a:gd name="T25" fmla="*/ 58 h 64"/>
                  <a:gd name="T26" fmla="*/ 6 w 48"/>
                  <a:gd name="T27" fmla="*/ 55 h 64"/>
                  <a:gd name="T28" fmla="*/ 3 w 48"/>
                  <a:gd name="T29" fmla="*/ 49 h 64"/>
                  <a:gd name="T30" fmla="*/ 0 w 48"/>
                  <a:gd name="T31" fmla="*/ 46 h 64"/>
                  <a:gd name="T32" fmla="*/ 3 w 48"/>
                  <a:gd name="T33" fmla="*/ 46 h 64"/>
                  <a:gd name="T34" fmla="*/ 3 w 48"/>
                  <a:gd name="T35" fmla="*/ 43 h 64"/>
                  <a:gd name="T36" fmla="*/ 6 w 48"/>
                  <a:gd name="T37" fmla="*/ 43 h 64"/>
                  <a:gd name="T38" fmla="*/ 9 w 48"/>
                  <a:gd name="T39" fmla="*/ 46 h 64"/>
                  <a:gd name="T40" fmla="*/ 12 w 48"/>
                  <a:gd name="T41" fmla="*/ 46 h 64"/>
                  <a:gd name="T42" fmla="*/ 15 w 48"/>
                  <a:gd name="T43" fmla="*/ 43 h 64"/>
                  <a:gd name="T44" fmla="*/ 9 w 48"/>
                  <a:gd name="T45" fmla="*/ 37 h 64"/>
                  <a:gd name="T46" fmla="*/ 6 w 48"/>
                  <a:gd name="T47" fmla="*/ 34 h 64"/>
                  <a:gd name="T48" fmla="*/ 6 w 48"/>
                  <a:gd name="T49" fmla="*/ 34 h 64"/>
                  <a:gd name="T50" fmla="*/ 9 w 48"/>
                  <a:gd name="T51" fmla="*/ 34 h 64"/>
                  <a:gd name="T52" fmla="*/ 6 w 48"/>
                  <a:gd name="T53" fmla="*/ 28 h 64"/>
                  <a:gd name="T54" fmla="*/ 9 w 48"/>
                  <a:gd name="T55" fmla="*/ 28 h 64"/>
                  <a:gd name="T56" fmla="*/ 9 w 48"/>
                  <a:gd name="T57" fmla="*/ 18 h 64"/>
                  <a:gd name="T58" fmla="*/ 12 w 48"/>
                  <a:gd name="T59" fmla="*/ 15 h 64"/>
                  <a:gd name="T60" fmla="*/ 12 w 48"/>
                  <a:gd name="T61" fmla="*/ 15 h 64"/>
                  <a:gd name="T62" fmla="*/ 15 w 48"/>
                  <a:gd name="T63" fmla="*/ 12 h 64"/>
                  <a:gd name="T64" fmla="*/ 18 w 48"/>
                  <a:gd name="T65" fmla="*/ 6 h 64"/>
                  <a:gd name="T66" fmla="*/ 18 w 48"/>
                  <a:gd name="T67" fmla="*/ 6 h 64"/>
                  <a:gd name="T68" fmla="*/ 24 w 48"/>
                  <a:gd name="T69" fmla="*/ 0 h 64"/>
                  <a:gd name="T70" fmla="*/ 27 w 48"/>
                  <a:gd name="T71" fmla="*/ 3 h 64"/>
                  <a:gd name="T72" fmla="*/ 30 w 48"/>
                  <a:gd name="T73" fmla="*/ 6 h 64"/>
                  <a:gd name="T74" fmla="*/ 33 w 48"/>
                  <a:gd name="T75" fmla="*/ 12 h 64"/>
                  <a:gd name="T76" fmla="*/ 33 w 48"/>
                  <a:gd name="T77" fmla="*/ 15 h 64"/>
                  <a:gd name="T78" fmla="*/ 33 w 48"/>
                  <a:gd name="T79" fmla="*/ 18 h 64"/>
                  <a:gd name="T80" fmla="*/ 36 w 48"/>
                  <a:gd name="T81" fmla="*/ 18 h 64"/>
                  <a:gd name="T82" fmla="*/ 36 w 48"/>
                  <a:gd name="T83" fmla="*/ 21 h 64"/>
                  <a:gd name="T84" fmla="*/ 39 w 48"/>
                  <a:gd name="T85" fmla="*/ 25 h 64"/>
                  <a:gd name="T86" fmla="*/ 39 w 48"/>
                  <a:gd name="T87" fmla="*/ 25 h 64"/>
                  <a:gd name="T88" fmla="*/ 39 w 48"/>
                  <a:gd name="T89" fmla="*/ 31 h 64"/>
                  <a:gd name="T90" fmla="*/ 45 w 48"/>
                  <a:gd name="T91" fmla="*/ 31 h 64"/>
                  <a:gd name="T92" fmla="*/ 45 w 48"/>
                  <a:gd name="T93" fmla="*/ 31 h 64"/>
                  <a:gd name="T94" fmla="*/ 45 w 48"/>
                  <a:gd name="T95" fmla="*/ 34 h 64"/>
                  <a:gd name="T96" fmla="*/ 48 w 48"/>
                  <a:gd name="T97" fmla="*/ 43 h 64"/>
                  <a:gd name="T98" fmla="*/ 42 w 48"/>
                  <a:gd name="T99" fmla="*/ 43 h 64"/>
                  <a:gd name="T100" fmla="*/ 42 w 48"/>
                  <a:gd name="T101" fmla="*/ 46 h 64"/>
                  <a:gd name="T102" fmla="*/ 39 w 48"/>
                  <a:gd name="T103" fmla="*/ 46 h 64"/>
                  <a:gd name="T104" fmla="*/ 36 w 48"/>
                  <a:gd name="T105" fmla="*/ 49 h 64"/>
                  <a:gd name="T106" fmla="*/ 36 w 48"/>
                  <a:gd name="T107" fmla="*/ 49 h 64"/>
                  <a:gd name="T108" fmla="*/ 39 w 48"/>
                  <a:gd name="T109" fmla="*/ 52 h 64"/>
                  <a:gd name="T110" fmla="*/ 39 w 48"/>
                  <a:gd name="T111" fmla="*/ 55 h 64"/>
                  <a:gd name="T112" fmla="*/ 39 w 48"/>
                  <a:gd name="T113" fmla="*/ 58 h 64"/>
                  <a:gd name="T114" fmla="*/ 33 w 48"/>
                  <a:gd name="T115" fmla="*/ 64 h 64"/>
                  <a:gd name="T116" fmla="*/ 30 w 48"/>
                  <a:gd name="T117" fmla="*/ 64 h 64"/>
                  <a:gd name="T118" fmla="*/ 30 w 48"/>
                  <a:gd name="T1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4">
                    <a:moveTo>
                      <a:pt x="30" y="64"/>
                    </a:moveTo>
                    <a:lnTo>
                      <a:pt x="30" y="61"/>
                    </a:lnTo>
                    <a:lnTo>
                      <a:pt x="27" y="61"/>
                    </a:lnTo>
                    <a:lnTo>
                      <a:pt x="21" y="64"/>
                    </a:lnTo>
                    <a:lnTo>
                      <a:pt x="21" y="61"/>
                    </a:lnTo>
                    <a:lnTo>
                      <a:pt x="15" y="64"/>
                    </a:lnTo>
                    <a:lnTo>
                      <a:pt x="12" y="64"/>
                    </a:lnTo>
                    <a:lnTo>
                      <a:pt x="12" y="61"/>
                    </a:lnTo>
                    <a:lnTo>
                      <a:pt x="9" y="58"/>
                    </a:lnTo>
                    <a:lnTo>
                      <a:pt x="6" y="61"/>
                    </a:lnTo>
                    <a:lnTo>
                      <a:pt x="6" y="61"/>
                    </a:lnTo>
                    <a:lnTo>
                      <a:pt x="3" y="58"/>
                    </a:lnTo>
                    <a:lnTo>
                      <a:pt x="6" y="58"/>
                    </a:lnTo>
                    <a:lnTo>
                      <a:pt x="6" y="55"/>
                    </a:lnTo>
                    <a:lnTo>
                      <a:pt x="3" y="49"/>
                    </a:lnTo>
                    <a:lnTo>
                      <a:pt x="0" y="46"/>
                    </a:lnTo>
                    <a:lnTo>
                      <a:pt x="3" y="46"/>
                    </a:lnTo>
                    <a:lnTo>
                      <a:pt x="3" y="43"/>
                    </a:lnTo>
                    <a:lnTo>
                      <a:pt x="6" y="43"/>
                    </a:lnTo>
                    <a:lnTo>
                      <a:pt x="9" y="46"/>
                    </a:lnTo>
                    <a:lnTo>
                      <a:pt x="12" y="46"/>
                    </a:lnTo>
                    <a:lnTo>
                      <a:pt x="15" y="43"/>
                    </a:lnTo>
                    <a:lnTo>
                      <a:pt x="9" y="37"/>
                    </a:lnTo>
                    <a:lnTo>
                      <a:pt x="6" y="34"/>
                    </a:lnTo>
                    <a:lnTo>
                      <a:pt x="6" y="34"/>
                    </a:lnTo>
                    <a:lnTo>
                      <a:pt x="9" y="34"/>
                    </a:lnTo>
                    <a:lnTo>
                      <a:pt x="6" y="28"/>
                    </a:lnTo>
                    <a:lnTo>
                      <a:pt x="9" y="28"/>
                    </a:lnTo>
                    <a:lnTo>
                      <a:pt x="9" y="18"/>
                    </a:lnTo>
                    <a:lnTo>
                      <a:pt x="12" y="15"/>
                    </a:lnTo>
                    <a:lnTo>
                      <a:pt x="12" y="15"/>
                    </a:lnTo>
                    <a:lnTo>
                      <a:pt x="15" y="12"/>
                    </a:lnTo>
                    <a:lnTo>
                      <a:pt x="18" y="6"/>
                    </a:lnTo>
                    <a:lnTo>
                      <a:pt x="18" y="6"/>
                    </a:lnTo>
                    <a:lnTo>
                      <a:pt x="24" y="0"/>
                    </a:lnTo>
                    <a:lnTo>
                      <a:pt x="27" y="3"/>
                    </a:lnTo>
                    <a:lnTo>
                      <a:pt x="30" y="6"/>
                    </a:lnTo>
                    <a:lnTo>
                      <a:pt x="33" y="12"/>
                    </a:lnTo>
                    <a:lnTo>
                      <a:pt x="33" y="15"/>
                    </a:lnTo>
                    <a:lnTo>
                      <a:pt x="33" y="18"/>
                    </a:lnTo>
                    <a:lnTo>
                      <a:pt x="36" y="18"/>
                    </a:lnTo>
                    <a:lnTo>
                      <a:pt x="36" y="21"/>
                    </a:lnTo>
                    <a:lnTo>
                      <a:pt x="39" y="25"/>
                    </a:lnTo>
                    <a:lnTo>
                      <a:pt x="39" y="25"/>
                    </a:lnTo>
                    <a:lnTo>
                      <a:pt x="39" y="31"/>
                    </a:lnTo>
                    <a:lnTo>
                      <a:pt x="45" y="31"/>
                    </a:lnTo>
                    <a:lnTo>
                      <a:pt x="45" y="31"/>
                    </a:lnTo>
                    <a:lnTo>
                      <a:pt x="45" y="34"/>
                    </a:lnTo>
                    <a:lnTo>
                      <a:pt x="48" y="43"/>
                    </a:lnTo>
                    <a:lnTo>
                      <a:pt x="42" y="43"/>
                    </a:lnTo>
                    <a:lnTo>
                      <a:pt x="42" y="46"/>
                    </a:lnTo>
                    <a:lnTo>
                      <a:pt x="39" y="46"/>
                    </a:lnTo>
                    <a:lnTo>
                      <a:pt x="36" y="49"/>
                    </a:lnTo>
                    <a:lnTo>
                      <a:pt x="36" y="49"/>
                    </a:lnTo>
                    <a:lnTo>
                      <a:pt x="39" y="52"/>
                    </a:lnTo>
                    <a:lnTo>
                      <a:pt x="39" y="55"/>
                    </a:lnTo>
                    <a:lnTo>
                      <a:pt x="39" y="58"/>
                    </a:lnTo>
                    <a:lnTo>
                      <a:pt x="33" y="64"/>
                    </a:lnTo>
                    <a:lnTo>
                      <a:pt x="30" y="64"/>
                    </a:lnTo>
                    <a:lnTo>
                      <a:pt x="30"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1" name="Freeform 246"/>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close/>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2" name="Freeform 247"/>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3" name="Freeform 248"/>
              <p:cNvSpPr>
                <a:spLocks/>
              </p:cNvSpPr>
              <p:nvPr/>
            </p:nvSpPr>
            <p:spPr bwMode="auto">
              <a:xfrm>
                <a:off x="2112" y="1130"/>
                <a:ext cx="3" cy="6"/>
              </a:xfrm>
              <a:custGeom>
                <a:avLst/>
                <a:gdLst>
                  <a:gd name="T0" fmla="*/ 0 w 3"/>
                  <a:gd name="T1" fmla="*/ 3 h 6"/>
                  <a:gd name="T2" fmla="*/ 0 w 3"/>
                  <a:gd name="T3" fmla="*/ 3 h 6"/>
                  <a:gd name="T4" fmla="*/ 3 w 3"/>
                  <a:gd name="T5" fmla="*/ 0 h 6"/>
                  <a:gd name="T6" fmla="*/ 3 w 3"/>
                  <a:gd name="T7" fmla="*/ 0 h 6"/>
                  <a:gd name="T8" fmla="*/ 3 w 3"/>
                  <a:gd name="T9" fmla="*/ 6 h 6"/>
                  <a:gd name="T10" fmla="*/ 3 w 3"/>
                  <a:gd name="T11" fmla="*/ 6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3"/>
                    </a:lnTo>
                    <a:lnTo>
                      <a:pt x="3" y="0"/>
                    </a:lnTo>
                    <a:lnTo>
                      <a:pt x="3" y="0"/>
                    </a:lnTo>
                    <a:lnTo>
                      <a:pt x="3" y="6"/>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4" name="Freeform 249"/>
              <p:cNvSpPr>
                <a:spLocks/>
              </p:cNvSpPr>
              <p:nvPr/>
            </p:nvSpPr>
            <p:spPr bwMode="auto">
              <a:xfrm>
                <a:off x="2112" y="1130"/>
                <a:ext cx="6" cy="6"/>
              </a:xfrm>
              <a:custGeom>
                <a:avLst/>
                <a:gdLst>
                  <a:gd name="T0" fmla="*/ 6 w 6"/>
                  <a:gd name="T1" fmla="*/ 0 h 6"/>
                  <a:gd name="T2" fmla="*/ 3 w 6"/>
                  <a:gd name="T3" fmla="*/ 0 h 6"/>
                  <a:gd name="T4" fmla="*/ 0 w 6"/>
                  <a:gd name="T5" fmla="*/ 3 h 6"/>
                  <a:gd name="T6" fmla="*/ 0 w 6"/>
                  <a:gd name="T7" fmla="*/ 6 h 6"/>
                  <a:gd name="T8" fmla="*/ 3 w 6"/>
                  <a:gd name="T9" fmla="*/ 6 h 6"/>
                  <a:gd name="T10" fmla="*/ 3 w 6"/>
                  <a:gd name="T11" fmla="*/ 6 h 6"/>
                  <a:gd name="T12" fmla="*/ 6 w 6"/>
                  <a:gd name="T13" fmla="*/ 0 h 6"/>
                  <a:gd name="T14" fmla="*/ 6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0"/>
                    </a:moveTo>
                    <a:lnTo>
                      <a:pt x="3" y="0"/>
                    </a:lnTo>
                    <a:lnTo>
                      <a:pt x="0" y="3"/>
                    </a:lnTo>
                    <a:lnTo>
                      <a:pt x="0" y="6"/>
                    </a:lnTo>
                    <a:lnTo>
                      <a:pt x="3" y="6"/>
                    </a:lnTo>
                    <a:lnTo>
                      <a:pt x="3" y="6"/>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5" name="Freeform 250"/>
              <p:cNvSpPr>
                <a:spLocks/>
              </p:cNvSpPr>
              <p:nvPr/>
            </p:nvSpPr>
            <p:spPr bwMode="auto">
              <a:xfrm>
                <a:off x="2354" y="1202"/>
                <a:ext cx="3" cy="3"/>
              </a:xfrm>
              <a:custGeom>
                <a:avLst/>
                <a:gdLst>
                  <a:gd name="T0" fmla="*/ 3 w 3"/>
                  <a:gd name="T1" fmla="*/ 3 h 3"/>
                  <a:gd name="T2" fmla="*/ 3 w 3"/>
                  <a:gd name="T3" fmla="*/ 0 h 3"/>
                  <a:gd name="T4" fmla="*/ 0 w 3"/>
                  <a:gd name="T5" fmla="*/ 0 h 3"/>
                  <a:gd name="T6" fmla="*/ 0 w 3"/>
                  <a:gd name="T7" fmla="*/ 3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6" name="Freeform 251"/>
              <p:cNvSpPr>
                <a:spLocks/>
              </p:cNvSpPr>
              <p:nvPr/>
            </p:nvSpPr>
            <p:spPr bwMode="auto">
              <a:xfrm>
                <a:off x="2354" y="1202"/>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7" name="Freeform 252"/>
              <p:cNvSpPr>
                <a:spLocks/>
              </p:cNvSpPr>
              <p:nvPr/>
            </p:nvSpPr>
            <p:spPr bwMode="auto">
              <a:xfrm>
                <a:off x="2233" y="1096"/>
                <a:ext cx="6" cy="6"/>
              </a:xfrm>
              <a:custGeom>
                <a:avLst/>
                <a:gdLst>
                  <a:gd name="T0" fmla="*/ 3 w 6"/>
                  <a:gd name="T1" fmla="*/ 6 h 6"/>
                  <a:gd name="T2" fmla="*/ 6 w 6"/>
                  <a:gd name="T3" fmla="*/ 3 h 6"/>
                  <a:gd name="T4" fmla="*/ 6 w 6"/>
                  <a:gd name="T5" fmla="*/ 3 h 6"/>
                  <a:gd name="T6" fmla="*/ 0 w 6"/>
                  <a:gd name="T7" fmla="*/ 0 h 6"/>
                  <a:gd name="T8" fmla="*/ 0 w 6"/>
                  <a:gd name="T9" fmla="*/ 3 h 6"/>
                  <a:gd name="T10" fmla="*/ 0 w 6"/>
                  <a:gd name="T11" fmla="*/ 6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lnTo>
                      <a:pt x="6" y="3"/>
                    </a:lnTo>
                    <a:lnTo>
                      <a:pt x="6" y="3"/>
                    </a:lnTo>
                    <a:lnTo>
                      <a:pt x="0" y="0"/>
                    </a:lnTo>
                    <a:lnTo>
                      <a:pt x="0" y="3"/>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8" name="Freeform 253"/>
              <p:cNvSpPr>
                <a:spLocks/>
              </p:cNvSpPr>
              <p:nvPr/>
            </p:nvSpPr>
            <p:spPr bwMode="auto">
              <a:xfrm>
                <a:off x="2233" y="1096"/>
                <a:ext cx="6" cy="6"/>
              </a:xfrm>
              <a:custGeom>
                <a:avLst/>
                <a:gdLst>
                  <a:gd name="T0" fmla="*/ 0 w 6"/>
                  <a:gd name="T1" fmla="*/ 0 h 6"/>
                  <a:gd name="T2" fmla="*/ 0 w 6"/>
                  <a:gd name="T3" fmla="*/ 3 h 6"/>
                  <a:gd name="T4" fmla="*/ 0 w 6"/>
                  <a:gd name="T5" fmla="*/ 6 h 6"/>
                  <a:gd name="T6" fmla="*/ 3 w 6"/>
                  <a:gd name="T7" fmla="*/ 6 h 6"/>
                  <a:gd name="T8" fmla="*/ 6 w 6"/>
                  <a:gd name="T9" fmla="*/ 3 h 6"/>
                  <a:gd name="T10" fmla="*/ 6 w 6"/>
                  <a:gd name="T11" fmla="*/ 3 h 6"/>
                  <a:gd name="T12" fmla="*/ 0 w 6"/>
                  <a:gd name="T13" fmla="*/ 0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0" y="3"/>
                    </a:lnTo>
                    <a:lnTo>
                      <a:pt x="0" y="6"/>
                    </a:lnTo>
                    <a:lnTo>
                      <a:pt x="3" y="6"/>
                    </a:lnTo>
                    <a:lnTo>
                      <a:pt x="6"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9" name="Freeform 254"/>
              <p:cNvSpPr>
                <a:spLocks/>
              </p:cNvSpPr>
              <p:nvPr/>
            </p:nvSpPr>
            <p:spPr bwMode="auto">
              <a:xfrm>
                <a:off x="2206" y="948"/>
                <a:ext cx="6" cy="6"/>
              </a:xfrm>
              <a:custGeom>
                <a:avLst/>
                <a:gdLst>
                  <a:gd name="T0" fmla="*/ 3 w 6"/>
                  <a:gd name="T1" fmla="*/ 3 h 6"/>
                  <a:gd name="T2" fmla="*/ 0 w 6"/>
                  <a:gd name="T3" fmla="*/ 6 h 6"/>
                  <a:gd name="T4" fmla="*/ 3 w 6"/>
                  <a:gd name="T5" fmla="*/ 3 h 6"/>
                  <a:gd name="T6" fmla="*/ 6 w 6"/>
                  <a:gd name="T7" fmla="*/ 3 h 6"/>
                  <a:gd name="T8" fmla="*/ 6 w 6"/>
                  <a:gd name="T9" fmla="*/ 0 h 6"/>
                  <a:gd name="T10" fmla="*/ 3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3" y="3"/>
                    </a:moveTo>
                    <a:lnTo>
                      <a:pt x="0" y="6"/>
                    </a:lnTo>
                    <a:lnTo>
                      <a:pt x="3" y="3"/>
                    </a:lnTo>
                    <a:lnTo>
                      <a:pt x="6" y="3"/>
                    </a:lnTo>
                    <a:lnTo>
                      <a:pt x="6"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0" name="Freeform 255"/>
              <p:cNvSpPr>
                <a:spLocks/>
              </p:cNvSpPr>
              <p:nvPr/>
            </p:nvSpPr>
            <p:spPr bwMode="auto">
              <a:xfrm>
                <a:off x="2206" y="948"/>
                <a:ext cx="6" cy="6"/>
              </a:xfrm>
              <a:custGeom>
                <a:avLst/>
                <a:gdLst>
                  <a:gd name="T0" fmla="*/ 6 w 6"/>
                  <a:gd name="T1" fmla="*/ 0 h 6"/>
                  <a:gd name="T2" fmla="*/ 3 w 6"/>
                  <a:gd name="T3" fmla="*/ 3 h 6"/>
                  <a:gd name="T4" fmla="*/ 0 w 6"/>
                  <a:gd name="T5" fmla="*/ 6 h 6"/>
                  <a:gd name="T6" fmla="*/ 3 w 6"/>
                  <a:gd name="T7" fmla="*/ 3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3" y="3"/>
                    </a:lnTo>
                    <a:lnTo>
                      <a:pt x="0" y="6"/>
                    </a:lnTo>
                    <a:lnTo>
                      <a:pt x="3"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1" name="Freeform 256"/>
              <p:cNvSpPr>
                <a:spLocks/>
              </p:cNvSpPr>
              <p:nvPr/>
            </p:nvSpPr>
            <p:spPr bwMode="auto">
              <a:xfrm>
                <a:off x="2173" y="1051"/>
                <a:ext cx="3" cy="6"/>
              </a:xfrm>
              <a:custGeom>
                <a:avLst/>
                <a:gdLst>
                  <a:gd name="T0" fmla="*/ 0 w 3"/>
                  <a:gd name="T1" fmla="*/ 6 h 6"/>
                  <a:gd name="T2" fmla="*/ 0 w 3"/>
                  <a:gd name="T3" fmla="*/ 0 h 6"/>
                  <a:gd name="T4" fmla="*/ 0 w 3"/>
                  <a:gd name="T5" fmla="*/ 0 h 6"/>
                  <a:gd name="T6" fmla="*/ 0 w 3"/>
                  <a:gd name="T7" fmla="*/ 0 h 6"/>
                  <a:gd name="T8" fmla="*/ 3 w 3"/>
                  <a:gd name="T9" fmla="*/ 3 h 6"/>
                  <a:gd name="T10" fmla="*/ 0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0"/>
                    </a:lnTo>
                    <a:lnTo>
                      <a:pt x="0" y="0"/>
                    </a:lnTo>
                    <a:lnTo>
                      <a:pt x="0" y="0"/>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2" name="Freeform 257"/>
              <p:cNvSpPr>
                <a:spLocks/>
              </p:cNvSpPr>
              <p:nvPr/>
            </p:nvSpPr>
            <p:spPr bwMode="auto">
              <a:xfrm>
                <a:off x="2170" y="1051"/>
                <a:ext cx="6" cy="6"/>
              </a:xfrm>
              <a:custGeom>
                <a:avLst/>
                <a:gdLst>
                  <a:gd name="T0" fmla="*/ 3 w 6"/>
                  <a:gd name="T1" fmla="*/ 0 h 6"/>
                  <a:gd name="T2" fmla="*/ 0 w 6"/>
                  <a:gd name="T3" fmla="*/ 0 h 6"/>
                  <a:gd name="T4" fmla="*/ 3 w 6"/>
                  <a:gd name="T5" fmla="*/ 6 h 6"/>
                  <a:gd name="T6" fmla="*/ 3 w 6"/>
                  <a:gd name="T7" fmla="*/ 6 h 6"/>
                  <a:gd name="T8" fmla="*/ 6 w 6"/>
                  <a:gd name="T9" fmla="*/ 6 h 6"/>
                  <a:gd name="T10" fmla="*/ 6 w 6"/>
                  <a:gd name="T11" fmla="*/ 3 h 6"/>
                  <a:gd name="T12" fmla="*/ 6 w 6"/>
                  <a:gd name="T13" fmla="*/ 0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3" y="6"/>
                    </a:lnTo>
                    <a:lnTo>
                      <a:pt x="3" y="6"/>
                    </a:lnTo>
                    <a:lnTo>
                      <a:pt x="6"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3" name="Freeform 258"/>
              <p:cNvSpPr>
                <a:spLocks/>
              </p:cNvSpPr>
              <p:nvPr/>
            </p:nvSpPr>
            <p:spPr bwMode="auto">
              <a:xfrm>
                <a:off x="2345" y="1202"/>
                <a:ext cx="3" cy="3"/>
              </a:xfrm>
              <a:custGeom>
                <a:avLst/>
                <a:gdLst>
                  <a:gd name="T0" fmla="*/ 3 w 3"/>
                  <a:gd name="T1" fmla="*/ 3 h 3"/>
                  <a:gd name="T2" fmla="*/ 3 w 3"/>
                  <a:gd name="T3" fmla="*/ 3 h 3"/>
                  <a:gd name="T4" fmla="*/ 3 w 3"/>
                  <a:gd name="T5" fmla="*/ 0 h 3"/>
                  <a:gd name="T6" fmla="*/ 3 w 3"/>
                  <a:gd name="T7" fmla="*/ 0 h 3"/>
                  <a:gd name="T8" fmla="*/ 0 w 3"/>
                  <a:gd name="T9" fmla="*/ 0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4" name="Freeform 259"/>
              <p:cNvSpPr>
                <a:spLocks/>
              </p:cNvSpPr>
              <p:nvPr/>
            </p:nvSpPr>
            <p:spPr bwMode="auto">
              <a:xfrm>
                <a:off x="2345" y="1202"/>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5" name="Freeform 260"/>
              <p:cNvSpPr>
                <a:spLocks/>
              </p:cNvSpPr>
              <p:nvPr/>
            </p:nvSpPr>
            <p:spPr bwMode="auto">
              <a:xfrm>
                <a:off x="2342" y="1196"/>
                <a:ext cx="3" cy="6"/>
              </a:xfrm>
              <a:custGeom>
                <a:avLst/>
                <a:gdLst>
                  <a:gd name="T0" fmla="*/ 0 w 3"/>
                  <a:gd name="T1" fmla="*/ 3 h 6"/>
                  <a:gd name="T2" fmla="*/ 0 w 3"/>
                  <a:gd name="T3" fmla="*/ 6 h 6"/>
                  <a:gd name="T4" fmla="*/ 3 w 3"/>
                  <a:gd name="T5" fmla="*/ 3 h 6"/>
                  <a:gd name="T6" fmla="*/ 3 w 3"/>
                  <a:gd name="T7" fmla="*/ 0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6" name="Freeform 261"/>
              <p:cNvSpPr>
                <a:spLocks/>
              </p:cNvSpPr>
              <p:nvPr/>
            </p:nvSpPr>
            <p:spPr bwMode="auto">
              <a:xfrm>
                <a:off x="2342" y="1196"/>
                <a:ext cx="3" cy="6"/>
              </a:xfrm>
              <a:custGeom>
                <a:avLst/>
                <a:gdLst>
                  <a:gd name="T0" fmla="*/ 0 w 3"/>
                  <a:gd name="T1" fmla="*/ 0 h 6"/>
                  <a:gd name="T2" fmla="*/ 0 w 3"/>
                  <a:gd name="T3" fmla="*/ 3 h 6"/>
                  <a:gd name="T4" fmla="*/ 0 w 3"/>
                  <a:gd name="T5" fmla="*/ 6 h 6"/>
                  <a:gd name="T6" fmla="*/ 3 w 3"/>
                  <a:gd name="T7" fmla="*/ 3 h 6"/>
                  <a:gd name="T8" fmla="*/ 3 w 3"/>
                  <a:gd name="T9" fmla="*/ 0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7" name="Freeform 262"/>
              <p:cNvSpPr>
                <a:spLocks/>
              </p:cNvSpPr>
              <p:nvPr/>
            </p:nvSpPr>
            <p:spPr bwMode="auto">
              <a:xfrm>
                <a:off x="2100" y="942"/>
                <a:ext cx="24" cy="12"/>
              </a:xfrm>
              <a:custGeom>
                <a:avLst/>
                <a:gdLst>
                  <a:gd name="T0" fmla="*/ 9 w 24"/>
                  <a:gd name="T1" fmla="*/ 9 h 12"/>
                  <a:gd name="T2" fmla="*/ 6 w 24"/>
                  <a:gd name="T3" fmla="*/ 9 h 12"/>
                  <a:gd name="T4" fmla="*/ 3 w 24"/>
                  <a:gd name="T5" fmla="*/ 9 h 12"/>
                  <a:gd name="T6" fmla="*/ 3 w 24"/>
                  <a:gd name="T7" fmla="*/ 6 h 12"/>
                  <a:gd name="T8" fmla="*/ 0 w 24"/>
                  <a:gd name="T9" fmla="*/ 6 h 12"/>
                  <a:gd name="T10" fmla="*/ 0 w 24"/>
                  <a:gd name="T11" fmla="*/ 3 h 12"/>
                  <a:gd name="T12" fmla="*/ 0 w 24"/>
                  <a:gd name="T13" fmla="*/ 3 h 12"/>
                  <a:gd name="T14" fmla="*/ 3 w 24"/>
                  <a:gd name="T15" fmla="*/ 0 h 12"/>
                  <a:gd name="T16" fmla="*/ 3 w 24"/>
                  <a:gd name="T17" fmla="*/ 0 h 12"/>
                  <a:gd name="T18" fmla="*/ 6 w 24"/>
                  <a:gd name="T19" fmla="*/ 0 h 12"/>
                  <a:gd name="T20" fmla="*/ 9 w 24"/>
                  <a:gd name="T21" fmla="*/ 0 h 12"/>
                  <a:gd name="T22" fmla="*/ 15 w 24"/>
                  <a:gd name="T23" fmla="*/ 0 h 12"/>
                  <a:gd name="T24" fmla="*/ 18 w 24"/>
                  <a:gd name="T25" fmla="*/ 3 h 12"/>
                  <a:gd name="T26" fmla="*/ 21 w 24"/>
                  <a:gd name="T27" fmla="*/ 3 h 12"/>
                  <a:gd name="T28" fmla="*/ 24 w 24"/>
                  <a:gd name="T29" fmla="*/ 6 h 12"/>
                  <a:gd name="T30" fmla="*/ 21 w 24"/>
                  <a:gd name="T31" fmla="*/ 9 h 12"/>
                  <a:gd name="T32" fmla="*/ 18 w 24"/>
                  <a:gd name="T33" fmla="*/ 12 h 12"/>
                  <a:gd name="T34" fmla="*/ 9 w 24"/>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9" y="9"/>
                    </a:moveTo>
                    <a:lnTo>
                      <a:pt x="6" y="9"/>
                    </a:lnTo>
                    <a:lnTo>
                      <a:pt x="3" y="9"/>
                    </a:lnTo>
                    <a:lnTo>
                      <a:pt x="3" y="6"/>
                    </a:lnTo>
                    <a:lnTo>
                      <a:pt x="0" y="6"/>
                    </a:lnTo>
                    <a:lnTo>
                      <a:pt x="0" y="3"/>
                    </a:lnTo>
                    <a:lnTo>
                      <a:pt x="0" y="3"/>
                    </a:lnTo>
                    <a:lnTo>
                      <a:pt x="3" y="0"/>
                    </a:lnTo>
                    <a:lnTo>
                      <a:pt x="3" y="0"/>
                    </a:lnTo>
                    <a:lnTo>
                      <a:pt x="6" y="0"/>
                    </a:lnTo>
                    <a:lnTo>
                      <a:pt x="9" y="0"/>
                    </a:lnTo>
                    <a:lnTo>
                      <a:pt x="15" y="0"/>
                    </a:lnTo>
                    <a:lnTo>
                      <a:pt x="18" y="3"/>
                    </a:lnTo>
                    <a:lnTo>
                      <a:pt x="21" y="3"/>
                    </a:lnTo>
                    <a:lnTo>
                      <a:pt x="24" y="6"/>
                    </a:lnTo>
                    <a:lnTo>
                      <a:pt x="21" y="9"/>
                    </a:lnTo>
                    <a:lnTo>
                      <a:pt x="18"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8" name="Freeform 263"/>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close/>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9" name="Freeform 264"/>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0" name="Freeform 265"/>
              <p:cNvSpPr>
                <a:spLocks/>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0" y="1"/>
                      <a:pt x="1" y="1"/>
                      <a:pt x="1" y="1"/>
                    </a:cubicBezTo>
                    <a:lnTo>
                      <a:pt x="2"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1" name="Freeform 266"/>
              <p:cNvSpPr>
                <a:spLocks noEditPoints="1"/>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 name="T10" fmla="*/ 0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1" y="0"/>
                      <a:pt x="1" y="0"/>
                      <a:pt x="1" y="0"/>
                    </a:cubicBezTo>
                    <a:cubicBezTo>
                      <a:pt x="0" y="1"/>
                      <a:pt x="0" y="1"/>
                      <a:pt x="0" y="1"/>
                    </a:cubicBezTo>
                    <a:cubicBezTo>
                      <a:pt x="0" y="1"/>
                      <a:pt x="1" y="1"/>
                      <a:pt x="1" y="1"/>
                    </a:cubicBezTo>
                    <a:cubicBezTo>
                      <a:pt x="2" y="0"/>
                      <a:pt x="2" y="0"/>
                      <a:pt x="2" y="0"/>
                    </a:cubicBezTo>
                    <a:close/>
                    <a:moveTo>
                      <a:pt x="0" y="1"/>
                    </a:move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2" name="Freeform 267"/>
              <p:cNvSpPr>
                <a:spLocks/>
              </p:cNvSpPr>
              <p:nvPr/>
            </p:nvSpPr>
            <p:spPr bwMode="auto">
              <a:xfrm>
                <a:off x="1819" y="1329"/>
                <a:ext cx="7" cy="12"/>
              </a:xfrm>
              <a:custGeom>
                <a:avLst/>
                <a:gdLst>
                  <a:gd name="T0" fmla="*/ 0 w 7"/>
                  <a:gd name="T1" fmla="*/ 6 h 12"/>
                  <a:gd name="T2" fmla="*/ 3 w 7"/>
                  <a:gd name="T3" fmla="*/ 6 h 12"/>
                  <a:gd name="T4" fmla="*/ 3 w 7"/>
                  <a:gd name="T5" fmla="*/ 3 h 12"/>
                  <a:gd name="T6" fmla="*/ 3 w 7"/>
                  <a:gd name="T7" fmla="*/ 0 h 12"/>
                  <a:gd name="T8" fmla="*/ 3 w 7"/>
                  <a:gd name="T9" fmla="*/ 0 h 12"/>
                  <a:gd name="T10" fmla="*/ 3 w 7"/>
                  <a:gd name="T11" fmla="*/ 3 h 12"/>
                  <a:gd name="T12" fmla="*/ 7 w 7"/>
                  <a:gd name="T13" fmla="*/ 3 h 12"/>
                  <a:gd name="T14" fmla="*/ 3 w 7"/>
                  <a:gd name="T15" fmla="*/ 6 h 12"/>
                  <a:gd name="T16" fmla="*/ 7 w 7"/>
                  <a:gd name="T17" fmla="*/ 9 h 12"/>
                  <a:gd name="T18" fmla="*/ 3 w 7"/>
                  <a:gd name="T19" fmla="*/ 9 h 12"/>
                  <a:gd name="T20" fmla="*/ 3 w 7"/>
                  <a:gd name="T21" fmla="*/ 12 h 12"/>
                  <a:gd name="T22" fmla="*/ 0 w 7"/>
                  <a:gd name="T23" fmla="*/ 12 h 12"/>
                  <a:gd name="T24" fmla="*/ 0 w 7"/>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0" y="6"/>
                    </a:moveTo>
                    <a:lnTo>
                      <a:pt x="3" y="6"/>
                    </a:lnTo>
                    <a:lnTo>
                      <a:pt x="3" y="3"/>
                    </a:lnTo>
                    <a:lnTo>
                      <a:pt x="3" y="0"/>
                    </a:lnTo>
                    <a:lnTo>
                      <a:pt x="3" y="0"/>
                    </a:lnTo>
                    <a:lnTo>
                      <a:pt x="3" y="3"/>
                    </a:lnTo>
                    <a:lnTo>
                      <a:pt x="7" y="3"/>
                    </a:lnTo>
                    <a:lnTo>
                      <a:pt x="3" y="6"/>
                    </a:lnTo>
                    <a:lnTo>
                      <a:pt x="7" y="9"/>
                    </a:lnTo>
                    <a:lnTo>
                      <a:pt x="3" y="9"/>
                    </a:lnTo>
                    <a:lnTo>
                      <a:pt x="3" y="12"/>
                    </a:lnTo>
                    <a:lnTo>
                      <a:pt x="0" y="12"/>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3" name="Freeform 268"/>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close/>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4" name="Freeform 269"/>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5" name="Freeform 270"/>
              <p:cNvSpPr>
                <a:spLocks/>
              </p:cNvSpPr>
              <p:nvPr/>
            </p:nvSpPr>
            <p:spPr bwMode="auto">
              <a:xfrm>
                <a:off x="1826" y="1320"/>
                <a:ext cx="6" cy="3"/>
              </a:xfrm>
              <a:custGeom>
                <a:avLst/>
                <a:gdLst>
                  <a:gd name="T0" fmla="*/ 3 w 6"/>
                  <a:gd name="T1" fmla="*/ 3 h 3"/>
                  <a:gd name="T2" fmla="*/ 0 w 6"/>
                  <a:gd name="T3" fmla="*/ 0 h 3"/>
                  <a:gd name="T4" fmla="*/ 3 w 6"/>
                  <a:gd name="T5" fmla="*/ 0 h 3"/>
                  <a:gd name="T6" fmla="*/ 3 w 6"/>
                  <a:gd name="T7" fmla="*/ 0 h 3"/>
                  <a:gd name="T8" fmla="*/ 3 w 6"/>
                  <a:gd name="T9" fmla="*/ 0 h 3"/>
                  <a:gd name="T10" fmla="*/ 3 w 6"/>
                  <a:gd name="T11" fmla="*/ 0 h 3"/>
                  <a:gd name="T12" fmla="*/ 6 w 6"/>
                  <a:gd name="T13" fmla="*/ 3 h 3"/>
                  <a:gd name="T14" fmla="*/ 3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0"/>
                    </a:lnTo>
                    <a:lnTo>
                      <a:pt x="3" y="0"/>
                    </a:lnTo>
                    <a:lnTo>
                      <a:pt x="3" y="0"/>
                    </a:lnTo>
                    <a:lnTo>
                      <a:pt x="3" y="0"/>
                    </a:lnTo>
                    <a:lnTo>
                      <a:pt x="3" y="0"/>
                    </a:lnTo>
                    <a:lnTo>
                      <a:pt x="6"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6" name="Freeform 271"/>
              <p:cNvSpPr>
                <a:spLocks/>
              </p:cNvSpPr>
              <p:nvPr/>
            </p:nvSpPr>
            <p:spPr bwMode="auto">
              <a:xfrm>
                <a:off x="1826" y="1317"/>
                <a:ext cx="6" cy="6"/>
              </a:xfrm>
              <a:custGeom>
                <a:avLst/>
                <a:gdLst>
                  <a:gd name="T0" fmla="*/ 6 w 6"/>
                  <a:gd name="T1" fmla="*/ 0 h 6"/>
                  <a:gd name="T2" fmla="*/ 3 w 6"/>
                  <a:gd name="T3" fmla="*/ 0 h 6"/>
                  <a:gd name="T4" fmla="*/ 3 w 6"/>
                  <a:gd name="T5" fmla="*/ 3 h 6"/>
                  <a:gd name="T6" fmla="*/ 3 w 6"/>
                  <a:gd name="T7" fmla="*/ 0 h 6"/>
                  <a:gd name="T8" fmla="*/ 0 w 6"/>
                  <a:gd name="T9" fmla="*/ 3 h 6"/>
                  <a:gd name="T10" fmla="*/ 0 w 6"/>
                  <a:gd name="T11" fmla="*/ 6 h 6"/>
                  <a:gd name="T12" fmla="*/ 3 w 6"/>
                  <a:gd name="T13" fmla="*/ 6 h 6"/>
                  <a:gd name="T14" fmla="*/ 6 w 6"/>
                  <a:gd name="T15" fmla="*/ 3 h 6"/>
                  <a:gd name="T16" fmla="*/ 3 w 6"/>
                  <a:gd name="T17" fmla="*/ 3 h 6"/>
                  <a:gd name="T18" fmla="*/ 6 w 6"/>
                  <a:gd name="T19" fmla="*/ 0 h 6"/>
                  <a:gd name="T20" fmla="*/ 6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0"/>
                    </a:moveTo>
                    <a:lnTo>
                      <a:pt x="3" y="0"/>
                    </a:lnTo>
                    <a:lnTo>
                      <a:pt x="3" y="3"/>
                    </a:lnTo>
                    <a:lnTo>
                      <a:pt x="3" y="0"/>
                    </a:lnTo>
                    <a:lnTo>
                      <a:pt x="0" y="3"/>
                    </a:lnTo>
                    <a:lnTo>
                      <a:pt x="0" y="6"/>
                    </a:lnTo>
                    <a:lnTo>
                      <a:pt x="3" y="6"/>
                    </a:lnTo>
                    <a:lnTo>
                      <a:pt x="6"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7" name="Freeform 272"/>
              <p:cNvSpPr>
                <a:spLocks/>
              </p:cNvSpPr>
              <p:nvPr/>
            </p:nvSpPr>
            <p:spPr bwMode="auto">
              <a:xfrm>
                <a:off x="1937" y="1293"/>
                <a:ext cx="6" cy="9"/>
              </a:xfrm>
              <a:custGeom>
                <a:avLst/>
                <a:gdLst>
                  <a:gd name="T0" fmla="*/ 3 w 6"/>
                  <a:gd name="T1" fmla="*/ 6 h 9"/>
                  <a:gd name="T2" fmla="*/ 0 w 6"/>
                  <a:gd name="T3" fmla="*/ 3 h 9"/>
                  <a:gd name="T4" fmla="*/ 0 w 6"/>
                  <a:gd name="T5" fmla="*/ 3 h 9"/>
                  <a:gd name="T6" fmla="*/ 3 w 6"/>
                  <a:gd name="T7" fmla="*/ 3 h 9"/>
                  <a:gd name="T8" fmla="*/ 6 w 6"/>
                  <a:gd name="T9" fmla="*/ 3 h 9"/>
                  <a:gd name="T10" fmla="*/ 6 w 6"/>
                  <a:gd name="T11" fmla="*/ 0 h 9"/>
                  <a:gd name="T12" fmla="*/ 6 w 6"/>
                  <a:gd name="T13" fmla="*/ 3 h 9"/>
                  <a:gd name="T14" fmla="*/ 6 w 6"/>
                  <a:gd name="T15" fmla="*/ 6 h 9"/>
                  <a:gd name="T16" fmla="*/ 6 w 6"/>
                  <a:gd name="T17" fmla="*/ 6 h 9"/>
                  <a:gd name="T18" fmla="*/ 3 w 6"/>
                  <a:gd name="T19" fmla="*/ 9 h 9"/>
                  <a:gd name="T20" fmla="*/ 3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3" y="6"/>
                    </a:moveTo>
                    <a:lnTo>
                      <a:pt x="0" y="3"/>
                    </a:lnTo>
                    <a:lnTo>
                      <a:pt x="0" y="3"/>
                    </a:lnTo>
                    <a:lnTo>
                      <a:pt x="3" y="3"/>
                    </a:lnTo>
                    <a:lnTo>
                      <a:pt x="6" y="3"/>
                    </a:lnTo>
                    <a:lnTo>
                      <a:pt x="6" y="0"/>
                    </a:lnTo>
                    <a:lnTo>
                      <a:pt x="6" y="3"/>
                    </a:lnTo>
                    <a:lnTo>
                      <a:pt x="6" y="6"/>
                    </a:lnTo>
                    <a:lnTo>
                      <a:pt x="6" y="6"/>
                    </a:lnTo>
                    <a:lnTo>
                      <a:pt x="3"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8" name="Freeform 273"/>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close/>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39" name="Freeform 274"/>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0" name="Rectangle 275"/>
              <p:cNvSpPr>
                <a:spLocks noChangeArrowheads="1"/>
              </p:cNvSpPr>
              <p:nvPr/>
            </p:nvSpPr>
            <p:spPr bwMode="auto">
              <a:xfrm>
                <a:off x="1813" y="1293"/>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1" name="Freeform 276"/>
              <p:cNvSpPr>
                <a:spLocks/>
              </p:cNvSpPr>
              <p:nvPr/>
            </p:nvSpPr>
            <p:spPr bwMode="auto">
              <a:xfrm>
                <a:off x="1813" y="1293"/>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2" name="Freeform 277"/>
              <p:cNvSpPr>
                <a:spLocks/>
              </p:cNvSpPr>
              <p:nvPr/>
            </p:nvSpPr>
            <p:spPr bwMode="auto">
              <a:xfrm>
                <a:off x="1816" y="1305"/>
                <a:ext cx="3" cy="6"/>
              </a:xfrm>
              <a:custGeom>
                <a:avLst/>
                <a:gdLst>
                  <a:gd name="T0" fmla="*/ 3 w 3"/>
                  <a:gd name="T1" fmla="*/ 6 h 6"/>
                  <a:gd name="T2" fmla="*/ 0 w 3"/>
                  <a:gd name="T3" fmla="*/ 0 h 6"/>
                  <a:gd name="T4" fmla="*/ 0 w 3"/>
                  <a:gd name="T5" fmla="*/ 3 h 6"/>
                  <a:gd name="T6" fmla="*/ 0 w 3"/>
                  <a:gd name="T7" fmla="*/ 3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0" y="0"/>
                    </a:lnTo>
                    <a:lnTo>
                      <a:pt x="0" y="3"/>
                    </a:lnTo>
                    <a:lnTo>
                      <a:pt x="0" y="3"/>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3" name="Freeform 278"/>
              <p:cNvSpPr>
                <a:spLocks/>
              </p:cNvSpPr>
              <p:nvPr/>
            </p:nvSpPr>
            <p:spPr bwMode="auto">
              <a:xfrm>
                <a:off x="1816" y="1305"/>
                <a:ext cx="3" cy="6"/>
              </a:xfrm>
              <a:custGeom>
                <a:avLst/>
                <a:gdLst>
                  <a:gd name="T0" fmla="*/ 0 w 3"/>
                  <a:gd name="T1" fmla="*/ 0 h 6"/>
                  <a:gd name="T2" fmla="*/ 0 w 3"/>
                  <a:gd name="T3" fmla="*/ 3 h 6"/>
                  <a:gd name="T4" fmla="*/ 0 w 3"/>
                  <a:gd name="T5" fmla="*/ 3 h 6"/>
                  <a:gd name="T6" fmla="*/ 3 w 3"/>
                  <a:gd name="T7" fmla="*/ 6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0" y="3"/>
                    </a:lnTo>
                    <a:lnTo>
                      <a:pt x="0" y="3"/>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4" name="Freeform 279"/>
              <p:cNvSpPr>
                <a:spLocks/>
              </p:cNvSpPr>
              <p:nvPr/>
            </p:nvSpPr>
            <p:spPr bwMode="auto">
              <a:xfrm>
                <a:off x="1982" y="1281"/>
                <a:ext cx="3" cy="9"/>
              </a:xfrm>
              <a:custGeom>
                <a:avLst/>
                <a:gdLst>
                  <a:gd name="T0" fmla="*/ 0 w 1"/>
                  <a:gd name="T1" fmla="*/ 2 h 3"/>
                  <a:gd name="T2" fmla="*/ 0 w 1"/>
                  <a:gd name="T3" fmla="*/ 2 h 3"/>
                  <a:gd name="T4" fmla="*/ 1 w 1"/>
                  <a:gd name="T5" fmla="*/ 0 h 3"/>
                  <a:gd name="T6" fmla="*/ 1 w 1"/>
                  <a:gd name="T7" fmla="*/ 0 h 3"/>
                  <a:gd name="T8" fmla="*/ 1 w 1"/>
                  <a:gd name="T9" fmla="*/ 1 h 3"/>
                  <a:gd name="T10" fmla="*/ 1 w 1"/>
                  <a:gd name="T11" fmla="*/ 2 h 3"/>
                  <a:gd name="T12" fmla="*/ 1 w 1"/>
                  <a:gd name="T13" fmla="*/ 3 h 3"/>
                  <a:gd name="T14" fmla="*/ 0 w 1"/>
                  <a:gd name="T15" fmla="*/ 3 h 3"/>
                  <a:gd name="T16" fmla="*/ 0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2"/>
                    </a:moveTo>
                    <a:cubicBezTo>
                      <a:pt x="0" y="2"/>
                      <a:pt x="0" y="2"/>
                      <a:pt x="0" y="2"/>
                    </a:cubicBezTo>
                    <a:cubicBezTo>
                      <a:pt x="1" y="0"/>
                      <a:pt x="1" y="0"/>
                      <a:pt x="1" y="0"/>
                    </a:cubicBezTo>
                    <a:cubicBezTo>
                      <a:pt x="1" y="0"/>
                      <a:pt x="1" y="0"/>
                      <a:pt x="1" y="0"/>
                    </a:cubicBezTo>
                    <a:cubicBezTo>
                      <a:pt x="1" y="1"/>
                      <a:pt x="1" y="1"/>
                      <a:pt x="1" y="1"/>
                    </a:cubicBezTo>
                    <a:cubicBezTo>
                      <a:pt x="1" y="2"/>
                      <a:pt x="1" y="2"/>
                      <a:pt x="1" y="2"/>
                    </a:cubicBezTo>
                    <a:cubicBezTo>
                      <a:pt x="1" y="3"/>
                      <a:pt x="1" y="3"/>
                      <a:pt x="1" y="3"/>
                    </a:cubicBezTo>
                    <a:cubicBezTo>
                      <a:pt x="1" y="3"/>
                      <a:pt x="0" y="3"/>
                      <a:pt x="0" y="3"/>
                    </a:cubicBezTo>
                    <a:lnTo>
                      <a:pt x="0"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5" name="Freeform 280"/>
              <p:cNvSpPr>
                <a:spLocks/>
              </p:cNvSpPr>
              <p:nvPr/>
            </p:nvSpPr>
            <p:spPr bwMode="auto">
              <a:xfrm>
                <a:off x="1982" y="1281"/>
                <a:ext cx="6" cy="9"/>
              </a:xfrm>
              <a:custGeom>
                <a:avLst/>
                <a:gdLst>
                  <a:gd name="T0" fmla="*/ 1 w 2"/>
                  <a:gd name="T1" fmla="*/ 0 h 3"/>
                  <a:gd name="T2" fmla="*/ 0 w 2"/>
                  <a:gd name="T3" fmla="*/ 0 h 3"/>
                  <a:gd name="T4" fmla="*/ 0 w 2"/>
                  <a:gd name="T5" fmla="*/ 2 h 3"/>
                  <a:gd name="T6" fmla="*/ 0 w 2"/>
                  <a:gd name="T7" fmla="*/ 2 h 3"/>
                  <a:gd name="T8" fmla="*/ 0 w 2"/>
                  <a:gd name="T9" fmla="*/ 3 h 3"/>
                  <a:gd name="T10" fmla="*/ 0 w 2"/>
                  <a:gd name="T11" fmla="*/ 3 h 3"/>
                  <a:gd name="T12" fmla="*/ 1 w 2"/>
                  <a:gd name="T13" fmla="*/ 3 h 3"/>
                  <a:gd name="T14" fmla="*/ 1 w 2"/>
                  <a:gd name="T15" fmla="*/ 2 h 3"/>
                  <a:gd name="T16" fmla="*/ 2 w 2"/>
                  <a:gd name="T17" fmla="*/ 1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0" y="0"/>
                      <a:pt x="0" y="0"/>
                      <a:pt x="0" y="0"/>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2"/>
                      <a:pt x="1" y="2"/>
                      <a:pt x="1"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6" name="Freeform 281"/>
              <p:cNvSpPr>
                <a:spLocks/>
              </p:cNvSpPr>
              <p:nvPr/>
            </p:nvSpPr>
            <p:spPr bwMode="auto">
              <a:xfrm>
                <a:off x="1970" y="1287"/>
                <a:ext cx="9" cy="12"/>
              </a:xfrm>
              <a:custGeom>
                <a:avLst/>
                <a:gdLst>
                  <a:gd name="T0" fmla="*/ 0 w 9"/>
                  <a:gd name="T1" fmla="*/ 9 h 12"/>
                  <a:gd name="T2" fmla="*/ 0 w 9"/>
                  <a:gd name="T3" fmla="*/ 9 h 12"/>
                  <a:gd name="T4" fmla="*/ 3 w 9"/>
                  <a:gd name="T5" fmla="*/ 3 h 12"/>
                  <a:gd name="T6" fmla="*/ 3 w 9"/>
                  <a:gd name="T7" fmla="*/ 0 h 12"/>
                  <a:gd name="T8" fmla="*/ 6 w 9"/>
                  <a:gd name="T9" fmla="*/ 0 h 12"/>
                  <a:gd name="T10" fmla="*/ 9 w 9"/>
                  <a:gd name="T11" fmla="*/ 0 h 12"/>
                  <a:gd name="T12" fmla="*/ 6 w 9"/>
                  <a:gd name="T13" fmla="*/ 0 h 12"/>
                  <a:gd name="T14" fmla="*/ 9 w 9"/>
                  <a:gd name="T15" fmla="*/ 6 h 12"/>
                  <a:gd name="T16" fmla="*/ 6 w 9"/>
                  <a:gd name="T17" fmla="*/ 9 h 12"/>
                  <a:gd name="T18" fmla="*/ 3 w 9"/>
                  <a:gd name="T19" fmla="*/ 9 h 12"/>
                  <a:gd name="T20" fmla="*/ 3 w 9"/>
                  <a:gd name="T21" fmla="*/ 12 h 12"/>
                  <a:gd name="T22" fmla="*/ 3 w 9"/>
                  <a:gd name="T23" fmla="*/ 12 h 12"/>
                  <a:gd name="T24" fmla="*/ 0 w 9"/>
                  <a:gd name="T2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9"/>
                    </a:moveTo>
                    <a:lnTo>
                      <a:pt x="0" y="9"/>
                    </a:lnTo>
                    <a:lnTo>
                      <a:pt x="3" y="3"/>
                    </a:lnTo>
                    <a:lnTo>
                      <a:pt x="3" y="0"/>
                    </a:lnTo>
                    <a:lnTo>
                      <a:pt x="6" y="0"/>
                    </a:lnTo>
                    <a:lnTo>
                      <a:pt x="9" y="0"/>
                    </a:lnTo>
                    <a:lnTo>
                      <a:pt x="6" y="0"/>
                    </a:lnTo>
                    <a:lnTo>
                      <a:pt x="9" y="6"/>
                    </a:lnTo>
                    <a:lnTo>
                      <a:pt x="6" y="9"/>
                    </a:lnTo>
                    <a:lnTo>
                      <a:pt x="3" y="9"/>
                    </a:lnTo>
                    <a:lnTo>
                      <a:pt x="3" y="12"/>
                    </a:lnTo>
                    <a:lnTo>
                      <a:pt x="3" y="12"/>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7" name="Freeform 282"/>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close/>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8" name="Freeform 283"/>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49" name="Freeform 284"/>
              <p:cNvSpPr>
                <a:spLocks/>
              </p:cNvSpPr>
              <p:nvPr/>
            </p:nvSpPr>
            <p:spPr bwMode="auto">
              <a:xfrm>
                <a:off x="1961" y="1253"/>
                <a:ext cx="0" cy="3"/>
              </a:xfrm>
              <a:custGeom>
                <a:avLst/>
                <a:gdLst>
                  <a:gd name="T0" fmla="*/ 3 h 3"/>
                  <a:gd name="T1" fmla="*/ 3 h 3"/>
                  <a:gd name="T2" fmla="*/ 0 h 3"/>
                  <a:gd name="T3" fmla="*/ 0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0" name="Freeform 285"/>
              <p:cNvSpPr>
                <a:spLocks/>
              </p:cNvSpPr>
              <p:nvPr/>
            </p:nvSpPr>
            <p:spPr bwMode="auto">
              <a:xfrm>
                <a:off x="1961" y="1253"/>
                <a:ext cx="0" cy="3"/>
              </a:xfrm>
              <a:custGeom>
                <a:avLst/>
                <a:gdLst>
                  <a:gd name="T0" fmla="*/ 0 h 3"/>
                  <a:gd name="T1" fmla="*/ 0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1" name="Freeform 286"/>
              <p:cNvSpPr>
                <a:spLocks/>
              </p:cNvSpPr>
              <p:nvPr/>
            </p:nvSpPr>
            <p:spPr bwMode="auto">
              <a:xfrm>
                <a:off x="1973" y="1262"/>
                <a:ext cx="3" cy="10"/>
              </a:xfrm>
              <a:custGeom>
                <a:avLst/>
                <a:gdLst>
                  <a:gd name="T0" fmla="*/ 0 w 3"/>
                  <a:gd name="T1" fmla="*/ 10 h 10"/>
                  <a:gd name="T2" fmla="*/ 0 w 3"/>
                  <a:gd name="T3" fmla="*/ 6 h 10"/>
                  <a:gd name="T4" fmla="*/ 0 w 3"/>
                  <a:gd name="T5" fmla="*/ 6 h 10"/>
                  <a:gd name="T6" fmla="*/ 3 w 3"/>
                  <a:gd name="T7" fmla="*/ 6 h 10"/>
                  <a:gd name="T8" fmla="*/ 3 w 3"/>
                  <a:gd name="T9" fmla="*/ 6 h 10"/>
                  <a:gd name="T10" fmla="*/ 0 w 3"/>
                  <a:gd name="T11" fmla="*/ 3 h 10"/>
                  <a:gd name="T12" fmla="*/ 3 w 3"/>
                  <a:gd name="T13" fmla="*/ 0 h 10"/>
                  <a:gd name="T14" fmla="*/ 3 w 3"/>
                  <a:gd name="T15" fmla="*/ 0 h 10"/>
                  <a:gd name="T16" fmla="*/ 3 w 3"/>
                  <a:gd name="T17" fmla="*/ 3 h 10"/>
                  <a:gd name="T18" fmla="*/ 3 w 3"/>
                  <a:gd name="T19" fmla="*/ 3 h 10"/>
                  <a:gd name="T20" fmla="*/ 3 w 3"/>
                  <a:gd name="T21" fmla="*/ 6 h 10"/>
                  <a:gd name="T22" fmla="*/ 3 w 3"/>
                  <a:gd name="T23" fmla="*/ 10 h 10"/>
                  <a:gd name="T24" fmla="*/ 3 w 3"/>
                  <a:gd name="T25" fmla="*/ 6 h 10"/>
                  <a:gd name="T26" fmla="*/ 0 w 3"/>
                  <a:gd name="T27" fmla="*/ 10 h 10"/>
                  <a:gd name="T28" fmla="*/ 0 w 3"/>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0" y="10"/>
                    </a:moveTo>
                    <a:lnTo>
                      <a:pt x="0" y="6"/>
                    </a:lnTo>
                    <a:lnTo>
                      <a:pt x="0" y="6"/>
                    </a:lnTo>
                    <a:lnTo>
                      <a:pt x="3" y="6"/>
                    </a:lnTo>
                    <a:lnTo>
                      <a:pt x="3" y="6"/>
                    </a:lnTo>
                    <a:lnTo>
                      <a:pt x="0" y="3"/>
                    </a:lnTo>
                    <a:lnTo>
                      <a:pt x="3" y="0"/>
                    </a:lnTo>
                    <a:lnTo>
                      <a:pt x="3" y="0"/>
                    </a:lnTo>
                    <a:lnTo>
                      <a:pt x="3" y="3"/>
                    </a:lnTo>
                    <a:lnTo>
                      <a:pt x="3" y="3"/>
                    </a:lnTo>
                    <a:lnTo>
                      <a:pt x="3" y="6"/>
                    </a:lnTo>
                    <a:lnTo>
                      <a:pt x="3" y="10"/>
                    </a:lnTo>
                    <a:lnTo>
                      <a:pt x="3" y="6"/>
                    </a:lnTo>
                    <a:lnTo>
                      <a:pt x="0" y="10"/>
                    </a:lnTo>
                    <a:lnTo>
                      <a:pt x="0" y="1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2" name="Freeform 287"/>
              <p:cNvSpPr>
                <a:spLocks/>
              </p:cNvSpPr>
              <p:nvPr/>
            </p:nvSpPr>
            <p:spPr bwMode="auto">
              <a:xfrm>
                <a:off x="1973" y="1262"/>
                <a:ext cx="6" cy="10"/>
              </a:xfrm>
              <a:custGeom>
                <a:avLst/>
                <a:gdLst>
                  <a:gd name="T0" fmla="*/ 3 w 6"/>
                  <a:gd name="T1" fmla="*/ 0 h 10"/>
                  <a:gd name="T2" fmla="*/ 0 w 6"/>
                  <a:gd name="T3" fmla="*/ 0 h 10"/>
                  <a:gd name="T4" fmla="*/ 0 w 6"/>
                  <a:gd name="T5" fmla="*/ 3 h 10"/>
                  <a:gd name="T6" fmla="*/ 3 w 6"/>
                  <a:gd name="T7" fmla="*/ 6 h 10"/>
                  <a:gd name="T8" fmla="*/ 0 w 6"/>
                  <a:gd name="T9" fmla="*/ 6 h 10"/>
                  <a:gd name="T10" fmla="*/ 0 w 6"/>
                  <a:gd name="T11" fmla="*/ 10 h 10"/>
                  <a:gd name="T12" fmla="*/ 0 w 6"/>
                  <a:gd name="T13" fmla="*/ 10 h 10"/>
                  <a:gd name="T14" fmla="*/ 0 w 6"/>
                  <a:gd name="T15" fmla="*/ 10 h 10"/>
                  <a:gd name="T16" fmla="*/ 3 w 6"/>
                  <a:gd name="T17" fmla="*/ 10 h 10"/>
                  <a:gd name="T18" fmla="*/ 3 w 6"/>
                  <a:gd name="T19" fmla="*/ 10 h 10"/>
                  <a:gd name="T20" fmla="*/ 6 w 6"/>
                  <a:gd name="T21" fmla="*/ 6 h 10"/>
                  <a:gd name="T22" fmla="*/ 6 w 6"/>
                  <a:gd name="T23" fmla="*/ 3 h 10"/>
                  <a:gd name="T24" fmla="*/ 3 w 6"/>
                  <a:gd name="T25" fmla="*/ 3 h 10"/>
                  <a:gd name="T26" fmla="*/ 3 w 6"/>
                  <a:gd name="T27" fmla="*/ 0 h 10"/>
                  <a:gd name="T28" fmla="*/ 3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3" y="0"/>
                    </a:moveTo>
                    <a:lnTo>
                      <a:pt x="0" y="0"/>
                    </a:lnTo>
                    <a:lnTo>
                      <a:pt x="0" y="3"/>
                    </a:lnTo>
                    <a:lnTo>
                      <a:pt x="3" y="6"/>
                    </a:lnTo>
                    <a:lnTo>
                      <a:pt x="0" y="6"/>
                    </a:lnTo>
                    <a:lnTo>
                      <a:pt x="0" y="10"/>
                    </a:lnTo>
                    <a:lnTo>
                      <a:pt x="0" y="10"/>
                    </a:lnTo>
                    <a:lnTo>
                      <a:pt x="0" y="10"/>
                    </a:lnTo>
                    <a:lnTo>
                      <a:pt x="3" y="10"/>
                    </a:lnTo>
                    <a:lnTo>
                      <a:pt x="3" y="10"/>
                    </a:lnTo>
                    <a:lnTo>
                      <a:pt x="6"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3" name="Freeform 288"/>
              <p:cNvSpPr>
                <a:spLocks/>
              </p:cNvSpPr>
              <p:nvPr/>
            </p:nvSpPr>
            <p:spPr bwMode="auto">
              <a:xfrm>
                <a:off x="1819" y="1305"/>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4" name="Freeform 289"/>
              <p:cNvSpPr>
                <a:spLocks/>
              </p:cNvSpPr>
              <p:nvPr/>
            </p:nvSpPr>
            <p:spPr bwMode="auto">
              <a:xfrm>
                <a:off x="1819" y="1305"/>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5" name="Freeform 290"/>
              <p:cNvSpPr>
                <a:spLocks/>
              </p:cNvSpPr>
              <p:nvPr/>
            </p:nvSpPr>
            <p:spPr bwMode="auto">
              <a:xfrm>
                <a:off x="1979" y="1329"/>
                <a:ext cx="3" cy="3"/>
              </a:xfrm>
              <a:custGeom>
                <a:avLst/>
                <a:gdLst>
                  <a:gd name="T0" fmla="*/ 3 w 3"/>
                  <a:gd name="T1" fmla="*/ 3 h 3"/>
                  <a:gd name="T2" fmla="*/ 3 w 3"/>
                  <a:gd name="T3" fmla="*/ 3 h 3"/>
                  <a:gd name="T4" fmla="*/ 3 w 3"/>
                  <a:gd name="T5" fmla="*/ 0 h 3"/>
                  <a:gd name="T6" fmla="*/ 0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6" name="Freeform 291"/>
              <p:cNvSpPr>
                <a:spLocks/>
              </p:cNvSpPr>
              <p:nvPr/>
            </p:nvSpPr>
            <p:spPr bwMode="auto">
              <a:xfrm>
                <a:off x="1979" y="1329"/>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7" name="Freeform 292"/>
              <p:cNvSpPr>
                <a:spLocks/>
              </p:cNvSpPr>
              <p:nvPr/>
            </p:nvSpPr>
            <p:spPr bwMode="auto">
              <a:xfrm>
                <a:off x="2115" y="1117"/>
                <a:ext cx="6" cy="9"/>
              </a:xfrm>
              <a:custGeom>
                <a:avLst/>
                <a:gdLst>
                  <a:gd name="T0" fmla="*/ 0 w 6"/>
                  <a:gd name="T1" fmla="*/ 6 h 9"/>
                  <a:gd name="T2" fmla="*/ 0 w 6"/>
                  <a:gd name="T3" fmla="*/ 3 h 9"/>
                  <a:gd name="T4" fmla="*/ 0 w 6"/>
                  <a:gd name="T5" fmla="*/ 3 h 9"/>
                  <a:gd name="T6" fmla="*/ 3 w 6"/>
                  <a:gd name="T7" fmla="*/ 0 h 9"/>
                  <a:gd name="T8" fmla="*/ 6 w 6"/>
                  <a:gd name="T9" fmla="*/ 0 h 9"/>
                  <a:gd name="T10" fmla="*/ 6 w 6"/>
                  <a:gd name="T11" fmla="*/ 3 h 9"/>
                  <a:gd name="T12" fmla="*/ 6 w 6"/>
                  <a:gd name="T13" fmla="*/ 3 h 9"/>
                  <a:gd name="T14" fmla="*/ 6 w 6"/>
                  <a:gd name="T15" fmla="*/ 6 h 9"/>
                  <a:gd name="T16" fmla="*/ 3 w 6"/>
                  <a:gd name="T17" fmla="*/ 9 h 9"/>
                  <a:gd name="T18" fmla="*/ 0 w 6"/>
                  <a:gd name="T19" fmla="*/ 9 h 9"/>
                  <a:gd name="T20" fmla="*/ 0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0" y="6"/>
                    </a:moveTo>
                    <a:lnTo>
                      <a:pt x="0" y="3"/>
                    </a:lnTo>
                    <a:lnTo>
                      <a:pt x="0" y="3"/>
                    </a:lnTo>
                    <a:lnTo>
                      <a:pt x="3" y="0"/>
                    </a:lnTo>
                    <a:lnTo>
                      <a:pt x="6" y="0"/>
                    </a:lnTo>
                    <a:lnTo>
                      <a:pt x="6" y="3"/>
                    </a:lnTo>
                    <a:lnTo>
                      <a:pt x="6" y="3"/>
                    </a:lnTo>
                    <a:lnTo>
                      <a:pt x="6" y="6"/>
                    </a:lnTo>
                    <a:lnTo>
                      <a:pt x="3"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8" name="Freeform 293"/>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close/>
                    <a:moveTo>
                      <a:pt x="3" y="0"/>
                    </a:moveTo>
                    <a:lnTo>
                      <a:pt x="3" y="3"/>
                    </a:lnTo>
                    <a:lnTo>
                      <a:pt x="0" y="6"/>
                    </a:lnTo>
                    <a:lnTo>
                      <a:pt x="0" y="6"/>
                    </a:lnTo>
                    <a:lnTo>
                      <a:pt x="0" y="12"/>
                    </a:lnTo>
                    <a:lnTo>
                      <a:pt x="0" y="12"/>
                    </a:lnTo>
                    <a:lnTo>
                      <a:pt x="3" y="12"/>
                    </a:lnTo>
                    <a:lnTo>
                      <a:pt x="6" y="9"/>
                    </a:lnTo>
                    <a:lnTo>
                      <a:pt x="6"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9" name="Freeform 294"/>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moveTo>
                      <a:pt x="3" y="0"/>
                    </a:moveTo>
                    <a:lnTo>
                      <a:pt x="3" y="3"/>
                    </a:lnTo>
                    <a:lnTo>
                      <a:pt x="0" y="6"/>
                    </a:lnTo>
                    <a:lnTo>
                      <a:pt x="0" y="6"/>
                    </a:lnTo>
                    <a:lnTo>
                      <a:pt x="0" y="12"/>
                    </a:lnTo>
                    <a:lnTo>
                      <a:pt x="0" y="12"/>
                    </a:lnTo>
                    <a:lnTo>
                      <a:pt x="3" y="12"/>
                    </a:lnTo>
                    <a:lnTo>
                      <a:pt x="6" y="9"/>
                    </a:lnTo>
                    <a:lnTo>
                      <a:pt x="6"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0" name="Freeform 295"/>
              <p:cNvSpPr>
                <a:spLocks/>
              </p:cNvSpPr>
              <p:nvPr/>
            </p:nvSpPr>
            <p:spPr bwMode="auto">
              <a:xfrm>
                <a:off x="2170" y="767"/>
                <a:ext cx="78" cy="115"/>
              </a:xfrm>
              <a:custGeom>
                <a:avLst/>
                <a:gdLst>
                  <a:gd name="T0" fmla="*/ 42 w 78"/>
                  <a:gd name="T1" fmla="*/ 115 h 115"/>
                  <a:gd name="T2" fmla="*/ 36 w 78"/>
                  <a:gd name="T3" fmla="*/ 112 h 115"/>
                  <a:gd name="T4" fmla="*/ 39 w 78"/>
                  <a:gd name="T5" fmla="*/ 94 h 115"/>
                  <a:gd name="T6" fmla="*/ 42 w 78"/>
                  <a:gd name="T7" fmla="*/ 88 h 115"/>
                  <a:gd name="T8" fmla="*/ 36 w 78"/>
                  <a:gd name="T9" fmla="*/ 85 h 115"/>
                  <a:gd name="T10" fmla="*/ 30 w 78"/>
                  <a:gd name="T11" fmla="*/ 75 h 115"/>
                  <a:gd name="T12" fmla="*/ 24 w 78"/>
                  <a:gd name="T13" fmla="*/ 72 h 115"/>
                  <a:gd name="T14" fmla="*/ 30 w 78"/>
                  <a:gd name="T15" fmla="*/ 72 h 115"/>
                  <a:gd name="T16" fmla="*/ 30 w 78"/>
                  <a:gd name="T17" fmla="*/ 66 h 115"/>
                  <a:gd name="T18" fmla="*/ 24 w 78"/>
                  <a:gd name="T19" fmla="*/ 66 h 115"/>
                  <a:gd name="T20" fmla="*/ 12 w 78"/>
                  <a:gd name="T21" fmla="*/ 66 h 115"/>
                  <a:gd name="T22" fmla="*/ 3 w 78"/>
                  <a:gd name="T23" fmla="*/ 69 h 115"/>
                  <a:gd name="T24" fmla="*/ 3 w 78"/>
                  <a:gd name="T25" fmla="*/ 63 h 115"/>
                  <a:gd name="T26" fmla="*/ 3 w 78"/>
                  <a:gd name="T27" fmla="*/ 54 h 115"/>
                  <a:gd name="T28" fmla="*/ 9 w 78"/>
                  <a:gd name="T29" fmla="*/ 48 h 115"/>
                  <a:gd name="T30" fmla="*/ 15 w 78"/>
                  <a:gd name="T31" fmla="*/ 54 h 115"/>
                  <a:gd name="T32" fmla="*/ 18 w 78"/>
                  <a:gd name="T33" fmla="*/ 57 h 115"/>
                  <a:gd name="T34" fmla="*/ 27 w 78"/>
                  <a:gd name="T35" fmla="*/ 51 h 115"/>
                  <a:gd name="T36" fmla="*/ 21 w 78"/>
                  <a:gd name="T37" fmla="*/ 45 h 115"/>
                  <a:gd name="T38" fmla="*/ 30 w 78"/>
                  <a:gd name="T39" fmla="*/ 45 h 115"/>
                  <a:gd name="T40" fmla="*/ 30 w 78"/>
                  <a:gd name="T41" fmla="*/ 39 h 115"/>
                  <a:gd name="T42" fmla="*/ 24 w 78"/>
                  <a:gd name="T43" fmla="*/ 39 h 115"/>
                  <a:gd name="T44" fmla="*/ 30 w 78"/>
                  <a:gd name="T45" fmla="*/ 33 h 115"/>
                  <a:gd name="T46" fmla="*/ 33 w 78"/>
                  <a:gd name="T47" fmla="*/ 27 h 115"/>
                  <a:gd name="T48" fmla="*/ 27 w 78"/>
                  <a:gd name="T49" fmla="*/ 27 h 115"/>
                  <a:gd name="T50" fmla="*/ 21 w 78"/>
                  <a:gd name="T51" fmla="*/ 30 h 115"/>
                  <a:gd name="T52" fmla="*/ 15 w 78"/>
                  <a:gd name="T53" fmla="*/ 33 h 115"/>
                  <a:gd name="T54" fmla="*/ 24 w 78"/>
                  <a:gd name="T55" fmla="*/ 24 h 115"/>
                  <a:gd name="T56" fmla="*/ 27 w 78"/>
                  <a:gd name="T57" fmla="*/ 18 h 115"/>
                  <a:gd name="T58" fmla="*/ 21 w 78"/>
                  <a:gd name="T59" fmla="*/ 21 h 115"/>
                  <a:gd name="T60" fmla="*/ 18 w 78"/>
                  <a:gd name="T61" fmla="*/ 15 h 115"/>
                  <a:gd name="T62" fmla="*/ 24 w 78"/>
                  <a:gd name="T63" fmla="*/ 6 h 115"/>
                  <a:gd name="T64" fmla="*/ 30 w 78"/>
                  <a:gd name="T65" fmla="*/ 3 h 115"/>
                  <a:gd name="T66" fmla="*/ 30 w 78"/>
                  <a:gd name="T67" fmla="*/ 0 h 115"/>
                  <a:gd name="T68" fmla="*/ 36 w 78"/>
                  <a:gd name="T69" fmla="*/ 9 h 115"/>
                  <a:gd name="T70" fmla="*/ 45 w 78"/>
                  <a:gd name="T71" fmla="*/ 6 h 115"/>
                  <a:gd name="T72" fmla="*/ 51 w 78"/>
                  <a:gd name="T73" fmla="*/ 6 h 115"/>
                  <a:gd name="T74" fmla="*/ 54 w 78"/>
                  <a:gd name="T75" fmla="*/ 12 h 115"/>
                  <a:gd name="T76" fmla="*/ 54 w 78"/>
                  <a:gd name="T77" fmla="*/ 21 h 115"/>
                  <a:gd name="T78" fmla="*/ 54 w 78"/>
                  <a:gd name="T79" fmla="*/ 30 h 115"/>
                  <a:gd name="T80" fmla="*/ 48 w 78"/>
                  <a:gd name="T81" fmla="*/ 36 h 115"/>
                  <a:gd name="T82" fmla="*/ 57 w 78"/>
                  <a:gd name="T83" fmla="*/ 33 h 115"/>
                  <a:gd name="T84" fmla="*/ 63 w 78"/>
                  <a:gd name="T85" fmla="*/ 30 h 115"/>
                  <a:gd name="T86" fmla="*/ 69 w 78"/>
                  <a:gd name="T87" fmla="*/ 27 h 115"/>
                  <a:gd name="T88" fmla="*/ 72 w 78"/>
                  <a:gd name="T89" fmla="*/ 33 h 115"/>
                  <a:gd name="T90" fmla="*/ 72 w 78"/>
                  <a:gd name="T91" fmla="*/ 39 h 115"/>
                  <a:gd name="T92" fmla="*/ 66 w 78"/>
                  <a:gd name="T93" fmla="*/ 45 h 115"/>
                  <a:gd name="T94" fmla="*/ 66 w 78"/>
                  <a:gd name="T95" fmla="*/ 51 h 115"/>
                  <a:gd name="T96" fmla="*/ 75 w 78"/>
                  <a:gd name="T97" fmla="*/ 51 h 115"/>
                  <a:gd name="T98" fmla="*/ 78 w 78"/>
                  <a:gd name="T99" fmla="*/ 54 h 115"/>
                  <a:gd name="T100" fmla="*/ 78 w 78"/>
                  <a:gd name="T101" fmla="*/ 60 h 115"/>
                  <a:gd name="T102" fmla="*/ 75 w 78"/>
                  <a:gd name="T103" fmla="*/ 66 h 115"/>
                  <a:gd name="T104" fmla="*/ 69 w 78"/>
                  <a:gd name="T105" fmla="*/ 75 h 115"/>
                  <a:gd name="T106" fmla="*/ 66 w 78"/>
                  <a:gd name="T107" fmla="*/ 78 h 115"/>
                  <a:gd name="T108" fmla="*/ 60 w 78"/>
                  <a:gd name="T109" fmla="*/ 85 h 115"/>
                  <a:gd name="T110" fmla="*/ 63 w 78"/>
                  <a:gd name="T111" fmla="*/ 91 h 115"/>
                  <a:gd name="T112" fmla="*/ 57 w 78"/>
                  <a:gd name="T113" fmla="*/ 100 h 115"/>
                  <a:gd name="T114" fmla="*/ 54 w 78"/>
                  <a:gd name="T115" fmla="*/ 109 h 115"/>
                  <a:gd name="T116" fmla="*/ 51 w 78"/>
                  <a:gd name="T117" fmla="*/ 112 h 115"/>
                  <a:gd name="T118" fmla="*/ 45 w 78"/>
                  <a:gd name="T11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115">
                    <a:moveTo>
                      <a:pt x="45" y="115"/>
                    </a:moveTo>
                    <a:lnTo>
                      <a:pt x="42" y="115"/>
                    </a:lnTo>
                    <a:lnTo>
                      <a:pt x="36" y="115"/>
                    </a:lnTo>
                    <a:lnTo>
                      <a:pt x="36" y="112"/>
                    </a:lnTo>
                    <a:lnTo>
                      <a:pt x="33" y="106"/>
                    </a:lnTo>
                    <a:lnTo>
                      <a:pt x="39" y="94"/>
                    </a:lnTo>
                    <a:lnTo>
                      <a:pt x="39" y="91"/>
                    </a:lnTo>
                    <a:lnTo>
                      <a:pt x="42" y="88"/>
                    </a:lnTo>
                    <a:lnTo>
                      <a:pt x="39" y="85"/>
                    </a:lnTo>
                    <a:lnTo>
                      <a:pt x="36" y="85"/>
                    </a:lnTo>
                    <a:lnTo>
                      <a:pt x="36" y="78"/>
                    </a:lnTo>
                    <a:lnTo>
                      <a:pt x="30" y="75"/>
                    </a:lnTo>
                    <a:lnTo>
                      <a:pt x="24" y="75"/>
                    </a:lnTo>
                    <a:lnTo>
                      <a:pt x="24" y="72"/>
                    </a:lnTo>
                    <a:lnTo>
                      <a:pt x="27" y="72"/>
                    </a:lnTo>
                    <a:lnTo>
                      <a:pt x="30" y="72"/>
                    </a:lnTo>
                    <a:lnTo>
                      <a:pt x="30" y="66"/>
                    </a:lnTo>
                    <a:lnTo>
                      <a:pt x="30" y="66"/>
                    </a:lnTo>
                    <a:lnTo>
                      <a:pt x="24" y="69"/>
                    </a:lnTo>
                    <a:lnTo>
                      <a:pt x="24" y="66"/>
                    </a:lnTo>
                    <a:lnTo>
                      <a:pt x="15" y="66"/>
                    </a:lnTo>
                    <a:lnTo>
                      <a:pt x="12" y="66"/>
                    </a:lnTo>
                    <a:lnTo>
                      <a:pt x="6" y="66"/>
                    </a:lnTo>
                    <a:lnTo>
                      <a:pt x="3" y="69"/>
                    </a:lnTo>
                    <a:lnTo>
                      <a:pt x="3" y="66"/>
                    </a:lnTo>
                    <a:lnTo>
                      <a:pt x="3" y="63"/>
                    </a:lnTo>
                    <a:lnTo>
                      <a:pt x="0" y="57"/>
                    </a:lnTo>
                    <a:lnTo>
                      <a:pt x="3" y="54"/>
                    </a:lnTo>
                    <a:lnTo>
                      <a:pt x="3" y="51"/>
                    </a:lnTo>
                    <a:lnTo>
                      <a:pt x="9" y="48"/>
                    </a:lnTo>
                    <a:lnTo>
                      <a:pt x="12" y="51"/>
                    </a:lnTo>
                    <a:lnTo>
                      <a:pt x="15" y="54"/>
                    </a:lnTo>
                    <a:lnTo>
                      <a:pt x="18" y="57"/>
                    </a:lnTo>
                    <a:lnTo>
                      <a:pt x="18" y="57"/>
                    </a:lnTo>
                    <a:lnTo>
                      <a:pt x="27" y="54"/>
                    </a:lnTo>
                    <a:lnTo>
                      <a:pt x="27" y="51"/>
                    </a:lnTo>
                    <a:lnTo>
                      <a:pt x="21" y="48"/>
                    </a:lnTo>
                    <a:lnTo>
                      <a:pt x="21" y="45"/>
                    </a:lnTo>
                    <a:lnTo>
                      <a:pt x="24" y="48"/>
                    </a:lnTo>
                    <a:lnTo>
                      <a:pt x="30" y="45"/>
                    </a:lnTo>
                    <a:lnTo>
                      <a:pt x="36" y="42"/>
                    </a:lnTo>
                    <a:lnTo>
                      <a:pt x="30" y="39"/>
                    </a:lnTo>
                    <a:lnTo>
                      <a:pt x="24" y="42"/>
                    </a:lnTo>
                    <a:lnTo>
                      <a:pt x="24" y="39"/>
                    </a:lnTo>
                    <a:lnTo>
                      <a:pt x="27" y="36"/>
                    </a:lnTo>
                    <a:lnTo>
                      <a:pt x="30" y="33"/>
                    </a:lnTo>
                    <a:lnTo>
                      <a:pt x="33" y="33"/>
                    </a:lnTo>
                    <a:lnTo>
                      <a:pt x="33" y="27"/>
                    </a:lnTo>
                    <a:lnTo>
                      <a:pt x="33" y="24"/>
                    </a:lnTo>
                    <a:lnTo>
                      <a:pt x="27" y="27"/>
                    </a:lnTo>
                    <a:lnTo>
                      <a:pt x="27" y="27"/>
                    </a:lnTo>
                    <a:lnTo>
                      <a:pt x="21" y="30"/>
                    </a:lnTo>
                    <a:lnTo>
                      <a:pt x="15" y="33"/>
                    </a:lnTo>
                    <a:lnTo>
                      <a:pt x="15" y="33"/>
                    </a:lnTo>
                    <a:lnTo>
                      <a:pt x="21" y="27"/>
                    </a:lnTo>
                    <a:lnTo>
                      <a:pt x="24" y="24"/>
                    </a:lnTo>
                    <a:lnTo>
                      <a:pt x="30" y="21"/>
                    </a:lnTo>
                    <a:lnTo>
                      <a:pt x="27" y="18"/>
                    </a:lnTo>
                    <a:lnTo>
                      <a:pt x="24" y="18"/>
                    </a:lnTo>
                    <a:lnTo>
                      <a:pt x="21" y="21"/>
                    </a:lnTo>
                    <a:lnTo>
                      <a:pt x="18" y="18"/>
                    </a:lnTo>
                    <a:lnTo>
                      <a:pt x="18" y="15"/>
                    </a:lnTo>
                    <a:lnTo>
                      <a:pt x="21" y="12"/>
                    </a:lnTo>
                    <a:lnTo>
                      <a:pt x="24" y="6"/>
                    </a:lnTo>
                    <a:lnTo>
                      <a:pt x="27" y="6"/>
                    </a:lnTo>
                    <a:lnTo>
                      <a:pt x="30" y="3"/>
                    </a:lnTo>
                    <a:lnTo>
                      <a:pt x="33" y="0"/>
                    </a:lnTo>
                    <a:lnTo>
                      <a:pt x="30" y="0"/>
                    </a:lnTo>
                    <a:lnTo>
                      <a:pt x="33" y="6"/>
                    </a:lnTo>
                    <a:lnTo>
                      <a:pt x="36" y="9"/>
                    </a:lnTo>
                    <a:lnTo>
                      <a:pt x="39" y="3"/>
                    </a:lnTo>
                    <a:lnTo>
                      <a:pt x="45" y="6"/>
                    </a:lnTo>
                    <a:lnTo>
                      <a:pt x="48" y="3"/>
                    </a:lnTo>
                    <a:lnTo>
                      <a:pt x="51" y="6"/>
                    </a:lnTo>
                    <a:lnTo>
                      <a:pt x="54" y="9"/>
                    </a:lnTo>
                    <a:lnTo>
                      <a:pt x="54" y="12"/>
                    </a:lnTo>
                    <a:lnTo>
                      <a:pt x="57" y="15"/>
                    </a:lnTo>
                    <a:lnTo>
                      <a:pt x="54" y="21"/>
                    </a:lnTo>
                    <a:lnTo>
                      <a:pt x="54" y="27"/>
                    </a:lnTo>
                    <a:lnTo>
                      <a:pt x="54" y="30"/>
                    </a:lnTo>
                    <a:lnTo>
                      <a:pt x="48" y="30"/>
                    </a:lnTo>
                    <a:lnTo>
                      <a:pt x="48" y="36"/>
                    </a:lnTo>
                    <a:lnTo>
                      <a:pt x="54" y="36"/>
                    </a:lnTo>
                    <a:lnTo>
                      <a:pt x="57" y="33"/>
                    </a:lnTo>
                    <a:lnTo>
                      <a:pt x="57" y="30"/>
                    </a:lnTo>
                    <a:lnTo>
                      <a:pt x="63" y="30"/>
                    </a:lnTo>
                    <a:lnTo>
                      <a:pt x="66" y="27"/>
                    </a:lnTo>
                    <a:lnTo>
                      <a:pt x="69" y="27"/>
                    </a:lnTo>
                    <a:lnTo>
                      <a:pt x="72" y="30"/>
                    </a:lnTo>
                    <a:lnTo>
                      <a:pt x="72" y="33"/>
                    </a:lnTo>
                    <a:lnTo>
                      <a:pt x="72" y="36"/>
                    </a:lnTo>
                    <a:lnTo>
                      <a:pt x="72" y="39"/>
                    </a:lnTo>
                    <a:lnTo>
                      <a:pt x="72" y="42"/>
                    </a:lnTo>
                    <a:lnTo>
                      <a:pt x="66" y="45"/>
                    </a:lnTo>
                    <a:lnTo>
                      <a:pt x="66" y="48"/>
                    </a:lnTo>
                    <a:lnTo>
                      <a:pt x="66" y="51"/>
                    </a:lnTo>
                    <a:lnTo>
                      <a:pt x="72" y="51"/>
                    </a:lnTo>
                    <a:lnTo>
                      <a:pt x="75" y="51"/>
                    </a:lnTo>
                    <a:lnTo>
                      <a:pt x="78" y="51"/>
                    </a:lnTo>
                    <a:lnTo>
                      <a:pt x="78" y="54"/>
                    </a:lnTo>
                    <a:lnTo>
                      <a:pt x="78" y="57"/>
                    </a:lnTo>
                    <a:lnTo>
                      <a:pt x="78" y="60"/>
                    </a:lnTo>
                    <a:lnTo>
                      <a:pt x="75" y="63"/>
                    </a:lnTo>
                    <a:lnTo>
                      <a:pt x="75" y="66"/>
                    </a:lnTo>
                    <a:lnTo>
                      <a:pt x="75" y="72"/>
                    </a:lnTo>
                    <a:lnTo>
                      <a:pt x="69" y="75"/>
                    </a:lnTo>
                    <a:lnTo>
                      <a:pt x="66" y="78"/>
                    </a:lnTo>
                    <a:lnTo>
                      <a:pt x="66" y="78"/>
                    </a:lnTo>
                    <a:lnTo>
                      <a:pt x="63" y="81"/>
                    </a:lnTo>
                    <a:lnTo>
                      <a:pt x="60" y="85"/>
                    </a:lnTo>
                    <a:lnTo>
                      <a:pt x="60" y="88"/>
                    </a:lnTo>
                    <a:lnTo>
                      <a:pt x="63" y="91"/>
                    </a:lnTo>
                    <a:lnTo>
                      <a:pt x="60" y="94"/>
                    </a:lnTo>
                    <a:lnTo>
                      <a:pt x="57" y="100"/>
                    </a:lnTo>
                    <a:lnTo>
                      <a:pt x="57" y="103"/>
                    </a:lnTo>
                    <a:lnTo>
                      <a:pt x="54" y="109"/>
                    </a:lnTo>
                    <a:lnTo>
                      <a:pt x="51" y="109"/>
                    </a:lnTo>
                    <a:lnTo>
                      <a:pt x="51" y="112"/>
                    </a:lnTo>
                    <a:lnTo>
                      <a:pt x="45" y="115"/>
                    </a:lnTo>
                    <a:lnTo>
                      <a:pt x="45"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1" name="Freeform 296"/>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close/>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2" name="Freeform 297"/>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3" name="Freeform 298"/>
              <p:cNvSpPr>
                <a:spLocks/>
              </p:cNvSpPr>
              <p:nvPr/>
            </p:nvSpPr>
            <p:spPr bwMode="auto">
              <a:xfrm>
                <a:off x="2100" y="957"/>
                <a:ext cx="21" cy="3"/>
              </a:xfrm>
              <a:custGeom>
                <a:avLst/>
                <a:gdLst>
                  <a:gd name="T0" fmla="*/ 0 w 21"/>
                  <a:gd name="T1" fmla="*/ 0 h 3"/>
                  <a:gd name="T2" fmla="*/ 0 w 21"/>
                  <a:gd name="T3" fmla="*/ 0 h 3"/>
                  <a:gd name="T4" fmla="*/ 0 w 21"/>
                  <a:gd name="T5" fmla="*/ 0 h 3"/>
                  <a:gd name="T6" fmla="*/ 6 w 21"/>
                  <a:gd name="T7" fmla="*/ 0 h 3"/>
                  <a:gd name="T8" fmla="*/ 6 w 21"/>
                  <a:gd name="T9" fmla="*/ 0 h 3"/>
                  <a:gd name="T10" fmla="*/ 12 w 21"/>
                  <a:gd name="T11" fmla="*/ 0 h 3"/>
                  <a:gd name="T12" fmla="*/ 18 w 21"/>
                  <a:gd name="T13" fmla="*/ 0 h 3"/>
                  <a:gd name="T14" fmla="*/ 21 w 21"/>
                  <a:gd name="T15" fmla="*/ 0 h 3"/>
                  <a:gd name="T16" fmla="*/ 21 w 21"/>
                  <a:gd name="T17" fmla="*/ 3 h 3"/>
                  <a:gd name="T18" fmla="*/ 18 w 21"/>
                  <a:gd name="T19" fmla="*/ 3 h 3"/>
                  <a:gd name="T20" fmla="*/ 15 w 21"/>
                  <a:gd name="T21" fmla="*/ 3 h 3"/>
                  <a:gd name="T22" fmla="*/ 15 w 21"/>
                  <a:gd name="T23" fmla="*/ 3 h 3"/>
                  <a:gd name="T24" fmla="*/ 12 w 21"/>
                  <a:gd name="T25" fmla="*/ 3 h 3"/>
                  <a:gd name="T26" fmla="*/ 6 w 21"/>
                  <a:gd name="T27" fmla="*/ 3 h 3"/>
                  <a:gd name="T28" fmla="*/ 0 w 2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
                    <a:moveTo>
                      <a:pt x="0" y="0"/>
                    </a:moveTo>
                    <a:lnTo>
                      <a:pt x="0" y="0"/>
                    </a:lnTo>
                    <a:lnTo>
                      <a:pt x="0" y="0"/>
                    </a:lnTo>
                    <a:lnTo>
                      <a:pt x="6" y="0"/>
                    </a:lnTo>
                    <a:lnTo>
                      <a:pt x="6" y="0"/>
                    </a:lnTo>
                    <a:lnTo>
                      <a:pt x="12" y="0"/>
                    </a:lnTo>
                    <a:lnTo>
                      <a:pt x="18" y="0"/>
                    </a:lnTo>
                    <a:lnTo>
                      <a:pt x="21" y="0"/>
                    </a:lnTo>
                    <a:lnTo>
                      <a:pt x="21" y="3"/>
                    </a:lnTo>
                    <a:lnTo>
                      <a:pt x="18" y="3"/>
                    </a:lnTo>
                    <a:lnTo>
                      <a:pt x="15" y="3"/>
                    </a:lnTo>
                    <a:lnTo>
                      <a:pt x="15" y="3"/>
                    </a:lnTo>
                    <a:lnTo>
                      <a:pt x="12" y="3"/>
                    </a:lnTo>
                    <a:lnTo>
                      <a:pt x="6"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4" name="Freeform 299"/>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close/>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5" name="Freeform 300"/>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6" name="Freeform 301"/>
              <p:cNvSpPr>
                <a:spLocks/>
              </p:cNvSpPr>
              <p:nvPr/>
            </p:nvSpPr>
            <p:spPr bwMode="auto">
              <a:xfrm>
                <a:off x="2097" y="963"/>
                <a:ext cx="24" cy="9"/>
              </a:xfrm>
              <a:custGeom>
                <a:avLst/>
                <a:gdLst>
                  <a:gd name="T0" fmla="*/ 6 w 24"/>
                  <a:gd name="T1" fmla="*/ 6 h 9"/>
                  <a:gd name="T2" fmla="*/ 3 w 24"/>
                  <a:gd name="T3" fmla="*/ 6 h 9"/>
                  <a:gd name="T4" fmla="*/ 0 w 24"/>
                  <a:gd name="T5" fmla="*/ 6 h 9"/>
                  <a:gd name="T6" fmla="*/ 0 w 24"/>
                  <a:gd name="T7" fmla="*/ 6 h 9"/>
                  <a:gd name="T8" fmla="*/ 0 w 24"/>
                  <a:gd name="T9" fmla="*/ 6 h 9"/>
                  <a:gd name="T10" fmla="*/ 3 w 24"/>
                  <a:gd name="T11" fmla="*/ 6 h 9"/>
                  <a:gd name="T12" fmla="*/ 6 w 24"/>
                  <a:gd name="T13" fmla="*/ 6 h 9"/>
                  <a:gd name="T14" fmla="*/ 9 w 24"/>
                  <a:gd name="T15" fmla="*/ 3 h 9"/>
                  <a:gd name="T16" fmla="*/ 18 w 24"/>
                  <a:gd name="T17" fmla="*/ 0 h 9"/>
                  <a:gd name="T18" fmla="*/ 18 w 24"/>
                  <a:gd name="T19" fmla="*/ 0 h 9"/>
                  <a:gd name="T20" fmla="*/ 21 w 24"/>
                  <a:gd name="T21" fmla="*/ 0 h 9"/>
                  <a:gd name="T22" fmla="*/ 24 w 24"/>
                  <a:gd name="T23" fmla="*/ 0 h 9"/>
                  <a:gd name="T24" fmla="*/ 24 w 24"/>
                  <a:gd name="T25" fmla="*/ 3 h 9"/>
                  <a:gd name="T26" fmla="*/ 21 w 24"/>
                  <a:gd name="T27" fmla="*/ 3 h 9"/>
                  <a:gd name="T28" fmla="*/ 18 w 24"/>
                  <a:gd name="T29" fmla="*/ 3 h 9"/>
                  <a:gd name="T30" fmla="*/ 15 w 24"/>
                  <a:gd name="T31" fmla="*/ 3 h 9"/>
                  <a:gd name="T32" fmla="*/ 12 w 24"/>
                  <a:gd name="T33" fmla="*/ 6 h 9"/>
                  <a:gd name="T34" fmla="*/ 9 w 24"/>
                  <a:gd name="T35" fmla="*/ 9 h 9"/>
                  <a:gd name="T36" fmla="*/ 6 w 2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6" y="6"/>
                    </a:moveTo>
                    <a:lnTo>
                      <a:pt x="3" y="6"/>
                    </a:lnTo>
                    <a:lnTo>
                      <a:pt x="0" y="6"/>
                    </a:lnTo>
                    <a:lnTo>
                      <a:pt x="0" y="6"/>
                    </a:lnTo>
                    <a:lnTo>
                      <a:pt x="0" y="6"/>
                    </a:lnTo>
                    <a:lnTo>
                      <a:pt x="3" y="6"/>
                    </a:lnTo>
                    <a:lnTo>
                      <a:pt x="6" y="6"/>
                    </a:lnTo>
                    <a:lnTo>
                      <a:pt x="9" y="3"/>
                    </a:lnTo>
                    <a:lnTo>
                      <a:pt x="18" y="0"/>
                    </a:lnTo>
                    <a:lnTo>
                      <a:pt x="18" y="0"/>
                    </a:lnTo>
                    <a:lnTo>
                      <a:pt x="21" y="0"/>
                    </a:lnTo>
                    <a:lnTo>
                      <a:pt x="24" y="0"/>
                    </a:lnTo>
                    <a:lnTo>
                      <a:pt x="24" y="3"/>
                    </a:lnTo>
                    <a:lnTo>
                      <a:pt x="21" y="3"/>
                    </a:lnTo>
                    <a:lnTo>
                      <a:pt x="18" y="3"/>
                    </a:lnTo>
                    <a:lnTo>
                      <a:pt x="15" y="3"/>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7" name="Freeform 302"/>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close/>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8" name="Freeform 303"/>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9" name="Freeform 304"/>
              <p:cNvSpPr>
                <a:spLocks/>
              </p:cNvSpPr>
              <p:nvPr/>
            </p:nvSpPr>
            <p:spPr bwMode="auto">
              <a:xfrm>
                <a:off x="1865" y="888"/>
                <a:ext cx="3" cy="6"/>
              </a:xfrm>
              <a:custGeom>
                <a:avLst/>
                <a:gdLst>
                  <a:gd name="T0" fmla="*/ 0 w 1"/>
                  <a:gd name="T1" fmla="*/ 2 h 2"/>
                  <a:gd name="T2" fmla="*/ 1 w 1"/>
                  <a:gd name="T3" fmla="*/ 1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1"/>
                      <a:pt x="1" y="1"/>
                      <a:pt x="1" y="1"/>
                    </a:cubicBezTo>
                    <a:cubicBezTo>
                      <a:pt x="1" y="0"/>
                      <a:pt x="1" y="0"/>
                      <a:pt x="1" y="0"/>
                    </a:cubicBezTo>
                    <a:cubicBezTo>
                      <a:pt x="0" y="1"/>
                      <a:pt x="0" y="1"/>
                      <a:pt x="0" y="1"/>
                    </a:cubicBezTo>
                    <a:cubicBezTo>
                      <a:pt x="0" y="1"/>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0" name="Freeform 305"/>
              <p:cNvSpPr>
                <a:spLocks/>
              </p:cNvSpPr>
              <p:nvPr/>
            </p:nvSpPr>
            <p:spPr bwMode="auto">
              <a:xfrm>
                <a:off x="1865" y="888"/>
                <a:ext cx="3" cy="6"/>
              </a:xfrm>
              <a:custGeom>
                <a:avLst/>
                <a:gdLst>
                  <a:gd name="T0" fmla="*/ 3 w 3"/>
                  <a:gd name="T1" fmla="*/ 0 h 6"/>
                  <a:gd name="T2" fmla="*/ 0 w 3"/>
                  <a:gd name="T3" fmla="*/ 3 h 6"/>
                  <a:gd name="T4" fmla="*/ 0 w 3"/>
                  <a:gd name="T5" fmla="*/ 3 h 6"/>
                  <a:gd name="T6" fmla="*/ 0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0" y="3"/>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1" name="Freeform 306"/>
              <p:cNvSpPr>
                <a:spLocks/>
              </p:cNvSpPr>
              <p:nvPr/>
            </p:nvSpPr>
            <p:spPr bwMode="auto">
              <a:xfrm>
                <a:off x="2061" y="981"/>
                <a:ext cx="18" cy="16"/>
              </a:xfrm>
              <a:custGeom>
                <a:avLst/>
                <a:gdLst>
                  <a:gd name="T0" fmla="*/ 6 w 18"/>
                  <a:gd name="T1" fmla="*/ 16 h 16"/>
                  <a:gd name="T2" fmla="*/ 6 w 18"/>
                  <a:gd name="T3" fmla="*/ 16 h 16"/>
                  <a:gd name="T4" fmla="*/ 3 w 18"/>
                  <a:gd name="T5" fmla="*/ 13 h 16"/>
                  <a:gd name="T6" fmla="*/ 0 w 18"/>
                  <a:gd name="T7" fmla="*/ 10 h 16"/>
                  <a:gd name="T8" fmla="*/ 6 w 18"/>
                  <a:gd name="T9" fmla="*/ 10 h 16"/>
                  <a:gd name="T10" fmla="*/ 6 w 18"/>
                  <a:gd name="T11" fmla="*/ 6 h 16"/>
                  <a:gd name="T12" fmla="*/ 6 w 18"/>
                  <a:gd name="T13" fmla="*/ 3 h 16"/>
                  <a:gd name="T14" fmla="*/ 12 w 18"/>
                  <a:gd name="T15" fmla="*/ 0 h 16"/>
                  <a:gd name="T16" fmla="*/ 15 w 18"/>
                  <a:gd name="T17" fmla="*/ 0 h 16"/>
                  <a:gd name="T18" fmla="*/ 18 w 18"/>
                  <a:gd name="T19" fmla="*/ 0 h 16"/>
                  <a:gd name="T20" fmla="*/ 15 w 18"/>
                  <a:gd name="T21" fmla="*/ 3 h 16"/>
                  <a:gd name="T22" fmla="*/ 18 w 18"/>
                  <a:gd name="T23" fmla="*/ 6 h 16"/>
                  <a:gd name="T24" fmla="*/ 18 w 18"/>
                  <a:gd name="T25" fmla="*/ 10 h 16"/>
                  <a:gd name="T26" fmla="*/ 15 w 18"/>
                  <a:gd name="T27" fmla="*/ 13 h 16"/>
                  <a:gd name="T28" fmla="*/ 12 w 18"/>
                  <a:gd name="T29" fmla="*/ 16 h 16"/>
                  <a:gd name="T30" fmla="*/ 9 w 18"/>
                  <a:gd name="T31" fmla="*/ 16 h 16"/>
                  <a:gd name="T32" fmla="*/ 9 w 18"/>
                  <a:gd name="T33" fmla="*/ 16 h 16"/>
                  <a:gd name="T34" fmla="*/ 6 w 18"/>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
                    <a:moveTo>
                      <a:pt x="6" y="16"/>
                    </a:moveTo>
                    <a:lnTo>
                      <a:pt x="6" y="16"/>
                    </a:lnTo>
                    <a:lnTo>
                      <a:pt x="3" y="13"/>
                    </a:lnTo>
                    <a:lnTo>
                      <a:pt x="0" y="10"/>
                    </a:lnTo>
                    <a:lnTo>
                      <a:pt x="6" y="10"/>
                    </a:lnTo>
                    <a:lnTo>
                      <a:pt x="6" y="6"/>
                    </a:lnTo>
                    <a:lnTo>
                      <a:pt x="6" y="3"/>
                    </a:lnTo>
                    <a:lnTo>
                      <a:pt x="12" y="0"/>
                    </a:lnTo>
                    <a:lnTo>
                      <a:pt x="15" y="0"/>
                    </a:lnTo>
                    <a:lnTo>
                      <a:pt x="18" y="0"/>
                    </a:lnTo>
                    <a:lnTo>
                      <a:pt x="15" y="3"/>
                    </a:lnTo>
                    <a:lnTo>
                      <a:pt x="18" y="6"/>
                    </a:lnTo>
                    <a:lnTo>
                      <a:pt x="18" y="10"/>
                    </a:lnTo>
                    <a:lnTo>
                      <a:pt x="15" y="13"/>
                    </a:lnTo>
                    <a:lnTo>
                      <a:pt x="12" y="16"/>
                    </a:lnTo>
                    <a:lnTo>
                      <a:pt x="9" y="16"/>
                    </a:lnTo>
                    <a:lnTo>
                      <a:pt x="9" y="16"/>
                    </a:lnTo>
                    <a:lnTo>
                      <a:pt x="6" y="1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2" name="Freeform 307"/>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close/>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3" name="Freeform 308"/>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4" name="Freeform 309"/>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lnTo>
                      <a:pt x="0" y="3"/>
                    </a:lnTo>
                    <a:lnTo>
                      <a:pt x="0" y="7"/>
                    </a:lnTo>
                    <a:lnTo>
                      <a:pt x="3"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5" name="Freeform 310"/>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3"/>
                    </a:lnTo>
                    <a:lnTo>
                      <a:pt x="0" y="7"/>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6" name="Freeform 311"/>
              <p:cNvSpPr>
                <a:spLocks/>
              </p:cNvSpPr>
              <p:nvPr/>
            </p:nvSpPr>
            <p:spPr bwMode="auto">
              <a:xfrm>
                <a:off x="2100" y="1069"/>
                <a:ext cx="33" cy="9"/>
              </a:xfrm>
              <a:custGeom>
                <a:avLst/>
                <a:gdLst>
                  <a:gd name="T0" fmla="*/ 6 w 33"/>
                  <a:gd name="T1" fmla="*/ 6 h 9"/>
                  <a:gd name="T2" fmla="*/ 0 w 33"/>
                  <a:gd name="T3" fmla="*/ 3 h 9"/>
                  <a:gd name="T4" fmla="*/ 0 w 33"/>
                  <a:gd name="T5" fmla="*/ 3 h 9"/>
                  <a:gd name="T6" fmla="*/ 0 w 33"/>
                  <a:gd name="T7" fmla="*/ 3 h 9"/>
                  <a:gd name="T8" fmla="*/ 6 w 33"/>
                  <a:gd name="T9" fmla="*/ 3 h 9"/>
                  <a:gd name="T10" fmla="*/ 9 w 33"/>
                  <a:gd name="T11" fmla="*/ 0 h 9"/>
                  <a:gd name="T12" fmla="*/ 12 w 33"/>
                  <a:gd name="T13" fmla="*/ 3 h 9"/>
                  <a:gd name="T14" fmla="*/ 18 w 33"/>
                  <a:gd name="T15" fmla="*/ 0 h 9"/>
                  <a:gd name="T16" fmla="*/ 18 w 33"/>
                  <a:gd name="T17" fmla="*/ 3 h 9"/>
                  <a:gd name="T18" fmla="*/ 24 w 33"/>
                  <a:gd name="T19" fmla="*/ 0 h 9"/>
                  <a:gd name="T20" fmla="*/ 27 w 33"/>
                  <a:gd name="T21" fmla="*/ 0 h 9"/>
                  <a:gd name="T22" fmla="*/ 33 w 33"/>
                  <a:gd name="T23" fmla="*/ 3 h 9"/>
                  <a:gd name="T24" fmla="*/ 33 w 33"/>
                  <a:gd name="T25" fmla="*/ 6 h 9"/>
                  <a:gd name="T26" fmla="*/ 27 w 33"/>
                  <a:gd name="T27" fmla="*/ 3 h 9"/>
                  <a:gd name="T28" fmla="*/ 24 w 33"/>
                  <a:gd name="T29" fmla="*/ 6 h 9"/>
                  <a:gd name="T30" fmla="*/ 21 w 33"/>
                  <a:gd name="T31" fmla="*/ 6 h 9"/>
                  <a:gd name="T32" fmla="*/ 21 w 33"/>
                  <a:gd name="T33" fmla="*/ 6 h 9"/>
                  <a:gd name="T34" fmla="*/ 15 w 33"/>
                  <a:gd name="T35" fmla="*/ 9 h 9"/>
                  <a:gd name="T36" fmla="*/ 12 w 33"/>
                  <a:gd name="T37" fmla="*/ 6 h 9"/>
                  <a:gd name="T38" fmla="*/ 9 w 33"/>
                  <a:gd name="T39" fmla="*/ 9 h 9"/>
                  <a:gd name="T40" fmla="*/ 6 w 33"/>
                  <a:gd name="T4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
                    <a:moveTo>
                      <a:pt x="6" y="6"/>
                    </a:moveTo>
                    <a:lnTo>
                      <a:pt x="0" y="3"/>
                    </a:lnTo>
                    <a:lnTo>
                      <a:pt x="0" y="3"/>
                    </a:lnTo>
                    <a:lnTo>
                      <a:pt x="0" y="3"/>
                    </a:lnTo>
                    <a:lnTo>
                      <a:pt x="6" y="3"/>
                    </a:lnTo>
                    <a:lnTo>
                      <a:pt x="9" y="0"/>
                    </a:lnTo>
                    <a:lnTo>
                      <a:pt x="12" y="3"/>
                    </a:lnTo>
                    <a:lnTo>
                      <a:pt x="18" y="0"/>
                    </a:lnTo>
                    <a:lnTo>
                      <a:pt x="18" y="3"/>
                    </a:lnTo>
                    <a:lnTo>
                      <a:pt x="24" y="0"/>
                    </a:lnTo>
                    <a:lnTo>
                      <a:pt x="27" y="0"/>
                    </a:lnTo>
                    <a:lnTo>
                      <a:pt x="33" y="3"/>
                    </a:lnTo>
                    <a:lnTo>
                      <a:pt x="33" y="6"/>
                    </a:lnTo>
                    <a:lnTo>
                      <a:pt x="27" y="3"/>
                    </a:lnTo>
                    <a:lnTo>
                      <a:pt x="24" y="6"/>
                    </a:lnTo>
                    <a:lnTo>
                      <a:pt x="21" y="6"/>
                    </a:lnTo>
                    <a:lnTo>
                      <a:pt x="21" y="6"/>
                    </a:lnTo>
                    <a:lnTo>
                      <a:pt x="15" y="9"/>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7" name="Freeform 312"/>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close/>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8" name="Freeform 313"/>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9" name="Freeform 314"/>
              <p:cNvSpPr>
                <a:spLocks/>
              </p:cNvSpPr>
              <p:nvPr/>
            </p:nvSpPr>
            <p:spPr bwMode="auto">
              <a:xfrm>
                <a:off x="1970" y="1054"/>
                <a:ext cx="6" cy="3"/>
              </a:xfrm>
              <a:custGeom>
                <a:avLst/>
                <a:gdLst>
                  <a:gd name="T0" fmla="*/ 3 w 6"/>
                  <a:gd name="T1" fmla="*/ 3 h 3"/>
                  <a:gd name="T2" fmla="*/ 0 w 6"/>
                  <a:gd name="T3" fmla="*/ 3 h 3"/>
                  <a:gd name="T4" fmla="*/ 0 w 6"/>
                  <a:gd name="T5" fmla="*/ 3 h 3"/>
                  <a:gd name="T6" fmla="*/ 0 w 6"/>
                  <a:gd name="T7" fmla="*/ 0 h 3"/>
                  <a:gd name="T8" fmla="*/ 0 w 6"/>
                  <a:gd name="T9" fmla="*/ 0 h 3"/>
                  <a:gd name="T10" fmla="*/ 6 w 6"/>
                  <a:gd name="T11" fmla="*/ 0 h 3"/>
                  <a:gd name="T12" fmla="*/ 6 w 6"/>
                  <a:gd name="T13" fmla="*/ 3 h 3"/>
                  <a:gd name="T14" fmla="*/ 6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3"/>
                    </a:lnTo>
                    <a:lnTo>
                      <a:pt x="0" y="3"/>
                    </a:lnTo>
                    <a:lnTo>
                      <a:pt x="0" y="0"/>
                    </a:lnTo>
                    <a:lnTo>
                      <a:pt x="0" y="0"/>
                    </a:lnTo>
                    <a:lnTo>
                      <a:pt x="6"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0" name="Freeform 315"/>
              <p:cNvSpPr>
                <a:spLocks/>
              </p:cNvSpPr>
              <p:nvPr/>
            </p:nvSpPr>
            <p:spPr bwMode="auto">
              <a:xfrm>
                <a:off x="1970" y="1054"/>
                <a:ext cx="6" cy="3"/>
              </a:xfrm>
              <a:custGeom>
                <a:avLst/>
                <a:gdLst>
                  <a:gd name="T0" fmla="*/ 0 w 6"/>
                  <a:gd name="T1" fmla="*/ 0 h 3"/>
                  <a:gd name="T2" fmla="*/ 0 w 6"/>
                  <a:gd name="T3" fmla="*/ 0 h 3"/>
                  <a:gd name="T4" fmla="*/ 0 w 6"/>
                  <a:gd name="T5" fmla="*/ 3 h 3"/>
                  <a:gd name="T6" fmla="*/ 0 w 6"/>
                  <a:gd name="T7" fmla="*/ 3 h 3"/>
                  <a:gd name="T8" fmla="*/ 3 w 6"/>
                  <a:gd name="T9" fmla="*/ 3 h 3"/>
                  <a:gd name="T10" fmla="*/ 6 w 6"/>
                  <a:gd name="T11" fmla="*/ 3 h 3"/>
                  <a:gd name="T12" fmla="*/ 6 w 6"/>
                  <a:gd name="T13" fmla="*/ 3 h 3"/>
                  <a:gd name="T14" fmla="*/ 6 w 6"/>
                  <a:gd name="T15" fmla="*/ 0 h 3"/>
                  <a:gd name="T16" fmla="*/ 0 w 6"/>
                  <a:gd name="T17" fmla="*/ 0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lnTo>
                      <a:pt x="0" y="0"/>
                    </a:lnTo>
                    <a:lnTo>
                      <a:pt x="0" y="3"/>
                    </a:lnTo>
                    <a:lnTo>
                      <a:pt x="0" y="3"/>
                    </a:lnTo>
                    <a:lnTo>
                      <a:pt x="3" y="3"/>
                    </a:lnTo>
                    <a:lnTo>
                      <a:pt x="6" y="3"/>
                    </a:lnTo>
                    <a:lnTo>
                      <a:pt x="6" y="3"/>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1" name="Freeform 316"/>
              <p:cNvSpPr>
                <a:spLocks/>
              </p:cNvSpPr>
              <p:nvPr/>
            </p:nvSpPr>
            <p:spPr bwMode="auto">
              <a:xfrm>
                <a:off x="1880" y="894"/>
                <a:ext cx="42" cy="27"/>
              </a:xfrm>
              <a:custGeom>
                <a:avLst/>
                <a:gdLst>
                  <a:gd name="T0" fmla="*/ 6 w 42"/>
                  <a:gd name="T1" fmla="*/ 27 h 27"/>
                  <a:gd name="T2" fmla="*/ 6 w 42"/>
                  <a:gd name="T3" fmla="*/ 21 h 27"/>
                  <a:gd name="T4" fmla="*/ 3 w 42"/>
                  <a:gd name="T5" fmla="*/ 21 h 27"/>
                  <a:gd name="T6" fmla="*/ 0 w 42"/>
                  <a:gd name="T7" fmla="*/ 21 h 27"/>
                  <a:gd name="T8" fmla="*/ 0 w 42"/>
                  <a:gd name="T9" fmla="*/ 21 h 27"/>
                  <a:gd name="T10" fmla="*/ 0 w 42"/>
                  <a:gd name="T11" fmla="*/ 18 h 27"/>
                  <a:gd name="T12" fmla="*/ 9 w 42"/>
                  <a:gd name="T13" fmla="*/ 12 h 27"/>
                  <a:gd name="T14" fmla="*/ 12 w 42"/>
                  <a:gd name="T15" fmla="*/ 9 h 27"/>
                  <a:gd name="T16" fmla="*/ 15 w 42"/>
                  <a:gd name="T17" fmla="*/ 6 h 27"/>
                  <a:gd name="T18" fmla="*/ 18 w 42"/>
                  <a:gd name="T19" fmla="*/ 6 h 27"/>
                  <a:gd name="T20" fmla="*/ 24 w 42"/>
                  <a:gd name="T21" fmla="*/ 3 h 27"/>
                  <a:gd name="T22" fmla="*/ 30 w 42"/>
                  <a:gd name="T23" fmla="*/ 3 h 27"/>
                  <a:gd name="T24" fmla="*/ 33 w 42"/>
                  <a:gd name="T25" fmla="*/ 0 h 27"/>
                  <a:gd name="T26" fmla="*/ 33 w 42"/>
                  <a:gd name="T27" fmla="*/ 0 h 27"/>
                  <a:gd name="T28" fmla="*/ 39 w 42"/>
                  <a:gd name="T29" fmla="*/ 0 h 27"/>
                  <a:gd name="T30" fmla="*/ 42 w 42"/>
                  <a:gd name="T31" fmla="*/ 0 h 27"/>
                  <a:gd name="T32" fmla="*/ 39 w 42"/>
                  <a:gd name="T33" fmla="*/ 3 h 27"/>
                  <a:gd name="T34" fmla="*/ 33 w 42"/>
                  <a:gd name="T35" fmla="*/ 6 h 27"/>
                  <a:gd name="T36" fmla="*/ 30 w 42"/>
                  <a:gd name="T37" fmla="*/ 9 h 27"/>
                  <a:gd name="T38" fmla="*/ 18 w 42"/>
                  <a:gd name="T39" fmla="*/ 18 h 27"/>
                  <a:gd name="T40" fmla="*/ 15 w 42"/>
                  <a:gd name="T41" fmla="*/ 24 h 27"/>
                  <a:gd name="T42" fmla="*/ 12 w 42"/>
                  <a:gd name="T43" fmla="*/ 24 h 27"/>
                  <a:gd name="T44" fmla="*/ 9 w 42"/>
                  <a:gd name="T45" fmla="*/ 24 h 27"/>
                  <a:gd name="T46" fmla="*/ 6 w 42"/>
                  <a:gd name="T47" fmla="*/ 27 h 27"/>
                  <a:gd name="T48" fmla="*/ 6 w 42"/>
                  <a:gd name="T4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27">
                    <a:moveTo>
                      <a:pt x="6" y="27"/>
                    </a:moveTo>
                    <a:lnTo>
                      <a:pt x="6" y="21"/>
                    </a:lnTo>
                    <a:lnTo>
                      <a:pt x="3" y="21"/>
                    </a:lnTo>
                    <a:lnTo>
                      <a:pt x="0" y="21"/>
                    </a:lnTo>
                    <a:lnTo>
                      <a:pt x="0" y="21"/>
                    </a:lnTo>
                    <a:lnTo>
                      <a:pt x="0" y="18"/>
                    </a:lnTo>
                    <a:lnTo>
                      <a:pt x="9" y="12"/>
                    </a:lnTo>
                    <a:lnTo>
                      <a:pt x="12" y="9"/>
                    </a:lnTo>
                    <a:lnTo>
                      <a:pt x="15" y="6"/>
                    </a:lnTo>
                    <a:lnTo>
                      <a:pt x="18" y="6"/>
                    </a:lnTo>
                    <a:lnTo>
                      <a:pt x="24" y="3"/>
                    </a:lnTo>
                    <a:lnTo>
                      <a:pt x="30" y="3"/>
                    </a:lnTo>
                    <a:lnTo>
                      <a:pt x="33" y="0"/>
                    </a:lnTo>
                    <a:lnTo>
                      <a:pt x="33" y="0"/>
                    </a:lnTo>
                    <a:lnTo>
                      <a:pt x="39" y="0"/>
                    </a:lnTo>
                    <a:lnTo>
                      <a:pt x="42" y="0"/>
                    </a:lnTo>
                    <a:lnTo>
                      <a:pt x="39" y="3"/>
                    </a:lnTo>
                    <a:lnTo>
                      <a:pt x="33" y="6"/>
                    </a:lnTo>
                    <a:lnTo>
                      <a:pt x="30" y="9"/>
                    </a:lnTo>
                    <a:lnTo>
                      <a:pt x="18" y="18"/>
                    </a:lnTo>
                    <a:lnTo>
                      <a:pt x="15" y="24"/>
                    </a:lnTo>
                    <a:lnTo>
                      <a:pt x="12" y="24"/>
                    </a:lnTo>
                    <a:lnTo>
                      <a:pt x="9" y="24"/>
                    </a:lnTo>
                    <a:lnTo>
                      <a:pt x="6" y="27"/>
                    </a:lnTo>
                    <a:lnTo>
                      <a:pt x="6"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2" name="Freeform 317"/>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close/>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3" name="Freeform 318"/>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4" name="Freeform 319"/>
              <p:cNvSpPr>
                <a:spLocks/>
              </p:cNvSpPr>
              <p:nvPr/>
            </p:nvSpPr>
            <p:spPr bwMode="auto">
              <a:xfrm>
                <a:off x="2049" y="1278"/>
                <a:ext cx="6" cy="9"/>
              </a:xfrm>
              <a:custGeom>
                <a:avLst/>
                <a:gdLst>
                  <a:gd name="T0" fmla="*/ 6 w 6"/>
                  <a:gd name="T1" fmla="*/ 6 h 9"/>
                  <a:gd name="T2" fmla="*/ 3 w 6"/>
                  <a:gd name="T3" fmla="*/ 0 h 9"/>
                  <a:gd name="T4" fmla="*/ 0 w 6"/>
                  <a:gd name="T5" fmla="*/ 3 h 9"/>
                  <a:gd name="T6" fmla="*/ 0 w 6"/>
                  <a:gd name="T7" fmla="*/ 9 h 9"/>
                  <a:gd name="T8" fmla="*/ 3 w 6"/>
                  <a:gd name="T9" fmla="*/ 9 h 9"/>
                  <a:gd name="T10" fmla="*/ 6 w 6"/>
                  <a:gd name="T11" fmla="*/ 6 h 9"/>
                </a:gdLst>
                <a:ahLst/>
                <a:cxnLst>
                  <a:cxn ang="0">
                    <a:pos x="T0" y="T1"/>
                  </a:cxn>
                  <a:cxn ang="0">
                    <a:pos x="T2" y="T3"/>
                  </a:cxn>
                  <a:cxn ang="0">
                    <a:pos x="T4" y="T5"/>
                  </a:cxn>
                  <a:cxn ang="0">
                    <a:pos x="T6" y="T7"/>
                  </a:cxn>
                  <a:cxn ang="0">
                    <a:pos x="T8" y="T9"/>
                  </a:cxn>
                  <a:cxn ang="0">
                    <a:pos x="T10" y="T11"/>
                  </a:cxn>
                </a:cxnLst>
                <a:rect l="0" t="0" r="r" b="b"/>
                <a:pathLst>
                  <a:path w="6" h="9">
                    <a:moveTo>
                      <a:pt x="6" y="6"/>
                    </a:moveTo>
                    <a:lnTo>
                      <a:pt x="3" y="0"/>
                    </a:lnTo>
                    <a:lnTo>
                      <a:pt x="0" y="3"/>
                    </a:lnTo>
                    <a:lnTo>
                      <a:pt x="0" y="9"/>
                    </a:lnTo>
                    <a:lnTo>
                      <a:pt x="3"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5" name="Freeform 320"/>
              <p:cNvSpPr>
                <a:spLocks/>
              </p:cNvSpPr>
              <p:nvPr/>
            </p:nvSpPr>
            <p:spPr bwMode="auto">
              <a:xfrm>
                <a:off x="2049" y="1278"/>
                <a:ext cx="6" cy="9"/>
              </a:xfrm>
              <a:custGeom>
                <a:avLst/>
                <a:gdLst>
                  <a:gd name="T0" fmla="*/ 3 w 6"/>
                  <a:gd name="T1" fmla="*/ 0 h 9"/>
                  <a:gd name="T2" fmla="*/ 0 w 6"/>
                  <a:gd name="T3" fmla="*/ 3 h 9"/>
                  <a:gd name="T4" fmla="*/ 0 w 6"/>
                  <a:gd name="T5" fmla="*/ 9 h 9"/>
                  <a:gd name="T6" fmla="*/ 3 w 6"/>
                  <a:gd name="T7" fmla="*/ 9 h 9"/>
                  <a:gd name="T8" fmla="*/ 6 w 6"/>
                  <a:gd name="T9" fmla="*/ 6 h 9"/>
                  <a:gd name="T10" fmla="*/ 3 w 6"/>
                  <a:gd name="T11" fmla="*/ 0 h 9"/>
                  <a:gd name="T12" fmla="*/ 3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0"/>
                    </a:moveTo>
                    <a:lnTo>
                      <a:pt x="0" y="3"/>
                    </a:lnTo>
                    <a:lnTo>
                      <a:pt x="0"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6" name="Freeform 321"/>
              <p:cNvSpPr>
                <a:spLocks/>
              </p:cNvSpPr>
              <p:nvPr/>
            </p:nvSpPr>
            <p:spPr bwMode="auto">
              <a:xfrm>
                <a:off x="1982" y="1054"/>
                <a:ext cx="40" cy="48"/>
              </a:xfrm>
              <a:custGeom>
                <a:avLst/>
                <a:gdLst>
                  <a:gd name="T0" fmla="*/ 9 w 40"/>
                  <a:gd name="T1" fmla="*/ 45 h 48"/>
                  <a:gd name="T2" fmla="*/ 9 w 40"/>
                  <a:gd name="T3" fmla="*/ 36 h 48"/>
                  <a:gd name="T4" fmla="*/ 6 w 40"/>
                  <a:gd name="T5" fmla="*/ 33 h 48"/>
                  <a:gd name="T6" fmla="*/ 6 w 40"/>
                  <a:gd name="T7" fmla="*/ 30 h 48"/>
                  <a:gd name="T8" fmla="*/ 6 w 40"/>
                  <a:gd name="T9" fmla="*/ 27 h 48"/>
                  <a:gd name="T10" fmla="*/ 6 w 40"/>
                  <a:gd name="T11" fmla="*/ 24 h 48"/>
                  <a:gd name="T12" fmla="*/ 6 w 40"/>
                  <a:gd name="T13" fmla="*/ 18 h 48"/>
                  <a:gd name="T14" fmla="*/ 3 w 40"/>
                  <a:gd name="T15" fmla="*/ 15 h 48"/>
                  <a:gd name="T16" fmla="*/ 0 w 40"/>
                  <a:gd name="T17" fmla="*/ 12 h 48"/>
                  <a:gd name="T18" fmla="*/ 0 w 40"/>
                  <a:gd name="T19" fmla="*/ 9 h 48"/>
                  <a:gd name="T20" fmla="*/ 6 w 40"/>
                  <a:gd name="T21" fmla="*/ 6 h 48"/>
                  <a:gd name="T22" fmla="*/ 9 w 40"/>
                  <a:gd name="T23" fmla="*/ 6 h 48"/>
                  <a:gd name="T24" fmla="*/ 12 w 40"/>
                  <a:gd name="T25" fmla="*/ 0 h 48"/>
                  <a:gd name="T26" fmla="*/ 19 w 40"/>
                  <a:gd name="T27" fmla="*/ 0 h 48"/>
                  <a:gd name="T28" fmla="*/ 19 w 40"/>
                  <a:gd name="T29" fmla="*/ 3 h 48"/>
                  <a:gd name="T30" fmla="*/ 22 w 40"/>
                  <a:gd name="T31" fmla="*/ 3 h 48"/>
                  <a:gd name="T32" fmla="*/ 25 w 40"/>
                  <a:gd name="T33" fmla="*/ 6 h 48"/>
                  <a:gd name="T34" fmla="*/ 28 w 40"/>
                  <a:gd name="T35" fmla="*/ 6 h 48"/>
                  <a:gd name="T36" fmla="*/ 31 w 40"/>
                  <a:gd name="T37" fmla="*/ 6 h 48"/>
                  <a:gd name="T38" fmla="*/ 34 w 40"/>
                  <a:gd name="T39" fmla="*/ 6 h 48"/>
                  <a:gd name="T40" fmla="*/ 37 w 40"/>
                  <a:gd name="T41" fmla="*/ 6 h 48"/>
                  <a:gd name="T42" fmla="*/ 40 w 40"/>
                  <a:gd name="T43" fmla="*/ 9 h 48"/>
                  <a:gd name="T44" fmla="*/ 40 w 40"/>
                  <a:gd name="T45" fmla="*/ 12 h 48"/>
                  <a:gd name="T46" fmla="*/ 40 w 40"/>
                  <a:gd name="T47" fmla="*/ 15 h 48"/>
                  <a:gd name="T48" fmla="*/ 40 w 40"/>
                  <a:gd name="T49" fmla="*/ 18 h 48"/>
                  <a:gd name="T50" fmla="*/ 40 w 40"/>
                  <a:gd name="T51" fmla="*/ 21 h 48"/>
                  <a:gd name="T52" fmla="*/ 40 w 40"/>
                  <a:gd name="T53" fmla="*/ 21 h 48"/>
                  <a:gd name="T54" fmla="*/ 40 w 40"/>
                  <a:gd name="T55" fmla="*/ 24 h 48"/>
                  <a:gd name="T56" fmla="*/ 34 w 40"/>
                  <a:gd name="T57" fmla="*/ 27 h 48"/>
                  <a:gd name="T58" fmla="*/ 34 w 40"/>
                  <a:gd name="T59" fmla="*/ 27 h 48"/>
                  <a:gd name="T60" fmla="*/ 28 w 40"/>
                  <a:gd name="T61" fmla="*/ 33 h 48"/>
                  <a:gd name="T62" fmla="*/ 22 w 40"/>
                  <a:gd name="T63" fmla="*/ 36 h 48"/>
                  <a:gd name="T64" fmla="*/ 19 w 40"/>
                  <a:gd name="T65" fmla="*/ 42 h 48"/>
                  <a:gd name="T66" fmla="*/ 16 w 40"/>
                  <a:gd name="T67" fmla="*/ 42 h 48"/>
                  <a:gd name="T68" fmla="*/ 12 w 40"/>
                  <a:gd name="T69" fmla="*/ 42 h 48"/>
                  <a:gd name="T70" fmla="*/ 12 w 40"/>
                  <a:gd name="T71" fmla="*/ 48 h 48"/>
                  <a:gd name="T72" fmla="*/ 12 w 40"/>
                  <a:gd name="T73" fmla="*/ 48 h 48"/>
                  <a:gd name="T74" fmla="*/ 9 w 40"/>
                  <a:gd name="T7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9" y="45"/>
                    </a:moveTo>
                    <a:lnTo>
                      <a:pt x="9" y="36"/>
                    </a:lnTo>
                    <a:lnTo>
                      <a:pt x="6" y="33"/>
                    </a:lnTo>
                    <a:lnTo>
                      <a:pt x="6" y="30"/>
                    </a:lnTo>
                    <a:lnTo>
                      <a:pt x="6" y="27"/>
                    </a:lnTo>
                    <a:lnTo>
                      <a:pt x="6" y="24"/>
                    </a:lnTo>
                    <a:lnTo>
                      <a:pt x="6" y="18"/>
                    </a:lnTo>
                    <a:lnTo>
                      <a:pt x="3" y="15"/>
                    </a:lnTo>
                    <a:lnTo>
                      <a:pt x="0" y="12"/>
                    </a:lnTo>
                    <a:lnTo>
                      <a:pt x="0" y="9"/>
                    </a:lnTo>
                    <a:lnTo>
                      <a:pt x="6" y="6"/>
                    </a:lnTo>
                    <a:lnTo>
                      <a:pt x="9" y="6"/>
                    </a:lnTo>
                    <a:lnTo>
                      <a:pt x="12" y="0"/>
                    </a:lnTo>
                    <a:lnTo>
                      <a:pt x="19" y="0"/>
                    </a:lnTo>
                    <a:lnTo>
                      <a:pt x="19" y="3"/>
                    </a:lnTo>
                    <a:lnTo>
                      <a:pt x="22" y="3"/>
                    </a:lnTo>
                    <a:lnTo>
                      <a:pt x="25" y="6"/>
                    </a:lnTo>
                    <a:lnTo>
                      <a:pt x="28" y="6"/>
                    </a:lnTo>
                    <a:lnTo>
                      <a:pt x="31" y="6"/>
                    </a:lnTo>
                    <a:lnTo>
                      <a:pt x="34" y="6"/>
                    </a:lnTo>
                    <a:lnTo>
                      <a:pt x="37" y="6"/>
                    </a:lnTo>
                    <a:lnTo>
                      <a:pt x="40" y="9"/>
                    </a:lnTo>
                    <a:lnTo>
                      <a:pt x="40" y="12"/>
                    </a:lnTo>
                    <a:lnTo>
                      <a:pt x="40" y="15"/>
                    </a:lnTo>
                    <a:lnTo>
                      <a:pt x="40" y="18"/>
                    </a:lnTo>
                    <a:lnTo>
                      <a:pt x="40" y="21"/>
                    </a:lnTo>
                    <a:lnTo>
                      <a:pt x="40" y="21"/>
                    </a:lnTo>
                    <a:lnTo>
                      <a:pt x="40" y="24"/>
                    </a:lnTo>
                    <a:lnTo>
                      <a:pt x="34" y="27"/>
                    </a:lnTo>
                    <a:lnTo>
                      <a:pt x="34" y="27"/>
                    </a:lnTo>
                    <a:lnTo>
                      <a:pt x="28" y="33"/>
                    </a:lnTo>
                    <a:lnTo>
                      <a:pt x="22" y="36"/>
                    </a:lnTo>
                    <a:lnTo>
                      <a:pt x="19" y="42"/>
                    </a:lnTo>
                    <a:lnTo>
                      <a:pt x="16" y="42"/>
                    </a:lnTo>
                    <a:lnTo>
                      <a:pt x="12" y="42"/>
                    </a:lnTo>
                    <a:lnTo>
                      <a:pt x="12" y="48"/>
                    </a:lnTo>
                    <a:lnTo>
                      <a:pt x="12" y="48"/>
                    </a:lnTo>
                    <a:lnTo>
                      <a:pt x="9" y="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7" name="Freeform 322"/>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close/>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8" name="Freeform 323"/>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9" name="Freeform 324"/>
              <p:cNvSpPr>
                <a:spLocks/>
              </p:cNvSpPr>
              <p:nvPr/>
            </p:nvSpPr>
            <p:spPr bwMode="auto">
              <a:xfrm>
                <a:off x="2007" y="1217"/>
                <a:ext cx="3" cy="9"/>
              </a:xfrm>
              <a:custGeom>
                <a:avLst/>
                <a:gdLst>
                  <a:gd name="T0" fmla="*/ 3 w 3"/>
                  <a:gd name="T1" fmla="*/ 9 h 9"/>
                  <a:gd name="T2" fmla="*/ 0 w 3"/>
                  <a:gd name="T3" fmla="*/ 6 h 9"/>
                  <a:gd name="T4" fmla="*/ 0 w 3"/>
                  <a:gd name="T5" fmla="*/ 3 h 9"/>
                  <a:gd name="T6" fmla="*/ 0 w 3"/>
                  <a:gd name="T7" fmla="*/ 0 h 9"/>
                  <a:gd name="T8" fmla="*/ 3 w 3"/>
                  <a:gd name="T9" fmla="*/ 0 h 9"/>
                  <a:gd name="T10" fmla="*/ 3 w 3"/>
                  <a:gd name="T11" fmla="*/ 0 h 9"/>
                  <a:gd name="T12" fmla="*/ 3 w 3"/>
                  <a:gd name="T13" fmla="*/ 0 h 9"/>
                  <a:gd name="T14" fmla="*/ 3 w 3"/>
                  <a:gd name="T15" fmla="*/ 3 h 9"/>
                  <a:gd name="T16" fmla="*/ 3 w 3"/>
                  <a:gd name="T17" fmla="*/ 6 h 9"/>
                  <a:gd name="T18" fmla="*/ 3 w 3"/>
                  <a:gd name="T19" fmla="*/ 9 h 9"/>
                  <a:gd name="T20" fmla="*/ 3 w 3"/>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3" y="9"/>
                    </a:moveTo>
                    <a:lnTo>
                      <a:pt x="0" y="6"/>
                    </a:lnTo>
                    <a:lnTo>
                      <a:pt x="0" y="3"/>
                    </a:lnTo>
                    <a:lnTo>
                      <a:pt x="0" y="0"/>
                    </a:lnTo>
                    <a:lnTo>
                      <a:pt x="3" y="0"/>
                    </a:lnTo>
                    <a:lnTo>
                      <a:pt x="3" y="0"/>
                    </a:lnTo>
                    <a:lnTo>
                      <a:pt x="3" y="0"/>
                    </a:lnTo>
                    <a:lnTo>
                      <a:pt x="3" y="3"/>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0" name="Freeform 325"/>
              <p:cNvSpPr>
                <a:spLocks/>
              </p:cNvSpPr>
              <p:nvPr/>
            </p:nvSpPr>
            <p:spPr bwMode="auto">
              <a:xfrm>
                <a:off x="2007" y="1214"/>
                <a:ext cx="6" cy="12"/>
              </a:xfrm>
              <a:custGeom>
                <a:avLst/>
                <a:gdLst>
                  <a:gd name="T0" fmla="*/ 3 w 6"/>
                  <a:gd name="T1" fmla="*/ 0 h 12"/>
                  <a:gd name="T2" fmla="*/ 0 w 6"/>
                  <a:gd name="T3" fmla="*/ 3 h 12"/>
                  <a:gd name="T4" fmla="*/ 0 w 6"/>
                  <a:gd name="T5" fmla="*/ 6 h 12"/>
                  <a:gd name="T6" fmla="*/ 0 w 6"/>
                  <a:gd name="T7" fmla="*/ 9 h 12"/>
                  <a:gd name="T8" fmla="*/ 0 w 6"/>
                  <a:gd name="T9" fmla="*/ 12 h 12"/>
                  <a:gd name="T10" fmla="*/ 3 w 6"/>
                  <a:gd name="T11" fmla="*/ 12 h 12"/>
                  <a:gd name="T12" fmla="*/ 3 w 6"/>
                  <a:gd name="T13" fmla="*/ 9 h 12"/>
                  <a:gd name="T14" fmla="*/ 6 w 6"/>
                  <a:gd name="T15" fmla="*/ 6 h 12"/>
                  <a:gd name="T16" fmla="*/ 3 w 6"/>
                  <a:gd name="T17" fmla="*/ 3 h 12"/>
                  <a:gd name="T18" fmla="*/ 3 w 6"/>
                  <a:gd name="T19" fmla="*/ 3 h 12"/>
                  <a:gd name="T20" fmla="*/ 3 w 6"/>
                  <a:gd name="T21" fmla="*/ 0 h 12"/>
                  <a:gd name="T22" fmla="*/ 3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0"/>
                    </a:moveTo>
                    <a:lnTo>
                      <a:pt x="0" y="3"/>
                    </a:lnTo>
                    <a:lnTo>
                      <a:pt x="0" y="6"/>
                    </a:lnTo>
                    <a:lnTo>
                      <a:pt x="0" y="9"/>
                    </a:lnTo>
                    <a:lnTo>
                      <a:pt x="0" y="12"/>
                    </a:lnTo>
                    <a:lnTo>
                      <a:pt x="3" y="12"/>
                    </a:lnTo>
                    <a:lnTo>
                      <a:pt x="3" y="9"/>
                    </a:lnTo>
                    <a:lnTo>
                      <a:pt x="6"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1" name="Freeform 326"/>
              <p:cNvSpPr>
                <a:spLocks/>
              </p:cNvSpPr>
              <p:nvPr/>
            </p:nvSpPr>
            <p:spPr bwMode="auto">
              <a:xfrm>
                <a:off x="2293" y="966"/>
                <a:ext cx="9" cy="21"/>
              </a:xfrm>
              <a:custGeom>
                <a:avLst/>
                <a:gdLst>
                  <a:gd name="T0" fmla="*/ 6 w 9"/>
                  <a:gd name="T1" fmla="*/ 18 h 21"/>
                  <a:gd name="T2" fmla="*/ 6 w 9"/>
                  <a:gd name="T3" fmla="*/ 18 h 21"/>
                  <a:gd name="T4" fmla="*/ 0 w 9"/>
                  <a:gd name="T5" fmla="*/ 18 h 21"/>
                  <a:gd name="T6" fmla="*/ 0 w 9"/>
                  <a:gd name="T7" fmla="*/ 15 h 21"/>
                  <a:gd name="T8" fmla="*/ 3 w 9"/>
                  <a:gd name="T9" fmla="*/ 9 h 21"/>
                  <a:gd name="T10" fmla="*/ 0 w 9"/>
                  <a:gd name="T11" fmla="*/ 6 h 21"/>
                  <a:gd name="T12" fmla="*/ 0 w 9"/>
                  <a:gd name="T13" fmla="*/ 0 h 21"/>
                  <a:gd name="T14" fmla="*/ 0 w 9"/>
                  <a:gd name="T15" fmla="*/ 0 h 21"/>
                  <a:gd name="T16" fmla="*/ 3 w 9"/>
                  <a:gd name="T17" fmla="*/ 0 h 21"/>
                  <a:gd name="T18" fmla="*/ 9 w 9"/>
                  <a:gd name="T19" fmla="*/ 3 h 21"/>
                  <a:gd name="T20" fmla="*/ 9 w 9"/>
                  <a:gd name="T21" fmla="*/ 6 h 21"/>
                  <a:gd name="T22" fmla="*/ 6 w 9"/>
                  <a:gd name="T23" fmla="*/ 12 h 21"/>
                  <a:gd name="T24" fmla="*/ 6 w 9"/>
                  <a:gd name="T25" fmla="*/ 15 h 21"/>
                  <a:gd name="T26" fmla="*/ 6 w 9"/>
                  <a:gd name="T27" fmla="*/ 18 h 21"/>
                  <a:gd name="T28" fmla="*/ 6 w 9"/>
                  <a:gd name="T29" fmla="*/ 21 h 21"/>
                  <a:gd name="T30" fmla="*/ 6 w 9"/>
                  <a:gd name="T3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1">
                    <a:moveTo>
                      <a:pt x="6" y="18"/>
                    </a:moveTo>
                    <a:lnTo>
                      <a:pt x="6" y="18"/>
                    </a:lnTo>
                    <a:lnTo>
                      <a:pt x="0" y="18"/>
                    </a:lnTo>
                    <a:lnTo>
                      <a:pt x="0" y="15"/>
                    </a:lnTo>
                    <a:lnTo>
                      <a:pt x="3" y="9"/>
                    </a:lnTo>
                    <a:lnTo>
                      <a:pt x="0" y="6"/>
                    </a:lnTo>
                    <a:lnTo>
                      <a:pt x="0" y="0"/>
                    </a:lnTo>
                    <a:lnTo>
                      <a:pt x="0" y="0"/>
                    </a:lnTo>
                    <a:lnTo>
                      <a:pt x="3" y="0"/>
                    </a:lnTo>
                    <a:lnTo>
                      <a:pt x="9" y="3"/>
                    </a:lnTo>
                    <a:lnTo>
                      <a:pt x="9" y="6"/>
                    </a:lnTo>
                    <a:lnTo>
                      <a:pt x="6" y="12"/>
                    </a:lnTo>
                    <a:lnTo>
                      <a:pt x="6" y="15"/>
                    </a:lnTo>
                    <a:lnTo>
                      <a:pt x="6" y="18"/>
                    </a:lnTo>
                    <a:lnTo>
                      <a:pt x="6" y="21"/>
                    </a:lnTo>
                    <a:lnTo>
                      <a:pt x="6"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2" name="Freeform 327"/>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close/>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3" name="Freeform 328"/>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4" name="Freeform 329"/>
              <p:cNvSpPr>
                <a:spLocks/>
              </p:cNvSpPr>
              <p:nvPr/>
            </p:nvSpPr>
            <p:spPr bwMode="auto">
              <a:xfrm>
                <a:off x="1267" y="1812"/>
                <a:ext cx="6" cy="6"/>
              </a:xfrm>
              <a:custGeom>
                <a:avLst/>
                <a:gdLst>
                  <a:gd name="T0" fmla="*/ 2 w 2"/>
                  <a:gd name="T1" fmla="*/ 1 h 2"/>
                  <a:gd name="T2" fmla="*/ 2 w 2"/>
                  <a:gd name="T3" fmla="*/ 0 h 2"/>
                  <a:gd name="T4" fmla="*/ 0 w 2"/>
                  <a:gd name="T5" fmla="*/ 1 h 2"/>
                  <a:gd name="T6" fmla="*/ 0 w 2"/>
                  <a:gd name="T7" fmla="*/ 2 h 2"/>
                  <a:gd name="T8" fmla="*/ 1 w 2"/>
                  <a:gd name="T9" fmla="*/ 2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0" y="1"/>
                      <a:pt x="0" y="1"/>
                      <a:pt x="0" y="1"/>
                    </a:cubicBezTo>
                    <a:cubicBezTo>
                      <a:pt x="0" y="2"/>
                      <a:pt x="0" y="2"/>
                      <a:pt x="0" y="2"/>
                    </a:cubicBezTo>
                    <a:cubicBezTo>
                      <a:pt x="1" y="2"/>
                      <a:pt x="1" y="2"/>
                      <a:pt x="1" y="2"/>
                    </a:cubicBezTo>
                    <a:cubicBezTo>
                      <a:pt x="1" y="2"/>
                      <a:pt x="1" y="2"/>
                      <a:pt x="1"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5" name="Freeform 330"/>
              <p:cNvSpPr>
                <a:spLocks/>
              </p:cNvSpPr>
              <p:nvPr/>
            </p:nvSpPr>
            <p:spPr bwMode="auto">
              <a:xfrm>
                <a:off x="1267" y="1812"/>
                <a:ext cx="6" cy="6"/>
              </a:xfrm>
              <a:custGeom>
                <a:avLst/>
                <a:gdLst>
                  <a:gd name="T0" fmla="*/ 2 w 2"/>
                  <a:gd name="T1" fmla="*/ 0 h 2"/>
                  <a:gd name="T2" fmla="*/ 0 w 2"/>
                  <a:gd name="T3" fmla="*/ 1 h 2"/>
                  <a:gd name="T4" fmla="*/ 0 w 2"/>
                  <a:gd name="T5" fmla="*/ 2 h 2"/>
                  <a:gd name="T6" fmla="*/ 1 w 2"/>
                  <a:gd name="T7" fmla="*/ 2 h 2"/>
                  <a:gd name="T8" fmla="*/ 1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0" y="1"/>
                      <a:pt x="0" y="1"/>
                      <a:pt x="0" y="1"/>
                    </a:cubicBezTo>
                    <a:cubicBezTo>
                      <a:pt x="0" y="2"/>
                      <a:pt x="0" y="2"/>
                      <a:pt x="0" y="2"/>
                    </a:cubicBezTo>
                    <a:cubicBezTo>
                      <a:pt x="1" y="2"/>
                      <a:pt x="1" y="2"/>
                      <a:pt x="1" y="2"/>
                    </a:cubicBezTo>
                    <a:cubicBezTo>
                      <a:pt x="1" y="2"/>
                      <a:pt x="1" y="2"/>
                      <a:pt x="1" y="2"/>
                    </a:cubicBezTo>
                    <a:cubicBezTo>
                      <a:pt x="2" y="1"/>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6" name="Freeform 331"/>
              <p:cNvSpPr>
                <a:spLocks/>
              </p:cNvSpPr>
              <p:nvPr/>
            </p:nvSpPr>
            <p:spPr bwMode="auto">
              <a:xfrm>
                <a:off x="1267" y="1824"/>
                <a:ext cx="3" cy="7"/>
              </a:xfrm>
              <a:custGeom>
                <a:avLst/>
                <a:gdLst>
                  <a:gd name="T0" fmla="*/ 0 w 3"/>
                  <a:gd name="T1" fmla="*/ 4 h 7"/>
                  <a:gd name="T2" fmla="*/ 0 w 3"/>
                  <a:gd name="T3" fmla="*/ 7 h 7"/>
                  <a:gd name="T4" fmla="*/ 0 w 3"/>
                  <a:gd name="T5" fmla="*/ 7 h 7"/>
                  <a:gd name="T6" fmla="*/ 3 w 3"/>
                  <a:gd name="T7" fmla="*/ 4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0" y="7"/>
                    </a:lnTo>
                    <a:lnTo>
                      <a:pt x="0" y="7"/>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7" name="Freeform 332"/>
              <p:cNvSpPr>
                <a:spLocks/>
              </p:cNvSpPr>
              <p:nvPr/>
            </p:nvSpPr>
            <p:spPr bwMode="auto">
              <a:xfrm>
                <a:off x="1267" y="1824"/>
                <a:ext cx="3" cy="7"/>
              </a:xfrm>
              <a:custGeom>
                <a:avLst/>
                <a:gdLst>
                  <a:gd name="T0" fmla="*/ 0 w 3"/>
                  <a:gd name="T1" fmla="*/ 0 h 7"/>
                  <a:gd name="T2" fmla="*/ 0 w 3"/>
                  <a:gd name="T3" fmla="*/ 4 h 7"/>
                  <a:gd name="T4" fmla="*/ 0 w 3"/>
                  <a:gd name="T5" fmla="*/ 7 h 7"/>
                  <a:gd name="T6" fmla="*/ 0 w 3"/>
                  <a:gd name="T7" fmla="*/ 7 h 7"/>
                  <a:gd name="T8" fmla="*/ 3 w 3"/>
                  <a:gd name="T9" fmla="*/ 4 h 7"/>
                  <a:gd name="T10" fmla="*/ 0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4"/>
                    </a:lnTo>
                    <a:lnTo>
                      <a:pt x="0" y="7"/>
                    </a:lnTo>
                    <a:lnTo>
                      <a:pt x="0"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8" name="Freeform 333"/>
              <p:cNvSpPr>
                <a:spLocks/>
              </p:cNvSpPr>
              <p:nvPr/>
            </p:nvSpPr>
            <p:spPr bwMode="auto">
              <a:xfrm>
                <a:off x="1273" y="1788"/>
                <a:ext cx="3" cy="6"/>
              </a:xfrm>
              <a:custGeom>
                <a:avLst/>
                <a:gdLst>
                  <a:gd name="T0" fmla="*/ 0 w 3"/>
                  <a:gd name="T1" fmla="*/ 6 h 6"/>
                  <a:gd name="T2" fmla="*/ 0 w 3"/>
                  <a:gd name="T3" fmla="*/ 6 h 6"/>
                  <a:gd name="T4" fmla="*/ 0 w 3"/>
                  <a:gd name="T5" fmla="*/ 3 h 6"/>
                  <a:gd name="T6" fmla="*/ 3 w 3"/>
                  <a:gd name="T7" fmla="*/ 3 h 6"/>
                  <a:gd name="T8" fmla="*/ 0 w 3"/>
                  <a:gd name="T9" fmla="*/ 0 h 6"/>
                  <a:gd name="T10" fmla="*/ 0 w 3"/>
                  <a:gd name="T11" fmla="*/ 3 h 6"/>
                  <a:gd name="T12" fmla="*/ 0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6"/>
                    </a:moveTo>
                    <a:lnTo>
                      <a:pt x="0" y="6"/>
                    </a:lnTo>
                    <a:lnTo>
                      <a:pt x="0" y="3"/>
                    </a:lnTo>
                    <a:lnTo>
                      <a:pt x="3" y="3"/>
                    </a:lnTo>
                    <a:lnTo>
                      <a:pt x="0" y="0"/>
                    </a:lnTo>
                    <a:lnTo>
                      <a:pt x="0" y="3"/>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9" name="Freeform 334"/>
              <p:cNvSpPr>
                <a:spLocks/>
              </p:cNvSpPr>
              <p:nvPr/>
            </p:nvSpPr>
            <p:spPr bwMode="auto">
              <a:xfrm>
                <a:off x="1273" y="1788"/>
                <a:ext cx="3" cy="6"/>
              </a:xfrm>
              <a:custGeom>
                <a:avLst/>
                <a:gdLst>
                  <a:gd name="T0" fmla="*/ 0 w 3"/>
                  <a:gd name="T1" fmla="*/ 0 h 6"/>
                  <a:gd name="T2" fmla="*/ 0 w 3"/>
                  <a:gd name="T3" fmla="*/ 3 h 6"/>
                  <a:gd name="T4" fmla="*/ 0 w 3"/>
                  <a:gd name="T5" fmla="*/ 6 h 6"/>
                  <a:gd name="T6" fmla="*/ 0 w 3"/>
                  <a:gd name="T7" fmla="*/ 6 h 6"/>
                  <a:gd name="T8" fmla="*/ 0 w 3"/>
                  <a:gd name="T9" fmla="*/ 3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3"/>
                    </a:lnTo>
                    <a:lnTo>
                      <a:pt x="0" y="6"/>
                    </a:lnTo>
                    <a:lnTo>
                      <a:pt x="0" y="6"/>
                    </a:ln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0" name="Freeform 335"/>
              <p:cNvSpPr>
                <a:spLocks/>
              </p:cNvSpPr>
              <p:nvPr/>
            </p:nvSpPr>
            <p:spPr bwMode="auto">
              <a:xfrm>
                <a:off x="1258" y="1785"/>
                <a:ext cx="3" cy="6"/>
              </a:xfrm>
              <a:custGeom>
                <a:avLst/>
                <a:gdLst>
                  <a:gd name="T0" fmla="*/ 3 w 3"/>
                  <a:gd name="T1" fmla="*/ 6 h 6"/>
                  <a:gd name="T2" fmla="*/ 0 w 3"/>
                  <a:gd name="T3" fmla="*/ 3 h 6"/>
                  <a:gd name="T4" fmla="*/ 0 w 3"/>
                  <a:gd name="T5" fmla="*/ 0 h 6"/>
                  <a:gd name="T6" fmla="*/ 3 w 3"/>
                  <a:gd name="T7" fmla="*/ 0 h 6"/>
                  <a:gd name="T8" fmla="*/ 3 w 3"/>
                  <a:gd name="T9" fmla="*/ 6 h 6"/>
                  <a:gd name="T10" fmla="*/ 3 w 3"/>
                  <a:gd name="T11" fmla="*/ 6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0" y="3"/>
                    </a:lnTo>
                    <a:lnTo>
                      <a:pt x="0" y="0"/>
                    </a:lnTo>
                    <a:lnTo>
                      <a:pt x="3" y="0"/>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1" name="Freeform 336"/>
              <p:cNvSpPr>
                <a:spLocks/>
              </p:cNvSpPr>
              <p:nvPr/>
            </p:nvSpPr>
            <p:spPr bwMode="auto">
              <a:xfrm>
                <a:off x="1258" y="1782"/>
                <a:ext cx="6" cy="12"/>
              </a:xfrm>
              <a:custGeom>
                <a:avLst/>
                <a:gdLst>
                  <a:gd name="T0" fmla="*/ 0 w 6"/>
                  <a:gd name="T1" fmla="*/ 0 h 12"/>
                  <a:gd name="T2" fmla="*/ 0 w 6"/>
                  <a:gd name="T3" fmla="*/ 6 h 12"/>
                  <a:gd name="T4" fmla="*/ 3 w 6"/>
                  <a:gd name="T5" fmla="*/ 9 h 12"/>
                  <a:gd name="T6" fmla="*/ 3 w 6"/>
                  <a:gd name="T7" fmla="*/ 12 h 12"/>
                  <a:gd name="T8" fmla="*/ 6 w 6"/>
                  <a:gd name="T9" fmla="*/ 9 h 12"/>
                  <a:gd name="T10" fmla="*/ 3 w 6"/>
                  <a:gd name="T11" fmla="*/ 3 h 12"/>
                  <a:gd name="T12" fmla="*/ 0 w 6"/>
                  <a:gd name="T13" fmla="*/ 0 h 12"/>
                  <a:gd name="T14" fmla="*/ 0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0"/>
                    </a:moveTo>
                    <a:lnTo>
                      <a:pt x="0" y="6"/>
                    </a:lnTo>
                    <a:lnTo>
                      <a:pt x="3" y="9"/>
                    </a:lnTo>
                    <a:lnTo>
                      <a:pt x="3" y="12"/>
                    </a:lnTo>
                    <a:lnTo>
                      <a:pt x="6" y="9"/>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2" name="Freeform 337"/>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3"/>
                    </a:lnTo>
                    <a:lnTo>
                      <a:pt x="3" y="6"/>
                    </a:lnTo>
                    <a:lnTo>
                      <a:pt x="6"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3" name="Freeform 338"/>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 name="T10" fmla="*/ 6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6" y="0"/>
                    </a:move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4" name="Freeform 339"/>
              <p:cNvSpPr>
                <a:spLocks/>
              </p:cNvSpPr>
              <p:nvPr/>
            </p:nvSpPr>
            <p:spPr bwMode="auto">
              <a:xfrm>
                <a:off x="1270" y="1806"/>
                <a:ext cx="3" cy="6"/>
              </a:xfrm>
              <a:custGeom>
                <a:avLst/>
                <a:gdLst>
                  <a:gd name="T0" fmla="*/ 0 w 3"/>
                  <a:gd name="T1" fmla="*/ 3 h 6"/>
                  <a:gd name="T2" fmla="*/ 0 w 3"/>
                  <a:gd name="T3" fmla="*/ 6 h 6"/>
                  <a:gd name="T4" fmla="*/ 0 w 3"/>
                  <a:gd name="T5" fmla="*/ 6 h 6"/>
                  <a:gd name="T6" fmla="*/ 3 w 3"/>
                  <a:gd name="T7" fmla="*/ 3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0" y="6"/>
                    </a:ln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5" name="Freeform 340"/>
              <p:cNvSpPr>
                <a:spLocks/>
              </p:cNvSpPr>
              <p:nvPr/>
            </p:nvSpPr>
            <p:spPr bwMode="auto">
              <a:xfrm>
                <a:off x="1270" y="1806"/>
                <a:ext cx="3" cy="6"/>
              </a:xfrm>
              <a:custGeom>
                <a:avLst/>
                <a:gdLst>
                  <a:gd name="T0" fmla="*/ 0 w 3"/>
                  <a:gd name="T1" fmla="*/ 0 h 6"/>
                  <a:gd name="T2" fmla="*/ 0 w 3"/>
                  <a:gd name="T3" fmla="*/ 3 h 6"/>
                  <a:gd name="T4" fmla="*/ 0 w 3"/>
                  <a:gd name="T5" fmla="*/ 6 h 6"/>
                  <a:gd name="T6" fmla="*/ 0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0"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6" name="Freeform 341"/>
              <p:cNvSpPr>
                <a:spLocks/>
              </p:cNvSpPr>
              <p:nvPr/>
            </p:nvSpPr>
            <p:spPr bwMode="auto">
              <a:xfrm>
                <a:off x="1270" y="1758"/>
                <a:ext cx="6" cy="3"/>
              </a:xfrm>
              <a:custGeom>
                <a:avLst/>
                <a:gdLst>
                  <a:gd name="T0" fmla="*/ 0 w 6"/>
                  <a:gd name="T1" fmla="*/ 3 h 3"/>
                  <a:gd name="T2" fmla="*/ 3 w 6"/>
                  <a:gd name="T3" fmla="*/ 0 h 3"/>
                  <a:gd name="T4" fmla="*/ 6 w 6"/>
                  <a:gd name="T5" fmla="*/ 0 h 3"/>
                  <a:gd name="T6" fmla="*/ 3 w 6"/>
                  <a:gd name="T7" fmla="*/ 3 h 3"/>
                  <a:gd name="T8" fmla="*/ 0 w 6"/>
                  <a:gd name="T9" fmla="*/ 3 h 3"/>
                  <a:gd name="T10" fmla="*/ 0 w 6"/>
                  <a:gd name="T11" fmla="*/ 3 h 3"/>
                  <a:gd name="T12" fmla="*/ 0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3"/>
                    </a:moveTo>
                    <a:lnTo>
                      <a:pt x="3" y="0"/>
                    </a:lnTo>
                    <a:lnTo>
                      <a:pt x="6" y="0"/>
                    </a:lnTo>
                    <a:lnTo>
                      <a:pt x="3" y="3"/>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7" name="Freeform 342"/>
              <p:cNvSpPr>
                <a:spLocks/>
              </p:cNvSpPr>
              <p:nvPr/>
            </p:nvSpPr>
            <p:spPr bwMode="auto">
              <a:xfrm>
                <a:off x="1270" y="1758"/>
                <a:ext cx="6" cy="6"/>
              </a:xfrm>
              <a:custGeom>
                <a:avLst/>
                <a:gdLst>
                  <a:gd name="T0" fmla="*/ 3 w 6"/>
                  <a:gd name="T1" fmla="*/ 0 h 6"/>
                  <a:gd name="T2" fmla="*/ 0 w 6"/>
                  <a:gd name="T3" fmla="*/ 3 h 6"/>
                  <a:gd name="T4" fmla="*/ 0 w 6"/>
                  <a:gd name="T5" fmla="*/ 6 h 6"/>
                  <a:gd name="T6" fmla="*/ 0 w 6"/>
                  <a:gd name="T7" fmla="*/ 6 h 6"/>
                  <a:gd name="T8" fmla="*/ 6 w 6"/>
                  <a:gd name="T9" fmla="*/ 3 h 6"/>
                  <a:gd name="T10" fmla="*/ 6 w 6"/>
                  <a:gd name="T11" fmla="*/ 0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0" y="3"/>
                    </a:lnTo>
                    <a:lnTo>
                      <a:pt x="0" y="6"/>
                    </a:lnTo>
                    <a:lnTo>
                      <a:pt x="0"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8" name="Freeform 343"/>
              <p:cNvSpPr>
                <a:spLocks/>
              </p:cNvSpPr>
              <p:nvPr/>
            </p:nvSpPr>
            <p:spPr bwMode="auto">
              <a:xfrm>
                <a:off x="1246" y="1755"/>
                <a:ext cx="9" cy="15"/>
              </a:xfrm>
              <a:custGeom>
                <a:avLst/>
                <a:gdLst>
                  <a:gd name="T0" fmla="*/ 2 w 3"/>
                  <a:gd name="T1" fmla="*/ 5 h 5"/>
                  <a:gd name="T2" fmla="*/ 2 w 3"/>
                  <a:gd name="T3" fmla="*/ 4 h 5"/>
                  <a:gd name="T4" fmla="*/ 0 w 3"/>
                  <a:gd name="T5" fmla="*/ 1 h 5"/>
                  <a:gd name="T6" fmla="*/ 0 w 3"/>
                  <a:gd name="T7" fmla="*/ 0 h 5"/>
                  <a:gd name="T8" fmla="*/ 0 w 3"/>
                  <a:gd name="T9" fmla="*/ 0 h 5"/>
                  <a:gd name="T10" fmla="*/ 2 w 3"/>
                  <a:gd name="T11" fmla="*/ 3 h 5"/>
                  <a:gd name="T12" fmla="*/ 3 w 3"/>
                  <a:gd name="T13" fmla="*/ 4 h 5"/>
                  <a:gd name="T14" fmla="*/ 3 w 3"/>
                  <a:gd name="T15" fmla="*/ 5 h 5"/>
                  <a:gd name="T16" fmla="*/ 2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5"/>
                    </a:moveTo>
                    <a:cubicBezTo>
                      <a:pt x="2" y="4"/>
                      <a:pt x="2" y="4"/>
                      <a:pt x="2" y="4"/>
                    </a:cubicBezTo>
                    <a:cubicBezTo>
                      <a:pt x="0" y="1"/>
                      <a:pt x="0" y="1"/>
                      <a:pt x="0" y="1"/>
                    </a:cubicBezTo>
                    <a:cubicBezTo>
                      <a:pt x="0" y="0"/>
                      <a:pt x="0" y="0"/>
                      <a:pt x="0" y="0"/>
                    </a:cubicBezTo>
                    <a:cubicBezTo>
                      <a:pt x="0" y="0"/>
                      <a:pt x="0" y="0"/>
                      <a:pt x="0" y="0"/>
                    </a:cubicBezTo>
                    <a:cubicBezTo>
                      <a:pt x="2" y="3"/>
                      <a:pt x="2" y="3"/>
                      <a:pt x="2" y="3"/>
                    </a:cubicBezTo>
                    <a:cubicBezTo>
                      <a:pt x="3" y="4"/>
                      <a:pt x="3" y="4"/>
                      <a:pt x="3" y="4"/>
                    </a:cubicBezTo>
                    <a:cubicBezTo>
                      <a:pt x="3" y="5"/>
                      <a:pt x="3" y="5"/>
                      <a:pt x="3" y="5"/>
                    </a:cubicBezTo>
                    <a:lnTo>
                      <a:pt x="2" y="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09" name="Freeform 344"/>
              <p:cNvSpPr>
                <a:spLocks/>
              </p:cNvSpPr>
              <p:nvPr/>
            </p:nvSpPr>
            <p:spPr bwMode="auto">
              <a:xfrm>
                <a:off x="1246" y="1755"/>
                <a:ext cx="9" cy="15"/>
              </a:xfrm>
              <a:custGeom>
                <a:avLst/>
                <a:gdLst>
                  <a:gd name="T0" fmla="*/ 0 w 3"/>
                  <a:gd name="T1" fmla="*/ 0 h 5"/>
                  <a:gd name="T2" fmla="*/ 0 w 3"/>
                  <a:gd name="T3" fmla="*/ 0 h 5"/>
                  <a:gd name="T4" fmla="*/ 0 w 3"/>
                  <a:gd name="T5" fmla="*/ 2 h 5"/>
                  <a:gd name="T6" fmla="*/ 2 w 3"/>
                  <a:gd name="T7" fmla="*/ 4 h 5"/>
                  <a:gd name="T8" fmla="*/ 2 w 3"/>
                  <a:gd name="T9" fmla="*/ 5 h 5"/>
                  <a:gd name="T10" fmla="*/ 3 w 3"/>
                  <a:gd name="T11" fmla="*/ 5 h 5"/>
                  <a:gd name="T12" fmla="*/ 3 w 3"/>
                  <a:gd name="T13" fmla="*/ 4 h 5"/>
                  <a:gd name="T14" fmla="*/ 3 w 3"/>
                  <a:gd name="T15" fmla="*/ 3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cubicBezTo>
                      <a:pt x="0" y="0"/>
                      <a:pt x="0" y="0"/>
                      <a:pt x="0" y="0"/>
                    </a:cubicBezTo>
                    <a:cubicBezTo>
                      <a:pt x="0" y="2"/>
                      <a:pt x="0" y="2"/>
                      <a:pt x="0" y="2"/>
                    </a:cubicBezTo>
                    <a:cubicBezTo>
                      <a:pt x="2" y="4"/>
                      <a:pt x="2" y="4"/>
                      <a:pt x="2" y="4"/>
                    </a:cubicBezTo>
                    <a:cubicBezTo>
                      <a:pt x="2" y="5"/>
                      <a:pt x="2" y="5"/>
                      <a:pt x="2" y="5"/>
                    </a:cubicBezTo>
                    <a:cubicBezTo>
                      <a:pt x="3" y="5"/>
                      <a:pt x="3" y="5"/>
                      <a:pt x="3" y="5"/>
                    </a:cubicBezTo>
                    <a:cubicBezTo>
                      <a:pt x="3" y="4"/>
                      <a:pt x="3" y="4"/>
                      <a:pt x="3" y="4"/>
                    </a:cubicBezTo>
                    <a:cubicBezTo>
                      <a:pt x="3" y="3"/>
                      <a:pt x="3" y="3"/>
                      <a:pt x="3" y="3"/>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0" name="Freeform 345"/>
              <p:cNvSpPr>
                <a:spLocks/>
              </p:cNvSpPr>
              <p:nvPr/>
            </p:nvSpPr>
            <p:spPr bwMode="auto">
              <a:xfrm>
                <a:off x="1249" y="1740"/>
                <a:ext cx="6" cy="6"/>
              </a:xfrm>
              <a:custGeom>
                <a:avLst/>
                <a:gdLst>
                  <a:gd name="T0" fmla="*/ 3 w 6"/>
                  <a:gd name="T1" fmla="*/ 6 h 6"/>
                  <a:gd name="T2" fmla="*/ 3 w 6"/>
                  <a:gd name="T3" fmla="*/ 6 h 6"/>
                  <a:gd name="T4" fmla="*/ 0 w 6"/>
                  <a:gd name="T5" fmla="*/ 3 h 6"/>
                  <a:gd name="T6" fmla="*/ 0 w 6"/>
                  <a:gd name="T7" fmla="*/ 3 h 6"/>
                  <a:gd name="T8" fmla="*/ 6 w 6"/>
                  <a:gd name="T9" fmla="*/ 0 h 6"/>
                  <a:gd name="T10" fmla="*/ 6 w 6"/>
                  <a:gd name="T11" fmla="*/ 3 h 6"/>
                  <a:gd name="T12" fmla="*/ 6 w 6"/>
                  <a:gd name="T13" fmla="*/ 6 h 6"/>
                  <a:gd name="T14" fmla="*/ 3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6"/>
                    </a:moveTo>
                    <a:lnTo>
                      <a:pt x="3" y="6"/>
                    </a:lnTo>
                    <a:lnTo>
                      <a:pt x="0" y="3"/>
                    </a:lnTo>
                    <a:lnTo>
                      <a:pt x="0" y="3"/>
                    </a:lnTo>
                    <a:lnTo>
                      <a:pt x="6" y="0"/>
                    </a:lnTo>
                    <a:lnTo>
                      <a:pt x="6" y="3"/>
                    </a:lnTo>
                    <a:lnTo>
                      <a:pt x="6"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1" name="Freeform 346"/>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close/>
                    <a:moveTo>
                      <a:pt x="6" y="0"/>
                    </a:moveTo>
                    <a:lnTo>
                      <a:pt x="3" y="3"/>
                    </a:lnTo>
                    <a:lnTo>
                      <a:pt x="0" y="6"/>
                    </a:lnTo>
                    <a:lnTo>
                      <a:pt x="6" y="6"/>
                    </a:lnTo>
                    <a:lnTo>
                      <a:pt x="6" y="6"/>
                    </a:lnTo>
                    <a:lnTo>
                      <a:pt x="9" y="6"/>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2" name="Freeform 347"/>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moveTo>
                      <a:pt x="6" y="0"/>
                    </a:moveTo>
                    <a:lnTo>
                      <a:pt x="3" y="3"/>
                    </a:lnTo>
                    <a:lnTo>
                      <a:pt x="0" y="6"/>
                    </a:lnTo>
                    <a:lnTo>
                      <a:pt x="6" y="6"/>
                    </a:lnTo>
                    <a:lnTo>
                      <a:pt x="6" y="6"/>
                    </a:lnTo>
                    <a:lnTo>
                      <a:pt x="9" y="6"/>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3" name="Freeform 348"/>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4" name="Freeform 349"/>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5" name="Freeform 350"/>
              <p:cNvSpPr>
                <a:spLocks/>
              </p:cNvSpPr>
              <p:nvPr/>
            </p:nvSpPr>
            <p:spPr bwMode="auto">
              <a:xfrm>
                <a:off x="1264" y="1776"/>
                <a:ext cx="9" cy="12"/>
              </a:xfrm>
              <a:custGeom>
                <a:avLst/>
                <a:gdLst>
                  <a:gd name="T0" fmla="*/ 6 w 9"/>
                  <a:gd name="T1" fmla="*/ 9 h 12"/>
                  <a:gd name="T2" fmla="*/ 6 w 9"/>
                  <a:gd name="T3" fmla="*/ 6 h 12"/>
                  <a:gd name="T4" fmla="*/ 9 w 9"/>
                  <a:gd name="T5" fmla="*/ 3 h 12"/>
                  <a:gd name="T6" fmla="*/ 3 w 9"/>
                  <a:gd name="T7" fmla="*/ 9 h 12"/>
                  <a:gd name="T8" fmla="*/ 0 w 9"/>
                  <a:gd name="T9" fmla="*/ 9 h 12"/>
                  <a:gd name="T10" fmla="*/ 0 w 9"/>
                  <a:gd name="T11" fmla="*/ 6 h 12"/>
                  <a:gd name="T12" fmla="*/ 0 w 9"/>
                  <a:gd name="T13" fmla="*/ 3 h 12"/>
                  <a:gd name="T14" fmla="*/ 0 w 9"/>
                  <a:gd name="T15" fmla="*/ 3 h 12"/>
                  <a:gd name="T16" fmla="*/ 3 w 9"/>
                  <a:gd name="T17" fmla="*/ 0 h 12"/>
                  <a:gd name="T18" fmla="*/ 6 w 9"/>
                  <a:gd name="T19" fmla="*/ 0 h 12"/>
                  <a:gd name="T20" fmla="*/ 9 w 9"/>
                  <a:gd name="T21" fmla="*/ 0 h 12"/>
                  <a:gd name="T22" fmla="*/ 9 w 9"/>
                  <a:gd name="T23" fmla="*/ 9 h 12"/>
                  <a:gd name="T24" fmla="*/ 6 w 9"/>
                  <a:gd name="T25" fmla="*/ 12 h 12"/>
                  <a:gd name="T26" fmla="*/ 6 w 9"/>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6" y="9"/>
                    </a:moveTo>
                    <a:lnTo>
                      <a:pt x="6" y="6"/>
                    </a:lnTo>
                    <a:lnTo>
                      <a:pt x="9" y="3"/>
                    </a:lnTo>
                    <a:lnTo>
                      <a:pt x="3" y="9"/>
                    </a:lnTo>
                    <a:lnTo>
                      <a:pt x="0" y="9"/>
                    </a:lnTo>
                    <a:lnTo>
                      <a:pt x="0" y="6"/>
                    </a:lnTo>
                    <a:lnTo>
                      <a:pt x="0" y="3"/>
                    </a:lnTo>
                    <a:lnTo>
                      <a:pt x="0" y="3"/>
                    </a:lnTo>
                    <a:lnTo>
                      <a:pt x="3" y="0"/>
                    </a:lnTo>
                    <a:lnTo>
                      <a:pt x="6" y="0"/>
                    </a:lnTo>
                    <a:lnTo>
                      <a:pt x="9" y="0"/>
                    </a:lnTo>
                    <a:lnTo>
                      <a:pt x="9" y="9"/>
                    </a:lnTo>
                    <a:lnTo>
                      <a:pt x="6" y="12"/>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6" name="Freeform 351"/>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close/>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7" name="Freeform 352"/>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8" name="Freeform 353"/>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3"/>
                    </a:lnTo>
                    <a:lnTo>
                      <a:pt x="0" y="6"/>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19" name="Freeform 354"/>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0" name="Freeform 355"/>
              <p:cNvSpPr>
                <a:spLocks/>
              </p:cNvSpPr>
              <p:nvPr/>
            </p:nvSpPr>
            <p:spPr bwMode="auto">
              <a:xfrm>
                <a:off x="1282" y="1855"/>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1" name="Freeform 356"/>
              <p:cNvSpPr>
                <a:spLocks/>
              </p:cNvSpPr>
              <p:nvPr/>
            </p:nvSpPr>
            <p:spPr bwMode="auto">
              <a:xfrm>
                <a:off x="1282" y="1855"/>
                <a:ext cx="3" cy="3"/>
              </a:xfrm>
              <a:custGeom>
                <a:avLst/>
                <a:gdLst>
                  <a:gd name="T0" fmla="*/ 0 w 3"/>
                  <a:gd name="T1" fmla="*/ 0 h 3"/>
                  <a:gd name="T2" fmla="*/ 0 w 3"/>
                  <a:gd name="T3" fmla="*/ 0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2" name="Freeform 357"/>
              <p:cNvSpPr>
                <a:spLocks/>
              </p:cNvSpPr>
              <p:nvPr/>
            </p:nvSpPr>
            <p:spPr bwMode="auto">
              <a:xfrm>
                <a:off x="2176" y="864"/>
                <a:ext cx="18" cy="15"/>
              </a:xfrm>
              <a:custGeom>
                <a:avLst/>
                <a:gdLst>
                  <a:gd name="T0" fmla="*/ 15 w 18"/>
                  <a:gd name="T1" fmla="*/ 15 h 15"/>
                  <a:gd name="T2" fmla="*/ 12 w 18"/>
                  <a:gd name="T3" fmla="*/ 12 h 15"/>
                  <a:gd name="T4" fmla="*/ 9 w 18"/>
                  <a:gd name="T5" fmla="*/ 15 h 15"/>
                  <a:gd name="T6" fmla="*/ 6 w 18"/>
                  <a:gd name="T7" fmla="*/ 15 h 15"/>
                  <a:gd name="T8" fmla="*/ 3 w 18"/>
                  <a:gd name="T9" fmla="*/ 9 h 15"/>
                  <a:gd name="T10" fmla="*/ 0 w 18"/>
                  <a:gd name="T11" fmla="*/ 6 h 15"/>
                  <a:gd name="T12" fmla="*/ 0 w 18"/>
                  <a:gd name="T13" fmla="*/ 3 h 15"/>
                  <a:gd name="T14" fmla="*/ 3 w 18"/>
                  <a:gd name="T15" fmla="*/ 0 h 15"/>
                  <a:gd name="T16" fmla="*/ 6 w 18"/>
                  <a:gd name="T17" fmla="*/ 0 h 15"/>
                  <a:gd name="T18" fmla="*/ 12 w 18"/>
                  <a:gd name="T19" fmla="*/ 0 h 15"/>
                  <a:gd name="T20" fmla="*/ 18 w 18"/>
                  <a:gd name="T21" fmla="*/ 6 h 15"/>
                  <a:gd name="T22" fmla="*/ 18 w 18"/>
                  <a:gd name="T23" fmla="*/ 9 h 15"/>
                  <a:gd name="T24" fmla="*/ 18 w 18"/>
                  <a:gd name="T25" fmla="*/ 15 h 15"/>
                  <a:gd name="T26" fmla="*/ 15 w 18"/>
                  <a:gd name="T2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5">
                    <a:moveTo>
                      <a:pt x="15" y="15"/>
                    </a:moveTo>
                    <a:lnTo>
                      <a:pt x="12" y="12"/>
                    </a:lnTo>
                    <a:lnTo>
                      <a:pt x="9" y="15"/>
                    </a:lnTo>
                    <a:lnTo>
                      <a:pt x="6" y="15"/>
                    </a:lnTo>
                    <a:lnTo>
                      <a:pt x="3" y="9"/>
                    </a:lnTo>
                    <a:lnTo>
                      <a:pt x="0" y="6"/>
                    </a:lnTo>
                    <a:lnTo>
                      <a:pt x="0" y="3"/>
                    </a:lnTo>
                    <a:lnTo>
                      <a:pt x="3" y="0"/>
                    </a:lnTo>
                    <a:lnTo>
                      <a:pt x="6" y="0"/>
                    </a:lnTo>
                    <a:lnTo>
                      <a:pt x="12" y="0"/>
                    </a:lnTo>
                    <a:lnTo>
                      <a:pt x="18" y="6"/>
                    </a:lnTo>
                    <a:lnTo>
                      <a:pt x="18" y="9"/>
                    </a:lnTo>
                    <a:lnTo>
                      <a:pt x="18" y="15"/>
                    </a:lnTo>
                    <a:lnTo>
                      <a:pt x="15"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3" name="Freeform 358"/>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close/>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4" name="Freeform 359"/>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5" name="Freeform 360"/>
              <p:cNvSpPr>
                <a:spLocks/>
              </p:cNvSpPr>
              <p:nvPr/>
            </p:nvSpPr>
            <p:spPr bwMode="auto">
              <a:xfrm>
                <a:off x="1309" y="1894"/>
                <a:ext cx="7" cy="6"/>
              </a:xfrm>
              <a:custGeom>
                <a:avLst/>
                <a:gdLst>
                  <a:gd name="T0" fmla="*/ 0 w 7"/>
                  <a:gd name="T1" fmla="*/ 3 h 6"/>
                  <a:gd name="T2" fmla="*/ 0 w 7"/>
                  <a:gd name="T3" fmla="*/ 0 h 6"/>
                  <a:gd name="T4" fmla="*/ 4 w 7"/>
                  <a:gd name="T5" fmla="*/ 0 h 6"/>
                  <a:gd name="T6" fmla="*/ 7 w 7"/>
                  <a:gd name="T7" fmla="*/ 6 h 6"/>
                  <a:gd name="T8" fmla="*/ 7 w 7"/>
                  <a:gd name="T9" fmla="*/ 6 h 6"/>
                  <a:gd name="T10" fmla="*/ 0 w 7"/>
                  <a:gd name="T11" fmla="*/ 3 h 6"/>
                </a:gdLst>
                <a:ahLst/>
                <a:cxnLst>
                  <a:cxn ang="0">
                    <a:pos x="T0" y="T1"/>
                  </a:cxn>
                  <a:cxn ang="0">
                    <a:pos x="T2" y="T3"/>
                  </a:cxn>
                  <a:cxn ang="0">
                    <a:pos x="T4" y="T5"/>
                  </a:cxn>
                  <a:cxn ang="0">
                    <a:pos x="T6" y="T7"/>
                  </a:cxn>
                  <a:cxn ang="0">
                    <a:pos x="T8" y="T9"/>
                  </a:cxn>
                  <a:cxn ang="0">
                    <a:pos x="T10" y="T11"/>
                  </a:cxn>
                </a:cxnLst>
                <a:rect l="0" t="0" r="r" b="b"/>
                <a:pathLst>
                  <a:path w="7" h="6">
                    <a:moveTo>
                      <a:pt x="0" y="3"/>
                    </a:moveTo>
                    <a:lnTo>
                      <a:pt x="0" y="0"/>
                    </a:lnTo>
                    <a:lnTo>
                      <a:pt x="4" y="0"/>
                    </a:lnTo>
                    <a:lnTo>
                      <a:pt x="7" y="6"/>
                    </a:lnTo>
                    <a:lnTo>
                      <a:pt x="7"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6" name="Freeform 361"/>
              <p:cNvSpPr>
                <a:spLocks/>
              </p:cNvSpPr>
              <p:nvPr/>
            </p:nvSpPr>
            <p:spPr bwMode="auto">
              <a:xfrm>
                <a:off x="1309" y="1891"/>
                <a:ext cx="10" cy="9"/>
              </a:xfrm>
              <a:custGeom>
                <a:avLst/>
                <a:gdLst>
                  <a:gd name="T0" fmla="*/ 0 w 10"/>
                  <a:gd name="T1" fmla="*/ 0 h 9"/>
                  <a:gd name="T2" fmla="*/ 0 w 10"/>
                  <a:gd name="T3" fmla="*/ 6 h 9"/>
                  <a:gd name="T4" fmla="*/ 7 w 10"/>
                  <a:gd name="T5" fmla="*/ 9 h 9"/>
                  <a:gd name="T6" fmla="*/ 10 w 10"/>
                  <a:gd name="T7" fmla="*/ 9 h 9"/>
                  <a:gd name="T8" fmla="*/ 4 w 10"/>
                  <a:gd name="T9" fmla="*/ 3 h 9"/>
                  <a:gd name="T10" fmla="*/ 0 w 10"/>
                  <a:gd name="T11" fmla="*/ 0 h 9"/>
                  <a:gd name="T12" fmla="*/ 0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0"/>
                    </a:moveTo>
                    <a:lnTo>
                      <a:pt x="0" y="6"/>
                    </a:lnTo>
                    <a:lnTo>
                      <a:pt x="7" y="9"/>
                    </a:lnTo>
                    <a:lnTo>
                      <a:pt x="10" y="9"/>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7" name="Freeform 362"/>
              <p:cNvSpPr>
                <a:spLocks/>
              </p:cNvSpPr>
              <p:nvPr/>
            </p:nvSpPr>
            <p:spPr bwMode="auto">
              <a:xfrm>
                <a:off x="1300" y="1876"/>
                <a:ext cx="3" cy="6"/>
              </a:xfrm>
              <a:custGeom>
                <a:avLst/>
                <a:gdLst>
                  <a:gd name="T0" fmla="*/ 0 w 3"/>
                  <a:gd name="T1" fmla="*/ 0 h 6"/>
                  <a:gd name="T2" fmla="*/ 3 w 3"/>
                  <a:gd name="T3" fmla="*/ 6 h 6"/>
                  <a:gd name="T4" fmla="*/ 3 w 3"/>
                  <a:gd name="T5" fmla="*/ 0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8" name="Freeform 363"/>
              <p:cNvSpPr>
                <a:spLocks/>
              </p:cNvSpPr>
              <p:nvPr/>
            </p:nvSpPr>
            <p:spPr bwMode="auto">
              <a:xfrm>
                <a:off x="1300" y="1876"/>
                <a:ext cx="3" cy="6"/>
              </a:xfrm>
              <a:custGeom>
                <a:avLst/>
                <a:gdLst>
                  <a:gd name="T0" fmla="*/ 3 w 3"/>
                  <a:gd name="T1" fmla="*/ 0 h 6"/>
                  <a:gd name="T2" fmla="*/ 0 w 3"/>
                  <a:gd name="T3" fmla="*/ 0 h 6"/>
                  <a:gd name="T4" fmla="*/ 3 w 3"/>
                  <a:gd name="T5" fmla="*/ 6 h 6"/>
                  <a:gd name="T6" fmla="*/ 3 w 3"/>
                  <a:gd name="T7" fmla="*/ 0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0"/>
                    </a:lnTo>
                    <a:lnTo>
                      <a:pt x="3"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9" name="Freeform 364"/>
              <p:cNvSpPr>
                <a:spLocks/>
              </p:cNvSpPr>
              <p:nvPr/>
            </p:nvSpPr>
            <p:spPr bwMode="auto">
              <a:xfrm>
                <a:off x="2360" y="2051"/>
                <a:ext cx="36" cy="27"/>
              </a:xfrm>
              <a:custGeom>
                <a:avLst/>
                <a:gdLst>
                  <a:gd name="T0" fmla="*/ 24 w 36"/>
                  <a:gd name="T1" fmla="*/ 27 h 27"/>
                  <a:gd name="T2" fmla="*/ 21 w 36"/>
                  <a:gd name="T3" fmla="*/ 21 h 27"/>
                  <a:gd name="T4" fmla="*/ 12 w 36"/>
                  <a:gd name="T5" fmla="*/ 21 h 27"/>
                  <a:gd name="T6" fmla="*/ 12 w 36"/>
                  <a:gd name="T7" fmla="*/ 21 h 27"/>
                  <a:gd name="T8" fmla="*/ 12 w 36"/>
                  <a:gd name="T9" fmla="*/ 18 h 27"/>
                  <a:gd name="T10" fmla="*/ 9 w 36"/>
                  <a:gd name="T11" fmla="*/ 15 h 27"/>
                  <a:gd name="T12" fmla="*/ 6 w 36"/>
                  <a:gd name="T13" fmla="*/ 15 h 27"/>
                  <a:gd name="T14" fmla="*/ 6 w 36"/>
                  <a:gd name="T15" fmla="*/ 15 h 27"/>
                  <a:gd name="T16" fmla="*/ 3 w 36"/>
                  <a:gd name="T17" fmla="*/ 12 h 27"/>
                  <a:gd name="T18" fmla="*/ 3 w 36"/>
                  <a:gd name="T19" fmla="*/ 9 h 27"/>
                  <a:gd name="T20" fmla="*/ 3 w 36"/>
                  <a:gd name="T21" fmla="*/ 9 h 27"/>
                  <a:gd name="T22" fmla="*/ 0 w 36"/>
                  <a:gd name="T23" fmla="*/ 9 h 27"/>
                  <a:gd name="T24" fmla="*/ 0 w 36"/>
                  <a:gd name="T25" fmla="*/ 6 h 27"/>
                  <a:gd name="T26" fmla="*/ 0 w 36"/>
                  <a:gd name="T27" fmla="*/ 6 h 27"/>
                  <a:gd name="T28" fmla="*/ 6 w 36"/>
                  <a:gd name="T29" fmla="*/ 0 h 27"/>
                  <a:gd name="T30" fmla="*/ 6 w 36"/>
                  <a:gd name="T31" fmla="*/ 3 h 27"/>
                  <a:gd name="T32" fmla="*/ 6 w 36"/>
                  <a:gd name="T33" fmla="*/ 6 h 27"/>
                  <a:gd name="T34" fmla="*/ 6 w 36"/>
                  <a:gd name="T35" fmla="*/ 6 h 27"/>
                  <a:gd name="T36" fmla="*/ 6 w 36"/>
                  <a:gd name="T37" fmla="*/ 9 h 27"/>
                  <a:gd name="T38" fmla="*/ 6 w 36"/>
                  <a:gd name="T39" fmla="*/ 12 h 27"/>
                  <a:gd name="T40" fmla="*/ 9 w 36"/>
                  <a:gd name="T41" fmla="*/ 15 h 27"/>
                  <a:gd name="T42" fmla="*/ 12 w 36"/>
                  <a:gd name="T43" fmla="*/ 12 h 27"/>
                  <a:gd name="T44" fmla="*/ 12 w 36"/>
                  <a:gd name="T45" fmla="*/ 12 h 27"/>
                  <a:gd name="T46" fmla="*/ 18 w 36"/>
                  <a:gd name="T47" fmla="*/ 15 h 27"/>
                  <a:gd name="T48" fmla="*/ 21 w 36"/>
                  <a:gd name="T49" fmla="*/ 15 h 27"/>
                  <a:gd name="T50" fmla="*/ 21 w 36"/>
                  <a:gd name="T51" fmla="*/ 18 h 27"/>
                  <a:gd name="T52" fmla="*/ 27 w 36"/>
                  <a:gd name="T53" fmla="*/ 18 h 27"/>
                  <a:gd name="T54" fmla="*/ 30 w 36"/>
                  <a:gd name="T55" fmla="*/ 15 h 27"/>
                  <a:gd name="T56" fmla="*/ 33 w 36"/>
                  <a:gd name="T57" fmla="*/ 18 h 27"/>
                  <a:gd name="T58" fmla="*/ 36 w 36"/>
                  <a:gd name="T59" fmla="*/ 18 h 27"/>
                  <a:gd name="T60" fmla="*/ 33 w 36"/>
                  <a:gd name="T61" fmla="*/ 18 h 27"/>
                  <a:gd name="T62" fmla="*/ 30 w 36"/>
                  <a:gd name="T63" fmla="*/ 21 h 27"/>
                  <a:gd name="T64" fmla="*/ 30 w 36"/>
                  <a:gd name="T65" fmla="*/ 24 h 27"/>
                  <a:gd name="T66" fmla="*/ 30 w 36"/>
                  <a:gd name="T67" fmla="*/ 27 h 27"/>
                  <a:gd name="T68" fmla="*/ 27 w 36"/>
                  <a:gd name="T69" fmla="*/ 27 h 27"/>
                  <a:gd name="T70" fmla="*/ 24 w 36"/>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27">
                    <a:moveTo>
                      <a:pt x="24" y="27"/>
                    </a:moveTo>
                    <a:lnTo>
                      <a:pt x="21" y="21"/>
                    </a:lnTo>
                    <a:lnTo>
                      <a:pt x="12" y="21"/>
                    </a:lnTo>
                    <a:lnTo>
                      <a:pt x="12" y="21"/>
                    </a:lnTo>
                    <a:lnTo>
                      <a:pt x="12" y="18"/>
                    </a:lnTo>
                    <a:lnTo>
                      <a:pt x="9" y="15"/>
                    </a:lnTo>
                    <a:lnTo>
                      <a:pt x="6" y="15"/>
                    </a:lnTo>
                    <a:lnTo>
                      <a:pt x="6" y="15"/>
                    </a:lnTo>
                    <a:lnTo>
                      <a:pt x="3" y="12"/>
                    </a:lnTo>
                    <a:lnTo>
                      <a:pt x="3" y="9"/>
                    </a:lnTo>
                    <a:lnTo>
                      <a:pt x="3" y="9"/>
                    </a:lnTo>
                    <a:lnTo>
                      <a:pt x="0" y="9"/>
                    </a:lnTo>
                    <a:lnTo>
                      <a:pt x="0" y="6"/>
                    </a:lnTo>
                    <a:lnTo>
                      <a:pt x="0" y="6"/>
                    </a:lnTo>
                    <a:lnTo>
                      <a:pt x="6" y="0"/>
                    </a:lnTo>
                    <a:lnTo>
                      <a:pt x="6" y="3"/>
                    </a:lnTo>
                    <a:lnTo>
                      <a:pt x="6" y="6"/>
                    </a:lnTo>
                    <a:lnTo>
                      <a:pt x="6" y="6"/>
                    </a:lnTo>
                    <a:lnTo>
                      <a:pt x="6" y="9"/>
                    </a:lnTo>
                    <a:lnTo>
                      <a:pt x="6" y="12"/>
                    </a:lnTo>
                    <a:lnTo>
                      <a:pt x="9" y="15"/>
                    </a:lnTo>
                    <a:lnTo>
                      <a:pt x="12" y="12"/>
                    </a:lnTo>
                    <a:lnTo>
                      <a:pt x="12" y="12"/>
                    </a:lnTo>
                    <a:lnTo>
                      <a:pt x="18" y="15"/>
                    </a:lnTo>
                    <a:lnTo>
                      <a:pt x="21" y="15"/>
                    </a:lnTo>
                    <a:lnTo>
                      <a:pt x="21" y="18"/>
                    </a:lnTo>
                    <a:lnTo>
                      <a:pt x="27" y="18"/>
                    </a:lnTo>
                    <a:lnTo>
                      <a:pt x="30" y="15"/>
                    </a:lnTo>
                    <a:lnTo>
                      <a:pt x="33" y="18"/>
                    </a:lnTo>
                    <a:lnTo>
                      <a:pt x="36" y="18"/>
                    </a:lnTo>
                    <a:lnTo>
                      <a:pt x="33" y="18"/>
                    </a:lnTo>
                    <a:lnTo>
                      <a:pt x="30" y="21"/>
                    </a:lnTo>
                    <a:lnTo>
                      <a:pt x="30" y="24"/>
                    </a:lnTo>
                    <a:lnTo>
                      <a:pt x="30" y="27"/>
                    </a:lnTo>
                    <a:lnTo>
                      <a:pt x="27" y="27"/>
                    </a:lnTo>
                    <a:lnTo>
                      <a:pt x="24"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0" name="Freeform 365"/>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close/>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close/>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1" name="Freeform 366"/>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2" name="Freeform 367"/>
              <p:cNvSpPr>
                <a:spLocks/>
              </p:cNvSpPr>
              <p:nvPr/>
            </p:nvSpPr>
            <p:spPr bwMode="auto">
              <a:xfrm>
                <a:off x="2405" y="2042"/>
                <a:ext cx="6" cy="6"/>
              </a:xfrm>
              <a:custGeom>
                <a:avLst/>
                <a:gdLst>
                  <a:gd name="T0" fmla="*/ 3 w 6"/>
                  <a:gd name="T1" fmla="*/ 6 h 6"/>
                  <a:gd name="T2" fmla="*/ 3 w 6"/>
                  <a:gd name="T3" fmla="*/ 6 h 6"/>
                  <a:gd name="T4" fmla="*/ 0 w 6"/>
                  <a:gd name="T5" fmla="*/ 6 h 6"/>
                  <a:gd name="T6" fmla="*/ 0 w 6"/>
                  <a:gd name="T7" fmla="*/ 6 h 6"/>
                  <a:gd name="T8" fmla="*/ 0 w 6"/>
                  <a:gd name="T9" fmla="*/ 3 h 6"/>
                  <a:gd name="T10" fmla="*/ 3 w 6"/>
                  <a:gd name="T11" fmla="*/ 3 h 6"/>
                  <a:gd name="T12" fmla="*/ 6 w 6"/>
                  <a:gd name="T13" fmla="*/ 0 h 6"/>
                  <a:gd name="T14" fmla="*/ 6 w 6"/>
                  <a:gd name="T15" fmla="*/ 0 h 6"/>
                  <a:gd name="T16" fmla="*/ 6 w 6"/>
                  <a:gd name="T17" fmla="*/ 0 h 6"/>
                  <a:gd name="T18" fmla="*/ 6 w 6"/>
                  <a:gd name="T19" fmla="*/ 0 h 6"/>
                  <a:gd name="T20" fmla="*/ 0 w 6"/>
                  <a:gd name="T21" fmla="*/ 3 h 6"/>
                  <a:gd name="T22" fmla="*/ 0 w 6"/>
                  <a:gd name="T23" fmla="*/ 6 h 6"/>
                  <a:gd name="T24" fmla="*/ 0 w 6"/>
                  <a:gd name="T25" fmla="*/ 6 h 6"/>
                  <a:gd name="T26" fmla="*/ 3 w 6"/>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3" y="6"/>
                    </a:moveTo>
                    <a:lnTo>
                      <a:pt x="3" y="6"/>
                    </a:lnTo>
                    <a:lnTo>
                      <a:pt x="0" y="6"/>
                    </a:lnTo>
                    <a:lnTo>
                      <a:pt x="0" y="6"/>
                    </a:lnTo>
                    <a:lnTo>
                      <a:pt x="0" y="3"/>
                    </a:lnTo>
                    <a:lnTo>
                      <a:pt x="3" y="3"/>
                    </a:lnTo>
                    <a:lnTo>
                      <a:pt x="6" y="0"/>
                    </a:lnTo>
                    <a:lnTo>
                      <a:pt x="6" y="0"/>
                    </a:lnTo>
                    <a:lnTo>
                      <a:pt x="6" y="0"/>
                    </a:lnTo>
                    <a:lnTo>
                      <a:pt x="6" y="0"/>
                    </a:lnTo>
                    <a:lnTo>
                      <a:pt x="0" y="3"/>
                    </a:lnTo>
                    <a:lnTo>
                      <a:pt x="0" y="6"/>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3" name="Freeform 368"/>
              <p:cNvSpPr>
                <a:spLocks/>
              </p:cNvSpPr>
              <p:nvPr/>
            </p:nvSpPr>
            <p:spPr bwMode="auto">
              <a:xfrm>
                <a:off x="2405" y="2042"/>
                <a:ext cx="6" cy="6"/>
              </a:xfrm>
              <a:custGeom>
                <a:avLst/>
                <a:gdLst>
                  <a:gd name="T0" fmla="*/ 6 w 6"/>
                  <a:gd name="T1" fmla="*/ 0 h 6"/>
                  <a:gd name="T2" fmla="*/ 0 w 6"/>
                  <a:gd name="T3" fmla="*/ 3 h 6"/>
                  <a:gd name="T4" fmla="*/ 0 w 6"/>
                  <a:gd name="T5" fmla="*/ 6 h 6"/>
                  <a:gd name="T6" fmla="*/ 0 w 6"/>
                  <a:gd name="T7" fmla="*/ 6 h 6"/>
                  <a:gd name="T8" fmla="*/ 3 w 6"/>
                  <a:gd name="T9" fmla="*/ 6 h 6"/>
                  <a:gd name="T10" fmla="*/ 3 w 6"/>
                  <a:gd name="T11" fmla="*/ 6 h 6"/>
                  <a:gd name="T12" fmla="*/ 0 w 6"/>
                  <a:gd name="T13" fmla="*/ 6 h 6"/>
                  <a:gd name="T14" fmla="*/ 0 w 6"/>
                  <a:gd name="T15" fmla="*/ 6 h 6"/>
                  <a:gd name="T16" fmla="*/ 0 w 6"/>
                  <a:gd name="T17" fmla="*/ 3 h 6"/>
                  <a:gd name="T18" fmla="*/ 3 w 6"/>
                  <a:gd name="T19" fmla="*/ 3 h 6"/>
                  <a:gd name="T20" fmla="*/ 6 w 6"/>
                  <a:gd name="T21" fmla="*/ 0 h 6"/>
                  <a:gd name="T22" fmla="*/ 6 w 6"/>
                  <a:gd name="T23" fmla="*/ 0 h 6"/>
                  <a:gd name="T24" fmla="*/ 6 w 6"/>
                  <a:gd name="T25" fmla="*/ 0 h 6"/>
                  <a:gd name="T26" fmla="*/ 6 w 6"/>
                  <a:gd name="T27" fmla="*/ 0 h 6"/>
                  <a:gd name="T28" fmla="*/ 6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0"/>
                    </a:moveTo>
                    <a:lnTo>
                      <a:pt x="0" y="3"/>
                    </a:lnTo>
                    <a:lnTo>
                      <a:pt x="0" y="6"/>
                    </a:lnTo>
                    <a:lnTo>
                      <a:pt x="0" y="6"/>
                    </a:lnTo>
                    <a:lnTo>
                      <a:pt x="3" y="6"/>
                    </a:lnTo>
                    <a:lnTo>
                      <a:pt x="3" y="6"/>
                    </a:lnTo>
                    <a:lnTo>
                      <a:pt x="0" y="6"/>
                    </a:lnTo>
                    <a:lnTo>
                      <a:pt x="0" y="6"/>
                    </a:lnTo>
                    <a:lnTo>
                      <a:pt x="0" y="3"/>
                    </a:lnTo>
                    <a:lnTo>
                      <a:pt x="3" y="3"/>
                    </a:lnTo>
                    <a:lnTo>
                      <a:pt x="6" y="0"/>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4" name="Freeform 369"/>
              <p:cNvSpPr>
                <a:spLocks/>
              </p:cNvSpPr>
              <p:nvPr/>
            </p:nvSpPr>
            <p:spPr bwMode="auto">
              <a:xfrm>
                <a:off x="2372" y="1976"/>
                <a:ext cx="45" cy="27"/>
              </a:xfrm>
              <a:custGeom>
                <a:avLst/>
                <a:gdLst>
                  <a:gd name="T0" fmla="*/ 39 w 45"/>
                  <a:gd name="T1" fmla="*/ 27 h 27"/>
                  <a:gd name="T2" fmla="*/ 36 w 45"/>
                  <a:gd name="T3" fmla="*/ 24 h 27"/>
                  <a:gd name="T4" fmla="*/ 33 w 45"/>
                  <a:gd name="T5" fmla="*/ 24 h 27"/>
                  <a:gd name="T6" fmla="*/ 27 w 45"/>
                  <a:gd name="T7" fmla="*/ 21 h 27"/>
                  <a:gd name="T8" fmla="*/ 24 w 45"/>
                  <a:gd name="T9" fmla="*/ 21 h 27"/>
                  <a:gd name="T10" fmla="*/ 15 w 45"/>
                  <a:gd name="T11" fmla="*/ 18 h 27"/>
                  <a:gd name="T12" fmla="*/ 15 w 45"/>
                  <a:gd name="T13" fmla="*/ 18 h 27"/>
                  <a:gd name="T14" fmla="*/ 12 w 45"/>
                  <a:gd name="T15" fmla="*/ 15 h 27"/>
                  <a:gd name="T16" fmla="*/ 12 w 45"/>
                  <a:gd name="T17" fmla="*/ 12 h 27"/>
                  <a:gd name="T18" fmla="*/ 6 w 45"/>
                  <a:gd name="T19" fmla="*/ 6 h 27"/>
                  <a:gd name="T20" fmla="*/ 3 w 45"/>
                  <a:gd name="T21" fmla="*/ 6 h 27"/>
                  <a:gd name="T22" fmla="*/ 0 w 45"/>
                  <a:gd name="T23" fmla="*/ 3 h 27"/>
                  <a:gd name="T24" fmla="*/ 3 w 45"/>
                  <a:gd name="T25" fmla="*/ 0 h 27"/>
                  <a:gd name="T26" fmla="*/ 6 w 45"/>
                  <a:gd name="T27" fmla="*/ 3 h 27"/>
                  <a:gd name="T28" fmla="*/ 15 w 45"/>
                  <a:gd name="T29" fmla="*/ 6 h 27"/>
                  <a:gd name="T30" fmla="*/ 21 w 45"/>
                  <a:gd name="T31" fmla="*/ 6 h 27"/>
                  <a:gd name="T32" fmla="*/ 24 w 45"/>
                  <a:gd name="T33" fmla="*/ 9 h 27"/>
                  <a:gd name="T34" fmla="*/ 30 w 45"/>
                  <a:gd name="T35" fmla="*/ 12 h 27"/>
                  <a:gd name="T36" fmla="*/ 30 w 45"/>
                  <a:gd name="T37" fmla="*/ 12 h 27"/>
                  <a:gd name="T38" fmla="*/ 36 w 45"/>
                  <a:gd name="T39" fmla="*/ 15 h 27"/>
                  <a:gd name="T40" fmla="*/ 36 w 45"/>
                  <a:gd name="T41" fmla="*/ 18 h 27"/>
                  <a:gd name="T42" fmla="*/ 39 w 45"/>
                  <a:gd name="T43" fmla="*/ 21 h 27"/>
                  <a:gd name="T44" fmla="*/ 42 w 45"/>
                  <a:gd name="T45" fmla="*/ 21 h 27"/>
                  <a:gd name="T46" fmla="*/ 42 w 45"/>
                  <a:gd name="T47" fmla="*/ 24 h 27"/>
                  <a:gd name="T48" fmla="*/ 45 w 45"/>
                  <a:gd name="T49" fmla="*/ 24 h 27"/>
                  <a:gd name="T50" fmla="*/ 45 w 45"/>
                  <a:gd name="T51" fmla="*/ 27 h 27"/>
                  <a:gd name="T52" fmla="*/ 42 w 45"/>
                  <a:gd name="T53" fmla="*/ 27 h 27"/>
                  <a:gd name="T54" fmla="*/ 39 w 45"/>
                  <a:gd name="T5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7">
                    <a:moveTo>
                      <a:pt x="39" y="27"/>
                    </a:moveTo>
                    <a:lnTo>
                      <a:pt x="36" y="24"/>
                    </a:lnTo>
                    <a:lnTo>
                      <a:pt x="33" y="24"/>
                    </a:lnTo>
                    <a:lnTo>
                      <a:pt x="27" y="21"/>
                    </a:lnTo>
                    <a:lnTo>
                      <a:pt x="24" y="21"/>
                    </a:lnTo>
                    <a:lnTo>
                      <a:pt x="15" y="18"/>
                    </a:lnTo>
                    <a:lnTo>
                      <a:pt x="15" y="18"/>
                    </a:lnTo>
                    <a:lnTo>
                      <a:pt x="12" y="15"/>
                    </a:lnTo>
                    <a:lnTo>
                      <a:pt x="12" y="12"/>
                    </a:lnTo>
                    <a:lnTo>
                      <a:pt x="6" y="6"/>
                    </a:lnTo>
                    <a:lnTo>
                      <a:pt x="3" y="6"/>
                    </a:lnTo>
                    <a:lnTo>
                      <a:pt x="0" y="3"/>
                    </a:lnTo>
                    <a:lnTo>
                      <a:pt x="3" y="0"/>
                    </a:lnTo>
                    <a:lnTo>
                      <a:pt x="6" y="3"/>
                    </a:lnTo>
                    <a:lnTo>
                      <a:pt x="15" y="6"/>
                    </a:lnTo>
                    <a:lnTo>
                      <a:pt x="21" y="6"/>
                    </a:lnTo>
                    <a:lnTo>
                      <a:pt x="24" y="9"/>
                    </a:lnTo>
                    <a:lnTo>
                      <a:pt x="30" y="12"/>
                    </a:lnTo>
                    <a:lnTo>
                      <a:pt x="30" y="12"/>
                    </a:lnTo>
                    <a:lnTo>
                      <a:pt x="36" y="15"/>
                    </a:lnTo>
                    <a:lnTo>
                      <a:pt x="36" y="18"/>
                    </a:lnTo>
                    <a:lnTo>
                      <a:pt x="39" y="21"/>
                    </a:lnTo>
                    <a:lnTo>
                      <a:pt x="42" y="21"/>
                    </a:lnTo>
                    <a:lnTo>
                      <a:pt x="42" y="24"/>
                    </a:lnTo>
                    <a:lnTo>
                      <a:pt x="45" y="24"/>
                    </a:lnTo>
                    <a:lnTo>
                      <a:pt x="45" y="27"/>
                    </a:lnTo>
                    <a:lnTo>
                      <a:pt x="42" y="27"/>
                    </a:lnTo>
                    <a:lnTo>
                      <a:pt x="39"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5" name="Freeform 370"/>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close/>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6" name="Freeform 371"/>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7" name="Freeform 372"/>
              <p:cNvSpPr>
                <a:spLocks/>
              </p:cNvSpPr>
              <p:nvPr/>
            </p:nvSpPr>
            <p:spPr bwMode="auto">
              <a:xfrm>
                <a:off x="1258" y="1773"/>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8" name="Freeform 373"/>
              <p:cNvSpPr>
                <a:spLocks/>
              </p:cNvSpPr>
              <p:nvPr/>
            </p:nvSpPr>
            <p:spPr bwMode="auto">
              <a:xfrm>
                <a:off x="1258" y="1773"/>
                <a:ext cx="3" cy="3"/>
              </a:xfrm>
              <a:custGeom>
                <a:avLst/>
                <a:gdLst>
                  <a:gd name="T0" fmla="*/ 0 w 3"/>
                  <a:gd name="T1" fmla="*/ 0 h 3"/>
                  <a:gd name="T2" fmla="*/ 0 w 3"/>
                  <a:gd name="T3" fmla="*/ 3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9" name="Freeform 374"/>
              <p:cNvSpPr>
                <a:spLocks/>
              </p:cNvSpPr>
              <p:nvPr/>
            </p:nvSpPr>
            <p:spPr bwMode="auto">
              <a:xfrm>
                <a:off x="1252" y="1852"/>
                <a:ext cx="67" cy="84"/>
              </a:xfrm>
              <a:custGeom>
                <a:avLst/>
                <a:gdLst>
                  <a:gd name="T0" fmla="*/ 48 w 67"/>
                  <a:gd name="T1" fmla="*/ 75 h 84"/>
                  <a:gd name="T2" fmla="*/ 39 w 67"/>
                  <a:gd name="T3" fmla="*/ 66 h 84"/>
                  <a:gd name="T4" fmla="*/ 45 w 67"/>
                  <a:gd name="T5" fmla="*/ 60 h 84"/>
                  <a:gd name="T6" fmla="*/ 39 w 67"/>
                  <a:gd name="T7" fmla="*/ 60 h 84"/>
                  <a:gd name="T8" fmla="*/ 33 w 67"/>
                  <a:gd name="T9" fmla="*/ 57 h 84"/>
                  <a:gd name="T10" fmla="*/ 33 w 67"/>
                  <a:gd name="T11" fmla="*/ 51 h 84"/>
                  <a:gd name="T12" fmla="*/ 30 w 67"/>
                  <a:gd name="T13" fmla="*/ 48 h 84"/>
                  <a:gd name="T14" fmla="*/ 24 w 67"/>
                  <a:gd name="T15" fmla="*/ 45 h 84"/>
                  <a:gd name="T16" fmla="*/ 21 w 67"/>
                  <a:gd name="T17" fmla="*/ 42 h 84"/>
                  <a:gd name="T18" fmla="*/ 24 w 67"/>
                  <a:gd name="T19" fmla="*/ 33 h 84"/>
                  <a:gd name="T20" fmla="*/ 18 w 67"/>
                  <a:gd name="T21" fmla="*/ 39 h 84"/>
                  <a:gd name="T22" fmla="*/ 15 w 67"/>
                  <a:gd name="T23" fmla="*/ 36 h 84"/>
                  <a:gd name="T24" fmla="*/ 21 w 67"/>
                  <a:gd name="T25" fmla="*/ 27 h 84"/>
                  <a:gd name="T26" fmla="*/ 12 w 67"/>
                  <a:gd name="T27" fmla="*/ 27 h 84"/>
                  <a:gd name="T28" fmla="*/ 6 w 67"/>
                  <a:gd name="T29" fmla="*/ 24 h 84"/>
                  <a:gd name="T30" fmla="*/ 3 w 67"/>
                  <a:gd name="T31" fmla="*/ 24 h 84"/>
                  <a:gd name="T32" fmla="*/ 3 w 67"/>
                  <a:gd name="T33" fmla="*/ 18 h 84"/>
                  <a:gd name="T34" fmla="*/ 3 w 67"/>
                  <a:gd name="T35" fmla="*/ 12 h 84"/>
                  <a:gd name="T36" fmla="*/ 12 w 67"/>
                  <a:gd name="T37" fmla="*/ 12 h 84"/>
                  <a:gd name="T38" fmla="*/ 3 w 67"/>
                  <a:gd name="T39" fmla="*/ 9 h 84"/>
                  <a:gd name="T40" fmla="*/ 0 w 67"/>
                  <a:gd name="T41" fmla="*/ 3 h 84"/>
                  <a:gd name="T42" fmla="*/ 3 w 67"/>
                  <a:gd name="T43" fmla="*/ 0 h 84"/>
                  <a:gd name="T44" fmla="*/ 9 w 67"/>
                  <a:gd name="T45" fmla="*/ 0 h 84"/>
                  <a:gd name="T46" fmla="*/ 15 w 67"/>
                  <a:gd name="T47" fmla="*/ 3 h 84"/>
                  <a:gd name="T48" fmla="*/ 18 w 67"/>
                  <a:gd name="T49" fmla="*/ 9 h 84"/>
                  <a:gd name="T50" fmla="*/ 27 w 67"/>
                  <a:gd name="T51" fmla="*/ 15 h 84"/>
                  <a:gd name="T52" fmla="*/ 36 w 67"/>
                  <a:gd name="T53" fmla="*/ 18 h 84"/>
                  <a:gd name="T54" fmla="*/ 45 w 67"/>
                  <a:gd name="T55" fmla="*/ 21 h 84"/>
                  <a:gd name="T56" fmla="*/ 48 w 67"/>
                  <a:gd name="T57" fmla="*/ 30 h 84"/>
                  <a:gd name="T58" fmla="*/ 51 w 67"/>
                  <a:gd name="T59" fmla="*/ 48 h 84"/>
                  <a:gd name="T60" fmla="*/ 64 w 67"/>
                  <a:gd name="T61" fmla="*/ 60 h 84"/>
                  <a:gd name="T62" fmla="*/ 64 w 67"/>
                  <a:gd name="T63" fmla="*/ 69 h 84"/>
                  <a:gd name="T64" fmla="*/ 67 w 67"/>
                  <a:gd name="T65" fmla="*/ 81 h 84"/>
                  <a:gd name="T66" fmla="*/ 61 w 67"/>
                  <a:gd name="T6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4">
                    <a:moveTo>
                      <a:pt x="51" y="78"/>
                    </a:moveTo>
                    <a:lnTo>
                      <a:pt x="48" y="75"/>
                    </a:lnTo>
                    <a:lnTo>
                      <a:pt x="45" y="72"/>
                    </a:lnTo>
                    <a:lnTo>
                      <a:pt x="39" y="66"/>
                    </a:lnTo>
                    <a:lnTo>
                      <a:pt x="45" y="63"/>
                    </a:lnTo>
                    <a:lnTo>
                      <a:pt x="45" y="60"/>
                    </a:lnTo>
                    <a:lnTo>
                      <a:pt x="42" y="60"/>
                    </a:lnTo>
                    <a:lnTo>
                      <a:pt x="39" y="60"/>
                    </a:lnTo>
                    <a:lnTo>
                      <a:pt x="36" y="60"/>
                    </a:lnTo>
                    <a:lnTo>
                      <a:pt x="33" y="57"/>
                    </a:lnTo>
                    <a:lnTo>
                      <a:pt x="33" y="54"/>
                    </a:lnTo>
                    <a:lnTo>
                      <a:pt x="33" y="51"/>
                    </a:lnTo>
                    <a:lnTo>
                      <a:pt x="30" y="51"/>
                    </a:lnTo>
                    <a:lnTo>
                      <a:pt x="30" y="48"/>
                    </a:lnTo>
                    <a:lnTo>
                      <a:pt x="24" y="48"/>
                    </a:lnTo>
                    <a:lnTo>
                      <a:pt x="24" y="45"/>
                    </a:lnTo>
                    <a:lnTo>
                      <a:pt x="21" y="45"/>
                    </a:lnTo>
                    <a:lnTo>
                      <a:pt x="21" y="42"/>
                    </a:lnTo>
                    <a:lnTo>
                      <a:pt x="24" y="39"/>
                    </a:lnTo>
                    <a:lnTo>
                      <a:pt x="24" y="33"/>
                    </a:lnTo>
                    <a:lnTo>
                      <a:pt x="18" y="36"/>
                    </a:lnTo>
                    <a:lnTo>
                      <a:pt x="18" y="39"/>
                    </a:lnTo>
                    <a:lnTo>
                      <a:pt x="15" y="39"/>
                    </a:lnTo>
                    <a:lnTo>
                      <a:pt x="15" y="36"/>
                    </a:lnTo>
                    <a:lnTo>
                      <a:pt x="21" y="30"/>
                    </a:lnTo>
                    <a:lnTo>
                      <a:pt x="21" y="27"/>
                    </a:lnTo>
                    <a:lnTo>
                      <a:pt x="15" y="30"/>
                    </a:lnTo>
                    <a:lnTo>
                      <a:pt x="12" y="27"/>
                    </a:lnTo>
                    <a:lnTo>
                      <a:pt x="12" y="24"/>
                    </a:lnTo>
                    <a:lnTo>
                      <a:pt x="6" y="24"/>
                    </a:lnTo>
                    <a:lnTo>
                      <a:pt x="6" y="21"/>
                    </a:lnTo>
                    <a:lnTo>
                      <a:pt x="3" y="24"/>
                    </a:lnTo>
                    <a:lnTo>
                      <a:pt x="3" y="21"/>
                    </a:lnTo>
                    <a:lnTo>
                      <a:pt x="3" y="18"/>
                    </a:lnTo>
                    <a:lnTo>
                      <a:pt x="3" y="15"/>
                    </a:lnTo>
                    <a:lnTo>
                      <a:pt x="3" y="12"/>
                    </a:lnTo>
                    <a:lnTo>
                      <a:pt x="9" y="12"/>
                    </a:lnTo>
                    <a:lnTo>
                      <a:pt x="12" y="12"/>
                    </a:lnTo>
                    <a:lnTo>
                      <a:pt x="15" y="9"/>
                    </a:lnTo>
                    <a:lnTo>
                      <a:pt x="3" y="9"/>
                    </a:lnTo>
                    <a:lnTo>
                      <a:pt x="3" y="3"/>
                    </a:lnTo>
                    <a:lnTo>
                      <a:pt x="0" y="3"/>
                    </a:lnTo>
                    <a:lnTo>
                      <a:pt x="0" y="0"/>
                    </a:lnTo>
                    <a:lnTo>
                      <a:pt x="3" y="0"/>
                    </a:lnTo>
                    <a:lnTo>
                      <a:pt x="6" y="0"/>
                    </a:lnTo>
                    <a:lnTo>
                      <a:pt x="9" y="0"/>
                    </a:lnTo>
                    <a:lnTo>
                      <a:pt x="9" y="3"/>
                    </a:lnTo>
                    <a:lnTo>
                      <a:pt x="15" y="3"/>
                    </a:lnTo>
                    <a:lnTo>
                      <a:pt x="15" y="6"/>
                    </a:lnTo>
                    <a:lnTo>
                      <a:pt x="18" y="9"/>
                    </a:lnTo>
                    <a:lnTo>
                      <a:pt x="24" y="12"/>
                    </a:lnTo>
                    <a:lnTo>
                      <a:pt x="27" y="15"/>
                    </a:lnTo>
                    <a:lnTo>
                      <a:pt x="30" y="18"/>
                    </a:lnTo>
                    <a:lnTo>
                      <a:pt x="36" y="18"/>
                    </a:lnTo>
                    <a:lnTo>
                      <a:pt x="42" y="21"/>
                    </a:lnTo>
                    <a:lnTo>
                      <a:pt x="45" y="21"/>
                    </a:lnTo>
                    <a:lnTo>
                      <a:pt x="48" y="24"/>
                    </a:lnTo>
                    <a:lnTo>
                      <a:pt x="48" y="30"/>
                    </a:lnTo>
                    <a:lnTo>
                      <a:pt x="51" y="39"/>
                    </a:lnTo>
                    <a:lnTo>
                      <a:pt x="51" y="48"/>
                    </a:lnTo>
                    <a:lnTo>
                      <a:pt x="61" y="54"/>
                    </a:lnTo>
                    <a:lnTo>
                      <a:pt x="64" y="60"/>
                    </a:lnTo>
                    <a:lnTo>
                      <a:pt x="64" y="66"/>
                    </a:lnTo>
                    <a:lnTo>
                      <a:pt x="64" y="69"/>
                    </a:lnTo>
                    <a:lnTo>
                      <a:pt x="64" y="72"/>
                    </a:lnTo>
                    <a:lnTo>
                      <a:pt x="67" y="81"/>
                    </a:lnTo>
                    <a:lnTo>
                      <a:pt x="64" y="81"/>
                    </a:lnTo>
                    <a:lnTo>
                      <a:pt x="61" y="84"/>
                    </a:lnTo>
                    <a:lnTo>
                      <a:pt x="51" y="7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0" name="Freeform 375"/>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close/>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close/>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1" name="Freeform 376"/>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2" name="Freeform 377"/>
              <p:cNvSpPr>
                <a:spLocks/>
              </p:cNvSpPr>
              <p:nvPr/>
            </p:nvSpPr>
            <p:spPr bwMode="auto">
              <a:xfrm>
                <a:off x="1204" y="1731"/>
                <a:ext cx="30" cy="69"/>
              </a:xfrm>
              <a:custGeom>
                <a:avLst/>
                <a:gdLst>
                  <a:gd name="T0" fmla="*/ 12 w 30"/>
                  <a:gd name="T1" fmla="*/ 69 h 69"/>
                  <a:gd name="T2" fmla="*/ 6 w 30"/>
                  <a:gd name="T3" fmla="*/ 57 h 69"/>
                  <a:gd name="T4" fmla="*/ 6 w 30"/>
                  <a:gd name="T5" fmla="*/ 51 h 69"/>
                  <a:gd name="T6" fmla="*/ 9 w 30"/>
                  <a:gd name="T7" fmla="*/ 48 h 69"/>
                  <a:gd name="T8" fmla="*/ 3 w 30"/>
                  <a:gd name="T9" fmla="*/ 48 h 69"/>
                  <a:gd name="T10" fmla="*/ 3 w 30"/>
                  <a:gd name="T11" fmla="*/ 45 h 69"/>
                  <a:gd name="T12" fmla="*/ 3 w 30"/>
                  <a:gd name="T13" fmla="*/ 42 h 69"/>
                  <a:gd name="T14" fmla="*/ 9 w 30"/>
                  <a:gd name="T15" fmla="*/ 42 h 69"/>
                  <a:gd name="T16" fmla="*/ 9 w 30"/>
                  <a:gd name="T17" fmla="*/ 42 h 69"/>
                  <a:gd name="T18" fmla="*/ 6 w 30"/>
                  <a:gd name="T19" fmla="*/ 39 h 69"/>
                  <a:gd name="T20" fmla="*/ 3 w 30"/>
                  <a:gd name="T21" fmla="*/ 36 h 69"/>
                  <a:gd name="T22" fmla="*/ 6 w 30"/>
                  <a:gd name="T23" fmla="*/ 33 h 69"/>
                  <a:gd name="T24" fmla="*/ 3 w 30"/>
                  <a:gd name="T25" fmla="*/ 30 h 69"/>
                  <a:gd name="T26" fmla="*/ 3 w 30"/>
                  <a:gd name="T27" fmla="*/ 30 h 69"/>
                  <a:gd name="T28" fmla="*/ 6 w 30"/>
                  <a:gd name="T29" fmla="*/ 30 h 69"/>
                  <a:gd name="T30" fmla="*/ 6 w 30"/>
                  <a:gd name="T31" fmla="*/ 30 h 69"/>
                  <a:gd name="T32" fmla="*/ 6 w 30"/>
                  <a:gd name="T33" fmla="*/ 27 h 69"/>
                  <a:gd name="T34" fmla="*/ 6 w 30"/>
                  <a:gd name="T35" fmla="*/ 24 h 69"/>
                  <a:gd name="T36" fmla="*/ 0 w 30"/>
                  <a:gd name="T37" fmla="*/ 21 h 69"/>
                  <a:gd name="T38" fmla="*/ 0 w 30"/>
                  <a:gd name="T39" fmla="*/ 21 h 69"/>
                  <a:gd name="T40" fmla="*/ 3 w 30"/>
                  <a:gd name="T41" fmla="*/ 15 h 69"/>
                  <a:gd name="T42" fmla="*/ 3 w 30"/>
                  <a:gd name="T43" fmla="*/ 9 h 69"/>
                  <a:gd name="T44" fmla="*/ 9 w 30"/>
                  <a:gd name="T45" fmla="*/ 0 h 69"/>
                  <a:gd name="T46" fmla="*/ 12 w 30"/>
                  <a:gd name="T47" fmla="*/ 3 h 69"/>
                  <a:gd name="T48" fmla="*/ 12 w 30"/>
                  <a:gd name="T49" fmla="*/ 6 h 69"/>
                  <a:gd name="T50" fmla="*/ 12 w 30"/>
                  <a:gd name="T51" fmla="*/ 6 h 69"/>
                  <a:gd name="T52" fmla="*/ 15 w 30"/>
                  <a:gd name="T53" fmla="*/ 6 h 69"/>
                  <a:gd name="T54" fmla="*/ 18 w 30"/>
                  <a:gd name="T55" fmla="*/ 3 h 69"/>
                  <a:gd name="T56" fmla="*/ 21 w 30"/>
                  <a:gd name="T57" fmla="*/ 6 h 69"/>
                  <a:gd name="T58" fmla="*/ 18 w 30"/>
                  <a:gd name="T59" fmla="*/ 6 h 69"/>
                  <a:gd name="T60" fmla="*/ 18 w 30"/>
                  <a:gd name="T61" fmla="*/ 12 h 69"/>
                  <a:gd name="T62" fmla="*/ 15 w 30"/>
                  <a:gd name="T63" fmla="*/ 12 h 69"/>
                  <a:gd name="T64" fmla="*/ 9 w 30"/>
                  <a:gd name="T65" fmla="*/ 15 h 69"/>
                  <a:gd name="T66" fmla="*/ 12 w 30"/>
                  <a:gd name="T67" fmla="*/ 18 h 69"/>
                  <a:gd name="T68" fmla="*/ 12 w 30"/>
                  <a:gd name="T69" fmla="*/ 21 h 69"/>
                  <a:gd name="T70" fmla="*/ 15 w 30"/>
                  <a:gd name="T71" fmla="*/ 21 h 69"/>
                  <a:gd name="T72" fmla="*/ 18 w 30"/>
                  <a:gd name="T73" fmla="*/ 15 h 69"/>
                  <a:gd name="T74" fmla="*/ 24 w 30"/>
                  <a:gd name="T75" fmla="*/ 9 h 69"/>
                  <a:gd name="T76" fmla="*/ 30 w 30"/>
                  <a:gd name="T77" fmla="*/ 6 h 69"/>
                  <a:gd name="T78" fmla="*/ 30 w 30"/>
                  <a:gd name="T79" fmla="*/ 6 h 69"/>
                  <a:gd name="T80" fmla="*/ 24 w 30"/>
                  <a:gd name="T81" fmla="*/ 12 h 69"/>
                  <a:gd name="T82" fmla="*/ 21 w 30"/>
                  <a:gd name="T83" fmla="*/ 18 h 69"/>
                  <a:gd name="T84" fmla="*/ 18 w 30"/>
                  <a:gd name="T85" fmla="*/ 24 h 69"/>
                  <a:gd name="T86" fmla="*/ 18 w 30"/>
                  <a:gd name="T87" fmla="*/ 30 h 69"/>
                  <a:gd name="T88" fmla="*/ 15 w 30"/>
                  <a:gd name="T89" fmla="*/ 33 h 69"/>
                  <a:gd name="T90" fmla="*/ 12 w 30"/>
                  <a:gd name="T91" fmla="*/ 33 h 69"/>
                  <a:gd name="T92" fmla="*/ 9 w 30"/>
                  <a:gd name="T93" fmla="*/ 36 h 69"/>
                  <a:gd name="T94" fmla="*/ 6 w 30"/>
                  <a:gd name="T95" fmla="*/ 36 h 69"/>
                  <a:gd name="T96" fmla="*/ 12 w 30"/>
                  <a:gd name="T97" fmla="*/ 36 h 69"/>
                  <a:gd name="T98" fmla="*/ 15 w 30"/>
                  <a:gd name="T99" fmla="*/ 36 h 69"/>
                  <a:gd name="T100" fmla="*/ 18 w 30"/>
                  <a:gd name="T101" fmla="*/ 36 h 69"/>
                  <a:gd name="T102" fmla="*/ 18 w 30"/>
                  <a:gd name="T103" fmla="*/ 39 h 69"/>
                  <a:gd name="T104" fmla="*/ 15 w 30"/>
                  <a:gd name="T105" fmla="*/ 39 h 69"/>
                  <a:gd name="T106" fmla="*/ 12 w 30"/>
                  <a:gd name="T107" fmla="*/ 45 h 69"/>
                  <a:gd name="T108" fmla="*/ 12 w 30"/>
                  <a:gd name="T109" fmla="*/ 48 h 69"/>
                  <a:gd name="T110" fmla="*/ 12 w 30"/>
                  <a:gd name="T111" fmla="*/ 54 h 69"/>
                  <a:gd name="T112" fmla="*/ 12 w 30"/>
                  <a:gd name="T113" fmla="*/ 60 h 69"/>
                  <a:gd name="T114" fmla="*/ 15 w 30"/>
                  <a:gd name="T115" fmla="*/ 66 h 69"/>
                  <a:gd name="T116" fmla="*/ 18 w 30"/>
                  <a:gd name="T117" fmla="*/ 66 h 69"/>
                  <a:gd name="T118" fmla="*/ 18 w 30"/>
                  <a:gd name="T119" fmla="*/ 66 h 69"/>
                  <a:gd name="T120" fmla="*/ 18 w 30"/>
                  <a:gd name="T121" fmla="*/ 69 h 69"/>
                  <a:gd name="T122" fmla="*/ 12 w 30"/>
                  <a:gd name="T1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69">
                    <a:moveTo>
                      <a:pt x="12" y="69"/>
                    </a:moveTo>
                    <a:lnTo>
                      <a:pt x="6" y="57"/>
                    </a:lnTo>
                    <a:lnTo>
                      <a:pt x="6" y="51"/>
                    </a:lnTo>
                    <a:lnTo>
                      <a:pt x="9" y="48"/>
                    </a:lnTo>
                    <a:lnTo>
                      <a:pt x="3" y="48"/>
                    </a:lnTo>
                    <a:lnTo>
                      <a:pt x="3" y="45"/>
                    </a:lnTo>
                    <a:lnTo>
                      <a:pt x="3" y="42"/>
                    </a:lnTo>
                    <a:lnTo>
                      <a:pt x="9" y="42"/>
                    </a:lnTo>
                    <a:lnTo>
                      <a:pt x="9" y="42"/>
                    </a:lnTo>
                    <a:lnTo>
                      <a:pt x="6" y="39"/>
                    </a:lnTo>
                    <a:lnTo>
                      <a:pt x="3" y="36"/>
                    </a:lnTo>
                    <a:lnTo>
                      <a:pt x="6" y="33"/>
                    </a:lnTo>
                    <a:lnTo>
                      <a:pt x="3" y="30"/>
                    </a:lnTo>
                    <a:lnTo>
                      <a:pt x="3" y="30"/>
                    </a:lnTo>
                    <a:lnTo>
                      <a:pt x="6" y="30"/>
                    </a:lnTo>
                    <a:lnTo>
                      <a:pt x="6" y="30"/>
                    </a:lnTo>
                    <a:lnTo>
                      <a:pt x="6" y="27"/>
                    </a:lnTo>
                    <a:lnTo>
                      <a:pt x="6" y="24"/>
                    </a:lnTo>
                    <a:lnTo>
                      <a:pt x="0" y="21"/>
                    </a:lnTo>
                    <a:lnTo>
                      <a:pt x="0" y="21"/>
                    </a:lnTo>
                    <a:lnTo>
                      <a:pt x="3" y="15"/>
                    </a:lnTo>
                    <a:lnTo>
                      <a:pt x="3" y="9"/>
                    </a:lnTo>
                    <a:lnTo>
                      <a:pt x="9" y="0"/>
                    </a:lnTo>
                    <a:lnTo>
                      <a:pt x="12" y="3"/>
                    </a:lnTo>
                    <a:lnTo>
                      <a:pt x="12" y="6"/>
                    </a:lnTo>
                    <a:lnTo>
                      <a:pt x="12" y="6"/>
                    </a:lnTo>
                    <a:lnTo>
                      <a:pt x="15" y="6"/>
                    </a:lnTo>
                    <a:lnTo>
                      <a:pt x="18" y="3"/>
                    </a:lnTo>
                    <a:lnTo>
                      <a:pt x="21" y="6"/>
                    </a:lnTo>
                    <a:lnTo>
                      <a:pt x="18" y="6"/>
                    </a:lnTo>
                    <a:lnTo>
                      <a:pt x="18" y="12"/>
                    </a:lnTo>
                    <a:lnTo>
                      <a:pt x="15" y="12"/>
                    </a:lnTo>
                    <a:lnTo>
                      <a:pt x="9" y="15"/>
                    </a:lnTo>
                    <a:lnTo>
                      <a:pt x="12" y="18"/>
                    </a:lnTo>
                    <a:lnTo>
                      <a:pt x="12" y="21"/>
                    </a:lnTo>
                    <a:lnTo>
                      <a:pt x="15" y="21"/>
                    </a:lnTo>
                    <a:lnTo>
                      <a:pt x="18" y="15"/>
                    </a:lnTo>
                    <a:lnTo>
                      <a:pt x="24" y="9"/>
                    </a:lnTo>
                    <a:lnTo>
                      <a:pt x="30" y="6"/>
                    </a:lnTo>
                    <a:lnTo>
                      <a:pt x="30" y="6"/>
                    </a:lnTo>
                    <a:lnTo>
                      <a:pt x="24" y="12"/>
                    </a:lnTo>
                    <a:lnTo>
                      <a:pt x="21" y="18"/>
                    </a:lnTo>
                    <a:lnTo>
                      <a:pt x="18" y="24"/>
                    </a:lnTo>
                    <a:lnTo>
                      <a:pt x="18" y="30"/>
                    </a:lnTo>
                    <a:lnTo>
                      <a:pt x="15" y="33"/>
                    </a:lnTo>
                    <a:lnTo>
                      <a:pt x="12" y="33"/>
                    </a:lnTo>
                    <a:lnTo>
                      <a:pt x="9" y="36"/>
                    </a:lnTo>
                    <a:lnTo>
                      <a:pt x="6" y="36"/>
                    </a:lnTo>
                    <a:lnTo>
                      <a:pt x="12" y="36"/>
                    </a:lnTo>
                    <a:lnTo>
                      <a:pt x="15" y="36"/>
                    </a:lnTo>
                    <a:lnTo>
                      <a:pt x="18" y="36"/>
                    </a:lnTo>
                    <a:lnTo>
                      <a:pt x="18" y="39"/>
                    </a:lnTo>
                    <a:lnTo>
                      <a:pt x="15" y="39"/>
                    </a:lnTo>
                    <a:lnTo>
                      <a:pt x="12" y="45"/>
                    </a:lnTo>
                    <a:lnTo>
                      <a:pt x="12" y="48"/>
                    </a:lnTo>
                    <a:lnTo>
                      <a:pt x="12" y="54"/>
                    </a:lnTo>
                    <a:lnTo>
                      <a:pt x="12" y="60"/>
                    </a:lnTo>
                    <a:lnTo>
                      <a:pt x="15" y="66"/>
                    </a:lnTo>
                    <a:lnTo>
                      <a:pt x="18" y="66"/>
                    </a:lnTo>
                    <a:lnTo>
                      <a:pt x="18" y="66"/>
                    </a:lnTo>
                    <a:lnTo>
                      <a:pt x="18" y="69"/>
                    </a:lnTo>
                    <a:lnTo>
                      <a:pt x="12" y="6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3" name="Freeform 378"/>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close/>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close/>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4" name="Freeform 379"/>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5" name="Freeform 380"/>
              <p:cNvSpPr>
                <a:spLocks/>
              </p:cNvSpPr>
              <p:nvPr/>
            </p:nvSpPr>
            <p:spPr bwMode="auto">
              <a:xfrm>
                <a:off x="1255" y="1749"/>
                <a:ext cx="6" cy="18"/>
              </a:xfrm>
              <a:custGeom>
                <a:avLst/>
                <a:gdLst>
                  <a:gd name="T0" fmla="*/ 3 w 6"/>
                  <a:gd name="T1" fmla="*/ 15 h 18"/>
                  <a:gd name="T2" fmla="*/ 3 w 6"/>
                  <a:gd name="T3" fmla="*/ 9 h 18"/>
                  <a:gd name="T4" fmla="*/ 0 w 6"/>
                  <a:gd name="T5" fmla="*/ 6 h 18"/>
                  <a:gd name="T6" fmla="*/ 0 w 6"/>
                  <a:gd name="T7" fmla="*/ 0 h 18"/>
                  <a:gd name="T8" fmla="*/ 0 w 6"/>
                  <a:gd name="T9" fmla="*/ 0 h 18"/>
                  <a:gd name="T10" fmla="*/ 0 w 6"/>
                  <a:gd name="T11" fmla="*/ 0 h 18"/>
                  <a:gd name="T12" fmla="*/ 3 w 6"/>
                  <a:gd name="T13" fmla="*/ 6 h 18"/>
                  <a:gd name="T14" fmla="*/ 6 w 6"/>
                  <a:gd name="T15" fmla="*/ 12 h 18"/>
                  <a:gd name="T16" fmla="*/ 6 w 6"/>
                  <a:gd name="T17" fmla="*/ 18 h 18"/>
                  <a:gd name="T18" fmla="*/ 3 w 6"/>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8">
                    <a:moveTo>
                      <a:pt x="3" y="15"/>
                    </a:moveTo>
                    <a:lnTo>
                      <a:pt x="3" y="9"/>
                    </a:lnTo>
                    <a:lnTo>
                      <a:pt x="0" y="6"/>
                    </a:lnTo>
                    <a:lnTo>
                      <a:pt x="0" y="0"/>
                    </a:lnTo>
                    <a:lnTo>
                      <a:pt x="0" y="0"/>
                    </a:lnTo>
                    <a:lnTo>
                      <a:pt x="0" y="0"/>
                    </a:lnTo>
                    <a:lnTo>
                      <a:pt x="3" y="6"/>
                    </a:lnTo>
                    <a:lnTo>
                      <a:pt x="6" y="12"/>
                    </a:lnTo>
                    <a:lnTo>
                      <a:pt x="6" y="18"/>
                    </a:lnTo>
                    <a:lnTo>
                      <a:pt x="3"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6" name="Freeform 381"/>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close/>
                    <a:moveTo>
                      <a:pt x="3" y="0"/>
                    </a:moveTo>
                    <a:lnTo>
                      <a:pt x="0" y="0"/>
                    </a:lnTo>
                    <a:lnTo>
                      <a:pt x="3" y="6"/>
                    </a:lnTo>
                    <a:lnTo>
                      <a:pt x="3" y="9"/>
                    </a:lnTo>
                    <a:lnTo>
                      <a:pt x="6" y="15"/>
                    </a:lnTo>
                    <a:lnTo>
                      <a:pt x="9" y="18"/>
                    </a:lnTo>
                    <a:lnTo>
                      <a:pt x="9" y="12"/>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7" name="Freeform 382"/>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moveTo>
                      <a:pt x="3" y="0"/>
                    </a:moveTo>
                    <a:lnTo>
                      <a:pt x="0" y="0"/>
                    </a:lnTo>
                    <a:lnTo>
                      <a:pt x="3" y="6"/>
                    </a:lnTo>
                    <a:lnTo>
                      <a:pt x="3" y="9"/>
                    </a:lnTo>
                    <a:lnTo>
                      <a:pt x="6" y="15"/>
                    </a:lnTo>
                    <a:lnTo>
                      <a:pt x="9" y="18"/>
                    </a:lnTo>
                    <a:lnTo>
                      <a:pt x="9" y="12"/>
                    </a:lnTo>
                    <a:lnTo>
                      <a:pt x="6" y="6"/>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8" name="Freeform 383"/>
              <p:cNvSpPr>
                <a:spLocks/>
              </p:cNvSpPr>
              <p:nvPr/>
            </p:nvSpPr>
            <p:spPr bwMode="auto">
              <a:xfrm>
                <a:off x="1285" y="1858"/>
                <a:ext cx="6" cy="3"/>
              </a:xfrm>
              <a:custGeom>
                <a:avLst/>
                <a:gdLst>
                  <a:gd name="T0" fmla="*/ 6 w 6"/>
                  <a:gd name="T1" fmla="*/ 0 h 3"/>
                  <a:gd name="T2" fmla="*/ 3 w 6"/>
                  <a:gd name="T3" fmla="*/ 0 h 3"/>
                  <a:gd name="T4" fmla="*/ 3 w 6"/>
                  <a:gd name="T5" fmla="*/ 0 h 3"/>
                  <a:gd name="T6" fmla="*/ 0 w 6"/>
                  <a:gd name="T7" fmla="*/ 0 h 3"/>
                  <a:gd name="T8" fmla="*/ 0 w 6"/>
                  <a:gd name="T9" fmla="*/ 3 h 3"/>
                  <a:gd name="T10" fmla="*/ 3 w 6"/>
                  <a:gd name="T11" fmla="*/ 3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3" y="0"/>
                    </a:lnTo>
                    <a:lnTo>
                      <a:pt x="0" y="0"/>
                    </a:lnTo>
                    <a:lnTo>
                      <a:pt x="0" y="3"/>
                    </a:lnTo>
                    <a:lnTo>
                      <a:pt x="3"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9" name="Freeform 384"/>
              <p:cNvSpPr>
                <a:spLocks/>
              </p:cNvSpPr>
              <p:nvPr/>
            </p:nvSpPr>
            <p:spPr bwMode="auto">
              <a:xfrm>
                <a:off x="1285" y="1858"/>
                <a:ext cx="6" cy="3"/>
              </a:xfrm>
              <a:custGeom>
                <a:avLst/>
                <a:gdLst>
                  <a:gd name="T0" fmla="*/ 3 w 6"/>
                  <a:gd name="T1" fmla="*/ 0 h 3"/>
                  <a:gd name="T2" fmla="*/ 3 w 6"/>
                  <a:gd name="T3" fmla="*/ 0 h 3"/>
                  <a:gd name="T4" fmla="*/ 0 w 6"/>
                  <a:gd name="T5" fmla="*/ 0 h 3"/>
                  <a:gd name="T6" fmla="*/ 0 w 6"/>
                  <a:gd name="T7" fmla="*/ 3 h 3"/>
                  <a:gd name="T8" fmla="*/ 3 w 6"/>
                  <a:gd name="T9" fmla="*/ 3 h 3"/>
                  <a:gd name="T10" fmla="*/ 6 w 6"/>
                  <a:gd name="T11" fmla="*/ 0 h 3"/>
                  <a:gd name="T12" fmla="*/ 3 w 6"/>
                  <a:gd name="T13" fmla="*/ 0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lnTo>
                      <a:pt x="3" y="0"/>
                    </a:lnTo>
                    <a:lnTo>
                      <a:pt x="0" y="0"/>
                    </a:lnTo>
                    <a:lnTo>
                      <a:pt x="0" y="3"/>
                    </a:lnTo>
                    <a:lnTo>
                      <a:pt x="3"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0" name="Freeform 385"/>
              <p:cNvSpPr>
                <a:spLocks/>
              </p:cNvSpPr>
              <p:nvPr/>
            </p:nvSpPr>
            <p:spPr bwMode="auto">
              <a:xfrm>
                <a:off x="1282" y="1864"/>
                <a:ext cx="6" cy="3"/>
              </a:xfrm>
              <a:custGeom>
                <a:avLst/>
                <a:gdLst>
                  <a:gd name="T0" fmla="*/ 6 w 6"/>
                  <a:gd name="T1" fmla="*/ 3 h 3"/>
                  <a:gd name="T2" fmla="*/ 6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1" name="Freeform 386"/>
              <p:cNvSpPr>
                <a:spLocks/>
              </p:cNvSpPr>
              <p:nvPr/>
            </p:nvSpPr>
            <p:spPr bwMode="auto">
              <a:xfrm>
                <a:off x="1282" y="1864"/>
                <a:ext cx="6" cy="3"/>
              </a:xfrm>
              <a:custGeom>
                <a:avLst/>
                <a:gdLst>
                  <a:gd name="T0" fmla="*/ 6 w 6"/>
                  <a:gd name="T1" fmla="*/ 0 h 3"/>
                  <a:gd name="T2" fmla="*/ 0 w 6"/>
                  <a:gd name="T3" fmla="*/ 0 h 3"/>
                  <a:gd name="T4" fmla="*/ 6 w 6"/>
                  <a:gd name="T5" fmla="*/ 3 h 3"/>
                  <a:gd name="T6" fmla="*/ 6 w 6"/>
                  <a:gd name="T7" fmla="*/ 0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0" y="0"/>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2" name="Freeform 387"/>
              <p:cNvSpPr>
                <a:spLocks noEditPoints="1"/>
              </p:cNvSpPr>
              <p:nvPr/>
            </p:nvSpPr>
            <p:spPr bwMode="auto">
              <a:xfrm>
                <a:off x="2405" y="2057"/>
                <a:ext cx="33" cy="33"/>
              </a:xfrm>
              <a:custGeom>
                <a:avLst/>
                <a:gdLst>
                  <a:gd name="T0" fmla="*/ 9 w 33"/>
                  <a:gd name="T1" fmla="*/ 33 h 33"/>
                  <a:gd name="T2" fmla="*/ 3 w 33"/>
                  <a:gd name="T3" fmla="*/ 30 h 33"/>
                  <a:gd name="T4" fmla="*/ 3 w 33"/>
                  <a:gd name="T5" fmla="*/ 24 h 33"/>
                  <a:gd name="T6" fmla="*/ 0 w 33"/>
                  <a:gd name="T7" fmla="*/ 21 h 33"/>
                  <a:gd name="T8" fmla="*/ 3 w 33"/>
                  <a:gd name="T9" fmla="*/ 21 h 33"/>
                  <a:gd name="T10" fmla="*/ 9 w 33"/>
                  <a:gd name="T11" fmla="*/ 18 h 33"/>
                  <a:gd name="T12" fmla="*/ 12 w 33"/>
                  <a:gd name="T13" fmla="*/ 12 h 33"/>
                  <a:gd name="T14" fmla="*/ 12 w 33"/>
                  <a:gd name="T15" fmla="*/ 9 h 33"/>
                  <a:gd name="T16" fmla="*/ 15 w 33"/>
                  <a:gd name="T17" fmla="*/ 6 h 33"/>
                  <a:gd name="T18" fmla="*/ 21 w 33"/>
                  <a:gd name="T19" fmla="*/ 3 h 33"/>
                  <a:gd name="T20" fmla="*/ 21 w 33"/>
                  <a:gd name="T21" fmla="*/ 0 h 33"/>
                  <a:gd name="T22" fmla="*/ 24 w 33"/>
                  <a:gd name="T23" fmla="*/ 0 h 33"/>
                  <a:gd name="T24" fmla="*/ 24 w 33"/>
                  <a:gd name="T25" fmla="*/ 0 h 33"/>
                  <a:gd name="T26" fmla="*/ 21 w 33"/>
                  <a:gd name="T27" fmla="*/ 3 h 33"/>
                  <a:gd name="T28" fmla="*/ 21 w 33"/>
                  <a:gd name="T29" fmla="*/ 3 h 33"/>
                  <a:gd name="T30" fmla="*/ 24 w 33"/>
                  <a:gd name="T31" fmla="*/ 3 h 33"/>
                  <a:gd name="T32" fmla="*/ 24 w 33"/>
                  <a:gd name="T33" fmla="*/ 6 h 33"/>
                  <a:gd name="T34" fmla="*/ 21 w 33"/>
                  <a:gd name="T35" fmla="*/ 12 h 33"/>
                  <a:gd name="T36" fmla="*/ 18 w 33"/>
                  <a:gd name="T37" fmla="*/ 15 h 33"/>
                  <a:gd name="T38" fmla="*/ 24 w 33"/>
                  <a:gd name="T39" fmla="*/ 15 h 33"/>
                  <a:gd name="T40" fmla="*/ 24 w 33"/>
                  <a:gd name="T41" fmla="*/ 18 h 33"/>
                  <a:gd name="T42" fmla="*/ 21 w 33"/>
                  <a:gd name="T43" fmla="*/ 21 h 33"/>
                  <a:gd name="T44" fmla="*/ 24 w 33"/>
                  <a:gd name="T45" fmla="*/ 24 h 33"/>
                  <a:gd name="T46" fmla="*/ 27 w 33"/>
                  <a:gd name="T47" fmla="*/ 21 h 33"/>
                  <a:gd name="T48" fmla="*/ 27 w 33"/>
                  <a:gd name="T49" fmla="*/ 18 h 33"/>
                  <a:gd name="T50" fmla="*/ 27 w 33"/>
                  <a:gd name="T51" fmla="*/ 18 h 33"/>
                  <a:gd name="T52" fmla="*/ 33 w 33"/>
                  <a:gd name="T53" fmla="*/ 21 h 33"/>
                  <a:gd name="T54" fmla="*/ 33 w 33"/>
                  <a:gd name="T55" fmla="*/ 24 h 33"/>
                  <a:gd name="T56" fmla="*/ 33 w 33"/>
                  <a:gd name="T57" fmla="*/ 24 h 33"/>
                  <a:gd name="T58" fmla="*/ 30 w 33"/>
                  <a:gd name="T59" fmla="*/ 24 h 33"/>
                  <a:gd name="T60" fmla="*/ 27 w 33"/>
                  <a:gd name="T61" fmla="*/ 27 h 33"/>
                  <a:gd name="T62" fmla="*/ 24 w 33"/>
                  <a:gd name="T63" fmla="*/ 27 h 33"/>
                  <a:gd name="T64" fmla="*/ 18 w 33"/>
                  <a:gd name="T65" fmla="*/ 33 h 33"/>
                  <a:gd name="T66" fmla="*/ 15 w 33"/>
                  <a:gd name="T67" fmla="*/ 33 h 33"/>
                  <a:gd name="T68" fmla="*/ 12 w 33"/>
                  <a:gd name="T69" fmla="*/ 30 h 33"/>
                  <a:gd name="T70" fmla="*/ 12 w 33"/>
                  <a:gd name="T71" fmla="*/ 30 h 33"/>
                  <a:gd name="T72" fmla="*/ 9 w 33"/>
                  <a:gd name="T73" fmla="*/ 33 h 33"/>
                  <a:gd name="T74" fmla="*/ 9 w 33"/>
                  <a:gd name="T75" fmla="*/ 33 h 33"/>
                  <a:gd name="T76" fmla="*/ 15 w 33"/>
                  <a:gd name="T77" fmla="*/ 30 h 33"/>
                  <a:gd name="T78" fmla="*/ 15 w 33"/>
                  <a:gd name="T79" fmla="*/ 27 h 33"/>
                  <a:gd name="T80" fmla="*/ 18 w 33"/>
                  <a:gd name="T81" fmla="*/ 27 h 33"/>
                  <a:gd name="T82" fmla="*/ 18 w 33"/>
                  <a:gd name="T83" fmla="*/ 24 h 33"/>
                  <a:gd name="T84" fmla="*/ 12 w 33"/>
                  <a:gd name="T85" fmla="*/ 24 h 33"/>
                  <a:gd name="T86" fmla="*/ 9 w 33"/>
                  <a:gd name="T87" fmla="*/ 24 h 33"/>
                  <a:gd name="T88" fmla="*/ 6 w 33"/>
                  <a:gd name="T89" fmla="*/ 30 h 33"/>
                  <a:gd name="T90" fmla="*/ 9 w 33"/>
                  <a:gd name="T91" fmla="*/ 30 h 33"/>
                  <a:gd name="T92" fmla="*/ 12 w 33"/>
                  <a:gd name="T93" fmla="*/ 30 h 33"/>
                  <a:gd name="T94" fmla="*/ 15 w 33"/>
                  <a:gd name="T9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3">
                    <a:moveTo>
                      <a:pt x="9" y="33"/>
                    </a:moveTo>
                    <a:lnTo>
                      <a:pt x="3" y="30"/>
                    </a:lnTo>
                    <a:lnTo>
                      <a:pt x="3" y="24"/>
                    </a:lnTo>
                    <a:lnTo>
                      <a:pt x="0" y="21"/>
                    </a:lnTo>
                    <a:lnTo>
                      <a:pt x="3" y="21"/>
                    </a:lnTo>
                    <a:lnTo>
                      <a:pt x="9" y="18"/>
                    </a:lnTo>
                    <a:lnTo>
                      <a:pt x="12" y="12"/>
                    </a:lnTo>
                    <a:lnTo>
                      <a:pt x="12" y="9"/>
                    </a:lnTo>
                    <a:lnTo>
                      <a:pt x="15" y="6"/>
                    </a:lnTo>
                    <a:lnTo>
                      <a:pt x="21" y="3"/>
                    </a:lnTo>
                    <a:lnTo>
                      <a:pt x="21" y="0"/>
                    </a:lnTo>
                    <a:lnTo>
                      <a:pt x="24" y="0"/>
                    </a:lnTo>
                    <a:lnTo>
                      <a:pt x="24" y="0"/>
                    </a:lnTo>
                    <a:lnTo>
                      <a:pt x="21" y="3"/>
                    </a:lnTo>
                    <a:lnTo>
                      <a:pt x="21" y="3"/>
                    </a:lnTo>
                    <a:lnTo>
                      <a:pt x="24" y="3"/>
                    </a:lnTo>
                    <a:lnTo>
                      <a:pt x="24" y="6"/>
                    </a:lnTo>
                    <a:lnTo>
                      <a:pt x="21" y="12"/>
                    </a:lnTo>
                    <a:lnTo>
                      <a:pt x="18" y="15"/>
                    </a:lnTo>
                    <a:lnTo>
                      <a:pt x="24" y="15"/>
                    </a:lnTo>
                    <a:lnTo>
                      <a:pt x="24" y="18"/>
                    </a:lnTo>
                    <a:lnTo>
                      <a:pt x="21" y="21"/>
                    </a:lnTo>
                    <a:lnTo>
                      <a:pt x="24" y="24"/>
                    </a:lnTo>
                    <a:lnTo>
                      <a:pt x="27" y="21"/>
                    </a:lnTo>
                    <a:lnTo>
                      <a:pt x="27" y="18"/>
                    </a:lnTo>
                    <a:lnTo>
                      <a:pt x="27" y="18"/>
                    </a:lnTo>
                    <a:lnTo>
                      <a:pt x="33" y="21"/>
                    </a:lnTo>
                    <a:lnTo>
                      <a:pt x="33" y="24"/>
                    </a:lnTo>
                    <a:lnTo>
                      <a:pt x="33" y="24"/>
                    </a:lnTo>
                    <a:lnTo>
                      <a:pt x="30" y="24"/>
                    </a:lnTo>
                    <a:lnTo>
                      <a:pt x="27" y="27"/>
                    </a:lnTo>
                    <a:lnTo>
                      <a:pt x="24" y="27"/>
                    </a:lnTo>
                    <a:lnTo>
                      <a:pt x="18" y="33"/>
                    </a:lnTo>
                    <a:lnTo>
                      <a:pt x="15" y="33"/>
                    </a:lnTo>
                    <a:lnTo>
                      <a:pt x="12" y="30"/>
                    </a:lnTo>
                    <a:lnTo>
                      <a:pt x="12" y="30"/>
                    </a:lnTo>
                    <a:lnTo>
                      <a:pt x="9" y="33"/>
                    </a:lnTo>
                    <a:lnTo>
                      <a:pt x="9" y="33"/>
                    </a:lnTo>
                    <a:close/>
                    <a:moveTo>
                      <a:pt x="15" y="30"/>
                    </a:moveTo>
                    <a:lnTo>
                      <a:pt x="15" y="27"/>
                    </a:lnTo>
                    <a:lnTo>
                      <a:pt x="18" y="27"/>
                    </a:lnTo>
                    <a:lnTo>
                      <a:pt x="18" y="24"/>
                    </a:lnTo>
                    <a:lnTo>
                      <a:pt x="12" y="24"/>
                    </a:lnTo>
                    <a:lnTo>
                      <a:pt x="9" y="24"/>
                    </a:lnTo>
                    <a:lnTo>
                      <a:pt x="6" y="30"/>
                    </a:lnTo>
                    <a:lnTo>
                      <a:pt x="9" y="30"/>
                    </a:lnTo>
                    <a:lnTo>
                      <a:pt x="12" y="30"/>
                    </a:lnTo>
                    <a:lnTo>
                      <a:pt x="15"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3" name="Freeform 388"/>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close/>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close/>
                    <a:moveTo>
                      <a:pt x="9" y="33"/>
                    </a:moveTo>
                    <a:lnTo>
                      <a:pt x="6" y="30"/>
                    </a:lnTo>
                    <a:lnTo>
                      <a:pt x="9" y="27"/>
                    </a:lnTo>
                    <a:lnTo>
                      <a:pt x="12" y="27"/>
                    </a:lnTo>
                    <a:lnTo>
                      <a:pt x="18" y="27"/>
                    </a:lnTo>
                    <a:lnTo>
                      <a:pt x="15" y="30"/>
                    </a:lnTo>
                    <a:lnTo>
                      <a:pt x="15" y="33"/>
                    </a:lnTo>
                    <a:lnTo>
                      <a:pt x="12" y="30"/>
                    </a:lnTo>
                    <a:lnTo>
                      <a:pt x="9" y="33"/>
                    </a:lnTo>
                    <a:lnTo>
                      <a:pt x="9"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4" name="Freeform 389"/>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moveTo>
                      <a:pt x="9" y="33"/>
                    </a:moveTo>
                    <a:lnTo>
                      <a:pt x="6" y="30"/>
                    </a:lnTo>
                    <a:lnTo>
                      <a:pt x="9" y="27"/>
                    </a:lnTo>
                    <a:lnTo>
                      <a:pt x="12" y="27"/>
                    </a:lnTo>
                    <a:lnTo>
                      <a:pt x="18" y="27"/>
                    </a:lnTo>
                    <a:lnTo>
                      <a:pt x="15" y="30"/>
                    </a:lnTo>
                    <a:lnTo>
                      <a:pt x="15" y="33"/>
                    </a:lnTo>
                    <a:lnTo>
                      <a:pt x="12" y="30"/>
                    </a:lnTo>
                    <a:lnTo>
                      <a:pt x="9" y="33"/>
                    </a:lnTo>
                    <a:lnTo>
                      <a:pt x="9"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5" name="Freeform 390"/>
              <p:cNvSpPr>
                <a:spLocks/>
              </p:cNvSpPr>
              <p:nvPr/>
            </p:nvSpPr>
            <p:spPr bwMode="auto">
              <a:xfrm>
                <a:off x="2031" y="815"/>
                <a:ext cx="60" cy="43"/>
              </a:xfrm>
              <a:custGeom>
                <a:avLst/>
                <a:gdLst>
                  <a:gd name="T0" fmla="*/ 21 w 60"/>
                  <a:gd name="T1" fmla="*/ 43 h 43"/>
                  <a:gd name="T2" fmla="*/ 18 w 60"/>
                  <a:gd name="T3" fmla="*/ 40 h 43"/>
                  <a:gd name="T4" fmla="*/ 15 w 60"/>
                  <a:gd name="T5" fmla="*/ 40 h 43"/>
                  <a:gd name="T6" fmla="*/ 12 w 60"/>
                  <a:gd name="T7" fmla="*/ 40 h 43"/>
                  <a:gd name="T8" fmla="*/ 6 w 60"/>
                  <a:gd name="T9" fmla="*/ 40 h 43"/>
                  <a:gd name="T10" fmla="*/ 6 w 60"/>
                  <a:gd name="T11" fmla="*/ 40 h 43"/>
                  <a:gd name="T12" fmla="*/ 9 w 60"/>
                  <a:gd name="T13" fmla="*/ 37 h 43"/>
                  <a:gd name="T14" fmla="*/ 6 w 60"/>
                  <a:gd name="T15" fmla="*/ 30 h 43"/>
                  <a:gd name="T16" fmla="*/ 3 w 60"/>
                  <a:gd name="T17" fmla="*/ 27 h 43"/>
                  <a:gd name="T18" fmla="*/ 0 w 60"/>
                  <a:gd name="T19" fmla="*/ 27 h 43"/>
                  <a:gd name="T20" fmla="*/ 0 w 60"/>
                  <a:gd name="T21" fmla="*/ 24 h 43"/>
                  <a:gd name="T22" fmla="*/ 0 w 60"/>
                  <a:gd name="T23" fmla="*/ 21 h 43"/>
                  <a:gd name="T24" fmla="*/ 3 w 60"/>
                  <a:gd name="T25" fmla="*/ 18 h 43"/>
                  <a:gd name="T26" fmla="*/ 3 w 60"/>
                  <a:gd name="T27" fmla="*/ 15 h 43"/>
                  <a:gd name="T28" fmla="*/ 6 w 60"/>
                  <a:gd name="T29" fmla="*/ 9 h 43"/>
                  <a:gd name="T30" fmla="*/ 6 w 60"/>
                  <a:gd name="T31" fmla="*/ 6 h 43"/>
                  <a:gd name="T32" fmla="*/ 9 w 60"/>
                  <a:gd name="T33" fmla="*/ 3 h 43"/>
                  <a:gd name="T34" fmla="*/ 15 w 60"/>
                  <a:gd name="T35" fmla="*/ 3 h 43"/>
                  <a:gd name="T36" fmla="*/ 15 w 60"/>
                  <a:gd name="T37" fmla="*/ 3 h 43"/>
                  <a:gd name="T38" fmla="*/ 24 w 60"/>
                  <a:gd name="T39" fmla="*/ 0 h 43"/>
                  <a:gd name="T40" fmla="*/ 27 w 60"/>
                  <a:gd name="T41" fmla="*/ 0 h 43"/>
                  <a:gd name="T42" fmla="*/ 30 w 60"/>
                  <a:gd name="T43" fmla="*/ 3 h 43"/>
                  <a:gd name="T44" fmla="*/ 33 w 60"/>
                  <a:gd name="T45" fmla="*/ 3 h 43"/>
                  <a:gd name="T46" fmla="*/ 36 w 60"/>
                  <a:gd name="T47" fmla="*/ 3 h 43"/>
                  <a:gd name="T48" fmla="*/ 39 w 60"/>
                  <a:gd name="T49" fmla="*/ 3 h 43"/>
                  <a:gd name="T50" fmla="*/ 45 w 60"/>
                  <a:gd name="T51" fmla="*/ 3 h 43"/>
                  <a:gd name="T52" fmla="*/ 45 w 60"/>
                  <a:gd name="T53" fmla="*/ 3 h 43"/>
                  <a:gd name="T54" fmla="*/ 51 w 60"/>
                  <a:gd name="T55" fmla="*/ 3 h 43"/>
                  <a:gd name="T56" fmla="*/ 54 w 60"/>
                  <a:gd name="T57" fmla="*/ 6 h 43"/>
                  <a:gd name="T58" fmla="*/ 57 w 60"/>
                  <a:gd name="T59" fmla="*/ 6 h 43"/>
                  <a:gd name="T60" fmla="*/ 60 w 60"/>
                  <a:gd name="T61" fmla="*/ 9 h 43"/>
                  <a:gd name="T62" fmla="*/ 60 w 60"/>
                  <a:gd name="T63" fmla="*/ 9 h 43"/>
                  <a:gd name="T64" fmla="*/ 57 w 60"/>
                  <a:gd name="T65" fmla="*/ 15 h 43"/>
                  <a:gd name="T66" fmla="*/ 57 w 60"/>
                  <a:gd name="T67" fmla="*/ 12 h 43"/>
                  <a:gd name="T68" fmla="*/ 45 w 60"/>
                  <a:gd name="T69" fmla="*/ 15 h 43"/>
                  <a:gd name="T70" fmla="*/ 42 w 60"/>
                  <a:gd name="T71" fmla="*/ 18 h 43"/>
                  <a:gd name="T72" fmla="*/ 39 w 60"/>
                  <a:gd name="T73" fmla="*/ 21 h 43"/>
                  <a:gd name="T74" fmla="*/ 39 w 60"/>
                  <a:gd name="T75" fmla="*/ 24 h 43"/>
                  <a:gd name="T76" fmla="*/ 42 w 60"/>
                  <a:gd name="T77" fmla="*/ 24 h 43"/>
                  <a:gd name="T78" fmla="*/ 45 w 60"/>
                  <a:gd name="T79" fmla="*/ 24 h 43"/>
                  <a:gd name="T80" fmla="*/ 45 w 60"/>
                  <a:gd name="T81" fmla="*/ 27 h 43"/>
                  <a:gd name="T82" fmla="*/ 39 w 60"/>
                  <a:gd name="T83" fmla="*/ 30 h 43"/>
                  <a:gd name="T84" fmla="*/ 39 w 60"/>
                  <a:gd name="T85" fmla="*/ 33 h 43"/>
                  <a:gd name="T86" fmla="*/ 36 w 60"/>
                  <a:gd name="T87" fmla="*/ 33 h 43"/>
                  <a:gd name="T88" fmla="*/ 36 w 60"/>
                  <a:gd name="T89" fmla="*/ 37 h 43"/>
                  <a:gd name="T90" fmla="*/ 33 w 60"/>
                  <a:gd name="T91" fmla="*/ 40 h 43"/>
                  <a:gd name="T92" fmla="*/ 30 w 60"/>
                  <a:gd name="T93" fmla="*/ 40 h 43"/>
                  <a:gd name="T94" fmla="*/ 24 w 60"/>
                  <a:gd name="T95" fmla="*/ 43 h 43"/>
                  <a:gd name="T96" fmla="*/ 21 w 60"/>
                  <a:gd name="T9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3">
                    <a:moveTo>
                      <a:pt x="21" y="43"/>
                    </a:moveTo>
                    <a:lnTo>
                      <a:pt x="18" y="40"/>
                    </a:lnTo>
                    <a:lnTo>
                      <a:pt x="15" y="40"/>
                    </a:lnTo>
                    <a:lnTo>
                      <a:pt x="12" y="40"/>
                    </a:lnTo>
                    <a:lnTo>
                      <a:pt x="6" y="40"/>
                    </a:lnTo>
                    <a:lnTo>
                      <a:pt x="6" y="40"/>
                    </a:lnTo>
                    <a:lnTo>
                      <a:pt x="9" y="37"/>
                    </a:lnTo>
                    <a:lnTo>
                      <a:pt x="6" y="30"/>
                    </a:lnTo>
                    <a:lnTo>
                      <a:pt x="3" y="27"/>
                    </a:lnTo>
                    <a:lnTo>
                      <a:pt x="0" y="27"/>
                    </a:lnTo>
                    <a:lnTo>
                      <a:pt x="0" y="24"/>
                    </a:lnTo>
                    <a:lnTo>
                      <a:pt x="0" y="21"/>
                    </a:lnTo>
                    <a:lnTo>
                      <a:pt x="3" y="18"/>
                    </a:lnTo>
                    <a:lnTo>
                      <a:pt x="3" y="15"/>
                    </a:lnTo>
                    <a:lnTo>
                      <a:pt x="6" y="9"/>
                    </a:lnTo>
                    <a:lnTo>
                      <a:pt x="6" y="6"/>
                    </a:lnTo>
                    <a:lnTo>
                      <a:pt x="9" y="3"/>
                    </a:lnTo>
                    <a:lnTo>
                      <a:pt x="15" y="3"/>
                    </a:lnTo>
                    <a:lnTo>
                      <a:pt x="15" y="3"/>
                    </a:lnTo>
                    <a:lnTo>
                      <a:pt x="24" y="0"/>
                    </a:lnTo>
                    <a:lnTo>
                      <a:pt x="27" y="0"/>
                    </a:lnTo>
                    <a:lnTo>
                      <a:pt x="30" y="3"/>
                    </a:lnTo>
                    <a:lnTo>
                      <a:pt x="33" y="3"/>
                    </a:lnTo>
                    <a:lnTo>
                      <a:pt x="36" y="3"/>
                    </a:lnTo>
                    <a:lnTo>
                      <a:pt x="39" y="3"/>
                    </a:lnTo>
                    <a:lnTo>
                      <a:pt x="45" y="3"/>
                    </a:lnTo>
                    <a:lnTo>
                      <a:pt x="45" y="3"/>
                    </a:lnTo>
                    <a:lnTo>
                      <a:pt x="51" y="3"/>
                    </a:lnTo>
                    <a:lnTo>
                      <a:pt x="54" y="6"/>
                    </a:lnTo>
                    <a:lnTo>
                      <a:pt x="57" y="6"/>
                    </a:lnTo>
                    <a:lnTo>
                      <a:pt x="60" y="9"/>
                    </a:lnTo>
                    <a:lnTo>
                      <a:pt x="60" y="9"/>
                    </a:lnTo>
                    <a:lnTo>
                      <a:pt x="57" y="15"/>
                    </a:lnTo>
                    <a:lnTo>
                      <a:pt x="57" y="12"/>
                    </a:lnTo>
                    <a:lnTo>
                      <a:pt x="45" y="15"/>
                    </a:lnTo>
                    <a:lnTo>
                      <a:pt x="42" y="18"/>
                    </a:lnTo>
                    <a:lnTo>
                      <a:pt x="39" y="21"/>
                    </a:lnTo>
                    <a:lnTo>
                      <a:pt x="39" y="24"/>
                    </a:lnTo>
                    <a:lnTo>
                      <a:pt x="42" y="24"/>
                    </a:lnTo>
                    <a:lnTo>
                      <a:pt x="45" y="24"/>
                    </a:lnTo>
                    <a:lnTo>
                      <a:pt x="45" y="27"/>
                    </a:lnTo>
                    <a:lnTo>
                      <a:pt x="39" y="30"/>
                    </a:lnTo>
                    <a:lnTo>
                      <a:pt x="39" y="33"/>
                    </a:lnTo>
                    <a:lnTo>
                      <a:pt x="36" y="33"/>
                    </a:lnTo>
                    <a:lnTo>
                      <a:pt x="36" y="37"/>
                    </a:lnTo>
                    <a:lnTo>
                      <a:pt x="33" y="40"/>
                    </a:lnTo>
                    <a:lnTo>
                      <a:pt x="30" y="40"/>
                    </a:lnTo>
                    <a:lnTo>
                      <a:pt x="24" y="43"/>
                    </a:lnTo>
                    <a:lnTo>
                      <a:pt x="21" y="4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6" name="Freeform 391"/>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close/>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7" name="Freeform 392"/>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8" name="Freeform 393"/>
              <p:cNvSpPr>
                <a:spLocks/>
              </p:cNvSpPr>
              <p:nvPr/>
            </p:nvSpPr>
            <p:spPr bwMode="auto">
              <a:xfrm>
                <a:off x="1889" y="885"/>
                <a:ext cx="187" cy="115"/>
              </a:xfrm>
              <a:custGeom>
                <a:avLst/>
                <a:gdLst>
                  <a:gd name="T0" fmla="*/ 42 w 187"/>
                  <a:gd name="T1" fmla="*/ 115 h 115"/>
                  <a:gd name="T2" fmla="*/ 30 w 187"/>
                  <a:gd name="T3" fmla="*/ 99 h 115"/>
                  <a:gd name="T4" fmla="*/ 42 w 187"/>
                  <a:gd name="T5" fmla="*/ 90 h 115"/>
                  <a:gd name="T6" fmla="*/ 66 w 187"/>
                  <a:gd name="T7" fmla="*/ 90 h 115"/>
                  <a:gd name="T8" fmla="*/ 87 w 187"/>
                  <a:gd name="T9" fmla="*/ 84 h 115"/>
                  <a:gd name="T10" fmla="*/ 81 w 187"/>
                  <a:gd name="T11" fmla="*/ 81 h 115"/>
                  <a:gd name="T12" fmla="*/ 69 w 187"/>
                  <a:gd name="T13" fmla="*/ 78 h 115"/>
                  <a:gd name="T14" fmla="*/ 51 w 187"/>
                  <a:gd name="T15" fmla="*/ 81 h 115"/>
                  <a:gd name="T16" fmla="*/ 54 w 187"/>
                  <a:gd name="T17" fmla="*/ 69 h 115"/>
                  <a:gd name="T18" fmla="*/ 42 w 187"/>
                  <a:gd name="T19" fmla="*/ 75 h 115"/>
                  <a:gd name="T20" fmla="*/ 30 w 187"/>
                  <a:gd name="T21" fmla="*/ 75 h 115"/>
                  <a:gd name="T22" fmla="*/ 24 w 187"/>
                  <a:gd name="T23" fmla="*/ 78 h 115"/>
                  <a:gd name="T24" fmla="*/ 18 w 187"/>
                  <a:gd name="T25" fmla="*/ 66 h 115"/>
                  <a:gd name="T26" fmla="*/ 0 w 187"/>
                  <a:gd name="T27" fmla="*/ 60 h 115"/>
                  <a:gd name="T28" fmla="*/ 12 w 187"/>
                  <a:gd name="T29" fmla="*/ 48 h 115"/>
                  <a:gd name="T30" fmla="*/ 33 w 187"/>
                  <a:gd name="T31" fmla="*/ 51 h 115"/>
                  <a:gd name="T32" fmla="*/ 42 w 187"/>
                  <a:gd name="T33" fmla="*/ 42 h 115"/>
                  <a:gd name="T34" fmla="*/ 21 w 187"/>
                  <a:gd name="T35" fmla="*/ 39 h 115"/>
                  <a:gd name="T36" fmla="*/ 45 w 187"/>
                  <a:gd name="T37" fmla="*/ 27 h 115"/>
                  <a:gd name="T38" fmla="*/ 54 w 187"/>
                  <a:gd name="T39" fmla="*/ 27 h 115"/>
                  <a:gd name="T40" fmla="*/ 42 w 187"/>
                  <a:gd name="T41" fmla="*/ 18 h 115"/>
                  <a:gd name="T42" fmla="*/ 57 w 187"/>
                  <a:gd name="T43" fmla="*/ 9 h 115"/>
                  <a:gd name="T44" fmla="*/ 66 w 187"/>
                  <a:gd name="T45" fmla="*/ 12 h 115"/>
                  <a:gd name="T46" fmla="*/ 72 w 187"/>
                  <a:gd name="T47" fmla="*/ 0 h 115"/>
                  <a:gd name="T48" fmla="*/ 84 w 187"/>
                  <a:gd name="T49" fmla="*/ 9 h 115"/>
                  <a:gd name="T50" fmla="*/ 93 w 187"/>
                  <a:gd name="T51" fmla="*/ 18 h 115"/>
                  <a:gd name="T52" fmla="*/ 96 w 187"/>
                  <a:gd name="T53" fmla="*/ 27 h 115"/>
                  <a:gd name="T54" fmla="*/ 96 w 187"/>
                  <a:gd name="T55" fmla="*/ 45 h 115"/>
                  <a:gd name="T56" fmla="*/ 102 w 187"/>
                  <a:gd name="T57" fmla="*/ 51 h 115"/>
                  <a:gd name="T58" fmla="*/ 102 w 187"/>
                  <a:gd name="T59" fmla="*/ 66 h 115"/>
                  <a:gd name="T60" fmla="*/ 115 w 187"/>
                  <a:gd name="T61" fmla="*/ 69 h 115"/>
                  <a:gd name="T62" fmla="*/ 127 w 187"/>
                  <a:gd name="T63" fmla="*/ 69 h 115"/>
                  <a:gd name="T64" fmla="*/ 124 w 187"/>
                  <a:gd name="T65" fmla="*/ 51 h 115"/>
                  <a:gd name="T66" fmla="*/ 139 w 187"/>
                  <a:gd name="T67" fmla="*/ 42 h 115"/>
                  <a:gd name="T68" fmla="*/ 139 w 187"/>
                  <a:gd name="T69" fmla="*/ 21 h 115"/>
                  <a:gd name="T70" fmla="*/ 148 w 187"/>
                  <a:gd name="T71" fmla="*/ 15 h 115"/>
                  <a:gd name="T72" fmla="*/ 166 w 187"/>
                  <a:gd name="T73" fmla="*/ 9 h 115"/>
                  <a:gd name="T74" fmla="*/ 160 w 187"/>
                  <a:gd name="T75" fmla="*/ 21 h 115"/>
                  <a:gd name="T76" fmla="*/ 160 w 187"/>
                  <a:gd name="T77" fmla="*/ 42 h 115"/>
                  <a:gd name="T78" fmla="*/ 151 w 187"/>
                  <a:gd name="T79" fmla="*/ 51 h 115"/>
                  <a:gd name="T80" fmla="*/ 151 w 187"/>
                  <a:gd name="T81" fmla="*/ 57 h 115"/>
                  <a:gd name="T82" fmla="*/ 148 w 187"/>
                  <a:gd name="T83" fmla="*/ 66 h 115"/>
                  <a:gd name="T84" fmla="*/ 163 w 187"/>
                  <a:gd name="T85" fmla="*/ 66 h 115"/>
                  <a:gd name="T86" fmla="*/ 169 w 187"/>
                  <a:gd name="T87" fmla="*/ 72 h 115"/>
                  <a:gd name="T88" fmla="*/ 178 w 187"/>
                  <a:gd name="T89" fmla="*/ 57 h 115"/>
                  <a:gd name="T90" fmla="*/ 187 w 187"/>
                  <a:gd name="T91" fmla="*/ 72 h 115"/>
                  <a:gd name="T92" fmla="*/ 169 w 187"/>
                  <a:gd name="T93" fmla="*/ 87 h 115"/>
                  <a:gd name="T94" fmla="*/ 160 w 187"/>
                  <a:gd name="T95" fmla="*/ 102 h 115"/>
                  <a:gd name="T96" fmla="*/ 154 w 187"/>
                  <a:gd name="T97" fmla="*/ 109 h 115"/>
                  <a:gd name="T98" fmla="*/ 133 w 187"/>
                  <a:gd name="T99" fmla="*/ 112 h 115"/>
                  <a:gd name="T100" fmla="*/ 130 w 187"/>
                  <a:gd name="T101" fmla="*/ 99 h 115"/>
                  <a:gd name="T102" fmla="*/ 118 w 187"/>
                  <a:gd name="T103" fmla="*/ 102 h 115"/>
                  <a:gd name="T104" fmla="*/ 112 w 187"/>
                  <a:gd name="T105" fmla="*/ 99 h 115"/>
                  <a:gd name="T106" fmla="*/ 96 w 187"/>
                  <a:gd name="T107" fmla="*/ 102 h 115"/>
                  <a:gd name="T108" fmla="*/ 81 w 187"/>
                  <a:gd name="T109" fmla="*/ 106 h 115"/>
                  <a:gd name="T110" fmla="*/ 69 w 187"/>
                  <a:gd name="T11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15">
                    <a:moveTo>
                      <a:pt x="60" y="115"/>
                    </a:moveTo>
                    <a:lnTo>
                      <a:pt x="60" y="112"/>
                    </a:lnTo>
                    <a:lnTo>
                      <a:pt x="54" y="112"/>
                    </a:lnTo>
                    <a:lnTo>
                      <a:pt x="48" y="115"/>
                    </a:lnTo>
                    <a:lnTo>
                      <a:pt x="42" y="115"/>
                    </a:lnTo>
                    <a:lnTo>
                      <a:pt x="39" y="112"/>
                    </a:lnTo>
                    <a:lnTo>
                      <a:pt x="33" y="112"/>
                    </a:lnTo>
                    <a:lnTo>
                      <a:pt x="30" y="109"/>
                    </a:lnTo>
                    <a:lnTo>
                      <a:pt x="27" y="102"/>
                    </a:lnTo>
                    <a:lnTo>
                      <a:pt x="30" y="99"/>
                    </a:lnTo>
                    <a:lnTo>
                      <a:pt x="27" y="96"/>
                    </a:lnTo>
                    <a:lnTo>
                      <a:pt x="30" y="90"/>
                    </a:lnTo>
                    <a:lnTo>
                      <a:pt x="33" y="90"/>
                    </a:lnTo>
                    <a:lnTo>
                      <a:pt x="39" y="90"/>
                    </a:lnTo>
                    <a:lnTo>
                      <a:pt x="42" y="90"/>
                    </a:lnTo>
                    <a:lnTo>
                      <a:pt x="45" y="90"/>
                    </a:lnTo>
                    <a:lnTo>
                      <a:pt x="51" y="90"/>
                    </a:lnTo>
                    <a:lnTo>
                      <a:pt x="54" y="87"/>
                    </a:lnTo>
                    <a:lnTo>
                      <a:pt x="60" y="87"/>
                    </a:lnTo>
                    <a:lnTo>
                      <a:pt x="66" y="90"/>
                    </a:lnTo>
                    <a:lnTo>
                      <a:pt x="72" y="90"/>
                    </a:lnTo>
                    <a:lnTo>
                      <a:pt x="72" y="90"/>
                    </a:lnTo>
                    <a:lnTo>
                      <a:pt x="78" y="87"/>
                    </a:lnTo>
                    <a:lnTo>
                      <a:pt x="87" y="87"/>
                    </a:lnTo>
                    <a:lnTo>
                      <a:pt x="87" y="84"/>
                    </a:lnTo>
                    <a:lnTo>
                      <a:pt x="90" y="84"/>
                    </a:lnTo>
                    <a:lnTo>
                      <a:pt x="87" y="81"/>
                    </a:lnTo>
                    <a:lnTo>
                      <a:pt x="84" y="84"/>
                    </a:lnTo>
                    <a:lnTo>
                      <a:pt x="81" y="84"/>
                    </a:lnTo>
                    <a:lnTo>
                      <a:pt x="81" y="81"/>
                    </a:lnTo>
                    <a:lnTo>
                      <a:pt x="81" y="81"/>
                    </a:lnTo>
                    <a:lnTo>
                      <a:pt x="75" y="84"/>
                    </a:lnTo>
                    <a:lnTo>
                      <a:pt x="69" y="84"/>
                    </a:lnTo>
                    <a:lnTo>
                      <a:pt x="69" y="81"/>
                    </a:lnTo>
                    <a:lnTo>
                      <a:pt x="69" y="78"/>
                    </a:lnTo>
                    <a:lnTo>
                      <a:pt x="63" y="81"/>
                    </a:lnTo>
                    <a:lnTo>
                      <a:pt x="60" y="81"/>
                    </a:lnTo>
                    <a:lnTo>
                      <a:pt x="57" y="81"/>
                    </a:lnTo>
                    <a:lnTo>
                      <a:pt x="57" y="81"/>
                    </a:lnTo>
                    <a:lnTo>
                      <a:pt x="51" y="81"/>
                    </a:lnTo>
                    <a:lnTo>
                      <a:pt x="48" y="81"/>
                    </a:lnTo>
                    <a:lnTo>
                      <a:pt x="48" y="78"/>
                    </a:lnTo>
                    <a:lnTo>
                      <a:pt x="51" y="75"/>
                    </a:lnTo>
                    <a:lnTo>
                      <a:pt x="57" y="69"/>
                    </a:lnTo>
                    <a:lnTo>
                      <a:pt x="54" y="69"/>
                    </a:lnTo>
                    <a:lnTo>
                      <a:pt x="48" y="72"/>
                    </a:lnTo>
                    <a:lnTo>
                      <a:pt x="48" y="72"/>
                    </a:lnTo>
                    <a:lnTo>
                      <a:pt x="45" y="69"/>
                    </a:lnTo>
                    <a:lnTo>
                      <a:pt x="42" y="72"/>
                    </a:lnTo>
                    <a:lnTo>
                      <a:pt x="42" y="75"/>
                    </a:lnTo>
                    <a:lnTo>
                      <a:pt x="36" y="78"/>
                    </a:lnTo>
                    <a:lnTo>
                      <a:pt x="36" y="81"/>
                    </a:lnTo>
                    <a:lnTo>
                      <a:pt x="33" y="81"/>
                    </a:lnTo>
                    <a:lnTo>
                      <a:pt x="27" y="78"/>
                    </a:lnTo>
                    <a:lnTo>
                      <a:pt x="30" y="75"/>
                    </a:lnTo>
                    <a:lnTo>
                      <a:pt x="33" y="72"/>
                    </a:lnTo>
                    <a:lnTo>
                      <a:pt x="27" y="72"/>
                    </a:lnTo>
                    <a:lnTo>
                      <a:pt x="27" y="72"/>
                    </a:lnTo>
                    <a:lnTo>
                      <a:pt x="24" y="72"/>
                    </a:lnTo>
                    <a:lnTo>
                      <a:pt x="24" y="78"/>
                    </a:lnTo>
                    <a:lnTo>
                      <a:pt x="21" y="78"/>
                    </a:lnTo>
                    <a:lnTo>
                      <a:pt x="18" y="78"/>
                    </a:lnTo>
                    <a:lnTo>
                      <a:pt x="21" y="72"/>
                    </a:lnTo>
                    <a:lnTo>
                      <a:pt x="15" y="69"/>
                    </a:lnTo>
                    <a:lnTo>
                      <a:pt x="18" y="66"/>
                    </a:lnTo>
                    <a:lnTo>
                      <a:pt x="15" y="66"/>
                    </a:lnTo>
                    <a:lnTo>
                      <a:pt x="12" y="69"/>
                    </a:lnTo>
                    <a:lnTo>
                      <a:pt x="12" y="69"/>
                    </a:lnTo>
                    <a:lnTo>
                      <a:pt x="9" y="63"/>
                    </a:lnTo>
                    <a:lnTo>
                      <a:pt x="0" y="60"/>
                    </a:lnTo>
                    <a:lnTo>
                      <a:pt x="3" y="60"/>
                    </a:lnTo>
                    <a:lnTo>
                      <a:pt x="6" y="60"/>
                    </a:lnTo>
                    <a:lnTo>
                      <a:pt x="6" y="54"/>
                    </a:lnTo>
                    <a:lnTo>
                      <a:pt x="3" y="51"/>
                    </a:lnTo>
                    <a:lnTo>
                      <a:pt x="12" y="48"/>
                    </a:lnTo>
                    <a:lnTo>
                      <a:pt x="15" y="48"/>
                    </a:lnTo>
                    <a:lnTo>
                      <a:pt x="18" y="48"/>
                    </a:lnTo>
                    <a:lnTo>
                      <a:pt x="24" y="48"/>
                    </a:lnTo>
                    <a:lnTo>
                      <a:pt x="27" y="51"/>
                    </a:lnTo>
                    <a:lnTo>
                      <a:pt x="33" y="51"/>
                    </a:lnTo>
                    <a:lnTo>
                      <a:pt x="36" y="48"/>
                    </a:lnTo>
                    <a:lnTo>
                      <a:pt x="39" y="48"/>
                    </a:lnTo>
                    <a:lnTo>
                      <a:pt x="45" y="45"/>
                    </a:lnTo>
                    <a:lnTo>
                      <a:pt x="42" y="42"/>
                    </a:lnTo>
                    <a:lnTo>
                      <a:pt x="42" y="42"/>
                    </a:lnTo>
                    <a:lnTo>
                      <a:pt x="36" y="42"/>
                    </a:lnTo>
                    <a:lnTo>
                      <a:pt x="33" y="42"/>
                    </a:lnTo>
                    <a:lnTo>
                      <a:pt x="27" y="39"/>
                    </a:lnTo>
                    <a:lnTo>
                      <a:pt x="21" y="39"/>
                    </a:lnTo>
                    <a:lnTo>
                      <a:pt x="21" y="39"/>
                    </a:lnTo>
                    <a:lnTo>
                      <a:pt x="27" y="33"/>
                    </a:lnTo>
                    <a:lnTo>
                      <a:pt x="30" y="30"/>
                    </a:lnTo>
                    <a:lnTo>
                      <a:pt x="33" y="30"/>
                    </a:lnTo>
                    <a:lnTo>
                      <a:pt x="36" y="30"/>
                    </a:lnTo>
                    <a:lnTo>
                      <a:pt x="45" y="27"/>
                    </a:lnTo>
                    <a:lnTo>
                      <a:pt x="51" y="30"/>
                    </a:lnTo>
                    <a:lnTo>
                      <a:pt x="57" y="30"/>
                    </a:lnTo>
                    <a:lnTo>
                      <a:pt x="60" y="30"/>
                    </a:lnTo>
                    <a:lnTo>
                      <a:pt x="57" y="27"/>
                    </a:lnTo>
                    <a:lnTo>
                      <a:pt x="54" y="27"/>
                    </a:lnTo>
                    <a:lnTo>
                      <a:pt x="51" y="24"/>
                    </a:lnTo>
                    <a:lnTo>
                      <a:pt x="48" y="24"/>
                    </a:lnTo>
                    <a:lnTo>
                      <a:pt x="39" y="21"/>
                    </a:lnTo>
                    <a:lnTo>
                      <a:pt x="39" y="18"/>
                    </a:lnTo>
                    <a:lnTo>
                      <a:pt x="42" y="18"/>
                    </a:lnTo>
                    <a:lnTo>
                      <a:pt x="45" y="12"/>
                    </a:lnTo>
                    <a:lnTo>
                      <a:pt x="48" y="12"/>
                    </a:lnTo>
                    <a:lnTo>
                      <a:pt x="48" y="12"/>
                    </a:lnTo>
                    <a:lnTo>
                      <a:pt x="54" y="9"/>
                    </a:lnTo>
                    <a:lnTo>
                      <a:pt x="57" y="9"/>
                    </a:lnTo>
                    <a:lnTo>
                      <a:pt x="57" y="12"/>
                    </a:lnTo>
                    <a:lnTo>
                      <a:pt x="60" y="12"/>
                    </a:lnTo>
                    <a:lnTo>
                      <a:pt x="66" y="15"/>
                    </a:lnTo>
                    <a:lnTo>
                      <a:pt x="69" y="18"/>
                    </a:lnTo>
                    <a:lnTo>
                      <a:pt x="66" y="12"/>
                    </a:lnTo>
                    <a:lnTo>
                      <a:pt x="63" y="9"/>
                    </a:lnTo>
                    <a:lnTo>
                      <a:pt x="63" y="6"/>
                    </a:lnTo>
                    <a:lnTo>
                      <a:pt x="60" y="3"/>
                    </a:lnTo>
                    <a:lnTo>
                      <a:pt x="63" y="3"/>
                    </a:lnTo>
                    <a:lnTo>
                      <a:pt x="72" y="0"/>
                    </a:lnTo>
                    <a:lnTo>
                      <a:pt x="75" y="0"/>
                    </a:lnTo>
                    <a:lnTo>
                      <a:pt x="81" y="0"/>
                    </a:lnTo>
                    <a:lnTo>
                      <a:pt x="84" y="3"/>
                    </a:lnTo>
                    <a:lnTo>
                      <a:pt x="87" y="9"/>
                    </a:lnTo>
                    <a:lnTo>
                      <a:pt x="84" y="9"/>
                    </a:lnTo>
                    <a:lnTo>
                      <a:pt x="81" y="15"/>
                    </a:lnTo>
                    <a:lnTo>
                      <a:pt x="81" y="18"/>
                    </a:lnTo>
                    <a:lnTo>
                      <a:pt x="90" y="18"/>
                    </a:lnTo>
                    <a:lnTo>
                      <a:pt x="93" y="18"/>
                    </a:lnTo>
                    <a:lnTo>
                      <a:pt x="93" y="18"/>
                    </a:lnTo>
                    <a:lnTo>
                      <a:pt x="96" y="18"/>
                    </a:lnTo>
                    <a:lnTo>
                      <a:pt x="96" y="24"/>
                    </a:lnTo>
                    <a:lnTo>
                      <a:pt x="99" y="27"/>
                    </a:lnTo>
                    <a:lnTo>
                      <a:pt x="99" y="27"/>
                    </a:lnTo>
                    <a:lnTo>
                      <a:pt x="96" y="27"/>
                    </a:lnTo>
                    <a:lnTo>
                      <a:pt x="96" y="30"/>
                    </a:lnTo>
                    <a:lnTo>
                      <a:pt x="99" y="36"/>
                    </a:lnTo>
                    <a:lnTo>
                      <a:pt x="99" y="45"/>
                    </a:lnTo>
                    <a:lnTo>
                      <a:pt x="99" y="45"/>
                    </a:lnTo>
                    <a:lnTo>
                      <a:pt x="96" y="45"/>
                    </a:lnTo>
                    <a:lnTo>
                      <a:pt x="90" y="45"/>
                    </a:lnTo>
                    <a:lnTo>
                      <a:pt x="93" y="48"/>
                    </a:lnTo>
                    <a:lnTo>
                      <a:pt x="96" y="48"/>
                    </a:lnTo>
                    <a:lnTo>
                      <a:pt x="99" y="51"/>
                    </a:lnTo>
                    <a:lnTo>
                      <a:pt x="102" y="51"/>
                    </a:lnTo>
                    <a:lnTo>
                      <a:pt x="99" y="57"/>
                    </a:lnTo>
                    <a:lnTo>
                      <a:pt x="96" y="60"/>
                    </a:lnTo>
                    <a:lnTo>
                      <a:pt x="96" y="66"/>
                    </a:lnTo>
                    <a:lnTo>
                      <a:pt x="99" y="69"/>
                    </a:lnTo>
                    <a:lnTo>
                      <a:pt x="102" y="66"/>
                    </a:lnTo>
                    <a:lnTo>
                      <a:pt x="105" y="66"/>
                    </a:lnTo>
                    <a:lnTo>
                      <a:pt x="105" y="66"/>
                    </a:lnTo>
                    <a:lnTo>
                      <a:pt x="109" y="69"/>
                    </a:lnTo>
                    <a:lnTo>
                      <a:pt x="112" y="69"/>
                    </a:lnTo>
                    <a:lnTo>
                      <a:pt x="115" y="69"/>
                    </a:lnTo>
                    <a:lnTo>
                      <a:pt x="121" y="72"/>
                    </a:lnTo>
                    <a:lnTo>
                      <a:pt x="124" y="75"/>
                    </a:lnTo>
                    <a:lnTo>
                      <a:pt x="127" y="75"/>
                    </a:lnTo>
                    <a:lnTo>
                      <a:pt x="127" y="72"/>
                    </a:lnTo>
                    <a:lnTo>
                      <a:pt x="127" y="69"/>
                    </a:lnTo>
                    <a:lnTo>
                      <a:pt x="130" y="69"/>
                    </a:lnTo>
                    <a:lnTo>
                      <a:pt x="130" y="60"/>
                    </a:lnTo>
                    <a:lnTo>
                      <a:pt x="127" y="57"/>
                    </a:lnTo>
                    <a:lnTo>
                      <a:pt x="127" y="54"/>
                    </a:lnTo>
                    <a:lnTo>
                      <a:pt x="124" y="51"/>
                    </a:lnTo>
                    <a:lnTo>
                      <a:pt x="127" y="51"/>
                    </a:lnTo>
                    <a:lnTo>
                      <a:pt x="127" y="51"/>
                    </a:lnTo>
                    <a:lnTo>
                      <a:pt x="133" y="48"/>
                    </a:lnTo>
                    <a:lnTo>
                      <a:pt x="136" y="48"/>
                    </a:lnTo>
                    <a:lnTo>
                      <a:pt x="139" y="42"/>
                    </a:lnTo>
                    <a:lnTo>
                      <a:pt x="139" y="36"/>
                    </a:lnTo>
                    <a:lnTo>
                      <a:pt x="136" y="33"/>
                    </a:lnTo>
                    <a:lnTo>
                      <a:pt x="136" y="30"/>
                    </a:lnTo>
                    <a:lnTo>
                      <a:pt x="133" y="27"/>
                    </a:lnTo>
                    <a:lnTo>
                      <a:pt x="139" y="21"/>
                    </a:lnTo>
                    <a:lnTo>
                      <a:pt x="139" y="21"/>
                    </a:lnTo>
                    <a:lnTo>
                      <a:pt x="142" y="21"/>
                    </a:lnTo>
                    <a:lnTo>
                      <a:pt x="148" y="21"/>
                    </a:lnTo>
                    <a:lnTo>
                      <a:pt x="145" y="18"/>
                    </a:lnTo>
                    <a:lnTo>
                      <a:pt x="148" y="15"/>
                    </a:lnTo>
                    <a:lnTo>
                      <a:pt x="151" y="15"/>
                    </a:lnTo>
                    <a:lnTo>
                      <a:pt x="160" y="6"/>
                    </a:lnTo>
                    <a:lnTo>
                      <a:pt x="163" y="6"/>
                    </a:lnTo>
                    <a:lnTo>
                      <a:pt x="166" y="9"/>
                    </a:lnTo>
                    <a:lnTo>
                      <a:pt x="166" y="9"/>
                    </a:lnTo>
                    <a:lnTo>
                      <a:pt x="166" y="15"/>
                    </a:lnTo>
                    <a:lnTo>
                      <a:pt x="166" y="15"/>
                    </a:lnTo>
                    <a:lnTo>
                      <a:pt x="163" y="15"/>
                    </a:lnTo>
                    <a:lnTo>
                      <a:pt x="160" y="18"/>
                    </a:lnTo>
                    <a:lnTo>
                      <a:pt x="160" y="21"/>
                    </a:lnTo>
                    <a:lnTo>
                      <a:pt x="160" y="24"/>
                    </a:lnTo>
                    <a:lnTo>
                      <a:pt x="160" y="30"/>
                    </a:lnTo>
                    <a:lnTo>
                      <a:pt x="160" y="30"/>
                    </a:lnTo>
                    <a:lnTo>
                      <a:pt x="160" y="39"/>
                    </a:lnTo>
                    <a:lnTo>
                      <a:pt x="160" y="42"/>
                    </a:lnTo>
                    <a:lnTo>
                      <a:pt x="157" y="42"/>
                    </a:lnTo>
                    <a:lnTo>
                      <a:pt x="151" y="45"/>
                    </a:lnTo>
                    <a:lnTo>
                      <a:pt x="148" y="48"/>
                    </a:lnTo>
                    <a:lnTo>
                      <a:pt x="148" y="51"/>
                    </a:lnTo>
                    <a:lnTo>
                      <a:pt x="151" y="51"/>
                    </a:lnTo>
                    <a:lnTo>
                      <a:pt x="154" y="51"/>
                    </a:lnTo>
                    <a:lnTo>
                      <a:pt x="160" y="51"/>
                    </a:lnTo>
                    <a:lnTo>
                      <a:pt x="160" y="51"/>
                    </a:lnTo>
                    <a:lnTo>
                      <a:pt x="157" y="54"/>
                    </a:lnTo>
                    <a:lnTo>
                      <a:pt x="151" y="57"/>
                    </a:lnTo>
                    <a:lnTo>
                      <a:pt x="145" y="63"/>
                    </a:lnTo>
                    <a:lnTo>
                      <a:pt x="145" y="66"/>
                    </a:lnTo>
                    <a:lnTo>
                      <a:pt x="145" y="69"/>
                    </a:lnTo>
                    <a:lnTo>
                      <a:pt x="148" y="69"/>
                    </a:lnTo>
                    <a:lnTo>
                      <a:pt x="148" y="66"/>
                    </a:lnTo>
                    <a:lnTo>
                      <a:pt x="157" y="63"/>
                    </a:lnTo>
                    <a:lnTo>
                      <a:pt x="157" y="60"/>
                    </a:lnTo>
                    <a:lnTo>
                      <a:pt x="160" y="60"/>
                    </a:lnTo>
                    <a:lnTo>
                      <a:pt x="166" y="63"/>
                    </a:lnTo>
                    <a:lnTo>
                      <a:pt x="163" y="66"/>
                    </a:lnTo>
                    <a:lnTo>
                      <a:pt x="160" y="72"/>
                    </a:lnTo>
                    <a:lnTo>
                      <a:pt x="163" y="75"/>
                    </a:lnTo>
                    <a:lnTo>
                      <a:pt x="163" y="75"/>
                    </a:lnTo>
                    <a:lnTo>
                      <a:pt x="166" y="69"/>
                    </a:lnTo>
                    <a:lnTo>
                      <a:pt x="169" y="72"/>
                    </a:lnTo>
                    <a:lnTo>
                      <a:pt x="169" y="69"/>
                    </a:lnTo>
                    <a:lnTo>
                      <a:pt x="169" y="66"/>
                    </a:lnTo>
                    <a:lnTo>
                      <a:pt x="172" y="63"/>
                    </a:lnTo>
                    <a:lnTo>
                      <a:pt x="172" y="60"/>
                    </a:lnTo>
                    <a:lnTo>
                      <a:pt x="178" y="57"/>
                    </a:lnTo>
                    <a:lnTo>
                      <a:pt x="181" y="57"/>
                    </a:lnTo>
                    <a:lnTo>
                      <a:pt x="184" y="60"/>
                    </a:lnTo>
                    <a:lnTo>
                      <a:pt x="187" y="63"/>
                    </a:lnTo>
                    <a:lnTo>
                      <a:pt x="187" y="66"/>
                    </a:lnTo>
                    <a:lnTo>
                      <a:pt x="187" y="72"/>
                    </a:lnTo>
                    <a:lnTo>
                      <a:pt x="181" y="81"/>
                    </a:lnTo>
                    <a:lnTo>
                      <a:pt x="178" y="84"/>
                    </a:lnTo>
                    <a:lnTo>
                      <a:pt x="175" y="87"/>
                    </a:lnTo>
                    <a:lnTo>
                      <a:pt x="172" y="87"/>
                    </a:lnTo>
                    <a:lnTo>
                      <a:pt x="169" y="87"/>
                    </a:lnTo>
                    <a:lnTo>
                      <a:pt x="172" y="90"/>
                    </a:lnTo>
                    <a:lnTo>
                      <a:pt x="166" y="96"/>
                    </a:lnTo>
                    <a:lnTo>
                      <a:pt x="163" y="96"/>
                    </a:lnTo>
                    <a:lnTo>
                      <a:pt x="160" y="99"/>
                    </a:lnTo>
                    <a:lnTo>
                      <a:pt x="160" y="102"/>
                    </a:lnTo>
                    <a:lnTo>
                      <a:pt x="160" y="106"/>
                    </a:lnTo>
                    <a:lnTo>
                      <a:pt x="157" y="106"/>
                    </a:lnTo>
                    <a:lnTo>
                      <a:pt x="157" y="106"/>
                    </a:lnTo>
                    <a:lnTo>
                      <a:pt x="154" y="109"/>
                    </a:lnTo>
                    <a:lnTo>
                      <a:pt x="154" y="109"/>
                    </a:lnTo>
                    <a:lnTo>
                      <a:pt x="151" y="106"/>
                    </a:lnTo>
                    <a:lnTo>
                      <a:pt x="148" y="109"/>
                    </a:lnTo>
                    <a:lnTo>
                      <a:pt x="145" y="109"/>
                    </a:lnTo>
                    <a:lnTo>
                      <a:pt x="139" y="112"/>
                    </a:lnTo>
                    <a:lnTo>
                      <a:pt x="133" y="112"/>
                    </a:lnTo>
                    <a:lnTo>
                      <a:pt x="130" y="109"/>
                    </a:lnTo>
                    <a:lnTo>
                      <a:pt x="130" y="106"/>
                    </a:lnTo>
                    <a:lnTo>
                      <a:pt x="130" y="106"/>
                    </a:lnTo>
                    <a:lnTo>
                      <a:pt x="130" y="102"/>
                    </a:lnTo>
                    <a:lnTo>
                      <a:pt x="130" y="99"/>
                    </a:lnTo>
                    <a:lnTo>
                      <a:pt x="124" y="102"/>
                    </a:lnTo>
                    <a:lnTo>
                      <a:pt x="124" y="106"/>
                    </a:lnTo>
                    <a:lnTo>
                      <a:pt x="121" y="106"/>
                    </a:lnTo>
                    <a:lnTo>
                      <a:pt x="118" y="106"/>
                    </a:lnTo>
                    <a:lnTo>
                      <a:pt x="118" y="102"/>
                    </a:lnTo>
                    <a:lnTo>
                      <a:pt x="118" y="102"/>
                    </a:lnTo>
                    <a:lnTo>
                      <a:pt x="118" y="99"/>
                    </a:lnTo>
                    <a:lnTo>
                      <a:pt x="115" y="96"/>
                    </a:lnTo>
                    <a:lnTo>
                      <a:pt x="115" y="99"/>
                    </a:lnTo>
                    <a:lnTo>
                      <a:pt x="112" y="99"/>
                    </a:lnTo>
                    <a:lnTo>
                      <a:pt x="109" y="99"/>
                    </a:lnTo>
                    <a:lnTo>
                      <a:pt x="102" y="102"/>
                    </a:lnTo>
                    <a:lnTo>
                      <a:pt x="99" y="106"/>
                    </a:lnTo>
                    <a:lnTo>
                      <a:pt x="96" y="106"/>
                    </a:lnTo>
                    <a:lnTo>
                      <a:pt x="96" y="102"/>
                    </a:lnTo>
                    <a:lnTo>
                      <a:pt x="90" y="102"/>
                    </a:lnTo>
                    <a:lnTo>
                      <a:pt x="90" y="102"/>
                    </a:lnTo>
                    <a:lnTo>
                      <a:pt x="87" y="106"/>
                    </a:lnTo>
                    <a:lnTo>
                      <a:pt x="84" y="106"/>
                    </a:lnTo>
                    <a:lnTo>
                      <a:pt x="81" y="106"/>
                    </a:lnTo>
                    <a:lnTo>
                      <a:pt x="81" y="109"/>
                    </a:lnTo>
                    <a:lnTo>
                      <a:pt x="78" y="112"/>
                    </a:lnTo>
                    <a:lnTo>
                      <a:pt x="75" y="112"/>
                    </a:lnTo>
                    <a:lnTo>
                      <a:pt x="72" y="112"/>
                    </a:lnTo>
                    <a:lnTo>
                      <a:pt x="69" y="115"/>
                    </a:lnTo>
                    <a:lnTo>
                      <a:pt x="69" y="112"/>
                    </a:lnTo>
                    <a:lnTo>
                      <a:pt x="63" y="115"/>
                    </a:lnTo>
                    <a:lnTo>
                      <a:pt x="60"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9" name="Freeform 394"/>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close/>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0" name="Freeform 395"/>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1" name="Freeform 396"/>
              <p:cNvSpPr>
                <a:spLocks/>
              </p:cNvSpPr>
              <p:nvPr/>
            </p:nvSpPr>
            <p:spPr bwMode="auto">
              <a:xfrm>
                <a:off x="2106" y="918"/>
                <a:ext cx="15" cy="21"/>
              </a:xfrm>
              <a:custGeom>
                <a:avLst/>
                <a:gdLst>
                  <a:gd name="T0" fmla="*/ 9 w 15"/>
                  <a:gd name="T1" fmla="*/ 18 h 21"/>
                  <a:gd name="T2" fmla="*/ 3 w 15"/>
                  <a:gd name="T3" fmla="*/ 18 h 21"/>
                  <a:gd name="T4" fmla="*/ 0 w 15"/>
                  <a:gd name="T5" fmla="*/ 18 h 21"/>
                  <a:gd name="T6" fmla="*/ 0 w 15"/>
                  <a:gd name="T7" fmla="*/ 12 h 21"/>
                  <a:gd name="T8" fmla="*/ 3 w 15"/>
                  <a:gd name="T9" fmla="*/ 12 h 21"/>
                  <a:gd name="T10" fmla="*/ 3 w 15"/>
                  <a:gd name="T11" fmla="*/ 6 h 21"/>
                  <a:gd name="T12" fmla="*/ 3 w 15"/>
                  <a:gd name="T13" fmla="*/ 6 h 21"/>
                  <a:gd name="T14" fmla="*/ 3 w 15"/>
                  <a:gd name="T15" fmla="*/ 3 h 21"/>
                  <a:gd name="T16" fmla="*/ 6 w 15"/>
                  <a:gd name="T17" fmla="*/ 0 h 21"/>
                  <a:gd name="T18" fmla="*/ 9 w 15"/>
                  <a:gd name="T19" fmla="*/ 0 h 21"/>
                  <a:gd name="T20" fmla="*/ 12 w 15"/>
                  <a:gd name="T21" fmla="*/ 3 h 21"/>
                  <a:gd name="T22" fmla="*/ 12 w 15"/>
                  <a:gd name="T23" fmla="*/ 3 h 21"/>
                  <a:gd name="T24" fmla="*/ 12 w 15"/>
                  <a:gd name="T25" fmla="*/ 3 h 21"/>
                  <a:gd name="T26" fmla="*/ 12 w 15"/>
                  <a:gd name="T27" fmla="*/ 3 h 21"/>
                  <a:gd name="T28" fmla="*/ 9 w 15"/>
                  <a:gd name="T29" fmla="*/ 6 h 21"/>
                  <a:gd name="T30" fmla="*/ 12 w 15"/>
                  <a:gd name="T31" fmla="*/ 9 h 21"/>
                  <a:gd name="T32" fmla="*/ 15 w 15"/>
                  <a:gd name="T33" fmla="*/ 9 h 21"/>
                  <a:gd name="T34" fmla="*/ 15 w 15"/>
                  <a:gd name="T35" fmla="*/ 9 h 21"/>
                  <a:gd name="T36" fmla="*/ 12 w 15"/>
                  <a:gd name="T37" fmla="*/ 12 h 21"/>
                  <a:gd name="T38" fmla="*/ 15 w 15"/>
                  <a:gd name="T39" fmla="*/ 15 h 21"/>
                  <a:gd name="T40" fmla="*/ 15 w 15"/>
                  <a:gd name="T41" fmla="*/ 18 h 21"/>
                  <a:gd name="T42" fmla="*/ 12 w 15"/>
                  <a:gd name="T43" fmla="*/ 21 h 21"/>
                  <a:gd name="T44" fmla="*/ 12 w 15"/>
                  <a:gd name="T45" fmla="*/ 21 h 21"/>
                  <a:gd name="T46" fmla="*/ 9 w 15"/>
                  <a:gd name="T4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1">
                    <a:moveTo>
                      <a:pt x="9" y="18"/>
                    </a:moveTo>
                    <a:lnTo>
                      <a:pt x="3" y="18"/>
                    </a:lnTo>
                    <a:lnTo>
                      <a:pt x="0" y="18"/>
                    </a:lnTo>
                    <a:lnTo>
                      <a:pt x="0" y="12"/>
                    </a:lnTo>
                    <a:lnTo>
                      <a:pt x="3" y="12"/>
                    </a:lnTo>
                    <a:lnTo>
                      <a:pt x="3" y="6"/>
                    </a:lnTo>
                    <a:lnTo>
                      <a:pt x="3" y="6"/>
                    </a:lnTo>
                    <a:lnTo>
                      <a:pt x="3" y="3"/>
                    </a:lnTo>
                    <a:lnTo>
                      <a:pt x="6" y="0"/>
                    </a:lnTo>
                    <a:lnTo>
                      <a:pt x="9" y="0"/>
                    </a:lnTo>
                    <a:lnTo>
                      <a:pt x="12" y="3"/>
                    </a:lnTo>
                    <a:lnTo>
                      <a:pt x="12" y="3"/>
                    </a:lnTo>
                    <a:lnTo>
                      <a:pt x="12" y="3"/>
                    </a:lnTo>
                    <a:lnTo>
                      <a:pt x="12" y="3"/>
                    </a:lnTo>
                    <a:lnTo>
                      <a:pt x="9" y="6"/>
                    </a:lnTo>
                    <a:lnTo>
                      <a:pt x="12" y="9"/>
                    </a:lnTo>
                    <a:lnTo>
                      <a:pt x="15" y="9"/>
                    </a:lnTo>
                    <a:lnTo>
                      <a:pt x="15" y="9"/>
                    </a:lnTo>
                    <a:lnTo>
                      <a:pt x="12" y="12"/>
                    </a:lnTo>
                    <a:lnTo>
                      <a:pt x="15" y="15"/>
                    </a:lnTo>
                    <a:lnTo>
                      <a:pt x="15" y="18"/>
                    </a:lnTo>
                    <a:lnTo>
                      <a:pt x="12" y="21"/>
                    </a:lnTo>
                    <a:lnTo>
                      <a:pt x="12" y="21"/>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2" name="Freeform 397"/>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close/>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3" name="Freeform 398"/>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4" name="Freeform 399"/>
              <p:cNvSpPr>
                <a:spLocks/>
              </p:cNvSpPr>
              <p:nvPr/>
            </p:nvSpPr>
            <p:spPr bwMode="auto">
              <a:xfrm>
                <a:off x="2007" y="852"/>
                <a:ext cx="6" cy="3"/>
              </a:xfrm>
              <a:custGeom>
                <a:avLst/>
                <a:gdLst>
                  <a:gd name="T0" fmla="*/ 3 w 6"/>
                  <a:gd name="T1" fmla="*/ 3 h 3"/>
                  <a:gd name="T2" fmla="*/ 6 w 6"/>
                  <a:gd name="T3" fmla="*/ 0 h 3"/>
                  <a:gd name="T4" fmla="*/ 0 w 6"/>
                  <a:gd name="T5" fmla="*/ 0 h 3"/>
                  <a:gd name="T6" fmla="*/ 0 w 6"/>
                  <a:gd name="T7" fmla="*/ 3 h 3"/>
                  <a:gd name="T8" fmla="*/ 3 w 6"/>
                  <a:gd name="T9" fmla="*/ 3 h 3"/>
                  <a:gd name="T10" fmla="*/ 3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3" y="3"/>
                    </a:moveTo>
                    <a:lnTo>
                      <a:pt x="6"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5" name="Freeform 400"/>
              <p:cNvSpPr>
                <a:spLocks/>
              </p:cNvSpPr>
              <p:nvPr/>
            </p:nvSpPr>
            <p:spPr bwMode="auto">
              <a:xfrm>
                <a:off x="2007" y="852"/>
                <a:ext cx="6" cy="3"/>
              </a:xfrm>
              <a:custGeom>
                <a:avLst/>
                <a:gdLst>
                  <a:gd name="T0" fmla="*/ 6 w 6"/>
                  <a:gd name="T1" fmla="*/ 0 h 3"/>
                  <a:gd name="T2" fmla="*/ 0 w 6"/>
                  <a:gd name="T3" fmla="*/ 0 h 3"/>
                  <a:gd name="T4" fmla="*/ 0 w 6"/>
                  <a:gd name="T5" fmla="*/ 3 h 3"/>
                  <a:gd name="T6" fmla="*/ 3 w 6"/>
                  <a:gd name="T7" fmla="*/ 3 h 3"/>
                  <a:gd name="T8" fmla="*/ 3 w 6"/>
                  <a:gd name="T9" fmla="*/ 3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0" y="0"/>
                    </a:lnTo>
                    <a:lnTo>
                      <a:pt x="0" y="3"/>
                    </a:lnTo>
                    <a:lnTo>
                      <a:pt x="3"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6" name="Freeform 401"/>
              <p:cNvSpPr>
                <a:spLocks/>
              </p:cNvSpPr>
              <p:nvPr/>
            </p:nvSpPr>
            <p:spPr bwMode="auto">
              <a:xfrm>
                <a:off x="2022" y="803"/>
                <a:ext cx="15" cy="18"/>
              </a:xfrm>
              <a:custGeom>
                <a:avLst/>
                <a:gdLst>
                  <a:gd name="T0" fmla="*/ 3 w 15"/>
                  <a:gd name="T1" fmla="*/ 18 h 18"/>
                  <a:gd name="T2" fmla="*/ 0 w 15"/>
                  <a:gd name="T3" fmla="*/ 12 h 18"/>
                  <a:gd name="T4" fmla="*/ 0 w 15"/>
                  <a:gd name="T5" fmla="*/ 9 h 18"/>
                  <a:gd name="T6" fmla="*/ 0 w 15"/>
                  <a:gd name="T7" fmla="*/ 6 h 18"/>
                  <a:gd name="T8" fmla="*/ 3 w 15"/>
                  <a:gd name="T9" fmla="*/ 3 h 18"/>
                  <a:gd name="T10" fmla="*/ 3 w 15"/>
                  <a:gd name="T11" fmla="*/ 3 h 18"/>
                  <a:gd name="T12" fmla="*/ 6 w 15"/>
                  <a:gd name="T13" fmla="*/ 0 h 18"/>
                  <a:gd name="T14" fmla="*/ 9 w 15"/>
                  <a:gd name="T15" fmla="*/ 0 h 18"/>
                  <a:gd name="T16" fmla="*/ 12 w 15"/>
                  <a:gd name="T17" fmla="*/ 0 h 18"/>
                  <a:gd name="T18" fmla="*/ 15 w 15"/>
                  <a:gd name="T19" fmla="*/ 0 h 18"/>
                  <a:gd name="T20" fmla="*/ 12 w 15"/>
                  <a:gd name="T21" fmla="*/ 3 h 18"/>
                  <a:gd name="T22" fmla="*/ 12 w 15"/>
                  <a:gd name="T23" fmla="*/ 6 h 18"/>
                  <a:gd name="T24" fmla="*/ 12 w 15"/>
                  <a:gd name="T25" fmla="*/ 9 h 18"/>
                  <a:gd name="T26" fmla="*/ 12 w 15"/>
                  <a:gd name="T27" fmla="*/ 15 h 18"/>
                  <a:gd name="T28" fmla="*/ 9 w 15"/>
                  <a:gd name="T29" fmla="*/ 18 h 18"/>
                  <a:gd name="T30" fmla="*/ 6 w 15"/>
                  <a:gd name="T31" fmla="*/ 18 h 18"/>
                  <a:gd name="T32" fmla="*/ 3 w 15"/>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3" y="18"/>
                    </a:moveTo>
                    <a:lnTo>
                      <a:pt x="0" y="12"/>
                    </a:lnTo>
                    <a:lnTo>
                      <a:pt x="0" y="9"/>
                    </a:lnTo>
                    <a:lnTo>
                      <a:pt x="0" y="6"/>
                    </a:lnTo>
                    <a:lnTo>
                      <a:pt x="3" y="3"/>
                    </a:lnTo>
                    <a:lnTo>
                      <a:pt x="3" y="3"/>
                    </a:lnTo>
                    <a:lnTo>
                      <a:pt x="6" y="0"/>
                    </a:lnTo>
                    <a:lnTo>
                      <a:pt x="9" y="0"/>
                    </a:lnTo>
                    <a:lnTo>
                      <a:pt x="12" y="0"/>
                    </a:lnTo>
                    <a:lnTo>
                      <a:pt x="15" y="0"/>
                    </a:lnTo>
                    <a:lnTo>
                      <a:pt x="12" y="3"/>
                    </a:lnTo>
                    <a:lnTo>
                      <a:pt x="12" y="6"/>
                    </a:lnTo>
                    <a:lnTo>
                      <a:pt x="12" y="9"/>
                    </a:lnTo>
                    <a:lnTo>
                      <a:pt x="12" y="15"/>
                    </a:lnTo>
                    <a:lnTo>
                      <a:pt x="9" y="18"/>
                    </a:lnTo>
                    <a:lnTo>
                      <a:pt x="6" y="18"/>
                    </a:lnTo>
                    <a:lnTo>
                      <a:pt x="3"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7" name="Freeform 402"/>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close/>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8" name="Freeform 403"/>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9" name="Freeform 404"/>
              <p:cNvSpPr>
                <a:spLocks/>
              </p:cNvSpPr>
              <p:nvPr/>
            </p:nvSpPr>
            <p:spPr bwMode="auto">
              <a:xfrm>
                <a:off x="2124" y="855"/>
                <a:ext cx="15" cy="39"/>
              </a:xfrm>
              <a:custGeom>
                <a:avLst/>
                <a:gdLst>
                  <a:gd name="T0" fmla="*/ 0 w 15"/>
                  <a:gd name="T1" fmla="*/ 36 h 39"/>
                  <a:gd name="T2" fmla="*/ 0 w 15"/>
                  <a:gd name="T3" fmla="*/ 33 h 39"/>
                  <a:gd name="T4" fmla="*/ 0 w 15"/>
                  <a:gd name="T5" fmla="*/ 30 h 39"/>
                  <a:gd name="T6" fmla="*/ 0 w 15"/>
                  <a:gd name="T7" fmla="*/ 24 h 39"/>
                  <a:gd name="T8" fmla="*/ 0 w 15"/>
                  <a:gd name="T9" fmla="*/ 21 h 39"/>
                  <a:gd name="T10" fmla="*/ 6 w 15"/>
                  <a:gd name="T11" fmla="*/ 18 h 39"/>
                  <a:gd name="T12" fmla="*/ 6 w 15"/>
                  <a:gd name="T13" fmla="*/ 15 h 39"/>
                  <a:gd name="T14" fmla="*/ 6 w 15"/>
                  <a:gd name="T15" fmla="*/ 15 h 39"/>
                  <a:gd name="T16" fmla="*/ 6 w 15"/>
                  <a:gd name="T17" fmla="*/ 12 h 39"/>
                  <a:gd name="T18" fmla="*/ 9 w 15"/>
                  <a:gd name="T19" fmla="*/ 6 h 39"/>
                  <a:gd name="T20" fmla="*/ 9 w 15"/>
                  <a:gd name="T21" fmla="*/ 3 h 39"/>
                  <a:gd name="T22" fmla="*/ 12 w 15"/>
                  <a:gd name="T23" fmla="*/ 0 h 39"/>
                  <a:gd name="T24" fmla="*/ 12 w 15"/>
                  <a:gd name="T25" fmla="*/ 3 h 39"/>
                  <a:gd name="T26" fmla="*/ 12 w 15"/>
                  <a:gd name="T27" fmla="*/ 9 h 39"/>
                  <a:gd name="T28" fmla="*/ 15 w 15"/>
                  <a:gd name="T29" fmla="*/ 12 h 39"/>
                  <a:gd name="T30" fmla="*/ 12 w 15"/>
                  <a:gd name="T31" fmla="*/ 18 h 39"/>
                  <a:gd name="T32" fmla="*/ 12 w 15"/>
                  <a:gd name="T33" fmla="*/ 21 h 39"/>
                  <a:gd name="T34" fmla="*/ 9 w 15"/>
                  <a:gd name="T35" fmla="*/ 24 h 39"/>
                  <a:gd name="T36" fmla="*/ 12 w 15"/>
                  <a:gd name="T37" fmla="*/ 27 h 39"/>
                  <a:gd name="T38" fmla="*/ 9 w 15"/>
                  <a:gd name="T39" fmla="*/ 36 h 39"/>
                  <a:gd name="T40" fmla="*/ 6 w 15"/>
                  <a:gd name="T41" fmla="*/ 39 h 39"/>
                  <a:gd name="T42" fmla="*/ 0 w 15"/>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39">
                    <a:moveTo>
                      <a:pt x="0" y="36"/>
                    </a:moveTo>
                    <a:lnTo>
                      <a:pt x="0" y="33"/>
                    </a:lnTo>
                    <a:lnTo>
                      <a:pt x="0" y="30"/>
                    </a:lnTo>
                    <a:lnTo>
                      <a:pt x="0" y="24"/>
                    </a:lnTo>
                    <a:lnTo>
                      <a:pt x="0" y="21"/>
                    </a:lnTo>
                    <a:lnTo>
                      <a:pt x="6" y="18"/>
                    </a:lnTo>
                    <a:lnTo>
                      <a:pt x="6" y="15"/>
                    </a:lnTo>
                    <a:lnTo>
                      <a:pt x="6" y="15"/>
                    </a:lnTo>
                    <a:lnTo>
                      <a:pt x="6" y="12"/>
                    </a:lnTo>
                    <a:lnTo>
                      <a:pt x="9" y="6"/>
                    </a:lnTo>
                    <a:lnTo>
                      <a:pt x="9" y="3"/>
                    </a:lnTo>
                    <a:lnTo>
                      <a:pt x="12" y="0"/>
                    </a:lnTo>
                    <a:lnTo>
                      <a:pt x="12" y="3"/>
                    </a:lnTo>
                    <a:lnTo>
                      <a:pt x="12" y="9"/>
                    </a:lnTo>
                    <a:lnTo>
                      <a:pt x="15" y="12"/>
                    </a:lnTo>
                    <a:lnTo>
                      <a:pt x="12" y="18"/>
                    </a:lnTo>
                    <a:lnTo>
                      <a:pt x="12" y="21"/>
                    </a:lnTo>
                    <a:lnTo>
                      <a:pt x="9" y="24"/>
                    </a:lnTo>
                    <a:lnTo>
                      <a:pt x="12" y="27"/>
                    </a:lnTo>
                    <a:lnTo>
                      <a:pt x="9" y="36"/>
                    </a:lnTo>
                    <a:lnTo>
                      <a:pt x="6" y="39"/>
                    </a:lnTo>
                    <a:lnTo>
                      <a:pt x="0" y="3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0" name="Freeform 405"/>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close/>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934" name="Group 933"/>
            <p:cNvGrpSpPr/>
            <p:nvPr/>
          </p:nvGrpSpPr>
          <p:grpSpPr>
            <a:xfrm>
              <a:off x="1247518" y="1006475"/>
              <a:ext cx="4694238" cy="2422525"/>
              <a:chOff x="1247518" y="1006475"/>
              <a:chExt cx="4694238" cy="2422525"/>
            </a:xfrm>
          </p:grpSpPr>
          <p:grpSp>
            <p:nvGrpSpPr>
              <p:cNvPr id="671" name="Group 670"/>
              <p:cNvGrpSpPr/>
              <p:nvPr/>
            </p:nvGrpSpPr>
            <p:grpSpPr>
              <a:xfrm>
                <a:off x="1247518" y="1006475"/>
                <a:ext cx="4694238" cy="2422525"/>
                <a:chOff x="617538" y="1006475"/>
                <a:chExt cx="4694238" cy="2422525"/>
              </a:xfrm>
            </p:grpSpPr>
            <p:sp>
              <p:nvSpPr>
                <p:cNvPr id="668" name="Freeform 202"/>
                <p:cNvSpPr>
                  <a:spLocks noEditPoints="1"/>
                </p:cNvSpPr>
                <p:nvPr/>
              </p:nvSpPr>
              <p:spPr bwMode="auto">
                <a:xfrm>
                  <a:off x="4043363" y="1096963"/>
                  <a:ext cx="1268413" cy="1622425"/>
                </a:xfrm>
                <a:custGeom>
                  <a:avLst/>
                  <a:gdLst>
                    <a:gd name="T0" fmla="*/ 68 w 265"/>
                    <a:gd name="T1" fmla="*/ 326 h 338"/>
                    <a:gd name="T2" fmla="*/ 48 w 265"/>
                    <a:gd name="T3" fmla="*/ 318 h 338"/>
                    <a:gd name="T4" fmla="*/ 46 w 265"/>
                    <a:gd name="T5" fmla="*/ 298 h 338"/>
                    <a:gd name="T6" fmla="*/ 46 w 265"/>
                    <a:gd name="T7" fmla="*/ 287 h 338"/>
                    <a:gd name="T8" fmla="*/ 41 w 265"/>
                    <a:gd name="T9" fmla="*/ 277 h 338"/>
                    <a:gd name="T10" fmla="*/ 41 w 265"/>
                    <a:gd name="T11" fmla="*/ 264 h 338"/>
                    <a:gd name="T12" fmla="*/ 49 w 265"/>
                    <a:gd name="T13" fmla="*/ 252 h 338"/>
                    <a:gd name="T14" fmla="*/ 46 w 265"/>
                    <a:gd name="T15" fmla="*/ 248 h 338"/>
                    <a:gd name="T16" fmla="*/ 57 w 265"/>
                    <a:gd name="T17" fmla="*/ 240 h 338"/>
                    <a:gd name="T18" fmla="*/ 59 w 265"/>
                    <a:gd name="T19" fmla="*/ 224 h 338"/>
                    <a:gd name="T20" fmla="*/ 63 w 265"/>
                    <a:gd name="T21" fmla="*/ 212 h 338"/>
                    <a:gd name="T22" fmla="*/ 57 w 265"/>
                    <a:gd name="T23" fmla="*/ 199 h 338"/>
                    <a:gd name="T24" fmla="*/ 50 w 265"/>
                    <a:gd name="T25" fmla="*/ 193 h 338"/>
                    <a:gd name="T26" fmla="*/ 51 w 265"/>
                    <a:gd name="T27" fmla="*/ 163 h 338"/>
                    <a:gd name="T28" fmla="*/ 37 w 265"/>
                    <a:gd name="T29" fmla="*/ 128 h 338"/>
                    <a:gd name="T30" fmla="*/ 11 w 265"/>
                    <a:gd name="T31" fmla="*/ 117 h 338"/>
                    <a:gd name="T32" fmla="*/ 26 w 265"/>
                    <a:gd name="T33" fmla="*/ 103 h 338"/>
                    <a:gd name="T34" fmla="*/ 5 w 265"/>
                    <a:gd name="T35" fmla="*/ 82 h 338"/>
                    <a:gd name="T36" fmla="*/ 51 w 265"/>
                    <a:gd name="T37" fmla="*/ 59 h 338"/>
                    <a:gd name="T38" fmla="*/ 63 w 265"/>
                    <a:gd name="T39" fmla="*/ 42 h 338"/>
                    <a:gd name="T40" fmla="*/ 87 w 265"/>
                    <a:gd name="T41" fmla="*/ 28 h 338"/>
                    <a:gd name="T42" fmla="*/ 108 w 265"/>
                    <a:gd name="T43" fmla="*/ 38 h 338"/>
                    <a:gd name="T44" fmla="*/ 133 w 265"/>
                    <a:gd name="T45" fmla="*/ 37 h 338"/>
                    <a:gd name="T46" fmla="*/ 151 w 265"/>
                    <a:gd name="T47" fmla="*/ 18 h 338"/>
                    <a:gd name="T48" fmla="*/ 161 w 265"/>
                    <a:gd name="T49" fmla="*/ 8 h 338"/>
                    <a:gd name="T50" fmla="*/ 190 w 265"/>
                    <a:gd name="T51" fmla="*/ 0 h 338"/>
                    <a:gd name="T52" fmla="*/ 191 w 265"/>
                    <a:gd name="T53" fmla="*/ 14 h 338"/>
                    <a:gd name="T54" fmla="*/ 214 w 265"/>
                    <a:gd name="T55" fmla="*/ 18 h 338"/>
                    <a:gd name="T56" fmla="*/ 232 w 265"/>
                    <a:gd name="T57" fmla="*/ 36 h 338"/>
                    <a:gd name="T58" fmla="*/ 186 w 265"/>
                    <a:gd name="T59" fmla="*/ 42 h 338"/>
                    <a:gd name="T60" fmla="*/ 217 w 265"/>
                    <a:gd name="T61" fmla="*/ 52 h 338"/>
                    <a:gd name="T62" fmla="*/ 211 w 265"/>
                    <a:gd name="T63" fmla="*/ 72 h 338"/>
                    <a:gd name="T64" fmla="*/ 254 w 265"/>
                    <a:gd name="T65" fmla="*/ 51 h 338"/>
                    <a:gd name="T66" fmla="*/ 236 w 265"/>
                    <a:gd name="T67" fmla="*/ 75 h 338"/>
                    <a:gd name="T68" fmla="*/ 233 w 265"/>
                    <a:gd name="T69" fmla="*/ 98 h 338"/>
                    <a:gd name="T70" fmla="*/ 223 w 265"/>
                    <a:gd name="T71" fmla="*/ 131 h 338"/>
                    <a:gd name="T72" fmla="*/ 214 w 265"/>
                    <a:gd name="T73" fmla="*/ 144 h 338"/>
                    <a:gd name="T74" fmla="*/ 221 w 265"/>
                    <a:gd name="T75" fmla="*/ 166 h 338"/>
                    <a:gd name="T76" fmla="*/ 219 w 265"/>
                    <a:gd name="T77" fmla="*/ 173 h 338"/>
                    <a:gd name="T78" fmla="*/ 216 w 265"/>
                    <a:gd name="T79" fmla="*/ 183 h 338"/>
                    <a:gd name="T80" fmla="*/ 194 w 265"/>
                    <a:gd name="T81" fmla="*/ 186 h 338"/>
                    <a:gd name="T82" fmla="*/ 186 w 265"/>
                    <a:gd name="T83" fmla="*/ 195 h 338"/>
                    <a:gd name="T84" fmla="*/ 203 w 265"/>
                    <a:gd name="T85" fmla="*/ 209 h 338"/>
                    <a:gd name="T86" fmla="*/ 202 w 265"/>
                    <a:gd name="T87" fmla="*/ 228 h 338"/>
                    <a:gd name="T88" fmla="*/ 178 w 265"/>
                    <a:gd name="T89" fmla="*/ 215 h 338"/>
                    <a:gd name="T90" fmla="*/ 183 w 265"/>
                    <a:gd name="T91" fmla="*/ 231 h 338"/>
                    <a:gd name="T92" fmla="*/ 194 w 265"/>
                    <a:gd name="T93" fmla="*/ 241 h 338"/>
                    <a:gd name="T94" fmla="*/ 166 w 265"/>
                    <a:gd name="T95" fmla="*/ 253 h 338"/>
                    <a:gd name="T96" fmla="*/ 143 w 265"/>
                    <a:gd name="T97" fmla="*/ 262 h 338"/>
                    <a:gd name="T98" fmla="*/ 122 w 265"/>
                    <a:gd name="T99" fmla="*/ 276 h 338"/>
                    <a:gd name="T100" fmla="*/ 101 w 265"/>
                    <a:gd name="T101" fmla="*/ 285 h 338"/>
                    <a:gd name="T102" fmla="*/ 92 w 265"/>
                    <a:gd name="T103" fmla="*/ 304 h 338"/>
                    <a:gd name="T104" fmla="*/ 87 w 265"/>
                    <a:gd name="T105" fmla="*/ 318 h 338"/>
                    <a:gd name="T106" fmla="*/ 81 w 265"/>
                    <a:gd name="T107" fmla="*/ 333 h 338"/>
                    <a:gd name="T108" fmla="*/ 102 w 265"/>
                    <a:gd name="T109" fmla="*/ 292 h 338"/>
                    <a:gd name="T110" fmla="*/ 51 w 265"/>
                    <a:gd name="T111" fmla="*/ 222 h 338"/>
                    <a:gd name="T112" fmla="*/ 201 w 265"/>
                    <a:gd name="T113" fmla="*/ 203 h 338"/>
                    <a:gd name="T114" fmla="*/ 208 w 265"/>
                    <a:gd name="T115" fmla="*/ 197 h 338"/>
                    <a:gd name="T116" fmla="*/ 215 w 265"/>
                    <a:gd name="T117" fmla="*/ 175 h 338"/>
                    <a:gd name="T118" fmla="*/ 50 w 265"/>
                    <a:gd name="T119" fmla="*/ 156 h 338"/>
                    <a:gd name="T120" fmla="*/ 236 w 265"/>
                    <a:gd name="T121" fmla="*/ 104 h 338"/>
                    <a:gd name="T122" fmla="*/ 138 w 265"/>
                    <a:gd name="T123" fmla="*/ 39 h 338"/>
                    <a:gd name="T124" fmla="*/ 150 w 265"/>
                    <a:gd name="T125" fmla="*/ 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338">
                      <a:moveTo>
                        <a:pt x="75" y="338"/>
                      </a:moveTo>
                      <a:cubicBezTo>
                        <a:pt x="74" y="337"/>
                        <a:pt x="74" y="337"/>
                        <a:pt x="74" y="337"/>
                      </a:cubicBezTo>
                      <a:cubicBezTo>
                        <a:pt x="75" y="337"/>
                        <a:pt x="75" y="337"/>
                        <a:pt x="75" y="337"/>
                      </a:cubicBezTo>
                      <a:cubicBezTo>
                        <a:pt x="76" y="338"/>
                        <a:pt x="76" y="338"/>
                        <a:pt x="76" y="338"/>
                      </a:cubicBezTo>
                      <a:cubicBezTo>
                        <a:pt x="76" y="338"/>
                        <a:pt x="76" y="338"/>
                        <a:pt x="76" y="338"/>
                      </a:cubicBezTo>
                      <a:lnTo>
                        <a:pt x="75" y="338"/>
                      </a:lnTo>
                      <a:close/>
                      <a:moveTo>
                        <a:pt x="76" y="336"/>
                      </a:moveTo>
                      <a:cubicBezTo>
                        <a:pt x="74" y="336"/>
                        <a:pt x="74" y="336"/>
                        <a:pt x="74" y="336"/>
                      </a:cubicBezTo>
                      <a:cubicBezTo>
                        <a:pt x="74" y="336"/>
                        <a:pt x="74" y="336"/>
                        <a:pt x="74" y="336"/>
                      </a:cubicBezTo>
                      <a:cubicBezTo>
                        <a:pt x="74" y="335"/>
                        <a:pt x="74" y="335"/>
                        <a:pt x="74" y="335"/>
                      </a:cubicBezTo>
                      <a:cubicBezTo>
                        <a:pt x="74" y="334"/>
                        <a:pt x="74" y="334"/>
                        <a:pt x="74" y="334"/>
                      </a:cubicBezTo>
                      <a:cubicBezTo>
                        <a:pt x="74" y="334"/>
                        <a:pt x="74" y="334"/>
                        <a:pt x="74" y="334"/>
                      </a:cubicBezTo>
                      <a:cubicBezTo>
                        <a:pt x="73" y="335"/>
                        <a:pt x="73" y="335"/>
                        <a:pt x="73" y="335"/>
                      </a:cubicBezTo>
                      <a:cubicBezTo>
                        <a:pt x="73" y="335"/>
                        <a:pt x="73" y="335"/>
                        <a:pt x="73" y="335"/>
                      </a:cubicBezTo>
                      <a:cubicBezTo>
                        <a:pt x="72" y="336"/>
                        <a:pt x="72" y="336"/>
                        <a:pt x="72" y="336"/>
                      </a:cubicBezTo>
                      <a:cubicBezTo>
                        <a:pt x="72" y="336"/>
                        <a:pt x="72" y="336"/>
                        <a:pt x="72" y="336"/>
                      </a:cubicBezTo>
                      <a:cubicBezTo>
                        <a:pt x="71" y="336"/>
                        <a:pt x="71" y="336"/>
                        <a:pt x="71" y="336"/>
                      </a:cubicBezTo>
                      <a:cubicBezTo>
                        <a:pt x="71" y="337"/>
                        <a:pt x="71" y="337"/>
                        <a:pt x="71" y="337"/>
                      </a:cubicBezTo>
                      <a:cubicBezTo>
                        <a:pt x="71" y="338"/>
                        <a:pt x="71" y="338"/>
                        <a:pt x="71" y="338"/>
                      </a:cubicBezTo>
                      <a:cubicBezTo>
                        <a:pt x="71" y="338"/>
                        <a:pt x="71" y="338"/>
                        <a:pt x="71" y="338"/>
                      </a:cubicBezTo>
                      <a:cubicBezTo>
                        <a:pt x="70" y="337"/>
                        <a:pt x="70" y="337"/>
                        <a:pt x="70" y="337"/>
                      </a:cubicBezTo>
                      <a:cubicBezTo>
                        <a:pt x="71" y="336"/>
                        <a:pt x="71" y="336"/>
                        <a:pt x="71" y="336"/>
                      </a:cubicBezTo>
                      <a:cubicBezTo>
                        <a:pt x="71" y="335"/>
                        <a:pt x="71" y="335"/>
                        <a:pt x="71" y="335"/>
                      </a:cubicBezTo>
                      <a:cubicBezTo>
                        <a:pt x="72" y="333"/>
                        <a:pt x="72" y="333"/>
                        <a:pt x="72" y="333"/>
                      </a:cubicBezTo>
                      <a:cubicBezTo>
                        <a:pt x="72" y="333"/>
                        <a:pt x="72" y="333"/>
                        <a:pt x="72" y="333"/>
                      </a:cubicBezTo>
                      <a:cubicBezTo>
                        <a:pt x="71" y="333"/>
                        <a:pt x="71" y="333"/>
                        <a:pt x="71" y="333"/>
                      </a:cubicBezTo>
                      <a:cubicBezTo>
                        <a:pt x="70" y="336"/>
                        <a:pt x="70" y="336"/>
                        <a:pt x="70" y="336"/>
                      </a:cubicBezTo>
                      <a:cubicBezTo>
                        <a:pt x="69" y="336"/>
                        <a:pt x="69" y="336"/>
                        <a:pt x="69" y="336"/>
                      </a:cubicBezTo>
                      <a:cubicBezTo>
                        <a:pt x="69" y="336"/>
                        <a:pt x="69" y="336"/>
                        <a:pt x="69" y="336"/>
                      </a:cubicBezTo>
                      <a:cubicBezTo>
                        <a:pt x="69" y="336"/>
                        <a:pt x="69" y="336"/>
                        <a:pt x="69" y="336"/>
                      </a:cubicBezTo>
                      <a:cubicBezTo>
                        <a:pt x="70" y="335"/>
                        <a:pt x="70" y="335"/>
                        <a:pt x="70" y="335"/>
                      </a:cubicBezTo>
                      <a:cubicBezTo>
                        <a:pt x="70" y="333"/>
                        <a:pt x="70" y="333"/>
                        <a:pt x="70" y="333"/>
                      </a:cubicBezTo>
                      <a:cubicBezTo>
                        <a:pt x="71" y="332"/>
                        <a:pt x="71" y="332"/>
                        <a:pt x="71" y="332"/>
                      </a:cubicBezTo>
                      <a:cubicBezTo>
                        <a:pt x="70" y="332"/>
                        <a:pt x="70" y="332"/>
                        <a:pt x="70" y="332"/>
                      </a:cubicBezTo>
                      <a:cubicBezTo>
                        <a:pt x="69" y="332"/>
                        <a:pt x="69" y="332"/>
                        <a:pt x="69" y="332"/>
                      </a:cubicBezTo>
                      <a:cubicBezTo>
                        <a:pt x="69" y="333"/>
                        <a:pt x="69" y="333"/>
                        <a:pt x="69" y="333"/>
                      </a:cubicBezTo>
                      <a:cubicBezTo>
                        <a:pt x="68" y="333"/>
                        <a:pt x="68" y="333"/>
                        <a:pt x="68" y="333"/>
                      </a:cubicBezTo>
                      <a:cubicBezTo>
                        <a:pt x="68" y="333"/>
                        <a:pt x="68" y="333"/>
                        <a:pt x="68" y="333"/>
                      </a:cubicBezTo>
                      <a:cubicBezTo>
                        <a:pt x="68" y="332"/>
                        <a:pt x="68" y="332"/>
                        <a:pt x="68" y="332"/>
                      </a:cubicBezTo>
                      <a:cubicBezTo>
                        <a:pt x="69" y="332"/>
                        <a:pt x="69" y="332"/>
                        <a:pt x="69" y="332"/>
                      </a:cubicBezTo>
                      <a:cubicBezTo>
                        <a:pt x="69" y="331"/>
                        <a:pt x="69" y="331"/>
                        <a:pt x="69" y="331"/>
                      </a:cubicBezTo>
                      <a:cubicBezTo>
                        <a:pt x="68" y="331"/>
                        <a:pt x="68" y="331"/>
                        <a:pt x="68" y="331"/>
                      </a:cubicBezTo>
                      <a:cubicBezTo>
                        <a:pt x="68" y="332"/>
                        <a:pt x="68" y="332"/>
                        <a:pt x="68" y="332"/>
                      </a:cubicBezTo>
                      <a:cubicBezTo>
                        <a:pt x="67" y="332"/>
                        <a:pt x="67" y="332"/>
                        <a:pt x="67" y="332"/>
                      </a:cubicBezTo>
                      <a:cubicBezTo>
                        <a:pt x="67" y="333"/>
                        <a:pt x="67" y="333"/>
                        <a:pt x="67" y="333"/>
                      </a:cubicBezTo>
                      <a:cubicBezTo>
                        <a:pt x="67" y="332"/>
                        <a:pt x="67" y="332"/>
                        <a:pt x="67" y="332"/>
                      </a:cubicBezTo>
                      <a:cubicBezTo>
                        <a:pt x="67" y="332"/>
                        <a:pt x="67" y="332"/>
                        <a:pt x="67" y="332"/>
                      </a:cubicBezTo>
                      <a:cubicBezTo>
                        <a:pt x="66" y="332"/>
                        <a:pt x="66" y="332"/>
                        <a:pt x="66" y="332"/>
                      </a:cubicBezTo>
                      <a:cubicBezTo>
                        <a:pt x="66" y="332"/>
                        <a:pt x="66" y="332"/>
                        <a:pt x="66" y="332"/>
                      </a:cubicBezTo>
                      <a:cubicBezTo>
                        <a:pt x="65" y="332"/>
                        <a:pt x="65" y="332"/>
                        <a:pt x="65" y="332"/>
                      </a:cubicBezTo>
                      <a:cubicBezTo>
                        <a:pt x="65" y="332"/>
                        <a:pt x="65" y="332"/>
                        <a:pt x="65" y="332"/>
                      </a:cubicBezTo>
                      <a:cubicBezTo>
                        <a:pt x="67" y="331"/>
                        <a:pt x="67" y="331"/>
                        <a:pt x="67" y="331"/>
                      </a:cubicBezTo>
                      <a:cubicBezTo>
                        <a:pt x="67" y="330"/>
                        <a:pt x="67" y="330"/>
                        <a:pt x="67" y="330"/>
                      </a:cubicBezTo>
                      <a:cubicBezTo>
                        <a:pt x="68" y="330"/>
                        <a:pt x="68" y="330"/>
                        <a:pt x="68" y="330"/>
                      </a:cubicBezTo>
                      <a:cubicBezTo>
                        <a:pt x="69" y="328"/>
                        <a:pt x="69" y="328"/>
                        <a:pt x="69" y="328"/>
                      </a:cubicBezTo>
                      <a:cubicBezTo>
                        <a:pt x="69" y="328"/>
                        <a:pt x="69" y="328"/>
                        <a:pt x="69" y="328"/>
                      </a:cubicBezTo>
                      <a:cubicBezTo>
                        <a:pt x="68" y="329"/>
                        <a:pt x="68" y="329"/>
                        <a:pt x="68" y="329"/>
                      </a:cubicBezTo>
                      <a:cubicBezTo>
                        <a:pt x="68" y="328"/>
                        <a:pt x="68" y="328"/>
                        <a:pt x="68" y="328"/>
                      </a:cubicBezTo>
                      <a:cubicBezTo>
                        <a:pt x="69" y="327"/>
                        <a:pt x="69" y="327"/>
                        <a:pt x="69" y="327"/>
                      </a:cubicBezTo>
                      <a:cubicBezTo>
                        <a:pt x="70" y="327"/>
                        <a:pt x="70" y="327"/>
                        <a:pt x="70" y="327"/>
                      </a:cubicBezTo>
                      <a:cubicBezTo>
                        <a:pt x="70" y="326"/>
                        <a:pt x="70" y="326"/>
                        <a:pt x="70" y="326"/>
                      </a:cubicBezTo>
                      <a:cubicBezTo>
                        <a:pt x="70" y="325"/>
                        <a:pt x="70" y="325"/>
                        <a:pt x="70" y="325"/>
                      </a:cubicBezTo>
                      <a:cubicBezTo>
                        <a:pt x="69" y="325"/>
                        <a:pt x="69" y="325"/>
                        <a:pt x="69" y="325"/>
                      </a:cubicBezTo>
                      <a:cubicBezTo>
                        <a:pt x="68" y="326"/>
                        <a:pt x="68" y="326"/>
                        <a:pt x="68" y="326"/>
                      </a:cubicBezTo>
                      <a:cubicBezTo>
                        <a:pt x="66" y="328"/>
                        <a:pt x="66" y="328"/>
                        <a:pt x="66" y="328"/>
                      </a:cubicBezTo>
                      <a:cubicBezTo>
                        <a:pt x="65" y="328"/>
                        <a:pt x="65" y="328"/>
                        <a:pt x="65" y="328"/>
                      </a:cubicBezTo>
                      <a:cubicBezTo>
                        <a:pt x="65" y="328"/>
                        <a:pt x="65" y="328"/>
                        <a:pt x="65" y="328"/>
                      </a:cubicBezTo>
                      <a:cubicBezTo>
                        <a:pt x="66" y="327"/>
                        <a:pt x="66" y="327"/>
                        <a:pt x="66" y="327"/>
                      </a:cubicBezTo>
                      <a:cubicBezTo>
                        <a:pt x="67" y="326"/>
                        <a:pt x="67" y="326"/>
                        <a:pt x="67" y="326"/>
                      </a:cubicBezTo>
                      <a:cubicBezTo>
                        <a:pt x="67" y="325"/>
                        <a:pt x="67" y="325"/>
                        <a:pt x="67" y="325"/>
                      </a:cubicBezTo>
                      <a:cubicBezTo>
                        <a:pt x="67" y="324"/>
                        <a:pt x="67" y="324"/>
                        <a:pt x="67" y="324"/>
                      </a:cubicBezTo>
                      <a:cubicBezTo>
                        <a:pt x="66" y="324"/>
                        <a:pt x="66" y="324"/>
                        <a:pt x="66" y="324"/>
                      </a:cubicBezTo>
                      <a:cubicBezTo>
                        <a:pt x="65" y="324"/>
                        <a:pt x="65" y="324"/>
                        <a:pt x="65" y="324"/>
                      </a:cubicBezTo>
                      <a:cubicBezTo>
                        <a:pt x="65" y="325"/>
                        <a:pt x="65" y="325"/>
                        <a:pt x="65" y="325"/>
                      </a:cubicBezTo>
                      <a:cubicBezTo>
                        <a:pt x="66" y="325"/>
                        <a:pt x="66" y="325"/>
                        <a:pt x="66" y="325"/>
                      </a:cubicBezTo>
                      <a:cubicBezTo>
                        <a:pt x="65" y="326"/>
                        <a:pt x="65" y="326"/>
                        <a:pt x="65" y="326"/>
                      </a:cubicBezTo>
                      <a:cubicBezTo>
                        <a:pt x="65" y="326"/>
                        <a:pt x="65" y="326"/>
                        <a:pt x="65" y="326"/>
                      </a:cubicBezTo>
                      <a:cubicBezTo>
                        <a:pt x="64" y="326"/>
                        <a:pt x="64" y="326"/>
                        <a:pt x="64" y="326"/>
                      </a:cubicBezTo>
                      <a:cubicBezTo>
                        <a:pt x="63" y="326"/>
                        <a:pt x="63" y="326"/>
                        <a:pt x="63" y="326"/>
                      </a:cubicBezTo>
                      <a:cubicBezTo>
                        <a:pt x="63" y="326"/>
                        <a:pt x="63" y="326"/>
                        <a:pt x="63" y="326"/>
                      </a:cubicBezTo>
                      <a:cubicBezTo>
                        <a:pt x="62" y="327"/>
                        <a:pt x="62" y="327"/>
                        <a:pt x="62" y="327"/>
                      </a:cubicBezTo>
                      <a:cubicBezTo>
                        <a:pt x="61" y="328"/>
                        <a:pt x="61" y="328"/>
                        <a:pt x="61" y="328"/>
                      </a:cubicBezTo>
                      <a:cubicBezTo>
                        <a:pt x="61" y="328"/>
                        <a:pt x="61" y="328"/>
                        <a:pt x="61" y="328"/>
                      </a:cubicBezTo>
                      <a:cubicBezTo>
                        <a:pt x="60" y="327"/>
                        <a:pt x="60" y="327"/>
                        <a:pt x="60" y="327"/>
                      </a:cubicBezTo>
                      <a:cubicBezTo>
                        <a:pt x="60" y="327"/>
                        <a:pt x="60" y="327"/>
                        <a:pt x="60" y="327"/>
                      </a:cubicBezTo>
                      <a:cubicBezTo>
                        <a:pt x="59" y="327"/>
                        <a:pt x="59" y="327"/>
                        <a:pt x="59" y="327"/>
                      </a:cubicBezTo>
                      <a:cubicBezTo>
                        <a:pt x="58" y="328"/>
                        <a:pt x="58" y="328"/>
                        <a:pt x="58" y="328"/>
                      </a:cubicBezTo>
                      <a:cubicBezTo>
                        <a:pt x="57" y="327"/>
                        <a:pt x="57" y="327"/>
                        <a:pt x="57" y="327"/>
                      </a:cubicBezTo>
                      <a:cubicBezTo>
                        <a:pt x="56" y="328"/>
                        <a:pt x="56" y="328"/>
                        <a:pt x="56" y="328"/>
                      </a:cubicBezTo>
                      <a:cubicBezTo>
                        <a:pt x="56" y="328"/>
                        <a:pt x="56" y="328"/>
                        <a:pt x="56" y="328"/>
                      </a:cubicBezTo>
                      <a:cubicBezTo>
                        <a:pt x="57" y="329"/>
                        <a:pt x="57" y="329"/>
                        <a:pt x="57" y="329"/>
                      </a:cubicBezTo>
                      <a:cubicBezTo>
                        <a:pt x="56" y="329"/>
                        <a:pt x="56" y="329"/>
                        <a:pt x="56" y="329"/>
                      </a:cubicBezTo>
                      <a:cubicBezTo>
                        <a:pt x="55" y="329"/>
                        <a:pt x="55" y="329"/>
                        <a:pt x="55" y="329"/>
                      </a:cubicBezTo>
                      <a:cubicBezTo>
                        <a:pt x="55" y="328"/>
                        <a:pt x="55" y="328"/>
                        <a:pt x="55" y="328"/>
                      </a:cubicBezTo>
                      <a:cubicBezTo>
                        <a:pt x="55" y="328"/>
                        <a:pt x="55" y="328"/>
                        <a:pt x="55" y="328"/>
                      </a:cubicBezTo>
                      <a:cubicBezTo>
                        <a:pt x="56" y="328"/>
                        <a:pt x="56" y="328"/>
                        <a:pt x="56" y="328"/>
                      </a:cubicBezTo>
                      <a:cubicBezTo>
                        <a:pt x="57" y="327"/>
                        <a:pt x="57" y="327"/>
                        <a:pt x="57" y="327"/>
                      </a:cubicBezTo>
                      <a:cubicBezTo>
                        <a:pt x="57" y="326"/>
                        <a:pt x="57" y="326"/>
                        <a:pt x="57" y="326"/>
                      </a:cubicBezTo>
                      <a:cubicBezTo>
                        <a:pt x="56" y="326"/>
                        <a:pt x="56" y="326"/>
                        <a:pt x="56" y="326"/>
                      </a:cubicBezTo>
                      <a:cubicBezTo>
                        <a:pt x="56" y="325"/>
                        <a:pt x="56" y="325"/>
                        <a:pt x="56" y="325"/>
                      </a:cubicBezTo>
                      <a:cubicBezTo>
                        <a:pt x="55" y="324"/>
                        <a:pt x="55" y="324"/>
                        <a:pt x="55" y="324"/>
                      </a:cubicBezTo>
                      <a:cubicBezTo>
                        <a:pt x="54" y="323"/>
                        <a:pt x="54" y="323"/>
                        <a:pt x="54" y="323"/>
                      </a:cubicBezTo>
                      <a:cubicBezTo>
                        <a:pt x="53" y="324"/>
                        <a:pt x="53" y="324"/>
                        <a:pt x="53" y="324"/>
                      </a:cubicBezTo>
                      <a:cubicBezTo>
                        <a:pt x="52" y="325"/>
                        <a:pt x="52" y="325"/>
                        <a:pt x="52" y="325"/>
                      </a:cubicBezTo>
                      <a:cubicBezTo>
                        <a:pt x="51" y="324"/>
                        <a:pt x="51" y="324"/>
                        <a:pt x="51" y="324"/>
                      </a:cubicBezTo>
                      <a:cubicBezTo>
                        <a:pt x="51" y="324"/>
                        <a:pt x="51" y="324"/>
                        <a:pt x="51" y="324"/>
                      </a:cubicBezTo>
                      <a:cubicBezTo>
                        <a:pt x="52" y="323"/>
                        <a:pt x="52" y="323"/>
                        <a:pt x="52" y="323"/>
                      </a:cubicBezTo>
                      <a:cubicBezTo>
                        <a:pt x="52" y="322"/>
                        <a:pt x="52" y="322"/>
                        <a:pt x="52" y="322"/>
                      </a:cubicBezTo>
                      <a:cubicBezTo>
                        <a:pt x="51" y="322"/>
                        <a:pt x="51" y="322"/>
                        <a:pt x="51" y="322"/>
                      </a:cubicBezTo>
                      <a:cubicBezTo>
                        <a:pt x="52" y="321"/>
                        <a:pt x="52" y="321"/>
                        <a:pt x="52" y="321"/>
                      </a:cubicBezTo>
                      <a:cubicBezTo>
                        <a:pt x="53" y="321"/>
                        <a:pt x="53" y="321"/>
                        <a:pt x="53" y="321"/>
                      </a:cubicBezTo>
                      <a:cubicBezTo>
                        <a:pt x="53" y="321"/>
                        <a:pt x="53" y="321"/>
                        <a:pt x="53" y="321"/>
                      </a:cubicBezTo>
                      <a:cubicBezTo>
                        <a:pt x="53" y="320"/>
                        <a:pt x="53" y="320"/>
                        <a:pt x="53" y="320"/>
                      </a:cubicBezTo>
                      <a:cubicBezTo>
                        <a:pt x="52" y="320"/>
                        <a:pt x="52" y="320"/>
                        <a:pt x="52" y="320"/>
                      </a:cubicBezTo>
                      <a:cubicBezTo>
                        <a:pt x="51" y="320"/>
                        <a:pt x="51" y="320"/>
                        <a:pt x="51" y="320"/>
                      </a:cubicBezTo>
                      <a:cubicBezTo>
                        <a:pt x="50" y="321"/>
                        <a:pt x="50" y="321"/>
                        <a:pt x="50" y="321"/>
                      </a:cubicBezTo>
                      <a:cubicBezTo>
                        <a:pt x="49" y="321"/>
                        <a:pt x="49" y="321"/>
                        <a:pt x="49" y="321"/>
                      </a:cubicBezTo>
                      <a:cubicBezTo>
                        <a:pt x="48" y="321"/>
                        <a:pt x="48" y="321"/>
                        <a:pt x="48" y="321"/>
                      </a:cubicBezTo>
                      <a:cubicBezTo>
                        <a:pt x="48" y="320"/>
                        <a:pt x="48" y="320"/>
                        <a:pt x="48" y="320"/>
                      </a:cubicBezTo>
                      <a:cubicBezTo>
                        <a:pt x="49" y="320"/>
                        <a:pt x="49" y="320"/>
                        <a:pt x="49" y="320"/>
                      </a:cubicBezTo>
                      <a:cubicBezTo>
                        <a:pt x="50" y="320"/>
                        <a:pt x="50" y="320"/>
                        <a:pt x="50" y="320"/>
                      </a:cubicBezTo>
                      <a:cubicBezTo>
                        <a:pt x="50" y="318"/>
                        <a:pt x="50" y="318"/>
                        <a:pt x="50" y="318"/>
                      </a:cubicBezTo>
                      <a:cubicBezTo>
                        <a:pt x="51" y="318"/>
                        <a:pt x="51" y="318"/>
                        <a:pt x="51" y="318"/>
                      </a:cubicBezTo>
                      <a:cubicBezTo>
                        <a:pt x="52" y="318"/>
                        <a:pt x="52" y="318"/>
                        <a:pt x="52" y="318"/>
                      </a:cubicBezTo>
                      <a:cubicBezTo>
                        <a:pt x="51" y="317"/>
                        <a:pt x="51" y="317"/>
                        <a:pt x="51" y="317"/>
                      </a:cubicBezTo>
                      <a:cubicBezTo>
                        <a:pt x="50" y="317"/>
                        <a:pt x="50" y="317"/>
                        <a:pt x="50" y="317"/>
                      </a:cubicBezTo>
                      <a:cubicBezTo>
                        <a:pt x="49" y="317"/>
                        <a:pt x="49" y="317"/>
                        <a:pt x="49" y="317"/>
                      </a:cubicBezTo>
                      <a:cubicBezTo>
                        <a:pt x="48" y="318"/>
                        <a:pt x="48" y="318"/>
                        <a:pt x="48" y="318"/>
                      </a:cubicBezTo>
                      <a:cubicBezTo>
                        <a:pt x="48" y="317"/>
                        <a:pt x="48" y="317"/>
                        <a:pt x="48" y="317"/>
                      </a:cubicBezTo>
                      <a:cubicBezTo>
                        <a:pt x="49" y="317"/>
                        <a:pt x="49" y="317"/>
                        <a:pt x="49" y="317"/>
                      </a:cubicBezTo>
                      <a:cubicBezTo>
                        <a:pt x="49" y="317"/>
                        <a:pt x="49" y="317"/>
                        <a:pt x="49" y="317"/>
                      </a:cubicBezTo>
                      <a:cubicBezTo>
                        <a:pt x="50" y="317"/>
                        <a:pt x="50" y="317"/>
                        <a:pt x="50" y="317"/>
                      </a:cubicBezTo>
                      <a:cubicBezTo>
                        <a:pt x="51" y="316"/>
                        <a:pt x="51" y="316"/>
                        <a:pt x="51" y="316"/>
                      </a:cubicBezTo>
                      <a:cubicBezTo>
                        <a:pt x="51" y="315"/>
                        <a:pt x="51" y="315"/>
                        <a:pt x="51" y="315"/>
                      </a:cubicBezTo>
                      <a:cubicBezTo>
                        <a:pt x="51" y="315"/>
                        <a:pt x="51" y="315"/>
                        <a:pt x="51" y="315"/>
                      </a:cubicBezTo>
                      <a:cubicBezTo>
                        <a:pt x="52" y="314"/>
                        <a:pt x="52" y="314"/>
                        <a:pt x="52" y="314"/>
                      </a:cubicBezTo>
                      <a:cubicBezTo>
                        <a:pt x="51" y="314"/>
                        <a:pt x="51" y="314"/>
                        <a:pt x="51" y="314"/>
                      </a:cubicBezTo>
                      <a:cubicBezTo>
                        <a:pt x="49" y="314"/>
                        <a:pt x="49" y="314"/>
                        <a:pt x="49" y="314"/>
                      </a:cubicBezTo>
                      <a:cubicBezTo>
                        <a:pt x="49" y="315"/>
                        <a:pt x="49" y="315"/>
                        <a:pt x="49" y="315"/>
                      </a:cubicBezTo>
                      <a:cubicBezTo>
                        <a:pt x="49" y="315"/>
                        <a:pt x="49" y="315"/>
                        <a:pt x="49" y="315"/>
                      </a:cubicBezTo>
                      <a:cubicBezTo>
                        <a:pt x="48" y="315"/>
                        <a:pt x="48" y="315"/>
                        <a:pt x="48" y="315"/>
                      </a:cubicBezTo>
                      <a:cubicBezTo>
                        <a:pt x="48" y="315"/>
                        <a:pt x="48" y="315"/>
                        <a:pt x="48" y="315"/>
                      </a:cubicBezTo>
                      <a:cubicBezTo>
                        <a:pt x="49" y="315"/>
                        <a:pt x="49" y="315"/>
                        <a:pt x="49" y="315"/>
                      </a:cubicBezTo>
                      <a:cubicBezTo>
                        <a:pt x="49" y="314"/>
                        <a:pt x="49" y="314"/>
                        <a:pt x="49" y="314"/>
                      </a:cubicBezTo>
                      <a:cubicBezTo>
                        <a:pt x="49" y="313"/>
                        <a:pt x="49" y="313"/>
                        <a:pt x="49" y="313"/>
                      </a:cubicBezTo>
                      <a:cubicBezTo>
                        <a:pt x="49" y="313"/>
                        <a:pt x="49" y="313"/>
                        <a:pt x="49" y="313"/>
                      </a:cubicBezTo>
                      <a:cubicBezTo>
                        <a:pt x="49" y="312"/>
                        <a:pt x="49" y="312"/>
                        <a:pt x="49" y="312"/>
                      </a:cubicBezTo>
                      <a:cubicBezTo>
                        <a:pt x="49" y="312"/>
                        <a:pt x="49" y="312"/>
                        <a:pt x="49" y="312"/>
                      </a:cubicBezTo>
                      <a:cubicBezTo>
                        <a:pt x="48" y="312"/>
                        <a:pt x="48" y="312"/>
                        <a:pt x="48" y="312"/>
                      </a:cubicBezTo>
                      <a:cubicBezTo>
                        <a:pt x="48" y="311"/>
                        <a:pt x="48" y="311"/>
                        <a:pt x="48" y="311"/>
                      </a:cubicBezTo>
                      <a:cubicBezTo>
                        <a:pt x="48" y="310"/>
                        <a:pt x="48" y="310"/>
                        <a:pt x="48" y="310"/>
                      </a:cubicBezTo>
                      <a:cubicBezTo>
                        <a:pt x="47" y="310"/>
                        <a:pt x="47" y="310"/>
                        <a:pt x="47" y="310"/>
                      </a:cubicBezTo>
                      <a:cubicBezTo>
                        <a:pt x="47" y="310"/>
                        <a:pt x="47" y="310"/>
                        <a:pt x="47" y="310"/>
                      </a:cubicBezTo>
                      <a:cubicBezTo>
                        <a:pt x="46" y="310"/>
                        <a:pt x="46" y="310"/>
                        <a:pt x="46" y="310"/>
                      </a:cubicBezTo>
                      <a:cubicBezTo>
                        <a:pt x="46" y="309"/>
                        <a:pt x="46" y="309"/>
                        <a:pt x="46" y="309"/>
                      </a:cubicBezTo>
                      <a:cubicBezTo>
                        <a:pt x="47" y="309"/>
                        <a:pt x="47" y="309"/>
                        <a:pt x="47" y="309"/>
                      </a:cubicBezTo>
                      <a:cubicBezTo>
                        <a:pt x="49" y="307"/>
                        <a:pt x="49" y="307"/>
                        <a:pt x="49" y="307"/>
                      </a:cubicBezTo>
                      <a:cubicBezTo>
                        <a:pt x="48" y="306"/>
                        <a:pt x="48" y="306"/>
                        <a:pt x="48" y="306"/>
                      </a:cubicBezTo>
                      <a:cubicBezTo>
                        <a:pt x="48" y="306"/>
                        <a:pt x="48" y="306"/>
                        <a:pt x="48" y="306"/>
                      </a:cubicBezTo>
                      <a:cubicBezTo>
                        <a:pt x="49" y="305"/>
                        <a:pt x="49" y="305"/>
                        <a:pt x="49" y="305"/>
                      </a:cubicBezTo>
                      <a:cubicBezTo>
                        <a:pt x="48" y="305"/>
                        <a:pt x="48" y="305"/>
                        <a:pt x="48" y="305"/>
                      </a:cubicBezTo>
                      <a:cubicBezTo>
                        <a:pt x="47" y="305"/>
                        <a:pt x="47" y="305"/>
                        <a:pt x="47" y="305"/>
                      </a:cubicBezTo>
                      <a:cubicBezTo>
                        <a:pt x="47" y="305"/>
                        <a:pt x="47" y="305"/>
                        <a:pt x="47" y="305"/>
                      </a:cubicBezTo>
                      <a:cubicBezTo>
                        <a:pt x="47" y="305"/>
                        <a:pt x="47" y="305"/>
                        <a:pt x="47" y="305"/>
                      </a:cubicBezTo>
                      <a:cubicBezTo>
                        <a:pt x="46" y="305"/>
                        <a:pt x="46" y="305"/>
                        <a:pt x="46" y="305"/>
                      </a:cubicBezTo>
                      <a:cubicBezTo>
                        <a:pt x="46" y="305"/>
                        <a:pt x="46" y="305"/>
                        <a:pt x="46" y="305"/>
                      </a:cubicBezTo>
                      <a:cubicBezTo>
                        <a:pt x="45" y="305"/>
                        <a:pt x="45" y="305"/>
                        <a:pt x="45" y="305"/>
                      </a:cubicBezTo>
                      <a:cubicBezTo>
                        <a:pt x="45" y="304"/>
                        <a:pt x="45" y="304"/>
                        <a:pt x="45" y="304"/>
                      </a:cubicBezTo>
                      <a:cubicBezTo>
                        <a:pt x="45" y="303"/>
                        <a:pt x="45" y="303"/>
                        <a:pt x="45" y="303"/>
                      </a:cubicBezTo>
                      <a:cubicBezTo>
                        <a:pt x="47" y="303"/>
                        <a:pt x="47" y="303"/>
                        <a:pt x="47" y="303"/>
                      </a:cubicBezTo>
                      <a:cubicBezTo>
                        <a:pt x="47" y="302"/>
                        <a:pt x="47" y="302"/>
                        <a:pt x="47" y="302"/>
                      </a:cubicBezTo>
                      <a:cubicBezTo>
                        <a:pt x="46" y="302"/>
                        <a:pt x="46" y="302"/>
                        <a:pt x="46" y="302"/>
                      </a:cubicBezTo>
                      <a:cubicBezTo>
                        <a:pt x="45" y="302"/>
                        <a:pt x="45" y="302"/>
                        <a:pt x="45" y="302"/>
                      </a:cubicBezTo>
                      <a:cubicBezTo>
                        <a:pt x="44" y="302"/>
                        <a:pt x="44" y="302"/>
                        <a:pt x="44" y="302"/>
                      </a:cubicBezTo>
                      <a:cubicBezTo>
                        <a:pt x="43" y="302"/>
                        <a:pt x="43" y="302"/>
                        <a:pt x="43" y="302"/>
                      </a:cubicBezTo>
                      <a:cubicBezTo>
                        <a:pt x="43" y="302"/>
                        <a:pt x="43" y="302"/>
                        <a:pt x="43" y="302"/>
                      </a:cubicBezTo>
                      <a:cubicBezTo>
                        <a:pt x="43" y="301"/>
                        <a:pt x="43" y="301"/>
                        <a:pt x="43" y="301"/>
                      </a:cubicBezTo>
                      <a:cubicBezTo>
                        <a:pt x="44" y="301"/>
                        <a:pt x="44" y="301"/>
                        <a:pt x="44" y="301"/>
                      </a:cubicBezTo>
                      <a:cubicBezTo>
                        <a:pt x="45" y="301"/>
                        <a:pt x="45" y="301"/>
                        <a:pt x="45" y="301"/>
                      </a:cubicBezTo>
                      <a:cubicBezTo>
                        <a:pt x="47" y="301"/>
                        <a:pt x="47" y="301"/>
                        <a:pt x="47" y="301"/>
                      </a:cubicBezTo>
                      <a:cubicBezTo>
                        <a:pt x="47" y="300"/>
                        <a:pt x="47" y="300"/>
                        <a:pt x="47" y="300"/>
                      </a:cubicBezTo>
                      <a:cubicBezTo>
                        <a:pt x="48" y="300"/>
                        <a:pt x="48" y="300"/>
                        <a:pt x="48" y="300"/>
                      </a:cubicBezTo>
                      <a:cubicBezTo>
                        <a:pt x="47" y="300"/>
                        <a:pt x="47" y="300"/>
                        <a:pt x="47" y="300"/>
                      </a:cubicBezTo>
                      <a:cubicBezTo>
                        <a:pt x="46" y="300"/>
                        <a:pt x="46" y="300"/>
                        <a:pt x="46" y="300"/>
                      </a:cubicBezTo>
                      <a:cubicBezTo>
                        <a:pt x="45" y="300"/>
                        <a:pt x="45" y="300"/>
                        <a:pt x="45" y="300"/>
                      </a:cubicBezTo>
                      <a:cubicBezTo>
                        <a:pt x="44" y="300"/>
                        <a:pt x="44" y="300"/>
                        <a:pt x="44" y="300"/>
                      </a:cubicBezTo>
                      <a:cubicBezTo>
                        <a:pt x="43" y="300"/>
                        <a:pt x="43" y="300"/>
                        <a:pt x="43" y="300"/>
                      </a:cubicBezTo>
                      <a:cubicBezTo>
                        <a:pt x="43" y="300"/>
                        <a:pt x="43" y="300"/>
                        <a:pt x="43" y="300"/>
                      </a:cubicBezTo>
                      <a:cubicBezTo>
                        <a:pt x="44" y="299"/>
                        <a:pt x="44" y="299"/>
                        <a:pt x="44" y="299"/>
                      </a:cubicBezTo>
                      <a:cubicBezTo>
                        <a:pt x="45" y="299"/>
                        <a:pt x="45" y="299"/>
                        <a:pt x="45" y="299"/>
                      </a:cubicBezTo>
                      <a:cubicBezTo>
                        <a:pt x="47" y="298"/>
                        <a:pt x="47" y="298"/>
                        <a:pt x="47" y="298"/>
                      </a:cubicBezTo>
                      <a:cubicBezTo>
                        <a:pt x="46" y="298"/>
                        <a:pt x="46" y="298"/>
                        <a:pt x="46" y="298"/>
                      </a:cubicBezTo>
                      <a:cubicBezTo>
                        <a:pt x="47" y="298"/>
                        <a:pt x="47" y="298"/>
                        <a:pt x="47" y="298"/>
                      </a:cubicBezTo>
                      <a:cubicBezTo>
                        <a:pt x="48" y="297"/>
                        <a:pt x="48" y="297"/>
                        <a:pt x="48" y="297"/>
                      </a:cubicBezTo>
                      <a:cubicBezTo>
                        <a:pt x="48" y="296"/>
                        <a:pt x="48" y="296"/>
                        <a:pt x="48" y="296"/>
                      </a:cubicBezTo>
                      <a:cubicBezTo>
                        <a:pt x="47" y="296"/>
                        <a:pt x="47" y="296"/>
                        <a:pt x="47" y="296"/>
                      </a:cubicBezTo>
                      <a:cubicBezTo>
                        <a:pt x="46" y="297"/>
                        <a:pt x="46" y="297"/>
                        <a:pt x="46" y="297"/>
                      </a:cubicBezTo>
                      <a:cubicBezTo>
                        <a:pt x="45" y="297"/>
                        <a:pt x="45" y="297"/>
                        <a:pt x="45" y="297"/>
                      </a:cubicBezTo>
                      <a:cubicBezTo>
                        <a:pt x="45" y="296"/>
                        <a:pt x="45" y="296"/>
                        <a:pt x="45" y="296"/>
                      </a:cubicBezTo>
                      <a:cubicBezTo>
                        <a:pt x="44" y="297"/>
                        <a:pt x="44" y="297"/>
                        <a:pt x="44" y="297"/>
                      </a:cubicBezTo>
                      <a:cubicBezTo>
                        <a:pt x="43" y="297"/>
                        <a:pt x="43" y="297"/>
                        <a:pt x="43" y="297"/>
                      </a:cubicBezTo>
                      <a:cubicBezTo>
                        <a:pt x="43" y="298"/>
                        <a:pt x="43" y="298"/>
                        <a:pt x="43" y="298"/>
                      </a:cubicBezTo>
                      <a:cubicBezTo>
                        <a:pt x="42" y="297"/>
                        <a:pt x="42" y="297"/>
                        <a:pt x="42" y="297"/>
                      </a:cubicBezTo>
                      <a:cubicBezTo>
                        <a:pt x="42" y="296"/>
                        <a:pt x="42" y="296"/>
                        <a:pt x="42" y="296"/>
                      </a:cubicBezTo>
                      <a:cubicBezTo>
                        <a:pt x="43" y="296"/>
                        <a:pt x="43" y="296"/>
                        <a:pt x="43" y="296"/>
                      </a:cubicBezTo>
                      <a:cubicBezTo>
                        <a:pt x="44" y="296"/>
                        <a:pt x="44" y="296"/>
                        <a:pt x="44" y="296"/>
                      </a:cubicBezTo>
                      <a:cubicBezTo>
                        <a:pt x="45" y="295"/>
                        <a:pt x="45" y="295"/>
                        <a:pt x="45" y="295"/>
                      </a:cubicBezTo>
                      <a:cubicBezTo>
                        <a:pt x="45" y="295"/>
                        <a:pt x="45" y="295"/>
                        <a:pt x="45" y="295"/>
                      </a:cubicBezTo>
                      <a:cubicBezTo>
                        <a:pt x="44" y="294"/>
                        <a:pt x="44" y="294"/>
                        <a:pt x="44" y="294"/>
                      </a:cubicBezTo>
                      <a:cubicBezTo>
                        <a:pt x="43" y="295"/>
                        <a:pt x="43" y="295"/>
                        <a:pt x="43" y="295"/>
                      </a:cubicBezTo>
                      <a:cubicBezTo>
                        <a:pt x="42" y="294"/>
                        <a:pt x="42" y="294"/>
                        <a:pt x="42" y="294"/>
                      </a:cubicBezTo>
                      <a:cubicBezTo>
                        <a:pt x="42" y="294"/>
                        <a:pt x="42" y="294"/>
                        <a:pt x="42" y="294"/>
                      </a:cubicBezTo>
                      <a:cubicBezTo>
                        <a:pt x="42" y="293"/>
                        <a:pt x="42" y="293"/>
                        <a:pt x="42" y="293"/>
                      </a:cubicBezTo>
                      <a:cubicBezTo>
                        <a:pt x="43" y="293"/>
                        <a:pt x="43" y="293"/>
                        <a:pt x="43" y="293"/>
                      </a:cubicBezTo>
                      <a:cubicBezTo>
                        <a:pt x="46" y="293"/>
                        <a:pt x="46" y="293"/>
                        <a:pt x="46" y="293"/>
                      </a:cubicBezTo>
                      <a:cubicBezTo>
                        <a:pt x="47" y="293"/>
                        <a:pt x="47" y="293"/>
                        <a:pt x="47" y="293"/>
                      </a:cubicBezTo>
                      <a:cubicBezTo>
                        <a:pt x="49" y="293"/>
                        <a:pt x="49" y="293"/>
                        <a:pt x="49" y="293"/>
                      </a:cubicBezTo>
                      <a:cubicBezTo>
                        <a:pt x="50" y="292"/>
                        <a:pt x="50" y="292"/>
                        <a:pt x="50" y="292"/>
                      </a:cubicBezTo>
                      <a:cubicBezTo>
                        <a:pt x="50" y="291"/>
                        <a:pt x="50" y="291"/>
                        <a:pt x="50" y="291"/>
                      </a:cubicBezTo>
                      <a:cubicBezTo>
                        <a:pt x="49" y="291"/>
                        <a:pt x="49" y="291"/>
                        <a:pt x="49" y="291"/>
                      </a:cubicBezTo>
                      <a:cubicBezTo>
                        <a:pt x="48" y="291"/>
                        <a:pt x="48" y="291"/>
                        <a:pt x="48" y="291"/>
                      </a:cubicBezTo>
                      <a:cubicBezTo>
                        <a:pt x="47" y="292"/>
                        <a:pt x="47" y="292"/>
                        <a:pt x="47" y="292"/>
                      </a:cubicBezTo>
                      <a:cubicBezTo>
                        <a:pt x="45" y="292"/>
                        <a:pt x="45" y="292"/>
                        <a:pt x="45" y="292"/>
                      </a:cubicBezTo>
                      <a:cubicBezTo>
                        <a:pt x="46" y="291"/>
                        <a:pt x="46" y="291"/>
                        <a:pt x="46" y="291"/>
                      </a:cubicBezTo>
                      <a:cubicBezTo>
                        <a:pt x="47" y="290"/>
                        <a:pt x="47" y="290"/>
                        <a:pt x="47" y="290"/>
                      </a:cubicBezTo>
                      <a:cubicBezTo>
                        <a:pt x="48" y="290"/>
                        <a:pt x="48" y="290"/>
                        <a:pt x="48" y="290"/>
                      </a:cubicBezTo>
                      <a:cubicBezTo>
                        <a:pt x="48" y="290"/>
                        <a:pt x="48" y="290"/>
                        <a:pt x="48" y="290"/>
                      </a:cubicBezTo>
                      <a:cubicBezTo>
                        <a:pt x="49" y="291"/>
                        <a:pt x="49" y="291"/>
                        <a:pt x="49" y="291"/>
                      </a:cubicBezTo>
                      <a:cubicBezTo>
                        <a:pt x="50" y="291"/>
                        <a:pt x="50" y="291"/>
                        <a:pt x="50" y="291"/>
                      </a:cubicBezTo>
                      <a:cubicBezTo>
                        <a:pt x="50" y="290"/>
                        <a:pt x="50" y="290"/>
                        <a:pt x="50" y="290"/>
                      </a:cubicBezTo>
                      <a:cubicBezTo>
                        <a:pt x="49" y="290"/>
                        <a:pt x="49" y="290"/>
                        <a:pt x="49" y="290"/>
                      </a:cubicBezTo>
                      <a:cubicBezTo>
                        <a:pt x="49" y="289"/>
                        <a:pt x="49" y="289"/>
                        <a:pt x="49" y="289"/>
                      </a:cubicBezTo>
                      <a:cubicBezTo>
                        <a:pt x="48" y="289"/>
                        <a:pt x="48" y="289"/>
                        <a:pt x="48" y="289"/>
                      </a:cubicBezTo>
                      <a:cubicBezTo>
                        <a:pt x="48" y="288"/>
                        <a:pt x="48" y="288"/>
                        <a:pt x="48" y="288"/>
                      </a:cubicBezTo>
                      <a:cubicBezTo>
                        <a:pt x="48" y="288"/>
                        <a:pt x="48" y="288"/>
                        <a:pt x="48" y="288"/>
                      </a:cubicBezTo>
                      <a:cubicBezTo>
                        <a:pt x="48" y="288"/>
                        <a:pt x="48" y="288"/>
                        <a:pt x="48" y="288"/>
                      </a:cubicBezTo>
                      <a:cubicBezTo>
                        <a:pt x="49" y="288"/>
                        <a:pt x="49" y="288"/>
                        <a:pt x="49" y="288"/>
                      </a:cubicBezTo>
                      <a:cubicBezTo>
                        <a:pt x="49" y="288"/>
                        <a:pt x="49" y="288"/>
                        <a:pt x="49" y="288"/>
                      </a:cubicBezTo>
                      <a:cubicBezTo>
                        <a:pt x="49" y="289"/>
                        <a:pt x="49" y="289"/>
                        <a:pt x="49" y="289"/>
                      </a:cubicBezTo>
                      <a:cubicBezTo>
                        <a:pt x="50" y="290"/>
                        <a:pt x="50" y="290"/>
                        <a:pt x="50" y="290"/>
                      </a:cubicBezTo>
                      <a:cubicBezTo>
                        <a:pt x="51" y="290"/>
                        <a:pt x="51" y="290"/>
                        <a:pt x="51" y="290"/>
                      </a:cubicBezTo>
                      <a:cubicBezTo>
                        <a:pt x="52" y="290"/>
                        <a:pt x="52" y="290"/>
                        <a:pt x="52" y="290"/>
                      </a:cubicBezTo>
                      <a:cubicBezTo>
                        <a:pt x="51" y="289"/>
                        <a:pt x="51" y="289"/>
                        <a:pt x="51" y="289"/>
                      </a:cubicBezTo>
                      <a:cubicBezTo>
                        <a:pt x="51" y="288"/>
                        <a:pt x="51" y="288"/>
                        <a:pt x="51" y="288"/>
                      </a:cubicBezTo>
                      <a:cubicBezTo>
                        <a:pt x="51" y="286"/>
                        <a:pt x="51" y="286"/>
                        <a:pt x="51" y="286"/>
                      </a:cubicBezTo>
                      <a:cubicBezTo>
                        <a:pt x="52" y="286"/>
                        <a:pt x="52" y="286"/>
                        <a:pt x="52" y="286"/>
                      </a:cubicBezTo>
                      <a:cubicBezTo>
                        <a:pt x="52" y="285"/>
                        <a:pt x="52" y="285"/>
                        <a:pt x="52" y="285"/>
                      </a:cubicBezTo>
                      <a:cubicBezTo>
                        <a:pt x="51" y="285"/>
                        <a:pt x="51" y="285"/>
                        <a:pt x="51" y="285"/>
                      </a:cubicBezTo>
                      <a:cubicBezTo>
                        <a:pt x="50" y="286"/>
                        <a:pt x="50" y="286"/>
                        <a:pt x="50" y="286"/>
                      </a:cubicBezTo>
                      <a:cubicBezTo>
                        <a:pt x="49" y="286"/>
                        <a:pt x="49" y="286"/>
                        <a:pt x="49" y="286"/>
                      </a:cubicBezTo>
                      <a:cubicBezTo>
                        <a:pt x="49" y="285"/>
                        <a:pt x="49" y="285"/>
                        <a:pt x="49" y="285"/>
                      </a:cubicBezTo>
                      <a:cubicBezTo>
                        <a:pt x="49" y="285"/>
                        <a:pt x="49" y="285"/>
                        <a:pt x="49" y="285"/>
                      </a:cubicBezTo>
                      <a:cubicBezTo>
                        <a:pt x="48" y="286"/>
                        <a:pt x="48" y="286"/>
                        <a:pt x="48" y="286"/>
                      </a:cubicBezTo>
                      <a:cubicBezTo>
                        <a:pt x="47" y="287"/>
                        <a:pt x="47" y="287"/>
                        <a:pt x="47" y="287"/>
                      </a:cubicBezTo>
                      <a:cubicBezTo>
                        <a:pt x="46" y="287"/>
                        <a:pt x="46" y="287"/>
                        <a:pt x="46" y="287"/>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6" y="286"/>
                        <a:pt x="46" y="286"/>
                        <a:pt x="46" y="286"/>
                      </a:cubicBezTo>
                      <a:cubicBezTo>
                        <a:pt x="45" y="287"/>
                        <a:pt x="45" y="287"/>
                        <a:pt x="45" y="287"/>
                      </a:cubicBezTo>
                      <a:cubicBezTo>
                        <a:pt x="45" y="287"/>
                        <a:pt x="45" y="287"/>
                        <a:pt x="45" y="287"/>
                      </a:cubicBezTo>
                      <a:cubicBezTo>
                        <a:pt x="43" y="288"/>
                        <a:pt x="43" y="288"/>
                        <a:pt x="43" y="288"/>
                      </a:cubicBezTo>
                      <a:cubicBezTo>
                        <a:pt x="42" y="289"/>
                        <a:pt x="42" y="289"/>
                        <a:pt x="42" y="289"/>
                      </a:cubicBezTo>
                      <a:cubicBezTo>
                        <a:pt x="41" y="290"/>
                        <a:pt x="41" y="290"/>
                        <a:pt x="41" y="290"/>
                      </a:cubicBezTo>
                      <a:cubicBezTo>
                        <a:pt x="41" y="290"/>
                        <a:pt x="41" y="290"/>
                        <a:pt x="41" y="290"/>
                      </a:cubicBezTo>
                      <a:cubicBezTo>
                        <a:pt x="41" y="289"/>
                        <a:pt x="41" y="289"/>
                        <a:pt x="41" y="289"/>
                      </a:cubicBezTo>
                      <a:cubicBezTo>
                        <a:pt x="41" y="288"/>
                        <a:pt x="41" y="288"/>
                        <a:pt x="41" y="288"/>
                      </a:cubicBezTo>
                      <a:cubicBezTo>
                        <a:pt x="42" y="287"/>
                        <a:pt x="42" y="287"/>
                        <a:pt x="42" y="287"/>
                      </a:cubicBezTo>
                      <a:cubicBezTo>
                        <a:pt x="41" y="286"/>
                        <a:pt x="41" y="286"/>
                        <a:pt x="41" y="286"/>
                      </a:cubicBezTo>
                      <a:cubicBezTo>
                        <a:pt x="41" y="286"/>
                        <a:pt x="41" y="286"/>
                        <a:pt x="41" y="286"/>
                      </a:cubicBezTo>
                      <a:cubicBezTo>
                        <a:pt x="41" y="285"/>
                        <a:pt x="41" y="285"/>
                        <a:pt x="41" y="285"/>
                      </a:cubicBezTo>
                      <a:cubicBezTo>
                        <a:pt x="42" y="285"/>
                        <a:pt x="42" y="285"/>
                        <a:pt x="42" y="285"/>
                      </a:cubicBezTo>
                      <a:cubicBezTo>
                        <a:pt x="44" y="284"/>
                        <a:pt x="44" y="284"/>
                        <a:pt x="44" y="284"/>
                      </a:cubicBezTo>
                      <a:cubicBezTo>
                        <a:pt x="44" y="284"/>
                        <a:pt x="44" y="284"/>
                        <a:pt x="44" y="284"/>
                      </a:cubicBezTo>
                      <a:cubicBezTo>
                        <a:pt x="46" y="283"/>
                        <a:pt x="46" y="283"/>
                        <a:pt x="46" y="283"/>
                      </a:cubicBezTo>
                      <a:cubicBezTo>
                        <a:pt x="46" y="283"/>
                        <a:pt x="46" y="283"/>
                        <a:pt x="46" y="283"/>
                      </a:cubicBezTo>
                      <a:cubicBezTo>
                        <a:pt x="46" y="282"/>
                        <a:pt x="46" y="282"/>
                        <a:pt x="46" y="282"/>
                      </a:cubicBezTo>
                      <a:cubicBezTo>
                        <a:pt x="45" y="282"/>
                        <a:pt x="45" y="282"/>
                        <a:pt x="45" y="282"/>
                      </a:cubicBezTo>
                      <a:cubicBezTo>
                        <a:pt x="44" y="283"/>
                        <a:pt x="44" y="283"/>
                        <a:pt x="44" y="283"/>
                      </a:cubicBezTo>
                      <a:cubicBezTo>
                        <a:pt x="43" y="283"/>
                        <a:pt x="43" y="283"/>
                        <a:pt x="43" y="283"/>
                      </a:cubicBezTo>
                      <a:cubicBezTo>
                        <a:pt x="43" y="283"/>
                        <a:pt x="43" y="283"/>
                        <a:pt x="43" y="283"/>
                      </a:cubicBezTo>
                      <a:cubicBezTo>
                        <a:pt x="42" y="284"/>
                        <a:pt x="42" y="284"/>
                        <a:pt x="42" y="284"/>
                      </a:cubicBezTo>
                      <a:cubicBezTo>
                        <a:pt x="41" y="284"/>
                        <a:pt x="41" y="284"/>
                        <a:pt x="41" y="284"/>
                      </a:cubicBezTo>
                      <a:cubicBezTo>
                        <a:pt x="41" y="283"/>
                        <a:pt x="41" y="283"/>
                        <a:pt x="41" y="283"/>
                      </a:cubicBezTo>
                      <a:cubicBezTo>
                        <a:pt x="41" y="282"/>
                        <a:pt x="41" y="282"/>
                        <a:pt x="41" y="282"/>
                      </a:cubicBezTo>
                      <a:cubicBezTo>
                        <a:pt x="42" y="281"/>
                        <a:pt x="42" y="281"/>
                        <a:pt x="42" y="281"/>
                      </a:cubicBezTo>
                      <a:cubicBezTo>
                        <a:pt x="42" y="280"/>
                        <a:pt x="42" y="280"/>
                        <a:pt x="42" y="280"/>
                      </a:cubicBezTo>
                      <a:cubicBezTo>
                        <a:pt x="42" y="279"/>
                        <a:pt x="42" y="279"/>
                        <a:pt x="42" y="279"/>
                      </a:cubicBezTo>
                      <a:cubicBezTo>
                        <a:pt x="41" y="279"/>
                        <a:pt x="41" y="279"/>
                        <a:pt x="41" y="279"/>
                      </a:cubicBezTo>
                      <a:cubicBezTo>
                        <a:pt x="40" y="280"/>
                        <a:pt x="40" y="280"/>
                        <a:pt x="40" y="280"/>
                      </a:cubicBezTo>
                      <a:cubicBezTo>
                        <a:pt x="40" y="279"/>
                        <a:pt x="40" y="279"/>
                        <a:pt x="40" y="279"/>
                      </a:cubicBezTo>
                      <a:cubicBezTo>
                        <a:pt x="40" y="279"/>
                        <a:pt x="40" y="279"/>
                        <a:pt x="40" y="279"/>
                      </a:cubicBezTo>
                      <a:cubicBezTo>
                        <a:pt x="41" y="278"/>
                        <a:pt x="41" y="278"/>
                        <a:pt x="41" y="278"/>
                      </a:cubicBezTo>
                      <a:cubicBezTo>
                        <a:pt x="42" y="278"/>
                        <a:pt x="42" y="278"/>
                        <a:pt x="42" y="278"/>
                      </a:cubicBezTo>
                      <a:cubicBezTo>
                        <a:pt x="42" y="278"/>
                        <a:pt x="42" y="278"/>
                        <a:pt x="42" y="278"/>
                      </a:cubicBezTo>
                      <a:cubicBezTo>
                        <a:pt x="44" y="277"/>
                        <a:pt x="44" y="277"/>
                        <a:pt x="44" y="277"/>
                      </a:cubicBezTo>
                      <a:cubicBezTo>
                        <a:pt x="45" y="277"/>
                        <a:pt x="45" y="277"/>
                        <a:pt x="45" y="277"/>
                      </a:cubicBezTo>
                      <a:cubicBezTo>
                        <a:pt x="45" y="276"/>
                        <a:pt x="45" y="276"/>
                        <a:pt x="45" y="276"/>
                      </a:cubicBezTo>
                      <a:cubicBezTo>
                        <a:pt x="46" y="275"/>
                        <a:pt x="46" y="275"/>
                        <a:pt x="46" y="275"/>
                      </a:cubicBezTo>
                      <a:cubicBezTo>
                        <a:pt x="46" y="275"/>
                        <a:pt x="46" y="275"/>
                        <a:pt x="46" y="275"/>
                      </a:cubicBezTo>
                      <a:cubicBezTo>
                        <a:pt x="46" y="276"/>
                        <a:pt x="46" y="276"/>
                        <a:pt x="46" y="276"/>
                      </a:cubicBezTo>
                      <a:cubicBezTo>
                        <a:pt x="47" y="275"/>
                        <a:pt x="47" y="275"/>
                        <a:pt x="47" y="275"/>
                      </a:cubicBezTo>
                      <a:cubicBezTo>
                        <a:pt x="49" y="275"/>
                        <a:pt x="49" y="275"/>
                        <a:pt x="49" y="275"/>
                      </a:cubicBezTo>
                      <a:cubicBezTo>
                        <a:pt x="49" y="275"/>
                        <a:pt x="49" y="275"/>
                        <a:pt x="49" y="275"/>
                      </a:cubicBezTo>
                      <a:cubicBezTo>
                        <a:pt x="50" y="275"/>
                        <a:pt x="50" y="275"/>
                        <a:pt x="50" y="275"/>
                      </a:cubicBezTo>
                      <a:cubicBezTo>
                        <a:pt x="50" y="275"/>
                        <a:pt x="50" y="275"/>
                        <a:pt x="50" y="275"/>
                      </a:cubicBezTo>
                      <a:cubicBezTo>
                        <a:pt x="50" y="274"/>
                        <a:pt x="50" y="274"/>
                        <a:pt x="50" y="274"/>
                      </a:cubicBezTo>
                      <a:cubicBezTo>
                        <a:pt x="49" y="274"/>
                        <a:pt x="49" y="274"/>
                        <a:pt x="49" y="274"/>
                      </a:cubicBezTo>
                      <a:cubicBezTo>
                        <a:pt x="49" y="273"/>
                        <a:pt x="49" y="273"/>
                        <a:pt x="49" y="273"/>
                      </a:cubicBezTo>
                      <a:cubicBezTo>
                        <a:pt x="48" y="273"/>
                        <a:pt x="48" y="273"/>
                        <a:pt x="48" y="273"/>
                      </a:cubicBezTo>
                      <a:cubicBezTo>
                        <a:pt x="45" y="274"/>
                        <a:pt x="45" y="274"/>
                        <a:pt x="45" y="274"/>
                      </a:cubicBezTo>
                      <a:cubicBezTo>
                        <a:pt x="45" y="274"/>
                        <a:pt x="45" y="274"/>
                        <a:pt x="45" y="274"/>
                      </a:cubicBezTo>
                      <a:cubicBezTo>
                        <a:pt x="44" y="275"/>
                        <a:pt x="44" y="275"/>
                        <a:pt x="44" y="275"/>
                      </a:cubicBezTo>
                      <a:cubicBezTo>
                        <a:pt x="44" y="276"/>
                        <a:pt x="44" y="276"/>
                        <a:pt x="44" y="276"/>
                      </a:cubicBezTo>
                      <a:cubicBezTo>
                        <a:pt x="43" y="276"/>
                        <a:pt x="43" y="276"/>
                        <a:pt x="43" y="276"/>
                      </a:cubicBezTo>
                      <a:cubicBezTo>
                        <a:pt x="42" y="276"/>
                        <a:pt x="42" y="276"/>
                        <a:pt x="42" y="276"/>
                      </a:cubicBezTo>
                      <a:cubicBezTo>
                        <a:pt x="41" y="277"/>
                        <a:pt x="41" y="277"/>
                        <a:pt x="41" y="277"/>
                      </a:cubicBezTo>
                      <a:cubicBezTo>
                        <a:pt x="41" y="277"/>
                        <a:pt x="41" y="277"/>
                        <a:pt x="41" y="277"/>
                      </a:cubicBezTo>
                      <a:cubicBezTo>
                        <a:pt x="41" y="277"/>
                        <a:pt x="41" y="277"/>
                        <a:pt x="41" y="277"/>
                      </a:cubicBezTo>
                      <a:cubicBezTo>
                        <a:pt x="41" y="276"/>
                        <a:pt x="41" y="276"/>
                        <a:pt x="41" y="276"/>
                      </a:cubicBezTo>
                      <a:cubicBezTo>
                        <a:pt x="40" y="276"/>
                        <a:pt x="40" y="276"/>
                        <a:pt x="40" y="276"/>
                      </a:cubicBezTo>
                      <a:cubicBezTo>
                        <a:pt x="40" y="276"/>
                        <a:pt x="40" y="276"/>
                        <a:pt x="40" y="276"/>
                      </a:cubicBezTo>
                      <a:cubicBezTo>
                        <a:pt x="41" y="275"/>
                        <a:pt x="41" y="275"/>
                        <a:pt x="41" y="275"/>
                      </a:cubicBezTo>
                      <a:cubicBezTo>
                        <a:pt x="40" y="274"/>
                        <a:pt x="40" y="274"/>
                        <a:pt x="40" y="274"/>
                      </a:cubicBezTo>
                      <a:cubicBezTo>
                        <a:pt x="39" y="274"/>
                        <a:pt x="39" y="274"/>
                        <a:pt x="39" y="274"/>
                      </a:cubicBezTo>
                      <a:cubicBezTo>
                        <a:pt x="39" y="273"/>
                        <a:pt x="39" y="273"/>
                        <a:pt x="39" y="273"/>
                      </a:cubicBezTo>
                      <a:cubicBezTo>
                        <a:pt x="40" y="273"/>
                        <a:pt x="40" y="273"/>
                        <a:pt x="40" y="273"/>
                      </a:cubicBezTo>
                      <a:cubicBezTo>
                        <a:pt x="41" y="272"/>
                        <a:pt x="41" y="272"/>
                        <a:pt x="41" y="272"/>
                      </a:cubicBezTo>
                      <a:cubicBezTo>
                        <a:pt x="41" y="272"/>
                        <a:pt x="41" y="272"/>
                        <a:pt x="41" y="272"/>
                      </a:cubicBezTo>
                      <a:cubicBezTo>
                        <a:pt x="42" y="272"/>
                        <a:pt x="42" y="272"/>
                        <a:pt x="42" y="272"/>
                      </a:cubicBezTo>
                      <a:cubicBezTo>
                        <a:pt x="43" y="272"/>
                        <a:pt x="43" y="272"/>
                        <a:pt x="43" y="272"/>
                      </a:cubicBezTo>
                      <a:cubicBezTo>
                        <a:pt x="44" y="272"/>
                        <a:pt x="44" y="272"/>
                        <a:pt x="44" y="272"/>
                      </a:cubicBezTo>
                      <a:cubicBezTo>
                        <a:pt x="45" y="271"/>
                        <a:pt x="45" y="271"/>
                        <a:pt x="45" y="271"/>
                      </a:cubicBezTo>
                      <a:cubicBezTo>
                        <a:pt x="46" y="271"/>
                        <a:pt x="46" y="271"/>
                        <a:pt x="46" y="271"/>
                      </a:cubicBezTo>
                      <a:cubicBezTo>
                        <a:pt x="46" y="271"/>
                        <a:pt x="46" y="271"/>
                        <a:pt x="46" y="271"/>
                      </a:cubicBezTo>
                      <a:cubicBezTo>
                        <a:pt x="46" y="270"/>
                        <a:pt x="46" y="270"/>
                        <a:pt x="46" y="270"/>
                      </a:cubicBezTo>
                      <a:cubicBezTo>
                        <a:pt x="45" y="270"/>
                        <a:pt x="45" y="270"/>
                        <a:pt x="45" y="270"/>
                      </a:cubicBezTo>
                      <a:cubicBezTo>
                        <a:pt x="43" y="271"/>
                        <a:pt x="43" y="271"/>
                        <a:pt x="43" y="271"/>
                      </a:cubicBezTo>
                      <a:cubicBezTo>
                        <a:pt x="43" y="271"/>
                        <a:pt x="43" y="271"/>
                        <a:pt x="43" y="271"/>
                      </a:cubicBezTo>
                      <a:cubicBezTo>
                        <a:pt x="42" y="271"/>
                        <a:pt x="42" y="271"/>
                        <a:pt x="42" y="271"/>
                      </a:cubicBezTo>
                      <a:cubicBezTo>
                        <a:pt x="42" y="270"/>
                        <a:pt x="42" y="270"/>
                        <a:pt x="42" y="270"/>
                      </a:cubicBezTo>
                      <a:cubicBezTo>
                        <a:pt x="41" y="270"/>
                        <a:pt x="41" y="270"/>
                        <a:pt x="41" y="270"/>
                      </a:cubicBezTo>
                      <a:cubicBezTo>
                        <a:pt x="40" y="271"/>
                        <a:pt x="40" y="271"/>
                        <a:pt x="40" y="271"/>
                      </a:cubicBezTo>
                      <a:cubicBezTo>
                        <a:pt x="40" y="271"/>
                        <a:pt x="40" y="271"/>
                        <a:pt x="40" y="271"/>
                      </a:cubicBezTo>
                      <a:cubicBezTo>
                        <a:pt x="39" y="271"/>
                        <a:pt x="39" y="271"/>
                        <a:pt x="39" y="271"/>
                      </a:cubicBezTo>
                      <a:cubicBezTo>
                        <a:pt x="38" y="271"/>
                        <a:pt x="38" y="271"/>
                        <a:pt x="38" y="271"/>
                      </a:cubicBezTo>
                      <a:cubicBezTo>
                        <a:pt x="38" y="271"/>
                        <a:pt x="38" y="271"/>
                        <a:pt x="38" y="271"/>
                      </a:cubicBezTo>
                      <a:cubicBezTo>
                        <a:pt x="38" y="271"/>
                        <a:pt x="38" y="271"/>
                        <a:pt x="38" y="271"/>
                      </a:cubicBezTo>
                      <a:cubicBezTo>
                        <a:pt x="38" y="271"/>
                        <a:pt x="38" y="271"/>
                        <a:pt x="38" y="271"/>
                      </a:cubicBezTo>
                      <a:cubicBezTo>
                        <a:pt x="40" y="270"/>
                        <a:pt x="40" y="270"/>
                        <a:pt x="40" y="270"/>
                      </a:cubicBezTo>
                      <a:cubicBezTo>
                        <a:pt x="42" y="269"/>
                        <a:pt x="42" y="269"/>
                        <a:pt x="42" y="269"/>
                      </a:cubicBezTo>
                      <a:cubicBezTo>
                        <a:pt x="43" y="269"/>
                        <a:pt x="43" y="269"/>
                        <a:pt x="43" y="269"/>
                      </a:cubicBezTo>
                      <a:cubicBezTo>
                        <a:pt x="44" y="268"/>
                        <a:pt x="44" y="268"/>
                        <a:pt x="44" y="268"/>
                      </a:cubicBezTo>
                      <a:cubicBezTo>
                        <a:pt x="46" y="267"/>
                        <a:pt x="46" y="267"/>
                        <a:pt x="46" y="267"/>
                      </a:cubicBezTo>
                      <a:cubicBezTo>
                        <a:pt x="48" y="265"/>
                        <a:pt x="48" y="265"/>
                        <a:pt x="48" y="265"/>
                      </a:cubicBezTo>
                      <a:cubicBezTo>
                        <a:pt x="49" y="264"/>
                        <a:pt x="49" y="264"/>
                        <a:pt x="49" y="264"/>
                      </a:cubicBezTo>
                      <a:cubicBezTo>
                        <a:pt x="51" y="264"/>
                        <a:pt x="51" y="264"/>
                        <a:pt x="51" y="264"/>
                      </a:cubicBezTo>
                      <a:cubicBezTo>
                        <a:pt x="52" y="263"/>
                        <a:pt x="52" y="263"/>
                        <a:pt x="52" y="263"/>
                      </a:cubicBezTo>
                      <a:cubicBezTo>
                        <a:pt x="52" y="263"/>
                        <a:pt x="52" y="263"/>
                        <a:pt x="52" y="263"/>
                      </a:cubicBezTo>
                      <a:cubicBezTo>
                        <a:pt x="53" y="262"/>
                        <a:pt x="53" y="262"/>
                        <a:pt x="53" y="262"/>
                      </a:cubicBezTo>
                      <a:cubicBezTo>
                        <a:pt x="51" y="262"/>
                        <a:pt x="51" y="262"/>
                        <a:pt x="51" y="262"/>
                      </a:cubicBezTo>
                      <a:cubicBezTo>
                        <a:pt x="50" y="262"/>
                        <a:pt x="50" y="262"/>
                        <a:pt x="50" y="262"/>
                      </a:cubicBezTo>
                      <a:cubicBezTo>
                        <a:pt x="47" y="264"/>
                        <a:pt x="47" y="264"/>
                        <a:pt x="47" y="264"/>
                      </a:cubicBezTo>
                      <a:cubicBezTo>
                        <a:pt x="45" y="265"/>
                        <a:pt x="45" y="265"/>
                        <a:pt x="45" y="265"/>
                      </a:cubicBezTo>
                      <a:cubicBezTo>
                        <a:pt x="44" y="267"/>
                        <a:pt x="44" y="267"/>
                        <a:pt x="44" y="267"/>
                      </a:cubicBezTo>
                      <a:cubicBezTo>
                        <a:pt x="43" y="267"/>
                        <a:pt x="43" y="267"/>
                        <a:pt x="43" y="267"/>
                      </a:cubicBezTo>
                      <a:cubicBezTo>
                        <a:pt x="41" y="268"/>
                        <a:pt x="41" y="268"/>
                        <a:pt x="41" y="268"/>
                      </a:cubicBezTo>
                      <a:cubicBezTo>
                        <a:pt x="40" y="268"/>
                        <a:pt x="40" y="268"/>
                        <a:pt x="40" y="268"/>
                      </a:cubicBezTo>
                      <a:cubicBezTo>
                        <a:pt x="38" y="269"/>
                        <a:pt x="38" y="269"/>
                        <a:pt x="38" y="269"/>
                      </a:cubicBezTo>
                      <a:cubicBezTo>
                        <a:pt x="37" y="269"/>
                        <a:pt x="37" y="269"/>
                        <a:pt x="37" y="269"/>
                      </a:cubicBezTo>
                      <a:cubicBezTo>
                        <a:pt x="37" y="269"/>
                        <a:pt x="37" y="269"/>
                        <a:pt x="37" y="269"/>
                      </a:cubicBezTo>
                      <a:cubicBezTo>
                        <a:pt x="38" y="269"/>
                        <a:pt x="38" y="269"/>
                        <a:pt x="38" y="269"/>
                      </a:cubicBezTo>
                      <a:cubicBezTo>
                        <a:pt x="38" y="266"/>
                        <a:pt x="38" y="266"/>
                        <a:pt x="38" y="266"/>
                      </a:cubicBezTo>
                      <a:cubicBezTo>
                        <a:pt x="38" y="266"/>
                        <a:pt x="38" y="266"/>
                        <a:pt x="38" y="266"/>
                      </a:cubicBezTo>
                      <a:cubicBezTo>
                        <a:pt x="39" y="266"/>
                        <a:pt x="39" y="266"/>
                        <a:pt x="39" y="266"/>
                      </a:cubicBezTo>
                      <a:cubicBezTo>
                        <a:pt x="39" y="266"/>
                        <a:pt x="39" y="266"/>
                        <a:pt x="39" y="266"/>
                      </a:cubicBezTo>
                      <a:cubicBezTo>
                        <a:pt x="40" y="266"/>
                        <a:pt x="40" y="266"/>
                        <a:pt x="40" y="266"/>
                      </a:cubicBezTo>
                      <a:cubicBezTo>
                        <a:pt x="42" y="266"/>
                        <a:pt x="42" y="266"/>
                        <a:pt x="42" y="266"/>
                      </a:cubicBezTo>
                      <a:cubicBezTo>
                        <a:pt x="43" y="266"/>
                        <a:pt x="43" y="266"/>
                        <a:pt x="43" y="266"/>
                      </a:cubicBezTo>
                      <a:cubicBezTo>
                        <a:pt x="43" y="265"/>
                        <a:pt x="43" y="265"/>
                        <a:pt x="43" y="265"/>
                      </a:cubicBezTo>
                      <a:cubicBezTo>
                        <a:pt x="42" y="265"/>
                        <a:pt x="42" y="265"/>
                        <a:pt x="42" y="265"/>
                      </a:cubicBezTo>
                      <a:cubicBezTo>
                        <a:pt x="41" y="264"/>
                        <a:pt x="41" y="264"/>
                        <a:pt x="41" y="264"/>
                      </a:cubicBezTo>
                      <a:cubicBezTo>
                        <a:pt x="40" y="265"/>
                        <a:pt x="40" y="265"/>
                        <a:pt x="40" y="265"/>
                      </a:cubicBezTo>
                      <a:cubicBezTo>
                        <a:pt x="39" y="265"/>
                        <a:pt x="39" y="265"/>
                        <a:pt x="39" y="265"/>
                      </a:cubicBezTo>
                      <a:cubicBezTo>
                        <a:pt x="39" y="264"/>
                        <a:pt x="39" y="264"/>
                        <a:pt x="39" y="264"/>
                      </a:cubicBezTo>
                      <a:cubicBezTo>
                        <a:pt x="39" y="264"/>
                        <a:pt x="39" y="264"/>
                        <a:pt x="39" y="264"/>
                      </a:cubicBezTo>
                      <a:cubicBezTo>
                        <a:pt x="40" y="264"/>
                        <a:pt x="40" y="264"/>
                        <a:pt x="40" y="264"/>
                      </a:cubicBezTo>
                      <a:cubicBezTo>
                        <a:pt x="41" y="264"/>
                        <a:pt x="41" y="264"/>
                        <a:pt x="41" y="264"/>
                      </a:cubicBezTo>
                      <a:cubicBezTo>
                        <a:pt x="42" y="264"/>
                        <a:pt x="42" y="264"/>
                        <a:pt x="42" y="264"/>
                      </a:cubicBezTo>
                      <a:cubicBezTo>
                        <a:pt x="43" y="264"/>
                        <a:pt x="43" y="264"/>
                        <a:pt x="43" y="264"/>
                      </a:cubicBezTo>
                      <a:cubicBezTo>
                        <a:pt x="43" y="263"/>
                        <a:pt x="43" y="263"/>
                        <a:pt x="43" y="263"/>
                      </a:cubicBezTo>
                      <a:cubicBezTo>
                        <a:pt x="42" y="263"/>
                        <a:pt x="42" y="263"/>
                        <a:pt x="42" y="263"/>
                      </a:cubicBezTo>
                      <a:cubicBezTo>
                        <a:pt x="42" y="263"/>
                        <a:pt x="42" y="263"/>
                        <a:pt x="42" y="263"/>
                      </a:cubicBezTo>
                      <a:cubicBezTo>
                        <a:pt x="42" y="263"/>
                        <a:pt x="42" y="263"/>
                        <a:pt x="42" y="263"/>
                      </a:cubicBezTo>
                      <a:cubicBezTo>
                        <a:pt x="42" y="262"/>
                        <a:pt x="42" y="262"/>
                        <a:pt x="42" y="262"/>
                      </a:cubicBezTo>
                      <a:cubicBezTo>
                        <a:pt x="43" y="262"/>
                        <a:pt x="43" y="262"/>
                        <a:pt x="43" y="262"/>
                      </a:cubicBezTo>
                      <a:cubicBezTo>
                        <a:pt x="43" y="262"/>
                        <a:pt x="43" y="262"/>
                        <a:pt x="43" y="262"/>
                      </a:cubicBezTo>
                      <a:cubicBezTo>
                        <a:pt x="44" y="262"/>
                        <a:pt x="44" y="262"/>
                        <a:pt x="44" y="262"/>
                      </a:cubicBezTo>
                      <a:cubicBezTo>
                        <a:pt x="44" y="263"/>
                        <a:pt x="44" y="263"/>
                        <a:pt x="44" y="263"/>
                      </a:cubicBezTo>
                      <a:cubicBezTo>
                        <a:pt x="45" y="262"/>
                        <a:pt x="45" y="262"/>
                        <a:pt x="45" y="262"/>
                      </a:cubicBezTo>
                      <a:cubicBezTo>
                        <a:pt x="45" y="261"/>
                        <a:pt x="45" y="261"/>
                        <a:pt x="45" y="261"/>
                      </a:cubicBezTo>
                      <a:cubicBezTo>
                        <a:pt x="45" y="260"/>
                        <a:pt x="45" y="260"/>
                        <a:pt x="45" y="260"/>
                      </a:cubicBezTo>
                      <a:cubicBezTo>
                        <a:pt x="45" y="260"/>
                        <a:pt x="45" y="260"/>
                        <a:pt x="45" y="260"/>
                      </a:cubicBezTo>
                      <a:cubicBezTo>
                        <a:pt x="44" y="260"/>
                        <a:pt x="44" y="260"/>
                        <a:pt x="44" y="260"/>
                      </a:cubicBezTo>
                      <a:cubicBezTo>
                        <a:pt x="43" y="260"/>
                        <a:pt x="43" y="260"/>
                        <a:pt x="43" y="260"/>
                      </a:cubicBezTo>
                      <a:cubicBezTo>
                        <a:pt x="42" y="260"/>
                        <a:pt x="42" y="260"/>
                        <a:pt x="42" y="260"/>
                      </a:cubicBezTo>
                      <a:cubicBezTo>
                        <a:pt x="40" y="260"/>
                        <a:pt x="40" y="260"/>
                        <a:pt x="40" y="260"/>
                      </a:cubicBezTo>
                      <a:cubicBezTo>
                        <a:pt x="38" y="259"/>
                        <a:pt x="38" y="259"/>
                        <a:pt x="38" y="259"/>
                      </a:cubicBezTo>
                      <a:cubicBezTo>
                        <a:pt x="38" y="259"/>
                        <a:pt x="38" y="259"/>
                        <a:pt x="38" y="259"/>
                      </a:cubicBezTo>
                      <a:cubicBezTo>
                        <a:pt x="39" y="259"/>
                        <a:pt x="39" y="259"/>
                        <a:pt x="39" y="259"/>
                      </a:cubicBezTo>
                      <a:cubicBezTo>
                        <a:pt x="40" y="259"/>
                        <a:pt x="40" y="259"/>
                        <a:pt x="40" y="259"/>
                      </a:cubicBezTo>
                      <a:cubicBezTo>
                        <a:pt x="40" y="259"/>
                        <a:pt x="40" y="259"/>
                        <a:pt x="40" y="259"/>
                      </a:cubicBezTo>
                      <a:cubicBezTo>
                        <a:pt x="41" y="259"/>
                        <a:pt x="41" y="259"/>
                        <a:pt x="41" y="259"/>
                      </a:cubicBezTo>
                      <a:cubicBezTo>
                        <a:pt x="40" y="258"/>
                        <a:pt x="40" y="258"/>
                        <a:pt x="40" y="258"/>
                      </a:cubicBezTo>
                      <a:cubicBezTo>
                        <a:pt x="39" y="258"/>
                        <a:pt x="39" y="258"/>
                        <a:pt x="39" y="258"/>
                      </a:cubicBezTo>
                      <a:cubicBezTo>
                        <a:pt x="39" y="258"/>
                        <a:pt x="39" y="258"/>
                        <a:pt x="39" y="258"/>
                      </a:cubicBezTo>
                      <a:cubicBezTo>
                        <a:pt x="39" y="257"/>
                        <a:pt x="39" y="257"/>
                        <a:pt x="39" y="257"/>
                      </a:cubicBezTo>
                      <a:cubicBezTo>
                        <a:pt x="40" y="258"/>
                        <a:pt x="40" y="258"/>
                        <a:pt x="40" y="258"/>
                      </a:cubicBezTo>
                      <a:cubicBezTo>
                        <a:pt x="41" y="257"/>
                        <a:pt x="41" y="257"/>
                        <a:pt x="41" y="257"/>
                      </a:cubicBezTo>
                      <a:cubicBezTo>
                        <a:pt x="42" y="257"/>
                        <a:pt x="42" y="257"/>
                        <a:pt x="42" y="257"/>
                      </a:cubicBezTo>
                      <a:cubicBezTo>
                        <a:pt x="46" y="257"/>
                        <a:pt x="46" y="257"/>
                        <a:pt x="46" y="257"/>
                      </a:cubicBezTo>
                      <a:cubicBezTo>
                        <a:pt x="47" y="257"/>
                        <a:pt x="47" y="257"/>
                        <a:pt x="47" y="257"/>
                      </a:cubicBezTo>
                      <a:cubicBezTo>
                        <a:pt x="48" y="257"/>
                        <a:pt x="48" y="257"/>
                        <a:pt x="48" y="257"/>
                      </a:cubicBezTo>
                      <a:cubicBezTo>
                        <a:pt x="49" y="257"/>
                        <a:pt x="49" y="257"/>
                        <a:pt x="49" y="257"/>
                      </a:cubicBezTo>
                      <a:cubicBezTo>
                        <a:pt x="49" y="256"/>
                        <a:pt x="49" y="256"/>
                        <a:pt x="49" y="256"/>
                      </a:cubicBezTo>
                      <a:cubicBezTo>
                        <a:pt x="47" y="256"/>
                        <a:pt x="47" y="256"/>
                        <a:pt x="47" y="256"/>
                      </a:cubicBezTo>
                      <a:cubicBezTo>
                        <a:pt x="45" y="256"/>
                        <a:pt x="45" y="256"/>
                        <a:pt x="45" y="256"/>
                      </a:cubicBezTo>
                      <a:cubicBezTo>
                        <a:pt x="43" y="256"/>
                        <a:pt x="43" y="256"/>
                        <a:pt x="43" y="256"/>
                      </a:cubicBezTo>
                      <a:cubicBezTo>
                        <a:pt x="42" y="256"/>
                        <a:pt x="42" y="256"/>
                        <a:pt x="42" y="256"/>
                      </a:cubicBezTo>
                      <a:cubicBezTo>
                        <a:pt x="41" y="256"/>
                        <a:pt x="41" y="256"/>
                        <a:pt x="41" y="256"/>
                      </a:cubicBezTo>
                      <a:cubicBezTo>
                        <a:pt x="40" y="256"/>
                        <a:pt x="40" y="256"/>
                        <a:pt x="40" y="256"/>
                      </a:cubicBezTo>
                      <a:cubicBezTo>
                        <a:pt x="39" y="257"/>
                        <a:pt x="39" y="257"/>
                        <a:pt x="39" y="257"/>
                      </a:cubicBezTo>
                      <a:cubicBezTo>
                        <a:pt x="39" y="256"/>
                        <a:pt x="39" y="256"/>
                        <a:pt x="39" y="256"/>
                      </a:cubicBezTo>
                      <a:cubicBezTo>
                        <a:pt x="40" y="255"/>
                        <a:pt x="40" y="255"/>
                        <a:pt x="40" y="255"/>
                      </a:cubicBezTo>
                      <a:cubicBezTo>
                        <a:pt x="41" y="254"/>
                        <a:pt x="41" y="254"/>
                        <a:pt x="41" y="254"/>
                      </a:cubicBezTo>
                      <a:cubicBezTo>
                        <a:pt x="42" y="254"/>
                        <a:pt x="42" y="254"/>
                        <a:pt x="42" y="254"/>
                      </a:cubicBezTo>
                      <a:cubicBezTo>
                        <a:pt x="43" y="253"/>
                        <a:pt x="43" y="253"/>
                        <a:pt x="43" y="253"/>
                      </a:cubicBezTo>
                      <a:cubicBezTo>
                        <a:pt x="43" y="252"/>
                        <a:pt x="43" y="252"/>
                        <a:pt x="43" y="252"/>
                      </a:cubicBezTo>
                      <a:cubicBezTo>
                        <a:pt x="44" y="251"/>
                        <a:pt x="44" y="251"/>
                        <a:pt x="44" y="251"/>
                      </a:cubicBezTo>
                      <a:cubicBezTo>
                        <a:pt x="45" y="251"/>
                        <a:pt x="45" y="251"/>
                        <a:pt x="45" y="251"/>
                      </a:cubicBezTo>
                      <a:cubicBezTo>
                        <a:pt x="45" y="252"/>
                        <a:pt x="45" y="252"/>
                        <a:pt x="45" y="252"/>
                      </a:cubicBezTo>
                      <a:cubicBezTo>
                        <a:pt x="46" y="252"/>
                        <a:pt x="46" y="252"/>
                        <a:pt x="46" y="252"/>
                      </a:cubicBezTo>
                      <a:cubicBezTo>
                        <a:pt x="47" y="251"/>
                        <a:pt x="47" y="251"/>
                        <a:pt x="47" y="251"/>
                      </a:cubicBezTo>
                      <a:cubicBezTo>
                        <a:pt x="48" y="251"/>
                        <a:pt x="48" y="251"/>
                        <a:pt x="48" y="251"/>
                      </a:cubicBezTo>
                      <a:cubicBezTo>
                        <a:pt x="48" y="252"/>
                        <a:pt x="48" y="252"/>
                        <a:pt x="48" y="252"/>
                      </a:cubicBezTo>
                      <a:cubicBezTo>
                        <a:pt x="49" y="252"/>
                        <a:pt x="49" y="252"/>
                        <a:pt x="49" y="252"/>
                      </a:cubicBezTo>
                      <a:cubicBezTo>
                        <a:pt x="50" y="253"/>
                        <a:pt x="50" y="253"/>
                        <a:pt x="50" y="253"/>
                      </a:cubicBezTo>
                      <a:cubicBezTo>
                        <a:pt x="52" y="253"/>
                        <a:pt x="52" y="253"/>
                        <a:pt x="52" y="253"/>
                      </a:cubicBezTo>
                      <a:cubicBezTo>
                        <a:pt x="53" y="254"/>
                        <a:pt x="53" y="254"/>
                        <a:pt x="53" y="254"/>
                      </a:cubicBezTo>
                      <a:cubicBezTo>
                        <a:pt x="54" y="255"/>
                        <a:pt x="54" y="255"/>
                        <a:pt x="54" y="255"/>
                      </a:cubicBezTo>
                      <a:cubicBezTo>
                        <a:pt x="55" y="256"/>
                        <a:pt x="55" y="256"/>
                        <a:pt x="55" y="256"/>
                      </a:cubicBezTo>
                      <a:cubicBezTo>
                        <a:pt x="57" y="256"/>
                        <a:pt x="57" y="256"/>
                        <a:pt x="57" y="256"/>
                      </a:cubicBezTo>
                      <a:cubicBezTo>
                        <a:pt x="58" y="256"/>
                        <a:pt x="58" y="256"/>
                        <a:pt x="58" y="256"/>
                      </a:cubicBezTo>
                      <a:cubicBezTo>
                        <a:pt x="59" y="256"/>
                        <a:pt x="59" y="256"/>
                        <a:pt x="59" y="256"/>
                      </a:cubicBezTo>
                      <a:cubicBezTo>
                        <a:pt x="59" y="256"/>
                        <a:pt x="59" y="256"/>
                        <a:pt x="59" y="256"/>
                      </a:cubicBezTo>
                      <a:cubicBezTo>
                        <a:pt x="59" y="255"/>
                        <a:pt x="59" y="255"/>
                        <a:pt x="59" y="255"/>
                      </a:cubicBezTo>
                      <a:cubicBezTo>
                        <a:pt x="57" y="255"/>
                        <a:pt x="57" y="255"/>
                        <a:pt x="57" y="255"/>
                      </a:cubicBezTo>
                      <a:cubicBezTo>
                        <a:pt x="57" y="255"/>
                        <a:pt x="57" y="255"/>
                        <a:pt x="57" y="255"/>
                      </a:cubicBezTo>
                      <a:cubicBezTo>
                        <a:pt x="56" y="255"/>
                        <a:pt x="56" y="255"/>
                        <a:pt x="56" y="255"/>
                      </a:cubicBezTo>
                      <a:cubicBezTo>
                        <a:pt x="55" y="254"/>
                        <a:pt x="55" y="254"/>
                        <a:pt x="55" y="254"/>
                      </a:cubicBezTo>
                      <a:cubicBezTo>
                        <a:pt x="54" y="253"/>
                        <a:pt x="54" y="253"/>
                        <a:pt x="54" y="253"/>
                      </a:cubicBezTo>
                      <a:cubicBezTo>
                        <a:pt x="54" y="252"/>
                        <a:pt x="54" y="252"/>
                        <a:pt x="54" y="252"/>
                      </a:cubicBezTo>
                      <a:cubicBezTo>
                        <a:pt x="54" y="252"/>
                        <a:pt x="54" y="252"/>
                        <a:pt x="54" y="252"/>
                      </a:cubicBezTo>
                      <a:cubicBezTo>
                        <a:pt x="56" y="252"/>
                        <a:pt x="56" y="252"/>
                        <a:pt x="56" y="252"/>
                      </a:cubicBezTo>
                      <a:cubicBezTo>
                        <a:pt x="58" y="252"/>
                        <a:pt x="58" y="252"/>
                        <a:pt x="58" y="252"/>
                      </a:cubicBezTo>
                      <a:cubicBezTo>
                        <a:pt x="58" y="251"/>
                        <a:pt x="58" y="251"/>
                        <a:pt x="58" y="251"/>
                      </a:cubicBezTo>
                      <a:cubicBezTo>
                        <a:pt x="58" y="250"/>
                        <a:pt x="58" y="250"/>
                        <a:pt x="58" y="250"/>
                      </a:cubicBezTo>
                      <a:cubicBezTo>
                        <a:pt x="57" y="250"/>
                        <a:pt x="57" y="250"/>
                        <a:pt x="57" y="250"/>
                      </a:cubicBezTo>
                      <a:cubicBezTo>
                        <a:pt x="56" y="250"/>
                        <a:pt x="56" y="250"/>
                        <a:pt x="56" y="250"/>
                      </a:cubicBezTo>
                      <a:cubicBezTo>
                        <a:pt x="56" y="251"/>
                        <a:pt x="56" y="251"/>
                        <a:pt x="56" y="251"/>
                      </a:cubicBezTo>
                      <a:cubicBezTo>
                        <a:pt x="56" y="251"/>
                        <a:pt x="56" y="251"/>
                        <a:pt x="56" y="251"/>
                      </a:cubicBezTo>
                      <a:cubicBezTo>
                        <a:pt x="54" y="251"/>
                        <a:pt x="54" y="251"/>
                        <a:pt x="54" y="251"/>
                      </a:cubicBezTo>
                      <a:cubicBezTo>
                        <a:pt x="54" y="251"/>
                        <a:pt x="54" y="251"/>
                        <a:pt x="54" y="251"/>
                      </a:cubicBezTo>
                      <a:cubicBezTo>
                        <a:pt x="54" y="250"/>
                        <a:pt x="54" y="250"/>
                        <a:pt x="54" y="250"/>
                      </a:cubicBezTo>
                      <a:cubicBezTo>
                        <a:pt x="54" y="250"/>
                        <a:pt x="54" y="250"/>
                        <a:pt x="54" y="250"/>
                      </a:cubicBezTo>
                      <a:cubicBezTo>
                        <a:pt x="55" y="250"/>
                        <a:pt x="55" y="250"/>
                        <a:pt x="55" y="250"/>
                      </a:cubicBezTo>
                      <a:cubicBezTo>
                        <a:pt x="55" y="250"/>
                        <a:pt x="55" y="250"/>
                        <a:pt x="55" y="250"/>
                      </a:cubicBezTo>
                      <a:cubicBezTo>
                        <a:pt x="55" y="249"/>
                        <a:pt x="55" y="249"/>
                        <a:pt x="55" y="249"/>
                      </a:cubicBezTo>
                      <a:cubicBezTo>
                        <a:pt x="54" y="249"/>
                        <a:pt x="54" y="249"/>
                        <a:pt x="54" y="249"/>
                      </a:cubicBezTo>
                      <a:cubicBezTo>
                        <a:pt x="53" y="249"/>
                        <a:pt x="53" y="249"/>
                        <a:pt x="53" y="249"/>
                      </a:cubicBezTo>
                      <a:cubicBezTo>
                        <a:pt x="53" y="249"/>
                        <a:pt x="53" y="249"/>
                        <a:pt x="53" y="249"/>
                      </a:cubicBezTo>
                      <a:cubicBezTo>
                        <a:pt x="52" y="249"/>
                        <a:pt x="52" y="249"/>
                        <a:pt x="52" y="249"/>
                      </a:cubicBezTo>
                      <a:cubicBezTo>
                        <a:pt x="52" y="250"/>
                        <a:pt x="52" y="250"/>
                        <a:pt x="52" y="250"/>
                      </a:cubicBezTo>
                      <a:cubicBezTo>
                        <a:pt x="52" y="250"/>
                        <a:pt x="52" y="250"/>
                        <a:pt x="52" y="250"/>
                      </a:cubicBezTo>
                      <a:cubicBezTo>
                        <a:pt x="52" y="251"/>
                        <a:pt x="52" y="251"/>
                        <a:pt x="52" y="251"/>
                      </a:cubicBezTo>
                      <a:cubicBezTo>
                        <a:pt x="52" y="252"/>
                        <a:pt x="52" y="252"/>
                        <a:pt x="52" y="252"/>
                      </a:cubicBezTo>
                      <a:cubicBezTo>
                        <a:pt x="51" y="252"/>
                        <a:pt x="51" y="252"/>
                        <a:pt x="51" y="252"/>
                      </a:cubicBezTo>
                      <a:cubicBezTo>
                        <a:pt x="50" y="252"/>
                        <a:pt x="50" y="252"/>
                        <a:pt x="50" y="252"/>
                      </a:cubicBezTo>
                      <a:cubicBezTo>
                        <a:pt x="49" y="250"/>
                        <a:pt x="49" y="250"/>
                        <a:pt x="49" y="250"/>
                      </a:cubicBezTo>
                      <a:cubicBezTo>
                        <a:pt x="48" y="250"/>
                        <a:pt x="48" y="250"/>
                        <a:pt x="48" y="250"/>
                      </a:cubicBezTo>
                      <a:cubicBezTo>
                        <a:pt x="48" y="250"/>
                        <a:pt x="48" y="250"/>
                        <a:pt x="48" y="250"/>
                      </a:cubicBezTo>
                      <a:cubicBezTo>
                        <a:pt x="48" y="249"/>
                        <a:pt x="48" y="249"/>
                        <a:pt x="48" y="249"/>
                      </a:cubicBezTo>
                      <a:cubicBezTo>
                        <a:pt x="47" y="249"/>
                        <a:pt x="47" y="249"/>
                        <a:pt x="47" y="249"/>
                      </a:cubicBezTo>
                      <a:cubicBezTo>
                        <a:pt x="46" y="250"/>
                        <a:pt x="46" y="250"/>
                        <a:pt x="46" y="250"/>
                      </a:cubicBezTo>
                      <a:cubicBezTo>
                        <a:pt x="45" y="250"/>
                        <a:pt x="45" y="250"/>
                        <a:pt x="45" y="250"/>
                      </a:cubicBezTo>
                      <a:cubicBezTo>
                        <a:pt x="44" y="250"/>
                        <a:pt x="44" y="250"/>
                        <a:pt x="44" y="250"/>
                      </a:cubicBezTo>
                      <a:cubicBezTo>
                        <a:pt x="43" y="251"/>
                        <a:pt x="43" y="251"/>
                        <a:pt x="43" y="251"/>
                      </a:cubicBezTo>
                      <a:cubicBezTo>
                        <a:pt x="42" y="252"/>
                        <a:pt x="42" y="252"/>
                        <a:pt x="42" y="252"/>
                      </a:cubicBezTo>
                      <a:cubicBezTo>
                        <a:pt x="41" y="252"/>
                        <a:pt x="41" y="252"/>
                        <a:pt x="41" y="252"/>
                      </a:cubicBezTo>
                      <a:cubicBezTo>
                        <a:pt x="41" y="252"/>
                        <a:pt x="41" y="252"/>
                        <a:pt x="41" y="252"/>
                      </a:cubicBezTo>
                      <a:cubicBezTo>
                        <a:pt x="41" y="252"/>
                        <a:pt x="41" y="252"/>
                        <a:pt x="41" y="252"/>
                      </a:cubicBezTo>
                      <a:cubicBezTo>
                        <a:pt x="42" y="250"/>
                        <a:pt x="42" y="250"/>
                        <a:pt x="42" y="250"/>
                      </a:cubicBezTo>
                      <a:cubicBezTo>
                        <a:pt x="43" y="250"/>
                        <a:pt x="43" y="250"/>
                        <a:pt x="43" y="250"/>
                      </a:cubicBezTo>
                      <a:cubicBezTo>
                        <a:pt x="43" y="250"/>
                        <a:pt x="43" y="250"/>
                        <a:pt x="43" y="250"/>
                      </a:cubicBezTo>
                      <a:cubicBezTo>
                        <a:pt x="43" y="249"/>
                        <a:pt x="43" y="249"/>
                        <a:pt x="43" y="249"/>
                      </a:cubicBezTo>
                      <a:cubicBezTo>
                        <a:pt x="44" y="249"/>
                        <a:pt x="44" y="249"/>
                        <a:pt x="44" y="249"/>
                      </a:cubicBezTo>
                      <a:cubicBezTo>
                        <a:pt x="44" y="248"/>
                        <a:pt x="44" y="248"/>
                        <a:pt x="44" y="248"/>
                      </a:cubicBezTo>
                      <a:cubicBezTo>
                        <a:pt x="45" y="247"/>
                        <a:pt x="45" y="247"/>
                        <a:pt x="45" y="247"/>
                      </a:cubicBezTo>
                      <a:cubicBezTo>
                        <a:pt x="45" y="247"/>
                        <a:pt x="45" y="247"/>
                        <a:pt x="45" y="247"/>
                      </a:cubicBezTo>
                      <a:cubicBezTo>
                        <a:pt x="46" y="248"/>
                        <a:pt x="46" y="248"/>
                        <a:pt x="46" y="248"/>
                      </a:cubicBezTo>
                      <a:cubicBezTo>
                        <a:pt x="47" y="249"/>
                        <a:pt x="47" y="249"/>
                        <a:pt x="47" y="249"/>
                      </a:cubicBezTo>
                      <a:cubicBezTo>
                        <a:pt x="49" y="249"/>
                        <a:pt x="49" y="249"/>
                        <a:pt x="49" y="249"/>
                      </a:cubicBezTo>
                      <a:cubicBezTo>
                        <a:pt x="49" y="248"/>
                        <a:pt x="49" y="248"/>
                        <a:pt x="49" y="248"/>
                      </a:cubicBezTo>
                      <a:cubicBezTo>
                        <a:pt x="48" y="247"/>
                        <a:pt x="48" y="247"/>
                        <a:pt x="48" y="247"/>
                      </a:cubicBezTo>
                      <a:cubicBezTo>
                        <a:pt x="47" y="248"/>
                        <a:pt x="47" y="248"/>
                        <a:pt x="47" y="248"/>
                      </a:cubicBezTo>
                      <a:cubicBezTo>
                        <a:pt x="45" y="246"/>
                        <a:pt x="45" y="246"/>
                        <a:pt x="45" y="246"/>
                      </a:cubicBezTo>
                      <a:cubicBezTo>
                        <a:pt x="45" y="245"/>
                        <a:pt x="45" y="245"/>
                        <a:pt x="45" y="245"/>
                      </a:cubicBezTo>
                      <a:cubicBezTo>
                        <a:pt x="44" y="244"/>
                        <a:pt x="44" y="244"/>
                        <a:pt x="44" y="244"/>
                      </a:cubicBezTo>
                      <a:cubicBezTo>
                        <a:pt x="44" y="244"/>
                        <a:pt x="44" y="244"/>
                        <a:pt x="44" y="244"/>
                      </a:cubicBezTo>
                      <a:cubicBezTo>
                        <a:pt x="45" y="244"/>
                        <a:pt x="45" y="244"/>
                        <a:pt x="45" y="244"/>
                      </a:cubicBezTo>
                      <a:cubicBezTo>
                        <a:pt x="46" y="245"/>
                        <a:pt x="46" y="245"/>
                        <a:pt x="46" y="245"/>
                      </a:cubicBezTo>
                      <a:cubicBezTo>
                        <a:pt x="47" y="246"/>
                        <a:pt x="47" y="246"/>
                        <a:pt x="47" y="246"/>
                      </a:cubicBezTo>
                      <a:cubicBezTo>
                        <a:pt x="48" y="247"/>
                        <a:pt x="48" y="247"/>
                        <a:pt x="48" y="247"/>
                      </a:cubicBezTo>
                      <a:cubicBezTo>
                        <a:pt x="49" y="247"/>
                        <a:pt x="49" y="247"/>
                        <a:pt x="49" y="247"/>
                      </a:cubicBezTo>
                      <a:cubicBezTo>
                        <a:pt x="48" y="246"/>
                        <a:pt x="48" y="246"/>
                        <a:pt x="48" y="246"/>
                      </a:cubicBezTo>
                      <a:cubicBezTo>
                        <a:pt x="48" y="245"/>
                        <a:pt x="48" y="245"/>
                        <a:pt x="48" y="245"/>
                      </a:cubicBezTo>
                      <a:cubicBezTo>
                        <a:pt x="49" y="246"/>
                        <a:pt x="49" y="246"/>
                        <a:pt x="49" y="246"/>
                      </a:cubicBezTo>
                      <a:cubicBezTo>
                        <a:pt x="49" y="246"/>
                        <a:pt x="49" y="246"/>
                        <a:pt x="49" y="246"/>
                      </a:cubicBezTo>
                      <a:cubicBezTo>
                        <a:pt x="51" y="248"/>
                        <a:pt x="51" y="248"/>
                        <a:pt x="51" y="248"/>
                      </a:cubicBezTo>
                      <a:cubicBezTo>
                        <a:pt x="52" y="248"/>
                        <a:pt x="52" y="248"/>
                        <a:pt x="52" y="248"/>
                      </a:cubicBezTo>
                      <a:cubicBezTo>
                        <a:pt x="53" y="247"/>
                        <a:pt x="53" y="247"/>
                        <a:pt x="53" y="247"/>
                      </a:cubicBezTo>
                      <a:cubicBezTo>
                        <a:pt x="54" y="247"/>
                        <a:pt x="54" y="247"/>
                        <a:pt x="54" y="247"/>
                      </a:cubicBezTo>
                      <a:cubicBezTo>
                        <a:pt x="54" y="248"/>
                        <a:pt x="54" y="248"/>
                        <a:pt x="54" y="248"/>
                      </a:cubicBezTo>
                      <a:cubicBezTo>
                        <a:pt x="55" y="249"/>
                        <a:pt x="55" y="249"/>
                        <a:pt x="55" y="249"/>
                      </a:cubicBezTo>
                      <a:cubicBezTo>
                        <a:pt x="57" y="249"/>
                        <a:pt x="57" y="249"/>
                        <a:pt x="57" y="249"/>
                      </a:cubicBezTo>
                      <a:cubicBezTo>
                        <a:pt x="57" y="249"/>
                        <a:pt x="57" y="249"/>
                        <a:pt x="57" y="249"/>
                      </a:cubicBezTo>
                      <a:cubicBezTo>
                        <a:pt x="57" y="250"/>
                        <a:pt x="57" y="250"/>
                        <a:pt x="57" y="250"/>
                      </a:cubicBezTo>
                      <a:cubicBezTo>
                        <a:pt x="58" y="250"/>
                        <a:pt x="58" y="250"/>
                        <a:pt x="58" y="250"/>
                      </a:cubicBezTo>
                      <a:cubicBezTo>
                        <a:pt x="58" y="249"/>
                        <a:pt x="58" y="249"/>
                        <a:pt x="58" y="249"/>
                      </a:cubicBezTo>
                      <a:cubicBezTo>
                        <a:pt x="57" y="248"/>
                        <a:pt x="57" y="248"/>
                        <a:pt x="57" y="248"/>
                      </a:cubicBezTo>
                      <a:cubicBezTo>
                        <a:pt x="54" y="246"/>
                        <a:pt x="54" y="246"/>
                        <a:pt x="54" y="246"/>
                      </a:cubicBezTo>
                      <a:cubicBezTo>
                        <a:pt x="54" y="245"/>
                        <a:pt x="54" y="245"/>
                        <a:pt x="54" y="245"/>
                      </a:cubicBezTo>
                      <a:cubicBezTo>
                        <a:pt x="54" y="245"/>
                        <a:pt x="54" y="245"/>
                        <a:pt x="54" y="245"/>
                      </a:cubicBezTo>
                      <a:cubicBezTo>
                        <a:pt x="56" y="245"/>
                        <a:pt x="56" y="245"/>
                        <a:pt x="56" y="245"/>
                      </a:cubicBezTo>
                      <a:cubicBezTo>
                        <a:pt x="56" y="244"/>
                        <a:pt x="56" y="244"/>
                        <a:pt x="56" y="244"/>
                      </a:cubicBezTo>
                      <a:cubicBezTo>
                        <a:pt x="56" y="243"/>
                        <a:pt x="56" y="243"/>
                        <a:pt x="56" y="243"/>
                      </a:cubicBezTo>
                      <a:cubicBezTo>
                        <a:pt x="57" y="243"/>
                        <a:pt x="57" y="243"/>
                        <a:pt x="57" y="243"/>
                      </a:cubicBezTo>
                      <a:cubicBezTo>
                        <a:pt x="57" y="242"/>
                        <a:pt x="57" y="242"/>
                        <a:pt x="57" y="242"/>
                      </a:cubicBezTo>
                      <a:cubicBezTo>
                        <a:pt x="56" y="242"/>
                        <a:pt x="56" y="242"/>
                        <a:pt x="56" y="242"/>
                      </a:cubicBezTo>
                      <a:cubicBezTo>
                        <a:pt x="55" y="242"/>
                        <a:pt x="55" y="242"/>
                        <a:pt x="55" y="242"/>
                      </a:cubicBezTo>
                      <a:cubicBezTo>
                        <a:pt x="53" y="242"/>
                        <a:pt x="53" y="242"/>
                        <a:pt x="53" y="242"/>
                      </a:cubicBezTo>
                      <a:cubicBezTo>
                        <a:pt x="53" y="243"/>
                        <a:pt x="53" y="243"/>
                        <a:pt x="53" y="243"/>
                      </a:cubicBezTo>
                      <a:cubicBezTo>
                        <a:pt x="53" y="244"/>
                        <a:pt x="53" y="244"/>
                        <a:pt x="53" y="244"/>
                      </a:cubicBezTo>
                      <a:cubicBezTo>
                        <a:pt x="54" y="244"/>
                        <a:pt x="54" y="244"/>
                        <a:pt x="54" y="244"/>
                      </a:cubicBezTo>
                      <a:cubicBezTo>
                        <a:pt x="53" y="244"/>
                        <a:pt x="53" y="244"/>
                        <a:pt x="53" y="244"/>
                      </a:cubicBezTo>
                      <a:cubicBezTo>
                        <a:pt x="52" y="244"/>
                        <a:pt x="52" y="244"/>
                        <a:pt x="52" y="244"/>
                      </a:cubicBezTo>
                      <a:cubicBezTo>
                        <a:pt x="52" y="244"/>
                        <a:pt x="52" y="244"/>
                        <a:pt x="52" y="244"/>
                      </a:cubicBezTo>
                      <a:cubicBezTo>
                        <a:pt x="51" y="244"/>
                        <a:pt x="51" y="244"/>
                        <a:pt x="51" y="244"/>
                      </a:cubicBezTo>
                      <a:cubicBezTo>
                        <a:pt x="49" y="245"/>
                        <a:pt x="49" y="245"/>
                        <a:pt x="49" y="245"/>
                      </a:cubicBezTo>
                      <a:cubicBezTo>
                        <a:pt x="49" y="244"/>
                        <a:pt x="49" y="244"/>
                        <a:pt x="49" y="244"/>
                      </a:cubicBezTo>
                      <a:cubicBezTo>
                        <a:pt x="48" y="243"/>
                        <a:pt x="48" y="243"/>
                        <a:pt x="48" y="243"/>
                      </a:cubicBezTo>
                      <a:cubicBezTo>
                        <a:pt x="48" y="243"/>
                        <a:pt x="48" y="243"/>
                        <a:pt x="48" y="243"/>
                      </a:cubicBezTo>
                      <a:cubicBezTo>
                        <a:pt x="49" y="243"/>
                        <a:pt x="49" y="243"/>
                        <a:pt x="49" y="243"/>
                      </a:cubicBezTo>
                      <a:cubicBezTo>
                        <a:pt x="50" y="242"/>
                        <a:pt x="50" y="242"/>
                        <a:pt x="50" y="242"/>
                      </a:cubicBezTo>
                      <a:cubicBezTo>
                        <a:pt x="49" y="242"/>
                        <a:pt x="49" y="242"/>
                        <a:pt x="49" y="242"/>
                      </a:cubicBezTo>
                      <a:cubicBezTo>
                        <a:pt x="50" y="241"/>
                        <a:pt x="50" y="241"/>
                        <a:pt x="50" y="241"/>
                      </a:cubicBezTo>
                      <a:cubicBezTo>
                        <a:pt x="51" y="241"/>
                        <a:pt x="51" y="241"/>
                        <a:pt x="51" y="241"/>
                      </a:cubicBezTo>
                      <a:cubicBezTo>
                        <a:pt x="52" y="241"/>
                        <a:pt x="52" y="241"/>
                        <a:pt x="52" y="241"/>
                      </a:cubicBezTo>
                      <a:cubicBezTo>
                        <a:pt x="52" y="241"/>
                        <a:pt x="52" y="241"/>
                        <a:pt x="52" y="241"/>
                      </a:cubicBezTo>
                      <a:cubicBezTo>
                        <a:pt x="54" y="241"/>
                        <a:pt x="54" y="241"/>
                        <a:pt x="54" y="241"/>
                      </a:cubicBezTo>
                      <a:cubicBezTo>
                        <a:pt x="55" y="241"/>
                        <a:pt x="55" y="241"/>
                        <a:pt x="55" y="241"/>
                      </a:cubicBezTo>
                      <a:cubicBezTo>
                        <a:pt x="56" y="241"/>
                        <a:pt x="56" y="241"/>
                        <a:pt x="56" y="241"/>
                      </a:cubicBezTo>
                      <a:cubicBezTo>
                        <a:pt x="56" y="240"/>
                        <a:pt x="56" y="240"/>
                        <a:pt x="56" y="240"/>
                      </a:cubicBezTo>
                      <a:cubicBezTo>
                        <a:pt x="57" y="240"/>
                        <a:pt x="57" y="240"/>
                        <a:pt x="57" y="240"/>
                      </a:cubicBezTo>
                      <a:cubicBezTo>
                        <a:pt x="57" y="240"/>
                        <a:pt x="57" y="240"/>
                        <a:pt x="57" y="240"/>
                      </a:cubicBezTo>
                      <a:cubicBezTo>
                        <a:pt x="58" y="239"/>
                        <a:pt x="58" y="239"/>
                        <a:pt x="58" y="239"/>
                      </a:cubicBezTo>
                      <a:cubicBezTo>
                        <a:pt x="59" y="238"/>
                        <a:pt x="59" y="238"/>
                        <a:pt x="59" y="238"/>
                      </a:cubicBezTo>
                      <a:cubicBezTo>
                        <a:pt x="58" y="238"/>
                        <a:pt x="58" y="238"/>
                        <a:pt x="58" y="238"/>
                      </a:cubicBezTo>
                      <a:cubicBezTo>
                        <a:pt x="57" y="239"/>
                        <a:pt x="57" y="239"/>
                        <a:pt x="57" y="239"/>
                      </a:cubicBezTo>
                      <a:cubicBezTo>
                        <a:pt x="56" y="239"/>
                        <a:pt x="56" y="239"/>
                        <a:pt x="56" y="239"/>
                      </a:cubicBezTo>
                      <a:cubicBezTo>
                        <a:pt x="56" y="238"/>
                        <a:pt x="56" y="238"/>
                        <a:pt x="56" y="238"/>
                      </a:cubicBezTo>
                      <a:cubicBezTo>
                        <a:pt x="57" y="238"/>
                        <a:pt x="57" y="238"/>
                        <a:pt x="57" y="238"/>
                      </a:cubicBezTo>
                      <a:cubicBezTo>
                        <a:pt x="58" y="235"/>
                        <a:pt x="58" y="235"/>
                        <a:pt x="58" y="235"/>
                      </a:cubicBezTo>
                      <a:cubicBezTo>
                        <a:pt x="58" y="234"/>
                        <a:pt x="58" y="234"/>
                        <a:pt x="58" y="234"/>
                      </a:cubicBezTo>
                      <a:cubicBezTo>
                        <a:pt x="58" y="234"/>
                        <a:pt x="58" y="234"/>
                        <a:pt x="58" y="234"/>
                      </a:cubicBezTo>
                      <a:cubicBezTo>
                        <a:pt x="58" y="234"/>
                        <a:pt x="58" y="234"/>
                        <a:pt x="58" y="234"/>
                      </a:cubicBezTo>
                      <a:cubicBezTo>
                        <a:pt x="59" y="235"/>
                        <a:pt x="59" y="235"/>
                        <a:pt x="59" y="235"/>
                      </a:cubicBezTo>
                      <a:cubicBezTo>
                        <a:pt x="58" y="235"/>
                        <a:pt x="58" y="235"/>
                        <a:pt x="58" y="235"/>
                      </a:cubicBezTo>
                      <a:cubicBezTo>
                        <a:pt x="58" y="236"/>
                        <a:pt x="58" y="236"/>
                        <a:pt x="58" y="236"/>
                      </a:cubicBezTo>
                      <a:cubicBezTo>
                        <a:pt x="60" y="237"/>
                        <a:pt x="60" y="237"/>
                        <a:pt x="60"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6"/>
                        <a:pt x="63" y="236"/>
                        <a:pt x="63" y="236"/>
                      </a:cubicBezTo>
                      <a:cubicBezTo>
                        <a:pt x="62" y="235"/>
                        <a:pt x="62" y="235"/>
                        <a:pt x="62" y="235"/>
                      </a:cubicBezTo>
                      <a:cubicBezTo>
                        <a:pt x="61" y="235"/>
                        <a:pt x="61" y="235"/>
                        <a:pt x="61" y="235"/>
                      </a:cubicBezTo>
                      <a:cubicBezTo>
                        <a:pt x="62" y="235"/>
                        <a:pt x="62" y="235"/>
                        <a:pt x="62" y="235"/>
                      </a:cubicBezTo>
                      <a:cubicBezTo>
                        <a:pt x="63" y="235"/>
                        <a:pt x="63" y="235"/>
                        <a:pt x="63" y="235"/>
                      </a:cubicBezTo>
                      <a:cubicBezTo>
                        <a:pt x="63" y="234"/>
                        <a:pt x="63" y="234"/>
                        <a:pt x="63" y="234"/>
                      </a:cubicBezTo>
                      <a:cubicBezTo>
                        <a:pt x="62" y="234"/>
                        <a:pt x="62" y="234"/>
                        <a:pt x="62" y="234"/>
                      </a:cubicBezTo>
                      <a:cubicBezTo>
                        <a:pt x="62" y="234"/>
                        <a:pt x="62" y="234"/>
                        <a:pt x="62" y="234"/>
                      </a:cubicBezTo>
                      <a:cubicBezTo>
                        <a:pt x="61" y="233"/>
                        <a:pt x="61" y="233"/>
                        <a:pt x="61" y="233"/>
                      </a:cubicBezTo>
                      <a:cubicBezTo>
                        <a:pt x="61" y="233"/>
                        <a:pt x="61" y="233"/>
                        <a:pt x="61" y="233"/>
                      </a:cubicBezTo>
                      <a:cubicBezTo>
                        <a:pt x="60" y="233"/>
                        <a:pt x="60" y="233"/>
                        <a:pt x="60" y="233"/>
                      </a:cubicBezTo>
                      <a:cubicBezTo>
                        <a:pt x="60" y="233"/>
                        <a:pt x="60" y="233"/>
                        <a:pt x="60" y="233"/>
                      </a:cubicBezTo>
                      <a:cubicBezTo>
                        <a:pt x="59" y="233"/>
                        <a:pt x="59" y="233"/>
                        <a:pt x="59" y="233"/>
                      </a:cubicBezTo>
                      <a:cubicBezTo>
                        <a:pt x="60" y="232"/>
                        <a:pt x="60" y="232"/>
                        <a:pt x="60" y="232"/>
                      </a:cubicBezTo>
                      <a:cubicBezTo>
                        <a:pt x="60" y="232"/>
                        <a:pt x="60" y="232"/>
                        <a:pt x="60" y="232"/>
                      </a:cubicBezTo>
                      <a:cubicBezTo>
                        <a:pt x="61" y="231"/>
                        <a:pt x="61" y="231"/>
                        <a:pt x="61" y="231"/>
                      </a:cubicBezTo>
                      <a:cubicBezTo>
                        <a:pt x="62" y="230"/>
                        <a:pt x="62" y="230"/>
                        <a:pt x="62" y="230"/>
                      </a:cubicBezTo>
                      <a:cubicBezTo>
                        <a:pt x="63" y="230"/>
                        <a:pt x="63" y="230"/>
                        <a:pt x="63" y="230"/>
                      </a:cubicBezTo>
                      <a:cubicBezTo>
                        <a:pt x="63" y="230"/>
                        <a:pt x="63" y="230"/>
                        <a:pt x="63" y="230"/>
                      </a:cubicBezTo>
                      <a:cubicBezTo>
                        <a:pt x="63" y="229"/>
                        <a:pt x="63" y="229"/>
                        <a:pt x="63" y="229"/>
                      </a:cubicBezTo>
                      <a:cubicBezTo>
                        <a:pt x="62" y="229"/>
                        <a:pt x="62" y="229"/>
                        <a:pt x="62" y="229"/>
                      </a:cubicBezTo>
                      <a:cubicBezTo>
                        <a:pt x="61" y="229"/>
                        <a:pt x="61" y="229"/>
                        <a:pt x="61" y="229"/>
                      </a:cubicBezTo>
                      <a:cubicBezTo>
                        <a:pt x="61" y="229"/>
                        <a:pt x="61" y="229"/>
                        <a:pt x="61" y="229"/>
                      </a:cubicBezTo>
                      <a:cubicBezTo>
                        <a:pt x="62" y="229"/>
                        <a:pt x="62" y="229"/>
                        <a:pt x="62" y="229"/>
                      </a:cubicBezTo>
                      <a:cubicBezTo>
                        <a:pt x="63" y="228"/>
                        <a:pt x="63" y="228"/>
                        <a:pt x="63" y="228"/>
                      </a:cubicBezTo>
                      <a:cubicBezTo>
                        <a:pt x="63" y="227"/>
                        <a:pt x="63" y="227"/>
                        <a:pt x="63" y="227"/>
                      </a:cubicBezTo>
                      <a:cubicBezTo>
                        <a:pt x="64" y="227"/>
                        <a:pt x="64" y="227"/>
                        <a:pt x="64" y="227"/>
                      </a:cubicBezTo>
                      <a:cubicBezTo>
                        <a:pt x="64" y="227"/>
                        <a:pt x="64" y="227"/>
                        <a:pt x="64" y="227"/>
                      </a:cubicBezTo>
                      <a:cubicBezTo>
                        <a:pt x="65" y="226"/>
                        <a:pt x="65" y="226"/>
                        <a:pt x="65" y="226"/>
                      </a:cubicBezTo>
                      <a:cubicBezTo>
                        <a:pt x="64" y="225"/>
                        <a:pt x="64" y="225"/>
                        <a:pt x="64" y="225"/>
                      </a:cubicBezTo>
                      <a:cubicBezTo>
                        <a:pt x="64" y="225"/>
                        <a:pt x="64" y="225"/>
                        <a:pt x="64" y="225"/>
                      </a:cubicBezTo>
                      <a:cubicBezTo>
                        <a:pt x="64" y="225"/>
                        <a:pt x="64" y="225"/>
                        <a:pt x="64" y="225"/>
                      </a:cubicBezTo>
                      <a:cubicBezTo>
                        <a:pt x="64" y="225"/>
                        <a:pt x="64" y="225"/>
                        <a:pt x="64" y="225"/>
                      </a:cubicBezTo>
                      <a:cubicBezTo>
                        <a:pt x="65" y="225"/>
                        <a:pt x="65" y="225"/>
                        <a:pt x="65" y="225"/>
                      </a:cubicBezTo>
                      <a:cubicBezTo>
                        <a:pt x="65" y="224"/>
                        <a:pt x="65" y="224"/>
                        <a:pt x="65" y="224"/>
                      </a:cubicBezTo>
                      <a:cubicBezTo>
                        <a:pt x="64" y="223"/>
                        <a:pt x="64" y="223"/>
                        <a:pt x="64" y="223"/>
                      </a:cubicBezTo>
                      <a:cubicBezTo>
                        <a:pt x="63" y="223"/>
                        <a:pt x="63" y="223"/>
                        <a:pt x="63" y="223"/>
                      </a:cubicBezTo>
                      <a:cubicBezTo>
                        <a:pt x="62" y="224"/>
                        <a:pt x="62" y="224"/>
                        <a:pt x="62" y="224"/>
                      </a:cubicBezTo>
                      <a:cubicBezTo>
                        <a:pt x="61" y="224"/>
                        <a:pt x="61" y="224"/>
                        <a:pt x="61" y="224"/>
                      </a:cubicBezTo>
                      <a:cubicBezTo>
                        <a:pt x="61" y="223"/>
                        <a:pt x="61" y="223"/>
                        <a:pt x="61" y="223"/>
                      </a:cubicBezTo>
                      <a:cubicBezTo>
                        <a:pt x="60" y="224"/>
                        <a:pt x="60" y="224"/>
                        <a:pt x="60" y="224"/>
                      </a:cubicBezTo>
                      <a:cubicBezTo>
                        <a:pt x="59" y="224"/>
                        <a:pt x="59" y="224"/>
                        <a:pt x="59" y="224"/>
                      </a:cubicBezTo>
                      <a:cubicBezTo>
                        <a:pt x="58" y="223"/>
                        <a:pt x="58" y="223"/>
                        <a:pt x="58" y="223"/>
                      </a:cubicBezTo>
                      <a:cubicBezTo>
                        <a:pt x="58" y="223"/>
                        <a:pt x="58" y="223"/>
                        <a:pt x="58" y="223"/>
                      </a:cubicBezTo>
                      <a:cubicBezTo>
                        <a:pt x="57" y="223"/>
                        <a:pt x="57" y="223"/>
                        <a:pt x="57" y="223"/>
                      </a:cubicBezTo>
                      <a:cubicBezTo>
                        <a:pt x="56" y="222"/>
                        <a:pt x="56" y="222"/>
                        <a:pt x="56" y="222"/>
                      </a:cubicBezTo>
                      <a:cubicBezTo>
                        <a:pt x="55" y="222"/>
                        <a:pt x="55" y="222"/>
                        <a:pt x="55" y="222"/>
                      </a:cubicBezTo>
                      <a:cubicBezTo>
                        <a:pt x="54" y="222"/>
                        <a:pt x="54" y="222"/>
                        <a:pt x="54" y="222"/>
                      </a:cubicBezTo>
                      <a:cubicBezTo>
                        <a:pt x="54" y="221"/>
                        <a:pt x="54" y="221"/>
                        <a:pt x="54" y="221"/>
                      </a:cubicBezTo>
                      <a:cubicBezTo>
                        <a:pt x="54" y="220"/>
                        <a:pt x="54" y="220"/>
                        <a:pt x="54" y="220"/>
                      </a:cubicBezTo>
                      <a:cubicBezTo>
                        <a:pt x="52" y="219"/>
                        <a:pt x="52" y="219"/>
                        <a:pt x="52" y="219"/>
                      </a:cubicBezTo>
                      <a:cubicBezTo>
                        <a:pt x="50" y="218"/>
                        <a:pt x="50" y="218"/>
                        <a:pt x="50" y="218"/>
                      </a:cubicBezTo>
                      <a:cubicBezTo>
                        <a:pt x="48" y="218"/>
                        <a:pt x="48" y="218"/>
                        <a:pt x="48" y="218"/>
                      </a:cubicBezTo>
                      <a:cubicBezTo>
                        <a:pt x="47" y="216"/>
                        <a:pt x="47" y="216"/>
                        <a:pt x="47" y="216"/>
                      </a:cubicBezTo>
                      <a:cubicBezTo>
                        <a:pt x="48" y="216"/>
                        <a:pt x="48" y="216"/>
                        <a:pt x="48" y="216"/>
                      </a:cubicBezTo>
                      <a:cubicBezTo>
                        <a:pt x="47" y="214"/>
                        <a:pt x="47" y="214"/>
                        <a:pt x="47" y="214"/>
                      </a:cubicBezTo>
                      <a:cubicBezTo>
                        <a:pt x="46" y="213"/>
                        <a:pt x="46" y="213"/>
                        <a:pt x="46" y="213"/>
                      </a:cubicBezTo>
                      <a:cubicBezTo>
                        <a:pt x="46" y="213"/>
                        <a:pt x="46" y="213"/>
                        <a:pt x="46" y="213"/>
                      </a:cubicBezTo>
                      <a:cubicBezTo>
                        <a:pt x="46" y="212"/>
                        <a:pt x="46" y="212"/>
                        <a:pt x="46" y="212"/>
                      </a:cubicBezTo>
                      <a:cubicBezTo>
                        <a:pt x="47" y="211"/>
                        <a:pt x="47" y="211"/>
                        <a:pt x="47" y="211"/>
                      </a:cubicBezTo>
                      <a:cubicBezTo>
                        <a:pt x="48" y="211"/>
                        <a:pt x="48" y="211"/>
                        <a:pt x="48" y="211"/>
                      </a:cubicBezTo>
                      <a:cubicBezTo>
                        <a:pt x="49" y="211"/>
                        <a:pt x="49" y="211"/>
                        <a:pt x="49" y="211"/>
                      </a:cubicBezTo>
                      <a:cubicBezTo>
                        <a:pt x="49" y="211"/>
                        <a:pt x="49" y="211"/>
                        <a:pt x="49" y="211"/>
                      </a:cubicBezTo>
                      <a:cubicBezTo>
                        <a:pt x="50" y="212"/>
                        <a:pt x="50" y="212"/>
                        <a:pt x="50" y="212"/>
                      </a:cubicBezTo>
                      <a:cubicBezTo>
                        <a:pt x="51" y="212"/>
                        <a:pt x="51" y="212"/>
                        <a:pt x="51" y="212"/>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5"/>
                        <a:pt x="58" y="215"/>
                        <a:pt x="58" y="215"/>
                      </a:cubicBezTo>
                      <a:cubicBezTo>
                        <a:pt x="59" y="217"/>
                        <a:pt x="59" y="217"/>
                        <a:pt x="59" y="217"/>
                      </a:cubicBezTo>
                      <a:cubicBezTo>
                        <a:pt x="60" y="218"/>
                        <a:pt x="60" y="218"/>
                        <a:pt x="60" y="218"/>
                      </a:cubicBezTo>
                      <a:cubicBezTo>
                        <a:pt x="61" y="219"/>
                        <a:pt x="61" y="219"/>
                        <a:pt x="61" y="219"/>
                      </a:cubicBezTo>
                      <a:cubicBezTo>
                        <a:pt x="62" y="220"/>
                        <a:pt x="62" y="220"/>
                        <a:pt x="62" y="220"/>
                      </a:cubicBezTo>
                      <a:cubicBezTo>
                        <a:pt x="63" y="220"/>
                        <a:pt x="63" y="220"/>
                        <a:pt x="63" y="220"/>
                      </a:cubicBezTo>
                      <a:cubicBezTo>
                        <a:pt x="64" y="220"/>
                        <a:pt x="64" y="220"/>
                        <a:pt x="64" y="220"/>
                      </a:cubicBezTo>
                      <a:cubicBezTo>
                        <a:pt x="65" y="219"/>
                        <a:pt x="65" y="219"/>
                        <a:pt x="65" y="219"/>
                      </a:cubicBezTo>
                      <a:cubicBezTo>
                        <a:pt x="64" y="219"/>
                        <a:pt x="64" y="219"/>
                        <a:pt x="64" y="219"/>
                      </a:cubicBezTo>
                      <a:cubicBezTo>
                        <a:pt x="63" y="219"/>
                        <a:pt x="63" y="219"/>
                        <a:pt x="63" y="219"/>
                      </a:cubicBezTo>
                      <a:cubicBezTo>
                        <a:pt x="63" y="219"/>
                        <a:pt x="63" y="219"/>
                        <a:pt x="63" y="219"/>
                      </a:cubicBezTo>
                      <a:cubicBezTo>
                        <a:pt x="62" y="218"/>
                        <a:pt x="62" y="218"/>
                        <a:pt x="62" y="218"/>
                      </a:cubicBezTo>
                      <a:cubicBezTo>
                        <a:pt x="61" y="217"/>
                        <a:pt x="61" y="217"/>
                        <a:pt x="61" y="217"/>
                      </a:cubicBezTo>
                      <a:cubicBezTo>
                        <a:pt x="61" y="217"/>
                        <a:pt x="61" y="217"/>
                        <a:pt x="61" y="217"/>
                      </a:cubicBezTo>
                      <a:cubicBezTo>
                        <a:pt x="62" y="218"/>
                        <a:pt x="62" y="218"/>
                        <a:pt x="62" y="218"/>
                      </a:cubicBezTo>
                      <a:cubicBezTo>
                        <a:pt x="63" y="218"/>
                        <a:pt x="63" y="218"/>
                        <a:pt x="63" y="218"/>
                      </a:cubicBezTo>
                      <a:cubicBezTo>
                        <a:pt x="63" y="217"/>
                        <a:pt x="63" y="217"/>
                        <a:pt x="63" y="217"/>
                      </a:cubicBezTo>
                      <a:cubicBezTo>
                        <a:pt x="64" y="217"/>
                        <a:pt x="64" y="217"/>
                        <a:pt x="64" y="217"/>
                      </a:cubicBezTo>
                      <a:cubicBezTo>
                        <a:pt x="64" y="217"/>
                        <a:pt x="64" y="217"/>
                        <a:pt x="64" y="217"/>
                      </a:cubicBezTo>
                      <a:cubicBezTo>
                        <a:pt x="63" y="215"/>
                        <a:pt x="63" y="215"/>
                        <a:pt x="63" y="215"/>
                      </a:cubicBezTo>
                      <a:cubicBezTo>
                        <a:pt x="61" y="214"/>
                        <a:pt x="61" y="214"/>
                        <a:pt x="61" y="214"/>
                      </a:cubicBezTo>
                      <a:cubicBezTo>
                        <a:pt x="61" y="214"/>
                        <a:pt x="61" y="214"/>
                        <a:pt x="61" y="214"/>
                      </a:cubicBezTo>
                      <a:cubicBezTo>
                        <a:pt x="61" y="213"/>
                        <a:pt x="61" y="213"/>
                        <a:pt x="61" y="213"/>
                      </a:cubicBezTo>
                      <a:cubicBezTo>
                        <a:pt x="61" y="214"/>
                        <a:pt x="61" y="214"/>
                        <a:pt x="61" y="214"/>
                      </a:cubicBezTo>
                      <a:cubicBezTo>
                        <a:pt x="62" y="215"/>
                        <a:pt x="62" y="215"/>
                        <a:pt x="62" y="215"/>
                      </a:cubicBezTo>
                      <a:cubicBezTo>
                        <a:pt x="63" y="215"/>
                        <a:pt x="63" y="215"/>
                        <a:pt x="63" y="215"/>
                      </a:cubicBezTo>
                      <a:cubicBezTo>
                        <a:pt x="63" y="215"/>
                        <a:pt x="63" y="215"/>
                        <a:pt x="63" y="215"/>
                      </a:cubicBezTo>
                      <a:cubicBezTo>
                        <a:pt x="63" y="213"/>
                        <a:pt x="63" y="213"/>
                        <a:pt x="63" y="213"/>
                      </a:cubicBezTo>
                      <a:cubicBezTo>
                        <a:pt x="61" y="212"/>
                        <a:pt x="61" y="212"/>
                        <a:pt x="61" y="212"/>
                      </a:cubicBezTo>
                      <a:cubicBezTo>
                        <a:pt x="60" y="211"/>
                        <a:pt x="60" y="211"/>
                        <a:pt x="60" y="211"/>
                      </a:cubicBezTo>
                      <a:cubicBezTo>
                        <a:pt x="60" y="210"/>
                        <a:pt x="60" y="210"/>
                        <a:pt x="60" y="210"/>
                      </a:cubicBezTo>
                      <a:cubicBezTo>
                        <a:pt x="60" y="210"/>
                        <a:pt x="60" y="210"/>
                        <a:pt x="60" y="210"/>
                      </a:cubicBezTo>
                      <a:cubicBezTo>
                        <a:pt x="61" y="211"/>
                        <a:pt x="61" y="211"/>
                        <a:pt x="61" y="211"/>
                      </a:cubicBezTo>
                      <a:cubicBezTo>
                        <a:pt x="63" y="212"/>
                        <a:pt x="63" y="212"/>
                        <a:pt x="63" y="212"/>
                      </a:cubicBezTo>
                      <a:cubicBezTo>
                        <a:pt x="64" y="211"/>
                        <a:pt x="64" y="211"/>
                        <a:pt x="64" y="211"/>
                      </a:cubicBezTo>
                      <a:cubicBezTo>
                        <a:pt x="65" y="210"/>
                        <a:pt x="65" y="210"/>
                        <a:pt x="65" y="210"/>
                      </a:cubicBezTo>
                      <a:cubicBezTo>
                        <a:pt x="64" y="209"/>
                        <a:pt x="64" y="209"/>
                        <a:pt x="64" y="209"/>
                      </a:cubicBezTo>
                      <a:cubicBezTo>
                        <a:pt x="63" y="209"/>
                        <a:pt x="63" y="209"/>
                        <a:pt x="63" y="209"/>
                      </a:cubicBezTo>
                      <a:cubicBezTo>
                        <a:pt x="62" y="209"/>
                        <a:pt x="62" y="209"/>
                        <a:pt x="62" y="209"/>
                      </a:cubicBezTo>
                      <a:cubicBezTo>
                        <a:pt x="61" y="209"/>
                        <a:pt x="61" y="209"/>
                        <a:pt x="61" y="209"/>
                      </a:cubicBezTo>
                      <a:cubicBezTo>
                        <a:pt x="60" y="209"/>
                        <a:pt x="60" y="209"/>
                        <a:pt x="60" y="209"/>
                      </a:cubicBezTo>
                      <a:cubicBezTo>
                        <a:pt x="60" y="209"/>
                        <a:pt x="60" y="209"/>
                        <a:pt x="60" y="209"/>
                      </a:cubicBezTo>
                      <a:cubicBezTo>
                        <a:pt x="60" y="209"/>
                        <a:pt x="60" y="209"/>
                        <a:pt x="60" y="209"/>
                      </a:cubicBezTo>
                      <a:cubicBezTo>
                        <a:pt x="62" y="208"/>
                        <a:pt x="62" y="208"/>
                        <a:pt x="62" y="208"/>
                      </a:cubicBezTo>
                      <a:cubicBezTo>
                        <a:pt x="62" y="208"/>
                        <a:pt x="62" y="208"/>
                        <a:pt x="62" y="208"/>
                      </a:cubicBezTo>
                      <a:cubicBezTo>
                        <a:pt x="63" y="209"/>
                        <a:pt x="63" y="209"/>
                        <a:pt x="63" y="209"/>
                      </a:cubicBezTo>
                      <a:cubicBezTo>
                        <a:pt x="63" y="208"/>
                        <a:pt x="63" y="208"/>
                        <a:pt x="63" y="208"/>
                      </a:cubicBezTo>
                      <a:cubicBezTo>
                        <a:pt x="63" y="207"/>
                        <a:pt x="63" y="207"/>
                        <a:pt x="63" y="207"/>
                      </a:cubicBezTo>
                      <a:cubicBezTo>
                        <a:pt x="62" y="206"/>
                        <a:pt x="62" y="206"/>
                        <a:pt x="62" y="206"/>
                      </a:cubicBezTo>
                      <a:cubicBezTo>
                        <a:pt x="62" y="206"/>
                        <a:pt x="62" y="206"/>
                        <a:pt x="62" y="206"/>
                      </a:cubicBezTo>
                      <a:cubicBezTo>
                        <a:pt x="61" y="207"/>
                        <a:pt x="61" y="207"/>
                        <a:pt x="61" y="207"/>
                      </a:cubicBezTo>
                      <a:cubicBezTo>
                        <a:pt x="61" y="207"/>
                        <a:pt x="61" y="207"/>
                        <a:pt x="61" y="207"/>
                      </a:cubicBezTo>
                      <a:cubicBezTo>
                        <a:pt x="60" y="207"/>
                        <a:pt x="60" y="207"/>
                        <a:pt x="60" y="207"/>
                      </a:cubicBezTo>
                      <a:cubicBezTo>
                        <a:pt x="58" y="208"/>
                        <a:pt x="58" y="208"/>
                        <a:pt x="58" y="208"/>
                      </a:cubicBezTo>
                      <a:cubicBezTo>
                        <a:pt x="58" y="208"/>
                        <a:pt x="58" y="208"/>
                        <a:pt x="58" y="208"/>
                      </a:cubicBezTo>
                      <a:cubicBezTo>
                        <a:pt x="58" y="208"/>
                        <a:pt x="58" y="208"/>
                        <a:pt x="58" y="208"/>
                      </a:cubicBezTo>
                      <a:cubicBezTo>
                        <a:pt x="59" y="208"/>
                        <a:pt x="59" y="208"/>
                        <a:pt x="59" y="208"/>
                      </a:cubicBezTo>
                      <a:cubicBezTo>
                        <a:pt x="59" y="207"/>
                        <a:pt x="59" y="207"/>
                        <a:pt x="59" y="207"/>
                      </a:cubicBezTo>
                      <a:cubicBezTo>
                        <a:pt x="60" y="206"/>
                        <a:pt x="60" y="206"/>
                        <a:pt x="60" y="206"/>
                      </a:cubicBezTo>
                      <a:cubicBezTo>
                        <a:pt x="60" y="206"/>
                        <a:pt x="60" y="206"/>
                        <a:pt x="60" y="206"/>
                      </a:cubicBezTo>
                      <a:cubicBezTo>
                        <a:pt x="61" y="206"/>
                        <a:pt x="61" y="206"/>
                        <a:pt x="61" y="206"/>
                      </a:cubicBezTo>
                      <a:cubicBezTo>
                        <a:pt x="62" y="205"/>
                        <a:pt x="62" y="205"/>
                        <a:pt x="62" y="205"/>
                      </a:cubicBezTo>
                      <a:cubicBezTo>
                        <a:pt x="63" y="205"/>
                        <a:pt x="63" y="205"/>
                        <a:pt x="63" y="205"/>
                      </a:cubicBezTo>
                      <a:cubicBezTo>
                        <a:pt x="63" y="204"/>
                        <a:pt x="63" y="204"/>
                        <a:pt x="63" y="204"/>
                      </a:cubicBezTo>
                      <a:cubicBezTo>
                        <a:pt x="63" y="204"/>
                        <a:pt x="63" y="204"/>
                        <a:pt x="63" y="204"/>
                      </a:cubicBezTo>
                      <a:cubicBezTo>
                        <a:pt x="61" y="204"/>
                        <a:pt x="61" y="204"/>
                        <a:pt x="61" y="204"/>
                      </a:cubicBezTo>
                      <a:cubicBezTo>
                        <a:pt x="60" y="205"/>
                        <a:pt x="60" y="205"/>
                        <a:pt x="60" y="205"/>
                      </a:cubicBezTo>
                      <a:cubicBezTo>
                        <a:pt x="60" y="205"/>
                        <a:pt x="60" y="205"/>
                        <a:pt x="60" y="205"/>
                      </a:cubicBezTo>
                      <a:cubicBezTo>
                        <a:pt x="59" y="204"/>
                        <a:pt x="59" y="204"/>
                        <a:pt x="59" y="204"/>
                      </a:cubicBezTo>
                      <a:cubicBezTo>
                        <a:pt x="58" y="205"/>
                        <a:pt x="58" y="205"/>
                        <a:pt x="58" y="205"/>
                      </a:cubicBezTo>
                      <a:cubicBezTo>
                        <a:pt x="57" y="204"/>
                        <a:pt x="57" y="204"/>
                        <a:pt x="57" y="204"/>
                      </a:cubicBezTo>
                      <a:cubicBezTo>
                        <a:pt x="58" y="204"/>
                        <a:pt x="58" y="204"/>
                        <a:pt x="58" y="204"/>
                      </a:cubicBezTo>
                      <a:cubicBezTo>
                        <a:pt x="58" y="204"/>
                        <a:pt x="58" y="204"/>
                        <a:pt x="58" y="204"/>
                      </a:cubicBezTo>
                      <a:cubicBezTo>
                        <a:pt x="59" y="203"/>
                        <a:pt x="59" y="203"/>
                        <a:pt x="59" y="203"/>
                      </a:cubicBezTo>
                      <a:cubicBezTo>
                        <a:pt x="60" y="203"/>
                        <a:pt x="60" y="203"/>
                        <a:pt x="60" y="203"/>
                      </a:cubicBezTo>
                      <a:cubicBezTo>
                        <a:pt x="62" y="202"/>
                        <a:pt x="62" y="202"/>
                        <a:pt x="62" y="202"/>
                      </a:cubicBezTo>
                      <a:cubicBezTo>
                        <a:pt x="64" y="202"/>
                        <a:pt x="64" y="202"/>
                        <a:pt x="64" y="202"/>
                      </a:cubicBezTo>
                      <a:cubicBezTo>
                        <a:pt x="64" y="201"/>
                        <a:pt x="64" y="201"/>
                        <a:pt x="64" y="201"/>
                      </a:cubicBezTo>
                      <a:cubicBezTo>
                        <a:pt x="64" y="200"/>
                        <a:pt x="64" y="200"/>
                        <a:pt x="64" y="200"/>
                      </a:cubicBezTo>
                      <a:cubicBezTo>
                        <a:pt x="63" y="200"/>
                        <a:pt x="63" y="200"/>
                        <a:pt x="63" y="200"/>
                      </a:cubicBezTo>
                      <a:cubicBezTo>
                        <a:pt x="62" y="201"/>
                        <a:pt x="62" y="201"/>
                        <a:pt x="62" y="201"/>
                      </a:cubicBezTo>
                      <a:cubicBezTo>
                        <a:pt x="61" y="201"/>
                        <a:pt x="61" y="201"/>
                        <a:pt x="61" y="201"/>
                      </a:cubicBezTo>
                      <a:cubicBezTo>
                        <a:pt x="60" y="201"/>
                        <a:pt x="60" y="201"/>
                        <a:pt x="60" y="201"/>
                      </a:cubicBezTo>
                      <a:cubicBezTo>
                        <a:pt x="60" y="200"/>
                        <a:pt x="60" y="200"/>
                        <a:pt x="60" y="200"/>
                      </a:cubicBezTo>
                      <a:cubicBezTo>
                        <a:pt x="59" y="200"/>
                        <a:pt x="59" y="200"/>
                        <a:pt x="59" y="200"/>
                      </a:cubicBezTo>
                      <a:cubicBezTo>
                        <a:pt x="58" y="200"/>
                        <a:pt x="58" y="200"/>
                        <a:pt x="58" y="200"/>
                      </a:cubicBezTo>
                      <a:cubicBezTo>
                        <a:pt x="58" y="200"/>
                        <a:pt x="58" y="200"/>
                        <a:pt x="58" y="200"/>
                      </a:cubicBezTo>
                      <a:cubicBezTo>
                        <a:pt x="58" y="200"/>
                        <a:pt x="58" y="200"/>
                        <a:pt x="58" y="200"/>
                      </a:cubicBezTo>
                      <a:cubicBezTo>
                        <a:pt x="59" y="199"/>
                        <a:pt x="59" y="199"/>
                        <a:pt x="59" y="199"/>
                      </a:cubicBezTo>
                      <a:cubicBezTo>
                        <a:pt x="59" y="198"/>
                        <a:pt x="59" y="198"/>
                        <a:pt x="59" y="198"/>
                      </a:cubicBezTo>
                      <a:cubicBezTo>
                        <a:pt x="60" y="197"/>
                        <a:pt x="60" y="197"/>
                        <a:pt x="60" y="197"/>
                      </a:cubicBezTo>
                      <a:cubicBezTo>
                        <a:pt x="61" y="197"/>
                        <a:pt x="61" y="197"/>
                        <a:pt x="61" y="197"/>
                      </a:cubicBezTo>
                      <a:cubicBezTo>
                        <a:pt x="61" y="196"/>
                        <a:pt x="61" y="196"/>
                        <a:pt x="61" y="196"/>
                      </a:cubicBezTo>
                      <a:cubicBezTo>
                        <a:pt x="60" y="196"/>
                        <a:pt x="60" y="196"/>
                        <a:pt x="60" y="196"/>
                      </a:cubicBezTo>
                      <a:cubicBezTo>
                        <a:pt x="59" y="196"/>
                        <a:pt x="59" y="196"/>
                        <a:pt x="59" y="196"/>
                      </a:cubicBezTo>
                      <a:cubicBezTo>
                        <a:pt x="58" y="198"/>
                        <a:pt x="58" y="198"/>
                        <a:pt x="58" y="198"/>
                      </a:cubicBezTo>
                      <a:cubicBezTo>
                        <a:pt x="58" y="199"/>
                        <a:pt x="58" y="199"/>
                        <a:pt x="58" y="199"/>
                      </a:cubicBezTo>
                      <a:cubicBezTo>
                        <a:pt x="57" y="199"/>
                        <a:pt x="57" y="199"/>
                        <a:pt x="57" y="199"/>
                      </a:cubicBezTo>
                      <a:cubicBezTo>
                        <a:pt x="56" y="199"/>
                        <a:pt x="56" y="199"/>
                        <a:pt x="56" y="199"/>
                      </a:cubicBezTo>
                      <a:cubicBezTo>
                        <a:pt x="56" y="199"/>
                        <a:pt x="56" y="199"/>
                        <a:pt x="56" y="199"/>
                      </a:cubicBezTo>
                      <a:cubicBezTo>
                        <a:pt x="56" y="199"/>
                        <a:pt x="56" y="199"/>
                        <a:pt x="56" y="199"/>
                      </a:cubicBezTo>
                      <a:cubicBezTo>
                        <a:pt x="57" y="197"/>
                        <a:pt x="57" y="197"/>
                        <a:pt x="57" y="197"/>
                      </a:cubicBezTo>
                      <a:cubicBezTo>
                        <a:pt x="57" y="196"/>
                        <a:pt x="57" y="196"/>
                        <a:pt x="57" y="196"/>
                      </a:cubicBezTo>
                      <a:cubicBezTo>
                        <a:pt x="56" y="194"/>
                        <a:pt x="56" y="194"/>
                        <a:pt x="56" y="194"/>
                      </a:cubicBezTo>
                      <a:cubicBezTo>
                        <a:pt x="56" y="193"/>
                        <a:pt x="56" y="193"/>
                        <a:pt x="56" y="193"/>
                      </a:cubicBezTo>
                      <a:cubicBezTo>
                        <a:pt x="56" y="192"/>
                        <a:pt x="56" y="192"/>
                        <a:pt x="56" y="192"/>
                      </a:cubicBezTo>
                      <a:cubicBezTo>
                        <a:pt x="56" y="191"/>
                        <a:pt x="56" y="191"/>
                        <a:pt x="56" y="191"/>
                      </a:cubicBezTo>
                      <a:cubicBezTo>
                        <a:pt x="56" y="191"/>
                        <a:pt x="56" y="191"/>
                        <a:pt x="56" y="191"/>
                      </a:cubicBezTo>
                      <a:cubicBezTo>
                        <a:pt x="55" y="192"/>
                        <a:pt x="55" y="192"/>
                        <a:pt x="55" y="192"/>
                      </a:cubicBezTo>
                      <a:cubicBezTo>
                        <a:pt x="55" y="194"/>
                        <a:pt x="55" y="194"/>
                        <a:pt x="55" y="194"/>
                      </a:cubicBezTo>
                      <a:cubicBezTo>
                        <a:pt x="55" y="195"/>
                        <a:pt x="55" y="195"/>
                        <a:pt x="55" y="195"/>
                      </a:cubicBezTo>
                      <a:cubicBezTo>
                        <a:pt x="56" y="196"/>
                        <a:pt x="56" y="196"/>
                        <a:pt x="56" y="196"/>
                      </a:cubicBezTo>
                      <a:cubicBezTo>
                        <a:pt x="56" y="197"/>
                        <a:pt x="56" y="197"/>
                        <a:pt x="56" y="197"/>
                      </a:cubicBezTo>
                      <a:cubicBezTo>
                        <a:pt x="56" y="199"/>
                        <a:pt x="56" y="199"/>
                        <a:pt x="56" y="199"/>
                      </a:cubicBezTo>
                      <a:cubicBezTo>
                        <a:pt x="55" y="200"/>
                        <a:pt x="55" y="200"/>
                        <a:pt x="55" y="200"/>
                      </a:cubicBezTo>
                      <a:cubicBezTo>
                        <a:pt x="55" y="200"/>
                        <a:pt x="55" y="200"/>
                        <a:pt x="55" y="200"/>
                      </a:cubicBezTo>
                      <a:cubicBezTo>
                        <a:pt x="54" y="199"/>
                        <a:pt x="54" y="199"/>
                        <a:pt x="54" y="199"/>
                      </a:cubicBezTo>
                      <a:cubicBezTo>
                        <a:pt x="53" y="198"/>
                        <a:pt x="53" y="198"/>
                        <a:pt x="53" y="198"/>
                      </a:cubicBezTo>
                      <a:cubicBezTo>
                        <a:pt x="53" y="200"/>
                        <a:pt x="53" y="200"/>
                        <a:pt x="53" y="200"/>
                      </a:cubicBezTo>
                      <a:cubicBezTo>
                        <a:pt x="53" y="200"/>
                        <a:pt x="53" y="200"/>
                        <a:pt x="53" y="200"/>
                      </a:cubicBezTo>
                      <a:cubicBezTo>
                        <a:pt x="53" y="200"/>
                        <a:pt x="53" y="200"/>
                        <a:pt x="53" y="200"/>
                      </a:cubicBezTo>
                      <a:cubicBezTo>
                        <a:pt x="51" y="200"/>
                        <a:pt x="51" y="200"/>
                        <a:pt x="51" y="200"/>
                      </a:cubicBezTo>
                      <a:cubicBezTo>
                        <a:pt x="53" y="201"/>
                        <a:pt x="53" y="201"/>
                        <a:pt x="53" y="201"/>
                      </a:cubicBezTo>
                      <a:cubicBezTo>
                        <a:pt x="53" y="202"/>
                        <a:pt x="53" y="202"/>
                        <a:pt x="53" y="202"/>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49" y="204"/>
                        <a:pt x="49" y="204"/>
                        <a:pt x="49" y="204"/>
                      </a:cubicBezTo>
                      <a:cubicBezTo>
                        <a:pt x="48" y="204"/>
                        <a:pt x="48" y="204"/>
                        <a:pt x="48" y="204"/>
                      </a:cubicBezTo>
                      <a:cubicBezTo>
                        <a:pt x="47" y="204"/>
                        <a:pt x="47" y="204"/>
                        <a:pt x="47" y="204"/>
                      </a:cubicBezTo>
                      <a:cubicBezTo>
                        <a:pt x="48" y="203"/>
                        <a:pt x="48" y="203"/>
                        <a:pt x="48" y="203"/>
                      </a:cubicBezTo>
                      <a:cubicBezTo>
                        <a:pt x="47" y="202"/>
                        <a:pt x="47" y="202"/>
                        <a:pt x="47" y="202"/>
                      </a:cubicBezTo>
                      <a:cubicBezTo>
                        <a:pt x="47" y="202"/>
                        <a:pt x="47" y="202"/>
                        <a:pt x="47" y="202"/>
                      </a:cubicBezTo>
                      <a:cubicBezTo>
                        <a:pt x="46" y="202"/>
                        <a:pt x="46" y="202"/>
                        <a:pt x="46" y="202"/>
                      </a:cubicBezTo>
                      <a:cubicBezTo>
                        <a:pt x="46" y="203"/>
                        <a:pt x="46" y="203"/>
                        <a:pt x="46" y="203"/>
                      </a:cubicBezTo>
                      <a:cubicBezTo>
                        <a:pt x="45" y="201"/>
                        <a:pt x="45" y="201"/>
                        <a:pt x="45" y="201"/>
                      </a:cubicBezTo>
                      <a:cubicBezTo>
                        <a:pt x="46" y="200"/>
                        <a:pt x="46" y="200"/>
                        <a:pt x="46" y="200"/>
                      </a:cubicBezTo>
                      <a:cubicBezTo>
                        <a:pt x="45" y="200"/>
                        <a:pt x="45" y="200"/>
                        <a:pt x="45" y="200"/>
                      </a:cubicBezTo>
                      <a:cubicBezTo>
                        <a:pt x="45" y="199"/>
                        <a:pt x="45" y="199"/>
                        <a:pt x="45" y="199"/>
                      </a:cubicBezTo>
                      <a:cubicBezTo>
                        <a:pt x="45" y="199"/>
                        <a:pt x="45" y="199"/>
                        <a:pt x="45" y="199"/>
                      </a:cubicBezTo>
                      <a:cubicBezTo>
                        <a:pt x="46" y="198"/>
                        <a:pt x="46" y="198"/>
                        <a:pt x="46" y="198"/>
                      </a:cubicBezTo>
                      <a:cubicBezTo>
                        <a:pt x="47" y="198"/>
                        <a:pt x="47" y="198"/>
                        <a:pt x="47" y="198"/>
                      </a:cubicBezTo>
                      <a:cubicBezTo>
                        <a:pt x="47" y="198"/>
                        <a:pt x="47" y="198"/>
                        <a:pt x="47" y="198"/>
                      </a:cubicBezTo>
                      <a:cubicBezTo>
                        <a:pt x="48" y="197"/>
                        <a:pt x="48" y="197"/>
                        <a:pt x="48" y="197"/>
                      </a:cubicBezTo>
                      <a:cubicBezTo>
                        <a:pt x="48" y="197"/>
                        <a:pt x="48" y="197"/>
                        <a:pt x="48" y="197"/>
                      </a:cubicBezTo>
                      <a:cubicBezTo>
                        <a:pt x="50" y="197"/>
                        <a:pt x="50" y="197"/>
                        <a:pt x="50" y="197"/>
                      </a:cubicBezTo>
                      <a:cubicBezTo>
                        <a:pt x="51" y="197"/>
                        <a:pt x="51" y="197"/>
                        <a:pt x="51" y="197"/>
                      </a:cubicBezTo>
                      <a:cubicBezTo>
                        <a:pt x="52" y="196"/>
                        <a:pt x="52" y="196"/>
                        <a:pt x="52" y="196"/>
                      </a:cubicBezTo>
                      <a:cubicBezTo>
                        <a:pt x="53" y="194"/>
                        <a:pt x="53" y="194"/>
                        <a:pt x="53" y="194"/>
                      </a:cubicBezTo>
                      <a:cubicBezTo>
                        <a:pt x="53" y="193"/>
                        <a:pt x="53" y="193"/>
                        <a:pt x="53" y="193"/>
                      </a:cubicBezTo>
                      <a:cubicBezTo>
                        <a:pt x="53" y="193"/>
                        <a:pt x="53" y="193"/>
                        <a:pt x="53" y="193"/>
                      </a:cubicBezTo>
                      <a:cubicBezTo>
                        <a:pt x="52" y="193"/>
                        <a:pt x="52" y="193"/>
                        <a:pt x="52" y="193"/>
                      </a:cubicBezTo>
                      <a:cubicBezTo>
                        <a:pt x="51" y="194"/>
                        <a:pt x="51" y="194"/>
                        <a:pt x="51" y="194"/>
                      </a:cubicBezTo>
                      <a:cubicBezTo>
                        <a:pt x="50" y="196"/>
                        <a:pt x="50" y="196"/>
                        <a:pt x="50" y="196"/>
                      </a:cubicBezTo>
                      <a:cubicBezTo>
                        <a:pt x="49" y="196"/>
                        <a:pt x="49" y="196"/>
                        <a:pt x="49" y="196"/>
                      </a:cubicBezTo>
                      <a:cubicBezTo>
                        <a:pt x="48" y="195"/>
                        <a:pt x="48" y="195"/>
                        <a:pt x="48" y="195"/>
                      </a:cubicBezTo>
                      <a:cubicBezTo>
                        <a:pt x="47" y="195"/>
                        <a:pt x="47" y="195"/>
                        <a:pt x="47" y="195"/>
                      </a:cubicBezTo>
                      <a:cubicBezTo>
                        <a:pt x="47" y="194"/>
                        <a:pt x="47" y="194"/>
                        <a:pt x="47" y="194"/>
                      </a:cubicBezTo>
                      <a:cubicBezTo>
                        <a:pt x="48" y="194"/>
                        <a:pt x="48" y="194"/>
                        <a:pt x="48" y="194"/>
                      </a:cubicBezTo>
                      <a:cubicBezTo>
                        <a:pt x="50" y="193"/>
                        <a:pt x="50" y="193"/>
                        <a:pt x="50" y="193"/>
                      </a:cubicBezTo>
                      <a:cubicBezTo>
                        <a:pt x="50" y="193"/>
                        <a:pt x="50" y="193"/>
                        <a:pt x="50" y="193"/>
                      </a:cubicBezTo>
                      <a:cubicBezTo>
                        <a:pt x="51" y="192"/>
                        <a:pt x="51" y="192"/>
                        <a:pt x="51" y="192"/>
                      </a:cubicBezTo>
                      <a:cubicBezTo>
                        <a:pt x="51" y="191"/>
                        <a:pt x="51" y="191"/>
                        <a:pt x="51" y="191"/>
                      </a:cubicBezTo>
                      <a:cubicBezTo>
                        <a:pt x="51" y="191"/>
                        <a:pt x="51" y="191"/>
                        <a:pt x="51" y="191"/>
                      </a:cubicBezTo>
                      <a:cubicBezTo>
                        <a:pt x="51" y="191"/>
                        <a:pt x="51" y="191"/>
                        <a:pt x="51" y="191"/>
                      </a:cubicBezTo>
                      <a:cubicBezTo>
                        <a:pt x="52" y="190"/>
                        <a:pt x="52" y="190"/>
                        <a:pt x="52" y="190"/>
                      </a:cubicBezTo>
                      <a:cubicBezTo>
                        <a:pt x="52" y="190"/>
                        <a:pt x="52" y="190"/>
                        <a:pt x="52" y="190"/>
                      </a:cubicBezTo>
                      <a:cubicBezTo>
                        <a:pt x="52" y="189"/>
                        <a:pt x="52" y="189"/>
                        <a:pt x="52" y="189"/>
                      </a:cubicBezTo>
                      <a:cubicBezTo>
                        <a:pt x="51" y="189"/>
                        <a:pt x="51" y="189"/>
                        <a:pt x="51" y="189"/>
                      </a:cubicBezTo>
                      <a:cubicBezTo>
                        <a:pt x="51" y="189"/>
                        <a:pt x="51" y="189"/>
                        <a:pt x="51" y="189"/>
                      </a:cubicBezTo>
                      <a:cubicBezTo>
                        <a:pt x="50" y="190"/>
                        <a:pt x="50" y="190"/>
                        <a:pt x="50" y="190"/>
                      </a:cubicBezTo>
                      <a:cubicBezTo>
                        <a:pt x="49" y="189"/>
                        <a:pt x="49" y="189"/>
                        <a:pt x="49" y="189"/>
                      </a:cubicBezTo>
                      <a:cubicBezTo>
                        <a:pt x="48" y="189"/>
                        <a:pt x="48" y="189"/>
                        <a:pt x="48" y="189"/>
                      </a:cubicBezTo>
                      <a:cubicBezTo>
                        <a:pt x="48" y="189"/>
                        <a:pt x="48" y="189"/>
                        <a:pt x="48" y="189"/>
                      </a:cubicBezTo>
                      <a:cubicBezTo>
                        <a:pt x="48" y="189"/>
                        <a:pt x="48" y="189"/>
                        <a:pt x="48" y="189"/>
                      </a:cubicBezTo>
                      <a:cubicBezTo>
                        <a:pt x="49" y="188"/>
                        <a:pt x="49" y="188"/>
                        <a:pt x="49" y="188"/>
                      </a:cubicBezTo>
                      <a:cubicBezTo>
                        <a:pt x="50" y="188"/>
                        <a:pt x="50" y="188"/>
                        <a:pt x="50" y="188"/>
                      </a:cubicBezTo>
                      <a:cubicBezTo>
                        <a:pt x="51" y="189"/>
                        <a:pt x="51" y="189"/>
                        <a:pt x="51" y="189"/>
                      </a:cubicBezTo>
                      <a:cubicBezTo>
                        <a:pt x="52" y="188"/>
                        <a:pt x="52" y="188"/>
                        <a:pt x="52" y="188"/>
                      </a:cubicBezTo>
                      <a:cubicBezTo>
                        <a:pt x="53" y="188"/>
                        <a:pt x="53" y="188"/>
                        <a:pt x="53" y="188"/>
                      </a:cubicBezTo>
                      <a:cubicBezTo>
                        <a:pt x="54" y="186"/>
                        <a:pt x="54" y="186"/>
                        <a:pt x="54" y="186"/>
                      </a:cubicBezTo>
                      <a:cubicBezTo>
                        <a:pt x="53" y="185"/>
                        <a:pt x="53" y="185"/>
                        <a:pt x="53" y="185"/>
                      </a:cubicBezTo>
                      <a:cubicBezTo>
                        <a:pt x="53" y="185"/>
                        <a:pt x="53" y="185"/>
                        <a:pt x="53" y="185"/>
                      </a:cubicBezTo>
                      <a:cubicBezTo>
                        <a:pt x="55" y="184"/>
                        <a:pt x="55" y="184"/>
                        <a:pt x="55" y="184"/>
                      </a:cubicBezTo>
                      <a:cubicBezTo>
                        <a:pt x="54" y="182"/>
                        <a:pt x="54" y="182"/>
                        <a:pt x="54" y="182"/>
                      </a:cubicBezTo>
                      <a:cubicBezTo>
                        <a:pt x="54" y="181"/>
                        <a:pt x="54" y="181"/>
                        <a:pt x="54" y="181"/>
                      </a:cubicBezTo>
                      <a:cubicBezTo>
                        <a:pt x="54" y="180"/>
                        <a:pt x="54" y="180"/>
                        <a:pt x="54" y="180"/>
                      </a:cubicBezTo>
                      <a:cubicBezTo>
                        <a:pt x="53" y="180"/>
                        <a:pt x="53" y="180"/>
                        <a:pt x="53" y="180"/>
                      </a:cubicBezTo>
                      <a:cubicBezTo>
                        <a:pt x="53" y="180"/>
                        <a:pt x="53" y="180"/>
                        <a:pt x="53" y="180"/>
                      </a:cubicBezTo>
                      <a:cubicBezTo>
                        <a:pt x="52" y="179"/>
                        <a:pt x="52" y="179"/>
                        <a:pt x="52" y="179"/>
                      </a:cubicBezTo>
                      <a:cubicBezTo>
                        <a:pt x="51" y="179"/>
                        <a:pt x="51" y="179"/>
                        <a:pt x="51" y="179"/>
                      </a:cubicBezTo>
                      <a:cubicBezTo>
                        <a:pt x="50" y="179"/>
                        <a:pt x="50" y="179"/>
                        <a:pt x="50" y="179"/>
                      </a:cubicBezTo>
                      <a:cubicBezTo>
                        <a:pt x="51" y="178"/>
                        <a:pt x="51" y="178"/>
                        <a:pt x="51" y="178"/>
                      </a:cubicBezTo>
                      <a:cubicBezTo>
                        <a:pt x="51" y="178"/>
                        <a:pt x="51" y="178"/>
                        <a:pt x="51" y="178"/>
                      </a:cubicBezTo>
                      <a:cubicBezTo>
                        <a:pt x="52" y="179"/>
                        <a:pt x="52" y="179"/>
                        <a:pt x="52" y="179"/>
                      </a:cubicBezTo>
                      <a:cubicBezTo>
                        <a:pt x="52" y="178"/>
                        <a:pt x="52" y="178"/>
                        <a:pt x="52" y="178"/>
                      </a:cubicBezTo>
                      <a:cubicBezTo>
                        <a:pt x="53" y="177"/>
                        <a:pt x="53" y="177"/>
                        <a:pt x="53" y="177"/>
                      </a:cubicBezTo>
                      <a:cubicBezTo>
                        <a:pt x="53" y="176"/>
                        <a:pt x="53" y="176"/>
                        <a:pt x="53" y="176"/>
                      </a:cubicBezTo>
                      <a:cubicBezTo>
                        <a:pt x="54" y="176"/>
                        <a:pt x="54" y="176"/>
                        <a:pt x="54" y="176"/>
                      </a:cubicBezTo>
                      <a:cubicBezTo>
                        <a:pt x="54" y="175"/>
                        <a:pt x="54" y="175"/>
                        <a:pt x="54" y="175"/>
                      </a:cubicBezTo>
                      <a:cubicBezTo>
                        <a:pt x="53" y="174"/>
                        <a:pt x="53" y="174"/>
                        <a:pt x="53" y="174"/>
                      </a:cubicBezTo>
                      <a:cubicBezTo>
                        <a:pt x="52" y="174"/>
                        <a:pt x="52" y="174"/>
                        <a:pt x="52" y="174"/>
                      </a:cubicBezTo>
                      <a:cubicBezTo>
                        <a:pt x="52" y="174"/>
                        <a:pt x="52" y="174"/>
                        <a:pt x="52" y="174"/>
                      </a:cubicBezTo>
                      <a:cubicBezTo>
                        <a:pt x="52" y="173"/>
                        <a:pt x="52" y="173"/>
                        <a:pt x="52" y="173"/>
                      </a:cubicBezTo>
                      <a:cubicBezTo>
                        <a:pt x="53" y="173"/>
                        <a:pt x="53" y="173"/>
                        <a:pt x="53" y="173"/>
                      </a:cubicBezTo>
                      <a:cubicBezTo>
                        <a:pt x="53" y="172"/>
                        <a:pt x="53" y="172"/>
                        <a:pt x="53" y="172"/>
                      </a:cubicBezTo>
                      <a:cubicBezTo>
                        <a:pt x="52" y="171"/>
                        <a:pt x="52" y="171"/>
                        <a:pt x="52" y="171"/>
                      </a:cubicBezTo>
                      <a:cubicBezTo>
                        <a:pt x="52" y="170"/>
                        <a:pt x="52" y="170"/>
                        <a:pt x="52" y="170"/>
                      </a:cubicBezTo>
                      <a:cubicBezTo>
                        <a:pt x="52" y="170"/>
                        <a:pt x="52" y="170"/>
                        <a:pt x="52" y="170"/>
                      </a:cubicBezTo>
                      <a:cubicBezTo>
                        <a:pt x="53" y="170"/>
                        <a:pt x="53" y="170"/>
                        <a:pt x="53" y="170"/>
                      </a:cubicBezTo>
                      <a:cubicBezTo>
                        <a:pt x="53" y="171"/>
                        <a:pt x="53" y="171"/>
                        <a:pt x="53" y="171"/>
                      </a:cubicBezTo>
                      <a:cubicBezTo>
                        <a:pt x="53" y="170"/>
                        <a:pt x="53" y="170"/>
                        <a:pt x="53" y="170"/>
                      </a:cubicBezTo>
                      <a:cubicBezTo>
                        <a:pt x="53" y="170"/>
                        <a:pt x="53" y="170"/>
                        <a:pt x="53" y="170"/>
                      </a:cubicBezTo>
                      <a:cubicBezTo>
                        <a:pt x="53" y="169"/>
                        <a:pt x="53" y="169"/>
                        <a:pt x="53" y="169"/>
                      </a:cubicBezTo>
                      <a:cubicBezTo>
                        <a:pt x="53" y="168"/>
                        <a:pt x="53" y="168"/>
                        <a:pt x="53" y="168"/>
                      </a:cubicBezTo>
                      <a:cubicBezTo>
                        <a:pt x="53" y="167"/>
                        <a:pt x="53" y="167"/>
                        <a:pt x="53" y="167"/>
                      </a:cubicBezTo>
                      <a:cubicBezTo>
                        <a:pt x="53" y="166"/>
                        <a:pt x="53" y="166"/>
                        <a:pt x="53" y="166"/>
                      </a:cubicBezTo>
                      <a:cubicBezTo>
                        <a:pt x="53" y="165"/>
                        <a:pt x="53" y="165"/>
                        <a:pt x="53" y="165"/>
                      </a:cubicBezTo>
                      <a:cubicBezTo>
                        <a:pt x="53" y="165"/>
                        <a:pt x="53" y="165"/>
                        <a:pt x="53" y="165"/>
                      </a:cubicBezTo>
                      <a:cubicBezTo>
                        <a:pt x="52" y="164"/>
                        <a:pt x="52" y="164"/>
                        <a:pt x="52" y="164"/>
                      </a:cubicBezTo>
                      <a:cubicBezTo>
                        <a:pt x="53" y="163"/>
                        <a:pt x="53" y="163"/>
                        <a:pt x="53" y="163"/>
                      </a:cubicBezTo>
                      <a:cubicBezTo>
                        <a:pt x="53" y="162"/>
                        <a:pt x="53" y="162"/>
                        <a:pt x="53" y="162"/>
                      </a:cubicBezTo>
                      <a:cubicBezTo>
                        <a:pt x="53" y="161"/>
                        <a:pt x="53" y="161"/>
                        <a:pt x="53" y="161"/>
                      </a:cubicBezTo>
                      <a:cubicBezTo>
                        <a:pt x="52" y="161"/>
                        <a:pt x="52" y="161"/>
                        <a:pt x="52" y="161"/>
                      </a:cubicBezTo>
                      <a:cubicBezTo>
                        <a:pt x="51" y="163"/>
                        <a:pt x="51" y="163"/>
                        <a:pt x="51" y="163"/>
                      </a:cubicBezTo>
                      <a:cubicBezTo>
                        <a:pt x="50" y="163"/>
                        <a:pt x="50" y="163"/>
                        <a:pt x="50" y="163"/>
                      </a:cubicBezTo>
                      <a:cubicBezTo>
                        <a:pt x="49" y="163"/>
                        <a:pt x="49" y="163"/>
                        <a:pt x="49" y="163"/>
                      </a:cubicBezTo>
                      <a:cubicBezTo>
                        <a:pt x="49" y="163"/>
                        <a:pt x="49" y="163"/>
                        <a:pt x="49" y="163"/>
                      </a:cubicBezTo>
                      <a:cubicBezTo>
                        <a:pt x="49" y="163"/>
                        <a:pt x="49" y="163"/>
                        <a:pt x="49" y="163"/>
                      </a:cubicBezTo>
                      <a:cubicBezTo>
                        <a:pt x="49" y="163"/>
                        <a:pt x="49" y="163"/>
                        <a:pt x="49" y="163"/>
                      </a:cubicBezTo>
                      <a:cubicBezTo>
                        <a:pt x="50" y="162"/>
                        <a:pt x="50" y="162"/>
                        <a:pt x="50" y="162"/>
                      </a:cubicBezTo>
                      <a:cubicBezTo>
                        <a:pt x="51" y="162"/>
                        <a:pt x="51" y="162"/>
                        <a:pt x="51" y="162"/>
                      </a:cubicBezTo>
                      <a:cubicBezTo>
                        <a:pt x="51" y="161"/>
                        <a:pt x="51" y="161"/>
                        <a:pt x="51" y="161"/>
                      </a:cubicBezTo>
                      <a:cubicBezTo>
                        <a:pt x="52" y="160"/>
                        <a:pt x="52" y="160"/>
                        <a:pt x="52" y="160"/>
                      </a:cubicBezTo>
                      <a:cubicBezTo>
                        <a:pt x="53" y="160"/>
                        <a:pt x="53" y="160"/>
                        <a:pt x="53" y="160"/>
                      </a:cubicBezTo>
                      <a:cubicBezTo>
                        <a:pt x="54" y="159"/>
                        <a:pt x="54" y="159"/>
                        <a:pt x="54" y="159"/>
                      </a:cubicBezTo>
                      <a:cubicBezTo>
                        <a:pt x="54" y="158"/>
                        <a:pt x="54" y="158"/>
                        <a:pt x="54" y="158"/>
                      </a:cubicBezTo>
                      <a:cubicBezTo>
                        <a:pt x="54" y="157"/>
                        <a:pt x="54" y="157"/>
                        <a:pt x="54" y="157"/>
                      </a:cubicBezTo>
                      <a:cubicBezTo>
                        <a:pt x="53" y="155"/>
                        <a:pt x="53" y="155"/>
                        <a:pt x="53" y="155"/>
                      </a:cubicBezTo>
                      <a:cubicBezTo>
                        <a:pt x="52" y="154"/>
                        <a:pt x="52" y="154"/>
                        <a:pt x="52" y="154"/>
                      </a:cubicBezTo>
                      <a:cubicBezTo>
                        <a:pt x="52" y="154"/>
                        <a:pt x="52" y="154"/>
                        <a:pt x="52" y="154"/>
                      </a:cubicBezTo>
                      <a:cubicBezTo>
                        <a:pt x="51" y="154"/>
                        <a:pt x="51" y="154"/>
                        <a:pt x="51" y="154"/>
                      </a:cubicBezTo>
                      <a:cubicBezTo>
                        <a:pt x="51" y="153"/>
                        <a:pt x="51" y="153"/>
                        <a:pt x="51" y="153"/>
                      </a:cubicBezTo>
                      <a:cubicBezTo>
                        <a:pt x="51" y="153"/>
                        <a:pt x="51" y="153"/>
                        <a:pt x="51" y="153"/>
                      </a:cubicBezTo>
                      <a:cubicBezTo>
                        <a:pt x="51" y="152"/>
                        <a:pt x="51" y="152"/>
                        <a:pt x="51" y="152"/>
                      </a:cubicBezTo>
                      <a:cubicBezTo>
                        <a:pt x="51" y="152"/>
                        <a:pt x="51" y="152"/>
                        <a:pt x="51" y="152"/>
                      </a:cubicBezTo>
                      <a:cubicBezTo>
                        <a:pt x="51" y="150"/>
                        <a:pt x="51" y="150"/>
                        <a:pt x="51" y="150"/>
                      </a:cubicBezTo>
                      <a:cubicBezTo>
                        <a:pt x="51" y="149"/>
                        <a:pt x="51" y="149"/>
                        <a:pt x="51" y="149"/>
                      </a:cubicBezTo>
                      <a:cubicBezTo>
                        <a:pt x="48" y="148"/>
                        <a:pt x="48" y="148"/>
                        <a:pt x="48" y="148"/>
                      </a:cubicBezTo>
                      <a:cubicBezTo>
                        <a:pt x="48" y="147"/>
                        <a:pt x="48" y="147"/>
                        <a:pt x="48" y="147"/>
                      </a:cubicBezTo>
                      <a:cubicBezTo>
                        <a:pt x="48" y="146"/>
                        <a:pt x="48" y="146"/>
                        <a:pt x="48" y="146"/>
                      </a:cubicBezTo>
                      <a:cubicBezTo>
                        <a:pt x="47" y="146"/>
                        <a:pt x="47" y="146"/>
                        <a:pt x="47" y="146"/>
                      </a:cubicBezTo>
                      <a:cubicBezTo>
                        <a:pt x="47" y="145"/>
                        <a:pt x="47" y="145"/>
                        <a:pt x="47" y="145"/>
                      </a:cubicBezTo>
                      <a:cubicBezTo>
                        <a:pt x="48" y="145"/>
                        <a:pt x="48" y="145"/>
                        <a:pt x="48" y="145"/>
                      </a:cubicBezTo>
                      <a:cubicBezTo>
                        <a:pt x="49" y="144"/>
                        <a:pt x="49" y="144"/>
                        <a:pt x="49" y="144"/>
                      </a:cubicBezTo>
                      <a:cubicBezTo>
                        <a:pt x="50" y="144"/>
                        <a:pt x="50" y="144"/>
                        <a:pt x="50" y="144"/>
                      </a:cubicBezTo>
                      <a:cubicBezTo>
                        <a:pt x="50" y="143"/>
                        <a:pt x="50" y="143"/>
                        <a:pt x="50" y="143"/>
                      </a:cubicBezTo>
                      <a:cubicBezTo>
                        <a:pt x="50" y="143"/>
                        <a:pt x="50" y="143"/>
                        <a:pt x="50" y="143"/>
                      </a:cubicBezTo>
                      <a:cubicBezTo>
                        <a:pt x="49" y="143"/>
                        <a:pt x="49" y="143"/>
                        <a:pt x="49" y="143"/>
                      </a:cubicBezTo>
                      <a:cubicBezTo>
                        <a:pt x="49" y="142"/>
                        <a:pt x="49" y="142"/>
                        <a:pt x="49" y="142"/>
                      </a:cubicBezTo>
                      <a:cubicBezTo>
                        <a:pt x="50" y="141"/>
                        <a:pt x="50" y="141"/>
                        <a:pt x="50" y="141"/>
                      </a:cubicBezTo>
                      <a:cubicBezTo>
                        <a:pt x="51" y="140"/>
                        <a:pt x="51" y="140"/>
                        <a:pt x="51" y="140"/>
                      </a:cubicBezTo>
                      <a:cubicBezTo>
                        <a:pt x="51" y="139"/>
                        <a:pt x="51" y="139"/>
                        <a:pt x="51" y="139"/>
                      </a:cubicBezTo>
                      <a:cubicBezTo>
                        <a:pt x="50" y="139"/>
                        <a:pt x="50" y="139"/>
                        <a:pt x="50" y="139"/>
                      </a:cubicBezTo>
                      <a:cubicBezTo>
                        <a:pt x="51" y="138"/>
                        <a:pt x="51" y="138"/>
                        <a:pt x="51" y="138"/>
                      </a:cubicBezTo>
                      <a:cubicBezTo>
                        <a:pt x="50" y="138"/>
                        <a:pt x="50" y="138"/>
                        <a:pt x="50" y="138"/>
                      </a:cubicBezTo>
                      <a:cubicBezTo>
                        <a:pt x="50" y="137"/>
                        <a:pt x="50" y="137"/>
                        <a:pt x="50" y="137"/>
                      </a:cubicBezTo>
                      <a:cubicBezTo>
                        <a:pt x="49" y="136"/>
                        <a:pt x="49" y="136"/>
                        <a:pt x="49" y="136"/>
                      </a:cubicBezTo>
                      <a:cubicBezTo>
                        <a:pt x="47" y="135"/>
                        <a:pt x="47" y="135"/>
                        <a:pt x="47" y="135"/>
                      </a:cubicBezTo>
                      <a:cubicBezTo>
                        <a:pt x="47" y="134"/>
                        <a:pt x="47" y="134"/>
                        <a:pt x="47" y="134"/>
                      </a:cubicBezTo>
                      <a:cubicBezTo>
                        <a:pt x="46" y="134"/>
                        <a:pt x="46" y="134"/>
                        <a:pt x="46" y="134"/>
                      </a:cubicBezTo>
                      <a:cubicBezTo>
                        <a:pt x="46" y="134"/>
                        <a:pt x="46" y="134"/>
                        <a:pt x="46" y="134"/>
                      </a:cubicBezTo>
                      <a:cubicBezTo>
                        <a:pt x="45" y="135"/>
                        <a:pt x="45" y="135"/>
                        <a:pt x="45" y="135"/>
                      </a:cubicBezTo>
                      <a:cubicBezTo>
                        <a:pt x="45" y="134"/>
                        <a:pt x="45" y="134"/>
                        <a:pt x="45" y="134"/>
                      </a:cubicBezTo>
                      <a:cubicBezTo>
                        <a:pt x="45" y="134"/>
                        <a:pt x="45" y="134"/>
                        <a:pt x="45" y="134"/>
                      </a:cubicBezTo>
                      <a:cubicBezTo>
                        <a:pt x="45" y="133"/>
                        <a:pt x="45" y="133"/>
                        <a:pt x="45" y="133"/>
                      </a:cubicBezTo>
                      <a:cubicBezTo>
                        <a:pt x="44" y="133"/>
                        <a:pt x="44" y="133"/>
                        <a:pt x="44" y="133"/>
                      </a:cubicBezTo>
                      <a:cubicBezTo>
                        <a:pt x="43" y="132"/>
                        <a:pt x="43" y="132"/>
                        <a:pt x="43" y="132"/>
                      </a:cubicBezTo>
                      <a:cubicBezTo>
                        <a:pt x="43" y="131"/>
                        <a:pt x="43" y="131"/>
                        <a:pt x="43" y="131"/>
                      </a:cubicBezTo>
                      <a:cubicBezTo>
                        <a:pt x="42" y="131"/>
                        <a:pt x="42" y="131"/>
                        <a:pt x="42" y="131"/>
                      </a:cubicBezTo>
                      <a:cubicBezTo>
                        <a:pt x="42" y="131"/>
                        <a:pt x="42" y="131"/>
                        <a:pt x="42" y="131"/>
                      </a:cubicBezTo>
                      <a:cubicBezTo>
                        <a:pt x="41" y="132"/>
                        <a:pt x="41" y="132"/>
                        <a:pt x="41" y="132"/>
                      </a:cubicBezTo>
                      <a:cubicBezTo>
                        <a:pt x="41" y="131"/>
                        <a:pt x="41" y="131"/>
                        <a:pt x="41" y="131"/>
                      </a:cubicBezTo>
                      <a:cubicBezTo>
                        <a:pt x="42" y="130"/>
                        <a:pt x="42" y="130"/>
                        <a:pt x="42" y="130"/>
                      </a:cubicBezTo>
                      <a:cubicBezTo>
                        <a:pt x="40" y="129"/>
                        <a:pt x="40" y="129"/>
                        <a:pt x="40" y="129"/>
                      </a:cubicBezTo>
                      <a:cubicBezTo>
                        <a:pt x="39" y="128"/>
                        <a:pt x="39" y="128"/>
                        <a:pt x="39" y="128"/>
                      </a:cubicBezTo>
                      <a:cubicBezTo>
                        <a:pt x="38" y="128"/>
                        <a:pt x="38" y="128"/>
                        <a:pt x="38" y="128"/>
                      </a:cubicBezTo>
                      <a:cubicBezTo>
                        <a:pt x="37" y="129"/>
                        <a:pt x="37" y="129"/>
                        <a:pt x="37" y="129"/>
                      </a:cubicBezTo>
                      <a:cubicBezTo>
                        <a:pt x="37" y="128"/>
                        <a:pt x="37" y="128"/>
                        <a:pt x="37" y="128"/>
                      </a:cubicBezTo>
                      <a:cubicBezTo>
                        <a:pt x="35" y="127"/>
                        <a:pt x="35" y="127"/>
                        <a:pt x="35" y="127"/>
                      </a:cubicBezTo>
                      <a:cubicBezTo>
                        <a:pt x="34" y="126"/>
                        <a:pt x="34" y="126"/>
                        <a:pt x="34" y="126"/>
                      </a:cubicBezTo>
                      <a:cubicBezTo>
                        <a:pt x="33" y="125"/>
                        <a:pt x="33" y="125"/>
                        <a:pt x="33" y="125"/>
                      </a:cubicBezTo>
                      <a:cubicBezTo>
                        <a:pt x="32" y="125"/>
                        <a:pt x="32" y="125"/>
                        <a:pt x="32" y="125"/>
                      </a:cubicBezTo>
                      <a:cubicBezTo>
                        <a:pt x="30" y="125"/>
                        <a:pt x="30" y="125"/>
                        <a:pt x="30" y="125"/>
                      </a:cubicBezTo>
                      <a:cubicBezTo>
                        <a:pt x="29" y="126"/>
                        <a:pt x="29" y="126"/>
                        <a:pt x="29" y="126"/>
                      </a:cubicBezTo>
                      <a:cubicBezTo>
                        <a:pt x="29" y="127"/>
                        <a:pt x="29" y="127"/>
                        <a:pt x="29" y="127"/>
                      </a:cubicBezTo>
                      <a:cubicBezTo>
                        <a:pt x="27" y="128"/>
                        <a:pt x="27" y="128"/>
                        <a:pt x="27" y="128"/>
                      </a:cubicBezTo>
                      <a:cubicBezTo>
                        <a:pt x="27" y="128"/>
                        <a:pt x="27" y="128"/>
                        <a:pt x="27" y="128"/>
                      </a:cubicBezTo>
                      <a:cubicBezTo>
                        <a:pt x="27" y="128"/>
                        <a:pt x="27" y="128"/>
                        <a:pt x="27" y="128"/>
                      </a:cubicBezTo>
                      <a:cubicBezTo>
                        <a:pt x="28" y="127"/>
                        <a:pt x="28" y="127"/>
                        <a:pt x="28" y="127"/>
                      </a:cubicBezTo>
                      <a:cubicBezTo>
                        <a:pt x="28" y="125"/>
                        <a:pt x="28" y="125"/>
                        <a:pt x="28" y="125"/>
                      </a:cubicBezTo>
                      <a:cubicBezTo>
                        <a:pt x="27" y="125"/>
                        <a:pt x="27" y="125"/>
                        <a:pt x="27" y="125"/>
                      </a:cubicBezTo>
                      <a:cubicBezTo>
                        <a:pt x="26" y="125"/>
                        <a:pt x="26" y="125"/>
                        <a:pt x="26" y="125"/>
                      </a:cubicBezTo>
                      <a:cubicBezTo>
                        <a:pt x="25" y="126"/>
                        <a:pt x="25" y="126"/>
                        <a:pt x="25" y="126"/>
                      </a:cubicBezTo>
                      <a:cubicBezTo>
                        <a:pt x="25" y="127"/>
                        <a:pt x="25" y="127"/>
                        <a:pt x="25" y="127"/>
                      </a:cubicBezTo>
                      <a:cubicBezTo>
                        <a:pt x="24" y="127"/>
                        <a:pt x="24" y="127"/>
                        <a:pt x="24" y="127"/>
                      </a:cubicBezTo>
                      <a:cubicBezTo>
                        <a:pt x="24" y="126"/>
                        <a:pt x="24" y="126"/>
                        <a:pt x="24" y="126"/>
                      </a:cubicBezTo>
                      <a:cubicBezTo>
                        <a:pt x="23" y="125"/>
                        <a:pt x="23" y="125"/>
                        <a:pt x="23" y="125"/>
                      </a:cubicBezTo>
                      <a:cubicBezTo>
                        <a:pt x="22" y="125"/>
                        <a:pt x="22" y="125"/>
                        <a:pt x="22" y="125"/>
                      </a:cubicBezTo>
                      <a:cubicBezTo>
                        <a:pt x="22" y="126"/>
                        <a:pt x="22" y="126"/>
                        <a:pt x="22" y="126"/>
                      </a:cubicBezTo>
                      <a:cubicBezTo>
                        <a:pt x="21" y="128"/>
                        <a:pt x="21" y="128"/>
                        <a:pt x="21" y="128"/>
                      </a:cubicBezTo>
                      <a:cubicBezTo>
                        <a:pt x="21" y="128"/>
                        <a:pt x="21" y="128"/>
                        <a:pt x="21" y="128"/>
                      </a:cubicBezTo>
                      <a:cubicBezTo>
                        <a:pt x="20" y="128"/>
                        <a:pt x="20" y="128"/>
                        <a:pt x="20" y="128"/>
                      </a:cubicBezTo>
                      <a:cubicBezTo>
                        <a:pt x="20" y="126"/>
                        <a:pt x="20" y="126"/>
                        <a:pt x="20" y="126"/>
                      </a:cubicBezTo>
                      <a:cubicBezTo>
                        <a:pt x="21" y="125"/>
                        <a:pt x="21" y="125"/>
                        <a:pt x="21" y="125"/>
                      </a:cubicBezTo>
                      <a:cubicBezTo>
                        <a:pt x="22" y="125"/>
                        <a:pt x="22" y="125"/>
                        <a:pt x="22" y="125"/>
                      </a:cubicBezTo>
                      <a:cubicBezTo>
                        <a:pt x="22" y="124"/>
                        <a:pt x="22" y="124"/>
                        <a:pt x="22" y="124"/>
                      </a:cubicBezTo>
                      <a:cubicBezTo>
                        <a:pt x="21" y="124"/>
                        <a:pt x="21" y="124"/>
                        <a:pt x="21" y="124"/>
                      </a:cubicBezTo>
                      <a:cubicBezTo>
                        <a:pt x="20" y="124"/>
                        <a:pt x="20" y="124"/>
                        <a:pt x="20" y="124"/>
                      </a:cubicBezTo>
                      <a:cubicBezTo>
                        <a:pt x="19" y="124"/>
                        <a:pt x="19" y="124"/>
                        <a:pt x="19" y="124"/>
                      </a:cubicBezTo>
                      <a:cubicBezTo>
                        <a:pt x="18" y="125"/>
                        <a:pt x="18" y="125"/>
                        <a:pt x="18" y="125"/>
                      </a:cubicBezTo>
                      <a:cubicBezTo>
                        <a:pt x="18" y="125"/>
                        <a:pt x="18" y="125"/>
                        <a:pt x="18" y="125"/>
                      </a:cubicBezTo>
                      <a:cubicBezTo>
                        <a:pt x="18" y="125"/>
                        <a:pt x="18" y="125"/>
                        <a:pt x="18" y="125"/>
                      </a:cubicBezTo>
                      <a:cubicBezTo>
                        <a:pt x="18" y="124"/>
                        <a:pt x="18" y="124"/>
                        <a:pt x="18" y="124"/>
                      </a:cubicBezTo>
                      <a:cubicBezTo>
                        <a:pt x="17" y="123"/>
                        <a:pt x="17" y="123"/>
                        <a:pt x="17" y="123"/>
                      </a:cubicBezTo>
                      <a:cubicBezTo>
                        <a:pt x="17" y="122"/>
                        <a:pt x="17" y="122"/>
                        <a:pt x="17" y="122"/>
                      </a:cubicBezTo>
                      <a:cubicBezTo>
                        <a:pt x="16" y="122"/>
                        <a:pt x="16" y="122"/>
                        <a:pt x="16" y="122"/>
                      </a:cubicBezTo>
                      <a:cubicBezTo>
                        <a:pt x="16" y="122"/>
                        <a:pt x="16" y="122"/>
                        <a:pt x="16" y="122"/>
                      </a:cubicBezTo>
                      <a:cubicBezTo>
                        <a:pt x="15" y="123"/>
                        <a:pt x="15" y="123"/>
                        <a:pt x="15" y="123"/>
                      </a:cubicBezTo>
                      <a:cubicBezTo>
                        <a:pt x="15" y="124"/>
                        <a:pt x="15" y="124"/>
                        <a:pt x="15" y="124"/>
                      </a:cubicBezTo>
                      <a:cubicBezTo>
                        <a:pt x="14" y="125"/>
                        <a:pt x="14" y="125"/>
                        <a:pt x="14" y="125"/>
                      </a:cubicBezTo>
                      <a:cubicBezTo>
                        <a:pt x="14" y="126"/>
                        <a:pt x="14" y="126"/>
                        <a:pt x="14" y="126"/>
                      </a:cubicBezTo>
                      <a:cubicBezTo>
                        <a:pt x="15" y="128"/>
                        <a:pt x="15" y="128"/>
                        <a:pt x="15" y="128"/>
                      </a:cubicBezTo>
                      <a:cubicBezTo>
                        <a:pt x="14" y="128"/>
                        <a:pt x="14" y="128"/>
                        <a:pt x="14" y="128"/>
                      </a:cubicBezTo>
                      <a:cubicBezTo>
                        <a:pt x="14" y="129"/>
                        <a:pt x="14" y="129"/>
                        <a:pt x="14" y="129"/>
                      </a:cubicBezTo>
                      <a:cubicBezTo>
                        <a:pt x="13" y="127"/>
                        <a:pt x="13" y="127"/>
                        <a:pt x="13" y="127"/>
                      </a:cubicBezTo>
                      <a:cubicBezTo>
                        <a:pt x="11" y="126"/>
                        <a:pt x="11" y="126"/>
                        <a:pt x="11" y="126"/>
                      </a:cubicBezTo>
                      <a:cubicBezTo>
                        <a:pt x="10" y="125"/>
                        <a:pt x="10" y="125"/>
                        <a:pt x="10" y="125"/>
                      </a:cubicBezTo>
                      <a:cubicBezTo>
                        <a:pt x="9" y="124"/>
                        <a:pt x="9" y="124"/>
                        <a:pt x="9" y="124"/>
                      </a:cubicBezTo>
                      <a:cubicBezTo>
                        <a:pt x="8" y="124"/>
                        <a:pt x="8" y="124"/>
                        <a:pt x="8" y="124"/>
                      </a:cubicBezTo>
                      <a:cubicBezTo>
                        <a:pt x="9" y="124"/>
                        <a:pt x="9" y="124"/>
                        <a:pt x="9" y="124"/>
                      </a:cubicBezTo>
                      <a:cubicBezTo>
                        <a:pt x="9" y="123"/>
                        <a:pt x="9" y="123"/>
                        <a:pt x="9" y="123"/>
                      </a:cubicBezTo>
                      <a:cubicBezTo>
                        <a:pt x="8" y="123"/>
                        <a:pt x="8" y="123"/>
                        <a:pt x="8" y="123"/>
                      </a:cubicBezTo>
                      <a:cubicBezTo>
                        <a:pt x="7" y="121"/>
                        <a:pt x="7" y="121"/>
                        <a:pt x="7" y="121"/>
                      </a:cubicBezTo>
                      <a:cubicBezTo>
                        <a:pt x="6" y="120"/>
                        <a:pt x="6" y="120"/>
                        <a:pt x="6" y="120"/>
                      </a:cubicBezTo>
                      <a:cubicBezTo>
                        <a:pt x="5" y="119"/>
                        <a:pt x="5" y="119"/>
                        <a:pt x="5" y="119"/>
                      </a:cubicBezTo>
                      <a:cubicBezTo>
                        <a:pt x="5" y="118"/>
                        <a:pt x="5" y="118"/>
                        <a:pt x="5" y="118"/>
                      </a:cubicBezTo>
                      <a:cubicBezTo>
                        <a:pt x="6" y="117"/>
                        <a:pt x="6" y="117"/>
                        <a:pt x="6" y="117"/>
                      </a:cubicBezTo>
                      <a:cubicBezTo>
                        <a:pt x="7" y="117"/>
                        <a:pt x="7" y="117"/>
                        <a:pt x="7" y="117"/>
                      </a:cubicBezTo>
                      <a:cubicBezTo>
                        <a:pt x="8" y="116"/>
                        <a:pt x="8" y="116"/>
                        <a:pt x="8" y="116"/>
                      </a:cubicBezTo>
                      <a:cubicBezTo>
                        <a:pt x="9" y="116"/>
                        <a:pt x="9" y="116"/>
                        <a:pt x="9" y="116"/>
                      </a:cubicBezTo>
                      <a:cubicBezTo>
                        <a:pt x="11" y="116"/>
                        <a:pt x="11" y="116"/>
                        <a:pt x="11" y="116"/>
                      </a:cubicBezTo>
                      <a:cubicBezTo>
                        <a:pt x="11" y="117"/>
                        <a:pt x="11" y="117"/>
                        <a:pt x="11" y="117"/>
                      </a:cubicBezTo>
                      <a:cubicBezTo>
                        <a:pt x="12" y="116"/>
                        <a:pt x="12" y="116"/>
                        <a:pt x="12" y="116"/>
                      </a:cubicBezTo>
                      <a:cubicBezTo>
                        <a:pt x="13" y="115"/>
                        <a:pt x="13" y="115"/>
                        <a:pt x="13" y="115"/>
                      </a:cubicBezTo>
                      <a:cubicBezTo>
                        <a:pt x="12" y="114"/>
                        <a:pt x="12" y="114"/>
                        <a:pt x="12" y="114"/>
                      </a:cubicBezTo>
                      <a:cubicBezTo>
                        <a:pt x="11" y="114"/>
                        <a:pt x="11" y="114"/>
                        <a:pt x="11" y="114"/>
                      </a:cubicBezTo>
                      <a:cubicBezTo>
                        <a:pt x="9" y="113"/>
                        <a:pt x="9" y="113"/>
                        <a:pt x="9" y="113"/>
                      </a:cubicBezTo>
                      <a:cubicBezTo>
                        <a:pt x="9" y="113"/>
                        <a:pt x="9" y="113"/>
                        <a:pt x="9" y="113"/>
                      </a:cubicBezTo>
                      <a:cubicBezTo>
                        <a:pt x="8" y="114"/>
                        <a:pt x="8" y="114"/>
                        <a:pt x="8" y="114"/>
                      </a:cubicBezTo>
                      <a:cubicBezTo>
                        <a:pt x="7" y="112"/>
                        <a:pt x="7" y="112"/>
                        <a:pt x="7" y="112"/>
                      </a:cubicBezTo>
                      <a:cubicBezTo>
                        <a:pt x="7" y="111"/>
                        <a:pt x="7" y="111"/>
                        <a:pt x="7" y="111"/>
                      </a:cubicBezTo>
                      <a:cubicBezTo>
                        <a:pt x="7" y="110"/>
                        <a:pt x="7" y="110"/>
                        <a:pt x="7" y="110"/>
                      </a:cubicBezTo>
                      <a:cubicBezTo>
                        <a:pt x="8" y="110"/>
                        <a:pt x="8" y="110"/>
                        <a:pt x="8" y="110"/>
                      </a:cubicBezTo>
                      <a:cubicBezTo>
                        <a:pt x="9" y="108"/>
                        <a:pt x="9" y="108"/>
                        <a:pt x="9" y="108"/>
                      </a:cubicBezTo>
                      <a:cubicBezTo>
                        <a:pt x="9" y="107"/>
                        <a:pt x="9" y="107"/>
                        <a:pt x="9" y="107"/>
                      </a:cubicBezTo>
                      <a:cubicBezTo>
                        <a:pt x="8" y="107"/>
                        <a:pt x="8" y="107"/>
                        <a:pt x="8" y="107"/>
                      </a:cubicBezTo>
                      <a:cubicBezTo>
                        <a:pt x="7" y="108"/>
                        <a:pt x="7" y="108"/>
                        <a:pt x="7" y="108"/>
                      </a:cubicBezTo>
                      <a:cubicBezTo>
                        <a:pt x="7" y="109"/>
                        <a:pt x="7" y="109"/>
                        <a:pt x="7" y="109"/>
                      </a:cubicBezTo>
                      <a:cubicBezTo>
                        <a:pt x="6" y="109"/>
                        <a:pt x="6" y="109"/>
                        <a:pt x="6" y="109"/>
                      </a:cubicBezTo>
                      <a:cubicBezTo>
                        <a:pt x="5" y="110"/>
                        <a:pt x="5" y="110"/>
                        <a:pt x="5" y="110"/>
                      </a:cubicBezTo>
                      <a:cubicBezTo>
                        <a:pt x="5" y="111"/>
                        <a:pt x="5" y="111"/>
                        <a:pt x="5" y="111"/>
                      </a:cubicBezTo>
                      <a:cubicBezTo>
                        <a:pt x="4" y="110"/>
                        <a:pt x="4" y="110"/>
                        <a:pt x="4" y="110"/>
                      </a:cubicBezTo>
                      <a:cubicBezTo>
                        <a:pt x="3" y="109"/>
                        <a:pt x="3" y="109"/>
                        <a:pt x="3" y="109"/>
                      </a:cubicBezTo>
                      <a:cubicBezTo>
                        <a:pt x="4" y="108"/>
                        <a:pt x="4" y="108"/>
                        <a:pt x="4" y="108"/>
                      </a:cubicBezTo>
                      <a:cubicBezTo>
                        <a:pt x="4" y="108"/>
                        <a:pt x="4" y="108"/>
                        <a:pt x="4" y="108"/>
                      </a:cubicBezTo>
                      <a:cubicBezTo>
                        <a:pt x="4" y="107"/>
                        <a:pt x="4" y="107"/>
                        <a:pt x="4" y="107"/>
                      </a:cubicBezTo>
                      <a:cubicBezTo>
                        <a:pt x="3" y="107"/>
                        <a:pt x="3" y="107"/>
                        <a:pt x="3" y="107"/>
                      </a:cubicBezTo>
                      <a:cubicBezTo>
                        <a:pt x="3" y="107"/>
                        <a:pt x="3" y="107"/>
                        <a:pt x="3" y="107"/>
                      </a:cubicBezTo>
                      <a:cubicBezTo>
                        <a:pt x="3" y="106"/>
                        <a:pt x="3" y="106"/>
                        <a:pt x="3" y="106"/>
                      </a:cubicBezTo>
                      <a:cubicBezTo>
                        <a:pt x="3" y="105"/>
                        <a:pt x="3" y="105"/>
                        <a:pt x="3" y="105"/>
                      </a:cubicBezTo>
                      <a:cubicBezTo>
                        <a:pt x="4" y="105"/>
                        <a:pt x="4" y="105"/>
                        <a:pt x="4" y="105"/>
                      </a:cubicBezTo>
                      <a:cubicBezTo>
                        <a:pt x="4" y="105"/>
                        <a:pt x="4" y="105"/>
                        <a:pt x="4" y="105"/>
                      </a:cubicBezTo>
                      <a:cubicBezTo>
                        <a:pt x="5" y="105"/>
                        <a:pt x="5" y="105"/>
                        <a:pt x="5" y="105"/>
                      </a:cubicBezTo>
                      <a:cubicBezTo>
                        <a:pt x="5" y="105"/>
                        <a:pt x="5" y="105"/>
                        <a:pt x="5" y="105"/>
                      </a:cubicBezTo>
                      <a:cubicBezTo>
                        <a:pt x="6" y="106"/>
                        <a:pt x="6" y="106"/>
                        <a:pt x="6" y="106"/>
                      </a:cubicBezTo>
                      <a:cubicBezTo>
                        <a:pt x="6" y="104"/>
                        <a:pt x="6" y="104"/>
                        <a:pt x="6" y="104"/>
                      </a:cubicBezTo>
                      <a:cubicBezTo>
                        <a:pt x="8" y="103"/>
                        <a:pt x="8" y="103"/>
                        <a:pt x="8" y="103"/>
                      </a:cubicBezTo>
                      <a:cubicBezTo>
                        <a:pt x="10" y="104"/>
                        <a:pt x="10" y="104"/>
                        <a:pt x="10" y="104"/>
                      </a:cubicBezTo>
                      <a:cubicBezTo>
                        <a:pt x="11" y="105"/>
                        <a:pt x="11" y="105"/>
                        <a:pt x="11" y="105"/>
                      </a:cubicBezTo>
                      <a:cubicBezTo>
                        <a:pt x="13" y="105"/>
                        <a:pt x="13" y="105"/>
                        <a:pt x="13" y="105"/>
                      </a:cubicBezTo>
                      <a:cubicBezTo>
                        <a:pt x="15" y="106"/>
                        <a:pt x="15" y="106"/>
                        <a:pt x="15" y="106"/>
                      </a:cubicBezTo>
                      <a:cubicBezTo>
                        <a:pt x="17" y="106"/>
                        <a:pt x="17" y="106"/>
                        <a:pt x="17" y="106"/>
                      </a:cubicBezTo>
                      <a:cubicBezTo>
                        <a:pt x="18" y="106"/>
                        <a:pt x="18" y="106"/>
                        <a:pt x="18" y="106"/>
                      </a:cubicBezTo>
                      <a:cubicBezTo>
                        <a:pt x="20" y="108"/>
                        <a:pt x="20" y="108"/>
                        <a:pt x="20" y="108"/>
                      </a:cubicBezTo>
                      <a:cubicBezTo>
                        <a:pt x="21" y="108"/>
                        <a:pt x="21" y="108"/>
                        <a:pt x="21" y="108"/>
                      </a:cubicBezTo>
                      <a:cubicBezTo>
                        <a:pt x="22" y="108"/>
                        <a:pt x="22" y="108"/>
                        <a:pt x="22" y="108"/>
                      </a:cubicBezTo>
                      <a:cubicBezTo>
                        <a:pt x="24" y="107"/>
                        <a:pt x="24" y="107"/>
                        <a:pt x="24" y="107"/>
                      </a:cubicBezTo>
                      <a:cubicBezTo>
                        <a:pt x="22" y="106"/>
                        <a:pt x="22" y="106"/>
                        <a:pt x="22" y="106"/>
                      </a:cubicBezTo>
                      <a:cubicBezTo>
                        <a:pt x="21" y="106"/>
                        <a:pt x="21" y="106"/>
                        <a:pt x="21" y="106"/>
                      </a:cubicBezTo>
                      <a:cubicBezTo>
                        <a:pt x="20" y="106"/>
                        <a:pt x="20" y="106"/>
                        <a:pt x="20" y="106"/>
                      </a:cubicBezTo>
                      <a:cubicBezTo>
                        <a:pt x="18" y="104"/>
                        <a:pt x="18" y="104"/>
                        <a:pt x="18" y="104"/>
                      </a:cubicBezTo>
                      <a:cubicBezTo>
                        <a:pt x="15" y="104"/>
                        <a:pt x="15" y="104"/>
                        <a:pt x="15" y="104"/>
                      </a:cubicBezTo>
                      <a:cubicBezTo>
                        <a:pt x="14" y="103"/>
                        <a:pt x="14" y="103"/>
                        <a:pt x="14" y="103"/>
                      </a:cubicBezTo>
                      <a:cubicBezTo>
                        <a:pt x="14" y="103"/>
                        <a:pt x="14" y="103"/>
                        <a:pt x="14" y="103"/>
                      </a:cubicBezTo>
                      <a:cubicBezTo>
                        <a:pt x="16" y="102"/>
                        <a:pt x="16" y="102"/>
                        <a:pt x="16" y="102"/>
                      </a:cubicBezTo>
                      <a:cubicBezTo>
                        <a:pt x="18" y="102"/>
                        <a:pt x="18" y="102"/>
                        <a:pt x="18" y="102"/>
                      </a:cubicBezTo>
                      <a:cubicBezTo>
                        <a:pt x="20" y="103"/>
                        <a:pt x="20" y="103"/>
                        <a:pt x="20" y="103"/>
                      </a:cubicBezTo>
                      <a:cubicBezTo>
                        <a:pt x="22" y="103"/>
                        <a:pt x="22" y="103"/>
                        <a:pt x="22" y="103"/>
                      </a:cubicBezTo>
                      <a:cubicBezTo>
                        <a:pt x="23" y="104"/>
                        <a:pt x="23" y="104"/>
                        <a:pt x="23" y="104"/>
                      </a:cubicBezTo>
                      <a:cubicBezTo>
                        <a:pt x="24" y="105"/>
                        <a:pt x="24" y="105"/>
                        <a:pt x="24" y="105"/>
                      </a:cubicBezTo>
                      <a:cubicBezTo>
                        <a:pt x="24" y="105"/>
                        <a:pt x="24" y="105"/>
                        <a:pt x="24" y="105"/>
                      </a:cubicBezTo>
                      <a:cubicBezTo>
                        <a:pt x="25" y="106"/>
                        <a:pt x="25" y="106"/>
                        <a:pt x="25" y="106"/>
                      </a:cubicBezTo>
                      <a:cubicBezTo>
                        <a:pt x="25" y="105"/>
                        <a:pt x="25" y="105"/>
                        <a:pt x="25" y="105"/>
                      </a:cubicBezTo>
                      <a:cubicBezTo>
                        <a:pt x="25" y="104"/>
                        <a:pt x="25" y="104"/>
                        <a:pt x="25" y="104"/>
                      </a:cubicBezTo>
                      <a:cubicBezTo>
                        <a:pt x="25" y="103"/>
                        <a:pt x="25" y="103"/>
                        <a:pt x="25" y="103"/>
                      </a:cubicBezTo>
                      <a:cubicBezTo>
                        <a:pt x="26" y="103"/>
                        <a:pt x="26" y="103"/>
                        <a:pt x="26" y="103"/>
                      </a:cubicBezTo>
                      <a:cubicBezTo>
                        <a:pt x="27" y="102"/>
                        <a:pt x="27" y="102"/>
                        <a:pt x="27" y="102"/>
                      </a:cubicBezTo>
                      <a:cubicBezTo>
                        <a:pt x="27" y="100"/>
                        <a:pt x="27" y="100"/>
                        <a:pt x="27" y="100"/>
                      </a:cubicBezTo>
                      <a:cubicBezTo>
                        <a:pt x="26" y="100"/>
                        <a:pt x="26" y="100"/>
                        <a:pt x="26" y="100"/>
                      </a:cubicBezTo>
                      <a:cubicBezTo>
                        <a:pt x="25" y="100"/>
                        <a:pt x="25" y="100"/>
                        <a:pt x="25" y="100"/>
                      </a:cubicBezTo>
                      <a:cubicBezTo>
                        <a:pt x="25" y="100"/>
                        <a:pt x="25" y="100"/>
                        <a:pt x="25" y="100"/>
                      </a:cubicBezTo>
                      <a:cubicBezTo>
                        <a:pt x="25" y="99"/>
                        <a:pt x="25" y="99"/>
                        <a:pt x="25" y="99"/>
                      </a:cubicBezTo>
                      <a:cubicBezTo>
                        <a:pt x="24" y="98"/>
                        <a:pt x="24" y="98"/>
                        <a:pt x="24" y="98"/>
                      </a:cubicBezTo>
                      <a:cubicBezTo>
                        <a:pt x="23" y="99"/>
                        <a:pt x="23" y="99"/>
                        <a:pt x="23" y="99"/>
                      </a:cubicBezTo>
                      <a:cubicBezTo>
                        <a:pt x="22" y="99"/>
                        <a:pt x="22" y="99"/>
                        <a:pt x="22" y="99"/>
                      </a:cubicBezTo>
                      <a:cubicBezTo>
                        <a:pt x="21" y="100"/>
                        <a:pt x="21" y="100"/>
                        <a:pt x="21" y="100"/>
                      </a:cubicBezTo>
                      <a:cubicBezTo>
                        <a:pt x="19" y="99"/>
                        <a:pt x="19" y="99"/>
                        <a:pt x="19" y="99"/>
                      </a:cubicBezTo>
                      <a:cubicBezTo>
                        <a:pt x="18" y="99"/>
                        <a:pt x="18" y="99"/>
                        <a:pt x="18" y="99"/>
                      </a:cubicBezTo>
                      <a:cubicBezTo>
                        <a:pt x="18" y="98"/>
                        <a:pt x="18" y="98"/>
                        <a:pt x="18" y="98"/>
                      </a:cubicBezTo>
                      <a:cubicBezTo>
                        <a:pt x="18" y="98"/>
                        <a:pt x="18" y="98"/>
                        <a:pt x="18" y="98"/>
                      </a:cubicBezTo>
                      <a:cubicBezTo>
                        <a:pt x="17" y="97"/>
                        <a:pt x="17" y="97"/>
                        <a:pt x="17" y="97"/>
                      </a:cubicBezTo>
                      <a:cubicBezTo>
                        <a:pt x="16" y="96"/>
                        <a:pt x="16" y="96"/>
                        <a:pt x="16" y="96"/>
                      </a:cubicBezTo>
                      <a:cubicBezTo>
                        <a:pt x="16" y="97"/>
                        <a:pt x="16" y="97"/>
                        <a:pt x="16" y="97"/>
                      </a:cubicBezTo>
                      <a:cubicBezTo>
                        <a:pt x="16" y="98"/>
                        <a:pt x="16" y="98"/>
                        <a:pt x="16" y="98"/>
                      </a:cubicBezTo>
                      <a:cubicBezTo>
                        <a:pt x="16" y="98"/>
                        <a:pt x="16" y="98"/>
                        <a:pt x="16" y="98"/>
                      </a:cubicBezTo>
                      <a:cubicBezTo>
                        <a:pt x="16" y="99"/>
                        <a:pt x="16" y="99"/>
                        <a:pt x="16" y="99"/>
                      </a:cubicBezTo>
                      <a:cubicBezTo>
                        <a:pt x="16" y="100"/>
                        <a:pt x="16" y="100"/>
                        <a:pt x="16" y="100"/>
                      </a:cubicBezTo>
                      <a:cubicBezTo>
                        <a:pt x="14" y="100"/>
                        <a:pt x="14" y="100"/>
                        <a:pt x="14" y="100"/>
                      </a:cubicBezTo>
                      <a:cubicBezTo>
                        <a:pt x="13" y="99"/>
                        <a:pt x="13" y="99"/>
                        <a:pt x="13" y="99"/>
                      </a:cubicBezTo>
                      <a:cubicBezTo>
                        <a:pt x="11" y="97"/>
                        <a:pt x="11" y="97"/>
                        <a:pt x="11" y="97"/>
                      </a:cubicBezTo>
                      <a:cubicBezTo>
                        <a:pt x="11" y="97"/>
                        <a:pt x="11" y="97"/>
                        <a:pt x="11" y="97"/>
                      </a:cubicBezTo>
                      <a:cubicBezTo>
                        <a:pt x="12" y="97"/>
                        <a:pt x="12" y="97"/>
                        <a:pt x="12" y="97"/>
                      </a:cubicBezTo>
                      <a:cubicBezTo>
                        <a:pt x="14" y="96"/>
                        <a:pt x="14" y="96"/>
                        <a:pt x="14" y="96"/>
                      </a:cubicBezTo>
                      <a:cubicBezTo>
                        <a:pt x="14" y="95"/>
                        <a:pt x="14" y="95"/>
                        <a:pt x="14" y="95"/>
                      </a:cubicBezTo>
                      <a:cubicBezTo>
                        <a:pt x="14" y="95"/>
                        <a:pt x="14" y="95"/>
                        <a:pt x="14" y="95"/>
                      </a:cubicBezTo>
                      <a:cubicBezTo>
                        <a:pt x="12" y="95"/>
                        <a:pt x="12" y="95"/>
                        <a:pt x="12" y="95"/>
                      </a:cubicBezTo>
                      <a:cubicBezTo>
                        <a:pt x="11" y="96"/>
                        <a:pt x="11" y="96"/>
                        <a:pt x="11" y="96"/>
                      </a:cubicBezTo>
                      <a:cubicBezTo>
                        <a:pt x="10" y="96"/>
                        <a:pt x="10" y="96"/>
                        <a:pt x="10" y="96"/>
                      </a:cubicBezTo>
                      <a:cubicBezTo>
                        <a:pt x="10" y="95"/>
                        <a:pt x="10" y="95"/>
                        <a:pt x="10" y="95"/>
                      </a:cubicBezTo>
                      <a:cubicBezTo>
                        <a:pt x="10" y="95"/>
                        <a:pt x="10" y="95"/>
                        <a:pt x="10" y="95"/>
                      </a:cubicBezTo>
                      <a:cubicBezTo>
                        <a:pt x="11" y="95"/>
                        <a:pt x="11" y="95"/>
                        <a:pt x="11" y="95"/>
                      </a:cubicBezTo>
                      <a:cubicBezTo>
                        <a:pt x="13" y="94"/>
                        <a:pt x="13" y="94"/>
                        <a:pt x="13" y="94"/>
                      </a:cubicBezTo>
                      <a:cubicBezTo>
                        <a:pt x="13" y="92"/>
                        <a:pt x="13" y="92"/>
                        <a:pt x="13" y="92"/>
                      </a:cubicBezTo>
                      <a:cubicBezTo>
                        <a:pt x="13" y="91"/>
                        <a:pt x="13" y="91"/>
                        <a:pt x="13" y="91"/>
                      </a:cubicBezTo>
                      <a:cubicBezTo>
                        <a:pt x="12" y="91"/>
                        <a:pt x="12" y="91"/>
                        <a:pt x="12" y="91"/>
                      </a:cubicBezTo>
                      <a:cubicBezTo>
                        <a:pt x="12" y="91"/>
                        <a:pt x="12" y="91"/>
                        <a:pt x="12" y="91"/>
                      </a:cubicBezTo>
                      <a:cubicBezTo>
                        <a:pt x="11" y="92"/>
                        <a:pt x="11" y="92"/>
                        <a:pt x="11" y="92"/>
                      </a:cubicBezTo>
                      <a:cubicBezTo>
                        <a:pt x="10" y="93"/>
                        <a:pt x="10" y="93"/>
                        <a:pt x="10" y="93"/>
                      </a:cubicBezTo>
                      <a:cubicBezTo>
                        <a:pt x="9" y="93"/>
                        <a:pt x="9" y="93"/>
                        <a:pt x="9" y="93"/>
                      </a:cubicBezTo>
                      <a:cubicBezTo>
                        <a:pt x="8" y="93"/>
                        <a:pt x="8" y="93"/>
                        <a:pt x="8" y="93"/>
                      </a:cubicBezTo>
                      <a:cubicBezTo>
                        <a:pt x="8" y="92"/>
                        <a:pt x="8" y="92"/>
                        <a:pt x="8" y="92"/>
                      </a:cubicBezTo>
                      <a:cubicBezTo>
                        <a:pt x="8" y="92"/>
                        <a:pt x="8" y="92"/>
                        <a:pt x="8" y="92"/>
                      </a:cubicBezTo>
                      <a:cubicBezTo>
                        <a:pt x="9" y="91"/>
                        <a:pt x="9" y="91"/>
                        <a:pt x="9" y="91"/>
                      </a:cubicBezTo>
                      <a:cubicBezTo>
                        <a:pt x="9" y="90"/>
                        <a:pt x="9" y="90"/>
                        <a:pt x="9" y="90"/>
                      </a:cubicBezTo>
                      <a:cubicBezTo>
                        <a:pt x="8" y="90"/>
                        <a:pt x="8" y="90"/>
                        <a:pt x="8" y="90"/>
                      </a:cubicBezTo>
                      <a:cubicBezTo>
                        <a:pt x="7" y="89"/>
                        <a:pt x="7" y="89"/>
                        <a:pt x="7" y="89"/>
                      </a:cubicBezTo>
                      <a:cubicBezTo>
                        <a:pt x="7" y="89"/>
                        <a:pt x="7" y="89"/>
                        <a:pt x="7" y="89"/>
                      </a:cubicBezTo>
                      <a:cubicBezTo>
                        <a:pt x="5" y="87"/>
                        <a:pt x="5" y="87"/>
                        <a:pt x="5" y="87"/>
                      </a:cubicBezTo>
                      <a:cubicBezTo>
                        <a:pt x="5" y="86"/>
                        <a:pt x="5" y="86"/>
                        <a:pt x="5" y="86"/>
                      </a:cubicBezTo>
                      <a:cubicBezTo>
                        <a:pt x="4" y="85"/>
                        <a:pt x="4" y="85"/>
                        <a:pt x="4" y="85"/>
                      </a:cubicBezTo>
                      <a:cubicBezTo>
                        <a:pt x="3" y="85"/>
                        <a:pt x="3" y="85"/>
                        <a:pt x="3" y="85"/>
                      </a:cubicBezTo>
                      <a:cubicBezTo>
                        <a:pt x="4" y="85"/>
                        <a:pt x="4" y="85"/>
                        <a:pt x="4" y="85"/>
                      </a:cubicBezTo>
                      <a:cubicBezTo>
                        <a:pt x="5" y="84"/>
                        <a:pt x="5" y="84"/>
                        <a:pt x="5" y="84"/>
                      </a:cubicBezTo>
                      <a:cubicBezTo>
                        <a:pt x="6" y="83"/>
                        <a:pt x="6" y="83"/>
                        <a:pt x="6" y="83"/>
                      </a:cubicBezTo>
                      <a:cubicBezTo>
                        <a:pt x="6" y="83"/>
                        <a:pt x="6" y="83"/>
                        <a:pt x="6" y="83"/>
                      </a:cubicBezTo>
                      <a:cubicBezTo>
                        <a:pt x="6" y="83"/>
                        <a:pt x="6" y="83"/>
                        <a:pt x="6" y="83"/>
                      </a:cubicBezTo>
                      <a:cubicBezTo>
                        <a:pt x="7" y="83"/>
                        <a:pt x="7" y="83"/>
                        <a:pt x="7" y="83"/>
                      </a:cubicBezTo>
                      <a:cubicBezTo>
                        <a:pt x="7" y="82"/>
                        <a:pt x="7" y="82"/>
                        <a:pt x="7" y="82"/>
                      </a:cubicBezTo>
                      <a:cubicBezTo>
                        <a:pt x="6" y="82"/>
                        <a:pt x="6" y="82"/>
                        <a:pt x="6" y="82"/>
                      </a:cubicBezTo>
                      <a:cubicBezTo>
                        <a:pt x="5" y="82"/>
                        <a:pt x="5" y="82"/>
                        <a:pt x="5" y="82"/>
                      </a:cubicBezTo>
                      <a:cubicBezTo>
                        <a:pt x="5" y="81"/>
                        <a:pt x="5" y="81"/>
                        <a:pt x="5" y="81"/>
                      </a:cubicBezTo>
                      <a:cubicBezTo>
                        <a:pt x="5" y="81"/>
                        <a:pt x="5" y="81"/>
                        <a:pt x="5" y="81"/>
                      </a:cubicBezTo>
                      <a:cubicBezTo>
                        <a:pt x="6" y="81"/>
                        <a:pt x="6" y="81"/>
                        <a:pt x="6" y="81"/>
                      </a:cubicBezTo>
                      <a:cubicBezTo>
                        <a:pt x="8" y="80"/>
                        <a:pt x="8" y="80"/>
                        <a:pt x="8" y="80"/>
                      </a:cubicBezTo>
                      <a:cubicBezTo>
                        <a:pt x="8" y="79"/>
                        <a:pt x="8" y="79"/>
                        <a:pt x="8" y="79"/>
                      </a:cubicBezTo>
                      <a:cubicBezTo>
                        <a:pt x="8" y="79"/>
                        <a:pt x="8" y="79"/>
                        <a:pt x="8" y="79"/>
                      </a:cubicBezTo>
                      <a:cubicBezTo>
                        <a:pt x="9" y="79"/>
                        <a:pt x="9" y="79"/>
                        <a:pt x="9" y="79"/>
                      </a:cubicBezTo>
                      <a:cubicBezTo>
                        <a:pt x="10" y="78"/>
                        <a:pt x="10" y="78"/>
                        <a:pt x="10" y="78"/>
                      </a:cubicBezTo>
                      <a:cubicBezTo>
                        <a:pt x="11" y="78"/>
                        <a:pt x="11" y="78"/>
                        <a:pt x="11" y="78"/>
                      </a:cubicBezTo>
                      <a:cubicBezTo>
                        <a:pt x="11" y="78"/>
                        <a:pt x="11" y="78"/>
                        <a:pt x="11" y="78"/>
                      </a:cubicBezTo>
                      <a:cubicBezTo>
                        <a:pt x="12" y="78"/>
                        <a:pt x="12" y="78"/>
                        <a:pt x="12" y="78"/>
                      </a:cubicBezTo>
                      <a:cubicBezTo>
                        <a:pt x="13" y="78"/>
                        <a:pt x="13" y="78"/>
                        <a:pt x="13" y="78"/>
                      </a:cubicBezTo>
                      <a:cubicBezTo>
                        <a:pt x="14" y="78"/>
                        <a:pt x="14" y="78"/>
                        <a:pt x="14" y="78"/>
                      </a:cubicBezTo>
                      <a:cubicBezTo>
                        <a:pt x="14" y="78"/>
                        <a:pt x="14" y="78"/>
                        <a:pt x="14" y="78"/>
                      </a:cubicBezTo>
                      <a:cubicBezTo>
                        <a:pt x="15" y="79"/>
                        <a:pt x="15" y="79"/>
                        <a:pt x="15" y="79"/>
                      </a:cubicBezTo>
                      <a:cubicBezTo>
                        <a:pt x="16" y="78"/>
                        <a:pt x="16" y="78"/>
                        <a:pt x="16" y="78"/>
                      </a:cubicBezTo>
                      <a:cubicBezTo>
                        <a:pt x="16" y="78"/>
                        <a:pt x="16" y="78"/>
                        <a:pt x="16" y="78"/>
                      </a:cubicBezTo>
                      <a:cubicBezTo>
                        <a:pt x="17" y="77"/>
                        <a:pt x="17" y="77"/>
                        <a:pt x="17" y="77"/>
                      </a:cubicBezTo>
                      <a:cubicBezTo>
                        <a:pt x="18" y="77"/>
                        <a:pt x="18" y="77"/>
                        <a:pt x="18" y="77"/>
                      </a:cubicBezTo>
                      <a:cubicBezTo>
                        <a:pt x="18" y="77"/>
                        <a:pt x="18" y="77"/>
                        <a:pt x="18" y="77"/>
                      </a:cubicBezTo>
                      <a:cubicBezTo>
                        <a:pt x="19" y="77"/>
                        <a:pt x="19" y="77"/>
                        <a:pt x="19" y="77"/>
                      </a:cubicBezTo>
                      <a:cubicBezTo>
                        <a:pt x="19" y="77"/>
                        <a:pt x="19" y="77"/>
                        <a:pt x="19" y="77"/>
                      </a:cubicBezTo>
                      <a:cubicBezTo>
                        <a:pt x="20" y="77"/>
                        <a:pt x="20" y="77"/>
                        <a:pt x="20" y="77"/>
                      </a:cubicBezTo>
                      <a:cubicBezTo>
                        <a:pt x="25" y="76"/>
                        <a:pt x="25" y="76"/>
                        <a:pt x="25" y="76"/>
                      </a:cubicBezTo>
                      <a:cubicBezTo>
                        <a:pt x="26" y="76"/>
                        <a:pt x="26" y="76"/>
                        <a:pt x="26" y="76"/>
                      </a:cubicBezTo>
                      <a:cubicBezTo>
                        <a:pt x="26" y="76"/>
                        <a:pt x="26" y="76"/>
                        <a:pt x="26" y="76"/>
                      </a:cubicBezTo>
                      <a:cubicBezTo>
                        <a:pt x="26" y="76"/>
                        <a:pt x="26" y="76"/>
                        <a:pt x="26" y="76"/>
                      </a:cubicBezTo>
                      <a:cubicBezTo>
                        <a:pt x="27" y="75"/>
                        <a:pt x="27" y="75"/>
                        <a:pt x="27" y="75"/>
                      </a:cubicBezTo>
                      <a:cubicBezTo>
                        <a:pt x="26" y="75"/>
                        <a:pt x="26" y="75"/>
                        <a:pt x="26" y="75"/>
                      </a:cubicBezTo>
                      <a:cubicBezTo>
                        <a:pt x="26" y="74"/>
                        <a:pt x="26" y="74"/>
                        <a:pt x="26" y="74"/>
                      </a:cubicBezTo>
                      <a:cubicBezTo>
                        <a:pt x="28" y="73"/>
                        <a:pt x="28" y="73"/>
                        <a:pt x="28" y="73"/>
                      </a:cubicBezTo>
                      <a:cubicBezTo>
                        <a:pt x="30" y="73"/>
                        <a:pt x="30" y="73"/>
                        <a:pt x="30" y="73"/>
                      </a:cubicBezTo>
                      <a:cubicBezTo>
                        <a:pt x="31" y="73"/>
                        <a:pt x="31" y="73"/>
                        <a:pt x="31" y="73"/>
                      </a:cubicBezTo>
                      <a:cubicBezTo>
                        <a:pt x="32" y="74"/>
                        <a:pt x="32" y="74"/>
                        <a:pt x="32" y="74"/>
                      </a:cubicBezTo>
                      <a:cubicBezTo>
                        <a:pt x="33" y="74"/>
                        <a:pt x="33" y="74"/>
                        <a:pt x="33" y="74"/>
                      </a:cubicBezTo>
                      <a:cubicBezTo>
                        <a:pt x="34" y="73"/>
                        <a:pt x="34" y="73"/>
                        <a:pt x="34" y="73"/>
                      </a:cubicBezTo>
                      <a:cubicBezTo>
                        <a:pt x="35" y="73"/>
                        <a:pt x="35" y="73"/>
                        <a:pt x="35" y="73"/>
                      </a:cubicBezTo>
                      <a:cubicBezTo>
                        <a:pt x="37" y="73"/>
                        <a:pt x="37" y="73"/>
                        <a:pt x="37" y="73"/>
                      </a:cubicBezTo>
                      <a:cubicBezTo>
                        <a:pt x="37" y="74"/>
                        <a:pt x="37" y="74"/>
                        <a:pt x="37" y="74"/>
                      </a:cubicBezTo>
                      <a:cubicBezTo>
                        <a:pt x="38" y="74"/>
                        <a:pt x="38" y="74"/>
                        <a:pt x="38" y="74"/>
                      </a:cubicBezTo>
                      <a:cubicBezTo>
                        <a:pt x="39" y="75"/>
                        <a:pt x="39" y="75"/>
                        <a:pt x="39" y="75"/>
                      </a:cubicBezTo>
                      <a:cubicBezTo>
                        <a:pt x="40" y="75"/>
                        <a:pt x="40" y="75"/>
                        <a:pt x="40" y="75"/>
                      </a:cubicBezTo>
                      <a:cubicBezTo>
                        <a:pt x="41" y="75"/>
                        <a:pt x="41" y="75"/>
                        <a:pt x="41" y="75"/>
                      </a:cubicBezTo>
                      <a:cubicBezTo>
                        <a:pt x="42" y="75"/>
                        <a:pt x="42" y="75"/>
                        <a:pt x="42" y="75"/>
                      </a:cubicBezTo>
                      <a:cubicBezTo>
                        <a:pt x="42" y="74"/>
                        <a:pt x="42" y="74"/>
                        <a:pt x="42" y="74"/>
                      </a:cubicBezTo>
                      <a:cubicBezTo>
                        <a:pt x="43" y="73"/>
                        <a:pt x="43" y="73"/>
                        <a:pt x="43" y="73"/>
                      </a:cubicBezTo>
                      <a:cubicBezTo>
                        <a:pt x="44" y="72"/>
                        <a:pt x="44" y="72"/>
                        <a:pt x="44" y="72"/>
                      </a:cubicBezTo>
                      <a:cubicBezTo>
                        <a:pt x="45" y="71"/>
                        <a:pt x="45" y="71"/>
                        <a:pt x="45" y="71"/>
                      </a:cubicBezTo>
                      <a:cubicBezTo>
                        <a:pt x="46" y="70"/>
                        <a:pt x="46" y="70"/>
                        <a:pt x="46" y="70"/>
                      </a:cubicBezTo>
                      <a:cubicBezTo>
                        <a:pt x="48" y="68"/>
                        <a:pt x="48" y="68"/>
                        <a:pt x="48" y="68"/>
                      </a:cubicBezTo>
                      <a:cubicBezTo>
                        <a:pt x="49" y="67"/>
                        <a:pt x="49" y="67"/>
                        <a:pt x="49" y="67"/>
                      </a:cubicBezTo>
                      <a:cubicBezTo>
                        <a:pt x="49" y="66"/>
                        <a:pt x="49" y="66"/>
                        <a:pt x="49" y="66"/>
                      </a:cubicBezTo>
                      <a:cubicBezTo>
                        <a:pt x="49" y="65"/>
                        <a:pt x="49" y="65"/>
                        <a:pt x="49" y="65"/>
                      </a:cubicBezTo>
                      <a:cubicBezTo>
                        <a:pt x="49" y="65"/>
                        <a:pt x="49" y="65"/>
                        <a:pt x="49" y="65"/>
                      </a:cubicBezTo>
                      <a:cubicBezTo>
                        <a:pt x="49" y="64"/>
                        <a:pt x="49" y="64"/>
                        <a:pt x="49" y="64"/>
                      </a:cubicBezTo>
                      <a:cubicBezTo>
                        <a:pt x="50" y="64"/>
                        <a:pt x="50" y="64"/>
                        <a:pt x="50" y="64"/>
                      </a:cubicBezTo>
                      <a:cubicBezTo>
                        <a:pt x="52" y="64"/>
                        <a:pt x="52" y="64"/>
                        <a:pt x="52" y="64"/>
                      </a:cubicBezTo>
                      <a:cubicBezTo>
                        <a:pt x="53" y="63"/>
                        <a:pt x="53" y="63"/>
                        <a:pt x="53" y="63"/>
                      </a:cubicBezTo>
                      <a:cubicBezTo>
                        <a:pt x="54" y="62"/>
                        <a:pt x="54" y="62"/>
                        <a:pt x="54" y="62"/>
                      </a:cubicBezTo>
                      <a:cubicBezTo>
                        <a:pt x="53" y="61"/>
                        <a:pt x="53" y="61"/>
                        <a:pt x="53" y="61"/>
                      </a:cubicBezTo>
                      <a:cubicBezTo>
                        <a:pt x="52" y="61"/>
                        <a:pt x="52" y="61"/>
                        <a:pt x="52" y="61"/>
                      </a:cubicBezTo>
                      <a:cubicBezTo>
                        <a:pt x="51" y="60"/>
                        <a:pt x="51" y="60"/>
                        <a:pt x="51" y="60"/>
                      </a:cubicBezTo>
                      <a:cubicBezTo>
                        <a:pt x="51" y="60"/>
                        <a:pt x="51" y="60"/>
                        <a:pt x="51" y="60"/>
                      </a:cubicBezTo>
                      <a:cubicBezTo>
                        <a:pt x="51" y="59"/>
                        <a:pt x="51" y="59"/>
                        <a:pt x="51" y="59"/>
                      </a:cubicBezTo>
                      <a:cubicBezTo>
                        <a:pt x="52" y="59"/>
                        <a:pt x="52" y="59"/>
                        <a:pt x="52" y="59"/>
                      </a:cubicBezTo>
                      <a:cubicBezTo>
                        <a:pt x="54" y="59"/>
                        <a:pt x="54" y="59"/>
                        <a:pt x="54" y="59"/>
                      </a:cubicBezTo>
                      <a:cubicBezTo>
                        <a:pt x="55" y="59"/>
                        <a:pt x="55" y="59"/>
                        <a:pt x="55" y="59"/>
                      </a:cubicBezTo>
                      <a:cubicBezTo>
                        <a:pt x="56" y="58"/>
                        <a:pt x="56" y="58"/>
                        <a:pt x="56" y="58"/>
                      </a:cubicBezTo>
                      <a:cubicBezTo>
                        <a:pt x="57" y="57"/>
                        <a:pt x="57" y="57"/>
                        <a:pt x="57" y="57"/>
                      </a:cubicBezTo>
                      <a:cubicBezTo>
                        <a:pt x="57" y="57"/>
                        <a:pt x="57" y="57"/>
                        <a:pt x="57" y="57"/>
                      </a:cubicBezTo>
                      <a:cubicBezTo>
                        <a:pt x="57" y="56"/>
                        <a:pt x="57" y="56"/>
                        <a:pt x="57" y="56"/>
                      </a:cubicBezTo>
                      <a:cubicBezTo>
                        <a:pt x="56" y="56"/>
                        <a:pt x="56" y="56"/>
                        <a:pt x="56" y="56"/>
                      </a:cubicBezTo>
                      <a:cubicBezTo>
                        <a:pt x="55" y="56"/>
                        <a:pt x="55" y="56"/>
                        <a:pt x="55" y="56"/>
                      </a:cubicBezTo>
                      <a:cubicBezTo>
                        <a:pt x="55" y="58"/>
                        <a:pt x="55" y="58"/>
                        <a:pt x="55" y="58"/>
                      </a:cubicBezTo>
                      <a:cubicBezTo>
                        <a:pt x="54" y="58"/>
                        <a:pt x="54" y="58"/>
                        <a:pt x="54" y="58"/>
                      </a:cubicBezTo>
                      <a:cubicBezTo>
                        <a:pt x="52" y="58"/>
                        <a:pt x="52" y="58"/>
                        <a:pt x="52" y="58"/>
                      </a:cubicBezTo>
                      <a:cubicBezTo>
                        <a:pt x="52" y="57"/>
                        <a:pt x="52" y="57"/>
                        <a:pt x="52" y="57"/>
                      </a:cubicBezTo>
                      <a:cubicBezTo>
                        <a:pt x="51" y="57"/>
                        <a:pt x="51" y="57"/>
                        <a:pt x="51" y="57"/>
                      </a:cubicBezTo>
                      <a:cubicBezTo>
                        <a:pt x="50" y="58"/>
                        <a:pt x="50" y="58"/>
                        <a:pt x="50" y="58"/>
                      </a:cubicBezTo>
                      <a:cubicBezTo>
                        <a:pt x="49" y="58"/>
                        <a:pt x="49" y="58"/>
                        <a:pt x="49" y="58"/>
                      </a:cubicBezTo>
                      <a:cubicBezTo>
                        <a:pt x="49" y="58"/>
                        <a:pt x="49" y="58"/>
                        <a:pt x="49" y="58"/>
                      </a:cubicBezTo>
                      <a:cubicBezTo>
                        <a:pt x="47" y="57"/>
                        <a:pt x="47" y="57"/>
                        <a:pt x="47" y="57"/>
                      </a:cubicBezTo>
                      <a:cubicBezTo>
                        <a:pt x="46" y="57"/>
                        <a:pt x="46" y="57"/>
                        <a:pt x="46" y="57"/>
                      </a:cubicBezTo>
                      <a:cubicBezTo>
                        <a:pt x="46" y="58"/>
                        <a:pt x="46" y="58"/>
                        <a:pt x="46" y="58"/>
                      </a:cubicBezTo>
                      <a:cubicBezTo>
                        <a:pt x="45" y="58"/>
                        <a:pt x="45" y="58"/>
                        <a:pt x="45" y="58"/>
                      </a:cubicBezTo>
                      <a:cubicBezTo>
                        <a:pt x="45" y="57"/>
                        <a:pt x="45" y="57"/>
                        <a:pt x="45" y="57"/>
                      </a:cubicBezTo>
                      <a:cubicBezTo>
                        <a:pt x="44" y="57"/>
                        <a:pt x="44" y="57"/>
                        <a:pt x="44" y="57"/>
                      </a:cubicBezTo>
                      <a:cubicBezTo>
                        <a:pt x="43" y="57"/>
                        <a:pt x="43" y="57"/>
                        <a:pt x="43" y="57"/>
                      </a:cubicBezTo>
                      <a:cubicBezTo>
                        <a:pt x="44" y="57"/>
                        <a:pt x="44" y="57"/>
                        <a:pt x="44" y="57"/>
                      </a:cubicBezTo>
                      <a:cubicBezTo>
                        <a:pt x="44" y="56"/>
                        <a:pt x="44" y="56"/>
                        <a:pt x="44" y="56"/>
                      </a:cubicBezTo>
                      <a:cubicBezTo>
                        <a:pt x="43" y="55"/>
                        <a:pt x="43" y="55"/>
                        <a:pt x="43" y="55"/>
                      </a:cubicBezTo>
                      <a:cubicBezTo>
                        <a:pt x="43" y="55"/>
                        <a:pt x="43" y="55"/>
                        <a:pt x="43" y="55"/>
                      </a:cubicBezTo>
                      <a:cubicBezTo>
                        <a:pt x="43" y="54"/>
                        <a:pt x="43" y="54"/>
                        <a:pt x="43" y="54"/>
                      </a:cubicBezTo>
                      <a:cubicBezTo>
                        <a:pt x="44" y="54"/>
                        <a:pt x="44" y="54"/>
                        <a:pt x="44" y="54"/>
                      </a:cubicBezTo>
                      <a:cubicBezTo>
                        <a:pt x="45" y="53"/>
                        <a:pt x="45" y="53"/>
                        <a:pt x="45" y="53"/>
                      </a:cubicBezTo>
                      <a:cubicBezTo>
                        <a:pt x="45" y="52"/>
                        <a:pt x="45" y="52"/>
                        <a:pt x="45" y="52"/>
                      </a:cubicBezTo>
                      <a:cubicBezTo>
                        <a:pt x="46" y="52"/>
                        <a:pt x="46" y="52"/>
                        <a:pt x="46" y="52"/>
                      </a:cubicBezTo>
                      <a:cubicBezTo>
                        <a:pt x="46" y="51"/>
                        <a:pt x="46" y="51"/>
                        <a:pt x="46" y="51"/>
                      </a:cubicBezTo>
                      <a:cubicBezTo>
                        <a:pt x="46" y="51"/>
                        <a:pt x="46" y="51"/>
                        <a:pt x="46" y="51"/>
                      </a:cubicBezTo>
                      <a:cubicBezTo>
                        <a:pt x="46" y="50"/>
                        <a:pt x="46" y="50"/>
                        <a:pt x="46" y="50"/>
                      </a:cubicBezTo>
                      <a:cubicBezTo>
                        <a:pt x="46" y="50"/>
                        <a:pt x="46" y="50"/>
                        <a:pt x="46" y="50"/>
                      </a:cubicBezTo>
                      <a:cubicBezTo>
                        <a:pt x="47" y="50"/>
                        <a:pt x="47" y="50"/>
                        <a:pt x="47" y="50"/>
                      </a:cubicBezTo>
                      <a:cubicBezTo>
                        <a:pt x="48" y="49"/>
                        <a:pt x="48" y="49"/>
                        <a:pt x="48" y="49"/>
                      </a:cubicBezTo>
                      <a:cubicBezTo>
                        <a:pt x="49" y="49"/>
                        <a:pt x="49" y="49"/>
                        <a:pt x="49" y="49"/>
                      </a:cubicBezTo>
                      <a:cubicBezTo>
                        <a:pt x="49" y="48"/>
                        <a:pt x="49" y="48"/>
                        <a:pt x="49" y="48"/>
                      </a:cubicBezTo>
                      <a:cubicBezTo>
                        <a:pt x="51" y="47"/>
                        <a:pt x="51" y="47"/>
                        <a:pt x="51" y="47"/>
                      </a:cubicBezTo>
                      <a:cubicBezTo>
                        <a:pt x="51" y="46"/>
                        <a:pt x="51" y="46"/>
                        <a:pt x="51" y="46"/>
                      </a:cubicBezTo>
                      <a:cubicBezTo>
                        <a:pt x="52" y="46"/>
                        <a:pt x="52" y="46"/>
                        <a:pt x="52" y="46"/>
                      </a:cubicBezTo>
                      <a:cubicBezTo>
                        <a:pt x="54" y="46"/>
                        <a:pt x="54" y="46"/>
                        <a:pt x="54" y="46"/>
                      </a:cubicBezTo>
                      <a:cubicBezTo>
                        <a:pt x="55" y="46"/>
                        <a:pt x="55" y="46"/>
                        <a:pt x="55" y="46"/>
                      </a:cubicBezTo>
                      <a:cubicBezTo>
                        <a:pt x="55" y="45"/>
                        <a:pt x="55" y="45"/>
                        <a:pt x="55" y="45"/>
                      </a:cubicBezTo>
                      <a:cubicBezTo>
                        <a:pt x="54" y="45"/>
                        <a:pt x="54" y="45"/>
                        <a:pt x="54" y="45"/>
                      </a:cubicBezTo>
                      <a:cubicBezTo>
                        <a:pt x="54" y="45"/>
                        <a:pt x="54" y="45"/>
                        <a:pt x="54" y="45"/>
                      </a:cubicBezTo>
                      <a:cubicBezTo>
                        <a:pt x="54" y="44"/>
                        <a:pt x="54" y="44"/>
                        <a:pt x="54" y="44"/>
                      </a:cubicBezTo>
                      <a:cubicBezTo>
                        <a:pt x="54" y="44"/>
                        <a:pt x="54" y="44"/>
                        <a:pt x="54" y="44"/>
                      </a:cubicBezTo>
                      <a:cubicBezTo>
                        <a:pt x="56" y="44"/>
                        <a:pt x="56" y="44"/>
                        <a:pt x="56" y="44"/>
                      </a:cubicBezTo>
                      <a:cubicBezTo>
                        <a:pt x="55" y="45"/>
                        <a:pt x="55" y="45"/>
                        <a:pt x="55" y="45"/>
                      </a:cubicBezTo>
                      <a:cubicBezTo>
                        <a:pt x="56" y="45"/>
                        <a:pt x="56" y="45"/>
                        <a:pt x="56" y="45"/>
                      </a:cubicBezTo>
                      <a:cubicBezTo>
                        <a:pt x="58" y="43"/>
                        <a:pt x="58" y="43"/>
                        <a:pt x="58" y="43"/>
                      </a:cubicBezTo>
                      <a:cubicBezTo>
                        <a:pt x="58" y="42"/>
                        <a:pt x="58" y="42"/>
                        <a:pt x="58" y="42"/>
                      </a:cubicBezTo>
                      <a:cubicBezTo>
                        <a:pt x="58" y="41"/>
                        <a:pt x="58" y="41"/>
                        <a:pt x="58" y="41"/>
                      </a:cubicBezTo>
                      <a:cubicBezTo>
                        <a:pt x="59" y="41"/>
                        <a:pt x="59" y="41"/>
                        <a:pt x="59" y="41"/>
                      </a:cubicBezTo>
                      <a:cubicBezTo>
                        <a:pt x="60" y="40"/>
                        <a:pt x="60" y="40"/>
                        <a:pt x="60" y="40"/>
                      </a:cubicBezTo>
                      <a:cubicBezTo>
                        <a:pt x="61" y="39"/>
                        <a:pt x="61" y="39"/>
                        <a:pt x="61" y="39"/>
                      </a:cubicBezTo>
                      <a:cubicBezTo>
                        <a:pt x="62" y="39"/>
                        <a:pt x="62" y="39"/>
                        <a:pt x="62" y="39"/>
                      </a:cubicBezTo>
                      <a:cubicBezTo>
                        <a:pt x="63" y="39"/>
                        <a:pt x="63" y="39"/>
                        <a:pt x="63" y="39"/>
                      </a:cubicBezTo>
                      <a:cubicBezTo>
                        <a:pt x="63" y="40"/>
                        <a:pt x="63" y="40"/>
                        <a:pt x="63" y="40"/>
                      </a:cubicBezTo>
                      <a:cubicBezTo>
                        <a:pt x="63" y="42"/>
                        <a:pt x="63" y="42"/>
                        <a:pt x="63" y="42"/>
                      </a:cubicBezTo>
                      <a:cubicBezTo>
                        <a:pt x="63" y="43"/>
                        <a:pt x="63" y="43"/>
                        <a:pt x="63" y="43"/>
                      </a:cubicBezTo>
                      <a:cubicBezTo>
                        <a:pt x="63" y="45"/>
                        <a:pt x="63" y="45"/>
                        <a:pt x="63" y="45"/>
                      </a:cubicBezTo>
                      <a:cubicBezTo>
                        <a:pt x="63" y="48"/>
                        <a:pt x="63" y="48"/>
                        <a:pt x="63" y="48"/>
                      </a:cubicBezTo>
                      <a:cubicBezTo>
                        <a:pt x="64" y="48"/>
                        <a:pt x="64" y="48"/>
                        <a:pt x="64" y="48"/>
                      </a:cubicBezTo>
                      <a:cubicBezTo>
                        <a:pt x="64" y="47"/>
                        <a:pt x="64" y="47"/>
                        <a:pt x="64" y="47"/>
                      </a:cubicBezTo>
                      <a:cubicBezTo>
                        <a:pt x="65" y="45"/>
                        <a:pt x="65" y="45"/>
                        <a:pt x="65" y="45"/>
                      </a:cubicBezTo>
                      <a:cubicBezTo>
                        <a:pt x="64" y="43"/>
                        <a:pt x="64" y="43"/>
                        <a:pt x="64" y="43"/>
                      </a:cubicBezTo>
                      <a:cubicBezTo>
                        <a:pt x="64" y="42"/>
                        <a:pt x="64" y="42"/>
                        <a:pt x="64" y="42"/>
                      </a:cubicBezTo>
                      <a:cubicBezTo>
                        <a:pt x="64" y="41"/>
                        <a:pt x="64" y="41"/>
                        <a:pt x="64" y="41"/>
                      </a:cubicBezTo>
                      <a:cubicBezTo>
                        <a:pt x="64" y="39"/>
                        <a:pt x="64" y="39"/>
                        <a:pt x="64" y="39"/>
                      </a:cubicBezTo>
                      <a:cubicBezTo>
                        <a:pt x="65" y="39"/>
                        <a:pt x="65" y="39"/>
                        <a:pt x="65" y="39"/>
                      </a:cubicBezTo>
                      <a:cubicBezTo>
                        <a:pt x="65" y="39"/>
                        <a:pt x="65" y="39"/>
                        <a:pt x="65" y="39"/>
                      </a:cubicBezTo>
                      <a:cubicBezTo>
                        <a:pt x="66" y="38"/>
                        <a:pt x="66" y="38"/>
                        <a:pt x="66" y="38"/>
                      </a:cubicBezTo>
                      <a:cubicBezTo>
                        <a:pt x="66" y="38"/>
                        <a:pt x="66" y="38"/>
                        <a:pt x="66" y="38"/>
                      </a:cubicBezTo>
                      <a:cubicBezTo>
                        <a:pt x="67" y="38"/>
                        <a:pt x="67" y="38"/>
                        <a:pt x="67" y="38"/>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8" y="41"/>
                        <a:pt x="68" y="41"/>
                        <a:pt x="68" y="41"/>
                      </a:cubicBezTo>
                      <a:cubicBezTo>
                        <a:pt x="69" y="42"/>
                        <a:pt x="69" y="42"/>
                        <a:pt x="69" y="42"/>
                      </a:cubicBezTo>
                      <a:cubicBezTo>
                        <a:pt x="71" y="42"/>
                        <a:pt x="71" y="42"/>
                        <a:pt x="71" y="42"/>
                      </a:cubicBezTo>
                      <a:cubicBezTo>
                        <a:pt x="72" y="41"/>
                        <a:pt x="72" y="41"/>
                        <a:pt x="72" y="41"/>
                      </a:cubicBezTo>
                      <a:cubicBezTo>
                        <a:pt x="72" y="41"/>
                        <a:pt x="72" y="41"/>
                        <a:pt x="72" y="41"/>
                      </a:cubicBezTo>
                      <a:cubicBezTo>
                        <a:pt x="73" y="40"/>
                        <a:pt x="73" y="40"/>
                        <a:pt x="73" y="40"/>
                      </a:cubicBezTo>
                      <a:cubicBezTo>
                        <a:pt x="73" y="40"/>
                        <a:pt x="73" y="40"/>
                        <a:pt x="73" y="40"/>
                      </a:cubicBezTo>
                      <a:cubicBezTo>
                        <a:pt x="73" y="39"/>
                        <a:pt x="73" y="39"/>
                        <a:pt x="73" y="39"/>
                      </a:cubicBezTo>
                      <a:cubicBezTo>
                        <a:pt x="73" y="39"/>
                        <a:pt x="73" y="39"/>
                        <a:pt x="73" y="39"/>
                      </a:cubicBezTo>
                      <a:cubicBezTo>
                        <a:pt x="74" y="37"/>
                        <a:pt x="74" y="37"/>
                        <a:pt x="74" y="37"/>
                      </a:cubicBezTo>
                      <a:cubicBezTo>
                        <a:pt x="74" y="37"/>
                        <a:pt x="74" y="37"/>
                        <a:pt x="74" y="37"/>
                      </a:cubicBezTo>
                      <a:cubicBezTo>
                        <a:pt x="75" y="37"/>
                        <a:pt x="75" y="37"/>
                        <a:pt x="75" y="37"/>
                      </a:cubicBezTo>
                      <a:cubicBezTo>
                        <a:pt x="77" y="36"/>
                        <a:pt x="77" y="36"/>
                        <a:pt x="77" y="36"/>
                      </a:cubicBezTo>
                      <a:cubicBezTo>
                        <a:pt x="77" y="35"/>
                        <a:pt x="77" y="35"/>
                        <a:pt x="77" y="35"/>
                      </a:cubicBezTo>
                      <a:cubicBezTo>
                        <a:pt x="77" y="33"/>
                        <a:pt x="77" y="33"/>
                        <a:pt x="77" y="33"/>
                      </a:cubicBezTo>
                      <a:cubicBezTo>
                        <a:pt x="77" y="33"/>
                        <a:pt x="77" y="33"/>
                        <a:pt x="77" y="33"/>
                      </a:cubicBezTo>
                      <a:cubicBezTo>
                        <a:pt x="76" y="33"/>
                        <a:pt x="76" y="33"/>
                        <a:pt x="76" y="33"/>
                      </a:cubicBezTo>
                      <a:cubicBezTo>
                        <a:pt x="76" y="32"/>
                        <a:pt x="76" y="32"/>
                        <a:pt x="76" y="32"/>
                      </a:cubicBezTo>
                      <a:cubicBezTo>
                        <a:pt x="76" y="32"/>
                        <a:pt x="76" y="32"/>
                        <a:pt x="76" y="32"/>
                      </a:cubicBezTo>
                      <a:cubicBezTo>
                        <a:pt x="77" y="31"/>
                        <a:pt x="77" y="31"/>
                        <a:pt x="77" y="31"/>
                      </a:cubicBezTo>
                      <a:cubicBezTo>
                        <a:pt x="77" y="29"/>
                        <a:pt x="77" y="29"/>
                        <a:pt x="77" y="29"/>
                      </a:cubicBezTo>
                      <a:cubicBezTo>
                        <a:pt x="77" y="28"/>
                        <a:pt x="77" y="28"/>
                        <a:pt x="77" y="28"/>
                      </a:cubicBezTo>
                      <a:cubicBezTo>
                        <a:pt x="78" y="27"/>
                        <a:pt x="78" y="27"/>
                        <a:pt x="78" y="27"/>
                      </a:cubicBezTo>
                      <a:cubicBezTo>
                        <a:pt x="78" y="26"/>
                        <a:pt x="78" y="26"/>
                        <a:pt x="78" y="26"/>
                      </a:cubicBezTo>
                      <a:cubicBezTo>
                        <a:pt x="80" y="26"/>
                        <a:pt x="80" y="26"/>
                        <a:pt x="80" y="26"/>
                      </a:cubicBezTo>
                      <a:cubicBezTo>
                        <a:pt x="81" y="25"/>
                        <a:pt x="81" y="25"/>
                        <a:pt x="81" y="25"/>
                      </a:cubicBezTo>
                      <a:cubicBezTo>
                        <a:pt x="83" y="25"/>
                        <a:pt x="83" y="25"/>
                        <a:pt x="83" y="25"/>
                      </a:cubicBezTo>
                      <a:cubicBezTo>
                        <a:pt x="83" y="25"/>
                        <a:pt x="83" y="25"/>
                        <a:pt x="83" y="25"/>
                      </a:cubicBezTo>
                      <a:cubicBezTo>
                        <a:pt x="83" y="26"/>
                        <a:pt x="83" y="26"/>
                        <a:pt x="83" y="26"/>
                      </a:cubicBezTo>
                      <a:cubicBezTo>
                        <a:pt x="83" y="27"/>
                        <a:pt x="83" y="27"/>
                        <a:pt x="83" y="27"/>
                      </a:cubicBezTo>
                      <a:cubicBezTo>
                        <a:pt x="84" y="28"/>
                        <a:pt x="84" y="28"/>
                        <a:pt x="84" y="28"/>
                      </a:cubicBezTo>
                      <a:cubicBezTo>
                        <a:pt x="84" y="29"/>
                        <a:pt x="84" y="29"/>
                        <a:pt x="84" y="29"/>
                      </a:cubicBezTo>
                      <a:cubicBezTo>
                        <a:pt x="84" y="32"/>
                        <a:pt x="84" y="32"/>
                        <a:pt x="84" y="32"/>
                      </a:cubicBezTo>
                      <a:cubicBezTo>
                        <a:pt x="84" y="34"/>
                        <a:pt x="84" y="34"/>
                        <a:pt x="84" y="34"/>
                      </a:cubicBezTo>
                      <a:cubicBezTo>
                        <a:pt x="85" y="35"/>
                        <a:pt x="85" y="35"/>
                        <a:pt x="85" y="35"/>
                      </a:cubicBezTo>
                      <a:cubicBezTo>
                        <a:pt x="86" y="36"/>
                        <a:pt x="86" y="36"/>
                        <a:pt x="86" y="36"/>
                      </a:cubicBezTo>
                      <a:cubicBezTo>
                        <a:pt x="87" y="37"/>
                        <a:pt x="87" y="37"/>
                        <a:pt x="87" y="37"/>
                      </a:cubicBezTo>
                      <a:cubicBezTo>
                        <a:pt x="88" y="38"/>
                        <a:pt x="88" y="38"/>
                        <a:pt x="88" y="38"/>
                      </a:cubicBezTo>
                      <a:cubicBezTo>
                        <a:pt x="88" y="37"/>
                        <a:pt x="88" y="37"/>
                        <a:pt x="88" y="37"/>
                      </a:cubicBezTo>
                      <a:cubicBezTo>
                        <a:pt x="88" y="35"/>
                        <a:pt x="88" y="35"/>
                        <a:pt x="88" y="35"/>
                      </a:cubicBezTo>
                      <a:cubicBezTo>
                        <a:pt x="88" y="34"/>
                        <a:pt x="88" y="34"/>
                        <a:pt x="88" y="34"/>
                      </a:cubicBezTo>
                      <a:cubicBezTo>
                        <a:pt x="86" y="32"/>
                        <a:pt x="86" y="32"/>
                        <a:pt x="86" y="32"/>
                      </a:cubicBezTo>
                      <a:cubicBezTo>
                        <a:pt x="86" y="30"/>
                        <a:pt x="86" y="30"/>
                        <a:pt x="86" y="30"/>
                      </a:cubicBezTo>
                      <a:cubicBezTo>
                        <a:pt x="87" y="28"/>
                        <a:pt x="87" y="28"/>
                        <a:pt x="87" y="28"/>
                      </a:cubicBezTo>
                      <a:cubicBezTo>
                        <a:pt x="87" y="27"/>
                        <a:pt x="87" y="27"/>
                        <a:pt x="87" y="27"/>
                      </a:cubicBezTo>
                      <a:cubicBezTo>
                        <a:pt x="87" y="27"/>
                        <a:pt x="87" y="27"/>
                        <a:pt x="87" y="27"/>
                      </a:cubicBezTo>
                      <a:cubicBezTo>
                        <a:pt x="86" y="26"/>
                        <a:pt x="86" y="26"/>
                        <a:pt x="86" y="26"/>
                      </a:cubicBezTo>
                      <a:cubicBezTo>
                        <a:pt x="86" y="25"/>
                        <a:pt x="86" y="25"/>
                        <a:pt x="86" y="25"/>
                      </a:cubicBezTo>
                      <a:cubicBezTo>
                        <a:pt x="86" y="24"/>
                        <a:pt x="86" y="24"/>
                        <a:pt x="86" y="24"/>
                      </a:cubicBezTo>
                      <a:cubicBezTo>
                        <a:pt x="86" y="23"/>
                        <a:pt x="86" y="23"/>
                        <a:pt x="86" y="23"/>
                      </a:cubicBezTo>
                      <a:cubicBezTo>
                        <a:pt x="87" y="23"/>
                        <a:pt x="87" y="23"/>
                        <a:pt x="87" y="23"/>
                      </a:cubicBezTo>
                      <a:cubicBezTo>
                        <a:pt x="88" y="23"/>
                        <a:pt x="88" y="23"/>
                        <a:pt x="88" y="23"/>
                      </a:cubicBezTo>
                      <a:cubicBezTo>
                        <a:pt x="89" y="23"/>
                        <a:pt x="89" y="23"/>
                        <a:pt x="89" y="23"/>
                      </a:cubicBezTo>
                      <a:cubicBezTo>
                        <a:pt x="90" y="22"/>
                        <a:pt x="90" y="22"/>
                        <a:pt x="90" y="22"/>
                      </a:cubicBezTo>
                      <a:cubicBezTo>
                        <a:pt x="91" y="22"/>
                        <a:pt x="91" y="22"/>
                        <a:pt x="91" y="22"/>
                      </a:cubicBezTo>
                      <a:cubicBezTo>
                        <a:pt x="92" y="23"/>
                        <a:pt x="92" y="23"/>
                        <a:pt x="92" y="23"/>
                      </a:cubicBezTo>
                      <a:cubicBezTo>
                        <a:pt x="95" y="23"/>
                        <a:pt x="95" y="23"/>
                        <a:pt x="95" y="23"/>
                      </a:cubicBezTo>
                      <a:cubicBezTo>
                        <a:pt x="97" y="22"/>
                        <a:pt x="97" y="22"/>
                        <a:pt x="97" y="22"/>
                      </a:cubicBezTo>
                      <a:cubicBezTo>
                        <a:pt x="100" y="22"/>
                        <a:pt x="100" y="22"/>
                        <a:pt x="100" y="22"/>
                      </a:cubicBezTo>
                      <a:cubicBezTo>
                        <a:pt x="100" y="22"/>
                        <a:pt x="100" y="22"/>
                        <a:pt x="100" y="22"/>
                      </a:cubicBezTo>
                      <a:cubicBezTo>
                        <a:pt x="100" y="23"/>
                        <a:pt x="100" y="23"/>
                        <a:pt x="100" y="23"/>
                      </a:cubicBezTo>
                      <a:cubicBezTo>
                        <a:pt x="100" y="24"/>
                        <a:pt x="100" y="24"/>
                        <a:pt x="100" y="24"/>
                      </a:cubicBezTo>
                      <a:cubicBezTo>
                        <a:pt x="100" y="25"/>
                        <a:pt x="100" y="25"/>
                        <a:pt x="100" y="25"/>
                      </a:cubicBezTo>
                      <a:cubicBezTo>
                        <a:pt x="102" y="25"/>
                        <a:pt x="102" y="25"/>
                        <a:pt x="102" y="25"/>
                      </a:cubicBezTo>
                      <a:cubicBezTo>
                        <a:pt x="102" y="24"/>
                        <a:pt x="102" y="24"/>
                        <a:pt x="102" y="24"/>
                      </a:cubicBezTo>
                      <a:cubicBezTo>
                        <a:pt x="102" y="23"/>
                        <a:pt x="102" y="23"/>
                        <a:pt x="102" y="23"/>
                      </a:cubicBezTo>
                      <a:cubicBezTo>
                        <a:pt x="102" y="22"/>
                        <a:pt x="102" y="22"/>
                        <a:pt x="102" y="22"/>
                      </a:cubicBezTo>
                      <a:cubicBezTo>
                        <a:pt x="104" y="21"/>
                        <a:pt x="104" y="21"/>
                        <a:pt x="104" y="21"/>
                      </a:cubicBezTo>
                      <a:cubicBezTo>
                        <a:pt x="104" y="21"/>
                        <a:pt x="104" y="21"/>
                        <a:pt x="104" y="21"/>
                      </a:cubicBezTo>
                      <a:cubicBezTo>
                        <a:pt x="105" y="22"/>
                        <a:pt x="105" y="22"/>
                        <a:pt x="105" y="22"/>
                      </a:cubicBezTo>
                      <a:cubicBezTo>
                        <a:pt x="105" y="23"/>
                        <a:pt x="105" y="23"/>
                        <a:pt x="105" y="23"/>
                      </a:cubicBezTo>
                      <a:cubicBezTo>
                        <a:pt x="106" y="24"/>
                        <a:pt x="106" y="24"/>
                        <a:pt x="106" y="24"/>
                      </a:cubicBezTo>
                      <a:cubicBezTo>
                        <a:pt x="106" y="24"/>
                        <a:pt x="106" y="24"/>
                        <a:pt x="106" y="24"/>
                      </a:cubicBezTo>
                      <a:cubicBezTo>
                        <a:pt x="106" y="23"/>
                        <a:pt x="106" y="23"/>
                        <a:pt x="106" y="23"/>
                      </a:cubicBezTo>
                      <a:cubicBezTo>
                        <a:pt x="107" y="21"/>
                        <a:pt x="107" y="21"/>
                        <a:pt x="107" y="21"/>
                      </a:cubicBezTo>
                      <a:cubicBezTo>
                        <a:pt x="106" y="20"/>
                        <a:pt x="106" y="20"/>
                        <a:pt x="106" y="20"/>
                      </a:cubicBezTo>
                      <a:cubicBezTo>
                        <a:pt x="105" y="19"/>
                        <a:pt x="105" y="19"/>
                        <a:pt x="105" y="19"/>
                      </a:cubicBezTo>
                      <a:cubicBezTo>
                        <a:pt x="106" y="19"/>
                        <a:pt x="106" y="19"/>
                        <a:pt x="106" y="19"/>
                      </a:cubicBezTo>
                      <a:cubicBezTo>
                        <a:pt x="106" y="19"/>
                        <a:pt x="106" y="19"/>
                        <a:pt x="106" y="19"/>
                      </a:cubicBezTo>
                      <a:cubicBezTo>
                        <a:pt x="108" y="20"/>
                        <a:pt x="108" y="20"/>
                        <a:pt x="108" y="20"/>
                      </a:cubicBezTo>
                      <a:cubicBezTo>
                        <a:pt x="109" y="19"/>
                        <a:pt x="109" y="19"/>
                        <a:pt x="109" y="19"/>
                      </a:cubicBezTo>
                      <a:cubicBezTo>
                        <a:pt x="110" y="19"/>
                        <a:pt x="110" y="19"/>
                        <a:pt x="110" y="19"/>
                      </a:cubicBezTo>
                      <a:cubicBezTo>
                        <a:pt x="112" y="19"/>
                        <a:pt x="112" y="19"/>
                        <a:pt x="112" y="19"/>
                      </a:cubicBezTo>
                      <a:cubicBezTo>
                        <a:pt x="112" y="20"/>
                        <a:pt x="112" y="20"/>
                        <a:pt x="112" y="20"/>
                      </a:cubicBezTo>
                      <a:cubicBezTo>
                        <a:pt x="111" y="23"/>
                        <a:pt x="111" y="23"/>
                        <a:pt x="111" y="23"/>
                      </a:cubicBezTo>
                      <a:cubicBezTo>
                        <a:pt x="111" y="24"/>
                        <a:pt x="111" y="24"/>
                        <a:pt x="111" y="24"/>
                      </a:cubicBezTo>
                      <a:cubicBezTo>
                        <a:pt x="111" y="25"/>
                        <a:pt x="111" y="25"/>
                        <a:pt x="111" y="25"/>
                      </a:cubicBezTo>
                      <a:cubicBezTo>
                        <a:pt x="110" y="28"/>
                        <a:pt x="110" y="28"/>
                        <a:pt x="110" y="28"/>
                      </a:cubicBezTo>
                      <a:cubicBezTo>
                        <a:pt x="110" y="29"/>
                        <a:pt x="110" y="29"/>
                        <a:pt x="110" y="29"/>
                      </a:cubicBezTo>
                      <a:cubicBezTo>
                        <a:pt x="109" y="30"/>
                        <a:pt x="109" y="30"/>
                        <a:pt x="109" y="30"/>
                      </a:cubicBezTo>
                      <a:cubicBezTo>
                        <a:pt x="109" y="30"/>
                        <a:pt x="109" y="30"/>
                        <a:pt x="109" y="30"/>
                      </a:cubicBezTo>
                      <a:cubicBezTo>
                        <a:pt x="108" y="31"/>
                        <a:pt x="108" y="31"/>
                        <a:pt x="108" y="31"/>
                      </a:cubicBezTo>
                      <a:cubicBezTo>
                        <a:pt x="109" y="32"/>
                        <a:pt x="109" y="32"/>
                        <a:pt x="109" y="32"/>
                      </a:cubicBezTo>
                      <a:cubicBezTo>
                        <a:pt x="109" y="32"/>
                        <a:pt x="109" y="32"/>
                        <a:pt x="109" y="32"/>
                      </a:cubicBezTo>
                      <a:cubicBezTo>
                        <a:pt x="108" y="33"/>
                        <a:pt x="108" y="33"/>
                        <a:pt x="108" y="33"/>
                      </a:cubicBezTo>
                      <a:cubicBezTo>
                        <a:pt x="108" y="34"/>
                        <a:pt x="108" y="34"/>
                        <a:pt x="108" y="34"/>
                      </a:cubicBezTo>
                      <a:cubicBezTo>
                        <a:pt x="107" y="36"/>
                        <a:pt x="107" y="36"/>
                        <a:pt x="107" y="36"/>
                      </a:cubicBezTo>
                      <a:cubicBezTo>
                        <a:pt x="106" y="36"/>
                        <a:pt x="106" y="36"/>
                        <a:pt x="106" y="36"/>
                      </a:cubicBezTo>
                      <a:cubicBezTo>
                        <a:pt x="105" y="37"/>
                        <a:pt x="105" y="37"/>
                        <a:pt x="105" y="37"/>
                      </a:cubicBezTo>
                      <a:cubicBezTo>
                        <a:pt x="105" y="38"/>
                        <a:pt x="105" y="38"/>
                        <a:pt x="105" y="38"/>
                      </a:cubicBezTo>
                      <a:cubicBezTo>
                        <a:pt x="104" y="39"/>
                        <a:pt x="104" y="39"/>
                        <a:pt x="104" y="39"/>
                      </a:cubicBezTo>
                      <a:cubicBezTo>
                        <a:pt x="104" y="41"/>
                        <a:pt x="104" y="41"/>
                        <a:pt x="104" y="41"/>
                      </a:cubicBezTo>
                      <a:cubicBezTo>
                        <a:pt x="104" y="41"/>
                        <a:pt x="104" y="41"/>
                        <a:pt x="104" y="41"/>
                      </a:cubicBezTo>
                      <a:cubicBezTo>
                        <a:pt x="105" y="41"/>
                        <a:pt x="105" y="41"/>
                        <a:pt x="105" y="41"/>
                      </a:cubicBezTo>
                      <a:cubicBezTo>
                        <a:pt x="106" y="40"/>
                        <a:pt x="106" y="40"/>
                        <a:pt x="106" y="40"/>
                      </a:cubicBezTo>
                      <a:cubicBezTo>
                        <a:pt x="107" y="39"/>
                        <a:pt x="107" y="39"/>
                        <a:pt x="107" y="39"/>
                      </a:cubicBezTo>
                      <a:cubicBezTo>
                        <a:pt x="107" y="38"/>
                        <a:pt x="107" y="38"/>
                        <a:pt x="107" y="38"/>
                      </a:cubicBezTo>
                      <a:cubicBezTo>
                        <a:pt x="108" y="38"/>
                        <a:pt x="108" y="38"/>
                        <a:pt x="108" y="38"/>
                      </a:cubicBezTo>
                      <a:cubicBezTo>
                        <a:pt x="109" y="36"/>
                        <a:pt x="109" y="36"/>
                        <a:pt x="109" y="36"/>
                      </a:cubicBezTo>
                      <a:cubicBezTo>
                        <a:pt x="110" y="35"/>
                        <a:pt x="110" y="35"/>
                        <a:pt x="110" y="35"/>
                      </a:cubicBezTo>
                      <a:cubicBezTo>
                        <a:pt x="110" y="35"/>
                        <a:pt x="110" y="35"/>
                        <a:pt x="110" y="35"/>
                      </a:cubicBezTo>
                      <a:cubicBezTo>
                        <a:pt x="111" y="34"/>
                        <a:pt x="111" y="34"/>
                        <a:pt x="111" y="34"/>
                      </a:cubicBezTo>
                      <a:cubicBezTo>
                        <a:pt x="111" y="33"/>
                        <a:pt x="111" y="33"/>
                        <a:pt x="111" y="33"/>
                      </a:cubicBezTo>
                      <a:cubicBezTo>
                        <a:pt x="111" y="32"/>
                        <a:pt x="111" y="32"/>
                        <a:pt x="111" y="32"/>
                      </a:cubicBezTo>
                      <a:cubicBezTo>
                        <a:pt x="112" y="32"/>
                        <a:pt x="112" y="32"/>
                        <a:pt x="112" y="32"/>
                      </a:cubicBezTo>
                      <a:cubicBezTo>
                        <a:pt x="112" y="31"/>
                        <a:pt x="112" y="31"/>
                        <a:pt x="112" y="31"/>
                      </a:cubicBezTo>
                      <a:cubicBezTo>
                        <a:pt x="113" y="30"/>
                        <a:pt x="113" y="30"/>
                        <a:pt x="113" y="30"/>
                      </a:cubicBezTo>
                      <a:cubicBezTo>
                        <a:pt x="113" y="31"/>
                        <a:pt x="113" y="31"/>
                        <a:pt x="113" y="31"/>
                      </a:cubicBezTo>
                      <a:cubicBezTo>
                        <a:pt x="113" y="32"/>
                        <a:pt x="113" y="32"/>
                        <a:pt x="113" y="32"/>
                      </a:cubicBezTo>
                      <a:cubicBezTo>
                        <a:pt x="114" y="32"/>
                        <a:pt x="114" y="32"/>
                        <a:pt x="114" y="32"/>
                      </a:cubicBezTo>
                      <a:cubicBezTo>
                        <a:pt x="114" y="33"/>
                        <a:pt x="114" y="33"/>
                        <a:pt x="114" y="33"/>
                      </a:cubicBezTo>
                      <a:cubicBezTo>
                        <a:pt x="114" y="35"/>
                        <a:pt x="114" y="35"/>
                        <a:pt x="114" y="35"/>
                      </a:cubicBezTo>
                      <a:cubicBezTo>
                        <a:pt x="115" y="36"/>
                        <a:pt x="115" y="36"/>
                        <a:pt x="115" y="36"/>
                      </a:cubicBezTo>
                      <a:cubicBezTo>
                        <a:pt x="116" y="38"/>
                        <a:pt x="116" y="38"/>
                        <a:pt x="116" y="38"/>
                      </a:cubicBezTo>
                      <a:cubicBezTo>
                        <a:pt x="116" y="38"/>
                        <a:pt x="116" y="38"/>
                        <a:pt x="116" y="38"/>
                      </a:cubicBezTo>
                      <a:cubicBezTo>
                        <a:pt x="117" y="39"/>
                        <a:pt x="117" y="39"/>
                        <a:pt x="117" y="39"/>
                      </a:cubicBezTo>
                      <a:cubicBezTo>
                        <a:pt x="118" y="39"/>
                        <a:pt x="118" y="39"/>
                        <a:pt x="118" y="39"/>
                      </a:cubicBezTo>
                      <a:cubicBezTo>
                        <a:pt x="118" y="39"/>
                        <a:pt x="118" y="39"/>
                        <a:pt x="118" y="39"/>
                      </a:cubicBezTo>
                      <a:cubicBezTo>
                        <a:pt x="119" y="38"/>
                        <a:pt x="119" y="38"/>
                        <a:pt x="119" y="38"/>
                      </a:cubicBezTo>
                      <a:cubicBezTo>
                        <a:pt x="119" y="38"/>
                        <a:pt x="119" y="38"/>
                        <a:pt x="119" y="38"/>
                      </a:cubicBezTo>
                      <a:cubicBezTo>
                        <a:pt x="119" y="37"/>
                        <a:pt x="119" y="37"/>
                        <a:pt x="119" y="37"/>
                      </a:cubicBezTo>
                      <a:cubicBezTo>
                        <a:pt x="118" y="36"/>
                        <a:pt x="118" y="36"/>
                        <a:pt x="118" y="36"/>
                      </a:cubicBezTo>
                      <a:cubicBezTo>
                        <a:pt x="118" y="35"/>
                        <a:pt x="118" y="35"/>
                        <a:pt x="118" y="35"/>
                      </a:cubicBezTo>
                      <a:cubicBezTo>
                        <a:pt x="118" y="35"/>
                        <a:pt x="118" y="35"/>
                        <a:pt x="118" y="35"/>
                      </a:cubicBezTo>
                      <a:cubicBezTo>
                        <a:pt x="119" y="36"/>
                        <a:pt x="119" y="36"/>
                        <a:pt x="119" y="36"/>
                      </a:cubicBezTo>
                      <a:cubicBezTo>
                        <a:pt x="120" y="36"/>
                        <a:pt x="120" y="36"/>
                        <a:pt x="120" y="36"/>
                      </a:cubicBezTo>
                      <a:cubicBezTo>
                        <a:pt x="121" y="37"/>
                        <a:pt x="121" y="37"/>
                        <a:pt x="121" y="37"/>
                      </a:cubicBezTo>
                      <a:cubicBezTo>
                        <a:pt x="121" y="37"/>
                        <a:pt x="121" y="37"/>
                        <a:pt x="121" y="37"/>
                      </a:cubicBezTo>
                      <a:cubicBezTo>
                        <a:pt x="122" y="37"/>
                        <a:pt x="122" y="37"/>
                        <a:pt x="122" y="37"/>
                      </a:cubicBezTo>
                      <a:cubicBezTo>
                        <a:pt x="123" y="37"/>
                        <a:pt x="123" y="37"/>
                        <a:pt x="123" y="37"/>
                      </a:cubicBezTo>
                      <a:cubicBezTo>
                        <a:pt x="123" y="37"/>
                        <a:pt x="123" y="37"/>
                        <a:pt x="123" y="37"/>
                      </a:cubicBezTo>
                      <a:cubicBezTo>
                        <a:pt x="123" y="37"/>
                        <a:pt x="123" y="37"/>
                        <a:pt x="123" y="37"/>
                      </a:cubicBezTo>
                      <a:cubicBezTo>
                        <a:pt x="124" y="37"/>
                        <a:pt x="124" y="37"/>
                        <a:pt x="124" y="37"/>
                      </a:cubicBezTo>
                      <a:cubicBezTo>
                        <a:pt x="124" y="35"/>
                        <a:pt x="124" y="35"/>
                        <a:pt x="124" y="35"/>
                      </a:cubicBezTo>
                      <a:cubicBezTo>
                        <a:pt x="124" y="34"/>
                        <a:pt x="124" y="34"/>
                        <a:pt x="124" y="34"/>
                      </a:cubicBezTo>
                      <a:cubicBezTo>
                        <a:pt x="125" y="32"/>
                        <a:pt x="125" y="32"/>
                        <a:pt x="125" y="32"/>
                      </a:cubicBezTo>
                      <a:cubicBezTo>
                        <a:pt x="125" y="30"/>
                        <a:pt x="125" y="30"/>
                        <a:pt x="125" y="30"/>
                      </a:cubicBezTo>
                      <a:cubicBezTo>
                        <a:pt x="124" y="29"/>
                        <a:pt x="124" y="29"/>
                        <a:pt x="124" y="29"/>
                      </a:cubicBezTo>
                      <a:cubicBezTo>
                        <a:pt x="124" y="28"/>
                        <a:pt x="124" y="28"/>
                        <a:pt x="124" y="28"/>
                      </a:cubicBezTo>
                      <a:cubicBezTo>
                        <a:pt x="124" y="26"/>
                        <a:pt x="124" y="26"/>
                        <a:pt x="124" y="26"/>
                      </a:cubicBezTo>
                      <a:cubicBezTo>
                        <a:pt x="125" y="24"/>
                        <a:pt x="125" y="24"/>
                        <a:pt x="125" y="24"/>
                      </a:cubicBezTo>
                      <a:cubicBezTo>
                        <a:pt x="125" y="24"/>
                        <a:pt x="125" y="24"/>
                        <a:pt x="125" y="24"/>
                      </a:cubicBezTo>
                      <a:cubicBezTo>
                        <a:pt x="125" y="23"/>
                        <a:pt x="125" y="23"/>
                        <a:pt x="125" y="23"/>
                      </a:cubicBezTo>
                      <a:cubicBezTo>
                        <a:pt x="125" y="22"/>
                        <a:pt x="125" y="22"/>
                        <a:pt x="125" y="22"/>
                      </a:cubicBezTo>
                      <a:cubicBezTo>
                        <a:pt x="125" y="21"/>
                        <a:pt x="125" y="21"/>
                        <a:pt x="125" y="21"/>
                      </a:cubicBezTo>
                      <a:cubicBezTo>
                        <a:pt x="126" y="20"/>
                        <a:pt x="126" y="20"/>
                        <a:pt x="126" y="20"/>
                      </a:cubicBezTo>
                      <a:cubicBezTo>
                        <a:pt x="127" y="20"/>
                        <a:pt x="127" y="20"/>
                        <a:pt x="127" y="20"/>
                      </a:cubicBezTo>
                      <a:cubicBezTo>
                        <a:pt x="127" y="21"/>
                        <a:pt x="127" y="21"/>
                        <a:pt x="127" y="21"/>
                      </a:cubicBezTo>
                      <a:cubicBezTo>
                        <a:pt x="128" y="21"/>
                        <a:pt x="128" y="21"/>
                        <a:pt x="128" y="21"/>
                      </a:cubicBezTo>
                      <a:cubicBezTo>
                        <a:pt x="129" y="21"/>
                        <a:pt x="129" y="21"/>
                        <a:pt x="129" y="21"/>
                      </a:cubicBezTo>
                      <a:cubicBezTo>
                        <a:pt x="129" y="22"/>
                        <a:pt x="129" y="22"/>
                        <a:pt x="129" y="22"/>
                      </a:cubicBezTo>
                      <a:cubicBezTo>
                        <a:pt x="130" y="22"/>
                        <a:pt x="130" y="22"/>
                        <a:pt x="130" y="22"/>
                      </a:cubicBezTo>
                      <a:cubicBezTo>
                        <a:pt x="131" y="23"/>
                        <a:pt x="131" y="23"/>
                        <a:pt x="131" y="23"/>
                      </a:cubicBezTo>
                      <a:cubicBezTo>
                        <a:pt x="132" y="26"/>
                        <a:pt x="132" y="26"/>
                        <a:pt x="132" y="26"/>
                      </a:cubicBezTo>
                      <a:cubicBezTo>
                        <a:pt x="132" y="27"/>
                        <a:pt x="132" y="27"/>
                        <a:pt x="132" y="27"/>
                      </a:cubicBezTo>
                      <a:cubicBezTo>
                        <a:pt x="133" y="29"/>
                        <a:pt x="133" y="29"/>
                        <a:pt x="133" y="29"/>
                      </a:cubicBezTo>
                      <a:cubicBezTo>
                        <a:pt x="134" y="30"/>
                        <a:pt x="134" y="30"/>
                        <a:pt x="134" y="30"/>
                      </a:cubicBezTo>
                      <a:cubicBezTo>
                        <a:pt x="134" y="33"/>
                        <a:pt x="134" y="33"/>
                        <a:pt x="134" y="33"/>
                      </a:cubicBezTo>
                      <a:cubicBezTo>
                        <a:pt x="134" y="34"/>
                        <a:pt x="134" y="34"/>
                        <a:pt x="134" y="34"/>
                      </a:cubicBezTo>
                      <a:cubicBezTo>
                        <a:pt x="133" y="34"/>
                        <a:pt x="133" y="34"/>
                        <a:pt x="133" y="34"/>
                      </a:cubicBezTo>
                      <a:cubicBezTo>
                        <a:pt x="133" y="35"/>
                        <a:pt x="133" y="35"/>
                        <a:pt x="133" y="35"/>
                      </a:cubicBezTo>
                      <a:cubicBezTo>
                        <a:pt x="133" y="37"/>
                        <a:pt x="133" y="37"/>
                        <a:pt x="133" y="37"/>
                      </a:cubicBezTo>
                      <a:cubicBezTo>
                        <a:pt x="134" y="37"/>
                        <a:pt x="134" y="37"/>
                        <a:pt x="134" y="37"/>
                      </a:cubicBezTo>
                      <a:cubicBezTo>
                        <a:pt x="135" y="39"/>
                        <a:pt x="135" y="39"/>
                        <a:pt x="135" y="39"/>
                      </a:cubicBezTo>
                      <a:cubicBezTo>
                        <a:pt x="134" y="40"/>
                        <a:pt x="134" y="40"/>
                        <a:pt x="134" y="40"/>
                      </a:cubicBezTo>
                      <a:cubicBezTo>
                        <a:pt x="135" y="42"/>
                        <a:pt x="135" y="42"/>
                        <a:pt x="135" y="42"/>
                      </a:cubicBezTo>
                      <a:cubicBezTo>
                        <a:pt x="135" y="43"/>
                        <a:pt x="135" y="43"/>
                        <a:pt x="135" y="43"/>
                      </a:cubicBezTo>
                      <a:cubicBezTo>
                        <a:pt x="136" y="43"/>
                        <a:pt x="136" y="43"/>
                        <a:pt x="136" y="43"/>
                      </a:cubicBezTo>
                      <a:cubicBezTo>
                        <a:pt x="138" y="44"/>
                        <a:pt x="138" y="44"/>
                        <a:pt x="138" y="44"/>
                      </a:cubicBezTo>
                      <a:cubicBezTo>
                        <a:pt x="139" y="44"/>
                        <a:pt x="139" y="44"/>
                        <a:pt x="139" y="44"/>
                      </a:cubicBezTo>
                      <a:cubicBezTo>
                        <a:pt x="140" y="43"/>
                        <a:pt x="140" y="43"/>
                        <a:pt x="140" y="43"/>
                      </a:cubicBezTo>
                      <a:cubicBezTo>
                        <a:pt x="141" y="42"/>
                        <a:pt x="141" y="42"/>
                        <a:pt x="141" y="42"/>
                      </a:cubicBezTo>
                      <a:cubicBezTo>
                        <a:pt x="142" y="41"/>
                        <a:pt x="142" y="41"/>
                        <a:pt x="142" y="41"/>
                      </a:cubicBezTo>
                      <a:cubicBezTo>
                        <a:pt x="141" y="42"/>
                        <a:pt x="141" y="42"/>
                        <a:pt x="141" y="42"/>
                      </a:cubicBezTo>
                      <a:cubicBezTo>
                        <a:pt x="142" y="43"/>
                        <a:pt x="142" y="43"/>
                        <a:pt x="142" y="43"/>
                      </a:cubicBezTo>
                      <a:cubicBezTo>
                        <a:pt x="142" y="43"/>
                        <a:pt x="142" y="43"/>
                        <a:pt x="142" y="43"/>
                      </a:cubicBezTo>
                      <a:cubicBezTo>
                        <a:pt x="143" y="43"/>
                        <a:pt x="143" y="43"/>
                        <a:pt x="143" y="43"/>
                      </a:cubicBezTo>
                      <a:cubicBezTo>
                        <a:pt x="144" y="43"/>
                        <a:pt x="144" y="43"/>
                        <a:pt x="144" y="43"/>
                      </a:cubicBezTo>
                      <a:cubicBezTo>
                        <a:pt x="144" y="44"/>
                        <a:pt x="144" y="44"/>
                        <a:pt x="144" y="44"/>
                      </a:cubicBezTo>
                      <a:cubicBezTo>
                        <a:pt x="144" y="44"/>
                        <a:pt x="144" y="44"/>
                        <a:pt x="144" y="44"/>
                      </a:cubicBezTo>
                      <a:cubicBezTo>
                        <a:pt x="144" y="45"/>
                        <a:pt x="144" y="45"/>
                        <a:pt x="144" y="45"/>
                      </a:cubicBezTo>
                      <a:cubicBezTo>
                        <a:pt x="146" y="45"/>
                        <a:pt x="146" y="45"/>
                        <a:pt x="146" y="45"/>
                      </a:cubicBezTo>
                      <a:cubicBezTo>
                        <a:pt x="146" y="45"/>
                        <a:pt x="146" y="45"/>
                        <a:pt x="146" y="45"/>
                      </a:cubicBezTo>
                      <a:cubicBezTo>
                        <a:pt x="147" y="45"/>
                        <a:pt x="147" y="45"/>
                        <a:pt x="147" y="45"/>
                      </a:cubicBezTo>
                      <a:cubicBezTo>
                        <a:pt x="148" y="45"/>
                        <a:pt x="148" y="45"/>
                        <a:pt x="148" y="45"/>
                      </a:cubicBezTo>
                      <a:cubicBezTo>
                        <a:pt x="148" y="44"/>
                        <a:pt x="148" y="44"/>
                        <a:pt x="148" y="44"/>
                      </a:cubicBezTo>
                      <a:cubicBezTo>
                        <a:pt x="146" y="44"/>
                        <a:pt x="146" y="44"/>
                        <a:pt x="146" y="44"/>
                      </a:cubicBezTo>
                      <a:cubicBezTo>
                        <a:pt x="146" y="43"/>
                        <a:pt x="146" y="43"/>
                        <a:pt x="146" y="43"/>
                      </a:cubicBezTo>
                      <a:cubicBezTo>
                        <a:pt x="146" y="42"/>
                        <a:pt x="146" y="42"/>
                        <a:pt x="146" y="42"/>
                      </a:cubicBezTo>
                      <a:cubicBezTo>
                        <a:pt x="145" y="42"/>
                        <a:pt x="145" y="42"/>
                        <a:pt x="145" y="42"/>
                      </a:cubicBezTo>
                      <a:cubicBezTo>
                        <a:pt x="145" y="42"/>
                        <a:pt x="145" y="42"/>
                        <a:pt x="145" y="42"/>
                      </a:cubicBezTo>
                      <a:cubicBezTo>
                        <a:pt x="145" y="41"/>
                        <a:pt x="145" y="41"/>
                        <a:pt x="145" y="41"/>
                      </a:cubicBezTo>
                      <a:cubicBezTo>
                        <a:pt x="144" y="40"/>
                        <a:pt x="144" y="40"/>
                        <a:pt x="144" y="40"/>
                      </a:cubicBezTo>
                      <a:cubicBezTo>
                        <a:pt x="143" y="39"/>
                        <a:pt x="143" y="39"/>
                        <a:pt x="143" y="39"/>
                      </a:cubicBezTo>
                      <a:cubicBezTo>
                        <a:pt x="143" y="38"/>
                        <a:pt x="143" y="38"/>
                        <a:pt x="143" y="38"/>
                      </a:cubicBezTo>
                      <a:cubicBezTo>
                        <a:pt x="143" y="36"/>
                        <a:pt x="143" y="36"/>
                        <a:pt x="143" y="36"/>
                      </a:cubicBezTo>
                      <a:cubicBezTo>
                        <a:pt x="142" y="35"/>
                        <a:pt x="142" y="35"/>
                        <a:pt x="142" y="35"/>
                      </a:cubicBezTo>
                      <a:cubicBezTo>
                        <a:pt x="142" y="35"/>
                        <a:pt x="142" y="35"/>
                        <a:pt x="142" y="35"/>
                      </a:cubicBezTo>
                      <a:cubicBezTo>
                        <a:pt x="142" y="33"/>
                        <a:pt x="142" y="33"/>
                        <a:pt x="142" y="33"/>
                      </a:cubicBezTo>
                      <a:cubicBezTo>
                        <a:pt x="142" y="32"/>
                        <a:pt x="142" y="32"/>
                        <a:pt x="142" y="32"/>
                      </a:cubicBezTo>
                      <a:cubicBezTo>
                        <a:pt x="141" y="30"/>
                        <a:pt x="141" y="30"/>
                        <a:pt x="141" y="30"/>
                      </a:cubicBezTo>
                      <a:cubicBezTo>
                        <a:pt x="141" y="29"/>
                        <a:pt x="141" y="29"/>
                        <a:pt x="141" y="29"/>
                      </a:cubicBezTo>
                      <a:cubicBezTo>
                        <a:pt x="141" y="29"/>
                        <a:pt x="141" y="29"/>
                        <a:pt x="141" y="29"/>
                      </a:cubicBezTo>
                      <a:cubicBezTo>
                        <a:pt x="141" y="27"/>
                        <a:pt x="141" y="27"/>
                        <a:pt x="141" y="27"/>
                      </a:cubicBezTo>
                      <a:cubicBezTo>
                        <a:pt x="140" y="26"/>
                        <a:pt x="140" y="26"/>
                        <a:pt x="140" y="26"/>
                      </a:cubicBezTo>
                      <a:cubicBezTo>
                        <a:pt x="141" y="25"/>
                        <a:pt x="141" y="25"/>
                        <a:pt x="141" y="25"/>
                      </a:cubicBezTo>
                      <a:cubicBezTo>
                        <a:pt x="140" y="23"/>
                        <a:pt x="140" y="23"/>
                        <a:pt x="140" y="23"/>
                      </a:cubicBezTo>
                      <a:cubicBezTo>
                        <a:pt x="139" y="22"/>
                        <a:pt x="139" y="22"/>
                        <a:pt x="139" y="22"/>
                      </a:cubicBezTo>
                      <a:cubicBezTo>
                        <a:pt x="140" y="21"/>
                        <a:pt x="140" y="21"/>
                        <a:pt x="140" y="21"/>
                      </a:cubicBezTo>
                      <a:cubicBezTo>
                        <a:pt x="139" y="20"/>
                        <a:pt x="139" y="20"/>
                        <a:pt x="139" y="20"/>
                      </a:cubicBezTo>
                      <a:cubicBezTo>
                        <a:pt x="139" y="19"/>
                        <a:pt x="139" y="19"/>
                        <a:pt x="139" y="19"/>
                      </a:cubicBezTo>
                      <a:cubicBezTo>
                        <a:pt x="140" y="18"/>
                        <a:pt x="140" y="18"/>
                        <a:pt x="140" y="18"/>
                      </a:cubicBezTo>
                      <a:cubicBezTo>
                        <a:pt x="141" y="19"/>
                        <a:pt x="141" y="19"/>
                        <a:pt x="141" y="19"/>
                      </a:cubicBezTo>
                      <a:cubicBezTo>
                        <a:pt x="142" y="19"/>
                        <a:pt x="142" y="19"/>
                        <a:pt x="142" y="19"/>
                      </a:cubicBezTo>
                      <a:cubicBezTo>
                        <a:pt x="143" y="20"/>
                        <a:pt x="143" y="20"/>
                        <a:pt x="143" y="20"/>
                      </a:cubicBezTo>
                      <a:cubicBezTo>
                        <a:pt x="143" y="19"/>
                        <a:pt x="143" y="19"/>
                        <a:pt x="143" y="19"/>
                      </a:cubicBezTo>
                      <a:cubicBezTo>
                        <a:pt x="144" y="19"/>
                        <a:pt x="144" y="19"/>
                        <a:pt x="144" y="19"/>
                      </a:cubicBezTo>
                      <a:cubicBezTo>
                        <a:pt x="145" y="21"/>
                        <a:pt x="145" y="21"/>
                        <a:pt x="145" y="21"/>
                      </a:cubicBezTo>
                      <a:cubicBezTo>
                        <a:pt x="147" y="22"/>
                        <a:pt x="147" y="22"/>
                        <a:pt x="147" y="22"/>
                      </a:cubicBezTo>
                      <a:cubicBezTo>
                        <a:pt x="148" y="22"/>
                        <a:pt x="148" y="22"/>
                        <a:pt x="148" y="22"/>
                      </a:cubicBezTo>
                      <a:cubicBezTo>
                        <a:pt x="148" y="20"/>
                        <a:pt x="148" y="20"/>
                        <a:pt x="148" y="20"/>
                      </a:cubicBezTo>
                      <a:cubicBezTo>
                        <a:pt x="148" y="19"/>
                        <a:pt x="148" y="19"/>
                        <a:pt x="148" y="19"/>
                      </a:cubicBezTo>
                      <a:cubicBezTo>
                        <a:pt x="148" y="18"/>
                        <a:pt x="148" y="18"/>
                        <a:pt x="148" y="18"/>
                      </a:cubicBezTo>
                      <a:cubicBezTo>
                        <a:pt x="149" y="18"/>
                        <a:pt x="149" y="18"/>
                        <a:pt x="149" y="18"/>
                      </a:cubicBezTo>
                      <a:cubicBezTo>
                        <a:pt x="150" y="18"/>
                        <a:pt x="150" y="18"/>
                        <a:pt x="150" y="18"/>
                      </a:cubicBezTo>
                      <a:cubicBezTo>
                        <a:pt x="151" y="18"/>
                        <a:pt x="151" y="18"/>
                        <a:pt x="151" y="18"/>
                      </a:cubicBezTo>
                      <a:cubicBezTo>
                        <a:pt x="152" y="17"/>
                        <a:pt x="152" y="17"/>
                        <a:pt x="152" y="17"/>
                      </a:cubicBezTo>
                      <a:cubicBezTo>
                        <a:pt x="153" y="18"/>
                        <a:pt x="153" y="18"/>
                        <a:pt x="153" y="18"/>
                      </a:cubicBezTo>
                      <a:cubicBezTo>
                        <a:pt x="154" y="18"/>
                        <a:pt x="154" y="18"/>
                        <a:pt x="154" y="18"/>
                      </a:cubicBezTo>
                      <a:cubicBezTo>
                        <a:pt x="155" y="19"/>
                        <a:pt x="155" y="19"/>
                        <a:pt x="155" y="19"/>
                      </a:cubicBezTo>
                      <a:cubicBezTo>
                        <a:pt x="156" y="19"/>
                        <a:pt x="156" y="19"/>
                        <a:pt x="156" y="19"/>
                      </a:cubicBezTo>
                      <a:cubicBezTo>
                        <a:pt x="156" y="21"/>
                        <a:pt x="156" y="21"/>
                        <a:pt x="156" y="21"/>
                      </a:cubicBezTo>
                      <a:cubicBezTo>
                        <a:pt x="156" y="21"/>
                        <a:pt x="156" y="21"/>
                        <a:pt x="156" y="21"/>
                      </a:cubicBezTo>
                      <a:cubicBezTo>
                        <a:pt x="157" y="23"/>
                        <a:pt x="157" y="23"/>
                        <a:pt x="157" y="23"/>
                      </a:cubicBezTo>
                      <a:cubicBezTo>
                        <a:pt x="157" y="24"/>
                        <a:pt x="157" y="24"/>
                        <a:pt x="157" y="24"/>
                      </a:cubicBezTo>
                      <a:cubicBezTo>
                        <a:pt x="157" y="25"/>
                        <a:pt x="157" y="25"/>
                        <a:pt x="157" y="25"/>
                      </a:cubicBezTo>
                      <a:cubicBezTo>
                        <a:pt x="158" y="27"/>
                        <a:pt x="158" y="27"/>
                        <a:pt x="158" y="27"/>
                      </a:cubicBezTo>
                      <a:cubicBezTo>
                        <a:pt x="158" y="28"/>
                        <a:pt x="158" y="28"/>
                        <a:pt x="158" y="28"/>
                      </a:cubicBezTo>
                      <a:cubicBezTo>
                        <a:pt x="158" y="29"/>
                        <a:pt x="158" y="29"/>
                        <a:pt x="158" y="29"/>
                      </a:cubicBezTo>
                      <a:cubicBezTo>
                        <a:pt x="159" y="30"/>
                        <a:pt x="159" y="30"/>
                        <a:pt x="159" y="30"/>
                      </a:cubicBezTo>
                      <a:cubicBezTo>
                        <a:pt x="161" y="30"/>
                        <a:pt x="161" y="30"/>
                        <a:pt x="161" y="30"/>
                      </a:cubicBezTo>
                      <a:cubicBezTo>
                        <a:pt x="162" y="31"/>
                        <a:pt x="162" y="31"/>
                        <a:pt x="162" y="31"/>
                      </a:cubicBezTo>
                      <a:cubicBezTo>
                        <a:pt x="164" y="33"/>
                        <a:pt x="164" y="33"/>
                        <a:pt x="164" y="33"/>
                      </a:cubicBezTo>
                      <a:cubicBezTo>
                        <a:pt x="164" y="31"/>
                        <a:pt x="164" y="31"/>
                        <a:pt x="164" y="31"/>
                      </a:cubicBezTo>
                      <a:cubicBezTo>
                        <a:pt x="164" y="31"/>
                        <a:pt x="164" y="31"/>
                        <a:pt x="164" y="31"/>
                      </a:cubicBezTo>
                      <a:cubicBezTo>
                        <a:pt x="162" y="30"/>
                        <a:pt x="162" y="30"/>
                        <a:pt x="162" y="30"/>
                      </a:cubicBezTo>
                      <a:cubicBezTo>
                        <a:pt x="162" y="29"/>
                        <a:pt x="162" y="29"/>
                        <a:pt x="162" y="29"/>
                      </a:cubicBezTo>
                      <a:cubicBezTo>
                        <a:pt x="160" y="29"/>
                        <a:pt x="160" y="29"/>
                        <a:pt x="160" y="29"/>
                      </a:cubicBezTo>
                      <a:cubicBezTo>
                        <a:pt x="159" y="28"/>
                        <a:pt x="159" y="28"/>
                        <a:pt x="159" y="28"/>
                      </a:cubicBezTo>
                      <a:cubicBezTo>
                        <a:pt x="159" y="27"/>
                        <a:pt x="159" y="27"/>
                        <a:pt x="159" y="27"/>
                      </a:cubicBezTo>
                      <a:cubicBezTo>
                        <a:pt x="159" y="26"/>
                        <a:pt x="159" y="26"/>
                        <a:pt x="159" y="26"/>
                      </a:cubicBezTo>
                      <a:cubicBezTo>
                        <a:pt x="158" y="25"/>
                        <a:pt x="158" y="25"/>
                        <a:pt x="158" y="25"/>
                      </a:cubicBezTo>
                      <a:cubicBezTo>
                        <a:pt x="159" y="24"/>
                        <a:pt x="159" y="24"/>
                        <a:pt x="159" y="24"/>
                      </a:cubicBezTo>
                      <a:cubicBezTo>
                        <a:pt x="159" y="22"/>
                        <a:pt x="159" y="22"/>
                        <a:pt x="159" y="22"/>
                      </a:cubicBezTo>
                      <a:cubicBezTo>
                        <a:pt x="159" y="21"/>
                        <a:pt x="159" y="21"/>
                        <a:pt x="159" y="21"/>
                      </a:cubicBezTo>
                      <a:cubicBezTo>
                        <a:pt x="159" y="20"/>
                        <a:pt x="159" y="20"/>
                        <a:pt x="159" y="20"/>
                      </a:cubicBezTo>
                      <a:cubicBezTo>
                        <a:pt x="159" y="20"/>
                        <a:pt x="159" y="20"/>
                        <a:pt x="159" y="20"/>
                      </a:cubicBezTo>
                      <a:cubicBezTo>
                        <a:pt x="159" y="18"/>
                        <a:pt x="159" y="18"/>
                        <a:pt x="159" y="18"/>
                      </a:cubicBezTo>
                      <a:cubicBezTo>
                        <a:pt x="157" y="18"/>
                        <a:pt x="157" y="18"/>
                        <a:pt x="157" y="18"/>
                      </a:cubicBezTo>
                      <a:cubicBezTo>
                        <a:pt x="156" y="16"/>
                        <a:pt x="156" y="16"/>
                        <a:pt x="156" y="16"/>
                      </a:cubicBezTo>
                      <a:cubicBezTo>
                        <a:pt x="155" y="16"/>
                        <a:pt x="155" y="16"/>
                        <a:pt x="155" y="16"/>
                      </a:cubicBezTo>
                      <a:cubicBezTo>
                        <a:pt x="154" y="16"/>
                        <a:pt x="154" y="16"/>
                        <a:pt x="154" y="16"/>
                      </a:cubicBezTo>
                      <a:cubicBezTo>
                        <a:pt x="153" y="16"/>
                        <a:pt x="153" y="16"/>
                        <a:pt x="153" y="16"/>
                      </a:cubicBezTo>
                      <a:cubicBezTo>
                        <a:pt x="152" y="17"/>
                        <a:pt x="152" y="17"/>
                        <a:pt x="152" y="17"/>
                      </a:cubicBezTo>
                      <a:cubicBezTo>
                        <a:pt x="151" y="16"/>
                        <a:pt x="151" y="16"/>
                        <a:pt x="151" y="16"/>
                      </a:cubicBezTo>
                      <a:cubicBezTo>
                        <a:pt x="151" y="14"/>
                        <a:pt x="151" y="14"/>
                        <a:pt x="151" y="14"/>
                      </a:cubicBezTo>
                      <a:cubicBezTo>
                        <a:pt x="152" y="13"/>
                        <a:pt x="152" y="13"/>
                        <a:pt x="152" y="13"/>
                      </a:cubicBezTo>
                      <a:cubicBezTo>
                        <a:pt x="153" y="13"/>
                        <a:pt x="153" y="13"/>
                        <a:pt x="153" y="13"/>
                      </a:cubicBezTo>
                      <a:cubicBezTo>
                        <a:pt x="153" y="12"/>
                        <a:pt x="153" y="12"/>
                        <a:pt x="153" y="12"/>
                      </a:cubicBezTo>
                      <a:cubicBezTo>
                        <a:pt x="151" y="11"/>
                        <a:pt x="151" y="11"/>
                        <a:pt x="151" y="11"/>
                      </a:cubicBezTo>
                      <a:cubicBezTo>
                        <a:pt x="151" y="10"/>
                        <a:pt x="151" y="10"/>
                        <a:pt x="151" y="10"/>
                      </a:cubicBezTo>
                      <a:cubicBezTo>
                        <a:pt x="151" y="9"/>
                        <a:pt x="151" y="9"/>
                        <a:pt x="151" y="9"/>
                      </a:cubicBezTo>
                      <a:cubicBezTo>
                        <a:pt x="151" y="8"/>
                        <a:pt x="151" y="8"/>
                        <a:pt x="151" y="8"/>
                      </a:cubicBezTo>
                      <a:cubicBezTo>
                        <a:pt x="152" y="8"/>
                        <a:pt x="152" y="8"/>
                        <a:pt x="152" y="8"/>
                      </a:cubicBezTo>
                      <a:cubicBezTo>
                        <a:pt x="153" y="9"/>
                        <a:pt x="153" y="9"/>
                        <a:pt x="153" y="9"/>
                      </a:cubicBezTo>
                      <a:cubicBezTo>
                        <a:pt x="153" y="10"/>
                        <a:pt x="153" y="10"/>
                        <a:pt x="153" y="10"/>
                      </a:cubicBezTo>
                      <a:cubicBezTo>
                        <a:pt x="154" y="10"/>
                        <a:pt x="154" y="10"/>
                        <a:pt x="154" y="10"/>
                      </a:cubicBezTo>
                      <a:cubicBezTo>
                        <a:pt x="155" y="8"/>
                        <a:pt x="155" y="8"/>
                        <a:pt x="155" y="8"/>
                      </a:cubicBezTo>
                      <a:cubicBezTo>
                        <a:pt x="156" y="8"/>
                        <a:pt x="156" y="8"/>
                        <a:pt x="156" y="8"/>
                      </a:cubicBezTo>
                      <a:cubicBezTo>
                        <a:pt x="157" y="7"/>
                        <a:pt x="157" y="7"/>
                        <a:pt x="157" y="7"/>
                      </a:cubicBezTo>
                      <a:cubicBezTo>
                        <a:pt x="158" y="6"/>
                        <a:pt x="158" y="6"/>
                        <a:pt x="158" y="6"/>
                      </a:cubicBezTo>
                      <a:cubicBezTo>
                        <a:pt x="159" y="5"/>
                        <a:pt x="159" y="5"/>
                        <a:pt x="159" y="5"/>
                      </a:cubicBezTo>
                      <a:cubicBezTo>
                        <a:pt x="159" y="5"/>
                        <a:pt x="159" y="5"/>
                        <a:pt x="159" y="5"/>
                      </a:cubicBezTo>
                      <a:cubicBezTo>
                        <a:pt x="159" y="6"/>
                        <a:pt x="159" y="6"/>
                        <a:pt x="159" y="6"/>
                      </a:cubicBezTo>
                      <a:cubicBezTo>
                        <a:pt x="158" y="7"/>
                        <a:pt x="158" y="7"/>
                        <a:pt x="158" y="7"/>
                      </a:cubicBezTo>
                      <a:cubicBezTo>
                        <a:pt x="158" y="7"/>
                        <a:pt x="158" y="7"/>
                        <a:pt x="158" y="7"/>
                      </a:cubicBezTo>
                      <a:cubicBezTo>
                        <a:pt x="160" y="7"/>
                        <a:pt x="160" y="7"/>
                        <a:pt x="160" y="7"/>
                      </a:cubicBezTo>
                      <a:cubicBezTo>
                        <a:pt x="161" y="7"/>
                        <a:pt x="161" y="7"/>
                        <a:pt x="161" y="7"/>
                      </a:cubicBezTo>
                      <a:cubicBezTo>
                        <a:pt x="161" y="7"/>
                        <a:pt x="161" y="7"/>
                        <a:pt x="161" y="7"/>
                      </a:cubicBezTo>
                      <a:cubicBezTo>
                        <a:pt x="161" y="8"/>
                        <a:pt x="161" y="8"/>
                        <a:pt x="161" y="8"/>
                      </a:cubicBezTo>
                      <a:cubicBezTo>
                        <a:pt x="162" y="9"/>
                        <a:pt x="162" y="9"/>
                        <a:pt x="162" y="9"/>
                      </a:cubicBezTo>
                      <a:cubicBezTo>
                        <a:pt x="162" y="9"/>
                        <a:pt x="162" y="9"/>
                        <a:pt x="162" y="9"/>
                      </a:cubicBezTo>
                      <a:cubicBezTo>
                        <a:pt x="161" y="10"/>
                        <a:pt x="161" y="10"/>
                        <a:pt x="161" y="10"/>
                      </a:cubicBezTo>
                      <a:cubicBezTo>
                        <a:pt x="162" y="11"/>
                        <a:pt x="162" y="11"/>
                        <a:pt x="162" y="11"/>
                      </a:cubicBezTo>
                      <a:cubicBezTo>
                        <a:pt x="162" y="11"/>
                        <a:pt x="162" y="11"/>
                        <a:pt x="162" y="11"/>
                      </a:cubicBezTo>
                      <a:cubicBezTo>
                        <a:pt x="163" y="9"/>
                        <a:pt x="163" y="9"/>
                        <a:pt x="163" y="9"/>
                      </a:cubicBezTo>
                      <a:cubicBezTo>
                        <a:pt x="164" y="9"/>
                        <a:pt x="164" y="9"/>
                        <a:pt x="164" y="9"/>
                      </a:cubicBezTo>
                      <a:cubicBezTo>
                        <a:pt x="165" y="10"/>
                        <a:pt x="165" y="10"/>
                        <a:pt x="165" y="10"/>
                      </a:cubicBezTo>
                      <a:cubicBezTo>
                        <a:pt x="165" y="11"/>
                        <a:pt x="165" y="11"/>
                        <a:pt x="165" y="11"/>
                      </a:cubicBezTo>
                      <a:cubicBezTo>
                        <a:pt x="166" y="13"/>
                        <a:pt x="166" y="13"/>
                        <a:pt x="166" y="13"/>
                      </a:cubicBezTo>
                      <a:cubicBezTo>
                        <a:pt x="166" y="14"/>
                        <a:pt x="166" y="14"/>
                        <a:pt x="166" y="14"/>
                      </a:cubicBezTo>
                      <a:cubicBezTo>
                        <a:pt x="166" y="17"/>
                        <a:pt x="166" y="17"/>
                        <a:pt x="166" y="17"/>
                      </a:cubicBezTo>
                      <a:cubicBezTo>
                        <a:pt x="168" y="15"/>
                        <a:pt x="168" y="15"/>
                        <a:pt x="168" y="15"/>
                      </a:cubicBezTo>
                      <a:cubicBezTo>
                        <a:pt x="168" y="14"/>
                        <a:pt x="168" y="14"/>
                        <a:pt x="168" y="14"/>
                      </a:cubicBezTo>
                      <a:cubicBezTo>
                        <a:pt x="167" y="12"/>
                        <a:pt x="167" y="12"/>
                        <a:pt x="167" y="12"/>
                      </a:cubicBezTo>
                      <a:cubicBezTo>
                        <a:pt x="167" y="11"/>
                        <a:pt x="167" y="11"/>
                        <a:pt x="167" y="11"/>
                      </a:cubicBezTo>
                      <a:cubicBezTo>
                        <a:pt x="167" y="10"/>
                        <a:pt x="167" y="10"/>
                        <a:pt x="167" y="10"/>
                      </a:cubicBezTo>
                      <a:cubicBezTo>
                        <a:pt x="167" y="10"/>
                        <a:pt x="167" y="10"/>
                        <a:pt x="167" y="10"/>
                      </a:cubicBezTo>
                      <a:cubicBezTo>
                        <a:pt x="167" y="11"/>
                        <a:pt x="167" y="11"/>
                        <a:pt x="167" y="11"/>
                      </a:cubicBezTo>
                      <a:cubicBezTo>
                        <a:pt x="169" y="12"/>
                        <a:pt x="169" y="12"/>
                        <a:pt x="169" y="12"/>
                      </a:cubicBezTo>
                      <a:cubicBezTo>
                        <a:pt x="170" y="14"/>
                        <a:pt x="170" y="14"/>
                        <a:pt x="170" y="14"/>
                      </a:cubicBezTo>
                      <a:cubicBezTo>
                        <a:pt x="172" y="15"/>
                        <a:pt x="172" y="15"/>
                        <a:pt x="172" y="15"/>
                      </a:cubicBezTo>
                      <a:cubicBezTo>
                        <a:pt x="173" y="15"/>
                        <a:pt x="173" y="15"/>
                        <a:pt x="173" y="15"/>
                      </a:cubicBezTo>
                      <a:cubicBezTo>
                        <a:pt x="174" y="14"/>
                        <a:pt x="174" y="14"/>
                        <a:pt x="174" y="14"/>
                      </a:cubicBezTo>
                      <a:cubicBezTo>
                        <a:pt x="173" y="14"/>
                        <a:pt x="173" y="14"/>
                        <a:pt x="173" y="14"/>
                      </a:cubicBezTo>
                      <a:cubicBezTo>
                        <a:pt x="171" y="13"/>
                        <a:pt x="171" y="13"/>
                        <a:pt x="171" y="13"/>
                      </a:cubicBezTo>
                      <a:cubicBezTo>
                        <a:pt x="170" y="11"/>
                        <a:pt x="170" y="11"/>
                        <a:pt x="170" y="11"/>
                      </a:cubicBezTo>
                      <a:cubicBezTo>
                        <a:pt x="170" y="10"/>
                        <a:pt x="170" y="10"/>
                        <a:pt x="170" y="10"/>
                      </a:cubicBezTo>
                      <a:cubicBezTo>
                        <a:pt x="171" y="8"/>
                        <a:pt x="171" y="8"/>
                        <a:pt x="171" y="8"/>
                      </a:cubicBezTo>
                      <a:cubicBezTo>
                        <a:pt x="173" y="8"/>
                        <a:pt x="173" y="8"/>
                        <a:pt x="173" y="8"/>
                      </a:cubicBezTo>
                      <a:cubicBezTo>
                        <a:pt x="174" y="9"/>
                        <a:pt x="174" y="9"/>
                        <a:pt x="174" y="9"/>
                      </a:cubicBezTo>
                      <a:cubicBezTo>
                        <a:pt x="176" y="9"/>
                        <a:pt x="176" y="9"/>
                        <a:pt x="176" y="9"/>
                      </a:cubicBezTo>
                      <a:cubicBezTo>
                        <a:pt x="176" y="9"/>
                        <a:pt x="176" y="9"/>
                        <a:pt x="176" y="9"/>
                      </a:cubicBezTo>
                      <a:cubicBezTo>
                        <a:pt x="176" y="8"/>
                        <a:pt x="176" y="8"/>
                        <a:pt x="176" y="8"/>
                      </a:cubicBezTo>
                      <a:cubicBezTo>
                        <a:pt x="175" y="7"/>
                        <a:pt x="175" y="7"/>
                        <a:pt x="175" y="7"/>
                      </a:cubicBezTo>
                      <a:cubicBezTo>
                        <a:pt x="175" y="7"/>
                        <a:pt x="175" y="7"/>
                        <a:pt x="175" y="7"/>
                      </a:cubicBezTo>
                      <a:cubicBezTo>
                        <a:pt x="176" y="6"/>
                        <a:pt x="176" y="6"/>
                        <a:pt x="176" y="6"/>
                      </a:cubicBezTo>
                      <a:cubicBezTo>
                        <a:pt x="177" y="5"/>
                        <a:pt x="177" y="5"/>
                        <a:pt x="177" y="5"/>
                      </a:cubicBezTo>
                      <a:cubicBezTo>
                        <a:pt x="177" y="4"/>
                        <a:pt x="177" y="4"/>
                        <a:pt x="177" y="4"/>
                      </a:cubicBezTo>
                      <a:cubicBezTo>
                        <a:pt x="176" y="3"/>
                        <a:pt x="176" y="3"/>
                        <a:pt x="176" y="3"/>
                      </a:cubicBezTo>
                      <a:cubicBezTo>
                        <a:pt x="177" y="2"/>
                        <a:pt x="177" y="2"/>
                        <a:pt x="177" y="2"/>
                      </a:cubicBezTo>
                      <a:cubicBezTo>
                        <a:pt x="177" y="2"/>
                        <a:pt x="177" y="2"/>
                        <a:pt x="177" y="2"/>
                      </a:cubicBezTo>
                      <a:cubicBezTo>
                        <a:pt x="178" y="3"/>
                        <a:pt x="178" y="3"/>
                        <a:pt x="178" y="3"/>
                      </a:cubicBezTo>
                      <a:cubicBezTo>
                        <a:pt x="179" y="2"/>
                        <a:pt x="179" y="2"/>
                        <a:pt x="179" y="2"/>
                      </a:cubicBezTo>
                      <a:cubicBezTo>
                        <a:pt x="179" y="1"/>
                        <a:pt x="179" y="1"/>
                        <a:pt x="179" y="1"/>
                      </a:cubicBezTo>
                      <a:cubicBezTo>
                        <a:pt x="179" y="0"/>
                        <a:pt x="179" y="0"/>
                        <a:pt x="179" y="0"/>
                      </a:cubicBezTo>
                      <a:cubicBezTo>
                        <a:pt x="180" y="1"/>
                        <a:pt x="180" y="1"/>
                        <a:pt x="180" y="1"/>
                      </a:cubicBezTo>
                      <a:cubicBezTo>
                        <a:pt x="180" y="1"/>
                        <a:pt x="180" y="1"/>
                        <a:pt x="180" y="1"/>
                      </a:cubicBezTo>
                      <a:cubicBezTo>
                        <a:pt x="181" y="1"/>
                        <a:pt x="181" y="1"/>
                        <a:pt x="181" y="1"/>
                      </a:cubicBezTo>
                      <a:cubicBezTo>
                        <a:pt x="181" y="2"/>
                        <a:pt x="181" y="2"/>
                        <a:pt x="181" y="2"/>
                      </a:cubicBezTo>
                      <a:cubicBezTo>
                        <a:pt x="181" y="3"/>
                        <a:pt x="181" y="3"/>
                        <a:pt x="181" y="3"/>
                      </a:cubicBezTo>
                      <a:cubicBezTo>
                        <a:pt x="182" y="4"/>
                        <a:pt x="182" y="4"/>
                        <a:pt x="182" y="4"/>
                      </a:cubicBezTo>
                      <a:cubicBezTo>
                        <a:pt x="183" y="3"/>
                        <a:pt x="183" y="3"/>
                        <a:pt x="183" y="3"/>
                      </a:cubicBezTo>
                      <a:cubicBezTo>
                        <a:pt x="183" y="2"/>
                        <a:pt x="183" y="2"/>
                        <a:pt x="183" y="2"/>
                      </a:cubicBezTo>
                      <a:cubicBezTo>
                        <a:pt x="183" y="1"/>
                        <a:pt x="183" y="1"/>
                        <a:pt x="183" y="1"/>
                      </a:cubicBezTo>
                      <a:cubicBezTo>
                        <a:pt x="183" y="0"/>
                        <a:pt x="183" y="0"/>
                        <a:pt x="183" y="0"/>
                      </a:cubicBezTo>
                      <a:cubicBezTo>
                        <a:pt x="183" y="0"/>
                        <a:pt x="183" y="0"/>
                        <a:pt x="183" y="0"/>
                      </a:cubicBezTo>
                      <a:cubicBezTo>
                        <a:pt x="184" y="0"/>
                        <a:pt x="184" y="0"/>
                        <a:pt x="184" y="0"/>
                      </a:cubicBezTo>
                      <a:cubicBezTo>
                        <a:pt x="185" y="0"/>
                        <a:pt x="185" y="0"/>
                        <a:pt x="185" y="0"/>
                      </a:cubicBezTo>
                      <a:cubicBezTo>
                        <a:pt x="187" y="0"/>
                        <a:pt x="187" y="0"/>
                        <a:pt x="187" y="0"/>
                      </a:cubicBezTo>
                      <a:cubicBezTo>
                        <a:pt x="188" y="1"/>
                        <a:pt x="188" y="1"/>
                        <a:pt x="188" y="1"/>
                      </a:cubicBezTo>
                      <a:cubicBezTo>
                        <a:pt x="188" y="1"/>
                        <a:pt x="188" y="1"/>
                        <a:pt x="188" y="1"/>
                      </a:cubicBezTo>
                      <a:cubicBezTo>
                        <a:pt x="189" y="1"/>
                        <a:pt x="189" y="1"/>
                        <a:pt x="189" y="1"/>
                      </a:cubicBezTo>
                      <a:cubicBezTo>
                        <a:pt x="190" y="0"/>
                        <a:pt x="190" y="0"/>
                        <a:pt x="190" y="0"/>
                      </a:cubicBezTo>
                      <a:cubicBezTo>
                        <a:pt x="191" y="1"/>
                        <a:pt x="191" y="1"/>
                        <a:pt x="191" y="1"/>
                      </a:cubicBezTo>
                      <a:cubicBezTo>
                        <a:pt x="193" y="1"/>
                        <a:pt x="193" y="1"/>
                        <a:pt x="193" y="1"/>
                      </a:cubicBezTo>
                      <a:cubicBezTo>
                        <a:pt x="193" y="1"/>
                        <a:pt x="193" y="1"/>
                        <a:pt x="193" y="1"/>
                      </a:cubicBezTo>
                      <a:cubicBezTo>
                        <a:pt x="194" y="1"/>
                        <a:pt x="194" y="1"/>
                        <a:pt x="194" y="1"/>
                      </a:cubicBezTo>
                      <a:cubicBezTo>
                        <a:pt x="195" y="1"/>
                        <a:pt x="195" y="1"/>
                        <a:pt x="195" y="1"/>
                      </a:cubicBezTo>
                      <a:cubicBezTo>
                        <a:pt x="196" y="2"/>
                        <a:pt x="196" y="2"/>
                        <a:pt x="196" y="2"/>
                      </a:cubicBezTo>
                      <a:cubicBezTo>
                        <a:pt x="196" y="2"/>
                        <a:pt x="196" y="2"/>
                        <a:pt x="196" y="2"/>
                      </a:cubicBezTo>
                      <a:cubicBezTo>
                        <a:pt x="198" y="4"/>
                        <a:pt x="198" y="4"/>
                        <a:pt x="198" y="4"/>
                      </a:cubicBezTo>
                      <a:cubicBezTo>
                        <a:pt x="199" y="3"/>
                        <a:pt x="199" y="3"/>
                        <a:pt x="199" y="3"/>
                      </a:cubicBezTo>
                      <a:cubicBezTo>
                        <a:pt x="199" y="3"/>
                        <a:pt x="199" y="3"/>
                        <a:pt x="199" y="3"/>
                      </a:cubicBezTo>
                      <a:cubicBezTo>
                        <a:pt x="199" y="3"/>
                        <a:pt x="199" y="3"/>
                        <a:pt x="199" y="3"/>
                      </a:cubicBezTo>
                      <a:cubicBezTo>
                        <a:pt x="201" y="4"/>
                        <a:pt x="201" y="4"/>
                        <a:pt x="201" y="4"/>
                      </a:cubicBezTo>
                      <a:cubicBezTo>
                        <a:pt x="202" y="4"/>
                        <a:pt x="202" y="4"/>
                        <a:pt x="202" y="4"/>
                      </a:cubicBezTo>
                      <a:cubicBezTo>
                        <a:pt x="203" y="5"/>
                        <a:pt x="203" y="5"/>
                        <a:pt x="203" y="5"/>
                      </a:cubicBezTo>
                      <a:cubicBezTo>
                        <a:pt x="206" y="5"/>
                        <a:pt x="206" y="5"/>
                        <a:pt x="206" y="5"/>
                      </a:cubicBezTo>
                      <a:cubicBezTo>
                        <a:pt x="206" y="6"/>
                        <a:pt x="206" y="6"/>
                        <a:pt x="206" y="6"/>
                      </a:cubicBezTo>
                      <a:cubicBezTo>
                        <a:pt x="208" y="6"/>
                        <a:pt x="208" y="6"/>
                        <a:pt x="208" y="6"/>
                      </a:cubicBezTo>
                      <a:cubicBezTo>
                        <a:pt x="208" y="6"/>
                        <a:pt x="208" y="6"/>
                        <a:pt x="208" y="6"/>
                      </a:cubicBezTo>
                      <a:cubicBezTo>
                        <a:pt x="209" y="7"/>
                        <a:pt x="209" y="7"/>
                        <a:pt x="209" y="7"/>
                      </a:cubicBezTo>
                      <a:cubicBezTo>
                        <a:pt x="210" y="6"/>
                        <a:pt x="210" y="6"/>
                        <a:pt x="210" y="6"/>
                      </a:cubicBezTo>
                      <a:cubicBezTo>
                        <a:pt x="211" y="7"/>
                        <a:pt x="211" y="7"/>
                        <a:pt x="211" y="7"/>
                      </a:cubicBezTo>
                      <a:cubicBezTo>
                        <a:pt x="212" y="7"/>
                        <a:pt x="212" y="7"/>
                        <a:pt x="212" y="7"/>
                      </a:cubicBezTo>
                      <a:cubicBezTo>
                        <a:pt x="214" y="8"/>
                        <a:pt x="214" y="8"/>
                        <a:pt x="214" y="8"/>
                      </a:cubicBezTo>
                      <a:cubicBezTo>
                        <a:pt x="215" y="9"/>
                        <a:pt x="215" y="9"/>
                        <a:pt x="215" y="9"/>
                      </a:cubicBezTo>
                      <a:cubicBezTo>
                        <a:pt x="216" y="10"/>
                        <a:pt x="216" y="10"/>
                        <a:pt x="216" y="10"/>
                      </a:cubicBezTo>
                      <a:cubicBezTo>
                        <a:pt x="217" y="11"/>
                        <a:pt x="217" y="11"/>
                        <a:pt x="217" y="11"/>
                      </a:cubicBezTo>
                      <a:cubicBezTo>
                        <a:pt x="218" y="12"/>
                        <a:pt x="218" y="12"/>
                        <a:pt x="218" y="12"/>
                      </a:cubicBezTo>
                      <a:cubicBezTo>
                        <a:pt x="218" y="12"/>
                        <a:pt x="218" y="12"/>
                        <a:pt x="218" y="12"/>
                      </a:cubicBezTo>
                      <a:cubicBezTo>
                        <a:pt x="218" y="13"/>
                        <a:pt x="218" y="13"/>
                        <a:pt x="218" y="13"/>
                      </a:cubicBezTo>
                      <a:cubicBezTo>
                        <a:pt x="217" y="13"/>
                        <a:pt x="217" y="13"/>
                        <a:pt x="217" y="13"/>
                      </a:cubicBezTo>
                      <a:cubicBezTo>
                        <a:pt x="216" y="13"/>
                        <a:pt x="216" y="13"/>
                        <a:pt x="216" y="13"/>
                      </a:cubicBezTo>
                      <a:cubicBezTo>
                        <a:pt x="215" y="13"/>
                        <a:pt x="215" y="13"/>
                        <a:pt x="215" y="13"/>
                      </a:cubicBezTo>
                      <a:cubicBezTo>
                        <a:pt x="214" y="14"/>
                        <a:pt x="214" y="14"/>
                        <a:pt x="214" y="14"/>
                      </a:cubicBezTo>
                      <a:cubicBezTo>
                        <a:pt x="213" y="14"/>
                        <a:pt x="213" y="14"/>
                        <a:pt x="213" y="14"/>
                      </a:cubicBezTo>
                      <a:cubicBezTo>
                        <a:pt x="213" y="14"/>
                        <a:pt x="213" y="14"/>
                        <a:pt x="213" y="14"/>
                      </a:cubicBezTo>
                      <a:cubicBezTo>
                        <a:pt x="211" y="14"/>
                        <a:pt x="211" y="14"/>
                        <a:pt x="211" y="14"/>
                      </a:cubicBezTo>
                      <a:cubicBezTo>
                        <a:pt x="210" y="14"/>
                        <a:pt x="210" y="14"/>
                        <a:pt x="210" y="14"/>
                      </a:cubicBezTo>
                      <a:cubicBezTo>
                        <a:pt x="208" y="13"/>
                        <a:pt x="208" y="13"/>
                        <a:pt x="208" y="13"/>
                      </a:cubicBezTo>
                      <a:cubicBezTo>
                        <a:pt x="207" y="12"/>
                        <a:pt x="207" y="12"/>
                        <a:pt x="207" y="12"/>
                      </a:cubicBezTo>
                      <a:cubicBezTo>
                        <a:pt x="206" y="13"/>
                        <a:pt x="206" y="13"/>
                        <a:pt x="206" y="13"/>
                      </a:cubicBezTo>
                      <a:cubicBezTo>
                        <a:pt x="205" y="12"/>
                        <a:pt x="205" y="12"/>
                        <a:pt x="205" y="12"/>
                      </a:cubicBezTo>
                      <a:cubicBezTo>
                        <a:pt x="203" y="12"/>
                        <a:pt x="203" y="12"/>
                        <a:pt x="203" y="12"/>
                      </a:cubicBezTo>
                      <a:cubicBezTo>
                        <a:pt x="203" y="13"/>
                        <a:pt x="203" y="13"/>
                        <a:pt x="203" y="13"/>
                      </a:cubicBezTo>
                      <a:cubicBezTo>
                        <a:pt x="202" y="13"/>
                        <a:pt x="202" y="13"/>
                        <a:pt x="202" y="13"/>
                      </a:cubicBezTo>
                      <a:cubicBezTo>
                        <a:pt x="202" y="12"/>
                        <a:pt x="202" y="12"/>
                        <a:pt x="202" y="12"/>
                      </a:cubicBezTo>
                      <a:cubicBezTo>
                        <a:pt x="200" y="12"/>
                        <a:pt x="200" y="12"/>
                        <a:pt x="200" y="12"/>
                      </a:cubicBezTo>
                      <a:cubicBezTo>
                        <a:pt x="198" y="13"/>
                        <a:pt x="198" y="13"/>
                        <a:pt x="198" y="13"/>
                      </a:cubicBezTo>
                      <a:cubicBezTo>
                        <a:pt x="198" y="13"/>
                        <a:pt x="198" y="13"/>
                        <a:pt x="198" y="13"/>
                      </a:cubicBezTo>
                      <a:cubicBezTo>
                        <a:pt x="197" y="13"/>
                        <a:pt x="197" y="13"/>
                        <a:pt x="197" y="13"/>
                      </a:cubicBezTo>
                      <a:cubicBezTo>
                        <a:pt x="196" y="13"/>
                        <a:pt x="196" y="13"/>
                        <a:pt x="196" y="13"/>
                      </a:cubicBezTo>
                      <a:cubicBezTo>
                        <a:pt x="194" y="14"/>
                        <a:pt x="194" y="14"/>
                        <a:pt x="194" y="14"/>
                      </a:cubicBezTo>
                      <a:cubicBezTo>
                        <a:pt x="192" y="14"/>
                        <a:pt x="192" y="14"/>
                        <a:pt x="192" y="14"/>
                      </a:cubicBezTo>
                      <a:cubicBezTo>
                        <a:pt x="192" y="13"/>
                        <a:pt x="192" y="13"/>
                        <a:pt x="192" y="13"/>
                      </a:cubicBezTo>
                      <a:cubicBezTo>
                        <a:pt x="192" y="12"/>
                        <a:pt x="192" y="12"/>
                        <a:pt x="192" y="12"/>
                      </a:cubicBezTo>
                      <a:cubicBezTo>
                        <a:pt x="192" y="11"/>
                        <a:pt x="192" y="11"/>
                        <a:pt x="192" y="11"/>
                      </a:cubicBezTo>
                      <a:cubicBezTo>
                        <a:pt x="193" y="11"/>
                        <a:pt x="193" y="11"/>
                        <a:pt x="193" y="11"/>
                      </a:cubicBezTo>
                      <a:cubicBezTo>
                        <a:pt x="193" y="11"/>
                        <a:pt x="193" y="11"/>
                        <a:pt x="193" y="11"/>
                      </a:cubicBezTo>
                      <a:cubicBezTo>
                        <a:pt x="193" y="10"/>
                        <a:pt x="193" y="10"/>
                        <a:pt x="193" y="10"/>
                      </a:cubicBezTo>
                      <a:cubicBezTo>
                        <a:pt x="192" y="10"/>
                        <a:pt x="192" y="10"/>
                        <a:pt x="192" y="10"/>
                      </a:cubicBezTo>
                      <a:cubicBezTo>
                        <a:pt x="191" y="10"/>
                        <a:pt x="191" y="10"/>
                        <a:pt x="191" y="10"/>
                      </a:cubicBezTo>
                      <a:cubicBezTo>
                        <a:pt x="190" y="11"/>
                        <a:pt x="190" y="11"/>
                        <a:pt x="190" y="11"/>
                      </a:cubicBezTo>
                      <a:cubicBezTo>
                        <a:pt x="190" y="12"/>
                        <a:pt x="190" y="12"/>
                        <a:pt x="190" y="12"/>
                      </a:cubicBezTo>
                      <a:cubicBezTo>
                        <a:pt x="190" y="13"/>
                        <a:pt x="190" y="13"/>
                        <a:pt x="190" y="13"/>
                      </a:cubicBezTo>
                      <a:cubicBezTo>
                        <a:pt x="191" y="14"/>
                        <a:pt x="191" y="14"/>
                        <a:pt x="191" y="14"/>
                      </a:cubicBezTo>
                      <a:cubicBezTo>
                        <a:pt x="191" y="14"/>
                        <a:pt x="191" y="14"/>
                        <a:pt x="191" y="14"/>
                      </a:cubicBezTo>
                      <a:cubicBezTo>
                        <a:pt x="190" y="14"/>
                        <a:pt x="190" y="14"/>
                        <a:pt x="190" y="14"/>
                      </a:cubicBezTo>
                      <a:cubicBezTo>
                        <a:pt x="190" y="14"/>
                        <a:pt x="190" y="14"/>
                        <a:pt x="190" y="14"/>
                      </a:cubicBezTo>
                      <a:cubicBezTo>
                        <a:pt x="189" y="14"/>
                        <a:pt x="189" y="14"/>
                        <a:pt x="189" y="14"/>
                      </a:cubicBezTo>
                      <a:cubicBezTo>
                        <a:pt x="187" y="14"/>
                        <a:pt x="187" y="14"/>
                        <a:pt x="187" y="14"/>
                      </a:cubicBezTo>
                      <a:cubicBezTo>
                        <a:pt x="187" y="15"/>
                        <a:pt x="187" y="15"/>
                        <a:pt x="187" y="15"/>
                      </a:cubicBezTo>
                      <a:cubicBezTo>
                        <a:pt x="186" y="15"/>
                        <a:pt x="186" y="15"/>
                        <a:pt x="186" y="15"/>
                      </a:cubicBezTo>
                      <a:cubicBezTo>
                        <a:pt x="184" y="15"/>
                        <a:pt x="184" y="15"/>
                        <a:pt x="184" y="15"/>
                      </a:cubicBezTo>
                      <a:cubicBezTo>
                        <a:pt x="183" y="14"/>
                        <a:pt x="183" y="14"/>
                        <a:pt x="183" y="14"/>
                      </a:cubicBezTo>
                      <a:cubicBezTo>
                        <a:pt x="181" y="15"/>
                        <a:pt x="181" y="15"/>
                        <a:pt x="181" y="15"/>
                      </a:cubicBezTo>
                      <a:cubicBezTo>
                        <a:pt x="179" y="17"/>
                        <a:pt x="179" y="17"/>
                        <a:pt x="179" y="17"/>
                      </a:cubicBezTo>
                      <a:cubicBezTo>
                        <a:pt x="178" y="18"/>
                        <a:pt x="178" y="18"/>
                        <a:pt x="178" y="18"/>
                      </a:cubicBezTo>
                      <a:cubicBezTo>
                        <a:pt x="178" y="20"/>
                        <a:pt x="178" y="20"/>
                        <a:pt x="178" y="20"/>
                      </a:cubicBezTo>
                      <a:cubicBezTo>
                        <a:pt x="178" y="20"/>
                        <a:pt x="178" y="20"/>
                        <a:pt x="178" y="20"/>
                      </a:cubicBezTo>
                      <a:cubicBezTo>
                        <a:pt x="178" y="21"/>
                        <a:pt x="178" y="21"/>
                        <a:pt x="178" y="21"/>
                      </a:cubicBezTo>
                      <a:cubicBezTo>
                        <a:pt x="178" y="22"/>
                        <a:pt x="178" y="22"/>
                        <a:pt x="178" y="22"/>
                      </a:cubicBezTo>
                      <a:cubicBezTo>
                        <a:pt x="179" y="21"/>
                        <a:pt x="179" y="21"/>
                        <a:pt x="179" y="21"/>
                      </a:cubicBezTo>
                      <a:cubicBezTo>
                        <a:pt x="180" y="20"/>
                        <a:pt x="180" y="20"/>
                        <a:pt x="180" y="20"/>
                      </a:cubicBezTo>
                      <a:cubicBezTo>
                        <a:pt x="180" y="19"/>
                        <a:pt x="180" y="19"/>
                        <a:pt x="180" y="19"/>
                      </a:cubicBezTo>
                      <a:cubicBezTo>
                        <a:pt x="180" y="19"/>
                        <a:pt x="180" y="19"/>
                        <a:pt x="180" y="19"/>
                      </a:cubicBezTo>
                      <a:cubicBezTo>
                        <a:pt x="181" y="19"/>
                        <a:pt x="181" y="19"/>
                        <a:pt x="181" y="19"/>
                      </a:cubicBezTo>
                      <a:cubicBezTo>
                        <a:pt x="182" y="19"/>
                        <a:pt x="182" y="19"/>
                        <a:pt x="182" y="19"/>
                      </a:cubicBezTo>
                      <a:cubicBezTo>
                        <a:pt x="183" y="18"/>
                        <a:pt x="183" y="18"/>
                        <a:pt x="183" y="18"/>
                      </a:cubicBezTo>
                      <a:cubicBezTo>
                        <a:pt x="182" y="19"/>
                        <a:pt x="182" y="19"/>
                        <a:pt x="182" y="19"/>
                      </a:cubicBezTo>
                      <a:cubicBezTo>
                        <a:pt x="182" y="19"/>
                        <a:pt x="182" y="19"/>
                        <a:pt x="182" y="19"/>
                      </a:cubicBezTo>
                      <a:cubicBezTo>
                        <a:pt x="182" y="20"/>
                        <a:pt x="182" y="20"/>
                        <a:pt x="182" y="20"/>
                      </a:cubicBezTo>
                      <a:cubicBezTo>
                        <a:pt x="182" y="21"/>
                        <a:pt x="182" y="21"/>
                        <a:pt x="182" y="21"/>
                      </a:cubicBezTo>
                      <a:cubicBezTo>
                        <a:pt x="182" y="21"/>
                        <a:pt x="182" y="21"/>
                        <a:pt x="182" y="21"/>
                      </a:cubicBezTo>
                      <a:cubicBezTo>
                        <a:pt x="182" y="21"/>
                        <a:pt x="182" y="21"/>
                        <a:pt x="182" y="21"/>
                      </a:cubicBezTo>
                      <a:cubicBezTo>
                        <a:pt x="183" y="20"/>
                        <a:pt x="183" y="20"/>
                        <a:pt x="183" y="20"/>
                      </a:cubicBezTo>
                      <a:cubicBezTo>
                        <a:pt x="184" y="18"/>
                        <a:pt x="184" y="18"/>
                        <a:pt x="184" y="18"/>
                      </a:cubicBezTo>
                      <a:cubicBezTo>
                        <a:pt x="184" y="18"/>
                        <a:pt x="184" y="17"/>
                        <a:pt x="185" y="17"/>
                      </a:cubicBezTo>
                      <a:cubicBezTo>
                        <a:pt x="185" y="17"/>
                        <a:pt x="185" y="17"/>
                        <a:pt x="186" y="17"/>
                      </a:cubicBezTo>
                      <a:cubicBezTo>
                        <a:pt x="186" y="17"/>
                        <a:pt x="186" y="17"/>
                        <a:pt x="186" y="17"/>
                      </a:cubicBezTo>
                      <a:cubicBezTo>
                        <a:pt x="188" y="17"/>
                        <a:pt x="188" y="17"/>
                        <a:pt x="188" y="17"/>
                      </a:cubicBezTo>
                      <a:cubicBezTo>
                        <a:pt x="189" y="17"/>
                        <a:pt x="189" y="17"/>
                        <a:pt x="189" y="17"/>
                      </a:cubicBezTo>
                      <a:cubicBezTo>
                        <a:pt x="190" y="16"/>
                        <a:pt x="190" y="16"/>
                        <a:pt x="190" y="16"/>
                      </a:cubicBezTo>
                      <a:cubicBezTo>
                        <a:pt x="190" y="16"/>
                        <a:pt x="190" y="16"/>
                        <a:pt x="190" y="16"/>
                      </a:cubicBezTo>
                      <a:cubicBezTo>
                        <a:pt x="190" y="17"/>
                        <a:pt x="190" y="17"/>
                        <a:pt x="190" y="17"/>
                      </a:cubicBezTo>
                      <a:cubicBezTo>
                        <a:pt x="191" y="19"/>
                        <a:pt x="191" y="19"/>
                        <a:pt x="191" y="19"/>
                      </a:cubicBezTo>
                      <a:cubicBezTo>
                        <a:pt x="192" y="19"/>
                        <a:pt x="192" y="19"/>
                        <a:pt x="192" y="19"/>
                      </a:cubicBezTo>
                      <a:cubicBezTo>
                        <a:pt x="193" y="19"/>
                        <a:pt x="193" y="19"/>
                        <a:pt x="193" y="19"/>
                      </a:cubicBezTo>
                      <a:cubicBezTo>
                        <a:pt x="193" y="18"/>
                        <a:pt x="193" y="18"/>
                        <a:pt x="193" y="18"/>
                      </a:cubicBezTo>
                      <a:cubicBezTo>
                        <a:pt x="192" y="17"/>
                        <a:pt x="192" y="17"/>
                        <a:pt x="192" y="17"/>
                      </a:cubicBezTo>
                      <a:cubicBezTo>
                        <a:pt x="193" y="16"/>
                        <a:pt x="193" y="16"/>
                        <a:pt x="193" y="16"/>
                      </a:cubicBezTo>
                      <a:cubicBezTo>
                        <a:pt x="194" y="16"/>
                        <a:pt x="194" y="16"/>
                        <a:pt x="194" y="16"/>
                      </a:cubicBezTo>
                      <a:cubicBezTo>
                        <a:pt x="195" y="16"/>
                        <a:pt x="195" y="16"/>
                        <a:pt x="195" y="16"/>
                      </a:cubicBezTo>
                      <a:cubicBezTo>
                        <a:pt x="196" y="16"/>
                        <a:pt x="196" y="16"/>
                        <a:pt x="196" y="16"/>
                      </a:cubicBezTo>
                      <a:cubicBezTo>
                        <a:pt x="198" y="16"/>
                        <a:pt x="198" y="16"/>
                        <a:pt x="198" y="16"/>
                      </a:cubicBezTo>
                      <a:cubicBezTo>
                        <a:pt x="200" y="15"/>
                        <a:pt x="200" y="15"/>
                        <a:pt x="200" y="15"/>
                      </a:cubicBezTo>
                      <a:cubicBezTo>
                        <a:pt x="201" y="15"/>
                        <a:pt x="201" y="15"/>
                        <a:pt x="201" y="15"/>
                      </a:cubicBezTo>
                      <a:cubicBezTo>
                        <a:pt x="203" y="15"/>
                        <a:pt x="203" y="15"/>
                        <a:pt x="203" y="15"/>
                      </a:cubicBezTo>
                      <a:cubicBezTo>
                        <a:pt x="205" y="15"/>
                        <a:pt x="205" y="15"/>
                        <a:pt x="205" y="15"/>
                      </a:cubicBezTo>
                      <a:cubicBezTo>
                        <a:pt x="206" y="16"/>
                        <a:pt x="206" y="16"/>
                        <a:pt x="206" y="16"/>
                      </a:cubicBezTo>
                      <a:cubicBezTo>
                        <a:pt x="207" y="16"/>
                        <a:pt x="207" y="16"/>
                        <a:pt x="207" y="16"/>
                      </a:cubicBezTo>
                      <a:cubicBezTo>
                        <a:pt x="208" y="17"/>
                        <a:pt x="208" y="17"/>
                        <a:pt x="208" y="17"/>
                      </a:cubicBezTo>
                      <a:cubicBezTo>
                        <a:pt x="209" y="17"/>
                        <a:pt x="209" y="17"/>
                        <a:pt x="209" y="17"/>
                      </a:cubicBezTo>
                      <a:cubicBezTo>
                        <a:pt x="210" y="18"/>
                        <a:pt x="210" y="18"/>
                        <a:pt x="210" y="18"/>
                      </a:cubicBezTo>
                      <a:cubicBezTo>
                        <a:pt x="211" y="18"/>
                        <a:pt x="211" y="18"/>
                        <a:pt x="211" y="18"/>
                      </a:cubicBezTo>
                      <a:cubicBezTo>
                        <a:pt x="212" y="18"/>
                        <a:pt x="212" y="18"/>
                        <a:pt x="212" y="18"/>
                      </a:cubicBezTo>
                      <a:cubicBezTo>
                        <a:pt x="212" y="17"/>
                        <a:pt x="212" y="17"/>
                        <a:pt x="212" y="17"/>
                      </a:cubicBezTo>
                      <a:cubicBezTo>
                        <a:pt x="213" y="18"/>
                        <a:pt x="213" y="18"/>
                        <a:pt x="213" y="18"/>
                      </a:cubicBezTo>
                      <a:cubicBezTo>
                        <a:pt x="213" y="18"/>
                        <a:pt x="213" y="18"/>
                        <a:pt x="213" y="18"/>
                      </a:cubicBezTo>
                      <a:cubicBezTo>
                        <a:pt x="214" y="18"/>
                        <a:pt x="214" y="18"/>
                        <a:pt x="214" y="18"/>
                      </a:cubicBezTo>
                      <a:cubicBezTo>
                        <a:pt x="215" y="17"/>
                        <a:pt x="215" y="17"/>
                        <a:pt x="215" y="17"/>
                      </a:cubicBezTo>
                      <a:cubicBezTo>
                        <a:pt x="217" y="17"/>
                        <a:pt x="217" y="17"/>
                        <a:pt x="217" y="17"/>
                      </a:cubicBezTo>
                      <a:cubicBezTo>
                        <a:pt x="219" y="16"/>
                        <a:pt x="219" y="16"/>
                        <a:pt x="219" y="16"/>
                      </a:cubicBezTo>
                      <a:cubicBezTo>
                        <a:pt x="220" y="15"/>
                        <a:pt x="220" y="15"/>
                        <a:pt x="220" y="15"/>
                      </a:cubicBezTo>
                      <a:cubicBezTo>
                        <a:pt x="220" y="15"/>
                        <a:pt x="220" y="15"/>
                        <a:pt x="220" y="15"/>
                      </a:cubicBezTo>
                      <a:cubicBezTo>
                        <a:pt x="221" y="16"/>
                        <a:pt x="221" y="16"/>
                        <a:pt x="221" y="16"/>
                      </a:cubicBezTo>
                      <a:cubicBezTo>
                        <a:pt x="221" y="17"/>
                        <a:pt x="221" y="17"/>
                        <a:pt x="221" y="17"/>
                      </a:cubicBezTo>
                      <a:cubicBezTo>
                        <a:pt x="222" y="17"/>
                        <a:pt x="222" y="17"/>
                        <a:pt x="222" y="17"/>
                      </a:cubicBezTo>
                      <a:cubicBezTo>
                        <a:pt x="222" y="18"/>
                        <a:pt x="222" y="18"/>
                        <a:pt x="222" y="18"/>
                      </a:cubicBezTo>
                      <a:cubicBezTo>
                        <a:pt x="222" y="19"/>
                        <a:pt x="222" y="19"/>
                        <a:pt x="222" y="19"/>
                      </a:cubicBezTo>
                      <a:cubicBezTo>
                        <a:pt x="222" y="19"/>
                        <a:pt x="222" y="19"/>
                        <a:pt x="222" y="19"/>
                      </a:cubicBezTo>
                      <a:cubicBezTo>
                        <a:pt x="223" y="20"/>
                        <a:pt x="223" y="20"/>
                        <a:pt x="223" y="20"/>
                      </a:cubicBezTo>
                      <a:cubicBezTo>
                        <a:pt x="223" y="20"/>
                        <a:pt x="223" y="20"/>
                        <a:pt x="223" y="20"/>
                      </a:cubicBezTo>
                      <a:cubicBezTo>
                        <a:pt x="221" y="22"/>
                        <a:pt x="221" y="22"/>
                        <a:pt x="221" y="22"/>
                      </a:cubicBezTo>
                      <a:cubicBezTo>
                        <a:pt x="219" y="22"/>
                        <a:pt x="219" y="22"/>
                        <a:pt x="219" y="22"/>
                      </a:cubicBezTo>
                      <a:cubicBezTo>
                        <a:pt x="218" y="22"/>
                        <a:pt x="218" y="22"/>
                        <a:pt x="218" y="22"/>
                      </a:cubicBezTo>
                      <a:cubicBezTo>
                        <a:pt x="217" y="21"/>
                        <a:pt x="217" y="21"/>
                        <a:pt x="217" y="21"/>
                      </a:cubicBezTo>
                      <a:cubicBezTo>
                        <a:pt x="217" y="21"/>
                        <a:pt x="217" y="21"/>
                        <a:pt x="217" y="21"/>
                      </a:cubicBezTo>
                      <a:cubicBezTo>
                        <a:pt x="216" y="21"/>
                        <a:pt x="216" y="21"/>
                        <a:pt x="216" y="21"/>
                      </a:cubicBezTo>
                      <a:cubicBezTo>
                        <a:pt x="216" y="22"/>
                        <a:pt x="216" y="22"/>
                        <a:pt x="216" y="22"/>
                      </a:cubicBezTo>
                      <a:cubicBezTo>
                        <a:pt x="217" y="23"/>
                        <a:pt x="217" y="23"/>
                        <a:pt x="217" y="23"/>
                      </a:cubicBezTo>
                      <a:cubicBezTo>
                        <a:pt x="217" y="23"/>
                        <a:pt x="217" y="23"/>
                        <a:pt x="217" y="23"/>
                      </a:cubicBezTo>
                      <a:cubicBezTo>
                        <a:pt x="216" y="23"/>
                        <a:pt x="216" y="23"/>
                        <a:pt x="216" y="23"/>
                      </a:cubicBezTo>
                      <a:cubicBezTo>
                        <a:pt x="216" y="22"/>
                        <a:pt x="216" y="22"/>
                        <a:pt x="216" y="22"/>
                      </a:cubicBezTo>
                      <a:cubicBezTo>
                        <a:pt x="215" y="22"/>
                        <a:pt x="215" y="22"/>
                        <a:pt x="215" y="22"/>
                      </a:cubicBezTo>
                      <a:cubicBezTo>
                        <a:pt x="215" y="23"/>
                        <a:pt x="215" y="23"/>
                        <a:pt x="215" y="23"/>
                      </a:cubicBezTo>
                      <a:cubicBezTo>
                        <a:pt x="215" y="24"/>
                        <a:pt x="215" y="24"/>
                        <a:pt x="215" y="24"/>
                      </a:cubicBezTo>
                      <a:cubicBezTo>
                        <a:pt x="216" y="25"/>
                        <a:pt x="216" y="25"/>
                        <a:pt x="216" y="25"/>
                      </a:cubicBezTo>
                      <a:cubicBezTo>
                        <a:pt x="217" y="25"/>
                        <a:pt x="217" y="25"/>
                        <a:pt x="217" y="25"/>
                      </a:cubicBezTo>
                      <a:cubicBezTo>
                        <a:pt x="219" y="25"/>
                        <a:pt x="219" y="25"/>
                        <a:pt x="219" y="25"/>
                      </a:cubicBezTo>
                      <a:cubicBezTo>
                        <a:pt x="220" y="25"/>
                        <a:pt x="220" y="25"/>
                        <a:pt x="220" y="25"/>
                      </a:cubicBezTo>
                      <a:cubicBezTo>
                        <a:pt x="222" y="24"/>
                        <a:pt x="222" y="24"/>
                        <a:pt x="222" y="24"/>
                      </a:cubicBezTo>
                      <a:cubicBezTo>
                        <a:pt x="222" y="24"/>
                        <a:pt x="222" y="24"/>
                        <a:pt x="222" y="24"/>
                      </a:cubicBezTo>
                      <a:cubicBezTo>
                        <a:pt x="222" y="25"/>
                        <a:pt x="222" y="25"/>
                        <a:pt x="222" y="25"/>
                      </a:cubicBezTo>
                      <a:cubicBezTo>
                        <a:pt x="223" y="25"/>
                        <a:pt x="223" y="25"/>
                        <a:pt x="223" y="25"/>
                      </a:cubicBezTo>
                      <a:cubicBezTo>
                        <a:pt x="223" y="24"/>
                        <a:pt x="223" y="24"/>
                        <a:pt x="223" y="24"/>
                      </a:cubicBezTo>
                      <a:cubicBezTo>
                        <a:pt x="223" y="23"/>
                        <a:pt x="223" y="23"/>
                        <a:pt x="223" y="23"/>
                      </a:cubicBezTo>
                      <a:cubicBezTo>
                        <a:pt x="224" y="23"/>
                        <a:pt x="224" y="23"/>
                        <a:pt x="224" y="23"/>
                      </a:cubicBezTo>
                      <a:cubicBezTo>
                        <a:pt x="226" y="23"/>
                        <a:pt x="226" y="23"/>
                        <a:pt x="226" y="23"/>
                      </a:cubicBezTo>
                      <a:cubicBezTo>
                        <a:pt x="227" y="24"/>
                        <a:pt x="227" y="24"/>
                        <a:pt x="227" y="24"/>
                      </a:cubicBezTo>
                      <a:cubicBezTo>
                        <a:pt x="227" y="24"/>
                        <a:pt x="227" y="24"/>
                        <a:pt x="227" y="24"/>
                      </a:cubicBezTo>
                      <a:cubicBezTo>
                        <a:pt x="228" y="25"/>
                        <a:pt x="228" y="25"/>
                        <a:pt x="228" y="25"/>
                      </a:cubicBezTo>
                      <a:cubicBezTo>
                        <a:pt x="229" y="25"/>
                        <a:pt x="229" y="25"/>
                        <a:pt x="229" y="25"/>
                      </a:cubicBezTo>
                      <a:cubicBezTo>
                        <a:pt x="229" y="24"/>
                        <a:pt x="229" y="24"/>
                        <a:pt x="229" y="24"/>
                      </a:cubicBezTo>
                      <a:cubicBezTo>
                        <a:pt x="229" y="25"/>
                        <a:pt x="229" y="25"/>
                        <a:pt x="229" y="25"/>
                      </a:cubicBezTo>
                      <a:cubicBezTo>
                        <a:pt x="229" y="25"/>
                        <a:pt x="229" y="25"/>
                        <a:pt x="229" y="25"/>
                      </a:cubicBezTo>
                      <a:cubicBezTo>
                        <a:pt x="230" y="26"/>
                        <a:pt x="230" y="26"/>
                        <a:pt x="230" y="26"/>
                      </a:cubicBezTo>
                      <a:cubicBezTo>
                        <a:pt x="232" y="27"/>
                        <a:pt x="232" y="27"/>
                        <a:pt x="232" y="27"/>
                      </a:cubicBezTo>
                      <a:cubicBezTo>
                        <a:pt x="233" y="27"/>
                        <a:pt x="233" y="27"/>
                        <a:pt x="233" y="27"/>
                      </a:cubicBezTo>
                      <a:cubicBezTo>
                        <a:pt x="233" y="28"/>
                        <a:pt x="233" y="28"/>
                        <a:pt x="233" y="28"/>
                      </a:cubicBezTo>
                      <a:cubicBezTo>
                        <a:pt x="234" y="29"/>
                        <a:pt x="234" y="29"/>
                        <a:pt x="234" y="29"/>
                      </a:cubicBezTo>
                      <a:cubicBezTo>
                        <a:pt x="236" y="29"/>
                        <a:pt x="236" y="29"/>
                        <a:pt x="236" y="29"/>
                      </a:cubicBezTo>
                      <a:cubicBezTo>
                        <a:pt x="237" y="30"/>
                        <a:pt x="237" y="30"/>
                        <a:pt x="237" y="30"/>
                      </a:cubicBezTo>
                      <a:cubicBezTo>
                        <a:pt x="237" y="31"/>
                        <a:pt x="237" y="31"/>
                        <a:pt x="237" y="31"/>
                      </a:cubicBezTo>
                      <a:cubicBezTo>
                        <a:pt x="237" y="32"/>
                        <a:pt x="237" y="32"/>
                        <a:pt x="237" y="32"/>
                      </a:cubicBezTo>
                      <a:cubicBezTo>
                        <a:pt x="236" y="32"/>
                        <a:pt x="236" y="32"/>
                        <a:pt x="236" y="32"/>
                      </a:cubicBezTo>
                      <a:cubicBezTo>
                        <a:pt x="236" y="33"/>
                        <a:pt x="236" y="33"/>
                        <a:pt x="236" y="33"/>
                      </a:cubicBezTo>
                      <a:cubicBezTo>
                        <a:pt x="236" y="34"/>
                        <a:pt x="236" y="34"/>
                        <a:pt x="236" y="34"/>
                      </a:cubicBezTo>
                      <a:cubicBezTo>
                        <a:pt x="235" y="34"/>
                        <a:pt x="235" y="34"/>
                        <a:pt x="235" y="34"/>
                      </a:cubicBezTo>
                      <a:cubicBezTo>
                        <a:pt x="234" y="35"/>
                        <a:pt x="234" y="35"/>
                        <a:pt x="234" y="35"/>
                      </a:cubicBezTo>
                      <a:cubicBezTo>
                        <a:pt x="233" y="35"/>
                        <a:pt x="233" y="35"/>
                        <a:pt x="233" y="35"/>
                      </a:cubicBezTo>
                      <a:cubicBezTo>
                        <a:pt x="233" y="35"/>
                        <a:pt x="233" y="35"/>
                        <a:pt x="233" y="35"/>
                      </a:cubicBezTo>
                      <a:cubicBezTo>
                        <a:pt x="232" y="35"/>
                        <a:pt x="232" y="35"/>
                        <a:pt x="232" y="35"/>
                      </a:cubicBezTo>
                      <a:cubicBezTo>
                        <a:pt x="232" y="36"/>
                        <a:pt x="232" y="36"/>
                        <a:pt x="232" y="36"/>
                      </a:cubicBezTo>
                      <a:cubicBezTo>
                        <a:pt x="232" y="36"/>
                        <a:pt x="232" y="36"/>
                        <a:pt x="232" y="36"/>
                      </a:cubicBezTo>
                      <a:cubicBezTo>
                        <a:pt x="231" y="37"/>
                        <a:pt x="231" y="37"/>
                        <a:pt x="231" y="37"/>
                      </a:cubicBezTo>
                      <a:cubicBezTo>
                        <a:pt x="229" y="38"/>
                        <a:pt x="229" y="38"/>
                        <a:pt x="229" y="38"/>
                      </a:cubicBezTo>
                      <a:cubicBezTo>
                        <a:pt x="227" y="38"/>
                        <a:pt x="227" y="38"/>
                        <a:pt x="227" y="38"/>
                      </a:cubicBezTo>
                      <a:cubicBezTo>
                        <a:pt x="227" y="38"/>
                        <a:pt x="227" y="38"/>
                        <a:pt x="227" y="38"/>
                      </a:cubicBezTo>
                      <a:cubicBezTo>
                        <a:pt x="226" y="38"/>
                        <a:pt x="226" y="38"/>
                        <a:pt x="226" y="38"/>
                      </a:cubicBezTo>
                      <a:cubicBezTo>
                        <a:pt x="226" y="37"/>
                        <a:pt x="226" y="37"/>
                        <a:pt x="226" y="37"/>
                      </a:cubicBezTo>
                      <a:cubicBezTo>
                        <a:pt x="225" y="37"/>
                        <a:pt x="225" y="37"/>
                        <a:pt x="225" y="37"/>
                      </a:cubicBezTo>
                      <a:cubicBezTo>
                        <a:pt x="224" y="37"/>
                        <a:pt x="224" y="37"/>
                        <a:pt x="224" y="37"/>
                      </a:cubicBezTo>
                      <a:cubicBezTo>
                        <a:pt x="224" y="38"/>
                        <a:pt x="224" y="38"/>
                        <a:pt x="224" y="38"/>
                      </a:cubicBezTo>
                      <a:cubicBezTo>
                        <a:pt x="225" y="38"/>
                        <a:pt x="225" y="38"/>
                        <a:pt x="225" y="38"/>
                      </a:cubicBezTo>
                      <a:cubicBezTo>
                        <a:pt x="225" y="39"/>
                        <a:pt x="225" y="39"/>
                        <a:pt x="225" y="39"/>
                      </a:cubicBezTo>
                      <a:cubicBezTo>
                        <a:pt x="224" y="38"/>
                        <a:pt x="224" y="38"/>
                        <a:pt x="224" y="38"/>
                      </a:cubicBezTo>
                      <a:cubicBezTo>
                        <a:pt x="223" y="38"/>
                        <a:pt x="223" y="38"/>
                        <a:pt x="223" y="38"/>
                      </a:cubicBezTo>
                      <a:cubicBezTo>
                        <a:pt x="222" y="39"/>
                        <a:pt x="222" y="39"/>
                        <a:pt x="222" y="39"/>
                      </a:cubicBezTo>
                      <a:cubicBezTo>
                        <a:pt x="221" y="39"/>
                        <a:pt x="221" y="39"/>
                        <a:pt x="221" y="39"/>
                      </a:cubicBezTo>
                      <a:cubicBezTo>
                        <a:pt x="221" y="38"/>
                        <a:pt x="221" y="38"/>
                        <a:pt x="221" y="38"/>
                      </a:cubicBezTo>
                      <a:cubicBezTo>
                        <a:pt x="219" y="38"/>
                        <a:pt x="219" y="38"/>
                        <a:pt x="219" y="38"/>
                      </a:cubicBezTo>
                      <a:cubicBezTo>
                        <a:pt x="218" y="39"/>
                        <a:pt x="218" y="39"/>
                        <a:pt x="218" y="39"/>
                      </a:cubicBezTo>
                      <a:cubicBezTo>
                        <a:pt x="217" y="40"/>
                        <a:pt x="217" y="40"/>
                        <a:pt x="217" y="40"/>
                      </a:cubicBezTo>
                      <a:cubicBezTo>
                        <a:pt x="216" y="39"/>
                        <a:pt x="216" y="39"/>
                        <a:pt x="216" y="39"/>
                      </a:cubicBezTo>
                      <a:cubicBezTo>
                        <a:pt x="215" y="39"/>
                        <a:pt x="215" y="39"/>
                        <a:pt x="215" y="39"/>
                      </a:cubicBezTo>
                      <a:cubicBezTo>
                        <a:pt x="214" y="39"/>
                        <a:pt x="214" y="39"/>
                        <a:pt x="214" y="39"/>
                      </a:cubicBezTo>
                      <a:cubicBezTo>
                        <a:pt x="213" y="39"/>
                        <a:pt x="213" y="39"/>
                        <a:pt x="213" y="39"/>
                      </a:cubicBezTo>
                      <a:cubicBezTo>
                        <a:pt x="213" y="39"/>
                        <a:pt x="213" y="39"/>
                        <a:pt x="213" y="39"/>
                      </a:cubicBezTo>
                      <a:cubicBezTo>
                        <a:pt x="212" y="39"/>
                        <a:pt x="212" y="39"/>
                        <a:pt x="212" y="39"/>
                      </a:cubicBezTo>
                      <a:cubicBezTo>
                        <a:pt x="211" y="39"/>
                        <a:pt x="211" y="39"/>
                        <a:pt x="211" y="39"/>
                      </a:cubicBezTo>
                      <a:cubicBezTo>
                        <a:pt x="210" y="39"/>
                        <a:pt x="210" y="39"/>
                        <a:pt x="210" y="39"/>
                      </a:cubicBezTo>
                      <a:cubicBezTo>
                        <a:pt x="209" y="38"/>
                        <a:pt x="209" y="38"/>
                        <a:pt x="209" y="38"/>
                      </a:cubicBezTo>
                      <a:cubicBezTo>
                        <a:pt x="208" y="38"/>
                        <a:pt x="208" y="38"/>
                        <a:pt x="208" y="38"/>
                      </a:cubicBezTo>
                      <a:cubicBezTo>
                        <a:pt x="208" y="38"/>
                        <a:pt x="208" y="38"/>
                        <a:pt x="208" y="38"/>
                      </a:cubicBezTo>
                      <a:cubicBezTo>
                        <a:pt x="206" y="38"/>
                        <a:pt x="206" y="38"/>
                        <a:pt x="206" y="38"/>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1" y="37"/>
                        <a:pt x="201" y="37"/>
                        <a:pt x="201" y="37"/>
                      </a:cubicBezTo>
                      <a:cubicBezTo>
                        <a:pt x="200" y="37"/>
                        <a:pt x="200" y="37"/>
                        <a:pt x="200" y="37"/>
                      </a:cubicBezTo>
                      <a:cubicBezTo>
                        <a:pt x="199" y="38"/>
                        <a:pt x="199" y="38"/>
                        <a:pt x="199" y="38"/>
                      </a:cubicBezTo>
                      <a:cubicBezTo>
                        <a:pt x="198" y="38"/>
                        <a:pt x="198" y="38"/>
                        <a:pt x="198" y="38"/>
                      </a:cubicBezTo>
                      <a:cubicBezTo>
                        <a:pt x="197" y="38"/>
                        <a:pt x="197" y="38"/>
                        <a:pt x="197" y="38"/>
                      </a:cubicBezTo>
                      <a:cubicBezTo>
                        <a:pt x="196" y="38"/>
                        <a:pt x="196" y="38"/>
                        <a:pt x="196" y="38"/>
                      </a:cubicBezTo>
                      <a:cubicBezTo>
                        <a:pt x="195" y="39"/>
                        <a:pt x="195" y="39"/>
                        <a:pt x="195" y="39"/>
                      </a:cubicBezTo>
                      <a:cubicBezTo>
                        <a:pt x="195" y="39"/>
                        <a:pt x="195" y="39"/>
                        <a:pt x="195" y="39"/>
                      </a:cubicBezTo>
                      <a:cubicBezTo>
                        <a:pt x="195" y="38"/>
                        <a:pt x="195" y="38"/>
                        <a:pt x="195" y="38"/>
                      </a:cubicBezTo>
                      <a:cubicBezTo>
                        <a:pt x="195" y="37"/>
                        <a:pt x="195" y="37"/>
                        <a:pt x="195" y="37"/>
                      </a:cubicBezTo>
                      <a:cubicBezTo>
                        <a:pt x="193" y="37"/>
                        <a:pt x="193" y="37"/>
                        <a:pt x="193" y="37"/>
                      </a:cubicBezTo>
                      <a:cubicBezTo>
                        <a:pt x="193" y="37"/>
                        <a:pt x="193" y="37"/>
                        <a:pt x="193" y="37"/>
                      </a:cubicBezTo>
                      <a:cubicBezTo>
                        <a:pt x="192" y="37"/>
                        <a:pt x="192" y="37"/>
                        <a:pt x="192" y="37"/>
                      </a:cubicBezTo>
                      <a:cubicBezTo>
                        <a:pt x="192" y="38"/>
                        <a:pt x="192" y="38"/>
                        <a:pt x="192" y="38"/>
                      </a:cubicBezTo>
                      <a:cubicBezTo>
                        <a:pt x="192" y="38"/>
                        <a:pt x="192" y="38"/>
                        <a:pt x="192" y="38"/>
                      </a:cubicBezTo>
                      <a:cubicBezTo>
                        <a:pt x="192" y="38"/>
                        <a:pt x="192" y="38"/>
                        <a:pt x="192" y="38"/>
                      </a:cubicBezTo>
                      <a:cubicBezTo>
                        <a:pt x="194" y="38"/>
                        <a:pt x="194" y="38"/>
                        <a:pt x="194" y="38"/>
                      </a:cubicBezTo>
                      <a:cubicBezTo>
                        <a:pt x="194" y="39"/>
                        <a:pt x="194" y="39"/>
                        <a:pt x="194" y="39"/>
                      </a:cubicBezTo>
                      <a:cubicBezTo>
                        <a:pt x="194" y="39"/>
                        <a:pt x="194" y="39"/>
                        <a:pt x="194" y="39"/>
                      </a:cubicBezTo>
                      <a:cubicBezTo>
                        <a:pt x="194" y="40"/>
                        <a:pt x="194" y="40"/>
                        <a:pt x="194"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90" y="41"/>
                        <a:pt x="190" y="41"/>
                        <a:pt x="190" y="41"/>
                      </a:cubicBezTo>
                      <a:cubicBezTo>
                        <a:pt x="188" y="41"/>
                        <a:pt x="188" y="41"/>
                        <a:pt x="188" y="41"/>
                      </a:cubicBezTo>
                      <a:cubicBezTo>
                        <a:pt x="187" y="42"/>
                        <a:pt x="187" y="42"/>
                        <a:pt x="187" y="42"/>
                      </a:cubicBezTo>
                      <a:cubicBezTo>
                        <a:pt x="186" y="42"/>
                        <a:pt x="186" y="42"/>
                        <a:pt x="186" y="42"/>
                      </a:cubicBezTo>
                      <a:cubicBezTo>
                        <a:pt x="186" y="43"/>
                        <a:pt x="186" y="43"/>
                        <a:pt x="186" y="43"/>
                      </a:cubicBezTo>
                      <a:cubicBezTo>
                        <a:pt x="185" y="43"/>
                        <a:pt x="185" y="43"/>
                        <a:pt x="185" y="43"/>
                      </a:cubicBezTo>
                      <a:cubicBezTo>
                        <a:pt x="183" y="43"/>
                        <a:pt x="183" y="43"/>
                        <a:pt x="183" y="43"/>
                      </a:cubicBezTo>
                      <a:cubicBezTo>
                        <a:pt x="182" y="43"/>
                        <a:pt x="182" y="43"/>
                        <a:pt x="182" y="43"/>
                      </a:cubicBezTo>
                      <a:cubicBezTo>
                        <a:pt x="182" y="44"/>
                        <a:pt x="182" y="44"/>
                        <a:pt x="182" y="44"/>
                      </a:cubicBezTo>
                      <a:cubicBezTo>
                        <a:pt x="182" y="45"/>
                        <a:pt x="182" y="45"/>
                        <a:pt x="182" y="45"/>
                      </a:cubicBezTo>
                      <a:cubicBezTo>
                        <a:pt x="182" y="46"/>
                        <a:pt x="182" y="46"/>
                        <a:pt x="182" y="46"/>
                      </a:cubicBezTo>
                      <a:cubicBezTo>
                        <a:pt x="182" y="47"/>
                        <a:pt x="182" y="47"/>
                        <a:pt x="182" y="47"/>
                      </a:cubicBezTo>
                      <a:cubicBezTo>
                        <a:pt x="182" y="48"/>
                        <a:pt x="182" y="48"/>
                        <a:pt x="182" y="48"/>
                      </a:cubicBezTo>
                      <a:cubicBezTo>
                        <a:pt x="183" y="49"/>
                        <a:pt x="183" y="49"/>
                        <a:pt x="183" y="49"/>
                      </a:cubicBezTo>
                      <a:cubicBezTo>
                        <a:pt x="184" y="49"/>
                        <a:pt x="184" y="49"/>
                        <a:pt x="184" y="49"/>
                      </a:cubicBezTo>
                      <a:cubicBezTo>
                        <a:pt x="185" y="48"/>
                        <a:pt x="185" y="48"/>
                        <a:pt x="185" y="48"/>
                      </a:cubicBezTo>
                      <a:cubicBezTo>
                        <a:pt x="185" y="47"/>
                        <a:pt x="185" y="47"/>
                        <a:pt x="185" y="47"/>
                      </a:cubicBezTo>
                      <a:cubicBezTo>
                        <a:pt x="185" y="46"/>
                        <a:pt x="185" y="46"/>
                        <a:pt x="185" y="46"/>
                      </a:cubicBezTo>
                      <a:cubicBezTo>
                        <a:pt x="186" y="46"/>
                        <a:pt x="186" y="46"/>
                        <a:pt x="186" y="46"/>
                      </a:cubicBezTo>
                      <a:cubicBezTo>
                        <a:pt x="187" y="46"/>
                        <a:pt x="187" y="46"/>
                        <a:pt x="187" y="46"/>
                      </a:cubicBezTo>
                      <a:cubicBezTo>
                        <a:pt x="188" y="45"/>
                        <a:pt x="188" y="45"/>
                        <a:pt x="188" y="45"/>
                      </a:cubicBezTo>
                      <a:cubicBezTo>
                        <a:pt x="189" y="46"/>
                        <a:pt x="189" y="46"/>
                        <a:pt x="189" y="46"/>
                      </a:cubicBezTo>
                      <a:cubicBezTo>
                        <a:pt x="191" y="44"/>
                        <a:pt x="191" y="44"/>
                        <a:pt x="191" y="44"/>
                      </a:cubicBezTo>
                      <a:cubicBezTo>
                        <a:pt x="192" y="44"/>
                        <a:pt x="192" y="44"/>
                        <a:pt x="192" y="44"/>
                      </a:cubicBezTo>
                      <a:cubicBezTo>
                        <a:pt x="195" y="43"/>
                        <a:pt x="195" y="43"/>
                        <a:pt x="195" y="43"/>
                      </a:cubicBezTo>
                      <a:cubicBezTo>
                        <a:pt x="196" y="43"/>
                        <a:pt x="196" y="43"/>
                        <a:pt x="196" y="43"/>
                      </a:cubicBezTo>
                      <a:cubicBezTo>
                        <a:pt x="195" y="44"/>
                        <a:pt x="195" y="44"/>
                        <a:pt x="195" y="44"/>
                      </a:cubicBezTo>
                      <a:cubicBezTo>
                        <a:pt x="195" y="44"/>
                        <a:pt x="195" y="44"/>
                        <a:pt x="195" y="44"/>
                      </a:cubicBezTo>
                      <a:cubicBezTo>
                        <a:pt x="196" y="44"/>
                        <a:pt x="196" y="44"/>
                        <a:pt x="196" y="44"/>
                      </a:cubicBezTo>
                      <a:cubicBezTo>
                        <a:pt x="197" y="43"/>
                        <a:pt x="197" y="43"/>
                        <a:pt x="197" y="43"/>
                      </a:cubicBezTo>
                      <a:cubicBezTo>
                        <a:pt x="197" y="42"/>
                        <a:pt x="197" y="42"/>
                        <a:pt x="197" y="42"/>
                      </a:cubicBezTo>
                      <a:cubicBezTo>
                        <a:pt x="198" y="41"/>
                        <a:pt x="198" y="41"/>
                        <a:pt x="198" y="41"/>
                      </a:cubicBezTo>
                      <a:cubicBezTo>
                        <a:pt x="198" y="41"/>
                        <a:pt x="198" y="41"/>
                        <a:pt x="198" y="41"/>
                      </a:cubicBezTo>
                      <a:cubicBezTo>
                        <a:pt x="199" y="41"/>
                        <a:pt x="199" y="41"/>
                        <a:pt x="199" y="41"/>
                      </a:cubicBezTo>
                      <a:cubicBezTo>
                        <a:pt x="200" y="42"/>
                        <a:pt x="200" y="42"/>
                        <a:pt x="200" y="42"/>
                      </a:cubicBezTo>
                      <a:cubicBezTo>
                        <a:pt x="201" y="41"/>
                        <a:pt x="201" y="41"/>
                        <a:pt x="201" y="41"/>
                      </a:cubicBezTo>
                      <a:cubicBezTo>
                        <a:pt x="203" y="41"/>
                        <a:pt x="203" y="41"/>
                        <a:pt x="203" y="41"/>
                      </a:cubicBezTo>
                      <a:cubicBezTo>
                        <a:pt x="204" y="42"/>
                        <a:pt x="204" y="42"/>
                        <a:pt x="204" y="42"/>
                      </a:cubicBezTo>
                      <a:cubicBezTo>
                        <a:pt x="205" y="42"/>
                        <a:pt x="205" y="42"/>
                        <a:pt x="205" y="42"/>
                      </a:cubicBezTo>
                      <a:cubicBezTo>
                        <a:pt x="208" y="42"/>
                        <a:pt x="208" y="42"/>
                        <a:pt x="208" y="42"/>
                      </a:cubicBezTo>
                      <a:cubicBezTo>
                        <a:pt x="209" y="42"/>
                        <a:pt x="209" y="42"/>
                        <a:pt x="209" y="42"/>
                      </a:cubicBezTo>
                      <a:cubicBezTo>
                        <a:pt x="210" y="43"/>
                        <a:pt x="210" y="43"/>
                        <a:pt x="210" y="43"/>
                      </a:cubicBezTo>
                      <a:cubicBezTo>
                        <a:pt x="212" y="43"/>
                        <a:pt x="212" y="43"/>
                        <a:pt x="212" y="43"/>
                      </a:cubicBezTo>
                      <a:cubicBezTo>
                        <a:pt x="215" y="43"/>
                        <a:pt x="215" y="43"/>
                        <a:pt x="215" y="43"/>
                      </a:cubicBezTo>
                      <a:cubicBezTo>
                        <a:pt x="216" y="43"/>
                        <a:pt x="216" y="43"/>
                        <a:pt x="216" y="43"/>
                      </a:cubicBezTo>
                      <a:cubicBezTo>
                        <a:pt x="216" y="44"/>
                        <a:pt x="216" y="44"/>
                        <a:pt x="216" y="44"/>
                      </a:cubicBezTo>
                      <a:cubicBezTo>
                        <a:pt x="216" y="44"/>
                        <a:pt x="216" y="44"/>
                        <a:pt x="216" y="44"/>
                      </a:cubicBezTo>
                      <a:cubicBezTo>
                        <a:pt x="216" y="45"/>
                        <a:pt x="216" y="45"/>
                        <a:pt x="216" y="45"/>
                      </a:cubicBezTo>
                      <a:cubicBezTo>
                        <a:pt x="215" y="45"/>
                        <a:pt x="215" y="45"/>
                        <a:pt x="215" y="45"/>
                      </a:cubicBezTo>
                      <a:cubicBezTo>
                        <a:pt x="215" y="46"/>
                        <a:pt x="215" y="46"/>
                        <a:pt x="215" y="46"/>
                      </a:cubicBezTo>
                      <a:cubicBezTo>
                        <a:pt x="214" y="47"/>
                        <a:pt x="214" y="47"/>
                        <a:pt x="214" y="47"/>
                      </a:cubicBezTo>
                      <a:cubicBezTo>
                        <a:pt x="214" y="48"/>
                        <a:pt x="214" y="48"/>
                        <a:pt x="214" y="48"/>
                      </a:cubicBezTo>
                      <a:cubicBezTo>
                        <a:pt x="211" y="48"/>
                        <a:pt x="211" y="48"/>
                        <a:pt x="211" y="48"/>
                      </a:cubicBezTo>
                      <a:cubicBezTo>
                        <a:pt x="209" y="48"/>
                        <a:pt x="209" y="48"/>
                        <a:pt x="209" y="48"/>
                      </a:cubicBezTo>
                      <a:cubicBezTo>
                        <a:pt x="209" y="49"/>
                        <a:pt x="209" y="49"/>
                        <a:pt x="209" y="49"/>
                      </a:cubicBezTo>
                      <a:cubicBezTo>
                        <a:pt x="208" y="48"/>
                        <a:pt x="208" y="48"/>
                        <a:pt x="208" y="48"/>
                      </a:cubicBezTo>
                      <a:cubicBezTo>
                        <a:pt x="208" y="48"/>
                        <a:pt x="208" y="48"/>
                        <a:pt x="208" y="48"/>
                      </a:cubicBezTo>
                      <a:cubicBezTo>
                        <a:pt x="207" y="49"/>
                        <a:pt x="207" y="49"/>
                        <a:pt x="207" y="49"/>
                      </a:cubicBezTo>
                      <a:cubicBezTo>
                        <a:pt x="207" y="50"/>
                        <a:pt x="207" y="50"/>
                        <a:pt x="207" y="50"/>
                      </a:cubicBezTo>
                      <a:cubicBezTo>
                        <a:pt x="207" y="51"/>
                        <a:pt x="207" y="51"/>
                        <a:pt x="207" y="51"/>
                      </a:cubicBezTo>
                      <a:cubicBezTo>
                        <a:pt x="207" y="52"/>
                        <a:pt x="207" y="52"/>
                        <a:pt x="207" y="52"/>
                      </a:cubicBezTo>
                      <a:cubicBezTo>
                        <a:pt x="208" y="52"/>
                        <a:pt x="208" y="52"/>
                        <a:pt x="208" y="52"/>
                      </a:cubicBezTo>
                      <a:cubicBezTo>
                        <a:pt x="209" y="52"/>
                        <a:pt x="209" y="52"/>
                        <a:pt x="209" y="52"/>
                      </a:cubicBezTo>
                      <a:cubicBezTo>
                        <a:pt x="211" y="51"/>
                        <a:pt x="211" y="51"/>
                        <a:pt x="211" y="51"/>
                      </a:cubicBezTo>
                      <a:cubicBezTo>
                        <a:pt x="212" y="51"/>
                        <a:pt x="212" y="51"/>
                        <a:pt x="212" y="51"/>
                      </a:cubicBezTo>
                      <a:cubicBezTo>
                        <a:pt x="212" y="51"/>
                        <a:pt x="214" y="51"/>
                        <a:pt x="214" y="51"/>
                      </a:cubicBezTo>
                      <a:cubicBezTo>
                        <a:pt x="215" y="51"/>
                        <a:pt x="216" y="52"/>
                        <a:pt x="216" y="52"/>
                      </a:cubicBezTo>
                      <a:cubicBezTo>
                        <a:pt x="217" y="52"/>
                        <a:pt x="217" y="52"/>
                        <a:pt x="217" y="52"/>
                      </a:cubicBezTo>
                      <a:cubicBezTo>
                        <a:pt x="218" y="52"/>
                        <a:pt x="218" y="52"/>
                        <a:pt x="218" y="52"/>
                      </a:cubicBezTo>
                      <a:cubicBezTo>
                        <a:pt x="219" y="52"/>
                        <a:pt x="219" y="52"/>
                        <a:pt x="219" y="52"/>
                      </a:cubicBezTo>
                      <a:cubicBezTo>
                        <a:pt x="219" y="51"/>
                        <a:pt x="219" y="51"/>
                        <a:pt x="219" y="51"/>
                      </a:cubicBezTo>
                      <a:cubicBezTo>
                        <a:pt x="220" y="51"/>
                        <a:pt x="220" y="51"/>
                        <a:pt x="220" y="51"/>
                      </a:cubicBezTo>
                      <a:cubicBezTo>
                        <a:pt x="221" y="52"/>
                        <a:pt x="221" y="52"/>
                        <a:pt x="221" y="52"/>
                      </a:cubicBezTo>
                      <a:cubicBezTo>
                        <a:pt x="222" y="50"/>
                        <a:pt x="222" y="50"/>
                        <a:pt x="222" y="50"/>
                      </a:cubicBezTo>
                      <a:cubicBezTo>
                        <a:pt x="223" y="49"/>
                        <a:pt x="223" y="49"/>
                        <a:pt x="223" y="49"/>
                      </a:cubicBezTo>
                      <a:cubicBezTo>
                        <a:pt x="223" y="47"/>
                        <a:pt x="223" y="47"/>
                        <a:pt x="223" y="47"/>
                      </a:cubicBezTo>
                      <a:cubicBezTo>
                        <a:pt x="223" y="46"/>
                        <a:pt x="223" y="46"/>
                        <a:pt x="223" y="46"/>
                      </a:cubicBezTo>
                      <a:cubicBezTo>
                        <a:pt x="223" y="45"/>
                        <a:pt x="223" y="45"/>
                        <a:pt x="223" y="45"/>
                      </a:cubicBezTo>
                      <a:cubicBezTo>
                        <a:pt x="223" y="45"/>
                        <a:pt x="223" y="45"/>
                        <a:pt x="223" y="45"/>
                      </a:cubicBezTo>
                      <a:cubicBezTo>
                        <a:pt x="224" y="44"/>
                        <a:pt x="224" y="44"/>
                        <a:pt x="224" y="44"/>
                      </a:cubicBezTo>
                      <a:cubicBezTo>
                        <a:pt x="225" y="44"/>
                        <a:pt x="225" y="44"/>
                        <a:pt x="225" y="44"/>
                      </a:cubicBezTo>
                      <a:cubicBezTo>
                        <a:pt x="226" y="45"/>
                        <a:pt x="226" y="45"/>
                        <a:pt x="226" y="45"/>
                      </a:cubicBezTo>
                      <a:cubicBezTo>
                        <a:pt x="228" y="45"/>
                        <a:pt x="228" y="45"/>
                        <a:pt x="228" y="45"/>
                      </a:cubicBezTo>
                      <a:cubicBezTo>
                        <a:pt x="229" y="44"/>
                        <a:pt x="229" y="44"/>
                        <a:pt x="229" y="44"/>
                      </a:cubicBezTo>
                      <a:cubicBezTo>
                        <a:pt x="230" y="45"/>
                        <a:pt x="230" y="45"/>
                        <a:pt x="230" y="45"/>
                      </a:cubicBezTo>
                      <a:cubicBezTo>
                        <a:pt x="230" y="46"/>
                        <a:pt x="230" y="46"/>
                        <a:pt x="230" y="46"/>
                      </a:cubicBezTo>
                      <a:cubicBezTo>
                        <a:pt x="230" y="48"/>
                        <a:pt x="230" y="48"/>
                        <a:pt x="230" y="48"/>
                      </a:cubicBezTo>
                      <a:cubicBezTo>
                        <a:pt x="230" y="49"/>
                        <a:pt x="230" y="49"/>
                        <a:pt x="230" y="49"/>
                      </a:cubicBezTo>
                      <a:cubicBezTo>
                        <a:pt x="229" y="50"/>
                        <a:pt x="229" y="50"/>
                        <a:pt x="229" y="50"/>
                      </a:cubicBezTo>
                      <a:cubicBezTo>
                        <a:pt x="228" y="52"/>
                        <a:pt x="228" y="52"/>
                        <a:pt x="228" y="52"/>
                      </a:cubicBezTo>
                      <a:cubicBezTo>
                        <a:pt x="228" y="54"/>
                        <a:pt x="228" y="54"/>
                        <a:pt x="228" y="54"/>
                      </a:cubicBezTo>
                      <a:cubicBezTo>
                        <a:pt x="227" y="55"/>
                        <a:pt x="227" y="55"/>
                        <a:pt x="227" y="55"/>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8"/>
                        <a:pt x="222" y="58"/>
                        <a:pt x="222" y="58"/>
                      </a:cubicBezTo>
                      <a:cubicBezTo>
                        <a:pt x="221" y="59"/>
                        <a:pt x="221" y="59"/>
                        <a:pt x="221" y="59"/>
                      </a:cubicBezTo>
                      <a:cubicBezTo>
                        <a:pt x="221" y="59"/>
                        <a:pt x="221" y="59"/>
                        <a:pt x="221" y="59"/>
                      </a:cubicBezTo>
                      <a:cubicBezTo>
                        <a:pt x="220" y="59"/>
                        <a:pt x="220" y="59"/>
                        <a:pt x="220" y="59"/>
                      </a:cubicBezTo>
                      <a:cubicBezTo>
                        <a:pt x="219" y="60"/>
                        <a:pt x="219" y="60"/>
                        <a:pt x="219" y="60"/>
                      </a:cubicBezTo>
                      <a:cubicBezTo>
                        <a:pt x="219" y="61"/>
                        <a:pt x="219" y="61"/>
                        <a:pt x="219" y="61"/>
                      </a:cubicBezTo>
                      <a:cubicBezTo>
                        <a:pt x="218" y="62"/>
                        <a:pt x="218" y="62"/>
                        <a:pt x="218" y="62"/>
                      </a:cubicBezTo>
                      <a:cubicBezTo>
                        <a:pt x="217" y="63"/>
                        <a:pt x="217" y="63"/>
                        <a:pt x="217" y="63"/>
                      </a:cubicBezTo>
                      <a:cubicBezTo>
                        <a:pt x="217" y="62"/>
                        <a:pt x="217" y="62"/>
                        <a:pt x="217" y="62"/>
                      </a:cubicBezTo>
                      <a:cubicBezTo>
                        <a:pt x="217" y="62"/>
                        <a:pt x="217" y="62"/>
                        <a:pt x="217" y="62"/>
                      </a:cubicBezTo>
                      <a:cubicBezTo>
                        <a:pt x="216" y="62"/>
                        <a:pt x="216" y="62"/>
                        <a:pt x="216" y="62"/>
                      </a:cubicBezTo>
                      <a:cubicBezTo>
                        <a:pt x="216" y="63"/>
                        <a:pt x="216" y="63"/>
                        <a:pt x="216" y="63"/>
                      </a:cubicBezTo>
                      <a:cubicBezTo>
                        <a:pt x="216" y="64"/>
                        <a:pt x="216" y="64"/>
                        <a:pt x="216" y="64"/>
                      </a:cubicBezTo>
                      <a:cubicBezTo>
                        <a:pt x="216" y="64"/>
                        <a:pt x="216" y="64"/>
                        <a:pt x="216" y="64"/>
                      </a:cubicBezTo>
                      <a:cubicBezTo>
                        <a:pt x="215" y="66"/>
                        <a:pt x="215" y="66"/>
                        <a:pt x="215" y="66"/>
                      </a:cubicBezTo>
                      <a:cubicBezTo>
                        <a:pt x="214" y="66"/>
                        <a:pt x="214" y="66"/>
                        <a:pt x="214" y="66"/>
                      </a:cubicBezTo>
                      <a:cubicBezTo>
                        <a:pt x="213" y="67"/>
                        <a:pt x="213" y="67"/>
                        <a:pt x="213" y="67"/>
                      </a:cubicBezTo>
                      <a:cubicBezTo>
                        <a:pt x="211" y="69"/>
                        <a:pt x="211" y="69"/>
                        <a:pt x="211" y="69"/>
                      </a:cubicBezTo>
                      <a:cubicBezTo>
                        <a:pt x="210" y="70"/>
                        <a:pt x="210" y="70"/>
                        <a:pt x="210" y="70"/>
                      </a:cubicBezTo>
                      <a:cubicBezTo>
                        <a:pt x="209" y="70"/>
                        <a:pt x="209" y="70"/>
                        <a:pt x="209" y="70"/>
                      </a:cubicBezTo>
                      <a:cubicBezTo>
                        <a:pt x="208" y="71"/>
                        <a:pt x="208" y="71"/>
                        <a:pt x="208" y="71"/>
                      </a:cubicBezTo>
                      <a:cubicBezTo>
                        <a:pt x="207" y="72"/>
                        <a:pt x="207" y="72"/>
                        <a:pt x="207" y="72"/>
                      </a:cubicBezTo>
                      <a:cubicBezTo>
                        <a:pt x="207" y="72"/>
                        <a:pt x="207" y="72"/>
                        <a:pt x="207" y="72"/>
                      </a:cubicBezTo>
                      <a:cubicBezTo>
                        <a:pt x="206" y="73"/>
                        <a:pt x="206" y="73"/>
                        <a:pt x="206" y="73"/>
                      </a:cubicBezTo>
                      <a:cubicBezTo>
                        <a:pt x="206" y="74"/>
                        <a:pt x="206" y="74"/>
                        <a:pt x="206" y="74"/>
                      </a:cubicBezTo>
                      <a:cubicBezTo>
                        <a:pt x="206" y="75"/>
                        <a:pt x="206" y="75"/>
                        <a:pt x="206" y="75"/>
                      </a:cubicBezTo>
                      <a:cubicBezTo>
                        <a:pt x="206" y="76"/>
                        <a:pt x="206" y="76"/>
                        <a:pt x="206" y="76"/>
                      </a:cubicBezTo>
                      <a:cubicBezTo>
                        <a:pt x="206" y="77"/>
                        <a:pt x="206" y="77"/>
                        <a:pt x="206" y="77"/>
                      </a:cubicBezTo>
                      <a:cubicBezTo>
                        <a:pt x="207" y="76"/>
                        <a:pt x="207" y="76"/>
                        <a:pt x="207" y="76"/>
                      </a:cubicBezTo>
                      <a:cubicBezTo>
                        <a:pt x="207" y="75"/>
                        <a:pt x="207" y="75"/>
                        <a:pt x="207" y="75"/>
                      </a:cubicBezTo>
                      <a:cubicBezTo>
                        <a:pt x="208" y="73"/>
                        <a:pt x="208" y="73"/>
                        <a:pt x="208" y="73"/>
                      </a:cubicBezTo>
                      <a:cubicBezTo>
                        <a:pt x="209" y="72"/>
                        <a:pt x="209" y="72"/>
                        <a:pt x="209" y="72"/>
                      </a:cubicBezTo>
                      <a:cubicBezTo>
                        <a:pt x="210" y="71"/>
                        <a:pt x="210" y="71"/>
                        <a:pt x="210" y="71"/>
                      </a:cubicBezTo>
                      <a:cubicBezTo>
                        <a:pt x="211" y="71"/>
                        <a:pt x="211" y="71"/>
                        <a:pt x="211" y="71"/>
                      </a:cubicBezTo>
                      <a:cubicBezTo>
                        <a:pt x="211" y="72"/>
                        <a:pt x="211" y="72"/>
                        <a:pt x="211" y="72"/>
                      </a:cubicBezTo>
                      <a:cubicBezTo>
                        <a:pt x="211" y="72"/>
                        <a:pt x="211" y="72"/>
                        <a:pt x="211" y="72"/>
                      </a:cubicBezTo>
                      <a:cubicBezTo>
                        <a:pt x="212" y="71"/>
                        <a:pt x="212" y="71"/>
                        <a:pt x="212" y="71"/>
                      </a:cubicBezTo>
                      <a:cubicBezTo>
                        <a:pt x="214" y="69"/>
                        <a:pt x="214" y="69"/>
                        <a:pt x="214" y="69"/>
                      </a:cubicBezTo>
                      <a:cubicBezTo>
                        <a:pt x="215" y="69"/>
                        <a:pt x="215" y="69"/>
                        <a:pt x="215" y="69"/>
                      </a:cubicBezTo>
                      <a:cubicBezTo>
                        <a:pt x="215" y="68"/>
                        <a:pt x="215" y="68"/>
                        <a:pt x="215" y="68"/>
                      </a:cubicBezTo>
                      <a:cubicBezTo>
                        <a:pt x="217" y="66"/>
                        <a:pt x="217" y="66"/>
                        <a:pt x="217" y="66"/>
                      </a:cubicBezTo>
                      <a:cubicBezTo>
                        <a:pt x="219" y="64"/>
                        <a:pt x="219" y="64"/>
                        <a:pt x="219" y="64"/>
                      </a:cubicBezTo>
                      <a:cubicBezTo>
                        <a:pt x="220" y="64"/>
                        <a:pt x="220" y="64"/>
                        <a:pt x="220" y="64"/>
                      </a:cubicBezTo>
                      <a:cubicBezTo>
                        <a:pt x="220" y="64"/>
                        <a:pt x="220" y="64"/>
                        <a:pt x="220" y="64"/>
                      </a:cubicBezTo>
                      <a:cubicBezTo>
                        <a:pt x="221" y="64"/>
                        <a:pt x="221" y="64"/>
                        <a:pt x="221" y="64"/>
                      </a:cubicBezTo>
                      <a:cubicBezTo>
                        <a:pt x="222" y="64"/>
                        <a:pt x="222" y="64"/>
                        <a:pt x="222" y="64"/>
                      </a:cubicBezTo>
                      <a:cubicBezTo>
                        <a:pt x="222" y="63"/>
                        <a:pt x="222" y="63"/>
                        <a:pt x="222" y="63"/>
                      </a:cubicBezTo>
                      <a:cubicBezTo>
                        <a:pt x="223" y="63"/>
                        <a:pt x="223" y="63"/>
                        <a:pt x="223" y="63"/>
                      </a:cubicBezTo>
                      <a:cubicBezTo>
                        <a:pt x="225" y="63"/>
                        <a:pt x="225" y="63"/>
                        <a:pt x="225" y="63"/>
                      </a:cubicBezTo>
                      <a:cubicBezTo>
                        <a:pt x="227" y="62"/>
                        <a:pt x="227" y="62"/>
                        <a:pt x="227" y="62"/>
                      </a:cubicBezTo>
                      <a:cubicBezTo>
                        <a:pt x="228" y="61"/>
                        <a:pt x="228" y="61"/>
                        <a:pt x="228" y="61"/>
                      </a:cubicBezTo>
                      <a:cubicBezTo>
                        <a:pt x="229" y="61"/>
                        <a:pt x="229" y="61"/>
                        <a:pt x="229" y="61"/>
                      </a:cubicBezTo>
                      <a:cubicBezTo>
                        <a:pt x="230" y="60"/>
                        <a:pt x="230" y="60"/>
                        <a:pt x="230" y="60"/>
                      </a:cubicBezTo>
                      <a:cubicBezTo>
                        <a:pt x="231" y="59"/>
                        <a:pt x="231" y="59"/>
                        <a:pt x="231" y="59"/>
                      </a:cubicBezTo>
                      <a:cubicBezTo>
                        <a:pt x="232" y="59"/>
                        <a:pt x="232" y="59"/>
                        <a:pt x="232" y="59"/>
                      </a:cubicBezTo>
                      <a:cubicBezTo>
                        <a:pt x="233" y="58"/>
                        <a:pt x="233" y="58"/>
                        <a:pt x="233" y="58"/>
                      </a:cubicBezTo>
                      <a:cubicBezTo>
                        <a:pt x="234" y="57"/>
                        <a:pt x="234" y="57"/>
                        <a:pt x="234" y="57"/>
                      </a:cubicBezTo>
                      <a:cubicBezTo>
                        <a:pt x="235" y="55"/>
                        <a:pt x="235" y="55"/>
                        <a:pt x="235" y="55"/>
                      </a:cubicBezTo>
                      <a:cubicBezTo>
                        <a:pt x="235" y="55"/>
                        <a:pt x="235" y="55"/>
                        <a:pt x="235" y="55"/>
                      </a:cubicBezTo>
                      <a:cubicBezTo>
                        <a:pt x="235" y="54"/>
                        <a:pt x="235" y="54"/>
                        <a:pt x="235" y="54"/>
                      </a:cubicBezTo>
                      <a:cubicBezTo>
                        <a:pt x="236" y="53"/>
                        <a:pt x="236" y="53"/>
                        <a:pt x="236" y="53"/>
                      </a:cubicBezTo>
                      <a:cubicBezTo>
                        <a:pt x="236" y="53"/>
                        <a:pt x="236" y="53"/>
                        <a:pt x="236" y="53"/>
                      </a:cubicBezTo>
                      <a:cubicBezTo>
                        <a:pt x="236" y="53"/>
                        <a:pt x="236" y="53"/>
                        <a:pt x="236" y="53"/>
                      </a:cubicBezTo>
                      <a:cubicBezTo>
                        <a:pt x="237" y="54"/>
                        <a:pt x="237" y="54"/>
                        <a:pt x="237" y="54"/>
                      </a:cubicBezTo>
                      <a:cubicBezTo>
                        <a:pt x="236" y="55"/>
                        <a:pt x="236" y="55"/>
                        <a:pt x="236" y="55"/>
                      </a:cubicBezTo>
                      <a:cubicBezTo>
                        <a:pt x="236" y="56"/>
                        <a:pt x="236" y="56"/>
                        <a:pt x="236" y="56"/>
                      </a:cubicBezTo>
                      <a:cubicBezTo>
                        <a:pt x="237" y="57"/>
                        <a:pt x="237" y="57"/>
                        <a:pt x="237" y="57"/>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59"/>
                        <a:pt x="238" y="59"/>
                        <a:pt x="238" y="59"/>
                      </a:cubicBezTo>
                      <a:cubicBezTo>
                        <a:pt x="238" y="58"/>
                        <a:pt x="238" y="58"/>
                        <a:pt x="238" y="58"/>
                      </a:cubicBezTo>
                      <a:cubicBezTo>
                        <a:pt x="238" y="57"/>
                        <a:pt x="238" y="57"/>
                        <a:pt x="238" y="57"/>
                      </a:cubicBezTo>
                      <a:cubicBezTo>
                        <a:pt x="238" y="56"/>
                        <a:pt x="238" y="56"/>
                        <a:pt x="238" y="56"/>
                      </a:cubicBezTo>
                      <a:cubicBezTo>
                        <a:pt x="238" y="55"/>
                        <a:pt x="238" y="55"/>
                        <a:pt x="238" y="55"/>
                      </a:cubicBezTo>
                      <a:cubicBezTo>
                        <a:pt x="239" y="55"/>
                        <a:pt x="239" y="55"/>
                        <a:pt x="239" y="55"/>
                      </a:cubicBezTo>
                      <a:cubicBezTo>
                        <a:pt x="239" y="55"/>
                        <a:pt x="239" y="55"/>
                        <a:pt x="239" y="55"/>
                      </a:cubicBezTo>
                      <a:cubicBezTo>
                        <a:pt x="239" y="56"/>
                        <a:pt x="239" y="56"/>
                        <a:pt x="239" y="56"/>
                      </a:cubicBezTo>
                      <a:cubicBezTo>
                        <a:pt x="239" y="57"/>
                        <a:pt x="239" y="57"/>
                        <a:pt x="239" y="57"/>
                      </a:cubicBezTo>
                      <a:cubicBezTo>
                        <a:pt x="241" y="57"/>
                        <a:pt x="241" y="57"/>
                        <a:pt x="241" y="57"/>
                      </a:cubicBezTo>
                      <a:cubicBezTo>
                        <a:pt x="242" y="56"/>
                        <a:pt x="242" y="56"/>
                        <a:pt x="242" y="56"/>
                      </a:cubicBezTo>
                      <a:cubicBezTo>
                        <a:pt x="242" y="56"/>
                        <a:pt x="242" y="56"/>
                        <a:pt x="242" y="56"/>
                      </a:cubicBezTo>
                      <a:cubicBezTo>
                        <a:pt x="242" y="55"/>
                        <a:pt x="242" y="55"/>
                        <a:pt x="242" y="55"/>
                      </a:cubicBezTo>
                      <a:cubicBezTo>
                        <a:pt x="242" y="54"/>
                        <a:pt x="242" y="54"/>
                        <a:pt x="242" y="54"/>
                      </a:cubicBezTo>
                      <a:cubicBezTo>
                        <a:pt x="243" y="55"/>
                        <a:pt x="243" y="55"/>
                        <a:pt x="243" y="55"/>
                      </a:cubicBezTo>
                      <a:cubicBezTo>
                        <a:pt x="243" y="54"/>
                        <a:pt x="243" y="54"/>
                        <a:pt x="243" y="54"/>
                      </a:cubicBezTo>
                      <a:cubicBezTo>
                        <a:pt x="243" y="52"/>
                        <a:pt x="243" y="52"/>
                        <a:pt x="243" y="52"/>
                      </a:cubicBezTo>
                      <a:cubicBezTo>
                        <a:pt x="243" y="51"/>
                        <a:pt x="243" y="51"/>
                        <a:pt x="243" y="51"/>
                      </a:cubicBezTo>
                      <a:cubicBezTo>
                        <a:pt x="244" y="51"/>
                        <a:pt x="244" y="51"/>
                        <a:pt x="244" y="51"/>
                      </a:cubicBezTo>
                      <a:cubicBezTo>
                        <a:pt x="244" y="51"/>
                        <a:pt x="244" y="51"/>
                        <a:pt x="244" y="51"/>
                      </a:cubicBezTo>
                      <a:cubicBezTo>
                        <a:pt x="244" y="51"/>
                        <a:pt x="244" y="51"/>
                        <a:pt x="244" y="51"/>
                      </a:cubicBezTo>
                      <a:cubicBezTo>
                        <a:pt x="245" y="52"/>
                        <a:pt x="245" y="52"/>
                        <a:pt x="245" y="52"/>
                      </a:cubicBezTo>
                      <a:cubicBezTo>
                        <a:pt x="247" y="51"/>
                        <a:pt x="247" y="51"/>
                        <a:pt x="247" y="51"/>
                      </a:cubicBezTo>
                      <a:cubicBezTo>
                        <a:pt x="247" y="50"/>
                        <a:pt x="247" y="50"/>
                        <a:pt x="247" y="50"/>
                      </a:cubicBezTo>
                      <a:cubicBezTo>
                        <a:pt x="249" y="50"/>
                        <a:pt x="249" y="50"/>
                        <a:pt x="249" y="50"/>
                      </a:cubicBezTo>
                      <a:cubicBezTo>
                        <a:pt x="250" y="50"/>
                        <a:pt x="250" y="50"/>
                        <a:pt x="250" y="50"/>
                      </a:cubicBezTo>
                      <a:cubicBezTo>
                        <a:pt x="251" y="50"/>
                        <a:pt x="251" y="50"/>
                        <a:pt x="251" y="50"/>
                      </a:cubicBezTo>
                      <a:cubicBezTo>
                        <a:pt x="253" y="50"/>
                        <a:pt x="253" y="50"/>
                        <a:pt x="253" y="50"/>
                      </a:cubicBezTo>
                      <a:cubicBezTo>
                        <a:pt x="254" y="51"/>
                        <a:pt x="254" y="51"/>
                        <a:pt x="254" y="51"/>
                      </a:cubicBezTo>
                      <a:cubicBezTo>
                        <a:pt x="256" y="51"/>
                        <a:pt x="256" y="51"/>
                        <a:pt x="256" y="51"/>
                      </a:cubicBezTo>
                      <a:cubicBezTo>
                        <a:pt x="257" y="52"/>
                        <a:pt x="257" y="52"/>
                        <a:pt x="257" y="52"/>
                      </a:cubicBezTo>
                      <a:cubicBezTo>
                        <a:pt x="258" y="52"/>
                        <a:pt x="258" y="52"/>
                        <a:pt x="258" y="52"/>
                      </a:cubicBezTo>
                      <a:cubicBezTo>
                        <a:pt x="259" y="53"/>
                        <a:pt x="259" y="53"/>
                        <a:pt x="259" y="53"/>
                      </a:cubicBezTo>
                      <a:cubicBezTo>
                        <a:pt x="260" y="53"/>
                        <a:pt x="260" y="53"/>
                        <a:pt x="260" y="53"/>
                      </a:cubicBezTo>
                      <a:cubicBezTo>
                        <a:pt x="261" y="54"/>
                        <a:pt x="261" y="54"/>
                        <a:pt x="261" y="54"/>
                      </a:cubicBezTo>
                      <a:cubicBezTo>
                        <a:pt x="261" y="54"/>
                        <a:pt x="261" y="54"/>
                        <a:pt x="261" y="54"/>
                      </a:cubicBezTo>
                      <a:cubicBezTo>
                        <a:pt x="261" y="55"/>
                        <a:pt x="261" y="55"/>
                        <a:pt x="261" y="55"/>
                      </a:cubicBezTo>
                      <a:cubicBezTo>
                        <a:pt x="263" y="57"/>
                        <a:pt x="263" y="57"/>
                        <a:pt x="263" y="57"/>
                      </a:cubicBezTo>
                      <a:cubicBezTo>
                        <a:pt x="263" y="57"/>
                        <a:pt x="263" y="57"/>
                        <a:pt x="263" y="57"/>
                      </a:cubicBezTo>
                      <a:cubicBezTo>
                        <a:pt x="264" y="58"/>
                        <a:pt x="264" y="58"/>
                        <a:pt x="264" y="58"/>
                      </a:cubicBezTo>
                      <a:cubicBezTo>
                        <a:pt x="265" y="60"/>
                        <a:pt x="265" y="60"/>
                        <a:pt x="265" y="60"/>
                      </a:cubicBezTo>
                      <a:cubicBezTo>
                        <a:pt x="265" y="61"/>
                        <a:pt x="265" y="61"/>
                        <a:pt x="265" y="61"/>
                      </a:cubicBezTo>
                      <a:cubicBezTo>
                        <a:pt x="264" y="62"/>
                        <a:pt x="264" y="62"/>
                        <a:pt x="264" y="62"/>
                      </a:cubicBezTo>
                      <a:cubicBezTo>
                        <a:pt x="263" y="62"/>
                        <a:pt x="263" y="62"/>
                        <a:pt x="263" y="62"/>
                      </a:cubicBezTo>
                      <a:cubicBezTo>
                        <a:pt x="262" y="63"/>
                        <a:pt x="262" y="63"/>
                        <a:pt x="262" y="63"/>
                      </a:cubicBezTo>
                      <a:cubicBezTo>
                        <a:pt x="262" y="64"/>
                        <a:pt x="262" y="64"/>
                        <a:pt x="262" y="64"/>
                      </a:cubicBezTo>
                      <a:cubicBezTo>
                        <a:pt x="261" y="64"/>
                        <a:pt x="261" y="64"/>
                        <a:pt x="261" y="64"/>
                      </a:cubicBezTo>
                      <a:cubicBezTo>
                        <a:pt x="260" y="65"/>
                        <a:pt x="260" y="65"/>
                        <a:pt x="260" y="65"/>
                      </a:cubicBezTo>
                      <a:cubicBezTo>
                        <a:pt x="258" y="67"/>
                        <a:pt x="258" y="67"/>
                        <a:pt x="258" y="67"/>
                      </a:cubicBezTo>
                      <a:cubicBezTo>
                        <a:pt x="258" y="67"/>
                        <a:pt x="258" y="67"/>
                        <a:pt x="258" y="67"/>
                      </a:cubicBezTo>
                      <a:cubicBezTo>
                        <a:pt x="257" y="67"/>
                        <a:pt x="257" y="67"/>
                        <a:pt x="257" y="67"/>
                      </a:cubicBezTo>
                      <a:cubicBezTo>
                        <a:pt x="255" y="66"/>
                        <a:pt x="255" y="66"/>
                        <a:pt x="255" y="66"/>
                      </a:cubicBezTo>
                      <a:cubicBezTo>
                        <a:pt x="255" y="66"/>
                        <a:pt x="255" y="66"/>
                        <a:pt x="255" y="66"/>
                      </a:cubicBezTo>
                      <a:cubicBezTo>
                        <a:pt x="253" y="67"/>
                        <a:pt x="253" y="67"/>
                        <a:pt x="253" y="67"/>
                      </a:cubicBezTo>
                      <a:cubicBezTo>
                        <a:pt x="253" y="68"/>
                        <a:pt x="253" y="68"/>
                        <a:pt x="253" y="68"/>
                      </a:cubicBezTo>
                      <a:cubicBezTo>
                        <a:pt x="253" y="69"/>
                        <a:pt x="253" y="69"/>
                        <a:pt x="253" y="69"/>
                      </a:cubicBezTo>
                      <a:cubicBezTo>
                        <a:pt x="253" y="69"/>
                        <a:pt x="253" y="69"/>
                        <a:pt x="253" y="69"/>
                      </a:cubicBezTo>
                      <a:cubicBezTo>
                        <a:pt x="253" y="70"/>
                        <a:pt x="253" y="70"/>
                        <a:pt x="253" y="70"/>
                      </a:cubicBezTo>
                      <a:cubicBezTo>
                        <a:pt x="254" y="71"/>
                        <a:pt x="254" y="71"/>
                        <a:pt x="254" y="71"/>
                      </a:cubicBezTo>
                      <a:cubicBezTo>
                        <a:pt x="254" y="71"/>
                        <a:pt x="254" y="71"/>
                        <a:pt x="254" y="71"/>
                      </a:cubicBezTo>
                      <a:cubicBezTo>
                        <a:pt x="254" y="72"/>
                        <a:pt x="254" y="72"/>
                        <a:pt x="254" y="72"/>
                      </a:cubicBezTo>
                      <a:cubicBezTo>
                        <a:pt x="254" y="72"/>
                        <a:pt x="254" y="72"/>
                        <a:pt x="254" y="72"/>
                      </a:cubicBezTo>
                      <a:cubicBezTo>
                        <a:pt x="253" y="72"/>
                        <a:pt x="253" y="72"/>
                        <a:pt x="253" y="72"/>
                      </a:cubicBezTo>
                      <a:cubicBezTo>
                        <a:pt x="252" y="72"/>
                        <a:pt x="252" y="72"/>
                        <a:pt x="252" y="72"/>
                      </a:cubicBezTo>
                      <a:cubicBezTo>
                        <a:pt x="251" y="73"/>
                        <a:pt x="251" y="73"/>
                        <a:pt x="251" y="73"/>
                      </a:cubicBezTo>
                      <a:cubicBezTo>
                        <a:pt x="249" y="74"/>
                        <a:pt x="249" y="74"/>
                        <a:pt x="249" y="74"/>
                      </a:cubicBezTo>
                      <a:cubicBezTo>
                        <a:pt x="248" y="74"/>
                        <a:pt x="248" y="74"/>
                        <a:pt x="248" y="74"/>
                      </a:cubicBezTo>
                      <a:cubicBezTo>
                        <a:pt x="248" y="74"/>
                        <a:pt x="248" y="74"/>
                        <a:pt x="248" y="74"/>
                      </a:cubicBezTo>
                      <a:cubicBezTo>
                        <a:pt x="247" y="74"/>
                        <a:pt x="247" y="74"/>
                        <a:pt x="247" y="74"/>
                      </a:cubicBezTo>
                      <a:cubicBezTo>
                        <a:pt x="246" y="73"/>
                        <a:pt x="246" y="73"/>
                        <a:pt x="246" y="73"/>
                      </a:cubicBezTo>
                      <a:cubicBezTo>
                        <a:pt x="245" y="73"/>
                        <a:pt x="245" y="73"/>
                        <a:pt x="245" y="73"/>
                      </a:cubicBezTo>
                      <a:cubicBezTo>
                        <a:pt x="244" y="73"/>
                        <a:pt x="244" y="73"/>
                        <a:pt x="244" y="73"/>
                      </a:cubicBezTo>
                      <a:cubicBezTo>
                        <a:pt x="244" y="73"/>
                        <a:pt x="244" y="73"/>
                        <a:pt x="244" y="73"/>
                      </a:cubicBezTo>
                      <a:cubicBezTo>
                        <a:pt x="243" y="72"/>
                        <a:pt x="243" y="72"/>
                        <a:pt x="243" y="72"/>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0" y="73"/>
                        <a:pt x="240" y="73"/>
                        <a:pt x="240" y="73"/>
                      </a:cubicBezTo>
                      <a:cubicBezTo>
                        <a:pt x="240" y="74"/>
                        <a:pt x="240" y="74"/>
                        <a:pt x="240" y="74"/>
                      </a:cubicBezTo>
                      <a:cubicBezTo>
                        <a:pt x="239" y="74"/>
                        <a:pt x="239" y="74"/>
                        <a:pt x="239" y="74"/>
                      </a:cubicBezTo>
                      <a:cubicBezTo>
                        <a:pt x="238" y="74"/>
                        <a:pt x="238" y="74"/>
                        <a:pt x="238" y="74"/>
                      </a:cubicBezTo>
                      <a:cubicBezTo>
                        <a:pt x="237" y="74"/>
                        <a:pt x="237" y="74"/>
                        <a:pt x="237" y="74"/>
                      </a:cubicBezTo>
                      <a:cubicBezTo>
                        <a:pt x="236" y="74"/>
                        <a:pt x="236" y="74"/>
                        <a:pt x="236" y="74"/>
                      </a:cubicBezTo>
                      <a:cubicBezTo>
                        <a:pt x="236" y="74"/>
                        <a:pt x="236" y="74"/>
                        <a:pt x="236" y="74"/>
                      </a:cubicBezTo>
                      <a:cubicBezTo>
                        <a:pt x="234" y="74"/>
                        <a:pt x="234" y="74"/>
                        <a:pt x="234" y="74"/>
                      </a:cubicBezTo>
                      <a:cubicBezTo>
                        <a:pt x="233" y="75"/>
                        <a:pt x="233" y="75"/>
                        <a:pt x="233" y="75"/>
                      </a:cubicBezTo>
                      <a:cubicBezTo>
                        <a:pt x="232" y="75"/>
                        <a:pt x="232" y="75"/>
                        <a:pt x="232" y="75"/>
                      </a:cubicBezTo>
                      <a:cubicBezTo>
                        <a:pt x="230" y="75"/>
                        <a:pt x="230" y="75"/>
                        <a:pt x="230" y="75"/>
                      </a:cubicBezTo>
                      <a:cubicBezTo>
                        <a:pt x="232" y="76"/>
                        <a:pt x="232" y="76"/>
                        <a:pt x="232" y="76"/>
                      </a:cubicBezTo>
                      <a:cubicBezTo>
                        <a:pt x="233" y="76"/>
                        <a:pt x="233" y="76"/>
                        <a:pt x="233" y="76"/>
                      </a:cubicBezTo>
                      <a:cubicBezTo>
                        <a:pt x="235" y="75"/>
                        <a:pt x="235" y="75"/>
                        <a:pt x="235" y="75"/>
                      </a:cubicBezTo>
                      <a:cubicBezTo>
                        <a:pt x="236" y="75"/>
                        <a:pt x="236" y="75"/>
                        <a:pt x="236" y="75"/>
                      </a:cubicBezTo>
                      <a:cubicBezTo>
                        <a:pt x="237" y="75"/>
                        <a:pt x="237" y="75"/>
                        <a:pt x="237" y="75"/>
                      </a:cubicBezTo>
                      <a:cubicBezTo>
                        <a:pt x="238" y="76"/>
                        <a:pt x="238" y="76"/>
                        <a:pt x="238" y="76"/>
                      </a:cubicBezTo>
                      <a:cubicBezTo>
                        <a:pt x="239" y="76"/>
                        <a:pt x="239" y="76"/>
                        <a:pt x="239" y="76"/>
                      </a:cubicBezTo>
                      <a:cubicBezTo>
                        <a:pt x="242" y="76"/>
                        <a:pt x="242" y="76"/>
                        <a:pt x="242" y="76"/>
                      </a:cubicBezTo>
                      <a:cubicBezTo>
                        <a:pt x="243" y="77"/>
                        <a:pt x="243" y="77"/>
                        <a:pt x="243" y="77"/>
                      </a:cubicBezTo>
                      <a:cubicBezTo>
                        <a:pt x="243" y="77"/>
                        <a:pt x="243" y="77"/>
                        <a:pt x="243" y="77"/>
                      </a:cubicBezTo>
                      <a:cubicBezTo>
                        <a:pt x="244" y="76"/>
                        <a:pt x="244" y="76"/>
                        <a:pt x="244" y="76"/>
                      </a:cubicBezTo>
                      <a:cubicBezTo>
                        <a:pt x="245" y="76"/>
                        <a:pt x="245" y="76"/>
                        <a:pt x="245" y="76"/>
                      </a:cubicBezTo>
                      <a:cubicBezTo>
                        <a:pt x="246" y="76"/>
                        <a:pt x="246" y="76"/>
                        <a:pt x="246" y="76"/>
                      </a:cubicBezTo>
                      <a:cubicBezTo>
                        <a:pt x="246" y="77"/>
                        <a:pt x="246" y="77"/>
                        <a:pt x="246" y="77"/>
                      </a:cubicBezTo>
                      <a:cubicBezTo>
                        <a:pt x="247" y="77"/>
                        <a:pt x="247" y="77"/>
                        <a:pt x="247" y="77"/>
                      </a:cubicBezTo>
                      <a:cubicBezTo>
                        <a:pt x="248" y="78"/>
                        <a:pt x="248" y="78"/>
                        <a:pt x="248" y="78"/>
                      </a:cubicBezTo>
                      <a:cubicBezTo>
                        <a:pt x="248" y="78"/>
                        <a:pt x="248" y="78"/>
                        <a:pt x="248" y="78"/>
                      </a:cubicBezTo>
                      <a:cubicBezTo>
                        <a:pt x="247" y="79"/>
                        <a:pt x="247" y="79"/>
                        <a:pt x="247" y="79"/>
                      </a:cubicBezTo>
                      <a:cubicBezTo>
                        <a:pt x="246" y="79"/>
                        <a:pt x="246" y="79"/>
                        <a:pt x="246" y="79"/>
                      </a:cubicBezTo>
                      <a:cubicBezTo>
                        <a:pt x="245" y="79"/>
                        <a:pt x="245" y="79"/>
                        <a:pt x="245" y="79"/>
                      </a:cubicBezTo>
                      <a:cubicBezTo>
                        <a:pt x="246" y="80"/>
                        <a:pt x="246" y="80"/>
                        <a:pt x="246" y="80"/>
                      </a:cubicBezTo>
                      <a:cubicBezTo>
                        <a:pt x="246" y="81"/>
                        <a:pt x="246" y="81"/>
                        <a:pt x="246" y="81"/>
                      </a:cubicBezTo>
                      <a:cubicBezTo>
                        <a:pt x="245" y="82"/>
                        <a:pt x="245" y="82"/>
                        <a:pt x="245" y="82"/>
                      </a:cubicBezTo>
                      <a:cubicBezTo>
                        <a:pt x="242" y="82"/>
                        <a:pt x="242" y="82"/>
                        <a:pt x="242" y="82"/>
                      </a:cubicBezTo>
                      <a:cubicBezTo>
                        <a:pt x="241" y="82"/>
                        <a:pt x="241" y="82"/>
                        <a:pt x="241" y="82"/>
                      </a:cubicBezTo>
                      <a:cubicBezTo>
                        <a:pt x="240" y="82"/>
                        <a:pt x="240" y="82"/>
                        <a:pt x="240" y="82"/>
                      </a:cubicBezTo>
                      <a:cubicBezTo>
                        <a:pt x="238" y="82"/>
                        <a:pt x="238" y="82"/>
                        <a:pt x="238" y="82"/>
                      </a:cubicBezTo>
                      <a:cubicBezTo>
                        <a:pt x="237" y="81"/>
                        <a:pt x="237" y="81"/>
                        <a:pt x="237" y="81"/>
                      </a:cubicBezTo>
                      <a:cubicBezTo>
                        <a:pt x="235" y="80"/>
                        <a:pt x="235" y="80"/>
                        <a:pt x="235" y="80"/>
                      </a:cubicBezTo>
                      <a:cubicBezTo>
                        <a:pt x="233" y="79"/>
                        <a:pt x="233" y="79"/>
                        <a:pt x="233" y="79"/>
                      </a:cubicBezTo>
                      <a:cubicBezTo>
                        <a:pt x="232" y="79"/>
                        <a:pt x="232" y="79"/>
                        <a:pt x="232" y="79"/>
                      </a:cubicBezTo>
                      <a:cubicBezTo>
                        <a:pt x="231" y="80"/>
                        <a:pt x="231" y="80"/>
                        <a:pt x="231" y="80"/>
                      </a:cubicBezTo>
                      <a:cubicBezTo>
                        <a:pt x="230" y="82"/>
                        <a:pt x="230" y="82"/>
                        <a:pt x="230" y="82"/>
                      </a:cubicBezTo>
                      <a:cubicBezTo>
                        <a:pt x="229" y="82"/>
                        <a:pt x="229" y="82"/>
                        <a:pt x="229" y="82"/>
                      </a:cubicBezTo>
                      <a:cubicBezTo>
                        <a:pt x="229" y="83"/>
                        <a:pt x="229" y="83"/>
                        <a:pt x="229" y="83"/>
                      </a:cubicBezTo>
                      <a:cubicBezTo>
                        <a:pt x="228" y="83"/>
                        <a:pt x="228" y="83"/>
                        <a:pt x="228" y="83"/>
                      </a:cubicBezTo>
                      <a:cubicBezTo>
                        <a:pt x="227" y="83"/>
                        <a:pt x="227" y="83"/>
                        <a:pt x="227" y="83"/>
                      </a:cubicBezTo>
                      <a:cubicBezTo>
                        <a:pt x="228" y="84"/>
                        <a:pt x="228" y="84"/>
                        <a:pt x="228" y="84"/>
                      </a:cubicBezTo>
                      <a:cubicBezTo>
                        <a:pt x="229" y="84"/>
                        <a:pt x="229" y="84"/>
                        <a:pt x="229" y="84"/>
                      </a:cubicBezTo>
                      <a:cubicBezTo>
                        <a:pt x="229" y="85"/>
                        <a:pt x="229" y="85"/>
                        <a:pt x="229" y="85"/>
                      </a:cubicBezTo>
                      <a:cubicBezTo>
                        <a:pt x="229" y="86"/>
                        <a:pt x="229" y="86"/>
                        <a:pt x="229" y="86"/>
                      </a:cubicBezTo>
                      <a:cubicBezTo>
                        <a:pt x="229" y="86"/>
                        <a:pt x="229" y="86"/>
                        <a:pt x="229" y="86"/>
                      </a:cubicBezTo>
                      <a:cubicBezTo>
                        <a:pt x="228" y="86"/>
                        <a:pt x="228" y="86"/>
                        <a:pt x="228" y="86"/>
                      </a:cubicBezTo>
                      <a:cubicBezTo>
                        <a:pt x="228" y="87"/>
                        <a:pt x="228" y="87"/>
                        <a:pt x="228" y="87"/>
                      </a:cubicBezTo>
                      <a:cubicBezTo>
                        <a:pt x="229" y="87"/>
                        <a:pt x="229" y="87"/>
                        <a:pt x="229" y="87"/>
                      </a:cubicBezTo>
                      <a:cubicBezTo>
                        <a:pt x="230" y="88"/>
                        <a:pt x="230" y="88"/>
                        <a:pt x="230" y="88"/>
                      </a:cubicBezTo>
                      <a:cubicBezTo>
                        <a:pt x="231" y="88"/>
                        <a:pt x="231" y="88"/>
                        <a:pt x="231" y="88"/>
                      </a:cubicBezTo>
                      <a:cubicBezTo>
                        <a:pt x="231" y="87"/>
                        <a:pt x="231" y="87"/>
                        <a:pt x="231" y="87"/>
                      </a:cubicBezTo>
                      <a:cubicBezTo>
                        <a:pt x="232" y="86"/>
                        <a:pt x="232" y="86"/>
                        <a:pt x="232" y="86"/>
                      </a:cubicBezTo>
                      <a:cubicBezTo>
                        <a:pt x="233" y="85"/>
                        <a:pt x="233" y="85"/>
                        <a:pt x="233" y="85"/>
                      </a:cubicBezTo>
                      <a:cubicBezTo>
                        <a:pt x="235" y="85"/>
                        <a:pt x="235" y="85"/>
                        <a:pt x="235" y="85"/>
                      </a:cubicBezTo>
                      <a:cubicBezTo>
                        <a:pt x="236" y="84"/>
                        <a:pt x="236" y="84"/>
                        <a:pt x="236" y="84"/>
                      </a:cubicBezTo>
                      <a:cubicBezTo>
                        <a:pt x="238" y="84"/>
                        <a:pt x="238" y="84"/>
                        <a:pt x="238" y="84"/>
                      </a:cubicBezTo>
                      <a:cubicBezTo>
                        <a:pt x="239" y="84"/>
                        <a:pt x="239" y="84"/>
                        <a:pt x="239" y="84"/>
                      </a:cubicBezTo>
                      <a:cubicBezTo>
                        <a:pt x="239" y="84"/>
                        <a:pt x="239" y="84"/>
                        <a:pt x="239" y="84"/>
                      </a:cubicBezTo>
                      <a:cubicBezTo>
                        <a:pt x="240" y="84"/>
                        <a:pt x="240" y="84"/>
                        <a:pt x="240" y="84"/>
                      </a:cubicBezTo>
                      <a:cubicBezTo>
                        <a:pt x="241" y="85"/>
                        <a:pt x="241" y="85"/>
                        <a:pt x="241" y="85"/>
                      </a:cubicBezTo>
                      <a:cubicBezTo>
                        <a:pt x="242" y="85"/>
                        <a:pt x="242" y="85"/>
                        <a:pt x="242" y="85"/>
                      </a:cubicBezTo>
                      <a:cubicBezTo>
                        <a:pt x="242" y="86"/>
                        <a:pt x="242" y="86"/>
                        <a:pt x="242" y="86"/>
                      </a:cubicBezTo>
                      <a:cubicBezTo>
                        <a:pt x="241" y="86"/>
                        <a:pt x="241" y="86"/>
                        <a:pt x="241" y="86"/>
                      </a:cubicBezTo>
                      <a:cubicBezTo>
                        <a:pt x="240" y="87"/>
                        <a:pt x="240" y="87"/>
                        <a:pt x="240" y="87"/>
                      </a:cubicBezTo>
                      <a:cubicBezTo>
                        <a:pt x="239" y="89"/>
                        <a:pt x="239" y="89"/>
                        <a:pt x="239" y="89"/>
                      </a:cubicBezTo>
                      <a:cubicBezTo>
                        <a:pt x="239" y="90"/>
                        <a:pt x="239" y="90"/>
                        <a:pt x="239" y="90"/>
                      </a:cubicBezTo>
                      <a:cubicBezTo>
                        <a:pt x="238" y="91"/>
                        <a:pt x="238" y="91"/>
                        <a:pt x="238" y="91"/>
                      </a:cubicBezTo>
                      <a:cubicBezTo>
                        <a:pt x="236" y="92"/>
                        <a:pt x="236" y="92"/>
                        <a:pt x="236" y="92"/>
                      </a:cubicBezTo>
                      <a:cubicBezTo>
                        <a:pt x="235" y="94"/>
                        <a:pt x="235" y="94"/>
                        <a:pt x="235" y="94"/>
                      </a:cubicBezTo>
                      <a:cubicBezTo>
                        <a:pt x="233" y="96"/>
                        <a:pt x="233" y="96"/>
                        <a:pt x="233" y="96"/>
                      </a:cubicBezTo>
                      <a:cubicBezTo>
                        <a:pt x="233" y="98"/>
                        <a:pt x="233" y="98"/>
                        <a:pt x="233" y="98"/>
                      </a:cubicBezTo>
                      <a:cubicBezTo>
                        <a:pt x="232" y="98"/>
                        <a:pt x="232" y="98"/>
                        <a:pt x="232" y="98"/>
                      </a:cubicBezTo>
                      <a:cubicBezTo>
                        <a:pt x="232" y="100"/>
                        <a:pt x="232" y="100"/>
                        <a:pt x="232" y="100"/>
                      </a:cubicBezTo>
                      <a:cubicBezTo>
                        <a:pt x="231" y="102"/>
                        <a:pt x="231" y="102"/>
                        <a:pt x="231" y="102"/>
                      </a:cubicBezTo>
                      <a:cubicBezTo>
                        <a:pt x="231" y="102"/>
                        <a:pt x="231" y="102"/>
                        <a:pt x="231" y="102"/>
                      </a:cubicBezTo>
                      <a:cubicBezTo>
                        <a:pt x="230" y="103"/>
                        <a:pt x="230" y="103"/>
                        <a:pt x="230" y="103"/>
                      </a:cubicBezTo>
                      <a:cubicBezTo>
                        <a:pt x="230" y="105"/>
                        <a:pt x="230" y="105"/>
                        <a:pt x="230" y="105"/>
                      </a:cubicBezTo>
                      <a:cubicBezTo>
                        <a:pt x="230" y="107"/>
                        <a:pt x="230" y="107"/>
                        <a:pt x="230" y="107"/>
                      </a:cubicBezTo>
                      <a:cubicBezTo>
                        <a:pt x="229" y="109"/>
                        <a:pt x="229" y="109"/>
                        <a:pt x="229" y="109"/>
                      </a:cubicBezTo>
                      <a:cubicBezTo>
                        <a:pt x="230" y="110"/>
                        <a:pt x="230" y="110"/>
                        <a:pt x="230" y="110"/>
                      </a:cubicBezTo>
                      <a:cubicBezTo>
                        <a:pt x="230" y="111"/>
                        <a:pt x="230" y="111"/>
                        <a:pt x="230" y="111"/>
                      </a:cubicBezTo>
                      <a:cubicBezTo>
                        <a:pt x="230" y="113"/>
                        <a:pt x="230" y="113"/>
                        <a:pt x="230" y="113"/>
                      </a:cubicBezTo>
                      <a:cubicBezTo>
                        <a:pt x="229" y="113"/>
                        <a:pt x="229" y="113"/>
                        <a:pt x="229" y="113"/>
                      </a:cubicBezTo>
                      <a:cubicBezTo>
                        <a:pt x="228" y="114"/>
                        <a:pt x="228" y="114"/>
                        <a:pt x="228" y="114"/>
                      </a:cubicBezTo>
                      <a:cubicBezTo>
                        <a:pt x="228" y="116"/>
                        <a:pt x="228" y="116"/>
                        <a:pt x="228" y="116"/>
                      </a:cubicBezTo>
                      <a:cubicBezTo>
                        <a:pt x="228" y="116"/>
                        <a:pt x="228" y="116"/>
                        <a:pt x="228" y="116"/>
                      </a:cubicBezTo>
                      <a:cubicBezTo>
                        <a:pt x="227" y="117"/>
                        <a:pt x="227" y="117"/>
                        <a:pt x="227" y="117"/>
                      </a:cubicBezTo>
                      <a:cubicBezTo>
                        <a:pt x="227" y="119"/>
                        <a:pt x="227" y="119"/>
                        <a:pt x="227" y="119"/>
                      </a:cubicBezTo>
                      <a:cubicBezTo>
                        <a:pt x="227" y="120"/>
                        <a:pt x="227" y="120"/>
                        <a:pt x="227" y="120"/>
                      </a:cubicBezTo>
                      <a:cubicBezTo>
                        <a:pt x="226" y="121"/>
                        <a:pt x="226" y="121"/>
                        <a:pt x="226" y="121"/>
                      </a:cubicBezTo>
                      <a:cubicBezTo>
                        <a:pt x="225" y="120"/>
                        <a:pt x="225" y="120"/>
                        <a:pt x="225" y="120"/>
                      </a:cubicBezTo>
                      <a:cubicBezTo>
                        <a:pt x="225" y="120"/>
                        <a:pt x="225" y="120"/>
                        <a:pt x="225" y="120"/>
                      </a:cubicBezTo>
                      <a:cubicBezTo>
                        <a:pt x="225" y="119"/>
                        <a:pt x="225" y="119"/>
                        <a:pt x="225" y="119"/>
                      </a:cubicBezTo>
                      <a:cubicBezTo>
                        <a:pt x="224" y="119"/>
                        <a:pt x="224" y="119"/>
                        <a:pt x="224" y="119"/>
                      </a:cubicBezTo>
                      <a:cubicBezTo>
                        <a:pt x="224" y="119"/>
                        <a:pt x="224" y="119"/>
                        <a:pt x="224" y="119"/>
                      </a:cubicBezTo>
                      <a:cubicBezTo>
                        <a:pt x="225" y="118"/>
                        <a:pt x="225" y="118"/>
                        <a:pt x="225" y="118"/>
                      </a:cubicBezTo>
                      <a:cubicBezTo>
                        <a:pt x="224" y="117"/>
                        <a:pt x="224" y="117"/>
                        <a:pt x="224" y="117"/>
                      </a:cubicBezTo>
                      <a:cubicBezTo>
                        <a:pt x="223" y="117"/>
                        <a:pt x="223" y="117"/>
                        <a:pt x="223" y="117"/>
                      </a:cubicBezTo>
                      <a:cubicBezTo>
                        <a:pt x="223" y="117"/>
                        <a:pt x="223" y="117"/>
                        <a:pt x="223" y="117"/>
                      </a:cubicBezTo>
                      <a:cubicBezTo>
                        <a:pt x="222" y="117"/>
                        <a:pt x="222" y="117"/>
                        <a:pt x="222" y="117"/>
                      </a:cubicBezTo>
                      <a:cubicBezTo>
                        <a:pt x="221" y="118"/>
                        <a:pt x="221" y="118"/>
                        <a:pt x="221" y="118"/>
                      </a:cubicBezTo>
                      <a:cubicBezTo>
                        <a:pt x="221" y="119"/>
                        <a:pt x="221" y="119"/>
                        <a:pt x="221" y="119"/>
                      </a:cubicBezTo>
                      <a:cubicBezTo>
                        <a:pt x="222" y="119"/>
                        <a:pt x="222" y="119"/>
                        <a:pt x="222" y="119"/>
                      </a:cubicBezTo>
                      <a:cubicBezTo>
                        <a:pt x="222" y="120"/>
                        <a:pt x="222" y="120"/>
                        <a:pt x="222" y="120"/>
                      </a:cubicBezTo>
                      <a:cubicBezTo>
                        <a:pt x="221" y="120"/>
                        <a:pt x="221" y="120"/>
                        <a:pt x="221" y="120"/>
                      </a:cubicBezTo>
                      <a:cubicBezTo>
                        <a:pt x="221" y="121"/>
                        <a:pt x="221" y="121"/>
                        <a:pt x="221" y="121"/>
                      </a:cubicBezTo>
                      <a:cubicBezTo>
                        <a:pt x="222" y="122"/>
                        <a:pt x="222" y="122"/>
                        <a:pt x="222" y="122"/>
                      </a:cubicBezTo>
                      <a:cubicBezTo>
                        <a:pt x="223" y="122"/>
                        <a:pt x="223" y="122"/>
                        <a:pt x="223" y="122"/>
                      </a:cubicBezTo>
                      <a:cubicBezTo>
                        <a:pt x="223" y="123"/>
                        <a:pt x="223" y="123"/>
                        <a:pt x="223" y="123"/>
                      </a:cubicBezTo>
                      <a:cubicBezTo>
                        <a:pt x="224" y="124"/>
                        <a:pt x="224" y="124"/>
                        <a:pt x="224" y="124"/>
                      </a:cubicBezTo>
                      <a:cubicBezTo>
                        <a:pt x="224" y="125"/>
                        <a:pt x="224" y="125"/>
                        <a:pt x="224" y="125"/>
                      </a:cubicBezTo>
                      <a:cubicBezTo>
                        <a:pt x="226" y="125"/>
                        <a:pt x="226" y="125"/>
                        <a:pt x="226" y="125"/>
                      </a:cubicBezTo>
                      <a:cubicBezTo>
                        <a:pt x="227" y="126"/>
                        <a:pt x="227" y="126"/>
                        <a:pt x="227" y="126"/>
                      </a:cubicBezTo>
                      <a:cubicBezTo>
                        <a:pt x="228" y="127"/>
                        <a:pt x="228" y="127"/>
                        <a:pt x="228" y="127"/>
                      </a:cubicBezTo>
                      <a:cubicBezTo>
                        <a:pt x="228" y="128"/>
                        <a:pt x="228" y="128"/>
                        <a:pt x="228" y="128"/>
                      </a:cubicBezTo>
                      <a:cubicBezTo>
                        <a:pt x="228" y="129"/>
                        <a:pt x="228" y="129"/>
                        <a:pt x="228" y="129"/>
                      </a:cubicBezTo>
                      <a:cubicBezTo>
                        <a:pt x="227" y="129"/>
                        <a:pt x="227" y="129"/>
                        <a:pt x="227" y="129"/>
                      </a:cubicBezTo>
                      <a:cubicBezTo>
                        <a:pt x="227" y="128"/>
                        <a:pt x="227" y="128"/>
                        <a:pt x="227" y="128"/>
                      </a:cubicBezTo>
                      <a:cubicBezTo>
                        <a:pt x="225" y="127"/>
                        <a:pt x="225" y="127"/>
                        <a:pt x="225" y="127"/>
                      </a:cubicBezTo>
                      <a:cubicBezTo>
                        <a:pt x="225" y="126"/>
                        <a:pt x="225" y="126"/>
                        <a:pt x="225" y="126"/>
                      </a:cubicBezTo>
                      <a:cubicBezTo>
                        <a:pt x="224" y="126"/>
                        <a:pt x="224" y="126"/>
                        <a:pt x="224" y="126"/>
                      </a:cubicBezTo>
                      <a:cubicBezTo>
                        <a:pt x="224" y="126"/>
                        <a:pt x="224" y="126"/>
                        <a:pt x="224" y="126"/>
                      </a:cubicBezTo>
                      <a:cubicBezTo>
                        <a:pt x="223" y="126"/>
                        <a:pt x="223" y="126"/>
                        <a:pt x="223" y="126"/>
                      </a:cubicBezTo>
                      <a:cubicBezTo>
                        <a:pt x="223" y="127"/>
                        <a:pt x="223" y="127"/>
                        <a:pt x="223" y="127"/>
                      </a:cubicBezTo>
                      <a:cubicBezTo>
                        <a:pt x="223" y="128"/>
                        <a:pt x="223" y="128"/>
                        <a:pt x="223" y="128"/>
                      </a:cubicBezTo>
                      <a:cubicBezTo>
                        <a:pt x="224" y="129"/>
                        <a:pt x="224" y="129"/>
                        <a:pt x="224" y="129"/>
                      </a:cubicBezTo>
                      <a:cubicBezTo>
                        <a:pt x="224" y="129"/>
                        <a:pt x="224" y="129"/>
                        <a:pt x="224" y="129"/>
                      </a:cubicBezTo>
                      <a:cubicBezTo>
                        <a:pt x="223" y="129"/>
                        <a:pt x="223" y="129"/>
                        <a:pt x="223" y="129"/>
                      </a:cubicBezTo>
                      <a:cubicBezTo>
                        <a:pt x="223" y="128"/>
                        <a:pt x="223" y="128"/>
                        <a:pt x="223" y="128"/>
                      </a:cubicBezTo>
                      <a:cubicBezTo>
                        <a:pt x="223" y="128"/>
                        <a:pt x="223" y="128"/>
                        <a:pt x="223" y="128"/>
                      </a:cubicBezTo>
                      <a:cubicBezTo>
                        <a:pt x="222" y="129"/>
                        <a:pt x="222" y="129"/>
                        <a:pt x="222" y="129"/>
                      </a:cubicBezTo>
                      <a:cubicBezTo>
                        <a:pt x="223" y="130"/>
                        <a:pt x="223" y="130"/>
                        <a:pt x="223" y="130"/>
                      </a:cubicBezTo>
                      <a:cubicBezTo>
                        <a:pt x="224" y="130"/>
                        <a:pt x="224" y="130"/>
                        <a:pt x="224" y="130"/>
                      </a:cubicBezTo>
                      <a:cubicBezTo>
                        <a:pt x="223" y="130"/>
                        <a:pt x="223" y="130"/>
                        <a:pt x="223" y="130"/>
                      </a:cubicBezTo>
                      <a:cubicBezTo>
                        <a:pt x="223" y="131"/>
                        <a:pt x="223" y="131"/>
                        <a:pt x="223" y="131"/>
                      </a:cubicBezTo>
                      <a:cubicBezTo>
                        <a:pt x="223" y="131"/>
                        <a:pt x="223" y="131"/>
                        <a:pt x="223" y="131"/>
                      </a:cubicBezTo>
                      <a:cubicBezTo>
                        <a:pt x="224" y="131"/>
                        <a:pt x="224" y="131"/>
                        <a:pt x="224" y="131"/>
                      </a:cubicBezTo>
                      <a:cubicBezTo>
                        <a:pt x="225" y="132"/>
                        <a:pt x="225" y="132"/>
                        <a:pt x="225" y="132"/>
                      </a:cubicBezTo>
                      <a:cubicBezTo>
                        <a:pt x="226" y="132"/>
                        <a:pt x="226" y="132"/>
                        <a:pt x="226" y="132"/>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8" y="132"/>
                        <a:pt x="228" y="132"/>
                        <a:pt x="228" y="132"/>
                      </a:cubicBezTo>
                      <a:cubicBezTo>
                        <a:pt x="229" y="132"/>
                        <a:pt x="229" y="132"/>
                        <a:pt x="229" y="132"/>
                      </a:cubicBezTo>
                      <a:cubicBezTo>
                        <a:pt x="229" y="131"/>
                        <a:pt x="229" y="131"/>
                        <a:pt x="229" y="131"/>
                      </a:cubicBezTo>
                      <a:cubicBezTo>
                        <a:pt x="229" y="132"/>
                        <a:pt x="229" y="132"/>
                        <a:pt x="229" y="132"/>
                      </a:cubicBezTo>
                      <a:cubicBezTo>
                        <a:pt x="229" y="132"/>
                        <a:pt x="229" y="132"/>
                        <a:pt x="229" y="132"/>
                      </a:cubicBezTo>
                      <a:cubicBezTo>
                        <a:pt x="230" y="132"/>
                        <a:pt x="230" y="132"/>
                        <a:pt x="230" y="132"/>
                      </a:cubicBezTo>
                      <a:cubicBezTo>
                        <a:pt x="230" y="133"/>
                        <a:pt x="230" y="133"/>
                        <a:pt x="230" y="133"/>
                      </a:cubicBezTo>
                      <a:cubicBezTo>
                        <a:pt x="232" y="134"/>
                        <a:pt x="232" y="134"/>
                        <a:pt x="232" y="134"/>
                      </a:cubicBezTo>
                      <a:cubicBezTo>
                        <a:pt x="232" y="134"/>
                        <a:pt x="232" y="134"/>
                        <a:pt x="232" y="134"/>
                      </a:cubicBezTo>
                      <a:cubicBezTo>
                        <a:pt x="232" y="135"/>
                        <a:pt x="232" y="135"/>
                        <a:pt x="232" y="135"/>
                      </a:cubicBezTo>
                      <a:cubicBezTo>
                        <a:pt x="231" y="135"/>
                        <a:pt x="231" y="135"/>
                        <a:pt x="231" y="135"/>
                      </a:cubicBezTo>
                      <a:cubicBezTo>
                        <a:pt x="231" y="137"/>
                        <a:pt x="231" y="137"/>
                        <a:pt x="231" y="137"/>
                      </a:cubicBezTo>
                      <a:cubicBezTo>
                        <a:pt x="231" y="139"/>
                        <a:pt x="231" y="139"/>
                        <a:pt x="231" y="139"/>
                      </a:cubicBezTo>
                      <a:cubicBezTo>
                        <a:pt x="231" y="139"/>
                        <a:pt x="231" y="139"/>
                        <a:pt x="231" y="139"/>
                      </a:cubicBezTo>
                      <a:cubicBezTo>
                        <a:pt x="230" y="141"/>
                        <a:pt x="230" y="141"/>
                        <a:pt x="230" y="141"/>
                      </a:cubicBezTo>
                      <a:cubicBezTo>
                        <a:pt x="230" y="142"/>
                        <a:pt x="230" y="142"/>
                        <a:pt x="230" y="142"/>
                      </a:cubicBezTo>
                      <a:cubicBezTo>
                        <a:pt x="230" y="143"/>
                        <a:pt x="230" y="143"/>
                        <a:pt x="230" y="143"/>
                      </a:cubicBezTo>
                      <a:cubicBezTo>
                        <a:pt x="229" y="143"/>
                        <a:pt x="229" y="143"/>
                        <a:pt x="229" y="143"/>
                      </a:cubicBezTo>
                      <a:cubicBezTo>
                        <a:pt x="229" y="143"/>
                        <a:pt x="229" y="143"/>
                        <a:pt x="229" y="143"/>
                      </a:cubicBezTo>
                      <a:cubicBezTo>
                        <a:pt x="229" y="142"/>
                        <a:pt x="229" y="142"/>
                        <a:pt x="229" y="142"/>
                      </a:cubicBezTo>
                      <a:cubicBezTo>
                        <a:pt x="227" y="141"/>
                        <a:pt x="227" y="141"/>
                        <a:pt x="227" y="141"/>
                      </a:cubicBezTo>
                      <a:cubicBezTo>
                        <a:pt x="227" y="141"/>
                        <a:pt x="227" y="141"/>
                        <a:pt x="227" y="141"/>
                      </a:cubicBezTo>
                      <a:cubicBezTo>
                        <a:pt x="226" y="140"/>
                        <a:pt x="226" y="140"/>
                        <a:pt x="226" y="140"/>
                      </a:cubicBezTo>
                      <a:cubicBezTo>
                        <a:pt x="226" y="141"/>
                        <a:pt x="226" y="141"/>
                        <a:pt x="226" y="141"/>
                      </a:cubicBezTo>
                      <a:cubicBezTo>
                        <a:pt x="225" y="140"/>
                        <a:pt x="225" y="140"/>
                        <a:pt x="225" y="140"/>
                      </a:cubicBezTo>
                      <a:cubicBezTo>
                        <a:pt x="225" y="140"/>
                        <a:pt x="225" y="140"/>
                        <a:pt x="225" y="140"/>
                      </a:cubicBezTo>
                      <a:cubicBezTo>
                        <a:pt x="225" y="139"/>
                        <a:pt x="225" y="139"/>
                        <a:pt x="225" y="139"/>
                      </a:cubicBezTo>
                      <a:cubicBezTo>
                        <a:pt x="224" y="138"/>
                        <a:pt x="224" y="138"/>
                        <a:pt x="224" y="138"/>
                      </a:cubicBezTo>
                      <a:cubicBezTo>
                        <a:pt x="224" y="138"/>
                        <a:pt x="224" y="138"/>
                        <a:pt x="224" y="138"/>
                      </a:cubicBezTo>
                      <a:cubicBezTo>
                        <a:pt x="223" y="138"/>
                        <a:pt x="223" y="138"/>
                        <a:pt x="223" y="138"/>
                      </a:cubicBezTo>
                      <a:cubicBezTo>
                        <a:pt x="223" y="138"/>
                        <a:pt x="223" y="138"/>
                        <a:pt x="223" y="138"/>
                      </a:cubicBezTo>
                      <a:cubicBezTo>
                        <a:pt x="222" y="137"/>
                        <a:pt x="222" y="137"/>
                        <a:pt x="222" y="137"/>
                      </a:cubicBezTo>
                      <a:cubicBezTo>
                        <a:pt x="221" y="137"/>
                        <a:pt x="221" y="137"/>
                        <a:pt x="221" y="137"/>
                      </a:cubicBezTo>
                      <a:cubicBezTo>
                        <a:pt x="219" y="138"/>
                        <a:pt x="219" y="138"/>
                        <a:pt x="219" y="138"/>
                      </a:cubicBezTo>
                      <a:cubicBezTo>
                        <a:pt x="220" y="138"/>
                        <a:pt x="220" y="138"/>
                        <a:pt x="220" y="138"/>
                      </a:cubicBezTo>
                      <a:cubicBezTo>
                        <a:pt x="220" y="139"/>
                        <a:pt x="220" y="139"/>
                        <a:pt x="220" y="139"/>
                      </a:cubicBezTo>
                      <a:cubicBezTo>
                        <a:pt x="220" y="139"/>
                        <a:pt x="220" y="139"/>
                        <a:pt x="220" y="139"/>
                      </a:cubicBezTo>
                      <a:cubicBezTo>
                        <a:pt x="219" y="138"/>
                        <a:pt x="219" y="138"/>
                        <a:pt x="219" y="138"/>
                      </a:cubicBezTo>
                      <a:cubicBezTo>
                        <a:pt x="218" y="138"/>
                        <a:pt x="218" y="138"/>
                        <a:pt x="218" y="138"/>
                      </a:cubicBezTo>
                      <a:cubicBezTo>
                        <a:pt x="217" y="139"/>
                        <a:pt x="217" y="139"/>
                        <a:pt x="217" y="139"/>
                      </a:cubicBezTo>
                      <a:cubicBezTo>
                        <a:pt x="217" y="139"/>
                        <a:pt x="217" y="139"/>
                        <a:pt x="217" y="139"/>
                      </a:cubicBezTo>
                      <a:cubicBezTo>
                        <a:pt x="218" y="139"/>
                        <a:pt x="218" y="139"/>
                        <a:pt x="218" y="139"/>
                      </a:cubicBezTo>
                      <a:cubicBezTo>
                        <a:pt x="219" y="140"/>
                        <a:pt x="219" y="140"/>
                        <a:pt x="219" y="140"/>
                      </a:cubicBezTo>
                      <a:cubicBezTo>
                        <a:pt x="219" y="140"/>
                        <a:pt x="219" y="140"/>
                        <a:pt x="219" y="140"/>
                      </a:cubicBezTo>
                      <a:cubicBezTo>
                        <a:pt x="219" y="140"/>
                        <a:pt x="219" y="140"/>
                        <a:pt x="219" y="140"/>
                      </a:cubicBezTo>
                      <a:cubicBezTo>
                        <a:pt x="217" y="142"/>
                        <a:pt x="217" y="142"/>
                        <a:pt x="217" y="142"/>
                      </a:cubicBezTo>
                      <a:cubicBezTo>
                        <a:pt x="216" y="142"/>
                        <a:pt x="216" y="142"/>
                        <a:pt x="216" y="142"/>
                      </a:cubicBezTo>
                      <a:cubicBezTo>
                        <a:pt x="216" y="142"/>
                        <a:pt x="216" y="142"/>
                        <a:pt x="216" y="142"/>
                      </a:cubicBezTo>
                      <a:cubicBezTo>
                        <a:pt x="215" y="142"/>
                        <a:pt x="215" y="142"/>
                        <a:pt x="215" y="142"/>
                      </a:cubicBezTo>
                      <a:cubicBezTo>
                        <a:pt x="215" y="141"/>
                        <a:pt x="215" y="141"/>
                        <a:pt x="215" y="141"/>
                      </a:cubicBezTo>
                      <a:cubicBezTo>
                        <a:pt x="215" y="140"/>
                        <a:pt x="215" y="140"/>
                        <a:pt x="215" y="140"/>
                      </a:cubicBezTo>
                      <a:cubicBezTo>
                        <a:pt x="214" y="141"/>
                        <a:pt x="214" y="141"/>
                        <a:pt x="214" y="141"/>
                      </a:cubicBezTo>
                      <a:cubicBezTo>
                        <a:pt x="214" y="142"/>
                        <a:pt x="214" y="142"/>
                        <a:pt x="214" y="142"/>
                      </a:cubicBezTo>
                      <a:cubicBezTo>
                        <a:pt x="214" y="143"/>
                        <a:pt x="214" y="143"/>
                        <a:pt x="214" y="143"/>
                      </a:cubicBezTo>
                      <a:cubicBezTo>
                        <a:pt x="214" y="143"/>
                        <a:pt x="214" y="143"/>
                        <a:pt x="214" y="143"/>
                      </a:cubicBezTo>
                      <a:cubicBezTo>
                        <a:pt x="214" y="144"/>
                        <a:pt x="214" y="144"/>
                        <a:pt x="214" y="144"/>
                      </a:cubicBezTo>
                      <a:cubicBezTo>
                        <a:pt x="214" y="144"/>
                        <a:pt x="214" y="144"/>
                        <a:pt x="214" y="144"/>
                      </a:cubicBezTo>
                      <a:cubicBezTo>
                        <a:pt x="214" y="145"/>
                        <a:pt x="214" y="145"/>
                        <a:pt x="214" y="145"/>
                      </a:cubicBezTo>
                      <a:cubicBezTo>
                        <a:pt x="214" y="145"/>
                        <a:pt x="214" y="145"/>
                        <a:pt x="214" y="145"/>
                      </a:cubicBezTo>
                      <a:cubicBezTo>
                        <a:pt x="214" y="146"/>
                        <a:pt x="214" y="146"/>
                        <a:pt x="214" y="146"/>
                      </a:cubicBezTo>
                      <a:cubicBezTo>
                        <a:pt x="214" y="146"/>
                        <a:pt x="214" y="146"/>
                        <a:pt x="214" y="146"/>
                      </a:cubicBezTo>
                      <a:cubicBezTo>
                        <a:pt x="213" y="145"/>
                        <a:pt x="213" y="145"/>
                        <a:pt x="213" y="145"/>
                      </a:cubicBezTo>
                      <a:cubicBezTo>
                        <a:pt x="212" y="145"/>
                        <a:pt x="212" y="145"/>
                        <a:pt x="212" y="145"/>
                      </a:cubicBezTo>
                      <a:cubicBezTo>
                        <a:pt x="212" y="146"/>
                        <a:pt x="212" y="146"/>
                        <a:pt x="212" y="146"/>
                      </a:cubicBezTo>
                      <a:cubicBezTo>
                        <a:pt x="213" y="147"/>
                        <a:pt x="213" y="147"/>
                        <a:pt x="213" y="147"/>
                      </a:cubicBezTo>
                      <a:cubicBezTo>
                        <a:pt x="213" y="147"/>
                        <a:pt x="213" y="147"/>
                        <a:pt x="213" y="147"/>
                      </a:cubicBezTo>
                      <a:cubicBezTo>
                        <a:pt x="215" y="147"/>
                        <a:pt x="215" y="147"/>
                        <a:pt x="215" y="147"/>
                      </a:cubicBezTo>
                      <a:cubicBezTo>
                        <a:pt x="215" y="147"/>
                        <a:pt x="215" y="147"/>
                        <a:pt x="215" y="147"/>
                      </a:cubicBezTo>
                      <a:cubicBezTo>
                        <a:pt x="215" y="148"/>
                        <a:pt x="215" y="148"/>
                        <a:pt x="215" y="148"/>
                      </a:cubicBezTo>
                      <a:cubicBezTo>
                        <a:pt x="215" y="149"/>
                        <a:pt x="215" y="149"/>
                        <a:pt x="215" y="149"/>
                      </a:cubicBezTo>
                      <a:cubicBezTo>
                        <a:pt x="215" y="149"/>
                        <a:pt x="215" y="149"/>
                        <a:pt x="215" y="149"/>
                      </a:cubicBezTo>
                      <a:cubicBezTo>
                        <a:pt x="216" y="149"/>
                        <a:pt x="216" y="149"/>
                        <a:pt x="216" y="149"/>
                      </a:cubicBezTo>
                      <a:cubicBezTo>
                        <a:pt x="217" y="149"/>
                        <a:pt x="217" y="149"/>
                        <a:pt x="217" y="149"/>
                      </a:cubicBezTo>
                      <a:cubicBezTo>
                        <a:pt x="218" y="149"/>
                        <a:pt x="218" y="149"/>
                        <a:pt x="218" y="149"/>
                      </a:cubicBezTo>
                      <a:cubicBezTo>
                        <a:pt x="219" y="149"/>
                        <a:pt x="219" y="149"/>
                        <a:pt x="219" y="149"/>
                      </a:cubicBezTo>
                      <a:cubicBezTo>
                        <a:pt x="220" y="150"/>
                        <a:pt x="220" y="150"/>
                        <a:pt x="220" y="150"/>
                      </a:cubicBezTo>
                      <a:cubicBezTo>
                        <a:pt x="221" y="150"/>
                        <a:pt x="221" y="150"/>
                        <a:pt x="221" y="150"/>
                      </a:cubicBezTo>
                      <a:cubicBezTo>
                        <a:pt x="222" y="150"/>
                        <a:pt x="222" y="150"/>
                        <a:pt x="222" y="150"/>
                      </a:cubicBezTo>
                      <a:cubicBezTo>
                        <a:pt x="222" y="149"/>
                        <a:pt x="222" y="149"/>
                        <a:pt x="222" y="149"/>
                      </a:cubicBezTo>
                      <a:cubicBezTo>
                        <a:pt x="223" y="149"/>
                        <a:pt x="223" y="149"/>
                        <a:pt x="223" y="149"/>
                      </a:cubicBezTo>
                      <a:cubicBezTo>
                        <a:pt x="222" y="150"/>
                        <a:pt x="222" y="150"/>
                        <a:pt x="222" y="150"/>
                      </a:cubicBezTo>
                      <a:cubicBezTo>
                        <a:pt x="222" y="151"/>
                        <a:pt x="222" y="151"/>
                        <a:pt x="222" y="151"/>
                      </a:cubicBezTo>
                      <a:cubicBezTo>
                        <a:pt x="223" y="152"/>
                        <a:pt x="223" y="152"/>
                        <a:pt x="223" y="152"/>
                      </a:cubicBezTo>
                      <a:cubicBezTo>
                        <a:pt x="222" y="152"/>
                        <a:pt x="222" y="152"/>
                        <a:pt x="222" y="152"/>
                      </a:cubicBezTo>
                      <a:cubicBezTo>
                        <a:pt x="222" y="152"/>
                        <a:pt x="222" y="152"/>
                        <a:pt x="222" y="152"/>
                      </a:cubicBezTo>
                      <a:cubicBezTo>
                        <a:pt x="222" y="152"/>
                        <a:pt x="222" y="152"/>
                        <a:pt x="222" y="152"/>
                      </a:cubicBezTo>
                      <a:cubicBezTo>
                        <a:pt x="221" y="152"/>
                        <a:pt x="221" y="152"/>
                        <a:pt x="221" y="152"/>
                      </a:cubicBezTo>
                      <a:cubicBezTo>
                        <a:pt x="220" y="152"/>
                        <a:pt x="220" y="152"/>
                        <a:pt x="220" y="152"/>
                      </a:cubicBezTo>
                      <a:cubicBezTo>
                        <a:pt x="219" y="152"/>
                        <a:pt x="219" y="152"/>
                        <a:pt x="219" y="152"/>
                      </a:cubicBezTo>
                      <a:cubicBezTo>
                        <a:pt x="219" y="152"/>
                        <a:pt x="219" y="152"/>
                        <a:pt x="219" y="152"/>
                      </a:cubicBezTo>
                      <a:cubicBezTo>
                        <a:pt x="217" y="152"/>
                        <a:pt x="217" y="152"/>
                        <a:pt x="217" y="152"/>
                      </a:cubicBezTo>
                      <a:cubicBezTo>
                        <a:pt x="216" y="152"/>
                        <a:pt x="216" y="152"/>
                        <a:pt x="216" y="152"/>
                      </a:cubicBezTo>
                      <a:cubicBezTo>
                        <a:pt x="215" y="152"/>
                        <a:pt x="215" y="152"/>
                        <a:pt x="215" y="152"/>
                      </a:cubicBezTo>
                      <a:cubicBezTo>
                        <a:pt x="215" y="152"/>
                        <a:pt x="215" y="152"/>
                        <a:pt x="215" y="152"/>
                      </a:cubicBezTo>
                      <a:cubicBezTo>
                        <a:pt x="215" y="151"/>
                        <a:pt x="215" y="151"/>
                        <a:pt x="215" y="151"/>
                      </a:cubicBezTo>
                      <a:cubicBezTo>
                        <a:pt x="214" y="152"/>
                        <a:pt x="214" y="152"/>
                        <a:pt x="214" y="152"/>
                      </a:cubicBezTo>
                      <a:cubicBezTo>
                        <a:pt x="215" y="153"/>
                        <a:pt x="215" y="153"/>
                        <a:pt x="215" y="153"/>
                      </a:cubicBezTo>
                      <a:cubicBezTo>
                        <a:pt x="215" y="153"/>
                        <a:pt x="215" y="153"/>
                        <a:pt x="215" y="153"/>
                      </a:cubicBezTo>
                      <a:cubicBezTo>
                        <a:pt x="216" y="153"/>
                        <a:pt x="216" y="153"/>
                        <a:pt x="216" y="153"/>
                      </a:cubicBezTo>
                      <a:cubicBezTo>
                        <a:pt x="217" y="153"/>
                        <a:pt x="217" y="153"/>
                        <a:pt x="217" y="153"/>
                      </a:cubicBezTo>
                      <a:cubicBezTo>
                        <a:pt x="219" y="153"/>
                        <a:pt x="219" y="153"/>
                        <a:pt x="219" y="153"/>
                      </a:cubicBezTo>
                      <a:cubicBezTo>
                        <a:pt x="219" y="154"/>
                        <a:pt x="219" y="154"/>
                        <a:pt x="219" y="154"/>
                      </a:cubicBezTo>
                      <a:cubicBezTo>
                        <a:pt x="220" y="154"/>
                        <a:pt x="220" y="154"/>
                        <a:pt x="220" y="154"/>
                      </a:cubicBezTo>
                      <a:cubicBezTo>
                        <a:pt x="221" y="154"/>
                        <a:pt x="221" y="154"/>
                        <a:pt x="221" y="154"/>
                      </a:cubicBezTo>
                      <a:cubicBezTo>
                        <a:pt x="222" y="155"/>
                        <a:pt x="222" y="155"/>
                        <a:pt x="222" y="155"/>
                      </a:cubicBezTo>
                      <a:cubicBezTo>
                        <a:pt x="222" y="155"/>
                        <a:pt x="222" y="155"/>
                        <a:pt x="222" y="155"/>
                      </a:cubicBezTo>
                      <a:cubicBezTo>
                        <a:pt x="223" y="156"/>
                        <a:pt x="223" y="156"/>
                        <a:pt x="223" y="156"/>
                      </a:cubicBezTo>
                      <a:cubicBezTo>
                        <a:pt x="224" y="157"/>
                        <a:pt x="224" y="157"/>
                        <a:pt x="224" y="157"/>
                      </a:cubicBezTo>
                      <a:cubicBezTo>
                        <a:pt x="224" y="158"/>
                        <a:pt x="224" y="158"/>
                        <a:pt x="224" y="158"/>
                      </a:cubicBezTo>
                      <a:cubicBezTo>
                        <a:pt x="223" y="157"/>
                        <a:pt x="223" y="157"/>
                        <a:pt x="223" y="157"/>
                      </a:cubicBezTo>
                      <a:cubicBezTo>
                        <a:pt x="222" y="158"/>
                        <a:pt x="222" y="158"/>
                        <a:pt x="222" y="158"/>
                      </a:cubicBezTo>
                      <a:cubicBezTo>
                        <a:pt x="222" y="158"/>
                        <a:pt x="222" y="158"/>
                        <a:pt x="222" y="158"/>
                      </a:cubicBezTo>
                      <a:cubicBezTo>
                        <a:pt x="223" y="159"/>
                        <a:pt x="223" y="159"/>
                        <a:pt x="223" y="159"/>
                      </a:cubicBezTo>
                      <a:cubicBezTo>
                        <a:pt x="223" y="161"/>
                        <a:pt x="223" y="161"/>
                        <a:pt x="223" y="161"/>
                      </a:cubicBezTo>
                      <a:cubicBezTo>
                        <a:pt x="223" y="161"/>
                        <a:pt x="223" y="161"/>
                        <a:pt x="223" y="161"/>
                      </a:cubicBezTo>
                      <a:cubicBezTo>
                        <a:pt x="223" y="162"/>
                        <a:pt x="223" y="162"/>
                        <a:pt x="223" y="162"/>
                      </a:cubicBezTo>
                      <a:cubicBezTo>
                        <a:pt x="223" y="163"/>
                        <a:pt x="223" y="163"/>
                        <a:pt x="223" y="163"/>
                      </a:cubicBezTo>
                      <a:cubicBezTo>
                        <a:pt x="222" y="163"/>
                        <a:pt x="222" y="163"/>
                        <a:pt x="222" y="163"/>
                      </a:cubicBezTo>
                      <a:cubicBezTo>
                        <a:pt x="222" y="166"/>
                        <a:pt x="222" y="166"/>
                        <a:pt x="222" y="166"/>
                      </a:cubicBezTo>
                      <a:cubicBezTo>
                        <a:pt x="221" y="166"/>
                        <a:pt x="221" y="166"/>
                        <a:pt x="221" y="166"/>
                      </a:cubicBezTo>
                      <a:cubicBezTo>
                        <a:pt x="221" y="166"/>
                        <a:pt x="221" y="166"/>
                        <a:pt x="221" y="166"/>
                      </a:cubicBezTo>
                      <a:cubicBezTo>
                        <a:pt x="220" y="166"/>
                        <a:pt x="220" y="166"/>
                        <a:pt x="220" y="166"/>
                      </a:cubicBezTo>
                      <a:cubicBezTo>
                        <a:pt x="220" y="165"/>
                        <a:pt x="220" y="165"/>
                        <a:pt x="220" y="165"/>
                      </a:cubicBezTo>
                      <a:cubicBezTo>
                        <a:pt x="220" y="164"/>
                        <a:pt x="220" y="164"/>
                        <a:pt x="220" y="164"/>
                      </a:cubicBezTo>
                      <a:cubicBezTo>
                        <a:pt x="220" y="164"/>
                        <a:pt x="220" y="164"/>
                        <a:pt x="220" y="164"/>
                      </a:cubicBezTo>
                      <a:cubicBezTo>
                        <a:pt x="219" y="163"/>
                        <a:pt x="219" y="163"/>
                        <a:pt x="219" y="163"/>
                      </a:cubicBezTo>
                      <a:cubicBezTo>
                        <a:pt x="219" y="164"/>
                        <a:pt x="219" y="164"/>
                        <a:pt x="219" y="164"/>
                      </a:cubicBezTo>
                      <a:cubicBezTo>
                        <a:pt x="218" y="163"/>
                        <a:pt x="218" y="163"/>
                        <a:pt x="218" y="163"/>
                      </a:cubicBezTo>
                      <a:cubicBezTo>
                        <a:pt x="217" y="162"/>
                        <a:pt x="217" y="162"/>
                        <a:pt x="217" y="162"/>
                      </a:cubicBezTo>
                      <a:cubicBezTo>
                        <a:pt x="216" y="161"/>
                        <a:pt x="216" y="161"/>
                        <a:pt x="216" y="161"/>
                      </a:cubicBezTo>
                      <a:cubicBezTo>
                        <a:pt x="215" y="160"/>
                        <a:pt x="215" y="160"/>
                        <a:pt x="215" y="160"/>
                      </a:cubicBezTo>
                      <a:cubicBezTo>
                        <a:pt x="215" y="159"/>
                        <a:pt x="215" y="159"/>
                        <a:pt x="215" y="159"/>
                      </a:cubicBezTo>
                      <a:cubicBezTo>
                        <a:pt x="214" y="158"/>
                        <a:pt x="214" y="158"/>
                        <a:pt x="214" y="158"/>
                      </a:cubicBezTo>
                      <a:cubicBezTo>
                        <a:pt x="213" y="157"/>
                        <a:pt x="213" y="157"/>
                        <a:pt x="213" y="157"/>
                      </a:cubicBezTo>
                      <a:cubicBezTo>
                        <a:pt x="212" y="156"/>
                        <a:pt x="212" y="156"/>
                        <a:pt x="212" y="156"/>
                      </a:cubicBezTo>
                      <a:cubicBezTo>
                        <a:pt x="212" y="156"/>
                        <a:pt x="212" y="156"/>
                        <a:pt x="212" y="156"/>
                      </a:cubicBezTo>
                      <a:cubicBezTo>
                        <a:pt x="211" y="156"/>
                        <a:pt x="211" y="156"/>
                        <a:pt x="211" y="156"/>
                      </a:cubicBezTo>
                      <a:cubicBezTo>
                        <a:pt x="211" y="157"/>
                        <a:pt x="211" y="157"/>
                        <a:pt x="211" y="157"/>
                      </a:cubicBezTo>
                      <a:cubicBezTo>
                        <a:pt x="212" y="158"/>
                        <a:pt x="212" y="158"/>
                        <a:pt x="212" y="158"/>
                      </a:cubicBezTo>
                      <a:cubicBezTo>
                        <a:pt x="213" y="159"/>
                        <a:pt x="213" y="159"/>
                        <a:pt x="213" y="159"/>
                      </a:cubicBezTo>
                      <a:cubicBezTo>
                        <a:pt x="213" y="159"/>
                        <a:pt x="213" y="159"/>
                        <a:pt x="213" y="159"/>
                      </a:cubicBezTo>
                      <a:cubicBezTo>
                        <a:pt x="212" y="160"/>
                        <a:pt x="212" y="160"/>
                        <a:pt x="212" y="160"/>
                      </a:cubicBezTo>
                      <a:cubicBezTo>
                        <a:pt x="211" y="159"/>
                        <a:pt x="211" y="159"/>
                        <a:pt x="211" y="159"/>
                      </a:cubicBezTo>
                      <a:cubicBezTo>
                        <a:pt x="211" y="159"/>
                        <a:pt x="211" y="159"/>
                        <a:pt x="211" y="159"/>
                      </a:cubicBezTo>
                      <a:cubicBezTo>
                        <a:pt x="210" y="158"/>
                        <a:pt x="210" y="158"/>
                        <a:pt x="210" y="158"/>
                      </a:cubicBezTo>
                      <a:cubicBezTo>
                        <a:pt x="209" y="157"/>
                        <a:pt x="209" y="157"/>
                        <a:pt x="209" y="157"/>
                      </a:cubicBezTo>
                      <a:cubicBezTo>
                        <a:pt x="209" y="158"/>
                        <a:pt x="209" y="158"/>
                        <a:pt x="209" y="158"/>
                      </a:cubicBezTo>
                      <a:cubicBezTo>
                        <a:pt x="209" y="159"/>
                        <a:pt x="209" y="159"/>
                        <a:pt x="209" y="159"/>
                      </a:cubicBezTo>
                      <a:cubicBezTo>
                        <a:pt x="210" y="160"/>
                        <a:pt x="210" y="160"/>
                        <a:pt x="210" y="160"/>
                      </a:cubicBezTo>
                      <a:cubicBezTo>
                        <a:pt x="212" y="161"/>
                        <a:pt x="212" y="161"/>
                        <a:pt x="212" y="161"/>
                      </a:cubicBezTo>
                      <a:cubicBezTo>
                        <a:pt x="214" y="161"/>
                        <a:pt x="214" y="161"/>
                        <a:pt x="214" y="161"/>
                      </a:cubicBezTo>
                      <a:cubicBezTo>
                        <a:pt x="215" y="162"/>
                        <a:pt x="215" y="162"/>
                        <a:pt x="215" y="162"/>
                      </a:cubicBezTo>
                      <a:cubicBezTo>
                        <a:pt x="218" y="164"/>
                        <a:pt x="218" y="164"/>
                        <a:pt x="218" y="164"/>
                      </a:cubicBezTo>
                      <a:cubicBezTo>
                        <a:pt x="218" y="165"/>
                        <a:pt x="218" y="165"/>
                        <a:pt x="218" y="165"/>
                      </a:cubicBezTo>
                      <a:cubicBezTo>
                        <a:pt x="217" y="165"/>
                        <a:pt x="217" y="165"/>
                        <a:pt x="217" y="165"/>
                      </a:cubicBezTo>
                      <a:cubicBezTo>
                        <a:pt x="217" y="165"/>
                        <a:pt x="217" y="165"/>
                        <a:pt x="217" y="165"/>
                      </a:cubicBezTo>
                      <a:cubicBezTo>
                        <a:pt x="215" y="165"/>
                        <a:pt x="215" y="165"/>
                        <a:pt x="215" y="165"/>
                      </a:cubicBezTo>
                      <a:cubicBezTo>
                        <a:pt x="214" y="165"/>
                        <a:pt x="214" y="165"/>
                        <a:pt x="214" y="165"/>
                      </a:cubicBezTo>
                      <a:cubicBezTo>
                        <a:pt x="213" y="166"/>
                        <a:pt x="213" y="166"/>
                        <a:pt x="213" y="166"/>
                      </a:cubicBezTo>
                      <a:cubicBezTo>
                        <a:pt x="213" y="166"/>
                        <a:pt x="213" y="166"/>
                        <a:pt x="213" y="166"/>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0" y="163"/>
                        <a:pt x="210" y="163"/>
                        <a:pt x="210" y="163"/>
                      </a:cubicBezTo>
                      <a:cubicBezTo>
                        <a:pt x="210" y="165"/>
                        <a:pt x="210" y="165"/>
                        <a:pt x="210" y="165"/>
                      </a:cubicBezTo>
                      <a:cubicBezTo>
                        <a:pt x="211" y="165"/>
                        <a:pt x="211" y="165"/>
                        <a:pt x="211" y="165"/>
                      </a:cubicBezTo>
                      <a:cubicBezTo>
                        <a:pt x="211" y="167"/>
                        <a:pt x="211" y="167"/>
                        <a:pt x="211" y="167"/>
                      </a:cubicBezTo>
                      <a:cubicBezTo>
                        <a:pt x="211" y="167"/>
                        <a:pt x="211" y="167"/>
                        <a:pt x="211" y="167"/>
                      </a:cubicBezTo>
                      <a:cubicBezTo>
                        <a:pt x="213" y="168"/>
                        <a:pt x="213" y="168"/>
                        <a:pt x="213" y="168"/>
                      </a:cubicBezTo>
                      <a:cubicBezTo>
                        <a:pt x="214" y="167"/>
                        <a:pt x="214" y="167"/>
                        <a:pt x="214" y="167"/>
                      </a:cubicBezTo>
                      <a:cubicBezTo>
                        <a:pt x="215" y="166"/>
                        <a:pt x="215" y="166"/>
                        <a:pt x="215" y="166"/>
                      </a:cubicBezTo>
                      <a:cubicBezTo>
                        <a:pt x="216" y="166"/>
                        <a:pt x="216" y="166"/>
                        <a:pt x="216" y="166"/>
                      </a:cubicBezTo>
                      <a:cubicBezTo>
                        <a:pt x="217" y="167"/>
                        <a:pt x="217" y="167"/>
                        <a:pt x="217" y="167"/>
                      </a:cubicBezTo>
                      <a:cubicBezTo>
                        <a:pt x="217" y="167"/>
                        <a:pt x="217" y="167"/>
                        <a:pt x="217" y="167"/>
                      </a:cubicBezTo>
                      <a:cubicBezTo>
                        <a:pt x="217" y="168"/>
                        <a:pt x="217" y="168"/>
                        <a:pt x="217" y="168"/>
                      </a:cubicBezTo>
                      <a:cubicBezTo>
                        <a:pt x="216" y="170"/>
                        <a:pt x="216" y="170"/>
                        <a:pt x="216" y="170"/>
                      </a:cubicBezTo>
                      <a:cubicBezTo>
                        <a:pt x="216" y="170"/>
                        <a:pt x="216" y="170"/>
                        <a:pt x="216" y="170"/>
                      </a:cubicBezTo>
                      <a:cubicBezTo>
                        <a:pt x="215" y="170"/>
                        <a:pt x="215" y="170"/>
                        <a:pt x="215" y="170"/>
                      </a:cubicBezTo>
                      <a:cubicBezTo>
                        <a:pt x="215" y="171"/>
                        <a:pt x="215" y="171"/>
                        <a:pt x="215" y="171"/>
                      </a:cubicBezTo>
                      <a:cubicBezTo>
                        <a:pt x="216" y="172"/>
                        <a:pt x="216" y="172"/>
                        <a:pt x="216" y="172"/>
                      </a:cubicBezTo>
                      <a:cubicBezTo>
                        <a:pt x="217" y="171"/>
                        <a:pt x="217" y="171"/>
                        <a:pt x="217" y="171"/>
                      </a:cubicBezTo>
                      <a:cubicBezTo>
                        <a:pt x="218" y="172"/>
                        <a:pt x="218" y="172"/>
                        <a:pt x="218" y="172"/>
                      </a:cubicBezTo>
                      <a:cubicBezTo>
                        <a:pt x="219" y="173"/>
                        <a:pt x="219" y="173"/>
                        <a:pt x="219" y="173"/>
                      </a:cubicBezTo>
                      <a:cubicBezTo>
                        <a:pt x="220" y="174"/>
                        <a:pt x="220" y="174"/>
                        <a:pt x="220" y="174"/>
                      </a:cubicBezTo>
                      <a:cubicBezTo>
                        <a:pt x="221" y="173"/>
                        <a:pt x="221" y="173"/>
                        <a:pt x="221" y="173"/>
                      </a:cubicBezTo>
                      <a:cubicBezTo>
                        <a:pt x="222" y="173"/>
                        <a:pt x="222" y="173"/>
                        <a:pt x="222" y="173"/>
                      </a:cubicBezTo>
                      <a:cubicBezTo>
                        <a:pt x="223" y="173"/>
                        <a:pt x="223" y="173"/>
                        <a:pt x="223" y="173"/>
                      </a:cubicBezTo>
                      <a:cubicBezTo>
                        <a:pt x="223" y="173"/>
                        <a:pt x="223" y="173"/>
                        <a:pt x="223" y="173"/>
                      </a:cubicBezTo>
                      <a:cubicBezTo>
                        <a:pt x="222" y="174"/>
                        <a:pt x="222" y="174"/>
                        <a:pt x="222" y="174"/>
                      </a:cubicBezTo>
                      <a:cubicBezTo>
                        <a:pt x="222" y="175"/>
                        <a:pt x="222" y="175"/>
                        <a:pt x="222" y="175"/>
                      </a:cubicBezTo>
                      <a:cubicBezTo>
                        <a:pt x="223" y="176"/>
                        <a:pt x="223" y="176"/>
                        <a:pt x="223" y="176"/>
                      </a:cubicBezTo>
                      <a:cubicBezTo>
                        <a:pt x="222" y="176"/>
                        <a:pt x="222" y="176"/>
                        <a:pt x="222" y="176"/>
                      </a:cubicBezTo>
                      <a:cubicBezTo>
                        <a:pt x="221" y="178"/>
                        <a:pt x="221" y="178"/>
                        <a:pt x="221" y="178"/>
                      </a:cubicBezTo>
                      <a:cubicBezTo>
                        <a:pt x="220" y="179"/>
                        <a:pt x="220" y="179"/>
                        <a:pt x="220" y="179"/>
                      </a:cubicBezTo>
                      <a:cubicBezTo>
                        <a:pt x="220" y="178"/>
                        <a:pt x="220" y="178"/>
                        <a:pt x="220" y="178"/>
                      </a:cubicBezTo>
                      <a:cubicBezTo>
                        <a:pt x="220" y="178"/>
                        <a:pt x="220" y="178"/>
                        <a:pt x="220" y="178"/>
                      </a:cubicBezTo>
                      <a:cubicBezTo>
                        <a:pt x="219" y="177"/>
                        <a:pt x="219" y="177"/>
                        <a:pt x="219" y="177"/>
                      </a:cubicBezTo>
                      <a:cubicBezTo>
                        <a:pt x="218" y="176"/>
                        <a:pt x="218" y="176"/>
                        <a:pt x="218" y="176"/>
                      </a:cubicBezTo>
                      <a:cubicBezTo>
                        <a:pt x="218" y="176"/>
                        <a:pt x="218" y="176"/>
                        <a:pt x="218" y="176"/>
                      </a:cubicBezTo>
                      <a:cubicBezTo>
                        <a:pt x="217" y="174"/>
                        <a:pt x="217" y="174"/>
                        <a:pt x="217" y="174"/>
                      </a:cubicBezTo>
                      <a:cubicBezTo>
                        <a:pt x="216" y="174"/>
                        <a:pt x="216" y="174"/>
                        <a:pt x="216" y="174"/>
                      </a:cubicBezTo>
                      <a:cubicBezTo>
                        <a:pt x="215" y="173"/>
                        <a:pt x="215" y="173"/>
                        <a:pt x="215" y="173"/>
                      </a:cubicBezTo>
                      <a:cubicBezTo>
                        <a:pt x="214" y="173"/>
                        <a:pt x="214" y="173"/>
                        <a:pt x="214" y="173"/>
                      </a:cubicBezTo>
                      <a:cubicBezTo>
                        <a:pt x="213" y="174"/>
                        <a:pt x="213" y="174"/>
                        <a:pt x="213" y="174"/>
                      </a:cubicBezTo>
                      <a:cubicBezTo>
                        <a:pt x="212" y="174"/>
                        <a:pt x="212" y="174"/>
                        <a:pt x="212" y="174"/>
                      </a:cubicBezTo>
                      <a:cubicBezTo>
                        <a:pt x="212" y="174"/>
                        <a:pt x="212" y="174"/>
                        <a:pt x="212" y="174"/>
                      </a:cubicBezTo>
                      <a:cubicBezTo>
                        <a:pt x="212" y="173"/>
                        <a:pt x="212" y="173"/>
                        <a:pt x="212" y="173"/>
                      </a:cubicBezTo>
                      <a:cubicBezTo>
                        <a:pt x="211" y="172"/>
                        <a:pt x="211" y="172"/>
                        <a:pt x="211" y="172"/>
                      </a:cubicBezTo>
                      <a:cubicBezTo>
                        <a:pt x="210" y="172"/>
                        <a:pt x="210" y="172"/>
                        <a:pt x="210" y="172"/>
                      </a:cubicBezTo>
                      <a:cubicBezTo>
                        <a:pt x="210" y="173"/>
                        <a:pt x="210" y="173"/>
                        <a:pt x="210" y="173"/>
                      </a:cubicBezTo>
                      <a:cubicBezTo>
                        <a:pt x="211" y="174"/>
                        <a:pt x="211" y="174"/>
                        <a:pt x="211" y="174"/>
                      </a:cubicBezTo>
                      <a:cubicBezTo>
                        <a:pt x="211" y="175"/>
                        <a:pt x="211" y="175"/>
                        <a:pt x="211"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8" y="176"/>
                        <a:pt x="208" y="176"/>
                        <a:pt x="208" y="176"/>
                      </a:cubicBezTo>
                      <a:cubicBezTo>
                        <a:pt x="209" y="177"/>
                        <a:pt x="209" y="177"/>
                        <a:pt x="209" y="177"/>
                      </a:cubicBezTo>
                      <a:cubicBezTo>
                        <a:pt x="209" y="177"/>
                        <a:pt x="209" y="177"/>
                        <a:pt x="209" y="177"/>
                      </a:cubicBezTo>
                      <a:cubicBezTo>
                        <a:pt x="209" y="178"/>
                        <a:pt x="209" y="178"/>
                        <a:pt x="209" y="178"/>
                      </a:cubicBezTo>
                      <a:cubicBezTo>
                        <a:pt x="208" y="179"/>
                        <a:pt x="208" y="179"/>
                        <a:pt x="208" y="179"/>
                      </a:cubicBezTo>
                      <a:cubicBezTo>
                        <a:pt x="208" y="179"/>
                        <a:pt x="208" y="179"/>
                        <a:pt x="208" y="179"/>
                      </a:cubicBezTo>
                      <a:cubicBezTo>
                        <a:pt x="207" y="180"/>
                        <a:pt x="207" y="180"/>
                        <a:pt x="207" y="180"/>
                      </a:cubicBezTo>
                      <a:cubicBezTo>
                        <a:pt x="208" y="180"/>
                        <a:pt x="208" y="180"/>
                        <a:pt x="208" y="180"/>
                      </a:cubicBezTo>
                      <a:cubicBezTo>
                        <a:pt x="208" y="181"/>
                        <a:pt x="208" y="181"/>
                        <a:pt x="208" y="181"/>
                      </a:cubicBezTo>
                      <a:cubicBezTo>
                        <a:pt x="209" y="182"/>
                        <a:pt x="209" y="182"/>
                        <a:pt x="209" y="182"/>
                      </a:cubicBezTo>
                      <a:cubicBezTo>
                        <a:pt x="210" y="183"/>
                        <a:pt x="210" y="183"/>
                        <a:pt x="210" y="183"/>
                      </a:cubicBezTo>
                      <a:cubicBezTo>
                        <a:pt x="210" y="184"/>
                        <a:pt x="210" y="184"/>
                        <a:pt x="210" y="184"/>
                      </a:cubicBezTo>
                      <a:cubicBezTo>
                        <a:pt x="209" y="185"/>
                        <a:pt x="209" y="185"/>
                        <a:pt x="209" y="185"/>
                      </a:cubicBezTo>
                      <a:cubicBezTo>
                        <a:pt x="210" y="185"/>
                        <a:pt x="210" y="185"/>
                        <a:pt x="210" y="185"/>
                      </a:cubicBezTo>
                      <a:cubicBezTo>
                        <a:pt x="210" y="186"/>
                        <a:pt x="210" y="186"/>
                        <a:pt x="210" y="186"/>
                      </a:cubicBezTo>
                      <a:cubicBezTo>
                        <a:pt x="210" y="184"/>
                        <a:pt x="210" y="184"/>
                        <a:pt x="210" y="184"/>
                      </a:cubicBezTo>
                      <a:cubicBezTo>
                        <a:pt x="211" y="184"/>
                        <a:pt x="211" y="184"/>
                        <a:pt x="211" y="184"/>
                      </a:cubicBezTo>
                      <a:cubicBezTo>
                        <a:pt x="211" y="183"/>
                        <a:pt x="211" y="183"/>
                        <a:pt x="211" y="183"/>
                      </a:cubicBezTo>
                      <a:cubicBezTo>
                        <a:pt x="210" y="182"/>
                        <a:pt x="210" y="182"/>
                        <a:pt x="210" y="182"/>
                      </a:cubicBezTo>
                      <a:cubicBezTo>
                        <a:pt x="210" y="181"/>
                        <a:pt x="210" y="181"/>
                        <a:pt x="210" y="181"/>
                      </a:cubicBezTo>
                      <a:cubicBezTo>
                        <a:pt x="211" y="181"/>
                        <a:pt x="211" y="181"/>
                        <a:pt x="211" y="181"/>
                      </a:cubicBezTo>
                      <a:cubicBezTo>
                        <a:pt x="211" y="181"/>
                        <a:pt x="211" y="181"/>
                        <a:pt x="211" y="181"/>
                      </a:cubicBezTo>
                      <a:cubicBezTo>
                        <a:pt x="211" y="181"/>
                        <a:pt x="211" y="181"/>
                        <a:pt x="211" y="181"/>
                      </a:cubicBezTo>
                      <a:cubicBezTo>
                        <a:pt x="212" y="182"/>
                        <a:pt x="212" y="182"/>
                        <a:pt x="212" y="182"/>
                      </a:cubicBezTo>
                      <a:cubicBezTo>
                        <a:pt x="212" y="183"/>
                        <a:pt x="212" y="183"/>
                        <a:pt x="212" y="183"/>
                      </a:cubicBezTo>
                      <a:cubicBezTo>
                        <a:pt x="213" y="183"/>
                        <a:pt x="213" y="183"/>
                        <a:pt x="213" y="183"/>
                      </a:cubicBezTo>
                      <a:cubicBezTo>
                        <a:pt x="214" y="183"/>
                        <a:pt x="214" y="183"/>
                        <a:pt x="214" y="183"/>
                      </a:cubicBezTo>
                      <a:cubicBezTo>
                        <a:pt x="214" y="183"/>
                        <a:pt x="214" y="183"/>
                        <a:pt x="214" y="183"/>
                      </a:cubicBezTo>
                      <a:cubicBezTo>
                        <a:pt x="214" y="183"/>
                        <a:pt x="214" y="183"/>
                        <a:pt x="214" y="183"/>
                      </a:cubicBezTo>
                      <a:cubicBezTo>
                        <a:pt x="215" y="183"/>
                        <a:pt x="215" y="183"/>
                        <a:pt x="215" y="183"/>
                      </a:cubicBezTo>
                      <a:cubicBezTo>
                        <a:pt x="216" y="183"/>
                        <a:pt x="216" y="183"/>
                        <a:pt x="216" y="183"/>
                      </a:cubicBezTo>
                      <a:cubicBezTo>
                        <a:pt x="217" y="183"/>
                        <a:pt x="217" y="183"/>
                        <a:pt x="217" y="183"/>
                      </a:cubicBezTo>
                      <a:cubicBezTo>
                        <a:pt x="217" y="183"/>
                        <a:pt x="217" y="183"/>
                        <a:pt x="217" y="183"/>
                      </a:cubicBezTo>
                      <a:cubicBezTo>
                        <a:pt x="217" y="184"/>
                        <a:pt x="217" y="184"/>
                        <a:pt x="217" y="184"/>
                      </a:cubicBezTo>
                      <a:cubicBezTo>
                        <a:pt x="216" y="185"/>
                        <a:pt x="216" y="185"/>
                        <a:pt x="216" y="185"/>
                      </a:cubicBezTo>
                      <a:cubicBezTo>
                        <a:pt x="215" y="186"/>
                        <a:pt x="215" y="186"/>
                        <a:pt x="215" y="186"/>
                      </a:cubicBezTo>
                      <a:cubicBezTo>
                        <a:pt x="215" y="187"/>
                        <a:pt x="215" y="187"/>
                        <a:pt x="215" y="187"/>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9"/>
                        <a:pt x="212" y="189"/>
                        <a:pt x="212"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09" y="191"/>
                        <a:pt x="209" y="191"/>
                        <a:pt x="209" y="191"/>
                      </a:cubicBezTo>
                      <a:cubicBezTo>
                        <a:pt x="208" y="191"/>
                        <a:pt x="208" y="191"/>
                        <a:pt x="208" y="191"/>
                      </a:cubicBezTo>
                      <a:cubicBezTo>
                        <a:pt x="208" y="191"/>
                        <a:pt x="208" y="191"/>
                        <a:pt x="208" y="191"/>
                      </a:cubicBezTo>
                      <a:cubicBezTo>
                        <a:pt x="207" y="192"/>
                        <a:pt x="207" y="192"/>
                        <a:pt x="207" y="192"/>
                      </a:cubicBezTo>
                      <a:cubicBezTo>
                        <a:pt x="207" y="192"/>
                        <a:pt x="207" y="192"/>
                        <a:pt x="207" y="192"/>
                      </a:cubicBezTo>
                      <a:cubicBezTo>
                        <a:pt x="206" y="192"/>
                        <a:pt x="206" y="192"/>
                        <a:pt x="206" y="192"/>
                      </a:cubicBezTo>
                      <a:cubicBezTo>
                        <a:pt x="206" y="192"/>
                        <a:pt x="206" y="192"/>
                        <a:pt x="206" y="192"/>
                      </a:cubicBezTo>
                      <a:cubicBezTo>
                        <a:pt x="205" y="191"/>
                        <a:pt x="205" y="191"/>
                        <a:pt x="205" y="191"/>
                      </a:cubicBezTo>
                      <a:cubicBezTo>
                        <a:pt x="203" y="190"/>
                        <a:pt x="203" y="190"/>
                        <a:pt x="203" y="190"/>
                      </a:cubicBezTo>
                      <a:cubicBezTo>
                        <a:pt x="202" y="189"/>
                        <a:pt x="202" y="189"/>
                        <a:pt x="202" y="189"/>
                      </a:cubicBezTo>
                      <a:cubicBezTo>
                        <a:pt x="200" y="187"/>
                        <a:pt x="200" y="187"/>
                        <a:pt x="200" y="187"/>
                      </a:cubicBezTo>
                      <a:cubicBezTo>
                        <a:pt x="199" y="186"/>
                        <a:pt x="199" y="186"/>
                        <a:pt x="199" y="186"/>
                      </a:cubicBezTo>
                      <a:cubicBezTo>
                        <a:pt x="199" y="185"/>
                        <a:pt x="199" y="185"/>
                        <a:pt x="199" y="185"/>
                      </a:cubicBezTo>
                      <a:cubicBezTo>
                        <a:pt x="200" y="185"/>
                        <a:pt x="200" y="185"/>
                        <a:pt x="200" y="185"/>
                      </a:cubicBezTo>
                      <a:cubicBezTo>
                        <a:pt x="200" y="185"/>
                        <a:pt x="200" y="185"/>
                        <a:pt x="200" y="185"/>
                      </a:cubicBezTo>
                      <a:cubicBezTo>
                        <a:pt x="201" y="186"/>
                        <a:pt x="201" y="186"/>
                        <a:pt x="201" y="186"/>
                      </a:cubicBezTo>
                      <a:cubicBezTo>
                        <a:pt x="203" y="187"/>
                        <a:pt x="203" y="187"/>
                        <a:pt x="203" y="187"/>
                      </a:cubicBezTo>
                      <a:cubicBezTo>
                        <a:pt x="204" y="188"/>
                        <a:pt x="204" y="188"/>
                        <a:pt x="204" y="188"/>
                      </a:cubicBezTo>
                      <a:cubicBezTo>
                        <a:pt x="205" y="188"/>
                        <a:pt x="205" y="188"/>
                        <a:pt x="205" y="188"/>
                      </a:cubicBezTo>
                      <a:cubicBezTo>
                        <a:pt x="207" y="187"/>
                        <a:pt x="207" y="187"/>
                        <a:pt x="207" y="187"/>
                      </a:cubicBezTo>
                      <a:cubicBezTo>
                        <a:pt x="207" y="187"/>
                        <a:pt x="207" y="187"/>
                        <a:pt x="207" y="187"/>
                      </a:cubicBezTo>
                      <a:cubicBezTo>
                        <a:pt x="206" y="186"/>
                        <a:pt x="206" y="186"/>
                        <a:pt x="206" y="186"/>
                      </a:cubicBezTo>
                      <a:cubicBezTo>
                        <a:pt x="206" y="186"/>
                        <a:pt x="206" y="186"/>
                        <a:pt x="206" y="186"/>
                      </a:cubicBezTo>
                      <a:cubicBezTo>
                        <a:pt x="205" y="187"/>
                        <a:pt x="205" y="187"/>
                        <a:pt x="205" y="187"/>
                      </a:cubicBezTo>
                      <a:cubicBezTo>
                        <a:pt x="204" y="186"/>
                        <a:pt x="204" y="186"/>
                        <a:pt x="204" y="186"/>
                      </a:cubicBezTo>
                      <a:cubicBezTo>
                        <a:pt x="202" y="185"/>
                        <a:pt x="202" y="185"/>
                        <a:pt x="202" y="185"/>
                      </a:cubicBezTo>
                      <a:cubicBezTo>
                        <a:pt x="200" y="184"/>
                        <a:pt x="200" y="184"/>
                        <a:pt x="200" y="184"/>
                      </a:cubicBezTo>
                      <a:cubicBezTo>
                        <a:pt x="200" y="184"/>
                        <a:pt x="200" y="184"/>
                        <a:pt x="200" y="184"/>
                      </a:cubicBezTo>
                      <a:cubicBezTo>
                        <a:pt x="199" y="184"/>
                        <a:pt x="199" y="184"/>
                        <a:pt x="199" y="184"/>
                      </a:cubicBezTo>
                      <a:cubicBezTo>
                        <a:pt x="199" y="183"/>
                        <a:pt x="199" y="183"/>
                        <a:pt x="199" y="183"/>
                      </a:cubicBezTo>
                      <a:cubicBezTo>
                        <a:pt x="199" y="183"/>
                        <a:pt x="199" y="183"/>
                        <a:pt x="199" y="183"/>
                      </a:cubicBezTo>
                      <a:cubicBezTo>
                        <a:pt x="198" y="183"/>
                        <a:pt x="198" y="183"/>
                        <a:pt x="198" y="183"/>
                      </a:cubicBezTo>
                      <a:cubicBezTo>
                        <a:pt x="198" y="183"/>
                        <a:pt x="198" y="183"/>
                        <a:pt x="198" y="183"/>
                      </a:cubicBezTo>
                      <a:cubicBezTo>
                        <a:pt x="197" y="184"/>
                        <a:pt x="197" y="184"/>
                        <a:pt x="197" y="184"/>
                      </a:cubicBezTo>
                      <a:cubicBezTo>
                        <a:pt x="197" y="186"/>
                        <a:pt x="197" y="186"/>
                        <a:pt x="197" y="186"/>
                      </a:cubicBezTo>
                      <a:cubicBezTo>
                        <a:pt x="197" y="187"/>
                        <a:pt x="197" y="187"/>
                        <a:pt x="197" y="187"/>
                      </a:cubicBezTo>
                      <a:cubicBezTo>
                        <a:pt x="197" y="188"/>
                        <a:pt x="197" y="188"/>
                        <a:pt x="197" y="188"/>
                      </a:cubicBezTo>
                      <a:cubicBezTo>
                        <a:pt x="195" y="185"/>
                        <a:pt x="195" y="185"/>
                        <a:pt x="195" y="185"/>
                      </a:cubicBezTo>
                      <a:cubicBezTo>
                        <a:pt x="194" y="183"/>
                        <a:pt x="194" y="183"/>
                        <a:pt x="194" y="183"/>
                      </a:cubicBezTo>
                      <a:cubicBezTo>
                        <a:pt x="193" y="182"/>
                        <a:pt x="193" y="182"/>
                        <a:pt x="193" y="182"/>
                      </a:cubicBezTo>
                      <a:cubicBezTo>
                        <a:pt x="193" y="182"/>
                        <a:pt x="193" y="182"/>
                        <a:pt x="193" y="182"/>
                      </a:cubicBezTo>
                      <a:cubicBezTo>
                        <a:pt x="193" y="181"/>
                        <a:pt x="193" y="181"/>
                        <a:pt x="193" y="181"/>
                      </a:cubicBezTo>
                      <a:cubicBezTo>
                        <a:pt x="192" y="181"/>
                        <a:pt x="192" y="181"/>
                        <a:pt x="192" y="181"/>
                      </a:cubicBezTo>
                      <a:cubicBezTo>
                        <a:pt x="192" y="181"/>
                        <a:pt x="192" y="181"/>
                        <a:pt x="192" y="181"/>
                      </a:cubicBezTo>
                      <a:cubicBezTo>
                        <a:pt x="192" y="181"/>
                        <a:pt x="192" y="181"/>
                        <a:pt x="192" y="181"/>
                      </a:cubicBezTo>
                      <a:cubicBezTo>
                        <a:pt x="192" y="182"/>
                        <a:pt x="192" y="182"/>
                        <a:pt x="192" y="182"/>
                      </a:cubicBezTo>
                      <a:cubicBezTo>
                        <a:pt x="193" y="183"/>
                        <a:pt x="193" y="183"/>
                        <a:pt x="193" y="183"/>
                      </a:cubicBezTo>
                      <a:cubicBezTo>
                        <a:pt x="194" y="185"/>
                        <a:pt x="194" y="185"/>
                        <a:pt x="194" y="185"/>
                      </a:cubicBezTo>
                      <a:cubicBezTo>
                        <a:pt x="194" y="186"/>
                        <a:pt x="194" y="186"/>
                        <a:pt x="194" y="186"/>
                      </a:cubicBezTo>
                      <a:cubicBezTo>
                        <a:pt x="195" y="187"/>
                        <a:pt x="195" y="187"/>
                        <a:pt x="195" y="187"/>
                      </a:cubicBezTo>
                      <a:cubicBezTo>
                        <a:pt x="195" y="187"/>
                        <a:pt x="195" y="187"/>
                        <a:pt x="195" y="187"/>
                      </a:cubicBezTo>
                      <a:cubicBezTo>
                        <a:pt x="195" y="188"/>
                        <a:pt x="195" y="188"/>
                        <a:pt x="195" y="188"/>
                      </a:cubicBezTo>
                      <a:cubicBezTo>
                        <a:pt x="195" y="187"/>
                        <a:pt x="195" y="187"/>
                        <a:pt x="195" y="187"/>
                      </a:cubicBezTo>
                      <a:cubicBezTo>
                        <a:pt x="194" y="188"/>
                        <a:pt x="194" y="188"/>
                        <a:pt x="194" y="188"/>
                      </a:cubicBezTo>
                      <a:cubicBezTo>
                        <a:pt x="193" y="188"/>
                        <a:pt x="193" y="188"/>
                        <a:pt x="193" y="188"/>
                      </a:cubicBezTo>
                      <a:cubicBezTo>
                        <a:pt x="192" y="189"/>
                        <a:pt x="192" y="189"/>
                        <a:pt x="192" y="189"/>
                      </a:cubicBezTo>
                      <a:cubicBezTo>
                        <a:pt x="192" y="189"/>
                        <a:pt x="192" y="189"/>
                        <a:pt x="192" y="189"/>
                      </a:cubicBezTo>
                      <a:cubicBezTo>
                        <a:pt x="191" y="190"/>
                        <a:pt x="191" y="190"/>
                        <a:pt x="191" y="190"/>
                      </a:cubicBezTo>
                      <a:cubicBezTo>
                        <a:pt x="190" y="190"/>
                        <a:pt x="190" y="190"/>
                        <a:pt x="190" y="190"/>
                      </a:cubicBezTo>
                      <a:cubicBezTo>
                        <a:pt x="189" y="190"/>
                        <a:pt x="189" y="190"/>
                        <a:pt x="189" y="190"/>
                      </a:cubicBezTo>
                      <a:cubicBezTo>
                        <a:pt x="188" y="189"/>
                        <a:pt x="188" y="189"/>
                        <a:pt x="188" y="189"/>
                      </a:cubicBezTo>
                      <a:cubicBezTo>
                        <a:pt x="188" y="189"/>
                        <a:pt x="188" y="189"/>
                        <a:pt x="188" y="189"/>
                      </a:cubicBezTo>
                      <a:cubicBezTo>
                        <a:pt x="187" y="189"/>
                        <a:pt x="187" y="189"/>
                        <a:pt x="187" y="189"/>
                      </a:cubicBezTo>
                      <a:cubicBezTo>
                        <a:pt x="187" y="189"/>
                        <a:pt x="187" y="189"/>
                        <a:pt x="187" y="189"/>
                      </a:cubicBezTo>
                      <a:cubicBezTo>
                        <a:pt x="185" y="187"/>
                        <a:pt x="185" y="187"/>
                        <a:pt x="185" y="187"/>
                      </a:cubicBezTo>
                      <a:cubicBezTo>
                        <a:pt x="185" y="187"/>
                        <a:pt x="185" y="187"/>
                        <a:pt x="185" y="187"/>
                      </a:cubicBezTo>
                      <a:cubicBezTo>
                        <a:pt x="185" y="186"/>
                        <a:pt x="185" y="186"/>
                        <a:pt x="185" y="186"/>
                      </a:cubicBezTo>
                      <a:cubicBezTo>
                        <a:pt x="185" y="186"/>
                        <a:pt x="185" y="186"/>
                        <a:pt x="185" y="186"/>
                      </a:cubicBezTo>
                      <a:cubicBezTo>
                        <a:pt x="184" y="185"/>
                        <a:pt x="184" y="185"/>
                        <a:pt x="184" y="185"/>
                      </a:cubicBezTo>
                      <a:cubicBezTo>
                        <a:pt x="184" y="185"/>
                        <a:pt x="184" y="185"/>
                        <a:pt x="184" y="185"/>
                      </a:cubicBezTo>
                      <a:cubicBezTo>
                        <a:pt x="184" y="186"/>
                        <a:pt x="184" y="186"/>
                        <a:pt x="184" y="186"/>
                      </a:cubicBezTo>
                      <a:cubicBezTo>
                        <a:pt x="183" y="187"/>
                        <a:pt x="183" y="187"/>
                        <a:pt x="183" y="187"/>
                      </a:cubicBezTo>
                      <a:cubicBezTo>
                        <a:pt x="184" y="188"/>
                        <a:pt x="184" y="188"/>
                        <a:pt x="184" y="188"/>
                      </a:cubicBezTo>
                      <a:cubicBezTo>
                        <a:pt x="185" y="188"/>
                        <a:pt x="185" y="188"/>
                        <a:pt x="185" y="188"/>
                      </a:cubicBezTo>
                      <a:cubicBezTo>
                        <a:pt x="186" y="189"/>
                        <a:pt x="186" y="189"/>
                        <a:pt x="186" y="189"/>
                      </a:cubicBezTo>
                      <a:cubicBezTo>
                        <a:pt x="187" y="190"/>
                        <a:pt x="187" y="190"/>
                        <a:pt x="187" y="190"/>
                      </a:cubicBezTo>
                      <a:cubicBezTo>
                        <a:pt x="187" y="191"/>
                        <a:pt x="187" y="191"/>
                        <a:pt x="187" y="191"/>
                      </a:cubicBezTo>
                      <a:cubicBezTo>
                        <a:pt x="186" y="191"/>
                        <a:pt x="186" y="191"/>
                        <a:pt x="186" y="191"/>
                      </a:cubicBezTo>
                      <a:cubicBezTo>
                        <a:pt x="184" y="191"/>
                        <a:pt x="184" y="191"/>
                        <a:pt x="184" y="191"/>
                      </a:cubicBezTo>
                      <a:cubicBezTo>
                        <a:pt x="183" y="191"/>
                        <a:pt x="183" y="191"/>
                        <a:pt x="183" y="191"/>
                      </a:cubicBezTo>
                      <a:cubicBezTo>
                        <a:pt x="182" y="191"/>
                        <a:pt x="182" y="191"/>
                        <a:pt x="182" y="191"/>
                      </a:cubicBezTo>
                      <a:cubicBezTo>
                        <a:pt x="181" y="192"/>
                        <a:pt x="181" y="192"/>
                        <a:pt x="181" y="192"/>
                      </a:cubicBezTo>
                      <a:cubicBezTo>
                        <a:pt x="181" y="192"/>
                        <a:pt x="181" y="192"/>
                        <a:pt x="181" y="192"/>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4" y="192"/>
                        <a:pt x="184" y="192"/>
                        <a:pt x="184" y="192"/>
                      </a:cubicBezTo>
                      <a:cubicBezTo>
                        <a:pt x="185" y="192"/>
                        <a:pt x="185" y="192"/>
                        <a:pt x="185" y="192"/>
                      </a:cubicBezTo>
                      <a:cubicBezTo>
                        <a:pt x="185" y="192"/>
                        <a:pt x="185" y="192"/>
                        <a:pt x="185" y="192"/>
                      </a:cubicBezTo>
                      <a:cubicBezTo>
                        <a:pt x="185" y="192"/>
                        <a:pt x="185" y="192"/>
                        <a:pt x="185" y="192"/>
                      </a:cubicBezTo>
                      <a:cubicBezTo>
                        <a:pt x="185" y="192"/>
                        <a:pt x="186" y="193"/>
                        <a:pt x="186" y="193"/>
                      </a:cubicBezTo>
                      <a:cubicBezTo>
                        <a:pt x="187" y="192"/>
                        <a:pt x="187" y="192"/>
                        <a:pt x="187" y="192"/>
                      </a:cubicBezTo>
                      <a:cubicBezTo>
                        <a:pt x="188" y="191"/>
                        <a:pt x="188" y="191"/>
                        <a:pt x="188" y="191"/>
                      </a:cubicBezTo>
                      <a:cubicBezTo>
                        <a:pt x="188" y="191"/>
                        <a:pt x="188" y="191"/>
                        <a:pt x="188" y="191"/>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3" y="193"/>
                        <a:pt x="193" y="193"/>
                        <a:pt x="193" y="193"/>
                      </a:cubicBezTo>
                      <a:cubicBezTo>
                        <a:pt x="194" y="193"/>
                        <a:pt x="194" y="193"/>
                        <a:pt x="194" y="193"/>
                      </a:cubicBezTo>
                      <a:cubicBezTo>
                        <a:pt x="194" y="194"/>
                        <a:pt x="194" y="194"/>
                        <a:pt x="194" y="194"/>
                      </a:cubicBezTo>
                      <a:cubicBezTo>
                        <a:pt x="194" y="194"/>
                        <a:pt x="194" y="194"/>
                        <a:pt x="194" y="194"/>
                      </a:cubicBezTo>
                      <a:cubicBezTo>
                        <a:pt x="193" y="194"/>
                        <a:pt x="193" y="194"/>
                        <a:pt x="193" y="194"/>
                      </a:cubicBezTo>
                      <a:cubicBezTo>
                        <a:pt x="192" y="195"/>
                        <a:pt x="192" y="195"/>
                        <a:pt x="192" y="195"/>
                      </a:cubicBezTo>
                      <a:cubicBezTo>
                        <a:pt x="192" y="195"/>
                        <a:pt x="192" y="195"/>
                        <a:pt x="192" y="195"/>
                      </a:cubicBezTo>
                      <a:cubicBezTo>
                        <a:pt x="191" y="195"/>
                        <a:pt x="191" y="195"/>
                        <a:pt x="191" y="195"/>
                      </a:cubicBezTo>
                      <a:cubicBezTo>
                        <a:pt x="190" y="196"/>
                        <a:pt x="190" y="196"/>
                        <a:pt x="190" y="196"/>
                      </a:cubicBezTo>
                      <a:cubicBezTo>
                        <a:pt x="189" y="197"/>
                        <a:pt x="189" y="197"/>
                        <a:pt x="189" y="197"/>
                      </a:cubicBezTo>
                      <a:cubicBezTo>
                        <a:pt x="188" y="196"/>
                        <a:pt x="188" y="196"/>
                        <a:pt x="188" y="196"/>
                      </a:cubicBezTo>
                      <a:cubicBezTo>
                        <a:pt x="187" y="195"/>
                        <a:pt x="187" y="195"/>
                        <a:pt x="187" y="195"/>
                      </a:cubicBezTo>
                      <a:cubicBezTo>
                        <a:pt x="186" y="195"/>
                        <a:pt x="186" y="195"/>
                        <a:pt x="186" y="195"/>
                      </a:cubicBezTo>
                      <a:cubicBezTo>
                        <a:pt x="186" y="195"/>
                        <a:pt x="186" y="195"/>
                        <a:pt x="186" y="195"/>
                      </a:cubicBezTo>
                      <a:cubicBezTo>
                        <a:pt x="185" y="196"/>
                        <a:pt x="185" y="196"/>
                        <a:pt x="185" y="196"/>
                      </a:cubicBezTo>
                      <a:cubicBezTo>
                        <a:pt x="184" y="196"/>
                        <a:pt x="184" y="196"/>
                        <a:pt x="184" y="196"/>
                      </a:cubicBezTo>
                      <a:cubicBezTo>
                        <a:pt x="183" y="195"/>
                        <a:pt x="183" y="195"/>
                        <a:pt x="183" y="195"/>
                      </a:cubicBezTo>
                      <a:cubicBezTo>
                        <a:pt x="183" y="196"/>
                        <a:pt x="183" y="196"/>
                        <a:pt x="183" y="196"/>
                      </a:cubicBezTo>
                      <a:cubicBezTo>
                        <a:pt x="183" y="196"/>
                        <a:pt x="183" y="196"/>
                        <a:pt x="183" y="196"/>
                      </a:cubicBezTo>
                      <a:cubicBezTo>
                        <a:pt x="184" y="196"/>
                        <a:pt x="184" y="196"/>
                        <a:pt x="184" y="196"/>
                      </a:cubicBezTo>
                      <a:cubicBezTo>
                        <a:pt x="185" y="196"/>
                        <a:pt x="185" y="196"/>
                        <a:pt x="185" y="196"/>
                      </a:cubicBezTo>
                      <a:cubicBezTo>
                        <a:pt x="186" y="196"/>
                        <a:pt x="186" y="196"/>
                        <a:pt x="186" y="196"/>
                      </a:cubicBezTo>
                      <a:cubicBezTo>
                        <a:pt x="186" y="196"/>
                        <a:pt x="186" y="196"/>
                        <a:pt x="186" y="196"/>
                      </a:cubicBezTo>
                      <a:cubicBezTo>
                        <a:pt x="186" y="197"/>
                        <a:pt x="186" y="197"/>
                        <a:pt x="186" y="197"/>
                      </a:cubicBezTo>
                      <a:cubicBezTo>
                        <a:pt x="186" y="197"/>
                        <a:pt x="186" y="197"/>
                        <a:pt x="186" y="197"/>
                      </a:cubicBezTo>
                      <a:cubicBezTo>
                        <a:pt x="185" y="197"/>
                        <a:pt x="185" y="197"/>
                        <a:pt x="185" y="197"/>
                      </a:cubicBezTo>
                      <a:cubicBezTo>
                        <a:pt x="184" y="198"/>
                        <a:pt x="184" y="198"/>
                        <a:pt x="184" y="198"/>
                      </a:cubicBezTo>
                      <a:cubicBezTo>
                        <a:pt x="184" y="198"/>
                        <a:pt x="184" y="198"/>
                        <a:pt x="184" y="198"/>
                      </a:cubicBezTo>
                      <a:cubicBezTo>
                        <a:pt x="184" y="198"/>
                        <a:pt x="184" y="198"/>
                        <a:pt x="184" y="198"/>
                      </a:cubicBezTo>
                      <a:cubicBezTo>
                        <a:pt x="184" y="199"/>
                        <a:pt x="184" y="199"/>
                        <a:pt x="184" y="199"/>
                      </a:cubicBezTo>
                      <a:cubicBezTo>
                        <a:pt x="185" y="198"/>
                        <a:pt x="185" y="198"/>
                        <a:pt x="185" y="198"/>
                      </a:cubicBezTo>
                      <a:cubicBezTo>
                        <a:pt x="186" y="198"/>
                        <a:pt x="186" y="198"/>
                        <a:pt x="186" y="198"/>
                      </a:cubicBezTo>
                      <a:cubicBezTo>
                        <a:pt x="187" y="198"/>
                        <a:pt x="187" y="198"/>
                        <a:pt x="187" y="198"/>
                      </a:cubicBezTo>
                      <a:cubicBezTo>
                        <a:pt x="187" y="198"/>
                        <a:pt x="187" y="198"/>
                        <a:pt x="187" y="198"/>
                      </a:cubicBezTo>
                      <a:cubicBezTo>
                        <a:pt x="187" y="199"/>
                        <a:pt x="187" y="199"/>
                        <a:pt x="187" y="199"/>
                      </a:cubicBezTo>
                      <a:cubicBezTo>
                        <a:pt x="187" y="199"/>
                        <a:pt x="187" y="199"/>
                        <a:pt x="187" y="199"/>
                      </a:cubicBezTo>
                      <a:cubicBezTo>
                        <a:pt x="188" y="198"/>
                        <a:pt x="188" y="198"/>
                        <a:pt x="188" y="198"/>
                      </a:cubicBezTo>
                      <a:cubicBezTo>
                        <a:pt x="189" y="198"/>
                        <a:pt x="189" y="198"/>
                        <a:pt x="189" y="198"/>
                      </a:cubicBezTo>
                      <a:cubicBezTo>
                        <a:pt x="190" y="198"/>
                        <a:pt x="190" y="198"/>
                        <a:pt x="190" y="198"/>
                      </a:cubicBezTo>
                      <a:cubicBezTo>
                        <a:pt x="191" y="197"/>
                        <a:pt x="191" y="197"/>
                        <a:pt x="191" y="197"/>
                      </a:cubicBezTo>
                      <a:cubicBezTo>
                        <a:pt x="191" y="197"/>
                        <a:pt x="191" y="197"/>
                        <a:pt x="191" y="197"/>
                      </a:cubicBezTo>
                      <a:cubicBezTo>
                        <a:pt x="192" y="197"/>
                        <a:pt x="192" y="197"/>
                        <a:pt x="192" y="197"/>
                      </a:cubicBezTo>
                      <a:cubicBezTo>
                        <a:pt x="193" y="198"/>
                        <a:pt x="193" y="198"/>
                        <a:pt x="193" y="198"/>
                      </a:cubicBezTo>
                      <a:cubicBezTo>
                        <a:pt x="194" y="199"/>
                        <a:pt x="194" y="199"/>
                        <a:pt x="194" y="199"/>
                      </a:cubicBezTo>
                      <a:cubicBezTo>
                        <a:pt x="194" y="199"/>
                        <a:pt x="194" y="199"/>
                        <a:pt x="194" y="199"/>
                      </a:cubicBezTo>
                      <a:cubicBezTo>
                        <a:pt x="194" y="199"/>
                        <a:pt x="194" y="199"/>
                        <a:pt x="194" y="199"/>
                      </a:cubicBezTo>
                      <a:cubicBezTo>
                        <a:pt x="194" y="201"/>
                        <a:pt x="194" y="201"/>
                        <a:pt x="194" y="201"/>
                      </a:cubicBezTo>
                      <a:cubicBezTo>
                        <a:pt x="193" y="202"/>
                        <a:pt x="193" y="202"/>
                        <a:pt x="193" y="202"/>
                      </a:cubicBezTo>
                      <a:cubicBezTo>
                        <a:pt x="192" y="202"/>
                        <a:pt x="192" y="202"/>
                        <a:pt x="192" y="202"/>
                      </a:cubicBezTo>
                      <a:cubicBezTo>
                        <a:pt x="191" y="202"/>
                        <a:pt x="191" y="202"/>
                        <a:pt x="191" y="202"/>
                      </a:cubicBezTo>
                      <a:cubicBezTo>
                        <a:pt x="190" y="201"/>
                        <a:pt x="190" y="201"/>
                        <a:pt x="190" y="201"/>
                      </a:cubicBezTo>
                      <a:cubicBezTo>
                        <a:pt x="188" y="201"/>
                        <a:pt x="188" y="201"/>
                        <a:pt x="188" y="201"/>
                      </a:cubicBezTo>
                      <a:cubicBezTo>
                        <a:pt x="188" y="201"/>
                        <a:pt x="188" y="201"/>
                        <a:pt x="188" y="201"/>
                      </a:cubicBezTo>
                      <a:cubicBezTo>
                        <a:pt x="187" y="202"/>
                        <a:pt x="187" y="202"/>
                        <a:pt x="187" y="202"/>
                      </a:cubicBezTo>
                      <a:cubicBezTo>
                        <a:pt x="186" y="202"/>
                        <a:pt x="186" y="202"/>
                        <a:pt x="186" y="202"/>
                      </a:cubicBezTo>
                      <a:cubicBezTo>
                        <a:pt x="187" y="203"/>
                        <a:pt x="187" y="203"/>
                        <a:pt x="187" y="203"/>
                      </a:cubicBezTo>
                      <a:cubicBezTo>
                        <a:pt x="188" y="202"/>
                        <a:pt x="188" y="202"/>
                        <a:pt x="188" y="202"/>
                      </a:cubicBezTo>
                      <a:cubicBezTo>
                        <a:pt x="190" y="202"/>
                        <a:pt x="190" y="202"/>
                        <a:pt x="190" y="202"/>
                      </a:cubicBezTo>
                      <a:cubicBezTo>
                        <a:pt x="191" y="203"/>
                        <a:pt x="191" y="203"/>
                        <a:pt x="191" y="203"/>
                      </a:cubicBezTo>
                      <a:cubicBezTo>
                        <a:pt x="191" y="204"/>
                        <a:pt x="191" y="204"/>
                        <a:pt x="191" y="204"/>
                      </a:cubicBezTo>
                      <a:cubicBezTo>
                        <a:pt x="191" y="204"/>
                        <a:pt x="191" y="204"/>
                        <a:pt x="191" y="204"/>
                      </a:cubicBezTo>
                      <a:cubicBezTo>
                        <a:pt x="191" y="205"/>
                        <a:pt x="191" y="205"/>
                        <a:pt x="191" y="205"/>
                      </a:cubicBezTo>
                      <a:cubicBezTo>
                        <a:pt x="193" y="203"/>
                        <a:pt x="193" y="203"/>
                        <a:pt x="193" y="203"/>
                      </a:cubicBezTo>
                      <a:cubicBezTo>
                        <a:pt x="194" y="203"/>
                        <a:pt x="194" y="203"/>
                        <a:pt x="194" y="203"/>
                      </a:cubicBezTo>
                      <a:cubicBezTo>
                        <a:pt x="195" y="203"/>
                        <a:pt x="195" y="203"/>
                        <a:pt x="195" y="203"/>
                      </a:cubicBezTo>
                      <a:cubicBezTo>
                        <a:pt x="196" y="204"/>
                        <a:pt x="196" y="204"/>
                        <a:pt x="196" y="204"/>
                      </a:cubicBezTo>
                      <a:cubicBezTo>
                        <a:pt x="196" y="204"/>
                        <a:pt x="196" y="204"/>
                        <a:pt x="196" y="204"/>
                      </a:cubicBezTo>
                      <a:cubicBezTo>
                        <a:pt x="198" y="206"/>
                        <a:pt x="198" y="206"/>
                        <a:pt x="198" y="206"/>
                      </a:cubicBezTo>
                      <a:cubicBezTo>
                        <a:pt x="198" y="206"/>
                        <a:pt x="198" y="206"/>
                        <a:pt x="198" y="206"/>
                      </a:cubicBezTo>
                      <a:cubicBezTo>
                        <a:pt x="198" y="206"/>
                        <a:pt x="198" y="206"/>
                        <a:pt x="198" y="206"/>
                      </a:cubicBezTo>
                      <a:cubicBezTo>
                        <a:pt x="199" y="207"/>
                        <a:pt x="199" y="207"/>
                        <a:pt x="199" y="207"/>
                      </a:cubicBezTo>
                      <a:cubicBezTo>
                        <a:pt x="199" y="207"/>
                        <a:pt x="199" y="207"/>
                        <a:pt x="199" y="207"/>
                      </a:cubicBezTo>
                      <a:cubicBezTo>
                        <a:pt x="200" y="207"/>
                        <a:pt x="200" y="207"/>
                        <a:pt x="200" y="207"/>
                      </a:cubicBezTo>
                      <a:cubicBezTo>
                        <a:pt x="201" y="208"/>
                        <a:pt x="201" y="208"/>
                        <a:pt x="201" y="208"/>
                      </a:cubicBezTo>
                      <a:cubicBezTo>
                        <a:pt x="201" y="208"/>
                        <a:pt x="201" y="208"/>
                        <a:pt x="201" y="208"/>
                      </a:cubicBezTo>
                      <a:cubicBezTo>
                        <a:pt x="201" y="209"/>
                        <a:pt x="201" y="209"/>
                        <a:pt x="201"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2"/>
                        <a:pt x="203" y="212"/>
                        <a:pt x="203" y="212"/>
                      </a:cubicBezTo>
                      <a:cubicBezTo>
                        <a:pt x="202" y="212"/>
                        <a:pt x="202" y="212"/>
                        <a:pt x="202" y="212"/>
                      </a:cubicBezTo>
                      <a:cubicBezTo>
                        <a:pt x="202" y="213"/>
                        <a:pt x="202" y="213"/>
                        <a:pt x="202" y="213"/>
                      </a:cubicBezTo>
                      <a:cubicBezTo>
                        <a:pt x="201" y="214"/>
                        <a:pt x="201" y="214"/>
                        <a:pt x="201" y="214"/>
                      </a:cubicBezTo>
                      <a:cubicBezTo>
                        <a:pt x="201" y="214"/>
                        <a:pt x="201" y="214"/>
                        <a:pt x="201" y="214"/>
                      </a:cubicBezTo>
                      <a:cubicBezTo>
                        <a:pt x="202" y="214"/>
                        <a:pt x="202" y="214"/>
                        <a:pt x="202" y="214"/>
                      </a:cubicBezTo>
                      <a:cubicBezTo>
                        <a:pt x="203" y="213"/>
                        <a:pt x="203" y="213"/>
                        <a:pt x="203" y="213"/>
                      </a:cubicBezTo>
                      <a:cubicBezTo>
                        <a:pt x="204" y="213"/>
                        <a:pt x="204" y="213"/>
                        <a:pt x="204" y="213"/>
                      </a:cubicBezTo>
                      <a:cubicBezTo>
                        <a:pt x="204" y="212"/>
                        <a:pt x="204" y="212"/>
                        <a:pt x="204" y="212"/>
                      </a:cubicBezTo>
                      <a:cubicBezTo>
                        <a:pt x="204" y="213"/>
                        <a:pt x="204" y="213"/>
                        <a:pt x="204" y="213"/>
                      </a:cubicBezTo>
                      <a:cubicBezTo>
                        <a:pt x="203" y="215"/>
                        <a:pt x="203" y="215"/>
                        <a:pt x="203" y="215"/>
                      </a:cubicBezTo>
                      <a:cubicBezTo>
                        <a:pt x="204" y="214"/>
                        <a:pt x="204" y="214"/>
                        <a:pt x="204" y="214"/>
                      </a:cubicBezTo>
                      <a:cubicBezTo>
                        <a:pt x="205" y="213"/>
                        <a:pt x="205" y="213"/>
                        <a:pt x="205" y="213"/>
                      </a:cubicBezTo>
                      <a:cubicBezTo>
                        <a:pt x="205" y="213"/>
                        <a:pt x="205" y="213"/>
                        <a:pt x="205" y="213"/>
                      </a:cubicBezTo>
                      <a:cubicBezTo>
                        <a:pt x="206" y="213"/>
                        <a:pt x="206" y="213"/>
                        <a:pt x="206" y="213"/>
                      </a:cubicBezTo>
                      <a:cubicBezTo>
                        <a:pt x="206" y="213"/>
                        <a:pt x="206" y="213"/>
                        <a:pt x="206" y="213"/>
                      </a:cubicBezTo>
                      <a:cubicBezTo>
                        <a:pt x="206" y="214"/>
                        <a:pt x="206" y="214"/>
                        <a:pt x="206" y="214"/>
                      </a:cubicBezTo>
                      <a:cubicBezTo>
                        <a:pt x="205" y="214"/>
                        <a:pt x="205" y="214"/>
                        <a:pt x="205" y="214"/>
                      </a:cubicBezTo>
                      <a:cubicBezTo>
                        <a:pt x="204" y="215"/>
                        <a:pt x="204" y="215"/>
                        <a:pt x="204" y="215"/>
                      </a:cubicBezTo>
                      <a:cubicBezTo>
                        <a:pt x="203" y="216"/>
                        <a:pt x="203" y="216"/>
                        <a:pt x="203" y="216"/>
                      </a:cubicBezTo>
                      <a:cubicBezTo>
                        <a:pt x="203" y="217"/>
                        <a:pt x="203" y="217"/>
                        <a:pt x="203" y="217"/>
                      </a:cubicBezTo>
                      <a:cubicBezTo>
                        <a:pt x="204" y="218"/>
                        <a:pt x="204" y="218"/>
                        <a:pt x="204" y="218"/>
                      </a:cubicBezTo>
                      <a:cubicBezTo>
                        <a:pt x="203" y="219"/>
                        <a:pt x="203" y="219"/>
                        <a:pt x="203" y="219"/>
                      </a:cubicBezTo>
                      <a:cubicBezTo>
                        <a:pt x="203" y="220"/>
                        <a:pt x="203" y="220"/>
                        <a:pt x="203" y="220"/>
                      </a:cubicBezTo>
                      <a:cubicBezTo>
                        <a:pt x="204" y="220"/>
                        <a:pt x="204" y="220"/>
                        <a:pt x="204" y="220"/>
                      </a:cubicBezTo>
                      <a:cubicBezTo>
                        <a:pt x="205" y="218"/>
                        <a:pt x="205" y="218"/>
                        <a:pt x="205" y="218"/>
                      </a:cubicBezTo>
                      <a:cubicBezTo>
                        <a:pt x="206" y="217"/>
                        <a:pt x="206" y="217"/>
                        <a:pt x="206" y="217"/>
                      </a:cubicBezTo>
                      <a:cubicBezTo>
                        <a:pt x="206" y="216"/>
                        <a:pt x="206" y="216"/>
                        <a:pt x="206" y="216"/>
                      </a:cubicBezTo>
                      <a:cubicBezTo>
                        <a:pt x="207" y="216"/>
                        <a:pt x="207" y="216"/>
                        <a:pt x="207" y="216"/>
                      </a:cubicBezTo>
                      <a:cubicBezTo>
                        <a:pt x="206" y="217"/>
                        <a:pt x="206" y="217"/>
                        <a:pt x="206" y="217"/>
                      </a:cubicBezTo>
                      <a:cubicBezTo>
                        <a:pt x="206" y="218"/>
                        <a:pt x="206" y="218"/>
                        <a:pt x="206" y="218"/>
                      </a:cubicBezTo>
                      <a:cubicBezTo>
                        <a:pt x="205" y="219"/>
                        <a:pt x="205" y="219"/>
                        <a:pt x="205" y="219"/>
                      </a:cubicBezTo>
                      <a:cubicBezTo>
                        <a:pt x="206" y="219"/>
                        <a:pt x="206" y="219"/>
                        <a:pt x="206" y="219"/>
                      </a:cubicBezTo>
                      <a:cubicBezTo>
                        <a:pt x="207" y="219"/>
                        <a:pt x="207" y="219"/>
                        <a:pt x="207" y="219"/>
                      </a:cubicBezTo>
                      <a:cubicBezTo>
                        <a:pt x="207" y="220"/>
                        <a:pt x="207" y="220"/>
                        <a:pt x="207" y="220"/>
                      </a:cubicBezTo>
                      <a:cubicBezTo>
                        <a:pt x="206" y="221"/>
                        <a:pt x="206" y="221"/>
                        <a:pt x="206" y="221"/>
                      </a:cubicBezTo>
                      <a:cubicBezTo>
                        <a:pt x="206" y="221"/>
                        <a:pt x="206" y="221"/>
                        <a:pt x="206" y="221"/>
                      </a:cubicBezTo>
                      <a:cubicBezTo>
                        <a:pt x="205" y="221"/>
                        <a:pt x="205" y="221"/>
                        <a:pt x="205" y="221"/>
                      </a:cubicBezTo>
                      <a:cubicBezTo>
                        <a:pt x="205" y="222"/>
                        <a:pt x="205" y="222"/>
                        <a:pt x="205" y="222"/>
                      </a:cubicBezTo>
                      <a:cubicBezTo>
                        <a:pt x="205" y="222"/>
                        <a:pt x="205" y="222"/>
                        <a:pt x="205" y="222"/>
                      </a:cubicBezTo>
                      <a:cubicBezTo>
                        <a:pt x="206" y="222"/>
                        <a:pt x="206" y="222"/>
                        <a:pt x="206" y="222"/>
                      </a:cubicBezTo>
                      <a:cubicBezTo>
                        <a:pt x="206" y="222"/>
                        <a:pt x="206" y="222"/>
                        <a:pt x="206" y="222"/>
                      </a:cubicBezTo>
                      <a:cubicBezTo>
                        <a:pt x="206" y="223"/>
                        <a:pt x="206" y="223"/>
                        <a:pt x="206" y="223"/>
                      </a:cubicBezTo>
                      <a:cubicBezTo>
                        <a:pt x="206" y="224"/>
                        <a:pt x="206" y="224"/>
                        <a:pt x="206" y="224"/>
                      </a:cubicBezTo>
                      <a:cubicBezTo>
                        <a:pt x="207" y="224"/>
                        <a:pt x="207" y="224"/>
                        <a:pt x="207" y="224"/>
                      </a:cubicBezTo>
                      <a:cubicBezTo>
                        <a:pt x="206" y="225"/>
                        <a:pt x="206" y="225"/>
                        <a:pt x="206" y="225"/>
                      </a:cubicBezTo>
                      <a:cubicBezTo>
                        <a:pt x="206" y="226"/>
                        <a:pt x="206" y="226"/>
                        <a:pt x="206" y="226"/>
                      </a:cubicBezTo>
                      <a:cubicBezTo>
                        <a:pt x="206" y="227"/>
                        <a:pt x="206" y="227"/>
                        <a:pt x="206" y="227"/>
                      </a:cubicBezTo>
                      <a:cubicBezTo>
                        <a:pt x="206" y="229"/>
                        <a:pt x="206" y="229"/>
                        <a:pt x="206" y="229"/>
                      </a:cubicBezTo>
                      <a:cubicBezTo>
                        <a:pt x="206" y="229"/>
                        <a:pt x="206" y="229"/>
                        <a:pt x="206" y="229"/>
                      </a:cubicBezTo>
                      <a:cubicBezTo>
                        <a:pt x="206" y="230"/>
                        <a:pt x="206" y="230"/>
                        <a:pt x="206" y="230"/>
                      </a:cubicBezTo>
                      <a:cubicBezTo>
                        <a:pt x="206" y="230"/>
                        <a:pt x="206" y="230"/>
                        <a:pt x="206" y="230"/>
                      </a:cubicBezTo>
                      <a:cubicBezTo>
                        <a:pt x="205" y="230"/>
                        <a:pt x="205" y="230"/>
                        <a:pt x="205" y="230"/>
                      </a:cubicBezTo>
                      <a:cubicBezTo>
                        <a:pt x="204" y="230"/>
                        <a:pt x="204" y="230"/>
                        <a:pt x="204" y="230"/>
                      </a:cubicBezTo>
                      <a:cubicBezTo>
                        <a:pt x="204" y="230"/>
                        <a:pt x="204" y="230"/>
                        <a:pt x="204" y="230"/>
                      </a:cubicBezTo>
                      <a:cubicBezTo>
                        <a:pt x="205" y="230"/>
                        <a:pt x="205" y="230"/>
                        <a:pt x="205" y="230"/>
                      </a:cubicBezTo>
                      <a:cubicBezTo>
                        <a:pt x="204" y="229"/>
                        <a:pt x="204" y="229"/>
                        <a:pt x="204" y="229"/>
                      </a:cubicBezTo>
                      <a:cubicBezTo>
                        <a:pt x="204" y="229"/>
                        <a:pt x="204" y="229"/>
                        <a:pt x="204" y="229"/>
                      </a:cubicBezTo>
                      <a:cubicBezTo>
                        <a:pt x="203" y="229"/>
                        <a:pt x="203" y="229"/>
                        <a:pt x="203" y="229"/>
                      </a:cubicBezTo>
                      <a:cubicBezTo>
                        <a:pt x="202" y="229"/>
                        <a:pt x="202" y="229"/>
                        <a:pt x="202" y="229"/>
                      </a:cubicBezTo>
                      <a:cubicBezTo>
                        <a:pt x="202" y="229"/>
                        <a:pt x="202" y="229"/>
                        <a:pt x="202" y="229"/>
                      </a:cubicBezTo>
                      <a:cubicBezTo>
                        <a:pt x="202" y="228"/>
                        <a:pt x="202" y="228"/>
                        <a:pt x="202" y="228"/>
                      </a:cubicBezTo>
                      <a:cubicBezTo>
                        <a:pt x="203" y="228"/>
                        <a:pt x="203" y="228"/>
                        <a:pt x="203" y="228"/>
                      </a:cubicBezTo>
                      <a:cubicBezTo>
                        <a:pt x="202" y="226"/>
                        <a:pt x="202" y="226"/>
                        <a:pt x="202" y="226"/>
                      </a:cubicBezTo>
                      <a:cubicBezTo>
                        <a:pt x="202" y="225"/>
                        <a:pt x="202" y="225"/>
                        <a:pt x="202" y="225"/>
                      </a:cubicBezTo>
                      <a:cubicBezTo>
                        <a:pt x="203" y="225"/>
                        <a:pt x="203" y="225"/>
                        <a:pt x="203" y="225"/>
                      </a:cubicBezTo>
                      <a:cubicBezTo>
                        <a:pt x="202" y="224"/>
                        <a:pt x="202" y="224"/>
                        <a:pt x="202" y="224"/>
                      </a:cubicBezTo>
                      <a:cubicBezTo>
                        <a:pt x="202" y="224"/>
                        <a:pt x="202" y="224"/>
                        <a:pt x="202" y="224"/>
                      </a:cubicBezTo>
                      <a:cubicBezTo>
                        <a:pt x="201" y="225"/>
                        <a:pt x="201" y="225"/>
                        <a:pt x="201" y="225"/>
                      </a:cubicBezTo>
                      <a:cubicBezTo>
                        <a:pt x="201" y="226"/>
                        <a:pt x="201" y="226"/>
                        <a:pt x="201" y="226"/>
                      </a:cubicBezTo>
                      <a:cubicBezTo>
                        <a:pt x="201" y="227"/>
                        <a:pt x="201" y="227"/>
                        <a:pt x="201" y="227"/>
                      </a:cubicBezTo>
                      <a:cubicBezTo>
                        <a:pt x="201" y="229"/>
                        <a:pt x="201" y="229"/>
                        <a:pt x="201" y="229"/>
                      </a:cubicBezTo>
                      <a:cubicBezTo>
                        <a:pt x="201" y="230"/>
                        <a:pt x="201" y="230"/>
                        <a:pt x="201" y="230"/>
                      </a:cubicBezTo>
                      <a:cubicBezTo>
                        <a:pt x="201" y="230"/>
                        <a:pt x="201" y="230"/>
                        <a:pt x="201" y="230"/>
                      </a:cubicBezTo>
                      <a:cubicBezTo>
                        <a:pt x="200" y="230"/>
                        <a:pt x="200" y="230"/>
                        <a:pt x="200" y="230"/>
                      </a:cubicBezTo>
                      <a:cubicBezTo>
                        <a:pt x="199" y="230"/>
                        <a:pt x="199" y="230"/>
                        <a:pt x="199" y="230"/>
                      </a:cubicBezTo>
                      <a:cubicBezTo>
                        <a:pt x="198" y="230"/>
                        <a:pt x="198" y="230"/>
                        <a:pt x="198" y="230"/>
                      </a:cubicBezTo>
                      <a:cubicBezTo>
                        <a:pt x="198" y="230"/>
                        <a:pt x="198" y="230"/>
                        <a:pt x="198" y="230"/>
                      </a:cubicBezTo>
                      <a:cubicBezTo>
                        <a:pt x="196" y="228"/>
                        <a:pt x="196" y="228"/>
                        <a:pt x="196" y="228"/>
                      </a:cubicBezTo>
                      <a:cubicBezTo>
                        <a:pt x="195" y="227"/>
                        <a:pt x="195" y="227"/>
                        <a:pt x="195" y="227"/>
                      </a:cubicBezTo>
                      <a:cubicBezTo>
                        <a:pt x="194" y="225"/>
                        <a:pt x="194" y="225"/>
                        <a:pt x="194" y="225"/>
                      </a:cubicBezTo>
                      <a:cubicBezTo>
                        <a:pt x="194" y="223"/>
                        <a:pt x="194" y="223"/>
                        <a:pt x="194" y="223"/>
                      </a:cubicBezTo>
                      <a:cubicBezTo>
                        <a:pt x="193" y="222"/>
                        <a:pt x="193" y="222"/>
                        <a:pt x="193" y="222"/>
                      </a:cubicBezTo>
                      <a:cubicBezTo>
                        <a:pt x="193" y="221"/>
                        <a:pt x="193" y="221"/>
                        <a:pt x="193" y="221"/>
                      </a:cubicBezTo>
                      <a:cubicBezTo>
                        <a:pt x="192" y="220"/>
                        <a:pt x="192" y="220"/>
                        <a:pt x="192" y="220"/>
                      </a:cubicBezTo>
                      <a:cubicBezTo>
                        <a:pt x="193" y="219"/>
                        <a:pt x="193" y="219"/>
                        <a:pt x="193" y="219"/>
                      </a:cubicBezTo>
                      <a:cubicBezTo>
                        <a:pt x="193" y="218"/>
                        <a:pt x="193" y="218"/>
                        <a:pt x="193" y="218"/>
                      </a:cubicBezTo>
                      <a:cubicBezTo>
                        <a:pt x="193" y="217"/>
                        <a:pt x="193" y="217"/>
                        <a:pt x="193" y="217"/>
                      </a:cubicBezTo>
                      <a:cubicBezTo>
                        <a:pt x="193" y="217"/>
                        <a:pt x="193" y="217"/>
                        <a:pt x="193" y="217"/>
                      </a:cubicBezTo>
                      <a:cubicBezTo>
                        <a:pt x="192" y="217"/>
                        <a:pt x="192" y="217"/>
                        <a:pt x="192" y="217"/>
                      </a:cubicBezTo>
                      <a:cubicBezTo>
                        <a:pt x="191" y="217"/>
                        <a:pt x="191" y="217"/>
                        <a:pt x="191" y="217"/>
                      </a:cubicBezTo>
                      <a:cubicBezTo>
                        <a:pt x="190" y="218"/>
                        <a:pt x="190" y="218"/>
                        <a:pt x="190" y="218"/>
                      </a:cubicBezTo>
                      <a:cubicBezTo>
                        <a:pt x="190" y="217"/>
                        <a:pt x="190" y="217"/>
                        <a:pt x="190" y="217"/>
                      </a:cubicBezTo>
                      <a:cubicBezTo>
                        <a:pt x="188" y="215"/>
                        <a:pt x="188" y="215"/>
                        <a:pt x="188" y="215"/>
                      </a:cubicBezTo>
                      <a:cubicBezTo>
                        <a:pt x="188" y="214"/>
                        <a:pt x="188" y="214"/>
                        <a:pt x="188" y="214"/>
                      </a:cubicBezTo>
                      <a:cubicBezTo>
                        <a:pt x="187" y="213"/>
                        <a:pt x="187" y="213"/>
                        <a:pt x="187" y="213"/>
                      </a:cubicBezTo>
                      <a:cubicBezTo>
                        <a:pt x="186" y="213"/>
                        <a:pt x="186" y="213"/>
                        <a:pt x="186" y="213"/>
                      </a:cubicBezTo>
                      <a:cubicBezTo>
                        <a:pt x="185" y="214"/>
                        <a:pt x="185" y="214"/>
                        <a:pt x="185" y="214"/>
                      </a:cubicBezTo>
                      <a:cubicBezTo>
                        <a:pt x="184" y="213"/>
                        <a:pt x="184" y="213"/>
                        <a:pt x="184" y="213"/>
                      </a:cubicBezTo>
                      <a:cubicBezTo>
                        <a:pt x="183" y="213"/>
                        <a:pt x="183" y="213"/>
                        <a:pt x="183" y="213"/>
                      </a:cubicBezTo>
                      <a:cubicBezTo>
                        <a:pt x="183" y="214"/>
                        <a:pt x="183" y="214"/>
                        <a:pt x="183" y="214"/>
                      </a:cubicBezTo>
                      <a:cubicBezTo>
                        <a:pt x="182" y="213"/>
                        <a:pt x="182" y="213"/>
                        <a:pt x="182" y="213"/>
                      </a:cubicBezTo>
                      <a:cubicBezTo>
                        <a:pt x="182" y="213"/>
                        <a:pt x="182" y="213"/>
                        <a:pt x="182" y="213"/>
                      </a:cubicBezTo>
                      <a:cubicBezTo>
                        <a:pt x="182" y="212"/>
                        <a:pt x="182" y="212"/>
                        <a:pt x="182" y="212"/>
                      </a:cubicBezTo>
                      <a:cubicBezTo>
                        <a:pt x="180" y="211"/>
                        <a:pt x="180" y="211"/>
                        <a:pt x="180" y="211"/>
                      </a:cubicBezTo>
                      <a:cubicBezTo>
                        <a:pt x="180" y="210"/>
                        <a:pt x="180" y="210"/>
                        <a:pt x="180" y="210"/>
                      </a:cubicBezTo>
                      <a:cubicBezTo>
                        <a:pt x="180" y="209"/>
                        <a:pt x="180" y="209"/>
                        <a:pt x="180" y="209"/>
                      </a:cubicBezTo>
                      <a:cubicBezTo>
                        <a:pt x="179" y="208"/>
                        <a:pt x="179" y="208"/>
                        <a:pt x="179" y="208"/>
                      </a:cubicBezTo>
                      <a:cubicBezTo>
                        <a:pt x="178" y="207"/>
                        <a:pt x="178" y="207"/>
                        <a:pt x="178" y="207"/>
                      </a:cubicBezTo>
                      <a:cubicBezTo>
                        <a:pt x="178" y="208"/>
                        <a:pt x="178" y="208"/>
                        <a:pt x="178" y="208"/>
                      </a:cubicBezTo>
                      <a:cubicBezTo>
                        <a:pt x="178" y="209"/>
                        <a:pt x="178" y="209"/>
                        <a:pt x="178" y="209"/>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8" y="211"/>
                        <a:pt x="178" y="211"/>
                        <a:pt x="178" y="211"/>
                      </a:cubicBezTo>
                      <a:cubicBezTo>
                        <a:pt x="180" y="213"/>
                        <a:pt x="180" y="213"/>
                        <a:pt x="180" y="213"/>
                      </a:cubicBezTo>
                      <a:cubicBezTo>
                        <a:pt x="179" y="214"/>
                        <a:pt x="179" y="214"/>
                        <a:pt x="179" y="214"/>
                      </a:cubicBezTo>
                      <a:cubicBezTo>
                        <a:pt x="178" y="213"/>
                        <a:pt x="178" y="213"/>
                        <a:pt x="178" y="213"/>
                      </a:cubicBezTo>
                      <a:cubicBezTo>
                        <a:pt x="177" y="214"/>
                        <a:pt x="177" y="214"/>
                        <a:pt x="177" y="214"/>
                      </a:cubicBezTo>
                      <a:cubicBezTo>
                        <a:pt x="177" y="214"/>
                        <a:pt x="177" y="214"/>
                        <a:pt x="177" y="214"/>
                      </a:cubicBezTo>
                      <a:cubicBezTo>
                        <a:pt x="176" y="214"/>
                        <a:pt x="176" y="214"/>
                        <a:pt x="176" y="214"/>
                      </a:cubicBezTo>
                      <a:cubicBezTo>
                        <a:pt x="176" y="213"/>
                        <a:pt x="176" y="213"/>
                        <a:pt x="176" y="213"/>
                      </a:cubicBezTo>
                      <a:cubicBezTo>
                        <a:pt x="176" y="215"/>
                        <a:pt x="176" y="215"/>
                        <a:pt x="176" y="215"/>
                      </a:cubicBezTo>
                      <a:cubicBezTo>
                        <a:pt x="177" y="215"/>
                        <a:pt x="177" y="215"/>
                        <a:pt x="177" y="215"/>
                      </a:cubicBezTo>
                      <a:cubicBezTo>
                        <a:pt x="178" y="215"/>
                        <a:pt x="178" y="215"/>
                        <a:pt x="178" y="215"/>
                      </a:cubicBezTo>
                      <a:cubicBezTo>
                        <a:pt x="179" y="214"/>
                        <a:pt x="179" y="214"/>
                        <a:pt x="179" y="214"/>
                      </a:cubicBezTo>
                      <a:cubicBezTo>
                        <a:pt x="180" y="214"/>
                        <a:pt x="180" y="214"/>
                        <a:pt x="180" y="214"/>
                      </a:cubicBezTo>
                      <a:cubicBezTo>
                        <a:pt x="181" y="214"/>
                        <a:pt x="181" y="214"/>
                        <a:pt x="181" y="214"/>
                      </a:cubicBezTo>
                      <a:cubicBezTo>
                        <a:pt x="181" y="214"/>
                        <a:pt x="181" y="214"/>
                        <a:pt x="181" y="214"/>
                      </a:cubicBezTo>
                      <a:cubicBezTo>
                        <a:pt x="181" y="215"/>
                        <a:pt x="181" y="215"/>
                        <a:pt x="181" y="215"/>
                      </a:cubicBezTo>
                      <a:cubicBezTo>
                        <a:pt x="181" y="216"/>
                        <a:pt x="181" y="216"/>
                        <a:pt x="181" y="216"/>
                      </a:cubicBezTo>
                      <a:cubicBezTo>
                        <a:pt x="183" y="215"/>
                        <a:pt x="183" y="215"/>
                        <a:pt x="183" y="215"/>
                      </a:cubicBezTo>
                      <a:cubicBezTo>
                        <a:pt x="186" y="216"/>
                        <a:pt x="186" y="216"/>
                        <a:pt x="186" y="216"/>
                      </a:cubicBezTo>
                      <a:cubicBezTo>
                        <a:pt x="187" y="216"/>
                        <a:pt x="187" y="216"/>
                        <a:pt x="187" y="216"/>
                      </a:cubicBezTo>
                      <a:cubicBezTo>
                        <a:pt x="188" y="216"/>
                        <a:pt x="188" y="216"/>
                        <a:pt x="188" y="216"/>
                      </a:cubicBezTo>
                      <a:cubicBezTo>
                        <a:pt x="188" y="217"/>
                        <a:pt x="188" y="217"/>
                        <a:pt x="188" y="217"/>
                      </a:cubicBezTo>
                      <a:cubicBezTo>
                        <a:pt x="188" y="218"/>
                        <a:pt x="188" y="218"/>
                        <a:pt x="188" y="218"/>
                      </a:cubicBezTo>
                      <a:cubicBezTo>
                        <a:pt x="188" y="219"/>
                        <a:pt x="188" y="219"/>
                        <a:pt x="188" y="219"/>
                      </a:cubicBezTo>
                      <a:cubicBezTo>
                        <a:pt x="187" y="220"/>
                        <a:pt x="187" y="220"/>
                        <a:pt x="187" y="220"/>
                      </a:cubicBezTo>
                      <a:cubicBezTo>
                        <a:pt x="187" y="220"/>
                        <a:pt x="187" y="220"/>
                        <a:pt x="187" y="220"/>
                      </a:cubicBezTo>
                      <a:cubicBezTo>
                        <a:pt x="186" y="221"/>
                        <a:pt x="186" y="221"/>
                        <a:pt x="186" y="221"/>
                      </a:cubicBezTo>
                      <a:cubicBezTo>
                        <a:pt x="185" y="221"/>
                        <a:pt x="185" y="221"/>
                        <a:pt x="185" y="221"/>
                      </a:cubicBezTo>
                      <a:cubicBezTo>
                        <a:pt x="182" y="222"/>
                        <a:pt x="182" y="222"/>
                        <a:pt x="182" y="222"/>
                      </a:cubicBezTo>
                      <a:cubicBezTo>
                        <a:pt x="180" y="222"/>
                        <a:pt x="180" y="222"/>
                        <a:pt x="180" y="222"/>
                      </a:cubicBezTo>
                      <a:cubicBezTo>
                        <a:pt x="179" y="223"/>
                        <a:pt x="179" y="223"/>
                        <a:pt x="179" y="223"/>
                      </a:cubicBezTo>
                      <a:cubicBezTo>
                        <a:pt x="179" y="222"/>
                        <a:pt x="179" y="222"/>
                        <a:pt x="179" y="222"/>
                      </a:cubicBezTo>
                      <a:cubicBezTo>
                        <a:pt x="178" y="221"/>
                        <a:pt x="178" y="221"/>
                        <a:pt x="178" y="221"/>
                      </a:cubicBezTo>
                      <a:cubicBezTo>
                        <a:pt x="178" y="220"/>
                        <a:pt x="178" y="220"/>
                        <a:pt x="178" y="220"/>
                      </a:cubicBezTo>
                      <a:cubicBezTo>
                        <a:pt x="178" y="220"/>
                        <a:pt x="178" y="220"/>
                        <a:pt x="178" y="220"/>
                      </a:cubicBezTo>
                      <a:cubicBezTo>
                        <a:pt x="177" y="219"/>
                        <a:pt x="177" y="219"/>
                        <a:pt x="177" y="219"/>
                      </a:cubicBezTo>
                      <a:cubicBezTo>
                        <a:pt x="177" y="221"/>
                        <a:pt x="177" y="221"/>
                        <a:pt x="177" y="221"/>
                      </a:cubicBezTo>
                      <a:cubicBezTo>
                        <a:pt x="177" y="221"/>
                        <a:pt x="177" y="221"/>
                        <a:pt x="177" y="221"/>
                      </a:cubicBezTo>
                      <a:cubicBezTo>
                        <a:pt x="177" y="222"/>
                        <a:pt x="177" y="222"/>
                        <a:pt x="177" y="222"/>
                      </a:cubicBezTo>
                      <a:cubicBezTo>
                        <a:pt x="177" y="222"/>
                        <a:pt x="177" y="222"/>
                        <a:pt x="177" y="222"/>
                      </a:cubicBezTo>
                      <a:cubicBezTo>
                        <a:pt x="176" y="222"/>
                        <a:pt x="176" y="222"/>
                        <a:pt x="176" y="222"/>
                      </a:cubicBezTo>
                      <a:cubicBezTo>
                        <a:pt x="176" y="221"/>
                        <a:pt x="176" y="221"/>
                        <a:pt x="176" y="221"/>
                      </a:cubicBezTo>
                      <a:cubicBezTo>
                        <a:pt x="175" y="222"/>
                        <a:pt x="175" y="222"/>
                        <a:pt x="175" y="222"/>
                      </a:cubicBezTo>
                      <a:cubicBezTo>
                        <a:pt x="175" y="223"/>
                        <a:pt x="175" y="223"/>
                        <a:pt x="175" y="223"/>
                      </a:cubicBezTo>
                      <a:cubicBezTo>
                        <a:pt x="176" y="223"/>
                        <a:pt x="176" y="223"/>
                        <a:pt x="176" y="223"/>
                      </a:cubicBezTo>
                      <a:cubicBezTo>
                        <a:pt x="176" y="224"/>
                        <a:pt x="176" y="224"/>
                        <a:pt x="176" y="224"/>
                      </a:cubicBezTo>
                      <a:cubicBezTo>
                        <a:pt x="176" y="224"/>
                        <a:pt x="176" y="224"/>
                        <a:pt x="176" y="224"/>
                      </a:cubicBezTo>
                      <a:cubicBezTo>
                        <a:pt x="176" y="225"/>
                        <a:pt x="176" y="225"/>
                        <a:pt x="176" y="225"/>
                      </a:cubicBezTo>
                      <a:cubicBezTo>
                        <a:pt x="175" y="225"/>
                        <a:pt x="175" y="225"/>
                        <a:pt x="175" y="225"/>
                      </a:cubicBezTo>
                      <a:cubicBezTo>
                        <a:pt x="175" y="225"/>
                        <a:pt x="175" y="225"/>
                        <a:pt x="175" y="225"/>
                      </a:cubicBezTo>
                      <a:cubicBezTo>
                        <a:pt x="174" y="225"/>
                        <a:pt x="174" y="225"/>
                        <a:pt x="174" y="225"/>
                      </a:cubicBezTo>
                      <a:cubicBezTo>
                        <a:pt x="174" y="226"/>
                        <a:pt x="174" y="226"/>
                        <a:pt x="174" y="226"/>
                      </a:cubicBezTo>
                      <a:cubicBezTo>
                        <a:pt x="174" y="227"/>
                        <a:pt x="174" y="227"/>
                        <a:pt x="174" y="227"/>
                      </a:cubicBezTo>
                      <a:cubicBezTo>
                        <a:pt x="171" y="228"/>
                        <a:pt x="171" y="228"/>
                        <a:pt x="171" y="228"/>
                      </a:cubicBezTo>
                      <a:cubicBezTo>
                        <a:pt x="171" y="228"/>
                        <a:pt x="171" y="228"/>
                        <a:pt x="171" y="228"/>
                      </a:cubicBezTo>
                      <a:cubicBezTo>
                        <a:pt x="170" y="227"/>
                        <a:pt x="170" y="227"/>
                        <a:pt x="170" y="227"/>
                      </a:cubicBezTo>
                      <a:cubicBezTo>
                        <a:pt x="169" y="229"/>
                        <a:pt x="169" y="229"/>
                        <a:pt x="169" y="229"/>
                      </a:cubicBezTo>
                      <a:cubicBezTo>
                        <a:pt x="168" y="229"/>
                        <a:pt x="168" y="229"/>
                        <a:pt x="168" y="229"/>
                      </a:cubicBezTo>
                      <a:cubicBezTo>
                        <a:pt x="168" y="230"/>
                        <a:pt x="168" y="230"/>
                        <a:pt x="168" y="230"/>
                      </a:cubicBezTo>
                      <a:cubicBezTo>
                        <a:pt x="171" y="229"/>
                        <a:pt x="171" y="229"/>
                        <a:pt x="171" y="229"/>
                      </a:cubicBezTo>
                      <a:cubicBezTo>
                        <a:pt x="172" y="229"/>
                        <a:pt x="172" y="229"/>
                        <a:pt x="172"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7" y="230"/>
                        <a:pt x="177" y="230"/>
                        <a:pt x="177" y="230"/>
                      </a:cubicBezTo>
                      <a:cubicBezTo>
                        <a:pt x="178" y="229"/>
                        <a:pt x="178" y="229"/>
                        <a:pt x="178" y="229"/>
                      </a:cubicBezTo>
                      <a:cubicBezTo>
                        <a:pt x="180" y="229"/>
                        <a:pt x="180" y="229"/>
                        <a:pt x="180" y="229"/>
                      </a:cubicBezTo>
                      <a:cubicBezTo>
                        <a:pt x="180" y="230"/>
                        <a:pt x="180" y="230"/>
                        <a:pt x="180" y="230"/>
                      </a:cubicBezTo>
                      <a:cubicBezTo>
                        <a:pt x="182" y="230"/>
                        <a:pt x="182" y="230"/>
                        <a:pt x="182" y="230"/>
                      </a:cubicBezTo>
                      <a:cubicBezTo>
                        <a:pt x="182" y="230"/>
                        <a:pt x="182" y="230"/>
                        <a:pt x="182" y="230"/>
                      </a:cubicBezTo>
                      <a:cubicBezTo>
                        <a:pt x="182" y="230"/>
                        <a:pt x="182" y="230"/>
                        <a:pt x="182" y="230"/>
                      </a:cubicBezTo>
                      <a:cubicBezTo>
                        <a:pt x="183" y="230"/>
                        <a:pt x="183" y="230"/>
                        <a:pt x="183" y="230"/>
                      </a:cubicBezTo>
                      <a:cubicBezTo>
                        <a:pt x="183" y="231"/>
                        <a:pt x="183" y="231"/>
                        <a:pt x="183" y="231"/>
                      </a:cubicBezTo>
                      <a:cubicBezTo>
                        <a:pt x="183" y="231"/>
                        <a:pt x="183" y="231"/>
                        <a:pt x="183" y="231"/>
                      </a:cubicBezTo>
                      <a:cubicBezTo>
                        <a:pt x="182" y="231"/>
                        <a:pt x="182" y="231"/>
                        <a:pt x="182" y="231"/>
                      </a:cubicBezTo>
                      <a:cubicBezTo>
                        <a:pt x="181" y="231"/>
                        <a:pt x="181" y="231"/>
                        <a:pt x="181" y="231"/>
                      </a:cubicBezTo>
                      <a:cubicBezTo>
                        <a:pt x="180" y="231"/>
                        <a:pt x="180" y="231"/>
                        <a:pt x="180" y="231"/>
                      </a:cubicBezTo>
                      <a:cubicBezTo>
                        <a:pt x="179" y="232"/>
                        <a:pt x="179" y="232"/>
                        <a:pt x="179" y="232"/>
                      </a:cubicBezTo>
                      <a:cubicBezTo>
                        <a:pt x="177" y="232"/>
                        <a:pt x="177" y="232"/>
                        <a:pt x="177" y="232"/>
                      </a:cubicBezTo>
                      <a:cubicBezTo>
                        <a:pt x="176" y="232"/>
                        <a:pt x="176" y="232"/>
                        <a:pt x="176" y="232"/>
                      </a:cubicBezTo>
                      <a:cubicBezTo>
                        <a:pt x="176" y="232"/>
                        <a:pt x="176" y="232"/>
                        <a:pt x="176" y="232"/>
                      </a:cubicBezTo>
                      <a:cubicBezTo>
                        <a:pt x="175" y="232"/>
                        <a:pt x="175" y="232"/>
                        <a:pt x="175" y="232"/>
                      </a:cubicBezTo>
                      <a:cubicBezTo>
                        <a:pt x="174" y="232"/>
                        <a:pt x="174" y="232"/>
                        <a:pt x="174" y="232"/>
                      </a:cubicBezTo>
                      <a:cubicBezTo>
                        <a:pt x="173" y="232"/>
                        <a:pt x="173" y="232"/>
                        <a:pt x="173" y="232"/>
                      </a:cubicBezTo>
                      <a:cubicBezTo>
                        <a:pt x="173" y="233"/>
                        <a:pt x="173" y="233"/>
                        <a:pt x="173" y="233"/>
                      </a:cubicBezTo>
                      <a:cubicBezTo>
                        <a:pt x="174" y="233"/>
                        <a:pt x="174" y="233"/>
                        <a:pt x="174" y="233"/>
                      </a:cubicBezTo>
                      <a:cubicBezTo>
                        <a:pt x="175" y="233"/>
                        <a:pt x="175" y="233"/>
                        <a:pt x="175" y="233"/>
                      </a:cubicBezTo>
                      <a:cubicBezTo>
                        <a:pt x="177" y="233"/>
                        <a:pt x="177" y="233"/>
                        <a:pt x="177" y="233"/>
                      </a:cubicBezTo>
                      <a:cubicBezTo>
                        <a:pt x="177" y="234"/>
                        <a:pt x="177" y="234"/>
                        <a:pt x="177" y="234"/>
                      </a:cubicBezTo>
                      <a:cubicBezTo>
                        <a:pt x="178" y="235"/>
                        <a:pt x="178" y="235"/>
                        <a:pt x="178" y="235"/>
                      </a:cubicBezTo>
                      <a:cubicBezTo>
                        <a:pt x="179" y="234"/>
                        <a:pt x="179" y="234"/>
                        <a:pt x="179" y="234"/>
                      </a:cubicBezTo>
                      <a:cubicBezTo>
                        <a:pt x="180" y="232"/>
                        <a:pt x="180" y="232"/>
                        <a:pt x="180" y="232"/>
                      </a:cubicBezTo>
                      <a:cubicBezTo>
                        <a:pt x="180" y="232"/>
                        <a:pt x="181" y="232"/>
                        <a:pt x="181" y="232"/>
                      </a:cubicBezTo>
                      <a:cubicBezTo>
                        <a:pt x="181" y="232"/>
                        <a:pt x="181" y="232"/>
                        <a:pt x="182" y="232"/>
                      </a:cubicBezTo>
                      <a:cubicBezTo>
                        <a:pt x="182" y="232"/>
                        <a:pt x="182" y="232"/>
                        <a:pt x="182" y="232"/>
                      </a:cubicBezTo>
                      <a:cubicBezTo>
                        <a:pt x="183" y="233"/>
                        <a:pt x="183" y="233"/>
                        <a:pt x="183" y="233"/>
                      </a:cubicBezTo>
                      <a:cubicBezTo>
                        <a:pt x="184" y="232"/>
                        <a:pt x="184" y="232"/>
                        <a:pt x="184" y="232"/>
                      </a:cubicBezTo>
                      <a:cubicBezTo>
                        <a:pt x="185" y="232"/>
                        <a:pt x="185" y="232"/>
                        <a:pt x="185" y="232"/>
                      </a:cubicBezTo>
                      <a:cubicBezTo>
                        <a:pt x="186" y="232"/>
                        <a:pt x="186" y="232"/>
                        <a:pt x="186" y="232"/>
                      </a:cubicBezTo>
                      <a:cubicBezTo>
                        <a:pt x="188" y="231"/>
                        <a:pt x="188" y="231"/>
                        <a:pt x="188" y="231"/>
                      </a:cubicBezTo>
                      <a:cubicBezTo>
                        <a:pt x="188" y="231"/>
                        <a:pt x="188" y="231"/>
                        <a:pt x="188" y="231"/>
                      </a:cubicBezTo>
                      <a:cubicBezTo>
                        <a:pt x="188" y="231"/>
                        <a:pt x="188" y="231"/>
                        <a:pt x="188" y="231"/>
                      </a:cubicBezTo>
                      <a:cubicBezTo>
                        <a:pt x="188" y="231"/>
                        <a:pt x="188" y="231"/>
                        <a:pt x="188" y="231"/>
                      </a:cubicBezTo>
                      <a:cubicBezTo>
                        <a:pt x="189" y="231"/>
                        <a:pt x="189" y="231"/>
                        <a:pt x="189" y="231"/>
                      </a:cubicBezTo>
                      <a:cubicBezTo>
                        <a:pt x="190" y="231"/>
                        <a:pt x="190" y="231"/>
                        <a:pt x="190" y="231"/>
                      </a:cubicBezTo>
                      <a:cubicBezTo>
                        <a:pt x="190" y="231"/>
                        <a:pt x="190" y="231"/>
                        <a:pt x="190" y="231"/>
                      </a:cubicBezTo>
                      <a:cubicBezTo>
                        <a:pt x="190" y="231"/>
                        <a:pt x="190" y="231"/>
                        <a:pt x="190" y="231"/>
                      </a:cubicBezTo>
                      <a:cubicBezTo>
                        <a:pt x="192" y="233"/>
                        <a:pt x="192" y="233"/>
                        <a:pt x="192" y="233"/>
                      </a:cubicBezTo>
                      <a:cubicBezTo>
                        <a:pt x="194" y="233"/>
                        <a:pt x="194" y="233"/>
                        <a:pt x="194" y="233"/>
                      </a:cubicBezTo>
                      <a:cubicBezTo>
                        <a:pt x="195" y="233"/>
                        <a:pt x="195" y="233"/>
                        <a:pt x="195" y="233"/>
                      </a:cubicBezTo>
                      <a:cubicBezTo>
                        <a:pt x="197" y="234"/>
                        <a:pt x="197" y="234"/>
                        <a:pt x="197"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2" y="234"/>
                        <a:pt x="202" y="234"/>
                        <a:pt x="202" y="234"/>
                      </a:cubicBezTo>
                      <a:cubicBezTo>
                        <a:pt x="202" y="235"/>
                        <a:pt x="202" y="235"/>
                        <a:pt x="202" y="235"/>
                      </a:cubicBezTo>
                      <a:cubicBezTo>
                        <a:pt x="201" y="235"/>
                        <a:pt x="201" y="235"/>
                        <a:pt x="201" y="235"/>
                      </a:cubicBezTo>
                      <a:cubicBezTo>
                        <a:pt x="200" y="236"/>
                        <a:pt x="200" y="236"/>
                        <a:pt x="200" y="236"/>
                      </a:cubicBezTo>
                      <a:cubicBezTo>
                        <a:pt x="199" y="235"/>
                        <a:pt x="199" y="235"/>
                        <a:pt x="199" y="235"/>
                      </a:cubicBezTo>
                      <a:cubicBezTo>
                        <a:pt x="198" y="236"/>
                        <a:pt x="198" y="236"/>
                        <a:pt x="198" y="236"/>
                      </a:cubicBezTo>
                      <a:cubicBezTo>
                        <a:pt x="198" y="237"/>
                        <a:pt x="198" y="237"/>
                        <a:pt x="198" y="237"/>
                      </a:cubicBezTo>
                      <a:cubicBezTo>
                        <a:pt x="199" y="238"/>
                        <a:pt x="199" y="238"/>
                        <a:pt x="199" y="238"/>
                      </a:cubicBezTo>
                      <a:cubicBezTo>
                        <a:pt x="199" y="238"/>
                        <a:pt x="199" y="238"/>
                        <a:pt x="199" y="238"/>
                      </a:cubicBezTo>
                      <a:cubicBezTo>
                        <a:pt x="198" y="238"/>
                        <a:pt x="198" y="238"/>
                        <a:pt x="198" y="238"/>
                      </a:cubicBezTo>
                      <a:cubicBezTo>
                        <a:pt x="198" y="238"/>
                        <a:pt x="198" y="238"/>
                        <a:pt x="198" y="238"/>
                      </a:cubicBezTo>
                      <a:cubicBezTo>
                        <a:pt x="198" y="237"/>
                        <a:pt x="198" y="237"/>
                        <a:pt x="198" y="237"/>
                      </a:cubicBezTo>
                      <a:cubicBezTo>
                        <a:pt x="197" y="237"/>
                        <a:pt x="197" y="237"/>
                        <a:pt x="197" y="237"/>
                      </a:cubicBezTo>
                      <a:cubicBezTo>
                        <a:pt x="196" y="238"/>
                        <a:pt x="196" y="238"/>
                        <a:pt x="196" y="238"/>
                      </a:cubicBezTo>
                      <a:cubicBezTo>
                        <a:pt x="196" y="238"/>
                        <a:pt x="196" y="238"/>
                        <a:pt x="196" y="238"/>
                      </a:cubicBezTo>
                      <a:cubicBezTo>
                        <a:pt x="196" y="238"/>
                        <a:pt x="196" y="238"/>
                        <a:pt x="196" y="238"/>
                      </a:cubicBezTo>
                      <a:cubicBezTo>
                        <a:pt x="195" y="238"/>
                        <a:pt x="195" y="238"/>
                        <a:pt x="195" y="238"/>
                      </a:cubicBezTo>
                      <a:cubicBezTo>
                        <a:pt x="194" y="238"/>
                        <a:pt x="194" y="238"/>
                        <a:pt x="194" y="238"/>
                      </a:cubicBezTo>
                      <a:cubicBezTo>
                        <a:pt x="195" y="239"/>
                        <a:pt x="195" y="239"/>
                        <a:pt x="195" y="239"/>
                      </a:cubicBezTo>
                      <a:cubicBezTo>
                        <a:pt x="195" y="240"/>
                        <a:pt x="195" y="240"/>
                        <a:pt x="195" y="240"/>
                      </a:cubicBezTo>
                      <a:cubicBezTo>
                        <a:pt x="195" y="240"/>
                        <a:pt x="195" y="240"/>
                        <a:pt x="195" y="240"/>
                      </a:cubicBezTo>
                      <a:cubicBezTo>
                        <a:pt x="194" y="240"/>
                        <a:pt x="194" y="240"/>
                        <a:pt x="194" y="240"/>
                      </a:cubicBezTo>
                      <a:cubicBezTo>
                        <a:pt x="194" y="241"/>
                        <a:pt x="194" y="241"/>
                        <a:pt x="194" y="241"/>
                      </a:cubicBezTo>
                      <a:cubicBezTo>
                        <a:pt x="193" y="240"/>
                        <a:pt x="193" y="240"/>
                        <a:pt x="193" y="240"/>
                      </a:cubicBezTo>
                      <a:cubicBezTo>
                        <a:pt x="193" y="240"/>
                        <a:pt x="193" y="240"/>
                        <a:pt x="193" y="240"/>
                      </a:cubicBezTo>
                      <a:cubicBezTo>
                        <a:pt x="192" y="240"/>
                        <a:pt x="192" y="240"/>
                        <a:pt x="192" y="240"/>
                      </a:cubicBezTo>
                      <a:cubicBezTo>
                        <a:pt x="192" y="241"/>
                        <a:pt x="192" y="241"/>
                        <a:pt x="192" y="241"/>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0" y="242"/>
                        <a:pt x="190" y="242"/>
                        <a:pt x="190" y="242"/>
                      </a:cubicBezTo>
                      <a:cubicBezTo>
                        <a:pt x="190" y="242"/>
                        <a:pt x="190" y="242"/>
                        <a:pt x="190" y="242"/>
                      </a:cubicBezTo>
                      <a:cubicBezTo>
                        <a:pt x="189" y="242"/>
                        <a:pt x="189" y="242"/>
                        <a:pt x="189" y="242"/>
                      </a:cubicBezTo>
                      <a:cubicBezTo>
                        <a:pt x="189" y="243"/>
                        <a:pt x="189" y="243"/>
                        <a:pt x="189" y="243"/>
                      </a:cubicBezTo>
                      <a:cubicBezTo>
                        <a:pt x="189" y="244"/>
                        <a:pt x="189" y="244"/>
                        <a:pt x="189" y="244"/>
                      </a:cubicBezTo>
                      <a:cubicBezTo>
                        <a:pt x="189" y="244"/>
                        <a:pt x="189" y="244"/>
                        <a:pt x="189" y="244"/>
                      </a:cubicBezTo>
                      <a:cubicBezTo>
                        <a:pt x="188" y="244"/>
                        <a:pt x="188" y="244"/>
                        <a:pt x="188" y="244"/>
                      </a:cubicBezTo>
                      <a:cubicBezTo>
                        <a:pt x="188" y="243"/>
                        <a:pt x="188" y="243"/>
                        <a:pt x="188" y="243"/>
                      </a:cubicBezTo>
                      <a:cubicBezTo>
                        <a:pt x="187" y="244"/>
                        <a:pt x="187" y="244"/>
                        <a:pt x="187" y="244"/>
                      </a:cubicBezTo>
                      <a:cubicBezTo>
                        <a:pt x="187" y="244"/>
                        <a:pt x="187" y="244"/>
                        <a:pt x="187" y="244"/>
                      </a:cubicBezTo>
                      <a:cubicBezTo>
                        <a:pt x="187" y="245"/>
                        <a:pt x="187" y="245"/>
                        <a:pt x="187" y="245"/>
                      </a:cubicBezTo>
                      <a:cubicBezTo>
                        <a:pt x="187" y="246"/>
                        <a:pt x="187" y="246"/>
                        <a:pt x="187" y="246"/>
                      </a:cubicBezTo>
                      <a:cubicBezTo>
                        <a:pt x="186" y="246"/>
                        <a:pt x="186" y="246"/>
                        <a:pt x="186" y="246"/>
                      </a:cubicBezTo>
                      <a:cubicBezTo>
                        <a:pt x="186" y="246"/>
                        <a:pt x="186" y="246"/>
                        <a:pt x="186" y="246"/>
                      </a:cubicBezTo>
                      <a:cubicBezTo>
                        <a:pt x="186" y="245"/>
                        <a:pt x="186" y="245"/>
                        <a:pt x="186" y="245"/>
                      </a:cubicBezTo>
                      <a:cubicBezTo>
                        <a:pt x="185" y="245"/>
                        <a:pt x="185" y="245"/>
                        <a:pt x="185" y="245"/>
                      </a:cubicBezTo>
                      <a:cubicBezTo>
                        <a:pt x="184" y="245"/>
                        <a:pt x="184" y="245"/>
                        <a:pt x="184" y="245"/>
                      </a:cubicBezTo>
                      <a:cubicBezTo>
                        <a:pt x="184" y="246"/>
                        <a:pt x="184" y="246"/>
                        <a:pt x="184" y="246"/>
                      </a:cubicBezTo>
                      <a:cubicBezTo>
                        <a:pt x="184" y="247"/>
                        <a:pt x="184" y="247"/>
                        <a:pt x="184" y="247"/>
                      </a:cubicBezTo>
                      <a:cubicBezTo>
                        <a:pt x="184" y="247"/>
                        <a:pt x="184" y="247"/>
                        <a:pt x="184" y="247"/>
                      </a:cubicBezTo>
                      <a:cubicBezTo>
                        <a:pt x="184" y="247"/>
                        <a:pt x="184" y="247"/>
                        <a:pt x="184" y="247"/>
                      </a:cubicBezTo>
                      <a:cubicBezTo>
                        <a:pt x="183" y="248"/>
                        <a:pt x="183" y="248"/>
                        <a:pt x="183" y="248"/>
                      </a:cubicBezTo>
                      <a:cubicBezTo>
                        <a:pt x="182" y="248"/>
                        <a:pt x="182" y="248"/>
                        <a:pt x="182" y="248"/>
                      </a:cubicBezTo>
                      <a:cubicBezTo>
                        <a:pt x="181" y="248"/>
                        <a:pt x="181" y="248"/>
                        <a:pt x="181" y="248"/>
                      </a:cubicBezTo>
                      <a:cubicBezTo>
                        <a:pt x="181" y="249"/>
                        <a:pt x="181" y="249"/>
                        <a:pt x="181" y="249"/>
                      </a:cubicBezTo>
                      <a:cubicBezTo>
                        <a:pt x="180" y="250"/>
                        <a:pt x="180" y="250"/>
                        <a:pt x="180" y="250"/>
                      </a:cubicBezTo>
                      <a:cubicBezTo>
                        <a:pt x="180" y="250"/>
                        <a:pt x="180" y="250"/>
                        <a:pt x="180" y="250"/>
                      </a:cubicBezTo>
                      <a:cubicBezTo>
                        <a:pt x="180" y="249"/>
                        <a:pt x="180" y="249"/>
                        <a:pt x="180" y="249"/>
                      </a:cubicBezTo>
                      <a:cubicBezTo>
                        <a:pt x="179" y="249"/>
                        <a:pt x="179" y="249"/>
                        <a:pt x="179" y="249"/>
                      </a:cubicBezTo>
                      <a:cubicBezTo>
                        <a:pt x="178" y="250"/>
                        <a:pt x="178" y="250"/>
                        <a:pt x="178" y="250"/>
                      </a:cubicBezTo>
                      <a:cubicBezTo>
                        <a:pt x="177" y="250"/>
                        <a:pt x="177" y="250"/>
                        <a:pt x="177" y="250"/>
                      </a:cubicBezTo>
                      <a:cubicBezTo>
                        <a:pt x="176" y="250"/>
                        <a:pt x="176" y="250"/>
                        <a:pt x="176" y="250"/>
                      </a:cubicBezTo>
                      <a:cubicBezTo>
                        <a:pt x="176" y="251"/>
                        <a:pt x="176" y="251"/>
                        <a:pt x="176" y="251"/>
                      </a:cubicBezTo>
                      <a:cubicBezTo>
                        <a:pt x="175" y="251"/>
                        <a:pt x="175" y="251"/>
                        <a:pt x="175" y="251"/>
                      </a:cubicBezTo>
                      <a:cubicBezTo>
                        <a:pt x="175" y="251"/>
                        <a:pt x="175" y="251"/>
                        <a:pt x="175" y="251"/>
                      </a:cubicBezTo>
                      <a:cubicBezTo>
                        <a:pt x="174" y="250"/>
                        <a:pt x="174" y="250"/>
                        <a:pt x="174" y="250"/>
                      </a:cubicBezTo>
                      <a:cubicBezTo>
                        <a:pt x="174" y="250"/>
                        <a:pt x="174" y="250"/>
                        <a:pt x="174" y="250"/>
                      </a:cubicBezTo>
                      <a:cubicBezTo>
                        <a:pt x="173" y="252"/>
                        <a:pt x="173" y="252"/>
                        <a:pt x="173" y="252"/>
                      </a:cubicBezTo>
                      <a:cubicBezTo>
                        <a:pt x="173" y="251"/>
                        <a:pt x="173" y="251"/>
                        <a:pt x="173" y="251"/>
                      </a:cubicBezTo>
                      <a:cubicBezTo>
                        <a:pt x="172" y="250"/>
                        <a:pt x="172" y="250"/>
                        <a:pt x="172" y="250"/>
                      </a:cubicBezTo>
                      <a:cubicBezTo>
                        <a:pt x="172" y="250"/>
                        <a:pt x="172" y="250"/>
                        <a:pt x="172" y="250"/>
                      </a:cubicBezTo>
                      <a:cubicBezTo>
                        <a:pt x="171" y="251"/>
                        <a:pt x="171" y="251"/>
                        <a:pt x="171" y="251"/>
                      </a:cubicBezTo>
                      <a:cubicBezTo>
                        <a:pt x="171" y="252"/>
                        <a:pt x="171" y="252"/>
                        <a:pt x="171" y="252"/>
                      </a:cubicBezTo>
                      <a:cubicBezTo>
                        <a:pt x="171" y="251"/>
                        <a:pt x="171" y="251"/>
                        <a:pt x="171" y="251"/>
                      </a:cubicBezTo>
                      <a:cubicBezTo>
                        <a:pt x="171" y="251"/>
                        <a:pt x="171" y="251"/>
                        <a:pt x="171" y="251"/>
                      </a:cubicBezTo>
                      <a:cubicBezTo>
                        <a:pt x="171" y="251"/>
                        <a:pt x="171" y="251"/>
                        <a:pt x="171" y="251"/>
                      </a:cubicBezTo>
                      <a:cubicBezTo>
                        <a:pt x="170" y="251"/>
                        <a:pt x="170" y="251"/>
                        <a:pt x="170" y="251"/>
                      </a:cubicBezTo>
                      <a:cubicBezTo>
                        <a:pt x="170" y="252"/>
                        <a:pt x="170" y="252"/>
                        <a:pt x="170" y="252"/>
                      </a:cubicBezTo>
                      <a:cubicBezTo>
                        <a:pt x="169" y="252"/>
                        <a:pt x="169" y="252"/>
                        <a:pt x="169" y="252"/>
                      </a:cubicBezTo>
                      <a:cubicBezTo>
                        <a:pt x="169" y="252"/>
                        <a:pt x="169" y="252"/>
                        <a:pt x="169" y="252"/>
                      </a:cubicBezTo>
                      <a:cubicBezTo>
                        <a:pt x="168" y="252"/>
                        <a:pt x="168" y="252"/>
                        <a:pt x="168" y="252"/>
                      </a:cubicBezTo>
                      <a:cubicBezTo>
                        <a:pt x="168" y="253"/>
                        <a:pt x="168" y="253"/>
                        <a:pt x="168" y="253"/>
                      </a:cubicBezTo>
                      <a:cubicBezTo>
                        <a:pt x="168" y="253"/>
                        <a:pt x="168" y="253"/>
                        <a:pt x="168" y="253"/>
                      </a:cubicBezTo>
                      <a:cubicBezTo>
                        <a:pt x="167" y="253"/>
                        <a:pt x="167" y="253"/>
                        <a:pt x="167" y="253"/>
                      </a:cubicBezTo>
                      <a:cubicBezTo>
                        <a:pt x="167" y="253"/>
                        <a:pt x="167" y="253"/>
                        <a:pt x="167" y="253"/>
                      </a:cubicBezTo>
                      <a:cubicBezTo>
                        <a:pt x="166" y="253"/>
                        <a:pt x="166" y="253"/>
                        <a:pt x="166" y="253"/>
                      </a:cubicBezTo>
                      <a:cubicBezTo>
                        <a:pt x="166" y="254"/>
                        <a:pt x="166" y="254"/>
                        <a:pt x="166" y="254"/>
                      </a:cubicBezTo>
                      <a:cubicBezTo>
                        <a:pt x="166" y="253"/>
                        <a:pt x="166" y="253"/>
                        <a:pt x="166" y="253"/>
                      </a:cubicBezTo>
                      <a:cubicBezTo>
                        <a:pt x="166" y="253"/>
                        <a:pt x="166" y="253"/>
                        <a:pt x="166" y="253"/>
                      </a:cubicBezTo>
                      <a:cubicBezTo>
                        <a:pt x="165" y="253"/>
                        <a:pt x="165" y="253"/>
                        <a:pt x="165" y="253"/>
                      </a:cubicBezTo>
                      <a:cubicBezTo>
                        <a:pt x="165" y="253"/>
                        <a:pt x="165" y="253"/>
                        <a:pt x="165" y="253"/>
                      </a:cubicBezTo>
                      <a:cubicBezTo>
                        <a:pt x="165" y="254"/>
                        <a:pt x="165" y="254"/>
                        <a:pt x="165" y="254"/>
                      </a:cubicBezTo>
                      <a:cubicBezTo>
                        <a:pt x="164" y="254"/>
                        <a:pt x="164" y="254"/>
                        <a:pt x="164" y="254"/>
                      </a:cubicBezTo>
                      <a:cubicBezTo>
                        <a:pt x="164" y="255"/>
                        <a:pt x="164" y="255"/>
                        <a:pt x="164" y="255"/>
                      </a:cubicBezTo>
                      <a:cubicBezTo>
                        <a:pt x="163" y="255"/>
                        <a:pt x="163" y="255"/>
                        <a:pt x="163" y="255"/>
                      </a:cubicBezTo>
                      <a:cubicBezTo>
                        <a:pt x="163" y="254"/>
                        <a:pt x="163" y="254"/>
                        <a:pt x="163" y="254"/>
                      </a:cubicBezTo>
                      <a:cubicBezTo>
                        <a:pt x="162" y="253"/>
                        <a:pt x="162" y="253"/>
                        <a:pt x="162" y="253"/>
                      </a:cubicBezTo>
                      <a:cubicBezTo>
                        <a:pt x="161" y="253"/>
                        <a:pt x="161" y="253"/>
                        <a:pt x="161" y="253"/>
                      </a:cubicBezTo>
                      <a:cubicBezTo>
                        <a:pt x="160" y="253"/>
                        <a:pt x="160" y="253"/>
                        <a:pt x="160" y="253"/>
                      </a:cubicBezTo>
                      <a:cubicBezTo>
                        <a:pt x="160" y="254"/>
                        <a:pt x="160" y="254"/>
                        <a:pt x="160" y="254"/>
                      </a:cubicBezTo>
                      <a:cubicBezTo>
                        <a:pt x="160" y="253"/>
                        <a:pt x="160" y="253"/>
                        <a:pt x="160" y="253"/>
                      </a:cubicBezTo>
                      <a:cubicBezTo>
                        <a:pt x="159" y="254"/>
                        <a:pt x="159" y="254"/>
                        <a:pt x="159" y="254"/>
                      </a:cubicBezTo>
                      <a:cubicBezTo>
                        <a:pt x="159" y="255"/>
                        <a:pt x="159" y="255"/>
                        <a:pt x="159" y="255"/>
                      </a:cubicBezTo>
                      <a:cubicBezTo>
                        <a:pt x="158" y="255"/>
                        <a:pt x="158" y="255"/>
                        <a:pt x="158" y="255"/>
                      </a:cubicBezTo>
                      <a:cubicBezTo>
                        <a:pt x="158" y="255"/>
                        <a:pt x="158" y="255"/>
                        <a:pt x="158" y="255"/>
                      </a:cubicBezTo>
                      <a:cubicBezTo>
                        <a:pt x="157" y="255"/>
                        <a:pt x="157" y="255"/>
                        <a:pt x="157" y="255"/>
                      </a:cubicBezTo>
                      <a:cubicBezTo>
                        <a:pt x="156" y="255"/>
                        <a:pt x="156" y="255"/>
                        <a:pt x="156" y="255"/>
                      </a:cubicBezTo>
                      <a:cubicBezTo>
                        <a:pt x="156" y="255"/>
                        <a:pt x="156" y="255"/>
                        <a:pt x="156" y="255"/>
                      </a:cubicBezTo>
                      <a:cubicBezTo>
                        <a:pt x="155" y="254"/>
                        <a:pt x="155" y="254"/>
                        <a:pt x="155" y="254"/>
                      </a:cubicBezTo>
                      <a:cubicBezTo>
                        <a:pt x="154" y="254"/>
                        <a:pt x="154" y="254"/>
                        <a:pt x="154" y="254"/>
                      </a:cubicBezTo>
                      <a:cubicBezTo>
                        <a:pt x="154" y="255"/>
                        <a:pt x="154" y="255"/>
                        <a:pt x="154" y="255"/>
                      </a:cubicBezTo>
                      <a:cubicBezTo>
                        <a:pt x="154" y="256"/>
                        <a:pt x="154" y="256"/>
                        <a:pt x="154" y="256"/>
                      </a:cubicBezTo>
                      <a:cubicBezTo>
                        <a:pt x="153" y="255"/>
                        <a:pt x="153" y="255"/>
                        <a:pt x="153" y="255"/>
                      </a:cubicBezTo>
                      <a:cubicBezTo>
                        <a:pt x="152" y="255"/>
                        <a:pt x="152" y="255"/>
                        <a:pt x="152" y="255"/>
                      </a:cubicBezTo>
                      <a:cubicBezTo>
                        <a:pt x="152" y="254"/>
                        <a:pt x="152" y="254"/>
                        <a:pt x="152" y="254"/>
                      </a:cubicBezTo>
                      <a:cubicBezTo>
                        <a:pt x="152" y="253"/>
                        <a:pt x="152" y="253"/>
                        <a:pt x="152" y="253"/>
                      </a:cubicBezTo>
                      <a:cubicBezTo>
                        <a:pt x="152" y="253"/>
                        <a:pt x="152" y="253"/>
                        <a:pt x="152" y="253"/>
                      </a:cubicBezTo>
                      <a:cubicBezTo>
                        <a:pt x="151" y="252"/>
                        <a:pt x="151" y="252"/>
                        <a:pt x="151" y="252"/>
                      </a:cubicBezTo>
                      <a:cubicBezTo>
                        <a:pt x="151" y="251"/>
                        <a:pt x="151" y="251"/>
                        <a:pt x="151" y="251"/>
                      </a:cubicBezTo>
                      <a:cubicBezTo>
                        <a:pt x="151" y="251"/>
                        <a:pt x="151" y="251"/>
                        <a:pt x="151" y="251"/>
                      </a:cubicBezTo>
                      <a:cubicBezTo>
                        <a:pt x="150" y="250"/>
                        <a:pt x="150" y="250"/>
                        <a:pt x="150" y="250"/>
                      </a:cubicBezTo>
                      <a:cubicBezTo>
                        <a:pt x="150" y="248"/>
                        <a:pt x="150" y="248"/>
                        <a:pt x="150" y="248"/>
                      </a:cubicBezTo>
                      <a:cubicBezTo>
                        <a:pt x="149" y="248"/>
                        <a:pt x="149" y="248"/>
                        <a:pt x="149" y="248"/>
                      </a:cubicBezTo>
                      <a:cubicBezTo>
                        <a:pt x="149" y="248"/>
                        <a:pt x="149" y="248"/>
                        <a:pt x="149" y="248"/>
                      </a:cubicBezTo>
                      <a:cubicBezTo>
                        <a:pt x="148" y="249"/>
                        <a:pt x="148" y="249"/>
                        <a:pt x="148" y="249"/>
                      </a:cubicBezTo>
                      <a:cubicBezTo>
                        <a:pt x="149" y="250"/>
                        <a:pt x="149" y="250"/>
                        <a:pt x="149" y="250"/>
                      </a:cubicBezTo>
                      <a:cubicBezTo>
                        <a:pt x="149" y="251"/>
                        <a:pt x="149" y="251"/>
                        <a:pt x="149" y="251"/>
                      </a:cubicBezTo>
                      <a:cubicBezTo>
                        <a:pt x="150" y="251"/>
                        <a:pt x="150" y="251"/>
                        <a:pt x="150" y="251"/>
                      </a:cubicBezTo>
                      <a:cubicBezTo>
                        <a:pt x="150" y="252"/>
                        <a:pt x="150" y="252"/>
                        <a:pt x="150" y="252"/>
                      </a:cubicBezTo>
                      <a:cubicBezTo>
                        <a:pt x="150" y="253"/>
                        <a:pt x="150" y="253"/>
                        <a:pt x="150" y="253"/>
                      </a:cubicBezTo>
                      <a:cubicBezTo>
                        <a:pt x="149" y="254"/>
                        <a:pt x="149" y="254"/>
                        <a:pt x="149" y="254"/>
                      </a:cubicBezTo>
                      <a:cubicBezTo>
                        <a:pt x="150" y="254"/>
                        <a:pt x="150" y="254"/>
                        <a:pt x="150" y="254"/>
                      </a:cubicBezTo>
                      <a:cubicBezTo>
                        <a:pt x="151" y="255"/>
                        <a:pt x="151" y="255"/>
                        <a:pt x="151" y="255"/>
                      </a:cubicBezTo>
                      <a:cubicBezTo>
                        <a:pt x="151" y="256"/>
                        <a:pt x="151" y="256"/>
                        <a:pt x="151" y="256"/>
                      </a:cubicBezTo>
                      <a:cubicBezTo>
                        <a:pt x="150" y="257"/>
                        <a:pt x="150" y="257"/>
                        <a:pt x="150" y="257"/>
                      </a:cubicBezTo>
                      <a:cubicBezTo>
                        <a:pt x="150" y="258"/>
                        <a:pt x="150" y="258"/>
                        <a:pt x="150" y="258"/>
                      </a:cubicBezTo>
                      <a:cubicBezTo>
                        <a:pt x="149" y="258"/>
                        <a:pt x="149" y="258"/>
                        <a:pt x="149" y="258"/>
                      </a:cubicBezTo>
                      <a:cubicBezTo>
                        <a:pt x="149" y="258"/>
                        <a:pt x="149" y="258"/>
                        <a:pt x="149" y="258"/>
                      </a:cubicBezTo>
                      <a:cubicBezTo>
                        <a:pt x="148" y="258"/>
                        <a:pt x="148" y="258"/>
                        <a:pt x="148" y="258"/>
                      </a:cubicBezTo>
                      <a:cubicBezTo>
                        <a:pt x="147" y="258"/>
                        <a:pt x="147" y="258"/>
                        <a:pt x="147" y="258"/>
                      </a:cubicBezTo>
                      <a:cubicBezTo>
                        <a:pt x="146" y="259"/>
                        <a:pt x="146" y="259"/>
                        <a:pt x="146" y="259"/>
                      </a:cubicBezTo>
                      <a:cubicBezTo>
                        <a:pt x="146" y="260"/>
                        <a:pt x="146" y="260"/>
                        <a:pt x="146" y="260"/>
                      </a:cubicBezTo>
                      <a:cubicBezTo>
                        <a:pt x="145" y="259"/>
                        <a:pt x="145" y="259"/>
                        <a:pt x="145" y="259"/>
                      </a:cubicBezTo>
                      <a:cubicBezTo>
                        <a:pt x="145" y="260"/>
                        <a:pt x="145" y="260"/>
                        <a:pt x="145" y="260"/>
                      </a:cubicBezTo>
                      <a:cubicBezTo>
                        <a:pt x="145" y="260"/>
                        <a:pt x="145" y="260"/>
                        <a:pt x="145" y="260"/>
                      </a:cubicBezTo>
                      <a:cubicBezTo>
                        <a:pt x="145" y="260"/>
                        <a:pt x="145" y="260"/>
                        <a:pt x="145" y="260"/>
                      </a:cubicBezTo>
                      <a:cubicBezTo>
                        <a:pt x="145" y="261"/>
                        <a:pt x="145" y="261"/>
                        <a:pt x="145" y="261"/>
                      </a:cubicBezTo>
                      <a:cubicBezTo>
                        <a:pt x="144" y="261"/>
                        <a:pt x="144" y="261"/>
                        <a:pt x="144" y="261"/>
                      </a:cubicBezTo>
                      <a:cubicBezTo>
                        <a:pt x="144" y="261"/>
                        <a:pt x="144" y="261"/>
                        <a:pt x="144" y="261"/>
                      </a:cubicBezTo>
                      <a:cubicBezTo>
                        <a:pt x="143" y="262"/>
                        <a:pt x="143" y="262"/>
                        <a:pt x="143" y="262"/>
                      </a:cubicBezTo>
                      <a:cubicBezTo>
                        <a:pt x="143" y="263"/>
                        <a:pt x="143" y="263"/>
                        <a:pt x="143" y="263"/>
                      </a:cubicBezTo>
                      <a:cubicBezTo>
                        <a:pt x="143" y="263"/>
                        <a:pt x="143" y="263"/>
                        <a:pt x="143" y="263"/>
                      </a:cubicBezTo>
                      <a:cubicBezTo>
                        <a:pt x="142" y="263"/>
                        <a:pt x="142" y="263"/>
                        <a:pt x="142" y="263"/>
                      </a:cubicBezTo>
                      <a:cubicBezTo>
                        <a:pt x="141" y="262"/>
                        <a:pt x="141" y="262"/>
                        <a:pt x="141" y="262"/>
                      </a:cubicBezTo>
                      <a:cubicBezTo>
                        <a:pt x="142" y="264"/>
                        <a:pt x="142" y="264"/>
                        <a:pt x="142" y="264"/>
                      </a:cubicBezTo>
                      <a:cubicBezTo>
                        <a:pt x="143" y="264"/>
                        <a:pt x="143" y="264"/>
                        <a:pt x="143" y="264"/>
                      </a:cubicBezTo>
                      <a:cubicBezTo>
                        <a:pt x="142" y="265"/>
                        <a:pt x="142" y="265"/>
                        <a:pt x="142" y="265"/>
                      </a:cubicBezTo>
                      <a:cubicBezTo>
                        <a:pt x="142" y="264"/>
                        <a:pt x="142" y="264"/>
                        <a:pt x="142" y="264"/>
                      </a:cubicBezTo>
                      <a:cubicBezTo>
                        <a:pt x="141" y="264"/>
                        <a:pt x="141" y="264"/>
                        <a:pt x="141" y="264"/>
                      </a:cubicBezTo>
                      <a:cubicBezTo>
                        <a:pt x="141" y="264"/>
                        <a:pt x="141" y="264"/>
                        <a:pt x="141" y="264"/>
                      </a:cubicBezTo>
                      <a:cubicBezTo>
                        <a:pt x="141" y="265"/>
                        <a:pt x="141" y="265"/>
                        <a:pt x="141" y="265"/>
                      </a:cubicBezTo>
                      <a:cubicBezTo>
                        <a:pt x="141" y="266"/>
                        <a:pt x="141" y="266"/>
                        <a:pt x="141" y="266"/>
                      </a:cubicBezTo>
                      <a:cubicBezTo>
                        <a:pt x="141" y="266"/>
                        <a:pt x="141" y="266"/>
                        <a:pt x="141" y="266"/>
                      </a:cubicBezTo>
                      <a:cubicBezTo>
                        <a:pt x="140" y="266"/>
                        <a:pt x="140" y="266"/>
                        <a:pt x="140" y="266"/>
                      </a:cubicBezTo>
                      <a:cubicBezTo>
                        <a:pt x="138" y="268"/>
                        <a:pt x="138" y="268"/>
                        <a:pt x="138" y="268"/>
                      </a:cubicBezTo>
                      <a:cubicBezTo>
                        <a:pt x="138" y="269"/>
                        <a:pt x="138" y="269"/>
                        <a:pt x="138" y="269"/>
                      </a:cubicBezTo>
                      <a:cubicBezTo>
                        <a:pt x="138" y="270"/>
                        <a:pt x="138" y="270"/>
                        <a:pt x="138" y="270"/>
                      </a:cubicBezTo>
                      <a:cubicBezTo>
                        <a:pt x="138" y="271"/>
                        <a:pt x="138" y="271"/>
                        <a:pt x="138" y="271"/>
                      </a:cubicBezTo>
                      <a:cubicBezTo>
                        <a:pt x="137" y="272"/>
                        <a:pt x="137" y="272"/>
                        <a:pt x="137" y="272"/>
                      </a:cubicBezTo>
                      <a:cubicBezTo>
                        <a:pt x="136" y="272"/>
                        <a:pt x="136" y="272"/>
                        <a:pt x="136" y="272"/>
                      </a:cubicBezTo>
                      <a:cubicBezTo>
                        <a:pt x="136" y="272"/>
                        <a:pt x="136" y="272"/>
                        <a:pt x="136" y="272"/>
                      </a:cubicBezTo>
                      <a:cubicBezTo>
                        <a:pt x="136" y="271"/>
                        <a:pt x="136" y="271"/>
                        <a:pt x="136" y="271"/>
                      </a:cubicBezTo>
                      <a:cubicBezTo>
                        <a:pt x="136" y="271"/>
                        <a:pt x="136" y="271"/>
                        <a:pt x="136" y="271"/>
                      </a:cubicBezTo>
                      <a:cubicBezTo>
                        <a:pt x="137" y="270"/>
                        <a:pt x="137" y="270"/>
                        <a:pt x="137" y="270"/>
                      </a:cubicBezTo>
                      <a:cubicBezTo>
                        <a:pt x="136" y="271"/>
                        <a:pt x="136" y="271"/>
                        <a:pt x="136" y="271"/>
                      </a:cubicBezTo>
                      <a:cubicBezTo>
                        <a:pt x="135" y="271"/>
                        <a:pt x="135" y="271"/>
                        <a:pt x="135" y="271"/>
                      </a:cubicBezTo>
                      <a:cubicBezTo>
                        <a:pt x="135" y="272"/>
                        <a:pt x="135" y="272"/>
                        <a:pt x="135" y="272"/>
                      </a:cubicBezTo>
                      <a:cubicBezTo>
                        <a:pt x="135" y="273"/>
                        <a:pt x="135" y="273"/>
                        <a:pt x="135" y="273"/>
                      </a:cubicBezTo>
                      <a:cubicBezTo>
                        <a:pt x="135" y="273"/>
                        <a:pt x="135" y="273"/>
                        <a:pt x="135" y="273"/>
                      </a:cubicBezTo>
                      <a:cubicBezTo>
                        <a:pt x="133" y="274"/>
                        <a:pt x="133" y="274"/>
                        <a:pt x="133" y="274"/>
                      </a:cubicBezTo>
                      <a:cubicBezTo>
                        <a:pt x="133" y="275"/>
                        <a:pt x="133" y="275"/>
                        <a:pt x="133" y="275"/>
                      </a:cubicBezTo>
                      <a:cubicBezTo>
                        <a:pt x="133" y="275"/>
                        <a:pt x="133" y="275"/>
                        <a:pt x="133" y="275"/>
                      </a:cubicBezTo>
                      <a:cubicBezTo>
                        <a:pt x="133" y="274"/>
                        <a:pt x="133" y="274"/>
                        <a:pt x="133" y="274"/>
                      </a:cubicBezTo>
                      <a:cubicBezTo>
                        <a:pt x="132" y="273"/>
                        <a:pt x="132" y="273"/>
                        <a:pt x="132" y="273"/>
                      </a:cubicBezTo>
                      <a:cubicBezTo>
                        <a:pt x="131" y="273"/>
                        <a:pt x="131" y="273"/>
                        <a:pt x="131" y="273"/>
                      </a:cubicBezTo>
                      <a:cubicBezTo>
                        <a:pt x="131" y="274"/>
                        <a:pt x="131" y="274"/>
                        <a:pt x="131" y="274"/>
                      </a:cubicBezTo>
                      <a:cubicBezTo>
                        <a:pt x="131" y="274"/>
                        <a:pt x="131" y="274"/>
                        <a:pt x="131" y="274"/>
                      </a:cubicBezTo>
                      <a:cubicBezTo>
                        <a:pt x="130" y="274"/>
                        <a:pt x="130" y="274"/>
                        <a:pt x="130" y="274"/>
                      </a:cubicBezTo>
                      <a:cubicBezTo>
                        <a:pt x="130" y="273"/>
                        <a:pt x="130" y="273"/>
                        <a:pt x="130" y="273"/>
                      </a:cubicBezTo>
                      <a:cubicBezTo>
                        <a:pt x="129" y="273"/>
                        <a:pt x="129" y="273"/>
                        <a:pt x="129" y="273"/>
                      </a:cubicBezTo>
                      <a:cubicBezTo>
                        <a:pt x="128" y="273"/>
                        <a:pt x="128" y="273"/>
                        <a:pt x="128" y="273"/>
                      </a:cubicBezTo>
                      <a:cubicBezTo>
                        <a:pt x="129" y="274"/>
                        <a:pt x="129" y="274"/>
                        <a:pt x="129" y="274"/>
                      </a:cubicBezTo>
                      <a:cubicBezTo>
                        <a:pt x="129" y="274"/>
                        <a:pt x="129" y="274"/>
                        <a:pt x="129" y="274"/>
                      </a:cubicBezTo>
                      <a:cubicBezTo>
                        <a:pt x="130" y="275"/>
                        <a:pt x="130" y="275"/>
                        <a:pt x="130" y="275"/>
                      </a:cubicBezTo>
                      <a:cubicBezTo>
                        <a:pt x="130" y="276"/>
                        <a:pt x="130" y="276"/>
                        <a:pt x="130" y="276"/>
                      </a:cubicBezTo>
                      <a:cubicBezTo>
                        <a:pt x="129" y="276"/>
                        <a:pt x="129" y="276"/>
                        <a:pt x="129" y="276"/>
                      </a:cubicBezTo>
                      <a:cubicBezTo>
                        <a:pt x="129" y="276"/>
                        <a:pt x="129" y="276"/>
                        <a:pt x="129" y="276"/>
                      </a:cubicBezTo>
                      <a:cubicBezTo>
                        <a:pt x="127" y="277"/>
                        <a:pt x="127" y="277"/>
                        <a:pt x="127" y="277"/>
                      </a:cubicBezTo>
                      <a:cubicBezTo>
                        <a:pt x="126" y="278"/>
                        <a:pt x="126" y="278"/>
                        <a:pt x="126" y="278"/>
                      </a:cubicBezTo>
                      <a:cubicBezTo>
                        <a:pt x="126" y="278"/>
                        <a:pt x="126" y="278"/>
                        <a:pt x="126" y="278"/>
                      </a:cubicBezTo>
                      <a:cubicBezTo>
                        <a:pt x="125" y="278"/>
                        <a:pt x="125" y="278"/>
                        <a:pt x="125" y="278"/>
                      </a:cubicBezTo>
                      <a:cubicBezTo>
                        <a:pt x="125" y="278"/>
                        <a:pt x="125" y="278"/>
                        <a:pt x="125" y="278"/>
                      </a:cubicBezTo>
                      <a:cubicBezTo>
                        <a:pt x="126" y="277"/>
                        <a:pt x="126" y="277"/>
                        <a:pt x="126" y="277"/>
                      </a:cubicBezTo>
                      <a:cubicBezTo>
                        <a:pt x="125" y="276"/>
                        <a:pt x="125" y="276"/>
                        <a:pt x="125" y="276"/>
                      </a:cubicBezTo>
                      <a:cubicBezTo>
                        <a:pt x="125" y="276"/>
                        <a:pt x="125" y="276"/>
                        <a:pt x="125" y="276"/>
                      </a:cubicBezTo>
                      <a:cubicBezTo>
                        <a:pt x="124" y="277"/>
                        <a:pt x="124" y="277"/>
                        <a:pt x="124" y="277"/>
                      </a:cubicBezTo>
                      <a:cubicBezTo>
                        <a:pt x="124" y="278"/>
                        <a:pt x="124" y="278"/>
                        <a:pt x="124" y="278"/>
                      </a:cubicBezTo>
                      <a:cubicBezTo>
                        <a:pt x="124" y="278"/>
                        <a:pt x="124" y="278"/>
                        <a:pt x="124" y="278"/>
                      </a:cubicBezTo>
                      <a:cubicBezTo>
                        <a:pt x="123" y="278"/>
                        <a:pt x="123" y="278"/>
                        <a:pt x="123" y="278"/>
                      </a:cubicBezTo>
                      <a:cubicBezTo>
                        <a:pt x="122" y="279"/>
                        <a:pt x="122" y="279"/>
                        <a:pt x="122" y="279"/>
                      </a:cubicBezTo>
                      <a:cubicBezTo>
                        <a:pt x="122" y="278"/>
                        <a:pt x="122" y="278"/>
                        <a:pt x="122" y="278"/>
                      </a:cubicBezTo>
                      <a:cubicBezTo>
                        <a:pt x="121" y="277"/>
                        <a:pt x="121" y="277"/>
                        <a:pt x="121" y="277"/>
                      </a:cubicBezTo>
                      <a:cubicBezTo>
                        <a:pt x="121" y="277"/>
                        <a:pt x="121" y="277"/>
                        <a:pt x="121" y="277"/>
                      </a:cubicBezTo>
                      <a:cubicBezTo>
                        <a:pt x="122" y="276"/>
                        <a:pt x="122" y="276"/>
                        <a:pt x="122" y="276"/>
                      </a:cubicBezTo>
                      <a:cubicBezTo>
                        <a:pt x="121" y="275"/>
                        <a:pt x="121" y="275"/>
                        <a:pt x="121" y="275"/>
                      </a:cubicBezTo>
                      <a:cubicBezTo>
                        <a:pt x="121" y="275"/>
                        <a:pt x="121" y="275"/>
                        <a:pt x="121" y="275"/>
                      </a:cubicBezTo>
                      <a:cubicBezTo>
                        <a:pt x="121" y="275"/>
                        <a:pt x="121" y="275"/>
                        <a:pt x="121" y="275"/>
                      </a:cubicBezTo>
                      <a:cubicBezTo>
                        <a:pt x="120" y="277"/>
                        <a:pt x="120" y="277"/>
                        <a:pt x="120" y="277"/>
                      </a:cubicBezTo>
                      <a:cubicBezTo>
                        <a:pt x="120" y="278"/>
                        <a:pt x="120" y="278"/>
                        <a:pt x="120" y="278"/>
                      </a:cubicBezTo>
                      <a:cubicBezTo>
                        <a:pt x="120" y="278"/>
                        <a:pt x="120" y="278"/>
                        <a:pt x="120" y="278"/>
                      </a:cubicBezTo>
                      <a:cubicBezTo>
                        <a:pt x="120" y="279"/>
                        <a:pt x="120" y="279"/>
                        <a:pt x="120" y="279"/>
                      </a:cubicBezTo>
                      <a:cubicBezTo>
                        <a:pt x="120" y="279"/>
                        <a:pt x="120" y="279"/>
                        <a:pt x="120" y="279"/>
                      </a:cubicBezTo>
                      <a:cubicBezTo>
                        <a:pt x="118" y="277"/>
                        <a:pt x="118" y="277"/>
                        <a:pt x="118" y="277"/>
                      </a:cubicBezTo>
                      <a:cubicBezTo>
                        <a:pt x="118" y="276"/>
                        <a:pt x="118" y="276"/>
                        <a:pt x="118" y="276"/>
                      </a:cubicBezTo>
                      <a:cubicBezTo>
                        <a:pt x="119" y="275"/>
                        <a:pt x="119" y="275"/>
                        <a:pt x="119" y="275"/>
                      </a:cubicBezTo>
                      <a:cubicBezTo>
                        <a:pt x="120" y="274"/>
                        <a:pt x="120" y="274"/>
                        <a:pt x="120" y="274"/>
                      </a:cubicBezTo>
                      <a:cubicBezTo>
                        <a:pt x="120" y="273"/>
                        <a:pt x="120" y="273"/>
                        <a:pt x="120" y="273"/>
                      </a:cubicBezTo>
                      <a:cubicBezTo>
                        <a:pt x="119" y="273"/>
                        <a:pt x="119" y="273"/>
                        <a:pt x="119" y="273"/>
                      </a:cubicBezTo>
                      <a:cubicBezTo>
                        <a:pt x="118" y="272"/>
                        <a:pt x="118" y="272"/>
                        <a:pt x="118" y="272"/>
                      </a:cubicBezTo>
                      <a:cubicBezTo>
                        <a:pt x="118" y="272"/>
                        <a:pt x="118" y="272"/>
                        <a:pt x="118" y="272"/>
                      </a:cubicBezTo>
                      <a:cubicBezTo>
                        <a:pt x="118" y="272"/>
                        <a:pt x="118" y="272"/>
                        <a:pt x="118" y="272"/>
                      </a:cubicBezTo>
                      <a:cubicBezTo>
                        <a:pt x="117" y="272"/>
                        <a:pt x="117" y="272"/>
                        <a:pt x="117" y="272"/>
                      </a:cubicBezTo>
                      <a:cubicBezTo>
                        <a:pt x="117" y="273"/>
                        <a:pt x="117" y="273"/>
                        <a:pt x="117" y="273"/>
                      </a:cubicBezTo>
                      <a:cubicBezTo>
                        <a:pt x="117" y="273"/>
                        <a:pt x="117" y="273"/>
                        <a:pt x="117" y="273"/>
                      </a:cubicBezTo>
                      <a:cubicBezTo>
                        <a:pt x="117" y="274"/>
                        <a:pt x="117" y="274"/>
                        <a:pt x="117" y="274"/>
                      </a:cubicBezTo>
                      <a:cubicBezTo>
                        <a:pt x="117" y="275"/>
                        <a:pt x="117" y="275"/>
                        <a:pt x="117" y="275"/>
                      </a:cubicBezTo>
                      <a:cubicBezTo>
                        <a:pt x="116" y="276"/>
                        <a:pt x="116" y="276"/>
                        <a:pt x="116" y="276"/>
                      </a:cubicBezTo>
                      <a:cubicBezTo>
                        <a:pt x="116" y="277"/>
                        <a:pt x="116" y="277"/>
                        <a:pt x="116" y="277"/>
                      </a:cubicBezTo>
                      <a:cubicBezTo>
                        <a:pt x="115" y="277"/>
                        <a:pt x="115" y="277"/>
                        <a:pt x="115" y="277"/>
                      </a:cubicBezTo>
                      <a:cubicBezTo>
                        <a:pt x="115" y="276"/>
                        <a:pt x="115" y="276"/>
                        <a:pt x="115" y="276"/>
                      </a:cubicBezTo>
                      <a:cubicBezTo>
                        <a:pt x="115" y="276"/>
                        <a:pt x="115" y="276"/>
                        <a:pt x="115" y="276"/>
                      </a:cubicBezTo>
                      <a:cubicBezTo>
                        <a:pt x="114" y="277"/>
                        <a:pt x="114" y="277"/>
                        <a:pt x="114" y="277"/>
                      </a:cubicBezTo>
                      <a:cubicBezTo>
                        <a:pt x="114" y="278"/>
                        <a:pt x="114" y="278"/>
                        <a:pt x="114" y="278"/>
                      </a:cubicBezTo>
                      <a:cubicBezTo>
                        <a:pt x="115" y="279"/>
                        <a:pt x="115" y="279"/>
                        <a:pt x="115" y="279"/>
                      </a:cubicBezTo>
                      <a:cubicBezTo>
                        <a:pt x="115" y="280"/>
                        <a:pt x="115" y="280"/>
                        <a:pt x="115" y="280"/>
                      </a:cubicBezTo>
                      <a:cubicBezTo>
                        <a:pt x="115" y="280"/>
                        <a:pt x="115" y="280"/>
                        <a:pt x="115" y="280"/>
                      </a:cubicBezTo>
                      <a:cubicBezTo>
                        <a:pt x="115" y="280"/>
                        <a:pt x="115" y="280"/>
                        <a:pt x="115" y="280"/>
                      </a:cubicBezTo>
                      <a:cubicBezTo>
                        <a:pt x="115" y="281"/>
                        <a:pt x="115" y="281"/>
                        <a:pt x="115" y="281"/>
                      </a:cubicBezTo>
                      <a:cubicBezTo>
                        <a:pt x="114" y="281"/>
                        <a:pt x="114" y="281"/>
                        <a:pt x="114" y="281"/>
                      </a:cubicBezTo>
                      <a:cubicBezTo>
                        <a:pt x="113" y="281"/>
                        <a:pt x="113" y="281"/>
                        <a:pt x="113" y="281"/>
                      </a:cubicBezTo>
                      <a:cubicBezTo>
                        <a:pt x="113" y="281"/>
                        <a:pt x="113" y="281"/>
                        <a:pt x="113" y="281"/>
                      </a:cubicBezTo>
                      <a:cubicBezTo>
                        <a:pt x="112" y="281"/>
                        <a:pt x="112" y="281"/>
                        <a:pt x="112" y="281"/>
                      </a:cubicBezTo>
                      <a:cubicBezTo>
                        <a:pt x="111" y="282"/>
                        <a:pt x="111" y="282"/>
                        <a:pt x="111" y="282"/>
                      </a:cubicBezTo>
                      <a:cubicBezTo>
                        <a:pt x="111" y="282"/>
                        <a:pt x="111" y="282"/>
                        <a:pt x="111" y="282"/>
                      </a:cubicBezTo>
                      <a:cubicBezTo>
                        <a:pt x="110" y="282"/>
                        <a:pt x="110" y="282"/>
                        <a:pt x="110" y="282"/>
                      </a:cubicBezTo>
                      <a:cubicBezTo>
                        <a:pt x="110" y="281"/>
                        <a:pt x="110" y="281"/>
                        <a:pt x="110" y="281"/>
                      </a:cubicBezTo>
                      <a:cubicBezTo>
                        <a:pt x="110" y="280"/>
                        <a:pt x="110" y="280"/>
                        <a:pt x="110" y="280"/>
                      </a:cubicBezTo>
                      <a:cubicBezTo>
                        <a:pt x="109" y="280"/>
                        <a:pt x="109" y="280"/>
                        <a:pt x="109" y="280"/>
                      </a:cubicBezTo>
                      <a:cubicBezTo>
                        <a:pt x="109" y="281"/>
                        <a:pt x="109" y="281"/>
                        <a:pt x="109" y="281"/>
                      </a:cubicBezTo>
                      <a:cubicBezTo>
                        <a:pt x="109" y="281"/>
                        <a:pt x="109" y="281"/>
                        <a:pt x="109" y="281"/>
                      </a:cubicBezTo>
                      <a:cubicBezTo>
                        <a:pt x="108" y="282"/>
                        <a:pt x="108" y="282"/>
                        <a:pt x="108" y="282"/>
                      </a:cubicBezTo>
                      <a:cubicBezTo>
                        <a:pt x="108" y="281"/>
                        <a:pt x="108" y="281"/>
                        <a:pt x="108" y="281"/>
                      </a:cubicBezTo>
                      <a:cubicBezTo>
                        <a:pt x="107" y="281"/>
                        <a:pt x="107" y="281"/>
                        <a:pt x="107" y="281"/>
                      </a:cubicBezTo>
                      <a:cubicBezTo>
                        <a:pt x="107" y="280"/>
                        <a:pt x="107" y="280"/>
                        <a:pt x="107"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5" y="282"/>
                        <a:pt x="105" y="282"/>
                        <a:pt x="105" y="282"/>
                      </a:cubicBezTo>
                      <a:cubicBezTo>
                        <a:pt x="105" y="283"/>
                        <a:pt x="105" y="283"/>
                        <a:pt x="105" y="283"/>
                      </a:cubicBezTo>
                      <a:cubicBezTo>
                        <a:pt x="105" y="284"/>
                        <a:pt x="105" y="284"/>
                        <a:pt x="105" y="284"/>
                      </a:cubicBezTo>
                      <a:cubicBezTo>
                        <a:pt x="105" y="285"/>
                        <a:pt x="105" y="285"/>
                        <a:pt x="105" y="285"/>
                      </a:cubicBezTo>
                      <a:cubicBezTo>
                        <a:pt x="103" y="287"/>
                        <a:pt x="103" y="287"/>
                        <a:pt x="103" y="287"/>
                      </a:cubicBezTo>
                      <a:cubicBezTo>
                        <a:pt x="103" y="287"/>
                        <a:pt x="103" y="287"/>
                        <a:pt x="103" y="287"/>
                      </a:cubicBezTo>
                      <a:cubicBezTo>
                        <a:pt x="103" y="286"/>
                        <a:pt x="103" y="286"/>
                        <a:pt x="103" y="286"/>
                      </a:cubicBezTo>
                      <a:cubicBezTo>
                        <a:pt x="102" y="285"/>
                        <a:pt x="102" y="285"/>
                        <a:pt x="102" y="285"/>
                      </a:cubicBezTo>
                      <a:cubicBezTo>
                        <a:pt x="102" y="285"/>
                        <a:pt x="102" y="285"/>
                        <a:pt x="102" y="285"/>
                      </a:cubicBezTo>
                      <a:cubicBezTo>
                        <a:pt x="101" y="285"/>
                        <a:pt x="101" y="285"/>
                        <a:pt x="101" y="285"/>
                      </a:cubicBezTo>
                      <a:cubicBezTo>
                        <a:pt x="101" y="286"/>
                        <a:pt x="101" y="286"/>
                        <a:pt x="101" y="286"/>
                      </a:cubicBezTo>
                      <a:cubicBezTo>
                        <a:pt x="100" y="285"/>
                        <a:pt x="100" y="285"/>
                        <a:pt x="100" y="285"/>
                      </a:cubicBezTo>
                      <a:cubicBezTo>
                        <a:pt x="100" y="284"/>
                        <a:pt x="100" y="284"/>
                        <a:pt x="100" y="284"/>
                      </a:cubicBezTo>
                      <a:cubicBezTo>
                        <a:pt x="99" y="284"/>
                        <a:pt x="99" y="284"/>
                        <a:pt x="99" y="284"/>
                      </a:cubicBezTo>
                      <a:cubicBezTo>
                        <a:pt x="99" y="285"/>
                        <a:pt x="99" y="285"/>
                        <a:pt x="99" y="285"/>
                      </a:cubicBezTo>
                      <a:cubicBezTo>
                        <a:pt x="99" y="285"/>
                        <a:pt x="99" y="285"/>
                        <a:pt x="99" y="285"/>
                      </a:cubicBezTo>
                      <a:cubicBezTo>
                        <a:pt x="99" y="286"/>
                        <a:pt x="99" y="286"/>
                        <a:pt x="99" y="286"/>
                      </a:cubicBezTo>
                      <a:cubicBezTo>
                        <a:pt x="99" y="287"/>
                        <a:pt x="99" y="287"/>
                        <a:pt x="99" y="287"/>
                      </a:cubicBezTo>
                      <a:cubicBezTo>
                        <a:pt x="99" y="287"/>
                        <a:pt x="99" y="287"/>
                        <a:pt x="99" y="287"/>
                      </a:cubicBezTo>
                      <a:cubicBezTo>
                        <a:pt x="99" y="288"/>
                        <a:pt x="99" y="288"/>
                        <a:pt x="99" y="288"/>
                      </a:cubicBezTo>
                      <a:cubicBezTo>
                        <a:pt x="100" y="289"/>
                        <a:pt x="100" y="289"/>
                        <a:pt x="100" y="289"/>
                      </a:cubicBezTo>
                      <a:cubicBezTo>
                        <a:pt x="100" y="290"/>
                        <a:pt x="100" y="290"/>
                        <a:pt x="100" y="290"/>
                      </a:cubicBezTo>
                      <a:cubicBezTo>
                        <a:pt x="100" y="292"/>
                        <a:pt x="100" y="292"/>
                        <a:pt x="100" y="292"/>
                      </a:cubicBezTo>
                      <a:cubicBezTo>
                        <a:pt x="100" y="293"/>
                        <a:pt x="100" y="293"/>
                        <a:pt x="100" y="293"/>
                      </a:cubicBezTo>
                      <a:cubicBezTo>
                        <a:pt x="99" y="292"/>
                        <a:pt x="99" y="292"/>
                        <a:pt x="99" y="292"/>
                      </a:cubicBezTo>
                      <a:cubicBezTo>
                        <a:pt x="99" y="292"/>
                        <a:pt x="99" y="292"/>
                        <a:pt x="99" y="292"/>
                      </a:cubicBezTo>
                      <a:cubicBezTo>
                        <a:pt x="98" y="293"/>
                        <a:pt x="98" y="293"/>
                        <a:pt x="98" y="293"/>
                      </a:cubicBezTo>
                      <a:cubicBezTo>
                        <a:pt x="98" y="293"/>
                        <a:pt x="98" y="293"/>
                        <a:pt x="98" y="293"/>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5"/>
                        <a:pt x="96" y="295"/>
                        <a:pt x="96" y="295"/>
                      </a:cubicBezTo>
                      <a:cubicBezTo>
                        <a:pt x="97" y="295"/>
                        <a:pt x="97" y="295"/>
                        <a:pt x="97" y="295"/>
                      </a:cubicBezTo>
                      <a:cubicBezTo>
                        <a:pt x="98" y="296"/>
                        <a:pt x="98" y="296"/>
                        <a:pt x="98" y="296"/>
                      </a:cubicBezTo>
                      <a:cubicBezTo>
                        <a:pt x="98" y="296"/>
                        <a:pt x="98" y="296"/>
                        <a:pt x="98" y="296"/>
                      </a:cubicBezTo>
                      <a:cubicBezTo>
                        <a:pt x="99" y="296"/>
                        <a:pt x="99" y="296"/>
                        <a:pt x="99" y="296"/>
                      </a:cubicBezTo>
                      <a:cubicBezTo>
                        <a:pt x="100" y="296"/>
                        <a:pt x="100" y="296"/>
                        <a:pt x="100" y="296"/>
                      </a:cubicBezTo>
                      <a:cubicBezTo>
                        <a:pt x="99" y="296"/>
                        <a:pt x="99" y="296"/>
                        <a:pt x="99" y="296"/>
                      </a:cubicBezTo>
                      <a:cubicBezTo>
                        <a:pt x="99" y="297"/>
                        <a:pt x="99" y="297"/>
                        <a:pt x="99" y="297"/>
                      </a:cubicBezTo>
                      <a:cubicBezTo>
                        <a:pt x="99" y="297"/>
                        <a:pt x="99" y="297"/>
                        <a:pt x="99" y="297"/>
                      </a:cubicBezTo>
                      <a:cubicBezTo>
                        <a:pt x="98" y="297"/>
                        <a:pt x="98" y="297"/>
                        <a:pt x="98" y="297"/>
                      </a:cubicBezTo>
                      <a:cubicBezTo>
                        <a:pt x="98" y="298"/>
                        <a:pt x="98" y="298"/>
                        <a:pt x="98" y="298"/>
                      </a:cubicBezTo>
                      <a:cubicBezTo>
                        <a:pt x="98" y="298"/>
                        <a:pt x="98" y="298"/>
                        <a:pt x="98" y="298"/>
                      </a:cubicBezTo>
                      <a:cubicBezTo>
                        <a:pt x="99" y="299"/>
                        <a:pt x="99" y="299"/>
                        <a:pt x="99" y="299"/>
                      </a:cubicBezTo>
                      <a:cubicBezTo>
                        <a:pt x="98" y="300"/>
                        <a:pt x="98" y="300"/>
                        <a:pt x="98" y="300"/>
                      </a:cubicBezTo>
                      <a:cubicBezTo>
                        <a:pt x="98" y="300"/>
                        <a:pt x="98" y="300"/>
                        <a:pt x="98" y="300"/>
                      </a:cubicBezTo>
                      <a:cubicBezTo>
                        <a:pt x="98" y="300"/>
                        <a:pt x="98" y="300"/>
                        <a:pt x="98" y="300"/>
                      </a:cubicBezTo>
                      <a:cubicBezTo>
                        <a:pt x="98" y="301"/>
                        <a:pt x="98" y="301"/>
                        <a:pt x="98" y="301"/>
                      </a:cubicBezTo>
                      <a:cubicBezTo>
                        <a:pt x="97" y="300"/>
                        <a:pt x="97" y="300"/>
                        <a:pt x="97" y="300"/>
                      </a:cubicBezTo>
                      <a:cubicBezTo>
                        <a:pt x="97" y="299"/>
                        <a:pt x="97" y="299"/>
                        <a:pt x="97" y="299"/>
                      </a:cubicBezTo>
                      <a:cubicBezTo>
                        <a:pt x="96" y="299"/>
                        <a:pt x="96" y="299"/>
                        <a:pt x="96" y="299"/>
                      </a:cubicBezTo>
                      <a:cubicBezTo>
                        <a:pt x="95" y="299"/>
                        <a:pt x="95" y="299"/>
                        <a:pt x="95" y="299"/>
                      </a:cubicBezTo>
                      <a:cubicBezTo>
                        <a:pt x="95" y="298"/>
                        <a:pt x="95" y="298"/>
                        <a:pt x="95" y="298"/>
                      </a:cubicBezTo>
                      <a:cubicBezTo>
                        <a:pt x="94" y="298"/>
                        <a:pt x="94" y="298"/>
                        <a:pt x="94" y="298"/>
                      </a:cubicBezTo>
                      <a:cubicBezTo>
                        <a:pt x="93" y="299"/>
                        <a:pt x="93" y="299"/>
                        <a:pt x="93" y="299"/>
                      </a:cubicBezTo>
                      <a:cubicBezTo>
                        <a:pt x="93" y="299"/>
                        <a:pt x="93" y="299"/>
                        <a:pt x="93" y="299"/>
                      </a:cubicBezTo>
                      <a:cubicBezTo>
                        <a:pt x="94" y="300"/>
                        <a:pt x="94" y="300"/>
                        <a:pt x="94" y="300"/>
                      </a:cubicBezTo>
                      <a:cubicBezTo>
                        <a:pt x="95" y="300"/>
                        <a:pt x="95" y="300"/>
                        <a:pt x="95" y="300"/>
                      </a:cubicBezTo>
                      <a:cubicBezTo>
                        <a:pt x="97" y="301"/>
                        <a:pt x="97" y="301"/>
                        <a:pt x="97" y="301"/>
                      </a:cubicBezTo>
                      <a:cubicBezTo>
                        <a:pt x="98" y="301"/>
                        <a:pt x="98" y="301"/>
                        <a:pt x="98" y="301"/>
                      </a:cubicBezTo>
                      <a:cubicBezTo>
                        <a:pt x="98" y="302"/>
                        <a:pt x="98" y="302"/>
                        <a:pt x="98" y="302"/>
                      </a:cubicBezTo>
                      <a:cubicBezTo>
                        <a:pt x="97" y="302"/>
                        <a:pt x="97" y="302"/>
                        <a:pt x="97" y="302"/>
                      </a:cubicBezTo>
                      <a:cubicBezTo>
                        <a:pt x="97" y="303"/>
                        <a:pt x="97" y="303"/>
                        <a:pt x="97" y="303"/>
                      </a:cubicBezTo>
                      <a:cubicBezTo>
                        <a:pt x="96" y="302"/>
                        <a:pt x="96" y="302"/>
                        <a:pt x="96" y="302"/>
                      </a:cubicBezTo>
                      <a:cubicBezTo>
                        <a:pt x="95" y="303"/>
                        <a:pt x="95" y="303"/>
                        <a:pt x="95" y="303"/>
                      </a:cubicBezTo>
                      <a:cubicBezTo>
                        <a:pt x="95" y="303"/>
                        <a:pt x="95" y="303"/>
                        <a:pt x="95" y="303"/>
                      </a:cubicBezTo>
                      <a:cubicBezTo>
                        <a:pt x="94" y="302"/>
                        <a:pt x="94" y="302"/>
                        <a:pt x="94" y="302"/>
                      </a:cubicBezTo>
                      <a:cubicBezTo>
                        <a:pt x="93" y="301"/>
                        <a:pt x="93" y="301"/>
                        <a:pt x="93" y="301"/>
                      </a:cubicBezTo>
                      <a:cubicBezTo>
                        <a:pt x="92" y="301"/>
                        <a:pt x="92" y="301"/>
                        <a:pt x="92" y="301"/>
                      </a:cubicBezTo>
                      <a:cubicBezTo>
                        <a:pt x="92" y="301"/>
                        <a:pt x="92" y="301"/>
                        <a:pt x="92" y="301"/>
                      </a:cubicBezTo>
                      <a:cubicBezTo>
                        <a:pt x="91" y="302"/>
                        <a:pt x="91" y="302"/>
                        <a:pt x="91" y="302"/>
                      </a:cubicBezTo>
                      <a:cubicBezTo>
                        <a:pt x="91" y="303"/>
                        <a:pt x="91" y="303"/>
                        <a:pt x="91" y="303"/>
                      </a:cubicBezTo>
                      <a:cubicBezTo>
                        <a:pt x="92" y="304"/>
                        <a:pt x="92" y="304"/>
                        <a:pt x="92" y="304"/>
                      </a:cubicBezTo>
                      <a:cubicBezTo>
                        <a:pt x="94" y="305"/>
                        <a:pt x="94" y="305"/>
                        <a:pt x="94" y="305"/>
                      </a:cubicBezTo>
                      <a:cubicBezTo>
                        <a:pt x="94" y="305"/>
                        <a:pt x="94" y="305"/>
                        <a:pt x="94" y="305"/>
                      </a:cubicBezTo>
                      <a:cubicBezTo>
                        <a:pt x="94" y="306"/>
                        <a:pt x="94" y="306"/>
                        <a:pt x="94" y="306"/>
                      </a:cubicBezTo>
                      <a:cubicBezTo>
                        <a:pt x="93" y="306"/>
                        <a:pt x="93" y="306"/>
                        <a:pt x="93" y="306"/>
                      </a:cubicBezTo>
                      <a:cubicBezTo>
                        <a:pt x="93" y="305"/>
                        <a:pt x="93" y="305"/>
                        <a:pt x="93" y="305"/>
                      </a:cubicBezTo>
                      <a:cubicBezTo>
                        <a:pt x="92" y="305"/>
                        <a:pt x="92" y="305"/>
                        <a:pt x="92" y="305"/>
                      </a:cubicBezTo>
                      <a:cubicBezTo>
                        <a:pt x="91" y="304"/>
                        <a:pt x="91" y="304"/>
                        <a:pt x="91" y="304"/>
                      </a:cubicBezTo>
                      <a:cubicBezTo>
                        <a:pt x="91" y="303"/>
                        <a:pt x="91" y="303"/>
                        <a:pt x="91" y="303"/>
                      </a:cubicBezTo>
                      <a:cubicBezTo>
                        <a:pt x="90" y="303"/>
                        <a:pt x="90" y="303"/>
                        <a:pt x="90" y="303"/>
                      </a:cubicBezTo>
                      <a:cubicBezTo>
                        <a:pt x="90" y="305"/>
                        <a:pt x="90" y="305"/>
                        <a:pt x="90" y="305"/>
                      </a:cubicBezTo>
                      <a:cubicBezTo>
                        <a:pt x="91" y="305"/>
                        <a:pt x="91" y="305"/>
                        <a:pt x="91" y="305"/>
                      </a:cubicBezTo>
                      <a:cubicBezTo>
                        <a:pt x="92" y="306"/>
                        <a:pt x="92" y="306"/>
                        <a:pt x="92" y="306"/>
                      </a:cubicBezTo>
                      <a:cubicBezTo>
                        <a:pt x="92" y="307"/>
                        <a:pt x="92" y="307"/>
                        <a:pt x="92" y="307"/>
                      </a:cubicBezTo>
                      <a:cubicBezTo>
                        <a:pt x="92" y="307"/>
                        <a:pt x="92" y="307"/>
                        <a:pt x="92" y="307"/>
                      </a:cubicBezTo>
                      <a:cubicBezTo>
                        <a:pt x="92" y="307"/>
                        <a:pt x="92" y="307"/>
                        <a:pt x="92" y="307"/>
                      </a:cubicBezTo>
                      <a:cubicBezTo>
                        <a:pt x="91" y="307"/>
                        <a:pt x="91" y="307"/>
                        <a:pt x="91" y="307"/>
                      </a:cubicBezTo>
                      <a:cubicBezTo>
                        <a:pt x="90" y="306"/>
                        <a:pt x="90" y="306"/>
                        <a:pt x="90" y="306"/>
                      </a:cubicBezTo>
                      <a:cubicBezTo>
                        <a:pt x="90" y="306"/>
                        <a:pt x="90" y="306"/>
                        <a:pt x="90" y="306"/>
                      </a:cubicBezTo>
                      <a:cubicBezTo>
                        <a:pt x="90" y="305"/>
                        <a:pt x="90" y="305"/>
                        <a:pt x="90" y="305"/>
                      </a:cubicBezTo>
                      <a:cubicBezTo>
                        <a:pt x="89" y="305"/>
                        <a:pt x="89" y="305"/>
                        <a:pt x="89" y="305"/>
                      </a:cubicBezTo>
                      <a:cubicBezTo>
                        <a:pt x="88" y="305"/>
                        <a:pt x="88" y="305"/>
                        <a:pt x="88" y="305"/>
                      </a:cubicBezTo>
                      <a:cubicBezTo>
                        <a:pt x="88" y="306"/>
                        <a:pt x="88" y="306"/>
                        <a:pt x="88" y="306"/>
                      </a:cubicBezTo>
                      <a:cubicBezTo>
                        <a:pt x="89" y="307"/>
                        <a:pt x="89" y="307"/>
                        <a:pt x="89" y="307"/>
                      </a:cubicBezTo>
                      <a:cubicBezTo>
                        <a:pt x="89" y="308"/>
                        <a:pt x="89" y="308"/>
                        <a:pt x="89" y="308"/>
                      </a:cubicBezTo>
                      <a:cubicBezTo>
                        <a:pt x="89" y="308"/>
                        <a:pt x="89" y="308"/>
                        <a:pt x="89" y="308"/>
                      </a:cubicBezTo>
                      <a:cubicBezTo>
                        <a:pt x="91" y="308"/>
                        <a:pt x="91" y="308"/>
                        <a:pt x="91" y="308"/>
                      </a:cubicBezTo>
                      <a:cubicBezTo>
                        <a:pt x="92" y="309"/>
                        <a:pt x="92" y="309"/>
                        <a:pt x="92" y="309"/>
                      </a:cubicBezTo>
                      <a:cubicBezTo>
                        <a:pt x="92" y="309"/>
                        <a:pt x="92" y="309"/>
                        <a:pt x="92" y="309"/>
                      </a:cubicBezTo>
                      <a:cubicBezTo>
                        <a:pt x="91" y="310"/>
                        <a:pt x="91" y="310"/>
                        <a:pt x="91" y="310"/>
                      </a:cubicBezTo>
                      <a:cubicBezTo>
                        <a:pt x="91" y="310"/>
                        <a:pt x="91" y="310"/>
                        <a:pt x="91" y="310"/>
                      </a:cubicBezTo>
                      <a:cubicBezTo>
                        <a:pt x="90" y="310"/>
                        <a:pt x="90" y="310"/>
                        <a:pt x="90" y="310"/>
                      </a:cubicBezTo>
                      <a:cubicBezTo>
                        <a:pt x="90" y="310"/>
                        <a:pt x="90" y="310"/>
                        <a:pt x="90" y="310"/>
                      </a:cubicBezTo>
                      <a:cubicBezTo>
                        <a:pt x="89" y="310"/>
                        <a:pt x="89" y="310"/>
                        <a:pt x="89" y="310"/>
                      </a:cubicBezTo>
                      <a:cubicBezTo>
                        <a:pt x="88" y="309"/>
                        <a:pt x="88" y="309"/>
                        <a:pt x="88" y="309"/>
                      </a:cubicBezTo>
                      <a:cubicBezTo>
                        <a:pt x="88" y="309"/>
                        <a:pt x="88" y="309"/>
                        <a:pt x="88" y="309"/>
                      </a:cubicBezTo>
                      <a:cubicBezTo>
                        <a:pt x="88" y="309"/>
                        <a:pt x="88" y="309"/>
                        <a:pt x="88" y="309"/>
                      </a:cubicBezTo>
                      <a:cubicBezTo>
                        <a:pt x="87" y="308"/>
                        <a:pt x="87" y="308"/>
                        <a:pt x="87" y="308"/>
                      </a:cubicBezTo>
                      <a:cubicBezTo>
                        <a:pt x="87" y="308"/>
                        <a:pt x="87" y="308"/>
                        <a:pt x="87" y="308"/>
                      </a:cubicBezTo>
                      <a:cubicBezTo>
                        <a:pt x="87" y="309"/>
                        <a:pt x="87" y="309"/>
                        <a:pt x="87" y="309"/>
                      </a:cubicBezTo>
                      <a:cubicBezTo>
                        <a:pt x="87" y="310"/>
                        <a:pt x="87" y="310"/>
                        <a:pt x="87" y="310"/>
                      </a:cubicBezTo>
                      <a:cubicBezTo>
                        <a:pt x="86" y="311"/>
                        <a:pt x="86" y="311"/>
                        <a:pt x="86" y="311"/>
                      </a:cubicBezTo>
                      <a:cubicBezTo>
                        <a:pt x="85" y="311"/>
                        <a:pt x="85" y="311"/>
                        <a:pt x="85" y="311"/>
                      </a:cubicBezTo>
                      <a:cubicBezTo>
                        <a:pt x="85" y="310"/>
                        <a:pt x="85" y="310"/>
                        <a:pt x="85" y="310"/>
                      </a:cubicBezTo>
                      <a:cubicBezTo>
                        <a:pt x="84" y="310"/>
                        <a:pt x="84" y="310"/>
                        <a:pt x="84" y="310"/>
                      </a:cubicBezTo>
                      <a:cubicBezTo>
                        <a:pt x="84" y="310"/>
                        <a:pt x="84" y="310"/>
                        <a:pt x="84" y="310"/>
                      </a:cubicBezTo>
                      <a:cubicBezTo>
                        <a:pt x="83" y="311"/>
                        <a:pt x="83" y="311"/>
                        <a:pt x="83" y="311"/>
                      </a:cubicBezTo>
                      <a:cubicBezTo>
                        <a:pt x="84" y="311"/>
                        <a:pt x="84" y="311"/>
                        <a:pt x="84" y="311"/>
                      </a:cubicBezTo>
                      <a:cubicBezTo>
                        <a:pt x="86" y="312"/>
                        <a:pt x="86" y="312"/>
                        <a:pt x="86" y="312"/>
                      </a:cubicBezTo>
                      <a:cubicBezTo>
                        <a:pt x="87" y="312"/>
                        <a:pt x="87" y="312"/>
                        <a:pt x="87" y="312"/>
                      </a:cubicBezTo>
                      <a:cubicBezTo>
                        <a:pt x="88" y="313"/>
                        <a:pt x="88" y="313"/>
                        <a:pt x="88" y="313"/>
                      </a:cubicBezTo>
                      <a:cubicBezTo>
                        <a:pt x="88" y="315"/>
                        <a:pt x="88" y="315"/>
                        <a:pt x="88" y="315"/>
                      </a:cubicBezTo>
                      <a:cubicBezTo>
                        <a:pt x="88" y="315"/>
                        <a:pt x="88" y="315"/>
                        <a:pt x="88" y="315"/>
                      </a:cubicBezTo>
                      <a:cubicBezTo>
                        <a:pt x="87" y="315"/>
                        <a:pt x="87" y="315"/>
                        <a:pt x="87" y="315"/>
                      </a:cubicBezTo>
                      <a:cubicBezTo>
                        <a:pt x="86" y="314"/>
                        <a:pt x="86" y="314"/>
                        <a:pt x="86" y="314"/>
                      </a:cubicBezTo>
                      <a:cubicBezTo>
                        <a:pt x="85" y="313"/>
                        <a:pt x="85" y="313"/>
                        <a:pt x="85" y="313"/>
                      </a:cubicBezTo>
                      <a:cubicBezTo>
                        <a:pt x="84" y="312"/>
                        <a:pt x="84" y="312"/>
                        <a:pt x="84" y="312"/>
                      </a:cubicBezTo>
                      <a:cubicBezTo>
                        <a:pt x="83" y="312"/>
                        <a:pt x="83" y="312"/>
                        <a:pt x="83" y="312"/>
                      </a:cubicBezTo>
                      <a:cubicBezTo>
                        <a:pt x="83" y="313"/>
                        <a:pt x="83" y="313"/>
                        <a:pt x="83" y="313"/>
                      </a:cubicBezTo>
                      <a:cubicBezTo>
                        <a:pt x="84" y="314"/>
                        <a:pt x="84" y="314"/>
                        <a:pt x="84" y="314"/>
                      </a:cubicBezTo>
                      <a:cubicBezTo>
                        <a:pt x="85" y="314"/>
                        <a:pt x="85" y="314"/>
                        <a:pt x="85" y="314"/>
                      </a:cubicBezTo>
                      <a:cubicBezTo>
                        <a:pt x="86" y="315"/>
                        <a:pt x="86" y="315"/>
                        <a:pt x="86" y="315"/>
                      </a:cubicBezTo>
                      <a:cubicBezTo>
                        <a:pt x="87" y="316"/>
                        <a:pt x="87" y="316"/>
                        <a:pt x="87" y="316"/>
                      </a:cubicBezTo>
                      <a:cubicBezTo>
                        <a:pt x="87" y="317"/>
                        <a:pt x="87" y="317"/>
                        <a:pt x="87" y="317"/>
                      </a:cubicBezTo>
                      <a:cubicBezTo>
                        <a:pt x="87" y="318"/>
                        <a:pt x="87" y="318"/>
                        <a:pt x="87" y="318"/>
                      </a:cubicBezTo>
                      <a:cubicBezTo>
                        <a:pt x="87" y="318"/>
                        <a:pt x="87" y="318"/>
                        <a:pt x="87" y="318"/>
                      </a:cubicBezTo>
                      <a:cubicBezTo>
                        <a:pt x="87" y="319"/>
                        <a:pt x="87" y="319"/>
                        <a:pt x="87" y="319"/>
                      </a:cubicBezTo>
                      <a:cubicBezTo>
                        <a:pt x="86" y="319"/>
                        <a:pt x="86" y="319"/>
                        <a:pt x="86" y="319"/>
                      </a:cubicBezTo>
                      <a:cubicBezTo>
                        <a:pt x="86" y="320"/>
                        <a:pt x="86" y="320"/>
                        <a:pt x="86" y="320"/>
                      </a:cubicBezTo>
                      <a:cubicBezTo>
                        <a:pt x="86" y="321"/>
                        <a:pt x="86" y="321"/>
                        <a:pt x="86" y="321"/>
                      </a:cubicBezTo>
                      <a:cubicBezTo>
                        <a:pt x="85" y="320"/>
                        <a:pt x="85" y="320"/>
                        <a:pt x="85" y="320"/>
                      </a:cubicBezTo>
                      <a:cubicBezTo>
                        <a:pt x="85" y="320"/>
                        <a:pt x="85" y="320"/>
                        <a:pt x="85" y="320"/>
                      </a:cubicBezTo>
                      <a:cubicBezTo>
                        <a:pt x="84" y="320"/>
                        <a:pt x="84" y="320"/>
                        <a:pt x="84" y="320"/>
                      </a:cubicBezTo>
                      <a:cubicBezTo>
                        <a:pt x="83" y="319"/>
                        <a:pt x="83" y="319"/>
                        <a:pt x="83" y="319"/>
                      </a:cubicBezTo>
                      <a:cubicBezTo>
                        <a:pt x="82" y="319"/>
                        <a:pt x="82" y="319"/>
                        <a:pt x="82" y="319"/>
                      </a:cubicBezTo>
                      <a:cubicBezTo>
                        <a:pt x="82" y="319"/>
                        <a:pt x="82" y="319"/>
                        <a:pt x="82" y="319"/>
                      </a:cubicBezTo>
                      <a:cubicBezTo>
                        <a:pt x="83" y="320"/>
                        <a:pt x="83" y="320"/>
                        <a:pt x="83" y="320"/>
                      </a:cubicBezTo>
                      <a:cubicBezTo>
                        <a:pt x="84" y="321"/>
                        <a:pt x="84" y="321"/>
                        <a:pt x="84" y="321"/>
                      </a:cubicBezTo>
                      <a:cubicBezTo>
                        <a:pt x="85" y="321"/>
                        <a:pt x="85" y="321"/>
                        <a:pt x="85" y="321"/>
                      </a:cubicBezTo>
                      <a:cubicBezTo>
                        <a:pt x="84" y="322"/>
                        <a:pt x="84" y="322"/>
                        <a:pt x="84" y="322"/>
                      </a:cubicBezTo>
                      <a:cubicBezTo>
                        <a:pt x="84" y="322"/>
                        <a:pt x="84" y="322"/>
                        <a:pt x="84" y="322"/>
                      </a:cubicBezTo>
                      <a:cubicBezTo>
                        <a:pt x="83" y="321"/>
                        <a:pt x="83" y="321"/>
                        <a:pt x="83" y="321"/>
                      </a:cubicBezTo>
                      <a:cubicBezTo>
                        <a:pt x="83" y="322"/>
                        <a:pt x="83" y="322"/>
                        <a:pt x="83" y="322"/>
                      </a:cubicBezTo>
                      <a:cubicBezTo>
                        <a:pt x="82" y="322"/>
                        <a:pt x="82" y="322"/>
                        <a:pt x="82" y="322"/>
                      </a:cubicBezTo>
                      <a:cubicBezTo>
                        <a:pt x="82" y="322"/>
                        <a:pt x="82" y="322"/>
                        <a:pt x="82" y="322"/>
                      </a:cubicBezTo>
                      <a:cubicBezTo>
                        <a:pt x="83" y="323"/>
                        <a:pt x="83" y="323"/>
                        <a:pt x="83" y="323"/>
                      </a:cubicBezTo>
                      <a:cubicBezTo>
                        <a:pt x="84" y="323"/>
                        <a:pt x="84" y="323"/>
                        <a:pt x="84" y="323"/>
                      </a:cubicBezTo>
                      <a:cubicBezTo>
                        <a:pt x="84" y="323"/>
                        <a:pt x="84" y="323"/>
                        <a:pt x="84" y="323"/>
                      </a:cubicBezTo>
                      <a:cubicBezTo>
                        <a:pt x="83" y="324"/>
                        <a:pt x="83" y="324"/>
                        <a:pt x="83" y="324"/>
                      </a:cubicBezTo>
                      <a:cubicBezTo>
                        <a:pt x="82" y="324"/>
                        <a:pt x="82" y="324"/>
                        <a:pt x="82" y="324"/>
                      </a:cubicBezTo>
                      <a:cubicBezTo>
                        <a:pt x="82" y="324"/>
                        <a:pt x="82" y="324"/>
                        <a:pt x="82" y="324"/>
                      </a:cubicBezTo>
                      <a:cubicBezTo>
                        <a:pt x="82" y="323"/>
                        <a:pt x="82" y="323"/>
                        <a:pt x="82" y="323"/>
                      </a:cubicBezTo>
                      <a:cubicBezTo>
                        <a:pt x="80" y="323"/>
                        <a:pt x="80" y="323"/>
                        <a:pt x="80" y="323"/>
                      </a:cubicBezTo>
                      <a:cubicBezTo>
                        <a:pt x="81" y="324"/>
                        <a:pt x="81" y="324"/>
                        <a:pt x="81" y="324"/>
                      </a:cubicBezTo>
                      <a:cubicBezTo>
                        <a:pt x="82" y="325"/>
                        <a:pt x="82" y="325"/>
                        <a:pt x="82" y="325"/>
                      </a:cubicBezTo>
                      <a:cubicBezTo>
                        <a:pt x="82" y="325"/>
                        <a:pt x="82" y="325"/>
                        <a:pt x="82" y="325"/>
                      </a:cubicBezTo>
                      <a:cubicBezTo>
                        <a:pt x="82" y="326"/>
                        <a:pt x="82" y="326"/>
                        <a:pt x="82" y="326"/>
                      </a:cubicBezTo>
                      <a:cubicBezTo>
                        <a:pt x="82" y="326"/>
                        <a:pt x="82" y="326"/>
                        <a:pt x="82" y="326"/>
                      </a:cubicBezTo>
                      <a:cubicBezTo>
                        <a:pt x="80" y="326"/>
                        <a:pt x="80" y="326"/>
                        <a:pt x="80" y="326"/>
                      </a:cubicBezTo>
                      <a:cubicBezTo>
                        <a:pt x="80" y="326"/>
                        <a:pt x="80" y="326"/>
                        <a:pt x="80" y="326"/>
                      </a:cubicBezTo>
                      <a:cubicBezTo>
                        <a:pt x="79" y="326"/>
                        <a:pt x="79" y="326"/>
                        <a:pt x="79" y="326"/>
                      </a:cubicBezTo>
                      <a:cubicBezTo>
                        <a:pt x="79" y="326"/>
                        <a:pt x="79" y="326"/>
                        <a:pt x="79" y="326"/>
                      </a:cubicBezTo>
                      <a:cubicBezTo>
                        <a:pt x="80" y="327"/>
                        <a:pt x="80" y="327"/>
                        <a:pt x="80" y="327"/>
                      </a:cubicBezTo>
                      <a:cubicBezTo>
                        <a:pt x="82" y="327"/>
                        <a:pt x="82" y="327"/>
                        <a:pt x="82" y="327"/>
                      </a:cubicBezTo>
                      <a:cubicBezTo>
                        <a:pt x="83" y="328"/>
                        <a:pt x="83" y="328"/>
                        <a:pt x="83" y="328"/>
                      </a:cubicBezTo>
                      <a:cubicBezTo>
                        <a:pt x="83" y="328"/>
                        <a:pt x="83" y="328"/>
                        <a:pt x="83" y="328"/>
                      </a:cubicBezTo>
                      <a:cubicBezTo>
                        <a:pt x="83" y="328"/>
                        <a:pt x="83" y="328"/>
                        <a:pt x="83" y="328"/>
                      </a:cubicBezTo>
                      <a:cubicBezTo>
                        <a:pt x="82" y="328"/>
                        <a:pt x="82" y="328"/>
                        <a:pt x="82" y="328"/>
                      </a:cubicBezTo>
                      <a:cubicBezTo>
                        <a:pt x="80" y="329"/>
                        <a:pt x="80" y="329"/>
                        <a:pt x="80" y="329"/>
                      </a:cubicBezTo>
                      <a:cubicBezTo>
                        <a:pt x="79" y="328"/>
                        <a:pt x="79" y="328"/>
                        <a:pt x="79" y="328"/>
                      </a:cubicBezTo>
                      <a:cubicBezTo>
                        <a:pt x="78" y="328"/>
                        <a:pt x="78" y="328"/>
                        <a:pt x="78" y="328"/>
                      </a:cubicBezTo>
                      <a:cubicBezTo>
                        <a:pt x="78" y="328"/>
                        <a:pt x="78" y="328"/>
                        <a:pt x="78" y="328"/>
                      </a:cubicBezTo>
                      <a:cubicBezTo>
                        <a:pt x="78" y="329"/>
                        <a:pt x="78" y="329"/>
                        <a:pt x="78" y="329"/>
                      </a:cubicBezTo>
                      <a:cubicBezTo>
                        <a:pt x="80" y="330"/>
                        <a:pt x="80" y="330"/>
                        <a:pt x="80" y="330"/>
                      </a:cubicBezTo>
                      <a:cubicBezTo>
                        <a:pt x="80" y="330"/>
                        <a:pt x="80" y="330"/>
                        <a:pt x="80" y="330"/>
                      </a:cubicBezTo>
                      <a:cubicBezTo>
                        <a:pt x="79" y="330"/>
                        <a:pt x="79" y="330"/>
                        <a:pt x="79" y="330"/>
                      </a:cubicBezTo>
                      <a:cubicBezTo>
                        <a:pt x="79" y="330"/>
                        <a:pt x="79" y="330"/>
                        <a:pt x="79" y="330"/>
                      </a:cubicBezTo>
                      <a:cubicBezTo>
                        <a:pt x="79" y="330"/>
                        <a:pt x="79" y="330"/>
                        <a:pt x="79" y="330"/>
                      </a:cubicBezTo>
                      <a:cubicBezTo>
                        <a:pt x="80" y="331"/>
                        <a:pt x="80" y="331"/>
                        <a:pt x="80" y="331"/>
                      </a:cubicBezTo>
                      <a:cubicBezTo>
                        <a:pt x="81" y="331"/>
                        <a:pt x="81" y="331"/>
                        <a:pt x="81" y="331"/>
                      </a:cubicBezTo>
                      <a:cubicBezTo>
                        <a:pt x="81" y="332"/>
                        <a:pt x="81" y="332"/>
                        <a:pt x="81" y="332"/>
                      </a:cubicBezTo>
                      <a:cubicBezTo>
                        <a:pt x="80" y="332"/>
                        <a:pt x="80" y="332"/>
                        <a:pt x="80" y="332"/>
                      </a:cubicBezTo>
                      <a:cubicBezTo>
                        <a:pt x="80" y="332"/>
                        <a:pt x="80" y="332"/>
                        <a:pt x="80" y="332"/>
                      </a:cubicBezTo>
                      <a:cubicBezTo>
                        <a:pt x="79" y="332"/>
                        <a:pt x="79" y="332"/>
                        <a:pt x="79" y="332"/>
                      </a:cubicBezTo>
                      <a:cubicBezTo>
                        <a:pt x="79" y="332"/>
                        <a:pt x="79" y="332"/>
                        <a:pt x="79" y="332"/>
                      </a:cubicBezTo>
                      <a:cubicBezTo>
                        <a:pt x="80" y="333"/>
                        <a:pt x="80" y="333"/>
                        <a:pt x="80" y="333"/>
                      </a:cubicBezTo>
                      <a:cubicBezTo>
                        <a:pt x="81" y="333"/>
                        <a:pt x="81" y="333"/>
                        <a:pt x="81" y="333"/>
                      </a:cubicBezTo>
                      <a:cubicBezTo>
                        <a:pt x="82" y="333"/>
                        <a:pt x="82" y="333"/>
                        <a:pt x="82" y="333"/>
                      </a:cubicBezTo>
                      <a:cubicBezTo>
                        <a:pt x="81" y="333"/>
                        <a:pt x="81" y="333"/>
                        <a:pt x="81" y="333"/>
                      </a:cubicBezTo>
                      <a:cubicBezTo>
                        <a:pt x="81" y="333"/>
                        <a:pt x="81" y="333"/>
                        <a:pt x="81" y="333"/>
                      </a:cubicBezTo>
                      <a:cubicBezTo>
                        <a:pt x="79" y="334"/>
                        <a:pt x="79" y="334"/>
                        <a:pt x="79" y="334"/>
                      </a:cubicBezTo>
                      <a:cubicBezTo>
                        <a:pt x="79" y="334"/>
                        <a:pt x="79" y="334"/>
                        <a:pt x="79" y="334"/>
                      </a:cubicBezTo>
                      <a:cubicBezTo>
                        <a:pt x="78" y="333"/>
                        <a:pt x="78" y="333"/>
                        <a:pt x="78" y="333"/>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7" y="334"/>
                        <a:pt x="77" y="334"/>
                        <a:pt x="77" y="334"/>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6"/>
                        <a:pt x="78" y="336"/>
                        <a:pt x="78" y="336"/>
                      </a:cubicBezTo>
                      <a:cubicBezTo>
                        <a:pt x="78" y="336"/>
                        <a:pt x="78" y="336"/>
                        <a:pt x="78" y="336"/>
                      </a:cubicBezTo>
                      <a:cubicBezTo>
                        <a:pt x="79" y="336"/>
                        <a:pt x="79" y="336"/>
                        <a:pt x="79" y="336"/>
                      </a:cubicBezTo>
                      <a:cubicBezTo>
                        <a:pt x="79" y="336"/>
                        <a:pt x="79" y="336"/>
                        <a:pt x="79" y="336"/>
                      </a:cubicBezTo>
                      <a:cubicBezTo>
                        <a:pt x="80" y="336"/>
                        <a:pt x="80" y="336"/>
                        <a:pt x="80" y="336"/>
                      </a:cubicBezTo>
                      <a:cubicBezTo>
                        <a:pt x="80" y="337"/>
                        <a:pt x="80" y="337"/>
                        <a:pt x="80" y="337"/>
                      </a:cubicBezTo>
                      <a:cubicBezTo>
                        <a:pt x="79" y="337"/>
                        <a:pt x="79" y="337"/>
                        <a:pt x="79" y="337"/>
                      </a:cubicBezTo>
                      <a:cubicBezTo>
                        <a:pt x="78" y="337"/>
                        <a:pt x="78" y="337"/>
                        <a:pt x="78" y="337"/>
                      </a:cubicBezTo>
                      <a:cubicBezTo>
                        <a:pt x="78" y="338"/>
                        <a:pt x="78" y="338"/>
                        <a:pt x="78" y="338"/>
                      </a:cubicBezTo>
                      <a:lnTo>
                        <a:pt x="76" y="336"/>
                      </a:lnTo>
                      <a:close/>
                      <a:moveTo>
                        <a:pt x="66" y="337"/>
                      </a:moveTo>
                      <a:cubicBezTo>
                        <a:pt x="66" y="336"/>
                        <a:pt x="66" y="336"/>
                        <a:pt x="66" y="336"/>
                      </a:cubicBezTo>
                      <a:cubicBezTo>
                        <a:pt x="67" y="335"/>
                        <a:pt x="67" y="335"/>
                        <a:pt x="67" y="335"/>
                      </a:cubicBezTo>
                      <a:cubicBezTo>
                        <a:pt x="67" y="335"/>
                        <a:pt x="67" y="335"/>
                        <a:pt x="67" y="335"/>
                      </a:cubicBezTo>
                      <a:cubicBezTo>
                        <a:pt x="67" y="335"/>
                        <a:pt x="67" y="335"/>
                        <a:pt x="67" y="335"/>
                      </a:cubicBezTo>
                      <a:cubicBezTo>
                        <a:pt x="67" y="336"/>
                        <a:pt x="67" y="336"/>
                        <a:pt x="67" y="336"/>
                      </a:cubicBezTo>
                      <a:cubicBezTo>
                        <a:pt x="67" y="336"/>
                        <a:pt x="67" y="336"/>
                        <a:pt x="67" y="336"/>
                      </a:cubicBezTo>
                      <a:cubicBezTo>
                        <a:pt x="67" y="337"/>
                        <a:pt x="67" y="337"/>
                        <a:pt x="67" y="337"/>
                      </a:cubicBezTo>
                      <a:lnTo>
                        <a:pt x="66" y="337"/>
                      </a:lnTo>
                      <a:close/>
                      <a:moveTo>
                        <a:pt x="89" y="312"/>
                      </a:moveTo>
                      <a:cubicBezTo>
                        <a:pt x="89" y="311"/>
                        <a:pt x="89" y="311"/>
                        <a:pt x="89" y="311"/>
                      </a:cubicBezTo>
                      <a:cubicBezTo>
                        <a:pt x="88" y="311"/>
                        <a:pt x="88" y="311"/>
                        <a:pt x="88" y="311"/>
                      </a:cubicBezTo>
                      <a:cubicBezTo>
                        <a:pt x="88" y="311"/>
                        <a:pt x="88" y="311"/>
                        <a:pt x="88" y="311"/>
                      </a:cubicBezTo>
                      <a:cubicBezTo>
                        <a:pt x="88" y="311"/>
                        <a:pt x="88" y="311"/>
                        <a:pt x="88" y="311"/>
                      </a:cubicBezTo>
                      <a:cubicBezTo>
                        <a:pt x="89" y="311"/>
                        <a:pt x="89" y="311"/>
                        <a:pt x="89" y="311"/>
                      </a:cubicBezTo>
                      <a:cubicBezTo>
                        <a:pt x="90" y="311"/>
                        <a:pt x="90" y="311"/>
                        <a:pt x="90" y="311"/>
                      </a:cubicBezTo>
                      <a:cubicBezTo>
                        <a:pt x="90" y="312"/>
                        <a:pt x="90" y="312"/>
                        <a:pt x="90" y="312"/>
                      </a:cubicBezTo>
                      <a:cubicBezTo>
                        <a:pt x="90" y="312"/>
                        <a:pt x="90" y="312"/>
                        <a:pt x="90" y="312"/>
                      </a:cubicBezTo>
                      <a:lnTo>
                        <a:pt x="89" y="312"/>
                      </a:lnTo>
                      <a:close/>
                      <a:moveTo>
                        <a:pt x="95" y="304"/>
                      </a:moveTo>
                      <a:cubicBezTo>
                        <a:pt x="93" y="304"/>
                        <a:pt x="93" y="304"/>
                        <a:pt x="93" y="304"/>
                      </a:cubicBezTo>
                      <a:cubicBezTo>
                        <a:pt x="93" y="303"/>
                        <a:pt x="93" y="303"/>
                        <a:pt x="93" y="303"/>
                      </a:cubicBezTo>
                      <a:cubicBezTo>
                        <a:pt x="93" y="303"/>
                        <a:pt x="93" y="303"/>
                        <a:pt x="93" y="303"/>
                      </a:cubicBezTo>
                      <a:cubicBezTo>
                        <a:pt x="93" y="303"/>
                        <a:pt x="93" y="303"/>
                        <a:pt x="93" y="303"/>
                      </a:cubicBezTo>
                      <a:cubicBezTo>
                        <a:pt x="95" y="304"/>
                        <a:pt x="95" y="304"/>
                        <a:pt x="95" y="304"/>
                      </a:cubicBezTo>
                      <a:cubicBezTo>
                        <a:pt x="95" y="305"/>
                        <a:pt x="95" y="305"/>
                        <a:pt x="95" y="305"/>
                      </a:cubicBezTo>
                      <a:lnTo>
                        <a:pt x="95" y="304"/>
                      </a:lnTo>
                      <a:close/>
                      <a:moveTo>
                        <a:pt x="101" y="292"/>
                      </a:moveTo>
                      <a:cubicBezTo>
                        <a:pt x="101" y="291"/>
                        <a:pt x="101" y="291"/>
                        <a:pt x="101" y="291"/>
                      </a:cubicBezTo>
                      <a:cubicBezTo>
                        <a:pt x="101" y="290"/>
                        <a:pt x="101" y="290"/>
                        <a:pt x="101" y="290"/>
                      </a:cubicBezTo>
                      <a:cubicBezTo>
                        <a:pt x="101" y="289"/>
                        <a:pt x="101" y="289"/>
                        <a:pt x="101" y="289"/>
                      </a:cubicBezTo>
                      <a:cubicBezTo>
                        <a:pt x="101" y="288"/>
                        <a:pt x="101" y="288"/>
                        <a:pt x="101" y="288"/>
                      </a:cubicBezTo>
                      <a:cubicBezTo>
                        <a:pt x="101" y="288"/>
                        <a:pt x="101" y="288"/>
                        <a:pt x="101" y="288"/>
                      </a:cubicBezTo>
                      <a:cubicBezTo>
                        <a:pt x="101" y="288"/>
                        <a:pt x="101" y="288"/>
                        <a:pt x="101" y="288"/>
                      </a:cubicBezTo>
                      <a:cubicBezTo>
                        <a:pt x="101" y="289"/>
                        <a:pt x="101" y="289"/>
                        <a:pt x="101" y="289"/>
                      </a:cubicBezTo>
                      <a:cubicBezTo>
                        <a:pt x="102" y="290"/>
                        <a:pt x="102" y="290"/>
                        <a:pt x="102" y="290"/>
                      </a:cubicBezTo>
                      <a:cubicBezTo>
                        <a:pt x="102" y="291"/>
                        <a:pt x="102" y="291"/>
                        <a:pt x="102" y="291"/>
                      </a:cubicBezTo>
                      <a:cubicBezTo>
                        <a:pt x="102" y="292"/>
                        <a:pt x="102" y="292"/>
                        <a:pt x="102" y="292"/>
                      </a:cubicBezTo>
                      <a:lnTo>
                        <a:pt x="101" y="292"/>
                      </a:lnTo>
                      <a:close/>
                      <a:moveTo>
                        <a:pt x="117" y="281"/>
                      </a:moveTo>
                      <a:cubicBezTo>
                        <a:pt x="117" y="281"/>
                        <a:pt x="117" y="281"/>
                        <a:pt x="117" y="281"/>
                      </a:cubicBezTo>
                      <a:cubicBezTo>
                        <a:pt x="117" y="280"/>
                        <a:pt x="117" y="280"/>
                        <a:pt x="117" y="280"/>
                      </a:cubicBezTo>
                      <a:cubicBezTo>
                        <a:pt x="117" y="280"/>
                        <a:pt x="117" y="280"/>
                        <a:pt x="117" y="280"/>
                      </a:cubicBezTo>
                      <a:cubicBezTo>
                        <a:pt x="117" y="279"/>
                        <a:pt x="117" y="279"/>
                        <a:pt x="117" y="279"/>
                      </a:cubicBezTo>
                      <a:cubicBezTo>
                        <a:pt x="118" y="278"/>
                        <a:pt x="118" y="278"/>
                        <a:pt x="118" y="278"/>
                      </a:cubicBezTo>
                      <a:cubicBezTo>
                        <a:pt x="118" y="279"/>
                        <a:pt x="118" y="279"/>
                        <a:pt x="118" y="279"/>
                      </a:cubicBezTo>
                      <a:cubicBezTo>
                        <a:pt x="118" y="279"/>
                        <a:pt x="118" y="279"/>
                        <a:pt x="118" y="279"/>
                      </a:cubicBezTo>
                      <a:cubicBezTo>
                        <a:pt x="119" y="279"/>
                        <a:pt x="119" y="279"/>
                        <a:pt x="119" y="279"/>
                      </a:cubicBezTo>
                      <a:cubicBezTo>
                        <a:pt x="120" y="281"/>
                        <a:pt x="120" y="281"/>
                        <a:pt x="120" y="281"/>
                      </a:cubicBezTo>
                      <a:cubicBezTo>
                        <a:pt x="119" y="281"/>
                        <a:pt x="119" y="281"/>
                        <a:pt x="119" y="281"/>
                      </a:cubicBezTo>
                      <a:cubicBezTo>
                        <a:pt x="119" y="281"/>
                        <a:pt x="119" y="281"/>
                        <a:pt x="119" y="281"/>
                      </a:cubicBezTo>
                      <a:cubicBezTo>
                        <a:pt x="118" y="282"/>
                        <a:pt x="118" y="282"/>
                        <a:pt x="118" y="282"/>
                      </a:cubicBezTo>
                      <a:lnTo>
                        <a:pt x="117" y="281"/>
                      </a:lnTo>
                      <a:close/>
                      <a:moveTo>
                        <a:pt x="51" y="246"/>
                      </a:moveTo>
                      <a:cubicBezTo>
                        <a:pt x="50" y="246"/>
                        <a:pt x="50" y="246"/>
                        <a:pt x="50" y="246"/>
                      </a:cubicBezTo>
                      <a:cubicBezTo>
                        <a:pt x="51" y="245"/>
                        <a:pt x="51" y="245"/>
                        <a:pt x="51" y="245"/>
                      </a:cubicBezTo>
                      <a:cubicBezTo>
                        <a:pt x="51" y="245"/>
                        <a:pt x="51" y="245"/>
                        <a:pt x="51" y="245"/>
                      </a:cubicBezTo>
                      <a:cubicBezTo>
                        <a:pt x="53" y="246"/>
                        <a:pt x="53" y="246"/>
                        <a:pt x="53" y="246"/>
                      </a:cubicBezTo>
                      <a:cubicBezTo>
                        <a:pt x="53" y="246"/>
                        <a:pt x="53" y="246"/>
                        <a:pt x="53" y="246"/>
                      </a:cubicBezTo>
                      <a:lnTo>
                        <a:pt x="51" y="246"/>
                      </a:lnTo>
                      <a:close/>
                      <a:moveTo>
                        <a:pt x="49" y="239"/>
                      </a:moveTo>
                      <a:cubicBezTo>
                        <a:pt x="49" y="239"/>
                        <a:pt x="49" y="239"/>
                        <a:pt x="49" y="239"/>
                      </a:cubicBezTo>
                      <a:cubicBezTo>
                        <a:pt x="50" y="238"/>
                        <a:pt x="50" y="238"/>
                        <a:pt x="50" y="238"/>
                      </a:cubicBezTo>
                      <a:cubicBezTo>
                        <a:pt x="51" y="239"/>
                        <a:pt x="51" y="239"/>
                        <a:pt x="51" y="239"/>
                      </a:cubicBezTo>
                      <a:cubicBezTo>
                        <a:pt x="51" y="239"/>
                        <a:pt x="51" y="239"/>
                        <a:pt x="51" y="239"/>
                      </a:cubicBezTo>
                      <a:cubicBezTo>
                        <a:pt x="51" y="239"/>
                        <a:pt x="51" y="239"/>
                        <a:pt x="51" y="239"/>
                      </a:cubicBezTo>
                      <a:cubicBezTo>
                        <a:pt x="50" y="239"/>
                        <a:pt x="50" y="239"/>
                        <a:pt x="50" y="239"/>
                      </a:cubicBezTo>
                      <a:lnTo>
                        <a:pt x="49" y="239"/>
                      </a:lnTo>
                      <a:close/>
                      <a:moveTo>
                        <a:pt x="47" y="231"/>
                      </a:moveTo>
                      <a:cubicBezTo>
                        <a:pt x="46" y="231"/>
                        <a:pt x="46" y="231"/>
                        <a:pt x="46" y="231"/>
                      </a:cubicBezTo>
                      <a:cubicBezTo>
                        <a:pt x="44" y="230"/>
                        <a:pt x="44" y="230"/>
                        <a:pt x="44" y="230"/>
                      </a:cubicBezTo>
                      <a:cubicBezTo>
                        <a:pt x="44" y="230"/>
                        <a:pt x="44" y="230"/>
                        <a:pt x="44" y="230"/>
                      </a:cubicBezTo>
                      <a:cubicBezTo>
                        <a:pt x="44" y="229"/>
                        <a:pt x="44" y="229"/>
                        <a:pt x="44" y="229"/>
                      </a:cubicBezTo>
                      <a:cubicBezTo>
                        <a:pt x="45" y="229"/>
                        <a:pt x="45" y="229"/>
                        <a:pt x="45" y="229"/>
                      </a:cubicBezTo>
                      <a:cubicBezTo>
                        <a:pt x="46" y="230"/>
                        <a:pt x="46" y="230"/>
                        <a:pt x="46" y="230"/>
                      </a:cubicBezTo>
                      <a:cubicBezTo>
                        <a:pt x="47" y="230"/>
                        <a:pt x="47" y="230"/>
                        <a:pt x="47" y="230"/>
                      </a:cubicBezTo>
                      <a:cubicBezTo>
                        <a:pt x="49" y="228"/>
                        <a:pt x="49" y="228"/>
                        <a:pt x="49" y="228"/>
                      </a:cubicBezTo>
                      <a:cubicBezTo>
                        <a:pt x="50" y="227"/>
                        <a:pt x="50" y="227"/>
                        <a:pt x="50" y="227"/>
                      </a:cubicBezTo>
                      <a:cubicBezTo>
                        <a:pt x="47" y="229"/>
                        <a:pt x="47" y="229"/>
                        <a:pt x="47" y="229"/>
                      </a:cubicBezTo>
                      <a:cubicBezTo>
                        <a:pt x="46" y="228"/>
                        <a:pt x="46" y="228"/>
                        <a:pt x="46" y="228"/>
                      </a:cubicBezTo>
                      <a:cubicBezTo>
                        <a:pt x="46" y="228"/>
                        <a:pt x="46" y="228"/>
                        <a:pt x="46" y="228"/>
                      </a:cubicBezTo>
                      <a:cubicBezTo>
                        <a:pt x="43" y="227"/>
                        <a:pt x="43" y="227"/>
                        <a:pt x="43" y="227"/>
                      </a:cubicBezTo>
                      <a:cubicBezTo>
                        <a:pt x="42" y="226"/>
                        <a:pt x="42" y="226"/>
                        <a:pt x="42" y="226"/>
                      </a:cubicBezTo>
                      <a:cubicBezTo>
                        <a:pt x="43" y="226"/>
                        <a:pt x="43" y="226"/>
                        <a:pt x="43" y="226"/>
                      </a:cubicBezTo>
                      <a:cubicBezTo>
                        <a:pt x="44" y="226"/>
                        <a:pt x="44" y="226"/>
                        <a:pt x="44" y="226"/>
                      </a:cubicBezTo>
                      <a:cubicBezTo>
                        <a:pt x="44" y="226"/>
                        <a:pt x="44" y="226"/>
                        <a:pt x="44" y="226"/>
                      </a:cubicBezTo>
                      <a:cubicBezTo>
                        <a:pt x="42" y="224"/>
                        <a:pt x="42" y="224"/>
                        <a:pt x="42" y="224"/>
                      </a:cubicBezTo>
                      <a:cubicBezTo>
                        <a:pt x="42" y="224"/>
                        <a:pt x="42" y="224"/>
                        <a:pt x="42" y="224"/>
                      </a:cubicBezTo>
                      <a:cubicBezTo>
                        <a:pt x="42" y="223"/>
                        <a:pt x="42" y="223"/>
                        <a:pt x="42" y="223"/>
                      </a:cubicBezTo>
                      <a:cubicBezTo>
                        <a:pt x="43" y="222"/>
                        <a:pt x="43" y="222"/>
                        <a:pt x="43" y="222"/>
                      </a:cubicBezTo>
                      <a:cubicBezTo>
                        <a:pt x="44" y="223"/>
                        <a:pt x="44" y="223"/>
                        <a:pt x="44" y="223"/>
                      </a:cubicBezTo>
                      <a:cubicBezTo>
                        <a:pt x="45" y="224"/>
                        <a:pt x="45" y="224"/>
                        <a:pt x="45" y="224"/>
                      </a:cubicBezTo>
                      <a:cubicBezTo>
                        <a:pt x="44" y="222"/>
                        <a:pt x="44" y="222"/>
                        <a:pt x="44" y="222"/>
                      </a:cubicBezTo>
                      <a:cubicBezTo>
                        <a:pt x="43" y="221"/>
                        <a:pt x="43" y="221"/>
                        <a:pt x="43" y="221"/>
                      </a:cubicBezTo>
                      <a:cubicBezTo>
                        <a:pt x="43" y="219"/>
                        <a:pt x="43" y="219"/>
                        <a:pt x="43" y="219"/>
                      </a:cubicBezTo>
                      <a:cubicBezTo>
                        <a:pt x="44" y="218"/>
                        <a:pt x="44" y="218"/>
                        <a:pt x="44" y="218"/>
                      </a:cubicBezTo>
                      <a:cubicBezTo>
                        <a:pt x="44" y="217"/>
                        <a:pt x="44" y="217"/>
                        <a:pt x="44" y="217"/>
                      </a:cubicBezTo>
                      <a:cubicBezTo>
                        <a:pt x="45" y="218"/>
                        <a:pt x="45" y="218"/>
                        <a:pt x="45" y="218"/>
                      </a:cubicBezTo>
                      <a:cubicBezTo>
                        <a:pt x="47" y="218"/>
                        <a:pt x="47" y="218"/>
                        <a:pt x="47" y="218"/>
                      </a:cubicBezTo>
                      <a:cubicBezTo>
                        <a:pt x="48" y="219"/>
                        <a:pt x="48" y="219"/>
                        <a:pt x="48" y="219"/>
                      </a:cubicBezTo>
                      <a:cubicBezTo>
                        <a:pt x="50" y="220"/>
                        <a:pt x="50" y="220"/>
                        <a:pt x="50" y="220"/>
                      </a:cubicBezTo>
                      <a:cubicBezTo>
                        <a:pt x="51" y="222"/>
                        <a:pt x="51" y="222"/>
                        <a:pt x="51" y="222"/>
                      </a:cubicBezTo>
                      <a:cubicBezTo>
                        <a:pt x="52" y="225"/>
                        <a:pt x="52" y="225"/>
                        <a:pt x="52" y="225"/>
                      </a:cubicBezTo>
                      <a:cubicBezTo>
                        <a:pt x="53" y="226"/>
                        <a:pt x="53" y="226"/>
                        <a:pt x="53" y="226"/>
                      </a:cubicBezTo>
                      <a:cubicBezTo>
                        <a:pt x="55" y="226"/>
                        <a:pt x="55" y="226"/>
                        <a:pt x="55" y="226"/>
                      </a:cubicBezTo>
                      <a:cubicBezTo>
                        <a:pt x="55" y="227"/>
                        <a:pt x="55" y="227"/>
                        <a:pt x="55" y="227"/>
                      </a:cubicBezTo>
                      <a:cubicBezTo>
                        <a:pt x="56" y="229"/>
                        <a:pt x="56" y="229"/>
                        <a:pt x="56" y="229"/>
                      </a:cubicBezTo>
                      <a:cubicBezTo>
                        <a:pt x="54" y="231"/>
                        <a:pt x="54" y="231"/>
                        <a:pt x="54" y="231"/>
                      </a:cubicBezTo>
                      <a:cubicBezTo>
                        <a:pt x="52" y="230"/>
                        <a:pt x="52" y="230"/>
                        <a:pt x="52" y="230"/>
                      </a:cubicBezTo>
                      <a:cubicBezTo>
                        <a:pt x="48" y="231"/>
                        <a:pt x="48" y="231"/>
                        <a:pt x="48" y="231"/>
                      </a:cubicBezTo>
                      <a:cubicBezTo>
                        <a:pt x="48" y="232"/>
                        <a:pt x="48" y="232"/>
                        <a:pt x="48" y="232"/>
                      </a:cubicBezTo>
                      <a:lnTo>
                        <a:pt x="47" y="231"/>
                      </a:lnTo>
                      <a:close/>
                      <a:moveTo>
                        <a:pt x="175" y="228"/>
                      </a:moveTo>
                      <a:cubicBezTo>
                        <a:pt x="176" y="227"/>
                        <a:pt x="176" y="227"/>
                        <a:pt x="176" y="227"/>
                      </a:cubicBezTo>
                      <a:cubicBezTo>
                        <a:pt x="176" y="227"/>
                        <a:pt x="176" y="227"/>
                        <a:pt x="176" y="227"/>
                      </a:cubicBezTo>
                      <a:cubicBezTo>
                        <a:pt x="177" y="227"/>
                        <a:pt x="177" y="227"/>
                        <a:pt x="177" y="227"/>
                      </a:cubicBezTo>
                      <a:cubicBezTo>
                        <a:pt x="178" y="225"/>
                        <a:pt x="178" y="225"/>
                        <a:pt x="178" y="225"/>
                      </a:cubicBezTo>
                      <a:cubicBezTo>
                        <a:pt x="179" y="225"/>
                        <a:pt x="179" y="225"/>
                        <a:pt x="179" y="225"/>
                      </a:cubicBezTo>
                      <a:cubicBezTo>
                        <a:pt x="180" y="224"/>
                        <a:pt x="180" y="224"/>
                        <a:pt x="180" y="224"/>
                      </a:cubicBezTo>
                      <a:cubicBezTo>
                        <a:pt x="183" y="223"/>
                        <a:pt x="183" y="223"/>
                        <a:pt x="183" y="223"/>
                      </a:cubicBezTo>
                      <a:cubicBezTo>
                        <a:pt x="187" y="222"/>
                        <a:pt x="187" y="222"/>
                        <a:pt x="187" y="222"/>
                      </a:cubicBezTo>
                      <a:cubicBezTo>
                        <a:pt x="188" y="222"/>
                        <a:pt x="188" y="222"/>
                        <a:pt x="188" y="222"/>
                      </a:cubicBezTo>
                      <a:cubicBezTo>
                        <a:pt x="188" y="223"/>
                        <a:pt x="188" y="223"/>
                        <a:pt x="188" y="223"/>
                      </a:cubicBezTo>
                      <a:cubicBezTo>
                        <a:pt x="189" y="224"/>
                        <a:pt x="189" y="224"/>
                        <a:pt x="189" y="224"/>
                      </a:cubicBezTo>
                      <a:cubicBezTo>
                        <a:pt x="189" y="227"/>
                        <a:pt x="189" y="227"/>
                        <a:pt x="189" y="227"/>
                      </a:cubicBezTo>
                      <a:cubicBezTo>
                        <a:pt x="188" y="228"/>
                        <a:pt x="188" y="228"/>
                        <a:pt x="188" y="228"/>
                      </a:cubicBezTo>
                      <a:cubicBezTo>
                        <a:pt x="187" y="227"/>
                        <a:pt x="187" y="227"/>
                        <a:pt x="187" y="227"/>
                      </a:cubicBezTo>
                      <a:cubicBezTo>
                        <a:pt x="185" y="228"/>
                        <a:pt x="185" y="228"/>
                        <a:pt x="185" y="228"/>
                      </a:cubicBezTo>
                      <a:cubicBezTo>
                        <a:pt x="184" y="227"/>
                        <a:pt x="184" y="227"/>
                        <a:pt x="184" y="227"/>
                      </a:cubicBezTo>
                      <a:cubicBezTo>
                        <a:pt x="183" y="227"/>
                        <a:pt x="183" y="227"/>
                        <a:pt x="183" y="227"/>
                      </a:cubicBezTo>
                      <a:cubicBezTo>
                        <a:pt x="182" y="228"/>
                        <a:pt x="182" y="228"/>
                        <a:pt x="182" y="228"/>
                      </a:cubicBezTo>
                      <a:cubicBezTo>
                        <a:pt x="180" y="228"/>
                        <a:pt x="180" y="228"/>
                        <a:pt x="180" y="228"/>
                      </a:cubicBezTo>
                      <a:cubicBezTo>
                        <a:pt x="177" y="228"/>
                        <a:pt x="177" y="228"/>
                        <a:pt x="177" y="228"/>
                      </a:cubicBezTo>
                      <a:cubicBezTo>
                        <a:pt x="175" y="228"/>
                        <a:pt x="175" y="228"/>
                        <a:pt x="175" y="228"/>
                      </a:cubicBezTo>
                      <a:close/>
                      <a:moveTo>
                        <a:pt x="59" y="228"/>
                      </a:moveTo>
                      <a:cubicBezTo>
                        <a:pt x="60" y="227"/>
                        <a:pt x="60" y="227"/>
                        <a:pt x="60" y="227"/>
                      </a:cubicBezTo>
                      <a:cubicBezTo>
                        <a:pt x="59" y="226"/>
                        <a:pt x="59" y="226"/>
                        <a:pt x="59" y="226"/>
                      </a:cubicBezTo>
                      <a:cubicBezTo>
                        <a:pt x="58" y="226"/>
                        <a:pt x="58" y="226"/>
                        <a:pt x="58" y="226"/>
                      </a:cubicBezTo>
                      <a:cubicBezTo>
                        <a:pt x="59" y="226"/>
                        <a:pt x="59" y="226"/>
                        <a:pt x="59" y="226"/>
                      </a:cubicBezTo>
                      <a:cubicBezTo>
                        <a:pt x="60" y="225"/>
                        <a:pt x="60" y="225"/>
                        <a:pt x="60" y="225"/>
                      </a:cubicBezTo>
                      <a:cubicBezTo>
                        <a:pt x="61" y="225"/>
                        <a:pt x="61" y="225"/>
                        <a:pt x="61" y="225"/>
                      </a:cubicBezTo>
                      <a:cubicBezTo>
                        <a:pt x="61" y="225"/>
                        <a:pt x="61" y="225"/>
                        <a:pt x="61" y="225"/>
                      </a:cubicBezTo>
                      <a:cubicBezTo>
                        <a:pt x="61" y="226"/>
                        <a:pt x="61" y="226"/>
                        <a:pt x="61" y="226"/>
                      </a:cubicBezTo>
                      <a:cubicBezTo>
                        <a:pt x="60" y="226"/>
                        <a:pt x="60" y="226"/>
                        <a:pt x="60" y="226"/>
                      </a:cubicBezTo>
                      <a:cubicBezTo>
                        <a:pt x="60" y="228"/>
                        <a:pt x="60" y="228"/>
                        <a:pt x="60" y="228"/>
                      </a:cubicBezTo>
                      <a:cubicBezTo>
                        <a:pt x="59" y="228"/>
                        <a:pt x="59" y="228"/>
                        <a:pt x="59" y="228"/>
                      </a:cubicBezTo>
                      <a:close/>
                      <a:moveTo>
                        <a:pt x="52" y="208"/>
                      </a:moveTo>
                      <a:cubicBezTo>
                        <a:pt x="52" y="207"/>
                        <a:pt x="52" y="207"/>
                        <a:pt x="52" y="207"/>
                      </a:cubicBezTo>
                      <a:cubicBezTo>
                        <a:pt x="52" y="206"/>
                        <a:pt x="52" y="206"/>
                        <a:pt x="52" y="206"/>
                      </a:cubicBezTo>
                      <a:cubicBezTo>
                        <a:pt x="53" y="206"/>
                        <a:pt x="53" y="206"/>
                        <a:pt x="53" y="206"/>
                      </a:cubicBezTo>
                      <a:cubicBezTo>
                        <a:pt x="53" y="207"/>
                        <a:pt x="53" y="207"/>
                        <a:pt x="53" y="207"/>
                      </a:cubicBezTo>
                      <a:cubicBezTo>
                        <a:pt x="53" y="208"/>
                        <a:pt x="53" y="208"/>
                        <a:pt x="53" y="208"/>
                      </a:cubicBezTo>
                      <a:cubicBezTo>
                        <a:pt x="52" y="208"/>
                        <a:pt x="52" y="208"/>
                        <a:pt x="52" y="208"/>
                      </a:cubicBezTo>
                      <a:close/>
                      <a:moveTo>
                        <a:pt x="55" y="208"/>
                      </a:moveTo>
                      <a:cubicBezTo>
                        <a:pt x="56" y="206"/>
                        <a:pt x="56" y="206"/>
                        <a:pt x="56" y="206"/>
                      </a:cubicBezTo>
                      <a:cubicBezTo>
                        <a:pt x="57" y="206"/>
                        <a:pt x="57" y="206"/>
                        <a:pt x="57" y="206"/>
                      </a:cubicBezTo>
                      <a:cubicBezTo>
                        <a:pt x="58" y="206"/>
                        <a:pt x="58" y="206"/>
                        <a:pt x="58" y="206"/>
                      </a:cubicBezTo>
                      <a:cubicBezTo>
                        <a:pt x="58" y="207"/>
                        <a:pt x="58" y="207"/>
                        <a:pt x="58" y="207"/>
                      </a:cubicBezTo>
                      <a:cubicBezTo>
                        <a:pt x="57" y="208"/>
                        <a:pt x="57" y="208"/>
                        <a:pt x="57" y="208"/>
                      </a:cubicBezTo>
                      <a:cubicBezTo>
                        <a:pt x="56" y="208"/>
                        <a:pt x="56" y="208"/>
                        <a:pt x="56" y="208"/>
                      </a:cubicBezTo>
                      <a:lnTo>
                        <a:pt x="55" y="208"/>
                      </a:lnTo>
                      <a:close/>
                      <a:moveTo>
                        <a:pt x="204" y="206"/>
                      </a:moveTo>
                      <a:cubicBezTo>
                        <a:pt x="204" y="205"/>
                        <a:pt x="204" y="205"/>
                        <a:pt x="204" y="205"/>
                      </a:cubicBezTo>
                      <a:cubicBezTo>
                        <a:pt x="203" y="205"/>
                        <a:pt x="203" y="205"/>
                        <a:pt x="203" y="205"/>
                      </a:cubicBezTo>
                      <a:cubicBezTo>
                        <a:pt x="202" y="205"/>
                        <a:pt x="202" y="205"/>
                        <a:pt x="202" y="205"/>
                      </a:cubicBezTo>
                      <a:cubicBezTo>
                        <a:pt x="201" y="203"/>
                        <a:pt x="201" y="203"/>
                        <a:pt x="201" y="203"/>
                      </a:cubicBezTo>
                      <a:cubicBezTo>
                        <a:pt x="200" y="202"/>
                        <a:pt x="200" y="202"/>
                        <a:pt x="200" y="202"/>
                      </a:cubicBezTo>
                      <a:cubicBezTo>
                        <a:pt x="198" y="202"/>
                        <a:pt x="198" y="202"/>
                        <a:pt x="198" y="202"/>
                      </a:cubicBezTo>
                      <a:cubicBezTo>
                        <a:pt x="198" y="201"/>
                        <a:pt x="198" y="201"/>
                        <a:pt x="198" y="201"/>
                      </a:cubicBezTo>
                      <a:cubicBezTo>
                        <a:pt x="197" y="199"/>
                        <a:pt x="197" y="199"/>
                        <a:pt x="197" y="199"/>
                      </a:cubicBezTo>
                      <a:cubicBezTo>
                        <a:pt x="197" y="198"/>
                        <a:pt x="197" y="198"/>
                        <a:pt x="197" y="198"/>
                      </a:cubicBezTo>
                      <a:cubicBezTo>
                        <a:pt x="197" y="198"/>
                        <a:pt x="197" y="198"/>
                        <a:pt x="197" y="198"/>
                      </a:cubicBezTo>
                      <a:cubicBezTo>
                        <a:pt x="197" y="197"/>
                        <a:pt x="197" y="197"/>
                        <a:pt x="197" y="197"/>
                      </a:cubicBezTo>
                      <a:cubicBezTo>
                        <a:pt x="197" y="197"/>
                        <a:pt x="197" y="197"/>
                        <a:pt x="197" y="197"/>
                      </a:cubicBezTo>
                      <a:cubicBezTo>
                        <a:pt x="198" y="197"/>
                        <a:pt x="198" y="197"/>
                        <a:pt x="198" y="197"/>
                      </a:cubicBezTo>
                      <a:cubicBezTo>
                        <a:pt x="199" y="197"/>
                        <a:pt x="199" y="197"/>
                        <a:pt x="199" y="197"/>
                      </a:cubicBezTo>
                      <a:cubicBezTo>
                        <a:pt x="200" y="197"/>
                        <a:pt x="200" y="197"/>
                        <a:pt x="200" y="197"/>
                      </a:cubicBezTo>
                      <a:cubicBezTo>
                        <a:pt x="201" y="198"/>
                        <a:pt x="201" y="198"/>
                        <a:pt x="201" y="198"/>
                      </a:cubicBezTo>
                      <a:cubicBezTo>
                        <a:pt x="202" y="198"/>
                        <a:pt x="202" y="198"/>
                        <a:pt x="202" y="198"/>
                      </a:cubicBezTo>
                      <a:cubicBezTo>
                        <a:pt x="203" y="198"/>
                        <a:pt x="203" y="198"/>
                        <a:pt x="203" y="198"/>
                      </a:cubicBezTo>
                      <a:cubicBezTo>
                        <a:pt x="204" y="200"/>
                        <a:pt x="204" y="200"/>
                        <a:pt x="204" y="200"/>
                      </a:cubicBezTo>
                      <a:cubicBezTo>
                        <a:pt x="207" y="202"/>
                        <a:pt x="207" y="202"/>
                        <a:pt x="207" y="202"/>
                      </a:cubicBezTo>
                      <a:cubicBezTo>
                        <a:pt x="207" y="203"/>
                        <a:pt x="207" y="203"/>
                        <a:pt x="207" y="203"/>
                      </a:cubicBezTo>
                      <a:cubicBezTo>
                        <a:pt x="207" y="203"/>
                        <a:pt x="207" y="203"/>
                        <a:pt x="207" y="203"/>
                      </a:cubicBezTo>
                      <a:cubicBezTo>
                        <a:pt x="207" y="202"/>
                        <a:pt x="207" y="202"/>
                        <a:pt x="207" y="202"/>
                      </a:cubicBezTo>
                      <a:cubicBezTo>
                        <a:pt x="205" y="202"/>
                        <a:pt x="205" y="202"/>
                        <a:pt x="205" y="202"/>
                      </a:cubicBezTo>
                      <a:cubicBezTo>
                        <a:pt x="205" y="201"/>
                        <a:pt x="205" y="201"/>
                        <a:pt x="205" y="201"/>
                      </a:cubicBezTo>
                      <a:cubicBezTo>
                        <a:pt x="204" y="201"/>
                        <a:pt x="204" y="201"/>
                        <a:pt x="204" y="201"/>
                      </a:cubicBezTo>
                      <a:cubicBezTo>
                        <a:pt x="203" y="202"/>
                        <a:pt x="203" y="202"/>
                        <a:pt x="203" y="202"/>
                      </a:cubicBezTo>
                      <a:cubicBezTo>
                        <a:pt x="203" y="202"/>
                        <a:pt x="203" y="202"/>
                        <a:pt x="203" y="202"/>
                      </a:cubicBezTo>
                      <a:cubicBezTo>
                        <a:pt x="203" y="203"/>
                        <a:pt x="203" y="203"/>
                        <a:pt x="203" y="203"/>
                      </a:cubicBezTo>
                      <a:cubicBezTo>
                        <a:pt x="204" y="203"/>
                        <a:pt x="204" y="203"/>
                        <a:pt x="204" y="203"/>
                      </a:cubicBezTo>
                      <a:cubicBezTo>
                        <a:pt x="205" y="204"/>
                        <a:pt x="205" y="204"/>
                        <a:pt x="205" y="204"/>
                      </a:cubicBezTo>
                      <a:cubicBezTo>
                        <a:pt x="206" y="205"/>
                        <a:pt x="206" y="205"/>
                        <a:pt x="206" y="205"/>
                      </a:cubicBezTo>
                      <a:cubicBezTo>
                        <a:pt x="205" y="205"/>
                        <a:pt x="205" y="205"/>
                        <a:pt x="205" y="205"/>
                      </a:cubicBezTo>
                      <a:cubicBezTo>
                        <a:pt x="205" y="206"/>
                        <a:pt x="205" y="206"/>
                        <a:pt x="205" y="206"/>
                      </a:cubicBezTo>
                      <a:cubicBezTo>
                        <a:pt x="205" y="206"/>
                        <a:pt x="205" y="206"/>
                        <a:pt x="205" y="206"/>
                      </a:cubicBezTo>
                      <a:lnTo>
                        <a:pt x="204" y="206"/>
                      </a:lnTo>
                      <a:close/>
                      <a:moveTo>
                        <a:pt x="55" y="203"/>
                      </a:moveTo>
                      <a:cubicBezTo>
                        <a:pt x="55" y="202"/>
                        <a:pt x="55" y="202"/>
                        <a:pt x="55" y="202"/>
                      </a:cubicBezTo>
                      <a:cubicBezTo>
                        <a:pt x="55" y="201"/>
                        <a:pt x="55" y="201"/>
                        <a:pt x="55" y="201"/>
                      </a:cubicBezTo>
                      <a:cubicBezTo>
                        <a:pt x="56" y="201"/>
                        <a:pt x="56" y="201"/>
                        <a:pt x="56" y="201"/>
                      </a:cubicBezTo>
                      <a:cubicBezTo>
                        <a:pt x="57" y="201"/>
                        <a:pt x="57" y="201"/>
                        <a:pt x="57" y="201"/>
                      </a:cubicBezTo>
                      <a:cubicBezTo>
                        <a:pt x="58" y="202"/>
                        <a:pt x="58" y="202"/>
                        <a:pt x="58" y="202"/>
                      </a:cubicBezTo>
                      <a:cubicBezTo>
                        <a:pt x="58" y="202"/>
                        <a:pt x="58" y="202"/>
                        <a:pt x="58" y="202"/>
                      </a:cubicBezTo>
                      <a:cubicBezTo>
                        <a:pt x="57" y="202"/>
                        <a:pt x="57" y="202"/>
                        <a:pt x="57" y="202"/>
                      </a:cubicBezTo>
                      <a:cubicBezTo>
                        <a:pt x="56" y="203"/>
                        <a:pt x="56" y="203"/>
                        <a:pt x="56" y="203"/>
                      </a:cubicBezTo>
                      <a:lnTo>
                        <a:pt x="55" y="203"/>
                      </a:lnTo>
                      <a:close/>
                      <a:moveTo>
                        <a:pt x="207" y="199"/>
                      </a:moveTo>
                      <a:cubicBezTo>
                        <a:pt x="207" y="199"/>
                        <a:pt x="207" y="199"/>
                        <a:pt x="207" y="199"/>
                      </a:cubicBezTo>
                      <a:cubicBezTo>
                        <a:pt x="205" y="199"/>
                        <a:pt x="205" y="199"/>
                        <a:pt x="205" y="199"/>
                      </a:cubicBezTo>
                      <a:cubicBezTo>
                        <a:pt x="205" y="198"/>
                        <a:pt x="205" y="198"/>
                        <a:pt x="205" y="198"/>
                      </a:cubicBezTo>
                      <a:cubicBezTo>
                        <a:pt x="205" y="198"/>
                        <a:pt x="205" y="198"/>
                        <a:pt x="205" y="198"/>
                      </a:cubicBezTo>
                      <a:cubicBezTo>
                        <a:pt x="204" y="197"/>
                        <a:pt x="204" y="197"/>
                        <a:pt x="204" y="197"/>
                      </a:cubicBezTo>
                      <a:cubicBezTo>
                        <a:pt x="203" y="197"/>
                        <a:pt x="203" y="197"/>
                        <a:pt x="203" y="197"/>
                      </a:cubicBezTo>
                      <a:cubicBezTo>
                        <a:pt x="202" y="197"/>
                        <a:pt x="202" y="197"/>
                        <a:pt x="202" y="197"/>
                      </a:cubicBezTo>
                      <a:cubicBezTo>
                        <a:pt x="200" y="196"/>
                        <a:pt x="200" y="196"/>
                        <a:pt x="200" y="196"/>
                      </a:cubicBezTo>
                      <a:cubicBezTo>
                        <a:pt x="199" y="196"/>
                        <a:pt x="199" y="196"/>
                        <a:pt x="199" y="196"/>
                      </a:cubicBezTo>
                      <a:cubicBezTo>
                        <a:pt x="197" y="196"/>
                        <a:pt x="197" y="196"/>
                        <a:pt x="197" y="196"/>
                      </a:cubicBezTo>
                      <a:cubicBezTo>
                        <a:pt x="196" y="195"/>
                        <a:pt x="196" y="195"/>
                        <a:pt x="196" y="195"/>
                      </a:cubicBezTo>
                      <a:cubicBezTo>
                        <a:pt x="196" y="195"/>
                        <a:pt x="196" y="195"/>
                        <a:pt x="196" y="195"/>
                      </a:cubicBezTo>
                      <a:cubicBezTo>
                        <a:pt x="197" y="195"/>
                        <a:pt x="197" y="195"/>
                        <a:pt x="197" y="195"/>
                      </a:cubicBezTo>
                      <a:cubicBezTo>
                        <a:pt x="198" y="195"/>
                        <a:pt x="198" y="195"/>
                        <a:pt x="198" y="195"/>
                      </a:cubicBezTo>
                      <a:cubicBezTo>
                        <a:pt x="200" y="195"/>
                        <a:pt x="200" y="195"/>
                        <a:pt x="200" y="195"/>
                      </a:cubicBezTo>
                      <a:cubicBezTo>
                        <a:pt x="201" y="195"/>
                        <a:pt x="201" y="195"/>
                        <a:pt x="201" y="195"/>
                      </a:cubicBezTo>
                      <a:cubicBezTo>
                        <a:pt x="203" y="195"/>
                        <a:pt x="203" y="195"/>
                        <a:pt x="203" y="195"/>
                      </a:cubicBezTo>
                      <a:cubicBezTo>
                        <a:pt x="204" y="195"/>
                        <a:pt x="204" y="195"/>
                        <a:pt x="204" y="195"/>
                      </a:cubicBezTo>
                      <a:cubicBezTo>
                        <a:pt x="206" y="196"/>
                        <a:pt x="206" y="196"/>
                        <a:pt x="206" y="196"/>
                      </a:cubicBezTo>
                      <a:cubicBezTo>
                        <a:pt x="207" y="196"/>
                        <a:pt x="207" y="196"/>
                        <a:pt x="207" y="196"/>
                      </a:cubicBezTo>
                      <a:cubicBezTo>
                        <a:pt x="208" y="197"/>
                        <a:pt x="208" y="197"/>
                        <a:pt x="208" y="197"/>
                      </a:cubicBezTo>
                      <a:cubicBezTo>
                        <a:pt x="208" y="197"/>
                        <a:pt x="208" y="197"/>
                        <a:pt x="208" y="197"/>
                      </a:cubicBezTo>
                      <a:cubicBezTo>
                        <a:pt x="208" y="198"/>
                        <a:pt x="208" y="198"/>
                        <a:pt x="208" y="198"/>
                      </a:cubicBezTo>
                      <a:cubicBezTo>
                        <a:pt x="208" y="198"/>
                        <a:pt x="208" y="198"/>
                        <a:pt x="208" y="198"/>
                      </a:cubicBezTo>
                      <a:cubicBezTo>
                        <a:pt x="208" y="199"/>
                        <a:pt x="208" y="199"/>
                        <a:pt x="208" y="199"/>
                      </a:cubicBezTo>
                      <a:lnTo>
                        <a:pt x="207" y="199"/>
                      </a:lnTo>
                      <a:close/>
                      <a:moveTo>
                        <a:pt x="195" y="193"/>
                      </a:moveTo>
                      <a:cubicBezTo>
                        <a:pt x="194" y="192"/>
                        <a:pt x="194" y="192"/>
                        <a:pt x="194" y="192"/>
                      </a:cubicBezTo>
                      <a:cubicBezTo>
                        <a:pt x="192" y="192"/>
                        <a:pt x="192" y="192"/>
                        <a:pt x="192" y="192"/>
                      </a:cubicBezTo>
                      <a:cubicBezTo>
                        <a:pt x="191" y="191"/>
                        <a:pt x="191" y="191"/>
                        <a:pt x="191" y="191"/>
                      </a:cubicBezTo>
                      <a:cubicBezTo>
                        <a:pt x="192" y="190"/>
                        <a:pt x="192" y="190"/>
                        <a:pt x="192" y="190"/>
                      </a:cubicBezTo>
                      <a:cubicBezTo>
                        <a:pt x="194" y="190"/>
                        <a:pt x="194" y="190"/>
                        <a:pt x="194" y="190"/>
                      </a:cubicBezTo>
                      <a:cubicBezTo>
                        <a:pt x="194" y="189"/>
                        <a:pt x="194" y="189"/>
                        <a:pt x="194" y="189"/>
                      </a:cubicBezTo>
                      <a:cubicBezTo>
                        <a:pt x="195" y="189"/>
                        <a:pt x="195" y="189"/>
                        <a:pt x="195" y="189"/>
                      </a:cubicBezTo>
                      <a:cubicBezTo>
                        <a:pt x="198" y="190"/>
                        <a:pt x="198" y="190"/>
                        <a:pt x="198" y="190"/>
                      </a:cubicBezTo>
                      <a:cubicBezTo>
                        <a:pt x="201" y="191"/>
                        <a:pt x="201" y="191"/>
                        <a:pt x="201" y="191"/>
                      </a:cubicBezTo>
                      <a:cubicBezTo>
                        <a:pt x="201" y="192"/>
                        <a:pt x="201" y="192"/>
                        <a:pt x="201" y="192"/>
                      </a:cubicBezTo>
                      <a:cubicBezTo>
                        <a:pt x="201" y="192"/>
                        <a:pt x="201" y="192"/>
                        <a:pt x="201" y="192"/>
                      </a:cubicBezTo>
                      <a:cubicBezTo>
                        <a:pt x="199" y="191"/>
                        <a:pt x="199" y="191"/>
                        <a:pt x="199" y="191"/>
                      </a:cubicBezTo>
                      <a:cubicBezTo>
                        <a:pt x="197" y="190"/>
                        <a:pt x="197" y="190"/>
                        <a:pt x="197" y="190"/>
                      </a:cubicBezTo>
                      <a:cubicBezTo>
                        <a:pt x="196" y="190"/>
                        <a:pt x="196" y="190"/>
                        <a:pt x="196" y="190"/>
                      </a:cubicBezTo>
                      <a:cubicBezTo>
                        <a:pt x="195" y="191"/>
                        <a:pt x="195" y="191"/>
                        <a:pt x="195" y="191"/>
                      </a:cubicBezTo>
                      <a:cubicBezTo>
                        <a:pt x="196" y="192"/>
                        <a:pt x="196" y="192"/>
                        <a:pt x="196" y="192"/>
                      </a:cubicBezTo>
                      <a:cubicBezTo>
                        <a:pt x="197" y="192"/>
                        <a:pt x="197" y="192"/>
                        <a:pt x="197" y="192"/>
                      </a:cubicBezTo>
                      <a:cubicBezTo>
                        <a:pt x="199" y="193"/>
                        <a:pt x="199" y="193"/>
                        <a:pt x="199" y="193"/>
                      </a:cubicBezTo>
                      <a:cubicBezTo>
                        <a:pt x="200" y="193"/>
                        <a:pt x="200" y="193"/>
                        <a:pt x="200" y="193"/>
                      </a:cubicBezTo>
                      <a:cubicBezTo>
                        <a:pt x="203" y="193"/>
                        <a:pt x="203" y="193"/>
                        <a:pt x="203" y="193"/>
                      </a:cubicBezTo>
                      <a:cubicBezTo>
                        <a:pt x="204" y="193"/>
                        <a:pt x="204" y="193"/>
                        <a:pt x="204" y="193"/>
                      </a:cubicBezTo>
                      <a:cubicBezTo>
                        <a:pt x="204" y="194"/>
                        <a:pt x="204" y="194"/>
                        <a:pt x="204" y="194"/>
                      </a:cubicBezTo>
                      <a:cubicBezTo>
                        <a:pt x="203" y="194"/>
                        <a:pt x="203" y="194"/>
                        <a:pt x="203" y="194"/>
                      </a:cubicBezTo>
                      <a:cubicBezTo>
                        <a:pt x="199" y="194"/>
                        <a:pt x="199" y="194"/>
                        <a:pt x="199" y="194"/>
                      </a:cubicBezTo>
                      <a:cubicBezTo>
                        <a:pt x="197" y="194"/>
                        <a:pt x="197" y="194"/>
                        <a:pt x="197" y="194"/>
                      </a:cubicBezTo>
                      <a:lnTo>
                        <a:pt x="195" y="193"/>
                      </a:lnTo>
                      <a:close/>
                      <a:moveTo>
                        <a:pt x="47" y="193"/>
                      </a:moveTo>
                      <a:cubicBezTo>
                        <a:pt x="47" y="192"/>
                        <a:pt x="47" y="192"/>
                        <a:pt x="47" y="192"/>
                      </a:cubicBezTo>
                      <a:cubicBezTo>
                        <a:pt x="47" y="192"/>
                        <a:pt x="47" y="192"/>
                        <a:pt x="47" y="192"/>
                      </a:cubicBezTo>
                      <a:cubicBezTo>
                        <a:pt x="47" y="191"/>
                        <a:pt x="47" y="191"/>
                        <a:pt x="47" y="191"/>
                      </a:cubicBezTo>
                      <a:cubicBezTo>
                        <a:pt x="48" y="191"/>
                        <a:pt x="48" y="191"/>
                        <a:pt x="48" y="191"/>
                      </a:cubicBezTo>
                      <a:cubicBezTo>
                        <a:pt x="49" y="191"/>
                        <a:pt x="49" y="191"/>
                        <a:pt x="49" y="191"/>
                      </a:cubicBezTo>
                      <a:cubicBezTo>
                        <a:pt x="49" y="191"/>
                        <a:pt x="49" y="191"/>
                        <a:pt x="49" y="191"/>
                      </a:cubicBezTo>
                      <a:cubicBezTo>
                        <a:pt x="49" y="191"/>
                        <a:pt x="49" y="191"/>
                        <a:pt x="49" y="191"/>
                      </a:cubicBezTo>
                      <a:cubicBezTo>
                        <a:pt x="48" y="192"/>
                        <a:pt x="48" y="192"/>
                        <a:pt x="48" y="192"/>
                      </a:cubicBezTo>
                      <a:cubicBezTo>
                        <a:pt x="47" y="193"/>
                        <a:pt x="47" y="193"/>
                        <a:pt x="47" y="193"/>
                      </a:cubicBezTo>
                      <a:close/>
                      <a:moveTo>
                        <a:pt x="48" y="186"/>
                      </a:moveTo>
                      <a:cubicBezTo>
                        <a:pt x="49" y="186"/>
                        <a:pt x="49" y="186"/>
                        <a:pt x="49" y="186"/>
                      </a:cubicBezTo>
                      <a:cubicBezTo>
                        <a:pt x="48" y="185"/>
                        <a:pt x="48" y="185"/>
                        <a:pt x="48" y="185"/>
                      </a:cubicBezTo>
                      <a:cubicBezTo>
                        <a:pt x="49" y="185"/>
                        <a:pt x="49" y="185"/>
                        <a:pt x="49" y="185"/>
                      </a:cubicBezTo>
                      <a:cubicBezTo>
                        <a:pt x="49" y="184"/>
                        <a:pt x="49" y="184"/>
                        <a:pt x="49" y="184"/>
                      </a:cubicBezTo>
                      <a:cubicBezTo>
                        <a:pt x="50" y="184"/>
                        <a:pt x="50" y="184"/>
                        <a:pt x="50" y="184"/>
                      </a:cubicBezTo>
                      <a:cubicBezTo>
                        <a:pt x="51" y="183"/>
                        <a:pt x="51" y="183"/>
                        <a:pt x="51" y="183"/>
                      </a:cubicBezTo>
                      <a:cubicBezTo>
                        <a:pt x="52" y="183"/>
                        <a:pt x="52" y="183"/>
                        <a:pt x="52" y="183"/>
                      </a:cubicBezTo>
                      <a:cubicBezTo>
                        <a:pt x="52" y="184"/>
                        <a:pt x="52" y="184"/>
                        <a:pt x="52" y="184"/>
                      </a:cubicBezTo>
                      <a:cubicBezTo>
                        <a:pt x="51" y="184"/>
                        <a:pt x="51" y="184"/>
                        <a:pt x="51" y="184"/>
                      </a:cubicBezTo>
                      <a:cubicBezTo>
                        <a:pt x="49" y="186"/>
                        <a:pt x="49" y="186"/>
                        <a:pt x="49" y="186"/>
                      </a:cubicBezTo>
                      <a:cubicBezTo>
                        <a:pt x="49" y="186"/>
                        <a:pt x="49" y="186"/>
                        <a:pt x="49" y="186"/>
                      </a:cubicBezTo>
                      <a:lnTo>
                        <a:pt x="48" y="186"/>
                      </a:lnTo>
                      <a:close/>
                      <a:moveTo>
                        <a:pt x="214" y="180"/>
                      </a:moveTo>
                      <a:cubicBezTo>
                        <a:pt x="214" y="180"/>
                        <a:pt x="214" y="180"/>
                        <a:pt x="214" y="180"/>
                      </a:cubicBezTo>
                      <a:cubicBezTo>
                        <a:pt x="213" y="179"/>
                        <a:pt x="213" y="179"/>
                        <a:pt x="213" y="179"/>
                      </a:cubicBezTo>
                      <a:cubicBezTo>
                        <a:pt x="212" y="178"/>
                        <a:pt x="212" y="178"/>
                        <a:pt x="212" y="178"/>
                      </a:cubicBezTo>
                      <a:cubicBezTo>
                        <a:pt x="211" y="178"/>
                        <a:pt x="211" y="178"/>
                        <a:pt x="211" y="178"/>
                      </a:cubicBezTo>
                      <a:cubicBezTo>
                        <a:pt x="211" y="177"/>
                        <a:pt x="211" y="177"/>
                        <a:pt x="211" y="177"/>
                      </a:cubicBezTo>
                      <a:cubicBezTo>
                        <a:pt x="212" y="175"/>
                        <a:pt x="212" y="175"/>
                        <a:pt x="212" y="175"/>
                      </a:cubicBezTo>
                      <a:cubicBezTo>
                        <a:pt x="213" y="175"/>
                        <a:pt x="213" y="175"/>
                        <a:pt x="213" y="175"/>
                      </a:cubicBezTo>
                      <a:cubicBezTo>
                        <a:pt x="215" y="175"/>
                        <a:pt x="215" y="175"/>
                        <a:pt x="215" y="175"/>
                      </a:cubicBezTo>
                      <a:cubicBezTo>
                        <a:pt x="217" y="176"/>
                        <a:pt x="217" y="176"/>
                        <a:pt x="217" y="176"/>
                      </a:cubicBezTo>
                      <a:cubicBezTo>
                        <a:pt x="217" y="178"/>
                        <a:pt x="217" y="178"/>
                        <a:pt x="217" y="178"/>
                      </a:cubicBezTo>
                      <a:cubicBezTo>
                        <a:pt x="217" y="178"/>
                        <a:pt x="217" y="178"/>
                        <a:pt x="217" y="178"/>
                      </a:cubicBezTo>
                      <a:cubicBezTo>
                        <a:pt x="217" y="180"/>
                        <a:pt x="217" y="180"/>
                        <a:pt x="217" y="180"/>
                      </a:cubicBezTo>
                      <a:cubicBezTo>
                        <a:pt x="216" y="180"/>
                        <a:pt x="216" y="180"/>
                        <a:pt x="216" y="180"/>
                      </a:cubicBezTo>
                      <a:lnTo>
                        <a:pt x="214" y="180"/>
                      </a:lnTo>
                      <a:close/>
                      <a:moveTo>
                        <a:pt x="218" y="170"/>
                      </a:moveTo>
                      <a:cubicBezTo>
                        <a:pt x="218" y="170"/>
                        <a:pt x="218" y="170"/>
                        <a:pt x="218" y="170"/>
                      </a:cubicBezTo>
                      <a:cubicBezTo>
                        <a:pt x="218" y="168"/>
                        <a:pt x="218" y="168"/>
                        <a:pt x="218" y="168"/>
                      </a:cubicBezTo>
                      <a:cubicBezTo>
                        <a:pt x="218" y="167"/>
                        <a:pt x="218" y="167"/>
                        <a:pt x="218" y="167"/>
                      </a:cubicBezTo>
                      <a:cubicBezTo>
                        <a:pt x="219" y="168"/>
                        <a:pt x="219" y="168"/>
                        <a:pt x="219" y="168"/>
                      </a:cubicBezTo>
                      <a:cubicBezTo>
                        <a:pt x="220" y="168"/>
                        <a:pt x="220" y="168"/>
                        <a:pt x="220" y="168"/>
                      </a:cubicBezTo>
                      <a:cubicBezTo>
                        <a:pt x="220" y="169"/>
                        <a:pt x="220" y="169"/>
                        <a:pt x="220" y="169"/>
                      </a:cubicBezTo>
                      <a:cubicBezTo>
                        <a:pt x="220" y="170"/>
                        <a:pt x="220" y="170"/>
                        <a:pt x="220" y="170"/>
                      </a:cubicBezTo>
                      <a:cubicBezTo>
                        <a:pt x="219" y="171"/>
                        <a:pt x="219" y="171"/>
                        <a:pt x="219" y="171"/>
                      </a:cubicBezTo>
                      <a:cubicBezTo>
                        <a:pt x="219" y="171"/>
                        <a:pt x="219" y="171"/>
                        <a:pt x="219" y="171"/>
                      </a:cubicBezTo>
                      <a:lnTo>
                        <a:pt x="218" y="170"/>
                      </a:lnTo>
                      <a:close/>
                      <a:moveTo>
                        <a:pt x="230" y="168"/>
                      </a:moveTo>
                      <a:cubicBezTo>
                        <a:pt x="230" y="168"/>
                        <a:pt x="230" y="168"/>
                        <a:pt x="230" y="168"/>
                      </a:cubicBezTo>
                      <a:cubicBezTo>
                        <a:pt x="230" y="167"/>
                        <a:pt x="230" y="167"/>
                        <a:pt x="230" y="167"/>
                      </a:cubicBezTo>
                      <a:cubicBezTo>
                        <a:pt x="229" y="168"/>
                        <a:pt x="229" y="168"/>
                        <a:pt x="229" y="168"/>
                      </a:cubicBezTo>
                      <a:cubicBezTo>
                        <a:pt x="228" y="168"/>
                        <a:pt x="228" y="168"/>
                        <a:pt x="228" y="168"/>
                      </a:cubicBezTo>
                      <a:cubicBezTo>
                        <a:pt x="227" y="168"/>
                        <a:pt x="227" y="168"/>
                        <a:pt x="227" y="168"/>
                      </a:cubicBezTo>
                      <a:cubicBezTo>
                        <a:pt x="226" y="167"/>
                        <a:pt x="226" y="167"/>
                        <a:pt x="226" y="167"/>
                      </a:cubicBezTo>
                      <a:cubicBezTo>
                        <a:pt x="226" y="166"/>
                        <a:pt x="226" y="166"/>
                        <a:pt x="226" y="166"/>
                      </a:cubicBezTo>
                      <a:cubicBezTo>
                        <a:pt x="226" y="165"/>
                        <a:pt x="226" y="165"/>
                        <a:pt x="226" y="165"/>
                      </a:cubicBezTo>
                      <a:cubicBezTo>
                        <a:pt x="226" y="162"/>
                        <a:pt x="226" y="162"/>
                        <a:pt x="226" y="162"/>
                      </a:cubicBezTo>
                      <a:cubicBezTo>
                        <a:pt x="227" y="163"/>
                        <a:pt x="227" y="163"/>
                        <a:pt x="227" y="163"/>
                      </a:cubicBezTo>
                      <a:cubicBezTo>
                        <a:pt x="227" y="162"/>
                        <a:pt x="227" y="162"/>
                        <a:pt x="227" y="162"/>
                      </a:cubicBezTo>
                      <a:cubicBezTo>
                        <a:pt x="228" y="162"/>
                        <a:pt x="228" y="162"/>
                        <a:pt x="228" y="162"/>
                      </a:cubicBezTo>
                      <a:cubicBezTo>
                        <a:pt x="229" y="161"/>
                        <a:pt x="229" y="161"/>
                        <a:pt x="229" y="161"/>
                      </a:cubicBezTo>
                      <a:cubicBezTo>
                        <a:pt x="230" y="162"/>
                        <a:pt x="230" y="162"/>
                        <a:pt x="230" y="162"/>
                      </a:cubicBezTo>
                      <a:cubicBezTo>
                        <a:pt x="230" y="163"/>
                        <a:pt x="230" y="163"/>
                        <a:pt x="230" y="163"/>
                      </a:cubicBezTo>
                      <a:cubicBezTo>
                        <a:pt x="229" y="162"/>
                        <a:pt x="229" y="162"/>
                        <a:pt x="229" y="162"/>
                      </a:cubicBezTo>
                      <a:cubicBezTo>
                        <a:pt x="229" y="163"/>
                        <a:pt x="229" y="163"/>
                        <a:pt x="229" y="163"/>
                      </a:cubicBezTo>
                      <a:cubicBezTo>
                        <a:pt x="229" y="164"/>
                        <a:pt x="229" y="164"/>
                        <a:pt x="229" y="164"/>
                      </a:cubicBezTo>
                      <a:cubicBezTo>
                        <a:pt x="229" y="165"/>
                        <a:pt x="229" y="165"/>
                        <a:pt x="229" y="165"/>
                      </a:cubicBezTo>
                      <a:cubicBezTo>
                        <a:pt x="230" y="166"/>
                        <a:pt x="230" y="166"/>
                        <a:pt x="230" y="166"/>
                      </a:cubicBezTo>
                      <a:cubicBezTo>
                        <a:pt x="231" y="167"/>
                        <a:pt x="231" y="167"/>
                        <a:pt x="231" y="167"/>
                      </a:cubicBezTo>
                      <a:cubicBezTo>
                        <a:pt x="231" y="166"/>
                        <a:pt x="231" y="166"/>
                        <a:pt x="231" y="166"/>
                      </a:cubicBezTo>
                      <a:cubicBezTo>
                        <a:pt x="232" y="165"/>
                        <a:pt x="232" y="165"/>
                        <a:pt x="232" y="165"/>
                      </a:cubicBezTo>
                      <a:cubicBezTo>
                        <a:pt x="232" y="166"/>
                        <a:pt x="232" y="166"/>
                        <a:pt x="232" y="166"/>
                      </a:cubicBezTo>
                      <a:cubicBezTo>
                        <a:pt x="232" y="167"/>
                        <a:pt x="232" y="167"/>
                        <a:pt x="232" y="167"/>
                      </a:cubicBezTo>
                      <a:cubicBezTo>
                        <a:pt x="232" y="167"/>
                        <a:pt x="232" y="167"/>
                        <a:pt x="232" y="167"/>
                      </a:cubicBezTo>
                      <a:cubicBezTo>
                        <a:pt x="231" y="169"/>
                        <a:pt x="231" y="169"/>
                        <a:pt x="231" y="169"/>
                      </a:cubicBezTo>
                      <a:lnTo>
                        <a:pt x="230" y="168"/>
                      </a:lnTo>
                      <a:close/>
                      <a:moveTo>
                        <a:pt x="51" y="167"/>
                      </a:moveTo>
                      <a:cubicBezTo>
                        <a:pt x="50" y="167"/>
                        <a:pt x="50" y="167"/>
                        <a:pt x="50" y="167"/>
                      </a:cubicBezTo>
                      <a:cubicBezTo>
                        <a:pt x="50" y="166"/>
                        <a:pt x="50" y="166"/>
                        <a:pt x="50" y="166"/>
                      </a:cubicBezTo>
                      <a:cubicBezTo>
                        <a:pt x="50" y="166"/>
                        <a:pt x="50" y="166"/>
                        <a:pt x="50" y="166"/>
                      </a:cubicBezTo>
                      <a:cubicBezTo>
                        <a:pt x="50" y="166"/>
                        <a:pt x="50" y="166"/>
                        <a:pt x="50" y="166"/>
                      </a:cubicBezTo>
                      <a:cubicBezTo>
                        <a:pt x="51" y="167"/>
                        <a:pt x="51" y="167"/>
                        <a:pt x="51" y="167"/>
                      </a:cubicBezTo>
                      <a:cubicBezTo>
                        <a:pt x="52" y="168"/>
                        <a:pt x="52" y="168"/>
                        <a:pt x="52" y="168"/>
                      </a:cubicBezTo>
                      <a:cubicBezTo>
                        <a:pt x="51" y="168"/>
                        <a:pt x="51" y="168"/>
                        <a:pt x="51" y="168"/>
                      </a:cubicBezTo>
                      <a:lnTo>
                        <a:pt x="51" y="167"/>
                      </a:lnTo>
                      <a:close/>
                      <a:moveTo>
                        <a:pt x="52" y="157"/>
                      </a:moveTo>
                      <a:cubicBezTo>
                        <a:pt x="51" y="157"/>
                        <a:pt x="51" y="157"/>
                        <a:pt x="51" y="157"/>
                      </a:cubicBezTo>
                      <a:cubicBezTo>
                        <a:pt x="49" y="157"/>
                        <a:pt x="49" y="157"/>
                        <a:pt x="49" y="157"/>
                      </a:cubicBezTo>
                      <a:cubicBezTo>
                        <a:pt x="49" y="157"/>
                        <a:pt x="49" y="157"/>
                        <a:pt x="49" y="157"/>
                      </a:cubicBezTo>
                      <a:cubicBezTo>
                        <a:pt x="48" y="156"/>
                        <a:pt x="48" y="156"/>
                        <a:pt x="48" y="156"/>
                      </a:cubicBezTo>
                      <a:cubicBezTo>
                        <a:pt x="48" y="156"/>
                        <a:pt x="48" y="156"/>
                        <a:pt x="48" y="156"/>
                      </a:cubicBezTo>
                      <a:cubicBezTo>
                        <a:pt x="48" y="156"/>
                        <a:pt x="48" y="156"/>
                        <a:pt x="48" y="156"/>
                      </a:cubicBezTo>
                      <a:cubicBezTo>
                        <a:pt x="49" y="156"/>
                        <a:pt x="49" y="156"/>
                        <a:pt x="49" y="156"/>
                      </a:cubicBezTo>
                      <a:cubicBezTo>
                        <a:pt x="50" y="156"/>
                        <a:pt x="50" y="156"/>
                        <a:pt x="50" y="156"/>
                      </a:cubicBezTo>
                      <a:cubicBezTo>
                        <a:pt x="50" y="156"/>
                        <a:pt x="50" y="156"/>
                        <a:pt x="50" y="156"/>
                      </a:cubicBezTo>
                      <a:cubicBezTo>
                        <a:pt x="52" y="156"/>
                        <a:pt x="52" y="156"/>
                        <a:pt x="52" y="156"/>
                      </a:cubicBezTo>
                      <a:cubicBezTo>
                        <a:pt x="53" y="157"/>
                        <a:pt x="53" y="157"/>
                        <a:pt x="53" y="157"/>
                      </a:cubicBezTo>
                      <a:cubicBezTo>
                        <a:pt x="52" y="158"/>
                        <a:pt x="52" y="158"/>
                        <a:pt x="52" y="158"/>
                      </a:cubicBezTo>
                      <a:lnTo>
                        <a:pt x="52" y="157"/>
                      </a:lnTo>
                      <a:close/>
                      <a:moveTo>
                        <a:pt x="227" y="153"/>
                      </a:moveTo>
                      <a:cubicBezTo>
                        <a:pt x="228" y="152"/>
                        <a:pt x="228" y="152"/>
                        <a:pt x="228" y="152"/>
                      </a:cubicBezTo>
                      <a:cubicBezTo>
                        <a:pt x="228" y="151"/>
                        <a:pt x="228" y="151"/>
                        <a:pt x="228" y="151"/>
                      </a:cubicBezTo>
                      <a:cubicBezTo>
                        <a:pt x="228" y="149"/>
                        <a:pt x="228" y="149"/>
                        <a:pt x="228" y="149"/>
                      </a:cubicBezTo>
                      <a:cubicBezTo>
                        <a:pt x="227" y="147"/>
                        <a:pt x="227" y="147"/>
                        <a:pt x="227" y="147"/>
                      </a:cubicBezTo>
                      <a:cubicBezTo>
                        <a:pt x="227" y="146"/>
                        <a:pt x="227" y="146"/>
                        <a:pt x="227" y="146"/>
                      </a:cubicBezTo>
                      <a:cubicBezTo>
                        <a:pt x="228" y="145"/>
                        <a:pt x="228" y="145"/>
                        <a:pt x="228" y="145"/>
                      </a:cubicBezTo>
                      <a:cubicBezTo>
                        <a:pt x="228" y="144"/>
                        <a:pt x="228" y="144"/>
                        <a:pt x="228" y="144"/>
                      </a:cubicBezTo>
                      <a:cubicBezTo>
                        <a:pt x="227" y="144"/>
                        <a:pt x="227" y="144"/>
                        <a:pt x="227" y="144"/>
                      </a:cubicBezTo>
                      <a:cubicBezTo>
                        <a:pt x="227" y="143"/>
                        <a:pt x="227" y="143"/>
                        <a:pt x="227" y="143"/>
                      </a:cubicBezTo>
                      <a:cubicBezTo>
                        <a:pt x="228" y="143"/>
                        <a:pt x="228" y="143"/>
                        <a:pt x="228" y="143"/>
                      </a:cubicBezTo>
                      <a:cubicBezTo>
                        <a:pt x="228" y="143"/>
                        <a:pt x="228" y="143"/>
                        <a:pt x="228" y="143"/>
                      </a:cubicBezTo>
                      <a:cubicBezTo>
                        <a:pt x="228" y="144"/>
                        <a:pt x="228" y="144"/>
                        <a:pt x="228" y="144"/>
                      </a:cubicBezTo>
                      <a:cubicBezTo>
                        <a:pt x="228" y="145"/>
                        <a:pt x="228" y="145"/>
                        <a:pt x="228" y="145"/>
                      </a:cubicBezTo>
                      <a:cubicBezTo>
                        <a:pt x="228" y="148"/>
                        <a:pt x="228" y="148"/>
                        <a:pt x="228" y="148"/>
                      </a:cubicBezTo>
                      <a:cubicBezTo>
                        <a:pt x="229" y="149"/>
                        <a:pt x="229" y="149"/>
                        <a:pt x="229" y="149"/>
                      </a:cubicBezTo>
                      <a:cubicBezTo>
                        <a:pt x="229" y="151"/>
                        <a:pt x="229" y="151"/>
                        <a:pt x="229" y="151"/>
                      </a:cubicBezTo>
                      <a:cubicBezTo>
                        <a:pt x="228" y="151"/>
                        <a:pt x="228" y="151"/>
                        <a:pt x="228" y="151"/>
                      </a:cubicBezTo>
                      <a:cubicBezTo>
                        <a:pt x="228" y="153"/>
                        <a:pt x="228" y="153"/>
                        <a:pt x="228" y="153"/>
                      </a:cubicBezTo>
                      <a:cubicBezTo>
                        <a:pt x="228" y="154"/>
                        <a:pt x="228" y="154"/>
                        <a:pt x="228" y="154"/>
                      </a:cubicBezTo>
                      <a:lnTo>
                        <a:pt x="227" y="153"/>
                      </a:lnTo>
                      <a:close/>
                      <a:moveTo>
                        <a:pt x="218" y="147"/>
                      </a:moveTo>
                      <a:cubicBezTo>
                        <a:pt x="218" y="146"/>
                        <a:pt x="218" y="146"/>
                        <a:pt x="218" y="146"/>
                      </a:cubicBezTo>
                      <a:cubicBezTo>
                        <a:pt x="218" y="146"/>
                        <a:pt x="218" y="146"/>
                        <a:pt x="218" y="146"/>
                      </a:cubicBezTo>
                      <a:cubicBezTo>
                        <a:pt x="219" y="145"/>
                        <a:pt x="219" y="145"/>
                        <a:pt x="219" y="145"/>
                      </a:cubicBezTo>
                      <a:cubicBezTo>
                        <a:pt x="219" y="145"/>
                        <a:pt x="219" y="145"/>
                        <a:pt x="219" y="145"/>
                      </a:cubicBezTo>
                      <a:cubicBezTo>
                        <a:pt x="220" y="146"/>
                        <a:pt x="220" y="146"/>
                        <a:pt x="220" y="146"/>
                      </a:cubicBezTo>
                      <a:cubicBezTo>
                        <a:pt x="219" y="147"/>
                        <a:pt x="219" y="147"/>
                        <a:pt x="219" y="147"/>
                      </a:cubicBezTo>
                      <a:lnTo>
                        <a:pt x="218" y="147"/>
                      </a:lnTo>
                      <a:close/>
                      <a:moveTo>
                        <a:pt x="233" y="128"/>
                      </a:moveTo>
                      <a:cubicBezTo>
                        <a:pt x="233" y="128"/>
                        <a:pt x="233" y="128"/>
                        <a:pt x="233" y="128"/>
                      </a:cubicBezTo>
                      <a:cubicBezTo>
                        <a:pt x="233" y="127"/>
                        <a:pt x="233" y="127"/>
                        <a:pt x="233" y="127"/>
                      </a:cubicBezTo>
                      <a:cubicBezTo>
                        <a:pt x="234" y="125"/>
                        <a:pt x="234" y="125"/>
                        <a:pt x="234" y="125"/>
                      </a:cubicBezTo>
                      <a:cubicBezTo>
                        <a:pt x="234" y="124"/>
                        <a:pt x="234" y="124"/>
                        <a:pt x="234" y="124"/>
                      </a:cubicBezTo>
                      <a:cubicBezTo>
                        <a:pt x="234" y="125"/>
                        <a:pt x="234" y="125"/>
                        <a:pt x="234" y="125"/>
                      </a:cubicBezTo>
                      <a:cubicBezTo>
                        <a:pt x="234" y="126"/>
                        <a:pt x="234" y="126"/>
                        <a:pt x="234" y="126"/>
                      </a:cubicBezTo>
                      <a:cubicBezTo>
                        <a:pt x="234" y="127"/>
                        <a:pt x="234" y="127"/>
                        <a:pt x="234" y="127"/>
                      </a:cubicBezTo>
                      <a:cubicBezTo>
                        <a:pt x="234" y="128"/>
                        <a:pt x="234" y="128"/>
                        <a:pt x="234" y="128"/>
                      </a:cubicBezTo>
                      <a:cubicBezTo>
                        <a:pt x="234" y="128"/>
                        <a:pt x="234" y="128"/>
                        <a:pt x="234" y="128"/>
                      </a:cubicBezTo>
                      <a:lnTo>
                        <a:pt x="233" y="128"/>
                      </a:lnTo>
                      <a:close/>
                      <a:moveTo>
                        <a:pt x="226" y="125"/>
                      </a:moveTo>
                      <a:cubicBezTo>
                        <a:pt x="226" y="124"/>
                        <a:pt x="226" y="124"/>
                        <a:pt x="226" y="124"/>
                      </a:cubicBezTo>
                      <a:cubicBezTo>
                        <a:pt x="225" y="123"/>
                        <a:pt x="225" y="123"/>
                        <a:pt x="225" y="123"/>
                      </a:cubicBezTo>
                      <a:cubicBezTo>
                        <a:pt x="225" y="123"/>
                        <a:pt x="225" y="123"/>
                        <a:pt x="225" y="123"/>
                      </a:cubicBezTo>
                      <a:cubicBezTo>
                        <a:pt x="225" y="123"/>
                        <a:pt x="225" y="123"/>
                        <a:pt x="225" y="123"/>
                      </a:cubicBezTo>
                      <a:cubicBezTo>
                        <a:pt x="226" y="124"/>
                        <a:pt x="226" y="124"/>
                        <a:pt x="226" y="124"/>
                      </a:cubicBezTo>
                      <a:cubicBezTo>
                        <a:pt x="227" y="124"/>
                        <a:pt x="227" y="124"/>
                        <a:pt x="227" y="124"/>
                      </a:cubicBezTo>
                      <a:cubicBezTo>
                        <a:pt x="227" y="125"/>
                        <a:pt x="227" y="125"/>
                        <a:pt x="227" y="125"/>
                      </a:cubicBezTo>
                      <a:lnTo>
                        <a:pt x="226" y="125"/>
                      </a:lnTo>
                      <a:close/>
                      <a:moveTo>
                        <a:pt x="236" y="104"/>
                      </a:moveTo>
                      <a:cubicBezTo>
                        <a:pt x="235" y="102"/>
                        <a:pt x="235" y="102"/>
                        <a:pt x="235" y="102"/>
                      </a:cubicBezTo>
                      <a:cubicBezTo>
                        <a:pt x="236" y="101"/>
                        <a:pt x="236" y="101"/>
                        <a:pt x="236" y="101"/>
                      </a:cubicBezTo>
                      <a:cubicBezTo>
                        <a:pt x="237" y="100"/>
                        <a:pt x="237" y="100"/>
                        <a:pt x="237" y="100"/>
                      </a:cubicBezTo>
                      <a:cubicBezTo>
                        <a:pt x="237" y="99"/>
                        <a:pt x="237" y="99"/>
                        <a:pt x="237" y="99"/>
                      </a:cubicBezTo>
                      <a:cubicBezTo>
                        <a:pt x="238" y="100"/>
                        <a:pt x="238" y="100"/>
                        <a:pt x="238" y="100"/>
                      </a:cubicBezTo>
                      <a:cubicBezTo>
                        <a:pt x="237" y="100"/>
                        <a:pt x="237" y="100"/>
                        <a:pt x="237" y="100"/>
                      </a:cubicBezTo>
                      <a:cubicBezTo>
                        <a:pt x="237" y="102"/>
                        <a:pt x="237" y="102"/>
                        <a:pt x="237" y="102"/>
                      </a:cubicBezTo>
                      <a:cubicBezTo>
                        <a:pt x="237" y="103"/>
                        <a:pt x="237" y="103"/>
                        <a:pt x="237" y="103"/>
                      </a:cubicBezTo>
                      <a:cubicBezTo>
                        <a:pt x="236" y="104"/>
                        <a:pt x="236" y="104"/>
                        <a:pt x="236" y="104"/>
                      </a:cubicBezTo>
                      <a:close/>
                      <a:moveTo>
                        <a:pt x="2" y="100"/>
                      </a:moveTo>
                      <a:cubicBezTo>
                        <a:pt x="1" y="100"/>
                        <a:pt x="1" y="100"/>
                        <a:pt x="1" y="100"/>
                      </a:cubicBezTo>
                      <a:cubicBezTo>
                        <a:pt x="0" y="99"/>
                        <a:pt x="0" y="99"/>
                        <a:pt x="0" y="99"/>
                      </a:cubicBezTo>
                      <a:cubicBezTo>
                        <a:pt x="0" y="99"/>
                        <a:pt x="0" y="99"/>
                        <a:pt x="0" y="99"/>
                      </a:cubicBezTo>
                      <a:cubicBezTo>
                        <a:pt x="1" y="99"/>
                        <a:pt x="1" y="99"/>
                        <a:pt x="1" y="99"/>
                      </a:cubicBezTo>
                      <a:cubicBezTo>
                        <a:pt x="3" y="99"/>
                        <a:pt x="3" y="99"/>
                        <a:pt x="3" y="99"/>
                      </a:cubicBezTo>
                      <a:cubicBezTo>
                        <a:pt x="4" y="100"/>
                        <a:pt x="4" y="100"/>
                        <a:pt x="4" y="100"/>
                      </a:cubicBezTo>
                      <a:cubicBezTo>
                        <a:pt x="3" y="101"/>
                        <a:pt x="3" y="101"/>
                        <a:pt x="3" y="101"/>
                      </a:cubicBezTo>
                      <a:lnTo>
                        <a:pt x="2" y="100"/>
                      </a:lnTo>
                      <a:close/>
                      <a:moveTo>
                        <a:pt x="9" y="100"/>
                      </a:moveTo>
                      <a:cubicBezTo>
                        <a:pt x="8" y="100"/>
                        <a:pt x="8" y="100"/>
                        <a:pt x="8" y="100"/>
                      </a:cubicBezTo>
                      <a:cubicBezTo>
                        <a:pt x="6" y="100"/>
                        <a:pt x="6" y="100"/>
                        <a:pt x="6" y="100"/>
                      </a:cubicBezTo>
                      <a:cubicBezTo>
                        <a:pt x="6" y="99"/>
                        <a:pt x="6" y="99"/>
                        <a:pt x="6" y="99"/>
                      </a:cubicBezTo>
                      <a:cubicBezTo>
                        <a:pt x="6" y="98"/>
                        <a:pt x="6" y="98"/>
                        <a:pt x="6" y="98"/>
                      </a:cubicBezTo>
                      <a:cubicBezTo>
                        <a:pt x="6" y="99"/>
                        <a:pt x="6" y="99"/>
                        <a:pt x="6" y="99"/>
                      </a:cubicBezTo>
                      <a:cubicBezTo>
                        <a:pt x="8" y="99"/>
                        <a:pt x="8" y="99"/>
                        <a:pt x="8" y="99"/>
                      </a:cubicBezTo>
                      <a:cubicBezTo>
                        <a:pt x="8" y="100"/>
                        <a:pt x="8" y="100"/>
                        <a:pt x="8" y="100"/>
                      </a:cubicBezTo>
                      <a:cubicBezTo>
                        <a:pt x="9" y="100"/>
                        <a:pt x="9" y="100"/>
                        <a:pt x="9" y="100"/>
                      </a:cubicBezTo>
                      <a:cubicBezTo>
                        <a:pt x="9" y="100"/>
                        <a:pt x="9" y="100"/>
                        <a:pt x="9" y="100"/>
                      </a:cubicBezTo>
                      <a:close/>
                      <a:moveTo>
                        <a:pt x="232" y="84"/>
                      </a:moveTo>
                      <a:cubicBezTo>
                        <a:pt x="232" y="83"/>
                        <a:pt x="232" y="83"/>
                        <a:pt x="232" y="83"/>
                      </a:cubicBezTo>
                      <a:cubicBezTo>
                        <a:pt x="232" y="81"/>
                        <a:pt x="232" y="81"/>
                        <a:pt x="232" y="81"/>
                      </a:cubicBezTo>
                      <a:cubicBezTo>
                        <a:pt x="234" y="81"/>
                        <a:pt x="234" y="81"/>
                        <a:pt x="234" y="81"/>
                      </a:cubicBezTo>
                      <a:cubicBezTo>
                        <a:pt x="235" y="81"/>
                        <a:pt x="235" y="81"/>
                        <a:pt x="235" y="81"/>
                      </a:cubicBezTo>
                      <a:cubicBezTo>
                        <a:pt x="235" y="83"/>
                        <a:pt x="235" y="83"/>
                        <a:pt x="235" y="83"/>
                      </a:cubicBezTo>
                      <a:cubicBezTo>
                        <a:pt x="234" y="84"/>
                        <a:pt x="234" y="84"/>
                        <a:pt x="234" y="84"/>
                      </a:cubicBezTo>
                      <a:cubicBezTo>
                        <a:pt x="232" y="83"/>
                        <a:pt x="232" y="83"/>
                        <a:pt x="232" y="83"/>
                      </a:cubicBezTo>
                      <a:cubicBezTo>
                        <a:pt x="232" y="84"/>
                        <a:pt x="232" y="84"/>
                        <a:pt x="232" y="84"/>
                      </a:cubicBezTo>
                      <a:close/>
                      <a:moveTo>
                        <a:pt x="241" y="53"/>
                      </a:moveTo>
                      <a:cubicBezTo>
                        <a:pt x="241" y="53"/>
                        <a:pt x="241" y="53"/>
                        <a:pt x="241" y="53"/>
                      </a:cubicBezTo>
                      <a:cubicBezTo>
                        <a:pt x="240" y="52"/>
                        <a:pt x="240" y="52"/>
                        <a:pt x="240" y="52"/>
                      </a:cubicBezTo>
                      <a:cubicBezTo>
                        <a:pt x="241" y="51"/>
                        <a:pt x="241" y="51"/>
                        <a:pt x="241" y="51"/>
                      </a:cubicBezTo>
                      <a:cubicBezTo>
                        <a:pt x="241" y="50"/>
                        <a:pt x="241" y="50"/>
                        <a:pt x="241" y="50"/>
                      </a:cubicBezTo>
                      <a:cubicBezTo>
                        <a:pt x="241" y="51"/>
                        <a:pt x="241" y="51"/>
                        <a:pt x="241" y="51"/>
                      </a:cubicBezTo>
                      <a:cubicBezTo>
                        <a:pt x="241" y="53"/>
                        <a:pt x="241" y="53"/>
                        <a:pt x="241" y="53"/>
                      </a:cubicBezTo>
                      <a:close/>
                      <a:moveTo>
                        <a:pt x="239" y="50"/>
                      </a:moveTo>
                      <a:cubicBezTo>
                        <a:pt x="239" y="48"/>
                        <a:pt x="239" y="48"/>
                        <a:pt x="239" y="48"/>
                      </a:cubicBezTo>
                      <a:cubicBezTo>
                        <a:pt x="238" y="47"/>
                        <a:pt x="238" y="47"/>
                        <a:pt x="238" y="47"/>
                      </a:cubicBezTo>
                      <a:cubicBezTo>
                        <a:pt x="239" y="46"/>
                        <a:pt x="239" y="46"/>
                        <a:pt x="239" y="46"/>
                      </a:cubicBezTo>
                      <a:cubicBezTo>
                        <a:pt x="240" y="46"/>
                        <a:pt x="240" y="46"/>
                        <a:pt x="240" y="46"/>
                      </a:cubicBezTo>
                      <a:cubicBezTo>
                        <a:pt x="240" y="47"/>
                        <a:pt x="240" y="47"/>
                        <a:pt x="240" y="47"/>
                      </a:cubicBezTo>
                      <a:cubicBezTo>
                        <a:pt x="240" y="48"/>
                        <a:pt x="240" y="48"/>
                        <a:pt x="240" y="48"/>
                      </a:cubicBezTo>
                      <a:cubicBezTo>
                        <a:pt x="240" y="48"/>
                        <a:pt x="240" y="48"/>
                        <a:pt x="240" y="48"/>
                      </a:cubicBezTo>
                      <a:cubicBezTo>
                        <a:pt x="240" y="49"/>
                        <a:pt x="240" y="49"/>
                        <a:pt x="240" y="49"/>
                      </a:cubicBezTo>
                      <a:cubicBezTo>
                        <a:pt x="239" y="50"/>
                        <a:pt x="239" y="50"/>
                        <a:pt x="239" y="50"/>
                      </a:cubicBezTo>
                      <a:close/>
                      <a:moveTo>
                        <a:pt x="244" y="48"/>
                      </a:moveTo>
                      <a:cubicBezTo>
                        <a:pt x="244" y="47"/>
                        <a:pt x="244" y="47"/>
                        <a:pt x="244" y="47"/>
                      </a:cubicBezTo>
                      <a:cubicBezTo>
                        <a:pt x="244" y="45"/>
                        <a:pt x="244" y="45"/>
                        <a:pt x="244" y="45"/>
                      </a:cubicBezTo>
                      <a:cubicBezTo>
                        <a:pt x="244" y="45"/>
                        <a:pt x="244" y="45"/>
                        <a:pt x="244" y="45"/>
                      </a:cubicBezTo>
                      <a:cubicBezTo>
                        <a:pt x="244" y="44"/>
                        <a:pt x="244" y="44"/>
                        <a:pt x="244" y="44"/>
                      </a:cubicBezTo>
                      <a:cubicBezTo>
                        <a:pt x="245" y="44"/>
                        <a:pt x="245" y="44"/>
                        <a:pt x="245" y="44"/>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4" y="49"/>
                        <a:pt x="244" y="49"/>
                        <a:pt x="244" y="49"/>
                      </a:cubicBezTo>
                      <a:lnTo>
                        <a:pt x="244" y="48"/>
                      </a:lnTo>
                      <a:close/>
                      <a:moveTo>
                        <a:pt x="136" y="41"/>
                      </a:moveTo>
                      <a:cubicBezTo>
                        <a:pt x="136" y="40"/>
                        <a:pt x="136" y="40"/>
                        <a:pt x="136" y="40"/>
                      </a:cubicBezTo>
                      <a:cubicBezTo>
                        <a:pt x="136" y="39"/>
                        <a:pt x="136" y="39"/>
                        <a:pt x="136" y="39"/>
                      </a:cubicBezTo>
                      <a:cubicBezTo>
                        <a:pt x="136" y="38"/>
                        <a:pt x="136" y="38"/>
                        <a:pt x="136" y="38"/>
                      </a:cubicBezTo>
                      <a:cubicBezTo>
                        <a:pt x="137" y="38"/>
                        <a:pt x="137" y="38"/>
                        <a:pt x="137" y="38"/>
                      </a:cubicBezTo>
                      <a:cubicBezTo>
                        <a:pt x="138" y="38"/>
                        <a:pt x="138" y="38"/>
                        <a:pt x="138" y="38"/>
                      </a:cubicBezTo>
                      <a:cubicBezTo>
                        <a:pt x="138" y="39"/>
                        <a:pt x="138" y="39"/>
                        <a:pt x="138" y="39"/>
                      </a:cubicBezTo>
                      <a:cubicBezTo>
                        <a:pt x="138" y="42"/>
                        <a:pt x="138" y="42"/>
                        <a:pt x="138" y="42"/>
                      </a:cubicBezTo>
                      <a:cubicBezTo>
                        <a:pt x="138" y="42"/>
                        <a:pt x="138" y="42"/>
                        <a:pt x="138" y="42"/>
                      </a:cubicBezTo>
                      <a:lnTo>
                        <a:pt x="136" y="41"/>
                      </a:lnTo>
                      <a:close/>
                      <a:moveTo>
                        <a:pt x="136" y="36"/>
                      </a:moveTo>
                      <a:cubicBezTo>
                        <a:pt x="135" y="35"/>
                        <a:pt x="135" y="35"/>
                        <a:pt x="135" y="35"/>
                      </a:cubicBezTo>
                      <a:cubicBezTo>
                        <a:pt x="135" y="34"/>
                        <a:pt x="135" y="34"/>
                        <a:pt x="135" y="34"/>
                      </a:cubicBezTo>
                      <a:cubicBezTo>
                        <a:pt x="136" y="33"/>
                        <a:pt x="136" y="33"/>
                        <a:pt x="136" y="33"/>
                      </a:cubicBezTo>
                      <a:cubicBezTo>
                        <a:pt x="137" y="33"/>
                        <a:pt x="137" y="33"/>
                        <a:pt x="137" y="33"/>
                      </a:cubicBezTo>
                      <a:cubicBezTo>
                        <a:pt x="137" y="34"/>
                        <a:pt x="137" y="34"/>
                        <a:pt x="137" y="34"/>
                      </a:cubicBezTo>
                      <a:cubicBezTo>
                        <a:pt x="137" y="34"/>
                        <a:pt x="137" y="34"/>
                        <a:pt x="137" y="34"/>
                      </a:cubicBezTo>
                      <a:cubicBezTo>
                        <a:pt x="138" y="35"/>
                        <a:pt x="138" y="35"/>
                        <a:pt x="138" y="35"/>
                      </a:cubicBezTo>
                      <a:cubicBezTo>
                        <a:pt x="138" y="36"/>
                        <a:pt x="138" y="36"/>
                        <a:pt x="138" y="36"/>
                      </a:cubicBezTo>
                      <a:cubicBezTo>
                        <a:pt x="138" y="36"/>
                        <a:pt x="138" y="36"/>
                        <a:pt x="138" y="36"/>
                      </a:cubicBezTo>
                      <a:cubicBezTo>
                        <a:pt x="136" y="36"/>
                        <a:pt x="136" y="36"/>
                        <a:pt x="136" y="36"/>
                      </a:cubicBezTo>
                      <a:close/>
                      <a:moveTo>
                        <a:pt x="116" y="34"/>
                      </a:moveTo>
                      <a:cubicBezTo>
                        <a:pt x="115" y="32"/>
                        <a:pt x="115" y="32"/>
                        <a:pt x="115" y="32"/>
                      </a:cubicBezTo>
                      <a:cubicBezTo>
                        <a:pt x="115" y="30"/>
                        <a:pt x="115" y="30"/>
                        <a:pt x="115" y="30"/>
                      </a:cubicBezTo>
                      <a:cubicBezTo>
                        <a:pt x="114" y="27"/>
                        <a:pt x="114" y="27"/>
                        <a:pt x="114" y="27"/>
                      </a:cubicBezTo>
                      <a:cubicBezTo>
                        <a:pt x="114" y="26"/>
                        <a:pt x="114" y="26"/>
                        <a:pt x="114" y="26"/>
                      </a:cubicBezTo>
                      <a:cubicBezTo>
                        <a:pt x="114" y="25"/>
                        <a:pt x="114" y="25"/>
                        <a:pt x="114" y="25"/>
                      </a:cubicBezTo>
                      <a:cubicBezTo>
                        <a:pt x="114" y="21"/>
                        <a:pt x="114" y="21"/>
                        <a:pt x="114" y="21"/>
                      </a:cubicBezTo>
                      <a:cubicBezTo>
                        <a:pt x="115" y="21"/>
                        <a:pt x="115" y="21"/>
                        <a:pt x="115" y="21"/>
                      </a:cubicBezTo>
                      <a:cubicBezTo>
                        <a:pt x="115" y="21"/>
                        <a:pt x="115" y="21"/>
                        <a:pt x="115" y="21"/>
                      </a:cubicBezTo>
                      <a:cubicBezTo>
                        <a:pt x="115" y="23"/>
                        <a:pt x="115" y="23"/>
                        <a:pt x="115" y="23"/>
                      </a:cubicBezTo>
                      <a:cubicBezTo>
                        <a:pt x="116" y="24"/>
                        <a:pt x="116" y="24"/>
                        <a:pt x="116" y="24"/>
                      </a:cubicBezTo>
                      <a:cubicBezTo>
                        <a:pt x="116" y="26"/>
                        <a:pt x="116" y="26"/>
                        <a:pt x="116" y="26"/>
                      </a:cubicBezTo>
                      <a:cubicBezTo>
                        <a:pt x="115" y="28"/>
                        <a:pt x="115" y="28"/>
                        <a:pt x="115" y="28"/>
                      </a:cubicBezTo>
                      <a:cubicBezTo>
                        <a:pt x="115" y="30"/>
                        <a:pt x="115" y="30"/>
                        <a:pt x="115" y="30"/>
                      </a:cubicBezTo>
                      <a:cubicBezTo>
                        <a:pt x="117" y="32"/>
                        <a:pt x="117" y="32"/>
                        <a:pt x="117" y="32"/>
                      </a:cubicBezTo>
                      <a:cubicBezTo>
                        <a:pt x="117" y="33"/>
                        <a:pt x="117" y="33"/>
                        <a:pt x="117" y="33"/>
                      </a:cubicBezTo>
                      <a:cubicBezTo>
                        <a:pt x="116" y="34"/>
                        <a:pt x="116" y="34"/>
                        <a:pt x="116" y="34"/>
                      </a:cubicBezTo>
                      <a:close/>
                      <a:moveTo>
                        <a:pt x="118" y="25"/>
                      </a:moveTo>
                      <a:cubicBezTo>
                        <a:pt x="118" y="24"/>
                        <a:pt x="118" y="24"/>
                        <a:pt x="118" y="24"/>
                      </a:cubicBezTo>
                      <a:cubicBezTo>
                        <a:pt x="118" y="24"/>
                        <a:pt x="118" y="24"/>
                        <a:pt x="118" y="24"/>
                      </a:cubicBezTo>
                      <a:cubicBezTo>
                        <a:pt x="118" y="24"/>
                        <a:pt x="118" y="24"/>
                        <a:pt x="118" y="24"/>
                      </a:cubicBezTo>
                      <a:cubicBezTo>
                        <a:pt x="118" y="25"/>
                        <a:pt x="118" y="25"/>
                        <a:pt x="118" y="25"/>
                      </a:cubicBezTo>
                      <a:cubicBezTo>
                        <a:pt x="119" y="26"/>
                        <a:pt x="119" y="26"/>
                        <a:pt x="119" y="26"/>
                      </a:cubicBezTo>
                      <a:cubicBezTo>
                        <a:pt x="119" y="26"/>
                        <a:pt x="119" y="26"/>
                        <a:pt x="119" y="26"/>
                      </a:cubicBezTo>
                      <a:lnTo>
                        <a:pt x="118" y="25"/>
                      </a:lnTo>
                      <a:close/>
                      <a:moveTo>
                        <a:pt x="134" y="24"/>
                      </a:moveTo>
                      <a:cubicBezTo>
                        <a:pt x="134" y="24"/>
                        <a:pt x="134" y="24"/>
                        <a:pt x="134" y="24"/>
                      </a:cubicBezTo>
                      <a:cubicBezTo>
                        <a:pt x="134" y="22"/>
                        <a:pt x="134" y="22"/>
                        <a:pt x="134" y="22"/>
                      </a:cubicBezTo>
                      <a:cubicBezTo>
                        <a:pt x="133" y="21"/>
                        <a:pt x="133" y="21"/>
                        <a:pt x="133" y="21"/>
                      </a:cubicBezTo>
                      <a:cubicBezTo>
                        <a:pt x="134" y="20"/>
                        <a:pt x="134" y="20"/>
                        <a:pt x="134" y="20"/>
                      </a:cubicBezTo>
                      <a:cubicBezTo>
                        <a:pt x="134" y="21"/>
                        <a:pt x="134" y="21"/>
                        <a:pt x="134" y="21"/>
                      </a:cubicBezTo>
                      <a:cubicBezTo>
                        <a:pt x="135" y="21"/>
                        <a:pt x="135" y="21"/>
                        <a:pt x="135" y="21"/>
                      </a:cubicBezTo>
                      <a:cubicBezTo>
                        <a:pt x="135" y="23"/>
                        <a:pt x="135" y="23"/>
                        <a:pt x="135" y="23"/>
                      </a:cubicBezTo>
                      <a:cubicBezTo>
                        <a:pt x="136" y="24"/>
                        <a:pt x="136" y="24"/>
                        <a:pt x="136" y="24"/>
                      </a:cubicBezTo>
                      <a:cubicBezTo>
                        <a:pt x="135" y="25"/>
                        <a:pt x="135" y="25"/>
                        <a:pt x="135" y="25"/>
                      </a:cubicBezTo>
                      <a:cubicBezTo>
                        <a:pt x="135" y="25"/>
                        <a:pt x="135" y="25"/>
                        <a:pt x="135" y="25"/>
                      </a:cubicBezTo>
                      <a:lnTo>
                        <a:pt x="134" y="24"/>
                      </a:lnTo>
                      <a:close/>
                      <a:moveTo>
                        <a:pt x="148" y="15"/>
                      </a:moveTo>
                      <a:cubicBezTo>
                        <a:pt x="147" y="14"/>
                        <a:pt x="147" y="14"/>
                        <a:pt x="147" y="14"/>
                      </a:cubicBezTo>
                      <a:cubicBezTo>
                        <a:pt x="146" y="13"/>
                        <a:pt x="146" y="13"/>
                        <a:pt x="146" y="13"/>
                      </a:cubicBezTo>
                      <a:cubicBezTo>
                        <a:pt x="146" y="12"/>
                        <a:pt x="146" y="12"/>
                        <a:pt x="146" y="12"/>
                      </a:cubicBezTo>
                      <a:cubicBezTo>
                        <a:pt x="146" y="12"/>
                        <a:pt x="146" y="12"/>
                        <a:pt x="146" y="12"/>
                      </a:cubicBezTo>
                      <a:cubicBezTo>
                        <a:pt x="147" y="13"/>
                        <a:pt x="147" y="13"/>
                        <a:pt x="147" y="13"/>
                      </a:cubicBezTo>
                      <a:cubicBezTo>
                        <a:pt x="147" y="12"/>
                        <a:pt x="147" y="12"/>
                        <a:pt x="147" y="12"/>
                      </a:cubicBezTo>
                      <a:cubicBezTo>
                        <a:pt x="147" y="12"/>
                        <a:pt x="147" y="12"/>
                        <a:pt x="147" y="12"/>
                      </a:cubicBezTo>
                      <a:cubicBezTo>
                        <a:pt x="147" y="11"/>
                        <a:pt x="147" y="11"/>
                        <a:pt x="147" y="11"/>
                      </a:cubicBezTo>
                      <a:cubicBezTo>
                        <a:pt x="148" y="10"/>
                        <a:pt x="148" y="10"/>
                        <a:pt x="148" y="10"/>
                      </a:cubicBezTo>
                      <a:cubicBezTo>
                        <a:pt x="148" y="10"/>
                        <a:pt x="148" y="10"/>
                        <a:pt x="148" y="10"/>
                      </a:cubicBezTo>
                      <a:cubicBezTo>
                        <a:pt x="149" y="12"/>
                        <a:pt x="149" y="12"/>
                        <a:pt x="149" y="12"/>
                      </a:cubicBezTo>
                      <a:cubicBezTo>
                        <a:pt x="150" y="12"/>
                        <a:pt x="150" y="12"/>
                        <a:pt x="150" y="12"/>
                      </a:cubicBezTo>
                      <a:cubicBezTo>
                        <a:pt x="150" y="13"/>
                        <a:pt x="150" y="13"/>
                        <a:pt x="150" y="13"/>
                      </a:cubicBezTo>
                      <a:cubicBezTo>
                        <a:pt x="150" y="13"/>
                        <a:pt x="150" y="13"/>
                        <a:pt x="150" y="13"/>
                      </a:cubicBezTo>
                      <a:cubicBezTo>
                        <a:pt x="149" y="14"/>
                        <a:pt x="149" y="14"/>
                        <a:pt x="149" y="14"/>
                      </a:cubicBezTo>
                      <a:cubicBezTo>
                        <a:pt x="149" y="15"/>
                        <a:pt x="149" y="15"/>
                        <a:pt x="149" y="15"/>
                      </a:cubicBezTo>
                      <a:lnTo>
                        <a:pt x="148" y="15"/>
                      </a:lnTo>
                      <a:close/>
                      <a:moveTo>
                        <a:pt x="140" y="14"/>
                      </a:moveTo>
                      <a:cubicBezTo>
                        <a:pt x="140" y="14"/>
                        <a:pt x="140" y="14"/>
                        <a:pt x="140" y="14"/>
                      </a:cubicBezTo>
                      <a:cubicBezTo>
                        <a:pt x="138" y="14"/>
                        <a:pt x="138" y="14"/>
                        <a:pt x="138" y="14"/>
                      </a:cubicBezTo>
                      <a:cubicBezTo>
                        <a:pt x="138" y="13"/>
                        <a:pt x="138" y="13"/>
                        <a:pt x="138" y="13"/>
                      </a:cubicBezTo>
                      <a:cubicBezTo>
                        <a:pt x="138" y="12"/>
                        <a:pt x="138" y="12"/>
                        <a:pt x="138" y="12"/>
                      </a:cubicBezTo>
                      <a:cubicBezTo>
                        <a:pt x="139" y="12"/>
                        <a:pt x="139" y="12"/>
                        <a:pt x="139" y="12"/>
                      </a:cubicBezTo>
                      <a:cubicBezTo>
                        <a:pt x="140" y="12"/>
                        <a:pt x="140" y="12"/>
                        <a:pt x="140" y="12"/>
                      </a:cubicBezTo>
                      <a:cubicBezTo>
                        <a:pt x="140" y="13"/>
                        <a:pt x="140" y="13"/>
                        <a:pt x="140" y="13"/>
                      </a:cubicBezTo>
                      <a:cubicBezTo>
                        <a:pt x="140" y="14"/>
                        <a:pt x="140" y="14"/>
                        <a:pt x="140" y="14"/>
                      </a:cubicBezTo>
                      <a:cubicBezTo>
                        <a:pt x="141" y="14"/>
                        <a:pt x="141" y="14"/>
                        <a:pt x="141" y="14"/>
                      </a:cubicBezTo>
                      <a:cubicBezTo>
                        <a:pt x="141" y="14"/>
                        <a:pt x="141" y="14"/>
                        <a:pt x="141" y="14"/>
                      </a:cubicBezTo>
                      <a:lnTo>
                        <a:pt x="140" y="14"/>
                      </a:lnTo>
                      <a:close/>
                      <a:moveTo>
                        <a:pt x="169" y="8"/>
                      </a:moveTo>
                      <a:cubicBezTo>
                        <a:pt x="168" y="7"/>
                        <a:pt x="168" y="7"/>
                        <a:pt x="168" y="7"/>
                      </a:cubicBezTo>
                      <a:cubicBezTo>
                        <a:pt x="168" y="6"/>
                        <a:pt x="168" y="6"/>
                        <a:pt x="168" y="6"/>
                      </a:cubicBezTo>
                      <a:cubicBezTo>
                        <a:pt x="167" y="5"/>
                        <a:pt x="167" y="5"/>
                        <a:pt x="167" y="5"/>
                      </a:cubicBezTo>
                      <a:cubicBezTo>
                        <a:pt x="168" y="5"/>
                        <a:pt x="168" y="5"/>
                        <a:pt x="168" y="5"/>
                      </a:cubicBezTo>
                      <a:cubicBezTo>
                        <a:pt x="168" y="4"/>
                        <a:pt x="168" y="4"/>
                        <a:pt x="168" y="4"/>
                      </a:cubicBezTo>
                      <a:cubicBezTo>
                        <a:pt x="168" y="4"/>
                        <a:pt x="168" y="4"/>
                        <a:pt x="168" y="4"/>
                      </a:cubicBezTo>
                      <a:cubicBezTo>
                        <a:pt x="169" y="5"/>
                        <a:pt x="169" y="5"/>
                        <a:pt x="169" y="5"/>
                      </a:cubicBezTo>
                      <a:cubicBezTo>
                        <a:pt x="169" y="5"/>
                        <a:pt x="169" y="5"/>
                        <a:pt x="169" y="5"/>
                      </a:cubicBezTo>
                      <a:cubicBezTo>
                        <a:pt x="170" y="7"/>
                        <a:pt x="170" y="7"/>
                        <a:pt x="170" y="7"/>
                      </a:cubicBezTo>
                      <a:cubicBezTo>
                        <a:pt x="170" y="7"/>
                        <a:pt x="170" y="7"/>
                        <a:pt x="170" y="7"/>
                      </a:cubicBezTo>
                      <a:cubicBezTo>
                        <a:pt x="169" y="8"/>
                        <a:pt x="169" y="8"/>
                        <a:pt x="169" y="8"/>
                      </a:cubicBezTo>
                      <a:close/>
                      <a:moveTo>
                        <a:pt x="173" y="3"/>
                      </a:moveTo>
                      <a:cubicBezTo>
                        <a:pt x="172" y="2"/>
                        <a:pt x="172" y="2"/>
                        <a:pt x="172" y="2"/>
                      </a:cubicBezTo>
                      <a:cubicBezTo>
                        <a:pt x="173" y="2"/>
                        <a:pt x="173" y="2"/>
                        <a:pt x="173" y="2"/>
                      </a:cubicBezTo>
                      <a:cubicBezTo>
                        <a:pt x="173" y="2"/>
                        <a:pt x="173" y="2"/>
                        <a:pt x="173" y="2"/>
                      </a:cubicBezTo>
                      <a:cubicBezTo>
                        <a:pt x="173" y="2"/>
                        <a:pt x="173" y="2"/>
                        <a:pt x="173" y="2"/>
                      </a:cubicBezTo>
                      <a:cubicBezTo>
                        <a:pt x="173" y="3"/>
                        <a:pt x="173" y="3"/>
                        <a:pt x="173" y="3"/>
                      </a:cubicBezTo>
                      <a:cubicBezTo>
                        <a:pt x="173" y="3"/>
                        <a:pt x="173" y="3"/>
                        <a:pt x="173"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70" name="Freeform 204"/>
                <p:cNvSpPr>
                  <a:spLocks noEditPoints="1"/>
                </p:cNvSpPr>
                <p:nvPr/>
              </p:nvSpPr>
              <p:spPr bwMode="auto">
                <a:xfrm>
                  <a:off x="617538" y="1490663"/>
                  <a:ext cx="1576388" cy="1233488"/>
                </a:xfrm>
                <a:custGeom>
                  <a:avLst/>
                  <a:gdLst>
                    <a:gd name="T0" fmla="*/ 286 w 329"/>
                    <a:gd name="T1" fmla="*/ 245 h 257"/>
                    <a:gd name="T2" fmla="*/ 292 w 329"/>
                    <a:gd name="T3" fmla="*/ 254 h 257"/>
                    <a:gd name="T4" fmla="*/ 280 w 329"/>
                    <a:gd name="T5" fmla="*/ 241 h 257"/>
                    <a:gd name="T6" fmla="*/ 281 w 329"/>
                    <a:gd name="T7" fmla="*/ 255 h 257"/>
                    <a:gd name="T8" fmla="*/ 290 w 329"/>
                    <a:gd name="T9" fmla="*/ 247 h 257"/>
                    <a:gd name="T10" fmla="*/ 23 w 329"/>
                    <a:gd name="T11" fmla="*/ 243 h 257"/>
                    <a:gd name="T12" fmla="*/ 278 w 329"/>
                    <a:gd name="T13" fmla="*/ 241 h 257"/>
                    <a:gd name="T14" fmla="*/ 67 w 329"/>
                    <a:gd name="T15" fmla="*/ 236 h 257"/>
                    <a:gd name="T16" fmla="*/ 276 w 329"/>
                    <a:gd name="T17" fmla="*/ 238 h 257"/>
                    <a:gd name="T18" fmla="*/ 276 w 329"/>
                    <a:gd name="T19" fmla="*/ 228 h 257"/>
                    <a:gd name="T20" fmla="*/ 69 w 329"/>
                    <a:gd name="T21" fmla="*/ 236 h 257"/>
                    <a:gd name="T22" fmla="*/ 284 w 329"/>
                    <a:gd name="T23" fmla="*/ 236 h 257"/>
                    <a:gd name="T24" fmla="*/ 287 w 329"/>
                    <a:gd name="T25" fmla="*/ 220 h 257"/>
                    <a:gd name="T26" fmla="*/ 279 w 329"/>
                    <a:gd name="T27" fmla="*/ 224 h 257"/>
                    <a:gd name="T28" fmla="*/ 270 w 329"/>
                    <a:gd name="T29" fmla="*/ 227 h 257"/>
                    <a:gd name="T30" fmla="*/ 276 w 329"/>
                    <a:gd name="T31" fmla="*/ 223 h 257"/>
                    <a:gd name="T32" fmla="*/ 277 w 329"/>
                    <a:gd name="T33" fmla="*/ 219 h 257"/>
                    <a:gd name="T34" fmla="*/ 121 w 329"/>
                    <a:gd name="T35" fmla="*/ 212 h 257"/>
                    <a:gd name="T36" fmla="*/ 149 w 329"/>
                    <a:gd name="T37" fmla="*/ 195 h 257"/>
                    <a:gd name="T38" fmla="*/ 153 w 329"/>
                    <a:gd name="T39" fmla="*/ 175 h 257"/>
                    <a:gd name="T40" fmla="*/ 135 w 329"/>
                    <a:gd name="T41" fmla="*/ 175 h 257"/>
                    <a:gd name="T42" fmla="*/ 149 w 329"/>
                    <a:gd name="T43" fmla="*/ 149 h 257"/>
                    <a:gd name="T44" fmla="*/ 135 w 329"/>
                    <a:gd name="T45" fmla="*/ 143 h 257"/>
                    <a:gd name="T46" fmla="*/ 130 w 329"/>
                    <a:gd name="T47" fmla="*/ 138 h 257"/>
                    <a:gd name="T48" fmla="*/ 151 w 329"/>
                    <a:gd name="T49" fmla="*/ 120 h 257"/>
                    <a:gd name="T50" fmla="*/ 181 w 329"/>
                    <a:gd name="T51" fmla="*/ 95 h 257"/>
                    <a:gd name="T52" fmla="*/ 160 w 329"/>
                    <a:gd name="T53" fmla="*/ 93 h 257"/>
                    <a:gd name="T54" fmla="*/ 156 w 329"/>
                    <a:gd name="T55" fmla="*/ 69 h 257"/>
                    <a:gd name="T56" fmla="*/ 181 w 329"/>
                    <a:gd name="T57" fmla="*/ 67 h 257"/>
                    <a:gd name="T58" fmla="*/ 195 w 329"/>
                    <a:gd name="T59" fmla="*/ 67 h 257"/>
                    <a:gd name="T60" fmla="*/ 201 w 329"/>
                    <a:gd name="T61" fmla="*/ 61 h 257"/>
                    <a:gd name="T62" fmla="*/ 211 w 329"/>
                    <a:gd name="T63" fmla="*/ 24 h 257"/>
                    <a:gd name="T64" fmla="*/ 249 w 329"/>
                    <a:gd name="T65" fmla="*/ 6 h 257"/>
                    <a:gd name="T66" fmla="*/ 277 w 329"/>
                    <a:gd name="T67" fmla="*/ 5 h 257"/>
                    <a:gd name="T68" fmla="*/ 279 w 329"/>
                    <a:gd name="T69" fmla="*/ 9 h 257"/>
                    <a:gd name="T70" fmla="*/ 289 w 329"/>
                    <a:gd name="T71" fmla="*/ 28 h 257"/>
                    <a:gd name="T72" fmla="*/ 305 w 329"/>
                    <a:gd name="T73" fmla="*/ 36 h 257"/>
                    <a:gd name="T74" fmla="*/ 327 w 329"/>
                    <a:gd name="T75" fmla="*/ 50 h 257"/>
                    <a:gd name="T76" fmla="*/ 289 w 329"/>
                    <a:gd name="T77" fmla="*/ 211 h 257"/>
                    <a:gd name="T78" fmla="*/ 282 w 329"/>
                    <a:gd name="T79" fmla="*/ 204 h 257"/>
                    <a:gd name="T80" fmla="*/ 273 w 329"/>
                    <a:gd name="T81" fmla="*/ 206 h 257"/>
                    <a:gd name="T82" fmla="*/ 264 w 329"/>
                    <a:gd name="T83" fmla="*/ 199 h 257"/>
                    <a:gd name="T84" fmla="*/ 252 w 329"/>
                    <a:gd name="T85" fmla="*/ 185 h 257"/>
                    <a:gd name="T86" fmla="*/ 234 w 329"/>
                    <a:gd name="T87" fmla="*/ 173 h 257"/>
                    <a:gd name="T88" fmla="*/ 227 w 329"/>
                    <a:gd name="T89" fmla="*/ 166 h 257"/>
                    <a:gd name="T90" fmla="*/ 218 w 329"/>
                    <a:gd name="T91" fmla="*/ 174 h 257"/>
                    <a:gd name="T92" fmla="*/ 198 w 329"/>
                    <a:gd name="T93" fmla="*/ 181 h 257"/>
                    <a:gd name="T94" fmla="*/ 204 w 329"/>
                    <a:gd name="T95" fmla="*/ 163 h 257"/>
                    <a:gd name="T96" fmla="*/ 201 w 329"/>
                    <a:gd name="T97" fmla="*/ 163 h 257"/>
                    <a:gd name="T98" fmla="*/ 181 w 329"/>
                    <a:gd name="T99" fmla="*/ 175 h 257"/>
                    <a:gd name="T100" fmla="*/ 170 w 329"/>
                    <a:gd name="T101" fmla="*/ 192 h 257"/>
                    <a:gd name="T102" fmla="*/ 148 w 329"/>
                    <a:gd name="T103" fmla="*/ 203 h 257"/>
                    <a:gd name="T104" fmla="*/ 131 w 329"/>
                    <a:gd name="T105" fmla="*/ 214 h 257"/>
                    <a:gd name="T106" fmla="*/ 116 w 329"/>
                    <a:gd name="T107" fmla="*/ 216 h 257"/>
                    <a:gd name="T108" fmla="*/ 161 w 329"/>
                    <a:gd name="T109" fmla="*/ 212 h 257"/>
                    <a:gd name="T110" fmla="*/ 173 w 329"/>
                    <a:gd name="T111" fmla="*/ 198 h 257"/>
                    <a:gd name="T112" fmla="*/ 178 w 329"/>
                    <a:gd name="T113" fmla="*/ 200 h 257"/>
                    <a:gd name="T114" fmla="*/ 181 w 329"/>
                    <a:gd name="T115" fmla="*/ 190 h 257"/>
                    <a:gd name="T116" fmla="*/ 222 w 329"/>
                    <a:gd name="T117" fmla="*/ 178 h 257"/>
                    <a:gd name="T118" fmla="*/ 227 w 329"/>
                    <a:gd name="T119" fmla="*/ 174 h 257"/>
                    <a:gd name="T120" fmla="*/ 85 w 329"/>
                    <a:gd name="T121" fmla="*/ 136 h 257"/>
                    <a:gd name="T122" fmla="*/ 164 w 329"/>
                    <a:gd name="T123" fmla="*/ 106 h 257"/>
                    <a:gd name="T124" fmla="*/ 129 w 329"/>
                    <a:gd name="T125" fmla="*/ 10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57">
                      <a:moveTo>
                        <a:pt x="288" y="256"/>
                      </a:moveTo>
                      <a:cubicBezTo>
                        <a:pt x="288" y="255"/>
                        <a:pt x="288" y="255"/>
                        <a:pt x="288" y="255"/>
                      </a:cubicBezTo>
                      <a:cubicBezTo>
                        <a:pt x="289" y="255"/>
                        <a:pt x="289" y="255"/>
                        <a:pt x="289" y="255"/>
                      </a:cubicBezTo>
                      <a:cubicBezTo>
                        <a:pt x="289" y="255"/>
                        <a:pt x="289" y="255"/>
                        <a:pt x="289" y="255"/>
                      </a:cubicBezTo>
                      <a:cubicBezTo>
                        <a:pt x="290" y="255"/>
                        <a:pt x="290" y="255"/>
                        <a:pt x="290" y="255"/>
                      </a:cubicBezTo>
                      <a:cubicBezTo>
                        <a:pt x="291" y="254"/>
                        <a:pt x="291" y="254"/>
                        <a:pt x="291" y="254"/>
                      </a:cubicBezTo>
                      <a:cubicBezTo>
                        <a:pt x="291" y="253"/>
                        <a:pt x="291" y="253"/>
                        <a:pt x="291" y="253"/>
                      </a:cubicBezTo>
                      <a:cubicBezTo>
                        <a:pt x="290" y="253"/>
                        <a:pt x="290" y="253"/>
                        <a:pt x="290" y="253"/>
                      </a:cubicBezTo>
                      <a:cubicBezTo>
                        <a:pt x="289" y="253"/>
                        <a:pt x="289" y="253"/>
                        <a:pt x="289" y="253"/>
                      </a:cubicBezTo>
                      <a:cubicBezTo>
                        <a:pt x="288" y="253"/>
                        <a:pt x="288" y="253"/>
                        <a:pt x="288" y="253"/>
                      </a:cubicBezTo>
                      <a:cubicBezTo>
                        <a:pt x="288" y="253"/>
                        <a:pt x="288" y="253"/>
                        <a:pt x="288" y="253"/>
                      </a:cubicBezTo>
                      <a:cubicBezTo>
                        <a:pt x="289" y="252"/>
                        <a:pt x="289" y="252"/>
                        <a:pt x="289" y="252"/>
                      </a:cubicBezTo>
                      <a:cubicBezTo>
                        <a:pt x="290" y="252"/>
                        <a:pt x="290" y="252"/>
                        <a:pt x="290" y="252"/>
                      </a:cubicBezTo>
                      <a:cubicBezTo>
                        <a:pt x="291" y="252"/>
                        <a:pt x="291" y="252"/>
                        <a:pt x="291" y="252"/>
                      </a:cubicBezTo>
                      <a:cubicBezTo>
                        <a:pt x="291" y="251"/>
                        <a:pt x="291" y="251"/>
                        <a:pt x="291" y="251"/>
                      </a:cubicBezTo>
                      <a:cubicBezTo>
                        <a:pt x="292" y="248"/>
                        <a:pt x="292" y="248"/>
                        <a:pt x="292" y="248"/>
                      </a:cubicBezTo>
                      <a:cubicBezTo>
                        <a:pt x="292" y="247"/>
                        <a:pt x="292" y="247"/>
                        <a:pt x="292" y="247"/>
                      </a:cubicBezTo>
                      <a:cubicBezTo>
                        <a:pt x="292" y="246"/>
                        <a:pt x="292" y="246"/>
                        <a:pt x="292" y="246"/>
                      </a:cubicBezTo>
                      <a:cubicBezTo>
                        <a:pt x="293" y="245"/>
                        <a:pt x="293" y="245"/>
                        <a:pt x="293" y="245"/>
                      </a:cubicBezTo>
                      <a:cubicBezTo>
                        <a:pt x="293" y="245"/>
                        <a:pt x="293" y="245"/>
                        <a:pt x="293" y="245"/>
                      </a:cubicBezTo>
                      <a:cubicBezTo>
                        <a:pt x="291" y="244"/>
                        <a:pt x="291" y="244"/>
                        <a:pt x="291" y="244"/>
                      </a:cubicBezTo>
                      <a:cubicBezTo>
                        <a:pt x="291" y="244"/>
                        <a:pt x="291" y="244"/>
                        <a:pt x="291" y="244"/>
                      </a:cubicBezTo>
                      <a:cubicBezTo>
                        <a:pt x="292" y="243"/>
                        <a:pt x="292" y="243"/>
                        <a:pt x="292" y="243"/>
                      </a:cubicBezTo>
                      <a:cubicBezTo>
                        <a:pt x="293" y="243"/>
                        <a:pt x="293" y="243"/>
                        <a:pt x="293" y="243"/>
                      </a:cubicBezTo>
                      <a:cubicBezTo>
                        <a:pt x="289" y="243"/>
                        <a:pt x="289" y="243"/>
                        <a:pt x="289" y="243"/>
                      </a:cubicBezTo>
                      <a:cubicBezTo>
                        <a:pt x="289" y="243"/>
                        <a:pt x="289" y="243"/>
                        <a:pt x="289" y="243"/>
                      </a:cubicBezTo>
                      <a:cubicBezTo>
                        <a:pt x="289" y="243"/>
                        <a:pt x="289" y="243"/>
                        <a:pt x="289" y="243"/>
                      </a:cubicBezTo>
                      <a:cubicBezTo>
                        <a:pt x="288" y="244"/>
                        <a:pt x="288" y="244"/>
                        <a:pt x="288" y="244"/>
                      </a:cubicBezTo>
                      <a:cubicBezTo>
                        <a:pt x="287" y="244"/>
                        <a:pt x="287" y="244"/>
                        <a:pt x="287" y="244"/>
                      </a:cubicBezTo>
                      <a:cubicBezTo>
                        <a:pt x="286" y="245"/>
                        <a:pt x="286" y="245"/>
                        <a:pt x="286" y="245"/>
                      </a:cubicBezTo>
                      <a:cubicBezTo>
                        <a:pt x="286" y="247"/>
                        <a:pt x="286" y="247"/>
                        <a:pt x="286" y="247"/>
                      </a:cubicBezTo>
                      <a:cubicBezTo>
                        <a:pt x="285" y="248"/>
                        <a:pt x="285" y="248"/>
                        <a:pt x="285" y="248"/>
                      </a:cubicBezTo>
                      <a:cubicBezTo>
                        <a:pt x="284" y="247"/>
                        <a:pt x="284" y="247"/>
                        <a:pt x="284" y="247"/>
                      </a:cubicBezTo>
                      <a:cubicBezTo>
                        <a:pt x="284" y="246"/>
                        <a:pt x="284" y="246"/>
                        <a:pt x="284" y="246"/>
                      </a:cubicBezTo>
                      <a:cubicBezTo>
                        <a:pt x="286" y="245"/>
                        <a:pt x="286" y="245"/>
                        <a:pt x="286" y="245"/>
                      </a:cubicBezTo>
                      <a:cubicBezTo>
                        <a:pt x="288" y="243"/>
                        <a:pt x="288" y="243"/>
                        <a:pt x="288" y="243"/>
                      </a:cubicBezTo>
                      <a:cubicBezTo>
                        <a:pt x="288" y="241"/>
                        <a:pt x="288" y="241"/>
                        <a:pt x="288" y="241"/>
                      </a:cubicBezTo>
                      <a:cubicBezTo>
                        <a:pt x="289" y="241"/>
                        <a:pt x="289" y="241"/>
                        <a:pt x="289" y="241"/>
                      </a:cubicBezTo>
                      <a:cubicBezTo>
                        <a:pt x="290" y="241"/>
                        <a:pt x="290" y="241"/>
                        <a:pt x="290" y="241"/>
                      </a:cubicBezTo>
                      <a:cubicBezTo>
                        <a:pt x="292" y="240"/>
                        <a:pt x="292" y="240"/>
                        <a:pt x="292" y="240"/>
                      </a:cubicBezTo>
                      <a:cubicBezTo>
                        <a:pt x="292" y="240"/>
                        <a:pt x="292" y="240"/>
                        <a:pt x="292" y="240"/>
                      </a:cubicBezTo>
                      <a:cubicBezTo>
                        <a:pt x="291" y="240"/>
                        <a:pt x="291" y="240"/>
                        <a:pt x="291" y="240"/>
                      </a:cubicBezTo>
                      <a:cubicBezTo>
                        <a:pt x="290" y="240"/>
                        <a:pt x="290" y="240"/>
                        <a:pt x="290" y="240"/>
                      </a:cubicBezTo>
                      <a:cubicBezTo>
                        <a:pt x="289" y="239"/>
                        <a:pt x="289" y="239"/>
                        <a:pt x="289" y="239"/>
                      </a:cubicBezTo>
                      <a:cubicBezTo>
                        <a:pt x="288" y="237"/>
                        <a:pt x="288" y="237"/>
                        <a:pt x="288" y="237"/>
                      </a:cubicBezTo>
                      <a:cubicBezTo>
                        <a:pt x="288" y="236"/>
                        <a:pt x="288" y="236"/>
                        <a:pt x="288" y="236"/>
                      </a:cubicBezTo>
                      <a:cubicBezTo>
                        <a:pt x="288" y="235"/>
                        <a:pt x="288" y="235"/>
                        <a:pt x="288" y="235"/>
                      </a:cubicBezTo>
                      <a:cubicBezTo>
                        <a:pt x="289" y="235"/>
                        <a:pt x="289" y="235"/>
                        <a:pt x="289" y="235"/>
                      </a:cubicBezTo>
                      <a:cubicBezTo>
                        <a:pt x="290" y="235"/>
                        <a:pt x="290" y="235"/>
                        <a:pt x="290" y="235"/>
                      </a:cubicBezTo>
                      <a:cubicBezTo>
                        <a:pt x="290" y="235"/>
                        <a:pt x="290" y="235"/>
                        <a:pt x="290" y="235"/>
                      </a:cubicBezTo>
                      <a:cubicBezTo>
                        <a:pt x="290" y="235"/>
                        <a:pt x="290" y="235"/>
                        <a:pt x="290" y="235"/>
                      </a:cubicBezTo>
                      <a:cubicBezTo>
                        <a:pt x="290" y="236"/>
                        <a:pt x="290" y="236"/>
                        <a:pt x="290" y="236"/>
                      </a:cubicBezTo>
                      <a:cubicBezTo>
                        <a:pt x="291" y="236"/>
                        <a:pt x="291" y="236"/>
                        <a:pt x="291" y="236"/>
                      </a:cubicBezTo>
                      <a:cubicBezTo>
                        <a:pt x="292" y="236"/>
                        <a:pt x="292" y="236"/>
                        <a:pt x="292" y="236"/>
                      </a:cubicBezTo>
                      <a:cubicBezTo>
                        <a:pt x="293" y="238"/>
                        <a:pt x="293" y="238"/>
                        <a:pt x="293" y="238"/>
                      </a:cubicBezTo>
                      <a:cubicBezTo>
                        <a:pt x="293" y="239"/>
                        <a:pt x="293" y="239"/>
                        <a:pt x="293" y="239"/>
                      </a:cubicBezTo>
                      <a:cubicBezTo>
                        <a:pt x="294" y="239"/>
                        <a:pt x="294" y="239"/>
                        <a:pt x="294" y="239"/>
                      </a:cubicBezTo>
                      <a:cubicBezTo>
                        <a:pt x="295" y="240"/>
                        <a:pt x="295" y="240"/>
                        <a:pt x="295" y="240"/>
                      </a:cubicBezTo>
                      <a:cubicBezTo>
                        <a:pt x="296" y="242"/>
                        <a:pt x="296" y="242"/>
                        <a:pt x="296" y="242"/>
                      </a:cubicBezTo>
                      <a:cubicBezTo>
                        <a:pt x="296" y="243"/>
                        <a:pt x="296" y="243"/>
                        <a:pt x="296" y="243"/>
                      </a:cubicBezTo>
                      <a:cubicBezTo>
                        <a:pt x="297" y="243"/>
                        <a:pt x="297" y="243"/>
                        <a:pt x="297" y="243"/>
                      </a:cubicBezTo>
                      <a:cubicBezTo>
                        <a:pt x="297" y="244"/>
                        <a:pt x="297" y="244"/>
                        <a:pt x="297" y="244"/>
                      </a:cubicBezTo>
                      <a:cubicBezTo>
                        <a:pt x="297" y="244"/>
                        <a:pt x="297" y="244"/>
                        <a:pt x="297" y="244"/>
                      </a:cubicBezTo>
                      <a:cubicBezTo>
                        <a:pt x="297" y="245"/>
                        <a:pt x="297" y="245"/>
                        <a:pt x="297" y="245"/>
                      </a:cubicBezTo>
                      <a:cubicBezTo>
                        <a:pt x="296" y="245"/>
                        <a:pt x="296" y="245"/>
                        <a:pt x="296" y="245"/>
                      </a:cubicBezTo>
                      <a:cubicBezTo>
                        <a:pt x="296" y="246"/>
                        <a:pt x="296" y="246"/>
                        <a:pt x="296" y="246"/>
                      </a:cubicBezTo>
                      <a:cubicBezTo>
                        <a:pt x="296" y="247"/>
                        <a:pt x="296" y="247"/>
                        <a:pt x="296" y="247"/>
                      </a:cubicBezTo>
                      <a:cubicBezTo>
                        <a:pt x="294" y="250"/>
                        <a:pt x="294" y="250"/>
                        <a:pt x="294" y="250"/>
                      </a:cubicBezTo>
                      <a:cubicBezTo>
                        <a:pt x="294" y="252"/>
                        <a:pt x="294" y="252"/>
                        <a:pt x="294" y="252"/>
                      </a:cubicBezTo>
                      <a:cubicBezTo>
                        <a:pt x="292" y="254"/>
                        <a:pt x="292" y="254"/>
                        <a:pt x="292" y="254"/>
                      </a:cubicBezTo>
                      <a:cubicBezTo>
                        <a:pt x="291" y="256"/>
                        <a:pt x="291" y="256"/>
                        <a:pt x="291" y="256"/>
                      </a:cubicBezTo>
                      <a:cubicBezTo>
                        <a:pt x="290" y="256"/>
                        <a:pt x="290" y="256"/>
                        <a:pt x="290" y="256"/>
                      </a:cubicBezTo>
                      <a:cubicBezTo>
                        <a:pt x="289" y="256"/>
                        <a:pt x="289" y="256"/>
                        <a:pt x="289" y="256"/>
                      </a:cubicBezTo>
                      <a:cubicBezTo>
                        <a:pt x="289" y="257"/>
                        <a:pt x="289" y="257"/>
                        <a:pt x="289" y="257"/>
                      </a:cubicBezTo>
                      <a:cubicBezTo>
                        <a:pt x="288" y="257"/>
                        <a:pt x="288" y="257"/>
                        <a:pt x="288" y="257"/>
                      </a:cubicBezTo>
                      <a:lnTo>
                        <a:pt x="288" y="256"/>
                      </a:lnTo>
                      <a:close/>
                      <a:moveTo>
                        <a:pt x="280" y="257"/>
                      </a:moveTo>
                      <a:cubicBezTo>
                        <a:pt x="280" y="256"/>
                        <a:pt x="280" y="256"/>
                        <a:pt x="280" y="256"/>
                      </a:cubicBezTo>
                      <a:cubicBezTo>
                        <a:pt x="280" y="255"/>
                        <a:pt x="280" y="255"/>
                        <a:pt x="280" y="255"/>
                      </a:cubicBezTo>
                      <a:cubicBezTo>
                        <a:pt x="279" y="254"/>
                        <a:pt x="279" y="254"/>
                        <a:pt x="279" y="254"/>
                      </a:cubicBezTo>
                      <a:cubicBezTo>
                        <a:pt x="279" y="254"/>
                        <a:pt x="279" y="254"/>
                        <a:pt x="279" y="254"/>
                      </a:cubicBezTo>
                      <a:cubicBezTo>
                        <a:pt x="280" y="253"/>
                        <a:pt x="280" y="253"/>
                        <a:pt x="280" y="253"/>
                      </a:cubicBezTo>
                      <a:cubicBezTo>
                        <a:pt x="279" y="252"/>
                        <a:pt x="279" y="252"/>
                        <a:pt x="279" y="252"/>
                      </a:cubicBezTo>
                      <a:cubicBezTo>
                        <a:pt x="279" y="251"/>
                        <a:pt x="279" y="251"/>
                        <a:pt x="279" y="251"/>
                      </a:cubicBezTo>
                      <a:cubicBezTo>
                        <a:pt x="280" y="251"/>
                        <a:pt x="280" y="251"/>
                        <a:pt x="280" y="251"/>
                      </a:cubicBezTo>
                      <a:cubicBezTo>
                        <a:pt x="280" y="250"/>
                        <a:pt x="280" y="250"/>
                        <a:pt x="280" y="250"/>
                      </a:cubicBezTo>
                      <a:cubicBezTo>
                        <a:pt x="279" y="250"/>
                        <a:pt x="279" y="250"/>
                        <a:pt x="279" y="250"/>
                      </a:cubicBezTo>
                      <a:cubicBezTo>
                        <a:pt x="278" y="251"/>
                        <a:pt x="278" y="251"/>
                        <a:pt x="278" y="251"/>
                      </a:cubicBezTo>
                      <a:cubicBezTo>
                        <a:pt x="278" y="250"/>
                        <a:pt x="278" y="250"/>
                        <a:pt x="278" y="250"/>
                      </a:cubicBezTo>
                      <a:cubicBezTo>
                        <a:pt x="277" y="250"/>
                        <a:pt x="277" y="250"/>
                        <a:pt x="277" y="250"/>
                      </a:cubicBezTo>
                      <a:cubicBezTo>
                        <a:pt x="277" y="250"/>
                        <a:pt x="277" y="250"/>
                        <a:pt x="277" y="250"/>
                      </a:cubicBezTo>
                      <a:cubicBezTo>
                        <a:pt x="277" y="249"/>
                        <a:pt x="277" y="249"/>
                        <a:pt x="277" y="249"/>
                      </a:cubicBezTo>
                      <a:cubicBezTo>
                        <a:pt x="278" y="249"/>
                        <a:pt x="278" y="249"/>
                        <a:pt x="278" y="249"/>
                      </a:cubicBezTo>
                      <a:cubicBezTo>
                        <a:pt x="278" y="248"/>
                        <a:pt x="278" y="248"/>
                        <a:pt x="278" y="248"/>
                      </a:cubicBezTo>
                      <a:cubicBezTo>
                        <a:pt x="278" y="248"/>
                        <a:pt x="278" y="248"/>
                        <a:pt x="278" y="248"/>
                      </a:cubicBezTo>
                      <a:cubicBezTo>
                        <a:pt x="280" y="247"/>
                        <a:pt x="280" y="247"/>
                        <a:pt x="280" y="247"/>
                      </a:cubicBezTo>
                      <a:cubicBezTo>
                        <a:pt x="280" y="246"/>
                        <a:pt x="280" y="246"/>
                        <a:pt x="280" y="246"/>
                      </a:cubicBezTo>
                      <a:cubicBezTo>
                        <a:pt x="279" y="246"/>
                        <a:pt x="279" y="246"/>
                        <a:pt x="279" y="246"/>
                      </a:cubicBezTo>
                      <a:cubicBezTo>
                        <a:pt x="278" y="246"/>
                        <a:pt x="278" y="246"/>
                        <a:pt x="278" y="246"/>
                      </a:cubicBezTo>
                      <a:cubicBezTo>
                        <a:pt x="278" y="246"/>
                        <a:pt x="278" y="246"/>
                        <a:pt x="278" y="246"/>
                      </a:cubicBezTo>
                      <a:cubicBezTo>
                        <a:pt x="278" y="245"/>
                        <a:pt x="278" y="245"/>
                        <a:pt x="278" y="245"/>
                      </a:cubicBezTo>
                      <a:cubicBezTo>
                        <a:pt x="279" y="245"/>
                        <a:pt x="279" y="245"/>
                        <a:pt x="279" y="245"/>
                      </a:cubicBezTo>
                      <a:cubicBezTo>
                        <a:pt x="280" y="244"/>
                        <a:pt x="280" y="244"/>
                        <a:pt x="280" y="244"/>
                      </a:cubicBezTo>
                      <a:cubicBezTo>
                        <a:pt x="280" y="243"/>
                        <a:pt x="280" y="243"/>
                        <a:pt x="280" y="243"/>
                      </a:cubicBezTo>
                      <a:cubicBezTo>
                        <a:pt x="280" y="241"/>
                        <a:pt x="280" y="241"/>
                        <a:pt x="280" y="241"/>
                      </a:cubicBezTo>
                      <a:cubicBezTo>
                        <a:pt x="280" y="240"/>
                        <a:pt x="280" y="240"/>
                        <a:pt x="280" y="240"/>
                      </a:cubicBezTo>
                      <a:cubicBezTo>
                        <a:pt x="279" y="239"/>
                        <a:pt x="279" y="239"/>
                        <a:pt x="279" y="239"/>
                      </a:cubicBezTo>
                      <a:cubicBezTo>
                        <a:pt x="280" y="238"/>
                        <a:pt x="280" y="238"/>
                        <a:pt x="280" y="238"/>
                      </a:cubicBezTo>
                      <a:cubicBezTo>
                        <a:pt x="280" y="239"/>
                        <a:pt x="280" y="239"/>
                        <a:pt x="280" y="239"/>
                      </a:cubicBezTo>
                      <a:cubicBezTo>
                        <a:pt x="281" y="240"/>
                        <a:pt x="281" y="240"/>
                        <a:pt x="281" y="240"/>
                      </a:cubicBezTo>
                      <a:cubicBezTo>
                        <a:pt x="280" y="241"/>
                        <a:pt x="280" y="241"/>
                        <a:pt x="280" y="241"/>
                      </a:cubicBezTo>
                      <a:cubicBezTo>
                        <a:pt x="280" y="242"/>
                        <a:pt x="280" y="242"/>
                        <a:pt x="280" y="242"/>
                      </a:cubicBezTo>
                      <a:cubicBezTo>
                        <a:pt x="281" y="243"/>
                        <a:pt x="281" y="243"/>
                        <a:pt x="281" y="243"/>
                      </a:cubicBezTo>
                      <a:cubicBezTo>
                        <a:pt x="281" y="243"/>
                        <a:pt x="281" y="243"/>
                        <a:pt x="281" y="243"/>
                      </a:cubicBezTo>
                      <a:cubicBezTo>
                        <a:pt x="281" y="242"/>
                        <a:pt x="281" y="242"/>
                        <a:pt x="281" y="242"/>
                      </a:cubicBezTo>
                      <a:cubicBezTo>
                        <a:pt x="283" y="243"/>
                        <a:pt x="283" y="243"/>
                        <a:pt x="283" y="243"/>
                      </a:cubicBezTo>
                      <a:cubicBezTo>
                        <a:pt x="283" y="245"/>
                        <a:pt x="283" y="245"/>
                        <a:pt x="283" y="245"/>
                      </a:cubicBezTo>
                      <a:cubicBezTo>
                        <a:pt x="282" y="245"/>
                        <a:pt x="282" y="245"/>
                        <a:pt x="282" y="245"/>
                      </a:cubicBezTo>
                      <a:cubicBezTo>
                        <a:pt x="281" y="245"/>
                        <a:pt x="281" y="245"/>
                        <a:pt x="281" y="245"/>
                      </a:cubicBezTo>
                      <a:cubicBezTo>
                        <a:pt x="283" y="246"/>
                        <a:pt x="283" y="246"/>
                        <a:pt x="283" y="246"/>
                      </a:cubicBezTo>
                      <a:cubicBezTo>
                        <a:pt x="283" y="247"/>
                        <a:pt x="283" y="247"/>
                        <a:pt x="283" y="247"/>
                      </a:cubicBezTo>
                      <a:cubicBezTo>
                        <a:pt x="282" y="247"/>
                        <a:pt x="282" y="247"/>
                        <a:pt x="282" y="247"/>
                      </a:cubicBezTo>
                      <a:cubicBezTo>
                        <a:pt x="282" y="247"/>
                        <a:pt x="282" y="247"/>
                        <a:pt x="282" y="247"/>
                      </a:cubicBezTo>
                      <a:cubicBezTo>
                        <a:pt x="282" y="246"/>
                        <a:pt x="282" y="246"/>
                        <a:pt x="282" y="246"/>
                      </a:cubicBezTo>
                      <a:cubicBezTo>
                        <a:pt x="281" y="248"/>
                        <a:pt x="281" y="248"/>
                        <a:pt x="281" y="248"/>
                      </a:cubicBezTo>
                      <a:cubicBezTo>
                        <a:pt x="282" y="249"/>
                        <a:pt x="282" y="249"/>
                        <a:pt x="282" y="249"/>
                      </a:cubicBezTo>
                      <a:cubicBezTo>
                        <a:pt x="283" y="250"/>
                        <a:pt x="283" y="250"/>
                        <a:pt x="283" y="250"/>
                      </a:cubicBezTo>
                      <a:cubicBezTo>
                        <a:pt x="282" y="251"/>
                        <a:pt x="282" y="251"/>
                        <a:pt x="282" y="251"/>
                      </a:cubicBezTo>
                      <a:cubicBezTo>
                        <a:pt x="282" y="251"/>
                        <a:pt x="282" y="251"/>
                        <a:pt x="282" y="251"/>
                      </a:cubicBezTo>
                      <a:cubicBezTo>
                        <a:pt x="281" y="252"/>
                        <a:pt x="281" y="252"/>
                        <a:pt x="281" y="252"/>
                      </a:cubicBezTo>
                      <a:cubicBezTo>
                        <a:pt x="283" y="251"/>
                        <a:pt x="283" y="251"/>
                        <a:pt x="283" y="251"/>
                      </a:cubicBezTo>
                      <a:cubicBezTo>
                        <a:pt x="283" y="252"/>
                        <a:pt x="283" y="252"/>
                        <a:pt x="283" y="252"/>
                      </a:cubicBezTo>
                      <a:cubicBezTo>
                        <a:pt x="283" y="252"/>
                        <a:pt x="283" y="252"/>
                        <a:pt x="283" y="252"/>
                      </a:cubicBezTo>
                      <a:cubicBezTo>
                        <a:pt x="282" y="253"/>
                        <a:pt x="282" y="253"/>
                        <a:pt x="282" y="253"/>
                      </a:cubicBezTo>
                      <a:cubicBezTo>
                        <a:pt x="281" y="253"/>
                        <a:pt x="281" y="253"/>
                        <a:pt x="281" y="253"/>
                      </a:cubicBezTo>
                      <a:cubicBezTo>
                        <a:pt x="281" y="254"/>
                        <a:pt x="281" y="254"/>
                        <a:pt x="281" y="254"/>
                      </a:cubicBezTo>
                      <a:cubicBezTo>
                        <a:pt x="280" y="254"/>
                        <a:pt x="280" y="254"/>
                        <a:pt x="280" y="254"/>
                      </a:cubicBezTo>
                      <a:cubicBezTo>
                        <a:pt x="281" y="254"/>
                        <a:pt x="281" y="254"/>
                        <a:pt x="281" y="254"/>
                      </a:cubicBezTo>
                      <a:cubicBezTo>
                        <a:pt x="282" y="255"/>
                        <a:pt x="282" y="255"/>
                        <a:pt x="282" y="255"/>
                      </a:cubicBezTo>
                      <a:cubicBezTo>
                        <a:pt x="281" y="255"/>
                        <a:pt x="281" y="255"/>
                        <a:pt x="281" y="255"/>
                      </a:cubicBezTo>
                      <a:cubicBezTo>
                        <a:pt x="282" y="256"/>
                        <a:pt x="282" y="256"/>
                        <a:pt x="282" y="256"/>
                      </a:cubicBezTo>
                      <a:cubicBezTo>
                        <a:pt x="281" y="257"/>
                        <a:pt x="281" y="257"/>
                        <a:pt x="281" y="257"/>
                      </a:cubicBezTo>
                      <a:lnTo>
                        <a:pt x="280" y="257"/>
                      </a:lnTo>
                      <a:close/>
                      <a:moveTo>
                        <a:pt x="276" y="256"/>
                      </a:moveTo>
                      <a:cubicBezTo>
                        <a:pt x="276" y="255"/>
                        <a:pt x="276" y="255"/>
                        <a:pt x="276" y="255"/>
                      </a:cubicBezTo>
                      <a:cubicBezTo>
                        <a:pt x="275" y="254"/>
                        <a:pt x="275" y="254"/>
                        <a:pt x="275" y="254"/>
                      </a:cubicBezTo>
                      <a:cubicBezTo>
                        <a:pt x="275" y="253"/>
                        <a:pt x="275" y="253"/>
                        <a:pt x="275" y="253"/>
                      </a:cubicBezTo>
                      <a:cubicBezTo>
                        <a:pt x="275" y="253"/>
                        <a:pt x="275" y="253"/>
                        <a:pt x="275" y="253"/>
                      </a:cubicBezTo>
                      <a:cubicBezTo>
                        <a:pt x="276" y="254"/>
                        <a:pt x="276" y="254"/>
                        <a:pt x="276" y="254"/>
                      </a:cubicBezTo>
                      <a:cubicBezTo>
                        <a:pt x="276" y="254"/>
                        <a:pt x="276" y="254"/>
                        <a:pt x="276" y="254"/>
                      </a:cubicBezTo>
                      <a:cubicBezTo>
                        <a:pt x="277" y="256"/>
                        <a:pt x="277" y="256"/>
                        <a:pt x="277" y="256"/>
                      </a:cubicBezTo>
                      <a:cubicBezTo>
                        <a:pt x="276" y="257"/>
                        <a:pt x="276" y="257"/>
                        <a:pt x="276" y="257"/>
                      </a:cubicBezTo>
                      <a:lnTo>
                        <a:pt x="276" y="256"/>
                      </a:lnTo>
                      <a:close/>
                      <a:moveTo>
                        <a:pt x="285" y="253"/>
                      </a:moveTo>
                      <a:cubicBezTo>
                        <a:pt x="286" y="253"/>
                        <a:pt x="286" y="253"/>
                        <a:pt x="286" y="253"/>
                      </a:cubicBezTo>
                      <a:cubicBezTo>
                        <a:pt x="285" y="252"/>
                        <a:pt x="285" y="252"/>
                        <a:pt x="285" y="252"/>
                      </a:cubicBezTo>
                      <a:cubicBezTo>
                        <a:pt x="286" y="252"/>
                        <a:pt x="286" y="252"/>
                        <a:pt x="286" y="252"/>
                      </a:cubicBezTo>
                      <a:cubicBezTo>
                        <a:pt x="287" y="253"/>
                        <a:pt x="287" y="253"/>
                        <a:pt x="287" y="253"/>
                      </a:cubicBezTo>
                      <a:cubicBezTo>
                        <a:pt x="286" y="254"/>
                        <a:pt x="286" y="254"/>
                        <a:pt x="286" y="254"/>
                      </a:cubicBezTo>
                      <a:lnTo>
                        <a:pt x="285" y="253"/>
                      </a:lnTo>
                      <a:close/>
                      <a:moveTo>
                        <a:pt x="287" y="251"/>
                      </a:moveTo>
                      <a:cubicBezTo>
                        <a:pt x="288" y="250"/>
                        <a:pt x="288" y="250"/>
                        <a:pt x="288" y="250"/>
                      </a:cubicBezTo>
                      <a:cubicBezTo>
                        <a:pt x="289" y="249"/>
                        <a:pt x="289" y="249"/>
                        <a:pt x="289" y="249"/>
                      </a:cubicBezTo>
                      <a:cubicBezTo>
                        <a:pt x="289" y="249"/>
                        <a:pt x="289" y="249"/>
                        <a:pt x="289" y="249"/>
                      </a:cubicBezTo>
                      <a:cubicBezTo>
                        <a:pt x="289" y="248"/>
                        <a:pt x="289" y="248"/>
                        <a:pt x="289" y="248"/>
                      </a:cubicBezTo>
                      <a:cubicBezTo>
                        <a:pt x="286" y="250"/>
                        <a:pt x="286" y="250"/>
                        <a:pt x="286" y="250"/>
                      </a:cubicBezTo>
                      <a:cubicBezTo>
                        <a:pt x="286" y="249"/>
                        <a:pt x="286" y="249"/>
                        <a:pt x="286" y="249"/>
                      </a:cubicBezTo>
                      <a:cubicBezTo>
                        <a:pt x="287" y="248"/>
                        <a:pt x="287" y="248"/>
                        <a:pt x="287" y="248"/>
                      </a:cubicBezTo>
                      <a:cubicBezTo>
                        <a:pt x="287" y="247"/>
                        <a:pt x="287" y="247"/>
                        <a:pt x="287" y="247"/>
                      </a:cubicBezTo>
                      <a:cubicBezTo>
                        <a:pt x="288" y="246"/>
                        <a:pt x="288" y="246"/>
                        <a:pt x="288" y="246"/>
                      </a:cubicBezTo>
                      <a:cubicBezTo>
                        <a:pt x="289" y="245"/>
                        <a:pt x="289" y="245"/>
                        <a:pt x="289" y="245"/>
                      </a:cubicBezTo>
                      <a:cubicBezTo>
                        <a:pt x="289" y="245"/>
                        <a:pt x="289" y="245"/>
                        <a:pt x="289" y="245"/>
                      </a:cubicBezTo>
                      <a:cubicBezTo>
                        <a:pt x="290" y="245"/>
                        <a:pt x="290" y="245"/>
                        <a:pt x="290" y="245"/>
                      </a:cubicBezTo>
                      <a:cubicBezTo>
                        <a:pt x="291" y="246"/>
                        <a:pt x="291" y="246"/>
                        <a:pt x="291" y="246"/>
                      </a:cubicBezTo>
                      <a:cubicBezTo>
                        <a:pt x="290" y="247"/>
                        <a:pt x="290" y="247"/>
                        <a:pt x="290" y="247"/>
                      </a:cubicBezTo>
                      <a:cubicBezTo>
                        <a:pt x="290" y="248"/>
                        <a:pt x="290" y="248"/>
                        <a:pt x="290" y="248"/>
                      </a:cubicBezTo>
                      <a:cubicBezTo>
                        <a:pt x="289" y="250"/>
                        <a:pt x="289" y="250"/>
                        <a:pt x="289" y="250"/>
                      </a:cubicBezTo>
                      <a:cubicBezTo>
                        <a:pt x="287" y="252"/>
                        <a:pt x="287" y="252"/>
                        <a:pt x="287" y="252"/>
                      </a:cubicBezTo>
                      <a:lnTo>
                        <a:pt x="287" y="251"/>
                      </a:lnTo>
                      <a:close/>
                      <a:moveTo>
                        <a:pt x="28" y="246"/>
                      </a:moveTo>
                      <a:cubicBezTo>
                        <a:pt x="27" y="246"/>
                        <a:pt x="27" y="246"/>
                        <a:pt x="27" y="246"/>
                      </a:cubicBezTo>
                      <a:cubicBezTo>
                        <a:pt x="27" y="246"/>
                        <a:pt x="27" y="246"/>
                        <a:pt x="27" y="246"/>
                      </a:cubicBezTo>
                      <a:cubicBezTo>
                        <a:pt x="28" y="245"/>
                        <a:pt x="28" y="245"/>
                        <a:pt x="28" y="245"/>
                      </a:cubicBezTo>
                      <a:cubicBezTo>
                        <a:pt x="30" y="246"/>
                        <a:pt x="30" y="246"/>
                        <a:pt x="30" y="246"/>
                      </a:cubicBezTo>
                      <a:cubicBezTo>
                        <a:pt x="31" y="246"/>
                        <a:pt x="31" y="246"/>
                        <a:pt x="31" y="246"/>
                      </a:cubicBezTo>
                      <a:cubicBezTo>
                        <a:pt x="32" y="246"/>
                        <a:pt x="32" y="246"/>
                        <a:pt x="32" y="246"/>
                      </a:cubicBezTo>
                      <a:cubicBezTo>
                        <a:pt x="31" y="246"/>
                        <a:pt x="31" y="246"/>
                        <a:pt x="31" y="246"/>
                      </a:cubicBezTo>
                      <a:lnTo>
                        <a:pt x="28" y="246"/>
                      </a:lnTo>
                      <a:close/>
                      <a:moveTo>
                        <a:pt x="8" y="246"/>
                      </a:moveTo>
                      <a:cubicBezTo>
                        <a:pt x="8" y="245"/>
                        <a:pt x="8" y="245"/>
                        <a:pt x="8" y="245"/>
                      </a:cubicBezTo>
                      <a:cubicBezTo>
                        <a:pt x="9" y="245"/>
                        <a:pt x="9" y="245"/>
                        <a:pt x="9" y="245"/>
                      </a:cubicBezTo>
                      <a:cubicBezTo>
                        <a:pt x="10" y="243"/>
                        <a:pt x="10" y="243"/>
                        <a:pt x="10" y="243"/>
                      </a:cubicBezTo>
                      <a:cubicBezTo>
                        <a:pt x="10" y="244"/>
                        <a:pt x="10" y="244"/>
                        <a:pt x="10" y="244"/>
                      </a:cubicBezTo>
                      <a:cubicBezTo>
                        <a:pt x="10" y="245"/>
                        <a:pt x="10" y="245"/>
                        <a:pt x="10" y="245"/>
                      </a:cubicBezTo>
                      <a:cubicBezTo>
                        <a:pt x="9" y="246"/>
                        <a:pt x="9" y="246"/>
                        <a:pt x="9" y="246"/>
                      </a:cubicBezTo>
                      <a:lnTo>
                        <a:pt x="8" y="246"/>
                      </a:lnTo>
                      <a:close/>
                      <a:moveTo>
                        <a:pt x="4" y="246"/>
                      </a:moveTo>
                      <a:cubicBezTo>
                        <a:pt x="5" y="245"/>
                        <a:pt x="5" y="245"/>
                        <a:pt x="5" y="245"/>
                      </a:cubicBezTo>
                      <a:cubicBezTo>
                        <a:pt x="6" y="244"/>
                        <a:pt x="6" y="244"/>
                        <a:pt x="6" y="244"/>
                      </a:cubicBezTo>
                      <a:cubicBezTo>
                        <a:pt x="7" y="243"/>
                        <a:pt x="7" y="243"/>
                        <a:pt x="7" y="243"/>
                      </a:cubicBezTo>
                      <a:cubicBezTo>
                        <a:pt x="7" y="243"/>
                        <a:pt x="7" y="243"/>
                        <a:pt x="7" y="243"/>
                      </a:cubicBezTo>
                      <a:cubicBezTo>
                        <a:pt x="6" y="244"/>
                        <a:pt x="6" y="244"/>
                        <a:pt x="6" y="244"/>
                      </a:cubicBezTo>
                      <a:cubicBezTo>
                        <a:pt x="6" y="245"/>
                        <a:pt x="6" y="245"/>
                        <a:pt x="6" y="245"/>
                      </a:cubicBezTo>
                      <a:cubicBezTo>
                        <a:pt x="5" y="246"/>
                        <a:pt x="5" y="246"/>
                        <a:pt x="5" y="246"/>
                      </a:cubicBezTo>
                      <a:lnTo>
                        <a:pt x="4" y="246"/>
                      </a:lnTo>
                      <a:close/>
                      <a:moveTo>
                        <a:pt x="20" y="244"/>
                      </a:moveTo>
                      <a:cubicBezTo>
                        <a:pt x="20" y="244"/>
                        <a:pt x="20" y="244"/>
                        <a:pt x="20" y="244"/>
                      </a:cubicBezTo>
                      <a:cubicBezTo>
                        <a:pt x="21" y="244"/>
                        <a:pt x="21" y="244"/>
                        <a:pt x="21" y="244"/>
                      </a:cubicBezTo>
                      <a:cubicBezTo>
                        <a:pt x="22" y="244"/>
                        <a:pt x="22" y="244"/>
                        <a:pt x="22" y="244"/>
                      </a:cubicBezTo>
                      <a:cubicBezTo>
                        <a:pt x="23" y="243"/>
                        <a:pt x="23" y="243"/>
                        <a:pt x="23" y="243"/>
                      </a:cubicBezTo>
                      <a:cubicBezTo>
                        <a:pt x="23" y="244"/>
                        <a:pt x="23" y="244"/>
                        <a:pt x="23" y="244"/>
                      </a:cubicBezTo>
                      <a:cubicBezTo>
                        <a:pt x="24" y="243"/>
                        <a:pt x="24" y="243"/>
                        <a:pt x="24" y="243"/>
                      </a:cubicBezTo>
                      <a:cubicBezTo>
                        <a:pt x="24" y="242"/>
                        <a:pt x="24" y="242"/>
                        <a:pt x="24" y="242"/>
                      </a:cubicBezTo>
                      <a:cubicBezTo>
                        <a:pt x="25" y="241"/>
                        <a:pt x="25" y="241"/>
                        <a:pt x="25" y="241"/>
                      </a:cubicBezTo>
                      <a:cubicBezTo>
                        <a:pt x="26" y="242"/>
                        <a:pt x="26" y="242"/>
                        <a:pt x="26" y="242"/>
                      </a:cubicBezTo>
                      <a:cubicBezTo>
                        <a:pt x="26" y="243"/>
                        <a:pt x="26" y="243"/>
                        <a:pt x="26" y="243"/>
                      </a:cubicBezTo>
                      <a:cubicBezTo>
                        <a:pt x="25" y="243"/>
                        <a:pt x="25" y="243"/>
                        <a:pt x="25" y="243"/>
                      </a:cubicBezTo>
                      <a:cubicBezTo>
                        <a:pt x="25" y="245"/>
                        <a:pt x="25" y="245"/>
                        <a:pt x="25" y="245"/>
                      </a:cubicBezTo>
                      <a:cubicBezTo>
                        <a:pt x="24" y="244"/>
                        <a:pt x="24" y="244"/>
                        <a:pt x="24" y="244"/>
                      </a:cubicBezTo>
                      <a:cubicBezTo>
                        <a:pt x="22" y="245"/>
                        <a:pt x="22" y="245"/>
                        <a:pt x="22" y="245"/>
                      </a:cubicBezTo>
                      <a:cubicBezTo>
                        <a:pt x="21" y="245"/>
                        <a:pt x="21" y="245"/>
                        <a:pt x="21" y="245"/>
                      </a:cubicBezTo>
                      <a:cubicBezTo>
                        <a:pt x="21" y="245"/>
                        <a:pt x="21" y="245"/>
                        <a:pt x="21" y="245"/>
                      </a:cubicBezTo>
                      <a:lnTo>
                        <a:pt x="20" y="244"/>
                      </a:lnTo>
                      <a:close/>
                      <a:moveTo>
                        <a:pt x="35" y="244"/>
                      </a:moveTo>
                      <a:cubicBezTo>
                        <a:pt x="35" y="243"/>
                        <a:pt x="35" y="243"/>
                        <a:pt x="35" y="243"/>
                      </a:cubicBezTo>
                      <a:cubicBezTo>
                        <a:pt x="37" y="243"/>
                        <a:pt x="37" y="243"/>
                        <a:pt x="37" y="243"/>
                      </a:cubicBezTo>
                      <a:cubicBezTo>
                        <a:pt x="37" y="243"/>
                        <a:pt x="37" y="243"/>
                        <a:pt x="37" y="243"/>
                      </a:cubicBezTo>
                      <a:cubicBezTo>
                        <a:pt x="37" y="244"/>
                        <a:pt x="37" y="244"/>
                        <a:pt x="37" y="244"/>
                      </a:cubicBezTo>
                      <a:lnTo>
                        <a:pt x="35" y="244"/>
                      </a:lnTo>
                      <a:close/>
                      <a:moveTo>
                        <a:pt x="0" y="243"/>
                      </a:moveTo>
                      <a:cubicBezTo>
                        <a:pt x="0" y="243"/>
                        <a:pt x="0" y="243"/>
                        <a:pt x="0" y="243"/>
                      </a:cubicBezTo>
                      <a:cubicBezTo>
                        <a:pt x="1" y="242"/>
                        <a:pt x="1" y="242"/>
                        <a:pt x="1" y="242"/>
                      </a:cubicBezTo>
                      <a:cubicBezTo>
                        <a:pt x="2" y="242"/>
                        <a:pt x="2" y="242"/>
                        <a:pt x="2" y="242"/>
                      </a:cubicBezTo>
                      <a:cubicBezTo>
                        <a:pt x="3" y="244"/>
                        <a:pt x="3" y="244"/>
                        <a:pt x="3" y="244"/>
                      </a:cubicBezTo>
                      <a:cubicBezTo>
                        <a:pt x="2" y="244"/>
                        <a:pt x="2" y="244"/>
                        <a:pt x="2" y="244"/>
                      </a:cubicBezTo>
                      <a:cubicBezTo>
                        <a:pt x="2" y="244"/>
                        <a:pt x="2" y="244"/>
                        <a:pt x="2" y="244"/>
                      </a:cubicBezTo>
                      <a:lnTo>
                        <a:pt x="0" y="243"/>
                      </a:lnTo>
                      <a:close/>
                      <a:moveTo>
                        <a:pt x="284" y="243"/>
                      </a:moveTo>
                      <a:cubicBezTo>
                        <a:pt x="286" y="241"/>
                        <a:pt x="286" y="241"/>
                        <a:pt x="286" y="241"/>
                      </a:cubicBezTo>
                      <a:cubicBezTo>
                        <a:pt x="286" y="242"/>
                        <a:pt x="286" y="242"/>
                        <a:pt x="286" y="242"/>
                      </a:cubicBezTo>
                      <a:cubicBezTo>
                        <a:pt x="286" y="243"/>
                        <a:pt x="286" y="243"/>
                        <a:pt x="286" y="243"/>
                      </a:cubicBezTo>
                      <a:cubicBezTo>
                        <a:pt x="285" y="243"/>
                        <a:pt x="285" y="243"/>
                        <a:pt x="285" y="243"/>
                      </a:cubicBezTo>
                      <a:lnTo>
                        <a:pt x="284" y="243"/>
                      </a:lnTo>
                      <a:close/>
                      <a:moveTo>
                        <a:pt x="277" y="242"/>
                      </a:moveTo>
                      <a:cubicBezTo>
                        <a:pt x="278" y="241"/>
                        <a:pt x="278" y="241"/>
                        <a:pt x="278" y="241"/>
                      </a:cubicBezTo>
                      <a:cubicBezTo>
                        <a:pt x="279" y="240"/>
                        <a:pt x="279" y="240"/>
                        <a:pt x="279" y="240"/>
                      </a:cubicBezTo>
                      <a:cubicBezTo>
                        <a:pt x="279" y="241"/>
                        <a:pt x="279" y="241"/>
                        <a:pt x="279" y="241"/>
                      </a:cubicBezTo>
                      <a:cubicBezTo>
                        <a:pt x="278" y="241"/>
                        <a:pt x="278" y="241"/>
                        <a:pt x="278" y="241"/>
                      </a:cubicBezTo>
                      <a:cubicBezTo>
                        <a:pt x="278" y="241"/>
                        <a:pt x="278" y="241"/>
                        <a:pt x="278" y="241"/>
                      </a:cubicBezTo>
                      <a:cubicBezTo>
                        <a:pt x="277" y="242"/>
                        <a:pt x="277" y="242"/>
                        <a:pt x="277" y="242"/>
                      </a:cubicBezTo>
                      <a:close/>
                      <a:moveTo>
                        <a:pt x="284" y="241"/>
                      </a:moveTo>
                      <a:cubicBezTo>
                        <a:pt x="284" y="241"/>
                        <a:pt x="284" y="241"/>
                        <a:pt x="284" y="241"/>
                      </a:cubicBezTo>
                      <a:cubicBezTo>
                        <a:pt x="285" y="240"/>
                        <a:pt x="285" y="240"/>
                        <a:pt x="285" y="240"/>
                      </a:cubicBezTo>
                      <a:cubicBezTo>
                        <a:pt x="285" y="240"/>
                        <a:pt x="285" y="240"/>
                        <a:pt x="285" y="240"/>
                      </a:cubicBezTo>
                      <a:cubicBezTo>
                        <a:pt x="285" y="241"/>
                        <a:pt x="285" y="241"/>
                        <a:pt x="285" y="241"/>
                      </a:cubicBezTo>
                      <a:cubicBezTo>
                        <a:pt x="284" y="242"/>
                        <a:pt x="284" y="242"/>
                        <a:pt x="284" y="242"/>
                      </a:cubicBezTo>
                      <a:lnTo>
                        <a:pt x="284" y="241"/>
                      </a:lnTo>
                      <a:close/>
                      <a:moveTo>
                        <a:pt x="286" y="240"/>
                      </a:moveTo>
                      <a:cubicBezTo>
                        <a:pt x="287" y="240"/>
                        <a:pt x="287" y="240"/>
                        <a:pt x="287" y="240"/>
                      </a:cubicBezTo>
                      <a:cubicBezTo>
                        <a:pt x="287" y="239"/>
                        <a:pt x="287" y="239"/>
                        <a:pt x="287" y="239"/>
                      </a:cubicBezTo>
                      <a:cubicBezTo>
                        <a:pt x="287" y="239"/>
                        <a:pt x="287" y="239"/>
                        <a:pt x="287" y="239"/>
                      </a:cubicBezTo>
                      <a:cubicBezTo>
                        <a:pt x="287" y="241"/>
                        <a:pt x="287" y="241"/>
                        <a:pt x="287" y="241"/>
                      </a:cubicBezTo>
                      <a:cubicBezTo>
                        <a:pt x="287" y="241"/>
                        <a:pt x="287" y="241"/>
                        <a:pt x="287" y="241"/>
                      </a:cubicBezTo>
                      <a:lnTo>
                        <a:pt x="286" y="240"/>
                      </a:lnTo>
                      <a:close/>
                      <a:moveTo>
                        <a:pt x="59" y="240"/>
                      </a:moveTo>
                      <a:cubicBezTo>
                        <a:pt x="60" y="240"/>
                        <a:pt x="60" y="240"/>
                        <a:pt x="60" y="240"/>
                      </a:cubicBezTo>
                      <a:cubicBezTo>
                        <a:pt x="60" y="240"/>
                        <a:pt x="60" y="240"/>
                        <a:pt x="60" y="240"/>
                      </a:cubicBezTo>
                      <a:cubicBezTo>
                        <a:pt x="61" y="238"/>
                        <a:pt x="61" y="238"/>
                        <a:pt x="61" y="238"/>
                      </a:cubicBezTo>
                      <a:cubicBezTo>
                        <a:pt x="62" y="238"/>
                        <a:pt x="62" y="238"/>
                        <a:pt x="62" y="238"/>
                      </a:cubicBezTo>
                      <a:cubicBezTo>
                        <a:pt x="62" y="237"/>
                        <a:pt x="62" y="237"/>
                        <a:pt x="62" y="237"/>
                      </a:cubicBezTo>
                      <a:cubicBezTo>
                        <a:pt x="64" y="236"/>
                        <a:pt x="64" y="236"/>
                        <a:pt x="64" y="236"/>
                      </a:cubicBezTo>
                      <a:cubicBezTo>
                        <a:pt x="65" y="236"/>
                        <a:pt x="65" y="236"/>
                        <a:pt x="65" y="236"/>
                      </a:cubicBezTo>
                      <a:cubicBezTo>
                        <a:pt x="65" y="234"/>
                        <a:pt x="65" y="234"/>
                        <a:pt x="65" y="234"/>
                      </a:cubicBezTo>
                      <a:cubicBezTo>
                        <a:pt x="65" y="234"/>
                        <a:pt x="65" y="234"/>
                        <a:pt x="65" y="234"/>
                      </a:cubicBezTo>
                      <a:cubicBezTo>
                        <a:pt x="67" y="234"/>
                        <a:pt x="67" y="234"/>
                        <a:pt x="67" y="234"/>
                      </a:cubicBezTo>
                      <a:cubicBezTo>
                        <a:pt x="67" y="234"/>
                        <a:pt x="68" y="233"/>
                        <a:pt x="68" y="233"/>
                      </a:cubicBezTo>
                      <a:cubicBezTo>
                        <a:pt x="68" y="234"/>
                        <a:pt x="68" y="234"/>
                        <a:pt x="68" y="234"/>
                      </a:cubicBezTo>
                      <a:cubicBezTo>
                        <a:pt x="68" y="234"/>
                        <a:pt x="68" y="234"/>
                        <a:pt x="68" y="234"/>
                      </a:cubicBezTo>
                      <a:cubicBezTo>
                        <a:pt x="68" y="235"/>
                        <a:pt x="68" y="235"/>
                        <a:pt x="68" y="235"/>
                      </a:cubicBezTo>
                      <a:cubicBezTo>
                        <a:pt x="67" y="236"/>
                        <a:pt x="67" y="236"/>
                        <a:pt x="67" y="236"/>
                      </a:cubicBezTo>
                      <a:cubicBezTo>
                        <a:pt x="66" y="237"/>
                        <a:pt x="66" y="237"/>
                        <a:pt x="66" y="237"/>
                      </a:cubicBezTo>
                      <a:cubicBezTo>
                        <a:pt x="63" y="239"/>
                        <a:pt x="63" y="239"/>
                        <a:pt x="63" y="239"/>
                      </a:cubicBezTo>
                      <a:cubicBezTo>
                        <a:pt x="62" y="239"/>
                        <a:pt x="62" y="239"/>
                        <a:pt x="62" y="239"/>
                      </a:cubicBezTo>
                      <a:cubicBezTo>
                        <a:pt x="60" y="240"/>
                        <a:pt x="60" y="240"/>
                        <a:pt x="60" y="240"/>
                      </a:cubicBezTo>
                      <a:lnTo>
                        <a:pt x="59" y="240"/>
                      </a:lnTo>
                      <a:close/>
                      <a:moveTo>
                        <a:pt x="274" y="240"/>
                      </a:moveTo>
                      <a:cubicBezTo>
                        <a:pt x="275" y="239"/>
                        <a:pt x="275" y="239"/>
                        <a:pt x="275" y="239"/>
                      </a:cubicBezTo>
                      <a:cubicBezTo>
                        <a:pt x="275" y="238"/>
                        <a:pt x="275" y="238"/>
                        <a:pt x="275" y="238"/>
                      </a:cubicBezTo>
                      <a:cubicBezTo>
                        <a:pt x="275" y="237"/>
                        <a:pt x="275" y="237"/>
                        <a:pt x="275" y="237"/>
                      </a:cubicBezTo>
                      <a:cubicBezTo>
                        <a:pt x="276" y="236"/>
                        <a:pt x="276" y="236"/>
                        <a:pt x="276" y="236"/>
                      </a:cubicBezTo>
                      <a:cubicBezTo>
                        <a:pt x="276" y="237"/>
                        <a:pt x="276" y="237"/>
                        <a:pt x="276" y="237"/>
                      </a:cubicBezTo>
                      <a:cubicBezTo>
                        <a:pt x="277" y="236"/>
                        <a:pt x="277" y="236"/>
                        <a:pt x="277" y="236"/>
                      </a:cubicBezTo>
                      <a:cubicBezTo>
                        <a:pt x="277" y="235"/>
                        <a:pt x="277" y="235"/>
                        <a:pt x="277" y="235"/>
                      </a:cubicBezTo>
                      <a:cubicBezTo>
                        <a:pt x="276" y="234"/>
                        <a:pt x="276" y="234"/>
                        <a:pt x="276" y="234"/>
                      </a:cubicBezTo>
                      <a:cubicBezTo>
                        <a:pt x="277" y="234"/>
                        <a:pt x="277" y="234"/>
                        <a:pt x="277" y="234"/>
                      </a:cubicBezTo>
                      <a:cubicBezTo>
                        <a:pt x="276" y="233"/>
                        <a:pt x="276" y="233"/>
                        <a:pt x="276" y="233"/>
                      </a:cubicBezTo>
                      <a:cubicBezTo>
                        <a:pt x="276" y="232"/>
                        <a:pt x="276" y="232"/>
                        <a:pt x="276" y="232"/>
                      </a:cubicBezTo>
                      <a:cubicBezTo>
                        <a:pt x="277" y="231"/>
                        <a:pt x="277" y="231"/>
                        <a:pt x="277" y="231"/>
                      </a:cubicBezTo>
                      <a:cubicBezTo>
                        <a:pt x="278" y="231"/>
                        <a:pt x="278" y="231"/>
                        <a:pt x="278" y="231"/>
                      </a:cubicBezTo>
                      <a:cubicBezTo>
                        <a:pt x="278" y="232"/>
                        <a:pt x="278" y="232"/>
                        <a:pt x="278" y="232"/>
                      </a:cubicBezTo>
                      <a:cubicBezTo>
                        <a:pt x="278" y="230"/>
                        <a:pt x="278" y="230"/>
                        <a:pt x="278" y="230"/>
                      </a:cubicBezTo>
                      <a:cubicBezTo>
                        <a:pt x="278" y="230"/>
                        <a:pt x="278" y="230"/>
                        <a:pt x="278" y="230"/>
                      </a:cubicBezTo>
                      <a:cubicBezTo>
                        <a:pt x="279" y="232"/>
                        <a:pt x="279" y="232"/>
                        <a:pt x="279" y="232"/>
                      </a:cubicBezTo>
                      <a:cubicBezTo>
                        <a:pt x="279" y="232"/>
                        <a:pt x="279" y="232"/>
                        <a:pt x="279" y="232"/>
                      </a:cubicBezTo>
                      <a:cubicBezTo>
                        <a:pt x="279" y="233"/>
                        <a:pt x="279" y="233"/>
                        <a:pt x="279" y="233"/>
                      </a:cubicBezTo>
                      <a:cubicBezTo>
                        <a:pt x="279" y="234"/>
                        <a:pt x="279" y="234"/>
                        <a:pt x="279" y="234"/>
                      </a:cubicBezTo>
                      <a:cubicBezTo>
                        <a:pt x="280" y="233"/>
                        <a:pt x="280" y="233"/>
                        <a:pt x="280" y="233"/>
                      </a:cubicBezTo>
                      <a:cubicBezTo>
                        <a:pt x="280" y="233"/>
                        <a:pt x="280" y="233"/>
                        <a:pt x="280" y="233"/>
                      </a:cubicBezTo>
                      <a:cubicBezTo>
                        <a:pt x="279" y="236"/>
                        <a:pt x="279" y="236"/>
                        <a:pt x="279" y="236"/>
                      </a:cubicBezTo>
                      <a:cubicBezTo>
                        <a:pt x="277" y="237"/>
                        <a:pt x="277" y="237"/>
                        <a:pt x="277" y="237"/>
                      </a:cubicBezTo>
                      <a:cubicBezTo>
                        <a:pt x="277" y="239"/>
                        <a:pt x="277" y="239"/>
                        <a:pt x="277" y="239"/>
                      </a:cubicBezTo>
                      <a:cubicBezTo>
                        <a:pt x="276" y="239"/>
                        <a:pt x="276" y="239"/>
                        <a:pt x="276" y="239"/>
                      </a:cubicBezTo>
                      <a:cubicBezTo>
                        <a:pt x="276" y="240"/>
                        <a:pt x="276" y="240"/>
                        <a:pt x="276" y="240"/>
                      </a:cubicBezTo>
                      <a:cubicBezTo>
                        <a:pt x="276" y="239"/>
                        <a:pt x="276" y="239"/>
                        <a:pt x="276" y="239"/>
                      </a:cubicBezTo>
                      <a:cubicBezTo>
                        <a:pt x="276" y="238"/>
                        <a:pt x="276" y="238"/>
                        <a:pt x="276" y="238"/>
                      </a:cubicBezTo>
                      <a:cubicBezTo>
                        <a:pt x="275" y="238"/>
                        <a:pt x="275" y="238"/>
                        <a:pt x="275" y="238"/>
                      </a:cubicBezTo>
                      <a:cubicBezTo>
                        <a:pt x="275" y="240"/>
                        <a:pt x="275" y="240"/>
                        <a:pt x="275" y="240"/>
                      </a:cubicBezTo>
                      <a:lnTo>
                        <a:pt x="274" y="240"/>
                      </a:lnTo>
                      <a:close/>
                      <a:moveTo>
                        <a:pt x="283" y="239"/>
                      </a:moveTo>
                      <a:cubicBezTo>
                        <a:pt x="282" y="238"/>
                        <a:pt x="282" y="238"/>
                        <a:pt x="282" y="238"/>
                      </a:cubicBezTo>
                      <a:cubicBezTo>
                        <a:pt x="283" y="238"/>
                        <a:pt x="283" y="238"/>
                        <a:pt x="283" y="238"/>
                      </a:cubicBezTo>
                      <a:cubicBezTo>
                        <a:pt x="285" y="238"/>
                        <a:pt x="285" y="238"/>
                        <a:pt x="285" y="238"/>
                      </a:cubicBezTo>
                      <a:cubicBezTo>
                        <a:pt x="284" y="240"/>
                        <a:pt x="284" y="240"/>
                        <a:pt x="284" y="240"/>
                      </a:cubicBezTo>
                      <a:lnTo>
                        <a:pt x="283" y="239"/>
                      </a:lnTo>
                      <a:close/>
                      <a:moveTo>
                        <a:pt x="272" y="237"/>
                      </a:moveTo>
                      <a:cubicBezTo>
                        <a:pt x="273" y="236"/>
                        <a:pt x="273" y="236"/>
                        <a:pt x="273" y="236"/>
                      </a:cubicBezTo>
                      <a:cubicBezTo>
                        <a:pt x="272" y="235"/>
                        <a:pt x="272" y="235"/>
                        <a:pt x="272" y="235"/>
                      </a:cubicBezTo>
                      <a:cubicBezTo>
                        <a:pt x="272" y="234"/>
                        <a:pt x="272" y="234"/>
                        <a:pt x="272" y="234"/>
                      </a:cubicBezTo>
                      <a:cubicBezTo>
                        <a:pt x="272" y="233"/>
                        <a:pt x="272" y="233"/>
                        <a:pt x="272" y="233"/>
                      </a:cubicBezTo>
                      <a:cubicBezTo>
                        <a:pt x="273" y="233"/>
                        <a:pt x="273" y="233"/>
                        <a:pt x="273" y="233"/>
                      </a:cubicBezTo>
                      <a:cubicBezTo>
                        <a:pt x="274" y="232"/>
                        <a:pt x="274" y="232"/>
                        <a:pt x="274" y="232"/>
                      </a:cubicBezTo>
                      <a:cubicBezTo>
                        <a:pt x="273" y="232"/>
                        <a:pt x="273" y="232"/>
                        <a:pt x="273" y="232"/>
                      </a:cubicBezTo>
                      <a:cubicBezTo>
                        <a:pt x="272" y="232"/>
                        <a:pt x="272" y="232"/>
                        <a:pt x="272" y="232"/>
                      </a:cubicBezTo>
                      <a:cubicBezTo>
                        <a:pt x="272" y="232"/>
                        <a:pt x="272" y="232"/>
                        <a:pt x="272" y="232"/>
                      </a:cubicBezTo>
                      <a:cubicBezTo>
                        <a:pt x="272" y="231"/>
                        <a:pt x="272" y="231"/>
                        <a:pt x="272" y="231"/>
                      </a:cubicBezTo>
                      <a:cubicBezTo>
                        <a:pt x="273" y="231"/>
                        <a:pt x="273" y="231"/>
                        <a:pt x="273" y="231"/>
                      </a:cubicBezTo>
                      <a:cubicBezTo>
                        <a:pt x="273" y="231"/>
                        <a:pt x="273" y="231"/>
                        <a:pt x="273" y="231"/>
                      </a:cubicBezTo>
                      <a:cubicBezTo>
                        <a:pt x="271" y="230"/>
                        <a:pt x="271" y="230"/>
                        <a:pt x="271" y="230"/>
                      </a:cubicBezTo>
                      <a:cubicBezTo>
                        <a:pt x="272" y="229"/>
                        <a:pt x="272" y="229"/>
                        <a:pt x="272" y="229"/>
                      </a:cubicBezTo>
                      <a:cubicBezTo>
                        <a:pt x="273" y="230"/>
                        <a:pt x="273" y="230"/>
                        <a:pt x="273" y="230"/>
                      </a:cubicBezTo>
                      <a:cubicBezTo>
                        <a:pt x="273" y="229"/>
                        <a:pt x="273" y="229"/>
                        <a:pt x="273" y="229"/>
                      </a:cubicBezTo>
                      <a:cubicBezTo>
                        <a:pt x="273" y="227"/>
                        <a:pt x="273" y="227"/>
                        <a:pt x="273" y="227"/>
                      </a:cubicBezTo>
                      <a:cubicBezTo>
                        <a:pt x="274" y="227"/>
                        <a:pt x="274" y="227"/>
                        <a:pt x="274" y="227"/>
                      </a:cubicBezTo>
                      <a:cubicBezTo>
                        <a:pt x="273" y="225"/>
                        <a:pt x="273" y="225"/>
                        <a:pt x="273" y="225"/>
                      </a:cubicBezTo>
                      <a:cubicBezTo>
                        <a:pt x="273" y="225"/>
                        <a:pt x="273" y="225"/>
                        <a:pt x="273" y="225"/>
                      </a:cubicBezTo>
                      <a:cubicBezTo>
                        <a:pt x="274" y="225"/>
                        <a:pt x="274" y="225"/>
                        <a:pt x="274" y="225"/>
                      </a:cubicBezTo>
                      <a:cubicBezTo>
                        <a:pt x="275" y="224"/>
                        <a:pt x="275" y="224"/>
                        <a:pt x="275" y="224"/>
                      </a:cubicBezTo>
                      <a:cubicBezTo>
                        <a:pt x="275" y="224"/>
                        <a:pt x="275" y="224"/>
                        <a:pt x="275" y="224"/>
                      </a:cubicBezTo>
                      <a:cubicBezTo>
                        <a:pt x="275" y="226"/>
                        <a:pt x="275" y="226"/>
                        <a:pt x="275" y="226"/>
                      </a:cubicBezTo>
                      <a:cubicBezTo>
                        <a:pt x="276" y="228"/>
                        <a:pt x="276" y="228"/>
                        <a:pt x="276" y="228"/>
                      </a:cubicBezTo>
                      <a:cubicBezTo>
                        <a:pt x="275" y="230"/>
                        <a:pt x="275" y="230"/>
                        <a:pt x="275" y="230"/>
                      </a:cubicBezTo>
                      <a:cubicBezTo>
                        <a:pt x="275" y="230"/>
                        <a:pt x="275" y="230"/>
                        <a:pt x="275" y="230"/>
                      </a:cubicBezTo>
                      <a:cubicBezTo>
                        <a:pt x="274" y="233"/>
                        <a:pt x="274" y="233"/>
                        <a:pt x="274" y="233"/>
                      </a:cubicBezTo>
                      <a:cubicBezTo>
                        <a:pt x="274" y="233"/>
                        <a:pt x="274" y="233"/>
                        <a:pt x="274" y="233"/>
                      </a:cubicBezTo>
                      <a:cubicBezTo>
                        <a:pt x="273" y="235"/>
                        <a:pt x="273" y="235"/>
                        <a:pt x="273" y="235"/>
                      </a:cubicBezTo>
                      <a:cubicBezTo>
                        <a:pt x="273" y="237"/>
                        <a:pt x="273" y="237"/>
                        <a:pt x="273" y="237"/>
                      </a:cubicBezTo>
                      <a:cubicBezTo>
                        <a:pt x="273" y="237"/>
                        <a:pt x="273" y="237"/>
                        <a:pt x="273" y="237"/>
                      </a:cubicBezTo>
                      <a:cubicBezTo>
                        <a:pt x="273" y="237"/>
                        <a:pt x="273" y="237"/>
                        <a:pt x="273" y="237"/>
                      </a:cubicBezTo>
                      <a:lnTo>
                        <a:pt x="272" y="237"/>
                      </a:lnTo>
                      <a:close/>
                      <a:moveTo>
                        <a:pt x="280" y="237"/>
                      </a:moveTo>
                      <a:cubicBezTo>
                        <a:pt x="280" y="236"/>
                        <a:pt x="280" y="236"/>
                        <a:pt x="280" y="236"/>
                      </a:cubicBezTo>
                      <a:cubicBezTo>
                        <a:pt x="281" y="233"/>
                        <a:pt x="281" y="233"/>
                        <a:pt x="281" y="233"/>
                      </a:cubicBezTo>
                      <a:cubicBezTo>
                        <a:pt x="281" y="232"/>
                        <a:pt x="281" y="232"/>
                        <a:pt x="281" y="232"/>
                      </a:cubicBezTo>
                      <a:cubicBezTo>
                        <a:pt x="280" y="231"/>
                        <a:pt x="280" y="231"/>
                        <a:pt x="280" y="231"/>
                      </a:cubicBezTo>
                      <a:cubicBezTo>
                        <a:pt x="281" y="230"/>
                        <a:pt x="281" y="230"/>
                        <a:pt x="281" y="230"/>
                      </a:cubicBezTo>
                      <a:cubicBezTo>
                        <a:pt x="280" y="230"/>
                        <a:pt x="280" y="230"/>
                        <a:pt x="280" y="230"/>
                      </a:cubicBezTo>
                      <a:cubicBezTo>
                        <a:pt x="280" y="229"/>
                        <a:pt x="280" y="229"/>
                        <a:pt x="280" y="229"/>
                      </a:cubicBezTo>
                      <a:cubicBezTo>
                        <a:pt x="282" y="229"/>
                        <a:pt x="282" y="229"/>
                        <a:pt x="282" y="229"/>
                      </a:cubicBezTo>
                      <a:cubicBezTo>
                        <a:pt x="283" y="230"/>
                        <a:pt x="283" y="230"/>
                        <a:pt x="283" y="230"/>
                      </a:cubicBezTo>
                      <a:cubicBezTo>
                        <a:pt x="284" y="231"/>
                        <a:pt x="284" y="231"/>
                        <a:pt x="284" y="231"/>
                      </a:cubicBezTo>
                      <a:cubicBezTo>
                        <a:pt x="285" y="232"/>
                        <a:pt x="285" y="232"/>
                        <a:pt x="285" y="232"/>
                      </a:cubicBezTo>
                      <a:cubicBezTo>
                        <a:pt x="285" y="233"/>
                        <a:pt x="285" y="233"/>
                        <a:pt x="285" y="233"/>
                      </a:cubicBezTo>
                      <a:cubicBezTo>
                        <a:pt x="284" y="234"/>
                        <a:pt x="284" y="234"/>
                        <a:pt x="284" y="234"/>
                      </a:cubicBezTo>
                      <a:cubicBezTo>
                        <a:pt x="283" y="234"/>
                        <a:pt x="283" y="234"/>
                        <a:pt x="283" y="234"/>
                      </a:cubicBezTo>
                      <a:cubicBezTo>
                        <a:pt x="283" y="233"/>
                        <a:pt x="283" y="233"/>
                        <a:pt x="283" y="233"/>
                      </a:cubicBezTo>
                      <a:cubicBezTo>
                        <a:pt x="282" y="233"/>
                        <a:pt x="282" y="233"/>
                        <a:pt x="282" y="233"/>
                      </a:cubicBezTo>
                      <a:cubicBezTo>
                        <a:pt x="282" y="235"/>
                        <a:pt x="282" y="235"/>
                        <a:pt x="282" y="235"/>
                      </a:cubicBezTo>
                      <a:cubicBezTo>
                        <a:pt x="282" y="235"/>
                        <a:pt x="282" y="235"/>
                        <a:pt x="282" y="235"/>
                      </a:cubicBezTo>
                      <a:cubicBezTo>
                        <a:pt x="283" y="236"/>
                        <a:pt x="283" y="236"/>
                        <a:pt x="283" y="236"/>
                      </a:cubicBezTo>
                      <a:cubicBezTo>
                        <a:pt x="282" y="237"/>
                        <a:pt x="282" y="237"/>
                        <a:pt x="282" y="237"/>
                      </a:cubicBezTo>
                      <a:cubicBezTo>
                        <a:pt x="282" y="236"/>
                        <a:pt x="282" y="236"/>
                        <a:pt x="282" y="236"/>
                      </a:cubicBezTo>
                      <a:cubicBezTo>
                        <a:pt x="281" y="237"/>
                        <a:pt x="281" y="237"/>
                        <a:pt x="281" y="237"/>
                      </a:cubicBezTo>
                      <a:lnTo>
                        <a:pt x="280" y="237"/>
                      </a:lnTo>
                      <a:close/>
                      <a:moveTo>
                        <a:pt x="69" y="236"/>
                      </a:moveTo>
                      <a:cubicBezTo>
                        <a:pt x="69" y="236"/>
                        <a:pt x="69" y="236"/>
                        <a:pt x="69" y="236"/>
                      </a:cubicBezTo>
                      <a:cubicBezTo>
                        <a:pt x="70" y="236"/>
                        <a:pt x="70" y="236"/>
                        <a:pt x="70" y="236"/>
                      </a:cubicBezTo>
                      <a:cubicBezTo>
                        <a:pt x="72" y="235"/>
                        <a:pt x="72" y="235"/>
                        <a:pt x="72" y="235"/>
                      </a:cubicBezTo>
                      <a:cubicBezTo>
                        <a:pt x="73" y="235"/>
                        <a:pt x="73" y="235"/>
                        <a:pt x="73" y="235"/>
                      </a:cubicBezTo>
                      <a:cubicBezTo>
                        <a:pt x="74" y="234"/>
                        <a:pt x="74" y="234"/>
                        <a:pt x="74" y="234"/>
                      </a:cubicBezTo>
                      <a:cubicBezTo>
                        <a:pt x="74" y="234"/>
                        <a:pt x="74" y="234"/>
                        <a:pt x="74" y="234"/>
                      </a:cubicBezTo>
                      <a:cubicBezTo>
                        <a:pt x="74" y="232"/>
                        <a:pt x="74" y="232"/>
                        <a:pt x="74" y="232"/>
                      </a:cubicBezTo>
                      <a:cubicBezTo>
                        <a:pt x="75" y="232"/>
                        <a:pt x="75" y="232"/>
                        <a:pt x="75" y="232"/>
                      </a:cubicBezTo>
                      <a:cubicBezTo>
                        <a:pt x="77" y="232"/>
                        <a:pt x="77" y="232"/>
                        <a:pt x="77" y="232"/>
                      </a:cubicBezTo>
                      <a:cubicBezTo>
                        <a:pt x="77" y="232"/>
                        <a:pt x="77" y="232"/>
                        <a:pt x="77" y="232"/>
                      </a:cubicBezTo>
                      <a:cubicBezTo>
                        <a:pt x="76" y="231"/>
                        <a:pt x="76" y="231"/>
                        <a:pt x="76" y="231"/>
                      </a:cubicBezTo>
                      <a:cubicBezTo>
                        <a:pt x="76" y="230"/>
                        <a:pt x="76" y="230"/>
                        <a:pt x="76" y="230"/>
                      </a:cubicBezTo>
                      <a:cubicBezTo>
                        <a:pt x="78" y="229"/>
                        <a:pt x="78" y="229"/>
                        <a:pt x="78" y="229"/>
                      </a:cubicBezTo>
                      <a:cubicBezTo>
                        <a:pt x="78" y="229"/>
                        <a:pt x="78" y="229"/>
                        <a:pt x="78" y="229"/>
                      </a:cubicBezTo>
                      <a:cubicBezTo>
                        <a:pt x="79" y="230"/>
                        <a:pt x="79" y="230"/>
                        <a:pt x="79" y="230"/>
                      </a:cubicBezTo>
                      <a:cubicBezTo>
                        <a:pt x="80" y="230"/>
                        <a:pt x="80" y="230"/>
                        <a:pt x="80" y="230"/>
                      </a:cubicBezTo>
                      <a:cubicBezTo>
                        <a:pt x="80" y="231"/>
                        <a:pt x="80" y="231"/>
                        <a:pt x="80" y="231"/>
                      </a:cubicBezTo>
                      <a:cubicBezTo>
                        <a:pt x="79" y="232"/>
                        <a:pt x="79" y="232"/>
                        <a:pt x="79" y="232"/>
                      </a:cubicBezTo>
                      <a:cubicBezTo>
                        <a:pt x="79" y="232"/>
                        <a:pt x="79" y="232"/>
                        <a:pt x="79" y="232"/>
                      </a:cubicBezTo>
                      <a:cubicBezTo>
                        <a:pt x="80" y="232"/>
                        <a:pt x="80" y="232"/>
                        <a:pt x="80" y="232"/>
                      </a:cubicBezTo>
                      <a:cubicBezTo>
                        <a:pt x="80" y="233"/>
                        <a:pt x="80" y="233"/>
                        <a:pt x="80" y="233"/>
                      </a:cubicBezTo>
                      <a:cubicBezTo>
                        <a:pt x="79" y="233"/>
                        <a:pt x="79" y="233"/>
                        <a:pt x="79" y="233"/>
                      </a:cubicBezTo>
                      <a:cubicBezTo>
                        <a:pt x="78" y="235"/>
                        <a:pt x="78" y="235"/>
                        <a:pt x="78" y="235"/>
                      </a:cubicBezTo>
                      <a:cubicBezTo>
                        <a:pt x="77" y="235"/>
                        <a:pt x="77" y="235"/>
                        <a:pt x="77" y="235"/>
                      </a:cubicBezTo>
                      <a:cubicBezTo>
                        <a:pt x="77" y="234"/>
                        <a:pt x="77" y="234"/>
                        <a:pt x="77" y="234"/>
                      </a:cubicBezTo>
                      <a:cubicBezTo>
                        <a:pt x="76" y="234"/>
                        <a:pt x="76" y="234"/>
                        <a:pt x="76" y="234"/>
                      </a:cubicBezTo>
                      <a:cubicBezTo>
                        <a:pt x="75" y="235"/>
                        <a:pt x="75" y="235"/>
                        <a:pt x="75" y="235"/>
                      </a:cubicBezTo>
                      <a:cubicBezTo>
                        <a:pt x="75" y="236"/>
                        <a:pt x="75" y="236"/>
                        <a:pt x="75" y="236"/>
                      </a:cubicBezTo>
                      <a:cubicBezTo>
                        <a:pt x="75" y="236"/>
                        <a:pt x="75" y="236"/>
                        <a:pt x="75" y="236"/>
                      </a:cubicBezTo>
                      <a:cubicBezTo>
                        <a:pt x="75" y="235"/>
                        <a:pt x="75" y="235"/>
                        <a:pt x="75" y="235"/>
                      </a:cubicBezTo>
                      <a:cubicBezTo>
                        <a:pt x="75" y="234"/>
                        <a:pt x="75" y="234"/>
                        <a:pt x="75" y="234"/>
                      </a:cubicBezTo>
                      <a:cubicBezTo>
                        <a:pt x="73" y="236"/>
                        <a:pt x="73" y="236"/>
                        <a:pt x="73" y="236"/>
                      </a:cubicBezTo>
                      <a:cubicBezTo>
                        <a:pt x="71" y="237"/>
                        <a:pt x="71" y="237"/>
                        <a:pt x="71" y="237"/>
                      </a:cubicBezTo>
                      <a:cubicBezTo>
                        <a:pt x="69" y="237"/>
                        <a:pt x="69" y="237"/>
                        <a:pt x="69" y="237"/>
                      </a:cubicBezTo>
                      <a:lnTo>
                        <a:pt x="69" y="236"/>
                      </a:lnTo>
                      <a:close/>
                      <a:moveTo>
                        <a:pt x="284" y="236"/>
                      </a:moveTo>
                      <a:cubicBezTo>
                        <a:pt x="284" y="236"/>
                        <a:pt x="284" y="236"/>
                        <a:pt x="284" y="236"/>
                      </a:cubicBezTo>
                      <a:cubicBezTo>
                        <a:pt x="285" y="234"/>
                        <a:pt x="285" y="234"/>
                        <a:pt x="285" y="234"/>
                      </a:cubicBezTo>
                      <a:cubicBezTo>
                        <a:pt x="286" y="234"/>
                        <a:pt x="286" y="234"/>
                        <a:pt x="286" y="234"/>
                      </a:cubicBezTo>
                      <a:cubicBezTo>
                        <a:pt x="286" y="235"/>
                        <a:pt x="286" y="235"/>
                        <a:pt x="286" y="235"/>
                      </a:cubicBezTo>
                      <a:cubicBezTo>
                        <a:pt x="286" y="236"/>
                        <a:pt x="286" y="236"/>
                        <a:pt x="286" y="236"/>
                      </a:cubicBezTo>
                      <a:cubicBezTo>
                        <a:pt x="285" y="237"/>
                        <a:pt x="285" y="237"/>
                        <a:pt x="285" y="237"/>
                      </a:cubicBezTo>
                      <a:lnTo>
                        <a:pt x="284" y="236"/>
                      </a:lnTo>
                      <a:close/>
                      <a:moveTo>
                        <a:pt x="289" y="234"/>
                      </a:moveTo>
                      <a:cubicBezTo>
                        <a:pt x="288" y="234"/>
                        <a:pt x="288" y="234"/>
                        <a:pt x="288" y="234"/>
                      </a:cubicBezTo>
                      <a:cubicBezTo>
                        <a:pt x="288" y="233"/>
                        <a:pt x="288" y="233"/>
                        <a:pt x="288" y="233"/>
                      </a:cubicBezTo>
                      <a:cubicBezTo>
                        <a:pt x="287" y="232"/>
                        <a:pt x="287" y="232"/>
                        <a:pt x="287" y="232"/>
                      </a:cubicBezTo>
                      <a:cubicBezTo>
                        <a:pt x="287" y="231"/>
                        <a:pt x="287" y="231"/>
                        <a:pt x="287" y="231"/>
                      </a:cubicBezTo>
                      <a:cubicBezTo>
                        <a:pt x="287" y="231"/>
                        <a:pt x="287" y="231"/>
                        <a:pt x="287" y="231"/>
                      </a:cubicBezTo>
                      <a:cubicBezTo>
                        <a:pt x="288" y="231"/>
                        <a:pt x="288" y="231"/>
                        <a:pt x="288" y="231"/>
                      </a:cubicBezTo>
                      <a:cubicBezTo>
                        <a:pt x="288" y="231"/>
                        <a:pt x="288" y="231"/>
                        <a:pt x="288" y="231"/>
                      </a:cubicBezTo>
                      <a:cubicBezTo>
                        <a:pt x="287" y="230"/>
                        <a:pt x="287" y="230"/>
                        <a:pt x="287" y="230"/>
                      </a:cubicBezTo>
                      <a:cubicBezTo>
                        <a:pt x="286" y="230"/>
                        <a:pt x="286" y="230"/>
                        <a:pt x="286" y="230"/>
                      </a:cubicBezTo>
                      <a:cubicBezTo>
                        <a:pt x="286" y="229"/>
                        <a:pt x="286" y="229"/>
                        <a:pt x="286" y="229"/>
                      </a:cubicBezTo>
                      <a:cubicBezTo>
                        <a:pt x="286" y="228"/>
                        <a:pt x="286" y="228"/>
                        <a:pt x="286" y="228"/>
                      </a:cubicBezTo>
                      <a:cubicBezTo>
                        <a:pt x="285" y="228"/>
                        <a:pt x="285" y="228"/>
                        <a:pt x="285" y="228"/>
                      </a:cubicBezTo>
                      <a:cubicBezTo>
                        <a:pt x="284" y="228"/>
                        <a:pt x="284" y="228"/>
                        <a:pt x="284" y="228"/>
                      </a:cubicBezTo>
                      <a:cubicBezTo>
                        <a:pt x="284" y="228"/>
                        <a:pt x="284" y="228"/>
                        <a:pt x="284" y="228"/>
                      </a:cubicBezTo>
                      <a:cubicBezTo>
                        <a:pt x="284" y="227"/>
                        <a:pt x="284" y="227"/>
                        <a:pt x="284" y="227"/>
                      </a:cubicBezTo>
                      <a:cubicBezTo>
                        <a:pt x="285" y="227"/>
                        <a:pt x="285" y="227"/>
                        <a:pt x="285" y="227"/>
                      </a:cubicBezTo>
                      <a:cubicBezTo>
                        <a:pt x="286" y="226"/>
                        <a:pt x="286" y="226"/>
                        <a:pt x="286" y="226"/>
                      </a:cubicBezTo>
                      <a:cubicBezTo>
                        <a:pt x="285" y="226"/>
                        <a:pt x="285" y="226"/>
                        <a:pt x="285" y="226"/>
                      </a:cubicBezTo>
                      <a:cubicBezTo>
                        <a:pt x="285" y="225"/>
                        <a:pt x="285" y="225"/>
                        <a:pt x="285" y="225"/>
                      </a:cubicBezTo>
                      <a:cubicBezTo>
                        <a:pt x="286" y="224"/>
                        <a:pt x="286" y="224"/>
                        <a:pt x="286" y="224"/>
                      </a:cubicBezTo>
                      <a:cubicBezTo>
                        <a:pt x="286" y="223"/>
                        <a:pt x="286" y="223"/>
                        <a:pt x="286" y="223"/>
                      </a:cubicBezTo>
                      <a:cubicBezTo>
                        <a:pt x="286" y="223"/>
                        <a:pt x="286" y="223"/>
                        <a:pt x="286" y="223"/>
                      </a:cubicBezTo>
                      <a:cubicBezTo>
                        <a:pt x="287" y="224"/>
                        <a:pt x="287" y="224"/>
                        <a:pt x="287" y="224"/>
                      </a:cubicBezTo>
                      <a:cubicBezTo>
                        <a:pt x="288" y="224"/>
                        <a:pt x="288" y="224"/>
                        <a:pt x="288" y="224"/>
                      </a:cubicBezTo>
                      <a:cubicBezTo>
                        <a:pt x="288" y="223"/>
                        <a:pt x="288" y="223"/>
                        <a:pt x="288" y="223"/>
                      </a:cubicBezTo>
                      <a:cubicBezTo>
                        <a:pt x="287" y="221"/>
                        <a:pt x="287" y="221"/>
                        <a:pt x="287" y="221"/>
                      </a:cubicBezTo>
                      <a:cubicBezTo>
                        <a:pt x="287" y="220"/>
                        <a:pt x="287" y="220"/>
                        <a:pt x="287" y="220"/>
                      </a:cubicBezTo>
                      <a:cubicBezTo>
                        <a:pt x="288" y="221"/>
                        <a:pt x="288" y="221"/>
                        <a:pt x="288" y="221"/>
                      </a:cubicBezTo>
                      <a:cubicBezTo>
                        <a:pt x="288" y="220"/>
                        <a:pt x="288" y="220"/>
                        <a:pt x="288" y="220"/>
                      </a:cubicBezTo>
                      <a:cubicBezTo>
                        <a:pt x="288" y="219"/>
                        <a:pt x="288" y="219"/>
                        <a:pt x="288" y="219"/>
                      </a:cubicBezTo>
                      <a:cubicBezTo>
                        <a:pt x="288" y="219"/>
                        <a:pt x="288" y="219"/>
                        <a:pt x="288" y="219"/>
                      </a:cubicBezTo>
                      <a:cubicBezTo>
                        <a:pt x="288" y="219"/>
                        <a:pt x="288" y="219"/>
                        <a:pt x="288" y="219"/>
                      </a:cubicBezTo>
                      <a:cubicBezTo>
                        <a:pt x="290" y="218"/>
                        <a:pt x="290" y="218"/>
                        <a:pt x="290" y="218"/>
                      </a:cubicBezTo>
                      <a:cubicBezTo>
                        <a:pt x="289" y="220"/>
                        <a:pt x="289" y="220"/>
                        <a:pt x="289" y="220"/>
                      </a:cubicBezTo>
                      <a:cubicBezTo>
                        <a:pt x="289" y="225"/>
                        <a:pt x="289" y="225"/>
                        <a:pt x="289" y="225"/>
                      </a:cubicBezTo>
                      <a:cubicBezTo>
                        <a:pt x="290" y="229"/>
                        <a:pt x="290" y="229"/>
                        <a:pt x="290" y="229"/>
                      </a:cubicBezTo>
                      <a:cubicBezTo>
                        <a:pt x="289" y="230"/>
                        <a:pt x="289" y="230"/>
                        <a:pt x="289" y="230"/>
                      </a:cubicBezTo>
                      <a:cubicBezTo>
                        <a:pt x="289" y="231"/>
                        <a:pt x="289" y="231"/>
                        <a:pt x="289" y="231"/>
                      </a:cubicBezTo>
                      <a:cubicBezTo>
                        <a:pt x="289" y="231"/>
                        <a:pt x="289" y="231"/>
                        <a:pt x="289" y="231"/>
                      </a:cubicBezTo>
                      <a:cubicBezTo>
                        <a:pt x="290" y="232"/>
                        <a:pt x="290" y="232"/>
                        <a:pt x="290" y="232"/>
                      </a:cubicBezTo>
                      <a:cubicBezTo>
                        <a:pt x="290" y="232"/>
                        <a:pt x="290" y="232"/>
                        <a:pt x="290" y="232"/>
                      </a:cubicBezTo>
                      <a:cubicBezTo>
                        <a:pt x="290" y="232"/>
                        <a:pt x="290" y="232"/>
                        <a:pt x="290" y="232"/>
                      </a:cubicBezTo>
                      <a:cubicBezTo>
                        <a:pt x="289" y="232"/>
                        <a:pt x="289" y="232"/>
                        <a:pt x="289" y="232"/>
                      </a:cubicBezTo>
                      <a:cubicBezTo>
                        <a:pt x="289" y="233"/>
                        <a:pt x="289" y="233"/>
                        <a:pt x="289" y="233"/>
                      </a:cubicBezTo>
                      <a:cubicBezTo>
                        <a:pt x="290" y="234"/>
                        <a:pt x="290" y="234"/>
                        <a:pt x="290" y="234"/>
                      </a:cubicBezTo>
                      <a:cubicBezTo>
                        <a:pt x="290" y="234"/>
                        <a:pt x="290" y="234"/>
                        <a:pt x="290" y="234"/>
                      </a:cubicBezTo>
                      <a:lnTo>
                        <a:pt x="289" y="234"/>
                      </a:lnTo>
                      <a:close/>
                      <a:moveTo>
                        <a:pt x="83" y="229"/>
                      </a:moveTo>
                      <a:cubicBezTo>
                        <a:pt x="83" y="228"/>
                        <a:pt x="83" y="228"/>
                        <a:pt x="83" y="228"/>
                      </a:cubicBezTo>
                      <a:cubicBezTo>
                        <a:pt x="84" y="228"/>
                        <a:pt x="84" y="228"/>
                        <a:pt x="84" y="228"/>
                      </a:cubicBezTo>
                      <a:cubicBezTo>
                        <a:pt x="84" y="228"/>
                        <a:pt x="84" y="228"/>
                        <a:pt x="84" y="228"/>
                      </a:cubicBezTo>
                      <a:cubicBezTo>
                        <a:pt x="85" y="229"/>
                        <a:pt x="85" y="229"/>
                        <a:pt x="85" y="229"/>
                      </a:cubicBezTo>
                      <a:cubicBezTo>
                        <a:pt x="84" y="229"/>
                        <a:pt x="84" y="229"/>
                        <a:pt x="84" y="229"/>
                      </a:cubicBezTo>
                      <a:cubicBezTo>
                        <a:pt x="84" y="229"/>
                        <a:pt x="84" y="229"/>
                        <a:pt x="84" y="229"/>
                      </a:cubicBezTo>
                      <a:lnTo>
                        <a:pt x="83" y="229"/>
                      </a:lnTo>
                      <a:close/>
                      <a:moveTo>
                        <a:pt x="277" y="228"/>
                      </a:moveTo>
                      <a:cubicBezTo>
                        <a:pt x="277" y="227"/>
                        <a:pt x="277" y="227"/>
                        <a:pt x="277" y="227"/>
                      </a:cubicBezTo>
                      <a:cubicBezTo>
                        <a:pt x="278" y="225"/>
                        <a:pt x="278" y="225"/>
                        <a:pt x="278" y="225"/>
                      </a:cubicBezTo>
                      <a:cubicBezTo>
                        <a:pt x="278" y="225"/>
                        <a:pt x="278" y="225"/>
                        <a:pt x="278" y="225"/>
                      </a:cubicBezTo>
                      <a:cubicBezTo>
                        <a:pt x="280" y="225"/>
                        <a:pt x="280" y="225"/>
                        <a:pt x="280" y="225"/>
                      </a:cubicBezTo>
                      <a:cubicBezTo>
                        <a:pt x="280" y="225"/>
                        <a:pt x="280" y="225"/>
                        <a:pt x="280" y="225"/>
                      </a:cubicBezTo>
                      <a:cubicBezTo>
                        <a:pt x="279" y="224"/>
                        <a:pt x="279" y="224"/>
                        <a:pt x="279" y="224"/>
                      </a:cubicBezTo>
                      <a:cubicBezTo>
                        <a:pt x="280" y="223"/>
                        <a:pt x="280" y="223"/>
                        <a:pt x="280" y="223"/>
                      </a:cubicBezTo>
                      <a:cubicBezTo>
                        <a:pt x="279" y="222"/>
                        <a:pt x="279" y="222"/>
                        <a:pt x="279" y="222"/>
                      </a:cubicBezTo>
                      <a:cubicBezTo>
                        <a:pt x="279" y="220"/>
                        <a:pt x="279" y="220"/>
                        <a:pt x="279" y="220"/>
                      </a:cubicBezTo>
                      <a:cubicBezTo>
                        <a:pt x="280" y="219"/>
                        <a:pt x="280" y="219"/>
                        <a:pt x="280" y="219"/>
                      </a:cubicBezTo>
                      <a:cubicBezTo>
                        <a:pt x="281" y="215"/>
                        <a:pt x="281" y="215"/>
                        <a:pt x="281" y="215"/>
                      </a:cubicBezTo>
                      <a:cubicBezTo>
                        <a:pt x="281" y="214"/>
                        <a:pt x="281" y="214"/>
                        <a:pt x="281" y="214"/>
                      </a:cubicBezTo>
                      <a:cubicBezTo>
                        <a:pt x="281" y="214"/>
                        <a:pt x="281" y="214"/>
                        <a:pt x="281" y="214"/>
                      </a:cubicBezTo>
                      <a:cubicBezTo>
                        <a:pt x="281" y="215"/>
                        <a:pt x="281" y="215"/>
                        <a:pt x="281" y="215"/>
                      </a:cubicBezTo>
                      <a:cubicBezTo>
                        <a:pt x="283" y="216"/>
                        <a:pt x="283" y="216"/>
                        <a:pt x="283" y="216"/>
                      </a:cubicBezTo>
                      <a:cubicBezTo>
                        <a:pt x="284" y="217"/>
                        <a:pt x="284" y="217"/>
                        <a:pt x="284" y="217"/>
                      </a:cubicBezTo>
                      <a:cubicBezTo>
                        <a:pt x="284" y="222"/>
                        <a:pt x="284" y="222"/>
                        <a:pt x="284" y="222"/>
                      </a:cubicBezTo>
                      <a:cubicBezTo>
                        <a:pt x="283" y="223"/>
                        <a:pt x="283" y="223"/>
                        <a:pt x="283" y="223"/>
                      </a:cubicBezTo>
                      <a:cubicBezTo>
                        <a:pt x="283" y="223"/>
                        <a:pt x="283" y="223"/>
                        <a:pt x="283" y="223"/>
                      </a:cubicBezTo>
                      <a:cubicBezTo>
                        <a:pt x="284" y="220"/>
                        <a:pt x="284" y="220"/>
                        <a:pt x="284" y="220"/>
                      </a:cubicBezTo>
                      <a:cubicBezTo>
                        <a:pt x="283" y="216"/>
                        <a:pt x="283" y="216"/>
                        <a:pt x="283" y="216"/>
                      </a:cubicBezTo>
                      <a:cubicBezTo>
                        <a:pt x="282" y="219"/>
                        <a:pt x="282" y="219"/>
                        <a:pt x="282" y="219"/>
                      </a:cubicBezTo>
                      <a:cubicBezTo>
                        <a:pt x="282" y="223"/>
                        <a:pt x="282" y="223"/>
                        <a:pt x="282" y="223"/>
                      </a:cubicBezTo>
                      <a:cubicBezTo>
                        <a:pt x="282" y="224"/>
                        <a:pt x="282" y="224"/>
                        <a:pt x="282" y="224"/>
                      </a:cubicBezTo>
                      <a:cubicBezTo>
                        <a:pt x="282" y="225"/>
                        <a:pt x="282" y="225"/>
                        <a:pt x="282" y="225"/>
                      </a:cubicBezTo>
                      <a:cubicBezTo>
                        <a:pt x="281" y="225"/>
                        <a:pt x="281" y="225"/>
                        <a:pt x="281" y="225"/>
                      </a:cubicBezTo>
                      <a:cubicBezTo>
                        <a:pt x="280" y="225"/>
                        <a:pt x="280" y="225"/>
                        <a:pt x="280" y="225"/>
                      </a:cubicBezTo>
                      <a:cubicBezTo>
                        <a:pt x="280" y="227"/>
                        <a:pt x="280" y="227"/>
                        <a:pt x="280" y="227"/>
                      </a:cubicBezTo>
                      <a:cubicBezTo>
                        <a:pt x="278" y="228"/>
                        <a:pt x="278" y="228"/>
                        <a:pt x="278" y="228"/>
                      </a:cubicBezTo>
                      <a:cubicBezTo>
                        <a:pt x="277" y="229"/>
                        <a:pt x="277" y="229"/>
                        <a:pt x="277" y="229"/>
                      </a:cubicBezTo>
                      <a:lnTo>
                        <a:pt x="277" y="228"/>
                      </a:lnTo>
                      <a:close/>
                      <a:moveTo>
                        <a:pt x="270" y="227"/>
                      </a:moveTo>
                      <a:cubicBezTo>
                        <a:pt x="271" y="227"/>
                        <a:pt x="271" y="227"/>
                        <a:pt x="271" y="227"/>
                      </a:cubicBezTo>
                      <a:cubicBezTo>
                        <a:pt x="271" y="226"/>
                        <a:pt x="271" y="226"/>
                        <a:pt x="271" y="226"/>
                      </a:cubicBezTo>
                      <a:cubicBezTo>
                        <a:pt x="271" y="225"/>
                        <a:pt x="271" y="225"/>
                        <a:pt x="271" y="225"/>
                      </a:cubicBezTo>
                      <a:cubicBezTo>
                        <a:pt x="271" y="225"/>
                        <a:pt x="271" y="225"/>
                        <a:pt x="271" y="225"/>
                      </a:cubicBezTo>
                      <a:cubicBezTo>
                        <a:pt x="271" y="225"/>
                        <a:pt x="271" y="225"/>
                        <a:pt x="271" y="225"/>
                      </a:cubicBezTo>
                      <a:cubicBezTo>
                        <a:pt x="271" y="226"/>
                        <a:pt x="271" y="226"/>
                        <a:pt x="271" y="226"/>
                      </a:cubicBezTo>
                      <a:cubicBezTo>
                        <a:pt x="271" y="227"/>
                        <a:pt x="271" y="227"/>
                        <a:pt x="271" y="227"/>
                      </a:cubicBezTo>
                      <a:cubicBezTo>
                        <a:pt x="270" y="228"/>
                        <a:pt x="270" y="228"/>
                        <a:pt x="270" y="228"/>
                      </a:cubicBezTo>
                      <a:lnTo>
                        <a:pt x="270" y="227"/>
                      </a:lnTo>
                      <a:close/>
                      <a:moveTo>
                        <a:pt x="92" y="225"/>
                      </a:moveTo>
                      <a:cubicBezTo>
                        <a:pt x="91" y="224"/>
                        <a:pt x="91" y="224"/>
                        <a:pt x="91" y="224"/>
                      </a:cubicBezTo>
                      <a:cubicBezTo>
                        <a:pt x="92" y="223"/>
                        <a:pt x="92" y="223"/>
                        <a:pt x="92" y="223"/>
                      </a:cubicBezTo>
                      <a:cubicBezTo>
                        <a:pt x="92" y="223"/>
                        <a:pt x="92" y="223"/>
                        <a:pt x="92" y="223"/>
                      </a:cubicBezTo>
                      <a:cubicBezTo>
                        <a:pt x="93" y="223"/>
                        <a:pt x="93" y="223"/>
                        <a:pt x="93" y="223"/>
                      </a:cubicBezTo>
                      <a:cubicBezTo>
                        <a:pt x="94" y="222"/>
                        <a:pt x="94" y="222"/>
                        <a:pt x="94" y="222"/>
                      </a:cubicBezTo>
                      <a:cubicBezTo>
                        <a:pt x="95" y="220"/>
                        <a:pt x="95" y="220"/>
                        <a:pt x="95" y="220"/>
                      </a:cubicBezTo>
                      <a:cubicBezTo>
                        <a:pt x="96" y="220"/>
                        <a:pt x="96" y="220"/>
                        <a:pt x="96" y="220"/>
                      </a:cubicBezTo>
                      <a:cubicBezTo>
                        <a:pt x="97" y="221"/>
                        <a:pt x="97" y="221"/>
                        <a:pt x="97" y="221"/>
                      </a:cubicBezTo>
                      <a:cubicBezTo>
                        <a:pt x="98" y="221"/>
                        <a:pt x="98" y="221"/>
                        <a:pt x="98" y="221"/>
                      </a:cubicBezTo>
                      <a:cubicBezTo>
                        <a:pt x="99" y="221"/>
                        <a:pt x="99" y="221"/>
                        <a:pt x="99" y="221"/>
                      </a:cubicBezTo>
                      <a:cubicBezTo>
                        <a:pt x="100" y="220"/>
                        <a:pt x="100" y="220"/>
                        <a:pt x="100" y="220"/>
                      </a:cubicBezTo>
                      <a:cubicBezTo>
                        <a:pt x="100" y="220"/>
                        <a:pt x="100" y="220"/>
                        <a:pt x="100" y="220"/>
                      </a:cubicBezTo>
                      <a:cubicBezTo>
                        <a:pt x="102" y="220"/>
                        <a:pt x="102" y="220"/>
                        <a:pt x="102" y="220"/>
                      </a:cubicBezTo>
                      <a:cubicBezTo>
                        <a:pt x="102" y="221"/>
                        <a:pt x="102" y="221"/>
                        <a:pt x="102" y="221"/>
                      </a:cubicBezTo>
                      <a:cubicBezTo>
                        <a:pt x="102" y="222"/>
                        <a:pt x="102" y="222"/>
                        <a:pt x="102" y="222"/>
                      </a:cubicBezTo>
                      <a:cubicBezTo>
                        <a:pt x="103" y="224"/>
                        <a:pt x="103" y="224"/>
                        <a:pt x="103" y="224"/>
                      </a:cubicBezTo>
                      <a:cubicBezTo>
                        <a:pt x="103" y="224"/>
                        <a:pt x="103" y="224"/>
                        <a:pt x="103" y="224"/>
                      </a:cubicBezTo>
                      <a:cubicBezTo>
                        <a:pt x="102" y="224"/>
                        <a:pt x="102" y="224"/>
                        <a:pt x="102" y="224"/>
                      </a:cubicBezTo>
                      <a:cubicBezTo>
                        <a:pt x="101" y="224"/>
                        <a:pt x="101" y="224"/>
                        <a:pt x="101" y="224"/>
                      </a:cubicBezTo>
                      <a:cubicBezTo>
                        <a:pt x="99" y="225"/>
                        <a:pt x="99" y="225"/>
                        <a:pt x="99" y="225"/>
                      </a:cubicBezTo>
                      <a:cubicBezTo>
                        <a:pt x="98" y="224"/>
                        <a:pt x="98" y="224"/>
                        <a:pt x="98" y="224"/>
                      </a:cubicBezTo>
                      <a:cubicBezTo>
                        <a:pt x="95" y="224"/>
                        <a:pt x="95" y="224"/>
                        <a:pt x="95" y="224"/>
                      </a:cubicBezTo>
                      <a:cubicBezTo>
                        <a:pt x="94" y="226"/>
                        <a:pt x="94" y="226"/>
                        <a:pt x="94" y="226"/>
                      </a:cubicBezTo>
                      <a:cubicBezTo>
                        <a:pt x="94" y="226"/>
                        <a:pt x="94" y="226"/>
                        <a:pt x="94" y="226"/>
                      </a:cubicBezTo>
                      <a:cubicBezTo>
                        <a:pt x="93" y="226"/>
                        <a:pt x="93" y="226"/>
                        <a:pt x="93" y="226"/>
                      </a:cubicBezTo>
                      <a:lnTo>
                        <a:pt x="92" y="225"/>
                      </a:lnTo>
                      <a:close/>
                      <a:moveTo>
                        <a:pt x="121" y="224"/>
                      </a:moveTo>
                      <a:cubicBezTo>
                        <a:pt x="122" y="222"/>
                        <a:pt x="122" y="222"/>
                        <a:pt x="122" y="222"/>
                      </a:cubicBezTo>
                      <a:cubicBezTo>
                        <a:pt x="122" y="222"/>
                        <a:pt x="122" y="222"/>
                        <a:pt x="122" y="222"/>
                      </a:cubicBezTo>
                      <a:cubicBezTo>
                        <a:pt x="123" y="222"/>
                        <a:pt x="123" y="222"/>
                        <a:pt x="123" y="222"/>
                      </a:cubicBezTo>
                      <a:cubicBezTo>
                        <a:pt x="123" y="222"/>
                        <a:pt x="123" y="222"/>
                        <a:pt x="123" y="222"/>
                      </a:cubicBezTo>
                      <a:cubicBezTo>
                        <a:pt x="122" y="223"/>
                        <a:pt x="122" y="223"/>
                        <a:pt x="122" y="223"/>
                      </a:cubicBezTo>
                      <a:cubicBezTo>
                        <a:pt x="121" y="224"/>
                        <a:pt x="121" y="224"/>
                        <a:pt x="121" y="224"/>
                      </a:cubicBezTo>
                      <a:close/>
                      <a:moveTo>
                        <a:pt x="276" y="223"/>
                      </a:moveTo>
                      <a:cubicBezTo>
                        <a:pt x="275" y="222"/>
                        <a:pt x="275" y="222"/>
                        <a:pt x="275" y="222"/>
                      </a:cubicBezTo>
                      <a:cubicBezTo>
                        <a:pt x="275" y="221"/>
                        <a:pt x="275" y="221"/>
                        <a:pt x="275" y="221"/>
                      </a:cubicBezTo>
                      <a:cubicBezTo>
                        <a:pt x="273" y="218"/>
                        <a:pt x="273" y="218"/>
                        <a:pt x="273" y="218"/>
                      </a:cubicBezTo>
                      <a:cubicBezTo>
                        <a:pt x="273" y="220"/>
                        <a:pt x="273" y="220"/>
                        <a:pt x="273" y="220"/>
                      </a:cubicBezTo>
                      <a:cubicBezTo>
                        <a:pt x="274" y="222"/>
                        <a:pt x="274" y="222"/>
                        <a:pt x="274" y="222"/>
                      </a:cubicBezTo>
                      <a:cubicBezTo>
                        <a:pt x="274" y="223"/>
                        <a:pt x="274" y="223"/>
                        <a:pt x="274" y="223"/>
                      </a:cubicBezTo>
                      <a:cubicBezTo>
                        <a:pt x="273" y="224"/>
                        <a:pt x="273" y="224"/>
                        <a:pt x="273" y="224"/>
                      </a:cubicBezTo>
                      <a:cubicBezTo>
                        <a:pt x="272" y="223"/>
                        <a:pt x="272" y="223"/>
                        <a:pt x="272" y="223"/>
                      </a:cubicBezTo>
                      <a:cubicBezTo>
                        <a:pt x="271" y="222"/>
                        <a:pt x="271" y="222"/>
                        <a:pt x="271" y="222"/>
                      </a:cubicBezTo>
                      <a:cubicBezTo>
                        <a:pt x="272" y="222"/>
                        <a:pt x="272" y="222"/>
                        <a:pt x="272" y="222"/>
                      </a:cubicBezTo>
                      <a:cubicBezTo>
                        <a:pt x="271" y="221"/>
                        <a:pt x="271" y="221"/>
                        <a:pt x="271" y="221"/>
                      </a:cubicBezTo>
                      <a:cubicBezTo>
                        <a:pt x="272" y="220"/>
                        <a:pt x="272" y="220"/>
                        <a:pt x="272" y="220"/>
                      </a:cubicBezTo>
                      <a:cubicBezTo>
                        <a:pt x="271" y="218"/>
                        <a:pt x="271" y="218"/>
                        <a:pt x="271" y="218"/>
                      </a:cubicBezTo>
                      <a:cubicBezTo>
                        <a:pt x="271" y="217"/>
                        <a:pt x="271" y="217"/>
                        <a:pt x="271" y="217"/>
                      </a:cubicBezTo>
                      <a:cubicBezTo>
                        <a:pt x="272" y="218"/>
                        <a:pt x="272" y="218"/>
                        <a:pt x="272" y="218"/>
                      </a:cubicBezTo>
                      <a:cubicBezTo>
                        <a:pt x="273" y="217"/>
                        <a:pt x="273" y="217"/>
                        <a:pt x="273" y="217"/>
                      </a:cubicBezTo>
                      <a:cubicBezTo>
                        <a:pt x="272" y="216"/>
                        <a:pt x="272" y="216"/>
                        <a:pt x="272" y="216"/>
                      </a:cubicBezTo>
                      <a:cubicBezTo>
                        <a:pt x="272" y="215"/>
                        <a:pt x="272" y="215"/>
                        <a:pt x="272" y="215"/>
                      </a:cubicBezTo>
                      <a:cubicBezTo>
                        <a:pt x="272" y="214"/>
                        <a:pt x="272" y="214"/>
                        <a:pt x="272" y="214"/>
                      </a:cubicBezTo>
                      <a:cubicBezTo>
                        <a:pt x="272" y="215"/>
                        <a:pt x="272" y="215"/>
                        <a:pt x="272" y="215"/>
                      </a:cubicBezTo>
                      <a:cubicBezTo>
                        <a:pt x="273" y="215"/>
                        <a:pt x="273" y="215"/>
                        <a:pt x="273" y="215"/>
                      </a:cubicBezTo>
                      <a:cubicBezTo>
                        <a:pt x="274" y="214"/>
                        <a:pt x="274" y="214"/>
                        <a:pt x="274" y="214"/>
                      </a:cubicBezTo>
                      <a:cubicBezTo>
                        <a:pt x="275" y="214"/>
                        <a:pt x="275" y="214"/>
                        <a:pt x="275" y="214"/>
                      </a:cubicBezTo>
                      <a:cubicBezTo>
                        <a:pt x="276" y="214"/>
                        <a:pt x="276" y="214"/>
                        <a:pt x="276" y="214"/>
                      </a:cubicBezTo>
                      <a:cubicBezTo>
                        <a:pt x="276" y="215"/>
                        <a:pt x="276" y="215"/>
                        <a:pt x="276" y="215"/>
                      </a:cubicBezTo>
                      <a:cubicBezTo>
                        <a:pt x="276" y="216"/>
                        <a:pt x="276" y="216"/>
                        <a:pt x="276" y="216"/>
                      </a:cubicBezTo>
                      <a:cubicBezTo>
                        <a:pt x="276" y="217"/>
                        <a:pt x="276" y="217"/>
                        <a:pt x="276" y="217"/>
                      </a:cubicBezTo>
                      <a:cubicBezTo>
                        <a:pt x="276" y="217"/>
                        <a:pt x="276" y="217"/>
                        <a:pt x="276" y="217"/>
                      </a:cubicBezTo>
                      <a:cubicBezTo>
                        <a:pt x="277" y="216"/>
                        <a:pt x="277" y="216"/>
                        <a:pt x="277" y="216"/>
                      </a:cubicBezTo>
                      <a:cubicBezTo>
                        <a:pt x="278" y="216"/>
                        <a:pt x="278" y="216"/>
                        <a:pt x="278" y="216"/>
                      </a:cubicBezTo>
                      <a:cubicBezTo>
                        <a:pt x="279" y="217"/>
                        <a:pt x="279" y="217"/>
                        <a:pt x="279" y="217"/>
                      </a:cubicBezTo>
                      <a:cubicBezTo>
                        <a:pt x="279" y="217"/>
                        <a:pt x="279" y="217"/>
                        <a:pt x="279" y="217"/>
                      </a:cubicBezTo>
                      <a:cubicBezTo>
                        <a:pt x="278" y="218"/>
                        <a:pt x="278" y="218"/>
                        <a:pt x="278" y="218"/>
                      </a:cubicBezTo>
                      <a:cubicBezTo>
                        <a:pt x="278" y="219"/>
                        <a:pt x="278" y="219"/>
                        <a:pt x="278" y="219"/>
                      </a:cubicBezTo>
                      <a:cubicBezTo>
                        <a:pt x="277" y="219"/>
                        <a:pt x="277" y="219"/>
                        <a:pt x="277" y="219"/>
                      </a:cubicBezTo>
                      <a:cubicBezTo>
                        <a:pt x="277" y="219"/>
                        <a:pt x="277" y="219"/>
                        <a:pt x="277" y="219"/>
                      </a:cubicBezTo>
                      <a:cubicBezTo>
                        <a:pt x="276" y="217"/>
                        <a:pt x="276" y="217"/>
                        <a:pt x="276" y="217"/>
                      </a:cubicBezTo>
                      <a:cubicBezTo>
                        <a:pt x="274" y="216"/>
                        <a:pt x="274" y="216"/>
                        <a:pt x="274" y="216"/>
                      </a:cubicBezTo>
                      <a:cubicBezTo>
                        <a:pt x="274" y="216"/>
                        <a:pt x="274" y="216"/>
                        <a:pt x="274" y="216"/>
                      </a:cubicBezTo>
                      <a:cubicBezTo>
                        <a:pt x="274" y="217"/>
                        <a:pt x="274" y="217"/>
                        <a:pt x="274" y="217"/>
                      </a:cubicBezTo>
                      <a:cubicBezTo>
                        <a:pt x="276" y="219"/>
                        <a:pt x="276" y="219"/>
                        <a:pt x="276" y="219"/>
                      </a:cubicBezTo>
                      <a:cubicBezTo>
                        <a:pt x="275" y="220"/>
                        <a:pt x="275" y="220"/>
                        <a:pt x="275" y="220"/>
                      </a:cubicBezTo>
                      <a:cubicBezTo>
                        <a:pt x="277" y="220"/>
                        <a:pt x="277" y="220"/>
                        <a:pt x="277" y="220"/>
                      </a:cubicBezTo>
                      <a:cubicBezTo>
                        <a:pt x="278" y="221"/>
                        <a:pt x="278" y="221"/>
                        <a:pt x="278" y="221"/>
                      </a:cubicBezTo>
                      <a:cubicBezTo>
                        <a:pt x="277" y="222"/>
                        <a:pt x="277" y="222"/>
                        <a:pt x="277" y="222"/>
                      </a:cubicBezTo>
                      <a:cubicBezTo>
                        <a:pt x="277" y="224"/>
                        <a:pt x="277" y="224"/>
                        <a:pt x="277" y="224"/>
                      </a:cubicBezTo>
                      <a:lnTo>
                        <a:pt x="276" y="223"/>
                      </a:lnTo>
                      <a:close/>
                      <a:moveTo>
                        <a:pt x="103" y="221"/>
                      </a:moveTo>
                      <a:cubicBezTo>
                        <a:pt x="103" y="220"/>
                        <a:pt x="103" y="220"/>
                        <a:pt x="103" y="220"/>
                      </a:cubicBezTo>
                      <a:cubicBezTo>
                        <a:pt x="104" y="219"/>
                        <a:pt x="104" y="219"/>
                        <a:pt x="104" y="219"/>
                      </a:cubicBezTo>
                      <a:cubicBezTo>
                        <a:pt x="105" y="219"/>
                        <a:pt x="105" y="219"/>
                        <a:pt x="105" y="219"/>
                      </a:cubicBezTo>
                      <a:cubicBezTo>
                        <a:pt x="106" y="220"/>
                        <a:pt x="106" y="220"/>
                        <a:pt x="106" y="220"/>
                      </a:cubicBezTo>
                      <a:cubicBezTo>
                        <a:pt x="107" y="219"/>
                        <a:pt x="107" y="219"/>
                        <a:pt x="107" y="219"/>
                      </a:cubicBezTo>
                      <a:cubicBezTo>
                        <a:pt x="107" y="218"/>
                        <a:pt x="107" y="218"/>
                        <a:pt x="107" y="218"/>
                      </a:cubicBezTo>
                      <a:cubicBezTo>
                        <a:pt x="108" y="218"/>
                        <a:pt x="108" y="218"/>
                        <a:pt x="108" y="218"/>
                      </a:cubicBezTo>
                      <a:cubicBezTo>
                        <a:pt x="109" y="217"/>
                        <a:pt x="109" y="217"/>
                        <a:pt x="109" y="217"/>
                      </a:cubicBezTo>
                      <a:cubicBezTo>
                        <a:pt x="109" y="218"/>
                        <a:pt x="109" y="218"/>
                        <a:pt x="109" y="218"/>
                      </a:cubicBezTo>
                      <a:cubicBezTo>
                        <a:pt x="110" y="217"/>
                        <a:pt x="110" y="217"/>
                        <a:pt x="110" y="217"/>
                      </a:cubicBezTo>
                      <a:cubicBezTo>
                        <a:pt x="110" y="216"/>
                        <a:pt x="110" y="216"/>
                        <a:pt x="110" y="216"/>
                      </a:cubicBezTo>
                      <a:cubicBezTo>
                        <a:pt x="111" y="215"/>
                        <a:pt x="111" y="215"/>
                        <a:pt x="111" y="215"/>
                      </a:cubicBezTo>
                      <a:cubicBezTo>
                        <a:pt x="113" y="214"/>
                        <a:pt x="113" y="214"/>
                        <a:pt x="113" y="214"/>
                      </a:cubicBezTo>
                      <a:cubicBezTo>
                        <a:pt x="114" y="213"/>
                        <a:pt x="114" y="213"/>
                        <a:pt x="114" y="213"/>
                      </a:cubicBezTo>
                      <a:cubicBezTo>
                        <a:pt x="115" y="212"/>
                        <a:pt x="115" y="212"/>
                        <a:pt x="115" y="212"/>
                      </a:cubicBezTo>
                      <a:cubicBezTo>
                        <a:pt x="116" y="212"/>
                        <a:pt x="116" y="212"/>
                        <a:pt x="116" y="212"/>
                      </a:cubicBezTo>
                      <a:cubicBezTo>
                        <a:pt x="118" y="212"/>
                        <a:pt x="118" y="212"/>
                        <a:pt x="118" y="212"/>
                      </a:cubicBezTo>
                      <a:cubicBezTo>
                        <a:pt x="119" y="211"/>
                        <a:pt x="119" y="211"/>
                        <a:pt x="119" y="211"/>
                      </a:cubicBezTo>
                      <a:cubicBezTo>
                        <a:pt x="120" y="211"/>
                        <a:pt x="120" y="211"/>
                        <a:pt x="120" y="211"/>
                      </a:cubicBezTo>
                      <a:cubicBezTo>
                        <a:pt x="121" y="211"/>
                        <a:pt x="121" y="211"/>
                        <a:pt x="121" y="211"/>
                      </a:cubicBezTo>
                      <a:cubicBezTo>
                        <a:pt x="122" y="212"/>
                        <a:pt x="122" y="212"/>
                        <a:pt x="122" y="212"/>
                      </a:cubicBezTo>
                      <a:cubicBezTo>
                        <a:pt x="121" y="212"/>
                        <a:pt x="121" y="212"/>
                        <a:pt x="121" y="212"/>
                      </a:cubicBezTo>
                      <a:cubicBezTo>
                        <a:pt x="121" y="214"/>
                        <a:pt x="121" y="214"/>
                        <a:pt x="121" y="214"/>
                      </a:cubicBezTo>
                      <a:cubicBezTo>
                        <a:pt x="122" y="215"/>
                        <a:pt x="122" y="215"/>
                        <a:pt x="122" y="215"/>
                      </a:cubicBezTo>
                      <a:cubicBezTo>
                        <a:pt x="123" y="214"/>
                        <a:pt x="123" y="214"/>
                        <a:pt x="123" y="214"/>
                      </a:cubicBezTo>
                      <a:cubicBezTo>
                        <a:pt x="123" y="213"/>
                        <a:pt x="123" y="213"/>
                        <a:pt x="123" y="213"/>
                      </a:cubicBezTo>
                      <a:cubicBezTo>
                        <a:pt x="123" y="213"/>
                        <a:pt x="123" y="213"/>
                        <a:pt x="123" y="213"/>
                      </a:cubicBezTo>
                      <a:cubicBezTo>
                        <a:pt x="124" y="213"/>
                        <a:pt x="124" y="213"/>
                        <a:pt x="124" y="213"/>
                      </a:cubicBezTo>
                      <a:cubicBezTo>
                        <a:pt x="124" y="214"/>
                        <a:pt x="124" y="214"/>
                        <a:pt x="124" y="214"/>
                      </a:cubicBezTo>
                      <a:cubicBezTo>
                        <a:pt x="125" y="214"/>
                        <a:pt x="125" y="214"/>
                        <a:pt x="125" y="214"/>
                      </a:cubicBezTo>
                      <a:cubicBezTo>
                        <a:pt x="125" y="212"/>
                        <a:pt x="125" y="212"/>
                        <a:pt x="125" y="212"/>
                      </a:cubicBezTo>
                      <a:cubicBezTo>
                        <a:pt x="124" y="211"/>
                        <a:pt x="124" y="211"/>
                        <a:pt x="124" y="211"/>
                      </a:cubicBezTo>
                      <a:cubicBezTo>
                        <a:pt x="125" y="211"/>
                        <a:pt x="125" y="211"/>
                        <a:pt x="125" y="211"/>
                      </a:cubicBezTo>
                      <a:cubicBezTo>
                        <a:pt x="125" y="209"/>
                        <a:pt x="125" y="209"/>
                        <a:pt x="125" y="209"/>
                      </a:cubicBezTo>
                      <a:cubicBezTo>
                        <a:pt x="127" y="208"/>
                        <a:pt x="127" y="208"/>
                        <a:pt x="127" y="208"/>
                      </a:cubicBezTo>
                      <a:cubicBezTo>
                        <a:pt x="130" y="207"/>
                        <a:pt x="130" y="207"/>
                        <a:pt x="130" y="207"/>
                      </a:cubicBezTo>
                      <a:cubicBezTo>
                        <a:pt x="132" y="205"/>
                        <a:pt x="132" y="205"/>
                        <a:pt x="132" y="205"/>
                      </a:cubicBezTo>
                      <a:cubicBezTo>
                        <a:pt x="133" y="205"/>
                        <a:pt x="133" y="205"/>
                        <a:pt x="133" y="205"/>
                      </a:cubicBezTo>
                      <a:cubicBezTo>
                        <a:pt x="135" y="205"/>
                        <a:pt x="135" y="205"/>
                        <a:pt x="135" y="205"/>
                      </a:cubicBezTo>
                      <a:cubicBezTo>
                        <a:pt x="135" y="203"/>
                        <a:pt x="135" y="203"/>
                        <a:pt x="135" y="203"/>
                      </a:cubicBezTo>
                      <a:cubicBezTo>
                        <a:pt x="136" y="203"/>
                        <a:pt x="136" y="203"/>
                        <a:pt x="136" y="203"/>
                      </a:cubicBezTo>
                      <a:cubicBezTo>
                        <a:pt x="137" y="202"/>
                        <a:pt x="137" y="202"/>
                        <a:pt x="137" y="202"/>
                      </a:cubicBezTo>
                      <a:cubicBezTo>
                        <a:pt x="139" y="202"/>
                        <a:pt x="139" y="202"/>
                        <a:pt x="139" y="202"/>
                      </a:cubicBezTo>
                      <a:cubicBezTo>
                        <a:pt x="139" y="202"/>
                        <a:pt x="139" y="202"/>
                        <a:pt x="139" y="202"/>
                      </a:cubicBezTo>
                      <a:cubicBezTo>
                        <a:pt x="140" y="203"/>
                        <a:pt x="140" y="203"/>
                        <a:pt x="140" y="203"/>
                      </a:cubicBezTo>
                      <a:cubicBezTo>
                        <a:pt x="141" y="202"/>
                        <a:pt x="141" y="202"/>
                        <a:pt x="141" y="202"/>
                      </a:cubicBezTo>
                      <a:cubicBezTo>
                        <a:pt x="140" y="201"/>
                        <a:pt x="140" y="201"/>
                        <a:pt x="140" y="201"/>
                      </a:cubicBezTo>
                      <a:cubicBezTo>
                        <a:pt x="141" y="200"/>
                        <a:pt x="141" y="200"/>
                        <a:pt x="141" y="200"/>
                      </a:cubicBezTo>
                      <a:cubicBezTo>
                        <a:pt x="144" y="198"/>
                        <a:pt x="144" y="198"/>
                        <a:pt x="144" y="198"/>
                      </a:cubicBezTo>
                      <a:cubicBezTo>
                        <a:pt x="145" y="198"/>
                        <a:pt x="145" y="198"/>
                        <a:pt x="145" y="198"/>
                      </a:cubicBezTo>
                      <a:cubicBezTo>
                        <a:pt x="144" y="198"/>
                        <a:pt x="144" y="198"/>
                        <a:pt x="144" y="198"/>
                      </a:cubicBezTo>
                      <a:cubicBezTo>
                        <a:pt x="146" y="199"/>
                        <a:pt x="146" y="199"/>
                        <a:pt x="146" y="199"/>
                      </a:cubicBezTo>
                      <a:cubicBezTo>
                        <a:pt x="146" y="198"/>
                        <a:pt x="146" y="198"/>
                        <a:pt x="146" y="198"/>
                      </a:cubicBezTo>
                      <a:cubicBezTo>
                        <a:pt x="146" y="197"/>
                        <a:pt x="146" y="197"/>
                        <a:pt x="146" y="197"/>
                      </a:cubicBezTo>
                      <a:cubicBezTo>
                        <a:pt x="147" y="196"/>
                        <a:pt x="147" y="196"/>
                        <a:pt x="147" y="196"/>
                      </a:cubicBezTo>
                      <a:cubicBezTo>
                        <a:pt x="148" y="195"/>
                        <a:pt x="148" y="195"/>
                        <a:pt x="148" y="195"/>
                      </a:cubicBezTo>
                      <a:cubicBezTo>
                        <a:pt x="149" y="195"/>
                        <a:pt x="149" y="195"/>
                        <a:pt x="149" y="195"/>
                      </a:cubicBezTo>
                      <a:cubicBezTo>
                        <a:pt x="149" y="196"/>
                        <a:pt x="149" y="196"/>
                        <a:pt x="149" y="196"/>
                      </a:cubicBezTo>
                      <a:cubicBezTo>
                        <a:pt x="150" y="196"/>
                        <a:pt x="150" y="196"/>
                        <a:pt x="150" y="196"/>
                      </a:cubicBezTo>
                      <a:cubicBezTo>
                        <a:pt x="151" y="195"/>
                        <a:pt x="151" y="195"/>
                        <a:pt x="151" y="195"/>
                      </a:cubicBezTo>
                      <a:cubicBezTo>
                        <a:pt x="150" y="194"/>
                        <a:pt x="150" y="194"/>
                        <a:pt x="150" y="194"/>
                      </a:cubicBezTo>
                      <a:cubicBezTo>
                        <a:pt x="150" y="194"/>
                        <a:pt x="150" y="194"/>
                        <a:pt x="150" y="194"/>
                      </a:cubicBezTo>
                      <a:cubicBezTo>
                        <a:pt x="151" y="193"/>
                        <a:pt x="151" y="193"/>
                        <a:pt x="151" y="193"/>
                      </a:cubicBezTo>
                      <a:cubicBezTo>
                        <a:pt x="152" y="191"/>
                        <a:pt x="152" y="191"/>
                        <a:pt x="152" y="191"/>
                      </a:cubicBezTo>
                      <a:cubicBezTo>
                        <a:pt x="153" y="189"/>
                        <a:pt x="153" y="189"/>
                        <a:pt x="153" y="189"/>
                      </a:cubicBezTo>
                      <a:cubicBezTo>
                        <a:pt x="154" y="188"/>
                        <a:pt x="154" y="188"/>
                        <a:pt x="154" y="188"/>
                      </a:cubicBezTo>
                      <a:cubicBezTo>
                        <a:pt x="154" y="188"/>
                        <a:pt x="154" y="188"/>
                        <a:pt x="154" y="188"/>
                      </a:cubicBezTo>
                      <a:cubicBezTo>
                        <a:pt x="157" y="188"/>
                        <a:pt x="157" y="188"/>
                        <a:pt x="157" y="188"/>
                      </a:cubicBezTo>
                      <a:cubicBezTo>
                        <a:pt x="155" y="187"/>
                        <a:pt x="155" y="187"/>
                        <a:pt x="155" y="187"/>
                      </a:cubicBezTo>
                      <a:cubicBezTo>
                        <a:pt x="155" y="186"/>
                        <a:pt x="155" y="186"/>
                        <a:pt x="155" y="186"/>
                      </a:cubicBezTo>
                      <a:cubicBezTo>
                        <a:pt x="155" y="185"/>
                        <a:pt x="155" y="185"/>
                        <a:pt x="155" y="185"/>
                      </a:cubicBezTo>
                      <a:cubicBezTo>
                        <a:pt x="156" y="183"/>
                        <a:pt x="156" y="183"/>
                        <a:pt x="156" y="183"/>
                      </a:cubicBezTo>
                      <a:cubicBezTo>
                        <a:pt x="158" y="182"/>
                        <a:pt x="158" y="182"/>
                        <a:pt x="158" y="182"/>
                      </a:cubicBezTo>
                      <a:cubicBezTo>
                        <a:pt x="161" y="180"/>
                        <a:pt x="161" y="180"/>
                        <a:pt x="161" y="180"/>
                      </a:cubicBezTo>
                      <a:cubicBezTo>
                        <a:pt x="162" y="179"/>
                        <a:pt x="162" y="179"/>
                        <a:pt x="162" y="179"/>
                      </a:cubicBezTo>
                      <a:cubicBezTo>
                        <a:pt x="162" y="178"/>
                        <a:pt x="162" y="178"/>
                        <a:pt x="162" y="178"/>
                      </a:cubicBezTo>
                      <a:cubicBezTo>
                        <a:pt x="163" y="177"/>
                        <a:pt x="163" y="177"/>
                        <a:pt x="163" y="177"/>
                      </a:cubicBezTo>
                      <a:cubicBezTo>
                        <a:pt x="164" y="176"/>
                        <a:pt x="164" y="176"/>
                        <a:pt x="164" y="176"/>
                      </a:cubicBezTo>
                      <a:cubicBezTo>
                        <a:pt x="165" y="176"/>
                        <a:pt x="165" y="176"/>
                        <a:pt x="165" y="176"/>
                      </a:cubicBezTo>
                      <a:cubicBezTo>
                        <a:pt x="163" y="176"/>
                        <a:pt x="163" y="176"/>
                        <a:pt x="163" y="176"/>
                      </a:cubicBezTo>
                      <a:cubicBezTo>
                        <a:pt x="161" y="177"/>
                        <a:pt x="161" y="177"/>
                        <a:pt x="161" y="177"/>
                      </a:cubicBezTo>
                      <a:cubicBezTo>
                        <a:pt x="160" y="177"/>
                        <a:pt x="160" y="177"/>
                        <a:pt x="160" y="177"/>
                      </a:cubicBezTo>
                      <a:cubicBezTo>
                        <a:pt x="159" y="178"/>
                        <a:pt x="159" y="178"/>
                        <a:pt x="159" y="178"/>
                      </a:cubicBezTo>
                      <a:cubicBezTo>
                        <a:pt x="157" y="178"/>
                        <a:pt x="157" y="178"/>
                        <a:pt x="157" y="178"/>
                      </a:cubicBezTo>
                      <a:cubicBezTo>
                        <a:pt x="155" y="179"/>
                        <a:pt x="155" y="179"/>
                        <a:pt x="155" y="179"/>
                      </a:cubicBezTo>
                      <a:cubicBezTo>
                        <a:pt x="154" y="179"/>
                        <a:pt x="154" y="179"/>
                        <a:pt x="154" y="179"/>
                      </a:cubicBezTo>
                      <a:cubicBezTo>
                        <a:pt x="153" y="177"/>
                        <a:pt x="153" y="177"/>
                        <a:pt x="153" y="177"/>
                      </a:cubicBezTo>
                      <a:cubicBezTo>
                        <a:pt x="153" y="177"/>
                        <a:pt x="153" y="177"/>
                        <a:pt x="153" y="177"/>
                      </a:cubicBezTo>
                      <a:cubicBezTo>
                        <a:pt x="154" y="175"/>
                        <a:pt x="154" y="175"/>
                        <a:pt x="154" y="175"/>
                      </a:cubicBezTo>
                      <a:cubicBezTo>
                        <a:pt x="157" y="174"/>
                        <a:pt x="157" y="174"/>
                        <a:pt x="157" y="174"/>
                      </a:cubicBezTo>
                      <a:cubicBezTo>
                        <a:pt x="154" y="174"/>
                        <a:pt x="154" y="174"/>
                        <a:pt x="154" y="174"/>
                      </a:cubicBezTo>
                      <a:cubicBezTo>
                        <a:pt x="153" y="175"/>
                        <a:pt x="153" y="175"/>
                        <a:pt x="153" y="175"/>
                      </a:cubicBezTo>
                      <a:cubicBezTo>
                        <a:pt x="152" y="175"/>
                        <a:pt x="152" y="175"/>
                        <a:pt x="152" y="175"/>
                      </a:cubicBezTo>
                      <a:cubicBezTo>
                        <a:pt x="151" y="176"/>
                        <a:pt x="151" y="176"/>
                        <a:pt x="151" y="176"/>
                      </a:cubicBezTo>
                      <a:cubicBezTo>
                        <a:pt x="151" y="177"/>
                        <a:pt x="151" y="177"/>
                        <a:pt x="151" y="177"/>
                      </a:cubicBezTo>
                      <a:cubicBezTo>
                        <a:pt x="149" y="179"/>
                        <a:pt x="149" y="179"/>
                        <a:pt x="149" y="179"/>
                      </a:cubicBezTo>
                      <a:cubicBezTo>
                        <a:pt x="150" y="181"/>
                        <a:pt x="150" y="181"/>
                        <a:pt x="150" y="181"/>
                      </a:cubicBezTo>
                      <a:cubicBezTo>
                        <a:pt x="149" y="182"/>
                        <a:pt x="149" y="182"/>
                        <a:pt x="149" y="182"/>
                      </a:cubicBezTo>
                      <a:cubicBezTo>
                        <a:pt x="149" y="182"/>
                        <a:pt x="149" y="182"/>
                        <a:pt x="149" y="182"/>
                      </a:cubicBezTo>
                      <a:cubicBezTo>
                        <a:pt x="148" y="180"/>
                        <a:pt x="148" y="180"/>
                        <a:pt x="148" y="180"/>
                      </a:cubicBezTo>
                      <a:cubicBezTo>
                        <a:pt x="148" y="179"/>
                        <a:pt x="148" y="179"/>
                        <a:pt x="148" y="179"/>
                      </a:cubicBezTo>
                      <a:cubicBezTo>
                        <a:pt x="148" y="177"/>
                        <a:pt x="148" y="177"/>
                        <a:pt x="148" y="177"/>
                      </a:cubicBezTo>
                      <a:cubicBezTo>
                        <a:pt x="147" y="176"/>
                        <a:pt x="147" y="176"/>
                        <a:pt x="147" y="176"/>
                      </a:cubicBezTo>
                      <a:cubicBezTo>
                        <a:pt x="148" y="175"/>
                        <a:pt x="148" y="175"/>
                        <a:pt x="148" y="175"/>
                      </a:cubicBezTo>
                      <a:cubicBezTo>
                        <a:pt x="147" y="174"/>
                        <a:pt x="147" y="174"/>
                        <a:pt x="147" y="174"/>
                      </a:cubicBezTo>
                      <a:cubicBezTo>
                        <a:pt x="147" y="174"/>
                        <a:pt x="147" y="174"/>
                        <a:pt x="147" y="174"/>
                      </a:cubicBezTo>
                      <a:cubicBezTo>
                        <a:pt x="146" y="175"/>
                        <a:pt x="146" y="175"/>
                        <a:pt x="146" y="175"/>
                      </a:cubicBezTo>
                      <a:cubicBezTo>
                        <a:pt x="145" y="176"/>
                        <a:pt x="145" y="176"/>
                        <a:pt x="145" y="176"/>
                      </a:cubicBezTo>
                      <a:cubicBezTo>
                        <a:pt x="145" y="176"/>
                        <a:pt x="145" y="176"/>
                        <a:pt x="145" y="176"/>
                      </a:cubicBezTo>
                      <a:cubicBezTo>
                        <a:pt x="145" y="175"/>
                        <a:pt x="145" y="175"/>
                        <a:pt x="145" y="175"/>
                      </a:cubicBezTo>
                      <a:cubicBezTo>
                        <a:pt x="145" y="174"/>
                        <a:pt x="145" y="174"/>
                        <a:pt x="145" y="174"/>
                      </a:cubicBezTo>
                      <a:cubicBezTo>
                        <a:pt x="144" y="173"/>
                        <a:pt x="144" y="173"/>
                        <a:pt x="144" y="173"/>
                      </a:cubicBezTo>
                      <a:cubicBezTo>
                        <a:pt x="144" y="173"/>
                        <a:pt x="144" y="173"/>
                        <a:pt x="144" y="173"/>
                      </a:cubicBezTo>
                      <a:cubicBezTo>
                        <a:pt x="144" y="173"/>
                        <a:pt x="144" y="173"/>
                        <a:pt x="144" y="173"/>
                      </a:cubicBezTo>
                      <a:cubicBezTo>
                        <a:pt x="145" y="172"/>
                        <a:pt x="145" y="172"/>
                        <a:pt x="145" y="172"/>
                      </a:cubicBezTo>
                      <a:cubicBezTo>
                        <a:pt x="145" y="171"/>
                        <a:pt x="145" y="171"/>
                        <a:pt x="145" y="171"/>
                      </a:cubicBezTo>
                      <a:cubicBezTo>
                        <a:pt x="143" y="172"/>
                        <a:pt x="143" y="172"/>
                        <a:pt x="143" y="172"/>
                      </a:cubicBezTo>
                      <a:cubicBezTo>
                        <a:pt x="142" y="173"/>
                        <a:pt x="142" y="173"/>
                        <a:pt x="142" y="173"/>
                      </a:cubicBezTo>
                      <a:cubicBezTo>
                        <a:pt x="141" y="173"/>
                        <a:pt x="141" y="173"/>
                        <a:pt x="141" y="173"/>
                      </a:cubicBezTo>
                      <a:cubicBezTo>
                        <a:pt x="140" y="173"/>
                        <a:pt x="140" y="173"/>
                        <a:pt x="140" y="173"/>
                      </a:cubicBezTo>
                      <a:cubicBezTo>
                        <a:pt x="137" y="175"/>
                        <a:pt x="137" y="175"/>
                        <a:pt x="137" y="175"/>
                      </a:cubicBezTo>
                      <a:cubicBezTo>
                        <a:pt x="136" y="176"/>
                        <a:pt x="136" y="176"/>
                        <a:pt x="136" y="176"/>
                      </a:cubicBezTo>
                      <a:cubicBezTo>
                        <a:pt x="136" y="175"/>
                        <a:pt x="136" y="175"/>
                        <a:pt x="136" y="175"/>
                      </a:cubicBezTo>
                      <a:cubicBezTo>
                        <a:pt x="134" y="175"/>
                        <a:pt x="134" y="175"/>
                        <a:pt x="134" y="175"/>
                      </a:cubicBezTo>
                      <a:cubicBezTo>
                        <a:pt x="134" y="175"/>
                        <a:pt x="134" y="175"/>
                        <a:pt x="134" y="175"/>
                      </a:cubicBezTo>
                      <a:cubicBezTo>
                        <a:pt x="134" y="175"/>
                        <a:pt x="134" y="175"/>
                        <a:pt x="134" y="175"/>
                      </a:cubicBezTo>
                      <a:cubicBezTo>
                        <a:pt x="135" y="175"/>
                        <a:pt x="135" y="175"/>
                        <a:pt x="135" y="175"/>
                      </a:cubicBezTo>
                      <a:cubicBezTo>
                        <a:pt x="136" y="174"/>
                        <a:pt x="136" y="174"/>
                        <a:pt x="136" y="174"/>
                      </a:cubicBezTo>
                      <a:cubicBezTo>
                        <a:pt x="137" y="174"/>
                        <a:pt x="137" y="174"/>
                        <a:pt x="137" y="174"/>
                      </a:cubicBezTo>
                      <a:cubicBezTo>
                        <a:pt x="138" y="173"/>
                        <a:pt x="138" y="173"/>
                        <a:pt x="138" y="173"/>
                      </a:cubicBezTo>
                      <a:cubicBezTo>
                        <a:pt x="138" y="172"/>
                        <a:pt x="138" y="172"/>
                        <a:pt x="138" y="172"/>
                      </a:cubicBezTo>
                      <a:cubicBezTo>
                        <a:pt x="138" y="172"/>
                        <a:pt x="138" y="172"/>
                        <a:pt x="138" y="172"/>
                      </a:cubicBezTo>
                      <a:cubicBezTo>
                        <a:pt x="137" y="171"/>
                        <a:pt x="137" y="171"/>
                        <a:pt x="137" y="171"/>
                      </a:cubicBezTo>
                      <a:cubicBezTo>
                        <a:pt x="138" y="171"/>
                        <a:pt x="138" y="171"/>
                        <a:pt x="138" y="171"/>
                      </a:cubicBezTo>
                      <a:cubicBezTo>
                        <a:pt x="139" y="171"/>
                        <a:pt x="139" y="171"/>
                        <a:pt x="139" y="171"/>
                      </a:cubicBezTo>
                      <a:cubicBezTo>
                        <a:pt x="140" y="170"/>
                        <a:pt x="140" y="170"/>
                        <a:pt x="140" y="170"/>
                      </a:cubicBezTo>
                      <a:cubicBezTo>
                        <a:pt x="140" y="169"/>
                        <a:pt x="140" y="169"/>
                        <a:pt x="140" y="169"/>
                      </a:cubicBezTo>
                      <a:cubicBezTo>
                        <a:pt x="139" y="169"/>
                        <a:pt x="139" y="169"/>
                        <a:pt x="139" y="169"/>
                      </a:cubicBezTo>
                      <a:cubicBezTo>
                        <a:pt x="138" y="169"/>
                        <a:pt x="138" y="169"/>
                        <a:pt x="138" y="169"/>
                      </a:cubicBezTo>
                      <a:cubicBezTo>
                        <a:pt x="137" y="169"/>
                        <a:pt x="137" y="169"/>
                        <a:pt x="137" y="169"/>
                      </a:cubicBezTo>
                      <a:cubicBezTo>
                        <a:pt x="137" y="168"/>
                        <a:pt x="137" y="168"/>
                        <a:pt x="137" y="168"/>
                      </a:cubicBezTo>
                      <a:cubicBezTo>
                        <a:pt x="137" y="167"/>
                        <a:pt x="137" y="167"/>
                        <a:pt x="137" y="167"/>
                      </a:cubicBezTo>
                      <a:cubicBezTo>
                        <a:pt x="137" y="167"/>
                        <a:pt x="137" y="167"/>
                        <a:pt x="137" y="167"/>
                      </a:cubicBezTo>
                      <a:cubicBezTo>
                        <a:pt x="138" y="167"/>
                        <a:pt x="138" y="167"/>
                        <a:pt x="138" y="167"/>
                      </a:cubicBezTo>
                      <a:cubicBezTo>
                        <a:pt x="138" y="166"/>
                        <a:pt x="138" y="166"/>
                        <a:pt x="138" y="166"/>
                      </a:cubicBezTo>
                      <a:cubicBezTo>
                        <a:pt x="139" y="165"/>
                        <a:pt x="139" y="165"/>
                        <a:pt x="139" y="165"/>
                      </a:cubicBezTo>
                      <a:cubicBezTo>
                        <a:pt x="141" y="165"/>
                        <a:pt x="141" y="165"/>
                        <a:pt x="141" y="165"/>
                      </a:cubicBezTo>
                      <a:cubicBezTo>
                        <a:pt x="141" y="163"/>
                        <a:pt x="141" y="163"/>
                        <a:pt x="141" y="163"/>
                      </a:cubicBezTo>
                      <a:cubicBezTo>
                        <a:pt x="141" y="162"/>
                        <a:pt x="141" y="162"/>
                        <a:pt x="141" y="162"/>
                      </a:cubicBezTo>
                      <a:cubicBezTo>
                        <a:pt x="141" y="161"/>
                        <a:pt x="141" y="161"/>
                        <a:pt x="141" y="161"/>
                      </a:cubicBezTo>
                      <a:cubicBezTo>
                        <a:pt x="141" y="160"/>
                        <a:pt x="141" y="160"/>
                        <a:pt x="141" y="160"/>
                      </a:cubicBezTo>
                      <a:cubicBezTo>
                        <a:pt x="141" y="159"/>
                        <a:pt x="141" y="159"/>
                        <a:pt x="141" y="159"/>
                      </a:cubicBezTo>
                      <a:cubicBezTo>
                        <a:pt x="141" y="157"/>
                        <a:pt x="141" y="157"/>
                        <a:pt x="141" y="157"/>
                      </a:cubicBezTo>
                      <a:cubicBezTo>
                        <a:pt x="142" y="157"/>
                        <a:pt x="142" y="157"/>
                        <a:pt x="142" y="157"/>
                      </a:cubicBezTo>
                      <a:cubicBezTo>
                        <a:pt x="143" y="155"/>
                        <a:pt x="143" y="155"/>
                        <a:pt x="143" y="155"/>
                      </a:cubicBezTo>
                      <a:cubicBezTo>
                        <a:pt x="143" y="154"/>
                        <a:pt x="143" y="154"/>
                        <a:pt x="143" y="154"/>
                      </a:cubicBezTo>
                      <a:cubicBezTo>
                        <a:pt x="142" y="153"/>
                        <a:pt x="142" y="153"/>
                        <a:pt x="142" y="153"/>
                      </a:cubicBezTo>
                      <a:cubicBezTo>
                        <a:pt x="142" y="152"/>
                        <a:pt x="142" y="152"/>
                        <a:pt x="142" y="152"/>
                      </a:cubicBezTo>
                      <a:cubicBezTo>
                        <a:pt x="144" y="152"/>
                        <a:pt x="144" y="152"/>
                        <a:pt x="144" y="152"/>
                      </a:cubicBezTo>
                      <a:cubicBezTo>
                        <a:pt x="146" y="149"/>
                        <a:pt x="146" y="149"/>
                        <a:pt x="146" y="149"/>
                      </a:cubicBezTo>
                      <a:cubicBezTo>
                        <a:pt x="148" y="149"/>
                        <a:pt x="148" y="149"/>
                        <a:pt x="148" y="149"/>
                      </a:cubicBezTo>
                      <a:cubicBezTo>
                        <a:pt x="149" y="149"/>
                        <a:pt x="149" y="149"/>
                        <a:pt x="149" y="149"/>
                      </a:cubicBezTo>
                      <a:cubicBezTo>
                        <a:pt x="146" y="148"/>
                        <a:pt x="146" y="148"/>
                        <a:pt x="146" y="148"/>
                      </a:cubicBezTo>
                      <a:cubicBezTo>
                        <a:pt x="143" y="150"/>
                        <a:pt x="143" y="150"/>
                        <a:pt x="143" y="150"/>
                      </a:cubicBezTo>
                      <a:cubicBezTo>
                        <a:pt x="142" y="151"/>
                        <a:pt x="142" y="151"/>
                        <a:pt x="142" y="151"/>
                      </a:cubicBezTo>
                      <a:cubicBezTo>
                        <a:pt x="140" y="152"/>
                        <a:pt x="140" y="152"/>
                        <a:pt x="140" y="152"/>
                      </a:cubicBezTo>
                      <a:cubicBezTo>
                        <a:pt x="140" y="153"/>
                        <a:pt x="140" y="153"/>
                        <a:pt x="140" y="153"/>
                      </a:cubicBezTo>
                      <a:cubicBezTo>
                        <a:pt x="141" y="154"/>
                        <a:pt x="141" y="154"/>
                        <a:pt x="141" y="154"/>
                      </a:cubicBezTo>
                      <a:cubicBezTo>
                        <a:pt x="140" y="155"/>
                        <a:pt x="140" y="155"/>
                        <a:pt x="140" y="155"/>
                      </a:cubicBezTo>
                      <a:cubicBezTo>
                        <a:pt x="139" y="157"/>
                        <a:pt x="139" y="157"/>
                        <a:pt x="139" y="157"/>
                      </a:cubicBezTo>
                      <a:cubicBezTo>
                        <a:pt x="138" y="157"/>
                        <a:pt x="138" y="157"/>
                        <a:pt x="138" y="157"/>
                      </a:cubicBezTo>
                      <a:cubicBezTo>
                        <a:pt x="138" y="157"/>
                        <a:pt x="138" y="157"/>
                        <a:pt x="138" y="157"/>
                      </a:cubicBezTo>
                      <a:cubicBezTo>
                        <a:pt x="136" y="157"/>
                        <a:pt x="136" y="157"/>
                        <a:pt x="136" y="157"/>
                      </a:cubicBezTo>
                      <a:cubicBezTo>
                        <a:pt x="135" y="158"/>
                        <a:pt x="135" y="158"/>
                        <a:pt x="135" y="158"/>
                      </a:cubicBezTo>
                      <a:cubicBezTo>
                        <a:pt x="133" y="158"/>
                        <a:pt x="133" y="158"/>
                        <a:pt x="133" y="158"/>
                      </a:cubicBezTo>
                      <a:cubicBezTo>
                        <a:pt x="129" y="156"/>
                        <a:pt x="129" y="156"/>
                        <a:pt x="129" y="156"/>
                      </a:cubicBezTo>
                      <a:cubicBezTo>
                        <a:pt x="130" y="156"/>
                        <a:pt x="130" y="156"/>
                        <a:pt x="130" y="156"/>
                      </a:cubicBezTo>
                      <a:cubicBezTo>
                        <a:pt x="131" y="156"/>
                        <a:pt x="131" y="156"/>
                        <a:pt x="131" y="156"/>
                      </a:cubicBezTo>
                      <a:cubicBezTo>
                        <a:pt x="131" y="155"/>
                        <a:pt x="131" y="155"/>
                        <a:pt x="131" y="155"/>
                      </a:cubicBezTo>
                      <a:cubicBezTo>
                        <a:pt x="130" y="154"/>
                        <a:pt x="130" y="154"/>
                        <a:pt x="130" y="154"/>
                      </a:cubicBezTo>
                      <a:cubicBezTo>
                        <a:pt x="130" y="153"/>
                        <a:pt x="130" y="153"/>
                        <a:pt x="130" y="153"/>
                      </a:cubicBezTo>
                      <a:cubicBezTo>
                        <a:pt x="130" y="152"/>
                        <a:pt x="130" y="152"/>
                        <a:pt x="130" y="152"/>
                      </a:cubicBezTo>
                      <a:cubicBezTo>
                        <a:pt x="129" y="150"/>
                        <a:pt x="129" y="150"/>
                        <a:pt x="129" y="150"/>
                      </a:cubicBezTo>
                      <a:cubicBezTo>
                        <a:pt x="128" y="150"/>
                        <a:pt x="128" y="150"/>
                        <a:pt x="128" y="150"/>
                      </a:cubicBezTo>
                      <a:cubicBezTo>
                        <a:pt x="128" y="149"/>
                        <a:pt x="128" y="149"/>
                        <a:pt x="128" y="149"/>
                      </a:cubicBezTo>
                      <a:cubicBezTo>
                        <a:pt x="129" y="147"/>
                        <a:pt x="129" y="147"/>
                        <a:pt x="129" y="147"/>
                      </a:cubicBezTo>
                      <a:cubicBezTo>
                        <a:pt x="129" y="146"/>
                        <a:pt x="129" y="146"/>
                        <a:pt x="129" y="146"/>
                      </a:cubicBezTo>
                      <a:cubicBezTo>
                        <a:pt x="128" y="146"/>
                        <a:pt x="128" y="146"/>
                        <a:pt x="128" y="146"/>
                      </a:cubicBezTo>
                      <a:cubicBezTo>
                        <a:pt x="128" y="145"/>
                        <a:pt x="128" y="145"/>
                        <a:pt x="128" y="145"/>
                      </a:cubicBezTo>
                      <a:cubicBezTo>
                        <a:pt x="128" y="144"/>
                        <a:pt x="128" y="144"/>
                        <a:pt x="128" y="144"/>
                      </a:cubicBezTo>
                      <a:cubicBezTo>
                        <a:pt x="129" y="145"/>
                        <a:pt x="129" y="145"/>
                        <a:pt x="129" y="145"/>
                      </a:cubicBezTo>
                      <a:cubicBezTo>
                        <a:pt x="130" y="144"/>
                        <a:pt x="130" y="144"/>
                        <a:pt x="130" y="144"/>
                      </a:cubicBezTo>
                      <a:cubicBezTo>
                        <a:pt x="131" y="143"/>
                        <a:pt x="131" y="143"/>
                        <a:pt x="131" y="143"/>
                      </a:cubicBezTo>
                      <a:cubicBezTo>
                        <a:pt x="132" y="143"/>
                        <a:pt x="132" y="143"/>
                        <a:pt x="132" y="143"/>
                      </a:cubicBezTo>
                      <a:cubicBezTo>
                        <a:pt x="133" y="142"/>
                        <a:pt x="133" y="142"/>
                        <a:pt x="133" y="142"/>
                      </a:cubicBezTo>
                      <a:cubicBezTo>
                        <a:pt x="133" y="143"/>
                        <a:pt x="133" y="143"/>
                        <a:pt x="133" y="143"/>
                      </a:cubicBezTo>
                      <a:cubicBezTo>
                        <a:pt x="135" y="143"/>
                        <a:pt x="135" y="143"/>
                        <a:pt x="135" y="143"/>
                      </a:cubicBezTo>
                      <a:cubicBezTo>
                        <a:pt x="135" y="144"/>
                        <a:pt x="135" y="144"/>
                        <a:pt x="135" y="144"/>
                      </a:cubicBezTo>
                      <a:cubicBezTo>
                        <a:pt x="137" y="144"/>
                        <a:pt x="137" y="144"/>
                        <a:pt x="137" y="144"/>
                      </a:cubicBezTo>
                      <a:cubicBezTo>
                        <a:pt x="137" y="145"/>
                        <a:pt x="137" y="145"/>
                        <a:pt x="137" y="145"/>
                      </a:cubicBezTo>
                      <a:cubicBezTo>
                        <a:pt x="137" y="145"/>
                        <a:pt x="137" y="145"/>
                        <a:pt x="137" y="145"/>
                      </a:cubicBezTo>
                      <a:cubicBezTo>
                        <a:pt x="138" y="146"/>
                        <a:pt x="138" y="146"/>
                        <a:pt x="138" y="146"/>
                      </a:cubicBezTo>
                      <a:cubicBezTo>
                        <a:pt x="139" y="146"/>
                        <a:pt x="139" y="146"/>
                        <a:pt x="139" y="146"/>
                      </a:cubicBezTo>
                      <a:cubicBezTo>
                        <a:pt x="140" y="145"/>
                        <a:pt x="140" y="145"/>
                        <a:pt x="140" y="145"/>
                      </a:cubicBezTo>
                      <a:cubicBezTo>
                        <a:pt x="138" y="143"/>
                        <a:pt x="138" y="143"/>
                        <a:pt x="138" y="143"/>
                      </a:cubicBezTo>
                      <a:cubicBezTo>
                        <a:pt x="139" y="143"/>
                        <a:pt x="139" y="143"/>
                        <a:pt x="139" y="143"/>
                      </a:cubicBezTo>
                      <a:cubicBezTo>
                        <a:pt x="139" y="141"/>
                        <a:pt x="139" y="141"/>
                        <a:pt x="139" y="141"/>
                      </a:cubicBezTo>
                      <a:cubicBezTo>
                        <a:pt x="141" y="140"/>
                        <a:pt x="141" y="140"/>
                        <a:pt x="141" y="140"/>
                      </a:cubicBezTo>
                      <a:cubicBezTo>
                        <a:pt x="142" y="139"/>
                        <a:pt x="142" y="139"/>
                        <a:pt x="142" y="139"/>
                      </a:cubicBezTo>
                      <a:cubicBezTo>
                        <a:pt x="143" y="138"/>
                        <a:pt x="143" y="138"/>
                        <a:pt x="143" y="138"/>
                      </a:cubicBezTo>
                      <a:cubicBezTo>
                        <a:pt x="145" y="137"/>
                        <a:pt x="145" y="137"/>
                        <a:pt x="145" y="137"/>
                      </a:cubicBezTo>
                      <a:cubicBezTo>
                        <a:pt x="142" y="138"/>
                        <a:pt x="142" y="138"/>
                        <a:pt x="142" y="138"/>
                      </a:cubicBezTo>
                      <a:cubicBezTo>
                        <a:pt x="140" y="138"/>
                        <a:pt x="140" y="138"/>
                        <a:pt x="140" y="138"/>
                      </a:cubicBezTo>
                      <a:cubicBezTo>
                        <a:pt x="139" y="139"/>
                        <a:pt x="139" y="139"/>
                        <a:pt x="139" y="139"/>
                      </a:cubicBezTo>
                      <a:cubicBezTo>
                        <a:pt x="138" y="142"/>
                        <a:pt x="138" y="142"/>
                        <a:pt x="138" y="142"/>
                      </a:cubicBezTo>
                      <a:cubicBezTo>
                        <a:pt x="138" y="143"/>
                        <a:pt x="138" y="143"/>
                        <a:pt x="138" y="143"/>
                      </a:cubicBezTo>
                      <a:cubicBezTo>
                        <a:pt x="136" y="143"/>
                        <a:pt x="136" y="143"/>
                        <a:pt x="136" y="143"/>
                      </a:cubicBezTo>
                      <a:cubicBezTo>
                        <a:pt x="136" y="142"/>
                        <a:pt x="136" y="142"/>
                        <a:pt x="136" y="142"/>
                      </a:cubicBezTo>
                      <a:cubicBezTo>
                        <a:pt x="134" y="142"/>
                        <a:pt x="134" y="142"/>
                        <a:pt x="134" y="142"/>
                      </a:cubicBezTo>
                      <a:cubicBezTo>
                        <a:pt x="134" y="141"/>
                        <a:pt x="134" y="141"/>
                        <a:pt x="134" y="141"/>
                      </a:cubicBezTo>
                      <a:cubicBezTo>
                        <a:pt x="134" y="141"/>
                        <a:pt x="134" y="141"/>
                        <a:pt x="134" y="141"/>
                      </a:cubicBezTo>
                      <a:cubicBezTo>
                        <a:pt x="133" y="141"/>
                        <a:pt x="133" y="141"/>
                        <a:pt x="133" y="141"/>
                      </a:cubicBezTo>
                      <a:cubicBezTo>
                        <a:pt x="132" y="141"/>
                        <a:pt x="132" y="141"/>
                        <a:pt x="132" y="141"/>
                      </a:cubicBezTo>
                      <a:cubicBezTo>
                        <a:pt x="131" y="141"/>
                        <a:pt x="131" y="141"/>
                        <a:pt x="131" y="141"/>
                      </a:cubicBezTo>
                      <a:cubicBezTo>
                        <a:pt x="131" y="141"/>
                        <a:pt x="131" y="141"/>
                        <a:pt x="131" y="141"/>
                      </a:cubicBezTo>
                      <a:cubicBezTo>
                        <a:pt x="132" y="141"/>
                        <a:pt x="132" y="141"/>
                        <a:pt x="132" y="141"/>
                      </a:cubicBezTo>
                      <a:cubicBezTo>
                        <a:pt x="132" y="140"/>
                        <a:pt x="132" y="140"/>
                        <a:pt x="132" y="140"/>
                      </a:cubicBezTo>
                      <a:cubicBezTo>
                        <a:pt x="132" y="138"/>
                        <a:pt x="132" y="138"/>
                        <a:pt x="132" y="138"/>
                      </a:cubicBezTo>
                      <a:cubicBezTo>
                        <a:pt x="132" y="137"/>
                        <a:pt x="132" y="137"/>
                        <a:pt x="132" y="137"/>
                      </a:cubicBezTo>
                      <a:cubicBezTo>
                        <a:pt x="131" y="138"/>
                        <a:pt x="131" y="138"/>
                        <a:pt x="131" y="138"/>
                      </a:cubicBezTo>
                      <a:cubicBezTo>
                        <a:pt x="130" y="139"/>
                        <a:pt x="130" y="139"/>
                        <a:pt x="130" y="139"/>
                      </a:cubicBezTo>
                      <a:cubicBezTo>
                        <a:pt x="130" y="138"/>
                        <a:pt x="130" y="138"/>
                        <a:pt x="130" y="138"/>
                      </a:cubicBezTo>
                      <a:cubicBezTo>
                        <a:pt x="131" y="137"/>
                        <a:pt x="131" y="137"/>
                        <a:pt x="131" y="137"/>
                      </a:cubicBezTo>
                      <a:cubicBezTo>
                        <a:pt x="131" y="136"/>
                        <a:pt x="131" y="136"/>
                        <a:pt x="131" y="136"/>
                      </a:cubicBezTo>
                      <a:cubicBezTo>
                        <a:pt x="131" y="134"/>
                        <a:pt x="131" y="134"/>
                        <a:pt x="131" y="134"/>
                      </a:cubicBezTo>
                      <a:cubicBezTo>
                        <a:pt x="130" y="132"/>
                        <a:pt x="130" y="132"/>
                        <a:pt x="130" y="132"/>
                      </a:cubicBezTo>
                      <a:cubicBezTo>
                        <a:pt x="130" y="132"/>
                        <a:pt x="130" y="132"/>
                        <a:pt x="130" y="132"/>
                      </a:cubicBezTo>
                      <a:cubicBezTo>
                        <a:pt x="131" y="130"/>
                        <a:pt x="131" y="130"/>
                        <a:pt x="131" y="130"/>
                      </a:cubicBezTo>
                      <a:cubicBezTo>
                        <a:pt x="132" y="129"/>
                        <a:pt x="132" y="129"/>
                        <a:pt x="132" y="129"/>
                      </a:cubicBezTo>
                      <a:cubicBezTo>
                        <a:pt x="132" y="129"/>
                        <a:pt x="132" y="129"/>
                        <a:pt x="132" y="129"/>
                      </a:cubicBezTo>
                      <a:cubicBezTo>
                        <a:pt x="132" y="130"/>
                        <a:pt x="132" y="130"/>
                        <a:pt x="132" y="130"/>
                      </a:cubicBezTo>
                      <a:cubicBezTo>
                        <a:pt x="133" y="130"/>
                        <a:pt x="133" y="130"/>
                        <a:pt x="133" y="130"/>
                      </a:cubicBezTo>
                      <a:cubicBezTo>
                        <a:pt x="134" y="129"/>
                        <a:pt x="134" y="129"/>
                        <a:pt x="134" y="129"/>
                      </a:cubicBezTo>
                      <a:cubicBezTo>
                        <a:pt x="133" y="127"/>
                        <a:pt x="133" y="127"/>
                        <a:pt x="133" y="127"/>
                      </a:cubicBezTo>
                      <a:cubicBezTo>
                        <a:pt x="133" y="127"/>
                        <a:pt x="133" y="127"/>
                        <a:pt x="133" y="127"/>
                      </a:cubicBezTo>
                      <a:cubicBezTo>
                        <a:pt x="134" y="128"/>
                        <a:pt x="134" y="128"/>
                        <a:pt x="134" y="128"/>
                      </a:cubicBezTo>
                      <a:cubicBezTo>
                        <a:pt x="135" y="127"/>
                        <a:pt x="135" y="127"/>
                        <a:pt x="135" y="127"/>
                      </a:cubicBezTo>
                      <a:cubicBezTo>
                        <a:pt x="136" y="127"/>
                        <a:pt x="136" y="127"/>
                        <a:pt x="136" y="127"/>
                      </a:cubicBezTo>
                      <a:cubicBezTo>
                        <a:pt x="137" y="125"/>
                        <a:pt x="137" y="125"/>
                        <a:pt x="137" y="125"/>
                      </a:cubicBezTo>
                      <a:cubicBezTo>
                        <a:pt x="139" y="122"/>
                        <a:pt x="139" y="122"/>
                        <a:pt x="139" y="122"/>
                      </a:cubicBezTo>
                      <a:cubicBezTo>
                        <a:pt x="140" y="122"/>
                        <a:pt x="140" y="122"/>
                        <a:pt x="140" y="122"/>
                      </a:cubicBezTo>
                      <a:cubicBezTo>
                        <a:pt x="141" y="122"/>
                        <a:pt x="141" y="122"/>
                        <a:pt x="141" y="122"/>
                      </a:cubicBezTo>
                      <a:cubicBezTo>
                        <a:pt x="142" y="120"/>
                        <a:pt x="142" y="120"/>
                        <a:pt x="142" y="120"/>
                      </a:cubicBezTo>
                      <a:cubicBezTo>
                        <a:pt x="143" y="119"/>
                        <a:pt x="143" y="119"/>
                        <a:pt x="143" y="119"/>
                      </a:cubicBezTo>
                      <a:cubicBezTo>
                        <a:pt x="144" y="119"/>
                        <a:pt x="144" y="119"/>
                        <a:pt x="144" y="119"/>
                      </a:cubicBezTo>
                      <a:cubicBezTo>
                        <a:pt x="144" y="120"/>
                        <a:pt x="144" y="120"/>
                        <a:pt x="144" y="120"/>
                      </a:cubicBezTo>
                      <a:cubicBezTo>
                        <a:pt x="145" y="121"/>
                        <a:pt x="145" y="121"/>
                        <a:pt x="145" y="121"/>
                      </a:cubicBezTo>
                      <a:cubicBezTo>
                        <a:pt x="146" y="121"/>
                        <a:pt x="146" y="121"/>
                        <a:pt x="146" y="121"/>
                      </a:cubicBezTo>
                      <a:cubicBezTo>
                        <a:pt x="147" y="120"/>
                        <a:pt x="147" y="120"/>
                        <a:pt x="147" y="120"/>
                      </a:cubicBezTo>
                      <a:cubicBezTo>
                        <a:pt x="146" y="119"/>
                        <a:pt x="146" y="119"/>
                        <a:pt x="146" y="119"/>
                      </a:cubicBezTo>
                      <a:cubicBezTo>
                        <a:pt x="146" y="118"/>
                        <a:pt x="146" y="118"/>
                        <a:pt x="146" y="118"/>
                      </a:cubicBezTo>
                      <a:cubicBezTo>
                        <a:pt x="146" y="118"/>
                        <a:pt x="146" y="118"/>
                        <a:pt x="146" y="118"/>
                      </a:cubicBezTo>
                      <a:cubicBezTo>
                        <a:pt x="148" y="118"/>
                        <a:pt x="148" y="118"/>
                        <a:pt x="148" y="118"/>
                      </a:cubicBezTo>
                      <a:cubicBezTo>
                        <a:pt x="149" y="120"/>
                        <a:pt x="149" y="120"/>
                        <a:pt x="149" y="120"/>
                      </a:cubicBezTo>
                      <a:cubicBezTo>
                        <a:pt x="149" y="120"/>
                        <a:pt x="149" y="120"/>
                        <a:pt x="149" y="120"/>
                      </a:cubicBezTo>
                      <a:cubicBezTo>
                        <a:pt x="149" y="121"/>
                        <a:pt x="149" y="121"/>
                        <a:pt x="149" y="121"/>
                      </a:cubicBezTo>
                      <a:cubicBezTo>
                        <a:pt x="151" y="120"/>
                        <a:pt x="151" y="120"/>
                        <a:pt x="151" y="120"/>
                      </a:cubicBezTo>
                      <a:cubicBezTo>
                        <a:pt x="152" y="117"/>
                        <a:pt x="152" y="117"/>
                        <a:pt x="152" y="117"/>
                      </a:cubicBezTo>
                      <a:cubicBezTo>
                        <a:pt x="152" y="116"/>
                        <a:pt x="152" y="116"/>
                        <a:pt x="152" y="116"/>
                      </a:cubicBezTo>
                      <a:cubicBezTo>
                        <a:pt x="152" y="115"/>
                        <a:pt x="152" y="115"/>
                        <a:pt x="152" y="115"/>
                      </a:cubicBezTo>
                      <a:cubicBezTo>
                        <a:pt x="154" y="115"/>
                        <a:pt x="154" y="115"/>
                        <a:pt x="154" y="115"/>
                      </a:cubicBezTo>
                      <a:cubicBezTo>
                        <a:pt x="155" y="114"/>
                        <a:pt x="155" y="114"/>
                        <a:pt x="155" y="114"/>
                      </a:cubicBezTo>
                      <a:cubicBezTo>
                        <a:pt x="157" y="114"/>
                        <a:pt x="157" y="114"/>
                        <a:pt x="157" y="114"/>
                      </a:cubicBezTo>
                      <a:cubicBezTo>
                        <a:pt x="158" y="114"/>
                        <a:pt x="158" y="114"/>
                        <a:pt x="158" y="114"/>
                      </a:cubicBezTo>
                      <a:cubicBezTo>
                        <a:pt x="159" y="114"/>
                        <a:pt x="159" y="114"/>
                        <a:pt x="159" y="114"/>
                      </a:cubicBezTo>
                      <a:cubicBezTo>
                        <a:pt x="160" y="114"/>
                        <a:pt x="160" y="114"/>
                        <a:pt x="160" y="114"/>
                      </a:cubicBezTo>
                      <a:cubicBezTo>
                        <a:pt x="163" y="113"/>
                        <a:pt x="163" y="113"/>
                        <a:pt x="163" y="113"/>
                      </a:cubicBezTo>
                      <a:cubicBezTo>
                        <a:pt x="164" y="111"/>
                        <a:pt x="164" y="111"/>
                        <a:pt x="164" y="111"/>
                      </a:cubicBezTo>
                      <a:cubicBezTo>
                        <a:pt x="165" y="111"/>
                        <a:pt x="165" y="111"/>
                        <a:pt x="165" y="111"/>
                      </a:cubicBezTo>
                      <a:cubicBezTo>
                        <a:pt x="166" y="109"/>
                        <a:pt x="166" y="109"/>
                        <a:pt x="166" y="109"/>
                      </a:cubicBezTo>
                      <a:cubicBezTo>
                        <a:pt x="167" y="109"/>
                        <a:pt x="167" y="109"/>
                        <a:pt x="167" y="109"/>
                      </a:cubicBezTo>
                      <a:cubicBezTo>
                        <a:pt x="167" y="110"/>
                        <a:pt x="167" y="110"/>
                        <a:pt x="167" y="110"/>
                      </a:cubicBezTo>
                      <a:cubicBezTo>
                        <a:pt x="168" y="110"/>
                        <a:pt x="168" y="110"/>
                        <a:pt x="168" y="110"/>
                      </a:cubicBezTo>
                      <a:cubicBezTo>
                        <a:pt x="169" y="110"/>
                        <a:pt x="169" y="110"/>
                        <a:pt x="169" y="110"/>
                      </a:cubicBezTo>
                      <a:cubicBezTo>
                        <a:pt x="170" y="111"/>
                        <a:pt x="170" y="111"/>
                        <a:pt x="170" y="111"/>
                      </a:cubicBezTo>
                      <a:cubicBezTo>
                        <a:pt x="172" y="112"/>
                        <a:pt x="172" y="112"/>
                        <a:pt x="172" y="112"/>
                      </a:cubicBezTo>
                      <a:cubicBezTo>
                        <a:pt x="173" y="111"/>
                        <a:pt x="173" y="111"/>
                        <a:pt x="173" y="111"/>
                      </a:cubicBezTo>
                      <a:cubicBezTo>
                        <a:pt x="174" y="110"/>
                        <a:pt x="174" y="110"/>
                        <a:pt x="174" y="110"/>
                      </a:cubicBezTo>
                      <a:cubicBezTo>
                        <a:pt x="175" y="110"/>
                        <a:pt x="175" y="110"/>
                        <a:pt x="175" y="110"/>
                      </a:cubicBezTo>
                      <a:cubicBezTo>
                        <a:pt x="176" y="110"/>
                        <a:pt x="176" y="110"/>
                        <a:pt x="176" y="110"/>
                      </a:cubicBezTo>
                      <a:cubicBezTo>
                        <a:pt x="177" y="109"/>
                        <a:pt x="177" y="109"/>
                        <a:pt x="177" y="109"/>
                      </a:cubicBezTo>
                      <a:cubicBezTo>
                        <a:pt x="178" y="107"/>
                        <a:pt x="178" y="107"/>
                        <a:pt x="178" y="107"/>
                      </a:cubicBezTo>
                      <a:cubicBezTo>
                        <a:pt x="179" y="106"/>
                        <a:pt x="179" y="106"/>
                        <a:pt x="179" y="106"/>
                      </a:cubicBezTo>
                      <a:cubicBezTo>
                        <a:pt x="179" y="105"/>
                        <a:pt x="179" y="105"/>
                        <a:pt x="179" y="105"/>
                      </a:cubicBezTo>
                      <a:cubicBezTo>
                        <a:pt x="178" y="104"/>
                        <a:pt x="178" y="104"/>
                        <a:pt x="178" y="104"/>
                      </a:cubicBezTo>
                      <a:cubicBezTo>
                        <a:pt x="179" y="103"/>
                        <a:pt x="179" y="103"/>
                        <a:pt x="179" y="103"/>
                      </a:cubicBezTo>
                      <a:cubicBezTo>
                        <a:pt x="180" y="101"/>
                        <a:pt x="180" y="101"/>
                        <a:pt x="180" y="101"/>
                      </a:cubicBezTo>
                      <a:cubicBezTo>
                        <a:pt x="182" y="99"/>
                        <a:pt x="182" y="99"/>
                        <a:pt x="182" y="99"/>
                      </a:cubicBezTo>
                      <a:cubicBezTo>
                        <a:pt x="182" y="97"/>
                        <a:pt x="182" y="97"/>
                        <a:pt x="182" y="97"/>
                      </a:cubicBezTo>
                      <a:cubicBezTo>
                        <a:pt x="181" y="96"/>
                        <a:pt x="181" y="96"/>
                        <a:pt x="181" y="96"/>
                      </a:cubicBezTo>
                      <a:cubicBezTo>
                        <a:pt x="179" y="96"/>
                        <a:pt x="179" y="96"/>
                        <a:pt x="179" y="96"/>
                      </a:cubicBezTo>
                      <a:cubicBezTo>
                        <a:pt x="181" y="95"/>
                        <a:pt x="181" y="95"/>
                        <a:pt x="181" y="95"/>
                      </a:cubicBezTo>
                      <a:cubicBezTo>
                        <a:pt x="182" y="95"/>
                        <a:pt x="182" y="95"/>
                        <a:pt x="182" y="95"/>
                      </a:cubicBezTo>
                      <a:cubicBezTo>
                        <a:pt x="182" y="96"/>
                        <a:pt x="182" y="96"/>
                        <a:pt x="182" y="96"/>
                      </a:cubicBezTo>
                      <a:cubicBezTo>
                        <a:pt x="184" y="95"/>
                        <a:pt x="184" y="95"/>
                        <a:pt x="184" y="95"/>
                      </a:cubicBezTo>
                      <a:cubicBezTo>
                        <a:pt x="185" y="93"/>
                        <a:pt x="185" y="93"/>
                        <a:pt x="185" y="93"/>
                      </a:cubicBezTo>
                      <a:cubicBezTo>
                        <a:pt x="185" y="92"/>
                        <a:pt x="185" y="92"/>
                        <a:pt x="185" y="92"/>
                      </a:cubicBezTo>
                      <a:cubicBezTo>
                        <a:pt x="185" y="92"/>
                        <a:pt x="185" y="92"/>
                        <a:pt x="185" y="92"/>
                      </a:cubicBezTo>
                      <a:cubicBezTo>
                        <a:pt x="186" y="91"/>
                        <a:pt x="186" y="91"/>
                        <a:pt x="186" y="91"/>
                      </a:cubicBezTo>
                      <a:cubicBezTo>
                        <a:pt x="187" y="89"/>
                        <a:pt x="187" y="89"/>
                        <a:pt x="187" y="89"/>
                      </a:cubicBezTo>
                      <a:cubicBezTo>
                        <a:pt x="186" y="90"/>
                        <a:pt x="186" y="90"/>
                        <a:pt x="186" y="90"/>
                      </a:cubicBezTo>
                      <a:cubicBezTo>
                        <a:pt x="184" y="91"/>
                        <a:pt x="184" y="91"/>
                        <a:pt x="184" y="91"/>
                      </a:cubicBezTo>
                      <a:cubicBezTo>
                        <a:pt x="182" y="92"/>
                        <a:pt x="182" y="92"/>
                        <a:pt x="182" y="92"/>
                      </a:cubicBezTo>
                      <a:cubicBezTo>
                        <a:pt x="182" y="92"/>
                        <a:pt x="182" y="92"/>
                        <a:pt x="182" y="92"/>
                      </a:cubicBezTo>
                      <a:cubicBezTo>
                        <a:pt x="181" y="91"/>
                        <a:pt x="181" y="91"/>
                        <a:pt x="181" y="91"/>
                      </a:cubicBezTo>
                      <a:cubicBezTo>
                        <a:pt x="181" y="91"/>
                        <a:pt x="181" y="91"/>
                        <a:pt x="181" y="91"/>
                      </a:cubicBezTo>
                      <a:cubicBezTo>
                        <a:pt x="180" y="92"/>
                        <a:pt x="180" y="92"/>
                        <a:pt x="180" y="92"/>
                      </a:cubicBezTo>
                      <a:cubicBezTo>
                        <a:pt x="178" y="92"/>
                        <a:pt x="178" y="92"/>
                        <a:pt x="178" y="92"/>
                      </a:cubicBezTo>
                      <a:cubicBezTo>
                        <a:pt x="175" y="94"/>
                        <a:pt x="175" y="94"/>
                        <a:pt x="175" y="94"/>
                      </a:cubicBezTo>
                      <a:cubicBezTo>
                        <a:pt x="173" y="94"/>
                        <a:pt x="173" y="94"/>
                        <a:pt x="173" y="94"/>
                      </a:cubicBezTo>
                      <a:cubicBezTo>
                        <a:pt x="173" y="95"/>
                        <a:pt x="173" y="95"/>
                        <a:pt x="173" y="95"/>
                      </a:cubicBezTo>
                      <a:cubicBezTo>
                        <a:pt x="171" y="97"/>
                        <a:pt x="171" y="97"/>
                        <a:pt x="171" y="97"/>
                      </a:cubicBezTo>
                      <a:cubicBezTo>
                        <a:pt x="171" y="96"/>
                        <a:pt x="171" y="96"/>
                        <a:pt x="171" y="96"/>
                      </a:cubicBezTo>
                      <a:cubicBezTo>
                        <a:pt x="171" y="95"/>
                        <a:pt x="171" y="95"/>
                        <a:pt x="171" y="95"/>
                      </a:cubicBezTo>
                      <a:cubicBezTo>
                        <a:pt x="172" y="94"/>
                        <a:pt x="172" y="94"/>
                        <a:pt x="172" y="94"/>
                      </a:cubicBezTo>
                      <a:cubicBezTo>
                        <a:pt x="172" y="93"/>
                        <a:pt x="172" y="93"/>
                        <a:pt x="172" y="93"/>
                      </a:cubicBezTo>
                      <a:cubicBezTo>
                        <a:pt x="171" y="93"/>
                        <a:pt x="171" y="93"/>
                        <a:pt x="171" y="93"/>
                      </a:cubicBezTo>
                      <a:cubicBezTo>
                        <a:pt x="170" y="93"/>
                        <a:pt x="170" y="93"/>
                        <a:pt x="170" y="93"/>
                      </a:cubicBezTo>
                      <a:cubicBezTo>
                        <a:pt x="170" y="95"/>
                        <a:pt x="170" y="95"/>
                        <a:pt x="170" y="95"/>
                      </a:cubicBezTo>
                      <a:cubicBezTo>
                        <a:pt x="170" y="96"/>
                        <a:pt x="170" y="96"/>
                        <a:pt x="170" y="96"/>
                      </a:cubicBezTo>
                      <a:cubicBezTo>
                        <a:pt x="169" y="95"/>
                        <a:pt x="169" y="95"/>
                        <a:pt x="169" y="95"/>
                      </a:cubicBezTo>
                      <a:cubicBezTo>
                        <a:pt x="169" y="94"/>
                        <a:pt x="169" y="94"/>
                        <a:pt x="169" y="94"/>
                      </a:cubicBezTo>
                      <a:cubicBezTo>
                        <a:pt x="168" y="93"/>
                        <a:pt x="168" y="93"/>
                        <a:pt x="168" y="93"/>
                      </a:cubicBezTo>
                      <a:cubicBezTo>
                        <a:pt x="165" y="92"/>
                        <a:pt x="165" y="92"/>
                        <a:pt x="165" y="92"/>
                      </a:cubicBezTo>
                      <a:cubicBezTo>
                        <a:pt x="164" y="92"/>
                        <a:pt x="164" y="92"/>
                        <a:pt x="164" y="92"/>
                      </a:cubicBezTo>
                      <a:cubicBezTo>
                        <a:pt x="162" y="92"/>
                        <a:pt x="162" y="92"/>
                        <a:pt x="162" y="92"/>
                      </a:cubicBezTo>
                      <a:cubicBezTo>
                        <a:pt x="160" y="93"/>
                        <a:pt x="160" y="93"/>
                        <a:pt x="160" y="93"/>
                      </a:cubicBezTo>
                      <a:cubicBezTo>
                        <a:pt x="159" y="93"/>
                        <a:pt x="159" y="93"/>
                        <a:pt x="159" y="93"/>
                      </a:cubicBezTo>
                      <a:cubicBezTo>
                        <a:pt x="158" y="92"/>
                        <a:pt x="158" y="92"/>
                        <a:pt x="158" y="92"/>
                      </a:cubicBezTo>
                      <a:cubicBezTo>
                        <a:pt x="156" y="91"/>
                        <a:pt x="156" y="91"/>
                        <a:pt x="156" y="91"/>
                      </a:cubicBezTo>
                      <a:cubicBezTo>
                        <a:pt x="154" y="89"/>
                        <a:pt x="154" y="89"/>
                        <a:pt x="154" y="89"/>
                      </a:cubicBezTo>
                      <a:cubicBezTo>
                        <a:pt x="154" y="87"/>
                        <a:pt x="154" y="87"/>
                        <a:pt x="154" y="87"/>
                      </a:cubicBezTo>
                      <a:cubicBezTo>
                        <a:pt x="154" y="85"/>
                        <a:pt x="154" y="85"/>
                        <a:pt x="154" y="85"/>
                      </a:cubicBezTo>
                      <a:cubicBezTo>
                        <a:pt x="155" y="84"/>
                        <a:pt x="155" y="84"/>
                        <a:pt x="155" y="84"/>
                      </a:cubicBezTo>
                      <a:cubicBezTo>
                        <a:pt x="156" y="83"/>
                        <a:pt x="156" y="83"/>
                        <a:pt x="156" y="83"/>
                      </a:cubicBezTo>
                      <a:cubicBezTo>
                        <a:pt x="156" y="82"/>
                        <a:pt x="156" y="82"/>
                        <a:pt x="156" y="82"/>
                      </a:cubicBezTo>
                      <a:cubicBezTo>
                        <a:pt x="156" y="81"/>
                        <a:pt x="156" y="81"/>
                        <a:pt x="156" y="81"/>
                      </a:cubicBezTo>
                      <a:cubicBezTo>
                        <a:pt x="156" y="79"/>
                        <a:pt x="156" y="79"/>
                        <a:pt x="156" y="79"/>
                      </a:cubicBezTo>
                      <a:cubicBezTo>
                        <a:pt x="157" y="77"/>
                        <a:pt x="157" y="77"/>
                        <a:pt x="157" y="77"/>
                      </a:cubicBezTo>
                      <a:cubicBezTo>
                        <a:pt x="157" y="78"/>
                        <a:pt x="157" y="78"/>
                        <a:pt x="157" y="78"/>
                      </a:cubicBezTo>
                      <a:cubicBezTo>
                        <a:pt x="156" y="79"/>
                        <a:pt x="156" y="79"/>
                        <a:pt x="156" y="79"/>
                      </a:cubicBezTo>
                      <a:cubicBezTo>
                        <a:pt x="157" y="80"/>
                        <a:pt x="157" y="80"/>
                        <a:pt x="157" y="80"/>
                      </a:cubicBezTo>
                      <a:cubicBezTo>
                        <a:pt x="158" y="80"/>
                        <a:pt x="158" y="80"/>
                        <a:pt x="158" y="80"/>
                      </a:cubicBezTo>
                      <a:cubicBezTo>
                        <a:pt x="160" y="79"/>
                        <a:pt x="160" y="79"/>
                        <a:pt x="160" y="79"/>
                      </a:cubicBezTo>
                      <a:cubicBezTo>
                        <a:pt x="160" y="79"/>
                        <a:pt x="160" y="79"/>
                        <a:pt x="160" y="79"/>
                      </a:cubicBezTo>
                      <a:cubicBezTo>
                        <a:pt x="161" y="79"/>
                        <a:pt x="161" y="79"/>
                        <a:pt x="161" y="79"/>
                      </a:cubicBezTo>
                      <a:cubicBezTo>
                        <a:pt x="162" y="80"/>
                        <a:pt x="162" y="80"/>
                        <a:pt x="162" y="80"/>
                      </a:cubicBezTo>
                      <a:cubicBezTo>
                        <a:pt x="162" y="82"/>
                        <a:pt x="162" y="82"/>
                        <a:pt x="162" y="82"/>
                      </a:cubicBezTo>
                      <a:cubicBezTo>
                        <a:pt x="165" y="82"/>
                        <a:pt x="165" y="82"/>
                        <a:pt x="165" y="82"/>
                      </a:cubicBezTo>
                      <a:cubicBezTo>
                        <a:pt x="165" y="81"/>
                        <a:pt x="165" y="81"/>
                        <a:pt x="165" y="81"/>
                      </a:cubicBezTo>
                      <a:cubicBezTo>
                        <a:pt x="165" y="81"/>
                        <a:pt x="165" y="81"/>
                        <a:pt x="165" y="81"/>
                      </a:cubicBezTo>
                      <a:cubicBezTo>
                        <a:pt x="164" y="80"/>
                        <a:pt x="164" y="80"/>
                        <a:pt x="164" y="80"/>
                      </a:cubicBezTo>
                      <a:cubicBezTo>
                        <a:pt x="162" y="80"/>
                        <a:pt x="162" y="80"/>
                        <a:pt x="162" y="80"/>
                      </a:cubicBezTo>
                      <a:cubicBezTo>
                        <a:pt x="162" y="78"/>
                        <a:pt x="162" y="78"/>
                        <a:pt x="162" y="78"/>
                      </a:cubicBezTo>
                      <a:cubicBezTo>
                        <a:pt x="161" y="78"/>
                        <a:pt x="161" y="78"/>
                        <a:pt x="161" y="78"/>
                      </a:cubicBezTo>
                      <a:cubicBezTo>
                        <a:pt x="159" y="76"/>
                        <a:pt x="159" y="76"/>
                        <a:pt x="159" y="76"/>
                      </a:cubicBezTo>
                      <a:cubicBezTo>
                        <a:pt x="157" y="75"/>
                        <a:pt x="157" y="75"/>
                        <a:pt x="157" y="75"/>
                      </a:cubicBezTo>
                      <a:cubicBezTo>
                        <a:pt x="156" y="73"/>
                        <a:pt x="156" y="73"/>
                        <a:pt x="156" y="73"/>
                      </a:cubicBezTo>
                      <a:cubicBezTo>
                        <a:pt x="154" y="71"/>
                        <a:pt x="154" y="71"/>
                        <a:pt x="154" y="71"/>
                      </a:cubicBezTo>
                      <a:cubicBezTo>
                        <a:pt x="154" y="70"/>
                        <a:pt x="154" y="70"/>
                        <a:pt x="154" y="70"/>
                      </a:cubicBezTo>
                      <a:cubicBezTo>
                        <a:pt x="155" y="69"/>
                        <a:pt x="155" y="69"/>
                        <a:pt x="155" y="69"/>
                      </a:cubicBezTo>
                      <a:cubicBezTo>
                        <a:pt x="156" y="69"/>
                        <a:pt x="156" y="69"/>
                        <a:pt x="156" y="69"/>
                      </a:cubicBezTo>
                      <a:cubicBezTo>
                        <a:pt x="156" y="69"/>
                        <a:pt x="156" y="69"/>
                        <a:pt x="156" y="69"/>
                      </a:cubicBezTo>
                      <a:cubicBezTo>
                        <a:pt x="155" y="70"/>
                        <a:pt x="155" y="70"/>
                        <a:pt x="155" y="70"/>
                      </a:cubicBezTo>
                      <a:cubicBezTo>
                        <a:pt x="156" y="70"/>
                        <a:pt x="156" y="70"/>
                        <a:pt x="156" y="70"/>
                      </a:cubicBezTo>
                      <a:cubicBezTo>
                        <a:pt x="158" y="69"/>
                        <a:pt x="158" y="69"/>
                        <a:pt x="158" y="69"/>
                      </a:cubicBezTo>
                      <a:cubicBezTo>
                        <a:pt x="160" y="68"/>
                        <a:pt x="160" y="68"/>
                        <a:pt x="160" y="68"/>
                      </a:cubicBezTo>
                      <a:cubicBezTo>
                        <a:pt x="160" y="68"/>
                        <a:pt x="160" y="68"/>
                        <a:pt x="160" y="68"/>
                      </a:cubicBezTo>
                      <a:cubicBezTo>
                        <a:pt x="161" y="67"/>
                        <a:pt x="161" y="67"/>
                        <a:pt x="161" y="67"/>
                      </a:cubicBezTo>
                      <a:cubicBezTo>
                        <a:pt x="162" y="66"/>
                        <a:pt x="162" y="66"/>
                        <a:pt x="162" y="66"/>
                      </a:cubicBezTo>
                      <a:cubicBezTo>
                        <a:pt x="163" y="66"/>
                        <a:pt x="163" y="66"/>
                        <a:pt x="163" y="66"/>
                      </a:cubicBezTo>
                      <a:cubicBezTo>
                        <a:pt x="163" y="66"/>
                        <a:pt x="163" y="66"/>
                        <a:pt x="163" y="66"/>
                      </a:cubicBezTo>
                      <a:cubicBezTo>
                        <a:pt x="165" y="66"/>
                        <a:pt x="165" y="66"/>
                        <a:pt x="165" y="66"/>
                      </a:cubicBezTo>
                      <a:cubicBezTo>
                        <a:pt x="165" y="66"/>
                        <a:pt x="165" y="66"/>
                        <a:pt x="165" y="66"/>
                      </a:cubicBezTo>
                      <a:cubicBezTo>
                        <a:pt x="166" y="65"/>
                        <a:pt x="166" y="65"/>
                        <a:pt x="166" y="65"/>
                      </a:cubicBezTo>
                      <a:cubicBezTo>
                        <a:pt x="168" y="65"/>
                        <a:pt x="168" y="65"/>
                        <a:pt x="168" y="65"/>
                      </a:cubicBezTo>
                      <a:cubicBezTo>
                        <a:pt x="170" y="65"/>
                        <a:pt x="170" y="65"/>
                        <a:pt x="170" y="65"/>
                      </a:cubicBezTo>
                      <a:cubicBezTo>
                        <a:pt x="171" y="66"/>
                        <a:pt x="171" y="66"/>
                        <a:pt x="171" y="66"/>
                      </a:cubicBezTo>
                      <a:cubicBezTo>
                        <a:pt x="172" y="66"/>
                        <a:pt x="172" y="66"/>
                        <a:pt x="172" y="66"/>
                      </a:cubicBezTo>
                      <a:cubicBezTo>
                        <a:pt x="173" y="66"/>
                        <a:pt x="173" y="66"/>
                        <a:pt x="173" y="66"/>
                      </a:cubicBezTo>
                      <a:cubicBezTo>
                        <a:pt x="174" y="66"/>
                        <a:pt x="174" y="66"/>
                        <a:pt x="174" y="66"/>
                      </a:cubicBezTo>
                      <a:cubicBezTo>
                        <a:pt x="174" y="66"/>
                        <a:pt x="174" y="66"/>
                        <a:pt x="174" y="66"/>
                      </a:cubicBezTo>
                      <a:cubicBezTo>
                        <a:pt x="172" y="64"/>
                        <a:pt x="172" y="64"/>
                        <a:pt x="172" y="64"/>
                      </a:cubicBezTo>
                      <a:cubicBezTo>
                        <a:pt x="173" y="63"/>
                        <a:pt x="173" y="63"/>
                        <a:pt x="173" y="63"/>
                      </a:cubicBezTo>
                      <a:cubicBezTo>
                        <a:pt x="176" y="62"/>
                        <a:pt x="176" y="62"/>
                        <a:pt x="176" y="62"/>
                      </a:cubicBezTo>
                      <a:cubicBezTo>
                        <a:pt x="177" y="62"/>
                        <a:pt x="177" y="62"/>
                        <a:pt x="177" y="62"/>
                      </a:cubicBezTo>
                      <a:cubicBezTo>
                        <a:pt x="178" y="62"/>
                        <a:pt x="178" y="62"/>
                        <a:pt x="178" y="62"/>
                      </a:cubicBezTo>
                      <a:cubicBezTo>
                        <a:pt x="179" y="62"/>
                        <a:pt x="179" y="62"/>
                        <a:pt x="179" y="62"/>
                      </a:cubicBezTo>
                      <a:cubicBezTo>
                        <a:pt x="182" y="61"/>
                        <a:pt x="182" y="61"/>
                        <a:pt x="182" y="61"/>
                      </a:cubicBezTo>
                      <a:cubicBezTo>
                        <a:pt x="183" y="61"/>
                        <a:pt x="183" y="61"/>
                        <a:pt x="183" y="61"/>
                      </a:cubicBezTo>
                      <a:cubicBezTo>
                        <a:pt x="184" y="62"/>
                        <a:pt x="184" y="62"/>
                        <a:pt x="184" y="62"/>
                      </a:cubicBezTo>
                      <a:cubicBezTo>
                        <a:pt x="185" y="64"/>
                        <a:pt x="185" y="64"/>
                        <a:pt x="185" y="64"/>
                      </a:cubicBezTo>
                      <a:cubicBezTo>
                        <a:pt x="185" y="64"/>
                        <a:pt x="185" y="64"/>
                        <a:pt x="185" y="64"/>
                      </a:cubicBezTo>
                      <a:cubicBezTo>
                        <a:pt x="184" y="65"/>
                        <a:pt x="184" y="65"/>
                        <a:pt x="184" y="65"/>
                      </a:cubicBezTo>
                      <a:cubicBezTo>
                        <a:pt x="184" y="65"/>
                        <a:pt x="184" y="65"/>
                        <a:pt x="184" y="65"/>
                      </a:cubicBezTo>
                      <a:cubicBezTo>
                        <a:pt x="182" y="67"/>
                        <a:pt x="182" y="67"/>
                        <a:pt x="182" y="67"/>
                      </a:cubicBezTo>
                      <a:cubicBezTo>
                        <a:pt x="181" y="67"/>
                        <a:pt x="181" y="67"/>
                        <a:pt x="181" y="67"/>
                      </a:cubicBezTo>
                      <a:cubicBezTo>
                        <a:pt x="181" y="68"/>
                        <a:pt x="181" y="68"/>
                        <a:pt x="181" y="68"/>
                      </a:cubicBezTo>
                      <a:cubicBezTo>
                        <a:pt x="182" y="69"/>
                        <a:pt x="182" y="69"/>
                        <a:pt x="182" y="69"/>
                      </a:cubicBezTo>
                      <a:cubicBezTo>
                        <a:pt x="182" y="71"/>
                        <a:pt x="182" y="71"/>
                        <a:pt x="182" y="71"/>
                      </a:cubicBezTo>
                      <a:cubicBezTo>
                        <a:pt x="182" y="71"/>
                        <a:pt x="182" y="71"/>
                        <a:pt x="182" y="71"/>
                      </a:cubicBezTo>
                      <a:cubicBezTo>
                        <a:pt x="183" y="70"/>
                        <a:pt x="183" y="70"/>
                        <a:pt x="183" y="70"/>
                      </a:cubicBezTo>
                      <a:cubicBezTo>
                        <a:pt x="184" y="71"/>
                        <a:pt x="184" y="71"/>
                        <a:pt x="184" y="71"/>
                      </a:cubicBezTo>
                      <a:cubicBezTo>
                        <a:pt x="184" y="72"/>
                        <a:pt x="184" y="72"/>
                        <a:pt x="184" y="72"/>
                      </a:cubicBezTo>
                      <a:cubicBezTo>
                        <a:pt x="185" y="72"/>
                        <a:pt x="185" y="72"/>
                        <a:pt x="185" y="72"/>
                      </a:cubicBezTo>
                      <a:cubicBezTo>
                        <a:pt x="186" y="72"/>
                        <a:pt x="186" y="72"/>
                        <a:pt x="186" y="72"/>
                      </a:cubicBezTo>
                      <a:cubicBezTo>
                        <a:pt x="187" y="72"/>
                        <a:pt x="187" y="72"/>
                        <a:pt x="187" y="72"/>
                      </a:cubicBezTo>
                      <a:cubicBezTo>
                        <a:pt x="187" y="73"/>
                        <a:pt x="187" y="73"/>
                        <a:pt x="187" y="73"/>
                      </a:cubicBezTo>
                      <a:cubicBezTo>
                        <a:pt x="188" y="74"/>
                        <a:pt x="188" y="74"/>
                        <a:pt x="188" y="74"/>
                      </a:cubicBezTo>
                      <a:cubicBezTo>
                        <a:pt x="190" y="74"/>
                        <a:pt x="190" y="74"/>
                        <a:pt x="190" y="74"/>
                      </a:cubicBezTo>
                      <a:cubicBezTo>
                        <a:pt x="190" y="74"/>
                        <a:pt x="190" y="74"/>
                        <a:pt x="190" y="74"/>
                      </a:cubicBezTo>
                      <a:cubicBezTo>
                        <a:pt x="190" y="75"/>
                        <a:pt x="190" y="75"/>
                        <a:pt x="190" y="75"/>
                      </a:cubicBezTo>
                      <a:cubicBezTo>
                        <a:pt x="192" y="74"/>
                        <a:pt x="192" y="74"/>
                        <a:pt x="192" y="74"/>
                      </a:cubicBezTo>
                      <a:cubicBezTo>
                        <a:pt x="193" y="74"/>
                        <a:pt x="193" y="74"/>
                        <a:pt x="193" y="74"/>
                      </a:cubicBezTo>
                      <a:cubicBezTo>
                        <a:pt x="193" y="73"/>
                        <a:pt x="193" y="73"/>
                        <a:pt x="193" y="73"/>
                      </a:cubicBezTo>
                      <a:cubicBezTo>
                        <a:pt x="195" y="71"/>
                        <a:pt x="195" y="71"/>
                        <a:pt x="195" y="71"/>
                      </a:cubicBezTo>
                      <a:cubicBezTo>
                        <a:pt x="196" y="71"/>
                        <a:pt x="196" y="71"/>
                        <a:pt x="196" y="71"/>
                      </a:cubicBezTo>
                      <a:cubicBezTo>
                        <a:pt x="196" y="71"/>
                        <a:pt x="196" y="71"/>
                        <a:pt x="196" y="71"/>
                      </a:cubicBezTo>
                      <a:cubicBezTo>
                        <a:pt x="197" y="72"/>
                        <a:pt x="197" y="72"/>
                        <a:pt x="197" y="72"/>
                      </a:cubicBezTo>
                      <a:cubicBezTo>
                        <a:pt x="197" y="72"/>
                        <a:pt x="197" y="72"/>
                        <a:pt x="197" y="72"/>
                      </a:cubicBezTo>
                      <a:cubicBezTo>
                        <a:pt x="195" y="74"/>
                        <a:pt x="195" y="74"/>
                        <a:pt x="195" y="74"/>
                      </a:cubicBezTo>
                      <a:cubicBezTo>
                        <a:pt x="194" y="75"/>
                        <a:pt x="194" y="75"/>
                        <a:pt x="194" y="75"/>
                      </a:cubicBezTo>
                      <a:cubicBezTo>
                        <a:pt x="197" y="74"/>
                        <a:pt x="197" y="74"/>
                        <a:pt x="197" y="74"/>
                      </a:cubicBezTo>
                      <a:cubicBezTo>
                        <a:pt x="198" y="72"/>
                        <a:pt x="198" y="72"/>
                        <a:pt x="198" y="72"/>
                      </a:cubicBezTo>
                      <a:cubicBezTo>
                        <a:pt x="199" y="70"/>
                        <a:pt x="199" y="70"/>
                        <a:pt x="199" y="70"/>
                      </a:cubicBezTo>
                      <a:cubicBezTo>
                        <a:pt x="198" y="68"/>
                        <a:pt x="198" y="68"/>
                        <a:pt x="198" y="68"/>
                      </a:cubicBezTo>
                      <a:cubicBezTo>
                        <a:pt x="196" y="68"/>
                        <a:pt x="196" y="68"/>
                        <a:pt x="196" y="68"/>
                      </a:cubicBezTo>
                      <a:cubicBezTo>
                        <a:pt x="196" y="68"/>
                        <a:pt x="196" y="68"/>
                        <a:pt x="196" y="68"/>
                      </a:cubicBezTo>
                      <a:cubicBezTo>
                        <a:pt x="195" y="68"/>
                        <a:pt x="195" y="68"/>
                        <a:pt x="195" y="68"/>
                      </a:cubicBezTo>
                      <a:cubicBezTo>
                        <a:pt x="194" y="68"/>
                        <a:pt x="194" y="68"/>
                        <a:pt x="194" y="68"/>
                      </a:cubicBezTo>
                      <a:cubicBezTo>
                        <a:pt x="194" y="68"/>
                        <a:pt x="194" y="68"/>
                        <a:pt x="194" y="68"/>
                      </a:cubicBezTo>
                      <a:cubicBezTo>
                        <a:pt x="195" y="67"/>
                        <a:pt x="195" y="67"/>
                        <a:pt x="195" y="67"/>
                      </a:cubicBezTo>
                      <a:cubicBezTo>
                        <a:pt x="196" y="65"/>
                        <a:pt x="196" y="65"/>
                        <a:pt x="196" y="65"/>
                      </a:cubicBezTo>
                      <a:cubicBezTo>
                        <a:pt x="196" y="61"/>
                        <a:pt x="196" y="61"/>
                        <a:pt x="196" y="61"/>
                      </a:cubicBezTo>
                      <a:cubicBezTo>
                        <a:pt x="197" y="60"/>
                        <a:pt x="197" y="60"/>
                        <a:pt x="197" y="60"/>
                      </a:cubicBezTo>
                      <a:cubicBezTo>
                        <a:pt x="197" y="60"/>
                        <a:pt x="197" y="60"/>
                        <a:pt x="197" y="60"/>
                      </a:cubicBezTo>
                      <a:cubicBezTo>
                        <a:pt x="197" y="61"/>
                        <a:pt x="197" y="61"/>
                        <a:pt x="197" y="61"/>
                      </a:cubicBezTo>
                      <a:cubicBezTo>
                        <a:pt x="196" y="65"/>
                        <a:pt x="196" y="65"/>
                        <a:pt x="196" y="65"/>
                      </a:cubicBezTo>
                      <a:cubicBezTo>
                        <a:pt x="196" y="67"/>
                        <a:pt x="196" y="67"/>
                        <a:pt x="196" y="67"/>
                      </a:cubicBezTo>
                      <a:cubicBezTo>
                        <a:pt x="197" y="68"/>
                        <a:pt x="197" y="68"/>
                        <a:pt x="197" y="68"/>
                      </a:cubicBezTo>
                      <a:cubicBezTo>
                        <a:pt x="198" y="68"/>
                        <a:pt x="198" y="68"/>
                        <a:pt x="198" y="68"/>
                      </a:cubicBezTo>
                      <a:cubicBezTo>
                        <a:pt x="199" y="68"/>
                        <a:pt x="199" y="68"/>
                        <a:pt x="199" y="68"/>
                      </a:cubicBezTo>
                      <a:cubicBezTo>
                        <a:pt x="200" y="70"/>
                        <a:pt x="200" y="70"/>
                        <a:pt x="200" y="70"/>
                      </a:cubicBezTo>
                      <a:cubicBezTo>
                        <a:pt x="200" y="71"/>
                        <a:pt x="200" y="71"/>
                        <a:pt x="200" y="71"/>
                      </a:cubicBezTo>
                      <a:cubicBezTo>
                        <a:pt x="202" y="71"/>
                        <a:pt x="202" y="71"/>
                        <a:pt x="202" y="71"/>
                      </a:cubicBezTo>
                      <a:cubicBezTo>
                        <a:pt x="203" y="70"/>
                        <a:pt x="203" y="70"/>
                        <a:pt x="203" y="70"/>
                      </a:cubicBezTo>
                      <a:cubicBezTo>
                        <a:pt x="204" y="71"/>
                        <a:pt x="204" y="71"/>
                        <a:pt x="204" y="71"/>
                      </a:cubicBezTo>
                      <a:cubicBezTo>
                        <a:pt x="204" y="72"/>
                        <a:pt x="204" y="72"/>
                        <a:pt x="204" y="72"/>
                      </a:cubicBezTo>
                      <a:cubicBezTo>
                        <a:pt x="204" y="72"/>
                        <a:pt x="204" y="72"/>
                        <a:pt x="204" y="72"/>
                      </a:cubicBezTo>
                      <a:cubicBezTo>
                        <a:pt x="206" y="72"/>
                        <a:pt x="206" y="72"/>
                        <a:pt x="206" y="72"/>
                      </a:cubicBezTo>
                      <a:cubicBezTo>
                        <a:pt x="207" y="70"/>
                        <a:pt x="207" y="70"/>
                        <a:pt x="207" y="70"/>
                      </a:cubicBezTo>
                      <a:cubicBezTo>
                        <a:pt x="206" y="69"/>
                        <a:pt x="206" y="69"/>
                        <a:pt x="206" y="69"/>
                      </a:cubicBezTo>
                      <a:cubicBezTo>
                        <a:pt x="208" y="68"/>
                        <a:pt x="208" y="68"/>
                        <a:pt x="208" y="68"/>
                      </a:cubicBezTo>
                      <a:cubicBezTo>
                        <a:pt x="208" y="68"/>
                        <a:pt x="208" y="68"/>
                        <a:pt x="208" y="68"/>
                      </a:cubicBezTo>
                      <a:cubicBezTo>
                        <a:pt x="206" y="67"/>
                        <a:pt x="206" y="67"/>
                        <a:pt x="206" y="67"/>
                      </a:cubicBezTo>
                      <a:cubicBezTo>
                        <a:pt x="204" y="66"/>
                        <a:pt x="204" y="66"/>
                        <a:pt x="204" y="66"/>
                      </a:cubicBezTo>
                      <a:cubicBezTo>
                        <a:pt x="202" y="67"/>
                        <a:pt x="202" y="67"/>
                        <a:pt x="202" y="67"/>
                      </a:cubicBezTo>
                      <a:cubicBezTo>
                        <a:pt x="202" y="66"/>
                        <a:pt x="202" y="66"/>
                        <a:pt x="202" y="66"/>
                      </a:cubicBezTo>
                      <a:cubicBezTo>
                        <a:pt x="201" y="66"/>
                        <a:pt x="201" y="66"/>
                        <a:pt x="201" y="66"/>
                      </a:cubicBezTo>
                      <a:cubicBezTo>
                        <a:pt x="199" y="66"/>
                        <a:pt x="199" y="66"/>
                        <a:pt x="199" y="66"/>
                      </a:cubicBezTo>
                      <a:cubicBezTo>
                        <a:pt x="198" y="67"/>
                        <a:pt x="198" y="67"/>
                        <a:pt x="198" y="67"/>
                      </a:cubicBezTo>
                      <a:cubicBezTo>
                        <a:pt x="198" y="66"/>
                        <a:pt x="198" y="66"/>
                        <a:pt x="198" y="66"/>
                      </a:cubicBezTo>
                      <a:cubicBezTo>
                        <a:pt x="198" y="65"/>
                        <a:pt x="198" y="65"/>
                        <a:pt x="198" y="65"/>
                      </a:cubicBezTo>
                      <a:cubicBezTo>
                        <a:pt x="198" y="62"/>
                        <a:pt x="198" y="62"/>
                        <a:pt x="198" y="62"/>
                      </a:cubicBezTo>
                      <a:cubicBezTo>
                        <a:pt x="199" y="61"/>
                        <a:pt x="199" y="61"/>
                        <a:pt x="199" y="61"/>
                      </a:cubicBezTo>
                      <a:cubicBezTo>
                        <a:pt x="200" y="61"/>
                        <a:pt x="200" y="61"/>
                        <a:pt x="200" y="61"/>
                      </a:cubicBezTo>
                      <a:cubicBezTo>
                        <a:pt x="201" y="61"/>
                        <a:pt x="201" y="61"/>
                        <a:pt x="201" y="61"/>
                      </a:cubicBezTo>
                      <a:cubicBezTo>
                        <a:pt x="201" y="61"/>
                        <a:pt x="201" y="61"/>
                        <a:pt x="201" y="61"/>
                      </a:cubicBezTo>
                      <a:cubicBezTo>
                        <a:pt x="198" y="58"/>
                        <a:pt x="198" y="58"/>
                        <a:pt x="198" y="58"/>
                      </a:cubicBezTo>
                      <a:cubicBezTo>
                        <a:pt x="198" y="57"/>
                        <a:pt x="198" y="57"/>
                        <a:pt x="198" y="57"/>
                      </a:cubicBezTo>
                      <a:cubicBezTo>
                        <a:pt x="199" y="57"/>
                        <a:pt x="199" y="57"/>
                        <a:pt x="199" y="57"/>
                      </a:cubicBezTo>
                      <a:cubicBezTo>
                        <a:pt x="199" y="56"/>
                        <a:pt x="199" y="56"/>
                        <a:pt x="199" y="56"/>
                      </a:cubicBezTo>
                      <a:cubicBezTo>
                        <a:pt x="197" y="56"/>
                        <a:pt x="197" y="56"/>
                        <a:pt x="197" y="56"/>
                      </a:cubicBezTo>
                      <a:cubicBezTo>
                        <a:pt x="196" y="57"/>
                        <a:pt x="196" y="57"/>
                        <a:pt x="196" y="57"/>
                      </a:cubicBezTo>
                      <a:cubicBezTo>
                        <a:pt x="196" y="56"/>
                        <a:pt x="196" y="56"/>
                        <a:pt x="196" y="56"/>
                      </a:cubicBezTo>
                      <a:cubicBezTo>
                        <a:pt x="196" y="56"/>
                        <a:pt x="196" y="56"/>
                        <a:pt x="196" y="56"/>
                      </a:cubicBezTo>
                      <a:cubicBezTo>
                        <a:pt x="196" y="58"/>
                        <a:pt x="196" y="58"/>
                        <a:pt x="196" y="58"/>
                      </a:cubicBezTo>
                      <a:cubicBezTo>
                        <a:pt x="195" y="57"/>
                        <a:pt x="195" y="57"/>
                        <a:pt x="195" y="57"/>
                      </a:cubicBezTo>
                      <a:cubicBezTo>
                        <a:pt x="192" y="54"/>
                        <a:pt x="192" y="54"/>
                        <a:pt x="192" y="54"/>
                      </a:cubicBezTo>
                      <a:cubicBezTo>
                        <a:pt x="192" y="54"/>
                        <a:pt x="192" y="54"/>
                        <a:pt x="192" y="54"/>
                      </a:cubicBezTo>
                      <a:cubicBezTo>
                        <a:pt x="194" y="52"/>
                        <a:pt x="194" y="52"/>
                        <a:pt x="194" y="52"/>
                      </a:cubicBezTo>
                      <a:cubicBezTo>
                        <a:pt x="195" y="50"/>
                        <a:pt x="195" y="50"/>
                        <a:pt x="195" y="50"/>
                      </a:cubicBezTo>
                      <a:cubicBezTo>
                        <a:pt x="195" y="46"/>
                        <a:pt x="195" y="46"/>
                        <a:pt x="195" y="46"/>
                      </a:cubicBezTo>
                      <a:cubicBezTo>
                        <a:pt x="195" y="42"/>
                        <a:pt x="195" y="42"/>
                        <a:pt x="195" y="42"/>
                      </a:cubicBezTo>
                      <a:cubicBezTo>
                        <a:pt x="193" y="38"/>
                        <a:pt x="193" y="38"/>
                        <a:pt x="193" y="38"/>
                      </a:cubicBezTo>
                      <a:cubicBezTo>
                        <a:pt x="192" y="32"/>
                        <a:pt x="192" y="32"/>
                        <a:pt x="192" y="32"/>
                      </a:cubicBezTo>
                      <a:cubicBezTo>
                        <a:pt x="191" y="30"/>
                        <a:pt x="191" y="30"/>
                        <a:pt x="191" y="30"/>
                      </a:cubicBezTo>
                      <a:cubicBezTo>
                        <a:pt x="191" y="30"/>
                        <a:pt x="191" y="30"/>
                        <a:pt x="191" y="30"/>
                      </a:cubicBezTo>
                      <a:cubicBezTo>
                        <a:pt x="192" y="30"/>
                        <a:pt x="192" y="30"/>
                        <a:pt x="192" y="30"/>
                      </a:cubicBezTo>
                      <a:cubicBezTo>
                        <a:pt x="193" y="30"/>
                        <a:pt x="193" y="30"/>
                        <a:pt x="193" y="30"/>
                      </a:cubicBezTo>
                      <a:cubicBezTo>
                        <a:pt x="194" y="29"/>
                        <a:pt x="194" y="29"/>
                        <a:pt x="194" y="29"/>
                      </a:cubicBezTo>
                      <a:cubicBezTo>
                        <a:pt x="195" y="28"/>
                        <a:pt x="195" y="28"/>
                        <a:pt x="195" y="28"/>
                      </a:cubicBezTo>
                      <a:cubicBezTo>
                        <a:pt x="195" y="26"/>
                        <a:pt x="195" y="26"/>
                        <a:pt x="195" y="26"/>
                      </a:cubicBezTo>
                      <a:cubicBezTo>
                        <a:pt x="198" y="24"/>
                        <a:pt x="198" y="24"/>
                        <a:pt x="198" y="24"/>
                      </a:cubicBezTo>
                      <a:cubicBezTo>
                        <a:pt x="199" y="22"/>
                        <a:pt x="199" y="22"/>
                        <a:pt x="199" y="22"/>
                      </a:cubicBezTo>
                      <a:cubicBezTo>
                        <a:pt x="200" y="22"/>
                        <a:pt x="200" y="22"/>
                        <a:pt x="200" y="22"/>
                      </a:cubicBezTo>
                      <a:cubicBezTo>
                        <a:pt x="203" y="24"/>
                        <a:pt x="203" y="24"/>
                        <a:pt x="203" y="24"/>
                      </a:cubicBezTo>
                      <a:cubicBezTo>
                        <a:pt x="204" y="25"/>
                        <a:pt x="204" y="25"/>
                        <a:pt x="204" y="25"/>
                      </a:cubicBezTo>
                      <a:cubicBezTo>
                        <a:pt x="206" y="25"/>
                        <a:pt x="206" y="25"/>
                        <a:pt x="206" y="25"/>
                      </a:cubicBezTo>
                      <a:cubicBezTo>
                        <a:pt x="207" y="26"/>
                        <a:pt x="207" y="26"/>
                        <a:pt x="207" y="26"/>
                      </a:cubicBezTo>
                      <a:cubicBezTo>
                        <a:pt x="209" y="26"/>
                        <a:pt x="209" y="26"/>
                        <a:pt x="209" y="26"/>
                      </a:cubicBezTo>
                      <a:cubicBezTo>
                        <a:pt x="211" y="24"/>
                        <a:pt x="211" y="24"/>
                        <a:pt x="211" y="24"/>
                      </a:cubicBezTo>
                      <a:cubicBezTo>
                        <a:pt x="213" y="24"/>
                        <a:pt x="213" y="24"/>
                        <a:pt x="213" y="24"/>
                      </a:cubicBezTo>
                      <a:cubicBezTo>
                        <a:pt x="215" y="23"/>
                        <a:pt x="215" y="23"/>
                        <a:pt x="215" y="23"/>
                      </a:cubicBezTo>
                      <a:cubicBezTo>
                        <a:pt x="216" y="23"/>
                        <a:pt x="216" y="23"/>
                        <a:pt x="216" y="23"/>
                      </a:cubicBezTo>
                      <a:cubicBezTo>
                        <a:pt x="218" y="22"/>
                        <a:pt x="218" y="22"/>
                        <a:pt x="218" y="22"/>
                      </a:cubicBezTo>
                      <a:cubicBezTo>
                        <a:pt x="224" y="17"/>
                        <a:pt x="224" y="17"/>
                        <a:pt x="224" y="17"/>
                      </a:cubicBezTo>
                      <a:cubicBezTo>
                        <a:pt x="226" y="15"/>
                        <a:pt x="226" y="15"/>
                        <a:pt x="226" y="15"/>
                      </a:cubicBezTo>
                      <a:cubicBezTo>
                        <a:pt x="230" y="13"/>
                        <a:pt x="230" y="13"/>
                        <a:pt x="230" y="13"/>
                      </a:cubicBezTo>
                      <a:cubicBezTo>
                        <a:pt x="233" y="11"/>
                        <a:pt x="233" y="11"/>
                        <a:pt x="233" y="11"/>
                      </a:cubicBezTo>
                      <a:cubicBezTo>
                        <a:pt x="236" y="9"/>
                        <a:pt x="236" y="9"/>
                        <a:pt x="236" y="9"/>
                      </a:cubicBezTo>
                      <a:cubicBezTo>
                        <a:pt x="237" y="10"/>
                        <a:pt x="237" y="10"/>
                        <a:pt x="237" y="10"/>
                      </a:cubicBezTo>
                      <a:cubicBezTo>
                        <a:pt x="239" y="10"/>
                        <a:pt x="239" y="10"/>
                        <a:pt x="239" y="10"/>
                      </a:cubicBezTo>
                      <a:cubicBezTo>
                        <a:pt x="240" y="10"/>
                        <a:pt x="240" y="10"/>
                        <a:pt x="240" y="10"/>
                      </a:cubicBezTo>
                      <a:cubicBezTo>
                        <a:pt x="239" y="9"/>
                        <a:pt x="239" y="9"/>
                        <a:pt x="239" y="9"/>
                      </a:cubicBezTo>
                      <a:cubicBezTo>
                        <a:pt x="238" y="8"/>
                        <a:pt x="238" y="8"/>
                        <a:pt x="238" y="8"/>
                      </a:cubicBezTo>
                      <a:cubicBezTo>
                        <a:pt x="238" y="8"/>
                        <a:pt x="238" y="8"/>
                        <a:pt x="238" y="8"/>
                      </a:cubicBezTo>
                      <a:cubicBezTo>
                        <a:pt x="238" y="8"/>
                        <a:pt x="238" y="8"/>
                        <a:pt x="238" y="8"/>
                      </a:cubicBezTo>
                      <a:cubicBezTo>
                        <a:pt x="239" y="8"/>
                        <a:pt x="239" y="8"/>
                        <a:pt x="239" y="8"/>
                      </a:cubicBezTo>
                      <a:cubicBezTo>
                        <a:pt x="240" y="9"/>
                        <a:pt x="240" y="9"/>
                        <a:pt x="240" y="9"/>
                      </a:cubicBezTo>
                      <a:cubicBezTo>
                        <a:pt x="241" y="10"/>
                        <a:pt x="241" y="10"/>
                        <a:pt x="241" y="10"/>
                      </a:cubicBezTo>
                      <a:cubicBezTo>
                        <a:pt x="243" y="10"/>
                        <a:pt x="243" y="10"/>
                        <a:pt x="243" y="10"/>
                      </a:cubicBezTo>
                      <a:cubicBezTo>
                        <a:pt x="246" y="8"/>
                        <a:pt x="246" y="8"/>
                        <a:pt x="246" y="8"/>
                      </a:cubicBezTo>
                      <a:cubicBezTo>
                        <a:pt x="246" y="9"/>
                        <a:pt x="246" y="9"/>
                        <a:pt x="246" y="9"/>
                      </a:cubicBezTo>
                      <a:cubicBezTo>
                        <a:pt x="246" y="9"/>
                        <a:pt x="246" y="9"/>
                        <a:pt x="246" y="9"/>
                      </a:cubicBezTo>
                      <a:cubicBezTo>
                        <a:pt x="244" y="12"/>
                        <a:pt x="244" y="12"/>
                        <a:pt x="244" y="12"/>
                      </a:cubicBezTo>
                      <a:cubicBezTo>
                        <a:pt x="244" y="14"/>
                        <a:pt x="244" y="14"/>
                        <a:pt x="244" y="14"/>
                      </a:cubicBezTo>
                      <a:cubicBezTo>
                        <a:pt x="244" y="15"/>
                        <a:pt x="244" y="15"/>
                        <a:pt x="244" y="15"/>
                      </a:cubicBezTo>
                      <a:cubicBezTo>
                        <a:pt x="245" y="15"/>
                        <a:pt x="245" y="15"/>
                        <a:pt x="245" y="15"/>
                      </a:cubicBezTo>
                      <a:cubicBezTo>
                        <a:pt x="246" y="12"/>
                        <a:pt x="246" y="12"/>
                        <a:pt x="246" y="12"/>
                      </a:cubicBezTo>
                      <a:cubicBezTo>
                        <a:pt x="247" y="10"/>
                        <a:pt x="247" y="10"/>
                        <a:pt x="247" y="10"/>
                      </a:cubicBezTo>
                      <a:cubicBezTo>
                        <a:pt x="249" y="8"/>
                        <a:pt x="249" y="8"/>
                        <a:pt x="249" y="8"/>
                      </a:cubicBezTo>
                      <a:cubicBezTo>
                        <a:pt x="250" y="8"/>
                        <a:pt x="250" y="8"/>
                        <a:pt x="250" y="8"/>
                      </a:cubicBezTo>
                      <a:cubicBezTo>
                        <a:pt x="251" y="8"/>
                        <a:pt x="251" y="8"/>
                        <a:pt x="251" y="8"/>
                      </a:cubicBezTo>
                      <a:cubicBezTo>
                        <a:pt x="251" y="7"/>
                        <a:pt x="251" y="7"/>
                        <a:pt x="251" y="7"/>
                      </a:cubicBezTo>
                      <a:cubicBezTo>
                        <a:pt x="249" y="7"/>
                        <a:pt x="249" y="7"/>
                        <a:pt x="249" y="7"/>
                      </a:cubicBezTo>
                      <a:cubicBezTo>
                        <a:pt x="249" y="6"/>
                        <a:pt x="249" y="6"/>
                        <a:pt x="249" y="6"/>
                      </a:cubicBezTo>
                      <a:cubicBezTo>
                        <a:pt x="250" y="5"/>
                        <a:pt x="250" y="5"/>
                        <a:pt x="250" y="5"/>
                      </a:cubicBezTo>
                      <a:cubicBezTo>
                        <a:pt x="252" y="4"/>
                        <a:pt x="252" y="4"/>
                        <a:pt x="252" y="4"/>
                      </a:cubicBezTo>
                      <a:cubicBezTo>
                        <a:pt x="254" y="3"/>
                        <a:pt x="254" y="3"/>
                        <a:pt x="254" y="3"/>
                      </a:cubicBezTo>
                      <a:cubicBezTo>
                        <a:pt x="255" y="2"/>
                        <a:pt x="255" y="2"/>
                        <a:pt x="255" y="2"/>
                      </a:cubicBezTo>
                      <a:cubicBezTo>
                        <a:pt x="256" y="2"/>
                        <a:pt x="256" y="2"/>
                        <a:pt x="256" y="2"/>
                      </a:cubicBezTo>
                      <a:cubicBezTo>
                        <a:pt x="255" y="3"/>
                        <a:pt x="255" y="3"/>
                        <a:pt x="255" y="3"/>
                      </a:cubicBezTo>
                      <a:cubicBezTo>
                        <a:pt x="254" y="4"/>
                        <a:pt x="254" y="4"/>
                        <a:pt x="254" y="4"/>
                      </a:cubicBezTo>
                      <a:cubicBezTo>
                        <a:pt x="255" y="5"/>
                        <a:pt x="255" y="5"/>
                        <a:pt x="255" y="5"/>
                      </a:cubicBezTo>
                      <a:cubicBezTo>
                        <a:pt x="256" y="5"/>
                        <a:pt x="256" y="5"/>
                        <a:pt x="256" y="5"/>
                      </a:cubicBezTo>
                      <a:cubicBezTo>
                        <a:pt x="256" y="4"/>
                        <a:pt x="256" y="4"/>
                        <a:pt x="256" y="4"/>
                      </a:cubicBezTo>
                      <a:cubicBezTo>
                        <a:pt x="257" y="3"/>
                        <a:pt x="257" y="3"/>
                        <a:pt x="257" y="3"/>
                      </a:cubicBezTo>
                      <a:cubicBezTo>
                        <a:pt x="258" y="4"/>
                        <a:pt x="258" y="4"/>
                        <a:pt x="258" y="4"/>
                      </a:cubicBezTo>
                      <a:cubicBezTo>
                        <a:pt x="259" y="5"/>
                        <a:pt x="259" y="5"/>
                        <a:pt x="259" y="5"/>
                      </a:cubicBezTo>
                      <a:cubicBezTo>
                        <a:pt x="259" y="4"/>
                        <a:pt x="259" y="4"/>
                        <a:pt x="259" y="4"/>
                      </a:cubicBezTo>
                      <a:cubicBezTo>
                        <a:pt x="260" y="4"/>
                        <a:pt x="260" y="4"/>
                        <a:pt x="260" y="4"/>
                      </a:cubicBezTo>
                      <a:cubicBezTo>
                        <a:pt x="261" y="5"/>
                        <a:pt x="261" y="5"/>
                        <a:pt x="261" y="5"/>
                      </a:cubicBezTo>
                      <a:cubicBezTo>
                        <a:pt x="264" y="5"/>
                        <a:pt x="264" y="5"/>
                        <a:pt x="264" y="5"/>
                      </a:cubicBezTo>
                      <a:cubicBezTo>
                        <a:pt x="266" y="5"/>
                        <a:pt x="266" y="5"/>
                        <a:pt x="266" y="5"/>
                      </a:cubicBezTo>
                      <a:cubicBezTo>
                        <a:pt x="269" y="3"/>
                        <a:pt x="269" y="3"/>
                        <a:pt x="269" y="3"/>
                      </a:cubicBezTo>
                      <a:cubicBezTo>
                        <a:pt x="270" y="2"/>
                        <a:pt x="270" y="2"/>
                        <a:pt x="270" y="2"/>
                      </a:cubicBezTo>
                      <a:cubicBezTo>
                        <a:pt x="272" y="2"/>
                        <a:pt x="272" y="2"/>
                        <a:pt x="272" y="2"/>
                      </a:cubicBezTo>
                      <a:cubicBezTo>
                        <a:pt x="272" y="1"/>
                        <a:pt x="272" y="1"/>
                        <a:pt x="272" y="1"/>
                      </a:cubicBezTo>
                      <a:cubicBezTo>
                        <a:pt x="275" y="0"/>
                        <a:pt x="275" y="0"/>
                        <a:pt x="275" y="0"/>
                      </a:cubicBezTo>
                      <a:cubicBezTo>
                        <a:pt x="275" y="0"/>
                        <a:pt x="275" y="0"/>
                        <a:pt x="275" y="0"/>
                      </a:cubicBezTo>
                      <a:cubicBezTo>
                        <a:pt x="275" y="0"/>
                        <a:pt x="275" y="0"/>
                        <a:pt x="275" y="0"/>
                      </a:cubicBezTo>
                      <a:cubicBezTo>
                        <a:pt x="274" y="0"/>
                        <a:pt x="274" y="0"/>
                        <a:pt x="274" y="0"/>
                      </a:cubicBezTo>
                      <a:cubicBezTo>
                        <a:pt x="274" y="1"/>
                        <a:pt x="274" y="1"/>
                        <a:pt x="274" y="1"/>
                      </a:cubicBezTo>
                      <a:cubicBezTo>
                        <a:pt x="274" y="2"/>
                        <a:pt x="274" y="2"/>
                        <a:pt x="274" y="2"/>
                      </a:cubicBezTo>
                      <a:cubicBezTo>
                        <a:pt x="275" y="2"/>
                        <a:pt x="275" y="2"/>
                        <a:pt x="275" y="2"/>
                      </a:cubicBezTo>
                      <a:cubicBezTo>
                        <a:pt x="275" y="3"/>
                        <a:pt x="275" y="3"/>
                        <a:pt x="275" y="3"/>
                      </a:cubicBezTo>
                      <a:cubicBezTo>
                        <a:pt x="276" y="3"/>
                        <a:pt x="276" y="3"/>
                        <a:pt x="276" y="3"/>
                      </a:cubicBezTo>
                      <a:cubicBezTo>
                        <a:pt x="277" y="4"/>
                        <a:pt x="277" y="4"/>
                        <a:pt x="277" y="4"/>
                      </a:cubicBezTo>
                      <a:cubicBezTo>
                        <a:pt x="277" y="4"/>
                        <a:pt x="277" y="4"/>
                        <a:pt x="277" y="4"/>
                      </a:cubicBezTo>
                      <a:cubicBezTo>
                        <a:pt x="277" y="5"/>
                        <a:pt x="277" y="5"/>
                        <a:pt x="277" y="5"/>
                      </a:cubicBezTo>
                      <a:cubicBezTo>
                        <a:pt x="277" y="5"/>
                        <a:pt x="277" y="5"/>
                        <a:pt x="277" y="5"/>
                      </a:cubicBezTo>
                      <a:cubicBezTo>
                        <a:pt x="275" y="6"/>
                        <a:pt x="275" y="6"/>
                        <a:pt x="275" y="6"/>
                      </a:cubicBezTo>
                      <a:cubicBezTo>
                        <a:pt x="274" y="7"/>
                        <a:pt x="274" y="7"/>
                        <a:pt x="274" y="7"/>
                      </a:cubicBezTo>
                      <a:cubicBezTo>
                        <a:pt x="273" y="7"/>
                        <a:pt x="273" y="7"/>
                        <a:pt x="273" y="7"/>
                      </a:cubicBezTo>
                      <a:cubicBezTo>
                        <a:pt x="272" y="6"/>
                        <a:pt x="272" y="6"/>
                        <a:pt x="272" y="6"/>
                      </a:cubicBezTo>
                      <a:cubicBezTo>
                        <a:pt x="270" y="7"/>
                        <a:pt x="270" y="7"/>
                        <a:pt x="270" y="7"/>
                      </a:cubicBezTo>
                      <a:cubicBezTo>
                        <a:pt x="269" y="8"/>
                        <a:pt x="269" y="8"/>
                        <a:pt x="269" y="8"/>
                      </a:cubicBezTo>
                      <a:cubicBezTo>
                        <a:pt x="268" y="9"/>
                        <a:pt x="268" y="9"/>
                        <a:pt x="268" y="9"/>
                      </a:cubicBezTo>
                      <a:cubicBezTo>
                        <a:pt x="268" y="9"/>
                        <a:pt x="268" y="9"/>
                        <a:pt x="268" y="9"/>
                      </a:cubicBezTo>
                      <a:cubicBezTo>
                        <a:pt x="270" y="9"/>
                        <a:pt x="270" y="9"/>
                        <a:pt x="270" y="9"/>
                      </a:cubicBezTo>
                      <a:cubicBezTo>
                        <a:pt x="270" y="10"/>
                        <a:pt x="270" y="10"/>
                        <a:pt x="270" y="10"/>
                      </a:cubicBezTo>
                      <a:cubicBezTo>
                        <a:pt x="269" y="12"/>
                        <a:pt x="269" y="12"/>
                        <a:pt x="269" y="12"/>
                      </a:cubicBezTo>
                      <a:cubicBezTo>
                        <a:pt x="269" y="12"/>
                        <a:pt x="269" y="12"/>
                        <a:pt x="269" y="12"/>
                      </a:cubicBezTo>
                      <a:cubicBezTo>
                        <a:pt x="271" y="12"/>
                        <a:pt x="271" y="12"/>
                        <a:pt x="271" y="12"/>
                      </a:cubicBezTo>
                      <a:cubicBezTo>
                        <a:pt x="271" y="11"/>
                        <a:pt x="271" y="11"/>
                        <a:pt x="271" y="11"/>
                      </a:cubicBezTo>
                      <a:cubicBezTo>
                        <a:pt x="272" y="10"/>
                        <a:pt x="272" y="10"/>
                        <a:pt x="272" y="10"/>
                      </a:cubicBezTo>
                      <a:cubicBezTo>
                        <a:pt x="272" y="10"/>
                        <a:pt x="272" y="10"/>
                        <a:pt x="272" y="10"/>
                      </a:cubicBezTo>
                      <a:cubicBezTo>
                        <a:pt x="271" y="11"/>
                        <a:pt x="271" y="11"/>
                        <a:pt x="271" y="11"/>
                      </a:cubicBezTo>
                      <a:cubicBezTo>
                        <a:pt x="271" y="12"/>
                        <a:pt x="271" y="12"/>
                        <a:pt x="271" y="12"/>
                      </a:cubicBezTo>
                      <a:cubicBezTo>
                        <a:pt x="272" y="15"/>
                        <a:pt x="272" y="15"/>
                        <a:pt x="272" y="15"/>
                      </a:cubicBezTo>
                      <a:cubicBezTo>
                        <a:pt x="272" y="12"/>
                        <a:pt x="272" y="12"/>
                        <a:pt x="272" y="12"/>
                      </a:cubicBezTo>
                      <a:cubicBezTo>
                        <a:pt x="273" y="11"/>
                        <a:pt x="273" y="11"/>
                        <a:pt x="273" y="11"/>
                      </a:cubicBezTo>
                      <a:cubicBezTo>
                        <a:pt x="273" y="11"/>
                        <a:pt x="273" y="11"/>
                        <a:pt x="273" y="11"/>
                      </a:cubicBezTo>
                      <a:cubicBezTo>
                        <a:pt x="274" y="11"/>
                        <a:pt x="274" y="11"/>
                        <a:pt x="274" y="11"/>
                      </a:cubicBezTo>
                      <a:cubicBezTo>
                        <a:pt x="275" y="10"/>
                        <a:pt x="275" y="10"/>
                        <a:pt x="275" y="10"/>
                      </a:cubicBezTo>
                      <a:cubicBezTo>
                        <a:pt x="275" y="9"/>
                        <a:pt x="275" y="9"/>
                        <a:pt x="275" y="9"/>
                      </a:cubicBezTo>
                      <a:cubicBezTo>
                        <a:pt x="275" y="8"/>
                        <a:pt x="275" y="8"/>
                        <a:pt x="275" y="8"/>
                      </a:cubicBezTo>
                      <a:cubicBezTo>
                        <a:pt x="276" y="8"/>
                        <a:pt x="276" y="8"/>
                        <a:pt x="276" y="8"/>
                      </a:cubicBezTo>
                      <a:cubicBezTo>
                        <a:pt x="277" y="9"/>
                        <a:pt x="277" y="9"/>
                        <a:pt x="277" y="9"/>
                      </a:cubicBezTo>
                      <a:cubicBezTo>
                        <a:pt x="277" y="9"/>
                        <a:pt x="277" y="9"/>
                        <a:pt x="277" y="9"/>
                      </a:cubicBezTo>
                      <a:cubicBezTo>
                        <a:pt x="278" y="7"/>
                        <a:pt x="278" y="7"/>
                        <a:pt x="278" y="7"/>
                      </a:cubicBezTo>
                      <a:cubicBezTo>
                        <a:pt x="279" y="6"/>
                        <a:pt x="279" y="6"/>
                        <a:pt x="279" y="6"/>
                      </a:cubicBezTo>
                      <a:cubicBezTo>
                        <a:pt x="279" y="6"/>
                        <a:pt x="279" y="6"/>
                        <a:pt x="279" y="6"/>
                      </a:cubicBezTo>
                      <a:cubicBezTo>
                        <a:pt x="279" y="7"/>
                        <a:pt x="279" y="7"/>
                        <a:pt x="279" y="7"/>
                      </a:cubicBezTo>
                      <a:cubicBezTo>
                        <a:pt x="279" y="8"/>
                        <a:pt x="279" y="8"/>
                        <a:pt x="279" y="8"/>
                      </a:cubicBezTo>
                      <a:cubicBezTo>
                        <a:pt x="279" y="9"/>
                        <a:pt x="279" y="9"/>
                        <a:pt x="279" y="9"/>
                      </a:cubicBezTo>
                      <a:cubicBezTo>
                        <a:pt x="278" y="9"/>
                        <a:pt x="278" y="9"/>
                        <a:pt x="278" y="9"/>
                      </a:cubicBezTo>
                      <a:cubicBezTo>
                        <a:pt x="278" y="10"/>
                        <a:pt x="278" y="10"/>
                        <a:pt x="278" y="10"/>
                      </a:cubicBezTo>
                      <a:cubicBezTo>
                        <a:pt x="278" y="11"/>
                        <a:pt x="278" y="11"/>
                        <a:pt x="278" y="11"/>
                      </a:cubicBezTo>
                      <a:cubicBezTo>
                        <a:pt x="277" y="11"/>
                        <a:pt x="277" y="11"/>
                        <a:pt x="277" y="11"/>
                      </a:cubicBezTo>
                      <a:cubicBezTo>
                        <a:pt x="277" y="12"/>
                        <a:pt x="277" y="12"/>
                        <a:pt x="277" y="12"/>
                      </a:cubicBezTo>
                      <a:cubicBezTo>
                        <a:pt x="278" y="14"/>
                        <a:pt x="278" y="14"/>
                        <a:pt x="278" y="14"/>
                      </a:cubicBezTo>
                      <a:cubicBezTo>
                        <a:pt x="278" y="14"/>
                        <a:pt x="278" y="14"/>
                        <a:pt x="278" y="14"/>
                      </a:cubicBezTo>
                      <a:cubicBezTo>
                        <a:pt x="278" y="13"/>
                        <a:pt x="278" y="13"/>
                        <a:pt x="278" y="13"/>
                      </a:cubicBezTo>
                      <a:cubicBezTo>
                        <a:pt x="279" y="12"/>
                        <a:pt x="279" y="12"/>
                        <a:pt x="279" y="12"/>
                      </a:cubicBezTo>
                      <a:cubicBezTo>
                        <a:pt x="280" y="12"/>
                        <a:pt x="280" y="12"/>
                        <a:pt x="280" y="12"/>
                      </a:cubicBezTo>
                      <a:cubicBezTo>
                        <a:pt x="281" y="12"/>
                        <a:pt x="281" y="12"/>
                        <a:pt x="281" y="12"/>
                      </a:cubicBezTo>
                      <a:cubicBezTo>
                        <a:pt x="283" y="13"/>
                        <a:pt x="283" y="13"/>
                        <a:pt x="283" y="13"/>
                      </a:cubicBezTo>
                      <a:cubicBezTo>
                        <a:pt x="284" y="13"/>
                        <a:pt x="284" y="13"/>
                        <a:pt x="284" y="13"/>
                      </a:cubicBezTo>
                      <a:cubicBezTo>
                        <a:pt x="285" y="13"/>
                        <a:pt x="285" y="13"/>
                        <a:pt x="285" y="13"/>
                      </a:cubicBezTo>
                      <a:cubicBezTo>
                        <a:pt x="285" y="14"/>
                        <a:pt x="285" y="14"/>
                        <a:pt x="285" y="14"/>
                      </a:cubicBezTo>
                      <a:cubicBezTo>
                        <a:pt x="286" y="14"/>
                        <a:pt x="286" y="14"/>
                        <a:pt x="286" y="14"/>
                      </a:cubicBezTo>
                      <a:cubicBezTo>
                        <a:pt x="287" y="14"/>
                        <a:pt x="287" y="14"/>
                        <a:pt x="287" y="14"/>
                      </a:cubicBezTo>
                      <a:cubicBezTo>
                        <a:pt x="287" y="15"/>
                        <a:pt x="287" y="15"/>
                        <a:pt x="287" y="15"/>
                      </a:cubicBezTo>
                      <a:cubicBezTo>
                        <a:pt x="288" y="16"/>
                        <a:pt x="288" y="16"/>
                        <a:pt x="288" y="16"/>
                      </a:cubicBezTo>
                      <a:cubicBezTo>
                        <a:pt x="287" y="16"/>
                        <a:pt x="287" y="16"/>
                        <a:pt x="287" y="16"/>
                      </a:cubicBezTo>
                      <a:cubicBezTo>
                        <a:pt x="285" y="17"/>
                        <a:pt x="285" y="17"/>
                        <a:pt x="285" y="17"/>
                      </a:cubicBezTo>
                      <a:cubicBezTo>
                        <a:pt x="285" y="18"/>
                        <a:pt x="285" y="18"/>
                        <a:pt x="285" y="18"/>
                      </a:cubicBezTo>
                      <a:cubicBezTo>
                        <a:pt x="285" y="19"/>
                        <a:pt x="285" y="19"/>
                        <a:pt x="285" y="19"/>
                      </a:cubicBezTo>
                      <a:cubicBezTo>
                        <a:pt x="288" y="21"/>
                        <a:pt x="288" y="21"/>
                        <a:pt x="288" y="21"/>
                      </a:cubicBezTo>
                      <a:cubicBezTo>
                        <a:pt x="288" y="21"/>
                        <a:pt x="288" y="21"/>
                        <a:pt x="288" y="21"/>
                      </a:cubicBezTo>
                      <a:cubicBezTo>
                        <a:pt x="287" y="21"/>
                        <a:pt x="287" y="21"/>
                        <a:pt x="287" y="21"/>
                      </a:cubicBezTo>
                      <a:cubicBezTo>
                        <a:pt x="286" y="21"/>
                        <a:pt x="286" y="21"/>
                        <a:pt x="286" y="21"/>
                      </a:cubicBezTo>
                      <a:cubicBezTo>
                        <a:pt x="286" y="22"/>
                        <a:pt x="286" y="22"/>
                        <a:pt x="286" y="22"/>
                      </a:cubicBezTo>
                      <a:cubicBezTo>
                        <a:pt x="288" y="24"/>
                        <a:pt x="288" y="24"/>
                        <a:pt x="288" y="24"/>
                      </a:cubicBezTo>
                      <a:cubicBezTo>
                        <a:pt x="288" y="25"/>
                        <a:pt x="288" y="25"/>
                        <a:pt x="288" y="25"/>
                      </a:cubicBezTo>
                      <a:cubicBezTo>
                        <a:pt x="288" y="26"/>
                        <a:pt x="288" y="26"/>
                        <a:pt x="288" y="26"/>
                      </a:cubicBezTo>
                      <a:cubicBezTo>
                        <a:pt x="288" y="28"/>
                        <a:pt x="288" y="28"/>
                        <a:pt x="288" y="28"/>
                      </a:cubicBezTo>
                      <a:cubicBezTo>
                        <a:pt x="287" y="29"/>
                        <a:pt x="287" y="29"/>
                        <a:pt x="287" y="29"/>
                      </a:cubicBezTo>
                      <a:cubicBezTo>
                        <a:pt x="287" y="29"/>
                        <a:pt x="287" y="29"/>
                        <a:pt x="287" y="29"/>
                      </a:cubicBezTo>
                      <a:cubicBezTo>
                        <a:pt x="289" y="28"/>
                        <a:pt x="289" y="28"/>
                        <a:pt x="289" y="28"/>
                      </a:cubicBezTo>
                      <a:cubicBezTo>
                        <a:pt x="290" y="26"/>
                        <a:pt x="290" y="26"/>
                        <a:pt x="290" y="26"/>
                      </a:cubicBezTo>
                      <a:cubicBezTo>
                        <a:pt x="292" y="26"/>
                        <a:pt x="292" y="26"/>
                        <a:pt x="292" y="26"/>
                      </a:cubicBezTo>
                      <a:cubicBezTo>
                        <a:pt x="293" y="26"/>
                        <a:pt x="293" y="26"/>
                        <a:pt x="293" y="26"/>
                      </a:cubicBezTo>
                      <a:cubicBezTo>
                        <a:pt x="293" y="26"/>
                        <a:pt x="293" y="26"/>
                        <a:pt x="293" y="26"/>
                      </a:cubicBezTo>
                      <a:cubicBezTo>
                        <a:pt x="295" y="25"/>
                        <a:pt x="295" y="25"/>
                        <a:pt x="295" y="25"/>
                      </a:cubicBezTo>
                      <a:cubicBezTo>
                        <a:pt x="297" y="25"/>
                        <a:pt x="297" y="25"/>
                        <a:pt x="297" y="25"/>
                      </a:cubicBezTo>
                      <a:cubicBezTo>
                        <a:pt x="298" y="26"/>
                        <a:pt x="298" y="26"/>
                        <a:pt x="298" y="26"/>
                      </a:cubicBezTo>
                      <a:cubicBezTo>
                        <a:pt x="299" y="27"/>
                        <a:pt x="299" y="27"/>
                        <a:pt x="299" y="27"/>
                      </a:cubicBezTo>
                      <a:cubicBezTo>
                        <a:pt x="298" y="28"/>
                        <a:pt x="298" y="28"/>
                        <a:pt x="298" y="28"/>
                      </a:cubicBezTo>
                      <a:cubicBezTo>
                        <a:pt x="297" y="29"/>
                        <a:pt x="297" y="29"/>
                        <a:pt x="297" y="29"/>
                      </a:cubicBezTo>
                      <a:cubicBezTo>
                        <a:pt x="296" y="31"/>
                        <a:pt x="296" y="31"/>
                        <a:pt x="296" y="31"/>
                      </a:cubicBezTo>
                      <a:cubicBezTo>
                        <a:pt x="293" y="33"/>
                        <a:pt x="293" y="33"/>
                        <a:pt x="293" y="33"/>
                      </a:cubicBezTo>
                      <a:cubicBezTo>
                        <a:pt x="294" y="33"/>
                        <a:pt x="294" y="33"/>
                        <a:pt x="294" y="33"/>
                      </a:cubicBezTo>
                      <a:cubicBezTo>
                        <a:pt x="296" y="32"/>
                        <a:pt x="296" y="32"/>
                        <a:pt x="296" y="32"/>
                      </a:cubicBezTo>
                      <a:cubicBezTo>
                        <a:pt x="299" y="30"/>
                        <a:pt x="299" y="30"/>
                        <a:pt x="299" y="30"/>
                      </a:cubicBezTo>
                      <a:cubicBezTo>
                        <a:pt x="299" y="29"/>
                        <a:pt x="299" y="29"/>
                        <a:pt x="299" y="29"/>
                      </a:cubicBezTo>
                      <a:cubicBezTo>
                        <a:pt x="300" y="30"/>
                        <a:pt x="300" y="30"/>
                        <a:pt x="300" y="30"/>
                      </a:cubicBezTo>
                      <a:cubicBezTo>
                        <a:pt x="300" y="30"/>
                        <a:pt x="300" y="30"/>
                        <a:pt x="300" y="30"/>
                      </a:cubicBezTo>
                      <a:cubicBezTo>
                        <a:pt x="300" y="30"/>
                        <a:pt x="300" y="30"/>
                        <a:pt x="300" y="30"/>
                      </a:cubicBezTo>
                      <a:cubicBezTo>
                        <a:pt x="301" y="31"/>
                        <a:pt x="301" y="31"/>
                        <a:pt x="301" y="31"/>
                      </a:cubicBezTo>
                      <a:cubicBezTo>
                        <a:pt x="302" y="32"/>
                        <a:pt x="302" y="32"/>
                        <a:pt x="302" y="32"/>
                      </a:cubicBezTo>
                      <a:cubicBezTo>
                        <a:pt x="302" y="32"/>
                        <a:pt x="302" y="32"/>
                        <a:pt x="302" y="32"/>
                      </a:cubicBezTo>
                      <a:cubicBezTo>
                        <a:pt x="302" y="33"/>
                        <a:pt x="302" y="33"/>
                        <a:pt x="302" y="33"/>
                      </a:cubicBezTo>
                      <a:cubicBezTo>
                        <a:pt x="301" y="33"/>
                        <a:pt x="301" y="33"/>
                        <a:pt x="301" y="33"/>
                      </a:cubicBezTo>
                      <a:cubicBezTo>
                        <a:pt x="303" y="33"/>
                        <a:pt x="303" y="33"/>
                        <a:pt x="303" y="33"/>
                      </a:cubicBezTo>
                      <a:cubicBezTo>
                        <a:pt x="304" y="33"/>
                        <a:pt x="304" y="33"/>
                        <a:pt x="304" y="33"/>
                      </a:cubicBezTo>
                      <a:cubicBezTo>
                        <a:pt x="304" y="34"/>
                        <a:pt x="304" y="34"/>
                        <a:pt x="304" y="34"/>
                      </a:cubicBezTo>
                      <a:cubicBezTo>
                        <a:pt x="304" y="34"/>
                        <a:pt x="304" y="34"/>
                        <a:pt x="304" y="34"/>
                      </a:cubicBezTo>
                      <a:cubicBezTo>
                        <a:pt x="303" y="35"/>
                        <a:pt x="303" y="35"/>
                        <a:pt x="303" y="35"/>
                      </a:cubicBezTo>
                      <a:cubicBezTo>
                        <a:pt x="304" y="35"/>
                        <a:pt x="304" y="35"/>
                        <a:pt x="304" y="35"/>
                      </a:cubicBezTo>
                      <a:cubicBezTo>
                        <a:pt x="305" y="34"/>
                        <a:pt x="305" y="34"/>
                        <a:pt x="305" y="34"/>
                      </a:cubicBezTo>
                      <a:cubicBezTo>
                        <a:pt x="306" y="35"/>
                        <a:pt x="306" y="35"/>
                        <a:pt x="306" y="35"/>
                      </a:cubicBezTo>
                      <a:cubicBezTo>
                        <a:pt x="306" y="35"/>
                        <a:pt x="306" y="35"/>
                        <a:pt x="306" y="35"/>
                      </a:cubicBezTo>
                      <a:cubicBezTo>
                        <a:pt x="306" y="35"/>
                        <a:pt x="306" y="35"/>
                        <a:pt x="306" y="35"/>
                      </a:cubicBezTo>
                      <a:cubicBezTo>
                        <a:pt x="305" y="36"/>
                        <a:pt x="305" y="36"/>
                        <a:pt x="305" y="36"/>
                      </a:cubicBezTo>
                      <a:cubicBezTo>
                        <a:pt x="307" y="35"/>
                        <a:pt x="307" y="35"/>
                        <a:pt x="307" y="35"/>
                      </a:cubicBezTo>
                      <a:cubicBezTo>
                        <a:pt x="307" y="35"/>
                        <a:pt x="307" y="35"/>
                        <a:pt x="307" y="35"/>
                      </a:cubicBezTo>
                      <a:cubicBezTo>
                        <a:pt x="307" y="35"/>
                        <a:pt x="307" y="35"/>
                        <a:pt x="307" y="35"/>
                      </a:cubicBezTo>
                      <a:cubicBezTo>
                        <a:pt x="308" y="35"/>
                        <a:pt x="308" y="35"/>
                        <a:pt x="308" y="35"/>
                      </a:cubicBezTo>
                      <a:cubicBezTo>
                        <a:pt x="310" y="37"/>
                        <a:pt x="310" y="37"/>
                        <a:pt x="310" y="37"/>
                      </a:cubicBezTo>
                      <a:cubicBezTo>
                        <a:pt x="311" y="38"/>
                        <a:pt x="311" y="38"/>
                        <a:pt x="311" y="38"/>
                      </a:cubicBezTo>
                      <a:cubicBezTo>
                        <a:pt x="310" y="38"/>
                        <a:pt x="310" y="38"/>
                        <a:pt x="310" y="38"/>
                      </a:cubicBezTo>
                      <a:cubicBezTo>
                        <a:pt x="312" y="38"/>
                        <a:pt x="312" y="38"/>
                        <a:pt x="312" y="38"/>
                      </a:cubicBezTo>
                      <a:cubicBezTo>
                        <a:pt x="312" y="38"/>
                        <a:pt x="312" y="38"/>
                        <a:pt x="312" y="38"/>
                      </a:cubicBezTo>
                      <a:cubicBezTo>
                        <a:pt x="313" y="39"/>
                        <a:pt x="313" y="39"/>
                        <a:pt x="313" y="39"/>
                      </a:cubicBezTo>
                      <a:cubicBezTo>
                        <a:pt x="312" y="39"/>
                        <a:pt x="312" y="39"/>
                        <a:pt x="312" y="39"/>
                      </a:cubicBezTo>
                      <a:cubicBezTo>
                        <a:pt x="312" y="39"/>
                        <a:pt x="312" y="39"/>
                        <a:pt x="312" y="39"/>
                      </a:cubicBezTo>
                      <a:cubicBezTo>
                        <a:pt x="313" y="40"/>
                        <a:pt x="313" y="40"/>
                        <a:pt x="313" y="40"/>
                      </a:cubicBezTo>
                      <a:cubicBezTo>
                        <a:pt x="314" y="40"/>
                        <a:pt x="314" y="40"/>
                        <a:pt x="314" y="40"/>
                      </a:cubicBezTo>
                      <a:cubicBezTo>
                        <a:pt x="315" y="40"/>
                        <a:pt x="315" y="40"/>
                        <a:pt x="315" y="40"/>
                      </a:cubicBezTo>
                      <a:cubicBezTo>
                        <a:pt x="314" y="41"/>
                        <a:pt x="314" y="41"/>
                        <a:pt x="314" y="41"/>
                      </a:cubicBezTo>
                      <a:cubicBezTo>
                        <a:pt x="314" y="41"/>
                        <a:pt x="314" y="41"/>
                        <a:pt x="314" y="41"/>
                      </a:cubicBezTo>
                      <a:cubicBezTo>
                        <a:pt x="314" y="41"/>
                        <a:pt x="314" y="41"/>
                        <a:pt x="314" y="41"/>
                      </a:cubicBezTo>
                      <a:cubicBezTo>
                        <a:pt x="314" y="41"/>
                        <a:pt x="314" y="41"/>
                        <a:pt x="314" y="41"/>
                      </a:cubicBezTo>
                      <a:cubicBezTo>
                        <a:pt x="315" y="41"/>
                        <a:pt x="315" y="41"/>
                        <a:pt x="315" y="41"/>
                      </a:cubicBezTo>
                      <a:cubicBezTo>
                        <a:pt x="315" y="41"/>
                        <a:pt x="315" y="41"/>
                        <a:pt x="315" y="41"/>
                      </a:cubicBezTo>
                      <a:cubicBezTo>
                        <a:pt x="316" y="41"/>
                        <a:pt x="316" y="41"/>
                        <a:pt x="316" y="41"/>
                      </a:cubicBezTo>
                      <a:cubicBezTo>
                        <a:pt x="316" y="41"/>
                        <a:pt x="316" y="41"/>
                        <a:pt x="316" y="41"/>
                      </a:cubicBezTo>
                      <a:cubicBezTo>
                        <a:pt x="317" y="42"/>
                        <a:pt x="317" y="42"/>
                        <a:pt x="317" y="42"/>
                      </a:cubicBezTo>
                      <a:cubicBezTo>
                        <a:pt x="319" y="41"/>
                        <a:pt x="319" y="41"/>
                        <a:pt x="319" y="41"/>
                      </a:cubicBezTo>
                      <a:cubicBezTo>
                        <a:pt x="320" y="42"/>
                        <a:pt x="320" y="42"/>
                        <a:pt x="320" y="42"/>
                      </a:cubicBezTo>
                      <a:cubicBezTo>
                        <a:pt x="321" y="41"/>
                        <a:pt x="321" y="41"/>
                        <a:pt x="321" y="41"/>
                      </a:cubicBezTo>
                      <a:cubicBezTo>
                        <a:pt x="323" y="41"/>
                        <a:pt x="323" y="41"/>
                        <a:pt x="323" y="41"/>
                      </a:cubicBezTo>
                      <a:cubicBezTo>
                        <a:pt x="323" y="42"/>
                        <a:pt x="323" y="42"/>
                        <a:pt x="323" y="42"/>
                      </a:cubicBezTo>
                      <a:cubicBezTo>
                        <a:pt x="324" y="43"/>
                        <a:pt x="324" y="43"/>
                        <a:pt x="324" y="43"/>
                      </a:cubicBezTo>
                      <a:cubicBezTo>
                        <a:pt x="324" y="45"/>
                        <a:pt x="324" y="45"/>
                        <a:pt x="324" y="45"/>
                      </a:cubicBezTo>
                      <a:cubicBezTo>
                        <a:pt x="325" y="45"/>
                        <a:pt x="325" y="45"/>
                        <a:pt x="325" y="45"/>
                      </a:cubicBezTo>
                      <a:cubicBezTo>
                        <a:pt x="326" y="47"/>
                        <a:pt x="326" y="47"/>
                        <a:pt x="326" y="47"/>
                      </a:cubicBezTo>
                      <a:cubicBezTo>
                        <a:pt x="326" y="49"/>
                        <a:pt x="326" y="49"/>
                        <a:pt x="326" y="49"/>
                      </a:cubicBezTo>
                      <a:cubicBezTo>
                        <a:pt x="327" y="50"/>
                        <a:pt x="327" y="50"/>
                        <a:pt x="327" y="50"/>
                      </a:cubicBezTo>
                      <a:cubicBezTo>
                        <a:pt x="328" y="50"/>
                        <a:pt x="328" y="50"/>
                        <a:pt x="328" y="50"/>
                      </a:cubicBezTo>
                      <a:cubicBezTo>
                        <a:pt x="329" y="50"/>
                        <a:pt x="329" y="50"/>
                        <a:pt x="329" y="50"/>
                      </a:cubicBezTo>
                      <a:cubicBezTo>
                        <a:pt x="329" y="51"/>
                        <a:pt x="329" y="51"/>
                        <a:pt x="329" y="51"/>
                      </a:cubicBezTo>
                      <a:cubicBezTo>
                        <a:pt x="257" y="183"/>
                        <a:pt x="257" y="183"/>
                        <a:pt x="257" y="183"/>
                      </a:cubicBezTo>
                      <a:cubicBezTo>
                        <a:pt x="261" y="184"/>
                        <a:pt x="261" y="184"/>
                        <a:pt x="261" y="184"/>
                      </a:cubicBezTo>
                      <a:cubicBezTo>
                        <a:pt x="262" y="184"/>
                        <a:pt x="262" y="184"/>
                        <a:pt x="262" y="184"/>
                      </a:cubicBezTo>
                      <a:cubicBezTo>
                        <a:pt x="265" y="183"/>
                        <a:pt x="265" y="183"/>
                        <a:pt x="265" y="183"/>
                      </a:cubicBezTo>
                      <a:cubicBezTo>
                        <a:pt x="268" y="183"/>
                        <a:pt x="268" y="183"/>
                        <a:pt x="268" y="183"/>
                      </a:cubicBezTo>
                      <a:cubicBezTo>
                        <a:pt x="266" y="186"/>
                        <a:pt x="266" y="186"/>
                        <a:pt x="266" y="186"/>
                      </a:cubicBezTo>
                      <a:cubicBezTo>
                        <a:pt x="267" y="187"/>
                        <a:pt x="267" y="187"/>
                        <a:pt x="267" y="187"/>
                      </a:cubicBezTo>
                      <a:cubicBezTo>
                        <a:pt x="268" y="191"/>
                        <a:pt x="268" y="191"/>
                        <a:pt x="268" y="191"/>
                      </a:cubicBezTo>
                      <a:cubicBezTo>
                        <a:pt x="270" y="198"/>
                        <a:pt x="270" y="198"/>
                        <a:pt x="270" y="198"/>
                      </a:cubicBezTo>
                      <a:cubicBezTo>
                        <a:pt x="270" y="200"/>
                        <a:pt x="270" y="200"/>
                        <a:pt x="270" y="200"/>
                      </a:cubicBezTo>
                      <a:cubicBezTo>
                        <a:pt x="269" y="201"/>
                        <a:pt x="269" y="201"/>
                        <a:pt x="269" y="201"/>
                      </a:cubicBezTo>
                      <a:cubicBezTo>
                        <a:pt x="269" y="202"/>
                        <a:pt x="269" y="202"/>
                        <a:pt x="269" y="202"/>
                      </a:cubicBezTo>
                      <a:cubicBezTo>
                        <a:pt x="270" y="202"/>
                        <a:pt x="270" y="202"/>
                        <a:pt x="270" y="202"/>
                      </a:cubicBezTo>
                      <a:cubicBezTo>
                        <a:pt x="272" y="202"/>
                        <a:pt x="272" y="202"/>
                        <a:pt x="272" y="202"/>
                      </a:cubicBezTo>
                      <a:cubicBezTo>
                        <a:pt x="274" y="202"/>
                        <a:pt x="274" y="202"/>
                        <a:pt x="274" y="202"/>
                      </a:cubicBezTo>
                      <a:cubicBezTo>
                        <a:pt x="276" y="201"/>
                        <a:pt x="276" y="201"/>
                        <a:pt x="276" y="201"/>
                      </a:cubicBezTo>
                      <a:cubicBezTo>
                        <a:pt x="278" y="198"/>
                        <a:pt x="278" y="198"/>
                        <a:pt x="278" y="198"/>
                      </a:cubicBezTo>
                      <a:cubicBezTo>
                        <a:pt x="279" y="197"/>
                        <a:pt x="279" y="197"/>
                        <a:pt x="279" y="197"/>
                      </a:cubicBezTo>
                      <a:cubicBezTo>
                        <a:pt x="281" y="196"/>
                        <a:pt x="281" y="196"/>
                        <a:pt x="281" y="196"/>
                      </a:cubicBezTo>
                      <a:cubicBezTo>
                        <a:pt x="282" y="196"/>
                        <a:pt x="282" y="196"/>
                        <a:pt x="282" y="196"/>
                      </a:cubicBezTo>
                      <a:cubicBezTo>
                        <a:pt x="284" y="195"/>
                        <a:pt x="284" y="195"/>
                        <a:pt x="284" y="195"/>
                      </a:cubicBezTo>
                      <a:cubicBezTo>
                        <a:pt x="286" y="195"/>
                        <a:pt x="286" y="195"/>
                        <a:pt x="286" y="195"/>
                      </a:cubicBezTo>
                      <a:cubicBezTo>
                        <a:pt x="287" y="196"/>
                        <a:pt x="287" y="196"/>
                        <a:pt x="287" y="196"/>
                      </a:cubicBezTo>
                      <a:cubicBezTo>
                        <a:pt x="287" y="197"/>
                        <a:pt x="287" y="197"/>
                        <a:pt x="287" y="197"/>
                      </a:cubicBezTo>
                      <a:cubicBezTo>
                        <a:pt x="287" y="198"/>
                        <a:pt x="287" y="198"/>
                        <a:pt x="287" y="198"/>
                      </a:cubicBezTo>
                      <a:cubicBezTo>
                        <a:pt x="286" y="199"/>
                        <a:pt x="286" y="199"/>
                        <a:pt x="286" y="199"/>
                      </a:cubicBezTo>
                      <a:cubicBezTo>
                        <a:pt x="286" y="200"/>
                        <a:pt x="286" y="200"/>
                        <a:pt x="286" y="200"/>
                      </a:cubicBezTo>
                      <a:cubicBezTo>
                        <a:pt x="287" y="204"/>
                        <a:pt x="287" y="204"/>
                        <a:pt x="287" y="204"/>
                      </a:cubicBezTo>
                      <a:cubicBezTo>
                        <a:pt x="287" y="205"/>
                        <a:pt x="287" y="205"/>
                        <a:pt x="287" y="205"/>
                      </a:cubicBezTo>
                      <a:cubicBezTo>
                        <a:pt x="288" y="207"/>
                        <a:pt x="288" y="207"/>
                        <a:pt x="288" y="207"/>
                      </a:cubicBezTo>
                      <a:cubicBezTo>
                        <a:pt x="289" y="209"/>
                        <a:pt x="289" y="209"/>
                        <a:pt x="289" y="209"/>
                      </a:cubicBezTo>
                      <a:cubicBezTo>
                        <a:pt x="289" y="211"/>
                        <a:pt x="289" y="211"/>
                        <a:pt x="289" y="211"/>
                      </a:cubicBezTo>
                      <a:cubicBezTo>
                        <a:pt x="290" y="212"/>
                        <a:pt x="290" y="212"/>
                        <a:pt x="290" y="212"/>
                      </a:cubicBezTo>
                      <a:cubicBezTo>
                        <a:pt x="290" y="213"/>
                        <a:pt x="290" y="213"/>
                        <a:pt x="290" y="213"/>
                      </a:cubicBezTo>
                      <a:cubicBezTo>
                        <a:pt x="289" y="214"/>
                        <a:pt x="289" y="214"/>
                        <a:pt x="289" y="214"/>
                      </a:cubicBezTo>
                      <a:cubicBezTo>
                        <a:pt x="290" y="216"/>
                        <a:pt x="290" y="216"/>
                        <a:pt x="290" y="216"/>
                      </a:cubicBezTo>
                      <a:cubicBezTo>
                        <a:pt x="290" y="217"/>
                        <a:pt x="290" y="217"/>
                        <a:pt x="290" y="217"/>
                      </a:cubicBezTo>
                      <a:cubicBezTo>
                        <a:pt x="290" y="217"/>
                        <a:pt x="290" y="217"/>
                        <a:pt x="290" y="217"/>
                      </a:cubicBezTo>
                      <a:cubicBezTo>
                        <a:pt x="288" y="217"/>
                        <a:pt x="288" y="217"/>
                        <a:pt x="288" y="217"/>
                      </a:cubicBez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6"/>
                        <a:pt x="285" y="216"/>
                        <a:pt x="285" y="216"/>
                      </a:cubicBezTo>
                      <a:cubicBezTo>
                        <a:pt x="284" y="215"/>
                        <a:pt x="284" y="215"/>
                        <a:pt x="284" y="215"/>
                      </a:cubicBezTo>
                      <a:cubicBezTo>
                        <a:pt x="284" y="214"/>
                        <a:pt x="284" y="214"/>
                        <a:pt x="284" y="214"/>
                      </a:cubicBezTo>
                      <a:cubicBezTo>
                        <a:pt x="283" y="213"/>
                        <a:pt x="283" y="213"/>
                        <a:pt x="283" y="213"/>
                      </a:cubicBezTo>
                      <a:cubicBezTo>
                        <a:pt x="283" y="212"/>
                        <a:pt x="283" y="212"/>
                        <a:pt x="283" y="212"/>
                      </a:cubicBezTo>
                      <a:cubicBezTo>
                        <a:pt x="283" y="211"/>
                        <a:pt x="283" y="211"/>
                        <a:pt x="283" y="211"/>
                      </a:cubicBezTo>
                      <a:cubicBezTo>
                        <a:pt x="283" y="209"/>
                        <a:pt x="283" y="209"/>
                        <a:pt x="283" y="209"/>
                      </a:cubicBezTo>
                      <a:cubicBezTo>
                        <a:pt x="284" y="208"/>
                        <a:pt x="284" y="208"/>
                        <a:pt x="284" y="208"/>
                      </a:cubicBezTo>
                      <a:cubicBezTo>
                        <a:pt x="283" y="207"/>
                        <a:pt x="283" y="207"/>
                        <a:pt x="283" y="207"/>
                      </a:cubicBezTo>
                      <a:cubicBezTo>
                        <a:pt x="283" y="206"/>
                        <a:pt x="283" y="206"/>
                        <a:pt x="283" y="206"/>
                      </a:cubicBezTo>
                      <a:cubicBezTo>
                        <a:pt x="285" y="204"/>
                        <a:pt x="285" y="204"/>
                        <a:pt x="285" y="204"/>
                      </a:cubicBezTo>
                      <a:cubicBezTo>
                        <a:pt x="284" y="202"/>
                        <a:pt x="284" y="202"/>
                        <a:pt x="284" y="202"/>
                      </a:cubicBezTo>
                      <a:cubicBezTo>
                        <a:pt x="285" y="200"/>
                        <a:pt x="285" y="200"/>
                        <a:pt x="285" y="200"/>
                      </a:cubicBezTo>
                      <a:cubicBezTo>
                        <a:pt x="286" y="197"/>
                        <a:pt x="286" y="197"/>
                        <a:pt x="286" y="197"/>
                      </a:cubicBezTo>
                      <a:cubicBezTo>
                        <a:pt x="284" y="199"/>
                        <a:pt x="284" y="199"/>
                        <a:pt x="284" y="199"/>
                      </a:cubicBezTo>
                      <a:cubicBezTo>
                        <a:pt x="283" y="200"/>
                        <a:pt x="283" y="200"/>
                        <a:pt x="283" y="200"/>
                      </a:cubicBezTo>
                      <a:cubicBezTo>
                        <a:pt x="283" y="200"/>
                        <a:pt x="283" y="200"/>
                        <a:pt x="283" y="200"/>
                      </a:cubicBezTo>
                      <a:cubicBezTo>
                        <a:pt x="282" y="199"/>
                        <a:pt x="282" y="199"/>
                        <a:pt x="282" y="199"/>
                      </a:cubicBezTo>
                      <a:cubicBezTo>
                        <a:pt x="282" y="198"/>
                        <a:pt x="282" y="198"/>
                        <a:pt x="282" y="198"/>
                      </a:cubicBezTo>
                      <a:cubicBezTo>
                        <a:pt x="281" y="198"/>
                        <a:pt x="281" y="198"/>
                        <a:pt x="281" y="198"/>
                      </a:cubicBezTo>
                      <a:cubicBezTo>
                        <a:pt x="281" y="199"/>
                        <a:pt x="281" y="199"/>
                        <a:pt x="281" y="199"/>
                      </a:cubicBezTo>
                      <a:cubicBezTo>
                        <a:pt x="282" y="200"/>
                        <a:pt x="282" y="200"/>
                        <a:pt x="282" y="200"/>
                      </a:cubicBezTo>
                      <a:cubicBezTo>
                        <a:pt x="282" y="201"/>
                        <a:pt x="282" y="201"/>
                        <a:pt x="282" y="201"/>
                      </a:cubicBezTo>
                      <a:cubicBezTo>
                        <a:pt x="282" y="204"/>
                        <a:pt x="282" y="204"/>
                        <a:pt x="282" y="204"/>
                      </a:cubicBezTo>
                      <a:cubicBezTo>
                        <a:pt x="281" y="207"/>
                        <a:pt x="281" y="207"/>
                        <a:pt x="281" y="207"/>
                      </a:cubicBezTo>
                      <a:cubicBezTo>
                        <a:pt x="281" y="210"/>
                        <a:pt x="281" y="210"/>
                        <a:pt x="281" y="210"/>
                      </a:cubicBezTo>
                      <a:cubicBezTo>
                        <a:pt x="280" y="210"/>
                        <a:pt x="280" y="210"/>
                        <a:pt x="280" y="210"/>
                      </a:cubicBezTo>
                      <a:cubicBezTo>
                        <a:pt x="280" y="212"/>
                        <a:pt x="280" y="212"/>
                        <a:pt x="280" y="212"/>
                      </a:cubicBezTo>
                      <a:cubicBezTo>
                        <a:pt x="279" y="214"/>
                        <a:pt x="279" y="214"/>
                        <a:pt x="279" y="214"/>
                      </a:cubicBezTo>
                      <a:cubicBezTo>
                        <a:pt x="279" y="213"/>
                        <a:pt x="279" y="213"/>
                        <a:pt x="279" y="213"/>
                      </a:cubicBezTo>
                      <a:cubicBezTo>
                        <a:pt x="279" y="212"/>
                        <a:pt x="279" y="212"/>
                        <a:pt x="279" y="212"/>
                      </a:cubicBezTo>
                      <a:cubicBezTo>
                        <a:pt x="279" y="212"/>
                        <a:pt x="279" y="212"/>
                        <a:pt x="279" y="212"/>
                      </a:cubicBezTo>
                      <a:cubicBezTo>
                        <a:pt x="279" y="211"/>
                        <a:pt x="279" y="211"/>
                        <a:pt x="279" y="211"/>
                      </a:cubicBezTo>
                      <a:cubicBezTo>
                        <a:pt x="279" y="210"/>
                        <a:pt x="279" y="210"/>
                        <a:pt x="279" y="210"/>
                      </a:cubicBezTo>
                      <a:cubicBezTo>
                        <a:pt x="278" y="212"/>
                        <a:pt x="278" y="212"/>
                        <a:pt x="278" y="212"/>
                      </a:cubicBezTo>
                      <a:cubicBezTo>
                        <a:pt x="277" y="212"/>
                        <a:pt x="277" y="212"/>
                        <a:pt x="277" y="212"/>
                      </a:cubicBezTo>
                      <a:cubicBezTo>
                        <a:pt x="276" y="212"/>
                        <a:pt x="276" y="212"/>
                        <a:pt x="276" y="212"/>
                      </a:cubicBezTo>
                      <a:cubicBezTo>
                        <a:pt x="276" y="211"/>
                        <a:pt x="276" y="211"/>
                        <a:pt x="276" y="211"/>
                      </a:cubicBezTo>
                      <a:cubicBezTo>
                        <a:pt x="277" y="210"/>
                        <a:pt x="277" y="210"/>
                        <a:pt x="277" y="210"/>
                      </a:cubicBezTo>
                      <a:cubicBezTo>
                        <a:pt x="276" y="209"/>
                        <a:pt x="276" y="209"/>
                        <a:pt x="276" y="209"/>
                      </a:cubicBezTo>
                      <a:cubicBezTo>
                        <a:pt x="276" y="208"/>
                        <a:pt x="276" y="208"/>
                        <a:pt x="276" y="208"/>
                      </a:cubicBezTo>
                      <a:cubicBezTo>
                        <a:pt x="277" y="207"/>
                        <a:pt x="277" y="207"/>
                        <a:pt x="277" y="207"/>
                      </a:cubicBezTo>
                      <a:cubicBezTo>
                        <a:pt x="278" y="206"/>
                        <a:pt x="278" y="206"/>
                        <a:pt x="278" y="206"/>
                      </a:cubicBezTo>
                      <a:cubicBezTo>
                        <a:pt x="277" y="206"/>
                        <a:pt x="277" y="206"/>
                        <a:pt x="277" y="206"/>
                      </a:cubicBezTo>
                      <a:cubicBezTo>
                        <a:pt x="276" y="207"/>
                        <a:pt x="276" y="207"/>
                        <a:pt x="276" y="207"/>
                      </a:cubicBezTo>
                      <a:cubicBezTo>
                        <a:pt x="275" y="207"/>
                        <a:pt x="275" y="207"/>
                        <a:pt x="275" y="207"/>
                      </a:cubicBezTo>
                      <a:cubicBezTo>
                        <a:pt x="275" y="206"/>
                        <a:pt x="275" y="206"/>
                        <a:pt x="275" y="206"/>
                      </a:cubicBezTo>
                      <a:cubicBezTo>
                        <a:pt x="275" y="205"/>
                        <a:pt x="275" y="205"/>
                        <a:pt x="275" y="205"/>
                      </a:cubicBezTo>
                      <a:cubicBezTo>
                        <a:pt x="275" y="204"/>
                        <a:pt x="275" y="204"/>
                        <a:pt x="275" y="204"/>
                      </a:cubicBezTo>
                      <a:cubicBezTo>
                        <a:pt x="274" y="203"/>
                        <a:pt x="274" y="203"/>
                        <a:pt x="274" y="203"/>
                      </a:cubicBezTo>
                      <a:cubicBezTo>
                        <a:pt x="274" y="204"/>
                        <a:pt x="274" y="204"/>
                        <a:pt x="274" y="204"/>
                      </a:cubicBezTo>
                      <a:cubicBezTo>
                        <a:pt x="274" y="204"/>
                        <a:pt x="274" y="204"/>
                        <a:pt x="274" y="204"/>
                      </a:cubicBezTo>
                      <a:cubicBezTo>
                        <a:pt x="273" y="202"/>
                        <a:pt x="273" y="202"/>
                        <a:pt x="273" y="202"/>
                      </a:cubicBezTo>
                      <a:cubicBezTo>
                        <a:pt x="273" y="202"/>
                        <a:pt x="273" y="202"/>
                        <a:pt x="273" y="202"/>
                      </a:cubicBezTo>
                      <a:cubicBezTo>
                        <a:pt x="272" y="204"/>
                        <a:pt x="272" y="204"/>
                        <a:pt x="272" y="204"/>
                      </a:cubicBezTo>
                      <a:cubicBezTo>
                        <a:pt x="272" y="204"/>
                        <a:pt x="272" y="204"/>
                        <a:pt x="272" y="204"/>
                      </a:cubicBezTo>
                      <a:cubicBezTo>
                        <a:pt x="272" y="205"/>
                        <a:pt x="272" y="205"/>
                        <a:pt x="272" y="205"/>
                      </a:cubicBezTo>
                      <a:cubicBezTo>
                        <a:pt x="273" y="206"/>
                        <a:pt x="273" y="206"/>
                        <a:pt x="273" y="206"/>
                      </a:cubicBezTo>
                      <a:cubicBezTo>
                        <a:pt x="273" y="206"/>
                        <a:pt x="273" y="206"/>
                        <a:pt x="273" y="206"/>
                      </a:cubicBezTo>
                      <a:cubicBezTo>
                        <a:pt x="273" y="207"/>
                        <a:pt x="273" y="207"/>
                        <a:pt x="273" y="207"/>
                      </a:cubicBezTo>
                      <a:cubicBezTo>
                        <a:pt x="272" y="208"/>
                        <a:pt x="272" y="208"/>
                        <a:pt x="272" y="208"/>
                      </a:cubicBezTo>
                      <a:cubicBezTo>
                        <a:pt x="273" y="209"/>
                        <a:pt x="273" y="209"/>
                        <a:pt x="273" y="209"/>
                      </a:cubicBezTo>
                      <a:cubicBezTo>
                        <a:pt x="273" y="208"/>
                        <a:pt x="273" y="208"/>
                        <a:pt x="273" y="208"/>
                      </a:cubicBezTo>
                      <a:cubicBezTo>
                        <a:pt x="274" y="208"/>
                        <a:pt x="274" y="208"/>
                        <a:pt x="274" y="208"/>
                      </a:cubicBezTo>
                      <a:cubicBezTo>
                        <a:pt x="274" y="210"/>
                        <a:pt x="274" y="210"/>
                        <a:pt x="274" y="210"/>
                      </a:cubicBezTo>
                      <a:cubicBezTo>
                        <a:pt x="274" y="211"/>
                        <a:pt x="274" y="211"/>
                        <a:pt x="274" y="211"/>
                      </a:cubicBezTo>
                      <a:cubicBezTo>
                        <a:pt x="273" y="211"/>
                        <a:pt x="273" y="211"/>
                        <a:pt x="273" y="211"/>
                      </a:cubicBezTo>
                      <a:cubicBezTo>
                        <a:pt x="273" y="210"/>
                        <a:pt x="273" y="210"/>
                        <a:pt x="273" y="210"/>
                      </a:cubicBezTo>
                      <a:cubicBezTo>
                        <a:pt x="272" y="211"/>
                        <a:pt x="272" y="211"/>
                        <a:pt x="272" y="211"/>
                      </a:cubicBezTo>
                      <a:cubicBezTo>
                        <a:pt x="273" y="211"/>
                        <a:pt x="273" y="211"/>
                        <a:pt x="273" y="211"/>
                      </a:cubicBezTo>
                      <a:cubicBezTo>
                        <a:pt x="272" y="211"/>
                        <a:pt x="272" y="211"/>
                        <a:pt x="272" y="211"/>
                      </a:cubicBezTo>
                      <a:cubicBezTo>
                        <a:pt x="272" y="211"/>
                        <a:pt x="272" y="211"/>
                        <a:pt x="272" y="211"/>
                      </a:cubicBezTo>
                      <a:cubicBezTo>
                        <a:pt x="271" y="211"/>
                        <a:pt x="271" y="211"/>
                        <a:pt x="271" y="211"/>
                      </a:cubicBezTo>
                      <a:cubicBezTo>
                        <a:pt x="271" y="211"/>
                        <a:pt x="271" y="211"/>
                        <a:pt x="271" y="211"/>
                      </a:cubicBezTo>
                      <a:cubicBezTo>
                        <a:pt x="270" y="210"/>
                        <a:pt x="270" y="210"/>
                        <a:pt x="270" y="210"/>
                      </a:cubicBezTo>
                      <a:cubicBezTo>
                        <a:pt x="268" y="208"/>
                        <a:pt x="268" y="208"/>
                        <a:pt x="268" y="208"/>
                      </a:cubicBezTo>
                      <a:cubicBezTo>
                        <a:pt x="268" y="207"/>
                        <a:pt x="268" y="207"/>
                        <a:pt x="268" y="207"/>
                      </a:cubicBezTo>
                      <a:cubicBezTo>
                        <a:pt x="268" y="206"/>
                        <a:pt x="268" y="206"/>
                        <a:pt x="268" y="206"/>
                      </a:cubicBezTo>
                      <a:cubicBezTo>
                        <a:pt x="267" y="206"/>
                        <a:pt x="267" y="206"/>
                        <a:pt x="267" y="206"/>
                      </a:cubicBezTo>
                      <a:cubicBezTo>
                        <a:pt x="267" y="205"/>
                        <a:pt x="267" y="205"/>
                        <a:pt x="267" y="205"/>
                      </a:cubicBezTo>
                      <a:cubicBezTo>
                        <a:pt x="267" y="202"/>
                        <a:pt x="267" y="202"/>
                        <a:pt x="267" y="202"/>
                      </a:cubicBezTo>
                      <a:cubicBezTo>
                        <a:pt x="267" y="202"/>
                        <a:pt x="267" y="202"/>
                        <a:pt x="267" y="202"/>
                      </a:cubicBezTo>
                      <a:cubicBezTo>
                        <a:pt x="266" y="201"/>
                        <a:pt x="266" y="201"/>
                        <a:pt x="266" y="201"/>
                      </a:cubicBezTo>
                      <a:cubicBezTo>
                        <a:pt x="266" y="200"/>
                        <a:pt x="266" y="200"/>
                        <a:pt x="266" y="200"/>
                      </a:cubicBezTo>
                      <a:cubicBezTo>
                        <a:pt x="267" y="200"/>
                        <a:pt x="267" y="200"/>
                        <a:pt x="267" y="200"/>
                      </a:cubicBezTo>
                      <a:cubicBezTo>
                        <a:pt x="268" y="199"/>
                        <a:pt x="268" y="199"/>
                        <a:pt x="268" y="199"/>
                      </a:cubicBezTo>
                      <a:cubicBezTo>
                        <a:pt x="268" y="198"/>
                        <a:pt x="268" y="198"/>
                        <a:pt x="268" y="198"/>
                      </a:cubicBezTo>
                      <a:cubicBezTo>
                        <a:pt x="268" y="197"/>
                        <a:pt x="268" y="197"/>
                        <a:pt x="268" y="197"/>
                      </a:cubicBezTo>
                      <a:cubicBezTo>
                        <a:pt x="269" y="195"/>
                        <a:pt x="269" y="195"/>
                        <a:pt x="269" y="195"/>
                      </a:cubicBezTo>
                      <a:cubicBezTo>
                        <a:pt x="268" y="195"/>
                        <a:pt x="268" y="195"/>
                        <a:pt x="268" y="195"/>
                      </a:cubicBezTo>
                      <a:cubicBezTo>
                        <a:pt x="267" y="197"/>
                        <a:pt x="267" y="197"/>
                        <a:pt x="267" y="197"/>
                      </a:cubicBezTo>
                      <a:cubicBezTo>
                        <a:pt x="266" y="198"/>
                        <a:pt x="266" y="198"/>
                        <a:pt x="266" y="198"/>
                      </a:cubicBezTo>
                      <a:cubicBezTo>
                        <a:pt x="265" y="198"/>
                        <a:pt x="265" y="198"/>
                        <a:pt x="265" y="198"/>
                      </a:cubicBezTo>
                      <a:cubicBezTo>
                        <a:pt x="264" y="199"/>
                        <a:pt x="264" y="199"/>
                        <a:pt x="264" y="199"/>
                      </a:cubicBezTo>
                      <a:cubicBezTo>
                        <a:pt x="263" y="197"/>
                        <a:pt x="263" y="197"/>
                        <a:pt x="263" y="197"/>
                      </a:cubicBezTo>
                      <a:cubicBezTo>
                        <a:pt x="263" y="197"/>
                        <a:pt x="263" y="197"/>
                        <a:pt x="263" y="197"/>
                      </a:cubicBezTo>
                      <a:cubicBezTo>
                        <a:pt x="263" y="197"/>
                        <a:pt x="263" y="197"/>
                        <a:pt x="263" y="197"/>
                      </a:cubicBezTo>
                      <a:cubicBezTo>
                        <a:pt x="264" y="196"/>
                        <a:pt x="264" y="196"/>
                        <a:pt x="264" y="196"/>
                      </a:cubicBezTo>
                      <a:cubicBezTo>
                        <a:pt x="263" y="195"/>
                        <a:pt x="263" y="195"/>
                        <a:pt x="263" y="195"/>
                      </a:cubicBezTo>
                      <a:cubicBezTo>
                        <a:pt x="262" y="195"/>
                        <a:pt x="262" y="195"/>
                        <a:pt x="262" y="195"/>
                      </a:cubicBezTo>
                      <a:cubicBezTo>
                        <a:pt x="261" y="195"/>
                        <a:pt x="261" y="195"/>
                        <a:pt x="261" y="195"/>
                      </a:cubicBezTo>
                      <a:cubicBezTo>
                        <a:pt x="261" y="194"/>
                        <a:pt x="261" y="194"/>
                        <a:pt x="261" y="194"/>
                      </a:cubicBezTo>
                      <a:cubicBezTo>
                        <a:pt x="260" y="192"/>
                        <a:pt x="260" y="192"/>
                        <a:pt x="260" y="192"/>
                      </a:cubicBezTo>
                      <a:cubicBezTo>
                        <a:pt x="261" y="192"/>
                        <a:pt x="261" y="192"/>
                        <a:pt x="261" y="192"/>
                      </a:cubicBezTo>
                      <a:cubicBezTo>
                        <a:pt x="262" y="193"/>
                        <a:pt x="262" y="193"/>
                        <a:pt x="262" y="193"/>
                      </a:cubicBezTo>
                      <a:cubicBezTo>
                        <a:pt x="263" y="193"/>
                        <a:pt x="263" y="193"/>
                        <a:pt x="263" y="193"/>
                      </a:cubicBezTo>
                      <a:cubicBezTo>
                        <a:pt x="263" y="192"/>
                        <a:pt x="263" y="192"/>
                        <a:pt x="263" y="192"/>
                      </a:cubicBezTo>
                      <a:cubicBezTo>
                        <a:pt x="264" y="189"/>
                        <a:pt x="264" y="189"/>
                        <a:pt x="264" y="189"/>
                      </a:cubicBezTo>
                      <a:cubicBezTo>
                        <a:pt x="265" y="189"/>
                        <a:pt x="265" y="189"/>
                        <a:pt x="265" y="189"/>
                      </a:cubicBezTo>
                      <a:cubicBezTo>
                        <a:pt x="265" y="187"/>
                        <a:pt x="265" y="187"/>
                        <a:pt x="265" y="187"/>
                      </a:cubicBezTo>
                      <a:cubicBezTo>
                        <a:pt x="264" y="187"/>
                        <a:pt x="264" y="187"/>
                        <a:pt x="264" y="187"/>
                      </a:cubicBezTo>
                      <a:cubicBezTo>
                        <a:pt x="263" y="189"/>
                        <a:pt x="263" y="189"/>
                        <a:pt x="263" y="189"/>
                      </a:cubicBezTo>
                      <a:cubicBezTo>
                        <a:pt x="262" y="189"/>
                        <a:pt x="262" y="189"/>
                        <a:pt x="262" y="189"/>
                      </a:cubicBezTo>
                      <a:cubicBezTo>
                        <a:pt x="262" y="189"/>
                        <a:pt x="262" y="189"/>
                        <a:pt x="262" y="189"/>
                      </a:cubicBezTo>
                      <a:cubicBezTo>
                        <a:pt x="261" y="189"/>
                        <a:pt x="261" y="189"/>
                        <a:pt x="261" y="189"/>
                      </a:cubicBezTo>
                      <a:cubicBezTo>
                        <a:pt x="258" y="190"/>
                        <a:pt x="258" y="190"/>
                        <a:pt x="258" y="190"/>
                      </a:cubicBezTo>
                      <a:cubicBezTo>
                        <a:pt x="257" y="189"/>
                        <a:pt x="257" y="189"/>
                        <a:pt x="257" y="189"/>
                      </a:cubicBezTo>
                      <a:cubicBezTo>
                        <a:pt x="256" y="188"/>
                        <a:pt x="256" y="188"/>
                        <a:pt x="256" y="188"/>
                      </a:cubicBezTo>
                      <a:cubicBezTo>
                        <a:pt x="256" y="187"/>
                        <a:pt x="256" y="187"/>
                        <a:pt x="256" y="187"/>
                      </a:cubicBezTo>
                      <a:cubicBezTo>
                        <a:pt x="254" y="187"/>
                        <a:pt x="254" y="187"/>
                        <a:pt x="254" y="187"/>
                      </a:cubicBezTo>
                      <a:cubicBezTo>
                        <a:pt x="254" y="186"/>
                        <a:pt x="254" y="186"/>
                        <a:pt x="254" y="186"/>
                      </a:cubicBezTo>
                      <a:cubicBezTo>
                        <a:pt x="255" y="186"/>
                        <a:pt x="255" y="186"/>
                        <a:pt x="255" y="186"/>
                      </a:cubicBezTo>
                      <a:cubicBezTo>
                        <a:pt x="256" y="186"/>
                        <a:pt x="256" y="186"/>
                        <a:pt x="256" y="186"/>
                      </a:cubicBezTo>
                      <a:cubicBezTo>
                        <a:pt x="256" y="184"/>
                        <a:pt x="256" y="184"/>
                        <a:pt x="256" y="184"/>
                      </a:cubicBezTo>
                      <a:cubicBezTo>
                        <a:pt x="255" y="184"/>
                        <a:pt x="255" y="184"/>
                        <a:pt x="255" y="184"/>
                      </a:cubicBezTo>
                      <a:cubicBezTo>
                        <a:pt x="254" y="184"/>
                        <a:pt x="254" y="184"/>
                        <a:pt x="254" y="184"/>
                      </a:cubicBezTo>
                      <a:cubicBezTo>
                        <a:pt x="253" y="185"/>
                        <a:pt x="253" y="185"/>
                        <a:pt x="253" y="185"/>
                      </a:cubicBezTo>
                      <a:cubicBezTo>
                        <a:pt x="252" y="185"/>
                        <a:pt x="252" y="185"/>
                        <a:pt x="252" y="185"/>
                      </a:cubicBezTo>
                      <a:cubicBezTo>
                        <a:pt x="252" y="185"/>
                        <a:pt x="252" y="185"/>
                        <a:pt x="252" y="185"/>
                      </a:cubicBezTo>
                      <a:cubicBezTo>
                        <a:pt x="251" y="184"/>
                        <a:pt x="251" y="184"/>
                        <a:pt x="251" y="184"/>
                      </a:cubicBezTo>
                      <a:cubicBezTo>
                        <a:pt x="250" y="183"/>
                        <a:pt x="250" y="183"/>
                        <a:pt x="250" y="183"/>
                      </a:cubicBezTo>
                      <a:cubicBezTo>
                        <a:pt x="249" y="183"/>
                        <a:pt x="249" y="183"/>
                        <a:pt x="249" y="183"/>
                      </a:cubicBezTo>
                      <a:cubicBezTo>
                        <a:pt x="249" y="182"/>
                        <a:pt x="249" y="182"/>
                        <a:pt x="249" y="182"/>
                      </a:cubicBezTo>
                      <a:cubicBezTo>
                        <a:pt x="248" y="182"/>
                        <a:pt x="248" y="182"/>
                        <a:pt x="248" y="182"/>
                      </a:cubicBezTo>
                      <a:cubicBezTo>
                        <a:pt x="247" y="182"/>
                        <a:pt x="247" y="182"/>
                        <a:pt x="247" y="182"/>
                      </a:cubicBezTo>
                      <a:cubicBezTo>
                        <a:pt x="245" y="182"/>
                        <a:pt x="245" y="182"/>
                        <a:pt x="245" y="182"/>
                      </a:cubicBezTo>
                      <a:cubicBezTo>
                        <a:pt x="244" y="182"/>
                        <a:pt x="244" y="182"/>
                        <a:pt x="244" y="182"/>
                      </a:cubicBezTo>
                      <a:cubicBezTo>
                        <a:pt x="243" y="182"/>
                        <a:pt x="243" y="182"/>
                        <a:pt x="243" y="182"/>
                      </a:cubicBezTo>
                      <a:cubicBezTo>
                        <a:pt x="242" y="182"/>
                        <a:pt x="242" y="182"/>
                        <a:pt x="242" y="182"/>
                      </a:cubicBezTo>
                      <a:cubicBezTo>
                        <a:pt x="239" y="181"/>
                        <a:pt x="239" y="181"/>
                        <a:pt x="239" y="181"/>
                      </a:cubicBezTo>
                      <a:cubicBezTo>
                        <a:pt x="239" y="181"/>
                        <a:pt x="239" y="181"/>
                        <a:pt x="239" y="181"/>
                      </a:cubicBezTo>
                      <a:cubicBezTo>
                        <a:pt x="240" y="181"/>
                        <a:pt x="240" y="181"/>
                        <a:pt x="240" y="181"/>
                      </a:cubicBezTo>
                      <a:cubicBezTo>
                        <a:pt x="240" y="181"/>
                        <a:pt x="240" y="181"/>
                        <a:pt x="240" y="181"/>
                      </a:cubicBezTo>
                      <a:cubicBezTo>
                        <a:pt x="241" y="181"/>
                        <a:pt x="241" y="181"/>
                        <a:pt x="241" y="181"/>
                      </a:cubicBezTo>
                      <a:cubicBezTo>
                        <a:pt x="241" y="181"/>
                        <a:pt x="241" y="181"/>
                        <a:pt x="241" y="181"/>
                      </a:cubicBezTo>
                      <a:cubicBezTo>
                        <a:pt x="240" y="179"/>
                        <a:pt x="240" y="179"/>
                        <a:pt x="240" y="179"/>
                      </a:cubicBezTo>
                      <a:cubicBezTo>
                        <a:pt x="241" y="178"/>
                        <a:pt x="241" y="178"/>
                        <a:pt x="241" y="178"/>
                      </a:cubicBezTo>
                      <a:cubicBezTo>
                        <a:pt x="241" y="177"/>
                        <a:pt x="241" y="177"/>
                        <a:pt x="241" y="177"/>
                      </a:cubicBezTo>
                      <a:cubicBezTo>
                        <a:pt x="242" y="176"/>
                        <a:pt x="242" y="176"/>
                        <a:pt x="242" y="176"/>
                      </a:cubicBezTo>
                      <a:cubicBezTo>
                        <a:pt x="243" y="176"/>
                        <a:pt x="243" y="176"/>
                        <a:pt x="243" y="176"/>
                      </a:cubicBezTo>
                      <a:cubicBezTo>
                        <a:pt x="241" y="176"/>
                        <a:pt x="241" y="176"/>
                        <a:pt x="241" y="176"/>
                      </a:cubicBezTo>
                      <a:cubicBezTo>
                        <a:pt x="240" y="176"/>
                        <a:pt x="240" y="176"/>
                        <a:pt x="240" y="176"/>
                      </a:cubicBezTo>
                      <a:cubicBezTo>
                        <a:pt x="240" y="177"/>
                        <a:pt x="240" y="177"/>
                        <a:pt x="240" y="177"/>
                      </a:cubicBezTo>
                      <a:cubicBezTo>
                        <a:pt x="240" y="178"/>
                        <a:pt x="240" y="178"/>
                        <a:pt x="240" y="178"/>
                      </a:cubicBezTo>
                      <a:cubicBezTo>
                        <a:pt x="239" y="178"/>
                        <a:pt x="239" y="178"/>
                        <a:pt x="239" y="178"/>
                      </a:cubicBezTo>
                      <a:cubicBezTo>
                        <a:pt x="239" y="177"/>
                        <a:pt x="239" y="177"/>
                        <a:pt x="239" y="177"/>
                      </a:cubicBezTo>
                      <a:cubicBezTo>
                        <a:pt x="238" y="177"/>
                        <a:pt x="238" y="177"/>
                        <a:pt x="238" y="177"/>
                      </a:cubicBezTo>
                      <a:cubicBezTo>
                        <a:pt x="238" y="176"/>
                        <a:pt x="238" y="176"/>
                        <a:pt x="238" y="176"/>
                      </a:cubicBezTo>
                      <a:cubicBezTo>
                        <a:pt x="239" y="176"/>
                        <a:pt x="239" y="176"/>
                        <a:pt x="239" y="176"/>
                      </a:cubicBezTo>
                      <a:cubicBezTo>
                        <a:pt x="239" y="175"/>
                        <a:pt x="239" y="175"/>
                        <a:pt x="239" y="175"/>
                      </a:cubicBezTo>
                      <a:cubicBezTo>
                        <a:pt x="238" y="174"/>
                        <a:pt x="238" y="174"/>
                        <a:pt x="238" y="174"/>
                      </a:cubicBezTo>
                      <a:cubicBezTo>
                        <a:pt x="236" y="175"/>
                        <a:pt x="236" y="175"/>
                        <a:pt x="236" y="175"/>
                      </a:cubicBezTo>
                      <a:cubicBezTo>
                        <a:pt x="235" y="174"/>
                        <a:pt x="235" y="174"/>
                        <a:pt x="235" y="174"/>
                      </a:cubicBezTo>
                      <a:cubicBezTo>
                        <a:pt x="234" y="173"/>
                        <a:pt x="234" y="173"/>
                        <a:pt x="234" y="173"/>
                      </a:cubicBezTo>
                      <a:cubicBezTo>
                        <a:pt x="233" y="174"/>
                        <a:pt x="233" y="174"/>
                        <a:pt x="233" y="174"/>
                      </a:cubicBezTo>
                      <a:cubicBezTo>
                        <a:pt x="232" y="174"/>
                        <a:pt x="232" y="174"/>
                        <a:pt x="232" y="174"/>
                      </a:cubicBezTo>
                      <a:cubicBezTo>
                        <a:pt x="232" y="173"/>
                        <a:pt x="232" y="173"/>
                        <a:pt x="232" y="173"/>
                      </a:cubicBezTo>
                      <a:cubicBezTo>
                        <a:pt x="233" y="173"/>
                        <a:pt x="233" y="173"/>
                        <a:pt x="233" y="173"/>
                      </a:cubicBezTo>
                      <a:cubicBezTo>
                        <a:pt x="234" y="173"/>
                        <a:pt x="234" y="173"/>
                        <a:pt x="234" y="173"/>
                      </a:cubicBezTo>
                      <a:cubicBezTo>
                        <a:pt x="233" y="172"/>
                        <a:pt x="233" y="172"/>
                        <a:pt x="233" y="172"/>
                      </a:cubicBezTo>
                      <a:cubicBezTo>
                        <a:pt x="231" y="171"/>
                        <a:pt x="231" y="171"/>
                        <a:pt x="231" y="171"/>
                      </a:cubicBezTo>
                      <a:cubicBezTo>
                        <a:pt x="231" y="170"/>
                        <a:pt x="231" y="170"/>
                        <a:pt x="231" y="170"/>
                      </a:cubicBezTo>
                      <a:cubicBezTo>
                        <a:pt x="232" y="171"/>
                        <a:pt x="232" y="171"/>
                        <a:pt x="232" y="171"/>
                      </a:cubicBezTo>
                      <a:cubicBezTo>
                        <a:pt x="233" y="170"/>
                        <a:pt x="233" y="170"/>
                        <a:pt x="233" y="170"/>
                      </a:cubicBezTo>
                      <a:cubicBezTo>
                        <a:pt x="232" y="169"/>
                        <a:pt x="232" y="169"/>
                        <a:pt x="232" y="169"/>
                      </a:cubicBezTo>
                      <a:cubicBezTo>
                        <a:pt x="231" y="170"/>
                        <a:pt x="231" y="170"/>
                        <a:pt x="231" y="170"/>
                      </a:cubicBezTo>
                      <a:cubicBezTo>
                        <a:pt x="230" y="169"/>
                        <a:pt x="230" y="169"/>
                        <a:pt x="230" y="169"/>
                      </a:cubicBezTo>
                      <a:cubicBezTo>
                        <a:pt x="230" y="169"/>
                        <a:pt x="230" y="169"/>
                        <a:pt x="230" y="169"/>
                      </a:cubicBezTo>
                      <a:cubicBezTo>
                        <a:pt x="231" y="168"/>
                        <a:pt x="231" y="168"/>
                        <a:pt x="231" y="168"/>
                      </a:cubicBezTo>
                      <a:cubicBezTo>
                        <a:pt x="233" y="169"/>
                        <a:pt x="233" y="169"/>
                        <a:pt x="233" y="169"/>
                      </a:cubicBezTo>
                      <a:cubicBezTo>
                        <a:pt x="234" y="170"/>
                        <a:pt x="234" y="170"/>
                        <a:pt x="234" y="170"/>
                      </a:cubicBezTo>
                      <a:cubicBezTo>
                        <a:pt x="235" y="169"/>
                        <a:pt x="235" y="169"/>
                        <a:pt x="235" y="169"/>
                      </a:cubicBezTo>
                      <a:cubicBezTo>
                        <a:pt x="234" y="168"/>
                        <a:pt x="234" y="168"/>
                        <a:pt x="234" y="168"/>
                      </a:cubicBezTo>
                      <a:cubicBezTo>
                        <a:pt x="231" y="167"/>
                        <a:pt x="231" y="167"/>
                        <a:pt x="231" y="167"/>
                      </a:cubicBezTo>
                      <a:cubicBezTo>
                        <a:pt x="231" y="167"/>
                        <a:pt x="231" y="167"/>
                        <a:pt x="231" y="167"/>
                      </a:cubicBezTo>
                      <a:cubicBezTo>
                        <a:pt x="232" y="166"/>
                        <a:pt x="232" y="166"/>
                        <a:pt x="232" y="166"/>
                      </a:cubicBezTo>
                      <a:cubicBezTo>
                        <a:pt x="232" y="166"/>
                        <a:pt x="232" y="166"/>
                        <a:pt x="232" y="166"/>
                      </a:cubicBezTo>
                      <a:cubicBezTo>
                        <a:pt x="234" y="165"/>
                        <a:pt x="234" y="165"/>
                        <a:pt x="234" y="165"/>
                      </a:cubicBezTo>
                      <a:cubicBezTo>
                        <a:pt x="235" y="165"/>
                        <a:pt x="235" y="165"/>
                        <a:pt x="235" y="165"/>
                      </a:cubicBezTo>
                      <a:cubicBezTo>
                        <a:pt x="235" y="164"/>
                        <a:pt x="235" y="164"/>
                        <a:pt x="235" y="164"/>
                      </a:cubicBezTo>
                      <a:cubicBezTo>
                        <a:pt x="234" y="164"/>
                        <a:pt x="234" y="164"/>
                        <a:pt x="234" y="164"/>
                      </a:cubicBezTo>
                      <a:cubicBezTo>
                        <a:pt x="233" y="164"/>
                        <a:pt x="233" y="164"/>
                        <a:pt x="233" y="164"/>
                      </a:cubicBezTo>
                      <a:cubicBezTo>
                        <a:pt x="231" y="165"/>
                        <a:pt x="231" y="165"/>
                        <a:pt x="231" y="165"/>
                      </a:cubicBezTo>
                      <a:cubicBezTo>
                        <a:pt x="231" y="165"/>
                        <a:pt x="231" y="165"/>
                        <a:pt x="231" y="165"/>
                      </a:cubicBezTo>
                      <a:cubicBezTo>
                        <a:pt x="229" y="166"/>
                        <a:pt x="229" y="166"/>
                        <a:pt x="229" y="166"/>
                      </a:cubicBezTo>
                      <a:cubicBezTo>
                        <a:pt x="229" y="165"/>
                        <a:pt x="229" y="165"/>
                        <a:pt x="229" y="165"/>
                      </a:cubicBezTo>
                      <a:cubicBezTo>
                        <a:pt x="228" y="166"/>
                        <a:pt x="228" y="166"/>
                        <a:pt x="228" y="166"/>
                      </a:cubicBezTo>
                      <a:cubicBezTo>
                        <a:pt x="227" y="167"/>
                        <a:pt x="227" y="167"/>
                        <a:pt x="227" y="167"/>
                      </a:cubicBezTo>
                      <a:cubicBezTo>
                        <a:pt x="227" y="166"/>
                        <a:pt x="227" y="166"/>
                        <a:pt x="227" y="166"/>
                      </a:cubicBezTo>
                      <a:cubicBezTo>
                        <a:pt x="228" y="165"/>
                        <a:pt x="228" y="165"/>
                        <a:pt x="228" y="165"/>
                      </a:cubicBezTo>
                      <a:cubicBezTo>
                        <a:pt x="228" y="164"/>
                        <a:pt x="228" y="164"/>
                        <a:pt x="228" y="164"/>
                      </a:cubicBezTo>
                      <a:cubicBezTo>
                        <a:pt x="227" y="164"/>
                        <a:pt x="227" y="164"/>
                        <a:pt x="227" y="164"/>
                      </a:cubicBezTo>
                      <a:cubicBezTo>
                        <a:pt x="226" y="165"/>
                        <a:pt x="226" y="165"/>
                        <a:pt x="226" y="165"/>
                      </a:cubicBezTo>
                      <a:cubicBezTo>
                        <a:pt x="225" y="167"/>
                        <a:pt x="225" y="167"/>
                        <a:pt x="225" y="167"/>
                      </a:cubicBezTo>
                      <a:cubicBezTo>
                        <a:pt x="225" y="167"/>
                        <a:pt x="225" y="167"/>
                        <a:pt x="225" y="167"/>
                      </a:cubicBezTo>
                      <a:cubicBezTo>
                        <a:pt x="225" y="165"/>
                        <a:pt x="225" y="165"/>
                        <a:pt x="225" y="165"/>
                      </a:cubicBezTo>
                      <a:cubicBezTo>
                        <a:pt x="225" y="164"/>
                        <a:pt x="225" y="164"/>
                        <a:pt x="225" y="164"/>
                      </a:cubicBezTo>
                      <a:cubicBezTo>
                        <a:pt x="227" y="163"/>
                        <a:pt x="227" y="163"/>
                        <a:pt x="227" y="163"/>
                      </a:cubicBezTo>
                      <a:cubicBezTo>
                        <a:pt x="227" y="163"/>
                        <a:pt x="227" y="163"/>
                        <a:pt x="227" y="163"/>
                      </a:cubicBezTo>
                      <a:cubicBezTo>
                        <a:pt x="225" y="163"/>
                        <a:pt x="225" y="163"/>
                        <a:pt x="225" y="163"/>
                      </a:cubicBezTo>
                      <a:cubicBezTo>
                        <a:pt x="224" y="163"/>
                        <a:pt x="224" y="163"/>
                        <a:pt x="224" y="163"/>
                      </a:cubicBezTo>
                      <a:cubicBezTo>
                        <a:pt x="223" y="162"/>
                        <a:pt x="223" y="162"/>
                        <a:pt x="223" y="162"/>
                      </a:cubicBezTo>
                      <a:cubicBezTo>
                        <a:pt x="221" y="163"/>
                        <a:pt x="221" y="163"/>
                        <a:pt x="221" y="163"/>
                      </a:cubicBezTo>
                      <a:cubicBezTo>
                        <a:pt x="221" y="165"/>
                        <a:pt x="221" y="165"/>
                        <a:pt x="221" y="165"/>
                      </a:cubicBezTo>
                      <a:cubicBezTo>
                        <a:pt x="221" y="165"/>
                        <a:pt x="221" y="165"/>
                        <a:pt x="221" y="165"/>
                      </a:cubicBezTo>
                      <a:cubicBezTo>
                        <a:pt x="221" y="165"/>
                        <a:pt x="221" y="165"/>
                        <a:pt x="221" y="165"/>
                      </a:cubicBezTo>
                      <a:cubicBezTo>
                        <a:pt x="220" y="165"/>
                        <a:pt x="220" y="165"/>
                        <a:pt x="220" y="165"/>
                      </a:cubicBezTo>
                      <a:cubicBezTo>
                        <a:pt x="218" y="165"/>
                        <a:pt x="218" y="165"/>
                        <a:pt x="218" y="165"/>
                      </a:cubicBezTo>
                      <a:cubicBezTo>
                        <a:pt x="218" y="166"/>
                        <a:pt x="218" y="166"/>
                        <a:pt x="218" y="166"/>
                      </a:cubicBezTo>
                      <a:cubicBezTo>
                        <a:pt x="220" y="168"/>
                        <a:pt x="220" y="168"/>
                        <a:pt x="220" y="168"/>
                      </a:cubicBezTo>
                      <a:cubicBezTo>
                        <a:pt x="221" y="167"/>
                        <a:pt x="221" y="167"/>
                        <a:pt x="221" y="167"/>
                      </a:cubicBezTo>
                      <a:cubicBezTo>
                        <a:pt x="221" y="168"/>
                        <a:pt x="221" y="168"/>
                        <a:pt x="221" y="168"/>
                      </a:cubicBezTo>
                      <a:cubicBezTo>
                        <a:pt x="220" y="168"/>
                        <a:pt x="220" y="168"/>
                        <a:pt x="220" y="168"/>
                      </a:cubicBezTo>
                      <a:cubicBezTo>
                        <a:pt x="219" y="168"/>
                        <a:pt x="219" y="168"/>
                        <a:pt x="219" y="168"/>
                      </a:cubicBezTo>
                      <a:cubicBezTo>
                        <a:pt x="218" y="168"/>
                        <a:pt x="218" y="168"/>
                        <a:pt x="218" y="168"/>
                      </a:cubicBezTo>
                      <a:cubicBezTo>
                        <a:pt x="217" y="169"/>
                        <a:pt x="217" y="169"/>
                        <a:pt x="217" y="169"/>
                      </a:cubicBezTo>
                      <a:cubicBezTo>
                        <a:pt x="217" y="169"/>
                        <a:pt x="217" y="169"/>
                        <a:pt x="217" y="169"/>
                      </a:cubicBezTo>
                      <a:cubicBezTo>
                        <a:pt x="219" y="170"/>
                        <a:pt x="219" y="170"/>
                        <a:pt x="219" y="170"/>
                      </a:cubicBezTo>
                      <a:cubicBezTo>
                        <a:pt x="220" y="170"/>
                        <a:pt x="220" y="170"/>
                        <a:pt x="220" y="170"/>
                      </a:cubicBezTo>
                      <a:cubicBezTo>
                        <a:pt x="221" y="170"/>
                        <a:pt x="221" y="170"/>
                        <a:pt x="221" y="170"/>
                      </a:cubicBezTo>
                      <a:cubicBezTo>
                        <a:pt x="221" y="171"/>
                        <a:pt x="221" y="171"/>
                        <a:pt x="221" y="171"/>
                      </a:cubicBezTo>
                      <a:cubicBezTo>
                        <a:pt x="220" y="172"/>
                        <a:pt x="220" y="172"/>
                        <a:pt x="220" y="172"/>
                      </a:cubicBezTo>
                      <a:cubicBezTo>
                        <a:pt x="218" y="172"/>
                        <a:pt x="218" y="172"/>
                        <a:pt x="218" y="172"/>
                      </a:cubicBezTo>
                      <a:cubicBezTo>
                        <a:pt x="218" y="174"/>
                        <a:pt x="218" y="174"/>
                        <a:pt x="218" y="174"/>
                      </a:cubicBezTo>
                      <a:cubicBezTo>
                        <a:pt x="218" y="174"/>
                        <a:pt x="218" y="174"/>
                        <a:pt x="218" y="174"/>
                      </a:cubicBezTo>
                      <a:cubicBezTo>
                        <a:pt x="217" y="175"/>
                        <a:pt x="217" y="175"/>
                        <a:pt x="217" y="175"/>
                      </a:cubicBezTo>
                      <a:cubicBezTo>
                        <a:pt x="216" y="175"/>
                        <a:pt x="216" y="175"/>
                        <a:pt x="216" y="175"/>
                      </a:cubicBezTo>
                      <a:cubicBezTo>
                        <a:pt x="215" y="176"/>
                        <a:pt x="215" y="176"/>
                        <a:pt x="215" y="176"/>
                      </a:cubicBezTo>
                      <a:cubicBezTo>
                        <a:pt x="214" y="177"/>
                        <a:pt x="214" y="177"/>
                        <a:pt x="214" y="177"/>
                      </a:cubicBezTo>
                      <a:cubicBezTo>
                        <a:pt x="214" y="177"/>
                        <a:pt x="214" y="177"/>
                        <a:pt x="214" y="177"/>
                      </a:cubicBezTo>
                      <a:cubicBezTo>
                        <a:pt x="213" y="176"/>
                        <a:pt x="213" y="176"/>
                        <a:pt x="213" y="176"/>
                      </a:cubicBezTo>
                      <a:cubicBezTo>
                        <a:pt x="213" y="176"/>
                        <a:pt x="213" y="176"/>
                        <a:pt x="213" y="176"/>
                      </a:cubicBezTo>
                      <a:cubicBezTo>
                        <a:pt x="212" y="175"/>
                        <a:pt x="212" y="175"/>
                        <a:pt x="212" y="175"/>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0" y="174"/>
                        <a:pt x="210" y="174"/>
                        <a:pt x="210" y="174"/>
                      </a:cubicBezTo>
                      <a:cubicBezTo>
                        <a:pt x="209" y="176"/>
                        <a:pt x="209" y="176"/>
                        <a:pt x="209" y="176"/>
                      </a:cubicBezTo>
                      <a:cubicBezTo>
                        <a:pt x="208" y="178"/>
                        <a:pt x="208" y="178"/>
                        <a:pt x="208" y="178"/>
                      </a:cubicBezTo>
                      <a:cubicBezTo>
                        <a:pt x="208" y="178"/>
                        <a:pt x="208" y="178"/>
                        <a:pt x="208" y="178"/>
                      </a:cubicBezTo>
                      <a:cubicBezTo>
                        <a:pt x="208" y="178"/>
                        <a:pt x="208" y="178"/>
                        <a:pt x="208" y="178"/>
                      </a:cubicBezTo>
                      <a:cubicBezTo>
                        <a:pt x="209" y="176"/>
                        <a:pt x="209" y="176"/>
                        <a:pt x="209" y="176"/>
                      </a:cubicBezTo>
                      <a:cubicBezTo>
                        <a:pt x="210" y="176"/>
                        <a:pt x="210" y="176"/>
                        <a:pt x="210" y="176"/>
                      </a:cubicBezTo>
                      <a:cubicBezTo>
                        <a:pt x="208" y="176"/>
                        <a:pt x="208" y="176"/>
                        <a:pt x="208" y="176"/>
                      </a:cubicBezTo>
                      <a:cubicBezTo>
                        <a:pt x="207" y="177"/>
                        <a:pt x="207" y="177"/>
                        <a:pt x="207" y="177"/>
                      </a:cubicBezTo>
                      <a:cubicBezTo>
                        <a:pt x="206" y="179"/>
                        <a:pt x="206" y="179"/>
                        <a:pt x="206" y="179"/>
                      </a:cubicBezTo>
                      <a:cubicBezTo>
                        <a:pt x="206" y="179"/>
                        <a:pt x="206" y="179"/>
                        <a:pt x="206" y="179"/>
                      </a:cubicBezTo>
                      <a:cubicBezTo>
                        <a:pt x="206" y="179"/>
                        <a:pt x="206" y="179"/>
                        <a:pt x="206" y="179"/>
                      </a:cubicBezTo>
                      <a:cubicBezTo>
                        <a:pt x="204" y="179"/>
                        <a:pt x="204" y="179"/>
                        <a:pt x="204" y="179"/>
                      </a:cubicBezTo>
                      <a:cubicBezTo>
                        <a:pt x="202" y="180"/>
                        <a:pt x="202" y="180"/>
                        <a:pt x="202" y="180"/>
                      </a:cubicBezTo>
                      <a:cubicBezTo>
                        <a:pt x="201" y="180"/>
                        <a:pt x="201" y="180"/>
                        <a:pt x="201" y="180"/>
                      </a:cubicBezTo>
                      <a:cubicBezTo>
                        <a:pt x="200" y="180"/>
                        <a:pt x="200" y="180"/>
                        <a:pt x="200" y="180"/>
                      </a:cubicBezTo>
                      <a:cubicBezTo>
                        <a:pt x="201" y="179"/>
                        <a:pt x="201" y="179"/>
                        <a:pt x="201" y="179"/>
                      </a:cubicBezTo>
                      <a:cubicBezTo>
                        <a:pt x="201" y="179"/>
                        <a:pt x="201" y="179"/>
                        <a:pt x="201" y="179"/>
                      </a:cubicBezTo>
                      <a:cubicBezTo>
                        <a:pt x="201" y="178"/>
                        <a:pt x="201" y="178"/>
                        <a:pt x="201" y="178"/>
                      </a:cubicBezTo>
                      <a:cubicBezTo>
                        <a:pt x="199" y="179"/>
                        <a:pt x="199" y="179"/>
                        <a:pt x="199" y="179"/>
                      </a:cubicBezTo>
                      <a:cubicBezTo>
                        <a:pt x="199" y="181"/>
                        <a:pt x="199" y="181"/>
                        <a:pt x="199" y="181"/>
                      </a:cubicBezTo>
                      <a:cubicBezTo>
                        <a:pt x="198" y="181"/>
                        <a:pt x="198" y="181"/>
                        <a:pt x="198" y="181"/>
                      </a:cubicBezTo>
                      <a:cubicBezTo>
                        <a:pt x="197" y="182"/>
                        <a:pt x="197" y="182"/>
                        <a:pt x="197" y="182"/>
                      </a:cubicBezTo>
                      <a:cubicBezTo>
                        <a:pt x="197" y="183"/>
                        <a:pt x="197" y="183"/>
                        <a:pt x="197" y="183"/>
                      </a:cubicBezTo>
                      <a:cubicBezTo>
                        <a:pt x="197" y="183"/>
                        <a:pt x="197" y="183"/>
                        <a:pt x="197" y="183"/>
                      </a:cubicBezTo>
                      <a:cubicBezTo>
                        <a:pt x="197" y="182"/>
                        <a:pt x="197" y="182"/>
                        <a:pt x="197" y="182"/>
                      </a:cubicBezTo>
                      <a:cubicBezTo>
                        <a:pt x="196" y="182"/>
                        <a:pt x="196" y="182"/>
                        <a:pt x="196" y="182"/>
                      </a:cubicBezTo>
                      <a:cubicBezTo>
                        <a:pt x="195" y="183"/>
                        <a:pt x="195" y="183"/>
                        <a:pt x="195" y="183"/>
                      </a:cubicBezTo>
                      <a:cubicBezTo>
                        <a:pt x="195" y="183"/>
                        <a:pt x="195" y="183"/>
                        <a:pt x="195" y="183"/>
                      </a:cubicBezTo>
                      <a:cubicBezTo>
                        <a:pt x="194" y="184"/>
                        <a:pt x="194" y="184"/>
                        <a:pt x="194" y="184"/>
                      </a:cubicBezTo>
                      <a:cubicBezTo>
                        <a:pt x="193" y="184"/>
                        <a:pt x="193" y="184"/>
                        <a:pt x="193" y="184"/>
                      </a:cubicBezTo>
                      <a:cubicBezTo>
                        <a:pt x="192" y="182"/>
                        <a:pt x="192" y="182"/>
                        <a:pt x="192" y="182"/>
                      </a:cubicBezTo>
                      <a:cubicBezTo>
                        <a:pt x="192" y="181"/>
                        <a:pt x="192" y="181"/>
                        <a:pt x="192" y="181"/>
                      </a:cubicBezTo>
                      <a:cubicBezTo>
                        <a:pt x="193" y="181"/>
                        <a:pt x="193" y="181"/>
                        <a:pt x="193" y="181"/>
                      </a:cubicBezTo>
                      <a:cubicBezTo>
                        <a:pt x="193" y="181"/>
                        <a:pt x="193" y="181"/>
                        <a:pt x="193" y="181"/>
                      </a:cubicBezTo>
                      <a:cubicBezTo>
                        <a:pt x="194" y="180"/>
                        <a:pt x="194" y="180"/>
                        <a:pt x="194" y="180"/>
                      </a:cubicBezTo>
                      <a:cubicBezTo>
                        <a:pt x="194" y="179"/>
                        <a:pt x="194" y="179"/>
                        <a:pt x="194" y="179"/>
                      </a:cubicBezTo>
                      <a:cubicBezTo>
                        <a:pt x="195" y="179"/>
                        <a:pt x="195" y="179"/>
                        <a:pt x="195" y="179"/>
                      </a:cubicBezTo>
                      <a:cubicBezTo>
                        <a:pt x="196" y="180"/>
                        <a:pt x="196" y="180"/>
                        <a:pt x="196" y="180"/>
                      </a:cubicBezTo>
                      <a:cubicBezTo>
                        <a:pt x="197" y="179"/>
                        <a:pt x="197" y="179"/>
                        <a:pt x="197" y="179"/>
                      </a:cubicBezTo>
                      <a:cubicBezTo>
                        <a:pt x="198" y="179"/>
                        <a:pt x="198" y="179"/>
                        <a:pt x="198" y="179"/>
                      </a:cubicBezTo>
                      <a:cubicBezTo>
                        <a:pt x="200" y="177"/>
                        <a:pt x="200" y="177"/>
                        <a:pt x="200" y="177"/>
                      </a:cubicBezTo>
                      <a:cubicBezTo>
                        <a:pt x="200" y="176"/>
                        <a:pt x="200" y="176"/>
                        <a:pt x="200" y="176"/>
                      </a:cubicBezTo>
                      <a:cubicBezTo>
                        <a:pt x="199" y="176"/>
                        <a:pt x="199" y="176"/>
                        <a:pt x="199" y="176"/>
                      </a:cubicBezTo>
                      <a:cubicBezTo>
                        <a:pt x="198" y="176"/>
                        <a:pt x="198" y="176"/>
                        <a:pt x="198" y="176"/>
                      </a:cubicBezTo>
                      <a:cubicBezTo>
                        <a:pt x="197" y="176"/>
                        <a:pt x="197" y="176"/>
                        <a:pt x="197" y="176"/>
                      </a:cubicBezTo>
                      <a:cubicBezTo>
                        <a:pt x="197" y="177"/>
                        <a:pt x="197" y="177"/>
                        <a:pt x="197" y="177"/>
                      </a:cubicBezTo>
                      <a:cubicBezTo>
                        <a:pt x="196" y="176"/>
                        <a:pt x="196" y="176"/>
                        <a:pt x="196" y="176"/>
                      </a:cubicBezTo>
                      <a:cubicBezTo>
                        <a:pt x="196" y="175"/>
                        <a:pt x="196" y="175"/>
                        <a:pt x="196" y="175"/>
                      </a:cubicBezTo>
                      <a:cubicBezTo>
                        <a:pt x="197" y="174"/>
                        <a:pt x="197" y="174"/>
                        <a:pt x="197" y="174"/>
                      </a:cubicBezTo>
                      <a:cubicBezTo>
                        <a:pt x="200" y="171"/>
                        <a:pt x="200" y="171"/>
                        <a:pt x="200" y="171"/>
                      </a:cubicBezTo>
                      <a:cubicBezTo>
                        <a:pt x="201" y="169"/>
                        <a:pt x="201" y="169"/>
                        <a:pt x="201" y="169"/>
                      </a:cubicBezTo>
                      <a:cubicBezTo>
                        <a:pt x="202" y="168"/>
                        <a:pt x="202" y="168"/>
                        <a:pt x="202" y="168"/>
                      </a:cubicBezTo>
                      <a:cubicBezTo>
                        <a:pt x="203" y="166"/>
                        <a:pt x="203" y="166"/>
                        <a:pt x="203" y="166"/>
                      </a:cubicBezTo>
                      <a:cubicBezTo>
                        <a:pt x="203" y="165"/>
                        <a:pt x="203" y="165"/>
                        <a:pt x="203" y="165"/>
                      </a:cubicBezTo>
                      <a:cubicBezTo>
                        <a:pt x="203" y="164"/>
                        <a:pt x="203" y="164"/>
                        <a:pt x="203" y="164"/>
                      </a:cubicBezTo>
                      <a:cubicBezTo>
                        <a:pt x="204" y="163"/>
                        <a:pt x="204" y="163"/>
                        <a:pt x="204" y="163"/>
                      </a:cubicBezTo>
                      <a:cubicBezTo>
                        <a:pt x="206" y="163"/>
                        <a:pt x="206" y="163"/>
                        <a:pt x="206" y="163"/>
                      </a:cubicBezTo>
                      <a:cubicBezTo>
                        <a:pt x="208" y="162"/>
                        <a:pt x="208" y="162"/>
                        <a:pt x="208" y="162"/>
                      </a:cubicBezTo>
                      <a:cubicBezTo>
                        <a:pt x="209" y="162"/>
                        <a:pt x="209" y="162"/>
                        <a:pt x="209" y="162"/>
                      </a:cubicBezTo>
                      <a:cubicBezTo>
                        <a:pt x="211" y="161"/>
                        <a:pt x="211" y="161"/>
                        <a:pt x="211" y="161"/>
                      </a:cubicBezTo>
                      <a:cubicBezTo>
                        <a:pt x="211" y="162"/>
                        <a:pt x="211" y="162"/>
                        <a:pt x="211" y="162"/>
                      </a:cubicBezTo>
                      <a:cubicBezTo>
                        <a:pt x="212" y="164"/>
                        <a:pt x="212" y="164"/>
                        <a:pt x="212" y="164"/>
                      </a:cubicBezTo>
                      <a:cubicBezTo>
                        <a:pt x="213" y="164"/>
                        <a:pt x="213" y="164"/>
                        <a:pt x="213" y="164"/>
                      </a:cubicBezTo>
                      <a:cubicBezTo>
                        <a:pt x="214" y="163"/>
                        <a:pt x="214" y="163"/>
                        <a:pt x="214" y="163"/>
                      </a:cubicBezTo>
                      <a:cubicBezTo>
                        <a:pt x="215" y="163"/>
                        <a:pt x="215" y="163"/>
                        <a:pt x="215" y="163"/>
                      </a:cubicBezTo>
                      <a:cubicBezTo>
                        <a:pt x="216" y="165"/>
                        <a:pt x="216" y="165"/>
                        <a:pt x="216" y="165"/>
                      </a:cubicBezTo>
                      <a:cubicBezTo>
                        <a:pt x="216" y="163"/>
                        <a:pt x="216" y="163"/>
                        <a:pt x="216" y="163"/>
                      </a:cubicBezTo>
                      <a:cubicBezTo>
                        <a:pt x="214" y="161"/>
                        <a:pt x="214" y="161"/>
                        <a:pt x="214" y="161"/>
                      </a:cubicBezTo>
                      <a:cubicBezTo>
                        <a:pt x="215" y="160"/>
                        <a:pt x="215" y="160"/>
                        <a:pt x="215" y="160"/>
                      </a:cubicBezTo>
                      <a:cubicBezTo>
                        <a:pt x="217" y="157"/>
                        <a:pt x="217" y="157"/>
                        <a:pt x="217" y="157"/>
                      </a:cubicBezTo>
                      <a:cubicBezTo>
                        <a:pt x="219" y="157"/>
                        <a:pt x="219" y="157"/>
                        <a:pt x="219" y="157"/>
                      </a:cubicBezTo>
                      <a:cubicBezTo>
                        <a:pt x="221" y="156"/>
                        <a:pt x="221" y="156"/>
                        <a:pt x="221" y="156"/>
                      </a:cubicBezTo>
                      <a:cubicBezTo>
                        <a:pt x="221" y="154"/>
                        <a:pt x="221" y="154"/>
                        <a:pt x="221" y="154"/>
                      </a:cubicBezTo>
                      <a:cubicBezTo>
                        <a:pt x="222" y="153"/>
                        <a:pt x="222" y="153"/>
                        <a:pt x="222" y="153"/>
                      </a:cubicBezTo>
                      <a:cubicBezTo>
                        <a:pt x="220" y="155"/>
                        <a:pt x="220" y="155"/>
                        <a:pt x="220" y="155"/>
                      </a:cubicBezTo>
                      <a:cubicBezTo>
                        <a:pt x="218" y="156"/>
                        <a:pt x="218" y="156"/>
                        <a:pt x="218" y="156"/>
                      </a:cubicBezTo>
                      <a:cubicBezTo>
                        <a:pt x="216" y="156"/>
                        <a:pt x="216" y="156"/>
                        <a:pt x="216" y="156"/>
                      </a:cubicBezTo>
                      <a:cubicBezTo>
                        <a:pt x="215" y="158"/>
                        <a:pt x="215" y="158"/>
                        <a:pt x="215" y="158"/>
                      </a:cubicBezTo>
                      <a:cubicBezTo>
                        <a:pt x="215" y="157"/>
                        <a:pt x="215" y="157"/>
                        <a:pt x="215" y="157"/>
                      </a:cubicBezTo>
                      <a:cubicBezTo>
                        <a:pt x="214" y="157"/>
                        <a:pt x="214" y="157"/>
                        <a:pt x="214" y="157"/>
                      </a:cubicBezTo>
                      <a:cubicBezTo>
                        <a:pt x="213" y="157"/>
                        <a:pt x="213" y="157"/>
                        <a:pt x="213" y="157"/>
                      </a:cubicBezTo>
                      <a:cubicBezTo>
                        <a:pt x="213" y="156"/>
                        <a:pt x="213" y="156"/>
                        <a:pt x="213" y="156"/>
                      </a:cubicBezTo>
                      <a:cubicBezTo>
                        <a:pt x="214" y="154"/>
                        <a:pt x="214" y="154"/>
                        <a:pt x="214" y="154"/>
                      </a:cubicBezTo>
                      <a:cubicBezTo>
                        <a:pt x="215" y="152"/>
                        <a:pt x="215" y="152"/>
                        <a:pt x="215" y="152"/>
                      </a:cubicBezTo>
                      <a:cubicBezTo>
                        <a:pt x="211" y="157"/>
                        <a:pt x="211" y="157"/>
                        <a:pt x="211" y="157"/>
                      </a:cubicBezTo>
                      <a:cubicBezTo>
                        <a:pt x="210" y="157"/>
                        <a:pt x="210" y="157"/>
                        <a:pt x="210" y="157"/>
                      </a:cubicBezTo>
                      <a:cubicBezTo>
                        <a:pt x="207" y="159"/>
                        <a:pt x="207" y="159"/>
                        <a:pt x="207" y="159"/>
                      </a:cubicBezTo>
                      <a:cubicBezTo>
                        <a:pt x="205" y="159"/>
                        <a:pt x="205" y="159"/>
                        <a:pt x="205" y="159"/>
                      </a:cubicBezTo>
                      <a:cubicBezTo>
                        <a:pt x="202" y="161"/>
                        <a:pt x="202" y="161"/>
                        <a:pt x="202" y="161"/>
                      </a:cubicBezTo>
                      <a:cubicBezTo>
                        <a:pt x="202" y="162"/>
                        <a:pt x="202" y="162"/>
                        <a:pt x="202" y="162"/>
                      </a:cubicBezTo>
                      <a:cubicBezTo>
                        <a:pt x="201" y="163"/>
                        <a:pt x="201" y="163"/>
                        <a:pt x="201" y="163"/>
                      </a:cubicBezTo>
                      <a:cubicBezTo>
                        <a:pt x="200" y="163"/>
                        <a:pt x="200" y="163"/>
                        <a:pt x="200" y="163"/>
                      </a:cubicBezTo>
                      <a:cubicBezTo>
                        <a:pt x="199" y="164"/>
                        <a:pt x="199" y="164"/>
                        <a:pt x="199" y="164"/>
                      </a:cubicBezTo>
                      <a:cubicBezTo>
                        <a:pt x="196" y="165"/>
                        <a:pt x="196" y="165"/>
                        <a:pt x="196" y="165"/>
                      </a:cubicBezTo>
                      <a:cubicBezTo>
                        <a:pt x="196" y="166"/>
                        <a:pt x="196" y="166"/>
                        <a:pt x="196" y="166"/>
                      </a:cubicBezTo>
                      <a:cubicBezTo>
                        <a:pt x="195" y="167"/>
                        <a:pt x="195" y="167"/>
                        <a:pt x="195" y="167"/>
                      </a:cubicBezTo>
                      <a:cubicBezTo>
                        <a:pt x="193" y="167"/>
                        <a:pt x="193" y="167"/>
                        <a:pt x="193" y="167"/>
                      </a:cubicBezTo>
                      <a:cubicBezTo>
                        <a:pt x="192" y="167"/>
                        <a:pt x="192" y="167"/>
                        <a:pt x="192" y="167"/>
                      </a:cubicBezTo>
                      <a:cubicBezTo>
                        <a:pt x="191" y="167"/>
                        <a:pt x="191" y="167"/>
                        <a:pt x="191" y="167"/>
                      </a:cubicBezTo>
                      <a:cubicBezTo>
                        <a:pt x="189" y="167"/>
                        <a:pt x="189" y="167"/>
                        <a:pt x="189" y="167"/>
                      </a:cubicBezTo>
                      <a:cubicBezTo>
                        <a:pt x="189" y="168"/>
                        <a:pt x="189" y="168"/>
                        <a:pt x="189" y="168"/>
                      </a:cubicBezTo>
                      <a:cubicBezTo>
                        <a:pt x="191" y="168"/>
                        <a:pt x="191" y="168"/>
                        <a:pt x="191" y="168"/>
                      </a:cubicBezTo>
                      <a:cubicBezTo>
                        <a:pt x="191" y="167"/>
                        <a:pt x="191" y="167"/>
                        <a:pt x="191" y="167"/>
                      </a:cubicBezTo>
                      <a:cubicBezTo>
                        <a:pt x="193" y="169"/>
                        <a:pt x="193" y="169"/>
                        <a:pt x="193" y="169"/>
                      </a:cubicBezTo>
                      <a:cubicBezTo>
                        <a:pt x="193" y="170"/>
                        <a:pt x="193" y="170"/>
                        <a:pt x="193" y="170"/>
                      </a:cubicBezTo>
                      <a:cubicBezTo>
                        <a:pt x="193" y="171"/>
                        <a:pt x="193" y="171"/>
                        <a:pt x="193" y="171"/>
                      </a:cubicBezTo>
                      <a:cubicBezTo>
                        <a:pt x="191" y="172"/>
                        <a:pt x="191" y="172"/>
                        <a:pt x="191" y="172"/>
                      </a:cubicBezTo>
                      <a:cubicBezTo>
                        <a:pt x="190" y="172"/>
                        <a:pt x="190" y="172"/>
                        <a:pt x="190" y="172"/>
                      </a:cubicBezTo>
                      <a:cubicBezTo>
                        <a:pt x="189" y="172"/>
                        <a:pt x="189" y="172"/>
                        <a:pt x="189" y="172"/>
                      </a:cubicBezTo>
                      <a:cubicBezTo>
                        <a:pt x="189" y="173"/>
                        <a:pt x="189" y="173"/>
                        <a:pt x="189" y="173"/>
                      </a:cubicBezTo>
                      <a:cubicBezTo>
                        <a:pt x="190" y="173"/>
                        <a:pt x="190" y="173"/>
                        <a:pt x="190" y="173"/>
                      </a:cubicBezTo>
                      <a:cubicBezTo>
                        <a:pt x="190" y="174"/>
                        <a:pt x="190" y="174"/>
                        <a:pt x="190" y="174"/>
                      </a:cubicBezTo>
                      <a:cubicBezTo>
                        <a:pt x="189" y="175"/>
                        <a:pt x="189" y="175"/>
                        <a:pt x="189" y="175"/>
                      </a:cubicBezTo>
                      <a:cubicBezTo>
                        <a:pt x="188" y="175"/>
                        <a:pt x="188" y="175"/>
                        <a:pt x="188" y="175"/>
                      </a:cubicBezTo>
                      <a:cubicBezTo>
                        <a:pt x="188" y="174"/>
                        <a:pt x="188" y="174"/>
                        <a:pt x="188" y="174"/>
                      </a:cubicBezTo>
                      <a:cubicBezTo>
                        <a:pt x="188" y="173"/>
                        <a:pt x="188" y="173"/>
                        <a:pt x="188" y="173"/>
                      </a:cubicBezTo>
                      <a:cubicBezTo>
                        <a:pt x="188" y="173"/>
                        <a:pt x="188" y="173"/>
                        <a:pt x="188" y="173"/>
                      </a:cubicBezTo>
                      <a:cubicBezTo>
                        <a:pt x="186" y="174"/>
                        <a:pt x="186" y="174"/>
                        <a:pt x="186" y="174"/>
                      </a:cubicBezTo>
                      <a:cubicBezTo>
                        <a:pt x="185" y="173"/>
                        <a:pt x="185" y="173"/>
                        <a:pt x="185" y="173"/>
                      </a:cubicBezTo>
                      <a:cubicBezTo>
                        <a:pt x="184" y="174"/>
                        <a:pt x="184" y="174"/>
                        <a:pt x="184" y="174"/>
                      </a:cubicBezTo>
                      <a:cubicBezTo>
                        <a:pt x="183" y="174"/>
                        <a:pt x="183" y="174"/>
                        <a:pt x="183" y="174"/>
                      </a:cubicBezTo>
                      <a:cubicBezTo>
                        <a:pt x="182" y="174"/>
                        <a:pt x="182" y="174"/>
                        <a:pt x="182" y="174"/>
                      </a:cubicBezTo>
                      <a:cubicBezTo>
                        <a:pt x="181" y="175"/>
                        <a:pt x="181" y="175"/>
                        <a:pt x="181" y="175"/>
                      </a:cubicBezTo>
                      <a:cubicBezTo>
                        <a:pt x="182" y="175"/>
                        <a:pt x="182" y="175"/>
                        <a:pt x="182" y="175"/>
                      </a:cubicBezTo>
                      <a:cubicBezTo>
                        <a:pt x="182" y="175"/>
                        <a:pt x="182" y="175"/>
                        <a:pt x="182" y="175"/>
                      </a:cubicBezTo>
                      <a:cubicBezTo>
                        <a:pt x="181" y="175"/>
                        <a:pt x="181" y="175"/>
                        <a:pt x="181" y="175"/>
                      </a:cubicBezTo>
                      <a:cubicBezTo>
                        <a:pt x="180" y="176"/>
                        <a:pt x="180" y="176"/>
                        <a:pt x="180" y="176"/>
                      </a:cubicBezTo>
                      <a:cubicBezTo>
                        <a:pt x="179" y="177"/>
                        <a:pt x="179" y="177"/>
                        <a:pt x="179" y="177"/>
                      </a:cubicBezTo>
                      <a:cubicBezTo>
                        <a:pt x="179" y="178"/>
                        <a:pt x="179" y="178"/>
                        <a:pt x="179" y="178"/>
                      </a:cubicBezTo>
                      <a:cubicBezTo>
                        <a:pt x="179" y="179"/>
                        <a:pt x="179" y="179"/>
                        <a:pt x="179" y="179"/>
                      </a:cubicBezTo>
                      <a:cubicBezTo>
                        <a:pt x="180" y="180"/>
                        <a:pt x="180" y="180"/>
                        <a:pt x="180" y="180"/>
                      </a:cubicBezTo>
                      <a:cubicBezTo>
                        <a:pt x="181" y="180"/>
                        <a:pt x="181" y="180"/>
                        <a:pt x="181" y="180"/>
                      </a:cubicBezTo>
                      <a:cubicBezTo>
                        <a:pt x="181" y="181"/>
                        <a:pt x="181" y="181"/>
                        <a:pt x="181" y="181"/>
                      </a:cubicBezTo>
                      <a:cubicBezTo>
                        <a:pt x="182" y="181"/>
                        <a:pt x="182" y="181"/>
                        <a:pt x="182" y="181"/>
                      </a:cubicBezTo>
                      <a:cubicBezTo>
                        <a:pt x="182" y="182"/>
                        <a:pt x="182" y="182"/>
                        <a:pt x="182" y="182"/>
                      </a:cubicBezTo>
                      <a:cubicBezTo>
                        <a:pt x="182" y="183"/>
                        <a:pt x="182" y="183"/>
                        <a:pt x="182" y="183"/>
                      </a:cubicBezTo>
                      <a:cubicBezTo>
                        <a:pt x="181" y="185"/>
                        <a:pt x="181" y="185"/>
                        <a:pt x="181" y="185"/>
                      </a:cubicBezTo>
                      <a:cubicBezTo>
                        <a:pt x="180" y="185"/>
                        <a:pt x="180" y="185"/>
                        <a:pt x="180" y="185"/>
                      </a:cubicBezTo>
                      <a:cubicBezTo>
                        <a:pt x="179" y="186"/>
                        <a:pt x="179" y="186"/>
                        <a:pt x="179" y="186"/>
                      </a:cubicBezTo>
                      <a:cubicBezTo>
                        <a:pt x="177" y="186"/>
                        <a:pt x="177" y="186"/>
                        <a:pt x="177" y="186"/>
                      </a:cubicBezTo>
                      <a:cubicBezTo>
                        <a:pt x="176" y="187"/>
                        <a:pt x="176" y="187"/>
                        <a:pt x="176" y="187"/>
                      </a:cubicBezTo>
                      <a:cubicBezTo>
                        <a:pt x="175" y="187"/>
                        <a:pt x="175" y="187"/>
                        <a:pt x="175" y="187"/>
                      </a:cubicBezTo>
                      <a:cubicBezTo>
                        <a:pt x="174" y="187"/>
                        <a:pt x="174" y="187"/>
                        <a:pt x="174" y="187"/>
                      </a:cubicBezTo>
                      <a:cubicBezTo>
                        <a:pt x="174" y="187"/>
                        <a:pt x="174" y="187"/>
                        <a:pt x="174" y="187"/>
                      </a:cubicBezTo>
                      <a:cubicBezTo>
                        <a:pt x="175" y="188"/>
                        <a:pt x="175" y="188"/>
                        <a:pt x="175" y="188"/>
                      </a:cubicBezTo>
                      <a:cubicBezTo>
                        <a:pt x="175" y="188"/>
                        <a:pt x="175" y="188"/>
                        <a:pt x="175" y="188"/>
                      </a:cubicBezTo>
                      <a:cubicBezTo>
                        <a:pt x="175" y="188"/>
                        <a:pt x="175" y="188"/>
                        <a:pt x="175" y="188"/>
                      </a:cubicBezTo>
                      <a:cubicBezTo>
                        <a:pt x="175" y="188"/>
                        <a:pt x="175" y="188"/>
                        <a:pt x="175" y="188"/>
                      </a:cubicBezTo>
                      <a:cubicBezTo>
                        <a:pt x="174" y="188"/>
                        <a:pt x="174" y="188"/>
                        <a:pt x="174" y="188"/>
                      </a:cubicBezTo>
                      <a:cubicBezTo>
                        <a:pt x="173" y="189"/>
                        <a:pt x="173" y="189"/>
                        <a:pt x="173" y="189"/>
                      </a:cubicBezTo>
                      <a:cubicBezTo>
                        <a:pt x="172" y="191"/>
                        <a:pt x="172" y="191"/>
                        <a:pt x="172" y="191"/>
                      </a:cubicBezTo>
                      <a:cubicBezTo>
                        <a:pt x="173" y="190"/>
                        <a:pt x="173" y="190"/>
                        <a:pt x="173" y="190"/>
                      </a:cubicBezTo>
                      <a:cubicBezTo>
                        <a:pt x="173" y="190"/>
                        <a:pt x="173" y="190"/>
                        <a:pt x="173" y="190"/>
                      </a:cubicBezTo>
                      <a:cubicBezTo>
                        <a:pt x="173" y="192"/>
                        <a:pt x="173" y="192"/>
                        <a:pt x="173" y="192"/>
                      </a:cubicBezTo>
                      <a:cubicBezTo>
                        <a:pt x="172" y="192"/>
                        <a:pt x="172" y="192"/>
                        <a:pt x="172" y="192"/>
                      </a:cubicBezTo>
                      <a:cubicBezTo>
                        <a:pt x="172" y="191"/>
                        <a:pt x="172" y="191"/>
                        <a:pt x="172" y="191"/>
                      </a:cubicBezTo>
                      <a:cubicBezTo>
                        <a:pt x="171" y="192"/>
                        <a:pt x="171" y="192"/>
                        <a:pt x="171" y="192"/>
                      </a:cubicBezTo>
                      <a:cubicBezTo>
                        <a:pt x="171" y="192"/>
                        <a:pt x="171" y="192"/>
                        <a:pt x="171" y="192"/>
                      </a:cubicBezTo>
                      <a:cubicBezTo>
                        <a:pt x="171" y="191"/>
                        <a:pt x="171" y="191"/>
                        <a:pt x="171" y="191"/>
                      </a:cubicBezTo>
                      <a:cubicBezTo>
                        <a:pt x="170" y="191"/>
                        <a:pt x="170" y="191"/>
                        <a:pt x="170" y="191"/>
                      </a:cubicBezTo>
                      <a:cubicBezTo>
                        <a:pt x="170" y="192"/>
                        <a:pt x="170" y="192"/>
                        <a:pt x="170" y="192"/>
                      </a:cubicBezTo>
                      <a:cubicBezTo>
                        <a:pt x="168" y="192"/>
                        <a:pt x="168" y="192"/>
                        <a:pt x="168" y="192"/>
                      </a:cubicBezTo>
                      <a:cubicBezTo>
                        <a:pt x="168" y="192"/>
                        <a:pt x="168" y="192"/>
                        <a:pt x="168" y="192"/>
                      </a:cubicBezTo>
                      <a:cubicBezTo>
                        <a:pt x="167" y="192"/>
                        <a:pt x="167" y="192"/>
                        <a:pt x="167" y="192"/>
                      </a:cubicBezTo>
                      <a:cubicBezTo>
                        <a:pt x="166" y="193"/>
                        <a:pt x="166" y="193"/>
                        <a:pt x="166" y="193"/>
                      </a:cubicBezTo>
                      <a:cubicBezTo>
                        <a:pt x="166" y="194"/>
                        <a:pt x="166" y="194"/>
                        <a:pt x="166" y="194"/>
                      </a:cubicBezTo>
                      <a:cubicBezTo>
                        <a:pt x="166" y="194"/>
                        <a:pt x="166" y="194"/>
                        <a:pt x="166" y="194"/>
                      </a:cubicBezTo>
                      <a:cubicBezTo>
                        <a:pt x="165" y="194"/>
                        <a:pt x="165" y="194"/>
                        <a:pt x="165" y="194"/>
                      </a:cubicBezTo>
                      <a:cubicBezTo>
                        <a:pt x="164" y="195"/>
                        <a:pt x="164" y="195"/>
                        <a:pt x="164" y="195"/>
                      </a:cubicBezTo>
                      <a:cubicBezTo>
                        <a:pt x="164" y="194"/>
                        <a:pt x="164" y="194"/>
                        <a:pt x="164" y="194"/>
                      </a:cubicBezTo>
                      <a:cubicBezTo>
                        <a:pt x="164" y="194"/>
                        <a:pt x="164" y="194"/>
                        <a:pt x="164" y="194"/>
                      </a:cubicBezTo>
                      <a:cubicBezTo>
                        <a:pt x="163" y="194"/>
                        <a:pt x="163" y="194"/>
                        <a:pt x="163" y="194"/>
                      </a:cubicBezTo>
                      <a:cubicBezTo>
                        <a:pt x="162" y="194"/>
                        <a:pt x="162" y="194"/>
                        <a:pt x="162" y="194"/>
                      </a:cubicBezTo>
                      <a:cubicBezTo>
                        <a:pt x="161" y="195"/>
                        <a:pt x="161" y="195"/>
                        <a:pt x="161" y="195"/>
                      </a:cubicBezTo>
                      <a:cubicBezTo>
                        <a:pt x="161" y="196"/>
                        <a:pt x="161" y="196"/>
                        <a:pt x="161" y="196"/>
                      </a:cubicBezTo>
                      <a:cubicBezTo>
                        <a:pt x="160" y="196"/>
                        <a:pt x="160" y="196"/>
                        <a:pt x="160" y="196"/>
                      </a:cubicBezTo>
                      <a:cubicBezTo>
                        <a:pt x="159" y="198"/>
                        <a:pt x="159" y="198"/>
                        <a:pt x="159" y="198"/>
                      </a:cubicBezTo>
                      <a:cubicBezTo>
                        <a:pt x="159" y="197"/>
                        <a:pt x="159" y="197"/>
                        <a:pt x="159" y="197"/>
                      </a:cubicBezTo>
                      <a:cubicBezTo>
                        <a:pt x="158" y="197"/>
                        <a:pt x="158" y="197"/>
                        <a:pt x="158" y="197"/>
                      </a:cubicBezTo>
                      <a:cubicBezTo>
                        <a:pt x="157" y="198"/>
                        <a:pt x="157" y="198"/>
                        <a:pt x="157" y="198"/>
                      </a:cubicBezTo>
                      <a:cubicBezTo>
                        <a:pt x="156" y="198"/>
                        <a:pt x="156" y="198"/>
                        <a:pt x="156" y="198"/>
                      </a:cubicBezTo>
                      <a:cubicBezTo>
                        <a:pt x="154" y="200"/>
                        <a:pt x="154" y="200"/>
                        <a:pt x="154" y="200"/>
                      </a:cubicBezTo>
                      <a:cubicBezTo>
                        <a:pt x="154" y="200"/>
                        <a:pt x="154" y="200"/>
                        <a:pt x="154" y="200"/>
                      </a:cubicBezTo>
                      <a:cubicBezTo>
                        <a:pt x="155" y="200"/>
                        <a:pt x="155" y="200"/>
                        <a:pt x="155" y="200"/>
                      </a:cubicBezTo>
                      <a:cubicBezTo>
                        <a:pt x="155" y="201"/>
                        <a:pt x="155" y="201"/>
                        <a:pt x="155" y="201"/>
                      </a:cubicBezTo>
                      <a:cubicBezTo>
                        <a:pt x="154" y="202"/>
                        <a:pt x="154" y="202"/>
                        <a:pt x="154" y="202"/>
                      </a:cubicBezTo>
                      <a:cubicBezTo>
                        <a:pt x="153" y="203"/>
                        <a:pt x="153" y="203"/>
                        <a:pt x="153" y="203"/>
                      </a:cubicBezTo>
                      <a:cubicBezTo>
                        <a:pt x="153" y="202"/>
                        <a:pt x="153" y="202"/>
                        <a:pt x="153" y="202"/>
                      </a:cubicBezTo>
                      <a:cubicBezTo>
                        <a:pt x="152" y="202"/>
                        <a:pt x="152" y="202"/>
                        <a:pt x="152" y="202"/>
                      </a:cubicBezTo>
                      <a:cubicBezTo>
                        <a:pt x="151" y="203"/>
                        <a:pt x="151" y="203"/>
                        <a:pt x="151" y="203"/>
                      </a:cubicBezTo>
                      <a:cubicBezTo>
                        <a:pt x="151" y="203"/>
                        <a:pt x="151" y="203"/>
                        <a:pt x="151" y="203"/>
                      </a:cubicBezTo>
                      <a:cubicBezTo>
                        <a:pt x="150" y="204"/>
                        <a:pt x="150" y="204"/>
                        <a:pt x="150" y="204"/>
                      </a:cubicBezTo>
                      <a:cubicBezTo>
                        <a:pt x="148" y="205"/>
                        <a:pt x="148" y="205"/>
                        <a:pt x="148" y="205"/>
                      </a:cubicBezTo>
                      <a:cubicBezTo>
                        <a:pt x="148" y="205"/>
                        <a:pt x="148" y="205"/>
                        <a:pt x="148" y="205"/>
                      </a:cubicBezTo>
                      <a:cubicBezTo>
                        <a:pt x="148" y="204"/>
                        <a:pt x="148" y="204"/>
                        <a:pt x="148" y="204"/>
                      </a:cubicBezTo>
                      <a:cubicBezTo>
                        <a:pt x="148" y="203"/>
                        <a:pt x="148" y="203"/>
                        <a:pt x="148" y="203"/>
                      </a:cubicBezTo>
                      <a:cubicBezTo>
                        <a:pt x="147" y="204"/>
                        <a:pt x="147" y="204"/>
                        <a:pt x="147" y="204"/>
                      </a:cubicBezTo>
                      <a:cubicBezTo>
                        <a:pt x="147" y="205"/>
                        <a:pt x="147" y="205"/>
                        <a:pt x="147" y="205"/>
                      </a:cubicBezTo>
                      <a:cubicBezTo>
                        <a:pt x="146" y="206"/>
                        <a:pt x="146" y="206"/>
                        <a:pt x="146" y="206"/>
                      </a:cubicBezTo>
                      <a:cubicBezTo>
                        <a:pt x="146" y="206"/>
                        <a:pt x="146" y="206"/>
                        <a:pt x="146" y="206"/>
                      </a:cubicBezTo>
                      <a:cubicBezTo>
                        <a:pt x="146" y="207"/>
                        <a:pt x="146" y="207"/>
                        <a:pt x="146" y="207"/>
                      </a:cubicBezTo>
                      <a:cubicBezTo>
                        <a:pt x="145" y="207"/>
                        <a:pt x="145" y="207"/>
                        <a:pt x="145" y="207"/>
                      </a:cubicBezTo>
                      <a:cubicBezTo>
                        <a:pt x="145" y="206"/>
                        <a:pt x="145" y="206"/>
                        <a:pt x="145" y="206"/>
                      </a:cubicBezTo>
                      <a:cubicBezTo>
                        <a:pt x="144" y="206"/>
                        <a:pt x="144" y="206"/>
                        <a:pt x="144" y="206"/>
                      </a:cubicBezTo>
                      <a:cubicBezTo>
                        <a:pt x="143" y="206"/>
                        <a:pt x="143" y="206"/>
                        <a:pt x="143" y="206"/>
                      </a:cubicBezTo>
                      <a:cubicBezTo>
                        <a:pt x="142" y="206"/>
                        <a:pt x="142" y="206"/>
                        <a:pt x="142" y="206"/>
                      </a:cubicBezTo>
                      <a:cubicBezTo>
                        <a:pt x="141" y="207"/>
                        <a:pt x="141" y="207"/>
                        <a:pt x="141" y="207"/>
                      </a:cubicBezTo>
                      <a:cubicBezTo>
                        <a:pt x="142" y="207"/>
                        <a:pt x="142" y="207"/>
                        <a:pt x="142" y="207"/>
                      </a:cubicBezTo>
                      <a:cubicBezTo>
                        <a:pt x="142" y="208"/>
                        <a:pt x="142" y="208"/>
                        <a:pt x="142" y="208"/>
                      </a:cubicBezTo>
                      <a:cubicBezTo>
                        <a:pt x="142" y="208"/>
                        <a:pt x="142" y="208"/>
                        <a:pt x="142" y="208"/>
                      </a:cubicBezTo>
                      <a:cubicBezTo>
                        <a:pt x="140" y="208"/>
                        <a:pt x="140" y="208"/>
                        <a:pt x="140" y="208"/>
                      </a:cubicBezTo>
                      <a:cubicBezTo>
                        <a:pt x="137" y="209"/>
                        <a:pt x="137" y="209"/>
                        <a:pt x="137" y="209"/>
                      </a:cubicBezTo>
                      <a:cubicBezTo>
                        <a:pt x="136" y="210"/>
                        <a:pt x="136" y="210"/>
                        <a:pt x="136" y="210"/>
                      </a:cubicBezTo>
                      <a:cubicBezTo>
                        <a:pt x="136" y="211"/>
                        <a:pt x="136" y="211"/>
                        <a:pt x="136" y="211"/>
                      </a:cubicBezTo>
                      <a:cubicBezTo>
                        <a:pt x="138" y="211"/>
                        <a:pt x="138" y="211"/>
                        <a:pt x="138" y="211"/>
                      </a:cubicBezTo>
                      <a:cubicBezTo>
                        <a:pt x="138" y="211"/>
                        <a:pt x="138" y="211"/>
                        <a:pt x="138" y="211"/>
                      </a:cubicBezTo>
                      <a:cubicBezTo>
                        <a:pt x="137" y="212"/>
                        <a:pt x="137" y="212"/>
                        <a:pt x="137" y="212"/>
                      </a:cubicBezTo>
                      <a:cubicBezTo>
                        <a:pt x="137" y="212"/>
                        <a:pt x="137" y="212"/>
                        <a:pt x="137" y="212"/>
                      </a:cubicBezTo>
                      <a:cubicBezTo>
                        <a:pt x="138" y="212"/>
                        <a:pt x="138" y="212"/>
                        <a:pt x="138" y="212"/>
                      </a:cubicBezTo>
                      <a:cubicBezTo>
                        <a:pt x="137" y="213"/>
                        <a:pt x="137" y="213"/>
                        <a:pt x="137" y="213"/>
                      </a:cubicBezTo>
                      <a:cubicBezTo>
                        <a:pt x="137" y="213"/>
                        <a:pt x="137" y="213"/>
                        <a:pt x="137" y="213"/>
                      </a:cubicBezTo>
                      <a:cubicBezTo>
                        <a:pt x="136" y="212"/>
                        <a:pt x="136" y="212"/>
                        <a:pt x="136" y="212"/>
                      </a:cubicBezTo>
                      <a:cubicBezTo>
                        <a:pt x="137" y="211"/>
                        <a:pt x="137" y="211"/>
                        <a:pt x="137" y="211"/>
                      </a:cubicBezTo>
                      <a:cubicBezTo>
                        <a:pt x="136" y="211"/>
                        <a:pt x="136" y="211"/>
                        <a:pt x="136" y="211"/>
                      </a:cubicBezTo>
                      <a:cubicBezTo>
                        <a:pt x="135" y="211"/>
                        <a:pt x="135" y="211"/>
                        <a:pt x="135" y="211"/>
                      </a:cubicBezTo>
                      <a:cubicBezTo>
                        <a:pt x="135" y="213"/>
                        <a:pt x="135" y="213"/>
                        <a:pt x="135" y="213"/>
                      </a:cubicBezTo>
                      <a:cubicBezTo>
                        <a:pt x="135" y="212"/>
                        <a:pt x="135" y="212"/>
                        <a:pt x="135" y="212"/>
                      </a:cubicBezTo>
                      <a:cubicBezTo>
                        <a:pt x="134" y="213"/>
                        <a:pt x="134" y="213"/>
                        <a:pt x="134" y="213"/>
                      </a:cubicBezTo>
                      <a:cubicBezTo>
                        <a:pt x="133" y="214"/>
                        <a:pt x="133" y="214"/>
                        <a:pt x="133" y="214"/>
                      </a:cubicBezTo>
                      <a:cubicBezTo>
                        <a:pt x="132" y="214"/>
                        <a:pt x="132" y="214"/>
                        <a:pt x="132" y="214"/>
                      </a:cubicBezTo>
                      <a:cubicBezTo>
                        <a:pt x="131" y="214"/>
                        <a:pt x="131" y="214"/>
                        <a:pt x="131" y="214"/>
                      </a:cubicBezTo>
                      <a:cubicBezTo>
                        <a:pt x="130" y="214"/>
                        <a:pt x="130" y="214"/>
                        <a:pt x="130" y="214"/>
                      </a:cubicBezTo>
                      <a:cubicBezTo>
                        <a:pt x="130" y="214"/>
                        <a:pt x="130" y="214"/>
                        <a:pt x="130" y="214"/>
                      </a:cubicBezTo>
                      <a:cubicBezTo>
                        <a:pt x="129" y="213"/>
                        <a:pt x="129" y="213"/>
                        <a:pt x="129" y="213"/>
                      </a:cubicBezTo>
                      <a:cubicBezTo>
                        <a:pt x="129" y="214"/>
                        <a:pt x="129" y="214"/>
                        <a:pt x="129" y="214"/>
                      </a:cubicBezTo>
                      <a:cubicBezTo>
                        <a:pt x="129" y="216"/>
                        <a:pt x="129" y="216"/>
                        <a:pt x="129" y="216"/>
                      </a:cubicBezTo>
                      <a:cubicBezTo>
                        <a:pt x="127" y="218"/>
                        <a:pt x="127" y="218"/>
                        <a:pt x="127" y="218"/>
                      </a:cubicBezTo>
                      <a:cubicBezTo>
                        <a:pt x="127" y="218"/>
                        <a:pt x="127" y="218"/>
                        <a:pt x="127" y="218"/>
                      </a:cubicBezTo>
                      <a:cubicBezTo>
                        <a:pt x="127" y="217"/>
                        <a:pt x="127" y="217"/>
                        <a:pt x="127" y="217"/>
                      </a:cubicBezTo>
                      <a:cubicBezTo>
                        <a:pt x="128" y="216"/>
                        <a:pt x="128" y="216"/>
                        <a:pt x="128" y="216"/>
                      </a:cubicBezTo>
                      <a:cubicBezTo>
                        <a:pt x="129" y="215"/>
                        <a:pt x="129" y="215"/>
                        <a:pt x="129" y="215"/>
                      </a:cubicBezTo>
                      <a:cubicBezTo>
                        <a:pt x="129" y="214"/>
                        <a:pt x="129" y="214"/>
                        <a:pt x="129" y="214"/>
                      </a:cubicBezTo>
                      <a:cubicBezTo>
                        <a:pt x="128" y="214"/>
                        <a:pt x="128" y="214"/>
                        <a:pt x="128" y="214"/>
                      </a:cubicBezTo>
                      <a:cubicBezTo>
                        <a:pt x="126" y="214"/>
                        <a:pt x="126" y="214"/>
                        <a:pt x="126" y="214"/>
                      </a:cubicBezTo>
                      <a:cubicBezTo>
                        <a:pt x="125" y="216"/>
                        <a:pt x="125" y="216"/>
                        <a:pt x="125" y="216"/>
                      </a:cubicBezTo>
                      <a:cubicBezTo>
                        <a:pt x="124" y="216"/>
                        <a:pt x="124" y="216"/>
                        <a:pt x="124" y="216"/>
                      </a:cubicBezTo>
                      <a:cubicBezTo>
                        <a:pt x="123" y="217"/>
                        <a:pt x="123" y="217"/>
                        <a:pt x="123" y="217"/>
                      </a:cubicBezTo>
                      <a:cubicBezTo>
                        <a:pt x="122" y="216"/>
                        <a:pt x="122" y="216"/>
                        <a:pt x="122" y="216"/>
                      </a:cubicBezTo>
                      <a:cubicBezTo>
                        <a:pt x="121" y="218"/>
                        <a:pt x="121" y="218"/>
                        <a:pt x="121" y="218"/>
                      </a:cubicBezTo>
                      <a:cubicBezTo>
                        <a:pt x="121" y="218"/>
                        <a:pt x="121" y="218"/>
                        <a:pt x="121" y="218"/>
                      </a:cubicBezTo>
                      <a:cubicBezTo>
                        <a:pt x="122" y="217"/>
                        <a:pt x="122" y="217"/>
                        <a:pt x="122" y="217"/>
                      </a:cubicBezTo>
                      <a:cubicBezTo>
                        <a:pt x="121" y="216"/>
                        <a:pt x="121" y="216"/>
                        <a:pt x="121" y="216"/>
                      </a:cubicBezTo>
                      <a:cubicBezTo>
                        <a:pt x="121" y="216"/>
                        <a:pt x="121" y="216"/>
                        <a:pt x="121" y="216"/>
                      </a:cubicBezTo>
                      <a:cubicBezTo>
                        <a:pt x="120" y="216"/>
                        <a:pt x="120" y="216"/>
                        <a:pt x="120" y="216"/>
                      </a:cubicBezTo>
                      <a:cubicBezTo>
                        <a:pt x="120" y="216"/>
                        <a:pt x="120" y="216"/>
                        <a:pt x="120" y="216"/>
                      </a:cubicBezTo>
                      <a:cubicBezTo>
                        <a:pt x="119" y="216"/>
                        <a:pt x="119" y="216"/>
                        <a:pt x="119" y="216"/>
                      </a:cubicBezTo>
                      <a:cubicBezTo>
                        <a:pt x="119" y="218"/>
                        <a:pt x="119" y="218"/>
                        <a:pt x="119" y="218"/>
                      </a:cubicBezTo>
                      <a:cubicBezTo>
                        <a:pt x="117" y="219"/>
                        <a:pt x="117" y="219"/>
                        <a:pt x="117" y="219"/>
                      </a:cubicBezTo>
                      <a:cubicBezTo>
                        <a:pt x="117" y="218"/>
                        <a:pt x="117" y="218"/>
                        <a:pt x="117" y="218"/>
                      </a:cubicBezTo>
                      <a:cubicBezTo>
                        <a:pt x="117" y="217"/>
                        <a:pt x="117" y="217"/>
                        <a:pt x="117" y="217"/>
                      </a:cubicBezTo>
                      <a:cubicBezTo>
                        <a:pt x="118" y="217"/>
                        <a:pt x="118" y="217"/>
                        <a:pt x="118" y="217"/>
                      </a:cubicBezTo>
                      <a:cubicBezTo>
                        <a:pt x="118" y="216"/>
                        <a:pt x="118" y="216"/>
                        <a:pt x="118" y="216"/>
                      </a:cubicBezTo>
                      <a:cubicBezTo>
                        <a:pt x="119" y="216"/>
                        <a:pt x="119" y="216"/>
                        <a:pt x="119" y="216"/>
                      </a:cubicBezTo>
                      <a:cubicBezTo>
                        <a:pt x="118" y="214"/>
                        <a:pt x="118" y="214"/>
                        <a:pt x="118" y="214"/>
                      </a:cubicBezTo>
                      <a:cubicBezTo>
                        <a:pt x="117" y="214"/>
                        <a:pt x="117" y="214"/>
                        <a:pt x="117" y="214"/>
                      </a:cubicBezTo>
                      <a:cubicBezTo>
                        <a:pt x="116" y="216"/>
                        <a:pt x="116" y="216"/>
                        <a:pt x="116" y="216"/>
                      </a:cubicBezTo>
                      <a:cubicBezTo>
                        <a:pt x="115" y="216"/>
                        <a:pt x="115" y="216"/>
                        <a:pt x="115" y="216"/>
                      </a:cubicBezTo>
                      <a:cubicBezTo>
                        <a:pt x="115" y="218"/>
                        <a:pt x="115" y="218"/>
                        <a:pt x="115" y="218"/>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1"/>
                        <a:pt x="111" y="221"/>
                        <a:pt x="111" y="221"/>
                      </a:cubicBezTo>
                      <a:cubicBezTo>
                        <a:pt x="111" y="220"/>
                        <a:pt x="111" y="220"/>
                        <a:pt x="111" y="220"/>
                      </a:cubicBezTo>
                      <a:cubicBezTo>
                        <a:pt x="110" y="219"/>
                        <a:pt x="110" y="219"/>
                        <a:pt x="110" y="219"/>
                      </a:cubicBezTo>
                      <a:cubicBezTo>
                        <a:pt x="109" y="221"/>
                        <a:pt x="109" y="221"/>
                        <a:pt x="109" y="221"/>
                      </a:cubicBezTo>
                      <a:cubicBezTo>
                        <a:pt x="109" y="221"/>
                        <a:pt x="109" y="221"/>
                        <a:pt x="109" y="221"/>
                      </a:cubicBezTo>
                      <a:cubicBezTo>
                        <a:pt x="109" y="221"/>
                        <a:pt x="109" y="221"/>
                        <a:pt x="109" y="221"/>
                      </a:cubicBezTo>
                      <a:cubicBezTo>
                        <a:pt x="109" y="220"/>
                        <a:pt x="109" y="220"/>
                        <a:pt x="109" y="220"/>
                      </a:cubicBezTo>
                      <a:cubicBezTo>
                        <a:pt x="108" y="219"/>
                        <a:pt x="108" y="219"/>
                        <a:pt x="108" y="219"/>
                      </a:cubicBezTo>
                      <a:cubicBezTo>
                        <a:pt x="108" y="219"/>
                        <a:pt x="108" y="219"/>
                        <a:pt x="108" y="219"/>
                      </a:cubicBezTo>
                      <a:cubicBezTo>
                        <a:pt x="106" y="221"/>
                        <a:pt x="106" y="221"/>
                        <a:pt x="106" y="221"/>
                      </a:cubicBezTo>
                      <a:cubicBezTo>
                        <a:pt x="105" y="221"/>
                        <a:pt x="105" y="221"/>
                        <a:pt x="105" y="221"/>
                      </a:cubicBezTo>
                      <a:cubicBezTo>
                        <a:pt x="106" y="220"/>
                        <a:pt x="106" y="220"/>
                        <a:pt x="106" y="220"/>
                      </a:cubicBezTo>
                      <a:cubicBezTo>
                        <a:pt x="105" y="220"/>
                        <a:pt x="105" y="220"/>
                        <a:pt x="105" y="220"/>
                      </a:cubicBezTo>
                      <a:cubicBezTo>
                        <a:pt x="104" y="220"/>
                        <a:pt x="104" y="220"/>
                        <a:pt x="104" y="220"/>
                      </a:cubicBezTo>
                      <a:cubicBezTo>
                        <a:pt x="104" y="221"/>
                        <a:pt x="104" y="221"/>
                        <a:pt x="104" y="221"/>
                      </a:cubicBezTo>
                      <a:cubicBezTo>
                        <a:pt x="104" y="222"/>
                        <a:pt x="104" y="222"/>
                        <a:pt x="104" y="222"/>
                      </a:cubicBezTo>
                      <a:cubicBezTo>
                        <a:pt x="103" y="222"/>
                        <a:pt x="103" y="222"/>
                        <a:pt x="103" y="222"/>
                      </a:cubicBezTo>
                      <a:lnTo>
                        <a:pt x="103" y="221"/>
                      </a:lnTo>
                      <a:close/>
                      <a:moveTo>
                        <a:pt x="119" y="221"/>
                      </a:moveTo>
                      <a:cubicBezTo>
                        <a:pt x="118" y="220"/>
                        <a:pt x="118" y="220"/>
                        <a:pt x="118" y="220"/>
                      </a:cubicBezTo>
                      <a:cubicBezTo>
                        <a:pt x="118" y="219"/>
                        <a:pt x="118" y="219"/>
                        <a:pt x="118" y="219"/>
                      </a:cubicBezTo>
                      <a:cubicBezTo>
                        <a:pt x="119" y="219"/>
                        <a:pt x="119" y="219"/>
                        <a:pt x="119" y="219"/>
                      </a:cubicBezTo>
                      <a:cubicBezTo>
                        <a:pt x="120" y="220"/>
                        <a:pt x="120" y="220"/>
                        <a:pt x="120" y="220"/>
                      </a:cubicBezTo>
                      <a:cubicBezTo>
                        <a:pt x="119" y="220"/>
                        <a:pt x="119" y="220"/>
                        <a:pt x="119" y="220"/>
                      </a:cubicBezTo>
                      <a:cubicBezTo>
                        <a:pt x="119" y="221"/>
                        <a:pt x="119" y="221"/>
                        <a:pt x="119" y="221"/>
                      </a:cubicBezTo>
                      <a:close/>
                      <a:moveTo>
                        <a:pt x="161" y="211"/>
                      </a:moveTo>
                      <a:cubicBezTo>
                        <a:pt x="162" y="210"/>
                        <a:pt x="162" y="210"/>
                        <a:pt x="162" y="210"/>
                      </a:cubicBezTo>
                      <a:cubicBezTo>
                        <a:pt x="161" y="212"/>
                        <a:pt x="161" y="212"/>
                        <a:pt x="161" y="212"/>
                      </a:cubicBezTo>
                      <a:cubicBezTo>
                        <a:pt x="160" y="212"/>
                        <a:pt x="160" y="212"/>
                        <a:pt x="160" y="212"/>
                      </a:cubicBezTo>
                      <a:lnTo>
                        <a:pt x="161" y="211"/>
                      </a:lnTo>
                      <a:close/>
                      <a:moveTo>
                        <a:pt x="165" y="209"/>
                      </a:moveTo>
                      <a:cubicBezTo>
                        <a:pt x="166" y="209"/>
                        <a:pt x="166" y="209"/>
                        <a:pt x="166" y="209"/>
                      </a:cubicBezTo>
                      <a:cubicBezTo>
                        <a:pt x="168" y="207"/>
                        <a:pt x="168" y="207"/>
                        <a:pt x="168" y="207"/>
                      </a:cubicBezTo>
                      <a:cubicBezTo>
                        <a:pt x="168" y="206"/>
                        <a:pt x="168" y="206"/>
                        <a:pt x="168" y="206"/>
                      </a:cubicBezTo>
                      <a:cubicBezTo>
                        <a:pt x="169" y="205"/>
                        <a:pt x="169" y="205"/>
                        <a:pt x="169" y="205"/>
                      </a:cubicBezTo>
                      <a:cubicBezTo>
                        <a:pt x="168" y="205"/>
                        <a:pt x="168" y="205"/>
                        <a:pt x="168" y="205"/>
                      </a:cubicBezTo>
                      <a:cubicBezTo>
                        <a:pt x="167" y="205"/>
                        <a:pt x="167" y="205"/>
                        <a:pt x="167" y="205"/>
                      </a:cubicBezTo>
                      <a:cubicBezTo>
                        <a:pt x="167" y="205"/>
                        <a:pt x="167" y="205"/>
                        <a:pt x="167" y="205"/>
                      </a:cubicBezTo>
                      <a:cubicBezTo>
                        <a:pt x="167" y="205"/>
                        <a:pt x="167" y="205"/>
                        <a:pt x="167" y="205"/>
                      </a:cubicBezTo>
                      <a:cubicBezTo>
                        <a:pt x="167" y="204"/>
                        <a:pt x="167" y="204"/>
                        <a:pt x="167" y="204"/>
                      </a:cubicBezTo>
                      <a:cubicBezTo>
                        <a:pt x="165" y="204"/>
                        <a:pt x="165" y="204"/>
                        <a:pt x="165" y="204"/>
                      </a:cubicBezTo>
                      <a:cubicBezTo>
                        <a:pt x="165" y="205"/>
                        <a:pt x="165" y="205"/>
                        <a:pt x="165" y="205"/>
                      </a:cubicBezTo>
                      <a:cubicBezTo>
                        <a:pt x="164" y="205"/>
                        <a:pt x="164" y="205"/>
                        <a:pt x="164" y="205"/>
                      </a:cubicBezTo>
                      <a:cubicBezTo>
                        <a:pt x="165" y="206"/>
                        <a:pt x="165" y="206"/>
                        <a:pt x="165" y="206"/>
                      </a:cubicBezTo>
                      <a:cubicBezTo>
                        <a:pt x="165" y="206"/>
                        <a:pt x="165" y="206"/>
                        <a:pt x="165" y="206"/>
                      </a:cubicBezTo>
                      <a:cubicBezTo>
                        <a:pt x="165" y="206"/>
                        <a:pt x="165" y="206"/>
                        <a:pt x="165" y="206"/>
                      </a:cubicBezTo>
                      <a:cubicBezTo>
                        <a:pt x="165" y="206"/>
                        <a:pt x="165" y="206"/>
                        <a:pt x="165" y="206"/>
                      </a:cubicBezTo>
                      <a:cubicBezTo>
                        <a:pt x="164" y="206"/>
                        <a:pt x="164" y="206"/>
                        <a:pt x="164" y="206"/>
                      </a:cubicBezTo>
                      <a:cubicBezTo>
                        <a:pt x="164" y="205"/>
                        <a:pt x="164" y="205"/>
                        <a:pt x="164" y="205"/>
                      </a:cubicBezTo>
                      <a:cubicBezTo>
                        <a:pt x="164" y="204"/>
                        <a:pt x="164" y="204"/>
                        <a:pt x="164" y="204"/>
                      </a:cubicBezTo>
                      <a:cubicBezTo>
                        <a:pt x="165" y="203"/>
                        <a:pt x="165" y="203"/>
                        <a:pt x="165" y="203"/>
                      </a:cubicBezTo>
                      <a:cubicBezTo>
                        <a:pt x="165" y="201"/>
                        <a:pt x="165" y="201"/>
                        <a:pt x="165" y="201"/>
                      </a:cubicBezTo>
                      <a:cubicBezTo>
                        <a:pt x="164" y="201"/>
                        <a:pt x="164" y="201"/>
                        <a:pt x="164" y="201"/>
                      </a:cubicBezTo>
                      <a:cubicBezTo>
                        <a:pt x="165" y="200"/>
                        <a:pt x="165" y="200"/>
                        <a:pt x="165" y="200"/>
                      </a:cubicBezTo>
                      <a:cubicBezTo>
                        <a:pt x="166" y="199"/>
                        <a:pt x="166" y="199"/>
                        <a:pt x="166" y="199"/>
                      </a:cubicBezTo>
                      <a:cubicBezTo>
                        <a:pt x="169" y="198"/>
                        <a:pt x="169" y="198"/>
                        <a:pt x="169" y="198"/>
                      </a:cubicBezTo>
                      <a:cubicBezTo>
                        <a:pt x="170" y="197"/>
                        <a:pt x="170" y="197"/>
                        <a:pt x="170" y="197"/>
                      </a:cubicBezTo>
                      <a:cubicBezTo>
                        <a:pt x="171" y="198"/>
                        <a:pt x="171" y="198"/>
                        <a:pt x="171" y="198"/>
                      </a:cubicBezTo>
                      <a:cubicBezTo>
                        <a:pt x="171" y="200"/>
                        <a:pt x="171" y="200"/>
                        <a:pt x="171" y="200"/>
                      </a:cubicBezTo>
                      <a:cubicBezTo>
                        <a:pt x="171" y="200"/>
                        <a:pt x="171" y="200"/>
                        <a:pt x="171" y="200"/>
                      </a:cubicBezTo>
                      <a:cubicBezTo>
                        <a:pt x="173" y="199"/>
                        <a:pt x="173" y="199"/>
                        <a:pt x="173" y="199"/>
                      </a:cubicBezTo>
                      <a:cubicBezTo>
                        <a:pt x="172" y="198"/>
                        <a:pt x="172" y="198"/>
                        <a:pt x="172" y="198"/>
                      </a:cubicBezTo>
                      <a:cubicBezTo>
                        <a:pt x="173" y="198"/>
                        <a:pt x="173" y="198"/>
                        <a:pt x="173" y="198"/>
                      </a:cubicBezTo>
                      <a:cubicBezTo>
                        <a:pt x="174" y="197"/>
                        <a:pt x="174" y="197"/>
                        <a:pt x="174" y="197"/>
                      </a:cubicBezTo>
                      <a:cubicBezTo>
                        <a:pt x="173" y="196"/>
                        <a:pt x="173" y="196"/>
                        <a:pt x="173" y="196"/>
                      </a:cubicBezTo>
                      <a:cubicBezTo>
                        <a:pt x="172" y="196"/>
                        <a:pt x="172" y="196"/>
                        <a:pt x="172" y="196"/>
                      </a:cubicBezTo>
                      <a:cubicBezTo>
                        <a:pt x="174" y="195"/>
                        <a:pt x="174" y="195"/>
                        <a:pt x="174" y="195"/>
                      </a:cubicBezTo>
                      <a:cubicBezTo>
                        <a:pt x="174" y="195"/>
                        <a:pt x="174" y="195"/>
                        <a:pt x="174" y="195"/>
                      </a:cubicBezTo>
                      <a:cubicBezTo>
                        <a:pt x="175" y="195"/>
                        <a:pt x="175" y="195"/>
                        <a:pt x="175" y="195"/>
                      </a:cubicBezTo>
                      <a:cubicBezTo>
                        <a:pt x="175" y="196"/>
                        <a:pt x="175" y="196"/>
                        <a:pt x="175" y="196"/>
                      </a:cubicBezTo>
                      <a:cubicBezTo>
                        <a:pt x="174" y="197"/>
                        <a:pt x="174" y="197"/>
                        <a:pt x="174" y="197"/>
                      </a:cubicBezTo>
                      <a:cubicBezTo>
                        <a:pt x="174" y="198"/>
                        <a:pt x="174" y="198"/>
                        <a:pt x="174" y="198"/>
                      </a:cubicBezTo>
                      <a:cubicBezTo>
                        <a:pt x="175" y="198"/>
                        <a:pt x="175" y="198"/>
                        <a:pt x="175" y="198"/>
                      </a:cubicBezTo>
                      <a:cubicBezTo>
                        <a:pt x="176" y="197"/>
                        <a:pt x="176" y="197"/>
                        <a:pt x="176" y="197"/>
                      </a:cubicBezTo>
                      <a:cubicBezTo>
                        <a:pt x="176" y="196"/>
                        <a:pt x="176" y="196"/>
                        <a:pt x="176" y="196"/>
                      </a:cubicBezTo>
                      <a:cubicBezTo>
                        <a:pt x="177" y="197"/>
                        <a:pt x="177" y="197"/>
                        <a:pt x="177" y="197"/>
                      </a:cubicBezTo>
                      <a:cubicBezTo>
                        <a:pt x="177" y="197"/>
                        <a:pt x="177" y="197"/>
                        <a:pt x="177" y="197"/>
                      </a:cubicBezTo>
                      <a:cubicBezTo>
                        <a:pt x="177" y="195"/>
                        <a:pt x="177" y="195"/>
                        <a:pt x="177" y="195"/>
                      </a:cubicBezTo>
                      <a:cubicBezTo>
                        <a:pt x="177" y="195"/>
                        <a:pt x="177" y="195"/>
                        <a:pt x="177" y="195"/>
                      </a:cubicBezTo>
                      <a:cubicBezTo>
                        <a:pt x="178" y="194"/>
                        <a:pt x="178" y="194"/>
                        <a:pt x="178" y="194"/>
                      </a:cubicBezTo>
                      <a:cubicBezTo>
                        <a:pt x="178" y="195"/>
                        <a:pt x="178" y="195"/>
                        <a:pt x="178" y="195"/>
                      </a:cubicBezTo>
                      <a:cubicBezTo>
                        <a:pt x="178" y="196"/>
                        <a:pt x="178" y="196"/>
                        <a:pt x="178" y="196"/>
                      </a:cubicBezTo>
                      <a:cubicBezTo>
                        <a:pt x="178" y="196"/>
                        <a:pt x="178" y="196"/>
                        <a:pt x="178" y="196"/>
                      </a:cubicBezTo>
                      <a:cubicBezTo>
                        <a:pt x="178" y="197"/>
                        <a:pt x="178" y="197"/>
                        <a:pt x="178" y="197"/>
                      </a:cubicBezTo>
                      <a:cubicBezTo>
                        <a:pt x="179" y="197"/>
                        <a:pt x="179" y="197"/>
                        <a:pt x="179" y="197"/>
                      </a:cubicBezTo>
                      <a:cubicBezTo>
                        <a:pt x="180" y="196"/>
                        <a:pt x="180" y="196"/>
                        <a:pt x="180" y="196"/>
                      </a:cubicBezTo>
                      <a:cubicBezTo>
                        <a:pt x="181" y="196"/>
                        <a:pt x="181" y="196"/>
                        <a:pt x="181" y="196"/>
                      </a:cubicBezTo>
                      <a:cubicBezTo>
                        <a:pt x="182" y="196"/>
                        <a:pt x="182" y="196"/>
                        <a:pt x="182" y="196"/>
                      </a:cubicBezTo>
                      <a:cubicBezTo>
                        <a:pt x="182" y="197"/>
                        <a:pt x="182" y="197"/>
                        <a:pt x="182" y="197"/>
                      </a:cubicBezTo>
                      <a:cubicBezTo>
                        <a:pt x="181" y="197"/>
                        <a:pt x="181" y="197"/>
                        <a:pt x="181" y="197"/>
                      </a:cubicBezTo>
                      <a:cubicBezTo>
                        <a:pt x="180" y="197"/>
                        <a:pt x="180" y="197"/>
                        <a:pt x="180" y="197"/>
                      </a:cubicBezTo>
                      <a:cubicBezTo>
                        <a:pt x="180" y="198"/>
                        <a:pt x="180" y="198"/>
                        <a:pt x="180" y="198"/>
                      </a:cubicBezTo>
                      <a:cubicBezTo>
                        <a:pt x="180" y="199"/>
                        <a:pt x="180" y="199"/>
                        <a:pt x="180" y="199"/>
                      </a:cubicBezTo>
                      <a:cubicBezTo>
                        <a:pt x="181" y="199"/>
                        <a:pt x="181" y="199"/>
                        <a:pt x="181" y="199"/>
                      </a:cubicBezTo>
                      <a:cubicBezTo>
                        <a:pt x="180" y="200"/>
                        <a:pt x="180" y="200"/>
                        <a:pt x="180" y="200"/>
                      </a:cubicBezTo>
                      <a:cubicBezTo>
                        <a:pt x="179" y="200"/>
                        <a:pt x="179" y="200"/>
                        <a:pt x="179" y="200"/>
                      </a:cubicBezTo>
                      <a:cubicBezTo>
                        <a:pt x="179" y="200"/>
                        <a:pt x="179" y="200"/>
                        <a:pt x="179" y="200"/>
                      </a:cubicBezTo>
                      <a:cubicBezTo>
                        <a:pt x="178" y="200"/>
                        <a:pt x="178" y="200"/>
                        <a:pt x="178" y="200"/>
                      </a:cubicBezTo>
                      <a:cubicBezTo>
                        <a:pt x="177" y="199"/>
                        <a:pt x="177" y="199"/>
                        <a:pt x="177" y="199"/>
                      </a:cubicBezTo>
                      <a:cubicBezTo>
                        <a:pt x="176" y="200"/>
                        <a:pt x="176" y="200"/>
                        <a:pt x="176" y="200"/>
                      </a:cubicBezTo>
                      <a:cubicBezTo>
                        <a:pt x="176" y="200"/>
                        <a:pt x="176" y="200"/>
                        <a:pt x="176" y="200"/>
                      </a:cubicBezTo>
                      <a:cubicBezTo>
                        <a:pt x="175" y="201"/>
                        <a:pt x="175" y="201"/>
                        <a:pt x="175" y="201"/>
                      </a:cubicBezTo>
                      <a:cubicBezTo>
                        <a:pt x="177" y="201"/>
                        <a:pt x="177" y="201"/>
                        <a:pt x="177" y="201"/>
                      </a:cubicBezTo>
                      <a:cubicBezTo>
                        <a:pt x="177" y="202"/>
                        <a:pt x="177" y="202"/>
                        <a:pt x="177" y="202"/>
                      </a:cubicBezTo>
                      <a:cubicBezTo>
                        <a:pt x="177" y="203"/>
                        <a:pt x="177" y="203"/>
                        <a:pt x="177" y="203"/>
                      </a:cubicBezTo>
                      <a:cubicBezTo>
                        <a:pt x="176" y="203"/>
                        <a:pt x="176" y="203"/>
                        <a:pt x="176" y="203"/>
                      </a:cubicBezTo>
                      <a:cubicBezTo>
                        <a:pt x="175" y="202"/>
                        <a:pt x="175" y="202"/>
                        <a:pt x="175" y="202"/>
                      </a:cubicBezTo>
                      <a:cubicBezTo>
                        <a:pt x="174" y="201"/>
                        <a:pt x="174" y="201"/>
                        <a:pt x="174" y="201"/>
                      </a:cubicBezTo>
                      <a:cubicBezTo>
                        <a:pt x="172" y="202"/>
                        <a:pt x="172" y="202"/>
                        <a:pt x="172" y="202"/>
                      </a:cubicBezTo>
                      <a:cubicBezTo>
                        <a:pt x="174" y="203"/>
                        <a:pt x="174" y="203"/>
                        <a:pt x="174" y="203"/>
                      </a:cubicBezTo>
                      <a:cubicBezTo>
                        <a:pt x="174" y="204"/>
                        <a:pt x="174" y="204"/>
                        <a:pt x="174" y="204"/>
                      </a:cubicBezTo>
                      <a:cubicBezTo>
                        <a:pt x="173" y="204"/>
                        <a:pt x="173" y="204"/>
                        <a:pt x="173" y="204"/>
                      </a:cubicBezTo>
                      <a:cubicBezTo>
                        <a:pt x="172" y="203"/>
                        <a:pt x="172" y="203"/>
                        <a:pt x="172" y="203"/>
                      </a:cubicBezTo>
                      <a:cubicBezTo>
                        <a:pt x="171" y="204"/>
                        <a:pt x="171" y="204"/>
                        <a:pt x="171" y="204"/>
                      </a:cubicBezTo>
                      <a:cubicBezTo>
                        <a:pt x="171" y="204"/>
                        <a:pt x="171" y="204"/>
                        <a:pt x="171" y="204"/>
                      </a:cubicBezTo>
                      <a:cubicBezTo>
                        <a:pt x="170" y="205"/>
                        <a:pt x="170" y="205"/>
                        <a:pt x="170" y="205"/>
                      </a:cubicBezTo>
                      <a:cubicBezTo>
                        <a:pt x="169" y="205"/>
                        <a:pt x="169" y="205"/>
                        <a:pt x="169" y="205"/>
                      </a:cubicBezTo>
                      <a:cubicBezTo>
                        <a:pt x="169" y="206"/>
                        <a:pt x="169" y="206"/>
                        <a:pt x="169" y="206"/>
                      </a:cubicBezTo>
                      <a:cubicBezTo>
                        <a:pt x="169" y="207"/>
                        <a:pt x="169" y="207"/>
                        <a:pt x="169" y="207"/>
                      </a:cubicBezTo>
                      <a:cubicBezTo>
                        <a:pt x="168" y="207"/>
                        <a:pt x="168" y="207"/>
                        <a:pt x="168" y="207"/>
                      </a:cubicBezTo>
                      <a:cubicBezTo>
                        <a:pt x="167" y="208"/>
                        <a:pt x="167" y="208"/>
                        <a:pt x="167" y="208"/>
                      </a:cubicBezTo>
                      <a:cubicBezTo>
                        <a:pt x="167" y="208"/>
                        <a:pt x="167" y="208"/>
                        <a:pt x="167" y="208"/>
                      </a:cubicBezTo>
                      <a:cubicBezTo>
                        <a:pt x="166" y="209"/>
                        <a:pt x="166" y="209"/>
                        <a:pt x="166" y="209"/>
                      </a:cubicBezTo>
                      <a:lnTo>
                        <a:pt x="165" y="209"/>
                      </a:lnTo>
                      <a:close/>
                      <a:moveTo>
                        <a:pt x="180" y="194"/>
                      </a:moveTo>
                      <a:cubicBezTo>
                        <a:pt x="179" y="192"/>
                        <a:pt x="179" y="192"/>
                        <a:pt x="179" y="192"/>
                      </a:cubicBezTo>
                      <a:cubicBezTo>
                        <a:pt x="179" y="192"/>
                        <a:pt x="179" y="192"/>
                        <a:pt x="179" y="192"/>
                      </a:cubicBezTo>
                      <a:cubicBezTo>
                        <a:pt x="179" y="192"/>
                        <a:pt x="179" y="192"/>
                        <a:pt x="179" y="192"/>
                      </a:cubicBezTo>
                      <a:cubicBezTo>
                        <a:pt x="180" y="192"/>
                        <a:pt x="180" y="192"/>
                        <a:pt x="180" y="192"/>
                      </a:cubicBezTo>
                      <a:cubicBezTo>
                        <a:pt x="181" y="192"/>
                        <a:pt x="181" y="192"/>
                        <a:pt x="181" y="192"/>
                      </a:cubicBezTo>
                      <a:cubicBezTo>
                        <a:pt x="181" y="192"/>
                        <a:pt x="181" y="192"/>
                        <a:pt x="181" y="192"/>
                      </a:cubicBezTo>
                      <a:cubicBezTo>
                        <a:pt x="182" y="191"/>
                        <a:pt x="182" y="191"/>
                        <a:pt x="182" y="191"/>
                      </a:cubicBezTo>
                      <a:cubicBezTo>
                        <a:pt x="181" y="190"/>
                        <a:pt x="181" y="190"/>
                        <a:pt x="181" y="190"/>
                      </a:cubicBezTo>
                      <a:cubicBezTo>
                        <a:pt x="182" y="189"/>
                        <a:pt x="182" y="189"/>
                        <a:pt x="182" y="189"/>
                      </a:cubicBezTo>
                      <a:cubicBezTo>
                        <a:pt x="183" y="189"/>
                        <a:pt x="183" y="189"/>
                        <a:pt x="183" y="189"/>
                      </a:cubicBezTo>
                      <a:cubicBezTo>
                        <a:pt x="184" y="189"/>
                        <a:pt x="184" y="189"/>
                        <a:pt x="184" y="189"/>
                      </a:cubicBezTo>
                      <a:cubicBezTo>
                        <a:pt x="183" y="190"/>
                        <a:pt x="183" y="190"/>
                        <a:pt x="183" y="190"/>
                      </a:cubicBezTo>
                      <a:cubicBezTo>
                        <a:pt x="184" y="191"/>
                        <a:pt x="184" y="191"/>
                        <a:pt x="184" y="191"/>
                      </a:cubicBezTo>
                      <a:cubicBezTo>
                        <a:pt x="185" y="190"/>
                        <a:pt x="185" y="190"/>
                        <a:pt x="185" y="190"/>
                      </a:cubicBezTo>
                      <a:cubicBezTo>
                        <a:pt x="185" y="190"/>
                        <a:pt x="185" y="190"/>
                        <a:pt x="185" y="190"/>
                      </a:cubicBezTo>
                      <a:cubicBezTo>
                        <a:pt x="185" y="191"/>
                        <a:pt x="185" y="191"/>
                        <a:pt x="185" y="191"/>
                      </a:cubicBezTo>
                      <a:cubicBezTo>
                        <a:pt x="185" y="191"/>
                        <a:pt x="185" y="191"/>
                        <a:pt x="185" y="191"/>
                      </a:cubicBezTo>
                      <a:cubicBezTo>
                        <a:pt x="184" y="192"/>
                        <a:pt x="184" y="192"/>
                        <a:pt x="184" y="192"/>
                      </a:cubicBezTo>
                      <a:cubicBezTo>
                        <a:pt x="185" y="193"/>
                        <a:pt x="185" y="193"/>
                        <a:pt x="185" y="193"/>
                      </a:cubicBezTo>
                      <a:cubicBezTo>
                        <a:pt x="185" y="193"/>
                        <a:pt x="185" y="193"/>
                        <a:pt x="185" y="193"/>
                      </a:cubicBezTo>
                      <a:cubicBezTo>
                        <a:pt x="185" y="193"/>
                        <a:pt x="185" y="193"/>
                        <a:pt x="185" y="193"/>
                      </a:cubicBezTo>
                      <a:cubicBezTo>
                        <a:pt x="184" y="193"/>
                        <a:pt x="184" y="193"/>
                        <a:pt x="184" y="193"/>
                      </a:cubicBezTo>
                      <a:cubicBezTo>
                        <a:pt x="183" y="194"/>
                        <a:pt x="183" y="194"/>
                        <a:pt x="183" y="194"/>
                      </a:cubicBezTo>
                      <a:cubicBezTo>
                        <a:pt x="182" y="194"/>
                        <a:pt x="182" y="194"/>
                        <a:pt x="182" y="194"/>
                      </a:cubicBezTo>
                      <a:cubicBezTo>
                        <a:pt x="182" y="193"/>
                        <a:pt x="182" y="193"/>
                        <a:pt x="182" y="193"/>
                      </a:cubicBezTo>
                      <a:cubicBezTo>
                        <a:pt x="182" y="193"/>
                        <a:pt x="182" y="193"/>
                        <a:pt x="182" y="193"/>
                      </a:cubicBezTo>
                      <a:cubicBezTo>
                        <a:pt x="181" y="194"/>
                        <a:pt x="181" y="194"/>
                        <a:pt x="181" y="194"/>
                      </a:cubicBezTo>
                      <a:lnTo>
                        <a:pt x="180" y="194"/>
                      </a:lnTo>
                      <a:close/>
                      <a:moveTo>
                        <a:pt x="217" y="180"/>
                      </a:moveTo>
                      <a:cubicBezTo>
                        <a:pt x="218" y="180"/>
                        <a:pt x="218" y="180"/>
                        <a:pt x="218" y="180"/>
                      </a:cubicBezTo>
                      <a:cubicBezTo>
                        <a:pt x="218" y="180"/>
                        <a:pt x="218" y="180"/>
                        <a:pt x="218" y="180"/>
                      </a:cubicBezTo>
                      <a:cubicBezTo>
                        <a:pt x="219" y="179"/>
                        <a:pt x="219" y="179"/>
                        <a:pt x="219" y="179"/>
                      </a:cubicBezTo>
                      <a:cubicBezTo>
                        <a:pt x="219" y="179"/>
                        <a:pt x="219" y="179"/>
                        <a:pt x="219" y="179"/>
                      </a:cubicBezTo>
                      <a:cubicBezTo>
                        <a:pt x="221" y="177"/>
                        <a:pt x="221" y="177"/>
                        <a:pt x="221" y="177"/>
                      </a:cubicBezTo>
                      <a:cubicBezTo>
                        <a:pt x="222" y="176"/>
                        <a:pt x="222" y="176"/>
                        <a:pt x="222" y="176"/>
                      </a:cubicBezTo>
                      <a:cubicBezTo>
                        <a:pt x="224" y="175"/>
                        <a:pt x="224" y="175"/>
                        <a:pt x="224" y="175"/>
                      </a:cubicBezTo>
                      <a:cubicBezTo>
                        <a:pt x="224" y="175"/>
                        <a:pt x="224" y="175"/>
                        <a:pt x="224" y="175"/>
                      </a:cubicBezTo>
                      <a:cubicBezTo>
                        <a:pt x="225" y="174"/>
                        <a:pt x="225" y="174"/>
                        <a:pt x="225" y="174"/>
                      </a:cubicBezTo>
                      <a:cubicBezTo>
                        <a:pt x="225" y="174"/>
                        <a:pt x="225" y="174"/>
                        <a:pt x="225" y="174"/>
                      </a:cubicBezTo>
                      <a:cubicBezTo>
                        <a:pt x="225" y="174"/>
                        <a:pt x="225" y="174"/>
                        <a:pt x="225" y="174"/>
                      </a:cubicBezTo>
                      <a:cubicBezTo>
                        <a:pt x="226" y="175"/>
                        <a:pt x="226" y="175"/>
                        <a:pt x="226" y="175"/>
                      </a:cubicBezTo>
                      <a:cubicBezTo>
                        <a:pt x="224" y="176"/>
                        <a:pt x="224" y="176"/>
                        <a:pt x="224" y="176"/>
                      </a:cubicBezTo>
                      <a:cubicBezTo>
                        <a:pt x="222" y="178"/>
                        <a:pt x="222" y="178"/>
                        <a:pt x="222" y="178"/>
                      </a:cubicBezTo>
                      <a:cubicBezTo>
                        <a:pt x="221" y="178"/>
                        <a:pt x="221" y="178"/>
                        <a:pt x="221" y="178"/>
                      </a:cubicBezTo>
                      <a:cubicBezTo>
                        <a:pt x="221" y="179"/>
                        <a:pt x="221" y="179"/>
                        <a:pt x="221" y="179"/>
                      </a:cubicBezTo>
                      <a:cubicBezTo>
                        <a:pt x="220" y="180"/>
                        <a:pt x="220" y="180"/>
                        <a:pt x="220" y="180"/>
                      </a:cubicBezTo>
                      <a:cubicBezTo>
                        <a:pt x="219" y="179"/>
                        <a:pt x="219" y="179"/>
                        <a:pt x="219" y="179"/>
                      </a:cubicBezTo>
                      <a:cubicBezTo>
                        <a:pt x="218" y="180"/>
                        <a:pt x="218" y="180"/>
                        <a:pt x="218" y="180"/>
                      </a:cubicBezTo>
                      <a:lnTo>
                        <a:pt x="217" y="180"/>
                      </a:lnTo>
                      <a:close/>
                      <a:moveTo>
                        <a:pt x="139" y="176"/>
                      </a:moveTo>
                      <a:cubicBezTo>
                        <a:pt x="139" y="176"/>
                        <a:pt x="139" y="176"/>
                        <a:pt x="139" y="176"/>
                      </a:cubicBezTo>
                      <a:cubicBezTo>
                        <a:pt x="140" y="175"/>
                        <a:pt x="140" y="175"/>
                        <a:pt x="140" y="175"/>
                      </a:cubicBezTo>
                      <a:cubicBezTo>
                        <a:pt x="141" y="174"/>
                        <a:pt x="141" y="174"/>
                        <a:pt x="141" y="174"/>
                      </a:cubicBezTo>
                      <a:cubicBezTo>
                        <a:pt x="141" y="175"/>
                        <a:pt x="141" y="175"/>
                        <a:pt x="141" y="175"/>
                      </a:cubicBezTo>
                      <a:cubicBezTo>
                        <a:pt x="140" y="176"/>
                        <a:pt x="140" y="176"/>
                        <a:pt x="140" y="176"/>
                      </a:cubicBezTo>
                      <a:cubicBezTo>
                        <a:pt x="139" y="177"/>
                        <a:pt x="139" y="177"/>
                        <a:pt x="139" y="177"/>
                      </a:cubicBezTo>
                      <a:lnTo>
                        <a:pt x="139" y="176"/>
                      </a:lnTo>
                      <a:close/>
                      <a:moveTo>
                        <a:pt x="220" y="175"/>
                      </a:moveTo>
                      <a:cubicBezTo>
                        <a:pt x="220" y="174"/>
                        <a:pt x="220" y="174"/>
                        <a:pt x="220" y="174"/>
                      </a:cubicBezTo>
                      <a:cubicBezTo>
                        <a:pt x="222" y="173"/>
                        <a:pt x="222" y="173"/>
                        <a:pt x="222" y="173"/>
                      </a:cubicBezTo>
                      <a:cubicBezTo>
                        <a:pt x="222" y="172"/>
                        <a:pt x="222" y="172"/>
                        <a:pt x="222" y="172"/>
                      </a:cubicBezTo>
                      <a:cubicBezTo>
                        <a:pt x="223" y="171"/>
                        <a:pt x="223" y="171"/>
                        <a:pt x="223" y="171"/>
                      </a:cubicBezTo>
                      <a:cubicBezTo>
                        <a:pt x="224" y="171"/>
                        <a:pt x="224" y="171"/>
                        <a:pt x="224" y="171"/>
                      </a:cubicBezTo>
                      <a:cubicBezTo>
                        <a:pt x="224" y="172"/>
                        <a:pt x="224" y="172"/>
                        <a:pt x="224" y="172"/>
                      </a:cubicBezTo>
                      <a:cubicBezTo>
                        <a:pt x="223" y="172"/>
                        <a:pt x="223" y="172"/>
                        <a:pt x="223" y="172"/>
                      </a:cubicBezTo>
                      <a:cubicBezTo>
                        <a:pt x="222" y="173"/>
                        <a:pt x="222" y="173"/>
                        <a:pt x="222" y="173"/>
                      </a:cubicBezTo>
                      <a:cubicBezTo>
                        <a:pt x="221" y="174"/>
                        <a:pt x="221" y="174"/>
                        <a:pt x="221" y="174"/>
                      </a:cubicBezTo>
                      <a:cubicBezTo>
                        <a:pt x="221" y="175"/>
                        <a:pt x="221" y="175"/>
                        <a:pt x="221" y="175"/>
                      </a:cubicBezTo>
                      <a:lnTo>
                        <a:pt x="220" y="175"/>
                      </a:lnTo>
                      <a:close/>
                      <a:moveTo>
                        <a:pt x="227" y="174"/>
                      </a:moveTo>
                      <a:cubicBezTo>
                        <a:pt x="228" y="173"/>
                        <a:pt x="228" y="173"/>
                        <a:pt x="228" y="173"/>
                      </a:cubicBezTo>
                      <a:cubicBezTo>
                        <a:pt x="228" y="172"/>
                        <a:pt x="228" y="172"/>
                        <a:pt x="228" y="172"/>
                      </a:cubicBezTo>
                      <a:cubicBezTo>
                        <a:pt x="229" y="173"/>
                        <a:pt x="229" y="173"/>
                        <a:pt x="229" y="173"/>
                      </a:cubicBezTo>
                      <a:cubicBezTo>
                        <a:pt x="229" y="174"/>
                        <a:pt x="229" y="174"/>
                        <a:pt x="229" y="174"/>
                      </a:cubicBezTo>
                      <a:cubicBezTo>
                        <a:pt x="230" y="174"/>
                        <a:pt x="230" y="174"/>
                        <a:pt x="230" y="174"/>
                      </a:cubicBezTo>
                      <a:cubicBezTo>
                        <a:pt x="230" y="174"/>
                        <a:pt x="230" y="174"/>
                        <a:pt x="230" y="174"/>
                      </a:cubicBezTo>
                      <a:cubicBezTo>
                        <a:pt x="229" y="175"/>
                        <a:pt x="229" y="175"/>
                        <a:pt x="229" y="175"/>
                      </a:cubicBezTo>
                      <a:lnTo>
                        <a:pt x="227" y="174"/>
                      </a:lnTo>
                      <a:close/>
                      <a:moveTo>
                        <a:pt x="222" y="166"/>
                      </a:moveTo>
                      <a:cubicBezTo>
                        <a:pt x="223" y="165"/>
                        <a:pt x="223" y="165"/>
                        <a:pt x="223" y="165"/>
                      </a:cubicBezTo>
                      <a:cubicBezTo>
                        <a:pt x="223" y="166"/>
                        <a:pt x="223" y="166"/>
                        <a:pt x="223" y="166"/>
                      </a:cubicBezTo>
                      <a:cubicBezTo>
                        <a:pt x="223" y="166"/>
                        <a:pt x="223" y="166"/>
                        <a:pt x="223" y="166"/>
                      </a:cubicBezTo>
                      <a:cubicBezTo>
                        <a:pt x="223" y="167"/>
                        <a:pt x="223" y="167"/>
                        <a:pt x="223" y="167"/>
                      </a:cubicBezTo>
                      <a:cubicBezTo>
                        <a:pt x="223" y="167"/>
                        <a:pt x="223" y="167"/>
                        <a:pt x="223" y="167"/>
                      </a:cubicBezTo>
                      <a:lnTo>
                        <a:pt x="222" y="166"/>
                      </a:lnTo>
                      <a:close/>
                      <a:moveTo>
                        <a:pt x="197" y="167"/>
                      </a:moveTo>
                      <a:cubicBezTo>
                        <a:pt x="199" y="165"/>
                        <a:pt x="199" y="165"/>
                        <a:pt x="199" y="165"/>
                      </a:cubicBezTo>
                      <a:cubicBezTo>
                        <a:pt x="200" y="165"/>
                        <a:pt x="200" y="165"/>
                        <a:pt x="200" y="165"/>
                      </a:cubicBezTo>
                      <a:cubicBezTo>
                        <a:pt x="199" y="166"/>
                        <a:pt x="199" y="166"/>
                        <a:pt x="199" y="166"/>
                      </a:cubicBezTo>
                      <a:cubicBezTo>
                        <a:pt x="198" y="167"/>
                        <a:pt x="198" y="167"/>
                        <a:pt x="198" y="167"/>
                      </a:cubicBezTo>
                      <a:lnTo>
                        <a:pt x="197" y="167"/>
                      </a:lnTo>
                      <a:close/>
                      <a:moveTo>
                        <a:pt x="117" y="152"/>
                      </a:moveTo>
                      <a:cubicBezTo>
                        <a:pt x="116" y="152"/>
                        <a:pt x="116" y="152"/>
                        <a:pt x="116" y="152"/>
                      </a:cubicBezTo>
                      <a:cubicBezTo>
                        <a:pt x="114" y="150"/>
                        <a:pt x="114" y="150"/>
                        <a:pt x="114" y="150"/>
                      </a:cubicBezTo>
                      <a:cubicBezTo>
                        <a:pt x="114" y="148"/>
                        <a:pt x="114" y="148"/>
                        <a:pt x="114" y="148"/>
                      </a:cubicBezTo>
                      <a:cubicBezTo>
                        <a:pt x="115" y="148"/>
                        <a:pt x="115" y="148"/>
                        <a:pt x="115" y="148"/>
                      </a:cubicBezTo>
                      <a:cubicBezTo>
                        <a:pt x="117" y="148"/>
                        <a:pt x="117" y="148"/>
                        <a:pt x="117" y="148"/>
                      </a:cubicBezTo>
                      <a:cubicBezTo>
                        <a:pt x="118" y="148"/>
                        <a:pt x="118" y="148"/>
                        <a:pt x="118" y="148"/>
                      </a:cubicBezTo>
                      <a:cubicBezTo>
                        <a:pt x="119" y="149"/>
                        <a:pt x="119" y="149"/>
                        <a:pt x="119" y="149"/>
                      </a:cubicBezTo>
                      <a:cubicBezTo>
                        <a:pt x="120" y="147"/>
                        <a:pt x="120" y="147"/>
                        <a:pt x="120" y="147"/>
                      </a:cubicBezTo>
                      <a:cubicBezTo>
                        <a:pt x="122" y="147"/>
                        <a:pt x="122" y="147"/>
                        <a:pt x="122" y="147"/>
                      </a:cubicBezTo>
                      <a:cubicBezTo>
                        <a:pt x="122" y="148"/>
                        <a:pt x="122" y="148"/>
                        <a:pt x="122" y="148"/>
                      </a:cubicBezTo>
                      <a:cubicBezTo>
                        <a:pt x="123" y="149"/>
                        <a:pt x="123" y="149"/>
                        <a:pt x="123" y="149"/>
                      </a:cubicBezTo>
                      <a:cubicBezTo>
                        <a:pt x="123" y="150"/>
                        <a:pt x="123" y="150"/>
                        <a:pt x="123" y="150"/>
                      </a:cubicBezTo>
                      <a:cubicBezTo>
                        <a:pt x="122" y="151"/>
                        <a:pt x="122" y="151"/>
                        <a:pt x="122" y="151"/>
                      </a:cubicBezTo>
                      <a:cubicBezTo>
                        <a:pt x="122" y="153"/>
                        <a:pt x="122" y="153"/>
                        <a:pt x="122" y="153"/>
                      </a:cubicBezTo>
                      <a:cubicBezTo>
                        <a:pt x="120" y="153"/>
                        <a:pt x="120" y="153"/>
                        <a:pt x="120" y="153"/>
                      </a:cubicBezTo>
                      <a:cubicBezTo>
                        <a:pt x="119" y="152"/>
                        <a:pt x="119" y="152"/>
                        <a:pt x="119" y="152"/>
                      </a:cubicBezTo>
                      <a:cubicBezTo>
                        <a:pt x="118" y="153"/>
                        <a:pt x="118" y="153"/>
                        <a:pt x="118" y="153"/>
                      </a:cubicBezTo>
                      <a:lnTo>
                        <a:pt x="117" y="152"/>
                      </a:lnTo>
                      <a:close/>
                      <a:moveTo>
                        <a:pt x="86" y="138"/>
                      </a:moveTo>
                      <a:cubicBezTo>
                        <a:pt x="86" y="137"/>
                        <a:pt x="86" y="137"/>
                        <a:pt x="86" y="137"/>
                      </a:cubicBezTo>
                      <a:cubicBezTo>
                        <a:pt x="85" y="136"/>
                        <a:pt x="85" y="136"/>
                        <a:pt x="85" y="136"/>
                      </a:cubicBezTo>
                      <a:cubicBezTo>
                        <a:pt x="85" y="136"/>
                        <a:pt x="85" y="136"/>
                        <a:pt x="85" y="136"/>
                      </a:cubicBezTo>
                      <a:cubicBezTo>
                        <a:pt x="86" y="136"/>
                        <a:pt x="86" y="136"/>
                        <a:pt x="86" y="136"/>
                      </a:cubicBezTo>
                      <a:cubicBezTo>
                        <a:pt x="86" y="136"/>
                        <a:pt x="86" y="136"/>
                        <a:pt x="86" y="136"/>
                      </a:cubicBezTo>
                      <a:cubicBezTo>
                        <a:pt x="86" y="137"/>
                        <a:pt x="86" y="137"/>
                        <a:pt x="86" y="137"/>
                      </a:cubicBezTo>
                      <a:cubicBezTo>
                        <a:pt x="88" y="139"/>
                        <a:pt x="88" y="139"/>
                        <a:pt x="88" y="139"/>
                      </a:cubicBezTo>
                      <a:cubicBezTo>
                        <a:pt x="88" y="140"/>
                        <a:pt x="88" y="140"/>
                        <a:pt x="88" y="140"/>
                      </a:cubicBezTo>
                      <a:lnTo>
                        <a:pt x="86" y="138"/>
                      </a:lnTo>
                      <a:close/>
                      <a:moveTo>
                        <a:pt x="149" y="118"/>
                      </a:moveTo>
                      <a:cubicBezTo>
                        <a:pt x="149" y="117"/>
                        <a:pt x="149" y="117"/>
                        <a:pt x="149" y="117"/>
                      </a:cubicBezTo>
                      <a:cubicBezTo>
                        <a:pt x="148" y="117"/>
                        <a:pt x="148" y="117"/>
                        <a:pt x="148" y="117"/>
                      </a:cubicBezTo>
                      <a:cubicBezTo>
                        <a:pt x="147" y="117"/>
                        <a:pt x="147" y="117"/>
                        <a:pt x="147" y="117"/>
                      </a:cubicBezTo>
                      <a:cubicBezTo>
                        <a:pt x="146" y="116"/>
                        <a:pt x="146" y="116"/>
                        <a:pt x="146" y="116"/>
                      </a:cubicBezTo>
                      <a:cubicBezTo>
                        <a:pt x="146" y="116"/>
                        <a:pt x="146" y="116"/>
                        <a:pt x="146" y="116"/>
                      </a:cubicBezTo>
                      <a:cubicBezTo>
                        <a:pt x="149" y="112"/>
                        <a:pt x="149" y="112"/>
                        <a:pt x="149" y="112"/>
                      </a:cubicBezTo>
                      <a:cubicBezTo>
                        <a:pt x="151" y="112"/>
                        <a:pt x="151" y="112"/>
                        <a:pt x="151" y="112"/>
                      </a:cubicBezTo>
                      <a:cubicBezTo>
                        <a:pt x="151" y="112"/>
                        <a:pt x="151" y="112"/>
                        <a:pt x="151" y="112"/>
                      </a:cubicBezTo>
                      <a:cubicBezTo>
                        <a:pt x="151" y="114"/>
                        <a:pt x="151" y="114"/>
                        <a:pt x="151" y="114"/>
                      </a:cubicBezTo>
                      <a:cubicBezTo>
                        <a:pt x="150" y="116"/>
                        <a:pt x="150" y="116"/>
                        <a:pt x="150" y="116"/>
                      </a:cubicBezTo>
                      <a:cubicBezTo>
                        <a:pt x="150" y="118"/>
                        <a:pt x="150" y="118"/>
                        <a:pt x="150" y="118"/>
                      </a:cubicBezTo>
                      <a:lnTo>
                        <a:pt x="149" y="118"/>
                      </a:lnTo>
                      <a:close/>
                      <a:moveTo>
                        <a:pt x="152" y="114"/>
                      </a:moveTo>
                      <a:cubicBezTo>
                        <a:pt x="152" y="114"/>
                        <a:pt x="153" y="114"/>
                        <a:pt x="153" y="114"/>
                      </a:cubicBezTo>
                      <a:cubicBezTo>
                        <a:pt x="153" y="113"/>
                        <a:pt x="153" y="113"/>
                        <a:pt x="153" y="113"/>
                      </a:cubicBezTo>
                      <a:cubicBezTo>
                        <a:pt x="152" y="112"/>
                        <a:pt x="152" y="112"/>
                        <a:pt x="152" y="112"/>
                      </a:cubicBezTo>
                      <a:cubicBezTo>
                        <a:pt x="152" y="111"/>
                        <a:pt x="152" y="111"/>
                        <a:pt x="152" y="111"/>
                      </a:cubicBezTo>
                      <a:cubicBezTo>
                        <a:pt x="151" y="110"/>
                        <a:pt x="151" y="110"/>
                        <a:pt x="151" y="110"/>
                      </a:cubicBezTo>
                      <a:cubicBezTo>
                        <a:pt x="152" y="110"/>
                        <a:pt x="152" y="110"/>
                        <a:pt x="152" y="110"/>
                      </a:cubicBezTo>
                      <a:cubicBezTo>
                        <a:pt x="154" y="110"/>
                        <a:pt x="154" y="110"/>
                        <a:pt x="154" y="110"/>
                      </a:cubicBezTo>
                      <a:cubicBezTo>
                        <a:pt x="156" y="111"/>
                        <a:pt x="156" y="111"/>
                        <a:pt x="156" y="111"/>
                      </a:cubicBezTo>
                      <a:cubicBezTo>
                        <a:pt x="156" y="112"/>
                        <a:pt x="156" y="112"/>
                        <a:pt x="156" y="112"/>
                      </a:cubicBezTo>
                      <a:cubicBezTo>
                        <a:pt x="155" y="112"/>
                        <a:pt x="155" y="112"/>
                        <a:pt x="155" y="112"/>
                      </a:cubicBezTo>
                      <a:cubicBezTo>
                        <a:pt x="153" y="114"/>
                        <a:pt x="153" y="114"/>
                        <a:pt x="153" y="114"/>
                      </a:cubicBezTo>
                      <a:lnTo>
                        <a:pt x="152" y="114"/>
                      </a:lnTo>
                      <a:close/>
                      <a:moveTo>
                        <a:pt x="166" y="108"/>
                      </a:moveTo>
                      <a:cubicBezTo>
                        <a:pt x="164" y="106"/>
                        <a:pt x="164" y="106"/>
                        <a:pt x="164" y="106"/>
                      </a:cubicBezTo>
                      <a:cubicBezTo>
                        <a:pt x="165" y="106"/>
                        <a:pt x="165" y="106"/>
                        <a:pt x="165" y="106"/>
                      </a:cubicBezTo>
                      <a:cubicBezTo>
                        <a:pt x="166" y="106"/>
                        <a:pt x="166" y="106"/>
                        <a:pt x="166" y="106"/>
                      </a:cubicBezTo>
                      <a:cubicBezTo>
                        <a:pt x="167" y="107"/>
                        <a:pt x="167" y="107"/>
                        <a:pt x="167" y="107"/>
                      </a:cubicBezTo>
                      <a:cubicBezTo>
                        <a:pt x="166" y="108"/>
                        <a:pt x="166" y="108"/>
                        <a:pt x="166" y="108"/>
                      </a:cubicBezTo>
                      <a:close/>
                      <a:moveTo>
                        <a:pt x="122" y="105"/>
                      </a:moveTo>
                      <a:cubicBezTo>
                        <a:pt x="123" y="104"/>
                        <a:pt x="123" y="104"/>
                        <a:pt x="123" y="104"/>
                      </a:cubicBezTo>
                      <a:cubicBezTo>
                        <a:pt x="123" y="102"/>
                        <a:pt x="123" y="102"/>
                        <a:pt x="123" y="102"/>
                      </a:cubicBezTo>
                      <a:cubicBezTo>
                        <a:pt x="122" y="101"/>
                        <a:pt x="122" y="101"/>
                        <a:pt x="122" y="101"/>
                      </a:cubicBezTo>
                      <a:cubicBezTo>
                        <a:pt x="122" y="100"/>
                        <a:pt x="122" y="100"/>
                        <a:pt x="122" y="100"/>
                      </a:cubicBezTo>
                      <a:cubicBezTo>
                        <a:pt x="121" y="98"/>
                        <a:pt x="121" y="98"/>
                        <a:pt x="121" y="98"/>
                      </a:cubicBezTo>
                      <a:cubicBezTo>
                        <a:pt x="120" y="96"/>
                        <a:pt x="120" y="96"/>
                        <a:pt x="120" y="96"/>
                      </a:cubicBezTo>
                      <a:cubicBezTo>
                        <a:pt x="118" y="96"/>
                        <a:pt x="118" y="96"/>
                        <a:pt x="118" y="96"/>
                      </a:cubicBezTo>
                      <a:cubicBezTo>
                        <a:pt x="117" y="97"/>
                        <a:pt x="117" y="97"/>
                        <a:pt x="117" y="97"/>
                      </a:cubicBezTo>
                      <a:cubicBezTo>
                        <a:pt x="116" y="97"/>
                        <a:pt x="116" y="97"/>
                        <a:pt x="116" y="97"/>
                      </a:cubicBezTo>
                      <a:cubicBezTo>
                        <a:pt x="115" y="96"/>
                        <a:pt x="115" y="96"/>
                        <a:pt x="115" y="96"/>
                      </a:cubicBezTo>
                      <a:cubicBezTo>
                        <a:pt x="115" y="94"/>
                        <a:pt x="115" y="94"/>
                        <a:pt x="115" y="94"/>
                      </a:cubicBezTo>
                      <a:cubicBezTo>
                        <a:pt x="118" y="92"/>
                        <a:pt x="118" y="92"/>
                        <a:pt x="118" y="92"/>
                      </a:cubicBezTo>
                      <a:cubicBezTo>
                        <a:pt x="119" y="90"/>
                        <a:pt x="119" y="90"/>
                        <a:pt x="119" y="90"/>
                      </a:cubicBezTo>
                      <a:cubicBezTo>
                        <a:pt x="119" y="90"/>
                        <a:pt x="119" y="90"/>
                        <a:pt x="119" y="90"/>
                      </a:cubicBezTo>
                      <a:cubicBezTo>
                        <a:pt x="119" y="92"/>
                        <a:pt x="119" y="92"/>
                        <a:pt x="119" y="92"/>
                      </a:cubicBezTo>
                      <a:cubicBezTo>
                        <a:pt x="119" y="92"/>
                        <a:pt x="119" y="92"/>
                        <a:pt x="119" y="92"/>
                      </a:cubicBezTo>
                      <a:cubicBezTo>
                        <a:pt x="120" y="93"/>
                        <a:pt x="120" y="93"/>
                        <a:pt x="120" y="93"/>
                      </a:cubicBezTo>
                      <a:cubicBezTo>
                        <a:pt x="120" y="94"/>
                        <a:pt x="120" y="94"/>
                        <a:pt x="120" y="94"/>
                      </a:cubicBezTo>
                      <a:cubicBezTo>
                        <a:pt x="122" y="94"/>
                        <a:pt x="122" y="94"/>
                        <a:pt x="122" y="94"/>
                      </a:cubicBezTo>
                      <a:cubicBezTo>
                        <a:pt x="123" y="94"/>
                        <a:pt x="123" y="94"/>
                        <a:pt x="123" y="94"/>
                      </a:cubicBezTo>
                      <a:cubicBezTo>
                        <a:pt x="125" y="94"/>
                        <a:pt x="125" y="94"/>
                        <a:pt x="125" y="94"/>
                      </a:cubicBezTo>
                      <a:cubicBezTo>
                        <a:pt x="126" y="95"/>
                        <a:pt x="126" y="95"/>
                        <a:pt x="126" y="95"/>
                      </a:cubicBezTo>
                      <a:cubicBezTo>
                        <a:pt x="126" y="96"/>
                        <a:pt x="126" y="96"/>
                        <a:pt x="126" y="96"/>
                      </a:cubicBezTo>
                      <a:cubicBezTo>
                        <a:pt x="125" y="96"/>
                        <a:pt x="125" y="96"/>
                        <a:pt x="125" y="96"/>
                      </a:cubicBezTo>
                      <a:cubicBezTo>
                        <a:pt x="126" y="98"/>
                        <a:pt x="126" y="98"/>
                        <a:pt x="126" y="98"/>
                      </a:cubicBezTo>
                      <a:cubicBezTo>
                        <a:pt x="127" y="99"/>
                        <a:pt x="127" y="99"/>
                        <a:pt x="127" y="99"/>
                      </a:cubicBezTo>
                      <a:cubicBezTo>
                        <a:pt x="127" y="100"/>
                        <a:pt x="127" y="100"/>
                        <a:pt x="127" y="100"/>
                      </a:cubicBezTo>
                      <a:cubicBezTo>
                        <a:pt x="129" y="103"/>
                        <a:pt x="129" y="103"/>
                        <a:pt x="129" y="103"/>
                      </a:cubicBezTo>
                      <a:cubicBezTo>
                        <a:pt x="130" y="104"/>
                        <a:pt x="130" y="104"/>
                        <a:pt x="130" y="104"/>
                      </a:cubicBezTo>
                      <a:cubicBezTo>
                        <a:pt x="129" y="104"/>
                        <a:pt x="129" y="104"/>
                        <a:pt x="129" y="104"/>
                      </a:cubicBezTo>
                      <a:cubicBezTo>
                        <a:pt x="127" y="103"/>
                        <a:pt x="127" y="103"/>
                        <a:pt x="127" y="103"/>
                      </a:cubicBezTo>
                      <a:cubicBezTo>
                        <a:pt x="126" y="103"/>
                        <a:pt x="126" y="103"/>
                        <a:pt x="126" y="103"/>
                      </a:cubicBezTo>
                      <a:cubicBezTo>
                        <a:pt x="126" y="104"/>
                        <a:pt x="126" y="104"/>
                        <a:pt x="126" y="104"/>
                      </a:cubicBezTo>
                      <a:cubicBezTo>
                        <a:pt x="125" y="104"/>
                        <a:pt x="125" y="104"/>
                        <a:pt x="125" y="104"/>
                      </a:cubicBezTo>
                      <a:cubicBezTo>
                        <a:pt x="123" y="105"/>
                        <a:pt x="123" y="105"/>
                        <a:pt x="123" y="105"/>
                      </a:cubicBezTo>
                      <a:lnTo>
                        <a:pt x="122" y="10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8" name="Group 607"/>
                <p:cNvGrpSpPr>
                  <a:grpSpLocks/>
                </p:cNvGrpSpPr>
                <p:nvPr/>
              </p:nvGrpSpPr>
              <p:grpSpPr bwMode="auto">
                <a:xfrm>
                  <a:off x="1849438" y="1006475"/>
                  <a:ext cx="2614613" cy="2422525"/>
                  <a:chOff x="1165" y="634"/>
                  <a:chExt cx="1647" cy="1526"/>
                </a:xfrm>
              </p:grpSpPr>
              <p:sp>
                <p:nvSpPr>
                  <p:cNvPr id="71" name="Freeform 407"/>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 name="Freeform 408"/>
                  <p:cNvSpPr>
                    <a:spLocks/>
                  </p:cNvSpPr>
                  <p:nvPr/>
                </p:nvSpPr>
                <p:spPr bwMode="auto">
                  <a:xfrm>
                    <a:off x="2061" y="779"/>
                    <a:ext cx="54" cy="33"/>
                  </a:xfrm>
                  <a:custGeom>
                    <a:avLst/>
                    <a:gdLst>
                      <a:gd name="T0" fmla="*/ 42 w 54"/>
                      <a:gd name="T1" fmla="*/ 33 h 33"/>
                      <a:gd name="T2" fmla="*/ 39 w 54"/>
                      <a:gd name="T3" fmla="*/ 33 h 33"/>
                      <a:gd name="T4" fmla="*/ 36 w 54"/>
                      <a:gd name="T5" fmla="*/ 33 h 33"/>
                      <a:gd name="T6" fmla="*/ 33 w 54"/>
                      <a:gd name="T7" fmla="*/ 33 h 33"/>
                      <a:gd name="T8" fmla="*/ 27 w 54"/>
                      <a:gd name="T9" fmla="*/ 27 h 33"/>
                      <a:gd name="T10" fmla="*/ 30 w 54"/>
                      <a:gd name="T11" fmla="*/ 24 h 33"/>
                      <a:gd name="T12" fmla="*/ 27 w 54"/>
                      <a:gd name="T13" fmla="*/ 18 h 33"/>
                      <a:gd name="T14" fmla="*/ 24 w 54"/>
                      <a:gd name="T15" fmla="*/ 21 h 33"/>
                      <a:gd name="T16" fmla="*/ 24 w 54"/>
                      <a:gd name="T17" fmla="*/ 24 h 33"/>
                      <a:gd name="T18" fmla="*/ 21 w 54"/>
                      <a:gd name="T19" fmla="*/ 27 h 33"/>
                      <a:gd name="T20" fmla="*/ 18 w 54"/>
                      <a:gd name="T21" fmla="*/ 24 h 33"/>
                      <a:gd name="T22" fmla="*/ 18 w 54"/>
                      <a:gd name="T23" fmla="*/ 18 h 33"/>
                      <a:gd name="T24" fmla="*/ 18 w 54"/>
                      <a:gd name="T25" fmla="*/ 18 h 33"/>
                      <a:gd name="T26" fmla="*/ 18 w 54"/>
                      <a:gd name="T27" fmla="*/ 15 h 33"/>
                      <a:gd name="T28" fmla="*/ 12 w 54"/>
                      <a:gd name="T29" fmla="*/ 15 h 33"/>
                      <a:gd name="T30" fmla="*/ 12 w 54"/>
                      <a:gd name="T31" fmla="*/ 15 h 33"/>
                      <a:gd name="T32" fmla="*/ 9 w 54"/>
                      <a:gd name="T33" fmla="*/ 15 h 33"/>
                      <a:gd name="T34" fmla="*/ 3 w 54"/>
                      <a:gd name="T35" fmla="*/ 15 h 33"/>
                      <a:gd name="T36" fmla="*/ 0 w 54"/>
                      <a:gd name="T37" fmla="*/ 15 h 33"/>
                      <a:gd name="T38" fmla="*/ 0 w 54"/>
                      <a:gd name="T39" fmla="*/ 12 h 33"/>
                      <a:gd name="T40" fmla="*/ 3 w 54"/>
                      <a:gd name="T41" fmla="*/ 9 h 33"/>
                      <a:gd name="T42" fmla="*/ 6 w 54"/>
                      <a:gd name="T43" fmla="*/ 6 h 33"/>
                      <a:gd name="T44" fmla="*/ 9 w 54"/>
                      <a:gd name="T45" fmla="*/ 6 h 33"/>
                      <a:gd name="T46" fmla="*/ 12 w 54"/>
                      <a:gd name="T47" fmla="*/ 6 h 33"/>
                      <a:gd name="T48" fmla="*/ 24 w 54"/>
                      <a:gd name="T49" fmla="*/ 3 h 33"/>
                      <a:gd name="T50" fmla="*/ 27 w 54"/>
                      <a:gd name="T51" fmla="*/ 6 h 33"/>
                      <a:gd name="T52" fmla="*/ 30 w 54"/>
                      <a:gd name="T53" fmla="*/ 6 h 33"/>
                      <a:gd name="T54" fmla="*/ 33 w 54"/>
                      <a:gd name="T55" fmla="*/ 6 h 33"/>
                      <a:gd name="T56" fmla="*/ 36 w 54"/>
                      <a:gd name="T57" fmla="*/ 6 h 33"/>
                      <a:gd name="T58" fmla="*/ 42 w 54"/>
                      <a:gd name="T59" fmla="*/ 3 h 33"/>
                      <a:gd name="T60" fmla="*/ 48 w 54"/>
                      <a:gd name="T61" fmla="*/ 3 h 33"/>
                      <a:gd name="T62" fmla="*/ 48 w 54"/>
                      <a:gd name="T63" fmla="*/ 3 h 33"/>
                      <a:gd name="T64" fmla="*/ 51 w 54"/>
                      <a:gd name="T65" fmla="*/ 0 h 33"/>
                      <a:gd name="T66" fmla="*/ 54 w 54"/>
                      <a:gd name="T67" fmla="*/ 3 h 33"/>
                      <a:gd name="T68" fmla="*/ 54 w 54"/>
                      <a:gd name="T69" fmla="*/ 3 h 33"/>
                      <a:gd name="T70" fmla="*/ 54 w 54"/>
                      <a:gd name="T71" fmla="*/ 9 h 33"/>
                      <a:gd name="T72" fmla="*/ 54 w 54"/>
                      <a:gd name="T73" fmla="*/ 12 h 33"/>
                      <a:gd name="T74" fmla="*/ 51 w 54"/>
                      <a:gd name="T75" fmla="*/ 15 h 33"/>
                      <a:gd name="T76" fmla="*/ 54 w 54"/>
                      <a:gd name="T77" fmla="*/ 21 h 33"/>
                      <a:gd name="T78" fmla="*/ 51 w 54"/>
                      <a:gd name="T79" fmla="*/ 30 h 33"/>
                      <a:gd name="T80" fmla="*/ 48 w 54"/>
                      <a:gd name="T81" fmla="*/ 30 h 33"/>
                      <a:gd name="T82" fmla="*/ 45 w 54"/>
                      <a:gd name="T83" fmla="*/ 33 h 33"/>
                      <a:gd name="T84" fmla="*/ 42 w 54"/>
                      <a:gd name="T8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33">
                        <a:moveTo>
                          <a:pt x="42" y="33"/>
                        </a:moveTo>
                        <a:lnTo>
                          <a:pt x="39" y="33"/>
                        </a:lnTo>
                        <a:lnTo>
                          <a:pt x="36" y="33"/>
                        </a:lnTo>
                        <a:lnTo>
                          <a:pt x="33" y="33"/>
                        </a:lnTo>
                        <a:lnTo>
                          <a:pt x="27" y="27"/>
                        </a:lnTo>
                        <a:lnTo>
                          <a:pt x="30" y="24"/>
                        </a:lnTo>
                        <a:lnTo>
                          <a:pt x="27" y="18"/>
                        </a:lnTo>
                        <a:lnTo>
                          <a:pt x="24" y="21"/>
                        </a:lnTo>
                        <a:lnTo>
                          <a:pt x="24" y="24"/>
                        </a:lnTo>
                        <a:lnTo>
                          <a:pt x="21" y="27"/>
                        </a:lnTo>
                        <a:lnTo>
                          <a:pt x="18" y="24"/>
                        </a:lnTo>
                        <a:lnTo>
                          <a:pt x="18" y="18"/>
                        </a:lnTo>
                        <a:lnTo>
                          <a:pt x="18" y="18"/>
                        </a:lnTo>
                        <a:lnTo>
                          <a:pt x="18" y="15"/>
                        </a:lnTo>
                        <a:lnTo>
                          <a:pt x="12" y="15"/>
                        </a:lnTo>
                        <a:lnTo>
                          <a:pt x="12" y="15"/>
                        </a:lnTo>
                        <a:lnTo>
                          <a:pt x="9" y="15"/>
                        </a:lnTo>
                        <a:lnTo>
                          <a:pt x="3" y="15"/>
                        </a:lnTo>
                        <a:lnTo>
                          <a:pt x="0" y="15"/>
                        </a:lnTo>
                        <a:lnTo>
                          <a:pt x="0" y="12"/>
                        </a:lnTo>
                        <a:lnTo>
                          <a:pt x="3" y="9"/>
                        </a:lnTo>
                        <a:lnTo>
                          <a:pt x="6" y="6"/>
                        </a:lnTo>
                        <a:lnTo>
                          <a:pt x="9" y="6"/>
                        </a:lnTo>
                        <a:lnTo>
                          <a:pt x="12" y="6"/>
                        </a:lnTo>
                        <a:lnTo>
                          <a:pt x="24" y="3"/>
                        </a:lnTo>
                        <a:lnTo>
                          <a:pt x="27" y="6"/>
                        </a:lnTo>
                        <a:lnTo>
                          <a:pt x="30" y="6"/>
                        </a:lnTo>
                        <a:lnTo>
                          <a:pt x="33" y="6"/>
                        </a:lnTo>
                        <a:lnTo>
                          <a:pt x="36" y="6"/>
                        </a:lnTo>
                        <a:lnTo>
                          <a:pt x="42" y="3"/>
                        </a:lnTo>
                        <a:lnTo>
                          <a:pt x="48" y="3"/>
                        </a:lnTo>
                        <a:lnTo>
                          <a:pt x="48" y="3"/>
                        </a:lnTo>
                        <a:lnTo>
                          <a:pt x="51" y="0"/>
                        </a:lnTo>
                        <a:lnTo>
                          <a:pt x="54" y="3"/>
                        </a:lnTo>
                        <a:lnTo>
                          <a:pt x="54" y="3"/>
                        </a:lnTo>
                        <a:lnTo>
                          <a:pt x="54" y="9"/>
                        </a:lnTo>
                        <a:lnTo>
                          <a:pt x="54" y="12"/>
                        </a:lnTo>
                        <a:lnTo>
                          <a:pt x="51" y="15"/>
                        </a:lnTo>
                        <a:lnTo>
                          <a:pt x="54" y="21"/>
                        </a:lnTo>
                        <a:lnTo>
                          <a:pt x="51" y="30"/>
                        </a:lnTo>
                        <a:lnTo>
                          <a:pt x="48" y="30"/>
                        </a:lnTo>
                        <a:lnTo>
                          <a:pt x="45" y="33"/>
                        </a:lnTo>
                        <a:lnTo>
                          <a:pt x="42" y="3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3" name="Freeform 409"/>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close/>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4" name="Freeform 410"/>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5" name="Freeform 411"/>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3" y="6"/>
                        </a:lnTo>
                        <a:lnTo>
                          <a:pt x="3" y="9"/>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6" name="Freeform 412"/>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3" y="6"/>
                        </a:lnTo>
                        <a:lnTo>
                          <a:pt x="3" y="9"/>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7" name="Freeform 413"/>
                  <p:cNvSpPr>
                    <a:spLocks/>
                  </p:cNvSpPr>
                  <p:nvPr/>
                </p:nvSpPr>
                <p:spPr bwMode="auto">
                  <a:xfrm>
                    <a:off x="2182" y="839"/>
                    <a:ext cx="9" cy="6"/>
                  </a:xfrm>
                  <a:custGeom>
                    <a:avLst/>
                    <a:gdLst>
                      <a:gd name="T0" fmla="*/ 0 w 9"/>
                      <a:gd name="T1" fmla="*/ 6 h 6"/>
                      <a:gd name="T2" fmla="*/ 3 w 9"/>
                      <a:gd name="T3" fmla="*/ 3 h 6"/>
                      <a:gd name="T4" fmla="*/ 6 w 9"/>
                      <a:gd name="T5" fmla="*/ 0 h 6"/>
                      <a:gd name="T6" fmla="*/ 9 w 9"/>
                      <a:gd name="T7" fmla="*/ 0 h 6"/>
                      <a:gd name="T8" fmla="*/ 6 w 9"/>
                      <a:gd name="T9" fmla="*/ 0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0"/>
                        </a:lnTo>
                        <a:lnTo>
                          <a:pt x="6" y="0"/>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 name="Freeform 414"/>
                  <p:cNvSpPr>
                    <a:spLocks/>
                  </p:cNvSpPr>
                  <p:nvPr/>
                </p:nvSpPr>
                <p:spPr bwMode="auto">
                  <a:xfrm>
                    <a:off x="2182" y="839"/>
                    <a:ext cx="9" cy="6"/>
                  </a:xfrm>
                  <a:custGeom>
                    <a:avLst/>
                    <a:gdLst>
                      <a:gd name="T0" fmla="*/ 6 w 9"/>
                      <a:gd name="T1" fmla="*/ 0 h 6"/>
                      <a:gd name="T2" fmla="*/ 3 w 9"/>
                      <a:gd name="T3" fmla="*/ 3 h 6"/>
                      <a:gd name="T4" fmla="*/ 0 w 9"/>
                      <a:gd name="T5" fmla="*/ 6 h 6"/>
                      <a:gd name="T6" fmla="*/ 3 w 9"/>
                      <a:gd name="T7" fmla="*/ 6 h 6"/>
                      <a:gd name="T8" fmla="*/ 6 w 9"/>
                      <a:gd name="T9" fmla="*/ 3 h 6"/>
                      <a:gd name="T10" fmla="*/ 9 w 9"/>
                      <a:gd name="T11" fmla="*/ 0 h 6"/>
                      <a:gd name="T12" fmla="*/ 9 w 9"/>
                      <a:gd name="T13" fmla="*/ 0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3" y="3"/>
                        </a:lnTo>
                        <a:lnTo>
                          <a:pt x="0" y="6"/>
                        </a:lnTo>
                        <a:lnTo>
                          <a:pt x="3" y="6"/>
                        </a:lnTo>
                        <a:lnTo>
                          <a:pt x="6"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 name="Freeform 415"/>
                  <p:cNvSpPr>
                    <a:spLocks/>
                  </p:cNvSpPr>
                  <p:nvPr/>
                </p:nvSpPr>
                <p:spPr bwMode="auto">
                  <a:xfrm>
                    <a:off x="2127" y="897"/>
                    <a:ext cx="9" cy="3"/>
                  </a:xfrm>
                  <a:custGeom>
                    <a:avLst/>
                    <a:gdLst>
                      <a:gd name="T0" fmla="*/ 6 w 9"/>
                      <a:gd name="T1" fmla="*/ 3 h 3"/>
                      <a:gd name="T2" fmla="*/ 9 w 9"/>
                      <a:gd name="T3" fmla="*/ 0 h 3"/>
                      <a:gd name="T4" fmla="*/ 3 w 9"/>
                      <a:gd name="T5" fmla="*/ 0 h 3"/>
                      <a:gd name="T6" fmla="*/ 0 w 9"/>
                      <a:gd name="T7" fmla="*/ 0 h 3"/>
                      <a:gd name="T8" fmla="*/ 3 w 9"/>
                      <a:gd name="T9" fmla="*/ 3 h 3"/>
                      <a:gd name="T10" fmla="*/ 6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6" y="3"/>
                        </a:moveTo>
                        <a:lnTo>
                          <a:pt x="9"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 name="Freeform 416"/>
                  <p:cNvSpPr>
                    <a:spLocks/>
                  </p:cNvSpPr>
                  <p:nvPr/>
                </p:nvSpPr>
                <p:spPr bwMode="auto">
                  <a:xfrm>
                    <a:off x="2127" y="897"/>
                    <a:ext cx="9" cy="3"/>
                  </a:xfrm>
                  <a:custGeom>
                    <a:avLst/>
                    <a:gdLst>
                      <a:gd name="T0" fmla="*/ 9 w 9"/>
                      <a:gd name="T1" fmla="*/ 0 h 3"/>
                      <a:gd name="T2" fmla="*/ 3 w 9"/>
                      <a:gd name="T3" fmla="*/ 0 h 3"/>
                      <a:gd name="T4" fmla="*/ 0 w 9"/>
                      <a:gd name="T5" fmla="*/ 0 h 3"/>
                      <a:gd name="T6" fmla="*/ 3 w 9"/>
                      <a:gd name="T7" fmla="*/ 3 h 3"/>
                      <a:gd name="T8" fmla="*/ 6 w 9"/>
                      <a:gd name="T9" fmla="*/ 3 h 3"/>
                      <a:gd name="T10" fmla="*/ 9 w 9"/>
                      <a:gd name="T11" fmla="*/ 0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lnTo>
                          <a:pt x="3" y="0"/>
                        </a:lnTo>
                        <a:lnTo>
                          <a:pt x="0" y="0"/>
                        </a:lnTo>
                        <a:lnTo>
                          <a:pt x="3" y="3"/>
                        </a:lnTo>
                        <a:lnTo>
                          <a:pt x="6"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 name="Freeform 417"/>
                  <p:cNvSpPr>
                    <a:spLocks/>
                  </p:cNvSpPr>
                  <p:nvPr/>
                </p:nvSpPr>
                <p:spPr bwMode="auto">
                  <a:xfrm>
                    <a:off x="2148" y="927"/>
                    <a:ext cx="22" cy="6"/>
                  </a:xfrm>
                  <a:custGeom>
                    <a:avLst/>
                    <a:gdLst>
                      <a:gd name="T0" fmla="*/ 0 w 7"/>
                      <a:gd name="T1" fmla="*/ 1 h 2"/>
                      <a:gd name="T2" fmla="*/ 0 w 7"/>
                      <a:gd name="T3" fmla="*/ 1 h 2"/>
                      <a:gd name="T4" fmla="*/ 0 w 7"/>
                      <a:gd name="T5" fmla="*/ 1 h 2"/>
                      <a:gd name="T6" fmla="*/ 1 w 7"/>
                      <a:gd name="T7" fmla="*/ 0 h 2"/>
                      <a:gd name="T8" fmla="*/ 2 w 7"/>
                      <a:gd name="T9" fmla="*/ 1 h 2"/>
                      <a:gd name="T10" fmla="*/ 3 w 7"/>
                      <a:gd name="T11" fmla="*/ 0 h 2"/>
                      <a:gd name="T12" fmla="*/ 5 w 7"/>
                      <a:gd name="T13" fmla="*/ 0 h 2"/>
                      <a:gd name="T14" fmla="*/ 7 w 7"/>
                      <a:gd name="T15" fmla="*/ 0 h 2"/>
                      <a:gd name="T16" fmla="*/ 7 w 7"/>
                      <a:gd name="T17" fmla="*/ 0 h 2"/>
                      <a:gd name="T18" fmla="*/ 6 w 7"/>
                      <a:gd name="T19" fmla="*/ 0 h 2"/>
                      <a:gd name="T20" fmla="*/ 5 w 7"/>
                      <a:gd name="T21" fmla="*/ 0 h 2"/>
                      <a:gd name="T22" fmla="*/ 3 w 7"/>
                      <a:gd name="T23" fmla="*/ 1 h 2"/>
                      <a:gd name="T24" fmla="*/ 2 w 7"/>
                      <a:gd name="T25" fmla="*/ 1 h 2"/>
                      <a:gd name="T26" fmla="*/ 1 w 7"/>
                      <a:gd name="T27" fmla="*/ 1 h 2"/>
                      <a:gd name="T28" fmla="*/ 0 w 7"/>
                      <a:gd name="T29" fmla="*/ 2 h 2"/>
                      <a:gd name="T30" fmla="*/ 0 w 7"/>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2">
                        <a:moveTo>
                          <a:pt x="0" y="1"/>
                        </a:moveTo>
                        <a:cubicBezTo>
                          <a:pt x="0" y="1"/>
                          <a:pt x="0" y="1"/>
                          <a:pt x="0" y="1"/>
                        </a:cubicBezTo>
                        <a:cubicBezTo>
                          <a:pt x="0" y="1"/>
                          <a:pt x="0" y="1"/>
                          <a:pt x="0" y="1"/>
                        </a:cubicBezTo>
                        <a:cubicBezTo>
                          <a:pt x="1" y="0"/>
                          <a:pt x="1" y="0"/>
                          <a:pt x="1" y="0"/>
                        </a:cubicBezTo>
                        <a:cubicBezTo>
                          <a:pt x="1" y="0"/>
                          <a:pt x="2" y="1"/>
                          <a:pt x="2" y="1"/>
                        </a:cubicBezTo>
                        <a:cubicBezTo>
                          <a:pt x="2" y="1"/>
                          <a:pt x="2" y="1"/>
                          <a:pt x="3" y="0"/>
                        </a:cubicBezTo>
                        <a:cubicBezTo>
                          <a:pt x="5" y="0"/>
                          <a:pt x="5" y="0"/>
                          <a:pt x="5" y="0"/>
                        </a:cubicBezTo>
                        <a:cubicBezTo>
                          <a:pt x="7" y="0"/>
                          <a:pt x="7" y="0"/>
                          <a:pt x="7" y="0"/>
                        </a:cubicBezTo>
                        <a:cubicBezTo>
                          <a:pt x="7" y="0"/>
                          <a:pt x="7" y="0"/>
                          <a:pt x="7" y="0"/>
                        </a:cubicBezTo>
                        <a:cubicBezTo>
                          <a:pt x="6" y="0"/>
                          <a:pt x="6" y="0"/>
                          <a:pt x="6" y="0"/>
                        </a:cubicBezTo>
                        <a:cubicBezTo>
                          <a:pt x="5" y="0"/>
                          <a:pt x="5" y="0"/>
                          <a:pt x="5" y="0"/>
                        </a:cubicBezTo>
                        <a:cubicBezTo>
                          <a:pt x="3" y="1"/>
                          <a:pt x="3" y="1"/>
                          <a:pt x="3" y="1"/>
                        </a:cubicBezTo>
                        <a:cubicBezTo>
                          <a:pt x="2" y="1"/>
                          <a:pt x="2" y="1"/>
                          <a:pt x="2" y="1"/>
                        </a:cubicBezTo>
                        <a:cubicBezTo>
                          <a:pt x="1" y="1"/>
                          <a:pt x="1" y="1"/>
                          <a:pt x="1" y="1"/>
                        </a:cubicBezTo>
                        <a:cubicBezTo>
                          <a:pt x="0" y="2"/>
                          <a:pt x="0" y="2"/>
                          <a:pt x="0" y="2"/>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 name="Freeform 418"/>
                  <p:cNvSpPr>
                    <a:spLocks noEditPoints="1"/>
                  </p:cNvSpPr>
                  <p:nvPr/>
                </p:nvSpPr>
                <p:spPr bwMode="auto">
                  <a:xfrm>
                    <a:off x="2145" y="924"/>
                    <a:ext cx="25" cy="9"/>
                  </a:xfrm>
                  <a:custGeom>
                    <a:avLst/>
                    <a:gdLst>
                      <a:gd name="T0" fmla="*/ 6 w 8"/>
                      <a:gd name="T1" fmla="*/ 1 h 3"/>
                      <a:gd name="T2" fmla="*/ 7 w 8"/>
                      <a:gd name="T3" fmla="*/ 1 h 3"/>
                      <a:gd name="T4" fmla="*/ 6 w 8"/>
                      <a:gd name="T5" fmla="*/ 1 h 3"/>
                      <a:gd name="T6" fmla="*/ 6 w 8"/>
                      <a:gd name="T7" fmla="*/ 1 h 3"/>
                      <a:gd name="T8" fmla="*/ 6 w 8"/>
                      <a:gd name="T9" fmla="*/ 1 h 3"/>
                      <a:gd name="T10" fmla="*/ 4 w 8"/>
                      <a:gd name="T11" fmla="*/ 2 h 3"/>
                      <a:gd name="T12" fmla="*/ 3 w 8"/>
                      <a:gd name="T13" fmla="*/ 2 h 3"/>
                      <a:gd name="T14" fmla="*/ 3 w 8"/>
                      <a:gd name="T15" fmla="*/ 2 h 3"/>
                      <a:gd name="T16" fmla="*/ 3 w 8"/>
                      <a:gd name="T17" fmla="*/ 2 h 3"/>
                      <a:gd name="T18" fmla="*/ 2 w 8"/>
                      <a:gd name="T19" fmla="*/ 2 h 3"/>
                      <a:gd name="T20" fmla="*/ 2 w 8"/>
                      <a:gd name="T21" fmla="*/ 2 h 3"/>
                      <a:gd name="T22" fmla="*/ 2 w 8"/>
                      <a:gd name="T23" fmla="*/ 2 h 3"/>
                      <a:gd name="T24" fmla="*/ 1 w 8"/>
                      <a:gd name="T25" fmla="*/ 2 h 3"/>
                      <a:gd name="T26" fmla="*/ 1 w 8"/>
                      <a:gd name="T27" fmla="*/ 2 h 3"/>
                      <a:gd name="T28" fmla="*/ 1 w 8"/>
                      <a:gd name="T29" fmla="*/ 2 h 3"/>
                      <a:gd name="T30" fmla="*/ 1 w 8"/>
                      <a:gd name="T31" fmla="*/ 2 h 3"/>
                      <a:gd name="T32" fmla="*/ 2 w 8"/>
                      <a:gd name="T33" fmla="*/ 2 h 3"/>
                      <a:gd name="T34" fmla="*/ 3 w 8"/>
                      <a:gd name="T35" fmla="*/ 2 h 3"/>
                      <a:gd name="T36" fmla="*/ 5 w 8"/>
                      <a:gd name="T37" fmla="*/ 1 h 3"/>
                      <a:gd name="T38" fmla="*/ 6 w 8"/>
                      <a:gd name="T39" fmla="*/ 1 h 3"/>
                      <a:gd name="T40" fmla="*/ 6 w 8"/>
                      <a:gd name="T41" fmla="*/ 0 h 3"/>
                      <a:gd name="T42" fmla="*/ 4 w 8"/>
                      <a:gd name="T43" fmla="*/ 1 h 3"/>
                      <a:gd name="T44" fmla="*/ 3 w 8"/>
                      <a:gd name="T45" fmla="*/ 1 h 3"/>
                      <a:gd name="T46" fmla="*/ 2 w 8"/>
                      <a:gd name="T47" fmla="*/ 1 h 3"/>
                      <a:gd name="T48" fmla="*/ 1 w 8"/>
                      <a:gd name="T49" fmla="*/ 1 h 3"/>
                      <a:gd name="T50" fmla="*/ 0 w 8"/>
                      <a:gd name="T51" fmla="*/ 2 h 3"/>
                      <a:gd name="T52" fmla="*/ 0 w 8"/>
                      <a:gd name="T53" fmla="*/ 3 h 3"/>
                      <a:gd name="T54" fmla="*/ 1 w 8"/>
                      <a:gd name="T55" fmla="*/ 3 h 3"/>
                      <a:gd name="T56" fmla="*/ 2 w 8"/>
                      <a:gd name="T57" fmla="*/ 3 h 3"/>
                      <a:gd name="T58" fmla="*/ 3 w 8"/>
                      <a:gd name="T59" fmla="*/ 2 h 3"/>
                      <a:gd name="T60" fmla="*/ 4 w 8"/>
                      <a:gd name="T61" fmla="*/ 3 h 3"/>
                      <a:gd name="T62" fmla="*/ 6 w 8"/>
                      <a:gd name="T63" fmla="*/ 1 h 3"/>
                      <a:gd name="T64" fmla="*/ 7 w 8"/>
                      <a:gd name="T65" fmla="*/ 1 h 3"/>
                      <a:gd name="T66" fmla="*/ 8 w 8"/>
                      <a:gd name="T67" fmla="*/ 1 h 3"/>
                      <a:gd name="T68" fmla="*/ 8 w 8"/>
                      <a:gd name="T69" fmla="*/ 1 h 3"/>
                      <a:gd name="T70" fmla="*/ 6 w 8"/>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3">
                        <a:moveTo>
                          <a:pt x="6" y="1"/>
                        </a:moveTo>
                        <a:cubicBezTo>
                          <a:pt x="7" y="1"/>
                          <a:pt x="7" y="1"/>
                          <a:pt x="7" y="1"/>
                        </a:cubicBezTo>
                        <a:cubicBezTo>
                          <a:pt x="6" y="1"/>
                          <a:pt x="6" y="1"/>
                          <a:pt x="6" y="1"/>
                        </a:cubicBezTo>
                        <a:cubicBezTo>
                          <a:pt x="6" y="1"/>
                          <a:pt x="6" y="1"/>
                          <a:pt x="6" y="1"/>
                        </a:cubicBezTo>
                        <a:cubicBezTo>
                          <a:pt x="6" y="1"/>
                          <a:pt x="6" y="1"/>
                          <a:pt x="6" y="1"/>
                        </a:cubicBezTo>
                        <a:cubicBezTo>
                          <a:pt x="4" y="2"/>
                          <a:pt x="4" y="2"/>
                          <a:pt x="4"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4" y="2"/>
                          <a:pt x="5" y="1"/>
                        </a:cubicBezTo>
                        <a:cubicBezTo>
                          <a:pt x="6" y="1"/>
                          <a:pt x="6" y="1"/>
                          <a:pt x="6" y="1"/>
                        </a:cubicBezTo>
                        <a:moveTo>
                          <a:pt x="6" y="0"/>
                        </a:moveTo>
                        <a:cubicBezTo>
                          <a:pt x="4" y="1"/>
                          <a:pt x="4" y="1"/>
                          <a:pt x="4" y="1"/>
                        </a:cubicBezTo>
                        <a:cubicBezTo>
                          <a:pt x="4" y="1"/>
                          <a:pt x="3" y="1"/>
                          <a:pt x="3" y="1"/>
                        </a:cubicBezTo>
                        <a:cubicBezTo>
                          <a:pt x="3" y="1"/>
                          <a:pt x="2" y="1"/>
                          <a:pt x="2" y="1"/>
                        </a:cubicBezTo>
                        <a:cubicBezTo>
                          <a:pt x="1" y="1"/>
                          <a:pt x="1" y="1"/>
                          <a:pt x="1" y="1"/>
                        </a:cubicBezTo>
                        <a:cubicBezTo>
                          <a:pt x="0" y="2"/>
                          <a:pt x="0" y="2"/>
                          <a:pt x="0" y="2"/>
                        </a:cubicBezTo>
                        <a:cubicBezTo>
                          <a:pt x="0" y="3"/>
                          <a:pt x="0" y="3"/>
                          <a:pt x="0" y="3"/>
                        </a:cubicBezTo>
                        <a:cubicBezTo>
                          <a:pt x="1" y="3"/>
                          <a:pt x="1" y="3"/>
                          <a:pt x="1" y="3"/>
                        </a:cubicBezTo>
                        <a:cubicBezTo>
                          <a:pt x="2" y="3"/>
                          <a:pt x="2" y="3"/>
                          <a:pt x="2" y="3"/>
                        </a:cubicBezTo>
                        <a:cubicBezTo>
                          <a:pt x="3" y="2"/>
                          <a:pt x="3" y="2"/>
                          <a:pt x="3" y="2"/>
                        </a:cubicBezTo>
                        <a:cubicBezTo>
                          <a:pt x="4" y="3"/>
                          <a:pt x="4" y="3"/>
                          <a:pt x="4" y="3"/>
                        </a:cubicBezTo>
                        <a:cubicBezTo>
                          <a:pt x="6" y="1"/>
                          <a:pt x="6" y="1"/>
                          <a:pt x="6" y="1"/>
                        </a:cubicBezTo>
                        <a:cubicBezTo>
                          <a:pt x="7" y="1"/>
                          <a:pt x="7" y="1"/>
                          <a:pt x="7" y="1"/>
                        </a:cubicBezTo>
                        <a:cubicBezTo>
                          <a:pt x="8" y="1"/>
                          <a:pt x="8" y="1"/>
                          <a:pt x="8" y="1"/>
                        </a:cubicBezTo>
                        <a:cubicBezTo>
                          <a:pt x="8" y="1"/>
                          <a:pt x="8" y="1"/>
                          <a:pt x="8"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3" name="Freeform 419"/>
                  <p:cNvSpPr>
                    <a:spLocks/>
                  </p:cNvSpPr>
                  <p:nvPr/>
                </p:nvSpPr>
                <p:spPr bwMode="auto">
                  <a:xfrm>
                    <a:off x="2106" y="933"/>
                    <a:ext cx="91" cy="91"/>
                  </a:xfrm>
                  <a:custGeom>
                    <a:avLst/>
                    <a:gdLst>
                      <a:gd name="T0" fmla="*/ 10 w 30"/>
                      <a:gd name="T1" fmla="*/ 28 h 30"/>
                      <a:gd name="T2" fmla="*/ 8 w 30"/>
                      <a:gd name="T3" fmla="*/ 28 h 30"/>
                      <a:gd name="T4" fmla="*/ 7 w 30"/>
                      <a:gd name="T5" fmla="*/ 28 h 30"/>
                      <a:gd name="T6" fmla="*/ 6 w 30"/>
                      <a:gd name="T7" fmla="*/ 28 h 30"/>
                      <a:gd name="T8" fmla="*/ 4 w 30"/>
                      <a:gd name="T9" fmla="*/ 26 h 30"/>
                      <a:gd name="T10" fmla="*/ 5 w 30"/>
                      <a:gd name="T11" fmla="*/ 24 h 30"/>
                      <a:gd name="T12" fmla="*/ 7 w 30"/>
                      <a:gd name="T13" fmla="*/ 25 h 30"/>
                      <a:gd name="T14" fmla="*/ 5 w 30"/>
                      <a:gd name="T15" fmla="*/ 23 h 30"/>
                      <a:gd name="T16" fmla="*/ 5 w 30"/>
                      <a:gd name="T17" fmla="*/ 21 h 30"/>
                      <a:gd name="T18" fmla="*/ 6 w 30"/>
                      <a:gd name="T19" fmla="*/ 21 h 30"/>
                      <a:gd name="T20" fmla="*/ 9 w 30"/>
                      <a:gd name="T21" fmla="*/ 21 h 30"/>
                      <a:gd name="T22" fmla="*/ 9 w 30"/>
                      <a:gd name="T23" fmla="*/ 20 h 30"/>
                      <a:gd name="T24" fmla="*/ 13 w 30"/>
                      <a:gd name="T25" fmla="*/ 19 h 30"/>
                      <a:gd name="T26" fmla="*/ 16 w 30"/>
                      <a:gd name="T27" fmla="*/ 19 h 30"/>
                      <a:gd name="T28" fmla="*/ 9 w 30"/>
                      <a:gd name="T29" fmla="*/ 17 h 30"/>
                      <a:gd name="T30" fmla="*/ 5 w 30"/>
                      <a:gd name="T31" fmla="*/ 16 h 30"/>
                      <a:gd name="T32" fmla="*/ 2 w 30"/>
                      <a:gd name="T33" fmla="*/ 16 h 30"/>
                      <a:gd name="T34" fmla="*/ 0 w 30"/>
                      <a:gd name="T35" fmla="*/ 16 h 30"/>
                      <a:gd name="T36" fmla="*/ 0 w 30"/>
                      <a:gd name="T37" fmla="*/ 15 h 30"/>
                      <a:gd name="T38" fmla="*/ 3 w 30"/>
                      <a:gd name="T39" fmla="*/ 14 h 30"/>
                      <a:gd name="T40" fmla="*/ 3 w 30"/>
                      <a:gd name="T41" fmla="*/ 12 h 30"/>
                      <a:gd name="T42" fmla="*/ 5 w 30"/>
                      <a:gd name="T43" fmla="*/ 13 h 30"/>
                      <a:gd name="T44" fmla="*/ 6 w 30"/>
                      <a:gd name="T45" fmla="*/ 16 h 30"/>
                      <a:gd name="T46" fmla="*/ 6 w 30"/>
                      <a:gd name="T47" fmla="*/ 12 h 30"/>
                      <a:gd name="T48" fmla="*/ 8 w 30"/>
                      <a:gd name="T49" fmla="*/ 10 h 30"/>
                      <a:gd name="T50" fmla="*/ 9 w 30"/>
                      <a:gd name="T51" fmla="*/ 8 h 30"/>
                      <a:gd name="T52" fmla="*/ 10 w 30"/>
                      <a:gd name="T53" fmla="*/ 7 h 30"/>
                      <a:gd name="T54" fmla="*/ 8 w 30"/>
                      <a:gd name="T55" fmla="*/ 5 h 30"/>
                      <a:gd name="T56" fmla="*/ 10 w 30"/>
                      <a:gd name="T57" fmla="*/ 4 h 30"/>
                      <a:gd name="T58" fmla="*/ 11 w 30"/>
                      <a:gd name="T59" fmla="*/ 4 h 30"/>
                      <a:gd name="T60" fmla="*/ 12 w 30"/>
                      <a:gd name="T61" fmla="*/ 6 h 30"/>
                      <a:gd name="T62" fmla="*/ 13 w 30"/>
                      <a:gd name="T63" fmla="*/ 12 h 30"/>
                      <a:gd name="T64" fmla="*/ 14 w 30"/>
                      <a:gd name="T65" fmla="*/ 14 h 30"/>
                      <a:gd name="T66" fmla="*/ 16 w 30"/>
                      <a:gd name="T67" fmla="*/ 10 h 30"/>
                      <a:gd name="T68" fmla="*/ 15 w 30"/>
                      <a:gd name="T69" fmla="*/ 8 h 30"/>
                      <a:gd name="T70" fmla="*/ 17 w 30"/>
                      <a:gd name="T71" fmla="*/ 9 h 30"/>
                      <a:gd name="T72" fmla="*/ 15 w 30"/>
                      <a:gd name="T73" fmla="*/ 4 h 30"/>
                      <a:gd name="T74" fmla="*/ 16 w 30"/>
                      <a:gd name="T75" fmla="*/ 2 h 30"/>
                      <a:gd name="T76" fmla="*/ 19 w 30"/>
                      <a:gd name="T77" fmla="*/ 1 h 30"/>
                      <a:gd name="T78" fmla="*/ 21 w 30"/>
                      <a:gd name="T79" fmla="*/ 1 h 30"/>
                      <a:gd name="T80" fmla="*/ 23 w 30"/>
                      <a:gd name="T81" fmla="*/ 2 h 30"/>
                      <a:gd name="T82" fmla="*/ 22 w 30"/>
                      <a:gd name="T83" fmla="*/ 6 h 30"/>
                      <a:gd name="T84" fmla="*/ 24 w 30"/>
                      <a:gd name="T85" fmla="*/ 6 h 30"/>
                      <a:gd name="T86" fmla="*/ 26 w 30"/>
                      <a:gd name="T87" fmla="*/ 3 h 30"/>
                      <a:gd name="T88" fmla="*/ 28 w 30"/>
                      <a:gd name="T89" fmla="*/ 2 h 30"/>
                      <a:gd name="T90" fmla="*/ 28 w 30"/>
                      <a:gd name="T91" fmla="*/ 2 h 30"/>
                      <a:gd name="T92" fmla="*/ 28 w 30"/>
                      <a:gd name="T93" fmla="*/ 4 h 30"/>
                      <a:gd name="T94" fmla="*/ 28 w 30"/>
                      <a:gd name="T95" fmla="*/ 5 h 30"/>
                      <a:gd name="T96" fmla="*/ 30 w 30"/>
                      <a:gd name="T97" fmla="*/ 8 h 30"/>
                      <a:gd name="T98" fmla="*/ 27 w 30"/>
                      <a:gd name="T99" fmla="*/ 12 h 30"/>
                      <a:gd name="T100" fmla="*/ 25 w 30"/>
                      <a:gd name="T101" fmla="*/ 15 h 30"/>
                      <a:gd name="T102" fmla="*/ 23 w 30"/>
                      <a:gd name="T103" fmla="*/ 18 h 30"/>
                      <a:gd name="T104" fmla="*/ 21 w 30"/>
                      <a:gd name="T105" fmla="*/ 18 h 30"/>
                      <a:gd name="T106" fmla="*/ 22 w 30"/>
                      <a:gd name="T107" fmla="*/ 21 h 30"/>
                      <a:gd name="T108" fmla="*/ 20 w 30"/>
                      <a:gd name="T109" fmla="*/ 22 h 30"/>
                      <a:gd name="T110" fmla="*/ 18 w 30"/>
                      <a:gd name="T111" fmla="*/ 23 h 30"/>
                      <a:gd name="T112" fmla="*/ 16 w 30"/>
                      <a:gd name="T113" fmla="*/ 24 h 30"/>
                      <a:gd name="T114" fmla="*/ 17 w 30"/>
                      <a:gd name="T115" fmla="*/ 26 h 30"/>
                      <a:gd name="T116" fmla="*/ 16 w 30"/>
                      <a:gd name="T117" fmla="*/ 28 h 30"/>
                      <a:gd name="T118" fmla="*/ 16 w 30"/>
                      <a:gd name="T119" fmla="*/ 28 h 30"/>
                      <a:gd name="T120" fmla="*/ 14 w 30"/>
                      <a:gd name="T121" fmla="*/ 27 h 30"/>
                      <a:gd name="T122" fmla="*/ 14 w 30"/>
                      <a:gd name="T1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30">
                        <a:moveTo>
                          <a:pt x="11" y="30"/>
                        </a:moveTo>
                        <a:cubicBezTo>
                          <a:pt x="11" y="29"/>
                          <a:pt x="11" y="29"/>
                          <a:pt x="11" y="29"/>
                        </a:cubicBezTo>
                        <a:cubicBezTo>
                          <a:pt x="10" y="28"/>
                          <a:pt x="10" y="28"/>
                          <a:pt x="10" y="28"/>
                        </a:cubicBezTo>
                        <a:cubicBezTo>
                          <a:pt x="9" y="29"/>
                          <a:pt x="9" y="29"/>
                          <a:pt x="9" y="29"/>
                        </a:cubicBezTo>
                        <a:cubicBezTo>
                          <a:pt x="8" y="29"/>
                          <a:pt x="8" y="29"/>
                          <a:pt x="8" y="29"/>
                        </a:cubicBezTo>
                        <a:cubicBezTo>
                          <a:pt x="8" y="28"/>
                          <a:pt x="8" y="28"/>
                          <a:pt x="8" y="28"/>
                        </a:cubicBezTo>
                        <a:cubicBezTo>
                          <a:pt x="9" y="27"/>
                          <a:pt x="9" y="27"/>
                          <a:pt x="9" y="27"/>
                        </a:cubicBezTo>
                        <a:cubicBezTo>
                          <a:pt x="10" y="27"/>
                          <a:pt x="10" y="27"/>
                          <a:pt x="10" y="27"/>
                        </a:cubicBezTo>
                        <a:cubicBezTo>
                          <a:pt x="7" y="28"/>
                          <a:pt x="7" y="28"/>
                          <a:pt x="7" y="28"/>
                        </a:cubicBezTo>
                        <a:cubicBezTo>
                          <a:pt x="7" y="29"/>
                          <a:pt x="7" y="29"/>
                          <a:pt x="7" y="29"/>
                        </a:cubicBezTo>
                        <a:cubicBezTo>
                          <a:pt x="6" y="29"/>
                          <a:pt x="6" y="29"/>
                          <a:pt x="6" y="29"/>
                        </a:cubicBezTo>
                        <a:cubicBezTo>
                          <a:pt x="6" y="28"/>
                          <a:pt x="6" y="28"/>
                          <a:pt x="6" y="28"/>
                        </a:cubicBezTo>
                        <a:cubicBezTo>
                          <a:pt x="5" y="28"/>
                          <a:pt x="5" y="28"/>
                          <a:pt x="5" y="28"/>
                        </a:cubicBezTo>
                        <a:cubicBezTo>
                          <a:pt x="4" y="27"/>
                          <a:pt x="4" y="27"/>
                          <a:pt x="4" y="27"/>
                        </a:cubicBezTo>
                        <a:cubicBezTo>
                          <a:pt x="4" y="26"/>
                          <a:pt x="4" y="26"/>
                          <a:pt x="4" y="26"/>
                        </a:cubicBezTo>
                        <a:cubicBezTo>
                          <a:pt x="5" y="26"/>
                          <a:pt x="5" y="26"/>
                          <a:pt x="5" y="26"/>
                        </a:cubicBezTo>
                        <a:cubicBezTo>
                          <a:pt x="5" y="25"/>
                          <a:pt x="5" y="25"/>
                          <a:pt x="5" y="25"/>
                        </a:cubicBezTo>
                        <a:cubicBezTo>
                          <a:pt x="5" y="24"/>
                          <a:pt x="5" y="24"/>
                          <a:pt x="5" y="24"/>
                        </a:cubicBezTo>
                        <a:cubicBezTo>
                          <a:pt x="6" y="25"/>
                          <a:pt x="6" y="25"/>
                          <a:pt x="6" y="25"/>
                        </a:cubicBezTo>
                        <a:cubicBezTo>
                          <a:pt x="6" y="25"/>
                          <a:pt x="6" y="25"/>
                          <a:pt x="6" y="25"/>
                        </a:cubicBezTo>
                        <a:cubicBezTo>
                          <a:pt x="7" y="25"/>
                          <a:pt x="7" y="25"/>
                          <a:pt x="7" y="25"/>
                        </a:cubicBezTo>
                        <a:cubicBezTo>
                          <a:pt x="6" y="24"/>
                          <a:pt x="6" y="24"/>
                          <a:pt x="6" y="24"/>
                        </a:cubicBezTo>
                        <a:cubicBezTo>
                          <a:pt x="6" y="23"/>
                          <a:pt x="6" y="23"/>
                          <a:pt x="6" y="23"/>
                        </a:cubicBezTo>
                        <a:cubicBezTo>
                          <a:pt x="5" y="23"/>
                          <a:pt x="5" y="23"/>
                          <a:pt x="5" y="23"/>
                        </a:cubicBezTo>
                        <a:cubicBezTo>
                          <a:pt x="5" y="22"/>
                          <a:pt x="5" y="22"/>
                          <a:pt x="5" y="22"/>
                        </a:cubicBezTo>
                        <a:cubicBezTo>
                          <a:pt x="5" y="22"/>
                          <a:pt x="5" y="22"/>
                          <a:pt x="5" y="22"/>
                        </a:cubicBezTo>
                        <a:cubicBezTo>
                          <a:pt x="5" y="21"/>
                          <a:pt x="5" y="21"/>
                          <a:pt x="5" y="21"/>
                        </a:cubicBezTo>
                        <a:cubicBezTo>
                          <a:pt x="5" y="22"/>
                          <a:pt x="5" y="22"/>
                          <a:pt x="5" y="22"/>
                        </a:cubicBezTo>
                        <a:cubicBezTo>
                          <a:pt x="6" y="22"/>
                          <a:pt x="6" y="22"/>
                          <a:pt x="6" y="22"/>
                        </a:cubicBezTo>
                        <a:cubicBezTo>
                          <a:pt x="6" y="21"/>
                          <a:pt x="6" y="21"/>
                          <a:pt x="6" y="21"/>
                        </a:cubicBezTo>
                        <a:cubicBezTo>
                          <a:pt x="6" y="21"/>
                          <a:pt x="6" y="21"/>
                          <a:pt x="6" y="21"/>
                        </a:cubicBezTo>
                        <a:cubicBezTo>
                          <a:pt x="7" y="21"/>
                          <a:pt x="7" y="21"/>
                          <a:pt x="7" y="21"/>
                        </a:cubicBezTo>
                        <a:cubicBezTo>
                          <a:pt x="9" y="21"/>
                          <a:pt x="9" y="21"/>
                          <a:pt x="9" y="21"/>
                        </a:cubicBezTo>
                        <a:cubicBezTo>
                          <a:pt x="10" y="21"/>
                          <a:pt x="10" y="21"/>
                          <a:pt x="10" y="21"/>
                        </a:cubicBezTo>
                        <a:cubicBezTo>
                          <a:pt x="10" y="21"/>
                          <a:pt x="10" y="21"/>
                          <a:pt x="10" y="21"/>
                        </a:cubicBezTo>
                        <a:cubicBezTo>
                          <a:pt x="9" y="20"/>
                          <a:pt x="9" y="20"/>
                          <a:pt x="9" y="20"/>
                        </a:cubicBezTo>
                        <a:cubicBezTo>
                          <a:pt x="11" y="20"/>
                          <a:pt x="11" y="20"/>
                          <a:pt x="11" y="20"/>
                        </a:cubicBezTo>
                        <a:cubicBezTo>
                          <a:pt x="12" y="19"/>
                          <a:pt x="12" y="19"/>
                          <a:pt x="12" y="19"/>
                        </a:cubicBezTo>
                        <a:cubicBezTo>
                          <a:pt x="13" y="19"/>
                          <a:pt x="13" y="19"/>
                          <a:pt x="13" y="19"/>
                        </a:cubicBezTo>
                        <a:cubicBezTo>
                          <a:pt x="15" y="20"/>
                          <a:pt x="15" y="20"/>
                          <a:pt x="15" y="20"/>
                        </a:cubicBezTo>
                        <a:cubicBezTo>
                          <a:pt x="16" y="19"/>
                          <a:pt x="16" y="19"/>
                          <a:pt x="16" y="19"/>
                        </a:cubicBezTo>
                        <a:cubicBezTo>
                          <a:pt x="16" y="19"/>
                          <a:pt x="16" y="19"/>
                          <a:pt x="16" y="19"/>
                        </a:cubicBezTo>
                        <a:cubicBezTo>
                          <a:pt x="15" y="18"/>
                          <a:pt x="15" y="18"/>
                          <a:pt x="15" y="18"/>
                        </a:cubicBezTo>
                        <a:cubicBezTo>
                          <a:pt x="10" y="17"/>
                          <a:pt x="10" y="17"/>
                          <a:pt x="10" y="17"/>
                        </a:cubicBezTo>
                        <a:cubicBezTo>
                          <a:pt x="9" y="17"/>
                          <a:pt x="9" y="17"/>
                          <a:pt x="9" y="17"/>
                        </a:cubicBezTo>
                        <a:cubicBezTo>
                          <a:pt x="8" y="17"/>
                          <a:pt x="8" y="17"/>
                          <a:pt x="8" y="17"/>
                        </a:cubicBezTo>
                        <a:cubicBezTo>
                          <a:pt x="6" y="17"/>
                          <a:pt x="6" y="17"/>
                          <a:pt x="6" y="17"/>
                        </a:cubicBezTo>
                        <a:cubicBezTo>
                          <a:pt x="5" y="16"/>
                          <a:pt x="5" y="16"/>
                          <a:pt x="5" y="16"/>
                        </a:cubicBezTo>
                        <a:cubicBezTo>
                          <a:pt x="4" y="16"/>
                          <a:pt x="4" y="16"/>
                          <a:pt x="4" y="16"/>
                        </a:cubicBezTo>
                        <a:cubicBezTo>
                          <a:pt x="3" y="16"/>
                          <a:pt x="3" y="16"/>
                          <a:pt x="3" y="16"/>
                        </a:cubicBezTo>
                        <a:cubicBezTo>
                          <a:pt x="2" y="16"/>
                          <a:pt x="2" y="16"/>
                          <a:pt x="2"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4"/>
                          <a:pt x="1" y="14"/>
                          <a:pt x="1" y="14"/>
                        </a:cubicBezTo>
                        <a:cubicBezTo>
                          <a:pt x="2" y="15"/>
                          <a:pt x="2" y="15"/>
                          <a:pt x="2" y="15"/>
                        </a:cubicBezTo>
                        <a:cubicBezTo>
                          <a:pt x="3" y="14"/>
                          <a:pt x="3" y="14"/>
                          <a:pt x="3" y="14"/>
                        </a:cubicBezTo>
                        <a:cubicBezTo>
                          <a:pt x="2" y="13"/>
                          <a:pt x="2" y="13"/>
                          <a:pt x="2" y="13"/>
                        </a:cubicBezTo>
                        <a:cubicBezTo>
                          <a:pt x="3" y="13"/>
                          <a:pt x="3" y="13"/>
                          <a:pt x="3" y="13"/>
                        </a:cubicBezTo>
                        <a:cubicBezTo>
                          <a:pt x="3" y="12"/>
                          <a:pt x="3" y="12"/>
                          <a:pt x="3" y="12"/>
                        </a:cubicBezTo>
                        <a:cubicBezTo>
                          <a:pt x="4" y="12"/>
                          <a:pt x="4" y="12"/>
                          <a:pt x="4" y="12"/>
                        </a:cubicBezTo>
                        <a:cubicBezTo>
                          <a:pt x="5" y="12"/>
                          <a:pt x="5" y="12"/>
                          <a:pt x="5" y="12"/>
                        </a:cubicBezTo>
                        <a:cubicBezTo>
                          <a:pt x="5" y="13"/>
                          <a:pt x="5" y="13"/>
                          <a:pt x="5" y="13"/>
                        </a:cubicBezTo>
                        <a:cubicBezTo>
                          <a:pt x="6" y="14"/>
                          <a:pt x="6" y="14"/>
                          <a:pt x="6" y="14"/>
                        </a:cubicBezTo>
                        <a:cubicBezTo>
                          <a:pt x="6" y="15"/>
                          <a:pt x="6" y="15"/>
                          <a:pt x="6" y="15"/>
                        </a:cubicBezTo>
                        <a:cubicBezTo>
                          <a:pt x="6" y="16"/>
                          <a:pt x="6" y="16"/>
                          <a:pt x="6" y="16"/>
                        </a:cubicBezTo>
                        <a:cubicBezTo>
                          <a:pt x="7" y="15"/>
                          <a:pt x="7" y="15"/>
                          <a:pt x="7" y="15"/>
                        </a:cubicBezTo>
                        <a:cubicBezTo>
                          <a:pt x="7" y="13"/>
                          <a:pt x="7" y="13"/>
                          <a:pt x="7" y="13"/>
                        </a:cubicBezTo>
                        <a:cubicBezTo>
                          <a:pt x="6" y="12"/>
                          <a:pt x="6" y="12"/>
                          <a:pt x="6" y="12"/>
                        </a:cubicBezTo>
                        <a:cubicBezTo>
                          <a:pt x="7" y="12"/>
                          <a:pt x="7" y="12"/>
                          <a:pt x="7" y="12"/>
                        </a:cubicBezTo>
                        <a:cubicBezTo>
                          <a:pt x="8" y="11"/>
                          <a:pt x="8" y="11"/>
                          <a:pt x="8" y="11"/>
                        </a:cubicBezTo>
                        <a:cubicBezTo>
                          <a:pt x="8" y="10"/>
                          <a:pt x="8" y="10"/>
                          <a:pt x="8" y="10"/>
                        </a:cubicBezTo>
                        <a:cubicBezTo>
                          <a:pt x="7" y="10"/>
                          <a:pt x="7" y="10"/>
                          <a:pt x="7" y="10"/>
                        </a:cubicBezTo>
                        <a:cubicBezTo>
                          <a:pt x="7" y="8"/>
                          <a:pt x="7" y="8"/>
                          <a:pt x="7" y="8"/>
                        </a:cubicBezTo>
                        <a:cubicBezTo>
                          <a:pt x="9" y="8"/>
                          <a:pt x="9" y="8"/>
                          <a:pt x="9" y="8"/>
                        </a:cubicBezTo>
                        <a:cubicBezTo>
                          <a:pt x="9" y="7"/>
                          <a:pt x="9" y="7"/>
                          <a:pt x="9" y="7"/>
                        </a:cubicBezTo>
                        <a:cubicBezTo>
                          <a:pt x="10" y="7"/>
                          <a:pt x="10" y="7"/>
                          <a:pt x="10" y="7"/>
                        </a:cubicBezTo>
                        <a:cubicBezTo>
                          <a:pt x="10" y="7"/>
                          <a:pt x="10" y="7"/>
                          <a:pt x="10" y="7"/>
                        </a:cubicBezTo>
                        <a:cubicBezTo>
                          <a:pt x="9" y="6"/>
                          <a:pt x="9" y="6"/>
                          <a:pt x="9" y="6"/>
                        </a:cubicBezTo>
                        <a:cubicBezTo>
                          <a:pt x="9" y="6"/>
                          <a:pt x="9" y="6"/>
                          <a:pt x="9" y="6"/>
                        </a:cubicBezTo>
                        <a:cubicBezTo>
                          <a:pt x="8" y="5"/>
                          <a:pt x="8" y="5"/>
                          <a:pt x="8" y="5"/>
                        </a:cubicBezTo>
                        <a:cubicBezTo>
                          <a:pt x="8" y="5"/>
                          <a:pt x="8" y="5"/>
                          <a:pt x="8" y="5"/>
                        </a:cubicBezTo>
                        <a:cubicBezTo>
                          <a:pt x="10" y="4"/>
                          <a:pt x="10" y="4"/>
                          <a:pt x="10" y="4"/>
                        </a:cubicBezTo>
                        <a:cubicBezTo>
                          <a:pt x="10" y="4"/>
                          <a:pt x="10" y="4"/>
                          <a:pt x="10" y="4"/>
                        </a:cubicBezTo>
                        <a:cubicBezTo>
                          <a:pt x="11" y="3"/>
                          <a:pt x="11" y="3"/>
                          <a:pt x="11" y="3"/>
                        </a:cubicBezTo>
                        <a:cubicBezTo>
                          <a:pt x="11" y="4"/>
                          <a:pt x="11" y="4"/>
                          <a:pt x="11" y="4"/>
                        </a:cubicBezTo>
                        <a:cubicBezTo>
                          <a:pt x="11" y="4"/>
                          <a:pt x="11" y="4"/>
                          <a:pt x="11" y="4"/>
                        </a:cubicBezTo>
                        <a:cubicBezTo>
                          <a:pt x="12" y="5"/>
                          <a:pt x="12" y="5"/>
                          <a:pt x="12" y="5"/>
                        </a:cubicBezTo>
                        <a:cubicBezTo>
                          <a:pt x="12" y="6"/>
                          <a:pt x="12" y="6"/>
                          <a:pt x="12" y="6"/>
                        </a:cubicBezTo>
                        <a:cubicBezTo>
                          <a:pt x="12" y="6"/>
                          <a:pt x="12" y="6"/>
                          <a:pt x="12" y="6"/>
                        </a:cubicBezTo>
                        <a:cubicBezTo>
                          <a:pt x="12" y="7"/>
                          <a:pt x="12" y="7"/>
                          <a:pt x="12" y="7"/>
                        </a:cubicBezTo>
                        <a:cubicBezTo>
                          <a:pt x="13" y="8"/>
                          <a:pt x="13" y="8"/>
                          <a:pt x="13" y="8"/>
                        </a:cubicBezTo>
                        <a:cubicBezTo>
                          <a:pt x="13" y="12"/>
                          <a:pt x="13" y="12"/>
                          <a:pt x="13" y="12"/>
                        </a:cubicBezTo>
                        <a:cubicBezTo>
                          <a:pt x="13" y="13"/>
                          <a:pt x="13" y="13"/>
                          <a:pt x="13" y="13"/>
                        </a:cubicBezTo>
                        <a:cubicBezTo>
                          <a:pt x="13" y="13"/>
                          <a:pt x="13" y="13"/>
                          <a:pt x="13" y="13"/>
                        </a:cubicBezTo>
                        <a:cubicBezTo>
                          <a:pt x="14" y="14"/>
                          <a:pt x="14" y="14"/>
                          <a:pt x="14" y="14"/>
                        </a:cubicBezTo>
                        <a:cubicBezTo>
                          <a:pt x="16" y="13"/>
                          <a:pt x="16" y="13"/>
                          <a:pt x="16" y="13"/>
                        </a:cubicBezTo>
                        <a:cubicBezTo>
                          <a:pt x="15" y="12"/>
                          <a:pt x="15" y="12"/>
                          <a:pt x="15" y="12"/>
                        </a:cubicBezTo>
                        <a:cubicBezTo>
                          <a:pt x="16" y="10"/>
                          <a:pt x="16" y="10"/>
                          <a:pt x="16" y="10"/>
                        </a:cubicBezTo>
                        <a:cubicBezTo>
                          <a:pt x="16" y="10"/>
                          <a:pt x="16" y="10"/>
                          <a:pt x="16" y="10"/>
                        </a:cubicBezTo>
                        <a:cubicBezTo>
                          <a:pt x="17" y="9"/>
                          <a:pt x="17" y="9"/>
                          <a:pt x="17" y="9"/>
                        </a:cubicBezTo>
                        <a:cubicBezTo>
                          <a:pt x="15" y="8"/>
                          <a:pt x="15" y="8"/>
                          <a:pt x="15" y="8"/>
                        </a:cubicBezTo>
                        <a:cubicBezTo>
                          <a:pt x="15" y="7"/>
                          <a:pt x="15" y="7"/>
                          <a:pt x="15" y="7"/>
                        </a:cubicBezTo>
                        <a:cubicBezTo>
                          <a:pt x="16" y="8"/>
                          <a:pt x="16" y="8"/>
                          <a:pt x="16" y="8"/>
                        </a:cubicBezTo>
                        <a:cubicBezTo>
                          <a:pt x="17" y="9"/>
                          <a:pt x="17" y="9"/>
                          <a:pt x="17" y="9"/>
                        </a:cubicBezTo>
                        <a:cubicBezTo>
                          <a:pt x="17" y="7"/>
                          <a:pt x="17" y="7"/>
                          <a:pt x="17" y="7"/>
                        </a:cubicBezTo>
                        <a:cubicBezTo>
                          <a:pt x="16" y="6"/>
                          <a:pt x="16" y="6"/>
                          <a:pt x="16" y="6"/>
                        </a:cubicBezTo>
                        <a:cubicBezTo>
                          <a:pt x="15" y="4"/>
                          <a:pt x="15" y="4"/>
                          <a:pt x="15" y="4"/>
                        </a:cubicBezTo>
                        <a:cubicBezTo>
                          <a:pt x="16" y="4"/>
                          <a:pt x="16" y="4"/>
                          <a:pt x="16" y="4"/>
                        </a:cubicBezTo>
                        <a:cubicBezTo>
                          <a:pt x="16" y="2"/>
                          <a:pt x="16" y="2"/>
                          <a:pt x="16" y="2"/>
                        </a:cubicBezTo>
                        <a:cubicBezTo>
                          <a:pt x="16" y="2"/>
                          <a:pt x="16" y="2"/>
                          <a:pt x="16" y="2"/>
                        </a:cubicBezTo>
                        <a:cubicBezTo>
                          <a:pt x="17" y="2"/>
                          <a:pt x="17" y="2"/>
                          <a:pt x="17" y="2"/>
                        </a:cubicBezTo>
                        <a:cubicBezTo>
                          <a:pt x="18" y="1"/>
                          <a:pt x="18" y="1"/>
                          <a:pt x="18" y="1"/>
                        </a:cubicBezTo>
                        <a:cubicBezTo>
                          <a:pt x="19" y="1"/>
                          <a:pt x="19" y="1"/>
                          <a:pt x="19" y="1"/>
                        </a:cubicBezTo>
                        <a:cubicBezTo>
                          <a:pt x="19" y="1"/>
                          <a:pt x="20" y="0"/>
                          <a:pt x="20" y="0"/>
                        </a:cubicBezTo>
                        <a:cubicBezTo>
                          <a:pt x="20" y="0"/>
                          <a:pt x="21" y="0"/>
                          <a:pt x="21" y="0"/>
                        </a:cubicBezTo>
                        <a:cubicBezTo>
                          <a:pt x="21" y="1"/>
                          <a:pt x="21" y="1"/>
                          <a:pt x="21" y="1"/>
                        </a:cubicBezTo>
                        <a:cubicBezTo>
                          <a:pt x="22" y="2"/>
                          <a:pt x="22" y="2"/>
                          <a:pt x="22" y="2"/>
                        </a:cubicBezTo>
                        <a:cubicBezTo>
                          <a:pt x="23" y="1"/>
                          <a:pt x="23" y="1"/>
                          <a:pt x="23" y="1"/>
                        </a:cubicBezTo>
                        <a:cubicBezTo>
                          <a:pt x="23" y="2"/>
                          <a:pt x="23" y="2"/>
                          <a:pt x="23" y="2"/>
                        </a:cubicBezTo>
                        <a:cubicBezTo>
                          <a:pt x="23" y="4"/>
                          <a:pt x="23" y="4"/>
                          <a:pt x="23" y="4"/>
                        </a:cubicBezTo>
                        <a:cubicBezTo>
                          <a:pt x="22" y="5"/>
                          <a:pt x="22" y="5"/>
                          <a:pt x="22" y="5"/>
                        </a:cubicBezTo>
                        <a:cubicBezTo>
                          <a:pt x="22" y="6"/>
                          <a:pt x="22" y="6"/>
                          <a:pt x="22" y="6"/>
                        </a:cubicBezTo>
                        <a:cubicBezTo>
                          <a:pt x="23" y="6"/>
                          <a:pt x="23" y="6"/>
                          <a:pt x="23" y="6"/>
                        </a:cubicBezTo>
                        <a:cubicBezTo>
                          <a:pt x="24" y="6"/>
                          <a:pt x="24" y="6"/>
                          <a:pt x="24" y="6"/>
                        </a:cubicBezTo>
                        <a:cubicBezTo>
                          <a:pt x="24" y="6"/>
                          <a:pt x="24" y="6"/>
                          <a:pt x="24" y="6"/>
                        </a:cubicBezTo>
                        <a:cubicBezTo>
                          <a:pt x="25" y="5"/>
                          <a:pt x="25" y="5"/>
                          <a:pt x="25" y="5"/>
                        </a:cubicBezTo>
                        <a:cubicBezTo>
                          <a:pt x="25" y="3"/>
                          <a:pt x="25" y="3"/>
                          <a:pt x="25" y="3"/>
                        </a:cubicBezTo>
                        <a:cubicBezTo>
                          <a:pt x="26" y="3"/>
                          <a:pt x="26" y="3"/>
                          <a:pt x="26" y="3"/>
                        </a:cubicBezTo>
                        <a:cubicBezTo>
                          <a:pt x="27" y="3"/>
                          <a:pt x="27" y="3"/>
                          <a:pt x="27"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3"/>
                          <a:pt x="28" y="3"/>
                          <a:pt x="28" y="3"/>
                        </a:cubicBezTo>
                        <a:cubicBezTo>
                          <a:pt x="29" y="4"/>
                          <a:pt x="29" y="4"/>
                          <a:pt x="29" y="4"/>
                        </a:cubicBezTo>
                        <a:cubicBezTo>
                          <a:pt x="28" y="4"/>
                          <a:pt x="28" y="4"/>
                          <a:pt x="28" y="4"/>
                        </a:cubicBezTo>
                        <a:cubicBezTo>
                          <a:pt x="28" y="4"/>
                          <a:pt x="28" y="4"/>
                          <a:pt x="28" y="4"/>
                        </a:cubicBezTo>
                        <a:cubicBezTo>
                          <a:pt x="27" y="4"/>
                          <a:pt x="27" y="4"/>
                          <a:pt x="27" y="4"/>
                        </a:cubicBezTo>
                        <a:cubicBezTo>
                          <a:pt x="28" y="5"/>
                          <a:pt x="28" y="5"/>
                          <a:pt x="28" y="5"/>
                        </a:cubicBezTo>
                        <a:cubicBezTo>
                          <a:pt x="29" y="6"/>
                          <a:pt x="29" y="6"/>
                          <a:pt x="29" y="6"/>
                        </a:cubicBezTo>
                        <a:cubicBezTo>
                          <a:pt x="30" y="7"/>
                          <a:pt x="30" y="7"/>
                          <a:pt x="30" y="7"/>
                        </a:cubicBezTo>
                        <a:cubicBezTo>
                          <a:pt x="30" y="8"/>
                          <a:pt x="30" y="8"/>
                          <a:pt x="30" y="8"/>
                        </a:cubicBezTo>
                        <a:cubicBezTo>
                          <a:pt x="28" y="9"/>
                          <a:pt x="28" y="9"/>
                          <a:pt x="28" y="9"/>
                        </a:cubicBezTo>
                        <a:cubicBezTo>
                          <a:pt x="27" y="11"/>
                          <a:pt x="27" y="11"/>
                          <a:pt x="27" y="11"/>
                        </a:cubicBezTo>
                        <a:cubicBezTo>
                          <a:pt x="27" y="12"/>
                          <a:pt x="27" y="12"/>
                          <a:pt x="27" y="12"/>
                        </a:cubicBezTo>
                        <a:cubicBezTo>
                          <a:pt x="27" y="13"/>
                          <a:pt x="27" y="13"/>
                          <a:pt x="27" y="13"/>
                        </a:cubicBezTo>
                        <a:cubicBezTo>
                          <a:pt x="26" y="13"/>
                          <a:pt x="26" y="13"/>
                          <a:pt x="26" y="13"/>
                        </a:cubicBezTo>
                        <a:cubicBezTo>
                          <a:pt x="25" y="15"/>
                          <a:pt x="25" y="15"/>
                          <a:pt x="25" y="15"/>
                        </a:cubicBezTo>
                        <a:cubicBezTo>
                          <a:pt x="24" y="16"/>
                          <a:pt x="24" y="16"/>
                          <a:pt x="24" y="16"/>
                        </a:cubicBezTo>
                        <a:cubicBezTo>
                          <a:pt x="23" y="17"/>
                          <a:pt x="23" y="17"/>
                          <a:pt x="23" y="17"/>
                        </a:cubicBezTo>
                        <a:cubicBezTo>
                          <a:pt x="23" y="18"/>
                          <a:pt x="23" y="18"/>
                          <a:pt x="23" y="18"/>
                        </a:cubicBezTo>
                        <a:cubicBezTo>
                          <a:pt x="23" y="19"/>
                          <a:pt x="23" y="19"/>
                          <a:pt x="23" y="19"/>
                        </a:cubicBezTo>
                        <a:cubicBezTo>
                          <a:pt x="22" y="19"/>
                          <a:pt x="22" y="19"/>
                          <a:pt x="22" y="19"/>
                        </a:cubicBezTo>
                        <a:cubicBezTo>
                          <a:pt x="21" y="18"/>
                          <a:pt x="21" y="18"/>
                          <a:pt x="21" y="18"/>
                        </a:cubicBezTo>
                        <a:cubicBezTo>
                          <a:pt x="21" y="19"/>
                          <a:pt x="21" y="19"/>
                          <a:pt x="21" y="19"/>
                        </a:cubicBezTo>
                        <a:cubicBezTo>
                          <a:pt x="21" y="20"/>
                          <a:pt x="21" y="20"/>
                          <a:pt x="21" y="20"/>
                        </a:cubicBezTo>
                        <a:cubicBezTo>
                          <a:pt x="22" y="21"/>
                          <a:pt x="22" y="21"/>
                          <a:pt x="22" y="21"/>
                        </a:cubicBezTo>
                        <a:cubicBezTo>
                          <a:pt x="20" y="23"/>
                          <a:pt x="20" y="23"/>
                          <a:pt x="20" y="23"/>
                        </a:cubicBezTo>
                        <a:cubicBezTo>
                          <a:pt x="20" y="23"/>
                          <a:pt x="20" y="23"/>
                          <a:pt x="20" y="23"/>
                        </a:cubicBezTo>
                        <a:cubicBezTo>
                          <a:pt x="20" y="22"/>
                          <a:pt x="20" y="22"/>
                          <a:pt x="20" y="22"/>
                        </a:cubicBezTo>
                        <a:cubicBezTo>
                          <a:pt x="19" y="22"/>
                          <a:pt x="19" y="22"/>
                          <a:pt x="19" y="22"/>
                        </a:cubicBezTo>
                        <a:cubicBezTo>
                          <a:pt x="19" y="22"/>
                          <a:pt x="19" y="22"/>
                          <a:pt x="19" y="22"/>
                        </a:cubicBezTo>
                        <a:cubicBezTo>
                          <a:pt x="18" y="23"/>
                          <a:pt x="18" y="23"/>
                          <a:pt x="18" y="23"/>
                        </a:cubicBezTo>
                        <a:cubicBezTo>
                          <a:pt x="18" y="23"/>
                          <a:pt x="18" y="23"/>
                          <a:pt x="18" y="23"/>
                        </a:cubicBezTo>
                        <a:cubicBezTo>
                          <a:pt x="17" y="24"/>
                          <a:pt x="17" y="24"/>
                          <a:pt x="17" y="24"/>
                        </a:cubicBezTo>
                        <a:cubicBezTo>
                          <a:pt x="16" y="24"/>
                          <a:pt x="16" y="24"/>
                          <a:pt x="16" y="24"/>
                        </a:cubicBezTo>
                        <a:cubicBezTo>
                          <a:pt x="15" y="26"/>
                          <a:pt x="15" y="26"/>
                          <a:pt x="15" y="26"/>
                        </a:cubicBezTo>
                        <a:cubicBezTo>
                          <a:pt x="16" y="26"/>
                          <a:pt x="16" y="26"/>
                          <a:pt x="16" y="26"/>
                        </a:cubicBezTo>
                        <a:cubicBezTo>
                          <a:pt x="17" y="26"/>
                          <a:pt x="17" y="26"/>
                          <a:pt x="17" y="26"/>
                        </a:cubicBezTo>
                        <a:cubicBezTo>
                          <a:pt x="17" y="27"/>
                          <a:pt x="17" y="27"/>
                          <a:pt x="17" y="27"/>
                        </a:cubicBezTo>
                        <a:cubicBezTo>
                          <a:pt x="16" y="27"/>
                          <a:pt x="16" y="27"/>
                          <a:pt x="16" y="27"/>
                        </a:cubicBezTo>
                        <a:cubicBezTo>
                          <a:pt x="16" y="28"/>
                          <a:pt x="16" y="28"/>
                          <a:pt x="16" y="28"/>
                        </a:cubicBezTo>
                        <a:cubicBezTo>
                          <a:pt x="16" y="29"/>
                          <a:pt x="16" y="29"/>
                          <a:pt x="16" y="29"/>
                        </a:cubicBezTo>
                        <a:cubicBezTo>
                          <a:pt x="16" y="29"/>
                          <a:pt x="16" y="29"/>
                          <a:pt x="16" y="29"/>
                        </a:cubicBezTo>
                        <a:cubicBezTo>
                          <a:pt x="16" y="28"/>
                          <a:pt x="16" y="28"/>
                          <a:pt x="16" y="28"/>
                        </a:cubicBezTo>
                        <a:cubicBezTo>
                          <a:pt x="16" y="27"/>
                          <a:pt x="16" y="27"/>
                          <a:pt x="16" y="27"/>
                        </a:cubicBezTo>
                        <a:cubicBezTo>
                          <a:pt x="15" y="26"/>
                          <a:pt x="15" y="26"/>
                          <a:pt x="15" y="26"/>
                        </a:cubicBezTo>
                        <a:cubicBezTo>
                          <a:pt x="14" y="27"/>
                          <a:pt x="14" y="27"/>
                          <a:pt x="14" y="27"/>
                        </a:cubicBezTo>
                        <a:cubicBezTo>
                          <a:pt x="14" y="28"/>
                          <a:pt x="14" y="28"/>
                          <a:pt x="14" y="28"/>
                        </a:cubicBezTo>
                        <a:cubicBezTo>
                          <a:pt x="15" y="29"/>
                          <a:pt x="15" y="29"/>
                          <a:pt x="15" y="29"/>
                        </a:cubicBezTo>
                        <a:cubicBezTo>
                          <a:pt x="14" y="30"/>
                          <a:pt x="14" y="30"/>
                          <a:pt x="14" y="30"/>
                        </a:cubicBezTo>
                        <a:lnTo>
                          <a:pt x="11"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4" name="Freeform 420"/>
                  <p:cNvSpPr>
                    <a:spLocks noEditPoints="1"/>
                  </p:cNvSpPr>
                  <p:nvPr/>
                </p:nvSpPr>
                <p:spPr bwMode="auto">
                  <a:xfrm>
                    <a:off x="2106" y="933"/>
                    <a:ext cx="91" cy="91"/>
                  </a:xfrm>
                  <a:custGeom>
                    <a:avLst/>
                    <a:gdLst>
                      <a:gd name="T0" fmla="*/ 22 w 30"/>
                      <a:gd name="T1" fmla="*/ 2 h 30"/>
                      <a:gd name="T2" fmla="*/ 22 w 30"/>
                      <a:gd name="T3" fmla="*/ 7 h 30"/>
                      <a:gd name="T4" fmla="*/ 25 w 30"/>
                      <a:gd name="T5" fmla="*/ 6 h 30"/>
                      <a:gd name="T6" fmla="*/ 27 w 30"/>
                      <a:gd name="T7" fmla="*/ 4 h 30"/>
                      <a:gd name="T8" fmla="*/ 28 w 30"/>
                      <a:gd name="T9" fmla="*/ 8 h 30"/>
                      <a:gd name="T10" fmla="*/ 26 w 30"/>
                      <a:gd name="T11" fmla="*/ 13 h 30"/>
                      <a:gd name="T12" fmla="*/ 23 w 30"/>
                      <a:gd name="T13" fmla="*/ 18 h 30"/>
                      <a:gd name="T14" fmla="*/ 20 w 30"/>
                      <a:gd name="T15" fmla="*/ 19 h 30"/>
                      <a:gd name="T16" fmla="*/ 21 w 30"/>
                      <a:gd name="T17" fmla="*/ 22 h 30"/>
                      <a:gd name="T18" fmla="*/ 18 w 30"/>
                      <a:gd name="T19" fmla="*/ 23 h 30"/>
                      <a:gd name="T20" fmla="*/ 15 w 30"/>
                      <a:gd name="T21" fmla="*/ 26 h 30"/>
                      <a:gd name="T22" fmla="*/ 14 w 30"/>
                      <a:gd name="T23" fmla="*/ 29 h 30"/>
                      <a:gd name="T24" fmla="*/ 10 w 30"/>
                      <a:gd name="T25" fmla="*/ 28 h 30"/>
                      <a:gd name="T26" fmla="*/ 7 w 30"/>
                      <a:gd name="T27" fmla="*/ 27 h 30"/>
                      <a:gd name="T28" fmla="*/ 5 w 30"/>
                      <a:gd name="T29" fmla="*/ 27 h 30"/>
                      <a:gd name="T30" fmla="*/ 6 w 30"/>
                      <a:gd name="T31" fmla="*/ 26 h 30"/>
                      <a:gd name="T32" fmla="*/ 6 w 30"/>
                      <a:gd name="T33" fmla="*/ 23 h 30"/>
                      <a:gd name="T34" fmla="*/ 7 w 30"/>
                      <a:gd name="T35" fmla="*/ 21 h 30"/>
                      <a:gd name="T36" fmla="*/ 11 w 30"/>
                      <a:gd name="T37" fmla="*/ 20 h 30"/>
                      <a:gd name="T38" fmla="*/ 16 w 30"/>
                      <a:gd name="T39" fmla="*/ 19 h 30"/>
                      <a:gd name="T40" fmla="*/ 8 w 30"/>
                      <a:gd name="T41" fmla="*/ 16 h 30"/>
                      <a:gd name="T42" fmla="*/ 3 w 30"/>
                      <a:gd name="T43" fmla="*/ 16 h 30"/>
                      <a:gd name="T44" fmla="*/ 1 w 30"/>
                      <a:gd name="T45" fmla="*/ 16 h 30"/>
                      <a:gd name="T46" fmla="*/ 1 w 30"/>
                      <a:gd name="T47" fmla="*/ 15 h 30"/>
                      <a:gd name="T48" fmla="*/ 3 w 30"/>
                      <a:gd name="T49" fmla="*/ 13 h 30"/>
                      <a:gd name="T50" fmla="*/ 5 w 30"/>
                      <a:gd name="T51" fmla="*/ 14 h 30"/>
                      <a:gd name="T52" fmla="*/ 7 w 30"/>
                      <a:gd name="T53" fmla="*/ 15 h 30"/>
                      <a:gd name="T54" fmla="*/ 8 w 30"/>
                      <a:gd name="T55" fmla="*/ 11 h 30"/>
                      <a:gd name="T56" fmla="*/ 9 w 30"/>
                      <a:gd name="T57" fmla="*/ 8 h 30"/>
                      <a:gd name="T58" fmla="*/ 9 w 30"/>
                      <a:gd name="T59" fmla="*/ 5 h 30"/>
                      <a:gd name="T60" fmla="*/ 11 w 30"/>
                      <a:gd name="T61" fmla="*/ 3 h 30"/>
                      <a:gd name="T62" fmla="*/ 11 w 30"/>
                      <a:gd name="T63" fmla="*/ 6 h 30"/>
                      <a:gd name="T64" fmla="*/ 13 w 30"/>
                      <a:gd name="T65" fmla="*/ 13 h 30"/>
                      <a:gd name="T66" fmla="*/ 16 w 30"/>
                      <a:gd name="T67" fmla="*/ 14 h 30"/>
                      <a:gd name="T68" fmla="*/ 17 w 30"/>
                      <a:gd name="T69" fmla="*/ 9 h 30"/>
                      <a:gd name="T70" fmla="*/ 17 w 30"/>
                      <a:gd name="T71" fmla="*/ 7 h 30"/>
                      <a:gd name="T72" fmla="*/ 16 w 30"/>
                      <a:gd name="T73" fmla="*/ 2 h 30"/>
                      <a:gd name="T74" fmla="*/ 19 w 30"/>
                      <a:gd name="T75" fmla="*/ 1 h 30"/>
                      <a:gd name="T76" fmla="*/ 16 w 30"/>
                      <a:gd name="T77" fmla="*/ 27 h 30"/>
                      <a:gd name="T78" fmla="*/ 16 w 30"/>
                      <a:gd name="T79" fmla="*/ 26 h 30"/>
                      <a:gd name="T80" fmla="*/ 15 w 30"/>
                      <a:gd name="T81" fmla="*/ 4 h 30"/>
                      <a:gd name="T82" fmla="*/ 16 w 30"/>
                      <a:gd name="T83" fmla="*/ 10 h 30"/>
                      <a:gd name="T84" fmla="*/ 13 w 30"/>
                      <a:gd name="T85" fmla="*/ 8 h 30"/>
                      <a:gd name="T86" fmla="*/ 10 w 30"/>
                      <a:gd name="T87" fmla="*/ 3 h 30"/>
                      <a:gd name="T88" fmla="*/ 8 w 30"/>
                      <a:gd name="T89" fmla="*/ 8 h 30"/>
                      <a:gd name="T90" fmla="*/ 7 w 30"/>
                      <a:gd name="T91" fmla="*/ 15 h 30"/>
                      <a:gd name="T92" fmla="*/ 3 w 30"/>
                      <a:gd name="T93" fmla="*/ 13 h 30"/>
                      <a:gd name="T94" fmla="*/ 0 w 30"/>
                      <a:gd name="T95" fmla="*/ 16 h 30"/>
                      <a:gd name="T96" fmla="*/ 8 w 30"/>
                      <a:gd name="T97" fmla="*/ 17 h 30"/>
                      <a:gd name="T98" fmla="*/ 11 w 30"/>
                      <a:gd name="T99" fmla="*/ 20 h 30"/>
                      <a:gd name="T100" fmla="*/ 6 w 30"/>
                      <a:gd name="T101" fmla="*/ 21 h 30"/>
                      <a:gd name="T102" fmla="*/ 6 w 30"/>
                      <a:gd name="T103" fmla="*/ 23 h 30"/>
                      <a:gd name="T104" fmla="*/ 4 w 30"/>
                      <a:gd name="T105" fmla="*/ 26 h 30"/>
                      <a:gd name="T106" fmla="*/ 8 w 30"/>
                      <a:gd name="T107" fmla="*/ 28 h 30"/>
                      <a:gd name="T108" fmla="*/ 15 w 30"/>
                      <a:gd name="T109" fmla="*/ 28 h 30"/>
                      <a:gd name="T110" fmla="*/ 17 w 30"/>
                      <a:gd name="T111" fmla="*/ 27 h 30"/>
                      <a:gd name="T112" fmla="*/ 19 w 30"/>
                      <a:gd name="T113" fmla="*/ 23 h 30"/>
                      <a:gd name="T114" fmla="*/ 22 w 30"/>
                      <a:gd name="T115" fmla="*/ 20 h 30"/>
                      <a:gd name="T116" fmla="*/ 24 w 30"/>
                      <a:gd name="T117" fmla="*/ 16 h 30"/>
                      <a:gd name="T118" fmla="*/ 30 w 30"/>
                      <a:gd name="T119" fmla="*/ 7 h 30"/>
                      <a:gd name="T120" fmla="*/ 28 w 30"/>
                      <a:gd name="T121" fmla="*/ 1 h 30"/>
                      <a:gd name="T122" fmla="*/ 24 w 30"/>
                      <a:gd name="T123" fmla="*/ 6 h 30"/>
                      <a:gd name="T124" fmla="*/ 22 w 30"/>
                      <a:gd name="T1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30">
                        <a:moveTo>
                          <a:pt x="20" y="1"/>
                        </a:moveTo>
                        <a:cubicBezTo>
                          <a:pt x="20" y="1"/>
                          <a:pt x="20" y="1"/>
                          <a:pt x="21" y="1"/>
                        </a:cubicBezTo>
                        <a:cubicBezTo>
                          <a:pt x="21" y="1"/>
                          <a:pt x="21" y="1"/>
                          <a:pt x="21" y="1"/>
                        </a:cubicBezTo>
                        <a:cubicBezTo>
                          <a:pt x="21" y="1"/>
                          <a:pt x="21" y="1"/>
                          <a:pt x="21" y="1"/>
                        </a:cubicBezTo>
                        <a:cubicBezTo>
                          <a:pt x="21" y="1"/>
                          <a:pt x="21" y="1"/>
                          <a:pt x="21" y="1"/>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4"/>
                          <a:pt x="23" y="4"/>
                          <a:pt x="23" y="4"/>
                        </a:cubicBezTo>
                        <a:cubicBezTo>
                          <a:pt x="22" y="5"/>
                          <a:pt x="22" y="5"/>
                          <a:pt x="22" y="5"/>
                        </a:cubicBezTo>
                        <a:cubicBezTo>
                          <a:pt x="22" y="5"/>
                          <a:pt x="22" y="5"/>
                          <a:pt x="22" y="5"/>
                        </a:cubicBezTo>
                        <a:cubicBezTo>
                          <a:pt x="22" y="5"/>
                          <a:pt x="22" y="5"/>
                          <a:pt x="22" y="5"/>
                        </a:cubicBezTo>
                        <a:cubicBezTo>
                          <a:pt x="22" y="6"/>
                          <a:pt x="22" y="6"/>
                          <a:pt x="22" y="6"/>
                        </a:cubicBezTo>
                        <a:cubicBezTo>
                          <a:pt x="22" y="7"/>
                          <a:pt x="22" y="7"/>
                          <a:pt x="22" y="7"/>
                        </a:cubicBezTo>
                        <a:cubicBezTo>
                          <a:pt x="23" y="7"/>
                          <a:pt x="23" y="7"/>
                          <a:pt x="23" y="7"/>
                        </a:cubicBezTo>
                        <a:cubicBezTo>
                          <a:pt x="23" y="7"/>
                          <a:pt x="23" y="7"/>
                          <a:pt x="23" y="7"/>
                        </a:cubicBezTo>
                        <a:cubicBezTo>
                          <a:pt x="24" y="7"/>
                          <a:pt x="24" y="7"/>
                          <a:pt x="24" y="7"/>
                        </a:cubicBezTo>
                        <a:cubicBezTo>
                          <a:pt x="24" y="7"/>
                          <a:pt x="24" y="7"/>
                          <a:pt x="24" y="7"/>
                        </a:cubicBezTo>
                        <a:cubicBezTo>
                          <a:pt x="24" y="6"/>
                          <a:pt x="24" y="6"/>
                          <a:pt x="24" y="6"/>
                        </a:cubicBezTo>
                        <a:cubicBezTo>
                          <a:pt x="24" y="6"/>
                          <a:pt x="24" y="6"/>
                          <a:pt x="24" y="6"/>
                        </a:cubicBezTo>
                        <a:cubicBezTo>
                          <a:pt x="24" y="6"/>
                          <a:pt x="24" y="6"/>
                          <a:pt x="24" y="6"/>
                        </a:cubicBezTo>
                        <a:cubicBezTo>
                          <a:pt x="25" y="6"/>
                          <a:pt x="25" y="6"/>
                          <a:pt x="25" y="6"/>
                        </a:cubicBezTo>
                        <a:cubicBezTo>
                          <a:pt x="25" y="5"/>
                          <a:pt x="25" y="5"/>
                          <a:pt x="25" y="5"/>
                        </a:cubicBezTo>
                        <a:cubicBezTo>
                          <a:pt x="25" y="5"/>
                          <a:pt x="25" y="5"/>
                          <a:pt x="25" y="5"/>
                        </a:cubicBezTo>
                        <a:cubicBezTo>
                          <a:pt x="25" y="5"/>
                          <a:pt x="25" y="5"/>
                          <a:pt x="25" y="5"/>
                        </a:cubicBezTo>
                        <a:cubicBezTo>
                          <a:pt x="26" y="3"/>
                          <a:pt x="26" y="3"/>
                          <a:pt x="26" y="3"/>
                        </a:cubicBezTo>
                        <a:cubicBezTo>
                          <a:pt x="26" y="3"/>
                          <a:pt x="26" y="3"/>
                          <a:pt x="26" y="3"/>
                        </a:cubicBezTo>
                        <a:cubicBezTo>
                          <a:pt x="27" y="4"/>
                          <a:pt x="27" y="4"/>
                          <a:pt x="27" y="4"/>
                        </a:cubicBezTo>
                        <a:cubicBezTo>
                          <a:pt x="27" y="4"/>
                          <a:pt x="27" y="4"/>
                          <a:pt x="27" y="4"/>
                        </a:cubicBezTo>
                        <a:cubicBezTo>
                          <a:pt x="27" y="4"/>
                          <a:pt x="27" y="4"/>
                          <a:pt x="27" y="4"/>
                        </a:cubicBezTo>
                        <a:cubicBezTo>
                          <a:pt x="27" y="4"/>
                          <a:pt x="27" y="4"/>
                          <a:pt x="27" y="4"/>
                        </a:cubicBezTo>
                        <a:cubicBezTo>
                          <a:pt x="28" y="5"/>
                          <a:pt x="28" y="5"/>
                          <a:pt x="28" y="5"/>
                        </a:cubicBezTo>
                        <a:cubicBezTo>
                          <a:pt x="28" y="6"/>
                          <a:pt x="28" y="6"/>
                          <a:pt x="28" y="6"/>
                        </a:cubicBezTo>
                        <a:cubicBezTo>
                          <a:pt x="28" y="6"/>
                          <a:pt x="28" y="6"/>
                          <a:pt x="28" y="6"/>
                        </a:cubicBezTo>
                        <a:cubicBezTo>
                          <a:pt x="29" y="6"/>
                          <a:pt x="29" y="6"/>
                          <a:pt x="29" y="6"/>
                        </a:cubicBezTo>
                        <a:cubicBezTo>
                          <a:pt x="30" y="7"/>
                          <a:pt x="30" y="7"/>
                          <a:pt x="30" y="7"/>
                        </a:cubicBezTo>
                        <a:cubicBezTo>
                          <a:pt x="29" y="8"/>
                          <a:pt x="29" y="8"/>
                          <a:pt x="29" y="8"/>
                        </a:cubicBezTo>
                        <a:cubicBezTo>
                          <a:pt x="28" y="8"/>
                          <a:pt x="28" y="8"/>
                          <a:pt x="28" y="8"/>
                        </a:cubicBezTo>
                        <a:cubicBezTo>
                          <a:pt x="28" y="8"/>
                          <a:pt x="28" y="8"/>
                          <a:pt x="28" y="8"/>
                        </a:cubicBezTo>
                        <a:cubicBezTo>
                          <a:pt x="28" y="9"/>
                          <a:pt x="28" y="9"/>
                          <a:pt x="28" y="9"/>
                        </a:cubicBezTo>
                        <a:cubicBezTo>
                          <a:pt x="27" y="10"/>
                          <a:pt x="27" y="10"/>
                          <a:pt x="27" y="10"/>
                        </a:cubicBezTo>
                        <a:cubicBezTo>
                          <a:pt x="27" y="11"/>
                          <a:pt x="27" y="11"/>
                          <a:pt x="27" y="11"/>
                        </a:cubicBezTo>
                        <a:cubicBezTo>
                          <a:pt x="27" y="11"/>
                          <a:pt x="27" y="11"/>
                          <a:pt x="27" y="11"/>
                        </a:cubicBezTo>
                        <a:cubicBezTo>
                          <a:pt x="27" y="12"/>
                          <a:pt x="27" y="12"/>
                          <a:pt x="27" y="12"/>
                        </a:cubicBezTo>
                        <a:cubicBezTo>
                          <a:pt x="27" y="13"/>
                          <a:pt x="27" y="13"/>
                          <a:pt x="27" y="13"/>
                        </a:cubicBezTo>
                        <a:cubicBezTo>
                          <a:pt x="26" y="13"/>
                          <a:pt x="26" y="13"/>
                          <a:pt x="26" y="13"/>
                        </a:cubicBezTo>
                        <a:cubicBezTo>
                          <a:pt x="26" y="13"/>
                          <a:pt x="26" y="13"/>
                          <a:pt x="26" y="13"/>
                        </a:cubicBezTo>
                        <a:cubicBezTo>
                          <a:pt x="26" y="13"/>
                          <a:pt x="26" y="13"/>
                          <a:pt x="26" y="13"/>
                        </a:cubicBezTo>
                        <a:cubicBezTo>
                          <a:pt x="24" y="15"/>
                          <a:pt x="24" y="15"/>
                          <a:pt x="24" y="15"/>
                        </a:cubicBezTo>
                        <a:cubicBezTo>
                          <a:pt x="24" y="15"/>
                          <a:pt x="24" y="15"/>
                          <a:pt x="24" y="15"/>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2" y="18"/>
                          <a:pt x="22" y="18"/>
                          <a:pt x="22" y="18"/>
                        </a:cubicBezTo>
                        <a:cubicBezTo>
                          <a:pt x="21" y="18"/>
                          <a:pt x="21" y="18"/>
                          <a:pt x="21" y="18"/>
                        </a:cubicBezTo>
                        <a:cubicBezTo>
                          <a:pt x="21" y="18"/>
                          <a:pt x="21" y="18"/>
                          <a:pt x="21" y="18"/>
                        </a:cubicBezTo>
                        <a:cubicBezTo>
                          <a:pt x="21" y="18"/>
                          <a:pt x="21" y="18"/>
                          <a:pt x="21" y="18"/>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1" y="20"/>
                          <a:pt x="21" y="20"/>
                          <a:pt x="21" y="20"/>
                        </a:cubicBezTo>
                        <a:cubicBezTo>
                          <a:pt x="22" y="21"/>
                          <a:pt x="22" y="21"/>
                          <a:pt x="22" y="21"/>
                        </a:cubicBezTo>
                        <a:cubicBezTo>
                          <a:pt x="22" y="21"/>
                          <a:pt x="22" y="21"/>
                          <a:pt x="22" y="21"/>
                        </a:cubicBezTo>
                        <a:cubicBezTo>
                          <a:pt x="21" y="22"/>
                          <a:pt x="21" y="22"/>
                          <a:pt x="21" y="22"/>
                        </a:cubicBezTo>
                        <a:cubicBezTo>
                          <a:pt x="21" y="22"/>
                          <a:pt x="21" y="22"/>
                          <a:pt x="21" y="22"/>
                        </a:cubicBezTo>
                        <a:cubicBezTo>
                          <a:pt x="21" y="22"/>
                          <a:pt x="21" y="22"/>
                          <a:pt x="21" y="22"/>
                        </a:cubicBezTo>
                        <a:cubicBezTo>
                          <a:pt x="20" y="22"/>
                          <a:pt x="20" y="22"/>
                          <a:pt x="20" y="22"/>
                        </a:cubicBezTo>
                        <a:cubicBezTo>
                          <a:pt x="20" y="22"/>
                          <a:pt x="20" y="22"/>
                          <a:pt x="20" y="22"/>
                        </a:cubicBezTo>
                        <a:cubicBezTo>
                          <a:pt x="19" y="21"/>
                          <a:pt x="19" y="21"/>
                          <a:pt x="19" y="21"/>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7" y="23"/>
                          <a:pt x="17" y="23"/>
                          <a:pt x="17" y="23"/>
                        </a:cubicBezTo>
                        <a:cubicBezTo>
                          <a:pt x="17" y="24"/>
                          <a:pt x="17" y="24"/>
                          <a:pt x="17" y="24"/>
                        </a:cubicBezTo>
                        <a:cubicBezTo>
                          <a:pt x="16" y="24"/>
                          <a:pt x="16" y="24"/>
                          <a:pt x="16" y="24"/>
                        </a:cubicBezTo>
                        <a:cubicBezTo>
                          <a:pt x="16" y="24"/>
                          <a:pt x="16" y="24"/>
                          <a:pt x="16" y="24"/>
                        </a:cubicBezTo>
                        <a:cubicBezTo>
                          <a:pt x="16" y="24"/>
                          <a:pt x="16" y="24"/>
                          <a:pt x="16" y="24"/>
                        </a:cubicBezTo>
                        <a:cubicBezTo>
                          <a:pt x="15" y="26"/>
                          <a:pt x="15" y="26"/>
                          <a:pt x="15" y="26"/>
                        </a:cubicBezTo>
                        <a:cubicBezTo>
                          <a:pt x="15" y="26"/>
                          <a:pt x="15" y="26"/>
                          <a:pt x="15" y="26"/>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9"/>
                          <a:pt x="14" y="29"/>
                          <a:pt x="14" y="29"/>
                        </a:cubicBezTo>
                        <a:cubicBezTo>
                          <a:pt x="14" y="30"/>
                          <a:pt x="14" y="30"/>
                          <a:pt x="14" y="30"/>
                        </a:cubicBezTo>
                        <a:cubicBezTo>
                          <a:pt x="11" y="29"/>
                          <a:pt x="11" y="29"/>
                          <a:pt x="11" y="29"/>
                        </a:cubicBezTo>
                        <a:cubicBezTo>
                          <a:pt x="11" y="29"/>
                          <a:pt x="11" y="29"/>
                          <a:pt x="11" y="29"/>
                        </a:cubicBezTo>
                        <a:cubicBezTo>
                          <a:pt x="11" y="29"/>
                          <a:pt x="11" y="29"/>
                          <a:pt x="11" y="29"/>
                        </a:cubicBezTo>
                        <a:cubicBezTo>
                          <a:pt x="11" y="29"/>
                          <a:pt x="11" y="29"/>
                          <a:pt x="11" y="29"/>
                        </a:cubicBezTo>
                        <a:cubicBezTo>
                          <a:pt x="10" y="28"/>
                          <a:pt x="10" y="28"/>
                          <a:pt x="10" y="28"/>
                        </a:cubicBezTo>
                        <a:cubicBezTo>
                          <a:pt x="10" y="27"/>
                          <a:pt x="10" y="27"/>
                          <a:pt x="10" y="27"/>
                        </a:cubicBezTo>
                        <a:cubicBezTo>
                          <a:pt x="10" y="28"/>
                          <a:pt x="10" y="28"/>
                          <a:pt x="10" y="28"/>
                        </a:cubicBezTo>
                        <a:cubicBezTo>
                          <a:pt x="9" y="29"/>
                          <a:pt x="9" y="29"/>
                          <a:pt x="9" y="29"/>
                        </a:cubicBezTo>
                        <a:cubicBezTo>
                          <a:pt x="9" y="29"/>
                          <a:pt x="9" y="29"/>
                          <a:pt x="9" y="29"/>
                        </a:cubicBezTo>
                        <a:cubicBezTo>
                          <a:pt x="9" y="28"/>
                          <a:pt x="9" y="28"/>
                          <a:pt x="9" y="28"/>
                        </a:cubicBezTo>
                        <a:cubicBezTo>
                          <a:pt x="9" y="28"/>
                          <a:pt x="9" y="28"/>
                          <a:pt x="9" y="28"/>
                        </a:cubicBezTo>
                        <a:cubicBezTo>
                          <a:pt x="11" y="26"/>
                          <a:pt x="11" y="26"/>
                          <a:pt x="11" y="26"/>
                        </a:cubicBezTo>
                        <a:cubicBezTo>
                          <a:pt x="9" y="27"/>
                          <a:pt x="9" y="27"/>
                          <a:pt x="9"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6" y="28"/>
                          <a:pt x="6" y="28"/>
                          <a:pt x="6" y="28"/>
                        </a:cubicBezTo>
                        <a:cubicBezTo>
                          <a:pt x="6" y="28"/>
                          <a:pt x="6" y="28"/>
                          <a:pt x="6" y="28"/>
                        </a:cubicBezTo>
                        <a:cubicBezTo>
                          <a:pt x="6" y="28"/>
                          <a:pt x="6" y="28"/>
                          <a:pt x="6" y="28"/>
                        </a:cubicBezTo>
                        <a:cubicBezTo>
                          <a:pt x="5" y="28"/>
                          <a:pt x="5" y="28"/>
                          <a:pt x="5" y="28"/>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6" y="26"/>
                          <a:pt x="6" y="26"/>
                          <a:pt x="6" y="26"/>
                        </a:cubicBezTo>
                        <a:cubicBezTo>
                          <a:pt x="6" y="25"/>
                          <a:pt x="6" y="25"/>
                          <a:pt x="6" y="25"/>
                        </a:cubicBezTo>
                        <a:cubicBezTo>
                          <a:pt x="7" y="25"/>
                          <a:pt x="7" y="25"/>
                          <a:pt x="7" y="25"/>
                        </a:cubicBezTo>
                        <a:cubicBezTo>
                          <a:pt x="7" y="25"/>
                          <a:pt x="7" y="25"/>
                          <a:pt x="7" y="25"/>
                        </a:cubicBezTo>
                        <a:cubicBezTo>
                          <a:pt x="7" y="25"/>
                          <a:pt x="7" y="25"/>
                          <a:pt x="7" y="25"/>
                        </a:cubicBezTo>
                        <a:cubicBezTo>
                          <a:pt x="6" y="24"/>
                          <a:pt x="6" y="24"/>
                          <a:pt x="6" y="24"/>
                        </a:cubicBezTo>
                        <a:cubicBezTo>
                          <a:pt x="7" y="23"/>
                          <a:pt x="7" y="23"/>
                          <a:pt x="7" y="23"/>
                        </a:cubicBezTo>
                        <a:cubicBezTo>
                          <a:pt x="7" y="23"/>
                          <a:pt x="7" y="23"/>
                          <a:pt x="7" y="23"/>
                        </a:cubicBezTo>
                        <a:cubicBezTo>
                          <a:pt x="6" y="23"/>
                          <a:pt x="6" y="23"/>
                          <a:pt x="6" y="23"/>
                        </a:cubicBezTo>
                        <a:cubicBezTo>
                          <a:pt x="5" y="23"/>
                          <a:pt x="5" y="23"/>
                          <a:pt x="5" y="23"/>
                        </a:cubicBezTo>
                        <a:cubicBezTo>
                          <a:pt x="6" y="22"/>
                          <a:pt x="6" y="22"/>
                          <a:pt x="6" y="22"/>
                        </a:cubicBezTo>
                        <a:cubicBezTo>
                          <a:pt x="6" y="22"/>
                          <a:pt x="6" y="22"/>
                          <a:pt x="6" y="22"/>
                        </a:cubicBezTo>
                        <a:cubicBezTo>
                          <a:pt x="6" y="22"/>
                          <a:pt x="6" y="22"/>
                          <a:pt x="6" y="22"/>
                        </a:cubicBezTo>
                        <a:cubicBezTo>
                          <a:pt x="6" y="21"/>
                          <a:pt x="6" y="21"/>
                          <a:pt x="6" y="21"/>
                        </a:cubicBezTo>
                        <a:cubicBezTo>
                          <a:pt x="6" y="21"/>
                          <a:pt x="6" y="21"/>
                          <a:pt x="6" y="21"/>
                        </a:cubicBezTo>
                        <a:cubicBezTo>
                          <a:pt x="6" y="21"/>
                          <a:pt x="6" y="21"/>
                          <a:pt x="6" y="21"/>
                        </a:cubicBezTo>
                        <a:cubicBezTo>
                          <a:pt x="7" y="21"/>
                          <a:pt x="7" y="21"/>
                          <a:pt x="7" y="21"/>
                        </a:cubicBezTo>
                        <a:cubicBezTo>
                          <a:pt x="9" y="22"/>
                          <a:pt x="9" y="22"/>
                          <a:pt x="9" y="22"/>
                        </a:cubicBezTo>
                        <a:cubicBezTo>
                          <a:pt x="9" y="22"/>
                          <a:pt x="9" y="22"/>
                          <a:pt x="9" y="22"/>
                        </a:cubicBezTo>
                        <a:cubicBezTo>
                          <a:pt x="9" y="22"/>
                          <a:pt x="9" y="22"/>
                          <a:pt x="9" y="22"/>
                        </a:cubicBezTo>
                        <a:cubicBezTo>
                          <a:pt x="10" y="21"/>
                          <a:pt x="10" y="21"/>
                          <a:pt x="10" y="21"/>
                        </a:cubicBezTo>
                        <a:cubicBezTo>
                          <a:pt x="11" y="21"/>
                          <a:pt x="11" y="21"/>
                          <a:pt x="11" y="21"/>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2" y="20"/>
                          <a:pt x="12" y="20"/>
                          <a:pt x="12" y="20"/>
                        </a:cubicBezTo>
                        <a:cubicBezTo>
                          <a:pt x="13" y="20"/>
                          <a:pt x="13" y="20"/>
                          <a:pt x="13" y="20"/>
                        </a:cubicBezTo>
                        <a:cubicBezTo>
                          <a:pt x="15" y="20"/>
                          <a:pt x="15" y="20"/>
                          <a:pt x="15" y="20"/>
                        </a:cubicBezTo>
                        <a:cubicBezTo>
                          <a:pt x="15" y="20"/>
                          <a:pt x="15" y="20"/>
                          <a:pt x="15" y="20"/>
                        </a:cubicBezTo>
                        <a:cubicBezTo>
                          <a:pt x="15" y="20"/>
                          <a:pt x="15" y="20"/>
                          <a:pt x="15" y="20"/>
                        </a:cubicBezTo>
                        <a:cubicBezTo>
                          <a:pt x="16" y="19"/>
                          <a:pt x="16" y="19"/>
                          <a:pt x="16" y="19"/>
                        </a:cubicBezTo>
                        <a:cubicBezTo>
                          <a:pt x="16" y="19"/>
                          <a:pt x="16" y="19"/>
                          <a:pt x="16" y="19"/>
                        </a:cubicBezTo>
                        <a:cubicBezTo>
                          <a:pt x="16" y="18"/>
                          <a:pt x="16" y="18"/>
                          <a:pt x="16" y="18"/>
                        </a:cubicBezTo>
                        <a:cubicBezTo>
                          <a:pt x="15" y="18"/>
                          <a:pt x="15" y="18"/>
                          <a:pt x="15" y="18"/>
                        </a:cubicBezTo>
                        <a:cubicBezTo>
                          <a:pt x="15" y="18"/>
                          <a:pt x="15" y="18"/>
                          <a:pt x="15" y="18"/>
                        </a:cubicBezTo>
                        <a:cubicBezTo>
                          <a:pt x="15" y="18"/>
                          <a:pt x="15" y="18"/>
                          <a:pt x="15" y="18"/>
                        </a:cubicBezTo>
                        <a:cubicBezTo>
                          <a:pt x="10" y="17"/>
                          <a:pt x="10" y="17"/>
                          <a:pt x="10" y="17"/>
                        </a:cubicBezTo>
                        <a:cubicBezTo>
                          <a:pt x="9" y="17"/>
                          <a:pt x="9" y="17"/>
                          <a:pt x="9" y="17"/>
                        </a:cubicBezTo>
                        <a:cubicBezTo>
                          <a:pt x="8" y="16"/>
                          <a:pt x="8" y="16"/>
                          <a:pt x="8" y="16"/>
                        </a:cubicBezTo>
                        <a:cubicBezTo>
                          <a:pt x="8" y="16"/>
                          <a:pt x="8" y="16"/>
                          <a:pt x="8" y="16"/>
                        </a:cubicBezTo>
                        <a:cubicBezTo>
                          <a:pt x="8" y="16"/>
                          <a:pt x="8" y="16"/>
                          <a:pt x="8" y="16"/>
                        </a:cubicBezTo>
                        <a:cubicBezTo>
                          <a:pt x="6" y="17"/>
                          <a:pt x="6" y="17"/>
                          <a:pt x="6" y="17"/>
                        </a:cubicBezTo>
                        <a:cubicBezTo>
                          <a:pt x="5" y="16"/>
                          <a:pt x="5" y="16"/>
                          <a:pt x="5" y="16"/>
                        </a:cubicBezTo>
                        <a:cubicBezTo>
                          <a:pt x="5" y="16"/>
                          <a:pt x="5" y="16"/>
                          <a:pt x="5" y="16"/>
                        </a:cubicBezTo>
                        <a:cubicBezTo>
                          <a:pt x="5" y="16"/>
                          <a:pt x="5" y="16"/>
                          <a:pt x="5" y="16"/>
                        </a:cubicBezTo>
                        <a:cubicBezTo>
                          <a:pt x="4" y="16"/>
                          <a:pt x="4" y="16"/>
                          <a:pt x="4"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3" y="15"/>
                          <a:pt x="3" y="15"/>
                          <a:pt x="3" y="15"/>
                        </a:cubicBezTo>
                        <a:cubicBezTo>
                          <a:pt x="4" y="14"/>
                          <a:pt x="4" y="14"/>
                          <a:pt x="4" y="14"/>
                        </a:cubicBezTo>
                        <a:cubicBezTo>
                          <a:pt x="3" y="14"/>
                          <a:pt x="3" y="14"/>
                          <a:pt x="3" y="14"/>
                        </a:cubicBezTo>
                        <a:cubicBezTo>
                          <a:pt x="3" y="13"/>
                          <a:pt x="3" y="13"/>
                          <a:pt x="3" y="13"/>
                        </a:cubicBezTo>
                        <a:cubicBezTo>
                          <a:pt x="3" y="13"/>
                          <a:pt x="3" y="13"/>
                          <a:pt x="3" y="13"/>
                        </a:cubicBezTo>
                        <a:cubicBezTo>
                          <a:pt x="3" y="13"/>
                          <a:pt x="3" y="13"/>
                          <a:pt x="3"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5"/>
                          <a:pt x="5" y="15"/>
                          <a:pt x="5" y="15"/>
                        </a:cubicBezTo>
                        <a:cubicBezTo>
                          <a:pt x="5" y="15"/>
                          <a:pt x="5" y="15"/>
                          <a:pt x="5" y="15"/>
                        </a:cubicBezTo>
                        <a:cubicBezTo>
                          <a:pt x="6" y="15"/>
                          <a:pt x="6" y="15"/>
                          <a:pt x="6" y="15"/>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7" y="10"/>
                          <a:pt x="7" y="10"/>
                          <a:pt x="7" y="10"/>
                        </a:cubicBezTo>
                        <a:cubicBezTo>
                          <a:pt x="8" y="9"/>
                          <a:pt x="8" y="9"/>
                          <a:pt x="8" y="9"/>
                        </a:cubicBezTo>
                        <a:cubicBezTo>
                          <a:pt x="9" y="8"/>
                          <a:pt x="9" y="8"/>
                          <a:pt x="9" y="8"/>
                        </a:cubicBezTo>
                        <a:cubicBezTo>
                          <a:pt x="9" y="8"/>
                          <a:pt x="9" y="8"/>
                          <a:pt x="9" y="8"/>
                        </a:cubicBezTo>
                        <a:cubicBezTo>
                          <a:pt x="9" y="8"/>
                          <a:pt x="9" y="8"/>
                          <a:pt x="9" y="8"/>
                        </a:cubicBezTo>
                        <a:cubicBezTo>
                          <a:pt x="9" y="8"/>
                          <a:pt x="9" y="8"/>
                          <a:pt x="9" y="8"/>
                        </a:cubicBezTo>
                        <a:cubicBezTo>
                          <a:pt x="10" y="7"/>
                          <a:pt x="10" y="7"/>
                          <a:pt x="10" y="7"/>
                        </a:cubicBezTo>
                        <a:cubicBezTo>
                          <a:pt x="11" y="7"/>
                          <a:pt x="11" y="7"/>
                          <a:pt x="11" y="7"/>
                        </a:cubicBezTo>
                        <a:cubicBezTo>
                          <a:pt x="10" y="6"/>
                          <a:pt x="10" y="6"/>
                          <a:pt x="10" y="6"/>
                        </a:cubicBezTo>
                        <a:cubicBezTo>
                          <a:pt x="10" y="6"/>
                          <a:pt x="10" y="6"/>
                          <a:pt x="10" y="6"/>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10" y="4"/>
                          <a:pt x="10" y="4"/>
                          <a:pt x="10" y="4"/>
                        </a:cubicBezTo>
                        <a:cubicBezTo>
                          <a:pt x="10" y="4"/>
                          <a:pt x="10" y="4"/>
                          <a:pt x="10" y="4"/>
                        </a:cubicBezTo>
                        <a:cubicBezTo>
                          <a:pt x="10" y="4"/>
                          <a:pt x="10" y="4"/>
                          <a:pt x="10" y="4"/>
                        </a:cubicBezTo>
                        <a:cubicBezTo>
                          <a:pt x="10" y="4"/>
                          <a:pt x="10" y="4"/>
                          <a:pt x="10" y="4"/>
                        </a:cubicBezTo>
                        <a:cubicBezTo>
                          <a:pt x="11" y="3"/>
                          <a:pt x="11" y="3"/>
                          <a:pt x="11" y="3"/>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6"/>
                          <a:pt x="12" y="6"/>
                          <a:pt x="12" y="6"/>
                        </a:cubicBezTo>
                        <a:cubicBezTo>
                          <a:pt x="12" y="6"/>
                          <a:pt x="12" y="6"/>
                          <a:pt x="12" y="6"/>
                        </a:cubicBezTo>
                        <a:cubicBezTo>
                          <a:pt x="11" y="6"/>
                          <a:pt x="11" y="6"/>
                          <a:pt x="11" y="6"/>
                        </a:cubicBezTo>
                        <a:cubicBezTo>
                          <a:pt x="12" y="7"/>
                          <a:pt x="12" y="7"/>
                          <a:pt x="12" y="7"/>
                        </a:cubicBezTo>
                        <a:cubicBezTo>
                          <a:pt x="12" y="8"/>
                          <a:pt x="12" y="8"/>
                          <a:pt x="12" y="8"/>
                        </a:cubicBezTo>
                        <a:cubicBezTo>
                          <a:pt x="12" y="8"/>
                          <a:pt x="12" y="8"/>
                          <a:pt x="12" y="8"/>
                        </a:cubicBezTo>
                        <a:cubicBezTo>
                          <a:pt x="12" y="8"/>
                          <a:pt x="12" y="8"/>
                          <a:pt x="12" y="8"/>
                        </a:cubicBezTo>
                        <a:cubicBezTo>
                          <a:pt x="13" y="8"/>
                          <a:pt x="13" y="8"/>
                          <a:pt x="13" y="8"/>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4" y="14"/>
                          <a:pt x="14" y="14"/>
                          <a:pt x="14" y="14"/>
                        </a:cubicBezTo>
                        <a:cubicBezTo>
                          <a:pt x="14" y="15"/>
                          <a:pt x="14" y="15"/>
                          <a:pt x="14" y="15"/>
                        </a:cubicBezTo>
                        <a:cubicBezTo>
                          <a:pt x="15" y="14"/>
                          <a:pt x="15" y="14"/>
                          <a:pt x="15" y="14"/>
                        </a:cubicBezTo>
                        <a:cubicBezTo>
                          <a:pt x="16" y="14"/>
                          <a:pt x="16" y="14"/>
                          <a:pt x="16" y="14"/>
                        </a:cubicBezTo>
                        <a:cubicBezTo>
                          <a:pt x="16" y="13"/>
                          <a:pt x="16" y="13"/>
                          <a:pt x="16" y="13"/>
                        </a:cubicBezTo>
                        <a:cubicBezTo>
                          <a:pt x="16" y="13"/>
                          <a:pt x="16" y="13"/>
                          <a:pt x="16" y="13"/>
                        </a:cubicBezTo>
                        <a:cubicBezTo>
                          <a:pt x="16" y="12"/>
                          <a:pt x="16" y="12"/>
                          <a:pt x="16" y="12"/>
                        </a:cubicBezTo>
                        <a:cubicBezTo>
                          <a:pt x="16" y="11"/>
                          <a:pt x="16" y="11"/>
                          <a:pt x="16" y="11"/>
                        </a:cubicBezTo>
                        <a:cubicBezTo>
                          <a:pt x="16" y="11"/>
                          <a:pt x="16" y="11"/>
                          <a:pt x="16" y="11"/>
                        </a:cubicBezTo>
                        <a:cubicBezTo>
                          <a:pt x="17" y="11"/>
                          <a:pt x="17" y="11"/>
                          <a:pt x="17" y="11"/>
                        </a:cubicBezTo>
                        <a:cubicBezTo>
                          <a:pt x="17" y="10"/>
                          <a:pt x="17" y="10"/>
                          <a:pt x="17" y="10"/>
                        </a:cubicBezTo>
                        <a:cubicBezTo>
                          <a:pt x="17" y="9"/>
                          <a:pt x="17" y="9"/>
                          <a:pt x="17" y="9"/>
                        </a:cubicBezTo>
                        <a:cubicBezTo>
                          <a:pt x="17" y="9"/>
                          <a:pt x="17" y="9"/>
                          <a:pt x="17" y="9"/>
                        </a:cubicBezTo>
                        <a:cubicBezTo>
                          <a:pt x="17" y="9"/>
                          <a:pt x="17" y="9"/>
                          <a:pt x="17" y="9"/>
                        </a:cubicBezTo>
                        <a:cubicBezTo>
                          <a:pt x="15" y="8"/>
                          <a:pt x="15" y="8"/>
                          <a:pt x="15" y="8"/>
                        </a:cubicBezTo>
                        <a:cubicBezTo>
                          <a:pt x="16" y="8"/>
                          <a:pt x="16" y="8"/>
                          <a:pt x="16" y="8"/>
                        </a:cubicBezTo>
                        <a:cubicBezTo>
                          <a:pt x="17" y="9"/>
                          <a:pt x="17" y="9"/>
                          <a:pt x="17" y="9"/>
                        </a:cubicBezTo>
                        <a:cubicBezTo>
                          <a:pt x="18" y="9"/>
                          <a:pt x="18" y="9"/>
                          <a:pt x="18" y="9"/>
                        </a:cubicBezTo>
                        <a:cubicBezTo>
                          <a:pt x="17" y="8"/>
                          <a:pt x="17" y="8"/>
                          <a:pt x="17" y="8"/>
                        </a:cubicBezTo>
                        <a:cubicBezTo>
                          <a:pt x="17" y="7"/>
                          <a:pt x="17" y="7"/>
                          <a:pt x="17" y="7"/>
                        </a:cubicBezTo>
                        <a:cubicBezTo>
                          <a:pt x="17" y="7"/>
                          <a:pt x="17" y="7"/>
                          <a:pt x="17" y="7"/>
                        </a:cubicBezTo>
                        <a:cubicBezTo>
                          <a:pt x="17" y="7"/>
                          <a:pt x="17" y="7"/>
                          <a:pt x="17" y="7"/>
                        </a:cubicBezTo>
                        <a:cubicBezTo>
                          <a:pt x="16" y="6"/>
                          <a:pt x="16" y="6"/>
                          <a:pt x="16" y="6"/>
                        </a:cubicBezTo>
                        <a:cubicBezTo>
                          <a:pt x="16" y="4"/>
                          <a:pt x="16" y="4"/>
                          <a:pt x="16" y="4"/>
                        </a:cubicBezTo>
                        <a:cubicBezTo>
                          <a:pt x="16" y="4"/>
                          <a:pt x="16" y="4"/>
                          <a:pt x="16" y="4"/>
                        </a:cubicBezTo>
                        <a:cubicBezTo>
                          <a:pt x="16" y="4"/>
                          <a:pt x="16" y="4"/>
                          <a:pt x="16" y="4"/>
                        </a:cubicBezTo>
                        <a:cubicBezTo>
                          <a:pt x="16" y="4"/>
                          <a:pt x="16" y="4"/>
                          <a:pt x="16" y="4"/>
                        </a:cubicBezTo>
                        <a:cubicBezTo>
                          <a:pt x="16" y="2"/>
                          <a:pt x="16" y="2"/>
                          <a:pt x="16" y="2"/>
                        </a:cubicBezTo>
                        <a:cubicBezTo>
                          <a:pt x="16" y="2"/>
                          <a:pt x="16" y="2"/>
                          <a:pt x="16" y="2"/>
                        </a:cubicBezTo>
                        <a:cubicBezTo>
                          <a:pt x="17" y="2"/>
                          <a:pt x="17" y="2"/>
                          <a:pt x="17" y="2"/>
                        </a:cubicBezTo>
                        <a:cubicBezTo>
                          <a:pt x="18" y="2"/>
                          <a:pt x="18" y="2"/>
                          <a:pt x="18" y="2"/>
                        </a:cubicBezTo>
                        <a:cubicBezTo>
                          <a:pt x="18" y="2"/>
                          <a:pt x="18" y="2"/>
                          <a:pt x="18" y="2"/>
                        </a:cubicBezTo>
                        <a:cubicBezTo>
                          <a:pt x="18" y="1"/>
                          <a:pt x="18" y="1"/>
                          <a:pt x="18" y="1"/>
                        </a:cubicBezTo>
                        <a:cubicBezTo>
                          <a:pt x="19" y="1"/>
                          <a:pt x="19" y="1"/>
                          <a:pt x="19" y="1"/>
                        </a:cubicBezTo>
                        <a:cubicBezTo>
                          <a:pt x="19" y="1"/>
                          <a:pt x="19" y="1"/>
                          <a:pt x="19" y="1"/>
                        </a:cubicBezTo>
                        <a:cubicBezTo>
                          <a:pt x="19" y="1"/>
                          <a:pt x="19" y="1"/>
                          <a:pt x="19" y="1"/>
                        </a:cubicBezTo>
                        <a:cubicBezTo>
                          <a:pt x="19" y="1"/>
                          <a:pt x="20" y="1"/>
                          <a:pt x="20" y="1"/>
                        </a:cubicBezTo>
                        <a:moveTo>
                          <a:pt x="16" y="26"/>
                        </a:moveTo>
                        <a:cubicBezTo>
                          <a:pt x="16" y="27"/>
                          <a:pt x="16" y="27"/>
                          <a:pt x="16" y="27"/>
                        </a:cubicBezTo>
                        <a:cubicBezTo>
                          <a:pt x="16" y="27"/>
                          <a:pt x="16" y="27"/>
                          <a:pt x="16" y="27"/>
                        </a:cubicBezTo>
                        <a:cubicBezTo>
                          <a:pt x="16" y="27"/>
                          <a:pt x="16" y="27"/>
                          <a:pt x="16" y="27"/>
                        </a:cubicBezTo>
                        <a:cubicBezTo>
                          <a:pt x="17" y="27"/>
                          <a:pt x="17" y="27"/>
                          <a:pt x="17"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6"/>
                          <a:pt x="16" y="26"/>
                          <a:pt x="16" y="26"/>
                        </a:cubicBezTo>
                        <a:moveTo>
                          <a:pt x="20" y="0"/>
                        </a:moveTo>
                        <a:cubicBezTo>
                          <a:pt x="20" y="0"/>
                          <a:pt x="19" y="1"/>
                          <a:pt x="19" y="1"/>
                        </a:cubicBezTo>
                        <a:cubicBezTo>
                          <a:pt x="18" y="1"/>
                          <a:pt x="18" y="1"/>
                          <a:pt x="18" y="1"/>
                        </a:cubicBezTo>
                        <a:cubicBezTo>
                          <a:pt x="17" y="1"/>
                          <a:pt x="17" y="1"/>
                          <a:pt x="17" y="1"/>
                        </a:cubicBezTo>
                        <a:cubicBezTo>
                          <a:pt x="16" y="2"/>
                          <a:pt x="16" y="2"/>
                          <a:pt x="16" y="2"/>
                        </a:cubicBezTo>
                        <a:cubicBezTo>
                          <a:pt x="15" y="2"/>
                          <a:pt x="15" y="2"/>
                          <a:pt x="15" y="2"/>
                        </a:cubicBezTo>
                        <a:cubicBezTo>
                          <a:pt x="15" y="4"/>
                          <a:pt x="15" y="4"/>
                          <a:pt x="15" y="4"/>
                        </a:cubicBezTo>
                        <a:cubicBezTo>
                          <a:pt x="15" y="4"/>
                          <a:pt x="15" y="4"/>
                          <a:pt x="15" y="4"/>
                        </a:cubicBezTo>
                        <a:cubicBezTo>
                          <a:pt x="15" y="6"/>
                          <a:pt x="15" y="6"/>
                          <a:pt x="15" y="6"/>
                        </a:cubicBezTo>
                        <a:cubicBezTo>
                          <a:pt x="17" y="7"/>
                          <a:pt x="17" y="7"/>
                          <a:pt x="17" y="7"/>
                        </a:cubicBezTo>
                        <a:cubicBezTo>
                          <a:pt x="17" y="8"/>
                          <a:pt x="17" y="8"/>
                          <a:pt x="17" y="8"/>
                        </a:cubicBezTo>
                        <a:cubicBezTo>
                          <a:pt x="16" y="7"/>
                          <a:pt x="16" y="7"/>
                          <a:pt x="16" y="7"/>
                        </a:cubicBezTo>
                        <a:cubicBezTo>
                          <a:pt x="15" y="7"/>
                          <a:pt x="15" y="7"/>
                          <a:pt x="15" y="7"/>
                        </a:cubicBezTo>
                        <a:cubicBezTo>
                          <a:pt x="14" y="8"/>
                          <a:pt x="14" y="8"/>
                          <a:pt x="14" y="8"/>
                        </a:cubicBezTo>
                        <a:cubicBezTo>
                          <a:pt x="16" y="9"/>
                          <a:pt x="16" y="9"/>
                          <a:pt x="16" y="9"/>
                        </a:cubicBezTo>
                        <a:cubicBezTo>
                          <a:pt x="16" y="10"/>
                          <a:pt x="16" y="10"/>
                          <a:pt x="16" y="10"/>
                        </a:cubicBezTo>
                        <a:cubicBezTo>
                          <a:pt x="15" y="10"/>
                          <a:pt x="15" y="10"/>
                          <a:pt x="15" y="10"/>
                        </a:cubicBezTo>
                        <a:cubicBezTo>
                          <a:pt x="15" y="12"/>
                          <a:pt x="15" y="12"/>
                          <a:pt x="15" y="12"/>
                        </a:cubicBezTo>
                        <a:cubicBezTo>
                          <a:pt x="16" y="13"/>
                          <a:pt x="16" y="13"/>
                          <a:pt x="16" y="13"/>
                        </a:cubicBezTo>
                        <a:cubicBezTo>
                          <a:pt x="14" y="14"/>
                          <a:pt x="14" y="14"/>
                          <a:pt x="14" y="14"/>
                        </a:cubicBezTo>
                        <a:cubicBezTo>
                          <a:pt x="13" y="13"/>
                          <a:pt x="13" y="13"/>
                          <a:pt x="13" y="13"/>
                        </a:cubicBezTo>
                        <a:cubicBezTo>
                          <a:pt x="13" y="13"/>
                          <a:pt x="13" y="13"/>
                          <a:pt x="13" y="13"/>
                        </a:cubicBezTo>
                        <a:cubicBezTo>
                          <a:pt x="13" y="12"/>
                          <a:pt x="13" y="12"/>
                          <a:pt x="13" y="12"/>
                        </a:cubicBezTo>
                        <a:cubicBezTo>
                          <a:pt x="13" y="8"/>
                          <a:pt x="13" y="8"/>
                          <a:pt x="13" y="8"/>
                        </a:cubicBezTo>
                        <a:cubicBezTo>
                          <a:pt x="12" y="7"/>
                          <a:pt x="12" y="7"/>
                          <a:pt x="12" y="7"/>
                        </a:cubicBezTo>
                        <a:cubicBezTo>
                          <a:pt x="12" y="6"/>
                          <a:pt x="12" y="6"/>
                          <a:pt x="12" y="6"/>
                        </a:cubicBezTo>
                        <a:cubicBezTo>
                          <a:pt x="12" y="6"/>
                          <a:pt x="12" y="6"/>
                          <a:pt x="12" y="6"/>
                        </a:cubicBezTo>
                        <a:cubicBezTo>
                          <a:pt x="12" y="5"/>
                          <a:pt x="12" y="5"/>
                          <a:pt x="12" y="5"/>
                        </a:cubicBezTo>
                        <a:cubicBezTo>
                          <a:pt x="12" y="4"/>
                          <a:pt x="12" y="4"/>
                          <a:pt x="12" y="4"/>
                        </a:cubicBezTo>
                        <a:cubicBezTo>
                          <a:pt x="11" y="3"/>
                          <a:pt x="11" y="3"/>
                          <a:pt x="11" y="3"/>
                        </a:cubicBezTo>
                        <a:cubicBezTo>
                          <a:pt x="11" y="3"/>
                          <a:pt x="11" y="3"/>
                          <a:pt x="11" y="3"/>
                        </a:cubicBezTo>
                        <a:cubicBezTo>
                          <a:pt x="10" y="3"/>
                          <a:pt x="10" y="3"/>
                          <a:pt x="10" y="3"/>
                        </a:cubicBezTo>
                        <a:cubicBezTo>
                          <a:pt x="9" y="4"/>
                          <a:pt x="9" y="4"/>
                          <a:pt x="9" y="4"/>
                        </a:cubicBezTo>
                        <a:cubicBezTo>
                          <a:pt x="8" y="5"/>
                          <a:pt x="8" y="5"/>
                          <a:pt x="8" y="5"/>
                        </a:cubicBezTo>
                        <a:cubicBezTo>
                          <a:pt x="8" y="6"/>
                          <a:pt x="8" y="6"/>
                          <a:pt x="8" y="6"/>
                        </a:cubicBezTo>
                        <a:cubicBezTo>
                          <a:pt x="9" y="6"/>
                          <a:pt x="9" y="6"/>
                          <a:pt x="9" y="6"/>
                        </a:cubicBezTo>
                        <a:cubicBezTo>
                          <a:pt x="9" y="6"/>
                          <a:pt x="9" y="6"/>
                          <a:pt x="9" y="6"/>
                        </a:cubicBezTo>
                        <a:cubicBezTo>
                          <a:pt x="10" y="7"/>
                          <a:pt x="10" y="7"/>
                          <a:pt x="10" y="7"/>
                        </a:cubicBezTo>
                        <a:cubicBezTo>
                          <a:pt x="9" y="7"/>
                          <a:pt x="9" y="7"/>
                          <a:pt x="9" y="7"/>
                        </a:cubicBezTo>
                        <a:cubicBezTo>
                          <a:pt x="8" y="8"/>
                          <a:pt x="8" y="8"/>
                          <a:pt x="8" y="8"/>
                        </a:cubicBezTo>
                        <a:cubicBezTo>
                          <a:pt x="7" y="8"/>
                          <a:pt x="7" y="8"/>
                          <a:pt x="7" y="8"/>
                        </a:cubicBezTo>
                        <a:cubicBezTo>
                          <a:pt x="7" y="10"/>
                          <a:pt x="7" y="10"/>
                          <a:pt x="7" y="10"/>
                        </a:cubicBezTo>
                        <a:cubicBezTo>
                          <a:pt x="8" y="10"/>
                          <a:pt x="8" y="10"/>
                          <a:pt x="8" y="10"/>
                        </a:cubicBezTo>
                        <a:cubicBezTo>
                          <a:pt x="8" y="11"/>
                          <a:pt x="8" y="11"/>
                          <a:pt x="8" y="11"/>
                        </a:cubicBezTo>
                        <a:cubicBezTo>
                          <a:pt x="6" y="12"/>
                          <a:pt x="6" y="12"/>
                          <a:pt x="6" y="12"/>
                        </a:cubicBezTo>
                        <a:cubicBezTo>
                          <a:pt x="6" y="13"/>
                          <a:pt x="6" y="13"/>
                          <a:pt x="6" y="13"/>
                        </a:cubicBezTo>
                        <a:cubicBezTo>
                          <a:pt x="7" y="13"/>
                          <a:pt x="7" y="13"/>
                          <a:pt x="7" y="13"/>
                        </a:cubicBezTo>
                        <a:cubicBezTo>
                          <a:pt x="7" y="15"/>
                          <a:pt x="7" y="15"/>
                          <a:pt x="7" y="15"/>
                        </a:cubicBezTo>
                        <a:cubicBezTo>
                          <a:pt x="6" y="15"/>
                          <a:pt x="6" y="15"/>
                          <a:pt x="6" y="15"/>
                        </a:cubicBezTo>
                        <a:cubicBezTo>
                          <a:pt x="6" y="15"/>
                          <a:pt x="6" y="15"/>
                          <a:pt x="6" y="15"/>
                        </a:cubicBezTo>
                        <a:cubicBezTo>
                          <a:pt x="6" y="13"/>
                          <a:pt x="6" y="13"/>
                          <a:pt x="6" y="13"/>
                        </a:cubicBezTo>
                        <a:cubicBezTo>
                          <a:pt x="5" y="13"/>
                          <a:pt x="5" y="13"/>
                          <a:pt x="5" y="13"/>
                        </a:cubicBezTo>
                        <a:cubicBezTo>
                          <a:pt x="5" y="12"/>
                          <a:pt x="5" y="12"/>
                          <a:pt x="5" y="12"/>
                        </a:cubicBezTo>
                        <a:cubicBezTo>
                          <a:pt x="4" y="12"/>
                          <a:pt x="4" y="12"/>
                          <a:pt x="4" y="12"/>
                        </a:cubicBezTo>
                        <a:cubicBezTo>
                          <a:pt x="3" y="12"/>
                          <a:pt x="3" y="12"/>
                          <a:pt x="3" y="12"/>
                        </a:cubicBezTo>
                        <a:cubicBezTo>
                          <a:pt x="3" y="13"/>
                          <a:pt x="3" y="13"/>
                          <a:pt x="3" y="13"/>
                        </a:cubicBezTo>
                        <a:cubicBezTo>
                          <a:pt x="2" y="14"/>
                          <a:pt x="2" y="14"/>
                          <a:pt x="2" y="14"/>
                        </a:cubicBezTo>
                        <a:cubicBezTo>
                          <a:pt x="3" y="14"/>
                          <a:pt x="3" y="14"/>
                          <a:pt x="3" y="14"/>
                        </a:cubicBezTo>
                        <a:cubicBezTo>
                          <a:pt x="2" y="14"/>
                          <a:pt x="2" y="14"/>
                          <a:pt x="2" y="14"/>
                        </a:cubicBezTo>
                        <a:cubicBezTo>
                          <a:pt x="1" y="14"/>
                          <a:pt x="1" y="14"/>
                          <a:pt x="1" y="14"/>
                        </a:cubicBezTo>
                        <a:cubicBezTo>
                          <a:pt x="1" y="15"/>
                          <a:pt x="1" y="15"/>
                          <a:pt x="1" y="15"/>
                        </a:cubicBezTo>
                        <a:cubicBezTo>
                          <a:pt x="0" y="15"/>
                          <a:pt x="0" y="15"/>
                          <a:pt x="0" y="15"/>
                        </a:cubicBezTo>
                        <a:cubicBezTo>
                          <a:pt x="0" y="16"/>
                          <a:pt x="0" y="16"/>
                          <a:pt x="0" y="16"/>
                        </a:cubicBezTo>
                        <a:cubicBezTo>
                          <a:pt x="0" y="16"/>
                          <a:pt x="0" y="16"/>
                          <a:pt x="0" y="16"/>
                        </a:cubicBezTo>
                        <a:cubicBezTo>
                          <a:pt x="1" y="16"/>
                          <a:pt x="1" y="16"/>
                          <a:pt x="1" y="16"/>
                        </a:cubicBezTo>
                        <a:cubicBezTo>
                          <a:pt x="1" y="17"/>
                          <a:pt x="1" y="17"/>
                          <a:pt x="1" y="17"/>
                        </a:cubicBezTo>
                        <a:cubicBezTo>
                          <a:pt x="2" y="16"/>
                          <a:pt x="2" y="16"/>
                          <a:pt x="2" y="16"/>
                        </a:cubicBezTo>
                        <a:cubicBezTo>
                          <a:pt x="3" y="16"/>
                          <a:pt x="3" y="16"/>
                          <a:pt x="3" y="16"/>
                        </a:cubicBezTo>
                        <a:cubicBezTo>
                          <a:pt x="4" y="17"/>
                          <a:pt x="4" y="17"/>
                          <a:pt x="4" y="17"/>
                        </a:cubicBezTo>
                        <a:cubicBezTo>
                          <a:pt x="5" y="16"/>
                          <a:pt x="5" y="16"/>
                          <a:pt x="5" y="16"/>
                        </a:cubicBezTo>
                        <a:cubicBezTo>
                          <a:pt x="6" y="17"/>
                          <a:pt x="6" y="17"/>
                          <a:pt x="6" y="17"/>
                        </a:cubicBezTo>
                        <a:cubicBezTo>
                          <a:pt x="8" y="17"/>
                          <a:pt x="8" y="17"/>
                          <a:pt x="8" y="17"/>
                        </a:cubicBezTo>
                        <a:cubicBezTo>
                          <a:pt x="9" y="17"/>
                          <a:pt x="9" y="17"/>
                          <a:pt x="9" y="17"/>
                        </a:cubicBezTo>
                        <a:cubicBezTo>
                          <a:pt x="10" y="17"/>
                          <a:pt x="10" y="17"/>
                          <a:pt x="10" y="17"/>
                        </a:cubicBezTo>
                        <a:cubicBezTo>
                          <a:pt x="15" y="18"/>
                          <a:pt x="15" y="18"/>
                          <a:pt x="15" y="18"/>
                        </a:cubicBezTo>
                        <a:cubicBezTo>
                          <a:pt x="16" y="19"/>
                          <a:pt x="16" y="19"/>
                          <a:pt x="16" y="19"/>
                        </a:cubicBezTo>
                        <a:cubicBezTo>
                          <a:pt x="15" y="19"/>
                          <a:pt x="15" y="19"/>
                          <a:pt x="15" y="19"/>
                        </a:cubicBezTo>
                        <a:cubicBezTo>
                          <a:pt x="13" y="19"/>
                          <a:pt x="13" y="19"/>
                          <a:pt x="13" y="19"/>
                        </a:cubicBezTo>
                        <a:cubicBezTo>
                          <a:pt x="12" y="19"/>
                          <a:pt x="12" y="19"/>
                          <a:pt x="12" y="19"/>
                        </a:cubicBezTo>
                        <a:cubicBezTo>
                          <a:pt x="11" y="20"/>
                          <a:pt x="11" y="20"/>
                          <a:pt x="11" y="20"/>
                        </a:cubicBezTo>
                        <a:cubicBezTo>
                          <a:pt x="9" y="20"/>
                          <a:pt x="9" y="20"/>
                          <a:pt x="9" y="20"/>
                        </a:cubicBezTo>
                        <a:cubicBezTo>
                          <a:pt x="8" y="20"/>
                          <a:pt x="8" y="20"/>
                          <a:pt x="8" y="20"/>
                        </a:cubicBezTo>
                        <a:cubicBezTo>
                          <a:pt x="9" y="20"/>
                          <a:pt x="9" y="20"/>
                          <a:pt x="9" y="20"/>
                        </a:cubicBezTo>
                        <a:cubicBezTo>
                          <a:pt x="10" y="21"/>
                          <a:pt x="10" y="21"/>
                          <a:pt x="10" y="21"/>
                        </a:cubicBezTo>
                        <a:cubicBezTo>
                          <a:pt x="9" y="21"/>
                          <a:pt x="9" y="21"/>
                          <a:pt x="9" y="21"/>
                        </a:cubicBezTo>
                        <a:cubicBezTo>
                          <a:pt x="7" y="21"/>
                          <a:pt x="7" y="21"/>
                          <a:pt x="7" y="21"/>
                        </a:cubicBezTo>
                        <a:cubicBezTo>
                          <a:pt x="6" y="20"/>
                          <a:pt x="6" y="20"/>
                          <a:pt x="6" y="20"/>
                        </a:cubicBezTo>
                        <a:cubicBezTo>
                          <a:pt x="6" y="21"/>
                          <a:pt x="6" y="21"/>
                          <a:pt x="6" y="21"/>
                        </a:cubicBezTo>
                        <a:cubicBezTo>
                          <a:pt x="6" y="21"/>
                          <a:pt x="6" y="21"/>
                          <a:pt x="6" y="21"/>
                        </a:cubicBezTo>
                        <a:cubicBezTo>
                          <a:pt x="5" y="22"/>
                          <a:pt x="5" y="22"/>
                          <a:pt x="5" y="22"/>
                        </a:cubicBezTo>
                        <a:cubicBezTo>
                          <a:pt x="5" y="21"/>
                          <a:pt x="5" y="21"/>
                          <a:pt x="5" y="21"/>
                        </a:cubicBezTo>
                        <a:cubicBezTo>
                          <a:pt x="4" y="21"/>
                          <a:pt x="4" y="21"/>
                          <a:pt x="4" y="21"/>
                        </a:cubicBezTo>
                        <a:cubicBezTo>
                          <a:pt x="4" y="22"/>
                          <a:pt x="4" y="22"/>
                          <a:pt x="4" y="22"/>
                        </a:cubicBezTo>
                        <a:cubicBezTo>
                          <a:pt x="4" y="22"/>
                          <a:pt x="4" y="22"/>
                          <a:pt x="4" y="22"/>
                        </a:cubicBezTo>
                        <a:cubicBezTo>
                          <a:pt x="5" y="23"/>
                          <a:pt x="5" y="23"/>
                          <a:pt x="5" y="23"/>
                        </a:cubicBezTo>
                        <a:cubicBezTo>
                          <a:pt x="6" y="23"/>
                          <a:pt x="6" y="23"/>
                          <a:pt x="6" y="23"/>
                        </a:cubicBezTo>
                        <a:cubicBezTo>
                          <a:pt x="6" y="24"/>
                          <a:pt x="6" y="24"/>
                          <a:pt x="6" y="24"/>
                        </a:cubicBezTo>
                        <a:cubicBezTo>
                          <a:pt x="6" y="25"/>
                          <a:pt x="6" y="25"/>
                          <a:pt x="6" y="25"/>
                        </a:cubicBezTo>
                        <a:cubicBezTo>
                          <a:pt x="6" y="25"/>
                          <a:pt x="6" y="25"/>
                          <a:pt x="6" y="25"/>
                        </a:cubicBezTo>
                        <a:cubicBezTo>
                          <a:pt x="5" y="24"/>
                          <a:pt x="5" y="24"/>
                          <a:pt x="5" y="24"/>
                        </a:cubicBezTo>
                        <a:cubicBezTo>
                          <a:pt x="5" y="24"/>
                          <a:pt x="5" y="24"/>
                          <a:pt x="5" y="24"/>
                        </a:cubicBezTo>
                        <a:cubicBezTo>
                          <a:pt x="4" y="25"/>
                          <a:pt x="4" y="25"/>
                          <a:pt x="4" y="25"/>
                        </a:cubicBezTo>
                        <a:cubicBezTo>
                          <a:pt x="4" y="26"/>
                          <a:pt x="4" y="26"/>
                          <a:pt x="4" y="26"/>
                        </a:cubicBezTo>
                        <a:cubicBezTo>
                          <a:pt x="4" y="26"/>
                          <a:pt x="4" y="26"/>
                          <a:pt x="4" y="26"/>
                        </a:cubicBezTo>
                        <a:cubicBezTo>
                          <a:pt x="4" y="28"/>
                          <a:pt x="4" y="28"/>
                          <a:pt x="4" y="28"/>
                        </a:cubicBezTo>
                        <a:cubicBezTo>
                          <a:pt x="5" y="28"/>
                          <a:pt x="5" y="28"/>
                          <a:pt x="5" y="28"/>
                        </a:cubicBezTo>
                        <a:cubicBezTo>
                          <a:pt x="6" y="28"/>
                          <a:pt x="6" y="28"/>
                          <a:pt x="6" y="28"/>
                        </a:cubicBezTo>
                        <a:cubicBezTo>
                          <a:pt x="7" y="29"/>
                          <a:pt x="7" y="29"/>
                          <a:pt x="7" y="29"/>
                        </a:cubicBezTo>
                        <a:cubicBezTo>
                          <a:pt x="7" y="29"/>
                          <a:pt x="7" y="29"/>
                          <a:pt x="7" y="29"/>
                        </a:cubicBezTo>
                        <a:cubicBezTo>
                          <a:pt x="8" y="28"/>
                          <a:pt x="8" y="28"/>
                          <a:pt x="8" y="28"/>
                        </a:cubicBezTo>
                        <a:cubicBezTo>
                          <a:pt x="9" y="27"/>
                          <a:pt x="9" y="27"/>
                          <a:pt x="9" y="27"/>
                        </a:cubicBezTo>
                        <a:cubicBezTo>
                          <a:pt x="8" y="28"/>
                          <a:pt x="8" y="28"/>
                          <a:pt x="8" y="28"/>
                        </a:cubicBezTo>
                        <a:cubicBezTo>
                          <a:pt x="8" y="29"/>
                          <a:pt x="8" y="29"/>
                          <a:pt x="8" y="29"/>
                        </a:cubicBezTo>
                        <a:cubicBezTo>
                          <a:pt x="9" y="29"/>
                          <a:pt x="9" y="29"/>
                          <a:pt x="9" y="29"/>
                        </a:cubicBezTo>
                        <a:cubicBezTo>
                          <a:pt x="10" y="28"/>
                          <a:pt x="10" y="28"/>
                          <a:pt x="10" y="28"/>
                        </a:cubicBezTo>
                        <a:cubicBezTo>
                          <a:pt x="10" y="29"/>
                          <a:pt x="10" y="29"/>
                          <a:pt x="10" y="29"/>
                        </a:cubicBezTo>
                        <a:cubicBezTo>
                          <a:pt x="11" y="30"/>
                          <a:pt x="11" y="30"/>
                          <a:pt x="11" y="30"/>
                        </a:cubicBezTo>
                        <a:cubicBezTo>
                          <a:pt x="14" y="30"/>
                          <a:pt x="14" y="30"/>
                          <a:pt x="14" y="30"/>
                        </a:cubicBezTo>
                        <a:cubicBezTo>
                          <a:pt x="15" y="29"/>
                          <a:pt x="15" y="29"/>
                          <a:pt x="15" y="29"/>
                        </a:cubicBezTo>
                        <a:cubicBezTo>
                          <a:pt x="15" y="28"/>
                          <a:pt x="15" y="28"/>
                          <a:pt x="15" y="28"/>
                        </a:cubicBezTo>
                        <a:cubicBezTo>
                          <a:pt x="15" y="27"/>
                          <a:pt x="15" y="27"/>
                          <a:pt x="15" y="27"/>
                        </a:cubicBezTo>
                        <a:cubicBezTo>
                          <a:pt x="15" y="26"/>
                          <a:pt x="15" y="26"/>
                          <a:pt x="15" y="26"/>
                        </a:cubicBezTo>
                        <a:cubicBezTo>
                          <a:pt x="15" y="27"/>
                          <a:pt x="15" y="27"/>
                          <a:pt x="15" y="27"/>
                        </a:cubicBezTo>
                        <a:cubicBezTo>
                          <a:pt x="16" y="28"/>
                          <a:pt x="16" y="28"/>
                          <a:pt x="16" y="28"/>
                        </a:cubicBezTo>
                        <a:cubicBezTo>
                          <a:pt x="16" y="30"/>
                          <a:pt x="16" y="30"/>
                          <a:pt x="16" y="30"/>
                        </a:cubicBezTo>
                        <a:cubicBezTo>
                          <a:pt x="17" y="29"/>
                          <a:pt x="17" y="29"/>
                          <a:pt x="17" y="29"/>
                        </a:cubicBezTo>
                        <a:cubicBezTo>
                          <a:pt x="17" y="28"/>
                          <a:pt x="17" y="28"/>
                          <a:pt x="17" y="28"/>
                        </a:cubicBezTo>
                        <a:cubicBezTo>
                          <a:pt x="17" y="27"/>
                          <a:pt x="17" y="27"/>
                          <a:pt x="17" y="27"/>
                        </a:cubicBezTo>
                        <a:cubicBezTo>
                          <a:pt x="17" y="27"/>
                          <a:pt x="17" y="27"/>
                          <a:pt x="17" y="27"/>
                        </a:cubicBezTo>
                        <a:cubicBezTo>
                          <a:pt x="17" y="26"/>
                          <a:pt x="17" y="26"/>
                          <a:pt x="17" y="26"/>
                        </a:cubicBezTo>
                        <a:cubicBezTo>
                          <a:pt x="16" y="26"/>
                          <a:pt x="16" y="26"/>
                          <a:pt x="16" y="26"/>
                        </a:cubicBezTo>
                        <a:cubicBezTo>
                          <a:pt x="16" y="26"/>
                          <a:pt x="16" y="26"/>
                          <a:pt x="16" y="26"/>
                        </a:cubicBezTo>
                        <a:cubicBezTo>
                          <a:pt x="16" y="25"/>
                          <a:pt x="16" y="25"/>
                          <a:pt x="16" y="25"/>
                        </a:cubicBezTo>
                        <a:cubicBezTo>
                          <a:pt x="17" y="24"/>
                          <a:pt x="17" y="24"/>
                          <a:pt x="17" y="24"/>
                        </a:cubicBezTo>
                        <a:cubicBezTo>
                          <a:pt x="18" y="24"/>
                          <a:pt x="18" y="24"/>
                          <a:pt x="18" y="24"/>
                        </a:cubicBezTo>
                        <a:cubicBezTo>
                          <a:pt x="19" y="23"/>
                          <a:pt x="19" y="23"/>
                          <a:pt x="19" y="23"/>
                        </a:cubicBezTo>
                        <a:cubicBezTo>
                          <a:pt x="19" y="22"/>
                          <a:pt x="19" y="22"/>
                          <a:pt x="19" y="22"/>
                        </a:cubicBezTo>
                        <a:cubicBezTo>
                          <a:pt x="19" y="22"/>
                          <a:pt x="19" y="22"/>
                          <a:pt x="19" y="22"/>
                        </a:cubicBezTo>
                        <a:cubicBezTo>
                          <a:pt x="20" y="22"/>
                          <a:pt x="20" y="22"/>
                          <a:pt x="20" y="22"/>
                        </a:cubicBezTo>
                        <a:cubicBezTo>
                          <a:pt x="20" y="23"/>
                          <a:pt x="20" y="23"/>
                          <a:pt x="20" y="23"/>
                        </a:cubicBezTo>
                        <a:cubicBezTo>
                          <a:pt x="20" y="24"/>
                          <a:pt x="20" y="24"/>
                          <a:pt x="20" y="24"/>
                        </a:cubicBezTo>
                        <a:cubicBezTo>
                          <a:pt x="21" y="23"/>
                          <a:pt x="21" y="23"/>
                          <a:pt x="21" y="23"/>
                        </a:cubicBezTo>
                        <a:cubicBezTo>
                          <a:pt x="22" y="21"/>
                          <a:pt x="22" y="21"/>
                          <a:pt x="22" y="21"/>
                        </a:cubicBezTo>
                        <a:cubicBezTo>
                          <a:pt x="22" y="20"/>
                          <a:pt x="22" y="20"/>
                          <a:pt x="22" y="20"/>
                        </a:cubicBezTo>
                        <a:cubicBezTo>
                          <a:pt x="21" y="20"/>
                          <a:pt x="21" y="20"/>
                          <a:pt x="21" y="20"/>
                        </a:cubicBezTo>
                        <a:cubicBezTo>
                          <a:pt x="21" y="19"/>
                          <a:pt x="21" y="19"/>
                          <a:pt x="21" y="19"/>
                        </a:cubicBezTo>
                        <a:cubicBezTo>
                          <a:pt x="21" y="19"/>
                          <a:pt x="21" y="19"/>
                          <a:pt x="21" y="19"/>
                        </a:cubicBezTo>
                        <a:cubicBezTo>
                          <a:pt x="22" y="19"/>
                          <a:pt x="22" y="19"/>
                          <a:pt x="22" y="19"/>
                        </a:cubicBezTo>
                        <a:cubicBezTo>
                          <a:pt x="23" y="19"/>
                          <a:pt x="23" y="19"/>
                          <a:pt x="23" y="19"/>
                        </a:cubicBezTo>
                        <a:cubicBezTo>
                          <a:pt x="23" y="18"/>
                          <a:pt x="23" y="18"/>
                          <a:pt x="23" y="18"/>
                        </a:cubicBezTo>
                        <a:cubicBezTo>
                          <a:pt x="23" y="17"/>
                          <a:pt x="23" y="17"/>
                          <a:pt x="23" y="17"/>
                        </a:cubicBezTo>
                        <a:cubicBezTo>
                          <a:pt x="24" y="16"/>
                          <a:pt x="24" y="16"/>
                          <a:pt x="24" y="16"/>
                        </a:cubicBezTo>
                        <a:cubicBezTo>
                          <a:pt x="25" y="15"/>
                          <a:pt x="25" y="15"/>
                          <a:pt x="25" y="15"/>
                        </a:cubicBezTo>
                        <a:cubicBezTo>
                          <a:pt x="26" y="14"/>
                          <a:pt x="26" y="14"/>
                          <a:pt x="26" y="14"/>
                        </a:cubicBezTo>
                        <a:cubicBezTo>
                          <a:pt x="27" y="13"/>
                          <a:pt x="27" y="13"/>
                          <a:pt x="27" y="13"/>
                        </a:cubicBezTo>
                        <a:cubicBezTo>
                          <a:pt x="28" y="12"/>
                          <a:pt x="28" y="12"/>
                          <a:pt x="28" y="12"/>
                        </a:cubicBezTo>
                        <a:cubicBezTo>
                          <a:pt x="28" y="11"/>
                          <a:pt x="28" y="11"/>
                          <a:pt x="28" y="11"/>
                        </a:cubicBezTo>
                        <a:cubicBezTo>
                          <a:pt x="29" y="9"/>
                          <a:pt x="29" y="9"/>
                          <a:pt x="29" y="9"/>
                        </a:cubicBezTo>
                        <a:cubicBezTo>
                          <a:pt x="30" y="8"/>
                          <a:pt x="30" y="8"/>
                          <a:pt x="30" y="8"/>
                        </a:cubicBezTo>
                        <a:cubicBezTo>
                          <a:pt x="30" y="7"/>
                          <a:pt x="30" y="7"/>
                          <a:pt x="30" y="7"/>
                        </a:cubicBezTo>
                        <a:cubicBezTo>
                          <a:pt x="30" y="6"/>
                          <a:pt x="30" y="6"/>
                          <a:pt x="30" y="6"/>
                        </a:cubicBezTo>
                        <a:cubicBezTo>
                          <a:pt x="28" y="5"/>
                          <a:pt x="28" y="5"/>
                          <a:pt x="28" y="5"/>
                        </a:cubicBezTo>
                        <a:cubicBezTo>
                          <a:pt x="28" y="4"/>
                          <a:pt x="28" y="4"/>
                          <a:pt x="28" y="4"/>
                        </a:cubicBezTo>
                        <a:cubicBezTo>
                          <a:pt x="28" y="4"/>
                          <a:pt x="28" y="4"/>
                          <a:pt x="28" y="4"/>
                        </a:cubicBezTo>
                        <a:cubicBezTo>
                          <a:pt x="29" y="4"/>
                          <a:pt x="29" y="4"/>
                          <a:pt x="29" y="4"/>
                        </a:cubicBezTo>
                        <a:cubicBezTo>
                          <a:pt x="29" y="3"/>
                          <a:pt x="29" y="3"/>
                          <a:pt x="29" y="3"/>
                        </a:cubicBezTo>
                        <a:cubicBezTo>
                          <a:pt x="29" y="2"/>
                          <a:pt x="29" y="2"/>
                          <a:pt x="29" y="2"/>
                        </a:cubicBezTo>
                        <a:cubicBezTo>
                          <a:pt x="28" y="1"/>
                          <a:pt x="28" y="1"/>
                          <a:pt x="28" y="1"/>
                        </a:cubicBezTo>
                        <a:cubicBezTo>
                          <a:pt x="27" y="1"/>
                          <a:pt x="27" y="1"/>
                          <a:pt x="27" y="1"/>
                        </a:cubicBezTo>
                        <a:cubicBezTo>
                          <a:pt x="28" y="2"/>
                          <a:pt x="28" y="2"/>
                          <a:pt x="28" y="2"/>
                        </a:cubicBezTo>
                        <a:cubicBezTo>
                          <a:pt x="28" y="3"/>
                          <a:pt x="28" y="3"/>
                          <a:pt x="28" y="3"/>
                        </a:cubicBezTo>
                        <a:cubicBezTo>
                          <a:pt x="27" y="3"/>
                          <a:pt x="27" y="3"/>
                          <a:pt x="27" y="3"/>
                        </a:cubicBezTo>
                        <a:cubicBezTo>
                          <a:pt x="26" y="2"/>
                          <a:pt x="26" y="2"/>
                          <a:pt x="26" y="2"/>
                        </a:cubicBezTo>
                        <a:cubicBezTo>
                          <a:pt x="25" y="3"/>
                          <a:pt x="25" y="3"/>
                          <a:pt x="25" y="3"/>
                        </a:cubicBezTo>
                        <a:cubicBezTo>
                          <a:pt x="25" y="5"/>
                          <a:pt x="25" y="5"/>
                          <a:pt x="25" y="5"/>
                        </a:cubicBezTo>
                        <a:cubicBezTo>
                          <a:pt x="24" y="6"/>
                          <a:pt x="24" y="6"/>
                          <a:pt x="24" y="6"/>
                        </a:cubicBezTo>
                        <a:cubicBezTo>
                          <a:pt x="24" y="6"/>
                          <a:pt x="24" y="6"/>
                          <a:pt x="24" y="6"/>
                        </a:cubicBezTo>
                        <a:cubicBezTo>
                          <a:pt x="23" y="6"/>
                          <a:pt x="23" y="6"/>
                          <a:pt x="23" y="6"/>
                        </a:cubicBezTo>
                        <a:cubicBezTo>
                          <a:pt x="23" y="6"/>
                          <a:pt x="23" y="6"/>
                          <a:pt x="23" y="6"/>
                        </a:cubicBezTo>
                        <a:cubicBezTo>
                          <a:pt x="22" y="5"/>
                          <a:pt x="22" y="5"/>
                          <a:pt x="22" y="5"/>
                        </a:cubicBezTo>
                        <a:cubicBezTo>
                          <a:pt x="23" y="4"/>
                          <a:pt x="23" y="4"/>
                          <a:pt x="23" y="4"/>
                        </a:cubicBezTo>
                        <a:cubicBezTo>
                          <a:pt x="24" y="2"/>
                          <a:pt x="24" y="2"/>
                          <a:pt x="24" y="2"/>
                        </a:cubicBezTo>
                        <a:cubicBezTo>
                          <a:pt x="23" y="1"/>
                          <a:pt x="23" y="1"/>
                          <a:pt x="23" y="1"/>
                        </a:cubicBezTo>
                        <a:cubicBezTo>
                          <a:pt x="22" y="2"/>
                          <a:pt x="22" y="2"/>
                          <a:pt x="22" y="2"/>
                        </a:cubicBezTo>
                        <a:cubicBezTo>
                          <a:pt x="21" y="1"/>
                          <a:pt x="21" y="1"/>
                          <a:pt x="21" y="1"/>
                        </a:cubicBezTo>
                        <a:cubicBezTo>
                          <a:pt x="21" y="0"/>
                          <a:pt x="21" y="0"/>
                          <a:pt x="21" y="0"/>
                        </a:cubicBezTo>
                        <a:cubicBezTo>
                          <a:pt x="21" y="0"/>
                          <a:pt x="20"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5" name="Freeform 421"/>
                  <p:cNvSpPr>
                    <a:spLocks/>
                  </p:cNvSpPr>
                  <p:nvPr/>
                </p:nvSpPr>
                <p:spPr bwMode="auto">
                  <a:xfrm>
                    <a:off x="1469" y="1120"/>
                    <a:ext cx="3" cy="3"/>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0"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6" name="Freeform 422"/>
                  <p:cNvSpPr>
                    <a:spLocks noEditPoints="1"/>
                  </p:cNvSpPr>
                  <p:nvPr/>
                </p:nvSpPr>
                <p:spPr bwMode="auto">
                  <a:xfrm>
                    <a:off x="1469" y="1120"/>
                    <a:ext cx="3" cy="3"/>
                  </a:xfrm>
                  <a:custGeom>
                    <a:avLst/>
                    <a:gdLst>
                      <a:gd name="T0" fmla="*/ 0 w 1"/>
                      <a:gd name="T1" fmla="*/ 0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moveTo>
                          <a:pt x="0" y="1"/>
                        </a:move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7" name="Freeform 423"/>
                  <p:cNvSpPr>
                    <a:spLocks/>
                  </p:cNvSpPr>
                  <p:nvPr/>
                </p:nvSpPr>
                <p:spPr bwMode="auto">
                  <a:xfrm>
                    <a:off x="1412" y="1105"/>
                    <a:ext cx="9" cy="6"/>
                  </a:xfrm>
                  <a:custGeom>
                    <a:avLst/>
                    <a:gdLst>
                      <a:gd name="T0" fmla="*/ 9 w 9"/>
                      <a:gd name="T1" fmla="*/ 6 h 6"/>
                      <a:gd name="T2" fmla="*/ 9 w 9"/>
                      <a:gd name="T3" fmla="*/ 6 h 6"/>
                      <a:gd name="T4" fmla="*/ 6 w 9"/>
                      <a:gd name="T5" fmla="*/ 3 h 6"/>
                      <a:gd name="T6" fmla="*/ 3 w 9"/>
                      <a:gd name="T7" fmla="*/ 6 h 6"/>
                      <a:gd name="T8" fmla="*/ 0 w 9"/>
                      <a:gd name="T9" fmla="*/ 0 h 6"/>
                      <a:gd name="T10" fmla="*/ 3 w 9"/>
                      <a:gd name="T11" fmla="*/ 0 h 6"/>
                      <a:gd name="T12" fmla="*/ 6 w 9"/>
                      <a:gd name="T13" fmla="*/ 0 h 6"/>
                      <a:gd name="T14" fmla="*/ 9 w 9"/>
                      <a:gd name="T15" fmla="*/ 6 h 6"/>
                      <a:gd name="T16" fmla="*/ 9 w 9"/>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6"/>
                        </a:moveTo>
                        <a:lnTo>
                          <a:pt x="9" y="6"/>
                        </a:lnTo>
                        <a:lnTo>
                          <a:pt x="6" y="3"/>
                        </a:lnTo>
                        <a:lnTo>
                          <a:pt x="3" y="6"/>
                        </a:lnTo>
                        <a:lnTo>
                          <a:pt x="0" y="0"/>
                        </a:lnTo>
                        <a:lnTo>
                          <a:pt x="3" y="0"/>
                        </a:lnTo>
                        <a:lnTo>
                          <a:pt x="6" y="0"/>
                        </a:lnTo>
                        <a:lnTo>
                          <a:pt x="9" y="6"/>
                        </a:lnTo>
                        <a:lnTo>
                          <a:pt x="9"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8" name="Freeform 424"/>
                  <p:cNvSpPr>
                    <a:spLocks/>
                  </p:cNvSpPr>
                  <p:nvPr/>
                </p:nvSpPr>
                <p:spPr bwMode="auto">
                  <a:xfrm>
                    <a:off x="1412" y="1105"/>
                    <a:ext cx="9" cy="6"/>
                  </a:xfrm>
                  <a:custGeom>
                    <a:avLst/>
                    <a:gdLst>
                      <a:gd name="T0" fmla="*/ 3 w 9"/>
                      <a:gd name="T1" fmla="*/ 0 h 6"/>
                      <a:gd name="T2" fmla="*/ 0 w 9"/>
                      <a:gd name="T3" fmla="*/ 0 h 6"/>
                      <a:gd name="T4" fmla="*/ 3 w 9"/>
                      <a:gd name="T5" fmla="*/ 6 h 6"/>
                      <a:gd name="T6" fmla="*/ 6 w 9"/>
                      <a:gd name="T7" fmla="*/ 6 h 6"/>
                      <a:gd name="T8" fmla="*/ 9 w 9"/>
                      <a:gd name="T9" fmla="*/ 6 h 6"/>
                      <a:gd name="T10" fmla="*/ 9 w 9"/>
                      <a:gd name="T11" fmla="*/ 6 h 6"/>
                      <a:gd name="T12" fmla="*/ 6 w 9"/>
                      <a:gd name="T13" fmla="*/ 0 h 6"/>
                      <a:gd name="T14" fmla="*/ 3 w 9"/>
                      <a:gd name="T15" fmla="*/ 0 h 6"/>
                      <a:gd name="T16" fmla="*/ 3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3" y="0"/>
                        </a:moveTo>
                        <a:lnTo>
                          <a:pt x="0" y="0"/>
                        </a:lnTo>
                        <a:lnTo>
                          <a:pt x="3" y="6"/>
                        </a:lnTo>
                        <a:lnTo>
                          <a:pt x="6" y="6"/>
                        </a:lnTo>
                        <a:lnTo>
                          <a:pt x="9" y="6"/>
                        </a:lnTo>
                        <a:lnTo>
                          <a:pt x="9" y="6"/>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9" name="Freeform 425"/>
                  <p:cNvSpPr>
                    <a:spLocks/>
                  </p:cNvSpPr>
                  <p:nvPr/>
                </p:nvSpPr>
                <p:spPr bwMode="auto">
                  <a:xfrm>
                    <a:off x="1460" y="1126"/>
                    <a:ext cx="28" cy="28"/>
                  </a:xfrm>
                  <a:custGeom>
                    <a:avLst/>
                    <a:gdLst>
                      <a:gd name="T0" fmla="*/ 0 w 28"/>
                      <a:gd name="T1" fmla="*/ 28 h 28"/>
                      <a:gd name="T2" fmla="*/ 0 w 28"/>
                      <a:gd name="T3" fmla="*/ 25 h 28"/>
                      <a:gd name="T4" fmla="*/ 3 w 28"/>
                      <a:gd name="T5" fmla="*/ 22 h 28"/>
                      <a:gd name="T6" fmla="*/ 0 w 28"/>
                      <a:gd name="T7" fmla="*/ 16 h 28"/>
                      <a:gd name="T8" fmla="*/ 3 w 28"/>
                      <a:gd name="T9" fmla="*/ 13 h 28"/>
                      <a:gd name="T10" fmla="*/ 6 w 28"/>
                      <a:gd name="T11" fmla="*/ 10 h 28"/>
                      <a:gd name="T12" fmla="*/ 6 w 28"/>
                      <a:gd name="T13" fmla="*/ 10 h 28"/>
                      <a:gd name="T14" fmla="*/ 9 w 28"/>
                      <a:gd name="T15" fmla="*/ 7 h 28"/>
                      <a:gd name="T16" fmla="*/ 9 w 28"/>
                      <a:gd name="T17" fmla="*/ 10 h 28"/>
                      <a:gd name="T18" fmla="*/ 9 w 28"/>
                      <a:gd name="T19" fmla="*/ 10 h 28"/>
                      <a:gd name="T20" fmla="*/ 9 w 28"/>
                      <a:gd name="T21" fmla="*/ 16 h 28"/>
                      <a:gd name="T22" fmla="*/ 12 w 28"/>
                      <a:gd name="T23" fmla="*/ 16 h 28"/>
                      <a:gd name="T24" fmla="*/ 12 w 28"/>
                      <a:gd name="T25" fmla="*/ 13 h 28"/>
                      <a:gd name="T26" fmla="*/ 15 w 28"/>
                      <a:gd name="T27" fmla="*/ 10 h 28"/>
                      <a:gd name="T28" fmla="*/ 15 w 28"/>
                      <a:gd name="T29" fmla="*/ 10 h 28"/>
                      <a:gd name="T30" fmla="*/ 18 w 28"/>
                      <a:gd name="T31" fmla="*/ 13 h 28"/>
                      <a:gd name="T32" fmla="*/ 15 w 28"/>
                      <a:gd name="T33" fmla="*/ 7 h 28"/>
                      <a:gd name="T34" fmla="*/ 22 w 28"/>
                      <a:gd name="T35" fmla="*/ 7 h 28"/>
                      <a:gd name="T36" fmla="*/ 22 w 28"/>
                      <a:gd name="T37" fmla="*/ 0 h 28"/>
                      <a:gd name="T38" fmla="*/ 25 w 28"/>
                      <a:gd name="T39" fmla="*/ 0 h 28"/>
                      <a:gd name="T40" fmla="*/ 25 w 28"/>
                      <a:gd name="T41" fmla="*/ 7 h 28"/>
                      <a:gd name="T42" fmla="*/ 28 w 28"/>
                      <a:gd name="T43" fmla="*/ 10 h 28"/>
                      <a:gd name="T44" fmla="*/ 28 w 28"/>
                      <a:gd name="T45" fmla="*/ 10 h 28"/>
                      <a:gd name="T46" fmla="*/ 28 w 28"/>
                      <a:gd name="T47" fmla="*/ 13 h 28"/>
                      <a:gd name="T48" fmla="*/ 22 w 28"/>
                      <a:gd name="T49" fmla="*/ 16 h 28"/>
                      <a:gd name="T50" fmla="*/ 9 w 28"/>
                      <a:gd name="T51" fmla="*/ 25 h 28"/>
                      <a:gd name="T52" fmla="*/ 6 w 28"/>
                      <a:gd name="T53" fmla="*/ 25 h 28"/>
                      <a:gd name="T54" fmla="*/ 3 w 28"/>
                      <a:gd name="T55" fmla="*/ 28 h 28"/>
                      <a:gd name="T56" fmla="*/ 0 w 28"/>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8">
                        <a:moveTo>
                          <a:pt x="0" y="28"/>
                        </a:moveTo>
                        <a:lnTo>
                          <a:pt x="0" y="25"/>
                        </a:lnTo>
                        <a:lnTo>
                          <a:pt x="3" y="22"/>
                        </a:lnTo>
                        <a:lnTo>
                          <a:pt x="0" y="16"/>
                        </a:lnTo>
                        <a:lnTo>
                          <a:pt x="3" y="13"/>
                        </a:lnTo>
                        <a:lnTo>
                          <a:pt x="6" y="10"/>
                        </a:lnTo>
                        <a:lnTo>
                          <a:pt x="6" y="10"/>
                        </a:lnTo>
                        <a:lnTo>
                          <a:pt x="9" y="7"/>
                        </a:lnTo>
                        <a:lnTo>
                          <a:pt x="9" y="10"/>
                        </a:lnTo>
                        <a:lnTo>
                          <a:pt x="9" y="10"/>
                        </a:lnTo>
                        <a:lnTo>
                          <a:pt x="9" y="16"/>
                        </a:lnTo>
                        <a:lnTo>
                          <a:pt x="12" y="16"/>
                        </a:lnTo>
                        <a:lnTo>
                          <a:pt x="12" y="13"/>
                        </a:lnTo>
                        <a:lnTo>
                          <a:pt x="15" y="10"/>
                        </a:lnTo>
                        <a:lnTo>
                          <a:pt x="15" y="10"/>
                        </a:lnTo>
                        <a:lnTo>
                          <a:pt x="18" y="13"/>
                        </a:lnTo>
                        <a:lnTo>
                          <a:pt x="15" y="7"/>
                        </a:lnTo>
                        <a:lnTo>
                          <a:pt x="22" y="7"/>
                        </a:lnTo>
                        <a:lnTo>
                          <a:pt x="22" y="0"/>
                        </a:lnTo>
                        <a:lnTo>
                          <a:pt x="25" y="0"/>
                        </a:lnTo>
                        <a:lnTo>
                          <a:pt x="25" y="7"/>
                        </a:lnTo>
                        <a:lnTo>
                          <a:pt x="28" y="10"/>
                        </a:lnTo>
                        <a:lnTo>
                          <a:pt x="28" y="10"/>
                        </a:lnTo>
                        <a:lnTo>
                          <a:pt x="28" y="13"/>
                        </a:lnTo>
                        <a:lnTo>
                          <a:pt x="22" y="16"/>
                        </a:lnTo>
                        <a:lnTo>
                          <a:pt x="9" y="25"/>
                        </a:lnTo>
                        <a:lnTo>
                          <a:pt x="6" y="25"/>
                        </a:lnTo>
                        <a:lnTo>
                          <a:pt x="3" y="28"/>
                        </a:lnTo>
                        <a:lnTo>
                          <a:pt x="0" y="2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0" name="Freeform 426"/>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close/>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1" name="Freeform 427"/>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2" name="Freeform 428"/>
                  <p:cNvSpPr>
                    <a:spLocks/>
                  </p:cNvSpPr>
                  <p:nvPr/>
                </p:nvSpPr>
                <p:spPr bwMode="auto">
                  <a:xfrm>
                    <a:off x="1466" y="1126"/>
                    <a:ext cx="3" cy="4"/>
                  </a:xfrm>
                  <a:custGeom>
                    <a:avLst/>
                    <a:gdLst>
                      <a:gd name="T0" fmla="*/ 3 w 3"/>
                      <a:gd name="T1" fmla="*/ 4 h 4"/>
                      <a:gd name="T2" fmla="*/ 3 w 3"/>
                      <a:gd name="T3" fmla="*/ 0 h 4"/>
                      <a:gd name="T4" fmla="*/ 0 w 3"/>
                      <a:gd name="T5" fmla="*/ 4 h 4"/>
                      <a:gd name="T6" fmla="*/ 0 w 3"/>
                      <a:gd name="T7" fmla="*/ 4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0"/>
                        </a:lnTo>
                        <a:lnTo>
                          <a:pt x="0" y="4"/>
                        </a:lnTo>
                        <a:lnTo>
                          <a:pt x="0" y="4"/>
                        </a:ln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3" name="Freeform 429"/>
                  <p:cNvSpPr>
                    <a:spLocks/>
                  </p:cNvSpPr>
                  <p:nvPr/>
                </p:nvSpPr>
                <p:spPr bwMode="auto">
                  <a:xfrm>
                    <a:off x="1466" y="1126"/>
                    <a:ext cx="3" cy="4"/>
                  </a:xfrm>
                  <a:custGeom>
                    <a:avLst/>
                    <a:gdLst>
                      <a:gd name="T0" fmla="*/ 3 w 3"/>
                      <a:gd name="T1" fmla="*/ 0 h 4"/>
                      <a:gd name="T2" fmla="*/ 0 w 3"/>
                      <a:gd name="T3" fmla="*/ 4 h 4"/>
                      <a:gd name="T4" fmla="*/ 0 w 3"/>
                      <a:gd name="T5" fmla="*/ 4 h 4"/>
                      <a:gd name="T6" fmla="*/ 3 w 3"/>
                      <a:gd name="T7" fmla="*/ 4 h 4"/>
                      <a:gd name="T8" fmla="*/ 3 w 3"/>
                      <a:gd name="T9" fmla="*/ 0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4"/>
                        </a:lnTo>
                        <a:lnTo>
                          <a:pt x="0" y="4"/>
                        </a:lnTo>
                        <a:lnTo>
                          <a:pt x="3" y="4"/>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4" name="Freeform 430"/>
                  <p:cNvSpPr>
                    <a:spLocks/>
                  </p:cNvSpPr>
                  <p:nvPr/>
                </p:nvSpPr>
                <p:spPr bwMode="auto">
                  <a:xfrm>
                    <a:off x="1451" y="1139"/>
                    <a:ext cx="6" cy="18"/>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3 h 18"/>
                      <a:gd name="T14" fmla="*/ 3 w 6"/>
                      <a:gd name="T15" fmla="*/ 3 h 18"/>
                      <a:gd name="T16" fmla="*/ 3 w 6"/>
                      <a:gd name="T17" fmla="*/ 0 h 18"/>
                      <a:gd name="T18" fmla="*/ 6 w 6"/>
                      <a:gd name="T19" fmla="*/ 0 h 18"/>
                      <a:gd name="T20" fmla="*/ 6 w 6"/>
                      <a:gd name="T21" fmla="*/ 3 h 18"/>
                      <a:gd name="T22" fmla="*/ 6 w 6"/>
                      <a:gd name="T23" fmla="*/ 12 h 18"/>
                      <a:gd name="T24" fmla="*/ 3 w 6"/>
                      <a:gd name="T25" fmla="*/ 15 h 18"/>
                      <a:gd name="T26" fmla="*/ 6 w 6"/>
                      <a:gd name="T27" fmla="*/ 18 h 18"/>
                      <a:gd name="T28" fmla="*/ 3 w 6"/>
                      <a:gd name="T29" fmla="*/ 18 h 18"/>
                      <a:gd name="T30" fmla="*/ 0 w 6"/>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0" y="18"/>
                        </a:moveTo>
                        <a:lnTo>
                          <a:pt x="0" y="18"/>
                        </a:lnTo>
                        <a:lnTo>
                          <a:pt x="0" y="15"/>
                        </a:lnTo>
                        <a:lnTo>
                          <a:pt x="0" y="9"/>
                        </a:lnTo>
                        <a:lnTo>
                          <a:pt x="0" y="3"/>
                        </a:lnTo>
                        <a:lnTo>
                          <a:pt x="3" y="0"/>
                        </a:lnTo>
                        <a:lnTo>
                          <a:pt x="3" y="3"/>
                        </a:lnTo>
                        <a:lnTo>
                          <a:pt x="3" y="3"/>
                        </a:lnTo>
                        <a:lnTo>
                          <a:pt x="3" y="0"/>
                        </a:lnTo>
                        <a:lnTo>
                          <a:pt x="6" y="0"/>
                        </a:lnTo>
                        <a:lnTo>
                          <a:pt x="6" y="3"/>
                        </a:lnTo>
                        <a:lnTo>
                          <a:pt x="6" y="12"/>
                        </a:lnTo>
                        <a:lnTo>
                          <a:pt x="3" y="15"/>
                        </a:lnTo>
                        <a:lnTo>
                          <a:pt x="6" y="18"/>
                        </a:lnTo>
                        <a:lnTo>
                          <a:pt x="3" y="18"/>
                        </a:lnTo>
                        <a:lnTo>
                          <a:pt x="0"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5" name="Freeform 431"/>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close/>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6" name="Freeform 432"/>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7" name="Freeform 433"/>
                  <p:cNvSpPr>
                    <a:spLocks/>
                  </p:cNvSpPr>
                  <p:nvPr/>
                </p:nvSpPr>
                <p:spPr bwMode="auto">
                  <a:xfrm>
                    <a:off x="1442" y="1145"/>
                    <a:ext cx="6" cy="9"/>
                  </a:xfrm>
                  <a:custGeom>
                    <a:avLst/>
                    <a:gdLst>
                      <a:gd name="T0" fmla="*/ 1 w 2"/>
                      <a:gd name="T1" fmla="*/ 2 h 3"/>
                      <a:gd name="T2" fmla="*/ 0 w 2"/>
                      <a:gd name="T3" fmla="*/ 2 h 3"/>
                      <a:gd name="T4" fmla="*/ 1 w 2"/>
                      <a:gd name="T5" fmla="*/ 2 h 3"/>
                      <a:gd name="T6" fmla="*/ 1 w 2"/>
                      <a:gd name="T7" fmla="*/ 0 h 3"/>
                      <a:gd name="T8" fmla="*/ 2 w 2"/>
                      <a:gd name="T9" fmla="*/ 0 h 3"/>
                      <a:gd name="T10" fmla="*/ 2 w 2"/>
                      <a:gd name="T11" fmla="*/ 2 h 3"/>
                      <a:gd name="T12" fmla="*/ 2 w 2"/>
                      <a:gd name="T13" fmla="*/ 3 h 3"/>
                      <a:gd name="T14" fmla="*/ 1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2"/>
                        </a:moveTo>
                        <a:cubicBezTo>
                          <a:pt x="0" y="2"/>
                          <a:pt x="0" y="2"/>
                          <a:pt x="0" y="2"/>
                        </a:cubicBezTo>
                        <a:cubicBezTo>
                          <a:pt x="1" y="2"/>
                          <a:pt x="1" y="2"/>
                          <a:pt x="1" y="2"/>
                        </a:cubicBezTo>
                        <a:cubicBezTo>
                          <a:pt x="1" y="0"/>
                          <a:pt x="1" y="0"/>
                          <a:pt x="1" y="0"/>
                        </a:cubicBezTo>
                        <a:cubicBezTo>
                          <a:pt x="2" y="0"/>
                          <a:pt x="2" y="0"/>
                          <a:pt x="2" y="0"/>
                        </a:cubicBezTo>
                        <a:cubicBezTo>
                          <a:pt x="2" y="2"/>
                          <a:pt x="2" y="2"/>
                          <a:pt x="2" y="2"/>
                        </a:cubicBezTo>
                        <a:cubicBezTo>
                          <a:pt x="2" y="3"/>
                          <a:pt x="2" y="3"/>
                          <a:pt x="2" y="3"/>
                        </a:cubicBezTo>
                        <a:cubicBezTo>
                          <a:pt x="1" y="2"/>
                          <a:pt x="1" y="2"/>
                          <a:pt x="1"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8" name="Freeform 434"/>
                  <p:cNvSpPr>
                    <a:spLocks/>
                  </p:cNvSpPr>
                  <p:nvPr/>
                </p:nvSpPr>
                <p:spPr bwMode="auto">
                  <a:xfrm>
                    <a:off x="1442" y="1142"/>
                    <a:ext cx="6" cy="12"/>
                  </a:xfrm>
                  <a:custGeom>
                    <a:avLst/>
                    <a:gdLst>
                      <a:gd name="T0" fmla="*/ 2 w 2"/>
                      <a:gd name="T1" fmla="*/ 0 h 4"/>
                      <a:gd name="T2" fmla="*/ 1 w 2"/>
                      <a:gd name="T3" fmla="*/ 1 h 4"/>
                      <a:gd name="T4" fmla="*/ 1 w 2"/>
                      <a:gd name="T5" fmla="*/ 3 h 4"/>
                      <a:gd name="T6" fmla="*/ 0 w 2"/>
                      <a:gd name="T7" fmla="*/ 3 h 4"/>
                      <a:gd name="T8" fmla="*/ 1 w 2"/>
                      <a:gd name="T9" fmla="*/ 3 h 4"/>
                      <a:gd name="T10" fmla="*/ 2 w 2"/>
                      <a:gd name="T11" fmla="*/ 4 h 4"/>
                      <a:gd name="T12" fmla="*/ 2 w 2"/>
                      <a:gd name="T13" fmla="*/ 3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cubicBezTo>
                          <a:pt x="1" y="1"/>
                          <a:pt x="1" y="1"/>
                          <a:pt x="1" y="1"/>
                        </a:cubicBezTo>
                        <a:cubicBezTo>
                          <a:pt x="1" y="3"/>
                          <a:pt x="1" y="3"/>
                          <a:pt x="1" y="3"/>
                        </a:cubicBezTo>
                        <a:cubicBezTo>
                          <a:pt x="0" y="3"/>
                          <a:pt x="0" y="3"/>
                          <a:pt x="0" y="3"/>
                        </a:cubicBezTo>
                        <a:cubicBezTo>
                          <a:pt x="1" y="3"/>
                          <a:pt x="1" y="3"/>
                          <a:pt x="1" y="3"/>
                        </a:cubicBezTo>
                        <a:cubicBezTo>
                          <a:pt x="1" y="3"/>
                          <a:pt x="2" y="4"/>
                          <a:pt x="2" y="4"/>
                        </a:cubicBezTo>
                        <a:cubicBezTo>
                          <a:pt x="2" y="3"/>
                          <a:pt x="2" y="3"/>
                          <a:pt x="2" y="3"/>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99" name="Freeform 435"/>
                  <p:cNvSpPr>
                    <a:spLocks/>
                  </p:cNvSpPr>
                  <p:nvPr/>
                </p:nvSpPr>
                <p:spPr bwMode="auto">
                  <a:xfrm>
                    <a:off x="1442" y="1157"/>
                    <a:ext cx="12" cy="18"/>
                  </a:xfrm>
                  <a:custGeom>
                    <a:avLst/>
                    <a:gdLst>
                      <a:gd name="T0" fmla="*/ 6 w 12"/>
                      <a:gd name="T1" fmla="*/ 12 h 18"/>
                      <a:gd name="T2" fmla="*/ 3 w 12"/>
                      <a:gd name="T3" fmla="*/ 9 h 18"/>
                      <a:gd name="T4" fmla="*/ 3 w 12"/>
                      <a:gd name="T5" fmla="*/ 6 h 18"/>
                      <a:gd name="T6" fmla="*/ 6 w 12"/>
                      <a:gd name="T7" fmla="*/ 9 h 18"/>
                      <a:gd name="T8" fmla="*/ 9 w 12"/>
                      <a:gd name="T9" fmla="*/ 9 h 18"/>
                      <a:gd name="T10" fmla="*/ 0 w 12"/>
                      <a:gd name="T11" fmla="*/ 0 h 18"/>
                      <a:gd name="T12" fmla="*/ 0 w 12"/>
                      <a:gd name="T13" fmla="*/ 0 h 18"/>
                      <a:gd name="T14" fmla="*/ 3 w 12"/>
                      <a:gd name="T15" fmla="*/ 0 h 18"/>
                      <a:gd name="T16" fmla="*/ 6 w 12"/>
                      <a:gd name="T17" fmla="*/ 3 h 18"/>
                      <a:gd name="T18" fmla="*/ 12 w 12"/>
                      <a:gd name="T19" fmla="*/ 3 h 18"/>
                      <a:gd name="T20" fmla="*/ 12 w 12"/>
                      <a:gd name="T21" fmla="*/ 9 h 18"/>
                      <a:gd name="T22" fmla="*/ 12 w 12"/>
                      <a:gd name="T23" fmla="*/ 15 h 18"/>
                      <a:gd name="T24" fmla="*/ 12 w 12"/>
                      <a:gd name="T25" fmla="*/ 18 h 18"/>
                      <a:gd name="T26" fmla="*/ 6 w 12"/>
                      <a:gd name="T2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8">
                        <a:moveTo>
                          <a:pt x="6" y="12"/>
                        </a:moveTo>
                        <a:lnTo>
                          <a:pt x="3" y="9"/>
                        </a:lnTo>
                        <a:lnTo>
                          <a:pt x="3" y="6"/>
                        </a:lnTo>
                        <a:lnTo>
                          <a:pt x="6" y="9"/>
                        </a:lnTo>
                        <a:lnTo>
                          <a:pt x="9" y="9"/>
                        </a:lnTo>
                        <a:lnTo>
                          <a:pt x="0" y="0"/>
                        </a:lnTo>
                        <a:lnTo>
                          <a:pt x="0" y="0"/>
                        </a:lnTo>
                        <a:lnTo>
                          <a:pt x="3" y="0"/>
                        </a:lnTo>
                        <a:lnTo>
                          <a:pt x="6" y="3"/>
                        </a:lnTo>
                        <a:lnTo>
                          <a:pt x="12" y="3"/>
                        </a:lnTo>
                        <a:lnTo>
                          <a:pt x="12" y="9"/>
                        </a:lnTo>
                        <a:lnTo>
                          <a:pt x="12" y="15"/>
                        </a:lnTo>
                        <a:lnTo>
                          <a:pt x="12" y="18"/>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0" name="Freeform 436"/>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close/>
                        <a:moveTo>
                          <a:pt x="3" y="12"/>
                        </a:moveTo>
                        <a:lnTo>
                          <a:pt x="6" y="12"/>
                        </a:lnTo>
                        <a:lnTo>
                          <a:pt x="9" y="12"/>
                        </a:lnTo>
                        <a:lnTo>
                          <a:pt x="9" y="12"/>
                        </a:lnTo>
                        <a:lnTo>
                          <a:pt x="9" y="12"/>
                        </a:lnTo>
                        <a:lnTo>
                          <a:pt x="12" y="18"/>
                        </a:lnTo>
                        <a:lnTo>
                          <a:pt x="12" y="18"/>
                        </a:lnTo>
                        <a:lnTo>
                          <a:pt x="6" y="15"/>
                        </a:lnTo>
                        <a:lnTo>
                          <a:pt x="3" y="12"/>
                        </a:lnTo>
                        <a:close/>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1" name="Freeform 437"/>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moveTo>
                          <a:pt x="3" y="12"/>
                        </a:moveTo>
                        <a:lnTo>
                          <a:pt x="6" y="12"/>
                        </a:lnTo>
                        <a:lnTo>
                          <a:pt x="9" y="12"/>
                        </a:lnTo>
                        <a:lnTo>
                          <a:pt x="9" y="12"/>
                        </a:lnTo>
                        <a:lnTo>
                          <a:pt x="9" y="12"/>
                        </a:lnTo>
                        <a:lnTo>
                          <a:pt x="12" y="18"/>
                        </a:lnTo>
                        <a:lnTo>
                          <a:pt x="12" y="18"/>
                        </a:lnTo>
                        <a:lnTo>
                          <a:pt x="6" y="15"/>
                        </a:lnTo>
                        <a:lnTo>
                          <a:pt x="3" y="12"/>
                        </a:lnTo>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2" name="Freeform 438"/>
                  <p:cNvSpPr>
                    <a:spLocks/>
                  </p:cNvSpPr>
                  <p:nvPr/>
                </p:nvSpPr>
                <p:spPr bwMode="auto">
                  <a:xfrm>
                    <a:off x="1982" y="864"/>
                    <a:ext cx="19" cy="12"/>
                  </a:xfrm>
                  <a:custGeom>
                    <a:avLst/>
                    <a:gdLst>
                      <a:gd name="T0" fmla="*/ 9 w 19"/>
                      <a:gd name="T1" fmla="*/ 9 h 12"/>
                      <a:gd name="T2" fmla="*/ 6 w 19"/>
                      <a:gd name="T3" fmla="*/ 9 h 12"/>
                      <a:gd name="T4" fmla="*/ 6 w 19"/>
                      <a:gd name="T5" fmla="*/ 6 h 12"/>
                      <a:gd name="T6" fmla="*/ 3 w 19"/>
                      <a:gd name="T7" fmla="*/ 3 h 12"/>
                      <a:gd name="T8" fmla="*/ 0 w 19"/>
                      <a:gd name="T9" fmla="*/ 3 h 12"/>
                      <a:gd name="T10" fmla="*/ 3 w 19"/>
                      <a:gd name="T11" fmla="*/ 3 h 12"/>
                      <a:gd name="T12" fmla="*/ 6 w 19"/>
                      <a:gd name="T13" fmla="*/ 0 h 12"/>
                      <a:gd name="T14" fmla="*/ 12 w 19"/>
                      <a:gd name="T15" fmla="*/ 3 h 12"/>
                      <a:gd name="T16" fmla="*/ 16 w 19"/>
                      <a:gd name="T17" fmla="*/ 3 h 12"/>
                      <a:gd name="T18" fmla="*/ 16 w 19"/>
                      <a:gd name="T19" fmla="*/ 3 h 12"/>
                      <a:gd name="T20" fmla="*/ 16 w 19"/>
                      <a:gd name="T21" fmla="*/ 6 h 12"/>
                      <a:gd name="T22" fmla="*/ 19 w 19"/>
                      <a:gd name="T23" fmla="*/ 9 h 12"/>
                      <a:gd name="T24" fmla="*/ 16 w 19"/>
                      <a:gd name="T25" fmla="*/ 9 h 12"/>
                      <a:gd name="T26" fmla="*/ 12 w 19"/>
                      <a:gd name="T27" fmla="*/ 12 h 12"/>
                      <a:gd name="T28" fmla="*/ 9 w 19"/>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2">
                        <a:moveTo>
                          <a:pt x="9" y="9"/>
                        </a:moveTo>
                        <a:lnTo>
                          <a:pt x="6" y="9"/>
                        </a:lnTo>
                        <a:lnTo>
                          <a:pt x="6" y="6"/>
                        </a:lnTo>
                        <a:lnTo>
                          <a:pt x="3" y="3"/>
                        </a:lnTo>
                        <a:lnTo>
                          <a:pt x="0" y="3"/>
                        </a:lnTo>
                        <a:lnTo>
                          <a:pt x="3" y="3"/>
                        </a:lnTo>
                        <a:lnTo>
                          <a:pt x="6" y="0"/>
                        </a:lnTo>
                        <a:lnTo>
                          <a:pt x="12" y="3"/>
                        </a:lnTo>
                        <a:lnTo>
                          <a:pt x="16" y="3"/>
                        </a:lnTo>
                        <a:lnTo>
                          <a:pt x="16" y="3"/>
                        </a:lnTo>
                        <a:lnTo>
                          <a:pt x="16" y="6"/>
                        </a:lnTo>
                        <a:lnTo>
                          <a:pt x="19" y="9"/>
                        </a:lnTo>
                        <a:lnTo>
                          <a:pt x="16" y="9"/>
                        </a:lnTo>
                        <a:lnTo>
                          <a:pt x="12"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3" name="Freeform 439"/>
                  <p:cNvSpPr>
                    <a:spLocks noEditPoints="1"/>
                  </p:cNvSpPr>
                  <p:nvPr/>
                </p:nvSpPr>
                <p:spPr bwMode="auto">
                  <a:xfrm>
                    <a:off x="1982" y="864"/>
                    <a:ext cx="19" cy="12"/>
                  </a:xfrm>
                  <a:custGeom>
                    <a:avLst/>
                    <a:gdLst>
                      <a:gd name="T0" fmla="*/ 2 w 6"/>
                      <a:gd name="T1" fmla="*/ 1 h 4"/>
                      <a:gd name="T2" fmla="*/ 3 w 6"/>
                      <a:gd name="T3" fmla="*/ 1 h 4"/>
                      <a:gd name="T4" fmla="*/ 4 w 6"/>
                      <a:gd name="T5" fmla="*/ 1 h 4"/>
                      <a:gd name="T6" fmla="*/ 4 w 6"/>
                      <a:gd name="T7" fmla="*/ 1 h 4"/>
                      <a:gd name="T8" fmla="*/ 5 w 6"/>
                      <a:gd name="T9" fmla="*/ 1 h 4"/>
                      <a:gd name="T10" fmla="*/ 5 w 6"/>
                      <a:gd name="T11" fmla="*/ 1 h 4"/>
                      <a:gd name="T12" fmla="*/ 5 w 6"/>
                      <a:gd name="T13" fmla="*/ 2 h 4"/>
                      <a:gd name="T14" fmla="*/ 5 w 6"/>
                      <a:gd name="T15" fmla="*/ 2 h 4"/>
                      <a:gd name="T16" fmla="*/ 5 w 6"/>
                      <a:gd name="T17" fmla="*/ 2 h 4"/>
                      <a:gd name="T18" fmla="*/ 5 w 6"/>
                      <a:gd name="T19" fmla="*/ 2 h 4"/>
                      <a:gd name="T20" fmla="*/ 5 w 6"/>
                      <a:gd name="T21" fmla="*/ 3 h 4"/>
                      <a:gd name="T22" fmla="*/ 4 w 6"/>
                      <a:gd name="T23" fmla="*/ 3 h 4"/>
                      <a:gd name="T24" fmla="*/ 3 w 6"/>
                      <a:gd name="T25" fmla="*/ 3 h 4"/>
                      <a:gd name="T26" fmla="*/ 3 w 6"/>
                      <a:gd name="T27" fmla="*/ 3 h 4"/>
                      <a:gd name="T28" fmla="*/ 3 w 6"/>
                      <a:gd name="T29" fmla="*/ 3 h 4"/>
                      <a:gd name="T30" fmla="*/ 3 w 6"/>
                      <a:gd name="T31" fmla="*/ 3 h 4"/>
                      <a:gd name="T32" fmla="*/ 2 w 6"/>
                      <a:gd name="T33" fmla="*/ 2 h 4"/>
                      <a:gd name="T34" fmla="*/ 2 w 6"/>
                      <a:gd name="T35" fmla="*/ 2 h 4"/>
                      <a:gd name="T36" fmla="*/ 2 w 6"/>
                      <a:gd name="T37" fmla="*/ 2 h 4"/>
                      <a:gd name="T38" fmla="*/ 1 w 6"/>
                      <a:gd name="T39" fmla="*/ 1 h 4"/>
                      <a:gd name="T40" fmla="*/ 1 w 6"/>
                      <a:gd name="T41" fmla="*/ 1 h 4"/>
                      <a:gd name="T42" fmla="*/ 1 w 6"/>
                      <a:gd name="T43" fmla="*/ 1 h 4"/>
                      <a:gd name="T44" fmla="*/ 2 w 6"/>
                      <a:gd name="T45" fmla="*/ 1 h 4"/>
                      <a:gd name="T46" fmla="*/ 2 w 6"/>
                      <a:gd name="T47" fmla="*/ 0 h 4"/>
                      <a:gd name="T48" fmla="*/ 1 w 6"/>
                      <a:gd name="T49" fmla="*/ 0 h 4"/>
                      <a:gd name="T50" fmla="*/ 0 w 6"/>
                      <a:gd name="T51" fmla="*/ 1 h 4"/>
                      <a:gd name="T52" fmla="*/ 0 w 6"/>
                      <a:gd name="T53" fmla="*/ 1 h 4"/>
                      <a:gd name="T54" fmla="*/ 1 w 6"/>
                      <a:gd name="T55" fmla="*/ 1 h 4"/>
                      <a:gd name="T56" fmla="*/ 2 w 6"/>
                      <a:gd name="T57" fmla="*/ 2 h 4"/>
                      <a:gd name="T58" fmla="*/ 2 w 6"/>
                      <a:gd name="T59" fmla="*/ 3 h 4"/>
                      <a:gd name="T60" fmla="*/ 3 w 6"/>
                      <a:gd name="T61" fmla="*/ 4 h 4"/>
                      <a:gd name="T62" fmla="*/ 4 w 6"/>
                      <a:gd name="T63" fmla="*/ 4 h 4"/>
                      <a:gd name="T64" fmla="*/ 5 w 6"/>
                      <a:gd name="T65" fmla="*/ 3 h 4"/>
                      <a:gd name="T66" fmla="*/ 6 w 6"/>
                      <a:gd name="T67" fmla="*/ 2 h 4"/>
                      <a:gd name="T68" fmla="*/ 6 w 6"/>
                      <a:gd name="T69" fmla="*/ 2 h 4"/>
                      <a:gd name="T70" fmla="*/ 5 w 6"/>
                      <a:gd name="T71" fmla="*/ 1 h 4"/>
                      <a:gd name="T72" fmla="*/ 5 w 6"/>
                      <a:gd name="T73" fmla="*/ 1 h 4"/>
                      <a:gd name="T74" fmla="*/ 4 w 6"/>
                      <a:gd name="T75" fmla="*/ 1 h 4"/>
                      <a:gd name="T76" fmla="*/ 2 w 6"/>
                      <a:gd name="T7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4">
                        <a:moveTo>
                          <a:pt x="2" y="1"/>
                        </a:move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2" y="1"/>
                          <a:pt x="2" y="1"/>
                          <a:pt x="2" y="1"/>
                        </a:cubicBezTo>
                        <a:moveTo>
                          <a:pt x="2" y="0"/>
                        </a:moveTo>
                        <a:cubicBezTo>
                          <a:pt x="1" y="0"/>
                          <a:pt x="1" y="0"/>
                          <a:pt x="1" y="0"/>
                        </a:cubicBezTo>
                        <a:cubicBezTo>
                          <a:pt x="0" y="1"/>
                          <a:pt x="0" y="1"/>
                          <a:pt x="0" y="1"/>
                        </a:cubicBezTo>
                        <a:cubicBezTo>
                          <a:pt x="0" y="1"/>
                          <a:pt x="0" y="1"/>
                          <a:pt x="0" y="1"/>
                        </a:cubicBezTo>
                        <a:cubicBezTo>
                          <a:pt x="1" y="1"/>
                          <a:pt x="1" y="1"/>
                          <a:pt x="1" y="1"/>
                        </a:cubicBezTo>
                        <a:cubicBezTo>
                          <a:pt x="2" y="2"/>
                          <a:pt x="2" y="2"/>
                          <a:pt x="2" y="2"/>
                        </a:cubicBezTo>
                        <a:cubicBezTo>
                          <a:pt x="2" y="3"/>
                          <a:pt x="2" y="3"/>
                          <a:pt x="2" y="3"/>
                        </a:cubicBezTo>
                        <a:cubicBezTo>
                          <a:pt x="3" y="4"/>
                          <a:pt x="3" y="4"/>
                          <a:pt x="3" y="4"/>
                        </a:cubicBezTo>
                        <a:cubicBezTo>
                          <a:pt x="4" y="4"/>
                          <a:pt x="4" y="4"/>
                          <a:pt x="4" y="4"/>
                        </a:cubicBezTo>
                        <a:cubicBezTo>
                          <a:pt x="5" y="3"/>
                          <a:pt x="5" y="3"/>
                          <a:pt x="5" y="3"/>
                        </a:cubicBezTo>
                        <a:cubicBezTo>
                          <a:pt x="6" y="2"/>
                          <a:pt x="6" y="2"/>
                          <a:pt x="6" y="2"/>
                        </a:cubicBezTo>
                        <a:cubicBezTo>
                          <a:pt x="6" y="2"/>
                          <a:pt x="6" y="2"/>
                          <a:pt x="6" y="2"/>
                        </a:cubicBezTo>
                        <a:cubicBezTo>
                          <a:pt x="5" y="1"/>
                          <a:pt x="5" y="1"/>
                          <a:pt x="5" y="1"/>
                        </a:cubicBezTo>
                        <a:cubicBezTo>
                          <a:pt x="5" y="1"/>
                          <a:pt x="5" y="1"/>
                          <a:pt x="5" y="1"/>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4" name="Freeform 440"/>
                  <p:cNvSpPr>
                    <a:spLocks/>
                  </p:cNvSpPr>
                  <p:nvPr/>
                </p:nvSpPr>
                <p:spPr bwMode="auto">
                  <a:xfrm>
                    <a:off x="1847" y="870"/>
                    <a:ext cx="6" cy="3"/>
                  </a:xfrm>
                  <a:custGeom>
                    <a:avLst/>
                    <a:gdLst>
                      <a:gd name="T0" fmla="*/ 3 w 6"/>
                      <a:gd name="T1" fmla="*/ 3 h 3"/>
                      <a:gd name="T2" fmla="*/ 6 w 6"/>
                      <a:gd name="T3" fmla="*/ 3 h 3"/>
                      <a:gd name="T4" fmla="*/ 3 w 6"/>
                      <a:gd name="T5" fmla="*/ 0 h 3"/>
                      <a:gd name="T6" fmla="*/ 0 w 6"/>
                      <a:gd name="T7" fmla="*/ 0 h 3"/>
                      <a:gd name="T8" fmla="*/ 0 w 6"/>
                      <a:gd name="T9" fmla="*/ 0 h 3"/>
                      <a:gd name="T10" fmla="*/ 0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6" y="3"/>
                        </a:lnTo>
                        <a:lnTo>
                          <a:pt x="3"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5" name="Freeform 441"/>
                  <p:cNvSpPr>
                    <a:spLocks/>
                  </p:cNvSpPr>
                  <p:nvPr/>
                </p:nvSpPr>
                <p:spPr bwMode="auto">
                  <a:xfrm>
                    <a:off x="1847" y="870"/>
                    <a:ext cx="6" cy="3"/>
                  </a:xfrm>
                  <a:custGeom>
                    <a:avLst/>
                    <a:gdLst>
                      <a:gd name="T0" fmla="*/ 0 w 6"/>
                      <a:gd name="T1" fmla="*/ 0 h 3"/>
                      <a:gd name="T2" fmla="*/ 0 w 6"/>
                      <a:gd name="T3" fmla="*/ 0 h 3"/>
                      <a:gd name="T4" fmla="*/ 0 w 6"/>
                      <a:gd name="T5" fmla="*/ 3 h 3"/>
                      <a:gd name="T6" fmla="*/ 3 w 6"/>
                      <a:gd name="T7" fmla="*/ 3 h 3"/>
                      <a:gd name="T8" fmla="*/ 6 w 6"/>
                      <a:gd name="T9" fmla="*/ 3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6" name="Freeform 442"/>
                  <p:cNvSpPr>
                    <a:spLocks/>
                  </p:cNvSpPr>
                  <p:nvPr/>
                </p:nvSpPr>
                <p:spPr bwMode="auto">
                  <a:xfrm>
                    <a:off x="1850" y="815"/>
                    <a:ext cx="141" cy="79"/>
                  </a:xfrm>
                  <a:custGeom>
                    <a:avLst/>
                    <a:gdLst>
                      <a:gd name="T0" fmla="*/ 30 w 141"/>
                      <a:gd name="T1" fmla="*/ 76 h 79"/>
                      <a:gd name="T2" fmla="*/ 27 w 141"/>
                      <a:gd name="T3" fmla="*/ 73 h 79"/>
                      <a:gd name="T4" fmla="*/ 30 w 141"/>
                      <a:gd name="T5" fmla="*/ 64 h 79"/>
                      <a:gd name="T6" fmla="*/ 33 w 141"/>
                      <a:gd name="T7" fmla="*/ 58 h 79"/>
                      <a:gd name="T8" fmla="*/ 24 w 141"/>
                      <a:gd name="T9" fmla="*/ 64 h 79"/>
                      <a:gd name="T10" fmla="*/ 21 w 141"/>
                      <a:gd name="T11" fmla="*/ 70 h 79"/>
                      <a:gd name="T12" fmla="*/ 18 w 141"/>
                      <a:gd name="T13" fmla="*/ 67 h 79"/>
                      <a:gd name="T14" fmla="*/ 9 w 141"/>
                      <a:gd name="T15" fmla="*/ 58 h 79"/>
                      <a:gd name="T16" fmla="*/ 0 w 141"/>
                      <a:gd name="T17" fmla="*/ 61 h 79"/>
                      <a:gd name="T18" fmla="*/ 6 w 141"/>
                      <a:gd name="T19" fmla="*/ 58 h 79"/>
                      <a:gd name="T20" fmla="*/ 6 w 141"/>
                      <a:gd name="T21" fmla="*/ 52 h 79"/>
                      <a:gd name="T22" fmla="*/ 3 w 141"/>
                      <a:gd name="T23" fmla="*/ 49 h 79"/>
                      <a:gd name="T24" fmla="*/ 12 w 141"/>
                      <a:gd name="T25" fmla="*/ 46 h 79"/>
                      <a:gd name="T26" fmla="*/ 27 w 141"/>
                      <a:gd name="T27" fmla="*/ 37 h 79"/>
                      <a:gd name="T28" fmla="*/ 42 w 141"/>
                      <a:gd name="T29" fmla="*/ 30 h 79"/>
                      <a:gd name="T30" fmla="*/ 51 w 141"/>
                      <a:gd name="T31" fmla="*/ 30 h 79"/>
                      <a:gd name="T32" fmla="*/ 60 w 141"/>
                      <a:gd name="T33" fmla="*/ 24 h 79"/>
                      <a:gd name="T34" fmla="*/ 72 w 141"/>
                      <a:gd name="T35" fmla="*/ 18 h 79"/>
                      <a:gd name="T36" fmla="*/ 87 w 141"/>
                      <a:gd name="T37" fmla="*/ 9 h 79"/>
                      <a:gd name="T38" fmla="*/ 90 w 141"/>
                      <a:gd name="T39" fmla="*/ 9 h 79"/>
                      <a:gd name="T40" fmla="*/ 105 w 141"/>
                      <a:gd name="T41" fmla="*/ 3 h 79"/>
                      <a:gd name="T42" fmla="*/ 114 w 141"/>
                      <a:gd name="T43" fmla="*/ 3 h 79"/>
                      <a:gd name="T44" fmla="*/ 120 w 141"/>
                      <a:gd name="T45" fmla="*/ 6 h 79"/>
                      <a:gd name="T46" fmla="*/ 126 w 141"/>
                      <a:gd name="T47" fmla="*/ 12 h 79"/>
                      <a:gd name="T48" fmla="*/ 132 w 141"/>
                      <a:gd name="T49" fmla="*/ 12 h 79"/>
                      <a:gd name="T50" fmla="*/ 132 w 141"/>
                      <a:gd name="T51" fmla="*/ 3 h 79"/>
                      <a:gd name="T52" fmla="*/ 141 w 141"/>
                      <a:gd name="T53" fmla="*/ 0 h 79"/>
                      <a:gd name="T54" fmla="*/ 141 w 141"/>
                      <a:gd name="T55" fmla="*/ 9 h 79"/>
                      <a:gd name="T56" fmla="*/ 138 w 141"/>
                      <a:gd name="T57" fmla="*/ 24 h 79"/>
                      <a:gd name="T58" fmla="*/ 129 w 141"/>
                      <a:gd name="T59" fmla="*/ 24 h 79"/>
                      <a:gd name="T60" fmla="*/ 123 w 141"/>
                      <a:gd name="T61" fmla="*/ 30 h 79"/>
                      <a:gd name="T62" fmla="*/ 126 w 141"/>
                      <a:gd name="T63" fmla="*/ 40 h 79"/>
                      <a:gd name="T64" fmla="*/ 117 w 141"/>
                      <a:gd name="T65" fmla="*/ 37 h 79"/>
                      <a:gd name="T66" fmla="*/ 114 w 141"/>
                      <a:gd name="T67" fmla="*/ 52 h 79"/>
                      <a:gd name="T68" fmla="*/ 102 w 141"/>
                      <a:gd name="T69" fmla="*/ 58 h 79"/>
                      <a:gd name="T70" fmla="*/ 96 w 141"/>
                      <a:gd name="T71" fmla="*/ 58 h 79"/>
                      <a:gd name="T72" fmla="*/ 87 w 141"/>
                      <a:gd name="T73" fmla="*/ 64 h 79"/>
                      <a:gd name="T74" fmla="*/ 84 w 141"/>
                      <a:gd name="T75" fmla="*/ 73 h 79"/>
                      <a:gd name="T76" fmla="*/ 75 w 141"/>
                      <a:gd name="T77" fmla="*/ 70 h 79"/>
                      <a:gd name="T78" fmla="*/ 75 w 141"/>
                      <a:gd name="T79" fmla="*/ 64 h 79"/>
                      <a:gd name="T80" fmla="*/ 84 w 141"/>
                      <a:gd name="T81" fmla="*/ 52 h 79"/>
                      <a:gd name="T82" fmla="*/ 93 w 141"/>
                      <a:gd name="T83" fmla="*/ 43 h 79"/>
                      <a:gd name="T84" fmla="*/ 87 w 141"/>
                      <a:gd name="T85" fmla="*/ 37 h 79"/>
                      <a:gd name="T86" fmla="*/ 81 w 141"/>
                      <a:gd name="T87" fmla="*/ 37 h 79"/>
                      <a:gd name="T88" fmla="*/ 72 w 141"/>
                      <a:gd name="T89" fmla="*/ 49 h 79"/>
                      <a:gd name="T90" fmla="*/ 66 w 141"/>
                      <a:gd name="T91" fmla="*/ 49 h 79"/>
                      <a:gd name="T92" fmla="*/ 63 w 141"/>
                      <a:gd name="T93" fmla="*/ 61 h 79"/>
                      <a:gd name="T94" fmla="*/ 57 w 141"/>
                      <a:gd name="T95" fmla="*/ 67 h 79"/>
                      <a:gd name="T96" fmla="*/ 54 w 141"/>
                      <a:gd name="T97" fmla="*/ 67 h 79"/>
                      <a:gd name="T98" fmla="*/ 54 w 141"/>
                      <a:gd name="T99" fmla="*/ 58 h 79"/>
                      <a:gd name="T100" fmla="*/ 51 w 141"/>
                      <a:gd name="T101" fmla="*/ 64 h 79"/>
                      <a:gd name="T102" fmla="*/ 45 w 141"/>
                      <a:gd name="T103" fmla="*/ 70 h 79"/>
                      <a:gd name="T104" fmla="*/ 39 w 141"/>
                      <a:gd name="T10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79">
                        <a:moveTo>
                          <a:pt x="33" y="79"/>
                        </a:moveTo>
                        <a:lnTo>
                          <a:pt x="33" y="76"/>
                        </a:lnTo>
                        <a:lnTo>
                          <a:pt x="30" y="76"/>
                        </a:lnTo>
                        <a:lnTo>
                          <a:pt x="27" y="79"/>
                        </a:lnTo>
                        <a:lnTo>
                          <a:pt x="27" y="76"/>
                        </a:lnTo>
                        <a:lnTo>
                          <a:pt x="27" y="73"/>
                        </a:lnTo>
                        <a:lnTo>
                          <a:pt x="30" y="73"/>
                        </a:lnTo>
                        <a:lnTo>
                          <a:pt x="30" y="67"/>
                        </a:lnTo>
                        <a:lnTo>
                          <a:pt x="30" y="64"/>
                        </a:lnTo>
                        <a:lnTo>
                          <a:pt x="33" y="64"/>
                        </a:lnTo>
                        <a:lnTo>
                          <a:pt x="36" y="58"/>
                        </a:lnTo>
                        <a:lnTo>
                          <a:pt x="33" y="58"/>
                        </a:lnTo>
                        <a:lnTo>
                          <a:pt x="27" y="61"/>
                        </a:lnTo>
                        <a:lnTo>
                          <a:pt x="24" y="61"/>
                        </a:lnTo>
                        <a:lnTo>
                          <a:pt x="24" y="64"/>
                        </a:lnTo>
                        <a:lnTo>
                          <a:pt x="24" y="64"/>
                        </a:lnTo>
                        <a:lnTo>
                          <a:pt x="21" y="67"/>
                        </a:lnTo>
                        <a:lnTo>
                          <a:pt x="21" y="70"/>
                        </a:lnTo>
                        <a:lnTo>
                          <a:pt x="21" y="70"/>
                        </a:lnTo>
                        <a:lnTo>
                          <a:pt x="18" y="70"/>
                        </a:lnTo>
                        <a:lnTo>
                          <a:pt x="18" y="67"/>
                        </a:lnTo>
                        <a:lnTo>
                          <a:pt x="15" y="61"/>
                        </a:lnTo>
                        <a:lnTo>
                          <a:pt x="12" y="58"/>
                        </a:lnTo>
                        <a:lnTo>
                          <a:pt x="9" y="58"/>
                        </a:lnTo>
                        <a:lnTo>
                          <a:pt x="6" y="64"/>
                        </a:lnTo>
                        <a:lnTo>
                          <a:pt x="3" y="64"/>
                        </a:lnTo>
                        <a:lnTo>
                          <a:pt x="0" y="61"/>
                        </a:lnTo>
                        <a:lnTo>
                          <a:pt x="0" y="61"/>
                        </a:lnTo>
                        <a:lnTo>
                          <a:pt x="6" y="61"/>
                        </a:lnTo>
                        <a:lnTo>
                          <a:pt x="6" y="58"/>
                        </a:lnTo>
                        <a:lnTo>
                          <a:pt x="3" y="55"/>
                        </a:lnTo>
                        <a:lnTo>
                          <a:pt x="6" y="52"/>
                        </a:lnTo>
                        <a:lnTo>
                          <a:pt x="6" y="52"/>
                        </a:lnTo>
                        <a:lnTo>
                          <a:pt x="9" y="52"/>
                        </a:lnTo>
                        <a:lnTo>
                          <a:pt x="6" y="49"/>
                        </a:lnTo>
                        <a:lnTo>
                          <a:pt x="3" y="49"/>
                        </a:lnTo>
                        <a:lnTo>
                          <a:pt x="6" y="46"/>
                        </a:lnTo>
                        <a:lnTo>
                          <a:pt x="9" y="46"/>
                        </a:lnTo>
                        <a:lnTo>
                          <a:pt x="12" y="46"/>
                        </a:lnTo>
                        <a:lnTo>
                          <a:pt x="18" y="40"/>
                        </a:lnTo>
                        <a:lnTo>
                          <a:pt x="24" y="40"/>
                        </a:lnTo>
                        <a:lnTo>
                          <a:pt x="27" y="37"/>
                        </a:lnTo>
                        <a:lnTo>
                          <a:pt x="33" y="40"/>
                        </a:lnTo>
                        <a:lnTo>
                          <a:pt x="36" y="37"/>
                        </a:lnTo>
                        <a:lnTo>
                          <a:pt x="42" y="30"/>
                        </a:lnTo>
                        <a:lnTo>
                          <a:pt x="45" y="30"/>
                        </a:lnTo>
                        <a:lnTo>
                          <a:pt x="48" y="30"/>
                        </a:lnTo>
                        <a:lnTo>
                          <a:pt x="51" y="30"/>
                        </a:lnTo>
                        <a:lnTo>
                          <a:pt x="54" y="27"/>
                        </a:lnTo>
                        <a:lnTo>
                          <a:pt x="60" y="27"/>
                        </a:lnTo>
                        <a:lnTo>
                          <a:pt x="60" y="24"/>
                        </a:lnTo>
                        <a:lnTo>
                          <a:pt x="63" y="24"/>
                        </a:lnTo>
                        <a:lnTo>
                          <a:pt x="66" y="21"/>
                        </a:lnTo>
                        <a:lnTo>
                          <a:pt x="72" y="18"/>
                        </a:lnTo>
                        <a:lnTo>
                          <a:pt x="75" y="18"/>
                        </a:lnTo>
                        <a:lnTo>
                          <a:pt x="78" y="15"/>
                        </a:lnTo>
                        <a:lnTo>
                          <a:pt x="87" y="9"/>
                        </a:lnTo>
                        <a:lnTo>
                          <a:pt x="87" y="9"/>
                        </a:lnTo>
                        <a:lnTo>
                          <a:pt x="90" y="9"/>
                        </a:lnTo>
                        <a:lnTo>
                          <a:pt x="90" y="9"/>
                        </a:lnTo>
                        <a:lnTo>
                          <a:pt x="93" y="3"/>
                        </a:lnTo>
                        <a:lnTo>
                          <a:pt x="96" y="3"/>
                        </a:lnTo>
                        <a:lnTo>
                          <a:pt x="105" y="3"/>
                        </a:lnTo>
                        <a:lnTo>
                          <a:pt x="108" y="3"/>
                        </a:lnTo>
                        <a:lnTo>
                          <a:pt x="111" y="3"/>
                        </a:lnTo>
                        <a:lnTo>
                          <a:pt x="114" y="3"/>
                        </a:lnTo>
                        <a:lnTo>
                          <a:pt x="117" y="3"/>
                        </a:lnTo>
                        <a:lnTo>
                          <a:pt x="117" y="3"/>
                        </a:lnTo>
                        <a:lnTo>
                          <a:pt x="120" y="6"/>
                        </a:lnTo>
                        <a:lnTo>
                          <a:pt x="123" y="12"/>
                        </a:lnTo>
                        <a:lnTo>
                          <a:pt x="123" y="15"/>
                        </a:lnTo>
                        <a:lnTo>
                          <a:pt x="126" y="12"/>
                        </a:lnTo>
                        <a:lnTo>
                          <a:pt x="126" y="9"/>
                        </a:lnTo>
                        <a:lnTo>
                          <a:pt x="126" y="15"/>
                        </a:lnTo>
                        <a:lnTo>
                          <a:pt x="132" y="12"/>
                        </a:lnTo>
                        <a:lnTo>
                          <a:pt x="132" y="9"/>
                        </a:lnTo>
                        <a:lnTo>
                          <a:pt x="132" y="9"/>
                        </a:lnTo>
                        <a:lnTo>
                          <a:pt x="132" y="3"/>
                        </a:lnTo>
                        <a:lnTo>
                          <a:pt x="135" y="3"/>
                        </a:lnTo>
                        <a:lnTo>
                          <a:pt x="138" y="0"/>
                        </a:lnTo>
                        <a:lnTo>
                          <a:pt x="141" y="0"/>
                        </a:lnTo>
                        <a:lnTo>
                          <a:pt x="141" y="6"/>
                        </a:lnTo>
                        <a:lnTo>
                          <a:pt x="141" y="6"/>
                        </a:lnTo>
                        <a:lnTo>
                          <a:pt x="141" y="9"/>
                        </a:lnTo>
                        <a:lnTo>
                          <a:pt x="141" y="15"/>
                        </a:lnTo>
                        <a:lnTo>
                          <a:pt x="141" y="18"/>
                        </a:lnTo>
                        <a:lnTo>
                          <a:pt x="138" y="24"/>
                        </a:lnTo>
                        <a:lnTo>
                          <a:pt x="138" y="24"/>
                        </a:lnTo>
                        <a:lnTo>
                          <a:pt x="135" y="21"/>
                        </a:lnTo>
                        <a:lnTo>
                          <a:pt x="129" y="24"/>
                        </a:lnTo>
                        <a:lnTo>
                          <a:pt x="126" y="24"/>
                        </a:lnTo>
                        <a:lnTo>
                          <a:pt x="123" y="27"/>
                        </a:lnTo>
                        <a:lnTo>
                          <a:pt x="123" y="30"/>
                        </a:lnTo>
                        <a:lnTo>
                          <a:pt x="126" y="37"/>
                        </a:lnTo>
                        <a:lnTo>
                          <a:pt x="126" y="40"/>
                        </a:lnTo>
                        <a:lnTo>
                          <a:pt x="126" y="40"/>
                        </a:lnTo>
                        <a:lnTo>
                          <a:pt x="123" y="40"/>
                        </a:lnTo>
                        <a:lnTo>
                          <a:pt x="120" y="33"/>
                        </a:lnTo>
                        <a:lnTo>
                          <a:pt x="117" y="37"/>
                        </a:lnTo>
                        <a:lnTo>
                          <a:pt x="117" y="40"/>
                        </a:lnTo>
                        <a:lnTo>
                          <a:pt x="114" y="46"/>
                        </a:lnTo>
                        <a:lnTo>
                          <a:pt x="114" y="52"/>
                        </a:lnTo>
                        <a:lnTo>
                          <a:pt x="111" y="55"/>
                        </a:lnTo>
                        <a:lnTo>
                          <a:pt x="105" y="55"/>
                        </a:lnTo>
                        <a:lnTo>
                          <a:pt x="102" y="58"/>
                        </a:lnTo>
                        <a:lnTo>
                          <a:pt x="99" y="58"/>
                        </a:lnTo>
                        <a:lnTo>
                          <a:pt x="99" y="55"/>
                        </a:lnTo>
                        <a:lnTo>
                          <a:pt x="96" y="58"/>
                        </a:lnTo>
                        <a:lnTo>
                          <a:pt x="93" y="58"/>
                        </a:lnTo>
                        <a:lnTo>
                          <a:pt x="90" y="61"/>
                        </a:lnTo>
                        <a:lnTo>
                          <a:pt x="87" y="64"/>
                        </a:lnTo>
                        <a:lnTo>
                          <a:pt x="87" y="67"/>
                        </a:lnTo>
                        <a:lnTo>
                          <a:pt x="87" y="70"/>
                        </a:lnTo>
                        <a:lnTo>
                          <a:pt x="84" y="73"/>
                        </a:lnTo>
                        <a:lnTo>
                          <a:pt x="81" y="73"/>
                        </a:lnTo>
                        <a:lnTo>
                          <a:pt x="78" y="73"/>
                        </a:lnTo>
                        <a:lnTo>
                          <a:pt x="75" y="70"/>
                        </a:lnTo>
                        <a:lnTo>
                          <a:pt x="78" y="70"/>
                        </a:lnTo>
                        <a:lnTo>
                          <a:pt x="75" y="64"/>
                        </a:lnTo>
                        <a:lnTo>
                          <a:pt x="75" y="64"/>
                        </a:lnTo>
                        <a:lnTo>
                          <a:pt x="81" y="58"/>
                        </a:lnTo>
                        <a:lnTo>
                          <a:pt x="84" y="55"/>
                        </a:lnTo>
                        <a:lnTo>
                          <a:pt x="84" y="52"/>
                        </a:lnTo>
                        <a:lnTo>
                          <a:pt x="87" y="52"/>
                        </a:lnTo>
                        <a:lnTo>
                          <a:pt x="87" y="46"/>
                        </a:lnTo>
                        <a:lnTo>
                          <a:pt x="93" y="43"/>
                        </a:lnTo>
                        <a:lnTo>
                          <a:pt x="93" y="33"/>
                        </a:lnTo>
                        <a:lnTo>
                          <a:pt x="90" y="33"/>
                        </a:lnTo>
                        <a:lnTo>
                          <a:pt x="87" y="37"/>
                        </a:lnTo>
                        <a:lnTo>
                          <a:pt x="87" y="33"/>
                        </a:lnTo>
                        <a:lnTo>
                          <a:pt x="84" y="33"/>
                        </a:lnTo>
                        <a:lnTo>
                          <a:pt x="81" y="37"/>
                        </a:lnTo>
                        <a:lnTo>
                          <a:pt x="78" y="40"/>
                        </a:lnTo>
                        <a:lnTo>
                          <a:pt x="78" y="46"/>
                        </a:lnTo>
                        <a:lnTo>
                          <a:pt x="72" y="49"/>
                        </a:lnTo>
                        <a:lnTo>
                          <a:pt x="69" y="46"/>
                        </a:lnTo>
                        <a:lnTo>
                          <a:pt x="69" y="43"/>
                        </a:lnTo>
                        <a:lnTo>
                          <a:pt x="66" y="49"/>
                        </a:lnTo>
                        <a:lnTo>
                          <a:pt x="66" y="52"/>
                        </a:lnTo>
                        <a:lnTo>
                          <a:pt x="66" y="55"/>
                        </a:lnTo>
                        <a:lnTo>
                          <a:pt x="63" y="61"/>
                        </a:lnTo>
                        <a:lnTo>
                          <a:pt x="60" y="61"/>
                        </a:lnTo>
                        <a:lnTo>
                          <a:pt x="60" y="64"/>
                        </a:lnTo>
                        <a:lnTo>
                          <a:pt x="57" y="67"/>
                        </a:lnTo>
                        <a:lnTo>
                          <a:pt x="54" y="70"/>
                        </a:lnTo>
                        <a:lnTo>
                          <a:pt x="54" y="70"/>
                        </a:lnTo>
                        <a:lnTo>
                          <a:pt x="54" y="67"/>
                        </a:lnTo>
                        <a:lnTo>
                          <a:pt x="54" y="64"/>
                        </a:lnTo>
                        <a:lnTo>
                          <a:pt x="54" y="61"/>
                        </a:lnTo>
                        <a:lnTo>
                          <a:pt x="54" y="58"/>
                        </a:lnTo>
                        <a:lnTo>
                          <a:pt x="54" y="58"/>
                        </a:lnTo>
                        <a:lnTo>
                          <a:pt x="51" y="58"/>
                        </a:lnTo>
                        <a:lnTo>
                          <a:pt x="51" y="64"/>
                        </a:lnTo>
                        <a:lnTo>
                          <a:pt x="48" y="67"/>
                        </a:lnTo>
                        <a:lnTo>
                          <a:pt x="45" y="64"/>
                        </a:lnTo>
                        <a:lnTo>
                          <a:pt x="45" y="70"/>
                        </a:lnTo>
                        <a:lnTo>
                          <a:pt x="42" y="73"/>
                        </a:lnTo>
                        <a:lnTo>
                          <a:pt x="42" y="73"/>
                        </a:lnTo>
                        <a:lnTo>
                          <a:pt x="39" y="76"/>
                        </a:lnTo>
                        <a:lnTo>
                          <a:pt x="33" y="79"/>
                        </a:lnTo>
                        <a:lnTo>
                          <a:pt x="33"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7" name="Freeform 443"/>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close/>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8" name="Freeform 444"/>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9" name="Freeform 445"/>
                  <p:cNvSpPr>
                    <a:spLocks/>
                  </p:cNvSpPr>
                  <p:nvPr/>
                </p:nvSpPr>
                <p:spPr bwMode="auto">
                  <a:xfrm>
                    <a:off x="1638" y="1148"/>
                    <a:ext cx="6" cy="3"/>
                  </a:xfrm>
                  <a:custGeom>
                    <a:avLst/>
                    <a:gdLst>
                      <a:gd name="T0" fmla="*/ 3 w 6"/>
                      <a:gd name="T1" fmla="*/ 3 h 3"/>
                      <a:gd name="T2" fmla="*/ 3 w 6"/>
                      <a:gd name="T3" fmla="*/ 0 h 3"/>
                      <a:gd name="T4" fmla="*/ 6 w 6"/>
                      <a:gd name="T5" fmla="*/ 0 h 3"/>
                      <a:gd name="T6" fmla="*/ 0 w 6"/>
                      <a:gd name="T7" fmla="*/ 0 h 3"/>
                      <a:gd name="T8" fmla="*/ 0 w 6"/>
                      <a:gd name="T9" fmla="*/ 0 h 3"/>
                      <a:gd name="T10" fmla="*/ 3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6" y="0"/>
                        </a:lnTo>
                        <a:lnTo>
                          <a:pt x="0" y="0"/>
                        </a:lnTo>
                        <a:lnTo>
                          <a:pt x="0" y="0"/>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0" name="Freeform 446"/>
                  <p:cNvSpPr>
                    <a:spLocks/>
                  </p:cNvSpPr>
                  <p:nvPr/>
                </p:nvSpPr>
                <p:spPr bwMode="auto">
                  <a:xfrm>
                    <a:off x="1638" y="1148"/>
                    <a:ext cx="6" cy="3"/>
                  </a:xfrm>
                  <a:custGeom>
                    <a:avLst/>
                    <a:gdLst>
                      <a:gd name="T0" fmla="*/ 0 w 6"/>
                      <a:gd name="T1" fmla="*/ 0 h 3"/>
                      <a:gd name="T2" fmla="*/ 0 w 6"/>
                      <a:gd name="T3" fmla="*/ 0 h 3"/>
                      <a:gd name="T4" fmla="*/ 3 w 6"/>
                      <a:gd name="T5" fmla="*/ 3 h 3"/>
                      <a:gd name="T6" fmla="*/ 3 w 6"/>
                      <a:gd name="T7" fmla="*/ 3 h 3"/>
                      <a:gd name="T8" fmla="*/ 3 w 6"/>
                      <a:gd name="T9" fmla="*/ 0 h 3"/>
                      <a:gd name="T10" fmla="*/ 6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3" y="3"/>
                        </a:lnTo>
                        <a:lnTo>
                          <a:pt x="3" y="3"/>
                        </a:lnTo>
                        <a:lnTo>
                          <a:pt x="3" y="0"/>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1" name="Freeform 447"/>
                  <p:cNvSpPr>
                    <a:spLocks/>
                  </p:cNvSpPr>
                  <p:nvPr/>
                </p:nvSpPr>
                <p:spPr bwMode="auto">
                  <a:xfrm>
                    <a:off x="1681" y="963"/>
                    <a:ext cx="187" cy="145"/>
                  </a:xfrm>
                  <a:custGeom>
                    <a:avLst/>
                    <a:gdLst>
                      <a:gd name="T0" fmla="*/ 9 w 187"/>
                      <a:gd name="T1" fmla="*/ 145 h 145"/>
                      <a:gd name="T2" fmla="*/ 12 w 187"/>
                      <a:gd name="T3" fmla="*/ 127 h 145"/>
                      <a:gd name="T4" fmla="*/ 12 w 187"/>
                      <a:gd name="T5" fmla="*/ 115 h 145"/>
                      <a:gd name="T6" fmla="*/ 12 w 187"/>
                      <a:gd name="T7" fmla="*/ 103 h 145"/>
                      <a:gd name="T8" fmla="*/ 0 w 187"/>
                      <a:gd name="T9" fmla="*/ 97 h 145"/>
                      <a:gd name="T10" fmla="*/ 12 w 187"/>
                      <a:gd name="T11" fmla="*/ 94 h 145"/>
                      <a:gd name="T12" fmla="*/ 18 w 187"/>
                      <a:gd name="T13" fmla="*/ 88 h 145"/>
                      <a:gd name="T14" fmla="*/ 30 w 187"/>
                      <a:gd name="T15" fmla="*/ 79 h 145"/>
                      <a:gd name="T16" fmla="*/ 36 w 187"/>
                      <a:gd name="T17" fmla="*/ 70 h 145"/>
                      <a:gd name="T18" fmla="*/ 48 w 187"/>
                      <a:gd name="T19" fmla="*/ 64 h 145"/>
                      <a:gd name="T20" fmla="*/ 48 w 187"/>
                      <a:gd name="T21" fmla="*/ 55 h 145"/>
                      <a:gd name="T22" fmla="*/ 69 w 187"/>
                      <a:gd name="T23" fmla="*/ 40 h 145"/>
                      <a:gd name="T24" fmla="*/ 81 w 187"/>
                      <a:gd name="T25" fmla="*/ 31 h 145"/>
                      <a:gd name="T26" fmla="*/ 81 w 187"/>
                      <a:gd name="T27" fmla="*/ 15 h 145"/>
                      <a:gd name="T28" fmla="*/ 81 w 187"/>
                      <a:gd name="T29" fmla="*/ 6 h 145"/>
                      <a:gd name="T30" fmla="*/ 90 w 187"/>
                      <a:gd name="T31" fmla="*/ 3 h 145"/>
                      <a:gd name="T32" fmla="*/ 117 w 187"/>
                      <a:gd name="T33" fmla="*/ 3 h 145"/>
                      <a:gd name="T34" fmla="*/ 135 w 187"/>
                      <a:gd name="T35" fmla="*/ 6 h 145"/>
                      <a:gd name="T36" fmla="*/ 151 w 187"/>
                      <a:gd name="T37" fmla="*/ 18 h 145"/>
                      <a:gd name="T38" fmla="*/ 148 w 187"/>
                      <a:gd name="T39" fmla="*/ 24 h 145"/>
                      <a:gd name="T40" fmla="*/ 160 w 187"/>
                      <a:gd name="T41" fmla="*/ 24 h 145"/>
                      <a:gd name="T42" fmla="*/ 151 w 187"/>
                      <a:gd name="T43" fmla="*/ 37 h 145"/>
                      <a:gd name="T44" fmla="*/ 160 w 187"/>
                      <a:gd name="T45" fmla="*/ 28 h 145"/>
                      <a:gd name="T46" fmla="*/ 172 w 187"/>
                      <a:gd name="T47" fmla="*/ 24 h 145"/>
                      <a:gd name="T48" fmla="*/ 184 w 187"/>
                      <a:gd name="T49" fmla="*/ 34 h 145"/>
                      <a:gd name="T50" fmla="*/ 184 w 187"/>
                      <a:gd name="T51" fmla="*/ 55 h 145"/>
                      <a:gd name="T52" fmla="*/ 184 w 187"/>
                      <a:gd name="T53" fmla="*/ 64 h 145"/>
                      <a:gd name="T54" fmla="*/ 181 w 187"/>
                      <a:gd name="T55" fmla="*/ 76 h 145"/>
                      <a:gd name="T56" fmla="*/ 166 w 187"/>
                      <a:gd name="T57" fmla="*/ 79 h 145"/>
                      <a:gd name="T58" fmla="*/ 141 w 187"/>
                      <a:gd name="T59" fmla="*/ 85 h 145"/>
                      <a:gd name="T60" fmla="*/ 126 w 187"/>
                      <a:gd name="T61" fmla="*/ 91 h 145"/>
                      <a:gd name="T62" fmla="*/ 117 w 187"/>
                      <a:gd name="T63" fmla="*/ 91 h 145"/>
                      <a:gd name="T64" fmla="*/ 105 w 187"/>
                      <a:gd name="T65" fmla="*/ 97 h 145"/>
                      <a:gd name="T66" fmla="*/ 96 w 187"/>
                      <a:gd name="T67" fmla="*/ 106 h 145"/>
                      <a:gd name="T68" fmla="*/ 84 w 187"/>
                      <a:gd name="T69" fmla="*/ 112 h 145"/>
                      <a:gd name="T70" fmla="*/ 78 w 187"/>
                      <a:gd name="T71" fmla="*/ 112 h 145"/>
                      <a:gd name="T72" fmla="*/ 69 w 187"/>
                      <a:gd name="T73" fmla="*/ 121 h 145"/>
                      <a:gd name="T74" fmla="*/ 63 w 187"/>
                      <a:gd name="T75" fmla="*/ 133 h 145"/>
                      <a:gd name="T76" fmla="*/ 51 w 187"/>
                      <a:gd name="T77" fmla="*/ 139 h 145"/>
                      <a:gd name="T78" fmla="*/ 39 w 187"/>
                      <a:gd name="T79" fmla="*/ 139 h 145"/>
                      <a:gd name="T80" fmla="*/ 42 w 187"/>
                      <a:gd name="T81" fmla="*/ 130 h 145"/>
                      <a:gd name="T82" fmla="*/ 33 w 187"/>
                      <a:gd name="T83" fmla="*/ 136 h 145"/>
                      <a:gd name="T84" fmla="*/ 21 w 187"/>
                      <a:gd name="T85" fmla="*/ 142 h 145"/>
                      <a:gd name="T86" fmla="*/ 12 w 187"/>
                      <a:gd name="T8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145">
                        <a:moveTo>
                          <a:pt x="12" y="145"/>
                        </a:moveTo>
                        <a:lnTo>
                          <a:pt x="9" y="145"/>
                        </a:lnTo>
                        <a:lnTo>
                          <a:pt x="9" y="145"/>
                        </a:lnTo>
                        <a:lnTo>
                          <a:pt x="9" y="136"/>
                        </a:lnTo>
                        <a:lnTo>
                          <a:pt x="15" y="130"/>
                        </a:lnTo>
                        <a:lnTo>
                          <a:pt x="12" y="127"/>
                        </a:lnTo>
                        <a:lnTo>
                          <a:pt x="12" y="121"/>
                        </a:lnTo>
                        <a:lnTo>
                          <a:pt x="15" y="118"/>
                        </a:lnTo>
                        <a:lnTo>
                          <a:pt x="12" y="115"/>
                        </a:lnTo>
                        <a:lnTo>
                          <a:pt x="9" y="106"/>
                        </a:lnTo>
                        <a:lnTo>
                          <a:pt x="12" y="106"/>
                        </a:lnTo>
                        <a:lnTo>
                          <a:pt x="12" y="103"/>
                        </a:lnTo>
                        <a:lnTo>
                          <a:pt x="6" y="103"/>
                        </a:lnTo>
                        <a:lnTo>
                          <a:pt x="0" y="100"/>
                        </a:lnTo>
                        <a:lnTo>
                          <a:pt x="0" y="97"/>
                        </a:lnTo>
                        <a:lnTo>
                          <a:pt x="3" y="100"/>
                        </a:lnTo>
                        <a:lnTo>
                          <a:pt x="6" y="97"/>
                        </a:lnTo>
                        <a:lnTo>
                          <a:pt x="12" y="94"/>
                        </a:lnTo>
                        <a:lnTo>
                          <a:pt x="12" y="91"/>
                        </a:lnTo>
                        <a:lnTo>
                          <a:pt x="15" y="91"/>
                        </a:lnTo>
                        <a:lnTo>
                          <a:pt x="18" y="88"/>
                        </a:lnTo>
                        <a:lnTo>
                          <a:pt x="21" y="85"/>
                        </a:lnTo>
                        <a:lnTo>
                          <a:pt x="21" y="82"/>
                        </a:lnTo>
                        <a:lnTo>
                          <a:pt x="30" y="79"/>
                        </a:lnTo>
                        <a:lnTo>
                          <a:pt x="30" y="76"/>
                        </a:lnTo>
                        <a:lnTo>
                          <a:pt x="33" y="76"/>
                        </a:lnTo>
                        <a:lnTo>
                          <a:pt x="36" y="70"/>
                        </a:lnTo>
                        <a:lnTo>
                          <a:pt x="36" y="67"/>
                        </a:lnTo>
                        <a:lnTo>
                          <a:pt x="48" y="70"/>
                        </a:lnTo>
                        <a:lnTo>
                          <a:pt x="48" y="64"/>
                        </a:lnTo>
                        <a:lnTo>
                          <a:pt x="45" y="58"/>
                        </a:lnTo>
                        <a:lnTo>
                          <a:pt x="45" y="55"/>
                        </a:lnTo>
                        <a:lnTo>
                          <a:pt x="48" y="55"/>
                        </a:lnTo>
                        <a:lnTo>
                          <a:pt x="57" y="49"/>
                        </a:lnTo>
                        <a:lnTo>
                          <a:pt x="63" y="43"/>
                        </a:lnTo>
                        <a:lnTo>
                          <a:pt x="69" y="40"/>
                        </a:lnTo>
                        <a:lnTo>
                          <a:pt x="72" y="37"/>
                        </a:lnTo>
                        <a:lnTo>
                          <a:pt x="75" y="31"/>
                        </a:lnTo>
                        <a:lnTo>
                          <a:pt x="81" y="31"/>
                        </a:lnTo>
                        <a:lnTo>
                          <a:pt x="84" y="28"/>
                        </a:lnTo>
                        <a:lnTo>
                          <a:pt x="81" y="24"/>
                        </a:lnTo>
                        <a:lnTo>
                          <a:pt x="81" y="15"/>
                        </a:lnTo>
                        <a:lnTo>
                          <a:pt x="81" y="12"/>
                        </a:lnTo>
                        <a:lnTo>
                          <a:pt x="84" y="9"/>
                        </a:lnTo>
                        <a:lnTo>
                          <a:pt x="81" y="6"/>
                        </a:lnTo>
                        <a:lnTo>
                          <a:pt x="84" y="3"/>
                        </a:lnTo>
                        <a:lnTo>
                          <a:pt x="87" y="0"/>
                        </a:lnTo>
                        <a:lnTo>
                          <a:pt x="90" y="3"/>
                        </a:lnTo>
                        <a:lnTo>
                          <a:pt x="102" y="0"/>
                        </a:lnTo>
                        <a:lnTo>
                          <a:pt x="105" y="3"/>
                        </a:lnTo>
                        <a:lnTo>
                          <a:pt x="117" y="3"/>
                        </a:lnTo>
                        <a:lnTo>
                          <a:pt x="126" y="0"/>
                        </a:lnTo>
                        <a:lnTo>
                          <a:pt x="135" y="3"/>
                        </a:lnTo>
                        <a:lnTo>
                          <a:pt x="135" y="6"/>
                        </a:lnTo>
                        <a:lnTo>
                          <a:pt x="138" y="9"/>
                        </a:lnTo>
                        <a:lnTo>
                          <a:pt x="141" y="12"/>
                        </a:lnTo>
                        <a:lnTo>
                          <a:pt x="151" y="18"/>
                        </a:lnTo>
                        <a:lnTo>
                          <a:pt x="151" y="21"/>
                        </a:lnTo>
                        <a:lnTo>
                          <a:pt x="148" y="21"/>
                        </a:lnTo>
                        <a:lnTo>
                          <a:pt x="148" y="24"/>
                        </a:lnTo>
                        <a:lnTo>
                          <a:pt x="151" y="24"/>
                        </a:lnTo>
                        <a:lnTo>
                          <a:pt x="157" y="21"/>
                        </a:lnTo>
                        <a:lnTo>
                          <a:pt x="160" y="24"/>
                        </a:lnTo>
                        <a:lnTo>
                          <a:pt x="157" y="28"/>
                        </a:lnTo>
                        <a:lnTo>
                          <a:pt x="151" y="34"/>
                        </a:lnTo>
                        <a:lnTo>
                          <a:pt x="151" y="37"/>
                        </a:lnTo>
                        <a:lnTo>
                          <a:pt x="151" y="37"/>
                        </a:lnTo>
                        <a:lnTo>
                          <a:pt x="160" y="31"/>
                        </a:lnTo>
                        <a:lnTo>
                          <a:pt x="160" y="28"/>
                        </a:lnTo>
                        <a:lnTo>
                          <a:pt x="163" y="24"/>
                        </a:lnTo>
                        <a:lnTo>
                          <a:pt x="169" y="24"/>
                        </a:lnTo>
                        <a:lnTo>
                          <a:pt x="172" y="24"/>
                        </a:lnTo>
                        <a:lnTo>
                          <a:pt x="175" y="24"/>
                        </a:lnTo>
                        <a:lnTo>
                          <a:pt x="175" y="28"/>
                        </a:lnTo>
                        <a:lnTo>
                          <a:pt x="184" y="34"/>
                        </a:lnTo>
                        <a:lnTo>
                          <a:pt x="184" y="43"/>
                        </a:lnTo>
                        <a:lnTo>
                          <a:pt x="181" y="46"/>
                        </a:lnTo>
                        <a:lnTo>
                          <a:pt x="184" y="55"/>
                        </a:lnTo>
                        <a:lnTo>
                          <a:pt x="184" y="58"/>
                        </a:lnTo>
                        <a:lnTo>
                          <a:pt x="184" y="61"/>
                        </a:lnTo>
                        <a:lnTo>
                          <a:pt x="184" y="64"/>
                        </a:lnTo>
                        <a:lnTo>
                          <a:pt x="184" y="67"/>
                        </a:lnTo>
                        <a:lnTo>
                          <a:pt x="187" y="70"/>
                        </a:lnTo>
                        <a:lnTo>
                          <a:pt x="181" y="76"/>
                        </a:lnTo>
                        <a:lnTo>
                          <a:pt x="175" y="76"/>
                        </a:lnTo>
                        <a:lnTo>
                          <a:pt x="172" y="79"/>
                        </a:lnTo>
                        <a:lnTo>
                          <a:pt x="166" y="79"/>
                        </a:lnTo>
                        <a:lnTo>
                          <a:pt x="160" y="79"/>
                        </a:lnTo>
                        <a:lnTo>
                          <a:pt x="148" y="82"/>
                        </a:lnTo>
                        <a:lnTo>
                          <a:pt x="141" y="85"/>
                        </a:lnTo>
                        <a:lnTo>
                          <a:pt x="132" y="88"/>
                        </a:lnTo>
                        <a:lnTo>
                          <a:pt x="129" y="88"/>
                        </a:lnTo>
                        <a:lnTo>
                          <a:pt x="126" y="91"/>
                        </a:lnTo>
                        <a:lnTo>
                          <a:pt x="120" y="91"/>
                        </a:lnTo>
                        <a:lnTo>
                          <a:pt x="117" y="94"/>
                        </a:lnTo>
                        <a:lnTo>
                          <a:pt x="117" y="91"/>
                        </a:lnTo>
                        <a:lnTo>
                          <a:pt x="114" y="91"/>
                        </a:lnTo>
                        <a:lnTo>
                          <a:pt x="105" y="94"/>
                        </a:lnTo>
                        <a:lnTo>
                          <a:pt x="105" y="97"/>
                        </a:lnTo>
                        <a:lnTo>
                          <a:pt x="102" y="103"/>
                        </a:lnTo>
                        <a:lnTo>
                          <a:pt x="99" y="103"/>
                        </a:lnTo>
                        <a:lnTo>
                          <a:pt x="96" y="106"/>
                        </a:lnTo>
                        <a:lnTo>
                          <a:pt x="93" y="109"/>
                        </a:lnTo>
                        <a:lnTo>
                          <a:pt x="87" y="112"/>
                        </a:lnTo>
                        <a:lnTo>
                          <a:pt x="84" y="112"/>
                        </a:lnTo>
                        <a:lnTo>
                          <a:pt x="81" y="106"/>
                        </a:lnTo>
                        <a:lnTo>
                          <a:pt x="81" y="106"/>
                        </a:lnTo>
                        <a:lnTo>
                          <a:pt x="78" y="112"/>
                        </a:lnTo>
                        <a:lnTo>
                          <a:pt x="78" y="115"/>
                        </a:lnTo>
                        <a:lnTo>
                          <a:pt x="72" y="118"/>
                        </a:lnTo>
                        <a:lnTo>
                          <a:pt x="69" y="121"/>
                        </a:lnTo>
                        <a:lnTo>
                          <a:pt x="66" y="124"/>
                        </a:lnTo>
                        <a:lnTo>
                          <a:pt x="63" y="130"/>
                        </a:lnTo>
                        <a:lnTo>
                          <a:pt x="63" y="133"/>
                        </a:lnTo>
                        <a:lnTo>
                          <a:pt x="57" y="136"/>
                        </a:lnTo>
                        <a:lnTo>
                          <a:pt x="54" y="142"/>
                        </a:lnTo>
                        <a:lnTo>
                          <a:pt x="51" y="139"/>
                        </a:lnTo>
                        <a:lnTo>
                          <a:pt x="45" y="142"/>
                        </a:lnTo>
                        <a:lnTo>
                          <a:pt x="42" y="142"/>
                        </a:lnTo>
                        <a:lnTo>
                          <a:pt x="39" y="139"/>
                        </a:lnTo>
                        <a:lnTo>
                          <a:pt x="42" y="139"/>
                        </a:lnTo>
                        <a:lnTo>
                          <a:pt x="42" y="133"/>
                        </a:lnTo>
                        <a:lnTo>
                          <a:pt x="42" y="130"/>
                        </a:lnTo>
                        <a:lnTo>
                          <a:pt x="36" y="133"/>
                        </a:lnTo>
                        <a:lnTo>
                          <a:pt x="36" y="136"/>
                        </a:lnTo>
                        <a:lnTo>
                          <a:pt x="33" y="136"/>
                        </a:lnTo>
                        <a:lnTo>
                          <a:pt x="30" y="142"/>
                        </a:lnTo>
                        <a:lnTo>
                          <a:pt x="24" y="142"/>
                        </a:lnTo>
                        <a:lnTo>
                          <a:pt x="21" y="142"/>
                        </a:lnTo>
                        <a:lnTo>
                          <a:pt x="18" y="142"/>
                        </a:lnTo>
                        <a:lnTo>
                          <a:pt x="15" y="145"/>
                        </a:lnTo>
                        <a:lnTo>
                          <a:pt x="12" y="1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2" name="Freeform 448"/>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close/>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3" name="Freeform 449"/>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4" name="Freeform 450"/>
                  <p:cNvSpPr>
                    <a:spLocks/>
                  </p:cNvSpPr>
                  <p:nvPr/>
                </p:nvSpPr>
                <p:spPr bwMode="auto">
                  <a:xfrm>
                    <a:off x="1602" y="1108"/>
                    <a:ext cx="6" cy="6"/>
                  </a:xfrm>
                  <a:custGeom>
                    <a:avLst/>
                    <a:gdLst>
                      <a:gd name="T0" fmla="*/ 6 w 6"/>
                      <a:gd name="T1" fmla="*/ 3 h 6"/>
                      <a:gd name="T2" fmla="*/ 6 w 6"/>
                      <a:gd name="T3" fmla="*/ 0 h 6"/>
                      <a:gd name="T4" fmla="*/ 0 w 6"/>
                      <a:gd name="T5" fmla="*/ 0 h 6"/>
                      <a:gd name="T6" fmla="*/ 0 w 6"/>
                      <a:gd name="T7" fmla="*/ 3 h 6"/>
                      <a:gd name="T8" fmla="*/ 3 w 6"/>
                      <a:gd name="T9" fmla="*/ 6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0" y="0"/>
                        </a:lnTo>
                        <a:lnTo>
                          <a:pt x="0" y="3"/>
                        </a:lnTo>
                        <a:lnTo>
                          <a:pt x="3" y="6"/>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5" name="Freeform 451"/>
                  <p:cNvSpPr>
                    <a:spLocks/>
                  </p:cNvSpPr>
                  <p:nvPr/>
                </p:nvSpPr>
                <p:spPr bwMode="auto">
                  <a:xfrm>
                    <a:off x="1602" y="1108"/>
                    <a:ext cx="6" cy="6"/>
                  </a:xfrm>
                  <a:custGeom>
                    <a:avLst/>
                    <a:gdLst>
                      <a:gd name="T0" fmla="*/ 6 w 6"/>
                      <a:gd name="T1" fmla="*/ 0 h 6"/>
                      <a:gd name="T2" fmla="*/ 0 w 6"/>
                      <a:gd name="T3" fmla="*/ 0 h 6"/>
                      <a:gd name="T4" fmla="*/ 0 w 6"/>
                      <a:gd name="T5" fmla="*/ 3 h 6"/>
                      <a:gd name="T6" fmla="*/ 3 w 6"/>
                      <a:gd name="T7" fmla="*/ 6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0" y="0"/>
                        </a:ln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6" name="Freeform 452"/>
                  <p:cNvSpPr>
                    <a:spLocks/>
                  </p:cNvSpPr>
                  <p:nvPr/>
                </p:nvSpPr>
                <p:spPr bwMode="auto">
                  <a:xfrm>
                    <a:off x="2121" y="1281"/>
                    <a:ext cx="6" cy="6"/>
                  </a:xfrm>
                  <a:custGeom>
                    <a:avLst/>
                    <a:gdLst>
                      <a:gd name="T0" fmla="*/ 0 w 6"/>
                      <a:gd name="T1" fmla="*/ 3 h 6"/>
                      <a:gd name="T2" fmla="*/ 0 w 6"/>
                      <a:gd name="T3" fmla="*/ 6 h 6"/>
                      <a:gd name="T4" fmla="*/ 3 w 6"/>
                      <a:gd name="T5" fmla="*/ 3 h 6"/>
                      <a:gd name="T6" fmla="*/ 3 w 6"/>
                      <a:gd name="T7" fmla="*/ 3 h 6"/>
                      <a:gd name="T8" fmla="*/ 6 w 6"/>
                      <a:gd name="T9" fmla="*/ 3 h 6"/>
                      <a:gd name="T10" fmla="*/ 3 w 6"/>
                      <a:gd name="T11" fmla="*/ 0 h 6"/>
                      <a:gd name="T12" fmla="*/ 0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6"/>
                        </a:lnTo>
                        <a:lnTo>
                          <a:pt x="3" y="3"/>
                        </a:lnTo>
                        <a:lnTo>
                          <a:pt x="3" y="3"/>
                        </a:lnTo>
                        <a:lnTo>
                          <a:pt x="6"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7" name="Freeform 453"/>
                  <p:cNvSpPr>
                    <a:spLocks/>
                  </p:cNvSpPr>
                  <p:nvPr/>
                </p:nvSpPr>
                <p:spPr bwMode="auto">
                  <a:xfrm>
                    <a:off x="2121" y="1281"/>
                    <a:ext cx="6" cy="6"/>
                  </a:xfrm>
                  <a:custGeom>
                    <a:avLst/>
                    <a:gdLst>
                      <a:gd name="T0" fmla="*/ 3 w 6"/>
                      <a:gd name="T1" fmla="*/ 0 h 6"/>
                      <a:gd name="T2" fmla="*/ 0 w 6"/>
                      <a:gd name="T3" fmla="*/ 0 h 6"/>
                      <a:gd name="T4" fmla="*/ 0 w 6"/>
                      <a:gd name="T5" fmla="*/ 3 h 6"/>
                      <a:gd name="T6" fmla="*/ 0 w 6"/>
                      <a:gd name="T7" fmla="*/ 6 h 6"/>
                      <a:gd name="T8" fmla="*/ 3 w 6"/>
                      <a:gd name="T9" fmla="*/ 3 h 6"/>
                      <a:gd name="T10" fmla="*/ 3 w 6"/>
                      <a:gd name="T11" fmla="*/ 3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0" y="3"/>
                        </a:lnTo>
                        <a:lnTo>
                          <a:pt x="0" y="6"/>
                        </a:lnTo>
                        <a:lnTo>
                          <a:pt x="3"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8" name="Freeform 454"/>
                  <p:cNvSpPr>
                    <a:spLocks/>
                  </p:cNvSpPr>
                  <p:nvPr/>
                </p:nvSpPr>
                <p:spPr bwMode="auto">
                  <a:xfrm>
                    <a:off x="2692" y="640"/>
                    <a:ext cx="6" cy="3"/>
                  </a:xfrm>
                  <a:custGeom>
                    <a:avLst/>
                    <a:gdLst>
                      <a:gd name="T0" fmla="*/ 6 w 6"/>
                      <a:gd name="T1" fmla="*/ 3 h 3"/>
                      <a:gd name="T2" fmla="*/ 3 w 6"/>
                      <a:gd name="T3" fmla="*/ 0 h 3"/>
                      <a:gd name="T4" fmla="*/ 3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3"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9" name="Freeform 455"/>
                  <p:cNvSpPr>
                    <a:spLocks/>
                  </p:cNvSpPr>
                  <p:nvPr/>
                </p:nvSpPr>
                <p:spPr bwMode="auto">
                  <a:xfrm>
                    <a:off x="2692" y="640"/>
                    <a:ext cx="6" cy="3"/>
                  </a:xfrm>
                  <a:custGeom>
                    <a:avLst/>
                    <a:gdLst>
                      <a:gd name="T0" fmla="*/ 3 w 6"/>
                      <a:gd name="T1" fmla="*/ 0 h 3"/>
                      <a:gd name="T2" fmla="*/ 3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3"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0" name="Freeform 456"/>
                  <p:cNvSpPr>
                    <a:spLocks/>
                  </p:cNvSpPr>
                  <p:nvPr/>
                </p:nvSpPr>
                <p:spPr bwMode="auto">
                  <a:xfrm>
                    <a:off x="2317" y="694"/>
                    <a:ext cx="127" cy="209"/>
                  </a:xfrm>
                  <a:custGeom>
                    <a:avLst/>
                    <a:gdLst>
                      <a:gd name="T0" fmla="*/ 40 w 127"/>
                      <a:gd name="T1" fmla="*/ 188 h 209"/>
                      <a:gd name="T2" fmla="*/ 34 w 127"/>
                      <a:gd name="T3" fmla="*/ 188 h 209"/>
                      <a:gd name="T4" fmla="*/ 31 w 127"/>
                      <a:gd name="T5" fmla="*/ 197 h 209"/>
                      <a:gd name="T6" fmla="*/ 12 w 127"/>
                      <a:gd name="T7" fmla="*/ 197 h 209"/>
                      <a:gd name="T8" fmla="*/ 3 w 127"/>
                      <a:gd name="T9" fmla="*/ 182 h 209"/>
                      <a:gd name="T10" fmla="*/ 6 w 127"/>
                      <a:gd name="T11" fmla="*/ 176 h 209"/>
                      <a:gd name="T12" fmla="*/ 3 w 127"/>
                      <a:gd name="T13" fmla="*/ 170 h 209"/>
                      <a:gd name="T14" fmla="*/ 6 w 127"/>
                      <a:gd name="T15" fmla="*/ 164 h 209"/>
                      <a:gd name="T16" fmla="*/ 15 w 127"/>
                      <a:gd name="T17" fmla="*/ 145 h 209"/>
                      <a:gd name="T18" fmla="*/ 37 w 127"/>
                      <a:gd name="T19" fmla="*/ 148 h 209"/>
                      <a:gd name="T20" fmla="*/ 37 w 127"/>
                      <a:gd name="T21" fmla="*/ 145 h 209"/>
                      <a:gd name="T22" fmla="*/ 55 w 127"/>
                      <a:gd name="T23" fmla="*/ 142 h 209"/>
                      <a:gd name="T24" fmla="*/ 34 w 127"/>
                      <a:gd name="T25" fmla="*/ 133 h 209"/>
                      <a:gd name="T26" fmla="*/ 28 w 127"/>
                      <a:gd name="T27" fmla="*/ 127 h 209"/>
                      <a:gd name="T28" fmla="*/ 15 w 127"/>
                      <a:gd name="T29" fmla="*/ 130 h 209"/>
                      <a:gd name="T30" fmla="*/ 15 w 127"/>
                      <a:gd name="T31" fmla="*/ 124 h 209"/>
                      <a:gd name="T32" fmla="*/ 9 w 127"/>
                      <a:gd name="T33" fmla="*/ 118 h 209"/>
                      <a:gd name="T34" fmla="*/ 25 w 127"/>
                      <a:gd name="T35" fmla="*/ 106 h 209"/>
                      <a:gd name="T36" fmla="*/ 25 w 127"/>
                      <a:gd name="T37" fmla="*/ 103 h 209"/>
                      <a:gd name="T38" fmla="*/ 18 w 127"/>
                      <a:gd name="T39" fmla="*/ 88 h 209"/>
                      <a:gd name="T40" fmla="*/ 25 w 127"/>
                      <a:gd name="T41" fmla="*/ 73 h 209"/>
                      <a:gd name="T42" fmla="*/ 52 w 127"/>
                      <a:gd name="T43" fmla="*/ 88 h 209"/>
                      <a:gd name="T44" fmla="*/ 46 w 127"/>
                      <a:gd name="T45" fmla="*/ 76 h 209"/>
                      <a:gd name="T46" fmla="*/ 40 w 127"/>
                      <a:gd name="T47" fmla="*/ 67 h 209"/>
                      <a:gd name="T48" fmla="*/ 31 w 127"/>
                      <a:gd name="T49" fmla="*/ 49 h 209"/>
                      <a:gd name="T50" fmla="*/ 43 w 127"/>
                      <a:gd name="T51" fmla="*/ 58 h 209"/>
                      <a:gd name="T52" fmla="*/ 52 w 127"/>
                      <a:gd name="T53" fmla="*/ 49 h 209"/>
                      <a:gd name="T54" fmla="*/ 64 w 127"/>
                      <a:gd name="T55" fmla="*/ 49 h 209"/>
                      <a:gd name="T56" fmla="*/ 58 w 127"/>
                      <a:gd name="T57" fmla="*/ 37 h 209"/>
                      <a:gd name="T58" fmla="*/ 76 w 127"/>
                      <a:gd name="T59" fmla="*/ 28 h 209"/>
                      <a:gd name="T60" fmla="*/ 85 w 127"/>
                      <a:gd name="T61" fmla="*/ 25 h 209"/>
                      <a:gd name="T62" fmla="*/ 85 w 127"/>
                      <a:gd name="T63" fmla="*/ 9 h 209"/>
                      <a:gd name="T64" fmla="*/ 82 w 127"/>
                      <a:gd name="T65" fmla="*/ 0 h 209"/>
                      <a:gd name="T66" fmla="*/ 97 w 127"/>
                      <a:gd name="T67" fmla="*/ 6 h 209"/>
                      <a:gd name="T68" fmla="*/ 103 w 127"/>
                      <a:gd name="T69" fmla="*/ 34 h 209"/>
                      <a:gd name="T70" fmla="*/ 100 w 127"/>
                      <a:gd name="T71" fmla="*/ 70 h 209"/>
                      <a:gd name="T72" fmla="*/ 112 w 127"/>
                      <a:gd name="T73" fmla="*/ 67 h 209"/>
                      <a:gd name="T74" fmla="*/ 112 w 127"/>
                      <a:gd name="T75" fmla="*/ 79 h 209"/>
                      <a:gd name="T76" fmla="*/ 112 w 127"/>
                      <a:gd name="T77" fmla="*/ 97 h 209"/>
                      <a:gd name="T78" fmla="*/ 124 w 127"/>
                      <a:gd name="T79" fmla="*/ 76 h 209"/>
                      <a:gd name="T80" fmla="*/ 121 w 127"/>
                      <a:gd name="T81" fmla="*/ 91 h 209"/>
                      <a:gd name="T82" fmla="*/ 118 w 127"/>
                      <a:gd name="T83" fmla="*/ 100 h 209"/>
                      <a:gd name="T84" fmla="*/ 109 w 127"/>
                      <a:gd name="T85" fmla="*/ 121 h 209"/>
                      <a:gd name="T86" fmla="*/ 103 w 127"/>
                      <a:gd name="T87" fmla="*/ 127 h 209"/>
                      <a:gd name="T88" fmla="*/ 112 w 127"/>
                      <a:gd name="T89" fmla="*/ 127 h 209"/>
                      <a:gd name="T90" fmla="*/ 112 w 127"/>
                      <a:gd name="T91" fmla="*/ 142 h 209"/>
                      <a:gd name="T92" fmla="*/ 121 w 127"/>
                      <a:gd name="T93" fmla="*/ 148 h 209"/>
                      <a:gd name="T94" fmla="*/ 109 w 127"/>
                      <a:gd name="T95" fmla="*/ 161 h 209"/>
                      <a:gd name="T96" fmla="*/ 88 w 127"/>
                      <a:gd name="T97" fmla="*/ 164 h 209"/>
                      <a:gd name="T98" fmla="*/ 79 w 127"/>
                      <a:gd name="T99" fmla="*/ 173 h 209"/>
                      <a:gd name="T100" fmla="*/ 67 w 127"/>
                      <a:gd name="T101" fmla="*/ 176 h 209"/>
                      <a:gd name="T102" fmla="*/ 73 w 127"/>
                      <a:gd name="T103" fmla="*/ 161 h 209"/>
                      <a:gd name="T104" fmla="*/ 64 w 127"/>
                      <a:gd name="T105" fmla="*/ 185 h 209"/>
                      <a:gd name="T106" fmla="*/ 61 w 127"/>
                      <a:gd name="T107" fmla="*/ 194 h 209"/>
                      <a:gd name="T108" fmla="*/ 49 w 127"/>
                      <a:gd name="T109" fmla="*/ 19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209">
                        <a:moveTo>
                          <a:pt x="40" y="209"/>
                        </a:moveTo>
                        <a:lnTo>
                          <a:pt x="40" y="206"/>
                        </a:lnTo>
                        <a:lnTo>
                          <a:pt x="37" y="203"/>
                        </a:lnTo>
                        <a:lnTo>
                          <a:pt x="40" y="197"/>
                        </a:lnTo>
                        <a:lnTo>
                          <a:pt x="37" y="191"/>
                        </a:lnTo>
                        <a:lnTo>
                          <a:pt x="40" y="188"/>
                        </a:lnTo>
                        <a:lnTo>
                          <a:pt x="43" y="182"/>
                        </a:lnTo>
                        <a:lnTo>
                          <a:pt x="43" y="176"/>
                        </a:lnTo>
                        <a:lnTo>
                          <a:pt x="43" y="173"/>
                        </a:lnTo>
                        <a:lnTo>
                          <a:pt x="40" y="179"/>
                        </a:lnTo>
                        <a:lnTo>
                          <a:pt x="37" y="182"/>
                        </a:lnTo>
                        <a:lnTo>
                          <a:pt x="34" y="188"/>
                        </a:lnTo>
                        <a:lnTo>
                          <a:pt x="34" y="197"/>
                        </a:lnTo>
                        <a:lnTo>
                          <a:pt x="31" y="206"/>
                        </a:lnTo>
                        <a:lnTo>
                          <a:pt x="31" y="206"/>
                        </a:lnTo>
                        <a:lnTo>
                          <a:pt x="31" y="203"/>
                        </a:lnTo>
                        <a:lnTo>
                          <a:pt x="31" y="200"/>
                        </a:lnTo>
                        <a:lnTo>
                          <a:pt x="31" y="197"/>
                        </a:lnTo>
                        <a:lnTo>
                          <a:pt x="25" y="194"/>
                        </a:lnTo>
                        <a:lnTo>
                          <a:pt x="25" y="194"/>
                        </a:lnTo>
                        <a:lnTo>
                          <a:pt x="25" y="200"/>
                        </a:lnTo>
                        <a:lnTo>
                          <a:pt x="22" y="203"/>
                        </a:lnTo>
                        <a:lnTo>
                          <a:pt x="18" y="203"/>
                        </a:lnTo>
                        <a:lnTo>
                          <a:pt x="12" y="197"/>
                        </a:lnTo>
                        <a:lnTo>
                          <a:pt x="6" y="197"/>
                        </a:lnTo>
                        <a:lnTo>
                          <a:pt x="9" y="191"/>
                        </a:lnTo>
                        <a:lnTo>
                          <a:pt x="3" y="188"/>
                        </a:lnTo>
                        <a:lnTo>
                          <a:pt x="3" y="191"/>
                        </a:lnTo>
                        <a:lnTo>
                          <a:pt x="3" y="185"/>
                        </a:lnTo>
                        <a:lnTo>
                          <a:pt x="3" y="182"/>
                        </a:lnTo>
                        <a:lnTo>
                          <a:pt x="6" y="179"/>
                        </a:lnTo>
                        <a:lnTo>
                          <a:pt x="0" y="182"/>
                        </a:lnTo>
                        <a:lnTo>
                          <a:pt x="0" y="179"/>
                        </a:lnTo>
                        <a:lnTo>
                          <a:pt x="0" y="173"/>
                        </a:lnTo>
                        <a:lnTo>
                          <a:pt x="6" y="173"/>
                        </a:lnTo>
                        <a:lnTo>
                          <a:pt x="6" y="176"/>
                        </a:lnTo>
                        <a:lnTo>
                          <a:pt x="9" y="176"/>
                        </a:lnTo>
                        <a:lnTo>
                          <a:pt x="15" y="173"/>
                        </a:lnTo>
                        <a:lnTo>
                          <a:pt x="9" y="173"/>
                        </a:lnTo>
                        <a:lnTo>
                          <a:pt x="9" y="170"/>
                        </a:lnTo>
                        <a:lnTo>
                          <a:pt x="6" y="167"/>
                        </a:lnTo>
                        <a:lnTo>
                          <a:pt x="3" y="170"/>
                        </a:lnTo>
                        <a:lnTo>
                          <a:pt x="3" y="170"/>
                        </a:lnTo>
                        <a:lnTo>
                          <a:pt x="3" y="164"/>
                        </a:lnTo>
                        <a:lnTo>
                          <a:pt x="3" y="158"/>
                        </a:lnTo>
                        <a:lnTo>
                          <a:pt x="6" y="158"/>
                        </a:lnTo>
                        <a:lnTo>
                          <a:pt x="6" y="164"/>
                        </a:lnTo>
                        <a:lnTo>
                          <a:pt x="6" y="164"/>
                        </a:lnTo>
                        <a:lnTo>
                          <a:pt x="9" y="161"/>
                        </a:lnTo>
                        <a:lnTo>
                          <a:pt x="9" y="158"/>
                        </a:lnTo>
                        <a:lnTo>
                          <a:pt x="6" y="151"/>
                        </a:lnTo>
                        <a:lnTo>
                          <a:pt x="6" y="145"/>
                        </a:lnTo>
                        <a:lnTo>
                          <a:pt x="9" y="145"/>
                        </a:lnTo>
                        <a:lnTo>
                          <a:pt x="15" y="145"/>
                        </a:lnTo>
                        <a:lnTo>
                          <a:pt x="18" y="142"/>
                        </a:lnTo>
                        <a:lnTo>
                          <a:pt x="18" y="139"/>
                        </a:lnTo>
                        <a:lnTo>
                          <a:pt x="25" y="145"/>
                        </a:lnTo>
                        <a:lnTo>
                          <a:pt x="28" y="145"/>
                        </a:lnTo>
                        <a:lnTo>
                          <a:pt x="31" y="148"/>
                        </a:lnTo>
                        <a:lnTo>
                          <a:pt x="37" y="148"/>
                        </a:lnTo>
                        <a:lnTo>
                          <a:pt x="43" y="148"/>
                        </a:lnTo>
                        <a:lnTo>
                          <a:pt x="46" y="151"/>
                        </a:lnTo>
                        <a:lnTo>
                          <a:pt x="55" y="148"/>
                        </a:lnTo>
                        <a:lnTo>
                          <a:pt x="52" y="145"/>
                        </a:lnTo>
                        <a:lnTo>
                          <a:pt x="43" y="145"/>
                        </a:lnTo>
                        <a:lnTo>
                          <a:pt x="37" y="145"/>
                        </a:lnTo>
                        <a:lnTo>
                          <a:pt x="31" y="142"/>
                        </a:lnTo>
                        <a:lnTo>
                          <a:pt x="34" y="142"/>
                        </a:lnTo>
                        <a:lnTo>
                          <a:pt x="37" y="139"/>
                        </a:lnTo>
                        <a:lnTo>
                          <a:pt x="40" y="142"/>
                        </a:lnTo>
                        <a:lnTo>
                          <a:pt x="46" y="142"/>
                        </a:lnTo>
                        <a:lnTo>
                          <a:pt x="55" y="142"/>
                        </a:lnTo>
                        <a:lnTo>
                          <a:pt x="52" y="139"/>
                        </a:lnTo>
                        <a:lnTo>
                          <a:pt x="43" y="139"/>
                        </a:lnTo>
                        <a:lnTo>
                          <a:pt x="40" y="136"/>
                        </a:lnTo>
                        <a:lnTo>
                          <a:pt x="34" y="136"/>
                        </a:lnTo>
                        <a:lnTo>
                          <a:pt x="31" y="136"/>
                        </a:lnTo>
                        <a:lnTo>
                          <a:pt x="34" y="133"/>
                        </a:lnTo>
                        <a:lnTo>
                          <a:pt x="34" y="133"/>
                        </a:lnTo>
                        <a:lnTo>
                          <a:pt x="37" y="133"/>
                        </a:lnTo>
                        <a:lnTo>
                          <a:pt x="34" y="130"/>
                        </a:lnTo>
                        <a:lnTo>
                          <a:pt x="28" y="130"/>
                        </a:lnTo>
                        <a:lnTo>
                          <a:pt x="28" y="130"/>
                        </a:lnTo>
                        <a:lnTo>
                          <a:pt x="28" y="127"/>
                        </a:lnTo>
                        <a:lnTo>
                          <a:pt x="28" y="124"/>
                        </a:lnTo>
                        <a:lnTo>
                          <a:pt x="28" y="124"/>
                        </a:lnTo>
                        <a:lnTo>
                          <a:pt x="25" y="127"/>
                        </a:lnTo>
                        <a:lnTo>
                          <a:pt x="22" y="127"/>
                        </a:lnTo>
                        <a:lnTo>
                          <a:pt x="18" y="130"/>
                        </a:lnTo>
                        <a:lnTo>
                          <a:pt x="15" y="130"/>
                        </a:lnTo>
                        <a:lnTo>
                          <a:pt x="15" y="130"/>
                        </a:lnTo>
                        <a:lnTo>
                          <a:pt x="18" y="127"/>
                        </a:lnTo>
                        <a:lnTo>
                          <a:pt x="18" y="127"/>
                        </a:lnTo>
                        <a:lnTo>
                          <a:pt x="22" y="121"/>
                        </a:lnTo>
                        <a:lnTo>
                          <a:pt x="18" y="121"/>
                        </a:lnTo>
                        <a:lnTo>
                          <a:pt x="15" y="124"/>
                        </a:lnTo>
                        <a:lnTo>
                          <a:pt x="9" y="121"/>
                        </a:lnTo>
                        <a:lnTo>
                          <a:pt x="9" y="124"/>
                        </a:lnTo>
                        <a:lnTo>
                          <a:pt x="6" y="121"/>
                        </a:lnTo>
                        <a:lnTo>
                          <a:pt x="6" y="121"/>
                        </a:lnTo>
                        <a:lnTo>
                          <a:pt x="9" y="118"/>
                        </a:lnTo>
                        <a:lnTo>
                          <a:pt x="9" y="118"/>
                        </a:lnTo>
                        <a:lnTo>
                          <a:pt x="6" y="115"/>
                        </a:lnTo>
                        <a:lnTo>
                          <a:pt x="9" y="112"/>
                        </a:lnTo>
                        <a:lnTo>
                          <a:pt x="12" y="106"/>
                        </a:lnTo>
                        <a:lnTo>
                          <a:pt x="15" y="106"/>
                        </a:lnTo>
                        <a:lnTo>
                          <a:pt x="18" y="106"/>
                        </a:lnTo>
                        <a:lnTo>
                          <a:pt x="25" y="106"/>
                        </a:lnTo>
                        <a:lnTo>
                          <a:pt x="28" y="106"/>
                        </a:lnTo>
                        <a:lnTo>
                          <a:pt x="31" y="106"/>
                        </a:lnTo>
                        <a:lnTo>
                          <a:pt x="31" y="103"/>
                        </a:lnTo>
                        <a:lnTo>
                          <a:pt x="31" y="103"/>
                        </a:lnTo>
                        <a:lnTo>
                          <a:pt x="28" y="103"/>
                        </a:lnTo>
                        <a:lnTo>
                          <a:pt x="25" y="103"/>
                        </a:lnTo>
                        <a:lnTo>
                          <a:pt x="18" y="103"/>
                        </a:lnTo>
                        <a:lnTo>
                          <a:pt x="15" y="100"/>
                        </a:lnTo>
                        <a:lnTo>
                          <a:pt x="15" y="91"/>
                        </a:lnTo>
                        <a:lnTo>
                          <a:pt x="18" y="91"/>
                        </a:lnTo>
                        <a:lnTo>
                          <a:pt x="18" y="88"/>
                        </a:lnTo>
                        <a:lnTo>
                          <a:pt x="18" y="88"/>
                        </a:lnTo>
                        <a:lnTo>
                          <a:pt x="25" y="85"/>
                        </a:lnTo>
                        <a:lnTo>
                          <a:pt x="22" y="79"/>
                        </a:lnTo>
                        <a:lnTo>
                          <a:pt x="25" y="79"/>
                        </a:lnTo>
                        <a:lnTo>
                          <a:pt x="25" y="76"/>
                        </a:lnTo>
                        <a:lnTo>
                          <a:pt x="25" y="73"/>
                        </a:lnTo>
                        <a:lnTo>
                          <a:pt x="25" y="73"/>
                        </a:lnTo>
                        <a:lnTo>
                          <a:pt x="25" y="73"/>
                        </a:lnTo>
                        <a:lnTo>
                          <a:pt x="28" y="76"/>
                        </a:lnTo>
                        <a:lnTo>
                          <a:pt x="34" y="82"/>
                        </a:lnTo>
                        <a:lnTo>
                          <a:pt x="43" y="82"/>
                        </a:lnTo>
                        <a:lnTo>
                          <a:pt x="49" y="88"/>
                        </a:lnTo>
                        <a:lnTo>
                          <a:pt x="52" y="88"/>
                        </a:lnTo>
                        <a:lnTo>
                          <a:pt x="52" y="79"/>
                        </a:lnTo>
                        <a:lnTo>
                          <a:pt x="55" y="79"/>
                        </a:lnTo>
                        <a:lnTo>
                          <a:pt x="55" y="76"/>
                        </a:lnTo>
                        <a:lnTo>
                          <a:pt x="52" y="73"/>
                        </a:lnTo>
                        <a:lnTo>
                          <a:pt x="49" y="76"/>
                        </a:lnTo>
                        <a:lnTo>
                          <a:pt x="46" y="76"/>
                        </a:lnTo>
                        <a:lnTo>
                          <a:pt x="43" y="76"/>
                        </a:lnTo>
                        <a:lnTo>
                          <a:pt x="43" y="73"/>
                        </a:lnTo>
                        <a:lnTo>
                          <a:pt x="40" y="70"/>
                        </a:lnTo>
                        <a:lnTo>
                          <a:pt x="40" y="70"/>
                        </a:lnTo>
                        <a:lnTo>
                          <a:pt x="43" y="70"/>
                        </a:lnTo>
                        <a:lnTo>
                          <a:pt x="40" y="67"/>
                        </a:lnTo>
                        <a:lnTo>
                          <a:pt x="37" y="67"/>
                        </a:lnTo>
                        <a:lnTo>
                          <a:pt x="34" y="64"/>
                        </a:lnTo>
                        <a:lnTo>
                          <a:pt x="31" y="58"/>
                        </a:lnTo>
                        <a:lnTo>
                          <a:pt x="34" y="55"/>
                        </a:lnTo>
                        <a:lnTo>
                          <a:pt x="31" y="52"/>
                        </a:lnTo>
                        <a:lnTo>
                          <a:pt x="31" y="49"/>
                        </a:lnTo>
                        <a:lnTo>
                          <a:pt x="34" y="49"/>
                        </a:lnTo>
                        <a:lnTo>
                          <a:pt x="34" y="52"/>
                        </a:lnTo>
                        <a:lnTo>
                          <a:pt x="37" y="52"/>
                        </a:lnTo>
                        <a:lnTo>
                          <a:pt x="40" y="55"/>
                        </a:lnTo>
                        <a:lnTo>
                          <a:pt x="43" y="55"/>
                        </a:lnTo>
                        <a:lnTo>
                          <a:pt x="43" y="58"/>
                        </a:lnTo>
                        <a:lnTo>
                          <a:pt x="46" y="61"/>
                        </a:lnTo>
                        <a:lnTo>
                          <a:pt x="49" y="55"/>
                        </a:lnTo>
                        <a:lnTo>
                          <a:pt x="46" y="52"/>
                        </a:lnTo>
                        <a:lnTo>
                          <a:pt x="46" y="49"/>
                        </a:lnTo>
                        <a:lnTo>
                          <a:pt x="49" y="49"/>
                        </a:lnTo>
                        <a:lnTo>
                          <a:pt x="52" y="49"/>
                        </a:lnTo>
                        <a:lnTo>
                          <a:pt x="55" y="52"/>
                        </a:lnTo>
                        <a:lnTo>
                          <a:pt x="58" y="52"/>
                        </a:lnTo>
                        <a:lnTo>
                          <a:pt x="61" y="55"/>
                        </a:lnTo>
                        <a:lnTo>
                          <a:pt x="64" y="55"/>
                        </a:lnTo>
                        <a:lnTo>
                          <a:pt x="67" y="52"/>
                        </a:lnTo>
                        <a:lnTo>
                          <a:pt x="64" y="49"/>
                        </a:lnTo>
                        <a:lnTo>
                          <a:pt x="64" y="46"/>
                        </a:lnTo>
                        <a:lnTo>
                          <a:pt x="67" y="46"/>
                        </a:lnTo>
                        <a:lnTo>
                          <a:pt x="67" y="43"/>
                        </a:lnTo>
                        <a:lnTo>
                          <a:pt x="64" y="40"/>
                        </a:lnTo>
                        <a:lnTo>
                          <a:pt x="61" y="37"/>
                        </a:lnTo>
                        <a:lnTo>
                          <a:pt x="58" y="37"/>
                        </a:lnTo>
                        <a:lnTo>
                          <a:pt x="58" y="34"/>
                        </a:lnTo>
                        <a:lnTo>
                          <a:pt x="61" y="31"/>
                        </a:lnTo>
                        <a:lnTo>
                          <a:pt x="64" y="28"/>
                        </a:lnTo>
                        <a:lnTo>
                          <a:pt x="67" y="25"/>
                        </a:lnTo>
                        <a:lnTo>
                          <a:pt x="73" y="31"/>
                        </a:lnTo>
                        <a:lnTo>
                          <a:pt x="76" y="28"/>
                        </a:lnTo>
                        <a:lnTo>
                          <a:pt x="79" y="25"/>
                        </a:lnTo>
                        <a:lnTo>
                          <a:pt x="76" y="25"/>
                        </a:lnTo>
                        <a:lnTo>
                          <a:pt x="76" y="22"/>
                        </a:lnTo>
                        <a:lnTo>
                          <a:pt x="79" y="22"/>
                        </a:lnTo>
                        <a:lnTo>
                          <a:pt x="82" y="22"/>
                        </a:lnTo>
                        <a:lnTo>
                          <a:pt x="85" y="25"/>
                        </a:lnTo>
                        <a:lnTo>
                          <a:pt x="88" y="25"/>
                        </a:lnTo>
                        <a:lnTo>
                          <a:pt x="94" y="19"/>
                        </a:lnTo>
                        <a:lnTo>
                          <a:pt x="94" y="15"/>
                        </a:lnTo>
                        <a:lnTo>
                          <a:pt x="91" y="15"/>
                        </a:lnTo>
                        <a:lnTo>
                          <a:pt x="91" y="12"/>
                        </a:lnTo>
                        <a:lnTo>
                          <a:pt x="85" y="9"/>
                        </a:lnTo>
                        <a:lnTo>
                          <a:pt x="82" y="12"/>
                        </a:lnTo>
                        <a:lnTo>
                          <a:pt x="76" y="12"/>
                        </a:lnTo>
                        <a:lnTo>
                          <a:pt x="76" y="9"/>
                        </a:lnTo>
                        <a:lnTo>
                          <a:pt x="79" y="3"/>
                        </a:lnTo>
                        <a:lnTo>
                          <a:pt x="79" y="0"/>
                        </a:lnTo>
                        <a:lnTo>
                          <a:pt x="82" y="0"/>
                        </a:lnTo>
                        <a:lnTo>
                          <a:pt x="88" y="3"/>
                        </a:lnTo>
                        <a:lnTo>
                          <a:pt x="88" y="3"/>
                        </a:lnTo>
                        <a:lnTo>
                          <a:pt x="88" y="0"/>
                        </a:lnTo>
                        <a:lnTo>
                          <a:pt x="91" y="0"/>
                        </a:lnTo>
                        <a:lnTo>
                          <a:pt x="94" y="3"/>
                        </a:lnTo>
                        <a:lnTo>
                          <a:pt x="97" y="6"/>
                        </a:lnTo>
                        <a:lnTo>
                          <a:pt x="100" y="9"/>
                        </a:lnTo>
                        <a:lnTo>
                          <a:pt x="103" y="12"/>
                        </a:lnTo>
                        <a:lnTo>
                          <a:pt x="106" y="19"/>
                        </a:lnTo>
                        <a:lnTo>
                          <a:pt x="106" y="22"/>
                        </a:lnTo>
                        <a:lnTo>
                          <a:pt x="103" y="28"/>
                        </a:lnTo>
                        <a:lnTo>
                          <a:pt x="103" y="34"/>
                        </a:lnTo>
                        <a:lnTo>
                          <a:pt x="103" y="40"/>
                        </a:lnTo>
                        <a:lnTo>
                          <a:pt x="100" y="43"/>
                        </a:lnTo>
                        <a:lnTo>
                          <a:pt x="100" y="49"/>
                        </a:lnTo>
                        <a:lnTo>
                          <a:pt x="100" y="58"/>
                        </a:lnTo>
                        <a:lnTo>
                          <a:pt x="103" y="64"/>
                        </a:lnTo>
                        <a:lnTo>
                          <a:pt x="100" y="70"/>
                        </a:lnTo>
                        <a:lnTo>
                          <a:pt x="103" y="70"/>
                        </a:lnTo>
                        <a:lnTo>
                          <a:pt x="103" y="73"/>
                        </a:lnTo>
                        <a:lnTo>
                          <a:pt x="103" y="73"/>
                        </a:lnTo>
                        <a:lnTo>
                          <a:pt x="106" y="70"/>
                        </a:lnTo>
                        <a:lnTo>
                          <a:pt x="109" y="67"/>
                        </a:lnTo>
                        <a:lnTo>
                          <a:pt x="112" y="67"/>
                        </a:lnTo>
                        <a:lnTo>
                          <a:pt x="115" y="70"/>
                        </a:lnTo>
                        <a:lnTo>
                          <a:pt x="115" y="76"/>
                        </a:lnTo>
                        <a:lnTo>
                          <a:pt x="115" y="76"/>
                        </a:lnTo>
                        <a:lnTo>
                          <a:pt x="112" y="76"/>
                        </a:lnTo>
                        <a:lnTo>
                          <a:pt x="112" y="76"/>
                        </a:lnTo>
                        <a:lnTo>
                          <a:pt x="112" y="79"/>
                        </a:lnTo>
                        <a:lnTo>
                          <a:pt x="112" y="82"/>
                        </a:lnTo>
                        <a:lnTo>
                          <a:pt x="109" y="88"/>
                        </a:lnTo>
                        <a:lnTo>
                          <a:pt x="109" y="91"/>
                        </a:lnTo>
                        <a:lnTo>
                          <a:pt x="109" y="94"/>
                        </a:lnTo>
                        <a:lnTo>
                          <a:pt x="109" y="94"/>
                        </a:lnTo>
                        <a:lnTo>
                          <a:pt x="112" y="97"/>
                        </a:lnTo>
                        <a:lnTo>
                          <a:pt x="115" y="94"/>
                        </a:lnTo>
                        <a:lnTo>
                          <a:pt x="118" y="91"/>
                        </a:lnTo>
                        <a:lnTo>
                          <a:pt x="115" y="88"/>
                        </a:lnTo>
                        <a:lnTo>
                          <a:pt x="115" y="85"/>
                        </a:lnTo>
                        <a:lnTo>
                          <a:pt x="121" y="76"/>
                        </a:lnTo>
                        <a:lnTo>
                          <a:pt x="124" y="76"/>
                        </a:lnTo>
                        <a:lnTo>
                          <a:pt x="124" y="76"/>
                        </a:lnTo>
                        <a:lnTo>
                          <a:pt x="124" y="79"/>
                        </a:lnTo>
                        <a:lnTo>
                          <a:pt x="127" y="82"/>
                        </a:lnTo>
                        <a:lnTo>
                          <a:pt x="127" y="85"/>
                        </a:lnTo>
                        <a:lnTo>
                          <a:pt x="124" y="88"/>
                        </a:lnTo>
                        <a:lnTo>
                          <a:pt x="121" y="91"/>
                        </a:lnTo>
                        <a:lnTo>
                          <a:pt x="121" y="94"/>
                        </a:lnTo>
                        <a:lnTo>
                          <a:pt x="118" y="94"/>
                        </a:lnTo>
                        <a:lnTo>
                          <a:pt x="115" y="94"/>
                        </a:lnTo>
                        <a:lnTo>
                          <a:pt x="115" y="97"/>
                        </a:lnTo>
                        <a:lnTo>
                          <a:pt x="115" y="100"/>
                        </a:lnTo>
                        <a:lnTo>
                          <a:pt x="118" y="100"/>
                        </a:lnTo>
                        <a:lnTo>
                          <a:pt x="121" y="97"/>
                        </a:lnTo>
                        <a:lnTo>
                          <a:pt x="124" y="100"/>
                        </a:lnTo>
                        <a:lnTo>
                          <a:pt x="121" y="103"/>
                        </a:lnTo>
                        <a:lnTo>
                          <a:pt x="115" y="112"/>
                        </a:lnTo>
                        <a:lnTo>
                          <a:pt x="115" y="112"/>
                        </a:lnTo>
                        <a:lnTo>
                          <a:pt x="109" y="121"/>
                        </a:lnTo>
                        <a:lnTo>
                          <a:pt x="106" y="121"/>
                        </a:lnTo>
                        <a:lnTo>
                          <a:pt x="97" y="124"/>
                        </a:lnTo>
                        <a:lnTo>
                          <a:pt x="94" y="127"/>
                        </a:lnTo>
                        <a:lnTo>
                          <a:pt x="97" y="127"/>
                        </a:lnTo>
                        <a:lnTo>
                          <a:pt x="100" y="127"/>
                        </a:lnTo>
                        <a:lnTo>
                          <a:pt x="103" y="127"/>
                        </a:lnTo>
                        <a:lnTo>
                          <a:pt x="106" y="127"/>
                        </a:lnTo>
                        <a:lnTo>
                          <a:pt x="106" y="127"/>
                        </a:lnTo>
                        <a:lnTo>
                          <a:pt x="109" y="124"/>
                        </a:lnTo>
                        <a:lnTo>
                          <a:pt x="109" y="124"/>
                        </a:lnTo>
                        <a:lnTo>
                          <a:pt x="112" y="124"/>
                        </a:lnTo>
                        <a:lnTo>
                          <a:pt x="112" y="127"/>
                        </a:lnTo>
                        <a:lnTo>
                          <a:pt x="115" y="130"/>
                        </a:lnTo>
                        <a:lnTo>
                          <a:pt x="115" y="133"/>
                        </a:lnTo>
                        <a:lnTo>
                          <a:pt x="112" y="133"/>
                        </a:lnTo>
                        <a:lnTo>
                          <a:pt x="109" y="139"/>
                        </a:lnTo>
                        <a:lnTo>
                          <a:pt x="109" y="142"/>
                        </a:lnTo>
                        <a:lnTo>
                          <a:pt x="112" y="142"/>
                        </a:lnTo>
                        <a:lnTo>
                          <a:pt x="115" y="136"/>
                        </a:lnTo>
                        <a:lnTo>
                          <a:pt x="118" y="130"/>
                        </a:lnTo>
                        <a:lnTo>
                          <a:pt x="118" y="130"/>
                        </a:lnTo>
                        <a:lnTo>
                          <a:pt x="118" y="139"/>
                        </a:lnTo>
                        <a:lnTo>
                          <a:pt x="118" y="145"/>
                        </a:lnTo>
                        <a:lnTo>
                          <a:pt x="121" y="148"/>
                        </a:lnTo>
                        <a:lnTo>
                          <a:pt x="118" y="148"/>
                        </a:lnTo>
                        <a:lnTo>
                          <a:pt x="118" y="151"/>
                        </a:lnTo>
                        <a:lnTo>
                          <a:pt x="118" y="154"/>
                        </a:lnTo>
                        <a:lnTo>
                          <a:pt x="115" y="158"/>
                        </a:lnTo>
                        <a:lnTo>
                          <a:pt x="112" y="161"/>
                        </a:lnTo>
                        <a:lnTo>
                          <a:pt x="109" y="161"/>
                        </a:lnTo>
                        <a:lnTo>
                          <a:pt x="103" y="161"/>
                        </a:lnTo>
                        <a:lnTo>
                          <a:pt x="97" y="161"/>
                        </a:lnTo>
                        <a:lnTo>
                          <a:pt x="94" y="161"/>
                        </a:lnTo>
                        <a:lnTo>
                          <a:pt x="88" y="167"/>
                        </a:lnTo>
                        <a:lnTo>
                          <a:pt x="88" y="167"/>
                        </a:lnTo>
                        <a:lnTo>
                          <a:pt x="88" y="164"/>
                        </a:lnTo>
                        <a:lnTo>
                          <a:pt x="88" y="164"/>
                        </a:lnTo>
                        <a:lnTo>
                          <a:pt x="88" y="161"/>
                        </a:lnTo>
                        <a:lnTo>
                          <a:pt x="85" y="161"/>
                        </a:lnTo>
                        <a:lnTo>
                          <a:pt x="82" y="164"/>
                        </a:lnTo>
                        <a:lnTo>
                          <a:pt x="82" y="170"/>
                        </a:lnTo>
                        <a:lnTo>
                          <a:pt x="79" y="173"/>
                        </a:lnTo>
                        <a:lnTo>
                          <a:pt x="73" y="179"/>
                        </a:lnTo>
                        <a:lnTo>
                          <a:pt x="70" y="185"/>
                        </a:lnTo>
                        <a:lnTo>
                          <a:pt x="70" y="188"/>
                        </a:lnTo>
                        <a:lnTo>
                          <a:pt x="67" y="185"/>
                        </a:lnTo>
                        <a:lnTo>
                          <a:pt x="67" y="179"/>
                        </a:lnTo>
                        <a:lnTo>
                          <a:pt x="67" y="176"/>
                        </a:lnTo>
                        <a:lnTo>
                          <a:pt x="70" y="173"/>
                        </a:lnTo>
                        <a:lnTo>
                          <a:pt x="73" y="164"/>
                        </a:lnTo>
                        <a:lnTo>
                          <a:pt x="76" y="164"/>
                        </a:lnTo>
                        <a:lnTo>
                          <a:pt x="76" y="161"/>
                        </a:lnTo>
                        <a:lnTo>
                          <a:pt x="76" y="154"/>
                        </a:lnTo>
                        <a:lnTo>
                          <a:pt x="73" y="161"/>
                        </a:lnTo>
                        <a:lnTo>
                          <a:pt x="70" y="161"/>
                        </a:lnTo>
                        <a:lnTo>
                          <a:pt x="67" y="170"/>
                        </a:lnTo>
                        <a:lnTo>
                          <a:pt x="61" y="173"/>
                        </a:lnTo>
                        <a:lnTo>
                          <a:pt x="61" y="176"/>
                        </a:lnTo>
                        <a:lnTo>
                          <a:pt x="64" y="179"/>
                        </a:lnTo>
                        <a:lnTo>
                          <a:pt x="64" y="185"/>
                        </a:lnTo>
                        <a:lnTo>
                          <a:pt x="58" y="185"/>
                        </a:lnTo>
                        <a:lnTo>
                          <a:pt x="58" y="185"/>
                        </a:lnTo>
                        <a:lnTo>
                          <a:pt x="58" y="188"/>
                        </a:lnTo>
                        <a:lnTo>
                          <a:pt x="64" y="188"/>
                        </a:lnTo>
                        <a:lnTo>
                          <a:pt x="64" y="191"/>
                        </a:lnTo>
                        <a:lnTo>
                          <a:pt x="61" y="194"/>
                        </a:lnTo>
                        <a:lnTo>
                          <a:pt x="55" y="197"/>
                        </a:lnTo>
                        <a:lnTo>
                          <a:pt x="55" y="197"/>
                        </a:lnTo>
                        <a:lnTo>
                          <a:pt x="55" y="191"/>
                        </a:lnTo>
                        <a:lnTo>
                          <a:pt x="55" y="185"/>
                        </a:lnTo>
                        <a:lnTo>
                          <a:pt x="52" y="188"/>
                        </a:lnTo>
                        <a:lnTo>
                          <a:pt x="49" y="197"/>
                        </a:lnTo>
                        <a:lnTo>
                          <a:pt x="43" y="203"/>
                        </a:lnTo>
                        <a:lnTo>
                          <a:pt x="40" y="206"/>
                        </a:lnTo>
                        <a:lnTo>
                          <a:pt x="40" y="209"/>
                        </a:lnTo>
                        <a:lnTo>
                          <a:pt x="40" y="20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1" name="Freeform 457"/>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close/>
                        <a:moveTo>
                          <a:pt x="3" y="176"/>
                        </a:moveTo>
                        <a:lnTo>
                          <a:pt x="6" y="176"/>
                        </a:lnTo>
                        <a:lnTo>
                          <a:pt x="6" y="179"/>
                        </a:lnTo>
                        <a:lnTo>
                          <a:pt x="3" y="179"/>
                        </a:lnTo>
                        <a:lnTo>
                          <a:pt x="0" y="182"/>
                        </a:lnTo>
                        <a:lnTo>
                          <a:pt x="0" y="179"/>
                        </a:lnTo>
                        <a:lnTo>
                          <a:pt x="0" y="176"/>
                        </a:lnTo>
                        <a:lnTo>
                          <a:pt x="3" y="176"/>
                        </a:lnTo>
                        <a:close/>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2" name="Freeform 458"/>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moveTo>
                          <a:pt x="3" y="176"/>
                        </a:moveTo>
                        <a:lnTo>
                          <a:pt x="6" y="176"/>
                        </a:lnTo>
                        <a:lnTo>
                          <a:pt x="6" y="179"/>
                        </a:lnTo>
                        <a:lnTo>
                          <a:pt x="3" y="179"/>
                        </a:lnTo>
                        <a:lnTo>
                          <a:pt x="0" y="182"/>
                        </a:lnTo>
                        <a:lnTo>
                          <a:pt x="0" y="179"/>
                        </a:lnTo>
                        <a:lnTo>
                          <a:pt x="0" y="176"/>
                        </a:lnTo>
                        <a:lnTo>
                          <a:pt x="3" y="176"/>
                        </a:lnTo>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3" name="Freeform 459"/>
                  <p:cNvSpPr>
                    <a:spLocks/>
                  </p:cNvSpPr>
                  <p:nvPr/>
                </p:nvSpPr>
                <p:spPr bwMode="auto">
                  <a:xfrm>
                    <a:off x="2366" y="737"/>
                    <a:ext cx="6" cy="3"/>
                  </a:xfrm>
                  <a:custGeom>
                    <a:avLst/>
                    <a:gdLst>
                      <a:gd name="T0" fmla="*/ 6 w 6"/>
                      <a:gd name="T1" fmla="*/ 3 h 3"/>
                      <a:gd name="T2" fmla="*/ 6 w 6"/>
                      <a:gd name="T3" fmla="*/ 3 h 3"/>
                      <a:gd name="T4" fmla="*/ 3 w 6"/>
                      <a:gd name="T5" fmla="*/ 0 h 3"/>
                      <a:gd name="T6" fmla="*/ 0 w 6"/>
                      <a:gd name="T7" fmla="*/ 0 h 3"/>
                      <a:gd name="T8" fmla="*/ 0 w 6"/>
                      <a:gd name="T9" fmla="*/ 0 h 3"/>
                      <a:gd name="T10" fmla="*/ 0 w 6"/>
                      <a:gd name="T11" fmla="*/ 0 h 3"/>
                      <a:gd name="T12" fmla="*/ 3 w 6"/>
                      <a:gd name="T13" fmla="*/ 0 h 3"/>
                      <a:gd name="T14" fmla="*/ 3 w 6"/>
                      <a:gd name="T15" fmla="*/ 0 h 3"/>
                      <a:gd name="T16" fmla="*/ 6 w 6"/>
                      <a:gd name="T17" fmla="*/ 0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3" y="0"/>
                        </a:lnTo>
                        <a:lnTo>
                          <a:pt x="0" y="0"/>
                        </a:lnTo>
                        <a:lnTo>
                          <a:pt x="0" y="0"/>
                        </a:lnTo>
                        <a:lnTo>
                          <a:pt x="0" y="0"/>
                        </a:lnTo>
                        <a:lnTo>
                          <a:pt x="3" y="0"/>
                        </a:lnTo>
                        <a:lnTo>
                          <a:pt x="3" y="0"/>
                        </a:lnTo>
                        <a:lnTo>
                          <a:pt x="6" y="0"/>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4" name="Freeform 460"/>
                  <p:cNvSpPr>
                    <a:spLocks/>
                  </p:cNvSpPr>
                  <p:nvPr/>
                </p:nvSpPr>
                <p:spPr bwMode="auto">
                  <a:xfrm>
                    <a:off x="2366" y="737"/>
                    <a:ext cx="6" cy="3"/>
                  </a:xfrm>
                  <a:custGeom>
                    <a:avLst/>
                    <a:gdLst>
                      <a:gd name="T0" fmla="*/ 3 w 6"/>
                      <a:gd name="T1" fmla="*/ 0 h 3"/>
                      <a:gd name="T2" fmla="*/ 0 w 6"/>
                      <a:gd name="T3" fmla="*/ 0 h 3"/>
                      <a:gd name="T4" fmla="*/ 0 w 6"/>
                      <a:gd name="T5" fmla="*/ 0 h 3"/>
                      <a:gd name="T6" fmla="*/ 0 w 6"/>
                      <a:gd name="T7" fmla="*/ 0 h 3"/>
                      <a:gd name="T8" fmla="*/ 3 w 6"/>
                      <a:gd name="T9" fmla="*/ 3 h 3"/>
                      <a:gd name="T10" fmla="*/ 6 w 6"/>
                      <a:gd name="T11" fmla="*/ 3 h 3"/>
                      <a:gd name="T12" fmla="*/ 6 w 6"/>
                      <a:gd name="T13" fmla="*/ 3 h 3"/>
                      <a:gd name="T14" fmla="*/ 6 w 6"/>
                      <a:gd name="T15" fmla="*/ 0 h 3"/>
                      <a:gd name="T16" fmla="*/ 3 w 6"/>
                      <a:gd name="T17" fmla="*/ 0 h 3"/>
                      <a:gd name="T18" fmla="*/ 3 w 6"/>
                      <a:gd name="T19" fmla="*/ 0 h 3"/>
                      <a:gd name="T20" fmla="*/ 3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3" y="0"/>
                        </a:moveTo>
                        <a:lnTo>
                          <a:pt x="0" y="0"/>
                        </a:lnTo>
                        <a:lnTo>
                          <a:pt x="0" y="0"/>
                        </a:lnTo>
                        <a:lnTo>
                          <a:pt x="0" y="0"/>
                        </a:lnTo>
                        <a:lnTo>
                          <a:pt x="3" y="3"/>
                        </a:lnTo>
                        <a:lnTo>
                          <a:pt x="6" y="3"/>
                        </a:lnTo>
                        <a:lnTo>
                          <a:pt x="6" y="3"/>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5" name="Freeform 461"/>
                  <p:cNvSpPr>
                    <a:spLocks/>
                  </p:cNvSpPr>
                  <p:nvPr/>
                </p:nvSpPr>
                <p:spPr bwMode="auto">
                  <a:xfrm>
                    <a:off x="2465" y="1389"/>
                    <a:ext cx="3" cy="3"/>
                  </a:xfrm>
                  <a:custGeom>
                    <a:avLst/>
                    <a:gdLst>
                      <a:gd name="T0" fmla="*/ 0 w 3"/>
                      <a:gd name="T1" fmla="*/ 0 h 3"/>
                      <a:gd name="T2" fmla="*/ 3 w 3"/>
                      <a:gd name="T3" fmla="*/ 3 h 3"/>
                      <a:gd name="T4" fmla="*/ 3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6" name="Freeform 462"/>
                  <p:cNvSpPr>
                    <a:spLocks/>
                  </p:cNvSpPr>
                  <p:nvPr/>
                </p:nvSpPr>
                <p:spPr bwMode="auto">
                  <a:xfrm>
                    <a:off x="2465" y="1389"/>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7" name="Freeform 463"/>
                  <p:cNvSpPr>
                    <a:spLocks/>
                  </p:cNvSpPr>
                  <p:nvPr/>
                </p:nvSpPr>
                <p:spPr bwMode="auto">
                  <a:xfrm>
                    <a:off x="2369" y="894"/>
                    <a:ext cx="6" cy="6"/>
                  </a:xfrm>
                  <a:custGeom>
                    <a:avLst/>
                    <a:gdLst>
                      <a:gd name="T0" fmla="*/ 0 w 6"/>
                      <a:gd name="T1" fmla="*/ 6 h 6"/>
                      <a:gd name="T2" fmla="*/ 3 w 6"/>
                      <a:gd name="T3" fmla="*/ 3 h 6"/>
                      <a:gd name="T4" fmla="*/ 3 w 6"/>
                      <a:gd name="T5" fmla="*/ 0 h 6"/>
                      <a:gd name="T6" fmla="*/ 6 w 6"/>
                      <a:gd name="T7" fmla="*/ 0 h 6"/>
                      <a:gd name="T8" fmla="*/ 6 w 6"/>
                      <a:gd name="T9" fmla="*/ 0 h 6"/>
                      <a:gd name="T10" fmla="*/ 3 w 6"/>
                      <a:gd name="T11" fmla="*/ 3 h 6"/>
                      <a:gd name="T12" fmla="*/ 3 w 6"/>
                      <a:gd name="T13" fmla="*/ 3 h 6"/>
                      <a:gd name="T14" fmla="*/ 0 w 6"/>
                      <a:gd name="T15" fmla="*/ 6 h 6"/>
                      <a:gd name="T16" fmla="*/ 0 w 6"/>
                      <a:gd name="T17" fmla="*/ 6 h 6"/>
                      <a:gd name="T18" fmla="*/ 0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6"/>
                        </a:moveTo>
                        <a:lnTo>
                          <a:pt x="3" y="3"/>
                        </a:lnTo>
                        <a:lnTo>
                          <a:pt x="3" y="0"/>
                        </a:lnTo>
                        <a:lnTo>
                          <a:pt x="6" y="0"/>
                        </a:lnTo>
                        <a:lnTo>
                          <a:pt x="6" y="0"/>
                        </a:lnTo>
                        <a:lnTo>
                          <a:pt x="3" y="3"/>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8" name="Freeform 464"/>
                  <p:cNvSpPr>
                    <a:spLocks/>
                  </p:cNvSpPr>
                  <p:nvPr/>
                </p:nvSpPr>
                <p:spPr bwMode="auto">
                  <a:xfrm>
                    <a:off x="2369" y="894"/>
                    <a:ext cx="6" cy="9"/>
                  </a:xfrm>
                  <a:custGeom>
                    <a:avLst/>
                    <a:gdLst>
                      <a:gd name="T0" fmla="*/ 6 w 6"/>
                      <a:gd name="T1" fmla="*/ 0 h 9"/>
                      <a:gd name="T2" fmla="*/ 3 w 6"/>
                      <a:gd name="T3" fmla="*/ 0 h 9"/>
                      <a:gd name="T4" fmla="*/ 3 w 6"/>
                      <a:gd name="T5" fmla="*/ 3 h 9"/>
                      <a:gd name="T6" fmla="*/ 0 w 6"/>
                      <a:gd name="T7" fmla="*/ 6 h 9"/>
                      <a:gd name="T8" fmla="*/ 0 w 6"/>
                      <a:gd name="T9" fmla="*/ 9 h 9"/>
                      <a:gd name="T10" fmla="*/ 0 w 6"/>
                      <a:gd name="T11" fmla="*/ 9 h 9"/>
                      <a:gd name="T12" fmla="*/ 3 w 6"/>
                      <a:gd name="T13" fmla="*/ 3 h 9"/>
                      <a:gd name="T14" fmla="*/ 6 w 6"/>
                      <a:gd name="T15" fmla="*/ 3 h 9"/>
                      <a:gd name="T16" fmla="*/ 6 w 6"/>
                      <a:gd name="T17" fmla="*/ 0 h 9"/>
                      <a:gd name="T18" fmla="*/ 6 w 6"/>
                      <a:gd name="T19" fmla="*/ 0 h 9"/>
                      <a:gd name="T20" fmla="*/ 6 w 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0"/>
                        </a:moveTo>
                        <a:lnTo>
                          <a:pt x="3" y="0"/>
                        </a:lnTo>
                        <a:lnTo>
                          <a:pt x="3" y="3"/>
                        </a:lnTo>
                        <a:lnTo>
                          <a:pt x="0" y="6"/>
                        </a:lnTo>
                        <a:lnTo>
                          <a:pt x="0" y="9"/>
                        </a:lnTo>
                        <a:lnTo>
                          <a:pt x="0" y="9"/>
                        </a:lnTo>
                        <a:lnTo>
                          <a:pt x="3"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9" name="Freeform 465"/>
                  <p:cNvSpPr>
                    <a:spLocks/>
                  </p:cNvSpPr>
                  <p:nvPr/>
                </p:nvSpPr>
                <p:spPr bwMode="auto">
                  <a:xfrm>
                    <a:off x="2290" y="749"/>
                    <a:ext cx="21" cy="27"/>
                  </a:xfrm>
                  <a:custGeom>
                    <a:avLst/>
                    <a:gdLst>
                      <a:gd name="T0" fmla="*/ 6 w 21"/>
                      <a:gd name="T1" fmla="*/ 24 h 27"/>
                      <a:gd name="T2" fmla="*/ 6 w 21"/>
                      <a:gd name="T3" fmla="*/ 21 h 27"/>
                      <a:gd name="T4" fmla="*/ 6 w 21"/>
                      <a:gd name="T5" fmla="*/ 21 h 27"/>
                      <a:gd name="T6" fmla="*/ 9 w 21"/>
                      <a:gd name="T7" fmla="*/ 18 h 27"/>
                      <a:gd name="T8" fmla="*/ 9 w 21"/>
                      <a:gd name="T9" fmla="*/ 12 h 27"/>
                      <a:gd name="T10" fmla="*/ 9 w 21"/>
                      <a:gd name="T11" fmla="*/ 12 h 27"/>
                      <a:gd name="T12" fmla="*/ 3 w 21"/>
                      <a:gd name="T13" fmla="*/ 15 h 27"/>
                      <a:gd name="T14" fmla="*/ 0 w 21"/>
                      <a:gd name="T15" fmla="*/ 12 h 27"/>
                      <a:gd name="T16" fmla="*/ 0 w 21"/>
                      <a:gd name="T17" fmla="*/ 9 h 27"/>
                      <a:gd name="T18" fmla="*/ 3 w 21"/>
                      <a:gd name="T19" fmla="*/ 9 h 27"/>
                      <a:gd name="T20" fmla="*/ 3 w 21"/>
                      <a:gd name="T21" fmla="*/ 6 h 27"/>
                      <a:gd name="T22" fmla="*/ 9 w 21"/>
                      <a:gd name="T23" fmla="*/ 3 h 27"/>
                      <a:gd name="T24" fmla="*/ 12 w 21"/>
                      <a:gd name="T25" fmla="*/ 0 h 27"/>
                      <a:gd name="T26" fmla="*/ 12 w 21"/>
                      <a:gd name="T27" fmla="*/ 3 h 27"/>
                      <a:gd name="T28" fmla="*/ 15 w 21"/>
                      <a:gd name="T29" fmla="*/ 6 h 27"/>
                      <a:gd name="T30" fmla="*/ 21 w 21"/>
                      <a:gd name="T31" fmla="*/ 6 h 27"/>
                      <a:gd name="T32" fmla="*/ 21 w 21"/>
                      <a:gd name="T33" fmla="*/ 6 h 27"/>
                      <a:gd name="T34" fmla="*/ 18 w 21"/>
                      <a:gd name="T35" fmla="*/ 12 h 27"/>
                      <a:gd name="T36" fmla="*/ 15 w 21"/>
                      <a:gd name="T37" fmla="*/ 15 h 27"/>
                      <a:gd name="T38" fmla="*/ 12 w 21"/>
                      <a:gd name="T39" fmla="*/ 18 h 27"/>
                      <a:gd name="T40" fmla="*/ 12 w 21"/>
                      <a:gd name="T41" fmla="*/ 24 h 27"/>
                      <a:gd name="T42" fmla="*/ 9 w 21"/>
                      <a:gd name="T43" fmla="*/ 27 h 27"/>
                      <a:gd name="T44" fmla="*/ 6 w 21"/>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7">
                        <a:moveTo>
                          <a:pt x="6" y="24"/>
                        </a:moveTo>
                        <a:lnTo>
                          <a:pt x="6" y="21"/>
                        </a:lnTo>
                        <a:lnTo>
                          <a:pt x="6" y="21"/>
                        </a:lnTo>
                        <a:lnTo>
                          <a:pt x="9" y="18"/>
                        </a:lnTo>
                        <a:lnTo>
                          <a:pt x="9" y="12"/>
                        </a:lnTo>
                        <a:lnTo>
                          <a:pt x="9" y="12"/>
                        </a:lnTo>
                        <a:lnTo>
                          <a:pt x="3" y="15"/>
                        </a:lnTo>
                        <a:lnTo>
                          <a:pt x="0" y="12"/>
                        </a:lnTo>
                        <a:lnTo>
                          <a:pt x="0" y="9"/>
                        </a:lnTo>
                        <a:lnTo>
                          <a:pt x="3" y="9"/>
                        </a:lnTo>
                        <a:lnTo>
                          <a:pt x="3" y="6"/>
                        </a:lnTo>
                        <a:lnTo>
                          <a:pt x="9" y="3"/>
                        </a:lnTo>
                        <a:lnTo>
                          <a:pt x="12" y="0"/>
                        </a:lnTo>
                        <a:lnTo>
                          <a:pt x="12" y="3"/>
                        </a:lnTo>
                        <a:lnTo>
                          <a:pt x="15" y="6"/>
                        </a:lnTo>
                        <a:lnTo>
                          <a:pt x="21" y="6"/>
                        </a:lnTo>
                        <a:lnTo>
                          <a:pt x="21" y="6"/>
                        </a:lnTo>
                        <a:lnTo>
                          <a:pt x="18" y="12"/>
                        </a:lnTo>
                        <a:lnTo>
                          <a:pt x="15" y="15"/>
                        </a:lnTo>
                        <a:lnTo>
                          <a:pt x="12" y="18"/>
                        </a:lnTo>
                        <a:lnTo>
                          <a:pt x="12" y="24"/>
                        </a:lnTo>
                        <a:lnTo>
                          <a:pt x="9" y="27"/>
                        </a:lnTo>
                        <a:lnTo>
                          <a:pt x="6" y="2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0" name="Freeform 466"/>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close/>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1" name="Freeform 467"/>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2" name="Freeform 468"/>
                  <p:cNvSpPr>
                    <a:spLocks/>
                  </p:cNvSpPr>
                  <p:nvPr/>
                </p:nvSpPr>
                <p:spPr bwMode="auto">
                  <a:xfrm>
                    <a:off x="2305" y="927"/>
                    <a:ext cx="15" cy="21"/>
                  </a:xfrm>
                  <a:custGeom>
                    <a:avLst/>
                    <a:gdLst>
                      <a:gd name="T0" fmla="*/ 3 w 15"/>
                      <a:gd name="T1" fmla="*/ 21 h 21"/>
                      <a:gd name="T2" fmla="*/ 3 w 15"/>
                      <a:gd name="T3" fmla="*/ 18 h 21"/>
                      <a:gd name="T4" fmla="*/ 3 w 15"/>
                      <a:gd name="T5" fmla="*/ 15 h 21"/>
                      <a:gd name="T6" fmla="*/ 0 w 15"/>
                      <a:gd name="T7" fmla="*/ 9 h 21"/>
                      <a:gd name="T8" fmla="*/ 3 w 15"/>
                      <a:gd name="T9" fmla="*/ 6 h 21"/>
                      <a:gd name="T10" fmla="*/ 3 w 15"/>
                      <a:gd name="T11" fmla="*/ 3 h 21"/>
                      <a:gd name="T12" fmla="*/ 6 w 15"/>
                      <a:gd name="T13" fmla="*/ 0 h 21"/>
                      <a:gd name="T14" fmla="*/ 9 w 15"/>
                      <a:gd name="T15" fmla="*/ 0 h 21"/>
                      <a:gd name="T16" fmla="*/ 9 w 15"/>
                      <a:gd name="T17" fmla="*/ 3 h 21"/>
                      <a:gd name="T18" fmla="*/ 12 w 15"/>
                      <a:gd name="T19" fmla="*/ 6 h 21"/>
                      <a:gd name="T20" fmla="*/ 15 w 15"/>
                      <a:gd name="T21" fmla="*/ 9 h 21"/>
                      <a:gd name="T22" fmla="*/ 15 w 15"/>
                      <a:gd name="T23" fmla="*/ 9 h 21"/>
                      <a:gd name="T24" fmla="*/ 15 w 15"/>
                      <a:gd name="T25" fmla="*/ 12 h 21"/>
                      <a:gd name="T26" fmla="*/ 15 w 15"/>
                      <a:gd name="T27" fmla="*/ 12 h 21"/>
                      <a:gd name="T28" fmla="*/ 12 w 15"/>
                      <a:gd name="T29" fmla="*/ 18 h 21"/>
                      <a:gd name="T30" fmla="*/ 9 w 15"/>
                      <a:gd name="T31" fmla="*/ 21 h 21"/>
                      <a:gd name="T32" fmla="*/ 3 w 1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3" y="21"/>
                        </a:moveTo>
                        <a:lnTo>
                          <a:pt x="3" y="18"/>
                        </a:lnTo>
                        <a:lnTo>
                          <a:pt x="3" y="15"/>
                        </a:lnTo>
                        <a:lnTo>
                          <a:pt x="0" y="9"/>
                        </a:lnTo>
                        <a:lnTo>
                          <a:pt x="3" y="6"/>
                        </a:lnTo>
                        <a:lnTo>
                          <a:pt x="3" y="3"/>
                        </a:lnTo>
                        <a:lnTo>
                          <a:pt x="6" y="0"/>
                        </a:lnTo>
                        <a:lnTo>
                          <a:pt x="9" y="0"/>
                        </a:lnTo>
                        <a:lnTo>
                          <a:pt x="9" y="3"/>
                        </a:lnTo>
                        <a:lnTo>
                          <a:pt x="12" y="6"/>
                        </a:lnTo>
                        <a:lnTo>
                          <a:pt x="15" y="9"/>
                        </a:lnTo>
                        <a:lnTo>
                          <a:pt x="15" y="9"/>
                        </a:lnTo>
                        <a:lnTo>
                          <a:pt x="15" y="12"/>
                        </a:lnTo>
                        <a:lnTo>
                          <a:pt x="15" y="12"/>
                        </a:lnTo>
                        <a:lnTo>
                          <a:pt x="12" y="18"/>
                        </a:lnTo>
                        <a:lnTo>
                          <a:pt x="9" y="21"/>
                        </a:lnTo>
                        <a:lnTo>
                          <a:pt x="3"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3" name="Freeform 469"/>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close/>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4" name="Freeform 470"/>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5" name="Freeform 471"/>
                  <p:cNvSpPr>
                    <a:spLocks noEditPoints="1"/>
                  </p:cNvSpPr>
                  <p:nvPr/>
                </p:nvSpPr>
                <p:spPr bwMode="auto">
                  <a:xfrm>
                    <a:off x="1165" y="1093"/>
                    <a:ext cx="1373" cy="1067"/>
                  </a:xfrm>
                  <a:custGeom>
                    <a:avLst/>
                    <a:gdLst>
                      <a:gd name="T0" fmla="*/ 256 w 455"/>
                      <a:gd name="T1" fmla="*/ 296 h 353"/>
                      <a:gd name="T2" fmla="*/ 36 w 455"/>
                      <a:gd name="T3" fmla="*/ 249 h 353"/>
                      <a:gd name="T4" fmla="*/ 41 w 455"/>
                      <a:gd name="T5" fmla="*/ 201 h 353"/>
                      <a:gd name="T6" fmla="*/ 98 w 455"/>
                      <a:gd name="T7" fmla="*/ 30 h 353"/>
                      <a:gd name="T8" fmla="*/ 153 w 455"/>
                      <a:gd name="T9" fmla="*/ 25 h 353"/>
                      <a:gd name="T10" fmla="*/ 217 w 455"/>
                      <a:gd name="T11" fmla="*/ 88 h 353"/>
                      <a:gd name="T12" fmla="*/ 254 w 455"/>
                      <a:gd name="T13" fmla="*/ 82 h 353"/>
                      <a:gd name="T14" fmla="*/ 291 w 455"/>
                      <a:gd name="T15" fmla="*/ 83 h 353"/>
                      <a:gd name="T16" fmla="*/ 314 w 455"/>
                      <a:gd name="T17" fmla="*/ 59 h 353"/>
                      <a:gd name="T18" fmla="*/ 358 w 455"/>
                      <a:gd name="T19" fmla="*/ 73 h 353"/>
                      <a:gd name="T20" fmla="*/ 328 w 455"/>
                      <a:gd name="T21" fmla="*/ 114 h 353"/>
                      <a:gd name="T22" fmla="*/ 278 w 455"/>
                      <a:gd name="T23" fmla="*/ 154 h 353"/>
                      <a:gd name="T24" fmla="*/ 305 w 455"/>
                      <a:gd name="T25" fmla="*/ 254 h 353"/>
                      <a:gd name="T26" fmla="*/ 349 w 455"/>
                      <a:gd name="T27" fmla="*/ 180 h 353"/>
                      <a:gd name="T28" fmla="*/ 410 w 455"/>
                      <a:gd name="T29" fmla="*/ 208 h 353"/>
                      <a:gd name="T30" fmla="*/ 429 w 455"/>
                      <a:gd name="T31" fmla="*/ 238 h 353"/>
                      <a:gd name="T32" fmla="*/ 453 w 455"/>
                      <a:gd name="T33" fmla="*/ 270 h 353"/>
                      <a:gd name="T34" fmla="*/ 396 w 455"/>
                      <a:gd name="T35" fmla="*/ 301 h 353"/>
                      <a:gd name="T36" fmla="*/ 387 w 455"/>
                      <a:gd name="T37" fmla="*/ 331 h 353"/>
                      <a:gd name="T38" fmla="*/ 305 w 455"/>
                      <a:gd name="T39" fmla="*/ 318 h 353"/>
                      <a:gd name="T40" fmla="*/ 329 w 455"/>
                      <a:gd name="T41" fmla="*/ 290 h 353"/>
                      <a:gd name="T42" fmla="*/ 249 w 455"/>
                      <a:gd name="T43" fmla="*/ 282 h 353"/>
                      <a:gd name="T44" fmla="*/ 230 w 455"/>
                      <a:gd name="T45" fmla="*/ 277 h 353"/>
                      <a:gd name="T46" fmla="*/ 222 w 455"/>
                      <a:gd name="T47" fmla="*/ 233 h 353"/>
                      <a:gd name="T48" fmla="*/ 200 w 455"/>
                      <a:gd name="T49" fmla="*/ 237 h 353"/>
                      <a:gd name="T50" fmla="*/ 203 w 455"/>
                      <a:gd name="T51" fmla="*/ 263 h 353"/>
                      <a:gd name="T52" fmla="*/ 395 w 455"/>
                      <a:gd name="T53" fmla="*/ 271 h 353"/>
                      <a:gd name="T54" fmla="*/ 402 w 455"/>
                      <a:gd name="T55" fmla="*/ 269 h 353"/>
                      <a:gd name="T56" fmla="*/ 225 w 455"/>
                      <a:gd name="T57" fmla="*/ 262 h 353"/>
                      <a:gd name="T58" fmla="*/ 274 w 455"/>
                      <a:gd name="T59" fmla="*/ 257 h 353"/>
                      <a:gd name="T60" fmla="*/ 381 w 455"/>
                      <a:gd name="T61" fmla="*/ 246 h 353"/>
                      <a:gd name="T62" fmla="*/ 237 w 455"/>
                      <a:gd name="T63" fmla="*/ 240 h 353"/>
                      <a:gd name="T64" fmla="*/ 78 w 455"/>
                      <a:gd name="T65" fmla="*/ 237 h 353"/>
                      <a:gd name="T66" fmla="*/ 196 w 455"/>
                      <a:gd name="T67" fmla="*/ 232 h 353"/>
                      <a:gd name="T68" fmla="*/ 184 w 455"/>
                      <a:gd name="T69" fmla="*/ 221 h 353"/>
                      <a:gd name="T70" fmla="*/ 206 w 455"/>
                      <a:gd name="T71" fmla="*/ 221 h 353"/>
                      <a:gd name="T72" fmla="*/ 140 w 455"/>
                      <a:gd name="T73" fmla="*/ 221 h 353"/>
                      <a:gd name="T74" fmla="*/ 199 w 455"/>
                      <a:gd name="T75" fmla="*/ 211 h 353"/>
                      <a:gd name="T76" fmla="*/ 123 w 455"/>
                      <a:gd name="T77" fmla="*/ 213 h 353"/>
                      <a:gd name="T78" fmla="*/ 122 w 455"/>
                      <a:gd name="T79" fmla="*/ 207 h 353"/>
                      <a:gd name="T80" fmla="*/ 203 w 455"/>
                      <a:gd name="T81" fmla="*/ 189 h 353"/>
                      <a:gd name="T82" fmla="*/ 151 w 455"/>
                      <a:gd name="T83" fmla="*/ 180 h 353"/>
                      <a:gd name="T84" fmla="*/ 231 w 455"/>
                      <a:gd name="T85" fmla="*/ 174 h 353"/>
                      <a:gd name="T86" fmla="*/ 227 w 455"/>
                      <a:gd name="T87" fmla="*/ 160 h 353"/>
                      <a:gd name="T88" fmla="*/ 223 w 455"/>
                      <a:gd name="T89" fmla="*/ 144 h 353"/>
                      <a:gd name="T90" fmla="*/ 245 w 455"/>
                      <a:gd name="T91" fmla="*/ 157 h 353"/>
                      <a:gd name="T92" fmla="*/ 243 w 455"/>
                      <a:gd name="T93" fmla="*/ 157 h 353"/>
                      <a:gd name="T94" fmla="*/ 172 w 455"/>
                      <a:gd name="T95" fmla="*/ 142 h 353"/>
                      <a:gd name="T96" fmla="*/ 153 w 455"/>
                      <a:gd name="T97" fmla="*/ 133 h 353"/>
                      <a:gd name="T98" fmla="*/ 238 w 455"/>
                      <a:gd name="T99" fmla="*/ 144 h 353"/>
                      <a:gd name="T100" fmla="*/ 230 w 455"/>
                      <a:gd name="T101" fmla="*/ 147 h 353"/>
                      <a:gd name="T102" fmla="*/ 233 w 455"/>
                      <a:gd name="T103" fmla="*/ 144 h 353"/>
                      <a:gd name="T104" fmla="*/ 287 w 455"/>
                      <a:gd name="T105" fmla="*/ 133 h 353"/>
                      <a:gd name="T106" fmla="*/ 39 w 455"/>
                      <a:gd name="T107" fmla="*/ 124 h 353"/>
                      <a:gd name="T108" fmla="*/ 249 w 455"/>
                      <a:gd name="T109" fmla="*/ 123 h 353"/>
                      <a:gd name="T110" fmla="*/ 141 w 455"/>
                      <a:gd name="T111" fmla="*/ 115 h 353"/>
                      <a:gd name="T112" fmla="*/ 160 w 455"/>
                      <a:gd name="T113" fmla="*/ 84 h 353"/>
                      <a:gd name="T114" fmla="*/ 142 w 455"/>
                      <a:gd name="T115" fmla="*/ 81 h 353"/>
                      <a:gd name="T116" fmla="*/ 151 w 455"/>
                      <a:gd name="T117" fmla="*/ 101 h 353"/>
                      <a:gd name="T118" fmla="*/ 185 w 455"/>
                      <a:gd name="T119" fmla="*/ 109 h 353"/>
                      <a:gd name="T120" fmla="*/ 256 w 455"/>
                      <a:gd name="T121" fmla="*/ 105 h 353"/>
                      <a:gd name="T122" fmla="*/ 194 w 455"/>
                      <a:gd name="T123" fmla="*/ 102 h 353"/>
                      <a:gd name="T124" fmla="*/ 309 w 455"/>
                      <a:gd name="T125" fmla="*/ 6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 h="353">
                        <a:moveTo>
                          <a:pt x="279" y="353"/>
                        </a:moveTo>
                        <a:cubicBezTo>
                          <a:pt x="279" y="352"/>
                          <a:pt x="279" y="352"/>
                          <a:pt x="279" y="352"/>
                        </a:cubicBezTo>
                        <a:cubicBezTo>
                          <a:pt x="279" y="352"/>
                          <a:pt x="279" y="352"/>
                          <a:pt x="279" y="352"/>
                        </a:cubicBezTo>
                        <a:cubicBezTo>
                          <a:pt x="279" y="351"/>
                          <a:pt x="279" y="351"/>
                          <a:pt x="279" y="351"/>
                        </a:cubicBezTo>
                        <a:cubicBezTo>
                          <a:pt x="281" y="351"/>
                          <a:pt x="281" y="351"/>
                          <a:pt x="281" y="351"/>
                        </a:cubicBezTo>
                        <a:cubicBezTo>
                          <a:pt x="282" y="351"/>
                          <a:pt x="282" y="351"/>
                          <a:pt x="282" y="351"/>
                        </a:cubicBezTo>
                        <a:cubicBezTo>
                          <a:pt x="282" y="350"/>
                          <a:pt x="282" y="350"/>
                          <a:pt x="282" y="350"/>
                        </a:cubicBezTo>
                        <a:cubicBezTo>
                          <a:pt x="283" y="349"/>
                          <a:pt x="283" y="349"/>
                          <a:pt x="283" y="349"/>
                        </a:cubicBezTo>
                        <a:cubicBezTo>
                          <a:pt x="283" y="349"/>
                          <a:pt x="283" y="349"/>
                          <a:pt x="283" y="349"/>
                        </a:cubicBezTo>
                        <a:cubicBezTo>
                          <a:pt x="283" y="348"/>
                          <a:pt x="283" y="348"/>
                          <a:pt x="283" y="348"/>
                        </a:cubicBezTo>
                        <a:cubicBezTo>
                          <a:pt x="283" y="347"/>
                          <a:pt x="283" y="347"/>
                          <a:pt x="283" y="347"/>
                        </a:cubicBezTo>
                        <a:cubicBezTo>
                          <a:pt x="284" y="346"/>
                          <a:pt x="284" y="346"/>
                          <a:pt x="284" y="346"/>
                        </a:cubicBezTo>
                        <a:cubicBezTo>
                          <a:pt x="285" y="345"/>
                          <a:pt x="285" y="345"/>
                          <a:pt x="285" y="345"/>
                        </a:cubicBezTo>
                        <a:cubicBezTo>
                          <a:pt x="287" y="344"/>
                          <a:pt x="287" y="344"/>
                          <a:pt x="287" y="344"/>
                        </a:cubicBezTo>
                        <a:cubicBezTo>
                          <a:pt x="288" y="344"/>
                          <a:pt x="288" y="344"/>
                          <a:pt x="288" y="344"/>
                        </a:cubicBezTo>
                        <a:cubicBezTo>
                          <a:pt x="288" y="343"/>
                          <a:pt x="288" y="343"/>
                          <a:pt x="288" y="343"/>
                        </a:cubicBezTo>
                        <a:cubicBezTo>
                          <a:pt x="289" y="342"/>
                          <a:pt x="289" y="342"/>
                          <a:pt x="289" y="342"/>
                        </a:cubicBezTo>
                        <a:cubicBezTo>
                          <a:pt x="289" y="341"/>
                          <a:pt x="289" y="341"/>
                          <a:pt x="289" y="341"/>
                        </a:cubicBezTo>
                        <a:cubicBezTo>
                          <a:pt x="289" y="340"/>
                          <a:pt x="289" y="340"/>
                          <a:pt x="289" y="340"/>
                        </a:cubicBezTo>
                        <a:cubicBezTo>
                          <a:pt x="289" y="338"/>
                          <a:pt x="289" y="338"/>
                          <a:pt x="289" y="338"/>
                        </a:cubicBezTo>
                        <a:cubicBezTo>
                          <a:pt x="289" y="338"/>
                          <a:pt x="289" y="338"/>
                          <a:pt x="289" y="338"/>
                        </a:cubicBezTo>
                        <a:cubicBezTo>
                          <a:pt x="289" y="337"/>
                          <a:pt x="289" y="337"/>
                          <a:pt x="289" y="337"/>
                        </a:cubicBezTo>
                        <a:cubicBezTo>
                          <a:pt x="290" y="336"/>
                          <a:pt x="290" y="336"/>
                          <a:pt x="290" y="336"/>
                        </a:cubicBezTo>
                        <a:cubicBezTo>
                          <a:pt x="290" y="335"/>
                          <a:pt x="290" y="335"/>
                          <a:pt x="290" y="335"/>
                        </a:cubicBezTo>
                        <a:cubicBezTo>
                          <a:pt x="291" y="334"/>
                          <a:pt x="291" y="334"/>
                          <a:pt x="291" y="334"/>
                        </a:cubicBezTo>
                        <a:cubicBezTo>
                          <a:pt x="292" y="334"/>
                          <a:pt x="292" y="334"/>
                          <a:pt x="292" y="334"/>
                        </a:cubicBezTo>
                        <a:cubicBezTo>
                          <a:pt x="292" y="333"/>
                          <a:pt x="292" y="333"/>
                          <a:pt x="292" y="333"/>
                        </a:cubicBezTo>
                        <a:cubicBezTo>
                          <a:pt x="293" y="331"/>
                          <a:pt x="293" y="331"/>
                          <a:pt x="293" y="331"/>
                        </a:cubicBezTo>
                        <a:cubicBezTo>
                          <a:pt x="293" y="330"/>
                          <a:pt x="293" y="330"/>
                          <a:pt x="293" y="330"/>
                        </a:cubicBezTo>
                        <a:cubicBezTo>
                          <a:pt x="292" y="328"/>
                          <a:pt x="292" y="328"/>
                          <a:pt x="292" y="328"/>
                        </a:cubicBezTo>
                        <a:cubicBezTo>
                          <a:pt x="292" y="327"/>
                          <a:pt x="292" y="327"/>
                          <a:pt x="292" y="327"/>
                        </a:cubicBezTo>
                        <a:cubicBezTo>
                          <a:pt x="292" y="327"/>
                          <a:pt x="292" y="327"/>
                          <a:pt x="292" y="327"/>
                        </a:cubicBezTo>
                        <a:cubicBezTo>
                          <a:pt x="293" y="327"/>
                          <a:pt x="293" y="327"/>
                          <a:pt x="293" y="327"/>
                        </a:cubicBezTo>
                        <a:cubicBezTo>
                          <a:pt x="293" y="328"/>
                          <a:pt x="293" y="328"/>
                          <a:pt x="293" y="328"/>
                        </a:cubicBezTo>
                        <a:cubicBezTo>
                          <a:pt x="293" y="328"/>
                          <a:pt x="293" y="328"/>
                          <a:pt x="293" y="328"/>
                        </a:cubicBezTo>
                        <a:cubicBezTo>
                          <a:pt x="293" y="329"/>
                          <a:pt x="293" y="329"/>
                          <a:pt x="293" y="329"/>
                        </a:cubicBezTo>
                        <a:cubicBezTo>
                          <a:pt x="294" y="330"/>
                          <a:pt x="294" y="330"/>
                          <a:pt x="294" y="330"/>
                        </a:cubicBezTo>
                        <a:cubicBezTo>
                          <a:pt x="294" y="331"/>
                          <a:pt x="294" y="331"/>
                          <a:pt x="294" y="331"/>
                        </a:cubicBezTo>
                        <a:cubicBezTo>
                          <a:pt x="295" y="331"/>
                          <a:pt x="295" y="331"/>
                          <a:pt x="295" y="331"/>
                        </a:cubicBezTo>
                        <a:cubicBezTo>
                          <a:pt x="295" y="332"/>
                          <a:pt x="295" y="332"/>
                          <a:pt x="295" y="332"/>
                        </a:cubicBezTo>
                        <a:cubicBezTo>
                          <a:pt x="295" y="332"/>
                          <a:pt x="295" y="332"/>
                          <a:pt x="295" y="332"/>
                        </a:cubicBezTo>
                        <a:cubicBezTo>
                          <a:pt x="296" y="332"/>
                          <a:pt x="296" y="332"/>
                          <a:pt x="296" y="332"/>
                        </a:cubicBezTo>
                        <a:cubicBezTo>
                          <a:pt x="296" y="332"/>
                          <a:pt x="296" y="332"/>
                          <a:pt x="296" y="332"/>
                        </a:cubicBezTo>
                        <a:cubicBezTo>
                          <a:pt x="296" y="332"/>
                          <a:pt x="296" y="332"/>
                          <a:pt x="296" y="332"/>
                        </a:cubicBezTo>
                        <a:cubicBezTo>
                          <a:pt x="296" y="333"/>
                          <a:pt x="296" y="333"/>
                          <a:pt x="296" y="333"/>
                        </a:cubicBezTo>
                        <a:cubicBezTo>
                          <a:pt x="297" y="333"/>
                          <a:pt x="297" y="333"/>
                          <a:pt x="297" y="333"/>
                        </a:cubicBezTo>
                        <a:cubicBezTo>
                          <a:pt x="298" y="333"/>
                          <a:pt x="298" y="333"/>
                          <a:pt x="298" y="333"/>
                        </a:cubicBezTo>
                        <a:cubicBezTo>
                          <a:pt x="299" y="334"/>
                          <a:pt x="299" y="334"/>
                          <a:pt x="299" y="334"/>
                        </a:cubicBezTo>
                        <a:cubicBezTo>
                          <a:pt x="300" y="334"/>
                          <a:pt x="300" y="334"/>
                          <a:pt x="300" y="334"/>
                        </a:cubicBezTo>
                        <a:cubicBezTo>
                          <a:pt x="300" y="333"/>
                          <a:pt x="300" y="333"/>
                          <a:pt x="300" y="333"/>
                        </a:cubicBezTo>
                        <a:cubicBezTo>
                          <a:pt x="300" y="332"/>
                          <a:pt x="300" y="332"/>
                          <a:pt x="300" y="332"/>
                        </a:cubicBezTo>
                        <a:cubicBezTo>
                          <a:pt x="301" y="331"/>
                          <a:pt x="301" y="331"/>
                          <a:pt x="301" y="331"/>
                        </a:cubicBezTo>
                        <a:cubicBezTo>
                          <a:pt x="300" y="331"/>
                          <a:pt x="300" y="331"/>
                          <a:pt x="300" y="331"/>
                        </a:cubicBezTo>
                        <a:cubicBezTo>
                          <a:pt x="301" y="330"/>
                          <a:pt x="301" y="330"/>
                          <a:pt x="301" y="330"/>
                        </a:cubicBezTo>
                        <a:cubicBezTo>
                          <a:pt x="301" y="331"/>
                          <a:pt x="301" y="331"/>
                          <a:pt x="301" y="331"/>
                        </a:cubicBezTo>
                        <a:cubicBezTo>
                          <a:pt x="301" y="331"/>
                          <a:pt x="301" y="331"/>
                          <a:pt x="301" y="331"/>
                        </a:cubicBezTo>
                        <a:cubicBezTo>
                          <a:pt x="302" y="332"/>
                          <a:pt x="302" y="332"/>
                          <a:pt x="302" y="332"/>
                        </a:cubicBezTo>
                        <a:cubicBezTo>
                          <a:pt x="303" y="331"/>
                          <a:pt x="303" y="331"/>
                          <a:pt x="303" y="331"/>
                        </a:cubicBezTo>
                        <a:cubicBezTo>
                          <a:pt x="302" y="330"/>
                          <a:pt x="302" y="330"/>
                          <a:pt x="302" y="330"/>
                        </a:cubicBezTo>
                        <a:cubicBezTo>
                          <a:pt x="302" y="329"/>
                          <a:pt x="302" y="329"/>
                          <a:pt x="302" y="329"/>
                        </a:cubicBezTo>
                        <a:cubicBezTo>
                          <a:pt x="301" y="328"/>
                          <a:pt x="301" y="328"/>
                          <a:pt x="301" y="328"/>
                        </a:cubicBezTo>
                        <a:cubicBezTo>
                          <a:pt x="301" y="328"/>
                          <a:pt x="301" y="328"/>
                          <a:pt x="301" y="328"/>
                        </a:cubicBezTo>
                        <a:cubicBezTo>
                          <a:pt x="300" y="327"/>
                          <a:pt x="300" y="327"/>
                          <a:pt x="300" y="327"/>
                        </a:cubicBezTo>
                        <a:cubicBezTo>
                          <a:pt x="300" y="326"/>
                          <a:pt x="300" y="326"/>
                          <a:pt x="300" y="326"/>
                        </a:cubicBezTo>
                        <a:cubicBezTo>
                          <a:pt x="299" y="325"/>
                          <a:pt x="299" y="325"/>
                          <a:pt x="299" y="325"/>
                        </a:cubicBezTo>
                        <a:cubicBezTo>
                          <a:pt x="299" y="324"/>
                          <a:pt x="299" y="324"/>
                          <a:pt x="299" y="324"/>
                        </a:cubicBezTo>
                        <a:cubicBezTo>
                          <a:pt x="298" y="324"/>
                          <a:pt x="298" y="324"/>
                          <a:pt x="298" y="324"/>
                        </a:cubicBezTo>
                        <a:cubicBezTo>
                          <a:pt x="298" y="323"/>
                          <a:pt x="298" y="323"/>
                          <a:pt x="298" y="323"/>
                        </a:cubicBezTo>
                        <a:cubicBezTo>
                          <a:pt x="298" y="322"/>
                          <a:pt x="298" y="322"/>
                          <a:pt x="298" y="322"/>
                        </a:cubicBezTo>
                        <a:cubicBezTo>
                          <a:pt x="298" y="321"/>
                          <a:pt x="298" y="321"/>
                          <a:pt x="298" y="321"/>
                        </a:cubicBezTo>
                        <a:cubicBezTo>
                          <a:pt x="297" y="320"/>
                          <a:pt x="297" y="320"/>
                          <a:pt x="297" y="320"/>
                        </a:cubicBezTo>
                        <a:cubicBezTo>
                          <a:pt x="295" y="320"/>
                          <a:pt x="295" y="320"/>
                          <a:pt x="295" y="320"/>
                        </a:cubicBezTo>
                        <a:cubicBezTo>
                          <a:pt x="294" y="320"/>
                          <a:pt x="294" y="320"/>
                          <a:pt x="294" y="320"/>
                        </a:cubicBezTo>
                        <a:cubicBezTo>
                          <a:pt x="292" y="320"/>
                          <a:pt x="292" y="320"/>
                          <a:pt x="292" y="320"/>
                        </a:cubicBezTo>
                        <a:cubicBezTo>
                          <a:pt x="292" y="319"/>
                          <a:pt x="292" y="319"/>
                          <a:pt x="292" y="319"/>
                        </a:cubicBezTo>
                        <a:cubicBezTo>
                          <a:pt x="292" y="319"/>
                          <a:pt x="292" y="319"/>
                          <a:pt x="292" y="319"/>
                        </a:cubicBezTo>
                        <a:cubicBezTo>
                          <a:pt x="291" y="319"/>
                          <a:pt x="291" y="319"/>
                          <a:pt x="291" y="319"/>
                        </a:cubicBezTo>
                        <a:cubicBezTo>
                          <a:pt x="291" y="319"/>
                          <a:pt x="291" y="319"/>
                          <a:pt x="291" y="319"/>
                        </a:cubicBezTo>
                        <a:cubicBezTo>
                          <a:pt x="289" y="318"/>
                          <a:pt x="289" y="318"/>
                          <a:pt x="289" y="318"/>
                        </a:cubicBezTo>
                        <a:cubicBezTo>
                          <a:pt x="288" y="318"/>
                          <a:pt x="288" y="318"/>
                          <a:pt x="288" y="318"/>
                        </a:cubicBezTo>
                        <a:cubicBezTo>
                          <a:pt x="286" y="318"/>
                          <a:pt x="286" y="318"/>
                          <a:pt x="286" y="318"/>
                        </a:cubicBezTo>
                        <a:cubicBezTo>
                          <a:pt x="283" y="317"/>
                          <a:pt x="283" y="317"/>
                          <a:pt x="283" y="317"/>
                        </a:cubicBezTo>
                        <a:cubicBezTo>
                          <a:pt x="282" y="317"/>
                          <a:pt x="282" y="317"/>
                          <a:pt x="282" y="317"/>
                        </a:cubicBezTo>
                        <a:cubicBezTo>
                          <a:pt x="281" y="317"/>
                          <a:pt x="281" y="317"/>
                          <a:pt x="281" y="317"/>
                        </a:cubicBezTo>
                        <a:cubicBezTo>
                          <a:pt x="280" y="316"/>
                          <a:pt x="280" y="316"/>
                          <a:pt x="280" y="316"/>
                        </a:cubicBezTo>
                        <a:cubicBezTo>
                          <a:pt x="279" y="316"/>
                          <a:pt x="279" y="316"/>
                          <a:pt x="279" y="316"/>
                        </a:cubicBezTo>
                        <a:cubicBezTo>
                          <a:pt x="279" y="316"/>
                          <a:pt x="279" y="316"/>
                          <a:pt x="279" y="316"/>
                        </a:cubicBezTo>
                        <a:cubicBezTo>
                          <a:pt x="277" y="315"/>
                          <a:pt x="277" y="315"/>
                          <a:pt x="277" y="315"/>
                        </a:cubicBezTo>
                        <a:cubicBezTo>
                          <a:pt x="277" y="314"/>
                          <a:pt x="277" y="314"/>
                          <a:pt x="277" y="314"/>
                        </a:cubicBezTo>
                        <a:cubicBezTo>
                          <a:pt x="277" y="314"/>
                          <a:pt x="277" y="314"/>
                          <a:pt x="277" y="314"/>
                        </a:cubicBezTo>
                        <a:cubicBezTo>
                          <a:pt x="278" y="312"/>
                          <a:pt x="278" y="312"/>
                          <a:pt x="278" y="312"/>
                        </a:cubicBezTo>
                        <a:cubicBezTo>
                          <a:pt x="278" y="311"/>
                          <a:pt x="278" y="311"/>
                          <a:pt x="278" y="311"/>
                        </a:cubicBezTo>
                        <a:cubicBezTo>
                          <a:pt x="277" y="311"/>
                          <a:pt x="277" y="311"/>
                          <a:pt x="277" y="311"/>
                        </a:cubicBezTo>
                        <a:cubicBezTo>
                          <a:pt x="276" y="311"/>
                          <a:pt x="276" y="311"/>
                          <a:pt x="276" y="311"/>
                        </a:cubicBezTo>
                        <a:cubicBezTo>
                          <a:pt x="276" y="311"/>
                          <a:pt x="276" y="311"/>
                          <a:pt x="276" y="311"/>
                        </a:cubicBezTo>
                        <a:cubicBezTo>
                          <a:pt x="277" y="310"/>
                          <a:pt x="277" y="310"/>
                          <a:pt x="277" y="310"/>
                        </a:cubicBezTo>
                        <a:cubicBezTo>
                          <a:pt x="277" y="310"/>
                          <a:pt x="277" y="310"/>
                          <a:pt x="277" y="310"/>
                        </a:cubicBezTo>
                        <a:cubicBezTo>
                          <a:pt x="277" y="309"/>
                          <a:pt x="277" y="309"/>
                          <a:pt x="277" y="309"/>
                        </a:cubicBezTo>
                        <a:cubicBezTo>
                          <a:pt x="277" y="307"/>
                          <a:pt x="277" y="307"/>
                          <a:pt x="277" y="307"/>
                        </a:cubicBezTo>
                        <a:cubicBezTo>
                          <a:pt x="276" y="306"/>
                          <a:pt x="276" y="306"/>
                          <a:pt x="276" y="306"/>
                        </a:cubicBezTo>
                        <a:cubicBezTo>
                          <a:pt x="276" y="305"/>
                          <a:pt x="276" y="305"/>
                          <a:pt x="276" y="305"/>
                        </a:cubicBezTo>
                        <a:cubicBezTo>
                          <a:pt x="277" y="305"/>
                          <a:pt x="277" y="305"/>
                          <a:pt x="277" y="305"/>
                        </a:cubicBezTo>
                        <a:cubicBezTo>
                          <a:pt x="277" y="304"/>
                          <a:pt x="277" y="304"/>
                          <a:pt x="277" y="304"/>
                        </a:cubicBezTo>
                        <a:cubicBezTo>
                          <a:pt x="277" y="304"/>
                          <a:pt x="277" y="304"/>
                          <a:pt x="277" y="304"/>
                        </a:cubicBezTo>
                        <a:cubicBezTo>
                          <a:pt x="277" y="304"/>
                          <a:pt x="277" y="304"/>
                          <a:pt x="277" y="304"/>
                        </a:cubicBezTo>
                        <a:cubicBezTo>
                          <a:pt x="277" y="303"/>
                          <a:pt x="277" y="303"/>
                          <a:pt x="277" y="303"/>
                        </a:cubicBezTo>
                        <a:cubicBezTo>
                          <a:pt x="276" y="302"/>
                          <a:pt x="276" y="302"/>
                          <a:pt x="276" y="302"/>
                        </a:cubicBezTo>
                        <a:cubicBezTo>
                          <a:pt x="275" y="302"/>
                          <a:pt x="275" y="302"/>
                          <a:pt x="275" y="302"/>
                        </a:cubicBezTo>
                        <a:cubicBezTo>
                          <a:pt x="273" y="302"/>
                          <a:pt x="273" y="302"/>
                          <a:pt x="273" y="302"/>
                        </a:cubicBezTo>
                        <a:cubicBezTo>
                          <a:pt x="271" y="301"/>
                          <a:pt x="271" y="301"/>
                          <a:pt x="271" y="301"/>
                        </a:cubicBezTo>
                        <a:cubicBezTo>
                          <a:pt x="271" y="300"/>
                          <a:pt x="271" y="300"/>
                          <a:pt x="271" y="300"/>
                        </a:cubicBezTo>
                        <a:cubicBezTo>
                          <a:pt x="271" y="298"/>
                          <a:pt x="271" y="298"/>
                          <a:pt x="271" y="298"/>
                        </a:cubicBezTo>
                        <a:cubicBezTo>
                          <a:pt x="270" y="295"/>
                          <a:pt x="270" y="295"/>
                          <a:pt x="270" y="295"/>
                        </a:cubicBezTo>
                        <a:cubicBezTo>
                          <a:pt x="268" y="295"/>
                          <a:pt x="268" y="295"/>
                          <a:pt x="268" y="295"/>
                        </a:cubicBezTo>
                        <a:cubicBezTo>
                          <a:pt x="267" y="295"/>
                          <a:pt x="267" y="295"/>
                          <a:pt x="267" y="295"/>
                        </a:cubicBezTo>
                        <a:cubicBezTo>
                          <a:pt x="267" y="294"/>
                          <a:pt x="267" y="294"/>
                          <a:pt x="267" y="294"/>
                        </a:cubicBezTo>
                        <a:cubicBezTo>
                          <a:pt x="265" y="294"/>
                          <a:pt x="265" y="294"/>
                          <a:pt x="265" y="294"/>
                        </a:cubicBezTo>
                        <a:cubicBezTo>
                          <a:pt x="265" y="294"/>
                          <a:pt x="265" y="294"/>
                          <a:pt x="265" y="294"/>
                        </a:cubicBezTo>
                        <a:cubicBezTo>
                          <a:pt x="263" y="293"/>
                          <a:pt x="263" y="293"/>
                          <a:pt x="263" y="293"/>
                        </a:cubicBezTo>
                        <a:cubicBezTo>
                          <a:pt x="262" y="293"/>
                          <a:pt x="262" y="293"/>
                          <a:pt x="262" y="293"/>
                        </a:cubicBezTo>
                        <a:cubicBezTo>
                          <a:pt x="260" y="292"/>
                          <a:pt x="260" y="292"/>
                          <a:pt x="260" y="292"/>
                        </a:cubicBezTo>
                        <a:cubicBezTo>
                          <a:pt x="259" y="292"/>
                          <a:pt x="259" y="292"/>
                          <a:pt x="259" y="292"/>
                        </a:cubicBezTo>
                        <a:cubicBezTo>
                          <a:pt x="259" y="293"/>
                          <a:pt x="259" y="293"/>
                          <a:pt x="259" y="293"/>
                        </a:cubicBezTo>
                        <a:cubicBezTo>
                          <a:pt x="260" y="294"/>
                          <a:pt x="260" y="294"/>
                          <a:pt x="260" y="294"/>
                        </a:cubicBezTo>
                        <a:cubicBezTo>
                          <a:pt x="259" y="296"/>
                          <a:pt x="259" y="296"/>
                          <a:pt x="259" y="296"/>
                        </a:cubicBezTo>
                        <a:cubicBezTo>
                          <a:pt x="258" y="296"/>
                          <a:pt x="258" y="296"/>
                          <a:pt x="258" y="296"/>
                        </a:cubicBezTo>
                        <a:cubicBezTo>
                          <a:pt x="258" y="296"/>
                          <a:pt x="258" y="296"/>
                          <a:pt x="258" y="296"/>
                        </a:cubicBezTo>
                        <a:cubicBezTo>
                          <a:pt x="258" y="296"/>
                          <a:pt x="258" y="296"/>
                          <a:pt x="258" y="296"/>
                        </a:cubicBezTo>
                        <a:cubicBezTo>
                          <a:pt x="258" y="296"/>
                          <a:pt x="258" y="296"/>
                          <a:pt x="258" y="296"/>
                        </a:cubicBezTo>
                        <a:cubicBezTo>
                          <a:pt x="259" y="294"/>
                          <a:pt x="259" y="294"/>
                          <a:pt x="259" y="294"/>
                        </a:cubicBezTo>
                        <a:cubicBezTo>
                          <a:pt x="259" y="293"/>
                          <a:pt x="259" y="293"/>
                          <a:pt x="259" y="293"/>
                        </a:cubicBezTo>
                        <a:cubicBezTo>
                          <a:pt x="258" y="293"/>
                          <a:pt x="258" y="293"/>
                          <a:pt x="258" y="293"/>
                        </a:cubicBezTo>
                        <a:cubicBezTo>
                          <a:pt x="257" y="294"/>
                          <a:pt x="257" y="294"/>
                          <a:pt x="257" y="294"/>
                        </a:cubicBezTo>
                        <a:cubicBezTo>
                          <a:pt x="257" y="295"/>
                          <a:pt x="257" y="295"/>
                          <a:pt x="257" y="295"/>
                        </a:cubicBezTo>
                        <a:cubicBezTo>
                          <a:pt x="256" y="296"/>
                          <a:pt x="256" y="296"/>
                          <a:pt x="256" y="296"/>
                        </a:cubicBezTo>
                        <a:cubicBezTo>
                          <a:pt x="256" y="298"/>
                          <a:pt x="256" y="298"/>
                          <a:pt x="256" y="298"/>
                        </a:cubicBezTo>
                        <a:cubicBezTo>
                          <a:pt x="255" y="298"/>
                          <a:pt x="255" y="298"/>
                          <a:pt x="255" y="298"/>
                        </a:cubicBezTo>
                        <a:cubicBezTo>
                          <a:pt x="255" y="298"/>
                          <a:pt x="255" y="298"/>
                          <a:pt x="255" y="298"/>
                        </a:cubicBezTo>
                        <a:cubicBezTo>
                          <a:pt x="255" y="297"/>
                          <a:pt x="255" y="297"/>
                          <a:pt x="255" y="297"/>
                        </a:cubicBezTo>
                        <a:cubicBezTo>
                          <a:pt x="256" y="296"/>
                          <a:pt x="256" y="296"/>
                          <a:pt x="256" y="296"/>
                        </a:cubicBezTo>
                        <a:cubicBezTo>
                          <a:pt x="254" y="296"/>
                          <a:pt x="254" y="296"/>
                          <a:pt x="254" y="296"/>
                        </a:cubicBezTo>
                        <a:cubicBezTo>
                          <a:pt x="252" y="298"/>
                          <a:pt x="252" y="298"/>
                          <a:pt x="252" y="298"/>
                        </a:cubicBezTo>
                        <a:cubicBezTo>
                          <a:pt x="251" y="299"/>
                          <a:pt x="251" y="299"/>
                          <a:pt x="251" y="299"/>
                        </a:cubicBezTo>
                        <a:cubicBezTo>
                          <a:pt x="250" y="299"/>
                          <a:pt x="250" y="299"/>
                          <a:pt x="250" y="299"/>
                        </a:cubicBezTo>
                        <a:cubicBezTo>
                          <a:pt x="250" y="300"/>
                          <a:pt x="250" y="300"/>
                          <a:pt x="250" y="300"/>
                        </a:cubicBezTo>
                        <a:cubicBezTo>
                          <a:pt x="249" y="300"/>
                          <a:pt x="249" y="300"/>
                          <a:pt x="249" y="300"/>
                        </a:cubicBezTo>
                        <a:cubicBezTo>
                          <a:pt x="247" y="300"/>
                          <a:pt x="247" y="300"/>
                          <a:pt x="247" y="300"/>
                        </a:cubicBezTo>
                        <a:cubicBezTo>
                          <a:pt x="247" y="299"/>
                          <a:pt x="247" y="299"/>
                          <a:pt x="247" y="299"/>
                        </a:cubicBezTo>
                        <a:cubicBezTo>
                          <a:pt x="244" y="299"/>
                          <a:pt x="244" y="299"/>
                          <a:pt x="244" y="299"/>
                        </a:cubicBezTo>
                        <a:cubicBezTo>
                          <a:pt x="243" y="298"/>
                          <a:pt x="243" y="298"/>
                          <a:pt x="243" y="298"/>
                        </a:cubicBezTo>
                        <a:cubicBezTo>
                          <a:pt x="243" y="297"/>
                          <a:pt x="243" y="297"/>
                          <a:pt x="243" y="297"/>
                        </a:cubicBezTo>
                        <a:cubicBezTo>
                          <a:pt x="241" y="298"/>
                          <a:pt x="241" y="298"/>
                          <a:pt x="241" y="298"/>
                        </a:cubicBezTo>
                        <a:cubicBezTo>
                          <a:pt x="239" y="298"/>
                          <a:pt x="239" y="298"/>
                          <a:pt x="239" y="298"/>
                        </a:cubicBezTo>
                        <a:cubicBezTo>
                          <a:pt x="239" y="298"/>
                          <a:pt x="239" y="298"/>
                          <a:pt x="239" y="298"/>
                        </a:cubicBezTo>
                        <a:cubicBezTo>
                          <a:pt x="238" y="297"/>
                          <a:pt x="238" y="297"/>
                          <a:pt x="238" y="297"/>
                        </a:cubicBezTo>
                        <a:cubicBezTo>
                          <a:pt x="234" y="296"/>
                          <a:pt x="234" y="296"/>
                          <a:pt x="234" y="296"/>
                        </a:cubicBezTo>
                        <a:cubicBezTo>
                          <a:pt x="234" y="294"/>
                          <a:pt x="234" y="294"/>
                          <a:pt x="234" y="294"/>
                        </a:cubicBezTo>
                        <a:cubicBezTo>
                          <a:pt x="233" y="294"/>
                          <a:pt x="233" y="294"/>
                          <a:pt x="233" y="294"/>
                        </a:cubicBezTo>
                        <a:cubicBezTo>
                          <a:pt x="231" y="293"/>
                          <a:pt x="231" y="293"/>
                          <a:pt x="231" y="293"/>
                        </a:cubicBezTo>
                        <a:cubicBezTo>
                          <a:pt x="230" y="293"/>
                          <a:pt x="230" y="293"/>
                          <a:pt x="230" y="293"/>
                        </a:cubicBezTo>
                        <a:cubicBezTo>
                          <a:pt x="229" y="293"/>
                          <a:pt x="229" y="293"/>
                          <a:pt x="229" y="293"/>
                        </a:cubicBezTo>
                        <a:cubicBezTo>
                          <a:pt x="228" y="293"/>
                          <a:pt x="228" y="293"/>
                          <a:pt x="228" y="293"/>
                        </a:cubicBezTo>
                        <a:cubicBezTo>
                          <a:pt x="227" y="293"/>
                          <a:pt x="227" y="293"/>
                          <a:pt x="227" y="293"/>
                        </a:cubicBezTo>
                        <a:cubicBezTo>
                          <a:pt x="227" y="293"/>
                          <a:pt x="227" y="293"/>
                          <a:pt x="227" y="293"/>
                        </a:cubicBezTo>
                        <a:cubicBezTo>
                          <a:pt x="226" y="292"/>
                          <a:pt x="226" y="292"/>
                          <a:pt x="226" y="292"/>
                        </a:cubicBezTo>
                        <a:cubicBezTo>
                          <a:pt x="224" y="291"/>
                          <a:pt x="224" y="291"/>
                          <a:pt x="224" y="291"/>
                        </a:cubicBezTo>
                        <a:cubicBezTo>
                          <a:pt x="224" y="291"/>
                          <a:pt x="224" y="291"/>
                          <a:pt x="224" y="291"/>
                        </a:cubicBezTo>
                        <a:cubicBezTo>
                          <a:pt x="223" y="290"/>
                          <a:pt x="223" y="290"/>
                          <a:pt x="223" y="290"/>
                        </a:cubicBezTo>
                        <a:cubicBezTo>
                          <a:pt x="224" y="290"/>
                          <a:pt x="224" y="290"/>
                          <a:pt x="224" y="290"/>
                        </a:cubicBezTo>
                        <a:cubicBezTo>
                          <a:pt x="224" y="289"/>
                          <a:pt x="224" y="289"/>
                          <a:pt x="224" y="289"/>
                        </a:cubicBezTo>
                        <a:cubicBezTo>
                          <a:pt x="225" y="289"/>
                          <a:pt x="225" y="289"/>
                          <a:pt x="225" y="289"/>
                        </a:cubicBezTo>
                        <a:cubicBezTo>
                          <a:pt x="226" y="288"/>
                          <a:pt x="226" y="288"/>
                          <a:pt x="226" y="288"/>
                        </a:cubicBezTo>
                        <a:cubicBezTo>
                          <a:pt x="226" y="289"/>
                          <a:pt x="226" y="289"/>
                          <a:pt x="226" y="289"/>
                        </a:cubicBezTo>
                        <a:cubicBezTo>
                          <a:pt x="227" y="289"/>
                          <a:pt x="227" y="289"/>
                          <a:pt x="227" y="289"/>
                        </a:cubicBezTo>
                        <a:cubicBezTo>
                          <a:pt x="227" y="288"/>
                          <a:pt x="227" y="288"/>
                          <a:pt x="227" y="288"/>
                        </a:cubicBezTo>
                        <a:cubicBezTo>
                          <a:pt x="228" y="288"/>
                          <a:pt x="228" y="288"/>
                          <a:pt x="228" y="288"/>
                        </a:cubicBezTo>
                        <a:cubicBezTo>
                          <a:pt x="228" y="288"/>
                          <a:pt x="228" y="288"/>
                          <a:pt x="228" y="288"/>
                        </a:cubicBezTo>
                        <a:cubicBezTo>
                          <a:pt x="229" y="287"/>
                          <a:pt x="229" y="287"/>
                          <a:pt x="229" y="287"/>
                        </a:cubicBezTo>
                        <a:cubicBezTo>
                          <a:pt x="228" y="287"/>
                          <a:pt x="228" y="287"/>
                          <a:pt x="228" y="287"/>
                        </a:cubicBezTo>
                        <a:cubicBezTo>
                          <a:pt x="227" y="287"/>
                          <a:pt x="227" y="287"/>
                          <a:pt x="227" y="287"/>
                        </a:cubicBezTo>
                        <a:cubicBezTo>
                          <a:pt x="227" y="287"/>
                          <a:pt x="227" y="287"/>
                          <a:pt x="227" y="287"/>
                        </a:cubicBezTo>
                        <a:cubicBezTo>
                          <a:pt x="227" y="286"/>
                          <a:pt x="227" y="286"/>
                          <a:pt x="227" y="286"/>
                        </a:cubicBezTo>
                        <a:cubicBezTo>
                          <a:pt x="228" y="285"/>
                          <a:pt x="228" y="285"/>
                          <a:pt x="228" y="285"/>
                        </a:cubicBezTo>
                        <a:cubicBezTo>
                          <a:pt x="226" y="284"/>
                          <a:pt x="226" y="284"/>
                          <a:pt x="226" y="284"/>
                        </a:cubicBezTo>
                        <a:cubicBezTo>
                          <a:pt x="226" y="284"/>
                          <a:pt x="226" y="284"/>
                          <a:pt x="226" y="284"/>
                        </a:cubicBezTo>
                        <a:cubicBezTo>
                          <a:pt x="225" y="283"/>
                          <a:pt x="225" y="283"/>
                          <a:pt x="225" y="283"/>
                        </a:cubicBezTo>
                        <a:cubicBezTo>
                          <a:pt x="225" y="283"/>
                          <a:pt x="225" y="283"/>
                          <a:pt x="225" y="283"/>
                        </a:cubicBezTo>
                        <a:cubicBezTo>
                          <a:pt x="226" y="283"/>
                          <a:pt x="226" y="283"/>
                          <a:pt x="226" y="283"/>
                        </a:cubicBezTo>
                        <a:cubicBezTo>
                          <a:pt x="226" y="282"/>
                          <a:pt x="226" y="282"/>
                          <a:pt x="226" y="282"/>
                        </a:cubicBezTo>
                        <a:cubicBezTo>
                          <a:pt x="224" y="282"/>
                          <a:pt x="224" y="282"/>
                          <a:pt x="224" y="282"/>
                        </a:cubicBezTo>
                        <a:cubicBezTo>
                          <a:pt x="224" y="283"/>
                          <a:pt x="224" y="283"/>
                          <a:pt x="224" y="283"/>
                        </a:cubicBezTo>
                        <a:cubicBezTo>
                          <a:pt x="224" y="283"/>
                          <a:pt x="224" y="283"/>
                          <a:pt x="224" y="283"/>
                        </a:cubicBezTo>
                        <a:cubicBezTo>
                          <a:pt x="223" y="283"/>
                          <a:pt x="223" y="283"/>
                          <a:pt x="223" y="283"/>
                        </a:cubicBezTo>
                        <a:cubicBezTo>
                          <a:pt x="222" y="283"/>
                          <a:pt x="222" y="283"/>
                          <a:pt x="222" y="283"/>
                        </a:cubicBezTo>
                        <a:cubicBezTo>
                          <a:pt x="221" y="284"/>
                          <a:pt x="221" y="284"/>
                          <a:pt x="221" y="284"/>
                        </a:cubicBezTo>
                        <a:cubicBezTo>
                          <a:pt x="222" y="285"/>
                          <a:pt x="222" y="285"/>
                          <a:pt x="222" y="285"/>
                        </a:cubicBezTo>
                        <a:cubicBezTo>
                          <a:pt x="222" y="286"/>
                          <a:pt x="222" y="286"/>
                          <a:pt x="222" y="286"/>
                        </a:cubicBezTo>
                        <a:cubicBezTo>
                          <a:pt x="222" y="287"/>
                          <a:pt x="222" y="287"/>
                          <a:pt x="222" y="287"/>
                        </a:cubicBezTo>
                        <a:cubicBezTo>
                          <a:pt x="221" y="287"/>
                          <a:pt x="221" y="287"/>
                          <a:pt x="221" y="287"/>
                        </a:cubicBezTo>
                        <a:cubicBezTo>
                          <a:pt x="220" y="287"/>
                          <a:pt x="220" y="287"/>
                          <a:pt x="220" y="287"/>
                        </a:cubicBezTo>
                        <a:cubicBezTo>
                          <a:pt x="220" y="288"/>
                          <a:pt x="220" y="288"/>
                          <a:pt x="220" y="288"/>
                        </a:cubicBezTo>
                        <a:cubicBezTo>
                          <a:pt x="220" y="289"/>
                          <a:pt x="220" y="289"/>
                          <a:pt x="220" y="289"/>
                        </a:cubicBezTo>
                        <a:cubicBezTo>
                          <a:pt x="220" y="289"/>
                          <a:pt x="220" y="289"/>
                          <a:pt x="220" y="289"/>
                        </a:cubicBezTo>
                        <a:cubicBezTo>
                          <a:pt x="219" y="289"/>
                          <a:pt x="219" y="289"/>
                          <a:pt x="219" y="289"/>
                        </a:cubicBezTo>
                        <a:cubicBezTo>
                          <a:pt x="56" y="272"/>
                          <a:pt x="56" y="272"/>
                          <a:pt x="56" y="272"/>
                        </a:cubicBezTo>
                        <a:cubicBezTo>
                          <a:pt x="55" y="272"/>
                          <a:pt x="55" y="272"/>
                          <a:pt x="55" y="272"/>
                        </a:cubicBezTo>
                        <a:cubicBezTo>
                          <a:pt x="55" y="270"/>
                          <a:pt x="55" y="270"/>
                          <a:pt x="55" y="270"/>
                        </a:cubicBezTo>
                        <a:cubicBezTo>
                          <a:pt x="56" y="268"/>
                          <a:pt x="56" y="268"/>
                          <a:pt x="56" y="268"/>
                        </a:cubicBezTo>
                        <a:cubicBezTo>
                          <a:pt x="56" y="265"/>
                          <a:pt x="56" y="265"/>
                          <a:pt x="56" y="265"/>
                        </a:cubicBezTo>
                        <a:cubicBezTo>
                          <a:pt x="55" y="267"/>
                          <a:pt x="55" y="267"/>
                          <a:pt x="55" y="267"/>
                        </a:cubicBezTo>
                        <a:cubicBezTo>
                          <a:pt x="54" y="267"/>
                          <a:pt x="54" y="267"/>
                          <a:pt x="54" y="267"/>
                        </a:cubicBezTo>
                        <a:cubicBezTo>
                          <a:pt x="52" y="268"/>
                          <a:pt x="52" y="268"/>
                          <a:pt x="52" y="268"/>
                        </a:cubicBezTo>
                        <a:cubicBezTo>
                          <a:pt x="51" y="266"/>
                          <a:pt x="51" y="266"/>
                          <a:pt x="51" y="266"/>
                        </a:cubicBezTo>
                        <a:cubicBezTo>
                          <a:pt x="51" y="265"/>
                          <a:pt x="51" y="265"/>
                          <a:pt x="51" y="265"/>
                        </a:cubicBezTo>
                        <a:cubicBezTo>
                          <a:pt x="52" y="266"/>
                          <a:pt x="52" y="266"/>
                          <a:pt x="52" y="266"/>
                        </a:cubicBezTo>
                        <a:cubicBezTo>
                          <a:pt x="52" y="267"/>
                          <a:pt x="52" y="267"/>
                          <a:pt x="52"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1" y="264"/>
                          <a:pt x="51" y="264"/>
                          <a:pt x="51" y="264"/>
                        </a:cubicBezTo>
                        <a:cubicBezTo>
                          <a:pt x="50" y="264"/>
                          <a:pt x="50" y="264"/>
                          <a:pt x="50" y="264"/>
                        </a:cubicBezTo>
                        <a:cubicBezTo>
                          <a:pt x="49" y="263"/>
                          <a:pt x="49" y="263"/>
                          <a:pt x="49" y="263"/>
                        </a:cubicBezTo>
                        <a:cubicBezTo>
                          <a:pt x="48" y="262"/>
                          <a:pt x="48" y="262"/>
                          <a:pt x="48" y="262"/>
                        </a:cubicBezTo>
                        <a:cubicBezTo>
                          <a:pt x="48" y="262"/>
                          <a:pt x="48" y="262"/>
                          <a:pt x="48" y="262"/>
                        </a:cubicBezTo>
                        <a:cubicBezTo>
                          <a:pt x="50" y="261"/>
                          <a:pt x="50" y="261"/>
                          <a:pt x="50" y="261"/>
                        </a:cubicBezTo>
                        <a:cubicBezTo>
                          <a:pt x="51" y="259"/>
                          <a:pt x="51" y="259"/>
                          <a:pt x="51" y="259"/>
                        </a:cubicBezTo>
                        <a:cubicBezTo>
                          <a:pt x="51" y="258"/>
                          <a:pt x="51" y="258"/>
                          <a:pt x="51" y="258"/>
                        </a:cubicBezTo>
                        <a:cubicBezTo>
                          <a:pt x="51" y="258"/>
                          <a:pt x="51" y="258"/>
                          <a:pt x="51" y="258"/>
                        </a:cubicBezTo>
                        <a:cubicBezTo>
                          <a:pt x="50" y="258"/>
                          <a:pt x="50" y="258"/>
                          <a:pt x="50" y="258"/>
                        </a:cubicBezTo>
                        <a:cubicBezTo>
                          <a:pt x="48" y="258"/>
                          <a:pt x="48" y="258"/>
                          <a:pt x="48" y="258"/>
                        </a:cubicBezTo>
                        <a:cubicBezTo>
                          <a:pt x="48" y="257"/>
                          <a:pt x="48" y="257"/>
                          <a:pt x="48" y="257"/>
                        </a:cubicBezTo>
                        <a:cubicBezTo>
                          <a:pt x="49" y="257"/>
                          <a:pt x="49" y="257"/>
                          <a:pt x="49" y="257"/>
                        </a:cubicBezTo>
                        <a:cubicBezTo>
                          <a:pt x="50" y="255"/>
                          <a:pt x="50" y="255"/>
                          <a:pt x="50" y="255"/>
                        </a:cubicBezTo>
                        <a:cubicBezTo>
                          <a:pt x="50" y="253"/>
                          <a:pt x="50" y="253"/>
                          <a:pt x="50" y="253"/>
                        </a:cubicBezTo>
                        <a:cubicBezTo>
                          <a:pt x="51" y="253"/>
                          <a:pt x="51" y="253"/>
                          <a:pt x="51" y="253"/>
                        </a:cubicBezTo>
                        <a:cubicBezTo>
                          <a:pt x="51" y="252"/>
                          <a:pt x="51" y="252"/>
                          <a:pt x="51" y="252"/>
                        </a:cubicBezTo>
                        <a:cubicBezTo>
                          <a:pt x="51" y="251"/>
                          <a:pt x="51" y="251"/>
                          <a:pt x="51" y="251"/>
                        </a:cubicBezTo>
                        <a:cubicBezTo>
                          <a:pt x="50" y="252"/>
                          <a:pt x="50" y="252"/>
                          <a:pt x="50" y="252"/>
                        </a:cubicBezTo>
                        <a:cubicBezTo>
                          <a:pt x="49" y="253"/>
                          <a:pt x="49" y="253"/>
                          <a:pt x="49" y="253"/>
                        </a:cubicBezTo>
                        <a:cubicBezTo>
                          <a:pt x="49" y="255"/>
                          <a:pt x="49" y="255"/>
                          <a:pt x="49" y="255"/>
                        </a:cubicBezTo>
                        <a:cubicBezTo>
                          <a:pt x="47" y="257"/>
                          <a:pt x="47" y="257"/>
                          <a:pt x="47" y="257"/>
                        </a:cubicBezTo>
                        <a:cubicBezTo>
                          <a:pt x="47" y="257"/>
                          <a:pt x="47" y="257"/>
                          <a:pt x="47" y="257"/>
                        </a:cubicBezTo>
                        <a:cubicBezTo>
                          <a:pt x="46" y="257"/>
                          <a:pt x="46" y="257"/>
                          <a:pt x="46" y="257"/>
                        </a:cubicBezTo>
                        <a:cubicBezTo>
                          <a:pt x="46" y="256"/>
                          <a:pt x="46" y="256"/>
                          <a:pt x="46" y="256"/>
                        </a:cubicBezTo>
                        <a:cubicBezTo>
                          <a:pt x="46" y="256"/>
                          <a:pt x="46" y="256"/>
                          <a:pt x="46" y="256"/>
                        </a:cubicBezTo>
                        <a:cubicBezTo>
                          <a:pt x="46" y="256"/>
                          <a:pt x="46" y="256"/>
                          <a:pt x="46" y="256"/>
                        </a:cubicBezTo>
                        <a:cubicBezTo>
                          <a:pt x="46" y="255"/>
                          <a:pt x="46" y="255"/>
                          <a:pt x="46" y="255"/>
                        </a:cubicBezTo>
                        <a:cubicBezTo>
                          <a:pt x="46" y="254"/>
                          <a:pt x="46" y="254"/>
                          <a:pt x="46" y="254"/>
                        </a:cubicBezTo>
                        <a:cubicBezTo>
                          <a:pt x="45" y="255"/>
                          <a:pt x="45" y="255"/>
                          <a:pt x="45" y="255"/>
                        </a:cubicBezTo>
                        <a:cubicBezTo>
                          <a:pt x="44" y="256"/>
                          <a:pt x="44" y="256"/>
                          <a:pt x="44" y="256"/>
                        </a:cubicBezTo>
                        <a:cubicBezTo>
                          <a:pt x="44" y="255"/>
                          <a:pt x="44" y="255"/>
                          <a:pt x="44" y="255"/>
                        </a:cubicBezTo>
                        <a:cubicBezTo>
                          <a:pt x="43" y="255"/>
                          <a:pt x="43" y="255"/>
                          <a:pt x="43" y="255"/>
                        </a:cubicBezTo>
                        <a:cubicBezTo>
                          <a:pt x="42" y="256"/>
                          <a:pt x="42" y="256"/>
                          <a:pt x="42" y="256"/>
                        </a:cubicBezTo>
                        <a:cubicBezTo>
                          <a:pt x="42" y="256"/>
                          <a:pt x="42" y="256"/>
                          <a:pt x="42" y="256"/>
                        </a:cubicBezTo>
                        <a:cubicBezTo>
                          <a:pt x="42" y="255"/>
                          <a:pt x="42" y="255"/>
                          <a:pt x="42" y="255"/>
                        </a:cubicBezTo>
                        <a:cubicBezTo>
                          <a:pt x="42" y="255"/>
                          <a:pt x="42" y="255"/>
                          <a:pt x="42" y="255"/>
                        </a:cubicBezTo>
                        <a:cubicBezTo>
                          <a:pt x="43" y="255"/>
                          <a:pt x="43" y="255"/>
                          <a:pt x="43" y="255"/>
                        </a:cubicBezTo>
                        <a:cubicBezTo>
                          <a:pt x="45" y="254"/>
                          <a:pt x="45" y="254"/>
                          <a:pt x="45" y="254"/>
                        </a:cubicBezTo>
                        <a:cubicBezTo>
                          <a:pt x="47" y="253"/>
                          <a:pt x="47" y="253"/>
                          <a:pt x="47" y="253"/>
                        </a:cubicBezTo>
                        <a:cubicBezTo>
                          <a:pt x="47" y="252"/>
                          <a:pt x="47" y="252"/>
                          <a:pt x="47" y="252"/>
                        </a:cubicBezTo>
                        <a:cubicBezTo>
                          <a:pt x="47" y="250"/>
                          <a:pt x="47" y="250"/>
                          <a:pt x="47" y="250"/>
                        </a:cubicBezTo>
                        <a:cubicBezTo>
                          <a:pt x="47" y="250"/>
                          <a:pt x="47" y="250"/>
                          <a:pt x="47" y="250"/>
                        </a:cubicBezTo>
                        <a:cubicBezTo>
                          <a:pt x="47" y="251"/>
                          <a:pt x="47" y="251"/>
                          <a:pt x="47" y="251"/>
                        </a:cubicBezTo>
                        <a:cubicBezTo>
                          <a:pt x="45" y="252"/>
                          <a:pt x="45" y="252"/>
                          <a:pt x="45" y="252"/>
                        </a:cubicBezTo>
                        <a:cubicBezTo>
                          <a:pt x="45" y="253"/>
                          <a:pt x="45" y="253"/>
                          <a:pt x="45" y="253"/>
                        </a:cubicBezTo>
                        <a:cubicBezTo>
                          <a:pt x="44" y="254"/>
                          <a:pt x="44" y="254"/>
                          <a:pt x="44" y="254"/>
                        </a:cubicBezTo>
                        <a:cubicBezTo>
                          <a:pt x="43" y="253"/>
                          <a:pt x="43" y="253"/>
                          <a:pt x="43" y="253"/>
                        </a:cubicBezTo>
                        <a:cubicBezTo>
                          <a:pt x="42" y="252"/>
                          <a:pt x="42" y="252"/>
                          <a:pt x="42" y="252"/>
                        </a:cubicBezTo>
                        <a:cubicBezTo>
                          <a:pt x="41" y="252"/>
                          <a:pt x="41" y="252"/>
                          <a:pt x="41" y="252"/>
                        </a:cubicBezTo>
                        <a:cubicBezTo>
                          <a:pt x="41" y="252"/>
                          <a:pt x="41" y="252"/>
                          <a:pt x="41" y="252"/>
                        </a:cubicBezTo>
                        <a:cubicBezTo>
                          <a:pt x="42" y="252"/>
                          <a:pt x="42" y="252"/>
                          <a:pt x="42" y="252"/>
                        </a:cubicBezTo>
                        <a:cubicBezTo>
                          <a:pt x="42" y="252"/>
                          <a:pt x="42" y="252"/>
                          <a:pt x="42" y="252"/>
                        </a:cubicBezTo>
                        <a:cubicBezTo>
                          <a:pt x="42" y="251"/>
                          <a:pt x="42" y="251"/>
                          <a:pt x="42" y="251"/>
                        </a:cubicBezTo>
                        <a:cubicBezTo>
                          <a:pt x="40" y="251"/>
                          <a:pt x="40" y="251"/>
                          <a:pt x="40" y="251"/>
                        </a:cubicBezTo>
                        <a:cubicBezTo>
                          <a:pt x="39" y="251"/>
                          <a:pt x="39" y="251"/>
                          <a:pt x="39" y="251"/>
                        </a:cubicBezTo>
                        <a:cubicBezTo>
                          <a:pt x="38" y="251"/>
                          <a:pt x="38" y="251"/>
                          <a:pt x="38" y="251"/>
                        </a:cubicBezTo>
                        <a:cubicBezTo>
                          <a:pt x="38" y="251"/>
                          <a:pt x="38" y="251"/>
                          <a:pt x="38" y="251"/>
                        </a:cubicBezTo>
                        <a:cubicBezTo>
                          <a:pt x="36" y="251"/>
                          <a:pt x="36" y="251"/>
                          <a:pt x="36" y="251"/>
                        </a:cubicBezTo>
                        <a:cubicBezTo>
                          <a:pt x="36" y="249"/>
                          <a:pt x="36" y="249"/>
                          <a:pt x="36" y="249"/>
                        </a:cubicBezTo>
                        <a:cubicBezTo>
                          <a:pt x="36" y="249"/>
                          <a:pt x="36" y="249"/>
                          <a:pt x="36" y="249"/>
                        </a:cubicBezTo>
                        <a:cubicBezTo>
                          <a:pt x="37" y="250"/>
                          <a:pt x="37" y="250"/>
                          <a:pt x="37" y="250"/>
                        </a:cubicBezTo>
                        <a:cubicBezTo>
                          <a:pt x="38" y="250"/>
                          <a:pt x="38" y="250"/>
                          <a:pt x="38" y="250"/>
                        </a:cubicBezTo>
                        <a:cubicBezTo>
                          <a:pt x="40" y="250"/>
                          <a:pt x="40" y="250"/>
                          <a:pt x="40" y="250"/>
                        </a:cubicBezTo>
                        <a:cubicBezTo>
                          <a:pt x="40" y="249"/>
                          <a:pt x="40" y="249"/>
                          <a:pt x="40" y="249"/>
                        </a:cubicBezTo>
                        <a:cubicBezTo>
                          <a:pt x="39" y="249"/>
                          <a:pt x="39" y="249"/>
                          <a:pt x="39" y="249"/>
                        </a:cubicBezTo>
                        <a:cubicBezTo>
                          <a:pt x="39" y="249"/>
                          <a:pt x="39" y="249"/>
                          <a:pt x="39" y="249"/>
                        </a:cubicBezTo>
                        <a:cubicBezTo>
                          <a:pt x="40" y="249"/>
                          <a:pt x="40" y="249"/>
                          <a:pt x="40" y="249"/>
                        </a:cubicBezTo>
                        <a:cubicBezTo>
                          <a:pt x="40" y="248"/>
                          <a:pt x="40" y="248"/>
                          <a:pt x="40" y="248"/>
                        </a:cubicBezTo>
                        <a:cubicBezTo>
                          <a:pt x="40" y="248"/>
                          <a:pt x="40" y="248"/>
                          <a:pt x="40" y="248"/>
                        </a:cubicBezTo>
                        <a:cubicBezTo>
                          <a:pt x="38" y="248"/>
                          <a:pt x="38" y="248"/>
                          <a:pt x="38" y="248"/>
                        </a:cubicBezTo>
                        <a:cubicBezTo>
                          <a:pt x="38" y="247"/>
                          <a:pt x="38" y="247"/>
                          <a:pt x="38" y="247"/>
                        </a:cubicBezTo>
                        <a:cubicBezTo>
                          <a:pt x="36" y="248"/>
                          <a:pt x="36" y="248"/>
                          <a:pt x="36" y="248"/>
                        </a:cubicBezTo>
                        <a:cubicBezTo>
                          <a:pt x="35" y="248"/>
                          <a:pt x="35" y="248"/>
                          <a:pt x="35" y="248"/>
                        </a:cubicBezTo>
                        <a:cubicBezTo>
                          <a:pt x="35" y="247"/>
                          <a:pt x="35" y="247"/>
                          <a:pt x="35" y="247"/>
                        </a:cubicBezTo>
                        <a:cubicBezTo>
                          <a:pt x="35" y="246"/>
                          <a:pt x="35" y="246"/>
                          <a:pt x="35" y="246"/>
                        </a:cubicBezTo>
                        <a:cubicBezTo>
                          <a:pt x="36" y="246"/>
                          <a:pt x="36" y="246"/>
                          <a:pt x="36" y="246"/>
                        </a:cubicBezTo>
                        <a:cubicBezTo>
                          <a:pt x="37" y="247"/>
                          <a:pt x="37" y="247"/>
                          <a:pt x="37" y="247"/>
                        </a:cubicBezTo>
                        <a:cubicBezTo>
                          <a:pt x="38" y="247"/>
                          <a:pt x="38" y="247"/>
                          <a:pt x="38" y="247"/>
                        </a:cubicBezTo>
                        <a:cubicBezTo>
                          <a:pt x="39" y="246"/>
                          <a:pt x="39" y="246"/>
                          <a:pt x="39" y="246"/>
                        </a:cubicBezTo>
                        <a:cubicBezTo>
                          <a:pt x="39" y="246"/>
                          <a:pt x="39" y="246"/>
                          <a:pt x="39" y="246"/>
                        </a:cubicBezTo>
                        <a:cubicBezTo>
                          <a:pt x="38" y="246"/>
                          <a:pt x="38" y="246"/>
                          <a:pt x="38" y="246"/>
                        </a:cubicBezTo>
                        <a:cubicBezTo>
                          <a:pt x="37" y="245"/>
                          <a:pt x="37" y="245"/>
                          <a:pt x="37" y="245"/>
                        </a:cubicBezTo>
                        <a:cubicBezTo>
                          <a:pt x="35" y="245"/>
                          <a:pt x="35" y="245"/>
                          <a:pt x="35" y="245"/>
                        </a:cubicBezTo>
                        <a:cubicBezTo>
                          <a:pt x="36" y="245"/>
                          <a:pt x="36" y="245"/>
                          <a:pt x="36" y="245"/>
                        </a:cubicBezTo>
                        <a:cubicBezTo>
                          <a:pt x="37" y="245"/>
                          <a:pt x="37" y="245"/>
                          <a:pt x="37" y="245"/>
                        </a:cubicBezTo>
                        <a:cubicBezTo>
                          <a:pt x="38" y="245"/>
                          <a:pt x="38" y="245"/>
                          <a:pt x="38" y="245"/>
                        </a:cubicBezTo>
                        <a:cubicBezTo>
                          <a:pt x="39" y="245"/>
                          <a:pt x="39" y="245"/>
                          <a:pt x="39" y="245"/>
                        </a:cubicBezTo>
                        <a:cubicBezTo>
                          <a:pt x="39" y="244"/>
                          <a:pt x="39" y="244"/>
                          <a:pt x="39" y="244"/>
                        </a:cubicBezTo>
                        <a:cubicBezTo>
                          <a:pt x="39" y="243"/>
                          <a:pt x="39" y="243"/>
                          <a:pt x="39" y="243"/>
                        </a:cubicBezTo>
                        <a:cubicBezTo>
                          <a:pt x="39" y="243"/>
                          <a:pt x="39" y="243"/>
                          <a:pt x="39" y="243"/>
                        </a:cubicBezTo>
                        <a:cubicBezTo>
                          <a:pt x="41" y="243"/>
                          <a:pt x="41" y="243"/>
                          <a:pt x="41" y="243"/>
                        </a:cubicBezTo>
                        <a:cubicBezTo>
                          <a:pt x="42" y="243"/>
                          <a:pt x="42" y="243"/>
                          <a:pt x="42" y="243"/>
                        </a:cubicBezTo>
                        <a:cubicBezTo>
                          <a:pt x="42" y="243"/>
                          <a:pt x="42" y="243"/>
                          <a:pt x="42" y="243"/>
                        </a:cubicBezTo>
                        <a:cubicBezTo>
                          <a:pt x="43" y="242"/>
                          <a:pt x="43" y="242"/>
                          <a:pt x="43" y="242"/>
                        </a:cubicBezTo>
                        <a:cubicBezTo>
                          <a:pt x="40" y="242"/>
                          <a:pt x="40" y="242"/>
                          <a:pt x="40" y="242"/>
                        </a:cubicBezTo>
                        <a:cubicBezTo>
                          <a:pt x="40" y="242"/>
                          <a:pt x="40" y="242"/>
                          <a:pt x="40" y="242"/>
                        </a:cubicBezTo>
                        <a:cubicBezTo>
                          <a:pt x="39" y="241"/>
                          <a:pt x="39" y="241"/>
                          <a:pt x="39" y="241"/>
                        </a:cubicBezTo>
                        <a:cubicBezTo>
                          <a:pt x="38" y="242"/>
                          <a:pt x="38" y="242"/>
                          <a:pt x="38" y="242"/>
                        </a:cubicBezTo>
                        <a:cubicBezTo>
                          <a:pt x="37" y="243"/>
                          <a:pt x="37" y="243"/>
                          <a:pt x="37" y="243"/>
                        </a:cubicBezTo>
                        <a:cubicBezTo>
                          <a:pt x="36" y="243"/>
                          <a:pt x="36" y="243"/>
                          <a:pt x="36" y="243"/>
                        </a:cubicBezTo>
                        <a:cubicBezTo>
                          <a:pt x="36" y="243"/>
                          <a:pt x="36" y="243"/>
                          <a:pt x="36" y="243"/>
                        </a:cubicBezTo>
                        <a:cubicBezTo>
                          <a:pt x="36" y="242"/>
                          <a:pt x="36" y="242"/>
                          <a:pt x="36" y="242"/>
                        </a:cubicBezTo>
                        <a:cubicBezTo>
                          <a:pt x="36" y="241"/>
                          <a:pt x="36" y="241"/>
                          <a:pt x="36" y="241"/>
                        </a:cubicBezTo>
                        <a:cubicBezTo>
                          <a:pt x="37" y="241"/>
                          <a:pt x="37" y="241"/>
                          <a:pt x="37" y="241"/>
                        </a:cubicBezTo>
                        <a:cubicBezTo>
                          <a:pt x="38" y="240"/>
                          <a:pt x="38" y="240"/>
                          <a:pt x="38" y="240"/>
                        </a:cubicBezTo>
                        <a:cubicBezTo>
                          <a:pt x="39" y="239"/>
                          <a:pt x="39" y="239"/>
                          <a:pt x="39" y="239"/>
                        </a:cubicBezTo>
                        <a:cubicBezTo>
                          <a:pt x="42" y="237"/>
                          <a:pt x="42" y="237"/>
                          <a:pt x="42" y="237"/>
                        </a:cubicBezTo>
                        <a:cubicBezTo>
                          <a:pt x="43" y="237"/>
                          <a:pt x="43" y="237"/>
                          <a:pt x="43" y="237"/>
                        </a:cubicBezTo>
                        <a:cubicBezTo>
                          <a:pt x="43" y="237"/>
                          <a:pt x="43" y="237"/>
                          <a:pt x="43" y="237"/>
                        </a:cubicBezTo>
                        <a:cubicBezTo>
                          <a:pt x="43" y="239"/>
                          <a:pt x="43" y="239"/>
                          <a:pt x="43" y="239"/>
                        </a:cubicBezTo>
                        <a:cubicBezTo>
                          <a:pt x="43" y="240"/>
                          <a:pt x="43" y="240"/>
                          <a:pt x="43" y="240"/>
                        </a:cubicBezTo>
                        <a:cubicBezTo>
                          <a:pt x="44" y="240"/>
                          <a:pt x="44" y="240"/>
                          <a:pt x="44" y="240"/>
                        </a:cubicBezTo>
                        <a:cubicBezTo>
                          <a:pt x="44" y="238"/>
                          <a:pt x="44" y="238"/>
                          <a:pt x="44" y="238"/>
                        </a:cubicBezTo>
                        <a:cubicBezTo>
                          <a:pt x="44" y="236"/>
                          <a:pt x="44" y="236"/>
                          <a:pt x="44" y="236"/>
                        </a:cubicBezTo>
                        <a:cubicBezTo>
                          <a:pt x="45" y="236"/>
                          <a:pt x="45" y="236"/>
                          <a:pt x="45" y="236"/>
                        </a:cubicBezTo>
                        <a:cubicBezTo>
                          <a:pt x="48" y="236"/>
                          <a:pt x="48" y="236"/>
                          <a:pt x="48" y="236"/>
                        </a:cubicBezTo>
                        <a:cubicBezTo>
                          <a:pt x="45" y="235"/>
                          <a:pt x="45" y="235"/>
                          <a:pt x="45" y="235"/>
                        </a:cubicBezTo>
                        <a:cubicBezTo>
                          <a:pt x="44" y="235"/>
                          <a:pt x="44" y="235"/>
                          <a:pt x="44" y="235"/>
                        </a:cubicBezTo>
                        <a:cubicBezTo>
                          <a:pt x="43" y="235"/>
                          <a:pt x="43" y="235"/>
                          <a:pt x="43" y="235"/>
                        </a:cubicBezTo>
                        <a:cubicBezTo>
                          <a:pt x="42" y="235"/>
                          <a:pt x="42" y="235"/>
                          <a:pt x="42" y="235"/>
                        </a:cubicBezTo>
                        <a:cubicBezTo>
                          <a:pt x="43" y="234"/>
                          <a:pt x="43" y="234"/>
                          <a:pt x="43" y="234"/>
                        </a:cubicBezTo>
                        <a:cubicBezTo>
                          <a:pt x="44" y="234"/>
                          <a:pt x="44" y="234"/>
                          <a:pt x="44" y="234"/>
                        </a:cubicBezTo>
                        <a:cubicBezTo>
                          <a:pt x="45" y="233"/>
                          <a:pt x="45" y="233"/>
                          <a:pt x="45" y="233"/>
                        </a:cubicBezTo>
                        <a:cubicBezTo>
                          <a:pt x="46" y="231"/>
                          <a:pt x="46" y="231"/>
                          <a:pt x="46" y="231"/>
                        </a:cubicBezTo>
                        <a:cubicBezTo>
                          <a:pt x="46" y="230"/>
                          <a:pt x="46" y="230"/>
                          <a:pt x="46" y="230"/>
                        </a:cubicBezTo>
                        <a:cubicBezTo>
                          <a:pt x="45" y="230"/>
                          <a:pt x="45" y="230"/>
                          <a:pt x="45" y="230"/>
                        </a:cubicBezTo>
                        <a:cubicBezTo>
                          <a:pt x="45" y="231"/>
                          <a:pt x="45" y="231"/>
                          <a:pt x="45" y="231"/>
                        </a:cubicBezTo>
                        <a:cubicBezTo>
                          <a:pt x="44" y="232"/>
                          <a:pt x="44" y="232"/>
                          <a:pt x="44" y="232"/>
                        </a:cubicBezTo>
                        <a:cubicBezTo>
                          <a:pt x="43" y="232"/>
                          <a:pt x="43" y="232"/>
                          <a:pt x="43" y="232"/>
                        </a:cubicBezTo>
                        <a:cubicBezTo>
                          <a:pt x="41" y="234"/>
                          <a:pt x="41" y="234"/>
                          <a:pt x="41" y="234"/>
                        </a:cubicBezTo>
                        <a:cubicBezTo>
                          <a:pt x="40" y="235"/>
                          <a:pt x="40" y="235"/>
                          <a:pt x="40" y="235"/>
                        </a:cubicBezTo>
                        <a:cubicBezTo>
                          <a:pt x="38" y="236"/>
                          <a:pt x="38" y="236"/>
                          <a:pt x="38" y="236"/>
                        </a:cubicBezTo>
                        <a:cubicBezTo>
                          <a:pt x="37" y="235"/>
                          <a:pt x="37" y="235"/>
                          <a:pt x="37" y="235"/>
                        </a:cubicBezTo>
                        <a:cubicBezTo>
                          <a:pt x="38" y="234"/>
                          <a:pt x="38" y="234"/>
                          <a:pt x="38" y="234"/>
                        </a:cubicBezTo>
                        <a:cubicBezTo>
                          <a:pt x="38" y="234"/>
                          <a:pt x="38" y="234"/>
                          <a:pt x="38" y="234"/>
                        </a:cubicBezTo>
                        <a:cubicBezTo>
                          <a:pt x="39" y="234"/>
                          <a:pt x="39" y="234"/>
                          <a:pt x="39" y="234"/>
                        </a:cubicBezTo>
                        <a:cubicBezTo>
                          <a:pt x="37" y="234"/>
                          <a:pt x="37" y="234"/>
                          <a:pt x="37" y="234"/>
                        </a:cubicBezTo>
                        <a:cubicBezTo>
                          <a:pt x="36" y="234"/>
                          <a:pt x="36" y="234"/>
                          <a:pt x="36" y="234"/>
                        </a:cubicBezTo>
                        <a:cubicBezTo>
                          <a:pt x="35" y="234"/>
                          <a:pt x="35" y="234"/>
                          <a:pt x="35" y="234"/>
                        </a:cubicBezTo>
                        <a:cubicBezTo>
                          <a:pt x="35" y="233"/>
                          <a:pt x="35" y="233"/>
                          <a:pt x="35" y="233"/>
                        </a:cubicBezTo>
                        <a:cubicBezTo>
                          <a:pt x="37" y="232"/>
                          <a:pt x="37" y="232"/>
                          <a:pt x="37" y="232"/>
                        </a:cubicBezTo>
                        <a:cubicBezTo>
                          <a:pt x="38" y="232"/>
                          <a:pt x="38" y="232"/>
                          <a:pt x="38" y="232"/>
                        </a:cubicBezTo>
                        <a:cubicBezTo>
                          <a:pt x="39" y="232"/>
                          <a:pt x="39" y="232"/>
                          <a:pt x="39" y="232"/>
                        </a:cubicBezTo>
                        <a:cubicBezTo>
                          <a:pt x="39" y="232"/>
                          <a:pt x="39" y="232"/>
                          <a:pt x="39" y="232"/>
                        </a:cubicBezTo>
                        <a:cubicBezTo>
                          <a:pt x="40" y="231"/>
                          <a:pt x="40" y="231"/>
                          <a:pt x="40" y="231"/>
                        </a:cubicBezTo>
                        <a:cubicBezTo>
                          <a:pt x="39" y="230"/>
                          <a:pt x="39" y="230"/>
                          <a:pt x="39" y="230"/>
                        </a:cubicBezTo>
                        <a:cubicBezTo>
                          <a:pt x="39" y="230"/>
                          <a:pt x="39" y="230"/>
                          <a:pt x="39" y="230"/>
                        </a:cubicBezTo>
                        <a:cubicBezTo>
                          <a:pt x="40" y="229"/>
                          <a:pt x="40" y="229"/>
                          <a:pt x="40" y="229"/>
                        </a:cubicBezTo>
                        <a:cubicBezTo>
                          <a:pt x="39" y="229"/>
                          <a:pt x="39" y="229"/>
                          <a:pt x="39" y="229"/>
                        </a:cubicBezTo>
                        <a:cubicBezTo>
                          <a:pt x="38" y="229"/>
                          <a:pt x="38" y="229"/>
                          <a:pt x="38" y="229"/>
                        </a:cubicBezTo>
                        <a:cubicBezTo>
                          <a:pt x="37" y="229"/>
                          <a:pt x="37" y="229"/>
                          <a:pt x="37" y="229"/>
                        </a:cubicBezTo>
                        <a:cubicBezTo>
                          <a:pt x="37" y="228"/>
                          <a:pt x="37" y="228"/>
                          <a:pt x="37" y="228"/>
                        </a:cubicBezTo>
                        <a:cubicBezTo>
                          <a:pt x="37" y="226"/>
                          <a:pt x="37" y="226"/>
                          <a:pt x="37" y="226"/>
                        </a:cubicBezTo>
                        <a:cubicBezTo>
                          <a:pt x="36" y="225"/>
                          <a:pt x="36" y="225"/>
                          <a:pt x="36" y="225"/>
                        </a:cubicBezTo>
                        <a:cubicBezTo>
                          <a:pt x="36" y="224"/>
                          <a:pt x="36" y="224"/>
                          <a:pt x="36" y="224"/>
                        </a:cubicBezTo>
                        <a:cubicBezTo>
                          <a:pt x="37" y="223"/>
                          <a:pt x="37" y="223"/>
                          <a:pt x="37" y="223"/>
                        </a:cubicBezTo>
                        <a:cubicBezTo>
                          <a:pt x="38" y="223"/>
                          <a:pt x="38" y="223"/>
                          <a:pt x="38" y="223"/>
                        </a:cubicBezTo>
                        <a:cubicBezTo>
                          <a:pt x="39" y="224"/>
                          <a:pt x="39" y="224"/>
                          <a:pt x="39" y="224"/>
                        </a:cubicBezTo>
                        <a:cubicBezTo>
                          <a:pt x="41" y="224"/>
                          <a:pt x="41" y="224"/>
                          <a:pt x="41" y="224"/>
                        </a:cubicBezTo>
                        <a:cubicBezTo>
                          <a:pt x="43" y="225"/>
                          <a:pt x="43" y="225"/>
                          <a:pt x="43" y="225"/>
                        </a:cubicBezTo>
                        <a:cubicBezTo>
                          <a:pt x="42" y="223"/>
                          <a:pt x="42" y="223"/>
                          <a:pt x="42" y="223"/>
                        </a:cubicBezTo>
                        <a:cubicBezTo>
                          <a:pt x="41" y="223"/>
                          <a:pt x="41" y="223"/>
                          <a:pt x="41" y="223"/>
                        </a:cubicBezTo>
                        <a:cubicBezTo>
                          <a:pt x="40" y="223"/>
                          <a:pt x="40" y="223"/>
                          <a:pt x="40" y="223"/>
                        </a:cubicBezTo>
                        <a:cubicBezTo>
                          <a:pt x="39" y="222"/>
                          <a:pt x="39" y="222"/>
                          <a:pt x="39" y="222"/>
                        </a:cubicBezTo>
                        <a:cubicBezTo>
                          <a:pt x="38" y="221"/>
                          <a:pt x="38" y="221"/>
                          <a:pt x="38" y="221"/>
                        </a:cubicBezTo>
                        <a:cubicBezTo>
                          <a:pt x="38" y="221"/>
                          <a:pt x="38" y="221"/>
                          <a:pt x="38" y="221"/>
                        </a:cubicBezTo>
                        <a:cubicBezTo>
                          <a:pt x="39" y="220"/>
                          <a:pt x="39" y="220"/>
                          <a:pt x="39" y="220"/>
                        </a:cubicBezTo>
                        <a:cubicBezTo>
                          <a:pt x="39" y="220"/>
                          <a:pt x="39" y="220"/>
                          <a:pt x="39" y="220"/>
                        </a:cubicBezTo>
                        <a:cubicBezTo>
                          <a:pt x="40" y="218"/>
                          <a:pt x="40" y="218"/>
                          <a:pt x="40" y="218"/>
                        </a:cubicBezTo>
                        <a:cubicBezTo>
                          <a:pt x="40" y="217"/>
                          <a:pt x="40" y="217"/>
                          <a:pt x="40" y="217"/>
                        </a:cubicBezTo>
                        <a:cubicBezTo>
                          <a:pt x="39" y="217"/>
                          <a:pt x="39" y="217"/>
                          <a:pt x="39" y="217"/>
                        </a:cubicBezTo>
                        <a:cubicBezTo>
                          <a:pt x="38" y="218"/>
                          <a:pt x="38" y="218"/>
                          <a:pt x="38" y="218"/>
                        </a:cubicBezTo>
                        <a:cubicBezTo>
                          <a:pt x="37" y="219"/>
                          <a:pt x="37" y="219"/>
                          <a:pt x="37" y="219"/>
                        </a:cubicBezTo>
                        <a:cubicBezTo>
                          <a:pt x="35" y="220"/>
                          <a:pt x="35" y="220"/>
                          <a:pt x="35" y="220"/>
                        </a:cubicBezTo>
                        <a:cubicBezTo>
                          <a:pt x="34" y="221"/>
                          <a:pt x="34" y="221"/>
                          <a:pt x="34" y="221"/>
                        </a:cubicBezTo>
                        <a:cubicBezTo>
                          <a:pt x="33" y="222"/>
                          <a:pt x="33" y="222"/>
                          <a:pt x="33" y="222"/>
                        </a:cubicBezTo>
                        <a:cubicBezTo>
                          <a:pt x="33" y="221"/>
                          <a:pt x="33" y="221"/>
                          <a:pt x="33" y="221"/>
                        </a:cubicBezTo>
                        <a:cubicBezTo>
                          <a:pt x="32" y="220"/>
                          <a:pt x="32" y="220"/>
                          <a:pt x="32" y="220"/>
                        </a:cubicBezTo>
                        <a:cubicBezTo>
                          <a:pt x="32" y="218"/>
                          <a:pt x="32" y="218"/>
                          <a:pt x="32" y="218"/>
                        </a:cubicBezTo>
                        <a:cubicBezTo>
                          <a:pt x="32" y="215"/>
                          <a:pt x="32" y="215"/>
                          <a:pt x="32" y="215"/>
                        </a:cubicBezTo>
                        <a:cubicBezTo>
                          <a:pt x="33" y="213"/>
                          <a:pt x="33" y="213"/>
                          <a:pt x="33" y="213"/>
                        </a:cubicBezTo>
                        <a:cubicBezTo>
                          <a:pt x="32" y="212"/>
                          <a:pt x="32" y="212"/>
                          <a:pt x="32" y="212"/>
                        </a:cubicBezTo>
                        <a:cubicBezTo>
                          <a:pt x="31" y="211"/>
                          <a:pt x="31" y="211"/>
                          <a:pt x="31" y="211"/>
                        </a:cubicBezTo>
                        <a:cubicBezTo>
                          <a:pt x="31" y="210"/>
                          <a:pt x="31" y="210"/>
                          <a:pt x="31" y="210"/>
                        </a:cubicBezTo>
                        <a:cubicBezTo>
                          <a:pt x="32" y="210"/>
                          <a:pt x="32" y="210"/>
                          <a:pt x="32" y="210"/>
                        </a:cubicBezTo>
                        <a:cubicBezTo>
                          <a:pt x="32" y="210"/>
                          <a:pt x="32" y="210"/>
                          <a:pt x="32" y="210"/>
                        </a:cubicBezTo>
                        <a:cubicBezTo>
                          <a:pt x="33" y="211"/>
                          <a:pt x="33" y="211"/>
                          <a:pt x="33" y="211"/>
                        </a:cubicBezTo>
                        <a:cubicBezTo>
                          <a:pt x="33" y="209"/>
                          <a:pt x="33" y="209"/>
                          <a:pt x="33" y="209"/>
                        </a:cubicBezTo>
                        <a:cubicBezTo>
                          <a:pt x="34" y="208"/>
                          <a:pt x="34" y="208"/>
                          <a:pt x="34" y="208"/>
                        </a:cubicBezTo>
                        <a:cubicBezTo>
                          <a:pt x="35" y="206"/>
                          <a:pt x="35" y="206"/>
                          <a:pt x="35" y="206"/>
                        </a:cubicBezTo>
                        <a:cubicBezTo>
                          <a:pt x="36" y="206"/>
                          <a:pt x="36" y="206"/>
                          <a:pt x="36" y="206"/>
                        </a:cubicBezTo>
                        <a:cubicBezTo>
                          <a:pt x="37" y="206"/>
                          <a:pt x="37" y="206"/>
                          <a:pt x="37" y="206"/>
                        </a:cubicBezTo>
                        <a:cubicBezTo>
                          <a:pt x="38" y="206"/>
                          <a:pt x="38" y="206"/>
                          <a:pt x="38" y="206"/>
                        </a:cubicBezTo>
                        <a:cubicBezTo>
                          <a:pt x="38" y="205"/>
                          <a:pt x="38" y="205"/>
                          <a:pt x="38" y="205"/>
                        </a:cubicBezTo>
                        <a:cubicBezTo>
                          <a:pt x="37" y="205"/>
                          <a:pt x="37" y="205"/>
                          <a:pt x="37" y="205"/>
                        </a:cubicBezTo>
                        <a:cubicBezTo>
                          <a:pt x="37" y="205"/>
                          <a:pt x="37" y="205"/>
                          <a:pt x="37" y="205"/>
                        </a:cubicBezTo>
                        <a:cubicBezTo>
                          <a:pt x="39" y="203"/>
                          <a:pt x="39" y="203"/>
                          <a:pt x="39" y="203"/>
                        </a:cubicBezTo>
                        <a:cubicBezTo>
                          <a:pt x="39" y="202"/>
                          <a:pt x="39" y="202"/>
                          <a:pt x="39" y="202"/>
                        </a:cubicBezTo>
                        <a:cubicBezTo>
                          <a:pt x="41" y="201"/>
                          <a:pt x="41" y="201"/>
                          <a:pt x="41" y="201"/>
                        </a:cubicBezTo>
                        <a:cubicBezTo>
                          <a:pt x="41" y="200"/>
                          <a:pt x="41" y="200"/>
                          <a:pt x="41" y="200"/>
                        </a:cubicBezTo>
                        <a:cubicBezTo>
                          <a:pt x="40" y="200"/>
                          <a:pt x="40" y="200"/>
                          <a:pt x="40" y="200"/>
                        </a:cubicBezTo>
                        <a:cubicBezTo>
                          <a:pt x="40" y="200"/>
                          <a:pt x="40" y="200"/>
                          <a:pt x="40" y="200"/>
                        </a:cubicBezTo>
                        <a:cubicBezTo>
                          <a:pt x="40" y="199"/>
                          <a:pt x="40" y="199"/>
                          <a:pt x="40" y="199"/>
                        </a:cubicBezTo>
                        <a:cubicBezTo>
                          <a:pt x="38" y="201"/>
                          <a:pt x="38" y="201"/>
                          <a:pt x="38" y="201"/>
                        </a:cubicBezTo>
                        <a:cubicBezTo>
                          <a:pt x="38" y="202"/>
                          <a:pt x="38" y="202"/>
                          <a:pt x="38" y="202"/>
                        </a:cubicBezTo>
                        <a:cubicBezTo>
                          <a:pt x="36" y="204"/>
                          <a:pt x="36" y="204"/>
                          <a:pt x="36" y="204"/>
                        </a:cubicBezTo>
                        <a:cubicBezTo>
                          <a:pt x="36" y="204"/>
                          <a:pt x="36" y="204"/>
                          <a:pt x="36" y="204"/>
                        </a:cubicBezTo>
                        <a:cubicBezTo>
                          <a:pt x="36" y="204"/>
                          <a:pt x="36" y="204"/>
                          <a:pt x="36" y="204"/>
                        </a:cubicBezTo>
                        <a:cubicBezTo>
                          <a:pt x="37" y="202"/>
                          <a:pt x="37" y="202"/>
                          <a:pt x="37" y="202"/>
                        </a:cubicBezTo>
                        <a:cubicBezTo>
                          <a:pt x="38" y="200"/>
                          <a:pt x="38" y="200"/>
                          <a:pt x="38" y="200"/>
                        </a:cubicBezTo>
                        <a:cubicBezTo>
                          <a:pt x="39" y="197"/>
                          <a:pt x="39" y="197"/>
                          <a:pt x="39" y="197"/>
                        </a:cubicBezTo>
                        <a:cubicBezTo>
                          <a:pt x="40" y="195"/>
                          <a:pt x="40" y="195"/>
                          <a:pt x="40" y="195"/>
                        </a:cubicBezTo>
                        <a:cubicBezTo>
                          <a:pt x="39" y="195"/>
                          <a:pt x="39" y="195"/>
                          <a:pt x="39" y="195"/>
                        </a:cubicBezTo>
                        <a:cubicBezTo>
                          <a:pt x="40" y="194"/>
                          <a:pt x="40" y="194"/>
                          <a:pt x="40" y="194"/>
                        </a:cubicBezTo>
                        <a:cubicBezTo>
                          <a:pt x="40" y="194"/>
                          <a:pt x="40" y="194"/>
                          <a:pt x="40" y="194"/>
                        </a:cubicBezTo>
                        <a:cubicBezTo>
                          <a:pt x="40" y="193"/>
                          <a:pt x="40" y="193"/>
                          <a:pt x="40" y="193"/>
                        </a:cubicBezTo>
                        <a:cubicBezTo>
                          <a:pt x="40" y="193"/>
                          <a:pt x="40" y="193"/>
                          <a:pt x="40" y="193"/>
                        </a:cubicBezTo>
                        <a:cubicBezTo>
                          <a:pt x="40" y="192"/>
                          <a:pt x="40" y="192"/>
                          <a:pt x="40" y="192"/>
                        </a:cubicBezTo>
                        <a:cubicBezTo>
                          <a:pt x="39" y="191"/>
                          <a:pt x="39" y="191"/>
                          <a:pt x="39" y="191"/>
                        </a:cubicBezTo>
                        <a:cubicBezTo>
                          <a:pt x="39" y="190"/>
                          <a:pt x="39" y="190"/>
                          <a:pt x="39" y="190"/>
                        </a:cubicBezTo>
                        <a:cubicBezTo>
                          <a:pt x="39" y="189"/>
                          <a:pt x="39" y="189"/>
                          <a:pt x="39" y="189"/>
                        </a:cubicBezTo>
                        <a:cubicBezTo>
                          <a:pt x="37" y="188"/>
                          <a:pt x="37" y="188"/>
                          <a:pt x="37" y="188"/>
                        </a:cubicBezTo>
                        <a:cubicBezTo>
                          <a:pt x="36" y="187"/>
                          <a:pt x="36" y="187"/>
                          <a:pt x="36" y="187"/>
                        </a:cubicBezTo>
                        <a:cubicBezTo>
                          <a:pt x="36" y="187"/>
                          <a:pt x="36" y="187"/>
                          <a:pt x="36" y="187"/>
                        </a:cubicBezTo>
                        <a:cubicBezTo>
                          <a:pt x="35" y="185"/>
                          <a:pt x="35" y="185"/>
                          <a:pt x="35" y="185"/>
                        </a:cubicBezTo>
                        <a:cubicBezTo>
                          <a:pt x="34" y="185"/>
                          <a:pt x="34" y="185"/>
                          <a:pt x="34" y="185"/>
                        </a:cubicBezTo>
                        <a:cubicBezTo>
                          <a:pt x="33" y="185"/>
                          <a:pt x="33" y="185"/>
                          <a:pt x="33" y="185"/>
                        </a:cubicBezTo>
                        <a:cubicBezTo>
                          <a:pt x="33" y="184"/>
                          <a:pt x="33" y="184"/>
                          <a:pt x="33" y="184"/>
                        </a:cubicBezTo>
                        <a:cubicBezTo>
                          <a:pt x="33" y="184"/>
                          <a:pt x="33" y="184"/>
                          <a:pt x="33" y="184"/>
                        </a:cubicBezTo>
                        <a:cubicBezTo>
                          <a:pt x="33" y="183"/>
                          <a:pt x="33" y="183"/>
                          <a:pt x="33" y="183"/>
                        </a:cubicBezTo>
                        <a:cubicBezTo>
                          <a:pt x="33" y="182"/>
                          <a:pt x="33" y="182"/>
                          <a:pt x="33" y="182"/>
                        </a:cubicBezTo>
                        <a:cubicBezTo>
                          <a:pt x="32" y="182"/>
                          <a:pt x="32" y="182"/>
                          <a:pt x="32" y="182"/>
                        </a:cubicBezTo>
                        <a:cubicBezTo>
                          <a:pt x="33" y="181"/>
                          <a:pt x="33" y="181"/>
                          <a:pt x="33" y="181"/>
                        </a:cubicBezTo>
                        <a:cubicBezTo>
                          <a:pt x="33" y="181"/>
                          <a:pt x="33" y="181"/>
                          <a:pt x="33" y="181"/>
                        </a:cubicBezTo>
                        <a:cubicBezTo>
                          <a:pt x="33" y="180"/>
                          <a:pt x="33" y="180"/>
                          <a:pt x="33" y="180"/>
                        </a:cubicBezTo>
                        <a:cubicBezTo>
                          <a:pt x="33" y="180"/>
                          <a:pt x="33" y="180"/>
                          <a:pt x="33" y="180"/>
                        </a:cubicBezTo>
                        <a:cubicBezTo>
                          <a:pt x="32" y="180"/>
                          <a:pt x="32" y="180"/>
                          <a:pt x="32" y="180"/>
                        </a:cubicBezTo>
                        <a:cubicBezTo>
                          <a:pt x="32" y="179"/>
                          <a:pt x="32" y="179"/>
                          <a:pt x="32" y="179"/>
                        </a:cubicBezTo>
                        <a:cubicBezTo>
                          <a:pt x="33" y="179"/>
                          <a:pt x="33" y="179"/>
                          <a:pt x="33" y="179"/>
                        </a:cubicBezTo>
                        <a:cubicBezTo>
                          <a:pt x="33" y="174"/>
                          <a:pt x="33" y="174"/>
                          <a:pt x="33" y="174"/>
                        </a:cubicBezTo>
                        <a:cubicBezTo>
                          <a:pt x="33" y="169"/>
                          <a:pt x="33" y="169"/>
                          <a:pt x="33" y="169"/>
                        </a:cubicBezTo>
                        <a:cubicBezTo>
                          <a:pt x="33" y="166"/>
                          <a:pt x="33" y="166"/>
                          <a:pt x="33" y="166"/>
                        </a:cubicBezTo>
                        <a:cubicBezTo>
                          <a:pt x="33" y="165"/>
                          <a:pt x="33" y="165"/>
                          <a:pt x="33" y="165"/>
                        </a:cubicBezTo>
                        <a:cubicBezTo>
                          <a:pt x="33" y="163"/>
                          <a:pt x="33" y="163"/>
                          <a:pt x="33" y="163"/>
                        </a:cubicBezTo>
                        <a:cubicBezTo>
                          <a:pt x="33" y="162"/>
                          <a:pt x="33" y="162"/>
                          <a:pt x="33" y="162"/>
                        </a:cubicBezTo>
                        <a:cubicBezTo>
                          <a:pt x="33" y="161"/>
                          <a:pt x="33" y="161"/>
                          <a:pt x="33" y="161"/>
                        </a:cubicBezTo>
                        <a:cubicBezTo>
                          <a:pt x="33" y="160"/>
                          <a:pt x="33" y="160"/>
                          <a:pt x="33" y="160"/>
                        </a:cubicBezTo>
                        <a:cubicBezTo>
                          <a:pt x="32" y="158"/>
                          <a:pt x="32" y="158"/>
                          <a:pt x="32" y="158"/>
                        </a:cubicBezTo>
                        <a:cubicBezTo>
                          <a:pt x="31" y="156"/>
                          <a:pt x="31" y="156"/>
                          <a:pt x="31" y="156"/>
                        </a:cubicBezTo>
                        <a:cubicBezTo>
                          <a:pt x="31" y="154"/>
                          <a:pt x="31" y="154"/>
                          <a:pt x="31" y="154"/>
                        </a:cubicBezTo>
                        <a:cubicBezTo>
                          <a:pt x="31" y="153"/>
                          <a:pt x="31" y="153"/>
                          <a:pt x="31" y="153"/>
                        </a:cubicBezTo>
                        <a:cubicBezTo>
                          <a:pt x="30" y="149"/>
                          <a:pt x="30" y="149"/>
                          <a:pt x="30" y="149"/>
                        </a:cubicBezTo>
                        <a:cubicBezTo>
                          <a:pt x="30" y="149"/>
                          <a:pt x="30" y="149"/>
                          <a:pt x="30" y="149"/>
                        </a:cubicBezTo>
                        <a:cubicBezTo>
                          <a:pt x="31" y="147"/>
                          <a:pt x="31" y="147"/>
                          <a:pt x="31" y="147"/>
                        </a:cubicBezTo>
                        <a:cubicBezTo>
                          <a:pt x="31" y="146"/>
                          <a:pt x="31" y="146"/>
                          <a:pt x="31" y="146"/>
                        </a:cubicBezTo>
                        <a:cubicBezTo>
                          <a:pt x="30" y="145"/>
                          <a:pt x="30" y="145"/>
                          <a:pt x="30" y="145"/>
                        </a:cubicBezTo>
                        <a:cubicBezTo>
                          <a:pt x="29" y="143"/>
                          <a:pt x="29" y="143"/>
                          <a:pt x="29" y="143"/>
                        </a:cubicBezTo>
                        <a:cubicBezTo>
                          <a:pt x="27" y="144"/>
                          <a:pt x="27" y="144"/>
                          <a:pt x="27" y="144"/>
                        </a:cubicBezTo>
                        <a:cubicBezTo>
                          <a:pt x="25" y="144"/>
                          <a:pt x="25" y="144"/>
                          <a:pt x="25" y="144"/>
                        </a:cubicBezTo>
                        <a:cubicBezTo>
                          <a:pt x="24" y="145"/>
                          <a:pt x="24" y="145"/>
                          <a:pt x="24" y="145"/>
                        </a:cubicBezTo>
                        <a:cubicBezTo>
                          <a:pt x="22" y="145"/>
                          <a:pt x="22" y="145"/>
                          <a:pt x="22" y="145"/>
                        </a:cubicBezTo>
                        <a:cubicBezTo>
                          <a:pt x="21" y="147"/>
                          <a:pt x="21" y="147"/>
                          <a:pt x="21" y="147"/>
                        </a:cubicBezTo>
                        <a:cubicBezTo>
                          <a:pt x="19" y="149"/>
                          <a:pt x="19" y="149"/>
                          <a:pt x="19" y="149"/>
                        </a:cubicBezTo>
                        <a:cubicBezTo>
                          <a:pt x="17" y="150"/>
                          <a:pt x="17" y="150"/>
                          <a:pt x="17" y="150"/>
                        </a:cubicBezTo>
                        <a:cubicBezTo>
                          <a:pt x="15" y="150"/>
                          <a:pt x="15" y="150"/>
                          <a:pt x="15" y="150"/>
                        </a:cubicBezTo>
                        <a:cubicBezTo>
                          <a:pt x="12" y="151"/>
                          <a:pt x="12" y="151"/>
                          <a:pt x="12" y="151"/>
                        </a:cubicBezTo>
                        <a:cubicBezTo>
                          <a:pt x="13" y="150"/>
                          <a:pt x="13" y="150"/>
                          <a:pt x="13" y="150"/>
                        </a:cubicBezTo>
                        <a:cubicBezTo>
                          <a:pt x="14" y="149"/>
                          <a:pt x="14" y="149"/>
                          <a:pt x="14" y="149"/>
                        </a:cubicBezTo>
                        <a:cubicBezTo>
                          <a:pt x="13" y="147"/>
                          <a:pt x="13" y="147"/>
                          <a:pt x="13" y="147"/>
                        </a:cubicBezTo>
                        <a:cubicBezTo>
                          <a:pt x="11" y="140"/>
                          <a:pt x="11" y="140"/>
                          <a:pt x="11" y="140"/>
                        </a:cubicBezTo>
                        <a:cubicBezTo>
                          <a:pt x="10" y="136"/>
                          <a:pt x="10" y="136"/>
                          <a:pt x="10" y="136"/>
                        </a:cubicBezTo>
                        <a:cubicBezTo>
                          <a:pt x="10" y="135"/>
                          <a:pt x="10" y="135"/>
                          <a:pt x="10" y="135"/>
                        </a:cubicBezTo>
                        <a:cubicBezTo>
                          <a:pt x="11" y="132"/>
                          <a:pt x="11" y="132"/>
                          <a:pt x="11" y="132"/>
                        </a:cubicBezTo>
                        <a:cubicBezTo>
                          <a:pt x="8" y="131"/>
                          <a:pt x="8" y="131"/>
                          <a:pt x="8" y="131"/>
                        </a:cubicBezTo>
                        <a:cubicBezTo>
                          <a:pt x="5" y="133"/>
                          <a:pt x="5" y="133"/>
                          <a:pt x="5" y="133"/>
                        </a:cubicBezTo>
                        <a:cubicBezTo>
                          <a:pt x="4" y="132"/>
                          <a:pt x="4" y="132"/>
                          <a:pt x="4" y="132"/>
                        </a:cubicBezTo>
                        <a:cubicBezTo>
                          <a:pt x="0" y="132"/>
                          <a:pt x="0" y="132"/>
                          <a:pt x="0" y="132"/>
                        </a:cubicBezTo>
                        <a:cubicBezTo>
                          <a:pt x="73" y="0"/>
                          <a:pt x="73" y="0"/>
                          <a:pt x="73" y="0"/>
                        </a:cubicBezTo>
                        <a:cubicBezTo>
                          <a:pt x="73" y="0"/>
                          <a:pt x="73" y="0"/>
                          <a:pt x="73" y="0"/>
                        </a:cubicBezTo>
                        <a:cubicBezTo>
                          <a:pt x="74" y="1"/>
                          <a:pt x="74" y="1"/>
                          <a:pt x="74" y="1"/>
                        </a:cubicBezTo>
                        <a:cubicBezTo>
                          <a:pt x="77" y="3"/>
                          <a:pt x="77" y="3"/>
                          <a:pt x="77" y="3"/>
                        </a:cubicBezTo>
                        <a:cubicBezTo>
                          <a:pt x="78" y="3"/>
                          <a:pt x="78" y="3"/>
                          <a:pt x="78" y="3"/>
                        </a:cubicBezTo>
                        <a:cubicBezTo>
                          <a:pt x="79" y="4"/>
                          <a:pt x="79" y="4"/>
                          <a:pt x="79" y="4"/>
                        </a:cubicBezTo>
                        <a:cubicBezTo>
                          <a:pt x="80" y="5"/>
                          <a:pt x="80" y="5"/>
                          <a:pt x="80" y="5"/>
                        </a:cubicBezTo>
                        <a:cubicBezTo>
                          <a:pt x="80" y="5"/>
                          <a:pt x="80" y="5"/>
                          <a:pt x="80" y="5"/>
                        </a:cubicBezTo>
                        <a:cubicBezTo>
                          <a:pt x="82" y="6"/>
                          <a:pt x="82" y="6"/>
                          <a:pt x="82" y="6"/>
                        </a:cubicBezTo>
                        <a:cubicBezTo>
                          <a:pt x="81" y="7"/>
                          <a:pt x="81" y="7"/>
                          <a:pt x="81" y="7"/>
                        </a:cubicBezTo>
                        <a:cubicBezTo>
                          <a:pt x="83" y="8"/>
                          <a:pt x="83" y="8"/>
                          <a:pt x="83" y="8"/>
                        </a:cubicBezTo>
                        <a:cubicBezTo>
                          <a:pt x="83" y="9"/>
                          <a:pt x="83" y="9"/>
                          <a:pt x="83" y="9"/>
                        </a:cubicBezTo>
                        <a:cubicBezTo>
                          <a:pt x="83" y="10"/>
                          <a:pt x="83" y="10"/>
                          <a:pt x="83" y="10"/>
                        </a:cubicBezTo>
                        <a:cubicBezTo>
                          <a:pt x="82" y="11"/>
                          <a:pt x="82" y="11"/>
                          <a:pt x="82" y="11"/>
                        </a:cubicBezTo>
                        <a:cubicBezTo>
                          <a:pt x="83" y="12"/>
                          <a:pt x="83" y="12"/>
                          <a:pt x="83" y="12"/>
                        </a:cubicBezTo>
                        <a:cubicBezTo>
                          <a:pt x="83" y="13"/>
                          <a:pt x="83" y="13"/>
                          <a:pt x="83" y="13"/>
                        </a:cubicBezTo>
                        <a:cubicBezTo>
                          <a:pt x="84" y="12"/>
                          <a:pt x="84" y="12"/>
                          <a:pt x="84" y="12"/>
                        </a:cubicBezTo>
                        <a:cubicBezTo>
                          <a:pt x="84" y="12"/>
                          <a:pt x="84" y="12"/>
                          <a:pt x="84" y="12"/>
                        </a:cubicBezTo>
                        <a:cubicBezTo>
                          <a:pt x="84" y="14"/>
                          <a:pt x="84" y="14"/>
                          <a:pt x="84" y="14"/>
                        </a:cubicBezTo>
                        <a:cubicBezTo>
                          <a:pt x="85" y="16"/>
                          <a:pt x="85" y="16"/>
                          <a:pt x="85" y="16"/>
                        </a:cubicBezTo>
                        <a:cubicBezTo>
                          <a:pt x="87" y="18"/>
                          <a:pt x="87" y="18"/>
                          <a:pt x="87" y="18"/>
                        </a:cubicBezTo>
                        <a:cubicBezTo>
                          <a:pt x="88" y="19"/>
                          <a:pt x="88" y="19"/>
                          <a:pt x="88" y="19"/>
                        </a:cubicBezTo>
                        <a:cubicBezTo>
                          <a:pt x="89" y="19"/>
                          <a:pt x="89" y="19"/>
                          <a:pt x="89" y="19"/>
                        </a:cubicBezTo>
                        <a:cubicBezTo>
                          <a:pt x="89" y="19"/>
                          <a:pt x="89" y="19"/>
                          <a:pt x="89" y="19"/>
                        </a:cubicBezTo>
                        <a:cubicBezTo>
                          <a:pt x="89" y="20"/>
                          <a:pt x="89" y="20"/>
                          <a:pt x="89" y="20"/>
                        </a:cubicBezTo>
                        <a:cubicBezTo>
                          <a:pt x="90" y="21"/>
                          <a:pt x="90" y="21"/>
                          <a:pt x="90" y="21"/>
                        </a:cubicBezTo>
                        <a:cubicBezTo>
                          <a:pt x="91" y="21"/>
                          <a:pt x="91" y="21"/>
                          <a:pt x="91" y="21"/>
                        </a:cubicBezTo>
                        <a:cubicBezTo>
                          <a:pt x="92" y="22"/>
                          <a:pt x="92" y="22"/>
                          <a:pt x="92" y="22"/>
                        </a:cubicBezTo>
                        <a:cubicBezTo>
                          <a:pt x="92" y="24"/>
                          <a:pt x="92" y="24"/>
                          <a:pt x="92" y="24"/>
                        </a:cubicBezTo>
                        <a:cubicBezTo>
                          <a:pt x="93" y="24"/>
                          <a:pt x="93" y="24"/>
                          <a:pt x="93" y="24"/>
                        </a:cubicBezTo>
                        <a:cubicBezTo>
                          <a:pt x="93" y="25"/>
                          <a:pt x="93" y="25"/>
                          <a:pt x="93" y="25"/>
                        </a:cubicBezTo>
                        <a:cubicBezTo>
                          <a:pt x="94" y="26"/>
                          <a:pt x="94" y="26"/>
                          <a:pt x="94" y="26"/>
                        </a:cubicBezTo>
                        <a:cubicBezTo>
                          <a:pt x="95" y="27"/>
                          <a:pt x="95" y="27"/>
                          <a:pt x="95" y="27"/>
                        </a:cubicBezTo>
                        <a:cubicBezTo>
                          <a:pt x="95" y="28"/>
                          <a:pt x="95" y="28"/>
                          <a:pt x="95" y="28"/>
                        </a:cubicBezTo>
                        <a:cubicBezTo>
                          <a:pt x="96" y="29"/>
                          <a:pt x="96" y="29"/>
                          <a:pt x="96" y="29"/>
                        </a:cubicBezTo>
                        <a:cubicBezTo>
                          <a:pt x="96" y="29"/>
                          <a:pt x="96" y="29"/>
                          <a:pt x="96" y="29"/>
                        </a:cubicBezTo>
                        <a:cubicBezTo>
                          <a:pt x="95" y="31"/>
                          <a:pt x="95" y="31"/>
                          <a:pt x="95" y="31"/>
                        </a:cubicBezTo>
                        <a:cubicBezTo>
                          <a:pt x="93" y="32"/>
                          <a:pt x="93" y="32"/>
                          <a:pt x="93" y="32"/>
                        </a:cubicBezTo>
                        <a:cubicBezTo>
                          <a:pt x="93" y="33"/>
                          <a:pt x="93" y="33"/>
                          <a:pt x="93" y="33"/>
                        </a:cubicBezTo>
                        <a:cubicBezTo>
                          <a:pt x="91" y="34"/>
                          <a:pt x="91" y="34"/>
                          <a:pt x="91" y="34"/>
                        </a:cubicBezTo>
                        <a:cubicBezTo>
                          <a:pt x="90" y="37"/>
                          <a:pt x="90" y="37"/>
                          <a:pt x="90" y="37"/>
                        </a:cubicBezTo>
                        <a:cubicBezTo>
                          <a:pt x="89" y="38"/>
                          <a:pt x="89" y="38"/>
                          <a:pt x="89" y="38"/>
                        </a:cubicBezTo>
                        <a:cubicBezTo>
                          <a:pt x="88" y="39"/>
                          <a:pt x="88" y="39"/>
                          <a:pt x="88" y="39"/>
                        </a:cubicBezTo>
                        <a:cubicBezTo>
                          <a:pt x="87" y="40"/>
                          <a:pt x="87" y="40"/>
                          <a:pt x="87" y="40"/>
                        </a:cubicBezTo>
                        <a:cubicBezTo>
                          <a:pt x="88" y="42"/>
                          <a:pt x="88" y="42"/>
                          <a:pt x="88" y="42"/>
                        </a:cubicBezTo>
                        <a:cubicBezTo>
                          <a:pt x="90" y="44"/>
                          <a:pt x="90" y="44"/>
                          <a:pt x="90" y="44"/>
                        </a:cubicBezTo>
                        <a:cubicBezTo>
                          <a:pt x="90" y="45"/>
                          <a:pt x="90" y="45"/>
                          <a:pt x="90" y="45"/>
                        </a:cubicBezTo>
                        <a:cubicBezTo>
                          <a:pt x="90" y="46"/>
                          <a:pt x="90" y="46"/>
                          <a:pt x="90" y="46"/>
                        </a:cubicBezTo>
                        <a:cubicBezTo>
                          <a:pt x="90" y="43"/>
                          <a:pt x="90" y="43"/>
                          <a:pt x="90" y="43"/>
                        </a:cubicBezTo>
                        <a:cubicBezTo>
                          <a:pt x="90" y="42"/>
                          <a:pt x="90" y="42"/>
                          <a:pt x="90" y="42"/>
                        </a:cubicBezTo>
                        <a:cubicBezTo>
                          <a:pt x="90" y="40"/>
                          <a:pt x="90" y="40"/>
                          <a:pt x="90" y="40"/>
                        </a:cubicBezTo>
                        <a:cubicBezTo>
                          <a:pt x="91" y="39"/>
                          <a:pt x="91" y="39"/>
                          <a:pt x="91" y="39"/>
                        </a:cubicBezTo>
                        <a:cubicBezTo>
                          <a:pt x="91" y="37"/>
                          <a:pt x="91" y="37"/>
                          <a:pt x="91" y="37"/>
                        </a:cubicBezTo>
                        <a:cubicBezTo>
                          <a:pt x="92" y="36"/>
                          <a:pt x="92" y="36"/>
                          <a:pt x="92" y="36"/>
                        </a:cubicBezTo>
                        <a:cubicBezTo>
                          <a:pt x="92" y="35"/>
                          <a:pt x="92" y="35"/>
                          <a:pt x="92" y="35"/>
                        </a:cubicBezTo>
                        <a:cubicBezTo>
                          <a:pt x="93" y="34"/>
                          <a:pt x="93" y="34"/>
                          <a:pt x="93" y="34"/>
                        </a:cubicBezTo>
                        <a:cubicBezTo>
                          <a:pt x="93" y="34"/>
                          <a:pt x="93" y="34"/>
                          <a:pt x="93" y="34"/>
                        </a:cubicBezTo>
                        <a:cubicBezTo>
                          <a:pt x="94" y="33"/>
                          <a:pt x="94" y="33"/>
                          <a:pt x="94" y="33"/>
                        </a:cubicBezTo>
                        <a:cubicBezTo>
                          <a:pt x="94" y="32"/>
                          <a:pt x="94" y="32"/>
                          <a:pt x="94" y="32"/>
                        </a:cubicBezTo>
                        <a:cubicBezTo>
                          <a:pt x="97" y="30"/>
                          <a:pt x="97" y="30"/>
                          <a:pt x="97" y="30"/>
                        </a:cubicBezTo>
                        <a:cubicBezTo>
                          <a:pt x="98" y="29"/>
                          <a:pt x="98" y="29"/>
                          <a:pt x="98" y="29"/>
                        </a:cubicBezTo>
                        <a:cubicBezTo>
                          <a:pt x="98" y="30"/>
                          <a:pt x="98" y="30"/>
                          <a:pt x="98" y="30"/>
                        </a:cubicBezTo>
                        <a:cubicBezTo>
                          <a:pt x="99" y="28"/>
                          <a:pt x="99" y="28"/>
                          <a:pt x="99" y="28"/>
                        </a:cubicBezTo>
                        <a:cubicBezTo>
                          <a:pt x="98" y="24"/>
                          <a:pt x="98" y="24"/>
                          <a:pt x="98" y="24"/>
                        </a:cubicBezTo>
                        <a:cubicBezTo>
                          <a:pt x="99" y="22"/>
                          <a:pt x="99" y="22"/>
                          <a:pt x="99" y="22"/>
                        </a:cubicBezTo>
                        <a:cubicBezTo>
                          <a:pt x="99" y="21"/>
                          <a:pt x="99" y="21"/>
                          <a:pt x="99" y="21"/>
                        </a:cubicBezTo>
                        <a:cubicBezTo>
                          <a:pt x="101" y="20"/>
                          <a:pt x="101" y="20"/>
                          <a:pt x="101" y="20"/>
                        </a:cubicBezTo>
                        <a:cubicBezTo>
                          <a:pt x="103" y="20"/>
                          <a:pt x="103" y="20"/>
                          <a:pt x="103" y="20"/>
                        </a:cubicBezTo>
                        <a:cubicBezTo>
                          <a:pt x="104" y="19"/>
                          <a:pt x="104" y="19"/>
                          <a:pt x="104" y="19"/>
                        </a:cubicBezTo>
                        <a:cubicBezTo>
                          <a:pt x="105" y="18"/>
                          <a:pt x="105" y="18"/>
                          <a:pt x="105" y="18"/>
                        </a:cubicBezTo>
                        <a:cubicBezTo>
                          <a:pt x="106" y="17"/>
                          <a:pt x="106" y="17"/>
                          <a:pt x="106" y="17"/>
                        </a:cubicBezTo>
                        <a:cubicBezTo>
                          <a:pt x="106" y="17"/>
                          <a:pt x="106" y="17"/>
                          <a:pt x="106" y="17"/>
                        </a:cubicBezTo>
                        <a:cubicBezTo>
                          <a:pt x="107" y="17"/>
                          <a:pt x="107" y="17"/>
                          <a:pt x="107" y="17"/>
                        </a:cubicBezTo>
                        <a:cubicBezTo>
                          <a:pt x="109" y="17"/>
                          <a:pt x="109" y="17"/>
                          <a:pt x="109" y="17"/>
                        </a:cubicBezTo>
                        <a:cubicBezTo>
                          <a:pt x="110" y="17"/>
                          <a:pt x="110" y="17"/>
                          <a:pt x="110" y="17"/>
                        </a:cubicBezTo>
                        <a:cubicBezTo>
                          <a:pt x="111" y="18"/>
                          <a:pt x="111" y="18"/>
                          <a:pt x="111" y="18"/>
                        </a:cubicBezTo>
                        <a:cubicBezTo>
                          <a:pt x="113" y="16"/>
                          <a:pt x="113" y="16"/>
                          <a:pt x="113" y="16"/>
                        </a:cubicBezTo>
                        <a:cubicBezTo>
                          <a:pt x="113" y="14"/>
                          <a:pt x="113" y="14"/>
                          <a:pt x="113" y="14"/>
                        </a:cubicBezTo>
                        <a:cubicBezTo>
                          <a:pt x="114" y="14"/>
                          <a:pt x="114" y="14"/>
                          <a:pt x="114" y="14"/>
                        </a:cubicBezTo>
                        <a:cubicBezTo>
                          <a:pt x="115" y="15"/>
                          <a:pt x="115" y="15"/>
                          <a:pt x="115" y="15"/>
                        </a:cubicBezTo>
                        <a:cubicBezTo>
                          <a:pt x="116" y="14"/>
                          <a:pt x="116" y="14"/>
                          <a:pt x="116" y="14"/>
                        </a:cubicBezTo>
                        <a:cubicBezTo>
                          <a:pt x="116" y="14"/>
                          <a:pt x="116" y="14"/>
                          <a:pt x="116" y="14"/>
                        </a:cubicBezTo>
                        <a:cubicBezTo>
                          <a:pt x="116" y="14"/>
                          <a:pt x="116" y="14"/>
                          <a:pt x="116" y="14"/>
                        </a:cubicBezTo>
                        <a:cubicBezTo>
                          <a:pt x="117" y="14"/>
                          <a:pt x="117" y="14"/>
                          <a:pt x="117" y="14"/>
                        </a:cubicBezTo>
                        <a:cubicBezTo>
                          <a:pt x="121" y="14"/>
                          <a:pt x="121" y="14"/>
                          <a:pt x="121" y="14"/>
                        </a:cubicBezTo>
                        <a:cubicBezTo>
                          <a:pt x="124" y="13"/>
                          <a:pt x="124" y="13"/>
                          <a:pt x="124" y="13"/>
                        </a:cubicBezTo>
                        <a:cubicBezTo>
                          <a:pt x="125" y="12"/>
                          <a:pt x="125" y="12"/>
                          <a:pt x="125" y="12"/>
                        </a:cubicBezTo>
                        <a:cubicBezTo>
                          <a:pt x="125" y="12"/>
                          <a:pt x="125" y="12"/>
                          <a:pt x="125" y="12"/>
                        </a:cubicBezTo>
                        <a:cubicBezTo>
                          <a:pt x="126" y="13"/>
                          <a:pt x="126" y="13"/>
                          <a:pt x="126" y="13"/>
                        </a:cubicBezTo>
                        <a:cubicBezTo>
                          <a:pt x="127" y="13"/>
                          <a:pt x="127" y="13"/>
                          <a:pt x="127" y="13"/>
                        </a:cubicBezTo>
                        <a:cubicBezTo>
                          <a:pt x="127" y="11"/>
                          <a:pt x="127" y="11"/>
                          <a:pt x="127" y="11"/>
                        </a:cubicBezTo>
                        <a:cubicBezTo>
                          <a:pt x="129" y="11"/>
                          <a:pt x="129" y="11"/>
                          <a:pt x="129" y="11"/>
                        </a:cubicBezTo>
                        <a:cubicBezTo>
                          <a:pt x="130" y="11"/>
                          <a:pt x="130" y="11"/>
                          <a:pt x="130" y="11"/>
                        </a:cubicBezTo>
                        <a:cubicBezTo>
                          <a:pt x="131" y="11"/>
                          <a:pt x="131" y="11"/>
                          <a:pt x="131" y="11"/>
                        </a:cubicBezTo>
                        <a:cubicBezTo>
                          <a:pt x="131" y="11"/>
                          <a:pt x="131" y="11"/>
                          <a:pt x="131" y="11"/>
                        </a:cubicBezTo>
                        <a:cubicBezTo>
                          <a:pt x="131" y="12"/>
                          <a:pt x="131" y="12"/>
                          <a:pt x="131" y="12"/>
                        </a:cubicBezTo>
                        <a:cubicBezTo>
                          <a:pt x="133" y="12"/>
                          <a:pt x="133" y="12"/>
                          <a:pt x="133" y="12"/>
                        </a:cubicBezTo>
                        <a:cubicBezTo>
                          <a:pt x="133" y="10"/>
                          <a:pt x="133" y="10"/>
                          <a:pt x="133" y="10"/>
                        </a:cubicBezTo>
                        <a:cubicBezTo>
                          <a:pt x="133" y="10"/>
                          <a:pt x="133" y="10"/>
                          <a:pt x="133" y="10"/>
                        </a:cubicBezTo>
                        <a:cubicBezTo>
                          <a:pt x="134" y="11"/>
                          <a:pt x="134" y="11"/>
                          <a:pt x="134" y="11"/>
                        </a:cubicBezTo>
                        <a:cubicBezTo>
                          <a:pt x="134" y="12"/>
                          <a:pt x="134" y="12"/>
                          <a:pt x="134" y="12"/>
                        </a:cubicBezTo>
                        <a:cubicBezTo>
                          <a:pt x="135" y="12"/>
                          <a:pt x="135" y="12"/>
                          <a:pt x="135" y="12"/>
                        </a:cubicBezTo>
                        <a:cubicBezTo>
                          <a:pt x="134" y="13"/>
                          <a:pt x="134" y="13"/>
                          <a:pt x="134" y="13"/>
                        </a:cubicBezTo>
                        <a:cubicBezTo>
                          <a:pt x="134" y="12"/>
                          <a:pt x="134" y="12"/>
                          <a:pt x="134" y="12"/>
                        </a:cubicBezTo>
                        <a:cubicBezTo>
                          <a:pt x="133" y="14"/>
                          <a:pt x="133" y="14"/>
                          <a:pt x="133" y="14"/>
                        </a:cubicBezTo>
                        <a:cubicBezTo>
                          <a:pt x="130" y="14"/>
                          <a:pt x="130" y="14"/>
                          <a:pt x="130" y="14"/>
                        </a:cubicBezTo>
                        <a:cubicBezTo>
                          <a:pt x="128" y="15"/>
                          <a:pt x="128" y="15"/>
                          <a:pt x="128" y="15"/>
                        </a:cubicBezTo>
                        <a:cubicBezTo>
                          <a:pt x="127" y="16"/>
                          <a:pt x="127" y="16"/>
                          <a:pt x="127" y="16"/>
                        </a:cubicBezTo>
                        <a:cubicBezTo>
                          <a:pt x="126" y="17"/>
                          <a:pt x="126" y="17"/>
                          <a:pt x="126" y="17"/>
                        </a:cubicBezTo>
                        <a:cubicBezTo>
                          <a:pt x="125" y="17"/>
                          <a:pt x="125" y="17"/>
                          <a:pt x="125" y="17"/>
                        </a:cubicBezTo>
                        <a:cubicBezTo>
                          <a:pt x="124" y="17"/>
                          <a:pt x="124" y="17"/>
                          <a:pt x="124" y="17"/>
                        </a:cubicBezTo>
                        <a:cubicBezTo>
                          <a:pt x="123" y="17"/>
                          <a:pt x="123" y="17"/>
                          <a:pt x="123" y="17"/>
                        </a:cubicBezTo>
                        <a:cubicBezTo>
                          <a:pt x="123" y="16"/>
                          <a:pt x="123" y="16"/>
                          <a:pt x="123" y="16"/>
                        </a:cubicBezTo>
                        <a:cubicBezTo>
                          <a:pt x="121" y="17"/>
                          <a:pt x="121" y="17"/>
                          <a:pt x="121" y="17"/>
                        </a:cubicBezTo>
                        <a:cubicBezTo>
                          <a:pt x="119" y="17"/>
                          <a:pt x="119" y="17"/>
                          <a:pt x="119" y="17"/>
                        </a:cubicBezTo>
                        <a:cubicBezTo>
                          <a:pt x="118" y="18"/>
                          <a:pt x="118" y="18"/>
                          <a:pt x="118" y="18"/>
                        </a:cubicBezTo>
                        <a:cubicBezTo>
                          <a:pt x="116" y="17"/>
                          <a:pt x="116" y="17"/>
                          <a:pt x="116" y="17"/>
                        </a:cubicBezTo>
                        <a:cubicBezTo>
                          <a:pt x="115" y="18"/>
                          <a:pt x="115" y="18"/>
                          <a:pt x="115" y="18"/>
                        </a:cubicBezTo>
                        <a:cubicBezTo>
                          <a:pt x="114" y="20"/>
                          <a:pt x="114" y="20"/>
                          <a:pt x="114" y="20"/>
                        </a:cubicBezTo>
                        <a:cubicBezTo>
                          <a:pt x="111" y="21"/>
                          <a:pt x="111" y="21"/>
                          <a:pt x="111" y="21"/>
                        </a:cubicBezTo>
                        <a:cubicBezTo>
                          <a:pt x="111" y="20"/>
                          <a:pt x="111" y="20"/>
                          <a:pt x="111" y="20"/>
                        </a:cubicBezTo>
                        <a:cubicBezTo>
                          <a:pt x="111" y="20"/>
                          <a:pt x="111" y="20"/>
                          <a:pt x="111" y="20"/>
                        </a:cubicBezTo>
                        <a:cubicBezTo>
                          <a:pt x="109" y="21"/>
                          <a:pt x="109" y="21"/>
                          <a:pt x="109" y="21"/>
                        </a:cubicBezTo>
                        <a:cubicBezTo>
                          <a:pt x="109" y="22"/>
                          <a:pt x="109" y="22"/>
                          <a:pt x="109" y="22"/>
                        </a:cubicBezTo>
                        <a:cubicBezTo>
                          <a:pt x="108" y="23"/>
                          <a:pt x="108" y="23"/>
                          <a:pt x="108" y="23"/>
                        </a:cubicBezTo>
                        <a:cubicBezTo>
                          <a:pt x="108" y="22"/>
                          <a:pt x="108" y="22"/>
                          <a:pt x="108" y="22"/>
                        </a:cubicBezTo>
                        <a:cubicBezTo>
                          <a:pt x="106" y="23"/>
                          <a:pt x="106" y="23"/>
                          <a:pt x="106" y="23"/>
                        </a:cubicBezTo>
                        <a:cubicBezTo>
                          <a:pt x="106" y="24"/>
                          <a:pt x="106" y="24"/>
                          <a:pt x="106" y="24"/>
                        </a:cubicBezTo>
                        <a:cubicBezTo>
                          <a:pt x="105" y="24"/>
                          <a:pt x="105" y="24"/>
                          <a:pt x="105" y="24"/>
                        </a:cubicBezTo>
                        <a:cubicBezTo>
                          <a:pt x="104" y="25"/>
                          <a:pt x="104" y="25"/>
                          <a:pt x="104" y="25"/>
                        </a:cubicBezTo>
                        <a:cubicBezTo>
                          <a:pt x="105" y="27"/>
                          <a:pt x="105" y="27"/>
                          <a:pt x="105" y="27"/>
                        </a:cubicBezTo>
                        <a:cubicBezTo>
                          <a:pt x="108" y="28"/>
                          <a:pt x="108" y="28"/>
                          <a:pt x="108" y="28"/>
                        </a:cubicBezTo>
                        <a:cubicBezTo>
                          <a:pt x="105" y="26"/>
                          <a:pt x="105" y="26"/>
                          <a:pt x="105" y="26"/>
                        </a:cubicBezTo>
                        <a:cubicBezTo>
                          <a:pt x="106" y="26"/>
                          <a:pt x="106" y="26"/>
                          <a:pt x="106" y="26"/>
                        </a:cubicBezTo>
                        <a:cubicBezTo>
                          <a:pt x="107" y="26"/>
                          <a:pt x="107" y="26"/>
                          <a:pt x="107" y="26"/>
                        </a:cubicBezTo>
                        <a:cubicBezTo>
                          <a:pt x="107" y="26"/>
                          <a:pt x="107" y="26"/>
                          <a:pt x="107" y="26"/>
                        </a:cubicBezTo>
                        <a:cubicBezTo>
                          <a:pt x="108" y="26"/>
                          <a:pt x="108" y="26"/>
                          <a:pt x="108" y="26"/>
                        </a:cubicBezTo>
                        <a:cubicBezTo>
                          <a:pt x="109" y="26"/>
                          <a:pt x="109" y="26"/>
                          <a:pt x="109" y="26"/>
                        </a:cubicBezTo>
                        <a:cubicBezTo>
                          <a:pt x="108" y="25"/>
                          <a:pt x="108" y="25"/>
                          <a:pt x="108" y="25"/>
                        </a:cubicBezTo>
                        <a:cubicBezTo>
                          <a:pt x="110" y="23"/>
                          <a:pt x="110" y="23"/>
                          <a:pt x="110" y="23"/>
                        </a:cubicBezTo>
                        <a:cubicBezTo>
                          <a:pt x="112" y="23"/>
                          <a:pt x="112" y="23"/>
                          <a:pt x="112" y="23"/>
                        </a:cubicBezTo>
                        <a:cubicBezTo>
                          <a:pt x="113" y="23"/>
                          <a:pt x="113" y="23"/>
                          <a:pt x="113" y="23"/>
                        </a:cubicBezTo>
                        <a:cubicBezTo>
                          <a:pt x="116" y="21"/>
                          <a:pt x="116" y="21"/>
                          <a:pt x="116" y="21"/>
                        </a:cubicBezTo>
                        <a:cubicBezTo>
                          <a:pt x="117" y="20"/>
                          <a:pt x="117" y="20"/>
                          <a:pt x="117" y="20"/>
                        </a:cubicBezTo>
                        <a:cubicBezTo>
                          <a:pt x="117" y="20"/>
                          <a:pt x="117" y="20"/>
                          <a:pt x="117" y="20"/>
                        </a:cubicBezTo>
                        <a:cubicBezTo>
                          <a:pt x="118" y="20"/>
                          <a:pt x="118" y="20"/>
                          <a:pt x="118" y="20"/>
                        </a:cubicBezTo>
                        <a:cubicBezTo>
                          <a:pt x="119" y="20"/>
                          <a:pt x="119" y="20"/>
                          <a:pt x="119" y="20"/>
                        </a:cubicBezTo>
                        <a:cubicBezTo>
                          <a:pt x="120" y="20"/>
                          <a:pt x="120" y="20"/>
                          <a:pt x="120" y="20"/>
                        </a:cubicBezTo>
                        <a:cubicBezTo>
                          <a:pt x="120" y="20"/>
                          <a:pt x="120" y="20"/>
                          <a:pt x="120" y="20"/>
                        </a:cubicBezTo>
                        <a:cubicBezTo>
                          <a:pt x="122" y="19"/>
                          <a:pt x="122" y="19"/>
                          <a:pt x="122" y="19"/>
                        </a:cubicBezTo>
                        <a:cubicBezTo>
                          <a:pt x="122" y="20"/>
                          <a:pt x="122" y="20"/>
                          <a:pt x="122" y="20"/>
                        </a:cubicBezTo>
                        <a:cubicBezTo>
                          <a:pt x="121" y="21"/>
                          <a:pt x="121" y="21"/>
                          <a:pt x="121" y="21"/>
                        </a:cubicBezTo>
                        <a:cubicBezTo>
                          <a:pt x="121" y="22"/>
                          <a:pt x="121" y="22"/>
                          <a:pt x="121" y="22"/>
                        </a:cubicBezTo>
                        <a:cubicBezTo>
                          <a:pt x="121" y="23"/>
                          <a:pt x="121" y="23"/>
                          <a:pt x="121" y="23"/>
                        </a:cubicBezTo>
                        <a:cubicBezTo>
                          <a:pt x="123" y="20"/>
                          <a:pt x="123" y="20"/>
                          <a:pt x="123" y="20"/>
                        </a:cubicBezTo>
                        <a:cubicBezTo>
                          <a:pt x="124" y="20"/>
                          <a:pt x="124" y="20"/>
                          <a:pt x="124" y="20"/>
                        </a:cubicBezTo>
                        <a:cubicBezTo>
                          <a:pt x="128" y="17"/>
                          <a:pt x="128" y="17"/>
                          <a:pt x="128" y="17"/>
                        </a:cubicBezTo>
                        <a:cubicBezTo>
                          <a:pt x="130" y="17"/>
                          <a:pt x="130" y="17"/>
                          <a:pt x="130" y="17"/>
                        </a:cubicBezTo>
                        <a:cubicBezTo>
                          <a:pt x="131" y="16"/>
                          <a:pt x="131" y="16"/>
                          <a:pt x="131" y="16"/>
                        </a:cubicBezTo>
                        <a:cubicBezTo>
                          <a:pt x="134" y="16"/>
                          <a:pt x="134" y="16"/>
                          <a:pt x="134" y="16"/>
                        </a:cubicBezTo>
                        <a:cubicBezTo>
                          <a:pt x="135" y="16"/>
                          <a:pt x="135" y="16"/>
                          <a:pt x="135" y="16"/>
                        </a:cubicBezTo>
                        <a:cubicBezTo>
                          <a:pt x="136" y="16"/>
                          <a:pt x="136" y="16"/>
                          <a:pt x="136" y="16"/>
                        </a:cubicBezTo>
                        <a:cubicBezTo>
                          <a:pt x="135" y="17"/>
                          <a:pt x="135" y="17"/>
                          <a:pt x="135" y="17"/>
                        </a:cubicBezTo>
                        <a:cubicBezTo>
                          <a:pt x="134" y="17"/>
                          <a:pt x="134" y="17"/>
                          <a:pt x="134" y="17"/>
                        </a:cubicBezTo>
                        <a:cubicBezTo>
                          <a:pt x="134" y="18"/>
                          <a:pt x="134" y="18"/>
                          <a:pt x="134" y="18"/>
                        </a:cubicBezTo>
                        <a:cubicBezTo>
                          <a:pt x="135" y="19"/>
                          <a:pt x="135" y="19"/>
                          <a:pt x="135" y="19"/>
                        </a:cubicBezTo>
                        <a:cubicBezTo>
                          <a:pt x="136" y="17"/>
                          <a:pt x="136" y="17"/>
                          <a:pt x="136" y="17"/>
                        </a:cubicBezTo>
                        <a:cubicBezTo>
                          <a:pt x="139" y="16"/>
                          <a:pt x="139" y="16"/>
                          <a:pt x="139" y="16"/>
                        </a:cubicBezTo>
                        <a:cubicBezTo>
                          <a:pt x="140" y="16"/>
                          <a:pt x="140" y="16"/>
                          <a:pt x="140" y="16"/>
                        </a:cubicBezTo>
                        <a:cubicBezTo>
                          <a:pt x="140" y="15"/>
                          <a:pt x="140" y="15"/>
                          <a:pt x="140" y="15"/>
                        </a:cubicBezTo>
                        <a:cubicBezTo>
                          <a:pt x="141" y="14"/>
                          <a:pt x="141" y="14"/>
                          <a:pt x="141" y="14"/>
                        </a:cubicBezTo>
                        <a:cubicBezTo>
                          <a:pt x="142" y="15"/>
                          <a:pt x="142" y="15"/>
                          <a:pt x="142" y="15"/>
                        </a:cubicBezTo>
                        <a:cubicBezTo>
                          <a:pt x="142" y="15"/>
                          <a:pt x="142" y="15"/>
                          <a:pt x="142" y="15"/>
                        </a:cubicBezTo>
                        <a:cubicBezTo>
                          <a:pt x="142" y="14"/>
                          <a:pt x="142" y="14"/>
                          <a:pt x="142" y="14"/>
                        </a:cubicBezTo>
                        <a:cubicBezTo>
                          <a:pt x="142" y="13"/>
                          <a:pt x="142" y="13"/>
                          <a:pt x="142" y="13"/>
                        </a:cubicBezTo>
                        <a:cubicBezTo>
                          <a:pt x="143" y="14"/>
                          <a:pt x="143" y="14"/>
                          <a:pt x="143" y="14"/>
                        </a:cubicBezTo>
                        <a:cubicBezTo>
                          <a:pt x="144" y="14"/>
                          <a:pt x="144" y="14"/>
                          <a:pt x="144" y="14"/>
                        </a:cubicBezTo>
                        <a:cubicBezTo>
                          <a:pt x="145" y="12"/>
                          <a:pt x="145" y="12"/>
                          <a:pt x="145" y="12"/>
                        </a:cubicBezTo>
                        <a:cubicBezTo>
                          <a:pt x="144" y="11"/>
                          <a:pt x="144" y="11"/>
                          <a:pt x="144" y="11"/>
                        </a:cubicBezTo>
                        <a:cubicBezTo>
                          <a:pt x="145" y="10"/>
                          <a:pt x="145" y="10"/>
                          <a:pt x="145" y="10"/>
                        </a:cubicBezTo>
                        <a:cubicBezTo>
                          <a:pt x="144" y="9"/>
                          <a:pt x="144" y="9"/>
                          <a:pt x="144" y="9"/>
                        </a:cubicBezTo>
                        <a:cubicBezTo>
                          <a:pt x="145" y="8"/>
                          <a:pt x="145" y="8"/>
                          <a:pt x="145" y="8"/>
                        </a:cubicBezTo>
                        <a:cubicBezTo>
                          <a:pt x="146" y="7"/>
                          <a:pt x="146" y="7"/>
                          <a:pt x="146" y="7"/>
                        </a:cubicBezTo>
                        <a:cubicBezTo>
                          <a:pt x="146" y="8"/>
                          <a:pt x="146" y="8"/>
                          <a:pt x="146" y="8"/>
                        </a:cubicBezTo>
                        <a:cubicBezTo>
                          <a:pt x="147" y="13"/>
                          <a:pt x="147" y="13"/>
                          <a:pt x="147" y="13"/>
                        </a:cubicBezTo>
                        <a:cubicBezTo>
                          <a:pt x="146" y="15"/>
                          <a:pt x="146" y="15"/>
                          <a:pt x="146" y="15"/>
                        </a:cubicBezTo>
                        <a:cubicBezTo>
                          <a:pt x="146" y="19"/>
                          <a:pt x="146" y="19"/>
                          <a:pt x="146" y="19"/>
                        </a:cubicBezTo>
                        <a:cubicBezTo>
                          <a:pt x="145" y="21"/>
                          <a:pt x="145" y="21"/>
                          <a:pt x="145" y="21"/>
                        </a:cubicBezTo>
                        <a:cubicBezTo>
                          <a:pt x="145" y="26"/>
                          <a:pt x="145" y="26"/>
                          <a:pt x="145" y="26"/>
                        </a:cubicBezTo>
                        <a:cubicBezTo>
                          <a:pt x="146" y="28"/>
                          <a:pt x="146" y="28"/>
                          <a:pt x="146" y="28"/>
                        </a:cubicBezTo>
                        <a:cubicBezTo>
                          <a:pt x="147" y="29"/>
                          <a:pt x="147" y="29"/>
                          <a:pt x="147" y="29"/>
                        </a:cubicBezTo>
                        <a:cubicBezTo>
                          <a:pt x="148" y="30"/>
                          <a:pt x="148" y="30"/>
                          <a:pt x="148" y="30"/>
                        </a:cubicBezTo>
                        <a:cubicBezTo>
                          <a:pt x="150" y="29"/>
                          <a:pt x="150" y="29"/>
                          <a:pt x="150" y="29"/>
                        </a:cubicBezTo>
                        <a:cubicBezTo>
                          <a:pt x="150" y="28"/>
                          <a:pt x="150" y="28"/>
                          <a:pt x="150" y="28"/>
                        </a:cubicBezTo>
                        <a:cubicBezTo>
                          <a:pt x="148" y="28"/>
                          <a:pt x="148" y="28"/>
                          <a:pt x="148" y="28"/>
                        </a:cubicBezTo>
                        <a:cubicBezTo>
                          <a:pt x="148" y="27"/>
                          <a:pt x="148" y="27"/>
                          <a:pt x="148" y="27"/>
                        </a:cubicBezTo>
                        <a:cubicBezTo>
                          <a:pt x="149" y="27"/>
                          <a:pt x="149" y="27"/>
                          <a:pt x="149" y="27"/>
                        </a:cubicBezTo>
                        <a:cubicBezTo>
                          <a:pt x="150" y="27"/>
                          <a:pt x="150" y="27"/>
                          <a:pt x="150" y="27"/>
                        </a:cubicBezTo>
                        <a:cubicBezTo>
                          <a:pt x="151" y="26"/>
                          <a:pt x="151" y="26"/>
                          <a:pt x="151" y="26"/>
                        </a:cubicBezTo>
                        <a:cubicBezTo>
                          <a:pt x="150" y="26"/>
                          <a:pt x="150" y="26"/>
                          <a:pt x="150" y="26"/>
                        </a:cubicBezTo>
                        <a:cubicBezTo>
                          <a:pt x="151" y="25"/>
                          <a:pt x="151" y="25"/>
                          <a:pt x="151" y="25"/>
                        </a:cubicBezTo>
                        <a:cubicBezTo>
                          <a:pt x="153" y="25"/>
                          <a:pt x="153" y="25"/>
                          <a:pt x="153" y="25"/>
                        </a:cubicBezTo>
                        <a:cubicBezTo>
                          <a:pt x="153" y="26"/>
                          <a:pt x="153" y="26"/>
                          <a:pt x="153" y="26"/>
                        </a:cubicBezTo>
                        <a:cubicBezTo>
                          <a:pt x="153" y="26"/>
                          <a:pt x="153" y="26"/>
                          <a:pt x="153" y="26"/>
                        </a:cubicBezTo>
                        <a:cubicBezTo>
                          <a:pt x="154" y="25"/>
                          <a:pt x="154" y="25"/>
                          <a:pt x="154" y="25"/>
                        </a:cubicBezTo>
                        <a:cubicBezTo>
                          <a:pt x="153" y="23"/>
                          <a:pt x="153" y="23"/>
                          <a:pt x="153" y="23"/>
                        </a:cubicBezTo>
                        <a:cubicBezTo>
                          <a:pt x="154" y="23"/>
                          <a:pt x="154" y="23"/>
                          <a:pt x="154" y="23"/>
                        </a:cubicBezTo>
                        <a:cubicBezTo>
                          <a:pt x="156" y="21"/>
                          <a:pt x="156" y="21"/>
                          <a:pt x="156" y="21"/>
                        </a:cubicBezTo>
                        <a:cubicBezTo>
                          <a:pt x="156" y="20"/>
                          <a:pt x="156" y="20"/>
                          <a:pt x="156" y="20"/>
                        </a:cubicBezTo>
                        <a:cubicBezTo>
                          <a:pt x="158" y="20"/>
                          <a:pt x="158" y="20"/>
                          <a:pt x="158" y="20"/>
                        </a:cubicBezTo>
                        <a:cubicBezTo>
                          <a:pt x="158" y="21"/>
                          <a:pt x="158" y="21"/>
                          <a:pt x="158" y="21"/>
                        </a:cubicBezTo>
                        <a:cubicBezTo>
                          <a:pt x="158" y="22"/>
                          <a:pt x="158" y="22"/>
                          <a:pt x="158" y="22"/>
                        </a:cubicBezTo>
                        <a:cubicBezTo>
                          <a:pt x="157" y="23"/>
                          <a:pt x="157" y="23"/>
                          <a:pt x="157" y="23"/>
                        </a:cubicBezTo>
                        <a:cubicBezTo>
                          <a:pt x="157" y="24"/>
                          <a:pt x="157" y="24"/>
                          <a:pt x="157" y="24"/>
                        </a:cubicBezTo>
                        <a:cubicBezTo>
                          <a:pt x="155" y="25"/>
                          <a:pt x="155" y="25"/>
                          <a:pt x="155" y="25"/>
                        </a:cubicBezTo>
                        <a:cubicBezTo>
                          <a:pt x="155" y="26"/>
                          <a:pt x="155" y="26"/>
                          <a:pt x="155" y="26"/>
                        </a:cubicBezTo>
                        <a:cubicBezTo>
                          <a:pt x="156" y="26"/>
                          <a:pt x="156" y="26"/>
                          <a:pt x="156" y="26"/>
                        </a:cubicBezTo>
                        <a:cubicBezTo>
                          <a:pt x="157" y="26"/>
                          <a:pt x="157" y="26"/>
                          <a:pt x="157" y="26"/>
                        </a:cubicBezTo>
                        <a:cubicBezTo>
                          <a:pt x="157" y="27"/>
                          <a:pt x="157" y="27"/>
                          <a:pt x="157" y="27"/>
                        </a:cubicBezTo>
                        <a:cubicBezTo>
                          <a:pt x="157" y="27"/>
                          <a:pt x="157" y="27"/>
                          <a:pt x="157" y="27"/>
                        </a:cubicBezTo>
                        <a:cubicBezTo>
                          <a:pt x="156" y="27"/>
                          <a:pt x="156" y="27"/>
                          <a:pt x="156" y="27"/>
                        </a:cubicBezTo>
                        <a:cubicBezTo>
                          <a:pt x="155" y="28"/>
                          <a:pt x="155" y="28"/>
                          <a:pt x="155" y="28"/>
                        </a:cubicBezTo>
                        <a:cubicBezTo>
                          <a:pt x="154" y="28"/>
                          <a:pt x="154" y="28"/>
                          <a:pt x="154" y="28"/>
                        </a:cubicBezTo>
                        <a:cubicBezTo>
                          <a:pt x="153" y="29"/>
                          <a:pt x="153" y="29"/>
                          <a:pt x="153" y="29"/>
                        </a:cubicBezTo>
                        <a:cubicBezTo>
                          <a:pt x="153" y="30"/>
                          <a:pt x="153" y="30"/>
                          <a:pt x="153" y="30"/>
                        </a:cubicBezTo>
                        <a:cubicBezTo>
                          <a:pt x="153" y="31"/>
                          <a:pt x="153" y="31"/>
                          <a:pt x="153" y="31"/>
                        </a:cubicBezTo>
                        <a:cubicBezTo>
                          <a:pt x="155" y="31"/>
                          <a:pt x="155" y="31"/>
                          <a:pt x="155" y="31"/>
                        </a:cubicBezTo>
                        <a:cubicBezTo>
                          <a:pt x="156" y="32"/>
                          <a:pt x="156" y="32"/>
                          <a:pt x="156" y="32"/>
                        </a:cubicBezTo>
                        <a:cubicBezTo>
                          <a:pt x="158" y="32"/>
                          <a:pt x="158" y="32"/>
                          <a:pt x="158" y="32"/>
                        </a:cubicBezTo>
                        <a:cubicBezTo>
                          <a:pt x="159" y="31"/>
                          <a:pt x="159" y="31"/>
                          <a:pt x="159" y="31"/>
                        </a:cubicBezTo>
                        <a:cubicBezTo>
                          <a:pt x="160" y="31"/>
                          <a:pt x="160" y="31"/>
                          <a:pt x="160" y="31"/>
                        </a:cubicBezTo>
                        <a:cubicBezTo>
                          <a:pt x="161" y="28"/>
                          <a:pt x="161" y="28"/>
                          <a:pt x="161" y="28"/>
                        </a:cubicBezTo>
                        <a:cubicBezTo>
                          <a:pt x="163" y="27"/>
                          <a:pt x="163" y="27"/>
                          <a:pt x="163" y="27"/>
                        </a:cubicBezTo>
                        <a:cubicBezTo>
                          <a:pt x="164" y="27"/>
                          <a:pt x="164" y="27"/>
                          <a:pt x="164" y="27"/>
                        </a:cubicBezTo>
                        <a:cubicBezTo>
                          <a:pt x="165" y="27"/>
                          <a:pt x="165" y="27"/>
                          <a:pt x="165" y="27"/>
                        </a:cubicBezTo>
                        <a:cubicBezTo>
                          <a:pt x="166" y="28"/>
                          <a:pt x="166" y="28"/>
                          <a:pt x="166" y="28"/>
                        </a:cubicBezTo>
                        <a:cubicBezTo>
                          <a:pt x="167" y="28"/>
                          <a:pt x="167" y="28"/>
                          <a:pt x="167" y="28"/>
                        </a:cubicBezTo>
                        <a:cubicBezTo>
                          <a:pt x="168" y="28"/>
                          <a:pt x="168" y="28"/>
                          <a:pt x="168" y="28"/>
                        </a:cubicBezTo>
                        <a:cubicBezTo>
                          <a:pt x="169" y="30"/>
                          <a:pt x="169" y="30"/>
                          <a:pt x="169" y="30"/>
                        </a:cubicBezTo>
                        <a:cubicBezTo>
                          <a:pt x="171" y="30"/>
                          <a:pt x="171" y="30"/>
                          <a:pt x="171" y="30"/>
                        </a:cubicBezTo>
                        <a:cubicBezTo>
                          <a:pt x="170" y="31"/>
                          <a:pt x="170" y="31"/>
                          <a:pt x="170" y="31"/>
                        </a:cubicBezTo>
                        <a:cubicBezTo>
                          <a:pt x="172" y="34"/>
                          <a:pt x="172" y="34"/>
                          <a:pt x="172" y="34"/>
                        </a:cubicBezTo>
                        <a:cubicBezTo>
                          <a:pt x="172" y="35"/>
                          <a:pt x="172" y="35"/>
                          <a:pt x="172" y="35"/>
                        </a:cubicBezTo>
                        <a:cubicBezTo>
                          <a:pt x="173" y="38"/>
                          <a:pt x="173" y="38"/>
                          <a:pt x="173" y="38"/>
                        </a:cubicBezTo>
                        <a:cubicBezTo>
                          <a:pt x="178" y="41"/>
                          <a:pt x="178" y="41"/>
                          <a:pt x="178" y="41"/>
                        </a:cubicBezTo>
                        <a:cubicBezTo>
                          <a:pt x="178" y="42"/>
                          <a:pt x="178" y="42"/>
                          <a:pt x="178" y="42"/>
                        </a:cubicBezTo>
                        <a:cubicBezTo>
                          <a:pt x="180" y="43"/>
                          <a:pt x="180" y="43"/>
                          <a:pt x="180" y="43"/>
                        </a:cubicBezTo>
                        <a:cubicBezTo>
                          <a:pt x="182" y="45"/>
                          <a:pt x="182" y="45"/>
                          <a:pt x="182" y="45"/>
                        </a:cubicBezTo>
                        <a:cubicBezTo>
                          <a:pt x="183" y="45"/>
                          <a:pt x="183" y="45"/>
                          <a:pt x="183" y="45"/>
                        </a:cubicBezTo>
                        <a:cubicBezTo>
                          <a:pt x="184" y="46"/>
                          <a:pt x="184" y="46"/>
                          <a:pt x="184" y="46"/>
                        </a:cubicBezTo>
                        <a:cubicBezTo>
                          <a:pt x="184" y="47"/>
                          <a:pt x="184" y="47"/>
                          <a:pt x="184" y="47"/>
                        </a:cubicBezTo>
                        <a:cubicBezTo>
                          <a:pt x="185" y="47"/>
                          <a:pt x="185" y="47"/>
                          <a:pt x="185" y="47"/>
                        </a:cubicBezTo>
                        <a:cubicBezTo>
                          <a:pt x="186" y="47"/>
                          <a:pt x="186" y="47"/>
                          <a:pt x="186" y="47"/>
                        </a:cubicBezTo>
                        <a:cubicBezTo>
                          <a:pt x="186" y="47"/>
                          <a:pt x="186" y="47"/>
                          <a:pt x="186" y="47"/>
                        </a:cubicBezTo>
                        <a:cubicBezTo>
                          <a:pt x="188" y="49"/>
                          <a:pt x="188" y="49"/>
                          <a:pt x="188" y="49"/>
                        </a:cubicBezTo>
                        <a:cubicBezTo>
                          <a:pt x="189" y="49"/>
                          <a:pt x="189" y="49"/>
                          <a:pt x="189" y="49"/>
                        </a:cubicBezTo>
                        <a:cubicBezTo>
                          <a:pt x="189" y="50"/>
                          <a:pt x="189" y="50"/>
                          <a:pt x="189" y="50"/>
                        </a:cubicBezTo>
                        <a:cubicBezTo>
                          <a:pt x="190" y="51"/>
                          <a:pt x="190" y="51"/>
                          <a:pt x="190" y="51"/>
                        </a:cubicBezTo>
                        <a:cubicBezTo>
                          <a:pt x="191" y="50"/>
                          <a:pt x="191" y="50"/>
                          <a:pt x="191" y="50"/>
                        </a:cubicBezTo>
                        <a:cubicBezTo>
                          <a:pt x="190" y="49"/>
                          <a:pt x="190" y="49"/>
                          <a:pt x="190" y="49"/>
                        </a:cubicBezTo>
                        <a:cubicBezTo>
                          <a:pt x="191" y="48"/>
                          <a:pt x="191" y="48"/>
                          <a:pt x="191" y="48"/>
                        </a:cubicBezTo>
                        <a:cubicBezTo>
                          <a:pt x="189" y="47"/>
                          <a:pt x="189" y="47"/>
                          <a:pt x="189" y="47"/>
                        </a:cubicBezTo>
                        <a:cubicBezTo>
                          <a:pt x="189" y="47"/>
                          <a:pt x="189" y="47"/>
                          <a:pt x="189" y="47"/>
                        </a:cubicBezTo>
                        <a:cubicBezTo>
                          <a:pt x="191" y="48"/>
                          <a:pt x="191" y="48"/>
                          <a:pt x="191" y="48"/>
                        </a:cubicBezTo>
                        <a:cubicBezTo>
                          <a:pt x="191" y="49"/>
                          <a:pt x="191" y="49"/>
                          <a:pt x="191" y="49"/>
                        </a:cubicBezTo>
                        <a:cubicBezTo>
                          <a:pt x="192" y="49"/>
                          <a:pt x="192" y="49"/>
                          <a:pt x="192" y="49"/>
                        </a:cubicBezTo>
                        <a:cubicBezTo>
                          <a:pt x="193" y="48"/>
                          <a:pt x="193" y="48"/>
                          <a:pt x="193" y="48"/>
                        </a:cubicBezTo>
                        <a:cubicBezTo>
                          <a:pt x="193" y="48"/>
                          <a:pt x="193" y="48"/>
                          <a:pt x="193" y="48"/>
                        </a:cubicBezTo>
                        <a:cubicBezTo>
                          <a:pt x="194" y="49"/>
                          <a:pt x="194" y="49"/>
                          <a:pt x="194" y="49"/>
                        </a:cubicBezTo>
                        <a:cubicBezTo>
                          <a:pt x="195" y="50"/>
                          <a:pt x="195" y="50"/>
                          <a:pt x="195" y="50"/>
                        </a:cubicBezTo>
                        <a:cubicBezTo>
                          <a:pt x="196" y="50"/>
                          <a:pt x="196" y="50"/>
                          <a:pt x="196" y="50"/>
                        </a:cubicBezTo>
                        <a:cubicBezTo>
                          <a:pt x="196" y="52"/>
                          <a:pt x="196" y="52"/>
                          <a:pt x="196" y="52"/>
                        </a:cubicBezTo>
                        <a:cubicBezTo>
                          <a:pt x="197" y="53"/>
                          <a:pt x="197" y="53"/>
                          <a:pt x="197" y="53"/>
                        </a:cubicBezTo>
                        <a:cubicBezTo>
                          <a:pt x="197" y="54"/>
                          <a:pt x="197" y="54"/>
                          <a:pt x="197" y="54"/>
                        </a:cubicBezTo>
                        <a:cubicBezTo>
                          <a:pt x="197" y="56"/>
                          <a:pt x="197" y="56"/>
                          <a:pt x="197" y="56"/>
                        </a:cubicBezTo>
                        <a:cubicBezTo>
                          <a:pt x="197" y="57"/>
                          <a:pt x="197" y="57"/>
                          <a:pt x="197" y="57"/>
                        </a:cubicBezTo>
                        <a:cubicBezTo>
                          <a:pt x="197" y="58"/>
                          <a:pt x="197" y="58"/>
                          <a:pt x="197" y="58"/>
                        </a:cubicBezTo>
                        <a:cubicBezTo>
                          <a:pt x="196" y="60"/>
                          <a:pt x="196" y="60"/>
                          <a:pt x="196" y="60"/>
                        </a:cubicBezTo>
                        <a:cubicBezTo>
                          <a:pt x="193" y="59"/>
                          <a:pt x="193" y="59"/>
                          <a:pt x="193" y="59"/>
                        </a:cubicBezTo>
                        <a:cubicBezTo>
                          <a:pt x="192" y="58"/>
                          <a:pt x="192" y="58"/>
                          <a:pt x="192" y="58"/>
                        </a:cubicBezTo>
                        <a:cubicBezTo>
                          <a:pt x="191" y="59"/>
                          <a:pt x="191" y="59"/>
                          <a:pt x="191" y="59"/>
                        </a:cubicBezTo>
                        <a:cubicBezTo>
                          <a:pt x="191" y="59"/>
                          <a:pt x="191" y="59"/>
                          <a:pt x="191" y="59"/>
                        </a:cubicBezTo>
                        <a:cubicBezTo>
                          <a:pt x="190" y="59"/>
                          <a:pt x="190" y="59"/>
                          <a:pt x="190" y="59"/>
                        </a:cubicBezTo>
                        <a:cubicBezTo>
                          <a:pt x="188" y="59"/>
                          <a:pt x="188" y="59"/>
                          <a:pt x="188" y="59"/>
                        </a:cubicBezTo>
                        <a:cubicBezTo>
                          <a:pt x="188" y="60"/>
                          <a:pt x="188" y="60"/>
                          <a:pt x="188" y="60"/>
                        </a:cubicBezTo>
                        <a:cubicBezTo>
                          <a:pt x="188" y="60"/>
                          <a:pt x="188" y="60"/>
                          <a:pt x="188" y="60"/>
                        </a:cubicBezTo>
                        <a:cubicBezTo>
                          <a:pt x="187" y="62"/>
                          <a:pt x="187" y="62"/>
                          <a:pt x="187" y="62"/>
                        </a:cubicBezTo>
                        <a:cubicBezTo>
                          <a:pt x="186" y="61"/>
                          <a:pt x="186" y="61"/>
                          <a:pt x="186" y="61"/>
                        </a:cubicBezTo>
                        <a:cubicBezTo>
                          <a:pt x="185" y="62"/>
                          <a:pt x="185" y="62"/>
                          <a:pt x="185" y="62"/>
                        </a:cubicBezTo>
                        <a:cubicBezTo>
                          <a:pt x="185" y="63"/>
                          <a:pt x="185" y="63"/>
                          <a:pt x="185" y="63"/>
                        </a:cubicBezTo>
                        <a:cubicBezTo>
                          <a:pt x="187" y="63"/>
                          <a:pt x="187" y="63"/>
                          <a:pt x="187" y="63"/>
                        </a:cubicBezTo>
                        <a:cubicBezTo>
                          <a:pt x="187" y="65"/>
                          <a:pt x="187" y="65"/>
                          <a:pt x="187" y="65"/>
                        </a:cubicBezTo>
                        <a:cubicBezTo>
                          <a:pt x="188" y="66"/>
                          <a:pt x="188" y="66"/>
                          <a:pt x="188" y="66"/>
                        </a:cubicBezTo>
                        <a:cubicBezTo>
                          <a:pt x="189" y="65"/>
                          <a:pt x="189" y="65"/>
                          <a:pt x="189" y="65"/>
                        </a:cubicBezTo>
                        <a:cubicBezTo>
                          <a:pt x="190" y="66"/>
                          <a:pt x="190" y="66"/>
                          <a:pt x="190" y="66"/>
                        </a:cubicBezTo>
                        <a:cubicBezTo>
                          <a:pt x="190" y="67"/>
                          <a:pt x="190" y="67"/>
                          <a:pt x="190" y="67"/>
                        </a:cubicBezTo>
                        <a:cubicBezTo>
                          <a:pt x="192" y="68"/>
                          <a:pt x="192" y="68"/>
                          <a:pt x="192" y="68"/>
                        </a:cubicBezTo>
                        <a:cubicBezTo>
                          <a:pt x="194" y="69"/>
                          <a:pt x="194" y="69"/>
                          <a:pt x="194" y="69"/>
                        </a:cubicBezTo>
                        <a:cubicBezTo>
                          <a:pt x="196" y="69"/>
                          <a:pt x="196" y="69"/>
                          <a:pt x="196" y="69"/>
                        </a:cubicBezTo>
                        <a:cubicBezTo>
                          <a:pt x="199" y="70"/>
                          <a:pt x="199" y="70"/>
                          <a:pt x="199" y="70"/>
                        </a:cubicBezTo>
                        <a:cubicBezTo>
                          <a:pt x="200" y="70"/>
                          <a:pt x="200" y="70"/>
                          <a:pt x="200" y="70"/>
                        </a:cubicBezTo>
                        <a:cubicBezTo>
                          <a:pt x="201" y="69"/>
                          <a:pt x="201" y="69"/>
                          <a:pt x="201" y="69"/>
                        </a:cubicBezTo>
                        <a:cubicBezTo>
                          <a:pt x="201" y="69"/>
                          <a:pt x="201" y="69"/>
                          <a:pt x="201" y="69"/>
                        </a:cubicBezTo>
                        <a:cubicBezTo>
                          <a:pt x="202" y="70"/>
                          <a:pt x="202" y="70"/>
                          <a:pt x="202" y="70"/>
                        </a:cubicBezTo>
                        <a:cubicBezTo>
                          <a:pt x="202" y="71"/>
                          <a:pt x="202" y="71"/>
                          <a:pt x="202" y="71"/>
                        </a:cubicBezTo>
                        <a:cubicBezTo>
                          <a:pt x="202" y="71"/>
                          <a:pt x="202" y="71"/>
                          <a:pt x="202" y="71"/>
                        </a:cubicBezTo>
                        <a:cubicBezTo>
                          <a:pt x="204" y="69"/>
                          <a:pt x="204" y="69"/>
                          <a:pt x="204" y="69"/>
                        </a:cubicBezTo>
                        <a:cubicBezTo>
                          <a:pt x="204" y="70"/>
                          <a:pt x="204" y="70"/>
                          <a:pt x="204" y="70"/>
                        </a:cubicBezTo>
                        <a:cubicBezTo>
                          <a:pt x="205" y="70"/>
                          <a:pt x="205" y="70"/>
                          <a:pt x="205" y="70"/>
                        </a:cubicBezTo>
                        <a:cubicBezTo>
                          <a:pt x="206" y="69"/>
                          <a:pt x="206" y="69"/>
                          <a:pt x="206" y="69"/>
                        </a:cubicBezTo>
                        <a:cubicBezTo>
                          <a:pt x="207" y="69"/>
                          <a:pt x="207" y="69"/>
                          <a:pt x="207" y="69"/>
                        </a:cubicBezTo>
                        <a:cubicBezTo>
                          <a:pt x="206" y="70"/>
                          <a:pt x="206" y="70"/>
                          <a:pt x="206" y="70"/>
                        </a:cubicBezTo>
                        <a:cubicBezTo>
                          <a:pt x="207" y="70"/>
                          <a:pt x="207" y="70"/>
                          <a:pt x="207" y="70"/>
                        </a:cubicBezTo>
                        <a:cubicBezTo>
                          <a:pt x="209" y="69"/>
                          <a:pt x="209" y="69"/>
                          <a:pt x="209" y="69"/>
                        </a:cubicBezTo>
                        <a:cubicBezTo>
                          <a:pt x="213" y="68"/>
                          <a:pt x="213" y="68"/>
                          <a:pt x="213" y="68"/>
                        </a:cubicBezTo>
                        <a:cubicBezTo>
                          <a:pt x="214" y="68"/>
                          <a:pt x="214" y="68"/>
                          <a:pt x="214" y="68"/>
                        </a:cubicBezTo>
                        <a:cubicBezTo>
                          <a:pt x="214" y="68"/>
                          <a:pt x="214" y="68"/>
                          <a:pt x="214" y="68"/>
                        </a:cubicBezTo>
                        <a:cubicBezTo>
                          <a:pt x="213" y="69"/>
                          <a:pt x="213" y="69"/>
                          <a:pt x="213" y="69"/>
                        </a:cubicBezTo>
                        <a:cubicBezTo>
                          <a:pt x="213" y="70"/>
                          <a:pt x="213" y="70"/>
                          <a:pt x="213" y="70"/>
                        </a:cubicBezTo>
                        <a:cubicBezTo>
                          <a:pt x="214" y="70"/>
                          <a:pt x="214" y="70"/>
                          <a:pt x="214" y="70"/>
                        </a:cubicBezTo>
                        <a:cubicBezTo>
                          <a:pt x="214" y="71"/>
                          <a:pt x="214" y="71"/>
                          <a:pt x="214" y="71"/>
                        </a:cubicBezTo>
                        <a:cubicBezTo>
                          <a:pt x="214" y="72"/>
                          <a:pt x="214" y="72"/>
                          <a:pt x="214" y="72"/>
                        </a:cubicBezTo>
                        <a:cubicBezTo>
                          <a:pt x="214" y="73"/>
                          <a:pt x="214" y="73"/>
                          <a:pt x="214" y="73"/>
                        </a:cubicBezTo>
                        <a:cubicBezTo>
                          <a:pt x="215" y="73"/>
                          <a:pt x="215" y="73"/>
                          <a:pt x="215" y="73"/>
                        </a:cubicBezTo>
                        <a:cubicBezTo>
                          <a:pt x="216" y="72"/>
                          <a:pt x="216" y="72"/>
                          <a:pt x="216" y="72"/>
                        </a:cubicBezTo>
                        <a:cubicBezTo>
                          <a:pt x="216" y="73"/>
                          <a:pt x="216" y="73"/>
                          <a:pt x="216" y="73"/>
                        </a:cubicBezTo>
                        <a:cubicBezTo>
                          <a:pt x="216" y="74"/>
                          <a:pt x="216" y="74"/>
                          <a:pt x="216" y="74"/>
                        </a:cubicBezTo>
                        <a:cubicBezTo>
                          <a:pt x="215" y="76"/>
                          <a:pt x="215" y="76"/>
                          <a:pt x="215" y="76"/>
                        </a:cubicBezTo>
                        <a:cubicBezTo>
                          <a:pt x="215" y="77"/>
                          <a:pt x="215" y="77"/>
                          <a:pt x="215" y="77"/>
                        </a:cubicBezTo>
                        <a:cubicBezTo>
                          <a:pt x="216" y="78"/>
                          <a:pt x="216" y="78"/>
                          <a:pt x="216" y="78"/>
                        </a:cubicBezTo>
                        <a:cubicBezTo>
                          <a:pt x="217" y="77"/>
                          <a:pt x="217" y="77"/>
                          <a:pt x="217" y="77"/>
                        </a:cubicBezTo>
                        <a:cubicBezTo>
                          <a:pt x="217" y="75"/>
                          <a:pt x="217" y="75"/>
                          <a:pt x="217" y="75"/>
                        </a:cubicBezTo>
                        <a:cubicBezTo>
                          <a:pt x="218" y="74"/>
                          <a:pt x="218" y="74"/>
                          <a:pt x="218" y="74"/>
                        </a:cubicBezTo>
                        <a:cubicBezTo>
                          <a:pt x="217" y="76"/>
                          <a:pt x="217" y="76"/>
                          <a:pt x="217" y="76"/>
                        </a:cubicBezTo>
                        <a:cubicBezTo>
                          <a:pt x="216" y="78"/>
                          <a:pt x="216" y="78"/>
                          <a:pt x="216" y="78"/>
                        </a:cubicBezTo>
                        <a:cubicBezTo>
                          <a:pt x="216" y="79"/>
                          <a:pt x="216" y="79"/>
                          <a:pt x="216" y="79"/>
                        </a:cubicBezTo>
                        <a:cubicBezTo>
                          <a:pt x="215" y="81"/>
                          <a:pt x="215" y="81"/>
                          <a:pt x="215" y="81"/>
                        </a:cubicBezTo>
                        <a:cubicBezTo>
                          <a:pt x="216" y="83"/>
                          <a:pt x="216" y="83"/>
                          <a:pt x="216" y="83"/>
                        </a:cubicBezTo>
                        <a:cubicBezTo>
                          <a:pt x="216" y="85"/>
                          <a:pt x="216" y="85"/>
                          <a:pt x="216" y="85"/>
                        </a:cubicBezTo>
                        <a:cubicBezTo>
                          <a:pt x="216" y="86"/>
                          <a:pt x="216" y="86"/>
                          <a:pt x="216" y="86"/>
                        </a:cubicBezTo>
                        <a:cubicBezTo>
                          <a:pt x="217" y="88"/>
                          <a:pt x="217" y="88"/>
                          <a:pt x="217" y="88"/>
                        </a:cubicBezTo>
                        <a:cubicBezTo>
                          <a:pt x="217" y="88"/>
                          <a:pt x="217" y="88"/>
                          <a:pt x="217" y="88"/>
                        </a:cubicBezTo>
                        <a:cubicBezTo>
                          <a:pt x="217" y="89"/>
                          <a:pt x="217" y="89"/>
                          <a:pt x="217" y="89"/>
                        </a:cubicBezTo>
                        <a:cubicBezTo>
                          <a:pt x="217" y="90"/>
                          <a:pt x="217" y="90"/>
                          <a:pt x="217" y="90"/>
                        </a:cubicBezTo>
                        <a:cubicBezTo>
                          <a:pt x="218" y="92"/>
                          <a:pt x="218" y="92"/>
                          <a:pt x="218" y="92"/>
                        </a:cubicBezTo>
                        <a:cubicBezTo>
                          <a:pt x="218" y="96"/>
                          <a:pt x="218" y="96"/>
                          <a:pt x="218" y="96"/>
                        </a:cubicBezTo>
                        <a:cubicBezTo>
                          <a:pt x="219" y="96"/>
                          <a:pt x="219" y="96"/>
                          <a:pt x="219" y="96"/>
                        </a:cubicBezTo>
                        <a:cubicBezTo>
                          <a:pt x="219" y="92"/>
                          <a:pt x="219" y="92"/>
                          <a:pt x="219" y="92"/>
                        </a:cubicBezTo>
                        <a:cubicBezTo>
                          <a:pt x="218" y="89"/>
                          <a:pt x="218" y="89"/>
                          <a:pt x="218" y="89"/>
                        </a:cubicBezTo>
                        <a:cubicBezTo>
                          <a:pt x="218" y="86"/>
                          <a:pt x="218" y="86"/>
                          <a:pt x="218" y="86"/>
                        </a:cubicBezTo>
                        <a:cubicBezTo>
                          <a:pt x="220" y="83"/>
                          <a:pt x="220" y="83"/>
                          <a:pt x="220" y="83"/>
                        </a:cubicBezTo>
                        <a:cubicBezTo>
                          <a:pt x="220" y="84"/>
                          <a:pt x="220" y="84"/>
                          <a:pt x="220" y="84"/>
                        </a:cubicBezTo>
                        <a:cubicBezTo>
                          <a:pt x="220" y="85"/>
                          <a:pt x="220" y="85"/>
                          <a:pt x="220" y="85"/>
                        </a:cubicBezTo>
                        <a:cubicBezTo>
                          <a:pt x="220" y="84"/>
                          <a:pt x="220" y="84"/>
                          <a:pt x="220" y="84"/>
                        </a:cubicBezTo>
                        <a:cubicBezTo>
                          <a:pt x="220" y="86"/>
                          <a:pt x="220" y="86"/>
                          <a:pt x="220" y="86"/>
                        </a:cubicBezTo>
                        <a:cubicBezTo>
                          <a:pt x="220" y="86"/>
                          <a:pt x="220" y="86"/>
                          <a:pt x="220" y="86"/>
                        </a:cubicBezTo>
                        <a:cubicBezTo>
                          <a:pt x="221" y="86"/>
                          <a:pt x="221" y="86"/>
                          <a:pt x="221" y="86"/>
                        </a:cubicBezTo>
                        <a:cubicBezTo>
                          <a:pt x="221" y="86"/>
                          <a:pt x="221" y="86"/>
                          <a:pt x="221" y="86"/>
                        </a:cubicBezTo>
                        <a:cubicBezTo>
                          <a:pt x="222" y="86"/>
                          <a:pt x="222" y="86"/>
                          <a:pt x="222" y="86"/>
                        </a:cubicBezTo>
                        <a:cubicBezTo>
                          <a:pt x="222" y="84"/>
                          <a:pt x="222" y="84"/>
                          <a:pt x="222" y="84"/>
                        </a:cubicBezTo>
                        <a:cubicBezTo>
                          <a:pt x="221" y="83"/>
                          <a:pt x="221" y="83"/>
                          <a:pt x="221" y="83"/>
                        </a:cubicBezTo>
                        <a:cubicBezTo>
                          <a:pt x="221" y="82"/>
                          <a:pt x="221" y="82"/>
                          <a:pt x="221" y="82"/>
                        </a:cubicBezTo>
                        <a:cubicBezTo>
                          <a:pt x="222" y="82"/>
                          <a:pt x="222" y="82"/>
                          <a:pt x="222" y="82"/>
                        </a:cubicBezTo>
                        <a:cubicBezTo>
                          <a:pt x="223" y="81"/>
                          <a:pt x="223" y="81"/>
                          <a:pt x="223" y="81"/>
                        </a:cubicBezTo>
                        <a:cubicBezTo>
                          <a:pt x="222" y="80"/>
                          <a:pt x="222" y="80"/>
                          <a:pt x="222" y="80"/>
                        </a:cubicBezTo>
                        <a:cubicBezTo>
                          <a:pt x="222" y="80"/>
                          <a:pt x="222" y="80"/>
                          <a:pt x="222" y="80"/>
                        </a:cubicBezTo>
                        <a:cubicBezTo>
                          <a:pt x="222" y="77"/>
                          <a:pt x="222" y="77"/>
                          <a:pt x="222" y="77"/>
                        </a:cubicBezTo>
                        <a:cubicBezTo>
                          <a:pt x="224" y="74"/>
                          <a:pt x="224" y="74"/>
                          <a:pt x="224" y="74"/>
                        </a:cubicBezTo>
                        <a:cubicBezTo>
                          <a:pt x="223" y="73"/>
                          <a:pt x="223" y="73"/>
                          <a:pt x="223" y="73"/>
                        </a:cubicBezTo>
                        <a:cubicBezTo>
                          <a:pt x="223" y="72"/>
                          <a:pt x="223" y="72"/>
                          <a:pt x="223" y="72"/>
                        </a:cubicBezTo>
                        <a:cubicBezTo>
                          <a:pt x="224" y="72"/>
                          <a:pt x="224" y="72"/>
                          <a:pt x="224" y="72"/>
                        </a:cubicBezTo>
                        <a:cubicBezTo>
                          <a:pt x="226" y="71"/>
                          <a:pt x="226" y="71"/>
                          <a:pt x="226" y="71"/>
                        </a:cubicBezTo>
                        <a:cubicBezTo>
                          <a:pt x="226" y="71"/>
                          <a:pt x="226" y="71"/>
                          <a:pt x="226" y="71"/>
                        </a:cubicBezTo>
                        <a:cubicBezTo>
                          <a:pt x="226" y="70"/>
                          <a:pt x="226" y="70"/>
                          <a:pt x="226" y="70"/>
                        </a:cubicBezTo>
                        <a:cubicBezTo>
                          <a:pt x="227" y="70"/>
                          <a:pt x="227" y="70"/>
                          <a:pt x="227" y="70"/>
                        </a:cubicBezTo>
                        <a:cubicBezTo>
                          <a:pt x="227" y="71"/>
                          <a:pt x="227" y="71"/>
                          <a:pt x="227" y="71"/>
                        </a:cubicBezTo>
                        <a:cubicBezTo>
                          <a:pt x="229" y="70"/>
                          <a:pt x="229" y="70"/>
                          <a:pt x="229" y="70"/>
                        </a:cubicBezTo>
                        <a:cubicBezTo>
                          <a:pt x="230" y="69"/>
                          <a:pt x="230" y="69"/>
                          <a:pt x="230" y="69"/>
                        </a:cubicBezTo>
                        <a:cubicBezTo>
                          <a:pt x="230" y="69"/>
                          <a:pt x="230" y="69"/>
                          <a:pt x="230" y="69"/>
                        </a:cubicBezTo>
                        <a:cubicBezTo>
                          <a:pt x="230" y="70"/>
                          <a:pt x="230" y="70"/>
                          <a:pt x="230" y="70"/>
                        </a:cubicBezTo>
                        <a:cubicBezTo>
                          <a:pt x="230" y="70"/>
                          <a:pt x="230" y="70"/>
                          <a:pt x="230" y="70"/>
                        </a:cubicBezTo>
                        <a:cubicBezTo>
                          <a:pt x="231" y="70"/>
                          <a:pt x="231" y="70"/>
                          <a:pt x="231" y="70"/>
                        </a:cubicBezTo>
                        <a:cubicBezTo>
                          <a:pt x="232" y="70"/>
                          <a:pt x="232" y="70"/>
                          <a:pt x="232" y="70"/>
                        </a:cubicBezTo>
                        <a:cubicBezTo>
                          <a:pt x="233" y="68"/>
                          <a:pt x="233" y="68"/>
                          <a:pt x="233" y="68"/>
                        </a:cubicBezTo>
                        <a:cubicBezTo>
                          <a:pt x="233" y="68"/>
                          <a:pt x="233" y="68"/>
                          <a:pt x="233" y="68"/>
                        </a:cubicBezTo>
                        <a:cubicBezTo>
                          <a:pt x="233" y="69"/>
                          <a:pt x="233" y="69"/>
                          <a:pt x="233" y="69"/>
                        </a:cubicBezTo>
                        <a:cubicBezTo>
                          <a:pt x="234" y="69"/>
                          <a:pt x="234" y="69"/>
                          <a:pt x="234" y="69"/>
                        </a:cubicBezTo>
                        <a:cubicBezTo>
                          <a:pt x="234" y="71"/>
                          <a:pt x="234" y="71"/>
                          <a:pt x="234" y="71"/>
                        </a:cubicBezTo>
                        <a:cubicBezTo>
                          <a:pt x="235" y="71"/>
                          <a:pt x="235" y="71"/>
                          <a:pt x="235" y="71"/>
                        </a:cubicBezTo>
                        <a:cubicBezTo>
                          <a:pt x="235" y="69"/>
                          <a:pt x="235" y="69"/>
                          <a:pt x="235" y="69"/>
                        </a:cubicBezTo>
                        <a:cubicBezTo>
                          <a:pt x="234" y="68"/>
                          <a:pt x="234" y="68"/>
                          <a:pt x="234" y="68"/>
                        </a:cubicBezTo>
                        <a:cubicBezTo>
                          <a:pt x="235" y="66"/>
                          <a:pt x="235" y="66"/>
                          <a:pt x="235" y="66"/>
                        </a:cubicBezTo>
                        <a:cubicBezTo>
                          <a:pt x="236" y="66"/>
                          <a:pt x="236" y="66"/>
                          <a:pt x="236" y="66"/>
                        </a:cubicBezTo>
                        <a:cubicBezTo>
                          <a:pt x="236" y="67"/>
                          <a:pt x="236" y="67"/>
                          <a:pt x="236" y="67"/>
                        </a:cubicBezTo>
                        <a:cubicBezTo>
                          <a:pt x="238" y="67"/>
                          <a:pt x="238" y="67"/>
                          <a:pt x="238" y="67"/>
                        </a:cubicBezTo>
                        <a:cubicBezTo>
                          <a:pt x="238" y="66"/>
                          <a:pt x="238" y="66"/>
                          <a:pt x="238" y="66"/>
                        </a:cubicBezTo>
                        <a:cubicBezTo>
                          <a:pt x="239" y="67"/>
                          <a:pt x="239" y="67"/>
                          <a:pt x="239" y="67"/>
                        </a:cubicBezTo>
                        <a:cubicBezTo>
                          <a:pt x="241" y="65"/>
                          <a:pt x="241" y="65"/>
                          <a:pt x="241" y="65"/>
                        </a:cubicBezTo>
                        <a:cubicBezTo>
                          <a:pt x="240" y="64"/>
                          <a:pt x="240" y="64"/>
                          <a:pt x="240" y="64"/>
                        </a:cubicBezTo>
                        <a:cubicBezTo>
                          <a:pt x="241" y="63"/>
                          <a:pt x="241" y="63"/>
                          <a:pt x="241" y="63"/>
                        </a:cubicBezTo>
                        <a:cubicBezTo>
                          <a:pt x="241" y="63"/>
                          <a:pt x="241" y="63"/>
                          <a:pt x="241" y="63"/>
                        </a:cubicBezTo>
                        <a:cubicBezTo>
                          <a:pt x="240" y="63"/>
                          <a:pt x="240" y="63"/>
                          <a:pt x="240" y="63"/>
                        </a:cubicBezTo>
                        <a:cubicBezTo>
                          <a:pt x="240" y="63"/>
                          <a:pt x="240" y="63"/>
                          <a:pt x="240" y="63"/>
                        </a:cubicBezTo>
                        <a:cubicBezTo>
                          <a:pt x="240" y="63"/>
                          <a:pt x="240" y="63"/>
                          <a:pt x="240" y="63"/>
                        </a:cubicBezTo>
                        <a:cubicBezTo>
                          <a:pt x="239" y="63"/>
                          <a:pt x="239" y="63"/>
                          <a:pt x="239" y="63"/>
                        </a:cubicBezTo>
                        <a:cubicBezTo>
                          <a:pt x="236" y="64"/>
                          <a:pt x="236" y="64"/>
                          <a:pt x="236" y="64"/>
                        </a:cubicBezTo>
                        <a:cubicBezTo>
                          <a:pt x="235" y="63"/>
                          <a:pt x="235" y="63"/>
                          <a:pt x="235" y="63"/>
                        </a:cubicBezTo>
                        <a:cubicBezTo>
                          <a:pt x="235" y="64"/>
                          <a:pt x="235" y="64"/>
                          <a:pt x="235" y="64"/>
                        </a:cubicBezTo>
                        <a:cubicBezTo>
                          <a:pt x="234" y="64"/>
                          <a:pt x="234" y="64"/>
                          <a:pt x="234" y="64"/>
                        </a:cubicBezTo>
                        <a:cubicBezTo>
                          <a:pt x="234" y="65"/>
                          <a:pt x="234" y="65"/>
                          <a:pt x="234" y="65"/>
                        </a:cubicBezTo>
                        <a:cubicBezTo>
                          <a:pt x="234" y="66"/>
                          <a:pt x="234" y="66"/>
                          <a:pt x="234" y="66"/>
                        </a:cubicBezTo>
                        <a:cubicBezTo>
                          <a:pt x="233" y="65"/>
                          <a:pt x="233" y="65"/>
                          <a:pt x="233" y="65"/>
                        </a:cubicBezTo>
                        <a:cubicBezTo>
                          <a:pt x="233" y="64"/>
                          <a:pt x="233" y="64"/>
                          <a:pt x="233" y="64"/>
                        </a:cubicBezTo>
                        <a:cubicBezTo>
                          <a:pt x="233" y="63"/>
                          <a:pt x="233" y="63"/>
                          <a:pt x="233" y="63"/>
                        </a:cubicBezTo>
                        <a:cubicBezTo>
                          <a:pt x="232" y="64"/>
                          <a:pt x="232" y="64"/>
                          <a:pt x="232" y="64"/>
                        </a:cubicBezTo>
                        <a:cubicBezTo>
                          <a:pt x="231" y="65"/>
                          <a:pt x="231" y="65"/>
                          <a:pt x="231" y="65"/>
                        </a:cubicBezTo>
                        <a:cubicBezTo>
                          <a:pt x="231" y="66"/>
                          <a:pt x="231" y="66"/>
                          <a:pt x="231" y="66"/>
                        </a:cubicBezTo>
                        <a:cubicBezTo>
                          <a:pt x="230" y="65"/>
                          <a:pt x="230" y="65"/>
                          <a:pt x="230" y="65"/>
                        </a:cubicBezTo>
                        <a:cubicBezTo>
                          <a:pt x="229" y="65"/>
                          <a:pt x="229" y="65"/>
                          <a:pt x="229" y="65"/>
                        </a:cubicBezTo>
                        <a:cubicBezTo>
                          <a:pt x="229" y="64"/>
                          <a:pt x="229" y="64"/>
                          <a:pt x="229" y="64"/>
                        </a:cubicBezTo>
                        <a:cubicBezTo>
                          <a:pt x="228" y="64"/>
                          <a:pt x="228" y="64"/>
                          <a:pt x="228" y="64"/>
                        </a:cubicBezTo>
                        <a:cubicBezTo>
                          <a:pt x="227" y="65"/>
                          <a:pt x="227" y="65"/>
                          <a:pt x="227" y="65"/>
                        </a:cubicBezTo>
                        <a:cubicBezTo>
                          <a:pt x="228" y="66"/>
                          <a:pt x="228" y="66"/>
                          <a:pt x="228" y="66"/>
                        </a:cubicBezTo>
                        <a:cubicBezTo>
                          <a:pt x="228" y="67"/>
                          <a:pt x="228" y="67"/>
                          <a:pt x="228" y="67"/>
                        </a:cubicBezTo>
                        <a:cubicBezTo>
                          <a:pt x="227" y="67"/>
                          <a:pt x="227" y="67"/>
                          <a:pt x="227" y="67"/>
                        </a:cubicBezTo>
                        <a:cubicBezTo>
                          <a:pt x="227" y="67"/>
                          <a:pt x="227" y="67"/>
                          <a:pt x="227" y="67"/>
                        </a:cubicBezTo>
                        <a:cubicBezTo>
                          <a:pt x="225" y="66"/>
                          <a:pt x="225" y="66"/>
                          <a:pt x="225" y="66"/>
                        </a:cubicBezTo>
                        <a:cubicBezTo>
                          <a:pt x="225" y="66"/>
                          <a:pt x="225" y="66"/>
                          <a:pt x="225" y="66"/>
                        </a:cubicBezTo>
                        <a:cubicBezTo>
                          <a:pt x="226" y="65"/>
                          <a:pt x="226" y="65"/>
                          <a:pt x="226" y="65"/>
                        </a:cubicBezTo>
                        <a:cubicBezTo>
                          <a:pt x="226" y="64"/>
                          <a:pt x="226" y="64"/>
                          <a:pt x="226" y="64"/>
                        </a:cubicBezTo>
                        <a:cubicBezTo>
                          <a:pt x="226" y="64"/>
                          <a:pt x="226" y="64"/>
                          <a:pt x="226" y="64"/>
                        </a:cubicBezTo>
                        <a:cubicBezTo>
                          <a:pt x="225" y="64"/>
                          <a:pt x="225" y="64"/>
                          <a:pt x="225" y="64"/>
                        </a:cubicBezTo>
                        <a:cubicBezTo>
                          <a:pt x="224" y="64"/>
                          <a:pt x="224" y="64"/>
                          <a:pt x="224" y="64"/>
                        </a:cubicBezTo>
                        <a:cubicBezTo>
                          <a:pt x="225" y="63"/>
                          <a:pt x="225" y="63"/>
                          <a:pt x="225" y="63"/>
                        </a:cubicBezTo>
                        <a:cubicBezTo>
                          <a:pt x="226" y="63"/>
                          <a:pt x="226" y="63"/>
                          <a:pt x="226" y="63"/>
                        </a:cubicBezTo>
                        <a:cubicBezTo>
                          <a:pt x="227" y="60"/>
                          <a:pt x="227" y="60"/>
                          <a:pt x="227" y="60"/>
                        </a:cubicBezTo>
                        <a:cubicBezTo>
                          <a:pt x="228" y="60"/>
                          <a:pt x="228" y="60"/>
                          <a:pt x="228" y="60"/>
                        </a:cubicBezTo>
                        <a:cubicBezTo>
                          <a:pt x="229" y="61"/>
                          <a:pt x="229" y="61"/>
                          <a:pt x="229" y="61"/>
                        </a:cubicBezTo>
                        <a:cubicBezTo>
                          <a:pt x="234" y="61"/>
                          <a:pt x="234" y="61"/>
                          <a:pt x="234" y="61"/>
                        </a:cubicBezTo>
                        <a:cubicBezTo>
                          <a:pt x="237" y="60"/>
                          <a:pt x="237" y="60"/>
                          <a:pt x="237" y="60"/>
                        </a:cubicBezTo>
                        <a:cubicBezTo>
                          <a:pt x="238" y="60"/>
                          <a:pt x="238" y="60"/>
                          <a:pt x="238" y="60"/>
                        </a:cubicBezTo>
                        <a:cubicBezTo>
                          <a:pt x="240" y="59"/>
                          <a:pt x="240" y="59"/>
                          <a:pt x="240" y="59"/>
                        </a:cubicBezTo>
                        <a:cubicBezTo>
                          <a:pt x="240" y="60"/>
                          <a:pt x="240" y="60"/>
                          <a:pt x="240" y="60"/>
                        </a:cubicBezTo>
                        <a:cubicBezTo>
                          <a:pt x="241" y="61"/>
                          <a:pt x="241" y="61"/>
                          <a:pt x="241" y="61"/>
                        </a:cubicBezTo>
                        <a:cubicBezTo>
                          <a:pt x="242" y="61"/>
                          <a:pt x="242" y="61"/>
                          <a:pt x="242" y="61"/>
                        </a:cubicBezTo>
                        <a:cubicBezTo>
                          <a:pt x="242" y="62"/>
                          <a:pt x="242" y="62"/>
                          <a:pt x="242" y="62"/>
                        </a:cubicBezTo>
                        <a:cubicBezTo>
                          <a:pt x="242" y="64"/>
                          <a:pt x="242" y="64"/>
                          <a:pt x="242" y="64"/>
                        </a:cubicBezTo>
                        <a:cubicBezTo>
                          <a:pt x="241" y="65"/>
                          <a:pt x="241" y="65"/>
                          <a:pt x="241" y="65"/>
                        </a:cubicBezTo>
                        <a:cubicBezTo>
                          <a:pt x="242" y="65"/>
                          <a:pt x="242" y="65"/>
                          <a:pt x="242" y="65"/>
                        </a:cubicBezTo>
                        <a:cubicBezTo>
                          <a:pt x="242" y="66"/>
                          <a:pt x="242" y="66"/>
                          <a:pt x="242" y="66"/>
                        </a:cubicBezTo>
                        <a:cubicBezTo>
                          <a:pt x="241" y="66"/>
                          <a:pt x="241" y="66"/>
                          <a:pt x="241" y="66"/>
                        </a:cubicBezTo>
                        <a:cubicBezTo>
                          <a:pt x="241" y="67"/>
                          <a:pt x="241" y="67"/>
                          <a:pt x="241" y="67"/>
                        </a:cubicBezTo>
                        <a:cubicBezTo>
                          <a:pt x="241" y="67"/>
                          <a:pt x="241" y="67"/>
                          <a:pt x="241" y="67"/>
                        </a:cubicBezTo>
                        <a:cubicBezTo>
                          <a:pt x="242" y="70"/>
                          <a:pt x="242" y="70"/>
                          <a:pt x="242" y="70"/>
                        </a:cubicBezTo>
                        <a:cubicBezTo>
                          <a:pt x="243" y="70"/>
                          <a:pt x="243" y="70"/>
                          <a:pt x="243" y="70"/>
                        </a:cubicBezTo>
                        <a:cubicBezTo>
                          <a:pt x="243" y="70"/>
                          <a:pt x="243" y="70"/>
                          <a:pt x="243" y="70"/>
                        </a:cubicBezTo>
                        <a:cubicBezTo>
                          <a:pt x="243" y="71"/>
                          <a:pt x="243" y="71"/>
                          <a:pt x="243" y="71"/>
                        </a:cubicBezTo>
                        <a:cubicBezTo>
                          <a:pt x="242" y="71"/>
                          <a:pt x="242" y="71"/>
                          <a:pt x="242" y="71"/>
                        </a:cubicBezTo>
                        <a:cubicBezTo>
                          <a:pt x="242" y="72"/>
                          <a:pt x="242" y="72"/>
                          <a:pt x="242" y="72"/>
                        </a:cubicBezTo>
                        <a:cubicBezTo>
                          <a:pt x="242" y="73"/>
                          <a:pt x="242" y="73"/>
                          <a:pt x="242" y="73"/>
                        </a:cubicBezTo>
                        <a:cubicBezTo>
                          <a:pt x="243" y="73"/>
                          <a:pt x="243" y="73"/>
                          <a:pt x="243" y="73"/>
                        </a:cubicBezTo>
                        <a:cubicBezTo>
                          <a:pt x="244" y="74"/>
                          <a:pt x="244" y="74"/>
                          <a:pt x="244" y="74"/>
                        </a:cubicBezTo>
                        <a:cubicBezTo>
                          <a:pt x="244" y="74"/>
                          <a:pt x="244" y="74"/>
                          <a:pt x="244" y="74"/>
                        </a:cubicBezTo>
                        <a:cubicBezTo>
                          <a:pt x="245" y="74"/>
                          <a:pt x="245" y="74"/>
                          <a:pt x="245" y="74"/>
                        </a:cubicBezTo>
                        <a:cubicBezTo>
                          <a:pt x="246" y="75"/>
                          <a:pt x="246" y="75"/>
                          <a:pt x="246" y="75"/>
                        </a:cubicBezTo>
                        <a:cubicBezTo>
                          <a:pt x="247" y="75"/>
                          <a:pt x="247" y="75"/>
                          <a:pt x="247" y="75"/>
                        </a:cubicBezTo>
                        <a:cubicBezTo>
                          <a:pt x="248" y="75"/>
                          <a:pt x="248" y="75"/>
                          <a:pt x="248" y="75"/>
                        </a:cubicBezTo>
                        <a:cubicBezTo>
                          <a:pt x="249" y="75"/>
                          <a:pt x="249" y="75"/>
                          <a:pt x="249" y="75"/>
                        </a:cubicBezTo>
                        <a:cubicBezTo>
                          <a:pt x="248" y="75"/>
                          <a:pt x="248" y="75"/>
                          <a:pt x="248" y="75"/>
                        </a:cubicBezTo>
                        <a:cubicBezTo>
                          <a:pt x="249" y="76"/>
                          <a:pt x="249" y="76"/>
                          <a:pt x="249" y="76"/>
                        </a:cubicBezTo>
                        <a:cubicBezTo>
                          <a:pt x="250" y="76"/>
                          <a:pt x="250" y="76"/>
                          <a:pt x="250" y="76"/>
                        </a:cubicBezTo>
                        <a:cubicBezTo>
                          <a:pt x="250" y="76"/>
                          <a:pt x="250" y="76"/>
                          <a:pt x="250" y="76"/>
                        </a:cubicBezTo>
                        <a:cubicBezTo>
                          <a:pt x="250" y="77"/>
                          <a:pt x="250" y="77"/>
                          <a:pt x="250" y="77"/>
                        </a:cubicBezTo>
                        <a:cubicBezTo>
                          <a:pt x="250" y="78"/>
                          <a:pt x="250" y="78"/>
                          <a:pt x="250" y="78"/>
                        </a:cubicBezTo>
                        <a:cubicBezTo>
                          <a:pt x="250" y="78"/>
                          <a:pt x="250" y="78"/>
                          <a:pt x="250" y="78"/>
                        </a:cubicBezTo>
                        <a:cubicBezTo>
                          <a:pt x="250" y="79"/>
                          <a:pt x="250" y="79"/>
                          <a:pt x="250" y="79"/>
                        </a:cubicBezTo>
                        <a:cubicBezTo>
                          <a:pt x="252" y="80"/>
                          <a:pt x="252" y="80"/>
                          <a:pt x="252" y="80"/>
                        </a:cubicBezTo>
                        <a:cubicBezTo>
                          <a:pt x="252" y="81"/>
                          <a:pt x="252" y="81"/>
                          <a:pt x="252" y="81"/>
                        </a:cubicBezTo>
                        <a:cubicBezTo>
                          <a:pt x="252" y="82"/>
                          <a:pt x="252" y="82"/>
                          <a:pt x="252" y="82"/>
                        </a:cubicBezTo>
                        <a:cubicBezTo>
                          <a:pt x="254" y="80"/>
                          <a:pt x="254" y="80"/>
                          <a:pt x="254" y="80"/>
                        </a:cubicBezTo>
                        <a:cubicBezTo>
                          <a:pt x="254" y="81"/>
                          <a:pt x="254" y="81"/>
                          <a:pt x="254" y="81"/>
                        </a:cubicBezTo>
                        <a:cubicBezTo>
                          <a:pt x="254" y="82"/>
                          <a:pt x="254" y="82"/>
                          <a:pt x="254" y="82"/>
                        </a:cubicBezTo>
                        <a:cubicBezTo>
                          <a:pt x="255" y="82"/>
                          <a:pt x="255" y="82"/>
                          <a:pt x="255" y="82"/>
                        </a:cubicBezTo>
                        <a:cubicBezTo>
                          <a:pt x="256" y="83"/>
                          <a:pt x="256" y="83"/>
                          <a:pt x="256" y="83"/>
                        </a:cubicBezTo>
                        <a:cubicBezTo>
                          <a:pt x="258" y="82"/>
                          <a:pt x="258" y="82"/>
                          <a:pt x="258" y="82"/>
                        </a:cubicBezTo>
                        <a:cubicBezTo>
                          <a:pt x="259" y="83"/>
                          <a:pt x="259" y="83"/>
                          <a:pt x="259" y="83"/>
                        </a:cubicBezTo>
                        <a:cubicBezTo>
                          <a:pt x="260" y="81"/>
                          <a:pt x="260" y="81"/>
                          <a:pt x="260" y="81"/>
                        </a:cubicBezTo>
                        <a:cubicBezTo>
                          <a:pt x="262" y="81"/>
                          <a:pt x="262" y="81"/>
                          <a:pt x="262" y="81"/>
                        </a:cubicBezTo>
                        <a:cubicBezTo>
                          <a:pt x="262" y="81"/>
                          <a:pt x="262" y="81"/>
                          <a:pt x="262" y="81"/>
                        </a:cubicBezTo>
                        <a:cubicBezTo>
                          <a:pt x="265" y="81"/>
                          <a:pt x="265" y="81"/>
                          <a:pt x="265" y="81"/>
                        </a:cubicBezTo>
                        <a:cubicBezTo>
                          <a:pt x="267" y="83"/>
                          <a:pt x="267" y="83"/>
                          <a:pt x="267" y="83"/>
                        </a:cubicBezTo>
                        <a:cubicBezTo>
                          <a:pt x="268" y="83"/>
                          <a:pt x="268" y="83"/>
                          <a:pt x="268" y="83"/>
                        </a:cubicBezTo>
                        <a:cubicBezTo>
                          <a:pt x="269" y="84"/>
                          <a:pt x="269" y="84"/>
                          <a:pt x="269" y="84"/>
                        </a:cubicBezTo>
                        <a:cubicBezTo>
                          <a:pt x="270" y="84"/>
                          <a:pt x="270" y="84"/>
                          <a:pt x="270" y="84"/>
                        </a:cubicBezTo>
                        <a:cubicBezTo>
                          <a:pt x="272" y="83"/>
                          <a:pt x="272" y="83"/>
                          <a:pt x="272" y="83"/>
                        </a:cubicBezTo>
                        <a:cubicBezTo>
                          <a:pt x="272" y="84"/>
                          <a:pt x="272" y="84"/>
                          <a:pt x="272" y="84"/>
                        </a:cubicBezTo>
                        <a:cubicBezTo>
                          <a:pt x="273" y="84"/>
                          <a:pt x="273" y="84"/>
                          <a:pt x="273" y="84"/>
                        </a:cubicBezTo>
                        <a:cubicBezTo>
                          <a:pt x="273" y="82"/>
                          <a:pt x="273" y="82"/>
                          <a:pt x="273" y="82"/>
                        </a:cubicBezTo>
                        <a:cubicBezTo>
                          <a:pt x="272" y="81"/>
                          <a:pt x="272" y="81"/>
                          <a:pt x="272" y="81"/>
                        </a:cubicBezTo>
                        <a:cubicBezTo>
                          <a:pt x="272" y="79"/>
                          <a:pt x="272" y="79"/>
                          <a:pt x="272" y="79"/>
                        </a:cubicBezTo>
                        <a:cubicBezTo>
                          <a:pt x="272" y="79"/>
                          <a:pt x="272" y="79"/>
                          <a:pt x="272" y="79"/>
                        </a:cubicBezTo>
                        <a:cubicBezTo>
                          <a:pt x="273" y="79"/>
                          <a:pt x="273" y="79"/>
                          <a:pt x="273" y="79"/>
                        </a:cubicBezTo>
                        <a:cubicBezTo>
                          <a:pt x="273" y="81"/>
                          <a:pt x="273" y="81"/>
                          <a:pt x="273" y="81"/>
                        </a:cubicBezTo>
                        <a:cubicBezTo>
                          <a:pt x="274" y="83"/>
                          <a:pt x="274" y="83"/>
                          <a:pt x="274" y="83"/>
                        </a:cubicBezTo>
                        <a:cubicBezTo>
                          <a:pt x="275" y="85"/>
                          <a:pt x="275" y="85"/>
                          <a:pt x="275" y="85"/>
                        </a:cubicBezTo>
                        <a:cubicBezTo>
                          <a:pt x="276" y="86"/>
                          <a:pt x="276" y="86"/>
                          <a:pt x="276" y="86"/>
                        </a:cubicBezTo>
                        <a:cubicBezTo>
                          <a:pt x="277" y="87"/>
                          <a:pt x="277" y="87"/>
                          <a:pt x="277" y="87"/>
                        </a:cubicBezTo>
                        <a:cubicBezTo>
                          <a:pt x="277" y="88"/>
                          <a:pt x="277" y="88"/>
                          <a:pt x="277" y="88"/>
                        </a:cubicBezTo>
                        <a:cubicBezTo>
                          <a:pt x="277" y="84"/>
                          <a:pt x="277" y="84"/>
                          <a:pt x="277" y="84"/>
                        </a:cubicBezTo>
                        <a:cubicBezTo>
                          <a:pt x="277" y="83"/>
                          <a:pt x="277" y="83"/>
                          <a:pt x="277" y="83"/>
                        </a:cubicBezTo>
                        <a:cubicBezTo>
                          <a:pt x="275" y="82"/>
                          <a:pt x="275" y="82"/>
                          <a:pt x="275" y="82"/>
                        </a:cubicBezTo>
                        <a:cubicBezTo>
                          <a:pt x="274" y="81"/>
                          <a:pt x="274" y="81"/>
                          <a:pt x="274" y="81"/>
                        </a:cubicBezTo>
                        <a:cubicBezTo>
                          <a:pt x="274" y="78"/>
                          <a:pt x="274" y="78"/>
                          <a:pt x="274" y="78"/>
                        </a:cubicBezTo>
                        <a:cubicBezTo>
                          <a:pt x="274" y="78"/>
                          <a:pt x="274" y="78"/>
                          <a:pt x="274" y="78"/>
                        </a:cubicBezTo>
                        <a:cubicBezTo>
                          <a:pt x="274" y="78"/>
                          <a:pt x="274" y="78"/>
                          <a:pt x="274" y="78"/>
                        </a:cubicBezTo>
                        <a:cubicBezTo>
                          <a:pt x="274" y="78"/>
                          <a:pt x="274" y="78"/>
                          <a:pt x="274" y="78"/>
                        </a:cubicBezTo>
                        <a:cubicBezTo>
                          <a:pt x="275" y="79"/>
                          <a:pt x="275" y="79"/>
                          <a:pt x="275" y="79"/>
                        </a:cubicBezTo>
                        <a:cubicBezTo>
                          <a:pt x="276" y="79"/>
                          <a:pt x="276" y="79"/>
                          <a:pt x="276" y="79"/>
                        </a:cubicBezTo>
                        <a:cubicBezTo>
                          <a:pt x="276" y="78"/>
                          <a:pt x="276" y="78"/>
                          <a:pt x="276" y="78"/>
                        </a:cubicBezTo>
                        <a:cubicBezTo>
                          <a:pt x="275" y="76"/>
                          <a:pt x="275" y="76"/>
                          <a:pt x="275" y="76"/>
                        </a:cubicBezTo>
                        <a:cubicBezTo>
                          <a:pt x="276" y="76"/>
                          <a:pt x="276" y="76"/>
                          <a:pt x="276" y="76"/>
                        </a:cubicBezTo>
                        <a:cubicBezTo>
                          <a:pt x="275" y="75"/>
                          <a:pt x="275" y="75"/>
                          <a:pt x="275" y="75"/>
                        </a:cubicBezTo>
                        <a:cubicBezTo>
                          <a:pt x="276" y="74"/>
                          <a:pt x="276" y="74"/>
                          <a:pt x="276" y="74"/>
                        </a:cubicBezTo>
                        <a:cubicBezTo>
                          <a:pt x="276" y="75"/>
                          <a:pt x="276" y="75"/>
                          <a:pt x="276" y="75"/>
                        </a:cubicBezTo>
                        <a:cubicBezTo>
                          <a:pt x="277" y="75"/>
                          <a:pt x="277" y="75"/>
                          <a:pt x="277" y="75"/>
                        </a:cubicBezTo>
                        <a:cubicBezTo>
                          <a:pt x="277" y="76"/>
                          <a:pt x="277" y="76"/>
                          <a:pt x="277" y="76"/>
                        </a:cubicBezTo>
                        <a:cubicBezTo>
                          <a:pt x="277" y="77"/>
                          <a:pt x="277" y="77"/>
                          <a:pt x="277" y="77"/>
                        </a:cubicBezTo>
                        <a:cubicBezTo>
                          <a:pt x="278" y="76"/>
                          <a:pt x="278" y="76"/>
                          <a:pt x="278" y="76"/>
                        </a:cubicBezTo>
                        <a:cubicBezTo>
                          <a:pt x="279" y="75"/>
                          <a:pt x="279" y="75"/>
                          <a:pt x="279" y="75"/>
                        </a:cubicBezTo>
                        <a:cubicBezTo>
                          <a:pt x="280" y="74"/>
                          <a:pt x="280" y="74"/>
                          <a:pt x="280" y="74"/>
                        </a:cubicBezTo>
                        <a:cubicBezTo>
                          <a:pt x="280" y="74"/>
                          <a:pt x="280" y="74"/>
                          <a:pt x="280" y="74"/>
                        </a:cubicBezTo>
                        <a:cubicBezTo>
                          <a:pt x="281" y="75"/>
                          <a:pt x="281" y="75"/>
                          <a:pt x="281" y="75"/>
                        </a:cubicBezTo>
                        <a:cubicBezTo>
                          <a:pt x="280" y="76"/>
                          <a:pt x="280" y="76"/>
                          <a:pt x="280" y="76"/>
                        </a:cubicBezTo>
                        <a:cubicBezTo>
                          <a:pt x="280" y="76"/>
                          <a:pt x="280" y="76"/>
                          <a:pt x="280" y="76"/>
                        </a:cubicBezTo>
                        <a:cubicBezTo>
                          <a:pt x="280" y="78"/>
                          <a:pt x="280" y="78"/>
                          <a:pt x="280" y="78"/>
                        </a:cubicBezTo>
                        <a:cubicBezTo>
                          <a:pt x="281" y="76"/>
                          <a:pt x="281" y="76"/>
                          <a:pt x="281" y="76"/>
                        </a:cubicBezTo>
                        <a:cubicBezTo>
                          <a:pt x="282" y="76"/>
                          <a:pt x="282" y="76"/>
                          <a:pt x="282" y="76"/>
                        </a:cubicBezTo>
                        <a:cubicBezTo>
                          <a:pt x="282" y="76"/>
                          <a:pt x="282" y="76"/>
                          <a:pt x="282" y="76"/>
                        </a:cubicBezTo>
                        <a:cubicBezTo>
                          <a:pt x="282" y="78"/>
                          <a:pt x="282" y="78"/>
                          <a:pt x="282" y="78"/>
                        </a:cubicBezTo>
                        <a:cubicBezTo>
                          <a:pt x="282" y="78"/>
                          <a:pt x="282" y="78"/>
                          <a:pt x="282" y="78"/>
                        </a:cubicBezTo>
                        <a:cubicBezTo>
                          <a:pt x="283" y="80"/>
                          <a:pt x="283" y="80"/>
                          <a:pt x="283" y="80"/>
                        </a:cubicBezTo>
                        <a:cubicBezTo>
                          <a:pt x="284" y="79"/>
                          <a:pt x="284" y="79"/>
                          <a:pt x="284" y="79"/>
                        </a:cubicBezTo>
                        <a:cubicBezTo>
                          <a:pt x="284" y="80"/>
                          <a:pt x="284" y="80"/>
                          <a:pt x="284" y="80"/>
                        </a:cubicBezTo>
                        <a:cubicBezTo>
                          <a:pt x="284" y="80"/>
                          <a:pt x="284" y="80"/>
                          <a:pt x="284" y="80"/>
                        </a:cubicBezTo>
                        <a:cubicBezTo>
                          <a:pt x="283" y="81"/>
                          <a:pt x="283" y="81"/>
                          <a:pt x="283" y="81"/>
                        </a:cubicBezTo>
                        <a:cubicBezTo>
                          <a:pt x="282" y="82"/>
                          <a:pt x="282" y="82"/>
                          <a:pt x="282" y="82"/>
                        </a:cubicBezTo>
                        <a:cubicBezTo>
                          <a:pt x="283" y="82"/>
                          <a:pt x="283" y="82"/>
                          <a:pt x="283" y="82"/>
                        </a:cubicBezTo>
                        <a:cubicBezTo>
                          <a:pt x="285" y="81"/>
                          <a:pt x="285" y="81"/>
                          <a:pt x="285" y="81"/>
                        </a:cubicBezTo>
                        <a:cubicBezTo>
                          <a:pt x="286" y="80"/>
                          <a:pt x="286" y="80"/>
                          <a:pt x="286" y="80"/>
                        </a:cubicBezTo>
                        <a:cubicBezTo>
                          <a:pt x="287" y="80"/>
                          <a:pt x="287" y="80"/>
                          <a:pt x="287" y="80"/>
                        </a:cubicBezTo>
                        <a:cubicBezTo>
                          <a:pt x="288" y="80"/>
                          <a:pt x="288" y="80"/>
                          <a:pt x="288" y="80"/>
                        </a:cubicBezTo>
                        <a:cubicBezTo>
                          <a:pt x="288" y="80"/>
                          <a:pt x="288" y="80"/>
                          <a:pt x="288" y="80"/>
                        </a:cubicBezTo>
                        <a:cubicBezTo>
                          <a:pt x="287" y="80"/>
                          <a:pt x="287" y="80"/>
                          <a:pt x="287" y="80"/>
                        </a:cubicBezTo>
                        <a:cubicBezTo>
                          <a:pt x="287" y="81"/>
                          <a:pt x="287" y="81"/>
                          <a:pt x="287" y="81"/>
                        </a:cubicBezTo>
                        <a:cubicBezTo>
                          <a:pt x="286" y="82"/>
                          <a:pt x="286" y="82"/>
                          <a:pt x="286" y="82"/>
                        </a:cubicBezTo>
                        <a:cubicBezTo>
                          <a:pt x="285" y="83"/>
                          <a:pt x="285" y="83"/>
                          <a:pt x="285" y="83"/>
                        </a:cubicBezTo>
                        <a:cubicBezTo>
                          <a:pt x="284" y="84"/>
                          <a:pt x="284" y="84"/>
                          <a:pt x="284" y="84"/>
                        </a:cubicBezTo>
                        <a:cubicBezTo>
                          <a:pt x="283" y="86"/>
                          <a:pt x="283" y="86"/>
                          <a:pt x="283" y="86"/>
                        </a:cubicBezTo>
                        <a:cubicBezTo>
                          <a:pt x="283" y="87"/>
                          <a:pt x="283" y="87"/>
                          <a:pt x="283" y="87"/>
                        </a:cubicBezTo>
                        <a:cubicBezTo>
                          <a:pt x="282" y="87"/>
                          <a:pt x="282" y="87"/>
                          <a:pt x="282" y="87"/>
                        </a:cubicBezTo>
                        <a:cubicBezTo>
                          <a:pt x="282" y="86"/>
                          <a:pt x="282" y="86"/>
                          <a:pt x="282" y="86"/>
                        </a:cubicBezTo>
                        <a:cubicBezTo>
                          <a:pt x="281" y="87"/>
                          <a:pt x="281" y="87"/>
                          <a:pt x="281" y="87"/>
                        </a:cubicBezTo>
                        <a:cubicBezTo>
                          <a:pt x="280" y="90"/>
                          <a:pt x="280" y="90"/>
                          <a:pt x="280" y="90"/>
                        </a:cubicBezTo>
                        <a:cubicBezTo>
                          <a:pt x="281" y="90"/>
                          <a:pt x="281" y="90"/>
                          <a:pt x="281" y="90"/>
                        </a:cubicBezTo>
                        <a:cubicBezTo>
                          <a:pt x="282" y="90"/>
                          <a:pt x="282" y="90"/>
                          <a:pt x="282" y="90"/>
                        </a:cubicBezTo>
                        <a:cubicBezTo>
                          <a:pt x="283" y="90"/>
                          <a:pt x="283" y="90"/>
                          <a:pt x="283" y="90"/>
                        </a:cubicBezTo>
                        <a:cubicBezTo>
                          <a:pt x="282" y="91"/>
                          <a:pt x="282" y="91"/>
                          <a:pt x="282" y="91"/>
                        </a:cubicBezTo>
                        <a:cubicBezTo>
                          <a:pt x="281" y="92"/>
                          <a:pt x="281" y="92"/>
                          <a:pt x="281" y="92"/>
                        </a:cubicBezTo>
                        <a:cubicBezTo>
                          <a:pt x="281" y="93"/>
                          <a:pt x="281" y="93"/>
                          <a:pt x="281" y="93"/>
                        </a:cubicBezTo>
                        <a:cubicBezTo>
                          <a:pt x="281" y="93"/>
                          <a:pt x="281" y="93"/>
                          <a:pt x="281" y="93"/>
                        </a:cubicBezTo>
                        <a:cubicBezTo>
                          <a:pt x="283" y="92"/>
                          <a:pt x="283" y="92"/>
                          <a:pt x="283" y="92"/>
                        </a:cubicBezTo>
                        <a:cubicBezTo>
                          <a:pt x="284" y="91"/>
                          <a:pt x="284" y="91"/>
                          <a:pt x="284" y="91"/>
                        </a:cubicBezTo>
                        <a:cubicBezTo>
                          <a:pt x="284" y="92"/>
                          <a:pt x="284" y="92"/>
                          <a:pt x="284" y="92"/>
                        </a:cubicBezTo>
                        <a:cubicBezTo>
                          <a:pt x="284" y="93"/>
                          <a:pt x="284" y="93"/>
                          <a:pt x="284" y="93"/>
                        </a:cubicBezTo>
                        <a:cubicBezTo>
                          <a:pt x="282" y="93"/>
                          <a:pt x="282" y="93"/>
                          <a:pt x="282" y="93"/>
                        </a:cubicBezTo>
                        <a:cubicBezTo>
                          <a:pt x="284" y="94"/>
                          <a:pt x="284" y="94"/>
                          <a:pt x="284" y="94"/>
                        </a:cubicBezTo>
                        <a:cubicBezTo>
                          <a:pt x="284" y="94"/>
                          <a:pt x="284" y="94"/>
                          <a:pt x="284" y="94"/>
                        </a:cubicBezTo>
                        <a:cubicBezTo>
                          <a:pt x="284" y="95"/>
                          <a:pt x="284" y="95"/>
                          <a:pt x="284" y="95"/>
                        </a:cubicBezTo>
                        <a:cubicBezTo>
                          <a:pt x="284" y="96"/>
                          <a:pt x="284" y="96"/>
                          <a:pt x="284" y="96"/>
                        </a:cubicBezTo>
                        <a:cubicBezTo>
                          <a:pt x="283" y="96"/>
                          <a:pt x="283" y="96"/>
                          <a:pt x="283" y="96"/>
                        </a:cubicBezTo>
                        <a:cubicBezTo>
                          <a:pt x="282" y="96"/>
                          <a:pt x="282" y="96"/>
                          <a:pt x="282" y="96"/>
                        </a:cubicBezTo>
                        <a:cubicBezTo>
                          <a:pt x="281" y="95"/>
                          <a:pt x="281" y="95"/>
                          <a:pt x="281" y="95"/>
                        </a:cubicBezTo>
                        <a:cubicBezTo>
                          <a:pt x="280" y="95"/>
                          <a:pt x="280" y="95"/>
                          <a:pt x="280" y="95"/>
                        </a:cubicBezTo>
                        <a:cubicBezTo>
                          <a:pt x="279" y="94"/>
                          <a:pt x="279" y="94"/>
                          <a:pt x="279" y="94"/>
                        </a:cubicBezTo>
                        <a:cubicBezTo>
                          <a:pt x="279" y="94"/>
                          <a:pt x="279" y="94"/>
                          <a:pt x="279" y="94"/>
                        </a:cubicBezTo>
                        <a:cubicBezTo>
                          <a:pt x="278" y="96"/>
                          <a:pt x="278" y="96"/>
                          <a:pt x="278" y="96"/>
                        </a:cubicBezTo>
                        <a:cubicBezTo>
                          <a:pt x="279" y="97"/>
                          <a:pt x="279" y="97"/>
                          <a:pt x="279" y="97"/>
                        </a:cubicBezTo>
                        <a:cubicBezTo>
                          <a:pt x="279" y="98"/>
                          <a:pt x="279" y="98"/>
                          <a:pt x="279" y="98"/>
                        </a:cubicBezTo>
                        <a:cubicBezTo>
                          <a:pt x="279" y="103"/>
                          <a:pt x="279" y="103"/>
                          <a:pt x="279" y="103"/>
                        </a:cubicBezTo>
                        <a:cubicBezTo>
                          <a:pt x="280" y="99"/>
                          <a:pt x="280" y="99"/>
                          <a:pt x="280" y="99"/>
                        </a:cubicBezTo>
                        <a:cubicBezTo>
                          <a:pt x="280" y="97"/>
                          <a:pt x="280" y="97"/>
                          <a:pt x="280" y="97"/>
                        </a:cubicBezTo>
                        <a:cubicBezTo>
                          <a:pt x="281" y="96"/>
                          <a:pt x="281" y="96"/>
                          <a:pt x="281" y="96"/>
                        </a:cubicBezTo>
                        <a:cubicBezTo>
                          <a:pt x="281" y="97"/>
                          <a:pt x="281" y="97"/>
                          <a:pt x="281" y="97"/>
                        </a:cubicBezTo>
                        <a:cubicBezTo>
                          <a:pt x="283" y="97"/>
                          <a:pt x="283" y="97"/>
                          <a:pt x="283" y="97"/>
                        </a:cubicBezTo>
                        <a:cubicBezTo>
                          <a:pt x="284" y="98"/>
                          <a:pt x="284" y="98"/>
                          <a:pt x="284" y="98"/>
                        </a:cubicBezTo>
                        <a:cubicBezTo>
                          <a:pt x="285" y="97"/>
                          <a:pt x="285" y="97"/>
                          <a:pt x="285" y="97"/>
                        </a:cubicBezTo>
                        <a:cubicBezTo>
                          <a:pt x="285" y="96"/>
                          <a:pt x="285" y="96"/>
                          <a:pt x="285" y="96"/>
                        </a:cubicBezTo>
                        <a:cubicBezTo>
                          <a:pt x="286" y="95"/>
                          <a:pt x="286" y="95"/>
                          <a:pt x="286" y="95"/>
                        </a:cubicBezTo>
                        <a:cubicBezTo>
                          <a:pt x="288" y="94"/>
                          <a:pt x="288" y="94"/>
                          <a:pt x="288" y="94"/>
                        </a:cubicBezTo>
                        <a:cubicBezTo>
                          <a:pt x="289" y="94"/>
                          <a:pt x="289" y="94"/>
                          <a:pt x="289" y="94"/>
                        </a:cubicBezTo>
                        <a:cubicBezTo>
                          <a:pt x="290" y="93"/>
                          <a:pt x="290" y="93"/>
                          <a:pt x="290" y="93"/>
                        </a:cubicBezTo>
                        <a:cubicBezTo>
                          <a:pt x="291" y="92"/>
                          <a:pt x="291" y="92"/>
                          <a:pt x="291" y="92"/>
                        </a:cubicBezTo>
                        <a:cubicBezTo>
                          <a:pt x="288" y="93"/>
                          <a:pt x="288" y="93"/>
                          <a:pt x="288" y="93"/>
                        </a:cubicBezTo>
                        <a:cubicBezTo>
                          <a:pt x="287" y="93"/>
                          <a:pt x="287" y="93"/>
                          <a:pt x="287" y="93"/>
                        </a:cubicBezTo>
                        <a:cubicBezTo>
                          <a:pt x="286" y="94"/>
                          <a:pt x="286" y="94"/>
                          <a:pt x="286" y="94"/>
                        </a:cubicBezTo>
                        <a:cubicBezTo>
                          <a:pt x="286" y="94"/>
                          <a:pt x="286" y="94"/>
                          <a:pt x="286" y="94"/>
                        </a:cubicBezTo>
                        <a:cubicBezTo>
                          <a:pt x="286" y="93"/>
                          <a:pt x="286" y="93"/>
                          <a:pt x="286" y="93"/>
                        </a:cubicBezTo>
                        <a:cubicBezTo>
                          <a:pt x="287" y="93"/>
                          <a:pt x="287" y="93"/>
                          <a:pt x="287" y="93"/>
                        </a:cubicBezTo>
                        <a:cubicBezTo>
                          <a:pt x="287" y="91"/>
                          <a:pt x="287" y="91"/>
                          <a:pt x="287" y="91"/>
                        </a:cubicBezTo>
                        <a:cubicBezTo>
                          <a:pt x="287" y="91"/>
                          <a:pt x="287" y="91"/>
                          <a:pt x="287" y="91"/>
                        </a:cubicBezTo>
                        <a:cubicBezTo>
                          <a:pt x="287" y="89"/>
                          <a:pt x="287" y="89"/>
                          <a:pt x="287" y="89"/>
                        </a:cubicBezTo>
                        <a:cubicBezTo>
                          <a:pt x="287" y="88"/>
                          <a:pt x="287" y="88"/>
                          <a:pt x="287" y="88"/>
                        </a:cubicBezTo>
                        <a:cubicBezTo>
                          <a:pt x="287" y="87"/>
                          <a:pt x="287" y="87"/>
                          <a:pt x="287" y="87"/>
                        </a:cubicBezTo>
                        <a:cubicBezTo>
                          <a:pt x="287" y="87"/>
                          <a:pt x="287" y="87"/>
                          <a:pt x="287" y="87"/>
                        </a:cubicBezTo>
                        <a:cubicBezTo>
                          <a:pt x="288" y="85"/>
                          <a:pt x="288" y="85"/>
                          <a:pt x="288" y="85"/>
                        </a:cubicBezTo>
                        <a:cubicBezTo>
                          <a:pt x="289" y="84"/>
                          <a:pt x="289" y="84"/>
                          <a:pt x="289" y="84"/>
                        </a:cubicBezTo>
                        <a:cubicBezTo>
                          <a:pt x="290" y="83"/>
                          <a:pt x="290" y="83"/>
                          <a:pt x="290" y="83"/>
                        </a:cubicBezTo>
                        <a:cubicBezTo>
                          <a:pt x="290" y="83"/>
                          <a:pt x="290" y="83"/>
                          <a:pt x="290" y="83"/>
                        </a:cubicBezTo>
                        <a:cubicBezTo>
                          <a:pt x="289" y="83"/>
                          <a:pt x="289" y="83"/>
                          <a:pt x="289" y="83"/>
                        </a:cubicBezTo>
                        <a:cubicBezTo>
                          <a:pt x="289" y="84"/>
                          <a:pt x="289" y="84"/>
                          <a:pt x="289" y="84"/>
                        </a:cubicBezTo>
                        <a:cubicBezTo>
                          <a:pt x="290" y="84"/>
                          <a:pt x="290" y="84"/>
                          <a:pt x="290" y="84"/>
                        </a:cubicBezTo>
                        <a:cubicBezTo>
                          <a:pt x="291" y="83"/>
                          <a:pt x="291" y="83"/>
                          <a:pt x="291" y="83"/>
                        </a:cubicBezTo>
                        <a:cubicBezTo>
                          <a:pt x="291" y="83"/>
                          <a:pt x="291" y="83"/>
                          <a:pt x="291" y="83"/>
                        </a:cubicBezTo>
                        <a:cubicBezTo>
                          <a:pt x="292" y="83"/>
                          <a:pt x="292" y="83"/>
                          <a:pt x="292" y="83"/>
                        </a:cubicBezTo>
                        <a:cubicBezTo>
                          <a:pt x="292" y="84"/>
                          <a:pt x="292" y="84"/>
                          <a:pt x="292" y="84"/>
                        </a:cubicBezTo>
                        <a:cubicBezTo>
                          <a:pt x="293" y="84"/>
                          <a:pt x="293" y="84"/>
                          <a:pt x="293" y="84"/>
                        </a:cubicBezTo>
                        <a:cubicBezTo>
                          <a:pt x="294" y="83"/>
                          <a:pt x="294" y="83"/>
                          <a:pt x="294" y="83"/>
                        </a:cubicBezTo>
                        <a:cubicBezTo>
                          <a:pt x="297" y="81"/>
                          <a:pt x="297" y="81"/>
                          <a:pt x="297" y="81"/>
                        </a:cubicBezTo>
                        <a:cubicBezTo>
                          <a:pt x="298" y="80"/>
                          <a:pt x="298" y="80"/>
                          <a:pt x="298" y="80"/>
                        </a:cubicBezTo>
                        <a:cubicBezTo>
                          <a:pt x="298" y="79"/>
                          <a:pt x="298" y="79"/>
                          <a:pt x="298" y="79"/>
                        </a:cubicBezTo>
                        <a:cubicBezTo>
                          <a:pt x="298" y="80"/>
                          <a:pt x="298" y="80"/>
                          <a:pt x="298" y="80"/>
                        </a:cubicBezTo>
                        <a:cubicBezTo>
                          <a:pt x="300" y="78"/>
                          <a:pt x="300" y="78"/>
                          <a:pt x="300" y="78"/>
                        </a:cubicBezTo>
                        <a:cubicBezTo>
                          <a:pt x="301" y="78"/>
                          <a:pt x="301" y="78"/>
                          <a:pt x="301" y="78"/>
                        </a:cubicBezTo>
                        <a:cubicBezTo>
                          <a:pt x="302" y="77"/>
                          <a:pt x="302" y="77"/>
                          <a:pt x="302" y="77"/>
                        </a:cubicBezTo>
                        <a:cubicBezTo>
                          <a:pt x="302" y="76"/>
                          <a:pt x="302" y="76"/>
                          <a:pt x="302" y="76"/>
                        </a:cubicBezTo>
                        <a:cubicBezTo>
                          <a:pt x="303" y="74"/>
                          <a:pt x="303" y="74"/>
                          <a:pt x="303" y="74"/>
                        </a:cubicBezTo>
                        <a:cubicBezTo>
                          <a:pt x="303" y="73"/>
                          <a:pt x="303" y="73"/>
                          <a:pt x="303" y="73"/>
                        </a:cubicBezTo>
                        <a:cubicBezTo>
                          <a:pt x="304" y="72"/>
                          <a:pt x="304" y="72"/>
                          <a:pt x="304" y="72"/>
                        </a:cubicBezTo>
                        <a:cubicBezTo>
                          <a:pt x="303" y="71"/>
                          <a:pt x="303" y="71"/>
                          <a:pt x="303" y="71"/>
                        </a:cubicBezTo>
                        <a:cubicBezTo>
                          <a:pt x="302" y="72"/>
                          <a:pt x="302" y="72"/>
                          <a:pt x="302" y="72"/>
                        </a:cubicBezTo>
                        <a:cubicBezTo>
                          <a:pt x="301" y="72"/>
                          <a:pt x="301" y="72"/>
                          <a:pt x="301" y="72"/>
                        </a:cubicBezTo>
                        <a:cubicBezTo>
                          <a:pt x="301" y="73"/>
                          <a:pt x="301" y="73"/>
                          <a:pt x="301" y="73"/>
                        </a:cubicBezTo>
                        <a:cubicBezTo>
                          <a:pt x="301" y="73"/>
                          <a:pt x="301" y="73"/>
                          <a:pt x="301" y="73"/>
                        </a:cubicBezTo>
                        <a:cubicBezTo>
                          <a:pt x="300" y="73"/>
                          <a:pt x="300" y="73"/>
                          <a:pt x="300" y="73"/>
                        </a:cubicBezTo>
                        <a:cubicBezTo>
                          <a:pt x="299" y="73"/>
                          <a:pt x="299" y="73"/>
                          <a:pt x="299" y="73"/>
                        </a:cubicBezTo>
                        <a:cubicBezTo>
                          <a:pt x="298" y="73"/>
                          <a:pt x="298" y="73"/>
                          <a:pt x="298" y="73"/>
                        </a:cubicBezTo>
                        <a:cubicBezTo>
                          <a:pt x="298" y="73"/>
                          <a:pt x="298" y="73"/>
                          <a:pt x="298" y="73"/>
                        </a:cubicBezTo>
                        <a:cubicBezTo>
                          <a:pt x="299" y="71"/>
                          <a:pt x="299" y="71"/>
                          <a:pt x="299" y="71"/>
                        </a:cubicBezTo>
                        <a:cubicBezTo>
                          <a:pt x="300" y="71"/>
                          <a:pt x="300" y="71"/>
                          <a:pt x="300" y="71"/>
                        </a:cubicBezTo>
                        <a:cubicBezTo>
                          <a:pt x="300" y="70"/>
                          <a:pt x="300" y="70"/>
                          <a:pt x="300" y="70"/>
                        </a:cubicBezTo>
                        <a:cubicBezTo>
                          <a:pt x="302" y="70"/>
                          <a:pt x="302" y="70"/>
                          <a:pt x="302" y="70"/>
                        </a:cubicBezTo>
                        <a:cubicBezTo>
                          <a:pt x="302" y="69"/>
                          <a:pt x="302" y="69"/>
                          <a:pt x="302" y="69"/>
                        </a:cubicBezTo>
                        <a:cubicBezTo>
                          <a:pt x="301" y="68"/>
                          <a:pt x="301" y="68"/>
                          <a:pt x="301" y="68"/>
                        </a:cubicBezTo>
                        <a:cubicBezTo>
                          <a:pt x="303" y="67"/>
                          <a:pt x="303" y="67"/>
                          <a:pt x="303" y="67"/>
                        </a:cubicBezTo>
                        <a:cubicBezTo>
                          <a:pt x="304" y="67"/>
                          <a:pt x="304" y="67"/>
                          <a:pt x="304" y="67"/>
                        </a:cubicBezTo>
                        <a:cubicBezTo>
                          <a:pt x="305" y="67"/>
                          <a:pt x="305" y="67"/>
                          <a:pt x="305" y="67"/>
                        </a:cubicBezTo>
                        <a:cubicBezTo>
                          <a:pt x="304" y="67"/>
                          <a:pt x="304" y="67"/>
                          <a:pt x="304" y="67"/>
                        </a:cubicBezTo>
                        <a:cubicBezTo>
                          <a:pt x="304" y="69"/>
                          <a:pt x="304" y="69"/>
                          <a:pt x="304" y="69"/>
                        </a:cubicBezTo>
                        <a:cubicBezTo>
                          <a:pt x="304" y="69"/>
                          <a:pt x="304" y="69"/>
                          <a:pt x="304" y="69"/>
                        </a:cubicBezTo>
                        <a:cubicBezTo>
                          <a:pt x="306" y="69"/>
                          <a:pt x="306" y="69"/>
                          <a:pt x="306" y="69"/>
                        </a:cubicBezTo>
                        <a:cubicBezTo>
                          <a:pt x="307" y="66"/>
                          <a:pt x="307" y="66"/>
                          <a:pt x="307" y="66"/>
                        </a:cubicBezTo>
                        <a:cubicBezTo>
                          <a:pt x="307" y="65"/>
                          <a:pt x="307" y="65"/>
                          <a:pt x="307" y="65"/>
                        </a:cubicBezTo>
                        <a:cubicBezTo>
                          <a:pt x="306" y="65"/>
                          <a:pt x="306" y="65"/>
                          <a:pt x="306" y="65"/>
                        </a:cubicBezTo>
                        <a:cubicBezTo>
                          <a:pt x="304" y="65"/>
                          <a:pt x="304" y="65"/>
                          <a:pt x="304" y="65"/>
                        </a:cubicBezTo>
                        <a:cubicBezTo>
                          <a:pt x="304" y="64"/>
                          <a:pt x="304" y="64"/>
                          <a:pt x="304" y="64"/>
                        </a:cubicBezTo>
                        <a:cubicBezTo>
                          <a:pt x="302" y="64"/>
                          <a:pt x="302" y="64"/>
                          <a:pt x="302" y="64"/>
                        </a:cubicBezTo>
                        <a:cubicBezTo>
                          <a:pt x="301" y="62"/>
                          <a:pt x="301" y="62"/>
                          <a:pt x="301" y="62"/>
                        </a:cubicBezTo>
                        <a:cubicBezTo>
                          <a:pt x="302" y="61"/>
                          <a:pt x="302" y="61"/>
                          <a:pt x="302" y="61"/>
                        </a:cubicBezTo>
                        <a:cubicBezTo>
                          <a:pt x="302" y="60"/>
                          <a:pt x="302" y="60"/>
                          <a:pt x="302" y="60"/>
                        </a:cubicBezTo>
                        <a:cubicBezTo>
                          <a:pt x="300" y="62"/>
                          <a:pt x="300" y="62"/>
                          <a:pt x="300" y="62"/>
                        </a:cubicBezTo>
                        <a:cubicBezTo>
                          <a:pt x="300" y="62"/>
                          <a:pt x="300" y="62"/>
                          <a:pt x="300" y="62"/>
                        </a:cubicBezTo>
                        <a:cubicBezTo>
                          <a:pt x="299" y="61"/>
                          <a:pt x="299" y="61"/>
                          <a:pt x="299" y="61"/>
                        </a:cubicBezTo>
                        <a:cubicBezTo>
                          <a:pt x="298" y="60"/>
                          <a:pt x="298" y="60"/>
                          <a:pt x="298" y="60"/>
                        </a:cubicBezTo>
                        <a:cubicBezTo>
                          <a:pt x="298" y="59"/>
                          <a:pt x="298" y="59"/>
                          <a:pt x="298" y="59"/>
                        </a:cubicBezTo>
                        <a:cubicBezTo>
                          <a:pt x="297" y="58"/>
                          <a:pt x="297" y="58"/>
                          <a:pt x="297" y="58"/>
                        </a:cubicBezTo>
                        <a:cubicBezTo>
                          <a:pt x="296" y="58"/>
                          <a:pt x="296" y="58"/>
                          <a:pt x="296" y="58"/>
                        </a:cubicBezTo>
                        <a:cubicBezTo>
                          <a:pt x="296" y="58"/>
                          <a:pt x="296" y="58"/>
                          <a:pt x="296" y="58"/>
                        </a:cubicBezTo>
                        <a:cubicBezTo>
                          <a:pt x="296" y="57"/>
                          <a:pt x="296" y="57"/>
                          <a:pt x="296" y="57"/>
                        </a:cubicBezTo>
                        <a:cubicBezTo>
                          <a:pt x="297" y="56"/>
                          <a:pt x="297" y="56"/>
                          <a:pt x="297" y="56"/>
                        </a:cubicBezTo>
                        <a:cubicBezTo>
                          <a:pt x="296" y="55"/>
                          <a:pt x="296" y="55"/>
                          <a:pt x="296" y="55"/>
                        </a:cubicBezTo>
                        <a:cubicBezTo>
                          <a:pt x="296" y="54"/>
                          <a:pt x="296" y="54"/>
                          <a:pt x="296" y="54"/>
                        </a:cubicBezTo>
                        <a:cubicBezTo>
                          <a:pt x="296" y="51"/>
                          <a:pt x="296" y="51"/>
                          <a:pt x="296" y="51"/>
                        </a:cubicBezTo>
                        <a:cubicBezTo>
                          <a:pt x="297" y="50"/>
                          <a:pt x="297" y="50"/>
                          <a:pt x="297" y="50"/>
                        </a:cubicBezTo>
                        <a:cubicBezTo>
                          <a:pt x="299" y="48"/>
                          <a:pt x="299" y="48"/>
                          <a:pt x="299" y="48"/>
                        </a:cubicBezTo>
                        <a:cubicBezTo>
                          <a:pt x="300" y="48"/>
                          <a:pt x="300" y="48"/>
                          <a:pt x="300" y="48"/>
                        </a:cubicBezTo>
                        <a:cubicBezTo>
                          <a:pt x="301" y="48"/>
                          <a:pt x="301" y="48"/>
                          <a:pt x="301" y="48"/>
                        </a:cubicBezTo>
                        <a:cubicBezTo>
                          <a:pt x="301" y="47"/>
                          <a:pt x="301" y="47"/>
                          <a:pt x="301" y="47"/>
                        </a:cubicBezTo>
                        <a:cubicBezTo>
                          <a:pt x="302" y="46"/>
                          <a:pt x="302" y="46"/>
                          <a:pt x="302" y="46"/>
                        </a:cubicBezTo>
                        <a:cubicBezTo>
                          <a:pt x="303" y="46"/>
                          <a:pt x="303" y="46"/>
                          <a:pt x="303" y="46"/>
                        </a:cubicBezTo>
                        <a:cubicBezTo>
                          <a:pt x="302" y="45"/>
                          <a:pt x="302" y="45"/>
                          <a:pt x="302" y="45"/>
                        </a:cubicBezTo>
                        <a:cubicBezTo>
                          <a:pt x="301" y="46"/>
                          <a:pt x="301" y="46"/>
                          <a:pt x="301" y="46"/>
                        </a:cubicBezTo>
                        <a:cubicBezTo>
                          <a:pt x="300" y="46"/>
                          <a:pt x="300" y="46"/>
                          <a:pt x="300" y="46"/>
                        </a:cubicBezTo>
                        <a:cubicBezTo>
                          <a:pt x="300" y="45"/>
                          <a:pt x="300" y="45"/>
                          <a:pt x="300" y="45"/>
                        </a:cubicBezTo>
                        <a:cubicBezTo>
                          <a:pt x="300" y="44"/>
                          <a:pt x="300" y="44"/>
                          <a:pt x="300" y="44"/>
                        </a:cubicBezTo>
                        <a:cubicBezTo>
                          <a:pt x="300" y="43"/>
                          <a:pt x="300" y="43"/>
                          <a:pt x="300" y="43"/>
                        </a:cubicBezTo>
                        <a:cubicBezTo>
                          <a:pt x="302" y="41"/>
                          <a:pt x="302" y="41"/>
                          <a:pt x="302" y="41"/>
                        </a:cubicBezTo>
                        <a:cubicBezTo>
                          <a:pt x="303" y="39"/>
                          <a:pt x="303" y="39"/>
                          <a:pt x="303" y="39"/>
                        </a:cubicBezTo>
                        <a:cubicBezTo>
                          <a:pt x="303" y="38"/>
                          <a:pt x="303" y="38"/>
                          <a:pt x="303" y="38"/>
                        </a:cubicBezTo>
                        <a:cubicBezTo>
                          <a:pt x="304" y="37"/>
                          <a:pt x="304" y="37"/>
                          <a:pt x="304" y="37"/>
                        </a:cubicBezTo>
                        <a:cubicBezTo>
                          <a:pt x="305" y="37"/>
                          <a:pt x="305" y="37"/>
                          <a:pt x="305" y="37"/>
                        </a:cubicBezTo>
                        <a:cubicBezTo>
                          <a:pt x="306" y="35"/>
                          <a:pt x="306" y="35"/>
                          <a:pt x="306" y="35"/>
                        </a:cubicBezTo>
                        <a:cubicBezTo>
                          <a:pt x="307" y="35"/>
                          <a:pt x="307" y="35"/>
                          <a:pt x="307" y="35"/>
                        </a:cubicBezTo>
                        <a:cubicBezTo>
                          <a:pt x="308" y="35"/>
                          <a:pt x="308" y="35"/>
                          <a:pt x="308" y="35"/>
                        </a:cubicBezTo>
                        <a:cubicBezTo>
                          <a:pt x="307" y="36"/>
                          <a:pt x="307" y="36"/>
                          <a:pt x="307" y="36"/>
                        </a:cubicBezTo>
                        <a:cubicBezTo>
                          <a:pt x="308" y="37"/>
                          <a:pt x="308" y="37"/>
                          <a:pt x="308" y="37"/>
                        </a:cubicBezTo>
                        <a:cubicBezTo>
                          <a:pt x="308" y="38"/>
                          <a:pt x="308" y="38"/>
                          <a:pt x="308" y="38"/>
                        </a:cubicBezTo>
                        <a:cubicBezTo>
                          <a:pt x="308" y="39"/>
                          <a:pt x="308" y="39"/>
                          <a:pt x="308" y="39"/>
                        </a:cubicBezTo>
                        <a:cubicBezTo>
                          <a:pt x="309" y="38"/>
                          <a:pt x="309" y="38"/>
                          <a:pt x="309" y="38"/>
                        </a:cubicBezTo>
                        <a:cubicBezTo>
                          <a:pt x="310" y="37"/>
                          <a:pt x="310" y="37"/>
                          <a:pt x="310" y="37"/>
                        </a:cubicBezTo>
                        <a:cubicBezTo>
                          <a:pt x="311" y="35"/>
                          <a:pt x="311" y="35"/>
                          <a:pt x="311" y="35"/>
                        </a:cubicBezTo>
                        <a:cubicBezTo>
                          <a:pt x="311" y="34"/>
                          <a:pt x="311" y="34"/>
                          <a:pt x="311" y="34"/>
                        </a:cubicBezTo>
                        <a:cubicBezTo>
                          <a:pt x="310" y="34"/>
                          <a:pt x="310" y="34"/>
                          <a:pt x="310" y="34"/>
                        </a:cubicBezTo>
                        <a:cubicBezTo>
                          <a:pt x="309" y="33"/>
                          <a:pt x="309" y="33"/>
                          <a:pt x="309" y="33"/>
                        </a:cubicBezTo>
                        <a:cubicBezTo>
                          <a:pt x="308" y="32"/>
                          <a:pt x="308" y="32"/>
                          <a:pt x="308" y="32"/>
                        </a:cubicBezTo>
                        <a:cubicBezTo>
                          <a:pt x="309" y="31"/>
                          <a:pt x="309" y="31"/>
                          <a:pt x="309" y="31"/>
                        </a:cubicBezTo>
                        <a:cubicBezTo>
                          <a:pt x="311" y="31"/>
                          <a:pt x="311" y="31"/>
                          <a:pt x="311" y="31"/>
                        </a:cubicBezTo>
                        <a:cubicBezTo>
                          <a:pt x="311" y="31"/>
                          <a:pt x="311" y="31"/>
                          <a:pt x="311" y="31"/>
                        </a:cubicBezTo>
                        <a:cubicBezTo>
                          <a:pt x="313" y="30"/>
                          <a:pt x="313" y="30"/>
                          <a:pt x="313" y="30"/>
                        </a:cubicBezTo>
                        <a:cubicBezTo>
                          <a:pt x="313" y="28"/>
                          <a:pt x="313" y="28"/>
                          <a:pt x="313" y="28"/>
                        </a:cubicBezTo>
                        <a:cubicBezTo>
                          <a:pt x="314" y="28"/>
                          <a:pt x="314" y="28"/>
                          <a:pt x="314" y="28"/>
                        </a:cubicBezTo>
                        <a:cubicBezTo>
                          <a:pt x="315" y="29"/>
                          <a:pt x="315" y="29"/>
                          <a:pt x="315" y="29"/>
                        </a:cubicBezTo>
                        <a:cubicBezTo>
                          <a:pt x="317" y="29"/>
                          <a:pt x="317" y="29"/>
                          <a:pt x="317" y="29"/>
                        </a:cubicBezTo>
                        <a:cubicBezTo>
                          <a:pt x="317" y="30"/>
                          <a:pt x="317" y="30"/>
                          <a:pt x="317" y="30"/>
                        </a:cubicBezTo>
                        <a:cubicBezTo>
                          <a:pt x="317" y="30"/>
                          <a:pt x="317" y="30"/>
                          <a:pt x="317" y="30"/>
                        </a:cubicBezTo>
                        <a:cubicBezTo>
                          <a:pt x="318" y="31"/>
                          <a:pt x="318" y="31"/>
                          <a:pt x="318" y="31"/>
                        </a:cubicBezTo>
                        <a:cubicBezTo>
                          <a:pt x="319" y="32"/>
                          <a:pt x="319" y="32"/>
                          <a:pt x="319" y="32"/>
                        </a:cubicBezTo>
                        <a:cubicBezTo>
                          <a:pt x="320" y="33"/>
                          <a:pt x="320" y="33"/>
                          <a:pt x="320" y="33"/>
                        </a:cubicBezTo>
                        <a:cubicBezTo>
                          <a:pt x="319" y="34"/>
                          <a:pt x="319" y="34"/>
                          <a:pt x="319" y="34"/>
                        </a:cubicBezTo>
                        <a:cubicBezTo>
                          <a:pt x="319" y="34"/>
                          <a:pt x="319" y="34"/>
                          <a:pt x="319" y="34"/>
                        </a:cubicBezTo>
                        <a:cubicBezTo>
                          <a:pt x="319" y="35"/>
                          <a:pt x="319" y="35"/>
                          <a:pt x="319" y="35"/>
                        </a:cubicBezTo>
                        <a:cubicBezTo>
                          <a:pt x="319" y="36"/>
                          <a:pt x="319" y="36"/>
                          <a:pt x="319" y="36"/>
                        </a:cubicBezTo>
                        <a:cubicBezTo>
                          <a:pt x="320" y="37"/>
                          <a:pt x="320" y="37"/>
                          <a:pt x="320" y="37"/>
                        </a:cubicBezTo>
                        <a:cubicBezTo>
                          <a:pt x="320" y="38"/>
                          <a:pt x="320" y="38"/>
                          <a:pt x="320" y="38"/>
                        </a:cubicBezTo>
                        <a:cubicBezTo>
                          <a:pt x="320" y="40"/>
                          <a:pt x="320" y="40"/>
                          <a:pt x="320" y="40"/>
                        </a:cubicBezTo>
                        <a:cubicBezTo>
                          <a:pt x="321" y="41"/>
                          <a:pt x="321" y="41"/>
                          <a:pt x="321" y="41"/>
                        </a:cubicBezTo>
                        <a:cubicBezTo>
                          <a:pt x="321" y="41"/>
                          <a:pt x="321" y="41"/>
                          <a:pt x="321" y="41"/>
                        </a:cubicBezTo>
                        <a:cubicBezTo>
                          <a:pt x="320" y="42"/>
                          <a:pt x="320" y="42"/>
                          <a:pt x="320" y="42"/>
                        </a:cubicBezTo>
                        <a:cubicBezTo>
                          <a:pt x="320" y="43"/>
                          <a:pt x="320" y="43"/>
                          <a:pt x="320" y="43"/>
                        </a:cubicBezTo>
                        <a:cubicBezTo>
                          <a:pt x="319" y="45"/>
                          <a:pt x="319" y="45"/>
                          <a:pt x="319" y="45"/>
                        </a:cubicBezTo>
                        <a:cubicBezTo>
                          <a:pt x="319" y="47"/>
                          <a:pt x="319" y="47"/>
                          <a:pt x="319" y="47"/>
                        </a:cubicBezTo>
                        <a:cubicBezTo>
                          <a:pt x="318" y="47"/>
                          <a:pt x="318" y="47"/>
                          <a:pt x="318" y="47"/>
                        </a:cubicBezTo>
                        <a:cubicBezTo>
                          <a:pt x="319" y="48"/>
                          <a:pt x="319" y="48"/>
                          <a:pt x="319" y="48"/>
                        </a:cubicBezTo>
                        <a:cubicBezTo>
                          <a:pt x="318" y="49"/>
                          <a:pt x="318" y="49"/>
                          <a:pt x="318" y="49"/>
                        </a:cubicBezTo>
                        <a:cubicBezTo>
                          <a:pt x="319" y="51"/>
                          <a:pt x="319" y="51"/>
                          <a:pt x="319" y="51"/>
                        </a:cubicBezTo>
                        <a:cubicBezTo>
                          <a:pt x="319" y="52"/>
                          <a:pt x="319" y="52"/>
                          <a:pt x="319" y="52"/>
                        </a:cubicBezTo>
                        <a:cubicBezTo>
                          <a:pt x="319" y="52"/>
                          <a:pt x="319" y="52"/>
                          <a:pt x="319" y="52"/>
                        </a:cubicBezTo>
                        <a:cubicBezTo>
                          <a:pt x="319" y="53"/>
                          <a:pt x="319" y="53"/>
                          <a:pt x="319" y="53"/>
                        </a:cubicBezTo>
                        <a:cubicBezTo>
                          <a:pt x="319" y="54"/>
                          <a:pt x="319" y="54"/>
                          <a:pt x="319" y="54"/>
                        </a:cubicBezTo>
                        <a:cubicBezTo>
                          <a:pt x="319" y="55"/>
                          <a:pt x="319" y="55"/>
                          <a:pt x="319" y="55"/>
                        </a:cubicBezTo>
                        <a:cubicBezTo>
                          <a:pt x="320" y="56"/>
                          <a:pt x="320" y="56"/>
                          <a:pt x="320" y="56"/>
                        </a:cubicBezTo>
                        <a:cubicBezTo>
                          <a:pt x="321" y="57"/>
                          <a:pt x="321" y="57"/>
                          <a:pt x="321" y="57"/>
                        </a:cubicBezTo>
                        <a:cubicBezTo>
                          <a:pt x="321" y="58"/>
                          <a:pt x="321" y="58"/>
                          <a:pt x="321" y="58"/>
                        </a:cubicBezTo>
                        <a:cubicBezTo>
                          <a:pt x="320" y="58"/>
                          <a:pt x="320" y="58"/>
                          <a:pt x="320" y="58"/>
                        </a:cubicBezTo>
                        <a:cubicBezTo>
                          <a:pt x="319" y="58"/>
                          <a:pt x="319" y="58"/>
                          <a:pt x="319" y="58"/>
                        </a:cubicBezTo>
                        <a:cubicBezTo>
                          <a:pt x="318" y="58"/>
                          <a:pt x="318" y="58"/>
                          <a:pt x="318" y="58"/>
                        </a:cubicBezTo>
                        <a:cubicBezTo>
                          <a:pt x="318" y="57"/>
                          <a:pt x="318" y="57"/>
                          <a:pt x="318" y="57"/>
                        </a:cubicBezTo>
                        <a:cubicBezTo>
                          <a:pt x="318" y="56"/>
                          <a:pt x="318" y="56"/>
                          <a:pt x="318" y="56"/>
                        </a:cubicBezTo>
                        <a:cubicBezTo>
                          <a:pt x="318" y="55"/>
                          <a:pt x="318" y="55"/>
                          <a:pt x="318" y="55"/>
                        </a:cubicBezTo>
                        <a:cubicBezTo>
                          <a:pt x="316" y="56"/>
                          <a:pt x="316" y="56"/>
                          <a:pt x="316" y="56"/>
                        </a:cubicBezTo>
                        <a:cubicBezTo>
                          <a:pt x="316" y="58"/>
                          <a:pt x="316" y="58"/>
                          <a:pt x="316" y="58"/>
                        </a:cubicBezTo>
                        <a:cubicBezTo>
                          <a:pt x="315" y="58"/>
                          <a:pt x="315" y="58"/>
                          <a:pt x="315" y="58"/>
                        </a:cubicBezTo>
                        <a:cubicBezTo>
                          <a:pt x="314" y="59"/>
                          <a:pt x="314" y="59"/>
                          <a:pt x="314" y="59"/>
                        </a:cubicBezTo>
                        <a:cubicBezTo>
                          <a:pt x="316" y="59"/>
                          <a:pt x="316" y="59"/>
                          <a:pt x="316" y="59"/>
                        </a:cubicBezTo>
                        <a:cubicBezTo>
                          <a:pt x="317" y="59"/>
                          <a:pt x="317" y="59"/>
                          <a:pt x="317" y="59"/>
                        </a:cubicBezTo>
                        <a:cubicBezTo>
                          <a:pt x="317" y="60"/>
                          <a:pt x="317" y="60"/>
                          <a:pt x="317" y="60"/>
                        </a:cubicBezTo>
                        <a:cubicBezTo>
                          <a:pt x="313" y="62"/>
                          <a:pt x="313" y="62"/>
                          <a:pt x="313" y="62"/>
                        </a:cubicBezTo>
                        <a:cubicBezTo>
                          <a:pt x="313" y="62"/>
                          <a:pt x="313" y="62"/>
                          <a:pt x="313" y="62"/>
                        </a:cubicBezTo>
                        <a:cubicBezTo>
                          <a:pt x="312" y="63"/>
                          <a:pt x="312" y="63"/>
                          <a:pt x="312" y="63"/>
                        </a:cubicBezTo>
                        <a:cubicBezTo>
                          <a:pt x="312" y="63"/>
                          <a:pt x="312" y="63"/>
                          <a:pt x="312" y="63"/>
                        </a:cubicBezTo>
                        <a:cubicBezTo>
                          <a:pt x="311" y="64"/>
                          <a:pt x="311" y="64"/>
                          <a:pt x="311" y="64"/>
                        </a:cubicBezTo>
                        <a:cubicBezTo>
                          <a:pt x="312" y="65"/>
                          <a:pt x="312" y="65"/>
                          <a:pt x="312" y="65"/>
                        </a:cubicBezTo>
                        <a:cubicBezTo>
                          <a:pt x="313" y="65"/>
                          <a:pt x="313" y="65"/>
                          <a:pt x="313" y="65"/>
                        </a:cubicBezTo>
                        <a:cubicBezTo>
                          <a:pt x="314" y="65"/>
                          <a:pt x="314" y="65"/>
                          <a:pt x="314" y="65"/>
                        </a:cubicBezTo>
                        <a:cubicBezTo>
                          <a:pt x="314" y="66"/>
                          <a:pt x="314" y="66"/>
                          <a:pt x="314" y="66"/>
                        </a:cubicBezTo>
                        <a:cubicBezTo>
                          <a:pt x="315" y="68"/>
                          <a:pt x="315" y="68"/>
                          <a:pt x="315" y="68"/>
                        </a:cubicBezTo>
                        <a:cubicBezTo>
                          <a:pt x="317" y="67"/>
                          <a:pt x="317" y="67"/>
                          <a:pt x="317" y="67"/>
                        </a:cubicBezTo>
                        <a:cubicBezTo>
                          <a:pt x="317" y="66"/>
                          <a:pt x="317" y="66"/>
                          <a:pt x="317" y="66"/>
                        </a:cubicBezTo>
                        <a:cubicBezTo>
                          <a:pt x="318" y="66"/>
                          <a:pt x="318" y="66"/>
                          <a:pt x="318" y="66"/>
                        </a:cubicBezTo>
                        <a:cubicBezTo>
                          <a:pt x="318" y="66"/>
                          <a:pt x="318" y="66"/>
                          <a:pt x="318" y="66"/>
                        </a:cubicBezTo>
                        <a:cubicBezTo>
                          <a:pt x="318" y="67"/>
                          <a:pt x="318" y="67"/>
                          <a:pt x="318" y="67"/>
                        </a:cubicBezTo>
                        <a:cubicBezTo>
                          <a:pt x="318" y="67"/>
                          <a:pt x="318" y="67"/>
                          <a:pt x="318" y="67"/>
                        </a:cubicBezTo>
                        <a:cubicBezTo>
                          <a:pt x="318" y="67"/>
                          <a:pt x="318" y="67"/>
                          <a:pt x="318" y="67"/>
                        </a:cubicBezTo>
                        <a:cubicBezTo>
                          <a:pt x="319" y="68"/>
                          <a:pt x="319" y="68"/>
                          <a:pt x="319" y="68"/>
                        </a:cubicBezTo>
                        <a:cubicBezTo>
                          <a:pt x="320" y="69"/>
                          <a:pt x="320" y="69"/>
                          <a:pt x="320" y="69"/>
                        </a:cubicBezTo>
                        <a:cubicBezTo>
                          <a:pt x="321" y="68"/>
                          <a:pt x="321" y="68"/>
                          <a:pt x="321" y="68"/>
                        </a:cubicBezTo>
                        <a:cubicBezTo>
                          <a:pt x="322" y="68"/>
                          <a:pt x="322" y="68"/>
                          <a:pt x="322" y="68"/>
                        </a:cubicBezTo>
                        <a:cubicBezTo>
                          <a:pt x="321" y="69"/>
                          <a:pt x="321" y="69"/>
                          <a:pt x="321" y="69"/>
                        </a:cubicBezTo>
                        <a:cubicBezTo>
                          <a:pt x="320" y="69"/>
                          <a:pt x="320" y="69"/>
                          <a:pt x="320" y="69"/>
                        </a:cubicBezTo>
                        <a:cubicBezTo>
                          <a:pt x="318" y="70"/>
                          <a:pt x="318" y="70"/>
                          <a:pt x="318" y="70"/>
                        </a:cubicBezTo>
                        <a:cubicBezTo>
                          <a:pt x="318" y="69"/>
                          <a:pt x="318" y="69"/>
                          <a:pt x="318" y="69"/>
                        </a:cubicBezTo>
                        <a:cubicBezTo>
                          <a:pt x="317" y="69"/>
                          <a:pt x="317" y="69"/>
                          <a:pt x="317" y="69"/>
                        </a:cubicBezTo>
                        <a:cubicBezTo>
                          <a:pt x="317" y="69"/>
                          <a:pt x="317" y="69"/>
                          <a:pt x="317" y="69"/>
                        </a:cubicBezTo>
                        <a:cubicBezTo>
                          <a:pt x="316" y="69"/>
                          <a:pt x="316" y="69"/>
                          <a:pt x="316" y="69"/>
                        </a:cubicBezTo>
                        <a:cubicBezTo>
                          <a:pt x="316" y="70"/>
                          <a:pt x="316" y="70"/>
                          <a:pt x="316" y="70"/>
                        </a:cubicBezTo>
                        <a:cubicBezTo>
                          <a:pt x="317" y="71"/>
                          <a:pt x="317" y="71"/>
                          <a:pt x="317" y="71"/>
                        </a:cubicBezTo>
                        <a:cubicBezTo>
                          <a:pt x="317" y="72"/>
                          <a:pt x="317" y="72"/>
                          <a:pt x="317" y="72"/>
                        </a:cubicBezTo>
                        <a:cubicBezTo>
                          <a:pt x="318" y="74"/>
                          <a:pt x="318" y="74"/>
                          <a:pt x="318" y="74"/>
                        </a:cubicBezTo>
                        <a:cubicBezTo>
                          <a:pt x="318" y="75"/>
                          <a:pt x="318" y="75"/>
                          <a:pt x="318" y="75"/>
                        </a:cubicBezTo>
                        <a:cubicBezTo>
                          <a:pt x="318" y="76"/>
                          <a:pt x="318" y="76"/>
                          <a:pt x="318" y="76"/>
                        </a:cubicBezTo>
                        <a:cubicBezTo>
                          <a:pt x="318" y="77"/>
                          <a:pt x="318" y="77"/>
                          <a:pt x="318" y="77"/>
                        </a:cubicBezTo>
                        <a:cubicBezTo>
                          <a:pt x="317" y="77"/>
                          <a:pt x="317" y="77"/>
                          <a:pt x="317" y="77"/>
                        </a:cubicBezTo>
                        <a:cubicBezTo>
                          <a:pt x="317" y="80"/>
                          <a:pt x="317" y="80"/>
                          <a:pt x="317" y="80"/>
                        </a:cubicBezTo>
                        <a:cubicBezTo>
                          <a:pt x="316" y="81"/>
                          <a:pt x="316" y="81"/>
                          <a:pt x="316" y="81"/>
                        </a:cubicBezTo>
                        <a:cubicBezTo>
                          <a:pt x="316" y="82"/>
                          <a:pt x="316" y="82"/>
                          <a:pt x="316" y="82"/>
                        </a:cubicBezTo>
                        <a:cubicBezTo>
                          <a:pt x="316" y="83"/>
                          <a:pt x="316" y="83"/>
                          <a:pt x="316" y="83"/>
                        </a:cubicBezTo>
                        <a:cubicBezTo>
                          <a:pt x="316" y="83"/>
                          <a:pt x="316" y="83"/>
                          <a:pt x="316" y="83"/>
                        </a:cubicBezTo>
                        <a:cubicBezTo>
                          <a:pt x="316" y="84"/>
                          <a:pt x="316" y="84"/>
                          <a:pt x="316" y="84"/>
                        </a:cubicBezTo>
                        <a:cubicBezTo>
                          <a:pt x="317" y="85"/>
                          <a:pt x="317" y="85"/>
                          <a:pt x="317" y="85"/>
                        </a:cubicBezTo>
                        <a:cubicBezTo>
                          <a:pt x="318" y="83"/>
                          <a:pt x="318" y="83"/>
                          <a:pt x="318" y="83"/>
                        </a:cubicBezTo>
                        <a:cubicBezTo>
                          <a:pt x="318" y="82"/>
                          <a:pt x="318" y="82"/>
                          <a:pt x="318" y="82"/>
                        </a:cubicBezTo>
                        <a:cubicBezTo>
                          <a:pt x="320" y="82"/>
                          <a:pt x="320" y="82"/>
                          <a:pt x="320" y="82"/>
                        </a:cubicBezTo>
                        <a:cubicBezTo>
                          <a:pt x="320" y="81"/>
                          <a:pt x="320" y="81"/>
                          <a:pt x="320" y="81"/>
                        </a:cubicBezTo>
                        <a:cubicBezTo>
                          <a:pt x="320" y="80"/>
                          <a:pt x="320" y="80"/>
                          <a:pt x="320" y="80"/>
                        </a:cubicBezTo>
                        <a:cubicBezTo>
                          <a:pt x="321" y="80"/>
                          <a:pt x="321" y="80"/>
                          <a:pt x="321" y="80"/>
                        </a:cubicBezTo>
                        <a:cubicBezTo>
                          <a:pt x="321" y="81"/>
                          <a:pt x="321" y="81"/>
                          <a:pt x="321" y="81"/>
                        </a:cubicBezTo>
                        <a:cubicBezTo>
                          <a:pt x="322" y="80"/>
                          <a:pt x="322" y="80"/>
                          <a:pt x="322" y="80"/>
                        </a:cubicBezTo>
                        <a:cubicBezTo>
                          <a:pt x="322" y="78"/>
                          <a:pt x="322" y="78"/>
                          <a:pt x="322" y="78"/>
                        </a:cubicBezTo>
                        <a:cubicBezTo>
                          <a:pt x="322" y="76"/>
                          <a:pt x="322" y="76"/>
                          <a:pt x="322" y="76"/>
                        </a:cubicBezTo>
                        <a:cubicBezTo>
                          <a:pt x="324" y="75"/>
                          <a:pt x="324" y="75"/>
                          <a:pt x="324" y="75"/>
                        </a:cubicBezTo>
                        <a:cubicBezTo>
                          <a:pt x="325" y="73"/>
                          <a:pt x="325" y="73"/>
                          <a:pt x="325" y="73"/>
                        </a:cubicBezTo>
                        <a:cubicBezTo>
                          <a:pt x="326" y="72"/>
                          <a:pt x="326" y="72"/>
                          <a:pt x="326" y="72"/>
                        </a:cubicBezTo>
                        <a:cubicBezTo>
                          <a:pt x="326" y="72"/>
                          <a:pt x="326" y="72"/>
                          <a:pt x="326" y="72"/>
                        </a:cubicBezTo>
                        <a:cubicBezTo>
                          <a:pt x="326" y="72"/>
                          <a:pt x="326" y="72"/>
                          <a:pt x="326" y="72"/>
                        </a:cubicBezTo>
                        <a:cubicBezTo>
                          <a:pt x="326" y="73"/>
                          <a:pt x="326" y="73"/>
                          <a:pt x="326" y="73"/>
                        </a:cubicBezTo>
                        <a:cubicBezTo>
                          <a:pt x="327" y="75"/>
                          <a:pt x="327" y="75"/>
                          <a:pt x="327" y="75"/>
                        </a:cubicBezTo>
                        <a:cubicBezTo>
                          <a:pt x="328" y="77"/>
                          <a:pt x="328" y="77"/>
                          <a:pt x="328" y="77"/>
                        </a:cubicBezTo>
                        <a:cubicBezTo>
                          <a:pt x="329" y="78"/>
                          <a:pt x="329" y="78"/>
                          <a:pt x="329" y="78"/>
                        </a:cubicBezTo>
                        <a:cubicBezTo>
                          <a:pt x="329" y="80"/>
                          <a:pt x="329" y="80"/>
                          <a:pt x="329" y="80"/>
                        </a:cubicBezTo>
                        <a:cubicBezTo>
                          <a:pt x="328" y="81"/>
                          <a:pt x="328" y="81"/>
                          <a:pt x="328" y="81"/>
                        </a:cubicBezTo>
                        <a:cubicBezTo>
                          <a:pt x="329" y="83"/>
                          <a:pt x="329" y="83"/>
                          <a:pt x="329" y="83"/>
                        </a:cubicBezTo>
                        <a:cubicBezTo>
                          <a:pt x="328" y="85"/>
                          <a:pt x="328" y="85"/>
                          <a:pt x="328" y="85"/>
                        </a:cubicBezTo>
                        <a:cubicBezTo>
                          <a:pt x="327" y="85"/>
                          <a:pt x="327" y="85"/>
                          <a:pt x="327" y="85"/>
                        </a:cubicBezTo>
                        <a:cubicBezTo>
                          <a:pt x="327" y="84"/>
                          <a:pt x="327" y="84"/>
                          <a:pt x="327" y="84"/>
                        </a:cubicBezTo>
                        <a:cubicBezTo>
                          <a:pt x="326" y="85"/>
                          <a:pt x="326" y="85"/>
                          <a:pt x="326" y="85"/>
                        </a:cubicBezTo>
                        <a:cubicBezTo>
                          <a:pt x="325" y="86"/>
                          <a:pt x="325" y="86"/>
                          <a:pt x="325" y="86"/>
                        </a:cubicBezTo>
                        <a:cubicBezTo>
                          <a:pt x="325" y="88"/>
                          <a:pt x="325" y="88"/>
                          <a:pt x="325" y="88"/>
                        </a:cubicBezTo>
                        <a:cubicBezTo>
                          <a:pt x="325" y="88"/>
                          <a:pt x="325" y="88"/>
                          <a:pt x="325" y="88"/>
                        </a:cubicBezTo>
                        <a:cubicBezTo>
                          <a:pt x="324" y="90"/>
                          <a:pt x="324" y="90"/>
                          <a:pt x="324" y="90"/>
                        </a:cubicBezTo>
                        <a:cubicBezTo>
                          <a:pt x="324" y="91"/>
                          <a:pt x="324" y="91"/>
                          <a:pt x="324" y="91"/>
                        </a:cubicBezTo>
                        <a:cubicBezTo>
                          <a:pt x="324" y="93"/>
                          <a:pt x="324" y="93"/>
                          <a:pt x="324" y="93"/>
                        </a:cubicBezTo>
                        <a:cubicBezTo>
                          <a:pt x="325" y="97"/>
                          <a:pt x="325" y="97"/>
                          <a:pt x="325" y="97"/>
                        </a:cubicBezTo>
                        <a:cubicBezTo>
                          <a:pt x="326" y="99"/>
                          <a:pt x="326" y="99"/>
                          <a:pt x="326" y="99"/>
                        </a:cubicBezTo>
                        <a:cubicBezTo>
                          <a:pt x="326" y="100"/>
                          <a:pt x="326" y="100"/>
                          <a:pt x="326" y="100"/>
                        </a:cubicBezTo>
                        <a:cubicBezTo>
                          <a:pt x="327" y="102"/>
                          <a:pt x="327" y="102"/>
                          <a:pt x="327" y="102"/>
                        </a:cubicBezTo>
                        <a:cubicBezTo>
                          <a:pt x="328" y="102"/>
                          <a:pt x="328" y="102"/>
                          <a:pt x="328" y="102"/>
                        </a:cubicBezTo>
                        <a:cubicBezTo>
                          <a:pt x="328" y="100"/>
                          <a:pt x="328" y="100"/>
                          <a:pt x="328" y="100"/>
                        </a:cubicBezTo>
                        <a:cubicBezTo>
                          <a:pt x="328" y="99"/>
                          <a:pt x="328" y="99"/>
                          <a:pt x="328" y="99"/>
                        </a:cubicBezTo>
                        <a:cubicBezTo>
                          <a:pt x="329" y="99"/>
                          <a:pt x="329" y="99"/>
                          <a:pt x="329" y="99"/>
                        </a:cubicBezTo>
                        <a:cubicBezTo>
                          <a:pt x="329" y="99"/>
                          <a:pt x="329" y="99"/>
                          <a:pt x="329" y="99"/>
                        </a:cubicBezTo>
                        <a:cubicBezTo>
                          <a:pt x="330" y="100"/>
                          <a:pt x="330" y="100"/>
                          <a:pt x="330" y="100"/>
                        </a:cubicBezTo>
                        <a:cubicBezTo>
                          <a:pt x="330" y="100"/>
                          <a:pt x="330" y="100"/>
                          <a:pt x="330" y="100"/>
                        </a:cubicBezTo>
                        <a:cubicBezTo>
                          <a:pt x="331" y="98"/>
                          <a:pt x="331" y="98"/>
                          <a:pt x="331" y="98"/>
                        </a:cubicBezTo>
                        <a:cubicBezTo>
                          <a:pt x="332" y="97"/>
                          <a:pt x="332" y="97"/>
                          <a:pt x="332" y="97"/>
                        </a:cubicBezTo>
                        <a:cubicBezTo>
                          <a:pt x="332" y="95"/>
                          <a:pt x="332" y="95"/>
                          <a:pt x="332" y="95"/>
                        </a:cubicBezTo>
                        <a:cubicBezTo>
                          <a:pt x="333" y="95"/>
                          <a:pt x="333" y="95"/>
                          <a:pt x="333" y="95"/>
                        </a:cubicBezTo>
                        <a:cubicBezTo>
                          <a:pt x="334" y="93"/>
                          <a:pt x="334" y="93"/>
                          <a:pt x="334" y="93"/>
                        </a:cubicBezTo>
                        <a:cubicBezTo>
                          <a:pt x="334" y="93"/>
                          <a:pt x="334" y="93"/>
                          <a:pt x="334" y="93"/>
                        </a:cubicBezTo>
                        <a:cubicBezTo>
                          <a:pt x="335" y="92"/>
                          <a:pt x="335" y="92"/>
                          <a:pt x="335" y="92"/>
                        </a:cubicBezTo>
                        <a:cubicBezTo>
                          <a:pt x="337" y="91"/>
                          <a:pt x="337" y="91"/>
                          <a:pt x="337" y="91"/>
                        </a:cubicBezTo>
                        <a:cubicBezTo>
                          <a:pt x="339" y="88"/>
                          <a:pt x="339" y="88"/>
                          <a:pt x="339" y="88"/>
                        </a:cubicBezTo>
                        <a:cubicBezTo>
                          <a:pt x="340" y="85"/>
                          <a:pt x="340" y="85"/>
                          <a:pt x="340" y="85"/>
                        </a:cubicBezTo>
                        <a:cubicBezTo>
                          <a:pt x="341" y="83"/>
                          <a:pt x="341" y="83"/>
                          <a:pt x="341" y="83"/>
                        </a:cubicBezTo>
                        <a:cubicBezTo>
                          <a:pt x="342" y="82"/>
                          <a:pt x="342" y="82"/>
                          <a:pt x="342" y="82"/>
                        </a:cubicBezTo>
                        <a:cubicBezTo>
                          <a:pt x="343" y="84"/>
                          <a:pt x="343" y="84"/>
                          <a:pt x="343" y="84"/>
                        </a:cubicBezTo>
                        <a:cubicBezTo>
                          <a:pt x="344" y="83"/>
                          <a:pt x="344" y="83"/>
                          <a:pt x="344" y="83"/>
                        </a:cubicBezTo>
                        <a:cubicBezTo>
                          <a:pt x="344" y="84"/>
                          <a:pt x="344" y="84"/>
                          <a:pt x="344" y="84"/>
                        </a:cubicBezTo>
                        <a:cubicBezTo>
                          <a:pt x="346" y="83"/>
                          <a:pt x="346" y="83"/>
                          <a:pt x="346" y="83"/>
                        </a:cubicBezTo>
                        <a:cubicBezTo>
                          <a:pt x="346" y="82"/>
                          <a:pt x="346" y="82"/>
                          <a:pt x="346" y="82"/>
                        </a:cubicBezTo>
                        <a:cubicBezTo>
                          <a:pt x="345" y="82"/>
                          <a:pt x="345" y="82"/>
                          <a:pt x="345" y="82"/>
                        </a:cubicBezTo>
                        <a:cubicBezTo>
                          <a:pt x="344" y="81"/>
                          <a:pt x="344" y="81"/>
                          <a:pt x="344" y="81"/>
                        </a:cubicBezTo>
                        <a:cubicBezTo>
                          <a:pt x="345" y="81"/>
                          <a:pt x="345" y="81"/>
                          <a:pt x="345" y="81"/>
                        </a:cubicBezTo>
                        <a:cubicBezTo>
                          <a:pt x="346" y="81"/>
                          <a:pt x="346" y="81"/>
                          <a:pt x="346" y="81"/>
                        </a:cubicBezTo>
                        <a:cubicBezTo>
                          <a:pt x="346" y="81"/>
                          <a:pt x="346" y="81"/>
                          <a:pt x="346" y="81"/>
                        </a:cubicBezTo>
                        <a:cubicBezTo>
                          <a:pt x="347" y="81"/>
                          <a:pt x="347" y="81"/>
                          <a:pt x="347" y="81"/>
                        </a:cubicBezTo>
                        <a:cubicBezTo>
                          <a:pt x="348" y="81"/>
                          <a:pt x="348" y="81"/>
                          <a:pt x="348" y="81"/>
                        </a:cubicBezTo>
                        <a:cubicBezTo>
                          <a:pt x="349" y="80"/>
                          <a:pt x="349" y="80"/>
                          <a:pt x="349" y="80"/>
                        </a:cubicBezTo>
                        <a:cubicBezTo>
                          <a:pt x="348" y="79"/>
                          <a:pt x="348" y="79"/>
                          <a:pt x="348" y="79"/>
                        </a:cubicBezTo>
                        <a:cubicBezTo>
                          <a:pt x="347" y="79"/>
                          <a:pt x="347" y="79"/>
                          <a:pt x="347" y="79"/>
                        </a:cubicBezTo>
                        <a:cubicBezTo>
                          <a:pt x="347" y="78"/>
                          <a:pt x="347" y="78"/>
                          <a:pt x="347" y="78"/>
                        </a:cubicBezTo>
                        <a:cubicBezTo>
                          <a:pt x="346" y="78"/>
                          <a:pt x="346" y="78"/>
                          <a:pt x="346" y="78"/>
                        </a:cubicBezTo>
                        <a:cubicBezTo>
                          <a:pt x="346" y="76"/>
                          <a:pt x="346" y="76"/>
                          <a:pt x="346" y="76"/>
                        </a:cubicBezTo>
                        <a:cubicBezTo>
                          <a:pt x="347" y="75"/>
                          <a:pt x="347" y="75"/>
                          <a:pt x="347" y="75"/>
                        </a:cubicBezTo>
                        <a:cubicBezTo>
                          <a:pt x="347" y="74"/>
                          <a:pt x="347" y="74"/>
                          <a:pt x="347" y="74"/>
                        </a:cubicBezTo>
                        <a:cubicBezTo>
                          <a:pt x="348" y="74"/>
                          <a:pt x="348" y="74"/>
                          <a:pt x="348" y="74"/>
                        </a:cubicBezTo>
                        <a:cubicBezTo>
                          <a:pt x="348" y="74"/>
                          <a:pt x="348" y="74"/>
                          <a:pt x="348" y="74"/>
                        </a:cubicBezTo>
                        <a:cubicBezTo>
                          <a:pt x="347" y="73"/>
                          <a:pt x="347" y="73"/>
                          <a:pt x="347" y="73"/>
                        </a:cubicBezTo>
                        <a:cubicBezTo>
                          <a:pt x="348" y="72"/>
                          <a:pt x="348" y="72"/>
                          <a:pt x="348" y="72"/>
                        </a:cubicBezTo>
                        <a:cubicBezTo>
                          <a:pt x="348" y="71"/>
                          <a:pt x="348" y="71"/>
                          <a:pt x="348" y="71"/>
                        </a:cubicBezTo>
                        <a:cubicBezTo>
                          <a:pt x="348" y="71"/>
                          <a:pt x="348" y="71"/>
                          <a:pt x="348" y="71"/>
                        </a:cubicBezTo>
                        <a:cubicBezTo>
                          <a:pt x="349" y="71"/>
                          <a:pt x="349" y="71"/>
                          <a:pt x="349" y="71"/>
                        </a:cubicBezTo>
                        <a:cubicBezTo>
                          <a:pt x="350" y="69"/>
                          <a:pt x="350" y="69"/>
                          <a:pt x="350" y="69"/>
                        </a:cubicBezTo>
                        <a:cubicBezTo>
                          <a:pt x="348" y="69"/>
                          <a:pt x="348" y="69"/>
                          <a:pt x="348" y="69"/>
                        </a:cubicBezTo>
                        <a:cubicBezTo>
                          <a:pt x="348" y="68"/>
                          <a:pt x="348" y="68"/>
                          <a:pt x="348" y="68"/>
                        </a:cubicBezTo>
                        <a:cubicBezTo>
                          <a:pt x="349" y="69"/>
                          <a:pt x="349" y="69"/>
                          <a:pt x="349" y="69"/>
                        </a:cubicBezTo>
                        <a:cubicBezTo>
                          <a:pt x="350" y="69"/>
                          <a:pt x="350" y="69"/>
                          <a:pt x="350" y="69"/>
                        </a:cubicBezTo>
                        <a:cubicBezTo>
                          <a:pt x="351" y="70"/>
                          <a:pt x="351" y="70"/>
                          <a:pt x="351" y="70"/>
                        </a:cubicBezTo>
                        <a:cubicBezTo>
                          <a:pt x="352" y="69"/>
                          <a:pt x="352" y="69"/>
                          <a:pt x="352" y="69"/>
                        </a:cubicBezTo>
                        <a:cubicBezTo>
                          <a:pt x="354" y="69"/>
                          <a:pt x="354" y="69"/>
                          <a:pt x="354" y="69"/>
                        </a:cubicBezTo>
                        <a:cubicBezTo>
                          <a:pt x="355" y="70"/>
                          <a:pt x="355" y="70"/>
                          <a:pt x="355" y="70"/>
                        </a:cubicBezTo>
                        <a:cubicBezTo>
                          <a:pt x="355" y="71"/>
                          <a:pt x="355" y="71"/>
                          <a:pt x="355" y="71"/>
                        </a:cubicBezTo>
                        <a:cubicBezTo>
                          <a:pt x="356" y="72"/>
                          <a:pt x="356" y="72"/>
                          <a:pt x="356" y="72"/>
                        </a:cubicBezTo>
                        <a:cubicBezTo>
                          <a:pt x="358" y="73"/>
                          <a:pt x="358" y="73"/>
                          <a:pt x="358" y="73"/>
                        </a:cubicBezTo>
                        <a:cubicBezTo>
                          <a:pt x="360" y="72"/>
                          <a:pt x="360" y="72"/>
                          <a:pt x="360" y="72"/>
                        </a:cubicBezTo>
                        <a:cubicBezTo>
                          <a:pt x="360" y="73"/>
                          <a:pt x="360" y="73"/>
                          <a:pt x="360" y="73"/>
                        </a:cubicBezTo>
                        <a:cubicBezTo>
                          <a:pt x="362" y="74"/>
                          <a:pt x="362" y="74"/>
                          <a:pt x="362" y="74"/>
                        </a:cubicBezTo>
                        <a:cubicBezTo>
                          <a:pt x="362" y="74"/>
                          <a:pt x="362" y="74"/>
                          <a:pt x="362" y="74"/>
                        </a:cubicBezTo>
                        <a:cubicBezTo>
                          <a:pt x="361" y="74"/>
                          <a:pt x="361" y="74"/>
                          <a:pt x="361" y="74"/>
                        </a:cubicBezTo>
                        <a:cubicBezTo>
                          <a:pt x="362" y="76"/>
                          <a:pt x="362" y="76"/>
                          <a:pt x="362" y="76"/>
                        </a:cubicBezTo>
                        <a:cubicBezTo>
                          <a:pt x="361" y="76"/>
                          <a:pt x="361" y="76"/>
                          <a:pt x="361" y="76"/>
                        </a:cubicBezTo>
                        <a:cubicBezTo>
                          <a:pt x="361" y="75"/>
                          <a:pt x="361" y="75"/>
                          <a:pt x="361" y="75"/>
                        </a:cubicBezTo>
                        <a:cubicBezTo>
                          <a:pt x="359" y="75"/>
                          <a:pt x="359" y="75"/>
                          <a:pt x="359" y="75"/>
                        </a:cubicBezTo>
                        <a:cubicBezTo>
                          <a:pt x="360" y="76"/>
                          <a:pt x="360" y="76"/>
                          <a:pt x="360" y="76"/>
                        </a:cubicBezTo>
                        <a:cubicBezTo>
                          <a:pt x="362" y="77"/>
                          <a:pt x="362" y="77"/>
                          <a:pt x="362" y="77"/>
                        </a:cubicBezTo>
                        <a:cubicBezTo>
                          <a:pt x="362" y="79"/>
                          <a:pt x="362" y="79"/>
                          <a:pt x="362" y="79"/>
                        </a:cubicBezTo>
                        <a:cubicBezTo>
                          <a:pt x="362" y="79"/>
                          <a:pt x="362" y="79"/>
                          <a:pt x="362" y="79"/>
                        </a:cubicBezTo>
                        <a:cubicBezTo>
                          <a:pt x="361" y="79"/>
                          <a:pt x="361" y="79"/>
                          <a:pt x="361" y="79"/>
                        </a:cubicBezTo>
                        <a:cubicBezTo>
                          <a:pt x="362" y="80"/>
                          <a:pt x="362" y="80"/>
                          <a:pt x="362" y="80"/>
                        </a:cubicBezTo>
                        <a:cubicBezTo>
                          <a:pt x="363" y="79"/>
                          <a:pt x="363" y="79"/>
                          <a:pt x="363" y="79"/>
                        </a:cubicBezTo>
                        <a:cubicBezTo>
                          <a:pt x="365" y="80"/>
                          <a:pt x="365" y="80"/>
                          <a:pt x="365" y="80"/>
                        </a:cubicBezTo>
                        <a:cubicBezTo>
                          <a:pt x="365" y="80"/>
                          <a:pt x="365" y="80"/>
                          <a:pt x="365" y="80"/>
                        </a:cubicBezTo>
                        <a:cubicBezTo>
                          <a:pt x="366" y="81"/>
                          <a:pt x="366" y="81"/>
                          <a:pt x="366" y="81"/>
                        </a:cubicBezTo>
                        <a:cubicBezTo>
                          <a:pt x="366" y="81"/>
                          <a:pt x="366" y="81"/>
                          <a:pt x="366" y="81"/>
                        </a:cubicBezTo>
                        <a:cubicBezTo>
                          <a:pt x="365" y="82"/>
                          <a:pt x="365" y="82"/>
                          <a:pt x="365" y="82"/>
                        </a:cubicBezTo>
                        <a:cubicBezTo>
                          <a:pt x="364" y="84"/>
                          <a:pt x="364" y="84"/>
                          <a:pt x="364" y="84"/>
                        </a:cubicBezTo>
                        <a:cubicBezTo>
                          <a:pt x="363" y="84"/>
                          <a:pt x="363" y="84"/>
                          <a:pt x="363" y="84"/>
                        </a:cubicBezTo>
                        <a:cubicBezTo>
                          <a:pt x="361" y="85"/>
                          <a:pt x="361" y="85"/>
                          <a:pt x="361" y="85"/>
                        </a:cubicBezTo>
                        <a:cubicBezTo>
                          <a:pt x="363" y="85"/>
                          <a:pt x="363" y="85"/>
                          <a:pt x="363" y="85"/>
                        </a:cubicBezTo>
                        <a:cubicBezTo>
                          <a:pt x="364" y="85"/>
                          <a:pt x="364" y="85"/>
                          <a:pt x="364" y="85"/>
                        </a:cubicBezTo>
                        <a:cubicBezTo>
                          <a:pt x="364" y="86"/>
                          <a:pt x="364" y="86"/>
                          <a:pt x="364" y="86"/>
                        </a:cubicBezTo>
                        <a:cubicBezTo>
                          <a:pt x="365" y="86"/>
                          <a:pt x="365" y="86"/>
                          <a:pt x="365" y="86"/>
                        </a:cubicBezTo>
                        <a:cubicBezTo>
                          <a:pt x="365" y="86"/>
                          <a:pt x="365" y="86"/>
                          <a:pt x="365" y="86"/>
                        </a:cubicBezTo>
                        <a:cubicBezTo>
                          <a:pt x="364" y="87"/>
                          <a:pt x="364" y="87"/>
                          <a:pt x="364" y="87"/>
                        </a:cubicBezTo>
                        <a:cubicBezTo>
                          <a:pt x="365" y="88"/>
                          <a:pt x="365" y="88"/>
                          <a:pt x="365" y="88"/>
                        </a:cubicBezTo>
                        <a:cubicBezTo>
                          <a:pt x="363" y="89"/>
                          <a:pt x="363" y="89"/>
                          <a:pt x="363" y="89"/>
                        </a:cubicBezTo>
                        <a:cubicBezTo>
                          <a:pt x="361" y="89"/>
                          <a:pt x="361" y="89"/>
                          <a:pt x="361" y="89"/>
                        </a:cubicBezTo>
                        <a:cubicBezTo>
                          <a:pt x="361" y="89"/>
                          <a:pt x="361" y="89"/>
                          <a:pt x="361" y="89"/>
                        </a:cubicBezTo>
                        <a:cubicBezTo>
                          <a:pt x="360" y="90"/>
                          <a:pt x="360" y="90"/>
                          <a:pt x="360" y="90"/>
                        </a:cubicBezTo>
                        <a:cubicBezTo>
                          <a:pt x="359" y="89"/>
                          <a:pt x="359" y="89"/>
                          <a:pt x="359" y="89"/>
                        </a:cubicBezTo>
                        <a:cubicBezTo>
                          <a:pt x="358" y="88"/>
                          <a:pt x="358" y="88"/>
                          <a:pt x="358" y="88"/>
                        </a:cubicBezTo>
                        <a:cubicBezTo>
                          <a:pt x="357" y="88"/>
                          <a:pt x="357" y="88"/>
                          <a:pt x="357" y="88"/>
                        </a:cubicBezTo>
                        <a:cubicBezTo>
                          <a:pt x="357" y="88"/>
                          <a:pt x="357" y="88"/>
                          <a:pt x="357" y="88"/>
                        </a:cubicBezTo>
                        <a:cubicBezTo>
                          <a:pt x="356" y="88"/>
                          <a:pt x="356" y="88"/>
                          <a:pt x="356" y="88"/>
                        </a:cubicBezTo>
                        <a:cubicBezTo>
                          <a:pt x="355" y="89"/>
                          <a:pt x="355" y="89"/>
                          <a:pt x="355" y="89"/>
                        </a:cubicBezTo>
                        <a:cubicBezTo>
                          <a:pt x="355" y="89"/>
                          <a:pt x="355" y="89"/>
                          <a:pt x="355" y="89"/>
                        </a:cubicBezTo>
                        <a:cubicBezTo>
                          <a:pt x="355" y="89"/>
                          <a:pt x="355" y="89"/>
                          <a:pt x="355" y="89"/>
                        </a:cubicBezTo>
                        <a:cubicBezTo>
                          <a:pt x="356" y="90"/>
                          <a:pt x="356" y="90"/>
                          <a:pt x="356" y="90"/>
                        </a:cubicBezTo>
                        <a:cubicBezTo>
                          <a:pt x="357" y="90"/>
                          <a:pt x="357" y="90"/>
                          <a:pt x="357" y="90"/>
                        </a:cubicBezTo>
                        <a:cubicBezTo>
                          <a:pt x="356" y="91"/>
                          <a:pt x="356" y="91"/>
                          <a:pt x="356" y="91"/>
                        </a:cubicBezTo>
                        <a:cubicBezTo>
                          <a:pt x="355" y="92"/>
                          <a:pt x="355" y="92"/>
                          <a:pt x="355" y="92"/>
                        </a:cubicBezTo>
                        <a:cubicBezTo>
                          <a:pt x="357" y="92"/>
                          <a:pt x="357" y="92"/>
                          <a:pt x="357" y="92"/>
                        </a:cubicBezTo>
                        <a:cubicBezTo>
                          <a:pt x="356" y="93"/>
                          <a:pt x="356" y="93"/>
                          <a:pt x="356" y="93"/>
                        </a:cubicBezTo>
                        <a:cubicBezTo>
                          <a:pt x="356" y="94"/>
                          <a:pt x="356" y="94"/>
                          <a:pt x="356" y="94"/>
                        </a:cubicBezTo>
                        <a:cubicBezTo>
                          <a:pt x="357" y="94"/>
                          <a:pt x="357" y="94"/>
                          <a:pt x="357" y="94"/>
                        </a:cubicBezTo>
                        <a:cubicBezTo>
                          <a:pt x="358" y="93"/>
                          <a:pt x="358" y="93"/>
                          <a:pt x="358" y="93"/>
                        </a:cubicBezTo>
                        <a:cubicBezTo>
                          <a:pt x="358" y="93"/>
                          <a:pt x="358" y="93"/>
                          <a:pt x="358" y="93"/>
                        </a:cubicBezTo>
                        <a:cubicBezTo>
                          <a:pt x="357" y="94"/>
                          <a:pt x="357" y="94"/>
                          <a:pt x="357" y="94"/>
                        </a:cubicBezTo>
                        <a:cubicBezTo>
                          <a:pt x="356" y="94"/>
                          <a:pt x="356" y="94"/>
                          <a:pt x="356" y="94"/>
                        </a:cubicBezTo>
                        <a:cubicBezTo>
                          <a:pt x="355" y="96"/>
                          <a:pt x="355" y="96"/>
                          <a:pt x="355" y="96"/>
                        </a:cubicBezTo>
                        <a:cubicBezTo>
                          <a:pt x="356" y="97"/>
                          <a:pt x="356" y="97"/>
                          <a:pt x="356" y="97"/>
                        </a:cubicBezTo>
                        <a:cubicBezTo>
                          <a:pt x="357" y="98"/>
                          <a:pt x="357" y="98"/>
                          <a:pt x="357" y="98"/>
                        </a:cubicBezTo>
                        <a:cubicBezTo>
                          <a:pt x="357" y="99"/>
                          <a:pt x="357" y="99"/>
                          <a:pt x="357" y="99"/>
                        </a:cubicBezTo>
                        <a:cubicBezTo>
                          <a:pt x="358" y="102"/>
                          <a:pt x="358" y="102"/>
                          <a:pt x="358" y="102"/>
                        </a:cubicBezTo>
                        <a:cubicBezTo>
                          <a:pt x="358" y="103"/>
                          <a:pt x="358" y="103"/>
                          <a:pt x="358" y="103"/>
                        </a:cubicBezTo>
                        <a:cubicBezTo>
                          <a:pt x="358" y="103"/>
                          <a:pt x="358" y="103"/>
                          <a:pt x="358" y="103"/>
                        </a:cubicBezTo>
                        <a:cubicBezTo>
                          <a:pt x="357" y="104"/>
                          <a:pt x="357" y="104"/>
                          <a:pt x="357" y="104"/>
                        </a:cubicBezTo>
                        <a:cubicBezTo>
                          <a:pt x="356" y="106"/>
                          <a:pt x="356" y="106"/>
                          <a:pt x="356" y="106"/>
                        </a:cubicBezTo>
                        <a:cubicBezTo>
                          <a:pt x="356" y="107"/>
                          <a:pt x="356" y="107"/>
                          <a:pt x="356" y="107"/>
                        </a:cubicBezTo>
                        <a:cubicBezTo>
                          <a:pt x="355" y="108"/>
                          <a:pt x="355" y="108"/>
                          <a:pt x="355" y="108"/>
                        </a:cubicBezTo>
                        <a:cubicBezTo>
                          <a:pt x="355" y="107"/>
                          <a:pt x="355" y="107"/>
                          <a:pt x="355" y="107"/>
                        </a:cubicBezTo>
                        <a:cubicBezTo>
                          <a:pt x="353" y="107"/>
                          <a:pt x="353" y="107"/>
                          <a:pt x="353" y="107"/>
                        </a:cubicBezTo>
                        <a:cubicBezTo>
                          <a:pt x="352" y="108"/>
                          <a:pt x="352" y="108"/>
                          <a:pt x="352" y="108"/>
                        </a:cubicBezTo>
                        <a:cubicBezTo>
                          <a:pt x="351" y="109"/>
                          <a:pt x="351" y="109"/>
                          <a:pt x="351" y="109"/>
                        </a:cubicBezTo>
                        <a:cubicBezTo>
                          <a:pt x="350" y="110"/>
                          <a:pt x="350" y="110"/>
                          <a:pt x="350" y="110"/>
                        </a:cubicBezTo>
                        <a:cubicBezTo>
                          <a:pt x="349" y="111"/>
                          <a:pt x="349" y="111"/>
                          <a:pt x="349" y="111"/>
                        </a:cubicBezTo>
                        <a:cubicBezTo>
                          <a:pt x="349" y="111"/>
                          <a:pt x="349" y="111"/>
                          <a:pt x="349" y="111"/>
                        </a:cubicBezTo>
                        <a:cubicBezTo>
                          <a:pt x="347" y="113"/>
                          <a:pt x="347" y="113"/>
                          <a:pt x="347" y="113"/>
                        </a:cubicBezTo>
                        <a:cubicBezTo>
                          <a:pt x="346" y="112"/>
                          <a:pt x="346" y="112"/>
                          <a:pt x="346" y="112"/>
                        </a:cubicBezTo>
                        <a:cubicBezTo>
                          <a:pt x="345" y="112"/>
                          <a:pt x="345" y="112"/>
                          <a:pt x="345" y="112"/>
                        </a:cubicBezTo>
                        <a:cubicBezTo>
                          <a:pt x="344" y="114"/>
                          <a:pt x="344" y="114"/>
                          <a:pt x="344" y="114"/>
                        </a:cubicBezTo>
                        <a:cubicBezTo>
                          <a:pt x="341" y="115"/>
                          <a:pt x="341" y="115"/>
                          <a:pt x="341" y="115"/>
                        </a:cubicBezTo>
                        <a:cubicBezTo>
                          <a:pt x="341" y="114"/>
                          <a:pt x="341" y="114"/>
                          <a:pt x="341" y="114"/>
                        </a:cubicBezTo>
                        <a:cubicBezTo>
                          <a:pt x="342" y="114"/>
                          <a:pt x="342" y="114"/>
                          <a:pt x="342" y="114"/>
                        </a:cubicBezTo>
                        <a:cubicBezTo>
                          <a:pt x="341" y="112"/>
                          <a:pt x="341" y="112"/>
                          <a:pt x="341" y="112"/>
                        </a:cubicBezTo>
                        <a:cubicBezTo>
                          <a:pt x="340" y="111"/>
                          <a:pt x="340" y="111"/>
                          <a:pt x="340" y="111"/>
                        </a:cubicBezTo>
                        <a:cubicBezTo>
                          <a:pt x="340" y="110"/>
                          <a:pt x="340" y="110"/>
                          <a:pt x="340" y="110"/>
                        </a:cubicBezTo>
                        <a:cubicBezTo>
                          <a:pt x="341" y="110"/>
                          <a:pt x="341" y="110"/>
                          <a:pt x="341" y="110"/>
                        </a:cubicBezTo>
                        <a:cubicBezTo>
                          <a:pt x="341" y="109"/>
                          <a:pt x="341" y="109"/>
                          <a:pt x="341" y="109"/>
                        </a:cubicBezTo>
                        <a:cubicBezTo>
                          <a:pt x="342" y="107"/>
                          <a:pt x="342" y="107"/>
                          <a:pt x="342" y="107"/>
                        </a:cubicBezTo>
                        <a:cubicBezTo>
                          <a:pt x="343" y="106"/>
                          <a:pt x="343" y="106"/>
                          <a:pt x="343" y="106"/>
                        </a:cubicBezTo>
                        <a:cubicBezTo>
                          <a:pt x="340" y="108"/>
                          <a:pt x="340" y="108"/>
                          <a:pt x="340" y="108"/>
                        </a:cubicBezTo>
                        <a:cubicBezTo>
                          <a:pt x="340" y="108"/>
                          <a:pt x="340" y="108"/>
                          <a:pt x="340" y="108"/>
                        </a:cubicBezTo>
                        <a:cubicBezTo>
                          <a:pt x="340" y="106"/>
                          <a:pt x="340" y="106"/>
                          <a:pt x="340" y="106"/>
                        </a:cubicBezTo>
                        <a:cubicBezTo>
                          <a:pt x="339" y="106"/>
                          <a:pt x="339" y="106"/>
                          <a:pt x="339" y="106"/>
                        </a:cubicBezTo>
                        <a:cubicBezTo>
                          <a:pt x="339" y="105"/>
                          <a:pt x="339" y="105"/>
                          <a:pt x="339" y="105"/>
                        </a:cubicBezTo>
                        <a:cubicBezTo>
                          <a:pt x="337" y="105"/>
                          <a:pt x="337" y="105"/>
                          <a:pt x="337" y="105"/>
                        </a:cubicBezTo>
                        <a:cubicBezTo>
                          <a:pt x="337" y="105"/>
                          <a:pt x="337" y="105"/>
                          <a:pt x="337" y="105"/>
                        </a:cubicBezTo>
                        <a:cubicBezTo>
                          <a:pt x="336" y="105"/>
                          <a:pt x="336" y="105"/>
                          <a:pt x="336" y="105"/>
                        </a:cubicBezTo>
                        <a:cubicBezTo>
                          <a:pt x="335" y="107"/>
                          <a:pt x="335" y="107"/>
                          <a:pt x="335" y="107"/>
                        </a:cubicBezTo>
                        <a:cubicBezTo>
                          <a:pt x="334" y="107"/>
                          <a:pt x="334" y="107"/>
                          <a:pt x="334" y="107"/>
                        </a:cubicBezTo>
                        <a:cubicBezTo>
                          <a:pt x="335" y="107"/>
                          <a:pt x="335" y="107"/>
                          <a:pt x="335" y="107"/>
                        </a:cubicBezTo>
                        <a:cubicBezTo>
                          <a:pt x="337" y="106"/>
                          <a:pt x="337" y="106"/>
                          <a:pt x="337" y="106"/>
                        </a:cubicBezTo>
                        <a:cubicBezTo>
                          <a:pt x="338" y="106"/>
                          <a:pt x="338" y="106"/>
                          <a:pt x="338" y="106"/>
                        </a:cubicBezTo>
                        <a:cubicBezTo>
                          <a:pt x="337" y="107"/>
                          <a:pt x="337" y="107"/>
                          <a:pt x="337" y="107"/>
                        </a:cubicBezTo>
                        <a:cubicBezTo>
                          <a:pt x="339" y="108"/>
                          <a:pt x="339" y="108"/>
                          <a:pt x="339" y="108"/>
                        </a:cubicBezTo>
                        <a:cubicBezTo>
                          <a:pt x="339" y="110"/>
                          <a:pt x="339" y="110"/>
                          <a:pt x="339" y="110"/>
                        </a:cubicBezTo>
                        <a:cubicBezTo>
                          <a:pt x="339" y="111"/>
                          <a:pt x="339" y="111"/>
                          <a:pt x="339" y="111"/>
                        </a:cubicBezTo>
                        <a:cubicBezTo>
                          <a:pt x="340" y="112"/>
                          <a:pt x="340" y="112"/>
                          <a:pt x="340" y="112"/>
                        </a:cubicBezTo>
                        <a:cubicBezTo>
                          <a:pt x="340" y="114"/>
                          <a:pt x="340" y="114"/>
                          <a:pt x="340" y="114"/>
                        </a:cubicBezTo>
                        <a:cubicBezTo>
                          <a:pt x="339" y="114"/>
                          <a:pt x="339" y="114"/>
                          <a:pt x="339" y="114"/>
                        </a:cubicBezTo>
                        <a:cubicBezTo>
                          <a:pt x="340" y="115"/>
                          <a:pt x="340" y="115"/>
                          <a:pt x="340" y="115"/>
                        </a:cubicBezTo>
                        <a:cubicBezTo>
                          <a:pt x="340" y="116"/>
                          <a:pt x="340" y="116"/>
                          <a:pt x="340" y="116"/>
                        </a:cubicBezTo>
                        <a:cubicBezTo>
                          <a:pt x="339" y="116"/>
                          <a:pt x="339" y="116"/>
                          <a:pt x="339" y="116"/>
                        </a:cubicBezTo>
                        <a:cubicBezTo>
                          <a:pt x="337" y="114"/>
                          <a:pt x="337" y="114"/>
                          <a:pt x="337" y="114"/>
                        </a:cubicBezTo>
                        <a:cubicBezTo>
                          <a:pt x="337" y="113"/>
                          <a:pt x="337" y="113"/>
                          <a:pt x="337" y="113"/>
                        </a:cubicBezTo>
                        <a:cubicBezTo>
                          <a:pt x="336" y="112"/>
                          <a:pt x="336" y="112"/>
                          <a:pt x="336" y="112"/>
                        </a:cubicBezTo>
                        <a:cubicBezTo>
                          <a:pt x="336" y="112"/>
                          <a:pt x="336" y="112"/>
                          <a:pt x="336" y="112"/>
                        </a:cubicBezTo>
                        <a:cubicBezTo>
                          <a:pt x="336" y="111"/>
                          <a:pt x="336" y="111"/>
                          <a:pt x="336" y="111"/>
                        </a:cubicBezTo>
                        <a:cubicBezTo>
                          <a:pt x="335" y="113"/>
                          <a:pt x="335" y="113"/>
                          <a:pt x="335" y="113"/>
                        </a:cubicBezTo>
                        <a:cubicBezTo>
                          <a:pt x="336" y="114"/>
                          <a:pt x="336" y="114"/>
                          <a:pt x="336" y="114"/>
                        </a:cubicBezTo>
                        <a:cubicBezTo>
                          <a:pt x="336" y="115"/>
                          <a:pt x="336" y="115"/>
                          <a:pt x="336" y="115"/>
                        </a:cubicBezTo>
                        <a:cubicBezTo>
                          <a:pt x="335" y="114"/>
                          <a:pt x="335" y="114"/>
                          <a:pt x="335" y="114"/>
                        </a:cubicBezTo>
                        <a:cubicBezTo>
                          <a:pt x="334" y="114"/>
                          <a:pt x="334" y="114"/>
                          <a:pt x="334" y="114"/>
                        </a:cubicBezTo>
                        <a:cubicBezTo>
                          <a:pt x="334" y="113"/>
                          <a:pt x="334" y="113"/>
                          <a:pt x="334" y="113"/>
                        </a:cubicBezTo>
                        <a:cubicBezTo>
                          <a:pt x="333" y="113"/>
                          <a:pt x="333" y="113"/>
                          <a:pt x="333" y="113"/>
                        </a:cubicBezTo>
                        <a:cubicBezTo>
                          <a:pt x="333" y="113"/>
                          <a:pt x="333" y="113"/>
                          <a:pt x="333" y="113"/>
                        </a:cubicBezTo>
                        <a:cubicBezTo>
                          <a:pt x="333" y="111"/>
                          <a:pt x="333" y="111"/>
                          <a:pt x="333" y="111"/>
                        </a:cubicBezTo>
                        <a:cubicBezTo>
                          <a:pt x="334" y="111"/>
                          <a:pt x="334" y="111"/>
                          <a:pt x="334" y="111"/>
                        </a:cubicBezTo>
                        <a:cubicBezTo>
                          <a:pt x="333" y="110"/>
                          <a:pt x="333" y="110"/>
                          <a:pt x="333" y="110"/>
                        </a:cubicBezTo>
                        <a:cubicBezTo>
                          <a:pt x="333" y="110"/>
                          <a:pt x="333" y="110"/>
                          <a:pt x="333" y="110"/>
                        </a:cubicBezTo>
                        <a:cubicBezTo>
                          <a:pt x="333" y="109"/>
                          <a:pt x="333" y="109"/>
                          <a:pt x="333" y="109"/>
                        </a:cubicBezTo>
                        <a:cubicBezTo>
                          <a:pt x="331" y="110"/>
                          <a:pt x="331" y="110"/>
                          <a:pt x="331" y="110"/>
                        </a:cubicBezTo>
                        <a:cubicBezTo>
                          <a:pt x="329" y="110"/>
                          <a:pt x="329" y="110"/>
                          <a:pt x="329" y="110"/>
                        </a:cubicBezTo>
                        <a:cubicBezTo>
                          <a:pt x="329" y="110"/>
                          <a:pt x="329" y="110"/>
                          <a:pt x="329" y="110"/>
                        </a:cubicBezTo>
                        <a:cubicBezTo>
                          <a:pt x="327" y="110"/>
                          <a:pt x="327" y="110"/>
                          <a:pt x="327" y="110"/>
                        </a:cubicBezTo>
                        <a:cubicBezTo>
                          <a:pt x="326" y="109"/>
                          <a:pt x="326" y="109"/>
                          <a:pt x="326" y="109"/>
                        </a:cubicBezTo>
                        <a:cubicBezTo>
                          <a:pt x="326" y="109"/>
                          <a:pt x="326" y="109"/>
                          <a:pt x="326" y="109"/>
                        </a:cubicBezTo>
                        <a:cubicBezTo>
                          <a:pt x="325" y="110"/>
                          <a:pt x="325" y="110"/>
                          <a:pt x="325" y="110"/>
                        </a:cubicBezTo>
                        <a:cubicBezTo>
                          <a:pt x="326" y="111"/>
                          <a:pt x="326" y="111"/>
                          <a:pt x="326" y="111"/>
                        </a:cubicBezTo>
                        <a:cubicBezTo>
                          <a:pt x="325" y="111"/>
                          <a:pt x="325" y="111"/>
                          <a:pt x="325" y="111"/>
                        </a:cubicBezTo>
                        <a:cubicBezTo>
                          <a:pt x="325" y="112"/>
                          <a:pt x="325" y="112"/>
                          <a:pt x="325" y="112"/>
                        </a:cubicBezTo>
                        <a:cubicBezTo>
                          <a:pt x="326" y="113"/>
                          <a:pt x="326" y="113"/>
                          <a:pt x="326" y="113"/>
                        </a:cubicBezTo>
                        <a:cubicBezTo>
                          <a:pt x="328" y="114"/>
                          <a:pt x="328" y="114"/>
                          <a:pt x="328" y="114"/>
                        </a:cubicBezTo>
                        <a:cubicBezTo>
                          <a:pt x="328" y="115"/>
                          <a:pt x="328" y="115"/>
                          <a:pt x="328" y="115"/>
                        </a:cubicBezTo>
                        <a:cubicBezTo>
                          <a:pt x="327" y="116"/>
                          <a:pt x="327" y="116"/>
                          <a:pt x="327" y="116"/>
                        </a:cubicBezTo>
                        <a:cubicBezTo>
                          <a:pt x="327" y="116"/>
                          <a:pt x="327" y="116"/>
                          <a:pt x="327" y="116"/>
                        </a:cubicBezTo>
                        <a:cubicBezTo>
                          <a:pt x="324" y="119"/>
                          <a:pt x="324" y="119"/>
                          <a:pt x="324" y="119"/>
                        </a:cubicBezTo>
                        <a:cubicBezTo>
                          <a:pt x="321" y="122"/>
                          <a:pt x="321" y="122"/>
                          <a:pt x="321" y="122"/>
                        </a:cubicBezTo>
                        <a:cubicBezTo>
                          <a:pt x="320" y="122"/>
                          <a:pt x="320" y="122"/>
                          <a:pt x="320" y="122"/>
                        </a:cubicBezTo>
                        <a:cubicBezTo>
                          <a:pt x="319" y="122"/>
                          <a:pt x="319" y="122"/>
                          <a:pt x="319" y="122"/>
                        </a:cubicBezTo>
                        <a:cubicBezTo>
                          <a:pt x="318" y="124"/>
                          <a:pt x="318" y="124"/>
                          <a:pt x="318" y="124"/>
                        </a:cubicBezTo>
                        <a:cubicBezTo>
                          <a:pt x="317" y="124"/>
                          <a:pt x="317" y="124"/>
                          <a:pt x="317" y="124"/>
                        </a:cubicBezTo>
                        <a:cubicBezTo>
                          <a:pt x="314" y="123"/>
                          <a:pt x="314" y="123"/>
                          <a:pt x="314" y="123"/>
                        </a:cubicBezTo>
                        <a:cubicBezTo>
                          <a:pt x="313" y="122"/>
                          <a:pt x="313" y="122"/>
                          <a:pt x="313" y="122"/>
                        </a:cubicBezTo>
                        <a:cubicBezTo>
                          <a:pt x="312" y="121"/>
                          <a:pt x="312" y="121"/>
                          <a:pt x="312" y="121"/>
                        </a:cubicBezTo>
                        <a:cubicBezTo>
                          <a:pt x="310" y="120"/>
                          <a:pt x="310" y="120"/>
                          <a:pt x="310" y="120"/>
                        </a:cubicBezTo>
                        <a:cubicBezTo>
                          <a:pt x="310" y="120"/>
                          <a:pt x="310" y="120"/>
                          <a:pt x="310" y="120"/>
                        </a:cubicBezTo>
                        <a:cubicBezTo>
                          <a:pt x="311" y="120"/>
                          <a:pt x="311" y="120"/>
                          <a:pt x="311" y="120"/>
                        </a:cubicBezTo>
                        <a:cubicBezTo>
                          <a:pt x="312" y="119"/>
                          <a:pt x="312" y="119"/>
                          <a:pt x="312" y="119"/>
                        </a:cubicBezTo>
                        <a:cubicBezTo>
                          <a:pt x="311" y="118"/>
                          <a:pt x="311" y="118"/>
                          <a:pt x="311" y="118"/>
                        </a:cubicBezTo>
                        <a:cubicBezTo>
                          <a:pt x="310" y="118"/>
                          <a:pt x="310" y="118"/>
                          <a:pt x="310" y="118"/>
                        </a:cubicBezTo>
                        <a:cubicBezTo>
                          <a:pt x="308" y="115"/>
                          <a:pt x="308" y="115"/>
                          <a:pt x="308" y="115"/>
                        </a:cubicBezTo>
                        <a:cubicBezTo>
                          <a:pt x="307" y="114"/>
                          <a:pt x="307" y="114"/>
                          <a:pt x="307" y="114"/>
                        </a:cubicBezTo>
                        <a:cubicBezTo>
                          <a:pt x="304" y="114"/>
                          <a:pt x="304" y="114"/>
                          <a:pt x="304" y="114"/>
                        </a:cubicBezTo>
                        <a:cubicBezTo>
                          <a:pt x="302" y="113"/>
                          <a:pt x="302" y="113"/>
                          <a:pt x="302" y="113"/>
                        </a:cubicBezTo>
                        <a:cubicBezTo>
                          <a:pt x="299" y="113"/>
                          <a:pt x="299" y="113"/>
                          <a:pt x="299" y="113"/>
                        </a:cubicBezTo>
                        <a:cubicBezTo>
                          <a:pt x="298" y="113"/>
                          <a:pt x="298" y="113"/>
                          <a:pt x="298" y="113"/>
                        </a:cubicBezTo>
                        <a:cubicBezTo>
                          <a:pt x="298" y="114"/>
                          <a:pt x="298" y="114"/>
                          <a:pt x="298" y="114"/>
                        </a:cubicBezTo>
                        <a:cubicBezTo>
                          <a:pt x="299" y="115"/>
                          <a:pt x="299" y="115"/>
                          <a:pt x="299" y="115"/>
                        </a:cubicBezTo>
                        <a:cubicBezTo>
                          <a:pt x="300" y="114"/>
                          <a:pt x="300" y="114"/>
                          <a:pt x="300" y="114"/>
                        </a:cubicBezTo>
                        <a:cubicBezTo>
                          <a:pt x="300" y="114"/>
                          <a:pt x="300" y="114"/>
                          <a:pt x="300" y="114"/>
                        </a:cubicBezTo>
                        <a:cubicBezTo>
                          <a:pt x="303" y="115"/>
                          <a:pt x="303" y="115"/>
                          <a:pt x="303" y="115"/>
                        </a:cubicBezTo>
                        <a:cubicBezTo>
                          <a:pt x="306" y="115"/>
                          <a:pt x="306" y="115"/>
                          <a:pt x="306" y="115"/>
                        </a:cubicBezTo>
                        <a:cubicBezTo>
                          <a:pt x="306" y="115"/>
                          <a:pt x="306" y="115"/>
                          <a:pt x="306" y="115"/>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6" y="119"/>
                          <a:pt x="306" y="119"/>
                          <a:pt x="306" y="119"/>
                        </a:cubicBezTo>
                        <a:cubicBezTo>
                          <a:pt x="306" y="119"/>
                          <a:pt x="306" y="119"/>
                          <a:pt x="306" y="119"/>
                        </a:cubicBezTo>
                        <a:cubicBezTo>
                          <a:pt x="308" y="122"/>
                          <a:pt x="308" y="122"/>
                          <a:pt x="308" y="122"/>
                        </a:cubicBezTo>
                        <a:cubicBezTo>
                          <a:pt x="308" y="124"/>
                          <a:pt x="308" y="124"/>
                          <a:pt x="308" y="124"/>
                        </a:cubicBezTo>
                        <a:cubicBezTo>
                          <a:pt x="311" y="124"/>
                          <a:pt x="311" y="124"/>
                          <a:pt x="311" y="124"/>
                        </a:cubicBezTo>
                        <a:cubicBezTo>
                          <a:pt x="313" y="125"/>
                          <a:pt x="313" y="125"/>
                          <a:pt x="313" y="125"/>
                        </a:cubicBezTo>
                        <a:cubicBezTo>
                          <a:pt x="318" y="126"/>
                          <a:pt x="318" y="126"/>
                          <a:pt x="318" y="126"/>
                        </a:cubicBezTo>
                        <a:cubicBezTo>
                          <a:pt x="318" y="127"/>
                          <a:pt x="318" y="127"/>
                          <a:pt x="318" y="127"/>
                        </a:cubicBezTo>
                        <a:cubicBezTo>
                          <a:pt x="317" y="128"/>
                          <a:pt x="317" y="128"/>
                          <a:pt x="317" y="128"/>
                        </a:cubicBezTo>
                        <a:cubicBezTo>
                          <a:pt x="316" y="129"/>
                          <a:pt x="316" y="129"/>
                          <a:pt x="316" y="129"/>
                        </a:cubicBezTo>
                        <a:cubicBezTo>
                          <a:pt x="315" y="129"/>
                          <a:pt x="315" y="129"/>
                          <a:pt x="315" y="129"/>
                        </a:cubicBezTo>
                        <a:cubicBezTo>
                          <a:pt x="313" y="131"/>
                          <a:pt x="313" y="131"/>
                          <a:pt x="313" y="131"/>
                        </a:cubicBezTo>
                        <a:cubicBezTo>
                          <a:pt x="313" y="131"/>
                          <a:pt x="313" y="131"/>
                          <a:pt x="313" y="131"/>
                        </a:cubicBezTo>
                        <a:cubicBezTo>
                          <a:pt x="312" y="131"/>
                          <a:pt x="312" y="131"/>
                          <a:pt x="312" y="131"/>
                        </a:cubicBezTo>
                        <a:cubicBezTo>
                          <a:pt x="312" y="132"/>
                          <a:pt x="312" y="132"/>
                          <a:pt x="312" y="132"/>
                        </a:cubicBezTo>
                        <a:cubicBezTo>
                          <a:pt x="308" y="136"/>
                          <a:pt x="308" y="136"/>
                          <a:pt x="308" y="136"/>
                        </a:cubicBezTo>
                        <a:cubicBezTo>
                          <a:pt x="306" y="137"/>
                          <a:pt x="306" y="137"/>
                          <a:pt x="306" y="137"/>
                        </a:cubicBezTo>
                        <a:cubicBezTo>
                          <a:pt x="305" y="139"/>
                          <a:pt x="305" y="139"/>
                          <a:pt x="305" y="139"/>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1" y="138"/>
                          <a:pt x="301" y="138"/>
                          <a:pt x="301" y="138"/>
                        </a:cubicBezTo>
                        <a:cubicBezTo>
                          <a:pt x="300" y="137"/>
                          <a:pt x="300" y="137"/>
                          <a:pt x="300" y="137"/>
                        </a:cubicBezTo>
                        <a:cubicBezTo>
                          <a:pt x="300" y="138"/>
                          <a:pt x="300" y="138"/>
                          <a:pt x="300" y="138"/>
                        </a:cubicBezTo>
                        <a:cubicBezTo>
                          <a:pt x="299" y="137"/>
                          <a:pt x="299" y="137"/>
                          <a:pt x="299" y="137"/>
                        </a:cubicBezTo>
                        <a:cubicBezTo>
                          <a:pt x="299" y="137"/>
                          <a:pt x="299" y="137"/>
                          <a:pt x="299" y="137"/>
                        </a:cubicBezTo>
                        <a:cubicBezTo>
                          <a:pt x="300" y="136"/>
                          <a:pt x="300" y="136"/>
                          <a:pt x="300" y="136"/>
                        </a:cubicBezTo>
                        <a:cubicBezTo>
                          <a:pt x="299" y="136"/>
                          <a:pt x="299" y="136"/>
                          <a:pt x="299" y="136"/>
                        </a:cubicBezTo>
                        <a:cubicBezTo>
                          <a:pt x="299" y="135"/>
                          <a:pt x="299" y="135"/>
                          <a:pt x="299" y="135"/>
                        </a:cubicBezTo>
                        <a:cubicBezTo>
                          <a:pt x="298" y="136"/>
                          <a:pt x="298" y="136"/>
                          <a:pt x="298" y="136"/>
                        </a:cubicBezTo>
                        <a:cubicBezTo>
                          <a:pt x="297" y="137"/>
                          <a:pt x="297" y="137"/>
                          <a:pt x="297" y="137"/>
                        </a:cubicBezTo>
                        <a:cubicBezTo>
                          <a:pt x="297" y="137"/>
                          <a:pt x="297" y="137"/>
                          <a:pt x="297" y="137"/>
                        </a:cubicBezTo>
                        <a:cubicBezTo>
                          <a:pt x="296" y="134"/>
                          <a:pt x="296" y="134"/>
                          <a:pt x="296" y="134"/>
                        </a:cubicBezTo>
                        <a:cubicBezTo>
                          <a:pt x="295" y="137"/>
                          <a:pt x="295" y="137"/>
                          <a:pt x="295" y="137"/>
                        </a:cubicBezTo>
                        <a:cubicBezTo>
                          <a:pt x="296" y="138"/>
                          <a:pt x="296" y="138"/>
                          <a:pt x="296" y="138"/>
                        </a:cubicBezTo>
                        <a:cubicBezTo>
                          <a:pt x="296" y="140"/>
                          <a:pt x="296" y="140"/>
                          <a:pt x="296" y="140"/>
                        </a:cubicBezTo>
                        <a:cubicBezTo>
                          <a:pt x="294" y="142"/>
                          <a:pt x="294" y="142"/>
                          <a:pt x="294" y="142"/>
                        </a:cubicBezTo>
                        <a:cubicBezTo>
                          <a:pt x="294" y="142"/>
                          <a:pt x="294" y="142"/>
                          <a:pt x="294" y="142"/>
                        </a:cubicBezTo>
                        <a:cubicBezTo>
                          <a:pt x="294" y="141"/>
                          <a:pt x="294" y="141"/>
                          <a:pt x="294" y="141"/>
                        </a:cubicBezTo>
                        <a:cubicBezTo>
                          <a:pt x="292" y="139"/>
                          <a:pt x="292" y="139"/>
                          <a:pt x="292" y="139"/>
                        </a:cubicBezTo>
                        <a:cubicBezTo>
                          <a:pt x="292" y="141"/>
                          <a:pt x="292" y="141"/>
                          <a:pt x="292" y="141"/>
                        </a:cubicBezTo>
                        <a:cubicBezTo>
                          <a:pt x="293" y="141"/>
                          <a:pt x="293" y="141"/>
                          <a:pt x="293" y="141"/>
                        </a:cubicBezTo>
                        <a:cubicBezTo>
                          <a:pt x="292" y="142"/>
                          <a:pt x="292" y="142"/>
                          <a:pt x="292" y="142"/>
                        </a:cubicBezTo>
                        <a:cubicBezTo>
                          <a:pt x="291" y="143"/>
                          <a:pt x="291" y="143"/>
                          <a:pt x="291" y="143"/>
                        </a:cubicBezTo>
                        <a:cubicBezTo>
                          <a:pt x="291" y="143"/>
                          <a:pt x="291" y="143"/>
                          <a:pt x="291" y="143"/>
                        </a:cubicBezTo>
                        <a:cubicBezTo>
                          <a:pt x="290" y="142"/>
                          <a:pt x="290" y="142"/>
                          <a:pt x="290" y="142"/>
                        </a:cubicBezTo>
                        <a:cubicBezTo>
                          <a:pt x="290" y="142"/>
                          <a:pt x="290" y="142"/>
                          <a:pt x="290" y="142"/>
                        </a:cubicBezTo>
                        <a:cubicBezTo>
                          <a:pt x="289" y="141"/>
                          <a:pt x="289" y="141"/>
                          <a:pt x="289" y="141"/>
                        </a:cubicBezTo>
                        <a:cubicBezTo>
                          <a:pt x="288" y="139"/>
                          <a:pt x="288" y="139"/>
                          <a:pt x="288" y="139"/>
                        </a:cubicBezTo>
                        <a:cubicBezTo>
                          <a:pt x="285" y="138"/>
                          <a:pt x="285" y="138"/>
                          <a:pt x="285" y="138"/>
                        </a:cubicBezTo>
                        <a:cubicBezTo>
                          <a:pt x="283" y="137"/>
                          <a:pt x="283" y="137"/>
                          <a:pt x="283" y="137"/>
                        </a:cubicBezTo>
                        <a:cubicBezTo>
                          <a:pt x="282" y="135"/>
                          <a:pt x="282" y="135"/>
                          <a:pt x="282" y="135"/>
                        </a:cubicBezTo>
                        <a:cubicBezTo>
                          <a:pt x="281" y="135"/>
                          <a:pt x="281" y="135"/>
                          <a:pt x="281" y="135"/>
                        </a:cubicBezTo>
                        <a:cubicBezTo>
                          <a:pt x="279" y="133"/>
                          <a:pt x="279" y="133"/>
                          <a:pt x="279" y="133"/>
                        </a:cubicBezTo>
                        <a:cubicBezTo>
                          <a:pt x="278" y="132"/>
                          <a:pt x="278" y="132"/>
                          <a:pt x="278" y="132"/>
                        </a:cubicBezTo>
                        <a:cubicBezTo>
                          <a:pt x="278" y="134"/>
                          <a:pt x="278" y="134"/>
                          <a:pt x="278" y="134"/>
                        </a:cubicBezTo>
                        <a:cubicBezTo>
                          <a:pt x="277" y="134"/>
                          <a:pt x="277" y="134"/>
                          <a:pt x="277" y="134"/>
                        </a:cubicBezTo>
                        <a:cubicBezTo>
                          <a:pt x="277" y="134"/>
                          <a:pt x="277" y="134"/>
                          <a:pt x="277" y="134"/>
                        </a:cubicBezTo>
                        <a:cubicBezTo>
                          <a:pt x="278" y="136"/>
                          <a:pt x="278" y="136"/>
                          <a:pt x="278" y="136"/>
                        </a:cubicBezTo>
                        <a:cubicBezTo>
                          <a:pt x="279" y="137"/>
                          <a:pt x="279" y="137"/>
                          <a:pt x="279" y="137"/>
                        </a:cubicBezTo>
                        <a:cubicBezTo>
                          <a:pt x="280" y="137"/>
                          <a:pt x="280" y="137"/>
                          <a:pt x="280" y="137"/>
                        </a:cubicBezTo>
                        <a:cubicBezTo>
                          <a:pt x="279" y="135"/>
                          <a:pt x="279" y="135"/>
                          <a:pt x="279" y="135"/>
                        </a:cubicBezTo>
                        <a:cubicBezTo>
                          <a:pt x="279" y="135"/>
                          <a:pt x="279" y="135"/>
                          <a:pt x="279" y="135"/>
                        </a:cubicBezTo>
                        <a:cubicBezTo>
                          <a:pt x="280" y="135"/>
                          <a:pt x="280" y="135"/>
                          <a:pt x="280" y="135"/>
                        </a:cubicBezTo>
                        <a:cubicBezTo>
                          <a:pt x="282" y="138"/>
                          <a:pt x="282" y="138"/>
                          <a:pt x="282" y="138"/>
                        </a:cubicBezTo>
                        <a:cubicBezTo>
                          <a:pt x="284" y="139"/>
                          <a:pt x="284" y="139"/>
                          <a:pt x="284" y="139"/>
                        </a:cubicBezTo>
                        <a:cubicBezTo>
                          <a:pt x="284" y="140"/>
                          <a:pt x="284" y="140"/>
                          <a:pt x="284" y="140"/>
                        </a:cubicBezTo>
                        <a:cubicBezTo>
                          <a:pt x="283" y="140"/>
                          <a:pt x="283" y="140"/>
                          <a:pt x="283" y="140"/>
                        </a:cubicBezTo>
                        <a:cubicBezTo>
                          <a:pt x="282" y="141"/>
                          <a:pt x="282" y="141"/>
                          <a:pt x="282" y="141"/>
                        </a:cubicBezTo>
                        <a:cubicBezTo>
                          <a:pt x="280" y="140"/>
                          <a:pt x="280" y="140"/>
                          <a:pt x="280" y="140"/>
                        </a:cubicBezTo>
                        <a:cubicBezTo>
                          <a:pt x="281" y="141"/>
                          <a:pt x="281" y="141"/>
                          <a:pt x="281" y="141"/>
                        </a:cubicBezTo>
                        <a:cubicBezTo>
                          <a:pt x="281" y="142"/>
                          <a:pt x="281" y="142"/>
                          <a:pt x="281" y="142"/>
                        </a:cubicBezTo>
                        <a:cubicBezTo>
                          <a:pt x="282" y="142"/>
                          <a:pt x="282" y="142"/>
                          <a:pt x="282" y="142"/>
                        </a:cubicBezTo>
                        <a:cubicBezTo>
                          <a:pt x="284" y="142"/>
                          <a:pt x="284" y="142"/>
                          <a:pt x="284" y="142"/>
                        </a:cubicBezTo>
                        <a:cubicBezTo>
                          <a:pt x="286" y="140"/>
                          <a:pt x="286" y="140"/>
                          <a:pt x="286" y="140"/>
                        </a:cubicBezTo>
                        <a:cubicBezTo>
                          <a:pt x="286" y="140"/>
                          <a:pt x="286" y="140"/>
                          <a:pt x="286" y="140"/>
                        </a:cubicBezTo>
                        <a:cubicBezTo>
                          <a:pt x="287" y="141"/>
                          <a:pt x="287" y="141"/>
                          <a:pt x="287" y="141"/>
                        </a:cubicBezTo>
                        <a:cubicBezTo>
                          <a:pt x="287" y="142"/>
                          <a:pt x="287" y="142"/>
                          <a:pt x="287" y="142"/>
                        </a:cubicBezTo>
                        <a:cubicBezTo>
                          <a:pt x="289" y="145"/>
                          <a:pt x="289" y="145"/>
                          <a:pt x="289" y="145"/>
                        </a:cubicBezTo>
                        <a:cubicBezTo>
                          <a:pt x="289" y="148"/>
                          <a:pt x="289" y="148"/>
                          <a:pt x="289" y="148"/>
                        </a:cubicBezTo>
                        <a:cubicBezTo>
                          <a:pt x="287" y="149"/>
                          <a:pt x="287" y="149"/>
                          <a:pt x="287" y="149"/>
                        </a:cubicBezTo>
                        <a:cubicBezTo>
                          <a:pt x="287" y="149"/>
                          <a:pt x="287" y="149"/>
                          <a:pt x="287" y="149"/>
                        </a:cubicBezTo>
                        <a:cubicBezTo>
                          <a:pt x="286" y="150"/>
                          <a:pt x="286" y="150"/>
                          <a:pt x="286" y="150"/>
                        </a:cubicBezTo>
                        <a:cubicBezTo>
                          <a:pt x="284" y="150"/>
                          <a:pt x="284" y="150"/>
                          <a:pt x="284" y="150"/>
                        </a:cubicBezTo>
                        <a:cubicBezTo>
                          <a:pt x="284" y="149"/>
                          <a:pt x="284" y="149"/>
                          <a:pt x="284" y="149"/>
                        </a:cubicBezTo>
                        <a:cubicBezTo>
                          <a:pt x="281" y="149"/>
                          <a:pt x="281" y="149"/>
                          <a:pt x="281" y="149"/>
                        </a:cubicBezTo>
                        <a:cubicBezTo>
                          <a:pt x="279" y="147"/>
                          <a:pt x="279" y="147"/>
                          <a:pt x="279" y="147"/>
                        </a:cubicBezTo>
                        <a:cubicBezTo>
                          <a:pt x="279" y="145"/>
                          <a:pt x="279" y="145"/>
                          <a:pt x="279" y="145"/>
                        </a:cubicBezTo>
                        <a:cubicBezTo>
                          <a:pt x="278" y="144"/>
                          <a:pt x="278" y="144"/>
                          <a:pt x="278" y="144"/>
                        </a:cubicBezTo>
                        <a:cubicBezTo>
                          <a:pt x="277" y="144"/>
                          <a:pt x="277" y="144"/>
                          <a:pt x="277" y="144"/>
                        </a:cubicBezTo>
                        <a:cubicBezTo>
                          <a:pt x="277" y="145"/>
                          <a:pt x="277" y="145"/>
                          <a:pt x="277" y="145"/>
                        </a:cubicBezTo>
                        <a:cubicBezTo>
                          <a:pt x="277" y="146"/>
                          <a:pt x="277" y="146"/>
                          <a:pt x="277" y="146"/>
                        </a:cubicBezTo>
                        <a:cubicBezTo>
                          <a:pt x="278" y="148"/>
                          <a:pt x="278" y="148"/>
                          <a:pt x="278" y="148"/>
                        </a:cubicBezTo>
                        <a:cubicBezTo>
                          <a:pt x="279" y="150"/>
                          <a:pt x="279" y="150"/>
                          <a:pt x="279" y="150"/>
                        </a:cubicBezTo>
                        <a:cubicBezTo>
                          <a:pt x="280" y="153"/>
                          <a:pt x="280" y="153"/>
                          <a:pt x="280" y="153"/>
                        </a:cubicBezTo>
                        <a:cubicBezTo>
                          <a:pt x="280" y="153"/>
                          <a:pt x="280" y="153"/>
                          <a:pt x="280" y="153"/>
                        </a:cubicBezTo>
                        <a:cubicBezTo>
                          <a:pt x="279" y="153"/>
                          <a:pt x="279" y="153"/>
                          <a:pt x="279" y="153"/>
                        </a:cubicBezTo>
                        <a:cubicBezTo>
                          <a:pt x="278" y="153"/>
                          <a:pt x="278" y="153"/>
                          <a:pt x="278" y="153"/>
                        </a:cubicBezTo>
                        <a:cubicBezTo>
                          <a:pt x="278" y="151"/>
                          <a:pt x="278" y="151"/>
                          <a:pt x="278" y="151"/>
                        </a:cubicBezTo>
                        <a:cubicBezTo>
                          <a:pt x="278" y="150"/>
                          <a:pt x="278" y="150"/>
                          <a:pt x="278" y="150"/>
                        </a:cubicBezTo>
                        <a:cubicBezTo>
                          <a:pt x="277" y="152"/>
                          <a:pt x="277" y="152"/>
                          <a:pt x="277" y="152"/>
                        </a:cubicBezTo>
                        <a:cubicBezTo>
                          <a:pt x="277" y="152"/>
                          <a:pt x="277" y="152"/>
                          <a:pt x="277" y="152"/>
                        </a:cubicBezTo>
                        <a:cubicBezTo>
                          <a:pt x="277" y="153"/>
                          <a:pt x="277" y="153"/>
                          <a:pt x="277" y="153"/>
                        </a:cubicBezTo>
                        <a:cubicBezTo>
                          <a:pt x="278" y="154"/>
                          <a:pt x="278" y="154"/>
                          <a:pt x="278" y="154"/>
                        </a:cubicBezTo>
                        <a:cubicBezTo>
                          <a:pt x="278" y="154"/>
                          <a:pt x="278" y="154"/>
                          <a:pt x="278" y="154"/>
                        </a:cubicBezTo>
                        <a:cubicBezTo>
                          <a:pt x="276" y="154"/>
                          <a:pt x="276" y="154"/>
                          <a:pt x="276" y="154"/>
                        </a:cubicBezTo>
                        <a:cubicBezTo>
                          <a:pt x="276" y="153"/>
                          <a:pt x="276" y="153"/>
                          <a:pt x="276" y="153"/>
                        </a:cubicBezTo>
                        <a:cubicBezTo>
                          <a:pt x="275" y="155"/>
                          <a:pt x="275" y="155"/>
                          <a:pt x="275" y="155"/>
                        </a:cubicBezTo>
                        <a:cubicBezTo>
                          <a:pt x="276" y="155"/>
                          <a:pt x="276" y="155"/>
                          <a:pt x="276" y="155"/>
                        </a:cubicBezTo>
                        <a:cubicBezTo>
                          <a:pt x="276" y="156"/>
                          <a:pt x="276" y="156"/>
                          <a:pt x="276" y="156"/>
                        </a:cubicBezTo>
                        <a:cubicBezTo>
                          <a:pt x="276" y="157"/>
                          <a:pt x="276" y="157"/>
                          <a:pt x="276" y="157"/>
                        </a:cubicBezTo>
                        <a:cubicBezTo>
                          <a:pt x="276" y="156"/>
                          <a:pt x="276" y="156"/>
                          <a:pt x="276" y="156"/>
                        </a:cubicBezTo>
                        <a:cubicBezTo>
                          <a:pt x="275" y="156"/>
                          <a:pt x="275" y="156"/>
                          <a:pt x="275" y="156"/>
                        </a:cubicBezTo>
                        <a:cubicBezTo>
                          <a:pt x="274" y="156"/>
                          <a:pt x="274" y="156"/>
                          <a:pt x="274" y="156"/>
                        </a:cubicBezTo>
                        <a:cubicBezTo>
                          <a:pt x="275" y="157"/>
                          <a:pt x="275" y="157"/>
                          <a:pt x="275" y="157"/>
                        </a:cubicBezTo>
                        <a:cubicBezTo>
                          <a:pt x="275" y="157"/>
                          <a:pt x="275" y="157"/>
                          <a:pt x="275" y="157"/>
                        </a:cubicBezTo>
                        <a:cubicBezTo>
                          <a:pt x="274" y="157"/>
                          <a:pt x="274" y="157"/>
                          <a:pt x="274" y="157"/>
                        </a:cubicBezTo>
                        <a:cubicBezTo>
                          <a:pt x="273" y="157"/>
                          <a:pt x="273" y="157"/>
                          <a:pt x="273" y="157"/>
                        </a:cubicBezTo>
                        <a:cubicBezTo>
                          <a:pt x="272" y="158"/>
                          <a:pt x="272" y="158"/>
                          <a:pt x="272" y="158"/>
                        </a:cubicBezTo>
                        <a:cubicBezTo>
                          <a:pt x="270" y="158"/>
                          <a:pt x="270" y="158"/>
                          <a:pt x="270" y="158"/>
                        </a:cubicBezTo>
                        <a:cubicBezTo>
                          <a:pt x="271" y="159"/>
                          <a:pt x="271" y="159"/>
                          <a:pt x="271" y="159"/>
                        </a:cubicBezTo>
                        <a:cubicBezTo>
                          <a:pt x="271" y="160"/>
                          <a:pt x="271" y="160"/>
                          <a:pt x="271" y="160"/>
                        </a:cubicBezTo>
                        <a:cubicBezTo>
                          <a:pt x="271" y="160"/>
                          <a:pt x="271" y="160"/>
                          <a:pt x="271" y="160"/>
                        </a:cubicBezTo>
                        <a:cubicBezTo>
                          <a:pt x="271" y="160"/>
                          <a:pt x="271" y="160"/>
                          <a:pt x="271" y="160"/>
                        </a:cubicBezTo>
                        <a:cubicBezTo>
                          <a:pt x="270" y="158"/>
                          <a:pt x="270" y="158"/>
                          <a:pt x="270" y="158"/>
                        </a:cubicBezTo>
                        <a:cubicBezTo>
                          <a:pt x="268" y="158"/>
                          <a:pt x="268" y="158"/>
                          <a:pt x="268" y="158"/>
                        </a:cubicBezTo>
                        <a:cubicBezTo>
                          <a:pt x="268" y="159"/>
                          <a:pt x="268" y="159"/>
                          <a:pt x="268" y="159"/>
                        </a:cubicBezTo>
                        <a:cubicBezTo>
                          <a:pt x="268" y="159"/>
                          <a:pt x="268" y="159"/>
                          <a:pt x="268" y="159"/>
                        </a:cubicBezTo>
                        <a:cubicBezTo>
                          <a:pt x="267" y="160"/>
                          <a:pt x="267" y="160"/>
                          <a:pt x="267" y="160"/>
                        </a:cubicBezTo>
                        <a:cubicBezTo>
                          <a:pt x="269" y="161"/>
                          <a:pt x="269" y="161"/>
                          <a:pt x="269" y="161"/>
                        </a:cubicBezTo>
                        <a:cubicBezTo>
                          <a:pt x="268" y="161"/>
                          <a:pt x="268" y="161"/>
                          <a:pt x="268" y="161"/>
                        </a:cubicBezTo>
                        <a:cubicBezTo>
                          <a:pt x="268" y="162"/>
                          <a:pt x="268" y="162"/>
                          <a:pt x="268" y="162"/>
                        </a:cubicBezTo>
                        <a:cubicBezTo>
                          <a:pt x="267" y="162"/>
                          <a:pt x="267" y="162"/>
                          <a:pt x="267" y="162"/>
                        </a:cubicBezTo>
                        <a:cubicBezTo>
                          <a:pt x="266" y="164"/>
                          <a:pt x="266" y="164"/>
                          <a:pt x="266" y="164"/>
                        </a:cubicBezTo>
                        <a:cubicBezTo>
                          <a:pt x="265" y="164"/>
                          <a:pt x="265" y="164"/>
                          <a:pt x="265" y="164"/>
                        </a:cubicBezTo>
                        <a:cubicBezTo>
                          <a:pt x="265" y="165"/>
                          <a:pt x="265" y="165"/>
                          <a:pt x="265" y="165"/>
                        </a:cubicBezTo>
                        <a:cubicBezTo>
                          <a:pt x="265" y="166"/>
                          <a:pt x="265" y="166"/>
                          <a:pt x="265" y="166"/>
                        </a:cubicBezTo>
                        <a:cubicBezTo>
                          <a:pt x="264" y="166"/>
                          <a:pt x="264" y="166"/>
                          <a:pt x="264" y="166"/>
                        </a:cubicBezTo>
                        <a:cubicBezTo>
                          <a:pt x="263" y="167"/>
                          <a:pt x="263" y="167"/>
                          <a:pt x="263" y="167"/>
                        </a:cubicBezTo>
                        <a:cubicBezTo>
                          <a:pt x="264" y="168"/>
                          <a:pt x="264" y="168"/>
                          <a:pt x="264" y="168"/>
                        </a:cubicBezTo>
                        <a:cubicBezTo>
                          <a:pt x="263" y="168"/>
                          <a:pt x="263" y="168"/>
                          <a:pt x="263" y="168"/>
                        </a:cubicBezTo>
                        <a:cubicBezTo>
                          <a:pt x="261" y="170"/>
                          <a:pt x="261" y="170"/>
                          <a:pt x="261" y="170"/>
                        </a:cubicBezTo>
                        <a:cubicBezTo>
                          <a:pt x="260" y="171"/>
                          <a:pt x="260" y="171"/>
                          <a:pt x="260" y="171"/>
                        </a:cubicBezTo>
                        <a:cubicBezTo>
                          <a:pt x="259" y="172"/>
                          <a:pt x="259" y="172"/>
                          <a:pt x="259" y="172"/>
                        </a:cubicBezTo>
                        <a:cubicBezTo>
                          <a:pt x="258" y="173"/>
                          <a:pt x="258" y="173"/>
                          <a:pt x="258" y="173"/>
                        </a:cubicBezTo>
                        <a:cubicBezTo>
                          <a:pt x="257" y="172"/>
                          <a:pt x="257" y="172"/>
                          <a:pt x="257" y="172"/>
                        </a:cubicBezTo>
                        <a:cubicBezTo>
                          <a:pt x="257" y="172"/>
                          <a:pt x="257" y="172"/>
                          <a:pt x="257" y="172"/>
                        </a:cubicBezTo>
                        <a:cubicBezTo>
                          <a:pt x="257" y="173"/>
                          <a:pt x="257" y="173"/>
                          <a:pt x="257" y="173"/>
                        </a:cubicBezTo>
                        <a:cubicBezTo>
                          <a:pt x="257" y="175"/>
                          <a:pt x="257" y="175"/>
                          <a:pt x="257" y="175"/>
                        </a:cubicBezTo>
                        <a:cubicBezTo>
                          <a:pt x="256" y="175"/>
                          <a:pt x="256" y="175"/>
                          <a:pt x="256" y="175"/>
                        </a:cubicBezTo>
                        <a:cubicBezTo>
                          <a:pt x="256" y="178"/>
                          <a:pt x="256" y="178"/>
                          <a:pt x="256" y="178"/>
                        </a:cubicBezTo>
                        <a:cubicBezTo>
                          <a:pt x="255" y="179"/>
                          <a:pt x="255" y="179"/>
                          <a:pt x="255" y="179"/>
                        </a:cubicBezTo>
                        <a:cubicBezTo>
                          <a:pt x="254" y="181"/>
                          <a:pt x="254" y="181"/>
                          <a:pt x="254" y="181"/>
                        </a:cubicBezTo>
                        <a:cubicBezTo>
                          <a:pt x="253" y="181"/>
                          <a:pt x="253" y="181"/>
                          <a:pt x="253" y="181"/>
                        </a:cubicBezTo>
                        <a:cubicBezTo>
                          <a:pt x="252" y="184"/>
                          <a:pt x="252" y="184"/>
                          <a:pt x="252" y="184"/>
                        </a:cubicBezTo>
                        <a:cubicBezTo>
                          <a:pt x="253" y="184"/>
                          <a:pt x="253" y="184"/>
                          <a:pt x="253" y="184"/>
                        </a:cubicBezTo>
                        <a:cubicBezTo>
                          <a:pt x="253" y="186"/>
                          <a:pt x="253" y="186"/>
                          <a:pt x="253" y="186"/>
                        </a:cubicBezTo>
                        <a:cubicBezTo>
                          <a:pt x="252" y="188"/>
                          <a:pt x="252" y="188"/>
                          <a:pt x="252" y="188"/>
                        </a:cubicBezTo>
                        <a:cubicBezTo>
                          <a:pt x="251" y="189"/>
                          <a:pt x="251" y="189"/>
                          <a:pt x="251" y="189"/>
                        </a:cubicBezTo>
                        <a:cubicBezTo>
                          <a:pt x="250" y="189"/>
                          <a:pt x="250" y="189"/>
                          <a:pt x="250" y="189"/>
                        </a:cubicBezTo>
                        <a:cubicBezTo>
                          <a:pt x="249" y="190"/>
                          <a:pt x="249" y="190"/>
                          <a:pt x="249" y="190"/>
                        </a:cubicBezTo>
                        <a:cubicBezTo>
                          <a:pt x="251" y="191"/>
                          <a:pt x="251" y="191"/>
                          <a:pt x="251" y="191"/>
                        </a:cubicBezTo>
                        <a:cubicBezTo>
                          <a:pt x="251" y="191"/>
                          <a:pt x="251" y="191"/>
                          <a:pt x="251" y="191"/>
                        </a:cubicBezTo>
                        <a:cubicBezTo>
                          <a:pt x="251" y="192"/>
                          <a:pt x="251" y="192"/>
                          <a:pt x="251" y="192"/>
                        </a:cubicBezTo>
                        <a:cubicBezTo>
                          <a:pt x="252" y="193"/>
                          <a:pt x="252" y="193"/>
                          <a:pt x="252" y="193"/>
                        </a:cubicBezTo>
                        <a:cubicBezTo>
                          <a:pt x="252" y="195"/>
                          <a:pt x="252" y="195"/>
                          <a:pt x="252" y="195"/>
                        </a:cubicBezTo>
                        <a:cubicBezTo>
                          <a:pt x="252" y="195"/>
                          <a:pt x="252" y="195"/>
                          <a:pt x="252" y="195"/>
                        </a:cubicBezTo>
                        <a:cubicBezTo>
                          <a:pt x="251" y="198"/>
                          <a:pt x="251" y="198"/>
                          <a:pt x="251" y="198"/>
                        </a:cubicBezTo>
                        <a:cubicBezTo>
                          <a:pt x="249" y="199"/>
                          <a:pt x="249" y="199"/>
                          <a:pt x="249" y="199"/>
                        </a:cubicBezTo>
                        <a:cubicBezTo>
                          <a:pt x="246" y="200"/>
                          <a:pt x="246" y="200"/>
                          <a:pt x="246" y="200"/>
                        </a:cubicBezTo>
                        <a:cubicBezTo>
                          <a:pt x="245" y="202"/>
                          <a:pt x="245" y="202"/>
                          <a:pt x="245" y="202"/>
                        </a:cubicBezTo>
                        <a:cubicBezTo>
                          <a:pt x="245" y="202"/>
                          <a:pt x="245" y="202"/>
                          <a:pt x="245" y="202"/>
                        </a:cubicBezTo>
                        <a:cubicBezTo>
                          <a:pt x="247" y="200"/>
                          <a:pt x="247" y="200"/>
                          <a:pt x="247" y="200"/>
                        </a:cubicBezTo>
                        <a:cubicBezTo>
                          <a:pt x="250" y="200"/>
                          <a:pt x="250" y="200"/>
                          <a:pt x="250" y="200"/>
                        </a:cubicBezTo>
                        <a:cubicBezTo>
                          <a:pt x="253" y="197"/>
                          <a:pt x="253" y="197"/>
                          <a:pt x="253" y="197"/>
                        </a:cubicBezTo>
                        <a:cubicBezTo>
                          <a:pt x="254" y="194"/>
                          <a:pt x="254" y="194"/>
                          <a:pt x="254" y="194"/>
                        </a:cubicBezTo>
                        <a:cubicBezTo>
                          <a:pt x="258" y="194"/>
                          <a:pt x="258" y="194"/>
                          <a:pt x="258" y="194"/>
                        </a:cubicBezTo>
                        <a:cubicBezTo>
                          <a:pt x="258" y="195"/>
                          <a:pt x="258" y="195"/>
                          <a:pt x="258" y="195"/>
                        </a:cubicBezTo>
                        <a:cubicBezTo>
                          <a:pt x="258" y="196"/>
                          <a:pt x="258" y="196"/>
                          <a:pt x="258" y="196"/>
                        </a:cubicBezTo>
                        <a:cubicBezTo>
                          <a:pt x="258" y="197"/>
                          <a:pt x="258" y="197"/>
                          <a:pt x="258" y="197"/>
                        </a:cubicBezTo>
                        <a:cubicBezTo>
                          <a:pt x="258" y="198"/>
                          <a:pt x="258" y="198"/>
                          <a:pt x="258" y="198"/>
                        </a:cubicBezTo>
                        <a:cubicBezTo>
                          <a:pt x="259" y="200"/>
                          <a:pt x="259" y="200"/>
                          <a:pt x="259" y="200"/>
                        </a:cubicBezTo>
                        <a:cubicBezTo>
                          <a:pt x="259" y="203"/>
                          <a:pt x="259" y="203"/>
                          <a:pt x="259" y="203"/>
                        </a:cubicBezTo>
                        <a:cubicBezTo>
                          <a:pt x="258" y="205"/>
                          <a:pt x="258" y="205"/>
                          <a:pt x="258" y="205"/>
                        </a:cubicBezTo>
                        <a:cubicBezTo>
                          <a:pt x="258" y="206"/>
                          <a:pt x="258" y="206"/>
                          <a:pt x="258" y="206"/>
                        </a:cubicBezTo>
                        <a:cubicBezTo>
                          <a:pt x="259" y="209"/>
                          <a:pt x="259" y="209"/>
                          <a:pt x="259" y="209"/>
                        </a:cubicBezTo>
                        <a:cubicBezTo>
                          <a:pt x="258" y="210"/>
                          <a:pt x="258" y="210"/>
                          <a:pt x="258" y="210"/>
                        </a:cubicBezTo>
                        <a:cubicBezTo>
                          <a:pt x="255" y="213"/>
                          <a:pt x="255" y="213"/>
                          <a:pt x="255" y="213"/>
                        </a:cubicBezTo>
                        <a:cubicBezTo>
                          <a:pt x="253" y="214"/>
                          <a:pt x="253" y="214"/>
                          <a:pt x="253" y="214"/>
                        </a:cubicBezTo>
                        <a:cubicBezTo>
                          <a:pt x="252" y="214"/>
                          <a:pt x="252" y="214"/>
                          <a:pt x="252" y="214"/>
                        </a:cubicBezTo>
                        <a:cubicBezTo>
                          <a:pt x="249" y="213"/>
                          <a:pt x="249" y="213"/>
                          <a:pt x="249" y="213"/>
                        </a:cubicBezTo>
                        <a:cubicBezTo>
                          <a:pt x="253" y="215"/>
                          <a:pt x="253" y="215"/>
                          <a:pt x="253" y="215"/>
                        </a:cubicBezTo>
                        <a:cubicBezTo>
                          <a:pt x="255" y="215"/>
                          <a:pt x="255" y="215"/>
                          <a:pt x="255" y="215"/>
                        </a:cubicBezTo>
                        <a:cubicBezTo>
                          <a:pt x="259" y="213"/>
                          <a:pt x="259" y="213"/>
                          <a:pt x="259" y="213"/>
                        </a:cubicBezTo>
                        <a:cubicBezTo>
                          <a:pt x="264" y="212"/>
                          <a:pt x="264" y="212"/>
                          <a:pt x="264" y="212"/>
                        </a:cubicBezTo>
                        <a:cubicBezTo>
                          <a:pt x="266" y="212"/>
                          <a:pt x="266" y="212"/>
                          <a:pt x="266" y="212"/>
                        </a:cubicBezTo>
                        <a:cubicBezTo>
                          <a:pt x="269" y="214"/>
                          <a:pt x="269" y="214"/>
                          <a:pt x="269" y="214"/>
                        </a:cubicBezTo>
                        <a:cubicBezTo>
                          <a:pt x="271" y="215"/>
                          <a:pt x="271" y="215"/>
                          <a:pt x="271" y="215"/>
                        </a:cubicBezTo>
                        <a:cubicBezTo>
                          <a:pt x="273" y="216"/>
                          <a:pt x="273" y="216"/>
                          <a:pt x="273" y="216"/>
                        </a:cubicBezTo>
                        <a:cubicBezTo>
                          <a:pt x="274" y="217"/>
                          <a:pt x="274" y="217"/>
                          <a:pt x="274" y="217"/>
                        </a:cubicBezTo>
                        <a:cubicBezTo>
                          <a:pt x="275" y="217"/>
                          <a:pt x="275" y="217"/>
                          <a:pt x="275" y="217"/>
                        </a:cubicBezTo>
                        <a:cubicBezTo>
                          <a:pt x="277" y="219"/>
                          <a:pt x="277" y="219"/>
                          <a:pt x="277" y="219"/>
                        </a:cubicBezTo>
                        <a:cubicBezTo>
                          <a:pt x="278" y="219"/>
                          <a:pt x="278" y="219"/>
                          <a:pt x="278" y="219"/>
                        </a:cubicBezTo>
                        <a:cubicBezTo>
                          <a:pt x="279" y="221"/>
                          <a:pt x="279" y="221"/>
                          <a:pt x="279" y="221"/>
                        </a:cubicBezTo>
                        <a:cubicBezTo>
                          <a:pt x="280" y="222"/>
                          <a:pt x="280" y="222"/>
                          <a:pt x="280" y="222"/>
                        </a:cubicBezTo>
                        <a:cubicBezTo>
                          <a:pt x="280" y="223"/>
                          <a:pt x="280" y="223"/>
                          <a:pt x="280" y="223"/>
                        </a:cubicBezTo>
                        <a:cubicBezTo>
                          <a:pt x="281" y="224"/>
                          <a:pt x="281" y="224"/>
                          <a:pt x="281" y="224"/>
                        </a:cubicBezTo>
                        <a:cubicBezTo>
                          <a:pt x="282" y="226"/>
                          <a:pt x="282" y="226"/>
                          <a:pt x="282" y="226"/>
                        </a:cubicBezTo>
                        <a:cubicBezTo>
                          <a:pt x="282" y="227"/>
                          <a:pt x="282" y="227"/>
                          <a:pt x="282" y="227"/>
                        </a:cubicBezTo>
                        <a:cubicBezTo>
                          <a:pt x="283" y="226"/>
                          <a:pt x="283" y="226"/>
                          <a:pt x="283" y="226"/>
                        </a:cubicBezTo>
                        <a:cubicBezTo>
                          <a:pt x="283" y="227"/>
                          <a:pt x="283" y="227"/>
                          <a:pt x="283" y="227"/>
                        </a:cubicBezTo>
                        <a:cubicBezTo>
                          <a:pt x="286" y="229"/>
                          <a:pt x="286" y="229"/>
                          <a:pt x="286" y="229"/>
                        </a:cubicBezTo>
                        <a:cubicBezTo>
                          <a:pt x="287" y="229"/>
                          <a:pt x="287" y="229"/>
                          <a:pt x="287" y="229"/>
                        </a:cubicBezTo>
                        <a:cubicBezTo>
                          <a:pt x="289" y="230"/>
                          <a:pt x="289" y="230"/>
                          <a:pt x="289" y="230"/>
                        </a:cubicBezTo>
                        <a:cubicBezTo>
                          <a:pt x="290" y="231"/>
                          <a:pt x="290" y="231"/>
                          <a:pt x="290" y="231"/>
                        </a:cubicBezTo>
                        <a:cubicBezTo>
                          <a:pt x="292" y="232"/>
                          <a:pt x="292" y="232"/>
                          <a:pt x="292" y="232"/>
                        </a:cubicBezTo>
                        <a:cubicBezTo>
                          <a:pt x="292" y="233"/>
                          <a:pt x="292" y="233"/>
                          <a:pt x="292" y="233"/>
                        </a:cubicBezTo>
                        <a:cubicBezTo>
                          <a:pt x="294" y="235"/>
                          <a:pt x="294" y="235"/>
                          <a:pt x="294" y="235"/>
                        </a:cubicBezTo>
                        <a:cubicBezTo>
                          <a:pt x="293" y="235"/>
                          <a:pt x="293" y="235"/>
                          <a:pt x="293" y="235"/>
                        </a:cubicBezTo>
                        <a:cubicBezTo>
                          <a:pt x="294" y="236"/>
                          <a:pt x="294" y="236"/>
                          <a:pt x="294" y="236"/>
                        </a:cubicBezTo>
                        <a:cubicBezTo>
                          <a:pt x="296" y="236"/>
                          <a:pt x="296" y="236"/>
                          <a:pt x="296" y="236"/>
                        </a:cubicBezTo>
                        <a:cubicBezTo>
                          <a:pt x="296" y="236"/>
                          <a:pt x="296" y="236"/>
                          <a:pt x="296" y="236"/>
                        </a:cubicBezTo>
                        <a:cubicBezTo>
                          <a:pt x="298" y="236"/>
                          <a:pt x="298" y="236"/>
                          <a:pt x="298" y="236"/>
                        </a:cubicBezTo>
                        <a:cubicBezTo>
                          <a:pt x="301" y="236"/>
                          <a:pt x="301" y="236"/>
                          <a:pt x="301" y="236"/>
                        </a:cubicBezTo>
                        <a:cubicBezTo>
                          <a:pt x="301" y="236"/>
                          <a:pt x="301" y="236"/>
                          <a:pt x="301" y="236"/>
                        </a:cubicBezTo>
                        <a:cubicBezTo>
                          <a:pt x="302" y="237"/>
                          <a:pt x="302" y="237"/>
                          <a:pt x="302" y="237"/>
                        </a:cubicBezTo>
                        <a:cubicBezTo>
                          <a:pt x="304" y="237"/>
                          <a:pt x="304" y="237"/>
                          <a:pt x="304" y="237"/>
                        </a:cubicBezTo>
                        <a:cubicBezTo>
                          <a:pt x="306" y="238"/>
                          <a:pt x="306" y="238"/>
                          <a:pt x="306" y="238"/>
                        </a:cubicBezTo>
                        <a:cubicBezTo>
                          <a:pt x="307" y="237"/>
                          <a:pt x="307" y="237"/>
                          <a:pt x="307" y="237"/>
                        </a:cubicBezTo>
                        <a:cubicBezTo>
                          <a:pt x="308" y="237"/>
                          <a:pt x="308" y="237"/>
                          <a:pt x="308" y="237"/>
                        </a:cubicBezTo>
                        <a:cubicBezTo>
                          <a:pt x="308" y="237"/>
                          <a:pt x="308" y="237"/>
                          <a:pt x="308" y="237"/>
                        </a:cubicBezTo>
                        <a:cubicBezTo>
                          <a:pt x="308" y="238"/>
                          <a:pt x="308" y="238"/>
                          <a:pt x="308" y="238"/>
                        </a:cubicBezTo>
                        <a:cubicBezTo>
                          <a:pt x="309" y="237"/>
                          <a:pt x="309" y="237"/>
                          <a:pt x="309" y="237"/>
                        </a:cubicBezTo>
                        <a:cubicBezTo>
                          <a:pt x="309" y="237"/>
                          <a:pt x="309" y="237"/>
                          <a:pt x="309" y="237"/>
                        </a:cubicBezTo>
                        <a:cubicBezTo>
                          <a:pt x="309" y="239"/>
                          <a:pt x="309" y="239"/>
                          <a:pt x="309" y="239"/>
                        </a:cubicBezTo>
                        <a:cubicBezTo>
                          <a:pt x="308" y="242"/>
                          <a:pt x="308" y="242"/>
                          <a:pt x="308" y="242"/>
                        </a:cubicBezTo>
                        <a:cubicBezTo>
                          <a:pt x="307" y="243"/>
                          <a:pt x="307" y="243"/>
                          <a:pt x="307" y="243"/>
                        </a:cubicBezTo>
                        <a:cubicBezTo>
                          <a:pt x="307" y="244"/>
                          <a:pt x="307" y="244"/>
                          <a:pt x="307" y="244"/>
                        </a:cubicBezTo>
                        <a:cubicBezTo>
                          <a:pt x="306" y="246"/>
                          <a:pt x="306" y="246"/>
                          <a:pt x="306" y="246"/>
                        </a:cubicBezTo>
                        <a:cubicBezTo>
                          <a:pt x="306" y="247"/>
                          <a:pt x="306" y="247"/>
                          <a:pt x="306" y="247"/>
                        </a:cubicBezTo>
                        <a:cubicBezTo>
                          <a:pt x="306" y="248"/>
                          <a:pt x="306" y="248"/>
                          <a:pt x="306" y="248"/>
                        </a:cubicBezTo>
                        <a:cubicBezTo>
                          <a:pt x="306" y="250"/>
                          <a:pt x="306" y="250"/>
                          <a:pt x="306" y="250"/>
                        </a:cubicBezTo>
                        <a:cubicBezTo>
                          <a:pt x="305" y="253"/>
                          <a:pt x="305" y="253"/>
                          <a:pt x="305" y="253"/>
                        </a:cubicBezTo>
                        <a:cubicBezTo>
                          <a:pt x="305" y="254"/>
                          <a:pt x="305" y="254"/>
                          <a:pt x="305" y="254"/>
                        </a:cubicBezTo>
                        <a:cubicBezTo>
                          <a:pt x="304" y="256"/>
                          <a:pt x="304" y="256"/>
                          <a:pt x="304" y="256"/>
                        </a:cubicBezTo>
                        <a:cubicBezTo>
                          <a:pt x="303" y="256"/>
                          <a:pt x="303" y="256"/>
                          <a:pt x="303" y="256"/>
                        </a:cubicBezTo>
                        <a:cubicBezTo>
                          <a:pt x="302" y="259"/>
                          <a:pt x="302" y="259"/>
                          <a:pt x="302" y="259"/>
                        </a:cubicBezTo>
                        <a:cubicBezTo>
                          <a:pt x="303" y="260"/>
                          <a:pt x="303" y="260"/>
                          <a:pt x="303" y="260"/>
                        </a:cubicBezTo>
                        <a:cubicBezTo>
                          <a:pt x="304" y="261"/>
                          <a:pt x="304" y="261"/>
                          <a:pt x="304" y="261"/>
                        </a:cubicBezTo>
                        <a:cubicBezTo>
                          <a:pt x="304" y="263"/>
                          <a:pt x="304" y="263"/>
                          <a:pt x="304" y="263"/>
                        </a:cubicBezTo>
                        <a:cubicBezTo>
                          <a:pt x="305" y="263"/>
                          <a:pt x="305" y="263"/>
                          <a:pt x="305" y="263"/>
                        </a:cubicBezTo>
                        <a:cubicBezTo>
                          <a:pt x="306" y="264"/>
                          <a:pt x="306" y="264"/>
                          <a:pt x="306" y="264"/>
                        </a:cubicBezTo>
                        <a:cubicBezTo>
                          <a:pt x="306" y="265"/>
                          <a:pt x="306" y="265"/>
                          <a:pt x="306" y="265"/>
                        </a:cubicBezTo>
                        <a:cubicBezTo>
                          <a:pt x="306" y="266"/>
                          <a:pt x="306" y="266"/>
                          <a:pt x="306" y="266"/>
                        </a:cubicBezTo>
                        <a:cubicBezTo>
                          <a:pt x="306" y="267"/>
                          <a:pt x="306" y="267"/>
                          <a:pt x="306" y="267"/>
                        </a:cubicBezTo>
                        <a:cubicBezTo>
                          <a:pt x="309" y="268"/>
                          <a:pt x="309" y="268"/>
                          <a:pt x="309" y="268"/>
                        </a:cubicBezTo>
                        <a:cubicBezTo>
                          <a:pt x="309" y="268"/>
                          <a:pt x="309" y="268"/>
                          <a:pt x="309" y="268"/>
                        </a:cubicBezTo>
                        <a:cubicBezTo>
                          <a:pt x="309" y="269"/>
                          <a:pt x="309" y="269"/>
                          <a:pt x="309" y="269"/>
                        </a:cubicBezTo>
                        <a:cubicBezTo>
                          <a:pt x="310" y="270"/>
                          <a:pt x="310" y="270"/>
                          <a:pt x="310" y="270"/>
                        </a:cubicBezTo>
                        <a:cubicBezTo>
                          <a:pt x="310" y="272"/>
                          <a:pt x="310" y="272"/>
                          <a:pt x="310" y="272"/>
                        </a:cubicBezTo>
                        <a:cubicBezTo>
                          <a:pt x="310" y="273"/>
                          <a:pt x="310" y="273"/>
                          <a:pt x="310" y="273"/>
                        </a:cubicBezTo>
                        <a:cubicBezTo>
                          <a:pt x="310" y="274"/>
                          <a:pt x="310" y="274"/>
                          <a:pt x="310" y="274"/>
                        </a:cubicBezTo>
                        <a:cubicBezTo>
                          <a:pt x="307" y="276"/>
                          <a:pt x="307" y="276"/>
                          <a:pt x="307" y="276"/>
                        </a:cubicBezTo>
                        <a:cubicBezTo>
                          <a:pt x="306" y="278"/>
                          <a:pt x="306" y="278"/>
                          <a:pt x="306" y="278"/>
                        </a:cubicBezTo>
                        <a:cubicBezTo>
                          <a:pt x="309" y="276"/>
                          <a:pt x="309" y="276"/>
                          <a:pt x="309" y="276"/>
                        </a:cubicBezTo>
                        <a:cubicBezTo>
                          <a:pt x="311" y="275"/>
                          <a:pt x="311" y="275"/>
                          <a:pt x="311" y="275"/>
                        </a:cubicBezTo>
                        <a:cubicBezTo>
                          <a:pt x="312" y="275"/>
                          <a:pt x="312" y="275"/>
                          <a:pt x="312" y="275"/>
                        </a:cubicBezTo>
                        <a:cubicBezTo>
                          <a:pt x="313" y="276"/>
                          <a:pt x="313" y="276"/>
                          <a:pt x="313" y="276"/>
                        </a:cubicBezTo>
                        <a:cubicBezTo>
                          <a:pt x="315" y="276"/>
                          <a:pt x="315" y="276"/>
                          <a:pt x="315" y="276"/>
                        </a:cubicBezTo>
                        <a:cubicBezTo>
                          <a:pt x="315" y="275"/>
                          <a:pt x="315" y="275"/>
                          <a:pt x="315" y="275"/>
                        </a:cubicBezTo>
                        <a:cubicBezTo>
                          <a:pt x="315" y="274"/>
                          <a:pt x="315" y="274"/>
                          <a:pt x="315" y="274"/>
                        </a:cubicBezTo>
                        <a:cubicBezTo>
                          <a:pt x="317" y="272"/>
                          <a:pt x="317" y="272"/>
                          <a:pt x="317" y="272"/>
                        </a:cubicBezTo>
                        <a:cubicBezTo>
                          <a:pt x="317" y="272"/>
                          <a:pt x="317" y="272"/>
                          <a:pt x="317" y="272"/>
                        </a:cubicBezTo>
                        <a:cubicBezTo>
                          <a:pt x="317" y="273"/>
                          <a:pt x="317" y="273"/>
                          <a:pt x="317" y="273"/>
                        </a:cubicBezTo>
                        <a:cubicBezTo>
                          <a:pt x="318" y="274"/>
                          <a:pt x="318" y="274"/>
                          <a:pt x="318" y="274"/>
                        </a:cubicBezTo>
                        <a:cubicBezTo>
                          <a:pt x="318" y="276"/>
                          <a:pt x="318" y="276"/>
                          <a:pt x="318" y="276"/>
                        </a:cubicBezTo>
                        <a:cubicBezTo>
                          <a:pt x="318" y="277"/>
                          <a:pt x="318" y="277"/>
                          <a:pt x="318" y="277"/>
                        </a:cubicBezTo>
                        <a:cubicBezTo>
                          <a:pt x="320" y="279"/>
                          <a:pt x="320" y="279"/>
                          <a:pt x="320" y="279"/>
                        </a:cubicBezTo>
                        <a:cubicBezTo>
                          <a:pt x="322" y="279"/>
                          <a:pt x="322" y="279"/>
                          <a:pt x="322" y="279"/>
                        </a:cubicBezTo>
                        <a:cubicBezTo>
                          <a:pt x="324" y="279"/>
                          <a:pt x="324" y="279"/>
                          <a:pt x="324" y="279"/>
                        </a:cubicBezTo>
                        <a:cubicBezTo>
                          <a:pt x="321" y="278"/>
                          <a:pt x="321" y="278"/>
                          <a:pt x="321" y="278"/>
                        </a:cubicBezTo>
                        <a:cubicBezTo>
                          <a:pt x="320" y="277"/>
                          <a:pt x="320" y="277"/>
                          <a:pt x="320" y="277"/>
                        </a:cubicBezTo>
                        <a:cubicBezTo>
                          <a:pt x="320" y="275"/>
                          <a:pt x="320" y="275"/>
                          <a:pt x="320" y="275"/>
                        </a:cubicBezTo>
                        <a:cubicBezTo>
                          <a:pt x="320" y="273"/>
                          <a:pt x="320" y="273"/>
                          <a:pt x="320" y="273"/>
                        </a:cubicBezTo>
                        <a:cubicBezTo>
                          <a:pt x="321" y="273"/>
                          <a:pt x="321" y="273"/>
                          <a:pt x="321" y="273"/>
                        </a:cubicBezTo>
                        <a:cubicBezTo>
                          <a:pt x="320" y="272"/>
                          <a:pt x="320" y="272"/>
                          <a:pt x="320" y="272"/>
                        </a:cubicBezTo>
                        <a:cubicBezTo>
                          <a:pt x="320" y="271"/>
                          <a:pt x="320" y="271"/>
                          <a:pt x="320" y="271"/>
                        </a:cubicBezTo>
                        <a:cubicBezTo>
                          <a:pt x="320" y="271"/>
                          <a:pt x="320" y="271"/>
                          <a:pt x="320" y="271"/>
                        </a:cubicBezTo>
                        <a:cubicBezTo>
                          <a:pt x="321" y="271"/>
                          <a:pt x="321" y="271"/>
                          <a:pt x="321" y="271"/>
                        </a:cubicBezTo>
                        <a:cubicBezTo>
                          <a:pt x="322" y="269"/>
                          <a:pt x="322" y="269"/>
                          <a:pt x="322" y="269"/>
                        </a:cubicBezTo>
                        <a:cubicBezTo>
                          <a:pt x="323" y="267"/>
                          <a:pt x="323" y="267"/>
                          <a:pt x="323" y="267"/>
                        </a:cubicBezTo>
                        <a:cubicBezTo>
                          <a:pt x="323" y="267"/>
                          <a:pt x="323" y="267"/>
                          <a:pt x="323" y="267"/>
                        </a:cubicBezTo>
                        <a:cubicBezTo>
                          <a:pt x="323" y="265"/>
                          <a:pt x="323" y="265"/>
                          <a:pt x="323" y="265"/>
                        </a:cubicBezTo>
                        <a:cubicBezTo>
                          <a:pt x="322" y="264"/>
                          <a:pt x="322" y="264"/>
                          <a:pt x="322" y="264"/>
                        </a:cubicBezTo>
                        <a:cubicBezTo>
                          <a:pt x="322" y="263"/>
                          <a:pt x="322" y="263"/>
                          <a:pt x="322" y="263"/>
                        </a:cubicBezTo>
                        <a:cubicBezTo>
                          <a:pt x="323" y="262"/>
                          <a:pt x="323" y="262"/>
                          <a:pt x="323" y="262"/>
                        </a:cubicBezTo>
                        <a:cubicBezTo>
                          <a:pt x="322" y="261"/>
                          <a:pt x="322" y="261"/>
                          <a:pt x="322" y="261"/>
                        </a:cubicBezTo>
                        <a:cubicBezTo>
                          <a:pt x="323" y="260"/>
                          <a:pt x="323" y="260"/>
                          <a:pt x="323" y="260"/>
                        </a:cubicBezTo>
                        <a:cubicBezTo>
                          <a:pt x="322" y="260"/>
                          <a:pt x="322" y="260"/>
                          <a:pt x="322" y="260"/>
                        </a:cubicBezTo>
                        <a:cubicBezTo>
                          <a:pt x="322" y="259"/>
                          <a:pt x="322" y="259"/>
                          <a:pt x="322" y="259"/>
                        </a:cubicBezTo>
                        <a:cubicBezTo>
                          <a:pt x="323" y="256"/>
                          <a:pt x="323" y="256"/>
                          <a:pt x="323" y="256"/>
                        </a:cubicBezTo>
                        <a:cubicBezTo>
                          <a:pt x="322" y="255"/>
                          <a:pt x="322" y="255"/>
                          <a:pt x="322" y="255"/>
                        </a:cubicBezTo>
                        <a:cubicBezTo>
                          <a:pt x="323" y="253"/>
                          <a:pt x="323" y="253"/>
                          <a:pt x="323" y="253"/>
                        </a:cubicBezTo>
                        <a:cubicBezTo>
                          <a:pt x="323" y="252"/>
                          <a:pt x="323" y="252"/>
                          <a:pt x="323" y="252"/>
                        </a:cubicBezTo>
                        <a:cubicBezTo>
                          <a:pt x="323" y="251"/>
                          <a:pt x="323" y="251"/>
                          <a:pt x="323" y="251"/>
                        </a:cubicBezTo>
                        <a:cubicBezTo>
                          <a:pt x="324" y="251"/>
                          <a:pt x="324" y="251"/>
                          <a:pt x="324" y="251"/>
                        </a:cubicBezTo>
                        <a:cubicBezTo>
                          <a:pt x="323" y="250"/>
                          <a:pt x="323" y="250"/>
                          <a:pt x="323" y="250"/>
                        </a:cubicBezTo>
                        <a:cubicBezTo>
                          <a:pt x="324" y="249"/>
                          <a:pt x="324" y="249"/>
                          <a:pt x="324" y="249"/>
                        </a:cubicBezTo>
                        <a:cubicBezTo>
                          <a:pt x="324" y="249"/>
                          <a:pt x="324" y="249"/>
                          <a:pt x="324" y="249"/>
                        </a:cubicBezTo>
                        <a:cubicBezTo>
                          <a:pt x="323" y="249"/>
                          <a:pt x="323" y="249"/>
                          <a:pt x="323" y="249"/>
                        </a:cubicBezTo>
                        <a:cubicBezTo>
                          <a:pt x="323" y="248"/>
                          <a:pt x="323" y="248"/>
                          <a:pt x="323" y="248"/>
                        </a:cubicBezTo>
                        <a:cubicBezTo>
                          <a:pt x="323" y="248"/>
                          <a:pt x="323" y="248"/>
                          <a:pt x="323" y="248"/>
                        </a:cubicBezTo>
                        <a:cubicBezTo>
                          <a:pt x="323" y="247"/>
                          <a:pt x="323" y="247"/>
                          <a:pt x="323" y="247"/>
                        </a:cubicBezTo>
                        <a:cubicBezTo>
                          <a:pt x="323" y="246"/>
                          <a:pt x="323" y="246"/>
                          <a:pt x="323" y="246"/>
                        </a:cubicBezTo>
                        <a:cubicBezTo>
                          <a:pt x="323" y="245"/>
                          <a:pt x="323" y="245"/>
                          <a:pt x="323" y="245"/>
                        </a:cubicBezTo>
                        <a:cubicBezTo>
                          <a:pt x="322" y="243"/>
                          <a:pt x="322" y="243"/>
                          <a:pt x="322" y="243"/>
                        </a:cubicBezTo>
                        <a:cubicBezTo>
                          <a:pt x="322" y="243"/>
                          <a:pt x="322" y="243"/>
                          <a:pt x="322" y="243"/>
                        </a:cubicBezTo>
                        <a:cubicBezTo>
                          <a:pt x="324" y="242"/>
                          <a:pt x="324" y="242"/>
                          <a:pt x="324" y="242"/>
                        </a:cubicBezTo>
                        <a:cubicBezTo>
                          <a:pt x="326" y="242"/>
                          <a:pt x="326" y="242"/>
                          <a:pt x="326" y="242"/>
                        </a:cubicBezTo>
                        <a:cubicBezTo>
                          <a:pt x="327" y="241"/>
                          <a:pt x="327" y="241"/>
                          <a:pt x="327" y="241"/>
                        </a:cubicBezTo>
                        <a:cubicBezTo>
                          <a:pt x="329" y="241"/>
                          <a:pt x="329" y="241"/>
                          <a:pt x="329" y="241"/>
                        </a:cubicBezTo>
                        <a:cubicBezTo>
                          <a:pt x="329" y="240"/>
                          <a:pt x="329" y="240"/>
                          <a:pt x="329" y="240"/>
                        </a:cubicBezTo>
                        <a:cubicBezTo>
                          <a:pt x="332" y="239"/>
                          <a:pt x="332" y="239"/>
                          <a:pt x="332" y="239"/>
                        </a:cubicBezTo>
                        <a:cubicBezTo>
                          <a:pt x="336" y="238"/>
                          <a:pt x="336" y="238"/>
                          <a:pt x="336" y="238"/>
                        </a:cubicBezTo>
                        <a:cubicBezTo>
                          <a:pt x="336" y="237"/>
                          <a:pt x="336" y="237"/>
                          <a:pt x="336" y="237"/>
                        </a:cubicBezTo>
                        <a:cubicBezTo>
                          <a:pt x="337" y="236"/>
                          <a:pt x="337" y="236"/>
                          <a:pt x="337" y="236"/>
                        </a:cubicBezTo>
                        <a:cubicBezTo>
                          <a:pt x="339" y="235"/>
                          <a:pt x="339" y="235"/>
                          <a:pt x="339" y="235"/>
                        </a:cubicBezTo>
                        <a:cubicBezTo>
                          <a:pt x="340" y="234"/>
                          <a:pt x="340" y="234"/>
                          <a:pt x="340" y="234"/>
                        </a:cubicBezTo>
                        <a:cubicBezTo>
                          <a:pt x="341" y="233"/>
                          <a:pt x="341" y="233"/>
                          <a:pt x="341" y="233"/>
                        </a:cubicBezTo>
                        <a:cubicBezTo>
                          <a:pt x="343" y="231"/>
                          <a:pt x="343" y="231"/>
                          <a:pt x="343" y="231"/>
                        </a:cubicBezTo>
                        <a:cubicBezTo>
                          <a:pt x="343" y="231"/>
                          <a:pt x="343" y="231"/>
                          <a:pt x="343" y="231"/>
                        </a:cubicBezTo>
                        <a:cubicBezTo>
                          <a:pt x="344" y="231"/>
                          <a:pt x="344" y="231"/>
                          <a:pt x="344" y="231"/>
                        </a:cubicBezTo>
                        <a:cubicBezTo>
                          <a:pt x="345" y="231"/>
                          <a:pt x="345" y="231"/>
                          <a:pt x="345" y="231"/>
                        </a:cubicBezTo>
                        <a:cubicBezTo>
                          <a:pt x="347" y="230"/>
                          <a:pt x="347" y="230"/>
                          <a:pt x="347" y="230"/>
                        </a:cubicBezTo>
                        <a:cubicBezTo>
                          <a:pt x="345" y="228"/>
                          <a:pt x="345" y="228"/>
                          <a:pt x="345" y="228"/>
                        </a:cubicBezTo>
                        <a:cubicBezTo>
                          <a:pt x="345" y="226"/>
                          <a:pt x="345" y="226"/>
                          <a:pt x="345" y="226"/>
                        </a:cubicBezTo>
                        <a:cubicBezTo>
                          <a:pt x="344" y="227"/>
                          <a:pt x="344" y="227"/>
                          <a:pt x="344" y="227"/>
                        </a:cubicBezTo>
                        <a:cubicBezTo>
                          <a:pt x="345" y="224"/>
                          <a:pt x="345" y="224"/>
                          <a:pt x="345" y="224"/>
                        </a:cubicBezTo>
                        <a:cubicBezTo>
                          <a:pt x="346" y="224"/>
                          <a:pt x="346" y="224"/>
                          <a:pt x="346" y="224"/>
                        </a:cubicBezTo>
                        <a:cubicBezTo>
                          <a:pt x="346" y="222"/>
                          <a:pt x="346" y="222"/>
                          <a:pt x="346" y="222"/>
                        </a:cubicBezTo>
                        <a:cubicBezTo>
                          <a:pt x="346" y="220"/>
                          <a:pt x="346" y="220"/>
                          <a:pt x="346" y="220"/>
                        </a:cubicBezTo>
                        <a:cubicBezTo>
                          <a:pt x="345" y="218"/>
                          <a:pt x="345" y="218"/>
                          <a:pt x="345" y="218"/>
                        </a:cubicBezTo>
                        <a:cubicBezTo>
                          <a:pt x="345" y="214"/>
                          <a:pt x="345" y="214"/>
                          <a:pt x="345" y="214"/>
                        </a:cubicBezTo>
                        <a:cubicBezTo>
                          <a:pt x="345" y="211"/>
                          <a:pt x="345" y="211"/>
                          <a:pt x="345" y="211"/>
                        </a:cubicBezTo>
                        <a:cubicBezTo>
                          <a:pt x="343" y="208"/>
                          <a:pt x="343" y="208"/>
                          <a:pt x="343" y="208"/>
                        </a:cubicBezTo>
                        <a:cubicBezTo>
                          <a:pt x="341" y="207"/>
                          <a:pt x="341" y="207"/>
                          <a:pt x="341" y="207"/>
                        </a:cubicBezTo>
                        <a:cubicBezTo>
                          <a:pt x="341" y="206"/>
                          <a:pt x="341" y="206"/>
                          <a:pt x="341" y="206"/>
                        </a:cubicBezTo>
                        <a:cubicBezTo>
                          <a:pt x="340" y="205"/>
                          <a:pt x="340" y="205"/>
                          <a:pt x="340" y="205"/>
                        </a:cubicBezTo>
                        <a:cubicBezTo>
                          <a:pt x="339" y="204"/>
                          <a:pt x="339" y="204"/>
                          <a:pt x="339" y="204"/>
                        </a:cubicBezTo>
                        <a:cubicBezTo>
                          <a:pt x="340" y="202"/>
                          <a:pt x="340" y="202"/>
                          <a:pt x="340" y="202"/>
                        </a:cubicBezTo>
                        <a:cubicBezTo>
                          <a:pt x="341" y="202"/>
                          <a:pt x="341" y="202"/>
                          <a:pt x="341" y="202"/>
                        </a:cubicBezTo>
                        <a:cubicBezTo>
                          <a:pt x="345" y="198"/>
                          <a:pt x="345" y="198"/>
                          <a:pt x="345" y="198"/>
                        </a:cubicBezTo>
                        <a:cubicBezTo>
                          <a:pt x="346" y="198"/>
                          <a:pt x="346" y="198"/>
                          <a:pt x="346" y="198"/>
                        </a:cubicBezTo>
                        <a:cubicBezTo>
                          <a:pt x="347" y="197"/>
                          <a:pt x="347" y="197"/>
                          <a:pt x="347" y="197"/>
                        </a:cubicBezTo>
                        <a:cubicBezTo>
                          <a:pt x="347" y="196"/>
                          <a:pt x="347" y="196"/>
                          <a:pt x="347" y="196"/>
                        </a:cubicBezTo>
                        <a:cubicBezTo>
                          <a:pt x="346" y="196"/>
                          <a:pt x="346" y="196"/>
                          <a:pt x="346" y="196"/>
                        </a:cubicBezTo>
                        <a:cubicBezTo>
                          <a:pt x="346" y="195"/>
                          <a:pt x="346" y="195"/>
                          <a:pt x="346" y="195"/>
                        </a:cubicBezTo>
                        <a:cubicBezTo>
                          <a:pt x="347" y="194"/>
                          <a:pt x="347" y="194"/>
                          <a:pt x="347" y="194"/>
                        </a:cubicBezTo>
                        <a:cubicBezTo>
                          <a:pt x="348" y="194"/>
                          <a:pt x="348" y="194"/>
                          <a:pt x="348" y="194"/>
                        </a:cubicBezTo>
                        <a:cubicBezTo>
                          <a:pt x="348" y="195"/>
                          <a:pt x="348" y="195"/>
                          <a:pt x="348" y="195"/>
                        </a:cubicBezTo>
                        <a:cubicBezTo>
                          <a:pt x="349" y="196"/>
                          <a:pt x="349" y="196"/>
                          <a:pt x="349" y="196"/>
                        </a:cubicBezTo>
                        <a:cubicBezTo>
                          <a:pt x="350" y="196"/>
                          <a:pt x="350" y="196"/>
                          <a:pt x="350" y="196"/>
                        </a:cubicBezTo>
                        <a:cubicBezTo>
                          <a:pt x="349" y="195"/>
                          <a:pt x="349" y="195"/>
                          <a:pt x="349" y="195"/>
                        </a:cubicBezTo>
                        <a:cubicBezTo>
                          <a:pt x="349" y="194"/>
                          <a:pt x="349" y="194"/>
                          <a:pt x="349" y="194"/>
                        </a:cubicBezTo>
                        <a:cubicBezTo>
                          <a:pt x="350" y="193"/>
                          <a:pt x="350" y="193"/>
                          <a:pt x="350" y="193"/>
                        </a:cubicBezTo>
                        <a:cubicBezTo>
                          <a:pt x="352" y="191"/>
                          <a:pt x="352" y="191"/>
                          <a:pt x="352" y="191"/>
                        </a:cubicBezTo>
                        <a:cubicBezTo>
                          <a:pt x="352" y="190"/>
                          <a:pt x="352" y="190"/>
                          <a:pt x="352" y="190"/>
                        </a:cubicBezTo>
                        <a:cubicBezTo>
                          <a:pt x="350" y="189"/>
                          <a:pt x="350" y="189"/>
                          <a:pt x="350" y="189"/>
                        </a:cubicBezTo>
                        <a:cubicBezTo>
                          <a:pt x="350" y="189"/>
                          <a:pt x="350" y="189"/>
                          <a:pt x="350" y="189"/>
                        </a:cubicBezTo>
                        <a:cubicBezTo>
                          <a:pt x="351" y="188"/>
                          <a:pt x="351" y="188"/>
                          <a:pt x="351" y="188"/>
                        </a:cubicBezTo>
                        <a:cubicBezTo>
                          <a:pt x="350" y="187"/>
                          <a:pt x="350" y="187"/>
                          <a:pt x="350" y="187"/>
                        </a:cubicBezTo>
                        <a:cubicBezTo>
                          <a:pt x="350" y="186"/>
                          <a:pt x="350" y="186"/>
                          <a:pt x="350" y="186"/>
                        </a:cubicBezTo>
                        <a:cubicBezTo>
                          <a:pt x="351" y="185"/>
                          <a:pt x="351" y="185"/>
                          <a:pt x="351" y="185"/>
                        </a:cubicBezTo>
                        <a:cubicBezTo>
                          <a:pt x="352" y="185"/>
                          <a:pt x="352" y="185"/>
                          <a:pt x="352" y="185"/>
                        </a:cubicBezTo>
                        <a:cubicBezTo>
                          <a:pt x="353" y="185"/>
                          <a:pt x="353" y="185"/>
                          <a:pt x="353" y="185"/>
                        </a:cubicBezTo>
                        <a:cubicBezTo>
                          <a:pt x="350" y="184"/>
                          <a:pt x="350" y="184"/>
                          <a:pt x="350" y="184"/>
                        </a:cubicBezTo>
                        <a:cubicBezTo>
                          <a:pt x="351" y="184"/>
                          <a:pt x="351" y="184"/>
                          <a:pt x="351" y="184"/>
                        </a:cubicBezTo>
                        <a:cubicBezTo>
                          <a:pt x="351" y="182"/>
                          <a:pt x="351" y="182"/>
                          <a:pt x="351" y="182"/>
                        </a:cubicBezTo>
                        <a:cubicBezTo>
                          <a:pt x="352" y="182"/>
                          <a:pt x="352" y="182"/>
                          <a:pt x="352" y="182"/>
                        </a:cubicBezTo>
                        <a:cubicBezTo>
                          <a:pt x="352" y="181"/>
                          <a:pt x="352" y="181"/>
                          <a:pt x="352" y="181"/>
                        </a:cubicBezTo>
                        <a:cubicBezTo>
                          <a:pt x="351" y="181"/>
                          <a:pt x="351" y="181"/>
                          <a:pt x="351" y="181"/>
                        </a:cubicBezTo>
                        <a:cubicBezTo>
                          <a:pt x="349" y="181"/>
                          <a:pt x="349" y="181"/>
                          <a:pt x="349" y="181"/>
                        </a:cubicBezTo>
                        <a:cubicBezTo>
                          <a:pt x="349" y="181"/>
                          <a:pt x="349" y="181"/>
                          <a:pt x="349" y="181"/>
                        </a:cubicBezTo>
                        <a:cubicBezTo>
                          <a:pt x="349" y="180"/>
                          <a:pt x="349" y="180"/>
                          <a:pt x="349" y="180"/>
                        </a:cubicBezTo>
                        <a:cubicBezTo>
                          <a:pt x="351" y="178"/>
                          <a:pt x="351" y="178"/>
                          <a:pt x="351" y="178"/>
                        </a:cubicBezTo>
                        <a:cubicBezTo>
                          <a:pt x="353" y="176"/>
                          <a:pt x="353" y="176"/>
                          <a:pt x="353" y="176"/>
                        </a:cubicBezTo>
                        <a:cubicBezTo>
                          <a:pt x="353" y="175"/>
                          <a:pt x="353" y="175"/>
                          <a:pt x="353" y="175"/>
                        </a:cubicBezTo>
                        <a:cubicBezTo>
                          <a:pt x="354" y="175"/>
                          <a:pt x="354" y="175"/>
                          <a:pt x="354" y="175"/>
                        </a:cubicBezTo>
                        <a:cubicBezTo>
                          <a:pt x="355" y="174"/>
                          <a:pt x="355" y="174"/>
                          <a:pt x="355" y="174"/>
                        </a:cubicBezTo>
                        <a:cubicBezTo>
                          <a:pt x="355" y="172"/>
                          <a:pt x="355" y="172"/>
                          <a:pt x="355" y="172"/>
                        </a:cubicBezTo>
                        <a:cubicBezTo>
                          <a:pt x="354" y="172"/>
                          <a:pt x="354" y="172"/>
                          <a:pt x="354" y="172"/>
                        </a:cubicBezTo>
                        <a:cubicBezTo>
                          <a:pt x="354" y="172"/>
                          <a:pt x="354" y="172"/>
                          <a:pt x="354" y="172"/>
                        </a:cubicBezTo>
                        <a:cubicBezTo>
                          <a:pt x="353" y="171"/>
                          <a:pt x="353" y="171"/>
                          <a:pt x="353" y="171"/>
                        </a:cubicBezTo>
                        <a:cubicBezTo>
                          <a:pt x="353" y="170"/>
                          <a:pt x="353" y="170"/>
                          <a:pt x="353" y="170"/>
                        </a:cubicBezTo>
                        <a:cubicBezTo>
                          <a:pt x="353" y="168"/>
                          <a:pt x="353" y="168"/>
                          <a:pt x="353" y="168"/>
                        </a:cubicBezTo>
                        <a:cubicBezTo>
                          <a:pt x="353" y="166"/>
                          <a:pt x="353" y="166"/>
                          <a:pt x="353" y="166"/>
                        </a:cubicBezTo>
                        <a:cubicBezTo>
                          <a:pt x="353" y="164"/>
                          <a:pt x="353" y="164"/>
                          <a:pt x="353" y="164"/>
                        </a:cubicBezTo>
                        <a:cubicBezTo>
                          <a:pt x="354" y="164"/>
                          <a:pt x="354" y="164"/>
                          <a:pt x="354" y="164"/>
                        </a:cubicBezTo>
                        <a:cubicBezTo>
                          <a:pt x="355" y="164"/>
                          <a:pt x="355" y="164"/>
                          <a:pt x="355" y="164"/>
                        </a:cubicBezTo>
                        <a:cubicBezTo>
                          <a:pt x="355" y="164"/>
                          <a:pt x="355" y="164"/>
                          <a:pt x="355" y="164"/>
                        </a:cubicBezTo>
                        <a:cubicBezTo>
                          <a:pt x="356" y="163"/>
                          <a:pt x="356" y="163"/>
                          <a:pt x="356" y="163"/>
                        </a:cubicBezTo>
                        <a:cubicBezTo>
                          <a:pt x="356" y="163"/>
                          <a:pt x="356" y="163"/>
                          <a:pt x="356" y="163"/>
                        </a:cubicBezTo>
                        <a:cubicBezTo>
                          <a:pt x="357" y="163"/>
                          <a:pt x="357" y="163"/>
                          <a:pt x="357" y="163"/>
                        </a:cubicBezTo>
                        <a:cubicBezTo>
                          <a:pt x="358" y="162"/>
                          <a:pt x="358" y="162"/>
                          <a:pt x="358" y="162"/>
                        </a:cubicBezTo>
                        <a:cubicBezTo>
                          <a:pt x="358" y="163"/>
                          <a:pt x="358" y="163"/>
                          <a:pt x="358" y="163"/>
                        </a:cubicBezTo>
                        <a:cubicBezTo>
                          <a:pt x="361" y="163"/>
                          <a:pt x="361" y="163"/>
                          <a:pt x="361" y="163"/>
                        </a:cubicBezTo>
                        <a:cubicBezTo>
                          <a:pt x="366" y="166"/>
                          <a:pt x="366" y="166"/>
                          <a:pt x="366" y="166"/>
                        </a:cubicBezTo>
                        <a:cubicBezTo>
                          <a:pt x="367" y="166"/>
                          <a:pt x="367" y="166"/>
                          <a:pt x="367" y="166"/>
                        </a:cubicBezTo>
                        <a:cubicBezTo>
                          <a:pt x="367" y="167"/>
                          <a:pt x="367" y="167"/>
                          <a:pt x="367" y="167"/>
                        </a:cubicBezTo>
                        <a:cubicBezTo>
                          <a:pt x="365" y="167"/>
                          <a:pt x="365" y="167"/>
                          <a:pt x="365" y="167"/>
                        </a:cubicBezTo>
                        <a:cubicBezTo>
                          <a:pt x="364" y="168"/>
                          <a:pt x="364" y="168"/>
                          <a:pt x="364" y="168"/>
                        </a:cubicBezTo>
                        <a:cubicBezTo>
                          <a:pt x="367" y="167"/>
                          <a:pt x="367" y="167"/>
                          <a:pt x="367" y="167"/>
                        </a:cubicBezTo>
                        <a:cubicBezTo>
                          <a:pt x="369" y="166"/>
                          <a:pt x="369" y="166"/>
                          <a:pt x="369" y="166"/>
                        </a:cubicBezTo>
                        <a:cubicBezTo>
                          <a:pt x="370" y="166"/>
                          <a:pt x="370" y="166"/>
                          <a:pt x="370" y="166"/>
                        </a:cubicBezTo>
                        <a:cubicBezTo>
                          <a:pt x="371" y="167"/>
                          <a:pt x="371" y="167"/>
                          <a:pt x="371" y="167"/>
                        </a:cubicBezTo>
                        <a:cubicBezTo>
                          <a:pt x="372" y="167"/>
                          <a:pt x="372" y="167"/>
                          <a:pt x="372" y="167"/>
                        </a:cubicBezTo>
                        <a:cubicBezTo>
                          <a:pt x="372" y="168"/>
                          <a:pt x="372" y="168"/>
                          <a:pt x="372" y="168"/>
                        </a:cubicBezTo>
                        <a:cubicBezTo>
                          <a:pt x="373" y="169"/>
                          <a:pt x="373" y="169"/>
                          <a:pt x="373" y="169"/>
                        </a:cubicBezTo>
                        <a:cubicBezTo>
                          <a:pt x="373" y="167"/>
                          <a:pt x="373" y="167"/>
                          <a:pt x="373" y="167"/>
                        </a:cubicBezTo>
                        <a:cubicBezTo>
                          <a:pt x="374" y="168"/>
                          <a:pt x="374" y="168"/>
                          <a:pt x="374" y="168"/>
                        </a:cubicBezTo>
                        <a:cubicBezTo>
                          <a:pt x="375" y="167"/>
                          <a:pt x="375" y="167"/>
                          <a:pt x="375" y="167"/>
                        </a:cubicBezTo>
                        <a:cubicBezTo>
                          <a:pt x="376" y="167"/>
                          <a:pt x="376" y="167"/>
                          <a:pt x="376" y="167"/>
                        </a:cubicBezTo>
                        <a:cubicBezTo>
                          <a:pt x="377" y="166"/>
                          <a:pt x="377" y="166"/>
                          <a:pt x="377" y="166"/>
                        </a:cubicBezTo>
                        <a:cubicBezTo>
                          <a:pt x="379" y="167"/>
                          <a:pt x="379" y="167"/>
                          <a:pt x="379" y="167"/>
                        </a:cubicBezTo>
                        <a:cubicBezTo>
                          <a:pt x="379" y="169"/>
                          <a:pt x="379" y="169"/>
                          <a:pt x="379" y="169"/>
                        </a:cubicBezTo>
                        <a:cubicBezTo>
                          <a:pt x="381" y="170"/>
                          <a:pt x="381" y="170"/>
                          <a:pt x="381" y="170"/>
                        </a:cubicBezTo>
                        <a:cubicBezTo>
                          <a:pt x="382" y="170"/>
                          <a:pt x="382" y="170"/>
                          <a:pt x="382" y="170"/>
                        </a:cubicBezTo>
                        <a:cubicBezTo>
                          <a:pt x="382" y="172"/>
                          <a:pt x="382" y="172"/>
                          <a:pt x="382" y="172"/>
                        </a:cubicBezTo>
                        <a:cubicBezTo>
                          <a:pt x="381" y="173"/>
                          <a:pt x="381" y="173"/>
                          <a:pt x="381" y="173"/>
                        </a:cubicBezTo>
                        <a:cubicBezTo>
                          <a:pt x="381" y="174"/>
                          <a:pt x="381" y="174"/>
                          <a:pt x="381" y="174"/>
                        </a:cubicBezTo>
                        <a:cubicBezTo>
                          <a:pt x="381" y="174"/>
                          <a:pt x="381" y="174"/>
                          <a:pt x="381" y="174"/>
                        </a:cubicBezTo>
                        <a:cubicBezTo>
                          <a:pt x="382" y="173"/>
                          <a:pt x="382" y="173"/>
                          <a:pt x="382" y="173"/>
                        </a:cubicBezTo>
                        <a:cubicBezTo>
                          <a:pt x="383" y="174"/>
                          <a:pt x="383" y="174"/>
                          <a:pt x="383" y="174"/>
                        </a:cubicBezTo>
                        <a:cubicBezTo>
                          <a:pt x="384" y="176"/>
                          <a:pt x="384" y="176"/>
                          <a:pt x="384" y="176"/>
                        </a:cubicBezTo>
                        <a:cubicBezTo>
                          <a:pt x="383" y="176"/>
                          <a:pt x="383" y="176"/>
                          <a:pt x="383" y="176"/>
                        </a:cubicBezTo>
                        <a:cubicBezTo>
                          <a:pt x="383" y="176"/>
                          <a:pt x="383" y="176"/>
                          <a:pt x="383" y="176"/>
                        </a:cubicBezTo>
                        <a:cubicBezTo>
                          <a:pt x="384" y="177"/>
                          <a:pt x="384" y="177"/>
                          <a:pt x="384" y="177"/>
                        </a:cubicBezTo>
                        <a:cubicBezTo>
                          <a:pt x="385" y="176"/>
                          <a:pt x="385" y="176"/>
                          <a:pt x="385" y="176"/>
                        </a:cubicBezTo>
                        <a:cubicBezTo>
                          <a:pt x="386" y="178"/>
                          <a:pt x="386" y="178"/>
                          <a:pt x="386" y="178"/>
                        </a:cubicBezTo>
                        <a:cubicBezTo>
                          <a:pt x="386" y="178"/>
                          <a:pt x="386" y="178"/>
                          <a:pt x="386" y="178"/>
                        </a:cubicBezTo>
                        <a:cubicBezTo>
                          <a:pt x="385" y="177"/>
                          <a:pt x="385" y="177"/>
                          <a:pt x="385" y="177"/>
                        </a:cubicBezTo>
                        <a:cubicBezTo>
                          <a:pt x="384" y="178"/>
                          <a:pt x="384" y="178"/>
                          <a:pt x="384" y="178"/>
                        </a:cubicBezTo>
                        <a:cubicBezTo>
                          <a:pt x="383" y="178"/>
                          <a:pt x="383" y="178"/>
                          <a:pt x="383" y="178"/>
                        </a:cubicBezTo>
                        <a:cubicBezTo>
                          <a:pt x="383" y="178"/>
                          <a:pt x="383" y="178"/>
                          <a:pt x="383" y="178"/>
                        </a:cubicBezTo>
                        <a:cubicBezTo>
                          <a:pt x="385" y="180"/>
                          <a:pt x="385" y="180"/>
                          <a:pt x="385" y="180"/>
                        </a:cubicBezTo>
                        <a:cubicBezTo>
                          <a:pt x="385" y="181"/>
                          <a:pt x="385" y="181"/>
                          <a:pt x="385" y="181"/>
                        </a:cubicBezTo>
                        <a:cubicBezTo>
                          <a:pt x="385" y="182"/>
                          <a:pt x="385" y="182"/>
                          <a:pt x="385" y="182"/>
                        </a:cubicBezTo>
                        <a:cubicBezTo>
                          <a:pt x="386" y="181"/>
                          <a:pt x="386" y="181"/>
                          <a:pt x="386" y="181"/>
                        </a:cubicBezTo>
                        <a:cubicBezTo>
                          <a:pt x="386" y="182"/>
                          <a:pt x="386" y="182"/>
                          <a:pt x="386" y="182"/>
                        </a:cubicBezTo>
                        <a:cubicBezTo>
                          <a:pt x="387" y="181"/>
                          <a:pt x="387" y="181"/>
                          <a:pt x="387" y="181"/>
                        </a:cubicBezTo>
                        <a:cubicBezTo>
                          <a:pt x="389" y="183"/>
                          <a:pt x="389" y="183"/>
                          <a:pt x="389" y="183"/>
                        </a:cubicBezTo>
                        <a:cubicBezTo>
                          <a:pt x="390" y="182"/>
                          <a:pt x="390" y="182"/>
                          <a:pt x="390" y="182"/>
                        </a:cubicBezTo>
                        <a:cubicBezTo>
                          <a:pt x="390" y="183"/>
                          <a:pt x="390" y="183"/>
                          <a:pt x="390" y="183"/>
                        </a:cubicBezTo>
                        <a:cubicBezTo>
                          <a:pt x="392" y="182"/>
                          <a:pt x="392" y="182"/>
                          <a:pt x="392" y="182"/>
                        </a:cubicBezTo>
                        <a:cubicBezTo>
                          <a:pt x="393" y="183"/>
                          <a:pt x="393" y="183"/>
                          <a:pt x="393" y="183"/>
                        </a:cubicBezTo>
                        <a:cubicBezTo>
                          <a:pt x="393" y="185"/>
                          <a:pt x="393" y="185"/>
                          <a:pt x="393" y="185"/>
                        </a:cubicBezTo>
                        <a:cubicBezTo>
                          <a:pt x="393" y="186"/>
                          <a:pt x="393" y="186"/>
                          <a:pt x="393" y="186"/>
                        </a:cubicBezTo>
                        <a:cubicBezTo>
                          <a:pt x="395" y="185"/>
                          <a:pt x="395" y="185"/>
                          <a:pt x="395" y="185"/>
                        </a:cubicBezTo>
                        <a:cubicBezTo>
                          <a:pt x="395" y="183"/>
                          <a:pt x="395" y="183"/>
                          <a:pt x="395" y="183"/>
                        </a:cubicBezTo>
                        <a:cubicBezTo>
                          <a:pt x="396" y="183"/>
                          <a:pt x="396" y="183"/>
                          <a:pt x="396" y="183"/>
                        </a:cubicBezTo>
                        <a:cubicBezTo>
                          <a:pt x="396" y="185"/>
                          <a:pt x="396" y="185"/>
                          <a:pt x="396" y="185"/>
                        </a:cubicBezTo>
                        <a:cubicBezTo>
                          <a:pt x="396" y="187"/>
                          <a:pt x="396" y="187"/>
                          <a:pt x="396" y="187"/>
                        </a:cubicBezTo>
                        <a:cubicBezTo>
                          <a:pt x="394" y="187"/>
                          <a:pt x="394" y="187"/>
                          <a:pt x="394" y="187"/>
                        </a:cubicBezTo>
                        <a:cubicBezTo>
                          <a:pt x="393" y="189"/>
                          <a:pt x="393" y="189"/>
                          <a:pt x="393" y="189"/>
                        </a:cubicBezTo>
                        <a:cubicBezTo>
                          <a:pt x="393" y="192"/>
                          <a:pt x="393" y="192"/>
                          <a:pt x="393" y="192"/>
                        </a:cubicBezTo>
                        <a:cubicBezTo>
                          <a:pt x="393" y="193"/>
                          <a:pt x="393" y="193"/>
                          <a:pt x="393" y="193"/>
                        </a:cubicBezTo>
                        <a:cubicBezTo>
                          <a:pt x="393" y="191"/>
                          <a:pt x="393" y="191"/>
                          <a:pt x="393" y="191"/>
                        </a:cubicBezTo>
                        <a:cubicBezTo>
                          <a:pt x="392" y="192"/>
                          <a:pt x="392" y="192"/>
                          <a:pt x="392" y="192"/>
                        </a:cubicBezTo>
                        <a:cubicBezTo>
                          <a:pt x="391" y="194"/>
                          <a:pt x="391" y="194"/>
                          <a:pt x="391" y="194"/>
                        </a:cubicBezTo>
                        <a:cubicBezTo>
                          <a:pt x="389" y="194"/>
                          <a:pt x="389" y="194"/>
                          <a:pt x="389" y="194"/>
                        </a:cubicBezTo>
                        <a:cubicBezTo>
                          <a:pt x="386" y="193"/>
                          <a:pt x="386" y="193"/>
                          <a:pt x="386" y="193"/>
                        </a:cubicBezTo>
                        <a:cubicBezTo>
                          <a:pt x="386" y="193"/>
                          <a:pt x="386" y="193"/>
                          <a:pt x="386" y="193"/>
                        </a:cubicBezTo>
                        <a:cubicBezTo>
                          <a:pt x="388" y="195"/>
                          <a:pt x="388" y="195"/>
                          <a:pt x="388" y="195"/>
                        </a:cubicBezTo>
                        <a:cubicBezTo>
                          <a:pt x="391" y="195"/>
                          <a:pt x="391" y="195"/>
                          <a:pt x="391" y="195"/>
                        </a:cubicBezTo>
                        <a:cubicBezTo>
                          <a:pt x="392" y="197"/>
                          <a:pt x="392" y="197"/>
                          <a:pt x="392" y="197"/>
                        </a:cubicBezTo>
                        <a:cubicBezTo>
                          <a:pt x="392" y="199"/>
                          <a:pt x="392" y="199"/>
                          <a:pt x="392" y="199"/>
                        </a:cubicBezTo>
                        <a:cubicBezTo>
                          <a:pt x="391" y="200"/>
                          <a:pt x="391" y="200"/>
                          <a:pt x="391" y="200"/>
                        </a:cubicBezTo>
                        <a:cubicBezTo>
                          <a:pt x="391" y="201"/>
                          <a:pt x="391" y="201"/>
                          <a:pt x="391" y="201"/>
                        </a:cubicBezTo>
                        <a:cubicBezTo>
                          <a:pt x="390" y="203"/>
                          <a:pt x="390" y="203"/>
                          <a:pt x="390" y="203"/>
                        </a:cubicBezTo>
                        <a:cubicBezTo>
                          <a:pt x="390" y="203"/>
                          <a:pt x="390" y="203"/>
                          <a:pt x="390" y="203"/>
                        </a:cubicBezTo>
                        <a:cubicBezTo>
                          <a:pt x="392" y="205"/>
                          <a:pt x="392" y="205"/>
                          <a:pt x="392" y="205"/>
                        </a:cubicBezTo>
                        <a:cubicBezTo>
                          <a:pt x="390" y="205"/>
                          <a:pt x="390" y="205"/>
                          <a:pt x="390" y="205"/>
                        </a:cubicBezTo>
                        <a:cubicBezTo>
                          <a:pt x="389" y="204"/>
                          <a:pt x="389" y="204"/>
                          <a:pt x="389" y="204"/>
                        </a:cubicBezTo>
                        <a:cubicBezTo>
                          <a:pt x="391" y="207"/>
                          <a:pt x="391" y="207"/>
                          <a:pt x="391" y="207"/>
                        </a:cubicBezTo>
                        <a:cubicBezTo>
                          <a:pt x="392" y="208"/>
                          <a:pt x="392" y="208"/>
                          <a:pt x="392" y="208"/>
                        </a:cubicBezTo>
                        <a:cubicBezTo>
                          <a:pt x="393" y="208"/>
                          <a:pt x="393" y="208"/>
                          <a:pt x="393" y="208"/>
                        </a:cubicBezTo>
                        <a:cubicBezTo>
                          <a:pt x="393" y="206"/>
                          <a:pt x="393" y="206"/>
                          <a:pt x="393" y="206"/>
                        </a:cubicBezTo>
                        <a:cubicBezTo>
                          <a:pt x="394" y="207"/>
                          <a:pt x="394" y="207"/>
                          <a:pt x="394" y="207"/>
                        </a:cubicBezTo>
                        <a:cubicBezTo>
                          <a:pt x="395" y="208"/>
                          <a:pt x="395" y="208"/>
                          <a:pt x="395" y="208"/>
                        </a:cubicBezTo>
                        <a:cubicBezTo>
                          <a:pt x="395" y="209"/>
                          <a:pt x="395" y="209"/>
                          <a:pt x="395" y="209"/>
                        </a:cubicBezTo>
                        <a:cubicBezTo>
                          <a:pt x="395" y="210"/>
                          <a:pt x="395" y="210"/>
                          <a:pt x="395" y="210"/>
                        </a:cubicBezTo>
                        <a:cubicBezTo>
                          <a:pt x="395" y="212"/>
                          <a:pt x="395" y="212"/>
                          <a:pt x="395" y="212"/>
                        </a:cubicBezTo>
                        <a:cubicBezTo>
                          <a:pt x="394" y="214"/>
                          <a:pt x="394" y="214"/>
                          <a:pt x="394" y="214"/>
                        </a:cubicBezTo>
                        <a:cubicBezTo>
                          <a:pt x="394" y="215"/>
                          <a:pt x="394" y="215"/>
                          <a:pt x="394" y="215"/>
                        </a:cubicBezTo>
                        <a:cubicBezTo>
                          <a:pt x="392" y="217"/>
                          <a:pt x="392" y="217"/>
                          <a:pt x="392" y="217"/>
                        </a:cubicBezTo>
                        <a:cubicBezTo>
                          <a:pt x="394" y="216"/>
                          <a:pt x="394" y="216"/>
                          <a:pt x="394" y="216"/>
                        </a:cubicBezTo>
                        <a:cubicBezTo>
                          <a:pt x="396" y="212"/>
                          <a:pt x="396" y="212"/>
                          <a:pt x="396" y="212"/>
                        </a:cubicBezTo>
                        <a:cubicBezTo>
                          <a:pt x="398" y="211"/>
                          <a:pt x="398" y="211"/>
                          <a:pt x="398" y="211"/>
                        </a:cubicBezTo>
                        <a:cubicBezTo>
                          <a:pt x="397" y="212"/>
                          <a:pt x="397" y="212"/>
                          <a:pt x="397" y="212"/>
                        </a:cubicBezTo>
                        <a:cubicBezTo>
                          <a:pt x="398" y="215"/>
                          <a:pt x="398" y="215"/>
                          <a:pt x="398" y="215"/>
                        </a:cubicBezTo>
                        <a:cubicBezTo>
                          <a:pt x="397" y="215"/>
                          <a:pt x="397" y="215"/>
                          <a:pt x="397" y="215"/>
                        </a:cubicBezTo>
                        <a:cubicBezTo>
                          <a:pt x="397" y="216"/>
                          <a:pt x="397" y="216"/>
                          <a:pt x="397" y="216"/>
                        </a:cubicBezTo>
                        <a:cubicBezTo>
                          <a:pt x="397" y="217"/>
                          <a:pt x="397" y="217"/>
                          <a:pt x="397" y="217"/>
                        </a:cubicBezTo>
                        <a:cubicBezTo>
                          <a:pt x="396" y="219"/>
                          <a:pt x="396" y="219"/>
                          <a:pt x="396" y="219"/>
                        </a:cubicBezTo>
                        <a:cubicBezTo>
                          <a:pt x="399" y="216"/>
                          <a:pt x="399" y="216"/>
                          <a:pt x="399" y="216"/>
                        </a:cubicBezTo>
                        <a:cubicBezTo>
                          <a:pt x="399" y="214"/>
                          <a:pt x="399" y="214"/>
                          <a:pt x="399" y="214"/>
                        </a:cubicBezTo>
                        <a:cubicBezTo>
                          <a:pt x="400" y="213"/>
                          <a:pt x="400" y="213"/>
                          <a:pt x="400" y="213"/>
                        </a:cubicBezTo>
                        <a:cubicBezTo>
                          <a:pt x="401" y="213"/>
                          <a:pt x="401" y="213"/>
                          <a:pt x="401" y="213"/>
                        </a:cubicBezTo>
                        <a:cubicBezTo>
                          <a:pt x="402" y="212"/>
                          <a:pt x="402" y="212"/>
                          <a:pt x="402" y="212"/>
                        </a:cubicBezTo>
                        <a:cubicBezTo>
                          <a:pt x="403" y="212"/>
                          <a:pt x="403" y="212"/>
                          <a:pt x="403" y="212"/>
                        </a:cubicBezTo>
                        <a:cubicBezTo>
                          <a:pt x="403" y="213"/>
                          <a:pt x="403" y="213"/>
                          <a:pt x="403" y="213"/>
                        </a:cubicBezTo>
                        <a:cubicBezTo>
                          <a:pt x="403" y="213"/>
                          <a:pt x="403" y="213"/>
                          <a:pt x="403" y="213"/>
                        </a:cubicBezTo>
                        <a:cubicBezTo>
                          <a:pt x="404" y="212"/>
                          <a:pt x="404" y="212"/>
                          <a:pt x="404" y="212"/>
                        </a:cubicBezTo>
                        <a:cubicBezTo>
                          <a:pt x="405" y="212"/>
                          <a:pt x="405" y="212"/>
                          <a:pt x="405" y="212"/>
                        </a:cubicBezTo>
                        <a:cubicBezTo>
                          <a:pt x="405" y="211"/>
                          <a:pt x="405" y="211"/>
                          <a:pt x="405" y="211"/>
                        </a:cubicBezTo>
                        <a:cubicBezTo>
                          <a:pt x="406" y="210"/>
                          <a:pt x="406" y="210"/>
                          <a:pt x="406" y="210"/>
                        </a:cubicBezTo>
                        <a:cubicBezTo>
                          <a:pt x="408" y="208"/>
                          <a:pt x="408" y="208"/>
                          <a:pt x="408" y="208"/>
                        </a:cubicBezTo>
                        <a:cubicBezTo>
                          <a:pt x="408" y="209"/>
                          <a:pt x="408" y="209"/>
                          <a:pt x="408" y="209"/>
                        </a:cubicBezTo>
                        <a:cubicBezTo>
                          <a:pt x="409" y="211"/>
                          <a:pt x="409" y="211"/>
                          <a:pt x="409" y="211"/>
                        </a:cubicBezTo>
                        <a:cubicBezTo>
                          <a:pt x="408" y="214"/>
                          <a:pt x="408" y="214"/>
                          <a:pt x="408" y="214"/>
                        </a:cubicBezTo>
                        <a:cubicBezTo>
                          <a:pt x="410" y="211"/>
                          <a:pt x="410" y="211"/>
                          <a:pt x="410" y="211"/>
                        </a:cubicBezTo>
                        <a:cubicBezTo>
                          <a:pt x="410" y="209"/>
                          <a:pt x="410" y="209"/>
                          <a:pt x="410" y="209"/>
                        </a:cubicBezTo>
                        <a:cubicBezTo>
                          <a:pt x="410" y="209"/>
                          <a:pt x="410" y="209"/>
                          <a:pt x="410" y="209"/>
                        </a:cubicBezTo>
                        <a:cubicBezTo>
                          <a:pt x="410" y="208"/>
                          <a:pt x="410" y="208"/>
                          <a:pt x="410" y="208"/>
                        </a:cubicBezTo>
                        <a:cubicBezTo>
                          <a:pt x="411" y="207"/>
                          <a:pt x="411" y="207"/>
                          <a:pt x="411" y="207"/>
                        </a:cubicBezTo>
                        <a:cubicBezTo>
                          <a:pt x="412" y="207"/>
                          <a:pt x="412" y="207"/>
                          <a:pt x="412" y="207"/>
                        </a:cubicBezTo>
                        <a:cubicBezTo>
                          <a:pt x="412" y="205"/>
                          <a:pt x="412" y="205"/>
                          <a:pt x="412" y="205"/>
                        </a:cubicBezTo>
                        <a:cubicBezTo>
                          <a:pt x="413" y="204"/>
                          <a:pt x="413" y="204"/>
                          <a:pt x="413" y="204"/>
                        </a:cubicBezTo>
                        <a:cubicBezTo>
                          <a:pt x="414" y="203"/>
                          <a:pt x="414" y="203"/>
                          <a:pt x="414" y="203"/>
                        </a:cubicBezTo>
                        <a:cubicBezTo>
                          <a:pt x="414" y="202"/>
                          <a:pt x="414" y="202"/>
                          <a:pt x="414" y="202"/>
                        </a:cubicBezTo>
                        <a:cubicBezTo>
                          <a:pt x="415" y="202"/>
                          <a:pt x="415" y="202"/>
                          <a:pt x="415" y="202"/>
                        </a:cubicBezTo>
                        <a:cubicBezTo>
                          <a:pt x="416" y="203"/>
                          <a:pt x="416" y="203"/>
                          <a:pt x="416" y="203"/>
                        </a:cubicBezTo>
                        <a:cubicBezTo>
                          <a:pt x="416" y="204"/>
                          <a:pt x="416" y="204"/>
                          <a:pt x="416" y="204"/>
                        </a:cubicBezTo>
                        <a:cubicBezTo>
                          <a:pt x="416" y="203"/>
                          <a:pt x="416" y="203"/>
                          <a:pt x="416" y="203"/>
                        </a:cubicBezTo>
                        <a:cubicBezTo>
                          <a:pt x="415" y="201"/>
                          <a:pt x="415" y="201"/>
                          <a:pt x="415" y="201"/>
                        </a:cubicBezTo>
                        <a:cubicBezTo>
                          <a:pt x="414" y="201"/>
                          <a:pt x="414" y="201"/>
                          <a:pt x="414" y="201"/>
                        </a:cubicBezTo>
                        <a:cubicBezTo>
                          <a:pt x="414" y="201"/>
                          <a:pt x="414" y="201"/>
                          <a:pt x="414" y="201"/>
                        </a:cubicBezTo>
                        <a:cubicBezTo>
                          <a:pt x="415" y="199"/>
                          <a:pt x="415" y="199"/>
                          <a:pt x="415" y="199"/>
                        </a:cubicBezTo>
                        <a:cubicBezTo>
                          <a:pt x="416" y="199"/>
                          <a:pt x="416" y="199"/>
                          <a:pt x="416" y="199"/>
                        </a:cubicBezTo>
                        <a:cubicBezTo>
                          <a:pt x="416" y="199"/>
                          <a:pt x="416" y="199"/>
                          <a:pt x="416" y="199"/>
                        </a:cubicBezTo>
                        <a:cubicBezTo>
                          <a:pt x="417" y="200"/>
                          <a:pt x="417" y="200"/>
                          <a:pt x="417" y="200"/>
                        </a:cubicBezTo>
                        <a:cubicBezTo>
                          <a:pt x="416" y="198"/>
                          <a:pt x="416" y="198"/>
                          <a:pt x="416" y="198"/>
                        </a:cubicBezTo>
                        <a:cubicBezTo>
                          <a:pt x="417" y="198"/>
                          <a:pt x="417" y="198"/>
                          <a:pt x="417" y="198"/>
                        </a:cubicBezTo>
                        <a:cubicBezTo>
                          <a:pt x="417" y="197"/>
                          <a:pt x="417" y="197"/>
                          <a:pt x="417" y="197"/>
                        </a:cubicBezTo>
                        <a:cubicBezTo>
                          <a:pt x="419" y="195"/>
                          <a:pt x="419" y="195"/>
                          <a:pt x="419" y="195"/>
                        </a:cubicBezTo>
                        <a:cubicBezTo>
                          <a:pt x="419" y="194"/>
                          <a:pt x="419" y="194"/>
                          <a:pt x="419" y="194"/>
                        </a:cubicBezTo>
                        <a:cubicBezTo>
                          <a:pt x="419" y="193"/>
                          <a:pt x="419" y="193"/>
                          <a:pt x="419" y="193"/>
                        </a:cubicBezTo>
                        <a:cubicBezTo>
                          <a:pt x="420" y="192"/>
                          <a:pt x="420" y="192"/>
                          <a:pt x="420" y="192"/>
                        </a:cubicBezTo>
                        <a:cubicBezTo>
                          <a:pt x="421" y="192"/>
                          <a:pt x="421" y="192"/>
                          <a:pt x="421" y="192"/>
                        </a:cubicBezTo>
                        <a:cubicBezTo>
                          <a:pt x="421" y="192"/>
                          <a:pt x="421" y="192"/>
                          <a:pt x="421" y="192"/>
                        </a:cubicBezTo>
                        <a:cubicBezTo>
                          <a:pt x="420" y="193"/>
                          <a:pt x="420" y="193"/>
                          <a:pt x="420" y="193"/>
                        </a:cubicBezTo>
                        <a:cubicBezTo>
                          <a:pt x="419" y="194"/>
                          <a:pt x="419" y="194"/>
                          <a:pt x="419" y="194"/>
                        </a:cubicBezTo>
                        <a:cubicBezTo>
                          <a:pt x="422" y="193"/>
                          <a:pt x="422" y="193"/>
                          <a:pt x="422" y="193"/>
                        </a:cubicBezTo>
                        <a:cubicBezTo>
                          <a:pt x="422" y="193"/>
                          <a:pt x="422" y="193"/>
                          <a:pt x="422" y="193"/>
                        </a:cubicBezTo>
                        <a:cubicBezTo>
                          <a:pt x="421" y="193"/>
                          <a:pt x="421" y="193"/>
                          <a:pt x="421" y="193"/>
                        </a:cubicBezTo>
                        <a:cubicBezTo>
                          <a:pt x="421" y="194"/>
                          <a:pt x="421" y="194"/>
                          <a:pt x="421" y="194"/>
                        </a:cubicBezTo>
                        <a:cubicBezTo>
                          <a:pt x="422" y="195"/>
                          <a:pt x="422" y="195"/>
                          <a:pt x="422" y="195"/>
                        </a:cubicBezTo>
                        <a:cubicBezTo>
                          <a:pt x="421" y="196"/>
                          <a:pt x="421" y="196"/>
                          <a:pt x="421" y="196"/>
                        </a:cubicBezTo>
                        <a:cubicBezTo>
                          <a:pt x="421" y="196"/>
                          <a:pt x="421" y="196"/>
                          <a:pt x="421" y="196"/>
                        </a:cubicBezTo>
                        <a:cubicBezTo>
                          <a:pt x="420" y="196"/>
                          <a:pt x="420" y="196"/>
                          <a:pt x="420" y="196"/>
                        </a:cubicBezTo>
                        <a:cubicBezTo>
                          <a:pt x="420" y="196"/>
                          <a:pt x="420" y="196"/>
                          <a:pt x="420" y="196"/>
                        </a:cubicBezTo>
                        <a:cubicBezTo>
                          <a:pt x="421" y="197"/>
                          <a:pt x="421" y="197"/>
                          <a:pt x="421" y="197"/>
                        </a:cubicBezTo>
                        <a:cubicBezTo>
                          <a:pt x="422" y="197"/>
                          <a:pt x="422" y="197"/>
                          <a:pt x="422" y="197"/>
                        </a:cubicBezTo>
                        <a:cubicBezTo>
                          <a:pt x="421" y="198"/>
                          <a:pt x="421" y="198"/>
                          <a:pt x="421" y="198"/>
                        </a:cubicBezTo>
                        <a:cubicBezTo>
                          <a:pt x="422" y="198"/>
                          <a:pt x="422" y="198"/>
                          <a:pt x="422" y="198"/>
                        </a:cubicBezTo>
                        <a:cubicBezTo>
                          <a:pt x="422" y="199"/>
                          <a:pt x="422" y="199"/>
                          <a:pt x="422" y="199"/>
                        </a:cubicBezTo>
                        <a:cubicBezTo>
                          <a:pt x="421" y="199"/>
                          <a:pt x="421" y="199"/>
                          <a:pt x="421" y="199"/>
                        </a:cubicBezTo>
                        <a:cubicBezTo>
                          <a:pt x="422" y="201"/>
                          <a:pt x="422" y="201"/>
                          <a:pt x="422" y="201"/>
                        </a:cubicBezTo>
                        <a:cubicBezTo>
                          <a:pt x="423" y="202"/>
                          <a:pt x="423" y="202"/>
                          <a:pt x="423" y="202"/>
                        </a:cubicBezTo>
                        <a:cubicBezTo>
                          <a:pt x="423" y="203"/>
                          <a:pt x="423" y="203"/>
                          <a:pt x="423" y="203"/>
                        </a:cubicBezTo>
                        <a:cubicBezTo>
                          <a:pt x="422" y="204"/>
                          <a:pt x="422" y="204"/>
                          <a:pt x="422" y="204"/>
                        </a:cubicBezTo>
                        <a:cubicBezTo>
                          <a:pt x="422" y="203"/>
                          <a:pt x="422" y="203"/>
                          <a:pt x="422" y="203"/>
                        </a:cubicBezTo>
                        <a:cubicBezTo>
                          <a:pt x="421" y="204"/>
                          <a:pt x="421" y="204"/>
                          <a:pt x="421" y="204"/>
                        </a:cubicBezTo>
                        <a:cubicBezTo>
                          <a:pt x="421" y="204"/>
                          <a:pt x="421" y="204"/>
                          <a:pt x="421" y="204"/>
                        </a:cubicBezTo>
                        <a:cubicBezTo>
                          <a:pt x="422" y="205"/>
                          <a:pt x="422" y="205"/>
                          <a:pt x="422" y="205"/>
                        </a:cubicBezTo>
                        <a:cubicBezTo>
                          <a:pt x="422" y="205"/>
                          <a:pt x="422" y="205"/>
                          <a:pt x="422" y="205"/>
                        </a:cubicBezTo>
                        <a:cubicBezTo>
                          <a:pt x="423" y="206"/>
                          <a:pt x="423" y="206"/>
                          <a:pt x="423" y="206"/>
                        </a:cubicBezTo>
                        <a:cubicBezTo>
                          <a:pt x="423" y="205"/>
                          <a:pt x="423" y="205"/>
                          <a:pt x="423" y="205"/>
                        </a:cubicBezTo>
                        <a:cubicBezTo>
                          <a:pt x="424" y="205"/>
                          <a:pt x="424" y="205"/>
                          <a:pt x="424" y="205"/>
                        </a:cubicBezTo>
                        <a:cubicBezTo>
                          <a:pt x="424" y="206"/>
                          <a:pt x="424" y="206"/>
                          <a:pt x="424" y="206"/>
                        </a:cubicBezTo>
                        <a:cubicBezTo>
                          <a:pt x="423" y="207"/>
                          <a:pt x="423" y="207"/>
                          <a:pt x="423" y="207"/>
                        </a:cubicBezTo>
                        <a:cubicBezTo>
                          <a:pt x="423" y="208"/>
                          <a:pt x="423" y="208"/>
                          <a:pt x="423" y="208"/>
                        </a:cubicBezTo>
                        <a:cubicBezTo>
                          <a:pt x="421" y="207"/>
                          <a:pt x="421" y="207"/>
                          <a:pt x="421" y="207"/>
                        </a:cubicBezTo>
                        <a:cubicBezTo>
                          <a:pt x="420" y="208"/>
                          <a:pt x="420" y="208"/>
                          <a:pt x="420" y="208"/>
                        </a:cubicBezTo>
                        <a:cubicBezTo>
                          <a:pt x="421" y="209"/>
                          <a:pt x="421" y="209"/>
                          <a:pt x="421" y="209"/>
                        </a:cubicBezTo>
                        <a:cubicBezTo>
                          <a:pt x="425" y="208"/>
                          <a:pt x="425" y="208"/>
                          <a:pt x="425" y="208"/>
                        </a:cubicBezTo>
                        <a:cubicBezTo>
                          <a:pt x="425" y="208"/>
                          <a:pt x="425" y="208"/>
                          <a:pt x="425" y="208"/>
                        </a:cubicBezTo>
                        <a:cubicBezTo>
                          <a:pt x="425" y="209"/>
                          <a:pt x="425" y="209"/>
                          <a:pt x="425" y="209"/>
                        </a:cubicBezTo>
                        <a:cubicBezTo>
                          <a:pt x="424" y="211"/>
                          <a:pt x="424" y="211"/>
                          <a:pt x="424" y="211"/>
                        </a:cubicBezTo>
                        <a:cubicBezTo>
                          <a:pt x="425" y="211"/>
                          <a:pt x="425" y="211"/>
                          <a:pt x="425" y="211"/>
                        </a:cubicBezTo>
                        <a:cubicBezTo>
                          <a:pt x="426" y="211"/>
                          <a:pt x="426" y="211"/>
                          <a:pt x="426" y="211"/>
                        </a:cubicBezTo>
                        <a:cubicBezTo>
                          <a:pt x="426" y="212"/>
                          <a:pt x="426" y="212"/>
                          <a:pt x="426" y="212"/>
                        </a:cubicBezTo>
                        <a:cubicBezTo>
                          <a:pt x="425" y="213"/>
                          <a:pt x="425" y="213"/>
                          <a:pt x="425" y="213"/>
                        </a:cubicBezTo>
                        <a:cubicBezTo>
                          <a:pt x="423" y="213"/>
                          <a:pt x="423" y="213"/>
                          <a:pt x="423" y="213"/>
                        </a:cubicBezTo>
                        <a:cubicBezTo>
                          <a:pt x="422" y="212"/>
                          <a:pt x="422" y="212"/>
                          <a:pt x="422" y="212"/>
                        </a:cubicBezTo>
                        <a:cubicBezTo>
                          <a:pt x="421" y="213"/>
                          <a:pt x="421" y="213"/>
                          <a:pt x="421" y="213"/>
                        </a:cubicBezTo>
                        <a:cubicBezTo>
                          <a:pt x="422" y="214"/>
                          <a:pt x="422" y="214"/>
                          <a:pt x="422" y="214"/>
                        </a:cubicBezTo>
                        <a:cubicBezTo>
                          <a:pt x="421" y="215"/>
                          <a:pt x="421" y="215"/>
                          <a:pt x="421" y="215"/>
                        </a:cubicBezTo>
                        <a:cubicBezTo>
                          <a:pt x="421" y="216"/>
                          <a:pt x="421" y="216"/>
                          <a:pt x="421" y="216"/>
                        </a:cubicBezTo>
                        <a:cubicBezTo>
                          <a:pt x="423" y="215"/>
                          <a:pt x="423" y="215"/>
                          <a:pt x="423" y="215"/>
                        </a:cubicBezTo>
                        <a:cubicBezTo>
                          <a:pt x="425" y="215"/>
                          <a:pt x="425" y="215"/>
                          <a:pt x="425" y="215"/>
                        </a:cubicBezTo>
                        <a:cubicBezTo>
                          <a:pt x="426" y="214"/>
                          <a:pt x="426" y="214"/>
                          <a:pt x="426" y="214"/>
                        </a:cubicBezTo>
                        <a:cubicBezTo>
                          <a:pt x="427" y="215"/>
                          <a:pt x="427" y="215"/>
                          <a:pt x="427" y="215"/>
                        </a:cubicBezTo>
                        <a:cubicBezTo>
                          <a:pt x="426" y="215"/>
                          <a:pt x="426" y="215"/>
                          <a:pt x="426" y="215"/>
                        </a:cubicBezTo>
                        <a:cubicBezTo>
                          <a:pt x="426" y="216"/>
                          <a:pt x="426" y="216"/>
                          <a:pt x="426" y="216"/>
                        </a:cubicBezTo>
                        <a:cubicBezTo>
                          <a:pt x="425" y="216"/>
                          <a:pt x="425" y="216"/>
                          <a:pt x="425" y="216"/>
                        </a:cubicBezTo>
                        <a:cubicBezTo>
                          <a:pt x="424" y="216"/>
                          <a:pt x="424" y="216"/>
                          <a:pt x="424" y="216"/>
                        </a:cubicBezTo>
                        <a:cubicBezTo>
                          <a:pt x="422" y="218"/>
                          <a:pt x="422" y="218"/>
                          <a:pt x="422" y="218"/>
                        </a:cubicBezTo>
                        <a:cubicBezTo>
                          <a:pt x="421" y="219"/>
                          <a:pt x="421" y="219"/>
                          <a:pt x="421" y="219"/>
                        </a:cubicBezTo>
                        <a:cubicBezTo>
                          <a:pt x="424" y="218"/>
                          <a:pt x="424" y="218"/>
                          <a:pt x="424" y="218"/>
                        </a:cubicBezTo>
                        <a:cubicBezTo>
                          <a:pt x="425" y="218"/>
                          <a:pt x="425" y="218"/>
                          <a:pt x="425" y="218"/>
                        </a:cubicBezTo>
                        <a:cubicBezTo>
                          <a:pt x="426" y="218"/>
                          <a:pt x="426" y="218"/>
                          <a:pt x="426" y="218"/>
                        </a:cubicBezTo>
                        <a:cubicBezTo>
                          <a:pt x="427" y="218"/>
                          <a:pt x="427" y="218"/>
                          <a:pt x="427" y="218"/>
                        </a:cubicBezTo>
                        <a:cubicBezTo>
                          <a:pt x="427" y="219"/>
                          <a:pt x="427" y="219"/>
                          <a:pt x="427" y="219"/>
                        </a:cubicBezTo>
                        <a:cubicBezTo>
                          <a:pt x="426" y="219"/>
                          <a:pt x="426" y="219"/>
                          <a:pt x="426" y="219"/>
                        </a:cubicBezTo>
                        <a:cubicBezTo>
                          <a:pt x="425" y="220"/>
                          <a:pt x="425" y="220"/>
                          <a:pt x="425" y="220"/>
                        </a:cubicBezTo>
                        <a:cubicBezTo>
                          <a:pt x="424" y="221"/>
                          <a:pt x="424" y="221"/>
                          <a:pt x="424" y="221"/>
                        </a:cubicBezTo>
                        <a:cubicBezTo>
                          <a:pt x="424" y="222"/>
                          <a:pt x="424" y="222"/>
                          <a:pt x="424" y="222"/>
                        </a:cubicBezTo>
                        <a:cubicBezTo>
                          <a:pt x="426" y="220"/>
                          <a:pt x="426" y="220"/>
                          <a:pt x="426" y="220"/>
                        </a:cubicBezTo>
                        <a:cubicBezTo>
                          <a:pt x="426" y="221"/>
                          <a:pt x="426" y="221"/>
                          <a:pt x="426" y="221"/>
                        </a:cubicBezTo>
                        <a:cubicBezTo>
                          <a:pt x="427" y="220"/>
                          <a:pt x="427" y="220"/>
                          <a:pt x="427" y="220"/>
                        </a:cubicBezTo>
                        <a:cubicBezTo>
                          <a:pt x="428" y="221"/>
                          <a:pt x="428" y="221"/>
                          <a:pt x="428" y="221"/>
                        </a:cubicBezTo>
                        <a:cubicBezTo>
                          <a:pt x="429" y="223"/>
                          <a:pt x="429" y="223"/>
                          <a:pt x="429" y="223"/>
                        </a:cubicBezTo>
                        <a:cubicBezTo>
                          <a:pt x="428" y="224"/>
                          <a:pt x="428" y="224"/>
                          <a:pt x="428" y="224"/>
                        </a:cubicBezTo>
                        <a:cubicBezTo>
                          <a:pt x="427" y="223"/>
                          <a:pt x="427" y="223"/>
                          <a:pt x="427" y="223"/>
                        </a:cubicBezTo>
                        <a:cubicBezTo>
                          <a:pt x="426" y="224"/>
                          <a:pt x="426" y="224"/>
                          <a:pt x="426" y="224"/>
                        </a:cubicBezTo>
                        <a:cubicBezTo>
                          <a:pt x="425" y="224"/>
                          <a:pt x="425" y="224"/>
                          <a:pt x="425" y="224"/>
                        </a:cubicBezTo>
                        <a:cubicBezTo>
                          <a:pt x="424" y="224"/>
                          <a:pt x="424" y="224"/>
                          <a:pt x="424" y="224"/>
                        </a:cubicBezTo>
                        <a:cubicBezTo>
                          <a:pt x="426" y="225"/>
                          <a:pt x="426" y="225"/>
                          <a:pt x="426" y="225"/>
                        </a:cubicBezTo>
                        <a:cubicBezTo>
                          <a:pt x="427" y="225"/>
                          <a:pt x="427" y="225"/>
                          <a:pt x="427" y="225"/>
                        </a:cubicBezTo>
                        <a:cubicBezTo>
                          <a:pt x="427" y="225"/>
                          <a:pt x="427" y="225"/>
                          <a:pt x="427" y="225"/>
                        </a:cubicBezTo>
                        <a:cubicBezTo>
                          <a:pt x="429" y="226"/>
                          <a:pt x="429" y="226"/>
                          <a:pt x="429" y="226"/>
                        </a:cubicBezTo>
                        <a:cubicBezTo>
                          <a:pt x="429" y="226"/>
                          <a:pt x="429" y="226"/>
                          <a:pt x="429" y="226"/>
                        </a:cubicBezTo>
                        <a:cubicBezTo>
                          <a:pt x="429" y="227"/>
                          <a:pt x="429" y="227"/>
                          <a:pt x="429" y="227"/>
                        </a:cubicBezTo>
                        <a:cubicBezTo>
                          <a:pt x="428" y="227"/>
                          <a:pt x="428" y="227"/>
                          <a:pt x="428" y="227"/>
                        </a:cubicBezTo>
                        <a:cubicBezTo>
                          <a:pt x="427" y="228"/>
                          <a:pt x="427" y="228"/>
                          <a:pt x="427" y="228"/>
                        </a:cubicBezTo>
                        <a:cubicBezTo>
                          <a:pt x="429" y="228"/>
                          <a:pt x="429" y="228"/>
                          <a:pt x="429" y="228"/>
                        </a:cubicBezTo>
                        <a:cubicBezTo>
                          <a:pt x="430" y="228"/>
                          <a:pt x="430" y="228"/>
                          <a:pt x="430" y="228"/>
                        </a:cubicBezTo>
                        <a:cubicBezTo>
                          <a:pt x="431" y="229"/>
                          <a:pt x="431" y="229"/>
                          <a:pt x="431" y="229"/>
                        </a:cubicBezTo>
                        <a:cubicBezTo>
                          <a:pt x="431" y="230"/>
                          <a:pt x="431" y="230"/>
                          <a:pt x="431" y="230"/>
                        </a:cubicBezTo>
                        <a:cubicBezTo>
                          <a:pt x="430" y="230"/>
                          <a:pt x="430" y="230"/>
                          <a:pt x="430" y="230"/>
                        </a:cubicBezTo>
                        <a:cubicBezTo>
                          <a:pt x="428" y="231"/>
                          <a:pt x="428" y="231"/>
                          <a:pt x="428" y="231"/>
                        </a:cubicBezTo>
                        <a:cubicBezTo>
                          <a:pt x="428" y="231"/>
                          <a:pt x="428" y="231"/>
                          <a:pt x="428" y="231"/>
                        </a:cubicBezTo>
                        <a:cubicBezTo>
                          <a:pt x="427" y="232"/>
                          <a:pt x="427" y="232"/>
                          <a:pt x="427" y="232"/>
                        </a:cubicBezTo>
                        <a:cubicBezTo>
                          <a:pt x="428" y="232"/>
                          <a:pt x="428" y="232"/>
                          <a:pt x="428" y="232"/>
                        </a:cubicBezTo>
                        <a:cubicBezTo>
                          <a:pt x="428" y="233"/>
                          <a:pt x="428" y="233"/>
                          <a:pt x="428" y="233"/>
                        </a:cubicBezTo>
                        <a:cubicBezTo>
                          <a:pt x="427" y="233"/>
                          <a:pt x="427" y="233"/>
                          <a:pt x="427" y="233"/>
                        </a:cubicBezTo>
                        <a:cubicBezTo>
                          <a:pt x="426" y="232"/>
                          <a:pt x="426" y="232"/>
                          <a:pt x="426" y="232"/>
                        </a:cubicBezTo>
                        <a:cubicBezTo>
                          <a:pt x="423" y="232"/>
                          <a:pt x="423" y="232"/>
                          <a:pt x="423" y="232"/>
                        </a:cubicBezTo>
                        <a:cubicBezTo>
                          <a:pt x="425" y="233"/>
                          <a:pt x="425" y="233"/>
                          <a:pt x="425" y="233"/>
                        </a:cubicBezTo>
                        <a:cubicBezTo>
                          <a:pt x="425" y="234"/>
                          <a:pt x="425" y="234"/>
                          <a:pt x="425" y="234"/>
                        </a:cubicBezTo>
                        <a:cubicBezTo>
                          <a:pt x="426" y="236"/>
                          <a:pt x="426" y="236"/>
                          <a:pt x="426" y="236"/>
                        </a:cubicBezTo>
                        <a:cubicBezTo>
                          <a:pt x="427" y="236"/>
                          <a:pt x="427" y="236"/>
                          <a:pt x="427" y="236"/>
                        </a:cubicBezTo>
                        <a:cubicBezTo>
                          <a:pt x="427" y="237"/>
                          <a:pt x="427" y="237"/>
                          <a:pt x="427" y="237"/>
                        </a:cubicBezTo>
                        <a:cubicBezTo>
                          <a:pt x="426" y="237"/>
                          <a:pt x="426" y="237"/>
                          <a:pt x="426" y="237"/>
                        </a:cubicBezTo>
                        <a:cubicBezTo>
                          <a:pt x="425" y="238"/>
                          <a:pt x="425" y="238"/>
                          <a:pt x="425" y="238"/>
                        </a:cubicBezTo>
                        <a:cubicBezTo>
                          <a:pt x="423" y="237"/>
                          <a:pt x="423" y="237"/>
                          <a:pt x="423" y="237"/>
                        </a:cubicBezTo>
                        <a:cubicBezTo>
                          <a:pt x="423" y="238"/>
                          <a:pt x="423" y="238"/>
                          <a:pt x="423" y="238"/>
                        </a:cubicBezTo>
                        <a:cubicBezTo>
                          <a:pt x="426" y="238"/>
                          <a:pt x="426" y="238"/>
                          <a:pt x="426" y="238"/>
                        </a:cubicBezTo>
                        <a:cubicBezTo>
                          <a:pt x="426" y="238"/>
                          <a:pt x="426" y="238"/>
                          <a:pt x="426" y="238"/>
                        </a:cubicBezTo>
                        <a:cubicBezTo>
                          <a:pt x="427" y="238"/>
                          <a:pt x="427" y="238"/>
                          <a:pt x="427" y="238"/>
                        </a:cubicBezTo>
                        <a:cubicBezTo>
                          <a:pt x="428" y="237"/>
                          <a:pt x="428" y="237"/>
                          <a:pt x="428" y="237"/>
                        </a:cubicBezTo>
                        <a:cubicBezTo>
                          <a:pt x="429" y="238"/>
                          <a:pt x="429" y="238"/>
                          <a:pt x="429" y="238"/>
                        </a:cubicBezTo>
                        <a:cubicBezTo>
                          <a:pt x="429" y="238"/>
                          <a:pt x="429" y="238"/>
                          <a:pt x="429" y="238"/>
                        </a:cubicBezTo>
                        <a:cubicBezTo>
                          <a:pt x="429" y="239"/>
                          <a:pt x="429" y="239"/>
                          <a:pt x="429" y="239"/>
                        </a:cubicBezTo>
                        <a:cubicBezTo>
                          <a:pt x="429" y="239"/>
                          <a:pt x="429" y="239"/>
                          <a:pt x="429" y="239"/>
                        </a:cubicBezTo>
                        <a:cubicBezTo>
                          <a:pt x="428" y="240"/>
                          <a:pt x="428" y="240"/>
                          <a:pt x="428" y="240"/>
                        </a:cubicBezTo>
                        <a:cubicBezTo>
                          <a:pt x="430" y="240"/>
                          <a:pt x="430" y="240"/>
                          <a:pt x="430" y="240"/>
                        </a:cubicBezTo>
                        <a:cubicBezTo>
                          <a:pt x="430" y="240"/>
                          <a:pt x="430" y="240"/>
                          <a:pt x="430" y="240"/>
                        </a:cubicBezTo>
                        <a:cubicBezTo>
                          <a:pt x="429" y="241"/>
                          <a:pt x="429" y="241"/>
                          <a:pt x="429" y="241"/>
                        </a:cubicBezTo>
                        <a:cubicBezTo>
                          <a:pt x="430" y="241"/>
                          <a:pt x="430" y="241"/>
                          <a:pt x="430" y="241"/>
                        </a:cubicBezTo>
                        <a:cubicBezTo>
                          <a:pt x="431" y="241"/>
                          <a:pt x="431" y="241"/>
                          <a:pt x="431" y="241"/>
                        </a:cubicBezTo>
                        <a:cubicBezTo>
                          <a:pt x="431" y="241"/>
                          <a:pt x="431" y="241"/>
                          <a:pt x="431" y="241"/>
                        </a:cubicBezTo>
                        <a:cubicBezTo>
                          <a:pt x="432" y="241"/>
                          <a:pt x="432" y="241"/>
                          <a:pt x="432" y="241"/>
                        </a:cubicBezTo>
                        <a:cubicBezTo>
                          <a:pt x="432" y="242"/>
                          <a:pt x="432" y="242"/>
                          <a:pt x="432" y="242"/>
                        </a:cubicBezTo>
                        <a:cubicBezTo>
                          <a:pt x="432" y="243"/>
                          <a:pt x="432" y="243"/>
                          <a:pt x="432" y="243"/>
                        </a:cubicBezTo>
                        <a:cubicBezTo>
                          <a:pt x="432" y="244"/>
                          <a:pt x="432" y="244"/>
                          <a:pt x="432" y="244"/>
                        </a:cubicBezTo>
                        <a:cubicBezTo>
                          <a:pt x="432" y="244"/>
                          <a:pt x="432" y="244"/>
                          <a:pt x="432" y="244"/>
                        </a:cubicBezTo>
                        <a:cubicBezTo>
                          <a:pt x="434" y="242"/>
                          <a:pt x="434" y="242"/>
                          <a:pt x="434" y="242"/>
                        </a:cubicBezTo>
                        <a:cubicBezTo>
                          <a:pt x="433" y="243"/>
                          <a:pt x="433" y="243"/>
                          <a:pt x="433" y="243"/>
                        </a:cubicBezTo>
                        <a:cubicBezTo>
                          <a:pt x="434" y="244"/>
                          <a:pt x="434" y="244"/>
                          <a:pt x="434" y="244"/>
                        </a:cubicBezTo>
                        <a:cubicBezTo>
                          <a:pt x="433" y="245"/>
                          <a:pt x="433" y="245"/>
                          <a:pt x="433" y="245"/>
                        </a:cubicBezTo>
                        <a:cubicBezTo>
                          <a:pt x="431" y="247"/>
                          <a:pt x="431" y="247"/>
                          <a:pt x="431" y="247"/>
                        </a:cubicBezTo>
                        <a:cubicBezTo>
                          <a:pt x="430" y="248"/>
                          <a:pt x="430" y="248"/>
                          <a:pt x="430" y="248"/>
                        </a:cubicBezTo>
                        <a:cubicBezTo>
                          <a:pt x="429" y="248"/>
                          <a:pt x="429" y="248"/>
                          <a:pt x="429" y="248"/>
                        </a:cubicBezTo>
                        <a:cubicBezTo>
                          <a:pt x="427" y="247"/>
                          <a:pt x="427" y="247"/>
                          <a:pt x="427" y="247"/>
                        </a:cubicBezTo>
                        <a:cubicBezTo>
                          <a:pt x="430" y="249"/>
                          <a:pt x="430" y="249"/>
                          <a:pt x="430" y="249"/>
                        </a:cubicBezTo>
                        <a:cubicBezTo>
                          <a:pt x="431" y="249"/>
                          <a:pt x="431" y="249"/>
                          <a:pt x="431" y="249"/>
                        </a:cubicBezTo>
                        <a:cubicBezTo>
                          <a:pt x="433" y="246"/>
                          <a:pt x="433" y="246"/>
                          <a:pt x="433" y="246"/>
                        </a:cubicBezTo>
                        <a:cubicBezTo>
                          <a:pt x="434" y="246"/>
                          <a:pt x="434" y="246"/>
                          <a:pt x="434" y="246"/>
                        </a:cubicBezTo>
                        <a:cubicBezTo>
                          <a:pt x="434" y="247"/>
                          <a:pt x="434" y="247"/>
                          <a:pt x="434" y="247"/>
                        </a:cubicBezTo>
                        <a:cubicBezTo>
                          <a:pt x="433" y="247"/>
                          <a:pt x="433" y="247"/>
                          <a:pt x="433" y="247"/>
                        </a:cubicBezTo>
                        <a:cubicBezTo>
                          <a:pt x="432" y="249"/>
                          <a:pt x="432" y="249"/>
                          <a:pt x="432" y="249"/>
                        </a:cubicBezTo>
                        <a:cubicBezTo>
                          <a:pt x="433" y="249"/>
                          <a:pt x="433" y="249"/>
                          <a:pt x="433" y="249"/>
                        </a:cubicBezTo>
                        <a:cubicBezTo>
                          <a:pt x="435" y="248"/>
                          <a:pt x="435" y="248"/>
                          <a:pt x="435" y="248"/>
                        </a:cubicBezTo>
                        <a:cubicBezTo>
                          <a:pt x="436" y="246"/>
                          <a:pt x="436" y="246"/>
                          <a:pt x="436" y="246"/>
                        </a:cubicBezTo>
                        <a:cubicBezTo>
                          <a:pt x="437" y="246"/>
                          <a:pt x="437" y="246"/>
                          <a:pt x="437" y="246"/>
                        </a:cubicBezTo>
                        <a:cubicBezTo>
                          <a:pt x="437" y="247"/>
                          <a:pt x="437" y="247"/>
                          <a:pt x="437" y="247"/>
                        </a:cubicBezTo>
                        <a:cubicBezTo>
                          <a:pt x="436" y="247"/>
                          <a:pt x="436" y="247"/>
                          <a:pt x="436" y="247"/>
                        </a:cubicBezTo>
                        <a:cubicBezTo>
                          <a:pt x="435" y="247"/>
                          <a:pt x="435" y="247"/>
                          <a:pt x="435" y="247"/>
                        </a:cubicBezTo>
                        <a:cubicBezTo>
                          <a:pt x="436" y="248"/>
                          <a:pt x="436" y="248"/>
                          <a:pt x="436" y="248"/>
                        </a:cubicBezTo>
                        <a:cubicBezTo>
                          <a:pt x="438" y="247"/>
                          <a:pt x="438" y="247"/>
                          <a:pt x="438" y="247"/>
                        </a:cubicBezTo>
                        <a:cubicBezTo>
                          <a:pt x="438" y="248"/>
                          <a:pt x="438" y="248"/>
                          <a:pt x="438" y="248"/>
                        </a:cubicBezTo>
                        <a:cubicBezTo>
                          <a:pt x="436" y="249"/>
                          <a:pt x="436" y="249"/>
                          <a:pt x="436" y="249"/>
                        </a:cubicBezTo>
                        <a:cubicBezTo>
                          <a:pt x="435" y="250"/>
                          <a:pt x="435" y="250"/>
                          <a:pt x="435" y="250"/>
                        </a:cubicBezTo>
                        <a:cubicBezTo>
                          <a:pt x="436" y="250"/>
                          <a:pt x="436" y="250"/>
                          <a:pt x="436" y="250"/>
                        </a:cubicBezTo>
                        <a:cubicBezTo>
                          <a:pt x="437" y="250"/>
                          <a:pt x="437" y="250"/>
                          <a:pt x="437" y="250"/>
                        </a:cubicBezTo>
                        <a:cubicBezTo>
                          <a:pt x="439" y="248"/>
                          <a:pt x="439" y="248"/>
                          <a:pt x="439" y="248"/>
                        </a:cubicBezTo>
                        <a:cubicBezTo>
                          <a:pt x="439" y="249"/>
                          <a:pt x="439" y="249"/>
                          <a:pt x="439" y="249"/>
                        </a:cubicBezTo>
                        <a:cubicBezTo>
                          <a:pt x="439" y="249"/>
                          <a:pt x="439" y="249"/>
                          <a:pt x="439" y="249"/>
                        </a:cubicBezTo>
                        <a:cubicBezTo>
                          <a:pt x="440" y="248"/>
                          <a:pt x="440" y="248"/>
                          <a:pt x="440" y="248"/>
                        </a:cubicBezTo>
                        <a:cubicBezTo>
                          <a:pt x="440" y="250"/>
                          <a:pt x="440" y="250"/>
                          <a:pt x="440" y="250"/>
                        </a:cubicBezTo>
                        <a:cubicBezTo>
                          <a:pt x="440" y="250"/>
                          <a:pt x="440" y="250"/>
                          <a:pt x="440" y="250"/>
                        </a:cubicBezTo>
                        <a:cubicBezTo>
                          <a:pt x="440" y="251"/>
                          <a:pt x="440" y="251"/>
                          <a:pt x="440" y="251"/>
                        </a:cubicBezTo>
                        <a:cubicBezTo>
                          <a:pt x="441" y="251"/>
                          <a:pt x="441" y="251"/>
                          <a:pt x="441" y="251"/>
                        </a:cubicBezTo>
                        <a:cubicBezTo>
                          <a:pt x="443" y="252"/>
                          <a:pt x="443" y="252"/>
                          <a:pt x="443" y="252"/>
                        </a:cubicBezTo>
                        <a:cubicBezTo>
                          <a:pt x="444" y="251"/>
                          <a:pt x="444" y="251"/>
                          <a:pt x="444" y="251"/>
                        </a:cubicBezTo>
                        <a:cubicBezTo>
                          <a:pt x="446" y="250"/>
                          <a:pt x="446" y="250"/>
                          <a:pt x="446" y="250"/>
                        </a:cubicBezTo>
                        <a:cubicBezTo>
                          <a:pt x="446" y="251"/>
                          <a:pt x="446" y="251"/>
                          <a:pt x="446" y="251"/>
                        </a:cubicBezTo>
                        <a:cubicBezTo>
                          <a:pt x="446" y="252"/>
                          <a:pt x="446" y="252"/>
                          <a:pt x="446" y="252"/>
                        </a:cubicBezTo>
                        <a:cubicBezTo>
                          <a:pt x="445" y="251"/>
                          <a:pt x="445" y="251"/>
                          <a:pt x="445" y="251"/>
                        </a:cubicBezTo>
                        <a:cubicBezTo>
                          <a:pt x="444" y="252"/>
                          <a:pt x="444" y="252"/>
                          <a:pt x="444" y="252"/>
                        </a:cubicBezTo>
                        <a:cubicBezTo>
                          <a:pt x="444" y="252"/>
                          <a:pt x="444" y="252"/>
                          <a:pt x="444" y="252"/>
                        </a:cubicBezTo>
                        <a:cubicBezTo>
                          <a:pt x="447" y="253"/>
                          <a:pt x="447" y="253"/>
                          <a:pt x="447" y="253"/>
                        </a:cubicBezTo>
                        <a:cubicBezTo>
                          <a:pt x="448" y="254"/>
                          <a:pt x="448" y="254"/>
                          <a:pt x="448" y="254"/>
                        </a:cubicBezTo>
                        <a:cubicBezTo>
                          <a:pt x="447" y="254"/>
                          <a:pt x="447" y="254"/>
                          <a:pt x="447" y="254"/>
                        </a:cubicBezTo>
                        <a:cubicBezTo>
                          <a:pt x="447" y="255"/>
                          <a:pt x="447" y="255"/>
                          <a:pt x="447" y="255"/>
                        </a:cubicBezTo>
                        <a:cubicBezTo>
                          <a:pt x="444" y="255"/>
                          <a:pt x="444" y="255"/>
                          <a:pt x="444" y="255"/>
                        </a:cubicBezTo>
                        <a:cubicBezTo>
                          <a:pt x="444" y="255"/>
                          <a:pt x="444" y="255"/>
                          <a:pt x="444" y="255"/>
                        </a:cubicBezTo>
                        <a:cubicBezTo>
                          <a:pt x="442" y="255"/>
                          <a:pt x="442" y="255"/>
                          <a:pt x="442" y="255"/>
                        </a:cubicBezTo>
                        <a:cubicBezTo>
                          <a:pt x="441" y="257"/>
                          <a:pt x="441" y="257"/>
                          <a:pt x="441" y="257"/>
                        </a:cubicBezTo>
                        <a:cubicBezTo>
                          <a:pt x="438" y="257"/>
                          <a:pt x="438" y="257"/>
                          <a:pt x="438" y="257"/>
                        </a:cubicBezTo>
                        <a:cubicBezTo>
                          <a:pt x="435" y="257"/>
                          <a:pt x="435" y="257"/>
                          <a:pt x="435" y="257"/>
                        </a:cubicBezTo>
                        <a:cubicBezTo>
                          <a:pt x="435" y="258"/>
                          <a:pt x="435" y="258"/>
                          <a:pt x="435" y="258"/>
                        </a:cubicBezTo>
                        <a:cubicBezTo>
                          <a:pt x="435" y="259"/>
                          <a:pt x="435" y="259"/>
                          <a:pt x="435" y="259"/>
                        </a:cubicBezTo>
                        <a:cubicBezTo>
                          <a:pt x="437" y="258"/>
                          <a:pt x="437" y="258"/>
                          <a:pt x="437" y="258"/>
                        </a:cubicBezTo>
                        <a:cubicBezTo>
                          <a:pt x="440" y="257"/>
                          <a:pt x="440" y="257"/>
                          <a:pt x="440" y="257"/>
                        </a:cubicBezTo>
                        <a:cubicBezTo>
                          <a:pt x="441" y="257"/>
                          <a:pt x="441" y="257"/>
                          <a:pt x="441" y="257"/>
                        </a:cubicBezTo>
                        <a:cubicBezTo>
                          <a:pt x="441" y="258"/>
                          <a:pt x="441" y="258"/>
                          <a:pt x="441" y="258"/>
                        </a:cubicBezTo>
                        <a:cubicBezTo>
                          <a:pt x="438" y="258"/>
                          <a:pt x="438" y="258"/>
                          <a:pt x="438" y="258"/>
                        </a:cubicBezTo>
                        <a:cubicBezTo>
                          <a:pt x="436" y="258"/>
                          <a:pt x="436" y="258"/>
                          <a:pt x="436" y="258"/>
                        </a:cubicBezTo>
                        <a:cubicBezTo>
                          <a:pt x="434" y="259"/>
                          <a:pt x="434" y="259"/>
                          <a:pt x="434" y="259"/>
                        </a:cubicBezTo>
                        <a:cubicBezTo>
                          <a:pt x="433" y="260"/>
                          <a:pt x="433" y="260"/>
                          <a:pt x="433" y="260"/>
                        </a:cubicBezTo>
                        <a:cubicBezTo>
                          <a:pt x="432" y="260"/>
                          <a:pt x="432" y="260"/>
                          <a:pt x="432" y="260"/>
                        </a:cubicBezTo>
                        <a:cubicBezTo>
                          <a:pt x="431" y="262"/>
                          <a:pt x="431" y="262"/>
                          <a:pt x="431" y="262"/>
                        </a:cubicBezTo>
                        <a:cubicBezTo>
                          <a:pt x="431" y="262"/>
                          <a:pt x="431" y="262"/>
                          <a:pt x="431" y="262"/>
                        </a:cubicBezTo>
                        <a:cubicBezTo>
                          <a:pt x="429" y="261"/>
                          <a:pt x="429" y="261"/>
                          <a:pt x="429" y="261"/>
                        </a:cubicBezTo>
                        <a:cubicBezTo>
                          <a:pt x="427" y="257"/>
                          <a:pt x="427" y="257"/>
                          <a:pt x="427" y="257"/>
                        </a:cubicBezTo>
                        <a:cubicBezTo>
                          <a:pt x="427" y="260"/>
                          <a:pt x="427" y="260"/>
                          <a:pt x="427" y="260"/>
                        </a:cubicBezTo>
                        <a:cubicBezTo>
                          <a:pt x="427" y="260"/>
                          <a:pt x="427" y="260"/>
                          <a:pt x="427" y="260"/>
                        </a:cubicBezTo>
                        <a:cubicBezTo>
                          <a:pt x="428" y="261"/>
                          <a:pt x="428" y="261"/>
                          <a:pt x="428" y="261"/>
                        </a:cubicBezTo>
                        <a:cubicBezTo>
                          <a:pt x="428" y="261"/>
                          <a:pt x="428" y="261"/>
                          <a:pt x="428" y="261"/>
                        </a:cubicBezTo>
                        <a:cubicBezTo>
                          <a:pt x="431" y="263"/>
                          <a:pt x="431" y="263"/>
                          <a:pt x="431" y="263"/>
                        </a:cubicBezTo>
                        <a:cubicBezTo>
                          <a:pt x="430" y="264"/>
                          <a:pt x="430" y="264"/>
                          <a:pt x="430" y="264"/>
                        </a:cubicBezTo>
                        <a:cubicBezTo>
                          <a:pt x="430" y="263"/>
                          <a:pt x="430" y="263"/>
                          <a:pt x="430" y="263"/>
                        </a:cubicBezTo>
                        <a:cubicBezTo>
                          <a:pt x="429" y="264"/>
                          <a:pt x="429" y="264"/>
                          <a:pt x="429" y="264"/>
                        </a:cubicBezTo>
                        <a:cubicBezTo>
                          <a:pt x="429" y="266"/>
                          <a:pt x="429" y="266"/>
                          <a:pt x="429" y="266"/>
                        </a:cubicBezTo>
                        <a:cubicBezTo>
                          <a:pt x="430" y="266"/>
                          <a:pt x="430" y="266"/>
                          <a:pt x="430" y="266"/>
                        </a:cubicBezTo>
                        <a:cubicBezTo>
                          <a:pt x="431" y="265"/>
                          <a:pt x="431" y="265"/>
                          <a:pt x="431" y="265"/>
                        </a:cubicBezTo>
                        <a:cubicBezTo>
                          <a:pt x="431" y="265"/>
                          <a:pt x="431" y="265"/>
                          <a:pt x="431" y="265"/>
                        </a:cubicBezTo>
                        <a:cubicBezTo>
                          <a:pt x="433" y="263"/>
                          <a:pt x="433" y="263"/>
                          <a:pt x="433" y="263"/>
                        </a:cubicBezTo>
                        <a:cubicBezTo>
                          <a:pt x="434" y="263"/>
                          <a:pt x="434" y="263"/>
                          <a:pt x="434" y="263"/>
                        </a:cubicBezTo>
                        <a:cubicBezTo>
                          <a:pt x="436" y="262"/>
                          <a:pt x="436" y="262"/>
                          <a:pt x="436" y="262"/>
                        </a:cubicBezTo>
                        <a:cubicBezTo>
                          <a:pt x="437" y="262"/>
                          <a:pt x="437" y="262"/>
                          <a:pt x="437" y="262"/>
                        </a:cubicBezTo>
                        <a:cubicBezTo>
                          <a:pt x="437" y="261"/>
                          <a:pt x="437" y="261"/>
                          <a:pt x="437" y="261"/>
                        </a:cubicBezTo>
                        <a:cubicBezTo>
                          <a:pt x="438" y="259"/>
                          <a:pt x="438" y="259"/>
                          <a:pt x="438" y="259"/>
                        </a:cubicBezTo>
                        <a:cubicBezTo>
                          <a:pt x="440" y="259"/>
                          <a:pt x="440" y="259"/>
                          <a:pt x="440" y="259"/>
                        </a:cubicBezTo>
                        <a:cubicBezTo>
                          <a:pt x="442" y="258"/>
                          <a:pt x="442" y="258"/>
                          <a:pt x="442" y="258"/>
                        </a:cubicBezTo>
                        <a:cubicBezTo>
                          <a:pt x="443" y="259"/>
                          <a:pt x="443" y="259"/>
                          <a:pt x="443" y="259"/>
                        </a:cubicBezTo>
                        <a:cubicBezTo>
                          <a:pt x="445" y="258"/>
                          <a:pt x="445" y="258"/>
                          <a:pt x="445" y="258"/>
                        </a:cubicBezTo>
                        <a:cubicBezTo>
                          <a:pt x="444" y="258"/>
                          <a:pt x="444" y="258"/>
                          <a:pt x="444" y="258"/>
                        </a:cubicBezTo>
                        <a:cubicBezTo>
                          <a:pt x="443" y="258"/>
                          <a:pt x="443" y="258"/>
                          <a:pt x="443" y="258"/>
                        </a:cubicBezTo>
                        <a:cubicBezTo>
                          <a:pt x="443" y="257"/>
                          <a:pt x="443" y="257"/>
                          <a:pt x="443" y="257"/>
                        </a:cubicBezTo>
                        <a:cubicBezTo>
                          <a:pt x="446" y="257"/>
                          <a:pt x="446" y="257"/>
                          <a:pt x="446" y="257"/>
                        </a:cubicBezTo>
                        <a:cubicBezTo>
                          <a:pt x="448" y="258"/>
                          <a:pt x="448" y="258"/>
                          <a:pt x="448" y="258"/>
                        </a:cubicBezTo>
                        <a:cubicBezTo>
                          <a:pt x="449" y="259"/>
                          <a:pt x="449" y="259"/>
                          <a:pt x="449" y="259"/>
                        </a:cubicBezTo>
                        <a:cubicBezTo>
                          <a:pt x="448" y="260"/>
                          <a:pt x="448" y="260"/>
                          <a:pt x="448" y="260"/>
                        </a:cubicBezTo>
                        <a:cubicBezTo>
                          <a:pt x="447" y="262"/>
                          <a:pt x="447" y="262"/>
                          <a:pt x="447" y="262"/>
                        </a:cubicBezTo>
                        <a:cubicBezTo>
                          <a:pt x="447" y="262"/>
                          <a:pt x="447" y="262"/>
                          <a:pt x="447" y="262"/>
                        </a:cubicBezTo>
                        <a:cubicBezTo>
                          <a:pt x="445" y="263"/>
                          <a:pt x="445" y="263"/>
                          <a:pt x="445" y="263"/>
                        </a:cubicBezTo>
                        <a:cubicBezTo>
                          <a:pt x="445" y="263"/>
                          <a:pt x="445" y="263"/>
                          <a:pt x="445" y="263"/>
                        </a:cubicBezTo>
                        <a:cubicBezTo>
                          <a:pt x="447" y="263"/>
                          <a:pt x="447" y="263"/>
                          <a:pt x="447" y="263"/>
                        </a:cubicBezTo>
                        <a:cubicBezTo>
                          <a:pt x="447" y="264"/>
                          <a:pt x="447" y="264"/>
                          <a:pt x="447" y="264"/>
                        </a:cubicBezTo>
                        <a:cubicBezTo>
                          <a:pt x="448" y="264"/>
                          <a:pt x="448" y="264"/>
                          <a:pt x="448" y="264"/>
                        </a:cubicBezTo>
                        <a:cubicBezTo>
                          <a:pt x="449" y="263"/>
                          <a:pt x="449" y="263"/>
                          <a:pt x="449" y="263"/>
                        </a:cubicBezTo>
                        <a:cubicBezTo>
                          <a:pt x="449" y="262"/>
                          <a:pt x="449" y="262"/>
                          <a:pt x="449" y="262"/>
                        </a:cubicBezTo>
                        <a:cubicBezTo>
                          <a:pt x="451" y="261"/>
                          <a:pt x="451" y="261"/>
                          <a:pt x="451" y="261"/>
                        </a:cubicBezTo>
                        <a:cubicBezTo>
                          <a:pt x="452" y="262"/>
                          <a:pt x="452" y="262"/>
                          <a:pt x="452" y="262"/>
                        </a:cubicBezTo>
                        <a:cubicBezTo>
                          <a:pt x="452" y="262"/>
                          <a:pt x="452" y="262"/>
                          <a:pt x="452" y="262"/>
                        </a:cubicBezTo>
                        <a:cubicBezTo>
                          <a:pt x="452" y="262"/>
                          <a:pt x="452" y="262"/>
                          <a:pt x="452" y="262"/>
                        </a:cubicBezTo>
                        <a:cubicBezTo>
                          <a:pt x="451" y="263"/>
                          <a:pt x="451" y="263"/>
                          <a:pt x="451" y="263"/>
                        </a:cubicBezTo>
                        <a:cubicBezTo>
                          <a:pt x="453" y="263"/>
                          <a:pt x="453" y="263"/>
                          <a:pt x="453" y="263"/>
                        </a:cubicBezTo>
                        <a:cubicBezTo>
                          <a:pt x="454" y="263"/>
                          <a:pt x="454" y="263"/>
                          <a:pt x="454" y="263"/>
                        </a:cubicBezTo>
                        <a:cubicBezTo>
                          <a:pt x="453" y="264"/>
                          <a:pt x="453" y="264"/>
                          <a:pt x="453" y="264"/>
                        </a:cubicBezTo>
                        <a:cubicBezTo>
                          <a:pt x="453" y="265"/>
                          <a:pt x="453" y="265"/>
                          <a:pt x="453" y="265"/>
                        </a:cubicBezTo>
                        <a:cubicBezTo>
                          <a:pt x="455" y="266"/>
                          <a:pt x="455" y="266"/>
                          <a:pt x="455" y="266"/>
                        </a:cubicBezTo>
                        <a:cubicBezTo>
                          <a:pt x="455" y="267"/>
                          <a:pt x="455" y="267"/>
                          <a:pt x="455" y="267"/>
                        </a:cubicBezTo>
                        <a:cubicBezTo>
                          <a:pt x="455" y="267"/>
                          <a:pt x="455" y="267"/>
                          <a:pt x="455" y="267"/>
                        </a:cubicBezTo>
                        <a:cubicBezTo>
                          <a:pt x="454" y="267"/>
                          <a:pt x="454" y="267"/>
                          <a:pt x="454" y="267"/>
                        </a:cubicBezTo>
                        <a:cubicBezTo>
                          <a:pt x="453" y="268"/>
                          <a:pt x="453" y="268"/>
                          <a:pt x="453" y="268"/>
                        </a:cubicBezTo>
                        <a:cubicBezTo>
                          <a:pt x="452" y="268"/>
                          <a:pt x="452" y="268"/>
                          <a:pt x="452" y="268"/>
                        </a:cubicBezTo>
                        <a:cubicBezTo>
                          <a:pt x="455" y="269"/>
                          <a:pt x="455" y="269"/>
                          <a:pt x="455" y="269"/>
                        </a:cubicBezTo>
                        <a:cubicBezTo>
                          <a:pt x="454" y="270"/>
                          <a:pt x="454" y="270"/>
                          <a:pt x="454" y="270"/>
                        </a:cubicBezTo>
                        <a:cubicBezTo>
                          <a:pt x="453" y="270"/>
                          <a:pt x="453" y="270"/>
                          <a:pt x="453" y="270"/>
                        </a:cubicBezTo>
                        <a:cubicBezTo>
                          <a:pt x="453" y="271"/>
                          <a:pt x="453" y="271"/>
                          <a:pt x="453" y="271"/>
                        </a:cubicBezTo>
                        <a:cubicBezTo>
                          <a:pt x="452" y="271"/>
                          <a:pt x="452" y="271"/>
                          <a:pt x="452" y="271"/>
                        </a:cubicBezTo>
                        <a:cubicBezTo>
                          <a:pt x="451" y="271"/>
                          <a:pt x="451" y="271"/>
                          <a:pt x="451" y="271"/>
                        </a:cubicBezTo>
                        <a:cubicBezTo>
                          <a:pt x="450" y="270"/>
                          <a:pt x="450" y="270"/>
                          <a:pt x="450" y="270"/>
                        </a:cubicBezTo>
                        <a:cubicBezTo>
                          <a:pt x="451" y="272"/>
                          <a:pt x="451" y="272"/>
                          <a:pt x="451" y="272"/>
                        </a:cubicBezTo>
                        <a:cubicBezTo>
                          <a:pt x="453" y="273"/>
                          <a:pt x="453" y="273"/>
                          <a:pt x="453" y="273"/>
                        </a:cubicBezTo>
                        <a:cubicBezTo>
                          <a:pt x="454" y="273"/>
                          <a:pt x="454" y="273"/>
                          <a:pt x="454" y="273"/>
                        </a:cubicBezTo>
                        <a:cubicBezTo>
                          <a:pt x="454" y="273"/>
                          <a:pt x="454" y="273"/>
                          <a:pt x="454" y="273"/>
                        </a:cubicBezTo>
                        <a:cubicBezTo>
                          <a:pt x="454" y="273"/>
                          <a:pt x="454" y="273"/>
                          <a:pt x="454" y="273"/>
                        </a:cubicBezTo>
                        <a:cubicBezTo>
                          <a:pt x="453" y="273"/>
                          <a:pt x="453" y="273"/>
                          <a:pt x="453" y="273"/>
                        </a:cubicBezTo>
                        <a:cubicBezTo>
                          <a:pt x="451" y="273"/>
                          <a:pt x="451" y="273"/>
                          <a:pt x="451" y="273"/>
                        </a:cubicBezTo>
                        <a:cubicBezTo>
                          <a:pt x="453" y="274"/>
                          <a:pt x="453" y="274"/>
                          <a:pt x="453" y="274"/>
                        </a:cubicBezTo>
                        <a:cubicBezTo>
                          <a:pt x="454" y="274"/>
                          <a:pt x="454" y="274"/>
                          <a:pt x="454" y="274"/>
                        </a:cubicBezTo>
                        <a:cubicBezTo>
                          <a:pt x="455" y="275"/>
                          <a:pt x="455" y="275"/>
                          <a:pt x="455" y="275"/>
                        </a:cubicBezTo>
                        <a:cubicBezTo>
                          <a:pt x="454" y="275"/>
                          <a:pt x="454" y="275"/>
                          <a:pt x="454" y="275"/>
                        </a:cubicBezTo>
                        <a:cubicBezTo>
                          <a:pt x="454" y="277"/>
                          <a:pt x="454" y="277"/>
                          <a:pt x="454" y="277"/>
                        </a:cubicBezTo>
                        <a:cubicBezTo>
                          <a:pt x="453" y="276"/>
                          <a:pt x="453" y="276"/>
                          <a:pt x="453" y="276"/>
                        </a:cubicBezTo>
                        <a:cubicBezTo>
                          <a:pt x="452" y="278"/>
                          <a:pt x="452" y="278"/>
                          <a:pt x="452" y="278"/>
                        </a:cubicBezTo>
                        <a:cubicBezTo>
                          <a:pt x="451" y="279"/>
                          <a:pt x="451" y="279"/>
                          <a:pt x="451" y="279"/>
                        </a:cubicBezTo>
                        <a:cubicBezTo>
                          <a:pt x="449" y="279"/>
                          <a:pt x="449" y="279"/>
                          <a:pt x="449" y="279"/>
                        </a:cubicBezTo>
                        <a:cubicBezTo>
                          <a:pt x="448" y="280"/>
                          <a:pt x="448" y="280"/>
                          <a:pt x="448" y="280"/>
                        </a:cubicBezTo>
                        <a:cubicBezTo>
                          <a:pt x="448" y="280"/>
                          <a:pt x="448" y="280"/>
                          <a:pt x="448" y="280"/>
                        </a:cubicBezTo>
                        <a:cubicBezTo>
                          <a:pt x="446" y="281"/>
                          <a:pt x="446" y="281"/>
                          <a:pt x="446" y="281"/>
                        </a:cubicBezTo>
                        <a:cubicBezTo>
                          <a:pt x="446" y="281"/>
                          <a:pt x="446" y="281"/>
                          <a:pt x="446" y="281"/>
                        </a:cubicBezTo>
                        <a:cubicBezTo>
                          <a:pt x="445" y="282"/>
                          <a:pt x="445" y="282"/>
                          <a:pt x="445" y="282"/>
                        </a:cubicBezTo>
                        <a:cubicBezTo>
                          <a:pt x="445" y="282"/>
                          <a:pt x="445" y="282"/>
                          <a:pt x="445" y="282"/>
                        </a:cubicBezTo>
                        <a:cubicBezTo>
                          <a:pt x="444" y="281"/>
                          <a:pt x="444" y="281"/>
                          <a:pt x="444" y="281"/>
                        </a:cubicBezTo>
                        <a:cubicBezTo>
                          <a:pt x="443" y="282"/>
                          <a:pt x="443" y="282"/>
                          <a:pt x="443" y="282"/>
                        </a:cubicBezTo>
                        <a:cubicBezTo>
                          <a:pt x="442" y="282"/>
                          <a:pt x="442" y="282"/>
                          <a:pt x="442" y="282"/>
                        </a:cubicBezTo>
                        <a:cubicBezTo>
                          <a:pt x="442" y="281"/>
                          <a:pt x="442" y="281"/>
                          <a:pt x="442" y="281"/>
                        </a:cubicBezTo>
                        <a:cubicBezTo>
                          <a:pt x="440" y="282"/>
                          <a:pt x="440" y="282"/>
                          <a:pt x="440" y="282"/>
                        </a:cubicBezTo>
                        <a:cubicBezTo>
                          <a:pt x="439" y="282"/>
                          <a:pt x="439" y="282"/>
                          <a:pt x="439" y="282"/>
                        </a:cubicBezTo>
                        <a:cubicBezTo>
                          <a:pt x="439" y="281"/>
                          <a:pt x="439" y="281"/>
                          <a:pt x="439" y="281"/>
                        </a:cubicBezTo>
                        <a:cubicBezTo>
                          <a:pt x="438" y="281"/>
                          <a:pt x="438" y="281"/>
                          <a:pt x="438" y="281"/>
                        </a:cubicBezTo>
                        <a:cubicBezTo>
                          <a:pt x="438" y="282"/>
                          <a:pt x="438" y="282"/>
                          <a:pt x="438" y="282"/>
                        </a:cubicBezTo>
                        <a:cubicBezTo>
                          <a:pt x="437" y="282"/>
                          <a:pt x="437" y="282"/>
                          <a:pt x="437" y="282"/>
                        </a:cubicBezTo>
                        <a:cubicBezTo>
                          <a:pt x="436" y="282"/>
                          <a:pt x="436" y="282"/>
                          <a:pt x="436" y="282"/>
                        </a:cubicBezTo>
                        <a:cubicBezTo>
                          <a:pt x="435" y="283"/>
                          <a:pt x="435" y="283"/>
                          <a:pt x="435" y="283"/>
                        </a:cubicBezTo>
                        <a:cubicBezTo>
                          <a:pt x="435" y="283"/>
                          <a:pt x="435" y="283"/>
                          <a:pt x="435" y="283"/>
                        </a:cubicBezTo>
                        <a:cubicBezTo>
                          <a:pt x="436" y="283"/>
                          <a:pt x="436" y="283"/>
                          <a:pt x="436" y="283"/>
                        </a:cubicBezTo>
                        <a:cubicBezTo>
                          <a:pt x="435" y="284"/>
                          <a:pt x="435" y="284"/>
                          <a:pt x="435" y="284"/>
                        </a:cubicBezTo>
                        <a:cubicBezTo>
                          <a:pt x="435" y="285"/>
                          <a:pt x="435" y="285"/>
                          <a:pt x="435" y="285"/>
                        </a:cubicBezTo>
                        <a:cubicBezTo>
                          <a:pt x="434" y="284"/>
                          <a:pt x="434" y="284"/>
                          <a:pt x="434" y="284"/>
                        </a:cubicBezTo>
                        <a:cubicBezTo>
                          <a:pt x="434" y="286"/>
                          <a:pt x="434" y="286"/>
                          <a:pt x="434" y="286"/>
                        </a:cubicBezTo>
                        <a:cubicBezTo>
                          <a:pt x="433" y="287"/>
                          <a:pt x="433" y="287"/>
                          <a:pt x="433" y="287"/>
                        </a:cubicBezTo>
                        <a:cubicBezTo>
                          <a:pt x="432" y="287"/>
                          <a:pt x="432" y="287"/>
                          <a:pt x="432" y="287"/>
                        </a:cubicBezTo>
                        <a:cubicBezTo>
                          <a:pt x="431" y="288"/>
                          <a:pt x="431" y="288"/>
                          <a:pt x="431" y="288"/>
                        </a:cubicBezTo>
                        <a:cubicBezTo>
                          <a:pt x="430" y="288"/>
                          <a:pt x="430" y="288"/>
                          <a:pt x="430" y="288"/>
                        </a:cubicBezTo>
                        <a:cubicBezTo>
                          <a:pt x="430" y="289"/>
                          <a:pt x="430" y="289"/>
                          <a:pt x="430" y="289"/>
                        </a:cubicBezTo>
                        <a:cubicBezTo>
                          <a:pt x="429" y="289"/>
                          <a:pt x="429" y="289"/>
                          <a:pt x="429" y="289"/>
                        </a:cubicBezTo>
                        <a:cubicBezTo>
                          <a:pt x="428" y="290"/>
                          <a:pt x="428" y="290"/>
                          <a:pt x="428" y="290"/>
                        </a:cubicBezTo>
                        <a:cubicBezTo>
                          <a:pt x="427" y="290"/>
                          <a:pt x="427" y="290"/>
                          <a:pt x="427" y="290"/>
                        </a:cubicBezTo>
                        <a:cubicBezTo>
                          <a:pt x="427" y="291"/>
                          <a:pt x="427" y="291"/>
                          <a:pt x="427" y="291"/>
                        </a:cubicBezTo>
                        <a:cubicBezTo>
                          <a:pt x="426" y="291"/>
                          <a:pt x="426" y="291"/>
                          <a:pt x="426" y="291"/>
                        </a:cubicBezTo>
                        <a:cubicBezTo>
                          <a:pt x="425" y="290"/>
                          <a:pt x="425" y="290"/>
                          <a:pt x="425" y="290"/>
                        </a:cubicBezTo>
                        <a:cubicBezTo>
                          <a:pt x="423" y="290"/>
                          <a:pt x="423" y="290"/>
                          <a:pt x="423" y="290"/>
                        </a:cubicBezTo>
                        <a:cubicBezTo>
                          <a:pt x="423" y="290"/>
                          <a:pt x="423" y="290"/>
                          <a:pt x="423" y="290"/>
                        </a:cubicBezTo>
                        <a:cubicBezTo>
                          <a:pt x="421" y="290"/>
                          <a:pt x="421" y="290"/>
                          <a:pt x="421" y="290"/>
                        </a:cubicBezTo>
                        <a:cubicBezTo>
                          <a:pt x="420" y="290"/>
                          <a:pt x="420" y="290"/>
                          <a:pt x="420" y="290"/>
                        </a:cubicBezTo>
                        <a:cubicBezTo>
                          <a:pt x="418" y="291"/>
                          <a:pt x="418" y="291"/>
                          <a:pt x="418" y="291"/>
                        </a:cubicBezTo>
                        <a:cubicBezTo>
                          <a:pt x="417" y="291"/>
                          <a:pt x="417" y="291"/>
                          <a:pt x="417" y="291"/>
                        </a:cubicBezTo>
                        <a:cubicBezTo>
                          <a:pt x="417" y="291"/>
                          <a:pt x="417" y="291"/>
                          <a:pt x="417" y="291"/>
                        </a:cubicBezTo>
                        <a:cubicBezTo>
                          <a:pt x="416" y="290"/>
                          <a:pt x="416" y="290"/>
                          <a:pt x="416" y="290"/>
                        </a:cubicBezTo>
                        <a:cubicBezTo>
                          <a:pt x="415" y="291"/>
                          <a:pt x="415" y="291"/>
                          <a:pt x="415" y="291"/>
                        </a:cubicBezTo>
                        <a:cubicBezTo>
                          <a:pt x="414" y="291"/>
                          <a:pt x="414" y="291"/>
                          <a:pt x="414" y="291"/>
                        </a:cubicBezTo>
                        <a:cubicBezTo>
                          <a:pt x="412" y="290"/>
                          <a:pt x="412" y="290"/>
                          <a:pt x="412" y="290"/>
                        </a:cubicBezTo>
                        <a:cubicBezTo>
                          <a:pt x="411" y="290"/>
                          <a:pt x="411" y="290"/>
                          <a:pt x="411" y="290"/>
                        </a:cubicBezTo>
                        <a:cubicBezTo>
                          <a:pt x="410" y="290"/>
                          <a:pt x="410" y="290"/>
                          <a:pt x="410" y="290"/>
                        </a:cubicBezTo>
                        <a:cubicBezTo>
                          <a:pt x="409" y="289"/>
                          <a:pt x="409" y="289"/>
                          <a:pt x="409" y="289"/>
                        </a:cubicBezTo>
                        <a:cubicBezTo>
                          <a:pt x="408" y="289"/>
                          <a:pt x="408" y="289"/>
                          <a:pt x="408" y="289"/>
                        </a:cubicBezTo>
                        <a:cubicBezTo>
                          <a:pt x="407" y="290"/>
                          <a:pt x="407" y="290"/>
                          <a:pt x="407" y="290"/>
                        </a:cubicBezTo>
                        <a:cubicBezTo>
                          <a:pt x="406" y="290"/>
                          <a:pt x="406" y="290"/>
                          <a:pt x="406" y="290"/>
                        </a:cubicBezTo>
                        <a:cubicBezTo>
                          <a:pt x="404" y="289"/>
                          <a:pt x="404" y="289"/>
                          <a:pt x="404" y="289"/>
                        </a:cubicBezTo>
                        <a:cubicBezTo>
                          <a:pt x="403" y="289"/>
                          <a:pt x="403" y="289"/>
                          <a:pt x="403" y="289"/>
                        </a:cubicBezTo>
                        <a:cubicBezTo>
                          <a:pt x="402" y="289"/>
                          <a:pt x="402" y="289"/>
                          <a:pt x="402" y="289"/>
                        </a:cubicBezTo>
                        <a:cubicBezTo>
                          <a:pt x="401" y="289"/>
                          <a:pt x="401" y="289"/>
                          <a:pt x="401" y="289"/>
                        </a:cubicBezTo>
                        <a:cubicBezTo>
                          <a:pt x="399" y="289"/>
                          <a:pt x="399" y="289"/>
                          <a:pt x="399" y="289"/>
                        </a:cubicBezTo>
                        <a:cubicBezTo>
                          <a:pt x="399" y="289"/>
                          <a:pt x="399" y="289"/>
                          <a:pt x="399" y="289"/>
                        </a:cubicBezTo>
                        <a:cubicBezTo>
                          <a:pt x="398" y="289"/>
                          <a:pt x="398" y="289"/>
                          <a:pt x="398" y="289"/>
                        </a:cubicBezTo>
                        <a:cubicBezTo>
                          <a:pt x="396" y="288"/>
                          <a:pt x="396" y="288"/>
                          <a:pt x="396" y="288"/>
                        </a:cubicBezTo>
                        <a:cubicBezTo>
                          <a:pt x="393" y="289"/>
                          <a:pt x="393" y="289"/>
                          <a:pt x="393" y="289"/>
                        </a:cubicBezTo>
                        <a:cubicBezTo>
                          <a:pt x="392" y="288"/>
                          <a:pt x="392" y="288"/>
                          <a:pt x="392" y="288"/>
                        </a:cubicBezTo>
                        <a:cubicBezTo>
                          <a:pt x="391" y="287"/>
                          <a:pt x="391" y="287"/>
                          <a:pt x="391" y="287"/>
                        </a:cubicBezTo>
                        <a:cubicBezTo>
                          <a:pt x="390" y="288"/>
                          <a:pt x="390" y="288"/>
                          <a:pt x="390" y="288"/>
                        </a:cubicBezTo>
                        <a:cubicBezTo>
                          <a:pt x="389" y="288"/>
                          <a:pt x="389" y="288"/>
                          <a:pt x="389" y="288"/>
                        </a:cubicBezTo>
                        <a:cubicBezTo>
                          <a:pt x="390" y="289"/>
                          <a:pt x="390" y="289"/>
                          <a:pt x="390" y="289"/>
                        </a:cubicBezTo>
                        <a:cubicBezTo>
                          <a:pt x="389" y="290"/>
                          <a:pt x="389" y="290"/>
                          <a:pt x="389" y="290"/>
                        </a:cubicBezTo>
                        <a:cubicBezTo>
                          <a:pt x="388" y="290"/>
                          <a:pt x="388" y="290"/>
                          <a:pt x="388" y="290"/>
                        </a:cubicBezTo>
                        <a:cubicBezTo>
                          <a:pt x="386" y="292"/>
                          <a:pt x="386" y="292"/>
                          <a:pt x="386" y="292"/>
                        </a:cubicBezTo>
                        <a:cubicBezTo>
                          <a:pt x="384" y="293"/>
                          <a:pt x="384" y="293"/>
                          <a:pt x="384" y="293"/>
                        </a:cubicBezTo>
                        <a:cubicBezTo>
                          <a:pt x="384" y="294"/>
                          <a:pt x="384" y="294"/>
                          <a:pt x="384" y="294"/>
                        </a:cubicBezTo>
                        <a:cubicBezTo>
                          <a:pt x="384" y="294"/>
                          <a:pt x="384" y="294"/>
                          <a:pt x="384" y="294"/>
                        </a:cubicBezTo>
                        <a:cubicBezTo>
                          <a:pt x="383" y="296"/>
                          <a:pt x="383" y="296"/>
                          <a:pt x="383" y="296"/>
                        </a:cubicBezTo>
                        <a:cubicBezTo>
                          <a:pt x="383" y="297"/>
                          <a:pt x="383" y="297"/>
                          <a:pt x="383" y="297"/>
                        </a:cubicBezTo>
                        <a:cubicBezTo>
                          <a:pt x="381" y="297"/>
                          <a:pt x="381" y="297"/>
                          <a:pt x="381" y="297"/>
                        </a:cubicBezTo>
                        <a:cubicBezTo>
                          <a:pt x="380" y="297"/>
                          <a:pt x="380" y="297"/>
                          <a:pt x="380" y="297"/>
                        </a:cubicBezTo>
                        <a:cubicBezTo>
                          <a:pt x="378" y="297"/>
                          <a:pt x="378" y="297"/>
                          <a:pt x="378" y="297"/>
                        </a:cubicBezTo>
                        <a:cubicBezTo>
                          <a:pt x="377" y="299"/>
                          <a:pt x="377" y="299"/>
                          <a:pt x="377" y="299"/>
                        </a:cubicBezTo>
                        <a:cubicBezTo>
                          <a:pt x="376" y="299"/>
                          <a:pt x="376" y="299"/>
                          <a:pt x="376" y="299"/>
                        </a:cubicBezTo>
                        <a:cubicBezTo>
                          <a:pt x="376" y="299"/>
                          <a:pt x="376" y="299"/>
                          <a:pt x="376" y="299"/>
                        </a:cubicBezTo>
                        <a:cubicBezTo>
                          <a:pt x="374" y="299"/>
                          <a:pt x="374" y="299"/>
                          <a:pt x="374" y="299"/>
                        </a:cubicBezTo>
                        <a:cubicBezTo>
                          <a:pt x="374" y="300"/>
                          <a:pt x="374" y="300"/>
                          <a:pt x="374" y="300"/>
                        </a:cubicBezTo>
                        <a:cubicBezTo>
                          <a:pt x="373" y="301"/>
                          <a:pt x="373" y="301"/>
                          <a:pt x="373" y="301"/>
                        </a:cubicBezTo>
                        <a:cubicBezTo>
                          <a:pt x="371" y="302"/>
                          <a:pt x="371" y="302"/>
                          <a:pt x="371" y="302"/>
                        </a:cubicBezTo>
                        <a:cubicBezTo>
                          <a:pt x="371" y="302"/>
                          <a:pt x="371" y="302"/>
                          <a:pt x="371" y="302"/>
                        </a:cubicBezTo>
                        <a:cubicBezTo>
                          <a:pt x="370" y="302"/>
                          <a:pt x="370" y="302"/>
                          <a:pt x="370" y="302"/>
                        </a:cubicBezTo>
                        <a:cubicBezTo>
                          <a:pt x="369" y="305"/>
                          <a:pt x="369" y="305"/>
                          <a:pt x="369" y="305"/>
                        </a:cubicBezTo>
                        <a:cubicBezTo>
                          <a:pt x="366" y="306"/>
                          <a:pt x="366" y="306"/>
                          <a:pt x="366" y="306"/>
                        </a:cubicBezTo>
                        <a:cubicBezTo>
                          <a:pt x="366" y="308"/>
                          <a:pt x="366" y="308"/>
                          <a:pt x="366" y="308"/>
                        </a:cubicBezTo>
                        <a:cubicBezTo>
                          <a:pt x="364" y="309"/>
                          <a:pt x="364" y="309"/>
                          <a:pt x="364" y="309"/>
                        </a:cubicBezTo>
                        <a:cubicBezTo>
                          <a:pt x="363" y="311"/>
                          <a:pt x="363" y="311"/>
                          <a:pt x="363" y="311"/>
                        </a:cubicBezTo>
                        <a:cubicBezTo>
                          <a:pt x="361" y="311"/>
                          <a:pt x="361" y="311"/>
                          <a:pt x="361" y="311"/>
                        </a:cubicBezTo>
                        <a:cubicBezTo>
                          <a:pt x="361" y="313"/>
                          <a:pt x="361" y="313"/>
                          <a:pt x="361" y="313"/>
                        </a:cubicBezTo>
                        <a:cubicBezTo>
                          <a:pt x="360" y="314"/>
                          <a:pt x="360" y="314"/>
                          <a:pt x="360" y="314"/>
                        </a:cubicBezTo>
                        <a:cubicBezTo>
                          <a:pt x="357" y="315"/>
                          <a:pt x="357" y="315"/>
                          <a:pt x="357" y="315"/>
                        </a:cubicBezTo>
                        <a:cubicBezTo>
                          <a:pt x="357" y="317"/>
                          <a:pt x="357" y="317"/>
                          <a:pt x="357" y="317"/>
                        </a:cubicBezTo>
                        <a:cubicBezTo>
                          <a:pt x="354" y="318"/>
                          <a:pt x="354" y="318"/>
                          <a:pt x="354" y="318"/>
                        </a:cubicBezTo>
                        <a:cubicBezTo>
                          <a:pt x="350" y="319"/>
                          <a:pt x="350" y="319"/>
                          <a:pt x="350" y="319"/>
                        </a:cubicBezTo>
                        <a:cubicBezTo>
                          <a:pt x="353" y="319"/>
                          <a:pt x="353" y="319"/>
                          <a:pt x="353" y="319"/>
                        </a:cubicBezTo>
                        <a:cubicBezTo>
                          <a:pt x="357" y="317"/>
                          <a:pt x="357" y="317"/>
                          <a:pt x="357" y="317"/>
                        </a:cubicBezTo>
                        <a:cubicBezTo>
                          <a:pt x="360" y="316"/>
                          <a:pt x="360" y="316"/>
                          <a:pt x="360" y="316"/>
                        </a:cubicBezTo>
                        <a:cubicBezTo>
                          <a:pt x="362" y="315"/>
                          <a:pt x="362" y="315"/>
                          <a:pt x="362" y="315"/>
                        </a:cubicBezTo>
                        <a:cubicBezTo>
                          <a:pt x="363" y="313"/>
                          <a:pt x="363" y="313"/>
                          <a:pt x="363" y="313"/>
                        </a:cubicBezTo>
                        <a:cubicBezTo>
                          <a:pt x="365" y="311"/>
                          <a:pt x="365" y="311"/>
                          <a:pt x="365" y="311"/>
                        </a:cubicBezTo>
                        <a:cubicBezTo>
                          <a:pt x="366" y="311"/>
                          <a:pt x="366" y="311"/>
                          <a:pt x="366" y="311"/>
                        </a:cubicBezTo>
                        <a:cubicBezTo>
                          <a:pt x="369" y="308"/>
                          <a:pt x="369" y="308"/>
                          <a:pt x="369" y="308"/>
                        </a:cubicBezTo>
                        <a:cubicBezTo>
                          <a:pt x="373" y="305"/>
                          <a:pt x="373" y="305"/>
                          <a:pt x="373" y="305"/>
                        </a:cubicBezTo>
                        <a:cubicBezTo>
                          <a:pt x="376" y="303"/>
                          <a:pt x="376" y="303"/>
                          <a:pt x="376" y="303"/>
                        </a:cubicBezTo>
                        <a:cubicBezTo>
                          <a:pt x="378" y="303"/>
                          <a:pt x="378" y="303"/>
                          <a:pt x="378" y="303"/>
                        </a:cubicBezTo>
                        <a:cubicBezTo>
                          <a:pt x="379" y="302"/>
                          <a:pt x="379" y="302"/>
                          <a:pt x="379" y="302"/>
                        </a:cubicBezTo>
                        <a:cubicBezTo>
                          <a:pt x="383" y="301"/>
                          <a:pt x="383" y="301"/>
                          <a:pt x="383" y="301"/>
                        </a:cubicBezTo>
                        <a:cubicBezTo>
                          <a:pt x="387" y="300"/>
                          <a:pt x="387" y="300"/>
                          <a:pt x="387" y="300"/>
                        </a:cubicBezTo>
                        <a:cubicBezTo>
                          <a:pt x="388" y="300"/>
                          <a:pt x="388" y="300"/>
                          <a:pt x="388" y="300"/>
                        </a:cubicBezTo>
                        <a:cubicBezTo>
                          <a:pt x="389" y="299"/>
                          <a:pt x="389" y="299"/>
                          <a:pt x="389" y="299"/>
                        </a:cubicBezTo>
                        <a:cubicBezTo>
                          <a:pt x="393" y="299"/>
                          <a:pt x="393" y="299"/>
                          <a:pt x="393" y="299"/>
                        </a:cubicBezTo>
                        <a:cubicBezTo>
                          <a:pt x="395" y="300"/>
                          <a:pt x="395" y="300"/>
                          <a:pt x="395" y="300"/>
                        </a:cubicBezTo>
                        <a:cubicBezTo>
                          <a:pt x="398" y="302"/>
                          <a:pt x="398" y="302"/>
                          <a:pt x="398" y="302"/>
                        </a:cubicBezTo>
                        <a:cubicBezTo>
                          <a:pt x="398" y="302"/>
                          <a:pt x="398" y="302"/>
                          <a:pt x="398" y="302"/>
                        </a:cubicBezTo>
                        <a:cubicBezTo>
                          <a:pt x="396" y="301"/>
                          <a:pt x="396" y="301"/>
                          <a:pt x="396" y="301"/>
                        </a:cubicBezTo>
                        <a:cubicBezTo>
                          <a:pt x="396" y="301"/>
                          <a:pt x="396" y="301"/>
                          <a:pt x="396" y="301"/>
                        </a:cubicBezTo>
                        <a:cubicBezTo>
                          <a:pt x="396" y="302"/>
                          <a:pt x="396" y="302"/>
                          <a:pt x="396" y="302"/>
                        </a:cubicBezTo>
                        <a:cubicBezTo>
                          <a:pt x="396" y="302"/>
                          <a:pt x="396" y="302"/>
                          <a:pt x="396" y="302"/>
                        </a:cubicBezTo>
                        <a:cubicBezTo>
                          <a:pt x="396" y="303"/>
                          <a:pt x="396" y="303"/>
                          <a:pt x="396" y="303"/>
                        </a:cubicBezTo>
                        <a:cubicBezTo>
                          <a:pt x="397" y="302"/>
                          <a:pt x="397" y="302"/>
                          <a:pt x="397" y="302"/>
                        </a:cubicBezTo>
                        <a:cubicBezTo>
                          <a:pt x="398" y="303"/>
                          <a:pt x="398" y="303"/>
                          <a:pt x="398" y="303"/>
                        </a:cubicBezTo>
                        <a:cubicBezTo>
                          <a:pt x="399" y="304"/>
                          <a:pt x="399" y="304"/>
                          <a:pt x="399" y="304"/>
                        </a:cubicBezTo>
                        <a:cubicBezTo>
                          <a:pt x="398" y="304"/>
                          <a:pt x="398" y="304"/>
                          <a:pt x="398" y="304"/>
                        </a:cubicBezTo>
                        <a:cubicBezTo>
                          <a:pt x="398" y="304"/>
                          <a:pt x="398" y="304"/>
                          <a:pt x="398" y="304"/>
                        </a:cubicBezTo>
                        <a:cubicBezTo>
                          <a:pt x="399" y="304"/>
                          <a:pt x="399" y="304"/>
                          <a:pt x="399" y="304"/>
                        </a:cubicBezTo>
                        <a:cubicBezTo>
                          <a:pt x="398" y="306"/>
                          <a:pt x="398" y="306"/>
                          <a:pt x="398" y="306"/>
                        </a:cubicBezTo>
                        <a:cubicBezTo>
                          <a:pt x="396" y="306"/>
                          <a:pt x="396" y="306"/>
                          <a:pt x="396" y="306"/>
                        </a:cubicBezTo>
                        <a:cubicBezTo>
                          <a:pt x="395" y="308"/>
                          <a:pt x="395" y="308"/>
                          <a:pt x="395" y="308"/>
                        </a:cubicBezTo>
                        <a:cubicBezTo>
                          <a:pt x="394" y="308"/>
                          <a:pt x="394" y="308"/>
                          <a:pt x="394" y="308"/>
                        </a:cubicBezTo>
                        <a:cubicBezTo>
                          <a:pt x="392" y="309"/>
                          <a:pt x="392" y="309"/>
                          <a:pt x="392" y="309"/>
                        </a:cubicBezTo>
                        <a:cubicBezTo>
                          <a:pt x="391" y="309"/>
                          <a:pt x="391" y="309"/>
                          <a:pt x="391" y="309"/>
                        </a:cubicBezTo>
                        <a:cubicBezTo>
                          <a:pt x="390" y="308"/>
                          <a:pt x="390" y="308"/>
                          <a:pt x="390" y="308"/>
                        </a:cubicBezTo>
                        <a:cubicBezTo>
                          <a:pt x="389" y="307"/>
                          <a:pt x="389" y="307"/>
                          <a:pt x="389" y="307"/>
                        </a:cubicBezTo>
                        <a:cubicBezTo>
                          <a:pt x="388" y="308"/>
                          <a:pt x="388" y="308"/>
                          <a:pt x="388" y="308"/>
                        </a:cubicBezTo>
                        <a:cubicBezTo>
                          <a:pt x="386" y="308"/>
                          <a:pt x="386" y="308"/>
                          <a:pt x="386" y="308"/>
                        </a:cubicBezTo>
                        <a:cubicBezTo>
                          <a:pt x="385" y="308"/>
                          <a:pt x="385" y="308"/>
                          <a:pt x="385" y="308"/>
                        </a:cubicBezTo>
                        <a:cubicBezTo>
                          <a:pt x="383" y="309"/>
                          <a:pt x="383" y="309"/>
                          <a:pt x="383" y="309"/>
                        </a:cubicBezTo>
                        <a:cubicBezTo>
                          <a:pt x="382" y="310"/>
                          <a:pt x="382" y="310"/>
                          <a:pt x="382" y="310"/>
                        </a:cubicBezTo>
                        <a:cubicBezTo>
                          <a:pt x="385" y="309"/>
                          <a:pt x="385" y="309"/>
                          <a:pt x="385" y="309"/>
                        </a:cubicBezTo>
                        <a:cubicBezTo>
                          <a:pt x="387" y="309"/>
                          <a:pt x="387" y="309"/>
                          <a:pt x="387" y="309"/>
                        </a:cubicBezTo>
                        <a:cubicBezTo>
                          <a:pt x="389" y="310"/>
                          <a:pt x="389" y="310"/>
                          <a:pt x="389" y="310"/>
                        </a:cubicBezTo>
                        <a:cubicBezTo>
                          <a:pt x="390" y="311"/>
                          <a:pt x="390" y="311"/>
                          <a:pt x="390" y="311"/>
                        </a:cubicBezTo>
                        <a:cubicBezTo>
                          <a:pt x="390" y="312"/>
                          <a:pt x="390" y="312"/>
                          <a:pt x="390" y="312"/>
                        </a:cubicBezTo>
                        <a:cubicBezTo>
                          <a:pt x="392" y="311"/>
                          <a:pt x="392" y="311"/>
                          <a:pt x="392" y="311"/>
                        </a:cubicBezTo>
                        <a:cubicBezTo>
                          <a:pt x="393" y="310"/>
                          <a:pt x="393" y="310"/>
                          <a:pt x="393" y="310"/>
                        </a:cubicBezTo>
                        <a:cubicBezTo>
                          <a:pt x="394" y="310"/>
                          <a:pt x="394" y="310"/>
                          <a:pt x="394" y="310"/>
                        </a:cubicBezTo>
                        <a:cubicBezTo>
                          <a:pt x="394" y="311"/>
                          <a:pt x="394" y="311"/>
                          <a:pt x="394" y="311"/>
                        </a:cubicBezTo>
                        <a:cubicBezTo>
                          <a:pt x="395" y="311"/>
                          <a:pt x="395" y="311"/>
                          <a:pt x="395" y="311"/>
                        </a:cubicBezTo>
                        <a:cubicBezTo>
                          <a:pt x="395" y="312"/>
                          <a:pt x="395" y="312"/>
                          <a:pt x="395" y="312"/>
                        </a:cubicBezTo>
                        <a:cubicBezTo>
                          <a:pt x="394" y="312"/>
                          <a:pt x="394" y="312"/>
                          <a:pt x="394" y="312"/>
                        </a:cubicBezTo>
                        <a:cubicBezTo>
                          <a:pt x="393" y="315"/>
                          <a:pt x="393" y="315"/>
                          <a:pt x="393" y="315"/>
                        </a:cubicBezTo>
                        <a:cubicBezTo>
                          <a:pt x="392" y="315"/>
                          <a:pt x="392" y="315"/>
                          <a:pt x="392" y="315"/>
                        </a:cubicBezTo>
                        <a:cubicBezTo>
                          <a:pt x="391" y="316"/>
                          <a:pt x="391" y="316"/>
                          <a:pt x="391" y="316"/>
                        </a:cubicBezTo>
                        <a:cubicBezTo>
                          <a:pt x="391" y="317"/>
                          <a:pt x="391" y="317"/>
                          <a:pt x="391" y="317"/>
                        </a:cubicBezTo>
                        <a:cubicBezTo>
                          <a:pt x="394" y="317"/>
                          <a:pt x="394" y="317"/>
                          <a:pt x="394" y="317"/>
                        </a:cubicBezTo>
                        <a:cubicBezTo>
                          <a:pt x="393" y="318"/>
                          <a:pt x="393" y="318"/>
                          <a:pt x="393" y="318"/>
                        </a:cubicBezTo>
                        <a:cubicBezTo>
                          <a:pt x="394" y="319"/>
                          <a:pt x="394" y="319"/>
                          <a:pt x="394" y="319"/>
                        </a:cubicBezTo>
                        <a:cubicBezTo>
                          <a:pt x="393" y="320"/>
                          <a:pt x="393" y="320"/>
                          <a:pt x="393" y="320"/>
                        </a:cubicBezTo>
                        <a:cubicBezTo>
                          <a:pt x="393" y="322"/>
                          <a:pt x="393" y="322"/>
                          <a:pt x="393" y="322"/>
                        </a:cubicBezTo>
                        <a:cubicBezTo>
                          <a:pt x="394" y="323"/>
                          <a:pt x="394" y="323"/>
                          <a:pt x="394" y="323"/>
                        </a:cubicBezTo>
                        <a:cubicBezTo>
                          <a:pt x="395" y="324"/>
                          <a:pt x="395" y="324"/>
                          <a:pt x="395" y="324"/>
                        </a:cubicBezTo>
                        <a:cubicBezTo>
                          <a:pt x="396" y="324"/>
                          <a:pt x="396" y="324"/>
                          <a:pt x="396" y="324"/>
                        </a:cubicBezTo>
                        <a:cubicBezTo>
                          <a:pt x="397" y="325"/>
                          <a:pt x="397" y="325"/>
                          <a:pt x="397" y="325"/>
                        </a:cubicBezTo>
                        <a:cubicBezTo>
                          <a:pt x="398" y="325"/>
                          <a:pt x="398" y="325"/>
                          <a:pt x="398" y="325"/>
                        </a:cubicBezTo>
                        <a:cubicBezTo>
                          <a:pt x="398" y="325"/>
                          <a:pt x="398" y="325"/>
                          <a:pt x="398" y="325"/>
                        </a:cubicBezTo>
                        <a:cubicBezTo>
                          <a:pt x="397" y="326"/>
                          <a:pt x="397" y="326"/>
                          <a:pt x="397" y="326"/>
                        </a:cubicBezTo>
                        <a:cubicBezTo>
                          <a:pt x="396" y="326"/>
                          <a:pt x="396" y="326"/>
                          <a:pt x="396" y="326"/>
                        </a:cubicBezTo>
                        <a:cubicBezTo>
                          <a:pt x="398" y="327"/>
                          <a:pt x="398" y="327"/>
                          <a:pt x="398" y="327"/>
                        </a:cubicBezTo>
                        <a:cubicBezTo>
                          <a:pt x="401" y="327"/>
                          <a:pt x="401" y="327"/>
                          <a:pt x="401" y="327"/>
                        </a:cubicBezTo>
                        <a:cubicBezTo>
                          <a:pt x="402" y="328"/>
                          <a:pt x="402" y="328"/>
                          <a:pt x="402" y="328"/>
                        </a:cubicBezTo>
                        <a:cubicBezTo>
                          <a:pt x="402" y="328"/>
                          <a:pt x="402" y="328"/>
                          <a:pt x="402" y="328"/>
                        </a:cubicBezTo>
                        <a:cubicBezTo>
                          <a:pt x="404" y="328"/>
                          <a:pt x="404" y="328"/>
                          <a:pt x="404" y="328"/>
                        </a:cubicBezTo>
                        <a:cubicBezTo>
                          <a:pt x="404" y="329"/>
                          <a:pt x="404" y="329"/>
                          <a:pt x="404" y="329"/>
                        </a:cubicBezTo>
                        <a:cubicBezTo>
                          <a:pt x="406" y="329"/>
                          <a:pt x="406" y="329"/>
                          <a:pt x="406" y="329"/>
                        </a:cubicBezTo>
                        <a:cubicBezTo>
                          <a:pt x="407" y="329"/>
                          <a:pt x="407" y="329"/>
                          <a:pt x="407" y="329"/>
                        </a:cubicBezTo>
                        <a:cubicBezTo>
                          <a:pt x="408" y="328"/>
                          <a:pt x="408" y="328"/>
                          <a:pt x="408" y="328"/>
                        </a:cubicBezTo>
                        <a:cubicBezTo>
                          <a:pt x="409" y="328"/>
                          <a:pt x="409" y="328"/>
                          <a:pt x="409" y="328"/>
                        </a:cubicBezTo>
                        <a:cubicBezTo>
                          <a:pt x="408" y="329"/>
                          <a:pt x="408" y="329"/>
                          <a:pt x="408" y="329"/>
                        </a:cubicBezTo>
                        <a:cubicBezTo>
                          <a:pt x="408" y="329"/>
                          <a:pt x="408" y="329"/>
                          <a:pt x="408" y="329"/>
                        </a:cubicBezTo>
                        <a:cubicBezTo>
                          <a:pt x="410" y="329"/>
                          <a:pt x="410" y="329"/>
                          <a:pt x="410" y="329"/>
                        </a:cubicBezTo>
                        <a:cubicBezTo>
                          <a:pt x="412" y="330"/>
                          <a:pt x="412" y="330"/>
                          <a:pt x="412" y="330"/>
                        </a:cubicBezTo>
                        <a:cubicBezTo>
                          <a:pt x="412" y="331"/>
                          <a:pt x="412" y="331"/>
                          <a:pt x="412" y="331"/>
                        </a:cubicBezTo>
                        <a:cubicBezTo>
                          <a:pt x="411" y="331"/>
                          <a:pt x="411" y="331"/>
                          <a:pt x="411" y="331"/>
                        </a:cubicBezTo>
                        <a:cubicBezTo>
                          <a:pt x="410" y="331"/>
                          <a:pt x="410" y="331"/>
                          <a:pt x="410" y="331"/>
                        </a:cubicBezTo>
                        <a:cubicBezTo>
                          <a:pt x="412" y="332"/>
                          <a:pt x="412" y="332"/>
                          <a:pt x="412" y="332"/>
                        </a:cubicBezTo>
                        <a:cubicBezTo>
                          <a:pt x="413" y="332"/>
                          <a:pt x="413" y="332"/>
                          <a:pt x="413" y="332"/>
                        </a:cubicBezTo>
                        <a:cubicBezTo>
                          <a:pt x="413" y="332"/>
                          <a:pt x="413" y="332"/>
                          <a:pt x="413" y="332"/>
                        </a:cubicBezTo>
                        <a:cubicBezTo>
                          <a:pt x="413" y="333"/>
                          <a:pt x="413" y="333"/>
                          <a:pt x="413" y="333"/>
                        </a:cubicBezTo>
                        <a:cubicBezTo>
                          <a:pt x="412" y="332"/>
                          <a:pt x="412" y="332"/>
                          <a:pt x="412" y="332"/>
                        </a:cubicBezTo>
                        <a:cubicBezTo>
                          <a:pt x="411" y="332"/>
                          <a:pt x="411" y="332"/>
                          <a:pt x="411" y="332"/>
                        </a:cubicBezTo>
                        <a:cubicBezTo>
                          <a:pt x="409" y="333"/>
                          <a:pt x="409" y="333"/>
                          <a:pt x="409" y="333"/>
                        </a:cubicBezTo>
                        <a:cubicBezTo>
                          <a:pt x="406" y="334"/>
                          <a:pt x="406" y="334"/>
                          <a:pt x="406" y="334"/>
                        </a:cubicBezTo>
                        <a:cubicBezTo>
                          <a:pt x="405" y="334"/>
                          <a:pt x="405" y="334"/>
                          <a:pt x="405" y="334"/>
                        </a:cubicBezTo>
                        <a:cubicBezTo>
                          <a:pt x="403" y="335"/>
                          <a:pt x="403" y="335"/>
                          <a:pt x="403" y="335"/>
                        </a:cubicBezTo>
                        <a:cubicBezTo>
                          <a:pt x="401" y="335"/>
                          <a:pt x="401" y="335"/>
                          <a:pt x="401" y="335"/>
                        </a:cubicBezTo>
                        <a:cubicBezTo>
                          <a:pt x="399" y="337"/>
                          <a:pt x="399" y="337"/>
                          <a:pt x="399" y="337"/>
                        </a:cubicBezTo>
                        <a:cubicBezTo>
                          <a:pt x="398" y="337"/>
                          <a:pt x="398" y="337"/>
                          <a:pt x="398" y="337"/>
                        </a:cubicBezTo>
                        <a:cubicBezTo>
                          <a:pt x="398" y="337"/>
                          <a:pt x="398" y="337"/>
                          <a:pt x="398" y="337"/>
                        </a:cubicBezTo>
                        <a:cubicBezTo>
                          <a:pt x="396" y="337"/>
                          <a:pt x="396" y="337"/>
                          <a:pt x="396" y="337"/>
                        </a:cubicBezTo>
                        <a:cubicBezTo>
                          <a:pt x="396" y="336"/>
                          <a:pt x="396" y="336"/>
                          <a:pt x="396" y="336"/>
                        </a:cubicBezTo>
                        <a:cubicBezTo>
                          <a:pt x="395" y="336"/>
                          <a:pt x="395" y="336"/>
                          <a:pt x="395" y="336"/>
                        </a:cubicBezTo>
                        <a:cubicBezTo>
                          <a:pt x="395" y="336"/>
                          <a:pt x="395" y="336"/>
                          <a:pt x="395" y="336"/>
                        </a:cubicBezTo>
                        <a:cubicBezTo>
                          <a:pt x="394" y="336"/>
                          <a:pt x="394" y="336"/>
                          <a:pt x="394" y="336"/>
                        </a:cubicBezTo>
                        <a:cubicBezTo>
                          <a:pt x="393" y="338"/>
                          <a:pt x="393" y="338"/>
                          <a:pt x="393" y="338"/>
                        </a:cubicBezTo>
                        <a:cubicBezTo>
                          <a:pt x="393" y="339"/>
                          <a:pt x="393" y="339"/>
                          <a:pt x="393" y="339"/>
                        </a:cubicBezTo>
                        <a:cubicBezTo>
                          <a:pt x="392" y="340"/>
                          <a:pt x="392" y="340"/>
                          <a:pt x="392" y="340"/>
                        </a:cubicBezTo>
                        <a:cubicBezTo>
                          <a:pt x="390" y="342"/>
                          <a:pt x="390" y="342"/>
                          <a:pt x="390" y="342"/>
                        </a:cubicBezTo>
                        <a:cubicBezTo>
                          <a:pt x="389" y="342"/>
                          <a:pt x="389" y="342"/>
                          <a:pt x="389" y="342"/>
                        </a:cubicBezTo>
                        <a:cubicBezTo>
                          <a:pt x="387" y="343"/>
                          <a:pt x="387" y="343"/>
                          <a:pt x="387" y="343"/>
                        </a:cubicBezTo>
                        <a:cubicBezTo>
                          <a:pt x="387" y="343"/>
                          <a:pt x="387" y="343"/>
                          <a:pt x="387" y="343"/>
                        </a:cubicBezTo>
                        <a:cubicBezTo>
                          <a:pt x="386" y="344"/>
                          <a:pt x="386" y="344"/>
                          <a:pt x="386" y="344"/>
                        </a:cubicBezTo>
                        <a:cubicBezTo>
                          <a:pt x="386" y="345"/>
                          <a:pt x="386" y="345"/>
                          <a:pt x="386" y="345"/>
                        </a:cubicBezTo>
                        <a:cubicBezTo>
                          <a:pt x="385" y="345"/>
                          <a:pt x="385" y="345"/>
                          <a:pt x="385" y="345"/>
                        </a:cubicBezTo>
                        <a:cubicBezTo>
                          <a:pt x="385" y="345"/>
                          <a:pt x="385" y="345"/>
                          <a:pt x="385" y="345"/>
                        </a:cubicBezTo>
                        <a:cubicBezTo>
                          <a:pt x="384" y="345"/>
                          <a:pt x="384" y="345"/>
                          <a:pt x="384" y="345"/>
                        </a:cubicBezTo>
                        <a:cubicBezTo>
                          <a:pt x="383" y="344"/>
                          <a:pt x="383" y="344"/>
                          <a:pt x="383" y="344"/>
                        </a:cubicBezTo>
                        <a:cubicBezTo>
                          <a:pt x="383" y="343"/>
                          <a:pt x="383" y="343"/>
                          <a:pt x="383" y="343"/>
                        </a:cubicBezTo>
                        <a:cubicBezTo>
                          <a:pt x="383" y="343"/>
                          <a:pt x="383" y="343"/>
                          <a:pt x="383" y="343"/>
                        </a:cubicBezTo>
                        <a:cubicBezTo>
                          <a:pt x="382" y="343"/>
                          <a:pt x="382" y="343"/>
                          <a:pt x="382" y="343"/>
                        </a:cubicBezTo>
                        <a:cubicBezTo>
                          <a:pt x="382" y="342"/>
                          <a:pt x="382" y="342"/>
                          <a:pt x="382" y="342"/>
                        </a:cubicBezTo>
                        <a:cubicBezTo>
                          <a:pt x="381" y="341"/>
                          <a:pt x="381" y="341"/>
                          <a:pt x="381" y="341"/>
                        </a:cubicBezTo>
                        <a:cubicBezTo>
                          <a:pt x="382" y="339"/>
                          <a:pt x="382" y="339"/>
                          <a:pt x="382" y="339"/>
                        </a:cubicBezTo>
                        <a:cubicBezTo>
                          <a:pt x="382" y="337"/>
                          <a:pt x="382" y="337"/>
                          <a:pt x="382" y="337"/>
                        </a:cubicBezTo>
                        <a:cubicBezTo>
                          <a:pt x="384" y="336"/>
                          <a:pt x="384" y="336"/>
                          <a:pt x="384" y="336"/>
                        </a:cubicBezTo>
                        <a:cubicBezTo>
                          <a:pt x="384" y="335"/>
                          <a:pt x="384" y="335"/>
                          <a:pt x="384" y="335"/>
                        </a:cubicBezTo>
                        <a:cubicBezTo>
                          <a:pt x="386" y="334"/>
                          <a:pt x="386" y="334"/>
                          <a:pt x="386" y="334"/>
                        </a:cubicBezTo>
                        <a:cubicBezTo>
                          <a:pt x="389" y="333"/>
                          <a:pt x="389" y="333"/>
                          <a:pt x="389" y="333"/>
                        </a:cubicBezTo>
                        <a:cubicBezTo>
                          <a:pt x="391" y="332"/>
                          <a:pt x="391" y="332"/>
                          <a:pt x="391" y="332"/>
                        </a:cubicBezTo>
                        <a:cubicBezTo>
                          <a:pt x="393" y="331"/>
                          <a:pt x="393" y="331"/>
                          <a:pt x="393" y="331"/>
                        </a:cubicBezTo>
                        <a:cubicBezTo>
                          <a:pt x="394" y="332"/>
                          <a:pt x="394" y="332"/>
                          <a:pt x="394" y="332"/>
                        </a:cubicBezTo>
                        <a:cubicBezTo>
                          <a:pt x="394" y="333"/>
                          <a:pt x="394" y="333"/>
                          <a:pt x="394" y="333"/>
                        </a:cubicBezTo>
                        <a:cubicBezTo>
                          <a:pt x="395" y="333"/>
                          <a:pt x="395" y="333"/>
                          <a:pt x="395" y="333"/>
                        </a:cubicBezTo>
                        <a:cubicBezTo>
                          <a:pt x="395" y="334"/>
                          <a:pt x="395" y="334"/>
                          <a:pt x="395" y="334"/>
                        </a:cubicBezTo>
                        <a:cubicBezTo>
                          <a:pt x="395" y="333"/>
                          <a:pt x="395" y="333"/>
                          <a:pt x="395" y="333"/>
                        </a:cubicBezTo>
                        <a:cubicBezTo>
                          <a:pt x="395" y="332"/>
                          <a:pt x="395" y="332"/>
                          <a:pt x="395" y="332"/>
                        </a:cubicBezTo>
                        <a:cubicBezTo>
                          <a:pt x="396" y="332"/>
                          <a:pt x="396" y="332"/>
                          <a:pt x="396" y="332"/>
                        </a:cubicBezTo>
                        <a:cubicBezTo>
                          <a:pt x="398" y="332"/>
                          <a:pt x="398" y="332"/>
                          <a:pt x="398" y="332"/>
                        </a:cubicBezTo>
                        <a:cubicBezTo>
                          <a:pt x="401" y="330"/>
                          <a:pt x="401" y="330"/>
                          <a:pt x="401" y="330"/>
                        </a:cubicBezTo>
                        <a:cubicBezTo>
                          <a:pt x="397" y="331"/>
                          <a:pt x="397" y="331"/>
                          <a:pt x="397" y="331"/>
                        </a:cubicBezTo>
                        <a:cubicBezTo>
                          <a:pt x="395" y="330"/>
                          <a:pt x="395" y="330"/>
                          <a:pt x="395" y="330"/>
                        </a:cubicBezTo>
                        <a:cubicBezTo>
                          <a:pt x="394" y="330"/>
                          <a:pt x="394" y="330"/>
                          <a:pt x="394" y="330"/>
                        </a:cubicBezTo>
                        <a:cubicBezTo>
                          <a:pt x="393" y="330"/>
                          <a:pt x="393" y="330"/>
                          <a:pt x="393" y="330"/>
                        </a:cubicBezTo>
                        <a:cubicBezTo>
                          <a:pt x="392" y="331"/>
                          <a:pt x="392" y="331"/>
                          <a:pt x="392" y="331"/>
                        </a:cubicBezTo>
                        <a:cubicBezTo>
                          <a:pt x="391" y="331"/>
                          <a:pt x="391" y="331"/>
                          <a:pt x="391" y="331"/>
                        </a:cubicBezTo>
                        <a:cubicBezTo>
                          <a:pt x="392" y="329"/>
                          <a:pt x="392" y="329"/>
                          <a:pt x="392" y="329"/>
                        </a:cubicBezTo>
                        <a:cubicBezTo>
                          <a:pt x="393" y="329"/>
                          <a:pt x="393" y="329"/>
                          <a:pt x="393" y="329"/>
                        </a:cubicBezTo>
                        <a:cubicBezTo>
                          <a:pt x="394" y="328"/>
                          <a:pt x="394" y="328"/>
                          <a:pt x="394" y="328"/>
                        </a:cubicBezTo>
                        <a:cubicBezTo>
                          <a:pt x="394" y="327"/>
                          <a:pt x="394" y="327"/>
                          <a:pt x="394" y="327"/>
                        </a:cubicBezTo>
                        <a:cubicBezTo>
                          <a:pt x="395" y="326"/>
                          <a:pt x="395" y="326"/>
                          <a:pt x="395" y="326"/>
                        </a:cubicBezTo>
                        <a:cubicBezTo>
                          <a:pt x="394" y="327"/>
                          <a:pt x="394" y="327"/>
                          <a:pt x="394" y="327"/>
                        </a:cubicBezTo>
                        <a:cubicBezTo>
                          <a:pt x="393" y="326"/>
                          <a:pt x="393" y="326"/>
                          <a:pt x="393" y="326"/>
                        </a:cubicBezTo>
                        <a:cubicBezTo>
                          <a:pt x="392" y="328"/>
                          <a:pt x="392" y="328"/>
                          <a:pt x="392" y="328"/>
                        </a:cubicBezTo>
                        <a:cubicBezTo>
                          <a:pt x="391" y="329"/>
                          <a:pt x="391" y="329"/>
                          <a:pt x="391" y="329"/>
                        </a:cubicBezTo>
                        <a:cubicBezTo>
                          <a:pt x="389" y="330"/>
                          <a:pt x="389" y="330"/>
                          <a:pt x="389" y="330"/>
                        </a:cubicBezTo>
                        <a:cubicBezTo>
                          <a:pt x="388" y="330"/>
                          <a:pt x="388" y="330"/>
                          <a:pt x="388" y="330"/>
                        </a:cubicBezTo>
                        <a:cubicBezTo>
                          <a:pt x="387" y="331"/>
                          <a:pt x="387" y="331"/>
                          <a:pt x="387" y="331"/>
                        </a:cubicBezTo>
                        <a:cubicBezTo>
                          <a:pt x="385" y="332"/>
                          <a:pt x="385" y="332"/>
                          <a:pt x="385" y="332"/>
                        </a:cubicBezTo>
                        <a:cubicBezTo>
                          <a:pt x="384" y="331"/>
                          <a:pt x="384" y="331"/>
                          <a:pt x="384" y="331"/>
                        </a:cubicBezTo>
                        <a:cubicBezTo>
                          <a:pt x="385" y="331"/>
                          <a:pt x="385" y="331"/>
                          <a:pt x="385" y="331"/>
                        </a:cubicBezTo>
                        <a:cubicBezTo>
                          <a:pt x="385" y="331"/>
                          <a:pt x="385" y="331"/>
                          <a:pt x="385" y="331"/>
                        </a:cubicBezTo>
                        <a:cubicBezTo>
                          <a:pt x="385" y="331"/>
                          <a:pt x="385" y="331"/>
                          <a:pt x="385" y="331"/>
                        </a:cubicBezTo>
                        <a:cubicBezTo>
                          <a:pt x="385" y="330"/>
                          <a:pt x="385" y="330"/>
                          <a:pt x="385" y="330"/>
                        </a:cubicBezTo>
                        <a:cubicBezTo>
                          <a:pt x="385" y="329"/>
                          <a:pt x="385" y="329"/>
                          <a:pt x="385" y="329"/>
                        </a:cubicBezTo>
                        <a:cubicBezTo>
                          <a:pt x="384" y="330"/>
                          <a:pt x="384" y="330"/>
                          <a:pt x="384" y="330"/>
                        </a:cubicBezTo>
                        <a:cubicBezTo>
                          <a:pt x="383" y="332"/>
                          <a:pt x="383" y="332"/>
                          <a:pt x="383" y="332"/>
                        </a:cubicBezTo>
                        <a:cubicBezTo>
                          <a:pt x="382" y="332"/>
                          <a:pt x="382" y="332"/>
                          <a:pt x="382" y="332"/>
                        </a:cubicBezTo>
                        <a:cubicBezTo>
                          <a:pt x="381" y="332"/>
                          <a:pt x="381" y="332"/>
                          <a:pt x="381" y="332"/>
                        </a:cubicBezTo>
                        <a:cubicBezTo>
                          <a:pt x="380" y="332"/>
                          <a:pt x="380" y="332"/>
                          <a:pt x="380" y="332"/>
                        </a:cubicBezTo>
                        <a:cubicBezTo>
                          <a:pt x="379" y="332"/>
                          <a:pt x="379" y="332"/>
                          <a:pt x="379" y="332"/>
                        </a:cubicBezTo>
                        <a:cubicBezTo>
                          <a:pt x="379" y="331"/>
                          <a:pt x="379" y="331"/>
                          <a:pt x="379" y="331"/>
                        </a:cubicBezTo>
                        <a:cubicBezTo>
                          <a:pt x="378" y="331"/>
                          <a:pt x="378" y="331"/>
                          <a:pt x="378" y="331"/>
                        </a:cubicBezTo>
                        <a:cubicBezTo>
                          <a:pt x="376" y="331"/>
                          <a:pt x="376" y="331"/>
                          <a:pt x="376" y="331"/>
                        </a:cubicBezTo>
                        <a:cubicBezTo>
                          <a:pt x="376" y="331"/>
                          <a:pt x="376" y="331"/>
                          <a:pt x="376" y="331"/>
                        </a:cubicBezTo>
                        <a:cubicBezTo>
                          <a:pt x="376" y="330"/>
                          <a:pt x="376" y="330"/>
                          <a:pt x="376" y="330"/>
                        </a:cubicBezTo>
                        <a:cubicBezTo>
                          <a:pt x="376" y="330"/>
                          <a:pt x="376" y="330"/>
                          <a:pt x="376" y="330"/>
                        </a:cubicBezTo>
                        <a:cubicBezTo>
                          <a:pt x="376" y="329"/>
                          <a:pt x="376" y="329"/>
                          <a:pt x="376" y="329"/>
                        </a:cubicBezTo>
                        <a:cubicBezTo>
                          <a:pt x="376" y="328"/>
                          <a:pt x="376" y="328"/>
                          <a:pt x="376" y="328"/>
                        </a:cubicBezTo>
                        <a:cubicBezTo>
                          <a:pt x="375" y="327"/>
                          <a:pt x="375" y="327"/>
                          <a:pt x="375" y="327"/>
                        </a:cubicBezTo>
                        <a:cubicBezTo>
                          <a:pt x="375" y="326"/>
                          <a:pt x="375" y="326"/>
                          <a:pt x="375" y="326"/>
                        </a:cubicBezTo>
                        <a:cubicBezTo>
                          <a:pt x="374" y="326"/>
                          <a:pt x="374" y="326"/>
                          <a:pt x="374" y="326"/>
                        </a:cubicBezTo>
                        <a:cubicBezTo>
                          <a:pt x="375" y="326"/>
                          <a:pt x="375" y="326"/>
                          <a:pt x="375" y="326"/>
                        </a:cubicBezTo>
                        <a:cubicBezTo>
                          <a:pt x="376" y="318"/>
                          <a:pt x="376" y="318"/>
                          <a:pt x="376" y="318"/>
                        </a:cubicBezTo>
                        <a:cubicBezTo>
                          <a:pt x="376" y="316"/>
                          <a:pt x="376" y="316"/>
                          <a:pt x="376" y="316"/>
                        </a:cubicBezTo>
                        <a:cubicBezTo>
                          <a:pt x="374" y="313"/>
                          <a:pt x="374" y="313"/>
                          <a:pt x="374" y="313"/>
                        </a:cubicBezTo>
                        <a:cubicBezTo>
                          <a:pt x="373" y="314"/>
                          <a:pt x="373" y="314"/>
                          <a:pt x="373" y="314"/>
                        </a:cubicBezTo>
                        <a:cubicBezTo>
                          <a:pt x="371" y="313"/>
                          <a:pt x="371" y="313"/>
                          <a:pt x="371" y="313"/>
                        </a:cubicBezTo>
                        <a:cubicBezTo>
                          <a:pt x="370" y="313"/>
                          <a:pt x="370" y="313"/>
                          <a:pt x="370" y="313"/>
                        </a:cubicBezTo>
                        <a:cubicBezTo>
                          <a:pt x="369" y="313"/>
                          <a:pt x="369" y="313"/>
                          <a:pt x="369" y="313"/>
                        </a:cubicBezTo>
                        <a:cubicBezTo>
                          <a:pt x="368" y="312"/>
                          <a:pt x="368" y="312"/>
                          <a:pt x="368" y="312"/>
                        </a:cubicBezTo>
                        <a:cubicBezTo>
                          <a:pt x="368" y="312"/>
                          <a:pt x="368" y="312"/>
                          <a:pt x="368" y="312"/>
                        </a:cubicBezTo>
                        <a:cubicBezTo>
                          <a:pt x="367" y="313"/>
                          <a:pt x="367" y="313"/>
                          <a:pt x="367" y="313"/>
                        </a:cubicBezTo>
                        <a:cubicBezTo>
                          <a:pt x="366" y="314"/>
                          <a:pt x="366" y="314"/>
                          <a:pt x="366" y="314"/>
                        </a:cubicBezTo>
                        <a:cubicBezTo>
                          <a:pt x="364" y="317"/>
                          <a:pt x="364" y="317"/>
                          <a:pt x="364" y="317"/>
                        </a:cubicBezTo>
                        <a:cubicBezTo>
                          <a:pt x="363" y="318"/>
                          <a:pt x="363" y="318"/>
                          <a:pt x="363" y="318"/>
                        </a:cubicBezTo>
                        <a:cubicBezTo>
                          <a:pt x="363" y="319"/>
                          <a:pt x="363" y="319"/>
                          <a:pt x="363" y="319"/>
                        </a:cubicBezTo>
                        <a:cubicBezTo>
                          <a:pt x="361" y="320"/>
                          <a:pt x="361" y="320"/>
                          <a:pt x="361" y="320"/>
                        </a:cubicBezTo>
                        <a:cubicBezTo>
                          <a:pt x="361" y="322"/>
                          <a:pt x="361" y="322"/>
                          <a:pt x="361" y="322"/>
                        </a:cubicBezTo>
                        <a:cubicBezTo>
                          <a:pt x="361" y="323"/>
                          <a:pt x="361" y="323"/>
                          <a:pt x="361" y="323"/>
                        </a:cubicBezTo>
                        <a:cubicBezTo>
                          <a:pt x="359" y="325"/>
                          <a:pt x="359" y="325"/>
                          <a:pt x="359" y="325"/>
                        </a:cubicBezTo>
                        <a:cubicBezTo>
                          <a:pt x="358" y="325"/>
                          <a:pt x="358" y="325"/>
                          <a:pt x="358" y="325"/>
                        </a:cubicBezTo>
                        <a:cubicBezTo>
                          <a:pt x="356" y="327"/>
                          <a:pt x="356" y="327"/>
                          <a:pt x="356" y="327"/>
                        </a:cubicBezTo>
                        <a:cubicBezTo>
                          <a:pt x="356" y="328"/>
                          <a:pt x="356" y="328"/>
                          <a:pt x="356" y="328"/>
                        </a:cubicBezTo>
                        <a:cubicBezTo>
                          <a:pt x="355" y="329"/>
                          <a:pt x="355" y="329"/>
                          <a:pt x="355" y="329"/>
                        </a:cubicBezTo>
                        <a:cubicBezTo>
                          <a:pt x="354" y="328"/>
                          <a:pt x="354" y="328"/>
                          <a:pt x="354" y="328"/>
                        </a:cubicBezTo>
                        <a:cubicBezTo>
                          <a:pt x="353" y="328"/>
                          <a:pt x="353" y="328"/>
                          <a:pt x="353" y="328"/>
                        </a:cubicBezTo>
                        <a:cubicBezTo>
                          <a:pt x="353" y="329"/>
                          <a:pt x="353" y="329"/>
                          <a:pt x="353" y="329"/>
                        </a:cubicBezTo>
                        <a:cubicBezTo>
                          <a:pt x="352" y="329"/>
                          <a:pt x="352" y="329"/>
                          <a:pt x="352" y="329"/>
                        </a:cubicBezTo>
                        <a:cubicBezTo>
                          <a:pt x="351" y="330"/>
                          <a:pt x="351" y="330"/>
                          <a:pt x="351" y="330"/>
                        </a:cubicBezTo>
                        <a:cubicBezTo>
                          <a:pt x="334" y="330"/>
                          <a:pt x="334" y="330"/>
                          <a:pt x="334" y="330"/>
                        </a:cubicBezTo>
                        <a:cubicBezTo>
                          <a:pt x="336" y="329"/>
                          <a:pt x="336" y="329"/>
                          <a:pt x="336" y="329"/>
                        </a:cubicBezTo>
                        <a:cubicBezTo>
                          <a:pt x="337" y="329"/>
                          <a:pt x="337" y="329"/>
                          <a:pt x="337" y="329"/>
                        </a:cubicBezTo>
                        <a:cubicBezTo>
                          <a:pt x="338" y="328"/>
                          <a:pt x="338" y="328"/>
                          <a:pt x="338" y="328"/>
                        </a:cubicBezTo>
                        <a:cubicBezTo>
                          <a:pt x="339" y="328"/>
                          <a:pt x="339" y="328"/>
                          <a:pt x="339" y="328"/>
                        </a:cubicBezTo>
                        <a:cubicBezTo>
                          <a:pt x="340" y="327"/>
                          <a:pt x="340" y="327"/>
                          <a:pt x="340" y="327"/>
                        </a:cubicBezTo>
                        <a:cubicBezTo>
                          <a:pt x="341" y="326"/>
                          <a:pt x="341" y="326"/>
                          <a:pt x="341" y="326"/>
                        </a:cubicBezTo>
                        <a:cubicBezTo>
                          <a:pt x="341" y="326"/>
                          <a:pt x="341" y="326"/>
                          <a:pt x="341" y="326"/>
                        </a:cubicBezTo>
                        <a:cubicBezTo>
                          <a:pt x="342" y="324"/>
                          <a:pt x="342" y="324"/>
                          <a:pt x="342" y="324"/>
                        </a:cubicBezTo>
                        <a:cubicBezTo>
                          <a:pt x="344" y="323"/>
                          <a:pt x="344" y="323"/>
                          <a:pt x="344" y="323"/>
                        </a:cubicBezTo>
                        <a:cubicBezTo>
                          <a:pt x="344" y="322"/>
                          <a:pt x="344" y="322"/>
                          <a:pt x="344" y="322"/>
                        </a:cubicBezTo>
                        <a:cubicBezTo>
                          <a:pt x="346" y="321"/>
                          <a:pt x="346" y="321"/>
                          <a:pt x="346" y="321"/>
                        </a:cubicBezTo>
                        <a:cubicBezTo>
                          <a:pt x="347" y="320"/>
                          <a:pt x="347" y="320"/>
                          <a:pt x="347" y="320"/>
                        </a:cubicBezTo>
                        <a:cubicBezTo>
                          <a:pt x="348" y="320"/>
                          <a:pt x="348" y="320"/>
                          <a:pt x="348" y="320"/>
                        </a:cubicBezTo>
                        <a:cubicBezTo>
                          <a:pt x="348" y="319"/>
                          <a:pt x="348" y="319"/>
                          <a:pt x="348" y="319"/>
                        </a:cubicBezTo>
                        <a:cubicBezTo>
                          <a:pt x="347" y="320"/>
                          <a:pt x="347" y="320"/>
                          <a:pt x="347" y="320"/>
                        </a:cubicBezTo>
                        <a:cubicBezTo>
                          <a:pt x="346" y="321"/>
                          <a:pt x="346" y="321"/>
                          <a:pt x="346" y="321"/>
                        </a:cubicBezTo>
                        <a:cubicBezTo>
                          <a:pt x="345" y="321"/>
                          <a:pt x="345" y="321"/>
                          <a:pt x="345" y="321"/>
                        </a:cubicBezTo>
                        <a:cubicBezTo>
                          <a:pt x="344" y="321"/>
                          <a:pt x="344" y="321"/>
                          <a:pt x="344" y="321"/>
                        </a:cubicBezTo>
                        <a:cubicBezTo>
                          <a:pt x="343" y="322"/>
                          <a:pt x="343" y="322"/>
                          <a:pt x="343" y="322"/>
                        </a:cubicBezTo>
                        <a:cubicBezTo>
                          <a:pt x="343" y="324"/>
                          <a:pt x="343" y="324"/>
                          <a:pt x="343" y="324"/>
                        </a:cubicBezTo>
                        <a:cubicBezTo>
                          <a:pt x="341" y="325"/>
                          <a:pt x="341" y="325"/>
                          <a:pt x="341" y="325"/>
                        </a:cubicBezTo>
                        <a:cubicBezTo>
                          <a:pt x="339" y="327"/>
                          <a:pt x="339" y="327"/>
                          <a:pt x="339" y="327"/>
                        </a:cubicBezTo>
                        <a:cubicBezTo>
                          <a:pt x="338" y="327"/>
                          <a:pt x="338" y="327"/>
                          <a:pt x="338" y="327"/>
                        </a:cubicBezTo>
                        <a:cubicBezTo>
                          <a:pt x="337" y="327"/>
                          <a:pt x="337" y="327"/>
                          <a:pt x="337" y="327"/>
                        </a:cubicBezTo>
                        <a:cubicBezTo>
                          <a:pt x="336" y="328"/>
                          <a:pt x="336" y="328"/>
                          <a:pt x="336" y="328"/>
                        </a:cubicBezTo>
                        <a:cubicBezTo>
                          <a:pt x="336" y="328"/>
                          <a:pt x="336" y="328"/>
                          <a:pt x="336" y="328"/>
                        </a:cubicBezTo>
                        <a:cubicBezTo>
                          <a:pt x="335" y="329"/>
                          <a:pt x="335" y="329"/>
                          <a:pt x="335" y="329"/>
                        </a:cubicBezTo>
                        <a:cubicBezTo>
                          <a:pt x="333" y="330"/>
                          <a:pt x="333" y="330"/>
                          <a:pt x="333" y="330"/>
                        </a:cubicBezTo>
                        <a:cubicBezTo>
                          <a:pt x="330" y="330"/>
                          <a:pt x="330" y="330"/>
                          <a:pt x="330" y="330"/>
                        </a:cubicBezTo>
                        <a:cubicBezTo>
                          <a:pt x="329" y="332"/>
                          <a:pt x="329" y="332"/>
                          <a:pt x="329" y="332"/>
                        </a:cubicBezTo>
                        <a:cubicBezTo>
                          <a:pt x="328" y="332"/>
                          <a:pt x="328" y="332"/>
                          <a:pt x="328" y="332"/>
                        </a:cubicBezTo>
                        <a:cubicBezTo>
                          <a:pt x="326" y="333"/>
                          <a:pt x="326" y="333"/>
                          <a:pt x="326" y="333"/>
                        </a:cubicBezTo>
                        <a:cubicBezTo>
                          <a:pt x="324" y="336"/>
                          <a:pt x="324" y="336"/>
                          <a:pt x="324" y="336"/>
                        </a:cubicBezTo>
                        <a:cubicBezTo>
                          <a:pt x="322" y="336"/>
                          <a:pt x="322" y="336"/>
                          <a:pt x="322" y="336"/>
                        </a:cubicBezTo>
                        <a:cubicBezTo>
                          <a:pt x="320" y="336"/>
                          <a:pt x="320" y="336"/>
                          <a:pt x="320" y="336"/>
                        </a:cubicBezTo>
                        <a:cubicBezTo>
                          <a:pt x="319" y="336"/>
                          <a:pt x="319" y="336"/>
                          <a:pt x="319" y="336"/>
                        </a:cubicBezTo>
                        <a:cubicBezTo>
                          <a:pt x="317" y="337"/>
                          <a:pt x="317" y="337"/>
                          <a:pt x="317" y="337"/>
                        </a:cubicBezTo>
                        <a:cubicBezTo>
                          <a:pt x="317" y="339"/>
                          <a:pt x="317" y="339"/>
                          <a:pt x="317" y="339"/>
                        </a:cubicBezTo>
                        <a:cubicBezTo>
                          <a:pt x="316" y="339"/>
                          <a:pt x="316" y="339"/>
                          <a:pt x="316" y="339"/>
                        </a:cubicBezTo>
                        <a:cubicBezTo>
                          <a:pt x="316" y="339"/>
                          <a:pt x="316" y="339"/>
                          <a:pt x="316" y="339"/>
                        </a:cubicBezTo>
                        <a:cubicBezTo>
                          <a:pt x="316" y="339"/>
                          <a:pt x="316" y="339"/>
                          <a:pt x="316" y="339"/>
                        </a:cubicBezTo>
                        <a:cubicBezTo>
                          <a:pt x="315" y="338"/>
                          <a:pt x="315" y="338"/>
                          <a:pt x="315" y="338"/>
                        </a:cubicBezTo>
                        <a:cubicBezTo>
                          <a:pt x="314" y="338"/>
                          <a:pt x="314" y="338"/>
                          <a:pt x="314" y="338"/>
                        </a:cubicBezTo>
                        <a:cubicBezTo>
                          <a:pt x="314" y="338"/>
                          <a:pt x="314" y="338"/>
                          <a:pt x="314" y="338"/>
                        </a:cubicBezTo>
                        <a:cubicBezTo>
                          <a:pt x="313" y="338"/>
                          <a:pt x="313" y="338"/>
                          <a:pt x="313" y="338"/>
                        </a:cubicBezTo>
                        <a:cubicBezTo>
                          <a:pt x="312" y="338"/>
                          <a:pt x="312" y="338"/>
                          <a:pt x="312" y="338"/>
                        </a:cubicBezTo>
                        <a:cubicBezTo>
                          <a:pt x="309" y="338"/>
                          <a:pt x="309" y="338"/>
                          <a:pt x="309" y="338"/>
                        </a:cubicBezTo>
                        <a:cubicBezTo>
                          <a:pt x="308" y="339"/>
                          <a:pt x="308" y="339"/>
                          <a:pt x="308" y="339"/>
                        </a:cubicBezTo>
                        <a:cubicBezTo>
                          <a:pt x="307" y="339"/>
                          <a:pt x="307" y="339"/>
                          <a:pt x="307" y="339"/>
                        </a:cubicBezTo>
                        <a:cubicBezTo>
                          <a:pt x="305" y="339"/>
                          <a:pt x="305" y="339"/>
                          <a:pt x="305" y="339"/>
                        </a:cubicBezTo>
                        <a:cubicBezTo>
                          <a:pt x="303" y="340"/>
                          <a:pt x="303" y="340"/>
                          <a:pt x="303" y="340"/>
                        </a:cubicBezTo>
                        <a:cubicBezTo>
                          <a:pt x="302" y="341"/>
                          <a:pt x="302" y="341"/>
                          <a:pt x="302" y="341"/>
                        </a:cubicBezTo>
                        <a:cubicBezTo>
                          <a:pt x="301" y="342"/>
                          <a:pt x="301" y="342"/>
                          <a:pt x="301" y="342"/>
                        </a:cubicBezTo>
                        <a:cubicBezTo>
                          <a:pt x="300" y="343"/>
                          <a:pt x="300" y="343"/>
                          <a:pt x="300" y="343"/>
                        </a:cubicBezTo>
                        <a:cubicBezTo>
                          <a:pt x="301" y="345"/>
                          <a:pt x="301" y="345"/>
                          <a:pt x="301" y="345"/>
                        </a:cubicBezTo>
                        <a:cubicBezTo>
                          <a:pt x="302" y="345"/>
                          <a:pt x="302" y="345"/>
                          <a:pt x="302" y="345"/>
                        </a:cubicBezTo>
                        <a:cubicBezTo>
                          <a:pt x="302" y="345"/>
                          <a:pt x="302" y="345"/>
                          <a:pt x="302" y="345"/>
                        </a:cubicBezTo>
                        <a:cubicBezTo>
                          <a:pt x="303" y="345"/>
                          <a:pt x="303" y="345"/>
                          <a:pt x="303" y="345"/>
                        </a:cubicBezTo>
                        <a:cubicBezTo>
                          <a:pt x="304" y="345"/>
                          <a:pt x="304" y="345"/>
                          <a:pt x="304" y="345"/>
                        </a:cubicBezTo>
                        <a:cubicBezTo>
                          <a:pt x="303" y="348"/>
                          <a:pt x="303" y="348"/>
                          <a:pt x="303" y="348"/>
                        </a:cubicBezTo>
                        <a:cubicBezTo>
                          <a:pt x="303" y="347"/>
                          <a:pt x="303" y="347"/>
                          <a:pt x="303" y="347"/>
                        </a:cubicBezTo>
                        <a:cubicBezTo>
                          <a:pt x="303" y="347"/>
                          <a:pt x="303" y="347"/>
                          <a:pt x="303" y="347"/>
                        </a:cubicBezTo>
                        <a:cubicBezTo>
                          <a:pt x="302" y="347"/>
                          <a:pt x="302" y="347"/>
                          <a:pt x="302" y="347"/>
                        </a:cubicBezTo>
                        <a:cubicBezTo>
                          <a:pt x="302" y="347"/>
                          <a:pt x="302" y="347"/>
                          <a:pt x="302" y="347"/>
                        </a:cubicBezTo>
                        <a:cubicBezTo>
                          <a:pt x="301" y="347"/>
                          <a:pt x="301" y="347"/>
                          <a:pt x="301" y="347"/>
                        </a:cubicBezTo>
                        <a:cubicBezTo>
                          <a:pt x="298" y="347"/>
                          <a:pt x="298" y="347"/>
                          <a:pt x="298" y="347"/>
                        </a:cubicBezTo>
                        <a:cubicBezTo>
                          <a:pt x="297" y="348"/>
                          <a:pt x="297" y="348"/>
                          <a:pt x="297" y="348"/>
                        </a:cubicBezTo>
                        <a:cubicBezTo>
                          <a:pt x="297" y="348"/>
                          <a:pt x="297" y="348"/>
                          <a:pt x="297" y="348"/>
                        </a:cubicBezTo>
                        <a:cubicBezTo>
                          <a:pt x="295" y="349"/>
                          <a:pt x="295" y="349"/>
                          <a:pt x="295" y="349"/>
                        </a:cubicBezTo>
                        <a:cubicBezTo>
                          <a:pt x="294" y="350"/>
                          <a:pt x="294" y="350"/>
                          <a:pt x="294" y="350"/>
                        </a:cubicBezTo>
                        <a:cubicBezTo>
                          <a:pt x="294" y="349"/>
                          <a:pt x="294" y="349"/>
                          <a:pt x="294" y="349"/>
                        </a:cubicBezTo>
                        <a:cubicBezTo>
                          <a:pt x="292" y="349"/>
                          <a:pt x="292" y="349"/>
                          <a:pt x="292" y="349"/>
                        </a:cubicBezTo>
                        <a:cubicBezTo>
                          <a:pt x="291" y="348"/>
                          <a:pt x="291" y="348"/>
                          <a:pt x="291" y="348"/>
                        </a:cubicBezTo>
                        <a:cubicBezTo>
                          <a:pt x="290" y="348"/>
                          <a:pt x="290" y="348"/>
                          <a:pt x="290" y="348"/>
                        </a:cubicBezTo>
                        <a:cubicBezTo>
                          <a:pt x="287" y="349"/>
                          <a:pt x="287" y="349"/>
                          <a:pt x="287" y="349"/>
                        </a:cubicBezTo>
                        <a:cubicBezTo>
                          <a:pt x="287" y="350"/>
                          <a:pt x="287" y="350"/>
                          <a:pt x="287" y="350"/>
                        </a:cubicBezTo>
                        <a:cubicBezTo>
                          <a:pt x="286" y="350"/>
                          <a:pt x="286" y="350"/>
                          <a:pt x="286" y="350"/>
                        </a:cubicBezTo>
                        <a:cubicBezTo>
                          <a:pt x="285" y="351"/>
                          <a:pt x="285" y="351"/>
                          <a:pt x="285" y="351"/>
                        </a:cubicBezTo>
                        <a:cubicBezTo>
                          <a:pt x="284" y="351"/>
                          <a:pt x="284" y="351"/>
                          <a:pt x="284" y="351"/>
                        </a:cubicBezTo>
                        <a:cubicBezTo>
                          <a:pt x="282" y="353"/>
                          <a:pt x="282" y="353"/>
                          <a:pt x="282" y="353"/>
                        </a:cubicBezTo>
                        <a:cubicBezTo>
                          <a:pt x="281" y="353"/>
                          <a:pt x="281" y="353"/>
                          <a:pt x="281" y="353"/>
                        </a:cubicBezTo>
                        <a:cubicBezTo>
                          <a:pt x="280" y="353"/>
                          <a:pt x="280" y="353"/>
                          <a:pt x="280" y="353"/>
                        </a:cubicBezTo>
                        <a:lnTo>
                          <a:pt x="279" y="353"/>
                        </a:lnTo>
                        <a:close/>
                        <a:moveTo>
                          <a:pt x="305" y="320"/>
                        </a:moveTo>
                        <a:cubicBezTo>
                          <a:pt x="306" y="319"/>
                          <a:pt x="306" y="319"/>
                          <a:pt x="306" y="319"/>
                        </a:cubicBezTo>
                        <a:cubicBezTo>
                          <a:pt x="306" y="319"/>
                          <a:pt x="306" y="319"/>
                          <a:pt x="306" y="319"/>
                        </a:cubicBezTo>
                        <a:cubicBezTo>
                          <a:pt x="305" y="318"/>
                          <a:pt x="305" y="318"/>
                          <a:pt x="305" y="318"/>
                        </a:cubicBezTo>
                        <a:cubicBezTo>
                          <a:pt x="304" y="318"/>
                          <a:pt x="304" y="318"/>
                          <a:pt x="304" y="318"/>
                        </a:cubicBezTo>
                        <a:cubicBezTo>
                          <a:pt x="303" y="319"/>
                          <a:pt x="303" y="319"/>
                          <a:pt x="303" y="319"/>
                        </a:cubicBezTo>
                        <a:cubicBezTo>
                          <a:pt x="301" y="319"/>
                          <a:pt x="301" y="319"/>
                          <a:pt x="301" y="319"/>
                        </a:cubicBezTo>
                        <a:cubicBezTo>
                          <a:pt x="302" y="320"/>
                          <a:pt x="302" y="320"/>
                          <a:pt x="302" y="320"/>
                        </a:cubicBezTo>
                        <a:cubicBezTo>
                          <a:pt x="304" y="320"/>
                          <a:pt x="304" y="320"/>
                          <a:pt x="304" y="320"/>
                        </a:cubicBezTo>
                        <a:lnTo>
                          <a:pt x="305" y="320"/>
                        </a:lnTo>
                        <a:close/>
                        <a:moveTo>
                          <a:pt x="329" y="315"/>
                        </a:moveTo>
                        <a:cubicBezTo>
                          <a:pt x="328" y="315"/>
                          <a:pt x="328" y="315"/>
                          <a:pt x="328" y="315"/>
                        </a:cubicBezTo>
                        <a:cubicBezTo>
                          <a:pt x="327" y="315"/>
                          <a:pt x="327" y="315"/>
                          <a:pt x="327" y="315"/>
                        </a:cubicBezTo>
                        <a:cubicBezTo>
                          <a:pt x="329" y="316"/>
                          <a:pt x="329" y="316"/>
                          <a:pt x="329" y="316"/>
                        </a:cubicBezTo>
                        <a:cubicBezTo>
                          <a:pt x="330" y="316"/>
                          <a:pt x="330" y="316"/>
                          <a:pt x="330" y="316"/>
                        </a:cubicBezTo>
                        <a:cubicBezTo>
                          <a:pt x="330" y="315"/>
                          <a:pt x="330" y="315"/>
                          <a:pt x="330" y="315"/>
                        </a:cubicBezTo>
                        <a:cubicBezTo>
                          <a:pt x="329" y="314"/>
                          <a:pt x="329" y="314"/>
                          <a:pt x="329" y="314"/>
                        </a:cubicBezTo>
                        <a:lnTo>
                          <a:pt x="329" y="315"/>
                        </a:lnTo>
                        <a:close/>
                        <a:moveTo>
                          <a:pt x="323" y="310"/>
                        </a:moveTo>
                        <a:cubicBezTo>
                          <a:pt x="324" y="311"/>
                          <a:pt x="324" y="311"/>
                          <a:pt x="324" y="311"/>
                        </a:cubicBezTo>
                        <a:cubicBezTo>
                          <a:pt x="325" y="313"/>
                          <a:pt x="325" y="313"/>
                          <a:pt x="325" y="313"/>
                        </a:cubicBezTo>
                        <a:cubicBezTo>
                          <a:pt x="325" y="311"/>
                          <a:pt x="325" y="311"/>
                          <a:pt x="325" y="311"/>
                        </a:cubicBezTo>
                        <a:cubicBezTo>
                          <a:pt x="326" y="310"/>
                          <a:pt x="326" y="310"/>
                          <a:pt x="326" y="310"/>
                        </a:cubicBezTo>
                        <a:cubicBezTo>
                          <a:pt x="325" y="309"/>
                          <a:pt x="325" y="309"/>
                          <a:pt x="325" y="309"/>
                        </a:cubicBezTo>
                        <a:cubicBezTo>
                          <a:pt x="324" y="309"/>
                          <a:pt x="324" y="309"/>
                          <a:pt x="324" y="309"/>
                        </a:cubicBezTo>
                        <a:cubicBezTo>
                          <a:pt x="324" y="308"/>
                          <a:pt x="324" y="308"/>
                          <a:pt x="324" y="308"/>
                        </a:cubicBezTo>
                        <a:cubicBezTo>
                          <a:pt x="324" y="308"/>
                          <a:pt x="324" y="308"/>
                          <a:pt x="324" y="308"/>
                        </a:cubicBezTo>
                        <a:lnTo>
                          <a:pt x="323" y="310"/>
                        </a:lnTo>
                        <a:close/>
                        <a:moveTo>
                          <a:pt x="343" y="306"/>
                        </a:moveTo>
                        <a:cubicBezTo>
                          <a:pt x="342" y="303"/>
                          <a:pt x="342" y="303"/>
                          <a:pt x="342" y="303"/>
                        </a:cubicBezTo>
                        <a:cubicBezTo>
                          <a:pt x="342" y="302"/>
                          <a:pt x="342" y="302"/>
                          <a:pt x="342" y="302"/>
                        </a:cubicBezTo>
                        <a:cubicBezTo>
                          <a:pt x="340" y="302"/>
                          <a:pt x="340" y="302"/>
                          <a:pt x="340" y="302"/>
                        </a:cubicBezTo>
                        <a:cubicBezTo>
                          <a:pt x="340" y="301"/>
                          <a:pt x="340" y="301"/>
                          <a:pt x="340" y="301"/>
                        </a:cubicBezTo>
                        <a:cubicBezTo>
                          <a:pt x="340" y="301"/>
                          <a:pt x="340" y="301"/>
                          <a:pt x="340" y="301"/>
                        </a:cubicBezTo>
                        <a:cubicBezTo>
                          <a:pt x="339" y="300"/>
                          <a:pt x="339" y="300"/>
                          <a:pt x="339" y="300"/>
                        </a:cubicBezTo>
                        <a:cubicBezTo>
                          <a:pt x="340" y="299"/>
                          <a:pt x="340" y="299"/>
                          <a:pt x="340" y="299"/>
                        </a:cubicBezTo>
                        <a:cubicBezTo>
                          <a:pt x="339" y="298"/>
                          <a:pt x="339" y="298"/>
                          <a:pt x="339" y="298"/>
                        </a:cubicBezTo>
                        <a:cubicBezTo>
                          <a:pt x="338" y="298"/>
                          <a:pt x="338" y="298"/>
                          <a:pt x="338" y="298"/>
                        </a:cubicBezTo>
                        <a:cubicBezTo>
                          <a:pt x="337" y="299"/>
                          <a:pt x="337" y="299"/>
                          <a:pt x="337" y="299"/>
                        </a:cubicBezTo>
                        <a:cubicBezTo>
                          <a:pt x="334" y="300"/>
                          <a:pt x="334" y="300"/>
                          <a:pt x="334" y="300"/>
                        </a:cubicBezTo>
                        <a:cubicBezTo>
                          <a:pt x="334" y="301"/>
                          <a:pt x="334" y="301"/>
                          <a:pt x="334" y="301"/>
                        </a:cubicBezTo>
                        <a:cubicBezTo>
                          <a:pt x="335" y="301"/>
                          <a:pt x="335" y="301"/>
                          <a:pt x="335" y="301"/>
                        </a:cubicBezTo>
                        <a:cubicBezTo>
                          <a:pt x="335" y="301"/>
                          <a:pt x="335" y="301"/>
                          <a:pt x="335" y="301"/>
                        </a:cubicBezTo>
                        <a:cubicBezTo>
                          <a:pt x="336" y="301"/>
                          <a:pt x="336" y="301"/>
                          <a:pt x="336" y="301"/>
                        </a:cubicBezTo>
                        <a:cubicBezTo>
                          <a:pt x="335" y="301"/>
                          <a:pt x="335" y="301"/>
                          <a:pt x="335" y="301"/>
                        </a:cubicBezTo>
                        <a:cubicBezTo>
                          <a:pt x="336" y="302"/>
                          <a:pt x="336" y="302"/>
                          <a:pt x="336" y="302"/>
                        </a:cubicBezTo>
                        <a:cubicBezTo>
                          <a:pt x="337" y="301"/>
                          <a:pt x="337" y="301"/>
                          <a:pt x="337" y="301"/>
                        </a:cubicBezTo>
                        <a:cubicBezTo>
                          <a:pt x="337" y="302"/>
                          <a:pt x="337" y="302"/>
                          <a:pt x="337" y="302"/>
                        </a:cubicBezTo>
                        <a:cubicBezTo>
                          <a:pt x="338" y="303"/>
                          <a:pt x="338" y="303"/>
                          <a:pt x="338" y="303"/>
                        </a:cubicBezTo>
                        <a:cubicBezTo>
                          <a:pt x="339" y="302"/>
                          <a:pt x="339" y="302"/>
                          <a:pt x="339" y="302"/>
                        </a:cubicBezTo>
                        <a:cubicBezTo>
                          <a:pt x="339" y="302"/>
                          <a:pt x="339" y="302"/>
                          <a:pt x="339" y="302"/>
                        </a:cubicBezTo>
                        <a:cubicBezTo>
                          <a:pt x="339" y="303"/>
                          <a:pt x="339" y="303"/>
                          <a:pt x="339" y="303"/>
                        </a:cubicBezTo>
                        <a:cubicBezTo>
                          <a:pt x="341" y="303"/>
                          <a:pt x="341" y="303"/>
                          <a:pt x="341" y="303"/>
                        </a:cubicBezTo>
                        <a:cubicBezTo>
                          <a:pt x="342" y="303"/>
                          <a:pt x="342" y="303"/>
                          <a:pt x="342" y="303"/>
                        </a:cubicBezTo>
                        <a:lnTo>
                          <a:pt x="343" y="306"/>
                        </a:lnTo>
                        <a:close/>
                        <a:moveTo>
                          <a:pt x="353" y="302"/>
                        </a:moveTo>
                        <a:cubicBezTo>
                          <a:pt x="353" y="303"/>
                          <a:pt x="353" y="303"/>
                          <a:pt x="353" y="303"/>
                        </a:cubicBezTo>
                        <a:cubicBezTo>
                          <a:pt x="354" y="303"/>
                          <a:pt x="354" y="303"/>
                          <a:pt x="354" y="303"/>
                        </a:cubicBezTo>
                        <a:cubicBezTo>
                          <a:pt x="355" y="302"/>
                          <a:pt x="355" y="302"/>
                          <a:pt x="355" y="302"/>
                        </a:cubicBezTo>
                        <a:cubicBezTo>
                          <a:pt x="356" y="302"/>
                          <a:pt x="356" y="302"/>
                          <a:pt x="356" y="302"/>
                        </a:cubicBezTo>
                        <a:cubicBezTo>
                          <a:pt x="355" y="301"/>
                          <a:pt x="355" y="301"/>
                          <a:pt x="355" y="301"/>
                        </a:cubicBezTo>
                        <a:cubicBezTo>
                          <a:pt x="354" y="301"/>
                          <a:pt x="354" y="301"/>
                          <a:pt x="354" y="301"/>
                        </a:cubicBezTo>
                        <a:cubicBezTo>
                          <a:pt x="354" y="301"/>
                          <a:pt x="354" y="301"/>
                          <a:pt x="354" y="301"/>
                        </a:cubicBezTo>
                        <a:lnTo>
                          <a:pt x="353" y="302"/>
                        </a:lnTo>
                        <a:close/>
                        <a:moveTo>
                          <a:pt x="307" y="299"/>
                        </a:moveTo>
                        <a:cubicBezTo>
                          <a:pt x="307" y="299"/>
                          <a:pt x="307" y="299"/>
                          <a:pt x="307" y="299"/>
                        </a:cubicBezTo>
                        <a:cubicBezTo>
                          <a:pt x="308" y="299"/>
                          <a:pt x="308" y="299"/>
                          <a:pt x="308" y="299"/>
                        </a:cubicBezTo>
                        <a:cubicBezTo>
                          <a:pt x="308" y="298"/>
                          <a:pt x="308" y="298"/>
                          <a:pt x="308" y="298"/>
                        </a:cubicBezTo>
                        <a:cubicBezTo>
                          <a:pt x="309" y="299"/>
                          <a:pt x="309" y="299"/>
                          <a:pt x="309" y="299"/>
                        </a:cubicBezTo>
                        <a:cubicBezTo>
                          <a:pt x="310" y="298"/>
                          <a:pt x="310" y="298"/>
                          <a:pt x="310" y="298"/>
                        </a:cubicBezTo>
                        <a:cubicBezTo>
                          <a:pt x="311" y="298"/>
                          <a:pt x="311" y="298"/>
                          <a:pt x="311" y="298"/>
                        </a:cubicBezTo>
                        <a:cubicBezTo>
                          <a:pt x="312" y="297"/>
                          <a:pt x="312" y="297"/>
                          <a:pt x="312" y="297"/>
                        </a:cubicBezTo>
                        <a:cubicBezTo>
                          <a:pt x="312" y="296"/>
                          <a:pt x="312" y="296"/>
                          <a:pt x="312" y="296"/>
                        </a:cubicBezTo>
                        <a:cubicBezTo>
                          <a:pt x="312" y="296"/>
                          <a:pt x="312" y="296"/>
                          <a:pt x="312" y="296"/>
                        </a:cubicBezTo>
                        <a:cubicBezTo>
                          <a:pt x="311" y="297"/>
                          <a:pt x="311" y="297"/>
                          <a:pt x="311" y="297"/>
                        </a:cubicBezTo>
                        <a:cubicBezTo>
                          <a:pt x="311" y="296"/>
                          <a:pt x="311" y="296"/>
                          <a:pt x="311" y="296"/>
                        </a:cubicBezTo>
                        <a:cubicBezTo>
                          <a:pt x="311" y="296"/>
                          <a:pt x="311" y="296"/>
                          <a:pt x="311" y="296"/>
                        </a:cubicBezTo>
                        <a:cubicBezTo>
                          <a:pt x="310" y="296"/>
                          <a:pt x="310" y="296"/>
                          <a:pt x="310" y="296"/>
                        </a:cubicBezTo>
                        <a:cubicBezTo>
                          <a:pt x="309" y="297"/>
                          <a:pt x="309" y="297"/>
                          <a:pt x="309" y="297"/>
                        </a:cubicBezTo>
                        <a:cubicBezTo>
                          <a:pt x="309" y="297"/>
                          <a:pt x="309" y="297"/>
                          <a:pt x="309" y="297"/>
                        </a:cubicBezTo>
                        <a:cubicBezTo>
                          <a:pt x="309" y="296"/>
                          <a:pt x="309" y="296"/>
                          <a:pt x="309" y="296"/>
                        </a:cubicBezTo>
                        <a:cubicBezTo>
                          <a:pt x="309" y="296"/>
                          <a:pt x="309" y="296"/>
                          <a:pt x="309" y="296"/>
                        </a:cubicBezTo>
                        <a:cubicBezTo>
                          <a:pt x="309" y="295"/>
                          <a:pt x="309" y="295"/>
                          <a:pt x="309" y="295"/>
                        </a:cubicBezTo>
                        <a:cubicBezTo>
                          <a:pt x="308" y="294"/>
                          <a:pt x="308" y="294"/>
                          <a:pt x="308" y="294"/>
                        </a:cubicBezTo>
                        <a:cubicBezTo>
                          <a:pt x="307" y="295"/>
                          <a:pt x="307" y="295"/>
                          <a:pt x="307" y="295"/>
                        </a:cubicBezTo>
                        <a:cubicBezTo>
                          <a:pt x="306" y="296"/>
                          <a:pt x="306" y="296"/>
                          <a:pt x="306" y="296"/>
                        </a:cubicBezTo>
                        <a:cubicBezTo>
                          <a:pt x="306" y="296"/>
                          <a:pt x="306" y="296"/>
                          <a:pt x="306" y="296"/>
                        </a:cubicBezTo>
                        <a:cubicBezTo>
                          <a:pt x="305" y="296"/>
                          <a:pt x="305" y="296"/>
                          <a:pt x="305" y="296"/>
                        </a:cubicBezTo>
                        <a:cubicBezTo>
                          <a:pt x="305" y="297"/>
                          <a:pt x="305" y="297"/>
                          <a:pt x="305" y="297"/>
                        </a:cubicBezTo>
                        <a:cubicBezTo>
                          <a:pt x="306" y="298"/>
                          <a:pt x="306" y="298"/>
                          <a:pt x="306" y="298"/>
                        </a:cubicBezTo>
                        <a:cubicBezTo>
                          <a:pt x="307" y="298"/>
                          <a:pt x="307" y="298"/>
                          <a:pt x="307" y="298"/>
                        </a:cubicBezTo>
                        <a:lnTo>
                          <a:pt x="307" y="299"/>
                        </a:lnTo>
                        <a:close/>
                        <a:moveTo>
                          <a:pt x="325" y="290"/>
                        </a:moveTo>
                        <a:cubicBezTo>
                          <a:pt x="325" y="291"/>
                          <a:pt x="325" y="291"/>
                          <a:pt x="325" y="291"/>
                        </a:cubicBezTo>
                        <a:cubicBezTo>
                          <a:pt x="325" y="292"/>
                          <a:pt x="325" y="292"/>
                          <a:pt x="325" y="292"/>
                        </a:cubicBezTo>
                        <a:cubicBezTo>
                          <a:pt x="326" y="292"/>
                          <a:pt x="326" y="292"/>
                          <a:pt x="326" y="292"/>
                        </a:cubicBezTo>
                        <a:cubicBezTo>
                          <a:pt x="326" y="291"/>
                          <a:pt x="326" y="291"/>
                          <a:pt x="326" y="291"/>
                        </a:cubicBezTo>
                        <a:cubicBezTo>
                          <a:pt x="327" y="290"/>
                          <a:pt x="327" y="290"/>
                          <a:pt x="327" y="290"/>
                        </a:cubicBezTo>
                        <a:cubicBezTo>
                          <a:pt x="327" y="290"/>
                          <a:pt x="327" y="290"/>
                          <a:pt x="327" y="290"/>
                        </a:cubicBezTo>
                        <a:cubicBezTo>
                          <a:pt x="327" y="291"/>
                          <a:pt x="327" y="291"/>
                          <a:pt x="327" y="291"/>
                        </a:cubicBezTo>
                        <a:cubicBezTo>
                          <a:pt x="327" y="291"/>
                          <a:pt x="327" y="291"/>
                          <a:pt x="327" y="291"/>
                        </a:cubicBezTo>
                        <a:cubicBezTo>
                          <a:pt x="328" y="292"/>
                          <a:pt x="328" y="292"/>
                          <a:pt x="328" y="292"/>
                        </a:cubicBezTo>
                        <a:cubicBezTo>
                          <a:pt x="329" y="291"/>
                          <a:pt x="329" y="291"/>
                          <a:pt x="329" y="291"/>
                        </a:cubicBezTo>
                        <a:cubicBezTo>
                          <a:pt x="329" y="290"/>
                          <a:pt x="329" y="290"/>
                          <a:pt x="329" y="290"/>
                        </a:cubicBezTo>
                        <a:cubicBezTo>
                          <a:pt x="329" y="289"/>
                          <a:pt x="329" y="289"/>
                          <a:pt x="329" y="289"/>
                        </a:cubicBezTo>
                        <a:cubicBezTo>
                          <a:pt x="329" y="288"/>
                          <a:pt x="329" y="288"/>
                          <a:pt x="329" y="288"/>
                        </a:cubicBezTo>
                        <a:cubicBezTo>
                          <a:pt x="328" y="288"/>
                          <a:pt x="328" y="288"/>
                          <a:pt x="328" y="288"/>
                        </a:cubicBezTo>
                        <a:cubicBezTo>
                          <a:pt x="327" y="289"/>
                          <a:pt x="327" y="289"/>
                          <a:pt x="327" y="289"/>
                        </a:cubicBezTo>
                        <a:cubicBezTo>
                          <a:pt x="327" y="290"/>
                          <a:pt x="327" y="290"/>
                          <a:pt x="327" y="290"/>
                        </a:cubicBezTo>
                        <a:cubicBezTo>
                          <a:pt x="327" y="289"/>
                          <a:pt x="327" y="289"/>
                          <a:pt x="327" y="289"/>
                        </a:cubicBezTo>
                        <a:cubicBezTo>
                          <a:pt x="326" y="289"/>
                          <a:pt x="326" y="289"/>
                          <a:pt x="326" y="289"/>
                        </a:cubicBezTo>
                        <a:cubicBezTo>
                          <a:pt x="326" y="289"/>
                          <a:pt x="326" y="289"/>
                          <a:pt x="326" y="289"/>
                        </a:cubicBezTo>
                        <a:cubicBezTo>
                          <a:pt x="325" y="289"/>
                          <a:pt x="325" y="289"/>
                          <a:pt x="325" y="289"/>
                        </a:cubicBezTo>
                        <a:cubicBezTo>
                          <a:pt x="325" y="288"/>
                          <a:pt x="325" y="288"/>
                          <a:pt x="325" y="288"/>
                        </a:cubicBezTo>
                        <a:cubicBezTo>
                          <a:pt x="325" y="288"/>
                          <a:pt x="325" y="288"/>
                          <a:pt x="325" y="288"/>
                        </a:cubicBezTo>
                        <a:cubicBezTo>
                          <a:pt x="325" y="286"/>
                          <a:pt x="325" y="286"/>
                          <a:pt x="325" y="286"/>
                        </a:cubicBezTo>
                        <a:cubicBezTo>
                          <a:pt x="326" y="286"/>
                          <a:pt x="326" y="286"/>
                          <a:pt x="326" y="286"/>
                        </a:cubicBezTo>
                        <a:cubicBezTo>
                          <a:pt x="326" y="285"/>
                          <a:pt x="326" y="285"/>
                          <a:pt x="326" y="285"/>
                        </a:cubicBezTo>
                        <a:cubicBezTo>
                          <a:pt x="326" y="284"/>
                          <a:pt x="326" y="284"/>
                          <a:pt x="326" y="284"/>
                        </a:cubicBezTo>
                        <a:cubicBezTo>
                          <a:pt x="325" y="284"/>
                          <a:pt x="325" y="284"/>
                          <a:pt x="325" y="284"/>
                        </a:cubicBezTo>
                        <a:cubicBezTo>
                          <a:pt x="324" y="283"/>
                          <a:pt x="324" y="283"/>
                          <a:pt x="324" y="283"/>
                        </a:cubicBezTo>
                        <a:cubicBezTo>
                          <a:pt x="323" y="282"/>
                          <a:pt x="323" y="282"/>
                          <a:pt x="323" y="282"/>
                        </a:cubicBezTo>
                        <a:cubicBezTo>
                          <a:pt x="324" y="284"/>
                          <a:pt x="324" y="284"/>
                          <a:pt x="324" y="284"/>
                        </a:cubicBezTo>
                        <a:cubicBezTo>
                          <a:pt x="325" y="285"/>
                          <a:pt x="325" y="285"/>
                          <a:pt x="325" y="285"/>
                        </a:cubicBezTo>
                        <a:cubicBezTo>
                          <a:pt x="325" y="286"/>
                          <a:pt x="325" y="286"/>
                          <a:pt x="325" y="286"/>
                        </a:cubicBezTo>
                        <a:cubicBezTo>
                          <a:pt x="325" y="286"/>
                          <a:pt x="325" y="286"/>
                          <a:pt x="325" y="286"/>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4" y="290"/>
                          <a:pt x="324" y="290"/>
                          <a:pt x="324" y="290"/>
                        </a:cubicBezTo>
                        <a:cubicBezTo>
                          <a:pt x="325" y="290"/>
                          <a:pt x="325" y="290"/>
                          <a:pt x="325" y="290"/>
                        </a:cubicBezTo>
                        <a:close/>
                        <a:moveTo>
                          <a:pt x="270" y="286"/>
                        </a:moveTo>
                        <a:cubicBezTo>
                          <a:pt x="269" y="287"/>
                          <a:pt x="269" y="287"/>
                          <a:pt x="269" y="287"/>
                        </a:cubicBezTo>
                        <a:cubicBezTo>
                          <a:pt x="269" y="288"/>
                          <a:pt x="269" y="288"/>
                          <a:pt x="269" y="288"/>
                        </a:cubicBezTo>
                        <a:cubicBezTo>
                          <a:pt x="266" y="291"/>
                          <a:pt x="266" y="291"/>
                          <a:pt x="266" y="291"/>
                        </a:cubicBezTo>
                        <a:cubicBezTo>
                          <a:pt x="268" y="290"/>
                          <a:pt x="268" y="290"/>
                          <a:pt x="268" y="290"/>
                        </a:cubicBezTo>
                        <a:cubicBezTo>
                          <a:pt x="270" y="288"/>
                          <a:pt x="270" y="288"/>
                          <a:pt x="270" y="288"/>
                        </a:cubicBezTo>
                        <a:cubicBezTo>
                          <a:pt x="272" y="286"/>
                          <a:pt x="272" y="286"/>
                          <a:pt x="272" y="286"/>
                        </a:cubicBezTo>
                        <a:cubicBezTo>
                          <a:pt x="273" y="285"/>
                          <a:pt x="273" y="285"/>
                          <a:pt x="273" y="285"/>
                        </a:cubicBezTo>
                        <a:lnTo>
                          <a:pt x="270" y="286"/>
                        </a:lnTo>
                        <a:close/>
                        <a:moveTo>
                          <a:pt x="329" y="288"/>
                        </a:moveTo>
                        <a:cubicBezTo>
                          <a:pt x="329" y="289"/>
                          <a:pt x="329" y="289"/>
                          <a:pt x="329" y="289"/>
                        </a:cubicBezTo>
                        <a:cubicBezTo>
                          <a:pt x="329" y="290"/>
                          <a:pt x="329" y="290"/>
                          <a:pt x="329" y="290"/>
                        </a:cubicBezTo>
                        <a:cubicBezTo>
                          <a:pt x="330" y="288"/>
                          <a:pt x="330" y="288"/>
                          <a:pt x="330" y="288"/>
                        </a:cubicBezTo>
                        <a:cubicBezTo>
                          <a:pt x="330" y="287"/>
                          <a:pt x="330" y="287"/>
                          <a:pt x="330" y="287"/>
                        </a:cubicBezTo>
                        <a:cubicBezTo>
                          <a:pt x="330" y="286"/>
                          <a:pt x="330" y="286"/>
                          <a:pt x="330" y="286"/>
                        </a:cubicBezTo>
                        <a:lnTo>
                          <a:pt x="329" y="288"/>
                        </a:lnTo>
                        <a:close/>
                        <a:moveTo>
                          <a:pt x="258" y="287"/>
                        </a:moveTo>
                        <a:cubicBezTo>
                          <a:pt x="258" y="288"/>
                          <a:pt x="258" y="288"/>
                          <a:pt x="258" y="288"/>
                        </a:cubicBezTo>
                        <a:cubicBezTo>
                          <a:pt x="258" y="289"/>
                          <a:pt x="258" y="289"/>
                          <a:pt x="258" y="289"/>
                        </a:cubicBezTo>
                        <a:cubicBezTo>
                          <a:pt x="259" y="289"/>
                          <a:pt x="259" y="289"/>
                          <a:pt x="259" y="289"/>
                        </a:cubicBezTo>
                        <a:cubicBezTo>
                          <a:pt x="259" y="288"/>
                          <a:pt x="259" y="288"/>
                          <a:pt x="259" y="288"/>
                        </a:cubicBezTo>
                        <a:cubicBezTo>
                          <a:pt x="260" y="288"/>
                          <a:pt x="260" y="288"/>
                          <a:pt x="260" y="288"/>
                        </a:cubicBezTo>
                        <a:cubicBezTo>
                          <a:pt x="260" y="289"/>
                          <a:pt x="260" y="289"/>
                          <a:pt x="260" y="289"/>
                        </a:cubicBezTo>
                        <a:cubicBezTo>
                          <a:pt x="261" y="289"/>
                          <a:pt x="261" y="289"/>
                          <a:pt x="261" y="289"/>
                        </a:cubicBezTo>
                        <a:cubicBezTo>
                          <a:pt x="262" y="287"/>
                          <a:pt x="262" y="287"/>
                          <a:pt x="262" y="287"/>
                        </a:cubicBezTo>
                        <a:cubicBezTo>
                          <a:pt x="262" y="285"/>
                          <a:pt x="262" y="285"/>
                          <a:pt x="262" y="285"/>
                        </a:cubicBezTo>
                        <a:cubicBezTo>
                          <a:pt x="263" y="284"/>
                          <a:pt x="263" y="284"/>
                          <a:pt x="263" y="284"/>
                        </a:cubicBezTo>
                        <a:cubicBezTo>
                          <a:pt x="262" y="283"/>
                          <a:pt x="262" y="283"/>
                          <a:pt x="262" y="283"/>
                        </a:cubicBezTo>
                        <a:cubicBezTo>
                          <a:pt x="262" y="282"/>
                          <a:pt x="262" y="282"/>
                          <a:pt x="262" y="282"/>
                        </a:cubicBezTo>
                        <a:cubicBezTo>
                          <a:pt x="263" y="282"/>
                          <a:pt x="263" y="282"/>
                          <a:pt x="263" y="282"/>
                        </a:cubicBezTo>
                        <a:cubicBezTo>
                          <a:pt x="262" y="281"/>
                          <a:pt x="262" y="281"/>
                          <a:pt x="262" y="281"/>
                        </a:cubicBezTo>
                        <a:cubicBezTo>
                          <a:pt x="261" y="280"/>
                          <a:pt x="261" y="280"/>
                          <a:pt x="261" y="280"/>
                        </a:cubicBezTo>
                        <a:cubicBezTo>
                          <a:pt x="261" y="281"/>
                          <a:pt x="261" y="281"/>
                          <a:pt x="261" y="281"/>
                        </a:cubicBezTo>
                        <a:cubicBezTo>
                          <a:pt x="260" y="280"/>
                          <a:pt x="260" y="280"/>
                          <a:pt x="260" y="280"/>
                        </a:cubicBezTo>
                        <a:cubicBezTo>
                          <a:pt x="259" y="280"/>
                          <a:pt x="259" y="280"/>
                          <a:pt x="259" y="280"/>
                        </a:cubicBezTo>
                        <a:cubicBezTo>
                          <a:pt x="259" y="282"/>
                          <a:pt x="259" y="282"/>
                          <a:pt x="259" y="282"/>
                        </a:cubicBezTo>
                        <a:cubicBezTo>
                          <a:pt x="258" y="281"/>
                          <a:pt x="258" y="281"/>
                          <a:pt x="258" y="281"/>
                        </a:cubicBezTo>
                        <a:cubicBezTo>
                          <a:pt x="258" y="282"/>
                          <a:pt x="258" y="282"/>
                          <a:pt x="258" y="282"/>
                        </a:cubicBezTo>
                        <a:cubicBezTo>
                          <a:pt x="258" y="283"/>
                          <a:pt x="258" y="283"/>
                          <a:pt x="258" y="283"/>
                        </a:cubicBezTo>
                        <a:cubicBezTo>
                          <a:pt x="258" y="283"/>
                          <a:pt x="258" y="283"/>
                          <a:pt x="258" y="283"/>
                        </a:cubicBezTo>
                        <a:cubicBezTo>
                          <a:pt x="258" y="283"/>
                          <a:pt x="258" y="283"/>
                          <a:pt x="258" y="283"/>
                        </a:cubicBezTo>
                        <a:cubicBezTo>
                          <a:pt x="257" y="284"/>
                          <a:pt x="257" y="284"/>
                          <a:pt x="257" y="284"/>
                        </a:cubicBezTo>
                        <a:cubicBezTo>
                          <a:pt x="257" y="284"/>
                          <a:pt x="257" y="284"/>
                          <a:pt x="257" y="284"/>
                        </a:cubicBezTo>
                        <a:cubicBezTo>
                          <a:pt x="257" y="285"/>
                          <a:pt x="257" y="285"/>
                          <a:pt x="257" y="285"/>
                        </a:cubicBezTo>
                        <a:cubicBezTo>
                          <a:pt x="258" y="286"/>
                          <a:pt x="258" y="286"/>
                          <a:pt x="258" y="286"/>
                        </a:cubicBezTo>
                        <a:cubicBezTo>
                          <a:pt x="258" y="286"/>
                          <a:pt x="258" y="286"/>
                          <a:pt x="258" y="286"/>
                        </a:cubicBezTo>
                        <a:cubicBezTo>
                          <a:pt x="258" y="286"/>
                          <a:pt x="258" y="286"/>
                          <a:pt x="258" y="286"/>
                        </a:cubicBezTo>
                        <a:cubicBezTo>
                          <a:pt x="257" y="286"/>
                          <a:pt x="257" y="286"/>
                          <a:pt x="257" y="286"/>
                        </a:cubicBezTo>
                        <a:cubicBezTo>
                          <a:pt x="257" y="286"/>
                          <a:pt x="257" y="286"/>
                          <a:pt x="257" y="286"/>
                        </a:cubicBezTo>
                        <a:cubicBezTo>
                          <a:pt x="256" y="287"/>
                          <a:pt x="256" y="287"/>
                          <a:pt x="256" y="287"/>
                        </a:cubicBezTo>
                        <a:cubicBezTo>
                          <a:pt x="257" y="288"/>
                          <a:pt x="257" y="288"/>
                          <a:pt x="257" y="288"/>
                        </a:cubicBezTo>
                        <a:cubicBezTo>
                          <a:pt x="258" y="288"/>
                          <a:pt x="258" y="288"/>
                          <a:pt x="258" y="288"/>
                        </a:cubicBezTo>
                        <a:cubicBezTo>
                          <a:pt x="258" y="287"/>
                          <a:pt x="258" y="287"/>
                          <a:pt x="258" y="287"/>
                        </a:cubicBezTo>
                        <a:cubicBezTo>
                          <a:pt x="259" y="287"/>
                          <a:pt x="259" y="287"/>
                          <a:pt x="259" y="287"/>
                        </a:cubicBezTo>
                        <a:lnTo>
                          <a:pt x="258" y="287"/>
                        </a:lnTo>
                        <a:close/>
                        <a:moveTo>
                          <a:pt x="329" y="284"/>
                        </a:moveTo>
                        <a:cubicBezTo>
                          <a:pt x="328" y="285"/>
                          <a:pt x="328" y="285"/>
                          <a:pt x="328" y="285"/>
                        </a:cubicBezTo>
                        <a:cubicBezTo>
                          <a:pt x="328" y="286"/>
                          <a:pt x="328" y="286"/>
                          <a:pt x="328" y="286"/>
                        </a:cubicBezTo>
                        <a:cubicBezTo>
                          <a:pt x="328" y="286"/>
                          <a:pt x="328" y="286"/>
                          <a:pt x="328" y="286"/>
                        </a:cubicBezTo>
                        <a:cubicBezTo>
                          <a:pt x="328" y="287"/>
                          <a:pt x="328" y="287"/>
                          <a:pt x="328" y="287"/>
                        </a:cubicBezTo>
                        <a:cubicBezTo>
                          <a:pt x="328" y="287"/>
                          <a:pt x="328" y="286"/>
                          <a:pt x="329" y="286"/>
                        </a:cubicBezTo>
                        <a:cubicBezTo>
                          <a:pt x="330" y="286"/>
                          <a:pt x="330" y="286"/>
                          <a:pt x="330" y="286"/>
                        </a:cubicBezTo>
                        <a:cubicBezTo>
                          <a:pt x="330" y="285"/>
                          <a:pt x="330" y="285"/>
                          <a:pt x="330" y="285"/>
                        </a:cubicBezTo>
                        <a:cubicBezTo>
                          <a:pt x="330" y="284"/>
                          <a:pt x="330" y="284"/>
                          <a:pt x="330" y="284"/>
                        </a:cubicBezTo>
                        <a:cubicBezTo>
                          <a:pt x="330" y="284"/>
                          <a:pt x="330" y="284"/>
                          <a:pt x="330" y="284"/>
                        </a:cubicBezTo>
                        <a:lnTo>
                          <a:pt x="329" y="284"/>
                        </a:lnTo>
                        <a:close/>
                        <a:moveTo>
                          <a:pt x="364" y="282"/>
                        </a:moveTo>
                        <a:cubicBezTo>
                          <a:pt x="364" y="283"/>
                          <a:pt x="364" y="283"/>
                          <a:pt x="364" y="283"/>
                        </a:cubicBezTo>
                        <a:cubicBezTo>
                          <a:pt x="364" y="284"/>
                          <a:pt x="364" y="284"/>
                          <a:pt x="364" y="284"/>
                        </a:cubicBezTo>
                        <a:cubicBezTo>
                          <a:pt x="365" y="285"/>
                          <a:pt x="365" y="285"/>
                          <a:pt x="365" y="285"/>
                        </a:cubicBezTo>
                        <a:cubicBezTo>
                          <a:pt x="365" y="286"/>
                          <a:pt x="365" y="286"/>
                          <a:pt x="365" y="286"/>
                        </a:cubicBezTo>
                        <a:cubicBezTo>
                          <a:pt x="365" y="285"/>
                          <a:pt x="365" y="285"/>
                          <a:pt x="365" y="285"/>
                        </a:cubicBezTo>
                        <a:cubicBezTo>
                          <a:pt x="365" y="285"/>
                          <a:pt x="366" y="285"/>
                          <a:pt x="366" y="284"/>
                        </a:cubicBezTo>
                        <a:cubicBezTo>
                          <a:pt x="366" y="285"/>
                          <a:pt x="366" y="285"/>
                          <a:pt x="366" y="285"/>
                        </a:cubicBezTo>
                        <a:cubicBezTo>
                          <a:pt x="367" y="285"/>
                          <a:pt x="367" y="285"/>
                          <a:pt x="367" y="285"/>
                        </a:cubicBezTo>
                        <a:cubicBezTo>
                          <a:pt x="367" y="286"/>
                          <a:pt x="367" y="286"/>
                          <a:pt x="367" y="286"/>
                        </a:cubicBezTo>
                        <a:cubicBezTo>
                          <a:pt x="367" y="285"/>
                          <a:pt x="367" y="285"/>
                          <a:pt x="367" y="285"/>
                        </a:cubicBezTo>
                        <a:cubicBezTo>
                          <a:pt x="367" y="284"/>
                          <a:pt x="367" y="284"/>
                          <a:pt x="367" y="284"/>
                        </a:cubicBezTo>
                        <a:cubicBezTo>
                          <a:pt x="366" y="283"/>
                          <a:pt x="366" y="283"/>
                          <a:pt x="366" y="283"/>
                        </a:cubicBezTo>
                        <a:cubicBezTo>
                          <a:pt x="365" y="283"/>
                          <a:pt x="365" y="283"/>
                          <a:pt x="365" y="283"/>
                        </a:cubicBezTo>
                        <a:cubicBezTo>
                          <a:pt x="364" y="282"/>
                          <a:pt x="364" y="282"/>
                          <a:pt x="364" y="282"/>
                        </a:cubicBezTo>
                        <a:close/>
                        <a:moveTo>
                          <a:pt x="347" y="283"/>
                        </a:moveTo>
                        <a:cubicBezTo>
                          <a:pt x="347" y="284"/>
                          <a:pt x="347" y="284"/>
                          <a:pt x="347" y="284"/>
                        </a:cubicBezTo>
                        <a:cubicBezTo>
                          <a:pt x="346" y="286"/>
                          <a:pt x="346" y="286"/>
                          <a:pt x="346" y="286"/>
                        </a:cubicBezTo>
                        <a:cubicBezTo>
                          <a:pt x="348" y="283"/>
                          <a:pt x="348" y="283"/>
                          <a:pt x="348" y="283"/>
                        </a:cubicBezTo>
                        <a:cubicBezTo>
                          <a:pt x="349" y="282"/>
                          <a:pt x="349" y="282"/>
                          <a:pt x="349" y="282"/>
                        </a:cubicBezTo>
                        <a:cubicBezTo>
                          <a:pt x="349" y="282"/>
                          <a:pt x="349" y="282"/>
                          <a:pt x="349" y="282"/>
                        </a:cubicBezTo>
                        <a:cubicBezTo>
                          <a:pt x="350" y="281"/>
                          <a:pt x="350" y="281"/>
                          <a:pt x="350" y="281"/>
                        </a:cubicBezTo>
                        <a:cubicBezTo>
                          <a:pt x="351" y="280"/>
                          <a:pt x="351" y="280"/>
                          <a:pt x="351" y="280"/>
                        </a:cubicBezTo>
                        <a:cubicBezTo>
                          <a:pt x="351" y="280"/>
                          <a:pt x="351" y="280"/>
                          <a:pt x="351" y="280"/>
                        </a:cubicBezTo>
                        <a:cubicBezTo>
                          <a:pt x="351" y="280"/>
                          <a:pt x="351" y="280"/>
                          <a:pt x="351" y="280"/>
                        </a:cubicBezTo>
                        <a:cubicBezTo>
                          <a:pt x="350" y="281"/>
                          <a:pt x="350" y="281"/>
                          <a:pt x="350" y="281"/>
                        </a:cubicBezTo>
                        <a:cubicBezTo>
                          <a:pt x="349" y="283"/>
                          <a:pt x="349" y="283"/>
                          <a:pt x="349" y="283"/>
                        </a:cubicBezTo>
                        <a:cubicBezTo>
                          <a:pt x="351" y="282"/>
                          <a:pt x="351" y="282"/>
                          <a:pt x="351" y="282"/>
                        </a:cubicBezTo>
                        <a:cubicBezTo>
                          <a:pt x="353" y="281"/>
                          <a:pt x="353" y="281"/>
                          <a:pt x="353" y="281"/>
                        </a:cubicBezTo>
                        <a:cubicBezTo>
                          <a:pt x="354" y="279"/>
                          <a:pt x="354" y="279"/>
                          <a:pt x="354" y="279"/>
                        </a:cubicBezTo>
                        <a:cubicBezTo>
                          <a:pt x="355" y="278"/>
                          <a:pt x="355" y="278"/>
                          <a:pt x="355" y="278"/>
                        </a:cubicBezTo>
                        <a:cubicBezTo>
                          <a:pt x="355" y="278"/>
                          <a:pt x="355" y="278"/>
                          <a:pt x="355" y="278"/>
                        </a:cubicBezTo>
                        <a:cubicBezTo>
                          <a:pt x="354" y="278"/>
                          <a:pt x="353" y="279"/>
                          <a:pt x="353" y="279"/>
                        </a:cubicBezTo>
                        <a:cubicBezTo>
                          <a:pt x="353" y="279"/>
                          <a:pt x="353" y="279"/>
                          <a:pt x="353" y="279"/>
                        </a:cubicBezTo>
                        <a:cubicBezTo>
                          <a:pt x="354" y="278"/>
                          <a:pt x="354" y="278"/>
                          <a:pt x="354" y="278"/>
                        </a:cubicBezTo>
                        <a:cubicBezTo>
                          <a:pt x="355" y="277"/>
                          <a:pt x="355" y="277"/>
                          <a:pt x="355" y="277"/>
                        </a:cubicBezTo>
                        <a:cubicBezTo>
                          <a:pt x="353" y="277"/>
                          <a:pt x="353" y="277"/>
                          <a:pt x="353" y="277"/>
                        </a:cubicBezTo>
                        <a:cubicBezTo>
                          <a:pt x="352" y="278"/>
                          <a:pt x="352" y="278"/>
                          <a:pt x="352" y="278"/>
                        </a:cubicBezTo>
                        <a:cubicBezTo>
                          <a:pt x="352" y="277"/>
                          <a:pt x="352" y="277"/>
                          <a:pt x="352" y="277"/>
                        </a:cubicBezTo>
                        <a:cubicBezTo>
                          <a:pt x="350" y="278"/>
                          <a:pt x="350" y="278"/>
                          <a:pt x="350" y="278"/>
                        </a:cubicBezTo>
                        <a:cubicBezTo>
                          <a:pt x="349" y="278"/>
                          <a:pt x="349" y="278"/>
                          <a:pt x="349" y="278"/>
                        </a:cubicBezTo>
                        <a:cubicBezTo>
                          <a:pt x="348" y="279"/>
                          <a:pt x="348" y="279"/>
                          <a:pt x="348" y="279"/>
                        </a:cubicBezTo>
                        <a:cubicBezTo>
                          <a:pt x="348" y="279"/>
                          <a:pt x="348" y="279"/>
                          <a:pt x="348" y="279"/>
                        </a:cubicBezTo>
                        <a:cubicBezTo>
                          <a:pt x="347" y="280"/>
                          <a:pt x="347" y="280"/>
                          <a:pt x="347" y="280"/>
                        </a:cubicBezTo>
                        <a:cubicBezTo>
                          <a:pt x="347" y="281"/>
                          <a:pt x="347" y="281"/>
                          <a:pt x="347" y="281"/>
                        </a:cubicBezTo>
                        <a:cubicBezTo>
                          <a:pt x="347" y="281"/>
                          <a:pt x="347" y="281"/>
                          <a:pt x="347" y="281"/>
                        </a:cubicBezTo>
                        <a:cubicBezTo>
                          <a:pt x="345" y="283"/>
                          <a:pt x="345" y="283"/>
                          <a:pt x="345" y="283"/>
                        </a:cubicBezTo>
                        <a:cubicBezTo>
                          <a:pt x="345" y="285"/>
                          <a:pt x="345" y="285"/>
                          <a:pt x="345" y="285"/>
                        </a:cubicBezTo>
                        <a:cubicBezTo>
                          <a:pt x="346" y="284"/>
                          <a:pt x="346" y="284"/>
                          <a:pt x="346" y="284"/>
                        </a:cubicBezTo>
                        <a:cubicBezTo>
                          <a:pt x="347" y="283"/>
                          <a:pt x="347" y="283"/>
                          <a:pt x="347" y="283"/>
                        </a:cubicBezTo>
                        <a:cubicBezTo>
                          <a:pt x="347" y="283"/>
                          <a:pt x="347" y="283"/>
                          <a:pt x="347" y="283"/>
                        </a:cubicBezTo>
                        <a:close/>
                        <a:moveTo>
                          <a:pt x="246" y="284"/>
                        </a:moveTo>
                        <a:cubicBezTo>
                          <a:pt x="244" y="285"/>
                          <a:pt x="244" y="285"/>
                          <a:pt x="244" y="285"/>
                        </a:cubicBezTo>
                        <a:cubicBezTo>
                          <a:pt x="246" y="285"/>
                          <a:pt x="246" y="285"/>
                          <a:pt x="246" y="285"/>
                        </a:cubicBezTo>
                        <a:cubicBezTo>
                          <a:pt x="247" y="285"/>
                          <a:pt x="247" y="285"/>
                          <a:pt x="247" y="285"/>
                        </a:cubicBezTo>
                        <a:cubicBezTo>
                          <a:pt x="247" y="285"/>
                          <a:pt x="247" y="285"/>
                          <a:pt x="247" y="285"/>
                        </a:cubicBezTo>
                        <a:cubicBezTo>
                          <a:pt x="248" y="285"/>
                          <a:pt x="248" y="285"/>
                          <a:pt x="248" y="285"/>
                        </a:cubicBezTo>
                        <a:cubicBezTo>
                          <a:pt x="247" y="284"/>
                          <a:pt x="247" y="284"/>
                          <a:pt x="247" y="284"/>
                        </a:cubicBezTo>
                        <a:cubicBezTo>
                          <a:pt x="247" y="283"/>
                          <a:pt x="247" y="283"/>
                          <a:pt x="247" y="283"/>
                        </a:cubicBezTo>
                        <a:lnTo>
                          <a:pt x="246" y="284"/>
                        </a:lnTo>
                        <a:close/>
                        <a:moveTo>
                          <a:pt x="245" y="282"/>
                        </a:moveTo>
                        <a:cubicBezTo>
                          <a:pt x="244" y="283"/>
                          <a:pt x="244" y="283"/>
                          <a:pt x="244" y="283"/>
                        </a:cubicBezTo>
                        <a:cubicBezTo>
                          <a:pt x="244" y="283"/>
                          <a:pt x="244" y="283"/>
                          <a:pt x="244" y="283"/>
                        </a:cubicBezTo>
                        <a:cubicBezTo>
                          <a:pt x="245" y="283"/>
                          <a:pt x="245" y="283"/>
                          <a:pt x="245" y="283"/>
                        </a:cubicBezTo>
                        <a:cubicBezTo>
                          <a:pt x="246" y="283"/>
                          <a:pt x="246" y="283"/>
                          <a:pt x="246" y="283"/>
                        </a:cubicBezTo>
                        <a:cubicBezTo>
                          <a:pt x="247" y="283"/>
                          <a:pt x="247" y="283"/>
                          <a:pt x="247" y="283"/>
                        </a:cubicBezTo>
                        <a:cubicBezTo>
                          <a:pt x="249" y="281"/>
                          <a:pt x="249" y="281"/>
                          <a:pt x="249" y="281"/>
                        </a:cubicBezTo>
                        <a:cubicBezTo>
                          <a:pt x="249" y="280"/>
                          <a:pt x="249" y="280"/>
                          <a:pt x="249" y="280"/>
                        </a:cubicBezTo>
                        <a:cubicBezTo>
                          <a:pt x="248" y="280"/>
                          <a:pt x="248" y="280"/>
                          <a:pt x="248" y="280"/>
                        </a:cubicBezTo>
                        <a:cubicBezTo>
                          <a:pt x="247" y="281"/>
                          <a:pt x="247" y="281"/>
                          <a:pt x="247" y="281"/>
                        </a:cubicBezTo>
                        <a:cubicBezTo>
                          <a:pt x="247" y="281"/>
                          <a:pt x="247" y="281"/>
                          <a:pt x="247" y="281"/>
                        </a:cubicBezTo>
                        <a:cubicBezTo>
                          <a:pt x="247" y="282"/>
                          <a:pt x="247" y="282"/>
                          <a:pt x="247" y="282"/>
                        </a:cubicBezTo>
                        <a:cubicBezTo>
                          <a:pt x="246" y="282"/>
                          <a:pt x="246" y="282"/>
                          <a:pt x="246" y="282"/>
                        </a:cubicBezTo>
                        <a:cubicBezTo>
                          <a:pt x="246" y="282"/>
                          <a:pt x="246" y="282"/>
                          <a:pt x="246" y="282"/>
                        </a:cubicBezTo>
                        <a:cubicBezTo>
                          <a:pt x="246" y="281"/>
                          <a:pt x="246" y="281"/>
                          <a:pt x="246" y="281"/>
                        </a:cubicBezTo>
                        <a:lnTo>
                          <a:pt x="245" y="282"/>
                        </a:lnTo>
                        <a:close/>
                        <a:moveTo>
                          <a:pt x="250" y="283"/>
                        </a:moveTo>
                        <a:cubicBezTo>
                          <a:pt x="252" y="283"/>
                          <a:pt x="252" y="283"/>
                          <a:pt x="252" y="283"/>
                        </a:cubicBezTo>
                        <a:cubicBezTo>
                          <a:pt x="252" y="281"/>
                          <a:pt x="252" y="281"/>
                          <a:pt x="252" y="281"/>
                        </a:cubicBezTo>
                        <a:cubicBezTo>
                          <a:pt x="251" y="281"/>
                          <a:pt x="251" y="281"/>
                          <a:pt x="251" y="281"/>
                        </a:cubicBezTo>
                        <a:cubicBezTo>
                          <a:pt x="251" y="280"/>
                          <a:pt x="251" y="280"/>
                          <a:pt x="251" y="280"/>
                        </a:cubicBezTo>
                        <a:cubicBezTo>
                          <a:pt x="251" y="280"/>
                          <a:pt x="251" y="280"/>
                          <a:pt x="251" y="280"/>
                        </a:cubicBezTo>
                        <a:cubicBezTo>
                          <a:pt x="251" y="279"/>
                          <a:pt x="251" y="279"/>
                          <a:pt x="251" y="279"/>
                        </a:cubicBezTo>
                        <a:cubicBezTo>
                          <a:pt x="250" y="281"/>
                          <a:pt x="250" y="281"/>
                          <a:pt x="250" y="281"/>
                        </a:cubicBezTo>
                        <a:cubicBezTo>
                          <a:pt x="250" y="282"/>
                          <a:pt x="250" y="282"/>
                          <a:pt x="250" y="282"/>
                        </a:cubicBezTo>
                        <a:cubicBezTo>
                          <a:pt x="249" y="282"/>
                          <a:pt x="249" y="282"/>
                          <a:pt x="249" y="282"/>
                        </a:cubicBezTo>
                        <a:cubicBezTo>
                          <a:pt x="249" y="283"/>
                          <a:pt x="249" y="283"/>
                          <a:pt x="249" y="283"/>
                        </a:cubicBezTo>
                        <a:cubicBezTo>
                          <a:pt x="250" y="283"/>
                          <a:pt x="250" y="283"/>
                          <a:pt x="250" y="283"/>
                        </a:cubicBezTo>
                        <a:close/>
                        <a:moveTo>
                          <a:pt x="237" y="277"/>
                        </a:moveTo>
                        <a:cubicBezTo>
                          <a:pt x="236" y="278"/>
                          <a:pt x="236" y="278"/>
                          <a:pt x="236" y="278"/>
                        </a:cubicBezTo>
                        <a:cubicBezTo>
                          <a:pt x="237" y="278"/>
                          <a:pt x="237" y="278"/>
                          <a:pt x="237" y="278"/>
                        </a:cubicBezTo>
                        <a:cubicBezTo>
                          <a:pt x="238" y="279"/>
                          <a:pt x="238" y="279"/>
                          <a:pt x="238" y="279"/>
                        </a:cubicBezTo>
                        <a:cubicBezTo>
                          <a:pt x="239" y="279"/>
                          <a:pt x="239" y="279"/>
                          <a:pt x="239" y="279"/>
                        </a:cubicBezTo>
                        <a:cubicBezTo>
                          <a:pt x="240" y="279"/>
                          <a:pt x="240" y="279"/>
                          <a:pt x="240" y="279"/>
                        </a:cubicBezTo>
                        <a:cubicBezTo>
                          <a:pt x="240" y="279"/>
                          <a:pt x="240" y="279"/>
                          <a:pt x="240" y="279"/>
                        </a:cubicBezTo>
                        <a:cubicBezTo>
                          <a:pt x="240" y="280"/>
                          <a:pt x="240" y="280"/>
                          <a:pt x="240" y="280"/>
                        </a:cubicBezTo>
                        <a:cubicBezTo>
                          <a:pt x="240" y="281"/>
                          <a:pt x="240" y="281"/>
                          <a:pt x="240" y="281"/>
                        </a:cubicBezTo>
                        <a:cubicBezTo>
                          <a:pt x="239" y="281"/>
                          <a:pt x="239" y="281"/>
                          <a:pt x="239" y="281"/>
                        </a:cubicBezTo>
                        <a:cubicBezTo>
                          <a:pt x="238" y="282"/>
                          <a:pt x="238" y="282"/>
                          <a:pt x="238" y="282"/>
                        </a:cubicBezTo>
                        <a:cubicBezTo>
                          <a:pt x="238" y="283"/>
                          <a:pt x="238" y="283"/>
                          <a:pt x="238" y="283"/>
                        </a:cubicBezTo>
                        <a:cubicBezTo>
                          <a:pt x="238" y="283"/>
                          <a:pt x="238" y="283"/>
                          <a:pt x="238" y="283"/>
                        </a:cubicBezTo>
                        <a:cubicBezTo>
                          <a:pt x="240" y="282"/>
                          <a:pt x="240" y="282"/>
                          <a:pt x="240" y="282"/>
                        </a:cubicBezTo>
                        <a:cubicBezTo>
                          <a:pt x="241" y="282"/>
                          <a:pt x="241" y="282"/>
                          <a:pt x="241" y="282"/>
                        </a:cubicBezTo>
                        <a:cubicBezTo>
                          <a:pt x="241" y="281"/>
                          <a:pt x="241" y="281"/>
                          <a:pt x="241" y="281"/>
                        </a:cubicBezTo>
                        <a:cubicBezTo>
                          <a:pt x="241" y="280"/>
                          <a:pt x="241" y="280"/>
                          <a:pt x="241" y="280"/>
                        </a:cubicBezTo>
                        <a:cubicBezTo>
                          <a:pt x="241" y="280"/>
                          <a:pt x="241" y="280"/>
                          <a:pt x="241" y="280"/>
                        </a:cubicBezTo>
                        <a:cubicBezTo>
                          <a:pt x="242" y="280"/>
                          <a:pt x="242" y="280"/>
                          <a:pt x="242" y="280"/>
                        </a:cubicBezTo>
                        <a:cubicBezTo>
                          <a:pt x="243" y="279"/>
                          <a:pt x="243" y="279"/>
                          <a:pt x="243" y="279"/>
                        </a:cubicBezTo>
                        <a:cubicBezTo>
                          <a:pt x="244" y="279"/>
                          <a:pt x="244" y="279"/>
                          <a:pt x="244" y="279"/>
                        </a:cubicBezTo>
                        <a:cubicBezTo>
                          <a:pt x="244" y="279"/>
                          <a:pt x="244" y="279"/>
                          <a:pt x="244" y="279"/>
                        </a:cubicBezTo>
                        <a:cubicBezTo>
                          <a:pt x="244" y="278"/>
                          <a:pt x="244" y="278"/>
                          <a:pt x="244" y="278"/>
                        </a:cubicBezTo>
                        <a:cubicBezTo>
                          <a:pt x="244" y="278"/>
                          <a:pt x="244" y="278"/>
                          <a:pt x="244" y="278"/>
                        </a:cubicBezTo>
                        <a:cubicBezTo>
                          <a:pt x="244" y="278"/>
                          <a:pt x="244" y="278"/>
                          <a:pt x="244" y="278"/>
                        </a:cubicBezTo>
                        <a:cubicBezTo>
                          <a:pt x="244" y="277"/>
                          <a:pt x="244" y="277"/>
                          <a:pt x="244" y="277"/>
                        </a:cubicBezTo>
                        <a:cubicBezTo>
                          <a:pt x="244" y="276"/>
                          <a:pt x="244" y="276"/>
                          <a:pt x="244" y="276"/>
                        </a:cubicBezTo>
                        <a:cubicBezTo>
                          <a:pt x="244" y="276"/>
                          <a:pt x="244" y="276"/>
                          <a:pt x="244" y="276"/>
                        </a:cubicBezTo>
                        <a:cubicBezTo>
                          <a:pt x="244" y="275"/>
                          <a:pt x="244" y="275"/>
                          <a:pt x="244" y="275"/>
                        </a:cubicBezTo>
                        <a:cubicBezTo>
                          <a:pt x="243" y="275"/>
                          <a:pt x="243" y="275"/>
                          <a:pt x="243" y="275"/>
                        </a:cubicBezTo>
                        <a:cubicBezTo>
                          <a:pt x="243" y="275"/>
                          <a:pt x="243" y="275"/>
                          <a:pt x="243" y="275"/>
                        </a:cubicBezTo>
                        <a:cubicBezTo>
                          <a:pt x="242" y="276"/>
                          <a:pt x="242" y="276"/>
                          <a:pt x="242" y="276"/>
                        </a:cubicBezTo>
                        <a:cubicBezTo>
                          <a:pt x="241" y="276"/>
                          <a:pt x="241" y="276"/>
                          <a:pt x="241" y="276"/>
                        </a:cubicBezTo>
                        <a:cubicBezTo>
                          <a:pt x="241" y="276"/>
                          <a:pt x="241" y="276"/>
                          <a:pt x="241" y="276"/>
                        </a:cubicBezTo>
                        <a:cubicBezTo>
                          <a:pt x="240" y="277"/>
                          <a:pt x="240" y="277"/>
                          <a:pt x="240" y="277"/>
                        </a:cubicBezTo>
                        <a:cubicBezTo>
                          <a:pt x="239" y="277"/>
                          <a:pt x="239" y="277"/>
                          <a:pt x="239" y="277"/>
                        </a:cubicBezTo>
                        <a:cubicBezTo>
                          <a:pt x="239" y="277"/>
                          <a:pt x="239" y="277"/>
                          <a:pt x="239" y="277"/>
                        </a:cubicBezTo>
                        <a:cubicBezTo>
                          <a:pt x="238" y="277"/>
                          <a:pt x="238" y="277"/>
                          <a:pt x="238" y="277"/>
                        </a:cubicBezTo>
                        <a:cubicBezTo>
                          <a:pt x="238" y="277"/>
                          <a:pt x="238" y="277"/>
                          <a:pt x="238" y="277"/>
                        </a:cubicBezTo>
                        <a:cubicBezTo>
                          <a:pt x="237" y="276"/>
                          <a:pt x="237" y="276"/>
                          <a:pt x="237" y="276"/>
                        </a:cubicBezTo>
                        <a:cubicBezTo>
                          <a:pt x="238" y="276"/>
                          <a:pt x="238" y="276"/>
                          <a:pt x="238" y="276"/>
                        </a:cubicBezTo>
                        <a:cubicBezTo>
                          <a:pt x="238" y="275"/>
                          <a:pt x="238" y="275"/>
                          <a:pt x="238" y="275"/>
                        </a:cubicBezTo>
                        <a:cubicBezTo>
                          <a:pt x="237" y="275"/>
                          <a:pt x="237" y="275"/>
                          <a:pt x="237" y="275"/>
                        </a:cubicBezTo>
                        <a:cubicBezTo>
                          <a:pt x="237" y="275"/>
                          <a:pt x="237" y="275"/>
                          <a:pt x="237" y="275"/>
                        </a:cubicBezTo>
                        <a:cubicBezTo>
                          <a:pt x="236" y="274"/>
                          <a:pt x="236" y="274"/>
                          <a:pt x="236" y="274"/>
                        </a:cubicBezTo>
                        <a:cubicBezTo>
                          <a:pt x="236" y="274"/>
                          <a:pt x="235" y="274"/>
                          <a:pt x="235" y="274"/>
                        </a:cubicBezTo>
                        <a:cubicBezTo>
                          <a:pt x="235" y="273"/>
                          <a:pt x="235" y="273"/>
                          <a:pt x="235" y="273"/>
                        </a:cubicBezTo>
                        <a:cubicBezTo>
                          <a:pt x="234" y="271"/>
                          <a:pt x="234" y="271"/>
                          <a:pt x="234" y="271"/>
                        </a:cubicBezTo>
                        <a:cubicBezTo>
                          <a:pt x="233" y="271"/>
                          <a:pt x="233" y="271"/>
                          <a:pt x="233" y="271"/>
                        </a:cubicBezTo>
                        <a:cubicBezTo>
                          <a:pt x="233" y="271"/>
                          <a:pt x="233" y="271"/>
                          <a:pt x="233" y="271"/>
                        </a:cubicBezTo>
                        <a:cubicBezTo>
                          <a:pt x="233" y="270"/>
                          <a:pt x="233" y="270"/>
                          <a:pt x="233" y="270"/>
                        </a:cubicBezTo>
                        <a:cubicBezTo>
                          <a:pt x="233" y="270"/>
                          <a:pt x="233" y="270"/>
                          <a:pt x="233" y="270"/>
                        </a:cubicBezTo>
                        <a:cubicBezTo>
                          <a:pt x="232" y="270"/>
                          <a:pt x="232" y="270"/>
                          <a:pt x="232" y="270"/>
                        </a:cubicBezTo>
                        <a:cubicBezTo>
                          <a:pt x="231" y="270"/>
                          <a:pt x="231" y="270"/>
                          <a:pt x="231" y="270"/>
                        </a:cubicBezTo>
                        <a:cubicBezTo>
                          <a:pt x="231" y="270"/>
                          <a:pt x="231" y="270"/>
                          <a:pt x="231" y="270"/>
                        </a:cubicBezTo>
                        <a:cubicBezTo>
                          <a:pt x="229" y="270"/>
                          <a:pt x="229" y="270"/>
                          <a:pt x="229" y="270"/>
                        </a:cubicBezTo>
                        <a:cubicBezTo>
                          <a:pt x="229" y="270"/>
                          <a:pt x="229" y="270"/>
                          <a:pt x="229" y="270"/>
                        </a:cubicBezTo>
                        <a:cubicBezTo>
                          <a:pt x="229" y="271"/>
                          <a:pt x="229" y="271"/>
                          <a:pt x="229" y="271"/>
                        </a:cubicBezTo>
                        <a:cubicBezTo>
                          <a:pt x="229" y="272"/>
                          <a:pt x="229" y="272"/>
                          <a:pt x="229" y="272"/>
                        </a:cubicBezTo>
                        <a:cubicBezTo>
                          <a:pt x="231" y="272"/>
                          <a:pt x="231" y="272"/>
                          <a:pt x="231" y="272"/>
                        </a:cubicBezTo>
                        <a:cubicBezTo>
                          <a:pt x="231" y="271"/>
                          <a:pt x="231" y="271"/>
                          <a:pt x="231" y="271"/>
                        </a:cubicBezTo>
                        <a:cubicBezTo>
                          <a:pt x="232" y="271"/>
                          <a:pt x="232" y="271"/>
                          <a:pt x="232"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3"/>
                          <a:pt x="234" y="273"/>
                          <a:pt x="234" y="273"/>
                        </a:cubicBezTo>
                        <a:cubicBezTo>
                          <a:pt x="235" y="275"/>
                          <a:pt x="235" y="275"/>
                          <a:pt x="235" y="275"/>
                        </a:cubicBezTo>
                        <a:cubicBezTo>
                          <a:pt x="235" y="276"/>
                          <a:pt x="235" y="276"/>
                          <a:pt x="235" y="276"/>
                        </a:cubicBezTo>
                        <a:cubicBezTo>
                          <a:pt x="236" y="277"/>
                          <a:pt x="236" y="277"/>
                          <a:pt x="236" y="277"/>
                        </a:cubicBezTo>
                        <a:cubicBezTo>
                          <a:pt x="236" y="277"/>
                          <a:pt x="236" y="277"/>
                          <a:pt x="236" y="277"/>
                        </a:cubicBezTo>
                        <a:lnTo>
                          <a:pt x="237" y="277"/>
                        </a:lnTo>
                        <a:close/>
                        <a:moveTo>
                          <a:pt x="381" y="278"/>
                        </a:moveTo>
                        <a:cubicBezTo>
                          <a:pt x="380" y="280"/>
                          <a:pt x="380" y="280"/>
                          <a:pt x="380" y="280"/>
                        </a:cubicBezTo>
                        <a:cubicBezTo>
                          <a:pt x="379" y="281"/>
                          <a:pt x="379" y="281"/>
                          <a:pt x="379" y="281"/>
                        </a:cubicBezTo>
                        <a:cubicBezTo>
                          <a:pt x="378" y="283"/>
                          <a:pt x="378" y="283"/>
                          <a:pt x="378" y="283"/>
                        </a:cubicBezTo>
                        <a:cubicBezTo>
                          <a:pt x="380" y="282"/>
                          <a:pt x="380" y="282"/>
                          <a:pt x="380" y="282"/>
                        </a:cubicBezTo>
                        <a:cubicBezTo>
                          <a:pt x="381" y="281"/>
                          <a:pt x="381" y="281"/>
                          <a:pt x="381" y="281"/>
                        </a:cubicBezTo>
                        <a:cubicBezTo>
                          <a:pt x="381" y="281"/>
                          <a:pt x="381" y="281"/>
                          <a:pt x="381" y="281"/>
                        </a:cubicBezTo>
                        <a:cubicBezTo>
                          <a:pt x="381" y="280"/>
                          <a:pt x="381" y="280"/>
                          <a:pt x="381" y="280"/>
                        </a:cubicBezTo>
                        <a:cubicBezTo>
                          <a:pt x="382" y="278"/>
                          <a:pt x="382" y="278"/>
                          <a:pt x="382" y="278"/>
                        </a:cubicBezTo>
                        <a:cubicBezTo>
                          <a:pt x="382" y="277"/>
                          <a:pt x="382" y="277"/>
                          <a:pt x="382" y="277"/>
                        </a:cubicBezTo>
                        <a:cubicBezTo>
                          <a:pt x="381" y="276"/>
                          <a:pt x="381" y="276"/>
                          <a:pt x="381" y="276"/>
                        </a:cubicBezTo>
                        <a:cubicBezTo>
                          <a:pt x="381" y="276"/>
                          <a:pt x="381" y="276"/>
                          <a:pt x="381" y="276"/>
                        </a:cubicBezTo>
                        <a:lnTo>
                          <a:pt x="381" y="278"/>
                        </a:lnTo>
                        <a:close/>
                        <a:moveTo>
                          <a:pt x="329" y="278"/>
                        </a:moveTo>
                        <a:cubicBezTo>
                          <a:pt x="328" y="279"/>
                          <a:pt x="328" y="279"/>
                          <a:pt x="328" y="279"/>
                        </a:cubicBezTo>
                        <a:cubicBezTo>
                          <a:pt x="328" y="279"/>
                          <a:pt x="328" y="279"/>
                          <a:pt x="328" y="279"/>
                        </a:cubicBezTo>
                        <a:cubicBezTo>
                          <a:pt x="327" y="280"/>
                          <a:pt x="327" y="280"/>
                          <a:pt x="327" y="280"/>
                        </a:cubicBezTo>
                        <a:cubicBezTo>
                          <a:pt x="328" y="281"/>
                          <a:pt x="328" y="281"/>
                          <a:pt x="328" y="281"/>
                        </a:cubicBezTo>
                        <a:cubicBezTo>
                          <a:pt x="328" y="281"/>
                          <a:pt x="328" y="281"/>
                          <a:pt x="328" y="281"/>
                        </a:cubicBezTo>
                        <a:cubicBezTo>
                          <a:pt x="328" y="282"/>
                          <a:pt x="328" y="282"/>
                          <a:pt x="328" y="282"/>
                        </a:cubicBezTo>
                        <a:cubicBezTo>
                          <a:pt x="329" y="281"/>
                          <a:pt x="329" y="281"/>
                          <a:pt x="329" y="281"/>
                        </a:cubicBezTo>
                        <a:cubicBezTo>
                          <a:pt x="329" y="281"/>
                          <a:pt x="329" y="281"/>
                          <a:pt x="329" y="281"/>
                        </a:cubicBezTo>
                        <a:cubicBezTo>
                          <a:pt x="331" y="281"/>
                          <a:pt x="331" y="281"/>
                          <a:pt x="331" y="281"/>
                        </a:cubicBezTo>
                        <a:cubicBezTo>
                          <a:pt x="331" y="280"/>
                          <a:pt x="331" y="280"/>
                          <a:pt x="331" y="280"/>
                        </a:cubicBezTo>
                        <a:cubicBezTo>
                          <a:pt x="331" y="280"/>
                          <a:pt x="331" y="280"/>
                          <a:pt x="331" y="280"/>
                        </a:cubicBezTo>
                        <a:cubicBezTo>
                          <a:pt x="332" y="280"/>
                          <a:pt x="332" y="280"/>
                          <a:pt x="332" y="280"/>
                        </a:cubicBezTo>
                        <a:cubicBezTo>
                          <a:pt x="331" y="278"/>
                          <a:pt x="331" y="278"/>
                          <a:pt x="331" y="278"/>
                        </a:cubicBezTo>
                        <a:cubicBezTo>
                          <a:pt x="330" y="279"/>
                          <a:pt x="330" y="279"/>
                          <a:pt x="330" y="279"/>
                        </a:cubicBezTo>
                        <a:cubicBezTo>
                          <a:pt x="330" y="279"/>
                          <a:pt x="330" y="279"/>
                          <a:pt x="330" y="279"/>
                        </a:cubicBezTo>
                        <a:cubicBezTo>
                          <a:pt x="330" y="279"/>
                          <a:pt x="330" y="279"/>
                          <a:pt x="330" y="279"/>
                        </a:cubicBezTo>
                        <a:cubicBezTo>
                          <a:pt x="330" y="278"/>
                          <a:pt x="330" y="278"/>
                          <a:pt x="330" y="278"/>
                        </a:cubicBezTo>
                        <a:lnTo>
                          <a:pt x="329" y="278"/>
                        </a:lnTo>
                        <a:close/>
                        <a:moveTo>
                          <a:pt x="375" y="276"/>
                        </a:moveTo>
                        <a:cubicBezTo>
                          <a:pt x="375" y="277"/>
                          <a:pt x="375" y="277"/>
                          <a:pt x="375" y="277"/>
                        </a:cubicBezTo>
                        <a:cubicBezTo>
                          <a:pt x="375" y="278"/>
                          <a:pt x="375" y="278"/>
                          <a:pt x="375" y="278"/>
                        </a:cubicBezTo>
                        <a:cubicBezTo>
                          <a:pt x="375" y="279"/>
                          <a:pt x="375" y="279"/>
                          <a:pt x="375" y="279"/>
                        </a:cubicBezTo>
                        <a:cubicBezTo>
                          <a:pt x="375" y="280"/>
                          <a:pt x="375" y="280"/>
                          <a:pt x="375" y="280"/>
                        </a:cubicBezTo>
                        <a:cubicBezTo>
                          <a:pt x="376" y="281"/>
                          <a:pt x="376" y="281"/>
                          <a:pt x="376" y="281"/>
                        </a:cubicBezTo>
                        <a:cubicBezTo>
                          <a:pt x="378" y="282"/>
                          <a:pt x="378" y="282"/>
                          <a:pt x="378" y="282"/>
                        </a:cubicBezTo>
                        <a:cubicBezTo>
                          <a:pt x="377" y="279"/>
                          <a:pt x="377" y="279"/>
                          <a:pt x="377" y="279"/>
                        </a:cubicBezTo>
                        <a:cubicBezTo>
                          <a:pt x="376" y="278"/>
                          <a:pt x="376" y="278"/>
                          <a:pt x="376" y="278"/>
                        </a:cubicBezTo>
                        <a:cubicBezTo>
                          <a:pt x="376" y="277"/>
                          <a:pt x="376" y="277"/>
                          <a:pt x="376" y="277"/>
                        </a:cubicBezTo>
                        <a:cubicBezTo>
                          <a:pt x="377" y="276"/>
                          <a:pt x="377" y="276"/>
                          <a:pt x="377" y="276"/>
                        </a:cubicBezTo>
                        <a:cubicBezTo>
                          <a:pt x="378" y="275"/>
                          <a:pt x="378" y="275"/>
                          <a:pt x="378" y="275"/>
                        </a:cubicBezTo>
                        <a:lnTo>
                          <a:pt x="375" y="276"/>
                        </a:lnTo>
                        <a:close/>
                        <a:moveTo>
                          <a:pt x="220" y="277"/>
                        </a:moveTo>
                        <a:cubicBezTo>
                          <a:pt x="222" y="277"/>
                          <a:pt x="222" y="277"/>
                          <a:pt x="222" y="277"/>
                        </a:cubicBezTo>
                        <a:cubicBezTo>
                          <a:pt x="223" y="278"/>
                          <a:pt x="223" y="278"/>
                          <a:pt x="223" y="278"/>
                        </a:cubicBezTo>
                        <a:cubicBezTo>
                          <a:pt x="223" y="278"/>
                          <a:pt x="223" y="278"/>
                          <a:pt x="223" y="278"/>
                        </a:cubicBezTo>
                        <a:cubicBezTo>
                          <a:pt x="224" y="279"/>
                          <a:pt x="224" y="279"/>
                          <a:pt x="224" y="279"/>
                        </a:cubicBezTo>
                        <a:cubicBezTo>
                          <a:pt x="224" y="279"/>
                          <a:pt x="224" y="279"/>
                          <a:pt x="224" y="279"/>
                        </a:cubicBezTo>
                        <a:cubicBezTo>
                          <a:pt x="225" y="280"/>
                          <a:pt x="225" y="280"/>
                          <a:pt x="225"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8"/>
                          <a:pt x="225" y="278"/>
                          <a:pt x="225" y="278"/>
                        </a:cubicBezTo>
                        <a:cubicBezTo>
                          <a:pt x="225" y="277"/>
                          <a:pt x="225" y="277"/>
                          <a:pt x="225" y="277"/>
                        </a:cubicBezTo>
                        <a:cubicBezTo>
                          <a:pt x="225" y="277"/>
                          <a:pt x="225" y="277"/>
                          <a:pt x="225" y="277"/>
                        </a:cubicBezTo>
                        <a:cubicBezTo>
                          <a:pt x="226" y="277"/>
                          <a:pt x="226" y="277"/>
                          <a:pt x="226" y="277"/>
                        </a:cubicBezTo>
                        <a:cubicBezTo>
                          <a:pt x="227" y="278"/>
                          <a:pt x="227" y="278"/>
                          <a:pt x="227" y="278"/>
                        </a:cubicBezTo>
                        <a:cubicBezTo>
                          <a:pt x="228" y="279"/>
                          <a:pt x="228" y="279"/>
                          <a:pt x="228" y="279"/>
                        </a:cubicBezTo>
                        <a:cubicBezTo>
                          <a:pt x="229" y="279"/>
                          <a:pt x="229" y="279"/>
                          <a:pt x="229" y="279"/>
                        </a:cubicBezTo>
                        <a:cubicBezTo>
                          <a:pt x="230" y="278"/>
                          <a:pt x="230" y="278"/>
                          <a:pt x="230" y="278"/>
                        </a:cubicBezTo>
                        <a:cubicBezTo>
                          <a:pt x="230" y="277"/>
                          <a:pt x="230" y="277"/>
                          <a:pt x="230" y="277"/>
                        </a:cubicBezTo>
                        <a:cubicBezTo>
                          <a:pt x="231" y="277"/>
                          <a:pt x="231" y="277"/>
                          <a:pt x="231" y="277"/>
                        </a:cubicBezTo>
                        <a:cubicBezTo>
                          <a:pt x="232" y="277"/>
                          <a:pt x="232" y="277"/>
                          <a:pt x="232" y="277"/>
                        </a:cubicBezTo>
                        <a:cubicBezTo>
                          <a:pt x="232" y="275"/>
                          <a:pt x="232" y="275"/>
                          <a:pt x="232" y="275"/>
                        </a:cubicBezTo>
                        <a:cubicBezTo>
                          <a:pt x="231" y="276"/>
                          <a:pt x="231" y="276"/>
                          <a:pt x="231" y="276"/>
                        </a:cubicBezTo>
                        <a:cubicBezTo>
                          <a:pt x="230" y="276"/>
                          <a:pt x="230" y="276"/>
                          <a:pt x="230" y="276"/>
                        </a:cubicBezTo>
                        <a:cubicBezTo>
                          <a:pt x="229" y="277"/>
                          <a:pt x="229" y="277"/>
                          <a:pt x="229" y="277"/>
                        </a:cubicBezTo>
                        <a:cubicBezTo>
                          <a:pt x="229" y="277"/>
                          <a:pt x="229" y="277"/>
                          <a:pt x="229" y="277"/>
                        </a:cubicBezTo>
                        <a:cubicBezTo>
                          <a:pt x="229" y="278"/>
                          <a:pt x="229" y="278"/>
                          <a:pt x="229" y="278"/>
                        </a:cubicBezTo>
                        <a:cubicBezTo>
                          <a:pt x="228" y="278"/>
                          <a:pt x="228" y="278"/>
                          <a:pt x="228" y="278"/>
                        </a:cubicBezTo>
                        <a:cubicBezTo>
                          <a:pt x="227" y="276"/>
                          <a:pt x="227" y="276"/>
                          <a:pt x="227" y="276"/>
                        </a:cubicBezTo>
                        <a:cubicBezTo>
                          <a:pt x="227" y="276"/>
                          <a:pt x="226" y="276"/>
                          <a:pt x="226" y="276"/>
                        </a:cubicBezTo>
                        <a:cubicBezTo>
                          <a:pt x="226" y="276"/>
                          <a:pt x="226" y="276"/>
                          <a:pt x="226" y="276"/>
                        </a:cubicBezTo>
                        <a:cubicBezTo>
                          <a:pt x="226" y="276"/>
                          <a:pt x="225" y="276"/>
                          <a:pt x="224" y="277"/>
                        </a:cubicBezTo>
                        <a:cubicBezTo>
                          <a:pt x="224" y="277"/>
                          <a:pt x="224" y="277"/>
                          <a:pt x="224" y="277"/>
                        </a:cubicBezTo>
                        <a:cubicBezTo>
                          <a:pt x="224" y="277"/>
                          <a:pt x="224" y="277"/>
                          <a:pt x="224" y="277"/>
                        </a:cubicBezTo>
                        <a:cubicBezTo>
                          <a:pt x="222" y="276"/>
                          <a:pt x="222" y="276"/>
                          <a:pt x="222" y="276"/>
                        </a:cubicBezTo>
                        <a:lnTo>
                          <a:pt x="220" y="277"/>
                        </a:lnTo>
                        <a:close/>
                        <a:moveTo>
                          <a:pt x="257" y="278"/>
                        </a:moveTo>
                        <a:cubicBezTo>
                          <a:pt x="257" y="279"/>
                          <a:pt x="257" y="279"/>
                          <a:pt x="257" y="279"/>
                        </a:cubicBezTo>
                        <a:cubicBezTo>
                          <a:pt x="257" y="279"/>
                          <a:pt x="257" y="279"/>
                          <a:pt x="257" y="279"/>
                        </a:cubicBezTo>
                        <a:cubicBezTo>
                          <a:pt x="258" y="279"/>
                          <a:pt x="258" y="279"/>
                          <a:pt x="258" y="279"/>
                        </a:cubicBezTo>
                        <a:cubicBezTo>
                          <a:pt x="259" y="278"/>
                          <a:pt x="259" y="278"/>
                          <a:pt x="259" y="278"/>
                        </a:cubicBezTo>
                        <a:cubicBezTo>
                          <a:pt x="259" y="277"/>
                          <a:pt x="259" y="277"/>
                          <a:pt x="259" y="277"/>
                        </a:cubicBezTo>
                        <a:cubicBezTo>
                          <a:pt x="258" y="277"/>
                          <a:pt x="258" y="277"/>
                          <a:pt x="258" y="277"/>
                        </a:cubicBezTo>
                        <a:cubicBezTo>
                          <a:pt x="258" y="277"/>
                          <a:pt x="258" y="277"/>
                          <a:pt x="258" y="277"/>
                        </a:cubicBezTo>
                        <a:cubicBezTo>
                          <a:pt x="257" y="277"/>
                          <a:pt x="257" y="277"/>
                          <a:pt x="257" y="277"/>
                        </a:cubicBezTo>
                        <a:cubicBezTo>
                          <a:pt x="257" y="277"/>
                          <a:pt x="257" y="277"/>
                          <a:pt x="257" y="277"/>
                        </a:cubicBezTo>
                        <a:cubicBezTo>
                          <a:pt x="258" y="276"/>
                          <a:pt x="258" y="276"/>
                          <a:pt x="258" y="276"/>
                        </a:cubicBezTo>
                        <a:cubicBezTo>
                          <a:pt x="258" y="276"/>
                          <a:pt x="258" y="276"/>
                          <a:pt x="258" y="276"/>
                        </a:cubicBezTo>
                        <a:cubicBezTo>
                          <a:pt x="258" y="276"/>
                          <a:pt x="258" y="276"/>
                          <a:pt x="258" y="276"/>
                        </a:cubicBezTo>
                        <a:cubicBezTo>
                          <a:pt x="259" y="277"/>
                          <a:pt x="259" y="277"/>
                          <a:pt x="259" y="277"/>
                        </a:cubicBezTo>
                        <a:cubicBezTo>
                          <a:pt x="260" y="276"/>
                          <a:pt x="260" y="276"/>
                          <a:pt x="260" y="276"/>
                        </a:cubicBezTo>
                        <a:cubicBezTo>
                          <a:pt x="260" y="275"/>
                          <a:pt x="260" y="275"/>
                          <a:pt x="260" y="275"/>
                        </a:cubicBezTo>
                        <a:cubicBezTo>
                          <a:pt x="261" y="275"/>
                          <a:pt x="261" y="275"/>
                          <a:pt x="261" y="275"/>
                        </a:cubicBezTo>
                        <a:cubicBezTo>
                          <a:pt x="261" y="275"/>
                          <a:pt x="261" y="275"/>
                          <a:pt x="261" y="275"/>
                        </a:cubicBezTo>
                        <a:cubicBezTo>
                          <a:pt x="262" y="276"/>
                          <a:pt x="262" y="276"/>
                          <a:pt x="262" y="276"/>
                        </a:cubicBezTo>
                        <a:cubicBezTo>
                          <a:pt x="262" y="277"/>
                          <a:pt x="262" y="277"/>
                          <a:pt x="262" y="277"/>
                        </a:cubicBezTo>
                        <a:cubicBezTo>
                          <a:pt x="263" y="277"/>
                          <a:pt x="263" y="277"/>
                          <a:pt x="263" y="277"/>
                        </a:cubicBezTo>
                        <a:cubicBezTo>
                          <a:pt x="263" y="277"/>
                          <a:pt x="263" y="277"/>
                          <a:pt x="263" y="277"/>
                        </a:cubicBezTo>
                        <a:cubicBezTo>
                          <a:pt x="262" y="277"/>
                          <a:pt x="262" y="277"/>
                          <a:pt x="262" y="277"/>
                        </a:cubicBezTo>
                        <a:cubicBezTo>
                          <a:pt x="262" y="277"/>
                          <a:pt x="262" y="277"/>
                          <a:pt x="262" y="277"/>
                        </a:cubicBezTo>
                        <a:cubicBezTo>
                          <a:pt x="262" y="278"/>
                          <a:pt x="262" y="278"/>
                          <a:pt x="262" y="278"/>
                        </a:cubicBezTo>
                        <a:cubicBezTo>
                          <a:pt x="263" y="278"/>
                          <a:pt x="263" y="278"/>
                          <a:pt x="263" y="278"/>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7" y="277"/>
                          <a:pt x="267" y="277"/>
                          <a:pt x="267" y="277"/>
                        </a:cubicBezTo>
                        <a:cubicBezTo>
                          <a:pt x="265" y="276"/>
                          <a:pt x="265" y="276"/>
                          <a:pt x="265" y="276"/>
                        </a:cubicBezTo>
                        <a:cubicBezTo>
                          <a:pt x="264" y="276"/>
                          <a:pt x="264" y="276"/>
                          <a:pt x="264" y="276"/>
                        </a:cubicBezTo>
                        <a:cubicBezTo>
                          <a:pt x="264" y="276"/>
                          <a:pt x="264" y="276"/>
                          <a:pt x="264" y="276"/>
                        </a:cubicBezTo>
                        <a:cubicBezTo>
                          <a:pt x="264" y="275"/>
                          <a:pt x="264" y="275"/>
                          <a:pt x="264" y="275"/>
                        </a:cubicBezTo>
                        <a:cubicBezTo>
                          <a:pt x="262" y="275"/>
                          <a:pt x="262" y="275"/>
                          <a:pt x="262" y="275"/>
                        </a:cubicBezTo>
                        <a:cubicBezTo>
                          <a:pt x="262" y="275"/>
                          <a:pt x="262" y="275"/>
                          <a:pt x="262" y="275"/>
                        </a:cubicBezTo>
                        <a:cubicBezTo>
                          <a:pt x="263" y="275"/>
                          <a:pt x="263" y="275"/>
                          <a:pt x="263" y="275"/>
                        </a:cubicBezTo>
                        <a:cubicBezTo>
                          <a:pt x="261" y="274"/>
                          <a:pt x="261" y="274"/>
                          <a:pt x="261" y="274"/>
                        </a:cubicBezTo>
                        <a:cubicBezTo>
                          <a:pt x="259" y="274"/>
                          <a:pt x="259" y="274"/>
                          <a:pt x="259" y="274"/>
                        </a:cubicBezTo>
                        <a:cubicBezTo>
                          <a:pt x="259" y="275"/>
                          <a:pt x="259" y="275"/>
                          <a:pt x="259" y="275"/>
                        </a:cubicBezTo>
                        <a:cubicBezTo>
                          <a:pt x="258" y="275"/>
                          <a:pt x="258" y="275"/>
                          <a:pt x="258" y="275"/>
                        </a:cubicBezTo>
                        <a:cubicBezTo>
                          <a:pt x="258" y="274"/>
                          <a:pt x="258" y="274"/>
                          <a:pt x="258" y="274"/>
                        </a:cubicBezTo>
                        <a:cubicBezTo>
                          <a:pt x="258" y="274"/>
                          <a:pt x="258" y="274"/>
                          <a:pt x="258" y="274"/>
                        </a:cubicBezTo>
                        <a:cubicBezTo>
                          <a:pt x="257" y="275"/>
                          <a:pt x="257" y="275"/>
                          <a:pt x="257" y="275"/>
                        </a:cubicBezTo>
                        <a:cubicBezTo>
                          <a:pt x="256" y="275"/>
                          <a:pt x="256" y="275"/>
                          <a:pt x="256" y="275"/>
                        </a:cubicBezTo>
                        <a:cubicBezTo>
                          <a:pt x="254" y="276"/>
                          <a:pt x="254" y="276"/>
                          <a:pt x="254" y="276"/>
                        </a:cubicBezTo>
                        <a:cubicBezTo>
                          <a:pt x="253" y="276"/>
                          <a:pt x="253" y="276"/>
                          <a:pt x="253" y="276"/>
                        </a:cubicBezTo>
                        <a:cubicBezTo>
                          <a:pt x="253" y="276"/>
                          <a:pt x="253" y="276"/>
                          <a:pt x="253" y="276"/>
                        </a:cubicBezTo>
                        <a:cubicBezTo>
                          <a:pt x="253" y="277"/>
                          <a:pt x="253" y="277"/>
                          <a:pt x="253" y="277"/>
                        </a:cubicBezTo>
                        <a:cubicBezTo>
                          <a:pt x="254" y="277"/>
                          <a:pt x="254" y="277"/>
                          <a:pt x="254" y="277"/>
                        </a:cubicBezTo>
                        <a:cubicBezTo>
                          <a:pt x="254" y="277"/>
                          <a:pt x="254" y="277"/>
                          <a:pt x="254" y="277"/>
                        </a:cubicBezTo>
                        <a:cubicBezTo>
                          <a:pt x="255" y="277"/>
                          <a:pt x="255" y="277"/>
                          <a:pt x="255" y="277"/>
                        </a:cubicBezTo>
                        <a:cubicBezTo>
                          <a:pt x="256" y="277"/>
                          <a:pt x="256" y="277"/>
                          <a:pt x="256" y="277"/>
                        </a:cubicBezTo>
                        <a:cubicBezTo>
                          <a:pt x="255" y="278"/>
                          <a:pt x="255" y="278"/>
                          <a:pt x="255" y="278"/>
                        </a:cubicBezTo>
                        <a:cubicBezTo>
                          <a:pt x="255" y="279"/>
                          <a:pt x="255" y="279"/>
                          <a:pt x="255" y="279"/>
                        </a:cubicBezTo>
                        <a:cubicBezTo>
                          <a:pt x="256" y="279"/>
                          <a:pt x="256" y="279"/>
                          <a:pt x="256" y="279"/>
                        </a:cubicBezTo>
                        <a:cubicBezTo>
                          <a:pt x="257" y="278"/>
                          <a:pt x="257" y="278"/>
                          <a:pt x="257" y="278"/>
                        </a:cubicBezTo>
                        <a:cubicBezTo>
                          <a:pt x="257" y="278"/>
                          <a:pt x="257" y="278"/>
                          <a:pt x="257" y="278"/>
                        </a:cubicBezTo>
                        <a:cubicBezTo>
                          <a:pt x="257" y="278"/>
                          <a:pt x="257" y="278"/>
                          <a:pt x="257" y="278"/>
                        </a:cubicBezTo>
                        <a:close/>
                        <a:moveTo>
                          <a:pt x="216" y="274"/>
                        </a:moveTo>
                        <a:cubicBezTo>
                          <a:pt x="217" y="275"/>
                          <a:pt x="217" y="275"/>
                          <a:pt x="217" y="275"/>
                        </a:cubicBezTo>
                        <a:cubicBezTo>
                          <a:pt x="218" y="276"/>
                          <a:pt x="218" y="276"/>
                          <a:pt x="218" y="276"/>
                        </a:cubicBezTo>
                        <a:cubicBezTo>
                          <a:pt x="217" y="277"/>
                          <a:pt x="217" y="277"/>
                          <a:pt x="217" y="277"/>
                        </a:cubicBezTo>
                        <a:cubicBezTo>
                          <a:pt x="218" y="278"/>
                          <a:pt x="218" y="278"/>
                          <a:pt x="218" y="278"/>
                        </a:cubicBezTo>
                        <a:cubicBezTo>
                          <a:pt x="218" y="278"/>
                          <a:pt x="218" y="278"/>
                          <a:pt x="218" y="278"/>
                        </a:cubicBezTo>
                        <a:cubicBezTo>
                          <a:pt x="219" y="279"/>
                          <a:pt x="219" y="279"/>
                          <a:pt x="219" y="279"/>
                        </a:cubicBezTo>
                        <a:cubicBezTo>
                          <a:pt x="218" y="277"/>
                          <a:pt x="218" y="277"/>
                          <a:pt x="218" y="277"/>
                        </a:cubicBezTo>
                        <a:cubicBezTo>
                          <a:pt x="219" y="277"/>
                          <a:pt x="219" y="277"/>
                          <a:pt x="219" y="277"/>
                        </a:cubicBezTo>
                        <a:cubicBezTo>
                          <a:pt x="219" y="277"/>
                          <a:pt x="219" y="277"/>
                          <a:pt x="219" y="277"/>
                        </a:cubicBezTo>
                        <a:cubicBezTo>
                          <a:pt x="219" y="276"/>
                          <a:pt x="219" y="276"/>
                          <a:pt x="219" y="276"/>
                        </a:cubicBezTo>
                        <a:cubicBezTo>
                          <a:pt x="219" y="276"/>
                          <a:pt x="219" y="276"/>
                          <a:pt x="219" y="276"/>
                        </a:cubicBezTo>
                        <a:cubicBezTo>
                          <a:pt x="218" y="274"/>
                          <a:pt x="218" y="274"/>
                          <a:pt x="218" y="274"/>
                        </a:cubicBezTo>
                        <a:cubicBezTo>
                          <a:pt x="217" y="273"/>
                          <a:pt x="217" y="273"/>
                          <a:pt x="217" y="273"/>
                        </a:cubicBezTo>
                        <a:cubicBezTo>
                          <a:pt x="217" y="273"/>
                          <a:pt x="217" y="273"/>
                          <a:pt x="217" y="273"/>
                        </a:cubicBezTo>
                        <a:cubicBezTo>
                          <a:pt x="217" y="272"/>
                          <a:pt x="217" y="272"/>
                          <a:pt x="217" y="272"/>
                        </a:cubicBezTo>
                        <a:cubicBezTo>
                          <a:pt x="217" y="271"/>
                          <a:pt x="217" y="271"/>
                          <a:pt x="217" y="271"/>
                        </a:cubicBezTo>
                        <a:cubicBezTo>
                          <a:pt x="218" y="270"/>
                          <a:pt x="218" y="270"/>
                          <a:pt x="218" y="270"/>
                        </a:cubicBezTo>
                        <a:cubicBezTo>
                          <a:pt x="219" y="268"/>
                          <a:pt x="219" y="268"/>
                          <a:pt x="219" y="268"/>
                        </a:cubicBezTo>
                        <a:cubicBezTo>
                          <a:pt x="218" y="267"/>
                          <a:pt x="218" y="267"/>
                          <a:pt x="218" y="267"/>
                        </a:cubicBezTo>
                        <a:cubicBezTo>
                          <a:pt x="218" y="266"/>
                          <a:pt x="218" y="266"/>
                          <a:pt x="218" y="266"/>
                        </a:cubicBezTo>
                        <a:cubicBezTo>
                          <a:pt x="218" y="265"/>
                          <a:pt x="218" y="265"/>
                          <a:pt x="218" y="265"/>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0"/>
                          <a:pt x="218" y="260"/>
                          <a:pt x="218" y="260"/>
                        </a:cubicBezTo>
                        <a:cubicBezTo>
                          <a:pt x="217" y="259"/>
                          <a:pt x="217" y="259"/>
                          <a:pt x="217" y="259"/>
                        </a:cubicBezTo>
                        <a:cubicBezTo>
                          <a:pt x="217" y="258"/>
                          <a:pt x="217" y="258"/>
                          <a:pt x="217" y="258"/>
                        </a:cubicBezTo>
                        <a:cubicBezTo>
                          <a:pt x="216" y="257"/>
                          <a:pt x="216" y="257"/>
                          <a:pt x="216" y="257"/>
                        </a:cubicBezTo>
                        <a:cubicBezTo>
                          <a:pt x="217" y="257"/>
                          <a:pt x="217" y="257"/>
                          <a:pt x="217" y="257"/>
                        </a:cubicBezTo>
                        <a:cubicBezTo>
                          <a:pt x="217" y="257"/>
                          <a:pt x="217" y="257"/>
                          <a:pt x="217" y="257"/>
                        </a:cubicBezTo>
                        <a:cubicBezTo>
                          <a:pt x="217" y="256"/>
                          <a:pt x="217" y="256"/>
                          <a:pt x="217" y="256"/>
                        </a:cubicBezTo>
                        <a:cubicBezTo>
                          <a:pt x="217" y="255"/>
                          <a:pt x="217" y="255"/>
                          <a:pt x="217" y="255"/>
                        </a:cubicBezTo>
                        <a:cubicBezTo>
                          <a:pt x="217" y="253"/>
                          <a:pt x="217" y="253"/>
                          <a:pt x="217" y="253"/>
                        </a:cubicBezTo>
                        <a:cubicBezTo>
                          <a:pt x="217" y="252"/>
                          <a:pt x="217" y="252"/>
                          <a:pt x="217" y="252"/>
                        </a:cubicBezTo>
                        <a:cubicBezTo>
                          <a:pt x="217" y="251"/>
                          <a:pt x="217" y="251"/>
                          <a:pt x="217" y="251"/>
                        </a:cubicBezTo>
                        <a:cubicBezTo>
                          <a:pt x="217" y="251"/>
                          <a:pt x="217" y="251"/>
                          <a:pt x="217" y="251"/>
                        </a:cubicBezTo>
                        <a:cubicBezTo>
                          <a:pt x="217" y="251"/>
                          <a:pt x="217" y="251"/>
                          <a:pt x="217" y="251"/>
                        </a:cubicBezTo>
                        <a:cubicBezTo>
                          <a:pt x="217" y="250"/>
                          <a:pt x="217" y="250"/>
                          <a:pt x="217" y="250"/>
                        </a:cubicBezTo>
                        <a:cubicBezTo>
                          <a:pt x="217" y="249"/>
                          <a:pt x="217" y="249"/>
                          <a:pt x="217" y="249"/>
                        </a:cubicBezTo>
                        <a:cubicBezTo>
                          <a:pt x="217" y="248"/>
                          <a:pt x="217" y="248"/>
                          <a:pt x="217" y="248"/>
                        </a:cubicBezTo>
                        <a:cubicBezTo>
                          <a:pt x="217" y="247"/>
                          <a:pt x="217" y="247"/>
                          <a:pt x="217" y="247"/>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6" y="243"/>
                          <a:pt x="216" y="243"/>
                          <a:pt x="216" y="243"/>
                        </a:cubicBezTo>
                        <a:cubicBezTo>
                          <a:pt x="217" y="243"/>
                          <a:pt x="217" y="243"/>
                          <a:pt x="217" y="243"/>
                        </a:cubicBezTo>
                        <a:cubicBezTo>
                          <a:pt x="217" y="242"/>
                          <a:pt x="217" y="242"/>
                          <a:pt x="217" y="242"/>
                        </a:cubicBezTo>
                        <a:cubicBezTo>
                          <a:pt x="217" y="241"/>
                          <a:pt x="217" y="241"/>
                          <a:pt x="217" y="241"/>
                        </a:cubicBezTo>
                        <a:cubicBezTo>
                          <a:pt x="218" y="241"/>
                          <a:pt x="218" y="241"/>
                          <a:pt x="218" y="241"/>
                        </a:cubicBezTo>
                        <a:cubicBezTo>
                          <a:pt x="219" y="239"/>
                          <a:pt x="219" y="239"/>
                          <a:pt x="219" y="239"/>
                        </a:cubicBezTo>
                        <a:cubicBezTo>
                          <a:pt x="220" y="238"/>
                          <a:pt x="220" y="238"/>
                          <a:pt x="220" y="238"/>
                        </a:cubicBezTo>
                        <a:cubicBezTo>
                          <a:pt x="220" y="237"/>
                          <a:pt x="220" y="237"/>
                          <a:pt x="220" y="237"/>
                        </a:cubicBezTo>
                        <a:cubicBezTo>
                          <a:pt x="220" y="236"/>
                          <a:pt x="220" y="236"/>
                          <a:pt x="220" y="236"/>
                        </a:cubicBezTo>
                        <a:cubicBezTo>
                          <a:pt x="220" y="236"/>
                          <a:pt x="220" y="236"/>
                          <a:pt x="220" y="236"/>
                        </a:cubicBezTo>
                        <a:cubicBezTo>
                          <a:pt x="221" y="235"/>
                          <a:pt x="221" y="235"/>
                          <a:pt x="221" y="235"/>
                        </a:cubicBezTo>
                        <a:cubicBezTo>
                          <a:pt x="222" y="234"/>
                          <a:pt x="222" y="234"/>
                          <a:pt x="222" y="234"/>
                        </a:cubicBezTo>
                        <a:cubicBezTo>
                          <a:pt x="222" y="233"/>
                          <a:pt x="222" y="233"/>
                          <a:pt x="222" y="233"/>
                        </a:cubicBezTo>
                        <a:cubicBezTo>
                          <a:pt x="223" y="233"/>
                          <a:pt x="223" y="233"/>
                          <a:pt x="223" y="233"/>
                        </a:cubicBezTo>
                        <a:cubicBezTo>
                          <a:pt x="224" y="233"/>
                          <a:pt x="224" y="233"/>
                          <a:pt x="224" y="233"/>
                        </a:cubicBezTo>
                        <a:cubicBezTo>
                          <a:pt x="225" y="232"/>
                          <a:pt x="225" y="232"/>
                          <a:pt x="225" y="232"/>
                        </a:cubicBezTo>
                        <a:cubicBezTo>
                          <a:pt x="227" y="232"/>
                          <a:pt x="227" y="232"/>
                          <a:pt x="227" y="232"/>
                        </a:cubicBezTo>
                        <a:cubicBezTo>
                          <a:pt x="225" y="231"/>
                          <a:pt x="225" y="231"/>
                          <a:pt x="225" y="231"/>
                        </a:cubicBezTo>
                        <a:cubicBezTo>
                          <a:pt x="224" y="231"/>
                          <a:pt x="224" y="231"/>
                          <a:pt x="224" y="231"/>
                        </a:cubicBezTo>
                        <a:cubicBezTo>
                          <a:pt x="223" y="232"/>
                          <a:pt x="223" y="232"/>
                          <a:pt x="223" y="232"/>
                        </a:cubicBezTo>
                        <a:cubicBezTo>
                          <a:pt x="221" y="232"/>
                          <a:pt x="221" y="232"/>
                          <a:pt x="221" y="232"/>
                        </a:cubicBezTo>
                        <a:cubicBezTo>
                          <a:pt x="220" y="233"/>
                          <a:pt x="220" y="233"/>
                          <a:pt x="220" y="233"/>
                        </a:cubicBezTo>
                        <a:cubicBezTo>
                          <a:pt x="219" y="232"/>
                          <a:pt x="219" y="232"/>
                          <a:pt x="219" y="232"/>
                        </a:cubicBezTo>
                        <a:cubicBezTo>
                          <a:pt x="219" y="232"/>
                          <a:pt x="219" y="232"/>
                          <a:pt x="219" y="232"/>
                        </a:cubicBezTo>
                        <a:cubicBezTo>
                          <a:pt x="219" y="232"/>
                          <a:pt x="219" y="232"/>
                          <a:pt x="219" y="232"/>
                        </a:cubicBezTo>
                        <a:cubicBezTo>
                          <a:pt x="220" y="231"/>
                          <a:pt x="220" y="231"/>
                          <a:pt x="220" y="231"/>
                        </a:cubicBezTo>
                        <a:cubicBezTo>
                          <a:pt x="220" y="231"/>
                          <a:pt x="220" y="231"/>
                          <a:pt x="220" y="231"/>
                        </a:cubicBezTo>
                        <a:cubicBezTo>
                          <a:pt x="221" y="231"/>
                          <a:pt x="221" y="231"/>
                          <a:pt x="221" y="231"/>
                        </a:cubicBezTo>
                        <a:cubicBezTo>
                          <a:pt x="222" y="230"/>
                          <a:pt x="222" y="230"/>
                          <a:pt x="222" y="230"/>
                        </a:cubicBezTo>
                        <a:cubicBezTo>
                          <a:pt x="222" y="230"/>
                          <a:pt x="222" y="230"/>
                          <a:pt x="222" y="230"/>
                        </a:cubicBezTo>
                        <a:cubicBezTo>
                          <a:pt x="223" y="230"/>
                          <a:pt x="223" y="230"/>
                          <a:pt x="223" y="230"/>
                        </a:cubicBezTo>
                        <a:cubicBezTo>
                          <a:pt x="223" y="230"/>
                          <a:pt x="223" y="230"/>
                          <a:pt x="223" y="230"/>
                        </a:cubicBezTo>
                        <a:cubicBezTo>
                          <a:pt x="225" y="230"/>
                          <a:pt x="225" y="230"/>
                          <a:pt x="225" y="230"/>
                        </a:cubicBezTo>
                        <a:cubicBezTo>
                          <a:pt x="225" y="230"/>
                          <a:pt x="225" y="230"/>
                          <a:pt x="225" y="230"/>
                        </a:cubicBezTo>
                        <a:cubicBezTo>
                          <a:pt x="224" y="229"/>
                          <a:pt x="224" y="229"/>
                          <a:pt x="224" y="229"/>
                        </a:cubicBezTo>
                        <a:cubicBezTo>
                          <a:pt x="223" y="229"/>
                          <a:pt x="223" y="229"/>
                          <a:pt x="223" y="229"/>
                        </a:cubicBezTo>
                        <a:cubicBezTo>
                          <a:pt x="223" y="228"/>
                          <a:pt x="223" y="228"/>
                          <a:pt x="223" y="228"/>
                        </a:cubicBezTo>
                        <a:cubicBezTo>
                          <a:pt x="222" y="228"/>
                          <a:pt x="222" y="228"/>
                          <a:pt x="222" y="228"/>
                        </a:cubicBezTo>
                        <a:cubicBezTo>
                          <a:pt x="222" y="228"/>
                          <a:pt x="222" y="228"/>
                          <a:pt x="222" y="228"/>
                        </a:cubicBezTo>
                        <a:cubicBezTo>
                          <a:pt x="221" y="229"/>
                          <a:pt x="221" y="229"/>
                          <a:pt x="221" y="229"/>
                        </a:cubicBezTo>
                        <a:cubicBezTo>
                          <a:pt x="221" y="229"/>
                          <a:pt x="221" y="229"/>
                          <a:pt x="221" y="229"/>
                        </a:cubicBezTo>
                        <a:cubicBezTo>
                          <a:pt x="220" y="230"/>
                          <a:pt x="220" y="230"/>
                          <a:pt x="220" y="230"/>
                        </a:cubicBezTo>
                        <a:cubicBezTo>
                          <a:pt x="218" y="229"/>
                          <a:pt x="218" y="229"/>
                          <a:pt x="218" y="229"/>
                        </a:cubicBezTo>
                        <a:cubicBezTo>
                          <a:pt x="217" y="230"/>
                          <a:pt x="217" y="230"/>
                          <a:pt x="217" y="230"/>
                        </a:cubicBezTo>
                        <a:cubicBezTo>
                          <a:pt x="217" y="231"/>
                          <a:pt x="217" y="231"/>
                          <a:pt x="217" y="231"/>
                        </a:cubicBezTo>
                        <a:cubicBezTo>
                          <a:pt x="218" y="231"/>
                          <a:pt x="218" y="231"/>
                          <a:pt x="218"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2"/>
                          <a:pt x="219" y="232"/>
                          <a:pt x="219" y="232"/>
                        </a:cubicBezTo>
                        <a:cubicBezTo>
                          <a:pt x="219" y="233"/>
                          <a:pt x="219" y="233"/>
                          <a:pt x="219" y="233"/>
                        </a:cubicBezTo>
                        <a:cubicBezTo>
                          <a:pt x="218" y="233"/>
                          <a:pt x="218" y="233"/>
                          <a:pt x="218" y="233"/>
                        </a:cubicBezTo>
                        <a:cubicBezTo>
                          <a:pt x="218" y="233"/>
                          <a:pt x="218" y="233"/>
                          <a:pt x="218" y="233"/>
                        </a:cubicBezTo>
                        <a:cubicBezTo>
                          <a:pt x="218" y="234"/>
                          <a:pt x="218" y="234"/>
                          <a:pt x="218" y="234"/>
                        </a:cubicBezTo>
                        <a:cubicBezTo>
                          <a:pt x="219" y="234"/>
                          <a:pt x="219" y="234"/>
                          <a:pt x="219" y="234"/>
                        </a:cubicBezTo>
                        <a:cubicBezTo>
                          <a:pt x="219" y="235"/>
                          <a:pt x="219" y="235"/>
                          <a:pt x="219" y="235"/>
                        </a:cubicBezTo>
                        <a:cubicBezTo>
                          <a:pt x="219" y="235"/>
                          <a:pt x="219" y="235"/>
                          <a:pt x="219" y="235"/>
                        </a:cubicBezTo>
                        <a:cubicBezTo>
                          <a:pt x="220" y="236"/>
                          <a:pt x="220" y="236"/>
                          <a:pt x="220" y="236"/>
                        </a:cubicBezTo>
                        <a:cubicBezTo>
                          <a:pt x="219" y="237"/>
                          <a:pt x="219" y="237"/>
                          <a:pt x="219" y="237"/>
                        </a:cubicBezTo>
                        <a:cubicBezTo>
                          <a:pt x="219" y="237"/>
                          <a:pt x="219" y="237"/>
                          <a:pt x="219" y="237"/>
                        </a:cubicBezTo>
                        <a:cubicBezTo>
                          <a:pt x="218" y="239"/>
                          <a:pt x="218" y="239"/>
                          <a:pt x="218" y="239"/>
                        </a:cubicBezTo>
                        <a:cubicBezTo>
                          <a:pt x="217" y="240"/>
                          <a:pt x="217" y="240"/>
                          <a:pt x="217" y="240"/>
                        </a:cubicBezTo>
                        <a:cubicBezTo>
                          <a:pt x="216" y="241"/>
                          <a:pt x="216" y="241"/>
                          <a:pt x="216" y="241"/>
                        </a:cubicBezTo>
                        <a:cubicBezTo>
                          <a:pt x="215" y="240"/>
                          <a:pt x="215" y="240"/>
                          <a:pt x="215" y="240"/>
                        </a:cubicBezTo>
                        <a:cubicBezTo>
                          <a:pt x="216" y="240"/>
                          <a:pt x="216" y="240"/>
                          <a:pt x="216" y="240"/>
                        </a:cubicBezTo>
                        <a:cubicBezTo>
                          <a:pt x="216" y="240"/>
                          <a:pt x="216" y="240"/>
                          <a:pt x="216" y="240"/>
                        </a:cubicBezTo>
                        <a:cubicBezTo>
                          <a:pt x="217" y="239"/>
                          <a:pt x="217" y="239"/>
                          <a:pt x="217" y="239"/>
                        </a:cubicBezTo>
                        <a:cubicBezTo>
                          <a:pt x="217" y="238"/>
                          <a:pt x="217" y="238"/>
                          <a:pt x="217" y="238"/>
                        </a:cubicBezTo>
                        <a:cubicBezTo>
                          <a:pt x="218" y="238"/>
                          <a:pt x="218" y="238"/>
                          <a:pt x="218" y="238"/>
                        </a:cubicBezTo>
                        <a:cubicBezTo>
                          <a:pt x="218" y="238"/>
                          <a:pt x="218" y="238"/>
                          <a:pt x="218" y="238"/>
                        </a:cubicBezTo>
                        <a:cubicBezTo>
                          <a:pt x="219" y="237"/>
                          <a:pt x="219" y="237"/>
                          <a:pt x="219" y="237"/>
                        </a:cubicBezTo>
                        <a:cubicBezTo>
                          <a:pt x="219" y="237"/>
                          <a:pt x="219" y="237"/>
                          <a:pt x="219" y="237"/>
                        </a:cubicBezTo>
                        <a:cubicBezTo>
                          <a:pt x="217" y="236"/>
                          <a:pt x="217" y="236"/>
                          <a:pt x="217" y="236"/>
                        </a:cubicBezTo>
                        <a:cubicBezTo>
                          <a:pt x="216" y="235"/>
                          <a:pt x="216" y="235"/>
                          <a:pt x="216" y="235"/>
                        </a:cubicBezTo>
                        <a:cubicBezTo>
                          <a:pt x="216" y="235"/>
                          <a:pt x="216" y="235"/>
                          <a:pt x="216" y="235"/>
                        </a:cubicBezTo>
                        <a:cubicBezTo>
                          <a:pt x="216" y="236"/>
                          <a:pt x="216" y="236"/>
                          <a:pt x="216" y="236"/>
                        </a:cubicBezTo>
                        <a:cubicBezTo>
                          <a:pt x="215" y="236"/>
                          <a:pt x="215" y="236"/>
                          <a:pt x="215" y="236"/>
                        </a:cubicBezTo>
                        <a:cubicBezTo>
                          <a:pt x="215" y="235"/>
                          <a:pt x="215" y="235"/>
                          <a:pt x="215" y="235"/>
                        </a:cubicBezTo>
                        <a:cubicBezTo>
                          <a:pt x="213" y="236"/>
                          <a:pt x="213" y="236"/>
                          <a:pt x="213" y="236"/>
                        </a:cubicBezTo>
                        <a:cubicBezTo>
                          <a:pt x="213" y="236"/>
                          <a:pt x="213" y="236"/>
                          <a:pt x="213" y="236"/>
                        </a:cubicBezTo>
                        <a:cubicBezTo>
                          <a:pt x="213" y="237"/>
                          <a:pt x="213" y="237"/>
                          <a:pt x="213" y="237"/>
                        </a:cubicBezTo>
                        <a:cubicBezTo>
                          <a:pt x="215" y="237"/>
                          <a:pt x="215" y="237"/>
                          <a:pt x="215" y="237"/>
                        </a:cubicBezTo>
                        <a:cubicBezTo>
                          <a:pt x="215" y="237"/>
                          <a:pt x="215" y="237"/>
                          <a:pt x="215" y="237"/>
                        </a:cubicBezTo>
                        <a:cubicBezTo>
                          <a:pt x="214" y="238"/>
                          <a:pt x="214" y="238"/>
                          <a:pt x="214" y="238"/>
                        </a:cubicBezTo>
                        <a:cubicBezTo>
                          <a:pt x="215" y="238"/>
                          <a:pt x="215" y="238"/>
                          <a:pt x="215" y="238"/>
                        </a:cubicBezTo>
                        <a:cubicBezTo>
                          <a:pt x="215" y="238"/>
                          <a:pt x="215" y="238"/>
                          <a:pt x="215" y="238"/>
                        </a:cubicBezTo>
                        <a:cubicBezTo>
                          <a:pt x="215" y="239"/>
                          <a:pt x="215" y="239"/>
                          <a:pt x="215" y="239"/>
                        </a:cubicBezTo>
                        <a:cubicBezTo>
                          <a:pt x="214" y="240"/>
                          <a:pt x="214" y="240"/>
                          <a:pt x="214" y="240"/>
                        </a:cubicBezTo>
                        <a:cubicBezTo>
                          <a:pt x="214" y="240"/>
                          <a:pt x="214" y="240"/>
                          <a:pt x="214" y="240"/>
                        </a:cubicBezTo>
                        <a:cubicBezTo>
                          <a:pt x="215" y="242"/>
                          <a:pt x="215" y="242"/>
                          <a:pt x="215" y="242"/>
                        </a:cubicBezTo>
                        <a:cubicBezTo>
                          <a:pt x="216" y="243"/>
                          <a:pt x="216" y="243"/>
                          <a:pt x="216" y="243"/>
                        </a:cubicBezTo>
                        <a:cubicBezTo>
                          <a:pt x="216" y="244"/>
                          <a:pt x="216" y="244"/>
                          <a:pt x="216" y="244"/>
                        </a:cubicBezTo>
                        <a:cubicBezTo>
                          <a:pt x="215" y="243"/>
                          <a:pt x="215" y="243"/>
                          <a:pt x="215" y="243"/>
                        </a:cubicBezTo>
                        <a:cubicBezTo>
                          <a:pt x="213" y="242"/>
                          <a:pt x="213" y="242"/>
                          <a:pt x="213"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0"/>
                          <a:pt x="211" y="240"/>
                          <a:pt x="211" y="240"/>
                        </a:cubicBezTo>
                        <a:cubicBezTo>
                          <a:pt x="210" y="241"/>
                          <a:pt x="210" y="241"/>
                          <a:pt x="210" y="241"/>
                        </a:cubicBezTo>
                        <a:cubicBezTo>
                          <a:pt x="210" y="242"/>
                          <a:pt x="210" y="242"/>
                          <a:pt x="210" y="242"/>
                        </a:cubicBezTo>
                        <a:cubicBezTo>
                          <a:pt x="210" y="243"/>
                          <a:pt x="210" y="243"/>
                          <a:pt x="210" y="243"/>
                        </a:cubicBezTo>
                        <a:cubicBezTo>
                          <a:pt x="209" y="244"/>
                          <a:pt x="209" y="244"/>
                          <a:pt x="209" y="244"/>
                        </a:cubicBezTo>
                        <a:cubicBezTo>
                          <a:pt x="209" y="245"/>
                          <a:pt x="209" y="245"/>
                          <a:pt x="209" y="245"/>
                        </a:cubicBezTo>
                        <a:cubicBezTo>
                          <a:pt x="208" y="245"/>
                          <a:pt x="208" y="245"/>
                          <a:pt x="208" y="245"/>
                        </a:cubicBezTo>
                        <a:cubicBezTo>
                          <a:pt x="208" y="247"/>
                          <a:pt x="208" y="247"/>
                          <a:pt x="208" y="247"/>
                        </a:cubicBezTo>
                        <a:cubicBezTo>
                          <a:pt x="207" y="247"/>
                          <a:pt x="207" y="247"/>
                          <a:pt x="207" y="247"/>
                        </a:cubicBezTo>
                        <a:cubicBezTo>
                          <a:pt x="207" y="247"/>
                          <a:pt x="207" y="247"/>
                          <a:pt x="207" y="247"/>
                        </a:cubicBezTo>
                        <a:cubicBezTo>
                          <a:pt x="208" y="246"/>
                          <a:pt x="208" y="246"/>
                          <a:pt x="208" y="246"/>
                        </a:cubicBezTo>
                        <a:cubicBezTo>
                          <a:pt x="207" y="245"/>
                          <a:pt x="207" y="245"/>
                          <a:pt x="207" y="245"/>
                        </a:cubicBezTo>
                        <a:cubicBezTo>
                          <a:pt x="207" y="245"/>
                          <a:pt x="207" y="245"/>
                          <a:pt x="207" y="245"/>
                        </a:cubicBezTo>
                        <a:cubicBezTo>
                          <a:pt x="206" y="245"/>
                          <a:pt x="206" y="245"/>
                          <a:pt x="206" y="245"/>
                        </a:cubicBezTo>
                        <a:cubicBezTo>
                          <a:pt x="205" y="245"/>
                          <a:pt x="205" y="245"/>
                          <a:pt x="205" y="245"/>
                        </a:cubicBezTo>
                        <a:cubicBezTo>
                          <a:pt x="205" y="244"/>
                          <a:pt x="205" y="244"/>
                          <a:pt x="205" y="244"/>
                        </a:cubicBezTo>
                        <a:cubicBezTo>
                          <a:pt x="204" y="244"/>
                          <a:pt x="204" y="244"/>
                          <a:pt x="204" y="244"/>
                        </a:cubicBezTo>
                        <a:cubicBezTo>
                          <a:pt x="204" y="244"/>
                          <a:pt x="204" y="244"/>
                          <a:pt x="204" y="244"/>
                        </a:cubicBezTo>
                        <a:cubicBezTo>
                          <a:pt x="204" y="243"/>
                          <a:pt x="204" y="243"/>
                          <a:pt x="204" y="243"/>
                        </a:cubicBezTo>
                        <a:cubicBezTo>
                          <a:pt x="204" y="243"/>
                          <a:pt x="204" y="243"/>
                          <a:pt x="204" y="243"/>
                        </a:cubicBezTo>
                        <a:cubicBezTo>
                          <a:pt x="204" y="242"/>
                          <a:pt x="204" y="242"/>
                          <a:pt x="204" y="242"/>
                        </a:cubicBezTo>
                        <a:cubicBezTo>
                          <a:pt x="205" y="242"/>
                          <a:pt x="205" y="242"/>
                          <a:pt x="205" y="242"/>
                        </a:cubicBezTo>
                        <a:cubicBezTo>
                          <a:pt x="206" y="241"/>
                          <a:pt x="206" y="241"/>
                          <a:pt x="206" y="241"/>
                        </a:cubicBezTo>
                        <a:cubicBezTo>
                          <a:pt x="207" y="240"/>
                          <a:pt x="207" y="240"/>
                          <a:pt x="207" y="240"/>
                        </a:cubicBezTo>
                        <a:cubicBezTo>
                          <a:pt x="207" y="239"/>
                          <a:pt x="207" y="239"/>
                          <a:pt x="207" y="239"/>
                        </a:cubicBezTo>
                        <a:cubicBezTo>
                          <a:pt x="208" y="239"/>
                          <a:pt x="208" y="239"/>
                          <a:pt x="208" y="239"/>
                        </a:cubicBezTo>
                        <a:cubicBezTo>
                          <a:pt x="207" y="238"/>
                          <a:pt x="207" y="238"/>
                          <a:pt x="207" y="238"/>
                        </a:cubicBezTo>
                        <a:cubicBezTo>
                          <a:pt x="206" y="238"/>
                          <a:pt x="206" y="238"/>
                          <a:pt x="206" y="238"/>
                        </a:cubicBezTo>
                        <a:cubicBezTo>
                          <a:pt x="205" y="239"/>
                          <a:pt x="205" y="239"/>
                          <a:pt x="205" y="239"/>
                        </a:cubicBezTo>
                        <a:cubicBezTo>
                          <a:pt x="204" y="240"/>
                          <a:pt x="204" y="240"/>
                          <a:pt x="204" y="240"/>
                        </a:cubicBezTo>
                        <a:cubicBezTo>
                          <a:pt x="204" y="239"/>
                          <a:pt x="204" y="239"/>
                          <a:pt x="204" y="239"/>
                        </a:cubicBezTo>
                        <a:cubicBezTo>
                          <a:pt x="204" y="239"/>
                          <a:pt x="204" y="239"/>
                          <a:pt x="204" y="239"/>
                        </a:cubicBezTo>
                        <a:cubicBezTo>
                          <a:pt x="204" y="238"/>
                          <a:pt x="204" y="238"/>
                          <a:pt x="204" y="238"/>
                        </a:cubicBezTo>
                        <a:cubicBezTo>
                          <a:pt x="204" y="238"/>
                          <a:pt x="204" y="238"/>
                          <a:pt x="204" y="238"/>
                        </a:cubicBezTo>
                        <a:cubicBezTo>
                          <a:pt x="205" y="238"/>
                          <a:pt x="205" y="238"/>
                          <a:pt x="205" y="238"/>
                        </a:cubicBezTo>
                        <a:cubicBezTo>
                          <a:pt x="205" y="238"/>
                          <a:pt x="205" y="238"/>
                          <a:pt x="205" y="238"/>
                        </a:cubicBezTo>
                        <a:cubicBezTo>
                          <a:pt x="206" y="237"/>
                          <a:pt x="206" y="237"/>
                          <a:pt x="206" y="237"/>
                        </a:cubicBezTo>
                        <a:cubicBezTo>
                          <a:pt x="206" y="238"/>
                          <a:pt x="206" y="238"/>
                          <a:pt x="206" y="238"/>
                        </a:cubicBezTo>
                        <a:cubicBezTo>
                          <a:pt x="206" y="237"/>
                          <a:pt x="206" y="237"/>
                          <a:pt x="206" y="237"/>
                        </a:cubicBezTo>
                        <a:cubicBezTo>
                          <a:pt x="206" y="237"/>
                          <a:pt x="206" y="237"/>
                          <a:pt x="206" y="237"/>
                        </a:cubicBezTo>
                        <a:cubicBezTo>
                          <a:pt x="205" y="236"/>
                          <a:pt x="205" y="236"/>
                          <a:pt x="205" y="236"/>
                        </a:cubicBezTo>
                        <a:cubicBezTo>
                          <a:pt x="204" y="236"/>
                          <a:pt x="204" y="236"/>
                          <a:pt x="204" y="236"/>
                        </a:cubicBezTo>
                        <a:cubicBezTo>
                          <a:pt x="204" y="236"/>
                          <a:pt x="204" y="236"/>
                          <a:pt x="204" y="236"/>
                        </a:cubicBezTo>
                        <a:cubicBezTo>
                          <a:pt x="202" y="236"/>
                          <a:pt x="202" y="236"/>
                          <a:pt x="202" y="236"/>
                        </a:cubicBezTo>
                        <a:cubicBezTo>
                          <a:pt x="202" y="235"/>
                          <a:pt x="202" y="235"/>
                          <a:pt x="202" y="235"/>
                        </a:cubicBezTo>
                        <a:cubicBezTo>
                          <a:pt x="201" y="235"/>
                          <a:pt x="201" y="235"/>
                          <a:pt x="201" y="235"/>
                        </a:cubicBezTo>
                        <a:cubicBezTo>
                          <a:pt x="201" y="235"/>
                          <a:pt x="201" y="235"/>
                          <a:pt x="201" y="235"/>
                        </a:cubicBezTo>
                        <a:cubicBezTo>
                          <a:pt x="200" y="235"/>
                          <a:pt x="200" y="235"/>
                          <a:pt x="200" y="235"/>
                        </a:cubicBezTo>
                        <a:cubicBezTo>
                          <a:pt x="200" y="236"/>
                          <a:pt x="200" y="236"/>
                          <a:pt x="200" y="236"/>
                        </a:cubicBezTo>
                        <a:cubicBezTo>
                          <a:pt x="200" y="237"/>
                          <a:pt x="200" y="237"/>
                          <a:pt x="200" y="237"/>
                        </a:cubicBezTo>
                        <a:cubicBezTo>
                          <a:pt x="201" y="237"/>
                          <a:pt x="201" y="237"/>
                          <a:pt x="201" y="237"/>
                        </a:cubicBezTo>
                        <a:cubicBezTo>
                          <a:pt x="200" y="237"/>
                          <a:pt x="200" y="237"/>
                          <a:pt x="200" y="237"/>
                        </a:cubicBezTo>
                        <a:cubicBezTo>
                          <a:pt x="199" y="236"/>
                          <a:pt x="199" y="236"/>
                          <a:pt x="199" y="236"/>
                        </a:cubicBezTo>
                        <a:cubicBezTo>
                          <a:pt x="199" y="237"/>
                          <a:pt x="199" y="237"/>
                          <a:pt x="199" y="237"/>
                        </a:cubicBezTo>
                        <a:cubicBezTo>
                          <a:pt x="198" y="238"/>
                          <a:pt x="198" y="238"/>
                          <a:pt x="198" y="238"/>
                        </a:cubicBezTo>
                        <a:cubicBezTo>
                          <a:pt x="199" y="239"/>
                          <a:pt x="199" y="239"/>
                          <a:pt x="199" y="239"/>
                        </a:cubicBezTo>
                        <a:cubicBezTo>
                          <a:pt x="199" y="239"/>
                          <a:pt x="199" y="239"/>
                          <a:pt x="199" y="239"/>
                        </a:cubicBezTo>
                        <a:cubicBezTo>
                          <a:pt x="198" y="240"/>
                          <a:pt x="198" y="240"/>
                          <a:pt x="198" y="240"/>
                        </a:cubicBezTo>
                        <a:cubicBezTo>
                          <a:pt x="198" y="240"/>
                          <a:pt x="198" y="240"/>
                          <a:pt x="198" y="240"/>
                        </a:cubicBezTo>
                        <a:cubicBezTo>
                          <a:pt x="198" y="241"/>
                          <a:pt x="198" y="241"/>
                          <a:pt x="198" y="241"/>
                        </a:cubicBezTo>
                        <a:cubicBezTo>
                          <a:pt x="198" y="242"/>
                          <a:pt x="198" y="242"/>
                          <a:pt x="198" y="242"/>
                        </a:cubicBezTo>
                        <a:cubicBezTo>
                          <a:pt x="198" y="242"/>
                          <a:pt x="198" y="242"/>
                          <a:pt x="198" y="242"/>
                        </a:cubicBezTo>
                        <a:cubicBezTo>
                          <a:pt x="198" y="243"/>
                          <a:pt x="198" y="243"/>
                          <a:pt x="198" y="243"/>
                        </a:cubicBezTo>
                        <a:cubicBezTo>
                          <a:pt x="199" y="244"/>
                          <a:pt x="199" y="244"/>
                          <a:pt x="199" y="244"/>
                        </a:cubicBezTo>
                        <a:cubicBezTo>
                          <a:pt x="199" y="245"/>
                          <a:pt x="199" y="245"/>
                          <a:pt x="199" y="245"/>
                        </a:cubicBezTo>
                        <a:cubicBezTo>
                          <a:pt x="202" y="247"/>
                          <a:pt x="202" y="247"/>
                          <a:pt x="202" y="247"/>
                        </a:cubicBezTo>
                        <a:cubicBezTo>
                          <a:pt x="202" y="247"/>
                          <a:pt x="202" y="247"/>
                          <a:pt x="202" y="247"/>
                        </a:cubicBezTo>
                        <a:cubicBezTo>
                          <a:pt x="203" y="248"/>
                          <a:pt x="203" y="248"/>
                          <a:pt x="203" y="248"/>
                        </a:cubicBezTo>
                        <a:cubicBezTo>
                          <a:pt x="204" y="248"/>
                          <a:pt x="204" y="248"/>
                          <a:pt x="204" y="248"/>
                        </a:cubicBezTo>
                        <a:cubicBezTo>
                          <a:pt x="205" y="248"/>
                          <a:pt x="205" y="248"/>
                          <a:pt x="205" y="248"/>
                        </a:cubicBezTo>
                        <a:cubicBezTo>
                          <a:pt x="206" y="248"/>
                          <a:pt x="206" y="248"/>
                          <a:pt x="206" y="248"/>
                        </a:cubicBezTo>
                        <a:cubicBezTo>
                          <a:pt x="206" y="248"/>
                          <a:pt x="206" y="248"/>
                          <a:pt x="206" y="248"/>
                        </a:cubicBezTo>
                        <a:cubicBezTo>
                          <a:pt x="207" y="248"/>
                          <a:pt x="207" y="248"/>
                          <a:pt x="207" y="248"/>
                        </a:cubicBezTo>
                        <a:cubicBezTo>
                          <a:pt x="208" y="248"/>
                          <a:pt x="208" y="248"/>
                          <a:pt x="208" y="248"/>
                        </a:cubicBezTo>
                        <a:cubicBezTo>
                          <a:pt x="208" y="248"/>
                          <a:pt x="208" y="248"/>
                          <a:pt x="208" y="248"/>
                        </a:cubicBezTo>
                        <a:cubicBezTo>
                          <a:pt x="208" y="249"/>
                          <a:pt x="208" y="249"/>
                          <a:pt x="208" y="249"/>
                        </a:cubicBezTo>
                        <a:cubicBezTo>
                          <a:pt x="209" y="249"/>
                          <a:pt x="209" y="249"/>
                          <a:pt x="209" y="249"/>
                        </a:cubicBezTo>
                        <a:cubicBezTo>
                          <a:pt x="209" y="249"/>
                          <a:pt x="209" y="249"/>
                          <a:pt x="209" y="249"/>
                        </a:cubicBezTo>
                        <a:cubicBezTo>
                          <a:pt x="210" y="249"/>
                          <a:pt x="210" y="249"/>
                          <a:pt x="210" y="249"/>
                        </a:cubicBezTo>
                        <a:cubicBezTo>
                          <a:pt x="211" y="249"/>
                          <a:pt x="211" y="249"/>
                          <a:pt x="211" y="249"/>
                        </a:cubicBezTo>
                        <a:cubicBezTo>
                          <a:pt x="211" y="249"/>
                          <a:pt x="211" y="249"/>
                          <a:pt x="211" y="249"/>
                        </a:cubicBezTo>
                        <a:cubicBezTo>
                          <a:pt x="211" y="249"/>
                          <a:pt x="211" y="249"/>
                          <a:pt x="211" y="249"/>
                        </a:cubicBezTo>
                        <a:cubicBezTo>
                          <a:pt x="210" y="249"/>
                          <a:pt x="210" y="249"/>
                          <a:pt x="210" y="249"/>
                        </a:cubicBezTo>
                        <a:cubicBezTo>
                          <a:pt x="209" y="249"/>
                          <a:pt x="209" y="249"/>
                          <a:pt x="209" y="249"/>
                        </a:cubicBezTo>
                        <a:cubicBezTo>
                          <a:pt x="208" y="250"/>
                          <a:pt x="208" y="250"/>
                          <a:pt x="208" y="250"/>
                        </a:cubicBezTo>
                        <a:cubicBezTo>
                          <a:pt x="208" y="251"/>
                          <a:pt x="208" y="251"/>
                          <a:pt x="208" y="251"/>
                        </a:cubicBezTo>
                        <a:cubicBezTo>
                          <a:pt x="209" y="253"/>
                          <a:pt x="209" y="253"/>
                          <a:pt x="209" y="253"/>
                        </a:cubicBezTo>
                        <a:cubicBezTo>
                          <a:pt x="209" y="253"/>
                          <a:pt x="209" y="253"/>
                          <a:pt x="209" y="253"/>
                        </a:cubicBezTo>
                        <a:cubicBezTo>
                          <a:pt x="210" y="254"/>
                          <a:pt x="210" y="254"/>
                          <a:pt x="210" y="254"/>
                        </a:cubicBezTo>
                        <a:cubicBezTo>
                          <a:pt x="209" y="255"/>
                          <a:pt x="209" y="255"/>
                          <a:pt x="209" y="255"/>
                        </a:cubicBezTo>
                        <a:cubicBezTo>
                          <a:pt x="210" y="257"/>
                          <a:pt x="210" y="257"/>
                          <a:pt x="210" y="257"/>
                        </a:cubicBezTo>
                        <a:cubicBezTo>
                          <a:pt x="210" y="258"/>
                          <a:pt x="210" y="258"/>
                          <a:pt x="210" y="258"/>
                        </a:cubicBezTo>
                        <a:cubicBezTo>
                          <a:pt x="210" y="259"/>
                          <a:pt x="210" y="259"/>
                          <a:pt x="210" y="259"/>
                        </a:cubicBezTo>
                        <a:cubicBezTo>
                          <a:pt x="210" y="259"/>
                          <a:pt x="210" y="259"/>
                          <a:pt x="210" y="259"/>
                        </a:cubicBezTo>
                        <a:cubicBezTo>
                          <a:pt x="211" y="261"/>
                          <a:pt x="211" y="261"/>
                          <a:pt x="211" y="261"/>
                        </a:cubicBezTo>
                        <a:cubicBezTo>
                          <a:pt x="211" y="261"/>
                          <a:pt x="211" y="261"/>
                          <a:pt x="211" y="261"/>
                        </a:cubicBezTo>
                        <a:cubicBezTo>
                          <a:pt x="213" y="260"/>
                          <a:pt x="213" y="260"/>
                          <a:pt x="213" y="260"/>
                        </a:cubicBezTo>
                        <a:cubicBezTo>
                          <a:pt x="213" y="259"/>
                          <a:pt x="213" y="259"/>
                          <a:pt x="213" y="259"/>
                        </a:cubicBezTo>
                        <a:cubicBezTo>
                          <a:pt x="213" y="259"/>
                          <a:pt x="213" y="259"/>
                          <a:pt x="213" y="259"/>
                        </a:cubicBezTo>
                        <a:cubicBezTo>
                          <a:pt x="214" y="259"/>
                          <a:pt x="214" y="259"/>
                          <a:pt x="214" y="259"/>
                        </a:cubicBezTo>
                        <a:cubicBezTo>
                          <a:pt x="213" y="259"/>
                          <a:pt x="213" y="259"/>
                          <a:pt x="213" y="259"/>
                        </a:cubicBezTo>
                        <a:cubicBezTo>
                          <a:pt x="213" y="260"/>
                          <a:pt x="213" y="260"/>
                          <a:pt x="213" y="260"/>
                        </a:cubicBezTo>
                        <a:cubicBezTo>
                          <a:pt x="213" y="260"/>
                          <a:pt x="213" y="260"/>
                          <a:pt x="213" y="260"/>
                        </a:cubicBezTo>
                        <a:cubicBezTo>
                          <a:pt x="214" y="260"/>
                          <a:pt x="214" y="260"/>
                          <a:pt x="214" y="260"/>
                        </a:cubicBezTo>
                        <a:cubicBezTo>
                          <a:pt x="214" y="260"/>
                          <a:pt x="214" y="260"/>
                          <a:pt x="214" y="260"/>
                        </a:cubicBezTo>
                        <a:cubicBezTo>
                          <a:pt x="214" y="261"/>
                          <a:pt x="214" y="261"/>
                          <a:pt x="214" y="261"/>
                        </a:cubicBezTo>
                        <a:cubicBezTo>
                          <a:pt x="213" y="263"/>
                          <a:pt x="213" y="263"/>
                          <a:pt x="213" y="263"/>
                        </a:cubicBezTo>
                        <a:cubicBezTo>
                          <a:pt x="213" y="264"/>
                          <a:pt x="213" y="264"/>
                          <a:pt x="213" y="264"/>
                        </a:cubicBezTo>
                        <a:cubicBezTo>
                          <a:pt x="214" y="265"/>
                          <a:pt x="214" y="265"/>
                          <a:pt x="214" y="265"/>
                        </a:cubicBezTo>
                        <a:cubicBezTo>
                          <a:pt x="214" y="265"/>
                          <a:pt x="214" y="265"/>
                          <a:pt x="214" y="265"/>
                        </a:cubicBezTo>
                        <a:cubicBezTo>
                          <a:pt x="215" y="264"/>
                          <a:pt x="215" y="264"/>
                          <a:pt x="215" y="264"/>
                        </a:cubicBezTo>
                        <a:cubicBezTo>
                          <a:pt x="215" y="263"/>
                          <a:pt x="215" y="263"/>
                          <a:pt x="215" y="263"/>
                        </a:cubicBezTo>
                        <a:cubicBezTo>
                          <a:pt x="216" y="263"/>
                          <a:pt x="216" y="263"/>
                          <a:pt x="216" y="263"/>
                        </a:cubicBezTo>
                        <a:cubicBezTo>
                          <a:pt x="216" y="263"/>
                          <a:pt x="216" y="263"/>
                          <a:pt x="216" y="263"/>
                        </a:cubicBezTo>
                        <a:cubicBezTo>
                          <a:pt x="216" y="263"/>
                          <a:pt x="216" y="263"/>
                          <a:pt x="216" y="263"/>
                        </a:cubicBezTo>
                        <a:cubicBezTo>
                          <a:pt x="217" y="264"/>
                          <a:pt x="217" y="264"/>
                          <a:pt x="217" y="264"/>
                        </a:cubicBezTo>
                        <a:cubicBezTo>
                          <a:pt x="216" y="264"/>
                          <a:pt x="216" y="264"/>
                          <a:pt x="216" y="264"/>
                        </a:cubicBezTo>
                        <a:cubicBezTo>
                          <a:pt x="214" y="266"/>
                          <a:pt x="214" y="266"/>
                          <a:pt x="214" y="266"/>
                        </a:cubicBezTo>
                        <a:cubicBezTo>
                          <a:pt x="214" y="267"/>
                          <a:pt x="214" y="267"/>
                          <a:pt x="214" y="267"/>
                        </a:cubicBezTo>
                        <a:cubicBezTo>
                          <a:pt x="215" y="268"/>
                          <a:pt x="215" y="268"/>
                          <a:pt x="215" y="268"/>
                        </a:cubicBezTo>
                        <a:cubicBezTo>
                          <a:pt x="215" y="267"/>
                          <a:pt x="215" y="267"/>
                          <a:pt x="215" y="267"/>
                        </a:cubicBezTo>
                        <a:cubicBezTo>
                          <a:pt x="215" y="268"/>
                          <a:pt x="215" y="268"/>
                          <a:pt x="215" y="268"/>
                        </a:cubicBezTo>
                        <a:cubicBezTo>
                          <a:pt x="214" y="269"/>
                          <a:pt x="214" y="269"/>
                          <a:pt x="214" y="269"/>
                        </a:cubicBezTo>
                        <a:cubicBezTo>
                          <a:pt x="213" y="272"/>
                          <a:pt x="213" y="272"/>
                          <a:pt x="213" y="272"/>
                        </a:cubicBezTo>
                        <a:cubicBezTo>
                          <a:pt x="213" y="274"/>
                          <a:pt x="213" y="274"/>
                          <a:pt x="213" y="274"/>
                        </a:cubicBezTo>
                        <a:cubicBezTo>
                          <a:pt x="213" y="276"/>
                          <a:pt x="213" y="276"/>
                          <a:pt x="213" y="276"/>
                        </a:cubicBezTo>
                        <a:cubicBezTo>
                          <a:pt x="212" y="278"/>
                          <a:pt x="212" y="278"/>
                          <a:pt x="212" y="278"/>
                        </a:cubicBezTo>
                        <a:cubicBezTo>
                          <a:pt x="213" y="276"/>
                          <a:pt x="213" y="276"/>
                          <a:pt x="213" y="276"/>
                        </a:cubicBezTo>
                        <a:cubicBezTo>
                          <a:pt x="214" y="276"/>
                          <a:pt x="214" y="276"/>
                          <a:pt x="214" y="276"/>
                        </a:cubicBezTo>
                        <a:cubicBezTo>
                          <a:pt x="215" y="275"/>
                          <a:pt x="215" y="275"/>
                          <a:pt x="215" y="275"/>
                        </a:cubicBezTo>
                        <a:cubicBezTo>
                          <a:pt x="215" y="274"/>
                          <a:pt x="215" y="274"/>
                          <a:pt x="215" y="274"/>
                        </a:cubicBezTo>
                        <a:cubicBezTo>
                          <a:pt x="216" y="273"/>
                          <a:pt x="216" y="273"/>
                          <a:pt x="216" y="273"/>
                        </a:cubicBezTo>
                        <a:lnTo>
                          <a:pt x="216" y="274"/>
                        </a:lnTo>
                        <a:close/>
                        <a:moveTo>
                          <a:pt x="270" y="276"/>
                        </a:moveTo>
                        <a:cubicBezTo>
                          <a:pt x="270" y="277"/>
                          <a:pt x="270" y="277"/>
                          <a:pt x="270" y="277"/>
                        </a:cubicBezTo>
                        <a:cubicBezTo>
                          <a:pt x="271" y="277"/>
                          <a:pt x="271" y="277"/>
                          <a:pt x="271" y="277"/>
                        </a:cubicBezTo>
                        <a:cubicBezTo>
                          <a:pt x="273" y="276"/>
                          <a:pt x="273" y="276"/>
                          <a:pt x="273" y="276"/>
                        </a:cubicBezTo>
                        <a:cubicBezTo>
                          <a:pt x="271" y="276"/>
                          <a:pt x="271" y="276"/>
                          <a:pt x="271" y="276"/>
                        </a:cubicBezTo>
                        <a:cubicBezTo>
                          <a:pt x="271" y="275"/>
                          <a:pt x="271" y="275"/>
                          <a:pt x="271" y="275"/>
                        </a:cubicBezTo>
                        <a:cubicBezTo>
                          <a:pt x="270" y="276"/>
                          <a:pt x="270" y="276"/>
                          <a:pt x="270" y="276"/>
                        </a:cubicBezTo>
                        <a:cubicBezTo>
                          <a:pt x="270" y="275"/>
                          <a:pt x="270" y="275"/>
                          <a:pt x="270" y="275"/>
                        </a:cubicBezTo>
                        <a:cubicBezTo>
                          <a:pt x="269" y="275"/>
                          <a:pt x="269" y="275"/>
                          <a:pt x="269" y="275"/>
                        </a:cubicBezTo>
                        <a:lnTo>
                          <a:pt x="270" y="276"/>
                        </a:lnTo>
                        <a:close/>
                        <a:moveTo>
                          <a:pt x="385" y="275"/>
                        </a:moveTo>
                        <a:cubicBezTo>
                          <a:pt x="385" y="276"/>
                          <a:pt x="385" y="276"/>
                          <a:pt x="385" y="276"/>
                        </a:cubicBezTo>
                        <a:cubicBezTo>
                          <a:pt x="386" y="276"/>
                          <a:pt x="386" y="276"/>
                          <a:pt x="386" y="276"/>
                        </a:cubicBezTo>
                        <a:cubicBezTo>
                          <a:pt x="386" y="275"/>
                          <a:pt x="386" y="275"/>
                          <a:pt x="386" y="275"/>
                        </a:cubicBezTo>
                        <a:cubicBezTo>
                          <a:pt x="385" y="273"/>
                          <a:pt x="385" y="273"/>
                          <a:pt x="385" y="273"/>
                        </a:cubicBezTo>
                        <a:lnTo>
                          <a:pt x="385" y="275"/>
                        </a:lnTo>
                        <a:close/>
                        <a:moveTo>
                          <a:pt x="202" y="267"/>
                        </a:moveTo>
                        <a:cubicBezTo>
                          <a:pt x="202" y="269"/>
                          <a:pt x="202" y="269"/>
                          <a:pt x="202" y="269"/>
                        </a:cubicBezTo>
                        <a:cubicBezTo>
                          <a:pt x="202" y="269"/>
                          <a:pt x="202" y="269"/>
                          <a:pt x="202" y="269"/>
                        </a:cubicBezTo>
                        <a:cubicBezTo>
                          <a:pt x="203" y="272"/>
                          <a:pt x="203" y="272"/>
                          <a:pt x="203" y="272"/>
                        </a:cubicBezTo>
                        <a:cubicBezTo>
                          <a:pt x="203" y="273"/>
                          <a:pt x="203" y="273"/>
                          <a:pt x="203" y="273"/>
                        </a:cubicBezTo>
                        <a:cubicBezTo>
                          <a:pt x="203" y="274"/>
                          <a:pt x="203" y="274"/>
                          <a:pt x="203" y="274"/>
                        </a:cubicBezTo>
                        <a:cubicBezTo>
                          <a:pt x="203" y="275"/>
                          <a:pt x="203" y="275"/>
                          <a:pt x="203" y="275"/>
                        </a:cubicBezTo>
                        <a:cubicBezTo>
                          <a:pt x="204" y="276"/>
                          <a:pt x="204" y="276"/>
                          <a:pt x="204" y="276"/>
                        </a:cubicBezTo>
                        <a:cubicBezTo>
                          <a:pt x="206" y="276"/>
                          <a:pt x="206" y="276"/>
                          <a:pt x="206" y="276"/>
                        </a:cubicBezTo>
                        <a:cubicBezTo>
                          <a:pt x="207" y="275"/>
                          <a:pt x="207" y="275"/>
                          <a:pt x="207" y="275"/>
                        </a:cubicBezTo>
                        <a:cubicBezTo>
                          <a:pt x="208" y="274"/>
                          <a:pt x="208" y="274"/>
                          <a:pt x="208" y="274"/>
                        </a:cubicBezTo>
                        <a:cubicBezTo>
                          <a:pt x="207" y="273"/>
                          <a:pt x="207" y="273"/>
                          <a:pt x="207" y="273"/>
                        </a:cubicBezTo>
                        <a:cubicBezTo>
                          <a:pt x="206" y="271"/>
                          <a:pt x="206" y="271"/>
                          <a:pt x="206" y="271"/>
                        </a:cubicBezTo>
                        <a:cubicBezTo>
                          <a:pt x="206" y="270"/>
                          <a:pt x="206" y="270"/>
                          <a:pt x="206" y="270"/>
                        </a:cubicBezTo>
                        <a:cubicBezTo>
                          <a:pt x="205" y="269"/>
                          <a:pt x="205" y="269"/>
                          <a:pt x="205" y="269"/>
                        </a:cubicBezTo>
                        <a:cubicBezTo>
                          <a:pt x="204" y="269"/>
                          <a:pt x="204" y="269"/>
                          <a:pt x="204" y="269"/>
                        </a:cubicBezTo>
                        <a:cubicBezTo>
                          <a:pt x="204" y="268"/>
                          <a:pt x="204" y="268"/>
                          <a:pt x="204" y="268"/>
                        </a:cubicBezTo>
                        <a:cubicBezTo>
                          <a:pt x="205" y="267"/>
                          <a:pt x="205" y="267"/>
                          <a:pt x="205" y="267"/>
                        </a:cubicBezTo>
                        <a:cubicBezTo>
                          <a:pt x="206" y="267"/>
                          <a:pt x="206" y="267"/>
                          <a:pt x="206" y="267"/>
                        </a:cubicBezTo>
                        <a:cubicBezTo>
                          <a:pt x="206" y="266"/>
                          <a:pt x="206" y="266"/>
                          <a:pt x="206" y="266"/>
                        </a:cubicBezTo>
                        <a:cubicBezTo>
                          <a:pt x="206" y="265"/>
                          <a:pt x="206" y="265"/>
                          <a:pt x="206" y="265"/>
                        </a:cubicBezTo>
                        <a:cubicBezTo>
                          <a:pt x="206" y="265"/>
                          <a:pt x="206" y="265"/>
                          <a:pt x="206" y="265"/>
                        </a:cubicBezTo>
                        <a:cubicBezTo>
                          <a:pt x="205" y="264"/>
                          <a:pt x="205" y="264"/>
                          <a:pt x="205" y="264"/>
                        </a:cubicBezTo>
                        <a:cubicBezTo>
                          <a:pt x="206" y="264"/>
                          <a:pt x="206" y="264"/>
                          <a:pt x="206" y="264"/>
                        </a:cubicBezTo>
                        <a:cubicBezTo>
                          <a:pt x="206" y="262"/>
                          <a:pt x="206" y="262"/>
                          <a:pt x="206" y="262"/>
                        </a:cubicBezTo>
                        <a:cubicBezTo>
                          <a:pt x="206" y="261"/>
                          <a:pt x="206" y="261"/>
                          <a:pt x="206" y="261"/>
                        </a:cubicBezTo>
                        <a:cubicBezTo>
                          <a:pt x="205" y="262"/>
                          <a:pt x="205" y="262"/>
                          <a:pt x="205" y="262"/>
                        </a:cubicBezTo>
                        <a:cubicBezTo>
                          <a:pt x="205" y="263"/>
                          <a:pt x="205" y="263"/>
                          <a:pt x="205" y="263"/>
                        </a:cubicBezTo>
                        <a:cubicBezTo>
                          <a:pt x="204" y="265"/>
                          <a:pt x="204" y="265"/>
                          <a:pt x="204" y="265"/>
                        </a:cubicBezTo>
                        <a:cubicBezTo>
                          <a:pt x="204" y="264"/>
                          <a:pt x="204" y="264"/>
                          <a:pt x="204" y="264"/>
                        </a:cubicBezTo>
                        <a:cubicBezTo>
                          <a:pt x="204" y="264"/>
                          <a:pt x="204" y="264"/>
                          <a:pt x="204" y="264"/>
                        </a:cubicBezTo>
                        <a:cubicBezTo>
                          <a:pt x="204" y="263"/>
                          <a:pt x="204" y="263"/>
                          <a:pt x="204" y="263"/>
                        </a:cubicBezTo>
                        <a:cubicBezTo>
                          <a:pt x="205" y="261"/>
                          <a:pt x="205" y="261"/>
                          <a:pt x="205" y="261"/>
                        </a:cubicBezTo>
                        <a:cubicBezTo>
                          <a:pt x="204" y="261"/>
                          <a:pt x="204" y="261"/>
                          <a:pt x="204" y="261"/>
                        </a:cubicBezTo>
                        <a:cubicBezTo>
                          <a:pt x="204" y="261"/>
                          <a:pt x="204" y="261"/>
                          <a:pt x="204" y="261"/>
                        </a:cubicBezTo>
                        <a:cubicBezTo>
                          <a:pt x="204" y="261"/>
                          <a:pt x="204" y="261"/>
                          <a:pt x="204" y="261"/>
                        </a:cubicBezTo>
                        <a:cubicBezTo>
                          <a:pt x="203" y="260"/>
                          <a:pt x="203" y="260"/>
                          <a:pt x="203" y="260"/>
                        </a:cubicBezTo>
                        <a:cubicBezTo>
                          <a:pt x="202" y="260"/>
                          <a:pt x="202" y="260"/>
                          <a:pt x="202" y="260"/>
                        </a:cubicBezTo>
                        <a:cubicBezTo>
                          <a:pt x="202" y="262"/>
                          <a:pt x="202" y="262"/>
                          <a:pt x="202" y="262"/>
                        </a:cubicBezTo>
                        <a:cubicBezTo>
                          <a:pt x="201" y="262"/>
                          <a:pt x="201" y="262"/>
                          <a:pt x="201" y="262"/>
                        </a:cubicBezTo>
                        <a:cubicBezTo>
                          <a:pt x="201" y="263"/>
                          <a:pt x="201" y="263"/>
                          <a:pt x="201" y="263"/>
                        </a:cubicBezTo>
                        <a:cubicBezTo>
                          <a:pt x="202" y="264"/>
                          <a:pt x="202" y="264"/>
                          <a:pt x="202" y="264"/>
                        </a:cubicBezTo>
                        <a:cubicBezTo>
                          <a:pt x="203" y="263"/>
                          <a:pt x="203" y="263"/>
                          <a:pt x="203" y="263"/>
                        </a:cubicBezTo>
                        <a:cubicBezTo>
                          <a:pt x="203" y="263"/>
                          <a:pt x="203" y="263"/>
                          <a:pt x="203" y="263"/>
                        </a:cubicBezTo>
                        <a:cubicBezTo>
                          <a:pt x="203" y="264"/>
                          <a:pt x="203" y="264"/>
                          <a:pt x="203" y="264"/>
                        </a:cubicBezTo>
                        <a:cubicBezTo>
                          <a:pt x="202" y="265"/>
                          <a:pt x="202" y="265"/>
                          <a:pt x="202" y="265"/>
                        </a:cubicBezTo>
                        <a:cubicBezTo>
                          <a:pt x="203" y="266"/>
                          <a:pt x="203" y="266"/>
                          <a:pt x="203" y="266"/>
                        </a:cubicBezTo>
                        <a:cubicBezTo>
                          <a:pt x="203" y="267"/>
                          <a:pt x="203" y="267"/>
                          <a:pt x="203" y="267"/>
                        </a:cubicBezTo>
                        <a:cubicBezTo>
                          <a:pt x="203" y="266"/>
                          <a:pt x="203" y="266"/>
                          <a:pt x="203" y="266"/>
                        </a:cubicBezTo>
                        <a:lnTo>
                          <a:pt x="202" y="267"/>
                        </a:lnTo>
                        <a:close/>
                        <a:moveTo>
                          <a:pt x="408" y="274"/>
                        </a:moveTo>
                        <a:cubicBezTo>
                          <a:pt x="409" y="274"/>
                          <a:pt x="409" y="274"/>
                          <a:pt x="409" y="274"/>
                        </a:cubicBezTo>
                        <a:cubicBezTo>
                          <a:pt x="409" y="273"/>
                          <a:pt x="409" y="273"/>
                          <a:pt x="409" y="273"/>
                        </a:cubicBezTo>
                        <a:cubicBezTo>
                          <a:pt x="408" y="272"/>
                          <a:pt x="408" y="272"/>
                          <a:pt x="408" y="272"/>
                        </a:cubicBezTo>
                        <a:cubicBezTo>
                          <a:pt x="408" y="272"/>
                          <a:pt x="408" y="272"/>
                          <a:pt x="408" y="272"/>
                        </a:cubicBezTo>
                        <a:cubicBezTo>
                          <a:pt x="408" y="271"/>
                          <a:pt x="408" y="271"/>
                          <a:pt x="408" y="271"/>
                        </a:cubicBezTo>
                        <a:cubicBezTo>
                          <a:pt x="407" y="271"/>
                          <a:pt x="407" y="271"/>
                          <a:pt x="407" y="271"/>
                        </a:cubicBezTo>
                        <a:cubicBezTo>
                          <a:pt x="407" y="269"/>
                          <a:pt x="407" y="269"/>
                          <a:pt x="407" y="269"/>
                        </a:cubicBezTo>
                        <a:cubicBezTo>
                          <a:pt x="406" y="271"/>
                          <a:pt x="406" y="271"/>
                          <a:pt x="406" y="271"/>
                        </a:cubicBezTo>
                        <a:cubicBezTo>
                          <a:pt x="406" y="272"/>
                          <a:pt x="406" y="272"/>
                          <a:pt x="406" y="272"/>
                        </a:cubicBezTo>
                        <a:cubicBezTo>
                          <a:pt x="407" y="273"/>
                          <a:pt x="407" y="273"/>
                          <a:pt x="407" y="273"/>
                        </a:cubicBezTo>
                        <a:cubicBezTo>
                          <a:pt x="407" y="273"/>
                          <a:pt x="407" y="273"/>
                          <a:pt x="407" y="273"/>
                        </a:cubicBezTo>
                        <a:cubicBezTo>
                          <a:pt x="407" y="274"/>
                          <a:pt x="407" y="274"/>
                          <a:pt x="407" y="274"/>
                        </a:cubicBezTo>
                        <a:cubicBezTo>
                          <a:pt x="407" y="274"/>
                          <a:pt x="407" y="274"/>
                          <a:pt x="407" y="274"/>
                        </a:cubicBezTo>
                        <a:cubicBezTo>
                          <a:pt x="407" y="274"/>
                          <a:pt x="407" y="274"/>
                          <a:pt x="407" y="274"/>
                        </a:cubicBezTo>
                        <a:cubicBezTo>
                          <a:pt x="408" y="274"/>
                          <a:pt x="408" y="274"/>
                          <a:pt x="408" y="274"/>
                        </a:cubicBezTo>
                        <a:close/>
                        <a:moveTo>
                          <a:pt x="245" y="270"/>
                        </a:moveTo>
                        <a:cubicBezTo>
                          <a:pt x="245" y="270"/>
                          <a:pt x="245" y="270"/>
                          <a:pt x="245" y="270"/>
                        </a:cubicBezTo>
                        <a:cubicBezTo>
                          <a:pt x="245" y="270"/>
                          <a:pt x="245" y="270"/>
                          <a:pt x="245" y="270"/>
                        </a:cubicBezTo>
                        <a:cubicBezTo>
                          <a:pt x="245" y="271"/>
                          <a:pt x="245" y="271"/>
                          <a:pt x="245" y="271"/>
                        </a:cubicBezTo>
                        <a:cubicBezTo>
                          <a:pt x="246" y="272"/>
                          <a:pt x="246" y="272"/>
                          <a:pt x="246" y="272"/>
                        </a:cubicBezTo>
                        <a:cubicBezTo>
                          <a:pt x="247" y="272"/>
                          <a:pt x="247" y="272"/>
                          <a:pt x="247" y="272"/>
                        </a:cubicBezTo>
                        <a:cubicBezTo>
                          <a:pt x="248" y="273"/>
                          <a:pt x="248" y="273"/>
                          <a:pt x="248" y="273"/>
                        </a:cubicBezTo>
                        <a:cubicBezTo>
                          <a:pt x="247" y="273"/>
                          <a:pt x="247" y="273"/>
                          <a:pt x="247" y="273"/>
                        </a:cubicBezTo>
                        <a:cubicBezTo>
                          <a:pt x="246" y="274"/>
                          <a:pt x="246" y="274"/>
                          <a:pt x="246" y="274"/>
                        </a:cubicBezTo>
                        <a:cubicBezTo>
                          <a:pt x="248" y="273"/>
                          <a:pt x="248" y="273"/>
                          <a:pt x="248" y="273"/>
                        </a:cubicBezTo>
                        <a:cubicBezTo>
                          <a:pt x="249" y="273"/>
                          <a:pt x="249" y="273"/>
                          <a:pt x="249" y="273"/>
                        </a:cubicBezTo>
                        <a:cubicBezTo>
                          <a:pt x="249" y="273"/>
                          <a:pt x="249" y="273"/>
                          <a:pt x="249" y="273"/>
                        </a:cubicBezTo>
                        <a:cubicBezTo>
                          <a:pt x="250" y="273"/>
                          <a:pt x="250" y="273"/>
                          <a:pt x="250" y="273"/>
                        </a:cubicBezTo>
                        <a:cubicBezTo>
                          <a:pt x="251" y="273"/>
                          <a:pt x="251" y="273"/>
                          <a:pt x="251" y="273"/>
                        </a:cubicBezTo>
                        <a:cubicBezTo>
                          <a:pt x="251" y="273"/>
                          <a:pt x="251" y="273"/>
                          <a:pt x="251" y="273"/>
                        </a:cubicBezTo>
                        <a:cubicBezTo>
                          <a:pt x="252" y="273"/>
                          <a:pt x="252" y="273"/>
                          <a:pt x="252" y="273"/>
                        </a:cubicBezTo>
                        <a:cubicBezTo>
                          <a:pt x="252" y="273"/>
                          <a:pt x="252" y="273"/>
                          <a:pt x="252" y="273"/>
                        </a:cubicBezTo>
                        <a:cubicBezTo>
                          <a:pt x="253" y="273"/>
                          <a:pt x="253" y="273"/>
                          <a:pt x="253" y="273"/>
                        </a:cubicBezTo>
                        <a:cubicBezTo>
                          <a:pt x="254" y="272"/>
                          <a:pt x="254" y="272"/>
                          <a:pt x="254" y="272"/>
                        </a:cubicBezTo>
                        <a:cubicBezTo>
                          <a:pt x="254" y="272"/>
                          <a:pt x="254" y="272"/>
                          <a:pt x="254" y="272"/>
                        </a:cubicBezTo>
                        <a:cubicBezTo>
                          <a:pt x="255" y="272"/>
                          <a:pt x="255" y="272"/>
                          <a:pt x="255" y="272"/>
                        </a:cubicBezTo>
                        <a:cubicBezTo>
                          <a:pt x="256" y="273"/>
                          <a:pt x="256" y="273"/>
                          <a:pt x="256" y="273"/>
                        </a:cubicBezTo>
                        <a:cubicBezTo>
                          <a:pt x="257" y="272"/>
                          <a:pt x="257" y="272"/>
                          <a:pt x="257" y="272"/>
                        </a:cubicBezTo>
                        <a:cubicBezTo>
                          <a:pt x="258" y="271"/>
                          <a:pt x="258" y="271"/>
                          <a:pt x="258" y="271"/>
                        </a:cubicBezTo>
                        <a:cubicBezTo>
                          <a:pt x="259" y="271"/>
                          <a:pt x="259" y="271"/>
                          <a:pt x="259" y="271"/>
                        </a:cubicBezTo>
                        <a:cubicBezTo>
                          <a:pt x="260" y="270"/>
                          <a:pt x="260" y="270"/>
                          <a:pt x="260" y="270"/>
                        </a:cubicBezTo>
                        <a:cubicBezTo>
                          <a:pt x="261" y="270"/>
                          <a:pt x="261" y="270"/>
                          <a:pt x="261" y="270"/>
                        </a:cubicBezTo>
                        <a:cubicBezTo>
                          <a:pt x="261" y="270"/>
                          <a:pt x="261" y="270"/>
                          <a:pt x="261" y="270"/>
                        </a:cubicBezTo>
                        <a:cubicBezTo>
                          <a:pt x="261" y="270"/>
                          <a:pt x="261" y="270"/>
                          <a:pt x="261" y="270"/>
                        </a:cubicBezTo>
                        <a:cubicBezTo>
                          <a:pt x="263" y="269"/>
                          <a:pt x="263" y="269"/>
                          <a:pt x="263" y="269"/>
                        </a:cubicBezTo>
                        <a:cubicBezTo>
                          <a:pt x="263" y="269"/>
                          <a:pt x="263" y="269"/>
                          <a:pt x="263" y="269"/>
                        </a:cubicBezTo>
                        <a:cubicBezTo>
                          <a:pt x="264" y="269"/>
                          <a:pt x="264" y="269"/>
                          <a:pt x="264" y="269"/>
                        </a:cubicBezTo>
                        <a:cubicBezTo>
                          <a:pt x="265" y="270"/>
                          <a:pt x="265" y="270"/>
                          <a:pt x="265" y="270"/>
                        </a:cubicBezTo>
                        <a:cubicBezTo>
                          <a:pt x="265" y="270"/>
                          <a:pt x="265" y="270"/>
                          <a:pt x="265" y="270"/>
                        </a:cubicBezTo>
                        <a:cubicBezTo>
                          <a:pt x="266" y="270"/>
                          <a:pt x="266" y="270"/>
                          <a:pt x="266" y="270"/>
                        </a:cubicBezTo>
                        <a:cubicBezTo>
                          <a:pt x="267" y="270"/>
                          <a:pt x="267" y="270"/>
                          <a:pt x="267" y="270"/>
                        </a:cubicBezTo>
                        <a:cubicBezTo>
                          <a:pt x="267" y="270"/>
                          <a:pt x="267" y="270"/>
                          <a:pt x="267" y="270"/>
                        </a:cubicBezTo>
                        <a:cubicBezTo>
                          <a:pt x="268" y="271"/>
                          <a:pt x="268" y="271"/>
                          <a:pt x="268" y="271"/>
                        </a:cubicBezTo>
                        <a:cubicBezTo>
                          <a:pt x="269" y="272"/>
                          <a:pt x="269" y="272"/>
                          <a:pt x="269" y="272"/>
                        </a:cubicBezTo>
                        <a:cubicBezTo>
                          <a:pt x="270" y="272"/>
                          <a:pt x="270" y="272"/>
                          <a:pt x="270" y="272"/>
                        </a:cubicBezTo>
                        <a:cubicBezTo>
                          <a:pt x="271" y="272"/>
                          <a:pt x="271" y="272"/>
                          <a:pt x="271" y="272"/>
                        </a:cubicBezTo>
                        <a:cubicBezTo>
                          <a:pt x="272" y="272"/>
                          <a:pt x="272" y="272"/>
                          <a:pt x="272" y="272"/>
                        </a:cubicBezTo>
                        <a:cubicBezTo>
                          <a:pt x="273" y="272"/>
                          <a:pt x="273" y="272"/>
                          <a:pt x="273" y="272"/>
                        </a:cubicBezTo>
                        <a:cubicBezTo>
                          <a:pt x="273" y="271"/>
                          <a:pt x="273" y="271"/>
                          <a:pt x="273" y="271"/>
                        </a:cubicBezTo>
                        <a:cubicBezTo>
                          <a:pt x="274" y="271"/>
                          <a:pt x="274" y="271"/>
                          <a:pt x="274" y="271"/>
                        </a:cubicBezTo>
                        <a:cubicBezTo>
                          <a:pt x="271" y="271"/>
                          <a:pt x="271" y="271"/>
                          <a:pt x="271" y="271"/>
                        </a:cubicBezTo>
                        <a:cubicBezTo>
                          <a:pt x="270" y="271"/>
                          <a:pt x="270" y="271"/>
                          <a:pt x="270" y="271"/>
                        </a:cubicBezTo>
                        <a:cubicBezTo>
                          <a:pt x="269" y="271"/>
                          <a:pt x="269" y="271"/>
                          <a:pt x="269" y="271"/>
                        </a:cubicBezTo>
                        <a:cubicBezTo>
                          <a:pt x="267" y="269"/>
                          <a:pt x="267" y="269"/>
                          <a:pt x="267" y="269"/>
                        </a:cubicBezTo>
                        <a:cubicBezTo>
                          <a:pt x="267" y="269"/>
                          <a:pt x="267" y="269"/>
                          <a:pt x="267" y="269"/>
                        </a:cubicBezTo>
                        <a:cubicBezTo>
                          <a:pt x="264" y="269"/>
                          <a:pt x="264" y="269"/>
                          <a:pt x="264" y="269"/>
                        </a:cubicBezTo>
                        <a:cubicBezTo>
                          <a:pt x="264" y="269"/>
                          <a:pt x="264" y="269"/>
                          <a:pt x="264" y="269"/>
                        </a:cubicBezTo>
                        <a:cubicBezTo>
                          <a:pt x="264" y="268"/>
                          <a:pt x="264" y="268"/>
                          <a:pt x="264" y="268"/>
                        </a:cubicBezTo>
                        <a:cubicBezTo>
                          <a:pt x="263" y="268"/>
                          <a:pt x="263" y="268"/>
                          <a:pt x="263" y="268"/>
                        </a:cubicBezTo>
                        <a:cubicBezTo>
                          <a:pt x="262" y="269"/>
                          <a:pt x="262" y="269"/>
                          <a:pt x="262" y="269"/>
                        </a:cubicBezTo>
                        <a:cubicBezTo>
                          <a:pt x="262" y="269"/>
                          <a:pt x="262" y="269"/>
                          <a:pt x="262" y="269"/>
                        </a:cubicBezTo>
                        <a:cubicBezTo>
                          <a:pt x="261" y="270"/>
                          <a:pt x="261" y="270"/>
                          <a:pt x="261" y="270"/>
                        </a:cubicBezTo>
                        <a:cubicBezTo>
                          <a:pt x="260" y="269"/>
                          <a:pt x="260" y="269"/>
                          <a:pt x="260" y="269"/>
                        </a:cubicBezTo>
                        <a:cubicBezTo>
                          <a:pt x="259" y="271"/>
                          <a:pt x="259" y="271"/>
                          <a:pt x="259" y="271"/>
                        </a:cubicBezTo>
                        <a:cubicBezTo>
                          <a:pt x="257" y="271"/>
                          <a:pt x="257" y="271"/>
                          <a:pt x="257" y="271"/>
                        </a:cubicBezTo>
                        <a:cubicBezTo>
                          <a:pt x="257" y="271"/>
                          <a:pt x="257" y="271"/>
                          <a:pt x="257" y="271"/>
                        </a:cubicBezTo>
                        <a:cubicBezTo>
                          <a:pt x="256" y="271"/>
                          <a:pt x="256" y="271"/>
                          <a:pt x="256" y="271"/>
                        </a:cubicBezTo>
                        <a:cubicBezTo>
                          <a:pt x="255" y="271"/>
                          <a:pt x="255" y="271"/>
                          <a:pt x="255" y="271"/>
                        </a:cubicBezTo>
                        <a:cubicBezTo>
                          <a:pt x="255" y="271"/>
                          <a:pt x="255" y="271"/>
                          <a:pt x="255" y="271"/>
                        </a:cubicBezTo>
                        <a:cubicBezTo>
                          <a:pt x="255" y="271"/>
                          <a:pt x="255" y="271"/>
                          <a:pt x="255" y="271"/>
                        </a:cubicBezTo>
                        <a:cubicBezTo>
                          <a:pt x="254" y="270"/>
                          <a:pt x="254" y="270"/>
                          <a:pt x="254" y="270"/>
                        </a:cubicBezTo>
                        <a:cubicBezTo>
                          <a:pt x="253" y="271"/>
                          <a:pt x="253" y="271"/>
                          <a:pt x="253" y="271"/>
                        </a:cubicBezTo>
                        <a:cubicBezTo>
                          <a:pt x="252" y="271"/>
                          <a:pt x="252" y="271"/>
                          <a:pt x="252" y="271"/>
                        </a:cubicBezTo>
                        <a:cubicBezTo>
                          <a:pt x="252" y="270"/>
                          <a:pt x="252" y="270"/>
                          <a:pt x="252" y="270"/>
                        </a:cubicBezTo>
                        <a:cubicBezTo>
                          <a:pt x="251" y="270"/>
                          <a:pt x="251" y="270"/>
                          <a:pt x="251" y="270"/>
                        </a:cubicBezTo>
                        <a:cubicBezTo>
                          <a:pt x="250" y="272"/>
                          <a:pt x="250" y="272"/>
                          <a:pt x="250" y="272"/>
                        </a:cubicBezTo>
                        <a:cubicBezTo>
                          <a:pt x="249" y="271"/>
                          <a:pt x="249" y="271"/>
                          <a:pt x="249" y="271"/>
                        </a:cubicBezTo>
                        <a:cubicBezTo>
                          <a:pt x="249" y="271"/>
                          <a:pt x="249" y="271"/>
                          <a:pt x="249" y="271"/>
                        </a:cubicBezTo>
                        <a:cubicBezTo>
                          <a:pt x="247" y="271"/>
                          <a:pt x="247" y="271"/>
                          <a:pt x="247" y="271"/>
                        </a:cubicBezTo>
                        <a:cubicBezTo>
                          <a:pt x="248" y="271"/>
                          <a:pt x="248" y="271"/>
                          <a:pt x="248" y="271"/>
                        </a:cubicBezTo>
                        <a:cubicBezTo>
                          <a:pt x="248" y="270"/>
                          <a:pt x="248" y="270"/>
                          <a:pt x="248" y="270"/>
                        </a:cubicBezTo>
                        <a:cubicBezTo>
                          <a:pt x="247" y="270"/>
                          <a:pt x="247" y="270"/>
                          <a:pt x="247" y="270"/>
                        </a:cubicBezTo>
                        <a:cubicBezTo>
                          <a:pt x="246" y="270"/>
                          <a:pt x="246" y="270"/>
                          <a:pt x="246" y="270"/>
                        </a:cubicBezTo>
                        <a:cubicBezTo>
                          <a:pt x="246" y="270"/>
                          <a:pt x="246" y="270"/>
                          <a:pt x="246" y="270"/>
                        </a:cubicBezTo>
                        <a:cubicBezTo>
                          <a:pt x="246" y="269"/>
                          <a:pt x="246" y="269"/>
                          <a:pt x="246" y="269"/>
                        </a:cubicBezTo>
                        <a:cubicBezTo>
                          <a:pt x="245" y="269"/>
                          <a:pt x="245" y="269"/>
                          <a:pt x="245" y="269"/>
                        </a:cubicBezTo>
                        <a:cubicBezTo>
                          <a:pt x="245" y="268"/>
                          <a:pt x="245" y="268"/>
                          <a:pt x="245" y="268"/>
                        </a:cubicBezTo>
                        <a:cubicBezTo>
                          <a:pt x="245" y="268"/>
                          <a:pt x="245" y="268"/>
                          <a:pt x="245" y="268"/>
                        </a:cubicBezTo>
                        <a:cubicBezTo>
                          <a:pt x="245" y="267"/>
                          <a:pt x="245" y="267"/>
                          <a:pt x="245" y="267"/>
                        </a:cubicBezTo>
                        <a:cubicBezTo>
                          <a:pt x="246" y="266"/>
                          <a:pt x="246" y="266"/>
                          <a:pt x="246" y="266"/>
                        </a:cubicBezTo>
                        <a:cubicBezTo>
                          <a:pt x="246" y="265"/>
                          <a:pt x="246" y="265"/>
                          <a:pt x="246" y="265"/>
                        </a:cubicBezTo>
                        <a:cubicBezTo>
                          <a:pt x="247" y="265"/>
                          <a:pt x="247" y="265"/>
                          <a:pt x="247" y="265"/>
                        </a:cubicBezTo>
                        <a:cubicBezTo>
                          <a:pt x="247" y="264"/>
                          <a:pt x="247" y="264"/>
                          <a:pt x="247" y="264"/>
                        </a:cubicBezTo>
                        <a:cubicBezTo>
                          <a:pt x="246" y="264"/>
                          <a:pt x="246" y="264"/>
                          <a:pt x="246" y="264"/>
                        </a:cubicBezTo>
                        <a:cubicBezTo>
                          <a:pt x="245" y="264"/>
                          <a:pt x="245" y="264"/>
                          <a:pt x="245" y="264"/>
                        </a:cubicBezTo>
                        <a:cubicBezTo>
                          <a:pt x="244" y="266"/>
                          <a:pt x="244" y="266"/>
                          <a:pt x="244" y="266"/>
                        </a:cubicBezTo>
                        <a:cubicBezTo>
                          <a:pt x="244" y="267"/>
                          <a:pt x="244" y="267"/>
                          <a:pt x="244" y="267"/>
                        </a:cubicBezTo>
                        <a:cubicBezTo>
                          <a:pt x="244" y="267"/>
                          <a:pt x="244" y="267"/>
                          <a:pt x="244" y="267"/>
                        </a:cubicBezTo>
                        <a:cubicBezTo>
                          <a:pt x="244" y="267"/>
                          <a:pt x="244" y="267"/>
                          <a:pt x="244" y="267"/>
                        </a:cubicBezTo>
                        <a:cubicBezTo>
                          <a:pt x="243" y="268"/>
                          <a:pt x="243" y="268"/>
                          <a:pt x="243" y="268"/>
                        </a:cubicBezTo>
                        <a:cubicBezTo>
                          <a:pt x="243" y="269"/>
                          <a:pt x="243" y="269"/>
                          <a:pt x="243" y="269"/>
                        </a:cubicBezTo>
                        <a:cubicBezTo>
                          <a:pt x="243" y="269"/>
                          <a:pt x="243" y="269"/>
                          <a:pt x="243" y="269"/>
                        </a:cubicBezTo>
                        <a:cubicBezTo>
                          <a:pt x="244" y="270"/>
                          <a:pt x="244" y="270"/>
                          <a:pt x="244" y="270"/>
                        </a:cubicBezTo>
                        <a:cubicBezTo>
                          <a:pt x="244" y="269"/>
                          <a:pt x="244" y="269"/>
                          <a:pt x="244" y="269"/>
                        </a:cubicBezTo>
                        <a:lnTo>
                          <a:pt x="245" y="270"/>
                        </a:lnTo>
                        <a:close/>
                        <a:moveTo>
                          <a:pt x="236" y="271"/>
                        </a:moveTo>
                        <a:cubicBezTo>
                          <a:pt x="236" y="272"/>
                          <a:pt x="236" y="272"/>
                          <a:pt x="236" y="272"/>
                        </a:cubicBezTo>
                        <a:cubicBezTo>
                          <a:pt x="236" y="273"/>
                          <a:pt x="236" y="273"/>
                          <a:pt x="236" y="273"/>
                        </a:cubicBezTo>
                        <a:cubicBezTo>
                          <a:pt x="237" y="271"/>
                          <a:pt x="237" y="271"/>
                          <a:pt x="237" y="271"/>
                        </a:cubicBezTo>
                        <a:cubicBezTo>
                          <a:pt x="238" y="271"/>
                          <a:pt x="238" y="271"/>
                          <a:pt x="238" y="271"/>
                        </a:cubicBezTo>
                        <a:cubicBezTo>
                          <a:pt x="238" y="270"/>
                          <a:pt x="238" y="270"/>
                          <a:pt x="238" y="270"/>
                        </a:cubicBezTo>
                        <a:cubicBezTo>
                          <a:pt x="238" y="269"/>
                          <a:pt x="238" y="269"/>
                          <a:pt x="238" y="269"/>
                        </a:cubicBezTo>
                        <a:cubicBezTo>
                          <a:pt x="237" y="269"/>
                          <a:pt x="237" y="269"/>
                          <a:pt x="237" y="269"/>
                        </a:cubicBezTo>
                        <a:cubicBezTo>
                          <a:pt x="236" y="268"/>
                          <a:pt x="236" y="268"/>
                          <a:pt x="236" y="268"/>
                        </a:cubicBezTo>
                        <a:cubicBezTo>
                          <a:pt x="236" y="269"/>
                          <a:pt x="236" y="269"/>
                          <a:pt x="236" y="269"/>
                        </a:cubicBezTo>
                        <a:cubicBezTo>
                          <a:pt x="235" y="270"/>
                          <a:pt x="235" y="270"/>
                          <a:pt x="235" y="270"/>
                        </a:cubicBezTo>
                        <a:cubicBezTo>
                          <a:pt x="235" y="271"/>
                          <a:pt x="235" y="271"/>
                          <a:pt x="235" y="271"/>
                        </a:cubicBezTo>
                        <a:cubicBezTo>
                          <a:pt x="236" y="271"/>
                          <a:pt x="236" y="271"/>
                          <a:pt x="236" y="271"/>
                        </a:cubicBezTo>
                        <a:cubicBezTo>
                          <a:pt x="236" y="271"/>
                          <a:pt x="236" y="271"/>
                          <a:pt x="236" y="271"/>
                        </a:cubicBezTo>
                        <a:cubicBezTo>
                          <a:pt x="236" y="271"/>
                          <a:pt x="236" y="271"/>
                          <a:pt x="236" y="271"/>
                        </a:cubicBezTo>
                        <a:close/>
                        <a:moveTo>
                          <a:pt x="394" y="270"/>
                        </a:moveTo>
                        <a:cubicBezTo>
                          <a:pt x="395" y="271"/>
                          <a:pt x="395" y="271"/>
                          <a:pt x="395" y="271"/>
                        </a:cubicBezTo>
                        <a:cubicBezTo>
                          <a:pt x="395" y="271"/>
                          <a:pt x="395" y="271"/>
                          <a:pt x="395" y="271"/>
                        </a:cubicBezTo>
                        <a:cubicBezTo>
                          <a:pt x="396" y="271"/>
                          <a:pt x="396" y="271"/>
                          <a:pt x="396" y="271"/>
                        </a:cubicBezTo>
                        <a:cubicBezTo>
                          <a:pt x="397" y="270"/>
                          <a:pt x="397" y="270"/>
                          <a:pt x="397" y="270"/>
                        </a:cubicBezTo>
                        <a:cubicBezTo>
                          <a:pt x="396" y="269"/>
                          <a:pt x="396" y="269"/>
                          <a:pt x="396" y="269"/>
                        </a:cubicBezTo>
                        <a:cubicBezTo>
                          <a:pt x="395" y="269"/>
                          <a:pt x="395" y="269"/>
                          <a:pt x="395" y="269"/>
                        </a:cubicBezTo>
                        <a:cubicBezTo>
                          <a:pt x="396" y="269"/>
                          <a:pt x="396" y="269"/>
                          <a:pt x="396" y="269"/>
                        </a:cubicBezTo>
                        <a:cubicBezTo>
                          <a:pt x="396" y="268"/>
                          <a:pt x="396" y="268"/>
                          <a:pt x="396" y="268"/>
                        </a:cubicBezTo>
                        <a:cubicBezTo>
                          <a:pt x="397" y="267"/>
                          <a:pt x="397" y="267"/>
                          <a:pt x="397" y="267"/>
                        </a:cubicBezTo>
                        <a:cubicBezTo>
                          <a:pt x="396" y="266"/>
                          <a:pt x="396" y="266"/>
                          <a:pt x="396" y="266"/>
                        </a:cubicBezTo>
                        <a:cubicBezTo>
                          <a:pt x="396" y="266"/>
                          <a:pt x="396" y="266"/>
                          <a:pt x="396" y="266"/>
                        </a:cubicBezTo>
                        <a:cubicBezTo>
                          <a:pt x="395" y="266"/>
                          <a:pt x="395" y="266"/>
                          <a:pt x="395" y="266"/>
                        </a:cubicBezTo>
                        <a:cubicBezTo>
                          <a:pt x="394" y="267"/>
                          <a:pt x="394" y="267"/>
                          <a:pt x="394" y="267"/>
                        </a:cubicBezTo>
                        <a:cubicBezTo>
                          <a:pt x="395" y="267"/>
                          <a:pt x="395" y="267"/>
                          <a:pt x="395" y="267"/>
                        </a:cubicBezTo>
                        <a:cubicBezTo>
                          <a:pt x="394" y="267"/>
                          <a:pt x="394" y="267"/>
                          <a:pt x="394" y="267"/>
                        </a:cubicBezTo>
                        <a:cubicBezTo>
                          <a:pt x="394" y="269"/>
                          <a:pt x="394" y="269"/>
                          <a:pt x="394" y="269"/>
                        </a:cubicBezTo>
                        <a:cubicBezTo>
                          <a:pt x="394" y="269"/>
                          <a:pt x="394" y="269"/>
                          <a:pt x="394" y="269"/>
                        </a:cubicBezTo>
                        <a:cubicBezTo>
                          <a:pt x="393" y="269"/>
                          <a:pt x="393" y="269"/>
                          <a:pt x="393" y="269"/>
                        </a:cubicBezTo>
                        <a:cubicBezTo>
                          <a:pt x="393" y="269"/>
                          <a:pt x="393" y="269"/>
                          <a:pt x="393" y="269"/>
                        </a:cubicBezTo>
                        <a:lnTo>
                          <a:pt x="394" y="270"/>
                        </a:lnTo>
                        <a:close/>
                        <a:moveTo>
                          <a:pt x="402" y="270"/>
                        </a:moveTo>
                        <a:cubicBezTo>
                          <a:pt x="403" y="270"/>
                          <a:pt x="403" y="270"/>
                          <a:pt x="403" y="270"/>
                        </a:cubicBezTo>
                        <a:cubicBezTo>
                          <a:pt x="403" y="271"/>
                          <a:pt x="403" y="271"/>
                          <a:pt x="403" y="271"/>
                        </a:cubicBezTo>
                        <a:cubicBezTo>
                          <a:pt x="404" y="271"/>
                          <a:pt x="404" y="271"/>
                          <a:pt x="404" y="271"/>
                        </a:cubicBezTo>
                        <a:cubicBezTo>
                          <a:pt x="405" y="271"/>
                          <a:pt x="405" y="271"/>
                          <a:pt x="405" y="271"/>
                        </a:cubicBezTo>
                        <a:cubicBezTo>
                          <a:pt x="406" y="271"/>
                          <a:pt x="406" y="271"/>
                          <a:pt x="406" y="271"/>
                        </a:cubicBezTo>
                        <a:cubicBezTo>
                          <a:pt x="406" y="269"/>
                          <a:pt x="406" y="269"/>
                          <a:pt x="406" y="269"/>
                        </a:cubicBezTo>
                        <a:cubicBezTo>
                          <a:pt x="406" y="269"/>
                          <a:pt x="406" y="269"/>
                          <a:pt x="406" y="269"/>
                        </a:cubicBezTo>
                        <a:cubicBezTo>
                          <a:pt x="405" y="269"/>
                          <a:pt x="405" y="269"/>
                          <a:pt x="405" y="269"/>
                        </a:cubicBezTo>
                        <a:cubicBezTo>
                          <a:pt x="405" y="269"/>
                          <a:pt x="405" y="269"/>
                          <a:pt x="405" y="269"/>
                        </a:cubicBezTo>
                        <a:cubicBezTo>
                          <a:pt x="406" y="268"/>
                          <a:pt x="406" y="268"/>
                          <a:pt x="406" y="268"/>
                        </a:cubicBezTo>
                        <a:cubicBezTo>
                          <a:pt x="405" y="267"/>
                          <a:pt x="405" y="267"/>
                          <a:pt x="405" y="267"/>
                        </a:cubicBezTo>
                        <a:cubicBezTo>
                          <a:pt x="404" y="266"/>
                          <a:pt x="404" y="266"/>
                          <a:pt x="404" y="266"/>
                        </a:cubicBezTo>
                        <a:cubicBezTo>
                          <a:pt x="404" y="266"/>
                          <a:pt x="404" y="266"/>
                          <a:pt x="404" y="266"/>
                        </a:cubicBezTo>
                        <a:cubicBezTo>
                          <a:pt x="404" y="265"/>
                          <a:pt x="404" y="265"/>
                          <a:pt x="404" y="265"/>
                        </a:cubicBezTo>
                        <a:cubicBezTo>
                          <a:pt x="404" y="265"/>
                          <a:pt x="404" y="265"/>
                          <a:pt x="404" y="265"/>
                        </a:cubicBezTo>
                        <a:cubicBezTo>
                          <a:pt x="405" y="263"/>
                          <a:pt x="405" y="263"/>
                          <a:pt x="405" y="263"/>
                        </a:cubicBezTo>
                        <a:cubicBezTo>
                          <a:pt x="405" y="262"/>
                          <a:pt x="405" y="262"/>
                          <a:pt x="405" y="262"/>
                        </a:cubicBezTo>
                        <a:cubicBezTo>
                          <a:pt x="404" y="261"/>
                          <a:pt x="404" y="261"/>
                          <a:pt x="404" y="261"/>
                        </a:cubicBezTo>
                        <a:cubicBezTo>
                          <a:pt x="403" y="261"/>
                          <a:pt x="403" y="261"/>
                          <a:pt x="403" y="261"/>
                        </a:cubicBezTo>
                        <a:cubicBezTo>
                          <a:pt x="402" y="261"/>
                          <a:pt x="402" y="261"/>
                          <a:pt x="402" y="261"/>
                        </a:cubicBezTo>
                        <a:cubicBezTo>
                          <a:pt x="403" y="261"/>
                          <a:pt x="403" y="261"/>
                          <a:pt x="403" y="261"/>
                        </a:cubicBezTo>
                        <a:cubicBezTo>
                          <a:pt x="403" y="260"/>
                          <a:pt x="403" y="260"/>
                          <a:pt x="403" y="260"/>
                        </a:cubicBezTo>
                        <a:cubicBezTo>
                          <a:pt x="403" y="260"/>
                          <a:pt x="403" y="260"/>
                          <a:pt x="403" y="260"/>
                        </a:cubicBezTo>
                        <a:cubicBezTo>
                          <a:pt x="403" y="259"/>
                          <a:pt x="403" y="259"/>
                          <a:pt x="403" y="259"/>
                        </a:cubicBezTo>
                        <a:cubicBezTo>
                          <a:pt x="402" y="259"/>
                          <a:pt x="402" y="259"/>
                          <a:pt x="402" y="259"/>
                        </a:cubicBezTo>
                        <a:cubicBezTo>
                          <a:pt x="403" y="258"/>
                          <a:pt x="403" y="258"/>
                          <a:pt x="403" y="258"/>
                        </a:cubicBezTo>
                        <a:cubicBezTo>
                          <a:pt x="403" y="258"/>
                          <a:pt x="403" y="258"/>
                          <a:pt x="403" y="258"/>
                        </a:cubicBezTo>
                        <a:cubicBezTo>
                          <a:pt x="403" y="258"/>
                          <a:pt x="403" y="258"/>
                          <a:pt x="403" y="258"/>
                        </a:cubicBezTo>
                        <a:cubicBezTo>
                          <a:pt x="404" y="259"/>
                          <a:pt x="404" y="259"/>
                          <a:pt x="404" y="259"/>
                        </a:cubicBezTo>
                        <a:cubicBezTo>
                          <a:pt x="405" y="260"/>
                          <a:pt x="405" y="260"/>
                          <a:pt x="405" y="260"/>
                        </a:cubicBezTo>
                        <a:cubicBezTo>
                          <a:pt x="406" y="260"/>
                          <a:pt x="406" y="260"/>
                          <a:pt x="406" y="260"/>
                        </a:cubicBezTo>
                        <a:cubicBezTo>
                          <a:pt x="407" y="260"/>
                          <a:pt x="407" y="260"/>
                          <a:pt x="407" y="260"/>
                        </a:cubicBezTo>
                        <a:cubicBezTo>
                          <a:pt x="406" y="259"/>
                          <a:pt x="406" y="259"/>
                          <a:pt x="406" y="259"/>
                        </a:cubicBezTo>
                        <a:cubicBezTo>
                          <a:pt x="405" y="258"/>
                          <a:pt x="405" y="258"/>
                          <a:pt x="405" y="258"/>
                        </a:cubicBezTo>
                        <a:cubicBezTo>
                          <a:pt x="405" y="258"/>
                          <a:pt x="405" y="258"/>
                          <a:pt x="405" y="258"/>
                        </a:cubicBezTo>
                        <a:cubicBezTo>
                          <a:pt x="405" y="257"/>
                          <a:pt x="405" y="257"/>
                          <a:pt x="405" y="257"/>
                        </a:cubicBezTo>
                        <a:cubicBezTo>
                          <a:pt x="406" y="257"/>
                          <a:pt x="406" y="257"/>
                          <a:pt x="406" y="257"/>
                        </a:cubicBezTo>
                        <a:cubicBezTo>
                          <a:pt x="407" y="257"/>
                          <a:pt x="407" y="257"/>
                          <a:pt x="407" y="257"/>
                        </a:cubicBezTo>
                        <a:cubicBezTo>
                          <a:pt x="407" y="257"/>
                          <a:pt x="407" y="257"/>
                          <a:pt x="407" y="257"/>
                        </a:cubicBezTo>
                        <a:cubicBezTo>
                          <a:pt x="408" y="258"/>
                          <a:pt x="408" y="258"/>
                          <a:pt x="408" y="258"/>
                        </a:cubicBezTo>
                        <a:cubicBezTo>
                          <a:pt x="408" y="257"/>
                          <a:pt x="408" y="257"/>
                          <a:pt x="408" y="257"/>
                        </a:cubicBezTo>
                        <a:cubicBezTo>
                          <a:pt x="409" y="257"/>
                          <a:pt x="409" y="257"/>
                          <a:pt x="409" y="257"/>
                        </a:cubicBezTo>
                        <a:cubicBezTo>
                          <a:pt x="409" y="258"/>
                          <a:pt x="409" y="258"/>
                          <a:pt x="409" y="258"/>
                        </a:cubicBezTo>
                        <a:cubicBezTo>
                          <a:pt x="410" y="258"/>
                          <a:pt x="410" y="258"/>
                          <a:pt x="410" y="258"/>
                        </a:cubicBezTo>
                        <a:cubicBezTo>
                          <a:pt x="410" y="259"/>
                          <a:pt x="410" y="259"/>
                          <a:pt x="410" y="259"/>
                        </a:cubicBezTo>
                        <a:cubicBezTo>
                          <a:pt x="411" y="258"/>
                          <a:pt x="411" y="258"/>
                          <a:pt x="411" y="258"/>
                        </a:cubicBezTo>
                        <a:cubicBezTo>
                          <a:pt x="412" y="258"/>
                          <a:pt x="412" y="258"/>
                          <a:pt x="412" y="258"/>
                        </a:cubicBezTo>
                        <a:cubicBezTo>
                          <a:pt x="412" y="258"/>
                          <a:pt x="412" y="258"/>
                          <a:pt x="412" y="258"/>
                        </a:cubicBezTo>
                        <a:cubicBezTo>
                          <a:pt x="414" y="258"/>
                          <a:pt x="414" y="258"/>
                          <a:pt x="414" y="258"/>
                        </a:cubicBezTo>
                        <a:cubicBezTo>
                          <a:pt x="413" y="257"/>
                          <a:pt x="413" y="257"/>
                          <a:pt x="413" y="257"/>
                        </a:cubicBezTo>
                        <a:cubicBezTo>
                          <a:pt x="414" y="257"/>
                          <a:pt x="414" y="257"/>
                          <a:pt x="414" y="257"/>
                        </a:cubicBezTo>
                        <a:cubicBezTo>
                          <a:pt x="415" y="257"/>
                          <a:pt x="415" y="257"/>
                          <a:pt x="415" y="257"/>
                        </a:cubicBezTo>
                        <a:cubicBezTo>
                          <a:pt x="416" y="257"/>
                          <a:pt x="416" y="257"/>
                          <a:pt x="416" y="257"/>
                        </a:cubicBezTo>
                        <a:cubicBezTo>
                          <a:pt x="416" y="256"/>
                          <a:pt x="416" y="256"/>
                          <a:pt x="416"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5" y="254"/>
                          <a:pt x="415" y="254"/>
                          <a:pt x="415" y="254"/>
                        </a:cubicBezTo>
                        <a:cubicBezTo>
                          <a:pt x="414" y="253"/>
                          <a:pt x="414" y="253"/>
                          <a:pt x="414" y="253"/>
                        </a:cubicBezTo>
                        <a:cubicBezTo>
                          <a:pt x="413" y="253"/>
                          <a:pt x="413" y="253"/>
                          <a:pt x="413" y="253"/>
                        </a:cubicBezTo>
                        <a:cubicBezTo>
                          <a:pt x="412" y="254"/>
                          <a:pt x="412" y="254"/>
                          <a:pt x="412" y="254"/>
                        </a:cubicBezTo>
                        <a:cubicBezTo>
                          <a:pt x="411" y="254"/>
                          <a:pt x="411" y="254"/>
                          <a:pt x="411" y="254"/>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2"/>
                          <a:pt x="410" y="252"/>
                          <a:pt x="410" y="252"/>
                        </a:cubicBezTo>
                        <a:cubicBezTo>
                          <a:pt x="409" y="252"/>
                          <a:pt x="409" y="252"/>
                          <a:pt x="409" y="252"/>
                        </a:cubicBezTo>
                        <a:cubicBezTo>
                          <a:pt x="409" y="251"/>
                          <a:pt x="409" y="251"/>
                          <a:pt x="409" y="251"/>
                        </a:cubicBezTo>
                        <a:cubicBezTo>
                          <a:pt x="410" y="250"/>
                          <a:pt x="410" y="250"/>
                          <a:pt x="410" y="250"/>
                        </a:cubicBezTo>
                        <a:cubicBezTo>
                          <a:pt x="410" y="250"/>
                          <a:pt x="410" y="250"/>
                          <a:pt x="410" y="250"/>
                        </a:cubicBezTo>
                        <a:cubicBezTo>
                          <a:pt x="409" y="249"/>
                          <a:pt x="409" y="249"/>
                          <a:pt x="409" y="249"/>
                        </a:cubicBezTo>
                        <a:cubicBezTo>
                          <a:pt x="409" y="249"/>
                          <a:pt x="409" y="249"/>
                          <a:pt x="409" y="249"/>
                        </a:cubicBezTo>
                        <a:cubicBezTo>
                          <a:pt x="409" y="250"/>
                          <a:pt x="409" y="250"/>
                          <a:pt x="409" y="250"/>
                        </a:cubicBezTo>
                        <a:cubicBezTo>
                          <a:pt x="409" y="251"/>
                          <a:pt x="409" y="251"/>
                          <a:pt x="409" y="251"/>
                        </a:cubicBezTo>
                        <a:cubicBezTo>
                          <a:pt x="408" y="252"/>
                          <a:pt x="408" y="252"/>
                          <a:pt x="408" y="252"/>
                        </a:cubicBezTo>
                        <a:cubicBezTo>
                          <a:pt x="408" y="253"/>
                          <a:pt x="408" y="253"/>
                          <a:pt x="408" y="253"/>
                        </a:cubicBezTo>
                        <a:cubicBezTo>
                          <a:pt x="408" y="254"/>
                          <a:pt x="408" y="254"/>
                          <a:pt x="408" y="254"/>
                        </a:cubicBezTo>
                        <a:cubicBezTo>
                          <a:pt x="408" y="253"/>
                          <a:pt x="408" y="253"/>
                          <a:pt x="408" y="253"/>
                        </a:cubicBezTo>
                        <a:cubicBezTo>
                          <a:pt x="407" y="253"/>
                          <a:pt x="407" y="253"/>
                          <a:pt x="407" y="253"/>
                        </a:cubicBezTo>
                        <a:cubicBezTo>
                          <a:pt x="406" y="253"/>
                          <a:pt x="406" y="253"/>
                          <a:pt x="406" y="253"/>
                        </a:cubicBezTo>
                        <a:cubicBezTo>
                          <a:pt x="405" y="254"/>
                          <a:pt x="405" y="254"/>
                          <a:pt x="405" y="254"/>
                        </a:cubicBezTo>
                        <a:cubicBezTo>
                          <a:pt x="405" y="254"/>
                          <a:pt x="405" y="254"/>
                          <a:pt x="405" y="254"/>
                        </a:cubicBezTo>
                        <a:cubicBezTo>
                          <a:pt x="405" y="254"/>
                          <a:pt x="405" y="254"/>
                          <a:pt x="405" y="254"/>
                        </a:cubicBezTo>
                        <a:cubicBezTo>
                          <a:pt x="404" y="254"/>
                          <a:pt x="404" y="254"/>
                          <a:pt x="404" y="254"/>
                        </a:cubicBezTo>
                        <a:cubicBezTo>
                          <a:pt x="404" y="255"/>
                          <a:pt x="404" y="255"/>
                          <a:pt x="404" y="255"/>
                        </a:cubicBezTo>
                        <a:cubicBezTo>
                          <a:pt x="403" y="254"/>
                          <a:pt x="403" y="254"/>
                          <a:pt x="403" y="254"/>
                        </a:cubicBezTo>
                        <a:cubicBezTo>
                          <a:pt x="403" y="254"/>
                          <a:pt x="403" y="254"/>
                          <a:pt x="403" y="254"/>
                        </a:cubicBezTo>
                        <a:cubicBezTo>
                          <a:pt x="403" y="253"/>
                          <a:pt x="403" y="253"/>
                          <a:pt x="403" y="253"/>
                        </a:cubicBezTo>
                        <a:cubicBezTo>
                          <a:pt x="402" y="253"/>
                          <a:pt x="402" y="253"/>
                          <a:pt x="402" y="253"/>
                        </a:cubicBezTo>
                        <a:cubicBezTo>
                          <a:pt x="402" y="254"/>
                          <a:pt x="402" y="254"/>
                          <a:pt x="402" y="254"/>
                        </a:cubicBezTo>
                        <a:cubicBezTo>
                          <a:pt x="402" y="254"/>
                          <a:pt x="402" y="254"/>
                          <a:pt x="402" y="254"/>
                        </a:cubicBezTo>
                        <a:cubicBezTo>
                          <a:pt x="402" y="254"/>
                          <a:pt x="402" y="254"/>
                          <a:pt x="402" y="254"/>
                        </a:cubicBezTo>
                        <a:cubicBezTo>
                          <a:pt x="402" y="253"/>
                          <a:pt x="402" y="253"/>
                          <a:pt x="402" y="253"/>
                        </a:cubicBezTo>
                        <a:cubicBezTo>
                          <a:pt x="401" y="253"/>
                          <a:pt x="401" y="253"/>
                          <a:pt x="401" y="253"/>
                        </a:cubicBezTo>
                        <a:cubicBezTo>
                          <a:pt x="400" y="254"/>
                          <a:pt x="400" y="254"/>
                          <a:pt x="400" y="254"/>
                        </a:cubicBezTo>
                        <a:cubicBezTo>
                          <a:pt x="400" y="253"/>
                          <a:pt x="400" y="253"/>
                          <a:pt x="400" y="253"/>
                        </a:cubicBezTo>
                        <a:cubicBezTo>
                          <a:pt x="400" y="253"/>
                          <a:pt x="400" y="253"/>
                          <a:pt x="400" y="253"/>
                        </a:cubicBezTo>
                        <a:cubicBezTo>
                          <a:pt x="400" y="254"/>
                          <a:pt x="400" y="254"/>
                          <a:pt x="400" y="254"/>
                        </a:cubicBezTo>
                        <a:cubicBezTo>
                          <a:pt x="400" y="256"/>
                          <a:pt x="400" y="256"/>
                          <a:pt x="400" y="256"/>
                        </a:cubicBezTo>
                        <a:cubicBezTo>
                          <a:pt x="402" y="257"/>
                          <a:pt x="402" y="257"/>
                          <a:pt x="402" y="257"/>
                        </a:cubicBezTo>
                        <a:cubicBezTo>
                          <a:pt x="402" y="257"/>
                          <a:pt x="402" y="257"/>
                          <a:pt x="402" y="257"/>
                        </a:cubicBezTo>
                        <a:cubicBezTo>
                          <a:pt x="402" y="258"/>
                          <a:pt x="402" y="258"/>
                          <a:pt x="402" y="258"/>
                        </a:cubicBezTo>
                        <a:cubicBezTo>
                          <a:pt x="401" y="259"/>
                          <a:pt x="401" y="259"/>
                          <a:pt x="401" y="259"/>
                        </a:cubicBezTo>
                        <a:cubicBezTo>
                          <a:pt x="401" y="260"/>
                          <a:pt x="401" y="260"/>
                          <a:pt x="401" y="260"/>
                        </a:cubicBezTo>
                        <a:cubicBezTo>
                          <a:pt x="400" y="260"/>
                          <a:pt x="400" y="260"/>
                          <a:pt x="400" y="260"/>
                        </a:cubicBezTo>
                        <a:cubicBezTo>
                          <a:pt x="400" y="261"/>
                          <a:pt x="400" y="261"/>
                          <a:pt x="400" y="261"/>
                        </a:cubicBezTo>
                        <a:cubicBezTo>
                          <a:pt x="401" y="261"/>
                          <a:pt x="401" y="261"/>
                          <a:pt x="401" y="261"/>
                        </a:cubicBezTo>
                        <a:cubicBezTo>
                          <a:pt x="403" y="262"/>
                          <a:pt x="403" y="262"/>
                          <a:pt x="403" y="262"/>
                        </a:cubicBezTo>
                        <a:cubicBezTo>
                          <a:pt x="404" y="263"/>
                          <a:pt x="404" y="263"/>
                          <a:pt x="404" y="263"/>
                        </a:cubicBezTo>
                        <a:cubicBezTo>
                          <a:pt x="404" y="264"/>
                          <a:pt x="404" y="264"/>
                          <a:pt x="404" y="264"/>
                        </a:cubicBezTo>
                        <a:cubicBezTo>
                          <a:pt x="403" y="265"/>
                          <a:pt x="403" y="265"/>
                          <a:pt x="403" y="265"/>
                        </a:cubicBezTo>
                        <a:cubicBezTo>
                          <a:pt x="403" y="266"/>
                          <a:pt x="403" y="266"/>
                          <a:pt x="403" y="266"/>
                        </a:cubicBezTo>
                        <a:cubicBezTo>
                          <a:pt x="403" y="267"/>
                          <a:pt x="403" y="267"/>
                          <a:pt x="403" y="267"/>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2" y="269"/>
                          <a:pt x="402" y="269"/>
                          <a:pt x="402" y="269"/>
                        </a:cubicBezTo>
                        <a:cubicBezTo>
                          <a:pt x="402" y="268"/>
                          <a:pt x="402" y="268"/>
                          <a:pt x="402" y="268"/>
                        </a:cubicBezTo>
                        <a:cubicBezTo>
                          <a:pt x="402" y="267"/>
                          <a:pt x="402" y="267"/>
                          <a:pt x="402" y="267"/>
                        </a:cubicBezTo>
                        <a:cubicBezTo>
                          <a:pt x="401" y="266"/>
                          <a:pt x="401" y="266"/>
                          <a:pt x="401" y="266"/>
                        </a:cubicBezTo>
                        <a:cubicBezTo>
                          <a:pt x="400" y="265"/>
                          <a:pt x="400" y="265"/>
                          <a:pt x="400" y="265"/>
                        </a:cubicBezTo>
                        <a:cubicBezTo>
                          <a:pt x="399" y="267"/>
                          <a:pt x="399" y="267"/>
                          <a:pt x="399" y="267"/>
                        </a:cubicBezTo>
                        <a:cubicBezTo>
                          <a:pt x="399" y="266"/>
                          <a:pt x="399" y="266"/>
                          <a:pt x="399" y="266"/>
                        </a:cubicBezTo>
                        <a:cubicBezTo>
                          <a:pt x="398" y="267"/>
                          <a:pt x="398" y="267"/>
                          <a:pt x="398" y="267"/>
                        </a:cubicBezTo>
                        <a:cubicBezTo>
                          <a:pt x="398" y="268"/>
                          <a:pt x="398" y="268"/>
                          <a:pt x="398" y="268"/>
                        </a:cubicBezTo>
                        <a:cubicBezTo>
                          <a:pt x="399" y="268"/>
                          <a:pt x="399" y="268"/>
                          <a:pt x="399" y="268"/>
                        </a:cubicBezTo>
                        <a:cubicBezTo>
                          <a:pt x="400" y="269"/>
                          <a:pt x="400" y="269"/>
                          <a:pt x="400" y="269"/>
                        </a:cubicBezTo>
                        <a:cubicBezTo>
                          <a:pt x="401" y="270"/>
                          <a:pt x="401" y="270"/>
                          <a:pt x="401" y="270"/>
                        </a:cubicBezTo>
                        <a:cubicBezTo>
                          <a:pt x="402" y="270"/>
                          <a:pt x="402" y="270"/>
                          <a:pt x="402" y="270"/>
                        </a:cubicBezTo>
                        <a:cubicBezTo>
                          <a:pt x="402" y="269"/>
                          <a:pt x="402" y="269"/>
                          <a:pt x="402" y="269"/>
                        </a:cubicBezTo>
                        <a:lnTo>
                          <a:pt x="402" y="270"/>
                        </a:lnTo>
                        <a:close/>
                        <a:moveTo>
                          <a:pt x="197" y="265"/>
                        </a:moveTo>
                        <a:cubicBezTo>
                          <a:pt x="198" y="265"/>
                          <a:pt x="198" y="265"/>
                          <a:pt x="198" y="265"/>
                        </a:cubicBezTo>
                        <a:cubicBezTo>
                          <a:pt x="198" y="265"/>
                          <a:pt x="198" y="265"/>
                          <a:pt x="198" y="265"/>
                        </a:cubicBezTo>
                        <a:cubicBezTo>
                          <a:pt x="197" y="266"/>
                          <a:pt x="197" y="266"/>
                          <a:pt x="197" y="266"/>
                        </a:cubicBezTo>
                        <a:cubicBezTo>
                          <a:pt x="197" y="266"/>
                          <a:pt x="197" y="266"/>
                          <a:pt x="197" y="266"/>
                        </a:cubicBezTo>
                        <a:cubicBezTo>
                          <a:pt x="199" y="268"/>
                          <a:pt x="199" y="268"/>
                          <a:pt x="199" y="268"/>
                        </a:cubicBezTo>
                        <a:cubicBezTo>
                          <a:pt x="199" y="267"/>
                          <a:pt x="199" y="267"/>
                          <a:pt x="199" y="267"/>
                        </a:cubicBezTo>
                        <a:cubicBezTo>
                          <a:pt x="199" y="267"/>
                          <a:pt x="199" y="267"/>
                          <a:pt x="199" y="267"/>
                        </a:cubicBezTo>
                        <a:cubicBezTo>
                          <a:pt x="199" y="267"/>
                          <a:pt x="199" y="267"/>
                          <a:pt x="199" y="267"/>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3"/>
                          <a:pt x="199" y="263"/>
                          <a:pt x="199" y="263"/>
                        </a:cubicBezTo>
                        <a:cubicBezTo>
                          <a:pt x="198" y="263"/>
                          <a:pt x="198" y="263"/>
                          <a:pt x="198" y="263"/>
                        </a:cubicBezTo>
                        <a:lnTo>
                          <a:pt x="197" y="265"/>
                        </a:lnTo>
                        <a:close/>
                        <a:moveTo>
                          <a:pt x="147" y="265"/>
                        </a:moveTo>
                        <a:cubicBezTo>
                          <a:pt x="147" y="266"/>
                          <a:pt x="147" y="266"/>
                          <a:pt x="147" y="266"/>
                        </a:cubicBezTo>
                        <a:cubicBezTo>
                          <a:pt x="148" y="266"/>
                          <a:pt x="148" y="266"/>
                          <a:pt x="148" y="266"/>
                        </a:cubicBezTo>
                        <a:cubicBezTo>
                          <a:pt x="149" y="267"/>
                          <a:pt x="149" y="267"/>
                          <a:pt x="149" y="267"/>
                        </a:cubicBezTo>
                        <a:cubicBezTo>
                          <a:pt x="150" y="266"/>
                          <a:pt x="150" y="266"/>
                          <a:pt x="150" y="266"/>
                        </a:cubicBezTo>
                        <a:cubicBezTo>
                          <a:pt x="151" y="266"/>
                          <a:pt x="151" y="266"/>
                          <a:pt x="151" y="266"/>
                        </a:cubicBezTo>
                        <a:cubicBezTo>
                          <a:pt x="151" y="267"/>
                          <a:pt x="151" y="267"/>
                          <a:pt x="151" y="267"/>
                        </a:cubicBezTo>
                        <a:cubicBezTo>
                          <a:pt x="152" y="266"/>
                          <a:pt x="152" y="266"/>
                          <a:pt x="152" y="266"/>
                        </a:cubicBezTo>
                        <a:cubicBezTo>
                          <a:pt x="153" y="266"/>
                          <a:pt x="153" y="266"/>
                          <a:pt x="153" y="266"/>
                        </a:cubicBezTo>
                        <a:cubicBezTo>
                          <a:pt x="154" y="266"/>
                          <a:pt x="154" y="266"/>
                          <a:pt x="154" y="266"/>
                        </a:cubicBezTo>
                        <a:cubicBezTo>
                          <a:pt x="156" y="264"/>
                          <a:pt x="156" y="264"/>
                          <a:pt x="156" y="264"/>
                        </a:cubicBezTo>
                        <a:cubicBezTo>
                          <a:pt x="156" y="263"/>
                          <a:pt x="156" y="263"/>
                          <a:pt x="156" y="263"/>
                        </a:cubicBezTo>
                        <a:cubicBezTo>
                          <a:pt x="157" y="264"/>
                          <a:pt x="157" y="264"/>
                          <a:pt x="157" y="264"/>
                        </a:cubicBezTo>
                        <a:cubicBezTo>
                          <a:pt x="158" y="264"/>
                          <a:pt x="158" y="264"/>
                          <a:pt x="158" y="264"/>
                        </a:cubicBezTo>
                        <a:cubicBezTo>
                          <a:pt x="158" y="263"/>
                          <a:pt x="158" y="263"/>
                          <a:pt x="158" y="263"/>
                        </a:cubicBezTo>
                        <a:cubicBezTo>
                          <a:pt x="158" y="262"/>
                          <a:pt x="158" y="262"/>
                          <a:pt x="158" y="262"/>
                        </a:cubicBezTo>
                        <a:cubicBezTo>
                          <a:pt x="157" y="261"/>
                          <a:pt x="157" y="261"/>
                          <a:pt x="157" y="261"/>
                        </a:cubicBezTo>
                        <a:cubicBezTo>
                          <a:pt x="157" y="260"/>
                          <a:pt x="157" y="260"/>
                          <a:pt x="157" y="260"/>
                        </a:cubicBezTo>
                        <a:cubicBezTo>
                          <a:pt x="157" y="259"/>
                          <a:pt x="157" y="259"/>
                          <a:pt x="157" y="259"/>
                        </a:cubicBezTo>
                        <a:cubicBezTo>
                          <a:pt x="156" y="258"/>
                          <a:pt x="156" y="258"/>
                          <a:pt x="156" y="258"/>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2"/>
                          <a:pt x="156" y="262"/>
                          <a:pt x="156" y="262"/>
                        </a:cubicBezTo>
                        <a:cubicBezTo>
                          <a:pt x="156" y="262"/>
                          <a:pt x="156" y="262"/>
                          <a:pt x="156" y="262"/>
                        </a:cubicBezTo>
                        <a:cubicBezTo>
                          <a:pt x="155" y="262"/>
                          <a:pt x="155" y="262"/>
                          <a:pt x="155" y="262"/>
                        </a:cubicBezTo>
                        <a:cubicBezTo>
                          <a:pt x="154" y="263"/>
                          <a:pt x="154" y="263"/>
                          <a:pt x="154" y="263"/>
                        </a:cubicBezTo>
                        <a:cubicBezTo>
                          <a:pt x="154" y="264"/>
                          <a:pt x="154" y="264"/>
                          <a:pt x="154" y="264"/>
                        </a:cubicBezTo>
                        <a:cubicBezTo>
                          <a:pt x="153" y="265"/>
                          <a:pt x="153" y="265"/>
                          <a:pt x="153" y="265"/>
                        </a:cubicBezTo>
                        <a:cubicBezTo>
                          <a:pt x="153" y="265"/>
                          <a:pt x="153" y="265"/>
                          <a:pt x="153" y="265"/>
                        </a:cubicBezTo>
                        <a:cubicBezTo>
                          <a:pt x="151" y="265"/>
                          <a:pt x="151" y="265"/>
                          <a:pt x="151" y="265"/>
                        </a:cubicBezTo>
                        <a:cubicBezTo>
                          <a:pt x="150" y="265"/>
                          <a:pt x="150" y="265"/>
                          <a:pt x="150" y="265"/>
                        </a:cubicBezTo>
                        <a:cubicBezTo>
                          <a:pt x="149" y="265"/>
                          <a:pt x="149" y="265"/>
                          <a:pt x="149" y="265"/>
                        </a:cubicBezTo>
                        <a:cubicBezTo>
                          <a:pt x="148" y="265"/>
                          <a:pt x="148" y="265"/>
                          <a:pt x="148" y="265"/>
                        </a:cubicBezTo>
                        <a:cubicBezTo>
                          <a:pt x="147" y="265"/>
                          <a:pt x="147" y="265"/>
                          <a:pt x="147" y="265"/>
                        </a:cubicBezTo>
                        <a:cubicBezTo>
                          <a:pt x="147" y="264"/>
                          <a:pt x="147" y="264"/>
                          <a:pt x="147" y="264"/>
                        </a:cubicBezTo>
                        <a:cubicBezTo>
                          <a:pt x="146" y="262"/>
                          <a:pt x="146" y="262"/>
                          <a:pt x="146" y="262"/>
                        </a:cubicBezTo>
                        <a:lnTo>
                          <a:pt x="147" y="265"/>
                        </a:lnTo>
                        <a:close/>
                        <a:moveTo>
                          <a:pt x="265" y="263"/>
                        </a:moveTo>
                        <a:cubicBezTo>
                          <a:pt x="266" y="264"/>
                          <a:pt x="266" y="264"/>
                          <a:pt x="266" y="264"/>
                        </a:cubicBezTo>
                        <a:cubicBezTo>
                          <a:pt x="265" y="264"/>
                          <a:pt x="265" y="264"/>
                          <a:pt x="265" y="264"/>
                        </a:cubicBezTo>
                        <a:cubicBezTo>
                          <a:pt x="264" y="265"/>
                          <a:pt x="264" y="265"/>
                          <a:pt x="264" y="265"/>
                        </a:cubicBezTo>
                        <a:cubicBezTo>
                          <a:pt x="264" y="265"/>
                          <a:pt x="264" y="265"/>
                          <a:pt x="264" y="265"/>
                        </a:cubicBezTo>
                        <a:cubicBezTo>
                          <a:pt x="265" y="265"/>
                          <a:pt x="265" y="265"/>
                          <a:pt x="265" y="265"/>
                        </a:cubicBezTo>
                        <a:cubicBezTo>
                          <a:pt x="265" y="266"/>
                          <a:pt x="265" y="266"/>
                          <a:pt x="265" y="266"/>
                        </a:cubicBezTo>
                        <a:cubicBezTo>
                          <a:pt x="266" y="265"/>
                          <a:pt x="266" y="265"/>
                          <a:pt x="266" y="265"/>
                        </a:cubicBezTo>
                        <a:cubicBezTo>
                          <a:pt x="267" y="264"/>
                          <a:pt x="267" y="264"/>
                          <a:pt x="267" y="264"/>
                        </a:cubicBezTo>
                        <a:cubicBezTo>
                          <a:pt x="266" y="263"/>
                          <a:pt x="266" y="263"/>
                          <a:pt x="266" y="263"/>
                        </a:cubicBezTo>
                        <a:cubicBezTo>
                          <a:pt x="267" y="263"/>
                          <a:pt x="267" y="263"/>
                          <a:pt x="267" y="263"/>
                        </a:cubicBezTo>
                        <a:cubicBezTo>
                          <a:pt x="269" y="263"/>
                          <a:pt x="269" y="263"/>
                          <a:pt x="269" y="263"/>
                        </a:cubicBezTo>
                        <a:cubicBezTo>
                          <a:pt x="271" y="264"/>
                          <a:pt x="271" y="264"/>
                          <a:pt x="271" y="264"/>
                        </a:cubicBezTo>
                        <a:cubicBezTo>
                          <a:pt x="271" y="262"/>
                          <a:pt x="271" y="262"/>
                          <a:pt x="271" y="262"/>
                        </a:cubicBezTo>
                        <a:cubicBezTo>
                          <a:pt x="269" y="261"/>
                          <a:pt x="269" y="261"/>
                          <a:pt x="269" y="261"/>
                        </a:cubicBezTo>
                        <a:cubicBezTo>
                          <a:pt x="268" y="262"/>
                          <a:pt x="268" y="262"/>
                          <a:pt x="268" y="262"/>
                        </a:cubicBezTo>
                        <a:cubicBezTo>
                          <a:pt x="266" y="262"/>
                          <a:pt x="266" y="262"/>
                          <a:pt x="266" y="262"/>
                        </a:cubicBezTo>
                        <a:lnTo>
                          <a:pt x="265" y="263"/>
                        </a:lnTo>
                        <a:close/>
                        <a:moveTo>
                          <a:pt x="233" y="264"/>
                        </a:moveTo>
                        <a:cubicBezTo>
                          <a:pt x="233" y="265"/>
                          <a:pt x="233" y="265"/>
                          <a:pt x="233" y="265"/>
                        </a:cubicBezTo>
                        <a:cubicBezTo>
                          <a:pt x="234" y="265"/>
                          <a:pt x="234" y="265"/>
                          <a:pt x="234" y="265"/>
                        </a:cubicBezTo>
                        <a:cubicBezTo>
                          <a:pt x="235" y="265"/>
                          <a:pt x="235" y="265"/>
                          <a:pt x="235" y="265"/>
                        </a:cubicBezTo>
                        <a:cubicBezTo>
                          <a:pt x="235" y="264"/>
                          <a:pt x="235" y="264"/>
                          <a:pt x="235" y="264"/>
                        </a:cubicBezTo>
                        <a:cubicBezTo>
                          <a:pt x="234" y="263"/>
                          <a:pt x="234" y="263"/>
                          <a:pt x="234" y="263"/>
                        </a:cubicBezTo>
                        <a:cubicBezTo>
                          <a:pt x="234" y="263"/>
                          <a:pt x="234" y="263"/>
                          <a:pt x="234" y="263"/>
                        </a:cubicBezTo>
                        <a:lnTo>
                          <a:pt x="233" y="264"/>
                        </a:lnTo>
                        <a:close/>
                        <a:moveTo>
                          <a:pt x="383" y="263"/>
                        </a:moveTo>
                        <a:cubicBezTo>
                          <a:pt x="384" y="263"/>
                          <a:pt x="384" y="263"/>
                          <a:pt x="384" y="263"/>
                        </a:cubicBezTo>
                        <a:cubicBezTo>
                          <a:pt x="384" y="264"/>
                          <a:pt x="384" y="264"/>
                          <a:pt x="384" y="264"/>
                        </a:cubicBezTo>
                        <a:cubicBezTo>
                          <a:pt x="385" y="264"/>
                          <a:pt x="385" y="264"/>
                          <a:pt x="385" y="264"/>
                        </a:cubicBezTo>
                        <a:cubicBezTo>
                          <a:pt x="385" y="263"/>
                          <a:pt x="385" y="263"/>
                          <a:pt x="385" y="263"/>
                        </a:cubicBezTo>
                        <a:cubicBezTo>
                          <a:pt x="385" y="263"/>
                          <a:pt x="385" y="263"/>
                          <a:pt x="385" y="263"/>
                        </a:cubicBezTo>
                        <a:cubicBezTo>
                          <a:pt x="386" y="264"/>
                          <a:pt x="386" y="264"/>
                          <a:pt x="386" y="264"/>
                        </a:cubicBezTo>
                        <a:cubicBezTo>
                          <a:pt x="386" y="264"/>
                          <a:pt x="386" y="264"/>
                          <a:pt x="386" y="264"/>
                        </a:cubicBezTo>
                        <a:cubicBezTo>
                          <a:pt x="387" y="264"/>
                          <a:pt x="387" y="264"/>
                          <a:pt x="387" y="264"/>
                        </a:cubicBezTo>
                        <a:cubicBezTo>
                          <a:pt x="387" y="264"/>
                          <a:pt x="387" y="264"/>
                          <a:pt x="387" y="264"/>
                        </a:cubicBezTo>
                        <a:cubicBezTo>
                          <a:pt x="387" y="264"/>
                          <a:pt x="387" y="264"/>
                          <a:pt x="387" y="264"/>
                        </a:cubicBezTo>
                        <a:cubicBezTo>
                          <a:pt x="388" y="263"/>
                          <a:pt x="388" y="263"/>
                          <a:pt x="388" y="263"/>
                        </a:cubicBezTo>
                        <a:cubicBezTo>
                          <a:pt x="388" y="262"/>
                          <a:pt x="388" y="262"/>
                          <a:pt x="388" y="262"/>
                        </a:cubicBezTo>
                        <a:cubicBezTo>
                          <a:pt x="387" y="262"/>
                          <a:pt x="387" y="262"/>
                          <a:pt x="387" y="262"/>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3" y="260"/>
                          <a:pt x="383" y="260"/>
                          <a:pt x="383" y="260"/>
                        </a:cubicBezTo>
                        <a:cubicBezTo>
                          <a:pt x="382" y="261"/>
                          <a:pt x="382" y="261"/>
                          <a:pt x="382" y="261"/>
                        </a:cubicBezTo>
                        <a:cubicBezTo>
                          <a:pt x="382" y="261"/>
                          <a:pt x="382" y="261"/>
                          <a:pt x="382" y="261"/>
                        </a:cubicBezTo>
                        <a:cubicBezTo>
                          <a:pt x="381" y="260"/>
                          <a:pt x="381" y="260"/>
                          <a:pt x="381" y="260"/>
                        </a:cubicBezTo>
                        <a:cubicBezTo>
                          <a:pt x="382" y="261"/>
                          <a:pt x="382" y="261"/>
                          <a:pt x="382" y="261"/>
                        </a:cubicBezTo>
                        <a:cubicBezTo>
                          <a:pt x="382" y="262"/>
                          <a:pt x="382" y="262"/>
                          <a:pt x="382" y="262"/>
                        </a:cubicBezTo>
                        <a:cubicBezTo>
                          <a:pt x="383" y="262"/>
                          <a:pt x="383" y="262"/>
                          <a:pt x="383" y="262"/>
                        </a:cubicBezTo>
                        <a:lnTo>
                          <a:pt x="383" y="263"/>
                        </a:lnTo>
                        <a:close/>
                        <a:moveTo>
                          <a:pt x="207" y="260"/>
                        </a:moveTo>
                        <a:cubicBezTo>
                          <a:pt x="206" y="262"/>
                          <a:pt x="206" y="262"/>
                          <a:pt x="206" y="262"/>
                        </a:cubicBezTo>
                        <a:cubicBezTo>
                          <a:pt x="207" y="263"/>
                          <a:pt x="207" y="263"/>
                          <a:pt x="207" y="263"/>
                        </a:cubicBezTo>
                        <a:cubicBezTo>
                          <a:pt x="207" y="263"/>
                          <a:pt x="207" y="263"/>
                          <a:pt x="207" y="263"/>
                        </a:cubicBezTo>
                        <a:cubicBezTo>
                          <a:pt x="207" y="263"/>
                          <a:pt x="207" y="263"/>
                          <a:pt x="208" y="263"/>
                        </a:cubicBezTo>
                        <a:cubicBezTo>
                          <a:pt x="208" y="262"/>
                          <a:pt x="208" y="262"/>
                          <a:pt x="208" y="262"/>
                        </a:cubicBezTo>
                        <a:cubicBezTo>
                          <a:pt x="209" y="261"/>
                          <a:pt x="209" y="261"/>
                          <a:pt x="209" y="261"/>
                        </a:cubicBezTo>
                        <a:cubicBezTo>
                          <a:pt x="209" y="261"/>
                          <a:pt x="209" y="261"/>
                          <a:pt x="209" y="261"/>
                        </a:cubicBezTo>
                        <a:cubicBezTo>
                          <a:pt x="210" y="261"/>
                          <a:pt x="210" y="261"/>
                          <a:pt x="210" y="261"/>
                        </a:cubicBezTo>
                        <a:cubicBezTo>
                          <a:pt x="210" y="260"/>
                          <a:pt x="210" y="260"/>
                          <a:pt x="210" y="260"/>
                        </a:cubicBezTo>
                        <a:cubicBezTo>
                          <a:pt x="209" y="260"/>
                          <a:pt x="209" y="260"/>
                          <a:pt x="209" y="260"/>
                        </a:cubicBezTo>
                        <a:cubicBezTo>
                          <a:pt x="208" y="260"/>
                          <a:pt x="208" y="260"/>
                          <a:pt x="208" y="260"/>
                        </a:cubicBezTo>
                        <a:cubicBezTo>
                          <a:pt x="208" y="260"/>
                          <a:pt x="208" y="260"/>
                          <a:pt x="208" y="260"/>
                        </a:cubicBezTo>
                        <a:lnTo>
                          <a:pt x="207" y="260"/>
                        </a:lnTo>
                        <a:close/>
                        <a:moveTo>
                          <a:pt x="225" y="260"/>
                        </a:moveTo>
                        <a:cubicBezTo>
                          <a:pt x="225" y="260"/>
                          <a:pt x="225" y="260"/>
                          <a:pt x="225" y="260"/>
                        </a:cubicBezTo>
                        <a:cubicBezTo>
                          <a:pt x="225" y="261"/>
                          <a:pt x="225" y="261"/>
                          <a:pt x="225" y="261"/>
                        </a:cubicBezTo>
                        <a:cubicBezTo>
                          <a:pt x="225" y="261"/>
                          <a:pt x="225" y="261"/>
                          <a:pt x="225" y="261"/>
                        </a:cubicBezTo>
                        <a:cubicBezTo>
                          <a:pt x="225" y="262"/>
                          <a:pt x="225" y="262"/>
                          <a:pt x="225" y="262"/>
                        </a:cubicBezTo>
                        <a:cubicBezTo>
                          <a:pt x="225" y="262"/>
                          <a:pt x="225" y="262"/>
                          <a:pt x="225" y="262"/>
                        </a:cubicBezTo>
                        <a:cubicBezTo>
                          <a:pt x="226" y="262"/>
                          <a:pt x="226" y="262"/>
                          <a:pt x="226" y="262"/>
                        </a:cubicBezTo>
                        <a:cubicBezTo>
                          <a:pt x="226" y="262"/>
                          <a:pt x="226" y="262"/>
                          <a:pt x="226" y="262"/>
                        </a:cubicBezTo>
                        <a:cubicBezTo>
                          <a:pt x="226" y="261"/>
                          <a:pt x="226" y="261"/>
                          <a:pt x="226"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0" y="261"/>
                          <a:pt x="230" y="261"/>
                          <a:pt x="230" y="261"/>
                        </a:cubicBezTo>
                        <a:cubicBezTo>
                          <a:pt x="231" y="261"/>
                          <a:pt x="231" y="261"/>
                          <a:pt x="231" y="261"/>
                        </a:cubicBezTo>
                        <a:cubicBezTo>
                          <a:pt x="232" y="261"/>
                          <a:pt x="232" y="261"/>
                          <a:pt x="232" y="261"/>
                        </a:cubicBezTo>
                        <a:cubicBezTo>
                          <a:pt x="232" y="260"/>
                          <a:pt x="232" y="260"/>
                          <a:pt x="232" y="260"/>
                        </a:cubicBezTo>
                        <a:cubicBezTo>
                          <a:pt x="231" y="260"/>
                          <a:pt x="231" y="260"/>
                          <a:pt x="231" y="260"/>
                        </a:cubicBezTo>
                        <a:cubicBezTo>
                          <a:pt x="230" y="260"/>
                          <a:pt x="230" y="260"/>
                          <a:pt x="230" y="260"/>
                        </a:cubicBezTo>
                        <a:cubicBezTo>
                          <a:pt x="229" y="260"/>
                          <a:pt x="229" y="260"/>
                          <a:pt x="229" y="260"/>
                        </a:cubicBezTo>
                        <a:cubicBezTo>
                          <a:pt x="228" y="260"/>
                          <a:pt x="228" y="260"/>
                          <a:pt x="228" y="260"/>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7" y="259"/>
                          <a:pt x="227" y="259"/>
                          <a:pt x="227" y="259"/>
                        </a:cubicBezTo>
                        <a:cubicBezTo>
                          <a:pt x="226" y="259"/>
                          <a:pt x="226" y="259"/>
                          <a:pt x="226" y="259"/>
                        </a:cubicBezTo>
                        <a:cubicBezTo>
                          <a:pt x="225" y="259"/>
                          <a:pt x="225" y="259"/>
                          <a:pt x="225" y="259"/>
                        </a:cubicBezTo>
                        <a:cubicBezTo>
                          <a:pt x="225" y="259"/>
                          <a:pt x="225" y="259"/>
                          <a:pt x="225" y="259"/>
                        </a:cubicBezTo>
                        <a:cubicBezTo>
                          <a:pt x="224" y="259"/>
                          <a:pt x="224" y="259"/>
                          <a:pt x="224" y="259"/>
                        </a:cubicBezTo>
                        <a:lnTo>
                          <a:pt x="225" y="260"/>
                        </a:lnTo>
                        <a:close/>
                        <a:moveTo>
                          <a:pt x="199" y="261"/>
                        </a:moveTo>
                        <a:cubicBezTo>
                          <a:pt x="200" y="262"/>
                          <a:pt x="200" y="262"/>
                          <a:pt x="200" y="262"/>
                        </a:cubicBezTo>
                        <a:cubicBezTo>
                          <a:pt x="200" y="262"/>
                          <a:pt x="200" y="262"/>
                          <a:pt x="200" y="262"/>
                        </a:cubicBezTo>
                        <a:cubicBezTo>
                          <a:pt x="200" y="262"/>
                          <a:pt x="201" y="262"/>
                          <a:pt x="201" y="262"/>
                        </a:cubicBezTo>
                        <a:cubicBezTo>
                          <a:pt x="201" y="262"/>
                          <a:pt x="201" y="262"/>
                          <a:pt x="201" y="262"/>
                        </a:cubicBezTo>
                        <a:cubicBezTo>
                          <a:pt x="201" y="261"/>
                          <a:pt x="201" y="261"/>
                          <a:pt x="201" y="261"/>
                        </a:cubicBezTo>
                        <a:cubicBezTo>
                          <a:pt x="202" y="260"/>
                          <a:pt x="202" y="260"/>
                          <a:pt x="202" y="260"/>
                        </a:cubicBezTo>
                        <a:cubicBezTo>
                          <a:pt x="201" y="260"/>
                          <a:pt x="201" y="260"/>
                          <a:pt x="201" y="260"/>
                        </a:cubicBezTo>
                        <a:cubicBezTo>
                          <a:pt x="201" y="261"/>
                          <a:pt x="201" y="261"/>
                          <a:pt x="201" y="261"/>
                        </a:cubicBezTo>
                        <a:cubicBezTo>
                          <a:pt x="200" y="261"/>
                          <a:pt x="200" y="261"/>
                          <a:pt x="200" y="261"/>
                        </a:cubicBezTo>
                        <a:cubicBezTo>
                          <a:pt x="200" y="260"/>
                          <a:pt x="200" y="260"/>
                          <a:pt x="200" y="260"/>
                        </a:cubicBezTo>
                        <a:cubicBezTo>
                          <a:pt x="201" y="259"/>
                          <a:pt x="201" y="259"/>
                          <a:pt x="201" y="259"/>
                        </a:cubicBezTo>
                        <a:cubicBezTo>
                          <a:pt x="201" y="258"/>
                          <a:pt x="201" y="258"/>
                          <a:pt x="201" y="258"/>
                        </a:cubicBezTo>
                        <a:cubicBezTo>
                          <a:pt x="201" y="258"/>
                          <a:pt x="201" y="258"/>
                          <a:pt x="201" y="258"/>
                        </a:cubicBezTo>
                        <a:cubicBezTo>
                          <a:pt x="201" y="257"/>
                          <a:pt x="201" y="257"/>
                          <a:pt x="201" y="257"/>
                        </a:cubicBezTo>
                        <a:cubicBezTo>
                          <a:pt x="201" y="256"/>
                          <a:pt x="201" y="256"/>
                          <a:pt x="201" y="256"/>
                        </a:cubicBezTo>
                        <a:cubicBezTo>
                          <a:pt x="202" y="255"/>
                          <a:pt x="202" y="255"/>
                          <a:pt x="202" y="255"/>
                        </a:cubicBezTo>
                        <a:cubicBezTo>
                          <a:pt x="203" y="254"/>
                          <a:pt x="203" y="254"/>
                          <a:pt x="203" y="254"/>
                        </a:cubicBezTo>
                        <a:cubicBezTo>
                          <a:pt x="204" y="253"/>
                          <a:pt x="204" y="253"/>
                          <a:pt x="204" y="253"/>
                        </a:cubicBezTo>
                        <a:cubicBezTo>
                          <a:pt x="204" y="251"/>
                          <a:pt x="204" y="251"/>
                          <a:pt x="204" y="251"/>
                        </a:cubicBezTo>
                        <a:cubicBezTo>
                          <a:pt x="204" y="250"/>
                          <a:pt x="204" y="250"/>
                          <a:pt x="204" y="250"/>
                        </a:cubicBezTo>
                        <a:cubicBezTo>
                          <a:pt x="203" y="249"/>
                          <a:pt x="203" y="249"/>
                          <a:pt x="203" y="249"/>
                        </a:cubicBezTo>
                        <a:cubicBezTo>
                          <a:pt x="202" y="248"/>
                          <a:pt x="202" y="248"/>
                          <a:pt x="202" y="248"/>
                        </a:cubicBezTo>
                        <a:cubicBezTo>
                          <a:pt x="202" y="248"/>
                          <a:pt x="202" y="248"/>
                          <a:pt x="202" y="248"/>
                        </a:cubicBezTo>
                        <a:cubicBezTo>
                          <a:pt x="200" y="247"/>
                          <a:pt x="200" y="247"/>
                          <a:pt x="200" y="247"/>
                        </a:cubicBezTo>
                        <a:cubicBezTo>
                          <a:pt x="199" y="246"/>
                          <a:pt x="199" y="246"/>
                          <a:pt x="199" y="246"/>
                        </a:cubicBezTo>
                        <a:cubicBezTo>
                          <a:pt x="198" y="247"/>
                          <a:pt x="198" y="247"/>
                          <a:pt x="198" y="247"/>
                        </a:cubicBezTo>
                        <a:cubicBezTo>
                          <a:pt x="197" y="246"/>
                          <a:pt x="197" y="246"/>
                          <a:pt x="197" y="246"/>
                        </a:cubicBezTo>
                        <a:cubicBezTo>
                          <a:pt x="197" y="246"/>
                          <a:pt x="197" y="246"/>
                          <a:pt x="197" y="246"/>
                        </a:cubicBezTo>
                        <a:cubicBezTo>
                          <a:pt x="196" y="246"/>
                          <a:pt x="196" y="246"/>
                          <a:pt x="196" y="246"/>
                        </a:cubicBezTo>
                        <a:cubicBezTo>
                          <a:pt x="195" y="247"/>
                          <a:pt x="195" y="247"/>
                          <a:pt x="195" y="247"/>
                        </a:cubicBezTo>
                        <a:cubicBezTo>
                          <a:pt x="196" y="248"/>
                          <a:pt x="196" y="248"/>
                          <a:pt x="196" y="248"/>
                        </a:cubicBezTo>
                        <a:cubicBezTo>
                          <a:pt x="196" y="248"/>
                          <a:pt x="196" y="248"/>
                          <a:pt x="196" y="248"/>
                        </a:cubicBezTo>
                        <a:cubicBezTo>
                          <a:pt x="195" y="248"/>
                          <a:pt x="195" y="248"/>
                          <a:pt x="195" y="248"/>
                        </a:cubicBezTo>
                        <a:cubicBezTo>
                          <a:pt x="195" y="247"/>
                          <a:pt x="195" y="247"/>
                          <a:pt x="195" y="247"/>
                        </a:cubicBezTo>
                        <a:cubicBezTo>
                          <a:pt x="194" y="247"/>
                          <a:pt x="194" y="247"/>
                          <a:pt x="194" y="247"/>
                        </a:cubicBezTo>
                        <a:cubicBezTo>
                          <a:pt x="193" y="248"/>
                          <a:pt x="193" y="248"/>
                          <a:pt x="193" y="248"/>
                        </a:cubicBezTo>
                        <a:cubicBezTo>
                          <a:pt x="193" y="248"/>
                          <a:pt x="193" y="248"/>
                          <a:pt x="193" y="248"/>
                        </a:cubicBezTo>
                        <a:cubicBezTo>
                          <a:pt x="192" y="247"/>
                          <a:pt x="192" y="247"/>
                          <a:pt x="192" y="247"/>
                        </a:cubicBezTo>
                        <a:cubicBezTo>
                          <a:pt x="193" y="249"/>
                          <a:pt x="193" y="249"/>
                          <a:pt x="193" y="249"/>
                        </a:cubicBezTo>
                        <a:cubicBezTo>
                          <a:pt x="193" y="249"/>
                          <a:pt x="193" y="249"/>
                          <a:pt x="193" y="249"/>
                        </a:cubicBezTo>
                        <a:cubicBezTo>
                          <a:pt x="195" y="249"/>
                          <a:pt x="195" y="249"/>
                          <a:pt x="195" y="249"/>
                        </a:cubicBezTo>
                        <a:cubicBezTo>
                          <a:pt x="195" y="249"/>
                          <a:pt x="195" y="249"/>
                          <a:pt x="195" y="249"/>
                        </a:cubicBezTo>
                        <a:cubicBezTo>
                          <a:pt x="196" y="249"/>
                          <a:pt x="196" y="249"/>
                          <a:pt x="196" y="249"/>
                        </a:cubicBezTo>
                        <a:cubicBezTo>
                          <a:pt x="197" y="250"/>
                          <a:pt x="197" y="250"/>
                          <a:pt x="197" y="250"/>
                        </a:cubicBezTo>
                        <a:cubicBezTo>
                          <a:pt x="197" y="251"/>
                          <a:pt x="197" y="251"/>
                          <a:pt x="197" y="251"/>
                        </a:cubicBezTo>
                        <a:cubicBezTo>
                          <a:pt x="197" y="251"/>
                          <a:pt x="197" y="251"/>
                          <a:pt x="197" y="251"/>
                        </a:cubicBezTo>
                        <a:cubicBezTo>
                          <a:pt x="198" y="250"/>
                          <a:pt x="198" y="250"/>
                          <a:pt x="198" y="250"/>
                        </a:cubicBezTo>
                        <a:cubicBezTo>
                          <a:pt x="198" y="250"/>
                          <a:pt x="198" y="250"/>
                          <a:pt x="198" y="250"/>
                        </a:cubicBezTo>
                        <a:cubicBezTo>
                          <a:pt x="199" y="249"/>
                          <a:pt x="199" y="249"/>
                          <a:pt x="199" y="249"/>
                        </a:cubicBezTo>
                        <a:cubicBezTo>
                          <a:pt x="199" y="248"/>
                          <a:pt x="199" y="248"/>
                          <a:pt x="199" y="248"/>
                        </a:cubicBezTo>
                        <a:cubicBezTo>
                          <a:pt x="199" y="249"/>
                          <a:pt x="199" y="249"/>
                          <a:pt x="199" y="249"/>
                        </a:cubicBezTo>
                        <a:cubicBezTo>
                          <a:pt x="200" y="250"/>
                          <a:pt x="200" y="250"/>
                          <a:pt x="200" y="250"/>
                        </a:cubicBezTo>
                        <a:cubicBezTo>
                          <a:pt x="200" y="250"/>
                          <a:pt x="200" y="250"/>
                          <a:pt x="200" y="250"/>
                        </a:cubicBezTo>
                        <a:cubicBezTo>
                          <a:pt x="199" y="250"/>
                          <a:pt x="199" y="250"/>
                          <a:pt x="199" y="250"/>
                        </a:cubicBezTo>
                        <a:cubicBezTo>
                          <a:pt x="199" y="251"/>
                          <a:pt x="199" y="251"/>
                          <a:pt x="199" y="251"/>
                        </a:cubicBezTo>
                        <a:cubicBezTo>
                          <a:pt x="200" y="252"/>
                          <a:pt x="200" y="252"/>
                          <a:pt x="200" y="252"/>
                        </a:cubicBezTo>
                        <a:cubicBezTo>
                          <a:pt x="200" y="251"/>
                          <a:pt x="200" y="251"/>
                          <a:pt x="200" y="251"/>
                        </a:cubicBezTo>
                        <a:cubicBezTo>
                          <a:pt x="200" y="251"/>
                          <a:pt x="200" y="251"/>
                          <a:pt x="200" y="251"/>
                        </a:cubicBezTo>
                        <a:cubicBezTo>
                          <a:pt x="201" y="250"/>
                          <a:pt x="201" y="250"/>
                          <a:pt x="201" y="250"/>
                        </a:cubicBezTo>
                        <a:cubicBezTo>
                          <a:pt x="201" y="250"/>
                          <a:pt x="201" y="250"/>
                          <a:pt x="201" y="250"/>
                        </a:cubicBezTo>
                        <a:cubicBezTo>
                          <a:pt x="201" y="251"/>
                          <a:pt x="201" y="251"/>
                          <a:pt x="201" y="251"/>
                        </a:cubicBezTo>
                        <a:cubicBezTo>
                          <a:pt x="200" y="252"/>
                          <a:pt x="200" y="252"/>
                          <a:pt x="200" y="252"/>
                        </a:cubicBezTo>
                        <a:cubicBezTo>
                          <a:pt x="200" y="253"/>
                          <a:pt x="200" y="253"/>
                          <a:pt x="200" y="253"/>
                        </a:cubicBezTo>
                        <a:cubicBezTo>
                          <a:pt x="200" y="254"/>
                          <a:pt x="200" y="254"/>
                          <a:pt x="200" y="254"/>
                        </a:cubicBezTo>
                        <a:cubicBezTo>
                          <a:pt x="199" y="254"/>
                          <a:pt x="199" y="254"/>
                          <a:pt x="199" y="254"/>
                        </a:cubicBezTo>
                        <a:cubicBezTo>
                          <a:pt x="198" y="255"/>
                          <a:pt x="198" y="255"/>
                          <a:pt x="198" y="255"/>
                        </a:cubicBezTo>
                        <a:cubicBezTo>
                          <a:pt x="198" y="257"/>
                          <a:pt x="198" y="257"/>
                          <a:pt x="198" y="257"/>
                        </a:cubicBezTo>
                        <a:cubicBezTo>
                          <a:pt x="198" y="257"/>
                          <a:pt x="198" y="257"/>
                          <a:pt x="198" y="257"/>
                        </a:cubicBezTo>
                        <a:cubicBezTo>
                          <a:pt x="197" y="260"/>
                          <a:pt x="197" y="260"/>
                          <a:pt x="197" y="260"/>
                        </a:cubicBezTo>
                        <a:cubicBezTo>
                          <a:pt x="198" y="261"/>
                          <a:pt x="198" y="261"/>
                          <a:pt x="198" y="261"/>
                        </a:cubicBezTo>
                        <a:cubicBezTo>
                          <a:pt x="199" y="261"/>
                          <a:pt x="199" y="261"/>
                          <a:pt x="199" y="261"/>
                        </a:cubicBezTo>
                        <a:close/>
                        <a:moveTo>
                          <a:pt x="240" y="260"/>
                        </a:moveTo>
                        <a:cubicBezTo>
                          <a:pt x="241" y="260"/>
                          <a:pt x="241" y="260"/>
                          <a:pt x="241" y="260"/>
                        </a:cubicBezTo>
                        <a:cubicBezTo>
                          <a:pt x="242" y="261"/>
                          <a:pt x="242" y="261"/>
                          <a:pt x="242" y="261"/>
                        </a:cubicBezTo>
                        <a:cubicBezTo>
                          <a:pt x="243" y="262"/>
                          <a:pt x="243" y="262"/>
                          <a:pt x="243" y="262"/>
                        </a:cubicBezTo>
                        <a:cubicBezTo>
                          <a:pt x="243" y="261"/>
                          <a:pt x="243" y="261"/>
                          <a:pt x="243" y="261"/>
                        </a:cubicBezTo>
                        <a:cubicBezTo>
                          <a:pt x="243" y="260"/>
                          <a:pt x="243" y="260"/>
                          <a:pt x="243" y="260"/>
                        </a:cubicBezTo>
                        <a:cubicBezTo>
                          <a:pt x="244" y="259"/>
                          <a:pt x="244" y="259"/>
                          <a:pt x="244" y="259"/>
                        </a:cubicBezTo>
                        <a:cubicBezTo>
                          <a:pt x="244" y="259"/>
                          <a:pt x="244" y="259"/>
                          <a:pt x="244" y="259"/>
                        </a:cubicBezTo>
                        <a:cubicBezTo>
                          <a:pt x="242" y="259"/>
                          <a:pt x="242" y="259"/>
                          <a:pt x="242" y="259"/>
                        </a:cubicBezTo>
                        <a:cubicBezTo>
                          <a:pt x="242" y="259"/>
                          <a:pt x="242" y="259"/>
                          <a:pt x="242" y="259"/>
                        </a:cubicBezTo>
                        <a:cubicBezTo>
                          <a:pt x="242" y="259"/>
                          <a:pt x="242" y="259"/>
                          <a:pt x="242" y="259"/>
                        </a:cubicBezTo>
                        <a:lnTo>
                          <a:pt x="240" y="260"/>
                        </a:lnTo>
                        <a:close/>
                        <a:moveTo>
                          <a:pt x="202" y="257"/>
                        </a:moveTo>
                        <a:cubicBezTo>
                          <a:pt x="202" y="258"/>
                          <a:pt x="202" y="258"/>
                          <a:pt x="202" y="258"/>
                        </a:cubicBezTo>
                        <a:cubicBezTo>
                          <a:pt x="202" y="259"/>
                          <a:pt x="202" y="259"/>
                          <a:pt x="202" y="259"/>
                        </a:cubicBezTo>
                        <a:cubicBezTo>
                          <a:pt x="202" y="259"/>
                          <a:pt x="202" y="259"/>
                          <a:pt x="202" y="259"/>
                        </a:cubicBezTo>
                        <a:cubicBezTo>
                          <a:pt x="202" y="259"/>
                          <a:pt x="202" y="259"/>
                          <a:pt x="203" y="259"/>
                        </a:cubicBezTo>
                        <a:cubicBezTo>
                          <a:pt x="203" y="256"/>
                          <a:pt x="203" y="256"/>
                          <a:pt x="203" y="256"/>
                        </a:cubicBezTo>
                        <a:cubicBezTo>
                          <a:pt x="204" y="255"/>
                          <a:pt x="204" y="255"/>
                          <a:pt x="204" y="255"/>
                        </a:cubicBezTo>
                        <a:lnTo>
                          <a:pt x="202" y="257"/>
                        </a:lnTo>
                        <a:close/>
                        <a:moveTo>
                          <a:pt x="254" y="257"/>
                        </a:moveTo>
                        <a:cubicBezTo>
                          <a:pt x="254" y="257"/>
                          <a:pt x="254" y="257"/>
                          <a:pt x="254" y="257"/>
                        </a:cubicBezTo>
                        <a:cubicBezTo>
                          <a:pt x="255" y="258"/>
                          <a:pt x="255" y="258"/>
                          <a:pt x="255" y="258"/>
                        </a:cubicBezTo>
                        <a:cubicBezTo>
                          <a:pt x="255" y="258"/>
                          <a:pt x="255" y="258"/>
                          <a:pt x="255" y="258"/>
                        </a:cubicBezTo>
                        <a:cubicBezTo>
                          <a:pt x="255" y="257"/>
                          <a:pt x="255" y="257"/>
                          <a:pt x="255" y="257"/>
                        </a:cubicBezTo>
                        <a:cubicBezTo>
                          <a:pt x="255" y="256"/>
                          <a:pt x="255" y="256"/>
                          <a:pt x="255" y="256"/>
                        </a:cubicBezTo>
                        <a:cubicBezTo>
                          <a:pt x="255" y="255"/>
                          <a:pt x="255" y="255"/>
                          <a:pt x="255" y="255"/>
                        </a:cubicBezTo>
                        <a:cubicBezTo>
                          <a:pt x="254" y="255"/>
                          <a:pt x="254" y="255"/>
                          <a:pt x="254" y="255"/>
                        </a:cubicBezTo>
                        <a:cubicBezTo>
                          <a:pt x="254" y="255"/>
                          <a:pt x="254" y="255"/>
                          <a:pt x="254" y="255"/>
                        </a:cubicBezTo>
                        <a:cubicBezTo>
                          <a:pt x="254" y="254"/>
                          <a:pt x="254" y="254"/>
                          <a:pt x="254" y="254"/>
                        </a:cubicBezTo>
                        <a:cubicBezTo>
                          <a:pt x="253" y="254"/>
                          <a:pt x="253" y="254"/>
                          <a:pt x="253" y="254"/>
                        </a:cubicBezTo>
                        <a:cubicBezTo>
                          <a:pt x="252" y="254"/>
                          <a:pt x="252" y="254"/>
                          <a:pt x="252" y="254"/>
                        </a:cubicBezTo>
                        <a:cubicBezTo>
                          <a:pt x="253" y="255"/>
                          <a:pt x="253" y="255"/>
                          <a:pt x="253" y="255"/>
                        </a:cubicBezTo>
                        <a:cubicBezTo>
                          <a:pt x="253" y="255"/>
                          <a:pt x="253" y="255"/>
                          <a:pt x="253" y="255"/>
                        </a:cubicBezTo>
                        <a:cubicBezTo>
                          <a:pt x="252" y="255"/>
                          <a:pt x="252" y="255"/>
                          <a:pt x="252" y="255"/>
                        </a:cubicBezTo>
                        <a:cubicBezTo>
                          <a:pt x="252" y="256"/>
                          <a:pt x="252" y="256"/>
                          <a:pt x="252" y="256"/>
                        </a:cubicBezTo>
                        <a:cubicBezTo>
                          <a:pt x="252" y="257"/>
                          <a:pt x="252" y="257"/>
                          <a:pt x="252" y="257"/>
                        </a:cubicBezTo>
                        <a:cubicBezTo>
                          <a:pt x="253" y="257"/>
                          <a:pt x="253" y="257"/>
                          <a:pt x="253" y="257"/>
                        </a:cubicBezTo>
                        <a:cubicBezTo>
                          <a:pt x="253" y="257"/>
                          <a:pt x="253" y="257"/>
                          <a:pt x="253" y="257"/>
                        </a:cubicBezTo>
                        <a:lnTo>
                          <a:pt x="254" y="257"/>
                        </a:lnTo>
                        <a:close/>
                        <a:moveTo>
                          <a:pt x="274" y="257"/>
                        </a:moveTo>
                        <a:cubicBezTo>
                          <a:pt x="274" y="257"/>
                          <a:pt x="274" y="257"/>
                          <a:pt x="274" y="257"/>
                        </a:cubicBezTo>
                        <a:cubicBezTo>
                          <a:pt x="274" y="258"/>
                          <a:pt x="274" y="258"/>
                          <a:pt x="274" y="258"/>
                        </a:cubicBezTo>
                        <a:cubicBezTo>
                          <a:pt x="274" y="258"/>
                          <a:pt x="274" y="258"/>
                          <a:pt x="274" y="258"/>
                        </a:cubicBezTo>
                        <a:cubicBezTo>
                          <a:pt x="274" y="258"/>
                          <a:pt x="274" y="258"/>
                          <a:pt x="274" y="258"/>
                        </a:cubicBezTo>
                        <a:cubicBezTo>
                          <a:pt x="275" y="257"/>
                          <a:pt x="275" y="257"/>
                          <a:pt x="275" y="257"/>
                        </a:cubicBezTo>
                        <a:cubicBezTo>
                          <a:pt x="275" y="257"/>
                          <a:pt x="275" y="257"/>
                          <a:pt x="275" y="257"/>
                        </a:cubicBezTo>
                        <a:cubicBezTo>
                          <a:pt x="275" y="256"/>
                          <a:pt x="275" y="256"/>
                          <a:pt x="275" y="256"/>
                        </a:cubicBezTo>
                        <a:cubicBezTo>
                          <a:pt x="275" y="255"/>
                          <a:pt x="275" y="255"/>
                          <a:pt x="275" y="255"/>
                        </a:cubicBezTo>
                        <a:cubicBezTo>
                          <a:pt x="276" y="254"/>
                          <a:pt x="276" y="254"/>
                          <a:pt x="276" y="254"/>
                        </a:cubicBezTo>
                        <a:cubicBezTo>
                          <a:pt x="277" y="253"/>
                          <a:pt x="277" y="253"/>
                          <a:pt x="277" y="253"/>
                        </a:cubicBezTo>
                        <a:cubicBezTo>
                          <a:pt x="277" y="253"/>
                          <a:pt x="277" y="253"/>
                          <a:pt x="277" y="253"/>
                        </a:cubicBezTo>
                        <a:cubicBezTo>
                          <a:pt x="279" y="252"/>
                          <a:pt x="279" y="252"/>
                          <a:pt x="279" y="252"/>
                        </a:cubicBezTo>
                        <a:cubicBezTo>
                          <a:pt x="279" y="252"/>
                          <a:pt x="279" y="252"/>
                          <a:pt x="279" y="252"/>
                        </a:cubicBezTo>
                        <a:cubicBezTo>
                          <a:pt x="281" y="250"/>
                          <a:pt x="281" y="250"/>
                          <a:pt x="281" y="250"/>
                        </a:cubicBezTo>
                        <a:cubicBezTo>
                          <a:pt x="281" y="249"/>
                          <a:pt x="281" y="249"/>
                          <a:pt x="281" y="249"/>
                        </a:cubicBezTo>
                        <a:cubicBezTo>
                          <a:pt x="280" y="248"/>
                          <a:pt x="280" y="248"/>
                          <a:pt x="280" y="248"/>
                        </a:cubicBezTo>
                        <a:cubicBezTo>
                          <a:pt x="280" y="247"/>
                          <a:pt x="280" y="247"/>
                          <a:pt x="280" y="247"/>
                        </a:cubicBezTo>
                        <a:cubicBezTo>
                          <a:pt x="280" y="246"/>
                          <a:pt x="280" y="246"/>
                          <a:pt x="280" y="246"/>
                        </a:cubicBezTo>
                        <a:cubicBezTo>
                          <a:pt x="279" y="246"/>
                          <a:pt x="279" y="246"/>
                          <a:pt x="279" y="246"/>
                        </a:cubicBezTo>
                        <a:cubicBezTo>
                          <a:pt x="279" y="244"/>
                          <a:pt x="279" y="244"/>
                          <a:pt x="279" y="244"/>
                        </a:cubicBezTo>
                        <a:cubicBezTo>
                          <a:pt x="278" y="243"/>
                          <a:pt x="278" y="243"/>
                          <a:pt x="278" y="243"/>
                        </a:cubicBezTo>
                        <a:cubicBezTo>
                          <a:pt x="278" y="247"/>
                          <a:pt x="278" y="247"/>
                          <a:pt x="278" y="247"/>
                        </a:cubicBezTo>
                        <a:cubicBezTo>
                          <a:pt x="278" y="248"/>
                          <a:pt x="278" y="248"/>
                          <a:pt x="278" y="248"/>
                        </a:cubicBezTo>
                        <a:cubicBezTo>
                          <a:pt x="278" y="250"/>
                          <a:pt x="278" y="250"/>
                          <a:pt x="278" y="250"/>
                        </a:cubicBezTo>
                        <a:cubicBezTo>
                          <a:pt x="277" y="250"/>
                          <a:pt x="277" y="250"/>
                          <a:pt x="277" y="250"/>
                        </a:cubicBezTo>
                        <a:cubicBezTo>
                          <a:pt x="277" y="251"/>
                          <a:pt x="277" y="251"/>
                          <a:pt x="277" y="251"/>
                        </a:cubicBezTo>
                        <a:cubicBezTo>
                          <a:pt x="276" y="252"/>
                          <a:pt x="276" y="252"/>
                          <a:pt x="276" y="252"/>
                        </a:cubicBezTo>
                        <a:cubicBezTo>
                          <a:pt x="275" y="254"/>
                          <a:pt x="275" y="254"/>
                          <a:pt x="275" y="254"/>
                        </a:cubicBezTo>
                        <a:cubicBezTo>
                          <a:pt x="275" y="255"/>
                          <a:pt x="275" y="255"/>
                          <a:pt x="275" y="255"/>
                        </a:cubicBezTo>
                        <a:cubicBezTo>
                          <a:pt x="274" y="255"/>
                          <a:pt x="274" y="255"/>
                          <a:pt x="274" y="255"/>
                        </a:cubicBezTo>
                        <a:cubicBezTo>
                          <a:pt x="273" y="256"/>
                          <a:pt x="273" y="256"/>
                          <a:pt x="273" y="256"/>
                        </a:cubicBezTo>
                        <a:cubicBezTo>
                          <a:pt x="274" y="256"/>
                          <a:pt x="274" y="256"/>
                          <a:pt x="274" y="256"/>
                        </a:cubicBezTo>
                        <a:cubicBezTo>
                          <a:pt x="274" y="257"/>
                          <a:pt x="274" y="257"/>
                          <a:pt x="274" y="257"/>
                        </a:cubicBezTo>
                        <a:cubicBezTo>
                          <a:pt x="274" y="257"/>
                          <a:pt x="274" y="257"/>
                          <a:pt x="274" y="257"/>
                        </a:cubicBezTo>
                        <a:close/>
                        <a:moveTo>
                          <a:pt x="84" y="254"/>
                        </a:moveTo>
                        <a:cubicBezTo>
                          <a:pt x="84" y="255"/>
                          <a:pt x="84" y="255"/>
                          <a:pt x="84" y="255"/>
                        </a:cubicBezTo>
                        <a:cubicBezTo>
                          <a:pt x="83" y="255"/>
                          <a:pt x="83" y="255"/>
                          <a:pt x="83" y="255"/>
                        </a:cubicBezTo>
                        <a:cubicBezTo>
                          <a:pt x="83" y="255"/>
                          <a:pt x="83" y="255"/>
                          <a:pt x="83" y="255"/>
                        </a:cubicBezTo>
                        <a:cubicBezTo>
                          <a:pt x="81" y="256"/>
                          <a:pt x="81" y="256"/>
                          <a:pt x="81" y="256"/>
                        </a:cubicBezTo>
                        <a:cubicBezTo>
                          <a:pt x="84" y="256"/>
                          <a:pt x="84" y="256"/>
                          <a:pt x="84" y="256"/>
                        </a:cubicBezTo>
                        <a:cubicBezTo>
                          <a:pt x="83" y="257"/>
                          <a:pt x="83" y="257"/>
                          <a:pt x="83" y="257"/>
                        </a:cubicBezTo>
                        <a:cubicBezTo>
                          <a:pt x="83" y="257"/>
                          <a:pt x="83" y="257"/>
                          <a:pt x="83" y="257"/>
                        </a:cubicBezTo>
                        <a:cubicBezTo>
                          <a:pt x="83" y="258"/>
                          <a:pt x="83" y="258"/>
                          <a:pt x="83" y="258"/>
                        </a:cubicBezTo>
                        <a:cubicBezTo>
                          <a:pt x="83" y="258"/>
                          <a:pt x="83" y="258"/>
                          <a:pt x="83" y="258"/>
                        </a:cubicBezTo>
                        <a:cubicBezTo>
                          <a:pt x="84" y="258"/>
                          <a:pt x="84" y="258"/>
                          <a:pt x="84" y="258"/>
                        </a:cubicBezTo>
                        <a:cubicBezTo>
                          <a:pt x="85" y="256"/>
                          <a:pt x="85" y="256"/>
                          <a:pt x="85" y="256"/>
                        </a:cubicBezTo>
                        <a:cubicBezTo>
                          <a:pt x="85" y="255"/>
                          <a:pt x="85" y="255"/>
                          <a:pt x="85" y="255"/>
                        </a:cubicBezTo>
                        <a:cubicBezTo>
                          <a:pt x="85" y="255"/>
                          <a:pt x="85" y="255"/>
                          <a:pt x="85" y="255"/>
                        </a:cubicBezTo>
                        <a:cubicBezTo>
                          <a:pt x="85" y="255"/>
                          <a:pt x="85" y="255"/>
                          <a:pt x="85" y="255"/>
                        </a:cubicBezTo>
                        <a:cubicBezTo>
                          <a:pt x="85" y="254"/>
                          <a:pt x="85" y="254"/>
                          <a:pt x="85" y="254"/>
                        </a:cubicBezTo>
                        <a:cubicBezTo>
                          <a:pt x="85" y="254"/>
                          <a:pt x="85" y="254"/>
                          <a:pt x="85" y="254"/>
                        </a:cubicBezTo>
                        <a:cubicBezTo>
                          <a:pt x="85" y="254"/>
                          <a:pt x="85" y="254"/>
                          <a:pt x="85" y="254"/>
                        </a:cubicBezTo>
                        <a:lnTo>
                          <a:pt x="84" y="254"/>
                        </a:lnTo>
                        <a:close/>
                        <a:moveTo>
                          <a:pt x="270" y="256"/>
                        </a:moveTo>
                        <a:cubicBezTo>
                          <a:pt x="270" y="257"/>
                          <a:pt x="270" y="257"/>
                          <a:pt x="270" y="257"/>
                        </a:cubicBezTo>
                        <a:cubicBezTo>
                          <a:pt x="272" y="257"/>
                          <a:pt x="272" y="257"/>
                          <a:pt x="272" y="257"/>
                        </a:cubicBezTo>
                        <a:cubicBezTo>
                          <a:pt x="272" y="257"/>
                          <a:pt x="272" y="257"/>
                          <a:pt x="272" y="257"/>
                        </a:cubicBezTo>
                        <a:cubicBezTo>
                          <a:pt x="272" y="256"/>
                          <a:pt x="272" y="256"/>
                          <a:pt x="272" y="256"/>
                        </a:cubicBezTo>
                        <a:cubicBezTo>
                          <a:pt x="273" y="256"/>
                          <a:pt x="273" y="256"/>
                          <a:pt x="273" y="256"/>
                        </a:cubicBezTo>
                        <a:cubicBezTo>
                          <a:pt x="272" y="255"/>
                          <a:pt x="272" y="255"/>
                          <a:pt x="272" y="255"/>
                        </a:cubicBezTo>
                        <a:cubicBezTo>
                          <a:pt x="271" y="255"/>
                          <a:pt x="271" y="255"/>
                          <a:pt x="271" y="255"/>
                        </a:cubicBezTo>
                        <a:cubicBezTo>
                          <a:pt x="270" y="255"/>
                          <a:pt x="270" y="255"/>
                          <a:pt x="270" y="255"/>
                        </a:cubicBezTo>
                        <a:cubicBezTo>
                          <a:pt x="270" y="255"/>
                          <a:pt x="270" y="255"/>
                          <a:pt x="270" y="255"/>
                        </a:cubicBezTo>
                        <a:cubicBezTo>
                          <a:pt x="269" y="254"/>
                          <a:pt x="269" y="254"/>
                          <a:pt x="269" y="254"/>
                        </a:cubicBezTo>
                        <a:cubicBezTo>
                          <a:pt x="269" y="255"/>
                          <a:pt x="269" y="255"/>
                          <a:pt x="269" y="255"/>
                        </a:cubicBezTo>
                        <a:cubicBezTo>
                          <a:pt x="268" y="257"/>
                          <a:pt x="268" y="257"/>
                          <a:pt x="268" y="257"/>
                        </a:cubicBezTo>
                        <a:cubicBezTo>
                          <a:pt x="270" y="256"/>
                          <a:pt x="270" y="256"/>
                          <a:pt x="270" y="256"/>
                        </a:cubicBezTo>
                        <a:cubicBezTo>
                          <a:pt x="270" y="256"/>
                          <a:pt x="270" y="256"/>
                          <a:pt x="270" y="256"/>
                        </a:cubicBezTo>
                        <a:close/>
                        <a:moveTo>
                          <a:pt x="264" y="257"/>
                        </a:moveTo>
                        <a:cubicBezTo>
                          <a:pt x="265" y="256"/>
                          <a:pt x="265" y="256"/>
                          <a:pt x="265" y="256"/>
                        </a:cubicBezTo>
                        <a:cubicBezTo>
                          <a:pt x="265" y="257"/>
                          <a:pt x="265" y="257"/>
                          <a:pt x="265" y="257"/>
                        </a:cubicBezTo>
                        <a:cubicBezTo>
                          <a:pt x="266" y="257"/>
                          <a:pt x="266" y="257"/>
                          <a:pt x="266" y="257"/>
                        </a:cubicBezTo>
                        <a:cubicBezTo>
                          <a:pt x="265" y="256"/>
                          <a:pt x="265" y="256"/>
                          <a:pt x="265" y="256"/>
                        </a:cubicBezTo>
                        <a:cubicBezTo>
                          <a:pt x="266" y="255"/>
                          <a:pt x="266" y="255"/>
                          <a:pt x="266" y="255"/>
                        </a:cubicBezTo>
                        <a:cubicBezTo>
                          <a:pt x="265" y="254"/>
                          <a:pt x="265" y="254"/>
                          <a:pt x="265" y="254"/>
                        </a:cubicBezTo>
                        <a:cubicBezTo>
                          <a:pt x="264" y="254"/>
                          <a:pt x="264" y="254"/>
                          <a:pt x="264" y="254"/>
                        </a:cubicBezTo>
                        <a:cubicBezTo>
                          <a:pt x="264" y="255"/>
                          <a:pt x="264" y="255"/>
                          <a:pt x="264" y="255"/>
                        </a:cubicBezTo>
                        <a:cubicBezTo>
                          <a:pt x="263" y="254"/>
                          <a:pt x="263" y="254"/>
                          <a:pt x="263" y="254"/>
                        </a:cubicBezTo>
                        <a:cubicBezTo>
                          <a:pt x="262" y="255"/>
                          <a:pt x="262" y="255"/>
                          <a:pt x="262" y="255"/>
                        </a:cubicBezTo>
                        <a:cubicBezTo>
                          <a:pt x="262" y="256"/>
                          <a:pt x="262" y="256"/>
                          <a:pt x="262" y="256"/>
                        </a:cubicBezTo>
                        <a:cubicBezTo>
                          <a:pt x="262" y="256"/>
                          <a:pt x="262" y="256"/>
                          <a:pt x="262" y="256"/>
                        </a:cubicBezTo>
                        <a:cubicBezTo>
                          <a:pt x="263" y="256"/>
                          <a:pt x="263" y="256"/>
                          <a:pt x="263" y="256"/>
                        </a:cubicBezTo>
                        <a:cubicBezTo>
                          <a:pt x="263" y="256"/>
                          <a:pt x="263" y="256"/>
                          <a:pt x="263" y="256"/>
                        </a:cubicBezTo>
                        <a:lnTo>
                          <a:pt x="264" y="257"/>
                        </a:lnTo>
                        <a:close/>
                        <a:moveTo>
                          <a:pt x="231" y="255"/>
                        </a:moveTo>
                        <a:cubicBezTo>
                          <a:pt x="230" y="256"/>
                          <a:pt x="230" y="256"/>
                          <a:pt x="230" y="256"/>
                        </a:cubicBezTo>
                        <a:cubicBezTo>
                          <a:pt x="231" y="256"/>
                          <a:pt x="231" y="256"/>
                          <a:pt x="231" y="256"/>
                        </a:cubicBezTo>
                        <a:cubicBezTo>
                          <a:pt x="234" y="256"/>
                          <a:pt x="234" y="256"/>
                          <a:pt x="234" y="256"/>
                        </a:cubicBezTo>
                        <a:cubicBezTo>
                          <a:pt x="235" y="257"/>
                          <a:pt x="235" y="257"/>
                          <a:pt x="235" y="257"/>
                        </a:cubicBezTo>
                        <a:cubicBezTo>
                          <a:pt x="236" y="257"/>
                          <a:pt x="236" y="257"/>
                          <a:pt x="236" y="257"/>
                        </a:cubicBezTo>
                        <a:cubicBezTo>
                          <a:pt x="236" y="256"/>
                          <a:pt x="236" y="256"/>
                          <a:pt x="236" y="256"/>
                        </a:cubicBezTo>
                        <a:cubicBezTo>
                          <a:pt x="237" y="256"/>
                          <a:pt x="237" y="256"/>
                          <a:pt x="237" y="256"/>
                        </a:cubicBezTo>
                        <a:cubicBezTo>
                          <a:pt x="238" y="255"/>
                          <a:pt x="238" y="255"/>
                          <a:pt x="238" y="255"/>
                        </a:cubicBezTo>
                        <a:cubicBezTo>
                          <a:pt x="236" y="255"/>
                          <a:pt x="236" y="255"/>
                          <a:pt x="236" y="255"/>
                        </a:cubicBezTo>
                        <a:cubicBezTo>
                          <a:pt x="236" y="255"/>
                          <a:pt x="236" y="255"/>
                          <a:pt x="236" y="255"/>
                        </a:cubicBezTo>
                        <a:cubicBezTo>
                          <a:pt x="235" y="255"/>
                          <a:pt x="235" y="255"/>
                          <a:pt x="235" y="255"/>
                        </a:cubicBezTo>
                        <a:cubicBezTo>
                          <a:pt x="235" y="255"/>
                          <a:pt x="235" y="255"/>
                          <a:pt x="235" y="255"/>
                        </a:cubicBezTo>
                        <a:cubicBezTo>
                          <a:pt x="234" y="255"/>
                          <a:pt x="234" y="255"/>
                          <a:pt x="234" y="255"/>
                        </a:cubicBezTo>
                        <a:lnTo>
                          <a:pt x="231" y="255"/>
                        </a:lnTo>
                        <a:close/>
                        <a:moveTo>
                          <a:pt x="381" y="255"/>
                        </a:moveTo>
                        <a:cubicBezTo>
                          <a:pt x="381" y="255"/>
                          <a:pt x="381" y="255"/>
                          <a:pt x="381" y="255"/>
                        </a:cubicBezTo>
                        <a:cubicBezTo>
                          <a:pt x="381" y="255"/>
                          <a:pt x="381" y="255"/>
                          <a:pt x="381" y="255"/>
                        </a:cubicBezTo>
                        <a:cubicBezTo>
                          <a:pt x="381" y="256"/>
                          <a:pt x="381" y="256"/>
                          <a:pt x="381" y="256"/>
                        </a:cubicBezTo>
                        <a:cubicBezTo>
                          <a:pt x="382" y="256"/>
                          <a:pt x="382" y="256"/>
                          <a:pt x="382" y="256"/>
                        </a:cubicBezTo>
                        <a:cubicBezTo>
                          <a:pt x="383" y="256"/>
                          <a:pt x="383" y="256"/>
                          <a:pt x="383" y="256"/>
                        </a:cubicBezTo>
                        <a:cubicBezTo>
                          <a:pt x="382" y="255"/>
                          <a:pt x="382" y="255"/>
                          <a:pt x="382" y="255"/>
                        </a:cubicBezTo>
                        <a:cubicBezTo>
                          <a:pt x="381" y="253"/>
                          <a:pt x="381" y="253"/>
                          <a:pt x="381" y="253"/>
                        </a:cubicBezTo>
                        <a:cubicBezTo>
                          <a:pt x="381" y="253"/>
                          <a:pt x="381" y="253"/>
                          <a:pt x="381" y="253"/>
                        </a:cubicBezTo>
                        <a:cubicBezTo>
                          <a:pt x="381" y="253"/>
                          <a:pt x="381" y="253"/>
                          <a:pt x="381" y="253"/>
                        </a:cubicBezTo>
                        <a:cubicBezTo>
                          <a:pt x="380" y="253"/>
                          <a:pt x="380" y="253"/>
                          <a:pt x="380" y="253"/>
                        </a:cubicBezTo>
                        <a:cubicBezTo>
                          <a:pt x="380" y="252"/>
                          <a:pt x="380" y="252"/>
                          <a:pt x="380" y="252"/>
                        </a:cubicBezTo>
                        <a:cubicBezTo>
                          <a:pt x="380" y="251"/>
                          <a:pt x="380" y="251"/>
                          <a:pt x="380" y="251"/>
                        </a:cubicBezTo>
                        <a:cubicBezTo>
                          <a:pt x="380" y="251"/>
                          <a:pt x="380" y="251"/>
                          <a:pt x="380" y="251"/>
                        </a:cubicBezTo>
                        <a:cubicBezTo>
                          <a:pt x="379" y="251"/>
                          <a:pt x="379" y="251"/>
                          <a:pt x="379" y="251"/>
                        </a:cubicBezTo>
                        <a:cubicBezTo>
                          <a:pt x="379" y="251"/>
                          <a:pt x="379" y="251"/>
                          <a:pt x="379" y="251"/>
                        </a:cubicBezTo>
                        <a:cubicBezTo>
                          <a:pt x="379" y="251"/>
                          <a:pt x="379" y="251"/>
                          <a:pt x="379" y="251"/>
                        </a:cubicBezTo>
                        <a:cubicBezTo>
                          <a:pt x="379" y="251"/>
                          <a:pt x="379" y="251"/>
                          <a:pt x="379" y="251"/>
                        </a:cubicBezTo>
                        <a:cubicBezTo>
                          <a:pt x="380" y="250"/>
                          <a:pt x="380" y="250"/>
                          <a:pt x="380" y="250"/>
                        </a:cubicBezTo>
                        <a:cubicBezTo>
                          <a:pt x="380" y="248"/>
                          <a:pt x="380" y="248"/>
                          <a:pt x="380" y="248"/>
                        </a:cubicBezTo>
                        <a:cubicBezTo>
                          <a:pt x="379" y="248"/>
                          <a:pt x="379" y="248"/>
                          <a:pt x="379" y="248"/>
                        </a:cubicBezTo>
                        <a:cubicBezTo>
                          <a:pt x="379" y="248"/>
                          <a:pt x="379" y="248"/>
                          <a:pt x="379" y="248"/>
                        </a:cubicBezTo>
                        <a:cubicBezTo>
                          <a:pt x="380" y="247"/>
                          <a:pt x="380" y="247"/>
                          <a:pt x="380" y="247"/>
                        </a:cubicBezTo>
                        <a:cubicBezTo>
                          <a:pt x="380" y="247"/>
                          <a:pt x="380" y="247"/>
                          <a:pt x="380" y="247"/>
                        </a:cubicBezTo>
                        <a:cubicBezTo>
                          <a:pt x="381" y="248"/>
                          <a:pt x="381" y="248"/>
                          <a:pt x="381" y="248"/>
                        </a:cubicBezTo>
                        <a:cubicBezTo>
                          <a:pt x="381" y="249"/>
                          <a:pt x="381" y="249"/>
                          <a:pt x="381" y="249"/>
                        </a:cubicBezTo>
                        <a:cubicBezTo>
                          <a:pt x="381" y="250"/>
                          <a:pt x="381" y="250"/>
                          <a:pt x="381" y="250"/>
                        </a:cubicBezTo>
                        <a:cubicBezTo>
                          <a:pt x="381" y="250"/>
                          <a:pt x="381" y="250"/>
                          <a:pt x="381" y="250"/>
                        </a:cubicBezTo>
                        <a:cubicBezTo>
                          <a:pt x="382" y="250"/>
                          <a:pt x="382" y="250"/>
                          <a:pt x="382" y="250"/>
                        </a:cubicBezTo>
                        <a:cubicBezTo>
                          <a:pt x="382" y="250"/>
                          <a:pt x="382" y="250"/>
                          <a:pt x="382" y="250"/>
                        </a:cubicBezTo>
                        <a:cubicBezTo>
                          <a:pt x="382" y="251"/>
                          <a:pt x="382" y="251"/>
                          <a:pt x="382" y="251"/>
                        </a:cubicBezTo>
                        <a:cubicBezTo>
                          <a:pt x="383" y="251"/>
                          <a:pt x="383" y="251"/>
                          <a:pt x="383" y="251"/>
                        </a:cubicBezTo>
                        <a:cubicBezTo>
                          <a:pt x="384" y="251"/>
                          <a:pt x="384" y="251"/>
                          <a:pt x="384" y="251"/>
                        </a:cubicBezTo>
                        <a:cubicBezTo>
                          <a:pt x="383" y="250"/>
                          <a:pt x="383" y="250"/>
                          <a:pt x="383" y="250"/>
                        </a:cubicBezTo>
                        <a:cubicBezTo>
                          <a:pt x="384" y="250"/>
                          <a:pt x="384" y="250"/>
                          <a:pt x="384" y="250"/>
                        </a:cubicBezTo>
                        <a:cubicBezTo>
                          <a:pt x="385" y="250"/>
                          <a:pt x="385" y="250"/>
                          <a:pt x="385" y="250"/>
                        </a:cubicBezTo>
                        <a:cubicBezTo>
                          <a:pt x="384" y="249"/>
                          <a:pt x="384" y="249"/>
                          <a:pt x="384" y="249"/>
                        </a:cubicBezTo>
                        <a:cubicBezTo>
                          <a:pt x="383" y="248"/>
                          <a:pt x="383" y="248"/>
                          <a:pt x="383" y="248"/>
                        </a:cubicBezTo>
                        <a:cubicBezTo>
                          <a:pt x="383" y="248"/>
                          <a:pt x="383" y="248"/>
                          <a:pt x="383" y="248"/>
                        </a:cubicBezTo>
                        <a:cubicBezTo>
                          <a:pt x="383" y="247"/>
                          <a:pt x="383" y="247"/>
                          <a:pt x="383" y="247"/>
                        </a:cubicBezTo>
                        <a:cubicBezTo>
                          <a:pt x="381" y="246"/>
                          <a:pt x="381" y="246"/>
                          <a:pt x="381" y="246"/>
                        </a:cubicBezTo>
                        <a:cubicBezTo>
                          <a:pt x="379" y="245"/>
                          <a:pt x="379" y="245"/>
                          <a:pt x="379" y="245"/>
                        </a:cubicBezTo>
                        <a:cubicBezTo>
                          <a:pt x="378" y="246"/>
                          <a:pt x="378" y="246"/>
                          <a:pt x="378" y="246"/>
                        </a:cubicBezTo>
                        <a:cubicBezTo>
                          <a:pt x="378" y="246"/>
                          <a:pt x="378" y="246"/>
                          <a:pt x="378" y="246"/>
                        </a:cubicBezTo>
                        <a:cubicBezTo>
                          <a:pt x="377" y="247"/>
                          <a:pt x="377" y="247"/>
                          <a:pt x="377" y="247"/>
                        </a:cubicBezTo>
                        <a:cubicBezTo>
                          <a:pt x="377" y="247"/>
                          <a:pt x="377" y="247"/>
                          <a:pt x="377" y="247"/>
                        </a:cubicBezTo>
                        <a:cubicBezTo>
                          <a:pt x="377" y="248"/>
                          <a:pt x="377" y="248"/>
                          <a:pt x="377" y="248"/>
                        </a:cubicBezTo>
                        <a:cubicBezTo>
                          <a:pt x="377" y="249"/>
                          <a:pt x="377" y="249"/>
                          <a:pt x="377" y="249"/>
                        </a:cubicBezTo>
                        <a:cubicBezTo>
                          <a:pt x="376" y="249"/>
                          <a:pt x="376" y="249"/>
                          <a:pt x="376" y="249"/>
                        </a:cubicBezTo>
                        <a:cubicBezTo>
                          <a:pt x="375" y="250"/>
                          <a:pt x="375" y="250"/>
                          <a:pt x="375" y="250"/>
                        </a:cubicBezTo>
                        <a:cubicBezTo>
                          <a:pt x="376" y="251"/>
                          <a:pt x="376" y="251"/>
                          <a:pt x="376" y="251"/>
                        </a:cubicBezTo>
                        <a:cubicBezTo>
                          <a:pt x="376" y="251"/>
                          <a:pt x="376" y="251"/>
                          <a:pt x="376" y="251"/>
                        </a:cubicBezTo>
                        <a:cubicBezTo>
                          <a:pt x="375" y="252"/>
                          <a:pt x="375" y="252"/>
                          <a:pt x="375" y="252"/>
                        </a:cubicBezTo>
                        <a:cubicBezTo>
                          <a:pt x="375" y="253"/>
                          <a:pt x="375" y="253"/>
                          <a:pt x="375" y="253"/>
                        </a:cubicBezTo>
                        <a:cubicBezTo>
                          <a:pt x="376" y="254"/>
                          <a:pt x="376" y="254"/>
                          <a:pt x="376" y="254"/>
                        </a:cubicBezTo>
                        <a:cubicBezTo>
                          <a:pt x="377" y="253"/>
                          <a:pt x="377" y="253"/>
                          <a:pt x="377" y="253"/>
                        </a:cubicBezTo>
                        <a:cubicBezTo>
                          <a:pt x="377" y="254"/>
                          <a:pt x="377" y="254"/>
                          <a:pt x="377" y="254"/>
                        </a:cubicBezTo>
                        <a:cubicBezTo>
                          <a:pt x="378" y="255"/>
                          <a:pt x="378" y="255"/>
                          <a:pt x="378" y="255"/>
                        </a:cubicBezTo>
                        <a:cubicBezTo>
                          <a:pt x="377" y="255"/>
                          <a:pt x="377" y="255"/>
                          <a:pt x="377" y="255"/>
                        </a:cubicBezTo>
                        <a:cubicBezTo>
                          <a:pt x="377" y="255"/>
                          <a:pt x="377" y="255"/>
                          <a:pt x="377" y="255"/>
                        </a:cubicBezTo>
                        <a:cubicBezTo>
                          <a:pt x="378" y="255"/>
                          <a:pt x="378" y="255"/>
                          <a:pt x="378" y="255"/>
                        </a:cubicBezTo>
                        <a:cubicBezTo>
                          <a:pt x="379" y="255"/>
                          <a:pt x="379" y="255"/>
                          <a:pt x="379" y="255"/>
                        </a:cubicBezTo>
                        <a:cubicBezTo>
                          <a:pt x="379" y="255"/>
                          <a:pt x="379" y="255"/>
                          <a:pt x="379" y="255"/>
                        </a:cubicBezTo>
                        <a:cubicBezTo>
                          <a:pt x="380" y="254"/>
                          <a:pt x="380" y="254"/>
                          <a:pt x="380" y="254"/>
                        </a:cubicBezTo>
                        <a:lnTo>
                          <a:pt x="381" y="255"/>
                        </a:lnTo>
                        <a:close/>
                        <a:moveTo>
                          <a:pt x="240" y="253"/>
                        </a:moveTo>
                        <a:cubicBezTo>
                          <a:pt x="240" y="255"/>
                          <a:pt x="240" y="255"/>
                          <a:pt x="240" y="255"/>
                        </a:cubicBezTo>
                        <a:cubicBezTo>
                          <a:pt x="241" y="253"/>
                          <a:pt x="241" y="253"/>
                          <a:pt x="241" y="253"/>
                        </a:cubicBezTo>
                        <a:cubicBezTo>
                          <a:pt x="243" y="253"/>
                          <a:pt x="243" y="253"/>
                          <a:pt x="243" y="253"/>
                        </a:cubicBezTo>
                        <a:cubicBezTo>
                          <a:pt x="245" y="252"/>
                          <a:pt x="245" y="252"/>
                          <a:pt x="245" y="252"/>
                        </a:cubicBezTo>
                        <a:cubicBezTo>
                          <a:pt x="245" y="253"/>
                          <a:pt x="245" y="253"/>
                          <a:pt x="245" y="253"/>
                        </a:cubicBezTo>
                        <a:cubicBezTo>
                          <a:pt x="245" y="253"/>
                          <a:pt x="245" y="253"/>
                          <a:pt x="245" y="253"/>
                        </a:cubicBezTo>
                        <a:cubicBezTo>
                          <a:pt x="245" y="253"/>
                          <a:pt x="245" y="253"/>
                          <a:pt x="245" y="253"/>
                        </a:cubicBezTo>
                        <a:cubicBezTo>
                          <a:pt x="246" y="253"/>
                          <a:pt x="246" y="253"/>
                          <a:pt x="246" y="253"/>
                        </a:cubicBezTo>
                        <a:cubicBezTo>
                          <a:pt x="246" y="252"/>
                          <a:pt x="246" y="252"/>
                          <a:pt x="246" y="252"/>
                        </a:cubicBezTo>
                        <a:cubicBezTo>
                          <a:pt x="247" y="251"/>
                          <a:pt x="247" y="251"/>
                          <a:pt x="247" y="251"/>
                        </a:cubicBezTo>
                        <a:cubicBezTo>
                          <a:pt x="249" y="250"/>
                          <a:pt x="249" y="250"/>
                          <a:pt x="249" y="250"/>
                        </a:cubicBezTo>
                        <a:cubicBezTo>
                          <a:pt x="246" y="251"/>
                          <a:pt x="246" y="251"/>
                          <a:pt x="246" y="251"/>
                        </a:cubicBezTo>
                        <a:cubicBezTo>
                          <a:pt x="244" y="251"/>
                          <a:pt x="244" y="251"/>
                          <a:pt x="244" y="251"/>
                        </a:cubicBezTo>
                        <a:cubicBezTo>
                          <a:pt x="243" y="251"/>
                          <a:pt x="243" y="251"/>
                          <a:pt x="243" y="251"/>
                        </a:cubicBezTo>
                        <a:cubicBezTo>
                          <a:pt x="243" y="251"/>
                          <a:pt x="243" y="251"/>
                          <a:pt x="243" y="251"/>
                        </a:cubicBezTo>
                        <a:cubicBezTo>
                          <a:pt x="242" y="251"/>
                          <a:pt x="242" y="251"/>
                          <a:pt x="242" y="251"/>
                        </a:cubicBezTo>
                        <a:cubicBezTo>
                          <a:pt x="241" y="251"/>
                          <a:pt x="241" y="251"/>
                          <a:pt x="241" y="251"/>
                        </a:cubicBezTo>
                        <a:cubicBezTo>
                          <a:pt x="240" y="250"/>
                          <a:pt x="240" y="250"/>
                          <a:pt x="240" y="250"/>
                        </a:cubicBezTo>
                        <a:cubicBezTo>
                          <a:pt x="241" y="249"/>
                          <a:pt x="241" y="249"/>
                          <a:pt x="241" y="249"/>
                        </a:cubicBezTo>
                        <a:cubicBezTo>
                          <a:pt x="240" y="249"/>
                          <a:pt x="240" y="249"/>
                          <a:pt x="240" y="249"/>
                        </a:cubicBezTo>
                        <a:cubicBezTo>
                          <a:pt x="239" y="249"/>
                          <a:pt x="239" y="249"/>
                          <a:pt x="239" y="249"/>
                        </a:cubicBezTo>
                        <a:cubicBezTo>
                          <a:pt x="238" y="248"/>
                          <a:pt x="238" y="248"/>
                          <a:pt x="238" y="248"/>
                        </a:cubicBezTo>
                        <a:cubicBezTo>
                          <a:pt x="238" y="250"/>
                          <a:pt x="238" y="250"/>
                          <a:pt x="238" y="250"/>
                        </a:cubicBezTo>
                        <a:cubicBezTo>
                          <a:pt x="239" y="250"/>
                          <a:pt x="239" y="250"/>
                          <a:pt x="239" y="250"/>
                        </a:cubicBezTo>
                        <a:cubicBezTo>
                          <a:pt x="239" y="251"/>
                          <a:pt x="239" y="251"/>
                          <a:pt x="239" y="251"/>
                        </a:cubicBezTo>
                        <a:cubicBezTo>
                          <a:pt x="239" y="252"/>
                          <a:pt x="239" y="252"/>
                          <a:pt x="239" y="252"/>
                        </a:cubicBezTo>
                        <a:cubicBezTo>
                          <a:pt x="239" y="252"/>
                          <a:pt x="239" y="252"/>
                          <a:pt x="239" y="252"/>
                        </a:cubicBezTo>
                        <a:cubicBezTo>
                          <a:pt x="239" y="253"/>
                          <a:pt x="239" y="253"/>
                          <a:pt x="239" y="253"/>
                        </a:cubicBezTo>
                        <a:cubicBezTo>
                          <a:pt x="240" y="253"/>
                          <a:pt x="240" y="253"/>
                          <a:pt x="240" y="253"/>
                        </a:cubicBezTo>
                        <a:close/>
                        <a:moveTo>
                          <a:pt x="90" y="241"/>
                        </a:moveTo>
                        <a:cubicBezTo>
                          <a:pt x="90" y="242"/>
                          <a:pt x="90" y="242"/>
                          <a:pt x="90" y="242"/>
                        </a:cubicBezTo>
                        <a:cubicBezTo>
                          <a:pt x="91" y="245"/>
                          <a:pt x="91" y="245"/>
                          <a:pt x="91" y="245"/>
                        </a:cubicBezTo>
                        <a:cubicBezTo>
                          <a:pt x="92" y="246"/>
                          <a:pt x="92" y="246"/>
                          <a:pt x="92" y="246"/>
                        </a:cubicBezTo>
                        <a:cubicBezTo>
                          <a:pt x="93" y="247"/>
                          <a:pt x="93" y="247"/>
                          <a:pt x="93" y="247"/>
                        </a:cubicBezTo>
                        <a:cubicBezTo>
                          <a:pt x="93" y="248"/>
                          <a:pt x="93" y="248"/>
                          <a:pt x="93" y="248"/>
                        </a:cubicBezTo>
                        <a:cubicBezTo>
                          <a:pt x="94" y="249"/>
                          <a:pt x="94" y="249"/>
                          <a:pt x="94" y="249"/>
                        </a:cubicBezTo>
                        <a:cubicBezTo>
                          <a:pt x="94" y="250"/>
                          <a:pt x="94" y="250"/>
                          <a:pt x="94" y="250"/>
                        </a:cubicBezTo>
                        <a:cubicBezTo>
                          <a:pt x="94" y="251"/>
                          <a:pt x="94" y="251"/>
                          <a:pt x="94" y="251"/>
                        </a:cubicBezTo>
                        <a:cubicBezTo>
                          <a:pt x="95" y="252"/>
                          <a:pt x="95" y="252"/>
                          <a:pt x="95" y="252"/>
                        </a:cubicBezTo>
                        <a:cubicBezTo>
                          <a:pt x="96" y="253"/>
                          <a:pt x="96" y="253"/>
                          <a:pt x="96" y="253"/>
                        </a:cubicBezTo>
                        <a:cubicBezTo>
                          <a:pt x="95" y="251"/>
                          <a:pt x="95" y="251"/>
                          <a:pt x="95" y="251"/>
                        </a:cubicBezTo>
                        <a:cubicBezTo>
                          <a:pt x="96" y="251"/>
                          <a:pt x="96" y="251"/>
                          <a:pt x="96" y="251"/>
                        </a:cubicBezTo>
                        <a:cubicBezTo>
                          <a:pt x="95" y="249"/>
                          <a:pt x="95" y="249"/>
                          <a:pt x="95" y="249"/>
                        </a:cubicBezTo>
                        <a:cubicBezTo>
                          <a:pt x="94" y="247"/>
                          <a:pt x="94" y="247"/>
                          <a:pt x="94" y="247"/>
                        </a:cubicBezTo>
                        <a:cubicBezTo>
                          <a:pt x="94" y="246"/>
                          <a:pt x="94" y="246"/>
                          <a:pt x="94" y="246"/>
                        </a:cubicBezTo>
                        <a:cubicBezTo>
                          <a:pt x="94" y="246"/>
                          <a:pt x="94" y="246"/>
                          <a:pt x="94" y="246"/>
                        </a:cubicBezTo>
                        <a:cubicBezTo>
                          <a:pt x="94" y="245"/>
                          <a:pt x="94" y="245"/>
                          <a:pt x="94" y="245"/>
                        </a:cubicBezTo>
                        <a:cubicBezTo>
                          <a:pt x="93" y="245"/>
                          <a:pt x="93" y="245"/>
                          <a:pt x="93" y="245"/>
                        </a:cubicBezTo>
                        <a:cubicBezTo>
                          <a:pt x="93" y="245"/>
                          <a:pt x="93" y="245"/>
                          <a:pt x="93" y="245"/>
                        </a:cubicBezTo>
                        <a:cubicBezTo>
                          <a:pt x="92" y="244"/>
                          <a:pt x="92" y="244"/>
                          <a:pt x="92" y="244"/>
                        </a:cubicBezTo>
                        <a:cubicBezTo>
                          <a:pt x="92" y="242"/>
                          <a:pt x="92" y="242"/>
                          <a:pt x="92" y="242"/>
                        </a:cubicBezTo>
                        <a:cubicBezTo>
                          <a:pt x="91" y="239"/>
                          <a:pt x="91" y="239"/>
                          <a:pt x="91" y="239"/>
                        </a:cubicBezTo>
                        <a:lnTo>
                          <a:pt x="90" y="241"/>
                        </a:lnTo>
                        <a:close/>
                        <a:moveTo>
                          <a:pt x="128" y="251"/>
                        </a:moveTo>
                        <a:cubicBezTo>
                          <a:pt x="128" y="251"/>
                          <a:pt x="128" y="251"/>
                          <a:pt x="128" y="251"/>
                        </a:cubicBezTo>
                        <a:cubicBezTo>
                          <a:pt x="128" y="252"/>
                          <a:pt x="128" y="252"/>
                          <a:pt x="128" y="252"/>
                        </a:cubicBezTo>
                        <a:cubicBezTo>
                          <a:pt x="128" y="253"/>
                          <a:pt x="128" y="253"/>
                          <a:pt x="128" y="253"/>
                        </a:cubicBezTo>
                        <a:cubicBezTo>
                          <a:pt x="130" y="251"/>
                          <a:pt x="130" y="251"/>
                          <a:pt x="130" y="251"/>
                        </a:cubicBezTo>
                        <a:cubicBezTo>
                          <a:pt x="130" y="250"/>
                          <a:pt x="130" y="250"/>
                          <a:pt x="130" y="250"/>
                        </a:cubicBezTo>
                        <a:cubicBezTo>
                          <a:pt x="130" y="250"/>
                          <a:pt x="130" y="250"/>
                          <a:pt x="130" y="250"/>
                        </a:cubicBezTo>
                        <a:cubicBezTo>
                          <a:pt x="129" y="249"/>
                          <a:pt x="129" y="249"/>
                          <a:pt x="129" y="249"/>
                        </a:cubicBezTo>
                        <a:cubicBezTo>
                          <a:pt x="129" y="249"/>
                          <a:pt x="129" y="249"/>
                          <a:pt x="129" y="249"/>
                        </a:cubicBezTo>
                        <a:cubicBezTo>
                          <a:pt x="128" y="249"/>
                          <a:pt x="128" y="249"/>
                          <a:pt x="128" y="249"/>
                        </a:cubicBezTo>
                        <a:cubicBezTo>
                          <a:pt x="128" y="248"/>
                          <a:pt x="128" y="248"/>
                          <a:pt x="128" y="248"/>
                        </a:cubicBezTo>
                        <a:lnTo>
                          <a:pt x="128" y="251"/>
                        </a:lnTo>
                        <a:close/>
                        <a:moveTo>
                          <a:pt x="264" y="248"/>
                        </a:moveTo>
                        <a:cubicBezTo>
                          <a:pt x="264" y="247"/>
                          <a:pt x="264" y="247"/>
                          <a:pt x="264" y="247"/>
                        </a:cubicBezTo>
                        <a:cubicBezTo>
                          <a:pt x="263" y="246"/>
                          <a:pt x="263" y="246"/>
                          <a:pt x="263" y="246"/>
                        </a:cubicBezTo>
                        <a:cubicBezTo>
                          <a:pt x="263" y="246"/>
                          <a:pt x="263" y="246"/>
                          <a:pt x="263" y="246"/>
                        </a:cubicBezTo>
                        <a:cubicBezTo>
                          <a:pt x="262" y="246"/>
                          <a:pt x="262" y="246"/>
                          <a:pt x="262" y="246"/>
                        </a:cubicBezTo>
                        <a:cubicBezTo>
                          <a:pt x="261" y="245"/>
                          <a:pt x="261" y="245"/>
                          <a:pt x="261" y="245"/>
                        </a:cubicBezTo>
                        <a:cubicBezTo>
                          <a:pt x="259" y="247"/>
                          <a:pt x="259" y="247"/>
                          <a:pt x="259" y="247"/>
                        </a:cubicBezTo>
                        <a:cubicBezTo>
                          <a:pt x="260" y="247"/>
                          <a:pt x="260" y="247"/>
                          <a:pt x="260" y="247"/>
                        </a:cubicBezTo>
                        <a:cubicBezTo>
                          <a:pt x="261" y="248"/>
                          <a:pt x="261" y="248"/>
                          <a:pt x="261" y="248"/>
                        </a:cubicBezTo>
                        <a:cubicBezTo>
                          <a:pt x="263" y="248"/>
                          <a:pt x="263" y="248"/>
                          <a:pt x="263" y="248"/>
                        </a:cubicBezTo>
                        <a:lnTo>
                          <a:pt x="264" y="248"/>
                        </a:lnTo>
                        <a:close/>
                        <a:moveTo>
                          <a:pt x="124" y="245"/>
                        </a:moveTo>
                        <a:cubicBezTo>
                          <a:pt x="124" y="246"/>
                          <a:pt x="124" y="246"/>
                          <a:pt x="124" y="246"/>
                        </a:cubicBezTo>
                        <a:cubicBezTo>
                          <a:pt x="124" y="246"/>
                          <a:pt x="124" y="246"/>
                          <a:pt x="124" y="246"/>
                        </a:cubicBezTo>
                        <a:cubicBezTo>
                          <a:pt x="124" y="247"/>
                          <a:pt x="124" y="247"/>
                          <a:pt x="124" y="247"/>
                        </a:cubicBezTo>
                        <a:cubicBezTo>
                          <a:pt x="125" y="246"/>
                          <a:pt x="125" y="246"/>
                          <a:pt x="125" y="246"/>
                        </a:cubicBezTo>
                        <a:cubicBezTo>
                          <a:pt x="125" y="246"/>
                          <a:pt x="125" y="246"/>
                          <a:pt x="125" y="246"/>
                        </a:cubicBezTo>
                        <a:cubicBezTo>
                          <a:pt x="127" y="245"/>
                          <a:pt x="127" y="245"/>
                          <a:pt x="127" y="245"/>
                        </a:cubicBezTo>
                        <a:cubicBezTo>
                          <a:pt x="128" y="245"/>
                          <a:pt x="128" y="245"/>
                          <a:pt x="128" y="245"/>
                        </a:cubicBezTo>
                        <a:cubicBezTo>
                          <a:pt x="125" y="245"/>
                          <a:pt x="125" y="245"/>
                          <a:pt x="125" y="245"/>
                        </a:cubicBezTo>
                        <a:cubicBezTo>
                          <a:pt x="125" y="244"/>
                          <a:pt x="125" y="244"/>
                          <a:pt x="125" y="244"/>
                        </a:cubicBezTo>
                        <a:lnTo>
                          <a:pt x="124" y="245"/>
                        </a:lnTo>
                        <a:close/>
                        <a:moveTo>
                          <a:pt x="258" y="243"/>
                        </a:moveTo>
                        <a:cubicBezTo>
                          <a:pt x="258" y="244"/>
                          <a:pt x="258" y="244"/>
                          <a:pt x="258" y="244"/>
                        </a:cubicBezTo>
                        <a:cubicBezTo>
                          <a:pt x="257" y="245"/>
                          <a:pt x="257" y="245"/>
                          <a:pt x="257" y="245"/>
                        </a:cubicBezTo>
                        <a:cubicBezTo>
                          <a:pt x="257" y="245"/>
                          <a:pt x="257" y="245"/>
                          <a:pt x="257" y="245"/>
                        </a:cubicBezTo>
                        <a:cubicBezTo>
                          <a:pt x="257" y="246"/>
                          <a:pt x="257" y="246"/>
                          <a:pt x="257" y="246"/>
                        </a:cubicBezTo>
                        <a:cubicBezTo>
                          <a:pt x="258" y="246"/>
                          <a:pt x="258" y="246"/>
                          <a:pt x="258" y="246"/>
                        </a:cubicBezTo>
                        <a:cubicBezTo>
                          <a:pt x="259" y="244"/>
                          <a:pt x="259" y="244"/>
                          <a:pt x="259" y="244"/>
                        </a:cubicBezTo>
                        <a:cubicBezTo>
                          <a:pt x="259" y="244"/>
                          <a:pt x="259" y="244"/>
                          <a:pt x="259" y="244"/>
                        </a:cubicBezTo>
                        <a:cubicBezTo>
                          <a:pt x="260" y="242"/>
                          <a:pt x="260" y="242"/>
                          <a:pt x="260" y="242"/>
                        </a:cubicBezTo>
                        <a:lnTo>
                          <a:pt x="258" y="243"/>
                        </a:lnTo>
                        <a:close/>
                        <a:moveTo>
                          <a:pt x="240" y="246"/>
                        </a:moveTo>
                        <a:cubicBezTo>
                          <a:pt x="240" y="246"/>
                          <a:pt x="240" y="246"/>
                          <a:pt x="240" y="246"/>
                        </a:cubicBezTo>
                        <a:cubicBezTo>
                          <a:pt x="240" y="246"/>
                          <a:pt x="240" y="246"/>
                          <a:pt x="240" y="246"/>
                        </a:cubicBezTo>
                        <a:cubicBezTo>
                          <a:pt x="241" y="246"/>
                          <a:pt x="241" y="246"/>
                          <a:pt x="241" y="246"/>
                        </a:cubicBezTo>
                        <a:cubicBezTo>
                          <a:pt x="240" y="244"/>
                          <a:pt x="240" y="244"/>
                          <a:pt x="240" y="244"/>
                        </a:cubicBezTo>
                        <a:cubicBezTo>
                          <a:pt x="239" y="244"/>
                          <a:pt x="239" y="244"/>
                          <a:pt x="239" y="244"/>
                        </a:cubicBezTo>
                        <a:cubicBezTo>
                          <a:pt x="239" y="244"/>
                          <a:pt x="239" y="244"/>
                          <a:pt x="239" y="244"/>
                        </a:cubicBezTo>
                        <a:cubicBezTo>
                          <a:pt x="238" y="244"/>
                          <a:pt x="238" y="244"/>
                          <a:pt x="238" y="244"/>
                        </a:cubicBezTo>
                        <a:cubicBezTo>
                          <a:pt x="237" y="243"/>
                          <a:pt x="237" y="243"/>
                          <a:pt x="237" y="243"/>
                        </a:cubicBezTo>
                        <a:cubicBezTo>
                          <a:pt x="236" y="244"/>
                          <a:pt x="236" y="244"/>
                          <a:pt x="236" y="244"/>
                        </a:cubicBezTo>
                        <a:cubicBezTo>
                          <a:pt x="236" y="243"/>
                          <a:pt x="236" y="243"/>
                          <a:pt x="236" y="243"/>
                        </a:cubicBezTo>
                        <a:cubicBezTo>
                          <a:pt x="236" y="243"/>
                          <a:pt x="236" y="243"/>
                          <a:pt x="236" y="243"/>
                        </a:cubicBezTo>
                        <a:cubicBezTo>
                          <a:pt x="236" y="243"/>
                          <a:pt x="236" y="243"/>
                          <a:pt x="236" y="243"/>
                        </a:cubicBezTo>
                        <a:cubicBezTo>
                          <a:pt x="235" y="242"/>
                          <a:pt x="235" y="242"/>
                          <a:pt x="235" y="242"/>
                        </a:cubicBezTo>
                        <a:cubicBezTo>
                          <a:pt x="236" y="241"/>
                          <a:pt x="236" y="241"/>
                          <a:pt x="236" y="241"/>
                        </a:cubicBezTo>
                        <a:cubicBezTo>
                          <a:pt x="236" y="241"/>
                          <a:pt x="236" y="241"/>
                          <a:pt x="236" y="241"/>
                        </a:cubicBezTo>
                        <a:cubicBezTo>
                          <a:pt x="236" y="240"/>
                          <a:pt x="236" y="240"/>
                          <a:pt x="236" y="240"/>
                        </a:cubicBezTo>
                        <a:cubicBezTo>
                          <a:pt x="237" y="240"/>
                          <a:pt x="237" y="240"/>
                          <a:pt x="237" y="240"/>
                        </a:cubicBezTo>
                        <a:cubicBezTo>
                          <a:pt x="238" y="240"/>
                          <a:pt x="238" y="240"/>
                          <a:pt x="238" y="240"/>
                        </a:cubicBezTo>
                        <a:cubicBezTo>
                          <a:pt x="236" y="239"/>
                          <a:pt x="236" y="239"/>
                          <a:pt x="236" y="239"/>
                        </a:cubicBezTo>
                        <a:cubicBezTo>
                          <a:pt x="235" y="238"/>
                          <a:pt x="235" y="238"/>
                          <a:pt x="235" y="238"/>
                        </a:cubicBezTo>
                        <a:cubicBezTo>
                          <a:pt x="235" y="238"/>
                          <a:pt x="235" y="238"/>
                          <a:pt x="235" y="238"/>
                        </a:cubicBezTo>
                        <a:cubicBezTo>
                          <a:pt x="234" y="238"/>
                          <a:pt x="234" y="238"/>
                          <a:pt x="234" y="238"/>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2" y="240"/>
                          <a:pt x="232" y="240"/>
                          <a:pt x="232" y="240"/>
                        </a:cubicBezTo>
                        <a:cubicBezTo>
                          <a:pt x="232" y="240"/>
                          <a:pt x="232" y="240"/>
                          <a:pt x="232" y="240"/>
                        </a:cubicBezTo>
                        <a:cubicBezTo>
                          <a:pt x="231" y="241"/>
                          <a:pt x="231" y="241"/>
                          <a:pt x="231" y="241"/>
                        </a:cubicBezTo>
                        <a:cubicBezTo>
                          <a:pt x="231" y="241"/>
                          <a:pt x="231" y="241"/>
                          <a:pt x="231" y="241"/>
                        </a:cubicBezTo>
                        <a:cubicBezTo>
                          <a:pt x="233" y="240"/>
                          <a:pt x="233" y="240"/>
                          <a:pt x="233" y="240"/>
                        </a:cubicBezTo>
                        <a:cubicBezTo>
                          <a:pt x="233" y="240"/>
                          <a:pt x="233" y="240"/>
                          <a:pt x="233" y="240"/>
                        </a:cubicBezTo>
                        <a:cubicBezTo>
                          <a:pt x="234" y="240"/>
                          <a:pt x="234" y="240"/>
                          <a:pt x="234" y="240"/>
                        </a:cubicBezTo>
                        <a:cubicBezTo>
                          <a:pt x="234" y="240"/>
                          <a:pt x="234" y="240"/>
                          <a:pt x="234" y="240"/>
                        </a:cubicBezTo>
                        <a:cubicBezTo>
                          <a:pt x="235" y="240"/>
                          <a:pt x="235" y="240"/>
                          <a:pt x="235" y="240"/>
                        </a:cubicBezTo>
                        <a:cubicBezTo>
                          <a:pt x="236" y="241"/>
                          <a:pt x="236" y="241"/>
                          <a:pt x="236" y="241"/>
                        </a:cubicBezTo>
                        <a:cubicBezTo>
                          <a:pt x="235" y="241"/>
                          <a:pt x="235" y="241"/>
                          <a:pt x="235" y="241"/>
                        </a:cubicBezTo>
                        <a:cubicBezTo>
                          <a:pt x="234" y="242"/>
                          <a:pt x="234" y="242"/>
                          <a:pt x="234" y="242"/>
                        </a:cubicBezTo>
                        <a:cubicBezTo>
                          <a:pt x="233" y="243"/>
                          <a:pt x="233" y="243"/>
                          <a:pt x="233" y="243"/>
                        </a:cubicBezTo>
                        <a:cubicBezTo>
                          <a:pt x="232" y="242"/>
                          <a:pt x="232" y="242"/>
                          <a:pt x="232" y="242"/>
                        </a:cubicBezTo>
                        <a:cubicBezTo>
                          <a:pt x="232" y="243"/>
                          <a:pt x="232" y="243"/>
                          <a:pt x="232" y="243"/>
                        </a:cubicBezTo>
                        <a:cubicBezTo>
                          <a:pt x="232" y="244"/>
                          <a:pt x="232" y="244"/>
                          <a:pt x="232" y="244"/>
                        </a:cubicBezTo>
                        <a:cubicBezTo>
                          <a:pt x="232" y="245"/>
                          <a:pt x="232" y="245"/>
                          <a:pt x="232" y="245"/>
                        </a:cubicBezTo>
                        <a:cubicBezTo>
                          <a:pt x="232" y="245"/>
                          <a:pt x="232" y="245"/>
                          <a:pt x="232" y="245"/>
                        </a:cubicBezTo>
                        <a:cubicBezTo>
                          <a:pt x="233" y="245"/>
                          <a:pt x="233" y="245"/>
                          <a:pt x="233" y="245"/>
                        </a:cubicBezTo>
                        <a:cubicBezTo>
                          <a:pt x="234" y="244"/>
                          <a:pt x="234" y="244"/>
                          <a:pt x="234" y="244"/>
                        </a:cubicBezTo>
                        <a:cubicBezTo>
                          <a:pt x="235" y="245"/>
                          <a:pt x="235" y="245"/>
                          <a:pt x="235" y="245"/>
                        </a:cubicBezTo>
                        <a:cubicBezTo>
                          <a:pt x="236" y="245"/>
                          <a:pt x="236" y="245"/>
                          <a:pt x="236" y="245"/>
                        </a:cubicBezTo>
                        <a:cubicBezTo>
                          <a:pt x="236" y="246"/>
                          <a:pt x="236" y="246"/>
                          <a:pt x="236" y="246"/>
                        </a:cubicBezTo>
                        <a:cubicBezTo>
                          <a:pt x="237" y="246"/>
                          <a:pt x="237" y="246"/>
                          <a:pt x="237" y="246"/>
                        </a:cubicBezTo>
                        <a:cubicBezTo>
                          <a:pt x="237" y="245"/>
                          <a:pt x="237" y="245"/>
                          <a:pt x="237" y="245"/>
                        </a:cubicBezTo>
                        <a:cubicBezTo>
                          <a:pt x="238" y="245"/>
                          <a:pt x="238" y="245"/>
                          <a:pt x="238" y="245"/>
                        </a:cubicBezTo>
                        <a:lnTo>
                          <a:pt x="240" y="246"/>
                        </a:lnTo>
                        <a:close/>
                        <a:moveTo>
                          <a:pt x="249" y="244"/>
                        </a:moveTo>
                        <a:cubicBezTo>
                          <a:pt x="248" y="244"/>
                          <a:pt x="248" y="244"/>
                          <a:pt x="248" y="244"/>
                        </a:cubicBezTo>
                        <a:cubicBezTo>
                          <a:pt x="249" y="245"/>
                          <a:pt x="249" y="245"/>
                          <a:pt x="249" y="245"/>
                        </a:cubicBezTo>
                        <a:cubicBezTo>
                          <a:pt x="251" y="245"/>
                          <a:pt x="251" y="245"/>
                          <a:pt x="251" y="245"/>
                        </a:cubicBezTo>
                        <a:cubicBezTo>
                          <a:pt x="251" y="244"/>
                          <a:pt x="251" y="244"/>
                          <a:pt x="251" y="244"/>
                        </a:cubicBezTo>
                        <a:cubicBezTo>
                          <a:pt x="249" y="244"/>
                          <a:pt x="249" y="244"/>
                          <a:pt x="249" y="244"/>
                        </a:cubicBezTo>
                        <a:close/>
                        <a:moveTo>
                          <a:pt x="363" y="242"/>
                        </a:moveTo>
                        <a:cubicBezTo>
                          <a:pt x="359" y="242"/>
                          <a:pt x="359" y="242"/>
                          <a:pt x="359" y="242"/>
                        </a:cubicBezTo>
                        <a:cubicBezTo>
                          <a:pt x="359" y="243"/>
                          <a:pt x="359" y="243"/>
                          <a:pt x="359" y="243"/>
                        </a:cubicBezTo>
                        <a:cubicBezTo>
                          <a:pt x="358" y="244"/>
                          <a:pt x="358" y="244"/>
                          <a:pt x="358" y="244"/>
                        </a:cubicBezTo>
                        <a:cubicBezTo>
                          <a:pt x="358" y="244"/>
                          <a:pt x="358" y="244"/>
                          <a:pt x="358" y="244"/>
                        </a:cubicBezTo>
                        <a:cubicBezTo>
                          <a:pt x="359" y="244"/>
                          <a:pt x="359" y="244"/>
                          <a:pt x="359" y="244"/>
                        </a:cubicBezTo>
                        <a:cubicBezTo>
                          <a:pt x="361" y="244"/>
                          <a:pt x="361" y="244"/>
                          <a:pt x="361" y="244"/>
                        </a:cubicBezTo>
                        <a:cubicBezTo>
                          <a:pt x="362" y="244"/>
                          <a:pt x="362" y="244"/>
                          <a:pt x="362" y="244"/>
                        </a:cubicBezTo>
                        <a:cubicBezTo>
                          <a:pt x="364" y="243"/>
                          <a:pt x="364" y="243"/>
                          <a:pt x="364" y="243"/>
                        </a:cubicBezTo>
                        <a:cubicBezTo>
                          <a:pt x="366" y="244"/>
                          <a:pt x="366" y="244"/>
                          <a:pt x="366" y="244"/>
                        </a:cubicBezTo>
                        <a:cubicBezTo>
                          <a:pt x="365" y="243"/>
                          <a:pt x="365" y="243"/>
                          <a:pt x="365" y="243"/>
                        </a:cubicBezTo>
                        <a:cubicBezTo>
                          <a:pt x="366" y="242"/>
                          <a:pt x="366" y="242"/>
                          <a:pt x="366" y="242"/>
                        </a:cubicBezTo>
                        <a:cubicBezTo>
                          <a:pt x="365" y="241"/>
                          <a:pt x="365" y="241"/>
                          <a:pt x="365" y="241"/>
                        </a:cubicBezTo>
                        <a:cubicBezTo>
                          <a:pt x="366" y="241"/>
                          <a:pt x="366" y="241"/>
                          <a:pt x="366" y="241"/>
                        </a:cubicBezTo>
                        <a:cubicBezTo>
                          <a:pt x="366" y="241"/>
                          <a:pt x="366" y="241"/>
                          <a:pt x="366" y="241"/>
                        </a:cubicBezTo>
                        <a:cubicBezTo>
                          <a:pt x="365" y="241"/>
                          <a:pt x="365" y="241"/>
                          <a:pt x="365" y="241"/>
                        </a:cubicBezTo>
                        <a:lnTo>
                          <a:pt x="363" y="242"/>
                        </a:lnTo>
                        <a:close/>
                        <a:moveTo>
                          <a:pt x="226" y="242"/>
                        </a:moveTo>
                        <a:cubicBezTo>
                          <a:pt x="226" y="243"/>
                          <a:pt x="226" y="243"/>
                          <a:pt x="226" y="243"/>
                        </a:cubicBezTo>
                        <a:cubicBezTo>
                          <a:pt x="227" y="243"/>
                          <a:pt x="227" y="243"/>
                          <a:pt x="227" y="243"/>
                        </a:cubicBezTo>
                        <a:cubicBezTo>
                          <a:pt x="227" y="243"/>
                          <a:pt x="227" y="243"/>
                          <a:pt x="227" y="243"/>
                        </a:cubicBezTo>
                        <a:cubicBezTo>
                          <a:pt x="228" y="242"/>
                          <a:pt x="228" y="242"/>
                          <a:pt x="228" y="242"/>
                        </a:cubicBezTo>
                        <a:cubicBezTo>
                          <a:pt x="229" y="242"/>
                          <a:pt x="229" y="242"/>
                          <a:pt x="229" y="242"/>
                        </a:cubicBezTo>
                        <a:cubicBezTo>
                          <a:pt x="229" y="242"/>
                          <a:pt x="229" y="242"/>
                          <a:pt x="229" y="242"/>
                        </a:cubicBezTo>
                        <a:cubicBezTo>
                          <a:pt x="228" y="241"/>
                          <a:pt x="228" y="241"/>
                          <a:pt x="228" y="241"/>
                        </a:cubicBezTo>
                        <a:cubicBezTo>
                          <a:pt x="227" y="241"/>
                          <a:pt x="227" y="241"/>
                          <a:pt x="227" y="241"/>
                        </a:cubicBezTo>
                        <a:cubicBezTo>
                          <a:pt x="227" y="241"/>
                          <a:pt x="227" y="241"/>
                          <a:pt x="227" y="241"/>
                        </a:cubicBezTo>
                        <a:cubicBezTo>
                          <a:pt x="227" y="241"/>
                          <a:pt x="227" y="241"/>
                          <a:pt x="227" y="241"/>
                        </a:cubicBezTo>
                        <a:lnTo>
                          <a:pt x="226" y="242"/>
                        </a:lnTo>
                        <a:close/>
                        <a:moveTo>
                          <a:pt x="245" y="240"/>
                        </a:moveTo>
                        <a:cubicBezTo>
                          <a:pt x="245" y="241"/>
                          <a:pt x="245" y="241"/>
                          <a:pt x="245" y="241"/>
                        </a:cubicBezTo>
                        <a:cubicBezTo>
                          <a:pt x="245" y="243"/>
                          <a:pt x="245" y="243"/>
                          <a:pt x="245" y="243"/>
                        </a:cubicBezTo>
                        <a:cubicBezTo>
                          <a:pt x="246" y="242"/>
                          <a:pt x="246" y="242"/>
                          <a:pt x="246" y="242"/>
                        </a:cubicBezTo>
                        <a:cubicBezTo>
                          <a:pt x="246" y="242"/>
                          <a:pt x="246" y="242"/>
                          <a:pt x="246" y="242"/>
                        </a:cubicBezTo>
                        <a:cubicBezTo>
                          <a:pt x="246" y="240"/>
                          <a:pt x="246" y="240"/>
                          <a:pt x="246" y="240"/>
                        </a:cubicBezTo>
                        <a:lnTo>
                          <a:pt x="245" y="240"/>
                        </a:lnTo>
                        <a:close/>
                        <a:moveTo>
                          <a:pt x="248" y="239"/>
                        </a:moveTo>
                        <a:cubicBezTo>
                          <a:pt x="248" y="241"/>
                          <a:pt x="248" y="241"/>
                          <a:pt x="248" y="241"/>
                        </a:cubicBezTo>
                        <a:cubicBezTo>
                          <a:pt x="248" y="241"/>
                          <a:pt x="248" y="241"/>
                          <a:pt x="248" y="241"/>
                        </a:cubicBezTo>
                        <a:cubicBezTo>
                          <a:pt x="248" y="242"/>
                          <a:pt x="248" y="242"/>
                          <a:pt x="248" y="242"/>
                        </a:cubicBezTo>
                        <a:cubicBezTo>
                          <a:pt x="249" y="240"/>
                          <a:pt x="249" y="240"/>
                          <a:pt x="249" y="240"/>
                        </a:cubicBezTo>
                        <a:cubicBezTo>
                          <a:pt x="249" y="239"/>
                          <a:pt x="249" y="239"/>
                          <a:pt x="249" y="239"/>
                        </a:cubicBezTo>
                        <a:cubicBezTo>
                          <a:pt x="249" y="239"/>
                          <a:pt x="249" y="239"/>
                          <a:pt x="249" y="239"/>
                        </a:cubicBezTo>
                        <a:cubicBezTo>
                          <a:pt x="249" y="238"/>
                          <a:pt x="249" y="238"/>
                          <a:pt x="249" y="238"/>
                        </a:cubicBezTo>
                        <a:cubicBezTo>
                          <a:pt x="250" y="238"/>
                          <a:pt x="250" y="238"/>
                          <a:pt x="250" y="238"/>
                        </a:cubicBezTo>
                        <a:cubicBezTo>
                          <a:pt x="250" y="238"/>
                          <a:pt x="250" y="238"/>
                          <a:pt x="250" y="238"/>
                        </a:cubicBezTo>
                        <a:cubicBezTo>
                          <a:pt x="250" y="236"/>
                          <a:pt x="250" y="236"/>
                          <a:pt x="250" y="236"/>
                        </a:cubicBezTo>
                        <a:cubicBezTo>
                          <a:pt x="250" y="236"/>
                          <a:pt x="250" y="236"/>
                          <a:pt x="250" y="236"/>
                        </a:cubicBezTo>
                        <a:cubicBezTo>
                          <a:pt x="249" y="236"/>
                          <a:pt x="249" y="236"/>
                          <a:pt x="249" y="236"/>
                        </a:cubicBezTo>
                        <a:cubicBezTo>
                          <a:pt x="248" y="238"/>
                          <a:pt x="248" y="238"/>
                          <a:pt x="248" y="238"/>
                        </a:cubicBezTo>
                        <a:cubicBezTo>
                          <a:pt x="249" y="239"/>
                          <a:pt x="249" y="239"/>
                          <a:pt x="249" y="239"/>
                        </a:cubicBezTo>
                        <a:cubicBezTo>
                          <a:pt x="249" y="239"/>
                          <a:pt x="249" y="239"/>
                          <a:pt x="249" y="239"/>
                        </a:cubicBezTo>
                        <a:cubicBezTo>
                          <a:pt x="248" y="239"/>
                          <a:pt x="248" y="239"/>
                          <a:pt x="248" y="239"/>
                        </a:cubicBezTo>
                        <a:cubicBezTo>
                          <a:pt x="248" y="239"/>
                          <a:pt x="248" y="239"/>
                          <a:pt x="248" y="239"/>
                        </a:cubicBezTo>
                        <a:close/>
                        <a:moveTo>
                          <a:pt x="243" y="242"/>
                        </a:moveTo>
                        <a:cubicBezTo>
                          <a:pt x="244" y="241"/>
                          <a:pt x="244" y="241"/>
                          <a:pt x="244" y="241"/>
                        </a:cubicBezTo>
                        <a:cubicBezTo>
                          <a:pt x="244" y="240"/>
                          <a:pt x="244" y="240"/>
                          <a:pt x="244" y="240"/>
                        </a:cubicBezTo>
                        <a:cubicBezTo>
                          <a:pt x="243" y="240"/>
                          <a:pt x="243" y="240"/>
                          <a:pt x="243" y="240"/>
                        </a:cubicBezTo>
                        <a:cubicBezTo>
                          <a:pt x="242" y="240"/>
                          <a:pt x="242" y="240"/>
                          <a:pt x="242" y="240"/>
                        </a:cubicBezTo>
                        <a:cubicBezTo>
                          <a:pt x="241" y="241"/>
                          <a:pt x="241" y="241"/>
                          <a:pt x="241" y="241"/>
                        </a:cubicBezTo>
                        <a:cubicBezTo>
                          <a:pt x="241" y="241"/>
                          <a:pt x="241" y="241"/>
                          <a:pt x="241" y="241"/>
                        </a:cubicBezTo>
                        <a:cubicBezTo>
                          <a:pt x="241" y="241"/>
                          <a:pt x="241" y="241"/>
                          <a:pt x="241" y="241"/>
                        </a:cubicBezTo>
                        <a:cubicBezTo>
                          <a:pt x="241" y="242"/>
                          <a:pt x="241" y="242"/>
                          <a:pt x="241" y="242"/>
                        </a:cubicBezTo>
                        <a:cubicBezTo>
                          <a:pt x="242" y="241"/>
                          <a:pt x="242" y="241"/>
                          <a:pt x="242" y="241"/>
                        </a:cubicBezTo>
                        <a:lnTo>
                          <a:pt x="243" y="242"/>
                        </a:lnTo>
                        <a:close/>
                        <a:moveTo>
                          <a:pt x="242" y="239"/>
                        </a:moveTo>
                        <a:cubicBezTo>
                          <a:pt x="243" y="239"/>
                          <a:pt x="243" y="239"/>
                          <a:pt x="243" y="239"/>
                        </a:cubicBezTo>
                        <a:cubicBezTo>
                          <a:pt x="245" y="239"/>
                          <a:pt x="245" y="239"/>
                          <a:pt x="245" y="239"/>
                        </a:cubicBezTo>
                        <a:cubicBezTo>
                          <a:pt x="245" y="239"/>
                          <a:pt x="245" y="239"/>
                          <a:pt x="245" y="239"/>
                        </a:cubicBezTo>
                        <a:cubicBezTo>
                          <a:pt x="245" y="238"/>
                          <a:pt x="245" y="238"/>
                          <a:pt x="245" y="238"/>
                        </a:cubicBezTo>
                        <a:cubicBezTo>
                          <a:pt x="243" y="238"/>
                          <a:pt x="243" y="238"/>
                          <a:pt x="243" y="238"/>
                        </a:cubicBezTo>
                        <a:lnTo>
                          <a:pt x="242" y="239"/>
                        </a:lnTo>
                        <a:close/>
                        <a:moveTo>
                          <a:pt x="222" y="237"/>
                        </a:moveTo>
                        <a:cubicBezTo>
                          <a:pt x="222" y="238"/>
                          <a:pt x="222" y="238"/>
                          <a:pt x="222" y="238"/>
                        </a:cubicBezTo>
                        <a:cubicBezTo>
                          <a:pt x="223" y="239"/>
                          <a:pt x="223" y="239"/>
                          <a:pt x="223" y="239"/>
                        </a:cubicBezTo>
                        <a:cubicBezTo>
                          <a:pt x="224" y="239"/>
                          <a:pt x="224" y="239"/>
                          <a:pt x="224" y="239"/>
                        </a:cubicBezTo>
                        <a:cubicBezTo>
                          <a:pt x="225" y="239"/>
                          <a:pt x="225" y="239"/>
                          <a:pt x="225" y="239"/>
                        </a:cubicBezTo>
                        <a:cubicBezTo>
                          <a:pt x="225" y="238"/>
                          <a:pt x="225" y="238"/>
                          <a:pt x="225" y="238"/>
                        </a:cubicBezTo>
                        <a:cubicBezTo>
                          <a:pt x="225" y="237"/>
                          <a:pt x="225" y="237"/>
                          <a:pt x="225" y="237"/>
                        </a:cubicBezTo>
                        <a:cubicBezTo>
                          <a:pt x="224" y="237"/>
                          <a:pt x="224" y="237"/>
                          <a:pt x="224" y="237"/>
                        </a:cubicBezTo>
                        <a:cubicBezTo>
                          <a:pt x="223" y="237"/>
                          <a:pt x="223" y="237"/>
                          <a:pt x="223" y="237"/>
                        </a:cubicBezTo>
                        <a:lnTo>
                          <a:pt x="222" y="237"/>
                        </a:lnTo>
                        <a:close/>
                        <a:moveTo>
                          <a:pt x="75" y="238"/>
                        </a:moveTo>
                        <a:cubicBezTo>
                          <a:pt x="77" y="239"/>
                          <a:pt x="77" y="239"/>
                          <a:pt x="77" y="239"/>
                        </a:cubicBezTo>
                        <a:cubicBezTo>
                          <a:pt x="78" y="239"/>
                          <a:pt x="78" y="239"/>
                          <a:pt x="78" y="239"/>
                        </a:cubicBezTo>
                        <a:cubicBezTo>
                          <a:pt x="78" y="239"/>
                          <a:pt x="78" y="239"/>
                          <a:pt x="78" y="239"/>
                        </a:cubicBezTo>
                        <a:cubicBezTo>
                          <a:pt x="80" y="239"/>
                          <a:pt x="80" y="239"/>
                          <a:pt x="80" y="239"/>
                        </a:cubicBezTo>
                        <a:cubicBezTo>
                          <a:pt x="81" y="239"/>
                          <a:pt x="81" y="239"/>
                          <a:pt x="81" y="239"/>
                        </a:cubicBezTo>
                        <a:cubicBezTo>
                          <a:pt x="82" y="238"/>
                          <a:pt x="82" y="238"/>
                          <a:pt x="82" y="238"/>
                        </a:cubicBezTo>
                        <a:cubicBezTo>
                          <a:pt x="83" y="237"/>
                          <a:pt x="83" y="237"/>
                          <a:pt x="83" y="237"/>
                        </a:cubicBezTo>
                        <a:cubicBezTo>
                          <a:pt x="81" y="237"/>
                          <a:pt x="81" y="237"/>
                          <a:pt x="81" y="237"/>
                        </a:cubicBezTo>
                        <a:cubicBezTo>
                          <a:pt x="80" y="237"/>
                          <a:pt x="80" y="237"/>
                          <a:pt x="80" y="237"/>
                        </a:cubicBezTo>
                        <a:cubicBezTo>
                          <a:pt x="80" y="237"/>
                          <a:pt x="80" y="237"/>
                          <a:pt x="80" y="237"/>
                        </a:cubicBezTo>
                        <a:cubicBezTo>
                          <a:pt x="80" y="237"/>
                          <a:pt x="80" y="237"/>
                          <a:pt x="80" y="237"/>
                        </a:cubicBezTo>
                        <a:cubicBezTo>
                          <a:pt x="80" y="237"/>
                          <a:pt x="80" y="237"/>
                          <a:pt x="80" y="237"/>
                        </a:cubicBezTo>
                        <a:cubicBezTo>
                          <a:pt x="82" y="235"/>
                          <a:pt x="82" y="235"/>
                          <a:pt x="82" y="235"/>
                        </a:cubicBezTo>
                        <a:cubicBezTo>
                          <a:pt x="79" y="236"/>
                          <a:pt x="79" y="236"/>
                          <a:pt x="79" y="236"/>
                        </a:cubicBezTo>
                        <a:cubicBezTo>
                          <a:pt x="78" y="237"/>
                          <a:pt x="78" y="237"/>
                          <a:pt x="78" y="237"/>
                        </a:cubicBezTo>
                        <a:cubicBezTo>
                          <a:pt x="77" y="238"/>
                          <a:pt x="77" y="238"/>
                          <a:pt x="77" y="238"/>
                        </a:cubicBezTo>
                        <a:cubicBezTo>
                          <a:pt x="77" y="238"/>
                          <a:pt x="77" y="238"/>
                          <a:pt x="77" y="238"/>
                        </a:cubicBezTo>
                        <a:cubicBezTo>
                          <a:pt x="75" y="236"/>
                          <a:pt x="75" y="236"/>
                          <a:pt x="75" y="236"/>
                        </a:cubicBezTo>
                        <a:lnTo>
                          <a:pt x="75" y="238"/>
                        </a:lnTo>
                        <a:close/>
                        <a:moveTo>
                          <a:pt x="191" y="237"/>
                        </a:moveTo>
                        <a:cubicBezTo>
                          <a:pt x="191" y="238"/>
                          <a:pt x="191" y="238"/>
                          <a:pt x="191" y="238"/>
                        </a:cubicBezTo>
                        <a:cubicBezTo>
                          <a:pt x="192" y="238"/>
                          <a:pt x="192" y="238"/>
                          <a:pt x="192" y="238"/>
                        </a:cubicBezTo>
                        <a:cubicBezTo>
                          <a:pt x="192" y="238"/>
                          <a:pt x="192" y="238"/>
                          <a:pt x="192" y="238"/>
                        </a:cubicBezTo>
                        <a:cubicBezTo>
                          <a:pt x="193" y="239"/>
                          <a:pt x="193" y="239"/>
                          <a:pt x="193" y="239"/>
                        </a:cubicBezTo>
                        <a:cubicBezTo>
                          <a:pt x="194" y="239"/>
                          <a:pt x="194" y="239"/>
                          <a:pt x="194" y="239"/>
                        </a:cubicBezTo>
                        <a:cubicBezTo>
                          <a:pt x="195" y="239"/>
                          <a:pt x="195" y="239"/>
                          <a:pt x="195" y="239"/>
                        </a:cubicBezTo>
                        <a:cubicBezTo>
                          <a:pt x="197" y="239"/>
                          <a:pt x="197" y="239"/>
                          <a:pt x="197" y="239"/>
                        </a:cubicBezTo>
                        <a:cubicBezTo>
                          <a:pt x="194" y="238"/>
                          <a:pt x="194" y="238"/>
                          <a:pt x="194" y="238"/>
                        </a:cubicBezTo>
                        <a:cubicBezTo>
                          <a:pt x="194" y="238"/>
                          <a:pt x="194" y="238"/>
                          <a:pt x="194" y="238"/>
                        </a:cubicBezTo>
                        <a:cubicBezTo>
                          <a:pt x="194" y="237"/>
                          <a:pt x="194" y="237"/>
                          <a:pt x="194" y="237"/>
                        </a:cubicBezTo>
                        <a:cubicBezTo>
                          <a:pt x="195" y="236"/>
                          <a:pt x="195" y="236"/>
                          <a:pt x="195" y="236"/>
                        </a:cubicBezTo>
                        <a:cubicBezTo>
                          <a:pt x="196" y="236"/>
                          <a:pt x="196" y="236"/>
                          <a:pt x="196" y="236"/>
                        </a:cubicBezTo>
                        <a:cubicBezTo>
                          <a:pt x="196" y="234"/>
                          <a:pt x="196" y="234"/>
                          <a:pt x="196" y="234"/>
                        </a:cubicBezTo>
                        <a:cubicBezTo>
                          <a:pt x="195" y="234"/>
                          <a:pt x="195" y="234"/>
                          <a:pt x="195" y="234"/>
                        </a:cubicBezTo>
                        <a:cubicBezTo>
                          <a:pt x="194" y="235"/>
                          <a:pt x="194" y="235"/>
                          <a:pt x="194" y="235"/>
                        </a:cubicBezTo>
                        <a:cubicBezTo>
                          <a:pt x="194" y="236"/>
                          <a:pt x="194" y="236"/>
                          <a:pt x="194" y="236"/>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5"/>
                          <a:pt x="193" y="235"/>
                          <a:pt x="193" y="235"/>
                        </a:cubicBezTo>
                        <a:cubicBezTo>
                          <a:pt x="192" y="235"/>
                          <a:pt x="192" y="235"/>
                          <a:pt x="192" y="235"/>
                        </a:cubicBezTo>
                        <a:cubicBezTo>
                          <a:pt x="191" y="236"/>
                          <a:pt x="191" y="236"/>
                          <a:pt x="191" y="236"/>
                        </a:cubicBezTo>
                        <a:cubicBezTo>
                          <a:pt x="191" y="236"/>
                          <a:pt x="191" y="236"/>
                          <a:pt x="191" y="236"/>
                        </a:cubicBezTo>
                        <a:cubicBezTo>
                          <a:pt x="190" y="235"/>
                          <a:pt x="190" y="235"/>
                          <a:pt x="190" y="235"/>
                        </a:cubicBezTo>
                        <a:cubicBezTo>
                          <a:pt x="189" y="235"/>
                          <a:pt x="189" y="235"/>
                          <a:pt x="189" y="235"/>
                        </a:cubicBezTo>
                        <a:cubicBezTo>
                          <a:pt x="189" y="235"/>
                          <a:pt x="189" y="235"/>
                          <a:pt x="189" y="235"/>
                        </a:cubicBezTo>
                        <a:cubicBezTo>
                          <a:pt x="188" y="235"/>
                          <a:pt x="188" y="235"/>
                          <a:pt x="188" y="235"/>
                        </a:cubicBezTo>
                        <a:cubicBezTo>
                          <a:pt x="188" y="236"/>
                          <a:pt x="188" y="236"/>
                          <a:pt x="188" y="236"/>
                        </a:cubicBezTo>
                        <a:cubicBezTo>
                          <a:pt x="187" y="237"/>
                          <a:pt x="187" y="237"/>
                          <a:pt x="187" y="237"/>
                        </a:cubicBezTo>
                        <a:cubicBezTo>
                          <a:pt x="187" y="237"/>
                          <a:pt x="188" y="237"/>
                          <a:pt x="188" y="237"/>
                        </a:cubicBezTo>
                        <a:cubicBezTo>
                          <a:pt x="188" y="237"/>
                          <a:pt x="188" y="237"/>
                          <a:pt x="188" y="237"/>
                        </a:cubicBezTo>
                        <a:cubicBezTo>
                          <a:pt x="189" y="237"/>
                          <a:pt x="189" y="237"/>
                          <a:pt x="189" y="237"/>
                        </a:cubicBezTo>
                        <a:lnTo>
                          <a:pt x="191" y="237"/>
                        </a:lnTo>
                        <a:close/>
                        <a:moveTo>
                          <a:pt x="238" y="234"/>
                        </a:moveTo>
                        <a:cubicBezTo>
                          <a:pt x="238" y="235"/>
                          <a:pt x="238" y="235"/>
                          <a:pt x="238" y="235"/>
                        </a:cubicBezTo>
                        <a:cubicBezTo>
                          <a:pt x="236" y="236"/>
                          <a:pt x="236" y="236"/>
                          <a:pt x="236" y="236"/>
                        </a:cubicBezTo>
                        <a:cubicBezTo>
                          <a:pt x="236" y="237"/>
                          <a:pt x="236" y="237"/>
                          <a:pt x="236" y="237"/>
                        </a:cubicBezTo>
                        <a:cubicBezTo>
                          <a:pt x="236" y="238"/>
                          <a:pt x="236" y="238"/>
                          <a:pt x="237" y="238"/>
                        </a:cubicBezTo>
                        <a:cubicBezTo>
                          <a:pt x="237" y="237"/>
                          <a:pt x="237" y="237"/>
                          <a:pt x="237" y="237"/>
                        </a:cubicBezTo>
                        <a:cubicBezTo>
                          <a:pt x="239" y="236"/>
                          <a:pt x="239" y="236"/>
                          <a:pt x="239" y="236"/>
                        </a:cubicBezTo>
                        <a:cubicBezTo>
                          <a:pt x="239" y="237"/>
                          <a:pt x="239" y="237"/>
                          <a:pt x="239" y="237"/>
                        </a:cubicBezTo>
                        <a:cubicBezTo>
                          <a:pt x="241" y="237"/>
                          <a:pt x="241" y="237"/>
                          <a:pt x="241" y="237"/>
                        </a:cubicBezTo>
                        <a:cubicBezTo>
                          <a:pt x="242" y="236"/>
                          <a:pt x="242" y="236"/>
                          <a:pt x="242" y="236"/>
                        </a:cubicBezTo>
                        <a:cubicBezTo>
                          <a:pt x="243" y="236"/>
                          <a:pt x="243" y="236"/>
                          <a:pt x="243" y="236"/>
                        </a:cubicBezTo>
                        <a:cubicBezTo>
                          <a:pt x="244" y="235"/>
                          <a:pt x="244" y="235"/>
                          <a:pt x="244" y="235"/>
                        </a:cubicBezTo>
                        <a:cubicBezTo>
                          <a:pt x="244" y="235"/>
                          <a:pt x="244" y="235"/>
                          <a:pt x="244" y="235"/>
                        </a:cubicBezTo>
                        <a:cubicBezTo>
                          <a:pt x="242" y="234"/>
                          <a:pt x="242" y="234"/>
                          <a:pt x="242" y="234"/>
                        </a:cubicBezTo>
                        <a:cubicBezTo>
                          <a:pt x="241" y="234"/>
                          <a:pt x="241" y="234"/>
                          <a:pt x="241" y="234"/>
                        </a:cubicBezTo>
                        <a:cubicBezTo>
                          <a:pt x="240" y="234"/>
                          <a:pt x="240" y="234"/>
                          <a:pt x="240" y="234"/>
                        </a:cubicBezTo>
                        <a:cubicBezTo>
                          <a:pt x="240" y="234"/>
                          <a:pt x="240" y="234"/>
                          <a:pt x="240" y="234"/>
                        </a:cubicBezTo>
                        <a:cubicBezTo>
                          <a:pt x="239" y="234"/>
                          <a:pt x="239" y="234"/>
                          <a:pt x="239" y="234"/>
                        </a:cubicBezTo>
                        <a:lnTo>
                          <a:pt x="238" y="234"/>
                        </a:lnTo>
                        <a:close/>
                        <a:moveTo>
                          <a:pt x="246" y="235"/>
                        </a:moveTo>
                        <a:cubicBezTo>
                          <a:pt x="245" y="236"/>
                          <a:pt x="245" y="236"/>
                          <a:pt x="245" y="236"/>
                        </a:cubicBezTo>
                        <a:cubicBezTo>
                          <a:pt x="245" y="236"/>
                          <a:pt x="245" y="236"/>
                          <a:pt x="245" y="236"/>
                        </a:cubicBezTo>
                        <a:cubicBezTo>
                          <a:pt x="245" y="237"/>
                          <a:pt x="245" y="237"/>
                          <a:pt x="245" y="237"/>
                        </a:cubicBezTo>
                        <a:cubicBezTo>
                          <a:pt x="247" y="236"/>
                          <a:pt x="247" y="236"/>
                          <a:pt x="247" y="236"/>
                        </a:cubicBezTo>
                        <a:cubicBezTo>
                          <a:pt x="247" y="235"/>
                          <a:pt x="247" y="235"/>
                          <a:pt x="247" y="235"/>
                        </a:cubicBezTo>
                        <a:cubicBezTo>
                          <a:pt x="247" y="234"/>
                          <a:pt x="247" y="234"/>
                          <a:pt x="247" y="234"/>
                        </a:cubicBezTo>
                        <a:lnTo>
                          <a:pt x="246" y="235"/>
                        </a:lnTo>
                        <a:close/>
                        <a:moveTo>
                          <a:pt x="231" y="233"/>
                        </a:moveTo>
                        <a:cubicBezTo>
                          <a:pt x="230" y="233"/>
                          <a:pt x="230" y="233"/>
                          <a:pt x="230" y="233"/>
                        </a:cubicBezTo>
                        <a:cubicBezTo>
                          <a:pt x="229" y="233"/>
                          <a:pt x="229" y="233"/>
                          <a:pt x="229" y="233"/>
                        </a:cubicBezTo>
                        <a:cubicBezTo>
                          <a:pt x="231" y="234"/>
                          <a:pt x="231" y="234"/>
                          <a:pt x="231" y="234"/>
                        </a:cubicBezTo>
                        <a:cubicBezTo>
                          <a:pt x="231" y="234"/>
                          <a:pt x="231" y="234"/>
                          <a:pt x="231" y="234"/>
                        </a:cubicBezTo>
                        <a:cubicBezTo>
                          <a:pt x="231" y="234"/>
                          <a:pt x="231" y="234"/>
                          <a:pt x="231" y="234"/>
                        </a:cubicBezTo>
                        <a:cubicBezTo>
                          <a:pt x="230" y="235"/>
                          <a:pt x="230" y="235"/>
                          <a:pt x="230" y="235"/>
                        </a:cubicBezTo>
                        <a:cubicBezTo>
                          <a:pt x="232" y="234"/>
                          <a:pt x="232" y="234"/>
                          <a:pt x="232" y="234"/>
                        </a:cubicBezTo>
                        <a:cubicBezTo>
                          <a:pt x="233" y="234"/>
                          <a:pt x="233" y="234"/>
                          <a:pt x="233" y="234"/>
                        </a:cubicBezTo>
                        <a:cubicBezTo>
                          <a:pt x="234" y="234"/>
                          <a:pt x="234" y="234"/>
                          <a:pt x="234" y="234"/>
                        </a:cubicBezTo>
                        <a:cubicBezTo>
                          <a:pt x="235" y="233"/>
                          <a:pt x="235" y="233"/>
                          <a:pt x="235" y="233"/>
                        </a:cubicBezTo>
                        <a:cubicBezTo>
                          <a:pt x="235" y="232"/>
                          <a:pt x="235" y="232"/>
                          <a:pt x="235" y="232"/>
                        </a:cubicBezTo>
                        <a:cubicBezTo>
                          <a:pt x="236" y="232"/>
                          <a:pt x="236" y="232"/>
                          <a:pt x="236" y="232"/>
                        </a:cubicBezTo>
                        <a:cubicBezTo>
                          <a:pt x="234" y="232"/>
                          <a:pt x="234" y="232"/>
                          <a:pt x="234" y="232"/>
                        </a:cubicBezTo>
                        <a:cubicBezTo>
                          <a:pt x="234" y="232"/>
                          <a:pt x="234" y="232"/>
                          <a:pt x="234" y="232"/>
                        </a:cubicBezTo>
                        <a:cubicBezTo>
                          <a:pt x="232" y="232"/>
                          <a:pt x="232" y="232"/>
                          <a:pt x="232" y="232"/>
                        </a:cubicBezTo>
                        <a:cubicBezTo>
                          <a:pt x="232" y="232"/>
                          <a:pt x="232" y="232"/>
                          <a:pt x="232" y="232"/>
                        </a:cubicBezTo>
                        <a:lnTo>
                          <a:pt x="231" y="233"/>
                        </a:lnTo>
                        <a:close/>
                        <a:moveTo>
                          <a:pt x="173" y="229"/>
                        </a:moveTo>
                        <a:cubicBezTo>
                          <a:pt x="172" y="230"/>
                          <a:pt x="172" y="230"/>
                          <a:pt x="172" y="230"/>
                        </a:cubicBezTo>
                        <a:cubicBezTo>
                          <a:pt x="172" y="231"/>
                          <a:pt x="172" y="231"/>
                          <a:pt x="172" y="231"/>
                        </a:cubicBezTo>
                        <a:cubicBezTo>
                          <a:pt x="172" y="232"/>
                          <a:pt x="172" y="232"/>
                          <a:pt x="172" y="232"/>
                        </a:cubicBezTo>
                        <a:cubicBezTo>
                          <a:pt x="172" y="233"/>
                          <a:pt x="172" y="233"/>
                          <a:pt x="172" y="233"/>
                        </a:cubicBezTo>
                        <a:cubicBezTo>
                          <a:pt x="170" y="235"/>
                          <a:pt x="170" y="235"/>
                          <a:pt x="170" y="235"/>
                        </a:cubicBezTo>
                        <a:cubicBezTo>
                          <a:pt x="170" y="235"/>
                          <a:pt x="171" y="235"/>
                          <a:pt x="171" y="235"/>
                        </a:cubicBezTo>
                        <a:cubicBezTo>
                          <a:pt x="171" y="235"/>
                          <a:pt x="171" y="235"/>
                          <a:pt x="172" y="234"/>
                        </a:cubicBezTo>
                        <a:cubicBezTo>
                          <a:pt x="173" y="233"/>
                          <a:pt x="173" y="233"/>
                          <a:pt x="173" y="233"/>
                        </a:cubicBezTo>
                        <a:cubicBezTo>
                          <a:pt x="174" y="232"/>
                          <a:pt x="174" y="232"/>
                          <a:pt x="174" y="232"/>
                        </a:cubicBezTo>
                        <a:cubicBezTo>
                          <a:pt x="174" y="232"/>
                          <a:pt x="174" y="232"/>
                          <a:pt x="174" y="232"/>
                        </a:cubicBezTo>
                        <a:cubicBezTo>
                          <a:pt x="174" y="230"/>
                          <a:pt x="174" y="230"/>
                          <a:pt x="174" y="230"/>
                        </a:cubicBezTo>
                        <a:cubicBezTo>
                          <a:pt x="174" y="230"/>
                          <a:pt x="174" y="230"/>
                          <a:pt x="174" y="230"/>
                        </a:cubicBezTo>
                        <a:cubicBezTo>
                          <a:pt x="174" y="229"/>
                          <a:pt x="174" y="229"/>
                          <a:pt x="174" y="229"/>
                        </a:cubicBezTo>
                        <a:cubicBezTo>
                          <a:pt x="174" y="228"/>
                          <a:pt x="174" y="228"/>
                          <a:pt x="174" y="228"/>
                        </a:cubicBezTo>
                        <a:lnTo>
                          <a:pt x="173" y="229"/>
                        </a:lnTo>
                        <a:close/>
                        <a:moveTo>
                          <a:pt x="197" y="233"/>
                        </a:moveTo>
                        <a:cubicBezTo>
                          <a:pt x="196" y="234"/>
                          <a:pt x="196" y="234"/>
                          <a:pt x="196" y="234"/>
                        </a:cubicBezTo>
                        <a:cubicBezTo>
                          <a:pt x="196" y="234"/>
                          <a:pt x="196" y="234"/>
                          <a:pt x="197" y="234"/>
                        </a:cubicBezTo>
                        <a:cubicBezTo>
                          <a:pt x="198" y="234"/>
                          <a:pt x="198" y="234"/>
                          <a:pt x="198" y="234"/>
                        </a:cubicBezTo>
                        <a:cubicBezTo>
                          <a:pt x="198" y="233"/>
                          <a:pt x="198" y="233"/>
                          <a:pt x="198" y="233"/>
                        </a:cubicBezTo>
                        <a:lnTo>
                          <a:pt x="197" y="233"/>
                        </a:lnTo>
                        <a:close/>
                        <a:moveTo>
                          <a:pt x="193" y="231"/>
                        </a:moveTo>
                        <a:cubicBezTo>
                          <a:pt x="192" y="232"/>
                          <a:pt x="192" y="232"/>
                          <a:pt x="192" y="232"/>
                        </a:cubicBezTo>
                        <a:cubicBezTo>
                          <a:pt x="192" y="232"/>
                          <a:pt x="192" y="232"/>
                          <a:pt x="193" y="233"/>
                        </a:cubicBezTo>
                        <a:cubicBezTo>
                          <a:pt x="193" y="234"/>
                          <a:pt x="193" y="234"/>
                          <a:pt x="193" y="234"/>
                        </a:cubicBezTo>
                        <a:cubicBezTo>
                          <a:pt x="194" y="232"/>
                          <a:pt x="194" y="232"/>
                          <a:pt x="194" y="232"/>
                        </a:cubicBezTo>
                        <a:cubicBezTo>
                          <a:pt x="195" y="231"/>
                          <a:pt x="195" y="231"/>
                          <a:pt x="195" y="231"/>
                        </a:cubicBezTo>
                        <a:cubicBezTo>
                          <a:pt x="194" y="230"/>
                          <a:pt x="194" y="230"/>
                          <a:pt x="194" y="230"/>
                        </a:cubicBezTo>
                        <a:cubicBezTo>
                          <a:pt x="194" y="229"/>
                          <a:pt x="194" y="229"/>
                          <a:pt x="194" y="229"/>
                        </a:cubicBezTo>
                        <a:cubicBezTo>
                          <a:pt x="194" y="229"/>
                          <a:pt x="194" y="229"/>
                          <a:pt x="194" y="229"/>
                        </a:cubicBezTo>
                        <a:lnTo>
                          <a:pt x="193" y="231"/>
                        </a:lnTo>
                        <a:close/>
                        <a:moveTo>
                          <a:pt x="354" y="230"/>
                        </a:moveTo>
                        <a:cubicBezTo>
                          <a:pt x="354" y="231"/>
                          <a:pt x="354" y="231"/>
                          <a:pt x="354" y="231"/>
                        </a:cubicBezTo>
                        <a:cubicBezTo>
                          <a:pt x="354" y="232"/>
                          <a:pt x="354" y="232"/>
                          <a:pt x="354" y="232"/>
                        </a:cubicBezTo>
                        <a:cubicBezTo>
                          <a:pt x="355" y="232"/>
                          <a:pt x="355" y="232"/>
                          <a:pt x="355" y="232"/>
                        </a:cubicBezTo>
                        <a:cubicBezTo>
                          <a:pt x="355" y="232"/>
                          <a:pt x="355" y="232"/>
                          <a:pt x="355" y="232"/>
                        </a:cubicBezTo>
                        <a:cubicBezTo>
                          <a:pt x="357" y="234"/>
                          <a:pt x="357" y="234"/>
                          <a:pt x="357" y="234"/>
                        </a:cubicBezTo>
                        <a:cubicBezTo>
                          <a:pt x="358" y="233"/>
                          <a:pt x="358" y="233"/>
                          <a:pt x="358" y="233"/>
                        </a:cubicBezTo>
                        <a:cubicBezTo>
                          <a:pt x="358" y="232"/>
                          <a:pt x="358" y="232"/>
                          <a:pt x="358" y="232"/>
                        </a:cubicBezTo>
                        <a:cubicBezTo>
                          <a:pt x="357" y="231"/>
                          <a:pt x="357" y="231"/>
                          <a:pt x="357" y="231"/>
                        </a:cubicBezTo>
                        <a:cubicBezTo>
                          <a:pt x="356" y="230"/>
                          <a:pt x="356" y="230"/>
                          <a:pt x="356" y="230"/>
                        </a:cubicBezTo>
                        <a:cubicBezTo>
                          <a:pt x="355" y="230"/>
                          <a:pt x="355" y="230"/>
                          <a:pt x="355" y="230"/>
                        </a:cubicBezTo>
                        <a:lnTo>
                          <a:pt x="354" y="230"/>
                        </a:lnTo>
                        <a:close/>
                        <a:moveTo>
                          <a:pt x="196" y="232"/>
                        </a:moveTo>
                        <a:cubicBezTo>
                          <a:pt x="196" y="232"/>
                          <a:pt x="196" y="232"/>
                          <a:pt x="196" y="232"/>
                        </a:cubicBezTo>
                        <a:cubicBezTo>
                          <a:pt x="196" y="233"/>
                          <a:pt x="196" y="233"/>
                          <a:pt x="196" y="233"/>
                        </a:cubicBezTo>
                        <a:cubicBezTo>
                          <a:pt x="198" y="233"/>
                          <a:pt x="198" y="233"/>
                          <a:pt x="198" y="233"/>
                        </a:cubicBezTo>
                        <a:cubicBezTo>
                          <a:pt x="199" y="232"/>
                          <a:pt x="199" y="232"/>
                          <a:pt x="199" y="232"/>
                        </a:cubicBezTo>
                        <a:cubicBezTo>
                          <a:pt x="199" y="232"/>
                          <a:pt x="199" y="232"/>
                          <a:pt x="199" y="232"/>
                        </a:cubicBezTo>
                        <a:cubicBezTo>
                          <a:pt x="198" y="231"/>
                          <a:pt x="198" y="231"/>
                          <a:pt x="198" y="231"/>
                        </a:cubicBezTo>
                        <a:cubicBezTo>
                          <a:pt x="197" y="231"/>
                          <a:pt x="197" y="231"/>
                          <a:pt x="197" y="231"/>
                        </a:cubicBezTo>
                        <a:cubicBezTo>
                          <a:pt x="197" y="232"/>
                          <a:pt x="197" y="232"/>
                          <a:pt x="197" y="232"/>
                        </a:cubicBezTo>
                        <a:cubicBezTo>
                          <a:pt x="197" y="232"/>
                          <a:pt x="197" y="232"/>
                          <a:pt x="197" y="232"/>
                        </a:cubicBezTo>
                        <a:cubicBezTo>
                          <a:pt x="196" y="231"/>
                          <a:pt x="196" y="231"/>
                          <a:pt x="196" y="231"/>
                        </a:cubicBezTo>
                        <a:lnTo>
                          <a:pt x="196" y="232"/>
                        </a:lnTo>
                        <a:close/>
                        <a:moveTo>
                          <a:pt x="236" y="232"/>
                        </a:moveTo>
                        <a:cubicBezTo>
                          <a:pt x="237" y="233"/>
                          <a:pt x="237" y="233"/>
                          <a:pt x="237" y="233"/>
                        </a:cubicBezTo>
                        <a:cubicBezTo>
                          <a:pt x="238" y="233"/>
                          <a:pt x="238" y="233"/>
                          <a:pt x="238" y="233"/>
                        </a:cubicBezTo>
                        <a:cubicBezTo>
                          <a:pt x="239" y="231"/>
                          <a:pt x="239" y="231"/>
                          <a:pt x="239" y="231"/>
                        </a:cubicBezTo>
                        <a:cubicBezTo>
                          <a:pt x="240" y="231"/>
                          <a:pt x="240" y="231"/>
                          <a:pt x="240" y="231"/>
                        </a:cubicBezTo>
                        <a:cubicBezTo>
                          <a:pt x="241" y="230"/>
                          <a:pt x="241" y="230"/>
                          <a:pt x="241" y="230"/>
                        </a:cubicBezTo>
                        <a:cubicBezTo>
                          <a:pt x="239" y="230"/>
                          <a:pt x="239" y="230"/>
                          <a:pt x="239" y="230"/>
                        </a:cubicBezTo>
                        <a:cubicBezTo>
                          <a:pt x="238" y="231"/>
                          <a:pt x="238" y="231"/>
                          <a:pt x="238" y="231"/>
                        </a:cubicBezTo>
                        <a:cubicBezTo>
                          <a:pt x="237" y="231"/>
                          <a:pt x="237" y="231"/>
                          <a:pt x="237" y="231"/>
                        </a:cubicBezTo>
                        <a:cubicBezTo>
                          <a:pt x="237" y="232"/>
                          <a:pt x="237" y="232"/>
                          <a:pt x="237" y="232"/>
                        </a:cubicBezTo>
                        <a:cubicBezTo>
                          <a:pt x="237" y="232"/>
                          <a:pt x="237" y="232"/>
                          <a:pt x="237" y="232"/>
                        </a:cubicBezTo>
                        <a:cubicBezTo>
                          <a:pt x="236" y="232"/>
                          <a:pt x="236" y="232"/>
                          <a:pt x="236" y="232"/>
                        </a:cubicBezTo>
                        <a:close/>
                        <a:moveTo>
                          <a:pt x="204" y="231"/>
                        </a:moveTo>
                        <a:cubicBezTo>
                          <a:pt x="203" y="231"/>
                          <a:pt x="203" y="231"/>
                          <a:pt x="203" y="231"/>
                        </a:cubicBezTo>
                        <a:cubicBezTo>
                          <a:pt x="203" y="231"/>
                          <a:pt x="203" y="231"/>
                          <a:pt x="203" y="231"/>
                        </a:cubicBezTo>
                        <a:cubicBezTo>
                          <a:pt x="202" y="232"/>
                          <a:pt x="202" y="232"/>
                          <a:pt x="203" y="232"/>
                        </a:cubicBezTo>
                        <a:cubicBezTo>
                          <a:pt x="204" y="233"/>
                          <a:pt x="204" y="233"/>
                          <a:pt x="204" y="233"/>
                        </a:cubicBezTo>
                        <a:cubicBezTo>
                          <a:pt x="204" y="232"/>
                          <a:pt x="204" y="232"/>
                          <a:pt x="204" y="232"/>
                        </a:cubicBezTo>
                        <a:cubicBezTo>
                          <a:pt x="204" y="233"/>
                          <a:pt x="204" y="233"/>
                          <a:pt x="204" y="233"/>
                        </a:cubicBezTo>
                        <a:cubicBezTo>
                          <a:pt x="206" y="232"/>
                          <a:pt x="206" y="232"/>
                          <a:pt x="206" y="232"/>
                        </a:cubicBezTo>
                        <a:cubicBezTo>
                          <a:pt x="207" y="231"/>
                          <a:pt x="207" y="231"/>
                          <a:pt x="207" y="231"/>
                        </a:cubicBezTo>
                        <a:cubicBezTo>
                          <a:pt x="208" y="230"/>
                          <a:pt x="208" y="230"/>
                          <a:pt x="208" y="230"/>
                        </a:cubicBezTo>
                        <a:cubicBezTo>
                          <a:pt x="206" y="231"/>
                          <a:pt x="206" y="231"/>
                          <a:pt x="206" y="231"/>
                        </a:cubicBezTo>
                        <a:cubicBezTo>
                          <a:pt x="205" y="231"/>
                          <a:pt x="205" y="231"/>
                          <a:pt x="205" y="231"/>
                        </a:cubicBezTo>
                        <a:cubicBezTo>
                          <a:pt x="205" y="231"/>
                          <a:pt x="205" y="231"/>
                          <a:pt x="205" y="231"/>
                        </a:cubicBezTo>
                        <a:cubicBezTo>
                          <a:pt x="204" y="231"/>
                          <a:pt x="204" y="231"/>
                          <a:pt x="204" y="231"/>
                        </a:cubicBezTo>
                        <a:close/>
                        <a:moveTo>
                          <a:pt x="208" y="229"/>
                        </a:moveTo>
                        <a:cubicBezTo>
                          <a:pt x="208" y="230"/>
                          <a:pt x="208" y="230"/>
                          <a:pt x="208" y="230"/>
                        </a:cubicBezTo>
                        <a:cubicBezTo>
                          <a:pt x="209" y="231"/>
                          <a:pt x="209" y="231"/>
                          <a:pt x="209" y="231"/>
                        </a:cubicBezTo>
                        <a:cubicBezTo>
                          <a:pt x="208" y="232"/>
                          <a:pt x="208" y="232"/>
                          <a:pt x="208" y="232"/>
                        </a:cubicBezTo>
                        <a:cubicBezTo>
                          <a:pt x="208" y="232"/>
                          <a:pt x="208" y="232"/>
                          <a:pt x="208" y="232"/>
                        </a:cubicBezTo>
                        <a:cubicBezTo>
                          <a:pt x="209" y="232"/>
                          <a:pt x="209" y="232"/>
                          <a:pt x="209" y="232"/>
                        </a:cubicBezTo>
                        <a:cubicBezTo>
                          <a:pt x="209" y="232"/>
                          <a:pt x="210" y="232"/>
                          <a:pt x="210" y="232"/>
                        </a:cubicBezTo>
                        <a:cubicBezTo>
                          <a:pt x="210" y="230"/>
                          <a:pt x="210" y="230"/>
                          <a:pt x="210" y="230"/>
                        </a:cubicBezTo>
                        <a:cubicBezTo>
                          <a:pt x="210" y="230"/>
                          <a:pt x="210" y="230"/>
                          <a:pt x="210" y="230"/>
                        </a:cubicBezTo>
                        <a:cubicBezTo>
                          <a:pt x="209" y="229"/>
                          <a:pt x="209" y="229"/>
                          <a:pt x="209" y="229"/>
                        </a:cubicBezTo>
                        <a:cubicBezTo>
                          <a:pt x="209" y="229"/>
                          <a:pt x="209" y="229"/>
                          <a:pt x="209" y="229"/>
                        </a:cubicBezTo>
                        <a:lnTo>
                          <a:pt x="208" y="229"/>
                        </a:lnTo>
                        <a:close/>
                        <a:moveTo>
                          <a:pt x="186" y="229"/>
                        </a:moveTo>
                        <a:cubicBezTo>
                          <a:pt x="186" y="230"/>
                          <a:pt x="186" y="230"/>
                          <a:pt x="186" y="230"/>
                        </a:cubicBezTo>
                        <a:cubicBezTo>
                          <a:pt x="186" y="230"/>
                          <a:pt x="186" y="230"/>
                          <a:pt x="186" y="230"/>
                        </a:cubicBezTo>
                        <a:cubicBezTo>
                          <a:pt x="186" y="231"/>
                          <a:pt x="186" y="231"/>
                          <a:pt x="186" y="231"/>
                        </a:cubicBezTo>
                        <a:cubicBezTo>
                          <a:pt x="186" y="232"/>
                          <a:pt x="186" y="232"/>
                          <a:pt x="186" y="232"/>
                        </a:cubicBezTo>
                        <a:cubicBezTo>
                          <a:pt x="188" y="231"/>
                          <a:pt x="188" y="231"/>
                          <a:pt x="188" y="231"/>
                        </a:cubicBezTo>
                        <a:cubicBezTo>
                          <a:pt x="188" y="229"/>
                          <a:pt x="188" y="229"/>
                          <a:pt x="188" y="229"/>
                        </a:cubicBezTo>
                        <a:cubicBezTo>
                          <a:pt x="189" y="229"/>
                          <a:pt x="189" y="229"/>
                          <a:pt x="189" y="229"/>
                        </a:cubicBezTo>
                        <a:cubicBezTo>
                          <a:pt x="189" y="229"/>
                          <a:pt x="189" y="229"/>
                          <a:pt x="189" y="229"/>
                        </a:cubicBezTo>
                        <a:cubicBezTo>
                          <a:pt x="189" y="229"/>
                          <a:pt x="189" y="229"/>
                          <a:pt x="189" y="229"/>
                        </a:cubicBezTo>
                        <a:cubicBezTo>
                          <a:pt x="189" y="230"/>
                          <a:pt x="189" y="230"/>
                          <a:pt x="189" y="230"/>
                        </a:cubicBezTo>
                        <a:cubicBezTo>
                          <a:pt x="190" y="229"/>
                          <a:pt x="190" y="229"/>
                          <a:pt x="190" y="229"/>
                        </a:cubicBezTo>
                        <a:cubicBezTo>
                          <a:pt x="190" y="228"/>
                          <a:pt x="190" y="228"/>
                          <a:pt x="190" y="228"/>
                        </a:cubicBezTo>
                        <a:cubicBezTo>
                          <a:pt x="190" y="227"/>
                          <a:pt x="190" y="227"/>
                          <a:pt x="190" y="227"/>
                        </a:cubicBezTo>
                        <a:cubicBezTo>
                          <a:pt x="190" y="227"/>
                          <a:pt x="190" y="227"/>
                          <a:pt x="190" y="227"/>
                        </a:cubicBezTo>
                        <a:cubicBezTo>
                          <a:pt x="189" y="227"/>
                          <a:pt x="189" y="227"/>
                          <a:pt x="189" y="227"/>
                        </a:cubicBezTo>
                        <a:cubicBezTo>
                          <a:pt x="188" y="227"/>
                          <a:pt x="188" y="227"/>
                          <a:pt x="188" y="227"/>
                        </a:cubicBezTo>
                        <a:cubicBezTo>
                          <a:pt x="187" y="228"/>
                          <a:pt x="187" y="228"/>
                          <a:pt x="187" y="228"/>
                        </a:cubicBezTo>
                        <a:cubicBezTo>
                          <a:pt x="187" y="228"/>
                          <a:pt x="187" y="228"/>
                          <a:pt x="187" y="228"/>
                        </a:cubicBezTo>
                        <a:cubicBezTo>
                          <a:pt x="186" y="228"/>
                          <a:pt x="186" y="228"/>
                          <a:pt x="186" y="228"/>
                        </a:cubicBezTo>
                        <a:cubicBezTo>
                          <a:pt x="186" y="228"/>
                          <a:pt x="186" y="228"/>
                          <a:pt x="186" y="228"/>
                        </a:cubicBezTo>
                        <a:lnTo>
                          <a:pt x="186" y="229"/>
                        </a:lnTo>
                        <a:close/>
                        <a:moveTo>
                          <a:pt x="213" y="231"/>
                        </a:moveTo>
                        <a:cubicBezTo>
                          <a:pt x="213" y="231"/>
                          <a:pt x="213" y="231"/>
                          <a:pt x="213" y="231"/>
                        </a:cubicBezTo>
                        <a:cubicBezTo>
                          <a:pt x="214" y="231"/>
                          <a:pt x="214" y="231"/>
                          <a:pt x="214" y="231"/>
                        </a:cubicBezTo>
                        <a:cubicBezTo>
                          <a:pt x="215" y="231"/>
                          <a:pt x="215" y="231"/>
                          <a:pt x="215" y="231"/>
                        </a:cubicBezTo>
                        <a:cubicBezTo>
                          <a:pt x="215" y="230"/>
                          <a:pt x="215" y="230"/>
                          <a:pt x="215" y="230"/>
                        </a:cubicBezTo>
                        <a:cubicBezTo>
                          <a:pt x="216" y="229"/>
                          <a:pt x="216" y="229"/>
                          <a:pt x="216" y="229"/>
                        </a:cubicBezTo>
                        <a:cubicBezTo>
                          <a:pt x="216" y="228"/>
                          <a:pt x="216" y="228"/>
                          <a:pt x="216" y="228"/>
                        </a:cubicBezTo>
                        <a:cubicBezTo>
                          <a:pt x="218" y="227"/>
                          <a:pt x="218" y="227"/>
                          <a:pt x="218" y="227"/>
                        </a:cubicBezTo>
                        <a:cubicBezTo>
                          <a:pt x="220" y="227"/>
                          <a:pt x="220" y="227"/>
                          <a:pt x="220" y="227"/>
                        </a:cubicBezTo>
                        <a:cubicBezTo>
                          <a:pt x="220" y="226"/>
                          <a:pt x="220" y="226"/>
                          <a:pt x="220" y="226"/>
                        </a:cubicBezTo>
                        <a:cubicBezTo>
                          <a:pt x="222" y="225"/>
                          <a:pt x="222" y="225"/>
                          <a:pt x="222" y="225"/>
                        </a:cubicBezTo>
                        <a:cubicBezTo>
                          <a:pt x="222" y="225"/>
                          <a:pt x="222" y="225"/>
                          <a:pt x="222" y="225"/>
                        </a:cubicBezTo>
                        <a:cubicBezTo>
                          <a:pt x="223" y="224"/>
                          <a:pt x="223" y="224"/>
                          <a:pt x="223" y="224"/>
                        </a:cubicBezTo>
                        <a:cubicBezTo>
                          <a:pt x="223" y="223"/>
                          <a:pt x="223" y="223"/>
                          <a:pt x="223" y="223"/>
                        </a:cubicBezTo>
                        <a:cubicBezTo>
                          <a:pt x="222" y="224"/>
                          <a:pt x="222" y="224"/>
                          <a:pt x="222" y="224"/>
                        </a:cubicBezTo>
                        <a:cubicBezTo>
                          <a:pt x="221" y="225"/>
                          <a:pt x="221" y="225"/>
                          <a:pt x="221" y="225"/>
                        </a:cubicBezTo>
                        <a:cubicBezTo>
                          <a:pt x="220" y="226"/>
                          <a:pt x="220" y="226"/>
                          <a:pt x="220" y="226"/>
                        </a:cubicBezTo>
                        <a:cubicBezTo>
                          <a:pt x="220" y="226"/>
                          <a:pt x="220" y="226"/>
                          <a:pt x="220" y="226"/>
                        </a:cubicBezTo>
                        <a:cubicBezTo>
                          <a:pt x="217" y="227"/>
                          <a:pt x="217" y="227"/>
                          <a:pt x="217" y="227"/>
                        </a:cubicBezTo>
                        <a:cubicBezTo>
                          <a:pt x="215" y="228"/>
                          <a:pt x="215" y="228"/>
                          <a:pt x="215" y="228"/>
                        </a:cubicBezTo>
                        <a:cubicBezTo>
                          <a:pt x="214" y="229"/>
                          <a:pt x="214" y="229"/>
                          <a:pt x="214" y="229"/>
                        </a:cubicBezTo>
                        <a:cubicBezTo>
                          <a:pt x="213" y="231"/>
                          <a:pt x="213" y="231"/>
                          <a:pt x="213" y="231"/>
                        </a:cubicBezTo>
                        <a:cubicBezTo>
                          <a:pt x="213" y="230"/>
                          <a:pt x="213" y="230"/>
                          <a:pt x="213" y="230"/>
                        </a:cubicBezTo>
                        <a:cubicBezTo>
                          <a:pt x="213" y="230"/>
                          <a:pt x="213" y="230"/>
                          <a:pt x="213" y="230"/>
                        </a:cubicBezTo>
                        <a:lnTo>
                          <a:pt x="213" y="231"/>
                        </a:lnTo>
                        <a:close/>
                        <a:moveTo>
                          <a:pt x="192" y="226"/>
                        </a:moveTo>
                        <a:cubicBezTo>
                          <a:pt x="192" y="227"/>
                          <a:pt x="192" y="227"/>
                          <a:pt x="192" y="227"/>
                        </a:cubicBezTo>
                        <a:cubicBezTo>
                          <a:pt x="192" y="228"/>
                          <a:pt x="192" y="228"/>
                          <a:pt x="192" y="228"/>
                        </a:cubicBezTo>
                        <a:cubicBezTo>
                          <a:pt x="192" y="229"/>
                          <a:pt x="192" y="229"/>
                          <a:pt x="192" y="229"/>
                        </a:cubicBezTo>
                        <a:cubicBezTo>
                          <a:pt x="192" y="231"/>
                          <a:pt x="192" y="231"/>
                          <a:pt x="192" y="231"/>
                        </a:cubicBezTo>
                        <a:cubicBezTo>
                          <a:pt x="193" y="228"/>
                          <a:pt x="193" y="228"/>
                          <a:pt x="193" y="228"/>
                        </a:cubicBezTo>
                        <a:cubicBezTo>
                          <a:pt x="193" y="227"/>
                          <a:pt x="193" y="227"/>
                          <a:pt x="193" y="227"/>
                        </a:cubicBezTo>
                        <a:cubicBezTo>
                          <a:pt x="193" y="226"/>
                          <a:pt x="193" y="226"/>
                          <a:pt x="193" y="226"/>
                        </a:cubicBezTo>
                        <a:cubicBezTo>
                          <a:pt x="193" y="225"/>
                          <a:pt x="193" y="225"/>
                          <a:pt x="193" y="225"/>
                        </a:cubicBezTo>
                        <a:cubicBezTo>
                          <a:pt x="193" y="225"/>
                          <a:pt x="193" y="225"/>
                          <a:pt x="193" y="225"/>
                        </a:cubicBezTo>
                        <a:cubicBezTo>
                          <a:pt x="193" y="224"/>
                          <a:pt x="193" y="224"/>
                          <a:pt x="193" y="224"/>
                        </a:cubicBezTo>
                        <a:cubicBezTo>
                          <a:pt x="193" y="224"/>
                          <a:pt x="193" y="224"/>
                          <a:pt x="193" y="224"/>
                        </a:cubicBezTo>
                        <a:cubicBezTo>
                          <a:pt x="192" y="223"/>
                          <a:pt x="192" y="223"/>
                          <a:pt x="192" y="223"/>
                        </a:cubicBezTo>
                        <a:cubicBezTo>
                          <a:pt x="191" y="224"/>
                          <a:pt x="191" y="224"/>
                          <a:pt x="191" y="224"/>
                        </a:cubicBezTo>
                        <a:cubicBezTo>
                          <a:pt x="191" y="225"/>
                          <a:pt x="191" y="225"/>
                          <a:pt x="191" y="225"/>
                        </a:cubicBezTo>
                        <a:cubicBezTo>
                          <a:pt x="190" y="226"/>
                          <a:pt x="190" y="226"/>
                          <a:pt x="190" y="226"/>
                        </a:cubicBezTo>
                        <a:cubicBezTo>
                          <a:pt x="190" y="226"/>
                          <a:pt x="190" y="226"/>
                          <a:pt x="190" y="226"/>
                        </a:cubicBezTo>
                        <a:cubicBezTo>
                          <a:pt x="190" y="226"/>
                          <a:pt x="191" y="226"/>
                          <a:pt x="191" y="226"/>
                        </a:cubicBezTo>
                        <a:lnTo>
                          <a:pt x="192" y="226"/>
                        </a:lnTo>
                        <a:close/>
                        <a:moveTo>
                          <a:pt x="167" y="227"/>
                        </a:moveTo>
                        <a:cubicBezTo>
                          <a:pt x="167" y="229"/>
                          <a:pt x="167" y="229"/>
                          <a:pt x="167" y="229"/>
                        </a:cubicBezTo>
                        <a:cubicBezTo>
                          <a:pt x="167" y="231"/>
                          <a:pt x="167" y="231"/>
                          <a:pt x="167" y="231"/>
                        </a:cubicBezTo>
                        <a:cubicBezTo>
                          <a:pt x="167" y="229"/>
                          <a:pt x="167" y="229"/>
                          <a:pt x="167" y="229"/>
                        </a:cubicBezTo>
                        <a:cubicBezTo>
                          <a:pt x="167" y="229"/>
                          <a:pt x="167" y="229"/>
                          <a:pt x="168" y="229"/>
                        </a:cubicBezTo>
                        <a:cubicBezTo>
                          <a:pt x="168" y="229"/>
                          <a:pt x="168" y="229"/>
                          <a:pt x="168" y="229"/>
                        </a:cubicBezTo>
                        <a:cubicBezTo>
                          <a:pt x="169" y="228"/>
                          <a:pt x="169" y="228"/>
                          <a:pt x="169" y="228"/>
                        </a:cubicBezTo>
                        <a:cubicBezTo>
                          <a:pt x="169" y="227"/>
                          <a:pt x="169" y="227"/>
                          <a:pt x="169" y="227"/>
                        </a:cubicBezTo>
                        <a:cubicBezTo>
                          <a:pt x="168" y="227"/>
                          <a:pt x="168" y="227"/>
                          <a:pt x="168" y="227"/>
                        </a:cubicBezTo>
                        <a:cubicBezTo>
                          <a:pt x="168" y="227"/>
                          <a:pt x="168" y="227"/>
                          <a:pt x="168" y="227"/>
                        </a:cubicBezTo>
                        <a:lnTo>
                          <a:pt x="167" y="227"/>
                        </a:lnTo>
                        <a:close/>
                        <a:moveTo>
                          <a:pt x="361" y="227"/>
                        </a:moveTo>
                        <a:cubicBezTo>
                          <a:pt x="360" y="228"/>
                          <a:pt x="360" y="228"/>
                          <a:pt x="360" y="228"/>
                        </a:cubicBezTo>
                        <a:cubicBezTo>
                          <a:pt x="358" y="229"/>
                          <a:pt x="358" y="229"/>
                          <a:pt x="358" y="229"/>
                        </a:cubicBezTo>
                        <a:cubicBezTo>
                          <a:pt x="358" y="229"/>
                          <a:pt x="358" y="229"/>
                          <a:pt x="358" y="230"/>
                        </a:cubicBezTo>
                        <a:cubicBezTo>
                          <a:pt x="360" y="230"/>
                          <a:pt x="360" y="230"/>
                          <a:pt x="360" y="230"/>
                        </a:cubicBezTo>
                        <a:cubicBezTo>
                          <a:pt x="361" y="229"/>
                          <a:pt x="361" y="229"/>
                          <a:pt x="361" y="229"/>
                        </a:cubicBezTo>
                        <a:cubicBezTo>
                          <a:pt x="362" y="229"/>
                          <a:pt x="362" y="229"/>
                          <a:pt x="362" y="229"/>
                        </a:cubicBezTo>
                        <a:cubicBezTo>
                          <a:pt x="363" y="229"/>
                          <a:pt x="363" y="229"/>
                          <a:pt x="363" y="229"/>
                        </a:cubicBezTo>
                        <a:cubicBezTo>
                          <a:pt x="364" y="228"/>
                          <a:pt x="364" y="228"/>
                          <a:pt x="364" y="228"/>
                        </a:cubicBezTo>
                        <a:cubicBezTo>
                          <a:pt x="363" y="228"/>
                          <a:pt x="363" y="228"/>
                          <a:pt x="363" y="228"/>
                        </a:cubicBezTo>
                        <a:cubicBezTo>
                          <a:pt x="363" y="227"/>
                          <a:pt x="363" y="227"/>
                          <a:pt x="363" y="227"/>
                        </a:cubicBezTo>
                        <a:lnTo>
                          <a:pt x="361" y="227"/>
                        </a:lnTo>
                        <a:close/>
                        <a:moveTo>
                          <a:pt x="185" y="227"/>
                        </a:moveTo>
                        <a:cubicBezTo>
                          <a:pt x="187" y="228"/>
                          <a:pt x="187" y="228"/>
                          <a:pt x="187" y="228"/>
                        </a:cubicBezTo>
                        <a:cubicBezTo>
                          <a:pt x="184" y="226"/>
                          <a:pt x="184" y="226"/>
                          <a:pt x="184" y="226"/>
                        </a:cubicBezTo>
                        <a:cubicBezTo>
                          <a:pt x="182" y="225"/>
                          <a:pt x="182" y="225"/>
                          <a:pt x="182" y="225"/>
                        </a:cubicBezTo>
                        <a:cubicBezTo>
                          <a:pt x="182" y="225"/>
                          <a:pt x="181" y="226"/>
                          <a:pt x="181" y="226"/>
                        </a:cubicBezTo>
                        <a:cubicBezTo>
                          <a:pt x="182" y="224"/>
                          <a:pt x="182" y="224"/>
                          <a:pt x="182" y="224"/>
                        </a:cubicBezTo>
                        <a:cubicBezTo>
                          <a:pt x="183" y="224"/>
                          <a:pt x="183" y="224"/>
                          <a:pt x="183" y="224"/>
                        </a:cubicBezTo>
                        <a:cubicBezTo>
                          <a:pt x="184" y="224"/>
                          <a:pt x="184" y="224"/>
                          <a:pt x="184" y="224"/>
                        </a:cubicBezTo>
                        <a:cubicBezTo>
                          <a:pt x="183" y="222"/>
                          <a:pt x="183" y="222"/>
                          <a:pt x="183" y="222"/>
                        </a:cubicBezTo>
                        <a:cubicBezTo>
                          <a:pt x="183" y="222"/>
                          <a:pt x="183" y="222"/>
                          <a:pt x="183" y="222"/>
                        </a:cubicBezTo>
                        <a:cubicBezTo>
                          <a:pt x="183" y="222"/>
                          <a:pt x="183" y="222"/>
                          <a:pt x="183" y="222"/>
                        </a:cubicBezTo>
                        <a:cubicBezTo>
                          <a:pt x="183" y="221"/>
                          <a:pt x="183" y="221"/>
                          <a:pt x="183" y="221"/>
                        </a:cubicBezTo>
                        <a:cubicBezTo>
                          <a:pt x="184" y="221"/>
                          <a:pt x="184" y="221"/>
                          <a:pt x="184" y="221"/>
                        </a:cubicBezTo>
                        <a:cubicBezTo>
                          <a:pt x="182" y="221"/>
                          <a:pt x="182" y="221"/>
                          <a:pt x="182" y="221"/>
                        </a:cubicBezTo>
                        <a:cubicBezTo>
                          <a:pt x="181" y="221"/>
                          <a:pt x="181" y="221"/>
                          <a:pt x="181" y="221"/>
                        </a:cubicBezTo>
                        <a:cubicBezTo>
                          <a:pt x="180" y="222"/>
                          <a:pt x="180" y="222"/>
                          <a:pt x="180" y="222"/>
                        </a:cubicBezTo>
                        <a:cubicBezTo>
                          <a:pt x="180" y="221"/>
                          <a:pt x="180" y="221"/>
                          <a:pt x="180" y="221"/>
                        </a:cubicBezTo>
                        <a:cubicBezTo>
                          <a:pt x="179" y="221"/>
                          <a:pt x="179" y="221"/>
                          <a:pt x="179" y="221"/>
                        </a:cubicBezTo>
                        <a:cubicBezTo>
                          <a:pt x="178" y="222"/>
                          <a:pt x="178" y="222"/>
                          <a:pt x="178" y="222"/>
                        </a:cubicBezTo>
                        <a:cubicBezTo>
                          <a:pt x="178" y="223"/>
                          <a:pt x="178" y="223"/>
                          <a:pt x="178" y="223"/>
                        </a:cubicBezTo>
                        <a:cubicBezTo>
                          <a:pt x="178" y="223"/>
                          <a:pt x="178" y="223"/>
                          <a:pt x="178" y="223"/>
                        </a:cubicBezTo>
                        <a:cubicBezTo>
                          <a:pt x="176" y="223"/>
                          <a:pt x="176" y="223"/>
                          <a:pt x="176" y="223"/>
                        </a:cubicBezTo>
                        <a:cubicBezTo>
                          <a:pt x="176" y="223"/>
                          <a:pt x="176" y="223"/>
                          <a:pt x="176" y="223"/>
                        </a:cubicBezTo>
                        <a:cubicBezTo>
                          <a:pt x="175" y="223"/>
                          <a:pt x="175" y="223"/>
                          <a:pt x="175" y="223"/>
                        </a:cubicBezTo>
                        <a:cubicBezTo>
                          <a:pt x="174" y="224"/>
                          <a:pt x="174" y="224"/>
                          <a:pt x="174" y="224"/>
                        </a:cubicBezTo>
                        <a:cubicBezTo>
                          <a:pt x="173" y="226"/>
                          <a:pt x="173" y="226"/>
                          <a:pt x="173" y="226"/>
                        </a:cubicBezTo>
                        <a:cubicBezTo>
                          <a:pt x="175" y="225"/>
                          <a:pt x="175" y="225"/>
                          <a:pt x="175" y="225"/>
                        </a:cubicBezTo>
                        <a:cubicBezTo>
                          <a:pt x="175" y="225"/>
                          <a:pt x="175" y="224"/>
                          <a:pt x="175" y="224"/>
                        </a:cubicBezTo>
                        <a:cubicBezTo>
                          <a:pt x="176" y="225"/>
                          <a:pt x="176" y="225"/>
                          <a:pt x="176" y="225"/>
                        </a:cubicBezTo>
                        <a:cubicBezTo>
                          <a:pt x="176" y="225"/>
                          <a:pt x="176" y="225"/>
                          <a:pt x="176" y="225"/>
                        </a:cubicBezTo>
                        <a:cubicBezTo>
                          <a:pt x="177" y="224"/>
                          <a:pt x="177" y="224"/>
                          <a:pt x="177" y="224"/>
                        </a:cubicBezTo>
                        <a:cubicBezTo>
                          <a:pt x="177" y="224"/>
                          <a:pt x="177" y="224"/>
                          <a:pt x="177" y="224"/>
                        </a:cubicBezTo>
                        <a:cubicBezTo>
                          <a:pt x="177" y="224"/>
                          <a:pt x="177" y="224"/>
                          <a:pt x="177" y="224"/>
                        </a:cubicBezTo>
                        <a:cubicBezTo>
                          <a:pt x="177" y="225"/>
                          <a:pt x="177" y="225"/>
                          <a:pt x="177" y="225"/>
                        </a:cubicBezTo>
                        <a:cubicBezTo>
                          <a:pt x="178" y="226"/>
                          <a:pt x="178" y="226"/>
                          <a:pt x="178" y="226"/>
                        </a:cubicBezTo>
                        <a:cubicBezTo>
                          <a:pt x="181" y="226"/>
                          <a:pt x="181" y="226"/>
                          <a:pt x="181" y="226"/>
                        </a:cubicBezTo>
                        <a:cubicBezTo>
                          <a:pt x="180" y="226"/>
                          <a:pt x="180" y="226"/>
                          <a:pt x="180" y="226"/>
                        </a:cubicBezTo>
                        <a:cubicBezTo>
                          <a:pt x="180" y="227"/>
                          <a:pt x="180" y="227"/>
                          <a:pt x="180" y="227"/>
                        </a:cubicBezTo>
                        <a:cubicBezTo>
                          <a:pt x="181" y="228"/>
                          <a:pt x="181" y="228"/>
                          <a:pt x="181" y="228"/>
                        </a:cubicBezTo>
                        <a:cubicBezTo>
                          <a:pt x="182" y="227"/>
                          <a:pt x="182" y="227"/>
                          <a:pt x="182" y="227"/>
                        </a:cubicBezTo>
                        <a:cubicBezTo>
                          <a:pt x="183" y="227"/>
                          <a:pt x="183" y="227"/>
                          <a:pt x="183" y="227"/>
                        </a:cubicBezTo>
                        <a:cubicBezTo>
                          <a:pt x="183" y="227"/>
                          <a:pt x="183" y="227"/>
                          <a:pt x="183" y="227"/>
                        </a:cubicBezTo>
                        <a:cubicBezTo>
                          <a:pt x="184" y="227"/>
                          <a:pt x="184" y="227"/>
                          <a:pt x="184" y="227"/>
                        </a:cubicBezTo>
                        <a:lnTo>
                          <a:pt x="185" y="227"/>
                        </a:lnTo>
                        <a:close/>
                        <a:moveTo>
                          <a:pt x="166" y="227"/>
                        </a:moveTo>
                        <a:cubicBezTo>
                          <a:pt x="167" y="227"/>
                          <a:pt x="167" y="227"/>
                          <a:pt x="167" y="227"/>
                        </a:cubicBezTo>
                        <a:cubicBezTo>
                          <a:pt x="167" y="226"/>
                          <a:pt x="167" y="226"/>
                          <a:pt x="167" y="226"/>
                        </a:cubicBezTo>
                        <a:cubicBezTo>
                          <a:pt x="167" y="226"/>
                          <a:pt x="167" y="226"/>
                          <a:pt x="167" y="226"/>
                        </a:cubicBezTo>
                        <a:cubicBezTo>
                          <a:pt x="166" y="224"/>
                          <a:pt x="166" y="224"/>
                          <a:pt x="166" y="224"/>
                        </a:cubicBezTo>
                        <a:cubicBezTo>
                          <a:pt x="165" y="224"/>
                          <a:pt x="165" y="224"/>
                          <a:pt x="165" y="224"/>
                        </a:cubicBezTo>
                        <a:cubicBezTo>
                          <a:pt x="165" y="225"/>
                          <a:pt x="165" y="225"/>
                          <a:pt x="165" y="225"/>
                        </a:cubicBezTo>
                        <a:cubicBezTo>
                          <a:pt x="164" y="225"/>
                          <a:pt x="164" y="225"/>
                          <a:pt x="164" y="225"/>
                        </a:cubicBezTo>
                        <a:cubicBezTo>
                          <a:pt x="164" y="226"/>
                          <a:pt x="164" y="226"/>
                          <a:pt x="164" y="226"/>
                        </a:cubicBezTo>
                        <a:cubicBezTo>
                          <a:pt x="165" y="227"/>
                          <a:pt x="165" y="227"/>
                          <a:pt x="165" y="227"/>
                        </a:cubicBezTo>
                        <a:cubicBezTo>
                          <a:pt x="165" y="227"/>
                          <a:pt x="165" y="227"/>
                          <a:pt x="165" y="227"/>
                        </a:cubicBezTo>
                        <a:lnTo>
                          <a:pt x="166" y="227"/>
                        </a:lnTo>
                        <a:close/>
                        <a:moveTo>
                          <a:pt x="51" y="227"/>
                        </a:moveTo>
                        <a:cubicBezTo>
                          <a:pt x="53" y="227"/>
                          <a:pt x="53" y="227"/>
                          <a:pt x="53" y="227"/>
                        </a:cubicBezTo>
                        <a:cubicBezTo>
                          <a:pt x="54" y="227"/>
                          <a:pt x="54" y="227"/>
                          <a:pt x="54" y="227"/>
                        </a:cubicBezTo>
                        <a:cubicBezTo>
                          <a:pt x="52" y="226"/>
                          <a:pt x="52" y="226"/>
                          <a:pt x="52" y="226"/>
                        </a:cubicBezTo>
                        <a:cubicBezTo>
                          <a:pt x="52" y="226"/>
                          <a:pt x="52" y="226"/>
                          <a:pt x="52" y="226"/>
                        </a:cubicBezTo>
                        <a:cubicBezTo>
                          <a:pt x="51" y="225"/>
                          <a:pt x="51" y="225"/>
                          <a:pt x="51" y="225"/>
                        </a:cubicBezTo>
                        <a:cubicBezTo>
                          <a:pt x="50" y="224"/>
                          <a:pt x="50" y="224"/>
                          <a:pt x="50" y="224"/>
                        </a:cubicBezTo>
                        <a:cubicBezTo>
                          <a:pt x="50" y="224"/>
                          <a:pt x="50" y="224"/>
                          <a:pt x="50" y="224"/>
                        </a:cubicBezTo>
                        <a:cubicBezTo>
                          <a:pt x="49" y="223"/>
                          <a:pt x="49" y="223"/>
                          <a:pt x="49" y="223"/>
                        </a:cubicBezTo>
                        <a:cubicBezTo>
                          <a:pt x="48" y="224"/>
                          <a:pt x="48" y="224"/>
                          <a:pt x="48" y="224"/>
                        </a:cubicBezTo>
                        <a:cubicBezTo>
                          <a:pt x="47" y="224"/>
                          <a:pt x="47" y="224"/>
                          <a:pt x="47" y="224"/>
                        </a:cubicBezTo>
                        <a:cubicBezTo>
                          <a:pt x="46" y="224"/>
                          <a:pt x="46" y="224"/>
                          <a:pt x="46" y="224"/>
                        </a:cubicBezTo>
                        <a:cubicBezTo>
                          <a:pt x="48" y="225"/>
                          <a:pt x="48" y="225"/>
                          <a:pt x="48" y="225"/>
                        </a:cubicBezTo>
                        <a:cubicBezTo>
                          <a:pt x="49" y="226"/>
                          <a:pt x="49" y="226"/>
                          <a:pt x="49" y="226"/>
                        </a:cubicBezTo>
                        <a:cubicBezTo>
                          <a:pt x="49" y="226"/>
                          <a:pt x="49" y="226"/>
                          <a:pt x="49" y="226"/>
                        </a:cubicBezTo>
                        <a:cubicBezTo>
                          <a:pt x="50" y="227"/>
                          <a:pt x="50" y="227"/>
                          <a:pt x="50" y="227"/>
                        </a:cubicBezTo>
                        <a:cubicBezTo>
                          <a:pt x="50" y="226"/>
                          <a:pt x="50" y="226"/>
                          <a:pt x="50" y="226"/>
                        </a:cubicBezTo>
                        <a:lnTo>
                          <a:pt x="51" y="227"/>
                        </a:lnTo>
                        <a:close/>
                        <a:moveTo>
                          <a:pt x="200" y="224"/>
                        </a:moveTo>
                        <a:cubicBezTo>
                          <a:pt x="200" y="225"/>
                          <a:pt x="200" y="225"/>
                          <a:pt x="200" y="225"/>
                        </a:cubicBezTo>
                        <a:cubicBezTo>
                          <a:pt x="200" y="226"/>
                          <a:pt x="200" y="226"/>
                          <a:pt x="200" y="226"/>
                        </a:cubicBezTo>
                        <a:cubicBezTo>
                          <a:pt x="201" y="226"/>
                          <a:pt x="201" y="226"/>
                          <a:pt x="201" y="226"/>
                        </a:cubicBezTo>
                        <a:cubicBezTo>
                          <a:pt x="201" y="227"/>
                          <a:pt x="201" y="227"/>
                          <a:pt x="201" y="227"/>
                        </a:cubicBezTo>
                        <a:cubicBezTo>
                          <a:pt x="202" y="226"/>
                          <a:pt x="202" y="226"/>
                          <a:pt x="202" y="226"/>
                        </a:cubicBezTo>
                        <a:cubicBezTo>
                          <a:pt x="202" y="226"/>
                          <a:pt x="202" y="226"/>
                          <a:pt x="202" y="226"/>
                        </a:cubicBezTo>
                        <a:cubicBezTo>
                          <a:pt x="203" y="226"/>
                          <a:pt x="203" y="226"/>
                          <a:pt x="203" y="226"/>
                        </a:cubicBezTo>
                        <a:cubicBezTo>
                          <a:pt x="203" y="225"/>
                          <a:pt x="203" y="225"/>
                          <a:pt x="203" y="225"/>
                        </a:cubicBezTo>
                        <a:cubicBezTo>
                          <a:pt x="203" y="224"/>
                          <a:pt x="203" y="224"/>
                          <a:pt x="203" y="224"/>
                        </a:cubicBezTo>
                        <a:cubicBezTo>
                          <a:pt x="203" y="224"/>
                          <a:pt x="203" y="224"/>
                          <a:pt x="203" y="224"/>
                        </a:cubicBezTo>
                        <a:cubicBezTo>
                          <a:pt x="203" y="223"/>
                          <a:pt x="203" y="223"/>
                          <a:pt x="203" y="223"/>
                        </a:cubicBezTo>
                        <a:cubicBezTo>
                          <a:pt x="202" y="224"/>
                          <a:pt x="202" y="224"/>
                          <a:pt x="202" y="224"/>
                        </a:cubicBezTo>
                        <a:cubicBezTo>
                          <a:pt x="202" y="224"/>
                          <a:pt x="202" y="224"/>
                          <a:pt x="202" y="224"/>
                        </a:cubicBezTo>
                        <a:cubicBezTo>
                          <a:pt x="201" y="224"/>
                          <a:pt x="201" y="224"/>
                          <a:pt x="201" y="224"/>
                        </a:cubicBezTo>
                        <a:cubicBezTo>
                          <a:pt x="201" y="224"/>
                          <a:pt x="201" y="224"/>
                          <a:pt x="201" y="224"/>
                        </a:cubicBezTo>
                        <a:cubicBezTo>
                          <a:pt x="201" y="224"/>
                          <a:pt x="201" y="224"/>
                          <a:pt x="201" y="224"/>
                        </a:cubicBezTo>
                        <a:lnTo>
                          <a:pt x="200" y="224"/>
                        </a:lnTo>
                        <a:close/>
                        <a:moveTo>
                          <a:pt x="206" y="225"/>
                        </a:moveTo>
                        <a:cubicBezTo>
                          <a:pt x="206" y="226"/>
                          <a:pt x="206" y="226"/>
                          <a:pt x="206" y="226"/>
                        </a:cubicBezTo>
                        <a:cubicBezTo>
                          <a:pt x="207" y="226"/>
                          <a:pt x="207" y="226"/>
                          <a:pt x="207" y="226"/>
                        </a:cubicBezTo>
                        <a:cubicBezTo>
                          <a:pt x="208" y="225"/>
                          <a:pt x="208" y="225"/>
                          <a:pt x="208" y="225"/>
                        </a:cubicBezTo>
                        <a:cubicBezTo>
                          <a:pt x="209" y="224"/>
                          <a:pt x="209" y="224"/>
                          <a:pt x="209" y="224"/>
                        </a:cubicBezTo>
                        <a:cubicBezTo>
                          <a:pt x="207" y="224"/>
                          <a:pt x="207" y="224"/>
                          <a:pt x="207" y="224"/>
                        </a:cubicBezTo>
                        <a:cubicBezTo>
                          <a:pt x="207" y="223"/>
                          <a:pt x="207" y="223"/>
                          <a:pt x="207" y="223"/>
                        </a:cubicBezTo>
                        <a:cubicBezTo>
                          <a:pt x="207" y="223"/>
                          <a:pt x="207" y="223"/>
                          <a:pt x="207" y="223"/>
                        </a:cubicBezTo>
                        <a:cubicBezTo>
                          <a:pt x="206" y="223"/>
                          <a:pt x="206" y="223"/>
                          <a:pt x="206" y="223"/>
                        </a:cubicBezTo>
                        <a:lnTo>
                          <a:pt x="206" y="225"/>
                        </a:lnTo>
                        <a:close/>
                        <a:moveTo>
                          <a:pt x="50" y="221"/>
                        </a:moveTo>
                        <a:cubicBezTo>
                          <a:pt x="51" y="222"/>
                          <a:pt x="51" y="222"/>
                          <a:pt x="51" y="222"/>
                        </a:cubicBezTo>
                        <a:cubicBezTo>
                          <a:pt x="52" y="222"/>
                          <a:pt x="52" y="222"/>
                          <a:pt x="52" y="222"/>
                        </a:cubicBezTo>
                        <a:cubicBezTo>
                          <a:pt x="53" y="223"/>
                          <a:pt x="53" y="223"/>
                          <a:pt x="53" y="223"/>
                        </a:cubicBezTo>
                        <a:cubicBezTo>
                          <a:pt x="54" y="223"/>
                          <a:pt x="54" y="223"/>
                          <a:pt x="54" y="223"/>
                        </a:cubicBezTo>
                        <a:cubicBezTo>
                          <a:pt x="54" y="223"/>
                          <a:pt x="54" y="223"/>
                          <a:pt x="54" y="223"/>
                        </a:cubicBezTo>
                        <a:cubicBezTo>
                          <a:pt x="54" y="224"/>
                          <a:pt x="54" y="224"/>
                          <a:pt x="54" y="224"/>
                        </a:cubicBezTo>
                        <a:cubicBezTo>
                          <a:pt x="55" y="224"/>
                          <a:pt x="55" y="224"/>
                          <a:pt x="55" y="224"/>
                        </a:cubicBezTo>
                        <a:cubicBezTo>
                          <a:pt x="56" y="225"/>
                          <a:pt x="56" y="225"/>
                          <a:pt x="56" y="225"/>
                        </a:cubicBezTo>
                        <a:cubicBezTo>
                          <a:pt x="57" y="225"/>
                          <a:pt x="57" y="225"/>
                          <a:pt x="57" y="225"/>
                        </a:cubicBezTo>
                        <a:cubicBezTo>
                          <a:pt x="56" y="224"/>
                          <a:pt x="56" y="224"/>
                          <a:pt x="56" y="224"/>
                        </a:cubicBezTo>
                        <a:cubicBezTo>
                          <a:pt x="56" y="223"/>
                          <a:pt x="56" y="223"/>
                          <a:pt x="56" y="223"/>
                        </a:cubicBezTo>
                        <a:cubicBezTo>
                          <a:pt x="55" y="222"/>
                          <a:pt x="55" y="222"/>
                          <a:pt x="55" y="222"/>
                        </a:cubicBezTo>
                        <a:cubicBezTo>
                          <a:pt x="54" y="221"/>
                          <a:pt x="54" y="221"/>
                          <a:pt x="54" y="221"/>
                        </a:cubicBezTo>
                        <a:cubicBezTo>
                          <a:pt x="53" y="221"/>
                          <a:pt x="53" y="221"/>
                          <a:pt x="53" y="221"/>
                        </a:cubicBezTo>
                        <a:cubicBezTo>
                          <a:pt x="52" y="221"/>
                          <a:pt x="52" y="221"/>
                          <a:pt x="52" y="221"/>
                        </a:cubicBezTo>
                        <a:lnTo>
                          <a:pt x="50" y="221"/>
                        </a:lnTo>
                        <a:close/>
                        <a:moveTo>
                          <a:pt x="225" y="223"/>
                        </a:moveTo>
                        <a:cubicBezTo>
                          <a:pt x="225" y="223"/>
                          <a:pt x="225" y="223"/>
                          <a:pt x="225" y="223"/>
                        </a:cubicBezTo>
                        <a:cubicBezTo>
                          <a:pt x="224" y="223"/>
                          <a:pt x="224" y="223"/>
                          <a:pt x="224" y="223"/>
                        </a:cubicBezTo>
                        <a:cubicBezTo>
                          <a:pt x="224" y="224"/>
                          <a:pt x="224" y="224"/>
                          <a:pt x="224" y="224"/>
                        </a:cubicBezTo>
                        <a:cubicBezTo>
                          <a:pt x="223" y="224"/>
                          <a:pt x="223" y="224"/>
                          <a:pt x="223" y="224"/>
                        </a:cubicBezTo>
                        <a:cubicBezTo>
                          <a:pt x="225" y="224"/>
                          <a:pt x="225" y="224"/>
                          <a:pt x="225" y="224"/>
                        </a:cubicBezTo>
                        <a:cubicBezTo>
                          <a:pt x="225" y="224"/>
                          <a:pt x="225" y="224"/>
                          <a:pt x="225" y="224"/>
                        </a:cubicBezTo>
                        <a:cubicBezTo>
                          <a:pt x="226" y="224"/>
                          <a:pt x="226" y="224"/>
                          <a:pt x="226" y="224"/>
                        </a:cubicBezTo>
                        <a:cubicBezTo>
                          <a:pt x="227" y="223"/>
                          <a:pt x="227" y="223"/>
                          <a:pt x="227" y="223"/>
                        </a:cubicBezTo>
                        <a:cubicBezTo>
                          <a:pt x="227" y="223"/>
                          <a:pt x="227" y="223"/>
                          <a:pt x="227" y="223"/>
                        </a:cubicBezTo>
                        <a:cubicBezTo>
                          <a:pt x="228" y="223"/>
                          <a:pt x="228" y="223"/>
                          <a:pt x="228" y="223"/>
                        </a:cubicBezTo>
                        <a:cubicBezTo>
                          <a:pt x="229" y="222"/>
                          <a:pt x="229" y="222"/>
                          <a:pt x="229" y="222"/>
                        </a:cubicBezTo>
                        <a:cubicBezTo>
                          <a:pt x="230" y="221"/>
                          <a:pt x="230" y="221"/>
                          <a:pt x="230" y="221"/>
                        </a:cubicBezTo>
                        <a:cubicBezTo>
                          <a:pt x="228" y="222"/>
                          <a:pt x="228" y="222"/>
                          <a:pt x="228" y="222"/>
                        </a:cubicBezTo>
                        <a:cubicBezTo>
                          <a:pt x="227" y="222"/>
                          <a:pt x="227" y="222"/>
                          <a:pt x="227" y="222"/>
                        </a:cubicBezTo>
                        <a:lnTo>
                          <a:pt x="225" y="223"/>
                        </a:lnTo>
                        <a:close/>
                        <a:moveTo>
                          <a:pt x="152" y="221"/>
                        </a:moveTo>
                        <a:cubicBezTo>
                          <a:pt x="152" y="222"/>
                          <a:pt x="152" y="222"/>
                          <a:pt x="152" y="222"/>
                        </a:cubicBezTo>
                        <a:cubicBezTo>
                          <a:pt x="150" y="222"/>
                          <a:pt x="150" y="222"/>
                          <a:pt x="150" y="222"/>
                        </a:cubicBezTo>
                        <a:cubicBezTo>
                          <a:pt x="150" y="224"/>
                          <a:pt x="150" y="224"/>
                          <a:pt x="150" y="224"/>
                        </a:cubicBezTo>
                        <a:cubicBezTo>
                          <a:pt x="150" y="224"/>
                          <a:pt x="150" y="224"/>
                          <a:pt x="150" y="224"/>
                        </a:cubicBezTo>
                        <a:cubicBezTo>
                          <a:pt x="150" y="224"/>
                          <a:pt x="150" y="224"/>
                          <a:pt x="150" y="224"/>
                        </a:cubicBezTo>
                        <a:cubicBezTo>
                          <a:pt x="151" y="223"/>
                          <a:pt x="151" y="223"/>
                          <a:pt x="151" y="223"/>
                        </a:cubicBezTo>
                        <a:cubicBezTo>
                          <a:pt x="152" y="224"/>
                          <a:pt x="152" y="224"/>
                          <a:pt x="152" y="224"/>
                        </a:cubicBezTo>
                        <a:cubicBezTo>
                          <a:pt x="153" y="224"/>
                          <a:pt x="153" y="224"/>
                          <a:pt x="153" y="224"/>
                        </a:cubicBezTo>
                        <a:cubicBezTo>
                          <a:pt x="154" y="223"/>
                          <a:pt x="154" y="223"/>
                          <a:pt x="154" y="223"/>
                        </a:cubicBezTo>
                        <a:cubicBezTo>
                          <a:pt x="154" y="222"/>
                          <a:pt x="154" y="222"/>
                          <a:pt x="154" y="222"/>
                        </a:cubicBezTo>
                        <a:cubicBezTo>
                          <a:pt x="153" y="221"/>
                          <a:pt x="153" y="221"/>
                          <a:pt x="153" y="221"/>
                        </a:cubicBezTo>
                        <a:lnTo>
                          <a:pt x="152" y="221"/>
                        </a:lnTo>
                        <a:close/>
                        <a:moveTo>
                          <a:pt x="206" y="223"/>
                        </a:moveTo>
                        <a:cubicBezTo>
                          <a:pt x="206" y="222"/>
                          <a:pt x="206" y="222"/>
                          <a:pt x="206" y="222"/>
                        </a:cubicBezTo>
                        <a:cubicBezTo>
                          <a:pt x="205" y="222"/>
                          <a:pt x="205" y="222"/>
                          <a:pt x="205" y="222"/>
                        </a:cubicBezTo>
                        <a:cubicBezTo>
                          <a:pt x="205" y="221"/>
                          <a:pt x="205" y="221"/>
                          <a:pt x="205" y="221"/>
                        </a:cubicBezTo>
                        <a:cubicBezTo>
                          <a:pt x="206" y="221"/>
                          <a:pt x="206" y="221"/>
                          <a:pt x="206" y="221"/>
                        </a:cubicBezTo>
                        <a:cubicBezTo>
                          <a:pt x="206" y="221"/>
                          <a:pt x="206" y="221"/>
                          <a:pt x="206" y="221"/>
                        </a:cubicBezTo>
                        <a:cubicBezTo>
                          <a:pt x="207" y="221"/>
                          <a:pt x="207" y="221"/>
                          <a:pt x="207" y="221"/>
                        </a:cubicBezTo>
                        <a:cubicBezTo>
                          <a:pt x="207" y="221"/>
                          <a:pt x="207" y="221"/>
                          <a:pt x="207" y="221"/>
                        </a:cubicBezTo>
                        <a:cubicBezTo>
                          <a:pt x="207" y="222"/>
                          <a:pt x="207" y="222"/>
                          <a:pt x="207" y="222"/>
                        </a:cubicBezTo>
                        <a:cubicBezTo>
                          <a:pt x="208" y="222"/>
                          <a:pt x="208" y="222"/>
                          <a:pt x="208" y="222"/>
                        </a:cubicBezTo>
                        <a:cubicBezTo>
                          <a:pt x="209" y="221"/>
                          <a:pt x="209" y="221"/>
                          <a:pt x="209" y="221"/>
                        </a:cubicBezTo>
                        <a:cubicBezTo>
                          <a:pt x="209" y="220"/>
                          <a:pt x="209" y="220"/>
                          <a:pt x="209" y="220"/>
                        </a:cubicBezTo>
                        <a:cubicBezTo>
                          <a:pt x="209" y="220"/>
                          <a:pt x="209" y="220"/>
                          <a:pt x="209" y="220"/>
                        </a:cubicBezTo>
                        <a:cubicBezTo>
                          <a:pt x="209" y="218"/>
                          <a:pt x="209" y="218"/>
                          <a:pt x="209" y="218"/>
                        </a:cubicBezTo>
                        <a:cubicBezTo>
                          <a:pt x="209" y="217"/>
                          <a:pt x="209" y="217"/>
                          <a:pt x="209" y="217"/>
                        </a:cubicBezTo>
                        <a:cubicBezTo>
                          <a:pt x="210" y="217"/>
                          <a:pt x="210" y="217"/>
                          <a:pt x="210" y="217"/>
                        </a:cubicBezTo>
                        <a:cubicBezTo>
                          <a:pt x="210" y="216"/>
                          <a:pt x="210" y="216"/>
                          <a:pt x="210" y="216"/>
                        </a:cubicBezTo>
                        <a:cubicBezTo>
                          <a:pt x="211" y="215"/>
                          <a:pt x="211" y="215"/>
                          <a:pt x="211" y="215"/>
                        </a:cubicBezTo>
                        <a:cubicBezTo>
                          <a:pt x="212" y="214"/>
                          <a:pt x="212" y="214"/>
                          <a:pt x="212" y="214"/>
                        </a:cubicBezTo>
                        <a:cubicBezTo>
                          <a:pt x="213" y="214"/>
                          <a:pt x="213" y="214"/>
                          <a:pt x="213" y="214"/>
                        </a:cubicBezTo>
                        <a:cubicBezTo>
                          <a:pt x="214" y="213"/>
                          <a:pt x="214" y="213"/>
                          <a:pt x="214" y="213"/>
                        </a:cubicBezTo>
                        <a:cubicBezTo>
                          <a:pt x="214" y="212"/>
                          <a:pt x="214" y="212"/>
                          <a:pt x="214" y="212"/>
                        </a:cubicBezTo>
                        <a:cubicBezTo>
                          <a:pt x="215" y="212"/>
                          <a:pt x="215" y="212"/>
                          <a:pt x="215" y="212"/>
                        </a:cubicBezTo>
                        <a:cubicBezTo>
                          <a:pt x="216" y="212"/>
                          <a:pt x="216" y="212"/>
                          <a:pt x="216" y="212"/>
                        </a:cubicBezTo>
                        <a:cubicBezTo>
                          <a:pt x="216" y="212"/>
                          <a:pt x="216" y="212"/>
                          <a:pt x="216" y="212"/>
                        </a:cubicBezTo>
                        <a:cubicBezTo>
                          <a:pt x="217" y="211"/>
                          <a:pt x="217" y="211"/>
                          <a:pt x="217" y="211"/>
                        </a:cubicBezTo>
                        <a:cubicBezTo>
                          <a:pt x="217" y="212"/>
                          <a:pt x="217" y="212"/>
                          <a:pt x="217" y="212"/>
                        </a:cubicBezTo>
                        <a:cubicBezTo>
                          <a:pt x="218" y="211"/>
                          <a:pt x="218" y="211"/>
                          <a:pt x="218" y="211"/>
                        </a:cubicBezTo>
                        <a:cubicBezTo>
                          <a:pt x="219" y="211"/>
                          <a:pt x="219" y="211"/>
                          <a:pt x="219" y="211"/>
                        </a:cubicBezTo>
                        <a:cubicBezTo>
                          <a:pt x="218" y="211"/>
                          <a:pt x="218" y="211"/>
                          <a:pt x="218" y="211"/>
                        </a:cubicBezTo>
                        <a:cubicBezTo>
                          <a:pt x="219" y="212"/>
                          <a:pt x="219" y="212"/>
                          <a:pt x="219" y="212"/>
                        </a:cubicBezTo>
                        <a:cubicBezTo>
                          <a:pt x="220" y="213"/>
                          <a:pt x="220" y="213"/>
                          <a:pt x="220" y="213"/>
                        </a:cubicBezTo>
                        <a:cubicBezTo>
                          <a:pt x="221" y="213"/>
                          <a:pt x="221" y="213"/>
                          <a:pt x="221" y="213"/>
                        </a:cubicBezTo>
                        <a:cubicBezTo>
                          <a:pt x="220" y="211"/>
                          <a:pt x="220" y="211"/>
                          <a:pt x="220" y="211"/>
                        </a:cubicBezTo>
                        <a:cubicBezTo>
                          <a:pt x="220" y="211"/>
                          <a:pt x="220" y="211"/>
                          <a:pt x="220" y="211"/>
                        </a:cubicBezTo>
                        <a:cubicBezTo>
                          <a:pt x="221" y="211"/>
                          <a:pt x="221" y="211"/>
                          <a:pt x="221" y="211"/>
                        </a:cubicBezTo>
                        <a:cubicBezTo>
                          <a:pt x="221" y="210"/>
                          <a:pt x="221" y="210"/>
                          <a:pt x="221" y="210"/>
                        </a:cubicBezTo>
                        <a:cubicBezTo>
                          <a:pt x="222" y="209"/>
                          <a:pt x="222" y="209"/>
                          <a:pt x="222" y="209"/>
                        </a:cubicBezTo>
                        <a:cubicBezTo>
                          <a:pt x="222" y="209"/>
                          <a:pt x="222" y="209"/>
                          <a:pt x="222" y="209"/>
                        </a:cubicBezTo>
                        <a:cubicBezTo>
                          <a:pt x="223" y="208"/>
                          <a:pt x="223" y="208"/>
                          <a:pt x="223" y="208"/>
                        </a:cubicBezTo>
                        <a:cubicBezTo>
                          <a:pt x="224" y="208"/>
                          <a:pt x="224" y="208"/>
                          <a:pt x="224" y="208"/>
                        </a:cubicBezTo>
                        <a:cubicBezTo>
                          <a:pt x="224" y="209"/>
                          <a:pt x="224" y="209"/>
                          <a:pt x="224" y="209"/>
                        </a:cubicBezTo>
                        <a:cubicBezTo>
                          <a:pt x="225" y="209"/>
                          <a:pt x="225" y="209"/>
                          <a:pt x="225" y="209"/>
                        </a:cubicBezTo>
                        <a:cubicBezTo>
                          <a:pt x="226" y="208"/>
                          <a:pt x="226" y="208"/>
                          <a:pt x="226" y="208"/>
                        </a:cubicBezTo>
                        <a:cubicBezTo>
                          <a:pt x="226" y="207"/>
                          <a:pt x="226" y="207"/>
                          <a:pt x="226" y="207"/>
                        </a:cubicBezTo>
                        <a:cubicBezTo>
                          <a:pt x="227" y="206"/>
                          <a:pt x="227" y="206"/>
                          <a:pt x="227" y="206"/>
                        </a:cubicBezTo>
                        <a:cubicBezTo>
                          <a:pt x="228" y="206"/>
                          <a:pt x="228" y="206"/>
                          <a:pt x="228" y="206"/>
                        </a:cubicBezTo>
                        <a:cubicBezTo>
                          <a:pt x="228" y="206"/>
                          <a:pt x="228" y="206"/>
                          <a:pt x="228" y="206"/>
                        </a:cubicBezTo>
                        <a:cubicBezTo>
                          <a:pt x="229" y="206"/>
                          <a:pt x="229" y="206"/>
                          <a:pt x="229" y="206"/>
                        </a:cubicBezTo>
                        <a:cubicBezTo>
                          <a:pt x="229" y="207"/>
                          <a:pt x="229" y="207"/>
                          <a:pt x="229" y="207"/>
                        </a:cubicBezTo>
                        <a:cubicBezTo>
                          <a:pt x="230" y="208"/>
                          <a:pt x="230" y="208"/>
                          <a:pt x="230" y="208"/>
                        </a:cubicBezTo>
                        <a:cubicBezTo>
                          <a:pt x="231" y="208"/>
                          <a:pt x="231" y="208"/>
                          <a:pt x="231" y="208"/>
                        </a:cubicBezTo>
                        <a:cubicBezTo>
                          <a:pt x="231" y="208"/>
                          <a:pt x="231" y="208"/>
                          <a:pt x="231" y="208"/>
                        </a:cubicBezTo>
                        <a:cubicBezTo>
                          <a:pt x="232" y="207"/>
                          <a:pt x="232" y="207"/>
                          <a:pt x="232" y="207"/>
                        </a:cubicBezTo>
                        <a:cubicBezTo>
                          <a:pt x="232" y="206"/>
                          <a:pt x="232" y="206"/>
                          <a:pt x="232" y="206"/>
                        </a:cubicBezTo>
                        <a:cubicBezTo>
                          <a:pt x="231" y="206"/>
                          <a:pt x="231" y="206"/>
                          <a:pt x="231" y="206"/>
                        </a:cubicBezTo>
                        <a:cubicBezTo>
                          <a:pt x="230" y="206"/>
                          <a:pt x="230" y="206"/>
                          <a:pt x="230" y="206"/>
                        </a:cubicBezTo>
                        <a:cubicBezTo>
                          <a:pt x="229" y="205"/>
                          <a:pt x="229" y="205"/>
                          <a:pt x="229" y="205"/>
                        </a:cubicBezTo>
                        <a:cubicBezTo>
                          <a:pt x="228" y="206"/>
                          <a:pt x="228" y="206"/>
                          <a:pt x="228" y="206"/>
                        </a:cubicBezTo>
                        <a:cubicBezTo>
                          <a:pt x="226" y="205"/>
                          <a:pt x="226" y="205"/>
                          <a:pt x="226" y="205"/>
                        </a:cubicBezTo>
                        <a:cubicBezTo>
                          <a:pt x="226" y="205"/>
                          <a:pt x="226" y="205"/>
                          <a:pt x="226" y="205"/>
                        </a:cubicBezTo>
                        <a:cubicBezTo>
                          <a:pt x="226" y="205"/>
                          <a:pt x="226" y="205"/>
                          <a:pt x="226" y="205"/>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2"/>
                          <a:pt x="226" y="202"/>
                          <a:pt x="226" y="202"/>
                        </a:cubicBezTo>
                        <a:cubicBezTo>
                          <a:pt x="226" y="203"/>
                          <a:pt x="226" y="203"/>
                          <a:pt x="226" y="203"/>
                        </a:cubicBezTo>
                        <a:cubicBezTo>
                          <a:pt x="225" y="203"/>
                          <a:pt x="225" y="203"/>
                          <a:pt x="225" y="203"/>
                        </a:cubicBezTo>
                        <a:cubicBezTo>
                          <a:pt x="225" y="203"/>
                          <a:pt x="225" y="203"/>
                          <a:pt x="225" y="203"/>
                        </a:cubicBezTo>
                        <a:cubicBezTo>
                          <a:pt x="224" y="203"/>
                          <a:pt x="224" y="203"/>
                          <a:pt x="224" y="203"/>
                        </a:cubicBezTo>
                        <a:cubicBezTo>
                          <a:pt x="224" y="205"/>
                          <a:pt x="224" y="205"/>
                          <a:pt x="224" y="205"/>
                        </a:cubicBezTo>
                        <a:cubicBezTo>
                          <a:pt x="224" y="206"/>
                          <a:pt x="224" y="206"/>
                          <a:pt x="224" y="206"/>
                        </a:cubicBezTo>
                        <a:cubicBezTo>
                          <a:pt x="223" y="206"/>
                          <a:pt x="223" y="206"/>
                          <a:pt x="223" y="206"/>
                        </a:cubicBezTo>
                        <a:cubicBezTo>
                          <a:pt x="222" y="207"/>
                          <a:pt x="222" y="207"/>
                          <a:pt x="222" y="207"/>
                        </a:cubicBezTo>
                        <a:cubicBezTo>
                          <a:pt x="223" y="207"/>
                          <a:pt x="223" y="207"/>
                          <a:pt x="223" y="207"/>
                        </a:cubicBezTo>
                        <a:cubicBezTo>
                          <a:pt x="223" y="207"/>
                          <a:pt x="223" y="207"/>
                          <a:pt x="223" y="207"/>
                        </a:cubicBezTo>
                        <a:cubicBezTo>
                          <a:pt x="221" y="208"/>
                          <a:pt x="221" y="208"/>
                          <a:pt x="221" y="208"/>
                        </a:cubicBezTo>
                        <a:cubicBezTo>
                          <a:pt x="221" y="208"/>
                          <a:pt x="221" y="208"/>
                          <a:pt x="221" y="208"/>
                        </a:cubicBezTo>
                        <a:cubicBezTo>
                          <a:pt x="220" y="209"/>
                          <a:pt x="220" y="209"/>
                          <a:pt x="220" y="209"/>
                        </a:cubicBezTo>
                        <a:cubicBezTo>
                          <a:pt x="220" y="209"/>
                          <a:pt x="220" y="209"/>
                          <a:pt x="220" y="209"/>
                        </a:cubicBezTo>
                        <a:cubicBezTo>
                          <a:pt x="220" y="209"/>
                          <a:pt x="220" y="209"/>
                          <a:pt x="220" y="209"/>
                        </a:cubicBezTo>
                        <a:cubicBezTo>
                          <a:pt x="221" y="208"/>
                          <a:pt x="221" y="208"/>
                          <a:pt x="221" y="208"/>
                        </a:cubicBezTo>
                        <a:cubicBezTo>
                          <a:pt x="220" y="207"/>
                          <a:pt x="220" y="207"/>
                          <a:pt x="220" y="207"/>
                        </a:cubicBezTo>
                        <a:cubicBezTo>
                          <a:pt x="219" y="207"/>
                          <a:pt x="219" y="207"/>
                          <a:pt x="219" y="207"/>
                        </a:cubicBezTo>
                        <a:cubicBezTo>
                          <a:pt x="218" y="209"/>
                          <a:pt x="218" y="209"/>
                          <a:pt x="218" y="209"/>
                        </a:cubicBezTo>
                        <a:cubicBezTo>
                          <a:pt x="218" y="208"/>
                          <a:pt x="218" y="208"/>
                          <a:pt x="218" y="208"/>
                        </a:cubicBezTo>
                        <a:cubicBezTo>
                          <a:pt x="218" y="208"/>
                          <a:pt x="218" y="208"/>
                          <a:pt x="218" y="208"/>
                        </a:cubicBezTo>
                        <a:cubicBezTo>
                          <a:pt x="217" y="208"/>
                          <a:pt x="217" y="208"/>
                          <a:pt x="217" y="208"/>
                        </a:cubicBezTo>
                        <a:cubicBezTo>
                          <a:pt x="216" y="209"/>
                          <a:pt x="216" y="209"/>
                          <a:pt x="216" y="209"/>
                        </a:cubicBezTo>
                        <a:cubicBezTo>
                          <a:pt x="216" y="210"/>
                          <a:pt x="216" y="210"/>
                          <a:pt x="216" y="210"/>
                        </a:cubicBezTo>
                        <a:cubicBezTo>
                          <a:pt x="215" y="210"/>
                          <a:pt x="215" y="210"/>
                          <a:pt x="215" y="210"/>
                        </a:cubicBezTo>
                        <a:cubicBezTo>
                          <a:pt x="214" y="210"/>
                          <a:pt x="214" y="210"/>
                          <a:pt x="214" y="210"/>
                        </a:cubicBezTo>
                        <a:cubicBezTo>
                          <a:pt x="215" y="211"/>
                          <a:pt x="215" y="211"/>
                          <a:pt x="215" y="211"/>
                        </a:cubicBezTo>
                        <a:cubicBezTo>
                          <a:pt x="215" y="212"/>
                          <a:pt x="215" y="212"/>
                          <a:pt x="215" y="212"/>
                        </a:cubicBezTo>
                        <a:cubicBezTo>
                          <a:pt x="214" y="212"/>
                          <a:pt x="214" y="212"/>
                          <a:pt x="214" y="212"/>
                        </a:cubicBezTo>
                        <a:cubicBezTo>
                          <a:pt x="214" y="212"/>
                          <a:pt x="214" y="212"/>
                          <a:pt x="214" y="212"/>
                        </a:cubicBezTo>
                        <a:cubicBezTo>
                          <a:pt x="214" y="212"/>
                          <a:pt x="214" y="212"/>
                          <a:pt x="214" y="212"/>
                        </a:cubicBezTo>
                        <a:cubicBezTo>
                          <a:pt x="213" y="212"/>
                          <a:pt x="213" y="212"/>
                          <a:pt x="213" y="212"/>
                        </a:cubicBezTo>
                        <a:cubicBezTo>
                          <a:pt x="211" y="213"/>
                          <a:pt x="211" y="213"/>
                          <a:pt x="211" y="213"/>
                        </a:cubicBezTo>
                        <a:cubicBezTo>
                          <a:pt x="211" y="213"/>
                          <a:pt x="211" y="213"/>
                          <a:pt x="211" y="213"/>
                        </a:cubicBezTo>
                        <a:cubicBezTo>
                          <a:pt x="210" y="213"/>
                          <a:pt x="210" y="213"/>
                          <a:pt x="210" y="213"/>
                        </a:cubicBezTo>
                        <a:cubicBezTo>
                          <a:pt x="209" y="214"/>
                          <a:pt x="209" y="214"/>
                          <a:pt x="209" y="214"/>
                        </a:cubicBezTo>
                        <a:cubicBezTo>
                          <a:pt x="209" y="213"/>
                          <a:pt x="209" y="213"/>
                          <a:pt x="209" y="213"/>
                        </a:cubicBezTo>
                        <a:cubicBezTo>
                          <a:pt x="208" y="213"/>
                          <a:pt x="208" y="213"/>
                          <a:pt x="208" y="213"/>
                        </a:cubicBezTo>
                        <a:cubicBezTo>
                          <a:pt x="208" y="214"/>
                          <a:pt x="208" y="214"/>
                          <a:pt x="208" y="214"/>
                        </a:cubicBezTo>
                        <a:cubicBezTo>
                          <a:pt x="207" y="213"/>
                          <a:pt x="207" y="213"/>
                          <a:pt x="207" y="213"/>
                        </a:cubicBezTo>
                        <a:cubicBezTo>
                          <a:pt x="207" y="214"/>
                          <a:pt x="207" y="214"/>
                          <a:pt x="207" y="214"/>
                        </a:cubicBezTo>
                        <a:cubicBezTo>
                          <a:pt x="207" y="215"/>
                          <a:pt x="207" y="215"/>
                          <a:pt x="207" y="215"/>
                        </a:cubicBezTo>
                        <a:cubicBezTo>
                          <a:pt x="205" y="215"/>
                          <a:pt x="205" y="215"/>
                          <a:pt x="205" y="215"/>
                        </a:cubicBezTo>
                        <a:cubicBezTo>
                          <a:pt x="207" y="216"/>
                          <a:pt x="207" y="216"/>
                          <a:pt x="207" y="216"/>
                        </a:cubicBezTo>
                        <a:cubicBezTo>
                          <a:pt x="208" y="216"/>
                          <a:pt x="208" y="216"/>
                          <a:pt x="208" y="216"/>
                        </a:cubicBezTo>
                        <a:cubicBezTo>
                          <a:pt x="209" y="216"/>
                          <a:pt x="209" y="216"/>
                          <a:pt x="209" y="216"/>
                        </a:cubicBezTo>
                        <a:cubicBezTo>
                          <a:pt x="208" y="217"/>
                          <a:pt x="208" y="217"/>
                          <a:pt x="208" y="217"/>
                        </a:cubicBezTo>
                        <a:cubicBezTo>
                          <a:pt x="208" y="217"/>
                          <a:pt x="208" y="217"/>
                          <a:pt x="208" y="217"/>
                        </a:cubicBezTo>
                        <a:cubicBezTo>
                          <a:pt x="208" y="219"/>
                          <a:pt x="208" y="219"/>
                          <a:pt x="208" y="219"/>
                        </a:cubicBezTo>
                        <a:cubicBezTo>
                          <a:pt x="207" y="220"/>
                          <a:pt x="207" y="220"/>
                          <a:pt x="207" y="220"/>
                        </a:cubicBezTo>
                        <a:cubicBezTo>
                          <a:pt x="207" y="220"/>
                          <a:pt x="207" y="220"/>
                          <a:pt x="207" y="220"/>
                        </a:cubicBezTo>
                        <a:cubicBezTo>
                          <a:pt x="206" y="219"/>
                          <a:pt x="206" y="219"/>
                          <a:pt x="206" y="219"/>
                        </a:cubicBezTo>
                        <a:cubicBezTo>
                          <a:pt x="205" y="220"/>
                          <a:pt x="205" y="220"/>
                          <a:pt x="205" y="220"/>
                        </a:cubicBezTo>
                        <a:cubicBezTo>
                          <a:pt x="204" y="220"/>
                          <a:pt x="204" y="220"/>
                          <a:pt x="204" y="220"/>
                        </a:cubicBezTo>
                        <a:cubicBezTo>
                          <a:pt x="204" y="220"/>
                          <a:pt x="204" y="220"/>
                          <a:pt x="204" y="220"/>
                        </a:cubicBezTo>
                        <a:cubicBezTo>
                          <a:pt x="204" y="220"/>
                          <a:pt x="204" y="220"/>
                          <a:pt x="204" y="220"/>
                        </a:cubicBezTo>
                        <a:cubicBezTo>
                          <a:pt x="204" y="221"/>
                          <a:pt x="204" y="221"/>
                          <a:pt x="204" y="221"/>
                        </a:cubicBezTo>
                        <a:cubicBezTo>
                          <a:pt x="204" y="222"/>
                          <a:pt x="204" y="222"/>
                          <a:pt x="204" y="222"/>
                        </a:cubicBezTo>
                        <a:cubicBezTo>
                          <a:pt x="205" y="223"/>
                          <a:pt x="205" y="223"/>
                          <a:pt x="205" y="223"/>
                        </a:cubicBezTo>
                        <a:cubicBezTo>
                          <a:pt x="205" y="223"/>
                          <a:pt x="205" y="223"/>
                          <a:pt x="205" y="223"/>
                        </a:cubicBezTo>
                        <a:cubicBezTo>
                          <a:pt x="205" y="223"/>
                          <a:pt x="206" y="223"/>
                          <a:pt x="206" y="223"/>
                        </a:cubicBezTo>
                        <a:close/>
                        <a:moveTo>
                          <a:pt x="166" y="221"/>
                        </a:moveTo>
                        <a:cubicBezTo>
                          <a:pt x="166" y="222"/>
                          <a:pt x="166" y="222"/>
                          <a:pt x="166" y="222"/>
                        </a:cubicBezTo>
                        <a:cubicBezTo>
                          <a:pt x="166" y="222"/>
                          <a:pt x="166" y="222"/>
                          <a:pt x="166" y="222"/>
                        </a:cubicBezTo>
                        <a:cubicBezTo>
                          <a:pt x="166" y="223"/>
                          <a:pt x="166" y="223"/>
                          <a:pt x="166" y="223"/>
                        </a:cubicBezTo>
                        <a:cubicBezTo>
                          <a:pt x="167" y="223"/>
                          <a:pt x="167" y="223"/>
                          <a:pt x="167" y="223"/>
                        </a:cubicBezTo>
                        <a:cubicBezTo>
                          <a:pt x="167" y="222"/>
                          <a:pt x="167" y="222"/>
                          <a:pt x="167" y="222"/>
                        </a:cubicBezTo>
                        <a:cubicBezTo>
                          <a:pt x="167" y="221"/>
                          <a:pt x="167" y="221"/>
                          <a:pt x="167" y="221"/>
                        </a:cubicBezTo>
                        <a:cubicBezTo>
                          <a:pt x="167" y="221"/>
                          <a:pt x="166" y="221"/>
                          <a:pt x="166" y="221"/>
                        </a:cubicBezTo>
                        <a:cubicBezTo>
                          <a:pt x="166" y="221"/>
                          <a:pt x="166" y="221"/>
                          <a:pt x="166" y="221"/>
                        </a:cubicBezTo>
                        <a:cubicBezTo>
                          <a:pt x="165" y="220"/>
                          <a:pt x="165" y="220"/>
                          <a:pt x="165" y="220"/>
                        </a:cubicBezTo>
                        <a:lnTo>
                          <a:pt x="166" y="221"/>
                        </a:lnTo>
                        <a:close/>
                        <a:moveTo>
                          <a:pt x="137" y="220"/>
                        </a:moveTo>
                        <a:cubicBezTo>
                          <a:pt x="139" y="222"/>
                          <a:pt x="139" y="222"/>
                          <a:pt x="139" y="222"/>
                        </a:cubicBezTo>
                        <a:cubicBezTo>
                          <a:pt x="139" y="223"/>
                          <a:pt x="139" y="223"/>
                          <a:pt x="139" y="223"/>
                        </a:cubicBezTo>
                        <a:cubicBezTo>
                          <a:pt x="140" y="223"/>
                          <a:pt x="140" y="223"/>
                          <a:pt x="140" y="223"/>
                        </a:cubicBezTo>
                        <a:cubicBezTo>
                          <a:pt x="140" y="222"/>
                          <a:pt x="140" y="222"/>
                          <a:pt x="140" y="222"/>
                        </a:cubicBezTo>
                        <a:cubicBezTo>
                          <a:pt x="140" y="221"/>
                          <a:pt x="140" y="221"/>
                          <a:pt x="140" y="221"/>
                        </a:cubicBezTo>
                        <a:cubicBezTo>
                          <a:pt x="139" y="220"/>
                          <a:pt x="139" y="220"/>
                          <a:pt x="139" y="220"/>
                        </a:cubicBezTo>
                        <a:lnTo>
                          <a:pt x="137" y="220"/>
                        </a:lnTo>
                        <a:close/>
                        <a:moveTo>
                          <a:pt x="174" y="217"/>
                        </a:moveTo>
                        <a:cubicBezTo>
                          <a:pt x="172" y="219"/>
                          <a:pt x="172" y="219"/>
                          <a:pt x="172" y="219"/>
                        </a:cubicBezTo>
                        <a:cubicBezTo>
                          <a:pt x="171" y="220"/>
                          <a:pt x="171" y="220"/>
                          <a:pt x="171" y="220"/>
                        </a:cubicBezTo>
                        <a:cubicBezTo>
                          <a:pt x="170" y="221"/>
                          <a:pt x="170" y="221"/>
                          <a:pt x="170" y="221"/>
                        </a:cubicBezTo>
                        <a:cubicBezTo>
                          <a:pt x="171" y="222"/>
                          <a:pt x="171" y="222"/>
                          <a:pt x="171" y="222"/>
                        </a:cubicBezTo>
                        <a:cubicBezTo>
                          <a:pt x="172" y="222"/>
                          <a:pt x="172" y="221"/>
                          <a:pt x="172" y="221"/>
                        </a:cubicBezTo>
                        <a:cubicBezTo>
                          <a:pt x="172" y="220"/>
                          <a:pt x="172" y="220"/>
                          <a:pt x="172" y="220"/>
                        </a:cubicBezTo>
                        <a:cubicBezTo>
                          <a:pt x="173" y="220"/>
                          <a:pt x="173" y="220"/>
                          <a:pt x="173" y="220"/>
                        </a:cubicBezTo>
                        <a:cubicBezTo>
                          <a:pt x="174" y="219"/>
                          <a:pt x="174" y="219"/>
                          <a:pt x="174" y="219"/>
                        </a:cubicBezTo>
                        <a:cubicBezTo>
                          <a:pt x="174" y="218"/>
                          <a:pt x="174" y="218"/>
                          <a:pt x="174" y="218"/>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8" y="219"/>
                          <a:pt x="178" y="219"/>
                          <a:pt x="178" y="219"/>
                        </a:cubicBezTo>
                        <a:cubicBezTo>
                          <a:pt x="180" y="219"/>
                          <a:pt x="180" y="219"/>
                          <a:pt x="180" y="219"/>
                        </a:cubicBezTo>
                        <a:cubicBezTo>
                          <a:pt x="181" y="218"/>
                          <a:pt x="181" y="218"/>
                          <a:pt x="181" y="218"/>
                        </a:cubicBezTo>
                        <a:cubicBezTo>
                          <a:pt x="183" y="218"/>
                          <a:pt x="183" y="218"/>
                          <a:pt x="183" y="218"/>
                        </a:cubicBezTo>
                        <a:cubicBezTo>
                          <a:pt x="184" y="220"/>
                          <a:pt x="184" y="220"/>
                          <a:pt x="184" y="220"/>
                        </a:cubicBezTo>
                        <a:cubicBezTo>
                          <a:pt x="184" y="221"/>
                          <a:pt x="184" y="221"/>
                          <a:pt x="184" y="221"/>
                        </a:cubicBezTo>
                        <a:cubicBezTo>
                          <a:pt x="185" y="222"/>
                          <a:pt x="185" y="222"/>
                          <a:pt x="185" y="222"/>
                        </a:cubicBezTo>
                        <a:cubicBezTo>
                          <a:pt x="186" y="221"/>
                          <a:pt x="186" y="221"/>
                          <a:pt x="186" y="221"/>
                        </a:cubicBezTo>
                        <a:cubicBezTo>
                          <a:pt x="187" y="221"/>
                          <a:pt x="187" y="221"/>
                          <a:pt x="187" y="221"/>
                        </a:cubicBezTo>
                        <a:cubicBezTo>
                          <a:pt x="188" y="222"/>
                          <a:pt x="188" y="222"/>
                          <a:pt x="188" y="222"/>
                        </a:cubicBezTo>
                        <a:cubicBezTo>
                          <a:pt x="187" y="221"/>
                          <a:pt x="187" y="221"/>
                          <a:pt x="187" y="221"/>
                        </a:cubicBezTo>
                        <a:cubicBezTo>
                          <a:pt x="186" y="221"/>
                          <a:pt x="186" y="221"/>
                          <a:pt x="186" y="221"/>
                        </a:cubicBezTo>
                        <a:cubicBezTo>
                          <a:pt x="185" y="220"/>
                          <a:pt x="185" y="220"/>
                          <a:pt x="185" y="220"/>
                        </a:cubicBezTo>
                        <a:cubicBezTo>
                          <a:pt x="185" y="219"/>
                          <a:pt x="185" y="219"/>
                          <a:pt x="185" y="219"/>
                        </a:cubicBezTo>
                        <a:cubicBezTo>
                          <a:pt x="184" y="218"/>
                          <a:pt x="184" y="218"/>
                          <a:pt x="184" y="218"/>
                        </a:cubicBezTo>
                        <a:cubicBezTo>
                          <a:pt x="183" y="218"/>
                          <a:pt x="183" y="218"/>
                          <a:pt x="183" y="218"/>
                        </a:cubicBezTo>
                        <a:cubicBezTo>
                          <a:pt x="182" y="218"/>
                          <a:pt x="182" y="218"/>
                          <a:pt x="182" y="218"/>
                        </a:cubicBezTo>
                        <a:cubicBezTo>
                          <a:pt x="181" y="218"/>
                          <a:pt x="181" y="218"/>
                          <a:pt x="181" y="218"/>
                        </a:cubicBezTo>
                        <a:cubicBezTo>
                          <a:pt x="179" y="218"/>
                          <a:pt x="179" y="218"/>
                          <a:pt x="179" y="218"/>
                        </a:cubicBezTo>
                        <a:cubicBezTo>
                          <a:pt x="179" y="218"/>
                          <a:pt x="179" y="218"/>
                          <a:pt x="179" y="218"/>
                        </a:cubicBezTo>
                        <a:cubicBezTo>
                          <a:pt x="178" y="218"/>
                          <a:pt x="178" y="218"/>
                          <a:pt x="178" y="218"/>
                        </a:cubicBezTo>
                        <a:cubicBezTo>
                          <a:pt x="177" y="217"/>
                          <a:pt x="177" y="217"/>
                          <a:pt x="177" y="217"/>
                        </a:cubicBezTo>
                        <a:cubicBezTo>
                          <a:pt x="176" y="217"/>
                          <a:pt x="176" y="217"/>
                          <a:pt x="176" y="217"/>
                        </a:cubicBezTo>
                        <a:cubicBezTo>
                          <a:pt x="176" y="217"/>
                          <a:pt x="176" y="217"/>
                          <a:pt x="176" y="217"/>
                        </a:cubicBezTo>
                        <a:cubicBezTo>
                          <a:pt x="175" y="217"/>
                          <a:pt x="175" y="217"/>
                          <a:pt x="175" y="217"/>
                        </a:cubicBezTo>
                        <a:lnTo>
                          <a:pt x="174" y="217"/>
                        </a:lnTo>
                        <a:close/>
                        <a:moveTo>
                          <a:pt x="161" y="220"/>
                        </a:moveTo>
                        <a:cubicBezTo>
                          <a:pt x="160" y="221"/>
                          <a:pt x="160" y="221"/>
                          <a:pt x="160" y="221"/>
                        </a:cubicBezTo>
                        <a:cubicBezTo>
                          <a:pt x="160" y="221"/>
                          <a:pt x="160" y="221"/>
                          <a:pt x="160" y="221"/>
                        </a:cubicBezTo>
                        <a:cubicBezTo>
                          <a:pt x="161" y="222"/>
                          <a:pt x="161" y="222"/>
                          <a:pt x="161" y="222"/>
                        </a:cubicBezTo>
                        <a:cubicBezTo>
                          <a:pt x="161" y="222"/>
                          <a:pt x="161" y="222"/>
                          <a:pt x="161" y="222"/>
                        </a:cubicBezTo>
                        <a:cubicBezTo>
                          <a:pt x="162" y="222"/>
                          <a:pt x="162" y="222"/>
                          <a:pt x="162" y="222"/>
                        </a:cubicBezTo>
                        <a:cubicBezTo>
                          <a:pt x="162" y="221"/>
                          <a:pt x="162" y="221"/>
                          <a:pt x="162" y="221"/>
                        </a:cubicBezTo>
                        <a:cubicBezTo>
                          <a:pt x="162" y="220"/>
                          <a:pt x="162" y="220"/>
                          <a:pt x="162" y="220"/>
                        </a:cubicBezTo>
                        <a:cubicBezTo>
                          <a:pt x="161" y="220"/>
                          <a:pt x="161" y="220"/>
                          <a:pt x="161" y="220"/>
                        </a:cubicBezTo>
                        <a:cubicBezTo>
                          <a:pt x="161" y="219"/>
                          <a:pt x="161" y="219"/>
                          <a:pt x="161" y="219"/>
                        </a:cubicBezTo>
                        <a:lnTo>
                          <a:pt x="161" y="220"/>
                        </a:lnTo>
                        <a:close/>
                        <a:moveTo>
                          <a:pt x="201" y="220"/>
                        </a:moveTo>
                        <a:cubicBezTo>
                          <a:pt x="201" y="221"/>
                          <a:pt x="201" y="221"/>
                          <a:pt x="201" y="221"/>
                        </a:cubicBezTo>
                        <a:cubicBezTo>
                          <a:pt x="202" y="221"/>
                          <a:pt x="202" y="221"/>
                          <a:pt x="202" y="221"/>
                        </a:cubicBezTo>
                        <a:cubicBezTo>
                          <a:pt x="203" y="219"/>
                          <a:pt x="203" y="219"/>
                          <a:pt x="203" y="219"/>
                        </a:cubicBezTo>
                        <a:cubicBezTo>
                          <a:pt x="202" y="219"/>
                          <a:pt x="202" y="219"/>
                          <a:pt x="202" y="219"/>
                        </a:cubicBezTo>
                        <a:cubicBezTo>
                          <a:pt x="201" y="218"/>
                          <a:pt x="201" y="218"/>
                          <a:pt x="201" y="218"/>
                        </a:cubicBezTo>
                        <a:cubicBezTo>
                          <a:pt x="200" y="219"/>
                          <a:pt x="200" y="219"/>
                          <a:pt x="200" y="219"/>
                        </a:cubicBezTo>
                        <a:cubicBezTo>
                          <a:pt x="200" y="219"/>
                          <a:pt x="200" y="219"/>
                          <a:pt x="200" y="219"/>
                        </a:cubicBezTo>
                        <a:cubicBezTo>
                          <a:pt x="199" y="220"/>
                          <a:pt x="199" y="220"/>
                          <a:pt x="199" y="220"/>
                        </a:cubicBezTo>
                        <a:cubicBezTo>
                          <a:pt x="198" y="221"/>
                          <a:pt x="198" y="221"/>
                          <a:pt x="198" y="221"/>
                        </a:cubicBezTo>
                        <a:cubicBezTo>
                          <a:pt x="200" y="221"/>
                          <a:pt x="200" y="221"/>
                          <a:pt x="200" y="221"/>
                        </a:cubicBezTo>
                        <a:cubicBezTo>
                          <a:pt x="200" y="220"/>
                          <a:pt x="200" y="220"/>
                          <a:pt x="200" y="220"/>
                        </a:cubicBezTo>
                        <a:lnTo>
                          <a:pt x="201" y="220"/>
                        </a:lnTo>
                        <a:close/>
                        <a:moveTo>
                          <a:pt x="60" y="221"/>
                        </a:moveTo>
                        <a:cubicBezTo>
                          <a:pt x="61" y="221"/>
                          <a:pt x="61" y="221"/>
                          <a:pt x="61" y="221"/>
                        </a:cubicBezTo>
                        <a:cubicBezTo>
                          <a:pt x="62" y="220"/>
                          <a:pt x="62" y="220"/>
                          <a:pt x="62" y="220"/>
                        </a:cubicBezTo>
                        <a:cubicBezTo>
                          <a:pt x="62" y="219"/>
                          <a:pt x="62" y="219"/>
                          <a:pt x="62" y="219"/>
                        </a:cubicBezTo>
                        <a:cubicBezTo>
                          <a:pt x="60" y="220"/>
                          <a:pt x="60" y="220"/>
                          <a:pt x="60" y="220"/>
                        </a:cubicBezTo>
                        <a:cubicBezTo>
                          <a:pt x="59" y="219"/>
                          <a:pt x="59" y="219"/>
                          <a:pt x="59" y="219"/>
                        </a:cubicBezTo>
                        <a:cubicBezTo>
                          <a:pt x="58" y="219"/>
                          <a:pt x="58" y="219"/>
                          <a:pt x="58" y="219"/>
                        </a:cubicBezTo>
                        <a:cubicBezTo>
                          <a:pt x="56" y="218"/>
                          <a:pt x="56" y="218"/>
                          <a:pt x="56" y="218"/>
                        </a:cubicBezTo>
                        <a:cubicBezTo>
                          <a:pt x="54" y="218"/>
                          <a:pt x="54" y="218"/>
                          <a:pt x="54" y="218"/>
                        </a:cubicBezTo>
                        <a:cubicBezTo>
                          <a:pt x="53" y="219"/>
                          <a:pt x="53" y="219"/>
                          <a:pt x="53" y="219"/>
                        </a:cubicBezTo>
                        <a:cubicBezTo>
                          <a:pt x="52" y="218"/>
                          <a:pt x="52" y="218"/>
                          <a:pt x="52" y="218"/>
                        </a:cubicBezTo>
                        <a:cubicBezTo>
                          <a:pt x="52" y="219"/>
                          <a:pt x="52" y="219"/>
                          <a:pt x="52" y="219"/>
                        </a:cubicBezTo>
                        <a:cubicBezTo>
                          <a:pt x="52" y="219"/>
                          <a:pt x="52" y="219"/>
                          <a:pt x="52" y="219"/>
                        </a:cubicBezTo>
                        <a:cubicBezTo>
                          <a:pt x="54" y="219"/>
                          <a:pt x="54" y="219"/>
                          <a:pt x="54" y="219"/>
                        </a:cubicBezTo>
                        <a:cubicBezTo>
                          <a:pt x="57" y="220"/>
                          <a:pt x="57" y="220"/>
                          <a:pt x="57" y="220"/>
                        </a:cubicBezTo>
                        <a:cubicBezTo>
                          <a:pt x="58" y="220"/>
                          <a:pt x="58" y="220"/>
                          <a:pt x="58" y="220"/>
                        </a:cubicBezTo>
                        <a:lnTo>
                          <a:pt x="60" y="221"/>
                        </a:lnTo>
                        <a:close/>
                        <a:moveTo>
                          <a:pt x="230" y="218"/>
                        </a:moveTo>
                        <a:cubicBezTo>
                          <a:pt x="230" y="219"/>
                          <a:pt x="230" y="219"/>
                          <a:pt x="230" y="219"/>
                        </a:cubicBezTo>
                        <a:cubicBezTo>
                          <a:pt x="230" y="220"/>
                          <a:pt x="230" y="220"/>
                          <a:pt x="230" y="220"/>
                        </a:cubicBezTo>
                        <a:cubicBezTo>
                          <a:pt x="230" y="220"/>
                          <a:pt x="230" y="220"/>
                          <a:pt x="230" y="220"/>
                        </a:cubicBezTo>
                        <a:cubicBezTo>
                          <a:pt x="230" y="220"/>
                          <a:pt x="230" y="220"/>
                          <a:pt x="230" y="220"/>
                        </a:cubicBezTo>
                        <a:cubicBezTo>
                          <a:pt x="230" y="220"/>
                          <a:pt x="230" y="220"/>
                          <a:pt x="231" y="220"/>
                        </a:cubicBezTo>
                        <a:cubicBezTo>
                          <a:pt x="232" y="220"/>
                          <a:pt x="232" y="220"/>
                          <a:pt x="232" y="220"/>
                        </a:cubicBezTo>
                        <a:cubicBezTo>
                          <a:pt x="233" y="220"/>
                          <a:pt x="233" y="220"/>
                          <a:pt x="233" y="220"/>
                        </a:cubicBezTo>
                        <a:cubicBezTo>
                          <a:pt x="235" y="219"/>
                          <a:pt x="235" y="219"/>
                          <a:pt x="235" y="219"/>
                        </a:cubicBezTo>
                        <a:cubicBezTo>
                          <a:pt x="234" y="218"/>
                          <a:pt x="234" y="218"/>
                          <a:pt x="234" y="218"/>
                        </a:cubicBezTo>
                        <a:cubicBezTo>
                          <a:pt x="235" y="219"/>
                          <a:pt x="235" y="219"/>
                          <a:pt x="235" y="219"/>
                        </a:cubicBezTo>
                        <a:cubicBezTo>
                          <a:pt x="236" y="218"/>
                          <a:pt x="236" y="218"/>
                          <a:pt x="236" y="218"/>
                        </a:cubicBezTo>
                        <a:cubicBezTo>
                          <a:pt x="238" y="218"/>
                          <a:pt x="238" y="218"/>
                          <a:pt x="238" y="218"/>
                        </a:cubicBezTo>
                        <a:cubicBezTo>
                          <a:pt x="238" y="218"/>
                          <a:pt x="238" y="218"/>
                          <a:pt x="238" y="218"/>
                        </a:cubicBezTo>
                        <a:cubicBezTo>
                          <a:pt x="237" y="218"/>
                          <a:pt x="237" y="218"/>
                          <a:pt x="237" y="218"/>
                        </a:cubicBezTo>
                        <a:cubicBezTo>
                          <a:pt x="235" y="217"/>
                          <a:pt x="235" y="217"/>
                          <a:pt x="235" y="217"/>
                        </a:cubicBezTo>
                        <a:cubicBezTo>
                          <a:pt x="235" y="217"/>
                          <a:pt x="235" y="217"/>
                          <a:pt x="235" y="217"/>
                        </a:cubicBezTo>
                        <a:cubicBezTo>
                          <a:pt x="234" y="217"/>
                          <a:pt x="234" y="217"/>
                          <a:pt x="234" y="217"/>
                        </a:cubicBezTo>
                        <a:cubicBezTo>
                          <a:pt x="233" y="218"/>
                          <a:pt x="233" y="218"/>
                          <a:pt x="233" y="218"/>
                        </a:cubicBezTo>
                        <a:cubicBezTo>
                          <a:pt x="233" y="218"/>
                          <a:pt x="233" y="218"/>
                          <a:pt x="233" y="218"/>
                        </a:cubicBezTo>
                        <a:cubicBezTo>
                          <a:pt x="232" y="218"/>
                          <a:pt x="232" y="218"/>
                          <a:pt x="232" y="218"/>
                        </a:cubicBezTo>
                        <a:cubicBezTo>
                          <a:pt x="231" y="218"/>
                          <a:pt x="231" y="218"/>
                          <a:pt x="231" y="218"/>
                        </a:cubicBezTo>
                        <a:lnTo>
                          <a:pt x="230" y="218"/>
                        </a:lnTo>
                        <a:close/>
                        <a:moveTo>
                          <a:pt x="164" y="217"/>
                        </a:moveTo>
                        <a:cubicBezTo>
                          <a:pt x="163" y="217"/>
                          <a:pt x="163" y="217"/>
                          <a:pt x="163" y="217"/>
                        </a:cubicBezTo>
                        <a:cubicBezTo>
                          <a:pt x="164" y="219"/>
                          <a:pt x="164" y="219"/>
                          <a:pt x="164" y="219"/>
                        </a:cubicBezTo>
                        <a:cubicBezTo>
                          <a:pt x="164" y="220"/>
                          <a:pt x="164" y="220"/>
                          <a:pt x="164" y="220"/>
                        </a:cubicBezTo>
                        <a:cubicBezTo>
                          <a:pt x="164" y="220"/>
                          <a:pt x="164" y="220"/>
                          <a:pt x="164" y="220"/>
                        </a:cubicBezTo>
                        <a:cubicBezTo>
                          <a:pt x="164" y="220"/>
                          <a:pt x="164" y="220"/>
                          <a:pt x="165" y="219"/>
                        </a:cubicBezTo>
                        <a:cubicBezTo>
                          <a:pt x="165" y="219"/>
                          <a:pt x="165" y="219"/>
                          <a:pt x="165" y="219"/>
                        </a:cubicBezTo>
                        <a:cubicBezTo>
                          <a:pt x="166" y="218"/>
                          <a:pt x="166" y="218"/>
                          <a:pt x="166" y="218"/>
                        </a:cubicBezTo>
                        <a:cubicBezTo>
                          <a:pt x="166" y="217"/>
                          <a:pt x="166" y="217"/>
                          <a:pt x="166" y="217"/>
                        </a:cubicBezTo>
                        <a:cubicBezTo>
                          <a:pt x="167" y="214"/>
                          <a:pt x="167" y="214"/>
                          <a:pt x="167" y="214"/>
                        </a:cubicBezTo>
                        <a:cubicBezTo>
                          <a:pt x="168" y="214"/>
                          <a:pt x="168" y="214"/>
                          <a:pt x="168" y="214"/>
                        </a:cubicBezTo>
                        <a:cubicBezTo>
                          <a:pt x="168" y="213"/>
                          <a:pt x="168" y="213"/>
                          <a:pt x="168" y="213"/>
                        </a:cubicBezTo>
                        <a:cubicBezTo>
                          <a:pt x="167" y="213"/>
                          <a:pt x="167" y="213"/>
                          <a:pt x="167" y="213"/>
                        </a:cubicBezTo>
                        <a:cubicBezTo>
                          <a:pt x="166" y="213"/>
                          <a:pt x="166" y="213"/>
                          <a:pt x="166" y="213"/>
                        </a:cubicBezTo>
                        <a:cubicBezTo>
                          <a:pt x="166" y="215"/>
                          <a:pt x="166" y="215"/>
                          <a:pt x="166" y="215"/>
                        </a:cubicBezTo>
                        <a:cubicBezTo>
                          <a:pt x="165" y="215"/>
                          <a:pt x="165" y="215"/>
                          <a:pt x="165" y="215"/>
                        </a:cubicBezTo>
                        <a:cubicBezTo>
                          <a:pt x="165" y="217"/>
                          <a:pt x="165" y="217"/>
                          <a:pt x="165" y="217"/>
                        </a:cubicBezTo>
                        <a:cubicBezTo>
                          <a:pt x="164" y="216"/>
                          <a:pt x="164" y="216"/>
                          <a:pt x="164" y="216"/>
                        </a:cubicBezTo>
                        <a:cubicBezTo>
                          <a:pt x="164" y="216"/>
                          <a:pt x="164" y="216"/>
                          <a:pt x="164" y="216"/>
                        </a:cubicBezTo>
                        <a:lnTo>
                          <a:pt x="164" y="217"/>
                        </a:lnTo>
                        <a:close/>
                        <a:moveTo>
                          <a:pt x="194" y="210"/>
                        </a:moveTo>
                        <a:cubicBezTo>
                          <a:pt x="195" y="212"/>
                          <a:pt x="195" y="212"/>
                          <a:pt x="195" y="212"/>
                        </a:cubicBezTo>
                        <a:cubicBezTo>
                          <a:pt x="194" y="213"/>
                          <a:pt x="194" y="213"/>
                          <a:pt x="194" y="213"/>
                        </a:cubicBezTo>
                        <a:cubicBezTo>
                          <a:pt x="193" y="214"/>
                          <a:pt x="193" y="214"/>
                          <a:pt x="193" y="214"/>
                        </a:cubicBezTo>
                        <a:cubicBezTo>
                          <a:pt x="194" y="218"/>
                          <a:pt x="194" y="218"/>
                          <a:pt x="194" y="218"/>
                        </a:cubicBezTo>
                        <a:cubicBezTo>
                          <a:pt x="194" y="216"/>
                          <a:pt x="194" y="216"/>
                          <a:pt x="194" y="216"/>
                        </a:cubicBezTo>
                        <a:cubicBezTo>
                          <a:pt x="194" y="216"/>
                          <a:pt x="194" y="215"/>
                          <a:pt x="194" y="215"/>
                        </a:cubicBezTo>
                        <a:cubicBezTo>
                          <a:pt x="194" y="214"/>
                          <a:pt x="194" y="214"/>
                          <a:pt x="194" y="214"/>
                        </a:cubicBezTo>
                        <a:cubicBezTo>
                          <a:pt x="195" y="213"/>
                          <a:pt x="195" y="213"/>
                          <a:pt x="195" y="213"/>
                        </a:cubicBezTo>
                        <a:cubicBezTo>
                          <a:pt x="196" y="213"/>
                          <a:pt x="196" y="213"/>
                          <a:pt x="196" y="213"/>
                        </a:cubicBezTo>
                        <a:cubicBezTo>
                          <a:pt x="197" y="213"/>
                          <a:pt x="197" y="213"/>
                          <a:pt x="197" y="213"/>
                        </a:cubicBezTo>
                        <a:cubicBezTo>
                          <a:pt x="197" y="212"/>
                          <a:pt x="197" y="212"/>
                          <a:pt x="197" y="212"/>
                        </a:cubicBezTo>
                        <a:cubicBezTo>
                          <a:pt x="198" y="211"/>
                          <a:pt x="198" y="211"/>
                          <a:pt x="198" y="211"/>
                        </a:cubicBezTo>
                        <a:cubicBezTo>
                          <a:pt x="199" y="211"/>
                          <a:pt x="199" y="211"/>
                          <a:pt x="199" y="211"/>
                        </a:cubicBezTo>
                        <a:cubicBezTo>
                          <a:pt x="200" y="210"/>
                          <a:pt x="200" y="210"/>
                          <a:pt x="200" y="210"/>
                        </a:cubicBezTo>
                        <a:cubicBezTo>
                          <a:pt x="200" y="210"/>
                          <a:pt x="200" y="210"/>
                          <a:pt x="200" y="210"/>
                        </a:cubicBezTo>
                        <a:cubicBezTo>
                          <a:pt x="201" y="209"/>
                          <a:pt x="201" y="209"/>
                          <a:pt x="201" y="209"/>
                        </a:cubicBezTo>
                        <a:cubicBezTo>
                          <a:pt x="201" y="209"/>
                          <a:pt x="201" y="209"/>
                          <a:pt x="201" y="209"/>
                        </a:cubicBezTo>
                        <a:cubicBezTo>
                          <a:pt x="202" y="208"/>
                          <a:pt x="202" y="208"/>
                          <a:pt x="202" y="208"/>
                        </a:cubicBezTo>
                        <a:cubicBezTo>
                          <a:pt x="202" y="208"/>
                          <a:pt x="202" y="208"/>
                          <a:pt x="202" y="208"/>
                        </a:cubicBezTo>
                        <a:cubicBezTo>
                          <a:pt x="203" y="208"/>
                          <a:pt x="203" y="208"/>
                          <a:pt x="203" y="208"/>
                        </a:cubicBezTo>
                        <a:cubicBezTo>
                          <a:pt x="203" y="207"/>
                          <a:pt x="203" y="207"/>
                          <a:pt x="203" y="207"/>
                        </a:cubicBezTo>
                        <a:cubicBezTo>
                          <a:pt x="203" y="206"/>
                          <a:pt x="203" y="206"/>
                          <a:pt x="203" y="206"/>
                        </a:cubicBezTo>
                        <a:cubicBezTo>
                          <a:pt x="203" y="206"/>
                          <a:pt x="203" y="206"/>
                          <a:pt x="203" y="206"/>
                        </a:cubicBezTo>
                        <a:cubicBezTo>
                          <a:pt x="205" y="206"/>
                          <a:pt x="205" y="206"/>
                          <a:pt x="205" y="206"/>
                        </a:cubicBezTo>
                        <a:cubicBezTo>
                          <a:pt x="205" y="204"/>
                          <a:pt x="205" y="204"/>
                          <a:pt x="205" y="204"/>
                        </a:cubicBezTo>
                        <a:cubicBezTo>
                          <a:pt x="203" y="204"/>
                          <a:pt x="203" y="204"/>
                          <a:pt x="203" y="204"/>
                        </a:cubicBezTo>
                        <a:cubicBezTo>
                          <a:pt x="203" y="204"/>
                          <a:pt x="203" y="204"/>
                          <a:pt x="203" y="204"/>
                        </a:cubicBezTo>
                        <a:cubicBezTo>
                          <a:pt x="204" y="203"/>
                          <a:pt x="204" y="203"/>
                          <a:pt x="204" y="203"/>
                        </a:cubicBezTo>
                        <a:cubicBezTo>
                          <a:pt x="204" y="203"/>
                          <a:pt x="204" y="203"/>
                          <a:pt x="204" y="203"/>
                        </a:cubicBezTo>
                        <a:cubicBezTo>
                          <a:pt x="204" y="202"/>
                          <a:pt x="204" y="202"/>
                          <a:pt x="204" y="202"/>
                        </a:cubicBezTo>
                        <a:cubicBezTo>
                          <a:pt x="205" y="203"/>
                          <a:pt x="205" y="203"/>
                          <a:pt x="205" y="203"/>
                        </a:cubicBezTo>
                        <a:cubicBezTo>
                          <a:pt x="206" y="202"/>
                          <a:pt x="206" y="202"/>
                          <a:pt x="206" y="202"/>
                        </a:cubicBezTo>
                        <a:cubicBezTo>
                          <a:pt x="207" y="202"/>
                          <a:pt x="207" y="202"/>
                          <a:pt x="207" y="202"/>
                        </a:cubicBezTo>
                        <a:cubicBezTo>
                          <a:pt x="207" y="201"/>
                          <a:pt x="207" y="201"/>
                          <a:pt x="207" y="201"/>
                        </a:cubicBezTo>
                        <a:cubicBezTo>
                          <a:pt x="209" y="199"/>
                          <a:pt x="209" y="199"/>
                          <a:pt x="209" y="199"/>
                        </a:cubicBezTo>
                        <a:cubicBezTo>
                          <a:pt x="210" y="197"/>
                          <a:pt x="210" y="197"/>
                          <a:pt x="210" y="197"/>
                        </a:cubicBezTo>
                        <a:cubicBezTo>
                          <a:pt x="208" y="198"/>
                          <a:pt x="208" y="198"/>
                          <a:pt x="208" y="198"/>
                        </a:cubicBezTo>
                        <a:cubicBezTo>
                          <a:pt x="207" y="198"/>
                          <a:pt x="207" y="198"/>
                          <a:pt x="207"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cubicBezTo>
                          <a:pt x="207" y="196"/>
                          <a:pt x="207" y="196"/>
                          <a:pt x="207" y="196"/>
                        </a:cubicBezTo>
                        <a:cubicBezTo>
                          <a:pt x="207" y="194"/>
                          <a:pt x="207" y="194"/>
                          <a:pt x="207" y="194"/>
                        </a:cubicBezTo>
                        <a:cubicBezTo>
                          <a:pt x="205" y="196"/>
                          <a:pt x="205" y="196"/>
                          <a:pt x="205" y="196"/>
                        </a:cubicBezTo>
                        <a:cubicBezTo>
                          <a:pt x="204" y="197"/>
                          <a:pt x="204" y="197"/>
                          <a:pt x="204" y="197"/>
                        </a:cubicBezTo>
                        <a:cubicBezTo>
                          <a:pt x="204" y="197"/>
                          <a:pt x="204" y="197"/>
                          <a:pt x="204" y="197"/>
                        </a:cubicBezTo>
                        <a:cubicBezTo>
                          <a:pt x="204" y="197"/>
                          <a:pt x="204" y="197"/>
                          <a:pt x="204" y="197"/>
                        </a:cubicBezTo>
                        <a:cubicBezTo>
                          <a:pt x="204" y="196"/>
                          <a:pt x="204" y="196"/>
                          <a:pt x="204" y="196"/>
                        </a:cubicBezTo>
                        <a:cubicBezTo>
                          <a:pt x="202" y="198"/>
                          <a:pt x="202" y="198"/>
                          <a:pt x="202" y="198"/>
                        </a:cubicBezTo>
                        <a:cubicBezTo>
                          <a:pt x="202" y="199"/>
                          <a:pt x="202" y="199"/>
                          <a:pt x="202" y="199"/>
                        </a:cubicBezTo>
                        <a:cubicBezTo>
                          <a:pt x="201" y="199"/>
                          <a:pt x="201" y="199"/>
                          <a:pt x="201" y="199"/>
                        </a:cubicBezTo>
                        <a:cubicBezTo>
                          <a:pt x="201" y="200"/>
                          <a:pt x="201" y="200"/>
                          <a:pt x="201" y="200"/>
                        </a:cubicBezTo>
                        <a:cubicBezTo>
                          <a:pt x="200" y="200"/>
                          <a:pt x="200" y="200"/>
                          <a:pt x="200" y="200"/>
                        </a:cubicBezTo>
                        <a:cubicBezTo>
                          <a:pt x="200" y="200"/>
                          <a:pt x="200" y="200"/>
                          <a:pt x="200" y="200"/>
                        </a:cubicBezTo>
                        <a:cubicBezTo>
                          <a:pt x="199" y="201"/>
                          <a:pt x="199" y="201"/>
                          <a:pt x="199" y="201"/>
                        </a:cubicBezTo>
                        <a:cubicBezTo>
                          <a:pt x="198" y="202"/>
                          <a:pt x="198" y="202"/>
                          <a:pt x="198" y="202"/>
                        </a:cubicBezTo>
                        <a:cubicBezTo>
                          <a:pt x="198" y="203"/>
                          <a:pt x="198" y="203"/>
                          <a:pt x="198" y="203"/>
                        </a:cubicBezTo>
                        <a:cubicBezTo>
                          <a:pt x="199" y="203"/>
                          <a:pt x="199" y="203"/>
                          <a:pt x="199" y="203"/>
                        </a:cubicBezTo>
                        <a:cubicBezTo>
                          <a:pt x="199" y="204"/>
                          <a:pt x="199" y="204"/>
                          <a:pt x="199" y="204"/>
                        </a:cubicBezTo>
                        <a:cubicBezTo>
                          <a:pt x="199" y="205"/>
                          <a:pt x="199" y="205"/>
                          <a:pt x="199" y="205"/>
                        </a:cubicBezTo>
                        <a:cubicBezTo>
                          <a:pt x="199" y="206"/>
                          <a:pt x="199" y="206"/>
                          <a:pt x="199" y="206"/>
                        </a:cubicBezTo>
                        <a:cubicBezTo>
                          <a:pt x="200" y="206"/>
                          <a:pt x="200" y="206"/>
                          <a:pt x="200" y="206"/>
                        </a:cubicBezTo>
                        <a:cubicBezTo>
                          <a:pt x="199" y="207"/>
                          <a:pt x="199" y="207"/>
                          <a:pt x="199" y="207"/>
                        </a:cubicBezTo>
                        <a:cubicBezTo>
                          <a:pt x="199" y="208"/>
                          <a:pt x="199" y="208"/>
                          <a:pt x="199" y="208"/>
                        </a:cubicBezTo>
                        <a:cubicBezTo>
                          <a:pt x="198" y="209"/>
                          <a:pt x="198" y="209"/>
                          <a:pt x="198" y="209"/>
                        </a:cubicBezTo>
                        <a:cubicBezTo>
                          <a:pt x="197" y="209"/>
                          <a:pt x="197" y="209"/>
                          <a:pt x="197" y="209"/>
                        </a:cubicBezTo>
                        <a:cubicBezTo>
                          <a:pt x="196" y="209"/>
                          <a:pt x="196" y="209"/>
                          <a:pt x="196" y="209"/>
                        </a:cubicBezTo>
                        <a:cubicBezTo>
                          <a:pt x="196" y="209"/>
                          <a:pt x="196" y="209"/>
                          <a:pt x="196" y="209"/>
                        </a:cubicBezTo>
                        <a:cubicBezTo>
                          <a:pt x="195" y="210"/>
                          <a:pt x="195" y="210"/>
                          <a:pt x="195" y="210"/>
                        </a:cubicBezTo>
                        <a:cubicBezTo>
                          <a:pt x="194" y="210"/>
                          <a:pt x="194" y="210"/>
                          <a:pt x="194" y="210"/>
                        </a:cubicBezTo>
                        <a:cubicBezTo>
                          <a:pt x="194" y="210"/>
                          <a:pt x="194" y="210"/>
                          <a:pt x="194" y="210"/>
                        </a:cubicBezTo>
                        <a:close/>
                        <a:moveTo>
                          <a:pt x="63" y="212"/>
                        </a:moveTo>
                        <a:cubicBezTo>
                          <a:pt x="63" y="213"/>
                          <a:pt x="63" y="213"/>
                          <a:pt x="63" y="213"/>
                        </a:cubicBezTo>
                        <a:cubicBezTo>
                          <a:pt x="64" y="214"/>
                          <a:pt x="64" y="214"/>
                          <a:pt x="64" y="214"/>
                        </a:cubicBezTo>
                        <a:cubicBezTo>
                          <a:pt x="65" y="215"/>
                          <a:pt x="65" y="215"/>
                          <a:pt x="65" y="215"/>
                        </a:cubicBezTo>
                        <a:cubicBezTo>
                          <a:pt x="66" y="216"/>
                          <a:pt x="66" y="216"/>
                          <a:pt x="66" y="216"/>
                        </a:cubicBezTo>
                        <a:cubicBezTo>
                          <a:pt x="66" y="216"/>
                          <a:pt x="66" y="216"/>
                          <a:pt x="66" y="216"/>
                        </a:cubicBezTo>
                        <a:cubicBezTo>
                          <a:pt x="67" y="217"/>
                          <a:pt x="67" y="217"/>
                          <a:pt x="67" y="217"/>
                        </a:cubicBezTo>
                        <a:cubicBezTo>
                          <a:pt x="67" y="215"/>
                          <a:pt x="67" y="215"/>
                          <a:pt x="67" y="215"/>
                        </a:cubicBezTo>
                        <a:cubicBezTo>
                          <a:pt x="66" y="214"/>
                          <a:pt x="66" y="214"/>
                          <a:pt x="66" y="214"/>
                        </a:cubicBezTo>
                        <a:cubicBezTo>
                          <a:pt x="66" y="213"/>
                          <a:pt x="66" y="213"/>
                          <a:pt x="66" y="213"/>
                        </a:cubicBezTo>
                        <a:cubicBezTo>
                          <a:pt x="65" y="213"/>
                          <a:pt x="65" y="213"/>
                          <a:pt x="65" y="213"/>
                        </a:cubicBezTo>
                        <a:cubicBezTo>
                          <a:pt x="65" y="213"/>
                          <a:pt x="65" y="213"/>
                          <a:pt x="65" y="213"/>
                        </a:cubicBezTo>
                        <a:cubicBezTo>
                          <a:pt x="64" y="212"/>
                          <a:pt x="64" y="212"/>
                          <a:pt x="64" y="212"/>
                        </a:cubicBezTo>
                        <a:cubicBezTo>
                          <a:pt x="63" y="212"/>
                          <a:pt x="63" y="212"/>
                          <a:pt x="63" y="212"/>
                        </a:cubicBezTo>
                        <a:close/>
                        <a:moveTo>
                          <a:pt x="200" y="217"/>
                        </a:moveTo>
                        <a:cubicBezTo>
                          <a:pt x="201" y="216"/>
                          <a:pt x="201" y="216"/>
                          <a:pt x="201" y="216"/>
                        </a:cubicBezTo>
                        <a:cubicBezTo>
                          <a:pt x="201" y="215"/>
                          <a:pt x="201" y="215"/>
                          <a:pt x="201" y="215"/>
                        </a:cubicBezTo>
                        <a:cubicBezTo>
                          <a:pt x="202" y="214"/>
                          <a:pt x="202" y="214"/>
                          <a:pt x="202" y="214"/>
                        </a:cubicBezTo>
                        <a:cubicBezTo>
                          <a:pt x="201" y="214"/>
                          <a:pt x="201" y="214"/>
                          <a:pt x="201" y="214"/>
                        </a:cubicBezTo>
                        <a:cubicBezTo>
                          <a:pt x="201" y="213"/>
                          <a:pt x="201" y="213"/>
                          <a:pt x="201" y="213"/>
                        </a:cubicBezTo>
                        <a:cubicBezTo>
                          <a:pt x="201" y="213"/>
                          <a:pt x="201" y="213"/>
                          <a:pt x="201" y="213"/>
                        </a:cubicBezTo>
                        <a:cubicBezTo>
                          <a:pt x="200" y="214"/>
                          <a:pt x="200" y="214"/>
                          <a:pt x="200" y="214"/>
                        </a:cubicBezTo>
                        <a:cubicBezTo>
                          <a:pt x="200" y="215"/>
                          <a:pt x="200" y="215"/>
                          <a:pt x="200" y="215"/>
                        </a:cubicBezTo>
                        <a:cubicBezTo>
                          <a:pt x="199" y="216"/>
                          <a:pt x="199" y="216"/>
                          <a:pt x="199" y="216"/>
                        </a:cubicBezTo>
                        <a:cubicBezTo>
                          <a:pt x="200" y="216"/>
                          <a:pt x="200" y="216"/>
                          <a:pt x="200" y="216"/>
                        </a:cubicBezTo>
                        <a:cubicBezTo>
                          <a:pt x="200" y="216"/>
                          <a:pt x="200" y="217"/>
                          <a:pt x="200" y="217"/>
                        </a:cubicBezTo>
                        <a:close/>
                        <a:moveTo>
                          <a:pt x="55" y="205"/>
                        </a:moveTo>
                        <a:cubicBezTo>
                          <a:pt x="55" y="207"/>
                          <a:pt x="55" y="207"/>
                          <a:pt x="55" y="207"/>
                        </a:cubicBezTo>
                        <a:cubicBezTo>
                          <a:pt x="56" y="207"/>
                          <a:pt x="56" y="207"/>
                          <a:pt x="56" y="207"/>
                        </a:cubicBezTo>
                        <a:cubicBezTo>
                          <a:pt x="57" y="208"/>
                          <a:pt x="57" y="208"/>
                          <a:pt x="57" y="208"/>
                        </a:cubicBezTo>
                        <a:cubicBezTo>
                          <a:pt x="57" y="211"/>
                          <a:pt x="57" y="211"/>
                          <a:pt x="57" y="211"/>
                        </a:cubicBezTo>
                        <a:cubicBezTo>
                          <a:pt x="57" y="213"/>
                          <a:pt x="57" y="213"/>
                          <a:pt x="57" y="213"/>
                        </a:cubicBezTo>
                        <a:cubicBezTo>
                          <a:pt x="58" y="215"/>
                          <a:pt x="58" y="215"/>
                          <a:pt x="58" y="215"/>
                        </a:cubicBezTo>
                        <a:cubicBezTo>
                          <a:pt x="60" y="216"/>
                          <a:pt x="60" y="216"/>
                          <a:pt x="60" y="216"/>
                        </a:cubicBezTo>
                        <a:cubicBezTo>
                          <a:pt x="61" y="216"/>
                          <a:pt x="61" y="216"/>
                          <a:pt x="61" y="216"/>
                        </a:cubicBezTo>
                        <a:cubicBezTo>
                          <a:pt x="62" y="216"/>
                          <a:pt x="62" y="216"/>
                          <a:pt x="62" y="216"/>
                        </a:cubicBezTo>
                        <a:cubicBezTo>
                          <a:pt x="59" y="214"/>
                          <a:pt x="59" y="214"/>
                          <a:pt x="59" y="214"/>
                        </a:cubicBezTo>
                        <a:cubicBezTo>
                          <a:pt x="58" y="213"/>
                          <a:pt x="58" y="213"/>
                          <a:pt x="58" y="213"/>
                        </a:cubicBezTo>
                        <a:cubicBezTo>
                          <a:pt x="58" y="212"/>
                          <a:pt x="58" y="212"/>
                          <a:pt x="58" y="212"/>
                        </a:cubicBezTo>
                        <a:cubicBezTo>
                          <a:pt x="58" y="211"/>
                          <a:pt x="58" y="211"/>
                          <a:pt x="58" y="211"/>
                        </a:cubicBezTo>
                        <a:cubicBezTo>
                          <a:pt x="58" y="209"/>
                          <a:pt x="58" y="209"/>
                          <a:pt x="58" y="209"/>
                        </a:cubicBezTo>
                        <a:cubicBezTo>
                          <a:pt x="58" y="209"/>
                          <a:pt x="58" y="209"/>
                          <a:pt x="58" y="209"/>
                        </a:cubicBezTo>
                        <a:cubicBezTo>
                          <a:pt x="58" y="207"/>
                          <a:pt x="58" y="207"/>
                          <a:pt x="58" y="207"/>
                        </a:cubicBezTo>
                        <a:cubicBezTo>
                          <a:pt x="58" y="207"/>
                          <a:pt x="58" y="207"/>
                          <a:pt x="58" y="207"/>
                        </a:cubicBezTo>
                        <a:cubicBezTo>
                          <a:pt x="58" y="206"/>
                          <a:pt x="58" y="206"/>
                          <a:pt x="58" y="206"/>
                        </a:cubicBezTo>
                        <a:cubicBezTo>
                          <a:pt x="57" y="207"/>
                          <a:pt x="57" y="207"/>
                          <a:pt x="57" y="207"/>
                        </a:cubicBezTo>
                        <a:cubicBezTo>
                          <a:pt x="57" y="206"/>
                          <a:pt x="57" y="206"/>
                          <a:pt x="57" y="206"/>
                        </a:cubicBezTo>
                        <a:cubicBezTo>
                          <a:pt x="57" y="205"/>
                          <a:pt x="57" y="205"/>
                          <a:pt x="57" y="205"/>
                        </a:cubicBezTo>
                        <a:cubicBezTo>
                          <a:pt x="56" y="203"/>
                          <a:pt x="56" y="203"/>
                          <a:pt x="56" y="203"/>
                        </a:cubicBezTo>
                        <a:lnTo>
                          <a:pt x="55" y="205"/>
                        </a:lnTo>
                        <a:close/>
                        <a:moveTo>
                          <a:pt x="158" y="210"/>
                        </a:moveTo>
                        <a:cubicBezTo>
                          <a:pt x="159" y="212"/>
                          <a:pt x="159" y="212"/>
                          <a:pt x="159" y="212"/>
                        </a:cubicBezTo>
                        <a:cubicBezTo>
                          <a:pt x="160" y="213"/>
                          <a:pt x="160" y="213"/>
                          <a:pt x="160" y="213"/>
                        </a:cubicBezTo>
                        <a:cubicBezTo>
                          <a:pt x="160" y="215"/>
                          <a:pt x="160" y="215"/>
                          <a:pt x="160" y="215"/>
                        </a:cubicBezTo>
                        <a:cubicBezTo>
                          <a:pt x="160" y="215"/>
                          <a:pt x="160" y="215"/>
                          <a:pt x="161" y="215"/>
                        </a:cubicBezTo>
                        <a:cubicBezTo>
                          <a:pt x="162" y="214"/>
                          <a:pt x="162" y="214"/>
                          <a:pt x="162" y="214"/>
                        </a:cubicBezTo>
                        <a:cubicBezTo>
                          <a:pt x="162" y="214"/>
                          <a:pt x="162" y="214"/>
                          <a:pt x="162" y="214"/>
                        </a:cubicBezTo>
                        <a:cubicBezTo>
                          <a:pt x="163" y="214"/>
                          <a:pt x="163" y="214"/>
                          <a:pt x="163" y="214"/>
                        </a:cubicBezTo>
                        <a:cubicBezTo>
                          <a:pt x="164" y="213"/>
                          <a:pt x="164" y="213"/>
                          <a:pt x="164" y="213"/>
                        </a:cubicBezTo>
                        <a:cubicBezTo>
                          <a:pt x="165" y="211"/>
                          <a:pt x="165" y="211"/>
                          <a:pt x="165" y="211"/>
                        </a:cubicBezTo>
                        <a:cubicBezTo>
                          <a:pt x="164" y="210"/>
                          <a:pt x="164" y="210"/>
                          <a:pt x="164" y="210"/>
                        </a:cubicBezTo>
                        <a:cubicBezTo>
                          <a:pt x="163" y="212"/>
                          <a:pt x="163" y="212"/>
                          <a:pt x="163" y="212"/>
                        </a:cubicBezTo>
                        <a:cubicBezTo>
                          <a:pt x="162" y="213"/>
                          <a:pt x="162" y="213"/>
                          <a:pt x="162" y="213"/>
                        </a:cubicBezTo>
                        <a:cubicBezTo>
                          <a:pt x="161" y="213"/>
                          <a:pt x="161" y="213"/>
                          <a:pt x="161" y="213"/>
                        </a:cubicBezTo>
                        <a:cubicBezTo>
                          <a:pt x="161" y="212"/>
                          <a:pt x="161" y="212"/>
                          <a:pt x="161" y="212"/>
                        </a:cubicBezTo>
                        <a:cubicBezTo>
                          <a:pt x="161" y="211"/>
                          <a:pt x="161" y="211"/>
                          <a:pt x="161" y="211"/>
                        </a:cubicBezTo>
                        <a:cubicBezTo>
                          <a:pt x="159" y="209"/>
                          <a:pt x="159" y="209"/>
                          <a:pt x="159" y="209"/>
                        </a:cubicBezTo>
                        <a:lnTo>
                          <a:pt x="158" y="210"/>
                        </a:lnTo>
                        <a:close/>
                        <a:moveTo>
                          <a:pt x="125" y="214"/>
                        </a:moveTo>
                        <a:cubicBezTo>
                          <a:pt x="126" y="214"/>
                          <a:pt x="126" y="214"/>
                          <a:pt x="126" y="214"/>
                        </a:cubicBezTo>
                        <a:cubicBezTo>
                          <a:pt x="125" y="212"/>
                          <a:pt x="125" y="212"/>
                          <a:pt x="125" y="212"/>
                        </a:cubicBezTo>
                        <a:cubicBezTo>
                          <a:pt x="123" y="211"/>
                          <a:pt x="123" y="211"/>
                          <a:pt x="123" y="211"/>
                        </a:cubicBezTo>
                        <a:cubicBezTo>
                          <a:pt x="122" y="211"/>
                          <a:pt x="122" y="211"/>
                          <a:pt x="122" y="211"/>
                        </a:cubicBezTo>
                        <a:cubicBezTo>
                          <a:pt x="120" y="211"/>
                          <a:pt x="120" y="211"/>
                          <a:pt x="120" y="211"/>
                        </a:cubicBezTo>
                        <a:cubicBezTo>
                          <a:pt x="116" y="210"/>
                          <a:pt x="116" y="210"/>
                          <a:pt x="116" y="210"/>
                        </a:cubicBezTo>
                        <a:cubicBezTo>
                          <a:pt x="119" y="213"/>
                          <a:pt x="119" y="213"/>
                          <a:pt x="119" y="213"/>
                        </a:cubicBezTo>
                        <a:cubicBezTo>
                          <a:pt x="121" y="213"/>
                          <a:pt x="121" y="213"/>
                          <a:pt x="121" y="213"/>
                        </a:cubicBezTo>
                        <a:cubicBezTo>
                          <a:pt x="122" y="213"/>
                          <a:pt x="122" y="213"/>
                          <a:pt x="122" y="213"/>
                        </a:cubicBezTo>
                        <a:cubicBezTo>
                          <a:pt x="123" y="213"/>
                          <a:pt x="123" y="213"/>
                          <a:pt x="123" y="213"/>
                        </a:cubicBezTo>
                        <a:lnTo>
                          <a:pt x="125" y="214"/>
                        </a:lnTo>
                        <a:close/>
                        <a:moveTo>
                          <a:pt x="201" y="211"/>
                        </a:moveTo>
                        <a:cubicBezTo>
                          <a:pt x="201" y="212"/>
                          <a:pt x="201" y="212"/>
                          <a:pt x="201" y="212"/>
                        </a:cubicBezTo>
                        <a:cubicBezTo>
                          <a:pt x="201" y="212"/>
                          <a:pt x="201" y="212"/>
                          <a:pt x="201" y="212"/>
                        </a:cubicBezTo>
                        <a:cubicBezTo>
                          <a:pt x="201" y="213"/>
                          <a:pt x="201" y="213"/>
                          <a:pt x="201" y="213"/>
                        </a:cubicBezTo>
                        <a:cubicBezTo>
                          <a:pt x="202" y="213"/>
                          <a:pt x="202" y="213"/>
                          <a:pt x="202" y="213"/>
                        </a:cubicBezTo>
                        <a:cubicBezTo>
                          <a:pt x="203" y="213"/>
                          <a:pt x="203" y="213"/>
                          <a:pt x="203" y="213"/>
                        </a:cubicBezTo>
                        <a:cubicBezTo>
                          <a:pt x="204" y="212"/>
                          <a:pt x="204" y="212"/>
                          <a:pt x="204" y="212"/>
                        </a:cubicBezTo>
                        <a:cubicBezTo>
                          <a:pt x="205" y="212"/>
                          <a:pt x="205" y="212"/>
                          <a:pt x="205" y="212"/>
                        </a:cubicBezTo>
                        <a:cubicBezTo>
                          <a:pt x="203" y="211"/>
                          <a:pt x="203" y="211"/>
                          <a:pt x="203" y="211"/>
                        </a:cubicBezTo>
                        <a:cubicBezTo>
                          <a:pt x="202" y="211"/>
                          <a:pt x="202" y="211"/>
                          <a:pt x="202" y="211"/>
                        </a:cubicBezTo>
                        <a:cubicBezTo>
                          <a:pt x="202" y="211"/>
                          <a:pt x="202" y="211"/>
                          <a:pt x="202" y="211"/>
                        </a:cubicBezTo>
                        <a:lnTo>
                          <a:pt x="201" y="211"/>
                        </a:lnTo>
                        <a:close/>
                        <a:moveTo>
                          <a:pt x="226" y="208"/>
                        </a:moveTo>
                        <a:cubicBezTo>
                          <a:pt x="226" y="209"/>
                          <a:pt x="226" y="209"/>
                          <a:pt x="226" y="209"/>
                        </a:cubicBezTo>
                        <a:cubicBezTo>
                          <a:pt x="225" y="210"/>
                          <a:pt x="225" y="210"/>
                          <a:pt x="225" y="210"/>
                        </a:cubicBezTo>
                        <a:cubicBezTo>
                          <a:pt x="225" y="211"/>
                          <a:pt x="225" y="211"/>
                          <a:pt x="225" y="211"/>
                        </a:cubicBezTo>
                        <a:cubicBezTo>
                          <a:pt x="226" y="212"/>
                          <a:pt x="226" y="212"/>
                          <a:pt x="226" y="212"/>
                        </a:cubicBezTo>
                        <a:cubicBezTo>
                          <a:pt x="227" y="210"/>
                          <a:pt x="227" y="210"/>
                          <a:pt x="227" y="210"/>
                        </a:cubicBezTo>
                        <a:cubicBezTo>
                          <a:pt x="228" y="210"/>
                          <a:pt x="228" y="210"/>
                          <a:pt x="228" y="210"/>
                        </a:cubicBezTo>
                        <a:cubicBezTo>
                          <a:pt x="227" y="209"/>
                          <a:pt x="227" y="209"/>
                          <a:pt x="227" y="209"/>
                        </a:cubicBezTo>
                        <a:cubicBezTo>
                          <a:pt x="228" y="209"/>
                          <a:pt x="228" y="209"/>
                          <a:pt x="228" y="209"/>
                        </a:cubicBezTo>
                        <a:cubicBezTo>
                          <a:pt x="228" y="209"/>
                          <a:pt x="228" y="209"/>
                          <a:pt x="228" y="209"/>
                        </a:cubicBezTo>
                        <a:cubicBezTo>
                          <a:pt x="229" y="209"/>
                          <a:pt x="229" y="209"/>
                          <a:pt x="229" y="209"/>
                        </a:cubicBezTo>
                        <a:cubicBezTo>
                          <a:pt x="228" y="208"/>
                          <a:pt x="228" y="208"/>
                          <a:pt x="228" y="208"/>
                        </a:cubicBezTo>
                        <a:cubicBezTo>
                          <a:pt x="228" y="208"/>
                          <a:pt x="228" y="208"/>
                          <a:pt x="228" y="208"/>
                        </a:cubicBezTo>
                        <a:cubicBezTo>
                          <a:pt x="227" y="208"/>
                          <a:pt x="227" y="208"/>
                          <a:pt x="227" y="208"/>
                        </a:cubicBezTo>
                        <a:lnTo>
                          <a:pt x="226" y="208"/>
                        </a:lnTo>
                        <a:close/>
                        <a:moveTo>
                          <a:pt x="167" y="210"/>
                        </a:moveTo>
                        <a:cubicBezTo>
                          <a:pt x="167" y="209"/>
                          <a:pt x="167" y="209"/>
                          <a:pt x="167" y="209"/>
                        </a:cubicBezTo>
                        <a:cubicBezTo>
                          <a:pt x="166" y="208"/>
                          <a:pt x="166" y="208"/>
                          <a:pt x="166" y="208"/>
                        </a:cubicBezTo>
                        <a:cubicBezTo>
                          <a:pt x="165" y="208"/>
                          <a:pt x="165" y="208"/>
                          <a:pt x="165" y="208"/>
                        </a:cubicBezTo>
                        <a:cubicBezTo>
                          <a:pt x="165" y="208"/>
                          <a:pt x="165" y="208"/>
                          <a:pt x="165" y="208"/>
                        </a:cubicBezTo>
                        <a:cubicBezTo>
                          <a:pt x="165" y="207"/>
                          <a:pt x="165" y="207"/>
                          <a:pt x="165" y="207"/>
                        </a:cubicBezTo>
                        <a:cubicBezTo>
                          <a:pt x="166" y="206"/>
                          <a:pt x="166" y="206"/>
                          <a:pt x="166" y="206"/>
                        </a:cubicBezTo>
                        <a:cubicBezTo>
                          <a:pt x="166" y="206"/>
                          <a:pt x="166" y="206"/>
                          <a:pt x="166" y="206"/>
                        </a:cubicBezTo>
                        <a:cubicBezTo>
                          <a:pt x="165" y="205"/>
                          <a:pt x="165" y="205"/>
                          <a:pt x="165" y="205"/>
                        </a:cubicBezTo>
                        <a:cubicBezTo>
                          <a:pt x="164" y="205"/>
                          <a:pt x="164" y="205"/>
                          <a:pt x="164" y="205"/>
                        </a:cubicBezTo>
                        <a:cubicBezTo>
                          <a:pt x="163" y="205"/>
                          <a:pt x="163" y="205"/>
                          <a:pt x="163" y="205"/>
                        </a:cubicBezTo>
                        <a:cubicBezTo>
                          <a:pt x="163" y="206"/>
                          <a:pt x="163" y="206"/>
                          <a:pt x="163" y="206"/>
                        </a:cubicBezTo>
                        <a:cubicBezTo>
                          <a:pt x="164" y="207"/>
                          <a:pt x="164" y="207"/>
                          <a:pt x="164" y="207"/>
                        </a:cubicBezTo>
                        <a:cubicBezTo>
                          <a:pt x="164" y="207"/>
                          <a:pt x="164" y="207"/>
                          <a:pt x="164" y="207"/>
                        </a:cubicBezTo>
                        <a:cubicBezTo>
                          <a:pt x="163" y="208"/>
                          <a:pt x="163" y="208"/>
                          <a:pt x="163" y="208"/>
                        </a:cubicBezTo>
                        <a:cubicBezTo>
                          <a:pt x="163" y="208"/>
                          <a:pt x="163" y="208"/>
                          <a:pt x="163" y="208"/>
                        </a:cubicBezTo>
                        <a:cubicBezTo>
                          <a:pt x="164" y="210"/>
                          <a:pt x="164" y="210"/>
                          <a:pt x="164" y="210"/>
                        </a:cubicBezTo>
                        <a:cubicBezTo>
                          <a:pt x="164" y="210"/>
                          <a:pt x="165" y="210"/>
                          <a:pt x="165" y="210"/>
                        </a:cubicBezTo>
                        <a:cubicBezTo>
                          <a:pt x="165" y="210"/>
                          <a:pt x="165" y="210"/>
                          <a:pt x="165" y="210"/>
                        </a:cubicBezTo>
                        <a:lnTo>
                          <a:pt x="167" y="210"/>
                        </a:lnTo>
                        <a:close/>
                        <a:moveTo>
                          <a:pt x="71" y="190"/>
                        </a:moveTo>
                        <a:cubicBezTo>
                          <a:pt x="71" y="190"/>
                          <a:pt x="71" y="190"/>
                          <a:pt x="71" y="190"/>
                        </a:cubicBezTo>
                        <a:cubicBezTo>
                          <a:pt x="73" y="191"/>
                          <a:pt x="73" y="191"/>
                          <a:pt x="73" y="191"/>
                        </a:cubicBezTo>
                        <a:cubicBezTo>
                          <a:pt x="73" y="192"/>
                          <a:pt x="73" y="192"/>
                          <a:pt x="73" y="192"/>
                        </a:cubicBezTo>
                        <a:cubicBezTo>
                          <a:pt x="73" y="195"/>
                          <a:pt x="73" y="195"/>
                          <a:pt x="73" y="195"/>
                        </a:cubicBezTo>
                        <a:cubicBezTo>
                          <a:pt x="72" y="196"/>
                          <a:pt x="72" y="196"/>
                          <a:pt x="72" y="196"/>
                        </a:cubicBezTo>
                        <a:cubicBezTo>
                          <a:pt x="72" y="197"/>
                          <a:pt x="72" y="197"/>
                          <a:pt x="72" y="197"/>
                        </a:cubicBezTo>
                        <a:cubicBezTo>
                          <a:pt x="73" y="198"/>
                          <a:pt x="73" y="198"/>
                          <a:pt x="73" y="198"/>
                        </a:cubicBezTo>
                        <a:cubicBezTo>
                          <a:pt x="73" y="199"/>
                          <a:pt x="73" y="199"/>
                          <a:pt x="73" y="199"/>
                        </a:cubicBezTo>
                        <a:cubicBezTo>
                          <a:pt x="73" y="199"/>
                          <a:pt x="73" y="199"/>
                          <a:pt x="73" y="199"/>
                        </a:cubicBezTo>
                        <a:cubicBezTo>
                          <a:pt x="72" y="200"/>
                          <a:pt x="72" y="200"/>
                          <a:pt x="72" y="200"/>
                        </a:cubicBezTo>
                        <a:cubicBezTo>
                          <a:pt x="74" y="200"/>
                          <a:pt x="74" y="200"/>
                          <a:pt x="74" y="200"/>
                        </a:cubicBezTo>
                        <a:cubicBezTo>
                          <a:pt x="75" y="201"/>
                          <a:pt x="75" y="201"/>
                          <a:pt x="75" y="201"/>
                        </a:cubicBezTo>
                        <a:cubicBezTo>
                          <a:pt x="75" y="202"/>
                          <a:pt x="75" y="202"/>
                          <a:pt x="75" y="202"/>
                        </a:cubicBezTo>
                        <a:cubicBezTo>
                          <a:pt x="75" y="207"/>
                          <a:pt x="75" y="207"/>
                          <a:pt x="75" y="207"/>
                        </a:cubicBezTo>
                        <a:cubicBezTo>
                          <a:pt x="76" y="210"/>
                          <a:pt x="76" y="210"/>
                          <a:pt x="76" y="210"/>
                        </a:cubicBezTo>
                        <a:cubicBezTo>
                          <a:pt x="76" y="208"/>
                          <a:pt x="76" y="208"/>
                          <a:pt x="76" y="208"/>
                        </a:cubicBezTo>
                        <a:cubicBezTo>
                          <a:pt x="77" y="207"/>
                          <a:pt x="77" y="207"/>
                          <a:pt x="77" y="207"/>
                        </a:cubicBezTo>
                        <a:cubicBezTo>
                          <a:pt x="76" y="206"/>
                          <a:pt x="76" y="206"/>
                          <a:pt x="76" y="206"/>
                        </a:cubicBezTo>
                        <a:cubicBezTo>
                          <a:pt x="76" y="202"/>
                          <a:pt x="76" y="202"/>
                          <a:pt x="76" y="202"/>
                        </a:cubicBezTo>
                        <a:cubicBezTo>
                          <a:pt x="76" y="201"/>
                          <a:pt x="76" y="201"/>
                          <a:pt x="76" y="201"/>
                        </a:cubicBezTo>
                        <a:cubicBezTo>
                          <a:pt x="76" y="200"/>
                          <a:pt x="76" y="200"/>
                          <a:pt x="76" y="200"/>
                        </a:cubicBezTo>
                        <a:cubicBezTo>
                          <a:pt x="77" y="200"/>
                          <a:pt x="77" y="200"/>
                          <a:pt x="77" y="200"/>
                        </a:cubicBezTo>
                        <a:cubicBezTo>
                          <a:pt x="79" y="201"/>
                          <a:pt x="79" y="201"/>
                          <a:pt x="79" y="201"/>
                        </a:cubicBezTo>
                        <a:cubicBezTo>
                          <a:pt x="80" y="201"/>
                          <a:pt x="80" y="201"/>
                          <a:pt x="80" y="201"/>
                        </a:cubicBezTo>
                        <a:cubicBezTo>
                          <a:pt x="82" y="200"/>
                          <a:pt x="82" y="200"/>
                          <a:pt x="82" y="200"/>
                        </a:cubicBezTo>
                        <a:cubicBezTo>
                          <a:pt x="84" y="201"/>
                          <a:pt x="84" y="201"/>
                          <a:pt x="84" y="201"/>
                        </a:cubicBezTo>
                        <a:cubicBezTo>
                          <a:pt x="85" y="202"/>
                          <a:pt x="85" y="202"/>
                          <a:pt x="85" y="202"/>
                        </a:cubicBezTo>
                        <a:cubicBezTo>
                          <a:pt x="86" y="202"/>
                          <a:pt x="86" y="202"/>
                          <a:pt x="86" y="202"/>
                        </a:cubicBezTo>
                        <a:cubicBezTo>
                          <a:pt x="86" y="201"/>
                          <a:pt x="86" y="201"/>
                          <a:pt x="86" y="201"/>
                        </a:cubicBezTo>
                        <a:cubicBezTo>
                          <a:pt x="85" y="201"/>
                          <a:pt x="85" y="201"/>
                          <a:pt x="85" y="201"/>
                        </a:cubicBezTo>
                        <a:cubicBezTo>
                          <a:pt x="84" y="200"/>
                          <a:pt x="84" y="200"/>
                          <a:pt x="84" y="200"/>
                        </a:cubicBezTo>
                        <a:cubicBezTo>
                          <a:pt x="83" y="199"/>
                          <a:pt x="83" y="199"/>
                          <a:pt x="83" y="199"/>
                        </a:cubicBezTo>
                        <a:cubicBezTo>
                          <a:pt x="82" y="199"/>
                          <a:pt x="82" y="199"/>
                          <a:pt x="82" y="199"/>
                        </a:cubicBezTo>
                        <a:cubicBezTo>
                          <a:pt x="80" y="199"/>
                          <a:pt x="80" y="199"/>
                          <a:pt x="80" y="199"/>
                        </a:cubicBezTo>
                        <a:cubicBezTo>
                          <a:pt x="78" y="199"/>
                          <a:pt x="78" y="199"/>
                          <a:pt x="78" y="199"/>
                        </a:cubicBezTo>
                        <a:cubicBezTo>
                          <a:pt x="77" y="199"/>
                          <a:pt x="77" y="199"/>
                          <a:pt x="77" y="199"/>
                        </a:cubicBezTo>
                        <a:cubicBezTo>
                          <a:pt x="76" y="199"/>
                          <a:pt x="76" y="199"/>
                          <a:pt x="76" y="199"/>
                        </a:cubicBezTo>
                        <a:cubicBezTo>
                          <a:pt x="75" y="199"/>
                          <a:pt x="75" y="199"/>
                          <a:pt x="75" y="199"/>
                        </a:cubicBezTo>
                        <a:cubicBezTo>
                          <a:pt x="75" y="198"/>
                          <a:pt x="75" y="198"/>
                          <a:pt x="75" y="198"/>
                        </a:cubicBezTo>
                        <a:cubicBezTo>
                          <a:pt x="75" y="196"/>
                          <a:pt x="75" y="196"/>
                          <a:pt x="75" y="196"/>
                        </a:cubicBezTo>
                        <a:cubicBezTo>
                          <a:pt x="75" y="196"/>
                          <a:pt x="75" y="196"/>
                          <a:pt x="75" y="196"/>
                        </a:cubicBezTo>
                        <a:cubicBezTo>
                          <a:pt x="74" y="196"/>
                          <a:pt x="74" y="196"/>
                          <a:pt x="74" y="196"/>
                        </a:cubicBezTo>
                        <a:cubicBezTo>
                          <a:pt x="74" y="195"/>
                          <a:pt x="74" y="195"/>
                          <a:pt x="74" y="195"/>
                        </a:cubicBezTo>
                        <a:cubicBezTo>
                          <a:pt x="74" y="193"/>
                          <a:pt x="74" y="193"/>
                          <a:pt x="74" y="193"/>
                        </a:cubicBezTo>
                        <a:cubicBezTo>
                          <a:pt x="74" y="192"/>
                          <a:pt x="74" y="192"/>
                          <a:pt x="74" y="192"/>
                        </a:cubicBezTo>
                        <a:cubicBezTo>
                          <a:pt x="74" y="190"/>
                          <a:pt x="74" y="190"/>
                          <a:pt x="74" y="190"/>
                        </a:cubicBezTo>
                        <a:cubicBezTo>
                          <a:pt x="74" y="189"/>
                          <a:pt x="74" y="189"/>
                          <a:pt x="74" y="189"/>
                        </a:cubicBezTo>
                        <a:cubicBezTo>
                          <a:pt x="73" y="188"/>
                          <a:pt x="73" y="188"/>
                          <a:pt x="73" y="188"/>
                        </a:cubicBezTo>
                        <a:cubicBezTo>
                          <a:pt x="72" y="186"/>
                          <a:pt x="72" y="186"/>
                          <a:pt x="72" y="186"/>
                        </a:cubicBezTo>
                        <a:cubicBezTo>
                          <a:pt x="72" y="188"/>
                          <a:pt x="72" y="188"/>
                          <a:pt x="72" y="188"/>
                        </a:cubicBezTo>
                        <a:cubicBezTo>
                          <a:pt x="72" y="189"/>
                          <a:pt x="72" y="189"/>
                          <a:pt x="72" y="189"/>
                        </a:cubicBezTo>
                        <a:cubicBezTo>
                          <a:pt x="72" y="190"/>
                          <a:pt x="72" y="190"/>
                          <a:pt x="72" y="190"/>
                        </a:cubicBezTo>
                        <a:cubicBezTo>
                          <a:pt x="72" y="190"/>
                          <a:pt x="72" y="190"/>
                          <a:pt x="72" y="190"/>
                        </a:cubicBezTo>
                        <a:lnTo>
                          <a:pt x="71" y="190"/>
                        </a:lnTo>
                        <a:close/>
                        <a:moveTo>
                          <a:pt x="59" y="206"/>
                        </a:moveTo>
                        <a:cubicBezTo>
                          <a:pt x="60" y="207"/>
                          <a:pt x="60" y="207"/>
                          <a:pt x="60" y="207"/>
                        </a:cubicBezTo>
                        <a:cubicBezTo>
                          <a:pt x="61" y="207"/>
                          <a:pt x="61" y="207"/>
                          <a:pt x="61" y="207"/>
                        </a:cubicBezTo>
                        <a:cubicBezTo>
                          <a:pt x="62" y="209"/>
                          <a:pt x="62" y="209"/>
                          <a:pt x="62" y="209"/>
                        </a:cubicBezTo>
                        <a:cubicBezTo>
                          <a:pt x="63" y="210"/>
                          <a:pt x="63" y="210"/>
                          <a:pt x="63" y="210"/>
                        </a:cubicBezTo>
                        <a:cubicBezTo>
                          <a:pt x="63" y="208"/>
                          <a:pt x="63" y="208"/>
                          <a:pt x="63" y="208"/>
                        </a:cubicBezTo>
                        <a:cubicBezTo>
                          <a:pt x="63" y="208"/>
                          <a:pt x="63" y="208"/>
                          <a:pt x="63" y="208"/>
                        </a:cubicBezTo>
                        <a:cubicBezTo>
                          <a:pt x="63" y="206"/>
                          <a:pt x="63" y="206"/>
                          <a:pt x="63" y="206"/>
                        </a:cubicBezTo>
                        <a:cubicBezTo>
                          <a:pt x="62" y="205"/>
                          <a:pt x="62" y="205"/>
                          <a:pt x="62" y="205"/>
                        </a:cubicBezTo>
                        <a:cubicBezTo>
                          <a:pt x="62" y="204"/>
                          <a:pt x="62" y="204"/>
                          <a:pt x="62" y="204"/>
                        </a:cubicBezTo>
                        <a:cubicBezTo>
                          <a:pt x="61" y="202"/>
                          <a:pt x="61" y="202"/>
                          <a:pt x="61" y="202"/>
                        </a:cubicBezTo>
                        <a:cubicBezTo>
                          <a:pt x="61" y="202"/>
                          <a:pt x="61" y="202"/>
                          <a:pt x="61" y="202"/>
                        </a:cubicBezTo>
                        <a:cubicBezTo>
                          <a:pt x="60" y="200"/>
                          <a:pt x="60" y="200"/>
                          <a:pt x="60" y="200"/>
                        </a:cubicBezTo>
                        <a:cubicBezTo>
                          <a:pt x="60" y="200"/>
                          <a:pt x="60" y="200"/>
                          <a:pt x="60" y="200"/>
                        </a:cubicBezTo>
                        <a:cubicBezTo>
                          <a:pt x="60" y="201"/>
                          <a:pt x="60" y="201"/>
                          <a:pt x="60" y="201"/>
                        </a:cubicBezTo>
                        <a:cubicBezTo>
                          <a:pt x="60" y="202"/>
                          <a:pt x="60" y="202"/>
                          <a:pt x="60" y="202"/>
                        </a:cubicBezTo>
                        <a:cubicBezTo>
                          <a:pt x="60" y="204"/>
                          <a:pt x="60" y="204"/>
                          <a:pt x="60" y="204"/>
                        </a:cubicBezTo>
                        <a:cubicBezTo>
                          <a:pt x="61" y="205"/>
                          <a:pt x="61" y="205"/>
                          <a:pt x="61" y="205"/>
                        </a:cubicBezTo>
                        <a:cubicBezTo>
                          <a:pt x="61" y="206"/>
                          <a:pt x="61" y="206"/>
                          <a:pt x="61" y="206"/>
                        </a:cubicBezTo>
                        <a:cubicBezTo>
                          <a:pt x="61" y="206"/>
                          <a:pt x="61" y="206"/>
                          <a:pt x="61" y="206"/>
                        </a:cubicBezTo>
                        <a:cubicBezTo>
                          <a:pt x="60" y="205"/>
                          <a:pt x="60" y="205"/>
                          <a:pt x="60" y="205"/>
                        </a:cubicBezTo>
                        <a:cubicBezTo>
                          <a:pt x="59" y="204"/>
                          <a:pt x="59" y="204"/>
                          <a:pt x="59" y="204"/>
                        </a:cubicBezTo>
                        <a:lnTo>
                          <a:pt x="59" y="206"/>
                        </a:lnTo>
                        <a:close/>
                        <a:moveTo>
                          <a:pt x="181" y="209"/>
                        </a:moveTo>
                        <a:cubicBezTo>
                          <a:pt x="183" y="208"/>
                          <a:pt x="183" y="208"/>
                          <a:pt x="183" y="208"/>
                        </a:cubicBezTo>
                        <a:cubicBezTo>
                          <a:pt x="183" y="208"/>
                          <a:pt x="183" y="208"/>
                          <a:pt x="183" y="208"/>
                        </a:cubicBezTo>
                        <a:cubicBezTo>
                          <a:pt x="183" y="207"/>
                          <a:pt x="183" y="207"/>
                          <a:pt x="183" y="207"/>
                        </a:cubicBezTo>
                        <a:cubicBezTo>
                          <a:pt x="184" y="207"/>
                          <a:pt x="184" y="207"/>
                          <a:pt x="184" y="207"/>
                        </a:cubicBezTo>
                        <a:cubicBezTo>
                          <a:pt x="184" y="207"/>
                          <a:pt x="184" y="207"/>
                          <a:pt x="184" y="207"/>
                        </a:cubicBezTo>
                        <a:cubicBezTo>
                          <a:pt x="185" y="206"/>
                          <a:pt x="185" y="206"/>
                          <a:pt x="185" y="206"/>
                        </a:cubicBezTo>
                        <a:cubicBezTo>
                          <a:pt x="183" y="206"/>
                          <a:pt x="183" y="206"/>
                          <a:pt x="183" y="206"/>
                        </a:cubicBezTo>
                        <a:cubicBezTo>
                          <a:pt x="182" y="207"/>
                          <a:pt x="182" y="207"/>
                          <a:pt x="182" y="207"/>
                        </a:cubicBezTo>
                        <a:cubicBezTo>
                          <a:pt x="181" y="207"/>
                          <a:pt x="181" y="207"/>
                          <a:pt x="181" y="207"/>
                        </a:cubicBezTo>
                        <a:cubicBezTo>
                          <a:pt x="182" y="208"/>
                          <a:pt x="182" y="208"/>
                          <a:pt x="182" y="208"/>
                        </a:cubicBezTo>
                        <a:cubicBezTo>
                          <a:pt x="182" y="208"/>
                          <a:pt x="182" y="208"/>
                          <a:pt x="182" y="208"/>
                        </a:cubicBezTo>
                        <a:lnTo>
                          <a:pt x="181" y="209"/>
                        </a:lnTo>
                        <a:close/>
                        <a:moveTo>
                          <a:pt x="122" y="207"/>
                        </a:moveTo>
                        <a:cubicBezTo>
                          <a:pt x="122" y="209"/>
                          <a:pt x="122" y="209"/>
                          <a:pt x="122" y="209"/>
                        </a:cubicBezTo>
                        <a:cubicBezTo>
                          <a:pt x="123" y="209"/>
                          <a:pt x="123" y="209"/>
                          <a:pt x="123" y="209"/>
                        </a:cubicBezTo>
                        <a:cubicBezTo>
                          <a:pt x="124" y="209"/>
                          <a:pt x="124" y="209"/>
                          <a:pt x="124" y="209"/>
                        </a:cubicBezTo>
                        <a:cubicBezTo>
                          <a:pt x="125" y="208"/>
                          <a:pt x="125" y="208"/>
                          <a:pt x="125" y="208"/>
                        </a:cubicBezTo>
                        <a:cubicBezTo>
                          <a:pt x="126" y="207"/>
                          <a:pt x="126" y="207"/>
                          <a:pt x="126" y="207"/>
                        </a:cubicBezTo>
                        <a:cubicBezTo>
                          <a:pt x="123" y="207"/>
                          <a:pt x="123" y="207"/>
                          <a:pt x="123" y="207"/>
                        </a:cubicBezTo>
                        <a:cubicBezTo>
                          <a:pt x="123" y="207"/>
                          <a:pt x="123" y="207"/>
                          <a:pt x="123" y="207"/>
                        </a:cubicBezTo>
                        <a:lnTo>
                          <a:pt x="122" y="207"/>
                        </a:lnTo>
                        <a:close/>
                        <a:moveTo>
                          <a:pt x="159" y="208"/>
                        </a:moveTo>
                        <a:cubicBezTo>
                          <a:pt x="159" y="208"/>
                          <a:pt x="159" y="208"/>
                          <a:pt x="159" y="208"/>
                        </a:cubicBezTo>
                        <a:cubicBezTo>
                          <a:pt x="159" y="207"/>
                          <a:pt x="159" y="207"/>
                          <a:pt x="159" y="207"/>
                        </a:cubicBezTo>
                        <a:cubicBezTo>
                          <a:pt x="159" y="207"/>
                          <a:pt x="159" y="207"/>
                          <a:pt x="159" y="207"/>
                        </a:cubicBezTo>
                        <a:cubicBezTo>
                          <a:pt x="159" y="205"/>
                          <a:pt x="159" y="205"/>
                          <a:pt x="159" y="205"/>
                        </a:cubicBezTo>
                        <a:cubicBezTo>
                          <a:pt x="159" y="205"/>
                          <a:pt x="159" y="205"/>
                          <a:pt x="159" y="205"/>
                        </a:cubicBezTo>
                        <a:cubicBezTo>
                          <a:pt x="158" y="205"/>
                          <a:pt x="158" y="205"/>
                          <a:pt x="158" y="205"/>
                        </a:cubicBezTo>
                        <a:cubicBezTo>
                          <a:pt x="158" y="206"/>
                          <a:pt x="158" y="206"/>
                          <a:pt x="158" y="206"/>
                        </a:cubicBezTo>
                        <a:cubicBezTo>
                          <a:pt x="158" y="207"/>
                          <a:pt x="158" y="207"/>
                          <a:pt x="158" y="207"/>
                        </a:cubicBezTo>
                        <a:cubicBezTo>
                          <a:pt x="158" y="208"/>
                          <a:pt x="158" y="208"/>
                          <a:pt x="158" y="208"/>
                        </a:cubicBezTo>
                        <a:cubicBezTo>
                          <a:pt x="158" y="208"/>
                          <a:pt x="158" y="208"/>
                          <a:pt x="158" y="208"/>
                        </a:cubicBezTo>
                        <a:lnTo>
                          <a:pt x="159" y="208"/>
                        </a:lnTo>
                        <a:close/>
                        <a:moveTo>
                          <a:pt x="170" y="203"/>
                        </a:moveTo>
                        <a:cubicBezTo>
                          <a:pt x="170" y="204"/>
                          <a:pt x="170" y="204"/>
                          <a:pt x="170" y="204"/>
                        </a:cubicBezTo>
                        <a:cubicBezTo>
                          <a:pt x="171" y="205"/>
                          <a:pt x="171" y="205"/>
                          <a:pt x="171" y="205"/>
                        </a:cubicBezTo>
                        <a:cubicBezTo>
                          <a:pt x="171" y="205"/>
                          <a:pt x="171" y="205"/>
                          <a:pt x="171" y="205"/>
                        </a:cubicBezTo>
                        <a:cubicBezTo>
                          <a:pt x="171" y="205"/>
                          <a:pt x="171" y="205"/>
                          <a:pt x="172" y="204"/>
                        </a:cubicBezTo>
                        <a:cubicBezTo>
                          <a:pt x="171" y="203"/>
                          <a:pt x="171" y="203"/>
                          <a:pt x="171" y="203"/>
                        </a:cubicBezTo>
                        <a:cubicBezTo>
                          <a:pt x="171" y="203"/>
                          <a:pt x="171" y="203"/>
                          <a:pt x="171" y="203"/>
                        </a:cubicBezTo>
                        <a:cubicBezTo>
                          <a:pt x="171" y="202"/>
                          <a:pt x="171" y="202"/>
                          <a:pt x="171" y="202"/>
                        </a:cubicBezTo>
                        <a:lnTo>
                          <a:pt x="170" y="203"/>
                        </a:lnTo>
                        <a:close/>
                        <a:moveTo>
                          <a:pt x="167" y="203"/>
                        </a:moveTo>
                        <a:cubicBezTo>
                          <a:pt x="168" y="203"/>
                          <a:pt x="168" y="203"/>
                          <a:pt x="168"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2"/>
                          <a:pt x="169" y="202"/>
                          <a:pt x="169" y="202"/>
                        </a:cubicBezTo>
                        <a:cubicBezTo>
                          <a:pt x="167" y="201"/>
                          <a:pt x="167" y="201"/>
                          <a:pt x="167" y="201"/>
                        </a:cubicBezTo>
                        <a:lnTo>
                          <a:pt x="167" y="203"/>
                        </a:lnTo>
                        <a:close/>
                        <a:moveTo>
                          <a:pt x="220" y="198"/>
                        </a:moveTo>
                        <a:cubicBezTo>
                          <a:pt x="219" y="198"/>
                          <a:pt x="219" y="198"/>
                          <a:pt x="219" y="198"/>
                        </a:cubicBezTo>
                        <a:cubicBezTo>
                          <a:pt x="218" y="199"/>
                          <a:pt x="218" y="199"/>
                          <a:pt x="218" y="199"/>
                        </a:cubicBezTo>
                        <a:cubicBezTo>
                          <a:pt x="218" y="200"/>
                          <a:pt x="218" y="200"/>
                          <a:pt x="218" y="200"/>
                        </a:cubicBezTo>
                        <a:cubicBezTo>
                          <a:pt x="217" y="200"/>
                          <a:pt x="217" y="200"/>
                          <a:pt x="217" y="200"/>
                        </a:cubicBezTo>
                        <a:cubicBezTo>
                          <a:pt x="217" y="201"/>
                          <a:pt x="217" y="201"/>
                          <a:pt x="217" y="201"/>
                        </a:cubicBezTo>
                        <a:cubicBezTo>
                          <a:pt x="217" y="202"/>
                          <a:pt x="217" y="202"/>
                          <a:pt x="217" y="202"/>
                        </a:cubicBezTo>
                        <a:cubicBezTo>
                          <a:pt x="217" y="203"/>
                          <a:pt x="217" y="203"/>
                          <a:pt x="217" y="203"/>
                        </a:cubicBezTo>
                        <a:cubicBezTo>
                          <a:pt x="217" y="203"/>
                          <a:pt x="217" y="203"/>
                          <a:pt x="218" y="203"/>
                        </a:cubicBezTo>
                        <a:cubicBezTo>
                          <a:pt x="218" y="203"/>
                          <a:pt x="218" y="203"/>
                          <a:pt x="218" y="202"/>
                        </a:cubicBezTo>
                        <a:cubicBezTo>
                          <a:pt x="219" y="200"/>
                          <a:pt x="219" y="200"/>
                          <a:pt x="219" y="200"/>
                        </a:cubicBezTo>
                        <a:cubicBezTo>
                          <a:pt x="220" y="199"/>
                          <a:pt x="220" y="199"/>
                          <a:pt x="220" y="199"/>
                        </a:cubicBezTo>
                        <a:cubicBezTo>
                          <a:pt x="220" y="199"/>
                          <a:pt x="220" y="199"/>
                          <a:pt x="220" y="199"/>
                        </a:cubicBezTo>
                        <a:cubicBezTo>
                          <a:pt x="221" y="198"/>
                          <a:pt x="221" y="198"/>
                          <a:pt x="221" y="198"/>
                        </a:cubicBezTo>
                        <a:cubicBezTo>
                          <a:pt x="221" y="198"/>
                          <a:pt x="221" y="198"/>
                          <a:pt x="221" y="198"/>
                        </a:cubicBezTo>
                        <a:cubicBezTo>
                          <a:pt x="222" y="198"/>
                          <a:pt x="222" y="198"/>
                          <a:pt x="222" y="198"/>
                        </a:cubicBezTo>
                        <a:cubicBezTo>
                          <a:pt x="220" y="198"/>
                          <a:pt x="220" y="198"/>
                          <a:pt x="220" y="198"/>
                        </a:cubicBezTo>
                        <a:close/>
                        <a:moveTo>
                          <a:pt x="175" y="199"/>
                        </a:moveTo>
                        <a:cubicBezTo>
                          <a:pt x="175" y="199"/>
                          <a:pt x="175" y="199"/>
                          <a:pt x="175" y="199"/>
                        </a:cubicBezTo>
                        <a:cubicBezTo>
                          <a:pt x="175" y="200"/>
                          <a:pt x="175" y="200"/>
                          <a:pt x="175" y="200"/>
                        </a:cubicBezTo>
                        <a:cubicBezTo>
                          <a:pt x="175" y="200"/>
                          <a:pt x="175" y="200"/>
                          <a:pt x="175" y="200"/>
                        </a:cubicBezTo>
                        <a:cubicBezTo>
                          <a:pt x="175" y="200"/>
                          <a:pt x="175" y="200"/>
                          <a:pt x="175" y="200"/>
                        </a:cubicBezTo>
                        <a:cubicBezTo>
                          <a:pt x="175" y="201"/>
                          <a:pt x="175" y="201"/>
                          <a:pt x="175" y="201"/>
                        </a:cubicBezTo>
                        <a:cubicBezTo>
                          <a:pt x="176" y="201"/>
                          <a:pt x="176" y="201"/>
                          <a:pt x="176" y="201"/>
                        </a:cubicBezTo>
                        <a:cubicBezTo>
                          <a:pt x="177" y="200"/>
                          <a:pt x="177" y="200"/>
                          <a:pt x="177" y="200"/>
                        </a:cubicBezTo>
                        <a:cubicBezTo>
                          <a:pt x="178" y="200"/>
                          <a:pt x="178" y="200"/>
                          <a:pt x="178" y="200"/>
                        </a:cubicBezTo>
                        <a:cubicBezTo>
                          <a:pt x="178" y="200"/>
                          <a:pt x="178" y="200"/>
                          <a:pt x="178" y="200"/>
                        </a:cubicBezTo>
                        <a:cubicBezTo>
                          <a:pt x="179" y="201"/>
                          <a:pt x="179" y="201"/>
                          <a:pt x="179" y="201"/>
                        </a:cubicBezTo>
                        <a:cubicBezTo>
                          <a:pt x="179" y="201"/>
                          <a:pt x="179" y="201"/>
                          <a:pt x="179" y="201"/>
                        </a:cubicBezTo>
                        <a:cubicBezTo>
                          <a:pt x="180" y="200"/>
                          <a:pt x="180" y="200"/>
                          <a:pt x="180" y="200"/>
                        </a:cubicBezTo>
                        <a:cubicBezTo>
                          <a:pt x="181" y="200"/>
                          <a:pt x="181" y="200"/>
                          <a:pt x="181" y="200"/>
                        </a:cubicBezTo>
                        <a:cubicBezTo>
                          <a:pt x="181" y="200"/>
                          <a:pt x="181" y="200"/>
                          <a:pt x="181" y="200"/>
                        </a:cubicBezTo>
                        <a:cubicBezTo>
                          <a:pt x="182" y="199"/>
                          <a:pt x="182" y="199"/>
                          <a:pt x="182" y="199"/>
                        </a:cubicBezTo>
                        <a:cubicBezTo>
                          <a:pt x="182" y="199"/>
                          <a:pt x="182" y="199"/>
                          <a:pt x="182" y="199"/>
                        </a:cubicBezTo>
                        <a:cubicBezTo>
                          <a:pt x="182" y="198"/>
                          <a:pt x="182" y="198"/>
                          <a:pt x="182" y="198"/>
                        </a:cubicBezTo>
                        <a:cubicBezTo>
                          <a:pt x="183" y="198"/>
                          <a:pt x="183" y="198"/>
                          <a:pt x="183" y="198"/>
                        </a:cubicBezTo>
                        <a:cubicBezTo>
                          <a:pt x="183" y="197"/>
                          <a:pt x="183" y="197"/>
                          <a:pt x="183" y="197"/>
                        </a:cubicBezTo>
                        <a:cubicBezTo>
                          <a:pt x="182" y="196"/>
                          <a:pt x="182" y="196"/>
                          <a:pt x="182" y="196"/>
                        </a:cubicBezTo>
                        <a:cubicBezTo>
                          <a:pt x="181" y="195"/>
                          <a:pt x="181" y="195"/>
                          <a:pt x="181" y="195"/>
                        </a:cubicBezTo>
                        <a:cubicBezTo>
                          <a:pt x="181" y="196"/>
                          <a:pt x="181" y="196"/>
                          <a:pt x="181" y="196"/>
                        </a:cubicBezTo>
                        <a:cubicBezTo>
                          <a:pt x="180" y="197"/>
                          <a:pt x="180" y="197"/>
                          <a:pt x="180" y="197"/>
                        </a:cubicBezTo>
                        <a:cubicBezTo>
                          <a:pt x="180" y="197"/>
                          <a:pt x="180" y="197"/>
                          <a:pt x="180" y="197"/>
                        </a:cubicBezTo>
                        <a:cubicBezTo>
                          <a:pt x="178" y="197"/>
                          <a:pt x="178" y="197"/>
                          <a:pt x="178" y="197"/>
                        </a:cubicBezTo>
                        <a:cubicBezTo>
                          <a:pt x="178" y="198"/>
                          <a:pt x="178" y="198"/>
                          <a:pt x="178" y="198"/>
                        </a:cubicBezTo>
                        <a:cubicBezTo>
                          <a:pt x="177" y="198"/>
                          <a:pt x="177" y="198"/>
                          <a:pt x="177" y="198"/>
                        </a:cubicBezTo>
                        <a:cubicBezTo>
                          <a:pt x="177" y="198"/>
                          <a:pt x="177" y="198"/>
                          <a:pt x="177" y="198"/>
                        </a:cubicBezTo>
                        <a:lnTo>
                          <a:pt x="175" y="199"/>
                        </a:lnTo>
                        <a:close/>
                        <a:moveTo>
                          <a:pt x="199" y="189"/>
                        </a:moveTo>
                        <a:cubicBezTo>
                          <a:pt x="199" y="189"/>
                          <a:pt x="199" y="189"/>
                          <a:pt x="199" y="189"/>
                        </a:cubicBezTo>
                        <a:cubicBezTo>
                          <a:pt x="199" y="190"/>
                          <a:pt x="199" y="190"/>
                          <a:pt x="199" y="190"/>
                        </a:cubicBezTo>
                        <a:cubicBezTo>
                          <a:pt x="199" y="191"/>
                          <a:pt x="199" y="191"/>
                          <a:pt x="199" y="191"/>
                        </a:cubicBezTo>
                        <a:cubicBezTo>
                          <a:pt x="199" y="191"/>
                          <a:pt x="199" y="191"/>
                          <a:pt x="199" y="191"/>
                        </a:cubicBezTo>
                        <a:cubicBezTo>
                          <a:pt x="198" y="192"/>
                          <a:pt x="198" y="192"/>
                          <a:pt x="198" y="192"/>
                        </a:cubicBezTo>
                        <a:cubicBezTo>
                          <a:pt x="198" y="192"/>
                          <a:pt x="198" y="192"/>
                          <a:pt x="198" y="192"/>
                        </a:cubicBezTo>
                        <a:cubicBezTo>
                          <a:pt x="198" y="193"/>
                          <a:pt x="198" y="193"/>
                          <a:pt x="198" y="193"/>
                        </a:cubicBezTo>
                        <a:cubicBezTo>
                          <a:pt x="198" y="193"/>
                          <a:pt x="198" y="193"/>
                          <a:pt x="198" y="193"/>
                        </a:cubicBezTo>
                        <a:cubicBezTo>
                          <a:pt x="198" y="194"/>
                          <a:pt x="198" y="194"/>
                          <a:pt x="198" y="194"/>
                        </a:cubicBezTo>
                        <a:cubicBezTo>
                          <a:pt x="197" y="194"/>
                          <a:pt x="197" y="194"/>
                          <a:pt x="197" y="194"/>
                        </a:cubicBezTo>
                        <a:cubicBezTo>
                          <a:pt x="196" y="195"/>
                          <a:pt x="196" y="195"/>
                          <a:pt x="196" y="195"/>
                        </a:cubicBezTo>
                        <a:cubicBezTo>
                          <a:pt x="196" y="195"/>
                          <a:pt x="196" y="195"/>
                          <a:pt x="196" y="195"/>
                        </a:cubicBezTo>
                        <a:cubicBezTo>
                          <a:pt x="197" y="196"/>
                          <a:pt x="197" y="196"/>
                          <a:pt x="197" y="196"/>
                        </a:cubicBezTo>
                        <a:cubicBezTo>
                          <a:pt x="196" y="197"/>
                          <a:pt x="196" y="197"/>
                          <a:pt x="196" y="197"/>
                        </a:cubicBezTo>
                        <a:cubicBezTo>
                          <a:pt x="195" y="197"/>
                          <a:pt x="195" y="197"/>
                          <a:pt x="195" y="197"/>
                        </a:cubicBezTo>
                        <a:cubicBezTo>
                          <a:pt x="193" y="198"/>
                          <a:pt x="193" y="198"/>
                          <a:pt x="193" y="198"/>
                        </a:cubicBezTo>
                        <a:cubicBezTo>
                          <a:pt x="193" y="199"/>
                          <a:pt x="193" y="199"/>
                          <a:pt x="193" y="199"/>
                        </a:cubicBezTo>
                        <a:cubicBezTo>
                          <a:pt x="196" y="197"/>
                          <a:pt x="196" y="197"/>
                          <a:pt x="196" y="197"/>
                        </a:cubicBezTo>
                        <a:cubicBezTo>
                          <a:pt x="197" y="197"/>
                          <a:pt x="197" y="197"/>
                          <a:pt x="197" y="197"/>
                        </a:cubicBezTo>
                        <a:cubicBezTo>
                          <a:pt x="197" y="197"/>
                          <a:pt x="197" y="197"/>
                          <a:pt x="197" y="197"/>
                        </a:cubicBezTo>
                        <a:cubicBezTo>
                          <a:pt x="198" y="197"/>
                          <a:pt x="198" y="197"/>
                          <a:pt x="198" y="197"/>
                        </a:cubicBezTo>
                        <a:cubicBezTo>
                          <a:pt x="198" y="197"/>
                          <a:pt x="198" y="197"/>
                          <a:pt x="198" y="197"/>
                        </a:cubicBezTo>
                        <a:cubicBezTo>
                          <a:pt x="198" y="197"/>
                          <a:pt x="198" y="197"/>
                          <a:pt x="198" y="197"/>
                        </a:cubicBezTo>
                        <a:cubicBezTo>
                          <a:pt x="198" y="199"/>
                          <a:pt x="198" y="199"/>
                          <a:pt x="198" y="199"/>
                        </a:cubicBezTo>
                        <a:cubicBezTo>
                          <a:pt x="199" y="198"/>
                          <a:pt x="199" y="198"/>
                          <a:pt x="199" y="198"/>
                        </a:cubicBezTo>
                        <a:cubicBezTo>
                          <a:pt x="200" y="198"/>
                          <a:pt x="200" y="198"/>
                          <a:pt x="200" y="198"/>
                        </a:cubicBezTo>
                        <a:cubicBezTo>
                          <a:pt x="200" y="197"/>
                          <a:pt x="200" y="197"/>
                          <a:pt x="200" y="197"/>
                        </a:cubicBezTo>
                        <a:cubicBezTo>
                          <a:pt x="200" y="196"/>
                          <a:pt x="200" y="196"/>
                          <a:pt x="200" y="196"/>
                        </a:cubicBezTo>
                        <a:cubicBezTo>
                          <a:pt x="200" y="195"/>
                          <a:pt x="200" y="195"/>
                          <a:pt x="200" y="195"/>
                        </a:cubicBezTo>
                        <a:cubicBezTo>
                          <a:pt x="200" y="195"/>
                          <a:pt x="200" y="195"/>
                          <a:pt x="200" y="195"/>
                        </a:cubicBezTo>
                        <a:cubicBezTo>
                          <a:pt x="201" y="194"/>
                          <a:pt x="201" y="194"/>
                          <a:pt x="201" y="194"/>
                        </a:cubicBezTo>
                        <a:cubicBezTo>
                          <a:pt x="201" y="193"/>
                          <a:pt x="201" y="193"/>
                          <a:pt x="201" y="193"/>
                        </a:cubicBezTo>
                        <a:cubicBezTo>
                          <a:pt x="202" y="194"/>
                          <a:pt x="202" y="194"/>
                          <a:pt x="202" y="194"/>
                        </a:cubicBezTo>
                        <a:cubicBezTo>
                          <a:pt x="202" y="194"/>
                          <a:pt x="202" y="194"/>
                          <a:pt x="202" y="194"/>
                        </a:cubicBezTo>
                        <a:cubicBezTo>
                          <a:pt x="203" y="193"/>
                          <a:pt x="203" y="193"/>
                          <a:pt x="203" y="193"/>
                        </a:cubicBezTo>
                        <a:cubicBezTo>
                          <a:pt x="202" y="192"/>
                          <a:pt x="202" y="192"/>
                          <a:pt x="202" y="192"/>
                        </a:cubicBezTo>
                        <a:cubicBezTo>
                          <a:pt x="203" y="192"/>
                          <a:pt x="203" y="192"/>
                          <a:pt x="203" y="192"/>
                        </a:cubicBezTo>
                        <a:cubicBezTo>
                          <a:pt x="205" y="191"/>
                          <a:pt x="205" y="191"/>
                          <a:pt x="205" y="191"/>
                        </a:cubicBezTo>
                        <a:cubicBezTo>
                          <a:pt x="205" y="190"/>
                          <a:pt x="205" y="190"/>
                          <a:pt x="205" y="190"/>
                        </a:cubicBezTo>
                        <a:cubicBezTo>
                          <a:pt x="204" y="190"/>
                          <a:pt x="204" y="190"/>
                          <a:pt x="204" y="190"/>
                        </a:cubicBezTo>
                        <a:cubicBezTo>
                          <a:pt x="204" y="190"/>
                          <a:pt x="204" y="190"/>
                          <a:pt x="204" y="190"/>
                        </a:cubicBezTo>
                        <a:cubicBezTo>
                          <a:pt x="204" y="190"/>
                          <a:pt x="204" y="190"/>
                          <a:pt x="204" y="190"/>
                        </a:cubicBezTo>
                        <a:cubicBezTo>
                          <a:pt x="204" y="189"/>
                          <a:pt x="204" y="189"/>
                          <a:pt x="204" y="189"/>
                        </a:cubicBezTo>
                        <a:cubicBezTo>
                          <a:pt x="205" y="188"/>
                          <a:pt x="205" y="188"/>
                          <a:pt x="205" y="188"/>
                        </a:cubicBezTo>
                        <a:cubicBezTo>
                          <a:pt x="205" y="187"/>
                          <a:pt x="205" y="187"/>
                          <a:pt x="205" y="187"/>
                        </a:cubicBezTo>
                        <a:cubicBezTo>
                          <a:pt x="206" y="188"/>
                          <a:pt x="206" y="188"/>
                          <a:pt x="206" y="188"/>
                        </a:cubicBezTo>
                        <a:cubicBezTo>
                          <a:pt x="207" y="187"/>
                          <a:pt x="207" y="187"/>
                          <a:pt x="207" y="187"/>
                        </a:cubicBezTo>
                        <a:cubicBezTo>
                          <a:pt x="207" y="187"/>
                          <a:pt x="207" y="187"/>
                          <a:pt x="207" y="187"/>
                        </a:cubicBezTo>
                        <a:cubicBezTo>
                          <a:pt x="206" y="187"/>
                          <a:pt x="206" y="187"/>
                          <a:pt x="206" y="187"/>
                        </a:cubicBezTo>
                        <a:cubicBezTo>
                          <a:pt x="206" y="186"/>
                          <a:pt x="206" y="186"/>
                          <a:pt x="206" y="186"/>
                        </a:cubicBezTo>
                        <a:cubicBezTo>
                          <a:pt x="205" y="186"/>
                          <a:pt x="205" y="186"/>
                          <a:pt x="205" y="186"/>
                        </a:cubicBezTo>
                        <a:cubicBezTo>
                          <a:pt x="203" y="187"/>
                          <a:pt x="203" y="187"/>
                          <a:pt x="203" y="187"/>
                        </a:cubicBezTo>
                        <a:cubicBezTo>
                          <a:pt x="203" y="189"/>
                          <a:pt x="203" y="189"/>
                          <a:pt x="203" y="189"/>
                        </a:cubicBezTo>
                        <a:cubicBezTo>
                          <a:pt x="203" y="189"/>
                          <a:pt x="203" y="189"/>
                          <a:pt x="203" y="189"/>
                        </a:cubicBezTo>
                        <a:cubicBezTo>
                          <a:pt x="203" y="189"/>
                          <a:pt x="203" y="189"/>
                          <a:pt x="203" y="189"/>
                        </a:cubicBezTo>
                        <a:cubicBezTo>
                          <a:pt x="202" y="188"/>
                          <a:pt x="202" y="188"/>
                          <a:pt x="202" y="188"/>
                        </a:cubicBezTo>
                        <a:cubicBezTo>
                          <a:pt x="201" y="189"/>
                          <a:pt x="201" y="189"/>
                          <a:pt x="201" y="189"/>
                        </a:cubicBezTo>
                        <a:cubicBezTo>
                          <a:pt x="200" y="189"/>
                          <a:pt x="200" y="189"/>
                          <a:pt x="200" y="189"/>
                        </a:cubicBezTo>
                        <a:cubicBezTo>
                          <a:pt x="200" y="188"/>
                          <a:pt x="200" y="188"/>
                          <a:pt x="200" y="188"/>
                        </a:cubicBezTo>
                        <a:cubicBezTo>
                          <a:pt x="199" y="186"/>
                          <a:pt x="199" y="186"/>
                          <a:pt x="199" y="186"/>
                        </a:cubicBezTo>
                        <a:cubicBezTo>
                          <a:pt x="199" y="186"/>
                          <a:pt x="199" y="186"/>
                          <a:pt x="199" y="186"/>
                        </a:cubicBezTo>
                        <a:cubicBezTo>
                          <a:pt x="199" y="186"/>
                          <a:pt x="199" y="186"/>
                          <a:pt x="199" y="186"/>
                        </a:cubicBezTo>
                        <a:cubicBezTo>
                          <a:pt x="199" y="185"/>
                          <a:pt x="199" y="185"/>
                          <a:pt x="199" y="185"/>
                        </a:cubicBezTo>
                        <a:cubicBezTo>
                          <a:pt x="199" y="183"/>
                          <a:pt x="199" y="183"/>
                          <a:pt x="199" y="183"/>
                        </a:cubicBezTo>
                        <a:cubicBezTo>
                          <a:pt x="199" y="186"/>
                          <a:pt x="199" y="186"/>
                          <a:pt x="199" y="186"/>
                        </a:cubicBezTo>
                        <a:cubicBezTo>
                          <a:pt x="198" y="186"/>
                          <a:pt x="198" y="186"/>
                          <a:pt x="198" y="186"/>
                        </a:cubicBezTo>
                        <a:cubicBezTo>
                          <a:pt x="198" y="187"/>
                          <a:pt x="198" y="187"/>
                          <a:pt x="198" y="187"/>
                        </a:cubicBezTo>
                        <a:cubicBezTo>
                          <a:pt x="199" y="188"/>
                          <a:pt x="199" y="188"/>
                          <a:pt x="199" y="188"/>
                        </a:cubicBezTo>
                        <a:cubicBezTo>
                          <a:pt x="199" y="188"/>
                          <a:pt x="199" y="188"/>
                          <a:pt x="199" y="188"/>
                        </a:cubicBezTo>
                        <a:lnTo>
                          <a:pt x="199" y="189"/>
                        </a:lnTo>
                        <a:close/>
                        <a:moveTo>
                          <a:pt x="227" y="189"/>
                        </a:moveTo>
                        <a:cubicBezTo>
                          <a:pt x="228" y="190"/>
                          <a:pt x="228" y="190"/>
                          <a:pt x="228" y="190"/>
                        </a:cubicBezTo>
                        <a:cubicBezTo>
                          <a:pt x="228" y="190"/>
                          <a:pt x="228" y="190"/>
                          <a:pt x="228" y="190"/>
                        </a:cubicBezTo>
                        <a:cubicBezTo>
                          <a:pt x="228" y="190"/>
                          <a:pt x="228" y="190"/>
                          <a:pt x="228" y="190"/>
                        </a:cubicBezTo>
                        <a:cubicBezTo>
                          <a:pt x="228" y="192"/>
                          <a:pt x="228" y="192"/>
                          <a:pt x="228" y="192"/>
                        </a:cubicBezTo>
                        <a:cubicBezTo>
                          <a:pt x="229" y="194"/>
                          <a:pt x="229" y="194"/>
                          <a:pt x="229" y="194"/>
                        </a:cubicBezTo>
                        <a:cubicBezTo>
                          <a:pt x="230" y="194"/>
                          <a:pt x="230" y="194"/>
                          <a:pt x="230" y="194"/>
                        </a:cubicBezTo>
                        <a:cubicBezTo>
                          <a:pt x="230" y="193"/>
                          <a:pt x="230" y="193"/>
                          <a:pt x="230" y="193"/>
                        </a:cubicBezTo>
                        <a:cubicBezTo>
                          <a:pt x="230" y="192"/>
                          <a:pt x="230" y="192"/>
                          <a:pt x="230" y="192"/>
                        </a:cubicBezTo>
                        <a:cubicBezTo>
                          <a:pt x="229" y="192"/>
                          <a:pt x="229" y="192"/>
                          <a:pt x="229" y="192"/>
                        </a:cubicBezTo>
                        <a:cubicBezTo>
                          <a:pt x="230" y="191"/>
                          <a:pt x="230" y="191"/>
                          <a:pt x="230" y="191"/>
                        </a:cubicBezTo>
                        <a:cubicBezTo>
                          <a:pt x="230" y="191"/>
                          <a:pt x="230" y="191"/>
                          <a:pt x="230" y="191"/>
                        </a:cubicBezTo>
                        <a:cubicBezTo>
                          <a:pt x="231" y="191"/>
                          <a:pt x="231" y="191"/>
                          <a:pt x="231" y="191"/>
                        </a:cubicBezTo>
                        <a:cubicBezTo>
                          <a:pt x="231" y="191"/>
                          <a:pt x="231" y="191"/>
                          <a:pt x="231" y="191"/>
                        </a:cubicBezTo>
                        <a:cubicBezTo>
                          <a:pt x="232" y="191"/>
                          <a:pt x="232" y="191"/>
                          <a:pt x="232" y="191"/>
                        </a:cubicBezTo>
                        <a:cubicBezTo>
                          <a:pt x="233" y="191"/>
                          <a:pt x="233" y="191"/>
                          <a:pt x="233" y="191"/>
                        </a:cubicBezTo>
                        <a:cubicBezTo>
                          <a:pt x="234" y="191"/>
                          <a:pt x="234" y="191"/>
                          <a:pt x="234" y="191"/>
                        </a:cubicBezTo>
                        <a:cubicBezTo>
                          <a:pt x="232" y="190"/>
                          <a:pt x="232" y="190"/>
                          <a:pt x="232" y="190"/>
                        </a:cubicBezTo>
                        <a:cubicBezTo>
                          <a:pt x="231" y="190"/>
                          <a:pt x="231" y="190"/>
                          <a:pt x="231" y="190"/>
                        </a:cubicBezTo>
                        <a:cubicBezTo>
                          <a:pt x="230" y="190"/>
                          <a:pt x="230" y="190"/>
                          <a:pt x="230" y="190"/>
                        </a:cubicBezTo>
                        <a:cubicBezTo>
                          <a:pt x="229" y="190"/>
                          <a:pt x="229" y="190"/>
                          <a:pt x="229" y="190"/>
                        </a:cubicBezTo>
                        <a:cubicBezTo>
                          <a:pt x="229" y="190"/>
                          <a:pt x="229" y="190"/>
                          <a:pt x="229" y="190"/>
                        </a:cubicBezTo>
                        <a:cubicBezTo>
                          <a:pt x="230" y="190"/>
                          <a:pt x="230" y="190"/>
                          <a:pt x="230" y="190"/>
                        </a:cubicBezTo>
                        <a:cubicBezTo>
                          <a:pt x="230" y="190"/>
                          <a:pt x="230" y="190"/>
                          <a:pt x="230" y="190"/>
                        </a:cubicBezTo>
                        <a:cubicBezTo>
                          <a:pt x="229" y="189"/>
                          <a:pt x="229" y="189"/>
                          <a:pt x="229" y="189"/>
                        </a:cubicBezTo>
                        <a:cubicBezTo>
                          <a:pt x="229" y="189"/>
                          <a:pt x="229" y="189"/>
                          <a:pt x="229" y="189"/>
                        </a:cubicBezTo>
                        <a:cubicBezTo>
                          <a:pt x="229" y="188"/>
                          <a:pt x="229" y="188"/>
                          <a:pt x="229" y="188"/>
                        </a:cubicBezTo>
                        <a:cubicBezTo>
                          <a:pt x="229" y="188"/>
                          <a:pt x="229" y="188"/>
                          <a:pt x="229" y="188"/>
                        </a:cubicBezTo>
                        <a:cubicBezTo>
                          <a:pt x="230" y="188"/>
                          <a:pt x="230" y="188"/>
                          <a:pt x="230" y="188"/>
                        </a:cubicBezTo>
                        <a:cubicBezTo>
                          <a:pt x="229" y="187"/>
                          <a:pt x="229" y="187"/>
                          <a:pt x="229" y="187"/>
                        </a:cubicBezTo>
                        <a:cubicBezTo>
                          <a:pt x="227" y="187"/>
                          <a:pt x="227" y="187"/>
                          <a:pt x="227" y="187"/>
                        </a:cubicBezTo>
                        <a:cubicBezTo>
                          <a:pt x="227" y="187"/>
                          <a:pt x="227" y="187"/>
                          <a:pt x="227" y="187"/>
                        </a:cubicBezTo>
                        <a:cubicBezTo>
                          <a:pt x="226" y="186"/>
                          <a:pt x="226" y="186"/>
                          <a:pt x="226" y="186"/>
                        </a:cubicBezTo>
                        <a:cubicBezTo>
                          <a:pt x="225" y="187"/>
                          <a:pt x="225" y="187"/>
                          <a:pt x="225" y="187"/>
                        </a:cubicBezTo>
                        <a:cubicBezTo>
                          <a:pt x="225" y="188"/>
                          <a:pt x="225" y="188"/>
                          <a:pt x="225" y="188"/>
                        </a:cubicBezTo>
                        <a:cubicBezTo>
                          <a:pt x="225" y="188"/>
                          <a:pt x="225" y="188"/>
                          <a:pt x="225" y="188"/>
                        </a:cubicBezTo>
                        <a:cubicBezTo>
                          <a:pt x="226" y="188"/>
                          <a:pt x="226" y="188"/>
                          <a:pt x="226" y="188"/>
                        </a:cubicBezTo>
                        <a:cubicBezTo>
                          <a:pt x="227" y="188"/>
                          <a:pt x="227" y="188"/>
                          <a:pt x="227" y="188"/>
                        </a:cubicBezTo>
                        <a:cubicBezTo>
                          <a:pt x="227" y="188"/>
                          <a:pt x="227" y="188"/>
                          <a:pt x="227" y="188"/>
                        </a:cubicBezTo>
                        <a:lnTo>
                          <a:pt x="227" y="189"/>
                        </a:lnTo>
                        <a:close/>
                        <a:moveTo>
                          <a:pt x="212" y="191"/>
                        </a:moveTo>
                        <a:cubicBezTo>
                          <a:pt x="213" y="191"/>
                          <a:pt x="213" y="191"/>
                          <a:pt x="213" y="191"/>
                        </a:cubicBezTo>
                        <a:cubicBezTo>
                          <a:pt x="213" y="192"/>
                          <a:pt x="213" y="192"/>
                          <a:pt x="213" y="192"/>
                        </a:cubicBezTo>
                        <a:cubicBezTo>
                          <a:pt x="214" y="194"/>
                          <a:pt x="214" y="194"/>
                          <a:pt x="214" y="194"/>
                        </a:cubicBezTo>
                        <a:cubicBezTo>
                          <a:pt x="214" y="191"/>
                          <a:pt x="214" y="191"/>
                          <a:pt x="214" y="191"/>
                        </a:cubicBezTo>
                        <a:cubicBezTo>
                          <a:pt x="213" y="190"/>
                          <a:pt x="213" y="190"/>
                          <a:pt x="213" y="190"/>
                        </a:cubicBezTo>
                        <a:cubicBezTo>
                          <a:pt x="213" y="189"/>
                          <a:pt x="213" y="189"/>
                          <a:pt x="213" y="189"/>
                        </a:cubicBezTo>
                        <a:cubicBezTo>
                          <a:pt x="213" y="188"/>
                          <a:pt x="213" y="188"/>
                          <a:pt x="213" y="188"/>
                        </a:cubicBezTo>
                        <a:cubicBezTo>
                          <a:pt x="212" y="187"/>
                          <a:pt x="212" y="187"/>
                          <a:pt x="212" y="187"/>
                        </a:cubicBezTo>
                        <a:cubicBezTo>
                          <a:pt x="213" y="187"/>
                          <a:pt x="213" y="187"/>
                          <a:pt x="213" y="187"/>
                        </a:cubicBezTo>
                        <a:cubicBezTo>
                          <a:pt x="213" y="186"/>
                          <a:pt x="213" y="186"/>
                          <a:pt x="213" y="186"/>
                        </a:cubicBezTo>
                        <a:cubicBezTo>
                          <a:pt x="212" y="186"/>
                          <a:pt x="212" y="186"/>
                          <a:pt x="212" y="186"/>
                        </a:cubicBezTo>
                        <a:cubicBezTo>
                          <a:pt x="212" y="185"/>
                          <a:pt x="212" y="185"/>
                          <a:pt x="212" y="185"/>
                        </a:cubicBezTo>
                        <a:cubicBezTo>
                          <a:pt x="212" y="184"/>
                          <a:pt x="212" y="184"/>
                          <a:pt x="212" y="184"/>
                        </a:cubicBezTo>
                        <a:cubicBezTo>
                          <a:pt x="211" y="186"/>
                          <a:pt x="211" y="186"/>
                          <a:pt x="211" y="186"/>
                        </a:cubicBezTo>
                        <a:cubicBezTo>
                          <a:pt x="211" y="187"/>
                          <a:pt x="211" y="187"/>
                          <a:pt x="211" y="187"/>
                        </a:cubicBezTo>
                        <a:cubicBezTo>
                          <a:pt x="212" y="188"/>
                          <a:pt x="212" y="188"/>
                          <a:pt x="212" y="188"/>
                        </a:cubicBezTo>
                        <a:cubicBezTo>
                          <a:pt x="212" y="188"/>
                          <a:pt x="212" y="188"/>
                          <a:pt x="212" y="188"/>
                        </a:cubicBezTo>
                        <a:cubicBezTo>
                          <a:pt x="210" y="189"/>
                          <a:pt x="210" y="189"/>
                          <a:pt x="210" y="189"/>
                        </a:cubicBezTo>
                        <a:cubicBezTo>
                          <a:pt x="210" y="190"/>
                          <a:pt x="210" y="190"/>
                          <a:pt x="210" y="190"/>
                        </a:cubicBezTo>
                        <a:cubicBezTo>
                          <a:pt x="210" y="190"/>
                          <a:pt x="210" y="190"/>
                          <a:pt x="210" y="190"/>
                        </a:cubicBezTo>
                        <a:cubicBezTo>
                          <a:pt x="211" y="190"/>
                          <a:pt x="211" y="190"/>
                          <a:pt x="211" y="190"/>
                        </a:cubicBezTo>
                        <a:cubicBezTo>
                          <a:pt x="212" y="190"/>
                          <a:pt x="212" y="190"/>
                          <a:pt x="212" y="190"/>
                        </a:cubicBezTo>
                        <a:lnTo>
                          <a:pt x="212" y="191"/>
                        </a:lnTo>
                        <a:close/>
                        <a:moveTo>
                          <a:pt x="190" y="189"/>
                        </a:moveTo>
                        <a:cubicBezTo>
                          <a:pt x="189" y="190"/>
                          <a:pt x="189" y="190"/>
                          <a:pt x="189" y="190"/>
                        </a:cubicBezTo>
                        <a:cubicBezTo>
                          <a:pt x="189" y="191"/>
                          <a:pt x="189" y="191"/>
                          <a:pt x="189" y="191"/>
                        </a:cubicBezTo>
                        <a:cubicBezTo>
                          <a:pt x="190" y="191"/>
                          <a:pt x="190" y="191"/>
                          <a:pt x="190" y="191"/>
                        </a:cubicBezTo>
                        <a:cubicBezTo>
                          <a:pt x="191" y="191"/>
                          <a:pt x="191" y="191"/>
                          <a:pt x="191" y="191"/>
                        </a:cubicBezTo>
                        <a:cubicBezTo>
                          <a:pt x="191" y="190"/>
                          <a:pt x="191" y="190"/>
                          <a:pt x="191" y="190"/>
                        </a:cubicBezTo>
                        <a:cubicBezTo>
                          <a:pt x="192" y="189"/>
                          <a:pt x="192" y="189"/>
                          <a:pt x="192" y="189"/>
                        </a:cubicBezTo>
                        <a:lnTo>
                          <a:pt x="190" y="189"/>
                        </a:lnTo>
                        <a:close/>
                        <a:moveTo>
                          <a:pt x="62" y="186"/>
                        </a:moveTo>
                        <a:cubicBezTo>
                          <a:pt x="59" y="187"/>
                          <a:pt x="59" y="187"/>
                          <a:pt x="59" y="187"/>
                        </a:cubicBezTo>
                        <a:cubicBezTo>
                          <a:pt x="63" y="187"/>
                          <a:pt x="63" y="187"/>
                          <a:pt x="63" y="187"/>
                        </a:cubicBezTo>
                        <a:cubicBezTo>
                          <a:pt x="63" y="185"/>
                          <a:pt x="63" y="185"/>
                          <a:pt x="63" y="185"/>
                        </a:cubicBezTo>
                        <a:cubicBezTo>
                          <a:pt x="63" y="184"/>
                          <a:pt x="63" y="184"/>
                          <a:pt x="63" y="184"/>
                        </a:cubicBezTo>
                        <a:lnTo>
                          <a:pt x="62" y="186"/>
                        </a:lnTo>
                        <a:close/>
                        <a:moveTo>
                          <a:pt x="237" y="181"/>
                        </a:moveTo>
                        <a:cubicBezTo>
                          <a:pt x="236" y="181"/>
                          <a:pt x="236" y="181"/>
                          <a:pt x="236" y="181"/>
                        </a:cubicBezTo>
                        <a:cubicBezTo>
                          <a:pt x="236" y="182"/>
                          <a:pt x="236" y="182"/>
                          <a:pt x="236" y="182"/>
                        </a:cubicBezTo>
                        <a:cubicBezTo>
                          <a:pt x="235" y="182"/>
                          <a:pt x="235" y="182"/>
                          <a:pt x="235" y="182"/>
                        </a:cubicBezTo>
                        <a:cubicBezTo>
                          <a:pt x="234" y="183"/>
                          <a:pt x="234" y="183"/>
                          <a:pt x="234" y="183"/>
                        </a:cubicBezTo>
                        <a:cubicBezTo>
                          <a:pt x="235" y="183"/>
                          <a:pt x="235" y="183"/>
                          <a:pt x="235" y="183"/>
                        </a:cubicBezTo>
                        <a:cubicBezTo>
                          <a:pt x="235" y="184"/>
                          <a:pt x="235" y="184"/>
                          <a:pt x="235" y="184"/>
                        </a:cubicBezTo>
                        <a:cubicBezTo>
                          <a:pt x="236" y="184"/>
                          <a:pt x="236" y="184"/>
                          <a:pt x="236" y="184"/>
                        </a:cubicBezTo>
                        <a:cubicBezTo>
                          <a:pt x="236" y="185"/>
                          <a:pt x="236" y="185"/>
                          <a:pt x="236" y="185"/>
                        </a:cubicBezTo>
                        <a:cubicBezTo>
                          <a:pt x="236" y="186"/>
                          <a:pt x="236" y="186"/>
                          <a:pt x="236" y="186"/>
                        </a:cubicBezTo>
                        <a:cubicBezTo>
                          <a:pt x="237" y="184"/>
                          <a:pt x="237" y="184"/>
                          <a:pt x="237" y="184"/>
                        </a:cubicBezTo>
                        <a:cubicBezTo>
                          <a:pt x="237" y="183"/>
                          <a:pt x="237" y="183"/>
                          <a:pt x="237" y="183"/>
                        </a:cubicBezTo>
                        <a:cubicBezTo>
                          <a:pt x="238" y="183"/>
                          <a:pt x="238" y="183"/>
                          <a:pt x="238" y="183"/>
                        </a:cubicBezTo>
                        <a:cubicBezTo>
                          <a:pt x="238" y="182"/>
                          <a:pt x="238" y="182"/>
                          <a:pt x="238" y="182"/>
                        </a:cubicBezTo>
                        <a:cubicBezTo>
                          <a:pt x="238" y="181"/>
                          <a:pt x="238" y="181"/>
                          <a:pt x="238" y="181"/>
                        </a:cubicBezTo>
                        <a:cubicBezTo>
                          <a:pt x="238" y="181"/>
                          <a:pt x="238" y="181"/>
                          <a:pt x="238" y="181"/>
                        </a:cubicBezTo>
                        <a:cubicBezTo>
                          <a:pt x="237" y="179"/>
                          <a:pt x="237" y="179"/>
                          <a:pt x="237" y="179"/>
                        </a:cubicBezTo>
                        <a:lnTo>
                          <a:pt x="237" y="181"/>
                        </a:lnTo>
                        <a:close/>
                        <a:moveTo>
                          <a:pt x="191" y="180"/>
                        </a:moveTo>
                        <a:cubicBezTo>
                          <a:pt x="189" y="182"/>
                          <a:pt x="189" y="182"/>
                          <a:pt x="189" y="182"/>
                        </a:cubicBezTo>
                        <a:cubicBezTo>
                          <a:pt x="189" y="183"/>
                          <a:pt x="189" y="183"/>
                          <a:pt x="189" y="183"/>
                        </a:cubicBezTo>
                        <a:cubicBezTo>
                          <a:pt x="189" y="184"/>
                          <a:pt x="189" y="184"/>
                          <a:pt x="189" y="184"/>
                        </a:cubicBezTo>
                        <a:cubicBezTo>
                          <a:pt x="190" y="185"/>
                          <a:pt x="190" y="185"/>
                          <a:pt x="190" y="185"/>
                        </a:cubicBezTo>
                        <a:cubicBezTo>
                          <a:pt x="190" y="185"/>
                          <a:pt x="190" y="185"/>
                          <a:pt x="190" y="185"/>
                        </a:cubicBezTo>
                        <a:cubicBezTo>
                          <a:pt x="190" y="184"/>
                          <a:pt x="190" y="184"/>
                          <a:pt x="190" y="184"/>
                        </a:cubicBezTo>
                        <a:cubicBezTo>
                          <a:pt x="190" y="183"/>
                          <a:pt x="190" y="183"/>
                          <a:pt x="190" y="183"/>
                        </a:cubicBezTo>
                        <a:cubicBezTo>
                          <a:pt x="190" y="183"/>
                          <a:pt x="190" y="183"/>
                          <a:pt x="190" y="183"/>
                        </a:cubicBezTo>
                        <a:cubicBezTo>
                          <a:pt x="191" y="183"/>
                          <a:pt x="191" y="183"/>
                          <a:pt x="191" y="183"/>
                        </a:cubicBezTo>
                        <a:cubicBezTo>
                          <a:pt x="192" y="182"/>
                          <a:pt x="192" y="182"/>
                          <a:pt x="192" y="182"/>
                        </a:cubicBezTo>
                        <a:cubicBezTo>
                          <a:pt x="193" y="182"/>
                          <a:pt x="193" y="182"/>
                          <a:pt x="193" y="182"/>
                        </a:cubicBezTo>
                        <a:cubicBezTo>
                          <a:pt x="194" y="182"/>
                          <a:pt x="194" y="182"/>
                          <a:pt x="194" y="182"/>
                        </a:cubicBezTo>
                        <a:cubicBezTo>
                          <a:pt x="195" y="182"/>
                          <a:pt x="195" y="182"/>
                          <a:pt x="195" y="182"/>
                        </a:cubicBezTo>
                        <a:cubicBezTo>
                          <a:pt x="195" y="182"/>
                          <a:pt x="195" y="182"/>
                          <a:pt x="195" y="182"/>
                        </a:cubicBezTo>
                        <a:cubicBezTo>
                          <a:pt x="196" y="182"/>
                          <a:pt x="196" y="182"/>
                          <a:pt x="196" y="182"/>
                        </a:cubicBezTo>
                        <a:cubicBezTo>
                          <a:pt x="197" y="182"/>
                          <a:pt x="197" y="182"/>
                          <a:pt x="197" y="182"/>
                        </a:cubicBezTo>
                        <a:cubicBezTo>
                          <a:pt x="196" y="181"/>
                          <a:pt x="196" y="181"/>
                          <a:pt x="196" y="181"/>
                        </a:cubicBezTo>
                        <a:cubicBezTo>
                          <a:pt x="195" y="180"/>
                          <a:pt x="195" y="180"/>
                          <a:pt x="195" y="180"/>
                        </a:cubicBezTo>
                        <a:cubicBezTo>
                          <a:pt x="195" y="180"/>
                          <a:pt x="195" y="180"/>
                          <a:pt x="195" y="180"/>
                        </a:cubicBezTo>
                        <a:cubicBezTo>
                          <a:pt x="195" y="180"/>
                          <a:pt x="195" y="180"/>
                          <a:pt x="195" y="180"/>
                        </a:cubicBezTo>
                        <a:cubicBezTo>
                          <a:pt x="194" y="180"/>
                          <a:pt x="194" y="180"/>
                          <a:pt x="194" y="180"/>
                        </a:cubicBezTo>
                        <a:cubicBezTo>
                          <a:pt x="193" y="180"/>
                          <a:pt x="193" y="180"/>
                          <a:pt x="193" y="180"/>
                        </a:cubicBezTo>
                        <a:cubicBezTo>
                          <a:pt x="192" y="180"/>
                          <a:pt x="192" y="180"/>
                          <a:pt x="192" y="180"/>
                        </a:cubicBezTo>
                        <a:lnTo>
                          <a:pt x="191" y="180"/>
                        </a:lnTo>
                        <a:close/>
                        <a:moveTo>
                          <a:pt x="152" y="179"/>
                        </a:moveTo>
                        <a:cubicBezTo>
                          <a:pt x="151" y="180"/>
                          <a:pt x="151" y="180"/>
                          <a:pt x="151" y="180"/>
                        </a:cubicBezTo>
                        <a:cubicBezTo>
                          <a:pt x="150" y="181"/>
                          <a:pt x="150" y="181"/>
                          <a:pt x="150" y="181"/>
                        </a:cubicBezTo>
                        <a:cubicBezTo>
                          <a:pt x="150" y="182"/>
                          <a:pt x="150" y="182"/>
                          <a:pt x="150" y="182"/>
                        </a:cubicBezTo>
                        <a:cubicBezTo>
                          <a:pt x="151" y="182"/>
                          <a:pt x="151" y="182"/>
                          <a:pt x="151" y="182"/>
                        </a:cubicBezTo>
                        <a:cubicBezTo>
                          <a:pt x="151" y="183"/>
                          <a:pt x="151" y="183"/>
                          <a:pt x="151" y="183"/>
                        </a:cubicBezTo>
                        <a:cubicBezTo>
                          <a:pt x="152" y="183"/>
                          <a:pt x="152" y="183"/>
                          <a:pt x="152" y="183"/>
                        </a:cubicBezTo>
                        <a:cubicBezTo>
                          <a:pt x="152" y="184"/>
                          <a:pt x="152" y="184"/>
                          <a:pt x="152" y="184"/>
                        </a:cubicBezTo>
                        <a:cubicBezTo>
                          <a:pt x="153" y="185"/>
                          <a:pt x="153" y="185"/>
                          <a:pt x="153" y="185"/>
                        </a:cubicBezTo>
                        <a:cubicBezTo>
                          <a:pt x="154" y="185"/>
                          <a:pt x="154" y="185"/>
                          <a:pt x="154" y="185"/>
                        </a:cubicBezTo>
                        <a:cubicBezTo>
                          <a:pt x="153" y="184"/>
                          <a:pt x="153" y="184"/>
                          <a:pt x="153" y="184"/>
                        </a:cubicBezTo>
                        <a:cubicBezTo>
                          <a:pt x="153" y="184"/>
                          <a:pt x="153" y="184"/>
                          <a:pt x="153" y="184"/>
                        </a:cubicBezTo>
                        <a:cubicBezTo>
                          <a:pt x="154" y="184"/>
                          <a:pt x="154" y="184"/>
                          <a:pt x="154" y="184"/>
                        </a:cubicBezTo>
                        <a:cubicBezTo>
                          <a:pt x="153" y="183"/>
                          <a:pt x="153" y="183"/>
                          <a:pt x="153" y="183"/>
                        </a:cubicBezTo>
                        <a:cubicBezTo>
                          <a:pt x="153" y="183"/>
                          <a:pt x="153" y="183"/>
                          <a:pt x="153" y="183"/>
                        </a:cubicBezTo>
                        <a:cubicBezTo>
                          <a:pt x="154" y="182"/>
                          <a:pt x="154" y="182"/>
                          <a:pt x="154" y="182"/>
                        </a:cubicBezTo>
                        <a:cubicBezTo>
                          <a:pt x="154" y="182"/>
                          <a:pt x="154" y="182"/>
                          <a:pt x="154" y="182"/>
                        </a:cubicBezTo>
                        <a:cubicBezTo>
                          <a:pt x="154" y="181"/>
                          <a:pt x="154" y="181"/>
                          <a:pt x="154" y="181"/>
                        </a:cubicBezTo>
                        <a:cubicBezTo>
                          <a:pt x="155" y="182"/>
                          <a:pt x="155" y="182"/>
                          <a:pt x="155" y="182"/>
                        </a:cubicBezTo>
                        <a:cubicBezTo>
                          <a:pt x="155" y="181"/>
                          <a:pt x="155" y="181"/>
                          <a:pt x="155" y="181"/>
                        </a:cubicBezTo>
                        <a:cubicBezTo>
                          <a:pt x="156" y="182"/>
                          <a:pt x="156" y="182"/>
                          <a:pt x="156" y="182"/>
                        </a:cubicBezTo>
                        <a:cubicBezTo>
                          <a:pt x="157" y="182"/>
                          <a:pt x="157" y="182"/>
                          <a:pt x="157" y="182"/>
                        </a:cubicBezTo>
                        <a:cubicBezTo>
                          <a:pt x="157" y="181"/>
                          <a:pt x="157" y="181"/>
                          <a:pt x="157" y="181"/>
                        </a:cubicBezTo>
                        <a:cubicBezTo>
                          <a:pt x="158" y="182"/>
                          <a:pt x="158" y="182"/>
                          <a:pt x="158" y="182"/>
                        </a:cubicBezTo>
                        <a:cubicBezTo>
                          <a:pt x="158" y="182"/>
                          <a:pt x="158" y="182"/>
                          <a:pt x="158" y="182"/>
                        </a:cubicBezTo>
                        <a:cubicBezTo>
                          <a:pt x="158" y="183"/>
                          <a:pt x="158" y="183"/>
                          <a:pt x="158" y="183"/>
                        </a:cubicBezTo>
                        <a:cubicBezTo>
                          <a:pt x="159" y="182"/>
                          <a:pt x="159" y="182"/>
                          <a:pt x="159" y="182"/>
                        </a:cubicBezTo>
                        <a:cubicBezTo>
                          <a:pt x="160" y="182"/>
                          <a:pt x="160" y="182"/>
                          <a:pt x="160" y="182"/>
                        </a:cubicBezTo>
                        <a:cubicBezTo>
                          <a:pt x="161" y="183"/>
                          <a:pt x="161" y="183"/>
                          <a:pt x="161" y="183"/>
                        </a:cubicBezTo>
                        <a:cubicBezTo>
                          <a:pt x="161" y="183"/>
                          <a:pt x="161" y="183"/>
                          <a:pt x="161" y="183"/>
                        </a:cubicBezTo>
                        <a:cubicBezTo>
                          <a:pt x="161" y="183"/>
                          <a:pt x="161" y="183"/>
                          <a:pt x="161" y="183"/>
                        </a:cubicBezTo>
                        <a:cubicBezTo>
                          <a:pt x="161" y="183"/>
                          <a:pt x="161" y="183"/>
                          <a:pt x="161" y="183"/>
                        </a:cubicBezTo>
                        <a:cubicBezTo>
                          <a:pt x="162" y="182"/>
                          <a:pt x="162" y="182"/>
                          <a:pt x="162" y="182"/>
                        </a:cubicBezTo>
                        <a:cubicBezTo>
                          <a:pt x="164" y="182"/>
                          <a:pt x="164" y="182"/>
                          <a:pt x="164" y="182"/>
                        </a:cubicBezTo>
                        <a:cubicBezTo>
                          <a:pt x="164" y="182"/>
                          <a:pt x="164" y="182"/>
                          <a:pt x="164" y="182"/>
                        </a:cubicBezTo>
                        <a:cubicBezTo>
                          <a:pt x="164" y="181"/>
                          <a:pt x="164" y="181"/>
                          <a:pt x="164" y="181"/>
                        </a:cubicBezTo>
                        <a:cubicBezTo>
                          <a:pt x="164" y="181"/>
                          <a:pt x="164" y="181"/>
                          <a:pt x="164" y="181"/>
                        </a:cubicBezTo>
                        <a:cubicBezTo>
                          <a:pt x="164" y="180"/>
                          <a:pt x="164" y="180"/>
                          <a:pt x="164" y="180"/>
                        </a:cubicBezTo>
                        <a:cubicBezTo>
                          <a:pt x="165" y="180"/>
                          <a:pt x="165" y="180"/>
                          <a:pt x="165" y="180"/>
                        </a:cubicBezTo>
                        <a:cubicBezTo>
                          <a:pt x="166" y="180"/>
                          <a:pt x="166" y="180"/>
                          <a:pt x="166" y="180"/>
                        </a:cubicBezTo>
                        <a:cubicBezTo>
                          <a:pt x="166" y="179"/>
                          <a:pt x="166" y="179"/>
                          <a:pt x="166" y="179"/>
                        </a:cubicBezTo>
                        <a:cubicBezTo>
                          <a:pt x="166" y="179"/>
                          <a:pt x="166" y="179"/>
                          <a:pt x="166" y="179"/>
                        </a:cubicBezTo>
                        <a:cubicBezTo>
                          <a:pt x="167" y="178"/>
                          <a:pt x="167" y="178"/>
                          <a:pt x="167" y="178"/>
                        </a:cubicBezTo>
                        <a:cubicBezTo>
                          <a:pt x="168" y="178"/>
                          <a:pt x="168" y="178"/>
                          <a:pt x="168" y="178"/>
                        </a:cubicBezTo>
                        <a:cubicBezTo>
                          <a:pt x="169" y="179"/>
                          <a:pt x="169" y="179"/>
                          <a:pt x="169" y="179"/>
                        </a:cubicBezTo>
                        <a:cubicBezTo>
                          <a:pt x="169" y="178"/>
                          <a:pt x="169" y="178"/>
                          <a:pt x="169" y="178"/>
                        </a:cubicBezTo>
                        <a:cubicBezTo>
                          <a:pt x="171" y="178"/>
                          <a:pt x="171" y="178"/>
                          <a:pt x="171" y="178"/>
                        </a:cubicBezTo>
                        <a:cubicBezTo>
                          <a:pt x="171" y="179"/>
                          <a:pt x="171" y="179"/>
                          <a:pt x="171" y="179"/>
                        </a:cubicBezTo>
                        <a:cubicBezTo>
                          <a:pt x="173" y="179"/>
                          <a:pt x="173" y="179"/>
                          <a:pt x="173" y="179"/>
                        </a:cubicBezTo>
                        <a:cubicBezTo>
                          <a:pt x="173" y="179"/>
                          <a:pt x="173" y="179"/>
                          <a:pt x="173" y="179"/>
                        </a:cubicBezTo>
                        <a:cubicBezTo>
                          <a:pt x="174" y="179"/>
                          <a:pt x="174" y="179"/>
                          <a:pt x="174" y="179"/>
                        </a:cubicBezTo>
                        <a:cubicBezTo>
                          <a:pt x="175" y="179"/>
                          <a:pt x="175" y="179"/>
                          <a:pt x="175" y="179"/>
                        </a:cubicBezTo>
                        <a:cubicBezTo>
                          <a:pt x="177" y="179"/>
                          <a:pt x="177" y="179"/>
                          <a:pt x="177" y="179"/>
                        </a:cubicBezTo>
                        <a:cubicBezTo>
                          <a:pt x="177" y="179"/>
                          <a:pt x="177" y="179"/>
                          <a:pt x="177" y="179"/>
                        </a:cubicBezTo>
                        <a:cubicBezTo>
                          <a:pt x="178" y="179"/>
                          <a:pt x="178" y="179"/>
                          <a:pt x="178" y="179"/>
                        </a:cubicBezTo>
                        <a:cubicBezTo>
                          <a:pt x="178" y="178"/>
                          <a:pt x="178" y="178"/>
                          <a:pt x="178" y="178"/>
                        </a:cubicBezTo>
                        <a:cubicBezTo>
                          <a:pt x="179" y="177"/>
                          <a:pt x="179" y="177"/>
                          <a:pt x="179" y="177"/>
                        </a:cubicBezTo>
                        <a:cubicBezTo>
                          <a:pt x="180" y="177"/>
                          <a:pt x="180" y="177"/>
                          <a:pt x="180" y="177"/>
                        </a:cubicBezTo>
                        <a:cubicBezTo>
                          <a:pt x="180" y="177"/>
                          <a:pt x="180" y="177"/>
                          <a:pt x="180" y="177"/>
                        </a:cubicBezTo>
                        <a:cubicBezTo>
                          <a:pt x="180" y="178"/>
                          <a:pt x="180" y="178"/>
                          <a:pt x="180" y="178"/>
                        </a:cubicBezTo>
                        <a:cubicBezTo>
                          <a:pt x="182" y="178"/>
                          <a:pt x="182" y="178"/>
                          <a:pt x="182" y="178"/>
                        </a:cubicBezTo>
                        <a:cubicBezTo>
                          <a:pt x="182" y="178"/>
                          <a:pt x="182" y="178"/>
                          <a:pt x="182" y="178"/>
                        </a:cubicBezTo>
                        <a:cubicBezTo>
                          <a:pt x="185" y="179"/>
                          <a:pt x="185" y="179"/>
                          <a:pt x="185" y="179"/>
                        </a:cubicBezTo>
                        <a:cubicBezTo>
                          <a:pt x="186" y="179"/>
                          <a:pt x="186" y="179"/>
                          <a:pt x="186" y="179"/>
                        </a:cubicBezTo>
                        <a:cubicBezTo>
                          <a:pt x="188" y="179"/>
                          <a:pt x="188" y="179"/>
                          <a:pt x="188" y="179"/>
                        </a:cubicBezTo>
                        <a:cubicBezTo>
                          <a:pt x="188" y="178"/>
                          <a:pt x="188" y="178"/>
                          <a:pt x="188" y="178"/>
                        </a:cubicBezTo>
                        <a:cubicBezTo>
                          <a:pt x="187" y="178"/>
                          <a:pt x="187" y="178"/>
                          <a:pt x="187" y="178"/>
                        </a:cubicBezTo>
                        <a:cubicBezTo>
                          <a:pt x="185" y="178"/>
                          <a:pt x="185" y="178"/>
                          <a:pt x="185" y="178"/>
                        </a:cubicBezTo>
                        <a:cubicBezTo>
                          <a:pt x="183" y="177"/>
                          <a:pt x="183" y="177"/>
                          <a:pt x="183" y="177"/>
                        </a:cubicBezTo>
                        <a:cubicBezTo>
                          <a:pt x="182" y="176"/>
                          <a:pt x="182" y="176"/>
                          <a:pt x="182" y="176"/>
                        </a:cubicBezTo>
                        <a:cubicBezTo>
                          <a:pt x="180" y="176"/>
                          <a:pt x="180" y="176"/>
                          <a:pt x="180" y="176"/>
                        </a:cubicBezTo>
                        <a:cubicBezTo>
                          <a:pt x="179" y="175"/>
                          <a:pt x="179" y="175"/>
                          <a:pt x="179" y="175"/>
                        </a:cubicBezTo>
                        <a:cubicBezTo>
                          <a:pt x="177" y="175"/>
                          <a:pt x="177" y="175"/>
                          <a:pt x="177" y="175"/>
                        </a:cubicBezTo>
                        <a:cubicBezTo>
                          <a:pt x="177" y="174"/>
                          <a:pt x="177" y="174"/>
                          <a:pt x="177" y="174"/>
                        </a:cubicBezTo>
                        <a:cubicBezTo>
                          <a:pt x="176" y="175"/>
                          <a:pt x="176" y="175"/>
                          <a:pt x="176" y="175"/>
                        </a:cubicBezTo>
                        <a:cubicBezTo>
                          <a:pt x="176" y="175"/>
                          <a:pt x="176" y="175"/>
                          <a:pt x="176" y="175"/>
                        </a:cubicBezTo>
                        <a:cubicBezTo>
                          <a:pt x="175" y="175"/>
                          <a:pt x="175" y="175"/>
                          <a:pt x="175" y="175"/>
                        </a:cubicBezTo>
                        <a:cubicBezTo>
                          <a:pt x="174" y="175"/>
                          <a:pt x="174" y="175"/>
                          <a:pt x="174" y="175"/>
                        </a:cubicBezTo>
                        <a:cubicBezTo>
                          <a:pt x="174" y="175"/>
                          <a:pt x="174" y="175"/>
                          <a:pt x="174" y="175"/>
                        </a:cubicBezTo>
                        <a:cubicBezTo>
                          <a:pt x="175" y="174"/>
                          <a:pt x="175" y="174"/>
                          <a:pt x="175" y="174"/>
                        </a:cubicBezTo>
                        <a:cubicBezTo>
                          <a:pt x="175" y="174"/>
                          <a:pt x="175" y="174"/>
                          <a:pt x="175" y="174"/>
                        </a:cubicBezTo>
                        <a:cubicBezTo>
                          <a:pt x="173" y="173"/>
                          <a:pt x="173" y="173"/>
                          <a:pt x="173" y="173"/>
                        </a:cubicBezTo>
                        <a:cubicBezTo>
                          <a:pt x="174" y="173"/>
                          <a:pt x="174" y="173"/>
                          <a:pt x="174" y="173"/>
                        </a:cubicBezTo>
                        <a:cubicBezTo>
                          <a:pt x="173" y="172"/>
                          <a:pt x="173" y="172"/>
                          <a:pt x="173" y="172"/>
                        </a:cubicBezTo>
                        <a:cubicBezTo>
                          <a:pt x="171" y="172"/>
                          <a:pt x="171" y="172"/>
                          <a:pt x="171" y="172"/>
                        </a:cubicBezTo>
                        <a:cubicBezTo>
                          <a:pt x="170" y="173"/>
                          <a:pt x="170" y="173"/>
                          <a:pt x="170" y="173"/>
                        </a:cubicBezTo>
                        <a:cubicBezTo>
                          <a:pt x="169" y="173"/>
                          <a:pt x="169" y="173"/>
                          <a:pt x="169" y="173"/>
                        </a:cubicBezTo>
                        <a:cubicBezTo>
                          <a:pt x="169" y="173"/>
                          <a:pt x="169" y="173"/>
                          <a:pt x="169" y="173"/>
                        </a:cubicBezTo>
                        <a:cubicBezTo>
                          <a:pt x="169" y="174"/>
                          <a:pt x="169" y="174"/>
                          <a:pt x="169" y="174"/>
                        </a:cubicBezTo>
                        <a:cubicBezTo>
                          <a:pt x="169" y="174"/>
                          <a:pt x="169" y="174"/>
                          <a:pt x="169" y="174"/>
                        </a:cubicBezTo>
                        <a:cubicBezTo>
                          <a:pt x="167" y="175"/>
                          <a:pt x="167" y="175"/>
                          <a:pt x="167" y="175"/>
                        </a:cubicBezTo>
                        <a:cubicBezTo>
                          <a:pt x="165" y="176"/>
                          <a:pt x="165" y="176"/>
                          <a:pt x="165" y="176"/>
                        </a:cubicBezTo>
                        <a:cubicBezTo>
                          <a:pt x="164" y="176"/>
                          <a:pt x="164" y="176"/>
                          <a:pt x="164" y="176"/>
                        </a:cubicBezTo>
                        <a:cubicBezTo>
                          <a:pt x="163" y="177"/>
                          <a:pt x="163" y="177"/>
                          <a:pt x="163" y="177"/>
                        </a:cubicBezTo>
                        <a:cubicBezTo>
                          <a:pt x="161" y="180"/>
                          <a:pt x="161" y="180"/>
                          <a:pt x="161" y="180"/>
                        </a:cubicBezTo>
                        <a:cubicBezTo>
                          <a:pt x="160" y="180"/>
                          <a:pt x="160" y="180"/>
                          <a:pt x="160" y="180"/>
                        </a:cubicBezTo>
                        <a:cubicBezTo>
                          <a:pt x="159" y="180"/>
                          <a:pt x="159" y="180"/>
                          <a:pt x="159" y="180"/>
                        </a:cubicBezTo>
                        <a:cubicBezTo>
                          <a:pt x="159" y="180"/>
                          <a:pt x="159" y="180"/>
                          <a:pt x="159" y="180"/>
                        </a:cubicBezTo>
                        <a:cubicBezTo>
                          <a:pt x="158" y="180"/>
                          <a:pt x="158" y="180"/>
                          <a:pt x="158" y="180"/>
                        </a:cubicBezTo>
                        <a:cubicBezTo>
                          <a:pt x="158" y="180"/>
                          <a:pt x="158" y="180"/>
                          <a:pt x="158" y="180"/>
                        </a:cubicBezTo>
                        <a:cubicBezTo>
                          <a:pt x="157" y="180"/>
                          <a:pt x="157" y="180"/>
                          <a:pt x="157" y="180"/>
                        </a:cubicBezTo>
                        <a:cubicBezTo>
                          <a:pt x="155" y="181"/>
                          <a:pt x="155" y="181"/>
                          <a:pt x="155" y="181"/>
                        </a:cubicBezTo>
                        <a:cubicBezTo>
                          <a:pt x="155" y="180"/>
                          <a:pt x="155" y="180"/>
                          <a:pt x="155" y="180"/>
                        </a:cubicBezTo>
                        <a:cubicBezTo>
                          <a:pt x="153" y="180"/>
                          <a:pt x="153" y="180"/>
                          <a:pt x="153" y="180"/>
                        </a:cubicBezTo>
                        <a:cubicBezTo>
                          <a:pt x="153" y="180"/>
                          <a:pt x="153" y="180"/>
                          <a:pt x="153" y="180"/>
                        </a:cubicBezTo>
                        <a:cubicBezTo>
                          <a:pt x="154" y="179"/>
                          <a:pt x="154" y="179"/>
                          <a:pt x="154" y="179"/>
                        </a:cubicBezTo>
                        <a:cubicBezTo>
                          <a:pt x="154" y="178"/>
                          <a:pt x="154" y="178"/>
                          <a:pt x="154" y="178"/>
                        </a:cubicBezTo>
                        <a:cubicBezTo>
                          <a:pt x="154" y="178"/>
                          <a:pt x="154" y="178"/>
                          <a:pt x="154" y="178"/>
                        </a:cubicBezTo>
                        <a:lnTo>
                          <a:pt x="152" y="179"/>
                        </a:lnTo>
                        <a:close/>
                        <a:moveTo>
                          <a:pt x="222" y="181"/>
                        </a:moveTo>
                        <a:cubicBezTo>
                          <a:pt x="222" y="182"/>
                          <a:pt x="222" y="182"/>
                          <a:pt x="222" y="182"/>
                        </a:cubicBezTo>
                        <a:cubicBezTo>
                          <a:pt x="222" y="182"/>
                          <a:pt x="222" y="182"/>
                          <a:pt x="222" y="182"/>
                        </a:cubicBezTo>
                        <a:cubicBezTo>
                          <a:pt x="222" y="182"/>
                          <a:pt x="222" y="182"/>
                          <a:pt x="222" y="182"/>
                        </a:cubicBezTo>
                        <a:cubicBezTo>
                          <a:pt x="222" y="182"/>
                          <a:pt x="223" y="182"/>
                          <a:pt x="223" y="182"/>
                        </a:cubicBezTo>
                        <a:cubicBezTo>
                          <a:pt x="223" y="182"/>
                          <a:pt x="223" y="182"/>
                          <a:pt x="223" y="182"/>
                        </a:cubicBezTo>
                        <a:cubicBezTo>
                          <a:pt x="224" y="182"/>
                          <a:pt x="224" y="182"/>
                          <a:pt x="224" y="182"/>
                        </a:cubicBezTo>
                        <a:cubicBezTo>
                          <a:pt x="225" y="182"/>
                          <a:pt x="225" y="182"/>
                          <a:pt x="225" y="182"/>
                        </a:cubicBezTo>
                        <a:cubicBezTo>
                          <a:pt x="226" y="180"/>
                          <a:pt x="226" y="180"/>
                          <a:pt x="226" y="180"/>
                        </a:cubicBezTo>
                        <a:cubicBezTo>
                          <a:pt x="226" y="180"/>
                          <a:pt x="226" y="180"/>
                          <a:pt x="226" y="180"/>
                        </a:cubicBezTo>
                        <a:cubicBezTo>
                          <a:pt x="224" y="180"/>
                          <a:pt x="224" y="180"/>
                          <a:pt x="224" y="180"/>
                        </a:cubicBezTo>
                        <a:cubicBezTo>
                          <a:pt x="224" y="179"/>
                          <a:pt x="224" y="179"/>
                          <a:pt x="224" y="179"/>
                        </a:cubicBezTo>
                        <a:lnTo>
                          <a:pt x="222" y="181"/>
                        </a:lnTo>
                        <a:close/>
                        <a:moveTo>
                          <a:pt x="227" y="178"/>
                        </a:moveTo>
                        <a:cubicBezTo>
                          <a:pt x="227" y="178"/>
                          <a:pt x="227" y="178"/>
                          <a:pt x="227" y="178"/>
                        </a:cubicBezTo>
                        <a:cubicBezTo>
                          <a:pt x="226" y="179"/>
                          <a:pt x="226" y="179"/>
                          <a:pt x="226" y="179"/>
                        </a:cubicBezTo>
                        <a:cubicBezTo>
                          <a:pt x="226" y="180"/>
                          <a:pt x="226" y="180"/>
                          <a:pt x="226" y="180"/>
                        </a:cubicBezTo>
                        <a:cubicBezTo>
                          <a:pt x="228" y="179"/>
                          <a:pt x="228" y="179"/>
                          <a:pt x="228" y="179"/>
                        </a:cubicBezTo>
                        <a:cubicBezTo>
                          <a:pt x="228" y="178"/>
                          <a:pt x="228" y="178"/>
                          <a:pt x="228" y="178"/>
                        </a:cubicBezTo>
                        <a:cubicBezTo>
                          <a:pt x="228" y="177"/>
                          <a:pt x="228" y="177"/>
                          <a:pt x="228" y="177"/>
                        </a:cubicBezTo>
                        <a:cubicBezTo>
                          <a:pt x="228" y="177"/>
                          <a:pt x="228" y="177"/>
                          <a:pt x="228" y="177"/>
                        </a:cubicBezTo>
                        <a:cubicBezTo>
                          <a:pt x="228" y="176"/>
                          <a:pt x="228" y="176"/>
                          <a:pt x="228" y="176"/>
                        </a:cubicBezTo>
                        <a:cubicBezTo>
                          <a:pt x="229" y="175"/>
                          <a:pt x="229" y="175"/>
                          <a:pt x="229" y="175"/>
                        </a:cubicBezTo>
                        <a:cubicBezTo>
                          <a:pt x="230" y="175"/>
                          <a:pt x="230" y="175"/>
                          <a:pt x="230" y="175"/>
                        </a:cubicBezTo>
                        <a:cubicBezTo>
                          <a:pt x="229" y="174"/>
                          <a:pt x="229" y="174"/>
                          <a:pt x="229" y="174"/>
                        </a:cubicBezTo>
                        <a:cubicBezTo>
                          <a:pt x="230" y="174"/>
                          <a:pt x="230" y="174"/>
                          <a:pt x="230" y="174"/>
                        </a:cubicBezTo>
                        <a:cubicBezTo>
                          <a:pt x="230" y="174"/>
                          <a:pt x="230" y="174"/>
                          <a:pt x="230" y="174"/>
                        </a:cubicBezTo>
                        <a:cubicBezTo>
                          <a:pt x="230" y="175"/>
                          <a:pt x="230" y="175"/>
                          <a:pt x="230" y="175"/>
                        </a:cubicBezTo>
                        <a:cubicBezTo>
                          <a:pt x="230" y="176"/>
                          <a:pt x="230" y="176"/>
                          <a:pt x="230" y="176"/>
                        </a:cubicBezTo>
                        <a:cubicBezTo>
                          <a:pt x="231" y="175"/>
                          <a:pt x="231" y="175"/>
                          <a:pt x="231" y="175"/>
                        </a:cubicBezTo>
                        <a:cubicBezTo>
                          <a:pt x="231" y="175"/>
                          <a:pt x="231" y="175"/>
                          <a:pt x="231" y="175"/>
                        </a:cubicBezTo>
                        <a:cubicBezTo>
                          <a:pt x="231" y="174"/>
                          <a:pt x="231" y="174"/>
                          <a:pt x="231" y="174"/>
                        </a:cubicBezTo>
                        <a:cubicBezTo>
                          <a:pt x="231" y="174"/>
                          <a:pt x="231" y="174"/>
                          <a:pt x="231" y="174"/>
                        </a:cubicBezTo>
                        <a:cubicBezTo>
                          <a:pt x="232" y="173"/>
                          <a:pt x="232" y="173"/>
                          <a:pt x="232" y="173"/>
                        </a:cubicBezTo>
                        <a:cubicBezTo>
                          <a:pt x="231" y="172"/>
                          <a:pt x="231" y="172"/>
                          <a:pt x="231" y="172"/>
                        </a:cubicBezTo>
                        <a:cubicBezTo>
                          <a:pt x="231" y="172"/>
                          <a:pt x="231" y="172"/>
                          <a:pt x="231" y="172"/>
                        </a:cubicBezTo>
                        <a:cubicBezTo>
                          <a:pt x="231" y="172"/>
                          <a:pt x="231" y="172"/>
                          <a:pt x="231" y="172"/>
                        </a:cubicBezTo>
                        <a:cubicBezTo>
                          <a:pt x="232" y="171"/>
                          <a:pt x="232" y="171"/>
                          <a:pt x="232" y="171"/>
                        </a:cubicBezTo>
                        <a:cubicBezTo>
                          <a:pt x="232" y="171"/>
                          <a:pt x="232" y="171"/>
                          <a:pt x="232" y="171"/>
                        </a:cubicBezTo>
                        <a:cubicBezTo>
                          <a:pt x="233" y="170"/>
                          <a:pt x="233" y="170"/>
                          <a:pt x="233" y="170"/>
                        </a:cubicBezTo>
                        <a:cubicBezTo>
                          <a:pt x="233" y="169"/>
                          <a:pt x="233" y="169"/>
                          <a:pt x="233" y="169"/>
                        </a:cubicBezTo>
                        <a:cubicBezTo>
                          <a:pt x="233" y="168"/>
                          <a:pt x="233" y="168"/>
                          <a:pt x="233" y="168"/>
                        </a:cubicBezTo>
                        <a:cubicBezTo>
                          <a:pt x="234" y="168"/>
                          <a:pt x="234" y="168"/>
                          <a:pt x="234" y="168"/>
                        </a:cubicBezTo>
                        <a:cubicBezTo>
                          <a:pt x="234" y="168"/>
                          <a:pt x="234" y="168"/>
                          <a:pt x="234" y="168"/>
                        </a:cubicBezTo>
                        <a:cubicBezTo>
                          <a:pt x="236" y="168"/>
                          <a:pt x="236" y="168"/>
                          <a:pt x="236" y="168"/>
                        </a:cubicBezTo>
                        <a:cubicBezTo>
                          <a:pt x="236" y="168"/>
                          <a:pt x="236" y="168"/>
                          <a:pt x="236" y="168"/>
                        </a:cubicBezTo>
                        <a:cubicBezTo>
                          <a:pt x="236" y="169"/>
                          <a:pt x="236" y="169"/>
                          <a:pt x="236" y="169"/>
                        </a:cubicBezTo>
                        <a:cubicBezTo>
                          <a:pt x="236" y="168"/>
                          <a:pt x="236" y="168"/>
                          <a:pt x="236" y="168"/>
                        </a:cubicBezTo>
                        <a:cubicBezTo>
                          <a:pt x="236" y="167"/>
                          <a:pt x="236" y="167"/>
                          <a:pt x="236" y="167"/>
                        </a:cubicBezTo>
                        <a:cubicBezTo>
                          <a:pt x="237" y="166"/>
                          <a:pt x="237" y="166"/>
                          <a:pt x="237" y="166"/>
                        </a:cubicBezTo>
                        <a:cubicBezTo>
                          <a:pt x="235" y="167"/>
                          <a:pt x="235" y="167"/>
                          <a:pt x="235" y="167"/>
                        </a:cubicBezTo>
                        <a:cubicBezTo>
                          <a:pt x="235" y="167"/>
                          <a:pt x="235" y="167"/>
                          <a:pt x="235" y="167"/>
                        </a:cubicBezTo>
                        <a:cubicBezTo>
                          <a:pt x="234" y="167"/>
                          <a:pt x="234" y="167"/>
                          <a:pt x="234" y="167"/>
                        </a:cubicBezTo>
                        <a:cubicBezTo>
                          <a:pt x="233" y="167"/>
                          <a:pt x="233" y="167"/>
                          <a:pt x="233" y="167"/>
                        </a:cubicBezTo>
                        <a:cubicBezTo>
                          <a:pt x="232" y="168"/>
                          <a:pt x="232" y="168"/>
                          <a:pt x="232" y="168"/>
                        </a:cubicBezTo>
                        <a:cubicBezTo>
                          <a:pt x="232" y="168"/>
                          <a:pt x="232" y="168"/>
                          <a:pt x="232" y="168"/>
                        </a:cubicBezTo>
                        <a:cubicBezTo>
                          <a:pt x="231" y="169"/>
                          <a:pt x="231" y="169"/>
                          <a:pt x="231" y="169"/>
                        </a:cubicBezTo>
                        <a:cubicBezTo>
                          <a:pt x="231" y="169"/>
                          <a:pt x="231" y="170"/>
                          <a:pt x="231" y="170"/>
                        </a:cubicBezTo>
                        <a:cubicBezTo>
                          <a:pt x="231" y="169"/>
                          <a:pt x="231" y="169"/>
                          <a:pt x="231" y="169"/>
                        </a:cubicBezTo>
                        <a:cubicBezTo>
                          <a:pt x="230" y="168"/>
                          <a:pt x="230" y="168"/>
                          <a:pt x="230" y="168"/>
                        </a:cubicBezTo>
                        <a:cubicBezTo>
                          <a:pt x="230" y="168"/>
                          <a:pt x="230" y="168"/>
                          <a:pt x="230" y="168"/>
                        </a:cubicBezTo>
                        <a:cubicBezTo>
                          <a:pt x="229" y="169"/>
                          <a:pt x="229" y="169"/>
                          <a:pt x="229" y="169"/>
                        </a:cubicBezTo>
                        <a:cubicBezTo>
                          <a:pt x="229" y="170"/>
                          <a:pt x="229" y="170"/>
                          <a:pt x="229" y="170"/>
                        </a:cubicBezTo>
                        <a:cubicBezTo>
                          <a:pt x="229" y="171"/>
                          <a:pt x="229" y="171"/>
                          <a:pt x="229" y="171"/>
                        </a:cubicBezTo>
                        <a:cubicBezTo>
                          <a:pt x="229" y="172"/>
                          <a:pt x="229" y="172"/>
                          <a:pt x="229" y="172"/>
                        </a:cubicBezTo>
                        <a:cubicBezTo>
                          <a:pt x="229" y="172"/>
                          <a:pt x="229" y="172"/>
                          <a:pt x="229" y="172"/>
                        </a:cubicBezTo>
                        <a:cubicBezTo>
                          <a:pt x="228" y="174"/>
                          <a:pt x="228" y="174"/>
                          <a:pt x="228" y="174"/>
                        </a:cubicBezTo>
                        <a:cubicBezTo>
                          <a:pt x="227" y="174"/>
                          <a:pt x="227" y="174"/>
                          <a:pt x="227" y="174"/>
                        </a:cubicBezTo>
                        <a:cubicBezTo>
                          <a:pt x="226" y="175"/>
                          <a:pt x="226" y="175"/>
                          <a:pt x="226" y="175"/>
                        </a:cubicBezTo>
                        <a:cubicBezTo>
                          <a:pt x="225" y="177"/>
                          <a:pt x="225" y="177"/>
                          <a:pt x="225" y="177"/>
                        </a:cubicBezTo>
                        <a:cubicBezTo>
                          <a:pt x="224" y="178"/>
                          <a:pt x="224" y="178"/>
                          <a:pt x="224" y="178"/>
                        </a:cubicBezTo>
                        <a:cubicBezTo>
                          <a:pt x="225" y="179"/>
                          <a:pt x="225" y="179"/>
                          <a:pt x="225" y="179"/>
                        </a:cubicBezTo>
                        <a:cubicBezTo>
                          <a:pt x="226" y="179"/>
                          <a:pt x="226" y="179"/>
                          <a:pt x="226" y="179"/>
                        </a:cubicBezTo>
                        <a:cubicBezTo>
                          <a:pt x="226" y="178"/>
                          <a:pt x="226" y="178"/>
                          <a:pt x="226" y="178"/>
                        </a:cubicBezTo>
                        <a:cubicBezTo>
                          <a:pt x="227" y="178"/>
                          <a:pt x="227" y="178"/>
                          <a:pt x="227" y="178"/>
                        </a:cubicBezTo>
                        <a:close/>
                        <a:moveTo>
                          <a:pt x="218" y="177"/>
                        </a:moveTo>
                        <a:cubicBezTo>
                          <a:pt x="218" y="178"/>
                          <a:pt x="218" y="178"/>
                          <a:pt x="218" y="178"/>
                        </a:cubicBezTo>
                        <a:cubicBezTo>
                          <a:pt x="219" y="179"/>
                          <a:pt x="219" y="179"/>
                          <a:pt x="219" y="179"/>
                        </a:cubicBezTo>
                        <a:cubicBezTo>
                          <a:pt x="219" y="179"/>
                          <a:pt x="219" y="179"/>
                          <a:pt x="219" y="179"/>
                        </a:cubicBezTo>
                        <a:cubicBezTo>
                          <a:pt x="220" y="178"/>
                          <a:pt x="220" y="178"/>
                          <a:pt x="220" y="178"/>
                        </a:cubicBezTo>
                        <a:cubicBezTo>
                          <a:pt x="221" y="178"/>
                          <a:pt x="221" y="178"/>
                          <a:pt x="221" y="178"/>
                        </a:cubicBezTo>
                        <a:cubicBezTo>
                          <a:pt x="222" y="177"/>
                          <a:pt x="222" y="177"/>
                          <a:pt x="222" y="177"/>
                        </a:cubicBezTo>
                        <a:cubicBezTo>
                          <a:pt x="220" y="178"/>
                          <a:pt x="220" y="178"/>
                          <a:pt x="220" y="178"/>
                        </a:cubicBezTo>
                        <a:cubicBezTo>
                          <a:pt x="219" y="177"/>
                          <a:pt x="219" y="177"/>
                          <a:pt x="219" y="177"/>
                        </a:cubicBezTo>
                        <a:lnTo>
                          <a:pt x="218" y="177"/>
                        </a:lnTo>
                        <a:close/>
                        <a:moveTo>
                          <a:pt x="236" y="175"/>
                        </a:moveTo>
                        <a:cubicBezTo>
                          <a:pt x="237" y="176"/>
                          <a:pt x="237" y="176"/>
                          <a:pt x="237" y="176"/>
                        </a:cubicBezTo>
                        <a:cubicBezTo>
                          <a:pt x="236" y="178"/>
                          <a:pt x="236" y="178"/>
                          <a:pt x="236" y="178"/>
                        </a:cubicBezTo>
                        <a:cubicBezTo>
                          <a:pt x="237" y="179"/>
                          <a:pt x="237" y="179"/>
                          <a:pt x="237" y="179"/>
                        </a:cubicBezTo>
                        <a:cubicBezTo>
                          <a:pt x="237" y="179"/>
                          <a:pt x="237" y="179"/>
                          <a:pt x="237" y="179"/>
                        </a:cubicBezTo>
                        <a:cubicBezTo>
                          <a:pt x="238" y="178"/>
                          <a:pt x="238" y="178"/>
                          <a:pt x="238" y="178"/>
                        </a:cubicBezTo>
                        <a:cubicBezTo>
                          <a:pt x="238" y="178"/>
                          <a:pt x="238" y="178"/>
                          <a:pt x="238" y="178"/>
                        </a:cubicBezTo>
                        <a:cubicBezTo>
                          <a:pt x="238" y="176"/>
                          <a:pt x="238" y="176"/>
                          <a:pt x="238" y="176"/>
                        </a:cubicBezTo>
                        <a:cubicBezTo>
                          <a:pt x="238" y="176"/>
                          <a:pt x="238" y="176"/>
                          <a:pt x="238" y="176"/>
                        </a:cubicBezTo>
                        <a:cubicBezTo>
                          <a:pt x="238" y="175"/>
                          <a:pt x="238" y="175"/>
                          <a:pt x="238" y="175"/>
                        </a:cubicBezTo>
                        <a:cubicBezTo>
                          <a:pt x="237" y="174"/>
                          <a:pt x="237" y="174"/>
                          <a:pt x="237" y="174"/>
                        </a:cubicBezTo>
                        <a:lnTo>
                          <a:pt x="236" y="175"/>
                        </a:lnTo>
                        <a:close/>
                        <a:moveTo>
                          <a:pt x="202" y="170"/>
                        </a:moveTo>
                        <a:cubicBezTo>
                          <a:pt x="201" y="170"/>
                          <a:pt x="201" y="170"/>
                          <a:pt x="201" y="170"/>
                        </a:cubicBezTo>
                        <a:cubicBezTo>
                          <a:pt x="199" y="172"/>
                          <a:pt x="199" y="172"/>
                          <a:pt x="199" y="172"/>
                        </a:cubicBezTo>
                        <a:cubicBezTo>
                          <a:pt x="198" y="173"/>
                          <a:pt x="198" y="173"/>
                          <a:pt x="198" y="173"/>
                        </a:cubicBezTo>
                        <a:cubicBezTo>
                          <a:pt x="198" y="174"/>
                          <a:pt x="198" y="174"/>
                          <a:pt x="198" y="174"/>
                        </a:cubicBezTo>
                        <a:cubicBezTo>
                          <a:pt x="197" y="175"/>
                          <a:pt x="197" y="175"/>
                          <a:pt x="197" y="175"/>
                        </a:cubicBezTo>
                        <a:cubicBezTo>
                          <a:pt x="197" y="177"/>
                          <a:pt x="197" y="177"/>
                          <a:pt x="197" y="177"/>
                        </a:cubicBezTo>
                        <a:cubicBezTo>
                          <a:pt x="198" y="176"/>
                          <a:pt x="198" y="176"/>
                          <a:pt x="198" y="176"/>
                        </a:cubicBezTo>
                        <a:cubicBezTo>
                          <a:pt x="199" y="175"/>
                          <a:pt x="199" y="175"/>
                          <a:pt x="199" y="175"/>
                        </a:cubicBezTo>
                        <a:cubicBezTo>
                          <a:pt x="199" y="174"/>
                          <a:pt x="199" y="174"/>
                          <a:pt x="199" y="174"/>
                        </a:cubicBezTo>
                        <a:cubicBezTo>
                          <a:pt x="200" y="174"/>
                          <a:pt x="200" y="174"/>
                          <a:pt x="200" y="174"/>
                        </a:cubicBezTo>
                        <a:cubicBezTo>
                          <a:pt x="201" y="172"/>
                          <a:pt x="201" y="172"/>
                          <a:pt x="201" y="172"/>
                        </a:cubicBezTo>
                        <a:cubicBezTo>
                          <a:pt x="202" y="172"/>
                          <a:pt x="202" y="172"/>
                          <a:pt x="202" y="172"/>
                        </a:cubicBezTo>
                        <a:cubicBezTo>
                          <a:pt x="202" y="172"/>
                          <a:pt x="202" y="172"/>
                          <a:pt x="202" y="172"/>
                        </a:cubicBezTo>
                        <a:cubicBezTo>
                          <a:pt x="201" y="173"/>
                          <a:pt x="201" y="173"/>
                          <a:pt x="201" y="173"/>
                        </a:cubicBezTo>
                        <a:cubicBezTo>
                          <a:pt x="201" y="173"/>
                          <a:pt x="201" y="173"/>
                          <a:pt x="201" y="173"/>
                        </a:cubicBezTo>
                        <a:cubicBezTo>
                          <a:pt x="201" y="175"/>
                          <a:pt x="201" y="175"/>
                          <a:pt x="201" y="175"/>
                        </a:cubicBezTo>
                        <a:cubicBezTo>
                          <a:pt x="201" y="175"/>
                          <a:pt x="201" y="175"/>
                          <a:pt x="201" y="175"/>
                        </a:cubicBezTo>
                        <a:cubicBezTo>
                          <a:pt x="202" y="175"/>
                          <a:pt x="202" y="175"/>
                          <a:pt x="202" y="175"/>
                        </a:cubicBezTo>
                        <a:cubicBezTo>
                          <a:pt x="202" y="174"/>
                          <a:pt x="202" y="174"/>
                          <a:pt x="202" y="174"/>
                        </a:cubicBezTo>
                        <a:cubicBezTo>
                          <a:pt x="202" y="174"/>
                          <a:pt x="202" y="174"/>
                          <a:pt x="202" y="174"/>
                        </a:cubicBezTo>
                        <a:cubicBezTo>
                          <a:pt x="203" y="174"/>
                          <a:pt x="203" y="174"/>
                          <a:pt x="203" y="174"/>
                        </a:cubicBezTo>
                        <a:cubicBezTo>
                          <a:pt x="203" y="173"/>
                          <a:pt x="203" y="173"/>
                          <a:pt x="203" y="173"/>
                        </a:cubicBezTo>
                        <a:cubicBezTo>
                          <a:pt x="203" y="173"/>
                          <a:pt x="203" y="173"/>
                          <a:pt x="203" y="173"/>
                        </a:cubicBezTo>
                        <a:cubicBezTo>
                          <a:pt x="204" y="171"/>
                          <a:pt x="204" y="171"/>
                          <a:pt x="204" y="171"/>
                        </a:cubicBezTo>
                        <a:cubicBezTo>
                          <a:pt x="204" y="170"/>
                          <a:pt x="204" y="170"/>
                          <a:pt x="204" y="170"/>
                        </a:cubicBezTo>
                        <a:cubicBezTo>
                          <a:pt x="205" y="169"/>
                          <a:pt x="205" y="169"/>
                          <a:pt x="205" y="169"/>
                        </a:cubicBezTo>
                        <a:cubicBezTo>
                          <a:pt x="203" y="169"/>
                          <a:pt x="203" y="169"/>
                          <a:pt x="203" y="169"/>
                        </a:cubicBezTo>
                        <a:lnTo>
                          <a:pt x="202" y="170"/>
                        </a:lnTo>
                        <a:close/>
                        <a:moveTo>
                          <a:pt x="241" y="171"/>
                        </a:moveTo>
                        <a:cubicBezTo>
                          <a:pt x="243" y="173"/>
                          <a:pt x="243" y="173"/>
                          <a:pt x="243" y="173"/>
                        </a:cubicBezTo>
                        <a:cubicBezTo>
                          <a:pt x="243" y="174"/>
                          <a:pt x="243" y="174"/>
                          <a:pt x="243" y="174"/>
                        </a:cubicBezTo>
                        <a:cubicBezTo>
                          <a:pt x="243" y="174"/>
                          <a:pt x="243" y="174"/>
                          <a:pt x="243" y="174"/>
                        </a:cubicBezTo>
                        <a:cubicBezTo>
                          <a:pt x="244" y="174"/>
                          <a:pt x="244" y="174"/>
                          <a:pt x="244" y="174"/>
                        </a:cubicBezTo>
                        <a:cubicBezTo>
                          <a:pt x="245" y="173"/>
                          <a:pt x="245" y="173"/>
                          <a:pt x="245" y="173"/>
                        </a:cubicBezTo>
                        <a:cubicBezTo>
                          <a:pt x="246" y="173"/>
                          <a:pt x="246" y="173"/>
                          <a:pt x="246" y="173"/>
                        </a:cubicBezTo>
                        <a:cubicBezTo>
                          <a:pt x="247" y="172"/>
                          <a:pt x="247" y="172"/>
                          <a:pt x="247" y="172"/>
                        </a:cubicBezTo>
                        <a:cubicBezTo>
                          <a:pt x="245" y="172"/>
                          <a:pt x="245" y="172"/>
                          <a:pt x="245" y="172"/>
                        </a:cubicBezTo>
                        <a:cubicBezTo>
                          <a:pt x="244" y="172"/>
                          <a:pt x="244" y="172"/>
                          <a:pt x="244" y="172"/>
                        </a:cubicBezTo>
                        <a:cubicBezTo>
                          <a:pt x="243" y="172"/>
                          <a:pt x="243" y="172"/>
                          <a:pt x="243" y="172"/>
                        </a:cubicBezTo>
                        <a:cubicBezTo>
                          <a:pt x="243" y="171"/>
                          <a:pt x="242" y="171"/>
                          <a:pt x="242" y="171"/>
                        </a:cubicBezTo>
                        <a:cubicBezTo>
                          <a:pt x="241" y="171"/>
                          <a:pt x="241" y="171"/>
                          <a:pt x="241" y="171"/>
                        </a:cubicBezTo>
                        <a:close/>
                        <a:moveTo>
                          <a:pt x="214" y="169"/>
                        </a:moveTo>
                        <a:cubicBezTo>
                          <a:pt x="213" y="170"/>
                          <a:pt x="213" y="170"/>
                          <a:pt x="213" y="170"/>
                        </a:cubicBezTo>
                        <a:cubicBezTo>
                          <a:pt x="213" y="170"/>
                          <a:pt x="214" y="171"/>
                          <a:pt x="214" y="171"/>
                        </a:cubicBezTo>
                        <a:cubicBezTo>
                          <a:pt x="214" y="171"/>
                          <a:pt x="214" y="171"/>
                          <a:pt x="214" y="171"/>
                        </a:cubicBezTo>
                        <a:cubicBezTo>
                          <a:pt x="215" y="171"/>
                          <a:pt x="215" y="171"/>
                          <a:pt x="215" y="171"/>
                        </a:cubicBezTo>
                        <a:cubicBezTo>
                          <a:pt x="215" y="173"/>
                          <a:pt x="215" y="173"/>
                          <a:pt x="215" y="173"/>
                        </a:cubicBezTo>
                        <a:cubicBezTo>
                          <a:pt x="215" y="173"/>
                          <a:pt x="215" y="173"/>
                          <a:pt x="215" y="173"/>
                        </a:cubicBezTo>
                        <a:cubicBezTo>
                          <a:pt x="216" y="174"/>
                          <a:pt x="216" y="174"/>
                          <a:pt x="216" y="174"/>
                        </a:cubicBezTo>
                        <a:cubicBezTo>
                          <a:pt x="217" y="173"/>
                          <a:pt x="217" y="173"/>
                          <a:pt x="217" y="173"/>
                        </a:cubicBezTo>
                        <a:cubicBezTo>
                          <a:pt x="217" y="173"/>
                          <a:pt x="217" y="173"/>
                          <a:pt x="217" y="173"/>
                        </a:cubicBezTo>
                        <a:cubicBezTo>
                          <a:pt x="217" y="171"/>
                          <a:pt x="217" y="171"/>
                          <a:pt x="217" y="171"/>
                        </a:cubicBezTo>
                        <a:cubicBezTo>
                          <a:pt x="217" y="170"/>
                          <a:pt x="217" y="170"/>
                          <a:pt x="217" y="170"/>
                        </a:cubicBezTo>
                        <a:cubicBezTo>
                          <a:pt x="217" y="168"/>
                          <a:pt x="217" y="168"/>
                          <a:pt x="217" y="168"/>
                        </a:cubicBezTo>
                        <a:cubicBezTo>
                          <a:pt x="217" y="167"/>
                          <a:pt x="217" y="167"/>
                          <a:pt x="217" y="167"/>
                        </a:cubicBezTo>
                        <a:cubicBezTo>
                          <a:pt x="218" y="167"/>
                          <a:pt x="218" y="167"/>
                          <a:pt x="218" y="167"/>
                        </a:cubicBezTo>
                        <a:cubicBezTo>
                          <a:pt x="218" y="167"/>
                          <a:pt x="218" y="167"/>
                          <a:pt x="218" y="167"/>
                        </a:cubicBezTo>
                        <a:cubicBezTo>
                          <a:pt x="218" y="167"/>
                          <a:pt x="218" y="167"/>
                          <a:pt x="218" y="167"/>
                        </a:cubicBezTo>
                        <a:cubicBezTo>
                          <a:pt x="219" y="167"/>
                          <a:pt x="219" y="167"/>
                          <a:pt x="219" y="167"/>
                        </a:cubicBezTo>
                        <a:cubicBezTo>
                          <a:pt x="220" y="167"/>
                          <a:pt x="220" y="167"/>
                          <a:pt x="220" y="167"/>
                        </a:cubicBezTo>
                        <a:cubicBezTo>
                          <a:pt x="221" y="166"/>
                          <a:pt x="221" y="166"/>
                          <a:pt x="221" y="166"/>
                        </a:cubicBezTo>
                        <a:cubicBezTo>
                          <a:pt x="222" y="166"/>
                          <a:pt x="222" y="166"/>
                          <a:pt x="222" y="166"/>
                        </a:cubicBezTo>
                        <a:cubicBezTo>
                          <a:pt x="224" y="165"/>
                          <a:pt x="224" y="165"/>
                          <a:pt x="224" y="165"/>
                        </a:cubicBezTo>
                        <a:cubicBezTo>
                          <a:pt x="224" y="165"/>
                          <a:pt x="224" y="165"/>
                          <a:pt x="224" y="165"/>
                        </a:cubicBezTo>
                        <a:cubicBezTo>
                          <a:pt x="225" y="164"/>
                          <a:pt x="225" y="164"/>
                          <a:pt x="225" y="164"/>
                        </a:cubicBezTo>
                        <a:cubicBezTo>
                          <a:pt x="226" y="163"/>
                          <a:pt x="226" y="163"/>
                          <a:pt x="226" y="163"/>
                        </a:cubicBezTo>
                        <a:cubicBezTo>
                          <a:pt x="226" y="162"/>
                          <a:pt x="226" y="162"/>
                          <a:pt x="226" y="162"/>
                        </a:cubicBezTo>
                        <a:cubicBezTo>
                          <a:pt x="227" y="161"/>
                          <a:pt x="227" y="161"/>
                          <a:pt x="227" y="161"/>
                        </a:cubicBezTo>
                        <a:cubicBezTo>
                          <a:pt x="227" y="161"/>
                          <a:pt x="227" y="161"/>
                          <a:pt x="227" y="161"/>
                        </a:cubicBezTo>
                        <a:cubicBezTo>
                          <a:pt x="228" y="160"/>
                          <a:pt x="228" y="160"/>
                          <a:pt x="228" y="160"/>
                        </a:cubicBezTo>
                        <a:cubicBezTo>
                          <a:pt x="228" y="159"/>
                          <a:pt x="228" y="159"/>
                          <a:pt x="228" y="159"/>
                        </a:cubicBezTo>
                        <a:cubicBezTo>
                          <a:pt x="229" y="159"/>
                          <a:pt x="229" y="159"/>
                          <a:pt x="229" y="159"/>
                        </a:cubicBezTo>
                        <a:cubicBezTo>
                          <a:pt x="228" y="159"/>
                          <a:pt x="228" y="159"/>
                          <a:pt x="228" y="159"/>
                        </a:cubicBezTo>
                        <a:cubicBezTo>
                          <a:pt x="227" y="159"/>
                          <a:pt x="227" y="159"/>
                          <a:pt x="227" y="159"/>
                        </a:cubicBezTo>
                        <a:cubicBezTo>
                          <a:pt x="227" y="160"/>
                          <a:pt x="227" y="160"/>
                          <a:pt x="227" y="160"/>
                        </a:cubicBezTo>
                        <a:cubicBezTo>
                          <a:pt x="226" y="161"/>
                          <a:pt x="226" y="161"/>
                          <a:pt x="226" y="161"/>
                        </a:cubicBezTo>
                        <a:cubicBezTo>
                          <a:pt x="225" y="161"/>
                          <a:pt x="225" y="161"/>
                          <a:pt x="225" y="161"/>
                        </a:cubicBezTo>
                        <a:cubicBezTo>
                          <a:pt x="225" y="162"/>
                          <a:pt x="225" y="162"/>
                          <a:pt x="225" y="162"/>
                        </a:cubicBezTo>
                        <a:cubicBezTo>
                          <a:pt x="224" y="162"/>
                          <a:pt x="224" y="162"/>
                          <a:pt x="224" y="162"/>
                        </a:cubicBezTo>
                        <a:cubicBezTo>
                          <a:pt x="224" y="162"/>
                          <a:pt x="224" y="162"/>
                          <a:pt x="224" y="162"/>
                        </a:cubicBezTo>
                        <a:cubicBezTo>
                          <a:pt x="224" y="162"/>
                          <a:pt x="224" y="162"/>
                          <a:pt x="224" y="162"/>
                        </a:cubicBezTo>
                        <a:cubicBezTo>
                          <a:pt x="223" y="161"/>
                          <a:pt x="223" y="161"/>
                          <a:pt x="223" y="161"/>
                        </a:cubicBezTo>
                        <a:cubicBezTo>
                          <a:pt x="222" y="162"/>
                          <a:pt x="222" y="162"/>
                          <a:pt x="222" y="162"/>
                        </a:cubicBezTo>
                        <a:cubicBezTo>
                          <a:pt x="222" y="163"/>
                          <a:pt x="222" y="163"/>
                          <a:pt x="222" y="163"/>
                        </a:cubicBezTo>
                        <a:cubicBezTo>
                          <a:pt x="223" y="164"/>
                          <a:pt x="223" y="164"/>
                          <a:pt x="223" y="164"/>
                        </a:cubicBezTo>
                        <a:cubicBezTo>
                          <a:pt x="222" y="165"/>
                          <a:pt x="222" y="165"/>
                          <a:pt x="222" y="165"/>
                        </a:cubicBezTo>
                        <a:cubicBezTo>
                          <a:pt x="221" y="165"/>
                          <a:pt x="221" y="165"/>
                          <a:pt x="221" y="165"/>
                        </a:cubicBezTo>
                        <a:cubicBezTo>
                          <a:pt x="220" y="165"/>
                          <a:pt x="220" y="165"/>
                          <a:pt x="220" y="165"/>
                        </a:cubicBezTo>
                        <a:cubicBezTo>
                          <a:pt x="220" y="165"/>
                          <a:pt x="220" y="165"/>
                          <a:pt x="220" y="165"/>
                        </a:cubicBezTo>
                        <a:cubicBezTo>
                          <a:pt x="219" y="166"/>
                          <a:pt x="219" y="166"/>
                          <a:pt x="219" y="166"/>
                        </a:cubicBezTo>
                        <a:cubicBezTo>
                          <a:pt x="219" y="166"/>
                          <a:pt x="219" y="166"/>
                          <a:pt x="219" y="166"/>
                        </a:cubicBezTo>
                        <a:cubicBezTo>
                          <a:pt x="217" y="167"/>
                          <a:pt x="217" y="167"/>
                          <a:pt x="217" y="167"/>
                        </a:cubicBezTo>
                        <a:cubicBezTo>
                          <a:pt x="217" y="166"/>
                          <a:pt x="217" y="166"/>
                          <a:pt x="217" y="166"/>
                        </a:cubicBezTo>
                        <a:cubicBezTo>
                          <a:pt x="216" y="165"/>
                          <a:pt x="216" y="165"/>
                          <a:pt x="216" y="165"/>
                        </a:cubicBezTo>
                        <a:cubicBezTo>
                          <a:pt x="216" y="166"/>
                          <a:pt x="216" y="166"/>
                          <a:pt x="216" y="166"/>
                        </a:cubicBezTo>
                        <a:cubicBezTo>
                          <a:pt x="215" y="166"/>
                          <a:pt x="215" y="166"/>
                          <a:pt x="215" y="166"/>
                        </a:cubicBezTo>
                        <a:cubicBezTo>
                          <a:pt x="215" y="167"/>
                          <a:pt x="215" y="167"/>
                          <a:pt x="215" y="167"/>
                        </a:cubicBezTo>
                        <a:cubicBezTo>
                          <a:pt x="215" y="168"/>
                          <a:pt x="215" y="168"/>
                          <a:pt x="215" y="168"/>
                        </a:cubicBezTo>
                        <a:cubicBezTo>
                          <a:pt x="215" y="169"/>
                          <a:pt x="215" y="169"/>
                          <a:pt x="215" y="169"/>
                        </a:cubicBezTo>
                        <a:cubicBezTo>
                          <a:pt x="215" y="169"/>
                          <a:pt x="215" y="169"/>
                          <a:pt x="215" y="169"/>
                        </a:cubicBezTo>
                        <a:cubicBezTo>
                          <a:pt x="214" y="169"/>
                          <a:pt x="214" y="169"/>
                          <a:pt x="214" y="169"/>
                        </a:cubicBezTo>
                        <a:cubicBezTo>
                          <a:pt x="214" y="169"/>
                          <a:pt x="214" y="169"/>
                          <a:pt x="214" y="169"/>
                        </a:cubicBezTo>
                        <a:close/>
                        <a:moveTo>
                          <a:pt x="192" y="172"/>
                        </a:moveTo>
                        <a:cubicBezTo>
                          <a:pt x="192" y="173"/>
                          <a:pt x="192" y="173"/>
                          <a:pt x="192" y="173"/>
                        </a:cubicBezTo>
                        <a:cubicBezTo>
                          <a:pt x="193" y="172"/>
                          <a:pt x="193" y="172"/>
                          <a:pt x="193" y="172"/>
                        </a:cubicBezTo>
                        <a:cubicBezTo>
                          <a:pt x="194" y="171"/>
                          <a:pt x="194" y="171"/>
                          <a:pt x="194" y="171"/>
                        </a:cubicBezTo>
                        <a:cubicBezTo>
                          <a:pt x="194" y="171"/>
                          <a:pt x="194" y="171"/>
                          <a:pt x="194" y="171"/>
                        </a:cubicBezTo>
                        <a:cubicBezTo>
                          <a:pt x="195" y="171"/>
                          <a:pt x="195" y="171"/>
                          <a:pt x="195" y="171"/>
                        </a:cubicBezTo>
                        <a:cubicBezTo>
                          <a:pt x="194" y="170"/>
                          <a:pt x="194" y="170"/>
                          <a:pt x="194" y="170"/>
                        </a:cubicBezTo>
                        <a:cubicBezTo>
                          <a:pt x="194" y="169"/>
                          <a:pt x="194" y="169"/>
                          <a:pt x="194" y="169"/>
                        </a:cubicBezTo>
                        <a:cubicBezTo>
                          <a:pt x="194" y="169"/>
                          <a:pt x="194" y="169"/>
                          <a:pt x="194" y="169"/>
                        </a:cubicBezTo>
                        <a:cubicBezTo>
                          <a:pt x="194" y="169"/>
                          <a:pt x="194" y="169"/>
                          <a:pt x="194" y="169"/>
                        </a:cubicBezTo>
                        <a:cubicBezTo>
                          <a:pt x="195" y="169"/>
                          <a:pt x="195" y="169"/>
                          <a:pt x="195" y="169"/>
                        </a:cubicBezTo>
                        <a:cubicBezTo>
                          <a:pt x="196" y="169"/>
                          <a:pt x="196" y="169"/>
                          <a:pt x="196" y="169"/>
                        </a:cubicBezTo>
                        <a:cubicBezTo>
                          <a:pt x="197" y="168"/>
                          <a:pt x="197" y="168"/>
                          <a:pt x="197" y="168"/>
                        </a:cubicBezTo>
                        <a:cubicBezTo>
                          <a:pt x="196" y="168"/>
                          <a:pt x="196" y="168"/>
                          <a:pt x="196" y="168"/>
                        </a:cubicBezTo>
                        <a:cubicBezTo>
                          <a:pt x="195" y="168"/>
                          <a:pt x="195" y="168"/>
                          <a:pt x="195" y="168"/>
                        </a:cubicBezTo>
                        <a:cubicBezTo>
                          <a:pt x="193" y="168"/>
                          <a:pt x="193" y="168"/>
                          <a:pt x="193" y="168"/>
                        </a:cubicBezTo>
                        <a:cubicBezTo>
                          <a:pt x="193" y="169"/>
                          <a:pt x="193" y="169"/>
                          <a:pt x="193" y="169"/>
                        </a:cubicBezTo>
                        <a:cubicBezTo>
                          <a:pt x="193" y="169"/>
                          <a:pt x="193" y="169"/>
                          <a:pt x="193" y="169"/>
                        </a:cubicBezTo>
                        <a:cubicBezTo>
                          <a:pt x="192" y="169"/>
                          <a:pt x="192" y="169"/>
                          <a:pt x="192" y="169"/>
                        </a:cubicBezTo>
                        <a:cubicBezTo>
                          <a:pt x="191" y="170"/>
                          <a:pt x="191" y="170"/>
                          <a:pt x="191" y="170"/>
                        </a:cubicBezTo>
                        <a:cubicBezTo>
                          <a:pt x="192" y="170"/>
                          <a:pt x="192" y="170"/>
                          <a:pt x="192" y="170"/>
                        </a:cubicBezTo>
                        <a:cubicBezTo>
                          <a:pt x="190" y="171"/>
                          <a:pt x="190" y="171"/>
                          <a:pt x="190" y="171"/>
                        </a:cubicBezTo>
                        <a:cubicBezTo>
                          <a:pt x="190" y="171"/>
                          <a:pt x="190" y="171"/>
                          <a:pt x="191" y="172"/>
                        </a:cubicBezTo>
                        <a:cubicBezTo>
                          <a:pt x="191" y="172"/>
                          <a:pt x="191" y="172"/>
                          <a:pt x="191" y="172"/>
                        </a:cubicBezTo>
                        <a:cubicBezTo>
                          <a:pt x="192" y="172"/>
                          <a:pt x="192" y="172"/>
                          <a:pt x="192" y="172"/>
                        </a:cubicBezTo>
                        <a:close/>
                        <a:moveTo>
                          <a:pt x="211" y="171"/>
                        </a:moveTo>
                        <a:cubicBezTo>
                          <a:pt x="211" y="171"/>
                          <a:pt x="211" y="171"/>
                          <a:pt x="211" y="171"/>
                        </a:cubicBezTo>
                        <a:cubicBezTo>
                          <a:pt x="212" y="172"/>
                          <a:pt x="212" y="172"/>
                          <a:pt x="212" y="172"/>
                        </a:cubicBezTo>
                        <a:cubicBezTo>
                          <a:pt x="212" y="172"/>
                          <a:pt x="212" y="172"/>
                          <a:pt x="212" y="172"/>
                        </a:cubicBezTo>
                        <a:cubicBezTo>
                          <a:pt x="212" y="171"/>
                          <a:pt x="212" y="171"/>
                          <a:pt x="212" y="171"/>
                        </a:cubicBezTo>
                        <a:cubicBezTo>
                          <a:pt x="212" y="170"/>
                          <a:pt x="212" y="170"/>
                          <a:pt x="212" y="170"/>
                        </a:cubicBezTo>
                        <a:cubicBezTo>
                          <a:pt x="211" y="170"/>
                          <a:pt x="211" y="170"/>
                          <a:pt x="211" y="170"/>
                        </a:cubicBezTo>
                        <a:cubicBezTo>
                          <a:pt x="211" y="170"/>
                          <a:pt x="211" y="170"/>
                          <a:pt x="211" y="170"/>
                        </a:cubicBezTo>
                        <a:lnTo>
                          <a:pt x="211" y="171"/>
                        </a:lnTo>
                        <a:close/>
                        <a:moveTo>
                          <a:pt x="176" y="171"/>
                        </a:moveTo>
                        <a:cubicBezTo>
                          <a:pt x="177" y="171"/>
                          <a:pt x="177" y="171"/>
                          <a:pt x="177" y="171"/>
                        </a:cubicBezTo>
                        <a:cubicBezTo>
                          <a:pt x="178" y="171"/>
                          <a:pt x="178" y="171"/>
                          <a:pt x="178" y="171"/>
                        </a:cubicBezTo>
                        <a:cubicBezTo>
                          <a:pt x="177" y="170"/>
                          <a:pt x="177" y="170"/>
                          <a:pt x="177" y="170"/>
                        </a:cubicBezTo>
                        <a:cubicBezTo>
                          <a:pt x="176" y="169"/>
                          <a:pt x="176" y="169"/>
                          <a:pt x="176" y="169"/>
                        </a:cubicBezTo>
                        <a:cubicBezTo>
                          <a:pt x="175" y="169"/>
                          <a:pt x="175" y="169"/>
                          <a:pt x="175" y="169"/>
                        </a:cubicBezTo>
                        <a:cubicBezTo>
                          <a:pt x="174" y="168"/>
                          <a:pt x="174" y="168"/>
                          <a:pt x="174" y="168"/>
                        </a:cubicBezTo>
                        <a:cubicBezTo>
                          <a:pt x="172" y="168"/>
                          <a:pt x="172" y="168"/>
                          <a:pt x="172" y="168"/>
                        </a:cubicBezTo>
                        <a:cubicBezTo>
                          <a:pt x="172" y="169"/>
                          <a:pt x="172" y="169"/>
                          <a:pt x="172" y="169"/>
                        </a:cubicBezTo>
                        <a:cubicBezTo>
                          <a:pt x="174" y="171"/>
                          <a:pt x="174" y="171"/>
                          <a:pt x="174" y="171"/>
                        </a:cubicBezTo>
                        <a:cubicBezTo>
                          <a:pt x="175" y="171"/>
                          <a:pt x="175" y="171"/>
                          <a:pt x="175" y="171"/>
                        </a:cubicBezTo>
                        <a:lnTo>
                          <a:pt x="176" y="171"/>
                        </a:lnTo>
                        <a:close/>
                        <a:moveTo>
                          <a:pt x="206" y="162"/>
                        </a:moveTo>
                        <a:cubicBezTo>
                          <a:pt x="206" y="163"/>
                          <a:pt x="206" y="163"/>
                          <a:pt x="206" y="163"/>
                        </a:cubicBezTo>
                        <a:cubicBezTo>
                          <a:pt x="205" y="164"/>
                          <a:pt x="205" y="164"/>
                          <a:pt x="205" y="164"/>
                        </a:cubicBezTo>
                        <a:cubicBezTo>
                          <a:pt x="205" y="165"/>
                          <a:pt x="205" y="165"/>
                          <a:pt x="205" y="165"/>
                        </a:cubicBezTo>
                        <a:cubicBezTo>
                          <a:pt x="206" y="165"/>
                          <a:pt x="206" y="165"/>
                          <a:pt x="206" y="165"/>
                        </a:cubicBezTo>
                        <a:cubicBezTo>
                          <a:pt x="207" y="166"/>
                          <a:pt x="207" y="166"/>
                          <a:pt x="207" y="166"/>
                        </a:cubicBezTo>
                        <a:cubicBezTo>
                          <a:pt x="206" y="166"/>
                          <a:pt x="206" y="166"/>
                          <a:pt x="206" y="166"/>
                        </a:cubicBezTo>
                        <a:cubicBezTo>
                          <a:pt x="206" y="166"/>
                          <a:pt x="205" y="167"/>
                          <a:pt x="205" y="167"/>
                        </a:cubicBezTo>
                        <a:cubicBezTo>
                          <a:pt x="205" y="167"/>
                          <a:pt x="205" y="167"/>
                          <a:pt x="205" y="167"/>
                        </a:cubicBezTo>
                        <a:cubicBezTo>
                          <a:pt x="205" y="167"/>
                          <a:pt x="205" y="167"/>
                          <a:pt x="204" y="168"/>
                        </a:cubicBezTo>
                        <a:cubicBezTo>
                          <a:pt x="204" y="168"/>
                          <a:pt x="204" y="168"/>
                          <a:pt x="204" y="168"/>
                        </a:cubicBezTo>
                        <a:cubicBezTo>
                          <a:pt x="204" y="169"/>
                          <a:pt x="204" y="169"/>
                          <a:pt x="204" y="169"/>
                        </a:cubicBezTo>
                        <a:cubicBezTo>
                          <a:pt x="205" y="169"/>
                          <a:pt x="205" y="169"/>
                          <a:pt x="205" y="169"/>
                        </a:cubicBezTo>
                        <a:cubicBezTo>
                          <a:pt x="206" y="168"/>
                          <a:pt x="206" y="168"/>
                          <a:pt x="206" y="168"/>
                        </a:cubicBezTo>
                        <a:cubicBezTo>
                          <a:pt x="207" y="168"/>
                          <a:pt x="207" y="168"/>
                          <a:pt x="207" y="168"/>
                        </a:cubicBezTo>
                        <a:cubicBezTo>
                          <a:pt x="207" y="167"/>
                          <a:pt x="207" y="167"/>
                          <a:pt x="207" y="167"/>
                        </a:cubicBezTo>
                        <a:cubicBezTo>
                          <a:pt x="207" y="166"/>
                          <a:pt x="207" y="166"/>
                          <a:pt x="207" y="166"/>
                        </a:cubicBezTo>
                        <a:cubicBezTo>
                          <a:pt x="208" y="166"/>
                          <a:pt x="208" y="166"/>
                          <a:pt x="208" y="166"/>
                        </a:cubicBezTo>
                        <a:cubicBezTo>
                          <a:pt x="209" y="166"/>
                          <a:pt x="209" y="166"/>
                          <a:pt x="209" y="166"/>
                        </a:cubicBezTo>
                        <a:cubicBezTo>
                          <a:pt x="208" y="165"/>
                          <a:pt x="208" y="165"/>
                          <a:pt x="208" y="165"/>
                        </a:cubicBezTo>
                        <a:cubicBezTo>
                          <a:pt x="207" y="164"/>
                          <a:pt x="207" y="164"/>
                          <a:pt x="207" y="164"/>
                        </a:cubicBezTo>
                        <a:cubicBezTo>
                          <a:pt x="208" y="164"/>
                          <a:pt x="208" y="164"/>
                          <a:pt x="208" y="164"/>
                        </a:cubicBezTo>
                        <a:cubicBezTo>
                          <a:pt x="208" y="164"/>
                          <a:pt x="208" y="164"/>
                          <a:pt x="208" y="164"/>
                        </a:cubicBezTo>
                        <a:cubicBezTo>
                          <a:pt x="209" y="164"/>
                          <a:pt x="209" y="164"/>
                          <a:pt x="209" y="164"/>
                        </a:cubicBezTo>
                        <a:cubicBezTo>
                          <a:pt x="210" y="164"/>
                          <a:pt x="210" y="164"/>
                          <a:pt x="210" y="164"/>
                        </a:cubicBezTo>
                        <a:cubicBezTo>
                          <a:pt x="211" y="163"/>
                          <a:pt x="211" y="163"/>
                          <a:pt x="211" y="163"/>
                        </a:cubicBezTo>
                        <a:cubicBezTo>
                          <a:pt x="211" y="161"/>
                          <a:pt x="211" y="161"/>
                          <a:pt x="211" y="161"/>
                        </a:cubicBezTo>
                        <a:cubicBezTo>
                          <a:pt x="212" y="161"/>
                          <a:pt x="212" y="161"/>
                          <a:pt x="212" y="161"/>
                        </a:cubicBezTo>
                        <a:cubicBezTo>
                          <a:pt x="212" y="160"/>
                          <a:pt x="212" y="160"/>
                          <a:pt x="212" y="160"/>
                        </a:cubicBezTo>
                        <a:cubicBezTo>
                          <a:pt x="212" y="160"/>
                          <a:pt x="212" y="160"/>
                          <a:pt x="212" y="160"/>
                        </a:cubicBezTo>
                        <a:cubicBezTo>
                          <a:pt x="213" y="159"/>
                          <a:pt x="213" y="159"/>
                          <a:pt x="213" y="159"/>
                        </a:cubicBezTo>
                        <a:cubicBezTo>
                          <a:pt x="215" y="157"/>
                          <a:pt x="215" y="157"/>
                          <a:pt x="215" y="157"/>
                        </a:cubicBezTo>
                        <a:cubicBezTo>
                          <a:pt x="215" y="157"/>
                          <a:pt x="215" y="157"/>
                          <a:pt x="215" y="157"/>
                        </a:cubicBezTo>
                        <a:cubicBezTo>
                          <a:pt x="216" y="156"/>
                          <a:pt x="216" y="156"/>
                          <a:pt x="216" y="156"/>
                        </a:cubicBezTo>
                        <a:cubicBezTo>
                          <a:pt x="217" y="155"/>
                          <a:pt x="217" y="155"/>
                          <a:pt x="217" y="155"/>
                        </a:cubicBezTo>
                        <a:cubicBezTo>
                          <a:pt x="218" y="154"/>
                          <a:pt x="218" y="154"/>
                          <a:pt x="218" y="154"/>
                        </a:cubicBezTo>
                        <a:cubicBezTo>
                          <a:pt x="218" y="153"/>
                          <a:pt x="218" y="153"/>
                          <a:pt x="218" y="153"/>
                        </a:cubicBezTo>
                        <a:cubicBezTo>
                          <a:pt x="218" y="152"/>
                          <a:pt x="218" y="152"/>
                          <a:pt x="218" y="152"/>
                        </a:cubicBezTo>
                        <a:cubicBezTo>
                          <a:pt x="220" y="151"/>
                          <a:pt x="220" y="151"/>
                          <a:pt x="220" y="151"/>
                        </a:cubicBezTo>
                        <a:cubicBezTo>
                          <a:pt x="220" y="150"/>
                          <a:pt x="220" y="150"/>
                          <a:pt x="220" y="150"/>
                        </a:cubicBezTo>
                        <a:cubicBezTo>
                          <a:pt x="220" y="150"/>
                          <a:pt x="220" y="150"/>
                          <a:pt x="220" y="150"/>
                        </a:cubicBezTo>
                        <a:cubicBezTo>
                          <a:pt x="221" y="150"/>
                          <a:pt x="221" y="150"/>
                          <a:pt x="221" y="150"/>
                        </a:cubicBezTo>
                        <a:cubicBezTo>
                          <a:pt x="221" y="149"/>
                          <a:pt x="221" y="149"/>
                          <a:pt x="221" y="149"/>
                        </a:cubicBezTo>
                        <a:cubicBezTo>
                          <a:pt x="223" y="149"/>
                          <a:pt x="223" y="149"/>
                          <a:pt x="223" y="149"/>
                        </a:cubicBezTo>
                        <a:cubicBezTo>
                          <a:pt x="223" y="148"/>
                          <a:pt x="223" y="148"/>
                          <a:pt x="223" y="148"/>
                        </a:cubicBezTo>
                        <a:cubicBezTo>
                          <a:pt x="223" y="147"/>
                          <a:pt x="223" y="147"/>
                          <a:pt x="223" y="147"/>
                        </a:cubicBezTo>
                        <a:cubicBezTo>
                          <a:pt x="222" y="146"/>
                          <a:pt x="222" y="146"/>
                          <a:pt x="222" y="146"/>
                        </a:cubicBezTo>
                        <a:cubicBezTo>
                          <a:pt x="222" y="146"/>
                          <a:pt x="222" y="146"/>
                          <a:pt x="222" y="146"/>
                        </a:cubicBezTo>
                        <a:cubicBezTo>
                          <a:pt x="223" y="145"/>
                          <a:pt x="223" y="145"/>
                          <a:pt x="223" y="145"/>
                        </a:cubicBezTo>
                        <a:cubicBezTo>
                          <a:pt x="224" y="146"/>
                          <a:pt x="224" y="146"/>
                          <a:pt x="224" y="146"/>
                        </a:cubicBezTo>
                        <a:cubicBezTo>
                          <a:pt x="224" y="145"/>
                          <a:pt x="224" y="145"/>
                          <a:pt x="224" y="145"/>
                        </a:cubicBezTo>
                        <a:cubicBezTo>
                          <a:pt x="224" y="144"/>
                          <a:pt x="224" y="144"/>
                          <a:pt x="224" y="144"/>
                        </a:cubicBezTo>
                        <a:cubicBezTo>
                          <a:pt x="225" y="144"/>
                          <a:pt x="225" y="144"/>
                          <a:pt x="225" y="144"/>
                        </a:cubicBezTo>
                        <a:cubicBezTo>
                          <a:pt x="225" y="143"/>
                          <a:pt x="225" y="143"/>
                          <a:pt x="225" y="143"/>
                        </a:cubicBezTo>
                        <a:cubicBezTo>
                          <a:pt x="225" y="143"/>
                          <a:pt x="225" y="143"/>
                          <a:pt x="225" y="143"/>
                        </a:cubicBezTo>
                        <a:cubicBezTo>
                          <a:pt x="225" y="142"/>
                          <a:pt x="225" y="142"/>
                          <a:pt x="225" y="142"/>
                        </a:cubicBezTo>
                        <a:cubicBezTo>
                          <a:pt x="225" y="141"/>
                          <a:pt x="225" y="141"/>
                          <a:pt x="225" y="141"/>
                        </a:cubicBezTo>
                        <a:cubicBezTo>
                          <a:pt x="225" y="141"/>
                          <a:pt x="225" y="141"/>
                          <a:pt x="225" y="141"/>
                        </a:cubicBezTo>
                        <a:cubicBezTo>
                          <a:pt x="226" y="140"/>
                          <a:pt x="226" y="140"/>
                          <a:pt x="226" y="140"/>
                        </a:cubicBezTo>
                        <a:cubicBezTo>
                          <a:pt x="227" y="140"/>
                          <a:pt x="227" y="140"/>
                          <a:pt x="227" y="140"/>
                        </a:cubicBezTo>
                        <a:cubicBezTo>
                          <a:pt x="225" y="140"/>
                          <a:pt x="225" y="140"/>
                          <a:pt x="225" y="140"/>
                        </a:cubicBezTo>
                        <a:cubicBezTo>
                          <a:pt x="224" y="141"/>
                          <a:pt x="224" y="141"/>
                          <a:pt x="224" y="141"/>
                        </a:cubicBezTo>
                        <a:cubicBezTo>
                          <a:pt x="224" y="141"/>
                          <a:pt x="224" y="141"/>
                          <a:pt x="224" y="141"/>
                        </a:cubicBezTo>
                        <a:cubicBezTo>
                          <a:pt x="223" y="142"/>
                          <a:pt x="223" y="142"/>
                          <a:pt x="223" y="142"/>
                        </a:cubicBezTo>
                        <a:cubicBezTo>
                          <a:pt x="224" y="143"/>
                          <a:pt x="224" y="143"/>
                          <a:pt x="224" y="143"/>
                        </a:cubicBezTo>
                        <a:cubicBezTo>
                          <a:pt x="223" y="144"/>
                          <a:pt x="223" y="144"/>
                          <a:pt x="223" y="144"/>
                        </a:cubicBezTo>
                        <a:cubicBezTo>
                          <a:pt x="223" y="144"/>
                          <a:pt x="223" y="144"/>
                          <a:pt x="223" y="144"/>
                        </a:cubicBezTo>
                        <a:cubicBezTo>
                          <a:pt x="223" y="145"/>
                          <a:pt x="223" y="145"/>
                          <a:pt x="223" y="145"/>
                        </a:cubicBezTo>
                        <a:cubicBezTo>
                          <a:pt x="222" y="145"/>
                          <a:pt x="222" y="145"/>
                          <a:pt x="222" y="145"/>
                        </a:cubicBezTo>
                        <a:cubicBezTo>
                          <a:pt x="220" y="146"/>
                          <a:pt x="220" y="146"/>
                          <a:pt x="220" y="146"/>
                        </a:cubicBezTo>
                        <a:cubicBezTo>
                          <a:pt x="220" y="147"/>
                          <a:pt x="220" y="147"/>
                          <a:pt x="220" y="147"/>
                        </a:cubicBezTo>
                        <a:cubicBezTo>
                          <a:pt x="220" y="148"/>
                          <a:pt x="220" y="148"/>
                          <a:pt x="220" y="148"/>
                        </a:cubicBezTo>
                        <a:cubicBezTo>
                          <a:pt x="221" y="148"/>
                          <a:pt x="221" y="148"/>
                          <a:pt x="221" y="148"/>
                        </a:cubicBezTo>
                        <a:cubicBezTo>
                          <a:pt x="222" y="147"/>
                          <a:pt x="222" y="147"/>
                          <a:pt x="222" y="147"/>
                        </a:cubicBezTo>
                        <a:cubicBezTo>
                          <a:pt x="222" y="148"/>
                          <a:pt x="222" y="148"/>
                          <a:pt x="222" y="148"/>
                        </a:cubicBezTo>
                        <a:cubicBezTo>
                          <a:pt x="222" y="148"/>
                          <a:pt x="222" y="148"/>
                          <a:pt x="222" y="148"/>
                        </a:cubicBezTo>
                        <a:cubicBezTo>
                          <a:pt x="222" y="148"/>
                          <a:pt x="222" y="148"/>
                          <a:pt x="222" y="148"/>
                        </a:cubicBezTo>
                        <a:cubicBezTo>
                          <a:pt x="221" y="148"/>
                          <a:pt x="221" y="148"/>
                          <a:pt x="221" y="148"/>
                        </a:cubicBezTo>
                        <a:cubicBezTo>
                          <a:pt x="221" y="148"/>
                          <a:pt x="221" y="148"/>
                          <a:pt x="221" y="148"/>
                        </a:cubicBezTo>
                        <a:cubicBezTo>
                          <a:pt x="220" y="149"/>
                          <a:pt x="220" y="149"/>
                          <a:pt x="220" y="149"/>
                        </a:cubicBezTo>
                        <a:cubicBezTo>
                          <a:pt x="219" y="150"/>
                          <a:pt x="219" y="150"/>
                          <a:pt x="219" y="150"/>
                        </a:cubicBezTo>
                        <a:cubicBezTo>
                          <a:pt x="217" y="152"/>
                          <a:pt x="217" y="152"/>
                          <a:pt x="217" y="152"/>
                        </a:cubicBezTo>
                        <a:cubicBezTo>
                          <a:pt x="217" y="154"/>
                          <a:pt x="217" y="154"/>
                          <a:pt x="217" y="154"/>
                        </a:cubicBezTo>
                        <a:cubicBezTo>
                          <a:pt x="216" y="154"/>
                          <a:pt x="216" y="154"/>
                          <a:pt x="216" y="154"/>
                        </a:cubicBezTo>
                        <a:cubicBezTo>
                          <a:pt x="215" y="155"/>
                          <a:pt x="215" y="155"/>
                          <a:pt x="215" y="155"/>
                        </a:cubicBezTo>
                        <a:cubicBezTo>
                          <a:pt x="214" y="156"/>
                          <a:pt x="214" y="156"/>
                          <a:pt x="214" y="156"/>
                        </a:cubicBezTo>
                        <a:cubicBezTo>
                          <a:pt x="214" y="157"/>
                          <a:pt x="214" y="157"/>
                          <a:pt x="214" y="157"/>
                        </a:cubicBezTo>
                        <a:cubicBezTo>
                          <a:pt x="213" y="158"/>
                          <a:pt x="213" y="158"/>
                          <a:pt x="213" y="158"/>
                        </a:cubicBezTo>
                        <a:cubicBezTo>
                          <a:pt x="211" y="159"/>
                          <a:pt x="211" y="159"/>
                          <a:pt x="211" y="159"/>
                        </a:cubicBezTo>
                        <a:cubicBezTo>
                          <a:pt x="211" y="160"/>
                          <a:pt x="211" y="160"/>
                          <a:pt x="211" y="160"/>
                        </a:cubicBezTo>
                        <a:cubicBezTo>
                          <a:pt x="211" y="161"/>
                          <a:pt x="211" y="161"/>
                          <a:pt x="211" y="161"/>
                        </a:cubicBezTo>
                        <a:cubicBezTo>
                          <a:pt x="209" y="163"/>
                          <a:pt x="209" y="163"/>
                          <a:pt x="209" y="163"/>
                        </a:cubicBezTo>
                        <a:cubicBezTo>
                          <a:pt x="209" y="163"/>
                          <a:pt x="209" y="163"/>
                          <a:pt x="209" y="163"/>
                        </a:cubicBezTo>
                        <a:cubicBezTo>
                          <a:pt x="208" y="163"/>
                          <a:pt x="208" y="163"/>
                          <a:pt x="208" y="163"/>
                        </a:cubicBezTo>
                        <a:cubicBezTo>
                          <a:pt x="208" y="163"/>
                          <a:pt x="208" y="163"/>
                          <a:pt x="208" y="163"/>
                        </a:cubicBezTo>
                        <a:cubicBezTo>
                          <a:pt x="208" y="163"/>
                          <a:pt x="208" y="163"/>
                          <a:pt x="208" y="163"/>
                        </a:cubicBezTo>
                        <a:cubicBezTo>
                          <a:pt x="208" y="162"/>
                          <a:pt x="208" y="162"/>
                          <a:pt x="208" y="162"/>
                        </a:cubicBezTo>
                        <a:cubicBezTo>
                          <a:pt x="208" y="162"/>
                          <a:pt x="208" y="162"/>
                          <a:pt x="208" y="162"/>
                        </a:cubicBezTo>
                        <a:cubicBezTo>
                          <a:pt x="208" y="161"/>
                          <a:pt x="208" y="161"/>
                          <a:pt x="208" y="161"/>
                        </a:cubicBezTo>
                        <a:cubicBezTo>
                          <a:pt x="208" y="160"/>
                          <a:pt x="208" y="160"/>
                          <a:pt x="208" y="160"/>
                        </a:cubicBezTo>
                        <a:cubicBezTo>
                          <a:pt x="208" y="160"/>
                          <a:pt x="208" y="160"/>
                          <a:pt x="208" y="160"/>
                        </a:cubicBezTo>
                        <a:cubicBezTo>
                          <a:pt x="208" y="160"/>
                          <a:pt x="208" y="160"/>
                          <a:pt x="208" y="160"/>
                        </a:cubicBezTo>
                        <a:cubicBezTo>
                          <a:pt x="207" y="160"/>
                          <a:pt x="207" y="160"/>
                          <a:pt x="207" y="160"/>
                        </a:cubicBezTo>
                        <a:cubicBezTo>
                          <a:pt x="206" y="160"/>
                          <a:pt x="206" y="160"/>
                          <a:pt x="206" y="160"/>
                        </a:cubicBezTo>
                        <a:cubicBezTo>
                          <a:pt x="206" y="161"/>
                          <a:pt x="206" y="161"/>
                          <a:pt x="206" y="161"/>
                        </a:cubicBezTo>
                        <a:cubicBezTo>
                          <a:pt x="206" y="161"/>
                          <a:pt x="206" y="161"/>
                          <a:pt x="206" y="161"/>
                        </a:cubicBezTo>
                        <a:cubicBezTo>
                          <a:pt x="204" y="163"/>
                          <a:pt x="204" y="163"/>
                          <a:pt x="204" y="163"/>
                        </a:cubicBezTo>
                        <a:cubicBezTo>
                          <a:pt x="204" y="163"/>
                          <a:pt x="204" y="163"/>
                          <a:pt x="204" y="163"/>
                        </a:cubicBezTo>
                        <a:cubicBezTo>
                          <a:pt x="202" y="163"/>
                          <a:pt x="202" y="163"/>
                          <a:pt x="202" y="163"/>
                        </a:cubicBezTo>
                        <a:cubicBezTo>
                          <a:pt x="203" y="164"/>
                          <a:pt x="203" y="164"/>
                          <a:pt x="203" y="164"/>
                        </a:cubicBezTo>
                        <a:cubicBezTo>
                          <a:pt x="204" y="163"/>
                          <a:pt x="204" y="163"/>
                          <a:pt x="204" y="163"/>
                        </a:cubicBezTo>
                        <a:cubicBezTo>
                          <a:pt x="205" y="163"/>
                          <a:pt x="205" y="163"/>
                          <a:pt x="205" y="163"/>
                        </a:cubicBezTo>
                        <a:cubicBezTo>
                          <a:pt x="206" y="162"/>
                          <a:pt x="206" y="162"/>
                          <a:pt x="206" y="162"/>
                        </a:cubicBezTo>
                        <a:cubicBezTo>
                          <a:pt x="206" y="162"/>
                          <a:pt x="206" y="162"/>
                          <a:pt x="206" y="162"/>
                        </a:cubicBezTo>
                        <a:close/>
                        <a:moveTo>
                          <a:pt x="214" y="164"/>
                        </a:moveTo>
                        <a:cubicBezTo>
                          <a:pt x="213" y="165"/>
                          <a:pt x="213" y="165"/>
                          <a:pt x="213" y="165"/>
                        </a:cubicBezTo>
                        <a:cubicBezTo>
                          <a:pt x="212" y="165"/>
                          <a:pt x="212" y="165"/>
                          <a:pt x="212" y="165"/>
                        </a:cubicBezTo>
                        <a:cubicBezTo>
                          <a:pt x="211" y="167"/>
                          <a:pt x="211" y="167"/>
                          <a:pt x="211" y="167"/>
                        </a:cubicBezTo>
                        <a:cubicBezTo>
                          <a:pt x="211" y="168"/>
                          <a:pt x="211" y="168"/>
                          <a:pt x="211" y="168"/>
                        </a:cubicBezTo>
                        <a:cubicBezTo>
                          <a:pt x="212" y="168"/>
                          <a:pt x="212" y="168"/>
                          <a:pt x="212" y="168"/>
                        </a:cubicBezTo>
                        <a:cubicBezTo>
                          <a:pt x="212" y="168"/>
                          <a:pt x="212" y="168"/>
                          <a:pt x="212" y="168"/>
                        </a:cubicBezTo>
                        <a:cubicBezTo>
                          <a:pt x="213" y="167"/>
                          <a:pt x="213" y="167"/>
                          <a:pt x="213" y="167"/>
                        </a:cubicBezTo>
                        <a:cubicBezTo>
                          <a:pt x="213" y="167"/>
                          <a:pt x="213" y="167"/>
                          <a:pt x="213" y="167"/>
                        </a:cubicBezTo>
                        <a:cubicBezTo>
                          <a:pt x="213" y="166"/>
                          <a:pt x="213" y="166"/>
                          <a:pt x="213" y="166"/>
                        </a:cubicBezTo>
                        <a:cubicBezTo>
                          <a:pt x="214" y="165"/>
                          <a:pt x="214" y="165"/>
                          <a:pt x="214" y="165"/>
                        </a:cubicBezTo>
                        <a:cubicBezTo>
                          <a:pt x="215" y="165"/>
                          <a:pt x="215" y="165"/>
                          <a:pt x="215" y="165"/>
                        </a:cubicBezTo>
                        <a:cubicBezTo>
                          <a:pt x="215" y="164"/>
                          <a:pt x="215" y="164"/>
                          <a:pt x="215" y="164"/>
                        </a:cubicBezTo>
                        <a:cubicBezTo>
                          <a:pt x="215" y="164"/>
                          <a:pt x="215" y="164"/>
                          <a:pt x="215" y="164"/>
                        </a:cubicBezTo>
                        <a:lnTo>
                          <a:pt x="214" y="164"/>
                        </a:lnTo>
                        <a:close/>
                        <a:moveTo>
                          <a:pt x="173" y="160"/>
                        </a:moveTo>
                        <a:cubicBezTo>
                          <a:pt x="173" y="161"/>
                          <a:pt x="173" y="161"/>
                          <a:pt x="173" y="161"/>
                        </a:cubicBezTo>
                        <a:cubicBezTo>
                          <a:pt x="172" y="162"/>
                          <a:pt x="172" y="162"/>
                          <a:pt x="172" y="162"/>
                        </a:cubicBezTo>
                        <a:cubicBezTo>
                          <a:pt x="172" y="163"/>
                          <a:pt x="172" y="163"/>
                          <a:pt x="172" y="163"/>
                        </a:cubicBezTo>
                        <a:cubicBezTo>
                          <a:pt x="173" y="164"/>
                          <a:pt x="173" y="164"/>
                          <a:pt x="173" y="164"/>
                        </a:cubicBezTo>
                        <a:cubicBezTo>
                          <a:pt x="172" y="165"/>
                          <a:pt x="172" y="165"/>
                          <a:pt x="172" y="165"/>
                        </a:cubicBezTo>
                        <a:cubicBezTo>
                          <a:pt x="172" y="167"/>
                          <a:pt x="172" y="167"/>
                          <a:pt x="172" y="167"/>
                        </a:cubicBezTo>
                        <a:cubicBezTo>
                          <a:pt x="174" y="164"/>
                          <a:pt x="174" y="164"/>
                          <a:pt x="174" y="164"/>
                        </a:cubicBezTo>
                        <a:cubicBezTo>
                          <a:pt x="174" y="164"/>
                          <a:pt x="174" y="164"/>
                          <a:pt x="174" y="164"/>
                        </a:cubicBezTo>
                        <a:cubicBezTo>
                          <a:pt x="174" y="162"/>
                          <a:pt x="174" y="162"/>
                          <a:pt x="174" y="162"/>
                        </a:cubicBezTo>
                        <a:cubicBezTo>
                          <a:pt x="174" y="162"/>
                          <a:pt x="174" y="162"/>
                          <a:pt x="174" y="162"/>
                        </a:cubicBezTo>
                        <a:cubicBezTo>
                          <a:pt x="174" y="160"/>
                          <a:pt x="174" y="160"/>
                          <a:pt x="174" y="160"/>
                        </a:cubicBezTo>
                        <a:cubicBezTo>
                          <a:pt x="173" y="160"/>
                          <a:pt x="173" y="160"/>
                          <a:pt x="173" y="160"/>
                        </a:cubicBezTo>
                        <a:cubicBezTo>
                          <a:pt x="173" y="160"/>
                          <a:pt x="173" y="160"/>
                          <a:pt x="173" y="160"/>
                        </a:cubicBezTo>
                        <a:close/>
                        <a:moveTo>
                          <a:pt x="256" y="157"/>
                        </a:moveTo>
                        <a:cubicBezTo>
                          <a:pt x="256" y="157"/>
                          <a:pt x="256" y="157"/>
                          <a:pt x="256" y="157"/>
                        </a:cubicBezTo>
                        <a:cubicBezTo>
                          <a:pt x="256" y="158"/>
                          <a:pt x="256" y="158"/>
                          <a:pt x="256" y="158"/>
                        </a:cubicBezTo>
                        <a:cubicBezTo>
                          <a:pt x="257" y="158"/>
                          <a:pt x="257" y="158"/>
                          <a:pt x="257" y="158"/>
                        </a:cubicBezTo>
                        <a:cubicBezTo>
                          <a:pt x="257" y="159"/>
                          <a:pt x="257" y="159"/>
                          <a:pt x="257" y="159"/>
                        </a:cubicBezTo>
                        <a:cubicBezTo>
                          <a:pt x="257" y="160"/>
                          <a:pt x="257" y="160"/>
                          <a:pt x="257" y="160"/>
                        </a:cubicBezTo>
                        <a:cubicBezTo>
                          <a:pt x="258" y="161"/>
                          <a:pt x="258" y="161"/>
                          <a:pt x="258" y="161"/>
                        </a:cubicBezTo>
                        <a:cubicBezTo>
                          <a:pt x="258" y="163"/>
                          <a:pt x="258" y="163"/>
                          <a:pt x="258" y="163"/>
                        </a:cubicBezTo>
                        <a:cubicBezTo>
                          <a:pt x="259" y="163"/>
                          <a:pt x="259" y="163"/>
                          <a:pt x="259" y="163"/>
                        </a:cubicBezTo>
                        <a:cubicBezTo>
                          <a:pt x="259" y="164"/>
                          <a:pt x="259" y="164"/>
                          <a:pt x="259" y="164"/>
                        </a:cubicBezTo>
                        <a:cubicBezTo>
                          <a:pt x="259" y="165"/>
                          <a:pt x="259" y="165"/>
                          <a:pt x="259" y="165"/>
                        </a:cubicBezTo>
                        <a:cubicBezTo>
                          <a:pt x="259" y="165"/>
                          <a:pt x="259" y="165"/>
                          <a:pt x="259" y="165"/>
                        </a:cubicBezTo>
                        <a:cubicBezTo>
                          <a:pt x="260" y="165"/>
                          <a:pt x="260" y="165"/>
                          <a:pt x="260" y="165"/>
                        </a:cubicBezTo>
                        <a:cubicBezTo>
                          <a:pt x="261" y="165"/>
                          <a:pt x="261" y="165"/>
                          <a:pt x="261" y="165"/>
                        </a:cubicBezTo>
                        <a:cubicBezTo>
                          <a:pt x="261" y="164"/>
                          <a:pt x="261" y="164"/>
                          <a:pt x="261" y="164"/>
                        </a:cubicBezTo>
                        <a:cubicBezTo>
                          <a:pt x="262" y="164"/>
                          <a:pt x="262" y="164"/>
                          <a:pt x="262" y="164"/>
                        </a:cubicBezTo>
                        <a:cubicBezTo>
                          <a:pt x="262" y="164"/>
                          <a:pt x="262" y="164"/>
                          <a:pt x="262" y="164"/>
                        </a:cubicBezTo>
                        <a:cubicBezTo>
                          <a:pt x="261" y="164"/>
                          <a:pt x="261" y="164"/>
                          <a:pt x="261" y="164"/>
                        </a:cubicBezTo>
                        <a:cubicBezTo>
                          <a:pt x="261" y="164"/>
                          <a:pt x="261" y="163"/>
                          <a:pt x="261" y="163"/>
                        </a:cubicBezTo>
                        <a:cubicBezTo>
                          <a:pt x="260" y="164"/>
                          <a:pt x="260" y="164"/>
                          <a:pt x="260" y="164"/>
                        </a:cubicBezTo>
                        <a:cubicBezTo>
                          <a:pt x="260" y="163"/>
                          <a:pt x="260" y="163"/>
                          <a:pt x="260" y="163"/>
                        </a:cubicBezTo>
                        <a:cubicBezTo>
                          <a:pt x="260" y="162"/>
                          <a:pt x="260" y="162"/>
                          <a:pt x="260" y="162"/>
                        </a:cubicBezTo>
                        <a:cubicBezTo>
                          <a:pt x="260" y="161"/>
                          <a:pt x="260" y="161"/>
                          <a:pt x="260" y="161"/>
                        </a:cubicBezTo>
                        <a:cubicBezTo>
                          <a:pt x="259" y="159"/>
                          <a:pt x="259" y="159"/>
                          <a:pt x="259" y="159"/>
                        </a:cubicBezTo>
                        <a:cubicBezTo>
                          <a:pt x="258" y="158"/>
                          <a:pt x="258" y="158"/>
                          <a:pt x="258" y="158"/>
                        </a:cubicBezTo>
                        <a:cubicBezTo>
                          <a:pt x="258" y="158"/>
                          <a:pt x="258" y="158"/>
                          <a:pt x="258" y="158"/>
                        </a:cubicBezTo>
                        <a:cubicBezTo>
                          <a:pt x="257" y="157"/>
                          <a:pt x="257" y="157"/>
                          <a:pt x="257" y="157"/>
                        </a:cubicBezTo>
                        <a:cubicBezTo>
                          <a:pt x="257" y="156"/>
                          <a:pt x="257" y="156"/>
                          <a:pt x="257" y="156"/>
                        </a:cubicBezTo>
                        <a:lnTo>
                          <a:pt x="256" y="157"/>
                        </a:lnTo>
                        <a:close/>
                        <a:moveTo>
                          <a:pt x="52" y="162"/>
                        </a:moveTo>
                        <a:cubicBezTo>
                          <a:pt x="52" y="163"/>
                          <a:pt x="52" y="163"/>
                          <a:pt x="52" y="163"/>
                        </a:cubicBezTo>
                        <a:cubicBezTo>
                          <a:pt x="51" y="165"/>
                          <a:pt x="51" y="165"/>
                          <a:pt x="51" y="165"/>
                        </a:cubicBezTo>
                        <a:cubicBezTo>
                          <a:pt x="52" y="165"/>
                          <a:pt x="52" y="165"/>
                          <a:pt x="52" y="165"/>
                        </a:cubicBezTo>
                        <a:cubicBezTo>
                          <a:pt x="53" y="164"/>
                          <a:pt x="53" y="164"/>
                          <a:pt x="53" y="164"/>
                        </a:cubicBezTo>
                        <a:cubicBezTo>
                          <a:pt x="53" y="163"/>
                          <a:pt x="53" y="163"/>
                          <a:pt x="53" y="163"/>
                        </a:cubicBezTo>
                        <a:cubicBezTo>
                          <a:pt x="54" y="160"/>
                          <a:pt x="54" y="160"/>
                          <a:pt x="54" y="160"/>
                        </a:cubicBezTo>
                        <a:lnTo>
                          <a:pt x="52" y="162"/>
                        </a:lnTo>
                        <a:close/>
                        <a:moveTo>
                          <a:pt x="247" y="159"/>
                        </a:moveTo>
                        <a:cubicBezTo>
                          <a:pt x="246" y="159"/>
                          <a:pt x="246" y="159"/>
                          <a:pt x="246" y="159"/>
                        </a:cubicBezTo>
                        <a:cubicBezTo>
                          <a:pt x="246" y="161"/>
                          <a:pt x="246" y="161"/>
                          <a:pt x="246" y="161"/>
                        </a:cubicBezTo>
                        <a:cubicBezTo>
                          <a:pt x="246" y="161"/>
                          <a:pt x="246" y="161"/>
                          <a:pt x="246" y="161"/>
                        </a:cubicBezTo>
                        <a:cubicBezTo>
                          <a:pt x="246" y="163"/>
                          <a:pt x="246" y="163"/>
                          <a:pt x="246" y="163"/>
                        </a:cubicBezTo>
                        <a:cubicBezTo>
                          <a:pt x="246" y="165"/>
                          <a:pt x="246" y="165"/>
                          <a:pt x="246" y="165"/>
                        </a:cubicBezTo>
                        <a:cubicBezTo>
                          <a:pt x="247" y="165"/>
                          <a:pt x="247" y="165"/>
                          <a:pt x="247" y="165"/>
                        </a:cubicBezTo>
                        <a:cubicBezTo>
                          <a:pt x="247" y="163"/>
                          <a:pt x="247" y="163"/>
                          <a:pt x="247" y="163"/>
                        </a:cubicBezTo>
                        <a:cubicBezTo>
                          <a:pt x="247" y="162"/>
                          <a:pt x="247" y="162"/>
                          <a:pt x="247" y="162"/>
                        </a:cubicBezTo>
                        <a:cubicBezTo>
                          <a:pt x="248" y="161"/>
                          <a:pt x="248" y="161"/>
                          <a:pt x="248" y="161"/>
                        </a:cubicBezTo>
                        <a:cubicBezTo>
                          <a:pt x="248" y="161"/>
                          <a:pt x="248" y="161"/>
                          <a:pt x="248" y="161"/>
                        </a:cubicBezTo>
                        <a:cubicBezTo>
                          <a:pt x="249" y="159"/>
                          <a:pt x="249" y="159"/>
                          <a:pt x="249"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7" y="157"/>
                          <a:pt x="247" y="157"/>
                          <a:pt x="247" y="157"/>
                        </a:cubicBezTo>
                        <a:cubicBezTo>
                          <a:pt x="247" y="157"/>
                          <a:pt x="247" y="157"/>
                          <a:pt x="247" y="157"/>
                        </a:cubicBezTo>
                        <a:cubicBezTo>
                          <a:pt x="248" y="157"/>
                          <a:pt x="248" y="157"/>
                          <a:pt x="248" y="157"/>
                        </a:cubicBezTo>
                        <a:cubicBezTo>
                          <a:pt x="248" y="157"/>
                          <a:pt x="248" y="157"/>
                          <a:pt x="248" y="157"/>
                        </a:cubicBezTo>
                        <a:cubicBezTo>
                          <a:pt x="248" y="156"/>
                          <a:pt x="248" y="156"/>
                          <a:pt x="248" y="156"/>
                        </a:cubicBezTo>
                        <a:cubicBezTo>
                          <a:pt x="247" y="156"/>
                          <a:pt x="247" y="156"/>
                          <a:pt x="247" y="156"/>
                        </a:cubicBezTo>
                        <a:cubicBezTo>
                          <a:pt x="247" y="156"/>
                          <a:pt x="247" y="156"/>
                          <a:pt x="247" y="156"/>
                        </a:cubicBezTo>
                        <a:cubicBezTo>
                          <a:pt x="246" y="156"/>
                          <a:pt x="246" y="156"/>
                          <a:pt x="246" y="156"/>
                        </a:cubicBezTo>
                        <a:cubicBezTo>
                          <a:pt x="246" y="156"/>
                          <a:pt x="246" y="156"/>
                          <a:pt x="246" y="156"/>
                        </a:cubicBezTo>
                        <a:cubicBezTo>
                          <a:pt x="245" y="156"/>
                          <a:pt x="245" y="156"/>
                          <a:pt x="245" y="156"/>
                        </a:cubicBezTo>
                        <a:cubicBezTo>
                          <a:pt x="245" y="157"/>
                          <a:pt x="245" y="157"/>
                          <a:pt x="245" y="157"/>
                        </a:cubicBezTo>
                        <a:cubicBezTo>
                          <a:pt x="245" y="158"/>
                          <a:pt x="245" y="158"/>
                          <a:pt x="245" y="158"/>
                        </a:cubicBezTo>
                        <a:cubicBezTo>
                          <a:pt x="245" y="158"/>
                          <a:pt x="245" y="158"/>
                          <a:pt x="246" y="159"/>
                        </a:cubicBezTo>
                        <a:cubicBezTo>
                          <a:pt x="247" y="159"/>
                          <a:pt x="247" y="159"/>
                          <a:pt x="247" y="159"/>
                        </a:cubicBezTo>
                        <a:close/>
                        <a:moveTo>
                          <a:pt x="233" y="163"/>
                        </a:moveTo>
                        <a:cubicBezTo>
                          <a:pt x="234" y="164"/>
                          <a:pt x="234" y="164"/>
                          <a:pt x="234" y="164"/>
                        </a:cubicBezTo>
                        <a:cubicBezTo>
                          <a:pt x="235" y="164"/>
                          <a:pt x="235" y="164"/>
                          <a:pt x="235" y="164"/>
                        </a:cubicBezTo>
                        <a:cubicBezTo>
                          <a:pt x="235" y="164"/>
                          <a:pt x="235" y="164"/>
                          <a:pt x="235" y="164"/>
                        </a:cubicBezTo>
                        <a:cubicBezTo>
                          <a:pt x="235" y="163"/>
                          <a:pt x="235" y="163"/>
                          <a:pt x="235" y="163"/>
                        </a:cubicBezTo>
                        <a:cubicBezTo>
                          <a:pt x="236" y="163"/>
                          <a:pt x="236" y="163"/>
                          <a:pt x="236" y="163"/>
                        </a:cubicBezTo>
                        <a:cubicBezTo>
                          <a:pt x="236" y="162"/>
                          <a:pt x="236" y="162"/>
                          <a:pt x="236" y="162"/>
                        </a:cubicBezTo>
                        <a:cubicBezTo>
                          <a:pt x="235" y="162"/>
                          <a:pt x="235" y="162"/>
                          <a:pt x="235" y="162"/>
                        </a:cubicBezTo>
                        <a:cubicBezTo>
                          <a:pt x="235" y="162"/>
                          <a:pt x="235" y="162"/>
                          <a:pt x="235" y="162"/>
                        </a:cubicBezTo>
                        <a:cubicBezTo>
                          <a:pt x="234" y="162"/>
                          <a:pt x="234" y="162"/>
                          <a:pt x="234" y="162"/>
                        </a:cubicBezTo>
                        <a:cubicBezTo>
                          <a:pt x="234" y="163"/>
                          <a:pt x="234" y="163"/>
                          <a:pt x="234" y="163"/>
                        </a:cubicBezTo>
                        <a:cubicBezTo>
                          <a:pt x="234" y="163"/>
                          <a:pt x="234" y="163"/>
                          <a:pt x="234" y="163"/>
                        </a:cubicBezTo>
                        <a:cubicBezTo>
                          <a:pt x="233" y="163"/>
                          <a:pt x="233" y="163"/>
                          <a:pt x="233" y="163"/>
                        </a:cubicBezTo>
                        <a:cubicBezTo>
                          <a:pt x="232" y="162"/>
                          <a:pt x="232" y="162"/>
                          <a:pt x="232" y="162"/>
                        </a:cubicBezTo>
                        <a:lnTo>
                          <a:pt x="233" y="163"/>
                        </a:lnTo>
                        <a:close/>
                        <a:moveTo>
                          <a:pt x="233" y="162"/>
                        </a:moveTo>
                        <a:cubicBezTo>
                          <a:pt x="233" y="161"/>
                          <a:pt x="233" y="161"/>
                          <a:pt x="233" y="161"/>
                        </a:cubicBezTo>
                        <a:cubicBezTo>
                          <a:pt x="234" y="160"/>
                          <a:pt x="234" y="160"/>
                          <a:pt x="234" y="160"/>
                        </a:cubicBezTo>
                        <a:cubicBezTo>
                          <a:pt x="234" y="160"/>
                          <a:pt x="234" y="160"/>
                          <a:pt x="234" y="160"/>
                        </a:cubicBezTo>
                        <a:cubicBezTo>
                          <a:pt x="234" y="159"/>
                          <a:pt x="234" y="159"/>
                          <a:pt x="234" y="159"/>
                        </a:cubicBezTo>
                        <a:cubicBezTo>
                          <a:pt x="232" y="159"/>
                          <a:pt x="232" y="159"/>
                          <a:pt x="232" y="159"/>
                        </a:cubicBezTo>
                        <a:cubicBezTo>
                          <a:pt x="232" y="158"/>
                          <a:pt x="232" y="158"/>
                          <a:pt x="232" y="158"/>
                        </a:cubicBezTo>
                        <a:cubicBezTo>
                          <a:pt x="232" y="158"/>
                          <a:pt x="232" y="158"/>
                          <a:pt x="232" y="158"/>
                        </a:cubicBezTo>
                        <a:cubicBezTo>
                          <a:pt x="231" y="160"/>
                          <a:pt x="231" y="160"/>
                          <a:pt x="231" y="160"/>
                        </a:cubicBezTo>
                        <a:cubicBezTo>
                          <a:pt x="232" y="161"/>
                          <a:pt x="232" y="161"/>
                          <a:pt x="232" y="161"/>
                        </a:cubicBezTo>
                        <a:cubicBezTo>
                          <a:pt x="232" y="161"/>
                          <a:pt x="232" y="161"/>
                          <a:pt x="232" y="161"/>
                        </a:cubicBezTo>
                        <a:cubicBezTo>
                          <a:pt x="231" y="161"/>
                          <a:pt x="231" y="161"/>
                          <a:pt x="231" y="161"/>
                        </a:cubicBezTo>
                        <a:cubicBezTo>
                          <a:pt x="231" y="161"/>
                          <a:pt x="231" y="161"/>
                          <a:pt x="231" y="161"/>
                        </a:cubicBezTo>
                        <a:cubicBezTo>
                          <a:pt x="231" y="161"/>
                          <a:pt x="231" y="161"/>
                          <a:pt x="231" y="161"/>
                        </a:cubicBezTo>
                        <a:cubicBezTo>
                          <a:pt x="231" y="162"/>
                          <a:pt x="231" y="162"/>
                          <a:pt x="231" y="162"/>
                        </a:cubicBezTo>
                        <a:cubicBezTo>
                          <a:pt x="232" y="162"/>
                          <a:pt x="232" y="162"/>
                          <a:pt x="232" y="162"/>
                        </a:cubicBezTo>
                        <a:cubicBezTo>
                          <a:pt x="232" y="162"/>
                          <a:pt x="232" y="162"/>
                          <a:pt x="232" y="162"/>
                        </a:cubicBezTo>
                        <a:lnTo>
                          <a:pt x="233" y="162"/>
                        </a:lnTo>
                        <a:close/>
                        <a:moveTo>
                          <a:pt x="122" y="159"/>
                        </a:moveTo>
                        <a:cubicBezTo>
                          <a:pt x="120" y="160"/>
                          <a:pt x="120" y="160"/>
                          <a:pt x="120" y="160"/>
                        </a:cubicBezTo>
                        <a:cubicBezTo>
                          <a:pt x="119" y="160"/>
                          <a:pt x="119" y="160"/>
                          <a:pt x="119" y="160"/>
                        </a:cubicBezTo>
                        <a:cubicBezTo>
                          <a:pt x="119" y="160"/>
                          <a:pt x="119" y="160"/>
                          <a:pt x="119" y="160"/>
                        </a:cubicBezTo>
                        <a:cubicBezTo>
                          <a:pt x="120" y="160"/>
                          <a:pt x="120" y="160"/>
                          <a:pt x="120" y="160"/>
                        </a:cubicBezTo>
                        <a:cubicBezTo>
                          <a:pt x="121" y="161"/>
                          <a:pt x="121" y="161"/>
                          <a:pt x="121" y="161"/>
                        </a:cubicBezTo>
                        <a:cubicBezTo>
                          <a:pt x="122" y="161"/>
                          <a:pt x="122" y="161"/>
                          <a:pt x="122" y="161"/>
                        </a:cubicBezTo>
                        <a:cubicBezTo>
                          <a:pt x="123" y="161"/>
                          <a:pt x="123" y="161"/>
                          <a:pt x="123" y="161"/>
                        </a:cubicBezTo>
                        <a:cubicBezTo>
                          <a:pt x="124" y="161"/>
                          <a:pt x="124" y="161"/>
                          <a:pt x="124" y="161"/>
                        </a:cubicBezTo>
                        <a:cubicBezTo>
                          <a:pt x="124" y="160"/>
                          <a:pt x="124" y="160"/>
                          <a:pt x="124" y="160"/>
                        </a:cubicBezTo>
                        <a:cubicBezTo>
                          <a:pt x="123" y="159"/>
                          <a:pt x="123" y="159"/>
                          <a:pt x="123" y="159"/>
                        </a:cubicBezTo>
                        <a:lnTo>
                          <a:pt x="122" y="159"/>
                        </a:lnTo>
                        <a:close/>
                        <a:moveTo>
                          <a:pt x="139" y="158"/>
                        </a:moveTo>
                        <a:cubicBezTo>
                          <a:pt x="138" y="159"/>
                          <a:pt x="138" y="159"/>
                          <a:pt x="138" y="159"/>
                        </a:cubicBezTo>
                        <a:cubicBezTo>
                          <a:pt x="139" y="159"/>
                          <a:pt x="139" y="159"/>
                          <a:pt x="139" y="159"/>
                        </a:cubicBezTo>
                        <a:cubicBezTo>
                          <a:pt x="140" y="160"/>
                          <a:pt x="140" y="160"/>
                          <a:pt x="140" y="160"/>
                        </a:cubicBezTo>
                        <a:cubicBezTo>
                          <a:pt x="142" y="160"/>
                          <a:pt x="142" y="160"/>
                          <a:pt x="142" y="160"/>
                        </a:cubicBezTo>
                        <a:cubicBezTo>
                          <a:pt x="143" y="161"/>
                          <a:pt x="143" y="161"/>
                          <a:pt x="143" y="161"/>
                        </a:cubicBezTo>
                        <a:cubicBezTo>
                          <a:pt x="143" y="160"/>
                          <a:pt x="143" y="160"/>
                          <a:pt x="143" y="160"/>
                        </a:cubicBezTo>
                        <a:cubicBezTo>
                          <a:pt x="143" y="160"/>
                          <a:pt x="143" y="160"/>
                          <a:pt x="143" y="160"/>
                        </a:cubicBezTo>
                        <a:cubicBezTo>
                          <a:pt x="144" y="159"/>
                          <a:pt x="144" y="159"/>
                          <a:pt x="144" y="159"/>
                        </a:cubicBezTo>
                        <a:cubicBezTo>
                          <a:pt x="144" y="157"/>
                          <a:pt x="144" y="157"/>
                          <a:pt x="144" y="157"/>
                        </a:cubicBezTo>
                        <a:cubicBezTo>
                          <a:pt x="143" y="157"/>
                          <a:pt x="143" y="157"/>
                          <a:pt x="143" y="157"/>
                        </a:cubicBezTo>
                        <a:cubicBezTo>
                          <a:pt x="142" y="158"/>
                          <a:pt x="142" y="158"/>
                          <a:pt x="142" y="158"/>
                        </a:cubicBezTo>
                        <a:cubicBezTo>
                          <a:pt x="142" y="158"/>
                          <a:pt x="142" y="158"/>
                          <a:pt x="142" y="158"/>
                        </a:cubicBezTo>
                        <a:cubicBezTo>
                          <a:pt x="140" y="157"/>
                          <a:pt x="140" y="157"/>
                          <a:pt x="140" y="157"/>
                        </a:cubicBezTo>
                        <a:lnTo>
                          <a:pt x="139" y="158"/>
                        </a:lnTo>
                        <a:close/>
                        <a:moveTo>
                          <a:pt x="163" y="156"/>
                        </a:moveTo>
                        <a:cubicBezTo>
                          <a:pt x="162" y="157"/>
                          <a:pt x="162" y="157"/>
                          <a:pt x="162" y="157"/>
                        </a:cubicBezTo>
                        <a:cubicBezTo>
                          <a:pt x="162" y="157"/>
                          <a:pt x="162" y="157"/>
                          <a:pt x="162" y="157"/>
                        </a:cubicBezTo>
                        <a:cubicBezTo>
                          <a:pt x="163" y="159"/>
                          <a:pt x="163" y="159"/>
                          <a:pt x="163" y="159"/>
                        </a:cubicBezTo>
                        <a:cubicBezTo>
                          <a:pt x="163" y="159"/>
                          <a:pt x="163" y="159"/>
                          <a:pt x="163" y="159"/>
                        </a:cubicBezTo>
                        <a:cubicBezTo>
                          <a:pt x="163" y="159"/>
                          <a:pt x="163" y="159"/>
                          <a:pt x="163" y="159"/>
                        </a:cubicBezTo>
                        <a:cubicBezTo>
                          <a:pt x="163" y="157"/>
                          <a:pt x="163" y="157"/>
                          <a:pt x="163" y="157"/>
                        </a:cubicBezTo>
                        <a:cubicBezTo>
                          <a:pt x="164" y="157"/>
                          <a:pt x="164" y="157"/>
                          <a:pt x="164" y="157"/>
                        </a:cubicBezTo>
                        <a:cubicBezTo>
                          <a:pt x="164" y="156"/>
                          <a:pt x="164" y="156"/>
                          <a:pt x="164" y="156"/>
                        </a:cubicBezTo>
                        <a:cubicBezTo>
                          <a:pt x="163" y="155"/>
                          <a:pt x="163" y="155"/>
                          <a:pt x="163" y="155"/>
                        </a:cubicBezTo>
                        <a:lnTo>
                          <a:pt x="163" y="156"/>
                        </a:lnTo>
                        <a:close/>
                        <a:moveTo>
                          <a:pt x="175" y="148"/>
                        </a:moveTo>
                        <a:cubicBezTo>
                          <a:pt x="173" y="151"/>
                          <a:pt x="173" y="151"/>
                          <a:pt x="173" y="151"/>
                        </a:cubicBezTo>
                        <a:cubicBezTo>
                          <a:pt x="171" y="154"/>
                          <a:pt x="171" y="154"/>
                          <a:pt x="171" y="154"/>
                        </a:cubicBezTo>
                        <a:cubicBezTo>
                          <a:pt x="171" y="155"/>
                          <a:pt x="171" y="155"/>
                          <a:pt x="171" y="155"/>
                        </a:cubicBezTo>
                        <a:cubicBezTo>
                          <a:pt x="171" y="156"/>
                          <a:pt x="171" y="156"/>
                          <a:pt x="171" y="156"/>
                        </a:cubicBezTo>
                        <a:cubicBezTo>
                          <a:pt x="170" y="157"/>
                          <a:pt x="170" y="157"/>
                          <a:pt x="170" y="157"/>
                        </a:cubicBezTo>
                        <a:cubicBezTo>
                          <a:pt x="171" y="157"/>
                          <a:pt x="171" y="157"/>
                          <a:pt x="171" y="157"/>
                        </a:cubicBezTo>
                        <a:cubicBezTo>
                          <a:pt x="172" y="156"/>
                          <a:pt x="172" y="156"/>
                          <a:pt x="172" y="156"/>
                        </a:cubicBezTo>
                        <a:cubicBezTo>
                          <a:pt x="172" y="154"/>
                          <a:pt x="172" y="154"/>
                          <a:pt x="172" y="154"/>
                        </a:cubicBezTo>
                        <a:cubicBezTo>
                          <a:pt x="172" y="154"/>
                          <a:pt x="172" y="154"/>
                          <a:pt x="172" y="154"/>
                        </a:cubicBezTo>
                        <a:cubicBezTo>
                          <a:pt x="173" y="153"/>
                          <a:pt x="173" y="153"/>
                          <a:pt x="173" y="153"/>
                        </a:cubicBezTo>
                        <a:cubicBezTo>
                          <a:pt x="174" y="152"/>
                          <a:pt x="174" y="152"/>
                          <a:pt x="174" y="152"/>
                        </a:cubicBezTo>
                        <a:cubicBezTo>
                          <a:pt x="174" y="151"/>
                          <a:pt x="174" y="151"/>
                          <a:pt x="174" y="151"/>
                        </a:cubicBezTo>
                        <a:cubicBezTo>
                          <a:pt x="175" y="150"/>
                          <a:pt x="175" y="150"/>
                          <a:pt x="175" y="150"/>
                        </a:cubicBezTo>
                        <a:cubicBezTo>
                          <a:pt x="177" y="149"/>
                          <a:pt x="177" y="149"/>
                          <a:pt x="177" y="149"/>
                        </a:cubicBezTo>
                        <a:cubicBezTo>
                          <a:pt x="177" y="148"/>
                          <a:pt x="177" y="148"/>
                          <a:pt x="177" y="148"/>
                        </a:cubicBezTo>
                        <a:cubicBezTo>
                          <a:pt x="177" y="147"/>
                          <a:pt x="177" y="147"/>
                          <a:pt x="177" y="147"/>
                        </a:cubicBezTo>
                        <a:lnTo>
                          <a:pt x="175" y="148"/>
                        </a:lnTo>
                        <a:close/>
                        <a:moveTo>
                          <a:pt x="260" y="153"/>
                        </a:moveTo>
                        <a:cubicBezTo>
                          <a:pt x="260" y="154"/>
                          <a:pt x="260" y="154"/>
                          <a:pt x="260" y="154"/>
                        </a:cubicBezTo>
                        <a:cubicBezTo>
                          <a:pt x="260" y="155"/>
                          <a:pt x="260" y="155"/>
                          <a:pt x="260" y="155"/>
                        </a:cubicBezTo>
                        <a:cubicBezTo>
                          <a:pt x="259" y="156"/>
                          <a:pt x="259" y="156"/>
                          <a:pt x="259" y="156"/>
                        </a:cubicBezTo>
                        <a:cubicBezTo>
                          <a:pt x="260" y="157"/>
                          <a:pt x="260" y="157"/>
                          <a:pt x="260" y="157"/>
                        </a:cubicBezTo>
                        <a:cubicBezTo>
                          <a:pt x="260" y="157"/>
                          <a:pt x="260" y="157"/>
                          <a:pt x="260" y="157"/>
                        </a:cubicBezTo>
                        <a:cubicBezTo>
                          <a:pt x="261" y="156"/>
                          <a:pt x="261" y="156"/>
                          <a:pt x="261" y="156"/>
                        </a:cubicBezTo>
                        <a:cubicBezTo>
                          <a:pt x="261" y="156"/>
                          <a:pt x="261" y="156"/>
                          <a:pt x="261" y="156"/>
                        </a:cubicBezTo>
                        <a:cubicBezTo>
                          <a:pt x="261" y="156"/>
                          <a:pt x="261" y="156"/>
                          <a:pt x="261" y="156"/>
                        </a:cubicBezTo>
                        <a:cubicBezTo>
                          <a:pt x="261" y="155"/>
                          <a:pt x="261" y="155"/>
                          <a:pt x="261" y="155"/>
                        </a:cubicBezTo>
                        <a:cubicBezTo>
                          <a:pt x="262" y="155"/>
                          <a:pt x="262" y="155"/>
                          <a:pt x="262" y="155"/>
                        </a:cubicBezTo>
                        <a:cubicBezTo>
                          <a:pt x="263" y="155"/>
                          <a:pt x="263" y="155"/>
                          <a:pt x="263" y="155"/>
                        </a:cubicBezTo>
                        <a:cubicBezTo>
                          <a:pt x="263" y="155"/>
                          <a:pt x="263" y="155"/>
                          <a:pt x="263" y="155"/>
                        </a:cubicBezTo>
                        <a:cubicBezTo>
                          <a:pt x="264" y="155"/>
                          <a:pt x="264" y="155"/>
                          <a:pt x="264" y="155"/>
                        </a:cubicBezTo>
                        <a:cubicBezTo>
                          <a:pt x="264" y="155"/>
                          <a:pt x="264" y="155"/>
                          <a:pt x="264" y="155"/>
                        </a:cubicBezTo>
                        <a:cubicBezTo>
                          <a:pt x="265" y="154"/>
                          <a:pt x="265" y="154"/>
                          <a:pt x="265" y="154"/>
                        </a:cubicBezTo>
                        <a:cubicBezTo>
                          <a:pt x="265" y="153"/>
                          <a:pt x="265" y="153"/>
                          <a:pt x="265" y="153"/>
                        </a:cubicBezTo>
                        <a:cubicBezTo>
                          <a:pt x="265" y="153"/>
                          <a:pt x="265" y="153"/>
                          <a:pt x="265" y="153"/>
                        </a:cubicBezTo>
                        <a:cubicBezTo>
                          <a:pt x="265" y="153"/>
                          <a:pt x="265" y="153"/>
                          <a:pt x="265" y="153"/>
                        </a:cubicBezTo>
                        <a:cubicBezTo>
                          <a:pt x="266" y="153"/>
                          <a:pt x="266" y="153"/>
                          <a:pt x="266" y="153"/>
                        </a:cubicBezTo>
                        <a:cubicBezTo>
                          <a:pt x="266" y="153"/>
                          <a:pt x="266" y="153"/>
                          <a:pt x="266" y="153"/>
                        </a:cubicBezTo>
                        <a:cubicBezTo>
                          <a:pt x="267" y="154"/>
                          <a:pt x="267" y="154"/>
                          <a:pt x="267" y="154"/>
                        </a:cubicBezTo>
                        <a:cubicBezTo>
                          <a:pt x="268" y="154"/>
                          <a:pt x="268" y="154"/>
                          <a:pt x="268" y="154"/>
                        </a:cubicBezTo>
                        <a:cubicBezTo>
                          <a:pt x="268" y="154"/>
                          <a:pt x="268" y="154"/>
                          <a:pt x="268" y="154"/>
                        </a:cubicBezTo>
                        <a:cubicBezTo>
                          <a:pt x="269" y="154"/>
                          <a:pt x="269" y="154"/>
                          <a:pt x="269" y="154"/>
                        </a:cubicBezTo>
                        <a:cubicBezTo>
                          <a:pt x="269" y="153"/>
                          <a:pt x="269" y="153"/>
                          <a:pt x="269" y="153"/>
                        </a:cubicBezTo>
                        <a:cubicBezTo>
                          <a:pt x="269" y="153"/>
                          <a:pt x="269" y="153"/>
                          <a:pt x="269" y="153"/>
                        </a:cubicBezTo>
                        <a:cubicBezTo>
                          <a:pt x="269" y="152"/>
                          <a:pt x="269" y="152"/>
                          <a:pt x="269" y="152"/>
                        </a:cubicBezTo>
                        <a:cubicBezTo>
                          <a:pt x="268" y="151"/>
                          <a:pt x="268" y="151"/>
                          <a:pt x="268" y="151"/>
                        </a:cubicBezTo>
                        <a:cubicBezTo>
                          <a:pt x="267" y="151"/>
                          <a:pt x="267" y="151"/>
                          <a:pt x="267" y="151"/>
                        </a:cubicBezTo>
                        <a:cubicBezTo>
                          <a:pt x="267" y="151"/>
                          <a:pt x="267" y="151"/>
                          <a:pt x="267" y="151"/>
                        </a:cubicBezTo>
                        <a:cubicBezTo>
                          <a:pt x="267" y="152"/>
                          <a:pt x="267" y="152"/>
                          <a:pt x="267" y="152"/>
                        </a:cubicBezTo>
                        <a:cubicBezTo>
                          <a:pt x="267" y="153"/>
                          <a:pt x="267" y="153"/>
                          <a:pt x="267" y="153"/>
                        </a:cubicBezTo>
                        <a:cubicBezTo>
                          <a:pt x="266" y="152"/>
                          <a:pt x="266" y="152"/>
                          <a:pt x="266" y="152"/>
                        </a:cubicBezTo>
                        <a:cubicBezTo>
                          <a:pt x="266" y="152"/>
                          <a:pt x="266" y="152"/>
                          <a:pt x="266" y="152"/>
                        </a:cubicBezTo>
                        <a:cubicBezTo>
                          <a:pt x="264" y="152"/>
                          <a:pt x="264" y="152"/>
                          <a:pt x="264" y="152"/>
                        </a:cubicBezTo>
                        <a:cubicBezTo>
                          <a:pt x="264" y="153"/>
                          <a:pt x="264" y="153"/>
                          <a:pt x="264" y="153"/>
                        </a:cubicBezTo>
                        <a:cubicBezTo>
                          <a:pt x="263" y="153"/>
                          <a:pt x="263" y="153"/>
                          <a:pt x="263" y="153"/>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2" y="153"/>
                          <a:pt x="262" y="153"/>
                          <a:pt x="262" y="153"/>
                        </a:cubicBezTo>
                        <a:lnTo>
                          <a:pt x="260" y="153"/>
                        </a:lnTo>
                        <a:close/>
                        <a:moveTo>
                          <a:pt x="241" y="155"/>
                        </a:moveTo>
                        <a:cubicBezTo>
                          <a:pt x="241" y="156"/>
                          <a:pt x="241" y="156"/>
                          <a:pt x="241" y="156"/>
                        </a:cubicBezTo>
                        <a:cubicBezTo>
                          <a:pt x="242" y="156"/>
                          <a:pt x="242" y="156"/>
                          <a:pt x="242" y="156"/>
                        </a:cubicBezTo>
                        <a:cubicBezTo>
                          <a:pt x="243" y="157"/>
                          <a:pt x="243" y="157"/>
                          <a:pt x="243" y="157"/>
                        </a:cubicBezTo>
                        <a:cubicBezTo>
                          <a:pt x="243" y="157"/>
                          <a:pt x="243" y="157"/>
                          <a:pt x="243" y="157"/>
                        </a:cubicBezTo>
                        <a:cubicBezTo>
                          <a:pt x="243" y="156"/>
                          <a:pt x="243" y="156"/>
                          <a:pt x="243" y="156"/>
                        </a:cubicBezTo>
                        <a:cubicBezTo>
                          <a:pt x="243" y="155"/>
                          <a:pt x="243" y="155"/>
                          <a:pt x="243" y="155"/>
                        </a:cubicBezTo>
                        <a:cubicBezTo>
                          <a:pt x="243" y="155"/>
                          <a:pt x="243" y="155"/>
                          <a:pt x="243" y="155"/>
                        </a:cubicBezTo>
                        <a:cubicBezTo>
                          <a:pt x="241" y="154"/>
                          <a:pt x="241" y="154"/>
                          <a:pt x="241" y="154"/>
                        </a:cubicBezTo>
                        <a:lnTo>
                          <a:pt x="241" y="155"/>
                        </a:lnTo>
                        <a:close/>
                        <a:moveTo>
                          <a:pt x="175" y="156"/>
                        </a:moveTo>
                        <a:cubicBezTo>
                          <a:pt x="176" y="155"/>
                          <a:pt x="176" y="155"/>
                          <a:pt x="176" y="155"/>
                        </a:cubicBezTo>
                        <a:cubicBezTo>
                          <a:pt x="177" y="153"/>
                          <a:pt x="177" y="153"/>
                          <a:pt x="177" y="153"/>
                        </a:cubicBezTo>
                        <a:cubicBezTo>
                          <a:pt x="177" y="152"/>
                          <a:pt x="177" y="152"/>
                          <a:pt x="177" y="152"/>
                        </a:cubicBezTo>
                        <a:cubicBezTo>
                          <a:pt x="177" y="152"/>
                          <a:pt x="177" y="152"/>
                          <a:pt x="177" y="152"/>
                        </a:cubicBezTo>
                        <a:cubicBezTo>
                          <a:pt x="178" y="151"/>
                          <a:pt x="178" y="151"/>
                          <a:pt x="178" y="151"/>
                        </a:cubicBezTo>
                        <a:cubicBezTo>
                          <a:pt x="178" y="151"/>
                          <a:pt x="178" y="151"/>
                          <a:pt x="178" y="151"/>
                        </a:cubicBezTo>
                        <a:cubicBezTo>
                          <a:pt x="177" y="151"/>
                          <a:pt x="177" y="151"/>
                          <a:pt x="177" y="151"/>
                        </a:cubicBezTo>
                        <a:cubicBezTo>
                          <a:pt x="176" y="152"/>
                          <a:pt x="176" y="152"/>
                          <a:pt x="176" y="152"/>
                        </a:cubicBezTo>
                        <a:cubicBezTo>
                          <a:pt x="175" y="152"/>
                          <a:pt x="175" y="152"/>
                          <a:pt x="175" y="152"/>
                        </a:cubicBezTo>
                        <a:cubicBezTo>
                          <a:pt x="175" y="153"/>
                          <a:pt x="175" y="153"/>
                          <a:pt x="175" y="153"/>
                        </a:cubicBezTo>
                        <a:cubicBezTo>
                          <a:pt x="174" y="154"/>
                          <a:pt x="174" y="154"/>
                          <a:pt x="174" y="154"/>
                        </a:cubicBezTo>
                        <a:cubicBezTo>
                          <a:pt x="173" y="154"/>
                          <a:pt x="173" y="154"/>
                          <a:pt x="173" y="154"/>
                        </a:cubicBezTo>
                        <a:cubicBezTo>
                          <a:pt x="173" y="155"/>
                          <a:pt x="173" y="155"/>
                          <a:pt x="173" y="155"/>
                        </a:cubicBezTo>
                        <a:cubicBezTo>
                          <a:pt x="174" y="156"/>
                          <a:pt x="174" y="156"/>
                          <a:pt x="174" y="156"/>
                        </a:cubicBezTo>
                        <a:cubicBezTo>
                          <a:pt x="174" y="155"/>
                          <a:pt x="174" y="155"/>
                          <a:pt x="174" y="155"/>
                        </a:cubicBezTo>
                        <a:lnTo>
                          <a:pt x="175" y="156"/>
                        </a:lnTo>
                        <a:close/>
                        <a:moveTo>
                          <a:pt x="129" y="153"/>
                        </a:moveTo>
                        <a:cubicBezTo>
                          <a:pt x="130" y="153"/>
                          <a:pt x="130" y="153"/>
                          <a:pt x="130" y="153"/>
                        </a:cubicBezTo>
                        <a:cubicBezTo>
                          <a:pt x="131" y="154"/>
                          <a:pt x="131" y="154"/>
                          <a:pt x="131" y="154"/>
                        </a:cubicBezTo>
                        <a:cubicBezTo>
                          <a:pt x="132" y="155"/>
                          <a:pt x="132" y="155"/>
                          <a:pt x="132" y="155"/>
                        </a:cubicBezTo>
                        <a:cubicBezTo>
                          <a:pt x="133" y="155"/>
                          <a:pt x="133" y="155"/>
                          <a:pt x="133" y="155"/>
                        </a:cubicBezTo>
                        <a:cubicBezTo>
                          <a:pt x="133" y="154"/>
                          <a:pt x="133" y="154"/>
                          <a:pt x="133" y="154"/>
                        </a:cubicBezTo>
                        <a:cubicBezTo>
                          <a:pt x="133" y="152"/>
                          <a:pt x="133" y="152"/>
                          <a:pt x="133" y="152"/>
                        </a:cubicBezTo>
                        <a:cubicBezTo>
                          <a:pt x="132" y="151"/>
                          <a:pt x="132" y="151"/>
                          <a:pt x="132" y="151"/>
                        </a:cubicBezTo>
                        <a:cubicBezTo>
                          <a:pt x="132" y="151"/>
                          <a:pt x="132" y="151"/>
                          <a:pt x="132" y="151"/>
                        </a:cubicBezTo>
                        <a:cubicBezTo>
                          <a:pt x="132" y="151"/>
                          <a:pt x="132" y="151"/>
                          <a:pt x="132" y="151"/>
                        </a:cubicBezTo>
                        <a:cubicBezTo>
                          <a:pt x="130" y="152"/>
                          <a:pt x="130" y="152"/>
                          <a:pt x="130" y="152"/>
                        </a:cubicBezTo>
                        <a:cubicBezTo>
                          <a:pt x="130" y="152"/>
                          <a:pt x="130" y="152"/>
                          <a:pt x="130" y="152"/>
                        </a:cubicBezTo>
                        <a:cubicBezTo>
                          <a:pt x="129" y="152"/>
                          <a:pt x="129" y="152"/>
                          <a:pt x="129" y="152"/>
                        </a:cubicBezTo>
                        <a:cubicBezTo>
                          <a:pt x="127" y="152"/>
                          <a:pt x="127" y="152"/>
                          <a:pt x="127" y="152"/>
                        </a:cubicBezTo>
                        <a:lnTo>
                          <a:pt x="129" y="153"/>
                        </a:lnTo>
                        <a:close/>
                        <a:moveTo>
                          <a:pt x="207" y="149"/>
                        </a:moveTo>
                        <a:cubicBezTo>
                          <a:pt x="206" y="150"/>
                          <a:pt x="206" y="150"/>
                          <a:pt x="206" y="150"/>
                        </a:cubicBezTo>
                        <a:cubicBezTo>
                          <a:pt x="206" y="151"/>
                          <a:pt x="206" y="151"/>
                          <a:pt x="206" y="151"/>
                        </a:cubicBezTo>
                        <a:cubicBezTo>
                          <a:pt x="205" y="152"/>
                          <a:pt x="205" y="152"/>
                          <a:pt x="205" y="152"/>
                        </a:cubicBezTo>
                        <a:cubicBezTo>
                          <a:pt x="205" y="153"/>
                          <a:pt x="205" y="153"/>
                          <a:pt x="205" y="153"/>
                        </a:cubicBezTo>
                        <a:cubicBezTo>
                          <a:pt x="205" y="153"/>
                          <a:pt x="205" y="153"/>
                          <a:pt x="205" y="153"/>
                        </a:cubicBezTo>
                        <a:cubicBezTo>
                          <a:pt x="205" y="153"/>
                          <a:pt x="205" y="153"/>
                          <a:pt x="205" y="153"/>
                        </a:cubicBezTo>
                        <a:cubicBezTo>
                          <a:pt x="206" y="152"/>
                          <a:pt x="206" y="152"/>
                          <a:pt x="206" y="152"/>
                        </a:cubicBezTo>
                        <a:cubicBezTo>
                          <a:pt x="207" y="152"/>
                          <a:pt x="207" y="152"/>
                          <a:pt x="207" y="152"/>
                        </a:cubicBezTo>
                        <a:cubicBezTo>
                          <a:pt x="208" y="152"/>
                          <a:pt x="208" y="152"/>
                          <a:pt x="208" y="152"/>
                        </a:cubicBezTo>
                        <a:cubicBezTo>
                          <a:pt x="208" y="150"/>
                          <a:pt x="208" y="150"/>
                          <a:pt x="208" y="150"/>
                        </a:cubicBezTo>
                        <a:cubicBezTo>
                          <a:pt x="208" y="150"/>
                          <a:pt x="208" y="150"/>
                          <a:pt x="208" y="150"/>
                        </a:cubicBezTo>
                        <a:cubicBezTo>
                          <a:pt x="208" y="149"/>
                          <a:pt x="208" y="149"/>
                          <a:pt x="208" y="149"/>
                        </a:cubicBezTo>
                        <a:cubicBezTo>
                          <a:pt x="207" y="148"/>
                          <a:pt x="207" y="148"/>
                          <a:pt x="207" y="148"/>
                        </a:cubicBezTo>
                        <a:cubicBezTo>
                          <a:pt x="207" y="148"/>
                          <a:pt x="207" y="148"/>
                          <a:pt x="207" y="148"/>
                        </a:cubicBezTo>
                        <a:lnTo>
                          <a:pt x="207" y="149"/>
                        </a:lnTo>
                        <a:close/>
                        <a:moveTo>
                          <a:pt x="36" y="148"/>
                        </a:moveTo>
                        <a:cubicBezTo>
                          <a:pt x="36" y="149"/>
                          <a:pt x="36" y="149"/>
                          <a:pt x="36" y="149"/>
                        </a:cubicBezTo>
                        <a:cubicBezTo>
                          <a:pt x="35" y="149"/>
                          <a:pt x="35" y="149"/>
                          <a:pt x="35" y="149"/>
                        </a:cubicBezTo>
                        <a:cubicBezTo>
                          <a:pt x="34" y="151"/>
                          <a:pt x="34" y="151"/>
                          <a:pt x="34" y="151"/>
                        </a:cubicBezTo>
                        <a:cubicBezTo>
                          <a:pt x="34" y="152"/>
                          <a:pt x="34" y="152"/>
                          <a:pt x="34" y="152"/>
                        </a:cubicBezTo>
                        <a:cubicBezTo>
                          <a:pt x="34" y="153"/>
                          <a:pt x="34" y="153"/>
                          <a:pt x="34" y="153"/>
                        </a:cubicBezTo>
                        <a:cubicBezTo>
                          <a:pt x="35" y="150"/>
                          <a:pt x="35" y="150"/>
                          <a:pt x="35" y="150"/>
                        </a:cubicBezTo>
                        <a:cubicBezTo>
                          <a:pt x="37" y="150"/>
                          <a:pt x="37" y="150"/>
                          <a:pt x="37" y="150"/>
                        </a:cubicBezTo>
                        <a:cubicBezTo>
                          <a:pt x="38" y="149"/>
                          <a:pt x="38" y="149"/>
                          <a:pt x="38" y="149"/>
                        </a:cubicBezTo>
                        <a:cubicBezTo>
                          <a:pt x="38" y="148"/>
                          <a:pt x="38" y="148"/>
                          <a:pt x="38" y="148"/>
                        </a:cubicBezTo>
                        <a:cubicBezTo>
                          <a:pt x="39" y="145"/>
                          <a:pt x="39" y="145"/>
                          <a:pt x="39" y="145"/>
                        </a:cubicBezTo>
                        <a:cubicBezTo>
                          <a:pt x="40" y="143"/>
                          <a:pt x="40" y="143"/>
                          <a:pt x="40" y="143"/>
                        </a:cubicBezTo>
                        <a:cubicBezTo>
                          <a:pt x="38" y="144"/>
                          <a:pt x="38" y="144"/>
                          <a:pt x="38" y="144"/>
                        </a:cubicBezTo>
                        <a:cubicBezTo>
                          <a:pt x="37" y="146"/>
                          <a:pt x="37" y="146"/>
                          <a:pt x="37" y="146"/>
                        </a:cubicBezTo>
                        <a:cubicBezTo>
                          <a:pt x="37" y="147"/>
                          <a:pt x="37" y="147"/>
                          <a:pt x="37" y="147"/>
                        </a:cubicBezTo>
                        <a:cubicBezTo>
                          <a:pt x="36" y="147"/>
                          <a:pt x="36" y="147"/>
                          <a:pt x="36" y="147"/>
                        </a:cubicBezTo>
                        <a:cubicBezTo>
                          <a:pt x="36" y="147"/>
                          <a:pt x="36" y="147"/>
                          <a:pt x="36" y="147"/>
                        </a:cubicBezTo>
                        <a:cubicBezTo>
                          <a:pt x="36" y="146"/>
                          <a:pt x="36" y="146"/>
                          <a:pt x="36" y="146"/>
                        </a:cubicBezTo>
                        <a:cubicBezTo>
                          <a:pt x="36" y="144"/>
                          <a:pt x="36" y="144"/>
                          <a:pt x="36" y="144"/>
                        </a:cubicBezTo>
                        <a:cubicBezTo>
                          <a:pt x="37" y="142"/>
                          <a:pt x="37" y="142"/>
                          <a:pt x="37" y="142"/>
                        </a:cubicBezTo>
                        <a:cubicBezTo>
                          <a:pt x="37" y="142"/>
                          <a:pt x="37" y="142"/>
                          <a:pt x="37" y="142"/>
                        </a:cubicBezTo>
                        <a:cubicBezTo>
                          <a:pt x="37" y="141"/>
                          <a:pt x="37" y="141"/>
                          <a:pt x="37" y="141"/>
                        </a:cubicBezTo>
                        <a:cubicBezTo>
                          <a:pt x="38" y="140"/>
                          <a:pt x="38" y="140"/>
                          <a:pt x="38" y="140"/>
                        </a:cubicBezTo>
                        <a:cubicBezTo>
                          <a:pt x="38" y="139"/>
                          <a:pt x="38" y="139"/>
                          <a:pt x="38" y="139"/>
                        </a:cubicBezTo>
                        <a:cubicBezTo>
                          <a:pt x="37" y="140"/>
                          <a:pt x="37" y="140"/>
                          <a:pt x="37" y="140"/>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4" y="141"/>
                          <a:pt x="34" y="141"/>
                          <a:pt x="34" y="141"/>
                        </a:cubicBezTo>
                        <a:cubicBezTo>
                          <a:pt x="33" y="141"/>
                          <a:pt x="33" y="141"/>
                          <a:pt x="33" y="141"/>
                        </a:cubicBezTo>
                        <a:cubicBezTo>
                          <a:pt x="33" y="142"/>
                          <a:pt x="33" y="142"/>
                          <a:pt x="33" y="142"/>
                        </a:cubicBezTo>
                        <a:cubicBezTo>
                          <a:pt x="33" y="143"/>
                          <a:pt x="33" y="143"/>
                          <a:pt x="33" y="143"/>
                        </a:cubicBezTo>
                        <a:cubicBezTo>
                          <a:pt x="35" y="141"/>
                          <a:pt x="35" y="141"/>
                          <a:pt x="35" y="141"/>
                        </a:cubicBezTo>
                        <a:cubicBezTo>
                          <a:pt x="35" y="142"/>
                          <a:pt x="35" y="142"/>
                          <a:pt x="35" y="142"/>
                        </a:cubicBezTo>
                        <a:cubicBezTo>
                          <a:pt x="35" y="142"/>
                          <a:pt x="35" y="142"/>
                          <a:pt x="35" y="142"/>
                        </a:cubicBezTo>
                        <a:cubicBezTo>
                          <a:pt x="36" y="142"/>
                          <a:pt x="36" y="142"/>
                          <a:pt x="36" y="142"/>
                        </a:cubicBezTo>
                        <a:cubicBezTo>
                          <a:pt x="36" y="142"/>
                          <a:pt x="36" y="142"/>
                          <a:pt x="36" y="142"/>
                        </a:cubicBezTo>
                        <a:cubicBezTo>
                          <a:pt x="36" y="143"/>
                          <a:pt x="36" y="143"/>
                          <a:pt x="36" y="143"/>
                        </a:cubicBezTo>
                        <a:cubicBezTo>
                          <a:pt x="35" y="143"/>
                          <a:pt x="35" y="143"/>
                          <a:pt x="35" y="143"/>
                        </a:cubicBezTo>
                        <a:cubicBezTo>
                          <a:pt x="35" y="145"/>
                          <a:pt x="35" y="145"/>
                          <a:pt x="35" y="145"/>
                        </a:cubicBezTo>
                        <a:cubicBezTo>
                          <a:pt x="35" y="146"/>
                          <a:pt x="35" y="146"/>
                          <a:pt x="35" y="146"/>
                        </a:cubicBezTo>
                        <a:cubicBezTo>
                          <a:pt x="34" y="147"/>
                          <a:pt x="34" y="147"/>
                          <a:pt x="34" y="147"/>
                        </a:cubicBezTo>
                        <a:cubicBezTo>
                          <a:pt x="33" y="148"/>
                          <a:pt x="33" y="148"/>
                          <a:pt x="33" y="148"/>
                        </a:cubicBezTo>
                        <a:cubicBezTo>
                          <a:pt x="33" y="149"/>
                          <a:pt x="33" y="149"/>
                          <a:pt x="33" y="149"/>
                        </a:cubicBezTo>
                        <a:cubicBezTo>
                          <a:pt x="34" y="149"/>
                          <a:pt x="34" y="149"/>
                          <a:pt x="34" y="149"/>
                        </a:cubicBezTo>
                        <a:cubicBezTo>
                          <a:pt x="35" y="149"/>
                          <a:pt x="35" y="149"/>
                          <a:pt x="35" y="149"/>
                        </a:cubicBezTo>
                        <a:cubicBezTo>
                          <a:pt x="35" y="148"/>
                          <a:pt x="35" y="148"/>
                          <a:pt x="35" y="148"/>
                        </a:cubicBezTo>
                        <a:cubicBezTo>
                          <a:pt x="35" y="148"/>
                          <a:pt x="35" y="148"/>
                          <a:pt x="35" y="148"/>
                        </a:cubicBezTo>
                        <a:lnTo>
                          <a:pt x="36" y="148"/>
                        </a:lnTo>
                        <a:close/>
                        <a:moveTo>
                          <a:pt x="144" y="152"/>
                        </a:moveTo>
                        <a:cubicBezTo>
                          <a:pt x="146" y="153"/>
                          <a:pt x="146" y="153"/>
                          <a:pt x="146" y="153"/>
                        </a:cubicBezTo>
                        <a:cubicBezTo>
                          <a:pt x="147" y="152"/>
                          <a:pt x="147" y="152"/>
                          <a:pt x="147" y="152"/>
                        </a:cubicBezTo>
                        <a:cubicBezTo>
                          <a:pt x="149" y="151"/>
                          <a:pt x="149" y="151"/>
                          <a:pt x="149" y="151"/>
                        </a:cubicBezTo>
                        <a:cubicBezTo>
                          <a:pt x="149" y="152"/>
                          <a:pt x="149" y="152"/>
                          <a:pt x="149" y="152"/>
                        </a:cubicBezTo>
                        <a:cubicBezTo>
                          <a:pt x="150" y="151"/>
                          <a:pt x="150" y="151"/>
                          <a:pt x="150" y="151"/>
                        </a:cubicBezTo>
                        <a:cubicBezTo>
                          <a:pt x="151" y="151"/>
                          <a:pt x="151" y="151"/>
                          <a:pt x="151" y="151"/>
                        </a:cubicBezTo>
                        <a:cubicBezTo>
                          <a:pt x="152" y="151"/>
                          <a:pt x="152" y="151"/>
                          <a:pt x="152" y="151"/>
                        </a:cubicBezTo>
                        <a:cubicBezTo>
                          <a:pt x="154" y="151"/>
                          <a:pt x="154" y="151"/>
                          <a:pt x="154" y="151"/>
                        </a:cubicBezTo>
                        <a:cubicBezTo>
                          <a:pt x="155" y="151"/>
                          <a:pt x="155" y="151"/>
                          <a:pt x="155" y="151"/>
                        </a:cubicBezTo>
                        <a:cubicBezTo>
                          <a:pt x="156" y="150"/>
                          <a:pt x="156" y="150"/>
                          <a:pt x="156" y="150"/>
                        </a:cubicBezTo>
                        <a:cubicBezTo>
                          <a:pt x="156" y="150"/>
                          <a:pt x="156" y="150"/>
                          <a:pt x="156" y="150"/>
                        </a:cubicBezTo>
                        <a:cubicBezTo>
                          <a:pt x="156" y="149"/>
                          <a:pt x="156" y="149"/>
                          <a:pt x="156" y="149"/>
                        </a:cubicBezTo>
                        <a:cubicBezTo>
                          <a:pt x="157" y="148"/>
                          <a:pt x="157" y="148"/>
                          <a:pt x="157" y="148"/>
                        </a:cubicBezTo>
                        <a:cubicBezTo>
                          <a:pt x="158" y="148"/>
                          <a:pt x="158" y="148"/>
                          <a:pt x="158" y="148"/>
                        </a:cubicBezTo>
                        <a:cubicBezTo>
                          <a:pt x="158" y="147"/>
                          <a:pt x="158" y="147"/>
                          <a:pt x="158" y="147"/>
                        </a:cubicBezTo>
                        <a:cubicBezTo>
                          <a:pt x="159" y="146"/>
                          <a:pt x="159" y="146"/>
                          <a:pt x="159" y="146"/>
                        </a:cubicBezTo>
                        <a:cubicBezTo>
                          <a:pt x="160" y="147"/>
                          <a:pt x="160" y="147"/>
                          <a:pt x="160" y="147"/>
                        </a:cubicBezTo>
                        <a:cubicBezTo>
                          <a:pt x="161" y="147"/>
                          <a:pt x="161" y="147"/>
                          <a:pt x="161" y="147"/>
                        </a:cubicBezTo>
                        <a:cubicBezTo>
                          <a:pt x="162" y="148"/>
                          <a:pt x="162" y="148"/>
                          <a:pt x="162" y="148"/>
                        </a:cubicBezTo>
                        <a:cubicBezTo>
                          <a:pt x="161" y="149"/>
                          <a:pt x="161" y="149"/>
                          <a:pt x="161" y="149"/>
                        </a:cubicBezTo>
                        <a:cubicBezTo>
                          <a:pt x="161" y="150"/>
                          <a:pt x="161" y="150"/>
                          <a:pt x="161" y="150"/>
                        </a:cubicBezTo>
                        <a:cubicBezTo>
                          <a:pt x="162" y="148"/>
                          <a:pt x="162" y="148"/>
                          <a:pt x="162" y="148"/>
                        </a:cubicBezTo>
                        <a:cubicBezTo>
                          <a:pt x="162" y="148"/>
                          <a:pt x="162" y="148"/>
                          <a:pt x="162" y="148"/>
                        </a:cubicBezTo>
                        <a:cubicBezTo>
                          <a:pt x="164" y="147"/>
                          <a:pt x="164" y="147"/>
                          <a:pt x="164" y="147"/>
                        </a:cubicBezTo>
                        <a:cubicBezTo>
                          <a:pt x="164" y="147"/>
                          <a:pt x="164" y="147"/>
                          <a:pt x="164" y="147"/>
                        </a:cubicBezTo>
                        <a:cubicBezTo>
                          <a:pt x="165" y="146"/>
                          <a:pt x="165" y="146"/>
                          <a:pt x="165" y="146"/>
                        </a:cubicBezTo>
                        <a:cubicBezTo>
                          <a:pt x="166" y="145"/>
                          <a:pt x="166" y="145"/>
                          <a:pt x="166" y="145"/>
                        </a:cubicBezTo>
                        <a:cubicBezTo>
                          <a:pt x="167" y="145"/>
                          <a:pt x="167" y="145"/>
                          <a:pt x="167" y="145"/>
                        </a:cubicBezTo>
                        <a:cubicBezTo>
                          <a:pt x="168" y="145"/>
                          <a:pt x="168" y="145"/>
                          <a:pt x="168" y="145"/>
                        </a:cubicBezTo>
                        <a:cubicBezTo>
                          <a:pt x="168" y="145"/>
                          <a:pt x="168" y="145"/>
                          <a:pt x="168" y="145"/>
                        </a:cubicBezTo>
                        <a:cubicBezTo>
                          <a:pt x="169" y="144"/>
                          <a:pt x="169" y="144"/>
                          <a:pt x="169" y="144"/>
                        </a:cubicBezTo>
                        <a:cubicBezTo>
                          <a:pt x="170" y="144"/>
                          <a:pt x="170" y="144"/>
                          <a:pt x="170" y="144"/>
                        </a:cubicBezTo>
                        <a:cubicBezTo>
                          <a:pt x="171" y="144"/>
                          <a:pt x="171" y="144"/>
                          <a:pt x="171" y="144"/>
                        </a:cubicBezTo>
                        <a:cubicBezTo>
                          <a:pt x="172" y="143"/>
                          <a:pt x="172" y="143"/>
                          <a:pt x="172" y="143"/>
                        </a:cubicBezTo>
                        <a:cubicBezTo>
                          <a:pt x="172" y="142"/>
                          <a:pt x="172" y="142"/>
                          <a:pt x="172" y="142"/>
                        </a:cubicBezTo>
                        <a:cubicBezTo>
                          <a:pt x="173" y="142"/>
                          <a:pt x="173" y="142"/>
                          <a:pt x="173" y="142"/>
                        </a:cubicBezTo>
                        <a:cubicBezTo>
                          <a:pt x="173" y="141"/>
                          <a:pt x="173" y="141"/>
                          <a:pt x="173" y="141"/>
                        </a:cubicBezTo>
                        <a:cubicBezTo>
                          <a:pt x="173" y="141"/>
                          <a:pt x="173" y="141"/>
                          <a:pt x="173" y="141"/>
                        </a:cubicBezTo>
                        <a:cubicBezTo>
                          <a:pt x="173" y="141"/>
                          <a:pt x="173" y="141"/>
                          <a:pt x="173" y="141"/>
                        </a:cubicBezTo>
                        <a:cubicBezTo>
                          <a:pt x="174" y="141"/>
                          <a:pt x="174" y="141"/>
                          <a:pt x="174" y="141"/>
                        </a:cubicBezTo>
                        <a:cubicBezTo>
                          <a:pt x="175" y="140"/>
                          <a:pt x="175" y="140"/>
                          <a:pt x="175" y="140"/>
                        </a:cubicBezTo>
                        <a:cubicBezTo>
                          <a:pt x="176" y="140"/>
                          <a:pt x="176" y="140"/>
                          <a:pt x="176" y="140"/>
                        </a:cubicBezTo>
                        <a:cubicBezTo>
                          <a:pt x="177" y="139"/>
                          <a:pt x="177" y="139"/>
                          <a:pt x="177" y="139"/>
                        </a:cubicBezTo>
                        <a:cubicBezTo>
                          <a:pt x="177" y="139"/>
                          <a:pt x="177" y="139"/>
                          <a:pt x="177" y="139"/>
                        </a:cubicBezTo>
                        <a:cubicBezTo>
                          <a:pt x="177" y="138"/>
                          <a:pt x="177" y="138"/>
                          <a:pt x="177" y="138"/>
                        </a:cubicBezTo>
                        <a:cubicBezTo>
                          <a:pt x="177" y="138"/>
                          <a:pt x="177" y="138"/>
                          <a:pt x="177" y="138"/>
                        </a:cubicBezTo>
                        <a:cubicBezTo>
                          <a:pt x="178" y="139"/>
                          <a:pt x="178" y="139"/>
                          <a:pt x="178" y="139"/>
                        </a:cubicBezTo>
                        <a:cubicBezTo>
                          <a:pt x="179" y="139"/>
                          <a:pt x="179" y="139"/>
                          <a:pt x="179" y="139"/>
                        </a:cubicBezTo>
                        <a:cubicBezTo>
                          <a:pt x="181" y="139"/>
                          <a:pt x="181" y="139"/>
                          <a:pt x="181" y="139"/>
                        </a:cubicBezTo>
                        <a:cubicBezTo>
                          <a:pt x="181" y="138"/>
                          <a:pt x="181" y="138"/>
                          <a:pt x="181" y="138"/>
                        </a:cubicBezTo>
                        <a:cubicBezTo>
                          <a:pt x="181" y="137"/>
                          <a:pt x="181" y="137"/>
                          <a:pt x="181" y="137"/>
                        </a:cubicBezTo>
                        <a:cubicBezTo>
                          <a:pt x="180" y="137"/>
                          <a:pt x="180" y="137"/>
                          <a:pt x="180" y="137"/>
                        </a:cubicBezTo>
                        <a:cubicBezTo>
                          <a:pt x="180" y="136"/>
                          <a:pt x="180" y="136"/>
                          <a:pt x="180" y="136"/>
                        </a:cubicBezTo>
                        <a:cubicBezTo>
                          <a:pt x="180" y="136"/>
                          <a:pt x="180" y="136"/>
                          <a:pt x="180" y="136"/>
                        </a:cubicBezTo>
                        <a:cubicBezTo>
                          <a:pt x="182" y="137"/>
                          <a:pt x="182" y="137"/>
                          <a:pt x="182" y="137"/>
                        </a:cubicBezTo>
                        <a:cubicBezTo>
                          <a:pt x="183" y="136"/>
                          <a:pt x="183" y="136"/>
                          <a:pt x="183" y="136"/>
                        </a:cubicBezTo>
                        <a:cubicBezTo>
                          <a:pt x="184" y="136"/>
                          <a:pt x="184" y="136"/>
                          <a:pt x="184" y="136"/>
                        </a:cubicBezTo>
                        <a:cubicBezTo>
                          <a:pt x="185" y="136"/>
                          <a:pt x="185" y="136"/>
                          <a:pt x="185" y="136"/>
                        </a:cubicBezTo>
                        <a:cubicBezTo>
                          <a:pt x="185" y="135"/>
                          <a:pt x="185" y="135"/>
                          <a:pt x="185" y="135"/>
                        </a:cubicBezTo>
                        <a:cubicBezTo>
                          <a:pt x="184" y="134"/>
                          <a:pt x="184" y="134"/>
                          <a:pt x="184" y="134"/>
                        </a:cubicBezTo>
                        <a:cubicBezTo>
                          <a:pt x="184" y="134"/>
                          <a:pt x="184" y="134"/>
                          <a:pt x="184" y="134"/>
                        </a:cubicBezTo>
                        <a:cubicBezTo>
                          <a:pt x="181" y="133"/>
                          <a:pt x="181" y="133"/>
                          <a:pt x="181" y="133"/>
                        </a:cubicBezTo>
                        <a:cubicBezTo>
                          <a:pt x="181" y="133"/>
                          <a:pt x="181" y="133"/>
                          <a:pt x="181" y="133"/>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5" y="134"/>
                          <a:pt x="175" y="134"/>
                          <a:pt x="175" y="134"/>
                        </a:cubicBezTo>
                        <a:cubicBezTo>
                          <a:pt x="177" y="133"/>
                          <a:pt x="177" y="133"/>
                          <a:pt x="177" y="133"/>
                        </a:cubicBezTo>
                        <a:cubicBezTo>
                          <a:pt x="179" y="133"/>
                          <a:pt x="179" y="133"/>
                          <a:pt x="179" y="133"/>
                        </a:cubicBezTo>
                        <a:cubicBezTo>
                          <a:pt x="180" y="133"/>
                          <a:pt x="180" y="133"/>
                          <a:pt x="180" y="133"/>
                        </a:cubicBezTo>
                        <a:cubicBezTo>
                          <a:pt x="182" y="133"/>
                          <a:pt x="182" y="133"/>
                          <a:pt x="182" y="133"/>
                        </a:cubicBezTo>
                        <a:cubicBezTo>
                          <a:pt x="184" y="133"/>
                          <a:pt x="184" y="133"/>
                          <a:pt x="184" y="133"/>
                        </a:cubicBezTo>
                        <a:cubicBezTo>
                          <a:pt x="186" y="134"/>
                          <a:pt x="186" y="134"/>
                          <a:pt x="186" y="134"/>
                        </a:cubicBezTo>
                        <a:cubicBezTo>
                          <a:pt x="186" y="134"/>
                          <a:pt x="186" y="134"/>
                          <a:pt x="186" y="134"/>
                        </a:cubicBezTo>
                        <a:cubicBezTo>
                          <a:pt x="187" y="135"/>
                          <a:pt x="187" y="135"/>
                          <a:pt x="187" y="135"/>
                        </a:cubicBezTo>
                        <a:cubicBezTo>
                          <a:pt x="187" y="135"/>
                          <a:pt x="187" y="135"/>
                          <a:pt x="187" y="135"/>
                        </a:cubicBezTo>
                        <a:cubicBezTo>
                          <a:pt x="187" y="136"/>
                          <a:pt x="187" y="136"/>
                          <a:pt x="187" y="136"/>
                        </a:cubicBezTo>
                        <a:cubicBezTo>
                          <a:pt x="187" y="136"/>
                          <a:pt x="187" y="136"/>
                          <a:pt x="187" y="136"/>
                        </a:cubicBezTo>
                        <a:cubicBezTo>
                          <a:pt x="189" y="136"/>
                          <a:pt x="189" y="136"/>
                          <a:pt x="189" y="136"/>
                        </a:cubicBezTo>
                        <a:cubicBezTo>
                          <a:pt x="189" y="135"/>
                          <a:pt x="189" y="135"/>
                          <a:pt x="189" y="135"/>
                        </a:cubicBezTo>
                        <a:cubicBezTo>
                          <a:pt x="189" y="134"/>
                          <a:pt x="189" y="134"/>
                          <a:pt x="189" y="134"/>
                        </a:cubicBezTo>
                        <a:cubicBezTo>
                          <a:pt x="189" y="134"/>
                          <a:pt x="189" y="134"/>
                          <a:pt x="189" y="134"/>
                        </a:cubicBezTo>
                        <a:cubicBezTo>
                          <a:pt x="189" y="134"/>
                          <a:pt x="189" y="134"/>
                          <a:pt x="189" y="134"/>
                        </a:cubicBezTo>
                        <a:cubicBezTo>
                          <a:pt x="188" y="133"/>
                          <a:pt x="188" y="133"/>
                          <a:pt x="188" y="133"/>
                        </a:cubicBezTo>
                        <a:cubicBezTo>
                          <a:pt x="186" y="132"/>
                          <a:pt x="186" y="132"/>
                          <a:pt x="186" y="132"/>
                        </a:cubicBezTo>
                        <a:cubicBezTo>
                          <a:pt x="185" y="132"/>
                          <a:pt x="185" y="132"/>
                          <a:pt x="185" y="132"/>
                        </a:cubicBezTo>
                        <a:cubicBezTo>
                          <a:pt x="184" y="131"/>
                          <a:pt x="184" y="131"/>
                          <a:pt x="184" y="131"/>
                        </a:cubicBezTo>
                        <a:cubicBezTo>
                          <a:pt x="184" y="132"/>
                          <a:pt x="184" y="132"/>
                          <a:pt x="184" y="132"/>
                        </a:cubicBezTo>
                        <a:cubicBezTo>
                          <a:pt x="183" y="131"/>
                          <a:pt x="183" y="131"/>
                          <a:pt x="183" y="131"/>
                        </a:cubicBezTo>
                        <a:cubicBezTo>
                          <a:pt x="182" y="131"/>
                          <a:pt x="182" y="131"/>
                          <a:pt x="182" y="131"/>
                        </a:cubicBezTo>
                        <a:cubicBezTo>
                          <a:pt x="180" y="131"/>
                          <a:pt x="180" y="131"/>
                          <a:pt x="180" y="131"/>
                        </a:cubicBezTo>
                        <a:cubicBezTo>
                          <a:pt x="178" y="132"/>
                          <a:pt x="178" y="132"/>
                          <a:pt x="178" y="132"/>
                        </a:cubicBezTo>
                        <a:cubicBezTo>
                          <a:pt x="174" y="133"/>
                          <a:pt x="174" y="133"/>
                          <a:pt x="174" y="133"/>
                        </a:cubicBezTo>
                        <a:cubicBezTo>
                          <a:pt x="173" y="135"/>
                          <a:pt x="173" y="135"/>
                          <a:pt x="173" y="135"/>
                        </a:cubicBezTo>
                        <a:cubicBezTo>
                          <a:pt x="172" y="136"/>
                          <a:pt x="172" y="136"/>
                          <a:pt x="172" y="136"/>
                        </a:cubicBezTo>
                        <a:cubicBezTo>
                          <a:pt x="172" y="137"/>
                          <a:pt x="172" y="137"/>
                          <a:pt x="172" y="137"/>
                        </a:cubicBezTo>
                        <a:cubicBezTo>
                          <a:pt x="172" y="137"/>
                          <a:pt x="172" y="137"/>
                          <a:pt x="172" y="137"/>
                        </a:cubicBezTo>
                        <a:cubicBezTo>
                          <a:pt x="171" y="137"/>
                          <a:pt x="171" y="137"/>
                          <a:pt x="171" y="137"/>
                        </a:cubicBezTo>
                        <a:cubicBezTo>
                          <a:pt x="170" y="138"/>
                          <a:pt x="170" y="138"/>
                          <a:pt x="170" y="138"/>
                        </a:cubicBezTo>
                        <a:cubicBezTo>
                          <a:pt x="170" y="138"/>
                          <a:pt x="170" y="138"/>
                          <a:pt x="170" y="138"/>
                        </a:cubicBezTo>
                        <a:cubicBezTo>
                          <a:pt x="170" y="138"/>
                          <a:pt x="170" y="138"/>
                          <a:pt x="170" y="138"/>
                        </a:cubicBezTo>
                        <a:cubicBezTo>
                          <a:pt x="168" y="139"/>
                          <a:pt x="168" y="139"/>
                          <a:pt x="168" y="139"/>
                        </a:cubicBezTo>
                        <a:cubicBezTo>
                          <a:pt x="167" y="139"/>
                          <a:pt x="167" y="139"/>
                          <a:pt x="167" y="139"/>
                        </a:cubicBezTo>
                        <a:cubicBezTo>
                          <a:pt x="165" y="139"/>
                          <a:pt x="165" y="139"/>
                          <a:pt x="165" y="139"/>
                        </a:cubicBezTo>
                        <a:cubicBezTo>
                          <a:pt x="165" y="140"/>
                          <a:pt x="165" y="140"/>
                          <a:pt x="165" y="140"/>
                        </a:cubicBezTo>
                        <a:cubicBezTo>
                          <a:pt x="165" y="140"/>
                          <a:pt x="165" y="140"/>
                          <a:pt x="165" y="140"/>
                        </a:cubicBezTo>
                        <a:cubicBezTo>
                          <a:pt x="164" y="139"/>
                          <a:pt x="164" y="139"/>
                          <a:pt x="164" y="139"/>
                        </a:cubicBezTo>
                        <a:cubicBezTo>
                          <a:pt x="164" y="139"/>
                          <a:pt x="164" y="139"/>
                          <a:pt x="164" y="139"/>
                        </a:cubicBezTo>
                        <a:cubicBezTo>
                          <a:pt x="164" y="139"/>
                          <a:pt x="164" y="139"/>
                          <a:pt x="164" y="139"/>
                        </a:cubicBezTo>
                        <a:cubicBezTo>
                          <a:pt x="163" y="140"/>
                          <a:pt x="163" y="140"/>
                          <a:pt x="163" y="140"/>
                        </a:cubicBezTo>
                        <a:cubicBezTo>
                          <a:pt x="163" y="140"/>
                          <a:pt x="163" y="140"/>
                          <a:pt x="163" y="140"/>
                        </a:cubicBezTo>
                        <a:cubicBezTo>
                          <a:pt x="162" y="140"/>
                          <a:pt x="162" y="140"/>
                          <a:pt x="162" y="140"/>
                        </a:cubicBezTo>
                        <a:cubicBezTo>
                          <a:pt x="161" y="139"/>
                          <a:pt x="161" y="139"/>
                          <a:pt x="161" y="139"/>
                        </a:cubicBezTo>
                        <a:cubicBezTo>
                          <a:pt x="161" y="139"/>
                          <a:pt x="161" y="139"/>
                          <a:pt x="161" y="139"/>
                        </a:cubicBezTo>
                        <a:cubicBezTo>
                          <a:pt x="160" y="139"/>
                          <a:pt x="160" y="139"/>
                          <a:pt x="160" y="139"/>
                        </a:cubicBezTo>
                        <a:cubicBezTo>
                          <a:pt x="160" y="139"/>
                          <a:pt x="160" y="139"/>
                          <a:pt x="160" y="139"/>
                        </a:cubicBezTo>
                        <a:cubicBezTo>
                          <a:pt x="159" y="137"/>
                          <a:pt x="159" y="137"/>
                          <a:pt x="159" y="137"/>
                        </a:cubicBezTo>
                        <a:cubicBezTo>
                          <a:pt x="158" y="136"/>
                          <a:pt x="158" y="136"/>
                          <a:pt x="158" y="136"/>
                        </a:cubicBezTo>
                        <a:cubicBezTo>
                          <a:pt x="159" y="135"/>
                          <a:pt x="159" y="135"/>
                          <a:pt x="159" y="135"/>
                        </a:cubicBezTo>
                        <a:cubicBezTo>
                          <a:pt x="158" y="134"/>
                          <a:pt x="158" y="134"/>
                          <a:pt x="158" y="134"/>
                        </a:cubicBezTo>
                        <a:cubicBezTo>
                          <a:pt x="159" y="134"/>
                          <a:pt x="159" y="134"/>
                          <a:pt x="159" y="134"/>
                        </a:cubicBezTo>
                        <a:cubicBezTo>
                          <a:pt x="159" y="132"/>
                          <a:pt x="159" y="132"/>
                          <a:pt x="159" y="132"/>
                        </a:cubicBezTo>
                        <a:cubicBezTo>
                          <a:pt x="159" y="132"/>
                          <a:pt x="159" y="132"/>
                          <a:pt x="159" y="132"/>
                        </a:cubicBezTo>
                        <a:cubicBezTo>
                          <a:pt x="158" y="133"/>
                          <a:pt x="158" y="133"/>
                          <a:pt x="158" y="133"/>
                        </a:cubicBezTo>
                        <a:cubicBezTo>
                          <a:pt x="158" y="133"/>
                          <a:pt x="158" y="133"/>
                          <a:pt x="158" y="133"/>
                        </a:cubicBezTo>
                        <a:cubicBezTo>
                          <a:pt x="158" y="133"/>
                          <a:pt x="158" y="134"/>
                          <a:pt x="158" y="134"/>
                        </a:cubicBezTo>
                        <a:cubicBezTo>
                          <a:pt x="157" y="134"/>
                          <a:pt x="157" y="134"/>
                          <a:pt x="157" y="134"/>
                        </a:cubicBezTo>
                        <a:cubicBezTo>
                          <a:pt x="157" y="133"/>
                          <a:pt x="157" y="133"/>
                          <a:pt x="157" y="133"/>
                        </a:cubicBezTo>
                        <a:cubicBezTo>
                          <a:pt x="156" y="132"/>
                          <a:pt x="156" y="132"/>
                          <a:pt x="156" y="132"/>
                        </a:cubicBezTo>
                        <a:cubicBezTo>
                          <a:pt x="155" y="132"/>
                          <a:pt x="155" y="132"/>
                          <a:pt x="155" y="132"/>
                        </a:cubicBezTo>
                        <a:cubicBezTo>
                          <a:pt x="154" y="131"/>
                          <a:pt x="154" y="131"/>
                          <a:pt x="154" y="131"/>
                        </a:cubicBezTo>
                        <a:cubicBezTo>
                          <a:pt x="155" y="131"/>
                          <a:pt x="155" y="131"/>
                          <a:pt x="155" y="131"/>
                        </a:cubicBezTo>
                        <a:cubicBezTo>
                          <a:pt x="155" y="130"/>
                          <a:pt x="155" y="130"/>
                          <a:pt x="155" y="130"/>
                        </a:cubicBezTo>
                        <a:cubicBezTo>
                          <a:pt x="154" y="130"/>
                          <a:pt x="154" y="130"/>
                          <a:pt x="154" y="130"/>
                        </a:cubicBezTo>
                        <a:cubicBezTo>
                          <a:pt x="153" y="129"/>
                          <a:pt x="153" y="129"/>
                          <a:pt x="153" y="129"/>
                        </a:cubicBezTo>
                        <a:cubicBezTo>
                          <a:pt x="152" y="129"/>
                          <a:pt x="152" y="129"/>
                          <a:pt x="152" y="129"/>
                        </a:cubicBezTo>
                        <a:cubicBezTo>
                          <a:pt x="153" y="129"/>
                          <a:pt x="153" y="129"/>
                          <a:pt x="153" y="129"/>
                        </a:cubicBezTo>
                        <a:cubicBezTo>
                          <a:pt x="152" y="127"/>
                          <a:pt x="152" y="127"/>
                          <a:pt x="152" y="127"/>
                        </a:cubicBezTo>
                        <a:cubicBezTo>
                          <a:pt x="152" y="126"/>
                          <a:pt x="152" y="126"/>
                          <a:pt x="152" y="126"/>
                        </a:cubicBezTo>
                        <a:cubicBezTo>
                          <a:pt x="152" y="126"/>
                          <a:pt x="152" y="126"/>
                          <a:pt x="152" y="126"/>
                        </a:cubicBezTo>
                        <a:cubicBezTo>
                          <a:pt x="153" y="126"/>
                          <a:pt x="153" y="126"/>
                          <a:pt x="153" y="126"/>
                        </a:cubicBezTo>
                        <a:cubicBezTo>
                          <a:pt x="153" y="126"/>
                          <a:pt x="153" y="126"/>
                          <a:pt x="153" y="126"/>
                        </a:cubicBezTo>
                        <a:cubicBezTo>
                          <a:pt x="155" y="125"/>
                          <a:pt x="155" y="125"/>
                          <a:pt x="155" y="125"/>
                        </a:cubicBezTo>
                        <a:cubicBezTo>
                          <a:pt x="156" y="125"/>
                          <a:pt x="156" y="125"/>
                          <a:pt x="156" y="125"/>
                        </a:cubicBezTo>
                        <a:cubicBezTo>
                          <a:pt x="156" y="124"/>
                          <a:pt x="156" y="124"/>
                          <a:pt x="156" y="124"/>
                        </a:cubicBezTo>
                        <a:cubicBezTo>
                          <a:pt x="156" y="123"/>
                          <a:pt x="156" y="123"/>
                          <a:pt x="156" y="123"/>
                        </a:cubicBezTo>
                        <a:cubicBezTo>
                          <a:pt x="156" y="122"/>
                          <a:pt x="156" y="122"/>
                          <a:pt x="156" y="122"/>
                        </a:cubicBezTo>
                        <a:cubicBezTo>
                          <a:pt x="156" y="122"/>
                          <a:pt x="156" y="122"/>
                          <a:pt x="156" y="122"/>
                        </a:cubicBezTo>
                        <a:cubicBezTo>
                          <a:pt x="155" y="122"/>
                          <a:pt x="155" y="122"/>
                          <a:pt x="155" y="122"/>
                        </a:cubicBezTo>
                        <a:cubicBezTo>
                          <a:pt x="155" y="123"/>
                          <a:pt x="155" y="123"/>
                          <a:pt x="155" y="123"/>
                        </a:cubicBezTo>
                        <a:cubicBezTo>
                          <a:pt x="154" y="123"/>
                          <a:pt x="154" y="123"/>
                          <a:pt x="154" y="123"/>
                        </a:cubicBezTo>
                        <a:cubicBezTo>
                          <a:pt x="154" y="124"/>
                          <a:pt x="154" y="124"/>
                          <a:pt x="154" y="124"/>
                        </a:cubicBezTo>
                        <a:cubicBezTo>
                          <a:pt x="154" y="124"/>
                          <a:pt x="154" y="124"/>
                          <a:pt x="154" y="124"/>
                        </a:cubicBezTo>
                        <a:cubicBezTo>
                          <a:pt x="154" y="124"/>
                          <a:pt x="154" y="124"/>
                          <a:pt x="154" y="124"/>
                        </a:cubicBezTo>
                        <a:cubicBezTo>
                          <a:pt x="153" y="124"/>
                          <a:pt x="153" y="124"/>
                          <a:pt x="153" y="124"/>
                        </a:cubicBezTo>
                        <a:cubicBezTo>
                          <a:pt x="152" y="125"/>
                          <a:pt x="152" y="125"/>
                          <a:pt x="152" y="125"/>
                        </a:cubicBezTo>
                        <a:cubicBezTo>
                          <a:pt x="152" y="124"/>
                          <a:pt x="152" y="124"/>
                          <a:pt x="152" y="124"/>
                        </a:cubicBezTo>
                        <a:cubicBezTo>
                          <a:pt x="151" y="123"/>
                          <a:pt x="151" y="123"/>
                          <a:pt x="151" y="123"/>
                        </a:cubicBezTo>
                        <a:cubicBezTo>
                          <a:pt x="151" y="122"/>
                          <a:pt x="151" y="122"/>
                          <a:pt x="151" y="122"/>
                        </a:cubicBezTo>
                        <a:cubicBezTo>
                          <a:pt x="151" y="121"/>
                          <a:pt x="151" y="121"/>
                          <a:pt x="151" y="121"/>
                        </a:cubicBezTo>
                        <a:cubicBezTo>
                          <a:pt x="150" y="123"/>
                          <a:pt x="150" y="123"/>
                          <a:pt x="150" y="123"/>
                        </a:cubicBezTo>
                        <a:cubicBezTo>
                          <a:pt x="150" y="124"/>
                          <a:pt x="150" y="124"/>
                          <a:pt x="150" y="124"/>
                        </a:cubicBezTo>
                        <a:cubicBezTo>
                          <a:pt x="151" y="125"/>
                          <a:pt x="151" y="125"/>
                          <a:pt x="151" y="125"/>
                        </a:cubicBezTo>
                        <a:cubicBezTo>
                          <a:pt x="150" y="126"/>
                          <a:pt x="150" y="126"/>
                          <a:pt x="150" y="126"/>
                        </a:cubicBezTo>
                        <a:cubicBezTo>
                          <a:pt x="151" y="127"/>
                          <a:pt x="151" y="127"/>
                          <a:pt x="151" y="127"/>
                        </a:cubicBezTo>
                        <a:cubicBezTo>
                          <a:pt x="150" y="127"/>
                          <a:pt x="150" y="127"/>
                          <a:pt x="150" y="127"/>
                        </a:cubicBezTo>
                        <a:cubicBezTo>
                          <a:pt x="150" y="128"/>
                          <a:pt x="150" y="128"/>
                          <a:pt x="150" y="128"/>
                        </a:cubicBezTo>
                        <a:cubicBezTo>
                          <a:pt x="151" y="130"/>
                          <a:pt x="151" y="130"/>
                          <a:pt x="151" y="130"/>
                        </a:cubicBezTo>
                        <a:cubicBezTo>
                          <a:pt x="152" y="130"/>
                          <a:pt x="152" y="130"/>
                          <a:pt x="152" y="130"/>
                        </a:cubicBezTo>
                        <a:cubicBezTo>
                          <a:pt x="152" y="130"/>
                          <a:pt x="152" y="130"/>
                          <a:pt x="152" y="130"/>
                        </a:cubicBezTo>
                        <a:cubicBezTo>
                          <a:pt x="151" y="131"/>
                          <a:pt x="151" y="131"/>
                          <a:pt x="151" y="131"/>
                        </a:cubicBezTo>
                        <a:cubicBezTo>
                          <a:pt x="151" y="131"/>
                          <a:pt x="151" y="131"/>
                          <a:pt x="151" y="131"/>
                        </a:cubicBezTo>
                        <a:cubicBezTo>
                          <a:pt x="152" y="132"/>
                          <a:pt x="152" y="132"/>
                          <a:pt x="152" y="132"/>
                        </a:cubicBezTo>
                        <a:cubicBezTo>
                          <a:pt x="153" y="133"/>
                          <a:pt x="153" y="133"/>
                          <a:pt x="153" y="133"/>
                        </a:cubicBezTo>
                        <a:cubicBezTo>
                          <a:pt x="153" y="133"/>
                          <a:pt x="153" y="133"/>
                          <a:pt x="153" y="133"/>
                        </a:cubicBezTo>
                        <a:cubicBezTo>
                          <a:pt x="153" y="134"/>
                          <a:pt x="153" y="134"/>
                          <a:pt x="153" y="134"/>
                        </a:cubicBezTo>
                        <a:cubicBezTo>
                          <a:pt x="153" y="135"/>
                          <a:pt x="153" y="135"/>
                          <a:pt x="153" y="135"/>
                        </a:cubicBezTo>
                        <a:cubicBezTo>
                          <a:pt x="154" y="136"/>
                          <a:pt x="154" y="136"/>
                          <a:pt x="154" y="136"/>
                        </a:cubicBezTo>
                        <a:cubicBezTo>
                          <a:pt x="153" y="136"/>
                          <a:pt x="153" y="136"/>
                          <a:pt x="153" y="136"/>
                        </a:cubicBezTo>
                        <a:cubicBezTo>
                          <a:pt x="153" y="137"/>
                          <a:pt x="153" y="137"/>
                          <a:pt x="153" y="137"/>
                        </a:cubicBezTo>
                        <a:cubicBezTo>
                          <a:pt x="154" y="137"/>
                          <a:pt x="154" y="137"/>
                          <a:pt x="154" y="137"/>
                        </a:cubicBezTo>
                        <a:cubicBezTo>
                          <a:pt x="154" y="139"/>
                          <a:pt x="154" y="139"/>
                          <a:pt x="154" y="139"/>
                        </a:cubicBezTo>
                        <a:cubicBezTo>
                          <a:pt x="154" y="140"/>
                          <a:pt x="154" y="140"/>
                          <a:pt x="154" y="140"/>
                        </a:cubicBezTo>
                        <a:cubicBezTo>
                          <a:pt x="154" y="141"/>
                          <a:pt x="154" y="141"/>
                          <a:pt x="154" y="141"/>
                        </a:cubicBezTo>
                        <a:cubicBezTo>
                          <a:pt x="154" y="142"/>
                          <a:pt x="154" y="142"/>
                          <a:pt x="154" y="142"/>
                        </a:cubicBezTo>
                        <a:cubicBezTo>
                          <a:pt x="153" y="141"/>
                          <a:pt x="153" y="141"/>
                          <a:pt x="153" y="141"/>
                        </a:cubicBezTo>
                        <a:cubicBezTo>
                          <a:pt x="153" y="141"/>
                          <a:pt x="153" y="141"/>
                          <a:pt x="153" y="141"/>
                        </a:cubicBezTo>
                        <a:cubicBezTo>
                          <a:pt x="152" y="142"/>
                          <a:pt x="152" y="142"/>
                          <a:pt x="152" y="142"/>
                        </a:cubicBezTo>
                        <a:cubicBezTo>
                          <a:pt x="151" y="141"/>
                          <a:pt x="151" y="141"/>
                          <a:pt x="151" y="141"/>
                        </a:cubicBezTo>
                        <a:cubicBezTo>
                          <a:pt x="150" y="141"/>
                          <a:pt x="150" y="141"/>
                          <a:pt x="150" y="141"/>
                        </a:cubicBezTo>
                        <a:cubicBezTo>
                          <a:pt x="151" y="140"/>
                          <a:pt x="151" y="140"/>
                          <a:pt x="151" y="140"/>
                        </a:cubicBezTo>
                        <a:cubicBezTo>
                          <a:pt x="149" y="140"/>
                          <a:pt x="149" y="140"/>
                          <a:pt x="149" y="140"/>
                        </a:cubicBezTo>
                        <a:cubicBezTo>
                          <a:pt x="148" y="140"/>
                          <a:pt x="148" y="140"/>
                          <a:pt x="148" y="140"/>
                        </a:cubicBezTo>
                        <a:cubicBezTo>
                          <a:pt x="148" y="141"/>
                          <a:pt x="148" y="141"/>
                          <a:pt x="148" y="141"/>
                        </a:cubicBezTo>
                        <a:cubicBezTo>
                          <a:pt x="147" y="141"/>
                          <a:pt x="147" y="141"/>
                          <a:pt x="147" y="141"/>
                        </a:cubicBezTo>
                        <a:cubicBezTo>
                          <a:pt x="147" y="142"/>
                          <a:pt x="147" y="142"/>
                          <a:pt x="147" y="142"/>
                        </a:cubicBezTo>
                        <a:cubicBezTo>
                          <a:pt x="147" y="142"/>
                          <a:pt x="147" y="142"/>
                          <a:pt x="147" y="142"/>
                        </a:cubicBezTo>
                        <a:cubicBezTo>
                          <a:pt x="146" y="143"/>
                          <a:pt x="146" y="143"/>
                          <a:pt x="146" y="143"/>
                        </a:cubicBezTo>
                        <a:cubicBezTo>
                          <a:pt x="146" y="144"/>
                          <a:pt x="146" y="144"/>
                          <a:pt x="146" y="144"/>
                        </a:cubicBezTo>
                        <a:cubicBezTo>
                          <a:pt x="146" y="144"/>
                          <a:pt x="146" y="144"/>
                          <a:pt x="146" y="144"/>
                        </a:cubicBezTo>
                        <a:cubicBezTo>
                          <a:pt x="145" y="145"/>
                          <a:pt x="145" y="145"/>
                          <a:pt x="145" y="145"/>
                        </a:cubicBezTo>
                        <a:cubicBezTo>
                          <a:pt x="145" y="145"/>
                          <a:pt x="145" y="145"/>
                          <a:pt x="145" y="145"/>
                        </a:cubicBezTo>
                        <a:cubicBezTo>
                          <a:pt x="144" y="145"/>
                          <a:pt x="144" y="145"/>
                          <a:pt x="144" y="145"/>
                        </a:cubicBezTo>
                        <a:cubicBezTo>
                          <a:pt x="144" y="146"/>
                          <a:pt x="144" y="146"/>
                          <a:pt x="144" y="146"/>
                        </a:cubicBezTo>
                        <a:cubicBezTo>
                          <a:pt x="144" y="147"/>
                          <a:pt x="144" y="147"/>
                          <a:pt x="144" y="147"/>
                        </a:cubicBezTo>
                        <a:cubicBezTo>
                          <a:pt x="143" y="146"/>
                          <a:pt x="143" y="146"/>
                          <a:pt x="143" y="146"/>
                        </a:cubicBezTo>
                        <a:cubicBezTo>
                          <a:pt x="143" y="147"/>
                          <a:pt x="143" y="147"/>
                          <a:pt x="143" y="147"/>
                        </a:cubicBezTo>
                        <a:cubicBezTo>
                          <a:pt x="142" y="147"/>
                          <a:pt x="142" y="147"/>
                          <a:pt x="142" y="147"/>
                        </a:cubicBezTo>
                        <a:cubicBezTo>
                          <a:pt x="142" y="147"/>
                          <a:pt x="142" y="147"/>
                          <a:pt x="142" y="147"/>
                        </a:cubicBezTo>
                        <a:cubicBezTo>
                          <a:pt x="141" y="146"/>
                          <a:pt x="141" y="146"/>
                          <a:pt x="141" y="146"/>
                        </a:cubicBezTo>
                        <a:cubicBezTo>
                          <a:pt x="140" y="146"/>
                          <a:pt x="140" y="146"/>
                          <a:pt x="140" y="146"/>
                        </a:cubicBezTo>
                        <a:cubicBezTo>
                          <a:pt x="139" y="145"/>
                          <a:pt x="139" y="145"/>
                          <a:pt x="139" y="145"/>
                        </a:cubicBezTo>
                        <a:cubicBezTo>
                          <a:pt x="139" y="144"/>
                          <a:pt x="139" y="144"/>
                          <a:pt x="139" y="144"/>
                        </a:cubicBezTo>
                        <a:cubicBezTo>
                          <a:pt x="138" y="145"/>
                          <a:pt x="138" y="145"/>
                          <a:pt x="138" y="145"/>
                        </a:cubicBezTo>
                        <a:cubicBezTo>
                          <a:pt x="138" y="145"/>
                          <a:pt x="138" y="145"/>
                          <a:pt x="138" y="145"/>
                        </a:cubicBezTo>
                        <a:cubicBezTo>
                          <a:pt x="138" y="145"/>
                          <a:pt x="138" y="145"/>
                          <a:pt x="138" y="145"/>
                        </a:cubicBezTo>
                        <a:cubicBezTo>
                          <a:pt x="137" y="145"/>
                          <a:pt x="137" y="145"/>
                          <a:pt x="137" y="145"/>
                        </a:cubicBezTo>
                        <a:cubicBezTo>
                          <a:pt x="136" y="146"/>
                          <a:pt x="136" y="146"/>
                          <a:pt x="136" y="146"/>
                        </a:cubicBezTo>
                        <a:cubicBezTo>
                          <a:pt x="135" y="145"/>
                          <a:pt x="135" y="145"/>
                          <a:pt x="135" y="145"/>
                        </a:cubicBezTo>
                        <a:cubicBezTo>
                          <a:pt x="135" y="144"/>
                          <a:pt x="135" y="144"/>
                          <a:pt x="135" y="144"/>
                        </a:cubicBezTo>
                        <a:cubicBezTo>
                          <a:pt x="134" y="143"/>
                          <a:pt x="134" y="143"/>
                          <a:pt x="134" y="143"/>
                        </a:cubicBezTo>
                        <a:cubicBezTo>
                          <a:pt x="134" y="142"/>
                          <a:pt x="134" y="142"/>
                          <a:pt x="134" y="142"/>
                        </a:cubicBezTo>
                        <a:cubicBezTo>
                          <a:pt x="134" y="141"/>
                          <a:pt x="134" y="141"/>
                          <a:pt x="134" y="141"/>
                        </a:cubicBezTo>
                        <a:cubicBezTo>
                          <a:pt x="134" y="140"/>
                          <a:pt x="134" y="140"/>
                          <a:pt x="134" y="140"/>
                        </a:cubicBezTo>
                        <a:cubicBezTo>
                          <a:pt x="133" y="140"/>
                          <a:pt x="133" y="140"/>
                          <a:pt x="133" y="140"/>
                        </a:cubicBezTo>
                        <a:cubicBezTo>
                          <a:pt x="132" y="140"/>
                          <a:pt x="132" y="140"/>
                          <a:pt x="132" y="140"/>
                        </a:cubicBezTo>
                        <a:cubicBezTo>
                          <a:pt x="131" y="141"/>
                          <a:pt x="131" y="141"/>
                          <a:pt x="131" y="141"/>
                        </a:cubicBezTo>
                        <a:cubicBezTo>
                          <a:pt x="131" y="142"/>
                          <a:pt x="131" y="142"/>
                          <a:pt x="131" y="142"/>
                        </a:cubicBezTo>
                        <a:cubicBezTo>
                          <a:pt x="131" y="142"/>
                          <a:pt x="131" y="142"/>
                          <a:pt x="131" y="142"/>
                        </a:cubicBezTo>
                        <a:cubicBezTo>
                          <a:pt x="129" y="144"/>
                          <a:pt x="129" y="144"/>
                          <a:pt x="129" y="144"/>
                        </a:cubicBezTo>
                        <a:cubicBezTo>
                          <a:pt x="131" y="143"/>
                          <a:pt x="131" y="143"/>
                          <a:pt x="131" y="143"/>
                        </a:cubicBezTo>
                        <a:cubicBezTo>
                          <a:pt x="133" y="143"/>
                          <a:pt x="133" y="143"/>
                          <a:pt x="133" y="143"/>
                        </a:cubicBezTo>
                        <a:cubicBezTo>
                          <a:pt x="132" y="143"/>
                          <a:pt x="132" y="143"/>
                          <a:pt x="132" y="143"/>
                        </a:cubicBezTo>
                        <a:cubicBezTo>
                          <a:pt x="133" y="144"/>
                          <a:pt x="133" y="144"/>
                          <a:pt x="133" y="144"/>
                        </a:cubicBezTo>
                        <a:cubicBezTo>
                          <a:pt x="135" y="146"/>
                          <a:pt x="135" y="146"/>
                          <a:pt x="135" y="146"/>
                        </a:cubicBezTo>
                        <a:cubicBezTo>
                          <a:pt x="135" y="147"/>
                          <a:pt x="135" y="147"/>
                          <a:pt x="135" y="147"/>
                        </a:cubicBezTo>
                        <a:cubicBezTo>
                          <a:pt x="135" y="147"/>
                          <a:pt x="135" y="147"/>
                          <a:pt x="135" y="147"/>
                        </a:cubicBezTo>
                        <a:cubicBezTo>
                          <a:pt x="136" y="147"/>
                          <a:pt x="136" y="147"/>
                          <a:pt x="136" y="147"/>
                        </a:cubicBezTo>
                        <a:cubicBezTo>
                          <a:pt x="137" y="148"/>
                          <a:pt x="137" y="148"/>
                          <a:pt x="137" y="148"/>
                        </a:cubicBezTo>
                        <a:cubicBezTo>
                          <a:pt x="138" y="148"/>
                          <a:pt x="138" y="148"/>
                          <a:pt x="138" y="148"/>
                        </a:cubicBezTo>
                        <a:cubicBezTo>
                          <a:pt x="139" y="148"/>
                          <a:pt x="139" y="148"/>
                          <a:pt x="139" y="148"/>
                        </a:cubicBezTo>
                        <a:cubicBezTo>
                          <a:pt x="140" y="149"/>
                          <a:pt x="140" y="149"/>
                          <a:pt x="140" y="149"/>
                        </a:cubicBezTo>
                        <a:cubicBezTo>
                          <a:pt x="140" y="149"/>
                          <a:pt x="140" y="149"/>
                          <a:pt x="140" y="149"/>
                        </a:cubicBezTo>
                        <a:cubicBezTo>
                          <a:pt x="140" y="151"/>
                          <a:pt x="140" y="151"/>
                          <a:pt x="140" y="151"/>
                        </a:cubicBezTo>
                        <a:cubicBezTo>
                          <a:pt x="142" y="152"/>
                          <a:pt x="142" y="152"/>
                          <a:pt x="142" y="152"/>
                        </a:cubicBezTo>
                        <a:cubicBezTo>
                          <a:pt x="143" y="152"/>
                          <a:pt x="143" y="152"/>
                          <a:pt x="143" y="152"/>
                        </a:cubicBezTo>
                        <a:lnTo>
                          <a:pt x="144" y="152"/>
                        </a:lnTo>
                        <a:close/>
                        <a:moveTo>
                          <a:pt x="109" y="150"/>
                        </a:moveTo>
                        <a:cubicBezTo>
                          <a:pt x="109" y="150"/>
                          <a:pt x="109" y="150"/>
                          <a:pt x="109" y="150"/>
                        </a:cubicBezTo>
                        <a:cubicBezTo>
                          <a:pt x="109" y="151"/>
                          <a:pt x="109" y="151"/>
                          <a:pt x="109" y="151"/>
                        </a:cubicBezTo>
                        <a:cubicBezTo>
                          <a:pt x="110" y="152"/>
                          <a:pt x="110" y="152"/>
                          <a:pt x="110" y="152"/>
                        </a:cubicBezTo>
                        <a:cubicBezTo>
                          <a:pt x="109" y="152"/>
                          <a:pt x="109" y="152"/>
                          <a:pt x="109" y="152"/>
                        </a:cubicBezTo>
                        <a:cubicBezTo>
                          <a:pt x="110" y="152"/>
                          <a:pt x="110" y="152"/>
                          <a:pt x="110" y="152"/>
                        </a:cubicBezTo>
                        <a:cubicBezTo>
                          <a:pt x="111" y="151"/>
                          <a:pt x="111" y="151"/>
                          <a:pt x="111" y="151"/>
                        </a:cubicBezTo>
                        <a:cubicBezTo>
                          <a:pt x="112" y="151"/>
                          <a:pt x="112" y="151"/>
                          <a:pt x="112" y="151"/>
                        </a:cubicBezTo>
                        <a:cubicBezTo>
                          <a:pt x="113" y="150"/>
                          <a:pt x="113" y="150"/>
                          <a:pt x="113" y="150"/>
                        </a:cubicBezTo>
                        <a:cubicBezTo>
                          <a:pt x="113" y="148"/>
                          <a:pt x="113" y="148"/>
                          <a:pt x="113" y="148"/>
                        </a:cubicBezTo>
                        <a:cubicBezTo>
                          <a:pt x="112" y="146"/>
                          <a:pt x="112" y="146"/>
                          <a:pt x="112" y="146"/>
                        </a:cubicBezTo>
                        <a:cubicBezTo>
                          <a:pt x="111" y="146"/>
                          <a:pt x="111" y="146"/>
                          <a:pt x="111" y="146"/>
                        </a:cubicBezTo>
                        <a:cubicBezTo>
                          <a:pt x="111" y="147"/>
                          <a:pt x="111" y="147"/>
                          <a:pt x="111" y="147"/>
                        </a:cubicBezTo>
                        <a:cubicBezTo>
                          <a:pt x="111" y="149"/>
                          <a:pt x="111" y="149"/>
                          <a:pt x="111" y="149"/>
                        </a:cubicBezTo>
                        <a:cubicBezTo>
                          <a:pt x="111" y="150"/>
                          <a:pt x="111" y="150"/>
                          <a:pt x="111" y="150"/>
                        </a:cubicBezTo>
                        <a:cubicBezTo>
                          <a:pt x="111" y="150"/>
                          <a:pt x="111" y="150"/>
                          <a:pt x="111" y="150"/>
                        </a:cubicBezTo>
                        <a:cubicBezTo>
                          <a:pt x="110" y="149"/>
                          <a:pt x="110" y="149"/>
                          <a:pt x="110" y="149"/>
                        </a:cubicBezTo>
                        <a:cubicBezTo>
                          <a:pt x="110" y="149"/>
                          <a:pt x="110" y="149"/>
                          <a:pt x="110" y="149"/>
                        </a:cubicBezTo>
                        <a:lnTo>
                          <a:pt x="109" y="150"/>
                        </a:lnTo>
                        <a:close/>
                        <a:moveTo>
                          <a:pt x="45" y="139"/>
                        </a:moveTo>
                        <a:cubicBezTo>
                          <a:pt x="46" y="142"/>
                          <a:pt x="46" y="142"/>
                          <a:pt x="46" y="142"/>
                        </a:cubicBezTo>
                        <a:cubicBezTo>
                          <a:pt x="46" y="145"/>
                          <a:pt x="46" y="145"/>
                          <a:pt x="46" y="145"/>
                        </a:cubicBezTo>
                        <a:cubicBezTo>
                          <a:pt x="46" y="152"/>
                          <a:pt x="46" y="152"/>
                          <a:pt x="46" y="152"/>
                        </a:cubicBezTo>
                        <a:cubicBezTo>
                          <a:pt x="47" y="148"/>
                          <a:pt x="47" y="148"/>
                          <a:pt x="47" y="148"/>
                        </a:cubicBezTo>
                        <a:cubicBezTo>
                          <a:pt x="48" y="147"/>
                          <a:pt x="48" y="147"/>
                          <a:pt x="48" y="147"/>
                        </a:cubicBezTo>
                        <a:cubicBezTo>
                          <a:pt x="48" y="144"/>
                          <a:pt x="48" y="144"/>
                          <a:pt x="48" y="144"/>
                        </a:cubicBezTo>
                        <a:cubicBezTo>
                          <a:pt x="48" y="144"/>
                          <a:pt x="48" y="144"/>
                          <a:pt x="48" y="144"/>
                        </a:cubicBezTo>
                        <a:cubicBezTo>
                          <a:pt x="48" y="142"/>
                          <a:pt x="48" y="142"/>
                          <a:pt x="48" y="142"/>
                        </a:cubicBezTo>
                        <a:cubicBezTo>
                          <a:pt x="48" y="142"/>
                          <a:pt x="48" y="142"/>
                          <a:pt x="48" y="142"/>
                        </a:cubicBezTo>
                        <a:cubicBezTo>
                          <a:pt x="48" y="141"/>
                          <a:pt x="48" y="141"/>
                          <a:pt x="48" y="141"/>
                        </a:cubicBezTo>
                        <a:cubicBezTo>
                          <a:pt x="47" y="141"/>
                          <a:pt x="47" y="141"/>
                          <a:pt x="47" y="141"/>
                        </a:cubicBezTo>
                        <a:cubicBezTo>
                          <a:pt x="47" y="141"/>
                          <a:pt x="47" y="141"/>
                          <a:pt x="47" y="141"/>
                        </a:cubicBezTo>
                        <a:cubicBezTo>
                          <a:pt x="46" y="139"/>
                          <a:pt x="46" y="139"/>
                          <a:pt x="46" y="139"/>
                        </a:cubicBezTo>
                        <a:cubicBezTo>
                          <a:pt x="45" y="135"/>
                          <a:pt x="45" y="135"/>
                          <a:pt x="45" y="135"/>
                        </a:cubicBezTo>
                        <a:lnTo>
                          <a:pt x="45" y="139"/>
                        </a:lnTo>
                        <a:close/>
                        <a:moveTo>
                          <a:pt x="234" y="149"/>
                        </a:moveTo>
                        <a:cubicBezTo>
                          <a:pt x="234" y="149"/>
                          <a:pt x="234" y="149"/>
                          <a:pt x="235" y="150"/>
                        </a:cubicBezTo>
                        <a:cubicBezTo>
                          <a:pt x="235" y="151"/>
                          <a:pt x="235" y="151"/>
                          <a:pt x="235" y="151"/>
                        </a:cubicBezTo>
                        <a:cubicBezTo>
                          <a:pt x="236" y="151"/>
                          <a:pt x="236" y="151"/>
                          <a:pt x="236" y="151"/>
                        </a:cubicBezTo>
                        <a:cubicBezTo>
                          <a:pt x="237" y="152"/>
                          <a:pt x="237" y="152"/>
                          <a:pt x="237" y="152"/>
                        </a:cubicBezTo>
                        <a:cubicBezTo>
                          <a:pt x="237" y="152"/>
                          <a:pt x="237" y="152"/>
                          <a:pt x="237" y="152"/>
                        </a:cubicBezTo>
                        <a:cubicBezTo>
                          <a:pt x="238" y="150"/>
                          <a:pt x="238" y="150"/>
                          <a:pt x="238" y="150"/>
                        </a:cubicBezTo>
                        <a:cubicBezTo>
                          <a:pt x="238" y="150"/>
                          <a:pt x="238" y="150"/>
                          <a:pt x="238" y="150"/>
                        </a:cubicBezTo>
                        <a:cubicBezTo>
                          <a:pt x="239" y="149"/>
                          <a:pt x="239" y="149"/>
                          <a:pt x="239" y="149"/>
                        </a:cubicBezTo>
                        <a:cubicBezTo>
                          <a:pt x="239" y="150"/>
                          <a:pt x="239" y="150"/>
                          <a:pt x="239" y="150"/>
                        </a:cubicBezTo>
                        <a:cubicBezTo>
                          <a:pt x="240" y="151"/>
                          <a:pt x="240" y="151"/>
                          <a:pt x="240" y="151"/>
                        </a:cubicBezTo>
                        <a:cubicBezTo>
                          <a:pt x="239" y="149"/>
                          <a:pt x="239" y="149"/>
                          <a:pt x="239" y="149"/>
                        </a:cubicBezTo>
                        <a:cubicBezTo>
                          <a:pt x="239" y="148"/>
                          <a:pt x="239" y="148"/>
                          <a:pt x="239" y="148"/>
                        </a:cubicBezTo>
                        <a:cubicBezTo>
                          <a:pt x="238" y="147"/>
                          <a:pt x="238" y="147"/>
                          <a:pt x="238" y="147"/>
                        </a:cubicBezTo>
                        <a:cubicBezTo>
                          <a:pt x="237" y="148"/>
                          <a:pt x="237" y="148"/>
                          <a:pt x="237" y="148"/>
                        </a:cubicBezTo>
                        <a:cubicBezTo>
                          <a:pt x="236" y="150"/>
                          <a:pt x="236" y="150"/>
                          <a:pt x="236" y="150"/>
                        </a:cubicBezTo>
                        <a:cubicBezTo>
                          <a:pt x="236" y="149"/>
                          <a:pt x="236" y="149"/>
                          <a:pt x="236" y="149"/>
                        </a:cubicBezTo>
                        <a:cubicBezTo>
                          <a:pt x="235" y="148"/>
                          <a:pt x="235" y="148"/>
                          <a:pt x="235" y="148"/>
                        </a:cubicBezTo>
                        <a:cubicBezTo>
                          <a:pt x="234" y="148"/>
                          <a:pt x="234" y="148"/>
                          <a:pt x="234" y="148"/>
                        </a:cubicBezTo>
                        <a:cubicBezTo>
                          <a:pt x="235" y="147"/>
                          <a:pt x="235" y="147"/>
                          <a:pt x="235" y="147"/>
                        </a:cubicBezTo>
                        <a:cubicBezTo>
                          <a:pt x="235" y="147"/>
                          <a:pt x="235" y="147"/>
                          <a:pt x="235" y="147"/>
                        </a:cubicBezTo>
                        <a:cubicBezTo>
                          <a:pt x="235" y="147"/>
                          <a:pt x="235" y="147"/>
                          <a:pt x="235" y="147"/>
                        </a:cubicBezTo>
                        <a:cubicBezTo>
                          <a:pt x="236" y="147"/>
                          <a:pt x="236" y="147"/>
                          <a:pt x="236" y="147"/>
                        </a:cubicBezTo>
                        <a:cubicBezTo>
                          <a:pt x="236" y="147"/>
                          <a:pt x="236" y="147"/>
                          <a:pt x="236" y="147"/>
                        </a:cubicBezTo>
                        <a:cubicBezTo>
                          <a:pt x="236" y="146"/>
                          <a:pt x="236" y="146"/>
                          <a:pt x="236" y="146"/>
                        </a:cubicBezTo>
                        <a:cubicBezTo>
                          <a:pt x="236" y="147"/>
                          <a:pt x="236" y="147"/>
                          <a:pt x="236" y="147"/>
                        </a:cubicBezTo>
                        <a:cubicBezTo>
                          <a:pt x="237" y="146"/>
                          <a:pt x="237" y="146"/>
                          <a:pt x="237" y="146"/>
                        </a:cubicBezTo>
                        <a:cubicBezTo>
                          <a:pt x="238" y="146"/>
                          <a:pt x="238" y="146"/>
                          <a:pt x="238" y="146"/>
                        </a:cubicBezTo>
                        <a:cubicBezTo>
                          <a:pt x="238" y="146"/>
                          <a:pt x="238" y="146"/>
                          <a:pt x="238" y="146"/>
                        </a:cubicBezTo>
                        <a:cubicBezTo>
                          <a:pt x="238" y="146"/>
                          <a:pt x="238" y="146"/>
                          <a:pt x="238" y="146"/>
                        </a:cubicBezTo>
                        <a:cubicBezTo>
                          <a:pt x="238" y="145"/>
                          <a:pt x="238" y="145"/>
                          <a:pt x="238" y="145"/>
                        </a:cubicBezTo>
                        <a:cubicBezTo>
                          <a:pt x="238" y="144"/>
                          <a:pt x="238" y="144"/>
                          <a:pt x="238" y="144"/>
                        </a:cubicBezTo>
                        <a:cubicBezTo>
                          <a:pt x="237" y="144"/>
                          <a:pt x="237" y="144"/>
                          <a:pt x="237" y="144"/>
                        </a:cubicBezTo>
                        <a:cubicBezTo>
                          <a:pt x="236" y="145"/>
                          <a:pt x="236" y="145"/>
                          <a:pt x="236" y="145"/>
                        </a:cubicBezTo>
                        <a:cubicBezTo>
                          <a:pt x="235" y="145"/>
                          <a:pt x="235" y="145"/>
                          <a:pt x="235" y="145"/>
                        </a:cubicBezTo>
                        <a:cubicBezTo>
                          <a:pt x="235" y="146"/>
                          <a:pt x="235" y="146"/>
                          <a:pt x="235" y="146"/>
                        </a:cubicBezTo>
                        <a:cubicBezTo>
                          <a:pt x="235" y="146"/>
                          <a:pt x="235" y="146"/>
                          <a:pt x="235" y="146"/>
                        </a:cubicBezTo>
                        <a:cubicBezTo>
                          <a:pt x="234" y="146"/>
                          <a:pt x="234" y="146"/>
                          <a:pt x="234" y="146"/>
                        </a:cubicBezTo>
                        <a:cubicBezTo>
                          <a:pt x="234" y="147"/>
                          <a:pt x="234" y="147"/>
                          <a:pt x="234" y="147"/>
                        </a:cubicBezTo>
                        <a:cubicBezTo>
                          <a:pt x="234" y="148"/>
                          <a:pt x="234" y="148"/>
                          <a:pt x="234" y="148"/>
                        </a:cubicBezTo>
                        <a:cubicBezTo>
                          <a:pt x="234" y="148"/>
                          <a:pt x="234" y="148"/>
                          <a:pt x="234" y="148"/>
                        </a:cubicBezTo>
                        <a:lnTo>
                          <a:pt x="234" y="149"/>
                        </a:lnTo>
                        <a:close/>
                        <a:moveTo>
                          <a:pt x="249" y="149"/>
                        </a:moveTo>
                        <a:cubicBezTo>
                          <a:pt x="249" y="150"/>
                          <a:pt x="249" y="150"/>
                          <a:pt x="249" y="150"/>
                        </a:cubicBezTo>
                        <a:cubicBezTo>
                          <a:pt x="250" y="151"/>
                          <a:pt x="250" y="151"/>
                          <a:pt x="250" y="151"/>
                        </a:cubicBezTo>
                        <a:cubicBezTo>
                          <a:pt x="251" y="151"/>
                          <a:pt x="251" y="151"/>
                          <a:pt x="251" y="151"/>
                        </a:cubicBezTo>
                        <a:cubicBezTo>
                          <a:pt x="252" y="151"/>
                          <a:pt x="252" y="151"/>
                          <a:pt x="252" y="151"/>
                        </a:cubicBezTo>
                        <a:cubicBezTo>
                          <a:pt x="252" y="150"/>
                          <a:pt x="252" y="150"/>
                          <a:pt x="252" y="150"/>
                        </a:cubicBezTo>
                        <a:cubicBezTo>
                          <a:pt x="252" y="150"/>
                          <a:pt x="252" y="150"/>
                          <a:pt x="252" y="150"/>
                        </a:cubicBezTo>
                        <a:cubicBezTo>
                          <a:pt x="251" y="149"/>
                          <a:pt x="251" y="149"/>
                          <a:pt x="251" y="149"/>
                        </a:cubicBezTo>
                        <a:cubicBezTo>
                          <a:pt x="251" y="149"/>
                          <a:pt x="251" y="149"/>
                          <a:pt x="251" y="149"/>
                        </a:cubicBezTo>
                        <a:cubicBezTo>
                          <a:pt x="251" y="148"/>
                          <a:pt x="251" y="148"/>
                          <a:pt x="251" y="148"/>
                        </a:cubicBezTo>
                        <a:cubicBezTo>
                          <a:pt x="251" y="147"/>
                          <a:pt x="251" y="147"/>
                          <a:pt x="251" y="147"/>
                        </a:cubicBezTo>
                        <a:cubicBezTo>
                          <a:pt x="251" y="146"/>
                          <a:pt x="251" y="146"/>
                          <a:pt x="251" y="146"/>
                        </a:cubicBezTo>
                        <a:cubicBezTo>
                          <a:pt x="252" y="145"/>
                          <a:pt x="252" y="145"/>
                          <a:pt x="252" y="145"/>
                        </a:cubicBezTo>
                        <a:cubicBezTo>
                          <a:pt x="252" y="144"/>
                          <a:pt x="252" y="144"/>
                          <a:pt x="252" y="144"/>
                        </a:cubicBezTo>
                        <a:cubicBezTo>
                          <a:pt x="252" y="144"/>
                          <a:pt x="252" y="144"/>
                          <a:pt x="252" y="144"/>
                        </a:cubicBezTo>
                        <a:cubicBezTo>
                          <a:pt x="252" y="143"/>
                          <a:pt x="252" y="143"/>
                          <a:pt x="252" y="143"/>
                        </a:cubicBezTo>
                        <a:cubicBezTo>
                          <a:pt x="253" y="142"/>
                          <a:pt x="253" y="142"/>
                          <a:pt x="253" y="142"/>
                        </a:cubicBezTo>
                        <a:cubicBezTo>
                          <a:pt x="254" y="142"/>
                          <a:pt x="254" y="142"/>
                          <a:pt x="254" y="142"/>
                        </a:cubicBezTo>
                        <a:cubicBezTo>
                          <a:pt x="254" y="141"/>
                          <a:pt x="254" y="141"/>
                          <a:pt x="254" y="141"/>
                        </a:cubicBezTo>
                        <a:cubicBezTo>
                          <a:pt x="255" y="141"/>
                          <a:pt x="255" y="141"/>
                          <a:pt x="255" y="141"/>
                        </a:cubicBezTo>
                        <a:cubicBezTo>
                          <a:pt x="255" y="140"/>
                          <a:pt x="255" y="140"/>
                          <a:pt x="255" y="140"/>
                        </a:cubicBezTo>
                        <a:cubicBezTo>
                          <a:pt x="256" y="140"/>
                          <a:pt x="256" y="140"/>
                          <a:pt x="256" y="140"/>
                        </a:cubicBezTo>
                        <a:cubicBezTo>
                          <a:pt x="256" y="138"/>
                          <a:pt x="256" y="138"/>
                          <a:pt x="256" y="138"/>
                        </a:cubicBezTo>
                        <a:cubicBezTo>
                          <a:pt x="257" y="138"/>
                          <a:pt x="257" y="138"/>
                          <a:pt x="257" y="138"/>
                        </a:cubicBezTo>
                        <a:cubicBezTo>
                          <a:pt x="257" y="138"/>
                          <a:pt x="257" y="138"/>
                          <a:pt x="257" y="138"/>
                        </a:cubicBezTo>
                        <a:cubicBezTo>
                          <a:pt x="258" y="138"/>
                          <a:pt x="258" y="138"/>
                          <a:pt x="258" y="138"/>
                        </a:cubicBezTo>
                        <a:cubicBezTo>
                          <a:pt x="258" y="137"/>
                          <a:pt x="258" y="137"/>
                          <a:pt x="258" y="137"/>
                        </a:cubicBezTo>
                        <a:cubicBezTo>
                          <a:pt x="260" y="137"/>
                          <a:pt x="260" y="137"/>
                          <a:pt x="260" y="137"/>
                        </a:cubicBezTo>
                        <a:cubicBezTo>
                          <a:pt x="262" y="137"/>
                          <a:pt x="262" y="137"/>
                          <a:pt x="262" y="137"/>
                        </a:cubicBezTo>
                        <a:cubicBezTo>
                          <a:pt x="263" y="137"/>
                          <a:pt x="263" y="137"/>
                          <a:pt x="263" y="137"/>
                        </a:cubicBezTo>
                        <a:cubicBezTo>
                          <a:pt x="263" y="137"/>
                          <a:pt x="263" y="137"/>
                          <a:pt x="263" y="137"/>
                        </a:cubicBezTo>
                        <a:cubicBezTo>
                          <a:pt x="262" y="136"/>
                          <a:pt x="262" y="136"/>
                          <a:pt x="262" y="136"/>
                        </a:cubicBezTo>
                        <a:cubicBezTo>
                          <a:pt x="261" y="136"/>
                          <a:pt x="261" y="136"/>
                          <a:pt x="261" y="136"/>
                        </a:cubicBezTo>
                        <a:cubicBezTo>
                          <a:pt x="260" y="136"/>
                          <a:pt x="260" y="136"/>
                          <a:pt x="260" y="136"/>
                        </a:cubicBezTo>
                        <a:cubicBezTo>
                          <a:pt x="258" y="136"/>
                          <a:pt x="258" y="136"/>
                          <a:pt x="258" y="136"/>
                        </a:cubicBezTo>
                        <a:cubicBezTo>
                          <a:pt x="258" y="136"/>
                          <a:pt x="258" y="136"/>
                          <a:pt x="258" y="136"/>
                        </a:cubicBezTo>
                        <a:cubicBezTo>
                          <a:pt x="257" y="136"/>
                          <a:pt x="257" y="136"/>
                          <a:pt x="257" y="136"/>
                        </a:cubicBezTo>
                        <a:cubicBezTo>
                          <a:pt x="256" y="136"/>
                          <a:pt x="256" y="136"/>
                          <a:pt x="256" y="136"/>
                        </a:cubicBezTo>
                        <a:cubicBezTo>
                          <a:pt x="256" y="137"/>
                          <a:pt x="256" y="137"/>
                          <a:pt x="256" y="137"/>
                        </a:cubicBezTo>
                        <a:cubicBezTo>
                          <a:pt x="255" y="137"/>
                          <a:pt x="255" y="137"/>
                          <a:pt x="255" y="137"/>
                        </a:cubicBezTo>
                        <a:cubicBezTo>
                          <a:pt x="255" y="139"/>
                          <a:pt x="255" y="139"/>
                          <a:pt x="255" y="139"/>
                        </a:cubicBezTo>
                        <a:cubicBezTo>
                          <a:pt x="253" y="140"/>
                          <a:pt x="253" y="140"/>
                          <a:pt x="253" y="140"/>
                        </a:cubicBezTo>
                        <a:cubicBezTo>
                          <a:pt x="253" y="141"/>
                          <a:pt x="253" y="141"/>
                          <a:pt x="253" y="141"/>
                        </a:cubicBezTo>
                        <a:cubicBezTo>
                          <a:pt x="253" y="142"/>
                          <a:pt x="253" y="142"/>
                          <a:pt x="253" y="142"/>
                        </a:cubicBezTo>
                        <a:cubicBezTo>
                          <a:pt x="252" y="143"/>
                          <a:pt x="252" y="143"/>
                          <a:pt x="252" y="143"/>
                        </a:cubicBezTo>
                        <a:cubicBezTo>
                          <a:pt x="252" y="143"/>
                          <a:pt x="252" y="143"/>
                          <a:pt x="252" y="143"/>
                        </a:cubicBezTo>
                        <a:cubicBezTo>
                          <a:pt x="251" y="144"/>
                          <a:pt x="251" y="144"/>
                          <a:pt x="251" y="144"/>
                        </a:cubicBezTo>
                        <a:cubicBezTo>
                          <a:pt x="250" y="145"/>
                          <a:pt x="250" y="145"/>
                          <a:pt x="250" y="145"/>
                        </a:cubicBezTo>
                        <a:cubicBezTo>
                          <a:pt x="250" y="145"/>
                          <a:pt x="250" y="145"/>
                          <a:pt x="250" y="145"/>
                        </a:cubicBezTo>
                        <a:cubicBezTo>
                          <a:pt x="249" y="144"/>
                          <a:pt x="249" y="144"/>
                          <a:pt x="249" y="144"/>
                        </a:cubicBezTo>
                        <a:cubicBezTo>
                          <a:pt x="248" y="144"/>
                          <a:pt x="248" y="144"/>
                          <a:pt x="248" y="144"/>
                        </a:cubicBezTo>
                        <a:cubicBezTo>
                          <a:pt x="247" y="145"/>
                          <a:pt x="247" y="145"/>
                          <a:pt x="247" y="145"/>
                        </a:cubicBezTo>
                        <a:cubicBezTo>
                          <a:pt x="246" y="145"/>
                          <a:pt x="246" y="145"/>
                          <a:pt x="246" y="145"/>
                        </a:cubicBezTo>
                        <a:cubicBezTo>
                          <a:pt x="246" y="144"/>
                          <a:pt x="246" y="144"/>
                          <a:pt x="246" y="144"/>
                        </a:cubicBezTo>
                        <a:cubicBezTo>
                          <a:pt x="246" y="145"/>
                          <a:pt x="246" y="145"/>
                          <a:pt x="246" y="145"/>
                        </a:cubicBezTo>
                        <a:cubicBezTo>
                          <a:pt x="246" y="146"/>
                          <a:pt x="246" y="146"/>
                          <a:pt x="246" y="146"/>
                        </a:cubicBezTo>
                        <a:cubicBezTo>
                          <a:pt x="246" y="147"/>
                          <a:pt x="246" y="147"/>
                          <a:pt x="246" y="147"/>
                        </a:cubicBezTo>
                        <a:cubicBezTo>
                          <a:pt x="246" y="147"/>
                          <a:pt x="246" y="147"/>
                          <a:pt x="246" y="147"/>
                        </a:cubicBezTo>
                        <a:cubicBezTo>
                          <a:pt x="245" y="148"/>
                          <a:pt x="245" y="148"/>
                          <a:pt x="245" y="148"/>
                        </a:cubicBezTo>
                        <a:cubicBezTo>
                          <a:pt x="246" y="148"/>
                          <a:pt x="246" y="148"/>
                          <a:pt x="246" y="148"/>
                        </a:cubicBezTo>
                        <a:cubicBezTo>
                          <a:pt x="246" y="148"/>
                          <a:pt x="246" y="148"/>
                          <a:pt x="246" y="148"/>
                        </a:cubicBezTo>
                        <a:cubicBezTo>
                          <a:pt x="247" y="148"/>
                          <a:pt x="247" y="148"/>
                          <a:pt x="247" y="148"/>
                        </a:cubicBezTo>
                        <a:cubicBezTo>
                          <a:pt x="247" y="147"/>
                          <a:pt x="247" y="147"/>
                          <a:pt x="247" y="147"/>
                        </a:cubicBezTo>
                        <a:cubicBezTo>
                          <a:pt x="247" y="147"/>
                          <a:pt x="247" y="147"/>
                          <a:pt x="247" y="147"/>
                        </a:cubicBezTo>
                        <a:cubicBezTo>
                          <a:pt x="248" y="148"/>
                          <a:pt x="248" y="148"/>
                          <a:pt x="248" y="148"/>
                        </a:cubicBezTo>
                        <a:cubicBezTo>
                          <a:pt x="248" y="148"/>
                          <a:pt x="248" y="148"/>
                          <a:pt x="248" y="148"/>
                        </a:cubicBezTo>
                        <a:cubicBezTo>
                          <a:pt x="247" y="149"/>
                          <a:pt x="247" y="149"/>
                          <a:pt x="247" y="149"/>
                        </a:cubicBezTo>
                        <a:cubicBezTo>
                          <a:pt x="248" y="149"/>
                          <a:pt x="248" y="149"/>
                          <a:pt x="248" y="149"/>
                        </a:cubicBezTo>
                        <a:cubicBezTo>
                          <a:pt x="249" y="149"/>
                          <a:pt x="249" y="149"/>
                          <a:pt x="249" y="149"/>
                        </a:cubicBezTo>
                        <a:close/>
                        <a:moveTo>
                          <a:pt x="181" y="149"/>
                        </a:moveTo>
                        <a:cubicBezTo>
                          <a:pt x="180" y="150"/>
                          <a:pt x="180" y="150"/>
                          <a:pt x="180" y="150"/>
                        </a:cubicBezTo>
                        <a:cubicBezTo>
                          <a:pt x="181" y="150"/>
                          <a:pt x="181" y="150"/>
                          <a:pt x="181" y="150"/>
                        </a:cubicBezTo>
                        <a:cubicBezTo>
                          <a:pt x="182" y="150"/>
                          <a:pt x="182" y="150"/>
                          <a:pt x="182" y="150"/>
                        </a:cubicBezTo>
                        <a:cubicBezTo>
                          <a:pt x="183" y="148"/>
                          <a:pt x="183" y="148"/>
                          <a:pt x="183" y="148"/>
                        </a:cubicBezTo>
                        <a:cubicBezTo>
                          <a:pt x="183" y="148"/>
                          <a:pt x="183" y="148"/>
                          <a:pt x="183" y="148"/>
                        </a:cubicBezTo>
                        <a:cubicBezTo>
                          <a:pt x="184" y="148"/>
                          <a:pt x="184" y="148"/>
                          <a:pt x="184" y="148"/>
                        </a:cubicBezTo>
                        <a:cubicBezTo>
                          <a:pt x="185" y="148"/>
                          <a:pt x="185" y="148"/>
                          <a:pt x="185" y="148"/>
                        </a:cubicBezTo>
                        <a:cubicBezTo>
                          <a:pt x="187" y="148"/>
                          <a:pt x="187" y="148"/>
                          <a:pt x="187" y="148"/>
                        </a:cubicBezTo>
                        <a:cubicBezTo>
                          <a:pt x="187" y="148"/>
                          <a:pt x="187" y="148"/>
                          <a:pt x="187" y="148"/>
                        </a:cubicBezTo>
                        <a:cubicBezTo>
                          <a:pt x="189" y="147"/>
                          <a:pt x="189" y="147"/>
                          <a:pt x="189" y="147"/>
                        </a:cubicBezTo>
                        <a:cubicBezTo>
                          <a:pt x="193" y="145"/>
                          <a:pt x="193" y="145"/>
                          <a:pt x="193" y="145"/>
                        </a:cubicBezTo>
                        <a:cubicBezTo>
                          <a:pt x="189" y="146"/>
                          <a:pt x="189" y="146"/>
                          <a:pt x="189" y="146"/>
                        </a:cubicBezTo>
                        <a:cubicBezTo>
                          <a:pt x="187" y="147"/>
                          <a:pt x="187" y="147"/>
                          <a:pt x="187" y="147"/>
                        </a:cubicBezTo>
                        <a:cubicBezTo>
                          <a:pt x="186" y="147"/>
                          <a:pt x="186" y="147"/>
                          <a:pt x="186" y="147"/>
                        </a:cubicBezTo>
                        <a:cubicBezTo>
                          <a:pt x="185" y="146"/>
                          <a:pt x="185" y="146"/>
                          <a:pt x="185" y="146"/>
                        </a:cubicBezTo>
                        <a:cubicBezTo>
                          <a:pt x="184" y="146"/>
                          <a:pt x="184" y="146"/>
                          <a:pt x="184" y="146"/>
                        </a:cubicBezTo>
                        <a:cubicBezTo>
                          <a:pt x="184" y="147"/>
                          <a:pt x="184" y="147"/>
                          <a:pt x="184" y="147"/>
                        </a:cubicBezTo>
                        <a:cubicBezTo>
                          <a:pt x="182" y="147"/>
                          <a:pt x="182" y="147"/>
                          <a:pt x="182" y="147"/>
                        </a:cubicBezTo>
                        <a:cubicBezTo>
                          <a:pt x="182" y="146"/>
                          <a:pt x="182" y="146"/>
                          <a:pt x="182" y="146"/>
                        </a:cubicBezTo>
                        <a:cubicBezTo>
                          <a:pt x="182" y="146"/>
                          <a:pt x="182" y="146"/>
                          <a:pt x="182" y="146"/>
                        </a:cubicBezTo>
                        <a:cubicBezTo>
                          <a:pt x="183" y="146"/>
                          <a:pt x="183" y="146"/>
                          <a:pt x="183" y="146"/>
                        </a:cubicBezTo>
                        <a:cubicBezTo>
                          <a:pt x="184" y="145"/>
                          <a:pt x="184" y="145"/>
                          <a:pt x="184" y="145"/>
                        </a:cubicBezTo>
                        <a:cubicBezTo>
                          <a:pt x="184" y="144"/>
                          <a:pt x="184" y="144"/>
                          <a:pt x="184" y="144"/>
                        </a:cubicBezTo>
                        <a:cubicBezTo>
                          <a:pt x="186" y="144"/>
                          <a:pt x="186" y="144"/>
                          <a:pt x="186" y="144"/>
                        </a:cubicBezTo>
                        <a:cubicBezTo>
                          <a:pt x="186" y="143"/>
                          <a:pt x="186" y="143"/>
                          <a:pt x="186" y="143"/>
                        </a:cubicBezTo>
                        <a:cubicBezTo>
                          <a:pt x="188" y="142"/>
                          <a:pt x="188" y="142"/>
                          <a:pt x="188" y="142"/>
                        </a:cubicBezTo>
                        <a:cubicBezTo>
                          <a:pt x="186" y="142"/>
                          <a:pt x="186" y="142"/>
                          <a:pt x="186" y="142"/>
                        </a:cubicBezTo>
                        <a:cubicBezTo>
                          <a:pt x="184" y="143"/>
                          <a:pt x="184" y="143"/>
                          <a:pt x="184" y="143"/>
                        </a:cubicBezTo>
                        <a:cubicBezTo>
                          <a:pt x="182" y="145"/>
                          <a:pt x="182" y="145"/>
                          <a:pt x="182" y="145"/>
                        </a:cubicBezTo>
                        <a:cubicBezTo>
                          <a:pt x="182" y="145"/>
                          <a:pt x="182" y="145"/>
                          <a:pt x="182" y="145"/>
                        </a:cubicBezTo>
                        <a:cubicBezTo>
                          <a:pt x="182" y="145"/>
                          <a:pt x="182" y="145"/>
                          <a:pt x="182" y="145"/>
                        </a:cubicBezTo>
                        <a:cubicBezTo>
                          <a:pt x="183" y="144"/>
                          <a:pt x="183" y="144"/>
                          <a:pt x="183" y="144"/>
                        </a:cubicBezTo>
                        <a:cubicBezTo>
                          <a:pt x="180" y="145"/>
                          <a:pt x="180" y="145"/>
                          <a:pt x="180" y="145"/>
                        </a:cubicBezTo>
                        <a:cubicBezTo>
                          <a:pt x="179" y="147"/>
                          <a:pt x="179" y="147"/>
                          <a:pt x="179" y="147"/>
                        </a:cubicBezTo>
                        <a:cubicBezTo>
                          <a:pt x="180" y="148"/>
                          <a:pt x="180" y="148"/>
                          <a:pt x="180" y="148"/>
                        </a:cubicBezTo>
                        <a:cubicBezTo>
                          <a:pt x="180" y="148"/>
                          <a:pt x="180" y="148"/>
                          <a:pt x="180" y="148"/>
                        </a:cubicBezTo>
                        <a:cubicBezTo>
                          <a:pt x="180" y="148"/>
                          <a:pt x="180" y="148"/>
                          <a:pt x="180" y="148"/>
                        </a:cubicBezTo>
                        <a:cubicBezTo>
                          <a:pt x="180" y="149"/>
                          <a:pt x="180" y="149"/>
                          <a:pt x="180" y="149"/>
                        </a:cubicBezTo>
                        <a:cubicBezTo>
                          <a:pt x="179" y="150"/>
                          <a:pt x="179" y="150"/>
                          <a:pt x="179" y="150"/>
                        </a:cubicBezTo>
                        <a:cubicBezTo>
                          <a:pt x="181" y="149"/>
                          <a:pt x="181" y="149"/>
                          <a:pt x="181" y="149"/>
                        </a:cubicBezTo>
                        <a:cubicBezTo>
                          <a:pt x="181" y="148"/>
                          <a:pt x="181" y="148"/>
                          <a:pt x="181" y="148"/>
                        </a:cubicBezTo>
                        <a:lnTo>
                          <a:pt x="181" y="149"/>
                        </a:lnTo>
                        <a:close/>
                        <a:moveTo>
                          <a:pt x="227" y="145"/>
                        </a:moveTo>
                        <a:cubicBezTo>
                          <a:pt x="227" y="145"/>
                          <a:pt x="227" y="145"/>
                          <a:pt x="227" y="145"/>
                        </a:cubicBezTo>
                        <a:cubicBezTo>
                          <a:pt x="226" y="145"/>
                          <a:pt x="226" y="145"/>
                          <a:pt x="226" y="145"/>
                        </a:cubicBezTo>
                        <a:cubicBezTo>
                          <a:pt x="226" y="146"/>
                          <a:pt x="226" y="146"/>
                          <a:pt x="226" y="146"/>
                        </a:cubicBezTo>
                        <a:cubicBezTo>
                          <a:pt x="226" y="147"/>
                          <a:pt x="226" y="147"/>
                          <a:pt x="226" y="147"/>
                        </a:cubicBezTo>
                        <a:cubicBezTo>
                          <a:pt x="226" y="148"/>
                          <a:pt x="226" y="148"/>
                          <a:pt x="226" y="148"/>
                        </a:cubicBezTo>
                        <a:cubicBezTo>
                          <a:pt x="224" y="149"/>
                          <a:pt x="224" y="149"/>
                          <a:pt x="224" y="149"/>
                        </a:cubicBezTo>
                        <a:cubicBezTo>
                          <a:pt x="223" y="150"/>
                          <a:pt x="223" y="150"/>
                          <a:pt x="223" y="150"/>
                        </a:cubicBezTo>
                        <a:cubicBezTo>
                          <a:pt x="223" y="150"/>
                          <a:pt x="224" y="150"/>
                          <a:pt x="224" y="150"/>
                        </a:cubicBezTo>
                        <a:cubicBezTo>
                          <a:pt x="224" y="150"/>
                          <a:pt x="224" y="150"/>
                          <a:pt x="225" y="150"/>
                        </a:cubicBezTo>
                        <a:cubicBezTo>
                          <a:pt x="225" y="150"/>
                          <a:pt x="225" y="150"/>
                          <a:pt x="225" y="150"/>
                        </a:cubicBezTo>
                        <a:cubicBezTo>
                          <a:pt x="227" y="149"/>
                          <a:pt x="227" y="149"/>
                          <a:pt x="227" y="149"/>
                        </a:cubicBezTo>
                        <a:cubicBezTo>
                          <a:pt x="228" y="149"/>
                          <a:pt x="228" y="149"/>
                          <a:pt x="228" y="149"/>
                        </a:cubicBezTo>
                        <a:cubicBezTo>
                          <a:pt x="228" y="149"/>
                          <a:pt x="228" y="149"/>
                          <a:pt x="228" y="149"/>
                        </a:cubicBezTo>
                        <a:cubicBezTo>
                          <a:pt x="228" y="149"/>
                          <a:pt x="228" y="149"/>
                          <a:pt x="228" y="149"/>
                        </a:cubicBezTo>
                        <a:cubicBezTo>
                          <a:pt x="229" y="150"/>
                          <a:pt x="229" y="150"/>
                          <a:pt x="229" y="150"/>
                        </a:cubicBezTo>
                        <a:cubicBezTo>
                          <a:pt x="230" y="148"/>
                          <a:pt x="230" y="148"/>
                          <a:pt x="230" y="148"/>
                        </a:cubicBezTo>
                        <a:cubicBezTo>
                          <a:pt x="230" y="147"/>
                          <a:pt x="230" y="147"/>
                          <a:pt x="230" y="147"/>
                        </a:cubicBezTo>
                        <a:cubicBezTo>
                          <a:pt x="230" y="146"/>
                          <a:pt x="230" y="146"/>
                          <a:pt x="230" y="146"/>
                        </a:cubicBezTo>
                        <a:cubicBezTo>
                          <a:pt x="229" y="146"/>
                          <a:pt x="229" y="146"/>
                          <a:pt x="229" y="146"/>
                        </a:cubicBezTo>
                        <a:cubicBezTo>
                          <a:pt x="228" y="147"/>
                          <a:pt x="228" y="147"/>
                          <a:pt x="228" y="147"/>
                        </a:cubicBezTo>
                        <a:cubicBezTo>
                          <a:pt x="228" y="147"/>
                          <a:pt x="228" y="147"/>
                          <a:pt x="228" y="147"/>
                        </a:cubicBezTo>
                        <a:cubicBezTo>
                          <a:pt x="228" y="146"/>
                          <a:pt x="228" y="146"/>
                          <a:pt x="228" y="146"/>
                        </a:cubicBezTo>
                        <a:cubicBezTo>
                          <a:pt x="228" y="145"/>
                          <a:pt x="228" y="145"/>
                          <a:pt x="228" y="145"/>
                        </a:cubicBezTo>
                        <a:cubicBezTo>
                          <a:pt x="228" y="145"/>
                          <a:pt x="228" y="145"/>
                          <a:pt x="228" y="145"/>
                        </a:cubicBezTo>
                        <a:cubicBezTo>
                          <a:pt x="228" y="144"/>
                          <a:pt x="228" y="144"/>
                          <a:pt x="228" y="144"/>
                        </a:cubicBezTo>
                        <a:lnTo>
                          <a:pt x="227" y="145"/>
                        </a:lnTo>
                        <a:close/>
                        <a:moveTo>
                          <a:pt x="230" y="147"/>
                        </a:moveTo>
                        <a:cubicBezTo>
                          <a:pt x="230" y="148"/>
                          <a:pt x="230" y="148"/>
                          <a:pt x="230" y="148"/>
                        </a:cubicBezTo>
                        <a:cubicBezTo>
                          <a:pt x="231" y="149"/>
                          <a:pt x="231" y="149"/>
                          <a:pt x="231" y="149"/>
                        </a:cubicBezTo>
                        <a:cubicBezTo>
                          <a:pt x="231" y="150"/>
                          <a:pt x="231" y="150"/>
                          <a:pt x="231" y="150"/>
                        </a:cubicBezTo>
                        <a:cubicBezTo>
                          <a:pt x="231" y="149"/>
                          <a:pt x="231" y="149"/>
                          <a:pt x="231" y="149"/>
                        </a:cubicBezTo>
                        <a:cubicBezTo>
                          <a:pt x="232" y="149"/>
                          <a:pt x="232" y="149"/>
                          <a:pt x="232" y="149"/>
                        </a:cubicBezTo>
                        <a:cubicBezTo>
                          <a:pt x="232" y="149"/>
                          <a:pt x="232" y="149"/>
                          <a:pt x="232" y="149"/>
                        </a:cubicBezTo>
                        <a:cubicBezTo>
                          <a:pt x="233" y="149"/>
                          <a:pt x="233" y="149"/>
                          <a:pt x="233" y="149"/>
                        </a:cubicBezTo>
                        <a:cubicBezTo>
                          <a:pt x="233" y="148"/>
                          <a:pt x="233" y="148"/>
                          <a:pt x="233" y="148"/>
                        </a:cubicBezTo>
                        <a:cubicBezTo>
                          <a:pt x="232" y="147"/>
                          <a:pt x="232" y="147"/>
                          <a:pt x="232" y="147"/>
                        </a:cubicBezTo>
                        <a:cubicBezTo>
                          <a:pt x="232" y="147"/>
                          <a:pt x="232" y="147"/>
                          <a:pt x="232" y="147"/>
                        </a:cubicBezTo>
                        <a:lnTo>
                          <a:pt x="230" y="147"/>
                        </a:lnTo>
                        <a:close/>
                        <a:moveTo>
                          <a:pt x="261" y="148"/>
                        </a:moveTo>
                        <a:cubicBezTo>
                          <a:pt x="261" y="149"/>
                          <a:pt x="261" y="149"/>
                          <a:pt x="261" y="149"/>
                        </a:cubicBezTo>
                        <a:cubicBezTo>
                          <a:pt x="262" y="148"/>
                          <a:pt x="262" y="148"/>
                          <a:pt x="262" y="148"/>
                        </a:cubicBezTo>
                        <a:cubicBezTo>
                          <a:pt x="262" y="148"/>
                          <a:pt x="262" y="148"/>
                          <a:pt x="262" y="148"/>
                        </a:cubicBezTo>
                        <a:cubicBezTo>
                          <a:pt x="262" y="147"/>
                          <a:pt x="262" y="147"/>
                          <a:pt x="262" y="147"/>
                        </a:cubicBezTo>
                        <a:cubicBezTo>
                          <a:pt x="262" y="146"/>
                          <a:pt x="262" y="146"/>
                          <a:pt x="262" y="146"/>
                        </a:cubicBezTo>
                        <a:cubicBezTo>
                          <a:pt x="262" y="146"/>
                          <a:pt x="262" y="146"/>
                          <a:pt x="262" y="146"/>
                        </a:cubicBezTo>
                        <a:cubicBezTo>
                          <a:pt x="264" y="146"/>
                          <a:pt x="264" y="146"/>
                          <a:pt x="264" y="146"/>
                        </a:cubicBezTo>
                        <a:cubicBezTo>
                          <a:pt x="265" y="145"/>
                          <a:pt x="265" y="145"/>
                          <a:pt x="265" y="145"/>
                        </a:cubicBezTo>
                        <a:cubicBezTo>
                          <a:pt x="265" y="144"/>
                          <a:pt x="265" y="144"/>
                          <a:pt x="265" y="144"/>
                        </a:cubicBezTo>
                        <a:cubicBezTo>
                          <a:pt x="265" y="143"/>
                          <a:pt x="265" y="143"/>
                          <a:pt x="265" y="143"/>
                        </a:cubicBezTo>
                        <a:cubicBezTo>
                          <a:pt x="266" y="142"/>
                          <a:pt x="266" y="142"/>
                          <a:pt x="266" y="142"/>
                        </a:cubicBezTo>
                        <a:cubicBezTo>
                          <a:pt x="267" y="142"/>
                          <a:pt x="267" y="142"/>
                          <a:pt x="267" y="142"/>
                        </a:cubicBezTo>
                        <a:cubicBezTo>
                          <a:pt x="268" y="142"/>
                          <a:pt x="268" y="142"/>
                          <a:pt x="268" y="142"/>
                        </a:cubicBezTo>
                        <a:cubicBezTo>
                          <a:pt x="269" y="143"/>
                          <a:pt x="269" y="143"/>
                          <a:pt x="269" y="143"/>
                        </a:cubicBezTo>
                        <a:cubicBezTo>
                          <a:pt x="270" y="144"/>
                          <a:pt x="270" y="144"/>
                          <a:pt x="270" y="144"/>
                        </a:cubicBezTo>
                        <a:cubicBezTo>
                          <a:pt x="270" y="145"/>
                          <a:pt x="270" y="145"/>
                          <a:pt x="270" y="145"/>
                        </a:cubicBezTo>
                        <a:cubicBezTo>
                          <a:pt x="270" y="145"/>
                          <a:pt x="270" y="145"/>
                          <a:pt x="270" y="145"/>
                        </a:cubicBezTo>
                        <a:cubicBezTo>
                          <a:pt x="270" y="144"/>
                          <a:pt x="270" y="144"/>
                          <a:pt x="270" y="144"/>
                        </a:cubicBezTo>
                        <a:cubicBezTo>
                          <a:pt x="269" y="145"/>
                          <a:pt x="269" y="145"/>
                          <a:pt x="269" y="145"/>
                        </a:cubicBezTo>
                        <a:cubicBezTo>
                          <a:pt x="269" y="145"/>
                          <a:pt x="269" y="145"/>
                          <a:pt x="269" y="145"/>
                        </a:cubicBezTo>
                        <a:cubicBezTo>
                          <a:pt x="269" y="146"/>
                          <a:pt x="269" y="146"/>
                          <a:pt x="269" y="146"/>
                        </a:cubicBezTo>
                        <a:cubicBezTo>
                          <a:pt x="270" y="147"/>
                          <a:pt x="270" y="147"/>
                          <a:pt x="270" y="147"/>
                        </a:cubicBezTo>
                        <a:cubicBezTo>
                          <a:pt x="271" y="146"/>
                          <a:pt x="271" y="146"/>
                          <a:pt x="271" y="146"/>
                        </a:cubicBezTo>
                        <a:cubicBezTo>
                          <a:pt x="271" y="145"/>
                          <a:pt x="271" y="145"/>
                          <a:pt x="271" y="145"/>
                        </a:cubicBezTo>
                        <a:cubicBezTo>
                          <a:pt x="271" y="145"/>
                          <a:pt x="271" y="145"/>
                          <a:pt x="271" y="145"/>
                        </a:cubicBezTo>
                        <a:cubicBezTo>
                          <a:pt x="271" y="144"/>
                          <a:pt x="271" y="144"/>
                          <a:pt x="271" y="144"/>
                        </a:cubicBezTo>
                        <a:cubicBezTo>
                          <a:pt x="271" y="143"/>
                          <a:pt x="271" y="143"/>
                          <a:pt x="271" y="143"/>
                        </a:cubicBezTo>
                        <a:cubicBezTo>
                          <a:pt x="271" y="142"/>
                          <a:pt x="271" y="142"/>
                          <a:pt x="271" y="142"/>
                        </a:cubicBezTo>
                        <a:cubicBezTo>
                          <a:pt x="270" y="142"/>
                          <a:pt x="270" y="142"/>
                          <a:pt x="270" y="142"/>
                        </a:cubicBezTo>
                        <a:cubicBezTo>
                          <a:pt x="269" y="142"/>
                          <a:pt x="269" y="142"/>
                          <a:pt x="269" y="142"/>
                        </a:cubicBezTo>
                        <a:cubicBezTo>
                          <a:pt x="268" y="141"/>
                          <a:pt x="268" y="141"/>
                          <a:pt x="268" y="141"/>
                        </a:cubicBezTo>
                        <a:cubicBezTo>
                          <a:pt x="268" y="140"/>
                          <a:pt x="268" y="140"/>
                          <a:pt x="268" y="140"/>
                        </a:cubicBezTo>
                        <a:cubicBezTo>
                          <a:pt x="267" y="140"/>
                          <a:pt x="267" y="140"/>
                          <a:pt x="267" y="140"/>
                        </a:cubicBezTo>
                        <a:cubicBezTo>
                          <a:pt x="267" y="140"/>
                          <a:pt x="267" y="140"/>
                          <a:pt x="267" y="140"/>
                        </a:cubicBezTo>
                        <a:cubicBezTo>
                          <a:pt x="267" y="141"/>
                          <a:pt x="267" y="141"/>
                          <a:pt x="267" y="141"/>
                        </a:cubicBezTo>
                        <a:cubicBezTo>
                          <a:pt x="266" y="141"/>
                          <a:pt x="266" y="141"/>
                          <a:pt x="266" y="141"/>
                        </a:cubicBezTo>
                        <a:cubicBezTo>
                          <a:pt x="265" y="141"/>
                          <a:pt x="265" y="141"/>
                          <a:pt x="265" y="141"/>
                        </a:cubicBezTo>
                        <a:cubicBezTo>
                          <a:pt x="263" y="143"/>
                          <a:pt x="263" y="143"/>
                          <a:pt x="263" y="143"/>
                        </a:cubicBezTo>
                        <a:cubicBezTo>
                          <a:pt x="263" y="143"/>
                          <a:pt x="263" y="143"/>
                          <a:pt x="263" y="143"/>
                        </a:cubicBezTo>
                        <a:cubicBezTo>
                          <a:pt x="263" y="144"/>
                          <a:pt x="263" y="144"/>
                          <a:pt x="263" y="144"/>
                        </a:cubicBezTo>
                        <a:cubicBezTo>
                          <a:pt x="263" y="145"/>
                          <a:pt x="263" y="145"/>
                          <a:pt x="263" y="145"/>
                        </a:cubicBezTo>
                        <a:cubicBezTo>
                          <a:pt x="263" y="145"/>
                          <a:pt x="263" y="145"/>
                          <a:pt x="263" y="145"/>
                        </a:cubicBezTo>
                        <a:cubicBezTo>
                          <a:pt x="262" y="145"/>
                          <a:pt x="262" y="145"/>
                          <a:pt x="262" y="145"/>
                        </a:cubicBezTo>
                        <a:cubicBezTo>
                          <a:pt x="262" y="144"/>
                          <a:pt x="262" y="144"/>
                          <a:pt x="262" y="144"/>
                        </a:cubicBezTo>
                        <a:cubicBezTo>
                          <a:pt x="261" y="145"/>
                          <a:pt x="261" y="145"/>
                          <a:pt x="261" y="145"/>
                        </a:cubicBezTo>
                        <a:cubicBezTo>
                          <a:pt x="261" y="145"/>
                          <a:pt x="261" y="145"/>
                          <a:pt x="261" y="145"/>
                        </a:cubicBezTo>
                        <a:cubicBezTo>
                          <a:pt x="260" y="145"/>
                          <a:pt x="260" y="145"/>
                          <a:pt x="260" y="145"/>
                        </a:cubicBezTo>
                        <a:cubicBezTo>
                          <a:pt x="259" y="145"/>
                          <a:pt x="259" y="145"/>
                          <a:pt x="259" y="145"/>
                        </a:cubicBezTo>
                        <a:cubicBezTo>
                          <a:pt x="258" y="144"/>
                          <a:pt x="258" y="144"/>
                          <a:pt x="258" y="144"/>
                        </a:cubicBezTo>
                        <a:cubicBezTo>
                          <a:pt x="257" y="144"/>
                          <a:pt x="257" y="144"/>
                          <a:pt x="257" y="144"/>
                        </a:cubicBezTo>
                        <a:cubicBezTo>
                          <a:pt x="257" y="145"/>
                          <a:pt x="257" y="145"/>
                          <a:pt x="257" y="145"/>
                        </a:cubicBezTo>
                        <a:cubicBezTo>
                          <a:pt x="257" y="144"/>
                          <a:pt x="257" y="144"/>
                          <a:pt x="257" y="144"/>
                        </a:cubicBezTo>
                        <a:cubicBezTo>
                          <a:pt x="256" y="144"/>
                          <a:pt x="256" y="144"/>
                          <a:pt x="256" y="144"/>
                        </a:cubicBezTo>
                        <a:cubicBezTo>
                          <a:pt x="256" y="143"/>
                          <a:pt x="256" y="143"/>
                          <a:pt x="256" y="143"/>
                        </a:cubicBezTo>
                        <a:cubicBezTo>
                          <a:pt x="255" y="144"/>
                          <a:pt x="255" y="144"/>
                          <a:pt x="255" y="144"/>
                        </a:cubicBezTo>
                        <a:cubicBezTo>
                          <a:pt x="255" y="144"/>
                          <a:pt x="255" y="144"/>
                          <a:pt x="255" y="144"/>
                        </a:cubicBezTo>
                        <a:cubicBezTo>
                          <a:pt x="255" y="144"/>
                          <a:pt x="255" y="144"/>
                          <a:pt x="255" y="144"/>
                        </a:cubicBezTo>
                        <a:cubicBezTo>
                          <a:pt x="256" y="145"/>
                          <a:pt x="256" y="145"/>
                          <a:pt x="256" y="145"/>
                        </a:cubicBezTo>
                        <a:cubicBezTo>
                          <a:pt x="256" y="146"/>
                          <a:pt x="256" y="146"/>
                          <a:pt x="256" y="146"/>
                        </a:cubicBezTo>
                        <a:cubicBezTo>
                          <a:pt x="257" y="146"/>
                          <a:pt x="257" y="146"/>
                          <a:pt x="257" y="146"/>
                        </a:cubicBezTo>
                        <a:cubicBezTo>
                          <a:pt x="258" y="146"/>
                          <a:pt x="258" y="146"/>
                          <a:pt x="258" y="146"/>
                        </a:cubicBezTo>
                        <a:cubicBezTo>
                          <a:pt x="259" y="146"/>
                          <a:pt x="259" y="146"/>
                          <a:pt x="259" y="146"/>
                        </a:cubicBezTo>
                        <a:cubicBezTo>
                          <a:pt x="259" y="146"/>
                          <a:pt x="259" y="146"/>
                          <a:pt x="259" y="146"/>
                        </a:cubicBezTo>
                        <a:cubicBezTo>
                          <a:pt x="260" y="146"/>
                          <a:pt x="260" y="146"/>
                          <a:pt x="260" y="146"/>
                        </a:cubicBezTo>
                        <a:cubicBezTo>
                          <a:pt x="260" y="146"/>
                          <a:pt x="260" y="146"/>
                          <a:pt x="260" y="146"/>
                        </a:cubicBezTo>
                        <a:lnTo>
                          <a:pt x="261" y="148"/>
                        </a:lnTo>
                        <a:close/>
                        <a:moveTo>
                          <a:pt x="131" y="147"/>
                        </a:moveTo>
                        <a:cubicBezTo>
                          <a:pt x="132" y="148"/>
                          <a:pt x="132" y="148"/>
                          <a:pt x="132" y="148"/>
                        </a:cubicBezTo>
                        <a:cubicBezTo>
                          <a:pt x="133" y="149"/>
                          <a:pt x="133" y="149"/>
                          <a:pt x="133" y="149"/>
                        </a:cubicBezTo>
                        <a:cubicBezTo>
                          <a:pt x="134" y="149"/>
                          <a:pt x="134" y="149"/>
                          <a:pt x="134" y="149"/>
                        </a:cubicBezTo>
                        <a:cubicBezTo>
                          <a:pt x="135" y="148"/>
                          <a:pt x="135" y="148"/>
                          <a:pt x="135" y="148"/>
                        </a:cubicBezTo>
                        <a:cubicBezTo>
                          <a:pt x="133" y="148"/>
                          <a:pt x="133" y="148"/>
                          <a:pt x="133" y="148"/>
                        </a:cubicBezTo>
                        <a:cubicBezTo>
                          <a:pt x="132" y="147"/>
                          <a:pt x="132" y="147"/>
                          <a:pt x="132" y="147"/>
                        </a:cubicBezTo>
                        <a:lnTo>
                          <a:pt x="131" y="147"/>
                        </a:lnTo>
                        <a:close/>
                        <a:moveTo>
                          <a:pt x="201" y="140"/>
                        </a:moveTo>
                        <a:cubicBezTo>
                          <a:pt x="201" y="140"/>
                          <a:pt x="201" y="140"/>
                          <a:pt x="201" y="140"/>
                        </a:cubicBezTo>
                        <a:cubicBezTo>
                          <a:pt x="202" y="142"/>
                          <a:pt x="202" y="142"/>
                          <a:pt x="202" y="142"/>
                        </a:cubicBezTo>
                        <a:cubicBezTo>
                          <a:pt x="203" y="142"/>
                          <a:pt x="203" y="142"/>
                          <a:pt x="203" y="142"/>
                        </a:cubicBezTo>
                        <a:cubicBezTo>
                          <a:pt x="203" y="143"/>
                          <a:pt x="203" y="143"/>
                          <a:pt x="203" y="143"/>
                        </a:cubicBezTo>
                        <a:cubicBezTo>
                          <a:pt x="203" y="144"/>
                          <a:pt x="203" y="144"/>
                          <a:pt x="203" y="144"/>
                        </a:cubicBezTo>
                        <a:cubicBezTo>
                          <a:pt x="203" y="145"/>
                          <a:pt x="203" y="145"/>
                          <a:pt x="203" y="145"/>
                        </a:cubicBezTo>
                        <a:cubicBezTo>
                          <a:pt x="204" y="145"/>
                          <a:pt x="204" y="145"/>
                          <a:pt x="204" y="145"/>
                        </a:cubicBezTo>
                        <a:cubicBezTo>
                          <a:pt x="205" y="144"/>
                          <a:pt x="205" y="144"/>
                          <a:pt x="205" y="144"/>
                        </a:cubicBezTo>
                        <a:cubicBezTo>
                          <a:pt x="204" y="144"/>
                          <a:pt x="204" y="144"/>
                          <a:pt x="204" y="144"/>
                        </a:cubicBezTo>
                        <a:cubicBezTo>
                          <a:pt x="205" y="144"/>
                          <a:pt x="205" y="144"/>
                          <a:pt x="205" y="144"/>
                        </a:cubicBezTo>
                        <a:cubicBezTo>
                          <a:pt x="206" y="143"/>
                          <a:pt x="206" y="143"/>
                          <a:pt x="206" y="143"/>
                        </a:cubicBezTo>
                        <a:cubicBezTo>
                          <a:pt x="207" y="143"/>
                          <a:pt x="207" y="143"/>
                          <a:pt x="207" y="143"/>
                        </a:cubicBezTo>
                        <a:cubicBezTo>
                          <a:pt x="205" y="143"/>
                          <a:pt x="205" y="143"/>
                          <a:pt x="205" y="143"/>
                        </a:cubicBezTo>
                        <a:cubicBezTo>
                          <a:pt x="205" y="142"/>
                          <a:pt x="205" y="142"/>
                          <a:pt x="205" y="142"/>
                        </a:cubicBezTo>
                        <a:cubicBezTo>
                          <a:pt x="204" y="142"/>
                          <a:pt x="204" y="142"/>
                          <a:pt x="204" y="142"/>
                        </a:cubicBezTo>
                        <a:cubicBezTo>
                          <a:pt x="204" y="141"/>
                          <a:pt x="204" y="141"/>
                          <a:pt x="204" y="141"/>
                        </a:cubicBezTo>
                        <a:cubicBezTo>
                          <a:pt x="204" y="141"/>
                          <a:pt x="204" y="141"/>
                          <a:pt x="204" y="141"/>
                        </a:cubicBezTo>
                        <a:cubicBezTo>
                          <a:pt x="204" y="140"/>
                          <a:pt x="204" y="140"/>
                          <a:pt x="204" y="140"/>
                        </a:cubicBezTo>
                        <a:cubicBezTo>
                          <a:pt x="202" y="140"/>
                          <a:pt x="202" y="140"/>
                          <a:pt x="202" y="140"/>
                        </a:cubicBezTo>
                        <a:cubicBezTo>
                          <a:pt x="202" y="139"/>
                          <a:pt x="202" y="139"/>
                          <a:pt x="202" y="139"/>
                        </a:cubicBezTo>
                        <a:cubicBezTo>
                          <a:pt x="202" y="139"/>
                          <a:pt x="202" y="139"/>
                          <a:pt x="202" y="139"/>
                        </a:cubicBezTo>
                        <a:cubicBezTo>
                          <a:pt x="202" y="139"/>
                          <a:pt x="202" y="139"/>
                          <a:pt x="202" y="139"/>
                        </a:cubicBezTo>
                        <a:cubicBezTo>
                          <a:pt x="203" y="138"/>
                          <a:pt x="203" y="138"/>
                          <a:pt x="203" y="138"/>
                        </a:cubicBezTo>
                        <a:cubicBezTo>
                          <a:pt x="204" y="138"/>
                          <a:pt x="204" y="138"/>
                          <a:pt x="204" y="138"/>
                        </a:cubicBezTo>
                        <a:cubicBezTo>
                          <a:pt x="204" y="137"/>
                          <a:pt x="204" y="137"/>
                          <a:pt x="204" y="137"/>
                        </a:cubicBezTo>
                        <a:cubicBezTo>
                          <a:pt x="203" y="136"/>
                          <a:pt x="203" y="136"/>
                          <a:pt x="203" y="136"/>
                        </a:cubicBezTo>
                        <a:cubicBezTo>
                          <a:pt x="203" y="135"/>
                          <a:pt x="203" y="135"/>
                          <a:pt x="203" y="135"/>
                        </a:cubicBezTo>
                        <a:cubicBezTo>
                          <a:pt x="202" y="135"/>
                          <a:pt x="202" y="135"/>
                          <a:pt x="202" y="135"/>
                        </a:cubicBezTo>
                        <a:cubicBezTo>
                          <a:pt x="201" y="135"/>
                          <a:pt x="201" y="135"/>
                          <a:pt x="201" y="135"/>
                        </a:cubicBezTo>
                        <a:cubicBezTo>
                          <a:pt x="200" y="134"/>
                          <a:pt x="200" y="134"/>
                          <a:pt x="200" y="134"/>
                        </a:cubicBezTo>
                        <a:cubicBezTo>
                          <a:pt x="201" y="136"/>
                          <a:pt x="201" y="136"/>
                          <a:pt x="201" y="136"/>
                        </a:cubicBezTo>
                        <a:cubicBezTo>
                          <a:pt x="201" y="137"/>
                          <a:pt x="201" y="137"/>
                          <a:pt x="201" y="137"/>
                        </a:cubicBezTo>
                        <a:cubicBezTo>
                          <a:pt x="201" y="138"/>
                          <a:pt x="201" y="138"/>
                          <a:pt x="201" y="138"/>
                        </a:cubicBezTo>
                        <a:cubicBezTo>
                          <a:pt x="200" y="138"/>
                          <a:pt x="200" y="138"/>
                          <a:pt x="200" y="138"/>
                        </a:cubicBezTo>
                        <a:cubicBezTo>
                          <a:pt x="200" y="138"/>
                          <a:pt x="200" y="138"/>
                          <a:pt x="200" y="138"/>
                        </a:cubicBezTo>
                        <a:cubicBezTo>
                          <a:pt x="200" y="138"/>
                          <a:pt x="200" y="138"/>
                          <a:pt x="200" y="138"/>
                        </a:cubicBezTo>
                        <a:cubicBezTo>
                          <a:pt x="200" y="139"/>
                          <a:pt x="200" y="139"/>
                          <a:pt x="200" y="139"/>
                        </a:cubicBezTo>
                        <a:cubicBezTo>
                          <a:pt x="201" y="140"/>
                          <a:pt x="201" y="140"/>
                          <a:pt x="201" y="140"/>
                        </a:cubicBezTo>
                        <a:cubicBezTo>
                          <a:pt x="201" y="140"/>
                          <a:pt x="201" y="140"/>
                          <a:pt x="201" y="140"/>
                        </a:cubicBezTo>
                        <a:close/>
                        <a:moveTo>
                          <a:pt x="231" y="145"/>
                        </a:moveTo>
                        <a:cubicBezTo>
                          <a:pt x="232" y="145"/>
                          <a:pt x="232" y="145"/>
                          <a:pt x="232" y="145"/>
                        </a:cubicBezTo>
                        <a:cubicBezTo>
                          <a:pt x="233" y="144"/>
                          <a:pt x="233" y="144"/>
                          <a:pt x="233" y="144"/>
                        </a:cubicBezTo>
                        <a:cubicBezTo>
                          <a:pt x="233" y="144"/>
                          <a:pt x="233" y="144"/>
                          <a:pt x="233" y="144"/>
                        </a:cubicBezTo>
                        <a:cubicBezTo>
                          <a:pt x="234" y="143"/>
                          <a:pt x="234" y="143"/>
                          <a:pt x="234" y="143"/>
                        </a:cubicBezTo>
                        <a:cubicBezTo>
                          <a:pt x="234" y="142"/>
                          <a:pt x="234" y="142"/>
                          <a:pt x="234" y="142"/>
                        </a:cubicBezTo>
                        <a:cubicBezTo>
                          <a:pt x="234" y="142"/>
                          <a:pt x="234" y="142"/>
                          <a:pt x="234" y="142"/>
                        </a:cubicBezTo>
                        <a:cubicBezTo>
                          <a:pt x="235" y="141"/>
                          <a:pt x="235" y="141"/>
                          <a:pt x="235" y="141"/>
                        </a:cubicBezTo>
                        <a:cubicBezTo>
                          <a:pt x="235" y="142"/>
                          <a:pt x="235" y="142"/>
                          <a:pt x="235" y="142"/>
                        </a:cubicBezTo>
                        <a:cubicBezTo>
                          <a:pt x="235" y="141"/>
                          <a:pt x="235" y="141"/>
                          <a:pt x="235" y="141"/>
                        </a:cubicBezTo>
                        <a:cubicBezTo>
                          <a:pt x="235" y="140"/>
                          <a:pt x="235" y="140"/>
                          <a:pt x="235" y="140"/>
                        </a:cubicBezTo>
                        <a:cubicBezTo>
                          <a:pt x="235" y="139"/>
                          <a:pt x="235" y="139"/>
                          <a:pt x="235" y="139"/>
                        </a:cubicBezTo>
                        <a:cubicBezTo>
                          <a:pt x="235" y="138"/>
                          <a:pt x="235" y="138"/>
                          <a:pt x="235" y="138"/>
                        </a:cubicBezTo>
                        <a:cubicBezTo>
                          <a:pt x="235" y="137"/>
                          <a:pt x="235" y="137"/>
                          <a:pt x="235" y="137"/>
                        </a:cubicBezTo>
                        <a:cubicBezTo>
                          <a:pt x="235" y="136"/>
                          <a:pt x="235" y="136"/>
                          <a:pt x="235" y="136"/>
                        </a:cubicBezTo>
                        <a:cubicBezTo>
                          <a:pt x="236" y="137"/>
                          <a:pt x="236" y="137"/>
                          <a:pt x="236" y="137"/>
                        </a:cubicBezTo>
                        <a:cubicBezTo>
                          <a:pt x="236" y="137"/>
                          <a:pt x="236" y="137"/>
                          <a:pt x="236" y="137"/>
                        </a:cubicBezTo>
                        <a:cubicBezTo>
                          <a:pt x="237" y="137"/>
                          <a:pt x="237" y="137"/>
                          <a:pt x="237" y="137"/>
                        </a:cubicBezTo>
                        <a:cubicBezTo>
                          <a:pt x="238" y="136"/>
                          <a:pt x="238" y="136"/>
                          <a:pt x="238" y="136"/>
                        </a:cubicBezTo>
                        <a:cubicBezTo>
                          <a:pt x="239" y="136"/>
                          <a:pt x="239" y="136"/>
                          <a:pt x="239" y="136"/>
                        </a:cubicBezTo>
                        <a:cubicBezTo>
                          <a:pt x="239" y="134"/>
                          <a:pt x="239" y="134"/>
                          <a:pt x="239" y="134"/>
                        </a:cubicBezTo>
                        <a:cubicBezTo>
                          <a:pt x="238" y="134"/>
                          <a:pt x="238" y="134"/>
                          <a:pt x="238" y="134"/>
                        </a:cubicBezTo>
                        <a:cubicBezTo>
                          <a:pt x="237" y="134"/>
                          <a:pt x="237" y="134"/>
                          <a:pt x="237" y="134"/>
                        </a:cubicBezTo>
                        <a:cubicBezTo>
                          <a:pt x="237" y="134"/>
                          <a:pt x="237" y="134"/>
                          <a:pt x="237" y="134"/>
                        </a:cubicBezTo>
                        <a:cubicBezTo>
                          <a:pt x="237" y="134"/>
                          <a:pt x="237" y="134"/>
                          <a:pt x="237" y="134"/>
                        </a:cubicBezTo>
                        <a:cubicBezTo>
                          <a:pt x="236" y="135"/>
                          <a:pt x="236" y="135"/>
                          <a:pt x="236" y="135"/>
                        </a:cubicBezTo>
                        <a:cubicBezTo>
                          <a:pt x="235" y="134"/>
                          <a:pt x="235" y="134"/>
                          <a:pt x="235" y="134"/>
                        </a:cubicBezTo>
                        <a:cubicBezTo>
                          <a:pt x="235" y="133"/>
                          <a:pt x="235" y="133"/>
                          <a:pt x="235" y="133"/>
                        </a:cubicBezTo>
                        <a:cubicBezTo>
                          <a:pt x="234" y="133"/>
                          <a:pt x="234" y="133"/>
                          <a:pt x="234" y="133"/>
                        </a:cubicBezTo>
                        <a:cubicBezTo>
                          <a:pt x="234" y="134"/>
                          <a:pt x="234" y="134"/>
                          <a:pt x="234" y="134"/>
                        </a:cubicBezTo>
                        <a:cubicBezTo>
                          <a:pt x="234" y="134"/>
                          <a:pt x="234" y="134"/>
                          <a:pt x="234" y="134"/>
                        </a:cubicBezTo>
                        <a:cubicBezTo>
                          <a:pt x="233" y="134"/>
                          <a:pt x="233" y="134"/>
                          <a:pt x="233" y="134"/>
                        </a:cubicBezTo>
                        <a:cubicBezTo>
                          <a:pt x="233" y="135"/>
                          <a:pt x="233" y="135"/>
                          <a:pt x="233" y="135"/>
                        </a:cubicBezTo>
                        <a:cubicBezTo>
                          <a:pt x="233" y="135"/>
                          <a:pt x="233" y="135"/>
                          <a:pt x="233" y="135"/>
                        </a:cubicBezTo>
                        <a:cubicBezTo>
                          <a:pt x="232" y="135"/>
                          <a:pt x="232" y="135"/>
                          <a:pt x="232" y="135"/>
                        </a:cubicBezTo>
                        <a:cubicBezTo>
                          <a:pt x="230" y="136"/>
                          <a:pt x="230" y="136"/>
                          <a:pt x="230" y="136"/>
                        </a:cubicBezTo>
                        <a:cubicBezTo>
                          <a:pt x="229" y="136"/>
                          <a:pt x="229" y="136"/>
                          <a:pt x="229" y="136"/>
                        </a:cubicBezTo>
                        <a:cubicBezTo>
                          <a:pt x="229" y="135"/>
                          <a:pt x="229" y="135"/>
                          <a:pt x="229" y="135"/>
                        </a:cubicBezTo>
                        <a:cubicBezTo>
                          <a:pt x="228" y="136"/>
                          <a:pt x="228" y="136"/>
                          <a:pt x="228" y="136"/>
                        </a:cubicBezTo>
                        <a:cubicBezTo>
                          <a:pt x="228" y="138"/>
                          <a:pt x="228" y="138"/>
                          <a:pt x="228" y="138"/>
                        </a:cubicBezTo>
                        <a:cubicBezTo>
                          <a:pt x="229" y="138"/>
                          <a:pt x="229" y="138"/>
                          <a:pt x="229" y="138"/>
                        </a:cubicBezTo>
                        <a:cubicBezTo>
                          <a:pt x="228" y="138"/>
                          <a:pt x="228" y="138"/>
                          <a:pt x="228" y="138"/>
                        </a:cubicBezTo>
                        <a:cubicBezTo>
                          <a:pt x="228" y="140"/>
                          <a:pt x="228" y="140"/>
                          <a:pt x="228" y="140"/>
                        </a:cubicBezTo>
                        <a:cubicBezTo>
                          <a:pt x="228" y="141"/>
                          <a:pt x="228" y="141"/>
                          <a:pt x="228" y="141"/>
                        </a:cubicBezTo>
                        <a:cubicBezTo>
                          <a:pt x="229" y="141"/>
                          <a:pt x="229" y="141"/>
                          <a:pt x="229" y="141"/>
                        </a:cubicBezTo>
                        <a:cubicBezTo>
                          <a:pt x="229" y="142"/>
                          <a:pt x="229" y="142"/>
                          <a:pt x="229" y="142"/>
                        </a:cubicBezTo>
                        <a:cubicBezTo>
                          <a:pt x="230" y="143"/>
                          <a:pt x="230" y="143"/>
                          <a:pt x="230" y="143"/>
                        </a:cubicBezTo>
                        <a:cubicBezTo>
                          <a:pt x="231" y="143"/>
                          <a:pt x="231" y="143"/>
                          <a:pt x="231" y="143"/>
                        </a:cubicBezTo>
                        <a:cubicBezTo>
                          <a:pt x="231" y="142"/>
                          <a:pt x="231" y="142"/>
                          <a:pt x="231" y="142"/>
                        </a:cubicBezTo>
                        <a:cubicBezTo>
                          <a:pt x="231" y="143"/>
                          <a:pt x="231" y="143"/>
                          <a:pt x="231" y="143"/>
                        </a:cubicBezTo>
                        <a:cubicBezTo>
                          <a:pt x="231" y="143"/>
                          <a:pt x="231" y="143"/>
                          <a:pt x="231" y="143"/>
                        </a:cubicBezTo>
                        <a:cubicBezTo>
                          <a:pt x="231" y="143"/>
                          <a:pt x="231" y="143"/>
                          <a:pt x="231" y="143"/>
                        </a:cubicBezTo>
                        <a:cubicBezTo>
                          <a:pt x="230" y="143"/>
                          <a:pt x="230" y="143"/>
                          <a:pt x="230" y="143"/>
                        </a:cubicBezTo>
                        <a:lnTo>
                          <a:pt x="231" y="145"/>
                        </a:lnTo>
                        <a:close/>
                        <a:moveTo>
                          <a:pt x="242" y="144"/>
                        </a:moveTo>
                        <a:cubicBezTo>
                          <a:pt x="244" y="143"/>
                          <a:pt x="244" y="143"/>
                          <a:pt x="244" y="143"/>
                        </a:cubicBezTo>
                        <a:cubicBezTo>
                          <a:pt x="244" y="142"/>
                          <a:pt x="244" y="142"/>
                          <a:pt x="244" y="142"/>
                        </a:cubicBezTo>
                        <a:cubicBezTo>
                          <a:pt x="244" y="141"/>
                          <a:pt x="244" y="141"/>
                          <a:pt x="244" y="141"/>
                        </a:cubicBezTo>
                        <a:cubicBezTo>
                          <a:pt x="243" y="140"/>
                          <a:pt x="243" y="140"/>
                          <a:pt x="243" y="140"/>
                        </a:cubicBezTo>
                        <a:cubicBezTo>
                          <a:pt x="244" y="140"/>
                          <a:pt x="244" y="140"/>
                          <a:pt x="244" y="140"/>
                        </a:cubicBezTo>
                        <a:cubicBezTo>
                          <a:pt x="245" y="138"/>
                          <a:pt x="245" y="138"/>
                          <a:pt x="245" y="138"/>
                        </a:cubicBezTo>
                        <a:cubicBezTo>
                          <a:pt x="245" y="138"/>
                          <a:pt x="245" y="138"/>
                          <a:pt x="245" y="138"/>
                        </a:cubicBezTo>
                        <a:cubicBezTo>
                          <a:pt x="245" y="137"/>
                          <a:pt x="245" y="137"/>
                          <a:pt x="245" y="137"/>
                        </a:cubicBezTo>
                        <a:cubicBezTo>
                          <a:pt x="246" y="136"/>
                          <a:pt x="246" y="136"/>
                          <a:pt x="246" y="136"/>
                        </a:cubicBezTo>
                        <a:cubicBezTo>
                          <a:pt x="244" y="137"/>
                          <a:pt x="244" y="137"/>
                          <a:pt x="244" y="137"/>
                        </a:cubicBezTo>
                        <a:cubicBezTo>
                          <a:pt x="244" y="138"/>
                          <a:pt x="244" y="138"/>
                          <a:pt x="244" y="138"/>
                        </a:cubicBezTo>
                        <a:cubicBezTo>
                          <a:pt x="244" y="138"/>
                          <a:pt x="244" y="138"/>
                          <a:pt x="244" y="138"/>
                        </a:cubicBezTo>
                        <a:cubicBezTo>
                          <a:pt x="242" y="139"/>
                          <a:pt x="242" y="139"/>
                          <a:pt x="242" y="139"/>
                        </a:cubicBezTo>
                        <a:cubicBezTo>
                          <a:pt x="241" y="141"/>
                          <a:pt x="241" y="141"/>
                          <a:pt x="241" y="141"/>
                        </a:cubicBezTo>
                        <a:cubicBezTo>
                          <a:pt x="241" y="142"/>
                          <a:pt x="241" y="142"/>
                          <a:pt x="241" y="142"/>
                        </a:cubicBezTo>
                        <a:cubicBezTo>
                          <a:pt x="241" y="141"/>
                          <a:pt x="241" y="141"/>
                          <a:pt x="241" y="141"/>
                        </a:cubicBezTo>
                        <a:cubicBezTo>
                          <a:pt x="240" y="142"/>
                          <a:pt x="240" y="142"/>
                          <a:pt x="240" y="142"/>
                        </a:cubicBezTo>
                        <a:cubicBezTo>
                          <a:pt x="240" y="143"/>
                          <a:pt x="240" y="143"/>
                          <a:pt x="240" y="143"/>
                        </a:cubicBezTo>
                        <a:cubicBezTo>
                          <a:pt x="241" y="144"/>
                          <a:pt x="241" y="144"/>
                          <a:pt x="241" y="144"/>
                        </a:cubicBezTo>
                        <a:cubicBezTo>
                          <a:pt x="242" y="143"/>
                          <a:pt x="242" y="143"/>
                          <a:pt x="242" y="143"/>
                        </a:cubicBezTo>
                        <a:lnTo>
                          <a:pt x="242" y="144"/>
                        </a:lnTo>
                        <a:close/>
                        <a:moveTo>
                          <a:pt x="27" y="136"/>
                        </a:moveTo>
                        <a:cubicBezTo>
                          <a:pt x="27" y="136"/>
                          <a:pt x="27" y="136"/>
                          <a:pt x="27" y="136"/>
                        </a:cubicBezTo>
                        <a:cubicBezTo>
                          <a:pt x="27" y="137"/>
                          <a:pt x="27" y="137"/>
                          <a:pt x="27" y="137"/>
                        </a:cubicBezTo>
                        <a:cubicBezTo>
                          <a:pt x="27" y="138"/>
                          <a:pt x="27" y="138"/>
                          <a:pt x="27"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8" y="135"/>
                          <a:pt x="28" y="135"/>
                          <a:pt x="28" y="135"/>
                        </a:cubicBezTo>
                        <a:cubicBezTo>
                          <a:pt x="29" y="134"/>
                          <a:pt x="29" y="134"/>
                          <a:pt x="29" y="134"/>
                        </a:cubicBezTo>
                        <a:cubicBezTo>
                          <a:pt x="31" y="131"/>
                          <a:pt x="31" y="131"/>
                          <a:pt x="31" y="131"/>
                        </a:cubicBezTo>
                        <a:cubicBezTo>
                          <a:pt x="28" y="134"/>
                          <a:pt x="28" y="134"/>
                          <a:pt x="28" y="134"/>
                        </a:cubicBezTo>
                        <a:cubicBezTo>
                          <a:pt x="28" y="134"/>
                          <a:pt x="28" y="134"/>
                          <a:pt x="28" y="134"/>
                        </a:cubicBezTo>
                        <a:lnTo>
                          <a:pt x="27" y="136"/>
                        </a:lnTo>
                        <a:close/>
                        <a:moveTo>
                          <a:pt x="247" y="131"/>
                        </a:moveTo>
                        <a:cubicBezTo>
                          <a:pt x="246" y="132"/>
                          <a:pt x="246" y="132"/>
                          <a:pt x="246" y="132"/>
                        </a:cubicBezTo>
                        <a:cubicBezTo>
                          <a:pt x="247" y="133"/>
                          <a:pt x="247" y="133"/>
                          <a:pt x="247" y="133"/>
                        </a:cubicBezTo>
                        <a:cubicBezTo>
                          <a:pt x="248" y="133"/>
                          <a:pt x="248" y="133"/>
                          <a:pt x="248" y="133"/>
                        </a:cubicBezTo>
                        <a:cubicBezTo>
                          <a:pt x="248" y="134"/>
                          <a:pt x="248" y="134"/>
                          <a:pt x="248" y="134"/>
                        </a:cubicBezTo>
                        <a:cubicBezTo>
                          <a:pt x="248" y="134"/>
                          <a:pt x="248" y="134"/>
                          <a:pt x="248" y="134"/>
                        </a:cubicBezTo>
                        <a:cubicBezTo>
                          <a:pt x="248" y="135"/>
                          <a:pt x="248" y="135"/>
                          <a:pt x="248" y="135"/>
                        </a:cubicBezTo>
                        <a:cubicBezTo>
                          <a:pt x="247" y="136"/>
                          <a:pt x="247" y="136"/>
                          <a:pt x="247" y="136"/>
                        </a:cubicBezTo>
                        <a:cubicBezTo>
                          <a:pt x="248" y="135"/>
                          <a:pt x="248" y="135"/>
                          <a:pt x="248" y="135"/>
                        </a:cubicBezTo>
                        <a:cubicBezTo>
                          <a:pt x="249" y="134"/>
                          <a:pt x="249" y="134"/>
                          <a:pt x="249" y="134"/>
                        </a:cubicBezTo>
                        <a:cubicBezTo>
                          <a:pt x="249" y="133"/>
                          <a:pt x="249" y="133"/>
                          <a:pt x="249" y="133"/>
                        </a:cubicBezTo>
                        <a:cubicBezTo>
                          <a:pt x="249" y="132"/>
                          <a:pt x="249" y="132"/>
                          <a:pt x="249" y="132"/>
                        </a:cubicBezTo>
                        <a:cubicBezTo>
                          <a:pt x="250" y="132"/>
                          <a:pt x="250" y="132"/>
                          <a:pt x="250" y="132"/>
                        </a:cubicBezTo>
                        <a:cubicBezTo>
                          <a:pt x="250" y="133"/>
                          <a:pt x="250" y="133"/>
                          <a:pt x="250" y="133"/>
                        </a:cubicBezTo>
                        <a:cubicBezTo>
                          <a:pt x="251" y="132"/>
                          <a:pt x="251" y="132"/>
                          <a:pt x="251" y="132"/>
                        </a:cubicBezTo>
                        <a:cubicBezTo>
                          <a:pt x="251" y="132"/>
                          <a:pt x="251" y="132"/>
                          <a:pt x="251" y="132"/>
                        </a:cubicBezTo>
                        <a:cubicBezTo>
                          <a:pt x="251" y="133"/>
                          <a:pt x="251" y="133"/>
                          <a:pt x="251" y="133"/>
                        </a:cubicBezTo>
                        <a:cubicBezTo>
                          <a:pt x="252" y="133"/>
                          <a:pt x="252" y="133"/>
                          <a:pt x="252" y="133"/>
                        </a:cubicBezTo>
                        <a:cubicBezTo>
                          <a:pt x="253" y="133"/>
                          <a:pt x="253" y="133"/>
                          <a:pt x="253" y="133"/>
                        </a:cubicBezTo>
                        <a:cubicBezTo>
                          <a:pt x="253" y="132"/>
                          <a:pt x="253" y="132"/>
                          <a:pt x="253" y="132"/>
                        </a:cubicBezTo>
                        <a:cubicBezTo>
                          <a:pt x="254" y="132"/>
                          <a:pt x="254" y="132"/>
                          <a:pt x="254" y="132"/>
                        </a:cubicBezTo>
                        <a:cubicBezTo>
                          <a:pt x="254" y="131"/>
                          <a:pt x="254" y="131"/>
                          <a:pt x="254" y="131"/>
                        </a:cubicBezTo>
                        <a:cubicBezTo>
                          <a:pt x="254" y="131"/>
                          <a:pt x="254" y="131"/>
                          <a:pt x="254" y="131"/>
                        </a:cubicBezTo>
                        <a:cubicBezTo>
                          <a:pt x="255" y="131"/>
                          <a:pt x="255" y="131"/>
                          <a:pt x="255" y="131"/>
                        </a:cubicBezTo>
                        <a:cubicBezTo>
                          <a:pt x="255" y="131"/>
                          <a:pt x="255" y="131"/>
                          <a:pt x="255" y="131"/>
                        </a:cubicBezTo>
                        <a:cubicBezTo>
                          <a:pt x="256" y="132"/>
                          <a:pt x="256" y="132"/>
                          <a:pt x="256" y="132"/>
                        </a:cubicBezTo>
                        <a:cubicBezTo>
                          <a:pt x="256" y="132"/>
                          <a:pt x="256" y="132"/>
                          <a:pt x="256" y="132"/>
                        </a:cubicBezTo>
                        <a:cubicBezTo>
                          <a:pt x="256" y="133"/>
                          <a:pt x="256" y="133"/>
                          <a:pt x="256" y="133"/>
                        </a:cubicBezTo>
                        <a:cubicBezTo>
                          <a:pt x="256" y="134"/>
                          <a:pt x="256" y="134"/>
                          <a:pt x="256" y="134"/>
                        </a:cubicBezTo>
                        <a:cubicBezTo>
                          <a:pt x="257" y="133"/>
                          <a:pt x="257" y="133"/>
                          <a:pt x="257" y="133"/>
                        </a:cubicBezTo>
                        <a:cubicBezTo>
                          <a:pt x="257" y="132"/>
                          <a:pt x="257" y="132"/>
                          <a:pt x="257" y="132"/>
                        </a:cubicBezTo>
                        <a:cubicBezTo>
                          <a:pt x="258" y="132"/>
                          <a:pt x="258" y="132"/>
                          <a:pt x="258" y="132"/>
                        </a:cubicBezTo>
                        <a:cubicBezTo>
                          <a:pt x="258" y="131"/>
                          <a:pt x="258" y="131"/>
                          <a:pt x="258" y="131"/>
                        </a:cubicBezTo>
                        <a:cubicBezTo>
                          <a:pt x="257" y="130"/>
                          <a:pt x="257" y="130"/>
                          <a:pt x="257" y="130"/>
                        </a:cubicBezTo>
                        <a:cubicBezTo>
                          <a:pt x="256" y="130"/>
                          <a:pt x="256" y="130"/>
                          <a:pt x="256" y="130"/>
                        </a:cubicBezTo>
                        <a:cubicBezTo>
                          <a:pt x="256" y="129"/>
                          <a:pt x="256" y="129"/>
                          <a:pt x="256" y="129"/>
                        </a:cubicBezTo>
                        <a:cubicBezTo>
                          <a:pt x="254" y="130"/>
                          <a:pt x="254" y="130"/>
                          <a:pt x="254" y="130"/>
                        </a:cubicBezTo>
                        <a:cubicBezTo>
                          <a:pt x="254" y="130"/>
                          <a:pt x="254" y="130"/>
                          <a:pt x="254" y="130"/>
                        </a:cubicBezTo>
                        <a:cubicBezTo>
                          <a:pt x="253" y="131"/>
                          <a:pt x="253" y="131"/>
                          <a:pt x="253" y="131"/>
                        </a:cubicBezTo>
                        <a:cubicBezTo>
                          <a:pt x="253" y="130"/>
                          <a:pt x="253" y="130"/>
                          <a:pt x="253" y="130"/>
                        </a:cubicBezTo>
                        <a:cubicBezTo>
                          <a:pt x="252" y="130"/>
                          <a:pt x="252" y="130"/>
                          <a:pt x="252" y="130"/>
                        </a:cubicBezTo>
                        <a:cubicBezTo>
                          <a:pt x="252" y="129"/>
                          <a:pt x="252" y="129"/>
                          <a:pt x="252" y="129"/>
                        </a:cubicBezTo>
                        <a:cubicBezTo>
                          <a:pt x="252" y="129"/>
                          <a:pt x="252" y="129"/>
                          <a:pt x="252" y="129"/>
                        </a:cubicBezTo>
                        <a:cubicBezTo>
                          <a:pt x="251" y="130"/>
                          <a:pt x="251" y="130"/>
                          <a:pt x="251" y="130"/>
                        </a:cubicBezTo>
                        <a:cubicBezTo>
                          <a:pt x="251" y="132"/>
                          <a:pt x="251" y="132"/>
                          <a:pt x="251" y="132"/>
                        </a:cubicBezTo>
                        <a:cubicBezTo>
                          <a:pt x="250" y="131"/>
                          <a:pt x="250" y="131"/>
                          <a:pt x="250" y="131"/>
                        </a:cubicBezTo>
                        <a:cubicBezTo>
                          <a:pt x="250" y="131"/>
                          <a:pt x="250" y="131"/>
                          <a:pt x="250" y="131"/>
                        </a:cubicBezTo>
                        <a:cubicBezTo>
                          <a:pt x="249" y="130"/>
                          <a:pt x="249" y="130"/>
                          <a:pt x="249" y="130"/>
                        </a:cubicBezTo>
                        <a:cubicBezTo>
                          <a:pt x="248" y="131"/>
                          <a:pt x="248" y="131"/>
                          <a:pt x="248" y="131"/>
                        </a:cubicBezTo>
                        <a:cubicBezTo>
                          <a:pt x="248" y="131"/>
                          <a:pt x="248" y="131"/>
                          <a:pt x="248" y="131"/>
                        </a:cubicBezTo>
                        <a:cubicBezTo>
                          <a:pt x="248" y="131"/>
                          <a:pt x="248" y="131"/>
                          <a:pt x="248" y="131"/>
                        </a:cubicBezTo>
                        <a:cubicBezTo>
                          <a:pt x="248" y="131"/>
                          <a:pt x="248" y="131"/>
                          <a:pt x="248" y="131"/>
                        </a:cubicBezTo>
                        <a:lnTo>
                          <a:pt x="247" y="131"/>
                        </a:lnTo>
                        <a:close/>
                        <a:moveTo>
                          <a:pt x="287" y="133"/>
                        </a:moveTo>
                        <a:cubicBezTo>
                          <a:pt x="289" y="135"/>
                          <a:pt x="289" y="135"/>
                          <a:pt x="289" y="135"/>
                        </a:cubicBezTo>
                        <a:cubicBezTo>
                          <a:pt x="290" y="135"/>
                          <a:pt x="290" y="135"/>
                          <a:pt x="290" y="135"/>
                        </a:cubicBezTo>
                        <a:cubicBezTo>
                          <a:pt x="292" y="136"/>
                          <a:pt x="292" y="136"/>
                          <a:pt x="292" y="136"/>
                        </a:cubicBezTo>
                        <a:cubicBezTo>
                          <a:pt x="291" y="134"/>
                          <a:pt x="291" y="134"/>
                          <a:pt x="291" y="134"/>
                        </a:cubicBezTo>
                        <a:cubicBezTo>
                          <a:pt x="289" y="133"/>
                          <a:pt x="289" y="133"/>
                          <a:pt x="289" y="133"/>
                        </a:cubicBezTo>
                        <a:cubicBezTo>
                          <a:pt x="287" y="131"/>
                          <a:pt x="287" y="131"/>
                          <a:pt x="287" y="131"/>
                        </a:cubicBezTo>
                        <a:lnTo>
                          <a:pt x="287" y="133"/>
                        </a:lnTo>
                        <a:close/>
                        <a:moveTo>
                          <a:pt x="211" y="132"/>
                        </a:moveTo>
                        <a:cubicBezTo>
                          <a:pt x="210" y="134"/>
                          <a:pt x="210" y="134"/>
                          <a:pt x="210" y="134"/>
                        </a:cubicBezTo>
                        <a:cubicBezTo>
                          <a:pt x="208" y="134"/>
                          <a:pt x="208" y="134"/>
                          <a:pt x="208" y="134"/>
                        </a:cubicBezTo>
                        <a:cubicBezTo>
                          <a:pt x="208" y="134"/>
                          <a:pt x="208" y="134"/>
                          <a:pt x="208" y="134"/>
                        </a:cubicBezTo>
                        <a:cubicBezTo>
                          <a:pt x="209" y="135"/>
                          <a:pt x="209" y="135"/>
                          <a:pt x="209" y="135"/>
                        </a:cubicBezTo>
                        <a:cubicBezTo>
                          <a:pt x="210" y="135"/>
                          <a:pt x="210" y="135"/>
                          <a:pt x="210" y="135"/>
                        </a:cubicBezTo>
                        <a:cubicBezTo>
                          <a:pt x="211" y="135"/>
                          <a:pt x="211" y="135"/>
                          <a:pt x="211" y="135"/>
                        </a:cubicBezTo>
                        <a:cubicBezTo>
                          <a:pt x="212" y="134"/>
                          <a:pt x="212" y="134"/>
                          <a:pt x="212" y="134"/>
                        </a:cubicBezTo>
                        <a:cubicBezTo>
                          <a:pt x="212" y="134"/>
                          <a:pt x="212" y="134"/>
                          <a:pt x="212" y="134"/>
                        </a:cubicBezTo>
                        <a:cubicBezTo>
                          <a:pt x="211" y="133"/>
                          <a:pt x="211" y="133"/>
                          <a:pt x="211" y="133"/>
                        </a:cubicBezTo>
                        <a:cubicBezTo>
                          <a:pt x="211" y="133"/>
                          <a:pt x="211" y="133"/>
                          <a:pt x="211" y="133"/>
                        </a:cubicBezTo>
                        <a:cubicBezTo>
                          <a:pt x="211" y="132"/>
                          <a:pt x="211" y="132"/>
                          <a:pt x="211" y="132"/>
                        </a:cubicBezTo>
                        <a:close/>
                        <a:moveTo>
                          <a:pt x="271" y="132"/>
                        </a:moveTo>
                        <a:cubicBezTo>
                          <a:pt x="272" y="133"/>
                          <a:pt x="272" y="133"/>
                          <a:pt x="272" y="133"/>
                        </a:cubicBezTo>
                        <a:cubicBezTo>
                          <a:pt x="273" y="133"/>
                          <a:pt x="273" y="133"/>
                          <a:pt x="273" y="133"/>
                        </a:cubicBezTo>
                        <a:cubicBezTo>
                          <a:pt x="274" y="134"/>
                          <a:pt x="274" y="134"/>
                          <a:pt x="274" y="134"/>
                        </a:cubicBezTo>
                        <a:cubicBezTo>
                          <a:pt x="274" y="134"/>
                          <a:pt x="274" y="134"/>
                          <a:pt x="274" y="134"/>
                        </a:cubicBezTo>
                        <a:cubicBezTo>
                          <a:pt x="275" y="134"/>
                          <a:pt x="275" y="134"/>
                          <a:pt x="275" y="134"/>
                        </a:cubicBezTo>
                        <a:cubicBezTo>
                          <a:pt x="275" y="134"/>
                          <a:pt x="275" y="134"/>
                          <a:pt x="275" y="134"/>
                        </a:cubicBezTo>
                        <a:cubicBezTo>
                          <a:pt x="275" y="134"/>
                          <a:pt x="275" y="134"/>
                          <a:pt x="275" y="134"/>
                        </a:cubicBezTo>
                        <a:cubicBezTo>
                          <a:pt x="275" y="133"/>
                          <a:pt x="275" y="133"/>
                          <a:pt x="275" y="133"/>
                        </a:cubicBezTo>
                        <a:cubicBezTo>
                          <a:pt x="275" y="132"/>
                          <a:pt x="275" y="132"/>
                          <a:pt x="275" y="132"/>
                        </a:cubicBezTo>
                        <a:cubicBezTo>
                          <a:pt x="276" y="133"/>
                          <a:pt x="276" y="133"/>
                          <a:pt x="276" y="133"/>
                        </a:cubicBezTo>
                        <a:cubicBezTo>
                          <a:pt x="278" y="134"/>
                          <a:pt x="278" y="134"/>
                          <a:pt x="278" y="134"/>
                        </a:cubicBezTo>
                        <a:cubicBezTo>
                          <a:pt x="275" y="132"/>
                          <a:pt x="275" y="132"/>
                          <a:pt x="275" y="132"/>
                        </a:cubicBezTo>
                        <a:cubicBezTo>
                          <a:pt x="275" y="131"/>
                          <a:pt x="275" y="131"/>
                          <a:pt x="275" y="131"/>
                        </a:cubicBezTo>
                        <a:cubicBezTo>
                          <a:pt x="274" y="131"/>
                          <a:pt x="274" y="131"/>
                          <a:pt x="274" y="131"/>
                        </a:cubicBezTo>
                        <a:cubicBezTo>
                          <a:pt x="273" y="130"/>
                          <a:pt x="273" y="130"/>
                          <a:pt x="273" y="130"/>
                        </a:cubicBezTo>
                        <a:cubicBezTo>
                          <a:pt x="273" y="130"/>
                          <a:pt x="273" y="130"/>
                          <a:pt x="273" y="130"/>
                        </a:cubicBezTo>
                        <a:cubicBezTo>
                          <a:pt x="272" y="129"/>
                          <a:pt x="272" y="129"/>
                          <a:pt x="272" y="129"/>
                        </a:cubicBezTo>
                        <a:cubicBezTo>
                          <a:pt x="270" y="129"/>
                          <a:pt x="270" y="129"/>
                          <a:pt x="270" y="129"/>
                        </a:cubicBezTo>
                        <a:cubicBezTo>
                          <a:pt x="270" y="128"/>
                          <a:pt x="270" y="128"/>
                          <a:pt x="270" y="128"/>
                        </a:cubicBezTo>
                        <a:cubicBezTo>
                          <a:pt x="268" y="128"/>
                          <a:pt x="268" y="128"/>
                          <a:pt x="268" y="128"/>
                        </a:cubicBezTo>
                        <a:cubicBezTo>
                          <a:pt x="267" y="127"/>
                          <a:pt x="267" y="127"/>
                          <a:pt x="267" y="127"/>
                        </a:cubicBezTo>
                        <a:cubicBezTo>
                          <a:pt x="266" y="127"/>
                          <a:pt x="266" y="127"/>
                          <a:pt x="266" y="127"/>
                        </a:cubicBezTo>
                        <a:cubicBezTo>
                          <a:pt x="265" y="127"/>
                          <a:pt x="265" y="127"/>
                          <a:pt x="265" y="127"/>
                        </a:cubicBezTo>
                        <a:cubicBezTo>
                          <a:pt x="265" y="126"/>
                          <a:pt x="265" y="126"/>
                          <a:pt x="265" y="126"/>
                        </a:cubicBezTo>
                        <a:cubicBezTo>
                          <a:pt x="265" y="125"/>
                          <a:pt x="265" y="125"/>
                          <a:pt x="265" y="125"/>
                        </a:cubicBezTo>
                        <a:cubicBezTo>
                          <a:pt x="265" y="127"/>
                          <a:pt x="265" y="127"/>
                          <a:pt x="265" y="127"/>
                        </a:cubicBezTo>
                        <a:cubicBezTo>
                          <a:pt x="265" y="128"/>
                          <a:pt x="265" y="128"/>
                          <a:pt x="265" y="128"/>
                        </a:cubicBezTo>
                        <a:cubicBezTo>
                          <a:pt x="265" y="128"/>
                          <a:pt x="265" y="128"/>
                          <a:pt x="265" y="128"/>
                        </a:cubicBezTo>
                        <a:cubicBezTo>
                          <a:pt x="265" y="129"/>
                          <a:pt x="265" y="129"/>
                          <a:pt x="265" y="129"/>
                        </a:cubicBezTo>
                        <a:cubicBezTo>
                          <a:pt x="265" y="129"/>
                          <a:pt x="265" y="129"/>
                          <a:pt x="265" y="129"/>
                        </a:cubicBezTo>
                        <a:cubicBezTo>
                          <a:pt x="264" y="129"/>
                          <a:pt x="264" y="129"/>
                          <a:pt x="264" y="129"/>
                        </a:cubicBezTo>
                        <a:cubicBezTo>
                          <a:pt x="266" y="130"/>
                          <a:pt x="266" y="130"/>
                          <a:pt x="266" y="130"/>
                        </a:cubicBezTo>
                        <a:cubicBezTo>
                          <a:pt x="266" y="130"/>
                          <a:pt x="266" y="130"/>
                          <a:pt x="266" y="130"/>
                        </a:cubicBezTo>
                        <a:cubicBezTo>
                          <a:pt x="266" y="131"/>
                          <a:pt x="266" y="131"/>
                          <a:pt x="266" y="131"/>
                        </a:cubicBezTo>
                        <a:cubicBezTo>
                          <a:pt x="267" y="131"/>
                          <a:pt x="267" y="131"/>
                          <a:pt x="267" y="131"/>
                        </a:cubicBezTo>
                        <a:cubicBezTo>
                          <a:pt x="268" y="132"/>
                          <a:pt x="268" y="132"/>
                          <a:pt x="268" y="132"/>
                        </a:cubicBezTo>
                        <a:cubicBezTo>
                          <a:pt x="268" y="132"/>
                          <a:pt x="268" y="132"/>
                          <a:pt x="268" y="132"/>
                        </a:cubicBezTo>
                        <a:cubicBezTo>
                          <a:pt x="268" y="133"/>
                          <a:pt x="268" y="133"/>
                          <a:pt x="268" y="133"/>
                        </a:cubicBezTo>
                        <a:cubicBezTo>
                          <a:pt x="269" y="132"/>
                          <a:pt x="269" y="132"/>
                          <a:pt x="269" y="132"/>
                        </a:cubicBezTo>
                        <a:cubicBezTo>
                          <a:pt x="269" y="132"/>
                          <a:pt x="269" y="132"/>
                          <a:pt x="269" y="132"/>
                        </a:cubicBezTo>
                        <a:cubicBezTo>
                          <a:pt x="270" y="131"/>
                          <a:pt x="270" y="131"/>
                          <a:pt x="270" y="131"/>
                        </a:cubicBezTo>
                        <a:cubicBezTo>
                          <a:pt x="270" y="132"/>
                          <a:pt x="270" y="132"/>
                          <a:pt x="270" y="132"/>
                        </a:cubicBezTo>
                        <a:lnTo>
                          <a:pt x="271" y="132"/>
                        </a:lnTo>
                        <a:close/>
                        <a:moveTo>
                          <a:pt x="198" y="129"/>
                        </a:moveTo>
                        <a:cubicBezTo>
                          <a:pt x="197" y="130"/>
                          <a:pt x="197" y="130"/>
                          <a:pt x="197" y="130"/>
                        </a:cubicBezTo>
                        <a:cubicBezTo>
                          <a:pt x="198" y="130"/>
                          <a:pt x="198" y="130"/>
                          <a:pt x="198" y="130"/>
                        </a:cubicBezTo>
                        <a:cubicBezTo>
                          <a:pt x="196" y="131"/>
                          <a:pt x="196" y="131"/>
                          <a:pt x="196" y="131"/>
                        </a:cubicBezTo>
                        <a:cubicBezTo>
                          <a:pt x="193" y="134"/>
                          <a:pt x="193" y="134"/>
                          <a:pt x="193" y="134"/>
                        </a:cubicBezTo>
                        <a:cubicBezTo>
                          <a:pt x="194" y="134"/>
                          <a:pt x="194" y="134"/>
                          <a:pt x="194" y="134"/>
                        </a:cubicBezTo>
                        <a:cubicBezTo>
                          <a:pt x="196" y="133"/>
                          <a:pt x="196" y="133"/>
                          <a:pt x="196" y="133"/>
                        </a:cubicBezTo>
                        <a:cubicBezTo>
                          <a:pt x="197" y="133"/>
                          <a:pt x="197" y="133"/>
                          <a:pt x="197" y="133"/>
                        </a:cubicBezTo>
                        <a:cubicBezTo>
                          <a:pt x="199" y="131"/>
                          <a:pt x="199" y="131"/>
                          <a:pt x="199" y="131"/>
                        </a:cubicBezTo>
                        <a:cubicBezTo>
                          <a:pt x="200" y="131"/>
                          <a:pt x="200" y="131"/>
                          <a:pt x="200" y="131"/>
                        </a:cubicBezTo>
                        <a:cubicBezTo>
                          <a:pt x="200" y="130"/>
                          <a:pt x="200" y="130"/>
                          <a:pt x="200" y="130"/>
                        </a:cubicBezTo>
                        <a:cubicBezTo>
                          <a:pt x="200" y="129"/>
                          <a:pt x="200" y="129"/>
                          <a:pt x="200" y="129"/>
                        </a:cubicBezTo>
                        <a:cubicBezTo>
                          <a:pt x="200" y="129"/>
                          <a:pt x="200" y="129"/>
                          <a:pt x="200" y="129"/>
                        </a:cubicBezTo>
                        <a:cubicBezTo>
                          <a:pt x="200" y="129"/>
                          <a:pt x="200" y="129"/>
                          <a:pt x="200" y="129"/>
                        </a:cubicBezTo>
                        <a:cubicBezTo>
                          <a:pt x="200" y="128"/>
                          <a:pt x="200" y="128"/>
                          <a:pt x="200" y="128"/>
                        </a:cubicBezTo>
                        <a:lnTo>
                          <a:pt x="198" y="129"/>
                        </a:lnTo>
                        <a:close/>
                        <a:moveTo>
                          <a:pt x="240" y="132"/>
                        </a:moveTo>
                        <a:cubicBezTo>
                          <a:pt x="240" y="133"/>
                          <a:pt x="240" y="133"/>
                          <a:pt x="240" y="133"/>
                        </a:cubicBezTo>
                        <a:cubicBezTo>
                          <a:pt x="241" y="132"/>
                          <a:pt x="241" y="132"/>
                          <a:pt x="241" y="132"/>
                        </a:cubicBezTo>
                        <a:cubicBezTo>
                          <a:pt x="242" y="131"/>
                          <a:pt x="242" y="131"/>
                          <a:pt x="242" y="131"/>
                        </a:cubicBezTo>
                        <a:cubicBezTo>
                          <a:pt x="243" y="131"/>
                          <a:pt x="243" y="131"/>
                          <a:pt x="243" y="131"/>
                        </a:cubicBezTo>
                        <a:cubicBezTo>
                          <a:pt x="244" y="131"/>
                          <a:pt x="244" y="131"/>
                          <a:pt x="244" y="131"/>
                        </a:cubicBezTo>
                        <a:cubicBezTo>
                          <a:pt x="245" y="131"/>
                          <a:pt x="245" y="131"/>
                          <a:pt x="245" y="131"/>
                        </a:cubicBezTo>
                        <a:cubicBezTo>
                          <a:pt x="246" y="130"/>
                          <a:pt x="246" y="130"/>
                          <a:pt x="246" y="130"/>
                        </a:cubicBezTo>
                        <a:cubicBezTo>
                          <a:pt x="246" y="130"/>
                          <a:pt x="246" y="130"/>
                          <a:pt x="246" y="130"/>
                        </a:cubicBezTo>
                        <a:cubicBezTo>
                          <a:pt x="247" y="130"/>
                          <a:pt x="247" y="130"/>
                          <a:pt x="247" y="130"/>
                        </a:cubicBezTo>
                        <a:cubicBezTo>
                          <a:pt x="247" y="129"/>
                          <a:pt x="247" y="129"/>
                          <a:pt x="247" y="129"/>
                        </a:cubicBezTo>
                        <a:cubicBezTo>
                          <a:pt x="248" y="128"/>
                          <a:pt x="248" y="128"/>
                          <a:pt x="248" y="128"/>
                        </a:cubicBezTo>
                        <a:cubicBezTo>
                          <a:pt x="248" y="128"/>
                          <a:pt x="248" y="128"/>
                          <a:pt x="248" y="128"/>
                        </a:cubicBezTo>
                        <a:cubicBezTo>
                          <a:pt x="249" y="128"/>
                          <a:pt x="249" y="128"/>
                          <a:pt x="249" y="128"/>
                        </a:cubicBezTo>
                        <a:cubicBezTo>
                          <a:pt x="249" y="127"/>
                          <a:pt x="249" y="127"/>
                          <a:pt x="249" y="127"/>
                        </a:cubicBezTo>
                        <a:cubicBezTo>
                          <a:pt x="250" y="127"/>
                          <a:pt x="250" y="127"/>
                          <a:pt x="250" y="127"/>
                        </a:cubicBezTo>
                        <a:cubicBezTo>
                          <a:pt x="251" y="126"/>
                          <a:pt x="251" y="126"/>
                          <a:pt x="251" y="126"/>
                        </a:cubicBezTo>
                        <a:cubicBezTo>
                          <a:pt x="250" y="126"/>
                          <a:pt x="250" y="126"/>
                          <a:pt x="250" y="126"/>
                        </a:cubicBezTo>
                        <a:cubicBezTo>
                          <a:pt x="248" y="126"/>
                          <a:pt x="248" y="126"/>
                          <a:pt x="248" y="126"/>
                        </a:cubicBezTo>
                        <a:cubicBezTo>
                          <a:pt x="248" y="126"/>
                          <a:pt x="248" y="126"/>
                          <a:pt x="248" y="126"/>
                        </a:cubicBezTo>
                        <a:cubicBezTo>
                          <a:pt x="247" y="125"/>
                          <a:pt x="247" y="125"/>
                          <a:pt x="247" y="125"/>
                        </a:cubicBezTo>
                        <a:cubicBezTo>
                          <a:pt x="248" y="127"/>
                          <a:pt x="248" y="127"/>
                          <a:pt x="248" y="127"/>
                        </a:cubicBezTo>
                        <a:cubicBezTo>
                          <a:pt x="248" y="127"/>
                          <a:pt x="248" y="127"/>
                          <a:pt x="248" y="127"/>
                        </a:cubicBezTo>
                        <a:cubicBezTo>
                          <a:pt x="247" y="128"/>
                          <a:pt x="247" y="128"/>
                          <a:pt x="247" y="128"/>
                        </a:cubicBezTo>
                        <a:cubicBezTo>
                          <a:pt x="247" y="127"/>
                          <a:pt x="247" y="127"/>
                          <a:pt x="247" y="127"/>
                        </a:cubicBezTo>
                        <a:cubicBezTo>
                          <a:pt x="247" y="127"/>
                          <a:pt x="247" y="127"/>
                          <a:pt x="247" y="127"/>
                        </a:cubicBezTo>
                        <a:cubicBezTo>
                          <a:pt x="247" y="126"/>
                          <a:pt x="247" y="126"/>
                          <a:pt x="247" y="126"/>
                        </a:cubicBezTo>
                        <a:cubicBezTo>
                          <a:pt x="246" y="126"/>
                          <a:pt x="246" y="126"/>
                          <a:pt x="246" y="126"/>
                        </a:cubicBezTo>
                        <a:cubicBezTo>
                          <a:pt x="244" y="128"/>
                          <a:pt x="244" y="128"/>
                          <a:pt x="244" y="128"/>
                        </a:cubicBezTo>
                        <a:cubicBezTo>
                          <a:pt x="244" y="130"/>
                          <a:pt x="244" y="130"/>
                          <a:pt x="244" y="130"/>
                        </a:cubicBezTo>
                        <a:cubicBezTo>
                          <a:pt x="243" y="130"/>
                          <a:pt x="243" y="130"/>
                          <a:pt x="243" y="130"/>
                        </a:cubicBezTo>
                        <a:cubicBezTo>
                          <a:pt x="242" y="130"/>
                          <a:pt x="242" y="130"/>
                          <a:pt x="242" y="130"/>
                        </a:cubicBezTo>
                        <a:cubicBezTo>
                          <a:pt x="240" y="131"/>
                          <a:pt x="240" y="131"/>
                          <a:pt x="240" y="131"/>
                        </a:cubicBezTo>
                        <a:cubicBezTo>
                          <a:pt x="240" y="131"/>
                          <a:pt x="240" y="131"/>
                          <a:pt x="240" y="131"/>
                        </a:cubicBezTo>
                        <a:cubicBezTo>
                          <a:pt x="239" y="132"/>
                          <a:pt x="239" y="132"/>
                          <a:pt x="239" y="132"/>
                        </a:cubicBezTo>
                        <a:cubicBezTo>
                          <a:pt x="238" y="133"/>
                          <a:pt x="238" y="133"/>
                          <a:pt x="238" y="133"/>
                        </a:cubicBezTo>
                        <a:cubicBezTo>
                          <a:pt x="240" y="132"/>
                          <a:pt x="240" y="132"/>
                          <a:pt x="240" y="132"/>
                        </a:cubicBezTo>
                        <a:close/>
                        <a:moveTo>
                          <a:pt x="129" y="130"/>
                        </a:moveTo>
                        <a:cubicBezTo>
                          <a:pt x="130" y="131"/>
                          <a:pt x="130" y="131"/>
                          <a:pt x="130" y="131"/>
                        </a:cubicBezTo>
                        <a:cubicBezTo>
                          <a:pt x="130" y="131"/>
                          <a:pt x="130" y="131"/>
                          <a:pt x="130" y="131"/>
                        </a:cubicBezTo>
                        <a:cubicBezTo>
                          <a:pt x="130" y="132"/>
                          <a:pt x="130" y="132"/>
                          <a:pt x="130" y="132"/>
                        </a:cubicBezTo>
                        <a:cubicBezTo>
                          <a:pt x="131" y="132"/>
                          <a:pt x="131" y="132"/>
                          <a:pt x="131" y="132"/>
                        </a:cubicBezTo>
                        <a:cubicBezTo>
                          <a:pt x="131" y="132"/>
                          <a:pt x="131" y="132"/>
                          <a:pt x="131" y="132"/>
                        </a:cubicBezTo>
                        <a:cubicBezTo>
                          <a:pt x="133" y="132"/>
                          <a:pt x="133" y="132"/>
                          <a:pt x="133" y="132"/>
                        </a:cubicBezTo>
                        <a:cubicBezTo>
                          <a:pt x="133" y="132"/>
                          <a:pt x="133" y="132"/>
                          <a:pt x="133" y="132"/>
                        </a:cubicBezTo>
                        <a:cubicBezTo>
                          <a:pt x="133" y="131"/>
                          <a:pt x="133" y="131"/>
                          <a:pt x="133" y="131"/>
                        </a:cubicBezTo>
                        <a:cubicBezTo>
                          <a:pt x="131" y="130"/>
                          <a:pt x="131" y="130"/>
                          <a:pt x="131" y="130"/>
                        </a:cubicBezTo>
                        <a:cubicBezTo>
                          <a:pt x="130" y="129"/>
                          <a:pt x="130" y="129"/>
                          <a:pt x="130" y="129"/>
                        </a:cubicBezTo>
                        <a:cubicBezTo>
                          <a:pt x="130" y="129"/>
                          <a:pt x="130" y="129"/>
                          <a:pt x="130" y="129"/>
                        </a:cubicBezTo>
                        <a:cubicBezTo>
                          <a:pt x="129" y="128"/>
                          <a:pt x="129" y="128"/>
                          <a:pt x="129" y="128"/>
                        </a:cubicBezTo>
                        <a:lnTo>
                          <a:pt x="129" y="130"/>
                        </a:lnTo>
                        <a:close/>
                        <a:moveTo>
                          <a:pt x="69" y="129"/>
                        </a:moveTo>
                        <a:cubicBezTo>
                          <a:pt x="70" y="131"/>
                          <a:pt x="70" y="131"/>
                          <a:pt x="70" y="131"/>
                        </a:cubicBezTo>
                        <a:cubicBezTo>
                          <a:pt x="71" y="132"/>
                          <a:pt x="71" y="132"/>
                          <a:pt x="71" y="132"/>
                        </a:cubicBezTo>
                        <a:cubicBezTo>
                          <a:pt x="71" y="131"/>
                          <a:pt x="71" y="131"/>
                          <a:pt x="71" y="131"/>
                        </a:cubicBezTo>
                        <a:cubicBezTo>
                          <a:pt x="71" y="130"/>
                          <a:pt x="71" y="130"/>
                          <a:pt x="71" y="130"/>
                        </a:cubicBezTo>
                        <a:cubicBezTo>
                          <a:pt x="71" y="129"/>
                          <a:pt x="71" y="129"/>
                          <a:pt x="71" y="129"/>
                        </a:cubicBezTo>
                        <a:cubicBezTo>
                          <a:pt x="71" y="127"/>
                          <a:pt x="71" y="127"/>
                          <a:pt x="71" y="127"/>
                        </a:cubicBezTo>
                        <a:cubicBezTo>
                          <a:pt x="70" y="126"/>
                          <a:pt x="70" y="126"/>
                          <a:pt x="70" y="126"/>
                        </a:cubicBezTo>
                        <a:lnTo>
                          <a:pt x="69" y="129"/>
                        </a:lnTo>
                        <a:close/>
                        <a:moveTo>
                          <a:pt x="39" y="124"/>
                        </a:moveTo>
                        <a:cubicBezTo>
                          <a:pt x="38" y="126"/>
                          <a:pt x="38" y="126"/>
                          <a:pt x="38" y="126"/>
                        </a:cubicBezTo>
                        <a:cubicBezTo>
                          <a:pt x="38" y="130"/>
                          <a:pt x="38" y="130"/>
                          <a:pt x="38" y="130"/>
                        </a:cubicBezTo>
                        <a:cubicBezTo>
                          <a:pt x="39" y="128"/>
                          <a:pt x="39" y="128"/>
                          <a:pt x="39" y="128"/>
                        </a:cubicBezTo>
                        <a:cubicBezTo>
                          <a:pt x="40" y="126"/>
                          <a:pt x="40" y="126"/>
                          <a:pt x="40" y="126"/>
                        </a:cubicBezTo>
                        <a:cubicBezTo>
                          <a:pt x="40" y="124"/>
                          <a:pt x="40" y="124"/>
                          <a:pt x="40" y="124"/>
                        </a:cubicBezTo>
                        <a:cubicBezTo>
                          <a:pt x="40" y="124"/>
                          <a:pt x="40" y="124"/>
                          <a:pt x="40" y="124"/>
                        </a:cubicBezTo>
                        <a:cubicBezTo>
                          <a:pt x="40" y="123"/>
                          <a:pt x="40" y="123"/>
                          <a:pt x="40" y="123"/>
                        </a:cubicBezTo>
                        <a:lnTo>
                          <a:pt x="39" y="124"/>
                        </a:lnTo>
                        <a:close/>
                        <a:moveTo>
                          <a:pt x="192" y="127"/>
                        </a:moveTo>
                        <a:cubicBezTo>
                          <a:pt x="194" y="129"/>
                          <a:pt x="194" y="129"/>
                          <a:pt x="194" y="129"/>
                        </a:cubicBezTo>
                        <a:cubicBezTo>
                          <a:pt x="195" y="129"/>
                          <a:pt x="195" y="129"/>
                          <a:pt x="195" y="129"/>
                        </a:cubicBezTo>
                        <a:cubicBezTo>
                          <a:pt x="195" y="129"/>
                          <a:pt x="195" y="129"/>
                          <a:pt x="195" y="129"/>
                        </a:cubicBezTo>
                        <a:cubicBezTo>
                          <a:pt x="195" y="128"/>
                          <a:pt x="195" y="128"/>
                          <a:pt x="195" y="128"/>
                        </a:cubicBezTo>
                        <a:cubicBezTo>
                          <a:pt x="196" y="128"/>
                          <a:pt x="196" y="128"/>
                          <a:pt x="196" y="128"/>
                        </a:cubicBezTo>
                        <a:cubicBezTo>
                          <a:pt x="196" y="128"/>
                          <a:pt x="196" y="128"/>
                          <a:pt x="196" y="128"/>
                        </a:cubicBezTo>
                        <a:cubicBezTo>
                          <a:pt x="197" y="128"/>
                          <a:pt x="197" y="128"/>
                          <a:pt x="197" y="128"/>
                        </a:cubicBezTo>
                        <a:cubicBezTo>
                          <a:pt x="195" y="127"/>
                          <a:pt x="195" y="127"/>
                          <a:pt x="195" y="127"/>
                        </a:cubicBezTo>
                        <a:cubicBezTo>
                          <a:pt x="195" y="126"/>
                          <a:pt x="195" y="126"/>
                          <a:pt x="195" y="126"/>
                        </a:cubicBezTo>
                        <a:cubicBezTo>
                          <a:pt x="195" y="125"/>
                          <a:pt x="195" y="125"/>
                          <a:pt x="195" y="125"/>
                        </a:cubicBezTo>
                        <a:cubicBezTo>
                          <a:pt x="194" y="124"/>
                          <a:pt x="194" y="124"/>
                          <a:pt x="194" y="124"/>
                        </a:cubicBezTo>
                        <a:cubicBezTo>
                          <a:pt x="194" y="123"/>
                          <a:pt x="194" y="123"/>
                          <a:pt x="194" y="123"/>
                        </a:cubicBezTo>
                        <a:cubicBezTo>
                          <a:pt x="194" y="123"/>
                          <a:pt x="194" y="123"/>
                          <a:pt x="194" y="123"/>
                        </a:cubicBezTo>
                        <a:cubicBezTo>
                          <a:pt x="193" y="123"/>
                          <a:pt x="193" y="123"/>
                          <a:pt x="193" y="123"/>
                        </a:cubicBezTo>
                        <a:cubicBezTo>
                          <a:pt x="193" y="123"/>
                          <a:pt x="193" y="123"/>
                          <a:pt x="193" y="123"/>
                        </a:cubicBezTo>
                        <a:cubicBezTo>
                          <a:pt x="192" y="123"/>
                          <a:pt x="192" y="123"/>
                          <a:pt x="192" y="123"/>
                        </a:cubicBezTo>
                        <a:cubicBezTo>
                          <a:pt x="192" y="124"/>
                          <a:pt x="192" y="124"/>
                          <a:pt x="192" y="124"/>
                        </a:cubicBezTo>
                        <a:cubicBezTo>
                          <a:pt x="191" y="124"/>
                          <a:pt x="191" y="124"/>
                          <a:pt x="191" y="124"/>
                        </a:cubicBezTo>
                        <a:cubicBezTo>
                          <a:pt x="191" y="125"/>
                          <a:pt x="191" y="125"/>
                          <a:pt x="191" y="125"/>
                        </a:cubicBezTo>
                        <a:cubicBezTo>
                          <a:pt x="193" y="126"/>
                          <a:pt x="193" y="126"/>
                          <a:pt x="193" y="126"/>
                        </a:cubicBezTo>
                        <a:cubicBezTo>
                          <a:pt x="193" y="126"/>
                          <a:pt x="193" y="126"/>
                          <a:pt x="193" y="126"/>
                        </a:cubicBezTo>
                        <a:cubicBezTo>
                          <a:pt x="193" y="126"/>
                          <a:pt x="193" y="126"/>
                          <a:pt x="193" y="126"/>
                        </a:cubicBezTo>
                        <a:lnTo>
                          <a:pt x="192" y="127"/>
                        </a:lnTo>
                        <a:close/>
                        <a:moveTo>
                          <a:pt x="201" y="126"/>
                        </a:moveTo>
                        <a:cubicBezTo>
                          <a:pt x="201" y="126"/>
                          <a:pt x="201" y="126"/>
                          <a:pt x="201" y="126"/>
                        </a:cubicBezTo>
                        <a:cubicBezTo>
                          <a:pt x="200" y="126"/>
                          <a:pt x="200" y="126"/>
                          <a:pt x="200" y="126"/>
                        </a:cubicBezTo>
                        <a:cubicBezTo>
                          <a:pt x="200" y="127"/>
                          <a:pt x="200" y="127"/>
                          <a:pt x="200" y="127"/>
                        </a:cubicBezTo>
                        <a:cubicBezTo>
                          <a:pt x="200" y="127"/>
                          <a:pt x="200" y="127"/>
                          <a:pt x="200" y="127"/>
                        </a:cubicBezTo>
                        <a:cubicBezTo>
                          <a:pt x="201" y="128"/>
                          <a:pt x="201" y="128"/>
                          <a:pt x="201" y="128"/>
                        </a:cubicBezTo>
                        <a:cubicBezTo>
                          <a:pt x="202" y="127"/>
                          <a:pt x="202" y="127"/>
                          <a:pt x="202" y="127"/>
                        </a:cubicBezTo>
                        <a:cubicBezTo>
                          <a:pt x="202" y="127"/>
                          <a:pt x="202" y="127"/>
                          <a:pt x="202" y="127"/>
                        </a:cubicBezTo>
                        <a:cubicBezTo>
                          <a:pt x="203" y="126"/>
                          <a:pt x="203" y="126"/>
                          <a:pt x="203" y="126"/>
                        </a:cubicBezTo>
                        <a:cubicBezTo>
                          <a:pt x="203" y="126"/>
                          <a:pt x="203" y="126"/>
                          <a:pt x="203" y="126"/>
                        </a:cubicBezTo>
                        <a:cubicBezTo>
                          <a:pt x="202" y="125"/>
                          <a:pt x="202" y="125"/>
                          <a:pt x="202" y="125"/>
                        </a:cubicBezTo>
                        <a:cubicBezTo>
                          <a:pt x="202" y="125"/>
                          <a:pt x="202" y="125"/>
                          <a:pt x="202" y="125"/>
                        </a:cubicBezTo>
                        <a:lnTo>
                          <a:pt x="201" y="126"/>
                        </a:lnTo>
                        <a:close/>
                        <a:moveTo>
                          <a:pt x="29" y="119"/>
                        </a:moveTo>
                        <a:cubicBezTo>
                          <a:pt x="29" y="120"/>
                          <a:pt x="29" y="120"/>
                          <a:pt x="29" y="120"/>
                        </a:cubicBezTo>
                        <a:cubicBezTo>
                          <a:pt x="29" y="122"/>
                          <a:pt x="29" y="122"/>
                          <a:pt x="29" y="122"/>
                        </a:cubicBezTo>
                        <a:cubicBezTo>
                          <a:pt x="29" y="123"/>
                          <a:pt x="29" y="123"/>
                          <a:pt x="29" y="123"/>
                        </a:cubicBezTo>
                        <a:cubicBezTo>
                          <a:pt x="29" y="124"/>
                          <a:pt x="29" y="124"/>
                          <a:pt x="29" y="124"/>
                        </a:cubicBezTo>
                        <a:cubicBezTo>
                          <a:pt x="28" y="127"/>
                          <a:pt x="28" y="127"/>
                          <a:pt x="28" y="127"/>
                        </a:cubicBezTo>
                        <a:cubicBezTo>
                          <a:pt x="29" y="124"/>
                          <a:pt x="29" y="124"/>
                          <a:pt x="29" y="124"/>
                        </a:cubicBezTo>
                        <a:cubicBezTo>
                          <a:pt x="30" y="123"/>
                          <a:pt x="30" y="123"/>
                          <a:pt x="30" y="123"/>
                        </a:cubicBezTo>
                        <a:cubicBezTo>
                          <a:pt x="30" y="121"/>
                          <a:pt x="30" y="121"/>
                          <a:pt x="30" y="121"/>
                        </a:cubicBezTo>
                        <a:cubicBezTo>
                          <a:pt x="31" y="120"/>
                          <a:pt x="31" y="120"/>
                          <a:pt x="31" y="120"/>
                        </a:cubicBezTo>
                        <a:cubicBezTo>
                          <a:pt x="30" y="118"/>
                          <a:pt x="30" y="118"/>
                          <a:pt x="30" y="118"/>
                        </a:cubicBezTo>
                        <a:cubicBezTo>
                          <a:pt x="30" y="117"/>
                          <a:pt x="30" y="117"/>
                          <a:pt x="30" y="117"/>
                        </a:cubicBezTo>
                        <a:cubicBezTo>
                          <a:pt x="30" y="117"/>
                          <a:pt x="30" y="117"/>
                          <a:pt x="30" y="117"/>
                        </a:cubicBezTo>
                        <a:cubicBezTo>
                          <a:pt x="29" y="117"/>
                          <a:pt x="29" y="117"/>
                          <a:pt x="29" y="117"/>
                        </a:cubicBezTo>
                        <a:cubicBezTo>
                          <a:pt x="29" y="117"/>
                          <a:pt x="29" y="117"/>
                          <a:pt x="29" y="117"/>
                        </a:cubicBezTo>
                        <a:cubicBezTo>
                          <a:pt x="27" y="118"/>
                          <a:pt x="27" y="118"/>
                          <a:pt x="27" y="118"/>
                        </a:cubicBezTo>
                        <a:cubicBezTo>
                          <a:pt x="27" y="121"/>
                          <a:pt x="27" y="121"/>
                          <a:pt x="27" y="121"/>
                        </a:cubicBezTo>
                        <a:cubicBezTo>
                          <a:pt x="27" y="121"/>
                          <a:pt x="27" y="121"/>
                          <a:pt x="27" y="121"/>
                        </a:cubicBezTo>
                        <a:cubicBezTo>
                          <a:pt x="28" y="119"/>
                          <a:pt x="28" y="119"/>
                          <a:pt x="28" y="119"/>
                        </a:cubicBezTo>
                        <a:cubicBezTo>
                          <a:pt x="29" y="118"/>
                          <a:pt x="29" y="118"/>
                          <a:pt x="29" y="118"/>
                        </a:cubicBezTo>
                        <a:lnTo>
                          <a:pt x="29" y="119"/>
                        </a:lnTo>
                        <a:close/>
                        <a:moveTo>
                          <a:pt x="251" y="124"/>
                        </a:moveTo>
                        <a:cubicBezTo>
                          <a:pt x="252" y="125"/>
                          <a:pt x="252" y="125"/>
                          <a:pt x="252" y="125"/>
                        </a:cubicBezTo>
                        <a:cubicBezTo>
                          <a:pt x="253" y="125"/>
                          <a:pt x="253" y="125"/>
                          <a:pt x="253" y="125"/>
                        </a:cubicBezTo>
                        <a:cubicBezTo>
                          <a:pt x="254" y="126"/>
                          <a:pt x="254" y="126"/>
                          <a:pt x="254" y="126"/>
                        </a:cubicBezTo>
                        <a:cubicBezTo>
                          <a:pt x="254" y="125"/>
                          <a:pt x="254" y="125"/>
                          <a:pt x="254" y="125"/>
                        </a:cubicBezTo>
                        <a:cubicBezTo>
                          <a:pt x="255" y="124"/>
                          <a:pt x="255" y="124"/>
                          <a:pt x="255" y="124"/>
                        </a:cubicBezTo>
                        <a:cubicBezTo>
                          <a:pt x="255" y="124"/>
                          <a:pt x="255" y="124"/>
                          <a:pt x="255" y="124"/>
                        </a:cubicBezTo>
                        <a:cubicBezTo>
                          <a:pt x="255" y="124"/>
                          <a:pt x="255" y="124"/>
                          <a:pt x="255" y="124"/>
                        </a:cubicBezTo>
                        <a:cubicBezTo>
                          <a:pt x="255" y="124"/>
                          <a:pt x="255" y="124"/>
                          <a:pt x="255" y="124"/>
                        </a:cubicBezTo>
                        <a:cubicBezTo>
                          <a:pt x="255" y="125"/>
                          <a:pt x="255" y="125"/>
                          <a:pt x="255" y="125"/>
                        </a:cubicBezTo>
                        <a:cubicBezTo>
                          <a:pt x="256" y="123"/>
                          <a:pt x="256" y="123"/>
                          <a:pt x="256" y="123"/>
                        </a:cubicBezTo>
                        <a:cubicBezTo>
                          <a:pt x="256" y="122"/>
                          <a:pt x="256" y="122"/>
                          <a:pt x="256" y="122"/>
                        </a:cubicBezTo>
                        <a:cubicBezTo>
                          <a:pt x="257" y="122"/>
                          <a:pt x="257" y="122"/>
                          <a:pt x="257" y="122"/>
                        </a:cubicBezTo>
                        <a:cubicBezTo>
                          <a:pt x="257" y="122"/>
                          <a:pt x="257" y="122"/>
                          <a:pt x="257" y="122"/>
                        </a:cubicBezTo>
                        <a:cubicBezTo>
                          <a:pt x="258" y="122"/>
                          <a:pt x="258" y="122"/>
                          <a:pt x="258" y="122"/>
                        </a:cubicBezTo>
                        <a:cubicBezTo>
                          <a:pt x="258" y="122"/>
                          <a:pt x="258" y="122"/>
                          <a:pt x="258" y="122"/>
                        </a:cubicBezTo>
                        <a:cubicBezTo>
                          <a:pt x="260" y="122"/>
                          <a:pt x="260" y="122"/>
                          <a:pt x="260" y="122"/>
                        </a:cubicBezTo>
                        <a:cubicBezTo>
                          <a:pt x="261" y="123"/>
                          <a:pt x="261" y="123"/>
                          <a:pt x="261" y="123"/>
                        </a:cubicBezTo>
                        <a:cubicBezTo>
                          <a:pt x="262" y="124"/>
                          <a:pt x="262" y="124"/>
                          <a:pt x="262" y="124"/>
                        </a:cubicBezTo>
                        <a:cubicBezTo>
                          <a:pt x="262" y="124"/>
                          <a:pt x="262" y="124"/>
                          <a:pt x="262" y="124"/>
                        </a:cubicBezTo>
                        <a:cubicBezTo>
                          <a:pt x="263" y="125"/>
                          <a:pt x="263" y="125"/>
                          <a:pt x="263" y="125"/>
                        </a:cubicBezTo>
                        <a:cubicBezTo>
                          <a:pt x="263" y="125"/>
                          <a:pt x="263" y="125"/>
                          <a:pt x="263" y="125"/>
                        </a:cubicBezTo>
                        <a:cubicBezTo>
                          <a:pt x="263" y="125"/>
                          <a:pt x="263" y="125"/>
                          <a:pt x="263" y="125"/>
                        </a:cubicBezTo>
                        <a:cubicBezTo>
                          <a:pt x="264" y="124"/>
                          <a:pt x="264" y="124"/>
                          <a:pt x="264" y="124"/>
                        </a:cubicBezTo>
                        <a:cubicBezTo>
                          <a:pt x="264" y="123"/>
                          <a:pt x="264" y="123"/>
                          <a:pt x="264" y="123"/>
                        </a:cubicBezTo>
                        <a:cubicBezTo>
                          <a:pt x="265" y="123"/>
                          <a:pt x="265" y="123"/>
                          <a:pt x="265" y="123"/>
                        </a:cubicBezTo>
                        <a:cubicBezTo>
                          <a:pt x="265" y="124"/>
                          <a:pt x="265" y="124"/>
                          <a:pt x="265" y="124"/>
                        </a:cubicBezTo>
                        <a:cubicBezTo>
                          <a:pt x="266" y="124"/>
                          <a:pt x="266" y="124"/>
                          <a:pt x="266" y="124"/>
                        </a:cubicBezTo>
                        <a:cubicBezTo>
                          <a:pt x="265" y="123"/>
                          <a:pt x="265" y="123"/>
                          <a:pt x="265" y="123"/>
                        </a:cubicBezTo>
                        <a:cubicBezTo>
                          <a:pt x="264" y="122"/>
                          <a:pt x="264" y="122"/>
                          <a:pt x="264" y="122"/>
                        </a:cubicBezTo>
                        <a:cubicBezTo>
                          <a:pt x="264" y="122"/>
                          <a:pt x="264" y="122"/>
                          <a:pt x="264" y="122"/>
                        </a:cubicBezTo>
                        <a:cubicBezTo>
                          <a:pt x="264" y="122"/>
                          <a:pt x="264" y="122"/>
                          <a:pt x="264" y="122"/>
                        </a:cubicBezTo>
                        <a:cubicBezTo>
                          <a:pt x="263" y="121"/>
                          <a:pt x="263" y="121"/>
                          <a:pt x="263" y="121"/>
                        </a:cubicBezTo>
                        <a:cubicBezTo>
                          <a:pt x="263" y="121"/>
                          <a:pt x="263" y="121"/>
                          <a:pt x="263" y="121"/>
                        </a:cubicBezTo>
                        <a:cubicBezTo>
                          <a:pt x="262" y="122"/>
                          <a:pt x="262" y="122"/>
                          <a:pt x="262" y="122"/>
                        </a:cubicBezTo>
                        <a:cubicBezTo>
                          <a:pt x="262" y="121"/>
                          <a:pt x="262" y="121"/>
                          <a:pt x="262" y="121"/>
                        </a:cubicBezTo>
                        <a:cubicBezTo>
                          <a:pt x="260" y="121"/>
                          <a:pt x="260" y="121"/>
                          <a:pt x="260"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6" y="121"/>
                          <a:pt x="256" y="121"/>
                          <a:pt x="256" y="121"/>
                        </a:cubicBezTo>
                        <a:cubicBezTo>
                          <a:pt x="255" y="122"/>
                          <a:pt x="255" y="122"/>
                          <a:pt x="255" y="122"/>
                        </a:cubicBezTo>
                        <a:cubicBezTo>
                          <a:pt x="253" y="122"/>
                          <a:pt x="253" y="122"/>
                          <a:pt x="253" y="122"/>
                        </a:cubicBezTo>
                        <a:cubicBezTo>
                          <a:pt x="253" y="123"/>
                          <a:pt x="253" y="123"/>
                          <a:pt x="253" y="123"/>
                        </a:cubicBezTo>
                        <a:cubicBezTo>
                          <a:pt x="252" y="122"/>
                          <a:pt x="252" y="122"/>
                          <a:pt x="252"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1"/>
                          <a:pt x="249" y="121"/>
                          <a:pt x="249" y="121"/>
                        </a:cubicBezTo>
                        <a:cubicBezTo>
                          <a:pt x="248" y="121"/>
                          <a:pt x="248" y="121"/>
                          <a:pt x="248" y="121"/>
                        </a:cubicBezTo>
                        <a:cubicBezTo>
                          <a:pt x="247" y="121"/>
                          <a:pt x="247" y="121"/>
                          <a:pt x="247" y="121"/>
                        </a:cubicBezTo>
                        <a:cubicBezTo>
                          <a:pt x="246" y="121"/>
                          <a:pt x="246" y="121"/>
                          <a:pt x="246" y="121"/>
                        </a:cubicBezTo>
                        <a:cubicBezTo>
                          <a:pt x="246" y="121"/>
                          <a:pt x="246" y="121"/>
                          <a:pt x="246" y="121"/>
                        </a:cubicBezTo>
                        <a:cubicBezTo>
                          <a:pt x="245" y="121"/>
                          <a:pt x="245" y="121"/>
                          <a:pt x="245" y="121"/>
                        </a:cubicBezTo>
                        <a:cubicBezTo>
                          <a:pt x="243" y="121"/>
                          <a:pt x="243" y="121"/>
                          <a:pt x="243" y="121"/>
                        </a:cubicBezTo>
                        <a:cubicBezTo>
                          <a:pt x="243" y="121"/>
                          <a:pt x="243" y="121"/>
                          <a:pt x="243" y="121"/>
                        </a:cubicBezTo>
                        <a:cubicBezTo>
                          <a:pt x="241" y="121"/>
                          <a:pt x="241" y="121"/>
                          <a:pt x="241" y="121"/>
                        </a:cubicBezTo>
                        <a:cubicBezTo>
                          <a:pt x="240" y="121"/>
                          <a:pt x="240" y="121"/>
                          <a:pt x="240" y="121"/>
                        </a:cubicBezTo>
                        <a:cubicBezTo>
                          <a:pt x="240" y="120"/>
                          <a:pt x="240" y="120"/>
                          <a:pt x="240" y="120"/>
                        </a:cubicBezTo>
                        <a:cubicBezTo>
                          <a:pt x="240" y="121"/>
                          <a:pt x="240" y="121"/>
                          <a:pt x="240" y="121"/>
                        </a:cubicBezTo>
                        <a:cubicBezTo>
                          <a:pt x="242" y="122"/>
                          <a:pt x="242" y="122"/>
                          <a:pt x="242" y="122"/>
                        </a:cubicBezTo>
                        <a:cubicBezTo>
                          <a:pt x="243" y="122"/>
                          <a:pt x="243" y="122"/>
                          <a:pt x="243" y="122"/>
                        </a:cubicBezTo>
                        <a:cubicBezTo>
                          <a:pt x="244" y="122"/>
                          <a:pt x="244" y="122"/>
                          <a:pt x="244" y="122"/>
                        </a:cubicBezTo>
                        <a:cubicBezTo>
                          <a:pt x="246" y="123"/>
                          <a:pt x="246" y="123"/>
                          <a:pt x="246" y="123"/>
                        </a:cubicBezTo>
                        <a:cubicBezTo>
                          <a:pt x="246" y="123"/>
                          <a:pt x="246" y="123"/>
                          <a:pt x="246" y="123"/>
                        </a:cubicBezTo>
                        <a:cubicBezTo>
                          <a:pt x="247" y="123"/>
                          <a:pt x="247" y="123"/>
                          <a:pt x="247" y="123"/>
                        </a:cubicBezTo>
                        <a:cubicBezTo>
                          <a:pt x="248" y="122"/>
                          <a:pt x="248" y="122"/>
                          <a:pt x="248" y="122"/>
                        </a:cubicBezTo>
                        <a:cubicBezTo>
                          <a:pt x="248" y="123"/>
                          <a:pt x="248" y="123"/>
                          <a:pt x="248" y="123"/>
                        </a:cubicBezTo>
                        <a:cubicBezTo>
                          <a:pt x="247" y="123"/>
                          <a:pt x="247" y="123"/>
                          <a:pt x="247" y="123"/>
                        </a:cubicBezTo>
                        <a:cubicBezTo>
                          <a:pt x="248" y="124"/>
                          <a:pt x="248" y="124"/>
                          <a:pt x="248" y="124"/>
                        </a:cubicBezTo>
                        <a:cubicBezTo>
                          <a:pt x="249" y="123"/>
                          <a:pt x="249" y="123"/>
                          <a:pt x="249" y="123"/>
                        </a:cubicBezTo>
                        <a:cubicBezTo>
                          <a:pt x="250" y="124"/>
                          <a:pt x="250" y="124"/>
                          <a:pt x="250" y="124"/>
                        </a:cubicBezTo>
                        <a:cubicBezTo>
                          <a:pt x="251" y="124"/>
                          <a:pt x="251" y="124"/>
                          <a:pt x="251" y="124"/>
                        </a:cubicBezTo>
                        <a:close/>
                        <a:moveTo>
                          <a:pt x="203" y="122"/>
                        </a:moveTo>
                        <a:cubicBezTo>
                          <a:pt x="202" y="122"/>
                          <a:pt x="202" y="122"/>
                          <a:pt x="202" y="122"/>
                        </a:cubicBezTo>
                        <a:cubicBezTo>
                          <a:pt x="202" y="123"/>
                          <a:pt x="202" y="123"/>
                          <a:pt x="202" y="123"/>
                        </a:cubicBezTo>
                        <a:cubicBezTo>
                          <a:pt x="203" y="123"/>
                          <a:pt x="203" y="123"/>
                          <a:pt x="203" y="123"/>
                        </a:cubicBezTo>
                        <a:cubicBezTo>
                          <a:pt x="203" y="124"/>
                          <a:pt x="203" y="124"/>
                          <a:pt x="203" y="124"/>
                        </a:cubicBezTo>
                        <a:cubicBezTo>
                          <a:pt x="203" y="125"/>
                          <a:pt x="203" y="125"/>
                          <a:pt x="203" y="125"/>
                        </a:cubicBezTo>
                        <a:cubicBezTo>
                          <a:pt x="204" y="124"/>
                          <a:pt x="204" y="124"/>
                          <a:pt x="204" y="124"/>
                        </a:cubicBezTo>
                        <a:cubicBezTo>
                          <a:pt x="205" y="123"/>
                          <a:pt x="205" y="123"/>
                          <a:pt x="205" y="123"/>
                        </a:cubicBezTo>
                        <a:cubicBezTo>
                          <a:pt x="205" y="123"/>
                          <a:pt x="205" y="123"/>
                          <a:pt x="205" y="123"/>
                        </a:cubicBezTo>
                        <a:cubicBezTo>
                          <a:pt x="206" y="122"/>
                          <a:pt x="206" y="122"/>
                          <a:pt x="206" y="122"/>
                        </a:cubicBezTo>
                        <a:cubicBezTo>
                          <a:pt x="206" y="121"/>
                          <a:pt x="206" y="121"/>
                          <a:pt x="206" y="121"/>
                        </a:cubicBezTo>
                        <a:cubicBezTo>
                          <a:pt x="206" y="121"/>
                          <a:pt x="206" y="121"/>
                          <a:pt x="206" y="121"/>
                        </a:cubicBezTo>
                        <a:cubicBezTo>
                          <a:pt x="207" y="120"/>
                          <a:pt x="207" y="120"/>
                          <a:pt x="207" y="120"/>
                        </a:cubicBezTo>
                        <a:cubicBezTo>
                          <a:pt x="207" y="120"/>
                          <a:pt x="207" y="120"/>
                          <a:pt x="207" y="120"/>
                        </a:cubicBezTo>
                        <a:cubicBezTo>
                          <a:pt x="206" y="120"/>
                          <a:pt x="206" y="120"/>
                          <a:pt x="206" y="120"/>
                        </a:cubicBezTo>
                        <a:cubicBezTo>
                          <a:pt x="206" y="120"/>
                          <a:pt x="206" y="120"/>
                          <a:pt x="206" y="120"/>
                        </a:cubicBezTo>
                        <a:cubicBezTo>
                          <a:pt x="205" y="119"/>
                          <a:pt x="205" y="119"/>
                          <a:pt x="205" y="119"/>
                        </a:cubicBezTo>
                        <a:cubicBezTo>
                          <a:pt x="204" y="120"/>
                          <a:pt x="204" y="120"/>
                          <a:pt x="204"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1" y="118"/>
                          <a:pt x="201" y="118"/>
                          <a:pt x="201" y="118"/>
                        </a:cubicBezTo>
                        <a:cubicBezTo>
                          <a:pt x="200" y="118"/>
                          <a:pt x="200" y="118"/>
                          <a:pt x="200" y="118"/>
                        </a:cubicBezTo>
                        <a:cubicBezTo>
                          <a:pt x="200" y="118"/>
                          <a:pt x="200" y="118"/>
                          <a:pt x="200" y="118"/>
                        </a:cubicBezTo>
                        <a:cubicBezTo>
                          <a:pt x="201" y="117"/>
                          <a:pt x="201" y="117"/>
                          <a:pt x="201" y="117"/>
                        </a:cubicBezTo>
                        <a:cubicBezTo>
                          <a:pt x="200" y="117"/>
                          <a:pt x="200" y="117"/>
                          <a:pt x="200" y="117"/>
                        </a:cubicBezTo>
                        <a:cubicBezTo>
                          <a:pt x="200" y="116"/>
                          <a:pt x="200" y="116"/>
                          <a:pt x="200" y="116"/>
                        </a:cubicBezTo>
                        <a:cubicBezTo>
                          <a:pt x="201" y="115"/>
                          <a:pt x="201" y="115"/>
                          <a:pt x="201" y="115"/>
                        </a:cubicBezTo>
                        <a:cubicBezTo>
                          <a:pt x="199" y="115"/>
                          <a:pt x="199" y="115"/>
                          <a:pt x="199" y="115"/>
                        </a:cubicBezTo>
                        <a:cubicBezTo>
                          <a:pt x="198" y="116"/>
                          <a:pt x="198" y="116"/>
                          <a:pt x="198" y="116"/>
                        </a:cubicBezTo>
                        <a:cubicBezTo>
                          <a:pt x="198" y="117"/>
                          <a:pt x="198" y="117"/>
                          <a:pt x="198" y="117"/>
                        </a:cubicBezTo>
                        <a:cubicBezTo>
                          <a:pt x="198" y="118"/>
                          <a:pt x="198" y="118"/>
                          <a:pt x="198" y="118"/>
                        </a:cubicBezTo>
                        <a:cubicBezTo>
                          <a:pt x="197" y="117"/>
                          <a:pt x="197" y="117"/>
                          <a:pt x="197" y="117"/>
                        </a:cubicBezTo>
                        <a:cubicBezTo>
                          <a:pt x="195" y="117"/>
                          <a:pt x="195" y="117"/>
                          <a:pt x="195" y="117"/>
                        </a:cubicBezTo>
                        <a:cubicBezTo>
                          <a:pt x="194" y="118"/>
                          <a:pt x="194" y="118"/>
                          <a:pt x="194" y="118"/>
                        </a:cubicBezTo>
                        <a:cubicBezTo>
                          <a:pt x="192" y="116"/>
                          <a:pt x="192" y="116"/>
                          <a:pt x="192" y="116"/>
                        </a:cubicBezTo>
                        <a:cubicBezTo>
                          <a:pt x="191" y="116"/>
                          <a:pt x="191" y="116"/>
                          <a:pt x="191" y="116"/>
                        </a:cubicBezTo>
                        <a:cubicBezTo>
                          <a:pt x="190" y="117"/>
                          <a:pt x="190" y="117"/>
                          <a:pt x="190" y="117"/>
                        </a:cubicBezTo>
                        <a:cubicBezTo>
                          <a:pt x="189" y="117"/>
                          <a:pt x="189" y="117"/>
                          <a:pt x="189" y="117"/>
                        </a:cubicBezTo>
                        <a:cubicBezTo>
                          <a:pt x="188" y="118"/>
                          <a:pt x="188" y="118"/>
                          <a:pt x="188" y="118"/>
                        </a:cubicBezTo>
                        <a:cubicBezTo>
                          <a:pt x="188" y="119"/>
                          <a:pt x="188" y="119"/>
                          <a:pt x="188" y="119"/>
                        </a:cubicBezTo>
                        <a:cubicBezTo>
                          <a:pt x="188" y="119"/>
                          <a:pt x="188" y="119"/>
                          <a:pt x="188" y="119"/>
                        </a:cubicBezTo>
                        <a:cubicBezTo>
                          <a:pt x="188" y="119"/>
                          <a:pt x="187" y="119"/>
                          <a:pt x="187" y="120"/>
                        </a:cubicBezTo>
                        <a:cubicBezTo>
                          <a:pt x="186" y="119"/>
                          <a:pt x="186" y="119"/>
                          <a:pt x="186" y="119"/>
                        </a:cubicBezTo>
                        <a:cubicBezTo>
                          <a:pt x="185" y="118"/>
                          <a:pt x="185" y="118"/>
                          <a:pt x="185" y="118"/>
                        </a:cubicBezTo>
                        <a:cubicBezTo>
                          <a:pt x="185" y="117"/>
                          <a:pt x="185" y="117"/>
                          <a:pt x="185" y="117"/>
                        </a:cubicBezTo>
                        <a:cubicBezTo>
                          <a:pt x="184" y="117"/>
                          <a:pt x="184" y="117"/>
                          <a:pt x="184" y="117"/>
                        </a:cubicBezTo>
                        <a:cubicBezTo>
                          <a:pt x="182" y="118"/>
                          <a:pt x="182" y="118"/>
                          <a:pt x="182" y="118"/>
                        </a:cubicBezTo>
                        <a:cubicBezTo>
                          <a:pt x="182" y="118"/>
                          <a:pt x="182" y="118"/>
                          <a:pt x="182" y="118"/>
                        </a:cubicBezTo>
                        <a:cubicBezTo>
                          <a:pt x="180" y="119"/>
                          <a:pt x="180" y="119"/>
                          <a:pt x="180" y="119"/>
                        </a:cubicBezTo>
                        <a:cubicBezTo>
                          <a:pt x="181" y="119"/>
                          <a:pt x="181" y="119"/>
                          <a:pt x="181" y="119"/>
                        </a:cubicBezTo>
                        <a:cubicBezTo>
                          <a:pt x="181" y="119"/>
                          <a:pt x="181" y="119"/>
                          <a:pt x="181" y="119"/>
                        </a:cubicBezTo>
                        <a:cubicBezTo>
                          <a:pt x="180" y="119"/>
                          <a:pt x="180" y="119"/>
                          <a:pt x="180" y="119"/>
                        </a:cubicBezTo>
                        <a:cubicBezTo>
                          <a:pt x="179" y="119"/>
                          <a:pt x="179" y="119"/>
                          <a:pt x="179" y="119"/>
                        </a:cubicBezTo>
                        <a:cubicBezTo>
                          <a:pt x="178" y="120"/>
                          <a:pt x="178" y="120"/>
                          <a:pt x="178" y="120"/>
                        </a:cubicBezTo>
                        <a:cubicBezTo>
                          <a:pt x="178" y="120"/>
                          <a:pt x="178" y="120"/>
                          <a:pt x="178" y="120"/>
                        </a:cubicBezTo>
                        <a:cubicBezTo>
                          <a:pt x="178" y="120"/>
                          <a:pt x="178" y="120"/>
                          <a:pt x="178" y="120"/>
                        </a:cubicBezTo>
                        <a:cubicBezTo>
                          <a:pt x="180" y="121"/>
                          <a:pt x="180" y="121"/>
                          <a:pt x="180" y="121"/>
                        </a:cubicBezTo>
                        <a:cubicBezTo>
                          <a:pt x="181" y="120"/>
                          <a:pt x="181" y="120"/>
                          <a:pt x="181" y="120"/>
                        </a:cubicBezTo>
                        <a:cubicBezTo>
                          <a:pt x="182" y="120"/>
                          <a:pt x="182" y="120"/>
                          <a:pt x="182" y="120"/>
                        </a:cubicBezTo>
                        <a:cubicBezTo>
                          <a:pt x="183" y="120"/>
                          <a:pt x="183" y="120"/>
                          <a:pt x="183" y="120"/>
                        </a:cubicBezTo>
                        <a:cubicBezTo>
                          <a:pt x="183" y="119"/>
                          <a:pt x="183" y="119"/>
                          <a:pt x="183" y="119"/>
                        </a:cubicBezTo>
                        <a:cubicBezTo>
                          <a:pt x="184" y="119"/>
                          <a:pt x="184" y="119"/>
                          <a:pt x="184" y="119"/>
                        </a:cubicBezTo>
                        <a:cubicBezTo>
                          <a:pt x="184" y="120"/>
                          <a:pt x="184" y="120"/>
                          <a:pt x="184" y="120"/>
                        </a:cubicBezTo>
                        <a:cubicBezTo>
                          <a:pt x="185" y="120"/>
                          <a:pt x="185" y="120"/>
                          <a:pt x="185" y="120"/>
                        </a:cubicBezTo>
                        <a:cubicBezTo>
                          <a:pt x="185" y="121"/>
                          <a:pt x="185" y="121"/>
                          <a:pt x="185" y="121"/>
                        </a:cubicBezTo>
                        <a:cubicBezTo>
                          <a:pt x="186" y="121"/>
                          <a:pt x="186" y="121"/>
                          <a:pt x="186" y="121"/>
                        </a:cubicBezTo>
                        <a:cubicBezTo>
                          <a:pt x="186" y="120"/>
                          <a:pt x="186" y="120"/>
                          <a:pt x="186" y="120"/>
                        </a:cubicBezTo>
                        <a:cubicBezTo>
                          <a:pt x="187" y="121"/>
                          <a:pt x="187" y="121"/>
                          <a:pt x="187" y="121"/>
                        </a:cubicBezTo>
                        <a:cubicBezTo>
                          <a:pt x="187" y="122"/>
                          <a:pt x="187" y="122"/>
                          <a:pt x="187" y="122"/>
                        </a:cubicBezTo>
                        <a:cubicBezTo>
                          <a:pt x="188" y="122"/>
                          <a:pt x="188" y="122"/>
                          <a:pt x="188" y="122"/>
                        </a:cubicBezTo>
                        <a:cubicBezTo>
                          <a:pt x="189" y="122"/>
                          <a:pt x="189" y="122"/>
                          <a:pt x="189" y="122"/>
                        </a:cubicBezTo>
                        <a:cubicBezTo>
                          <a:pt x="189" y="122"/>
                          <a:pt x="189" y="122"/>
                          <a:pt x="189" y="122"/>
                        </a:cubicBezTo>
                        <a:cubicBezTo>
                          <a:pt x="188" y="121"/>
                          <a:pt x="188" y="121"/>
                          <a:pt x="188" y="121"/>
                        </a:cubicBezTo>
                        <a:cubicBezTo>
                          <a:pt x="188" y="120"/>
                          <a:pt x="188" y="120"/>
                          <a:pt x="188" y="120"/>
                        </a:cubicBezTo>
                        <a:cubicBezTo>
                          <a:pt x="189" y="120"/>
                          <a:pt x="189" y="120"/>
                          <a:pt x="189" y="120"/>
                        </a:cubicBezTo>
                        <a:cubicBezTo>
                          <a:pt x="189" y="119"/>
                          <a:pt x="189" y="119"/>
                          <a:pt x="189" y="119"/>
                        </a:cubicBezTo>
                        <a:cubicBezTo>
                          <a:pt x="189" y="118"/>
                          <a:pt x="189" y="118"/>
                          <a:pt x="189" y="118"/>
                        </a:cubicBezTo>
                        <a:cubicBezTo>
                          <a:pt x="190" y="118"/>
                          <a:pt x="190" y="118"/>
                          <a:pt x="190" y="118"/>
                        </a:cubicBezTo>
                        <a:cubicBezTo>
                          <a:pt x="191" y="118"/>
                          <a:pt x="191" y="118"/>
                          <a:pt x="191" y="118"/>
                        </a:cubicBezTo>
                        <a:cubicBezTo>
                          <a:pt x="191" y="117"/>
                          <a:pt x="191" y="117"/>
                          <a:pt x="191" y="117"/>
                        </a:cubicBezTo>
                        <a:cubicBezTo>
                          <a:pt x="192" y="117"/>
                          <a:pt x="192" y="117"/>
                          <a:pt x="192" y="117"/>
                        </a:cubicBezTo>
                        <a:cubicBezTo>
                          <a:pt x="192" y="117"/>
                          <a:pt x="192" y="117"/>
                          <a:pt x="192" y="117"/>
                        </a:cubicBezTo>
                        <a:cubicBezTo>
                          <a:pt x="194" y="118"/>
                          <a:pt x="194" y="118"/>
                          <a:pt x="194" y="118"/>
                        </a:cubicBezTo>
                        <a:cubicBezTo>
                          <a:pt x="194" y="118"/>
                          <a:pt x="194" y="118"/>
                          <a:pt x="194" y="118"/>
                        </a:cubicBezTo>
                        <a:cubicBezTo>
                          <a:pt x="196" y="119"/>
                          <a:pt x="196" y="119"/>
                          <a:pt x="196" y="119"/>
                        </a:cubicBezTo>
                        <a:cubicBezTo>
                          <a:pt x="196" y="119"/>
                          <a:pt x="196" y="119"/>
                          <a:pt x="196" y="119"/>
                        </a:cubicBezTo>
                        <a:cubicBezTo>
                          <a:pt x="196" y="120"/>
                          <a:pt x="196" y="120"/>
                          <a:pt x="196" y="120"/>
                        </a:cubicBezTo>
                        <a:cubicBezTo>
                          <a:pt x="198" y="121"/>
                          <a:pt x="198" y="121"/>
                          <a:pt x="198" y="121"/>
                        </a:cubicBezTo>
                        <a:cubicBezTo>
                          <a:pt x="199" y="121"/>
                          <a:pt x="199" y="121"/>
                          <a:pt x="199" y="121"/>
                        </a:cubicBezTo>
                        <a:cubicBezTo>
                          <a:pt x="198" y="119"/>
                          <a:pt x="198" y="119"/>
                          <a:pt x="198" y="119"/>
                        </a:cubicBezTo>
                        <a:cubicBezTo>
                          <a:pt x="199" y="120"/>
                          <a:pt x="199" y="120"/>
                          <a:pt x="199" y="120"/>
                        </a:cubicBezTo>
                        <a:cubicBezTo>
                          <a:pt x="199" y="120"/>
                          <a:pt x="199" y="120"/>
                          <a:pt x="199" y="120"/>
                        </a:cubicBezTo>
                        <a:cubicBezTo>
                          <a:pt x="200" y="120"/>
                          <a:pt x="200" y="120"/>
                          <a:pt x="200" y="120"/>
                        </a:cubicBezTo>
                        <a:cubicBezTo>
                          <a:pt x="202" y="120"/>
                          <a:pt x="202" y="120"/>
                          <a:pt x="202" y="120"/>
                        </a:cubicBezTo>
                        <a:cubicBezTo>
                          <a:pt x="202" y="121"/>
                          <a:pt x="202" y="121"/>
                          <a:pt x="202" y="121"/>
                        </a:cubicBezTo>
                        <a:cubicBezTo>
                          <a:pt x="202" y="121"/>
                          <a:pt x="202" y="121"/>
                          <a:pt x="202" y="121"/>
                        </a:cubicBezTo>
                        <a:lnTo>
                          <a:pt x="203" y="122"/>
                        </a:lnTo>
                        <a:close/>
                        <a:moveTo>
                          <a:pt x="18" y="120"/>
                        </a:moveTo>
                        <a:cubicBezTo>
                          <a:pt x="19" y="122"/>
                          <a:pt x="19" y="122"/>
                          <a:pt x="19" y="122"/>
                        </a:cubicBezTo>
                        <a:cubicBezTo>
                          <a:pt x="19" y="123"/>
                          <a:pt x="19" y="123"/>
                          <a:pt x="19" y="123"/>
                        </a:cubicBezTo>
                        <a:cubicBezTo>
                          <a:pt x="19" y="123"/>
                          <a:pt x="19" y="123"/>
                          <a:pt x="19" y="123"/>
                        </a:cubicBezTo>
                        <a:cubicBezTo>
                          <a:pt x="19" y="124"/>
                          <a:pt x="19" y="124"/>
                          <a:pt x="19" y="124"/>
                        </a:cubicBezTo>
                        <a:cubicBezTo>
                          <a:pt x="19" y="124"/>
                          <a:pt x="19" y="124"/>
                          <a:pt x="19" y="124"/>
                        </a:cubicBezTo>
                        <a:cubicBezTo>
                          <a:pt x="19" y="124"/>
                          <a:pt x="19" y="124"/>
                          <a:pt x="20" y="124"/>
                        </a:cubicBezTo>
                        <a:cubicBezTo>
                          <a:pt x="20" y="123"/>
                          <a:pt x="20" y="123"/>
                          <a:pt x="20" y="123"/>
                        </a:cubicBezTo>
                        <a:cubicBezTo>
                          <a:pt x="21" y="121"/>
                          <a:pt x="21" y="121"/>
                          <a:pt x="21" y="121"/>
                        </a:cubicBezTo>
                        <a:cubicBezTo>
                          <a:pt x="22" y="119"/>
                          <a:pt x="22" y="119"/>
                          <a:pt x="22" y="119"/>
                        </a:cubicBezTo>
                        <a:cubicBezTo>
                          <a:pt x="21" y="117"/>
                          <a:pt x="21" y="117"/>
                          <a:pt x="21" y="117"/>
                        </a:cubicBezTo>
                        <a:cubicBezTo>
                          <a:pt x="20" y="117"/>
                          <a:pt x="20" y="117"/>
                          <a:pt x="20" y="117"/>
                        </a:cubicBezTo>
                        <a:cubicBezTo>
                          <a:pt x="20" y="119"/>
                          <a:pt x="20" y="119"/>
                          <a:pt x="20" y="119"/>
                        </a:cubicBezTo>
                        <a:cubicBezTo>
                          <a:pt x="20" y="120"/>
                          <a:pt x="20" y="120"/>
                          <a:pt x="20" y="120"/>
                        </a:cubicBezTo>
                        <a:cubicBezTo>
                          <a:pt x="19" y="119"/>
                          <a:pt x="19" y="119"/>
                          <a:pt x="19" y="119"/>
                        </a:cubicBezTo>
                        <a:cubicBezTo>
                          <a:pt x="20" y="119"/>
                          <a:pt x="20" y="119"/>
                          <a:pt x="20" y="119"/>
                        </a:cubicBezTo>
                        <a:cubicBezTo>
                          <a:pt x="19" y="117"/>
                          <a:pt x="19" y="117"/>
                          <a:pt x="19" y="117"/>
                        </a:cubicBezTo>
                        <a:cubicBezTo>
                          <a:pt x="19" y="117"/>
                          <a:pt x="19" y="117"/>
                          <a:pt x="19" y="117"/>
                        </a:cubicBezTo>
                        <a:cubicBezTo>
                          <a:pt x="18" y="119"/>
                          <a:pt x="18" y="119"/>
                          <a:pt x="18" y="119"/>
                        </a:cubicBezTo>
                        <a:cubicBezTo>
                          <a:pt x="18" y="118"/>
                          <a:pt x="18" y="118"/>
                          <a:pt x="18" y="118"/>
                        </a:cubicBezTo>
                        <a:cubicBezTo>
                          <a:pt x="17" y="118"/>
                          <a:pt x="17" y="118"/>
                          <a:pt x="17" y="118"/>
                        </a:cubicBezTo>
                        <a:lnTo>
                          <a:pt x="18" y="120"/>
                        </a:lnTo>
                        <a:close/>
                        <a:moveTo>
                          <a:pt x="269" y="120"/>
                        </a:moveTo>
                        <a:cubicBezTo>
                          <a:pt x="269" y="120"/>
                          <a:pt x="269" y="120"/>
                          <a:pt x="269" y="120"/>
                        </a:cubicBezTo>
                        <a:cubicBezTo>
                          <a:pt x="271" y="122"/>
                          <a:pt x="271" y="122"/>
                          <a:pt x="271" y="122"/>
                        </a:cubicBezTo>
                        <a:cubicBezTo>
                          <a:pt x="271" y="123"/>
                          <a:pt x="271" y="123"/>
                          <a:pt x="271" y="123"/>
                        </a:cubicBezTo>
                        <a:cubicBezTo>
                          <a:pt x="272" y="123"/>
                          <a:pt x="272" y="123"/>
                          <a:pt x="272" y="123"/>
                        </a:cubicBezTo>
                        <a:cubicBezTo>
                          <a:pt x="272" y="122"/>
                          <a:pt x="272" y="122"/>
                          <a:pt x="272" y="122"/>
                        </a:cubicBezTo>
                        <a:cubicBezTo>
                          <a:pt x="273" y="121"/>
                          <a:pt x="273" y="121"/>
                          <a:pt x="273" y="121"/>
                        </a:cubicBezTo>
                        <a:cubicBezTo>
                          <a:pt x="274" y="121"/>
                          <a:pt x="274" y="121"/>
                          <a:pt x="274" y="121"/>
                        </a:cubicBezTo>
                        <a:cubicBezTo>
                          <a:pt x="274" y="121"/>
                          <a:pt x="274" y="121"/>
                          <a:pt x="274" y="121"/>
                        </a:cubicBezTo>
                        <a:cubicBezTo>
                          <a:pt x="273" y="120"/>
                          <a:pt x="273" y="120"/>
                          <a:pt x="273" y="120"/>
                        </a:cubicBezTo>
                        <a:cubicBezTo>
                          <a:pt x="272" y="120"/>
                          <a:pt x="272" y="120"/>
                          <a:pt x="272" y="120"/>
                        </a:cubicBezTo>
                        <a:cubicBezTo>
                          <a:pt x="271" y="120"/>
                          <a:pt x="271" y="120"/>
                          <a:pt x="271" y="120"/>
                        </a:cubicBezTo>
                        <a:cubicBezTo>
                          <a:pt x="270" y="119"/>
                          <a:pt x="270" y="119"/>
                          <a:pt x="270" y="119"/>
                        </a:cubicBezTo>
                        <a:lnTo>
                          <a:pt x="269" y="120"/>
                        </a:lnTo>
                        <a:close/>
                        <a:moveTo>
                          <a:pt x="144" y="114"/>
                        </a:moveTo>
                        <a:cubicBezTo>
                          <a:pt x="143" y="115"/>
                          <a:pt x="143" y="115"/>
                          <a:pt x="143" y="115"/>
                        </a:cubicBezTo>
                        <a:cubicBezTo>
                          <a:pt x="141" y="115"/>
                          <a:pt x="141" y="115"/>
                          <a:pt x="141" y="115"/>
                        </a:cubicBezTo>
                        <a:cubicBezTo>
                          <a:pt x="141" y="116"/>
                          <a:pt x="141" y="116"/>
                          <a:pt x="141" y="116"/>
                        </a:cubicBezTo>
                        <a:cubicBezTo>
                          <a:pt x="141" y="117"/>
                          <a:pt x="141" y="117"/>
                          <a:pt x="141" y="117"/>
                        </a:cubicBezTo>
                        <a:cubicBezTo>
                          <a:pt x="142" y="117"/>
                          <a:pt x="142" y="117"/>
                          <a:pt x="142" y="117"/>
                        </a:cubicBezTo>
                        <a:cubicBezTo>
                          <a:pt x="142" y="118"/>
                          <a:pt x="142" y="118"/>
                          <a:pt x="142" y="118"/>
                        </a:cubicBezTo>
                        <a:cubicBezTo>
                          <a:pt x="143" y="118"/>
                          <a:pt x="143" y="118"/>
                          <a:pt x="143" y="118"/>
                        </a:cubicBezTo>
                        <a:cubicBezTo>
                          <a:pt x="143" y="118"/>
                          <a:pt x="143" y="118"/>
                          <a:pt x="143" y="118"/>
                        </a:cubicBezTo>
                        <a:cubicBezTo>
                          <a:pt x="143" y="120"/>
                          <a:pt x="143" y="120"/>
                          <a:pt x="143" y="120"/>
                        </a:cubicBezTo>
                        <a:cubicBezTo>
                          <a:pt x="144" y="120"/>
                          <a:pt x="144" y="120"/>
                          <a:pt x="144" y="120"/>
                        </a:cubicBezTo>
                        <a:cubicBezTo>
                          <a:pt x="144" y="120"/>
                          <a:pt x="144" y="120"/>
                          <a:pt x="144" y="120"/>
                        </a:cubicBezTo>
                        <a:cubicBezTo>
                          <a:pt x="145" y="120"/>
                          <a:pt x="145" y="120"/>
                          <a:pt x="145" y="120"/>
                        </a:cubicBezTo>
                        <a:cubicBezTo>
                          <a:pt x="145" y="121"/>
                          <a:pt x="145" y="121"/>
                          <a:pt x="145" y="121"/>
                        </a:cubicBezTo>
                        <a:cubicBezTo>
                          <a:pt x="145" y="121"/>
                          <a:pt x="145" y="121"/>
                          <a:pt x="145" y="121"/>
                        </a:cubicBezTo>
                        <a:cubicBezTo>
                          <a:pt x="146" y="122"/>
                          <a:pt x="146" y="122"/>
                          <a:pt x="146" y="122"/>
                        </a:cubicBezTo>
                        <a:cubicBezTo>
                          <a:pt x="147" y="121"/>
                          <a:pt x="147" y="121"/>
                          <a:pt x="147" y="121"/>
                        </a:cubicBezTo>
                        <a:cubicBezTo>
                          <a:pt x="148" y="121"/>
                          <a:pt x="148" y="121"/>
                          <a:pt x="148" y="121"/>
                        </a:cubicBezTo>
                        <a:cubicBezTo>
                          <a:pt x="148" y="120"/>
                          <a:pt x="148" y="120"/>
                          <a:pt x="148" y="120"/>
                        </a:cubicBezTo>
                        <a:cubicBezTo>
                          <a:pt x="147" y="118"/>
                          <a:pt x="147" y="118"/>
                          <a:pt x="147" y="118"/>
                        </a:cubicBezTo>
                        <a:cubicBezTo>
                          <a:pt x="147" y="118"/>
                          <a:pt x="147" y="118"/>
                          <a:pt x="147" y="118"/>
                        </a:cubicBezTo>
                        <a:cubicBezTo>
                          <a:pt x="147" y="117"/>
                          <a:pt x="147" y="117"/>
                          <a:pt x="147" y="117"/>
                        </a:cubicBezTo>
                        <a:cubicBezTo>
                          <a:pt x="145" y="116"/>
                          <a:pt x="145" y="116"/>
                          <a:pt x="145" y="116"/>
                        </a:cubicBezTo>
                        <a:cubicBezTo>
                          <a:pt x="145" y="116"/>
                          <a:pt x="145" y="116"/>
                          <a:pt x="145" y="116"/>
                        </a:cubicBezTo>
                        <a:cubicBezTo>
                          <a:pt x="146" y="115"/>
                          <a:pt x="146" y="115"/>
                          <a:pt x="146" y="115"/>
                        </a:cubicBezTo>
                        <a:cubicBezTo>
                          <a:pt x="147" y="115"/>
                          <a:pt x="147" y="115"/>
                          <a:pt x="147" y="115"/>
                        </a:cubicBezTo>
                        <a:cubicBezTo>
                          <a:pt x="146" y="114"/>
                          <a:pt x="146" y="114"/>
                          <a:pt x="146" y="114"/>
                        </a:cubicBezTo>
                        <a:cubicBezTo>
                          <a:pt x="145" y="114"/>
                          <a:pt x="145" y="114"/>
                          <a:pt x="145" y="114"/>
                        </a:cubicBezTo>
                        <a:cubicBezTo>
                          <a:pt x="145" y="114"/>
                          <a:pt x="145" y="114"/>
                          <a:pt x="145" y="114"/>
                        </a:cubicBezTo>
                        <a:cubicBezTo>
                          <a:pt x="145" y="113"/>
                          <a:pt x="145" y="113"/>
                          <a:pt x="145" y="113"/>
                        </a:cubicBezTo>
                        <a:cubicBezTo>
                          <a:pt x="145" y="113"/>
                          <a:pt x="145" y="113"/>
                          <a:pt x="145" y="113"/>
                        </a:cubicBezTo>
                        <a:lnTo>
                          <a:pt x="144" y="114"/>
                        </a:lnTo>
                        <a:close/>
                        <a:moveTo>
                          <a:pt x="210" y="116"/>
                        </a:moveTo>
                        <a:cubicBezTo>
                          <a:pt x="209" y="117"/>
                          <a:pt x="209" y="117"/>
                          <a:pt x="209" y="117"/>
                        </a:cubicBezTo>
                        <a:cubicBezTo>
                          <a:pt x="209" y="118"/>
                          <a:pt x="209" y="118"/>
                          <a:pt x="209" y="118"/>
                        </a:cubicBezTo>
                        <a:cubicBezTo>
                          <a:pt x="209" y="118"/>
                          <a:pt x="209" y="118"/>
                          <a:pt x="209" y="118"/>
                        </a:cubicBezTo>
                        <a:cubicBezTo>
                          <a:pt x="210" y="119"/>
                          <a:pt x="210" y="119"/>
                          <a:pt x="210" y="119"/>
                        </a:cubicBezTo>
                        <a:cubicBezTo>
                          <a:pt x="210" y="120"/>
                          <a:pt x="210" y="120"/>
                          <a:pt x="210" y="120"/>
                        </a:cubicBezTo>
                        <a:cubicBezTo>
                          <a:pt x="210" y="119"/>
                          <a:pt x="210" y="119"/>
                          <a:pt x="210" y="119"/>
                        </a:cubicBezTo>
                        <a:cubicBezTo>
                          <a:pt x="210" y="119"/>
                          <a:pt x="210" y="119"/>
                          <a:pt x="210" y="119"/>
                        </a:cubicBezTo>
                        <a:cubicBezTo>
                          <a:pt x="210" y="119"/>
                          <a:pt x="210" y="118"/>
                          <a:pt x="210" y="118"/>
                        </a:cubicBezTo>
                        <a:cubicBezTo>
                          <a:pt x="211" y="118"/>
                          <a:pt x="211" y="118"/>
                          <a:pt x="211" y="118"/>
                        </a:cubicBezTo>
                        <a:cubicBezTo>
                          <a:pt x="210" y="117"/>
                          <a:pt x="210" y="117"/>
                          <a:pt x="210" y="117"/>
                        </a:cubicBezTo>
                        <a:cubicBezTo>
                          <a:pt x="211" y="117"/>
                          <a:pt x="211" y="117"/>
                          <a:pt x="211" y="117"/>
                        </a:cubicBezTo>
                        <a:cubicBezTo>
                          <a:pt x="211" y="117"/>
                          <a:pt x="211" y="117"/>
                          <a:pt x="211" y="117"/>
                        </a:cubicBezTo>
                        <a:cubicBezTo>
                          <a:pt x="211" y="116"/>
                          <a:pt x="211" y="116"/>
                          <a:pt x="211" y="116"/>
                        </a:cubicBezTo>
                        <a:lnTo>
                          <a:pt x="210" y="116"/>
                        </a:lnTo>
                        <a:close/>
                        <a:moveTo>
                          <a:pt x="184" y="113"/>
                        </a:moveTo>
                        <a:cubicBezTo>
                          <a:pt x="183" y="114"/>
                          <a:pt x="183" y="114"/>
                          <a:pt x="183" y="114"/>
                        </a:cubicBezTo>
                        <a:cubicBezTo>
                          <a:pt x="183" y="114"/>
                          <a:pt x="183" y="114"/>
                          <a:pt x="183" y="114"/>
                        </a:cubicBezTo>
                        <a:cubicBezTo>
                          <a:pt x="183" y="115"/>
                          <a:pt x="183" y="115"/>
                          <a:pt x="183" y="115"/>
                        </a:cubicBezTo>
                        <a:cubicBezTo>
                          <a:pt x="185" y="116"/>
                          <a:pt x="185" y="116"/>
                          <a:pt x="185" y="116"/>
                        </a:cubicBezTo>
                        <a:cubicBezTo>
                          <a:pt x="186" y="116"/>
                          <a:pt x="186" y="116"/>
                          <a:pt x="186" y="116"/>
                        </a:cubicBezTo>
                        <a:cubicBezTo>
                          <a:pt x="186" y="116"/>
                          <a:pt x="186" y="116"/>
                          <a:pt x="186" y="116"/>
                        </a:cubicBezTo>
                        <a:cubicBezTo>
                          <a:pt x="186" y="116"/>
                          <a:pt x="188" y="116"/>
                          <a:pt x="188" y="116"/>
                        </a:cubicBezTo>
                        <a:cubicBezTo>
                          <a:pt x="189" y="116"/>
                          <a:pt x="189" y="116"/>
                          <a:pt x="189" y="116"/>
                        </a:cubicBezTo>
                        <a:cubicBezTo>
                          <a:pt x="187" y="114"/>
                          <a:pt x="187" y="114"/>
                          <a:pt x="187" y="114"/>
                        </a:cubicBezTo>
                        <a:cubicBezTo>
                          <a:pt x="186" y="114"/>
                          <a:pt x="186" y="114"/>
                          <a:pt x="186" y="114"/>
                        </a:cubicBezTo>
                        <a:cubicBezTo>
                          <a:pt x="185" y="114"/>
                          <a:pt x="185" y="114"/>
                          <a:pt x="185" y="114"/>
                        </a:cubicBezTo>
                        <a:cubicBezTo>
                          <a:pt x="185" y="114"/>
                          <a:pt x="185" y="114"/>
                          <a:pt x="185" y="114"/>
                        </a:cubicBezTo>
                        <a:cubicBezTo>
                          <a:pt x="184" y="113"/>
                          <a:pt x="184" y="113"/>
                          <a:pt x="184" y="113"/>
                        </a:cubicBezTo>
                        <a:close/>
                        <a:moveTo>
                          <a:pt x="152" y="105"/>
                        </a:moveTo>
                        <a:cubicBezTo>
                          <a:pt x="151" y="106"/>
                          <a:pt x="151" y="106"/>
                          <a:pt x="151" y="106"/>
                        </a:cubicBezTo>
                        <a:cubicBezTo>
                          <a:pt x="152" y="106"/>
                          <a:pt x="152" y="106"/>
                          <a:pt x="152" y="106"/>
                        </a:cubicBezTo>
                        <a:cubicBezTo>
                          <a:pt x="153" y="106"/>
                          <a:pt x="153" y="106"/>
                          <a:pt x="153" y="106"/>
                        </a:cubicBezTo>
                        <a:cubicBezTo>
                          <a:pt x="153" y="107"/>
                          <a:pt x="153" y="107"/>
                          <a:pt x="153" y="107"/>
                        </a:cubicBezTo>
                        <a:cubicBezTo>
                          <a:pt x="152" y="108"/>
                          <a:pt x="152" y="108"/>
                          <a:pt x="152" y="108"/>
                        </a:cubicBezTo>
                        <a:cubicBezTo>
                          <a:pt x="151" y="108"/>
                          <a:pt x="151" y="108"/>
                          <a:pt x="151" y="108"/>
                        </a:cubicBezTo>
                        <a:cubicBezTo>
                          <a:pt x="151" y="109"/>
                          <a:pt x="151" y="109"/>
                          <a:pt x="151" y="109"/>
                        </a:cubicBezTo>
                        <a:cubicBezTo>
                          <a:pt x="151" y="109"/>
                          <a:pt x="151" y="109"/>
                          <a:pt x="151" y="109"/>
                        </a:cubicBezTo>
                        <a:cubicBezTo>
                          <a:pt x="151" y="111"/>
                          <a:pt x="151" y="111"/>
                          <a:pt x="151" y="111"/>
                        </a:cubicBezTo>
                        <a:cubicBezTo>
                          <a:pt x="150" y="111"/>
                          <a:pt x="150" y="111"/>
                          <a:pt x="150" y="111"/>
                        </a:cubicBezTo>
                        <a:cubicBezTo>
                          <a:pt x="150" y="111"/>
                          <a:pt x="150" y="111"/>
                          <a:pt x="150" y="111"/>
                        </a:cubicBezTo>
                        <a:cubicBezTo>
                          <a:pt x="150" y="112"/>
                          <a:pt x="150" y="112"/>
                          <a:pt x="150" y="112"/>
                        </a:cubicBezTo>
                        <a:cubicBezTo>
                          <a:pt x="150" y="112"/>
                          <a:pt x="150" y="112"/>
                          <a:pt x="150" y="112"/>
                        </a:cubicBezTo>
                        <a:cubicBezTo>
                          <a:pt x="150" y="114"/>
                          <a:pt x="150" y="114"/>
                          <a:pt x="150" y="114"/>
                        </a:cubicBezTo>
                        <a:cubicBezTo>
                          <a:pt x="152" y="113"/>
                          <a:pt x="152" y="113"/>
                          <a:pt x="152" y="113"/>
                        </a:cubicBezTo>
                        <a:cubicBezTo>
                          <a:pt x="152" y="114"/>
                          <a:pt x="152" y="114"/>
                          <a:pt x="152" y="114"/>
                        </a:cubicBezTo>
                        <a:cubicBezTo>
                          <a:pt x="153" y="113"/>
                          <a:pt x="153" y="113"/>
                          <a:pt x="153" y="113"/>
                        </a:cubicBezTo>
                        <a:cubicBezTo>
                          <a:pt x="153" y="112"/>
                          <a:pt x="153" y="112"/>
                          <a:pt x="153" y="112"/>
                        </a:cubicBezTo>
                        <a:cubicBezTo>
                          <a:pt x="152" y="112"/>
                          <a:pt x="152" y="112"/>
                          <a:pt x="152" y="112"/>
                        </a:cubicBezTo>
                        <a:cubicBezTo>
                          <a:pt x="153" y="112"/>
                          <a:pt x="153" y="112"/>
                          <a:pt x="153" y="112"/>
                        </a:cubicBezTo>
                        <a:cubicBezTo>
                          <a:pt x="153" y="111"/>
                          <a:pt x="153" y="111"/>
                          <a:pt x="153" y="111"/>
                        </a:cubicBezTo>
                        <a:cubicBezTo>
                          <a:pt x="152" y="110"/>
                          <a:pt x="152" y="110"/>
                          <a:pt x="152" y="110"/>
                        </a:cubicBezTo>
                        <a:cubicBezTo>
                          <a:pt x="153" y="110"/>
                          <a:pt x="153" y="110"/>
                          <a:pt x="153" y="110"/>
                        </a:cubicBezTo>
                        <a:cubicBezTo>
                          <a:pt x="154" y="108"/>
                          <a:pt x="154" y="108"/>
                          <a:pt x="154" y="108"/>
                        </a:cubicBezTo>
                        <a:cubicBezTo>
                          <a:pt x="154" y="107"/>
                          <a:pt x="154" y="107"/>
                          <a:pt x="154" y="107"/>
                        </a:cubicBezTo>
                        <a:cubicBezTo>
                          <a:pt x="155" y="107"/>
                          <a:pt x="155" y="107"/>
                          <a:pt x="155" y="107"/>
                        </a:cubicBezTo>
                        <a:cubicBezTo>
                          <a:pt x="155" y="106"/>
                          <a:pt x="155" y="106"/>
                          <a:pt x="155" y="106"/>
                        </a:cubicBezTo>
                        <a:cubicBezTo>
                          <a:pt x="154" y="106"/>
                          <a:pt x="154" y="106"/>
                          <a:pt x="154" y="106"/>
                        </a:cubicBezTo>
                        <a:cubicBezTo>
                          <a:pt x="154" y="105"/>
                          <a:pt x="154" y="105"/>
                          <a:pt x="154" y="105"/>
                        </a:cubicBezTo>
                        <a:cubicBezTo>
                          <a:pt x="153" y="105"/>
                          <a:pt x="153" y="105"/>
                          <a:pt x="153" y="105"/>
                        </a:cubicBezTo>
                        <a:cubicBezTo>
                          <a:pt x="153" y="104"/>
                          <a:pt x="153" y="104"/>
                          <a:pt x="153" y="104"/>
                        </a:cubicBezTo>
                        <a:cubicBezTo>
                          <a:pt x="153" y="103"/>
                          <a:pt x="153" y="103"/>
                          <a:pt x="153" y="103"/>
                        </a:cubicBezTo>
                        <a:cubicBezTo>
                          <a:pt x="153" y="103"/>
                          <a:pt x="153" y="103"/>
                          <a:pt x="153" y="103"/>
                        </a:cubicBezTo>
                        <a:cubicBezTo>
                          <a:pt x="153" y="103"/>
                          <a:pt x="153" y="103"/>
                          <a:pt x="153" y="103"/>
                        </a:cubicBezTo>
                        <a:cubicBezTo>
                          <a:pt x="154" y="102"/>
                          <a:pt x="154" y="102"/>
                          <a:pt x="154" y="102"/>
                        </a:cubicBezTo>
                        <a:cubicBezTo>
                          <a:pt x="154" y="101"/>
                          <a:pt x="154" y="101"/>
                          <a:pt x="154" y="101"/>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4" y="100"/>
                          <a:pt x="154" y="100"/>
                          <a:pt x="154" y="100"/>
                        </a:cubicBezTo>
                        <a:cubicBezTo>
                          <a:pt x="152" y="100"/>
                          <a:pt x="152" y="100"/>
                          <a:pt x="152" y="100"/>
                        </a:cubicBezTo>
                        <a:cubicBezTo>
                          <a:pt x="152" y="100"/>
                          <a:pt x="152" y="100"/>
                          <a:pt x="152" y="100"/>
                        </a:cubicBezTo>
                        <a:cubicBezTo>
                          <a:pt x="152" y="99"/>
                          <a:pt x="152" y="99"/>
                          <a:pt x="152" y="99"/>
                        </a:cubicBezTo>
                        <a:cubicBezTo>
                          <a:pt x="152" y="99"/>
                          <a:pt x="152" y="99"/>
                          <a:pt x="152" y="99"/>
                        </a:cubicBezTo>
                        <a:cubicBezTo>
                          <a:pt x="152" y="98"/>
                          <a:pt x="152" y="98"/>
                          <a:pt x="152" y="98"/>
                        </a:cubicBezTo>
                        <a:cubicBezTo>
                          <a:pt x="152" y="98"/>
                          <a:pt x="152" y="98"/>
                          <a:pt x="152" y="98"/>
                        </a:cubicBezTo>
                        <a:cubicBezTo>
                          <a:pt x="153" y="98"/>
                          <a:pt x="153" y="98"/>
                          <a:pt x="153" y="98"/>
                        </a:cubicBezTo>
                        <a:cubicBezTo>
                          <a:pt x="154" y="98"/>
                          <a:pt x="154" y="98"/>
                          <a:pt x="154" y="98"/>
                        </a:cubicBezTo>
                        <a:cubicBezTo>
                          <a:pt x="154" y="97"/>
                          <a:pt x="154" y="97"/>
                          <a:pt x="154" y="97"/>
                        </a:cubicBezTo>
                        <a:cubicBezTo>
                          <a:pt x="154" y="96"/>
                          <a:pt x="154" y="96"/>
                          <a:pt x="154" y="96"/>
                        </a:cubicBezTo>
                        <a:cubicBezTo>
                          <a:pt x="155" y="95"/>
                          <a:pt x="155" y="95"/>
                          <a:pt x="155" y="95"/>
                        </a:cubicBezTo>
                        <a:cubicBezTo>
                          <a:pt x="154" y="95"/>
                          <a:pt x="154" y="95"/>
                          <a:pt x="154" y="95"/>
                        </a:cubicBezTo>
                        <a:cubicBezTo>
                          <a:pt x="155" y="95"/>
                          <a:pt x="155" y="95"/>
                          <a:pt x="155" y="95"/>
                        </a:cubicBezTo>
                        <a:cubicBezTo>
                          <a:pt x="155" y="94"/>
                          <a:pt x="155" y="94"/>
                          <a:pt x="155" y="94"/>
                        </a:cubicBezTo>
                        <a:cubicBezTo>
                          <a:pt x="157" y="94"/>
                          <a:pt x="157" y="94"/>
                          <a:pt x="157" y="94"/>
                        </a:cubicBezTo>
                        <a:cubicBezTo>
                          <a:pt x="158" y="94"/>
                          <a:pt x="158" y="94"/>
                          <a:pt x="158" y="94"/>
                        </a:cubicBezTo>
                        <a:cubicBezTo>
                          <a:pt x="158" y="94"/>
                          <a:pt x="158" y="94"/>
                          <a:pt x="158" y="94"/>
                        </a:cubicBezTo>
                        <a:cubicBezTo>
                          <a:pt x="158" y="93"/>
                          <a:pt x="158" y="93"/>
                          <a:pt x="158" y="93"/>
                        </a:cubicBezTo>
                        <a:cubicBezTo>
                          <a:pt x="158" y="92"/>
                          <a:pt x="158" y="92"/>
                          <a:pt x="158" y="92"/>
                        </a:cubicBezTo>
                        <a:cubicBezTo>
                          <a:pt x="159" y="92"/>
                          <a:pt x="159" y="92"/>
                          <a:pt x="159" y="92"/>
                        </a:cubicBezTo>
                        <a:cubicBezTo>
                          <a:pt x="159" y="92"/>
                          <a:pt x="159" y="92"/>
                          <a:pt x="159" y="92"/>
                        </a:cubicBezTo>
                        <a:cubicBezTo>
                          <a:pt x="159" y="91"/>
                          <a:pt x="159" y="91"/>
                          <a:pt x="159" y="91"/>
                        </a:cubicBezTo>
                        <a:cubicBezTo>
                          <a:pt x="160" y="91"/>
                          <a:pt x="160" y="91"/>
                          <a:pt x="160" y="91"/>
                        </a:cubicBezTo>
                        <a:cubicBezTo>
                          <a:pt x="160" y="90"/>
                          <a:pt x="160" y="90"/>
                          <a:pt x="160" y="90"/>
                        </a:cubicBezTo>
                        <a:cubicBezTo>
                          <a:pt x="159" y="90"/>
                          <a:pt x="159" y="90"/>
                          <a:pt x="159" y="90"/>
                        </a:cubicBezTo>
                        <a:cubicBezTo>
                          <a:pt x="159" y="90"/>
                          <a:pt x="159" y="90"/>
                          <a:pt x="159" y="90"/>
                        </a:cubicBezTo>
                        <a:cubicBezTo>
                          <a:pt x="158" y="89"/>
                          <a:pt x="158" y="89"/>
                          <a:pt x="158" y="89"/>
                        </a:cubicBezTo>
                        <a:cubicBezTo>
                          <a:pt x="158" y="89"/>
                          <a:pt x="158" y="89"/>
                          <a:pt x="158" y="89"/>
                        </a:cubicBezTo>
                        <a:cubicBezTo>
                          <a:pt x="159" y="89"/>
                          <a:pt x="159" y="89"/>
                          <a:pt x="159" y="89"/>
                        </a:cubicBezTo>
                        <a:cubicBezTo>
                          <a:pt x="160" y="88"/>
                          <a:pt x="160" y="88"/>
                          <a:pt x="160" y="88"/>
                        </a:cubicBezTo>
                        <a:cubicBezTo>
                          <a:pt x="160" y="88"/>
                          <a:pt x="160" y="88"/>
                          <a:pt x="160" y="88"/>
                        </a:cubicBezTo>
                        <a:cubicBezTo>
                          <a:pt x="161" y="87"/>
                          <a:pt x="161" y="87"/>
                          <a:pt x="161" y="87"/>
                        </a:cubicBezTo>
                        <a:cubicBezTo>
                          <a:pt x="162" y="87"/>
                          <a:pt x="162" y="87"/>
                          <a:pt x="162" y="87"/>
                        </a:cubicBezTo>
                        <a:cubicBezTo>
                          <a:pt x="160" y="86"/>
                          <a:pt x="160" y="86"/>
                          <a:pt x="160" y="86"/>
                        </a:cubicBezTo>
                        <a:cubicBezTo>
                          <a:pt x="159" y="87"/>
                          <a:pt x="159" y="87"/>
                          <a:pt x="159" y="87"/>
                        </a:cubicBezTo>
                        <a:cubicBezTo>
                          <a:pt x="159" y="87"/>
                          <a:pt x="159" y="87"/>
                          <a:pt x="159" y="87"/>
                        </a:cubicBezTo>
                        <a:cubicBezTo>
                          <a:pt x="159" y="86"/>
                          <a:pt x="159" y="86"/>
                          <a:pt x="159" y="86"/>
                        </a:cubicBezTo>
                        <a:cubicBezTo>
                          <a:pt x="160" y="85"/>
                          <a:pt x="160" y="85"/>
                          <a:pt x="160" y="85"/>
                        </a:cubicBezTo>
                        <a:cubicBezTo>
                          <a:pt x="160" y="84"/>
                          <a:pt x="160" y="84"/>
                          <a:pt x="160" y="84"/>
                        </a:cubicBezTo>
                        <a:cubicBezTo>
                          <a:pt x="161" y="85"/>
                          <a:pt x="161" y="85"/>
                          <a:pt x="161" y="85"/>
                        </a:cubicBezTo>
                        <a:cubicBezTo>
                          <a:pt x="162" y="85"/>
                          <a:pt x="162" y="85"/>
                          <a:pt x="162" y="85"/>
                        </a:cubicBezTo>
                        <a:cubicBezTo>
                          <a:pt x="162" y="84"/>
                          <a:pt x="162" y="84"/>
                          <a:pt x="162" y="84"/>
                        </a:cubicBezTo>
                        <a:cubicBezTo>
                          <a:pt x="161" y="84"/>
                          <a:pt x="161" y="84"/>
                          <a:pt x="161" y="84"/>
                        </a:cubicBezTo>
                        <a:cubicBezTo>
                          <a:pt x="161" y="83"/>
                          <a:pt x="161" y="83"/>
                          <a:pt x="161" y="83"/>
                        </a:cubicBezTo>
                        <a:cubicBezTo>
                          <a:pt x="163" y="83"/>
                          <a:pt x="163" y="83"/>
                          <a:pt x="163" y="83"/>
                        </a:cubicBezTo>
                        <a:cubicBezTo>
                          <a:pt x="163" y="83"/>
                          <a:pt x="163" y="83"/>
                          <a:pt x="163" y="83"/>
                        </a:cubicBezTo>
                        <a:cubicBezTo>
                          <a:pt x="163" y="83"/>
                          <a:pt x="163" y="83"/>
                          <a:pt x="163" y="83"/>
                        </a:cubicBezTo>
                        <a:cubicBezTo>
                          <a:pt x="164" y="82"/>
                          <a:pt x="164" y="82"/>
                          <a:pt x="164" y="82"/>
                        </a:cubicBezTo>
                        <a:cubicBezTo>
                          <a:pt x="165" y="81"/>
                          <a:pt x="165" y="81"/>
                          <a:pt x="165" y="81"/>
                        </a:cubicBezTo>
                        <a:cubicBezTo>
                          <a:pt x="166" y="81"/>
                          <a:pt x="166" y="81"/>
                          <a:pt x="166" y="81"/>
                        </a:cubicBezTo>
                        <a:cubicBezTo>
                          <a:pt x="167" y="80"/>
                          <a:pt x="167" y="80"/>
                          <a:pt x="167" y="80"/>
                        </a:cubicBezTo>
                        <a:cubicBezTo>
                          <a:pt x="167" y="80"/>
                          <a:pt x="167" y="80"/>
                          <a:pt x="167" y="80"/>
                        </a:cubicBezTo>
                        <a:cubicBezTo>
                          <a:pt x="166" y="79"/>
                          <a:pt x="166" y="79"/>
                          <a:pt x="166" y="79"/>
                        </a:cubicBezTo>
                        <a:cubicBezTo>
                          <a:pt x="165" y="79"/>
                          <a:pt x="165" y="79"/>
                          <a:pt x="165" y="79"/>
                        </a:cubicBezTo>
                        <a:cubicBezTo>
                          <a:pt x="164" y="80"/>
                          <a:pt x="164" y="80"/>
                          <a:pt x="164" y="80"/>
                        </a:cubicBezTo>
                        <a:cubicBezTo>
                          <a:pt x="163" y="80"/>
                          <a:pt x="163" y="80"/>
                          <a:pt x="163" y="80"/>
                        </a:cubicBezTo>
                        <a:cubicBezTo>
                          <a:pt x="164" y="79"/>
                          <a:pt x="164" y="79"/>
                          <a:pt x="164" y="79"/>
                        </a:cubicBezTo>
                        <a:cubicBezTo>
                          <a:pt x="165" y="79"/>
                          <a:pt x="165" y="79"/>
                          <a:pt x="165" y="79"/>
                        </a:cubicBezTo>
                        <a:cubicBezTo>
                          <a:pt x="167" y="78"/>
                          <a:pt x="167" y="78"/>
                          <a:pt x="167" y="78"/>
                        </a:cubicBezTo>
                        <a:cubicBezTo>
                          <a:pt x="167" y="77"/>
                          <a:pt x="167" y="77"/>
                          <a:pt x="167" y="77"/>
                        </a:cubicBezTo>
                        <a:cubicBezTo>
                          <a:pt x="167" y="77"/>
                          <a:pt x="167" y="77"/>
                          <a:pt x="167" y="77"/>
                        </a:cubicBezTo>
                        <a:cubicBezTo>
                          <a:pt x="167" y="77"/>
                          <a:pt x="167" y="77"/>
                          <a:pt x="167" y="77"/>
                        </a:cubicBezTo>
                        <a:cubicBezTo>
                          <a:pt x="167" y="76"/>
                          <a:pt x="167" y="76"/>
                          <a:pt x="167" y="76"/>
                        </a:cubicBezTo>
                        <a:cubicBezTo>
                          <a:pt x="165" y="77"/>
                          <a:pt x="165" y="77"/>
                          <a:pt x="165" y="77"/>
                        </a:cubicBezTo>
                        <a:cubicBezTo>
                          <a:pt x="164" y="77"/>
                          <a:pt x="164" y="77"/>
                          <a:pt x="164" y="77"/>
                        </a:cubicBezTo>
                        <a:cubicBezTo>
                          <a:pt x="164" y="77"/>
                          <a:pt x="164" y="77"/>
                          <a:pt x="164" y="77"/>
                        </a:cubicBezTo>
                        <a:cubicBezTo>
                          <a:pt x="162" y="77"/>
                          <a:pt x="162" y="77"/>
                          <a:pt x="162" y="77"/>
                        </a:cubicBezTo>
                        <a:cubicBezTo>
                          <a:pt x="161" y="78"/>
                          <a:pt x="161" y="78"/>
                          <a:pt x="161" y="78"/>
                        </a:cubicBezTo>
                        <a:cubicBezTo>
                          <a:pt x="160" y="79"/>
                          <a:pt x="160" y="79"/>
                          <a:pt x="160" y="79"/>
                        </a:cubicBezTo>
                        <a:cubicBezTo>
                          <a:pt x="161" y="80"/>
                          <a:pt x="161" y="80"/>
                          <a:pt x="161" y="80"/>
                        </a:cubicBezTo>
                        <a:cubicBezTo>
                          <a:pt x="159" y="80"/>
                          <a:pt x="159" y="80"/>
                          <a:pt x="159" y="80"/>
                        </a:cubicBezTo>
                        <a:cubicBezTo>
                          <a:pt x="158" y="79"/>
                          <a:pt x="158" y="79"/>
                          <a:pt x="158" y="79"/>
                        </a:cubicBezTo>
                        <a:cubicBezTo>
                          <a:pt x="157" y="79"/>
                          <a:pt x="157" y="79"/>
                          <a:pt x="157" y="79"/>
                        </a:cubicBezTo>
                        <a:cubicBezTo>
                          <a:pt x="157" y="79"/>
                          <a:pt x="157" y="79"/>
                          <a:pt x="157"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4" y="77"/>
                          <a:pt x="154" y="77"/>
                          <a:pt x="154" y="77"/>
                        </a:cubicBezTo>
                        <a:cubicBezTo>
                          <a:pt x="153" y="78"/>
                          <a:pt x="153" y="78"/>
                          <a:pt x="153" y="78"/>
                        </a:cubicBezTo>
                        <a:cubicBezTo>
                          <a:pt x="153" y="78"/>
                          <a:pt x="153" y="78"/>
                          <a:pt x="153" y="78"/>
                        </a:cubicBezTo>
                        <a:cubicBezTo>
                          <a:pt x="153" y="78"/>
                          <a:pt x="153" y="78"/>
                          <a:pt x="153" y="78"/>
                        </a:cubicBezTo>
                        <a:cubicBezTo>
                          <a:pt x="154" y="78"/>
                          <a:pt x="154" y="78"/>
                          <a:pt x="154" y="78"/>
                        </a:cubicBezTo>
                        <a:cubicBezTo>
                          <a:pt x="153" y="77"/>
                          <a:pt x="153" y="77"/>
                          <a:pt x="153" y="77"/>
                        </a:cubicBezTo>
                        <a:cubicBezTo>
                          <a:pt x="151" y="76"/>
                          <a:pt x="151" y="76"/>
                          <a:pt x="151" y="76"/>
                        </a:cubicBezTo>
                        <a:cubicBezTo>
                          <a:pt x="151" y="76"/>
                          <a:pt x="151" y="76"/>
                          <a:pt x="151" y="76"/>
                        </a:cubicBezTo>
                        <a:cubicBezTo>
                          <a:pt x="151" y="76"/>
                          <a:pt x="151" y="76"/>
                          <a:pt x="151" y="76"/>
                        </a:cubicBezTo>
                        <a:cubicBezTo>
                          <a:pt x="151" y="76"/>
                          <a:pt x="151" y="76"/>
                          <a:pt x="151" y="76"/>
                        </a:cubicBezTo>
                        <a:cubicBezTo>
                          <a:pt x="152" y="75"/>
                          <a:pt x="152" y="75"/>
                          <a:pt x="152" y="75"/>
                        </a:cubicBezTo>
                        <a:cubicBezTo>
                          <a:pt x="151" y="74"/>
                          <a:pt x="151" y="74"/>
                          <a:pt x="151" y="74"/>
                        </a:cubicBezTo>
                        <a:cubicBezTo>
                          <a:pt x="151" y="74"/>
                          <a:pt x="151" y="74"/>
                          <a:pt x="151" y="74"/>
                        </a:cubicBezTo>
                        <a:cubicBezTo>
                          <a:pt x="152" y="74"/>
                          <a:pt x="152" y="74"/>
                          <a:pt x="152" y="74"/>
                        </a:cubicBezTo>
                        <a:cubicBezTo>
                          <a:pt x="154" y="74"/>
                          <a:pt x="154" y="74"/>
                          <a:pt x="154" y="74"/>
                        </a:cubicBezTo>
                        <a:cubicBezTo>
                          <a:pt x="155" y="74"/>
                          <a:pt x="155" y="74"/>
                          <a:pt x="155" y="74"/>
                        </a:cubicBezTo>
                        <a:cubicBezTo>
                          <a:pt x="156" y="73"/>
                          <a:pt x="156" y="73"/>
                          <a:pt x="156" y="73"/>
                        </a:cubicBezTo>
                        <a:cubicBezTo>
                          <a:pt x="157" y="73"/>
                          <a:pt x="157" y="73"/>
                          <a:pt x="157" y="73"/>
                        </a:cubicBezTo>
                        <a:cubicBezTo>
                          <a:pt x="158" y="74"/>
                          <a:pt x="158" y="74"/>
                          <a:pt x="158" y="74"/>
                        </a:cubicBezTo>
                        <a:cubicBezTo>
                          <a:pt x="159" y="73"/>
                          <a:pt x="159" y="73"/>
                          <a:pt x="159" y="73"/>
                        </a:cubicBezTo>
                        <a:cubicBezTo>
                          <a:pt x="159" y="72"/>
                          <a:pt x="159" y="72"/>
                          <a:pt x="159" y="72"/>
                        </a:cubicBezTo>
                        <a:cubicBezTo>
                          <a:pt x="160" y="72"/>
                          <a:pt x="160" y="72"/>
                          <a:pt x="160" y="72"/>
                        </a:cubicBezTo>
                        <a:cubicBezTo>
                          <a:pt x="160" y="72"/>
                          <a:pt x="160" y="72"/>
                          <a:pt x="160" y="72"/>
                        </a:cubicBezTo>
                        <a:cubicBezTo>
                          <a:pt x="161" y="72"/>
                          <a:pt x="161" y="72"/>
                          <a:pt x="161" y="72"/>
                        </a:cubicBezTo>
                        <a:cubicBezTo>
                          <a:pt x="162" y="72"/>
                          <a:pt x="162" y="72"/>
                          <a:pt x="162" y="72"/>
                        </a:cubicBezTo>
                        <a:cubicBezTo>
                          <a:pt x="161" y="71"/>
                          <a:pt x="161" y="71"/>
                          <a:pt x="161" y="71"/>
                        </a:cubicBezTo>
                        <a:cubicBezTo>
                          <a:pt x="160" y="70"/>
                          <a:pt x="160" y="70"/>
                          <a:pt x="160" y="70"/>
                        </a:cubicBezTo>
                        <a:cubicBezTo>
                          <a:pt x="160" y="70"/>
                          <a:pt x="160" y="70"/>
                          <a:pt x="160" y="70"/>
                        </a:cubicBezTo>
                        <a:cubicBezTo>
                          <a:pt x="161" y="70"/>
                          <a:pt x="161" y="70"/>
                          <a:pt x="161" y="70"/>
                        </a:cubicBezTo>
                        <a:cubicBezTo>
                          <a:pt x="161" y="70"/>
                          <a:pt x="161" y="70"/>
                          <a:pt x="161" y="70"/>
                        </a:cubicBezTo>
                        <a:cubicBezTo>
                          <a:pt x="161" y="69"/>
                          <a:pt x="161" y="69"/>
                          <a:pt x="161" y="69"/>
                        </a:cubicBezTo>
                        <a:cubicBezTo>
                          <a:pt x="158" y="69"/>
                          <a:pt x="158" y="69"/>
                          <a:pt x="158" y="69"/>
                        </a:cubicBezTo>
                        <a:cubicBezTo>
                          <a:pt x="158" y="69"/>
                          <a:pt x="158" y="69"/>
                          <a:pt x="158" y="69"/>
                        </a:cubicBezTo>
                        <a:cubicBezTo>
                          <a:pt x="157" y="68"/>
                          <a:pt x="157" y="68"/>
                          <a:pt x="157" y="68"/>
                        </a:cubicBezTo>
                        <a:cubicBezTo>
                          <a:pt x="156" y="68"/>
                          <a:pt x="156" y="68"/>
                          <a:pt x="156" y="68"/>
                        </a:cubicBezTo>
                        <a:cubicBezTo>
                          <a:pt x="154" y="69"/>
                          <a:pt x="154" y="69"/>
                          <a:pt x="154" y="69"/>
                        </a:cubicBezTo>
                        <a:cubicBezTo>
                          <a:pt x="153" y="69"/>
                          <a:pt x="153" y="69"/>
                          <a:pt x="153" y="69"/>
                        </a:cubicBezTo>
                        <a:cubicBezTo>
                          <a:pt x="153" y="69"/>
                          <a:pt x="153" y="69"/>
                          <a:pt x="153" y="69"/>
                        </a:cubicBezTo>
                        <a:cubicBezTo>
                          <a:pt x="152" y="70"/>
                          <a:pt x="152" y="70"/>
                          <a:pt x="152" y="70"/>
                        </a:cubicBezTo>
                        <a:cubicBezTo>
                          <a:pt x="151" y="70"/>
                          <a:pt x="151" y="70"/>
                          <a:pt x="151" y="70"/>
                        </a:cubicBezTo>
                        <a:cubicBezTo>
                          <a:pt x="150" y="70"/>
                          <a:pt x="150" y="70"/>
                          <a:pt x="150" y="70"/>
                        </a:cubicBezTo>
                        <a:cubicBezTo>
                          <a:pt x="149" y="70"/>
                          <a:pt x="149" y="70"/>
                          <a:pt x="149" y="70"/>
                        </a:cubicBezTo>
                        <a:cubicBezTo>
                          <a:pt x="148" y="70"/>
                          <a:pt x="148" y="70"/>
                          <a:pt x="148" y="70"/>
                        </a:cubicBezTo>
                        <a:cubicBezTo>
                          <a:pt x="147" y="71"/>
                          <a:pt x="147" y="71"/>
                          <a:pt x="147" y="71"/>
                        </a:cubicBezTo>
                        <a:cubicBezTo>
                          <a:pt x="145" y="71"/>
                          <a:pt x="145" y="71"/>
                          <a:pt x="145" y="71"/>
                        </a:cubicBezTo>
                        <a:cubicBezTo>
                          <a:pt x="143" y="72"/>
                          <a:pt x="143" y="72"/>
                          <a:pt x="143" y="72"/>
                        </a:cubicBezTo>
                        <a:cubicBezTo>
                          <a:pt x="143" y="72"/>
                          <a:pt x="143" y="72"/>
                          <a:pt x="143" y="72"/>
                        </a:cubicBezTo>
                        <a:cubicBezTo>
                          <a:pt x="141" y="71"/>
                          <a:pt x="141" y="71"/>
                          <a:pt x="141" y="71"/>
                        </a:cubicBezTo>
                        <a:cubicBezTo>
                          <a:pt x="141" y="71"/>
                          <a:pt x="141" y="71"/>
                          <a:pt x="141" y="71"/>
                        </a:cubicBezTo>
                        <a:cubicBezTo>
                          <a:pt x="140" y="72"/>
                          <a:pt x="140" y="72"/>
                          <a:pt x="140" y="72"/>
                        </a:cubicBezTo>
                        <a:cubicBezTo>
                          <a:pt x="139" y="72"/>
                          <a:pt x="139" y="72"/>
                          <a:pt x="139" y="72"/>
                        </a:cubicBezTo>
                        <a:cubicBezTo>
                          <a:pt x="138" y="72"/>
                          <a:pt x="138" y="72"/>
                          <a:pt x="138" y="72"/>
                        </a:cubicBezTo>
                        <a:cubicBezTo>
                          <a:pt x="137" y="72"/>
                          <a:pt x="137" y="72"/>
                          <a:pt x="137" y="72"/>
                        </a:cubicBezTo>
                        <a:cubicBezTo>
                          <a:pt x="137" y="72"/>
                          <a:pt x="137" y="72"/>
                          <a:pt x="137" y="72"/>
                        </a:cubicBezTo>
                        <a:cubicBezTo>
                          <a:pt x="137" y="71"/>
                          <a:pt x="137" y="71"/>
                          <a:pt x="137" y="71"/>
                        </a:cubicBezTo>
                        <a:cubicBezTo>
                          <a:pt x="134" y="72"/>
                          <a:pt x="134" y="72"/>
                          <a:pt x="134" y="72"/>
                        </a:cubicBezTo>
                        <a:cubicBezTo>
                          <a:pt x="132" y="73"/>
                          <a:pt x="132" y="73"/>
                          <a:pt x="132" y="73"/>
                        </a:cubicBezTo>
                        <a:cubicBezTo>
                          <a:pt x="132" y="73"/>
                          <a:pt x="132" y="73"/>
                          <a:pt x="132" y="73"/>
                        </a:cubicBezTo>
                        <a:cubicBezTo>
                          <a:pt x="131" y="72"/>
                          <a:pt x="131" y="72"/>
                          <a:pt x="131" y="72"/>
                        </a:cubicBezTo>
                        <a:cubicBezTo>
                          <a:pt x="130" y="72"/>
                          <a:pt x="130" y="72"/>
                          <a:pt x="130" y="72"/>
                        </a:cubicBezTo>
                        <a:cubicBezTo>
                          <a:pt x="129" y="73"/>
                          <a:pt x="129" y="73"/>
                          <a:pt x="129" y="73"/>
                        </a:cubicBezTo>
                        <a:cubicBezTo>
                          <a:pt x="128" y="72"/>
                          <a:pt x="128" y="72"/>
                          <a:pt x="128" y="72"/>
                        </a:cubicBezTo>
                        <a:cubicBezTo>
                          <a:pt x="127" y="72"/>
                          <a:pt x="127" y="72"/>
                          <a:pt x="127" y="72"/>
                        </a:cubicBezTo>
                        <a:cubicBezTo>
                          <a:pt x="127" y="72"/>
                          <a:pt x="127" y="72"/>
                          <a:pt x="127" y="72"/>
                        </a:cubicBezTo>
                        <a:cubicBezTo>
                          <a:pt x="126" y="72"/>
                          <a:pt x="126" y="72"/>
                          <a:pt x="126" y="72"/>
                        </a:cubicBezTo>
                        <a:cubicBezTo>
                          <a:pt x="125" y="73"/>
                          <a:pt x="125" y="73"/>
                          <a:pt x="125" y="73"/>
                        </a:cubicBezTo>
                        <a:cubicBezTo>
                          <a:pt x="124" y="74"/>
                          <a:pt x="124" y="74"/>
                          <a:pt x="124" y="74"/>
                        </a:cubicBezTo>
                        <a:cubicBezTo>
                          <a:pt x="125" y="75"/>
                          <a:pt x="125" y="75"/>
                          <a:pt x="125" y="75"/>
                        </a:cubicBezTo>
                        <a:cubicBezTo>
                          <a:pt x="124" y="77"/>
                          <a:pt x="124" y="77"/>
                          <a:pt x="124" y="77"/>
                        </a:cubicBezTo>
                        <a:cubicBezTo>
                          <a:pt x="125" y="77"/>
                          <a:pt x="125" y="77"/>
                          <a:pt x="125" y="77"/>
                        </a:cubicBezTo>
                        <a:cubicBezTo>
                          <a:pt x="126" y="77"/>
                          <a:pt x="126" y="77"/>
                          <a:pt x="126" y="77"/>
                        </a:cubicBezTo>
                        <a:cubicBezTo>
                          <a:pt x="126" y="77"/>
                          <a:pt x="126" y="77"/>
                          <a:pt x="126" y="77"/>
                        </a:cubicBezTo>
                        <a:cubicBezTo>
                          <a:pt x="127" y="77"/>
                          <a:pt x="127" y="77"/>
                          <a:pt x="127" y="77"/>
                        </a:cubicBezTo>
                        <a:cubicBezTo>
                          <a:pt x="128" y="77"/>
                          <a:pt x="128" y="77"/>
                          <a:pt x="128" y="77"/>
                        </a:cubicBezTo>
                        <a:cubicBezTo>
                          <a:pt x="128" y="76"/>
                          <a:pt x="128" y="76"/>
                          <a:pt x="128" y="76"/>
                        </a:cubicBezTo>
                        <a:cubicBezTo>
                          <a:pt x="128" y="75"/>
                          <a:pt x="128" y="75"/>
                          <a:pt x="128" y="75"/>
                        </a:cubicBezTo>
                        <a:cubicBezTo>
                          <a:pt x="129" y="75"/>
                          <a:pt x="129" y="75"/>
                          <a:pt x="129" y="75"/>
                        </a:cubicBezTo>
                        <a:cubicBezTo>
                          <a:pt x="129" y="75"/>
                          <a:pt x="129" y="75"/>
                          <a:pt x="129" y="75"/>
                        </a:cubicBezTo>
                        <a:cubicBezTo>
                          <a:pt x="130" y="75"/>
                          <a:pt x="130" y="75"/>
                          <a:pt x="130" y="75"/>
                        </a:cubicBezTo>
                        <a:cubicBezTo>
                          <a:pt x="130" y="76"/>
                          <a:pt x="130" y="76"/>
                          <a:pt x="130" y="76"/>
                        </a:cubicBezTo>
                        <a:cubicBezTo>
                          <a:pt x="132" y="76"/>
                          <a:pt x="132" y="76"/>
                          <a:pt x="132" y="76"/>
                        </a:cubicBezTo>
                        <a:cubicBezTo>
                          <a:pt x="134" y="76"/>
                          <a:pt x="134" y="76"/>
                          <a:pt x="134" y="76"/>
                        </a:cubicBezTo>
                        <a:cubicBezTo>
                          <a:pt x="134" y="77"/>
                          <a:pt x="134" y="77"/>
                          <a:pt x="134" y="77"/>
                        </a:cubicBezTo>
                        <a:cubicBezTo>
                          <a:pt x="135" y="78"/>
                          <a:pt x="135" y="78"/>
                          <a:pt x="135" y="78"/>
                        </a:cubicBezTo>
                        <a:cubicBezTo>
                          <a:pt x="135" y="78"/>
                          <a:pt x="135" y="78"/>
                          <a:pt x="135" y="78"/>
                        </a:cubicBezTo>
                        <a:cubicBezTo>
                          <a:pt x="136" y="78"/>
                          <a:pt x="136" y="78"/>
                          <a:pt x="136" y="78"/>
                        </a:cubicBezTo>
                        <a:cubicBezTo>
                          <a:pt x="136" y="77"/>
                          <a:pt x="136" y="77"/>
                          <a:pt x="136" y="77"/>
                        </a:cubicBezTo>
                        <a:cubicBezTo>
                          <a:pt x="136" y="76"/>
                          <a:pt x="136" y="76"/>
                          <a:pt x="136" y="76"/>
                        </a:cubicBezTo>
                        <a:cubicBezTo>
                          <a:pt x="136" y="76"/>
                          <a:pt x="136" y="76"/>
                          <a:pt x="136" y="76"/>
                        </a:cubicBezTo>
                        <a:cubicBezTo>
                          <a:pt x="137" y="76"/>
                          <a:pt x="137" y="76"/>
                          <a:pt x="137" y="76"/>
                        </a:cubicBezTo>
                        <a:cubicBezTo>
                          <a:pt x="138" y="77"/>
                          <a:pt x="138" y="77"/>
                          <a:pt x="138" y="77"/>
                        </a:cubicBezTo>
                        <a:cubicBezTo>
                          <a:pt x="140" y="77"/>
                          <a:pt x="140" y="77"/>
                          <a:pt x="140" y="77"/>
                        </a:cubicBezTo>
                        <a:cubicBezTo>
                          <a:pt x="141" y="77"/>
                          <a:pt x="141" y="77"/>
                          <a:pt x="141" y="77"/>
                        </a:cubicBezTo>
                        <a:cubicBezTo>
                          <a:pt x="142" y="78"/>
                          <a:pt x="142" y="78"/>
                          <a:pt x="142" y="78"/>
                        </a:cubicBezTo>
                        <a:cubicBezTo>
                          <a:pt x="143" y="79"/>
                          <a:pt x="143" y="79"/>
                          <a:pt x="143" y="79"/>
                        </a:cubicBezTo>
                        <a:cubicBezTo>
                          <a:pt x="144" y="80"/>
                          <a:pt x="144" y="80"/>
                          <a:pt x="144" y="80"/>
                        </a:cubicBezTo>
                        <a:cubicBezTo>
                          <a:pt x="144" y="80"/>
                          <a:pt x="144" y="80"/>
                          <a:pt x="144" y="80"/>
                        </a:cubicBezTo>
                        <a:cubicBezTo>
                          <a:pt x="143" y="81"/>
                          <a:pt x="143" y="81"/>
                          <a:pt x="143" y="81"/>
                        </a:cubicBezTo>
                        <a:cubicBezTo>
                          <a:pt x="143" y="81"/>
                          <a:pt x="143" y="81"/>
                          <a:pt x="143" y="81"/>
                        </a:cubicBezTo>
                        <a:cubicBezTo>
                          <a:pt x="142" y="81"/>
                          <a:pt x="142" y="81"/>
                          <a:pt x="142" y="81"/>
                        </a:cubicBezTo>
                        <a:cubicBezTo>
                          <a:pt x="141" y="81"/>
                          <a:pt x="141" y="81"/>
                          <a:pt x="141" y="81"/>
                        </a:cubicBezTo>
                        <a:cubicBezTo>
                          <a:pt x="139" y="80"/>
                          <a:pt x="139" y="80"/>
                          <a:pt x="139" y="80"/>
                        </a:cubicBezTo>
                        <a:cubicBezTo>
                          <a:pt x="138" y="79"/>
                          <a:pt x="138" y="79"/>
                          <a:pt x="138" y="79"/>
                        </a:cubicBezTo>
                        <a:cubicBezTo>
                          <a:pt x="137" y="79"/>
                          <a:pt x="137" y="79"/>
                          <a:pt x="137" y="79"/>
                        </a:cubicBezTo>
                        <a:cubicBezTo>
                          <a:pt x="136" y="79"/>
                          <a:pt x="136" y="79"/>
                          <a:pt x="136" y="79"/>
                        </a:cubicBezTo>
                        <a:cubicBezTo>
                          <a:pt x="135" y="79"/>
                          <a:pt x="135" y="79"/>
                          <a:pt x="135" y="79"/>
                        </a:cubicBezTo>
                        <a:cubicBezTo>
                          <a:pt x="135" y="80"/>
                          <a:pt x="135" y="80"/>
                          <a:pt x="135" y="80"/>
                        </a:cubicBezTo>
                        <a:cubicBezTo>
                          <a:pt x="136" y="81"/>
                          <a:pt x="136" y="81"/>
                          <a:pt x="136" y="81"/>
                        </a:cubicBezTo>
                        <a:cubicBezTo>
                          <a:pt x="137" y="82"/>
                          <a:pt x="137" y="82"/>
                          <a:pt x="137" y="82"/>
                        </a:cubicBezTo>
                        <a:cubicBezTo>
                          <a:pt x="137" y="83"/>
                          <a:pt x="137" y="83"/>
                          <a:pt x="137" y="83"/>
                        </a:cubicBezTo>
                        <a:cubicBezTo>
                          <a:pt x="136" y="84"/>
                          <a:pt x="136" y="84"/>
                          <a:pt x="136" y="84"/>
                        </a:cubicBezTo>
                        <a:cubicBezTo>
                          <a:pt x="134" y="84"/>
                          <a:pt x="134" y="84"/>
                          <a:pt x="134" y="84"/>
                        </a:cubicBezTo>
                        <a:cubicBezTo>
                          <a:pt x="133" y="84"/>
                          <a:pt x="133" y="84"/>
                          <a:pt x="133" y="84"/>
                        </a:cubicBezTo>
                        <a:cubicBezTo>
                          <a:pt x="132" y="84"/>
                          <a:pt x="132" y="84"/>
                          <a:pt x="132" y="84"/>
                        </a:cubicBezTo>
                        <a:cubicBezTo>
                          <a:pt x="131" y="85"/>
                          <a:pt x="131" y="85"/>
                          <a:pt x="131" y="85"/>
                        </a:cubicBezTo>
                        <a:cubicBezTo>
                          <a:pt x="131" y="86"/>
                          <a:pt x="131" y="86"/>
                          <a:pt x="131" y="86"/>
                        </a:cubicBezTo>
                        <a:cubicBezTo>
                          <a:pt x="130" y="88"/>
                          <a:pt x="130" y="88"/>
                          <a:pt x="130" y="88"/>
                        </a:cubicBezTo>
                        <a:cubicBezTo>
                          <a:pt x="128" y="89"/>
                          <a:pt x="128" y="89"/>
                          <a:pt x="128" y="89"/>
                        </a:cubicBezTo>
                        <a:cubicBezTo>
                          <a:pt x="127" y="89"/>
                          <a:pt x="127" y="89"/>
                          <a:pt x="127" y="89"/>
                        </a:cubicBezTo>
                        <a:cubicBezTo>
                          <a:pt x="126" y="89"/>
                          <a:pt x="126" y="89"/>
                          <a:pt x="126" y="89"/>
                        </a:cubicBezTo>
                        <a:cubicBezTo>
                          <a:pt x="125" y="90"/>
                          <a:pt x="125" y="90"/>
                          <a:pt x="125" y="90"/>
                        </a:cubicBezTo>
                        <a:cubicBezTo>
                          <a:pt x="126" y="91"/>
                          <a:pt x="126" y="91"/>
                          <a:pt x="126" y="91"/>
                        </a:cubicBezTo>
                        <a:cubicBezTo>
                          <a:pt x="127" y="91"/>
                          <a:pt x="127" y="91"/>
                          <a:pt x="127" y="91"/>
                        </a:cubicBezTo>
                        <a:cubicBezTo>
                          <a:pt x="129" y="92"/>
                          <a:pt x="129" y="92"/>
                          <a:pt x="129" y="92"/>
                        </a:cubicBezTo>
                        <a:cubicBezTo>
                          <a:pt x="129" y="93"/>
                          <a:pt x="129" y="93"/>
                          <a:pt x="129" y="93"/>
                        </a:cubicBezTo>
                        <a:cubicBezTo>
                          <a:pt x="130" y="93"/>
                          <a:pt x="130" y="93"/>
                          <a:pt x="130" y="93"/>
                        </a:cubicBezTo>
                        <a:cubicBezTo>
                          <a:pt x="131" y="94"/>
                          <a:pt x="131" y="94"/>
                          <a:pt x="131" y="94"/>
                        </a:cubicBezTo>
                        <a:cubicBezTo>
                          <a:pt x="131" y="94"/>
                          <a:pt x="131" y="94"/>
                          <a:pt x="131" y="94"/>
                        </a:cubicBezTo>
                        <a:cubicBezTo>
                          <a:pt x="132" y="93"/>
                          <a:pt x="132" y="93"/>
                          <a:pt x="132" y="93"/>
                        </a:cubicBezTo>
                        <a:cubicBezTo>
                          <a:pt x="133" y="93"/>
                          <a:pt x="133" y="93"/>
                          <a:pt x="133" y="93"/>
                        </a:cubicBezTo>
                        <a:cubicBezTo>
                          <a:pt x="134" y="93"/>
                          <a:pt x="134" y="93"/>
                          <a:pt x="134" y="93"/>
                        </a:cubicBezTo>
                        <a:cubicBezTo>
                          <a:pt x="135" y="92"/>
                          <a:pt x="135" y="92"/>
                          <a:pt x="135" y="92"/>
                        </a:cubicBezTo>
                        <a:cubicBezTo>
                          <a:pt x="136" y="91"/>
                          <a:pt x="136" y="91"/>
                          <a:pt x="136" y="91"/>
                        </a:cubicBezTo>
                        <a:cubicBezTo>
                          <a:pt x="137" y="90"/>
                          <a:pt x="137" y="90"/>
                          <a:pt x="137" y="90"/>
                        </a:cubicBezTo>
                        <a:cubicBezTo>
                          <a:pt x="137" y="90"/>
                          <a:pt x="137" y="90"/>
                          <a:pt x="137" y="90"/>
                        </a:cubicBezTo>
                        <a:cubicBezTo>
                          <a:pt x="138" y="89"/>
                          <a:pt x="138" y="89"/>
                          <a:pt x="138" y="89"/>
                        </a:cubicBezTo>
                        <a:cubicBezTo>
                          <a:pt x="139" y="88"/>
                          <a:pt x="139" y="88"/>
                          <a:pt x="139" y="88"/>
                        </a:cubicBezTo>
                        <a:cubicBezTo>
                          <a:pt x="140" y="88"/>
                          <a:pt x="140" y="88"/>
                          <a:pt x="140" y="88"/>
                        </a:cubicBezTo>
                        <a:cubicBezTo>
                          <a:pt x="141" y="87"/>
                          <a:pt x="141" y="87"/>
                          <a:pt x="141" y="87"/>
                        </a:cubicBezTo>
                        <a:cubicBezTo>
                          <a:pt x="142" y="87"/>
                          <a:pt x="142" y="87"/>
                          <a:pt x="142" y="87"/>
                        </a:cubicBezTo>
                        <a:cubicBezTo>
                          <a:pt x="142" y="87"/>
                          <a:pt x="142" y="87"/>
                          <a:pt x="142" y="87"/>
                        </a:cubicBezTo>
                        <a:cubicBezTo>
                          <a:pt x="144" y="87"/>
                          <a:pt x="144" y="87"/>
                          <a:pt x="144" y="87"/>
                        </a:cubicBezTo>
                        <a:cubicBezTo>
                          <a:pt x="144" y="88"/>
                          <a:pt x="144" y="88"/>
                          <a:pt x="144" y="88"/>
                        </a:cubicBezTo>
                        <a:cubicBezTo>
                          <a:pt x="144" y="88"/>
                          <a:pt x="144" y="88"/>
                          <a:pt x="144" y="88"/>
                        </a:cubicBezTo>
                        <a:cubicBezTo>
                          <a:pt x="144" y="89"/>
                          <a:pt x="144" y="89"/>
                          <a:pt x="144" y="89"/>
                        </a:cubicBezTo>
                        <a:cubicBezTo>
                          <a:pt x="143" y="90"/>
                          <a:pt x="143" y="90"/>
                          <a:pt x="143" y="90"/>
                        </a:cubicBezTo>
                        <a:cubicBezTo>
                          <a:pt x="141" y="91"/>
                          <a:pt x="141" y="91"/>
                          <a:pt x="141" y="91"/>
                        </a:cubicBezTo>
                        <a:cubicBezTo>
                          <a:pt x="141" y="92"/>
                          <a:pt x="141" y="92"/>
                          <a:pt x="141" y="92"/>
                        </a:cubicBezTo>
                        <a:cubicBezTo>
                          <a:pt x="140" y="92"/>
                          <a:pt x="140" y="92"/>
                          <a:pt x="140" y="92"/>
                        </a:cubicBezTo>
                        <a:cubicBezTo>
                          <a:pt x="139" y="93"/>
                          <a:pt x="139" y="93"/>
                          <a:pt x="139" y="93"/>
                        </a:cubicBezTo>
                        <a:cubicBezTo>
                          <a:pt x="138" y="94"/>
                          <a:pt x="138" y="94"/>
                          <a:pt x="138" y="94"/>
                        </a:cubicBezTo>
                        <a:cubicBezTo>
                          <a:pt x="138" y="94"/>
                          <a:pt x="138" y="94"/>
                          <a:pt x="138" y="94"/>
                        </a:cubicBezTo>
                        <a:cubicBezTo>
                          <a:pt x="137" y="94"/>
                          <a:pt x="137" y="94"/>
                          <a:pt x="137" y="94"/>
                        </a:cubicBezTo>
                        <a:cubicBezTo>
                          <a:pt x="136" y="94"/>
                          <a:pt x="136" y="94"/>
                          <a:pt x="136" y="94"/>
                        </a:cubicBezTo>
                        <a:cubicBezTo>
                          <a:pt x="136" y="94"/>
                          <a:pt x="136" y="94"/>
                          <a:pt x="136" y="94"/>
                        </a:cubicBezTo>
                        <a:cubicBezTo>
                          <a:pt x="135" y="94"/>
                          <a:pt x="135" y="94"/>
                          <a:pt x="135" y="94"/>
                        </a:cubicBezTo>
                        <a:cubicBezTo>
                          <a:pt x="135" y="95"/>
                          <a:pt x="135" y="95"/>
                          <a:pt x="135" y="95"/>
                        </a:cubicBezTo>
                        <a:cubicBezTo>
                          <a:pt x="136" y="96"/>
                          <a:pt x="136" y="96"/>
                          <a:pt x="136" y="96"/>
                        </a:cubicBezTo>
                        <a:cubicBezTo>
                          <a:pt x="135" y="97"/>
                          <a:pt x="135" y="97"/>
                          <a:pt x="135" y="97"/>
                        </a:cubicBezTo>
                        <a:cubicBezTo>
                          <a:pt x="134" y="97"/>
                          <a:pt x="134" y="97"/>
                          <a:pt x="134" y="97"/>
                        </a:cubicBezTo>
                        <a:cubicBezTo>
                          <a:pt x="134" y="97"/>
                          <a:pt x="134" y="97"/>
                          <a:pt x="134" y="97"/>
                        </a:cubicBezTo>
                        <a:cubicBezTo>
                          <a:pt x="133" y="98"/>
                          <a:pt x="133" y="98"/>
                          <a:pt x="133" y="98"/>
                        </a:cubicBezTo>
                        <a:cubicBezTo>
                          <a:pt x="133" y="99"/>
                          <a:pt x="133" y="99"/>
                          <a:pt x="133" y="99"/>
                        </a:cubicBezTo>
                        <a:cubicBezTo>
                          <a:pt x="133" y="99"/>
                          <a:pt x="133" y="99"/>
                          <a:pt x="133" y="99"/>
                        </a:cubicBezTo>
                        <a:cubicBezTo>
                          <a:pt x="134" y="99"/>
                          <a:pt x="134" y="99"/>
                          <a:pt x="134" y="99"/>
                        </a:cubicBezTo>
                        <a:cubicBezTo>
                          <a:pt x="135" y="99"/>
                          <a:pt x="135" y="99"/>
                          <a:pt x="135" y="99"/>
                        </a:cubicBezTo>
                        <a:cubicBezTo>
                          <a:pt x="135" y="98"/>
                          <a:pt x="135" y="98"/>
                          <a:pt x="135" y="98"/>
                        </a:cubicBezTo>
                        <a:cubicBezTo>
                          <a:pt x="135" y="98"/>
                          <a:pt x="135" y="98"/>
                          <a:pt x="135" y="98"/>
                        </a:cubicBezTo>
                        <a:cubicBezTo>
                          <a:pt x="135" y="98"/>
                          <a:pt x="135" y="98"/>
                          <a:pt x="135" y="98"/>
                        </a:cubicBezTo>
                        <a:cubicBezTo>
                          <a:pt x="136" y="97"/>
                          <a:pt x="136" y="97"/>
                          <a:pt x="136" y="97"/>
                        </a:cubicBezTo>
                        <a:cubicBezTo>
                          <a:pt x="137" y="97"/>
                          <a:pt x="137" y="97"/>
                          <a:pt x="137" y="97"/>
                        </a:cubicBezTo>
                        <a:cubicBezTo>
                          <a:pt x="137" y="96"/>
                          <a:pt x="137" y="96"/>
                          <a:pt x="137" y="96"/>
                        </a:cubicBezTo>
                        <a:cubicBezTo>
                          <a:pt x="138" y="96"/>
                          <a:pt x="138" y="96"/>
                          <a:pt x="138" y="96"/>
                        </a:cubicBezTo>
                        <a:cubicBezTo>
                          <a:pt x="139" y="96"/>
                          <a:pt x="139" y="96"/>
                          <a:pt x="139" y="96"/>
                        </a:cubicBezTo>
                        <a:cubicBezTo>
                          <a:pt x="140" y="95"/>
                          <a:pt x="140" y="95"/>
                          <a:pt x="140" y="95"/>
                        </a:cubicBezTo>
                        <a:cubicBezTo>
                          <a:pt x="141" y="95"/>
                          <a:pt x="141" y="95"/>
                          <a:pt x="141" y="95"/>
                        </a:cubicBezTo>
                        <a:cubicBezTo>
                          <a:pt x="142" y="94"/>
                          <a:pt x="142" y="94"/>
                          <a:pt x="142" y="94"/>
                        </a:cubicBezTo>
                        <a:cubicBezTo>
                          <a:pt x="143" y="93"/>
                          <a:pt x="143" y="93"/>
                          <a:pt x="143" y="93"/>
                        </a:cubicBezTo>
                        <a:cubicBezTo>
                          <a:pt x="144" y="93"/>
                          <a:pt x="144" y="93"/>
                          <a:pt x="144" y="93"/>
                        </a:cubicBezTo>
                        <a:cubicBezTo>
                          <a:pt x="144" y="93"/>
                          <a:pt x="144" y="93"/>
                          <a:pt x="144" y="93"/>
                        </a:cubicBezTo>
                        <a:cubicBezTo>
                          <a:pt x="145" y="92"/>
                          <a:pt x="145" y="92"/>
                          <a:pt x="145" y="92"/>
                        </a:cubicBezTo>
                        <a:cubicBezTo>
                          <a:pt x="146" y="92"/>
                          <a:pt x="146" y="92"/>
                          <a:pt x="146" y="92"/>
                        </a:cubicBezTo>
                        <a:cubicBezTo>
                          <a:pt x="147" y="92"/>
                          <a:pt x="147" y="92"/>
                          <a:pt x="147" y="92"/>
                        </a:cubicBezTo>
                        <a:cubicBezTo>
                          <a:pt x="148" y="92"/>
                          <a:pt x="148" y="92"/>
                          <a:pt x="148" y="92"/>
                        </a:cubicBezTo>
                        <a:cubicBezTo>
                          <a:pt x="148" y="92"/>
                          <a:pt x="148" y="92"/>
                          <a:pt x="148" y="92"/>
                        </a:cubicBezTo>
                        <a:cubicBezTo>
                          <a:pt x="149" y="93"/>
                          <a:pt x="149" y="93"/>
                          <a:pt x="149" y="93"/>
                        </a:cubicBezTo>
                        <a:cubicBezTo>
                          <a:pt x="149" y="91"/>
                          <a:pt x="149" y="91"/>
                          <a:pt x="149" y="91"/>
                        </a:cubicBezTo>
                        <a:cubicBezTo>
                          <a:pt x="149" y="90"/>
                          <a:pt x="149" y="90"/>
                          <a:pt x="149" y="90"/>
                        </a:cubicBezTo>
                        <a:cubicBezTo>
                          <a:pt x="149" y="90"/>
                          <a:pt x="149" y="90"/>
                          <a:pt x="149" y="90"/>
                        </a:cubicBezTo>
                        <a:cubicBezTo>
                          <a:pt x="148" y="89"/>
                          <a:pt x="148" y="89"/>
                          <a:pt x="148" y="89"/>
                        </a:cubicBezTo>
                        <a:cubicBezTo>
                          <a:pt x="147" y="89"/>
                          <a:pt x="147" y="89"/>
                          <a:pt x="147" y="89"/>
                        </a:cubicBezTo>
                        <a:cubicBezTo>
                          <a:pt x="147" y="88"/>
                          <a:pt x="147" y="88"/>
                          <a:pt x="147" y="88"/>
                        </a:cubicBezTo>
                        <a:cubicBezTo>
                          <a:pt x="147" y="88"/>
                          <a:pt x="147" y="88"/>
                          <a:pt x="147" y="88"/>
                        </a:cubicBezTo>
                        <a:cubicBezTo>
                          <a:pt x="147" y="87"/>
                          <a:pt x="147" y="87"/>
                          <a:pt x="147" y="87"/>
                        </a:cubicBezTo>
                        <a:cubicBezTo>
                          <a:pt x="148" y="87"/>
                          <a:pt x="148" y="87"/>
                          <a:pt x="148" y="87"/>
                        </a:cubicBezTo>
                        <a:cubicBezTo>
                          <a:pt x="148" y="87"/>
                          <a:pt x="148" y="87"/>
                          <a:pt x="148" y="87"/>
                        </a:cubicBezTo>
                        <a:cubicBezTo>
                          <a:pt x="149" y="87"/>
                          <a:pt x="149" y="87"/>
                          <a:pt x="149" y="87"/>
                        </a:cubicBezTo>
                        <a:cubicBezTo>
                          <a:pt x="150" y="87"/>
                          <a:pt x="150" y="87"/>
                          <a:pt x="150" y="87"/>
                        </a:cubicBezTo>
                        <a:cubicBezTo>
                          <a:pt x="150" y="87"/>
                          <a:pt x="150" y="87"/>
                          <a:pt x="150" y="87"/>
                        </a:cubicBezTo>
                        <a:cubicBezTo>
                          <a:pt x="150" y="87"/>
                          <a:pt x="150" y="87"/>
                          <a:pt x="150" y="87"/>
                        </a:cubicBezTo>
                        <a:cubicBezTo>
                          <a:pt x="150" y="86"/>
                          <a:pt x="150" y="86"/>
                          <a:pt x="150" y="86"/>
                        </a:cubicBezTo>
                        <a:cubicBezTo>
                          <a:pt x="150" y="86"/>
                          <a:pt x="150" y="86"/>
                          <a:pt x="150" y="86"/>
                        </a:cubicBezTo>
                        <a:cubicBezTo>
                          <a:pt x="151" y="86"/>
                          <a:pt x="151" y="86"/>
                          <a:pt x="151" y="86"/>
                        </a:cubicBezTo>
                        <a:cubicBezTo>
                          <a:pt x="151" y="86"/>
                          <a:pt x="151" y="86"/>
                          <a:pt x="151" y="86"/>
                        </a:cubicBezTo>
                        <a:cubicBezTo>
                          <a:pt x="152" y="86"/>
                          <a:pt x="152" y="86"/>
                          <a:pt x="152" y="86"/>
                        </a:cubicBezTo>
                        <a:cubicBezTo>
                          <a:pt x="153" y="87"/>
                          <a:pt x="153" y="87"/>
                          <a:pt x="153" y="87"/>
                        </a:cubicBezTo>
                        <a:cubicBezTo>
                          <a:pt x="153" y="86"/>
                          <a:pt x="153" y="86"/>
                          <a:pt x="153" y="86"/>
                        </a:cubicBezTo>
                        <a:cubicBezTo>
                          <a:pt x="154" y="87"/>
                          <a:pt x="154" y="87"/>
                          <a:pt x="154" y="87"/>
                        </a:cubicBezTo>
                        <a:cubicBezTo>
                          <a:pt x="155" y="88"/>
                          <a:pt x="155" y="88"/>
                          <a:pt x="155" y="88"/>
                        </a:cubicBezTo>
                        <a:cubicBezTo>
                          <a:pt x="154" y="88"/>
                          <a:pt x="154" y="88"/>
                          <a:pt x="154" y="88"/>
                        </a:cubicBezTo>
                        <a:cubicBezTo>
                          <a:pt x="155" y="89"/>
                          <a:pt x="155" y="89"/>
                          <a:pt x="155" y="89"/>
                        </a:cubicBezTo>
                        <a:cubicBezTo>
                          <a:pt x="156" y="90"/>
                          <a:pt x="156" y="90"/>
                          <a:pt x="156" y="90"/>
                        </a:cubicBezTo>
                        <a:cubicBezTo>
                          <a:pt x="156" y="90"/>
                          <a:pt x="156" y="90"/>
                          <a:pt x="156" y="90"/>
                        </a:cubicBezTo>
                        <a:cubicBezTo>
                          <a:pt x="156" y="89"/>
                          <a:pt x="156" y="89"/>
                          <a:pt x="156" y="89"/>
                        </a:cubicBezTo>
                        <a:cubicBezTo>
                          <a:pt x="157" y="89"/>
                          <a:pt x="157" y="89"/>
                          <a:pt x="157" y="89"/>
                        </a:cubicBezTo>
                        <a:cubicBezTo>
                          <a:pt x="157" y="89"/>
                          <a:pt x="157" y="89"/>
                          <a:pt x="157" y="89"/>
                        </a:cubicBezTo>
                        <a:cubicBezTo>
                          <a:pt x="158" y="90"/>
                          <a:pt x="158" y="90"/>
                          <a:pt x="158" y="90"/>
                        </a:cubicBezTo>
                        <a:cubicBezTo>
                          <a:pt x="158" y="90"/>
                          <a:pt x="158" y="90"/>
                          <a:pt x="158" y="90"/>
                        </a:cubicBezTo>
                        <a:cubicBezTo>
                          <a:pt x="159" y="90"/>
                          <a:pt x="159" y="90"/>
                          <a:pt x="159" y="90"/>
                        </a:cubicBezTo>
                        <a:cubicBezTo>
                          <a:pt x="157" y="90"/>
                          <a:pt x="157" y="90"/>
                          <a:pt x="157" y="90"/>
                        </a:cubicBezTo>
                        <a:cubicBezTo>
                          <a:pt x="157" y="91"/>
                          <a:pt x="157" y="91"/>
                          <a:pt x="157" y="91"/>
                        </a:cubicBezTo>
                        <a:cubicBezTo>
                          <a:pt x="158" y="91"/>
                          <a:pt x="158" y="91"/>
                          <a:pt x="158" y="91"/>
                        </a:cubicBezTo>
                        <a:cubicBezTo>
                          <a:pt x="158" y="92"/>
                          <a:pt x="158" y="92"/>
                          <a:pt x="158" y="92"/>
                        </a:cubicBezTo>
                        <a:cubicBezTo>
                          <a:pt x="157" y="92"/>
                          <a:pt x="157" y="92"/>
                          <a:pt x="157" y="92"/>
                        </a:cubicBezTo>
                        <a:cubicBezTo>
                          <a:pt x="157" y="92"/>
                          <a:pt x="157" y="92"/>
                          <a:pt x="157" y="92"/>
                        </a:cubicBezTo>
                        <a:cubicBezTo>
                          <a:pt x="156" y="93"/>
                          <a:pt x="156" y="93"/>
                          <a:pt x="156" y="93"/>
                        </a:cubicBezTo>
                        <a:cubicBezTo>
                          <a:pt x="156" y="93"/>
                          <a:pt x="156" y="93"/>
                          <a:pt x="156" y="93"/>
                        </a:cubicBezTo>
                        <a:cubicBezTo>
                          <a:pt x="155" y="93"/>
                          <a:pt x="155" y="93"/>
                          <a:pt x="155" y="93"/>
                        </a:cubicBezTo>
                        <a:cubicBezTo>
                          <a:pt x="154" y="94"/>
                          <a:pt x="154" y="94"/>
                          <a:pt x="154" y="94"/>
                        </a:cubicBezTo>
                        <a:cubicBezTo>
                          <a:pt x="154" y="93"/>
                          <a:pt x="154" y="93"/>
                          <a:pt x="154" y="93"/>
                        </a:cubicBezTo>
                        <a:cubicBezTo>
                          <a:pt x="153" y="93"/>
                          <a:pt x="153" y="93"/>
                          <a:pt x="153" y="93"/>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1" y="96"/>
                          <a:pt x="151" y="96"/>
                          <a:pt x="151" y="96"/>
                        </a:cubicBezTo>
                        <a:cubicBezTo>
                          <a:pt x="150" y="97"/>
                          <a:pt x="150" y="97"/>
                          <a:pt x="150" y="97"/>
                        </a:cubicBezTo>
                        <a:cubicBezTo>
                          <a:pt x="150" y="98"/>
                          <a:pt x="150" y="98"/>
                          <a:pt x="150" y="98"/>
                        </a:cubicBezTo>
                        <a:cubicBezTo>
                          <a:pt x="150" y="99"/>
                          <a:pt x="150" y="99"/>
                          <a:pt x="150" y="99"/>
                        </a:cubicBezTo>
                        <a:cubicBezTo>
                          <a:pt x="151" y="101"/>
                          <a:pt x="151" y="101"/>
                          <a:pt x="151" y="101"/>
                        </a:cubicBezTo>
                        <a:cubicBezTo>
                          <a:pt x="152" y="101"/>
                          <a:pt x="152" y="101"/>
                          <a:pt x="152" y="101"/>
                        </a:cubicBezTo>
                        <a:cubicBezTo>
                          <a:pt x="154" y="100"/>
                          <a:pt x="154" y="100"/>
                          <a:pt x="154" y="100"/>
                        </a:cubicBezTo>
                        <a:cubicBezTo>
                          <a:pt x="154" y="101"/>
                          <a:pt x="154" y="101"/>
                          <a:pt x="154" y="101"/>
                        </a:cubicBezTo>
                        <a:cubicBezTo>
                          <a:pt x="152" y="102"/>
                          <a:pt x="152" y="102"/>
                          <a:pt x="152" y="102"/>
                        </a:cubicBezTo>
                        <a:cubicBezTo>
                          <a:pt x="152" y="103"/>
                          <a:pt x="152" y="103"/>
                          <a:pt x="152" y="103"/>
                        </a:cubicBezTo>
                        <a:cubicBezTo>
                          <a:pt x="151" y="104"/>
                          <a:pt x="151" y="104"/>
                          <a:pt x="151" y="104"/>
                        </a:cubicBezTo>
                        <a:cubicBezTo>
                          <a:pt x="151" y="103"/>
                          <a:pt x="151" y="103"/>
                          <a:pt x="151" y="103"/>
                        </a:cubicBezTo>
                        <a:cubicBezTo>
                          <a:pt x="151" y="103"/>
                          <a:pt x="151" y="103"/>
                          <a:pt x="151" y="103"/>
                        </a:cubicBezTo>
                        <a:cubicBezTo>
                          <a:pt x="150" y="104"/>
                          <a:pt x="150" y="104"/>
                          <a:pt x="150" y="104"/>
                        </a:cubicBezTo>
                        <a:cubicBezTo>
                          <a:pt x="151" y="105"/>
                          <a:pt x="151" y="105"/>
                          <a:pt x="151" y="105"/>
                        </a:cubicBezTo>
                        <a:cubicBezTo>
                          <a:pt x="152" y="105"/>
                          <a:pt x="152" y="105"/>
                          <a:pt x="152" y="105"/>
                        </a:cubicBezTo>
                        <a:close/>
                        <a:moveTo>
                          <a:pt x="256" y="111"/>
                        </a:moveTo>
                        <a:cubicBezTo>
                          <a:pt x="255" y="111"/>
                          <a:pt x="255" y="111"/>
                          <a:pt x="255" y="111"/>
                        </a:cubicBezTo>
                        <a:cubicBezTo>
                          <a:pt x="255" y="112"/>
                          <a:pt x="255" y="112"/>
                          <a:pt x="255" y="112"/>
                        </a:cubicBezTo>
                        <a:cubicBezTo>
                          <a:pt x="256" y="113"/>
                          <a:pt x="256" y="113"/>
                          <a:pt x="256" y="113"/>
                        </a:cubicBezTo>
                        <a:cubicBezTo>
                          <a:pt x="256" y="113"/>
                          <a:pt x="256" y="113"/>
                          <a:pt x="256" y="113"/>
                        </a:cubicBezTo>
                        <a:cubicBezTo>
                          <a:pt x="256" y="113"/>
                          <a:pt x="256" y="113"/>
                          <a:pt x="256" y="113"/>
                        </a:cubicBezTo>
                        <a:cubicBezTo>
                          <a:pt x="257" y="113"/>
                          <a:pt x="257" y="113"/>
                          <a:pt x="257" y="113"/>
                        </a:cubicBezTo>
                        <a:cubicBezTo>
                          <a:pt x="258" y="111"/>
                          <a:pt x="258" y="111"/>
                          <a:pt x="258" y="111"/>
                        </a:cubicBezTo>
                        <a:cubicBezTo>
                          <a:pt x="258" y="109"/>
                          <a:pt x="258" y="109"/>
                          <a:pt x="258" y="109"/>
                        </a:cubicBezTo>
                        <a:cubicBezTo>
                          <a:pt x="257" y="109"/>
                          <a:pt x="257" y="109"/>
                          <a:pt x="257" y="109"/>
                        </a:cubicBezTo>
                        <a:cubicBezTo>
                          <a:pt x="257" y="109"/>
                          <a:pt x="257" y="109"/>
                          <a:pt x="257" y="109"/>
                        </a:cubicBezTo>
                        <a:cubicBezTo>
                          <a:pt x="257" y="110"/>
                          <a:pt x="257" y="110"/>
                          <a:pt x="257" y="110"/>
                        </a:cubicBezTo>
                        <a:cubicBezTo>
                          <a:pt x="257" y="110"/>
                          <a:pt x="257" y="110"/>
                          <a:pt x="257" y="110"/>
                        </a:cubicBezTo>
                        <a:cubicBezTo>
                          <a:pt x="256" y="109"/>
                          <a:pt x="256" y="109"/>
                          <a:pt x="256" y="109"/>
                        </a:cubicBezTo>
                        <a:cubicBezTo>
                          <a:pt x="256" y="109"/>
                          <a:pt x="256" y="109"/>
                          <a:pt x="256" y="109"/>
                        </a:cubicBezTo>
                        <a:cubicBezTo>
                          <a:pt x="255" y="108"/>
                          <a:pt x="255" y="108"/>
                          <a:pt x="255" y="108"/>
                        </a:cubicBezTo>
                        <a:cubicBezTo>
                          <a:pt x="255" y="108"/>
                          <a:pt x="255" y="108"/>
                          <a:pt x="255" y="108"/>
                        </a:cubicBezTo>
                        <a:cubicBezTo>
                          <a:pt x="255" y="109"/>
                          <a:pt x="255" y="109"/>
                          <a:pt x="255" y="109"/>
                        </a:cubicBezTo>
                        <a:cubicBezTo>
                          <a:pt x="255" y="109"/>
                          <a:pt x="255" y="109"/>
                          <a:pt x="255" y="109"/>
                        </a:cubicBezTo>
                        <a:cubicBezTo>
                          <a:pt x="255" y="110"/>
                          <a:pt x="255" y="110"/>
                          <a:pt x="255" y="110"/>
                        </a:cubicBezTo>
                        <a:cubicBezTo>
                          <a:pt x="255" y="110"/>
                          <a:pt x="255" y="110"/>
                          <a:pt x="255" y="110"/>
                        </a:cubicBezTo>
                        <a:cubicBezTo>
                          <a:pt x="256" y="111"/>
                          <a:pt x="256" y="111"/>
                          <a:pt x="256" y="111"/>
                        </a:cubicBezTo>
                        <a:cubicBezTo>
                          <a:pt x="256" y="111"/>
                          <a:pt x="256" y="111"/>
                          <a:pt x="256" y="111"/>
                        </a:cubicBezTo>
                        <a:close/>
                        <a:moveTo>
                          <a:pt x="263" y="111"/>
                        </a:moveTo>
                        <a:cubicBezTo>
                          <a:pt x="264" y="112"/>
                          <a:pt x="264" y="112"/>
                          <a:pt x="264" y="112"/>
                        </a:cubicBezTo>
                        <a:cubicBezTo>
                          <a:pt x="264" y="113"/>
                          <a:pt x="264" y="113"/>
                          <a:pt x="264" y="113"/>
                        </a:cubicBezTo>
                        <a:cubicBezTo>
                          <a:pt x="265" y="112"/>
                          <a:pt x="265" y="112"/>
                          <a:pt x="265" y="112"/>
                        </a:cubicBezTo>
                        <a:cubicBezTo>
                          <a:pt x="266" y="111"/>
                          <a:pt x="266" y="111"/>
                          <a:pt x="266" y="111"/>
                        </a:cubicBezTo>
                        <a:cubicBezTo>
                          <a:pt x="265" y="111"/>
                          <a:pt x="265" y="111"/>
                          <a:pt x="265" y="111"/>
                        </a:cubicBezTo>
                        <a:cubicBezTo>
                          <a:pt x="265" y="110"/>
                          <a:pt x="265" y="110"/>
                          <a:pt x="265" y="110"/>
                        </a:cubicBezTo>
                        <a:cubicBezTo>
                          <a:pt x="264" y="110"/>
                          <a:pt x="264" y="110"/>
                          <a:pt x="264" y="110"/>
                        </a:cubicBezTo>
                        <a:cubicBezTo>
                          <a:pt x="264" y="110"/>
                          <a:pt x="264" y="110"/>
                          <a:pt x="264" y="110"/>
                        </a:cubicBezTo>
                        <a:lnTo>
                          <a:pt x="263" y="111"/>
                        </a:lnTo>
                        <a:close/>
                        <a:moveTo>
                          <a:pt x="190" y="112"/>
                        </a:moveTo>
                        <a:cubicBezTo>
                          <a:pt x="191" y="113"/>
                          <a:pt x="191" y="113"/>
                          <a:pt x="191" y="113"/>
                        </a:cubicBezTo>
                        <a:cubicBezTo>
                          <a:pt x="192" y="112"/>
                          <a:pt x="192" y="112"/>
                          <a:pt x="192" y="112"/>
                        </a:cubicBezTo>
                        <a:cubicBezTo>
                          <a:pt x="193" y="112"/>
                          <a:pt x="193" y="112"/>
                          <a:pt x="193" y="112"/>
                        </a:cubicBezTo>
                        <a:cubicBezTo>
                          <a:pt x="193" y="111"/>
                          <a:pt x="193" y="111"/>
                          <a:pt x="193" y="111"/>
                        </a:cubicBezTo>
                        <a:cubicBezTo>
                          <a:pt x="193" y="111"/>
                          <a:pt x="193" y="111"/>
                          <a:pt x="193" y="111"/>
                        </a:cubicBezTo>
                        <a:cubicBezTo>
                          <a:pt x="193" y="111"/>
                          <a:pt x="193" y="111"/>
                          <a:pt x="193" y="111"/>
                        </a:cubicBezTo>
                        <a:cubicBezTo>
                          <a:pt x="194" y="110"/>
                          <a:pt x="194" y="110"/>
                          <a:pt x="194" y="110"/>
                        </a:cubicBezTo>
                        <a:cubicBezTo>
                          <a:pt x="195" y="109"/>
                          <a:pt x="195" y="109"/>
                          <a:pt x="195" y="109"/>
                        </a:cubicBezTo>
                        <a:cubicBezTo>
                          <a:pt x="194" y="108"/>
                          <a:pt x="194" y="108"/>
                          <a:pt x="194" y="108"/>
                        </a:cubicBezTo>
                        <a:cubicBezTo>
                          <a:pt x="194" y="108"/>
                          <a:pt x="194" y="108"/>
                          <a:pt x="194" y="108"/>
                        </a:cubicBezTo>
                        <a:cubicBezTo>
                          <a:pt x="193" y="109"/>
                          <a:pt x="193" y="109"/>
                          <a:pt x="193" y="109"/>
                        </a:cubicBezTo>
                        <a:cubicBezTo>
                          <a:pt x="193" y="110"/>
                          <a:pt x="193" y="110"/>
                          <a:pt x="193" y="110"/>
                        </a:cubicBezTo>
                        <a:cubicBezTo>
                          <a:pt x="192" y="110"/>
                          <a:pt x="192" y="110"/>
                          <a:pt x="192" y="110"/>
                        </a:cubicBezTo>
                        <a:cubicBezTo>
                          <a:pt x="192" y="109"/>
                          <a:pt x="192" y="109"/>
                          <a:pt x="192" y="109"/>
                        </a:cubicBezTo>
                        <a:cubicBezTo>
                          <a:pt x="192" y="108"/>
                          <a:pt x="192" y="108"/>
                          <a:pt x="192" y="108"/>
                        </a:cubicBezTo>
                        <a:cubicBezTo>
                          <a:pt x="190" y="108"/>
                          <a:pt x="190" y="108"/>
                          <a:pt x="190" y="108"/>
                        </a:cubicBezTo>
                        <a:cubicBezTo>
                          <a:pt x="190" y="109"/>
                          <a:pt x="190" y="109"/>
                          <a:pt x="190" y="109"/>
                        </a:cubicBezTo>
                        <a:cubicBezTo>
                          <a:pt x="190" y="110"/>
                          <a:pt x="190" y="110"/>
                          <a:pt x="190" y="110"/>
                        </a:cubicBezTo>
                        <a:cubicBezTo>
                          <a:pt x="190" y="110"/>
                          <a:pt x="190" y="110"/>
                          <a:pt x="190" y="110"/>
                        </a:cubicBezTo>
                        <a:cubicBezTo>
                          <a:pt x="189" y="109"/>
                          <a:pt x="189" y="109"/>
                          <a:pt x="189" y="109"/>
                        </a:cubicBezTo>
                        <a:cubicBezTo>
                          <a:pt x="188" y="109"/>
                          <a:pt x="188" y="109"/>
                          <a:pt x="188" y="109"/>
                        </a:cubicBezTo>
                        <a:cubicBezTo>
                          <a:pt x="187" y="109"/>
                          <a:pt x="187" y="109"/>
                          <a:pt x="187" y="109"/>
                        </a:cubicBezTo>
                        <a:cubicBezTo>
                          <a:pt x="187" y="109"/>
                          <a:pt x="187" y="109"/>
                          <a:pt x="187" y="109"/>
                        </a:cubicBezTo>
                        <a:cubicBezTo>
                          <a:pt x="186" y="110"/>
                          <a:pt x="186" y="110"/>
                          <a:pt x="186" y="110"/>
                        </a:cubicBezTo>
                        <a:cubicBezTo>
                          <a:pt x="188" y="110"/>
                          <a:pt x="188" y="110"/>
                          <a:pt x="188" y="110"/>
                        </a:cubicBezTo>
                        <a:cubicBezTo>
                          <a:pt x="188" y="111"/>
                          <a:pt x="188" y="111"/>
                          <a:pt x="188" y="111"/>
                        </a:cubicBezTo>
                        <a:cubicBezTo>
                          <a:pt x="189" y="111"/>
                          <a:pt x="189" y="111"/>
                          <a:pt x="189" y="111"/>
                        </a:cubicBezTo>
                        <a:cubicBezTo>
                          <a:pt x="189" y="111"/>
                          <a:pt x="189" y="111"/>
                          <a:pt x="189" y="111"/>
                        </a:cubicBezTo>
                        <a:cubicBezTo>
                          <a:pt x="188" y="111"/>
                          <a:pt x="188" y="111"/>
                          <a:pt x="188" y="111"/>
                        </a:cubicBezTo>
                        <a:cubicBezTo>
                          <a:pt x="187" y="111"/>
                          <a:pt x="187" y="111"/>
                          <a:pt x="187" y="111"/>
                        </a:cubicBezTo>
                        <a:cubicBezTo>
                          <a:pt x="187" y="111"/>
                          <a:pt x="187" y="111"/>
                          <a:pt x="187" y="111"/>
                        </a:cubicBezTo>
                        <a:cubicBezTo>
                          <a:pt x="187" y="112"/>
                          <a:pt x="187" y="112"/>
                          <a:pt x="187" y="112"/>
                        </a:cubicBezTo>
                        <a:cubicBezTo>
                          <a:pt x="189" y="112"/>
                          <a:pt x="189" y="112"/>
                          <a:pt x="189" y="112"/>
                        </a:cubicBezTo>
                        <a:lnTo>
                          <a:pt x="190" y="112"/>
                        </a:lnTo>
                        <a:close/>
                        <a:moveTo>
                          <a:pt x="309" y="109"/>
                        </a:moveTo>
                        <a:cubicBezTo>
                          <a:pt x="308" y="109"/>
                          <a:pt x="308" y="109"/>
                          <a:pt x="308" y="109"/>
                        </a:cubicBezTo>
                        <a:cubicBezTo>
                          <a:pt x="308" y="110"/>
                          <a:pt x="308" y="110"/>
                          <a:pt x="308" y="110"/>
                        </a:cubicBezTo>
                        <a:cubicBezTo>
                          <a:pt x="308" y="110"/>
                          <a:pt x="308" y="110"/>
                          <a:pt x="308" y="110"/>
                        </a:cubicBezTo>
                        <a:cubicBezTo>
                          <a:pt x="309" y="110"/>
                          <a:pt x="309" y="110"/>
                          <a:pt x="309" y="110"/>
                        </a:cubicBezTo>
                        <a:cubicBezTo>
                          <a:pt x="310" y="110"/>
                          <a:pt x="310" y="110"/>
                          <a:pt x="310" y="110"/>
                        </a:cubicBezTo>
                        <a:cubicBezTo>
                          <a:pt x="312" y="109"/>
                          <a:pt x="312" y="109"/>
                          <a:pt x="312" y="109"/>
                        </a:cubicBezTo>
                        <a:cubicBezTo>
                          <a:pt x="312" y="109"/>
                          <a:pt x="312" y="109"/>
                          <a:pt x="312" y="109"/>
                        </a:cubicBezTo>
                        <a:cubicBezTo>
                          <a:pt x="312" y="109"/>
                          <a:pt x="313" y="109"/>
                          <a:pt x="313" y="109"/>
                        </a:cubicBezTo>
                        <a:cubicBezTo>
                          <a:pt x="314" y="109"/>
                          <a:pt x="314" y="109"/>
                          <a:pt x="314" y="109"/>
                        </a:cubicBezTo>
                        <a:cubicBezTo>
                          <a:pt x="315" y="108"/>
                          <a:pt x="315" y="108"/>
                          <a:pt x="315" y="108"/>
                        </a:cubicBezTo>
                        <a:cubicBezTo>
                          <a:pt x="315" y="107"/>
                          <a:pt x="315" y="107"/>
                          <a:pt x="315" y="107"/>
                        </a:cubicBezTo>
                        <a:cubicBezTo>
                          <a:pt x="315" y="106"/>
                          <a:pt x="315" y="106"/>
                          <a:pt x="315" y="106"/>
                        </a:cubicBezTo>
                        <a:cubicBezTo>
                          <a:pt x="316" y="106"/>
                          <a:pt x="316" y="106"/>
                          <a:pt x="316" y="106"/>
                        </a:cubicBezTo>
                        <a:cubicBezTo>
                          <a:pt x="316" y="105"/>
                          <a:pt x="316" y="105"/>
                          <a:pt x="316" y="105"/>
                        </a:cubicBezTo>
                        <a:cubicBezTo>
                          <a:pt x="316" y="105"/>
                          <a:pt x="316" y="105"/>
                          <a:pt x="316" y="105"/>
                        </a:cubicBezTo>
                        <a:cubicBezTo>
                          <a:pt x="315" y="105"/>
                          <a:pt x="315" y="105"/>
                          <a:pt x="315" y="105"/>
                        </a:cubicBezTo>
                        <a:cubicBezTo>
                          <a:pt x="314" y="106"/>
                          <a:pt x="314" y="106"/>
                          <a:pt x="314" y="106"/>
                        </a:cubicBezTo>
                        <a:cubicBezTo>
                          <a:pt x="314" y="107"/>
                          <a:pt x="314" y="107"/>
                          <a:pt x="314" y="107"/>
                        </a:cubicBezTo>
                        <a:cubicBezTo>
                          <a:pt x="314" y="107"/>
                          <a:pt x="314" y="107"/>
                          <a:pt x="314" y="107"/>
                        </a:cubicBezTo>
                        <a:cubicBezTo>
                          <a:pt x="314" y="107"/>
                          <a:pt x="314" y="107"/>
                          <a:pt x="314" y="107"/>
                        </a:cubicBezTo>
                        <a:cubicBezTo>
                          <a:pt x="313" y="108"/>
                          <a:pt x="313" y="108"/>
                          <a:pt x="313" y="108"/>
                        </a:cubicBezTo>
                        <a:cubicBezTo>
                          <a:pt x="311" y="109"/>
                          <a:pt x="311" y="109"/>
                          <a:pt x="311" y="109"/>
                        </a:cubicBezTo>
                        <a:cubicBezTo>
                          <a:pt x="310" y="109"/>
                          <a:pt x="310" y="109"/>
                          <a:pt x="310" y="109"/>
                        </a:cubicBezTo>
                        <a:cubicBezTo>
                          <a:pt x="310" y="108"/>
                          <a:pt x="310" y="108"/>
                          <a:pt x="310" y="108"/>
                        </a:cubicBezTo>
                        <a:cubicBezTo>
                          <a:pt x="309" y="108"/>
                          <a:pt x="309" y="108"/>
                          <a:pt x="309" y="108"/>
                        </a:cubicBezTo>
                        <a:lnTo>
                          <a:pt x="309" y="109"/>
                        </a:lnTo>
                        <a:close/>
                        <a:moveTo>
                          <a:pt x="141" y="108"/>
                        </a:moveTo>
                        <a:cubicBezTo>
                          <a:pt x="140" y="108"/>
                          <a:pt x="140" y="108"/>
                          <a:pt x="140" y="108"/>
                        </a:cubicBezTo>
                        <a:cubicBezTo>
                          <a:pt x="140" y="108"/>
                          <a:pt x="140" y="108"/>
                          <a:pt x="140" y="108"/>
                        </a:cubicBezTo>
                        <a:cubicBezTo>
                          <a:pt x="139" y="108"/>
                          <a:pt x="139" y="108"/>
                          <a:pt x="139" y="108"/>
                        </a:cubicBezTo>
                        <a:cubicBezTo>
                          <a:pt x="141" y="110"/>
                          <a:pt x="141" y="110"/>
                          <a:pt x="141" y="110"/>
                        </a:cubicBezTo>
                        <a:cubicBezTo>
                          <a:pt x="142" y="110"/>
                          <a:pt x="142" y="110"/>
                          <a:pt x="142" y="110"/>
                        </a:cubicBezTo>
                        <a:cubicBezTo>
                          <a:pt x="143" y="110"/>
                          <a:pt x="143" y="110"/>
                          <a:pt x="143" y="110"/>
                        </a:cubicBezTo>
                        <a:cubicBezTo>
                          <a:pt x="144" y="110"/>
                          <a:pt x="144" y="110"/>
                          <a:pt x="144" y="110"/>
                        </a:cubicBezTo>
                        <a:cubicBezTo>
                          <a:pt x="144" y="110"/>
                          <a:pt x="144" y="110"/>
                          <a:pt x="144" y="110"/>
                        </a:cubicBezTo>
                        <a:cubicBezTo>
                          <a:pt x="143" y="109"/>
                          <a:pt x="143" y="109"/>
                          <a:pt x="143" y="109"/>
                        </a:cubicBezTo>
                        <a:cubicBezTo>
                          <a:pt x="143" y="108"/>
                          <a:pt x="143" y="108"/>
                          <a:pt x="143" y="108"/>
                        </a:cubicBezTo>
                        <a:cubicBezTo>
                          <a:pt x="141" y="107"/>
                          <a:pt x="141" y="107"/>
                          <a:pt x="141" y="107"/>
                        </a:cubicBezTo>
                        <a:lnTo>
                          <a:pt x="141" y="108"/>
                        </a:lnTo>
                        <a:close/>
                        <a:moveTo>
                          <a:pt x="259" y="108"/>
                        </a:moveTo>
                        <a:cubicBezTo>
                          <a:pt x="259" y="110"/>
                          <a:pt x="259" y="110"/>
                          <a:pt x="259" y="110"/>
                        </a:cubicBezTo>
                        <a:cubicBezTo>
                          <a:pt x="260" y="110"/>
                          <a:pt x="260" y="110"/>
                          <a:pt x="260" y="110"/>
                        </a:cubicBezTo>
                        <a:cubicBezTo>
                          <a:pt x="260" y="110"/>
                          <a:pt x="260" y="110"/>
                          <a:pt x="260" y="110"/>
                        </a:cubicBezTo>
                        <a:cubicBezTo>
                          <a:pt x="261" y="108"/>
                          <a:pt x="261" y="108"/>
                          <a:pt x="261" y="108"/>
                        </a:cubicBezTo>
                        <a:cubicBezTo>
                          <a:pt x="260" y="108"/>
                          <a:pt x="260" y="108"/>
                          <a:pt x="260" y="108"/>
                        </a:cubicBezTo>
                        <a:cubicBezTo>
                          <a:pt x="260" y="107"/>
                          <a:pt x="260" y="107"/>
                          <a:pt x="260" y="107"/>
                        </a:cubicBezTo>
                        <a:lnTo>
                          <a:pt x="259" y="108"/>
                        </a:lnTo>
                        <a:close/>
                        <a:moveTo>
                          <a:pt x="179" y="101"/>
                        </a:moveTo>
                        <a:cubicBezTo>
                          <a:pt x="180" y="102"/>
                          <a:pt x="180" y="102"/>
                          <a:pt x="180" y="102"/>
                        </a:cubicBezTo>
                        <a:cubicBezTo>
                          <a:pt x="181" y="102"/>
                          <a:pt x="181" y="102"/>
                          <a:pt x="181" y="102"/>
                        </a:cubicBezTo>
                        <a:cubicBezTo>
                          <a:pt x="183" y="102"/>
                          <a:pt x="183" y="102"/>
                          <a:pt x="183" y="102"/>
                        </a:cubicBezTo>
                        <a:cubicBezTo>
                          <a:pt x="183" y="103"/>
                          <a:pt x="183" y="103"/>
                          <a:pt x="183" y="103"/>
                        </a:cubicBezTo>
                        <a:cubicBezTo>
                          <a:pt x="183" y="103"/>
                          <a:pt x="183" y="103"/>
                          <a:pt x="183" y="103"/>
                        </a:cubicBezTo>
                        <a:cubicBezTo>
                          <a:pt x="183" y="104"/>
                          <a:pt x="183" y="104"/>
                          <a:pt x="183" y="104"/>
                        </a:cubicBezTo>
                        <a:cubicBezTo>
                          <a:pt x="183" y="105"/>
                          <a:pt x="183" y="105"/>
                          <a:pt x="183" y="105"/>
                        </a:cubicBezTo>
                        <a:cubicBezTo>
                          <a:pt x="182" y="106"/>
                          <a:pt x="182" y="106"/>
                          <a:pt x="182" y="106"/>
                        </a:cubicBezTo>
                        <a:cubicBezTo>
                          <a:pt x="183" y="107"/>
                          <a:pt x="183" y="107"/>
                          <a:pt x="183" y="107"/>
                        </a:cubicBezTo>
                        <a:cubicBezTo>
                          <a:pt x="184" y="108"/>
                          <a:pt x="184" y="108"/>
                          <a:pt x="184" y="108"/>
                        </a:cubicBezTo>
                        <a:cubicBezTo>
                          <a:pt x="184" y="109"/>
                          <a:pt x="184" y="109"/>
                          <a:pt x="184" y="109"/>
                        </a:cubicBezTo>
                        <a:cubicBezTo>
                          <a:pt x="185" y="109"/>
                          <a:pt x="185" y="109"/>
                          <a:pt x="185" y="109"/>
                        </a:cubicBezTo>
                        <a:cubicBezTo>
                          <a:pt x="187" y="110"/>
                          <a:pt x="187" y="110"/>
                          <a:pt x="187" y="110"/>
                        </a:cubicBezTo>
                        <a:cubicBezTo>
                          <a:pt x="186" y="109"/>
                          <a:pt x="186" y="109"/>
                          <a:pt x="186" y="109"/>
                        </a:cubicBezTo>
                        <a:cubicBezTo>
                          <a:pt x="185" y="109"/>
                          <a:pt x="185" y="109"/>
                          <a:pt x="185" y="109"/>
                        </a:cubicBezTo>
                        <a:cubicBezTo>
                          <a:pt x="185" y="108"/>
                          <a:pt x="185" y="108"/>
                          <a:pt x="185" y="108"/>
                        </a:cubicBezTo>
                        <a:cubicBezTo>
                          <a:pt x="185" y="107"/>
                          <a:pt x="185" y="107"/>
                          <a:pt x="185" y="107"/>
                        </a:cubicBezTo>
                        <a:cubicBezTo>
                          <a:pt x="184" y="107"/>
                          <a:pt x="184" y="107"/>
                          <a:pt x="184" y="107"/>
                        </a:cubicBezTo>
                        <a:cubicBezTo>
                          <a:pt x="184" y="106"/>
                          <a:pt x="184" y="106"/>
                          <a:pt x="184" y="106"/>
                        </a:cubicBezTo>
                        <a:cubicBezTo>
                          <a:pt x="183" y="105"/>
                          <a:pt x="183" y="105"/>
                          <a:pt x="183" y="105"/>
                        </a:cubicBezTo>
                        <a:cubicBezTo>
                          <a:pt x="184" y="105"/>
                          <a:pt x="184" y="105"/>
                          <a:pt x="184" y="105"/>
                        </a:cubicBezTo>
                        <a:cubicBezTo>
                          <a:pt x="184" y="104"/>
                          <a:pt x="184" y="104"/>
                          <a:pt x="184" y="104"/>
                        </a:cubicBezTo>
                        <a:cubicBezTo>
                          <a:pt x="184" y="103"/>
                          <a:pt x="184" y="103"/>
                          <a:pt x="184" y="103"/>
                        </a:cubicBezTo>
                        <a:cubicBezTo>
                          <a:pt x="184" y="103"/>
                          <a:pt x="184" y="103"/>
                          <a:pt x="184" y="103"/>
                        </a:cubicBezTo>
                        <a:cubicBezTo>
                          <a:pt x="185" y="103"/>
                          <a:pt x="185" y="103"/>
                          <a:pt x="185" y="103"/>
                        </a:cubicBezTo>
                        <a:cubicBezTo>
                          <a:pt x="185" y="102"/>
                          <a:pt x="185" y="102"/>
                          <a:pt x="185" y="102"/>
                        </a:cubicBezTo>
                        <a:cubicBezTo>
                          <a:pt x="185" y="101"/>
                          <a:pt x="185" y="101"/>
                          <a:pt x="185" y="101"/>
                        </a:cubicBezTo>
                        <a:cubicBezTo>
                          <a:pt x="184" y="101"/>
                          <a:pt x="184" y="101"/>
                          <a:pt x="184" y="101"/>
                        </a:cubicBezTo>
                        <a:cubicBezTo>
                          <a:pt x="183" y="102"/>
                          <a:pt x="183" y="102"/>
                          <a:pt x="183" y="102"/>
                        </a:cubicBezTo>
                        <a:cubicBezTo>
                          <a:pt x="182" y="101"/>
                          <a:pt x="182" y="101"/>
                          <a:pt x="182" y="101"/>
                        </a:cubicBezTo>
                        <a:cubicBezTo>
                          <a:pt x="182" y="101"/>
                          <a:pt x="182" y="101"/>
                          <a:pt x="182" y="101"/>
                        </a:cubicBezTo>
                        <a:cubicBezTo>
                          <a:pt x="180" y="100"/>
                          <a:pt x="180" y="100"/>
                          <a:pt x="180" y="100"/>
                        </a:cubicBezTo>
                        <a:cubicBezTo>
                          <a:pt x="180" y="100"/>
                          <a:pt x="180" y="100"/>
                          <a:pt x="180" y="100"/>
                        </a:cubicBezTo>
                        <a:cubicBezTo>
                          <a:pt x="180" y="100"/>
                          <a:pt x="180" y="100"/>
                          <a:pt x="180" y="100"/>
                        </a:cubicBezTo>
                        <a:cubicBezTo>
                          <a:pt x="181" y="100"/>
                          <a:pt x="181" y="100"/>
                          <a:pt x="181" y="100"/>
                        </a:cubicBezTo>
                        <a:cubicBezTo>
                          <a:pt x="182" y="100"/>
                          <a:pt x="182" y="100"/>
                          <a:pt x="182" y="100"/>
                        </a:cubicBezTo>
                        <a:cubicBezTo>
                          <a:pt x="183" y="99"/>
                          <a:pt x="183" y="99"/>
                          <a:pt x="183" y="99"/>
                        </a:cubicBezTo>
                        <a:cubicBezTo>
                          <a:pt x="184" y="99"/>
                          <a:pt x="184" y="99"/>
                          <a:pt x="184" y="99"/>
                        </a:cubicBezTo>
                        <a:cubicBezTo>
                          <a:pt x="185" y="99"/>
                          <a:pt x="185" y="99"/>
                          <a:pt x="185" y="99"/>
                        </a:cubicBezTo>
                        <a:cubicBezTo>
                          <a:pt x="185" y="98"/>
                          <a:pt x="185" y="98"/>
                          <a:pt x="185" y="98"/>
                        </a:cubicBezTo>
                        <a:cubicBezTo>
                          <a:pt x="185" y="98"/>
                          <a:pt x="185" y="98"/>
                          <a:pt x="185" y="98"/>
                        </a:cubicBezTo>
                        <a:cubicBezTo>
                          <a:pt x="184" y="97"/>
                          <a:pt x="184" y="97"/>
                          <a:pt x="184" y="97"/>
                        </a:cubicBezTo>
                        <a:cubicBezTo>
                          <a:pt x="184" y="97"/>
                          <a:pt x="184" y="97"/>
                          <a:pt x="184" y="97"/>
                        </a:cubicBezTo>
                        <a:cubicBezTo>
                          <a:pt x="184" y="96"/>
                          <a:pt x="184" y="96"/>
                          <a:pt x="184" y="96"/>
                        </a:cubicBezTo>
                        <a:cubicBezTo>
                          <a:pt x="184" y="96"/>
                          <a:pt x="184" y="96"/>
                          <a:pt x="184" y="96"/>
                        </a:cubicBezTo>
                        <a:cubicBezTo>
                          <a:pt x="183" y="97"/>
                          <a:pt x="183" y="97"/>
                          <a:pt x="183" y="97"/>
                        </a:cubicBezTo>
                        <a:cubicBezTo>
                          <a:pt x="183" y="98"/>
                          <a:pt x="183" y="98"/>
                          <a:pt x="183" y="98"/>
                        </a:cubicBezTo>
                        <a:cubicBezTo>
                          <a:pt x="182" y="97"/>
                          <a:pt x="182" y="97"/>
                          <a:pt x="182" y="97"/>
                        </a:cubicBezTo>
                        <a:cubicBezTo>
                          <a:pt x="183" y="97"/>
                          <a:pt x="183" y="97"/>
                          <a:pt x="183" y="97"/>
                        </a:cubicBezTo>
                        <a:cubicBezTo>
                          <a:pt x="182" y="95"/>
                          <a:pt x="182" y="95"/>
                          <a:pt x="182" y="95"/>
                        </a:cubicBezTo>
                        <a:cubicBezTo>
                          <a:pt x="182" y="97"/>
                          <a:pt x="182" y="97"/>
                          <a:pt x="182" y="97"/>
                        </a:cubicBezTo>
                        <a:cubicBezTo>
                          <a:pt x="182" y="98"/>
                          <a:pt x="182" y="98"/>
                          <a:pt x="182" y="98"/>
                        </a:cubicBezTo>
                        <a:cubicBezTo>
                          <a:pt x="181" y="100"/>
                          <a:pt x="181" y="100"/>
                          <a:pt x="181" y="100"/>
                        </a:cubicBezTo>
                        <a:cubicBezTo>
                          <a:pt x="180" y="99"/>
                          <a:pt x="180" y="99"/>
                          <a:pt x="180" y="99"/>
                        </a:cubicBezTo>
                        <a:cubicBezTo>
                          <a:pt x="180" y="100"/>
                          <a:pt x="180" y="100"/>
                          <a:pt x="180" y="100"/>
                        </a:cubicBezTo>
                        <a:cubicBezTo>
                          <a:pt x="179" y="99"/>
                          <a:pt x="179" y="99"/>
                          <a:pt x="179" y="99"/>
                        </a:cubicBezTo>
                        <a:cubicBezTo>
                          <a:pt x="179" y="98"/>
                          <a:pt x="179" y="98"/>
                          <a:pt x="179" y="98"/>
                        </a:cubicBezTo>
                        <a:cubicBezTo>
                          <a:pt x="178" y="98"/>
                          <a:pt x="178" y="98"/>
                          <a:pt x="178" y="98"/>
                        </a:cubicBezTo>
                        <a:cubicBezTo>
                          <a:pt x="177" y="98"/>
                          <a:pt x="177" y="98"/>
                          <a:pt x="177" y="98"/>
                        </a:cubicBezTo>
                        <a:cubicBezTo>
                          <a:pt x="177" y="98"/>
                          <a:pt x="177" y="98"/>
                          <a:pt x="177" y="98"/>
                        </a:cubicBezTo>
                        <a:cubicBezTo>
                          <a:pt x="178" y="97"/>
                          <a:pt x="178" y="97"/>
                          <a:pt x="178" y="97"/>
                        </a:cubicBezTo>
                        <a:cubicBezTo>
                          <a:pt x="178" y="97"/>
                          <a:pt x="178" y="97"/>
                          <a:pt x="178" y="97"/>
                        </a:cubicBezTo>
                        <a:cubicBezTo>
                          <a:pt x="178" y="97"/>
                          <a:pt x="178" y="97"/>
                          <a:pt x="178" y="97"/>
                        </a:cubicBezTo>
                        <a:cubicBezTo>
                          <a:pt x="178" y="96"/>
                          <a:pt x="178" y="96"/>
                          <a:pt x="178" y="96"/>
                        </a:cubicBezTo>
                        <a:cubicBezTo>
                          <a:pt x="179" y="96"/>
                          <a:pt x="179" y="96"/>
                          <a:pt x="179" y="96"/>
                        </a:cubicBezTo>
                        <a:cubicBezTo>
                          <a:pt x="177" y="96"/>
                          <a:pt x="177" y="96"/>
                          <a:pt x="177" y="96"/>
                        </a:cubicBezTo>
                        <a:cubicBezTo>
                          <a:pt x="177" y="95"/>
                          <a:pt x="177" y="95"/>
                          <a:pt x="177" y="95"/>
                        </a:cubicBezTo>
                        <a:cubicBezTo>
                          <a:pt x="177" y="95"/>
                          <a:pt x="177" y="95"/>
                          <a:pt x="177" y="95"/>
                        </a:cubicBezTo>
                        <a:cubicBezTo>
                          <a:pt x="178" y="94"/>
                          <a:pt x="178" y="94"/>
                          <a:pt x="178" y="94"/>
                        </a:cubicBezTo>
                        <a:cubicBezTo>
                          <a:pt x="178" y="93"/>
                          <a:pt x="178" y="93"/>
                          <a:pt x="178" y="93"/>
                        </a:cubicBezTo>
                        <a:cubicBezTo>
                          <a:pt x="177" y="92"/>
                          <a:pt x="177" y="92"/>
                          <a:pt x="177" y="92"/>
                        </a:cubicBezTo>
                        <a:cubicBezTo>
                          <a:pt x="176" y="92"/>
                          <a:pt x="176" y="92"/>
                          <a:pt x="176" y="92"/>
                        </a:cubicBezTo>
                        <a:cubicBezTo>
                          <a:pt x="176" y="94"/>
                          <a:pt x="176" y="94"/>
                          <a:pt x="176" y="94"/>
                        </a:cubicBezTo>
                        <a:cubicBezTo>
                          <a:pt x="176" y="95"/>
                          <a:pt x="176" y="95"/>
                          <a:pt x="176" y="95"/>
                        </a:cubicBezTo>
                        <a:cubicBezTo>
                          <a:pt x="175" y="95"/>
                          <a:pt x="175" y="95"/>
                          <a:pt x="175" y="95"/>
                        </a:cubicBezTo>
                        <a:cubicBezTo>
                          <a:pt x="174" y="95"/>
                          <a:pt x="174" y="95"/>
                          <a:pt x="174" y="95"/>
                        </a:cubicBezTo>
                        <a:cubicBezTo>
                          <a:pt x="174" y="96"/>
                          <a:pt x="174" y="96"/>
                          <a:pt x="174" y="96"/>
                        </a:cubicBezTo>
                        <a:cubicBezTo>
                          <a:pt x="173" y="97"/>
                          <a:pt x="173" y="97"/>
                          <a:pt x="173" y="97"/>
                        </a:cubicBezTo>
                        <a:cubicBezTo>
                          <a:pt x="173" y="98"/>
                          <a:pt x="173" y="98"/>
                          <a:pt x="173" y="98"/>
                        </a:cubicBezTo>
                        <a:cubicBezTo>
                          <a:pt x="173" y="99"/>
                          <a:pt x="173" y="99"/>
                          <a:pt x="173" y="99"/>
                        </a:cubicBezTo>
                        <a:cubicBezTo>
                          <a:pt x="175" y="101"/>
                          <a:pt x="175" y="101"/>
                          <a:pt x="175" y="101"/>
                        </a:cubicBezTo>
                        <a:cubicBezTo>
                          <a:pt x="174" y="99"/>
                          <a:pt x="174" y="99"/>
                          <a:pt x="174" y="99"/>
                        </a:cubicBezTo>
                        <a:cubicBezTo>
                          <a:pt x="174" y="98"/>
                          <a:pt x="174" y="98"/>
                          <a:pt x="174" y="98"/>
                        </a:cubicBezTo>
                        <a:cubicBezTo>
                          <a:pt x="175" y="97"/>
                          <a:pt x="175" y="97"/>
                          <a:pt x="175" y="97"/>
                        </a:cubicBezTo>
                        <a:cubicBezTo>
                          <a:pt x="176" y="97"/>
                          <a:pt x="176" y="97"/>
                          <a:pt x="176" y="97"/>
                        </a:cubicBezTo>
                        <a:cubicBezTo>
                          <a:pt x="176" y="98"/>
                          <a:pt x="176" y="98"/>
                          <a:pt x="176" y="98"/>
                        </a:cubicBezTo>
                        <a:cubicBezTo>
                          <a:pt x="176" y="99"/>
                          <a:pt x="176" y="99"/>
                          <a:pt x="176" y="99"/>
                        </a:cubicBezTo>
                        <a:cubicBezTo>
                          <a:pt x="176" y="99"/>
                          <a:pt x="176" y="99"/>
                          <a:pt x="176" y="99"/>
                        </a:cubicBezTo>
                        <a:cubicBezTo>
                          <a:pt x="176" y="99"/>
                          <a:pt x="176" y="99"/>
                          <a:pt x="176" y="99"/>
                        </a:cubicBezTo>
                        <a:cubicBezTo>
                          <a:pt x="177" y="100"/>
                          <a:pt x="177" y="100"/>
                          <a:pt x="177" y="100"/>
                        </a:cubicBezTo>
                        <a:cubicBezTo>
                          <a:pt x="177" y="101"/>
                          <a:pt x="177" y="101"/>
                          <a:pt x="177" y="101"/>
                        </a:cubicBezTo>
                        <a:cubicBezTo>
                          <a:pt x="178" y="101"/>
                          <a:pt x="178" y="101"/>
                          <a:pt x="178" y="101"/>
                        </a:cubicBezTo>
                        <a:lnTo>
                          <a:pt x="179" y="101"/>
                        </a:lnTo>
                        <a:close/>
                        <a:moveTo>
                          <a:pt x="120" y="107"/>
                        </a:moveTo>
                        <a:cubicBezTo>
                          <a:pt x="121" y="108"/>
                          <a:pt x="121" y="108"/>
                          <a:pt x="121" y="108"/>
                        </a:cubicBezTo>
                        <a:cubicBezTo>
                          <a:pt x="122" y="110"/>
                          <a:pt x="122" y="110"/>
                          <a:pt x="122" y="110"/>
                        </a:cubicBezTo>
                        <a:cubicBezTo>
                          <a:pt x="121" y="108"/>
                          <a:pt x="121" y="108"/>
                          <a:pt x="121" y="108"/>
                        </a:cubicBezTo>
                        <a:cubicBezTo>
                          <a:pt x="122" y="107"/>
                          <a:pt x="122" y="107"/>
                          <a:pt x="122" y="107"/>
                        </a:cubicBezTo>
                        <a:cubicBezTo>
                          <a:pt x="121" y="106"/>
                          <a:pt x="121" y="106"/>
                          <a:pt x="121" y="106"/>
                        </a:cubicBezTo>
                        <a:cubicBezTo>
                          <a:pt x="121" y="105"/>
                          <a:pt x="121" y="105"/>
                          <a:pt x="121" y="105"/>
                        </a:cubicBezTo>
                        <a:cubicBezTo>
                          <a:pt x="122" y="103"/>
                          <a:pt x="122" y="103"/>
                          <a:pt x="122" y="103"/>
                        </a:cubicBezTo>
                        <a:cubicBezTo>
                          <a:pt x="122" y="102"/>
                          <a:pt x="122" y="102"/>
                          <a:pt x="122" y="102"/>
                        </a:cubicBezTo>
                        <a:cubicBezTo>
                          <a:pt x="122" y="102"/>
                          <a:pt x="122" y="102"/>
                          <a:pt x="122" y="102"/>
                        </a:cubicBezTo>
                        <a:cubicBezTo>
                          <a:pt x="121" y="102"/>
                          <a:pt x="121" y="102"/>
                          <a:pt x="121" y="102"/>
                        </a:cubicBezTo>
                        <a:cubicBezTo>
                          <a:pt x="121" y="103"/>
                          <a:pt x="121" y="103"/>
                          <a:pt x="121" y="103"/>
                        </a:cubicBezTo>
                        <a:cubicBezTo>
                          <a:pt x="120" y="105"/>
                          <a:pt x="120" y="105"/>
                          <a:pt x="120" y="105"/>
                        </a:cubicBezTo>
                        <a:cubicBezTo>
                          <a:pt x="119" y="106"/>
                          <a:pt x="119" y="106"/>
                          <a:pt x="119" y="106"/>
                        </a:cubicBezTo>
                        <a:cubicBezTo>
                          <a:pt x="119" y="105"/>
                          <a:pt x="119" y="105"/>
                          <a:pt x="119" y="105"/>
                        </a:cubicBezTo>
                        <a:cubicBezTo>
                          <a:pt x="118" y="105"/>
                          <a:pt x="118" y="105"/>
                          <a:pt x="118" y="105"/>
                        </a:cubicBezTo>
                        <a:lnTo>
                          <a:pt x="120" y="107"/>
                        </a:lnTo>
                        <a:close/>
                        <a:moveTo>
                          <a:pt x="130" y="106"/>
                        </a:moveTo>
                        <a:cubicBezTo>
                          <a:pt x="129" y="106"/>
                          <a:pt x="129" y="106"/>
                          <a:pt x="129" y="106"/>
                        </a:cubicBezTo>
                        <a:cubicBezTo>
                          <a:pt x="128" y="107"/>
                          <a:pt x="128" y="107"/>
                          <a:pt x="128" y="107"/>
                        </a:cubicBezTo>
                        <a:cubicBezTo>
                          <a:pt x="127" y="108"/>
                          <a:pt x="127" y="108"/>
                          <a:pt x="127" y="108"/>
                        </a:cubicBezTo>
                        <a:cubicBezTo>
                          <a:pt x="128" y="109"/>
                          <a:pt x="128" y="109"/>
                          <a:pt x="128" y="109"/>
                        </a:cubicBezTo>
                        <a:cubicBezTo>
                          <a:pt x="129" y="109"/>
                          <a:pt x="129" y="109"/>
                          <a:pt x="129" y="109"/>
                        </a:cubicBezTo>
                        <a:cubicBezTo>
                          <a:pt x="130" y="109"/>
                          <a:pt x="130" y="109"/>
                          <a:pt x="130" y="109"/>
                        </a:cubicBezTo>
                        <a:cubicBezTo>
                          <a:pt x="131" y="109"/>
                          <a:pt x="131" y="109"/>
                          <a:pt x="131" y="109"/>
                        </a:cubicBezTo>
                        <a:cubicBezTo>
                          <a:pt x="130" y="107"/>
                          <a:pt x="130" y="107"/>
                          <a:pt x="130" y="107"/>
                        </a:cubicBezTo>
                        <a:cubicBezTo>
                          <a:pt x="131" y="106"/>
                          <a:pt x="131" y="106"/>
                          <a:pt x="131" y="106"/>
                        </a:cubicBezTo>
                        <a:cubicBezTo>
                          <a:pt x="130" y="105"/>
                          <a:pt x="130" y="105"/>
                          <a:pt x="130" y="105"/>
                        </a:cubicBezTo>
                        <a:lnTo>
                          <a:pt x="130" y="106"/>
                        </a:lnTo>
                        <a:close/>
                        <a:moveTo>
                          <a:pt x="261" y="106"/>
                        </a:moveTo>
                        <a:cubicBezTo>
                          <a:pt x="261" y="106"/>
                          <a:pt x="261" y="106"/>
                          <a:pt x="261" y="106"/>
                        </a:cubicBezTo>
                        <a:cubicBezTo>
                          <a:pt x="261" y="107"/>
                          <a:pt x="261" y="107"/>
                          <a:pt x="261" y="107"/>
                        </a:cubicBezTo>
                        <a:cubicBezTo>
                          <a:pt x="262" y="108"/>
                          <a:pt x="262" y="108"/>
                          <a:pt x="262" y="108"/>
                        </a:cubicBezTo>
                        <a:cubicBezTo>
                          <a:pt x="263" y="109"/>
                          <a:pt x="263" y="109"/>
                          <a:pt x="263" y="109"/>
                        </a:cubicBezTo>
                        <a:cubicBezTo>
                          <a:pt x="263" y="108"/>
                          <a:pt x="263" y="108"/>
                          <a:pt x="263" y="108"/>
                        </a:cubicBezTo>
                        <a:cubicBezTo>
                          <a:pt x="264" y="107"/>
                          <a:pt x="264" y="107"/>
                          <a:pt x="264" y="107"/>
                        </a:cubicBezTo>
                        <a:cubicBezTo>
                          <a:pt x="264" y="106"/>
                          <a:pt x="264" y="106"/>
                          <a:pt x="264" y="106"/>
                        </a:cubicBezTo>
                        <a:cubicBezTo>
                          <a:pt x="264" y="105"/>
                          <a:pt x="264" y="105"/>
                          <a:pt x="264" y="105"/>
                        </a:cubicBezTo>
                        <a:cubicBezTo>
                          <a:pt x="262" y="107"/>
                          <a:pt x="262" y="107"/>
                          <a:pt x="262" y="107"/>
                        </a:cubicBezTo>
                        <a:cubicBezTo>
                          <a:pt x="262" y="107"/>
                          <a:pt x="262" y="107"/>
                          <a:pt x="262" y="107"/>
                        </a:cubicBezTo>
                        <a:cubicBezTo>
                          <a:pt x="262" y="106"/>
                          <a:pt x="262" y="106"/>
                          <a:pt x="262" y="106"/>
                        </a:cubicBezTo>
                        <a:cubicBezTo>
                          <a:pt x="262" y="105"/>
                          <a:pt x="262" y="105"/>
                          <a:pt x="262" y="105"/>
                        </a:cubicBezTo>
                        <a:cubicBezTo>
                          <a:pt x="263" y="104"/>
                          <a:pt x="263" y="104"/>
                          <a:pt x="263" y="104"/>
                        </a:cubicBezTo>
                        <a:cubicBezTo>
                          <a:pt x="262" y="104"/>
                          <a:pt x="262" y="104"/>
                          <a:pt x="262" y="104"/>
                        </a:cubicBezTo>
                        <a:cubicBezTo>
                          <a:pt x="261" y="104"/>
                          <a:pt x="261" y="104"/>
                          <a:pt x="261" y="104"/>
                        </a:cubicBezTo>
                        <a:cubicBezTo>
                          <a:pt x="261" y="104"/>
                          <a:pt x="261" y="104"/>
                          <a:pt x="261" y="104"/>
                        </a:cubicBezTo>
                        <a:cubicBezTo>
                          <a:pt x="261" y="103"/>
                          <a:pt x="261" y="103"/>
                          <a:pt x="261" y="103"/>
                        </a:cubicBezTo>
                        <a:cubicBezTo>
                          <a:pt x="261" y="103"/>
                          <a:pt x="261" y="103"/>
                          <a:pt x="261" y="103"/>
                        </a:cubicBezTo>
                        <a:cubicBezTo>
                          <a:pt x="262" y="103"/>
                          <a:pt x="262" y="103"/>
                          <a:pt x="262" y="103"/>
                        </a:cubicBezTo>
                        <a:cubicBezTo>
                          <a:pt x="260" y="102"/>
                          <a:pt x="260" y="102"/>
                          <a:pt x="260" y="102"/>
                        </a:cubicBezTo>
                        <a:cubicBezTo>
                          <a:pt x="260" y="103"/>
                          <a:pt x="260" y="103"/>
                          <a:pt x="260" y="103"/>
                        </a:cubicBezTo>
                        <a:cubicBezTo>
                          <a:pt x="260" y="104"/>
                          <a:pt x="260" y="104"/>
                          <a:pt x="260" y="104"/>
                        </a:cubicBezTo>
                        <a:cubicBezTo>
                          <a:pt x="259" y="103"/>
                          <a:pt x="259" y="103"/>
                          <a:pt x="259" y="103"/>
                        </a:cubicBezTo>
                        <a:cubicBezTo>
                          <a:pt x="259" y="102"/>
                          <a:pt x="259" y="102"/>
                          <a:pt x="259" y="102"/>
                        </a:cubicBezTo>
                        <a:cubicBezTo>
                          <a:pt x="259" y="101"/>
                          <a:pt x="259" y="101"/>
                          <a:pt x="259" y="101"/>
                        </a:cubicBezTo>
                        <a:cubicBezTo>
                          <a:pt x="258" y="103"/>
                          <a:pt x="258" y="103"/>
                          <a:pt x="258" y="103"/>
                        </a:cubicBezTo>
                        <a:cubicBezTo>
                          <a:pt x="258" y="105"/>
                          <a:pt x="258" y="105"/>
                          <a:pt x="258" y="105"/>
                        </a:cubicBezTo>
                        <a:cubicBezTo>
                          <a:pt x="258" y="105"/>
                          <a:pt x="258" y="105"/>
                          <a:pt x="258" y="105"/>
                        </a:cubicBezTo>
                        <a:cubicBezTo>
                          <a:pt x="256" y="105"/>
                          <a:pt x="256" y="105"/>
                          <a:pt x="256" y="105"/>
                        </a:cubicBezTo>
                        <a:cubicBezTo>
                          <a:pt x="256" y="104"/>
                          <a:pt x="256" y="104"/>
                          <a:pt x="256" y="104"/>
                        </a:cubicBezTo>
                        <a:cubicBezTo>
                          <a:pt x="254" y="104"/>
                          <a:pt x="254" y="104"/>
                          <a:pt x="254" y="104"/>
                        </a:cubicBezTo>
                        <a:cubicBezTo>
                          <a:pt x="253" y="104"/>
                          <a:pt x="253" y="104"/>
                          <a:pt x="253" y="104"/>
                        </a:cubicBezTo>
                        <a:cubicBezTo>
                          <a:pt x="253" y="104"/>
                          <a:pt x="253" y="104"/>
                          <a:pt x="253" y="104"/>
                        </a:cubicBezTo>
                        <a:cubicBezTo>
                          <a:pt x="254" y="103"/>
                          <a:pt x="254" y="103"/>
                          <a:pt x="254" y="103"/>
                        </a:cubicBezTo>
                        <a:cubicBezTo>
                          <a:pt x="254" y="102"/>
                          <a:pt x="254" y="102"/>
                          <a:pt x="254" y="102"/>
                        </a:cubicBezTo>
                        <a:cubicBezTo>
                          <a:pt x="253" y="101"/>
                          <a:pt x="253" y="101"/>
                          <a:pt x="253" y="101"/>
                        </a:cubicBezTo>
                        <a:cubicBezTo>
                          <a:pt x="253" y="100"/>
                          <a:pt x="253" y="100"/>
                          <a:pt x="253" y="100"/>
                        </a:cubicBezTo>
                        <a:cubicBezTo>
                          <a:pt x="252" y="99"/>
                          <a:pt x="252" y="99"/>
                          <a:pt x="252" y="99"/>
                        </a:cubicBezTo>
                        <a:cubicBezTo>
                          <a:pt x="253" y="102"/>
                          <a:pt x="253" y="102"/>
                          <a:pt x="253" y="102"/>
                        </a:cubicBezTo>
                        <a:cubicBezTo>
                          <a:pt x="252" y="102"/>
                          <a:pt x="252" y="102"/>
                          <a:pt x="252" y="102"/>
                        </a:cubicBezTo>
                        <a:cubicBezTo>
                          <a:pt x="251" y="103"/>
                          <a:pt x="251" y="103"/>
                          <a:pt x="251" y="103"/>
                        </a:cubicBezTo>
                        <a:cubicBezTo>
                          <a:pt x="252" y="104"/>
                          <a:pt x="252" y="104"/>
                          <a:pt x="252" y="104"/>
                        </a:cubicBezTo>
                        <a:cubicBezTo>
                          <a:pt x="250" y="104"/>
                          <a:pt x="250" y="104"/>
                          <a:pt x="250" y="104"/>
                        </a:cubicBezTo>
                        <a:cubicBezTo>
                          <a:pt x="249" y="103"/>
                          <a:pt x="249" y="103"/>
                          <a:pt x="249" y="103"/>
                        </a:cubicBezTo>
                        <a:cubicBezTo>
                          <a:pt x="249" y="103"/>
                          <a:pt x="249" y="103"/>
                          <a:pt x="249" y="103"/>
                        </a:cubicBezTo>
                        <a:cubicBezTo>
                          <a:pt x="248" y="103"/>
                          <a:pt x="248" y="103"/>
                          <a:pt x="248" y="103"/>
                        </a:cubicBezTo>
                        <a:cubicBezTo>
                          <a:pt x="248" y="103"/>
                          <a:pt x="248" y="103"/>
                          <a:pt x="248" y="103"/>
                        </a:cubicBezTo>
                        <a:cubicBezTo>
                          <a:pt x="247" y="103"/>
                          <a:pt x="247" y="103"/>
                          <a:pt x="247" y="103"/>
                        </a:cubicBezTo>
                        <a:cubicBezTo>
                          <a:pt x="247" y="103"/>
                          <a:pt x="247" y="103"/>
                          <a:pt x="247" y="103"/>
                        </a:cubicBezTo>
                        <a:cubicBezTo>
                          <a:pt x="245" y="102"/>
                          <a:pt x="245" y="102"/>
                          <a:pt x="245" y="102"/>
                        </a:cubicBezTo>
                        <a:cubicBezTo>
                          <a:pt x="244" y="102"/>
                          <a:pt x="244" y="102"/>
                          <a:pt x="244" y="102"/>
                        </a:cubicBezTo>
                        <a:cubicBezTo>
                          <a:pt x="244" y="103"/>
                          <a:pt x="244" y="103"/>
                          <a:pt x="244" y="103"/>
                        </a:cubicBezTo>
                        <a:cubicBezTo>
                          <a:pt x="243" y="103"/>
                          <a:pt x="243" y="103"/>
                          <a:pt x="243" y="103"/>
                        </a:cubicBezTo>
                        <a:cubicBezTo>
                          <a:pt x="242" y="103"/>
                          <a:pt x="242" y="103"/>
                          <a:pt x="242" y="103"/>
                        </a:cubicBezTo>
                        <a:cubicBezTo>
                          <a:pt x="241" y="104"/>
                          <a:pt x="241" y="104"/>
                          <a:pt x="241" y="104"/>
                        </a:cubicBezTo>
                        <a:cubicBezTo>
                          <a:pt x="241" y="105"/>
                          <a:pt x="241" y="105"/>
                          <a:pt x="241" y="105"/>
                        </a:cubicBezTo>
                        <a:cubicBezTo>
                          <a:pt x="240" y="107"/>
                          <a:pt x="240" y="107"/>
                          <a:pt x="240" y="107"/>
                        </a:cubicBezTo>
                        <a:cubicBezTo>
                          <a:pt x="240" y="107"/>
                          <a:pt x="240" y="107"/>
                          <a:pt x="240" y="108"/>
                        </a:cubicBezTo>
                        <a:cubicBezTo>
                          <a:pt x="241" y="108"/>
                          <a:pt x="241" y="108"/>
                          <a:pt x="241" y="108"/>
                        </a:cubicBezTo>
                        <a:cubicBezTo>
                          <a:pt x="241" y="107"/>
                          <a:pt x="241" y="107"/>
                          <a:pt x="241" y="107"/>
                        </a:cubicBezTo>
                        <a:cubicBezTo>
                          <a:pt x="242" y="106"/>
                          <a:pt x="242" y="106"/>
                          <a:pt x="242" y="106"/>
                        </a:cubicBezTo>
                        <a:cubicBezTo>
                          <a:pt x="242" y="106"/>
                          <a:pt x="242" y="106"/>
                          <a:pt x="242" y="106"/>
                        </a:cubicBezTo>
                        <a:cubicBezTo>
                          <a:pt x="242" y="105"/>
                          <a:pt x="242" y="105"/>
                          <a:pt x="242" y="105"/>
                        </a:cubicBezTo>
                        <a:cubicBezTo>
                          <a:pt x="244" y="104"/>
                          <a:pt x="244" y="104"/>
                          <a:pt x="244" y="104"/>
                        </a:cubicBezTo>
                        <a:cubicBezTo>
                          <a:pt x="244" y="104"/>
                          <a:pt x="244" y="104"/>
                          <a:pt x="244" y="104"/>
                        </a:cubicBezTo>
                        <a:cubicBezTo>
                          <a:pt x="245" y="103"/>
                          <a:pt x="245" y="103"/>
                          <a:pt x="245" y="103"/>
                        </a:cubicBezTo>
                        <a:cubicBezTo>
                          <a:pt x="245" y="104"/>
                          <a:pt x="245" y="104"/>
                          <a:pt x="245" y="104"/>
                        </a:cubicBezTo>
                        <a:cubicBezTo>
                          <a:pt x="246" y="104"/>
                          <a:pt x="246" y="104"/>
                          <a:pt x="246" y="104"/>
                        </a:cubicBezTo>
                        <a:cubicBezTo>
                          <a:pt x="246" y="105"/>
                          <a:pt x="246" y="105"/>
                          <a:pt x="246" y="105"/>
                        </a:cubicBezTo>
                        <a:cubicBezTo>
                          <a:pt x="247" y="104"/>
                          <a:pt x="247" y="104"/>
                          <a:pt x="247" y="104"/>
                        </a:cubicBezTo>
                        <a:cubicBezTo>
                          <a:pt x="248" y="105"/>
                          <a:pt x="248" y="105"/>
                          <a:pt x="248" y="105"/>
                        </a:cubicBezTo>
                        <a:cubicBezTo>
                          <a:pt x="248" y="106"/>
                          <a:pt x="248" y="106"/>
                          <a:pt x="248" y="106"/>
                        </a:cubicBezTo>
                        <a:cubicBezTo>
                          <a:pt x="248" y="106"/>
                          <a:pt x="248" y="106"/>
                          <a:pt x="248" y="106"/>
                        </a:cubicBezTo>
                        <a:cubicBezTo>
                          <a:pt x="250" y="105"/>
                          <a:pt x="250" y="105"/>
                          <a:pt x="250" y="105"/>
                        </a:cubicBezTo>
                        <a:cubicBezTo>
                          <a:pt x="250" y="105"/>
                          <a:pt x="250" y="105"/>
                          <a:pt x="250" y="105"/>
                        </a:cubicBezTo>
                        <a:cubicBezTo>
                          <a:pt x="250" y="105"/>
                          <a:pt x="250" y="105"/>
                          <a:pt x="250" y="105"/>
                        </a:cubicBezTo>
                        <a:cubicBezTo>
                          <a:pt x="250" y="106"/>
                          <a:pt x="250" y="106"/>
                          <a:pt x="250" y="106"/>
                        </a:cubicBezTo>
                        <a:cubicBezTo>
                          <a:pt x="250" y="106"/>
                          <a:pt x="250" y="106"/>
                          <a:pt x="250" y="106"/>
                        </a:cubicBezTo>
                        <a:cubicBezTo>
                          <a:pt x="251" y="106"/>
                          <a:pt x="251" y="106"/>
                          <a:pt x="251" y="106"/>
                        </a:cubicBezTo>
                        <a:cubicBezTo>
                          <a:pt x="251" y="106"/>
                          <a:pt x="251" y="106"/>
                          <a:pt x="251" y="106"/>
                        </a:cubicBezTo>
                        <a:cubicBezTo>
                          <a:pt x="252" y="106"/>
                          <a:pt x="252" y="106"/>
                          <a:pt x="252" y="106"/>
                        </a:cubicBezTo>
                        <a:cubicBezTo>
                          <a:pt x="252" y="106"/>
                          <a:pt x="252" y="106"/>
                          <a:pt x="252" y="106"/>
                        </a:cubicBezTo>
                        <a:cubicBezTo>
                          <a:pt x="253" y="106"/>
                          <a:pt x="253" y="106"/>
                          <a:pt x="253" y="106"/>
                        </a:cubicBezTo>
                        <a:cubicBezTo>
                          <a:pt x="254" y="105"/>
                          <a:pt x="254" y="105"/>
                          <a:pt x="254" y="105"/>
                        </a:cubicBezTo>
                        <a:cubicBezTo>
                          <a:pt x="254" y="105"/>
                          <a:pt x="254" y="105"/>
                          <a:pt x="254" y="105"/>
                        </a:cubicBezTo>
                        <a:cubicBezTo>
                          <a:pt x="254" y="106"/>
                          <a:pt x="254" y="106"/>
                          <a:pt x="254" y="106"/>
                        </a:cubicBezTo>
                        <a:cubicBezTo>
                          <a:pt x="253" y="106"/>
                          <a:pt x="253" y="106"/>
                          <a:pt x="253" y="106"/>
                        </a:cubicBezTo>
                        <a:cubicBezTo>
                          <a:pt x="253" y="107"/>
                          <a:pt x="253" y="107"/>
                          <a:pt x="253" y="107"/>
                        </a:cubicBezTo>
                        <a:cubicBezTo>
                          <a:pt x="254" y="108"/>
                          <a:pt x="254" y="108"/>
                          <a:pt x="254" y="108"/>
                        </a:cubicBezTo>
                        <a:cubicBezTo>
                          <a:pt x="254" y="108"/>
                          <a:pt x="254" y="108"/>
                          <a:pt x="254" y="108"/>
                        </a:cubicBezTo>
                        <a:cubicBezTo>
                          <a:pt x="255" y="107"/>
                          <a:pt x="255" y="107"/>
                          <a:pt x="255" y="107"/>
                        </a:cubicBezTo>
                        <a:cubicBezTo>
                          <a:pt x="256" y="106"/>
                          <a:pt x="256" y="106"/>
                          <a:pt x="256" y="106"/>
                        </a:cubicBezTo>
                        <a:cubicBezTo>
                          <a:pt x="256" y="106"/>
                          <a:pt x="256" y="106"/>
                          <a:pt x="256" y="106"/>
                        </a:cubicBezTo>
                        <a:cubicBezTo>
                          <a:pt x="256" y="107"/>
                          <a:pt x="256" y="107"/>
                          <a:pt x="256" y="107"/>
                        </a:cubicBezTo>
                        <a:cubicBezTo>
                          <a:pt x="257" y="107"/>
                          <a:pt x="257" y="107"/>
                          <a:pt x="257" y="107"/>
                        </a:cubicBezTo>
                        <a:cubicBezTo>
                          <a:pt x="257" y="106"/>
                          <a:pt x="257" y="106"/>
                          <a:pt x="257" y="106"/>
                        </a:cubicBezTo>
                        <a:cubicBezTo>
                          <a:pt x="258" y="106"/>
                          <a:pt x="258" y="106"/>
                          <a:pt x="258" y="106"/>
                        </a:cubicBezTo>
                        <a:cubicBezTo>
                          <a:pt x="260" y="105"/>
                          <a:pt x="260" y="105"/>
                          <a:pt x="260" y="105"/>
                        </a:cubicBezTo>
                        <a:cubicBezTo>
                          <a:pt x="260" y="106"/>
                          <a:pt x="260" y="106"/>
                          <a:pt x="260" y="106"/>
                        </a:cubicBezTo>
                        <a:cubicBezTo>
                          <a:pt x="260" y="106"/>
                          <a:pt x="260" y="106"/>
                          <a:pt x="260" y="106"/>
                        </a:cubicBezTo>
                        <a:cubicBezTo>
                          <a:pt x="260" y="106"/>
                          <a:pt x="259" y="107"/>
                          <a:pt x="259" y="107"/>
                        </a:cubicBezTo>
                        <a:cubicBezTo>
                          <a:pt x="260" y="107"/>
                          <a:pt x="260" y="107"/>
                          <a:pt x="260" y="107"/>
                        </a:cubicBezTo>
                        <a:cubicBezTo>
                          <a:pt x="260" y="107"/>
                          <a:pt x="260" y="107"/>
                          <a:pt x="260" y="107"/>
                        </a:cubicBezTo>
                        <a:cubicBezTo>
                          <a:pt x="261" y="106"/>
                          <a:pt x="261" y="106"/>
                          <a:pt x="261" y="106"/>
                        </a:cubicBezTo>
                        <a:close/>
                        <a:moveTo>
                          <a:pt x="197" y="104"/>
                        </a:moveTo>
                        <a:cubicBezTo>
                          <a:pt x="197" y="105"/>
                          <a:pt x="197" y="105"/>
                          <a:pt x="197" y="105"/>
                        </a:cubicBezTo>
                        <a:cubicBezTo>
                          <a:pt x="197" y="105"/>
                          <a:pt x="197" y="105"/>
                          <a:pt x="197" y="105"/>
                        </a:cubicBezTo>
                        <a:cubicBezTo>
                          <a:pt x="197" y="107"/>
                          <a:pt x="197" y="107"/>
                          <a:pt x="197" y="107"/>
                        </a:cubicBezTo>
                        <a:cubicBezTo>
                          <a:pt x="197" y="107"/>
                          <a:pt x="197" y="107"/>
                          <a:pt x="197" y="107"/>
                        </a:cubicBezTo>
                        <a:cubicBezTo>
                          <a:pt x="197" y="108"/>
                          <a:pt x="197" y="108"/>
                          <a:pt x="197" y="108"/>
                        </a:cubicBezTo>
                        <a:cubicBezTo>
                          <a:pt x="198" y="108"/>
                          <a:pt x="198" y="108"/>
                          <a:pt x="198" y="108"/>
                        </a:cubicBezTo>
                        <a:cubicBezTo>
                          <a:pt x="199" y="107"/>
                          <a:pt x="199" y="107"/>
                          <a:pt x="199" y="107"/>
                        </a:cubicBezTo>
                        <a:cubicBezTo>
                          <a:pt x="199" y="107"/>
                          <a:pt x="199" y="107"/>
                          <a:pt x="199" y="107"/>
                        </a:cubicBezTo>
                        <a:cubicBezTo>
                          <a:pt x="199" y="107"/>
                          <a:pt x="199" y="107"/>
                          <a:pt x="199" y="107"/>
                        </a:cubicBezTo>
                        <a:cubicBezTo>
                          <a:pt x="199" y="106"/>
                          <a:pt x="199" y="106"/>
                          <a:pt x="199" y="106"/>
                        </a:cubicBezTo>
                        <a:cubicBezTo>
                          <a:pt x="200" y="107"/>
                          <a:pt x="200" y="107"/>
                          <a:pt x="200" y="107"/>
                        </a:cubicBezTo>
                        <a:cubicBezTo>
                          <a:pt x="200" y="106"/>
                          <a:pt x="200" y="106"/>
                          <a:pt x="200" y="106"/>
                        </a:cubicBezTo>
                        <a:cubicBezTo>
                          <a:pt x="200" y="105"/>
                          <a:pt x="200" y="105"/>
                          <a:pt x="200" y="105"/>
                        </a:cubicBezTo>
                        <a:cubicBezTo>
                          <a:pt x="200" y="105"/>
                          <a:pt x="200" y="105"/>
                          <a:pt x="200" y="105"/>
                        </a:cubicBezTo>
                        <a:cubicBezTo>
                          <a:pt x="199" y="106"/>
                          <a:pt x="199" y="106"/>
                          <a:pt x="199" y="106"/>
                        </a:cubicBezTo>
                        <a:cubicBezTo>
                          <a:pt x="198" y="104"/>
                          <a:pt x="198" y="104"/>
                          <a:pt x="198" y="104"/>
                        </a:cubicBezTo>
                        <a:cubicBezTo>
                          <a:pt x="198" y="103"/>
                          <a:pt x="198" y="103"/>
                          <a:pt x="198" y="103"/>
                        </a:cubicBezTo>
                        <a:cubicBezTo>
                          <a:pt x="198" y="103"/>
                          <a:pt x="198" y="103"/>
                          <a:pt x="198" y="103"/>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7" y="99"/>
                          <a:pt x="197" y="99"/>
                          <a:pt x="197" y="99"/>
                        </a:cubicBezTo>
                        <a:cubicBezTo>
                          <a:pt x="198" y="99"/>
                          <a:pt x="198" y="99"/>
                          <a:pt x="198" y="99"/>
                        </a:cubicBezTo>
                        <a:cubicBezTo>
                          <a:pt x="197" y="98"/>
                          <a:pt x="197" y="98"/>
                          <a:pt x="197" y="98"/>
                        </a:cubicBezTo>
                        <a:cubicBezTo>
                          <a:pt x="197" y="97"/>
                          <a:pt x="197" y="97"/>
                          <a:pt x="197" y="97"/>
                        </a:cubicBezTo>
                        <a:cubicBezTo>
                          <a:pt x="197" y="97"/>
                          <a:pt x="197" y="97"/>
                          <a:pt x="197" y="97"/>
                        </a:cubicBezTo>
                        <a:cubicBezTo>
                          <a:pt x="197" y="96"/>
                          <a:pt x="197" y="96"/>
                          <a:pt x="197" y="96"/>
                        </a:cubicBezTo>
                        <a:cubicBezTo>
                          <a:pt x="196" y="96"/>
                          <a:pt x="196" y="96"/>
                          <a:pt x="196" y="96"/>
                        </a:cubicBezTo>
                        <a:cubicBezTo>
                          <a:pt x="196" y="96"/>
                          <a:pt x="196" y="96"/>
                          <a:pt x="196" y="96"/>
                        </a:cubicBezTo>
                        <a:cubicBezTo>
                          <a:pt x="197" y="95"/>
                          <a:pt x="197" y="95"/>
                          <a:pt x="197" y="95"/>
                        </a:cubicBezTo>
                        <a:cubicBezTo>
                          <a:pt x="197" y="94"/>
                          <a:pt x="197" y="94"/>
                          <a:pt x="197" y="94"/>
                        </a:cubicBezTo>
                        <a:cubicBezTo>
                          <a:pt x="195" y="93"/>
                          <a:pt x="195" y="93"/>
                          <a:pt x="195" y="93"/>
                        </a:cubicBezTo>
                        <a:cubicBezTo>
                          <a:pt x="195" y="93"/>
                          <a:pt x="195" y="93"/>
                          <a:pt x="195" y="93"/>
                        </a:cubicBezTo>
                        <a:cubicBezTo>
                          <a:pt x="196" y="93"/>
                          <a:pt x="196" y="93"/>
                          <a:pt x="196" y="93"/>
                        </a:cubicBezTo>
                        <a:cubicBezTo>
                          <a:pt x="196" y="91"/>
                          <a:pt x="196" y="91"/>
                          <a:pt x="196" y="91"/>
                        </a:cubicBezTo>
                        <a:cubicBezTo>
                          <a:pt x="196" y="90"/>
                          <a:pt x="196" y="90"/>
                          <a:pt x="196" y="90"/>
                        </a:cubicBezTo>
                        <a:cubicBezTo>
                          <a:pt x="194" y="92"/>
                          <a:pt x="194" y="92"/>
                          <a:pt x="194" y="92"/>
                        </a:cubicBezTo>
                        <a:cubicBezTo>
                          <a:pt x="194" y="93"/>
                          <a:pt x="194" y="93"/>
                          <a:pt x="194" y="93"/>
                        </a:cubicBezTo>
                        <a:cubicBezTo>
                          <a:pt x="194" y="94"/>
                          <a:pt x="194" y="94"/>
                          <a:pt x="194" y="94"/>
                        </a:cubicBezTo>
                        <a:cubicBezTo>
                          <a:pt x="194" y="95"/>
                          <a:pt x="194" y="95"/>
                          <a:pt x="194" y="95"/>
                        </a:cubicBezTo>
                        <a:cubicBezTo>
                          <a:pt x="194" y="95"/>
                          <a:pt x="194" y="95"/>
                          <a:pt x="194" y="95"/>
                        </a:cubicBezTo>
                        <a:cubicBezTo>
                          <a:pt x="194" y="94"/>
                          <a:pt x="194" y="94"/>
                          <a:pt x="194" y="94"/>
                        </a:cubicBezTo>
                        <a:cubicBezTo>
                          <a:pt x="193" y="93"/>
                          <a:pt x="193" y="93"/>
                          <a:pt x="193" y="93"/>
                        </a:cubicBezTo>
                        <a:cubicBezTo>
                          <a:pt x="193" y="94"/>
                          <a:pt x="193" y="94"/>
                          <a:pt x="193" y="94"/>
                        </a:cubicBezTo>
                        <a:cubicBezTo>
                          <a:pt x="192" y="95"/>
                          <a:pt x="192" y="95"/>
                          <a:pt x="192" y="95"/>
                        </a:cubicBezTo>
                        <a:cubicBezTo>
                          <a:pt x="192" y="95"/>
                          <a:pt x="192" y="95"/>
                          <a:pt x="192" y="95"/>
                        </a:cubicBezTo>
                        <a:cubicBezTo>
                          <a:pt x="193" y="95"/>
                          <a:pt x="193" y="95"/>
                          <a:pt x="193" y="95"/>
                        </a:cubicBezTo>
                        <a:cubicBezTo>
                          <a:pt x="194" y="95"/>
                          <a:pt x="194" y="95"/>
                          <a:pt x="194" y="95"/>
                        </a:cubicBezTo>
                        <a:cubicBezTo>
                          <a:pt x="194" y="96"/>
                          <a:pt x="194" y="96"/>
                          <a:pt x="194" y="96"/>
                        </a:cubicBezTo>
                        <a:cubicBezTo>
                          <a:pt x="194" y="97"/>
                          <a:pt x="194" y="97"/>
                          <a:pt x="194" y="97"/>
                        </a:cubicBezTo>
                        <a:cubicBezTo>
                          <a:pt x="194" y="97"/>
                          <a:pt x="194" y="97"/>
                          <a:pt x="194" y="97"/>
                        </a:cubicBezTo>
                        <a:cubicBezTo>
                          <a:pt x="194" y="98"/>
                          <a:pt x="194" y="98"/>
                          <a:pt x="194" y="98"/>
                        </a:cubicBezTo>
                        <a:cubicBezTo>
                          <a:pt x="195" y="98"/>
                          <a:pt x="195" y="98"/>
                          <a:pt x="195" y="98"/>
                        </a:cubicBezTo>
                        <a:cubicBezTo>
                          <a:pt x="195" y="98"/>
                          <a:pt x="195" y="98"/>
                          <a:pt x="195" y="98"/>
                        </a:cubicBezTo>
                        <a:cubicBezTo>
                          <a:pt x="196" y="98"/>
                          <a:pt x="196" y="98"/>
                          <a:pt x="196" y="98"/>
                        </a:cubicBezTo>
                        <a:cubicBezTo>
                          <a:pt x="196" y="100"/>
                          <a:pt x="196" y="100"/>
                          <a:pt x="196" y="100"/>
                        </a:cubicBezTo>
                        <a:cubicBezTo>
                          <a:pt x="196" y="100"/>
                          <a:pt x="196" y="100"/>
                          <a:pt x="196" y="100"/>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2"/>
                          <a:pt x="194" y="102"/>
                          <a:pt x="194" y="102"/>
                        </a:cubicBezTo>
                        <a:cubicBezTo>
                          <a:pt x="195" y="102"/>
                          <a:pt x="195" y="102"/>
                          <a:pt x="195" y="102"/>
                        </a:cubicBezTo>
                        <a:cubicBezTo>
                          <a:pt x="195" y="104"/>
                          <a:pt x="195" y="104"/>
                          <a:pt x="195" y="104"/>
                        </a:cubicBezTo>
                        <a:cubicBezTo>
                          <a:pt x="194" y="104"/>
                          <a:pt x="194" y="104"/>
                          <a:pt x="194" y="104"/>
                        </a:cubicBezTo>
                        <a:cubicBezTo>
                          <a:pt x="195" y="106"/>
                          <a:pt x="195" y="106"/>
                          <a:pt x="195" y="106"/>
                        </a:cubicBezTo>
                        <a:cubicBezTo>
                          <a:pt x="196" y="105"/>
                          <a:pt x="196" y="105"/>
                          <a:pt x="196" y="105"/>
                        </a:cubicBezTo>
                        <a:cubicBezTo>
                          <a:pt x="196" y="104"/>
                          <a:pt x="196" y="104"/>
                          <a:pt x="196" y="104"/>
                        </a:cubicBezTo>
                        <a:cubicBezTo>
                          <a:pt x="196" y="103"/>
                          <a:pt x="196" y="103"/>
                          <a:pt x="196" y="103"/>
                        </a:cubicBezTo>
                        <a:cubicBezTo>
                          <a:pt x="196" y="103"/>
                          <a:pt x="196" y="103"/>
                          <a:pt x="196" y="103"/>
                        </a:cubicBezTo>
                        <a:lnTo>
                          <a:pt x="197" y="104"/>
                        </a:lnTo>
                        <a:close/>
                        <a:moveTo>
                          <a:pt x="241" y="93"/>
                        </a:moveTo>
                        <a:cubicBezTo>
                          <a:pt x="241" y="94"/>
                          <a:pt x="241" y="94"/>
                          <a:pt x="241" y="94"/>
                        </a:cubicBezTo>
                        <a:cubicBezTo>
                          <a:pt x="241" y="95"/>
                          <a:pt x="241" y="95"/>
                          <a:pt x="241" y="95"/>
                        </a:cubicBezTo>
                        <a:cubicBezTo>
                          <a:pt x="242" y="96"/>
                          <a:pt x="242" y="96"/>
                          <a:pt x="242" y="96"/>
                        </a:cubicBezTo>
                        <a:cubicBezTo>
                          <a:pt x="242" y="97"/>
                          <a:pt x="242" y="97"/>
                          <a:pt x="242" y="97"/>
                        </a:cubicBezTo>
                        <a:cubicBezTo>
                          <a:pt x="242" y="97"/>
                          <a:pt x="242" y="97"/>
                          <a:pt x="242" y="97"/>
                        </a:cubicBezTo>
                        <a:cubicBezTo>
                          <a:pt x="242" y="98"/>
                          <a:pt x="242" y="98"/>
                          <a:pt x="242" y="98"/>
                        </a:cubicBezTo>
                        <a:cubicBezTo>
                          <a:pt x="243" y="99"/>
                          <a:pt x="243" y="99"/>
                          <a:pt x="243" y="99"/>
                        </a:cubicBezTo>
                        <a:cubicBezTo>
                          <a:pt x="244" y="98"/>
                          <a:pt x="244" y="98"/>
                          <a:pt x="244" y="98"/>
                        </a:cubicBezTo>
                        <a:cubicBezTo>
                          <a:pt x="244" y="98"/>
                          <a:pt x="244" y="98"/>
                          <a:pt x="244" y="98"/>
                        </a:cubicBezTo>
                        <a:cubicBezTo>
                          <a:pt x="245" y="98"/>
                          <a:pt x="245" y="98"/>
                          <a:pt x="245" y="98"/>
                        </a:cubicBezTo>
                        <a:cubicBezTo>
                          <a:pt x="245" y="97"/>
                          <a:pt x="245" y="97"/>
                          <a:pt x="245" y="97"/>
                        </a:cubicBezTo>
                        <a:cubicBezTo>
                          <a:pt x="245" y="97"/>
                          <a:pt x="245" y="97"/>
                          <a:pt x="245" y="97"/>
                        </a:cubicBezTo>
                        <a:cubicBezTo>
                          <a:pt x="244" y="97"/>
                          <a:pt x="244" y="97"/>
                          <a:pt x="244" y="97"/>
                        </a:cubicBezTo>
                        <a:cubicBezTo>
                          <a:pt x="244" y="97"/>
                          <a:pt x="244" y="97"/>
                          <a:pt x="244" y="97"/>
                        </a:cubicBezTo>
                        <a:cubicBezTo>
                          <a:pt x="244" y="96"/>
                          <a:pt x="244" y="96"/>
                          <a:pt x="244" y="96"/>
                        </a:cubicBezTo>
                        <a:cubicBezTo>
                          <a:pt x="243" y="95"/>
                          <a:pt x="243" y="95"/>
                          <a:pt x="243" y="95"/>
                        </a:cubicBezTo>
                        <a:cubicBezTo>
                          <a:pt x="243" y="93"/>
                          <a:pt x="243" y="93"/>
                          <a:pt x="243" y="93"/>
                        </a:cubicBezTo>
                        <a:cubicBezTo>
                          <a:pt x="242" y="93"/>
                          <a:pt x="242" y="93"/>
                          <a:pt x="242" y="93"/>
                        </a:cubicBezTo>
                        <a:lnTo>
                          <a:pt x="241" y="93"/>
                        </a:lnTo>
                        <a:close/>
                        <a:moveTo>
                          <a:pt x="189" y="92"/>
                        </a:moveTo>
                        <a:cubicBezTo>
                          <a:pt x="188" y="92"/>
                          <a:pt x="188" y="92"/>
                          <a:pt x="188" y="92"/>
                        </a:cubicBezTo>
                        <a:cubicBezTo>
                          <a:pt x="187" y="92"/>
                          <a:pt x="187" y="92"/>
                          <a:pt x="187" y="92"/>
                        </a:cubicBezTo>
                        <a:cubicBezTo>
                          <a:pt x="188" y="94"/>
                          <a:pt x="188" y="94"/>
                          <a:pt x="188" y="94"/>
                        </a:cubicBezTo>
                        <a:cubicBezTo>
                          <a:pt x="188" y="94"/>
                          <a:pt x="188" y="94"/>
                          <a:pt x="188" y="94"/>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90" y="94"/>
                          <a:pt x="190" y="94"/>
                          <a:pt x="190" y="94"/>
                        </a:cubicBezTo>
                        <a:cubicBezTo>
                          <a:pt x="189" y="94"/>
                          <a:pt x="189" y="94"/>
                          <a:pt x="189" y="94"/>
                        </a:cubicBezTo>
                        <a:cubicBezTo>
                          <a:pt x="190" y="94"/>
                          <a:pt x="190" y="94"/>
                          <a:pt x="190" y="94"/>
                        </a:cubicBezTo>
                        <a:cubicBezTo>
                          <a:pt x="190" y="93"/>
                          <a:pt x="190" y="93"/>
                          <a:pt x="190" y="93"/>
                        </a:cubicBezTo>
                        <a:cubicBezTo>
                          <a:pt x="190" y="93"/>
                          <a:pt x="190" y="93"/>
                          <a:pt x="190" y="93"/>
                        </a:cubicBezTo>
                        <a:cubicBezTo>
                          <a:pt x="190" y="92"/>
                          <a:pt x="190" y="92"/>
                          <a:pt x="190" y="92"/>
                        </a:cubicBezTo>
                        <a:cubicBezTo>
                          <a:pt x="190" y="92"/>
                          <a:pt x="190" y="92"/>
                          <a:pt x="190" y="92"/>
                        </a:cubicBezTo>
                        <a:cubicBezTo>
                          <a:pt x="189" y="92"/>
                          <a:pt x="189" y="92"/>
                          <a:pt x="189" y="92"/>
                        </a:cubicBezTo>
                        <a:cubicBezTo>
                          <a:pt x="189" y="91"/>
                          <a:pt x="189" y="91"/>
                          <a:pt x="189" y="91"/>
                        </a:cubicBezTo>
                        <a:lnTo>
                          <a:pt x="189" y="92"/>
                        </a:lnTo>
                        <a:close/>
                        <a:moveTo>
                          <a:pt x="270" y="91"/>
                        </a:moveTo>
                        <a:cubicBezTo>
                          <a:pt x="271" y="89"/>
                          <a:pt x="271" y="89"/>
                          <a:pt x="271" y="89"/>
                        </a:cubicBezTo>
                        <a:cubicBezTo>
                          <a:pt x="272" y="89"/>
                          <a:pt x="272" y="89"/>
                          <a:pt x="272" y="89"/>
                        </a:cubicBezTo>
                        <a:cubicBezTo>
                          <a:pt x="272" y="88"/>
                          <a:pt x="272" y="88"/>
                          <a:pt x="272" y="88"/>
                        </a:cubicBezTo>
                        <a:cubicBezTo>
                          <a:pt x="272" y="88"/>
                          <a:pt x="272" y="88"/>
                          <a:pt x="272" y="88"/>
                        </a:cubicBezTo>
                        <a:cubicBezTo>
                          <a:pt x="271" y="88"/>
                          <a:pt x="271" y="88"/>
                          <a:pt x="271" y="88"/>
                        </a:cubicBezTo>
                        <a:cubicBezTo>
                          <a:pt x="271" y="87"/>
                          <a:pt x="271" y="87"/>
                          <a:pt x="271" y="87"/>
                        </a:cubicBezTo>
                        <a:cubicBezTo>
                          <a:pt x="271" y="87"/>
                          <a:pt x="271" y="87"/>
                          <a:pt x="271" y="87"/>
                        </a:cubicBezTo>
                        <a:cubicBezTo>
                          <a:pt x="271" y="86"/>
                          <a:pt x="271" y="86"/>
                          <a:pt x="271" y="86"/>
                        </a:cubicBezTo>
                        <a:cubicBezTo>
                          <a:pt x="269" y="88"/>
                          <a:pt x="269" y="88"/>
                          <a:pt x="269" y="88"/>
                        </a:cubicBezTo>
                        <a:cubicBezTo>
                          <a:pt x="269" y="90"/>
                          <a:pt x="269" y="90"/>
                          <a:pt x="269" y="90"/>
                        </a:cubicBezTo>
                        <a:cubicBezTo>
                          <a:pt x="269" y="90"/>
                          <a:pt x="269" y="90"/>
                          <a:pt x="269" y="90"/>
                        </a:cubicBezTo>
                        <a:cubicBezTo>
                          <a:pt x="269" y="91"/>
                          <a:pt x="269" y="91"/>
                          <a:pt x="269" y="91"/>
                        </a:cubicBezTo>
                        <a:cubicBezTo>
                          <a:pt x="269" y="91"/>
                          <a:pt x="269" y="91"/>
                          <a:pt x="270" y="91"/>
                        </a:cubicBezTo>
                        <a:close/>
                        <a:moveTo>
                          <a:pt x="185" y="88"/>
                        </a:moveTo>
                        <a:cubicBezTo>
                          <a:pt x="185" y="89"/>
                          <a:pt x="185" y="89"/>
                          <a:pt x="185" y="89"/>
                        </a:cubicBezTo>
                        <a:cubicBezTo>
                          <a:pt x="185" y="90"/>
                          <a:pt x="185" y="90"/>
                          <a:pt x="185" y="90"/>
                        </a:cubicBezTo>
                        <a:cubicBezTo>
                          <a:pt x="186" y="91"/>
                          <a:pt x="186" y="91"/>
                          <a:pt x="186" y="91"/>
                        </a:cubicBezTo>
                        <a:cubicBezTo>
                          <a:pt x="186" y="90"/>
                          <a:pt x="186" y="90"/>
                          <a:pt x="186" y="90"/>
                        </a:cubicBezTo>
                        <a:cubicBezTo>
                          <a:pt x="187" y="90"/>
                          <a:pt x="187" y="90"/>
                          <a:pt x="187" y="90"/>
                        </a:cubicBezTo>
                        <a:cubicBezTo>
                          <a:pt x="187" y="90"/>
                          <a:pt x="187" y="90"/>
                          <a:pt x="187" y="90"/>
                        </a:cubicBezTo>
                        <a:cubicBezTo>
                          <a:pt x="188" y="90"/>
                          <a:pt x="188" y="90"/>
                          <a:pt x="188" y="90"/>
                        </a:cubicBezTo>
                        <a:cubicBezTo>
                          <a:pt x="188" y="89"/>
                          <a:pt x="188" y="89"/>
                          <a:pt x="188" y="89"/>
                        </a:cubicBezTo>
                        <a:cubicBezTo>
                          <a:pt x="189" y="89"/>
                          <a:pt x="189" y="89"/>
                          <a:pt x="189" y="89"/>
                        </a:cubicBezTo>
                        <a:cubicBezTo>
                          <a:pt x="189" y="88"/>
                          <a:pt x="189" y="88"/>
                          <a:pt x="189" y="88"/>
                        </a:cubicBezTo>
                        <a:cubicBezTo>
                          <a:pt x="190" y="86"/>
                          <a:pt x="190" y="86"/>
                          <a:pt x="190" y="86"/>
                        </a:cubicBezTo>
                        <a:cubicBezTo>
                          <a:pt x="189" y="85"/>
                          <a:pt x="189" y="85"/>
                          <a:pt x="189" y="85"/>
                        </a:cubicBezTo>
                        <a:cubicBezTo>
                          <a:pt x="190" y="85"/>
                          <a:pt x="190" y="85"/>
                          <a:pt x="190" y="85"/>
                        </a:cubicBezTo>
                        <a:cubicBezTo>
                          <a:pt x="189" y="84"/>
                          <a:pt x="189" y="84"/>
                          <a:pt x="189" y="84"/>
                        </a:cubicBezTo>
                        <a:cubicBezTo>
                          <a:pt x="188" y="84"/>
                          <a:pt x="188" y="84"/>
                          <a:pt x="188" y="84"/>
                        </a:cubicBezTo>
                        <a:cubicBezTo>
                          <a:pt x="188" y="84"/>
                          <a:pt x="188" y="84"/>
                          <a:pt x="188" y="84"/>
                        </a:cubicBezTo>
                        <a:cubicBezTo>
                          <a:pt x="188" y="83"/>
                          <a:pt x="188" y="83"/>
                          <a:pt x="188" y="83"/>
                        </a:cubicBezTo>
                        <a:cubicBezTo>
                          <a:pt x="187" y="83"/>
                          <a:pt x="187" y="83"/>
                          <a:pt x="187" y="83"/>
                        </a:cubicBezTo>
                        <a:cubicBezTo>
                          <a:pt x="187" y="84"/>
                          <a:pt x="187" y="84"/>
                          <a:pt x="187" y="84"/>
                        </a:cubicBezTo>
                        <a:cubicBezTo>
                          <a:pt x="188" y="86"/>
                          <a:pt x="188" y="86"/>
                          <a:pt x="188" y="86"/>
                        </a:cubicBezTo>
                        <a:cubicBezTo>
                          <a:pt x="188" y="87"/>
                          <a:pt x="188" y="87"/>
                          <a:pt x="188" y="87"/>
                        </a:cubicBezTo>
                        <a:cubicBezTo>
                          <a:pt x="187" y="88"/>
                          <a:pt x="187" y="88"/>
                          <a:pt x="187" y="88"/>
                        </a:cubicBezTo>
                        <a:cubicBezTo>
                          <a:pt x="187" y="86"/>
                          <a:pt x="187" y="86"/>
                          <a:pt x="187" y="86"/>
                        </a:cubicBezTo>
                        <a:cubicBezTo>
                          <a:pt x="186" y="85"/>
                          <a:pt x="186" y="85"/>
                          <a:pt x="186" y="85"/>
                        </a:cubicBezTo>
                        <a:cubicBezTo>
                          <a:pt x="185" y="86"/>
                          <a:pt x="185" y="86"/>
                          <a:pt x="185" y="86"/>
                        </a:cubicBezTo>
                        <a:cubicBezTo>
                          <a:pt x="185" y="86"/>
                          <a:pt x="185" y="86"/>
                          <a:pt x="185" y="86"/>
                        </a:cubicBezTo>
                        <a:cubicBezTo>
                          <a:pt x="184" y="86"/>
                          <a:pt x="184" y="86"/>
                          <a:pt x="184" y="86"/>
                        </a:cubicBezTo>
                        <a:cubicBezTo>
                          <a:pt x="183" y="86"/>
                          <a:pt x="183" y="86"/>
                          <a:pt x="183" y="86"/>
                        </a:cubicBezTo>
                        <a:cubicBezTo>
                          <a:pt x="183" y="86"/>
                          <a:pt x="183" y="86"/>
                          <a:pt x="183" y="86"/>
                        </a:cubicBezTo>
                        <a:cubicBezTo>
                          <a:pt x="182" y="86"/>
                          <a:pt x="182" y="86"/>
                          <a:pt x="182" y="86"/>
                        </a:cubicBezTo>
                        <a:cubicBezTo>
                          <a:pt x="183" y="87"/>
                          <a:pt x="183" y="87"/>
                          <a:pt x="183" y="87"/>
                        </a:cubicBezTo>
                        <a:cubicBezTo>
                          <a:pt x="183" y="88"/>
                          <a:pt x="183" y="88"/>
                          <a:pt x="183" y="88"/>
                        </a:cubicBezTo>
                        <a:cubicBezTo>
                          <a:pt x="184" y="88"/>
                          <a:pt x="184" y="88"/>
                          <a:pt x="184" y="88"/>
                        </a:cubicBezTo>
                        <a:cubicBezTo>
                          <a:pt x="185" y="88"/>
                          <a:pt x="185" y="88"/>
                          <a:pt x="185" y="88"/>
                        </a:cubicBezTo>
                        <a:close/>
                        <a:moveTo>
                          <a:pt x="192" y="83"/>
                        </a:moveTo>
                        <a:cubicBezTo>
                          <a:pt x="191" y="83"/>
                          <a:pt x="191" y="83"/>
                          <a:pt x="191" y="83"/>
                        </a:cubicBezTo>
                        <a:cubicBezTo>
                          <a:pt x="191" y="83"/>
                          <a:pt x="191" y="83"/>
                          <a:pt x="191" y="83"/>
                        </a:cubicBezTo>
                        <a:cubicBezTo>
                          <a:pt x="192" y="85"/>
                          <a:pt x="192" y="85"/>
                          <a:pt x="192" y="85"/>
                        </a:cubicBezTo>
                        <a:cubicBezTo>
                          <a:pt x="192" y="84"/>
                          <a:pt x="192" y="84"/>
                          <a:pt x="192" y="84"/>
                        </a:cubicBezTo>
                        <a:cubicBezTo>
                          <a:pt x="193" y="84"/>
                          <a:pt x="193" y="84"/>
                          <a:pt x="193" y="84"/>
                        </a:cubicBezTo>
                        <a:cubicBezTo>
                          <a:pt x="194" y="83"/>
                          <a:pt x="194" y="83"/>
                          <a:pt x="194" y="83"/>
                        </a:cubicBezTo>
                        <a:cubicBezTo>
                          <a:pt x="194" y="82"/>
                          <a:pt x="194" y="82"/>
                          <a:pt x="194" y="82"/>
                        </a:cubicBezTo>
                        <a:cubicBezTo>
                          <a:pt x="193" y="82"/>
                          <a:pt x="193" y="82"/>
                          <a:pt x="193" y="82"/>
                        </a:cubicBezTo>
                        <a:lnTo>
                          <a:pt x="192" y="83"/>
                        </a:lnTo>
                        <a:close/>
                        <a:moveTo>
                          <a:pt x="307" y="71"/>
                        </a:moveTo>
                        <a:cubicBezTo>
                          <a:pt x="307" y="72"/>
                          <a:pt x="307" y="72"/>
                          <a:pt x="307" y="72"/>
                        </a:cubicBezTo>
                        <a:cubicBezTo>
                          <a:pt x="307" y="72"/>
                          <a:pt x="307" y="72"/>
                          <a:pt x="308" y="73"/>
                        </a:cubicBezTo>
                        <a:cubicBezTo>
                          <a:pt x="308" y="73"/>
                          <a:pt x="308" y="73"/>
                          <a:pt x="308" y="73"/>
                        </a:cubicBezTo>
                        <a:cubicBezTo>
                          <a:pt x="309" y="73"/>
                          <a:pt x="309" y="73"/>
                          <a:pt x="309" y="73"/>
                        </a:cubicBezTo>
                        <a:cubicBezTo>
                          <a:pt x="310" y="72"/>
                          <a:pt x="310" y="72"/>
                          <a:pt x="310" y="72"/>
                        </a:cubicBezTo>
                        <a:cubicBezTo>
                          <a:pt x="310" y="72"/>
                          <a:pt x="310" y="72"/>
                          <a:pt x="310" y="72"/>
                        </a:cubicBezTo>
                        <a:cubicBezTo>
                          <a:pt x="310" y="73"/>
                          <a:pt x="310" y="73"/>
                          <a:pt x="310" y="73"/>
                        </a:cubicBezTo>
                        <a:cubicBezTo>
                          <a:pt x="311" y="73"/>
                          <a:pt x="311" y="73"/>
                          <a:pt x="311" y="73"/>
                        </a:cubicBezTo>
                        <a:cubicBezTo>
                          <a:pt x="312" y="72"/>
                          <a:pt x="312" y="72"/>
                          <a:pt x="312" y="72"/>
                        </a:cubicBezTo>
                        <a:cubicBezTo>
                          <a:pt x="312" y="72"/>
                          <a:pt x="312" y="72"/>
                          <a:pt x="312" y="72"/>
                        </a:cubicBezTo>
                        <a:cubicBezTo>
                          <a:pt x="312" y="71"/>
                          <a:pt x="312" y="71"/>
                          <a:pt x="312" y="71"/>
                        </a:cubicBezTo>
                        <a:cubicBezTo>
                          <a:pt x="312" y="70"/>
                          <a:pt x="312" y="70"/>
                          <a:pt x="312" y="70"/>
                        </a:cubicBezTo>
                        <a:cubicBezTo>
                          <a:pt x="313" y="70"/>
                          <a:pt x="313" y="70"/>
                          <a:pt x="313" y="70"/>
                        </a:cubicBezTo>
                        <a:cubicBezTo>
                          <a:pt x="313" y="69"/>
                          <a:pt x="313" y="69"/>
                          <a:pt x="313" y="69"/>
                        </a:cubicBezTo>
                        <a:cubicBezTo>
                          <a:pt x="313" y="68"/>
                          <a:pt x="313" y="68"/>
                          <a:pt x="313" y="68"/>
                        </a:cubicBezTo>
                        <a:cubicBezTo>
                          <a:pt x="311" y="70"/>
                          <a:pt x="311" y="70"/>
                          <a:pt x="311" y="70"/>
                        </a:cubicBezTo>
                        <a:cubicBezTo>
                          <a:pt x="310" y="70"/>
                          <a:pt x="310" y="70"/>
                          <a:pt x="310" y="70"/>
                        </a:cubicBezTo>
                        <a:cubicBezTo>
                          <a:pt x="310" y="71"/>
                          <a:pt x="310" y="71"/>
                          <a:pt x="310" y="71"/>
                        </a:cubicBezTo>
                        <a:cubicBezTo>
                          <a:pt x="309" y="72"/>
                          <a:pt x="309" y="72"/>
                          <a:pt x="309" y="72"/>
                        </a:cubicBezTo>
                        <a:cubicBezTo>
                          <a:pt x="308" y="71"/>
                          <a:pt x="308" y="71"/>
                          <a:pt x="308" y="71"/>
                        </a:cubicBezTo>
                        <a:lnTo>
                          <a:pt x="307" y="71"/>
                        </a:lnTo>
                        <a:close/>
                        <a:moveTo>
                          <a:pt x="308" y="66"/>
                        </a:moveTo>
                        <a:cubicBezTo>
                          <a:pt x="308" y="67"/>
                          <a:pt x="308" y="67"/>
                          <a:pt x="308" y="67"/>
                        </a:cubicBezTo>
                        <a:cubicBezTo>
                          <a:pt x="307" y="67"/>
                          <a:pt x="307" y="67"/>
                          <a:pt x="307" y="67"/>
                        </a:cubicBezTo>
                        <a:cubicBezTo>
                          <a:pt x="307" y="69"/>
                          <a:pt x="307" y="69"/>
                          <a:pt x="307" y="69"/>
                        </a:cubicBezTo>
                        <a:cubicBezTo>
                          <a:pt x="306" y="71"/>
                          <a:pt x="306" y="71"/>
                          <a:pt x="306" y="71"/>
                        </a:cubicBezTo>
                        <a:cubicBezTo>
                          <a:pt x="306" y="71"/>
                          <a:pt x="306" y="71"/>
                          <a:pt x="306" y="71"/>
                        </a:cubicBezTo>
                        <a:cubicBezTo>
                          <a:pt x="306" y="71"/>
                          <a:pt x="307" y="71"/>
                          <a:pt x="307" y="71"/>
                        </a:cubicBezTo>
                        <a:cubicBezTo>
                          <a:pt x="307" y="70"/>
                          <a:pt x="307" y="70"/>
                          <a:pt x="307" y="70"/>
                        </a:cubicBezTo>
                        <a:cubicBezTo>
                          <a:pt x="310" y="68"/>
                          <a:pt x="310" y="68"/>
                          <a:pt x="310" y="68"/>
                        </a:cubicBezTo>
                        <a:cubicBezTo>
                          <a:pt x="310" y="68"/>
                          <a:pt x="310" y="68"/>
                          <a:pt x="310" y="68"/>
                        </a:cubicBezTo>
                        <a:cubicBezTo>
                          <a:pt x="309" y="67"/>
                          <a:pt x="309" y="67"/>
                          <a:pt x="309" y="67"/>
                        </a:cubicBezTo>
                        <a:cubicBezTo>
                          <a:pt x="309" y="67"/>
                          <a:pt x="309" y="67"/>
                          <a:pt x="309" y="67"/>
                        </a:cubicBezTo>
                        <a:cubicBezTo>
                          <a:pt x="310" y="67"/>
                          <a:pt x="310" y="67"/>
                          <a:pt x="310" y="67"/>
                        </a:cubicBezTo>
                        <a:cubicBezTo>
                          <a:pt x="311" y="66"/>
                          <a:pt x="311" y="66"/>
                          <a:pt x="311" y="66"/>
                        </a:cubicBezTo>
                        <a:cubicBezTo>
                          <a:pt x="311" y="65"/>
                          <a:pt x="311" y="65"/>
                          <a:pt x="311" y="65"/>
                        </a:cubicBezTo>
                        <a:cubicBezTo>
                          <a:pt x="309" y="65"/>
                          <a:pt x="309" y="65"/>
                          <a:pt x="309" y="65"/>
                        </a:cubicBezTo>
                        <a:lnTo>
                          <a:pt x="308" y="66"/>
                        </a:lnTo>
                        <a:close/>
                        <a:moveTo>
                          <a:pt x="128" y="65"/>
                        </a:moveTo>
                        <a:cubicBezTo>
                          <a:pt x="128" y="66"/>
                          <a:pt x="128" y="66"/>
                          <a:pt x="128" y="66"/>
                        </a:cubicBezTo>
                        <a:cubicBezTo>
                          <a:pt x="128" y="67"/>
                          <a:pt x="128" y="67"/>
                          <a:pt x="128" y="67"/>
                        </a:cubicBezTo>
                        <a:cubicBezTo>
                          <a:pt x="129" y="67"/>
                          <a:pt x="129" y="67"/>
                          <a:pt x="129" y="67"/>
                        </a:cubicBezTo>
                        <a:cubicBezTo>
                          <a:pt x="130" y="68"/>
                          <a:pt x="130" y="68"/>
                          <a:pt x="130" y="68"/>
                        </a:cubicBezTo>
                        <a:cubicBezTo>
                          <a:pt x="130" y="68"/>
                          <a:pt x="130" y="68"/>
                          <a:pt x="130" y="68"/>
                        </a:cubicBezTo>
                        <a:cubicBezTo>
                          <a:pt x="131" y="66"/>
                          <a:pt x="131" y="66"/>
                          <a:pt x="131" y="66"/>
                        </a:cubicBezTo>
                        <a:cubicBezTo>
                          <a:pt x="130" y="64"/>
                          <a:pt x="130" y="64"/>
                          <a:pt x="130" y="64"/>
                        </a:cubicBezTo>
                        <a:cubicBezTo>
                          <a:pt x="131" y="63"/>
                          <a:pt x="131" y="63"/>
                          <a:pt x="131" y="63"/>
                        </a:cubicBezTo>
                        <a:cubicBezTo>
                          <a:pt x="130" y="62"/>
                          <a:pt x="130" y="62"/>
                          <a:pt x="130" y="62"/>
                        </a:cubicBezTo>
                        <a:cubicBezTo>
                          <a:pt x="130" y="62"/>
                          <a:pt x="130" y="62"/>
                          <a:pt x="130" y="62"/>
                        </a:cubicBezTo>
                        <a:cubicBezTo>
                          <a:pt x="129" y="62"/>
                          <a:pt x="129" y="62"/>
                          <a:pt x="129" y="62"/>
                        </a:cubicBezTo>
                        <a:cubicBezTo>
                          <a:pt x="129" y="63"/>
                          <a:pt x="129" y="63"/>
                          <a:pt x="129" y="63"/>
                        </a:cubicBezTo>
                        <a:cubicBezTo>
                          <a:pt x="129" y="64"/>
                          <a:pt x="129" y="64"/>
                          <a:pt x="129" y="64"/>
                        </a:cubicBezTo>
                        <a:cubicBezTo>
                          <a:pt x="128" y="64"/>
                          <a:pt x="128" y="64"/>
                          <a:pt x="128" y="64"/>
                        </a:cubicBezTo>
                        <a:lnTo>
                          <a:pt x="128" y="65"/>
                        </a:lnTo>
                        <a:close/>
                        <a:moveTo>
                          <a:pt x="122" y="62"/>
                        </a:moveTo>
                        <a:cubicBezTo>
                          <a:pt x="122" y="63"/>
                          <a:pt x="122" y="63"/>
                          <a:pt x="122" y="63"/>
                        </a:cubicBezTo>
                        <a:cubicBezTo>
                          <a:pt x="122" y="64"/>
                          <a:pt x="122" y="64"/>
                          <a:pt x="122" y="64"/>
                        </a:cubicBezTo>
                        <a:cubicBezTo>
                          <a:pt x="122" y="64"/>
                          <a:pt x="122" y="64"/>
                          <a:pt x="122" y="64"/>
                        </a:cubicBezTo>
                        <a:cubicBezTo>
                          <a:pt x="123" y="64"/>
                          <a:pt x="123" y="64"/>
                          <a:pt x="123" y="64"/>
                        </a:cubicBezTo>
                        <a:cubicBezTo>
                          <a:pt x="124" y="64"/>
                          <a:pt x="124" y="64"/>
                          <a:pt x="124" y="64"/>
                        </a:cubicBezTo>
                        <a:cubicBezTo>
                          <a:pt x="124" y="63"/>
                          <a:pt x="124" y="63"/>
                          <a:pt x="124" y="63"/>
                        </a:cubicBezTo>
                        <a:cubicBezTo>
                          <a:pt x="125" y="62"/>
                          <a:pt x="125" y="62"/>
                          <a:pt x="125" y="62"/>
                        </a:cubicBezTo>
                        <a:cubicBezTo>
                          <a:pt x="125" y="61"/>
                          <a:pt x="125" y="61"/>
                          <a:pt x="125" y="61"/>
                        </a:cubicBezTo>
                        <a:cubicBezTo>
                          <a:pt x="125" y="60"/>
                          <a:pt x="125" y="60"/>
                          <a:pt x="125" y="60"/>
                        </a:cubicBezTo>
                        <a:cubicBezTo>
                          <a:pt x="124" y="60"/>
                          <a:pt x="124" y="60"/>
                          <a:pt x="124" y="60"/>
                        </a:cubicBezTo>
                        <a:cubicBezTo>
                          <a:pt x="124" y="60"/>
                          <a:pt x="124" y="60"/>
                          <a:pt x="124" y="60"/>
                        </a:cubicBezTo>
                        <a:lnTo>
                          <a:pt x="122" y="62"/>
                        </a:lnTo>
                        <a:close/>
                        <a:moveTo>
                          <a:pt x="126" y="57"/>
                        </a:moveTo>
                        <a:cubicBezTo>
                          <a:pt x="126" y="59"/>
                          <a:pt x="126" y="59"/>
                          <a:pt x="126" y="59"/>
                        </a:cubicBezTo>
                        <a:cubicBezTo>
                          <a:pt x="126" y="59"/>
                          <a:pt x="126" y="59"/>
                          <a:pt x="126" y="59"/>
                        </a:cubicBezTo>
                        <a:cubicBezTo>
                          <a:pt x="126" y="61"/>
                          <a:pt x="126" y="61"/>
                          <a:pt x="126" y="61"/>
                        </a:cubicBezTo>
                        <a:cubicBezTo>
                          <a:pt x="126" y="61"/>
                          <a:pt x="126" y="61"/>
                          <a:pt x="126" y="61"/>
                        </a:cubicBezTo>
                        <a:cubicBezTo>
                          <a:pt x="128" y="61"/>
                          <a:pt x="128" y="61"/>
                          <a:pt x="128" y="61"/>
                        </a:cubicBezTo>
                        <a:cubicBezTo>
                          <a:pt x="128" y="60"/>
                          <a:pt x="128" y="60"/>
                          <a:pt x="128" y="60"/>
                        </a:cubicBezTo>
                        <a:cubicBezTo>
                          <a:pt x="129" y="60"/>
                          <a:pt x="129" y="60"/>
                          <a:pt x="129" y="60"/>
                        </a:cubicBezTo>
                        <a:cubicBezTo>
                          <a:pt x="129" y="58"/>
                          <a:pt x="129" y="58"/>
                          <a:pt x="129" y="58"/>
                        </a:cubicBezTo>
                        <a:cubicBezTo>
                          <a:pt x="130" y="58"/>
                          <a:pt x="130" y="58"/>
                          <a:pt x="130" y="58"/>
                        </a:cubicBezTo>
                        <a:cubicBezTo>
                          <a:pt x="131" y="57"/>
                          <a:pt x="131" y="57"/>
                          <a:pt x="131" y="57"/>
                        </a:cubicBezTo>
                        <a:cubicBezTo>
                          <a:pt x="129" y="57"/>
                          <a:pt x="129" y="57"/>
                          <a:pt x="129" y="57"/>
                        </a:cubicBezTo>
                        <a:cubicBezTo>
                          <a:pt x="128" y="57"/>
                          <a:pt x="128" y="57"/>
                          <a:pt x="128" y="57"/>
                        </a:cubicBezTo>
                        <a:cubicBezTo>
                          <a:pt x="127" y="57"/>
                          <a:pt x="127" y="57"/>
                          <a:pt x="127" y="57"/>
                        </a:cubicBezTo>
                        <a:lnTo>
                          <a:pt x="126" y="57"/>
                        </a:lnTo>
                        <a:close/>
                        <a:moveTo>
                          <a:pt x="145" y="58"/>
                        </a:moveTo>
                        <a:cubicBezTo>
                          <a:pt x="147" y="59"/>
                          <a:pt x="147" y="59"/>
                          <a:pt x="147" y="59"/>
                        </a:cubicBezTo>
                        <a:cubicBezTo>
                          <a:pt x="148" y="60"/>
                          <a:pt x="148" y="60"/>
                          <a:pt x="148" y="60"/>
                        </a:cubicBezTo>
                        <a:cubicBezTo>
                          <a:pt x="149" y="59"/>
                          <a:pt x="149" y="59"/>
                          <a:pt x="149" y="59"/>
                        </a:cubicBezTo>
                        <a:cubicBezTo>
                          <a:pt x="149" y="58"/>
                          <a:pt x="149" y="58"/>
                          <a:pt x="149" y="58"/>
                        </a:cubicBezTo>
                        <a:cubicBezTo>
                          <a:pt x="148" y="58"/>
                          <a:pt x="148" y="58"/>
                          <a:pt x="148" y="58"/>
                        </a:cubicBezTo>
                        <a:cubicBezTo>
                          <a:pt x="147" y="58"/>
                          <a:pt x="147" y="58"/>
                          <a:pt x="147" y="58"/>
                        </a:cubicBezTo>
                        <a:cubicBezTo>
                          <a:pt x="146" y="58"/>
                          <a:pt x="146" y="58"/>
                          <a:pt x="146" y="58"/>
                        </a:cubicBezTo>
                        <a:cubicBezTo>
                          <a:pt x="146" y="58"/>
                          <a:pt x="146" y="58"/>
                          <a:pt x="146" y="58"/>
                        </a:cubicBezTo>
                        <a:lnTo>
                          <a:pt x="145" y="58"/>
                        </a:lnTo>
                        <a:close/>
                        <a:moveTo>
                          <a:pt x="134" y="54"/>
                        </a:moveTo>
                        <a:cubicBezTo>
                          <a:pt x="134" y="55"/>
                          <a:pt x="134" y="55"/>
                          <a:pt x="134" y="55"/>
                        </a:cubicBezTo>
                        <a:cubicBezTo>
                          <a:pt x="134" y="56"/>
                          <a:pt x="134" y="56"/>
                          <a:pt x="134" y="56"/>
                        </a:cubicBezTo>
                        <a:cubicBezTo>
                          <a:pt x="134" y="57"/>
                          <a:pt x="134" y="57"/>
                          <a:pt x="134" y="57"/>
                        </a:cubicBezTo>
                        <a:cubicBezTo>
                          <a:pt x="134" y="58"/>
                          <a:pt x="134" y="58"/>
                          <a:pt x="134" y="58"/>
                        </a:cubicBezTo>
                        <a:cubicBezTo>
                          <a:pt x="135" y="58"/>
                          <a:pt x="135" y="58"/>
                          <a:pt x="135" y="58"/>
                        </a:cubicBezTo>
                        <a:cubicBezTo>
                          <a:pt x="135" y="57"/>
                          <a:pt x="135" y="57"/>
                          <a:pt x="135" y="57"/>
                        </a:cubicBezTo>
                        <a:cubicBezTo>
                          <a:pt x="135" y="57"/>
                          <a:pt x="135" y="57"/>
                          <a:pt x="135" y="57"/>
                        </a:cubicBezTo>
                        <a:cubicBezTo>
                          <a:pt x="136" y="56"/>
                          <a:pt x="136" y="56"/>
                          <a:pt x="136" y="56"/>
                        </a:cubicBezTo>
                        <a:cubicBezTo>
                          <a:pt x="136" y="56"/>
                          <a:pt x="136" y="56"/>
                          <a:pt x="136" y="56"/>
                        </a:cubicBezTo>
                        <a:cubicBezTo>
                          <a:pt x="137" y="56"/>
                          <a:pt x="137" y="56"/>
                          <a:pt x="137" y="56"/>
                        </a:cubicBezTo>
                        <a:cubicBezTo>
                          <a:pt x="136" y="55"/>
                          <a:pt x="136" y="55"/>
                          <a:pt x="136" y="55"/>
                        </a:cubicBezTo>
                        <a:cubicBezTo>
                          <a:pt x="136" y="55"/>
                          <a:pt x="136" y="55"/>
                          <a:pt x="136" y="55"/>
                        </a:cubicBezTo>
                        <a:cubicBezTo>
                          <a:pt x="135" y="54"/>
                          <a:pt x="135" y="54"/>
                          <a:pt x="135" y="54"/>
                        </a:cubicBezTo>
                        <a:lnTo>
                          <a:pt x="134" y="54"/>
                        </a:lnTo>
                        <a:close/>
                        <a:moveTo>
                          <a:pt x="127" y="51"/>
                        </a:moveTo>
                        <a:cubicBezTo>
                          <a:pt x="127" y="52"/>
                          <a:pt x="127" y="52"/>
                          <a:pt x="127" y="52"/>
                        </a:cubicBezTo>
                        <a:cubicBezTo>
                          <a:pt x="126" y="54"/>
                          <a:pt x="126" y="54"/>
                          <a:pt x="126" y="54"/>
                        </a:cubicBezTo>
                        <a:cubicBezTo>
                          <a:pt x="125" y="55"/>
                          <a:pt x="125" y="55"/>
                          <a:pt x="125" y="55"/>
                        </a:cubicBezTo>
                        <a:cubicBezTo>
                          <a:pt x="125" y="56"/>
                          <a:pt x="125" y="56"/>
                          <a:pt x="125" y="56"/>
                        </a:cubicBezTo>
                        <a:cubicBezTo>
                          <a:pt x="126" y="56"/>
                          <a:pt x="126" y="56"/>
                          <a:pt x="126" y="56"/>
                        </a:cubicBezTo>
                        <a:cubicBezTo>
                          <a:pt x="127" y="57"/>
                          <a:pt x="127" y="57"/>
                          <a:pt x="127" y="57"/>
                        </a:cubicBezTo>
                        <a:cubicBezTo>
                          <a:pt x="128" y="56"/>
                          <a:pt x="128" y="56"/>
                          <a:pt x="128" y="56"/>
                        </a:cubicBezTo>
                        <a:cubicBezTo>
                          <a:pt x="127" y="55"/>
                          <a:pt x="127" y="55"/>
                          <a:pt x="127" y="55"/>
                        </a:cubicBezTo>
                        <a:cubicBezTo>
                          <a:pt x="128" y="54"/>
                          <a:pt x="128" y="54"/>
                          <a:pt x="128" y="54"/>
                        </a:cubicBezTo>
                        <a:cubicBezTo>
                          <a:pt x="128" y="54"/>
                          <a:pt x="128" y="54"/>
                          <a:pt x="128" y="54"/>
                        </a:cubicBezTo>
                        <a:cubicBezTo>
                          <a:pt x="129" y="54"/>
                          <a:pt x="129" y="54"/>
                          <a:pt x="129" y="54"/>
                        </a:cubicBezTo>
                        <a:cubicBezTo>
                          <a:pt x="128" y="53"/>
                          <a:pt x="128" y="53"/>
                          <a:pt x="128" y="53"/>
                        </a:cubicBezTo>
                        <a:cubicBezTo>
                          <a:pt x="128" y="52"/>
                          <a:pt x="128" y="52"/>
                          <a:pt x="128" y="52"/>
                        </a:cubicBezTo>
                        <a:cubicBezTo>
                          <a:pt x="128" y="51"/>
                          <a:pt x="128" y="51"/>
                          <a:pt x="128" y="51"/>
                        </a:cubicBezTo>
                        <a:cubicBezTo>
                          <a:pt x="128" y="50"/>
                          <a:pt x="128" y="50"/>
                          <a:pt x="128" y="50"/>
                        </a:cubicBezTo>
                        <a:cubicBezTo>
                          <a:pt x="127" y="50"/>
                          <a:pt x="127" y="50"/>
                          <a:pt x="127" y="50"/>
                        </a:cubicBezTo>
                        <a:lnTo>
                          <a:pt x="127" y="51"/>
                        </a:lnTo>
                        <a:close/>
                        <a:moveTo>
                          <a:pt x="170" y="45"/>
                        </a:moveTo>
                        <a:cubicBezTo>
                          <a:pt x="169" y="46"/>
                          <a:pt x="169" y="46"/>
                          <a:pt x="169" y="46"/>
                        </a:cubicBezTo>
                        <a:cubicBezTo>
                          <a:pt x="169" y="47"/>
                          <a:pt x="169" y="47"/>
                          <a:pt x="169" y="47"/>
                        </a:cubicBezTo>
                        <a:cubicBezTo>
                          <a:pt x="168" y="47"/>
                          <a:pt x="168" y="47"/>
                          <a:pt x="168" y="47"/>
                        </a:cubicBezTo>
                        <a:cubicBezTo>
                          <a:pt x="168" y="48"/>
                          <a:pt x="168" y="48"/>
                          <a:pt x="168" y="48"/>
                        </a:cubicBezTo>
                        <a:cubicBezTo>
                          <a:pt x="168" y="49"/>
                          <a:pt x="168" y="49"/>
                          <a:pt x="168" y="49"/>
                        </a:cubicBezTo>
                        <a:cubicBezTo>
                          <a:pt x="167" y="51"/>
                          <a:pt x="167" y="51"/>
                          <a:pt x="167" y="51"/>
                        </a:cubicBezTo>
                        <a:cubicBezTo>
                          <a:pt x="166" y="53"/>
                          <a:pt x="166" y="53"/>
                          <a:pt x="166" y="53"/>
                        </a:cubicBezTo>
                        <a:cubicBezTo>
                          <a:pt x="167" y="52"/>
                          <a:pt x="167" y="52"/>
                          <a:pt x="167" y="52"/>
                        </a:cubicBezTo>
                        <a:cubicBezTo>
                          <a:pt x="168" y="52"/>
                          <a:pt x="168" y="52"/>
                          <a:pt x="168" y="52"/>
                        </a:cubicBezTo>
                        <a:cubicBezTo>
                          <a:pt x="169" y="51"/>
                          <a:pt x="169" y="51"/>
                          <a:pt x="169" y="51"/>
                        </a:cubicBezTo>
                        <a:cubicBezTo>
                          <a:pt x="169" y="50"/>
                          <a:pt x="169" y="50"/>
                          <a:pt x="169" y="50"/>
                        </a:cubicBezTo>
                        <a:cubicBezTo>
                          <a:pt x="169" y="49"/>
                          <a:pt x="169" y="49"/>
                          <a:pt x="169" y="49"/>
                        </a:cubicBezTo>
                        <a:cubicBezTo>
                          <a:pt x="170" y="49"/>
                          <a:pt x="170" y="49"/>
                          <a:pt x="170" y="49"/>
                        </a:cubicBezTo>
                        <a:cubicBezTo>
                          <a:pt x="170" y="48"/>
                          <a:pt x="170" y="48"/>
                          <a:pt x="170" y="48"/>
                        </a:cubicBezTo>
                        <a:cubicBezTo>
                          <a:pt x="170" y="47"/>
                          <a:pt x="170" y="47"/>
                          <a:pt x="170" y="47"/>
                        </a:cubicBezTo>
                        <a:cubicBezTo>
                          <a:pt x="171" y="46"/>
                          <a:pt x="171" y="46"/>
                          <a:pt x="171" y="46"/>
                        </a:cubicBezTo>
                        <a:cubicBezTo>
                          <a:pt x="171" y="45"/>
                          <a:pt x="171" y="45"/>
                          <a:pt x="171" y="45"/>
                        </a:cubicBezTo>
                        <a:lnTo>
                          <a:pt x="170" y="45"/>
                        </a:lnTo>
                        <a:close/>
                        <a:moveTo>
                          <a:pt x="226" y="287"/>
                        </a:moveTo>
                        <a:cubicBezTo>
                          <a:pt x="225" y="287"/>
                          <a:pt x="225" y="287"/>
                          <a:pt x="225" y="287"/>
                        </a:cubicBezTo>
                        <a:cubicBezTo>
                          <a:pt x="224" y="287"/>
                          <a:pt x="224" y="287"/>
                          <a:pt x="224" y="287"/>
                        </a:cubicBezTo>
                        <a:cubicBezTo>
                          <a:pt x="225" y="286"/>
                          <a:pt x="225" y="286"/>
                          <a:pt x="225" y="286"/>
                        </a:cubicBezTo>
                        <a:cubicBezTo>
                          <a:pt x="224" y="286"/>
                          <a:pt x="224" y="286"/>
                          <a:pt x="224" y="286"/>
                        </a:cubicBezTo>
                        <a:cubicBezTo>
                          <a:pt x="224" y="285"/>
                          <a:pt x="224" y="285"/>
                          <a:pt x="224" y="285"/>
                        </a:cubicBezTo>
                        <a:cubicBezTo>
                          <a:pt x="224" y="285"/>
                          <a:pt x="224" y="285"/>
                          <a:pt x="224" y="285"/>
                        </a:cubicBezTo>
                        <a:cubicBezTo>
                          <a:pt x="225" y="285"/>
                          <a:pt x="225" y="285"/>
                          <a:pt x="225" y="285"/>
                        </a:cubicBezTo>
                        <a:cubicBezTo>
                          <a:pt x="226" y="286"/>
                          <a:pt x="226" y="286"/>
                          <a:pt x="226" y="286"/>
                        </a:cubicBezTo>
                        <a:cubicBezTo>
                          <a:pt x="227" y="287"/>
                          <a:pt x="227" y="287"/>
                          <a:pt x="227" y="287"/>
                        </a:cubicBezTo>
                        <a:cubicBezTo>
                          <a:pt x="226" y="287"/>
                          <a:pt x="226" y="287"/>
                          <a:pt x="226" y="287"/>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6" name="Freeform 472"/>
                  <p:cNvSpPr>
                    <a:spLocks noEditPoints="1"/>
                  </p:cNvSpPr>
                  <p:nvPr/>
                </p:nvSpPr>
                <p:spPr bwMode="auto">
                  <a:xfrm>
                    <a:off x="1165" y="1090"/>
                    <a:ext cx="1376" cy="1070"/>
                  </a:xfrm>
                  <a:custGeom>
                    <a:avLst/>
                    <a:gdLst>
                      <a:gd name="T0" fmla="*/ 156 w 456"/>
                      <a:gd name="T1" fmla="*/ 27 h 354"/>
                      <a:gd name="T2" fmla="*/ 256 w 456"/>
                      <a:gd name="T3" fmla="*/ 84 h 354"/>
                      <a:gd name="T4" fmla="*/ 311 w 456"/>
                      <a:gd name="T5" fmla="*/ 35 h 354"/>
                      <a:gd name="T6" fmla="*/ 357 w 456"/>
                      <a:gd name="T7" fmla="*/ 89 h 354"/>
                      <a:gd name="T8" fmla="*/ 262 w 456"/>
                      <a:gd name="T9" fmla="*/ 121 h 354"/>
                      <a:gd name="T10" fmla="*/ 274 w 456"/>
                      <a:gd name="T11" fmla="*/ 218 h 354"/>
                      <a:gd name="T12" fmla="*/ 373 w 456"/>
                      <a:gd name="T13" fmla="*/ 171 h 354"/>
                      <a:gd name="T14" fmla="*/ 427 w 456"/>
                      <a:gd name="T15" fmla="*/ 239 h 354"/>
                      <a:gd name="T16" fmla="*/ 383 w 456"/>
                      <a:gd name="T17" fmla="*/ 297 h 354"/>
                      <a:gd name="T18" fmla="*/ 353 w 456"/>
                      <a:gd name="T19" fmla="*/ 329 h 354"/>
                      <a:gd name="T20" fmla="*/ 259 w 456"/>
                      <a:gd name="T21" fmla="*/ 294 h 354"/>
                      <a:gd name="T22" fmla="*/ 41 w 456"/>
                      <a:gd name="T23" fmla="*/ 225 h 354"/>
                      <a:gd name="T24" fmla="*/ 125 w 456"/>
                      <a:gd name="T25" fmla="*/ 63 h 354"/>
                      <a:gd name="T26" fmla="*/ 147 w 456"/>
                      <a:gd name="T27" fmla="*/ 89 h 354"/>
                      <a:gd name="T28" fmla="*/ 157 w 456"/>
                      <a:gd name="T29" fmla="*/ 69 h 354"/>
                      <a:gd name="T30" fmla="*/ 190 w 456"/>
                      <a:gd name="T31" fmla="*/ 113 h 354"/>
                      <a:gd name="T32" fmla="*/ 252 w 456"/>
                      <a:gd name="T33" fmla="*/ 101 h 354"/>
                      <a:gd name="T34" fmla="*/ 189 w 456"/>
                      <a:gd name="T35" fmla="*/ 123 h 354"/>
                      <a:gd name="T36" fmla="*/ 136 w 456"/>
                      <a:gd name="T37" fmla="*/ 144 h 354"/>
                      <a:gd name="T38" fmla="*/ 248 w 456"/>
                      <a:gd name="T39" fmla="*/ 128 h 354"/>
                      <a:gd name="T40" fmla="*/ 205 w 456"/>
                      <a:gd name="T41" fmla="*/ 162 h 354"/>
                      <a:gd name="T42" fmla="*/ 253 w 456"/>
                      <a:gd name="T43" fmla="*/ 142 h 354"/>
                      <a:gd name="T44" fmla="*/ 189 w 456"/>
                      <a:gd name="T45" fmla="*/ 143 h 354"/>
                      <a:gd name="T46" fmla="*/ 241 w 456"/>
                      <a:gd name="T47" fmla="*/ 155 h 354"/>
                      <a:gd name="T48" fmla="*/ 122 w 456"/>
                      <a:gd name="T49" fmla="*/ 160 h 354"/>
                      <a:gd name="T50" fmla="*/ 156 w 456"/>
                      <a:gd name="T51" fmla="*/ 183 h 354"/>
                      <a:gd name="T52" fmla="*/ 213 w 456"/>
                      <a:gd name="T53" fmla="*/ 189 h 354"/>
                      <a:gd name="T54" fmla="*/ 181 w 456"/>
                      <a:gd name="T55" fmla="*/ 202 h 354"/>
                      <a:gd name="T56" fmla="*/ 231 w 456"/>
                      <a:gd name="T57" fmla="*/ 206 h 354"/>
                      <a:gd name="T58" fmla="*/ 179 w 456"/>
                      <a:gd name="T59" fmla="*/ 222 h 354"/>
                      <a:gd name="T60" fmla="*/ 168 w 456"/>
                      <a:gd name="T61" fmla="*/ 224 h 354"/>
                      <a:gd name="T62" fmla="*/ 205 w 456"/>
                      <a:gd name="T63" fmla="*/ 243 h 354"/>
                      <a:gd name="T64" fmla="*/ 216 w 456"/>
                      <a:gd name="T65" fmla="*/ 265 h 354"/>
                      <a:gd name="T66" fmla="*/ 239 w 456"/>
                      <a:gd name="T67" fmla="*/ 231 h 354"/>
                      <a:gd name="T68" fmla="*/ 259 w 456"/>
                      <a:gd name="T69" fmla="*/ 245 h 354"/>
                      <a:gd name="T70" fmla="*/ 408 w 456"/>
                      <a:gd name="T71" fmla="*/ 254 h 354"/>
                      <a:gd name="T72" fmla="*/ 147 w 456"/>
                      <a:gd name="T73" fmla="*/ 267 h 354"/>
                      <a:gd name="T74" fmla="*/ 267 w 456"/>
                      <a:gd name="T75" fmla="*/ 270 h 354"/>
                      <a:gd name="T76" fmla="*/ 259 w 456"/>
                      <a:gd name="T77" fmla="*/ 279 h 354"/>
                      <a:gd name="T78" fmla="*/ 330 w 456"/>
                      <a:gd name="T79" fmla="*/ 287 h 354"/>
                      <a:gd name="T80" fmla="*/ 238 w 456"/>
                      <a:gd name="T81" fmla="*/ 148 h 354"/>
                      <a:gd name="T82" fmla="*/ 46 w 456"/>
                      <a:gd name="T83" fmla="*/ 253 h 354"/>
                      <a:gd name="T84" fmla="*/ 376 w 456"/>
                      <a:gd name="T85" fmla="*/ 332 h 354"/>
                      <a:gd name="T86" fmla="*/ 436 w 456"/>
                      <a:gd name="T87" fmla="*/ 248 h 354"/>
                      <a:gd name="T88" fmla="*/ 322 w 456"/>
                      <a:gd name="T89" fmla="*/ 268 h 354"/>
                      <a:gd name="T90" fmla="*/ 355 w 456"/>
                      <a:gd name="T91" fmla="*/ 108 h 354"/>
                      <a:gd name="T92" fmla="*/ 284 w 456"/>
                      <a:gd name="T93" fmla="*/ 94 h 354"/>
                      <a:gd name="T94" fmla="*/ 142 w 456"/>
                      <a:gd name="T95" fmla="*/ 14 h 354"/>
                      <a:gd name="T96" fmla="*/ 160 w 456"/>
                      <a:gd name="T97" fmla="*/ 91 h 354"/>
                      <a:gd name="T98" fmla="*/ 189 w 456"/>
                      <a:gd name="T99" fmla="*/ 96 h 354"/>
                      <a:gd name="T100" fmla="*/ 256 w 456"/>
                      <a:gd name="T101" fmla="*/ 114 h 354"/>
                      <a:gd name="T102" fmla="*/ 177 w 456"/>
                      <a:gd name="T103" fmla="*/ 134 h 354"/>
                      <a:gd name="T104" fmla="*/ 208 w 456"/>
                      <a:gd name="T105" fmla="*/ 135 h 354"/>
                      <a:gd name="T106" fmla="*/ 208 w 456"/>
                      <a:gd name="T107" fmla="*/ 161 h 354"/>
                      <a:gd name="T108" fmla="*/ 232 w 456"/>
                      <a:gd name="T109" fmla="*/ 162 h 354"/>
                      <a:gd name="T110" fmla="*/ 151 w 456"/>
                      <a:gd name="T111" fmla="*/ 182 h 354"/>
                      <a:gd name="T112" fmla="*/ 175 w 456"/>
                      <a:gd name="T113" fmla="*/ 201 h 354"/>
                      <a:gd name="T114" fmla="*/ 186 w 456"/>
                      <a:gd name="T115" fmla="*/ 222 h 354"/>
                      <a:gd name="T116" fmla="*/ 354 w 456"/>
                      <a:gd name="T117" fmla="*/ 231 h 354"/>
                      <a:gd name="T118" fmla="*/ 80 w 456"/>
                      <a:gd name="T119" fmla="*/ 238 h 354"/>
                      <a:gd name="T120" fmla="*/ 244 w 456"/>
                      <a:gd name="T121" fmla="*/ 253 h 354"/>
                      <a:gd name="T122" fmla="*/ 203 w 456"/>
                      <a:gd name="T123" fmla="*/ 274 h 354"/>
                      <a:gd name="T124" fmla="*/ 231 w 456"/>
                      <a:gd name="T125" fmla="*/ 27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 h="354">
                        <a:moveTo>
                          <a:pt x="73" y="2"/>
                        </a:moveTo>
                        <a:cubicBezTo>
                          <a:pt x="73" y="2"/>
                          <a:pt x="73" y="2"/>
                          <a:pt x="73" y="2"/>
                        </a:cubicBezTo>
                        <a:cubicBezTo>
                          <a:pt x="73" y="2"/>
                          <a:pt x="73" y="2"/>
                          <a:pt x="73" y="2"/>
                        </a:cubicBezTo>
                        <a:cubicBezTo>
                          <a:pt x="74" y="2"/>
                          <a:pt x="74" y="2"/>
                          <a:pt x="74" y="2"/>
                        </a:cubicBezTo>
                        <a:cubicBezTo>
                          <a:pt x="77" y="4"/>
                          <a:pt x="77" y="4"/>
                          <a:pt x="77" y="4"/>
                        </a:cubicBezTo>
                        <a:cubicBezTo>
                          <a:pt x="77" y="4"/>
                          <a:pt x="77" y="4"/>
                          <a:pt x="77" y="4"/>
                        </a:cubicBezTo>
                        <a:cubicBezTo>
                          <a:pt x="77" y="4"/>
                          <a:pt x="77" y="4"/>
                          <a:pt x="77" y="4"/>
                        </a:cubicBezTo>
                        <a:cubicBezTo>
                          <a:pt x="78" y="4"/>
                          <a:pt x="78" y="4"/>
                          <a:pt x="78" y="4"/>
                        </a:cubicBezTo>
                        <a:cubicBezTo>
                          <a:pt x="79" y="5"/>
                          <a:pt x="79" y="5"/>
                          <a:pt x="79" y="5"/>
                        </a:cubicBezTo>
                        <a:cubicBezTo>
                          <a:pt x="80" y="6"/>
                          <a:pt x="80" y="6"/>
                          <a:pt x="80" y="6"/>
                        </a:cubicBezTo>
                        <a:cubicBezTo>
                          <a:pt x="80" y="6"/>
                          <a:pt x="80" y="6"/>
                          <a:pt x="80" y="6"/>
                        </a:cubicBezTo>
                        <a:cubicBezTo>
                          <a:pt x="80" y="6"/>
                          <a:pt x="80" y="6"/>
                          <a:pt x="80" y="6"/>
                        </a:cubicBezTo>
                        <a:cubicBezTo>
                          <a:pt x="80" y="6"/>
                          <a:pt x="80" y="6"/>
                          <a:pt x="80" y="6"/>
                        </a:cubicBezTo>
                        <a:cubicBezTo>
                          <a:pt x="81" y="7"/>
                          <a:pt x="81" y="7"/>
                          <a:pt x="81" y="7"/>
                        </a:cubicBezTo>
                        <a:cubicBezTo>
                          <a:pt x="81" y="8"/>
                          <a:pt x="81" y="8"/>
                          <a:pt x="81" y="8"/>
                        </a:cubicBezTo>
                        <a:cubicBezTo>
                          <a:pt x="81" y="8"/>
                          <a:pt x="81" y="8"/>
                          <a:pt x="81" y="8"/>
                        </a:cubicBezTo>
                        <a:cubicBezTo>
                          <a:pt x="81" y="8"/>
                          <a:pt x="81" y="8"/>
                          <a:pt x="81" y="8"/>
                        </a:cubicBezTo>
                        <a:cubicBezTo>
                          <a:pt x="82" y="9"/>
                          <a:pt x="82" y="9"/>
                          <a:pt x="82" y="9"/>
                        </a:cubicBezTo>
                        <a:cubicBezTo>
                          <a:pt x="82" y="10"/>
                          <a:pt x="82" y="10"/>
                          <a:pt x="82" y="10"/>
                        </a:cubicBezTo>
                        <a:cubicBezTo>
                          <a:pt x="82" y="10"/>
                          <a:pt x="82" y="10"/>
                          <a:pt x="82" y="10"/>
                        </a:cubicBezTo>
                        <a:cubicBezTo>
                          <a:pt x="82" y="10"/>
                          <a:pt x="82" y="10"/>
                          <a:pt x="82" y="10"/>
                        </a:cubicBezTo>
                        <a:cubicBezTo>
                          <a:pt x="82" y="10"/>
                          <a:pt x="82" y="10"/>
                          <a:pt x="82" y="10"/>
                        </a:cubicBezTo>
                        <a:cubicBezTo>
                          <a:pt x="82" y="12"/>
                          <a:pt x="82" y="12"/>
                          <a:pt x="82" y="12"/>
                        </a:cubicBezTo>
                        <a:cubicBezTo>
                          <a:pt x="82" y="12"/>
                          <a:pt x="82" y="12"/>
                          <a:pt x="82" y="12"/>
                        </a:cubicBezTo>
                        <a:cubicBezTo>
                          <a:pt x="82" y="12"/>
                          <a:pt x="82" y="12"/>
                          <a:pt x="82" y="12"/>
                        </a:cubicBezTo>
                        <a:cubicBezTo>
                          <a:pt x="82" y="13"/>
                          <a:pt x="82" y="13"/>
                          <a:pt x="82" y="13"/>
                        </a:cubicBezTo>
                        <a:cubicBezTo>
                          <a:pt x="82" y="14"/>
                          <a:pt x="82" y="14"/>
                          <a:pt x="82" y="14"/>
                        </a:cubicBezTo>
                        <a:cubicBezTo>
                          <a:pt x="83" y="14"/>
                          <a:pt x="83" y="14"/>
                          <a:pt x="83" y="14"/>
                        </a:cubicBezTo>
                        <a:cubicBezTo>
                          <a:pt x="83" y="14"/>
                          <a:pt x="83" y="14"/>
                          <a:pt x="83" y="14"/>
                        </a:cubicBezTo>
                        <a:cubicBezTo>
                          <a:pt x="84" y="14"/>
                          <a:pt x="84" y="14"/>
                          <a:pt x="84" y="14"/>
                        </a:cubicBezTo>
                        <a:cubicBezTo>
                          <a:pt x="84" y="14"/>
                          <a:pt x="84" y="14"/>
                          <a:pt x="84" y="14"/>
                        </a:cubicBezTo>
                        <a:cubicBezTo>
                          <a:pt x="84" y="15"/>
                          <a:pt x="84" y="15"/>
                          <a:pt x="84" y="15"/>
                        </a:cubicBezTo>
                        <a:cubicBezTo>
                          <a:pt x="84" y="17"/>
                          <a:pt x="84" y="17"/>
                          <a:pt x="84" y="17"/>
                        </a:cubicBezTo>
                        <a:cubicBezTo>
                          <a:pt x="84" y="17"/>
                          <a:pt x="84" y="17"/>
                          <a:pt x="84" y="17"/>
                        </a:cubicBezTo>
                        <a:cubicBezTo>
                          <a:pt x="84" y="17"/>
                          <a:pt x="84" y="17"/>
                          <a:pt x="84" y="17"/>
                        </a:cubicBezTo>
                        <a:cubicBezTo>
                          <a:pt x="87" y="19"/>
                          <a:pt x="87" y="19"/>
                          <a:pt x="87" y="19"/>
                        </a:cubicBezTo>
                        <a:cubicBezTo>
                          <a:pt x="88" y="20"/>
                          <a:pt x="88" y="20"/>
                          <a:pt x="88" y="20"/>
                        </a:cubicBezTo>
                        <a:cubicBezTo>
                          <a:pt x="88" y="21"/>
                          <a:pt x="88" y="21"/>
                          <a:pt x="88" y="21"/>
                        </a:cubicBezTo>
                        <a:cubicBezTo>
                          <a:pt x="88" y="20"/>
                          <a:pt x="88" y="20"/>
                          <a:pt x="88" y="20"/>
                        </a:cubicBezTo>
                        <a:cubicBezTo>
                          <a:pt x="88" y="20"/>
                          <a:pt x="88" y="20"/>
                          <a:pt x="88" y="20"/>
                        </a:cubicBezTo>
                        <a:cubicBezTo>
                          <a:pt x="89" y="20"/>
                          <a:pt x="89" y="20"/>
                          <a:pt x="89" y="20"/>
                        </a:cubicBezTo>
                        <a:cubicBezTo>
                          <a:pt x="89" y="21"/>
                          <a:pt x="89" y="21"/>
                          <a:pt x="89" y="21"/>
                        </a:cubicBezTo>
                        <a:cubicBezTo>
                          <a:pt x="89" y="21"/>
                          <a:pt x="89" y="21"/>
                          <a:pt x="89" y="21"/>
                        </a:cubicBezTo>
                        <a:cubicBezTo>
                          <a:pt x="89" y="22"/>
                          <a:pt x="89" y="22"/>
                          <a:pt x="89" y="22"/>
                        </a:cubicBezTo>
                        <a:cubicBezTo>
                          <a:pt x="90" y="22"/>
                          <a:pt x="90" y="22"/>
                          <a:pt x="90" y="22"/>
                        </a:cubicBezTo>
                        <a:cubicBezTo>
                          <a:pt x="90" y="22"/>
                          <a:pt x="90" y="22"/>
                          <a:pt x="90" y="22"/>
                        </a:cubicBezTo>
                        <a:cubicBezTo>
                          <a:pt x="90" y="22"/>
                          <a:pt x="90" y="22"/>
                          <a:pt x="90" y="22"/>
                        </a:cubicBezTo>
                        <a:cubicBezTo>
                          <a:pt x="91" y="23"/>
                          <a:pt x="91" y="23"/>
                          <a:pt x="91" y="23"/>
                        </a:cubicBezTo>
                        <a:cubicBezTo>
                          <a:pt x="91" y="25"/>
                          <a:pt x="91" y="25"/>
                          <a:pt x="91" y="25"/>
                        </a:cubicBezTo>
                        <a:cubicBezTo>
                          <a:pt x="92" y="25"/>
                          <a:pt x="92" y="25"/>
                          <a:pt x="92" y="25"/>
                        </a:cubicBezTo>
                        <a:cubicBezTo>
                          <a:pt x="92" y="25"/>
                          <a:pt x="92" y="25"/>
                          <a:pt x="92" y="25"/>
                        </a:cubicBezTo>
                        <a:cubicBezTo>
                          <a:pt x="92" y="26"/>
                          <a:pt x="92" y="26"/>
                          <a:pt x="92" y="26"/>
                        </a:cubicBezTo>
                        <a:cubicBezTo>
                          <a:pt x="93" y="26"/>
                          <a:pt x="93" y="26"/>
                          <a:pt x="93" y="26"/>
                        </a:cubicBezTo>
                        <a:cubicBezTo>
                          <a:pt x="93" y="27"/>
                          <a:pt x="93" y="27"/>
                          <a:pt x="93" y="27"/>
                        </a:cubicBezTo>
                        <a:cubicBezTo>
                          <a:pt x="93" y="27"/>
                          <a:pt x="93" y="27"/>
                          <a:pt x="93" y="27"/>
                        </a:cubicBezTo>
                        <a:cubicBezTo>
                          <a:pt x="94" y="27"/>
                          <a:pt x="94" y="27"/>
                          <a:pt x="94" y="27"/>
                        </a:cubicBezTo>
                        <a:cubicBezTo>
                          <a:pt x="95" y="28"/>
                          <a:pt x="95" y="28"/>
                          <a:pt x="95" y="28"/>
                        </a:cubicBezTo>
                        <a:cubicBezTo>
                          <a:pt x="95" y="29"/>
                          <a:pt x="95" y="29"/>
                          <a:pt x="95" y="29"/>
                        </a:cubicBezTo>
                        <a:cubicBezTo>
                          <a:pt x="95" y="29"/>
                          <a:pt x="95" y="29"/>
                          <a:pt x="95" y="29"/>
                        </a:cubicBezTo>
                        <a:cubicBezTo>
                          <a:pt x="95" y="29"/>
                          <a:pt x="95" y="29"/>
                          <a:pt x="95" y="29"/>
                        </a:cubicBezTo>
                        <a:cubicBezTo>
                          <a:pt x="96" y="30"/>
                          <a:pt x="96" y="30"/>
                          <a:pt x="96" y="30"/>
                        </a:cubicBezTo>
                        <a:cubicBezTo>
                          <a:pt x="96" y="30"/>
                          <a:pt x="96" y="30"/>
                          <a:pt x="96" y="30"/>
                        </a:cubicBezTo>
                        <a:cubicBezTo>
                          <a:pt x="94" y="31"/>
                          <a:pt x="94" y="31"/>
                          <a:pt x="94" y="31"/>
                        </a:cubicBezTo>
                        <a:cubicBezTo>
                          <a:pt x="94" y="33"/>
                          <a:pt x="94" y="33"/>
                          <a:pt x="94" y="33"/>
                        </a:cubicBezTo>
                        <a:cubicBezTo>
                          <a:pt x="93" y="33"/>
                          <a:pt x="93" y="33"/>
                          <a:pt x="93" y="33"/>
                        </a:cubicBezTo>
                        <a:cubicBezTo>
                          <a:pt x="93" y="34"/>
                          <a:pt x="93" y="34"/>
                          <a:pt x="93" y="34"/>
                        </a:cubicBezTo>
                        <a:cubicBezTo>
                          <a:pt x="91" y="35"/>
                          <a:pt x="91" y="35"/>
                          <a:pt x="91" y="35"/>
                        </a:cubicBezTo>
                        <a:cubicBezTo>
                          <a:pt x="91" y="35"/>
                          <a:pt x="91" y="35"/>
                          <a:pt x="91" y="35"/>
                        </a:cubicBezTo>
                        <a:cubicBezTo>
                          <a:pt x="91" y="35"/>
                          <a:pt x="91" y="35"/>
                          <a:pt x="91" y="35"/>
                        </a:cubicBezTo>
                        <a:cubicBezTo>
                          <a:pt x="90" y="38"/>
                          <a:pt x="90" y="38"/>
                          <a:pt x="90" y="38"/>
                        </a:cubicBezTo>
                        <a:cubicBezTo>
                          <a:pt x="89" y="39"/>
                          <a:pt x="89" y="39"/>
                          <a:pt x="89" y="39"/>
                        </a:cubicBezTo>
                        <a:cubicBezTo>
                          <a:pt x="88" y="40"/>
                          <a:pt x="88" y="40"/>
                          <a:pt x="88" y="40"/>
                        </a:cubicBezTo>
                        <a:cubicBezTo>
                          <a:pt x="88" y="40"/>
                          <a:pt x="88" y="40"/>
                          <a:pt x="88" y="40"/>
                        </a:cubicBezTo>
                        <a:cubicBezTo>
                          <a:pt x="88" y="40"/>
                          <a:pt x="88" y="40"/>
                          <a:pt x="88" y="40"/>
                        </a:cubicBezTo>
                        <a:cubicBezTo>
                          <a:pt x="87" y="41"/>
                          <a:pt x="87" y="41"/>
                          <a:pt x="87" y="41"/>
                        </a:cubicBezTo>
                        <a:cubicBezTo>
                          <a:pt x="87" y="41"/>
                          <a:pt x="87" y="41"/>
                          <a:pt x="87" y="41"/>
                        </a:cubicBezTo>
                        <a:cubicBezTo>
                          <a:pt x="87" y="42"/>
                          <a:pt x="87" y="42"/>
                          <a:pt x="87" y="42"/>
                        </a:cubicBezTo>
                        <a:cubicBezTo>
                          <a:pt x="88" y="43"/>
                          <a:pt x="88" y="43"/>
                          <a:pt x="88" y="43"/>
                        </a:cubicBezTo>
                        <a:cubicBezTo>
                          <a:pt x="88" y="43"/>
                          <a:pt x="88" y="43"/>
                          <a:pt x="88" y="43"/>
                        </a:cubicBezTo>
                        <a:cubicBezTo>
                          <a:pt x="88" y="43"/>
                          <a:pt x="88" y="43"/>
                          <a:pt x="88" y="43"/>
                        </a:cubicBezTo>
                        <a:cubicBezTo>
                          <a:pt x="89" y="45"/>
                          <a:pt x="89" y="45"/>
                          <a:pt x="89" y="45"/>
                        </a:cubicBezTo>
                        <a:cubicBezTo>
                          <a:pt x="89" y="46"/>
                          <a:pt x="89" y="46"/>
                          <a:pt x="89" y="46"/>
                        </a:cubicBezTo>
                        <a:cubicBezTo>
                          <a:pt x="90" y="49"/>
                          <a:pt x="90" y="49"/>
                          <a:pt x="90" y="49"/>
                        </a:cubicBezTo>
                        <a:cubicBezTo>
                          <a:pt x="90" y="46"/>
                          <a:pt x="90" y="46"/>
                          <a:pt x="90" y="46"/>
                        </a:cubicBezTo>
                        <a:cubicBezTo>
                          <a:pt x="91" y="44"/>
                          <a:pt x="91" y="44"/>
                          <a:pt x="91" y="44"/>
                        </a:cubicBezTo>
                        <a:cubicBezTo>
                          <a:pt x="91" y="44"/>
                          <a:pt x="91" y="44"/>
                          <a:pt x="91" y="44"/>
                        </a:cubicBezTo>
                        <a:cubicBezTo>
                          <a:pt x="91" y="44"/>
                          <a:pt x="91" y="44"/>
                          <a:pt x="91" y="44"/>
                        </a:cubicBezTo>
                        <a:cubicBezTo>
                          <a:pt x="90" y="43"/>
                          <a:pt x="90" y="43"/>
                          <a:pt x="90" y="43"/>
                        </a:cubicBezTo>
                        <a:cubicBezTo>
                          <a:pt x="90" y="41"/>
                          <a:pt x="90" y="41"/>
                          <a:pt x="90" y="41"/>
                        </a:cubicBezTo>
                        <a:cubicBezTo>
                          <a:pt x="91" y="40"/>
                          <a:pt x="91" y="40"/>
                          <a:pt x="91" y="40"/>
                        </a:cubicBezTo>
                        <a:cubicBezTo>
                          <a:pt x="91" y="40"/>
                          <a:pt x="91" y="40"/>
                          <a:pt x="91" y="40"/>
                        </a:cubicBezTo>
                        <a:cubicBezTo>
                          <a:pt x="91" y="40"/>
                          <a:pt x="91" y="40"/>
                          <a:pt x="91" y="40"/>
                        </a:cubicBezTo>
                        <a:cubicBezTo>
                          <a:pt x="91" y="38"/>
                          <a:pt x="91" y="38"/>
                          <a:pt x="91" y="38"/>
                        </a:cubicBezTo>
                        <a:cubicBezTo>
                          <a:pt x="92" y="38"/>
                          <a:pt x="92" y="38"/>
                          <a:pt x="92" y="38"/>
                        </a:cubicBezTo>
                        <a:cubicBezTo>
                          <a:pt x="92" y="37"/>
                          <a:pt x="92" y="37"/>
                          <a:pt x="92" y="37"/>
                        </a:cubicBezTo>
                        <a:cubicBezTo>
                          <a:pt x="92" y="37"/>
                          <a:pt x="92" y="37"/>
                          <a:pt x="92" y="37"/>
                        </a:cubicBezTo>
                        <a:cubicBezTo>
                          <a:pt x="92" y="36"/>
                          <a:pt x="92" y="36"/>
                          <a:pt x="92" y="36"/>
                        </a:cubicBezTo>
                        <a:cubicBezTo>
                          <a:pt x="93" y="35"/>
                          <a:pt x="93" y="35"/>
                          <a:pt x="93" y="35"/>
                        </a:cubicBezTo>
                        <a:cubicBezTo>
                          <a:pt x="93" y="35"/>
                          <a:pt x="93" y="35"/>
                          <a:pt x="93" y="35"/>
                        </a:cubicBezTo>
                        <a:cubicBezTo>
                          <a:pt x="94" y="35"/>
                          <a:pt x="94" y="35"/>
                          <a:pt x="94" y="35"/>
                        </a:cubicBezTo>
                        <a:cubicBezTo>
                          <a:pt x="94" y="35"/>
                          <a:pt x="94" y="35"/>
                          <a:pt x="94" y="35"/>
                        </a:cubicBezTo>
                        <a:cubicBezTo>
                          <a:pt x="94" y="34"/>
                          <a:pt x="94" y="34"/>
                          <a:pt x="94" y="34"/>
                        </a:cubicBezTo>
                        <a:cubicBezTo>
                          <a:pt x="94" y="33"/>
                          <a:pt x="94" y="33"/>
                          <a:pt x="94" y="33"/>
                        </a:cubicBezTo>
                        <a:cubicBezTo>
                          <a:pt x="94" y="33"/>
                          <a:pt x="94" y="33"/>
                          <a:pt x="94" y="33"/>
                        </a:cubicBezTo>
                        <a:cubicBezTo>
                          <a:pt x="97" y="31"/>
                          <a:pt x="97" y="31"/>
                          <a:pt x="97" y="31"/>
                        </a:cubicBezTo>
                        <a:cubicBezTo>
                          <a:pt x="98" y="31"/>
                          <a:pt x="98" y="31"/>
                          <a:pt x="98" y="31"/>
                        </a:cubicBezTo>
                        <a:cubicBezTo>
                          <a:pt x="98" y="31"/>
                          <a:pt x="98" y="31"/>
                          <a:pt x="98" y="31"/>
                        </a:cubicBezTo>
                        <a:cubicBezTo>
                          <a:pt x="99" y="31"/>
                          <a:pt x="99" y="31"/>
                          <a:pt x="99" y="31"/>
                        </a:cubicBezTo>
                        <a:cubicBezTo>
                          <a:pt x="99" y="30"/>
                          <a:pt x="99" y="30"/>
                          <a:pt x="99" y="30"/>
                        </a:cubicBezTo>
                        <a:cubicBezTo>
                          <a:pt x="99" y="29"/>
                          <a:pt x="99" y="29"/>
                          <a:pt x="99" y="29"/>
                        </a:cubicBezTo>
                        <a:cubicBezTo>
                          <a:pt x="99" y="29"/>
                          <a:pt x="99" y="29"/>
                          <a:pt x="99" y="29"/>
                        </a:cubicBezTo>
                        <a:cubicBezTo>
                          <a:pt x="99" y="29"/>
                          <a:pt x="99" y="29"/>
                          <a:pt x="99" y="29"/>
                        </a:cubicBezTo>
                        <a:cubicBezTo>
                          <a:pt x="99" y="25"/>
                          <a:pt x="99" y="25"/>
                          <a:pt x="99" y="25"/>
                        </a:cubicBezTo>
                        <a:cubicBezTo>
                          <a:pt x="99" y="23"/>
                          <a:pt x="99" y="23"/>
                          <a:pt x="99" y="23"/>
                        </a:cubicBezTo>
                        <a:cubicBezTo>
                          <a:pt x="99" y="22"/>
                          <a:pt x="99" y="22"/>
                          <a:pt x="99" y="22"/>
                        </a:cubicBezTo>
                        <a:cubicBezTo>
                          <a:pt x="101" y="22"/>
                          <a:pt x="101" y="22"/>
                          <a:pt x="101" y="22"/>
                        </a:cubicBezTo>
                        <a:cubicBezTo>
                          <a:pt x="103" y="21"/>
                          <a:pt x="103" y="21"/>
                          <a:pt x="103" y="21"/>
                        </a:cubicBezTo>
                        <a:cubicBezTo>
                          <a:pt x="104" y="20"/>
                          <a:pt x="104" y="20"/>
                          <a:pt x="104" y="20"/>
                        </a:cubicBezTo>
                        <a:cubicBezTo>
                          <a:pt x="105" y="20"/>
                          <a:pt x="105" y="20"/>
                          <a:pt x="105" y="20"/>
                        </a:cubicBezTo>
                        <a:cubicBezTo>
                          <a:pt x="105" y="20"/>
                          <a:pt x="105" y="20"/>
                          <a:pt x="105" y="20"/>
                        </a:cubicBezTo>
                        <a:cubicBezTo>
                          <a:pt x="105" y="19"/>
                          <a:pt x="105" y="19"/>
                          <a:pt x="105" y="19"/>
                        </a:cubicBezTo>
                        <a:cubicBezTo>
                          <a:pt x="106" y="19"/>
                          <a:pt x="106" y="19"/>
                          <a:pt x="106" y="19"/>
                        </a:cubicBezTo>
                        <a:cubicBezTo>
                          <a:pt x="106" y="19"/>
                          <a:pt x="106" y="19"/>
                          <a:pt x="106" y="19"/>
                        </a:cubicBezTo>
                        <a:cubicBezTo>
                          <a:pt x="107" y="19"/>
                          <a:pt x="107" y="19"/>
                          <a:pt x="107" y="19"/>
                        </a:cubicBezTo>
                        <a:cubicBezTo>
                          <a:pt x="107" y="19"/>
                          <a:pt x="107" y="19"/>
                          <a:pt x="107" y="19"/>
                        </a:cubicBezTo>
                        <a:cubicBezTo>
                          <a:pt x="107" y="18"/>
                          <a:pt x="107" y="18"/>
                          <a:pt x="107" y="18"/>
                        </a:cubicBezTo>
                        <a:cubicBezTo>
                          <a:pt x="109" y="18"/>
                          <a:pt x="109" y="18"/>
                          <a:pt x="109"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11" y="19"/>
                          <a:pt x="111" y="19"/>
                          <a:pt x="111" y="19"/>
                        </a:cubicBezTo>
                        <a:cubicBezTo>
                          <a:pt x="111" y="19"/>
                          <a:pt x="111" y="19"/>
                          <a:pt x="111" y="19"/>
                        </a:cubicBezTo>
                        <a:cubicBezTo>
                          <a:pt x="111" y="19"/>
                          <a:pt x="111" y="19"/>
                          <a:pt x="111" y="19"/>
                        </a:cubicBezTo>
                        <a:cubicBezTo>
                          <a:pt x="113" y="17"/>
                          <a:pt x="113" y="17"/>
                          <a:pt x="113" y="17"/>
                        </a:cubicBezTo>
                        <a:cubicBezTo>
                          <a:pt x="113" y="17"/>
                          <a:pt x="113" y="17"/>
                          <a:pt x="113" y="17"/>
                        </a:cubicBezTo>
                        <a:cubicBezTo>
                          <a:pt x="113" y="17"/>
                          <a:pt x="113" y="17"/>
                          <a:pt x="113" y="17"/>
                        </a:cubicBezTo>
                        <a:cubicBezTo>
                          <a:pt x="113" y="16"/>
                          <a:pt x="113" y="16"/>
                          <a:pt x="113" y="16"/>
                        </a:cubicBezTo>
                        <a:cubicBezTo>
                          <a:pt x="114" y="16"/>
                          <a:pt x="114" y="16"/>
                          <a:pt x="114" y="16"/>
                        </a:cubicBezTo>
                        <a:cubicBezTo>
                          <a:pt x="115" y="16"/>
                          <a:pt x="115" y="16"/>
                          <a:pt x="115" y="16"/>
                        </a:cubicBezTo>
                        <a:cubicBezTo>
                          <a:pt x="115" y="16"/>
                          <a:pt x="115" y="16"/>
                          <a:pt x="115" y="16"/>
                        </a:cubicBezTo>
                        <a:cubicBezTo>
                          <a:pt x="115" y="16"/>
                          <a:pt x="115" y="16"/>
                          <a:pt x="115" y="16"/>
                        </a:cubicBezTo>
                        <a:cubicBezTo>
                          <a:pt x="116" y="15"/>
                          <a:pt x="116" y="15"/>
                          <a:pt x="116" y="15"/>
                        </a:cubicBezTo>
                        <a:cubicBezTo>
                          <a:pt x="116" y="15"/>
                          <a:pt x="116" y="15"/>
                          <a:pt x="116" y="15"/>
                        </a:cubicBezTo>
                        <a:cubicBezTo>
                          <a:pt x="116" y="15"/>
                          <a:pt x="116" y="15"/>
                          <a:pt x="116" y="15"/>
                        </a:cubicBezTo>
                        <a:cubicBezTo>
                          <a:pt x="117" y="15"/>
                          <a:pt x="117" y="15"/>
                          <a:pt x="117" y="15"/>
                        </a:cubicBezTo>
                        <a:cubicBezTo>
                          <a:pt x="117" y="16"/>
                          <a:pt x="117" y="16"/>
                          <a:pt x="117" y="16"/>
                        </a:cubicBezTo>
                        <a:cubicBezTo>
                          <a:pt x="117" y="16"/>
                          <a:pt x="117" y="16"/>
                          <a:pt x="117" y="16"/>
                        </a:cubicBezTo>
                        <a:cubicBezTo>
                          <a:pt x="121" y="15"/>
                          <a:pt x="121" y="15"/>
                          <a:pt x="121" y="15"/>
                        </a:cubicBezTo>
                        <a:cubicBezTo>
                          <a:pt x="124" y="14"/>
                          <a:pt x="124" y="14"/>
                          <a:pt x="124"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5"/>
                          <a:pt x="126" y="15"/>
                          <a:pt x="126" y="15"/>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7" y="13"/>
                          <a:pt x="127" y="13"/>
                          <a:pt x="127" y="13"/>
                        </a:cubicBezTo>
                        <a:cubicBezTo>
                          <a:pt x="129" y="12"/>
                          <a:pt x="129" y="12"/>
                          <a:pt x="129" y="12"/>
                        </a:cubicBezTo>
                        <a:cubicBezTo>
                          <a:pt x="130" y="12"/>
                          <a:pt x="130" y="12"/>
                          <a:pt x="130" y="12"/>
                        </a:cubicBezTo>
                        <a:cubicBezTo>
                          <a:pt x="130" y="12"/>
                          <a:pt x="130" y="12"/>
                          <a:pt x="130" y="12"/>
                        </a:cubicBezTo>
                        <a:cubicBezTo>
                          <a:pt x="130" y="12"/>
                          <a:pt x="130" y="12"/>
                          <a:pt x="130" y="12"/>
                        </a:cubicBezTo>
                        <a:cubicBezTo>
                          <a:pt x="131" y="12"/>
                          <a:pt x="131" y="12"/>
                          <a:pt x="131" y="12"/>
                        </a:cubicBezTo>
                        <a:cubicBezTo>
                          <a:pt x="131" y="12"/>
                          <a:pt x="131" y="12"/>
                          <a:pt x="131" y="12"/>
                        </a:cubicBezTo>
                        <a:cubicBezTo>
                          <a:pt x="131" y="13"/>
                          <a:pt x="131" y="13"/>
                          <a:pt x="131" y="13"/>
                        </a:cubicBezTo>
                        <a:cubicBezTo>
                          <a:pt x="131" y="13"/>
                          <a:pt x="131" y="13"/>
                          <a:pt x="131" y="13"/>
                        </a:cubicBezTo>
                        <a:cubicBezTo>
                          <a:pt x="132" y="13"/>
                          <a:pt x="132" y="13"/>
                          <a:pt x="132" y="13"/>
                        </a:cubicBezTo>
                        <a:cubicBezTo>
                          <a:pt x="133" y="13"/>
                          <a:pt x="133" y="13"/>
                          <a:pt x="133" y="13"/>
                        </a:cubicBezTo>
                        <a:cubicBezTo>
                          <a:pt x="133" y="13"/>
                          <a:pt x="133" y="13"/>
                          <a:pt x="133" y="13"/>
                        </a:cubicBezTo>
                        <a:cubicBezTo>
                          <a:pt x="133" y="12"/>
                          <a:pt x="133" y="12"/>
                          <a:pt x="133" y="12"/>
                        </a:cubicBezTo>
                        <a:cubicBezTo>
                          <a:pt x="133" y="12"/>
                          <a:pt x="133" y="12"/>
                          <a:pt x="133" y="12"/>
                        </a:cubicBezTo>
                        <a:cubicBezTo>
                          <a:pt x="133" y="12"/>
                          <a:pt x="133" y="12"/>
                          <a:pt x="133" y="12"/>
                        </a:cubicBezTo>
                        <a:cubicBezTo>
                          <a:pt x="134" y="12"/>
                          <a:pt x="134" y="12"/>
                          <a:pt x="134" y="12"/>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3" y="13"/>
                          <a:pt x="133" y="13"/>
                          <a:pt x="133" y="13"/>
                        </a:cubicBezTo>
                        <a:cubicBezTo>
                          <a:pt x="133" y="14"/>
                          <a:pt x="133" y="14"/>
                          <a:pt x="133" y="14"/>
                        </a:cubicBezTo>
                        <a:cubicBezTo>
                          <a:pt x="133" y="14"/>
                          <a:pt x="133" y="14"/>
                          <a:pt x="133" y="14"/>
                        </a:cubicBezTo>
                        <a:cubicBezTo>
                          <a:pt x="130" y="15"/>
                          <a:pt x="130" y="15"/>
                          <a:pt x="130" y="15"/>
                        </a:cubicBezTo>
                        <a:cubicBezTo>
                          <a:pt x="128" y="16"/>
                          <a:pt x="128" y="16"/>
                          <a:pt x="128" y="16"/>
                        </a:cubicBezTo>
                        <a:cubicBezTo>
                          <a:pt x="128" y="16"/>
                          <a:pt x="128" y="16"/>
                          <a:pt x="128" y="16"/>
                        </a:cubicBezTo>
                        <a:cubicBezTo>
                          <a:pt x="128" y="16"/>
                          <a:pt x="128" y="16"/>
                          <a:pt x="128" y="16"/>
                        </a:cubicBezTo>
                        <a:cubicBezTo>
                          <a:pt x="127" y="17"/>
                          <a:pt x="127" y="17"/>
                          <a:pt x="127" y="17"/>
                        </a:cubicBezTo>
                        <a:cubicBezTo>
                          <a:pt x="126" y="17"/>
                          <a:pt x="126" y="17"/>
                          <a:pt x="126" y="17"/>
                        </a:cubicBezTo>
                        <a:cubicBezTo>
                          <a:pt x="125" y="17"/>
                          <a:pt x="125" y="17"/>
                          <a:pt x="125" y="17"/>
                        </a:cubicBezTo>
                        <a:cubicBezTo>
                          <a:pt x="125" y="17"/>
                          <a:pt x="125" y="17"/>
                          <a:pt x="125" y="17"/>
                        </a:cubicBezTo>
                        <a:cubicBezTo>
                          <a:pt x="124" y="17"/>
                          <a:pt x="124" y="17"/>
                          <a:pt x="124" y="17"/>
                        </a:cubicBezTo>
                        <a:cubicBezTo>
                          <a:pt x="124" y="18"/>
                          <a:pt x="124" y="18"/>
                          <a:pt x="124" y="18"/>
                        </a:cubicBezTo>
                        <a:cubicBezTo>
                          <a:pt x="124" y="18"/>
                          <a:pt x="124" y="18"/>
                          <a:pt x="124" y="18"/>
                        </a:cubicBezTo>
                        <a:cubicBezTo>
                          <a:pt x="123" y="17"/>
                          <a:pt x="123" y="17"/>
                          <a:pt x="123" y="17"/>
                        </a:cubicBezTo>
                        <a:cubicBezTo>
                          <a:pt x="123" y="17"/>
                          <a:pt x="123" y="17"/>
                          <a:pt x="123" y="17"/>
                        </a:cubicBezTo>
                        <a:cubicBezTo>
                          <a:pt x="123" y="17"/>
                          <a:pt x="123" y="17"/>
                          <a:pt x="123" y="17"/>
                        </a:cubicBezTo>
                        <a:cubicBezTo>
                          <a:pt x="121" y="18"/>
                          <a:pt x="121" y="18"/>
                          <a:pt x="121" y="18"/>
                        </a:cubicBezTo>
                        <a:cubicBezTo>
                          <a:pt x="119" y="18"/>
                          <a:pt x="119" y="18"/>
                          <a:pt x="119" y="18"/>
                        </a:cubicBezTo>
                        <a:cubicBezTo>
                          <a:pt x="119" y="18"/>
                          <a:pt x="119" y="18"/>
                          <a:pt x="119" y="18"/>
                        </a:cubicBezTo>
                        <a:cubicBezTo>
                          <a:pt x="119" y="18"/>
                          <a:pt x="119" y="18"/>
                          <a:pt x="119" y="18"/>
                        </a:cubicBezTo>
                        <a:cubicBezTo>
                          <a:pt x="118" y="18"/>
                          <a:pt x="118" y="18"/>
                          <a:pt x="118" y="18"/>
                        </a:cubicBezTo>
                        <a:cubicBezTo>
                          <a:pt x="116" y="18"/>
                          <a:pt x="116" y="18"/>
                          <a:pt x="116" y="18"/>
                        </a:cubicBezTo>
                        <a:cubicBezTo>
                          <a:pt x="116" y="18"/>
                          <a:pt x="116" y="18"/>
                          <a:pt x="116" y="18"/>
                        </a:cubicBezTo>
                        <a:cubicBezTo>
                          <a:pt x="116" y="18"/>
                          <a:pt x="116" y="18"/>
                          <a:pt x="116" y="18"/>
                        </a:cubicBezTo>
                        <a:cubicBezTo>
                          <a:pt x="115" y="19"/>
                          <a:pt x="115" y="19"/>
                          <a:pt x="115" y="19"/>
                        </a:cubicBezTo>
                        <a:cubicBezTo>
                          <a:pt x="115" y="19"/>
                          <a:pt x="115" y="19"/>
                          <a:pt x="115" y="19"/>
                        </a:cubicBezTo>
                        <a:cubicBezTo>
                          <a:pt x="115" y="19"/>
                          <a:pt x="115" y="19"/>
                          <a:pt x="115" y="19"/>
                        </a:cubicBezTo>
                        <a:cubicBezTo>
                          <a:pt x="114" y="20"/>
                          <a:pt x="114" y="20"/>
                          <a:pt x="114" y="20"/>
                        </a:cubicBezTo>
                        <a:cubicBezTo>
                          <a:pt x="111" y="21"/>
                          <a:pt x="111" y="21"/>
                          <a:pt x="111" y="21"/>
                        </a:cubicBezTo>
                        <a:cubicBezTo>
                          <a:pt x="111" y="21"/>
                          <a:pt x="111" y="21"/>
                          <a:pt x="111" y="21"/>
                        </a:cubicBezTo>
                        <a:cubicBezTo>
                          <a:pt x="111" y="21"/>
                          <a:pt x="111" y="21"/>
                          <a:pt x="111" y="21"/>
                        </a:cubicBezTo>
                        <a:cubicBezTo>
                          <a:pt x="111" y="21"/>
                          <a:pt x="111" y="21"/>
                          <a:pt x="111" y="21"/>
                        </a:cubicBezTo>
                        <a:cubicBezTo>
                          <a:pt x="109" y="22"/>
                          <a:pt x="109" y="22"/>
                          <a:pt x="109" y="22"/>
                        </a:cubicBezTo>
                        <a:cubicBezTo>
                          <a:pt x="109" y="22"/>
                          <a:pt x="109" y="22"/>
                          <a:pt x="109" y="22"/>
                        </a:cubicBezTo>
                        <a:cubicBezTo>
                          <a:pt x="109" y="22"/>
                          <a:pt x="109" y="22"/>
                          <a:pt x="109" y="22"/>
                        </a:cubicBezTo>
                        <a:cubicBezTo>
                          <a:pt x="109" y="23"/>
                          <a:pt x="109" y="23"/>
                          <a:pt x="109" y="23"/>
                        </a:cubicBezTo>
                        <a:cubicBezTo>
                          <a:pt x="108" y="23"/>
                          <a:pt x="108" y="23"/>
                          <a:pt x="108" y="23"/>
                        </a:cubicBezTo>
                        <a:cubicBezTo>
                          <a:pt x="108" y="23"/>
                          <a:pt x="108" y="23"/>
                          <a:pt x="108" y="23"/>
                        </a:cubicBezTo>
                        <a:cubicBezTo>
                          <a:pt x="108" y="23"/>
                          <a:pt x="108" y="23"/>
                          <a:pt x="108" y="23"/>
                        </a:cubicBezTo>
                        <a:cubicBezTo>
                          <a:pt x="107" y="23"/>
                          <a:pt x="107" y="23"/>
                          <a:pt x="107" y="23"/>
                        </a:cubicBezTo>
                        <a:cubicBezTo>
                          <a:pt x="106" y="24"/>
                          <a:pt x="106" y="24"/>
                          <a:pt x="106" y="24"/>
                        </a:cubicBezTo>
                        <a:cubicBezTo>
                          <a:pt x="106" y="24"/>
                          <a:pt x="106" y="24"/>
                          <a:pt x="106" y="24"/>
                        </a:cubicBezTo>
                        <a:cubicBezTo>
                          <a:pt x="106" y="24"/>
                          <a:pt x="106" y="24"/>
                          <a:pt x="106" y="24"/>
                        </a:cubicBezTo>
                        <a:cubicBezTo>
                          <a:pt x="105" y="25"/>
                          <a:pt x="105" y="25"/>
                          <a:pt x="105" y="25"/>
                        </a:cubicBezTo>
                        <a:cubicBezTo>
                          <a:pt x="105" y="25"/>
                          <a:pt x="105" y="25"/>
                          <a:pt x="105" y="25"/>
                        </a:cubicBezTo>
                        <a:cubicBezTo>
                          <a:pt x="105" y="25"/>
                          <a:pt x="105" y="25"/>
                          <a:pt x="105" y="25"/>
                        </a:cubicBezTo>
                        <a:cubicBezTo>
                          <a:pt x="104" y="25"/>
                          <a:pt x="104" y="25"/>
                          <a:pt x="104" y="25"/>
                        </a:cubicBezTo>
                        <a:cubicBezTo>
                          <a:pt x="104" y="26"/>
                          <a:pt x="104" y="26"/>
                          <a:pt x="104" y="26"/>
                        </a:cubicBezTo>
                        <a:cubicBezTo>
                          <a:pt x="104" y="27"/>
                          <a:pt x="104" y="27"/>
                          <a:pt x="104" y="27"/>
                        </a:cubicBezTo>
                        <a:cubicBezTo>
                          <a:pt x="104" y="27"/>
                          <a:pt x="104" y="27"/>
                          <a:pt x="104" y="27"/>
                        </a:cubicBezTo>
                        <a:cubicBezTo>
                          <a:pt x="105" y="28"/>
                          <a:pt x="105" y="28"/>
                          <a:pt x="105" y="28"/>
                        </a:cubicBezTo>
                        <a:cubicBezTo>
                          <a:pt x="105" y="28"/>
                          <a:pt x="105" y="28"/>
                          <a:pt x="105" y="28"/>
                        </a:cubicBezTo>
                        <a:cubicBezTo>
                          <a:pt x="105" y="28"/>
                          <a:pt x="105" y="28"/>
                          <a:pt x="105" y="28"/>
                        </a:cubicBezTo>
                        <a:cubicBezTo>
                          <a:pt x="106" y="29"/>
                          <a:pt x="106" y="29"/>
                          <a:pt x="106" y="29"/>
                        </a:cubicBezTo>
                        <a:cubicBezTo>
                          <a:pt x="109" y="30"/>
                          <a:pt x="109" y="30"/>
                          <a:pt x="109" y="30"/>
                        </a:cubicBezTo>
                        <a:cubicBezTo>
                          <a:pt x="107" y="28"/>
                          <a:pt x="107" y="28"/>
                          <a:pt x="107" y="28"/>
                        </a:cubicBezTo>
                        <a:cubicBezTo>
                          <a:pt x="106" y="27"/>
                          <a:pt x="106" y="27"/>
                          <a:pt x="106" y="27"/>
                        </a:cubicBezTo>
                        <a:cubicBezTo>
                          <a:pt x="107" y="27"/>
                          <a:pt x="107" y="27"/>
                          <a:pt x="107" y="27"/>
                        </a:cubicBezTo>
                        <a:cubicBezTo>
                          <a:pt x="107" y="28"/>
                          <a:pt x="107" y="28"/>
                          <a:pt x="107" y="28"/>
                        </a:cubicBezTo>
                        <a:cubicBezTo>
                          <a:pt x="107" y="27"/>
                          <a:pt x="107" y="27"/>
                          <a:pt x="107" y="27"/>
                        </a:cubicBezTo>
                        <a:cubicBezTo>
                          <a:pt x="107" y="27"/>
                          <a:pt x="107" y="27"/>
                          <a:pt x="107" y="27"/>
                        </a:cubicBezTo>
                        <a:cubicBezTo>
                          <a:pt x="108" y="27"/>
                          <a:pt x="108" y="27"/>
                          <a:pt x="108" y="27"/>
                        </a:cubicBezTo>
                        <a:cubicBezTo>
                          <a:pt x="109" y="28"/>
                          <a:pt x="109" y="28"/>
                          <a:pt x="109" y="28"/>
                        </a:cubicBezTo>
                        <a:cubicBezTo>
                          <a:pt x="109" y="27"/>
                          <a:pt x="109" y="27"/>
                          <a:pt x="109" y="27"/>
                        </a:cubicBezTo>
                        <a:cubicBezTo>
                          <a:pt x="109" y="26"/>
                          <a:pt x="109" y="26"/>
                          <a:pt x="109" y="26"/>
                        </a:cubicBezTo>
                        <a:cubicBezTo>
                          <a:pt x="110" y="25"/>
                          <a:pt x="110" y="25"/>
                          <a:pt x="110" y="25"/>
                        </a:cubicBezTo>
                        <a:cubicBezTo>
                          <a:pt x="112" y="24"/>
                          <a:pt x="112" y="24"/>
                          <a:pt x="112" y="24"/>
                        </a:cubicBezTo>
                        <a:cubicBezTo>
                          <a:pt x="113" y="24"/>
                          <a:pt x="113" y="24"/>
                          <a:pt x="113" y="24"/>
                        </a:cubicBezTo>
                        <a:cubicBezTo>
                          <a:pt x="113" y="24"/>
                          <a:pt x="113" y="24"/>
                          <a:pt x="113" y="24"/>
                        </a:cubicBezTo>
                        <a:cubicBezTo>
                          <a:pt x="113" y="24"/>
                          <a:pt x="113" y="24"/>
                          <a:pt x="113" y="24"/>
                        </a:cubicBezTo>
                        <a:cubicBezTo>
                          <a:pt x="116" y="22"/>
                          <a:pt x="116" y="22"/>
                          <a:pt x="116" y="22"/>
                        </a:cubicBezTo>
                        <a:cubicBezTo>
                          <a:pt x="116" y="22"/>
                          <a:pt x="116" y="22"/>
                          <a:pt x="116" y="22"/>
                        </a:cubicBezTo>
                        <a:cubicBezTo>
                          <a:pt x="116" y="22"/>
                          <a:pt x="116" y="22"/>
                          <a:pt x="116" y="22"/>
                        </a:cubicBezTo>
                        <a:cubicBezTo>
                          <a:pt x="117" y="21"/>
                          <a:pt x="117" y="21"/>
                          <a:pt x="117" y="21"/>
                        </a:cubicBezTo>
                        <a:cubicBezTo>
                          <a:pt x="117" y="21"/>
                          <a:pt x="117" y="21"/>
                          <a:pt x="117" y="21"/>
                        </a:cubicBezTo>
                        <a:cubicBezTo>
                          <a:pt x="118" y="22"/>
                          <a:pt x="118" y="22"/>
                          <a:pt x="118" y="22"/>
                        </a:cubicBezTo>
                        <a:cubicBezTo>
                          <a:pt x="118" y="22"/>
                          <a:pt x="118" y="22"/>
                          <a:pt x="118" y="22"/>
                        </a:cubicBezTo>
                        <a:cubicBezTo>
                          <a:pt x="118" y="22"/>
                          <a:pt x="118" y="22"/>
                          <a:pt x="118" y="22"/>
                        </a:cubicBezTo>
                        <a:cubicBezTo>
                          <a:pt x="119" y="21"/>
                          <a:pt x="119" y="21"/>
                          <a:pt x="119" y="21"/>
                        </a:cubicBezTo>
                        <a:cubicBezTo>
                          <a:pt x="119" y="21"/>
                          <a:pt x="119" y="21"/>
                          <a:pt x="119" y="21"/>
                        </a:cubicBezTo>
                        <a:cubicBezTo>
                          <a:pt x="120" y="21"/>
                          <a:pt x="120" y="21"/>
                          <a:pt x="120" y="21"/>
                        </a:cubicBezTo>
                        <a:cubicBezTo>
                          <a:pt x="120" y="22"/>
                          <a:pt x="120" y="22"/>
                          <a:pt x="120" y="22"/>
                        </a:cubicBezTo>
                        <a:cubicBezTo>
                          <a:pt x="120" y="21"/>
                          <a:pt x="120" y="21"/>
                          <a:pt x="120" y="21"/>
                        </a:cubicBezTo>
                        <a:cubicBezTo>
                          <a:pt x="122" y="20"/>
                          <a:pt x="122" y="20"/>
                          <a:pt x="122" y="20"/>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1" y="25"/>
                          <a:pt x="121" y="25"/>
                          <a:pt x="121" y="25"/>
                        </a:cubicBezTo>
                        <a:cubicBezTo>
                          <a:pt x="121" y="24"/>
                          <a:pt x="121" y="24"/>
                          <a:pt x="121" y="24"/>
                        </a:cubicBezTo>
                        <a:cubicBezTo>
                          <a:pt x="123" y="22"/>
                          <a:pt x="123" y="22"/>
                          <a:pt x="123" y="22"/>
                        </a:cubicBezTo>
                        <a:cubicBezTo>
                          <a:pt x="124" y="21"/>
                          <a:pt x="124" y="21"/>
                          <a:pt x="124" y="21"/>
                        </a:cubicBezTo>
                        <a:cubicBezTo>
                          <a:pt x="125" y="21"/>
                          <a:pt x="125" y="21"/>
                          <a:pt x="125" y="21"/>
                        </a:cubicBezTo>
                        <a:cubicBezTo>
                          <a:pt x="125" y="21"/>
                          <a:pt x="125" y="21"/>
                          <a:pt x="125" y="21"/>
                        </a:cubicBezTo>
                        <a:cubicBezTo>
                          <a:pt x="128" y="19"/>
                          <a:pt x="128" y="19"/>
                          <a:pt x="128" y="19"/>
                        </a:cubicBezTo>
                        <a:cubicBezTo>
                          <a:pt x="130" y="19"/>
                          <a:pt x="130" y="19"/>
                          <a:pt x="130" y="19"/>
                        </a:cubicBezTo>
                        <a:cubicBezTo>
                          <a:pt x="130" y="19"/>
                          <a:pt x="130" y="19"/>
                          <a:pt x="130" y="19"/>
                        </a:cubicBezTo>
                        <a:cubicBezTo>
                          <a:pt x="130" y="18"/>
                          <a:pt x="130" y="18"/>
                          <a:pt x="130" y="18"/>
                        </a:cubicBezTo>
                        <a:cubicBezTo>
                          <a:pt x="131" y="18"/>
                          <a:pt x="131" y="18"/>
                          <a:pt x="131" y="18"/>
                        </a:cubicBezTo>
                        <a:cubicBezTo>
                          <a:pt x="134" y="18"/>
                          <a:pt x="134" y="18"/>
                          <a:pt x="134" y="18"/>
                        </a:cubicBezTo>
                        <a:cubicBezTo>
                          <a:pt x="134" y="18"/>
                          <a:pt x="134" y="18"/>
                          <a:pt x="134" y="18"/>
                        </a:cubicBezTo>
                        <a:cubicBezTo>
                          <a:pt x="134" y="17"/>
                          <a:pt x="134" y="17"/>
                          <a:pt x="134" y="17"/>
                        </a:cubicBezTo>
                        <a:cubicBezTo>
                          <a:pt x="135" y="17"/>
                          <a:pt x="135" y="17"/>
                          <a:pt x="135" y="17"/>
                        </a:cubicBezTo>
                        <a:cubicBezTo>
                          <a:pt x="135" y="17"/>
                          <a:pt x="135" y="17"/>
                          <a:pt x="135" y="17"/>
                        </a:cubicBezTo>
                        <a:cubicBezTo>
                          <a:pt x="135" y="17"/>
                          <a:pt x="135" y="17"/>
                          <a:pt x="135" y="17"/>
                        </a:cubicBezTo>
                        <a:cubicBezTo>
                          <a:pt x="134" y="18"/>
                          <a:pt x="134" y="18"/>
                          <a:pt x="134" y="18"/>
                        </a:cubicBezTo>
                        <a:cubicBezTo>
                          <a:pt x="133" y="18"/>
                          <a:pt x="133" y="18"/>
                          <a:pt x="133" y="18"/>
                        </a:cubicBezTo>
                        <a:cubicBezTo>
                          <a:pt x="133" y="18"/>
                          <a:pt x="133" y="18"/>
                          <a:pt x="133" y="18"/>
                        </a:cubicBezTo>
                        <a:cubicBezTo>
                          <a:pt x="133" y="19"/>
                          <a:pt x="133" y="19"/>
                          <a:pt x="133" y="19"/>
                        </a:cubicBezTo>
                        <a:cubicBezTo>
                          <a:pt x="133" y="19"/>
                          <a:pt x="133" y="19"/>
                          <a:pt x="133" y="19"/>
                        </a:cubicBezTo>
                        <a:cubicBezTo>
                          <a:pt x="133" y="20"/>
                          <a:pt x="133" y="20"/>
                          <a:pt x="133" y="20"/>
                        </a:cubicBezTo>
                        <a:cubicBezTo>
                          <a:pt x="134" y="20"/>
                          <a:pt x="134" y="20"/>
                          <a:pt x="134" y="20"/>
                        </a:cubicBezTo>
                        <a:cubicBezTo>
                          <a:pt x="135" y="21"/>
                          <a:pt x="135" y="21"/>
                          <a:pt x="135" y="21"/>
                        </a:cubicBezTo>
                        <a:cubicBezTo>
                          <a:pt x="135" y="20"/>
                          <a:pt x="135" y="20"/>
                          <a:pt x="135" y="20"/>
                        </a:cubicBezTo>
                        <a:cubicBezTo>
                          <a:pt x="137" y="19"/>
                          <a:pt x="137" y="19"/>
                          <a:pt x="137" y="19"/>
                        </a:cubicBezTo>
                        <a:cubicBezTo>
                          <a:pt x="139" y="17"/>
                          <a:pt x="139" y="17"/>
                          <a:pt x="139" y="17"/>
                        </a:cubicBezTo>
                        <a:cubicBezTo>
                          <a:pt x="140" y="17"/>
                          <a:pt x="140" y="17"/>
                          <a:pt x="140" y="17"/>
                        </a:cubicBezTo>
                        <a:cubicBezTo>
                          <a:pt x="140" y="18"/>
                          <a:pt x="140" y="18"/>
                          <a:pt x="140" y="18"/>
                        </a:cubicBezTo>
                        <a:cubicBezTo>
                          <a:pt x="140" y="17"/>
                          <a:pt x="140" y="17"/>
                          <a:pt x="140" y="17"/>
                        </a:cubicBezTo>
                        <a:cubicBezTo>
                          <a:pt x="140" y="16"/>
                          <a:pt x="140" y="16"/>
                          <a:pt x="140" y="16"/>
                        </a:cubicBezTo>
                        <a:cubicBezTo>
                          <a:pt x="141" y="16"/>
                          <a:pt x="141" y="16"/>
                          <a:pt x="141" y="16"/>
                        </a:cubicBezTo>
                        <a:cubicBezTo>
                          <a:pt x="142" y="16"/>
                          <a:pt x="142" y="16"/>
                          <a:pt x="142" y="16"/>
                        </a:cubicBezTo>
                        <a:cubicBezTo>
                          <a:pt x="142" y="16"/>
                          <a:pt x="142" y="16"/>
                          <a:pt x="142" y="16"/>
                        </a:cubicBezTo>
                        <a:cubicBezTo>
                          <a:pt x="142" y="16"/>
                          <a:pt x="142" y="16"/>
                          <a:pt x="142" y="16"/>
                        </a:cubicBezTo>
                        <a:cubicBezTo>
                          <a:pt x="142" y="15"/>
                          <a:pt x="142" y="15"/>
                          <a:pt x="142" y="15"/>
                        </a:cubicBezTo>
                        <a:cubicBezTo>
                          <a:pt x="142" y="15"/>
                          <a:pt x="142" y="15"/>
                          <a:pt x="142" y="15"/>
                        </a:cubicBezTo>
                        <a:cubicBezTo>
                          <a:pt x="143" y="15"/>
                          <a:pt x="143" y="15"/>
                          <a:pt x="143" y="15"/>
                        </a:cubicBezTo>
                        <a:cubicBezTo>
                          <a:pt x="143" y="15"/>
                          <a:pt x="143" y="15"/>
                          <a:pt x="143" y="15"/>
                        </a:cubicBezTo>
                        <a:cubicBezTo>
                          <a:pt x="143" y="15"/>
                          <a:pt x="143" y="15"/>
                          <a:pt x="143" y="15"/>
                        </a:cubicBezTo>
                        <a:cubicBezTo>
                          <a:pt x="144" y="16"/>
                          <a:pt x="144" y="16"/>
                          <a:pt x="144" y="16"/>
                        </a:cubicBezTo>
                        <a:cubicBezTo>
                          <a:pt x="145" y="16"/>
                          <a:pt x="145" y="16"/>
                          <a:pt x="145" y="16"/>
                        </a:cubicBezTo>
                        <a:cubicBezTo>
                          <a:pt x="145" y="15"/>
                          <a:pt x="145" y="15"/>
                          <a:pt x="145" y="15"/>
                        </a:cubicBezTo>
                        <a:cubicBezTo>
                          <a:pt x="145" y="13"/>
                          <a:pt x="145" y="13"/>
                          <a:pt x="145" y="13"/>
                        </a:cubicBezTo>
                        <a:cubicBezTo>
                          <a:pt x="145" y="13"/>
                          <a:pt x="145" y="13"/>
                          <a:pt x="145" y="13"/>
                        </a:cubicBezTo>
                        <a:cubicBezTo>
                          <a:pt x="145" y="13"/>
                          <a:pt x="145" y="13"/>
                          <a:pt x="145" y="13"/>
                        </a:cubicBezTo>
                        <a:cubicBezTo>
                          <a:pt x="144" y="12"/>
                          <a:pt x="144" y="12"/>
                          <a:pt x="144" y="12"/>
                        </a:cubicBezTo>
                        <a:cubicBezTo>
                          <a:pt x="145" y="11"/>
                          <a:pt x="145" y="11"/>
                          <a:pt x="145" y="11"/>
                        </a:cubicBezTo>
                        <a:cubicBezTo>
                          <a:pt x="145" y="11"/>
                          <a:pt x="145" y="11"/>
                          <a:pt x="145" y="11"/>
                        </a:cubicBezTo>
                        <a:cubicBezTo>
                          <a:pt x="145" y="11"/>
                          <a:pt x="145" y="11"/>
                          <a:pt x="145" y="11"/>
                        </a:cubicBezTo>
                        <a:cubicBezTo>
                          <a:pt x="144" y="10"/>
                          <a:pt x="144" y="10"/>
                          <a:pt x="144" y="10"/>
                        </a:cubicBezTo>
                        <a:cubicBezTo>
                          <a:pt x="145" y="9"/>
                          <a:pt x="145" y="9"/>
                          <a:pt x="145" y="9"/>
                        </a:cubicBezTo>
                        <a:cubicBezTo>
                          <a:pt x="146" y="9"/>
                          <a:pt x="146" y="9"/>
                          <a:pt x="146" y="9"/>
                        </a:cubicBezTo>
                        <a:cubicBezTo>
                          <a:pt x="146" y="10"/>
                          <a:pt x="146" y="10"/>
                          <a:pt x="146" y="10"/>
                        </a:cubicBezTo>
                        <a:cubicBezTo>
                          <a:pt x="147" y="14"/>
                          <a:pt x="147" y="14"/>
                          <a:pt x="147" y="14"/>
                        </a:cubicBezTo>
                        <a:cubicBezTo>
                          <a:pt x="146" y="15"/>
                          <a:pt x="146" y="15"/>
                          <a:pt x="146" y="15"/>
                        </a:cubicBezTo>
                        <a:cubicBezTo>
                          <a:pt x="146" y="16"/>
                          <a:pt x="146" y="16"/>
                          <a:pt x="146" y="16"/>
                        </a:cubicBezTo>
                        <a:cubicBezTo>
                          <a:pt x="146" y="16"/>
                          <a:pt x="146" y="16"/>
                          <a:pt x="146" y="16"/>
                        </a:cubicBezTo>
                        <a:cubicBezTo>
                          <a:pt x="146" y="19"/>
                          <a:pt x="146" y="19"/>
                          <a:pt x="146" y="19"/>
                        </a:cubicBezTo>
                        <a:cubicBezTo>
                          <a:pt x="145" y="22"/>
                          <a:pt x="145" y="22"/>
                          <a:pt x="145" y="22"/>
                        </a:cubicBezTo>
                        <a:cubicBezTo>
                          <a:pt x="145" y="22"/>
                          <a:pt x="145" y="22"/>
                          <a:pt x="145" y="22"/>
                        </a:cubicBezTo>
                        <a:cubicBezTo>
                          <a:pt x="145" y="22"/>
                          <a:pt x="145" y="22"/>
                          <a:pt x="145" y="22"/>
                        </a:cubicBezTo>
                        <a:cubicBezTo>
                          <a:pt x="145" y="27"/>
                          <a:pt x="145" y="27"/>
                          <a:pt x="145" y="27"/>
                        </a:cubicBezTo>
                        <a:cubicBezTo>
                          <a:pt x="145" y="28"/>
                          <a:pt x="145" y="28"/>
                          <a:pt x="145" y="28"/>
                        </a:cubicBezTo>
                        <a:cubicBezTo>
                          <a:pt x="145" y="28"/>
                          <a:pt x="145" y="28"/>
                          <a:pt x="145" y="28"/>
                        </a:cubicBezTo>
                        <a:cubicBezTo>
                          <a:pt x="145" y="29"/>
                          <a:pt x="145" y="29"/>
                          <a:pt x="145" y="29"/>
                        </a:cubicBezTo>
                        <a:cubicBezTo>
                          <a:pt x="146" y="29"/>
                          <a:pt x="146" y="29"/>
                          <a:pt x="146" y="29"/>
                        </a:cubicBezTo>
                        <a:cubicBezTo>
                          <a:pt x="146" y="29"/>
                          <a:pt x="146" y="29"/>
                          <a:pt x="146" y="29"/>
                        </a:cubicBezTo>
                        <a:cubicBezTo>
                          <a:pt x="147" y="30"/>
                          <a:pt x="147" y="30"/>
                          <a:pt x="147" y="30"/>
                        </a:cubicBezTo>
                        <a:cubicBezTo>
                          <a:pt x="148" y="31"/>
                          <a:pt x="148" y="31"/>
                          <a:pt x="148" y="31"/>
                        </a:cubicBezTo>
                        <a:cubicBezTo>
                          <a:pt x="148" y="32"/>
                          <a:pt x="148" y="32"/>
                          <a:pt x="148" y="32"/>
                        </a:cubicBezTo>
                        <a:cubicBezTo>
                          <a:pt x="148" y="32"/>
                          <a:pt x="148" y="32"/>
                          <a:pt x="148" y="32"/>
                        </a:cubicBezTo>
                        <a:cubicBezTo>
                          <a:pt x="150" y="31"/>
                          <a:pt x="150" y="31"/>
                          <a:pt x="150" y="31"/>
                        </a:cubicBezTo>
                        <a:cubicBezTo>
                          <a:pt x="151" y="30"/>
                          <a:pt x="151" y="30"/>
                          <a:pt x="151" y="30"/>
                        </a:cubicBezTo>
                        <a:cubicBezTo>
                          <a:pt x="150" y="30"/>
                          <a:pt x="150" y="30"/>
                          <a:pt x="150" y="30"/>
                        </a:cubicBezTo>
                        <a:cubicBezTo>
                          <a:pt x="150" y="29"/>
                          <a:pt x="150" y="29"/>
                          <a:pt x="150" y="29"/>
                        </a:cubicBezTo>
                        <a:cubicBezTo>
                          <a:pt x="150" y="29"/>
                          <a:pt x="150" y="29"/>
                          <a:pt x="150" y="29"/>
                        </a:cubicBezTo>
                        <a:cubicBezTo>
                          <a:pt x="149" y="29"/>
                          <a:pt x="149" y="29"/>
                          <a:pt x="149" y="29"/>
                        </a:cubicBezTo>
                        <a:cubicBezTo>
                          <a:pt x="149" y="29"/>
                          <a:pt x="149" y="29"/>
                          <a:pt x="149" y="29"/>
                        </a:cubicBezTo>
                        <a:cubicBezTo>
                          <a:pt x="149" y="29"/>
                          <a:pt x="149" y="29"/>
                          <a:pt x="149" y="29"/>
                        </a:cubicBezTo>
                        <a:cubicBezTo>
                          <a:pt x="149" y="28"/>
                          <a:pt x="149" y="28"/>
                          <a:pt x="149" y="28"/>
                        </a:cubicBezTo>
                        <a:cubicBezTo>
                          <a:pt x="150" y="29"/>
                          <a:pt x="150" y="29"/>
                          <a:pt x="150" y="29"/>
                        </a:cubicBezTo>
                        <a:cubicBezTo>
                          <a:pt x="151" y="29"/>
                          <a:pt x="151" y="29"/>
                          <a:pt x="151" y="29"/>
                        </a:cubicBezTo>
                        <a:cubicBezTo>
                          <a:pt x="151" y="28"/>
                          <a:pt x="151" y="28"/>
                          <a:pt x="151" y="28"/>
                        </a:cubicBezTo>
                        <a:cubicBezTo>
                          <a:pt x="151" y="27"/>
                          <a:pt x="151" y="27"/>
                          <a:pt x="151" y="27"/>
                        </a:cubicBezTo>
                        <a:cubicBezTo>
                          <a:pt x="151" y="26"/>
                          <a:pt x="151" y="26"/>
                          <a:pt x="151" y="26"/>
                        </a:cubicBezTo>
                        <a:cubicBezTo>
                          <a:pt x="151" y="26"/>
                          <a:pt x="151" y="26"/>
                          <a:pt x="151" y="26"/>
                        </a:cubicBezTo>
                        <a:cubicBezTo>
                          <a:pt x="151" y="26"/>
                          <a:pt x="151" y="26"/>
                          <a:pt x="151" y="26"/>
                        </a:cubicBezTo>
                        <a:cubicBezTo>
                          <a:pt x="152" y="26"/>
                          <a:pt x="152" y="26"/>
                          <a:pt x="152" y="26"/>
                        </a:cubicBezTo>
                        <a:cubicBezTo>
                          <a:pt x="152" y="27"/>
                          <a:pt x="152" y="27"/>
                          <a:pt x="152" y="27"/>
                        </a:cubicBezTo>
                        <a:cubicBezTo>
                          <a:pt x="153" y="28"/>
                          <a:pt x="153" y="28"/>
                          <a:pt x="153" y="28"/>
                        </a:cubicBezTo>
                        <a:cubicBezTo>
                          <a:pt x="153" y="27"/>
                          <a:pt x="153" y="27"/>
                          <a:pt x="153" y="27"/>
                        </a:cubicBezTo>
                        <a:cubicBezTo>
                          <a:pt x="154" y="26"/>
                          <a:pt x="154" y="26"/>
                          <a:pt x="154" y="26"/>
                        </a:cubicBezTo>
                        <a:cubicBezTo>
                          <a:pt x="155" y="26"/>
                          <a:pt x="155" y="26"/>
                          <a:pt x="155" y="26"/>
                        </a:cubicBezTo>
                        <a:cubicBezTo>
                          <a:pt x="154" y="25"/>
                          <a:pt x="154" y="25"/>
                          <a:pt x="154" y="25"/>
                        </a:cubicBezTo>
                        <a:cubicBezTo>
                          <a:pt x="154" y="24"/>
                          <a:pt x="154" y="24"/>
                          <a:pt x="154" y="24"/>
                        </a:cubicBezTo>
                        <a:cubicBezTo>
                          <a:pt x="154" y="24"/>
                          <a:pt x="154" y="24"/>
                          <a:pt x="154" y="24"/>
                        </a:cubicBezTo>
                        <a:cubicBezTo>
                          <a:pt x="154" y="24"/>
                          <a:pt x="154" y="24"/>
                          <a:pt x="154" y="24"/>
                        </a:cubicBezTo>
                        <a:cubicBezTo>
                          <a:pt x="154" y="24"/>
                          <a:pt x="154" y="24"/>
                          <a:pt x="154" y="24"/>
                        </a:cubicBezTo>
                        <a:cubicBezTo>
                          <a:pt x="156" y="22"/>
                          <a:pt x="156" y="22"/>
                          <a:pt x="156" y="22"/>
                        </a:cubicBezTo>
                        <a:cubicBezTo>
                          <a:pt x="157" y="22"/>
                          <a:pt x="157" y="22"/>
                          <a:pt x="157" y="22"/>
                        </a:cubicBezTo>
                        <a:cubicBezTo>
                          <a:pt x="157" y="22"/>
                          <a:pt x="157" y="22"/>
                          <a:pt x="157" y="22"/>
                        </a:cubicBezTo>
                        <a:cubicBezTo>
                          <a:pt x="157" y="21"/>
                          <a:pt x="157" y="21"/>
                          <a:pt x="157" y="21"/>
                        </a:cubicBezTo>
                        <a:cubicBezTo>
                          <a:pt x="157" y="21"/>
                          <a:pt x="157" y="21"/>
                          <a:pt x="157" y="21"/>
                        </a:cubicBezTo>
                        <a:cubicBezTo>
                          <a:pt x="157" y="22"/>
                          <a:pt x="157" y="22"/>
                          <a:pt x="157" y="22"/>
                        </a:cubicBezTo>
                        <a:cubicBezTo>
                          <a:pt x="157" y="23"/>
                          <a:pt x="157" y="23"/>
                          <a:pt x="157" y="23"/>
                        </a:cubicBezTo>
                        <a:cubicBezTo>
                          <a:pt x="156" y="24"/>
                          <a:pt x="156" y="24"/>
                          <a:pt x="156" y="24"/>
                        </a:cubicBezTo>
                        <a:cubicBezTo>
                          <a:pt x="156" y="24"/>
                          <a:pt x="156" y="24"/>
                          <a:pt x="156" y="24"/>
                        </a:cubicBezTo>
                        <a:cubicBezTo>
                          <a:pt x="156" y="24"/>
                          <a:pt x="156" y="24"/>
                          <a:pt x="156" y="24"/>
                        </a:cubicBezTo>
                        <a:cubicBezTo>
                          <a:pt x="156" y="25"/>
                          <a:pt x="156" y="25"/>
                          <a:pt x="156" y="25"/>
                        </a:cubicBezTo>
                        <a:cubicBezTo>
                          <a:pt x="155" y="25"/>
                          <a:pt x="155" y="25"/>
                          <a:pt x="155" y="25"/>
                        </a:cubicBezTo>
                        <a:cubicBezTo>
                          <a:pt x="155" y="26"/>
                          <a:pt x="155" y="26"/>
                          <a:pt x="155" y="26"/>
                        </a:cubicBezTo>
                        <a:cubicBezTo>
                          <a:pt x="155" y="26"/>
                          <a:pt x="155" y="26"/>
                          <a:pt x="155" y="26"/>
                        </a:cubicBezTo>
                        <a:cubicBezTo>
                          <a:pt x="155" y="26"/>
                          <a:pt x="155" y="26"/>
                          <a:pt x="155" y="26"/>
                        </a:cubicBezTo>
                        <a:cubicBezTo>
                          <a:pt x="155" y="27"/>
                          <a:pt x="155" y="27"/>
                          <a:pt x="155" y="27"/>
                        </a:cubicBezTo>
                        <a:cubicBezTo>
                          <a:pt x="155" y="27"/>
                          <a:pt x="155" y="27"/>
                          <a:pt x="155" y="27"/>
                        </a:cubicBezTo>
                        <a:cubicBezTo>
                          <a:pt x="156" y="27"/>
                          <a:pt x="156" y="27"/>
                          <a:pt x="156" y="27"/>
                        </a:cubicBezTo>
                        <a:cubicBezTo>
                          <a:pt x="156" y="28"/>
                          <a:pt x="156" y="28"/>
                          <a:pt x="156" y="28"/>
                        </a:cubicBezTo>
                        <a:cubicBezTo>
                          <a:pt x="156" y="28"/>
                          <a:pt x="156" y="28"/>
                          <a:pt x="156" y="28"/>
                        </a:cubicBezTo>
                        <a:cubicBezTo>
                          <a:pt x="157" y="27"/>
                          <a:pt x="157" y="27"/>
                          <a:pt x="157" y="27"/>
                        </a:cubicBezTo>
                        <a:cubicBezTo>
                          <a:pt x="157" y="27"/>
                          <a:pt x="157" y="27"/>
                          <a:pt x="157" y="27"/>
                        </a:cubicBezTo>
                        <a:cubicBezTo>
                          <a:pt x="157" y="28"/>
                          <a:pt x="157" y="28"/>
                          <a:pt x="157" y="28"/>
                        </a:cubicBezTo>
                        <a:cubicBezTo>
                          <a:pt x="156" y="28"/>
                          <a:pt x="156" y="28"/>
                          <a:pt x="156" y="28"/>
                        </a:cubicBezTo>
                        <a:cubicBezTo>
                          <a:pt x="156" y="28"/>
                          <a:pt x="156" y="28"/>
                          <a:pt x="156" y="28"/>
                        </a:cubicBezTo>
                        <a:cubicBezTo>
                          <a:pt x="156" y="28"/>
                          <a:pt x="156" y="28"/>
                          <a:pt x="156" y="28"/>
                        </a:cubicBezTo>
                        <a:cubicBezTo>
                          <a:pt x="155" y="29"/>
                          <a:pt x="155" y="29"/>
                          <a:pt x="155" y="29"/>
                        </a:cubicBezTo>
                        <a:cubicBezTo>
                          <a:pt x="154" y="29"/>
                          <a:pt x="154" y="29"/>
                          <a:pt x="154" y="29"/>
                        </a:cubicBezTo>
                        <a:cubicBezTo>
                          <a:pt x="154" y="29"/>
                          <a:pt x="154" y="29"/>
                          <a:pt x="154" y="29"/>
                        </a:cubicBezTo>
                        <a:cubicBezTo>
                          <a:pt x="154" y="29"/>
                          <a:pt x="154" y="29"/>
                          <a:pt x="154" y="29"/>
                        </a:cubicBezTo>
                        <a:cubicBezTo>
                          <a:pt x="153" y="30"/>
                          <a:pt x="153" y="30"/>
                          <a:pt x="153" y="30"/>
                        </a:cubicBezTo>
                        <a:cubicBezTo>
                          <a:pt x="152" y="31"/>
                          <a:pt x="152" y="31"/>
                          <a:pt x="152" y="31"/>
                        </a:cubicBezTo>
                        <a:cubicBezTo>
                          <a:pt x="152" y="31"/>
                          <a:pt x="152" y="31"/>
                          <a:pt x="152" y="31"/>
                        </a:cubicBezTo>
                        <a:cubicBezTo>
                          <a:pt x="152" y="32"/>
                          <a:pt x="152" y="32"/>
                          <a:pt x="152" y="32"/>
                        </a:cubicBezTo>
                        <a:cubicBezTo>
                          <a:pt x="153" y="32"/>
                          <a:pt x="153" y="32"/>
                          <a:pt x="153" y="32"/>
                        </a:cubicBezTo>
                        <a:cubicBezTo>
                          <a:pt x="153" y="32"/>
                          <a:pt x="153" y="32"/>
                          <a:pt x="153" y="32"/>
                        </a:cubicBezTo>
                        <a:cubicBezTo>
                          <a:pt x="153" y="32"/>
                          <a:pt x="153" y="32"/>
                          <a:pt x="153" y="32"/>
                        </a:cubicBezTo>
                        <a:cubicBezTo>
                          <a:pt x="155" y="33"/>
                          <a:pt x="155" y="33"/>
                          <a:pt x="155" y="33"/>
                        </a:cubicBezTo>
                        <a:cubicBezTo>
                          <a:pt x="156" y="33"/>
                          <a:pt x="156" y="33"/>
                          <a:pt x="156" y="33"/>
                        </a:cubicBezTo>
                        <a:cubicBezTo>
                          <a:pt x="156" y="33"/>
                          <a:pt x="156" y="33"/>
                          <a:pt x="156" y="33"/>
                        </a:cubicBezTo>
                        <a:cubicBezTo>
                          <a:pt x="156" y="33"/>
                          <a:pt x="156" y="33"/>
                          <a:pt x="156" y="33"/>
                        </a:cubicBezTo>
                        <a:cubicBezTo>
                          <a:pt x="158" y="33"/>
                          <a:pt x="158" y="33"/>
                          <a:pt x="158" y="33"/>
                        </a:cubicBezTo>
                        <a:cubicBezTo>
                          <a:pt x="158" y="33"/>
                          <a:pt x="158" y="33"/>
                          <a:pt x="158" y="33"/>
                        </a:cubicBezTo>
                        <a:cubicBezTo>
                          <a:pt x="158" y="33"/>
                          <a:pt x="158" y="33"/>
                          <a:pt x="158" y="33"/>
                        </a:cubicBezTo>
                        <a:cubicBezTo>
                          <a:pt x="159" y="32"/>
                          <a:pt x="159" y="32"/>
                          <a:pt x="159" y="32"/>
                        </a:cubicBezTo>
                        <a:cubicBezTo>
                          <a:pt x="160" y="32"/>
                          <a:pt x="160" y="32"/>
                          <a:pt x="160" y="32"/>
                        </a:cubicBezTo>
                        <a:cubicBezTo>
                          <a:pt x="160" y="32"/>
                          <a:pt x="160" y="32"/>
                          <a:pt x="160" y="32"/>
                        </a:cubicBezTo>
                        <a:cubicBezTo>
                          <a:pt x="160" y="32"/>
                          <a:pt x="160" y="32"/>
                          <a:pt x="160" y="32"/>
                        </a:cubicBezTo>
                        <a:cubicBezTo>
                          <a:pt x="162" y="30"/>
                          <a:pt x="162" y="30"/>
                          <a:pt x="162" y="30"/>
                        </a:cubicBezTo>
                        <a:cubicBezTo>
                          <a:pt x="163" y="28"/>
                          <a:pt x="163" y="28"/>
                          <a:pt x="163" y="28"/>
                        </a:cubicBezTo>
                        <a:cubicBezTo>
                          <a:pt x="164" y="28"/>
                          <a:pt x="164" y="28"/>
                          <a:pt x="164" y="28"/>
                        </a:cubicBezTo>
                        <a:cubicBezTo>
                          <a:pt x="164" y="29"/>
                          <a:pt x="164" y="29"/>
                          <a:pt x="164" y="29"/>
                        </a:cubicBezTo>
                        <a:cubicBezTo>
                          <a:pt x="165" y="29"/>
                          <a:pt x="165" y="29"/>
                          <a:pt x="165" y="29"/>
                        </a:cubicBezTo>
                        <a:cubicBezTo>
                          <a:pt x="165" y="29"/>
                          <a:pt x="165" y="29"/>
                          <a:pt x="165" y="29"/>
                        </a:cubicBezTo>
                        <a:cubicBezTo>
                          <a:pt x="166" y="29"/>
                          <a:pt x="166" y="29"/>
                          <a:pt x="166" y="29"/>
                        </a:cubicBezTo>
                        <a:cubicBezTo>
                          <a:pt x="167" y="30"/>
                          <a:pt x="167" y="30"/>
                          <a:pt x="167" y="30"/>
                        </a:cubicBezTo>
                        <a:cubicBezTo>
                          <a:pt x="167" y="30"/>
                          <a:pt x="167" y="30"/>
                          <a:pt x="167" y="30"/>
                        </a:cubicBezTo>
                        <a:cubicBezTo>
                          <a:pt x="167" y="30"/>
                          <a:pt x="167" y="30"/>
                          <a:pt x="167" y="30"/>
                        </a:cubicBezTo>
                        <a:cubicBezTo>
                          <a:pt x="168" y="30"/>
                          <a:pt x="168" y="30"/>
                          <a:pt x="168" y="30"/>
                        </a:cubicBezTo>
                        <a:cubicBezTo>
                          <a:pt x="169" y="31"/>
                          <a:pt x="169" y="31"/>
                          <a:pt x="169" y="31"/>
                        </a:cubicBezTo>
                        <a:cubicBezTo>
                          <a:pt x="169" y="31"/>
                          <a:pt x="169" y="31"/>
                          <a:pt x="169" y="31"/>
                        </a:cubicBezTo>
                        <a:cubicBezTo>
                          <a:pt x="170" y="31"/>
                          <a:pt x="170" y="31"/>
                          <a:pt x="170" y="31"/>
                        </a:cubicBezTo>
                        <a:cubicBezTo>
                          <a:pt x="170" y="31"/>
                          <a:pt x="170" y="31"/>
                          <a:pt x="170" y="31"/>
                        </a:cubicBezTo>
                        <a:cubicBezTo>
                          <a:pt x="170" y="32"/>
                          <a:pt x="170" y="32"/>
                          <a:pt x="170" y="32"/>
                        </a:cubicBezTo>
                        <a:cubicBezTo>
                          <a:pt x="170" y="32"/>
                          <a:pt x="170" y="32"/>
                          <a:pt x="170" y="32"/>
                        </a:cubicBezTo>
                        <a:cubicBezTo>
                          <a:pt x="170" y="32"/>
                          <a:pt x="170" y="32"/>
                          <a:pt x="170" y="32"/>
                        </a:cubicBezTo>
                        <a:cubicBezTo>
                          <a:pt x="171" y="35"/>
                          <a:pt x="171" y="35"/>
                          <a:pt x="171" y="35"/>
                        </a:cubicBezTo>
                        <a:cubicBezTo>
                          <a:pt x="171" y="36"/>
                          <a:pt x="171" y="36"/>
                          <a:pt x="171" y="36"/>
                        </a:cubicBezTo>
                        <a:cubicBezTo>
                          <a:pt x="171" y="36"/>
                          <a:pt x="171" y="36"/>
                          <a:pt x="171" y="36"/>
                        </a:cubicBezTo>
                        <a:cubicBezTo>
                          <a:pt x="171" y="37"/>
                          <a:pt x="171" y="37"/>
                          <a:pt x="171" y="37"/>
                        </a:cubicBezTo>
                        <a:cubicBezTo>
                          <a:pt x="173" y="39"/>
                          <a:pt x="173" y="39"/>
                          <a:pt x="173" y="39"/>
                        </a:cubicBezTo>
                        <a:cubicBezTo>
                          <a:pt x="173" y="39"/>
                          <a:pt x="173" y="39"/>
                          <a:pt x="173" y="39"/>
                        </a:cubicBezTo>
                        <a:cubicBezTo>
                          <a:pt x="173" y="39"/>
                          <a:pt x="173" y="39"/>
                          <a:pt x="173" y="39"/>
                        </a:cubicBezTo>
                        <a:cubicBezTo>
                          <a:pt x="178" y="42"/>
                          <a:pt x="178" y="42"/>
                          <a:pt x="178" y="42"/>
                        </a:cubicBezTo>
                        <a:cubicBezTo>
                          <a:pt x="178" y="43"/>
                          <a:pt x="178" y="43"/>
                          <a:pt x="178" y="43"/>
                        </a:cubicBezTo>
                        <a:cubicBezTo>
                          <a:pt x="178" y="43"/>
                          <a:pt x="178" y="43"/>
                          <a:pt x="178" y="43"/>
                        </a:cubicBezTo>
                        <a:cubicBezTo>
                          <a:pt x="178" y="43"/>
                          <a:pt x="178" y="43"/>
                          <a:pt x="178" y="43"/>
                        </a:cubicBezTo>
                        <a:cubicBezTo>
                          <a:pt x="180" y="44"/>
                          <a:pt x="180" y="44"/>
                          <a:pt x="180" y="44"/>
                        </a:cubicBezTo>
                        <a:cubicBezTo>
                          <a:pt x="182" y="46"/>
                          <a:pt x="182" y="46"/>
                          <a:pt x="182" y="46"/>
                        </a:cubicBezTo>
                        <a:cubicBezTo>
                          <a:pt x="182" y="46"/>
                          <a:pt x="182" y="46"/>
                          <a:pt x="182" y="46"/>
                        </a:cubicBezTo>
                        <a:cubicBezTo>
                          <a:pt x="182" y="46"/>
                          <a:pt x="182" y="46"/>
                          <a:pt x="182" y="46"/>
                        </a:cubicBezTo>
                        <a:cubicBezTo>
                          <a:pt x="183" y="46"/>
                          <a:pt x="183" y="46"/>
                          <a:pt x="183" y="46"/>
                        </a:cubicBezTo>
                        <a:cubicBezTo>
                          <a:pt x="184" y="47"/>
                          <a:pt x="184" y="47"/>
                          <a:pt x="184" y="47"/>
                        </a:cubicBezTo>
                        <a:cubicBezTo>
                          <a:pt x="184" y="48"/>
                          <a:pt x="184" y="48"/>
                          <a:pt x="184" y="48"/>
                        </a:cubicBezTo>
                        <a:cubicBezTo>
                          <a:pt x="184" y="48"/>
                          <a:pt x="184" y="48"/>
                          <a:pt x="184" y="48"/>
                        </a:cubicBezTo>
                        <a:cubicBezTo>
                          <a:pt x="184" y="48"/>
                          <a:pt x="184" y="48"/>
                          <a:pt x="184" y="48"/>
                        </a:cubicBezTo>
                        <a:cubicBezTo>
                          <a:pt x="185" y="48"/>
                          <a:pt x="185" y="48"/>
                          <a:pt x="185" y="48"/>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9"/>
                          <a:pt x="186" y="49"/>
                          <a:pt x="186" y="49"/>
                        </a:cubicBezTo>
                        <a:cubicBezTo>
                          <a:pt x="186" y="49"/>
                          <a:pt x="186" y="49"/>
                          <a:pt x="186" y="49"/>
                        </a:cubicBezTo>
                        <a:cubicBezTo>
                          <a:pt x="188" y="50"/>
                          <a:pt x="188" y="50"/>
                          <a:pt x="188" y="50"/>
                        </a:cubicBezTo>
                        <a:cubicBezTo>
                          <a:pt x="188" y="50"/>
                          <a:pt x="188" y="50"/>
                          <a:pt x="188" y="50"/>
                        </a:cubicBezTo>
                        <a:cubicBezTo>
                          <a:pt x="188" y="50"/>
                          <a:pt x="188" y="50"/>
                          <a:pt x="188" y="50"/>
                        </a:cubicBezTo>
                        <a:cubicBezTo>
                          <a:pt x="189" y="50"/>
                          <a:pt x="189" y="50"/>
                          <a:pt x="189" y="50"/>
                        </a:cubicBezTo>
                        <a:cubicBezTo>
                          <a:pt x="189" y="51"/>
                          <a:pt x="189" y="51"/>
                          <a:pt x="189" y="51"/>
                        </a:cubicBezTo>
                        <a:cubicBezTo>
                          <a:pt x="189" y="51"/>
                          <a:pt x="189" y="51"/>
                          <a:pt x="189" y="51"/>
                        </a:cubicBezTo>
                        <a:cubicBezTo>
                          <a:pt x="189" y="51"/>
                          <a:pt x="189" y="51"/>
                          <a:pt x="189" y="51"/>
                        </a:cubicBezTo>
                        <a:cubicBezTo>
                          <a:pt x="190" y="52"/>
                          <a:pt x="190" y="52"/>
                          <a:pt x="190" y="52"/>
                        </a:cubicBezTo>
                        <a:cubicBezTo>
                          <a:pt x="190" y="53"/>
                          <a:pt x="190" y="53"/>
                          <a:pt x="190" y="53"/>
                        </a:cubicBezTo>
                        <a:cubicBezTo>
                          <a:pt x="191" y="52"/>
                          <a:pt x="191" y="52"/>
                          <a:pt x="191" y="52"/>
                        </a:cubicBezTo>
                        <a:cubicBezTo>
                          <a:pt x="191" y="51"/>
                          <a:pt x="191" y="51"/>
                          <a:pt x="191" y="51"/>
                        </a:cubicBezTo>
                        <a:cubicBezTo>
                          <a:pt x="191" y="51"/>
                          <a:pt x="191" y="51"/>
                          <a:pt x="191" y="51"/>
                        </a:cubicBezTo>
                        <a:cubicBezTo>
                          <a:pt x="191" y="50"/>
                          <a:pt x="191" y="50"/>
                          <a:pt x="191" y="50"/>
                        </a:cubicBezTo>
                        <a:cubicBezTo>
                          <a:pt x="191" y="50"/>
                          <a:pt x="191" y="50"/>
                          <a:pt x="191" y="50"/>
                        </a:cubicBezTo>
                        <a:cubicBezTo>
                          <a:pt x="191" y="49"/>
                          <a:pt x="191" y="49"/>
                          <a:pt x="191" y="49"/>
                        </a:cubicBezTo>
                        <a:cubicBezTo>
                          <a:pt x="191" y="49"/>
                          <a:pt x="191" y="49"/>
                          <a:pt x="191" y="49"/>
                        </a:cubicBezTo>
                        <a:cubicBezTo>
                          <a:pt x="191" y="50"/>
                          <a:pt x="191" y="50"/>
                          <a:pt x="191" y="50"/>
                        </a:cubicBezTo>
                        <a:cubicBezTo>
                          <a:pt x="191" y="50"/>
                          <a:pt x="191" y="50"/>
                          <a:pt x="191" y="50"/>
                        </a:cubicBezTo>
                        <a:cubicBezTo>
                          <a:pt x="192" y="50"/>
                          <a:pt x="192" y="50"/>
                          <a:pt x="192" y="50"/>
                        </a:cubicBezTo>
                        <a:cubicBezTo>
                          <a:pt x="192" y="50"/>
                          <a:pt x="192" y="50"/>
                          <a:pt x="192" y="50"/>
                        </a:cubicBezTo>
                        <a:cubicBezTo>
                          <a:pt x="192" y="50"/>
                          <a:pt x="192" y="50"/>
                          <a:pt x="192" y="50"/>
                        </a:cubicBezTo>
                        <a:cubicBezTo>
                          <a:pt x="192" y="50"/>
                          <a:pt x="192" y="50"/>
                          <a:pt x="192" y="50"/>
                        </a:cubicBezTo>
                        <a:cubicBezTo>
                          <a:pt x="193" y="49"/>
                          <a:pt x="193" y="49"/>
                          <a:pt x="193" y="49"/>
                        </a:cubicBezTo>
                        <a:cubicBezTo>
                          <a:pt x="194" y="50"/>
                          <a:pt x="194" y="50"/>
                          <a:pt x="194" y="50"/>
                        </a:cubicBezTo>
                        <a:cubicBezTo>
                          <a:pt x="194" y="51"/>
                          <a:pt x="194" y="51"/>
                          <a:pt x="194" y="51"/>
                        </a:cubicBezTo>
                        <a:cubicBezTo>
                          <a:pt x="194" y="51"/>
                          <a:pt x="194" y="51"/>
                          <a:pt x="194" y="51"/>
                        </a:cubicBezTo>
                        <a:cubicBezTo>
                          <a:pt x="195" y="51"/>
                          <a:pt x="195" y="51"/>
                          <a:pt x="195" y="51"/>
                        </a:cubicBezTo>
                        <a:cubicBezTo>
                          <a:pt x="195" y="52"/>
                          <a:pt x="195" y="52"/>
                          <a:pt x="195" y="52"/>
                        </a:cubicBezTo>
                        <a:cubicBezTo>
                          <a:pt x="196" y="53"/>
                          <a:pt x="196" y="53"/>
                          <a:pt x="196" y="53"/>
                        </a:cubicBezTo>
                        <a:cubicBezTo>
                          <a:pt x="196" y="54"/>
                          <a:pt x="196" y="54"/>
                          <a:pt x="196" y="54"/>
                        </a:cubicBezTo>
                        <a:cubicBezTo>
                          <a:pt x="197" y="55"/>
                          <a:pt x="197" y="55"/>
                          <a:pt x="197" y="55"/>
                        </a:cubicBezTo>
                        <a:cubicBezTo>
                          <a:pt x="197" y="56"/>
                          <a:pt x="197" y="56"/>
                          <a:pt x="197" y="56"/>
                        </a:cubicBezTo>
                        <a:cubicBezTo>
                          <a:pt x="197" y="56"/>
                          <a:pt x="197" y="56"/>
                          <a:pt x="197" y="56"/>
                        </a:cubicBezTo>
                        <a:cubicBezTo>
                          <a:pt x="197" y="57"/>
                          <a:pt x="197" y="57"/>
                          <a:pt x="197" y="57"/>
                        </a:cubicBezTo>
                        <a:cubicBezTo>
                          <a:pt x="197" y="58"/>
                          <a:pt x="197" y="58"/>
                          <a:pt x="197" y="58"/>
                        </a:cubicBezTo>
                        <a:cubicBezTo>
                          <a:pt x="197" y="58"/>
                          <a:pt x="197" y="58"/>
                          <a:pt x="197" y="58"/>
                        </a:cubicBezTo>
                        <a:cubicBezTo>
                          <a:pt x="197" y="58"/>
                          <a:pt x="197" y="58"/>
                          <a:pt x="197" y="58"/>
                        </a:cubicBezTo>
                        <a:cubicBezTo>
                          <a:pt x="196" y="59"/>
                          <a:pt x="196" y="59"/>
                          <a:pt x="196" y="59"/>
                        </a:cubicBezTo>
                        <a:cubicBezTo>
                          <a:pt x="196" y="60"/>
                          <a:pt x="196" y="60"/>
                          <a:pt x="196" y="60"/>
                        </a:cubicBezTo>
                        <a:cubicBezTo>
                          <a:pt x="193" y="59"/>
                          <a:pt x="193" y="59"/>
                          <a:pt x="193" y="59"/>
                        </a:cubicBezTo>
                        <a:cubicBezTo>
                          <a:pt x="193" y="59"/>
                          <a:pt x="193" y="59"/>
                          <a:pt x="193" y="59"/>
                        </a:cubicBezTo>
                        <a:cubicBezTo>
                          <a:pt x="193" y="59"/>
                          <a:pt x="193" y="59"/>
                          <a:pt x="193" y="59"/>
                        </a:cubicBezTo>
                        <a:cubicBezTo>
                          <a:pt x="192" y="59"/>
                          <a:pt x="192" y="59"/>
                          <a:pt x="192" y="59"/>
                        </a:cubicBezTo>
                        <a:cubicBezTo>
                          <a:pt x="191" y="59"/>
                          <a:pt x="191" y="59"/>
                          <a:pt x="191" y="59"/>
                        </a:cubicBezTo>
                        <a:cubicBezTo>
                          <a:pt x="191" y="60"/>
                          <a:pt x="191" y="60"/>
                          <a:pt x="191" y="60"/>
                        </a:cubicBezTo>
                        <a:cubicBezTo>
                          <a:pt x="191" y="60"/>
                          <a:pt x="191" y="60"/>
                          <a:pt x="191" y="60"/>
                        </a:cubicBezTo>
                        <a:cubicBezTo>
                          <a:pt x="191" y="60"/>
                          <a:pt x="191" y="60"/>
                          <a:pt x="191" y="60"/>
                        </a:cubicBezTo>
                        <a:cubicBezTo>
                          <a:pt x="190" y="59"/>
                          <a:pt x="190" y="59"/>
                          <a:pt x="190" y="59"/>
                        </a:cubicBezTo>
                        <a:cubicBezTo>
                          <a:pt x="190" y="59"/>
                          <a:pt x="190" y="59"/>
                          <a:pt x="190" y="59"/>
                        </a:cubicBezTo>
                        <a:cubicBezTo>
                          <a:pt x="189" y="59"/>
                          <a:pt x="189" y="59"/>
                          <a:pt x="189" y="59"/>
                        </a:cubicBezTo>
                        <a:cubicBezTo>
                          <a:pt x="188" y="59"/>
                          <a:pt x="188" y="59"/>
                          <a:pt x="188" y="59"/>
                        </a:cubicBezTo>
                        <a:cubicBezTo>
                          <a:pt x="188" y="59"/>
                          <a:pt x="188" y="59"/>
                          <a:pt x="188" y="59"/>
                        </a:cubicBezTo>
                        <a:cubicBezTo>
                          <a:pt x="188" y="60"/>
                          <a:pt x="188" y="60"/>
                          <a:pt x="188" y="60"/>
                        </a:cubicBezTo>
                        <a:cubicBezTo>
                          <a:pt x="188" y="61"/>
                          <a:pt x="188" y="61"/>
                          <a:pt x="188" y="61"/>
                        </a:cubicBezTo>
                        <a:cubicBezTo>
                          <a:pt x="187" y="61"/>
                          <a:pt x="187" y="61"/>
                          <a:pt x="187" y="61"/>
                        </a:cubicBezTo>
                        <a:cubicBezTo>
                          <a:pt x="187" y="61"/>
                          <a:pt x="187" y="61"/>
                          <a:pt x="187" y="61"/>
                        </a:cubicBezTo>
                        <a:cubicBezTo>
                          <a:pt x="187" y="61"/>
                          <a:pt x="187" y="61"/>
                          <a:pt x="187" y="61"/>
                        </a:cubicBezTo>
                        <a:cubicBezTo>
                          <a:pt x="187" y="62"/>
                          <a:pt x="187" y="62"/>
                          <a:pt x="187" y="62"/>
                        </a:cubicBezTo>
                        <a:cubicBezTo>
                          <a:pt x="186" y="62"/>
                          <a:pt x="186" y="62"/>
                          <a:pt x="186" y="62"/>
                        </a:cubicBezTo>
                        <a:cubicBezTo>
                          <a:pt x="186" y="62"/>
                          <a:pt x="186" y="62"/>
                          <a:pt x="186" y="62"/>
                        </a:cubicBezTo>
                        <a:cubicBezTo>
                          <a:pt x="186" y="62"/>
                          <a:pt x="186" y="62"/>
                          <a:pt x="186" y="62"/>
                        </a:cubicBezTo>
                        <a:cubicBezTo>
                          <a:pt x="185" y="63"/>
                          <a:pt x="185" y="63"/>
                          <a:pt x="185" y="63"/>
                        </a:cubicBezTo>
                        <a:cubicBezTo>
                          <a:pt x="184" y="63"/>
                          <a:pt x="184" y="63"/>
                          <a:pt x="184" y="63"/>
                        </a:cubicBezTo>
                        <a:cubicBezTo>
                          <a:pt x="185" y="63"/>
                          <a:pt x="185" y="63"/>
                          <a:pt x="185" y="63"/>
                        </a:cubicBezTo>
                        <a:cubicBezTo>
                          <a:pt x="185" y="64"/>
                          <a:pt x="185" y="64"/>
                          <a:pt x="185" y="64"/>
                        </a:cubicBezTo>
                        <a:cubicBezTo>
                          <a:pt x="185" y="64"/>
                          <a:pt x="185" y="64"/>
                          <a:pt x="185" y="64"/>
                        </a:cubicBezTo>
                        <a:cubicBezTo>
                          <a:pt x="185" y="64"/>
                          <a:pt x="185" y="64"/>
                          <a:pt x="185" y="64"/>
                        </a:cubicBezTo>
                        <a:cubicBezTo>
                          <a:pt x="186" y="65"/>
                          <a:pt x="186" y="65"/>
                          <a:pt x="186" y="65"/>
                        </a:cubicBezTo>
                        <a:cubicBezTo>
                          <a:pt x="187" y="66"/>
                          <a:pt x="187" y="66"/>
                          <a:pt x="187" y="66"/>
                        </a:cubicBezTo>
                        <a:cubicBezTo>
                          <a:pt x="187" y="66"/>
                          <a:pt x="187" y="66"/>
                          <a:pt x="187" y="66"/>
                        </a:cubicBezTo>
                        <a:cubicBezTo>
                          <a:pt x="187" y="66"/>
                          <a:pt x="187" y="66"/>
                          <a:pt x="187" y="66"/>
                        </a:cubicBezTo>
                        <a:cubicBezTo>
                          <a:pt x="188" y="67"/>
                          <a:pt x="188" y="67"/>
                          <a:pt x="188" y="67"/>
                        </a:cubicBezTo>
                        <a:cubicBezTo>
                          <a:pt x="188" y="67"/>
                          <a:pt x="188" y="67"/>
                          <a:pt x="188" y="67"/>
                        </a:cubicBezTo>
                        <a:cubicBezTo>
                          <a:pt x="188" y="67"/>
                          <a:pt x="188" y="67"/>
                          <a:pt x="188" y="67"/>
                        </a:cubicBezTo>
                        <a:cubicBezTo>
                          <a:pt x="189" y="67"/>
                          <a:pt x="189" y="67"/>
                          <a:pt x="189" y="67"/>
                        </a:cubicBezTo>
                        <a:cubicBezTo>
                          <a:pt x="190" y="67"/>
                          <a:pt x="190" y="67"/>
                          <a:pt x="190" y="67"/>
                        </a:cubicBezTo>
                        <a:cubicBezTo>
                          <a:pt x="190" y="68"/>
                          <a:pt x="190" y="68"/>
                          <a:pt x="190" y="68"/>
                        </a:cubicBezTo>
                        <a:cubicBezTo>
                          <a:pt x="190" y="69"/>
                          <a:pt x="190" y="69"/>
                          <a:pt x="190" y="69"/>
                        </a:cubicBezTo>
                        <a:cubicBezTo>
                          <a:pt x="190" y="69"/>
                          <a:pt x="190" y="69"/>
                          <a:pt x="190" y="69"/>
                        </a:cubicBezTo>
                        <a:cubicBezTo>
                          <a:pt x="192" y="69"/>
                          <a:pt x="192" y="69"/>
                          <a:pt x="192" y="69"/>
                        </a:cubicBezTo>
                        <a:cubicBezTo>
                          <a:pt x="194" y="70"/>
                          <a:pt x="194" y="70"/>
                          <a:pt x="194" y="70"/>
                        </a:cubicBezTo>
                        <a:cubicBezTo>
                          <a:pt x="194" y="70"/>
                          <a:pt x="194" y="70"/>
                          <a:pt x="194" y="70"/>
                        </a:cubicBezTo>
                        <a:cubicBezTo>
                          <a:pt x="194" y="70"/>
                          <a:pt x="194" y="70"/>
                          <a:pt x="194" y="70"/>
                        </a:cubicBezTo>
                        <a:cubicBezTo>
                          <a:pt x="196" y="70"/>
                          <a:pt x="196" y="70"/>
                          <a:pt x="196" y="70"/>
                        </a:cubicBezTo>
                        <a:cubicBezTo>
                          <a:pt x="199" y="71"/>
                          <a:pt x="199" y="71"/>
                          <a:pt x="199" y="71"/>
                        </a:cubicBezTo>
                        <a:cubicBezTo>
                          <a:pt x="199" y="71"/>
                          <a:pt x="199" y="71"/>
                          <a:pt x="199" y="71"/>
                        </a:cubicBezTo>
                        <a:cubicBezTo>
                          <a:pt x="199" y="71"/>
                          <a:pt x="199" y="71"/>
                          <a:pt x="199" y="71"/>
                        </a:cubicBezTo>
                        <a:cubicBezTo>
                          <a:pt x="200" y="71"/>
                          <a:pt x="200" y="71"/>
                          <a:pt x="200" y="71"/>
                        </a:cubicBezTo>
                        <a:cubicBezTo>
                          <a:pt x="201" y="71"/>
                          <a:pt x="201" y="71"/>
                          <a:pt x="201" y="71"/>
                        </a:cubicBezTo>
                        <a:cubicBezTo>
                          <a:pt x="201" y="71"/>
                          <a:pt x="201" y="71"/>
                          <a:pt x="201" y="71"/>
                        </a:cubicBezTo>
                        <a:cubicBezTo>
                          <a:pt x="201" y="71"/>
                          <a:pt x="201" y="71"/>
                          <a:pt x="201" y="71"/>
                        </a:cubicBezTo>
                        <a:cubicBezTo>
                          <a:pt x="201" y="71"/>
                          <a:pt x="201" y="71"/>
                          <a:pt x="201" y="71"/>
                        </a:cubicBezTo>
                        <a:cubicBezTo>
                          <a:pt x="202" y="71"/>
                          <a:pt x="202" y="71"/>
                          <a:pt x="202" y="71"/>
                        </a:cubicBezTo>
                        <a:cubicBezTo>
                          <a:pt x="202" y="72"/>
                          <a:pt x="202" y="72"/>
                          <a:pt x="202" y="72"/>
                        </a:cubicBezTo>
                        <a:cubicBezTo>
                          <a:pt x="201" y="73"/>
                          <a:pt x="201" y="73"/>
                          <a:pt x="201" y="73"/>
                        </a:cubicBezTo>
                        <a:cubicBezTo>
                          <a:pt x="202" y="72"/>
                          <a:pt x="202" y="72"/>
                          <a:pt x="202" y="72"/>
                        </a:cubicBezTo>
                        <a:cubicBezTo>
                          <a:pt x="204" y="71"/>
                          <a:pt x="204" y="71"/>
                          <a:pt x="204" y="71"/>
                        </a:cubicBezTo>
                        <a:cubicBezTo>
                          <a:pt x="204" y="71"/>
                          <a:pt x="204" y="71"/>
                          <a:pt x="204" y="71"/>
                        </a:cubicBezTo>
                        <a:cubicBezTo>
                          <a:pt x="204" y="72"/>
                          <a:pt x="204" y="72"/>
                          <a:pt x="204" y="72"/>
                        </a:cubicBezTo>
                        <a:cubicBezTo>
                          <a:pt x="205" y="71"/>
                          <a:pt x="205" y="71"/>
                          <a:pt x="205" y="71"/>
                        </a:cubicBezTo>
                        <a:cubicBezTo>
                          <a:pt x="205" y="71"/>
                          <a:pt x="205" y="71"/>
                          <a:pt x="205"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7" y="71"/>
                          <a:pt x="207" y="71"/>
                          <a:pt x="207" y="71"/>
                        </a:cubicBezTo>
                        <a:cubicBezTo>
                          <a:pt x="207" y="71"/>
                          <a:pt x="207" y="71"/>
                          <a:pt x="207" y="71"/>
                        </a:cubicBezTo>
                        <a:cubicBezTo>
                          <a:pt x="208" y="71"/>
                          <a:pt x="208" y="71"/>
                          <a:pt x="208" y="71"/>
                        </a:cubicBezTo>
                        <a:cubicBezTo>
                          <a:pt x="210" y="70"/>
                          <a:pt x="210" y="70"/>
                          <a:pt x="210" y="70"/>
                        </a:cubicBezTo>
                        <a:cubicBezTo>
                          <a:pt x="213" y="69"/>
                          <a:pt x="213" y="69"/>
                          <a:pt x="213" y="69"/>
                        </a:cubicBezTo>
                        <a:cubicBezTo>
                          <a:pt x="213" y="69"/>
                          <a:pt x="213" y="69"/>
                          <a:pt x="213" y="69"/>
                        </a:cubicBezTo>
                        <a:cubicBezTo>
                          <a:pt x="213" y="69"/>
                          <a:pt x="213" y="69"/>
                          <a:pt x="213" y="69"/>
                        </a:cubicBezTo>
                        <a:cubicBezTo>
                          <a:pt x="213" y="70"/>
                          <a:pt x="213" y="70"/>
                          <a:pt x="213" y="70"/>
                        </a:cubicBezTo>
                        <a:cubicBezTo>
                          <a:pt x="213" y="70"/>
                          <a:pt x="213" y="70"/>
                          <a:pt x="213" y="70"/>
                        </a:cubicBezTo>
                        <a:cubicBezTo>
                          <a:pt x="213" y="70"/>
                          <a:pt x="213" y="70"/>
                          <a:pt x="213" y="70"/>
                        </a:cubicBezTo>
                        <a:cubicBezTo>
                          <a:pt x="213" y="71"/>
                          <a:pt x="213" y="71"/>
                          <a:pt x="213" y="71"/>
                        </a:cubicBezTo>
                        <a:cubicBezTo>
                          <a:pt x="213" y="71"/>
                          <a:pt x="213" y="71"/>
                          <a:pt x="213" y="71"/>
                        </a:cubicBezTo>
                        <a:cubicBezTo>
                          <a:pt x="213" y="71"/>
                          <a:pt x="213" y="71"/>
                          <a:pt x="213" y="71"/>
                        </a:cubicBezTo>
                        <a:cubicBezTo>
                          <a:pt x="214" y="71"/>
                          <a:pt x="214" y="71"/>
                          <a:pt x="214" y="71"/>
                        </a:cubicBezTo>
                        <a:cubicBezTo>
                          <a:pt x="214" y="72"/>
                          <a:pt x="214" y="72"/>
                          <a:pt x="214" y="72"/>
                        </a:cubicBezTo>
                        <a:cubicBezTo>
                          <a:pt x="213" y="73"/>
                          <a:pt x="213" y="73"/>
                          <a:pt x="213" y="73"/>
                        </a:cubicBezTo>
                        <a:cubicBezTo>
                          <a:pt x="213" y="73"/>
                          <a:pt x="213" y="73"/>
                          <a:pt x="213" y="73"/>
                        </a:cubicBezTo>
                        <a:cubicBezTo>
                          <a:pt x="213" y="73"/>
                          <a:pt x="213" y="73"/>
                          <a:pt x="213" y="73"/>
                        </a:cubicBezTo>
                        <a:cubicBezTo>
                          <a:pt x="214" y="74"/>
                          <a:pt x="214" y="74"/>
                          <a:pt x="214" y="74"/>
                        </a:cubicBezTo>
                        <a:cubicBezTo>
                          <a:pt x="214" y="74"/>
                          <a:pt x="214" y="74"/>
                          <a:pt x="214" y="74"/>
                        </a:cubicBezTo>
                        <a:cubicBezTo>
                          <a:pt x="214" y="74"/>
                          <a:pt x="214" y="74"/>
                          <a:pt x="214" y="74"/>
                        </a:cubicBezTo>
                        <a:cubicBezTo>
                          <a:pt x="214" y="74"/>
                          <a:pt x="214" y="74"/>
                          <a:pt x="214" y="74"/>
                        </a:cubicBezTo>
                        <a:cubicBezTo>
                          <a:pt x="215" y="74"/>
                          <a:pt x="215" y="74"/>
                          <a:pt x="215" y="74"/>
                        </a:cubicBezTo>
                        <a:cubicBezTo>
                          <a:pt x="215" y="74"/>
                          <a:pt x="215" y="74"/>
                          <a:pt x="215" y="74"/>
                        </a:cubicBezTo>
                        <a:cubicBezTo>
                          <a:pt x="215" y="74"/>
                          <a:pt x="215" y="74"/>
                          <a:pt x="215" y="74"/>
                        </a:cubicBezTo>
                        <a:cubicBezTo>
                          <a:pt x="216" y="74"/>
                          <a:pt x="216" y="74"/>
                          <a:pt x="216" y="74"/>
                        </a:cubicBezTo>
                        <a:cubicBezTo>
                          <a:pt x="216" y="75"/>
                          <a:pt x="216" y="75"/>
                          <a:pt x="216" y="75"/>
                        </a:cubicBezTo>
                        <a:cubicBezTo>
                          <a:pt x="215" y="77"/>
                          <a:pt x="215" y="77"/>
                          <a:pt x="215" y="77"/>
                        </a:cubicBezTo>
                        <a:cubicBezTo>
                          <a:pt x="215" y="77"/>
                          <a:pt x="215" y="77"/>
                          <a:pt x="215" y="77"/>
                        </a:cubicBezTo>
                        <a:cubicBezTo>
                          <a:pt x="215" y="77"/>
                          <a:pt x="215" y="77"/>
                          <a:pt x="215" y="77"/>
                        </a:cubicBezTo>
                        <a:cubicBezTo>
                          <a:pt x="215" y="78"/>
                          <a:pt x="215" y="78"/>
                          <a:pt x="215" y="78"/>
                        </a:cubicBezTo>
                        <a:cubicBezTo>
                          <a:pt x="215" y="78"/>
                          <a:pt x="215" y="78"/>
                          <a:pt x="215" y="78"/>
                        </a:cubicBezTo>
                        <a:cubicBezTo>
                          <a:pt x="215" y="79"/>
                          <a:pt x="215" y="79"/>
                          <a:pt x="215"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5" y="80"/>
                          <a:pt x="215" y="80"/>
                          <a:pt x="215" y="80"/>
                        </a:cubicBezTo>
                        <a:cubicBezTo>
                          <a:pt x="215" y="80"/>
                          <a:pt x="215" y="80"/>
                          <a:pt x="215" y="80"/>
                        </a:cubicBezTo>
                        <a:cubicBezTo>
                          <a:pt x="215" y="80"/>
                          <a:pt x="215" y="80"/>
                          <a:pt x="215" y="80"/>
                        </a:cubicBezTo>
                        <a:cubicBezTo>
                          <a:pt x="215" y="82"/>
                          <a:pt x="215" y="82"/>
                          <a:pt x="215" y="82"/>
                        </a:cubicBezTo>
                        <a:cubicBezTo>
                          <a:pt x="215" y="83"/>
                          <a:pt x="215" y="83"/>
                          <a:pt x="215" y="83"/>
                        </a:cubicBezTo>
                        <a:cubicBezTo>
                          <a:pt x="215" y="83"/>
                          <a:pt x="215" y="83"/>
                          <a:pt x="215" y="83"/>
                        </a:cubicBezTo>
                        <a:cubicBezTo>
                          <a:pt x="216" y="84"/>
                          <a:pt x="216" y="84"/>
                          <a:pt x="216" y="84"/>
                        </a:cubicBezTo>
                        <a:cubicBezTo>
                          <a:pt x="216" y="86"/>
                          <a:pt x="216" y="86"/>
                          <a:pt x="216" y="86"/>
                        </a:cubicBezTo>
                        <a:cubicBezTo>
                          <a:pt x="216" y="87"/>
                          <a:pt x="216" y="87"/>
                          <a:pt x="216" y="87"/>
                        </a:cubicBezTo>
                        <a:cubicBezTo>
                          <a:pt x="216" y="88"/>
                          <a:pt x="216" y="88"/>
                          <a:pt x="216" y="88"/>
                        </a:cubicBezTo>
                        <a:cubicBezTo>
                          <a:pt x="216" y="88"/>
                          <a:pt x="216" y="88"/>
                          <a:pt x="216" y="88"/>
                        </a:cubicBezTo>
                        <a:cubicBezTo>
                          <a:pt x="217" y="89"/>
                          <a:pt x="217" y="89"/>
                          <a:pt x="217" y="89"/>
                        </a:cubicBezTo>
                        <a:cubicBezTo>
                          <a:pt x="217" y="89"/>
                          <a:pt x="217" y="89"/>
                          <a:pt x="217" y="89"/>
                        </a:cubicBezTo>
                        <a:cubicBezTo>
                          <a:pt x="216" y="90"/>
                          <a:pt x="216" y="90"/>
                          <a:pt x="216" y="90"/>
                        </a:cubicBezTo>
                        <a:cubicBezTo>
                          <a:pt x="216" y="90"/>
                          <a:pt x="216" y="90"/>
                          <a:pt x="216" y="90"/>
                        </a:cubicBezTo>
                        <a:cubicBezTo>
                          <a:pt x="217" y="91"/>
                          <a:pt x="217" y="91"/>
                          <a:pt x="217" y="91"/>
                        </a:cubicBezTo>
                        <a:cubicBezTo>
                          <a:pt x="217" y="91"/>
                          <a:pt x="217" y="91"/>
                          <a:pt x="217" y="91"/>
                        </a:cubicBezTo>
                        <a:cubicBezTo>
                          <a:pt x="218" y="93"/>
                          <a:pt x="218" y="93"/>
                          <a:pt x="218" y="93"/>
                        </a:cubicBezTo>
                        <a:cubicBezTo>
                          <a:pt x="218" y="97"/>
                          <a:pt x="218" y="97"/>
                          <a:pt x="218" y="97"/>
                        </a:cubicBezTo>
                        <a:cubicBezTo>
                          <a:pt x="219" y="97"/>
                          <a:pt x="219" y="97"/>
                          <a:pt x="219" y="97"/>
                        </a:cubicBezTo>
                        <a:cubicBezTo>
                          <a:pt x="219" y="93"/>
                          <a:pt x="219" y="93"/>
                          <a:pt x="219" y="93"/>
                        </a:cubicBezTo>
                        <a:cubicBezTo>
                          <a:pt x="218" y="90"/>
                          <a:pt x="218" y="90"/>
                          <a:pt x="218" y="90"/>
                        </a:cubicBezTo>
                        <a:cubicBezTo>
                          <a:pt x="219" y="87"/>
                          <a:pt x="219" y="87"/>
                          <a:pt x="219" y="87"/>
                        </a:cubicBezTo>
                        <a:cubicBezTo>
                          <a:pt x="220" y="85"/>
                          <a:pt x="220" y="85"/>
                          <a:pt x="220" y="85"/>
                        </a:cubicBezTo>
                        <a:cubicBezTo>
                          <a:pt x="220" y="86"/>
                          <a:pt x="220" y="86"/>
                          <a:pt x="220" y="86"/>
                        </a:cubicBezTo>
                        <a:cubicBezTo>
                          <a:pt x="219" y="87"/>
                          <a:pt x="219" y="87"/>
                          <a:pt x="219" y="87"/>
                        </a:cubicBezTo>
                        <a:cubicBezTo>
                          <a:pt x="219" y="87"/>
                          <a:pt x="219" y="87"/>
                          <a:pt x="219" y="87"/>
                        </a:cubicBezTo>
                        <a:cubicBezTo>
                          <a:pt x="220" y="87"/>
                          <a:pt x="220" y="87"/>
                          <a:pt x="220" y="87"/>
                        </a:cubicBezTo>
                        <a:cubicBezTo>
                          <a:pt x="220" y="87"/>
                          <a:pt x="220" y="87"/>
                          <a:pt x="220" y="87"/>
                        </a:cubicBezTo>
                        <a:cubicBezTo>
                          <a:pt x="220" y="88"/>
                          <a:pt x="220" y="88"/>
                          <a:pt x="220" y="88"/>
                        </a:cubicBezTo>
                        <a:cubicBezTo>
                          <a:pt x="221" y="87"/>
                          <a:pt x="221" y="87"/>
                          <a:pt x="221" y="87"/>
                        </a:cubicBezTo>
                        <a:cubicBezTo>
                          <a:pt x="221" y="87"/>
                          <a:pt x="221" y="87"/>
                          <a:pt x="221" y="87"/>
                        </a:cubicBezTo>
                        <a:cubicBezTo>
                          <a:pt x="221" y="87"/>
                          <a:pt x="221" y="87"/>
                          <a:pt x="221" y="87"/>
                        </a:cubicBezTo>
                        <a:cubicBezTo>
                          <a:pt x="221" y="88"/>
                          <a:pt x="221" y="88"/>
                          <a:pt x="221" y="88"/>
                        </a:cubicBezTo>
                        <a:cubicBezTo>
                          <a:pt x="222" y="87"/>
                          <a:pt x="222" y="87"/>
                          <a:pt x="222" y="87"/>
                        </a:cubicBezTo>
                        <a:cubicBezTo>
                          <a:pt x="222" y="87"/>
                          <a:pt x="222" y="87"/>
                          <a:pt x="222" y="87"/>
                        </a:cubicBezTo>
                        <a:cubicBezTo>
                          <a:pt x="222" y="87"/>
                          <a:pt x="222" y="87"/>
                          <a:pt x="222" y="87"/>
                        </a:cubicBezTo>
                        <a:cubicBezTo>
                          <a:pt x="222" y="86"/>
                          <a:pt x="222" y="86"/>
                          <a:pt x="222" y="86"/>
                        </a:cubicBezTo>
                        <a:cubicBezTo>
                          <a:pt x="222" y="85"/>
                          <a:pt x="222" y="85"/>
                          <a:pt x="222" y="85"/>
                        </a:cubicBezTo>
                        <a:cubicBezTo>
                          <a:pt x="222" y="85"/>
                          <a:pt x="222" y="85"/>
                          <a:pt x="222" y="85"/>
                        </a:cubicBezTo>
                        <a:cubicBezTo>
                          <a:pt x="222" y="85"/>
                          <a:pt x="222" y="85"/>
                          <a:pt x="222" y="85"/>
                        </a:cubicBezTo>
                        <a:cubicBezTo>
                          <a:pt x="222" y="84"/>
                          <a:pt x="222" y="84"/>
                          <a:pt x="222" y="84"/>
                        </a:cubicBezTo>
                        <a:cubicBezTo>
                          <a:pt x="222" y="84"/>
                          <a:pt x="222" y="84"/>
                          <a:pt x="222" y="84"/>
                        </a:cubicBezTo>
                        <a:cubicBezTo>
                          <a:pt x="222" y="83"/>
                          <a:pt x="222" y="83"/>
                          <a:pt x="222" y="83"/>
                        </a:cubicBezTo>
                        <a:cubicBezTo>
                          <a:pt x="223" y="83"/>
                          <a:pt x="223" y="83"/>
                          <a:pt x="223" y="83"/>
                        </a:cubicBezTo>
                        <a:cubicBezTo>
                          <a:pt x="223" y="83"/>
                          <a:pt x="223" y="83"/>
                          <a:pt x="223" y="83"/>
                        </a:cubicBezTo>
                        <a:cubicBezTo>
                          <a:pt x="223" y="83"/>
                          <a:pt x="223" y="83"/>
                          <a:pt x="223" y="83"/>
                        </a:cubicBezTo>
                        <a:cubicBezTo>
                          <a:pt x="223" y="82"/>
                          <a:pt x="223" y="82"/>
                          <a:pt x="223" y="82"/>
                        </a:cubicBezTo>
                        <a:cubicBezTo>
                          <a:pt x="223" y="82"/>
                          <a:pt x="223" y="82"/>
                          <a:pt x="223" y="82"/>
                        </a:cubicBezTo>
                        <a:cubicBezTo>
                          <a:pt x="222" y="81"/>
                          <a:pt x="222" y="81"/>
                          <a:pt x="222" y="81"/>
                        </a:cubicBezTo>
                        <a:cubicBezTo>
                          <a:pt x="222" y="81"/>
                          <a:pt x="222" y="81"/>
                          <a:pt x="222" y="81"/>
                        </a:cubicBezTo>
                        <a:cubicBezTo>
                          <a:pt x="223" y="78"/>
                          <a:pt x="223" y="78"/>
                          <a:pt x="223" y="78"/>
                        </a:cubicBezTo>
                        <a:cubicBezTo>
                          <a:pt x="224" y="75"/>
                          <a:pt x="224" y="75"/>
                          <a:pt x="224" y="75"/>
                        </a:cubicBezTo>
                        <a:cubicBezTo>
                          <a:pt x="224" y="75"/>
                          <a:pt x="224" y="75"/>
                          <a:pt x="224" y="75"/>
                        </a:cubicBezTo>
                        <a:cubicBezTo>
                          <a:pt x="224" y="75"/>
                          <a:pt x="224" y="75"/>
                          <a:pt x="224" y="75"/>
                        </a:cubicBezTo>
                        <a:cubicBezTo>
                          <a:pt x="224" y="74"/>
                          <a:pt x="224" y="74"/>
                          <a:pt x="224" y="74"/>
                        </a:cubicBezTo>
                        <a:cubicBezTo>
                          <a:pt x="224" y="73"/>
                          <a:pt x="224" y="73"/>
                          <a:pt x="224" y="73"/>
                        </a:cubicBezTo>
                        <a:cubicBezTo>
                          <a:pt x="224" y="73"/>
                          <a:pt x="224" y="73"/>
                          <a:pt x="224" y="73"/>
                        </a:cubicBezTo>
                        <a:cubicBezTo>
                          <a:pt x="226" y="73"/>
                          <a:pt x="226" y="73"/>
                          <a:pt x="226" y="73"/>
                        </a:cubicBezTo>
                        <a:cubicBezTo>
                          <a:pt x="226" y="73"/>
                          <a:pt x="226" y="73"/>
                          <a:pt x="226" y="73"/>
                        </a:cubicBezTo>
                        <a:cubicBezTo>
                          <a:pt x="226" y="72"/>
                          <a:pt x="226" y="72"/>
                          <a:pt x="226" y="72"/>
                        </a:cubicBezTo>
                        <a:cubicBezTo>
                          <a:pt x="226" y="72"/>
                          <a:pt x="226" y="72"/>
                          <a:pt x="226" y="72"/>
                        </a:cubicBezTo>
                        <a:cubicBezTo>
                          <a:pt x="227" y="72"/>
                          <a:pt x="227" y="72"/>
                          <a:pt x="227" y="72"/>
                        </a:cubicBezTo>
                        <a:cubicBezTo>
                          <a:pt x="227" y="71"/>
                          <a:pt x="227" y="71"/>
                          <a:pt x="227" y="71"/>
                        </a:cubicBezTo>
                        <a:cubicBezTo>
                          <a:pt x="227" y="72"/>
                          <a:pt x="227" y="72"/>
                          <a:pt x="227" y="72"/>
                        </a:cubicBezTo>
                        <a:cubicBezTo>
                          <a:pt x="228" y="72"/>
                          <a:pt x="228" y="72"/>
                          <a:pt x="228" y="72"/>
                        </a:cubicBezTo>
                        <a:cubicBezTo>
                          <a:pt x="228" y="72"/>
                          <a:pt x="228" y="72"/>
                          <a:pt x="228" y="72"/>
                        </a:cubicBezTo>
                        <a:cubicBezTo>
                          <a:pt x="229" y="72"/>
                          <a:pt x="229" y="72"/>
                          <a:pt x="229" y="72"/>
                        </a:cubicBezTo>
                        <a:cubicBezTo>
                          <a:pt x="229" y="72"/>
                          <a:pt x="229" y="72"/>
                          <a:pt x="229" y="72"/>
                        </a:cubicBezTo>
                        <a:cubicBezTo>
                          <a:pt x="229" y="71"/>
                          <a:pt x="229" y="71"/>
                          <a:pt x="229" y="71"/>
                        </a:cubicBezTo>
                        <a:cubicBezTo>
                          <a:pt x="229" y="71"/>
                          <a:pt x="229" y="71"/>
                          <a:pt x="229" y="71"/>
                        </a:cubicBezTo>
                        <a:cubicBezTo>
                          <a:pt x="229" y="71"/>
                          <a:pt x="229" y="71"/>
                          <a:pt x="229" y="71"/>
                        </a:cubicBezTo>
                        <a:cubicBezTo>
                          <a:pt x="229" y="72"/>
                          <a:pt x="229" y="72"/>
                          <a:pt x="229" y="72"/>
                        </a:cubicBezTo>
                        <a:cubicBezTo>
                          <a:pt x="230" y="71"/>
                          <a:pt x="230" y="71"/>
                          <a:pt x="230" y="71"/>
                        </a:cubicBezTo>
                        <a:cubicBezTo>
                          <a:pt x="231" y="71"/>
                          <a:pt x="231" y="71"/>
                          <a:pt x="231" y="71"/>
                        </a:cubicBezTo>
                        <a:cubicBezTo>
                          <a:pt x="232" y="71"/>
                          <a:pt x="232" y="71"/>
                          <a:pt x="232" y="71"/>
                        </a:cubicBezTo>
                        <a:cubicBezTo>
                          <a:pt x="232" y="71"/>
                          <a:pt x="232" y="71"/>
                          <a:pt x="232" y="71"/>
                        </a:cubicBezTo>
                        <a:cubicBezTo>
                          <a:pt x="232" y="71"/>
                          <a:pt x="232" y="71"/>
                          <a:pt x="232" y="71"/>
                        </a:cubicBezTo>
                        <a:cubicBezTo>
                          <a:pt x="233" y="70"/>
                          <a:pt x="233" y="70"/>
                          <a:pt x="233" y="70"/>
                        </a:cubicBezTo>
                        <a:cubicBezTo>
                          <a:pt x="233" y="70"/>
                          <a:pt x="233" y="70"/>
                          <a:pt x="233" y="70"/>
                        </a:cubicBezTo>
                        <a:cubicBezTo>
                          <a:pt x="233" y="70"/>
                          <a:pt x="233" y="70"/>
                          <a:pt x="233" y="70"/>
                        </a:cubicBezTo>
                        <a:cubicBezTo>
                          <a:pt x="233" y="71"/>
                          <a:pt x="233" y="71"/>
                          <a:pt x="233" y="71"/>
                        </a:cubicBezTo>
                        <a:cubicBezTo>
                          <a:pt x="234" y="71"/>
                          <a:pt x="234" y="71"/>
                          <a:pt x="234" y="71"/>
                        </a:cubicBezTo>
                        <a:cubicBezTo>
                          <a:pt x="234" y="71"/>
                          <a:pt x="234" y="71"/>
                          <a:pt x="234" y="71"/>
                        </a:cubicBezTo>
                        <a:cubicBezTo>
                          <a:pt x="234" y="72"/>
                          <a:pt x="234" y="72"/>
                          <a:pt x="234" y="72"/>
                        </a:cubicBezTo>
                        <a:cubicBezTo>
                          <a:pt x="235" y="72"/>
                          <a:pt x="235" y="72"/>
                          <a:pt x="235" y="72"/>
                        </a:cubicBezTo>
                        <a:cubicBezTo>
                          <a:pt x="235" y="70"/>
                          <a:pt x="235" y="70"/>
                          <a:pt x="235" y="70"/>
                        </a:cubicBezTo>
                        <a:cubicBezTo>
                          <a:pt x="235" y="70"/>
                          <a:pt x="235" y="70"/>
                          <a:pt x="235" y="70"/>
                        </a:cubicBezTo>
                        <a:cubicBezTo>
                          <a:pt x="235" y="70"/>
                          <a:pt x="235" y="70"/>
                          <a:pt x="235" y="70"/>
                        </a:cubicBezTo>
                        <a:cubicBezTo>
                          <a:pt x="235" y="69"/>
                          <a:pt x="235" y="69"/>
                          <a:pt x="235" y="69"/>
                        </a:cubicBezTo>
                        <a:cubicBezTo>
                          <a:pt x="235" y="67"/>
                          <a:pt x="235" y="67"/>
                          <a:pt x="235" y="67"/>
                        </a:cubicBezTo>
                        <a:cubicBezTo>
                          <a:pt x="236" y="67"/>
                          <a:pt x="236" y="67"/>
                          <a:pt x="236" y="67"/>
                        </a:cubicBezTo>
                        <a:cubicBezTo>
                          <a:pt x="236" y="68"/>
                          <a:pt x="236" y="68"/>
                          <a:pt x="236" y="68"/>
                        </a:cubicBezTo>
                        <a:cubicBezTo>
                          <a:pt x="236" y="68"/>
                          <a:pt x="236" y="68"/>
                          <a:pt x="236" y="68"/>
                        </a:cubicBezTo>
                        <a:cubicBezTo>
                          <a:pt x="237" y="68"/>
                          <a:pt x="237" y="68"/>
                          <a:pt x="237" y="68"/>
                        </a:cubicBezTo>
                        <a:cubicBezTo>
                          <a:pt x="238" y="68"/>
                          <a:pt x="238" y="68"/>
                          <a:pt x="238" y="68"/>
                        </a:cubicBezTo>
                        <a:cubicBezTo>
                          <a:pt x="238" y="68"/>
                          <a:pt x="238" y="68"/>
                          <a:pt x="238" y="68"/>
                        </a:cubicBezTo>
                        <a:cubicBezTo>
                          <a:pt x="238" y="68"/>
                          <a:pt x="238" y="68"/>
                          <a:pt x="238" y="68"/>
                        </a:cubicBezTo>
                        <a:cubicBezTo>
                          <a:pt x="238" y="67"/>
                          <a:pt x="238" y="67"/>
                          <a:pt x="238" y="67"/>
                        </a:cubicBezTo>
                        <a:cubicBezTo>
                          <a:pt x="239" y="68"/>
                          <a:pt x="239" y="68"/>
                          <a:pt x="239" y="68"/>
                        </a:cubicBezTo>
                        <a:cubicBezTo>
                          <a:pt x="239" y="68"/>
                          <a:pt x="239" y="68"/>
                          <a:pt x="239" y="68"/>
                        </a:cubicBezTo>
                        <a:cubicBezTo>
                          <a:pt x="239" y="68"/>
                          <a:pt x="239" y="68"/>
                          <a:pt x="239" y="68"/>
                        </a:cubicBezTo>
                        <a:cubicBezTo>
                          <a:pt x="241" y="66"/>
                          <a:pt x="241" y="66"/>
                          <a:pt x="241" y="66"/>
                        </a:cubicBezTo>
                        <a:cubicBezTo>
                          <a:pt x="241" y="66"/>
                          <a:pt x="241" y="66"/>
                          <a:pt x="241" y="66"/>
                        </a:cubicBezTo>
                        <a:cubicBezTo>
                          <a:pt x="241" y="66"/>
                          <a:pt x="241" y="66"/>
                          <a:pt x="241" y="66"/>
                        </a:cubicBezTo>
                        <a:cubicBezTo>
                          <a:pt x="241" y="66"/>
                          <a:pt x="241" y="66"/>
                          <a:pt x="241" y="66"/>
                        </a:cubicBezTo>
                        <a:cubicBezTo>
                          <a:pt x="241" y="67"/>
                          <a:pt x="241" y="67"/>
                          <a:pt x="241" y="67"/>
                        </a:cubicBezTo>
                        <a:cubicBezTo>
                          <a:pt x="240" y="67"/>
                          <a:pt x="240" y="67"/>
                          <a:pt x="240" y="67"/>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71"/>
                          <a:pt x="241" y="71"/>
                          <a:pt x="241" y="71"/>
                        </a:cubicBezTo>
                        <a:cubicBezTo>
                          <a:pt x="241" y="71"/>
                          <a:pt x="241" y="71"/>
                          <a:pt x="241" y="71"/>
                        </a:cubicBezTo>
                        <a:cubicBezTo>
                          <a:pt x="242" y="71"/>
                          <a:pt x="242" y="71"/>
                          <a:pt x="242" y="71"/>
                        </a:cubicBezTo>
                        <a:cubicBezTo>
                          <a:pt x="243" y="71"/>
                          <a:pt x="243" y="71"/>
                          <a:pt x="243" y="71"/>
                        </a:cubicBezTo>
                        <a:cubicBezTo>
                          <a:pt x="243" y="71"/>
                          <a:pt x="243" y="71"/>
                          <a:pt x="243" y="71"/>
                        </a:cubicBezTo>
                        <a:cubicBezTo>
                          <a:pt x="243" y="71"/>
                          <a:pt x="243" y="71"/>
                          <a:pt x="243" y="71"/>
                        </a:cubicBezTo>
                        <a:cubicBezTo>
                          <a:pt x="242" y="72"/>
                          <a:pt x="242" y="72"/>
                          <a:pt x="242" y="72"/>
                        </a:cubicBezTo>
                        <a:cubicBezTo>
                          <a:pt x="242" y="72"/>
                          <a:pt x="242" y="72"/>
                          <a:pt x="242" y="72"/>
                        </a:cubicBezTo>
                        <a:cubicBezTo>
                          <a:pt x="242" y="72"/>
                          <a:pt x="242" y="72"/>
                          <a:pt x="242" y="72"/>
                        </a:cubicBezTo>
                        <a:cubicBezTo>
                          <a:pt x="242" y="73"/>
                          <a:pt x="242" y="73"/>
                          <a:pt x="242" y="73"/>
                        </a:cubicBezTo>
                        <a:cubicBezTo>
                          <a:pt x="242" y="74"/>
                          <a:pt x="242" y="74"/>
                          <a:pt x="242" y="74"/>
                        </a:cubicBezTo>
                        <a:cubicBezTo>
                          <a:pt x="241" y="75"/>
                          <a:pt x="241" y="75"/>
                          <a:pt x="241" y="75"/>
                        </a:cubicBezTo>
                        <a:cubicBezTo>
                          <a:pt x="242" y="75"/>
                          <a:pt x="242" y="75"/>
                          <a:pt x="242" y="75"/>
                        </a:cubicBezTo>
                        <a:cubicBezTo>
                          <a:pt x="243" y="75"/>
                          <a:pt x="243" y="75"/>
                          <a:pt x="243" y="75"/>
                        </a:cubicBezTo>
                        <a:cubicBezTo>
                          <a:pt x="244" y="75"/>
                          <a:pt x="244" y="75"/>
                          <a:pt x="244" y="75"/>
                        </a:cubicBezTo>
                        <a:cubicBezTo>
                          <a:pt x="244" y="75"/>
                          <a:pt x="244" y="75"/>
                          <a:pt x="244" y="75"/>
                        </a:cubicBezTo>
                        <a:cubicBezTo>
                          <a:pt x="244" y="76"/>
                          <a:pt x="244" y="76"/>
                          <a:pt x="244" y="76"/>
                        </a:cubicBezTo>
                        <a:cubicBezTo>
                          <a:pt x="245" y="76"/>
                          <a:pt x="245" y="76"/>
                          <a:pt x="245" y="76"/>
                        </a:cubicBezTo>
                        <a:cubicBezTo>
                          <a:pt x="245" y="76"/>
                          <a:pt x="245" y="76"/>
                          <a:pt x="245" y="76"/>
                        </a:cubicBezTo>
                        <a:cubicBezTo>
                          <a:pt x="246" y="76"/>
                          <a:pt x="246" y="76"/>
                          <a:pt x="246" y="76"/>
                        </a:cubicBezTo>
                        <a:cubicBezTo>
                          <a:pt x="246" y="76"/>
                          <a:pt x="246" y="76"/>
                          <a:pt x="246" y="76"/>
                        </a:cubicBezTo>
                        <a:cubicBezTo>
                          <a:pt x="246" y="76"/>
                          <a:pt x="246" y="76"/>
                          <a:pt x="246" y="76"/>
                        </a:cubicBezTo>
                        <a:cubicBezTo>
                          <a:pt x="247" y="76"/>
                          <a:pt x="247" y="76"/>
                          <a:pt x="247" y="76"/>
                        </a:cubicBezTo>
                        <a:cubicBezTo>
                          <a:pt x="247" y="76"/>
                          <a:pt x="247" y="76"/>
                          <a:pt x="247" y="76"/>
                        </a:cubicBezTo>
                        <a:cubicBezTo>
                          <a:pt x="247" y="76"/>
                          <a:pt x="247" y="76"/>
                          <a:pt x="247" y="76"/>
                        </a:cubicBezTo>
                        <a:cubicBezTo>
                          <a:pt x="248" y="76"/>
                          <a:pt x="248" y="76"/>
                          <a:pt x="248" y="76"/>
                        </a:cubicBezTo>
                        <a:cubicBezTo>
                          <a:pt x="248" y="76"/>
                          <a:pt x="248" y="76"/>
                          <a:pt x="248" y="76"/>
                        </a:cubicBezTo>
                        <a:cubicBezTo>
                          <a:pt x="248" y="77"/>
                          <a:pt x="248" y="77"/>
                          <a:pt x="248" y="77"/>
                        </a:cubicBezTo>
                        <a:cubicBezTo>
                          <a:pt x="248" y="77"/>
                          <a:pt x="248" y="77"/>
                          <a:pt x="248" y="77"/>
                        </a:cubicBezTo>
                        <a:cubicBezTo>
                          <a:pt x="249" y="77"/>
                          <a:pt x="249" y="77"/>
                          <a:pt x="249" y="77"/>
                        </a:cubicBezTo>
                        <a:cubicBezTo>
                          <a:pt x="249" y="77"/>
                          <a:pt x="249" y="77"/>
                          <a:pt x="249" y="77"/>
                        </a:cubicBezTo>
                        <a:cubicBezTo>
                          <a:pt x="249" y="77"/>
                          <a:pt x="249" y="77"/>
                          <a:pt x="249" y="77"/>
                        </a:cubicBezTo>
                        <a:cubicBezTo>
                          <a:pt x="249" y="77"/>
                          <a:pt x="249" y="77"/>
                          <a:pt x="249" y="77"/>
                        </a:cubicBezTo>
                        <a:cubicBezTo>
                          <a:pt x="250" y="77"/>
                          <a:pt x="250" y="77"/>
                          <a:pt x="250" y="77"/>
                        </a:cubicBezTo>
                        <a:cubicBezTo>
                          <a:pt x="249" y="78"/>
                          <a:pt x="249" y="78"/>
                          <a:pt x="249" y="78"/>
                        </a:cubicBezTo>
                        <a:cubicBezTo>
                          <a:pt x="249" y="78"/>
                          <a:pt x="249" y="78"/>
                          <a:pt x="249" y="78"/>
                        </a:cubicBezTo>
                        <a:cubicBezTo>
                          <a:pt x="249" y="78"/>
                          <a:pt x="249" y="78"/>
                          <a:pt x="249" y="78"/>
                        </a:cubicBezTo>
                        <a:cubicBezTo>
                          <a:pt x="249" y="79"/>
                          <a:pt x="249" y="79"/>
                          <a:pt x="249" y="79"/>
                        </a:cubicBezTo>
                        <a:cubicBezTo>
                          <a:pt x="249" y="79"/>
                          <a:pt x="249" y="79"/>
                          <a:pt x="249" y="79"/>
                        </a:cubicBezTo>
                        <a:cubicBezTo>
                          <a:pt x="250" y="79"/>
                          <a:pt x="250" y="79"/>
                          <a:pt x="250" y="79"/>
                        </a:cubicBezTo>
                        <a:cubicBezTo>
                          <a:pt x="250" y="79"/>
                          <a:pt x="250" y="79"/>
                          <a:pt x="250" y="79"/>
                        </a:cubicBezTo>
                        <a:cubicBezTo>
                          <a:pt x="250" y="80"/>
                          <a:pt x="250" y="80"/>
                          <a:pt x="250" y="80"/>
                        </a:cubicBezTo>
                        <a:cubicBezTo>
                          <a:pt x="250" y="80"/>
                          <a:pt x="250" y="80"/>
                          <a:pt x="250" y="80"/>
                        </a:cubicBezTo>
                        <a:cubicBezTo>
                          <a:pt x="250" y="80"/>
                          <a:pt x="250" y="80"/>
                          <a:pt x="250" y="80"/>
                        </a:cubicBezTo>
                        <a:cubicBezTo>
                          <a:pt x="252" y="82"/>
                          <a:pt x="252" y="82"/>
                          <a:pt x="252" y="82"/>
                        </a:cubicBezTo>
                        <a:cubicBezTo>
                          <a:pt x="252" y="82"/>
                          <a:pt x="252" y="82"/>
                          <a:pt x="252" y="82"/>
                        </a:cubicBezTo>
                        <a:cubicBezTo>
                          <a:pt x="252" y="83"/>
                          <a:pt x="252" y="83"/>
                          <a:pt x="252" y="83"/>
                        </a:cubicBezTo>
                        <a:cubicBezTo>
                          <a:pt x="253" y="83"/>
                          <a:pt x="253" y="83"/>
                          <a:pt x="253" y="83"/>
                        </a:cubicBezTo>
                        <a:cubicBezTo>
                          <a:pt x="254" y="82"/>
                          <a:pt x="254" y="82"/>
                          <a:pt x="254" y="82"/>
                        </a:cubicBezTo>
                        <a:cubicBezTo>
                          <a:pt x="254" y="82"/>
                          <a:pt x="254" y="82"/>
                          <a:pt x="254" y="82"/>
                        </a:cubicBezTo>
                        <a:cubicBezTo>
                          <a:pt x="254" y="83"/>
                          <a:pt x="254" y="83"/>
                          <a:pt x="254" y="83"/>
                        </a:cubicBezTo>
                        <a:cubicBezTo>
                          <a:pt x="254" y="83"/>
                          <a:pt x="254" y="83"/>
                          <a:pt x="254" y="83"/>
                        </a:cubicBezTo>
                        <a:cubicBezTo>
                          <a:pt x="254" y="83"/>
                          <a:pt x="254" y="83"/>
                          <a:pt x="254" y="83"/>
                        </a:cubicBezTo>
                        <a:cubicBezTo>
                          <a:pt x="254" y="83"/>
                          <a:pt x="254" y="83"/>
                          <a:pt x="254" y="83"/>
                        </a:cubicBezTo>
                        <a:cubicBezTo>
                          <a:pt x="256" y="84"/>
                          <a:pt x="256" y="84"/>
                          <a:pt x="256" y="84"/>
                        </a:cubicBezTo>
                        <a:cubicBezTo>
                          <a:pt x="256" y="85"/>
                          <a:pt x="256" y="85"/>
                          <a:pt x="256" y="85"/>
                        </a:cubicBezTo>
                        <a:cubicBezTo>
                          <a:pt x="256" y="84"/>
                          <a:pt x="256" y="84"/>
                          <a:pt x="256" y="84"/>
                        </a:cubicBezTo>
                        <a:cubicBezTo>
                          <a:pt x="258" y="84"/>
                          <a:pt x="258" y="84"/>
                          <a:pt x="258" y="84"/>
                        </a:cubicBezTo>
                        <a:cubicBezTo>
                          <a:pt x="259" y="84"/>
                          <a:pt x="259" y="84"/>
                          <a:pt x="259" y="84"/>
                        </a:cubicBezTo>
                        <a:cubicBezTo>
                          <a:pt x="260" y="84"/>
                          <a:pt x="260" y="84"/>
                          <a:pt x="260" y="84"/>
                        </a:cubicBezTo>
                        <a:cubicBezTo>
                          <a:pt x="260" y="84"/>
                          <a:pt x="260" y="84"/>
                          <a:pt x="260" y="84"/>
                        </a:cubicBezTo>
                        <a:cubicBezTo>
                          <a:pt x="260" y="83"/>
                          <a:pt x="260" y="83"/>
                          <a:pt x="260" y="83"/>
                        </a:cubicBezTo>
                        <a:cubicBezTo>
                          <a:pt x="262" y="82"/>
                          <a:pt x="262" y="82"/>
                          <a:pt x="262" y="82"/>
                        </a:cubicBezTo>
                        <a:cubicBezTo>
                          <a:pt x="262" y="82"/>
                          <a:pt x="262" y="82"/>
                          <a:pt x="262" y="82"/>
                        </a:cubicBezTo>
                        <a:cubicBezTo>
                          <a:pt x="262" y="83"/>
                          <a:pt x="262" y="83"/>
                          <a:pt x="262" y="83"/>
                        </a:cubicBezTo>
                        <a:cubicBezTo>
                          <a:pt x="263" y="83"/>
                          <a:pt x="263" y="83"/>
                          <a:pt x="263" y="83"/>
                        </a:cubicBezTo>
                        <a:cubicBezTo>
                          <a:pt x="265" y="83"/>
                          <a:pt x="265" y="83"/>
                          <a:pt x="265" y="83"/>
                        </a:cubicBezTo>
                        <a:cubicBezTo>
                          <a:pt x="267" y="84"/>
                          <a:pt x="267" y="84"/>
                          <a:pt x="267" y="84"/>
                        </a:cubicBezTo>
                        <a:cubicBezTo>
                          <a:pt x="267" y="84"/>
                          <a:pt x="267" y="84"/>
                          <a:pt x="267" y="84"/>
                        </a:cubicBezTo>
                        <a:cubicBezTo>
                          <a:pt x="267" y="84"/>
                          <a:pt x="267" y="84"/>
                          <a:pt x="267" y="84"/>
                        </a:cubicBezTo>
                        <a:cubicBezTo>
                          <a:pt x="268" y="84"/>
                          <a:pt x="268" y="84"/>
                          <a:pt x="268" y="84"/>
                        </a:cubicBezTo>
                        <a:cubicBezTo>
                          <a:pt x="269" y="85"/>
                          <a:pt x="269" y="85"/>
                          <a:pt x="269" y="85"/>
                        </a:cubicBezTo>
                        <a:cubicBezTo>
                          <a:pt x="269" y="85"/>
                          <a:pt x="269" y="85"/>
                          <a:pt x="269" y="85"/>
                        </a:cubicBezTo>
                        <a:cubicBezTo>
                          <a:pt x="269" y="85"/>
                          <a:pt x="269" y="85"/>
                          <a:pt x="269" y="85"/>
                        </a:cubicBezTo>
                        <a:cubicBezTo>
                          <a:pt x="270" y="85"/>
                          <a:pt x="270" y="85"/>
                          <a:pt x="270" y="85"/>
                        </a:cubicBezTo>
                        <a:cubicBezTo>
                          <a:pt x="272" y="84"/>
                          <a:pt x="272" y="84"/>
                          <a:pt x="272" y="84"/>
                        </a:cubicBezTo>
                        <a:cubicBezTo>
                          <a:pt x="272" y="85"/>
                          <a:pt x="272" y="85"/>
                          <a:pt x="272" y="85"/>
                        </a:cubicBezTo>
                        <a:cubicBezTo>
                          <a:pt x="272" y="86"/>
                          <a:pt x="272" y="86"/>
                          <a:pt x="272" y="86"/>
                        </a:cubicBezTo>
                        <a:cubicBezTo>
                          <a:pt x="273" y="85"/>
                          <a:pt x="273" y="85"/>
                          <a:pt x="273" y="85"/>
                        </a:cubicBezTo>
                        <a:cubicBezTo>
                          <a:pt x="273" y="85"/>
                          <a:pt x="273" y="85"/>
                          <a:pt x="273" y="85"/>
                        </a:cubicBezTo>
                        <a:cubicBezTo>
                          <a:pt x="274" y="85"/>
                          <a:pt x="274" y="85"/>
                          <a:pt x="274" y="85"/>
                        </a:cubicBezTo>
                        <a:cubicBezTo>
                          <a:pt x="274" y="84"/>
                          <a:pt x="274" y="84"/>
                          <a:pt x="274" y="84"/>
                        </a:cubicBezTo>
                        <a:cubicBezTo>
                          <a:pt x="274" y="84"/>
                          <a:pt x="274" y="84"/>
                          <a:pt x="274" y="84"/>
                        </a:cubicBezTo>
                        <a:cubicBezTo>
                          <a:pt x="275" y="86"/>
                          <a:pt x="275" y="86"/>
                          <a:pt x="275" y="86"/>
                        </a:cubicBezTo>
                        <a:cubicBezTo>
                          <a:pt x="276" y="87"/>
                          <a:pt x="276" y="87"/>
                          <a:pt x="276" y="87"/>
                        </a:cubicBezTo>
                        <a:cubicBezTo>
                          <a:pt x="276" y="88"/>
                          <a:pt x="276" y="88"/>
                          <a:pt x="276" y="88"/>
                        </a:cubicBezTo>
                        <a:cubicBezTo>
                          <a:pt x="277" y="91"/>
                          <a:pt x="277" y="91"/>
                          <a:pt x="277" y="91"/>
                        </a:cubicBezTo>
                        <a:cubicBezTo>
                          <a:pt x="277" y="88"/>
                          <a:pt x="277" y="88"/>
                          <a:pt x="277" y="88"/>
                        </a:cubicBezTo>
                        <a:cubicBezTo>
                          <a:pt x="277" y="85"/>
                          <a:pt x="277" y="85"/>
                          <a:pt x="277" y="85"/>
                        </a:cubicBezTo>
                        <a:cubicBezTo>
                          <a:pt x="277" y="85"/>
                          <a:pt x="277" y="85"/>
                          <a:pt x="277" y="85"/>
                        </a:cubicBezTo>
                        <a:cubicBezTo>
                          <a:pt x="277" y="85"/>
                          <a:pt x="277" y="85"/>
                          <a:pt x="277" y="85"/>
                        </a:cubicBezTo>
                        <a:cubicBezTo>
                          <a:pt x="277" y="84"/>
                          <a:pt x="277" y="84"/>
                          <a:pt x="277" y="84"/>
                        </a:cubicBezTo>
                        <a:cubicBezTo>
                          <a:pt x="277" y="84"/>
                          <a:pt x="277" y="84"/>
                          <a:pt x="277" y="84"/>
                        </a:cubicBezTo>
                        <a:cubicBezTo>
                          <a:pt x="277" y="84"/>
                          <a:pt x="277" y="84"/>
                          <a:pt x="277" y="84"/>
                        </a:cubicBezTo>
                        <a:cubicBezTo>
                          <a:pt x="275" y="83"/>
                          <a:pt x="275" y="83"/>
                          <a:pt x="275" y="83"/>
                        </a:cubicBezTo>
                        <a:cubicBezTo>
                          <a:pt x="275" y="82"/>
                          <a:pt x="275" y="82"/>
                          <a:pt x="275" y="82"/>
                        </a:cubicBezTo>
                        <a:cubicBezTo>
                          <a:pt x="274" y="80"/>
                          <a:pt x="274" y="80"/>
                          <a:pt x="274" y="80"/>
                        </a:cubicBezTo>
                        <a:cubicBezTo>
                          <a:pt x="275" y="80"/>
                          <a:pt x="275" y="80"/>
                          <a:pt x="275" y="80"/>
                        </a:cubicBezTo>
                        <a:cubicBezTo>
                          <a:pt x="275" y="81"/>
                          <a:pt x="275" y="81"/>
                          <a:pt x="275" y="81"/>
                        </a:cubicBezTo>
                        <a:cubicBezTo>
                          <a:pt x="275" y="80"/>
                          <a:pt x="275" y="80"/>
                          <a:pt x="275" y="80"/>
                        </a:cubicBezTo>
                        <a:cubicBezTo>
                          <a:pt x="276" y="80"/>
                          <a:pt x="276" y="80"/>
                          <a:pt x="276" y="80"/>
                        </a:cubicBezTo>
                        <a:cubicBezTo>
                          <a:pt x="276" y="80"/>
                          <a:pt x="276" y="80"/>
                          <a:pt x="276" y="80"/>
                        </a:cubicBezTo>
                        <a:cubicBezTo>
                          <a:pt x="276" y="79"/>
                          <a:pt x="276" y="79"/>
                          <a:pt x="276" y="79"/>
                        </a:cubicBezTo>
                        <a:cubicBezTo>
                          <a:pt x="276" y="79"/>
                          <a:pt x="276" y="79"/>
                          <a:pt x="276" y="79"/>
                        </a:cubicBezTo>
                        <a:cubicBezTo>
                          <a:pt x="276" y="78"/>
                          <a:pt x="276" y="78"/>
                          <a:pt x="276" y="78"/>
                        </a:cubicBezTo>
                        <a:cubicBezTo>
                          <a:pt x="276" y="78"/>
                          <a:pt x="276" y="78"/>
                          <a:pt x="276" y="78"/>
                        </a:cubicBezTo>
                        <a:cubicBezTo>
                          <a:pt x="276" y="77"/>
                          <a:pt x="276" y="77"/>
                          <a:pt x="276" y="77"/>
                        </a:cubicBezTo>
                        <a:cubicBezTo>
                          <a:pt x="276" y="77"/>
                          <a:pt x="276" y="77"/>
                          <a:pt x="276" y="77"/>
                        </a:cubicBezTo>
                        <a:cubicBezTo>
                          <a:pt x="276" y="77"/>
                          <a:pt x="276" y="77"/>
                          <a:pt x="276" y="77"/>
                        </a:cubicBezTo>
                        <a:cubicBezTo>
                          <a:pt x="276" y="77"/>
                          <a:pt x="276" y="77"/>
                          <a:pt x="276" y="77"/>
                        </a:cubicBezTo>
                        <a:cubicBezTo>
                          <a:pt x="276" y="76"/>
                          <a:pt x="276" y="76"/>
                          <a:pt x="276" y="76"/>
                        </a:cubicBezTo>
                        <a:cubicBezTo>
                          <a:pt x="276" y="76"/>
                          <a:pt x="276" y="76"/>
                          <a:pt x="276" y="76"/>
                        </a:cubicBezTo>
                        <a:cubicBezTo>
                          <a:pt x="276" y="76"/>
                          <a:pt x="276" y="76"/>
                          <a:pt x="276" y="76"/>
                        </a:cubicBezTo>
                        <a:cubicBezTo>
                          <a:pt x="276" y="76"/>
                          <a:pt x="276" y="76"/>
                          <a:pt x="276" y="76"/>
                        </a:cubicBezTo>
                        <a:cubicBezTo>
                          <a:pt x="276" y="77"/>
                          <a:pt x="276" y="77"/>
                          <a:pt x="276" y="77"/>
                        </a:cubicBezTo>
                        <a:cubicBezTo>
                          <a:pt x="276" y="77"/>
                          <a:pt x="276" y="77"/>
                          <a:pt x="276" y="77"/>
                        </a:cubicBezTo>
                        <a:cubicBezTo>
                          <a:pt x="277" y="78"/>
                          <a:pt x="277" y="78"/>
                          <a:pt x="277" y="78"/>
                        </a:cubicBezTo>
                        <a:cubicBezTo>
                          <a:pt x="277" y="78"/>
                          <a:pt x="277" y="78"/>
                          <a:pt x="277" y="78"/>
                        </a:cubicBezTo>
                        <a:cubicBezTo>
                          <a:pt x="278" y="78"/>
                          <a:pt x="278" y="78"/>
                          <a:pt x="278" y="78"/>
                        </a:cubicBezTo>
                        <a:cubicBezTo>
                          <a:pt x="278" y="78"/>
                          <a:pt x="278" y="78"/>
                          <a:pt x="278" y="78"/>
                        </a:cubicBezTo>
                        <a:cubicBezTo>
                          <a:pt x="278" y="77"/>
                          <a:pt x="278" y="77"/>
                          <a:pt x="278" y="77"/>
                        </a:cubicBezTo>
                        <a:cubicBezTo>
                          <a:pt x="279" y="77"/>
                          <a:pt x="279" y="77"/>
                          <a:pt x="279" y="77"/>
                        </a:cubicBezTo>
                        <a:cubicBezTo>
                          <a:pt x="279" y="77"/>
                          <a:pt x="279" y="77"/>
                          <a:pt x="279" y="77"/>
                        </a:cubicBezTo>
                        <a:cubicBezTo>
                          <a:pt x="279" y="76"/>
                          <a:pt x="279" y="76"/>
                          <a:pt x="279" y="76"/>
                        </a:cubicBezTo>
                        <a:cubicBezTo>
                          <a:pt x="280" y="75"/>
                          <a:pt x="280" y="75"/>
                          <a:pt x="280" y="75"/>
                        </a:cubicBezTo>
                        <a:cubicBezTo>
                          <a:pt x="280" y="75"/>
                          <a:pt x="280" y="75"/>
                          <a:pt x="280" y="75"/>
                        </a:cubicBezTo>
                        <a:cubicBezTo>
                          <a:pt x="281" y="76"/>
                          <a:pt x="281" y="76"/>
                          <a:pt x="281" y="76"/>
                        </a:cubicBezTo>
                        <a:cubicBezTo>
                          <a:pt x="280" y="77"/>
                          <a:pt x="280" y="77"/>
                          <a:pt x="280" y="77"/>
                        </a:cubicBezTo>
                        <a:cubicBezTo>
                          <a:pt x="280" y="77"/>
                          <a:pt x="280" y="77"/>
                          <a:pt x="280" y="77"/>
                        </a:cubicBezTo>
                        <a:cubicBezTo>
                          <a:pt x="280" y="77"/>
                          <a:pt x="280" y="77"/>
                          <a:pt x="280" y="77"/>
                        </a:cubicBezTo>
                        <a:cubicBezTo>
                          <a:pt x="280" y="77"/>
                          <a:pt x="280" y="77"/>
                          <a:pt x="280" y="77"/>
                        </a:cubicBezTo>
                        <a:cubicBezTo>
                          <a:pt x="280" y="80"/>
                          <a:pt x="280" y="80"/>
                          <a:pt x="280" y="80"/>
                        </a:cubicBezTo>
                        <a:cubicBezTo>
                          <a:pt x="281" y="78"/>
                          <a:pt x="281" y="78"/>
                          <a:pt x="281" y="78"/>
                        </a:cubicBezTo>
                        <a:cubicBezTo>
                          <a:pt x="281" y="77"/>
                          <a:pt x="281" y="77"/>
                          <a:pt x="281" y="77"/>
                        </a:cubicBezTo>
                        <a:cubicBezTo>
                          <a:pt x="282" y="77"/>
                          <a:pt x="282" y="77"/>
                          <a:pt x="282" y="77"/>
                        </a:cubicBezTo>
                        <a:cubicBezTo>
                          <a:pt x="282" y="77"/>
                          <a:pt x="282" y="77"/>
                          <a:pt x="282" y="77"/>
                        </a:cubicBezTo>
                        <a:cubicBezTo>
                          <a:pt x="282" y="79"/>
                          <a:pt x="282" y="79"/>
                          <a:pt x="282" y="79"/>
                        </a:cubicBezTo>
                        <a:cubicBezTo>
                          <a:pt x="282" y="79"/>
                          <a:pt x="282" y="79"/>
                          <a:pt x="282" y="79"/>
                        </a:cubicBezTo>
                        <a:cubicBezTo>
                          <a:pt x="281" y="80"/>
                          <a:pt x="281" y="80"/>
                          <a:pt x="281" y="80"/>
                        </a:cubicBezTo>
                        <a:cubicBezTo>
                          <a:pt x="282" y="80"/>
                          <a:pt x="282" y="80"/>
                          <a:pt x="282" y="80"/>
                        </a:cubicBezTo>
                        <a:cubicBezTo>
                          <a:pt x="282" y="81"/>
                          <a:pt x="282" y="81"/>
                          <a:pt x="282" y="81"/>
                        </a:cubicBezTo>
                        <a:cubicBezTo>
                          <a:pt x="283" y="81"/>
                          <a:pt x="283" y="81"/>
                          <a:pt x="283" y="81"/>
                        </a:cubicBezTo>
                        <a:cubicBezTo>
                          <a:pt x="283" y="81"/>
                          <a:pt x="283" y="81"/>
                          <a:pt x="283" y="81"/>
                        </a:cubicBezTo>
                        <a:cubicBezTo>
                          <a:pt x="284" y="81"/>
                          <a:pt x="284" y="81"/>
                          <a:pt x="284" y="81"/>
                        </a:cubicBezTo>
                        <a:cubicBezTo>
                          <a:pt x="284" y="81"/>
                          <a:pt x="284" y="81"/>
                          <a:pt x="284" y="81"/>
                        </a:cubicBezTo>
                        <a:cubicBezTo>
                          <a:pt x="284" y="81"/>
                          <a:pt x="284" y="81"/>
                          <a:pt x="284" y="81"/>
                        </a:cubicBezTo>
                        <a:cubicBezTo>
                          <a:pt x="283" y="82"/>
                          <a:pt x="283" y="82"/>
                          <a:pt x="283" y="82"/>
                        </a:cubicBezTo>
                        <a:cubicBezTo>
                          <a:pt x="282" y="82"/>
                          <a:pt x="282" y="82"/>
                          <a:pt x="282" y="82"/>
                        </a:cubicBezTo>
                        <a:cubicBezTo>
                          <a:pt x="282" y="82"/>
                          <a:pt x="282" y="82"/>
                          <a:pt x="282" y="82"/>
                        </a:cubicBezTo>
                        <a:cubicBezTo>
                          <a:pt x="282" y="82"/>
                          <a:pt x="282" y="82"/>
                          <a:pt x="282" y="82"/>
                        </a:cubicBezTo>
                        <a:cubicBezTo>
                          <a:pt x="282" y="83"/>
                          <a:pt x="282" y="83"/>
                          <a:pt x="282" y="83"/>
                        </a:cubicBezTo>
                        <a:cubicBezTo>
                          <a:pt x="282" y="83"/>
                          <a:pt x="282" y="83"/>
                          <a:pt x="282" y="83"/>
                        </a:cubicBezTo>
                        <a:cubicBezTo>
                          <a:pt x="283" y="83"/>
                          <a:pt x="283" y="83"/>
                          <a:pt x="283" y="83"/>
                        </a:cubicBezTo>
                        <a:cubicBezTo>
                          <a:pt x="283" y="84"/>
                          <a:pt x="283" y="84"/>
                          <a:pt x="283" y="84"/>
                        </a:cubicBezTo>
                        <a:cubicBezTo>
                          <a:pt x="284" y="83"/>
                          <a:pt x="284" y="83"/>
                          <a:pt x="284" y="83"/>
                        </a:cubicBezTo>
                        <a:cubicBezTo>
                          <a:pt x="285" y="82"/>
                          <a:pt x="285" y="82"/>
                          <a:pt x="285" y="82"/>
                        </a:cubicBezTo>
                        <a:cubicBezTo>
                          <a:pt x="285" y="82"/>
                          <a:pt x="285" y="82"/>
                          <a:pt x="285" y="82"/>
                        </a:cubicBezTo>
                        <a:cubicBezTo>
                          <a:pt x="285" y="82"/>
                          <a:pt x="285" y="82"/>
                          <a:pt x="285" y="82"/>
                        </a:cubicBezTo>
                        <a:cubicBezTo>
                          <a:pt x="286" y="81"/>
                          <a:pt x="286" y="81"/>
                          <a:pt x="286" y="81"/>
                        </a:cubicBezTo>
                        <a:cubicBezTo>
                          <a:pt x="287" y="81"/>
                          <a:pt x="287" y="81"/>
                          <a:pt x="287" y="81"/>
                        </a:cubicBezTo>
                        <a:cubicBezTo>
                          <a:pt x="287" y="81"/>
                          <a:pt x="287" y="81"/>
                          <a:pt x="287" y="81"/>
                        </a:cubicBezTo>
                        <a:cubicBezTo>
                          <a:pt x="287" y="81"/>
                          <a:pt x="287" y="81"/>
                          <a:pt x="287" y="81"/>
                        </a:cubicBezTo>
                        <a:cubicBezTo>
                          <a:pt x="286" y="82"/>
                          <a:pt x="286" y="82"/>
                          <a:pt x="286" y="82"/>
                        </a:cubicBezTo>
                        <a:cubicBezTo>
                          <a:pt x="286" y="82"/>
                          <a:pt x="286" y="82"/>
                          <a:pt x="286" y="82"/>
                        </a:cubicBezTo>
                        <a:cubicBezTo>
                          <a:pt x="286" y="82"/>
                          <a:pt x="286" y="82"/>
                          <a:pt x="286" y="82"/>
                        </a:cubicBezTo>
                        <a:cubicBezTo>
                          <a:pt x="286" y="83"/>
                          <a:pt x="286" y="83"/>
                          <a:pt x="286" y="83"/>
                        </a:cubicBezTo>
                        <a:cubicBezTo>
                          <a:pt x="284" y="84"/>
                          <a:pt x="284" y="84"/>
                          <a:pt x="284" y="84"/>
                        </a:cubicBezTo>
                        <a:cubicBezTo>
                          <a:pt x="284" y="84"/>
                          <a:pt x="284" y="84"/>
                          <a:pt x="284" y="84"/>
                        </a:cubicBezTo>
                        <a:cubicBezTo>
                          <a:pt x="284" y="84"/>
                          <a:pt x="284" y="84"/>
                          <a:pt x="284" y="84"/>
                        </a:cubicBezTo>
                        <a:cubicBezTo>
                          <a:pt x="284" y="85"/>
                          <a:pt x="284" y="85"/>
                          <a:pt x="284" y="85"/>
                        </a:cubicBezTo>
                        <a:cubicBezTo>
                          <a:pt x="282" y="87"/>
                          <a:pt x="282" y="87"/>
                          <a:pt x="282" y="87"/>
                        </a:cubicBezTo>
                        <a:cubicBezTo>
                          <a:pt x="282" y="87"/>
                          <a:pt x="282" y="87"/>
                          <a:pt x="282" y="87"/>
                        </a:cubicBezTo>
                        <a:cubicBezTo>
                          <a:pt x="282" y="86"/>
                          <a:pt x="282" y="86"/>
                          <a:pt x="282" y="86"/>
                        </a:cubicBezTo>
                        <a:cubicBezTo>
                          <a:pt x="282" y="87"/>
                          <a:pt x="282" y="87"/>
                          <a:pt x="282" y="87"/>
                        </a:cubicBezTo>
                        <a:cubicBezTo>
                          <a:pt x="281" y="88"/>
                          <a:pt x="281" y="88"/>
                          <a:pt x="281" y="88"/>
                        </a:cubicBezTo>
                        <a:cubicBezTo>
                          <a:pt x="281" y="88"/>
                          <a:pt x="281" y="88"/>
                          <a:pt x="281" y="88"/>
                        </a:cubicBezTo>
                        <a:cubicBezTo>
                          <a:pt x="281" y="88"/>
                          <a:pt x="281" y="88"/>
                          <a:pt x="281" y="88"/>
                        </a:cubicBezTo>
                        <a:cubicBezTo>
                          <a:pt x="280" y="91"/>
                          <a:pt x="280" y="91"/>
                          <a:pt x="280" y="91"/>
                        </a:cubicBezTo>
                        <a:cubicBezTo>
                          <a:pt x="280" y="91"/>
                          <a:pt x="280" y="91"/>
                          <a:pt x="280" y="91"/>
                        </a:cubicBezTo>
                        <a:cubicBezTo>
                          <a:pt x="280" y="91"/>
                          <a:pt x="280" y="91"/>
                          <a:pt x="280" y="91"/>
                        </a:cubicBezTo>
                        <a:cubicBezTo>
                          <a:pt x="280" y="91"/>
                          <a:pt x="280" y="91"/>
                          <a:pt x="280" y="91"/>
                        </a:cubicBezTo>
                        <a:cubicBezTo>
                          <a:pt x="280" y="92"/>
                          <a:pt x="280" y="92"/>
                          <a:pt x="280" y="92"/>
                        </a:cubicBezTo>
                        <a:cubicBezTo>
                          <a:pt x="281" y="92"/>
                          <a:pt x="281" y="92"/>
                          <a:pt x="281" y="92"/>
                        </a:cubicBezTo>
                        <a:cubicBezTo>
                          <a:pt x="282" y="91"/>
                          <a:pt x="282" y="91"/>
                          <a:pt x="282" y="91"/>
                        </a:cubicBezTo>
                        <a:cubicBezTo>
                          <a:pt x="282" y="91"/>
                          <a:pt x="282" y="91"/>
                          <a:pt x="282" y="91"/>
                        </a:cubicBezTo>
                        <a:cubicBezTo>
                          <a:pt x="282" y="92"/>
                          <a:pt x="282" y="92"/>
                          <a:pt x="282" y="92"/>
                        </a:cubicBezTo>
                        <a:cubicBezTo>
                          <a:pt x="281" y="92"/>
                          <a:pt x="281" y="92"/>
                          <a:pt x="281" y="92"/>
                        </a:cubicBezTo>
                        <a:cubicBezTo>
                          <a:pt x="281" y="93"/>
                          <a:pt x="281" y="93"/>
                          <a:pt x="281" y="93"/>
                        </a:cubicBezTo>
                        <a:cubicBezTo>
                          <a:pt x="281" y="93"/>
                          <a:pt x="281" y="93"/>
                          <a:pt x="281" y="93"/>
                        </a:cubicBezTo>
                        <a:cubicBezTo>
                          <a:pt x="281" y="94"/>
                          <a:pt x="281" y="94"/>
                          <a:pt x="281" y="94"/>
                        </a:cubicBezTo>
                        <a:cubicBezTo>
                          <a:pt x="281" y="94"/>
                          <a:pt x="281" y="94"/>
                          <a:pt x="281" y="94"/>
                        </a:cubicBezTo>
                        <a:cubicBezTo>
                          <a:pt x="281" y="94"/>
                          <a:pt x="281" y="94"/>
                          <a:pt x="281" y="94"/>
                        </a:cubicBezTo>
                        <a:cubicBezTo>
                          <a:pt x="283" y="94"/>
                          <a:pt x="283" y="94"/>
                          <a:pt x="283" y="94"/>
                        </a:cubicBezTo>
                        <a:cubicBezTo>
                          <a:pt x="283" y="94"/>
                          <a:pt x="283" y="94"/>
                          <a:pt x="283" y="94"/>
                        </a:cubicBezTo>
                        <a:cubicBezTo>
                          <a:pt x="283" y="93"/>
                          <a:pt x="283" y="93"/>
                          <a:pt x="283" y="93"/>
                        </a:cubicBezTo>
                        <a:cubicBezTo>
                          <a:pt x="284" y="93"/>
                          <a:pt x="284" y="93"/>
                          <a:pt x="284" y="93"/>
                        </a:cubicBezTo>
                        <a:cubicBezTo>
                          <a:pt x="283" y="93"/>
                          <a:pt x="283" y="93"/>
                          <a:pt x="283" y="93"/>
                        </a:cubicBezTo>
                        <a:cubicBezTo>
                          <a:pt x="283" y="94"/>
                          <a:pt x="283" y="94"/>
                          <a:pt x="283" y="94"/>
                        </a:cubicBezTo>
                        <a:cubicBezTo>
                          <a:pt x="282" y="95"/>
                          <a:pt x="282" y="95"/>
                          <a:pt x="282" y="95"/>
                        </a:cubicBezTo>
                        <a:cubicBezTo>
                          <a:pt x="283" y="95"/>
                          <a:pt x="283" y="95"/>
                          <a:pt x="283" y="95"/>
                        </a:cubicBezTo>
                        <a:cubicBezTo>
                          <a:pt x="284" y="95"/>
                          <a:pt x="284" y="95"/>
                          <a:pt x="284" y="95"/>
                        </a:cubicBezTo>
                        <a:cubicBezTo>
                          <a:pt x="284" y="95"/>
                          <a:pt x="284" y="95"/>
                          <a:pt x="284" y="95"/>
                        </a:cubicBezTo>
                        <a:cubicBezTo>
                          <a:pt x="284" y="95"/>
                          <a:pt x="284" y="95"/>
                          <a:pt x="284" y="95"/>
                        </a:cubicBezTo>
                        <a:cubicBezTo>
                          <a:pt x="284" y="96"/>
                          <a:pt x="284" y="96"/>
                          <a:pt x="284" y="96"/>
                        </a:cubicBezTo>
                        <a:cubicBezTo>
                          <a:pt x="284" y="96"/>
                          <a:pt x="284" y="96"/>
                          <a:pt x="284" y="96"/>
                        </a:cubicBezTo>
                        <a:cubicBezTo>
                          <a:pt x="283" y="97"/>
                          <a:pt x="283" y="97"/>
                          <a:pt x="283" y="97"/>
                        </a:cubicBezTo>
                        <a:cubicBezTo>
                          <a:pt x="282" y="97"/>
                          <a:pt x="282" y="97"/>
                          <a:pt x="282" y="97"/>
                        </a:cubicBezTo>
                        <a:cubicBezTo>
                          <a:pt x="282" y="96"/>
                          <a:pt x="282" y="96"/>
                          <a:pt x="282" y="96"/>
                        </a:cubicBezTo>
                        <a:cubicBezTo>
                          <a:pt x="281" y="95"/>
                          <a:pt x="281" y="95"/>
                          <a:pt x="281" y="95"/>
                        </a:cubicBezTo>
                        <a:cubicBezTo>
                          <a:pt x="281" y="95"/>
                          <a:pt x="281" y="95"/>
                          <a:pt x="281" y="95"/>
                        </a:cubicBezTo>
                        <a:cubicBezTo>
                          <a:pt x="280" y="96"/>
                          <a:pt x="280" y="96"/>
                          <a:pt x="280" y="96"/>
                        </a:cubicBezTo>
                        <a:cubicBezTo>
                          <a:pt x="280" y="95"/>
                          <a:pt x="280" y="95"/>
                          <a:pt x="280" y="95"/>
                        </a:cubicBezTo>
                        <a:cubicBezTo>
                          <a:pt x="279" y="94"/>
                          <a:pt x="279" y="94"/>
                          <a:pt x="279" y="94"/>
                        </a:cubicBezTo>
                        <a:cubicBezTo>
                          <a:pt x="279" y="94"/>
                          <a:pt x="279" y="94"/>
                          <a:pt x="279" y="94"/>
                        </a:cubicBezTo>
                        <a:cubicBezTo>
                          <a:pt x="279" y="94"/>
                          <a:pt x="279" y="94"/>
                          <a:pt x="279" y="94"/>
                        </a:cubicBezTo>
                        <a:cubicBezTo>
                          <a:pt x="278" y="94"/>
                          <a:pt x="278" y="94"/>
                          <a:pt x="278" y="94"/>
                        </a:cubicBezTo>
                        <a:cubicBezTo>
                          <a:pt x="278" y="95"/>
                          <a:pt x="278" y="95"/>
                          <a:pt x="278" y="95"/>
                        </a:cubicBezTo>
                        <a:cubicBezTo>
                          <a:pt x="278" y="96"/>
                          <a:pt x="278" y="96"/>
                          <a:pt x="278" y="96"/>
                        </a:cubicBezTo>
                        <a:cubicBezTo>
                          <a:pt x="278" y="97"/>
                          <a:pt x="278" y="97"/>
                          <a:pt x="278" y="97"/>
                        </a:cubicBezTo>
                        <a:cubicBezTo>
                          <a:pt x="278" y="97"/>
                          <a:pt x="278" y="97"/>
                          <a:pt x="278" y="97"/>
                        </a:cubicBezTo>
                        <a:cubicBezTo>
                          <a:pt x="279" y="98"/>
                          <a:pt x="279" y="98"/>
                          <a:pt x="279" y="98"/>
                        </a:cubicBezTo>
                        <a:cubicBezTo>
                          <a:pt x="279" y="99"/>
                          <a:pt x="279" y="99"/>
                          <a:pt x="279" y="99"/>
                        </a:cubicBezTo>
                        <a:cubicBezTo>
                          <a:pt x="279" y="102"/>
                          <a:pt x="279" y="102"/>
                          <a:pt x="279" y="102"/>
                        </a:cubicBezTo>
                        <a:cubicBezTo>
                          <a:pt x="278" y="106"/>
                          <a:pt x="278" y="106"/>
                          <a:pt x="278" y="106"/>
                        </a:cubicBezTo>
                        <a:cubicBezTo>
                          <a:pt x="280" y="102"/>
                          <a:pt x="280" y="102"/>
                          <a:pt x="280" y="102"/>
                        </a:cubicBezTo>
                        <a:cubicBezTo>
                          <a:pt x="281" y="100"/>
                          <a:pt x="281" y="100"/>
                          <a:pt x="281" y="100"/>
                        </a:cubicBezTo>
                        <a:cubicBezTo>
                          <a:pt x="281" y="100"/>
                          <a:pt x="281" y="100"/>
                          <a:pt x="281" y="100"/>
                        </a:cubicBezTo>
                        <a:cubicBezTo>
                          <a:pt x="281" y="100"/>
                          <a:pt x="281" y="100"/>
                          <a:pt x="281" y="100"/>
                        </a:cubicBezTo>
                        <a:cubicBezTo>
                          <a:pt x="280" y="98"/>
                          <a:pt x="280" y="98"/>
                          <a:pt x="280" y="98"/>
                        </a:cubicBezTo>
                        <a:cubicBezTo>
                          <a:pt x="281" y="98"/>
                          <a:pt x="281" y="98"/>
                          <a:pt x="281" y="98"/>
                        </a:cubicBezTo>
                        <a:cubicBezTo>
                          <a:pt x="281" y="98"/>
                          <a:pt x="281" y="98"/>
                          <a:pt x="281" y="98"/>
                        </a:cubicBezTo>
                        <a:cubicBezTo>
                          <a:pt x="281" y="98"/>
                          <a:pt x="281" y="98"/>
                          <a:pt x="281" y="98"/>
                        </a:cubicBezTo>
                        <a:cubicBezTo>
                          <a:pt x="281" y="98"/>
                          <a:pt x="281" y="98"/>
                          <a:pt x="281" y="98"/>
                        </a:cubicBezTo>
                        <a:cubicBezTo>
                          <a:pt x="283" y="98"/>
                          <a:pt x="283" y="98"/>
                          <a:pt x="283" y="98"/>
                        </a:cubicBezTo>
                        <a:cubicBezTo>
                          <a:pt x="283" y="99"/>
                          <a:pt x="283" y="99"/>
                          <a:pt x="283" y="99"/>
                        </a:cubicBezTo>
                        <a:cubicBezTo>
                          <a:pt x="284" y="99"/>
                          <a:pt x="284" y="99"/>
                          <a:pt x="284" y="99"/>
                        </a:cubicBezTo>
                        <a:cubicBezTo>
                          <a:pt x="284" y="99"/>
                          <a:pt x="284" y="99"/>
                          <a:pt x="284" y="99"/>
                        </a:cubicBezTo>
                        <a:cubicBezTo>
                          <a:pt x="285" y="98"/>
                          <a:pt x="285" y="98"/>
                          <a:pt x="285" y="98"/>
                        </a:cubicBezTo>
                        <a:cubicBezTo>
                          <a:pt x="285" y="98"/>
                          <a:pt x="285" y="98"/>
                          <a:pt x="285" y="98"/>
                        </a:cubicBezTo>
                        <a:cubicBezTo>
                          <a:pt x="285" y="98"/>
                          <a:pt x="285" y="98"/>
                          <a:pt x="285" y="98"/>
                        </a:cubicBezTo>
                        <a:cubicBezTo>
                          <a:pt x="285" y="97"/>
                          <a:pt x="285" y="97"/>
                          <a:pt x="285" y="97"/>
                        </a:cubicBezTo>
                        <a:cubicBezTo>
                          <a:pt x="287" y="96"/>
                          <a:pt x="287" y="96"/>
                          <a:pt x="287" y="96"/>
                        </a:cubicBezTo>
                        <a:cubicBezTo>
                          <a:pt x="287" y="96"/>
                          <a:pt x="287" y="96"/>
                          <a:pt x="287" y="96"/>
                        </a:cubicBezTo>
                        <a:cubicBezTo>
                          <a:pt x="287" y="96"/>
                          <a:pt x="287" y="96"/>
                          <a:pt x="287" y="96"/>
                        </a:cubicBezTo>
                        <a:cubicBezTo>
                          <a:pt x="288" y="95"/>
                          <a:pt x="288" y="95"/>
                          <a:pt x="288" y="95"/>
                        </a:cubicBezTo>
                        <a:cubicBezTo>
                          <a:pt x="289" y="95"/>
                          <a:pt x="289" y="95"/>
                          <a:pt x="289" y="95"/>
                        </a:cubicBezTo>
                        <a:cubicBezTo>
                          <a:pt x="289" y="95"/>
                          <a:pt x="289" y="95"/>
                          <a:pt x="289" y="95"/>
                        </a:cubicBezTo>
                        <a:cubicBezTo>
                          <a:pt x="289" y="95"/>
                          <a:pt x="289" y="95"/>
                          <a:pt x="289" y="95"/>
                        </a:cubicBezTo>
                        <a:cubicBezTo>
                          <a:pt x="290" y="94"/>
                          <a:pt x="290" y="94"/>
                          <a:pt x="290" y="94"/>
                        </a:cubicBezTo>
                        <a:cubicBezTo>
                          <a:pt x="292" y="91"/>
                          <a:pt x="292" y="91"/>
                          <a:pt x="292" y="91"/>
                        </a:cubicBezTo>
                        <a:cubicBezTo>
                          <a:pt x="289" y="93"/>
                          <a:pt x="289" y="93"/>
                          <a:pt x="289" y="93"/>
                        </a:cubicBezTo>
                        <a:cubicBezTo>
                          <a:pt x="288" y="94"/>
                          <a:pt x="288" y="94"/>
                          <a:pt x="288" y="94"/>
                        </a:cubicBezTo>
                        <a:cubicBezTo>
                          <a:pt x="287" y="94"/>
                          <a:pt x="287" y="94"/>
                          <a:pt x="287" y="94"/>
                        </a:cubicBezTo>
                        <a:cubicBezTo>
                          <a:pt x="287" y="94"/>
                          <a:pt x="287" y="94"/>
                          <a:pt x="287" y="94"/>
                        </a:cubicBezTo>
                        <a:cubicBezTo>
                          <a:pt x="287" y="94"/>
                          <a:pt x="287" y="94"/>
                          <a:pt x="287" y="94"/>
                        </a:cubicBezTo>
                        <a:cubicBezTo>
                          <a:pt x="287" y="93"/>
                          <a:pt x="287" y="93"/>
                          <a:pt x="287" y="93"/>
                        </a:cubicBezTo>
                        <a:cubicBezTo>
                          <a:pt x="287" y="93"/>
                          <a:pt x="287" y="93"/>
                          <a:pt x="287" y="93"/>
                        </a:cubicBezTo>
                        <a:cubicBezTo>
                          <a:pt x="287" y="92"/>
                          <a:pt x="287" y="92"/>
                          <a:pt x="287" y="92"/>
                        </a:cubicBezTo>
                        <a:cubicBezTo>
                          <a:pt x="288" y="90"/>
                          <a:pt x="288" y="90"/>
                          <a:pt x="288" y="90"/>
                        </a:cubicBezTo>
                        <a:cubicBezTo>
                          <a:pt x="288" y="90"/>
                          <a:pt x="288" y="90"/>
                          <a:pt x="288" y="90"/>
                        </a:cubicBezTo>
                        <a:cubicBezTo>
                          <a:pt x="288" y="90"/>
                          <a:pt x="288" y="90"/>
                          <a:pt x="288" y="90"/>
                        </a:cubicBezTo>
                        <a:cubicBezTo>
                          <a:pt x="288" y="89"/>
                          <a:pt x="288" y="89"/>
                          <a:pt x="288" y="89"/>
                        </a:cubicBezTo>
                        <a:cubicBezTo>
                          <a:pt x="288" y="89"/>
                          <a:pt x="288" y="89"/>
                          <a:pt x="288" y="89"/>
                        </a:cubicBezTo>
                        <a:cubicBezTo>
                          <a:pt x="287" y="89"/>
                          <a:pt x="287" y="89"/>
                          <a:pt x="287" y="89"/>
                        </a:cubicBezTo>
                        <a:cubicBezTo>
                          <a:pt x="287" y="88"/>
                          <a:pt x="287" y="88"/>
                          <a:pt x="287" y="88"/>
                        </a:cubicBezTo>
                        <a:cubicBezTo>
                          <a:pt x="287" y="88"/>
                          <a:pt x="287" y="88"/>
                          <a:pt x="287" y="88"/>
                        </a:cubicBezTo>
                        <a:cubicBezTo>
                          <a:pt x="288" y="86"/>
                          <a:pt x="288" y="86"/>
                          <a:pt x="288" y="86"/>
                        </a:cubicBezTo>
                        <a:cubicBezTo>
                          <a:pt x="288" y="86"/>
                          <a:pt x="288" y="86"/>
                          <a:pt x="288" y="86"/>
                        </a:cubicBezTo>
                        <a:cubicBezTo>
                          <a:pt x="288" y="86"/>
                          <a:pt x="288" y="86"/>
                          <a:pt x="288" y="86"/>
                        </a:cubicBezTo>
                        <a:cubicBezTo>
                          <a:pt x="289" y="85"/>
                          <a:pt x="289" y="85"/>
                          <a:pt x="289" y="85"/>
                        </a:cubicBezTo>
                        <a:cubicBezTo>
                          <a:pt x="290" y="85"/>
                          <a:pt x="290" y="85"/>
                          <a:pt x="290" y="85"/>
                        </a:cubicBezTo>
                        <a:cubicBezTo>
                          <a:pt x="291" y="85"/>
                          <a:pt x="291" y="85"/>
                          <a:pt x="291" y="85"/>
                        </a:cubicBezTo>
                        <a:cubicBezTo>
                          <a:pt x="291" y="85"/>
                          <a:pt x="291" y="85"/>
                          <a:pt x="291" y="85"/>
                        </a:cubicBezTo>
                        <a:cubicBezTo>
                          <a:pt x="291" y="85"/>
                          <a:pt x="291" y="85"/>
                          <a:pt x="291" y="85"/>
                        </a:cubicBezTo>
                        <a:cubicBezTo>
                          <a:pt x="291" y="84"/>
                          <a:pt x="291" y="84"/>
                          <a:pt x="291" y="84"/>
                        </a:cubicBezTo>
                        <a:cubicBezTo>
                          <a:pt x="291" y="84"/>
                          <a:pt x="291" y="84"/>
                          <a:pt x="291" y="84"/>
                        </a:cubicBezTo>
                        <a:cubicBezTo>
                          <a:pt x="291" y="84"/>
                          <a:pt x="291" y="84"/>
                          <a:pt x="291" y="84"/>
                        </a:cubicBezTo>
                        <a:cubicBezTo>
                          <a:pt x="292" y="85"/>
                          <a:pt x="292" y="85"/>
                          <a:pt x="292" y="85"/>
                        </a:cubicBezTo>
                        <a:cubicBezTo>
                          <a:pt x="292" y="85"/>
                          <a:pt x="292" y="85"/>
                          <a:pt x="292" y="85"/>
                        </a:cubicBezTo>
                        <a:cubicBezTo>
                          <a:pt x="292" y="85"/>
                          <a:pt x="292" y="85"/>
                          <a:pt x="292" y="85"/>
                        </a:cubicBezTo>
                        <a:cubicBezTo>
                          <a:pt x="292" y="85"/>
                          <a:pt x="292" y="85"/>
                          <a:pt x="292" y="85"/>
                        </a:cubicBezTo>
                        <a:cubicBezTo>
                          <a:pt x="293" y="85"/>
                          <a:pt x="293" y="85"/>
                          <a:pt x="293" y="85"/>
                        </a:cubicBezTo>
                        <a:cubicBezTo>
                          <a:pt x="294" y="85"/>
                          <a:pt x="294" y="85"/>
                          <a:pt x="294" y="85"/>
                        </a:cubicBezTo>
                        <a:cubicBezTo>
                          <a:pt x="294" y="85"/>
                          <a:pt x="294" y="85"/>
                          <a:pt x="294" y="85"/>
                        </a:cubicBezTo>
                        <a:cubicBezTo>
                          <a:pt x="294" y="84"/>
                          <a:pt x="294" y="84"/>
                          <a:pt x="294" y="84"/>
                        </a:cubicBezTo>
                        <a:cubicBezTo>
                          <a:pt x="297" y="83"/>
                          <a:pt x="297" y="83"/>
                          <a:pt x="297" y="83"/>
                        </a:cubicBezTo>
                        <a:cubicBezTo>
                          <a:pt x="297" y="83"/>
                          <a:pt x="297" y="83"/>
                          <a:pt x="297" y="83"/>
                        </a:cubicBezTo>
                        <a:cubicBezTo>
                          <a:pt x="297" y="82"/>
                          <a:pt x="297" y="82"/>
                          <a:pt x="297" y="82"/>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9" y="81"/>
                          <a:pt x="299" y="81"/>
                          <a:pt x="299" y="81"/>
                        </a:cubicBezTo>
                        <a:cubicBezTo>
                          <a:pt x="299" y="81"/>
                          <a:pt x="299" y="81"/>
                          <a:pt x="299" y="81"/>
                        </a:cubicBezTo>
                        <a:cubicBezTo>
                          <a:pt x="300" y="79"/>
                          <a:pt x="300" y="79"/>
                          <a:pt x="300" y="79"/>
                        </a:cubicBezTo>
                        <a:cubicBezTo>
                          <a:pt x="301" y="79"/>
                          <a:pt x="301" y="79"/>
                          <a:pt x="301" y="79"/>
                        </a:cubicBezTo>
                        <a:cubicBezTo>
                          <a:pt x="301" y="79"/>
                          <a:pt x="301" y="79"/>
                          <a:pt x="301" y="79"/>
                        </a:cubicBezTo>
                        <a:cubicBezTo>
                          <a:pt x="302" y="79"/>
                          <a:pt x="302" y="79"/>
                          <a:pt x="302" y="79"/>
                        </a:cubicBezTo>
                        <a:cubicBezTo>
                          <a:pt x="302" y="78"/>
                          <a:pt x="302" y="78"/>
                          <a:pt x="302" y="78"/>
                        </a:cubicBezTo>
                        <a:cubicBezTo>
                          <a:pt x="303" y="78"/>
                          <a:pt x="303" y="78"/>
                          <a:pt x="303" y="78"/>
                        </a:cubicBezTo>
                        <a:cubicBezTo>
                          <a:pt x="303" y="78"/>
                          <a:pt x="303" y="78"/>
                          <a:pt x="303" y="78"/>
                        </a:cubicBezTo>
                        <a:cubicBezTo>
                          <a:pt x="302" y="77"/>
                          <a:pt x="302" y="77"/>
                          <a:pt x="302" y="77"/>
                        </a:cubicBezTo>
                        <a:cubicBezTo>
                          <a:pt x="303" y="76"/>
                          <a:pt x="303" y="76"/>
                          <a:pt x="303" y="76"/>
                        </a:cubicBezTo>
                        <a:cubicBezTo>
                          <a:pt x="304" y="74"/>
                          <a:pt x="304" y="74"/>
                          <a:pt x="304" y="74"/>
                        </a:cubicBezTo>
                        <a:cubicBezTo>
                          <a:pt x="304" y="74"/>
                          <a:pt x="304" y="74"/>
                          <a:pt x="304" y="74"/>
                        </a:cubicBezTo>
                        <a:cubicBezTo>
                          <a:pt x="304" y="74"/>
                          <a:pt x="304" y="74"/>
                          <a:pt x="304" y="74"/>
                        </a:cubicBezTo>
                        <a:cubicBezTo>
                          <a:pt x="304" y="73"/>
                          <a:pt x="304" y="73"/>
                          <a:pt x="304" y="73"/>
                        </a:cubicBezTo>
                        <a:cubicBezTo>
                          <a:pt x="304" y="73"/>
                          <a:pt x="304" y="73"/>
                          <a:pt x="304" y="73"/>
                        </a:cubicBezTo>
                        <a:cubicBezTo>
                          <a:pt x="304" y="73"/>
                          <a:pt x="304" y="73"/>
                          <a:pt x="304" y="73"/>
                        </a:cubicBezTo>
                        <a:cubicBezTo>
                          <a:pt x="303" y="72"/>
                          <a:pt x="303" y="72"/>
                          <a:pt x="303" y="72"/>
                        </a:cubicBezTo>
                        <a:cubicBezTo>
                          <a:pt x="303" y="72"/>
                          <a:pt x="303" y="72"/>
                          <a:pt x="303" y="72"/>
                        </a:cubicBezTo>
                        <a:cubicBezTo>
                          <a:pt x="303" y="72"/>
                          <a:pt x="303" y="72"/>
                          <a:pt x="303" y="72"/>
                        </a:cubicBezTo>
                        <a:cubicBezTo>
                          <a:pt x="302" y="72"/>
                          <a:pt x="302" y="72"/>
                          <a:pt x="302" y="72"/>
                        </a:cubicBezTo>
                        <a:cubicBezTo>
                          <a:pt x="301" y="72"/>
                          <a:pt x="301" y="72"/>
                          <a:pt x="301" y="72"/>
                        </a:cubicBezTo>
                        <a:cubicBezTo>
                          <a:pt x="300" y="73"/>
                          <a:pt x="300" y="73"/>
                          <a:pt x="300" y="73"/>
                        </a:cubicBezTo>
                        <a:cubicBezTo>
                          <a:pt x="301" y="73"/>
                          <a:pt x="301" y="73"/>
                          <a:pt x="301" y="73"/>
                        </a:cubicBezTo>
                        <a:cubicBezTo>
                          <a:pt x="301" y="73"/>
                          <a:pt x="301" y="73"/>
                          <a:pt x="301" y="73"/>
                        </a:cubicBezTo>
                        <a:cubicBezTo>
                          <a:pt x="300" y="74"/>
                          <a:pt x="300" y="74"/>
                          <a:pt x="300" y="74"/>
                        </a:cubicBezTo>
                        <a:cubicBezTo>
                          <a:pt x="300" y="74"/>
                          <a:pt x="300" y="74"/>
                          <a:pt x="300" y="74"/>
                        </a:cubicBezTo>
                        <a:cubicBezTo>
                          <a:pt x="299" y="74"/>
                          <a:pt x="299" y="74"/>
                          <a:pt x="299" y="74"/>
                        </a:cubicBezTo>
                        <a:cubicBezTo>
                          <a:pt x="299" y="74"/>
                          <a:pt x="299" y="74"/>
                          <a:pt x="299" y="74"/>
                        </a:cubicBezTo>
                        <a:cubicBezTo>
                          <a:pt x="299" y="74"/>
                          <a:pt x="299" y="74"/>
                          <a:pt x="299" y="74"/>
                        </a:cubicBezTo>
                        <a:cubicBezTo>
                          <a:pt x="299" y="74"/>
                          <a:pt x="299" y="74"/>
                          <a:pt x="299" y="74"/>
                        </a:cubicBezTo>
                        <a:cubicBezTo>
                          <a:pt x="299" y="73"/>
                          <a:pt x="299" y="73"/>
                          <a:pt x="299" y="73"/>
                        </a:cubicBezTo>
                        <a:cubicBezTo>
                          <a:pt x="300" y="73"/>
                          <a:pt x="300" y="73"/>
                          <a:pt x="300" y="73"/>
                        </a:cubicBezTo>
                        <a:cubicBezTo>
                          <a:pt x="300" y="73"/>
                          <a:pt x="300" y="73"/>
                          <a:pt x="300" y="73"/>
                        </a:cubicBezTo>
                        <a:cubicBezTo>
                          <a:pt x="300" y="72"/>
                          <a:pt x="300" y="72"/>
                          <a:pt x="300" y="72"/>
                        </a:cubicBezTo>
                        <a:cubicBezTo>
                          <a:pt x="301" y="72"/>
                          <a:pt x="301" y="72"/>
                          <a:pt x="301" y="72"/>
                        </a:cubicBezTo>
                        <a:cubicBezTo>
                          <a:pt x="302" y="71"/>
                          <a:pt x="302" y="71"/>
                          <a:pt x="302" y="71"/>
                        </a:cubicBezTo>
                        <a:cubicBezTo>
                          <a:pt x="302" y="71"/>
                          <a:pt x="302" y="71"/>
                          <a:pt x="302" y="71"/>
                        </a:cubicBezTo>
                        <a:cubicBezTo>
                          <a:pt x="302" y="71"/>
                          <a:pt x="302" y="71"/>
                          <a:pt x="302" y="71"/>
                        </a:cubicBezTo>
                        <a:cubicBezTo>
                          <a:pt x="302" y="70"/>
                          <a:pt x="302" y="70"/>
                          <a:pt x="302" y="70"/>
                        </a:cubicBezTo>
                        <a:cubicBezTo>
                          <a:pt x="303" y="69"/>
                          <a:pt x="303" y="69"/>
                          <a:pt x="303" y="69"/>
                        </a:cubicBezTo>
                        <a:cubicBezTo>
                          <a:pt x="302" y="69"/>
                          <a:pt x="302" y="69"/>
                          <a:pt x="302" y="69"/>
                        </a:cubicBezTo>
                        <a:cubicBezTo>
                          <a:pt x="302" y="69"/>
                          <a:pt x="302" y="69"/>
                          <a:pt x="302" y="69"/>
                        </a:cubicBezTo>
                        <a:cubicBezTo>
                          <a:pt x="303" y="68"/>
                          <a:pt x="303" y="68"/>
                          <a:pt x="303"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3" y="70"/>
                          <a:pt x="303" y="70"/>
                          <a:pt x="303" y="70"/>
                        </a:cubicBezTo>
                        <a:cubicBezTo>
                          <a:pt x="303" y="70"/>
                          <a:pt x="303" y="70"/>
                          <a:pt x="303" y="70"/>
                        </a:cubicBezTo>
                        <a:cubicBezTo>
                          <a:pt x="304" y="70"/>
                          <a:pt x="304" y="70"/>
                          <a:pt x="304" y="70"/>
                        </a:cubicBezTo>
                        <a:cubicBezTo>
                          <a:pt x="304" y="71"/>
                          <a:pt x="304" y="71"/>
                          <a:pt x="304" y="71"/>
                        </a:cubicBezTo>
                        <a:cubicBezTo>
                          <a:pt x="304" y="71"/>
                          <a:pt x="304" y="71"/>
                          <a:pt x="304" y="71"/>
                        </a:cubicBezTo>
                        <a:cubicBezTo>
                          <a:pt x="305" y="71"/>
                          <a:pt x="305" y="71"/>
                          <a:pt x="305" y="71"/>
                        </a:cubicBezTo>
                        <a:cubicBezTo>
                          <a:pt x="306" y="70"/>
                          <a:pt x="306" y="70"/>
                          <a:pt x="306" y="70"/>
                        </a:cubicBezTo>
                        <a:cubicBezTo>
                          <a:pt x="306" y="70"/>
                          <a:pt x="306" y="70"/>
                          <a:pt x="306" y="70"/>
                        </a:cubicBezTo>
                        <a:cubicBezTo>
                          <a:pt x="306" y="70"/>
                          <a:pt x="306" y="70"/>
                          <a:pt x="306" y="70"/>
                        </a:cubicBezTo>
                        <a:cubicBezTo>
                          <a:pt x="307" y="67"/>
                          <a:pt x="307" y="67"/>
                          <a:pt x="307" y="67"/>
                        </a:cubicBezTo>
                        <a:cubicBezTo>
                          <a:pt x="307" y="67"/>
                          <a:pt x="307" y="67"/>
                          <a:pt x="307" y="67"/>
                        </a:cubicBezTo>
                        <a:cubicBezTo>
                          <a:pt x="307" y="67"/>
                          <a:pt x="307" y="67"/>
                          <a:pt x="307" y="67"/>
                        </a:cubicBezTo>
                        <a:cubicBezTo>
                          <a:pt x="307" y="66"/>
                          <a:pt x="307" y="66"/>
                          <a:pt x="307" y="66"/>
                        </a:cubicBezTo>
                        <a:cubicBezTo>
                          <a:pt x="307" y="66"/>
                          <a:pt x="307" y="66"/>
                          <a:pt x="307" y="66"/>
                        </a:cubicBezTo>
                        <a:cubicBezTo>
                          <a:pt x="307" y="66"/>
                          <a:pt x="307" y="66"/>
                          <a:pt x="307" y="66"/>
                        </a:cubicBezTo>
                        <a:cubicBezTo>
                          <a:pt x="306" y="65"/>
                          <a:pt x="306" y="65"/>
                          <a:pt x="306" y="65"/>
                        </a:cubicBezTo>
                        <a:cubicBezTo>
                          <a:pt x="306" y="65"/>
                          <a:pt x="306" y="65"/>
                          <a:pt x="306" y="65"/>
                        </a:cubicBezTo>
                        <a:cubicBezTo>
                          <a:pt x="305" y="65"/>
                          <a:pt x="305" y="65"/>
                          <a:pt x="305" y="65"/>
                        </a:cubicBezTo>
                        <a:cubicBezTo>
                          <a:pt x="305" y="65"/>
                          <a:pt x="305" y="65"/>
                          <a:pt x="305" y="65"/>
                        </a:cubicBezTo>
                        <a:cubicBezTo>
                          <a:pt x="304" y="65"/>
                          <a:pt x="304" y="65"/>
                          <a:pt x="304" y="65"/>
                        </a:cubicBezTo>
                        <a:cubicBezTo>
                          <a:pt x="304" y="65"/>
                          <a:pt x="304" y="65"/>
                          <a:pt x="304" y="65"/>
                        </a:cubicBezTo>
                        <a:cubicBezTo>
                          <a:pt x="304" y="65"/>
                          <a:pt x="304" y="65"/>
                          <a:pt x="304" y="65"/>
                        </a:cubicBezTo>
                        <a:cubicBezTo>
                          <a:pt x="302" y="64"/>
                          <a:pt x="302" y="64"/>
                          <a:pt x="302" y="64"/>
                        </a:cubicBezTo>
                        <a:cubicBezTo>
                          <a:pt x="302" y="63"/>
                          <a:pt x="302" y="63"/>
                          <a:pt x="302" y="63"/>
                        </a:cubicBezTo>
                        <a:cubicBezTo>
                          <a:pt x="302" y="62"/>
                          <a:pt x="302" y="62"/>
                          <a:pt x="302" y="62"/>
                        </a:cubicBezTo>
                        <a:cubicBezTo>
                          <a:pt x="302" y="59"/>
                          <a:pt x="302" y="59"/>
                          <a:pt x="302" y="59"/>
                        </a:cubicBezTo>
                        <a:cubicBezTo>
                          <a:pt x="301" y="61"/>
                          <a:pt x="301" y="61"/>
                          <a:pt x="301" y="61"/>
                        </a:cubicBezTo>
                        <a:cubicBezTo>
                          <a:pt x="300" y="62"/>
                          <a:pt x="300" y="62"/>
                          <a:pt x="300" y="62"/>
                        </a:cubicBezTo>
                        <a:cubicBezTo>
                          <a:pt x="300" y="62"/>
                          <a:pt x="300" y="62"/>
                          <a:pt x="300" y="62"/>
                        </a:cubicBezTo>
                        <a:cubicBezTo>
                          <a:pt x="300" y="62"/>
                          <a:pt x="300" y="62"/>
                          <a:pt x="300" y="62"/>
                        </a:cubicBezTo>
                        <a:cubicBezTo>
                          <a:pt x="300" y="62"/>
                          <a:pt x="300" y="62"/>
                          <a:pt x="300" y="62"/>
                        </a:cubicBezTo>
                        <a:cubicBezTo>
                          <a:pt x="300" y="61"/>
                          <a:pt x="300" y="61"/>
                          <a:pt x="300" y="61"/>
                        </a:cubicBezTo>
                        <a:cubicBezTo>
                          <a:pt x="299" y="61"/>
                          <a:pt x="299" y="61"/>
                          <a:pt x="299" y="61"/>
                        </a:cubicBezTo>
                        <a:cubicBezTo>
                          <a:pt x="298" y="60"/>
                          <a:pt x="298" y="60"/>
                          <a:pt x="298" y="60"/>
                        </a:cubicBezTo>
                        <a:cubicBezTo>
                          <a:pt x="298" y="59"/>
                          <a:pt x="298" y="59"/>
                          <a:pt x="298" y="59"/>
                        </a:cubicBezTo>
                        <a:cubicBezTo>
                          <a:pt x="298" y="59"/>
                          <a:pt x="298" y="59"/>
                          <a:pt x="298" y="59"/>
                        </a:cubicBezTo>
                        <a:cubicBezTo>
                          <a:pt x="298" y="59"/>
                          <a:pt x="298" y="59"/>
                          <a:pt x="298" y="59"/>
                        </a:cubicBezTo>
                        <a:cubicBezTo>
                          <a:pt x="297" y="59"/>
                          <a:pt x="297" y="59"/>
                          <a:pt x="297" y="59"/>
                        </a:cubicBezTo>
                        <a:cubicBezTo>
                          <a:pt x="297" y="59"/>
                          <a:pt x="297" y="59"/>
                          <a:pt x="297" y="59"/>
                        </a:cubicBezTo>
                        <a:cubicBezTo>
                          <a:pt x="297" y="59"/>
                          <a:pt x="297" y="59"/>
                          <a:pt x="297" y="59"/>
                        </a:cubicBezTo>
                        <a:cubicBezTo>
                          <a:pt x="297" y="59"/>
                          <a:pt x="297" y="59"/>
                          <a:pt x="297" y="59"/>
                        </a:cubicBezTo>
                        <a:cubicBezTo>
                          <a:pt x="297" y="58"/>
                          <a:pt x="297" y="58"/>
                          <a:pt x="297" y="58"/>
                        </a:cubicBezTo>
                        <a:cubicBezTo>
                          <a:pt x="297" y="58"/>
                          <a:pt x="297" y="58"/>
                          <a:pt x="297" y="58"/>
                        </a:cubicBezTo>
                        <a:cubicBezTo>
                          <a:pt x="296" y="58"/>
                          <a:pt x="296" y="58"/>
                          <a:pt x="296" y="58"/>
                        </a:cubicBezTo>
                        <a:cubicBezTo>
                          <a:pt x="297" y="57"/>
                          <a:pt x="297" y="57"/>
                          <a:pt x="297" y="57"/>
                        </a:cubicBezTo>
                        <a:cubicBezTo>
                          <a:pt x="297" y="57"/>
                          <a:pt x="297" y="57"/>
                          <a:pt x="297" y="57"/>
                        </a:cubicBezTo>
                        <a:cubicBezTo>
                          <a:pt x="297" y="57"/>
                          <a:pt x="297" y="57"/>
                          <a:pt x="297" y="57"/>
                        </a:cubicBezTo>
                        <a:cubicBezTo>
                          <a:pt x="297" y="56"/>
                          <a:pt x="297" y="56"/>
                          <a:pt x="297" y="56"/>
                        </a:cubicBezTo>
                        <a:cubicBezTo>
                          <a:pt x="297" y="56"/>
                          <a:pt x="297" y="56"/>
                          <a:pt x="297" y="56"/>
                        </a:cubicBezTo>
                        <a:cubicBezTo>
                          <a:pt x="297" y="56"/>
                          <a:pt x="297" y="56"/>
                          <a:pt x="297" y="56"/>
                        </a:cubicBezTo>
                        <a:cubicBezTo>
                          <a:pt x="296" y="55"/>
                          <a:pt x="296" y="55"/>
                          <a:pt x="296" y="55"/>
                        </a:cubicBezTo>
                        <a:cubicBezTo>
                          <a:pt x="296" y="52"/>
                          <a:pt x="296" y="52"/>
                          <a:pt x="296" y="52"/>
                        </a:cubicBezTo>
                        <a:cubicBezTo>
                          <a:pt x="297" y="51"/>
                          <a:pt x="297" y="51"/>
                          <a:pt x="297" y="51"/>
                        </a:cubicBezTo>
                        <a:cubicBezTo>
                          <a:pt x="299" y="49"/>
                          <a:pt x="299" y="49"/>
                          <a:pt x="299" y="49"/>
                        </a:cubicBezTo>
                        <a:cubicBezTo>
                          <a:pt x="300" y="49"/>
                          <a:pt x="300" y="49"/>
                          <a:pt x="300" y="49"/>
                        </a:cubicBezTo>
                        <a:cubicBezTo>
                          <a:pt x="301" y="49"/>
                          <a:pt x="301" y="49"/>
                          <a:pt x="301" y="49"/>
                        </a:cubicBezTo>
                        <a:cubicBezTo>
                          <a:pt x="302" y="49"/>
                          <a:pt x="302" y="49"/>
                          <a:pt x="302" y="49"/>
                        </a:cubicBezTo>
                        <a:cubicBezTo>
                          <a:pt x="302" y="49"/>
                          <a:pt x="302" y="49"/>
                          <a:pt x="302" y="49"/>
                        </a:cubicBezTo>
                        <a:cubicBezTo>
                          <a:pt x="302" y="48"/>
                          <a:pt x="302" y="48"/>
                          <a:pt x="302" y="48"/>
                        </a:cubicBezTo>
                        <a:cubicBezTo>
                          <a:pt x="303" y="48"/>
                          <a:pt x="303" y="48"/>
                          <a:pt x="303" y="48"/>
                        </a:cubicBezTo>
                        <a:cubicBezTo>
                          <a:pt x="303" y="48"/>
                          <a:pt x="303" y="48"/>
                          <a:pt x="303" y="48"/>
                        </a:cubicBezTo>
                        <a:cubicBezTo>
                          <a:pt x="303" y="47"/>
                          <a:pt x="303" y="47"/>
                          <a:pt x="303" y="47"/>
                        </a:cubicBezTo>
                        <a:cubicBezTo>
                          <a:pt x="303" y="47"/>
                          <a:pt x="303" y="47"/>
                          <a:pt x="303" y="47"/>
                        </a:cubicBezTo>
                        <a:cubicBezTo>
                          <a:pt x="303" y="46"/>
                          <a:pt x="303" y="46"/>
                          <a:pt x="303" y="46"/>
                        </a:cubicBezTo>
                        <a:cubicBezTo>
                          <a:pt x="302" y="46"/>
                          <a:pt x="302" y="46"/>
                          <a:pt x="302" y="46"/>
                        </a:cubicBezTo>
                        <a:cubicBezTo>
                          <a:pt x="302" y="46"/>
                          <a:pt x="302" y="46"/>
                          <a:pt x="302" y="46"/>
                        </a:cubicBezTo>
                        <a:cubicBezTo>
                          <a:pt x="302" y="46"/>
                          <a:pt x="302" y="46"/>
                          <a:pt x="302" y="46"/>
                        </a:cubicBezTo>
                        <a:cubicBezTo>
                          <a:pt x="301" y="46"/>
                          <a:pt x="301" y="46"/>
                          <a:pt x="301" y="46"/>
                        </a:cubicBezTo>
                        <a:cubicBezTo>
                          <a:pt x="301" y="47"/>
                          <a:pt x="301" y="47"/>
                          <a:pt x="301" y="47"/>
                        </a:cubicBezTo>
                        <a:cubicBezTo>
                          <a:pt x="301" y="47"/>
                          <a:pt x="301" y="47"/>
                          <a:pt x="301" y="47"/>
                        </a:cubicBezTo>
                        <a:cubicBezTo>
                          <a:pt x="301" y="46"/>
                          <a:pt x="301" y="46"/>
                          <a:pt x="301" y="46"/>
                        </a:cubicBezTo>
                        <a:cubicBezTo>
                          <a:pt x="301" y="46"/>
                          <a:pt x="301" y="46"/>
                          <a:pt x="301" y="46"/>
                        </a:cubicBezTo>
                        <a:cubicBezTo>
                          <a:pt x="301" y="46"/>
                          <a:pt x="301" y="46"/>
                          <a:pt x="301" y="46"/>
                        </a:cubicBezTo>
                        <a:cubicBezTo>
                          <a:pt x="300" y="45"/>
                          <a:pt x="300" y="45"/>
                          <a:pt x="300" y="45"/>
                        </a:cubicBezTo>
                        <a:cubicBezTo>
                          <a:pt x="300" y="44"/>
                          <a:pt x="300" y="44"/>
                          <a:pt x="300" y="44"/>
                        </a:cubicBezTo>
                        <a:cubicBezTo>
                          <a:pt x="302" y="42"/>
                          <a:pt x="302" y="42"/>
                          <a:pt x="302" y="42"/>
                        </a:cubicBezTo>
                        <a:cubicBezTo>
                          <a:pt x="302" y="42"/>
                          <a:pt x="302" y="42"/>
                          <a:pt x="302" y="42"/>
                        </a:cubicBezTo>
                        <a:cubicBezTo>
                          <a:pt x="302" y="42"/>
                          <a:pt x="302" y="42"/>
                          <a:pt x="302" y="42"/>
                        </a:cubicBezTo>
                        <a:cubicBezTo>
                          <a:pt x="303" y="40"/>
                          <a:pt x="303" y="40"/>
                          <a:pt x="303" y="40"/>
                        </a:cubicBezTo>
                        <a:cubicBezTo>
                          <a:pt x="303" y="40"/>
                          <a:pt x="303" y="40"/>
                          <a:pt x="303" y="40"/>
                        </a:cubicBezTo>
                        <a:cubicBezTo>
                          <a:pt x="303" y="40"/>
                          <a:pt x="303" y="40"/>
                          <a:pt x="303" y="40"/>
                        </a:cubicBezTo>
                        <a:cubicBezTo>
                          <a:pt x="304" y="39"/>
                          <a:pt x="304" y="39"/>
                          <a:pt x="304" y="39"/>
                        </a:cubicBezTo>
                        <a:cubicBezTo>
                          <a:pt x="304" y="38"/>
                          <a:pt x="304" y="38"/>
                          <a:pt x="304" y="38"/>
                        </a:cubicBezTo>
                        <a:cubicBezTo>
                          <a:pt x="305" y="38"/>
                          <a:pt x="305" y="38"/>
                          <a:pt x="305" y="38"/>
                        </a:cubicBezTo>
                        <a:cubicBezTo>
                          <a:pt x="305" y="38"/>
                          <a:pt x="305" y="38"/>
                          <a:pt x="305" y="38"/>
                        </a:cubicBezTo>
                        <a:cubicBezTo>
                          <a:pt x="305" y="38"/>
                          <a:pt x="305" y="38"/>
                          <a:pt x="305" y="38"/>
                        </a:cubicBezTo>
                        <a:cubicBezTo>
                          <a:pt x="306" y="37"/>
                          <a:pt x="306" y="37"/>
                          <a:pt x="306" y="37"/>
                        </a:cubicBezTo>
                        <a:cubicBezTo>
                          <a:pt x="307" y="36"/>
                          <a:pt x="307" y="36"/>
                          <a:pt x="307" y="36"/>
                        </a:cubicBezTo>
                        <a:cubicBezTo>
                          <a:pt x="307" y="36"/>
                          <a:pt x="307" y="36"/>
                          <a:pt x="307" y="36"/>
                        </a:cubicBezTo>
                        <a:cubicBezTo>
                          <a:pt x="307" y="37"/>
                          <a:pt x="307" y="37"/>
                          <a:pt x="307" y="37"/>
                        </a:cubicBezTo>
                        <a:cubicBezTo>
                          <a:pt x="307" y="38"/>
                          <a:pt x="307" y="38"/>
                          <a:pt x="307" y="38"/>
                        </a:cubicBezTo>
                        <a:cubicBezTo>
                          <a:pt x="307" y="38"/>
                          <a:pt x="307" y="38"/>
                          <a:pt x="307" y="38"/>
                        </a:cubicBezTo>
                        <a:cubicBezTo>
                          <a:pt x="308" y="38"/>
                          <a:pt x="308" y="38"/>
                          <a:pt x="308" y="38"/>
                        </a:cubicBezTo>
                        <a:cubicBezTo>
                          <a:pt x="308" y="39"/>
                          <a:pt x="308" y="39"/>
                          <a:pt x="308" y="39"/>
                        </a:cubicBezTo>
                        <a:cubicBezTo>
                          <a:pt x="307" y="40"/>
                          <a:pt x="307" y="40"/>
                          <a:pt x="307" y="40"/>
                        </a:cubicBezTo>
                        <a:cubicBezTo>
                          <a:pt x="308" y="40"/>
                          <a:pt x="308" y="40"/>
                          <a:pt x="308" y="40"/>
                        </a:cubicBezTo>
                        <a:cubicBezTo>
                          <a:pt x="310" y="39"/>
                          <a:pt x="310" y="39"/>
                          <a:pt x="310" y="39"/>
                        </a:cubicBezTo>
                        <a:cubicBezTo>
                          <a:pt x="310" y="39"/>
                          <a:pt x="310" y="39"/>
                          <a:pt x="310" y="39"/>
                        </a:cubicBezTo>
                        <a:cubicBezTo>
                          <a:pt x="310" y="39"/>
                          <a:pt x="310" y="39"/>
                          <a:pt x="310" y="39"/>
                        </a:cubicBezTo>
                        <a:cubicBezTo>
                          <a:pt x="310" y="38"/>
                          <a:pt x="310" y="38"/>
                          <a:pt x="310" y="38"/>
                        </a:cubicBezTo>
                        <a:cubicBezTo>
                          <a:pt x="311" y="36"/>
                          <a:pt x="311" y="36"/>
                          <a:pt x="311" y="36"/>
                        </a:cubicBezTo>
                        <a:cubicBezTo>
                          <a:pt x="311" y="36"/>
                          <a:pt x="311" y="36"/>
                          <a:pt x="311" y="36"/>
                        </a:cubicBezTo>
                        <a:cubicBezTo>
                          <a:pt x="311" y="35"/>
                          <a:pt x="311" y="35"/>
                          <a:pt x="311" y="35"/>
                        </a:cubicBezTo>
                        <a:cubicBezTo>
                          <a:pt x="311" y="35"/>
                          <a:pt x="311" y="35"/>
                          <a:pt x="311" y="35"/>
                        </a:cubicBezTo>
                        <a:cubicBezTo>
                          <a:pt x="311" y="35"/>
                          <a:pt x="311" y="35"/>
                          <a:pt x="311" y="35"/>
                        </a:cubicBezTo>
                        <a:cubicBezTo>
                          <a:pt x="311" y="34"/>
                          <a:pt x="311" y="34"/>
                          <a:pt x="311" y="34"/>
                        </a:cubicBezTo>
                        <a:cubicBezTo>
                          <a:pt x="310" y="34"/>
                          <a:pt x="310" y="34"/>
                          <a:pt x="310" y="34"/>
                        </a:cubicBezTo>
                        <a:cubicBezTo>
                          <a:pt x="309" y="34"/>
                          <a:pt x="309" y="34"/>
                          <a:pt x="309" y="34"/>
                        </a:cubicBezTo>
                        <a:cubicBezTo>
                          <a:pt x="309" y="33"/>
                          <a:pt x="309" y="33"/>
                          <a:pt x="309" y="33"/>
                        </a:cubicBezTo>
                        <a:cubicBezTo>
                          <a:pt x="309" y="33"/>
                          <a:pt x="309" y="33"/>
                          <a:pt x="309" y="33"/>
                        </a:cubicBezTo>
                        <a:cubicBezTo>
                          <a:pt x="311" y="33"/>
                          <a:pt x="311" y="33"/>
                          <a:pt x="311" y="33"/>
                        </a:cubicBezTo>
                        <a:cubicBezTo>
                          <a:pt x="311" y="33"/>
                          <a:pt x="311" y="33"/>
                          <a:pt x="311" y="33"/>
                        </a:cubicBezTo>
                        <a:cubicBezTo>
                          <a:pt x="311" y="32"/>
                          <a:pt x="311" y="32"/>
                          <a:pt x="311" y="32"/>
                        </a:cubicBezTo>
                        <a:cubicBezTo>
                          <a:pt x="312" y="32"/>
                          <a:pt x="312" y="32"/>
                          <a:pt x="312" y="32"/>
                        </a:cubicBezTo>
                        <a:cubicBezTo>
                          <a:pt x="313" y="31"/>
                          <a:pt x="313" y="31"/>
                          <a:pt x="313" y="31"/>
                        </a:cubicBezTo>
                        <a:cubicBezTo>
                          <a:pt x="313" y="31"/>
                          <a:pt x="313" y="31"/>
                          <a:pt x="313" y="31"/>
                        </a:cubicBezTo>
                        <a:cubicBezTo>
                          <a:pt x="313" y="30"/>
                          <a:pt x="313" y="30"/>
                          <a:pt x="313" y="30"/>
                        </a:cubicBezTo>
                        <a:cubicBezTo>
                          <a:pt x="313" y="30"/>
                          <a:pt x="313" y="30"/>
                          <a:pt x="313" y="30"/>
                        </a:cubicBezTo>
                        <a:cubicBezTo>
                          <a:pt x="314" y="29"/>
                          <a:pt x="314" y="29"/>
                          <a:pt x="314" y="29"/>
                        </a:cubicBezTo>
                        <a:cubicBezTo>
                          <a:pt x="315" y="30"/>
                          <a:pt x="315" y="30"/>
                          <a:pt x="315" y="30"/>
                        </a:cubicBezTo>
                        <a:cubicBezTo>
                          <a:pt x="317" y="30"/>
                          <a:pt x="317" y="30"/>
                          <a:pt x="317" y="30"/>
                        </a:cubicBezTo>
                        <a:cubicBezTo>
                          <a:pt x="317" y="31"/>
                          <a:pt x="317" y="31"/>
                          <a:pt x="317" y="31"/>
                        </a:cubicBezTo>
                        <a:cubicBezTo>
                          <a:pt x="317" y="31"/>
                          <a:pt x="317" y="31"/>
                          <a:pt x="317" y="31"/>
                        </a:cubicBezTo>
                        <a:cubicBezTo>
                          <a:pt x="316" y="32"/>
                          <a:pt x="316" y="32"/>
                          <a:pt x="316" y="32"/>
                        </a:cubicBezTo>
                        <a:cubicBezTo>
                          <a:pt x="317" y="32"/>
                          <a:pt x="317" y="32"/>
                          <a:pt x="317" y="32"/>
                        </a:cubicBezTo>
                        <a:cubicBezTo>
                          <a:pt x="318" y="32"/>
                          <a:pt x="318" y="32"/>
                          <a:pt x="318" y="32"/>
                        </a:cubicBezTo>
                        <a:cubicBezTo>
                          <a:pt x="319" y="33"/>
                          <a:pt x="319" y="33"/>
                          <a:pt x="319" y="33"/>
                        </a:cubicBezTo>
                        <a:cubicBezTo>
                          <a:pt x="319" y="34"/>
                          <a:pt x="319" y="34"/>
                          <a:pt x="319" y="34"/>
                        </a:cubicBezTo>
                        <a:cubicBezTo>
                          <a:pt x="319" y="34"/>
                          <a:pt x="319" y="34"/>
                          <a:pt x="319" y="34"/>
                        </a:cubicBezTo>
                        <a:cubicBezTo>
                          <a:pt x="319" y="35"/>
                          <a:pt x="319" y="35"/>
                          <a:pt x="319" y="35"/>
                        </a:cubicBezTo>
                        <a:cubicBezTo>
                          <a:pt x="318" y="35"/>
                          <a:pt x="318" y="35"/>
                          <a:pt x="318" y="35"/>
                        </a:cubicBezTo>
                        <a:cubicBezTo>
                          <a:pt x="318" y="35"/>
                          <a:pt x="318" y="35"/>
                          <a:pt x="318" y="35"/>
                        </a:cubicBezTo>
                        <a:cubicBezTo>
                          <a:pt x="319" y="36"/>
                          <a:pt x="319" y="36"/>
                          <a:pt x="319" y="36"/>
                        </a:cubicBezTo>
                        <a:cubicBezTo>
                          <a:pt x="318" y="37"/>
                          <a:pt x="318" y="37"/>
                          <a:pt x="318" y="37"/>
                        </a:cubicBezTo>
                        <a:cubicBezTo>
                          <a:pt x="318" y="37"/>
                          <a:pt x="318" y="37"/>
                          <a:pt x="318" y="37"/>
                        </a:cubicBezTo>
                        <a:cubicBezTo>
                          <a:pt x="319" y="37"/>
                          <a:pt x="319" y="37"/>
                          <a:pt x="319" y="37"/>
                        </a:cubicBezTo>
                        <a:cubicBezTo>
                          <a:pt x="319" y="38"/>
                          <a:pt x="319" y="38"/>
                          <a:pt x="319" y="38"/>
                        </a:cubicBezTo>
                        <a:cubicBezTo>
                          <a:pt x="320" y="39"/>
                          <a:pt x="320" y="39"/>
                          <a:pt x="320" y="39"/>
                        </a:cubicBezTo>
                        <a:cubicBezTo>
                          <a:pt x="320" y="41"/>
                          <a:pt x="320" y="41"/>
                          <a:pt x="320" y="41"/>
                        </a:cubicBezTo>
                        <a:cubicBezTo>
                          <a:pt x="320" y="41"/>
                          <a:pt x="320" y="41"/>
                          <a:pt x="320" y="41"/>
                        </a:cubicBezTo>
                        <a:cubicBezTo>
                          <a:pt x="320" y="42"/>
                          <a:pt x="320" y="42"/>
                          <a:pt x="320" y="42"/>
                        </a:cubicBezTo>
                        <a:cubicBezTo>
                          <a:pt x="320" y="42"/>
                          <a:pt x="320" y="42"/>
                          <a:pt x="320" y="42"/>
                        </a:cubicBezTo>
                        <a:cubicBezTo>
                          <a:pt x="320" y="42"/>
                          <a:pt x="320" y="42"/>
                          <a:pt x="320" y="42"/>
                        </a:cubicBezTo>
                        <a:cubicBezTo>
                          <a:pt x="319" y="43"/>
                          <a:pt x="319" y="43"/>
                          <a:pt x="319" y="43"/>
                        </a:cubicBezTo>
                        <a:cubicBezTo>
                          <a:pt x="319" y="43"/>
                          <a:pt x="319" y="43"/>
                          <a:pt x="319" y="43"/>
                        </a:cubicBezTo>
                        <a:cubicBezTo>
                          <a:pt x="319" y="44"/>
                          <a:pt x="319" y="44"/>
                          <a:pt x="319" y="44"/>
                        </a:cubicBezTo>
                        <a:cubicBezTo>
                          <a:pt x="319" y="44"/>
                          <a:pt x="319" y="44"/>
                          <a:pt x="319" y="44"/>
                        </a:cubicBezTo>
                        <a:cubicBezTo>
                          <a:pt x="318" y="46"/>
                          <a:pt x="318" y="46"/>
                          <a:pt x="318" y="46"/>
                        </a:cubicBezTo>
                        <a:cubicBezTo>
                          <a:pt x="318" y="46"/>
                          <a:pt x="318" y="46"/>
                          <a:pt x="318" y="46"/>
                        </a:cubicBezTo>
                        <a:cubicBezTo>
                          <a:pt x="318" y="46"/>
                          <a:pt x="318" y="46"/>
                          <a:pt x="318" y="46"/>
                        </a:cubicBezTo>
                        <a:cubicBezTo>
                          <a:pt x="318" y="47"/>
                          <a:pt x="318" y="47"/>
                          <a:pt x="318" y="47"/>
                        </a:cubicBezTo>
                        <a:cubicBezTo>
                          <a:pt x="318" y="48"/>
                          <a:pt x="318" y="48"/>
                          <a:pt x="318" y="48"/>
                        </a:cubicBezTo>
                        <a:cubicBezTo>
                          <a:pt x="318" y="48"/>
                          <a:pt x="318" y="48"/>
                          <a:pt x="318" y="48"/>
                        </a:cubicBezTo>
                        <a:cubicBezTo>
                          <a:pt x="318" y="48"/>
                          <a:pt x="318" y="48"/>
                          <a:pt x="318" y="48"/>
                        </a:cubicBezTo>
                        <a:cubicBezTo>
                          <a:pt x="318" y="49"/>
                          <a:pt x="318" y="49"/>
                          <a:pt x="318" y="49"/>
                        </a:cubicBezTo>
                        <a:cubicBezTo>
                          <a:pt x="318" y="50"/>
                          <a:pt x="318" y="50"/>
                          <a:pt x="318" y="50"/>
                        </a:cubicBezTo>
                        <a:cubicBezTo>
                          <a:pt x="318" y="50"/>
                          <a:pt x="318" y="50"/>
                          <a:pt x="318" y="50"/>
                        </a:cubicBezTo>
                        <a:cubicBezTo>
                          <a:pt x="318" y="51"/>
                          <a:pt x="318" y="51"/>
                          <a:pt x="318" y="51"/>
                        </a:cubicBezTo>
                        <a:cubicBezTo>
                          <a:pt x="319" y="52"/>
                          <a:pt x="319" y="52"/>
                          <a:pt x="319" y="52"/>
                        </a:cubicBezTo>
                        <a:cubicBezTo>
                          <a:pt x="319" y="53"/>
                          <a:pt x="319" y="53"/>
                          <a:pt x="319" y="53"/>
                        </a:cubicBezTo>
                        <a:cubicBezTo>
                          <a:pt x="319" y="53"/>
                          <a:pt x="319" y="53"/>
                          <a:pt x="319" y="53"/>
                        </a:cubicBezTo>
                        <a:cubicBezTo>
                          <a:pt x="319" y="53"/>
                          <a:pt x="319" y="53"/>
                          <a:pt x="319" y="53"/>
                        </a:cubicBezTo>
                        <a:cubicBezTo>
                          <a:pt x="319" y="53"/>
                          <a:pt x="319" y="53"/>
                          <a:pt x="319" y="53"/>
                        </a:cubicBezTo>
                        <a:cubicBezTo>
                          <a:pt x="319" y="54"/>
                          <a:pt x="319" y="54"/>
                          <a:pt x="319" y="54"/>
                        </a:cubicBezTo>
                        <a:cubicBezTo>
                          <a:pt x="319" y="55"/>
                          <a:pt x="319" y="55"/>
                          <a:pt x="319" y="55"/>
                        </a:cubicBezTo>
                        <a:cubicBezTo>
                          <a:pt x="319" y="55"/>
                          <a:pt x="319" y="55"/>
                          <a:pt x="319" y="55"/>
                        </a:cubicBezTo>
                        <a:cubicBezTo>
                          <a:pt x="319" y="55"/>
                          <a:pt x="319" y="55"/>
                          <a:pt x="319" y="55"/>
                        </a:cubicBezTo>
                        <a:cubicBezTo>
                          <a:pt x="319" y="56"/>
                          <a:pt x="319" y="56"/>
                          <a:pt x="319" y="56"/>
                        </a:cubicBezTo>
                        <a:cubicBezTo>
                          <a:pt x="319" y="57"/>
                          <a:pt x="319" y="57"/>
                          <a:pt x="319" y="57"/>
                        </a:cubicBezTo>
                        <a:cubicBezTo>
                          <a:pt x="319" y="57"/>
                          <a:pt x="319" y="57"/>
                          <a:pt x="319" y="57"/>
                        </a:cubicBezTo>
                        <a:cubicBezTo>
                          <a:pt x="320" y="57"/>
                          <a:pt x="320" y="57"/>
                          <a:pt x="320" y="57"/>
                        </a:cubicBezTo>
                        <a:cubicBezTo>
                          <a:pt x="320" y="58"/>
                          <a:pt x="320" y="58"/>
                          <a:pt x="320" y="58"/>
                        </a:cubicBezTo>
                        <a:cubicBezTo>
                          <a:pt x="320" y="58"/>
                          <a:pt x="320" y="58"/>
                          <a:pt x="320" y="58"/>
                        </a:cubicBezTo>
                        <a:cubicBezTo>
                          <a:pt x="320" y="59"/>
                          <a:pt x="320" y="59"/>
                          <a:pt x="320" y="59"/>
                        </a:cubicBezTo>
                        <a:cubicBezTo>
                          <a:pt x="319" y="59"/>
                          <a:pt x="319" y="59"/>
                          <a:pt x="319" y="59"/>
                        </a:cubicBezTo>
                        <a:cubicBezTo>
                          <a:pt x="319" y="59"/>
                          <a:pt x="319" y="59"/>
                          <a:pt x="319" y="59"/>
                        </a:cubicBezTo>
                        <a:cubicBezTo>
                          <a:pt x="319" y="59"/>
                          <a:pt x="319" y="59"/>
                          <a:pt x="319" y="59"/>
                        </a:cubicBezTo>
                        <a:cubicBezTo>
                          <a:pt x="318" y="59"/>
                          <a:pt x="318" y="59"/>
                          <a:pt x="318" y="59"/>
                        </a:cubicBezTo>
                        <a:cubicBezTo>
                          <a:pt x="318" y="58"/>
                          <a:pt x="318" y="58"/>
                          <a:pt x="318" y="58"/>
                        </a:cubicBezTo>
                        <a:cubicBezTo>
                          <a:pt x="318" y="57"/>
                          <a:pt x="318" y="57"/>
                          <a:pt x="318" y="57"/>
                        </a:cubicBezTo>
                        <a:cubicBezTo>
                          <a:pt x="319" y="56"/>
                          <a:pt x="319" y="56"/>
                          <a:pt x="319" y="56"/>
                        </a:cubicBezTo>
                        <a:cubicBezTo>
                          <a:pt x="318" y="56"/>
                          <a:pt x="318" y="56"/>
                          <a:pt x="318" y="56"/>
                        </a:cubicBezTo>
                        <a:cubicBezTo>
                          <a:pt x="316" y="57"/>
                          <a:pt x="316" y="57"/>
                          <a:pt x="316" y="57"/>
                        </a:cubicBezTo>
                        <a:cubicBezTo>
                          <a:pt x="316" y="57"/>
                          <a:pt x="316" y="57"/>
                          <a:pt x="316" y="57"/>
                        </a:cubicBezTo>
                        <a:cubicBezTo>
                          <a:pt x="316" y="57"/>
                          <a:pt x="316" y="57"/>
                          <a:pt x="316" y="57"/>
                        </a:cubicBezTo>
                        <a:cubicBezTo>
                          <a:pt x="315" y="58"/>
                          <a:pt x="315" y="58"/>
                          <a:pt x="315" y="58"/>
                        </a:cubicBezTo>
                        <a:cubicBezTo>
                          <a:pt x="314" y="59"/>
                          <a:pt x="314" y="59"/>
                          <a:pt x="314" y="59"/>
                        </a:cubicBezTo>
                        <a:cubicBezTo>
                          <a:pt x="314" y="59"/>
                          <a:pt x="314" y="59"/>
                          <a:pt x="314" y="59"/>
                        </a:cubicBezTo>
                        <a:cubicBezTo>
                          <a:pt x="314" y="59"/>
                          <a:pt x="314" y="59"/>
                          <a:pt x="314" y="59"/>
                        </a:cubicBezTo>
                        <a:cubicBezTo>
                          <a:pt x="314" y="60"/>
                          <a:pt x="314" y="60"/>
                          <a:pt x="314" y="60"/>
                        </a:cubicBezTo>
                        <a:cubicBezTo>
                          <a:pt x="314" y="60"/>
                          <a:pt x="314" y="60"/>
                          <a:pt x="314" y="60"/>
                        </a:cubicBezTo>
                        <a:cubicBezTo>
                          <a:pt x="315" y="60"/>
                          <a:pt x="315" y="60"/>
                          <a:pt x="315" y="60"/>
                        </a:cubicBezTo>
                        <a:cubicBezTo>
                          <a:pt x="316" y="60"/>
                          <a:pt x="316" y="60"/>
                          <a:pt x="316" y="60"/>
                        </a:cubicBezTo>
                        <a:cubicBezTo>
                          <a:pt x="316" y="60"/>
                          <a:pt x="316" y="60"/>
                          <a:pt x="316" y="60"/>
                        </a:cubicBezTo>
                        <a:cubicBezTo>
                          <a:pt x="316" y="60"/>
                          <a:pt x="316" y="60"/>
                          <a:pt x="316" y="60"/>
                        </a:cubicBezTo>
                        <a:cubicBezTo>
                          <a:pt x="313" y="63"/>
                          <a:pt x="313" y="63"/>
                          <a:pt x="313" y="63"/>
                        </a:cubicBezTo>
                        <a:cubicBezTo>
                          <a:pt x="313" y="63"/>
                          <a:pt x="313" y="63"/>
                          <a:pt x="313" y="63"/>
                        </a:cubicBezTo>
                        <a:cubicBezTo>
                          <a:pt x="312" y="63"/>
                          <a:pt x="312" y="63"/>
                          <a:pt x="312" y="63"/>
                        </a:cubicBezTo>
                        <a:cubicBezTo>
                          <a:pt x="312" y="63"/>
                          <a:pt x="312" y="63"/>
                          <a:pt x="312" y="63"/>
                        </a:cubicBezTo>
                        <a:cubicBezTo>
                          <a:pt x="312" y="64"/>
                          <a:pt x="312" y="64"/>
                          <a:pt x="312" y="64"/>
                        </a:cubicBezTo>
                        <a:cubicBezTo>
                          <a:pt x="311" y="64"/>
                          <a:pt x="311" y="64"/>
                          <a:pt x="311" y="64"/>
                        </a:cubicBezTo>
                        <a:cubicBezTo>
                          <a:pt x="311" y="64"/>
                          <a:pt x="311" y="64"/>
                          <a:pt x="311" y="64"/>
                        </a:cubicBezTo>
                        <a:cubicBezTo>
                          <a:pt x="311" y="64"/>
                          <a:pt x="311" y="64"/>
                          <a:pt x="311" y="64"/>
                        </a:cubicBezTo>
                        <a:cubicBezTo>
                          <a:pt x="311" y="65"/>
                          <a:pt x="311" y="65"/>
                          <a:pt x="311" y="65"/>
                        </a:cubicBezTo>
                        <a:cubicBezTo>
                          <a:pt x="311" y="66"/>
                          <a:pt x="311" y="66"/>
                          <a:pt x="311" y="66"/>
                        </a:cubicBezTo>
                        <a:cubicBezTo>
                          <a:pt x="311" y="66"/>
                          <a:pt x="311" y="66"/>
                          <a:pt x="311" y="66"/>
                        </a:cubicBezTo>
                        <a:cubicBezTo>
                          <a:pt x="312" y="67"/>
                          <a:pt x="312" y="67"/>
                          <a:pt x="312" y="67"/>
                        </a:cubicBezTo>
                        <a:cubicBezTo>
                          <a:pt x="312" y="67"/>
                          <a:pt x="312" y="67"/>
                          <a:pt x="312" y="67"/>
                        </a:cubicBezTo>
                        <a:cubicBezTo>
                          <a:pt x="312" y="67"/>
                          <a:pt x="312" y="67"/>
                          <a:pt x="312" y="67"/>
                        </a:cubicBezTo>
                        <a:cubicBezTo>
                          <a:pt x="313" y="66"/>
                          <a:pt x="313" y="66"/>
                          <a:pt x="313" y="66"/>
                        </a:cubicBezTo>
                        <a:cubicBezTo>
                          <a:pt x="314" y="67"/>
                          <a:pt x="314" y="67"/>
                          <a:pt x="314" y="67"/>
                        </a:cubicBezTo>
                        <a:cubicBezTo>
                          <a:pt x="314" y="67"/>
                          <a:pt x="314" y="67"/>
                          <a:pt x="314" y="67"/>
                        </a:cubicBezTo>
                        <a:cubicBezTo>
                          <a:pt x="314" y="68"/>
                          <a:pt x="314" y="68"/>
                          <a:pt x="314" y="68"/>
                        </a:cubicBezTo>
                        <a:cubicBezTo>
                          <a:pt x="314" y="68"/>
                          <a:pt x="314" y="68"/>
                          <a:pt x="314" y="68"/>
                        </a:cubicBezTo>
                        <a:cubicBezTo>
                          <a:pt x="315" y="69"/>
                          <a:pt x="315" y="69"/>
                          <a:pt x="315" y="69"/>
                        </a:cubicBezTo>
                        <a:cubicBezTo>
                          <a:pt x="315" y="69"/>
                          <a:pt x="315" y="69"/>
                          <a:pt x="315" y="69"/>
                        </a:cubicBezTo>
                        <a:cubicBezTo>
                          <a:pt x="315" y="69"/>
                          <a:pt x="315" y="69"/>
                          <a:pt x="315" y="69"/>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8" y="69"/>
                          <a:pt x="318" y="69"/>
                          <a:pt x="318" y="69"/>
                        </a:cubicBezTo>
                        <a:cubicBezTo>
                          <a:pt x="319" y="69"/>
                          <a:pt x="319" y="69"/>
                          <a:pt x="319" y="69"/>
                        </a:cubicBezTo>
                        <a:cubicBezTo>
                          <a:pt x="319" y="70"/>
                          <a:pt x="319" y="70"/>
                          <a:pt x="319" y="70"/>
                        </a:cubicBezTo>
                        <a:cubicBezTo>
                          <a:pt x="318" y="71"/>
                          <a:pt x="318" y="71"/>
                          <a:pt x="318" y="71"/>
                        </a:cubicBezTo>
                        <a:cubicBezTo>
                          <a:pt x="318" y="70"/>
                          <a:pt x="318" y="70"/>
                          <a:pt x="318" y="70"/>
                        </a:cubicBezTo>
                        <a:cubicBezTo>
                          <a:pt x="318" y="70"/>
                          <a:pt x="318" y="70"/>
                          <a:pt x="318" y="70"/>
                        </a:cubicBezTo>
                        <a:cubicBezTo>
                          <a:pt x="318" y="70"/>
                          <a:pt x="318" y="70"/>
                          <a:pt x="318" y="70"/>
                        </a:cubicBezTo>
                        <a:cubicBezTo>
                          <a:pt x="317" y="70"/>
                          <a:pt x="317" y="70"/>
                          <a:pt x="317" y="70"/>
                        </a:cubicBezTo>
                        <a:cubicBezTo>
                          <a:pt x="317" y="70"/>
                          <a:pt x="317" y="70"/>
                          <a:pt x="317" y="70"/>
                        </a:cubicBezTo>
                        <a:cubicBezTo>
                          <a:pt x="316" y="69"/>
                          <a:pt x="316" y="69"/>
                          <a:pt x="316" y="69"/>
                        </a:cubicBezTo>
                        <a:cubicBezTo>
                          <a:pt x="316" y="70"/>
                          <a:pt x="316" y="70"/>
                          <a:pt x="316" y="70"/>
                        </a:cubicBezTo>
                        <a:cubicBezTo>
                          <a:pt x="316" y="71"/>
                          <a:pt x="316" y="71"/>
                          <a:pt x="316" y="71"/>
                        </a:cubicBezTo>
                        <a:cubicBezTo>
                          <a:pt x="316" y="71"/>
                          <a:pt x="316" y="71"/>
                          <a:pt x="316" y="71"/>
                        </a:cubicBezTo>
                        <a:cubicBezTo>
                          <a:pt x="316" y="71"/>
                          <a:pt x="316" y="71"/>
                          <a:pt x="316" y="71"/>
                        </a:cubicBezTo>
                        <a:cubicBezTo>
                          <a:pt x="317" y="72"/>
                          <a:pt x="317" y="72"/>
                          <a:pt x="317" y="72"/>
                        </a:cubicBezTo>
                        <a:cubicBezTo>
                          <a:pt x="317" y="73"/>
                          <a:pt x="317" y="73"/>
                          <a:pt x="317" y="73"/>
                        </a:cubicBezTo>
                        <a:cubicBezTo>
                          <a:pt x="317" y="73"/>
                          <a:pt x="317" y="73"/>
                          <a:pt x="317" y="73"/>
                        </a:cubicBezTo>
                        <a:cubicBezTo>
                          <a:pt x="317" y="73"/>
                          <a:pt x="317" y="73"/>
                          <a:pt x="317" y="73"/>
                        </a:cubicBezTo>
                        <a:cubicBezTo>
                          <a:pt x="318" y="75"/>
                          <a:pt x="318" y="75"/>
                          <a:pt x="318" y="75"/>
                        </a:cubicBezTo>
                        <a:cubicBezTo>
                          <a:pt x="318" y="76"/>
                          <a:pt x="318" y="76"/>
                          <a:pt x="318" y="76"/>
                        </a:cubicBezTo>
                        <a:cubicBezTo>
                          <a:pt x="318" y="76"/>
                          <a:pt x="318" y="76"/>
                          <a:pt x="318" y="76"/>
                        </a:cubicBezTo>
                        <a:cubicBezTo>
                          <a:pt x="318" y="76"/>
                          <a:pt x="318" y="76"/>
                          <a:pt x="318" y="76"/>
                        </a:cubicBezTo>
                        <a:cubicBezTo>
                          <a:pt x="318" y="77"/>
                          <a:pt x="318" y="77"/>
                          <a:pt x="318" y="77"/>
                        </a:cubicBezTo>
                        <a:cubicBezTo>
                          <a:pt x="318" y="77"/>
                          <a:pt x="318" y="77"/>
                          <a:pt x="318" y="77"/>
                        </a:cubicBezTo>
                        <a:cubicBezTo>
                          <a:pt x="317" y="78"/>
                          <a:pt x="317" y="78"/>
                          <a:pt x="317" y="78"/>
                        </a:cubicBezTo>
                        <a:cubicBezTo>
                          <a:pt x="317" y="78"/>
                          <a:pt x="317" y="78"/>
                          <a:pt x="317" y="78"/>
                        </a:cubicBezTo>
                        <a:cubicBezTo>
                          <a:pt x="317" y="78"/>
                          <a:pt x="317" y="78"/>
                          <a:pt x="317" y="78"/>
                        </a:cubicBezTo>
                        <a:cubicBezTo>
                          <a:pt x="317" y="79"/>
                          <a:pt x="317" y="79"/>
                          <a:pt x="317" y="79"/>
                        </a:cubicBezTo>
                        <a:cubicBezTo>
                          <a:pt x="317" y="80"/>
                          <a:pt x="317" y="80"/>
                          <a:pt x="317" y="80"/>
                        </a:cubicBezTo>
                        <a:cubicBezTo>
                          <a:pt x="316" y="82"/>
                          <a:pt x="316" y="82"/>
                          <a:pt x="316" y="82"/>
                        </a:cubicBezTo>
                        <a:cubicBezTo>
                          <a:pt x="315" y="82"/>
                          <a:pt x="315" y="82"/>
                          <a:pt x="315" y="82"/>
                        </a:cubicBezTo>
                        <a:cubicBezTo>
                          <a:pt x="316" y="82"/>
                          <a:pt x="316" y="82"/>
                          <a:pt x="316" y="82"/>
                        </a:cubicBezTo>
                        <a:cubicBezTo>
                          <a:pt x="316" y="83"/>
                          <a:pt x="316" y="83"/>
                          <a:pt x="316" y="83"/>
                        </a:cubicBezTo>
                        <a:cubicBezTo>
                          <a:pt x="316" y="84"/>
                          <a:pt x="316" y="84"/>
                          <a:pt x="316" y="84"/>
                        </a:cubicBezTo>
                        <a:cubicBezTo>
                          <a:pt x="315" y="84"/>
                          <a:pt x="315" y="84"/>
                          <a:pt x="315" y="84"/>
                        </a:cubicBezTo>
                        <a:cubicBezTo>
                          <a:pt x="315" y="84"/>
                          <a:pt x="315" y="84"/>
                          <a:pt x="315" y="84"/>
                        </a:cubicBezTo>
                        <a:cubicBezTo>
                          <a:pt x="315" y="85"/>
                          <a:pt x="315" y="85"/>
                          <a:pt x="315" y="85"/>
                        </a:cubicBezTo>
                        <a:cubicBezTo>
                          <a:pt x="315" y="85"/>
                          <a:pt x="315" y="85"/>
                          <a:pt x="315" y="85"/>
                        </a:cubicBezTo>
                        <a:cubicBezTo>
                          <a:pt x="315" y="86"/>
                          <a:pt x="315" y="86"/>
                          <a:pt x="315" y="86"/>
                        </a:cubicBezTo>
                        <a:cubicBezTo>
                          <a:pt x="316" y="86"/>
                          <a:pt x="316" y="86"/>
                          <a:pt x="316" y="86"/>
                        </a:cubicBezTo>
                        <a:cubicBezTo>
                          <a:pt x="317" y="86"/>
                          <a:pt x="317" y="86"/>
                          <a:pt x="317" y="86"/>
                        </a:cubicBezTo>
                        <a:cubicBezTo>
                          <a:pt x="317" y="86"/>
                          <a:pt x="317" y="86"/>
                          <a:pt x="317" y="86"/>
                        </a:cubicBezTo>
                        <a:cubicBezTo>
                          <a:pt x="317" y="86"/>
                          <a:pt x="317" y="86"/>
                          <a:pt x="317" y="86"/>
                        </a:cubicBezTo>
                        <a:cubicBezTo>
                          <a:pt x="318" y="84"/>
                          <a:pt x="318" y="84"/>
                          <a:pt x="318" y="84"/>
                        </a:cubicBezTo>
                        <a:cubicBezTo>
                          <a:pt x="318" y="84"/>
                          <a:pt x="318" y="84"/>
                          <a:pt x="318" y="84"/>
                        </a:cubicBezTo>
                        <a:cubicBezTo>
                          <a:pt x="320" y="83"/>
                          <a:pt x="320" y="83"/>
                          <a:pt x="320" y="83"/>
                        </a:cubicBezTo>
                        <a:cubicBezTo>
                          <a:pt x="320" y="83"/>
                          <a:pt x="320" y="83"/>
                          <a:pt x="320" y="83"/>
                        </a:cubicBezTo>
                        <a:cubicBezTo>
                          <a:pt x="320" y="83"/>
                          <a:pt x="320" y="83"/>
                          <a:pt x="320" y="83"/>
                        </a:cubicBezTo>
                        <a:cubicBezTo>
                          <a:pt x="320" y="82"/>
                          <a:pt x="320" y="82"/>
                          <a:pt x="320" y="82"/>
                        </a:cubicBezTo>
                        <a:cubicBezTo>
                          <a:pt x="320" y="82"/>
                          <a:pt x="320" y="82"/>
                          <a:pt x="320" y="82"/>
                        </a:cubicBezTo>
                        <a:cubicBezTo>
                          <a:pt x="320" y="82"/>
                          <a:pt x="320" y="82"/>
                          <a:pt x="320" y="82"/>
                        </a:cubicBezTo>
                        <a:cubicBezTo>
                          <a:pt x="320" y="82"/>
                          <a:pt x="320" y="82"/>
                          <a:pt x="320" y="82"/>
                        </a:cubicBezTo>
                        <a:cubicBezTo>
                          <a:pt x="320" y="81"/>
                          <a:pt x="320" y="81"/>
                          <a:pt x="320" y="81"/>
                        </a:cubicBezTo>
                        <a:cubicBezTo>
                          <a:pt x="321" y="82"/>
                          <a:pt x="321" y="82"/>
                          <a:pt x="321" y="82"/>
                        </a:cubicBezTo>
                        <a:cubicBezTo>
                          <a:pt x="321" y="82"/>
                          <a:pt x="321" y="82"/>
                          <a:pt x="321" y="82"/>
                        </a:cubicBezTo>
                        <a:cubicBezTo>
                          <a:pt x="321" y="82"/>
                          <a:pt x="321" y="82"/>
                          <a:pt x="321" y="82"/>
                        </a:cubicBezTo>
                        <a:cubicBezTo>
                          <a:pt x="322" y="81"/>
                          <a:pt x="322" y="81"/>
                          <a:pt x="322" y="81"/>
                        </a:cubicBezTo>
                        <a:cubicBezTo>
                          <a:pt x="322" y="81"/>
                          <a:pt x="322" y="81"/>
                          <a:pt x="322" y="81"/>
                        </a:cubicBezTo>
                        <a:cubicBezTo>
                          <a:pt x="322" y="81"/>
                          <a:pt x="322" y="81"/>
                          <a:pt x="322" y="81"/>
                        </a:cubicBezTo>
                        <a:cubicBezTo>
                          <a:pt x="322" y="79"/>
                          <a:pt x="322" y="79"/>
                          <a:pt x="322" y="79"/>
                        </a:cubicBezTo>
                        <a:cubicBezTo>
                          <a:pt x="322" y="78"/>
                          <a:pt x="322" y="78"/>
                          <a:pt x="322" y="78"/>
                        </a:cubicBezTo>
                        <a:cubicBezTo>
                          <a:pt x="324" y="76"/>
                          <a:pt x="324" y="76"/>
                          <a:pt x="324" y="76"/>
                        </a:cubicBezTo>
                        <a:cubicBezTo>
                          <a:pt x="324" y="76"/>
                          <a:pt x="324" y="76"/>
                          <a:pt x="324" y="76"/>
                        </a:cubicBezTo>
                        <a:cubicBezTo>
                          <a:pt x="324" y="76"/>
                          <a:pt x="324" y="76"/>
                          <a:pt x="324" y="76"/>
                        </a:cubicBezTo>
                        <a:cubicBezTo>
                          <a:pt x="325" y="74"/>
                          <a:pt x="325" y="74"/>
                          <a:pt x="325" y="74"/>
                        </a:cubicBezTo>
                        <a:cubicBezTo>
                          <a:pt x="326" y="73"/>
                          <a:pt x="326" y="73"/>
                          <a:pt x="326" y="73"/>
                        </a:cubicBezTo>
                        <a:cubicBezTo>
                          <a:pt x="326" y="73"/>
                          <a:pt x="326" y="73"/>
                          <a:pt x="326" y="73"/>
                        </a:cubicBezTo>
                        <a:cubicBezTo>
                          <a:pt x="326" y="73"/>
                          <a:pt x="326" y="73"/>
                          <a:pt x="326" y="73"/>
                        </a:cubicBezTo>
                        <a:cubicBezTo>
                          <a:pt x="326" y="74"/>
                          <a:pt x="326" y="74"/>
                          <a:pt x="326" y="74"/>
                        </a:cubicBezTo>
                        <a:cubicBezTo>
                          <a:pt x="327" y="76"/>
                          <a:pt x="327" y="76"/>
                          <a:pt x="327" y="76"/>
                        </a:cubicBezTo>
                        <a:cubicBezTo>
                          <a:pt x="327" y="78"/>
                          <a:pt x="327" y="78"/>
                          <a:pt x="327" y="78"/>
                        </a:cubicBezTo>
                        <a:cubicBezTo>
                          <a:pt x="327" y="78"/>
                          <a:pt x="327" y="78"/>
                          <a:pt x="327" y="78"/>
                        </a:cubicBezTo>
                        <a:cubicBezTo>
                          <a:pt x="328" y="78"/>
                          <a:pt x="328" y="78"/>
                          <a:pt x="328" y="78"/>
                        </a:cubicBezTo>
                        <a:cubicBezTo>
                          <a:pt x="329" y="80"/>
                          <a:pt x="329" y="80"/>
                          <a:pt x="329" y="80"/>
                        </a:cubicBezTo>
                        <a:cubicBezTo>
                          <a:pt x="329" y="81"/>
                          <a:pt x="329" y="81"/>
                          <a:pt x="329" y="81"/>
                        </a:cubicBezTo>
                        <a:cubicBezTo>
                          <a:pt x="328" y="82"/>
                          <a:pt x="328" y="82"/>
                          <a:pt x="328" y="82"/>
                        </a:cubicBezTo>
                        <a:cubicBezTo>
                          <a:pt x="328" y="82"/>
                          <a:pt x="328" y="82"/>
                          <a:pt x="328" y="82"/>
                        </a:cubicBezTo>
                        <a:cubicBezTo>
                          <a:pt x="328" y="82"/>
                          <a:pt x="328" y="82"/>
                          <a:pt x="328" y="82"/>
                        </a:cubicBezTo>
                        <a:cubicBezTo>
                          <a:pt x="328" y="84"/>
                          <a:pt x="328" y="84"/>
                          <a:pt x="328" y="84"/>
                        </a:cubicBezTo>
                        <a:cubicBezTo>
                          <a:pt x="328" y="85"/>
                          <a:pt x="328" y="85"/>
                          <a:pt x="328" y="85"/>
                        </a:cubicBezTo>
                        <a:cubicBezTo>
                          <a:pt x="327" y="85"/>
                          <a:pt x="327" y="85"/>
                          <a:pt x="327" y="85"/>
                        </a:cubicBezTo>
                        <a:cubicBezTo>
                          <a:pt x="327" y="85"/>
                          <a:pt x="327" y="85"/>
                          <a:pt x="327" y="85"/>
                        </a:cubicBezTo>
                        <a:cubicBezTo>
                          <a:pt x="327" y="85"/>
                          <a:pt x="327" y="85"/>
                          <a:pt x="327" y="85"/>
                        </a:cubicBezTo>
                        <a:cubicBezTo>
                          <a:pt x="326" y="85"/>
                          <a:pt x="326" y="85"/>
                          <a:pt x="326" y="85"/>
                        </a:cubicBezTo>
                        <a:cubicBezTo>
                          <a:pt x="326" y="86"/>
                          <a:pt x="326" y="86"/>
                          <a:pt x="326" y="86"/>
                        </a:cubicBezTo>
                        <a:cubicBezTo>
                          <a:pt x="325" y="86"/>
                          <a:pt x="325" y="86"/>
                          <a:pt x="325" y="86"/>
                        </a:cubicBezTo>
                        <a:cubicBezTo>
                          <a:pt x="325" y="86"/>
                          <a:pt x="325" y="86"/>
                          <a:pt x="325" y="86"/>
                        </a:cubicBezTo>
                        <a:cubicBezTo>
                          <a:pt x="325" y="87"/>
                          <a:pt x="325" y="87"/>
                          <a:pt x="325" y="87"/>
                        </a:cubicBezTo>
                        <a:cubicBezTo>
                          <a:pt x="325" y="87"/>
                          <a:pt x="325" y="87"/>
                          <a:pt x="325" y="87"/>
                        </a:cubicBezTo>
                        <a:cubicBezTo>
                          <a:pt x="325" y="87"/>
                          <a:pt x="325" y="87"/>
                          <a:pt x="325" y="87"/>
                        </a:cubicBezTo>
                        <a:cubicBezTo>
                          <a:pt x="325" y="88"/>
                          <a:pt x="325" y="88"/>
                          <a:pt x="325" y="88"/>
                        </a:cubicBezTo>
                        <a:cubicBezTo>
                          <a:pt x="324" y="89"/>
                          <a:pt x="324" y="89"/>
                          <a:pt x="324" y="89"/>
                        </a:cubicBezTo>
                        <a:cubicBezTo>
                          <a:pt x="324" y="89"/>
                          <a:pt x="324" y="89"/>
                          <a:pt x="324" y="89"/>
                        </a:cubicBezTo>
                        <a:cubicBezTo>
                          <a:pt x="324" y="89"/>
                          <a:pt x="324" y="89"/>
                          <a:pt x="324" y="89"/>
                        </a:cubicBezTo>
                        <a:cubicBezTo>
                          <a:pt x="324" y="91"/>
                          <a:pt x="324" y="91"/>
                          <a:pt x="324" y="91"/>
                        </a:cubicBezTo>
                        <a:cubicBezTo>
                          <a:pt x="324" y="91"/>
                          <a:pt x="324" y="91"/>
                          <a:pt x="324" y="91"/>
                        </a:cubicBezTo>
                        <a:cubicBezTo>
                          <a:pt x="324" y="91"/>
                          <a:pt x="324" y="91"/>
                          <a:pt x="324" y="91"/>
                        </a:cubicBezTo>
                        <a:cubicBezTo>
                          <a:pt x="324" y="92"/>
                          <a:pt x="324" y="92"/>
                          <a:pt x="324" y="92"/>
                        </a:cubicBezTo>
                        <a:cubicBezTo>
                          <a:pt x="324" y="94"/>
                          <a:pt x="324" y="94"/>
                          <a:pt x="324" y="94"/>
                        </a:cubicBezTo>
                        <a:cubicBezTo>
                          <a:pt x="325" y="98"/>
                          <a:pt x="325" y="98"/>
                          <a:pt x="325" y="98"/>
                        </a:cubicBezTo>
                        <a:cubicBezTo>
                          <a:pt x="325" y="99"/>
                          <a:pt x="325" y="99"/>
                          <a:pt x="325" y="99"/>
                        </a:cubicBezTo>
                        <a:cubicBezTo>
                          <a:pt x="325" y="99"/>
                          <a:pt x="325" y="99"/>
                          <a:pt x="325" y="99"/>
                        </a:cubicBezTo>
                        <a:cubicBezTo>
                          <a:pt x="326" y="100"/>
                          <a:pt x="326" y="100"/>
                          <a:pt x="326" y="100"/>
                        </a:cubicBezTo>
                        <a:cubicBezTo>
                          <a:pt x="326" y="101"/>
                          <a:pt x="326" y="101"/>
                          <a:pt x="326" y="101"/>
                        </a:cubicBezTo>
                        <a:cubicBezTo>
                          <a:pt x="326" y="102"/>
                          <a:pt x="326" y="102"/>
                          <a:pt x="326" y="102"/>
                        </a:cubicBezTo>
                        <a:cubicBezTo>
                          <a:pt x="326" y="102"/>
                          <a:pt x="326" y="102"/>
                          <a:pt x="326" y="102"/>
                        </a:cubicBezTo>
                        <a:cubicBezTo>
                          <a:pt x="327" y="103"/>
                          <a:pt x="327" y="103"/>
                          <a:pt x="327" y="103"/>
                        </a:cubicBezTo>
                        <a:cubicBezTo>
                          <a:pt x="327" y="103"/>
                          <a:pt x="327" y="103"/>
                          <a:pt x="327" y="103"/>
                        </a:cubicBezTo>
                        <a:cubicBezTo>
                          <a:pt x="327" y="103"/>
                          <a:pt x="327" y="103"/>
                          <a:pt x="327" y="103"/>
                        </a:cubicBezTo>
                        <a:cubicBezTo>
                          <a:pt x="328" y="103"/>
                          <a:pt x="328" y="103"/>
                          <a:pt x="328" y="103"/>
                        </a:cubicBezTo>
                        <a:cubicBezTo>
                          <a:pt x="329" y="103"/>
                          <a:pt x="329" y="103"/>
                          <a:pt x="329" y="103"/>
                        </a:cubicBezTo>
                        <a:cubicBezTo>
                          <a:pt x="329" y="102"/>
                          <a:pt x="329" y="102"/>
                          <a:pt x="329" y="102"/>
                        </a:cubicBezTo>
                        <a:cubicBezTo>
                          <a:pt x="328" y="101"/>
                          <a:pt x="328" y="101"/>
                          <a:pt x="328" y="101"/>
                        </a:cubicBezTo>
                        <a:cubicBezTo>
                          <a:pt x="328" y="101"/>
                          <a:pt x="328" y="101"/>
                          <a:pt x="328" y="101"/>
                        </a:cubicBezTo>
                        <a:cubicBezTo>
                          <a:pt x="328" y="100"/>
                          <a:pt x="328" y="100"/>
                          <a:pt x="328" y="100"/>
                        </a:cubicBezTo>
                        <a:cubicBezTo>
                          <a:pt x="328" y="100"/>
                          <a:pt x="328" y="100"/>
                          <a:pt x="328" y="100"/>
                        </a:cubicBezTo>
                        <a:cubicBezTo>
                          <a:pt x="329" y="100"/>
                          <a:pt x="329" y="100"/>
                          <a:pt x="329" y="100"/>
                        </a:cubicBezTo>
                        <a:cubicBezTo>
                          <a:pt x="329" y="100"/>
                          <a:pt x="329" y="100"/>
                          <a:pt x="329" y="100"/>
                        </a:cubicBezTo>
                        <a:cubicBezTo>
                          <a:pt x="329" y="101"/>
                          <a:pt x="329" y="101"/>
                          <a:pt x="329" y="101"/>
                        </a:cubicBezTo>
                        <a:cubicBezTo>
                          <a:pt x="329" y="101"/>
                          <a:pt x="329" y="101"/>
                          <a:pt x="329" y="101"/>
                        </a:cubicBezTo>
                        <a:cubicBezTo>
                          <a:pt x="330" y="101"/>
                          <a:pt x="330" y="101"/>
                          <a:pt x="330" y="101"/>
                        </a:cubicBezTo>
                        <a:cubicBezTo>
                          <a:pt x="330" y="101"/>
                          <a:pt x="330" y="101"/>
                          <a:pt x="330" y="101"/>
                        </a:cubicBezTo>
                        <a:cubicBezTo>
                          <a:pt x="331" y="101"/>
                          <a:pt x="331" y="101"/>
                          <a:pt x="331" y="101"/>
                        </a:cubicBezTo>
                        <a:cubicBezTo>
                          <a:pt x="331" y="101"/>
                          <a:pt x="331" y="101"/>
                          <a:pt x="331" y="101"/>
                        </a:cubicBezTo>
                        <a:cubicBezTo>
                          <a:pt x="331" y="100"/>
                          <a:pt x="331" y="100"/>
                          <a:pt x="331" y="100"/>
                        </a:cubicBezTo>
                        <a:cubicBezTo>
                          <a:pt x="332" y="99"/>
                          <a:pt x="332" y="99"/>
                          <a:pt x="332" y="99"/>
                        </a:cubicBezTo>
                        <a:cubicBezTo>
                          <a:pt x="332" y="99"/>
                          <a:pt x="332" y="99"/>
                          <a:pt x="332" y="99"/>
                        </a:cubicBezTo>
                        <a:cubicBezTo>
                          <a:pt x="332" y="98"/>
                          <a:pt x="332" y="98"/>
                          <a:pt x="332" y="98"/>
                        </a:cubicBezTo>
                        <a:cubicBezTo>
                          <a:pt x="332" y="97"/>
                          <a:pt x="332" y="97"/>
                          <a:pt x="332" y="97"/>
                        </a:cubicBezTo>
                        <a:cubicBezTo>
                          <a:pt x="333" y="96"/>
                          <a:pt x="333" y="96"/>
                          <a:pt x="333" y="96"/>
                        </a:cubicBezTo>
                        <a:cubicBezTo>
                          <a:pt x="333" y="96"/>
                          <a:pt x="333" y="96"/>
                          <a:pt x="333" y="96"/>
                        </a:cubicBezTo>
                        <a:cubicBezTo>
                          <a:pt x="333" y="96"/>
                          <a:pt x="333" y="96"/>
                          <a:pt x="333" y="96"/>
                        </a:cubicBezTo>
                        <a:cubicBezTo>
                          <a:pt x="334" y="95"/>
                          <a:pt x="334" y="95"/>
                          <a:pt x="334" y="95"/>
                        </a:cubicBezTo>
                        <a:cubicBezTo>
                          <a:pt x="334" y="95"/>
                          <a:pt x="334" y="95"/>
                          <a:pt x="334" y="95"/>
                        </a:cubicBezTo>
                        <a:cubicBezTo>
                          <a:pt x="335" y="95"/>
                          <a:pt x="335" y="95"/>
                          <a:pt x="335" y="95"/>
                        </a:cubicBezTo>
                        <a:cubicBezTo>
                          <a:pt x="335" y="94"/>
                          <a:pt x="335" y="94"/>
                          <a:pt x="335" y="94"/>
                        </a:cubicBezTo>
                        <a:cubicBezTo>
                          <a:pt x="335" y="93"/>
                          <a:pt x="335" y="93"/>
                          <a:pt x="335" y="93"/>
                        </a:cubicBezTo>
                        <a:cubicBezTo>
                          <a:pt x="338" y="92"/>
                          <a:pt x="338" y="92"/>
                          <a:pt x="338" y="92"/>
                        </a:cubicBezTo>
                        <a:cubicBezTo>
                          <a:pt x="338" y="92"/>
                          <a:pt x="338" y="92"/>
                          <a:pt x="338" y="92"/>
                        </a:cubicBezTo>
                        <a:cubicBezTo>
                          <a:pt x="338" y="92"/>
                          <a:pt x="338" y="92"/>
                          <a:pt x="338" y="92"/>
                        </a:cubicBezTo>
                        <a:cubicBezTo>
                          <a:pt x="339" y="89"/>
                          <a:pt x="339" y="89"/>
                          <a:pt x="339" y="89"/>
                        </a:cubicBezTo>
                        <a:cubicBezTo>
                          <a:pt x="340" y="87"/>
                          <a:pt x="340" y="87"/>
                          <a:pt x="340" y="87"/>
                        </a:cubicBezTo>
                        <a:cubicBezTo>
                          <a:pt x="341" y="84"/>
                          <a:pt x="341" y="84"/>
                          <a:pt x="341" y="84"/>
                        </a:cubicBezTo>
                        <a:cubicBezTo>
                          <a:pt x="342" y="84"/>
                          <a:pt x="342" y="84"/>
                          <a:pt x="342" y="84"/>
                        </a:cubicBezTo>
                        <a:cubicBezTo>
                          <a:pt x="343" y="85"/>
                          <a:pt x="343" y="85"/>
                          <a:pt x="343" y="85"/>
                        </a:cubicBezTo>
                        <a:cubicBezTo>
                          <a:pt x="343" y="85"/>
                          <a:pt x="343" y="85"/>
                          <a:pt x="343" y="85"/>
                        </a:cubicBezTo>
                        <a:cubicBezTo>
                          <a:pt x="343" y="85"/>
                          <a:pt x="343" y="85"/>
                          <a:pt x="343" y="85"/>
                        </a:cubicBezTo>
                        <a:cubicBezTo>
                          <a:pt x="344" y="84"/>
                          <a:pt x="344" y="84"/>
                          <a:pt x="344" y="84"/>
                        </a:cubicBezTo>
                        <a:cubicBezTo>
                          <a:pt x="344" y="85"/>
                          <a:pt x="344" y="85"/>
                          <a:pt x="344" y="85"/>
                        </a:cubicBezTo>
                        <a:cubicBezTo>
                          <a:pt x="344" y="85"/>
                          <a:pt x="344" y="85"/>
                          <a:pt x="344" y="85"/>
                        </a:cubicBezTo>
                        <a:cubicBezTo>
                          <a:pt x="344" y="85"/>
                          <a:pt x="344" y="85"/>
                          <a:pt x="344" y="85"/>
                        </a:cubicBezTo>
                        <a:cubicBezTo>
                          <a:pt x="346" y="85"/>
                          <a:pt x="346" y="85"/>
                          <a:pt x="346" y="85"/>
                        </a:cubicBezTo>
                        <a:cubicBezTo>
                          <a:pt x="346" y="85"/>
                          <a:pt x="346" y="85"/>
                          <a:pt x="346" y="85"/>
                        </a:cubicBezTo>
                        <a:cubicBezTo>
                          <a:pt x="346" y="84"/>
                          <a:pt x="346" y="84"/>
                          <a:pt x="346" y="84"/>
                        </a:cubicBezTo>
                        <a:cubicBezTo>
                          <a:pt x="346" y="83"/>
                          <a:pt x="346" y="83"/>
                          <a:pt x="346" y="83"/>
                        </a:cubicBezTo>
                        <a:cubicBezTo>
                          <a:pt x="346" y="83"/>
                          <a:pt x="346" y="83"/>
                          <a:pt x="346" y="83"/>
                        </a:cubicBezTo>
                        <a:cubicBezTo>
                          <a:pt x="346" y="83"/>
                          <a:pt x="346" y="83"/>
                          <a:pt x="346" y="83"/>
                        </a:cubicBezTo>
                        <a:cubicBezTo>
                          <a:pt x="345" y="83"/>
                          <a:pt x="345" y="83"/>
                          <a:pt x="345" y="83"/>
                        </a:cubicBezTo>
                        <a:cubicBezTo>
                          <a:pt x="345" y="82"/>
                          <a:pt x="345" y="82"/>
                          <a:pt x="345" y="82"/>
                        </a:cubicBezTo>
                        <a:cubicBezTo>
                          <a:pt x="345" y="82"/>
                          <a:pt x="345" y="82"/>
                          <a:pt x="345" y="82"/>
                        </a:cubicBezTo>
                        <a:cubicBezTo>
                          <a:pt x="346" y="82"/>
                          <a:pt x="346" y="82"/>
                          <a:pt x="346" y="82"/>
                        </a:cubicBezTo>
                        <a:cubicBezTo>
                          <a:pt x="346" y="82"/>
                          <a:pt x="346" y="82"/>
                          <a:pt x="346" y="82"/>
                        </a:cubicBezTo>
                        <a:cubicBezTo>
                          <a:pt x="346" y="83"/>
                          <a:pt x="346" y="83"/>
                          <a:pt x="346" y="83"/>
                        </a:cubicBezTo>
                        <a:cubicBezTo>
                          <a:pt x="347" y="82"/>
                          <a:pt x="347" y="82"/>
                          <a:pt x="347" y="82"/>
                        </a:cubicBezTo>
                        <a:cubicBezTo>
                          <a:pt x="347" y="82"/>
                          <a:pt x="347" y="82"/>
                          <a:pt x="347" y="82"/>
                        </a:cubicBezTo>
                        <a:cubicBezTo>
                          <a:pt x="348" y="82"/>
                          <a:pt x="348" y="82"/>
                          <a:pt x="348" y="82"/>
                        </a:cubicBezTo>
                        <a:cubicBezTo>
                          <a:pt x="348" y="82"/>
                          <a:pt x="348" y="82"/>
                          <a:pt x="348" y="82"/>
                        </a:cubicBezTo>
                        <a:cubicBezTo>
                          <a:pt x="348" y="82"/>
                          <a:pt x="348" y="82"/>
                          <a:pt x="348" y="82"/>
                        </a:cubicBezTo>
                        <a:cubicBezTo>
                          <a:pt x="349" y="82"/>
                          <a:pt x="349" y="82"/>
                          <a:pt x="349" y="82"/>
                        </a:cubicBezTo>
                        <a:cubicBezTo>
                          <a:pt x="349" y="81"/>
                          <a:pt x="349" y="81"/>
                          <a:pt x="349" y="81"/>
                        </a:cubicBezTo>
                        <a:cubicBezTo>
                          <a:pt x="349" y="81"/>
                          <a:pt x="349" y="81"/>
                          <a:pt x="349" y="81"/>
                        </a:cubicBezTo>
                        <a:cubicBezTo>
                          <a:pt x="348" y="80"/>
                          <a:pt x="348" y="80"/>
                          <a:pt x="348" y="80"/>
                        </a:cubicBezTo>
                        <a:cubicBezTo>
                          <a:pt x="348" y="80"/>
                          <a:pt x="348" y="80"/>
                          <a:pt x="348" y="80"/>
                        </a:cubicBezTo>
                        <a:cubicBezTo>
                          <a:pt x="348" y="80"/>
                          <a:pt x="348" y="80"/>
                          <a:pt x="348" y="80"/>
                        </a:cubicBezTo>
                        <a:cubicBezTo>
                          <a:pt x="348" y="80"/>
                          <a:pt x="348" y="80"/>
                          <a:pt x="348" y="80"/>
                        </a:cubicBezTo>
                        <a:cubicBezTo>
                          <a:pt x="347" y="79"/>
                          <a:pt x="347" y="79"/>
                          <a:pt x="347" y="79"/>
                        </a:cubicBezTo>
                        <a:cubicBezTo>
                          <a:pt x="347" y="78"/>
                          <a:pt x="347" y="78"/>
                          <a:pt x="347" y="78"/>
                        </a:cubicBezTo>
                        <a:cubicBezTo>
                          <a:pt x="347" y="78"/>
                          <a:pt x="347" y="78"/>
                          <a:pt x="347" y="78"/>
                        </a:cubicBezTo>
                        <a:cubicBezTo>
                          <a:pt x="346" y="78"/>
                          <a:pt x="346" y="78"/>
                          <a:pt x="346" y="78"/>
                        </a:cubicBezTo>
                        <a:cubicBezTo>
                          <a:pt x="347" y="77"/>
                          <a:pt x="347" y="77"/>
                          <a:pt x="347" y="77"/>
                        </a:cubicBezTo>
                        <a:cubicBezTo>
                          <a:pt x="347" y="77"/>
                          <a:pt x="347" y="77"/>
                          <a:pt x="347" y="77"/>
                        </a:cubicBezTo>
                        <a:cubicBezTo>
                          <a:pt x="347" y="76"/>
                          <a:pt x="347" y="76"/>
                          <a:pt x="347" y="76"/>
                        </a:cubicBezTo>
                        <a:cubicBezTo>
                          <a:pt x="347" y="76"/>
                          <a:pt x="347" y="76"/>
                          <a:pt x="347" y="76"/>
                        </a:cubicBezTo>
                        <a:cubicBezTo>
                          <a:pt x="347" y="76"/>
                          <a:pt x="347" y="76"/>
                          <a:pt x="347" y="76"/>
                        </a:cubicBezTo>
                        <a:cubicBezTo>
                          <a:pt x="348" y="76"/>
                          <a:pt x="348" y="76"/>
                          <a:pt x="348" y="76"/>
                        </a:cubicBezTo>
                        <a:cubicBezTo>
                          <a:pt x="349" y="75"/>
                          <a:pt x="349" y="75"/>
                          <a:pt x="349" y="75"/>
                        </a:cubicBezTo>
                        <a:cubicBezTo>
                          <a:pt x="348" y="75"/>
                          <a:pt x="348" y="75"/>
                          <a:pt x="348" y="75"/>
                        </a:cubicBezTo>
                        <a:cubicBezTo>
                          <a:pt x="348" y="74"/>
                          <a:pt x="348" y="74"/>
                          <a:pt x="348" y="74"/>
                        </a:cubicBezTo>
                        <a:cubicBezTo>
                          <a:pt x="348" y="73"/>
                          <a:pt x="348" y="73"/>
                          <a:pt x="348" y="73"/>
                        </a:cubicBezTo>
                        <a:cubicBezTo>
                          <a:pt x="349" y="73"/>
                          <a:pt x="349" y="73"/>
                          <a:pt x="349" y="73"/>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50" y="71"/>
                          <a:pt x="350" y="71"/>
                          <a:pt x="350" y="71"/>
                        </a:cubicBezTo>
                        <a:cubicBezTo>
                          <a:pt x="350" y="71"/>
                          <a:pt x="350" y="71"/>
                          <a:pt x="350" y="71"/>
                        </a:cubicBezTo>
                        <a:cubicBezTo>
                          <a:pt x="351" y="71"/>
                          <a:pt x="351" y="71"/>
                          <a:pt x="351" y="71"/>
                        </a:cubicBezTo>
                        <a:cubicBezTo>
                          <a:pt x="351" y="71"/>
                          <a:pt x="351" y="71"/>
                          <a:pt x="351" y="71"/>
                        </a:cubicBezTo>
                        <a:cubicBezTo>
                          <a:pt x="351" y="71"/>
                          <a:pt x="351" y="71"/>
                          <a:pt x="351" y="71"/>
                        </a:cubicBezTo>
                        <a:cubicBezTo>
                          <a:pt x="352" y="70"/>
                          <a:pt x="352" y="70"/>
                          <a:pt x="352" y="70"/>
                        </a:cubicBezTo>
                        <a:cubicBezTo>
                          <a:pt x="353" y="70"/>
                          <a:pt x="353" y="70"/>
                          <a:pt x="353" y="70"/>
                        </a:cubicBezTo>
                        <a:cubicBezTo>
                          <a:pt x="355" y="71"/>
                          <a:pt x="355" y="71"/>
                          <a:pt x="355" y="71"/>
                        </a:cubicBezTo>
                        <a:cubicBezTo>
                          <a:pt x="355" y="72"/>
                          <a:pt x="355" y="72"/>
                          <a:pt x="355" y="72"/>
                        </a:cubicBezTo>
                        <a:cubicBezTo>
                          <a:pt x="355" y="72"/>
                          <a:pt x="355" y="72"/>
                          <a:pt x="355" y="72"/>
                        </a:cubicBezTo>
                        <a:cubicBezTo>
                          <a:pt x="355" y="72"/>
                          <a:pt x="355" y="72"/>
                          <a:pt x="355" y="72"/>
                        </a:cubicBezTo>
                        <a:cubicBezTo>
                          <a:pt x="356" y="73"/>
                          <a:pt x="356" y="73"/>
                          <a:pt x="356" y="73"/>
                        </a:cubicBezTo>
                        <a:cubicBezTo>
                          <a:pt x="356" y="73"/>
                          <a:pt x="356" y="73"/>
                          <a:pt x="356" y="73"/>
                        </a:cubicBezTo>
                        <a:cubicBezTo>
                          <a:pt x="356" y="73"/>
                          <a:pt x="356" y="73"/>
                          <a:pt x="356" y="73"/>
                        </a:cubicBezTo>
                        <a:cubicBezTo>
                          <a:pt x="358" y="74"/>
                          <a:pt x="358" y="74"/>
                          <a:pt x="358" y="74"/>
                        </a:cubicBezTo>
                        <a:cubicBezTo>
                          <a:pt x="358" y="74"/>
                          <a:pt x="358" y="74"/>
                          <a:pt x="358" y="74"/>
                        </a:cubicBezTo>
                        <a:cubicBezTo>
                          <a:pt x="359" y="74"/>
                          <a:pt x="359" y="74"/>
                          <a:pt x="359" y="74"/>
                        </a:cubicBezTo>
                        <a:cubicBezTo>
                          <a:pt x="359" y="74"/>
                          <a:pt x="359" y="74"/>
                          <a:pt x="359" y="74"/>
                        </a:cubicBezTo>
                        <a:cubicBezTo>
                          <a:pt x="360" y="74"/>
                          <a:pt x="360" y="74"/>
                          <a:pt x="360" y="74"/>
                        </a:cubicBezTo>
                        <a:cubicBezTo>
                          <a:pt x="362" y="75"/>
                          <a:pt x="362" y="75"/>
                          <a:pt x="362" y="75"/>
                        </a:cubicBezTo>
                        <a:cubicBezTo>
                          <a:pt x="362" y="75"/>
                          <a:pt x="362" y="75"/>
                          <a:pt x="362" y="75"/>
                        </a:cubicBezTo>
                        <a:cubicBezTo>
                          <a:pt x="361" y="75"/>
                          <a:pt x="361" y="75"/>
                          <a:pt x="361" y="75"/>
                        </a:cubicBezTo>
                        <a:cubicBezTo>
                          <a:pt x="361" y="76"/>
                          <a:pt x="361" y="76"/>
                          <a:pt x="361" y="76"/>
                        </a:cubicBezTo>
                        <a:cubicBezTo>
                          <a:pt x="361" y="76"/>
                          <a:pt x="361" y="76"/>
                          <a:pt x="361" y="76"/>
                        </a:cubicBezTo>
                        <a:cubicBezTo>
                          <a:pt x="361" y="76"/>
                          <a:pt x="361" y="76"/>
                          <a:pt x="361" y="76"/>
                        </a:cubicBezTo>
                        <a:cubicBezTo>
                          <a:pt x="360" y="75"/>
                          <a:pt x="360" y="75"/>
                          <a:pt x="360" y="75"/>
                        </a:cubicBezTo>
                        <a:cubicBezTo>
                          <a:pt x="359" y="75"/>
                          <a:pt x="359" y="75"/>
                          <a:pt x="359" y="75"/>
                        </a:cubicBezTo>
                        <a:cubicBezTo>
                          <a:pt x="359" y="76"/>
                          <a:pt x="359" y="76"/>
                          <a:pt x="359" y="76"/>
                        </a:cubicBezTo>
                        <a:cubicBezTo>
                          <a:pt x="359" y="77"/>
                          <a:pt x="359" y="77"/>
                          <a:pt x="359" y="77"/>
                        </a:cubicBezTo>
                        <a:cubicBezTo>
                          <a:pt x="359" y="77"/>
                          <a:pt x="359" y="77"/>
                          <a:pt x="359" y="77"/>
                        </a:cubicBezTo>
                        <a:cubicBezTo>
                          <a:pt x="360" y="77"/>
                          <a:pt x="360" y="77"/>
                          <a:pt x="360" y="77"/>
                        </a:cubicBezTo>
                        <a:cubicBezTo>
                          <a:pt x="362" y="79"/>
                          <a:pt x="362" y="79"/>
                          <a:pt x="362" y="79"/>
                        </a:cubicBezTo>
                        <a:cubicBezTo>
                          <a:pt x="362" y="79"/>
                          <a:pt x="362" y="79"/>
                          <a:pt x="362" y="79"/>
                        </a:cubicBezTo>
                        <a:cubicBezTo>
                          <a:pt x="361" y="80"/>
                          <a:pt x="361" y="80"/>
                          <a:pt x="361" y="80"/>
                        </a:cubicBezTo>
                        <a:cubicBezTo>
                          <a:pt x="360" y="80"/>
                          <a:pt x="360" y="80"/>
                          <a:pt x="360" y="80"/>
                        </a:cubicBezTo>
                        <a:cubicBezTo>
                          <a:pt x="361" y="80"/>
                          <a:pt x="361" y="80"/>
                          <a:pt x="361" y="80"/>
                        </a:cubicBezTo>
                        <a:cubicBezTo>
                          <a:pt x="362" y="81"/>
                          <a:pt x="362" y="81"/>
                          <a:pt x="362" y="81"/>
                        </a:cubicBezTo>
                        <a:cubicBezTo>
                          <a:pt x="362" y="81"/>
                          <a:pt x="362" y="81"/>
                          <a:pt x="362" y="81"/>
                        </a:cubicBezTo>
                        <a:cubicBezTo>
                          <a:pt x="362" y="81"/>
                          <a:pt x="362" y="81"/>
                          <a:pt x="362" y="81"/>
                        </a:cubicBezTo>
                        <a:cubicBezTo>
                          <a:pt x="363" y="81"/>
                          <a:pt x="363" y="81"/>
                          <a:pt x="363" y="81"/>
                        </a:cubicBezTo>
                        <a:cubicBezTo>
                          <a:pt x="365" y="81"/>
                          <a:pt x="365" y="81"/>
                          <a:pt x="365" y="81"/>
                        </a:cubicBezTo>
                        <a:cubicBezTo>
                          <a:pt x="365" y="81"/>
                          <a:pt x="365" y="81"/>
                          <a:pt x="365" y="81"/>
                        </a:cubicBezTo>
                        <a:cubicBezTo>
                          <a:pt x="365" y="82"/>
                          <a:pt x="365" y="82"/>
                          <a:pt x="365" y="82"/>
                        </a:cubicBezTo>
                        <a:cubicBezTo>
                          <a:pt x="365" y="82"/>
                          <a:pt x="365" y="82"/>
                          <a:pt x="365" y="82"/>
                        </a:cubicBezTo>
                        <a:cubicBezTo>
                          <a:pt x="366" y="82"/>
                          <a:pt x="366" y="82"/>
                          <a:pt x="366" y="82"/>
                        </a:cubicBezTo>
                        <a:cubicBezTo>
                          <a:pt x="366" y="82"/>
                          <a:pt x="366" y="82"/>
                          <a:pt x="366" y="82"/>
                        </a:cubicBezTo>
                        <a:cubicBezTo>
                          <a:pt x="365" y="83"/>
                          <a:pt x="365" y="83"/>
                          <a:pt x="365" y="83"/>
                        </a:cubicBezTo>
                        <a:cubicBezTo>
                          <a:pt x="364" y="84"/>
                          <a:pt x="364" y="84"/>
                          <a:pt x="364" y="84"/>
                        </a:cubicBezTo>
                        <a:cubicBezTo>
                          <a:pt x="362" y="84"/>
                          <a:pt x="362" y="84"/>
                          <a:pt x="362" y="84"/>
                        </a:cubicBezTo>
                        <a:cubicBezTo>
                          <a:pt x="362" y="84"/>
                          <a:pt x="362" y="84"/>
                          <a:pt x="362" y="84"/>
                        </a:cubicBezTo>
                        <a:cubicBezTo>
                          <a:pt x="362" y="85"/>
                          <a:pt x="362" y="85"/>
                          <a:pt x="362" y="85"/>
                        </a:cubicBezTo>
                        <a:cubicBezTo>
                          <a:pt x="361" y="85"/>
                          <a:pt x="361" y="85"/>
                          <a:pt x="361" y="85"/>
                        </a:cubicBezTo>
                        <a:cubicBezTo>
                          <a:pt x="360" y="86"/>
                          <a:pt x="360" y="86"/>
                          <a:pt x="360" y="86"/>
                        </a:cubicBezTo>
                        <a:cubicBezTo>
                          <a:pt x="362" y="86"/>
                          <a:pt x="362" y="86"/>
                          <a:pt x="362" y="86"/>
                        </a:cubicBezTo>
                        <a:cubicBezTo>
                          <a:pt x="363" y="86"/>
                          <a:pt x="363" y="86"/>
                          <a:pt x="363" y="86"/>
                        </a:cubicBezTo>
                        <a:cubicBezTo>
                          <a:pt x="364" y="86"/>
                          <a:pt x="364" y="86"/>
                          <a:pt x="364" y="86"/>
                        </a:cubicBezTo>
                        <a:cubicBezTo>
                          <a:pt x="364" y="87"/>
                          <a:pt x="364" y="87"/>
                          <a:pt x="364" y="87"/>
                        </a:cubicBezTo>
                        <a:cubicBezTo>
                          <a:pt x="364" y="87"/>
                          <a:pt x="364" y="87"/>
                          <a:pt x="364" y="87"/>
                        </a:cubicBezTo>
                        <a:cubicBezTo>
                          <a:pt x="364" y="87"/>
                          <a:pt x="364" y="87"/>
                          <a:pt x="364" y="87"/>
                        </a:cubicBezTo>
                        <a:cubicBezTo>
                          <a:pt x="364" y="87"/>
                          <a:pt x="364" y="87"/>
                          <a:pt x="364" y="87"/>
                        </a:cubicBezTo>
                        <a:cubicBezTo>
                          <a:pt x="364" y="88"/>
                          <a:pt x="364" y="88"/>
                          <a:pt x="364" y="88"/>
                        </a:cubicBezTo>
                        <a:cubicBezTo>
                          <a:pt x="364" y="88"/>
                          <a:pt x="364" y="88"/>
                          <a:pt x="364" y="88"/>
                        </a:cubicBezTo>
                        <a:cubicBezTo>
                          <a:pt x="364" y="89"/>
                          <a:pt x="364" y="89"/>
                          <a:pt x="364" y="89"/>
                        </a:cubicBezTo>
                        <a:cubicBezTo>
                          <a:pt x="364" y="89"/>
                          <a:pt x="364" y="89"/>
                          <a:pt x="364" y="89"/>
                        </a:cubicBezTo>
                        <a:cubicBezTo>
                          <a:pt x="363" y="89"/>
                          <a:pt x="363" y="89"/>
                          <a:pt x="363" y="89"/>
                        </a:cubicBezTo>
                        <a:cubicBezTo>
                          <a:pt x="361" y="90"/>
                          <a:pt x="361" y="90"/>
                          <a:pt x="361" y="90"/>
                        </a:cubicBezTo>
                        <a:cubicBezTo>
                          <a:pt x="361" y="90"/>
                          <a:pt x="361" y="90"/>
                          <a:pt x="361" y="90"/>
                        </a:cubicBezTo>
                        <a:cubicBezTo>
                          <a:pt x="360" y="90"/>
                          <a:pt x="360" y="90"/>
                          <a:pt x="360" y="90"/>
                        </a:cubicBezTo>
                        <a:cubicBezTo>
                          <a:pt x="360" y="90"/>
                          <a:pt x="360" y="90"/>
                          <a:pt x="360" y="90"/>
                        </a:cubicBezTo>
                        <a:cubicBezTo>
                          <a:pt x="360" y="90"/>
                          <a:pt x="360" y="90"/>
                          <a:pt x="360" y="90"/>
                        </a:cubicBezTo>
                        <a:cubicBezTo>
                          <a:pt x="359" y="90"/>
                          <a:pt x="359" y="90"/>
                          <a:pt x="359" y="90"/>
                        </a:cubicBezTo>
                        <a:cubicBezTo>
                          <a:pt x="358" y="89"/>
                          <a:pt x="358" y="89"/>
                          <a:pt x="358" y="89"/>
                        </a:cubicBezTo>
                        <a:cubicBezTo>
                          <a:pt x="358" y="89"/>
                          <a:pt x="358" y="89"/>
                          <a:pt x="358" y="89"/>
                        </a:cubicBezTo>
                        <a:cubicBezTo>
                          <a:pt x="358" y="89"/>
                          <a:pt x="358" y="89"/>
                          <a:pt x="358" y="89"/>
                        </a:cubicBezTo>
                        <a:cubicBezTo>
                          <a:pt x="357" y="89"/>
                          <a:pt x="357" y="89"/>
                          <a:pt x="357" y="89"/>
                        </a:cubicBezTo>
                        <a:cubicBezTo>
                          <a:pt x="357" y="88"/>
                          <a:pt x="357" y="88"/>
                          <a:pt x="357" y="88"/>
                        </a:cubicBezTo>
                        <a:cubicBezTo>
                          <a:pt x="357" y="88"/>
                          <a:pt x="357" y="88"/>
                          <a:pt x="357" y="88"/>
                        </a:cubicBezTo>
                        <a:cubicBezTo>
                          <a:pt x="356" y="88"/>
                          <a:pt x="356" y="88"/>
                          <a:pt x="356" y="88"/>
                        </a:cubicBezTo>
                        <a:cubicBezTo>
                          <a:pt x="356" y="88"/>
                          <a:pt x="356" y="88"/>
                          <a:pt x="356" y="88"/>
                        </a:cubicBezTo>
                        <a:cubicBezTo>
                          <a:pt x="355" y="88"/>
                          <a:pt x="355" y="88"/>
                          <a:pt x="355" y="88"/>
                        </a:cubicBezTo>
                        <a:cubicBezTo>
                          <a:pt x="355" y="89"/>
                          <a:pt x="355" y="89"/>
                          <a:pt x="355" y="89"/>
                        </a:cubicBezTo>
                        <a:cubicBezTo>
                          <a:pt x="355" y="90"/>
                          <a:pt x="355" y="90"/>
                          <a:pt x="355" y="90"/>
                        </a:cubicBezTo>
                        <a:cubicBezTo>
                          <a:pt x="355" y="90"/>
                          <a:pt x="355" y="90"/>
                          <a:pt x="355" y="90"/>
                        </a:cubicBezTo>
                        <a:cubicBezTo>
                          <a:pt x="354" y="90"/>
                          <a:pt x="354" y="90"/>
                          <a:pt x="354" y="90"/>
                        </a:cubicBezTo>
                        <a:cubicBezTo>
                          <a:pt x="355" y="91"/>
                          <a:pt x="355" y="91"/>
                          <a:pt x="355" y="91"/>
                        </a:cubicBezTo>
                        <a:cubicBezTo>
                          <a:pt x="356" y="91"/>
                          <a:pt x="356" y="91"/>
                          <a:pt x="356" y="91"/>
                        </a:cubicBezTo>
                        <a:cubicBezTo>
                          <a:pt x="356" y="91"/>
                          <a:pt x="356" y="91"/>
                          <a:pt x="356" y="91"/>
                        </a:cubicBezTo>
                        <a:cubicBezTo>
                          <a:pt x="356" y="92"/>
                          <a:pt x="356" y="92"/>
                          <a:pt x="356" y="92"/>
                        </a:cubicBezTo>
                        <a:cubicBezTo>
                          <a:pt x="356" y="92"/>
                          <a:pt x="356" y="92"/>
                          <a:pt x="356" y="92"/>
                        </a:cubicBezTo>
                        <a:cubicBezTo>
                          <a:pt x="355" y="93"/>
                          <a:pt x="355" y="93"/>
                          <a:pt x="355" y="93"/>
                        </a:cubicBezTo>
                        <a:cubicBezTo>
                          <a:pt x="356" y="93"/>
                          <a:pt x="356" y="93"/>
                          <a:pt x="356" y="93"/>
                        </a:cubicBezTo>
                        <a:cubicBezTo>
                          <a:pt x="356" y="93"/>
                          <a:pt x="356" y="93"/>
                          <a:pt x="356" y="93"/>
                        </a:cubicBezTo>
                        <a:cubicBezTo>
                          <a:pt x="356" y="94"/>
                          <a:pt x="356" y="94"/>
                          <a:pt x="356" y="94"/>
                        </a:cubicBezTo>
                        <a:cubicBezTo>
                          <a:pt x="356" y="94"/>
                          <a:pt x="356" y="94"/>
                          <a:pt x="356" y="94"/>
                        </a:cubicBezTo>
                        <a:cubicBezTo>
                          <a:pt x="356" y="94"/>
                          <a:pt x="356" y="94"/>
                          <a:pt x="356" y="94"/>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5" y="96"/>
                          <a:pt x="355" y="96"/>
                          <a:pt x="355" y="96"/>
                        </a:cubicBezTo>
                        <a:cubicBezTo>
                          <a:pt x="355" y="97"/>
                          <a:pt x="355" y="97"/>
                          <a:pt x="355" y="97"/>
                        </a:cubicBezTo>
                        <a:cubicBezTo>
                          <a:pt x="355" y="97"/>
                          <a:pt x="355" y="97"/>
                          <a:pt x="355" y="97"/>
                        </a:cubicBezTo>
                        <a:cubicBezTo>
                          <a:pt x="355" y="98"/>
                          <a:pt x="355" y="98"/>
                          <a:pt x="355" y="98"/>
                        </a:cubicBezTo>
                        <a:cubicBezTo>
                          <a:pt x="355" y="98"/>
                          <a:pt x="355" y="98"/>
                          <a:pt x="355" y="98"/>
                        </a:cubicBezTo>
                        <a:cubicBezTo>
                          <a:pt x="355" y="98"/>
                          <a:pt x="355" y="98"/>
                          <a:pt x="355" y="98"/>
                        </a:cubicBezTo>
                        <a:cubicBezTo>
                          <a:pt x="357" y="99"/>
                          <a:pt x="357" y="99"/>
                          <a:pt x="357" y="99"/>
                        </a:cubicBezTo>
                        <a:cubicBezTo>
                          <a:pt x="357" y="100"/>
                          <a:pt x="357" y="100"/>
                          <a:pt x="357" y="100"/>
                        </a:cubicBezTo>
                        <a:cubicBezTo>
                          <a:pt x="356" y="100"/>
                          <a:pt x="356" y="100"/>
                          <a:pt x="356" y="100"/>
                        </a:cubicBezTo>
                        <a:cubicBezTo>
                          <a:pt x="357" y="100"/>
                          <a:pt x="357" y="100"/>
                          <a:pt x="357" y="100"/>
                        </a:cubicBezTo>
                        <a:cubicBezTo>
                          <a:pt x="358" y="103"/>
                          <a:pt x="358" y="103"/>
                          <a:pt x="358" y="103"/>
                        </a:cubicBezTo>
                        <a:cubicBezTo>
                          <a:pt x="358" y="104"/>
                          <a:pt x="358" y="104"/>
                          <a:pt x="358" y="104"/>
                        </a:cubicBezTo>
                        <a:cubicBezTo>
                          <a:pt x="357" y="104"/>
                          <a:pt x="357" y="104"/>
                          <a:pt x="357" y="104"/>
                        </a:cubicBezTo>
                        <a:cubicBezTo>
                          <a:pt x="357" y="104"/>
                          <a:pt x="357" y="104"/>
                          <a:pt x="357" y="104"/>
                        </a:cubicBezTo>
                        <a:cubicBezTo>
                          <a:pt x="357" y="104"/>
                          <a:pt x="357" y="104"/>
                          <a:pt x="357" y="104"/>
                        </a:cubicBezTo>
                        <a:cubicBezTo>
                          <a:pt x="357" y="105"/>
                          <a:pt x="357" y="105"/>
                          <a:pt x="357" y="105"/>
                        </a:cubicBezTo>
                        <a:cubicBezTo>
                          <a:pt x="356" y="106"/>
                          <a:pt x="356" y="106"/>
                          <a:pt x="356" y="106"/>
                        </a:cubicBezTo>
                        <a:cubicBezTo>
                          <a:pt x="355" y="107"/>
                          <a:pt x="355" y="107"/>
                          <a:pt x="355" y="107"/>
                        </a:cubicBezTo>
                        <a:cubicBezTo>
                          <a:pt x="355" y="107"/>
                          <a:pt x="355" y="107"/>
                          <a:pt x="355" y="107"/>
                        </a:cubicBezTo>
                        <a:cubicBezTo>
                          <a:pt x="356" y="108"/>
                          <a:pt x="356" y="108"/>
                          <a:pt x="356" y="108"/>
                        </a:cubicBezTo>
                        <a:cubicBezTo>
                          <a:pt x="355" y="108"/>
                          <a:pt x="355" y="108"/>
                          <a:pt x="355" y="108"/>
                        </a:cubicBezTo>
                        <a:cubicBezTo>
                          <a:pt x="355" y="108"/>
                          <a:pt x="355" y="108"/>
                          <a:pt x="355" y="108"/>
                        </a:cubicBezTo>
                        <a:cubicBezTo>
                          <a:pt x="355" y="108"/>
                          <a:pt x="355" y="108"/>
                          <a:pt x="355" y="108"/>
                        </a:cubicBezTo>
                        <a:cubicBezTo>
                          <a:pt x="354" y="108"/>
                          <a:pt x="354" y="108"/>
                          <a:pt x="354" y="108"/>
                        </a:cubicBezTo>
                        <a:cubicBezTo>
                          <a:pt x="353" y="108"/>
                          <a:pt x="353" y="108"/>
                          <a:pt x="353" y="108"/>
                        </a:cubicBezTo>
                        <a:cubicBezTo>
                          <a:pt x="352" y="108"/>
                          <a:pt x="352" y="108"/>
                          <a:pt x="352" y="108"/>
                        </a:cubicBezTo>
                        <a:cubicBezTo>
                          <a:pt x="352" y="108"/>
                          <a:pt x="352" y="108"/>
                          <a:pt x="352" y="108"/>
                        </a:cubicBezTo>
                        <a:cubicBezTo>
                          <a:pt x="351" y="109"/>
                          <a:pt x="351" y="109"/>
                          <a:pt x="351" y="109"/>
                        </a:cubicBezTo>
                        <a:cubicBezTo>
                          <a:pt x="351" y="109"/>
                          <a:pt x="351" y="109"/>
                          <a:pt x="351" y="109"/>
                        </a:cubicBezTo>
                        <a:cubicBezTo>
                          <a:pt x="351" y="109"/>
                          <a:pt x="351" y="109"/>
                          <a:pt x="351" y="109"/>
                        </a:cubicBezTo>
                        <a:cubicBezTo>
                          <a:pt x="351" y="110"/>
                          <a:pt x="351" y="110"/>
                          <a:pt x="351" y="110"/>
                        </a:cubicBezTo>
                        <a:cubicBezTo>
                          <a:pt x="350" y="111"/>
                          <a:pt x="350" y="111"/>
                          <a:pt x="350" y="111"/>
                        </a:cubicBezTo>
                        <a:cubicBezTo>
                          <a:pt x="350" y="111"/>
                          <a:pt x="350" y="111"/>
                          <a:pt x="350" y="111"/>
                        </a:cubicBezTo>
                        <a:cubicBezTo>
                          <a:pt x="350" y="111"/>
                          <a:pt x="350" y="111"/>
                          <a:pt x="350" y="111"/>
                        </a:cubicBezTo>
                        <a:cubicBezTo>
                          <a:pt x="349" y="111"/>
                          <a:pt x="349" y="111"/>
                          <a:pt x="349" y="111"/>
                        </a:cubicBezTo>
                        <a:cubicBezTo>
                          <a:pt x="349" y="111"/>
                          <a:pt x="349" y="111"/>
                          <a:pt x="349" y="111"/>
                        </a:cubicBezTo>
                        <a:cubicBezTo>
                          <a:pt x="348" y="111"/>
                          <a:pt x="348" y="111"/>
                          <a:pt x="348" y="111"/>
                        </a:cubicBezTo>
                        <a:cubicBezTo>
                          <a:pt x="348" y="112"/>
                          <a:pt x="348" y="112"/>
                          <a:pt x="348" y="112"/>
                        </a:cubicBezTo>
                        <a:cubicBezTo>
                          <a:pt x="347" y="113"/>
                          <a:pt x="347" y="113"/>
                          <a:pt x="347" y="113"/>
                        </a:cubicBezTo>
                        <a:cubicBezTo>
                          <a:pt x="346" y="113"/>
                          <a:pt x="346" y="113"/>
                          <a:pt x="346" y="113"/>
                        </a:cubicBezTo>
                        <a:cubicBezTo>
                          <a:pt x="346" y="113"/>
                          <a:pt x="346" y="113"/>
                          <a:pt x="346" y="113"/>
                        </a:cubicBezTo>
                        <a:cubicBezTo>
                          <a:pt x="346" y="113"/>
                          <a:pt x="346" y="113"/>
                          <a:pt x="346" y="113"/>
                        </a:cubicBezTo>
                        <a:cubicBezTo>
                          <a:pt x="345" y="113"/>
                          <a:pt x="345" y="113"/>
                          <a:pt x="345" y="113"/>
                        </a:cubicBezTo>
                        <a:cubicBezTo>
                          <a:pt x="345" y="113"/>
                          <a:pt x="345" y="113"/>
                          <a:pt x="345" y="113"/>
                        </a:cubicBezTo>
                        <a:cubicBezTo>
                          <a:pt x="345" y="113"/>
                          <a:pt x="345" y="113"/>
                          <a:pt x="345" y="113"/>
                        </a:cubicBezTo>
                        <a:cubicBezTo>
                          <a:pt x="344" y="114"/>
                          <a:pt x="344" y="114"/>
                          <a:pt x="344" y="114"/>
                        </a:cubicBezTo>
                        <a:cubicBezTo>
                          <a:pt x="342" y="115"/>
                          <a:pt x="342" y="115"/>
                          <a:pt x="342" y="115"/>
                        </a:cubicBezTo>
                        <a:cubicBezTo>
                          <a:pt x="342" y="115"/>
                          <a:pt x="342" y="115"/>
                          <a:pt x="342" y="115"/>
                        </a:cubicBezTo>
                        <a:cubicBezTo>
                          <a:pt x="342" y="115"/>
                          <a:pt x="342" y="115"/>
                          <a:pt x="342" y="115"/>
                        </a:cubicBezTo>
                        <a:cubicBezTo>
                          <a:pt x="342" y="115"/>
                          <a:pt x="342" y="115"/>
                          <a:pt x="342" y="115"/>
                        </a:cubicBezTo>
                        <a:cubicBezTo>
                          <a:pt x="342" y="114"/>
                          <a:pt x="342" y="114"/>
                          <a:pt x="342" y="114"/>
                        </a:cubicBezTo>
                        <a:cubicBezTo>
                          <a:pt x="341" y="113"/>
                          <a:pt x="341" y="113"/>
                          <a:pt x="341" y="113"/>
                        </a:cubicBezTo>
                        <a:cubicBezTo>
                          <a:pt x="341" y="113"/>
                          <a:pt x="341" y="113"/>
                          <a:pt x="341" y="113"/>
                        </a:cubicBezTo>
                        <a:cubicBezTo>
                          <a:pt x="341" y="113"/>
                          <a:pt x="341" y="113"/>
                          <a:pt x="341" y="113"/>
                        </a:cubicBezTo>
                        <a:cubicBezTo>
                          <a:pt x="341" y="112"/>
                          <a:pt x="341" y="112"/>
                          <a:pt x="341" y="112"/>
                        </a:cubicBezTo>
                        <a:cubicBezTo>
                          <a:pt x="341" y="112"/>
                          <a:pt x="341" y="112"/>
                          <a:pt x="341" y="112"/>
                        </a:cubicBezTo>
                        <a:cubicBezTo>
                          <a:pt x="341" y="112"/>
                          <a:pt x="341" y="112"/>
                          <a:pt x="341" y="112"/>
                        </a:cubicBezTo>
                        <a:cubicBezTo>
                          <a:pt x="341" y="111"/>
                          <a:pt x="341" y="111"/>
                          <a:pt x="341" y="111"/>
                        </a:cubicBezTo>
                        <a:cubicBezTo>
                          <a:pt x="341" y="111"/>
                          <a:pt x="341" y="111"/>
                          <a:pt x="341" y="111"/>
                        </a:cubicBezTo>
                        <a:cubicBezTo>
                          <a:pt x="341" y="110"/>
                          <a:pt x="341" y="110"/>
                          <a:pt x="341" y="110"/>
                        </a:cubicBezTo>
                        <a:cubicBezTo>
                          <a:pt x="342" y="109"/>
                          <a:pt x="342" y="109"/>
                          <a:pt x="342" y="109"/>
                        </a:cubicBezTo>
                        <a:cubicBezTo>
                          <a:pt x="344" y="105"/>
                          <a:pt x="344" y="105"/>
                          <a:pt x="344" y="105"/>
                        </a:cubicBezTo>
                        <a:cubicBezTo>
                          <a:pt x="341" y="108"/>
                          <a:pt x="341" y="108"/>
                          <a:pt x="341" y="108"/>
                        </a:cubicBezTo>
                        <a:cubicBezTo>
                          <a:pt x="341" y="109"/>
                          <a:pt x="341" y="109"/>
                          <a:pt x="341" y="109"/>
                        </a:cubicBezTo>
                        <a:cubicBezTo>
                          <a:pt x="340" y="107"/>
                          <a:pt x="340" y="107"/>
                          <a:pt x="340" y="107"/>
                        </a:cubicBezTo>
                        <a:cubicBezTo>
                          <a:pt x="340" y="107"/>
                          <a:pt x="340" y="107"/>
                          <a:pt x="340" y="107"/>
                        </a:cubicBezTo>
                        <a:cubicBezTo>
                          <a:pt x="340" y="107"/>
                          <a:pt x="340" y="107"/>
                          <a:pt x="340" y="107"/>
                        </a:cubicBezTo>
                        <a:cubicBezTo>
                          <a:pt x="340" y="106"/>
                          <a:pt x="340" y="106"/>
                          <a:pt x="340" y="106"/>
                        </a:cubicBezTo>
                        <a:cubicBezTo>
                          <a:pt x="339" y="105"/>
                          <a:pt x="339" y="105"/>
                          <a:pt x="339" y="105"/>
                        </a:cubicBezTo>
                        <a:cubicBezTo>
                          <a:pt x="339" y="105"/>
                          <a:pt x="339" y="105"/>
                          <a:pt x="339" y="105"/>
                        </a:cubicBezTo>
                        <a:cubicBezTo>
                          <a:pt x="338" y="105"/>
                          <a:pt x="338" y="105"/>
                          <a:pt x="338" y="105"/>
                        </a:cubicBezTo>
                        <a:cubicBezTo>
                          <a:pt x="338" y="106"/>
                          <a:pt x="338" y="106"/>
                          <a:pt x="338" y="106"/>
                        </a:cubicBezTo>
                        <a:cubicBezTo>
                          <a:pt x="337" y="106"/>
                          <a:pt x="337" y="106"/>
                          <a:pt x="337" y="106"/>
                        </a:cubicBezTo>
                        <a:cubicBezTo>
                          <a:pt x="337" y="105"/>
                          <a:pt x="337" y="105"/>
                          <a:pt x="337" y="105"/>
                        </a:cubicBezTo>
                        <a:cubicBezTo>
                          <a:pt x="337" y="105"/>
                          <a:pt x="337" y="105"/>
                          <a:pt x="337" y="105"/>
                        </a:cubicBezTo>
                        <a:cubicBezTo>
                          <a:pt x="336" y="106"/>
                          <a:pt x="336" y="106"/>
                          <a:pt x="336" y="106"/>
                        </a:cubicBezTo>
                        <a:cubicBezTo>
                          <a:pt x="336" y="106"/>
                          <a:pt x="336" y="106"/>
                          <a:pt x="336" y="106"/>
                        </a:cubicBezTo>
                        <a:cubicBezTo>
                          <a:pt x="336" y="106"/>
                          <a:pt x="336" y="106"/>
                          <a:pt x="336" y="106"/>
                        </a:cubicBezTo>
                        <a:cubicBezTo>
                          <a:pt x="334" y="108"/>
                          <a:pt x="334" y="108"/>
                          <a:pt x="334" y="108"/>
                        </a:cubicBezTo>
                        <a:cubicBezTo>
                          <a:pt x="334" y="108"/>
                          <a:pt x="334" y="108"/>
                          <a:pt x="334" y="108"/>
                        </a:cubicBezTo>
                        <a:cubicBezTo>
                          <a:pt x="335" y="108"/>
                          <a:pt x="335" y="108"/>
                          <a:pt x="335" y="108"/>
                        </a:cubicBezTo>
                        <a:cubicBezTo>
                          <a:pt x="335" y="108"/>
                          <a:pt x="335" y="108"/>
                          <a:pt x="335" y="108"/>
                        </a:cubicBezTo>
                        <a:cubicBezTo>
                          <a:pt x="336" y="108"/>
                          <a:pt x="336" y="108"/>
                          <a:pt x="336" y="108"/>
                        </a:cubicBezTo>
                        <a:cubicBezTo>
                          <a:pt x="336" y="108"/>
                          <a:pt x="336" y="108"/>
                          <a:pt x="336" y="108"/>
                        </a:cubicBezTo>
                        <a:cubicBezTo>
                          <a:pt x="337" y="107"/>
                          <a:pt x="337" y="107"/>
                          <a:pt x="337" y="107"/>
                        </a:cubicBezTo>
                        <a:cubicBezTo>
                          <a:pt x="337" y="107"/>
                          <a:pt x="337" y="107"/>
                          <a:pt x="337" y="107"/>
                        </a:cubicBezTo>
                        <a:cubicBezTo>
                          <a:pt x="337" y="108"/>
                          <a:pt x="337" y="108"/>
                          <a:pt x="337" y="108"/>
                        </a:cubicBezTo>
                        <a:cubicBezTo>
                          <a:pt x="337" y="109"/>
                          <a:pt x="337" y="109"/>
                          <a:pt x="337" y="109"/>
                        </a:cubicBezTo>
                        <a:cubicBezTo>
                          <a:pt x="337" y="109"/>
                          <a:pt x="337" y="109"/>
                          <a:pt x="337" y="109"/>
                        </a:cubicBezTo>
                        <a:cubicBezTo>
                          <a:pt x="338" y="109"/>
                          <a:pt x="338" y="109"/>
                          <a:pt x="338" y="109"/>
                        </a:cubicBezTo>
                        <a:cubicBezTo>
                          <a:pt x="339" y="111"/>
                          <a:pt x="339" y="111"/>
                          <a:pt x="339" y="111"/>
                        </a:cubicBezTo>
                        <a:cubicBezTo>
                          <a:pt x="339" y="112"/>
                          <a:pt x="339" y="112"/>
                          <a:pt x="339" y="112"/>
                        </a:cubicBezTo>
                        <a:cubicBezTo>
                          <a:pt x="339" y="113"/>
                          <a:pt x="339" y="113"/>
                          <a:pt x="339" y="113"/>
                        </a:cubicBezTo>
                        <a:cubicBezTo>
                          <a:pt x="339" y="113"/>
                          <a:pt x="339" y="113"/>
                          <a:pt x="339" y="113"/>
                        </a:cubicBezTo>
                        <a:cubicBezTo>
                          <a:pt x="339" y="113"/>
                          <a:pt x="339" y="113"/>
                          <a:pt x="339" y="113"/>
                        </a:cubicBezTo>
                        <a:cubicBezTo>
                          <a:pt x="339" y="114"/>
                          <a:pt x="339" y="114"/>
                          <a:pt x="339" y="114"/>
                        </a:cubicBezTo>
                        <a:cubicBezTo>
                          <a:pt x="339" y="115"/>
                          <a:pt x="339" y="115"/>
                          <a:pt x="339" y="115"/>
                        </a:cubicBezTo>
                        <a:cubicBezTo>
                          <a:pt x="339" y="115"/>
                          <a:pt x="339" y="115"/>
                          <a:pt x="339" y="115"/>
                        </a:cubicBezTo>
                        <a:cubicBezTo>
                          <a:pt x="339" y="116"/>
                          <a:pt x="339" y="116"/>
                          <a:pt x="339" y="116"/>
                        </a:cubicBezTo>
                        <a:cubicBezTo>
                          <a:pt x="339" y="116"/>
                          <a:pt x="339" y="116"/>
                          <a:pt x="339" y="116"/>
                        </a:cubicBezTo>
                        <a:cubicBezTo>
                          <a:pt x="339" y="116"/>
                          <a:pt x="339" y="116"/>
                          <a:pt x="339" y="116"/>
                        </a:cubicBezTo>
                        <a:cubicBezTo>
                          <a:pt x="339" y="116"/>
                          <a:pt x="339" y="116"/>
                          <a:pt x="339" y="116"/>
                        </a:cubicBezTo>
                        <a:cubicBezTo>
                          <a:pt x="338" y="115"/>
                          <a:pt x="338" y="115"/>
                          <a:pt x="338" y="115"/>
                        </a:cubicBezTo>
                        <a:cubicBezTo>
                          <a:pt x="337" y="114"/>
                          <a:pt x="337" y="114"/>
                          <a:pt x="337" y="114"/>
                        </a:cubicBezTo>
                        <a:cubicBezTo>
                          <a:pt x="337" y="114"/>
                          <a:pt x="337" y="114"/>
                          <a:pt x="337" y="114"/>
                        </a:cubicBezTo>
                        <a:cubicBezTo>
                          <a:pt x="337" y="114"/>
                          <a:pt x="337" y="114"/>
                          <a:pt x="337" y="114"/>
                        </a:cubicBezTo>
                        <a:cubicBezTo>
                          <a:pt x="337" y="113"/>
                          <a:pt x="337" y="113"/>
                          <a:pt x="337" y="113"/>
                        </a:cubicBezTo>
                        <a:cubicBezTo>
                          <a:pt x="336" y="113"/>
                          <a:pt x="336" y="113"/>
                          <a:pt x="336" y="113"/>
                        </a:cubicBezTo>
                        <a:cubicBezTo>
                          <a:pt x="336" y="112"/>
                          <a:pt x="336" y="112"/>
                          <a:pt x="336" y="112"/>
                        </a:cubicBezTo>
                        <a:cubicBezTo>
                          <a:pt x="335" y="112"/>
                          <a:pt x="335" y="112"/>
                          <a:pt x="335" y="112"/>
                        </a:cubicBezTo>
                        <a:cubicBezTo>
                          <a:pt x="335" y="113"/>
                          <a:pt x="335" y="113"/>
                          <a:pt x="335" y="113"/>
                        </a:cubicBezTo>
                        <a:cubicBezTo>
                          <a:pt x="334" y="114"/>
                          <a:pt x="334" y="114"/>
                          <a:pt x="334" y="114"/>
                        </a:cubicBezTo>
                        <a:cubicBezTo>
                          <a:pt x="335" y="114"/>
                          <a:pt x="335" y="114"/>
                          <a:pt x="335" y="114"/>
                        </a:cubicBezTo>
                        <a:cubicBezTo>
                          <a:pt x="336" y="115"/>
                          <a:pt x="336" y="115"/>
                          <a:pt x="336" y="115"/>
                        </a:cubicBezTo>
                        <a:cubicBezTo>
                          <a:pt x="336" y="115"/>
                          <a:pt x="336" y="115"/>
                          <a:pt x="336" y="115"/>
                        </a:cubicBezTo>
                        <a:cubicBezTo>
                          <a:pt x="335" y="115"/>
                          <a:pt x="335" y="115"/>
                          <a:pt x="335" y="115"/>
                        </a:cubicBezTo>
                        <a:cubicBezTo>
                          <a:pt x="335" y="115"/>
                          <a:pt x="335" y="115"/>
                          <a:pt x="335" y="115"/>
                        </a:cubicBezTo>
                        <a:cubicBezTo>
                          <a:pt x="335" y="115"/>
                          <a:pt x="335" y="115"/>
                          <a:pt x="335" y="115"/>
                        </a:cubicBezTo>
                        <a:cubicBezTo>
                          <a:pt x="334" y="114"/>
                          <a:pt x="334" y="114"/>
                          <a:pt x="334" y="114"/>
                        </a:cubicBezTo>
                        <a:cubicBezTo>
                          <a:pt x="334" y="114"/>
                          <a:pt x="334" y="114"/>
                          <a:pt x="334" y="114"/>
                        </a:cubicBezTo>
                        <a:cubicBezTo>
                          <a:pt x="334" y="114"/>
                          <a:pt x="334" y="114"/>
                          <a:pt x="334" y="114"/>
                        </a:cubicBezTo>
                        <a:cubicBezTo>
                          <a:pt x="333" y="114"/>
                          <a:pt x="333" y="114"/>
                          <a:pt x="333" y="114"/>
                        </a:cubicBezTo>
                        <a:cubicBezTo>
                          <a:pt x="333" y="114"/>
                          <a:pt x="333" y="114"/>
                          <a:pt x="333" y="114"/>
                        </a:cubicBezTo>
                        <a:cubicBezTo>
                          <a:pt x="333" y="114"/>
                          <a:pt x="333" y="114"/>
                          <a:pt x="333" y="114"/>
                        </a:cubicBezTo>
                        <a:cubicBezTo>
                          <a:pt x="334" y="112"/>
                          <a:pt x="334" y="112"/>
                          <a:pt x="334" y="112"/>
                        </a:cubicBezTo>
                        <a:cubicBezTo>
                          <a:pt x="334" y="112"/>
                          <a:pt x="334" y="112"/>
                          <a:pt x="334" y="112"/>
                        </a:cubicBezTo>
                        <a:cubicBezTo>
                          <a:pt x="334" y="111"/>
                          <a:pt x="334" y="111"/>
                          <a:pt x="334" y="111"/>
                        </a:cubicBezTo>
                        <a:cubicBezTo>
                          <a:pt x="334" y="111"/>
                          <a:pt x="334" y="111"/>
                          <a:pt x="334" y="111"/>
                        </a:cubicBezTo>
                        <a:cubicBezTo>
                          <a:pt x="333" y="111"/>
                          <a:pt x="333" y="111"/>
                          <a:pt x="333" y="111"/>
                        </a:cubicBezTo>
                        <a:cubicBezTo>
                          <a:pt x="333" y="111"/>
                          <a:pt x="333" y="111"/>
                          <a:pt x="333" y="111"/>
                        </a:cubicBezTo>
                        <a:cubicBezTo>
                          <a:pt x="333" y="110"/>
                          <a:pt x="333" y="110"/>
                          <a:pt x="333" y="110"/>
                        </a:cubicBezTo>
                        <a:cubicBezTo>
                          <a:pt x="332" y="110"/>
                          <a:pt x="332" y="110"/>
                          <a:pt x="332" y="110"/>
                        </a:cubicBezTo>
                        <a:cubicBezTo>
                          <a:pt x="331" y="111"/>
                          <a:pt x="331" y="111"/>
                          <a:pt x="331" y="111"/>
                        </a:cubicBezTo>
                        <a:cubicBezTo>
                          <a:pt x="330" y="111"/>
                          <a:pt x="330" y="111"/>
                          <a:pt x="330" y="111"/>
                        </a:cubicBezTo>
                        <a:cubicBezTo>
                          <a:pt x="329" y="110"/>
                          <a:pt x="329" y="110"/>
                          <a:pt x="329" y="110"/>
                        </a:cubicBezTo>
                        <a:cubicBezTo>
                          <a:pt x="328" y="110"/>
                          <a:pt x="328" y="110"/>
                          <a:pt x="328" y="110"/>
                        </a:cubicBezTo>
                        <a:cubicBezTo>
                          <a:pt x="328" y="110"/>
                          <a:pt x="328" y="110"/>
                          <a:pt x="328" y="110"/>
                        </a:cubicBezTo>
                        <a:cubicBezTo>
                          <a:pt x="327" y="110"/>
                          <a:pt x="327" y="110"/>
                          <a:pt x="327" y="110"/>
                        </a:cubicBezTo>
                        <a:cubicBezTo>
                          <a:pt x="326" y="110"/>
                          <a:pt x="326" y="110"/>
                          <a:pt x="326" y="110"/>
                        </a:cubicBezTo>
                        <a:cubicBezTo>
                          <a:pt x="326" y="109"/>
                          <a:pt x="326" y="109"/>
                          <a:pt x="326" y="109"/>
                        </a:cubicBezTo>
                        <a:cubicBezTo>
                          <a:pt x="325" y="110"/>
                          <a:pt x="325" y="110"/>
                          <a:pt x="325" y="110"/>
                        </a:cubicBezTo>
                        <a:cubicBezTo>
                          <a:pt x="325" y="111"/>
                          <a:pt x="325" y="111"/>
                          <a:pt x="325" y="111"/>
                        </a:cubicBezTo>
                        <a:cubicBezTo>
                          <a:pt x="325" y="111"/>
                          <a:pt x="325" y="111"/>
                          <a:pt x="325" y="111"/>
                        </a:cubicBezTo>
                        <a:cubicBezTo>
                          <a:pt x="325" y="111"/>
                          <a:pt x="325" y="111"/>
                          <a:pt x="325" y="111"/>
                        </a:cubicBezTo>
                        <a:cubicBezTo>
                          <a:pt x="325" y="112"/>
                          <a:pt x="325" y="112"/>
                          <a:pt x="325" y="112"/>
                        </a:cubicBezTo>
                        <a:cubicBezTo>
                          <a:pt x="325" y="112"/>
                          <a:pt x="325" y="112"/>
                          <a:pt x="325" y="112"/>
                        </a:cubicBezTo>
                        <a:cubicBezTo>
                          <a:pt x="325" y="112"/>
                          <a:pt x="325" y="112"/>
                          <a:pt x="325" y="112"/>
                        </a:cubicBezTo>
                        <a:cubicBezTo>
                          <a:pt x="325" y="112"/>
                          <a:pt x="325" y="112"/>
                          <a:pt x="325" y="112"/>
                        </a:cubicBezTo>
                        <a:cubicBezTo>
                          <a:pt x="325" y="113"/>
                          <a:pt x="325" y="113"/>
                          <a:pt x="325" y="113"/>
                        </a:cubicBezTo>
                        <a:cubicBezTo>
                          <a:pt x="325" y="114"/>
                          <a:pt x="325" y="114"/>
                          <a:pt x="325" y="114"/>
                        </a:cubicBezTo>
                        <a:cubicBezTo>
                          <a:pt x="325" y="114"/>
                          <a:pt x="325" y="114"/>
                          <a:pt x="325" y="114"/>
                        </a:cubicBezTo>
                        <a:cubicBezTo>
                          <a:pt x="326" y="115"/>
                          <a:pt x="326" y="115"/>
                          <a:pt x="326" y="115"/>
                        </a:cubicBezTo>
                        <a:cubicBezTo>
                          <a:pt x="326" y="115"/>
                          <a:pt x="326" y="115"/>
                          <a:pt x="326" y="115"/>
                        </a:cubicBezTo>
                        <a:cubicBezTo>
                          <a:pt x="326" y="115"/>
                          <a:pt x="326" y="115"/>
                          <a:pt x="326" y="115"/>
                        </a:cubicBezTo>
                        <a:cubicBezTo>
                          <a:pt x="327" y="115"/>
                          <a:pt x="327" y="115"/>
                          <a:pt x="327" y="115"/>
                        </a:cubicBezTo>
                        <a:cubicBezTo>
                          <a:pt x="328" y="116"/>
                          <a:pt x="328" y="116"/>
                          <a:pt x="328" y="116"/>
                        </a:cubicBezTo>
                        <a:cubicBezTo>
                          <a:pt x="327" y="117"/>
                          <a:pt x="327" y="117"/>
                          <a:pt x="327" y="117"/>
                        </a:cubicBezTo>
                        <a:cubicBezTo>
                          <a:pt x="326" y="117"/>
                          <a:pt x="326" y="117"/>
                          <a:pt x="326" y="117"/>
                        </a:cubicBezTo>
                        <a:cubicBezTo>
                          <a:pt x="326" y="117"/>
                          <a:pt x="326" y="117"/>
                          <a:pt x="326" y="117"/>
                        </a:cubicBezTo>
                        <a:cubicBezTo>
                          <a:pt x="326" y="117"/>
                          <a:pt x="326" y="117"/>
                          <a:pt x="326" y="117"/>
                        </a:cubicBezTo>
                        <a:cubicBezTo>
                          <a:pt x="323" y="119"/>
                          <a:pt x="323" y="119"/>
                          <a:pt x="323" y="119"/>
                        </a:cubicBezTo>
                        <a:cubicBezTo>
                          <a:pt x="323" y="119"/>
                          <a:pt x="323" y="119"/>
                          <a:pt x="323" y="119"/>
                        </a:cubicBezTo>
                        <a:cubicBezTo>
                          <a:pt x="323" y="119"/>
                          <a:pt x="323" y="119"/>
                          <a:pt x="323" y="119"/>
                        </a:cubicBezTo>
                        <a:cubicBezTo>
                          <a:pt x="322" y="121"/>
                          <a:pt x="322" y="121"/>
                          <a:pt x="322" y="121"/>
                        </a:cubicBezTo>
                        <a:cubicBezTo>
                          <a:pt x="321" y="123"/>
                          <a:pt x="321" y="123"/>
                          <a:pt x="321" y="123"/>
                        </a:cubicBezTo>
                        <a:cubicBezTo>
                          <a:pt x="320" y="122"/>
                          <a:pt x="320" y="122"/>
                          <a:pt x="320" y="122"/>
                        </a:cubicBezTo>
                        <a:cubicBezTo>
                          <a:pt x="320" y="122"/>
                          <a:pt x="320" y="122"/>
                          <a:pt x="320" y="122"/>
                        </a:cubicBezTo>
                        <a:cubicBezTo>
                          <a:pt x="320" y="122"/>
                          <a:pt x="320" y="122"/>
                          <a:pt x="320" y="122"/>
                        </a:cubicBezTo>
                        <a:cubicBezTo>
                          <a:pt x="319" y="123"/>
                          <a:pt x="319" y="123"/>
                          <a:pt x="319" y="123"/>
                        </a:cubicBezTo>
                        <a:cubicBezTo>
                          <a:pt x="319" y="123"/>
                          <a:pt x="319" y="123"/>
                          <a:pt x="319" y="123"/>
                        </a:cubicBezTo>
                        <a:cubicBezTo>
                          <a:pt x="319" y="123"/>
                          <a:pt x="319" y="123"/>
                          <a:pt x="319" y="123"/>
                        </a:cubicBezTo>
                        <a:cubicBezTo>
                          <a:pt x="318" y="125"/>
                          <a:pt x="318" y="125"/>
                          <a:pt x="318" y="125"/>
                        </a:cubicBezTo>
                        <a:cubicBezTo>
                          <a:pt x="317" y="125"/>
                          <a:pt x="317" y="125"/>
                          <a:pt x="317" y="125"/>
                        </a:cubicBezTo>
                        <a:cubicBezTo>
                          <a:pt x="314" y="124"/>
                          <a:pt x="314" y="124"/>
                          <a:pt x="314" y="124"/>
                        </a:cubicBezTo>
                        <a:cubicBezTo>
                          <a:pt x="313" y="123"/>
                          <a:pt x="313" y="123"/>
                          <a:pt x="313" y="123"/>
                        </a:cubicBezTo>
                        <a:cubicBezTo>
                          <a:pt x="313" y="122"/>
                          <a:pt x="313" y="122"/>
                          <a:pt x="313" y="122"/>
                        </a:cubicBezTo>
                        <a:cubicBezTo>
                          <a:pt x="313" y="122"/>
                          <a:pt x="313" y="122"/>
                          <a:pt x="313" y="122"/>
                        </a:cubicBezTo>
                        <a:cubicBezTo>
                          <a:pt x="312" y="122"/>
                          <a:pt x="312" y="122"/>
                          <a:pt x="312" y="122"/>
                        </a:cubicBezTo>
                        <a:cubicBezTo>
                          <a:pt x="311" y="121"/>
                          <a:pt x="311" y="121"/>
                          <a:pt x="311" y="121"/>
                        </a:cubicBezTo>
                        <a:cubicBezTo>
                          <a:pt x="311" y="121"/>
                          <a:pt x="311" y="121"/>
                          <a:pt x="311" y="121"/>
                        </a:cubicBezTo>
                        <a:cubicBezTo>
                          <a:pt x="312" y="120"/>
                          <a:pt x="312" y="120"/>
                          <a:pt x="312" y="120"/>
                        </a:cubicBezTo>
                        <a:cubicBezTo>
                          <a:pt x="312" y="120"/>
                          <a:pt x="312" y="120"/>
                          <a:pt x="312" y="120"/>
                        </a:cubicBezTo>
                        <a:cubicBezTo>
                          <a:pt x="312" y="120"/>
                          <a:pt x="312" y="120"/>
                          <a:pt x="312" y="120"/>
                        </a:cubicBezTo>
                        <a:cubicBezTo>
                          <a:pt x="311" y="119"/>
                          <a:pt x="311" y="119"/>
                          <a:pt x="311" y="119"/>
                        </a:cubicBezTo>
                        <a:cubicBezTo>
                          <a:pt x="311" y="119"/>
                          <a:pt x="311" y="119"/>
                          <a:pt x="311" y="119"/>
                        </a:cubicBezTo>
                        <a:cubicBezTo>
                          <a:pt x="311" y="119"/>
                          <a:pt x="311" y="119"/>
                          <a:pt x="311" y="119"/>
                        </a:cubicBezTo>
                        <a:cubicBezTo>
                          <a:pt x="310" y="119"/>
                          <a:pt x="310" y="119"/>
                          <a:pt x="310" y="119"/>
                        </a:cubicBezTo>
                        <a:cubicBezTo>
                          <a:pt x="309" y="116"/>
                          <a:pt x="309" y="116"/>
                          <a:pt x="309" y="116"/>
                        </a:cubicBezTo>
                        <a:cubicBezTo>
                          <a:pt x="309" y="116"/>
                          <a:pt x="309" y="116"/>
                          <a:pt x="309" y="116"/>
                        </a:cubicBezTo>
                        <a:cubicBezTo>
                          <a:pt x="309" y="116"/>
                          <a:pt x="309" y="116"/>
                          <a:pt x="309" y="116"/>
                        </a:cubicBezTo>
                        <a:cubicBezTo>
                          <a:pt x="307" y="115"/>
                          <a:pt x="307" y="115"/>
                          <a:pt x="307" y="115"/>
                        </a:cubicBezTo>
                        <a:cubicBezTo>
                          <a:pt x="307" y="115"/>
                          <a:pt x="307" y="115"/>
                          <a:pt x="307" y="115"/>
                        </a:cubicBezTo>
                        <a:cubicBezTo>
                          <a:pt x="307" y="115"/>
                          <a:pt x="307" y="115"/>
                          <a:pt x="307" y="115"/>
                        </a:cubicBezTo>
                        <a:cubicBezTo>
                          <a:pt x="304" y="115"/>
                          <a:pt x="304" y="115"/>
                          <a:pt x="304" y="115"/>
                        </a:cubicBezTo>
                        <a:cubicBezTo>
                          <a:pt x="303" y="114"/>
                          <a:pt x="303" y="114"/>
                          <a:pt x="303" y="114"/>
                        </a:cubicBezTo>
                        <a:cubicBezTo>
                          <a:pt x="303" y="114"/>
                          <a:pt x="303" y="114"/>
                          <a:pt x="303" y="114"/>
                        </a:cubicBezTo>
                        <a:cubicBezTo>
                          <a:pt x="302" y="114"/>
                          <a:pt x="302" y="114"/>
                          <a:pt x="302" y="114"/>
                        </a:cubicBezTo>
                        <a:cubicBezTo>
                          <a:pt x="300" y="114"/>
                          <a:pt x="300" y="114"/>
                          <a:pt x="300" y="114"/>
                        </a:cubicBezTo>
                        <a:cubicBezTo>
                          <a:pt x="298" y="113"/>
                          <a:pt x="298" y="113"/>
                          <a:pt x="298" y="113"/>
                        </a:cubicBezTo>
                        <a:cubicBezTo>
                          <a:pt x="298" y="113"/>
                          <a:pt x="298" y="113"/>
                          <a:pt x="298" y="113"/>
                        </a:cubicBezTo>
                        <a:cubicBezTo>
                          <a:pt x="298" y="114"/>
                          <a:pt x="298" y="114"/>
                          <a:pt x="298" y="114"/>
                        </a:cubicBezTo>
                        <a:cubicBezTo>
                          <a:pt x="298" y="115"/>
                          <a:pt x="298" y="115"/>
                          <a:pt x="298" y="115"/>
                        </a:cubicBezTo>
                        <a:cubicBezTo>
                          <a:pt x="298" y="115"/>
                          <a:pt x="298" y="115"/>
                          <a:pt x="298" y="115"/>
                        </a:cubicBezTo>
                        <a:cubicBezTo>
                          <a:pt x="298" y="115"/>
                          <a:pt x="298" y="115"/>
                          <a:pt x="298" y="115"/>
                        </a:cubicBezTo>
                        <a:cubicBezTo>
                          <a:pt x="299" y="116"/>
                          <a:pt x="299" y="116"/>
                          <a:pt x="299" y="116"/>
                        </a:cubicBezTo>
                        <a:cubicBezTo>
                          <a:pt x="299" y="116"/>
                          <a:pt x="299" y="116"/>
                          <a:pt x="299" y="116"/>
                        </a:cubicBezTo>
                        <a:cubicBezTo>
                          <a:pt x="299" y="116"/>
                          <a:pt x="299" y="116"/>
                          <a:pt x="299" y="116"/>
                        </a:cubicBezTo>
                        <a:cubicBezTo>
                          <a:pt x="300" y="115"/>
                          <a:pt x="300" y="115"/>
                          <a:pt x="300" y="115"/>
                        </a:cubicBezTo>
                        <a:cubicBezTo>
                          <a:pt x="300" y="115"/>
                          <a:pt x="300" y="115"/>
                          <a:pt x="300" y="115"/>
                        </a:cubicBezTo>
                        <a:cubicBezTo>
                          <a:pt x="303" y="116"/>
                          <a:pt x="303" y="116"/>
                          <a:pt x="303" y="116"/>
                        </a:cubicBezTo>
                        <a:cubicBezTo>
                          <a:pt x="303" y="116"/>
                          <a:pt x="303" y="116"/>
                          <a:pt x="303" y="116"/>
                        </a:cubicBezTo>
                        <a:cubicBezTo>
                          <a:pt x="303" y="116"/>
                          <a:pt x="303" y="116"/>
                          <a:pt x="303" y="116"/>
                        </a:cubicBezTo>
                        <a:cubicBezTo>
                          <a:pt x="306" y="116"/>
                          <a:pt x="306" y="116"/>
                          <a:pt x="306" y="116"/>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5" y="117"/>
                          <a:pt x="305" y="117"/>
                          <a:pt x="305" y="117"/>
                        </a:cubicBezTo>
                        <a:cubicBezTo>
                          <a:pt x="305" y="117"/>
                          <a:pt x="305" y="117"/>
                          <a:pt x="305" y="117"/>
                        </a:cubicBezTo>
                        <a:cubicBezTo>
                          <a:pt x="305" y="118"/>
                          <a:pt x="305" y="118"/>
                          <a:pt x="305" y="118"/>
                        </a:cubicBezTo>
                        <a:cubicBezTo>
                          <a:pt x="305" y="118"/>
                          <a:pt x="305" y="118"/>
                          <a:pt x="305" y="118"/>
                        </a:cubicBezTo>
                        <a:cubicBezTo>
                          <a:pt x="305" y="120"/>
                          <a:pt x="305" y="120"/>
                          <a:pt x="305" y="120"/>
                        </a:cubicBezTo>
                        <a:cubicBezTo>
                          <a:pt x="305" y="120"/>
                          <a:pt x="305" y="120"/>
                          <a:pt x="305" y="120"/>
                        </a:cubicBezTo>
                        <a:cubicBezTo>
                          <a:pt x="306" y="120"/>
                          <a:pt x="306" y="120"/>
                          <a:pt x="306" y="120"/>
                        </a:cubicBezTo>
                        <a:cubicBezTo>
                          <a:pt x="306" y="120"/>
                          <a:pt x="306" y="120"/>
                          <a:pt x="306" y="120"/>
                        </a:cubicBezTo>
                        <a:cubicBezTo>
                          <a:pt x="307" y="123"/>
                          <a:pt x="307" y="123"/>
                          <a:pt x="307" y="123"/>
                        </a:cubicBezTo>
                        <a:cubicBezTo>
                          <a:pt x="308" y="125"/>
                          <a:pt x="308" y="125"/>
                          <a:pt x="308" y="125"/>
                        </a:cubicBezTo>
                        <a:cubicBezTo>
                          <a:pt x="308" y="125"/>
                          <a:pt x="308" y="125"/>
                          <a:pt x="308" y="125"/>
                        </a:cubicBezTo>
                        <a:cubicBezTo>
                          <a:pt x="308" y="125"/>
                          <a:pt x="308" y="125"/>
                          <a:pt x="308" y="125"/>
                        </a:cubicBezTo>
                        <a:cubicBezTo>
                          <a:pt x="311" y="126"/>
                          <a:pt x="311" y="126"/>
                          <a:pt x="311" y="126"/>
                        </a:cubicBezTo>
                        <a:cubicBezTo>
                          <a:pt x="313" y="126"/>
                          <a:pt x="313" y="126"/>
                          <a:pt x="313" y="126"/>
                        </a:cubicBezTo>
                        <a:cubicBezTo>
                          <a:pt x="317" y="127"/>
                          <a:pt x="317" y="127"/>
                          <a:pt x="317" y="127"/>
                        </a:cubicBezTo>
                        <a:cubicBezTo>
                          <a:pt x="317" y="128"/>
                          <a:pt x="317" y="128"/>
                          <a:pt x="317" y="128"/>
                        </a:cubicBezTo>
                        <a:cubicBezTo>
                          <a:pt x="317" y="128"/>
                          <a:pt x="317" y="128"/>
                          <a:pt x="317" y="128"/>
                        </a:cubicBezTo>
                        <a:cubicBezTo>
                          <a:pt x="316" y="129"/>
                          <a:pt x="316" y="129"/>
                          <a:pt x="316" y="129"/>
                        </a:cubicBezTo>
                        <a:cubicBezTo>
                          <a:pt x="315" y="130"/>
                          <a:pt x="315" y="130"/>
                          <a:pt x="315" y="130"/>
                        </a:cubicBezTo>
                        <a:cubicBezTo>
                          <a:pt x="315" y="130"/>
                          <a:pt x="315" y="130"/>
                          <a:pt x="315" y="130"/>
                        </a:cubicBezTo>
                        <a:cubicBezTo>
                          <a:pt x="314" y="130"/>
                          <a:pt x="314" y="130"/>
                          <a:pt x="314" y="130"/>
                        </a:cubicBezTo>
                        <a:cubicBezTo>
                          <a:pt x="313" y="132"/>
                          <a:pt x="313" y="132"/>
                          <a:pt x="313" y="132"/>
                        </a:cubicBezTo>
                        <a:cubicBezTo>
                          <a:pt x="313" y="132"/>
                          <a:pt x="313" y="132"/>
                          <a:pt x="313" y="132"/>
                        </a:cubicBezTo>
                        <a:cubicBezTo>
                          <a:pt x="312" y="132"/>
                          <a:pt x="312" y="132"/>
                          <a:pt x="312" y="132"/>
                        </a:cubicBezTo>
                        <a:cubicBezTo>
                          <a:pt x="312" y="132"/>
                          <a:pt x="312" y="132"/>
                          <a:pt x="312" y="132"/>
                        </a:cubicBezTo>
                        <a:cubicBezTo>
                          <a:pt x="312" y="132"/>
                          <a:pt x="312" y="132"/>
                          <a:pt x="312" y="132"/>
                        </a:cubicBezTo>
                        <a:cubicBezTo>
                          <a:pt x="312" y="133"/>
                          <a:pt x="312" y="133"/>
                          <a:pt x="312" y="133"/>
                        </a:cubicBezTo>
                        <a:cubicBezTo>
                          <a:pt x="312" y="133"/>
                          <a:pt x="312" y="133"/>
                          <a:pt x="312" y="133"/>
                        </a:cubicBezTo>
                        <a:cubicBezTo>
                          <a:pt x="308" y="137"/>
                          <a:pt x="308" y="137"/>
                          <a:pt x="308" y="137"/>
                        </a:cubicBezTo>
                        <a:cubicBezTo>
                          <a:pt x="306" y="138"/>
                          <a:pt x="306" y="138"/>
                          <a:pt x="306" y="138"/>
                        </a:cubicBezTo>
                        <a:cubicBezTo>
                          <a:pt x="306" y="138"/>
                          <a:pt x="306" y="138"/>
                          <a:pt x="306" y="138"/>
                        </a:cubicBezTo>
                        <a:cubicBezTo>
                          <a:pt x="306" y="138"/>
                          <a:pt x="306" y="138"/>
                          <a:pt x="306" y="138"/>
                        </a:cubicBezTo>
                        <a:cubicBezTo>
                          <a:pt x="305" y="140"/>
                          <a:pt x="305" y="140"/>
                          <a:pt x="305" y="140"/>
                        </a:cubicBezTo>
                        <a:cubicBezTo>
                          <a:pt x="304" y="140"/>
                          <a:pt x="304" y="140"/>
                          <a:pt x="304" y="140"/>
                        </a:cubicBezTo>
                        <a:cubicBezTo>
                          <a:pt x="304" y="140"/>
                          <a:pt x="304" y="140"/>
                          <a:pt x="304" y="140"/>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3" y="140"/>
                          <a:pt x="303" y="140"/>
                          <a:pt x="303" y="140"/>
                        </a:cubicBezTo>
                        <a:cubicBezTo>
                          <a:pt x="302" y="139"/>
                          <a:pt x="302" y="139"/>
                          <a:pt x="302" y="139"/>
                        </a:cubicBezTo>
                        <a:cubicBezTo>
                          <a:pt x="301" y="138"/>
                          <a:pt x="301" y="138"/>
                          <a:pt x="301" y="138"/>
                        </a:cubicBezTo>
                        <a:cubicBezTo>
                          <a:pt x="301" y="138"/>
                          <a:pt x="301" y="138"/>
                          <a:pt x="301"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299" y="138"/>
                          <a:pt x="299" y="138"/>
                          <a:pt x="299" y="138"/>
                        </a:cubicBezTo>
                        <a:cubicBezTo>
                          <a:pt x="300" y="137"/>
                          <a:pt x="300" y="137"/>
                          <a:pt x="300" y="137"/>
                        </a:cubicBezTo>
                        <a:cubicBezTo>
                          <a:pt x="300" y="137"/>
                          <a:pt x="300" y="137"/>
                          <a:pt x="300" y="137"/>
                        </a:cubicBezTo>
                        <a:cubicBezTo>
                          <a:pt x="300" y="137"/>
                          <a:pt x="300" y="137"/>
                          <a:pt x="300" y="137"/>
                        </a:cubicBezTo>
                        <a:cubicBezTo>
                          <a:pt x="300" y="136"/>
                          <a:pt x="300" y="136"/>
                          <a:pt x="300" y="136"/>
                        </a:cubicBezTo>
                        <a:cubicBezTo>
                          <a:pt x="299" y="136"/>
                          <a:pt x="299" y="136"/>
                          <a:pt x="299" y="136"/>
                        </a:cubicBezTo>
                        <a:cubicBezTo>
                          <a:pt x="299" y="135"/>
                          <a:pt x="299" y="135"/>
                          <a:pt x="299" y="135"/>
                        </a:cubicBezTo>
                        <a:cubicBezTo>
                          <a:pt x="299" y="136"/>
                          <a:pt x="299" y="136"/>
                          <a:pt x="299" y="136"/>
                        </a:cubicBezTo>
                        <a:cubicBezTo>
                          <a:pt x="297" y="136"/>
                          <a:pt x="297" y="136"/>
                          <a:pt x="297" y="136"/>
                        </a:cubicBezTo>
                        <a:cubicBezTo>
                          <a:pt x="297" y="136"/>
                          <a:pt x="297" y="136"/>
                          <a:pt x="297" y="136"/>
                        </a:cubicBezTo>
                        <a:cubicBezTo>
                          <a:pt x="297" y="137"/>
                          <a:pt x="297" y="137"/>
                          <a:pt x="297" y="137"/>
                        </a:cubicBezTo>
                        <a:cubicBezTo>
                          <a:pt x="297" y="137"/>
                          <a:pt x="297" y="137"/>
                          <a:pt x="297" y="137"/>
                        </a:cubicBezTo>
                        <a:cubicBezTo>
                          <a:pt x="296" y="136"/>
                          <a:pt x="296" y="136"/>
                          <a:pt x="296" y="136"/>
                        </a:cubicBezTo>
                        <a:cubicBezTo>
                          <a:pt x="296" y="135"/>
                          <a:pt x="296" y="135"/>
                          <a:pt x="296" y="135"/>
                        </a:cubicBezTo>
                        <a:cubicBezTo>
                          <a:pt x="295" y="136"/>
                          <a:pt x="295" y="136"/>
                          <a:pt x="295" y="136"/>
                        </a:cubicBezTo>
                        <a:cubicBezTo>
                          <a:pt x="295" y="138"/>
                          <a:pt x="295" y="138"/>
                          <a:pt x="295" y="138"/>
                        </a:cubicBezTo>
                        <a:cubicBezTo>
                          <a:pt x="295" y="138"/>
                          <a:pt x="295" y="138"/>
                          <a:pt x="295" y="138"/>
                        </a:cubicBezTo>
                        <a:cubicBezTo>
                          <a:pt x="295" y="138"/>
                          <a:pt x="295" y="138"/>
                          <a:pt x="295" y="138"/>
                        </a:cubicBezTo>
                        <a:cubicBezTo>
                          <a:pt x="296" y="139"/>
                          <a:pt x="296" y="139"/>
                          <a:pt x="296" y="139"/>
                        </a:cubicBezTo>
                        <a:cubicBezTo>
                          <a:pt x="295" y="141"/>
                          <a:pt x="295" y="141"/>
                          <a:pt x="295" y="141"/>
                        </a:cubicBezTo>
                        <a:cubicBezTo>
                          <a:pt x="294" y="143"/>
                          <a:pt x="294" y="143"/>
                          <a:pt x="294" y="143"/>
                        </a:cubicBezTo>
                        <a:cubicBezTo>
                          <a:pt x="294" y="142"/>
                          <a:pt x="294" y="142"/>
                          <a:pt x="294" y="142"/>
                        </a:cubicBezTo>
                        <a:cubicBezTo>
                          <a:pt x="294" y="142"/>
                          <a:pt x="294" y="142"/>
                          <a:pt x="294" y="142"/>
                        </a:cubicBezTo>
                        <a:cubicBezTo>
                          <a:pt x="293" y="140"/>
                          <a:pt x="293" y="140"/>
                          <a:pt x="293" y="140"/>
                        </a:cubicBezTo>
                        <a:cubicBezTo>
                          <a:pt x="292" y="139"/>
                          <a:pt x="292" y="139"/>
                          <a:pt x="292" y="139"/>
                        </a:cubicBezTo>
                        <a:cubicBezTo>
                          <a:pt x="292" y="140"/>
                          <a:pt x="292" y="140"/>
                          <a:pt x="292" y="140"/>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1" y="143"/>
                          <a:pt x="291" y="143"/>
                          <a:pt x="291" y="143"/>
                        </a:cubicBezTo>
                        <a:cubicBezTo>
                          <a:pt x="291" y="143"/>
                          <a:pt x="291" y="143"/>
                          <a:pt x="291" y="143"/>
                        </a:cubicBezTo>
                        <a:cubicBezTo>
                          <a:pt x="291" y="143"/>
                          <a:pt x="291" y="143"/>
                          <a:pt x="291" y="143"/>
                        </a:cubicBezTo>
                        <a:cubicBezTo>
                          <a:pt x="291" y="144"/>
                          <a:pt x="291" y="144"/>
                          <a:pt x="291" y="144"/>
                        </a:cubicBezTo>
                        <a:cubicBezTo>
                          <a:pt x="290" y="143"/>
                          <a:pt x="290" y="143"/>
                          <a:pt x="290" y="143"/>
                        </a:cubicBezTo>
                        <a:cubicBezTo>
                          <a:pt x="290" y="143"/>
                          <a:pt x="290" y="143"/>
                          <a:pt x="290" y="143"/>
                        </a:cubicBezTo>
                        <a:cubicBezTo>
                          <a:pt x="290" y="142"/>
                          <a:pt x="290" y="142"/>
                          <a:pt x="290" y="142"/>
                        </a:cubicBezTo>
                        <a:cubicBezTo>
                          <a:pt x="290" y="142"/>
                          <a:pt x="290" y="142"/>
                          <a:pt x="290" y="142"/>
                        </a:cubicBezTo>
                        <a:cubicBezTo>
                          <a:pt x="289" y="142"/>
                          <a:pt x="289" y="142"/>
                          <a:pt x="289" y="142"/>
                        </a:cubicBezTo>
                        <a:cubicBezTo>
                          <a:pt x="288" y="140"/>
                          <a:pt x="288" y="140"/>
                          <a:pt x="288" y="140"/>
                        </a:cubicBezTo>
                        <a:cubicBezTo>
                          <a:pt x="288" y="140"/>
                          <a:pt x="288" y="140"/>
                          <a:pt x="288" y="140"/>
                        </a:cubicBezTo>
                        <a:cubicBezTo>
                          <a:pt x="287" y="140"/>
                          <a:pt x="287" y="140"/>
                          <a:pt x="287" y="140"/>
                        </a:cubicBezTo>
                        <a:cubicBezTo>
                          <a:pt x="285" y="139"/>
                          <a:pt x="285" y="139"/>
                          <a:pt x="285" y="139"/>
                        </a:cubicBezTo>
                        <a:cubicBezTo>
                          <a:pt x="283" y="138"/>
                          <a:pt x="283" y="138"/>
                          <a:pt x="283" y="138"/>
                        </a:cubicBezTo>
                        <a:cubicBezTo>
                          <a:pt x="282" y="136"/>
                          <a:pt x="282" y="136"/>
                          <a:pt x="282" y="136"/>
                        </a:cubicBezTo>
                        <a:cubicBezTo>
                          <a:pt x="282" y="136"/>
                          <a:pt x="282" y="136"/>
                          <a:pt x="282" y="136"/>
                        </a:cubicBezTo>
                        <a:cubicBezTo>
                          <a:pt x="282" y="136"/>
                          <a:pt x="282" y="136"/>
                          <a:pt x="282" y="136"/>
                        </a:cubicBezTo>
                        <a:cubicBezTo>
                          <a:pt x="281" y="135"/>
                          <a:pt x="281" y="135"/>
                          <a:pt x="281" y="135"/>
                        </a:cubicBezTo>
                        <a:cubicBezTo>
                          <a:pt x="279" y="134"/>
                          <a:pt x="279" y="134"/>
                          <a:pt x="279" y="134"/>
                        </a:cubicBezTo>
                        <a:cubicBezTo>
                          <a:pt x="279" y="133"/>
                          <a:pt x="279" y="133"/>
                          <a:pt x="279" y="133"/>
                        </a:cubicBezTo>
                        <a:cubicBezTo>
                          <a:pt x="278" y="132"/>
                          <a:pt x="278" y="132"/>
                          <a:pt x="278" y="132"/>
                        </a:cubicBezTo>
                        <a:cubicBezTo>
                          <a:pt x="278" y="134"/>
                          <a:pt x="278" y="134"/>
                          <a:pt x="278" y="134"/>
                        </a:cubicBezTo>
                        <a:cubicBezTo>
                          <a:pt x="278" y="134"/>
                          <a:pt x="278" y="134"/>
                          <a:pt x="278" y="134"/>
                        </a:cubicBezTo>
                        <a:cubicBezTo>
                          <a:pt x="276" y="133"/>
                          <a:pt x="276" y="133"/>
                          <a:pt x="276" y="133"/>
                        </a:cubicBezTo>
                        <a:cubicBezTo>
                          <a:pt x="276" y="133"/>
                          <a:pt x="276" y="133"/>
                          <a:pt x="276" y="133"/>
                        </a:cubicBezTo>
                        <a:cubicBezTo>
                          <a:pt x="275" y="132"/>
                          <a:pt x="275" y="132"/>
                          <a:pt x="275" y="132"/>
                        </a:cubicBezTo>
                        <a:cubicBezTo>
                          <a:pt x="275" y="132"/>
                          <a:pt x="275" y="132"/>
                          <a:pt x="275" y="132"/>
                        </a:cubicBezTo>
                        <a:cubicBezTo>
                          <a:pt x="275" y="132"/>
                          <a:pt x="275" y="132"/>
                          <a:pt x="275" y="132"/>
                        </a:cubicBezTo>
                        <a:cubicBezTo>
                          <a:pt x="274" y="132"/>
                          <a:pt x="274" y="132"/>
                          <a:pt x="274" y="132"/>
                        </a:cubicBezTo>
                        <a:cubicBezTo>
                          <a:pt x="274" y="131"/>
                          <a:pt x="274" y="131"/>
                          <a:pt x="274" y="131"/>
                        </a:cubicBezTo>
                        <a:cubicBezTo>
                          <a:pt x="274" y="131"/>
                          <a:pt x="274" y="131"/>
                          <a:pt x="274" y="131"/>
                        </a:cubicBezTo>
                        <a:cubicBezTo>
                          <a:pt x="273" y="131"/>
                          <a:pt x="273" y="131"/>
                          <a:pt x="273" y="131"/>
                        </a:cubicBezTo>
                        <a:cubicBezTo>
                          <a:pt x="273" y="131"/>
                          <a:pt x="273" y="131"/>
                          <a:pt x="273" y="131"/>
                        </a:cubicBezTo>
                        <a:cubicBezTo>
                          <a:pt x="272" y="130"/>
                          <a:pt x="272" y="130"/>
                          <a:pt x="272" y="130"/>
                        </a:cubicBezTo>
                        <a:cubicBezTo>
                          <a:pt x="272" y="130"/>
                          <a:pt x="272" y="130"/>
                          <a:pt x="272" y="130"/>
                        </a:cubicBezTo>
                        <a:cubicBezTo>
                          <a:pt x="272" y="130"/>
                          <a:pt x="272" y="130"/>
                          <a:pt x="272" y="130"/>
                        </a:cubicBezTo>
                        <a:cubicBezTo>
                          <a:pt x="271" y="130"/>
                          <a:pt x="271" y="130"/>
                          <a:pt x="271" y="130"/>
                        </a:cubicBezTo>
                        <a:cubicBezTo>
                          <a:pt x="270" y="129"/>
                          <a:pt x="270" y="129"/>
                          <a:pt x="270" y="129"/>
                        </a:cubicBezTo>
                        <a:cubicBezTo>
                          <a:pt x="270" y="129"/>
                          <a:pt x="270" y="129"/>
                          <a:pt x="270" y="129"/>
                        </a:cubicBezTo>
                        <a:cubicBezTo>
                          <a:pt x="269" y="128"/>
                          <a:pt x="269" y="128"/>
                          <a:pt x="269" y="128"/>
                        </a:cubicBezTo>
                        <a:cubicBezTo>
                          <a:pt x="268" y="128"/>
                          <a:pt x="268" y="128"/>
                          <a:pt x="268" y="128"/>
                        </a:cubicBezTo>
                        <a:cubicBezTo>
                          <a:pt x="267" y="128"/>
                          <a:pt x="267" y="128"/>
                          <a:pt x="267" y="128"/>
                        </a:cubicBezTo>
                        <a:cubicBezTo>
                          <a:pt x="267" y="128"/>
                          <a:pt x="267" y="128"/>
                          <a:pt x="267" y="128"/>
                        </a:cubicBezTo>
                        <a:cubicBezTo>
                          <a:pt x="267" y="128"/>
                          <a:pt x="267" y="128"/>
                          <a:pt x="267" y="128"/>
                        </a:cubicBezTo>
                        <a:cubicBezTo>
                          <a:pt x="266" y="128"/>
                          <a:pt x="266" y="128"/>
                          <a:pt x="266" y="128"/>
                        </a:cubicBezTo>
                        <a:cubicBezTo>
                          <a:pt x="265" y="128"/>
                          <a:pt x="265" y="128"/>
                          <a:pt x="265" y="128"/>
                        </a:cubicBezTo>
                        <a:cubicBezTo>
                          <a:pt x="265" y="127"/>
                          <a:pt x="265" y="127"/>
                          <a:pt x="265" y="127"/>
                        </a:cubicBezTo>
                        <a:cubicBezTo>
                          <a:pt x="266" y="125"/>
                          <a:pt x="266" y="125"/>
                          <a:pt x="266" y="125"/>
                        </a:cubicBezTo>
                        <a:cubicBezTo>
                          <a:pt x="266" y="125"/>
                          <a:pt x="266" y="125"/>
                          <a:pt x="266" y="125"/>
                        </a:cubicBezTo>
                        <a:cubicBezTo>
                          <a:pt x="266" y="125"/>
                          <a:pt x="266" y="125"/>
                          <a:pt x="266" y="125"/>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3"/>
                          <a:pt x="265" y="123"/>
                          <a:pt x="265" y="123"/>
                        </a:cubicBezTo>
                        <a:cubicBezTo>
                          <a:pt x="265" y="123"/>
                          <a:pt x="265" y="123"/>
                          <a:pt x="265"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2"/>
                          <a:pt x="264" y="122"/>
                          <a:pt x="264" y="122"/>
                        </a:cubicBezTo>
                        <a:cubicBezTo>
                          <a:pt x="264" y="122"/>
                          <a:pt x="264" y="122"/>
                          <a:pt x="264" y="122"/>
                        </a:cubicBezTo>
                        <a:cubicBezTo>
                          <a:pt x="263" y="122"/>
                          <a:pt x="263" y="122"/>
                          <a:pt x="263" y="122"/>
                        </a:cubicBezTo>
                        <a:cubicBezTo>
                          <a:pt x="263" y="122"/>
                          <a:pt x="263" y="122"/>
                          <a:pt x="263" y="122"/>
                        </a:cubicBezTo>
                        <a:cubicBezTo>
                          <a:pt x="263" y="122"/>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0" y="121"/>
                          <a:pt x="260" y="121"/>
                          <a:pt x="260" y="121"/>
                        </a:cubicBezTo>
                        <a:cubicBezTo>
                          <a:pt x="260" y="121"/>
                          <a:pt x="260" y="121"/>
                          <a:pt x="260" y="121"/>
                        </a:cubicBezTo>
                        <a:cubicBezTo>
                          <a:pt x="260" y="121"/>
                          <a:pt x="260" y="121"/>
                          <a:pt x="260" y="121"/>
                        </a:cubicBezTo>
                        <a:cubicBezTo>
                          <a:pt x="260" y="122"/>
                          <a:pt x="260" y="122"/>
                          <a:pt x="260" y="122"/>
                        </a:cubicBezTo>
                        <a:cubicBezTo>
                          <a:pt x="259" y="121"/>
                          <a:pt x="259" y="121"/>
                          <a:pt x="259"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7" y="121"/>
                          <a:pt x="257" y="121"/>
                          <a:pt x="257" y="121"/>
                        </a:cubicBezTo>
                        <a:cubicBezTo>
                          <a:pt x="256" y="122"/>
                          <a:pt x="256" y="122"/>
                          <a:pt x="256" y="122"/>
                        </a:cubicBezTo>
                        <a:cubicBezTo>
                          <a:pt x="255" y="123"/>
                          <a:pt x="255" y="123"/>
                          <a:pt x="255" y="123"/>
                        </a:cubicBezTo>
                        <a:cubicBezTo>
                          <a:pt x="253" y="123"/>
                          <a:pt x="253" y="123"/>
                          <a:pt x="253" y="123"/>
                        </a:cubicBezTo>
                        <a:cubicBezTo>
                          <a:pt x="253" y="123"/>
                          <a:pt x="253" y="123"/>
                          <a:pt x="253" y="123"/>
                        </a:cubicBezTo>
                        <a:cubicBezTo>
                          <a:pt x="253" y="123"/>
                          <a:pt x="253" y="123"/>
                          <a:pt x="253" y="123"/>
                        </a:cubicBezTo>
                        <a:cubicBezTo>
                          <a:pt x="253" y="123"/>
                          <a:pt x="253" y="123"/>
                          <a:pt x="253" y="123"/>
                        </a:cubicBezTo>
                        <a:cubicBezTo>
                          <a:pt x="252" y="123"/>
                          <a:pt x="252" y="123"/>
                          <a:pt x="252" y="123"/>
                        </a:cubicBezTo>
                        <a:cubicBezTo>
                          <a:pt x="252" y="123"/>
                          <a:pt x="252" y="123"/>
                          <a:pt x="252" y="123"/>
                        </a:cubicBezTo>
                        <a:cubicBezTo>
                          <a:pt x="252" y="123"/>
                          <a:pt x="252" y="123"/>
                          <a:pt x="252" y="123"/>
                        </a:cubicBezTo>
                        <a:cubicBezTo>
                          <a:pt x="252" y="123"/>
                          <a:pt x="252" y="123"/>
                          <a:pt x="252" y="123"/>
                        </a:cubicBezTo>
                        <a:cubicBezTo>
                          <a:pt x="251" y="122"/>
                          <a:pt x="251" y="122"/>
                          <a:pt x="251"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8" y="122"/>
                          <a:pt x="248" y="122"/>
                          <a:pt x="248" y="122"/>
                        </a:cubicBezTo>
                        <a:cubicBezTo>
                          <a:pt x="248" y="121"/>
                          <a:pt x="248" y="121"/>
                          <a:pt x="248" y="121"/>
                        </a:cubicBezTo>
                        <a:cubicBezTo>
                          <a:pt x="248" y="121"/>
                          <a:pt x="248" y="121"/>
                          <a:pt x="248" y="121"/>
                        </a:cubicBezTo>
                        <a:cubicBezTo>
                          <a:pt x="247" y="121"/>
                          <a:pt x="247" y="121"/>
                          <a:pt x="247" y="121"/>
                        </a:cubicBezTo>
                        <a:cubicBezTo>
                          <a:pt x="247" y="121"/>
                          <a:pt x="247" y="121"/>
                          <a:pt x="247" y="121"/>
                        </a:cubicBezTo>
                        <a:cubicBezTo>
                          <a:pt x="247" y="122"/>
                          <a:pt x="247" y="122"/>
                          <a:pt x="247" y="122"/>
                        </a:cubicBezTo>
                        <a:cubicBezTo>
                          <a:pt x="246" y="122"/>
                          <a:pt x="246" y="122"/>
                          <a:pt x="246" y="122"/>
                        </a:cubicBezTo>
                        <a:cubicBezTo>
                          <a:pt x="246" y="122"/>
                          <a:pt x="246" y="122"/>
                          <a:pt x="246" y="122"/>
                        </a:cubicBezTo>
                        <a:cubicBezTo>
                          <a:pt x="246" y="122"/>
                          <a:pt x="246" y="122"/>
                          <a:pt x="246" y="122"/>
                        </a:cubicBezTo>
                        <a:cubicBezTo>
                          <a:pt x="246" y="122"/>
                          <a:pt x="246" y="122"/>
                          <a:pt x="246" y="122"/>
                        </a:cubicBezTo>
                        <a:cubicBezTo>
                          <a:pt x="245" y="121"/>
                          <a:pt x="245" y="121"/>
                          <a:pt x="245" y="121"/>
                        </a:cubicBezTo>
                        <a:cubicBezTo>
                          <a:pt x="245" y="121"/>
                          <a:pt x="245" y="121"/>
                          <a:pt x="245" y="121"/>
                        </a:cubicBezTo>
                        <a:cubicBezTo>
                          <a:pt x="245" y="121"/>
                          <a:pt x="245" y="121"/>
                          <a:pt x="245" y="121"/>
                        </a:cubicBezTo>
                        <a:cubicBezTo>
                          <a:pt x="243" y="121"/>
                          <a:pt x="243" y="121"/>
                          <a:pt x="243" y="121"/>
                        </a:cubicBezTo>
                        <a:cubicBezTo>
                          <a:pt x="243" y="121"/>
                          <a:pt x="243" y="121"/>
                          <a:pt x="243" y="121"/>
                        </a:cubicBezTo>
                        <a:cubicBezTo>
                          <a:pt x="243" y="122"/>
                          <a:pt x="243" y="122"/>
                          <a:pt x="243" y="122"/>
                        </a:cubicBezTo>
                        <a:cubicBezTo>
                          <a:pt x="243" y="122"/>
                          <a:pt x="243" y="122"/>
                          <a:pt x="243" y="122"/>
                        </a:cubicBezTo>
                        <a:cubicBezTo>
                          <a:pt x="241" y="122"/>
                          <a:pt x="241" y="122"/>
                          <a:pt x="241" y="122"/>
                        </a:cubicBezTo>
                        <a:cubicBezTo>
                          <a:pt x="240" y="121"/>
                          <a:pt x="240" y="121"/>
                          <a:pt x="240" y="121"/>
                        </a:cubicBezTo>
                        <a:cubicBezTo>
                          <a:pt x="239" y="121"/>
                          <a:pt x="239" y="121"/>
                          <a:pt x="239" y="121"/>
                        </a:cubicBezTo>
                        <a:cubicBezTo>
                          <a:pt x="240" y="122"/>
                          <a:pt x="240" y="122"/>
                          <a:pt x="240" y="122"/>
                        </a:cubicBezTo>
                        <a:cubicBezTo>
                          <a:pt x="240" y="123"/>
                          <a:pt x="240" y="123"/>
                          <a:pt x="240" y="123"/>
                        </a:cubicBezTo>
                        <a:cubicBezTo>
                          <a:pt x="240" y="123"/>
                          <a:pt x="240" y="123"/>
                          <a:pt x="240" y="123"/>
                        </a:cubicBezTo>
                        <a:cubicBezTo>
                          <a:pt x="240" y="123"/>
                          <a:pt x="240" y="123"/>
                          <a:pt x="240" y="123"/>
                        </a:cubicBezTo>
                        <a:cubicBezTo>
                          <a:pt x="242" y="123"/>
                          <a:pt x="242" y="123"/>
                          <a:pt x="242" y="123"/>
                        </a:cubicBezTo>
                        <a:cubicBezTo>
                          <a:pt x="243" y="123"/>
                          <a:pt x="243" y="123"/>
                          <a:pt x="243" y="123"/>
                        </a:cubicBezTo>
                        <a:cubicBezTo>
                          <a:pt x="244" y="123"/>
                          <a:pt x="244" y="123"/>
                          <a:pt x="244" y="123"/>
                        </a:cubicBezTo>
                        <a:cubicBezTo>
                          <a:pt x="246" y="124"/>
                          <a:pt x="246" y="124"/>
                          <a:pt x="246" y="124"/>
                        </a:cubicBezTo>
                        <a:cubicBezTo>
                          <a:pt x="246" y="124"/>
                          <a:pt x="246" y="124"/>
                          <a:pt x="246" y="124"/>
                        </a:cubicBezTo>
                        <a:cubicBezTo>
                          <a:pt x="246" y="125"/>
                          <a:pt x="246" y="125"/>
                          <a:pt x="246" y="125"/>
                        </a:cubicBezTo>
                        <a:cubicBezTo>
                          <a:pt x="246" y="125"/>
                          <a:pt x="246" y="125"/>
                          <a:pt x="246" y="125"/>
                        </a:cubicBezTo>
                        <a:cubicBezTo>
                          <a:pt x="247" y="124"/>
                          <a:pt x="247" y="124"/>
                          <a:pt x="247" y="124"/>
                        </a:cubicBezTo>
                        <a:cubicBezTo>
                          <a:pt x="247" y="124"/>
                          <a:pt x="247" y="124"/>
                          <a:pt x="247" y="124"/>
                        </a:cubicBezTo>
                        <a:cubicBezTo>
                          <a:pt x="248" y="125"/>
                          <a:pt x="248" y="125"/>
                          <a:pt x="248" y="125"/>
                        </a:cubicBezTo>
                        <a:cubicBezTo>
                          <a:pt x="248" y="125"/>
                          <a:pt x="248" y="125"/>
                          <a:pt x="248" y="125"/>
                        </a:cubicBezTo>
                        <a:cubicBezTo>
                          <a:pt x="248" y="125"/>
                          <a:pt x="248" y="125"/>
                          <a:pt x="248" y="125"/>
                        </a:cubicBezTo>
                        <a:cubicBezTo>
                          <a:pt x="249" y="125"/>
                          <a:pt x="249" y="125"/>
                          <a:pt x="249" y="125"/>
                        </a:cubicBezTo>
                        <a:cubicBezTo>
                          <a:pt x="249" y="125"/>
                          <a:pt x="249" y="125"/>
                          <a:pt x="249" y="125"/>
                        </a:cubicBezTo>
                        <a:cubicBezTo>
                          <a:pt x="250" y="125"/>
                          <a:pt x="250" y="125"/>
                          <a:pt x="250" y="125"/>
                        </a:cubicBezTo>
                        <a:cubicBezTo>
                          <a:pt x="250" y="126"/>
                          <a:pt x="250" y="126"/>
                          <a:pt x="250" y="126"/>
                        </a:cubicBezTo>
                        <a:cubicBezTo>
                          <a:pt x="250" y="125"/>
                          <a:pt x="250" y="125"/>
                          <a:pt x="250" y="125"/>
                        </a:cubicBezTo>
                        <a:cubicBezTo>
                          <a:pt x="251" y="125"/>
                          <a:pt x="251" y="125"/>
                          <a:pt x="251" y="125"/>
                        </a:cubicBezTo>
                        <a:cubicBezTo>
                          <a:pt x="251" y="125"/>
                          <a:pt x="251" y="125"/>
                          <a:pt x="251" y="125"/>
                        </a:cubicBezTo>
                        <a:cubicBezTo>
                          <a:pt x="251" y="126"/>
                          <a:pt x="251" y="126"/>
                          <a:pt x="251" y="126"/>
                        </a:cubicBezTo>
                        <a:cubicBezTo>
                          <a:pt x="251" y="126"/>
                          <a:pt x="251" y="126"/>
                          <a:pt x="251" y="126"/>
                        </a:cubicBezTo>
                        <a:cubicBezTo>
                          <a:pt x="252" y="126"/>
                          <a:pt x="252" y="126"/>
                          <a:pt x="252" y="126"/>
                        </a:cubicBezTo>
                        <a:cubicBezTo>
                          <a:pt x="253" y="127"/>
                          <a:pt x="253" y="127"/>
                          <a:pt x="253" y="127"/>
                        </a:cubicBezTo>
                        <a:cubicBezTo>
                          <a:pt x="254" y="127"/>
                          <a:pt x="254" y="127"/>
                          <a:pt x="254" y="127"/>
                        </a:cubicBezTo>
                        <a:cubicBezTo>
                          <a:pt x="254" y="127"/>
                          <a:pt x="254" y="127"/>
                          <a:pt x="254" y="127"/>
                        </a:cubicBezTo>
                        <a:cubicBezTo>
                          <a:pt x="254" y="127"/>
                          <a:pt x="254" y="127"/>
                          <a:pt x="254" y="127"/>
                        </a:cubicBezTo>
                        <a:cubicBezTo>
                          <a:pt x="255" y="126"/>
                          <a:pt x="255" y="126"/>
                          <a:pt x="255" y="126"/>
                        </a:cubicBezTo>
                        <a:cubicBezTo>
                          <a:pt x="255" y="126"/>
                          <a:pt x="255" y="126"/>
                          <a:pt x="255" y="126"/>
                        </a:cubicBezTo>
                        <a:cubicBezTo>
                          <a:pt x="255" y="126"/>
                          <a:pt x="255" y="126"/>
                          <a:pt x="255" y="126"/>
                        </a:cubicBezTo>
                        <a:cubicBezTo>
                          <a:pt x="255" y="126"/>
                          <a:pt x="255" y="126"/>
                          <a:pt x="255" y="126"/>
                        </a:cubicBezTo>
                        <a:cubicBezTo>
                          <a:pt x="256" y="126"/>
                          <a:pt x="256" y="126"/>
                          <a:pt x="256" y="126"/>
                        </a:cubicBezTo>
                        <a:cubicBezTo>
                          <a:pt x="256" y="125"/>
                          <a:pt x="256" y="125"/>
                          <a:pt x="256" y="125"/>
                        </a:cubicBezTo>
                        <a:cubicBezTo>
                          <a:pt x="256" y="124"/>
                          <a:pt x="256" y="124"/>
                          <a:pt x="256" y="124"/>
                        </a:cubicBezTo>
                        <a:cubicBezTo>
                          <a:pt x="256" y="124"/>
                          <a:pt x="256" y="124"/>
                          <a:pt x="256" y="124"/>
                        </a:cubicBezTo>
                        <a:cubicBezTo>
                          <a:pt x="257" y="124"/>
                          <a:pt x="257" y="124"/>
                          <a:pt x="257" y="124"/>
                        </a:cubicBezTo>
                        <a:cubicBezTo>
                          <a:pt x="257" y="124"/>
                          <a:pt x="257" y="124"/>
                          <a:pt x="257" y="124"/>
                        </a:cubicBezTo>
                        <a:cubicBezTo>
                          <a:pt x="257" y="123"/>
                          <a:pt x="257" y="123"/>
                          <a:pt x="257" y="123"/>
                        </a:cubicBezTo>
                        <a:cubicBezTo>
                          <a:pt x="257" y="123"/>
                          <a:pt x="257" y="123"/>
                          <a:pt x="257" y="123"/>
                        </a:cubicBezTo>
                        <a:cubicBezTo>
                          <a:pt x="257" y="123"/>
                          <a:pt x="257" y="123"/>
                          <a:pt x="257" y="123"/>
                        </a:cubicBezTo>
                        <a:cubicBezTo>
                          <a:pt x="258" y="124"/>
                          <a:pt x="258" y="124"/>
                          <a:pt x="258" y="124"/>
                        </a:cubicBezTo>
                        <a:cubicBezTo>
                          <a:pt x="258" y="124"/>
                          <a:pt x="258" y="124"/>
                          <a:pt x="258" y="124"/>
                        </a:cubicBezTo>
                        <a:cubicBezTo>
                          <a:pt x="258" y="124"/>
                          <a:pt x="258" y="124"/>
                          <a:pt x="258" y="124"/>
                        </a:cubicBezTo>
                        <a:cubicBezTo>
                          <a:pt x="259" y="124"/>
                          <a:pt x="259" y="124"/>
                          <a:pt x="259" y="124"/>
                        </a:cubicBezTo>
                        <a:cubicBezTo>
                          <a:pt x="261" y="124"/>
                          <a:pt x="261" y="124"/>
                          <a:pt x="261" y="124"/>
                        </a:cubicBezTo>
                        <a:cubicBezTo>
                          <a:pt x="262" y="125"/>
                          <a:pt x="262" y="125"/>
                          <a:pt x="262" y="125"/>
                        </a:cubicBezTo>
                        <a:cubicBezTo>
                          <a:pt x="262" y="125"/>
                          <a:pt x="262" y="125"/>
                          <a:pt x="262" y="125"/>
                        </a:cubicBezTo>
                        <a:cubicBezTo>
                          <a:pt x="262" y="125"/>
                          <a:pt x="262" y="125"/>
                          <a:pt x="262" y="125"/>
                        </a:cubicBezTo>
                        <a:cubicBezTo>
                          <a:pt x="262" y="125"/>
                          <a:pt x="262" y="125"/>
                          <a:pt x="262" y="125"/>
                        </a:cubicBezTo>
                        <a:cubicBezTo>
                          <a:pt x="262" y="126"/>
                          <a:pt x="262" y="126"/>
                          <a:pt x="262" y="126"/>
                        </a:cubicBezTo>
                        <a:cubicBezTo>
                          <a:pt x="262" y="126"/>
                          <a:pt x="262" y="126"/>
                          <a:pt x="262" y="126"/>
                        </a:cubicBezTo>
                        <a:cubicBezTo>
                          <a:pt x="263" y="126"/>
                          <a:pt x="263" y="126"/>
                          <a:pt x="263" y="126"/>
                        </a:cubicBezTo>
                        <a:cubicBezTo>
                          <a:pt x="263" y="126"/>
                          <a:pt x="263" y="126"/>
                          <a:pt x="263" y="126"/>
                        </a:cubicBezTo>
                        <a:cubicBezTo>
                          <a:pt x="263" y="126"/>
                          <a:pt x="263" y="126"/>
                          <a:pt x="263" y="126"/>
                        </a:cubicBezTo>
                        <a:cubicBezTo>
                          <a:pt x="264" y="126"/>
                          <a:pt x="264" y="126"/>
                          <a:pt x="264" y="126"/>
                        </a:cubicBezTo>
                        <a:cubicBezTo>
                          <a:pt x="264" y="125"/>
                          <a:pt x="264" y="125"/>
                          <a:pt x="264" y="125"/>
                        </a:cubicBezTo>
                        <a:cubicBezTo>
                          <a:pt x="264" y="124"/>
                          <a:pt x="264" y="124"/>
                          <a:pt x="264" y="124"/>
                        </a:cubicBezTo>
                        <a:cubicBezTo>
                          <a:pt x="264" y="124"/>
                          <a:pt x="264" y="124"/>
                          <a:pt x="264" y="124"/>
                        </a:cubicBezTo>
                        <a:cubicBezTo>
                          <a:pt x="265" y="125"/>
                          <a:pt x="265" y="125"/>
                          <a:pt x="265" y="125"/>
                        </a:cubicBezTo>
                        <a:cubicBezTo>
                          <a:pt x="264" y="127"/>
                          <a:pt x="264" y="127"/>
                          <a:pt x="264" y="127"/>
                        </a:cubicBezTo>
                        <a:cubicBezTo>
                          <a:pt x="264" y="128"/>
                          <a:pt x="264" y="128"/>
                          <a:pt x="264" y="128"/>
                        </a:cubicBezTo>
                        <a:cubicBezTo>
                          <a:pt x="264" y="128"/>
                          <a:pt x="264" y="128"/>
                          <a:pt x="264" y="128"/>
                        </a:cubicBezTo>
                        <a:cubicBezTo>
                          <a:pt x="264" y="128"/>
                          <a:pt x="264" y="128"/>
                          <a:pt x="264" y="128"/>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30"/>
                          <a:pt x="265" y="130"/>
                          <a:pt x="265" y="130"/>
                        </a:cubicBezTo>
                        <a:cubicBezTo>
                          <a:pt x="264" y="130"/>
                          <a:pt x="264" y="130"/>
                          <a:pt x="264" y="130"/>
                        </a:cubicBezTo>
                        <a:cubicBezTo>
                          <a:pt x="265" y="131"/>
                          <a:pt x="265" y="131"/>
                          <a:pt x="265" y="131"/>
                        </a:cubicBezTo>
                        <a:cubicBezTo>
                          <a:pt x="266" y="131"/>
                          <a:pt x="266" y="131"/>
                          <a:pt x="266" y="131"/>
                        </a:cubicBezTo>
                        <a:cubicBezTo>
                          <a:pt x="266" y="131"/>
                          <a:pt x="266" y="131"/>
                          <a:pt x="266" y="131"/>
                        </a:cubicBezTo>
                        <a:cubicBezTo>
                          <a:pt x="266" y="132"/>
                          <a:pt x="266" y="132"/>
                          <a:pt x="266" y="132"/>
                        </a:cubicBezTo>
                        <a:cubicBezTo>
                          <a:pt x="266" y="132"/>
                          <a:pt x="266" y="132"/>
                          <a:pt x="266" y="132"/>
                        </a:cubicBezTo>
                        <a:cubicBezTo>
                          <a:pt x="266" y="132"/>
                          <a:pt x="266" y="132"/>
                          <a:pt x="266" y="132"/>
                        </a:cubicBezTo>
                        <a:cubicBezTo>
                          <a:pt x="267" y="133"/>
                          <a:pt x="267" y="133"/>
                          <a:pt x="267" y="133"/>
                        </a:cubicBezTo>
                        <a:cubicBezTo>
                          <a:pt x="268" y="133"/>
                          <a:pt x="268" y="133"/>
                          <a:pt x="268" y="133"/>
                        </a:cubicBezTo>
                        <a:cubicBezTo>
                          <a:pt x="268" y="133"/>
                          <a:pt x="268" y="133"/>
                          <a:pt x="268" y="133"/>
                        </a:cubicBezTo>
                        <a:cubicBezTo>
                          <a:pt x="267" y="134"/>
                          <a:pt x="267" y="134"/>
                          <a:pt x="267" y="134"/>
                        </a:cubicBezTo>
                        <a:cubicBezTo>
                          <a:pt x="268" y="134"/>
                          <a:pt x="268" y="134"/>
                          <a:pt x="268" y="134"/>
                        </a:cubicBezTo>
                        <a:cubicBezTo>
                          <a:pt x="269" y="134"/>
                          <a:pt x="269" y="134"/>
                          <a:pt x="269" y="134"/>
                        </a:cubicBezTo>
                        <a:cubicBezTo>
                          <a:pt x="269" y="133"/>
                          <a:pt x="269" y="133"/>
                          <a:pt x="269" y="133"/>
                        </a:cubicBezTo>
                        <a:cubicBezTo>
                          <a:pt x="270" y="133"/>
                          <a:pt x="270" y="133"/>
                          <a:pt x="270" y="133"/>
                        </a:cubicBezTo>
                        <a:cubicBezTo>
                          <a:pt x="270" y="133"/>
                          <a:pt x="270" y="133"/>
                          <a:pt x="270" y="133"/>
                        </a:cubicBezTo>
                        <a:cubicBezTo>
                          <a:pt x="270" y="133"/>
                          <a:pt x="270" y="133"/>
                          <a:pt x="270" y="133"/>
                        </a:cubicBezTo>
                        <a:cubicBezTo>
                          <a:pt x="270" y="133"/>
                          <a:pt x="270" y="133"/>
                          <a:pt x="270" y="133"/>
                        </a:cubicBezTo>
                        <a:cubicBezTo>
                          <a:pt x="271" y="133"/>
                          <a:pt x="271" y="133"/>
                          <a:pt x="271" y="133"/>
                        </a:cubicBezTo>
                        <a:cubicBezTo>
                          <a:pt x="272" y="134"/>
                          <a:pt x="272" y="134"/>
                          <a:pt x="272" y="134"/>
                        </a:cubicBezTo>
                        <a:cubicBezTo>
                          <a:pt x="272" y="134"/>
                          <a:pt x="272" y="134"/>
                          <a:pt x="272" y="134"/>
                        </a:cubicBezTo>
                        <a:cubicBezTo>
                          <a:pt x="272" y="134"/>
                          <a:pt x="272" y="134"/>
                          <a:pt x="272" y="134"/>
                        </a:cubicBezTo>
                        <a:cubicBezTo>
                          <a:pt x="273" y="134"/>
                          <a:pt x="273" y="134"/>
                          <a:pt x="273" y="134"/>
                        </a:cubicBezTo>
                        <a:cubicBezTo>
                          <a:pt x="273" y="135"/>
                          <a:pt x="273" y="135"/>
                          <a:pt x="273" y="135"/>
                        </a:cubicBezTo>
                        <a:cubicBezTo>
                          <a:pt x="274" y="136"/>
                          <a:pt x="274" y="136"/>
                          <a:pt x="274" y="136"/>
                        </a:cubicBezTo>
                        <a:cubicBezTo>
                          <a:pt x="274" y="136"/>
                          <a:pt x="274" y="136"/>
                          <a:pt x="274" y="136"/>
                        </a:cubicBezTo>
                        <a:cubicBezTo>
                          <a:pt x="275" y="136"/>
                          <a:pt x="275" y="136"/>
                          <a:pt x="275" y="136"/>
                        </a:cubicBezTo>
                        <a:cubicBezTo>
                          <a:pt x="275" y="135"/>
                          <a:pt x="275" y="135"/>
                          <a:pt x="275" y="135"/>
                        </a:cubicBezTo>
                        <a:cubicBezTo>
                          <a:pt x="275" y="135"/>
                          <a:pt x="275" y="135"/>
                          <a:pt x="275" y="135"/>
                        </a:cubicBezTo>
                        <a:cubicBezTo>
                          <a:pt x="276" y="135"/>
                          <a:pt x="276" y="135"/>
                          <a:pt x="276" y="135"/>
                        </a:cubicBezTo>
                        <a:cubicBezTo>
                          <a:pt x="276" y="135"/>
                          <a:pt x="276" y="135"/>
                          <a:pt x="276" y="135"/>
                        </a:cubicBezTo>
                        <a:cubicBezTo>
                          <a:pt x="275" y="134"/>
                          <a:pt x="275" y="134"/>
                          <a:pt x="275" y="134"/>
                        </a:cubicBezTo>
                        <a:cubicBezTo>
                          <a:pt x="275" y="134"/>
                          <a:pt x="275" y="134"/>
                          <a:pt x="275" y="134"/>
                        </a:cubicBezTo>
                        <a:cubicBezTo>
                          <a:pt x="276" y="134"/>
                          <a:pt x="276" y="134"/>
                          <a:pt x="276" y="134"/>
                        </a:cubicBezTo>
                        <a:cubicBezTo>
                          <a:pt x="276" y="134"/>
                          <a:pt x="276" y="134"/>
                          <a:pt x="276" y="134"/>
                        </a:cubicBezTo>
                        <a:cubicBezTo>
                          <a:pt x="277" y="135"/>
                          <a:pt x="277" y="135"/>
                          <a:pt x="277" y="135"/>
                        </a:cubicBezTo>
                        <a:cubicBezTo>
                          <a:pt x="277" y="137"/>
                          <a:pt x="277" y="137"/>
                          <a:pt x="277" y="137"/>
                        </a:cubicBezTo>
                        <a:cubicBezTo>
                          <a:pt x="277" y="137"/>
                          <a:pt x="277" y="137"/>
                          <a:pt x="277" y="137"/>
                        </a:cubicBezTo>
                        <a:cubicBezTo>
                          <a:pt x="278" y="137"/>
                          <a:pt x="278" y="137"/>
                          <a:pt x="278" y="137"/>
                        </a:cubicBezTo>
                        <a:cubicBezTo>
                          <a:pt x="279" y="138"/>
                          <a:pt x="279" y="138"/>
                          <a:pt x="279" y="138"/>
                        </a:cubicBezTo>
                        <a:cubicBezTo>
                          <a:pt x="279" y="139"/>
                          <a:pt x="279" y="139"/>
                          <a:pt x="279" y="139"/>
                        </a:cubicBezTo>
                        <a:cubicBezTo>
                          <a:pt x="279" y="138"/>
                          <a:pt x="279" y="138"/>
                          <a:pt x="279" y="138"/>
                        </a:cubicBezTo>
                        <a:cubicBezTo>
                          <a:pt x="280" y="138"/>
                          <a:pt x="280" y="138"/>
                          <a:pt x="280" y="138"/>
                        </a:cubicBezTo>
                        <a:cubicBezTo>
                          <a:pt x="280" y="137"/>
                          <a:pt x="280" y="137"/>
                          <a:pt x="280" y="137"/>
                        </a:cubicBezTo>
                        <a:cubicBezTo>
                          <a:pt x="280" y="137"/>
                          <a:pt x="280" y="137"/>
                          <a:pt x="280" y="137"/>
                        </a:cubicBezTo>
                        <a:cubicBezTo>
                          <a:pt x="280" y="137"/>
                          <a:pt x="280" y="137"/>
                          <a:pt x="280" y="137"/>
                        </a:cubicBezTo>
                        <a:cubicBezTo>
                          <a:pt x="282" y="139"/>
                          <a:pt x="282" y="139"/>
                          <a:pt x="282" y="139"/>
                        </a:cubicBezTo>
                        <a:cubicBezTo>
                          <a:pt x="284" y="140"/>
                          <a:pt x="284" y="140"/>
                          <a:pt x="284" y="140"/>
                        </a:cubicBezTo>
                        <a:cubicBezTo>
                          <a:pt x="284" y="140"/>
                          <a:pt x="284" y="140"/>
                          <a:pt x="284" y="140"/>
                        </a:cubicBezTo>
                        <a:cubicBezTo>
                          <a:pt x="283" y="141"/>
                          <a:pt x="283" y="141"/>
                          <a:pt x="283" y="141"/>
                        </a:cubicBezTo>
                        <a:cubicBezTo>
                          <a:pt x="282" y="141"/>
                          <a:pt x="282" y="141"/>
                          <a:pt x="282" y="141"/>
                        </a:cubicBezTo>
                        <a:cubicBezTo>
                          <a:pt x="281" y="141"/>
                          <a:pt x="281" y="141"/>
                          <a:pt x="281" y="141"/>
                        </a:cubicBezTo>
                        <a:cubicBezTo>
                          <a:pt x="280" y="141"/>
                          <a:pt x="280" y="141"/>
                          <a:pt x="280" y="141"/>
                        </a:cubicBezTo>
                        <a:cubicBezTo>
                          <a:pt x="280" y="142"/>
                          <a:pt x="280" y="142"/>
                          <a:pt x="280" y="142"/>
                        </a:cubicBezTo>
                        <a:cubicBezTo>
                          <a:pt x="281" y="142"/>
                          <a:pt x="281" y="142"/>
                          <a:pt x="281" y="142"/>
                        </a:cubicBezTo>
                        <a:cubicBezTo>
                          <a:pt x="281" y="143"/>
                          <a:pt x="281" y="143"/>
                          <a:pt x="281" y="143"/>
                        </a:cubicBezTo>
                        <a:cubicBezTo>
                          <a:pt x="281" y="144"/>
                          <a:pt x="281" y="144"/>
                          <a:pt x="281" y="144"/>
                        </a:cubicBezTo>
                        <a:cubicBezTo>
                          <a:pt x="281" y="143"/>
                          <a:pt x="281" y="143"/>
                          <a:pt x="281" y="143"/>
                        </a:cubicBezTo>
                        <a:cubicBezTo>
                          <a:pt x="282" y="143"/>
                          <a:pt x="282" y="143"/>
                          <a:pt x="282" y="143"/>
                        </a:cubicBezTo>
                        <a:cubicBezTo>
                          <a:pt x="284" y="143"/>
                          <a:pt x="284" y="143"/>
                          <a:pt x="284" y="143"/>
                        </a:cubicBezTo>
                        <a:cubicBezTo>
                          <a:pt x="284" y="143"/>
                          <a:pt x="284" y="143"/>
                          <a:pt x="284" y="143"/>
                        </a:cubicBezTo>
                        <a:cubicBezTo>
                          <a:pt x="285" y="143"/>
                          <a:pt x="285" y="143"/>
                          <a:pt x="285" y="143"/>
                        </a:cubicBezTo>
                        <a:cubicBezTo>
                          <a:pt x="286" y="141"/>
                          <a:pt x="286" y="141"/>
                          <a:pt x="286" y="141"/>
                        </a:cubicBezTo>
                        <a:cubicBezTo>
                          <a:pt x="286" y="141"/>
                          <a:pt x="286" y="141"/>
                          <a:pt x="286" y="141"/>
                        </a:cubicBezTo>
                        <a:cubicBezTo>
                          <a:pt x="286" y="142"/>
                          <a:pt x="286" y="142"/>
                          <a:pt x="286" y="142"/>
                        </a:cubicBezTo>
                        <a:cubicBezTo>
                          <a:pt x="287" y="143"/>
                          <a:pt x="287" y="143"/>
                          <a:pt x="287" y="143"/>
                        </a:cubicBezTo>
                        <a:cubicBezTo>
                          <a:pt x="287" y="144"/>
                          <a:pt x="287" y="144"/>
                          <a:pt x="287" y="144"/>
                        </a:cubicBezTo>
                        <a:cubicBezTo>
                          <a:pt x="287" y="144"/>
                          <a:pt x="287" y="144"/>
                          <a:pt x="287" y="144"/>
                        </a:cubicBezTo>
                        <a:cubicBezTo>
                          <a:pt x="289" y="146"/>
                          <a:pt x="289" y="146"/>
                          <a:pt x="289" y="146"/>
                        </a:cubicBezTo>
                        <a:cubicBezTo>
                          <a:pt x="289" y="149"/>
                          <a:pt x="289" y="149"/>
                          <a:pt x="289" y="149"/>
                        </a:cubicBezTo>
                        <a:cubicBezTo>
                          <a:pt x="287" y="150"/>
                          <a:pt x="287" y="150"/>
                          <a:pt x="287" y="150"/>
                        </a:cubicBezTo>
                        <a:cubicBezTo>
                          <a:pt x="287" y="150"/>
                          <a:pt x="287" y="150"/>
                          <a:pt x="287" y="150"/>
                        </a:cubicBezTo>
                        <a:cubicBezTo>
                          <a:pt x="286" y="150"/>
                          <a:pt x="286" y="150"/>
                          <a:pt x="286" y="150"/>
                        </a:cubicBezTo>
                        <a:cubicBezTo>
                          <a:pt x="286" y="150"/>
                          <a:pt x="286" y="150"/>
                          <a:pt x="286" y="150"/>
                        </a:cubicBezTo>
                        <a:cubicBezTo>
                          <a:pt x="286" y="151"/>
                          <a:pt x="286" y="151"/>
                          <a:pt x="286" y="151"/>
                        </a:cubicBezTo>
                        <a:cubicBezTo>
                          <a:pt x="285" y="151"/>
                          <a:pt x="285" y="151"/>
                          <a:pt x="285" y="151"/>
                        </a:cubicBezTo>
                        <a:cubicBezTo>
                          <a:pt x="284" y="150"/>
                          <a:pt x="284" y="150"/>
                          <a:pt x="284" y="150"/>
                        </a:cubicBezTo>
                        <a:cubicBezTo>
                          <a:pt x="284" y="150"/>
                          <a:pt x="284" y="150"/>
                          <a:pt x="284" y="150"/>
                        </a:cubicBezTo>
                        <a:cubicBezTo>
                          <a:pt x="283" y="150"/>
                          <a:pt x="283" y="150"/>
                          <a:pt x="283" y="150"/>
                        </a:cubicBezTo>
                        <a:cubicBezTo>
                          <a:pt x="281" y="149"/>
                          <a:pt x="281" y="149"/>
                          <a:pt x="281" y="149"/>
                        </a:cubicBezTo>
                        <a:cubicBezTo>
                          <a:pt x="279" y="148"/>
                          <a:pt x="279" y="148"/>
                          <a:pt x="279" y="148"/>
                        </a:cubicBezTo>
                        <a:cubicBezTo>
                          <a:pt x="279" y="146"/>
                          <a:pt x="279" y="146"/>
                          <a:pt x="279" y="146"/>
                        </a:cubicBezTo>
                        <a:cubicBezTo>
                          <a:pt x="279" y="146"/>
                          <a:pt x="279" y="146"/>
                          <a:pt x="279" y="146"/>
                        </a:cubicBezTo>
                        <a:cubicBezTo>
                          <a:pt x="279" y="145"/>
                          <a:pt x="279" y="145"/>
                          <a:pt x="279" y="145"/>
                        </a:cubicBezTo>
                        <a:cubicBezTo>
                          <a:pt x="278" y="145"/>
                          <a:pt x="278" y="145"/>
                          <a:pt x="278" y="145"/>
                        </a:cubicBezTo>
                        <a:cubicBezTo>
                          <a:pt x="277" y="144"/>
                          <a:pt x="277" y="144"/>
                          <a:pt x="277" y="144"/>
                        </a:cubicBezTo>
                        <a:cubicBezTo>
                          <a:pt x="277" y="145"/>
                          <a:pt x="277" y="145"/>
                          <a:pt x="277" y="145"/>
                        </a:cubicBezTo>
                        <a:cubicBezTo>
                          <a:pt x="277" y="145"/>
                          <a:pt x="277" y="145"/>
                          <a:pt x="277" y="145"/>
                        </a:cubicBezTo>
                        <a:cubicBezTo>
                          <a:pt x="277" y="145"/>
                          <a:pt x="277" y="145"/>
                          <a:pt x="277" y="145"/>
                        </a:cubicBezTo>
                        <a:cubicBezTo>
                          <a:pt x="277" y="146"/>
                          <a:pt x="277" y="146"/>
                          <a:pt x="277" y="146"/>
                        </a:cubicBezTo>
                        <a:cubicBezTo>
                          <a:pt x="277" y="146"/>
                          <a:pt x="277" y="146"/>
                          <a:pt x="277" y="146"/>
                        </a:cubicBezTo>
                        <a:cubicBezTo>
                          <a:pt x="277" y="147"/>
                          <a:pt x="277" y="147"/>
                          <a:pt x="277" y="147"/>
                        </a:cubicBezTo>
                        <a:cubicBezTo>
                          <a:pt x="277" y="148"/>
                          <a:pt x="277" y="148"/>
                          <a:pt x="277" y="148"/>
                        </a:cubicBezTo>
                        <a:cubicBezTo>
                          <a:pt x="277" y="148"/>
                          <a:pt x="277" y="148"/>
                          <a:pt x="277" y="148"/>
                        </a:cubicBezTo>
                        <a:cubicBezTo>
                          <a:pt x="278" y="149"/>
                          <a:pt x="278" y="149"/>
                          <a:pt x="278" y="149"/>
                        </a:cubicBezTo>
                        <a:cubicBezTo>
                          <a:pt x="279" y="152"/>
                          <a:pt x="279" y="152"/>
                          <a:pt x="279" y="152"/>
                        </a:cubicBezTo>
                        <a:cubicBezTo>
                          <a:pt x="280" y="153"/>
                          <a:pt x="280" y="153"/>
                          <a:pt x="280" y="153"/>
                        </a:cubicBezTo>
                        <a:cubicBezTo>
                          <a:pt x="280" y="154"/>
                          <a:pt x="280" y="154"/>
                          <a:pt x="280" y="154"/>
                        </a:cubicBezTo>
                        <a:cubicBezTo>
                          <a:pt x="279" y="153"/>
                          <a:pt x="279" y="153"/>
                          <a:pt x="279" y="153"/>
                        </a:cubicBezTo>
                        <a:cubicBezTo>
                          <a:pt x="279" y="153"/>
                          <a:pt x="279" y="153"/>
                          <a:pt x="279" y="153"/>
                        </a:cubicBezTo>
                        <a:cubicBezTo>
                          <a:pt x="279" y="153"/>
                          <a:pt x="279" y="153"/>
                          <a:pt x="279" y="153"/>
                        </a:cubicBezTo>
                        <a:cubicBezTo>
                          <a:pt x="278" y="153"/>
                          <a:pt x="278" y="153"/>
                          <a:pt x="278" y="153"/>
                        </a:cubicBezTo>
                        <a:cubicBezTo>
                          <a:pt x="278" y="152"/>
                          <a:pt x="278" y="152"/>
                          <a:pt x="278" y="152"/>
                        </a:cubicBezTo>
                        <a:cubicBezTo>
                          <a:pt x="278" y="150"/>
                          <a:pt x="278" y="150"/>
                          <a:pt x="278" y="150"/>
                        </a:cubicBezTo>
                        <a:cubicBezTo>
                          <a:pt x="277" y="152"/>
                          <a:pt x="277" y="152"/>
                          <a:pt x="277" y="152"/>
                        </a:cubicBezTo>
                        <a:cubicBezTo>
                          <a:pt x="277" y="153"/>
                          <a:pt x="277" y="153"/>
                          <a:pt x="277" y="153"/>
                        </a:cubicBezTo>
                        <a:cubicBezTo>
                          <a:pt x="276" y="153"/>
                          <a:pt x="276" y="153"/>
                          <a:pt x="276" y="153"/>
                        </a:cubicBezTo>
                        <a:cubicBezTo>
                          <a:pt x="276" y="153"/>
                          <a:pt x="276" y="153"/>
                          <a:pt x="276" y="153"/>
                        </a:cubicBezTo>
                        <a:cubicBezTo>
                          <a:pt x="276" y="154"/>
                          <a:pt x="276" y="154"/>
                          <a:pt x="276" y="154"/>
                        </a:cubicBezTo>
                        <a:cubicBezTo>
                          <a:pt x="277" y="155"/>
                          <a:pt x="277" y="155"/>
                          <a:pt x="277" y="155"/>
                        </a:cubicBezTo>
                        <a:cubicBezTo>
                          <a:pt x="277" y="155"/>
                          <a:pt x="277" y="155"/>
                          <a:pt x="277" y="155"/>
                        </a:cubicBezTo>
                        <a:cubicBezTo>
                          <a:pt x="277" y="155"/>
                          <a:pt x="277" y="155"/>
                          <a:pt x="277" y="155"/>
                        </a:cubicBezTo>
                        <a:cubicBezTo>
                          <a:pt x="276" y="154"/>
                          <a:pt x="276" y="154"/>
                          <a:pt x="276" y="154"/>
                        </a:cubicBezTo>
                        <a:cubicBezTo>
                          <a:pt x="275" y="154"/>
                          <a:pt x="275" y="154"/>
                          <a:pt x="275" y="154"/>
                        </a:cubicBezTo>
                        <a:cubicBezTo>
                          <a:pt x="275" y="155"/>
                          <a:pt x="275" y="155"/>
                          <a:pt x="275" y="155"/>
                        </a:cubicBezTo>
                        <a:cubicBezTo>
                          <a:pt x="275" y="156"/>
                          <a:pt x="275" y="156"/>
                          <a:pt x="275" y="156"/>
                        </a:cubicBezTo>
                        <a:cubicBezTo>
                          <a:pt x="275" y="156"/>
                          <a:pt x="275" y="156"/>
                          <a:pt x="275" y="156"/>
                        </a:cubicBezTo>
                        <a:cubicBezTo>
                          <a:pt x="275" y="156"/>
                          <a:pt x="275" y="156"/>
                          <a:pt x="275" y="156"/>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5" y="157"/>
                          <a:pt x="275" y="157"/>
                          <a:pt x="275" y="157"/>
                        </a:cubicBezTo>
                        <a:cubicBezTo>
                          <a:pt x="275" y="156"/>
                          <a:pt x="275" y="156"/>
                          <a:pt x="275" y="156"/>
                        </a:cubicBezTo>
                        <a:cubicBezTo>
                          <a:pt x="273" y="156"/>
                          <a:pt x="273" y="156"/>
                          <a:pt x="273" y="156"/>
                        </a:cubicBezTo>
                        <a:cubicBezTo>
                          <a:pt x="274" y="157"/>
                          <a:pt x="274" y="157"/>
                          <a:pt x="274" y="157"/>
                        </a:cubicBezTo>
                        <a:cubicBezTo>
                          <a:pt x="274" y="158"/>
                          <a:pt x="274" y="158"/>
                          <a:pt x="274" y="158"/>
                        </a:cubicBezTo>
                        <a:cubicBezTo>
                          <a:pt x="274" y="158"/>
                          <a:pt x="274" y="158"/>
                          <a:pt x="274" y="158"/>
                        </a:cubicBezTo>
                        <a:cubicBezTo>
                          <a:pt x="274" y="158"/>
                          <a:pt x="274" y="158"/>
                          <a:pt x="274" y="158"/>
                        </a:cubicBezTo>
                        <a:cubicBezTo>
                          <a:pt x="273" y="157"/>
                          <a:pt x="273" y="157"/>
                          <a:pt x="273" y="157"/>
                        </a:cubicBezTo>
                        <a:cubicBezTo>
                          <a:pt x="273" y="157"/>
                          <a:pt x="273" y="157"/>
                          <a:pt x="273" y="157"/>
                        </a:cubicBezTo>
                        <a:cubicBezTo>
                          <a:pt x="272" y="158"/>
                          <a:pt x="272" y="158"/>
                          <a:pt x="272" y="158"/>
                        </a:cubicBezTo>
                        <a:cubicBezTo>
                          <a:pt x="272" y="158"/>
                          <a:pt x="272" y="158"/>
                          <a:pt x="272" y="158"/>
                        </a:cubicBezTo>
                        <a:cubicBezTo>
                          <a:pt x="270" y="159"/>
                          <a:pt x="270" y="159"/>
                          <a:pt x="270" y="159"/>
                        </a:cubicBezTo>
                        <a:cubicBezTo>
                          <a:pt x="270" y="159"/>
                          <a:pt x="270" y="159"/>
                          <a:pt x="270" y="159"/>
                        </a:cubicBezTo>
                        <a:cubicBezTo>
                          <a:pt x="270" y="159"/>
                          <a:pt x="270" y="159"/>
                          <a:pt x="270" y="159"/>
                        </a:cubicBezTo>
                        <a:cubicBezTo>
                          <a:pt x="269" y="159"/>
                          <a:pt x="269" y="159"/>
                          <a:pt x="269" y="159"/>
                        </a:cubicBezTo>
                        <a:cubicBezTo>
                          <a:pt x="268" y="159"/>
                          <a:pt x="268" y="159"/>
                          <a:pt x="268" y="159"/>
                        </a:cubicBezTo>
                        <a:cubicBezTo>
                          <a:pt x="268" y="159"/>
                          <a:pt x="268" y="159"/>
                          <a:pt x="268" y="159"/>
                        </a:cubicBezTo>
                        <a:cubicBezTo>
                          <a:pt x="268" y="159"/>
                          <a:pt x="268" y="159"/>
                          <a:pt x="268" y="159"/>
                        </a:cubicBezTo>
                        <a:cubicBezTo>
                          <a:pt x="268" y="160"/>
                          <a:pt x="268" y="160"/>
                          <a:pt x="268" y="160"/>
                        </a:cubicBezTo>
                        <a:cubicBezTo>
                          <a:pt x="267" y="160"/>
                          <a:pt x="267" y="160"/>
                          <a:pt x="267" y="160"/>
                        </a:cubicBezTo>
                        <a:cubicBezTo>
                          <a:pt x="267" y="161"/>
                          <a:pt x="267" y="161"/>
                          <a:pt x="267" y="161"/>
                        </a:cubicBezTo>
                        <a:cubicBezTo>
                          <a:pt x="267" y="161"/>
                          <a:pt x="267" y="161"/>
                          <a:pt x="267" y="161"/>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6" y="164"/>
                          <a:pt x="266" y="164"/>
                          <a:pt x="266" y="164"/>
                        </a:cubicBezTo>
                        <a:cubicBezTo>
                          <a:pt x="265" y="165"/>
                          <a:pt x="265" y="165"/>
                          <a:pt x="265" y="165"/>
                        </a:cubicBezTo>
                        <a:cubicBezTo>
                          <a:pt x="264" y="165"/>
                          <a:pt x="264" y="165"/>
                          <a:pt x="264" y="165"/>
                        </a:cubicBezTo>
                        <a:cubicBezTo>
                          <a:pt x="264" y="166"/>
                          <a:pt x="264" y="166"/>
                          <a:pt x="264" y="166"/>
                        </a:cubicBezTo>
                        <a:cubicBezTo>
                          <a:pt x="265" y="166"/>
                          <a:pt x="265" y="166"/>
                          <a:pt x="265" y="166"/>
                        </a:cubicBezTo>
                        <a:cubicBezTo>
                          <a:pt x="265" y="166"/>
                          <a:pt x="265" y="166"/>
                          <a:pt x="265" y="166"/>
                        </a:cubicBezTo>
                        <a:cubicBezTo>
                          <a:pt x="264" y="166"/>
                          <a:pt x="264" y="166"/>
                          <a:pt x="264" y="166"/>
                        </a:cubicBezTo>
                        <a:cubicBezTo>
                          <a:pt x="264" y="166"/>
                          <a:pt x="264" y="166"/>
                          <a:pt x="264" y="166"/>
                        </a:cubicBezTo>
                        <a:cubicBezTo>
                          <a:pt x="264" y="167"/>
                          <a:pt x="264" y="167"/>
                          <a:pt x="264" y="167"/>
                        </a:cubicBezTo>
                        <a:cubicBezTo>
                          <a:pt x="263" y="168"/>
                          <a:pt x="263" y="168"/>
                          <a:pt x="263" y="168"/>
                        </a:cubicBezTo>
                        <a:cubicBezTo>
                          <a:pt x="263" y="168"/>
                          <a:pt x="263" y="168"/>
                          <a:pt x="263" y="168"/>
                        </a:cubicBezTo>
                        <a:cubicBezTo>
                          <a:pt x="263" y="168"/>
                          <a:pt x="263" y="168"/>
                          <a:pt x="263" y="168"/>
                        </a:cubicBezTo>
                        <a:cubicBezTo>
                          <a:pt x="263" y="169"/>
                          <a:pt x="263" y="169"/>
                          <a:pt x="263" y="169"/>
                        </a:cubicBezTo>
                        <a:cubicBezTo>
                          <a:pt x="263" y="169"/>
                          <a:pt x="263" y="169"/>
                          <a:pt x="263" y="169"/>
                        </a:cubicBezTo>
                        <a:cubicBezTo>
                          <a:pt x="263" y="169"/>
                          <a:pt x="263" y="169"/>
                          <a:pt x="263" y="169"/>
                        </a:cubicBezTo>
                        <a:cubicBezTo>
                          <a:pt x="262" y="169"/>
                          <a:pt x="262" y="169"/>
                          <a:pt x="262" y="169"/>
                        </a:cubicBezTo>
                        <a:cubicBezTo>
                          <a:pt x="261" y="171"/>
                          <a:pt x="261" y="171"/>
                          <a:pt x="261" y="171"/>
                        </a:cubicBezTo>
                        <a:cubicBezTo>
                          <a:pt x="259" y="171"/>
                          <a:pt x="259" y="171"/>
                          <a:pt x="259" y="171"/>
                        </a:cubicBezTo>
                        <a:cubicBezTo>
                          <a:pt x="259" y="171"/>
                          <a:pt x="259" y="171"/>
                          <a:pt x="259" y="171"/>
                        </a:cubicBezTo>
                        <a:cubicBezTo>
                          <a:pt x="259" y="172"/>
                          <a:pt x="259" y="172"/>
                          <a:pt x="259" y="172"/>
                        </a:cubicBezTo>
                        <a:cubicBezTo>
                          <a:pt x="259" y="173"/>
                          <a:pt x="259" y="173"/>
                          <a:pt x="259" y="173"/>
                        </a:cubicBezTo>
                        <a:cubicBezTo>
                          <a:pt x="258" y="173"/>
                          <a:pt x="258" y="173"/>
                          <a:pt x="258" y="173"/>
                        </a:cubicBezTo>
                        <a:cubicBezTo>
                          <a:pt x="257" y="173"/>
                          <a:pt x="257" y="173"/>
                          <a:pt x="257" y="173"/>
                        </a:cubicBezTo>
                        <a:cubicBezTo>
                          <a:pt x="256" y="172"/>
                          <a:pt x="256" y="172"/>
                          <a:pt x="256" y="172"/>
                        </a:cubicBezTo>
                        <a:cubicBezTo>
                          <a:pt x="256" y="173"/>
                          <a:pt x="256" y="173"/>
                          <a:pt x="256" y="173"/>
                        </a:cubicBezTo>
                        <a:cubicBezTo>
                          <a:pt x="256" y="174"/>
                          <a:pt x="256" y="174"/>
                          <a:pt x="256" y="174"/>
                        </a:cubicBezTo>
                        <a:cubicBezTo>
                          <a:pt x="256" y="174"/>
                          <a:pt x="256" y="174"/>
                          <a:pt x="256" y="174"/>
                        </a:cubicBezTo>
                        <a:cubicBezTo>
                          <a:pt x="256" y="174"/>
                          <a:pt x="256" y="174"/>
                          <a:pt x="256" y="174"/>
                        </a:cubicBezTo>
                        <a:cubicBezTo>
                          <a:pt x="257" y="175"/>
                          <a:pt x="257" y="175"/>
                          <a:pt x="257" y="175"/>
                        </a:cubicBezTo>
                        <a:cubicBezTo>
                          <a:pt x="256" y="176"/>
                          <a:pt x="256" y="176"/>
                          <a:pt x="256" y="176"/>
                        </a:cubicBezTo>
                        <a:cubicBezTo>
                          <a:pt x="256" y="176"/>
                          <a:pt x="256" y="176"/>
                          <a:pt x="256" y="176"/>
                        </a:cubicBezTo>
                        <a:cubicBezTo>
                          <a:pt x="256" y="176"/>
                          <a:pt x="256" y="176"/>
                          <a:pt x="256" y="176"/>
                        </a:cubicBezTo>
                        <a:cubicBezTo>
                          <a:pt x="255" y="179"/>
                          <a:pt x="255" y="179"/>
                          <a:pt x="255" y="179"/>
                        </a:cubicBezTo>
                        <a:cubicBezTo>
                          <a:pt x="255" y="180"/>
                          <a:pt x="255" y="180"/>
                          <a:pt x="255" y="180"/>
                        </a:cubicBezTo>
                        <a:cubicBezTo>
                          <a:pt x="254" y="181"/>
                          <a:pt x="254" y="181"/>
                          <a:pt x="254" y="181"/>
                        </a:cubicBezTo>
                        <a:cubicBezTo>
                          <a:pt x="253" y="182"/>
                          <a:pt x="253" y="182"/>
                          <a:pt x="253" y="182"/>
                        </a:cubicBezTo>
                        <a:cubicBezTo>
                          <a:pt x="253" y="182"/>
                          <a:pt x="253" y="182"/>
                          <a:pt x="253" y="182"/>
                        </a:cubicBezTo>
                        <a:cubicBezTo>
                          <a:pt x="253" y="182"/>
                          <a:pt x="253" y="182"/>
                          <a:pt x="253" y="182"/>
                        </a:cubicBezTo>
                        <a:cubicBezTo>
                          <a:pt x="252" y="185"/>
                          <a:pt x="252" y="185"/>
                          <a:pt x="252" y="185"/>
                        </a:cubicBezTo>
                        <a:cubicBezTo>
                          <a:pt x="252" y="185"/>
                          <a:pt x="252" y="185"/>
                          <a:pt x="252" y="185"/>
                        </a:cubicBezTo>
                        <a:cubicBezTo>
                          <a:pt x="252" y="185"/>
                          <a:pt x="252" y="185"/>
                          <a:pt x="252" y="185"/>
                        </a:cubicBezTo>
                        <a:cubicBezTo>
                          <a:pt x="253" y="185"/>
                          <a:pt x="253" y="185"/>
                          <a:pt x="253" y="185"/>
                        </a:cubicBezTo>
                        <a:cubicBezTo>
                          <a:pt x="253" y="187"/>
                          <a:pt x="253" y="187"/>
                          <a:pt x="253" y="187"/>
                        </a:cubicBezTo>
                        <a:cubicBezTo>
                          <a:pt x="252" y="189"/>
                          <a:pt x="252" y="189"/>
                          <a:pt x="252" y="189"/>
                        </a:cubicBezTo>
                        <a:cubicBezTo>
                          <a:pt x="251" y="190"/>
                          <a:pt x="251" y="190"/>
                          <a:pt x="251" y="190"/>
                        </a:cubicBezTo>
                        <a:cubicBezTo>
                          <a:pt x="250" y="190"/>
                          <a:pt x="250" y="190"/>
                          <a:pt x="250" y="190"/>
                        </a:cubicBezTo>
                        <a:cubicBezTo>
                          <a:pt x="250" y="190"/>
                          <a:pt x="250" y="190"/>
                          <a:pt x="250" y="190"/>
                        </a:cubicBezTo>
                        <a:cubicBezTo>
                          <a:pt x="250" y="190"/>
                          <a:pt x="250" y="190"/>
                          <a:pt x="250" y="190"/>
                        </a:cubicBezTo>
                        <a:cubicBezTo>
                          <a:pt x="250" y="191"/>
                          <a:pt x="250" y="191"/>
                          <a:pt x="250" y="191"/>
                        </a:cubicBezTo>
                        <a:cubicBezTo>
                          <a:pt x="249" y="191"/>
                          <a:pt x="249" y="191"/>
                          <a:pt x="249" y="191"/>
                        </a:cubicBezTo>
                        <a:cubicBezTo>
                          <a:pt x="250" y="192"/>
                          <a:pt x="250" y="192"/>
                          <a:pt x="250" y="192"/>
                        </a:cubicBezTo>
                        <a:cubicBezTo>
                          <a:pt x="251" y="192"/>
                          <a:pt x="251" y="192"/>
                          <a:pt x="251" y="192"/>
                        </a:cubicBezTo>
                        <a:cubicBezTo>
                          <a:pt x="251" y="192"/>
                          <a:pt x="251" y="192"/>
                          <a:pt x="251" y="192"/>
                        </a:cubicBezTo>
                        <a:cubicBezTo>
                          <a:pt x="251" y="193"/>
                          <a:pt x="251" y="193"/>
                          <a:pt x="251" y="193"/>
                        </a:cubicBezTo>
                        <a:cubicBezTo>
                          <a:pt x="251" y="194"/>
                          <a:pt x="251" y="194"/>
                          <a:pt x="251" y="194"/>
                        </a:cubicBezTo>
                        <a:cubicBezTo>
                          <a:pt x="251" y="194"/>
                          <a:pt x="251" y="194"/>
                          <a:pt x="251" y="194"/>
                        </a:cubicBezTo>
                        <a:cubicBezTo>
                          <a:pt x="251" y="194"/>
                          <a:pt x="251" y="194"/>
                          <a:pt x="251" y="194"/>
                        </a:cubicBezTo>
                        <a:cubicBezTo>
                          <a:pt x="251" y="196"/>
                          <a:pt x="251" y="196"/>
                          <a:pt x="251" y="196"/>
                        </a:cubicBezTo>
                        <a:cubicBezTo>
                          <a:pt x="251" y="196"/>
                          <a:pt x="251" y="196"/>
                          <a:pt x="251" y="196"/>
                        </a:cubicBezTo>
                        <a:cubicBezTo>
                          <a:pt x="252" y="196"/>
                          <a:pt x="252" y="196"/>
                          <a:pt x="252" y="196"/>
                        </a:cubicBezTo>
                        <a:cubicBezTo>
                          <a:pt x="252" y="196"/>
                          <a:pt x="252" y="196"/>
                          <a:pt x="252" y="196"/>
                        </a:cubicBezTo>
                        <a:cubicBezTo>
                          <a:pt x="251" y="199"/>
                          <a:pt x="251" y="199"/>
                          <a:pt x="251" y="199"/>
                        </a:cubicBezTo>
                        <a:cubicBezTo>
                          <a:pt x="249" y="200"/>
                          <a:pt x="249" y="200"/>
                          <a:pt x="249" y="200"/>
                        </a:cubicBezTo>
                        <a:cubicBezTo>
                          <a:pt x="246" y="201"/>
                          <a:pt x="246" y="201"/>
                          <a:pt x="246" y="201"/>
                        </a:cubicBezTo>
                        <a:cubicBezTo>
                          <a:pt x="246" y="201"/>
                          <a:pt x="246" y="201"/>
                          <a:pt x="246" y="201"/>
                        </a:cubicBezTo>
                        <a:cubicBezTo>
                          <a:pt x="246" y="201"/>
                          <a:pt x="246" y="201"/>
                          <a:pt x="246" y="201"/>
                        </a:cubicBezTo>
                        <a:cubicBezTo>
                          <a:pt x="245" y="202"/>
                          <a:pt x="245" y="202"/>
                          <a:pt x="245" y="202"/>
                        </a:cubicBezTo>
                        <a:cubicBezTo>
                          <a:pt x="244" y="204"/>
                          <a:pt x="244" y="204"/>
                          <a:pt x="244" y="204"/>
                        </a:cubicBezTo>
                        <a:cubicBezTo>
                          <a:pt x="246" y="203"/>
                          <a:pt x="246" y="203"/>
                          <a:pt x="246" y="203"/>
                        </a:cubicBezTo>
                        <a:cubicBezTo>
                          <a:pt x="247" y="202"/>
                          <a:pt x="247" y="202"/>
                          <a:pt x="247" y="202"/>
                        </a:cubicBezTo>
                        <a:cubicBezTo>
                          <a:pt x="250" y="201"/>
                          <a:pt x="250" y="201"/>
                          <a:pt x="250" y="201"/>
                        </a:cubicBezTo>
                        <a:cubicBezTo>
                          <a:pt x="250" y="201"/>
                          <a:pt x="250" y="201"/>
                          <a:pt x="250" y="201"/>
                        </a:cubicBezTo>
                        <a:cubicBezTo>
                          <a:pt x="251" y="201"/>
                          <a:pt x="251" y="201"/>
                          <a:pt x="251" y="201"/>
                        </a:cubicBezTo>
                        <a:cubicBezTo>
                          <a:pt x="253" y="198"/>
                          <a:pt x="253" y="198"/>
                          <a:pt x="253" y="198"/>
                        </a:cubicBezTo>
                        <a:cubicBezTo>
                          <a:pt x="254" y="196"/>
                          <a:pt x="254" y="196"/>
                          <a:pt x="254" y="196"/>
                        </a:cubicBezTo>
                        <a:cubicBezTo>
                          <a:pt x="257" y="195"/>
                          <a:pt x="257" y="195"/>
                          <a:pt x="257" y="195"/>
                        </a:cubicBezTo>
                        <a:cubicBezTo>
                          <a:pt x="258" y="196"/>
                          <a:pt x="258" y="196"/>
                          <a:pt x="258" y="196"/>
                        </a:cubicBezTo>
                        <a:cubicBezTo>
                          <a:pt x="258" y="197"/>
                          <a:pt x="258" y="197"/>
                          <a:pt x="258" y="197"/>
                        </a:cubicBezTo>
                        <a:cubicBezTo>
                          <a:pt x="258" y="198"/>
                          <a:pt x="258" y="198"/>
                          <a:pt x="258" y="198"/>
                        </a:cubicBezTo>
                        <a:cubicBezTo>
                          <a:pt x="258" y="198"/>
                          <a:pt x="258" y="198"/>
                          <a:pt x="258" y="198"/>
                        </a:cubicBezTo>
                        <a:cubicBezTo>
                          <a:pt x="258" y="198"/>
                          <a:pt x="258" y="198"/>
                          <a:pt x="258" y="198"/>
                        </a:cubicBezTo>
                        <a:cubicBezTo>
                          <a:pt x="258" y="199"/>
                          <a:pt x="258" y="199"/>
                          <a:pt x="258" y="199"/>
                        </a:cubicBezTo>
                        <a:cubicBezTo>
                          <a:pt x="258" y="200"/>
                          <a:pt x="258" y="200"/>
                          <a:pt x="258" y="200"/>
                        </a:cubicBezTo>
                        <a:cubicBezTo>
                          <a:pt x="258" y="200"/>
                          <a:pt x="258" y="200"/>
                          <a:pt x="258" y="200"/>
                        </a:cubicBezTo>
                        <a:cubicBezTo>
                          <a:pt x="258" y="201"/>
                          <a:pt x="258" y="201"/>
                          <a:pt x="258" y="201"/>
                        </a:cubicBezTo>
                        <a:cubicBezTo>
                          <a:pt x="258" y="204"/>
                          <a:pt x="258" y="204"/>
                          <a:pt x="258" y="204"/>
                        </a:cubicBezTo>
                        <a:cubicBezTo>
                          <a:pt x="257" y="206"/>
                          <a:pt x="257" y="206"/>
                          <a:pt x="257" y="206"/>
                        </a:cubicBezTo>
                        <a:cubicBezTo>
                          <a:pt x="257" y="206"/>
                          <a:pt x="257" y="206"/>
                          <a:pt x="257" y="206"/>
                        </a:cubicBezTo>
                        <a:cubicBezTo>
                          <a:pt x="257" y="206"/>
                          <a:pt x="257" y="206"/>
                          <a:pt x="257" y="206"/>
                        </a:cubicBezTo>
                        <a:cubicBezTo>
                          <a:pt x="258" y="207"/>
                          <a:pt x="258" y="207"/>
                          <a:pt x="258" y="207"/>
                        </a:cubicBezTo>
                        <a:cubicBezTo>
                          <a:pt x="259" y="210"/>
                          <a:pt x="259" y="210"/>
                          <a:pt x="259" y="210"/>
                        </a:cubicBezTo>
                        <a:cubicBezTo>
                          <a:pt x="258" y="211"/>
                          <a:pt x="258" y="211"/>
                          <a:pt x="258" y="211"/>
                        </a:cubicBezTo>
                        <a:cubicBezTo>
                          <a:pt x="254" y="214"/>
                          <a:pt x="254" y="214"/>
                          <a:pt x="254" y="214"/>
                        </a:cubicBezTo>
                        <a:cubicBezTo>
                          <a:pt x="253" y="215"/>
                          <a:pt x="253" y="215"/>
                          <a:pt x="253" y="215"/>
                        </a:cubicBezTo>
                        <a:cubicBezTo>
                          <a:pt x="252" y="215"/>
                          <a:pt x="252" y="215"/>
                          <a:pt x="252" y="215"/>
                        </a:cubicBezTo>
                        <a:cubicBezTo>
                          <a:pt x="247" y="214"/>
                          <a:pt x="247" y="214"/>
                          <a:pt x="247" y="214"/>
                        </a:cubicBezTo>
                        <a:cubicBezTo>
                          <a:pt x="251" y="215"/>
                          <a:pt x="251" y="215"/>
                          <a:pt x="251" y="215"/>
                        </a:cubicBezTo>
                        <a:cubicBezTo>
                          <a:pt x="253" y="216"/>
                          <a:pt x="253" y="216"/>
                          <a:pt x="253" y="216"/>
                        </a:cubicBezTo>
                        <a:cubicBezTo>
                          <a:pt x="253" y="216"/>
                          <a:pt x="253" y="216"/>
                          <a:pt x="253" y="216"/>
                        </a:cubicBezTo>
                        <a:cubicBezTo>
                          <a:pt x="253" y="216"/>
                          <a:pt x="253" y="216"/>
                          <a:pt x="253" y="216"/>
                        </a:cubicBezTo>
                        <a:cubicBezTo>
                          <a:pt x="255" y="216"/>
                          <a:pt x="255" y="216"/>
                          <a:pt x="255" y="216"/>
                        </a:cubicBezTo>
                        <a:cubicBezTo>
                          <a:pt x="255" y="216"/>
                          <a:pt x="255" y="216"/>
                          <a:pt x="255" y="216"/>
                        </a:cubicBezTo>
                        <a:cubicBezTo>
                          <a:pt x="255" y="216"/>
                          <a:pt x="255" y="216"/>
                          <a:pt x="255" y="216"/>
                        </a:cubicBezTo>
                        <a:cubicBezTo>
                          <a:pt x="259" y="215"/>
                          <a:pt x="259" y="215"/>
                          <a:pt x="259" y="215"/>
                        </a:cubicBezTo>
                        <a:cubicBezTo>
                          <a:pt x="264" y="213"/>
                          <a:pt x="264" y="213"/>
                          <a:pt x="264" y="213"/>
                        </a:cubicBezTo>
                        <a:cubicBezTo>
                          <a:pt x="266" y="213"/>
                          <a:pt x="266" y="213"/>
                          <a:pt x="266" y="213"/>
                        </a:cubicBezTo>
                        <a:cubicBezTo>
                          <a:pt x="269" y="215"/>
                          <a:pt x="269" y="215"/>
                          <a:pt x="269" y="215"/>
                        </a:cubicBezTo>
                        <a:cubicBezTo>
                          <a:pt x="270" y="216"/>
                          <a:pt x="270" y="216"/>
                          <a:pt x="270" y="216"/>
                        </a:cubicBezTo>
                        <a:cubicBezTo>
                          <a:pt x="270" y="216"/>
                          <a:pt x="270" y="216"/>
                          <a:pt x="270" y="216"/>
                        </a:cubicBezTo>
                        <a:cubicBezTo>
                          <a:pt x="271" y="216"/>
                          <a:pt x="271" y="216"/>
                          <a:pt x="271" y="216"/>
                        </a:cubicBezTo>
                        <a:cubicBezTo>
                          <a:pt x="273" y="217"/>
                          <a:pt x="273" y="217"/>
                          <a:pt x="273" y="217"/>
                        </a:cubicBezTo>
                        <a:cubicBezTo>
                          <a:pt x="274" y="218"/>
                          <a:pt x="274" y="218"/>
                          <a:pt x="274" y="218"/>
                        </a:cubicBezTo>
                        <a:cubicBezTo>
                          <a:pt x="274" y="218"/>
                          <a:pt x="274" y="218"/>
                          <a:pt x="274" y="218"/>
                        </a:cubicBezTo>
                        <a:cubicBezTo>
                          <a:pt x="274" y="218"/>
                          <a:pt x="274" y="218"/>
                          <a:pt x="274" y="218"/>
                        </a:cubicBezTo>
                        <a:cubicBezTo>
                          <a:pt x="275" y="218"/>
                          <a:pt x="275" y="218"/>
                          <a:pt x="275" y="218"/>
                        </a:cubicBezTo>
                        <a:cubicBezTo>
                          <a:pt x="277" y="220"/>
                          <a:pt x="277" y="220"/>
                          <a:pt x="277" y="220"/>
                        </a:cubicBezTo>
                        <a:cubicBezTo>
                          <a:pt x="277" y="220"/>
                          <a:pt x="277" y="220"/>
                          <a:pt x="277" y="220"/>
                        </a:cubicBezTo>
                        <a:cubicBezTo>
                          <a:pt x="277" y="220"/>
                          <a:pt x="277" y="220"/>
                          <a:pt x="277" y="220"/>
                        </a:cubicBezTo>
                        <a:cubicBezTo>
                          <a:pt x="278" y="221"/>
                          <a:pt x="278" y="221"/>
                          <a:pt x="278" y="221"/>
                        </a:cubicBezTo>
                        <a:cubicBezTo>
                          <a:pt x="279" y="222"/>
                          <a:pt x="279" y="222"/>
                          <a:pt x="279" y="222"/>
                        </a:cubicBezTo>
                        <a:cubicBezTo>
                          <a:pt x="279" y="222"/>
                          <a:pt x="279" y="222"/>
                          <a:pt x="279" y="222"/>
                        </a:cubicBezTo>
                        <a:cubicBezTo>
                          <a:pt x="279" y="222"/>
                          <a:pt x="279" y="222"/>
                          <a:pt x="279" y="222"/>
                        </a:cubicBezTo>
                        <a:cubicBezTo>
                          <a:pt x="280" y="223"/>
                          <a:pt x="280" y="223"/>
                          <a:pt x="280" y="223"/>
                        </a:cubicBezTo>
                        <a:cubicBezTo>
                          <a:pt x="280" y="224"/>
                          <a:pt x="280" y="224"/>
                          <a:pt x="280" y="224"/>
                        </a:cubicBezTo>
                        <a:cubicBezTo>
                          <a:pt x="280" y="224"/>
                          <a:pt x="280" y="224"/>
                          <a:pt x="280" y="224"/>
                        </a:cubicBezTo>
                        <a:cubicBezTo>
                          <a:pt x="280" y="224"/>
                          <a:pt x="280" y="224"/>
                          <a:pt x="280" y="224"/>
                        </a:cubicBezTo>
                        <a:cubicBezTo>
                          <a:pt x="281" y="225"/>
                          <a:pt x="281" y="225"/>
                          <a:pt x="281" y="225"/>
                        </a:cubicBezTo>
                        <a:cubicBezTo>
                          <a:pt x="282" y="227"/>
                          <a:pt x="282" y="227"/>
                          <a:pt x="282" y="227"/>
                        </a:cubicBezTo>
                        <a:cubicBezTo>
                          <a:pt x="282" y="227"/>
                          <a:pt x="282" y="227"/>
                          <a:pt x="282" y="227"/>
                        </a:cubicBezTo>
                        <a:cubicBezTo>
                          <a:pt x="281" y="228"/>
                          <a:pt x="281" y="228"/>
                          <a:pt x="281" y="228"/>
                        </a:cubicBezTo>
                        <a:cubicBezTo>
                          <a:pt x="282" y="228"/>
                          <a:pt x="282" y="228"/>
                          <a:pt x="282" y="228"/>
                        </a:cubicBezTo>
                        <a:cubicBezTo>
                          <a:pt x="283" y="228"/>
                          <a:pt x="283" y="228"/>
                          <a:pt x="283" y="228"/>
                        </a:cubicBezTo>
                        <a:cubicBezTo>
                          <a:pt x="283" y="228"/>
                          <a:pt x="283" y="228"/>
                          <a:pt x="283" y="228"/>
                        </a:cubicBezTo>
                        <a:cubicBezTo>
                          <a:pt x="283" y="228"/>
                          <a:pt x="283" y="228"/>
                          <a:pt x="283" y="228"/>
                        </a:cubicBezTo>
                        <a:cubicBezTo>
                          <a:pt x="283" y="228"/>
                          <a:pt x="283" y="228"/>
                          <a:pt x="283" y="228"/>
                        </a:cubicBezTo>
                        <a:cubicBezTo>
                          <a:pt x="286" y="230"/>
                          <a:pt x="286" y="230"/>
                          <a:pt x="286" y="230"/>
                        </a:cubicBezTo>
                        <a:cubicBezTo>
                          <a:pt x="286" y="230"/>
                          <a:pt x="286" y="230"/>
                          <a:pt x="286" y="230"/>
                        </a:cubicBezTo>
                        <a:cubicBezTo>
                          <a:pt x="286" y="230"/>
                          <a:pt x="286" y="230"/>
                          <a:pt x="286" y="230"/>
                        </a:cubicBezTo>
                        <a:cubicBezTo>
                          <a:pt x="287" y="230"/>
                          <a:pt x="287" y="230"/>
                          <a:pt x="287" y="230"/>
                        </a:cubicBezTo>
                        <a:cubicBezTo>
                          <a:pt x="289" y="231"/>
                          <a:pt x="289" y="231"/>
                          <a:pt x="289" y="231"/>
                        </a:cubicBezTo>
                        <a:cubicBezTo>
                          <a:pt x="289" y="231"/>
                          <a:pt x="289" y="231"/>
                          <a:pt x="289" y="231"/>
                        </a:cubicBezTo>
                        <a:cubicBezTo>
                          <a:pt x="289" y="231"/>
                          <a:pt x="289" y="231"/>
                          <a:pt x="289" y="231"/>
                        </a:cubicBezTo>
                        <a:cubicBezTo>
                          <a:pt x="290" y="232"/>
                          <a:pt x="290" y="232"/>
                          <a:pt x="290" y="232"/>
                        </a:cubicBezTo>
                        <a:cubicBezTo>
                          <a:pt x="291" y="233"/>
                          <a:pt x="291" y="233"/>
                          <a:pt x="291" y="233"/>
                        </a:cubicBezTo>
                        <a:cubicBezTo>
                          <a:pt x="292" y="234"/>
                          <a:pt x="292" y="234"/>
                          <a:pt x="292" y="234"/>
                        </a:cubicBezTo>
                        <a:cubicBezTo>
                          <a:pt x="292" y="234"/>
                          <a:pt x="292" y="234"/>
                          <a:pt x="292" y="234"/>
                        </a:cubicBezTo>
                        <a:cubicBezTo>
                          <a:pt x="292" y="234"/>
                          <a:pt x="292" y="234"/>
                          <a:pt x="292" y="234"/>
                        </a:cubicBezTo>
                        <a:cubicBezTo>
                          <a:pt x="293" y="236"/>
                          <a:pt x="293" y="236"/>
                          <a:pt x="293" y="236"/>
                        </a:cubicBezTo>
                        <a:cubicBezTo>
                          <a:pt x="293" y="236"/>
                          <a:pt x="293" y="236"/>
                          <a:pt x="293" y="236"/>
                        </a:cubicBezTo>
                        <a:cubicBezTo>
                          <a:pt x="293" y="236"/>
                          <a:pt x="293" y="236"/>
                          <a:pt x="293" y="236"/>
                        </a:cubicBezTo>
                        <a:cubicBezTo>
                          <a:pt x="293" y="237"/>
                          <a:pt x="293" y="237"/>
                          <a:pt x="293" y="237"/>
                        </a:cubicBezTo>
                        <a:cubicBezTo>
                          <a:pt x="294" y="237"/>
                          <a:pt x="294" y="237"/>
                          <a:pt x="294" y="237"/>
                        </a:cubicBezTo>
                        <a:cubicBezTo>
                          <a:pt x="294" y="237"/>
                          <a:pt x="294" y="237"/>
                          <a:pt x="294" y="237"/>
                        </a:cubicBezTo>
                        <a:cubicBezTo>
                          <a:pt x="294" y="237"/>
                          <a:pt x="294" y="237"/>
                          <a:pt x="294" y="237"/>
                        </a:cubicBezTo>
                        <a:cubicBezTo>
                          <a:pt x="296" y="237"/>
                          <a:pt x="296" y="237"/>
                          <a:pt x="296" y="237"/>
                        </a:cubicBezTo>
                        <a:cubicBezTo>
                          <a:pt x="296" y="237"/>
                          <a:pt x="296" y="237"/>
                          <a:pt x="296" y="237"/>
                        </a:cubicBezTo>
                        <a:cubicBezTo>
                          <a:pt x="296" y="237"/>
                          <a:pt x="296" y="237"/>
                          <a:pt x="296" y="237"/>
                        </a:cubicBezTo>
                        <a:cubicBezTo>
                          <a:pt x="297" y="237"/>
                          <a:pt x="297" y="237"/>
                          <a:pt x="297" y="237"/>
                        </a:cubicBezTo>
                        <a:cubicBezTo>
                          <a:pt x="298" y="237"/>
                          <a:pt x="298" y="237"/>
                          <a:pt x="298" y="237"/>
                        </a:cubicBezTo>
                        <a:cubicBezTo>
                          <a:pt x="300" y="237"/>
                          <a:pt x="300" y="237"/>
                          <a:pt x="300" y="237"/>
                        </a:cubicBezTo>
                        <a:cubicBezTo>
                          <a:pt x="301" y="238"/>
                          <a:pt x="301" y="238"/>
                          <a:pt x="301" y="238"/>
                        </a:cubicBezTo>
                        <a:cubicBezTo>
                          <a:pt x="301" y="238"/>
                          <a:pt x="301" y="238"/>
                          <a:pt x="301" y="238"/>
                        </a:cubicBezTo>
                        <a:cubicBezTo>
                          <a:pt x="301" y="238"/>
                          <a:pt x="301" y="238"/>
                          <a:pt x="301" y="238"/>
                        </a:cubicBezTo>
                        <a:cubicBezTo>
                          <a:pt x="302" y="238"/>
                          <a:pt x="302" y="238"/>
                          <a:pt x="302" y="238"/>
                        </a:cubicBezTo>
                        <a:cubicBezTo>
                          <a:pt x="304" y="238"/>
                          <a:pt x="304" y="238"/>
                          <a:pt x="304" y="238"/>
                        </a:cubicBezTo>
                        <a:cubicBezTo>
                          <a:pt x="306" y="239"/>
                          <a:pt x="306" y="239"/>
                          <a:pt x="306" y="239"/>
                        </a:cubicBezTo>
                        <a:cubicBezTo>
                          <a:pt x="306" y="239"/>
                          <a:pt x="306" y="239"/>
                          <a:pt x="306" y="239"/>
                        </a:cubicBezTo>
                        <a:cubicBezTo>
                          <a:pt x="306" y="239"/>
                          <a:pt x="306" y="239"/>
                          <a:pt x="306" y="239"/>
                        </a:cubicBezTo>
                        <a:cubicBezTo>
                          <a:pt x="307" y="238"/>
                          <a:pt x="307" y="238"/>
                          <a:pt x="307" y="238"/>
                        </a:cubicBezTo>
                        <a:cubicBezTo>
                          <a:pt x="308" y="238"/>
                          <a:pt x="308" y="238"/>
                          <a:pt x="308" y="238"/>
                        </a:cubicBezTo>
                        <a:cubicBezTo>
                          <a:pt x="308" y="239"/>
                          <a:pt x="308" y="239"/>
                          <a:pt x="308" y="239"/>
                        </a:cubicBezTo>
                        <a:cubicBezTo>
                          <a:pt x="308" y="239"/>
                          <a:pt x="308" y="239"/>
                          <a:pt x="308" y="239"/>
                        </a:cubicBezTo>
                        <a:cubicBezTo>
                          <a:pt x="309" y="239"/>
                          <a:pt x="309" y="239"/>
                          <a:pt x="309" y="239"/>
                        </a:cubicBezTo>
                        <a:cubicBezTo>
                          <a:pt x="309" y="239"/>
                          <a:pt x="309" y="239"/>
                          <a:pt x="309" y="239"/>
                        </a:cubicBezTo>
                        <a:cubicBezTo>
                          <a:pt x="309" y="240"/>
                          <a:pt x="309" y="240"/>
                          <a:pt x="309" y="240"/>
                        </a:cubicBezTo>
                        <a:cubicBezTo>
                          <a:pt x="307" y="243"/>
                          <a:pt x="307" y="243"/>
                          <a:pt x="307" y="243"/>
                        </a:cubicBezTo>
                        <a:cubicBezTo>
                          <a:pt x="307" y="243"/>
                          <a:pt x="307" y="243"/>
                          <a:pt x="307" y="243"/>
                        </a:cubicBezTo>
                        <a:cubicBezTo>
                          <a:pt x="307" y="243"/>
                          <a:pt x="307" y="243"/>
                          <a:pt x="307" y="243"/>
                        </a:cubicBezTo>
                        <a:cubicBezTo>
                          <a:pt x="307" y="244"/>
                          <a:pt x="307" y="244"/>
                          <a:pt x="307" y="244"/>
                        </a:cubicBezTo>
                        <a:cubicBezTo>
                          <a:pt x="306" y="245"/>
                          <a:pt x="306" y="245"/>
                          <a:pt x="306" y="245"/>
                        </a:cubicBezTo>
                        <a:cubicBezTo>
                          <a:pt x="305" y="247"/>
                          <a:pt x="305" y="247"/>
                          <a:pt x="305" y="247"/>
                        </a:cubicBezTo>
                        <a:cubicBezTo>
                          <a:pt x="305" y="247"/>
                          <a:pt x="305" y="247"/>
                          <a:pt x="305" y="247"/>
                        </a:cubicBezTo>
                        <a:cubicBezTo>
                          <a:pt x="305" y="247"/>
                          <a:pt x="305" y="247"/>
                          <a:pt x="305" y="247"/>
                        </a:cubicBezTo>
                        <a:cubicBezTo>
                          <a:pt x="306" y="248"/>
                          <a:pt x="306" y="248"/>
                          <a:pt x="306" y="248"/>
                        </a:cubicBezTo>
                        <a:cubicBezTo>
                          <a:pt x="306" y="249"/>
                          <a:pt x="306" y="249"/>
                          <a:pt x="306" y="249"/>
                        </a:cubicBezTo>
                        <a:cubicBezTo>
                          <a:pt x="306" y="249"/>
                          <a:pt x="306" y="249"/>
                          <a:pt x="306" y="249"/>
                        </a:cubicBezTo>
                        <a:cubicBezTo>
                          <a:pt x="306" y="249"/>
                          <a:pt x="306" y="249"/>
                          <a:pt x="306" y="249"/>
                        </a:cubicBezTo>
                        <a:cubicBezTo>
                          <a:pt x="306" y="251"/>
                          <a:pt x="306" y="251"/>
                          <a:pt x="306" y="251"/>
                        </a:cubicBezTo>
                        <a:cubicBezTo>
                          <a:pt x="305" y="254"/>
                          <a:pt x="305" y="254"/>
                          <a:pt x="305" y="254"/>
                        </a:cubicBezTo>
                        <a:cubicBezTo>
                          <a:pt x="305" y="254"/>
                          <a:pt x="305" y="254"/>
                          <a:pt x="305" y="254"/>
                        </a:cubicBezTo>
                        <a:cubicBezTo>
                          <a:pt x="305" y="254"/>
                          <a:pt x="305" y="254"/>
                          <a:pt x="305" y="254"/>
                        </a:cubicBezTo>
                        <a:cubicBezTo>
                          <a:pt x="305" y="255"/>
                          <a:pt x="305" y="255"/>
                          <a:pt x="305" y="255"/>
                        </a:cubicBezTo>
                        <a:cubicBezTo>
                          <a:pt x="304" y="256"/>
                          <a:pt x="304" y="256"/>
                          <a:pt x="304" y="256"/>
                        </a:cubicBezTo>
                        <a:cubicBezTo>
                          <a:pt x="303" y="257"/>
                          <a:pt x="303" y="257"/>
                          <a:pt x="303" y="257"/>
                        </a:cubicBezTo>
                        <a:cubicBezTo>
                          <a:pt x="303" y="257"/>
                          <a:pt x="303" y="257"/>
                          <a:pt x="303" y="257"/>
                        </a:cubicBezTo>
                        <a:cubicBezTo>
                          <a:pt x="303" y="258"/>
                          <a:pt x="303" y="258"/>
                          <a:pt x="303" y="258"/>
                        </a:cubicBezTo>
                        <a:cubicBezTo>
                          <a:pt x="302" y="260"/>
                          <a:pt x="302" y="260"/>
                          <a:pt x="302" y="260"/>
                        </a:cubicBezTo>
                        <a:cubicBezTo>
                          <a:pt x="302" y="260"/>
                          <a:pt x="302" y="260"/>
                          <a:pt x="302" y="260"/>
                        </a:cubicBezTo>
                        <a:cubicBezTo>
                          <a:pt x="302" y="260"/>
                          <a:pt x="302" y="260"/>
                          <a:pt x="302" y="260"/>
                        </a:cubicBezTo>
                        <a:cubicBezTo>
                          <a:pt x="303" y="261"/>
                          <a:pt x="303" y="261"/>
                          <a:pt x="303" y="261"/>
                        </a:cubicBezTo>
                        <a:cubicBezTo>
                          <a:pt x="303" y="262"/>
                          <a:pt x="303" y="262"/>
                          <a:pt x="303" y="262"/>
                        </a:cubicBezTo>
                        <a:cubicBezTo>
                          <a:pt x="303" y="262"/>
                          <a:pt x="303" y="262"/>
                          <a:pt x="303" y="262"/>
                        </a:cubicBezTo>
                        <a:cubicBezTo>
                          <a:pt x="304" y="262"/>
                          <a:pt x="304" y="262"/>
                          <a:pt x="304" y="262"/>
                        </a:cubicBezTo>
                        <a:cubicBezTo>
                          <a:pt x="304" y="264"/>
                          <a:pt x="304" y="264"/>
                          <a:pt x="304" y="264"/>
                        </a:cubicBezTo>
                        <a:cubicBezTo>
                          <a:pt x="304" y="264"/>
                          <a:pt x="304" y="264"/>
                          <a:pt x="304" y="264"/>
                        </a:cubicBezTo>
                        <a:cubicBezTo>
                          <a:pt x="304" y="264"/>
                          <a:pt x="304" y="264"/>
                          <a:pt x="304" y="264"/>
                        </a:cubicBezTo>
                        <a:cubicBezTo>
                          <a:pt x="305" y="265"/>
                          <a:pt x="305" y="265"/>
                          <a:pt x="305" y="265"/>
                        </a:cubicBezTo>
                        <a:cubicBezTo>
                          <a:pt x="306" y="265"/>
                          <a:pt x="306" y="265"/>
                          <a:pt x="306" y="265"/>
                        </a:cubicBezTo>
                        <a:cubicBezTo>
                          <a:pt x="305" y="266"/>
                          <a:pt x="305" y="266"/>
                          <a:pt x="305" y="266"/>
                        </a:cubicBezTo>
                        <a:cubicBezTo>
                          <a:pt x="305" y="266"/>
                          <a:pt x="305" y="266"/>
                          <a:pt x="305" y="266"/>
                        </a:cubicBezTo>
                        <a:cubicBezTo>
                          <a:pt x="305" y="266"/>
                          <a:pt x="305" y="266"/>
                          <a:pt x="305" y="266"/>
                        </a:cubicBezTo>
                        <a:cubicBezTo>
                          <a:pt x="306" y="267"/>
                          <a:pt x="306" y="267"/>
                          <a:pt x="306" y="267"/>
                        </a:cubicBezTo>
                        <a:cubicBezTo>
                          <a:pt x="305" y="268"/>
                          <a:pt x="305" y="268"/>
                          <a:pt x="305" y="268"/>
                        </a:cubicBezTo>
                        <a:cubicBezTo>
                          <a:pt x="305" y="268"/>
                          <a:pt x="305" y="268"/>
                          <a:pt x="305" y="268"/>
                        </a:cubicBezTo>
                        <a:cubicBezTo>
                          <a:pt x="306" y="268"/>
                          <a:pt x="306" y="268"/>
                          <a:pt x="306" y="268"/>
                        </a:cubicBezTo>
                        <a:cubicBezTo>
                          <a:pt x="307" y="269"/>
                          <a:pt x="307" y="269"/>
                          <a:pt x="307" y="269"/>
                        </a:cubicBezTo>
                        <a:cubicBezTo>
                          <a:pt x="308" y="269"/>
                          <a:pt x="308" y="269"/>
                          <a:pt x="308" y="269"/>
                        </a:cubicBezTo>
                        <a:cubicBezTo>
                          <a:pt x="308" y="269"/>
                          <a:pt x="308" y="269"/>
                          <a:pt x="308" y="269"/>
                        </a:cubicBezTo>
                        <a:cubicBezTo>
                          <a:pt x="309" y="269"/>
                          <a:pt x="309" y="269"/>
                          <a:pt x="309" y="269"/>
                        </a:cubicBezTo>
                        <a:cubicBezTo>
                          <a:pt x="309" y="270"/>
                          <a:pt x="309" y="270"/>
                          <a:pt x="309" y="270"/>
                        </a:cubicBezTo>
                        <a:cubicBezTo>
                          <a:pt x="309" y="270"/>
                          <a:pt x="309" y="270"/>
                          <a:pt x="309" y="270"/>
                        </a:cubicBezTo>
                        <a:cubicBezTo>
                          <a:pt x="309" y="270"/>
                          <a:pt x="309" y="270"/>
                          <a:pt x="309" y="270"/>
                        </a:cubicBezTo>
                        <a:cubicBezTo>
                          <a:pt x="309" y="271"/>
                          <a:pt x="309" y="271"/>
                          <a:pt x="309" y="271"/>
                        </a:cubicBezTo>
                        <a:cubicBezTo>
                          <a:pt x="310" y="273"/>
                          <a:pt x="310" y="273"/>
                          <a:pt x="310" y="273"/>
                        </a:cubicBezTo>
                        <a:cubicBezTo>
                          <a:pt x="310" y="273"/>
                          <a:pt x="310" y="273"/>
                          <a:pt x="310" y="273"/>
                        </a:cubicBezTo>
                        <a:cubicBezTo>
                          <a:pt x="310" y="273"/>
                          <a:pt x="310" y="273"/>
                          <a:pt x="310" y="273"/>
                        </a:cubicBezTo>
                        <a:cubicBezTo>
                          <a:pt x="310" y="274"/>
                          <a:pt x="310" y="274"/>
                          <a:pt x="310" y="274"/>
                        </a:cubicBezTo>
                        <a:cubicBezTo>
                          <a:pt x="309" y="275"/>
                          <a:pt x="309" y="275"/>
                          <a:pt x="309" y="275"/>
                        </a:cubicBezTo>
                        <a:cubicBezTo>
                          <a:pt x="307" y="277"/>
                          <a:pt x="307" y="277"/>
                          <a:pt x="307" y="277"/>
                        </a:cubicBezTo>
                        <a:cubicBezTo>
                          <a:pt x="304" y="280"/>
                          <a:pt x="304" y="280"/>
                          <a:pt x="304" y="280"/>
                        </a:cubicBezTo>
                        <a:cubicBezTo>
                          <a:pt x="308" y="278"/>
                          <a:pt x="308" y="278"/>
                          <a:pt x="308" y="278"/>
                        </a:cubicBezTo>
                        <a:cubicBezTo>
                          <a:pt x="310" y="277"/>
                          <a:pt x="310" y="277"/>
                          <a:pt x="310" y="277"/>
                        </a:cubicBezTo>
                        <a:cubicBezTo>
                          <a:pt x="311" y="276"/>
                          <a:pt x="311" y="276"/>
                          <a:pt x="311" y="276"/>
                        </a:cubicBezTo>
                        <a:cubicBezTo>
                          <a:pt x="312" y="277"/>
                          <a:pt x="312" y="277"/>
                          <a:pt x="312" y="277"/>
                        </a:cubicBezTo>
                        <a:cubicBezTo>
                          <a:pt x="313" y="278"/>
                          <a:pt x="313" y="278"/>
                          <a:pt x="313" y="278"/>
                        </a:cubicBezTo>
                        <a:cubicBezTo>
                          <a:pt x="313" y="278"/>
                          <a:pt x="313" y="278"/>
                          <a:pt x="313" y="278"/>
                        </a:cubicBezTo>
                        <a:cubicBezTo>
                          <a:pt x="314" y="278"/>
                          <a:pt x="314" y="278"/>
                          <a:pt x="314" y="278"/>
                        </a:cubicBezTo>
                        <a:cubicBezTo>
                          <a:pt x="315" y="278"/>
                          <a:pt x="315" y="278"/>
                          <a:pt x="315" y="278"/>
                        </a:cubicBezTo>
                        <a:cubicBezTo>
                          <a:pt x="315" y="278"/>
                          <a:pt x="315" y="278"/>
                          <a:pt x="315" y="278"/>
                        </a:cubicBezTo>
                        <a:cubicBezTo>
                          <a:pt x="315" y="277"/>
                          <a:pt x="315" y="277"/>
                          <a:pt x="315" y="277"/>
                        </a:cubicBezTo>
                        <a:cubicBezTo>
                          <a:pt x="315" y="276"/>
                          <a:pt x="315" y="276"/>
                          <a:pt x="315" y="276"/>
                        </a:cubicBezTo>
                        <a:cubicBezTo>
                          <a:pt x="316" y="276"/>
                          <a:pt x="316" y="276"/>
                          <a:pt x="316" y="276"/>
                        </a:cubicBezTo>
                        <a:cubicBezTo>
                          <a:pt x="316" y="276"/>
                          <a:pt x="316" y="276"/>
                          <a:pt x="316" y="276"/>
                        </a:cubicBezTo>
                        <a:cubicBezTo>
                          <a:pt x="316" y="275"/>
                          <a:pt x="316" y="275"/>
                          <a:pt x="316" y="275"/>
                        </a:cubicBezTo>
                        <a:cubicBezTo>
                          <a:pt x="317" y="274"/>
                          <a:pt x="317" y="274"/>
                          <a:pt x="317" y="274"/>
                        </a:cubicBezTo>
                        <a:cubicBezTo>
                          <a:pt x="317" y="274"/>
                          <a:pt x="317" y="274"/>
                          <a:pt x="317" y="274"/>
                        </a:cubicBezTo>
                        <a:cubicBezTo>
                          <a:pt x="317" y="274"/>
                          <a:pt x="317" y="274"/>
                          <a:pt x="317" y="274"/>
                        </a:cubicBezTo>
                        <a:cubicBezTo>
                          <a:pt x="317" y="275"/>
                          <a:pt x="317" y="275"/>
                          <a:pt x="317" y="275"/>
                        </a:cubicBezTo>
                        <a:cubicBezTo>
                          <a:pt x="317" y="275"/>
                          <a:pt x="317" y="275"/>
                          <a:pt x="317" y="275"/>
                        </a:cubicBezTo>
                        <a:cubicBezTo>
                          <a:pt x="318" y="275"/>
                          <a:pt x="318" y="275"/>
                          <a:pt x="318" y="275"/>
                        </a:cubicBezTo>
                        <a:cubicBezTo>
                          <a:pt x="318" y="277"/>
                          <a:pt x="318" y="277"/>
                          <a:pt x="318" y="277"/>
                        </a:cubicBezTo>
                        <a:cubicBezTo>
                          <a:pt x="318" y="278"/>
                          <a:pt x="318" y="278"/>
                          <a:pt x="318" y="278"/>
                        </a:cubicBezTo>
                        <a:cubicBezTo>
                          <a:pt x="318" y="279"/>
                          <a:pt x="318" y="279"/>
                          <a:pt x="318" y="279"/>
                        </a:cubicBezTo>
                        <a:cubicBezTo>
                          <a:pt x="318" y="279"/>
                          <a:pt x="318" y="279"/>
                          <a:pt x="318" y="279"/>
                        </a:cubicBezTo>
                        <a:cubicBezTo>
                          <a:pt x="320" y="280"/>
                          <a:pt x="320" y="280"/>
                          <a:pt x="320" y="280"/>
                        </a:cubicBezTo>
                        <a:cubicBezTo>
                          <a:pt x="320" y="280"/>
                          <a:pt x="320" y="280"/>
                          <a:pt x="320" y="280"/>
                        </a:cubicBezTo>
                        <a:cubicBezTo>
                          <a:pt x="320" y="280"/>
                          <a:pt x="320" y="280"/>
                          <a:pt x="320" y="280"/>
                        </a:cubicBezTo>
                        <a:cubicBezTo>
                          <a:pt x="322" y="280"/>
                          <a:pt x="322" y="280"/>
                          <a:pt x="322" y="280"/>
                        </a:cubicBezTo>
                        <a:cubicBezTo>
                          <a:pt x="325" y="280"/>
                          <a:pt x="325" y="280"/>
                          <a:pt x="325" y="280"/>
                        </a:cubicBezTo>
                        <a:cubicBezTo>
                          <a:pt x="322" y="279"/>
                          <a:pt x="322" y="279"/>
                          <a:pt x="322" y="279"/>
                        </a:cubicBezTo>
                        <a:cubicBezTo>
                          <a:pt x="321" y="279"/>
                          <a:pt x="321" y="279"/>
                          <a:pt x="321" y="279"/>
                        </a:cubicBezTo>
                        <a:cubicBezTo>
                          <a:pt x="320" y="278"/>
                          <a:pt x="320" y="278"/>
                          <a:pt x="320" y="278"/>
                        </a:cubicBezTo>
                        <a:cubicBezTo>
                          <a:pt x="320" y="276"/>
                          <a:pt x="320" y="276"/>
                          <a:pt x="320" y="276"/>
                        </a:cubicBezTo>
                        <a:cubicBezTo>
                          <a:pt x="320" y="275"/>
                          <a:pt x="320" y="275"/>
                          <a:pt x="320" y="275"/>
                        </a:cubicBezTo>
                        <a:cubicBezTo>
                          <a:pt x="321" y="274"/>
                          <a:pt x="321" y="274"/>
                          <a:pt x="321" y="274"/>
                        </a:cubicBezTo>
                        <a:cubicBezTo>
                          <a:pt x="321" y="273"/>
                          <a:pt x="321" y="273"/>
                          <a:pt x="321" y="273"/>
                        </a:cubicBezTo>
                        <a:cubicBezTo>
                          <a:pt x="321" y="273"/>
                          <a:pt x="321" y="273"/>
                          <a:pt x="321" y="273"/>
                        </a:cubicBezTo>
                        <a:cubicBezTo>
                          <a:pt x="320" y="272"/>
                          <a:pt x="320" y="272"/>
                          <a:pt x="320" y="272"/>
                        </a:cubicBezTo>
                        <a:cubicBezTo>
                          <a:pt x="320" y="272"/>
                          <a:pt x="320" y="272"/>
                          <a:pt x="320" y="272"/>
                        </a:cubicBezTo>
                        <a:cubicBezTo>
                          <a:pt x="320" y="272"/>
                          <a:pt x="320" y="272"/>
                          <a:pt x="320" y="272"/>
                        </a:cubicBezTo>
                        <a:cubicBezTo>
                          <a:pt x="321" y="272"/>
                          <a:pt x="321" y="272"/>
                          <a:pt x="321" y="272"/>
                        </a:cubicBezTo>
                        <a:cubicBezTo>
                          <a:pt x="321" y="272"/>
                          <a:pt x="321" y="272"/>
                          <a:pt x="321" y="272"/>
                        </a:cubicBezTo>
                        <a:cubicBezTo>
                          <a:pt x="321" y="272"/>
                          <a:pt x="321" y="272"/>
                          <a:pt x="321" y="272"/>
                        </a:cubicBezTo>
                        <a:cubicBezTo>
                          <a:pt x="322" y="270"/>
                          <a:pt x="322" y="270"/>
                          <a:pt x="322" y="270"/>
                        </a:cubicBezTo>
                        <a:cubicBezTo>
                          <a:pt x="323" y="269"/>
                          <a:pt x="323" y="269"/>
                          <a:pt x="323" y="269"/>
                        </a:cubicBezTo>
                        <a:cubicBezTo>
                          <a:pt x="324" y="268"/>
                          <a:pt x="324" y="268"/>
                          <a:pt x="324" y="268"/>
                        </a:cubicBezTo>
                        <a:cubicBezTo>
                          <a:pt x="323" y="268"/>
                          <a:pt x="323" y="268"/>
                          <a:pt x="323" y="268"/>
                        </a:cubicBezTo>
                        <a:cubicBezTo>
                          <a:pt x="323" y="268"/>
                          <a:pt x="323" y="268"/>
                          <a:pt x="323" y="268"/>
                        </a:cubicBezTo>
                        <a:cubicBezTo>
                          <a:pt x="323" y="266"/>
                          <a:pt x="323" y="266"/>
                          <a:pt x="323" y="266"/>
                        </a:cubicBezTo>
                        <a:cubicBezTo>
                          <a:pt x="323" y="266"/>
                          <a:pt x="323" y="266"/>
                          <a:pt x="323" y="266"/>
                        </a:cubicBezTo>
                        <a:cubicBezTo>
                          <a:pt x="322" y="265"/>
                          <a:pt x="322" y="265"/>
                          <a:pt x="322" y="265"/>
                        </a:cubicBezTo>
                        <a:cubicBezTo>
                          <a:pt x="322" y="265"/>
                          <a:pt x="322" y="265"/>
                          <a:pt x="322" y="265"/>
                        </a:cubicBezTo>
                        <a:cubicBezTo>
                          <a:pt x="322" y="264"/>
                          <a:pt x="322" y="264"/>
                          <a:pt x="322" y="264"/>
                        </a:cubicBezTo>
                        <a:cubicBezTo>
                          <a:pt x="323" y="263"/>
                          <a:pt x="323" y="263"/>
                          <a:pt x="323" y="263"/>
                        </a:cubicBezTo>
                        <a:cubicBezTo>
                          <a:pt x="323" y="263"/>
                          <a:pt x="323" y="263"/>
                          <a:pt x="323" y="263"/>
                        </a:cubicBezTo>
                        <a:cubicBezTo>
                          <a:pt x="323" y="262"/>
                          <a:pt x="323" y="262"/>
                          <a:pt x="323" y="262"/>
                        </a:cubicBezTo>
                        <a:cubicBezTo>
                          <a:pt x="323" y="262"/>
                          <a:pt x="323" y="262"/>
                          <a:pt x="323" y="262"/>
                        </a:cubicBezTo>
                        <a:cubicBezTo>
                          <a:pt x="323" y="261"/>
                          <a:pt x="323" y="261"/>
                          <a:pt x="323" y="261"/>
                        </a:cubicBezTo>
                        <a:cubicBezTo>
                          <a:pt x="323" y="261"/>
                          <a:pt x="323" y="261"/>
                          <a:pt x="323" y="261"/>
                        </a:cubicBezTo>
                        <a:cubicBezTo>
                          <a:pt x="322" y="261"/>
                          <a:pt x="322" y="261"/>
                          <a:pt x="322" y="261"/>
                        </a:cubicBezTo>
                        <a:cubicBezTo>
                          <a:pt x="322" y="261"/>
                          <a:pt x="322" y="261"/>
                          <a:pt x="322" y="261"/>
                        </a:cubicBezTo>
                        <a:cubicBezTo>
                          <a:pt x="322" y="260"/>
                          <a:pt x="322" y="260"/>
                          <a:pt x="322" y="260"/>
                        </a:cubicBezTo>
                        <a:cubicBezTo>
                          <a:pt x="323" y="257"/>
                          <a:pt x="323" y="257"/>
                          <a:pt x="323" y="257"/>
                        </a:cubicBezTo>
                        <a:cubicBezTo>
                          <a:pt x="323" y="257"/>
                          <a:pt x="323" y="257"/>
                          <a:pt x="323" y="257"/>
                        </a:cubicBezTo>
                        <a:cubicBezTo>
                          <a:pt x="323" y="257"/>
                          <a:pt x="323" y="257"/>
                          <a:pt x="323" y="257"/>
                        </a:cubicBezTo>
                        <a:cubicBezTo>
                          <a:pt x="323" y="256"/>
                          <a:pt x="323" y="256"/>
                          <a:pt x="323" y="256"/>
                        </a:cubicBezTo>
                        <a:cubicBezTo>
                          <a:pt x="323" y="254"/>
                          <a:pt x="323" y="254"/>
                          <a:pt x="323" y="254"/>
                        </a:cubicBezTo>
                        <a:cubicBezTo>
                          <a:pt x="324" y="254"/>
                          <a:pt x="324" y="254"/>
                          <a:pt x="324" y="254"/>
                        </a:cubicBezTo>
                        <a:cubicBezTo>
                          <a:pt x="324" y="253"/>
                          <a:pt x="324" y="253"/>
                          <a:pt x="324" y="253"/>
                        </a:cubicBezTo>
                        <a:cubicBezTo>
                          <a:pt x="324" y="253"/>
                          <a:pt x="324" y="253"/>
                          <a:pt x="324" y="253"/>
                        </a:cubicBezTo>
                        <a:cubicBezTo>
                          <a:pt x="323" y="252"/>
                          <a:pt x="323" y="252"/>
                          <a:pt x="323" y="252"/>
                        </a:cubicBezTo>
                        <a:cubicBezTo>
                          <a:pt x="324" y="252"/>
                          <a:pt x="324" y="252"/>
                          <a:pt x="324" y="252"/>
                        </a:cubicBezTo>
                        <a:cubicBezTo>
                          <a:pt x="324" y="252"/>
                          <a:pt x="324" y="252"/>
                          <a:pt x="324" y="252"/>
                        </a:cubicBezTo>
                        <a:cubicBezTo>
                          <a:pt x="324" y="251"/>
                          <a:pt x="324" y="251"/>
                          <a:pt x="324" y="251"/>
                        </a:cubicBezTo>
                        <a:cubicBezTo>
                          <a:pt x="324" y="251"/>
                          <a:pt x="324" y="251"/>
                          <a:pt x="324" y="251"/>
                        </a:cubicBezTo>
                        <a:cubicBezTo>
                          <a:pt x="324" y="250"/>
                          <a:pt x="324" y="250"/>
                          <a:pt x="324" y="250"/>
                        </a:cubicBezTo>
                        <a:cubicBezTo>
                          <a:pt x="325" y="250"/>
                          <a:pt x="325" y="250"/>
                          <a:pt x="325" y="250"/>
                        </a:cubicBezTo>
                        <a:cubicBezTo>
                          <a:pt x="324" y="250"/>
                          <a:pt x="324" y="250"/>
                          <a:pt x="324" y="250"/>
                        </a:cubicBezTo>
                        <a:cubicBezTo>
                          <a:pt x="323" y="249"/>
                          <a:pt x="323" y="249"/>
                          <a:pt x="323" y="249"/>
                        </a:cubicBezTo>
                        <a:cubicBezTo>
                          <a:pt x="323" y="249"/>
                          <a:pt x="323" y="249"/>
                          <a:pt x="323" y="249"/>
                        </a:cubicBezTo>
                        <a:cubicBezTo>
                          <a:pt x="324" y="249"/>
                          <a:pt x="324" y="249"/>
                          <a:pt x="324" y="249"/>
                        </a:cubicBezTo>
                        <a:cubicBezTo>
                          <a:pt x="324" y="249"/>
                          <a:pt x="324" y="249"/>
                          <a:pt x="324" y="249"/>
                        </a:cubicBezTo>
                        <a:cubicBezTo>
                          <a:pt x="324" y="248"/>
                          <a:pt x="324" y="248"/>
                          <a:pt x="324" y="248"/>
                        </a:cubicBezTo>
                        <a:cubicBezTo>
                          <a:pt x="323" y="248"/>
                          <a:pt x="323" y="248"/>
                          <a:pt x="323" y="248"/>
                        </a:cubicBezTo>
                        <a:cubicBezTo>
                          <a:pt x="323" y="247"/>
                          <a:pt x="323" y="247"/>
                          <a:pt x="323" y="247"/>
                        </a:cubicBezTo>
                        <a:cubicBezTo>
                          <a:pt x="323" y="246"/>
                          <a:pt x="323" y="246"/>
                          <a:pt x="323" y="246"/>
                        </a:cubicBezTo>
                        <a:cubicBezTo>
                          <a:pt x="323" y="246"/>
                          <a:pt x="323" y="246"/>
                          <a:pt x="323" y="246"/>
                        </a:cubicBezTo>
                        <a:cubicBezTo>
                          <a:pt x="323" y="245"/>
                          <a:pt x="323" y="245"/>
                          <a:pt x="323" y="245"/>
                        </a:cubicBezTo>
                        <a:cubicBezTo>
                          <a:pt x="323" y="244"/>
                          <a:pt x="323" y="244"/>
                          <a:pt x="323" y="244"/>
                        </a:cubicBezTo>
                        <a:cubicBezTo>
                          <a:pt x="323" y="244"/>
                          <a:pt x="323" y="244"/>
                          <a:pt x="323" y="244"/>
                        </a:cubicBezTo>
                        <a:cubicBezTo>
                          <a:pt x="323" y="244"/>
                          <a:pt x="323" y="244"/>
                          <a:pt x="323" y="244"/>
                        </a:cubicBezTo>
                        <a:cubicBezTo>
                          <a:pt x="322" y="244"/>
                          <a:pt x="322" y="244"/>
                          <a:pt x="322" y="244"/>
                        </a:cubicBezTo>
                        <a:cubicBezTo>
                          <a:pt x="324" y="243"/>
                          <a:pt x="324" y="243"/>
                          <a:pt x="324" y="243"/>
                        </a:cubicBezTo>
                        <a:cubicBezTo>
                          <a:pt x="326" y="243"/>
                          <a:pt x="326" y="243"/>
                          <a:pt x="326" y="243"/>
                        </a:cubicBezTo>
                        <a:cubicBezTo>
                          <a:pt x="326" y="243"/>
                          <a:pt x="326" y="243"/>
                          <a:pt x="326" y="243"/>
                        </a:cubicBezTo>
                        <a:cubicBezTo>
                          <a:pt x="326" y="243"/>
                          <a:pt x="326" y="243"/>
                          <a:pt x="326" y="243"/>
                        </a:cubicBezTo>
                        <a:cubicBezTo>
                          <a:pt x="327" y="242"/>
                          <a:pt x="327" y="242"/>
                          <a:pt x="327" y="242"/>
                        </a:cubicBezTo>
                        <a:cubicBezTo>
                          <a:pt x="329" y="242"/>
                          <a:pt x="329" y="242"/>
                          <a:pt x="329" y="242"/>
                        </a:cubicBezTo>
                        <a:cubicBezTo>
                          <a:pt x="329" y="242"/>
                          <a:pt x="329" y="242"/>
                          <a:pt x="329" y="242"/>
                        </a:cubicBezTo>
                        <a:cubicBezTo>
                          <a:pt x="329" y="242"/>
                          <a:pt x="329" y="242"/>
                          <a:pt x="329" y="242"/>
                        </a:cubicBezTo>
                        <a:cubicBezTo>
                          <a:pt x="329" y="242"/>
                          <a:pt x="329" y="242"/>
                          <a:pt x="329" y="242"/>
                        </a:cubicBezTo>
                        <a:cubicBezTo>
                          <a:pt x="332" y="240"/>
                          <a:pt x="332" y="240"/>
                          <a:pt x="332" y="240"/>
                        </a:cubicBezTo>
                        <a:cubicBezTo>
                          <a:pt x="336" y="239"/>
                          <a:pt x="336" y="239"/>
                          <a:pt x="336" y="239"/>
                        </a:cubicBezTo>
                        <a:cubicBezTo>
                          <a:pt x="336" y="239"/>
                          <a:pt x="336" y="239"/>
                          <a:pt x="336" y="239"/>
                        </a:cubicBezTo>
                        <a:cubicBezTo>
                          <a:pt x="336" y="238"/>
                          <a:pt x="336" y="238"/>
                          <a:pt x="336" y="238"/>
                        </a:cubicBezTo>
                        <a:cubicBezTo>
                          <a:pt x="336" y="238"/>
                          <a:pt x="336" y="238"/>
                          <a:pt x="336" y="238"/>
                        </a:cubicBezTo>
                        <a:cubicBezTo>
                          <a:pt x="337" y="238"/>
                          <a:pt x="337" y="238"/>
                          <a:pt x="337" y="238"/>
                        </a:cubicBezTo>
                        <a:cubicBezTo>
                          <a:pt x="340" y="236"/>
                          <a:pt x="340" y="236"/>
                          <a:pt x="340" y="236"/>
                        </a:cubicBezTo>
                        <a:cubicBezTo>
                          <a:pt x="340" y="236"/>
                          <a:pt x="340" y="236"/>
                          <a:pt x="340" y="236"/>
                        </a:cubicBezTo>
                        <a:cubicBezTo>
                          <a:pt x="340" y="236"/>
                          <a:pt x="340" y="236"/>
                          <a:pt x="340" y="236"/>
                        </a:cubicBezTo>
                        <a:cubicBezTo>
                          <a:pt x="340" y="235"/>
                          <a:pt x="340" y="235"/>
                          <a:pt x="340" y="235"/>
                        </a:cubicBezTo>
                        <a:cubicBezTo>
                          <a:pt x="341" y="235"/>
                          <a:pt x="341" y="235"/>
                          <a:pt x="341" y="235"/>
                        </a:cubicBezTo>
                        <a:cubicBezTo>
                          <a:pt x="341" y="235"/>
                          <a:pt x="341" y="235"/>
                          <a:pt x="341" y="235"/>
                        </a:cubicBezTo>
                        <a:cubicBezTo>
                          <a:pt x="341" y="234"/>
                          <a:pt x="341" y="234"/>
                          <a:pt x="341" y="234"/>
                        </a:cubicBezTo>
                        <a:cubicBezTo>
                          <a:pt x="343" y="232"/>
                          <a:pt x="343" y="232"/>
                          <a:pt x="343" y="232"/>
                        </a:cubicBezTo>
                        <a:cubicBezTo>
                          <a:pt x="343" y="232"/>
                          <a:pt x="343" y="232"/>
                          <a:pt x="343" y="232"/>
                        </a:cubicBezTo>
                        <a:cubicBezTo>
                          <a:pt x="344" y="232"/>
                          <a:pt x="344" y="232"/>
                          <a:pt x="344" y="232"/>
                        </a:cubicBezTo>
                        <a:cubicBezTo>
                          <a:pt x="344" y="233"/>
                          <a:pt x="344" y="233"/>
                          <a:pt x="344" y="233"/>
                        </a:cubicBezTo>
                        <a:cubicBezTo>
                          <a:pt x="344" y="233"/>
                          <a:pt x="344" y="233"/>
                          <a:pt x="344" y="233"/>
                        </a:cubicBezTo>
                        <a:cubicBezTo>
                          <a:pt x="345" y="233"/>
                          <a:pt x="345" y="233"/>
                          <a:pt x="345" y="233"/>
                        </a:cubicBezTo>
                        <a:cubicBezTo>
                          <a:pt x="346" y="232"/>
                          <a:pt x="346" y="232"/>
                          <a:pt x="346" y="232"/>
                        </a:cubicBezTo>
                        <a:cubicBezTo>
                          <a:pt x="346" y="232"/>
                          <a:pt x="346" y="232"/>
                          <a:pt x="346" y="232"/>
                        </a:cubicBezTo>
                        <a:cubicBezTo>
                          <a:pt x="347" y="231"/>
                          <a:pt x="347" y="231"/>
                          <a:pt x="347" y="231"/>
                        </a:cubicBezTo>
                        <a:cubicBezTo>
                          <a:pt x="347" y="231"/>
                          <a:pt x="347" y="231"/>
                          <a:pt x="347" y="231"/>
                        </a:cubicBezTo>
                        <a:cubicBezTo>
                          <a:pt x="347" y="231"/>
                          <a:pt x="347" y="231"/>
                          <a:pt x="347" y="231"/>
                        </a:cubicBezTo>
                        <a:cubicBezTo>
                          <a:pt x="346" y="229"/>
                          <a:pt x="346" y="229"/>
                          <a:pt x="346" y="229"/>
                        </a:cubicBezTo>
                        <a:cubicBezTo>
                          <a:pt x="346" y="228"/>
                          <a:pt x="346" y="228"/>
                          <a:pt x="346" y="228"/>
                        </a:cubicBezTo>
                        <a:cubicBezTo>
                          <a:pt x="346" y="227"/>
                          <a:pt x="346" y="227"/>
                          <a:pt x="346" y="227"/>
                        </a:cubicBezTo>
                        <a:cubicBezTo>
                          <a:pt x="345" y="228"/>
                          <a:pt x="345" y="228"/>
                          <a:pt x="345" y="228"/>
                        </a:cubicBezTo>
                        <a:cubicBezTo>
                          <a:pt x="346" y="226"/>
                          <a:pt x="346" y="226"/>
                          <a:pt x="346" y="226"/>
                        </a:cubicBezTo>
                        <a:cubicBezTo>
                          <a:pt x="346" y="225"/>
                          <a:pt x="346" y="225"/>
                          <a:pt x="346" y="225"/>
                        </a:cubicBezTo>
                        <a:cubicBezTo>
                          <a:pt x="346" y="225"/>
                          <a:pt x="346" y="225"/>
                          <a:pt x="346" y="225"/>
                        </a:cubicBezTo>
                        <a:cubicBezTo>
                          <a:pt x="346" y="225"/>
                          <a:pt x="346" y="225"/>
                          <a:pt x="346" y="225"/>
                        </a:cubicBezTo>
                        <a:cubicBezTo>
                          <a:pt x="346" y="223"/>
                          <a:pt x="346" y="223"/>
                          <a:pt x="346" y="223"/>
                        </a:cubicBezTo>
                        <a:cubicBezTo>
                          <a:pt x="346" y="221"/>
                          <a:pt x="346" y="221"/>
                          <a:pt x="346" y="221"/>
                        </a:cubicBezTo>
                        <a:cubicBezTo>
                          <a:pt x="346" y="221"/>
                          <a:pt x="346" y="221"/>
                          <a:pt x="346" y="221"/>
                        </a:cubicBezTo>
                        <a:cubicBezTo>
                          <a:pt x="346" y="221"/>
                          <a:pt x="346" y="221"/>
                          <a:pt x="346" y="221"/>
                        </a:cubicBezTo>
                        <a:cubicBezTo>
                          <a:pt x="345" y="219"/>
                          <a:pt x="345" y="219"/>
                          <a:pt x="345" y="219"/>
                        </a:cubicBezTo>
                        <a:cubicBezTo>
                          <a:pt x="345" y="215"/>
                          <a:pt x="345" y="215"/>
                          <a:pt x="345" y="215"/>
                        </a:cubicBezTo>
                        <a:cubicBezTo>
                          <a:pt x="345" y="212"/>
                          <a:pt x="345" y="212"/>
                          <a:pt x="345" y="212"/>
                        </a:cubicBezTo>
                        <a:cubicBezTo>
                          <a:pt x="345" y="212"/>
                          <a:pt x="345" y="212"/>
                          <a:pt x="345" y="212"/>
                        </a:cubicBezTo>
                        <a:cubicBezTo>
                          <a:pt x="345" y="212"/>
                          <a:pt x="345" y="212"/>
                          <a:pt x="345" y="212"/>
                        </a:cubicBezTo>
                        <a:cubicBezTo>
                          <a:pt x="343" y="209"/>
                          <a:pt x="343" y="209"/>
                          <a:pt x="343" y="209"/>
                        </a:cubicBezTo>
                        <a:cubicBezTo>
                          <a:pt x="343" y="209"/>
                          <a:pt x="343" y="209"/>
                          <a:pt x="343" y="209"/>
                        </a:cubicBezTo>
                        <a:cubicBezTo>
                          <a:pt x="343" y="209"/>
                          <a:pt x="343" y="209"/>
                          <a:pt x="343" y="209"/>
                        </a:cubicBezTo>
                        <a:cubicBezTo>
                          <a:pt x="342" y="208"/>
                          <a:pt x="342" y="208"/>
                          <a:pt x="342" y="208"/>
                        </a:cubicBezTo>
                        <a:cubicBezTo>
                          <a:pt x="341" y="207"/>
                          <a:pt x="341" y="207"/>
                          <a:pt x="341" y="207"/>
                        </a:cubicBezTo>
                        <a:cubicBezTo>
                          <a:pt x="341" y="207"/>
                          <a:pt x="341" y="207"/>
                          <a:pt x="341" y="207"/>
                        </a:cubicBezTo>
                        <a:cubicBezTo>
                          <a:pt x="341" y="206"/>
                          <a:pt x="341" y="206"/>
                          <a:pt x="341" y="206"/>
                        </a:cubicBezTo>
                        <a:cubicBezTo>
                          <a:pt x="340" y="206"/>
                          <a:pt x="340" y="206"/>
                          <a:pt x="340" y="206"/>
                        </a:cubicBezTo>
                        <a:cubicBezTo>
                          <a:pt x="340" y="206"/>
                          <a:pt x="340" y="206"/>
                          <a:pt x="340" y="206"/>
                        </a:cubicBezTo>
                        <a:cubicBezTo>
                          <a:pt x="340" y="203"/>
                          <a:pt x="340" y="203"/>
                          <a:pt x="340" y="203"/>
                        </a:cubicBezTo>
                        <a:cubicBezTo>
                          <a:pt x="341" y="203"/>
                          <a:pt x="341" y="203"/>
                          <a:pt x="341" y="203"/>
                        </a:cubicBezTo>
                        <a:cubicBezTo>
                          <a:pt x="341" y="203"/>
                          <a:pt x="341" y="203"/>
                          <a:pt x="341" y="203"/>
                        </a:cubicBezTo>
                        <a:cubicBezTo>
                          <a:pt x="342" y="203"/>
                          <a:pt x="342" y="203"/>
                          <a:pt x="342" y="203"/>
                        </a:cubicBezTo>
                        <a:cubicBezTo>
                          <a:pt x="345" y="200"/>
                          <a:pt x="345" y="200"/>
                          <a:pt x="345" y="200"/>
                        </a:cubicBezTo>
                        <a:cubicBezTo>
                          <a:pt x="346" y="200"/>
                          <a:pt x="346" y="200"/>
                          <a:pt x="346" y="200"/>
                        </a:cubicBezTo>
                        <a:cubicBezTo>
                          <a:pt x="346" y="199"/>
                          <a:pt x="346" y="199"/>
                          <a:pt x="346" y="199"/>
                        </a:cubicBezTo>
                        <a:cubicBezTo>
                          <a:pt x="346" y="199"/>
                          <a:pt x="346" y="199"/>
                          <a:pt x="346" y="199"/>
                        </a:cubicBezTo>
                        <a:cubicBezTo>
                          <a:pt x="347" y="198"/>
                          <a:pt x="347" y="198"/>
                          <a:pt x="347" y="198"/>
                        </a:cubicBezTo>
                        <a:cubicBezTo>
                          <a:pt x="347" y="198"/>
                          <a:pt x="347" y="198"/>
                          <a:pt x="347" y="198"/>
                        </a:cubicBezTo>
                        <a:cubicBezTo>
                          <a:pt x="347" y="198"/>
                          <a:pt x="347" y="198"/>
                          <a:pt x="347" y="198"/>
                        </a:cubicBezTo>
                        <a:cubicBezTo>
                          <a:pt x="347" y="197"/>
                          <a:pt x="347" y="197"/>
                          <a:pt x="347" y="197"/>
                        </a:cubicBezTo>
                        <a:cubicBezTo>
                          <a:pt x="347" y="197"/>
                          <a:pt x="347" y="197"/>
                          <a:pt x="347" y="197"/>
                        </a:cubicBezTo>
                        <a:cubicBezTo>
                          <a:pt x="347" y="197"/>
                          <a:pt x="347" y="197"/>
                          <a:pt x="347" y="197"/>
                        </a:cubicBezTo>
                        <a:cubicBezTo>
                          <a:pt x="346" y="197"/>
                          <a:pt x="346" y="197"/>
                          <a:pt x="346" y="197"/>
                        </a:cubicBezTo>
                        <a:cubicBezTo>
                          <a:pt x="346" y="197"/>
                          <a:pt x="346" y="197"/>
                          <a:pt x="346" y="197"/>
                        </a:cubicBezTo>
                        <a:cubicBezTo>
                          <a:pt x="347" y="195"/>
                          <a:pt x="347" y="195"/>
                          <a:pt x="347" y="195"/>
                        </a:cubicBezTo>
                        <a:cubicBezTo>
                          <a:pt x="348" y="195"/>
                          <a:pt x="348" y="195"/>
                          <a:pt x="348" y="195"/>
                        </a:cubicBezTo>
                        <a:cubicBezTo>
                          <a:pt x="348" y="196"/>
                          <a:pt x="348" y="196"/>
                          <a:pt x="348" y="196"/>
                        </a:cubicBezTo>
                        <a:cubicBezTo>
                          <a:pt x="348" y="197"/>
                          <a:pt x="348" y="197"/>
                          <a:pt x="348" y="197"/>
                        </a:cubicBezTo>
                        <a:cubicBezTo>
                          <a:pt x="348" y="197"/>
                          <a:pt x="348" y="197"/>
                          <a:pt x="348" y="197"/>
                        </a:cubicBezTo>
                        <a:cubicBezTo>
                          <a:pt x="349" y="197"/>
                          <a:pt x="349" y="197"/>
                          <a:pt x="349" y="197"/>
                        </a:cubicBezTo>
                        <a:cubicBezTo>
                          <a:pt x="351" y="198"/>
                          <a:pt x="351" y="198"/>
                          <a:pt x="351" y="198"/>
                        </a:cubicBezTo>
                        <a:cubicBezTo>
                          <a:pt x="350" y="196"/>
                          <a:pt x="350" y="196"/>
                          <a:pt x="350" y="196"/>
                        </a:cubicBezTo>
                        <a:cubicBezTo>
                          <a:pt x="349" y="196"/>
                          <a:pt x="349" y="196"/>
                          <a:pt x="349" y="196"/>
                        </a:cubicBezTo>
                        <a:cubicBezTo>
                          <a:pt x="350" y="195"/>
                          <a:pt x="350" y="195"/>
                          <a:pt x="350" y="195"/>
                        </a:cubicBezTo>
                        <a:cubicBezTo>
                          <a:pt x="351" y="194"/>
                          <a:pt x="351" y="194"/>
                          <a:pt x="351" y="194"/>
                        </a:cubicBezTo>
                        <a:cubicBezTo>
                          <a:pt x="351" y="194"/>
                          <a:pt x="351" y="194"/>
                          <a:pt x="351" y="194"/>
                        </a:cubicBezTo>
                        <a:cubicBezTo>
                          <a:pt x="351" y="194"/>
                          <a:pt x="351" y="194"/>
                          <a:pt x="351" y="194"/>
                        </a:cubicBezTo>
                        <a:cubicBezTo>
                          <a:pt x="352" y="192"/>
                          <a:pt x="352" y="192"/>
                          <a:pt x="352" y="192"/>
                        </a:cubicBezTo>
                        <a:cubicBezTo>
                          <a:pt x="352" y="192"/>
                          <a:pt x="352" y="192"/>
                          <a:pt x="352" y="192"/>
                        </a:cubicBezTo>
                        <a:cubicBezTo>
                          <a:pt x="352" y="191"/>
                          <a:pt x="352" y="191"/>
                          <a:pt x="352" y="191"/>
                        </a:cubicBezTo>
                        <a:cubicBezTo>
                          <a:pt x="352" y="191"/>
                          <a:pt x="352" y="191"/>
                          <a:pt x="352" y="191"/>
                        </a:cubicBezTo>
                        <a:cubicBezTo>
                          <a:pt x="352" y="190"/>
                          <a:pt x="352" y="190"/>
                          <a:pt x="352" y="190"/>
                        </a:cubicBezTo>
                        <a:cubicBezTo>
                          <a:pt x="351" y="190"/>
                          <a:pt x="351" y="190"/>
                          <a:pt x="351" y="190"/>
                        </a:cubicBezTo>
                        <a:cubicBezTo>
                          <a:pt x="350" y="190"/>
                          <a:pt x="350" y="190"/>
                          <a:pt x="350" y="190"/>
                        </a:cubicBezTo>
                        <a:cubicBezTo>
                          <a:pt x="351" y="189"/>
                          <a:pt x="351" y="189"/>
                          <a:pt x="351" y="189"/>
                        </a:cubicBezTo>
                        <a:cubicBezTo>
                          <a:pt x="351" y="189"/>
                          <a:pt x="351" y="189"/>
                          <a:pt x="351" y="189"/>
                        </a:cubicBezTo>
                        <a:cubicBezTo>
                          <a:pt x="351" y="188"/>
                          <a:pt x="351" y="188"/>
                          <a:pt x="351" y="188"/>
                        </a:cubicBezTo>
                        <a:cubicBezTo>
                          <a:pt x="350" y="188"/>
                          <a:pt x="350" y="188"/>
                          <a:pt x="350" y="188"/>
                        </a:cubicBezTo>
                        <a:cubicBezTo>
                          <a:pt x="350" y="187"/>
                          <a:pt x="350" y="187"/>
                          <a:pt x="350" y="187"/>
                        </a:cubicBezTo>
                        <a:cubicBezTo>
                          <a:pt x="351" y="187"/>
                          <a:pt x="351" y="187"/>
                          <a:pt x="351" y="187"/>
                        </a:cubicBezTo>
                        <a:cubicBezTo>
                          <a:pt x="352" y="186"/>
                          <a:pt x="352" y="186"/>
                          <a:pt x="352" y="186"/>
                        </a:cubicBezTo>
                        <a:cubicBezTo>
                          <a:pt x="354" y="186"/>
                          <a:pt x="354" y="186"/>
                          <a:pt x="354" y="186"/>
                        </a:cubicBezTo>
                        <a:cubicBezTo>
                          <a:pt x="352" y="185"/>
                          <a:pt x="352" y="185"/>
                          <a:pt x="352" y="185"/>
                        </a:cubicBezTo>
                        <a:cubicBezTo>
                          <a:pt x="351" y="185"/>
                          <a:pt x="351" y="185"/>
                          <a:pt x="351" y="185"/>
                        </a:cubicBezTo>
                        <a:cubicBezTo>
                          <a:pt x="351" y="185"/>
                          <a:pt x="351" y="185"/>
                          <a:pt x="351" y="185"/>
                        </a:cubicBezTo>
                        <a:cubicBezTo>
                          <a:pt x="351" y="184"/>
                          <a:pt x="351" y="184"/>
                          <a:pt x="351" y="184"/>
                        </a:cubicBezTo>
                        <a:cubicBezTo>
                          <a:pt x="352" y="183"/>
                          <a:pt x="352" y="183"/>
                          <a:pt x="352" y="183"/>
                        </a:cubicBezTo>
                        <a:cubicBezTo>
                          <a:pt x="353" y="182"/>
                          <a:pt x="353" y="182"/>
                          <a:pt x="353" y="182"/>
                        </a:cubicBezTo>
                        <a:cubicBezTo>
                          <a:pt x="352" y="182"/>
                          <a:pt x="352" y="182"/>
                          <a:pt x="352" y="182"/>
                        </a:cubicBezTo>
                        <a:cubicBezTo>
                          <a:pt x="351" y="182"/>
                          <a:pt x="351" y="182"/>
                          <a:pt x="351" y="182"/>
                        </a:cubicBezTo>
                        <a:cubicBezTo>
                          <a:pt x="351" y="182"/>
                          <a:pt x="351" y="182"/>
                          <a:pt x="351" y="182"/>
                        </a:cubicBezTo>
                        <a:cubicBezTo>
                          <a:pt x="351" y="182"/>
                          <a:pt x="351" y="182"/>
                          <a:pt x="351" y="182"/>
                        </a:cubicBezTo>
                        <a:cubicBezTo>
                          <a:pt x="349" y="182"/>
                          <a:pt x="349" y="182"/>
                          <a:pt x="349" y="182"/>
                        </a:cubicBezTo>
                        <a:cubicBezTo>
                          <a:pt x="349" y="182"/>
                          <a:pt x="349" y="182"/>
                          <a:pt x="349" y="182"/>
                        </a:cubicBezTo>
                        <a:cubicBezTo>
                          <a:pt x="349" y="182"/>
                          <a:pt x="349" y="182"/>
                          <a:pt x="349" y="182"/>
                        </a:cubicBezTo>
                        <a:cubicBezTo>
                          <a:pt x="351" y="180"/>
                          <a:pt x="351" y="180"/>
                          <a:pt x="351" y="180"/>
                        </a:cubicBezTo>
                        <a:cubicBezTo>
                          <a:pt x="352" y="180"/>
                          <a:pt x="352" y="180"/>
                          <a:pt x="352" y="180"/>
                        </a:cubicBezTo>
                        <a:cubicBezTo>
                          <a:pt x="352" y="180"/>
                          <a:pt x="352" y="180"/>
                          <a:pt x="352" y="180"/>
                        </a:cubicBezTo>
                        <a:cubicBezTo>
                          <a:pt x="353" y="177"/>
                          <a:pt x="353" y="177"/>
                          <a:pt x="353" y="177"/>
                        </a:cubicBezTo>
                        <a:cubicBezTo>
                          <a:pt x="353" y="177"/>
                          <a:pt x="353" y="177"/>
                          <a:pt x="353" y="177"/>
                        </a:cubicBezTo>
                        <a:cubicBezTo>
                          <a:pt x="353" y="177"/>
                          <a:pt x="353" y="177"/>
                          <a:pt x="353" y="177"/>
                        </a:cubicBezTo>
                        <a:cubicBezTo>
                          <a:pt x="354" y="176"/>
                          <a:pt x="354" y="176"/>
                          <a:pt x="354" y="176"/>
                        </a:cubicBezTo>
                        <a:cubicBezTo>
                          <a:pt x="354" y="176"/>
                          <a:pt x="354" y="176"/>
                          <a:pt x="354" y="176"/>
                        </a:cubicBezTo>
                        <a:cubicBezTo>
                          <a:pt x="354" y="176"/>
                          <a:pt x="354" y="176"/>
                          <a:pt x="354" y="176"/>
                        </a:cubicBezTo>
                        <a:cubicBezTo>
                          <a:pt x="354" y="176"/>
                          <a:pt x="354" y="176"/>
                          <a:pt x="354" y="176"/>
                        </a:cubicBezTo>
                        <a:cubicBezTo>
                          <a:pt x="355" y="175"/>
                          <a:pt x="355" y="175"/>
                          <a:pt x="355" y="175"/>
                        </a:cubicBezTo>
                        <a:cubicBezTo>
                          <a:pt x="355" y="175"/>
                          <a:pt x="355" y="175"/>
                          <a:pt x="355" y="175"/>
                        </a:cubicBezTo>
                        <a:cubicBezTo>
                          <a:pt x="355" y="175"/>
                          <a:pt x="355" y="175"/>
                          <a:pt x="355" y="175"/>
                        </a:cubicBezTo>
                        <a:cubicBezTo>
                          <a:pt x="355" y="173"/>
                          <a:pt x="355" y="173"/>
                          <a:pt x="355" y="173"/>
                        </a:cubicBezTo>
                        <a:cubicBezTo>
                          <a:pt x="355" y="173"/>
                          <a:pt x="355" y="173"/>
                          <a:pt x="355" y="173"/>
                        </a:cubicBezTo>
                        <a:cubicBezTo>
                          <a:pt x="355" y="173"/>
                          <a:pt x="355" y="173"/>
                          <a:pt x="355" y="173"/>
                        </a:cubicBezTo>
                        <a:cubicBezTo>
                          <a:pt x="354" y="173"/>
                          <a:pt x="354" y="173"/>
                          <a:pt x="354" y="173"/>
                        </a:cubicBezTo>
                        <a:cubicBezTo>
                          <a:pt x="354" y="173"/>
                          <a:pt x="354" y="173"/>
                          <a:pt x="354" y="173"/>
                        </a:cubicBezTo>
                        <a:cubicBezTo>
                          <a:pt x="354" y="172"/>
                          <a:pt x="354" y="172"/>
                          <a:pt x="354" y="172"/>
                        </a:cubicBezTo>
                        <a:cubicBezTo>
                          <a:pt x="354" y="172"/>
                          <a:pt x="354" y="172"/>
                          <a:pt x="354" y="172"/>
                        </a:cubicBezTo>
                        <a:cubicBezTo>
                          <a:pt x="353" y="172"/>
                          <a:pt x="353" y="172"/>
                          <a:pt x="353" y="172"/>
                        </a:cubicBezTo>
                        <a:cubicBezTo>
                          <a:pt x="353" y="171"/>
                          <a:pt x="353" y="171"/>
                          <a:pt x="353" y="171"/>
                        </a:cubicBezTo>
                        <a:cubicBezTo>
                          <a:pt x="353" y="169"/>
                          <a:pt x="353" y="169"/>
                          <a:pt x="353" y="169"/>
                        </a:cubicBezTo>
                        <a:cubicBezTo>
                          <a:pt x="354" y="167"/>
                          <a:pt x="354" y="167"/>
                          <a:pt x="354" y="167"/>
                        </a:cubicBezTo>
                        <a:cubicBezTo>
                          <a:pt x="354" y="167"/>
                          <a:pt x="354" y="167"/>
                          <a:pt x="354" y="167"/>
                        </a:cubicBezTo>
                        <a:cubicBezTo>
                          <a:pt x="354" y="167"/>
                          <a:pt x="354" y="167"/>
                          <a:pt x="354" y="167"/>
                        </a:cubicBezTo>
                        <a:cubicBezTo>
                          <a:pt x="354" y="166"/>
                          <a:pt x="354" y="166"/>
                          <a:pt x="354" y="166"/>
                        </a:cubicBezTo>
                        <a:cubicBezTo>
                          <a:pt x="354" y="166"/>
                          <a:pt x="354" y="166"/>
                          <a:pt x="354" y="166"/>
                        </a:cubicBezTo>
                        <a:cubicBezTo>
                          <a:pt x="354" y="166"/>
                          <a:pt x="354" y="166"/>
                          <a:pt x="354" y="166"/>
                        </a:cubicBezTo>
                        <a:cubicBezTo>
                          <a:pt x="355" y="166"/>
                          <a:pt x="355" y="166"/>
                          <a:pt x="355" y="166"/>
                        </a:cubicBezTo>
                        <a:cubicBezTo>
                          <a:pt x="355" y="166"/>
                          <a:pt x="355" y="166"/>
                          <a:pt x="355" y="166"/>
                        </a:cubicBezTo>
                        <a:cubicBezTo>
                          <a:pt x="355" y="166"/>
                          <a:pt x="355" y="166"/>
                          <a:pt x="355" y="166"/>
                        </a:cubicBezTo>
                        <a:cubicBezTo>
                          <a:pt x="356" y="166"/>
                          <a:pt x="356" y="166"/>
                          <a:pt x="356" y="166"/>
                        </a:cubicBezTo>
                        <a:cubicBezTo>
                          <a:pt x="356" y="165"/>
                          <a:pt x="356" y="165"/>
                          <a:pt x="356" y="165"/>
                        </a:cubicBezTo>
                        <a:cubicBezTo>
                          <a:pt x="356" y="165"/>
                          <a:pt x="356" y="165"/>
                          <a:pt x="356" y="165"/>
                        </a:cubicBezTo>
                        <a:cubicBezTo>
                          <a:pt x="357" y="164"/>
                          <a:pt x="357" y="164"/>
                          <a:pt x="357" y="164"/>
                        </a:cubicBezTo>
                        <a:cubicBezTo>
                          <a:pt x="357" y="164"/>
                          <a:pt x="357" y="164"/>
                          <a:pt x="357" y="164"/>
                        </a:cubicBezTo>
                        <a:cubicBezTo>
                          <a:pt x="357" y="164"/>
                          <a:pt x="357" y="164"/>
                          <a:pt x="357" y="164"/>
                        </a:cubicBezTo>
                        <a:cubicBezTo>
                          <a:pt x="357" y="164"/>
                          <a:pt x="357" y="164"/>
                          <a:pt x="357" y="164"/>
                        </a:cubicBezTo>
                        <a:cubicBezTo>
                          <a:pt x="358" y="164"/>
                          <a:pt x="358" y="164"/>
                          <a:pt x="358" y="164"/>
                        </a:cubicBezTo>
                        <a:cubicBezTo>
                          <a:pt x="358" y="164"/>
                          <a:pt x="358" y="164"/>
                          <a:pt x="358" y="164"/>
                        </a:cubicBezTo>
                        <a:cubicBezTo>
                          <a:pt x="358" y="164"/>
                          <a:pt x="358" y="164"/>
                          <a:pt x="358" y="164"/>
                        </a:cubicBezTo>
                        <a:cubicBezTo>
                          <a:pt x="359" y="164"/>
                          <a:pt x="359" y="164"/>
                          <a:pt x="359" y="164"/>
                        </a:cubicBezTo>
                        <a:cubicBezTo>
                          <a:pt x="361" y="164"/>
                          <a:pt x="361" y="164"/>
                          <a:pt x="361" y="164"/>
                        </a:cubicBezTo>
                        <a:cubicBezTo>
                          <a:pt x="363" y="165"/>
                          <a:pt x="363" y="165"/>
                          <a:pt x="363" y="165"/>
                        </a:cubicBezTo>
                        <a:cubicBezTo>
                          <a:pt x="365" y="167"/>
                          <a:pt x="365" y="167"/>
                          <a:pt x="365" y="167"/>
                        </a:cubicBezTo>
                        <a:cubicBezTo>
                          <a:pt x="365" y="167"/>
                          <a:pt x="365" y="167"/>
                          <a:pt x="365" y="167"/>
                        </a:cubicBezTo>
                        <a:cubicBezTo>
                          <a:pt x="366" y="167"/>
                          <a:pt x="366" y="167"/>
                          <a:pt x="366" y="167"/>
                        </a:cubicBezTo>
                        <a:cubicBezTo>
                          <a:pt x="366" y="167"/>
                          <a:pt x="366" y="167"/>
                          <a:pt x="366" y="167"/>
                        </a:cubicBezTo>
                        <a:cubicBezTo>
                          <a:pt x="366" y="167"/>
                          <a:pt x="366" y="167"/>
                          <a:pt x="366" y="167"/>
                        </a:cubicBezTo>
                        <a:cubicBezTo>
                          <a:pt x="365" y="168"/>
                          <a:pt x="365" y="168"/>
                          <a:pt x="365" y="168"/>
                        </a:cubicBezTo>
                        <a:cubicBezTo>
                          <a:pt x="362" y="169"/>
                          <a:pt x="362" y="169"/>
                          <a:pt x="362" y="169"/>
                        </a:cubicBezTo>
                        <a:cubicBezTo>
                          <a:pt x="365" y="169"/>
                          <a:pt x="365" y="169"/>
                          <a:pt x="365" y="169"/>
                        </a:cubicBezTo>
                        <a:cubicBezTo>
                          <a:pt x="367" y="169"/>
                          <a:pt x="367" y="169"/>
                          <a:pt x="367" y="169"/>
                        </a:cubicBezTo>
                        <a:cubicBezTo>
                          <a:pt x="367" y="169"/>
                          <a:pt x="367" y="169"/>
                          <a:pt x="367" y="169"/>
                        </a:cubicBezTo>
                        <a:cubicBezTo>
                          <a:pt x="368" y="169"/>
                          <a:pt x="368" y="169"/>
                          <a:pt x="368" y="169"/>
                        </a:cubicBezTo>
                        <a:cubicBezTo>
                          <a:pt x="369" y="167"/>
                          <a:pt x="369" y="167"/>
                          <a:pt x="369" y="167"/>
                        </a:cubicBezTo>
                        <a:cubicBezTo>
                          <a:pt x="370" y="168"/>
                          <a:pt x="370" y="168"/>
                          <a:pt x="370" y="168"/>
                        </a:cubicBezTo>
                        <a:cubicBezTo>
                          <a:pt x="370" y="168"/>
                          <a:pt x="370" y="168"/>
                          <a:pt x="370" y="168"/>
                        </a:cubicBezTo>
                        <a:cubicBezTo>
                          <a:pt x="371" y="168"/>
                          <a:pt x="371" y="168"/>
                          <a:pt x="371" y="168"/>
                        </a:cubicBezTo>
                        <a:cubicBezTo>
                          <a:pt x="371" y="168"/>
                          <a:pt x="371" y="168"/>
                          <a:pt x="371" y="168"/>
                        </a:cubicBezTo>
                        <a:cubicBezTo>
                          <a:pt x="371" y="168"/>
                          <a:pt x="371" y="168"/>
                          <a:pt x="371" y="168"/>
                        </a:cubicBezTo>
                        <a:cubicBezTo>
                          <a:pt x="372" y="169"/>
                          <a:pt x="372" y="169"/>
                          <a:pt x="372" y="169"/>
                        </a:cubicBezTo>
                        <a:cubicBezTo>
                          <a:pt x="373" y="171"/>
                          <a:pt x="373" y="171"/>
                          <a:pt x="373" y="171"/>
                        </a:cubicBezTo>
                        <a:cubicBezTo>
                          <a:pt x="373" y="169"/>
                          <a:pt x="373" y="169"/>
                          <a:pt x="373" y="169"/>
                        </a:cubicBezTo>
                        <a:cubicBezTo>
                          <a:pt x="373" y="168"/>
                          <a:pt x="373" y="168"/>
                          <a:pt x="373" y="168"/>
                        </a:cubicBezTo>
                        <a:cubicBezTo>
                          <a:pt x="374" y="169"/>
                          <a:pt x="374" y="169"/>
                          <a:pt x="374" y="169"/>
                        </a:cubicBezTo>
                        <a:cubicBezTo>
                          <a:pt x="374" y="169"/>
                          <a:pt x="374" y="169"/>
                          <a:pt x="374" y="169"/>
                        </a:cubicBezTo>
                        <a:cubicBezTo>
                          <a:pt x="374" y="169"/>
                          <a:pt x="374" y="169"/>
                          <a:pt x="374" y="169"/>
                        </a:cubicBezTo>
                        <a:cubicBezTo>
                          <a:pt x="375" y="168"/>
                          <a:pt x="375" y="168"/>
                          <a:pt x="375" y="168"/>
                        </a:cubicBezTo>
                        <a:cubicBezTo>
                          <a:pt x="376" y="168"/>
                          <a:pt x="376" y="168"/>
                          <a:pt x="376" y="168"/>
                        </a:cubicBezTo>
                        <a:cubicBezTo>
                          <a:pt x="376" y="168"/>
                          <a:pt x="376" y="168"/>
                          <a:pt x="376" y="168"/>
                        </a:cubicBezTo>
                        <a:cubicBezTo>
                          <a:pt x="376" y="168"/>
                          <a:pt x="376" y="168"/>
                          <a:pt x="376" y="168"/>
                        </a:cubicBezTo>
                        <a:cubicBezTo>
                          <a:pt x="377" y="167"/>
                          <a:pt x="377" y="167"/>
                          <a:pt x="377" y="167"/>
                        </a:cubicBezTo>
                        <a:cubicBezTo>
                          <a:pt x="379" y="168"/>
                          <a:pt x="379" y="168"/>
                          <a:pt x="379" y="168"/>
                        </a:cubicBezTo>
                        <a:cubicBezTo>
                          <a:pt x="379" y="170"/>
                          <a:pt x="379" y="170"/>
                          <a:pt x="379" y="170"/>
                        </a:cubicBezTo>
                        <a:cubicBezTo>
                          <a:pt x="379" y="170"/>
                          <a:pt x="379" y="170"/>
                          <a:pt x="379" y="170"/>
                        </a:cubicBezTo>
                        <a:cubicBezTo>
                          <a:pt x="379" y="170"/>
                          <a:pt x="379" y="170"/>
                          <a:pt x="379" y="170"/>
                        </a:cubicBezTo>
                        <a:cubicBezTo>
                          <a:pt x="381" y="171"/>
                          <a:pt x="381" y="171"/>
                          <a:pt x="381" y="171"/>
                        </a:cubicBezTo>
                        <a:cubicBezTo>
                          <a:pt x="381" y="171"/>
                          <a:pt x="381" y="171"/>
                          <a:pt x="381" y="171"/>
                        </a:cubicBezTo>
                        <a:cubicBezTo>
                          <a:pt x="381" y="171"/>
                          <a:pt x="381" y="171"/>
                          <a:pt x="381" y="171"/>
                        </a:cubicBezTo>
                        <a:cubicBezTo>
                          <a:pt x="382" y="171"/>
                          <a:pt x="382" y="171"/>
                          <a:pt x="382" y="171"/>
                        </a:cubicBezTo>
                        <a:cubicBezTo>
                          <a:pt x="382" y="173"/>
                          <a:pt x="382" y="173"/>
                          <a:pt x="382" y="173"/>
                        </a:cubicBezTo>
                        <a:cubicBezTo>
                          <a:pt x="381" y="173"/>
                          <a:pt x="381" y="173"/>
                          <a:pt x="381" y="173"/>
                        </a:cubicBezTo>
                        <a:cubicBezTo>
                          <a:pt x="381" y="174"/>
                          <a:pt x="381" y="174"/>
                          <a:pt x="381" y="174"/>
                        </a:cubicBezTo>
                        <a:cubicBezTo>
                          <a:pt x="381" y="174"/>
                          <a:pt x="381" y="174"/>
                          <a:pt x="381" y="174"/>
                        </a:cubicBezTo>
                        <a:cubicBezTo>
                          <a:pt x="381" y="175"/>
                          <a:pt x="381" y="175"/>
                          <a:pt x="381" y="175"/>
                        </a:cubicBezTo>
                        <a:cubicBezTo>
                          <a:pt x="381" y="176"/>
                          <a:pt x="381" y="176"/>
                          <a:pt x="381" y="176"/>
                        </a:cubicBezTo>
                        <a:cubicBezTo>
                          <a:pt x="382" y="175"/>
                          <a:pt x="382" y="175"/>
                          <a:pt x="382" y="175"/>
                        </a:cubicBezTo>
                        <a:cubicBezTo>
                          <a:pt x="382" y="175"/>
                          <a:pt x="382" y="175"/>
                          <a:pt x="382" y="175"/>
                        </a:cubicBezTo>
                        <a:cubicBezTo>
                          <a:pt x="383" y="176"/>
                          <a:pt x="383" y="176"/>
                          <a:pt x="383" y="176"/>
                        </a:cubicBezTo>
                        <a:cubicBezTo>
                          <a:pt x="383" y="176"/>
                          <a:pt x="383" y="176"/>
                          <a:pt x="383" y="176"/>
                        </a:cubicBezTo>
                        <a:cubicBezTo>
                          <a:pt x="383" y="176"/>
                          <a:pt x="383" y="176"/>
                          <a:pt x="383" y="176"/>
                        </a:cubicBezTo>
                        <a:cubicBezTo>
                          <a:pt x="382" y="177"/>
                          <a:pt x="382" y="177"/>
                          <a:pt x="382" y="177"/>
                        </a:cubicBezTo>
                        <a:cubicBezTo>
                          <a:pt x="383" y="177"/>
                          <a:pt x="383" y="177"/>
                          <a:pt x="383" y="177"/>
                        </a:cubicBezTo>
                        <a:cubicBezTo>
                          <a:pt x="384" y="178"/>
                          <a:pt x="384" y="178"/>
                          <a:pt x="384" y="178"/>
                        </a:cubicBezTo>
                        <a:cubicBezTo>
                          <a:pt x="384" y="178"/>
                          <a:pt x="384" y="178"/>
                          <a:pt x="384" y="178"/>
                        </a:cubicBezTo>
                        <a:cubicBezTo>
                          <a:pt x="384" y="178"/>
                          <a:pt x="384" y="178"/>
                          <a:pt x="384" y="178"/>
                        </a:cubicBezTo>
                        <a:cubicBezTo>
                          <a:pt x="384" y="179"/>
                          <a:pt x="384" y="179"/>
                          <a:pt x="384" y="179"/>
                        </a:cubicBezTo>
                        <a:cubicBezTo>
                          <a:pt x="383" y="179"/>
                          <a:pt x="383" y="179"/>
                          <a:pt x="383" y="179"/>
                        </a:cubicBezTo>
                        <a:cubicBezTo>
                          <a:pt x="382" y="179"/>
                          <a:pt x="382" y="179"/>
                          <a:pt x="382" y="179"/>
                        </a:cubicBezTo>
                        <a:cubicBezTo>
                          <a:pt x="383" y="180"/>
                          <a:pt x="383" y="180"/>
                          <a:pt x="383" y="180"/>
                        </a:cubicBezTo>
                        <a:cubicBezTo>
                          <a:pt x="384" y="181"/>
                          <a:pt x="384" y="181"/>
                          <a:pt x="384" y="181"/>
                        </a:cubicBezTo>
                        <a:cubicBezTo>
                          <a:pt x="384" y="182"/>
                          <a:pt x="384" y="182"/>
                          <a:pt x="384" y="182"/>
                        </a:cubicBezTo>
                        <a:cubicBezTo>
                          <a:pt x="384" y="183"/>
                          <a:pt x="384" y="183"/>
                          <a:pt x="384" y="183"/>
                        </a:cubicBezTo>
                        <a:cubicBezTo>
                          <a:pt x="385" y="183"/>
                          <a:pt x="385" y="183"/>
                          <a:pt x="385" y="183"/>
                        </a:cubicBezTo>
                        <a:cubicBezTo>
                          <a:pt x="385" y="182"/>
                          <a:pt x="385" y="182"/>
                          <a:pt x="385" y="182"/>
                        </a:cubicBezTo>
                        <a:cubicBezTo>
                          <a:pt x="385" y="183"/>
                          <a:pt x="385" y="183"/>
                          <a:pt x="385" y="183"/>
                        </a:cubicBezTo>
                        <a:cubicBezTo>
                          <a:pt x="386" y="183"/>
                          <a:pt x="386" y="183"/>
                          <a:pt x="386" y="183"/>
                        </a:cubicBezTo>
                        <a:cubicBezTo>
                          <a:pt x="387" y="182"/>
                          <a:pt x="387" y="182"/>
                          <a:pt x="387" y="182"/>
                        </a:cubicBezTo>
                        <a:cubicBezTo>
                          <a:pt x="389" y="184"/>
                          <a:pt x="389" y="184"/>
                          <a:pt x="389" y="184"/>
                        </a:cubicBezTo>
                        <a:cubicBezTo>
                          <a:pt x="389" y="184"/>
                          <a:pt x="389" y="184"/>
                          <a:pt x="389" y="184"/>
                        </a:cubicBezTo>
                        <a:cubicBezTo>
                          <a:pt x="389" y="184"/>
                          <a:pt x="389" y="184"/>
                          <a:pt x="389" y="184"/>
                        </a:cubicBezTo>
                        <a:cubicBezTo>
                          <a:pt x="389" y="184"/>
                          <a:pt x="389" y="184"/>
                          <a:pt x="389" y="184"/>
                        </a:cubicBezTo>
                        <a:cubicBezTo>
                          <a:pt x="390" y="184"/>
                          <a:pt x="390" y="184"/>
                          <a:pt x="390" y="184"/>
                        </a:cubicBezTo>
                        <a:cubicBezTo>
                          <a:pt x="390" y="184"/>
                          <a:pt x="390" y="184"/>
                          <a:pt x="390" y="184"/>
                        </a:cubicBezTo>
                        <a:cubicBezTo>
                          <a:pt x="390" y="184"/>
                          <a:pt x="390" y="184"/>
                          <a:pt x="390" y="184"/>
                        </a:cubicBezTo>
                        <a:cubicBezTo>
                          <a:pt x="391" y="184"/>
                          <a:pt x="391" y="184"/>
                          <a:pt x="391" y="184"/>
                        </a:cubicBezTo>
                        <a:cubicBezTo>
                          <a:pt x="393" y="184"/>
                          <a:pt x="393" y="184"/>
                          <a:pt x="393" y="184"/>
                        </a:cubicBezTo>
                        <a:cubicBezTo>
                          <a:pt x="392" y="186"/>
                          <a:pt x="392" y="186"/>
                          <a:pt x="392" y="186"/>
                        </a:cubicBezTo>
                        <a:cubicBezTo>
                          <a:pt x="392" y="186"/>
                          <a:pt x="392" y="186"/>
                          <a:pt x="392" y="186"/>
                        </a:cubicBezTo>
                        <a:cubicBezTo>
                          <a:pt x="392" y="186"/>
                          <a:pt x="392" y="186"/>
                          <a:pt x="392" y="186"/>
                        </a:cubicBezTo>
                        <a:cubicBezTo>
                          <a:pt x="393" y="187"/>
                          <a:pt x="393" y="187"/>
                          <a:pt x="393" y="187"/>
                        </a:cubicBezTo>
                        <a:cubicBezTo>
                          <a:pt x="393" y="188"/>
                          <a:pt x="393" y="188"/>
                          <a:pt x="393" y="188"/>
                        </a:cubicBezTo>
                        <a:cubicBezTo>
                          <a:pt x="394" y="187"/>
                          <a:pt x="394" y="187"/>
                          <a:pt x="394" y="187"/>
                        </a:cubicBezTo>
                        <a:cubicBezTo>
                          <a:pt x="395" y="186"/>
                          <a:pt x="395" y="186"/>
                          <a:pt x="395" y="186"/>
                        </a:cubicBezTo>
                        <a:cubicBezTo>
                          <a:pt x="395" y="186"/>
                          <a:pt x="395" y="186"/>
                          <a:pt x="395" y="186"/>
                        </a:cubicBezTo>
                        <a:cubicBezTo>
                          <a:pt x="395" y="186"/>
                          <a:pt x="395" y="186"/>
                          <a:pt x="395" y="186"/>
                        </a:cubicBezTo>
                        <a:cubicBezTo>
                          <a:pt x="396" y="184"/>
                          <a:pt x="396" y="184"/>
                          <a:pt x="396" y="184"/>
                        </a:cubicBezTo>
                        <a:cubicBezTo>
                          <a:pt x="396" y="184"/>
                          <a:pt x="396" y="184"/>
                          <a:pt x="396" y="184"/>
                        </a:cubicBezTo>
                        <a:cubicBezTo>
                          <a:pt x="396" y="186"/>
                          <a:pt x="396" y="186"/>
                          <a:pt x="396" y="186"/>
                        </a:cubicBezTo>
                        <a:cubicBezTo>
                          <a:pt x="395" y="188"/>
                          <a:pt x="395" y="188"/>
                          <a:pt x="395" y="188"/>
                        </a:cubicBezTo>
                        <a:cubicBezTo>
                          <a:pt x="394" y="188"/>
                          <a:pt x="394" y="188"/>
                          <a:pt x="394" y="188"/>
                        </a:cubicBezTo>
                        <a:cubicBezTo>
                          <a:pt x="394" y="188"/>
                          <a:pt x="394" y="188"/>
                          <a:pt x="394" y="188"/>
                        </a:cubicBezTo>
                        <a:cubicBezTo>
                          <a:pt x="394" y="188"/>
                          <a:pt x="394" y="188"/>
                          <a:pt x="394" y="188"/>
                        </a:cubicBezTo>
                        <a:cubicBezTo>
                          <a:pt x="393" y="190"/>
                          <a:pt x="393" y="190"/>
                          <a:pt x="393" y="190"/>
                        </a:cubicBezTo>
                        <a:cubicBezTo>
                          <a:pt x="393" y="190"/>
                          <a:pt x="393" y="190"/>
                          <a:pt x="393" y="190"/>
                        </a:cubicBezTo>
                        <a:cubicBezTo>
                          <a:pt x="393" y="190"/>
                          <a:pt x="393" y="190"/>
                          <a:pt x="393" y="190"/>
                        </a:cubicBezTo>
                        <a:cubicBezTo>
                          <a:pt x="393" y="192"/>
                          <a:pt x="393" y="192"/>
                          <a:pt x="393" y="192"/>
                        </a:cubicBezTo>
                        <a:cubicBezTo>
                          <a:pt x="392" y="192"/>
                          <a:pt x="392" y="192"/>
                          <a:pt x="392" y="192"/>
                        </a:cubicBezTo>
                        <a:cubicBezTo>
                          <a:pt x="392" y="193"/>
                          <a:pt x="392" y="193"/>
                          <a:pt x="392" y="193"/>
                        </a:cubicBezTo>
                        <a:cubicBezTo>
                          <a:pt x="392" y="193"/>
                          <a:pt x="392" y="193"/>
                          <a:pt x="392" y="193"/>
                        </a:cubicBezTo>
                        <a:cubicBezTo>
                          <a:pt x="392" y="193"/>
                          <a:pt x="392" y="193"/>
                          <a:pt x="392" y="193"/>
                        </a:cubicBezTo>
                        <a:cubicBezTo>
                          <a:pt x="391" y="195"/>
                          <a:pt x="391" y="195"/>
                          <a:pt x="391" y="195"/>
                        </a:cubicBezTo>
                        <a:cubicBezTo>
                          <a:pt x="389" y="195"/>
                          <a:pt x="389" y="195"/>
                          <a:pt x="389" y="195"/>
                        </a:cubicBezTo>
                        <a:cubicBezTo>
                          <a:pt x="386" y="194"/>
                          <a:pt x="386" y="194"/>
                          <a:pt x="386" y="194"/>
                        </a:cubicBezTo>
                        <a:cubicBezTo>
                          <a:pt x="385" y="195"/>
                          <a:pt x="385" y="195"/>
                          <a:pt x="385" y="195"/>
                        </a:cubicBezTo>
                        <a:cubicBezTo>
                          <a:pt x="388" y="196"/>
                          <a:pt x="388" y="196"/>
                          <a:pt x="388" y="196"/>
                        </a:cubicBezTo>
                        <a:cubicBezTo>
                          <a:pt x="388" y="196"/>
                          <a:pt x="388" y="196"/>
                          <a:pt x="388" y="196"/>
                        </a:cubicBezTo>
                        <a:cubicBezTo>
                          <a:pt x="388" y="196"/>
                          <a:pt x="388" y="196"/>
                          <a:pt x="388" y="196"/>
                        </a:cubicBezTo>
                        <a:cubicBezTo>
                          <a:pt x="391" y="197"/>
                          <a:pt x="391" y="197"/>
                          <a:pt x="391" y="197"/>
                        </a:cubicBezTo>
                        <a:cubicBezTo>
                          <a:pt x="392" y="198"/>
                          <a:pt x="392" y="198"/>
                          <a:pt x="392" y="198"/>
                        </a:cubicBezTo>
                        <a:cubicBezTo>
                          <a:pt x="392" y="199"/>
                          <a:pt x="392" y="199"/>
                          <a:pt x="392" y="199"/>
                        </a:cubicBezTo>
                        <a:cubicBezTo>
                          <a:pt x="391" y="201"/>
                          <a:pt x="391" y="201"/>
                          <a:pt x="391" y="201"/>
                        </a:cubicBezTo>
                        <a:cubicBezTo>
                          <a:pt x="391" y="201"/>
                          <a:pt x="391" y="201"/>
                          <a:pt x="391" y="201"/>
                        </a:cubicBezTo>
                        <a:cubicBezTo>
                          <a:pt x="391" y="201"/>
                          <a:pt x="391" y="201"/>
                          <a:pt x="391" y="201"/>
                        </a:cubicBezTo>
                        <a:cubicBezTo>
                          <a:pt x="391" y="202"/>
                          <a:pt x="391" y="202"/>
                          <a:pt x="391" y="202"/>
                        </a:cubicBezTo>
                        <a:cubicBezTo>
                          <a:pt x="389" y="203"/>
                          <a:pt x="389" y="203"/>
                          <a:pt x="389" y="203"/>
                        </a:cubicBezTo>
                        <a:cubicBezTo>
                          <a:pt x="389" y="204"/>
                          <a:pt x="389" y="204"/>
                          <a:pt x="389" y="204"/>
                        </a:cubicBezTo>
                        <a:cubicBezTo>
                          <a:pt x="390" y="204"/>
                          <a:pt x="390" y="204"/>
                          <a:pt x="390" y="204"/>
                        </a:cubicBezTo>
                        <a:cubicBezTo>
                          <a:pt x="390" y="204"/>
                          <a:pt x="390" y="204"/>
                          <a:pt x="390" y="204"/>
                        </a:cubicBezTo>
                        <a:cubicBezTo>
                          <a:pt x="391" y="206"/>
                          <a:pt x="391" y="206"/>
                          <a:pt x="391" y="206"/>
                        </a:cubicBezTo>
                        <a:cubicBezTo>
                          <a:pt x="390" y="205"/>
                          <a:pt x="390" y="205"/>
                          <a:pt x="390" y="205"/>
                        </a:cubicBezTo>
                        <a:cubicBezTo>
                          <a:pt x="389" y="205"/>
                          <a:pt x="389" y="205"/>
                          <a:pt x="389" y="205"/>
                        </a:cubicBezTo>
                        <a:cubicBezTo>
                          <a:pt x="390" y="206"/>
                          <a:pt x="390" y="206"/>
                          <a:pt x="390" y="206"/>
                        </a:cubicBezTo>
                        <a:cubicBezTo>
                          <a:pt x="391" y="208"/>
                          <a:pt x="391" y="208"/>
                          <a:pt x="391" y="208"/>
                        </a:cubicBezTo>
                        <a:cubicBezTo>
                          <a:pt x="391" y="208"/>
                          <a:pt x="391" y="208"/>
                          <a:pt x="391" y="208"/>
                        </a:cubicBezTo>
                        <a:cubicBezTo>
                          <a:pt x="391" y="208"/>
                          <a:pt x="391" y="208"/>
                          <a:pt x="391" y="208"/>
                        </a:cubicBezTo>
                        <a:cubicBezTo>
                          <a:pt x="392" y="209"/>
                          <a:pt x="392" y="209"/>
                          <a:pt x="392" y="209"/>
                        </a:cubicBezTo>
                        <a:cubicBezTo>
                          <a:pt x="392" y="209"/>
                          <a:pt x="392" y="209"/>
                          <a:pt x="392" y="209"/>
                        </a:cubicBezTo>
                        <a:cubicBezTo>
                          <a:pt x="393" y="209"/>
                          <a:pt x="393" y="209"/>
                          <a:pt x="393" y="209"/>
                        </a:cubicBezTo>
                        <a:cubicBezTo>
                          <a:pt x="393" y="209"/>
                          <a:pt x="393" y="209"/>
                          <a:pt x="393" y="209"/>
                        </a:cubicBezTo>
                        <a:cubicBezTo>
                          <a:pt x="394" y="209"/>
                          <a:pt x="394" y="209"/>
                          <a:pt x="394" y="209"/>
                        </a:cubicBezTo>
                        <a:cubicBezTo>
                          <a:pt x="393" y="209"/>
                          <a:pt x="393" y="209"/>
                          <a:pt x="393" y="209"/>
                        </a:cubicBezTo>
                        <a:cubicBezTo>
                          <a:pt x="393" y="208"/>
                          <a:pt x="393" y="208"/>
                          <a:pt x="393" y="208"/>
                        </a:cubicBezTo>
                        <a:cubicBezTo>
                          <a:pt x="394" y="208"/>
                          <a:pt x="394" y="208"/>
                          <a:pt x="394" y="208"/>
                        </a:cubicBezTo>
                        <a:cubicBezTo>
                          <a:pt x="395" y="209"/>
                          <a:pt x="395" y="209"/>
                          <a:pt x="395" y="209"/>
                        </a:cubicBezTo>
                        <a:cubicBezTo>
                          <a:pt x="395" y="210"/>
                          <a:pt x="395" y="210"/>
                          <a:pt x="395" y="210"/>
                        </a:cubicBezTo>
                        <a:cubicBezTo>
                          <a:pt x="395" y="211"/>
                          <a:pt x="395" y="211"/>
                          <a:pt x="395" y="211"/>
                        </a:cubicBezTo>
                        <a:cubicBezTo>
                          <a:pt x="395" y="211"/>
                          <a:pt x="395" y="211"/>
                          <a:pt x="395" y="211"/>
                        </a:cubicBezTo>
                        <a:cubicBezTo>
                          <a:pt x="395" y="211"/>
                          <a:pt x="395" y="211"/>
                          <a:pt x="395" y="211"/>
                        </a:cubicBezTo>
                        <a:cubicBezTo>
                          <a:pt x="395" y="212"/>
                          <a:pt x="395" y="212"/>
                          <a:pt x="395" y="212"/>
                        </a:cubicBezTo>
                        <a:cubicBezTo>
                          <a:pt x="394" y="214"/>
                          <a:pt x="394" y="214"/>
                          <a:pt x="394" y="214"/>
                        </a:cubicBezTo>
                        <a:cubicBezTo>
                          <a:pt x="394" y="214"/>
                          <a:pt x="394" y="214"/>
                          <a:pt x="394" y="214"/>
                        </a:cubicBezTo>
                        <a:cubicBezTo>
                          <a:pt x="394" y="215"/>
                          <a:pt x="394" y="215"/>
                          <a:pt x="394" y="215"/>
                        </a:cubicBezTo>
                        <a:cubicBezTo>
                          <a:pt x="393" y="216"/>
                          <a:pt x="393" y="216"/>
                          <a:pt x="393" y="216"/>
                        </a:cubicBezTo>
                        <a:cubicBezTo>
                          <a:pt x="393" y="217"/>
                          <a:pt x="393" y="217"/>
                          <a:pt x="393" y="217"/>
                        </a:cubicBezTo>
                        <a:cubicBezTo>
                          <a:pt x="391" y="219"/>
                          <a:pt x="391" y="219"/>
                          <a:pt x="391" y="219"/>
                        </a:cubicBezTo>
                        <a:cubicBezTo>
                          <a:pt x="393" y="218"/>
                          <a:pt x="393" y="218"/>
                          <a:pt x="393" y="218"/>
                        </a:cubicBezTo>
                        <a:cubicBezTo>
                          <a:pt x="395" y="217"/>
                          <a:pt x="395" y="217"/>
                          <a:pt x="395" y="217"/>
                        </a:cubicBezTo>
                        <a:cubicBezTo>
                          <a:pt x="395" y="217"/>
                          <a:pt x="395" y="217"/>
                          <a:pt x="395" y="217"/>
                        </a:cubicBezTo>
                        <a:cubicBezTo>
                          <a:pt x="395" y="217"/>
                          <a:pt x="395" y="217"/>
                          <a:pt x="395" y="217"/>
                        </a:cubicBezTo>
                        <a:cubicBezTo>
                          <a:pt x="396" y="214"/>
                          <a:pt x="396" y="214"/>
                          <a:pt x="396" y="214"/>
                        </a:cubicBezTo>
                        <a:cubicBezTo>
                          <a:pt x="397" y="213"/>
                          <a:pt x="397" y="213"/>
                          <a:pt x="397" y="213"/>
                        </a:cubicBezTo>
                        <a:cubicBezTo>
                          <a:pt x="397" y="213"/>
                          <a:pt x="397" y="213"/>
                          <a:pt x="397" y="213"/>
                        </a:cubicBezTo>
                        <a:cubicBezTo>
                          <a:pt x="397" y="215"/>
                          <a:pt x="397" y="215"/>
                          <a:pt x="397" y="215"/>
                        </a:cubicBezTo>
                        <a:cubicBezTo>
                          <a:pt x="397" y="216"/>
                          <a:pt x="397" y="216"/>
                          <a:pt x="397" y="216"/>
                        </a:cubicBezTo>
                        <a:cubicBezTo>
                          <a:pt x="397" y="216"/>
                          <a:pt x="397" y="216"/>
                          <a:pt x="397" y="216"/>
                        </a:cubicBezTo>
                        <a:cubicBezTo>
                          <a:pt x="397" y="216"/>
                          <a:pt x="397" y="216"/>
                          <a:pt x="397" y="216"/>
                        </a:cubicBezTo>
                        <a:cubicBezTo>
                          <a:pt x="397" y="217"/>
                          <a:pt x="397" y="217"/>
                          <a:pt x="397" y="217"/>
                        </a:cubicBezTo>
                        <a:cubicBezTo>
                          <a:pt x="397" y="218"/>
                          <a:pt x="397" y="218"/>
                          <a:pt x="397" y="218"/>
                        </a:cubicBezTo>
                        <a:cubicBezTo>
                          <a:pt x="396" y="221"/>
                          <a:pt x="396" y="221"/>
                          <a:pt x="396" y="221"/>
                        </a:cubicBezTo>
                        <a:cubicBezTo>
                          <a:pt x="397" y="219"/>
                          <a:pt x="397" y="219"/>
                          <a:pt x="397" y="219"/>
                        </a:cubicBezTo>
                        <a:cubicBezTo>
                          <a:pt x="399" y="217"/>
                          <a:pt x="399" y="217"/>
                          <a:pt x="399" y="217"/>
                        </a:cubicBezTo>
                        <a:cubicBezTo>
                          <a:pt x="399" y="217"/>
                          <a:pt x="399" y="217"/>
                          <a:pt x="399" y="217"/>
                        </a:cubicBezTo>
                        <a:cubicBezTo>
                          <a:pt x="399" y="217"/>
                          <a:pt x="399" y="217"/>
                          <a:pt x="399" y="217"/>
                        </a:cubicBezTo>
                        <a:cubicBezTo>
                          <a:pt x="399" y="215"/>
                          <a:pt x="399" y="215"/>
                          <a:pt x="399" y="215"/>
                        </a:cubicBezTo>
                        <a:cubicBezTo>
                          <a:pt x="400" y="215"/>
                          <a:pt x="400" y="215"/>
                          <a:pt x="400" y="215"/>
                        </a:cubicBezTo>
                        <a:cubicBezTo>
                          <a:pt x="401" y="214"/>
                          <a:pt x="401" y="214"/>
                          <a:pt x="401" y="214"/>
                        </a:cubicBezTo>
                        <a:cubicBezTo>
                          <a:pt x="401" y="214"/>
                          <a:pt x="401" y="214"/>
                          <a:pt x="401" y="214"/>
                        </a:cubicBezTo>
                        <a:cubicBezTo>
                          <a:pt x="401" y="214"/>
                          <a:pt x="401" y="214"/>
                          <a:pt x="401" y="214"/>
                        </a:cubicBezTo>
                        <a:cubicBezTo>
                          <a:pt x="402" y="214"/>
                          <a:pt x="402" y="214"/>
                          <a:pt x="402" y="214"/>
                        </a:cubicBezTo>
                        <a:cubicBezTo>
                          <a:pt x="403" y="214"/>
                          <a:pt x="403" y="214"/>
                          <a:pt x="403" y="214"/>
                        </a:cubicBezTo>
                        <a:cubicBezTo>
                          <a:pt x="403" y="214"/>
                          <a:pt x="403" y="214"/>
                          <a:pt x="403" y="214"/>
                        </a:cubicBezTo>
                        <a:cubicBezTo>
                          <a:pt x="403" y="215"/>
                          <a:pt x="403" y="215"/>
                          <a:pt x="403" y="215"/>
                        </a:cubicBezTo>
                        <a:cubicBezTo>
                          <a:pt x="404" y="214"/>
                          <a:pt x="404" y="214"/>
                          <a:pt x="404" y="214"/>
                        </a:cubicBezTo>
                        <a:cubicBezTo>
                          <a:pt x="404" y="214"/>
                          <a:pt x="404" y="214"/>
                          <a:pt x="404" y="214"/>
                        </a:cubicBezTo>
                        <a:cubicBezTo>
                          <a:pt x="405" y="213"/>
                          <a:pt x="405" y="213"/>
                          <a:pt x="405" y="213"/>
                        </a:cubicBezTo>
                        <a:cubicBezTo>
                          <a:pt x="405" y="213"/>
                          <a:pt x="405" y="213"/>
                          <a:pt x="405" y="213"/>
                        </a:cubicBezTo>
                        <a:cubicBezTo>
                          <a:pt x="405" y="213"/>
                          <a:pt x="405" y="213"/>
                          <a:pt x="405" y="213"/>
                        </a:cubicBezTo>
                        <a:cubicBezTo>
                          <a:pt x="406" y="212"/>
                          <a:pt x="406" y="212"/>
                          <a:pt x="406" y="212"/>
                        </a:cubicBezTo>
                        <a:cubicBezTo>
                          <a:pt x="406" y="211"/>
                          <a:pt x="406" y="211"/>
                          <a:pt x="406" y="211"/>
                        </a:cubicBezTo>
                        <a:cubicBezTo>
                          <a:pt x="408" y="210"/>
                          <a:pt x="408" y="210"/>
                          <a:pt x="408" y="210"/>
                        </a:cubicBezTo>
                        <a:cubicBezTo>
                          <a:pt x="408" y="210"/>
                          <a:pt x="408" y="210"/>
                          <a:pt x="408" y="210"/>
                        </a:cubicBezTo>
                        <a:cubicBezTo>
                          <a:pt x="408" y="212"/>
                          <a:pt x="408" y="212"/>
                          <a:pt x="408" y="212"/>
                        </a:cubicBezTo>
                        <a:cubicBezTo>
                          <a:pt x="408" y="213"/>
                          <a:pt x="408" y="213"/>
                          <a:pt x="408" y="213"/>
                        </a:cubicBezTo>
                        <a:cubicBezTo>
                          <a:pt x="408" y="217"/>
                          <a:pt x="408" y="217"/>
                          <a:pt x="408" y="217"/>
                        </a:cubicBezTo>
                        <a:cubicBezTo>
                          <a:pt x="409" y="214"/>
                          <a:pt x="409" y="214"/>
                          <a:pt x="409" y="214"/>
                        </a:cubicBezTo>
                        <a:cubicBezTo>
                          <a:pt x="410" y="212"/>
                          <a:pt x="410" y="212"/>
                          <a:pt x="410" y="212"/>
                        </a:cubicBezTo>
                        <a:cubicBezTo>
                          <a:pt x="410" y="212"/>
                          <a:pt x="410" y="212"/>
                          <a:pt x="410" y="212"/>
                        </a:cubicBezTo>
                        <a:cubicBezTo>
                          <a:pt x="410" y="211"/>
                          <a:pt x="410" y="211"/>
                          <a:pt x="410" y="211"/>
                        </a:cubicBezTo>
                        <a:cubicBezTo>
                          <a:pt x="410" y="210"/>
                          <a:pt x="410" y="210"/>
                          <a:pt x="410" y="210"/>
                        </a:cubicBezTo>
                        <a:cubicBezTo>
                          <a:pt x="410" y="210"/>
                          <a:pt x="410" y="210"/>
                          <a:pt x="410" y="210"/>
                        </a:cubicBezTo>
                        <a:cubicBezTo>
                          <a:pt x="411" y="210"/>
                          <a:pt x="411" y="210"/>
                          <a:pt x="411" y="210"/>
                        </a:cubicBezTo>
                        <a:cubicBezTo>
                          <a:pt x="410" y="209"/>
                          <a:pt x="410" y="209"/>
                          <a:pt x="410" y="209"/>
                        </a:cubicBezTo>
                        <a:cubicBezTo>
                          <a:pt x="410" y="209"/>
                          <a:pt x="410" y="209"/>
                          <a:pt x="410" y="209"/>
                        </a:cubicBezTo>
                        <a:cubicBezTo>
                          <a:pt x="411" y="208"/>
                          <a:pt x="411" y="208"/>
                          <a:pt x="411" y="208"/>
                        </a:cubicBezTo>
                        <a:cubicBezTo>
                          <a:pt x="412" y="208"/>
                          <a:pt x="412" y="208"/>
                          <a:pt x="412" y="208"/>
                        </a:cubicBezTo>
                        <a:cubicBezTo>
                          <a:pt x="412" y="208"/>
                          <a:pt x="412" y="208"/>
                          <a:pt x="412" y="208"/>
                        </a:cubicBezTo>
                        <a:cubicBezTo>
                          <a:pt x="412" y="208"/>
                          <a:pt x="412" y="208"/>
                          <a:pt x="412" y="208"/>
                        </a:cubicBezTo>
                        <a:cubicBezTo>
                          <a:pt x="412" y="206"/>
                          <a:pt x="412" y="206"/>
                          <a:pt x="412" y="206"/>
                        </a:cubicBezTo>
                        <a:cubicBezTo>
                          <a:pt x="413" y="206"/>
                          <a:pt x="413" y="206"/>
                          <a:pt x="413" y="206"/>
                        </a:cubicBezTo>
                        <a:cubicBezTo>
                          <a:pt x="413" y="206"/>
                          <a:pt x="413" y="206"/>
                          <a:pt x="413" y="206"/>
                        </a:cubicBezTo>
                        <a:cubicBezTo>
                          <a:pt x="413" y="205"/>
                          <a:pt x="413" y="205"/>
                          <a:pt x="413" y="205"/>
                        </a:cubicBezTo>
                        <a:cubicBezTo>
                          <a:pt x="414" y="204"/>
                          <a:pt x="414" y="204"/>
                          <a:pt x="414" y="204"/>
                        </a:cubicBezTo>
                        <a:cubicBezTo>
                          <a:pt x="414" y="204"/>
                          <a:pt x="414" y="204"/>
                          <a:pt x="414" y="204"/>
                        </a:cubicBezTo>
                        <a:cubicBezTo>
                          <a:pt x="414" y="204"/>
                          <a:pt x="414" y="204"/>
                          <a:pt x="414" y="204"/>
                        </a:cubicBezTo>
                        <a:cubicBezTo>
                          <a:pt x="415" y="205"/>
                          <a:pt x="415" y="205"/>
                          <a:pt x="415" y="205"/>
                        </a:cubicBezTo>
                        <a:cubicBezTo>
                          <a:pt x="416" y="205"/>
                          <a:pt x="416" y="205"/>
                          <a:pt x="416" y="205"/>
                        </a:cubicBezTo>
                        <a:cubicBezTo>
                          <a:pt x="416" y="204"/>
                          <a:pt x="416" y="204"/>
                          <a:pt x="416" y="204"/>
                        </a:cubicBezTo>
                        <a:cubicBezTo>
                          <a:pt x="416" y="204"/>
                          <a:pt x="416" y="204"/>
                          <a:pt x="416" y="204"/>
                        </a:cubicBezTo>
                        <a:cubicBezTo>
                          <a:pt x="416" y="203"/>
                          <a:pt x="416" y="203"/>
                          <a:pt x="416" y="203"/>
                        </a:cubicBezTo>
                        <a:cubicBezTo>
                          <a:pt x="416" y="203"/>
                          <a:pt x="416" y="203"/>
                          <a:pt x="416" y="203"/>
                        </a:cubicBezTo>
                        <a:cubicBezTo>
                          <a:pt x="416" y="202"/>
                          <a:pt x="416" y="202"/>
                          <a:pt x="416" y="202"/>
                        </a:cubicBezTo>
                        <a:cubicBezTo>
                          <a:pt x="416" y="202"/>
                          <a:pt x="416" y="202"/>
                          <a:pt x="416" y="202"/>
                        </a:cubicBezTo>
                        <a:cubicBezTo>
                          <a:pt x="415" y="202"/>
                          <a:pt x="415" y="202"/>
                          <a:pt x="415" y="202"/>
                        </a:cubicBezTo>
                        <a:cubicBezTo>
                          <a:pt x="415" y="202"/>
                          <a:pt x="415" y="202"/>
                          <a:pt x="415" y="202"/>
                        </a:cubicBezTo>
                        <a:cubicBezTo>
                          <a:pt x="415" y="202"/>
                          <a:pt x="415" y="202"/>
                          <a:pt x="415" y="202"/>
                        </a:cubicBezTo>
                        <a:cubicBezTo>
                          <a:pt x="415" y="200"/>
                          <a:pt x="415" y="200"/>
                          <a:pt x="415" y="200"/>
                        </a:cubicBezTo>
                        <a:cubicBezTo>
                          <a:pt x="415" y="200"/>
                          <a:pt x="415" y="200"/>
                          <a:pt x="415" y="200"/>
                        </a:cubicBezTo>
                        <a:cubicBezTo>
                          <a:pt x="416" y="201"/>
                          <a:pt x="416" y="201"/>
                          <a:pt x="416" y="201"/>
                        </a:cubicBezTo>
                        <a:cubicBezTo>
                          <a:pt x="417" y="202"/>
                          <a:pt x="417" y="202"/>
                          <a:pt x="417" y="202"/>
                        </a:cubicBezTo>
                        <a:cubicBezTo>
                          <a:pt x="417" y="200"/>
                          <a:pt x="417" y="200"/>
                          <a:pt x="417" y="200"/>
                        </a:cubicBezTo>
                        <a:cubicBezTo>
                          <a:pt x="417" y="199"/>
                          <a:pt x="417" y="199"/>
                          <a:pt x="417" y="199"/>
                        </a:cubicBezTo>
                        <a:cubicBezTo>
                          <a:pt x="417" y="199"/>
                          <a:pt x="417" y="199"/>
                          <a:pt x="417" y="199"/>
                        </a:cubicBezTo>
                        <a:cubicBezTo>
                          <a:pt x="417" y="199"/>
                          <a:pt x="417" y="199"/>
                          <a:pt x="417" y="199"/>
                        </a:cubicBezTo>
                        <a:cubicBezTo>
                          <a:pt x="417" y="199"/>
                          <a:pt x="417" y="199"/>
                          <a:pt x="417" y="199"/>
                        </a:cubicBezTo>
                        <a:cubicBezTo>
                          <a:pt x="418" y="198"/>
                          <a:pt x="418" y="198"/>
                          <a:pt x="418" y="198"/>
                        </a:cubicBezTo>
                        <a:cubicBezTo>
                          <a:pt x="419" y="196"/>
                          <a:pt x="419" y="196"/>
                          <a:pt x="419" y="196"/>
                        </a:cubicBezTo>
                        <a:cubicBezTo>
                          <a:pt x="420" y="195"/>
                          <a:pt x="420" y="195"/>
                          <a:pt x="420" y="195"/>
                        </a:cubicBezTo>
                        <a:cubicBezTo>
                          <a:pt x="420" y="195"/>
                          <a:pt x="420" y="195"/>
                          <a:pt x="420" y="195"/>
                        </a:cubicBezTo>
                        <a:cubicBezTo>
                          <a:pt x="420" y="195"/>
                          <a:pt x="420" y="195"/>
                          <a:pt x="420" y="195"/>
                        </a:cubicBezTo>
                        <a:cubicBezTo>
                          <a:pt x="419" y="195"/>
                          <a:pt x="419" y="195"/>
                          <a:pt x="419" y="195"/>
                        </a:cubicBezTo>
                        <a:cubicBezTo>
                          <a:pt x="421" y="194"/>
                          <a:pt x="421" y="194"/>
                          <a:pt x="421" y="194"/>
                        </a:cubicBezTo>
                        <a:cubicBezTo>
                          <a:pt x="421" y="194"/>
                          <a:pt x="421" y="194"/>
                          <a:pt x="421" y="194"/>
                        </a:cubicBezTo>
                        <a:cubicBezTo>
                          <a:pt x="421" y="194"/>
                          <a:pt x="421" y="194"/>
                          <a:pt x="421" y="194"/>
                        </a:cubicBezTo>
                        <a:cubicBezTo>
                          <a:pt x="421" y="195"/>
                          <a:pt x="421" y="195"/>
                          <a:pt x="421" y="195"/>
                        </a:cubicBezTo>
                        <a:cubicBezTo>
                          <a:pt x="421" y="195"/>
                          <a:pt x="421" y="195"/>
                          <a:pt x="421" y="195"/>
                        </a:cubicBezTo>
                        <a:cubicBezTo>
                          <a:pt x="421" y="196"/>
                          <a:pt x="421" y="196"/>
                          <a:pt x="421" y="196"/>
                        </a:cubicBezTo>
                        <a:cubicBezTo>
                          <a:pt x="421" y="196"/>
                          <a:pt x="421" y="196"/>
                          <a:pt x="421" y="196"/>
                        </a:cubicBezTo>
                        <a:cubicBezTo>
                          <a:pt x="421" y="196"/>
                          <a:pt x="421" y="196"/>
                          <a:pt x="421" y="196"/>
                        </a:cubicBezTo>
                        <a:cubicBezTo>
                          <a:pt x="421" y="196"/>
                          <a:pt x="421" y="196"/>
                          <a:pt x="421" y="196"/>
                        </a:cubicBezTo>
                        <a:cubicBezTo>
                          <a:pt x="420" y="196"/>
                          <a:pt x="420" y="196"/>
                          <a:pt x="420" y="196"/>
                        </a:cubicBezTo>
                        <a:cubicBezTo>
                          <a:pt x="420" y="197"/>
                          <a:pt x="420" y="197"/>
                          <a:pt x="420" y="197"/>
                        </a:cubicBezTo>
                        <a:cubicBezTo>
                          <a:pt x="420" y="197"/>
                          <a:pt x="420" y="197"/>
                          <a:pt x="420" y="197"/>
                        </a:cubicBezTo>
                        <a:cubicBezTo>
                          <a:pt x="420" y="198"/>
                          <a:pt x="420" y="198"/>
                          <a:pt x="420" y="198"/>
                        </a:cubicBezTo>
                        <a:cubicBezTo>
                          <a:pt x="420" y="198"/>
                          <a:pt x="420" y="198"/>
                          <a:pt x="420" y="198"/>
                        </a:cubicBezTo>
                        <a:cubicBezTo>
                          <a:pt x="421" y="198"/>
                          <a:pt x="421" y="198"/>
                          <a:pt x="421" y="198"/>
                        </a:cubicBezTo>
                        <a:cubicBezTo>
                          <a:pt x="421" y="198"/>
                          <a:pt x="421" y="198"/>
                          <a:pt x="421" y="198"/>
                        </a:cubicBezTo>
                        <a:cubicBezTo>
                          <a:pt x="421" y="198"/>
                          <a:pt x="421" y="198"/>
                          <a:pt x="421" y="198"/>
                        </a:cubicBezTo>
                        <a:cubicBezTo>
                          <a:pt x="421" y="199"/>
                          <a:pt x="421" y="199"/>
                          <a:pt x="421" y="199"/>
                        </a:cubicBezTo>
                        <a:cubicBezTo>
                          <a:pt x="420" y="200"/>
                          <a:pt x="420" y="200"/>
                          <a:pt x="420" y="200"/>
                        </a:cubicBezTo>
                        <a:cubicBezTo>
                          <a:pt x="421" y="200"/>
                          <a:pt x="421" y="200"/>
                          <a:pt x="421" y="200"/>
                        </a:cubicBezTo>
                        <a:cubicBezTo>
                          <a:pt x="422" y="200"/>
                          <a:pt x="422" y="200"/>
                          <a:pt x="422" y="200"/>
                        </a:cubicBezTo>
                        <a:cubicBezTo>
                          <a:pt x="422" y="200"/>
                          <a:pt x="422" y="200"/>
                          <a:pt x="422" y="200"/>
                        </a:cubicBezTo>
                        <a:cubicBezTo>
                          <a:pt x="421" y="200"/>
                          <a:pt x="421" y="200"/>
                          <a:pt x="421" y="200"/>
                        </a:cubicBezTo>
                        <a:cubicBezTo>
                          <a:pt x="421" y="200"/>
                          <a:pt x="421" y="200"/>
                          <a:pt x="421" y="200"/>
                        </a:cubicBezTo>
                        <a:cubicBezTo>
                          <a:pt x="421" y="201"/>
                          <a:pt x="421" y="201"/>
                          <a:pt x="421" y="201"/>
                        </a:cubicBezTo>
                        <a:cubicBezTo>
                          <a:pt x="421" y="202"/>
                          <a:pt x="421" y="202"/>
                          <a:pt x="421" y="202"/>
                        </a:cubicBezTo>
                        <a:cubicBezTo>
                          <a:pt x="421" y="202"/>
                          <a:pt x="421" y="202"/>
                          <a:pt x="421" y="202"/>
                        </a:cubicBezTo>
                        <a:cubicBezTo>
                          <a:pt x="422" y="202"/>
                          <a:pt x="422" y="202"/>
                          <a:pt x="422" y="202"/>
                        </a:cubicBezTo>
                        <a:cubicBezTo>
                          <a:pt x="423" y="203"/>
                          <a:pt x="423" y="203"/>
                          <a:pt x="423" y="203"/>
                        </a:cubicBezTo>
                        <a:cubicBezTo>
                          <a:pt x="423" y="204"/>
                          <a:pt x="423" y="204"/>
                          <a:pt x="423" y="204"/>
                        </a:cubicBezTo>
                        <a:cubicBezTo>
                          <a:pt x="422" y="204"/>
                          <a:pt x="422" y="204"/>
                          <a:pt x="422" y="204"/>
                        </a:cubicBezTo>
                        <a:cubicBezTo>
                          <a:pt x="422" y="204"/>
                          <a:pt x="422" y="204"/>
                          <a:pt x="422" y="204"/>
                        </a:cubicBezTo>
                        <a:cubicBezTo>
                          <a:pt x="422" y="204"/>
                          <a:pt x="422" y="204"/>
                          <a:pt x="422" y="204"/>
                        </a:cubicBezTo>
                        <a:cubicBezTo>
                          <a:pt x="421" y="204"/>
                          <a:pt x="421" y="204"/>
                          <a:pt x="421" y="204"/>
                        </a:cubicBezTo>
                        <a:cubicBezTo>
                          <a:pt x="420" y="205"/>
                          <a:pt x="420" y="205"/>
                          <a:pt x="420" y="205"/>
                        </a:cubicBezTo>
                        <a:cubicBezTo>
                          <a:pt x="421" y="205"/>
                          <a:pt x="421" y="205"/>
                          <a:pt x="421" y="205"/>
                        </a:cubicBezTo>
                        <a:cubicBezTo>
                          <a:pt x="422" y="206"/>
                          <a:pt x="422" y="206"/>
                          <a:pt x="422" y="206"/>
                        </a:cubicBezTo>
                        <a:cubicBezTo>
                          <a:pt x="422" y="206"/>
                          <a:pt x="422" y="206"/>
                          <a:pt x="422" y="206"/>
                        </a:cubicBezTo>
                        <a:cubicBezTo>
                          <a:pt x="422" y="207"/>
                          <a:pt x="422" y="207"/>
                          <a:pt x="422" y="207"/>
                        </a:cubicBezTo>
                        <a:cubicBezTo>
                          <a:pt x="422" y="207"/>
                          <a:pt x="422" y="207"/>
                          <a:pt x="422"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4" y="207"/>
                          <a:pt x="424" y="207"/>
                          <a:pt x="424" y="207"/>
                        </a:cubicBezTo>
                        <a:cubicBezTo>
                          <a:pt x="423" y="208"/>
                          <a:pt x="423" y="208"/>
                          <a:pt x="423" y="208"/>
                        </a:cubicBezTo>
                        <a:cubicBezTo>
                          <a:pt x="423" y="208"/>
                          <a:pt x="423" y="208"/>
                          <a:pt x="423" y="208"/>
                        </a:cubicBezTo>
                        <a:cubicBezTo>
                          <a:pt x="421" y="208"/>
                          <a:pt x="421" y="208"/>
                          <a:pt x="421" y="208"/>
                        </a:cubicBezTo>
                        <a:cubicBezTo>
                          <a:pt x="421" y="208"/>
                          <a:pt x="421" y="208"/>
                          <a:pt x="421" y="208"/>
                        </a:cubicBezTo>
                        <a:cubicBezTo>
                          <a:pt x="421" y="208"/>
                          <a:pt x="421" y="208"/>
                          <a:pt x="421" y="208"/>
                        </a:cubicBezTo>
                        <a:cubicBezTo>
                          <a:pt x="420" y="209"/>
                          <a:pt x="420" y="209"/>
                          <a:pt x="420" y="209"/>
                        </a:cubicBezTo>
                        <a:cubicBezTo>
                          <a:pt x="420" y="209"/>
                          <a:pt x="420" y="209"/>
                          <a:pt x="420" y="209"/>
                        </a:cubicBezTo>
                        <a:cubicBezTo>
                          <a:pt x="420" y="210"/>
                          <a:pt x="420" y="210"/>
                          <a:pt x="420" y="210"/>
                        </a:cubicBezTo>
                        <a:cubicBezTo>
                          <a:pt x="421" y="210"/>
                          <a:pt x="421" y="210"/>
                          <a:pt x="421" y="210"/>
                        </a:cubicBezTo>
                        <a:cubicBezTo>
                          <a:pt x="422" y="210"/>
                          <a:pt x="422" y="210"/>
                          <a:pt x="422" y="210"/>
                        </a:cubicBezTo>
                        <a:cubicBezTo>
                          <a:pt x="422" y="210"/>
                          <a:pt x="422" y="210"/>
                          <a:pt x="422" y="210"/>
                        </a:cubicBezTo>
                        <a:cubicBezTo>
                          <a:pt x="424" y="210"/>
                          <a:pt x="424" y="210"/>
                          <a:pt x="424" y="210"/>
                        </a:cubicBezTo>
                        <a:cubicBezTo>
                          <a:pt x="425" y="210"/>
                          <a:pt x="425" y="210"/>
                          <a:pt x="425" y="210"/>
                        </a:cubicBezTo>
                        <a:cubicBezTo>
                          <a:pt x="425" y="210"/>
                          <a:pt x="425" y="210"/>
                          <a:pt x="425" y="210"/>
                        </a:cubicBezTo>
                        <a:cubicBezTo>
                          <a:pt x="424" y="211"/>
                          <a:pt x="424" y="211"/>
                          <a:pt x="424" y="211"/>
                        </a:cubicBezTo>
                        <a:cubicBezTo>
                          <a:pt x="423" y="212"/>
                          <a:pt x="423" y="212"/>
                          <a:pt x="423" y="212"/>
                        </a:cubicBezTo>
                        <a:cubicBezTo>
                          <a:pt x="424" y="212"/>
                          <a:pt x="424" y="212"/>
                          <a:pt x="424" y="212"/>
                        </a:cubicBezTo>
                        <a:cubicBezTo>
                          <a:pt x="425" y="212"/>
                          <a:pt x="425" y="212"/>
                          <a:pt x="425" y="212"/>
                        </a:cubicBezTo>
                        <a:cubicBezTo>
                          <a:pt x="425" y="213"/>
                          <a:pt x="425" y="213"/>
                          <a:pt x="425" y="213"/>
                        </a:cubicBezTo>
                        <a:cubicBezTo>
                          <a:pt x="425" y="212"/>
                          <a:pt x="425" y="212"/>
                          <a:pt x="425" y="212"/>
                        </a:cubicBezTo>
                        <a:cubicBezTo>
                          <a:pt x="425" y="212"/>
                          <a:pt x="425" y="212"/>
                          <a:pt x="425" y="212"/>
                        </a:cubicBezTo>
                        <a:cubicBezTo>
                          <a:pt x="425" y="213"/>
                          <a:pt x="425" y="213"/>
                          <a:pt x="425" y="213"/>
                        </a:cubicBezTo>
                        <a:cubicBezTo>
                          <a:pt x="425" y="214"/>
                          <a:pt x="425" y="214"/>
                          <a:pt x="425" y="214"/>
                        </a:cubicBezTo>
                        <a:cubicBezTo>
                          <a:pt x="423" y="214"/>
                          <a:pt x="423" y="214"/>
                          <a:pt x="423" y="214"/>
                        </a:cubicBezTo>
                        <a:cubicBezTo>
                          <a:pt x="422" y="213"/>
                          <a:pt x="422" y="213"/>
                          <a:pt x="422" y="213"/>
                        </a:cubicBezTo>
                        <a:cubicBezTo>
                          <a:pt x="422" y="213"/>
                          <a:pt x="422" y="213"/>
                          <a:pt x="422" y="213"/>
                        </a:cubicBezTo>
                        <a:cubicBezTo>
                          <a:pt x="422" y="213"/>
                          <a:pt x="422" y="213"/>
                          <a:pt x="422" y="213"/>
                        </a:cubicBezTo>
                        <a:cubicBezTo>
                          <a:pt x="421" y="214"/>
                          <a:pt x="421" y="214"/>
                          <a:pt x="421" y="214"/>
                        </a:cubicBezTo>
                        <a:cubicBezTo>
                          <a:pt x="421" y="214"/>
                          <a:pt x="421" y="214"/>
                          <a:pt x="421" y="214"/>
                        </a:cubicBezTo>
                        <a:cubicBezTo>
                          <a:pt x="421" y="215"/>
                          <a:pt x="421" y="215"/>
                          <a:pt x="421" y="215"/>
                        </a:cubicBezTo>
                        <a:cubicBezTo>
                          <a:pt x="421" y="215"/>
                          <a:pt x="421" y="215"/>
                          <a:pt x="421" y="215"/>
                        </a:cubicBezTo>
                        <a:cubicBezTo>
                          <a:pt x="421" y="216"/>
                          <a:pt x="421" y="216"/>
                          <a:pt x="421" y="216"/>
                        </a:cubicBezTo>
                        <a:cubicBezTo>
                          <a:pt x="420" y="217"/>
                          <a:pt x="420" y="217"/>
                          <a:pt x="420" y="217"/>
                        </a:cubicBezTo>
                        <a:cubicBezTo>
                          <a:pt x="422" y="217"/>
                          <a:pt x="422" y="217"/>
                          <a:pt x="422" y="217"/>
                        </a:cubicBezTo>
                        <a:cubicBezTo>
                          <a:pt x="423" y="216"/>
                          <a:pt x="423" y="216"/>
                          <a:pt x="423" y="216"/>
                        </a:cubicBezTo>
                        <a:cubicBezTo>
                          <a:pt x="425" y="216"/>
                          <a:pt x="425" y="216"/>
                          <a:pt x="425" y="216"/>
                        </a:cubicBezTo>
                        <a:cubicBezTo>
                          <a:pt x="425" y="216"/>
                          <a:pt x="425" y="216"/>
                          <a:pt x="425" y="216"/>
                        </a:cubicBezTo>
                        <a:cubicBezTo>
                          <a:pt x="425" y="216"/>
                          <a:pt x="425" y="216"/>
                          <a:pt x="425" y="216"/>
                        </a:cubicBezTo>
                        <a:cubicBezTo>
                          <a:pt x="426" y="216"/>
                          <a:pt x="426" y="216"/>
                          <a:pt x="426" y="216"/>
                        </a:cubicBezTo>
                        <a:cubicBezTo>
                          <a:pt x="425" y="216"/>
                          <a:pt x="425" y="216"/>
                          <a:pt x="425" y="216"/>
                        </a:cubicBezTo>
                        <a:cubicBezTo>
                          <a:pt x="425" y="216"/>
                          <a:pt x="425" y="216"/>
                          <a:pt x="425" y="216"/>
                        </a:cubicBezTo>
                        <a:cubicBezTo>
                          <a:pt x="425" y="216"/>
                          <a:pt x="425" y="216"/>
                          <a:pt x="425" y="216"/>
                        </a:cubicBezTo>
                        <a:cubicBezTo>
                          <a:pt x="425" y="217"/>
                          <a:pt x="425" y="217"/>
                          <a:pt x="425" y="217"/>
                        </a:cubicBezTo>
                        <a:cubicBezTo>
                          <a:pt x="424" y="217"/>
                          <a:pt x="424" y="217"/>
                          <a:pt x="424" y="217"/>
                        </a:cubicBezTo>
                        <a:cubicBezTo>
                          <a:pt x="423" y="217"/>
                          <a:pt x="423" y="217"/>
                          <a:pt x="423" y="217"/>
                        </a:cubicBezTo>
                        <a:cubicBezTo>
                          <a:pt x="423" y="217"/>
                          <a:pt x="423" y="217"/>
                          <a:pt x="423" y="217"/>
                        </a:cubicBezTo>
                        <a:cubicBezTo>
                          <a:pt x="422" y="219"/>
                          <a:pt x="422" y="219"/>
                          <a:pt x="422" y="219"/>
                        </a:cubicBezTo>
                        <a:cubicBezTo>
                          <a:pt x="420" y="221"/>
                          <a:pt x="420" y="221"/>
                          <a:pt x="420" y="221"/>
                        </a:cubicBezTo>
                        <a:cubicBezTo>
                          <a:pt x="422" y="220"/>
                          <a:pt x="422" y="220"/>
                          <a:pt x="422" y="220"/>
                        </a:cubicBezTo>
                        <a:cubicBezTo>
                          <a:pt x="424" y="219"/>
                          <a:pt x="424" y="219"/>
                          <a:pt x="424" y="219"/>
                        </a:cubicBezTo>
                        <a:cubicBezTo>
                          <a:pt x="425" y="219"/>
                          <a:pt x="425" y="219"/>
                          <a:pt x="425" y="219"/>
                        </a:cubicBezTo>
                        <a:cubicBezTo>
                          <a:pt x="425" y="219"/>
                          <a:pt x="425" y="219"/>
                          <a:pt x="425" y="219"/>
                        </a:cubicBezTo>
                        <a:cubicBezTo>
                          <a:pt x="425" y="219"/>
                          <a:pt x="425" y="219"/>
                          <a:pt x="425" y="219"/>
                        </a:cubicBezTo>
                        <a:cubicBezTo>
                          <a:pt x="426" y="219"/>
                          <a:pt x="426" y="219"/>
                          <a:pt x="426" y="219"/>
                        </a:cubicBezTo>
                        <a:cubicBezTo>
                          <a:pt x="427" y="219"/>
                          <a:pt x="427" y="219"/>
                          <a:pt x="427" y="219"/>
                        </a:cubicBezTo>
                        <a:cubicBezTo>
                          <a:pt x="427" y="219"/>
                          <a:pt x="427" y="219"/>
                          <a:pt x="427" y="219"/>
                        </a:cubicBezTo>
                        <a:cubicBezTo>
                          <a:pt x="426" y="219"/>
                          <a:pt x="426" y="219"/>
                          <a:pt x="426" y="219"/>
                        </a:cubicBezTo>
                        <a:cubicBezTo>
                          <a:pt x="426" y="219"/>
                          <a:pt x="426" y="219"/>
                          <a:pt x="426" y="219"/>
                        </a:cubicBezTo>
                        <a:cubicBezTo>
                          <a:pt x="426" y="220"/>
                          <a:pt x="426" y="220"/>
                          <a:pt x="426" y="220"/>
                        </a:cubicBezTo>
                        <a:cubicBezTo>
                          <a:pt x="425" y="220"/>
                          <a:pt x="425" y="220"/>
                          <a:pt x="425" y="220"/>
                        </a:cubicBezTo>
                        <a:cubicBezTo>
                          <a:pt x="425" y="220"/>
                          <a:pt x="425" y="220"/>
                          <a:pt x="425" y="220"/>
                        </a:cubicBezTo>
                        <a:cubicBezTo>
                          <a:pt x="425" y="221"/>
                          <a:pt x="425" y="221"/>
                          <a:pt x="425" y="221"/>
                        </a:cubicBezTo>
                        <a:cubicBezTo>
                          <a:pt x="424" y="222"/>
                          <a:pt x="424" y="222"/>
                          <a:pt x="424" y="222"/>
                        </a:cubicBezTo>
                        <a:cubicBezTo>
                          <a:pt x="424" y="224"/>
                          <a:pt x="424" y="224"/>
                          <a:pt x="424" y="224"/>
                        </a:cubicBezTo>
                        <a:cubicBezTo>
                          <a:pt x="425" y="222"/>
                          <a:pt x="425" y="222"/>
                          <a:pt x="425" y="222"/>
                        </a:cubicBezTo>
                        <a:cubicBezTo>
                          <a:pt x="426" y="222"/>
                          <a:pt x="426" y="222"/>
                          <a:pt x="426" y="222"/>
                        </a:cubicBezTo>
                        <a:cubicBezTo>
                          <a:pt x="426" y="222"/>
                          <a:pt x="426" y="222"/>
                          <a:pt x="426" y="222"/>
                        </a:cubicBezTo>
                        <a:cubicBezTo>
                          <a:pt x="427" y="222"/>
                          <a:pt x="427" y="222"/>
                          <a:pt x="427" y="222"/>
                        </a:cubicBezTo>
                        <a:cubicBezTo>
                          <a:pt x="427" y="222"/>
                          <a:pt x="427" y="222"/>
                          <a:pt x="427" y="222"/>
                        </a:cubicBezTo>
                        <a:cubicBezTo>
                          <a:pt x="427" y="222"/>
                          <a:pt x="427" y="222"/>
                          <a:pt x="427" y="222"/>
                        </a:cubicBezTo>
                        <a:cubicBezTo>
                          <a:pt x="428" y="222"/>
                          <a:pt x="428" y="222"/>
                          <a:pt x="428" y="222"/>
                        </a:cubicBezTo>
                        <a:cubicBezTo>
                          <a:pt x="428" y="224"/>
                          <a:pt x="428" y="224"/>
                          <a:pt x="428" y="224"/>
                        </a:cubicBezTo>
                        <a:cubicBezTo>
                          <a:pt x="428" y="224"/>
                          <a:pt x="428" y="224"/>
                          <a:pt x="428" y="224"/>
                        </a:cubicBezTo>
                        <a:cubicBezTo>
                          <a:pt x="427" y="224"/>
                          <a:pt x="427" y="224"/>
                          <a:pt x="427" y="224"/>
                        </a:cubicBezTo>
                        <a:cubicBezTo>
                          <a:pt x="427" y="224"/>
                          <a:pt x="427" y="224"/>
                          <a:pt x="427" y="224"/>
                        </a:cubicBezTo>
                        <a:cubicBezTo>
                          <a:pt x="427" y="224"/>
                          <a:pt x="427" y="224"/>
                          <a:pt x="427" y="224"/>
                        </a:cubicBezTo>
                        <a:cubicBezTo>
                          <a:pt x="426" y="225"/>
                          <a:pt x="426" y="225"/>
                          <a:pt x="426" y="225"/>
                        </a:cubicBezTo>
                        <a:cubicBezTo>
                          <a:pt x="425" y="225"/>
                          <a:pt x="425" y="225"/>
                          <a:pt x="425" y="225"/>
                        </a:cubicBezTo>
                        <a:cubicBezTo>
                          <a:pt x="424" y="225"/>
                          <a:pt x="424" y="225"/>
                          <a:pt x="424" y="225"/>
                        </a:cubicBezTo>
                        <a:cubicBezTo>
                          <a:pt x="425" y="226"/>
                          <a:pt x="425" y="226"/>
                          <a:pt x="425" y="226"/>
                        </a:cubicBezTo>
                        <a:cubicBezTo>
                          <a:pt x="426" y="226"/>
                          <a:pt x="426" y="226"/>
                          <a:pt x="426" y="226"/>
                        </a:cubicBezTo>
                        <a:cubicBezTo>
                          <a:pt x="426" y="227"/>
                          <a:pt x="426" y="227"/>
                          <a:pt x="426" y="227"/>
                        </a:cubicBezTo>
                        <a:cubicBezTo>
                          <a:pt x="426" y="227"/>
                          <a:pt x="426" y="227"/>
                          <a:pt x="426" y="227"/>
                        </a:cubicBezTo>
                        <a:cubicBezTo>
                          <a:pt x="427" y="226"/>
                          <a:pt x="427" y="226"/>
                          <a:pt x="427" y="226"/>
                        </a:cubicBezTo>
                        <a:cubicBezTo>
                          <a:pt x="427" y="227"/>
                          <a:pt x="427" y="227"/>
                          <a:pt x="427" y="227"/>
                        </a:cubicBezTo>
                        <a:cubicBezTo>
                          <a:pt x="427" y="227"/>
                          <a:pt x="427" y="227"/>
                          <a:pt x="427" y="227"/>
                        </a:cubicBezTo>
                        <a:cubicBezTo>
                          <a:pt x="427" y="227"/>
                          <a:pt x="427" y="227"/>
                          <a:pt x="427" y="227"/>
                        </a:cubicBezTo>
                        <a:cubicBezTo>
                          <a:pt x="428" y="227"/>
                          <a:pt x="428" y="227"/>
                          <a:pt x="428" y="227"/>
                        </a:cubicBezTo>
                        <a:cubicBezTo>
                          <a:pt x="429" y="227"/>
                          <a:pt x="429" y="227"/>
                          <a:pt x="429" y="227"/>
                        </a:cubicBezTo>
                        <a:cubicBezTo>
                          <a:pt x="428" y="228"/>
                          <a:pt x="428" y="228"/>
                          <a:pt x="428" y="228"/>
                        </a:cubicBezTo>
                        <a:cubicBezTo>
                          <a:pt x="428" y="228"/>
                          <a:pt x="428" y="228"/>
                          <a:pt x="428" y="228"/>
                        </a:cubicBezTo>
                        <a:cubicBezTo>
                          <a:pt x="427" y="229"/>
                          <a:pt x="427" y="229"/>
                          <a:pt x="427" y="229"/>
                        </a:cubicBezTo>
                        <a:cubicBezTo>
                          <a:pt x="428" y="229"/>
                          <a:pt x="428" y="229"/>
                          <a:pt x="428" y="229"/>
                        </a:cubicBezTo>
                        <a:cubicBezTo>
                          <a:pt x="429" y="229"/>
                          <a:pt x="429" y="229"/>
                          <a:pt x="429" y="229"/>
                        </a:cubicBezTo>
                        <a:cubicBezTo>
                          <a:pt x="429" y="229"/>
                          <a:pt x="429" y="229"/>
                          <a:pt x="429" y="229"/>
                        </a:cubicBezTo>
                        <a:cubicBezTo>
                          <a:pt x="429" y="229"/>
                          <a:pt x="429" y="229"/>
                          <a:pt x="429" y="229"/>
                        </a:cubicBezTo>
                        <a:cubicBezTo>
                          <a:pt x="430" y="229"/>
                          <a:pt x="430" y="229"/>
                          <a:pt x="430" y="229"/>
                        </a:cubicBezTo>
                        <a:cubicBezTo>
                          <a:pt x="431" y="230"/>
                          <a:pt x="431" y="230"/>
                          <a:pt x="431" y="230"/>
                        </a:cubicBezTo>
                        <a:cubicBezTo>
                          <a:pt x="431" y="230"/>
                          <a:pt x="431" y="230"/>
                          <a:pt x="431" y="230"/>
                        </a:cubicBezTo>
                        <a:cubicBezTo>
                          <a:pt x="430" y="231"/>
                          <a:pt x="430" y="231"/>
                          <a:pt x="430" y="231"/>
                        </a:cubicBezTo>
                        <a:cubicBezTo>
                          <a:pt x="428" y="232"/>
                          <a:pt x="428" y="232"/>
                          <a:pt x="428" y="232"/>
                        </a:cubicBezTo>
                        <a:cubicBezTo>
                          <a:pt x="428" y="232"/>
                          <a:pt x="428" y="232"/>
                          <a:pt x="428" y="232"/>
                        </a:cubicBezTo>
                        <a:cubicBezTo>
                          <a:pt x="427" y="232"/>
                          <a:pt x="427" y="232"/>
                          <a:pt x="427" y="232"/>
                        </a:cubicBezTo>
                        <a:cubicBezTo>
                          <a:pt x="427" y="232"/>
                          <a:pt x="427" y="232"/>
                          <a:pt x="427" y="232"/>
                        </a:cubicBezTo>
                        <a:cubicBezTo>
                          <a:pt x="427" y="232"/>
                          <a:pt x="427" y="232"/>
                          <a:pt x="427" y="232"/>
                        </a:cubicBezTo>
                        <a:cubicBezTo>
                          <a:pt x="426" y="233"/>
                          <a:pt x="426" y="233"/>
                          <a:pt x="426" y="233"/>
                        </a:cubicBezTo>
                        <a:cubicBezTo>
                          <a:pt x="427" y="233"/>
                          <a:pt x="427" y="233"/>
                          <a:pt x="427" y="233"/>
                        </a:cubicBezTo>
                        <a:cubicBezTo>
                          <a:pt x="428" y="234"/>
                          <a:pt x="428" y="234"/>
                          <a:pt x="428" y="234"/>
                        </a:cubicBezTo>
                        <a:cubicBezTo>
                          <a:pt x="427" y="234"/>
                          <a:pt x="427" y="234"/>
                          <a:pt x="427" y="234"/>
                        </a:cubicBezTo>
                        <a:cubicBezTo>
                          <a:pt x="426" y="233"/>
                          <a:pt x="426" y="233"/>
                          <a:pt x="426" y="233"/>
                        </a:cubicBezTo>
                        <a:cubicBezTo>
                          <a:pt x="426" y="233"/>
                          <a:pt x="426" y="233"/>
                          <a:pt x="426" y="233"/>
                        </a:cubicBezTo>
                        <a:cubicBezTo>
                          <a:pt x="425" y="233"/>
                          <a:pt x="425" y="233"/>
                          <a:pt x="425" y="233"/>
                        </a:cubicBezTo>
                        <a:cubicBezTo>
                          <a:pt x="424" y="233"/>
                          <a:pt x="424" y="233"/>
                          <a:pt x="424" y="233"/>
                        </a:cubicBezTo>
                        <a:cubicBezTo>
                          <a:pt x="422" y="233"/>
                          <a:pt x="422" y="233"/>
                          <a:pt x="422" y="233"/>
                        </a:cubicBezTo>
                        <a:cubicBezTo>
                          <a:pt x="423" y="234"/>
                          <a:pt x="423" y="234"/>
                          <a:pt x="423" y="234"/>
                        </a:cubicBezTo>
                        <a:cubicBezTo>
                          <a:pt x="425" y="234"/>
                          <a:pt x="425" y="234"/>
                          <a:pt x="425" y="234"/>
                        </a:cubicBezTo>
                        <a:cubicBezTo>
                          <a:pt x="425" y="235"/>
                          <a:pt x="425" y="235"/>
                          <a:pt x="425" y="235"/>
                        </a:cubicBezTo>
                        <a:cubicBezTo>
                          <a:pt x="425" y="236"/>
                          <a:pt x="425" y="236"/>
                          <a:pt x="425" y="236"/>
                        </a:cubicBezTo>
                        <a:cubicBezTo>
                          <a:pt x="425" y="236"/>
                          <a:pt x="425" y="236"/>
                          <a:pt x="425" y="236"/>
                        </a:cubicBezTo>
                        <a:cubicBezTo>
                          <a:pt x="426" y="237"/>
                          <a:pt x="426" y="237"/>
                          <a:pt x="426" y="237"/>
                        </a:cubicBezTo>
                        <a:cubicBezTo>
                          <a:pt x="427" y="237"/>
                          <a:pt x="427" y="237"/>
                          <a:pt x="427" y="237"/>
                        </a:cubicBezTo>
                        <a:cubicBezTo>
                          <a:pt x="427" y="237"/>
                          <a:pt x="427" y="237"/>
                          <a:pt x="427" y="237"/>
                        </a:cubicBezTo>
                        <a:cubicBezTo>
                          <a:pt x="426" y="237"/>
                          <a:pt x="426" y="237"/>
                          <a:pt x="426" y="237"/>
                        </a:cubicBezTo>
                        <a:cubicBezTo>
                          <a:pt x="425" y="238"/>
                          <a:pt x="425" y="238"/>
                          <a:pt x="425" y="238"/>
                        </a:cubicBezTo>
                        <a:cubicBezTo>
                          <a:pt x="425" y="238"/>
                          <a:pt x="425" y="238"/>
                          <a:pt x="425" y="238"/>
                        </a:cubicBezTo>
                        <a:cubicBezTo>
                          <a:pt x="425" y="238"/>
                          <a:pt x="425" y="238"/>
                          <a:pt x="425" y="238"/>
                        </a:cubicBezTo>
                        <a:cubicBezTo>
                          <a:pt x="423" y="238"/>
                          <a:pt x="423" y="238"/>
                          <a:pt x="423" y="238"/>
                        </a:cubicBezTo>
                        <a:cubicBezTo>
                          <a:pt x="423" y="239"/>
                          <a:pt x="423" y="239"/>
                          <a:pt x="423" y="239"/>
                        </a:cubicBezTo>
                        <a:cubicBezTo>
                          <a:pt x="425" y="240"/>
                          <a:pt x="425" y="240"/>
                          <a:pt x="425" y="240"/>
                        </a:cubicBezTo>
                        <a:cubicBezTo>
                          <a:pt x="426" y="240"/>
                          <a:pt x="426" y="240"/>
                          <a:pt x="426" y="240"/>
                        </a:cubicBezTo>
                        <a:cubicBezTo>
                          <a:pt x="426" y="240"/>
                          <a:pt x="426" y="240"/>
                          <a:pt x="426" y="240"/>
                        </a:cubicBezTo>
                        <a:cubicBezTo>
                          <a:pt x="427" y="240"/>
                          <a:pt x="427" y="240"/>
                          <a:pt x="427" y="240"/>
                        </a:cubicBezTo>
                        <a:cubicBezTo>
                          <a:pt x="427" y="239"/>
                          <a:pt x="427" y="239"/>
                          <a:pt x="427" y="239"/>
                        </a:cubicBezTo>
                        <a:cubicBezTo>
                          <a:pt x="427" y="239"/>
                          <a:pt x="427" y="239"/>
                          <a:pt x="427" y="239"/>
                        </a:cubicBezTo>
                        <a:cubicBezTo>
                          <a:pt x="427" y="239"/>
                          <a:pt x="427" y="239"/>
                          <a:pt x="427" y="239"/>
                        </a:cubicBezTo>
                        <a:cubicBezTo>
                          <a:pt x="428" y="239"/>
                          <a:pt x="428" y="239"/>
                          <a:pt x="428" y="239"/>
                        </a:cubicBezTo>
                        <a:cubicBezTo>
                          <a:pt x="428" y="239"/>
                          <a:pt x="428" y="239"/>
                          <a:pt x="428" y="239"/>
                        </a:cubicBezTo>
                        <a:cubicBezTo>
                          <a:pt x="428" y="239"/>
                          <a:pt x="428" y="239"/>
                          <a:pt x="428" y="239"/>
                        </a:cubicBezTo>
                        <a:cubicBezTo>
                          <a:pt x="428" y="239"/>
                          <a:pt x="428" y="239"/>
                          <a:pt x="428" y="239"/>
                        </a:cubicBezTo>
                        <a:cubicBezTo>
                          <a:pt x="429" y="240"/>
                          <a:pt x="429" y="240"/>
                          <a:pt x="429" y="240"/>
                        </a:cubicBezTo>
                        <a:cubicBezTo>
                          <a:pt x="429" y="240"/>
                          <a:pt x="429" y="240"/>
                          <a:pt x="429" y="240"/>
                        </a:cubicBezTo>
                        <a:cubicBezTo>
                          <a:pt x="428" y="240"/>
                          <a:pt x="428" y="240"/>
                          <a:pt x="428" y="240"/>
                        </a:cubicBezTo>
                        <a:cubicBezTo>
                          <a:pt x="428" y="241"/>
                          <a:pt x="428" y="241"/>
                          <a:pt x="428" y="241"/>
                        </a:cubicBezTo>
                        <a:cubicBezTo>
                          <a:pt x="429" y="241"/>
                          <a:pt x="429" y="241"/>
                          <a:pt x="429" y="241"/>
                        </a:cubicBezTo>
                        <a:cubicBezTo>
                          <a:pt x="429" y="241"/>
                          <a:pt x="429" y="241"/>
                          <a:pt x="429" y="241"/>
                        </a:cubicBezTo>
                        <a:cubicBezTo>
                          <a:pt x="429" y="242"/>
                          <a:pt x="429" y="242"/>
                          <a:pt x="429" y="242"/>
                        </a:cubicBezTo>
                        <a:cubicBezTo>
                          <a:pt x="429" y="242"/>
                          <a:pt x="429" y="242"/>
                          <a:pt x="429" y="242"/>
                        </a:cubicBezTo>
                        <a:cubicBezTo>
                          <a:pt x="429" y="242"/>
                          <a:pt x="429" y="242"/>
                          <a:pt x="429" y="242"/>
                        </a:cubicBezTo>
                        <a:cubicBezTo>
                          <a:pt x="430" y="242"/>
                          <a:pt x="430" y="242"/>
                          <a:pt x="430" y="242"/>
                        </a:cubicBezTo>
                        <a:cubicBezTo>
                          <a:pt x="430" y="243"/>
                          <a:pt x="430" y="243"/>
                          <a:pt x="430" y="243"/>
                        </a:cubicBezTo>
                        <a:cubicBezTo>
                          <a:pt x="430" y="243"/>
                          <a:pt x="430" y="243"/>
                          <a:pt x="430" y="243"/>
                        </a:cubicBezTo>
                        <a:cubicBezTo>
                          <a:pt x="431" y="242"/>
                          <a:pt x="431" y="242"/>
                          <a:pt x="431" y="242"/>
                        </a:cubicBezTo>
                        <a:cubicBezTo>
                          <a:pt x="431" y="242"/>
                          <a:pt x="431" y="242"/>
                          <a:pt x="431" y="242"/>
                        </a:cubicBezTo>
                        <a:cubicBezTo>
                          <a:pt x="432" y="242"/>
                          <a:pt x="432" y="242"/>
                          <a:pt x="432" y="242"/>
                        </a:cubicBezTo>
                        <a:cubicBezTo>
                          <a:pt x="432" y="243"/>
                          <a:pt x="432" y="243"/>
                          <a:pt x="432" y="243"/>
                        </a:cubicBezTo>
                        <a:cubicBezTo>
                          <a:pt x="431" y="244"/>
                          <a:pt x="431" y="244"/>
                          <a:pt x="431" y="244"/>
                        </a:cubicBezTo>
                        <a:cubicBezTo>
                          <a:pt x="431" y="244"/>
                          <a:pt x="431" y="244"/>
                          <a:pt x="431" y="244"/>
                        </a:cubicBezTo>
                        <a:cubicBezTo>
                          <a:pt x="431" y="244"/>
                          <a:pt x="431" y="244"/>
                          <a:pt x="431" y="244"/>
                        </a:cubicBezTo>
                        <a:cubicBezTo>
                          <a:pt x="431" y="245"/>
                          <a:pt x="431" y="245"/>
                          <a:pt x="431" y="245"/>
                        </a:cubicBezTo>
                        <a:cubicBezTo>
                          <a:pt x="431" y="245"/>
                          <a:pt x="431" y="245"/>
                          <a:pt x="431" y="245"/>
                        </a:cubicBezTo>
                        <a:cubicBezTo>
                          <a:pt x="432" y="245"/>
                          <a:pt x="432" y="245"/>
                          <a:pt x="432" y="245"/>
                        </a:cubicBezTo>
                        <a:cubicBezTo>
                          <a:pt x="432" y="245"/>
                          <a:pt x="432" y="245"/>
                          <a:pt x="432" y="245"/>
                        </a:cubicBezTo>
                        <a:cubicBezTo>
                          <a:pt x="433" y="245"/>
                          <a:pt x="433" y="245"/>
                          <a:pt x="433" y="245"/>
                        </a:cubicBezTo>
                        <a:cubicBezTo>
                          <a:pt x="433" y="245"/>
                          <a:pt x="433" y="245"/>
                          <a:pt x="433" y="245"/>
                        </a:cubicBezTo>
                        <a:cubicBezTo>
                          <a:pt x="433" y="244"/>
                          <a:pt x="433" y="244"/>
                          <a:pt x="433" y="244"/>
                        </a:cubicBezTo>
                        <a:cubicBezTo>
                          <a:pt x="433" y="245"/>
                          <a:pt x="433" y="245"/>
                          <a:pt x="433" y="245"/>
                        </a:cubicBezTo>
                        <a:cubicBezTo>
                          <a:pt x="434" y="245"/>
                          <a:pt x="434" y="245"/>
                          <a:pt x="434" y="245"/>
                        </a:cubicBezTo>
                        <a:cubicBezTo>
                          <a:pt x="433" y="246"/>
                          <a:pt x="433" y="246"/>
                          <a:pt x="433" y="246"/>
                        </a:cubicBezTo>
                        <a:cubicBezTo>
                          <a:pt x="433" y="246"/>
                          <a:pt x="433" y="246"/>
                          <a:pt x="433" y="246"/>
                        </a:cubicBezTo>
                        <a:cubicBezTo>
                          <a:pt x="433" y="246"/>
                          <a:pt x="433" y="246"/>
                          <a:pt x="433" y="246"/>
                        </a:cubicBezTo>
                        <a:cubicBezTo>
                          <a:pt x="431" y="248"/>
                          <a:pt x="431" y="248"/>
                          <a:pt x="431" y="248"/>
                        </a:cubicBezTo>
                        <a:cubicBezTo>
                          <a:pt x="430" y="249"/>
                          <a:pt x="430" y="249"/>
                          <a:pt x="430" y="249"/>
                        </a:cubicBezTo>
                        <a:cubicBezTo>
                          <a:pt x="429" y="248"/>
                          <a:pt x="429" y="248"/>
                          <a:pt x="429" y="248"/>
                        </a:cubicBezTo>
                        <a:cubicBezTo>
                          <a:pt x="425" y="248"/>
                          <a:pt x="425" y="248"/>
                          <a:pt x="425" y="248"/>
                        </a:cubicBezTo>
                        <a:cubicBezTo>
                          <a:pt x="428" y="249"/>
                          <a:pt x="428" y="249"/>
                          <a:pt x="428" y="249"/>
                        </a:cubicBezTo>
                        <a:cubicBezTo>
                          <a:pt x="430" y="250"/>
                          <a:pt x="430" y="250"/>
                          <a:pt x="430" y="250"/>
                        </a:cubicBezTo>
                        <a:cubicBezTo>
                          <a:pt x="430" y="250"/>
                          <a:pt x="430" y="250"/>
                          <a:pt x="430" y="250"/>
                        </a:cubicBezTo>
                        <a:cubicBezTo>
                          <a:pt x="430" y="250"/>
                          <a:pt x="430" y="250"/>
                          <a:pt x="430" y="250"/>
                        </a:cubicBezTo>
                        <a:cubicBezTo>
                          <a:pt x="431" y="250"/>
                          <a:pt x="431" y="250"/>
                          <a:pt x="431" y="250"/>
                        </a:cubicBezTo>
                        <a:cubicBezTo>
                          <a:pt x="431" y="250"/>
                          <a:pt x="431" y="250"/>
                          <a:pt x="431" y="250"/>
                        </a:cubicBezTo>
                        <a:cubicBezTo>
                          <a:pt x="431" y="250"/>
                          <a:pt x="431" y="250"/>
                          <a:pt x="431" y="250"/>
                        </a:cubicBezTo>
                        <a:cubicBezTo>
                          <a:pt x="433" y="248"/>
                          <a:pt x="433" y="248"/>
                          <a:pt x="433" y="248"/>
                        </a:cubicBezTo>
                        <a:cubicBezTo>
                          <a:pt x="433" y="248"/>
                          <a:pt x="433" y="248"/>
                          <a:pt x="433" y="248"/>
                        </a:cubicBezTo>
                        <a:cubicBezTo>
                          <a:pt x="432" y="250"/>
                          <a:pt x="432" y="250"/>
                          <a:pt x="432" y="250"/>
                        </a:cubicBezTo>
                        <a:cubicBezTo>
                          <a:pt x="432" y="250"/>
                          <a:pt x="432" y="250"/>
                          <a:pt x="432" y="250"/>
                        </a:cubicBezTo>
                        <a:cubicBezTo>
                          <a:pt x="432" y="250"/>
                          <a:pt x="432" y="250"/>
                          <a:pt x="432" y="250"/>
                        </a:cubicBezTo>
                        <a:cubicBezTo>
                          <a:pt x="433" y="250"/>
                          <a:pt x="433" y="250"/>
                          <a:pt x="433" y="250"/>
                        </a:cubicBezTo>
                        <a:cubicBezTo>
                          <a:pt x="433" y="251"/>
                          <a:pt x="433" y="251"/>
                          <a:pt x="433" y="251"/>
                        </a:cubicBezTo>
                        <a:cubicBezTo>
                          <a:pt x="434" y="250"/>
                          <a:pt x="434" y="250"/>
                          <a:pt x="434" y="250"/>
                        </a:cubicBezTo>
                        <a:cubicBezTo>
                          <a:pt x="435" y="249"/>
                          <a:pt x="435" y="249"/>
                          <a:pt x="435" y="249"/>
                        </a:cubicBezTo>
                        <a:cubicBezTo>
                          <a:pt x="435" y="249"/>
                          <a:pt x="435" y="249"/>
                          <a:pt x="435" y="249"/>
                        </a:cubicBezTo>
                        <a:cubicBezTo>
                          <a:pt x="436" y="249"/>
                          <a:pt x="436" y="249"/>
                          <a:pt x="436" y="249"/>
                        </a:cubicBezTo>
                        <a:cubicBezTo>
                          <a:pt x="436" y="249"/>
                          <a:pt x="436" y="249"/>
                          <a:pt x="436" y="249"/>
                        </a:cubicBezTo>
                        <a:cubicBezTo>
                          <a:pt x="436" y="249"/>
                          <a:pt x="436" y="249"/>
                          <a:pt x="436" y="249"/>
                        </a:cubicBezTo>
                        <a:cubicBezTo>
                          <a:pt x="437" y="249"/>
                          <a:pt x="437" y="249"/>
                          <a:pt x="437" y="249"/>
                        </a:cubicBezTo>
                        <a:cubicBezTo>
                          <a:pt x="436" y="250"/>
                          <a:pt x="436" y="250"/>
                          <a:pt x="436" y="250"/>
                        </a:cubicBezTo>
                        <a:cubicBezTo>
                          <a:pt x="435" y="251"/>
                          <a:pt x="435" y="251"/>
                          <a:pt x="435" y="251"/>
                        </a:cubicBezTo>
                        <a:cubicBezTo>
                          <a:pt x="435" y="251"/>
                          <a:pt x="435" y="251"/>
                          <a:pt x="435" y="251"/>
                        </a:cubicBezTo>
                        <a:cubicBezTo>
                          <a:pt x="435" y="251"/>
                          <a:pt x="435" y="251"/>
                          <a:pt x="435" y="251"/>
                        </a:cubicBezTo>
                        <a:cubicBezTo>
                          <a:pt x="436" y="252"/>
                          <a:pt x="436" y="252"/>
                          <a:pt x="436" y="252"/>
                        </a:cubicBezTo>
                        <a:cubicBezTo>
                          <a:pt x="436" y="252"/>
                          <a:pt x="436" y="252"/>
                          <a:pt x="436" y="252"/>
                        </a:cubicBezTo>
                        <a:cubicBezTo>
                          <a:pt x="436" y="252"/>
                          <a:pt x="436" y="252"/>
                          <a:pt x="436" y="252"/>
                        </a:cubicBezTo>
                        <a:cubicBezTo>
                          <a:pt x="437" y="251"/>
                          <a:pt x="437" y="251"/>
                          <a:pt x="437" y="251"/>
                        </a:cubicBezTo>
                        <a:cubicBezTo>
                          <a:pt x="439" y="250"/>
                          <a:pt x="439" y="250"/>
                          <a:pt x="439" y="250"/>
                        </a:cubicBezTo>
                        <a:cubicBezTo>
                          <a:pt x="438" y="251"/>
                          <a:pt x="438" y="251"/>
                          <a:pt x="438" y="251"/>
                        </a:cubicBezTo>
                        <a:cubicBezTo>
                          <a:pt x="439" y="250"/>
                          <a:pt x="439" y="250"/>
                          <a:pt x="439" y="250"/>
                        </a:cubicBezTo>
                        <a:cubicBezTo>
                          <a:pt x="440" y="250"/>
                          <a:pt x="440" y="250"/>
                          <a:pt x="440" y="250"/>
                        </a:cubicBezTo>
                        <a:cubicBezTo>
                          <a:pt x="440" y="251"/>
                          <a:pt x="440" y="251"/>
                          <a:pt x="440" y="251"/>
                        </a:cubicBezTo>
                        <a:cubicBezTo>
                          <a:pt x="440" y="251"/>
                          <a:pt x="440" y="251"/>
                          <a:pt x="440" y="251"/>
                        </a:cubicBezTo>
                        <a:cubicBezTo>
                          <a:pt x="439" y="251"/>
                          <a:pt x="439" y="251"/>
                          <a:pt x="439" y="251"/>
                        </a:cubicBezTo>
                        <a:cubicBezTo>
                          <a:pt x="439" y="251"/>
                          <a:pt x="439" y="251"/>
                          <a:pt x="439" y="251"/>
                        </a:cubicBezTo>
                        <a:cubicBezTo>
                          <a:pt x="440" y="252"/>
                          <a:pt x="440" y="252"/>
                          <a:pt x="440" y="252"/>
                        </a:cubicBezTo>
                        <a:cubicBezTo>
                          <a:pt x="440" y="253"/>
                          <a:pt x="440" y="253"/>
                          <a:pt x="440" y="253"/>
                        </a:cubicBezTo>
                        <a:cubicBezTo>
                          <a:pt x="440" y="253"/>
                          <a:pt x="440" y="253"/>
                          <a:pt x="440" y="253"/>
                        </a:cubicBezTo>
                        <a:cubicBezTo>
                          <a:pt x="441" y="252"/>
                          <a:pt x="441" y="252"/>
                          <a:pt x="441" y="252"/>
                        </a:cubicBezTo>
                        <a:cubicBezTo>
                          <a:pt x="443" y="253"/>
                          <a:pt x="443" y="253"/>
                          <a:pt x="443" y="253"/>
                        </a:cubicBezTo>
                        <a:cubicBezTo>
                          <a:pt x="443" y="253"/>
                          <a:pt x="443" y="253"/>
                          <a:pt x="443" y="253"/>
                        </a:cubicBezTo>
                        <a:cubicBezTo>
                          <a:pt x="443" y="253"/>
                          <a:pt x="443" y="253"/>
                          <a:pt x="443" y="253"/>
                        </a:cubicBezTo>
                        <a:cubicBezTo>
                          <a:pt x="444" y="252"/>
                          <a:pt x="444" y="252"/>
                          <a:pt x="444" y="252"/>
                        </a:cubicBezTo>
                        <a:cubicBezTo>
                          <a:pt x="446" y="252"/>
                          <a:pt x="446" y="252"/>
                          <a:pt x="446" y="252"/>
                        </a:cubicBezTo>
                        <a:cubicBezTo>
                          <a:pt x="446" y="252"/>
                          <a:pt x="446" y="252"/>
                          <a:pt x="446" y="252"/>
                        </a:cubicBezTo>
                        <a:cubicBezTo>
                          <a:pt x="445" y="252"/>
                          <a:pt x="445" y="252"/>
                          <a:pt x="445" y="252"/>
                        </a:cubicBezTo>
                        <a:cubicBezTo>
                          <a:pt x="445" y="252"/>
                          <a:pt x="445" y="252"/>
                          <a:pt x="445" y="252"/>
                        </a:cubicBezTo>
                        <a:cubicBezTo>
                          <a:pt x="445" y="252"/>
                          <a:pt x="445" y="252"/>
                          <a:pt x="445" y="252"/>
                        </a:cubicBezTo>
                        <a:cubicBezTo>
                          <a:pt x="445" y="252"/>
                          <a:pt x="445" y="252"/>
                          <a:pt x="445" y="252"/>
                        </a:cubicBezTo>
                        <a:cubicBezTo>
                          <a:pt x="444" y="253"/>
                          <a:pt x="444" y="253"/>
                          <a:pt x="444" y="253"/>
                        </a:cubicBezTo>
                        <a:cubicBezTo>
                          <a:pt x="444" y="253"/>
                          <a:pt x="444" y="253"/>
                          <a:pt x="444" y="253"/>
                        </a:cubicBezTo>
                        <a:cubicBezTo>
                          <a:pt x="444" y="254"/>
                          <a:pt x="444" y="254"/>
                          <a:pt x="444" y="254"/>
                        </a:cubicBezTo>
                        <a:cubicBezTo>
                          <a:pt x="447" y="254"/>
                          <a:pt x="447" y="254"/>
                          <a:pt x="447" y="254"/>
                        </a:cubicBezTo>
                        <a:cubicBezTo>
                          <a:pt x="448" y="255"/>
                          <a:pt x="448" y="255"/>
                          <a:pt x="448" y="255"/>
                        </a:cubicBezTo>
                        <a:cubicBezTo>
                          <a:pt x="447" y="255"/>
                          <a:pt x="447" y="255"/>
                          <a:pt x="447" y="255"/>
                        </a:cubicBezTo>
                        <a:cubicBezTo>
                          <a:pt x="446" y="255"/>
                          <a:pt x="446" y="255"/>
                          <a:pt x="446" y="255"/>
                        </a:cubicBezTo>
                        <a:cubicBezTo>
                          <a:pt x="446" y="255"/>
                          <a:pt x="446" y="255"/>
                          <a:pt x="446" y="255"/>
                        </a:cubicBezTo>
                        <a:cubicBezTo>
                          <a:pt x="446" y="255"/>
                          <a:pt x="446" y="255"/>
                          <a:pt x="446" y="255"/>
                        </a:cubicBezTo>
                        <a:cubicBezTo>
                          <a:pt x="444" y="256"/>
                          <a:pt x="444" y="256"/>
                          <a:pt x="444" y="256"/>
                        </a:cubicBezTo>
                        <a:cubicBezTo>
                          <a:pt x="444" y="255"/>
                          <a:pt x="444" y="255"/>
                          <a:pt x="444" y="255"/>
                        </a:cubicBezTo>
                        <a:cubicBezTo>
                          <a:pt x="444" y="255"/>
                          <a:pt x="444" y="255"/>
                          <a:pt x="444" y="255"/>
                        </a:cubicBezTo>
                        <a:cubicBezTo>
                          <a:pt x="444" y="255"/>
                          <a:pt x="444" y="255"/>
                          <a:pt x="444" y="255"/>
                        </a:cubicBezTo>
                        <a:cubicBezTo>
                          <a:pt x="442" y="256"/>
                          <a:pt x="442" y="256"/>
                          <a:pt x="442" y="256"/>
                        </a:cubicBezTo>
                        <a:cubicBezTo>
                          <a:pt x="442" y="256"/>
                          <a:pt x="442" y="256"/>
                          <a:pt x="442" y="256"/>
                        </a:cubicBezTo>
                        <a:cubicBezTo>
                          <a:pt x="441" y="256"/>
                          <a:pt x="441" y="256"/>
                          <a:pt x="441" y="256"/>
                        </a:cubicBezTo>
                        <a:cubicBezTo>
                          <a:pt x="441" y="257"/>
                          <a:pt x="441" y="257"/>
                          <a:pt x="441" y="257"/>
                        </a:cubicBezTo>
                        <a:cubicBezTo>
                          <a:pt x="438" y="257"/>
                          <a:pt x="438" y="257"/>
                          <a:pt x="438" y="257"/>
                        </a:cubicBezTo>
                        <a:cubicBezTo>
                          <a:pt x="435" y="258"/>
                          <a:pt x="435" y="258"/>
                          <a:pt x="435" y="258"/>
                        </a:cubicBezTo>
                        <a:cubicBezTo>
                          <a:pt x="435" y="258"/>
                          <a:pt x="435" y="258"/>
                          <a:pt x="435" y="258"/>
                        </a:cubicBezTo>
                        <a:cubicBezTo>
                          <a:pt x="435" y="258"/>
                          <a:pt x="435" y="258"/>
                          <a:pt x="435" y="258"/>
                        </a:cubicBezTo>
                        <a:cubicBezTo>
                          <a:pt x="434" y="259"/>
                          <a:pt x="434" y="259"/>
                          <a:pt x="434" y="259"/>
                        </a:cubicBezTo>
                        <a:cubicBezTo>
                          <a:pt x="434" y="260"/>
                          <a:pt x="434" y="260"/>
                          <a:pt x="434" y="260"/>
                        </a:cubicBezTo>
                        <a:cubicBezTo>
                          <a:pt x="434" y="260"/>
                          <a:pt x="434" y="260"/>
                          <a:pt x="434" y="260"/>
                        </a:cubicBezTo>
                        <a:cubicBezTo>
                          <a:pt x="434" y="260"/>
                          <a:pt x="434" y="260"/>
                          <a:pt x="434" y="260"/>
                        </a:cubicBezTo>
                        <a:cubicBezTo>
                          <a:pt x="434" y="260"/>
                          <a:pt x="434" y="260"/>
                          <a:pt x="434" y="260"/>
                        </a:cubicBezTo>
                        <a:cubicBezTo>
                          <a:pt x="433" y="261"/>
                          <a:pt x="433" y="261"/>
                          <a:pt x="433" y="261"/>
                        </a:cubicBezTo>
                        <a:cubicBezTo>
                          <a:pt x="432" y="261"/>
                          <a:pt x="432" y="261"/>
                          <a:pt x="432" y="261"/>
                        </a:cubicBezTo>
                        <a:cubicBezTo>
                          <a:pt x="431" y="261"/>
                          <a:pt x="431" y="261"/>
                          <a:pt x="431" y="261"/>
                        </a:cubicBezTo>
                        <a:cubicBezTo>
                          <a:pt x="431" y="261"/>
                          <a:pt x="431" y="261"/>
                          <a:pt x="431" y="261"/>
                        </a:cubicBezTo>
                        <a:cubicBezTo>
                          <a:pt x="431" y="262"/>
                          <a:pt x="431" y="262"/>
                          <a:pt x="431" y="262"/>
                        </a:cubicBezTo>
                        <a:cubicBezTo>
                          <a:pt x="431" y="263"/>
                          <a:pt x="431" y="263"/>
                          <a:pt x="431" y="263"/>
                        </a:cubicBezTo>
                        <a:cubicBezTo>
                          <a:pt x="429" y="261"/>
                          <a:pt x="429" y="261"/>
                          <a:pt x="429" y="261"/>
                        </a:cubicBezTo>
                        <a:cubicBezTo>
                          <a:pt x="428" y="259"/>
                          <a:pt x="428" y="259"/>
                          <a:pt x="428" y="259"/>
                        </a:cubicBezTo>
                        <a:cubicBezTo>
                          <a:pt x="427" y="257"/>
                          <a:pt x="427" y="257"/>
                          <a:pt x="427" y="257"/>
                        </a:cubicBezTo>
                        <a:cubicBezTo>
                          <a:pt x="427" y="260"/>
                          <a:pt x="427" y="260"/>
                          <a:pt x="427" y="260"/>
                        </a:cubicBezTo>
                        <a:cubicBezTo>
                          <a:pt x="427" y="260"/>
                          <a:pt x="427" y="260"/>
                          <a:pt x="427" y="260"/>
                        </a:cubicBezTo>
                        <a:cubicBezTo>
                          <a:pt x="427" y="261"/>
                          <a:pt x="427" y="261"/>
                          <a:pt x="427" y="261"/>
                        </a:cubicBezTo>
                        <a:cubicBezTo>
                          <a:pt x="427" y="261"/>
                          <a:pt x="427" y="261"/>
                          <a:pt x="427" y="261"/>
                        </a:cubicBezTo>
                        <a:cubicBezTo>
                          <a:pt x="427" y="262"/>
                          <a:pt x="427" y="262"/>
                          <a:pt x="427" y="262"/>
                        </a:cubicBezTo>
                        <a:cubicBezTo>
                          <a:pt x="428" y="262"/>
                          <a:pt x="428" y="262"/>
                          <a:pt x="428" y="262"/>
                        </a:cubicBezTo>
                        <a:cubicBezTo>
                          <a:pt x="428" y="262"/>
                          <a:pt x="428" y="262"/>
                          <a:pt x="428" y="262"/>
                        </a:cubicBezTo>
                        <a:cubicBezTo>
                          <a:pt x="428" y="262"/>
                          <a:pt x="428" y="262"/>
                          <a:pt x="428" y="262"/>
                        </a:cubicBezTo>
                        <a:cubicBezTo>
                          <a:pt x="428" y="262"/>
                          <a:pt x="428" y="262"/>
                          <a:pt x="428" y="262"/>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29" y="265"/>
                          <a:pt x="429" y="265"/>
                          <a:pt x="429" y="265"/>
                        </a:cubicBezTo>
                        <a:cubicBezTo>
                          <a:pt x="428" y="265"/>
                          <a:pt x="428" y="265"/>
                          <a:pt x="428" y="265"/>
                        </a:cubicBezTo>
                        <a:cubicBezTo>
                          <a:pt x="429" y="266"/>
                          <a:pt x="429" y="266"/>
                          <a:pt x="429" y="266"/>
                        </a:cubicBezTo>
                        <a:cubicBezTo>
                          <a:pt x="429" y="267"/>
                          <a:pt x="429" y="267"/>
                          <a:pt x="429" y="267"/>
                        </a:cubicBezTo>
                        <a:cubicBezTo>
                          <a:pt x="429" y="267"/>
                          <a:pt x="429" y="267"/>
                          <a:pt x="429" y="267"/>
                        </a:cubicBezTo>
                        <a:cubicBezTo>
                          <a:pt x="429" y="267"/>
                          <a:pt x="429" y="267"/>
                          <a:pt x="429" y="267"/>
                        </a:cubicBezTo>
                        <a:cubicBezTo>
                          <a:pt x="430" y="267"/>
                          <a:pt x="430" y="267"/>
                          <a:pt x="430" y="267"/>
                        </a:cubicBezTo>
                        <a:cubicBezTo>
                          <a:pt x="430" y="267"/>
                          <a:pt x="430" y="267"/>
                          <a:pt x="430" y="267"/>
                        </a:cubicBezTo>
                        <a:cubicBezTo>
                          <a:pt x="431" y="267"/>
                          <a:pt x="431" y="267"/>
                          <a:pt x="431" y="267"/>
                        </a:cubicBezTo>
                        <a:cubicBezTo>
                          <a:pt x="431" y="266"/>
                          <a:pt x="431" y="266"/>
                          <a:pt x="431" y="266"/>
                        </a:cubicBezTo>
                        <a:cubicBezTo>
                          <a:pt x="431" y="267"/>
                          <a:pt x="431" y="267"/>
                          <a:pt x="431" y="267"/>
                        </a:cubicBezTo>
                        <a:cubicBezTo>
                          <a:pt x="432" y="267"/>
                          <a:pt x="432" y="267"/>
                          <a:pt x="432" y="267"/>
                        </a:cubicBezTo>
                        <a:cubicBezTo>
                          <a:pt x="432" y="266"/>
                          <a:pt x="432" y="266"/>
                          <a:pt x="432" y="266"/>
                        </a:cubicBezTo>
                        <a:cubicBezTo>
                          <a:pt x="433" y="264"/>
                          <a:pt x="433" y="264"/>
                          <a:pt x="433" y="264"/>
                        </a:cubicBezTo>
                        <a:cubicBezTo>
                          <a:pt x="434" y="264"/>
                          <a:pt x="434" y="264"/>
                          <a:pt x="434" y="264"/>
                        </a:cubicBezTo>
                        <a:cubicBezTo>
                          <a:pt x="434" y="264"/>
                          <a:pt x="434" y="264"/>
                          <a:pt x="434" y="264"/>
                        </a:cubicBezTo>
                        <a:cubicBezTo>
                          <a:pt x="435" y="264"/>
                          <a:pt x="435" y="264"/>
                          <a:pt x="435" y="264"/>
                        </a:cubicBezTo>
                        <a:cubicBezTo>
                          <a:pt x="436" y="263"/>
                          <a:pt x="436" y="263"/>
                          <a:pt x="436" y="263"/>
                        </a:cubicBezTo>
                        <a:cubicBezTo>
                          <a:pt x="437" y="263"/>
                          <a:pt x="437" y="263"/>
                          <a:pt x="437" y="263"/>
                        </a:cubicBezTo>
                        <a:cubicBezTo>
                          <a:pt x="437" y="263"/>
                          <a:pt x="437" y="263"/>
                          <a:pt x="437" y="263"/>
                        </a:cubicBezTo>
                        <a:cubicBezTo>
                          <a:pt x="437" y="263"/>
                          <a:pt x="437" y="263"/>
                          <a:pt x="437" y="263"/>
                        </a:cubicBezTo>
                        <a:cubicBezTo>
                          <a:pt x="437" y="262"/>
                          <a:pt x="437" y="262"/>
                          <a:pt x="437" y="262"/>
                        </a:cubicBezTo>
                        <a:cubicBezTo>
                          <a:pt x="439" y="261"/>
                          <a:pt x="439" y="261"/>
                          <a:pt x="439" y="261"/>
                        </a:cubicBezTo>
                        <a:cubicBezTo>
                          <a:pt x="440" y="261"/>
                          <a:pt x="440" y="261"/>
                          <a:pt x="440" y="261"/>
                        </a:cubicBezTo>
                        <a:cubicBezTo>
                          <a:pt x="440" y="260"/>
                          <a:pt x="440" y="260"/>
                          <a:pt x="440" y="260"/>
                        </a:cubicBezTo>
                        <a:cubicBezTo>
                          <a:pt x="440" y="260"/>
                          <a:pt x="440" y="260"/>
                          <a:pt x="440" y="260"/>
                        </a:cubicBezTo>
                        <a:cubicBezTo>
                          <a:pt x="442" y="260"/>
                          <a:pt x="442" y="260"/>
                          <a:pt x="442" y="260"/>
                        </a:cubicBezTo>
                        <a:cubicBezTo>
                          <a:pt x="443" y="260"/>
                          <a:pt x="443" y="260"/>
                          <a:pt x="443" y="260"/>
                        </a:cubicBezTo>
                        <a:cubicBezTo>
                          <a:pt x="445" y="260"/>
                          <a:pt x="445" y="260"/>
                          <a:pt x="445" y="260"/>
                        </a:cubicBezTo>
                        <a:cubicBezTo>
                          <a:pt x="446" y="260"/>
                          <a:pt x="446" y="260"/>
                          <a:pt x="446" y="260"/>
                        </a:cubicBezTo>
                        <a:cubicBezTo>
                          <a:pt x="445" y="259"/>
                          <a:pt x="445" y="259"/>
                          <a:pt x="445" y="259"/>
                        </a:cubicBezTo>
                        <a:cubicBezTo>
                          <a:pt x="444" y="259"/>
                          <a:pt x="444" y="259"/>
                          <a:pt x="444" y="259"/>
                        </a:cubicBezTo>
                        <a:cubicBezTo>
                          <a:pt x="446" y="258"/>
                          <a:pt x="446" y="258"/>
                          <a:pt x="446" y="258"/>
                        </a:cubicBezTo>
                        <a:cubicBezTo>
                          <a:pt x="448" y="259"/>
                          <a:pt x="448" y="259"/>
                          <a:pt x="448" y="259"/>
                        </a:cubicBezTo>
                        <a:cubicBezTo>
                          <a:pt x="448" y="260"/>
                          <a:pt x="448" y="260"/>
                          <a:pt x="448" y="260"/>
                        </a:cubicBezTo>
                        <a:cubicBezTo>
                          <a:pt x="448" y="261"/>
                          <a:pt x="448" y="261"/>
                          <a:pt x="448" y="261"/>
                        </a:cubicBezTo>
                        <a:cubicBezTo>
                          <a:pt x="447" y="262"/>
                          <a:pt x="447" y="262"/>
                          <a:pt x="447" y="262"/>
                        </a:cubicBezTo>
                        <a:cubicBezTo>
                          <a:pt x="447" y="262"/>
                          <a:pt x="447" y="262"/>
                          <a:pt x="447" y="262"/>
                        </a:cubicBezTo>
                        <a:cubicBezTo>
                          <a:pt x="446" y="262"/>
                          <a:pt x="446" y="262"/>
                          <a:pt x="446" y="262"/>
                        </a:cubicBezTo>
                        <a:cubicBezTo>
                          <a:pt x="446" y="262"/>
                          <a:pt x="446" y="262"/>
                          <a:pt x="446" y="262"/>
                        </a:cubicBezTo>
                        <a:cubicBezTo>
                          <a:pt x="445" y="263"/>
                          <a:pt x="445" y="263"/>
                          <a:pt x="445" y="263"/>
                        </a:cubicBezTo>
                        <a:cubicBezTo>
                          <a:pt x="445" y="264"/>
                          <a:pt x="445" y="264"/>
                          <a:pt x="445" y="264"/>
                        </a:cubicBezTo>
                        <a:cubicBezTo>
                          <a:pt x="446" y="264"/>
                          <a:pt x="446" y="264"/>
                          <a:pt x="446" y="264"/>
                        </a:cubicBezTo>
                        <a:cubicBezTo>
                          <a:pt x="447" y="264"/>
                          <a:pt x="447" y="264"/>
                          <a:pt x="447" y="264"/>
                        </a:cubicBezTo>
                        <a:cubicBezTo>
                          <a:pt x="447" y="265"/>
                          <a:pt x="447" y="265"/>
                          <a:pt x="447" y="265"/>
                        </a:cubicBezTo>
                        <a:cubicBezTo>
                          <a:pt x="448" y="266"/>
                          <a:pt x="448" y="266"/>
                          <a:pt x="448" y="266"/>
                        </a:cubicBezTo>
                        <a:cubicBezTo>
                          <a:pt x="448" y="265"/>
                          <a:pt x="448" y="265"/>
                          <a:pt x="448" y="265"/>
                        </a:cubicBezTo>
                        <a:cubicBezTo>
                          <a:pt x="449" y="265"/>
                          <a:pt x="449" y="265"/>
                          <a:pt x="449" y="265"/>
                        </a:cubicBezTo>
                        <a:cubicBezTo>
                          <a:pt x="449" y="265"/>
                          <a:pt x="449" y="265"/>
                          <a:pt x="449" y="265"/>
                        </a:cubicBezTo>
                        <a:cubicBezTo>
                          <a:pt x="449" y="264"/>
                          <a:pt x="449" y="264"/>
                          <a:pt x="449" y="264"/>
                        </a:cubicBezTo>
                        <a:cubicBezTo>
                          <a:pt x="449" y="264"/>
                          <a:pt x="449" y="264"/>
                          <a:pt x="449" y="264"/>
                        </a:cubicBezTo>
                        <a:cubicBezTo>
                          <a:pt x="451" y="263"/>
                          <a:pt x="451" y="263"/>
                          <a:pt x="451" y="263"/>
                        </a:cubicBezTo>
                        <a:cubicBezTo>
                          <a:pt x="451" y="263"/>
                          <a:pt x="451" y="263"/>
                          <a:pt x="451" y="263"/>
                        </a:cubicBezTo>
                        <a:cubicBezTo>
                          <a:pt x="451" y="263"/>
                          <a:pt x="451" y="263"/>
                          <a:pt x="451" y="263"/>
                        </a:cubicBezTo>
                        <a:cubicBezTo>
                          <a:pt x="451" y="264"/>
                          <a:pt x="451" y="264"/>
                          <a:pt x="451" y="264"/>
                        </a:cubicBezTo>
                        <a:cubicBezTo>
                          <a:pt x="451" y="264"/>
                          <a:pt x="451" y="264"/>
                          <a:pt x="451" y="264"/>
                        </a:cubicBezTo>
                        <a:cubicBezTo>
                          <a:pt x="451" y="264"/>
                          <a:pt x="451" y="264"/>
                          <a:pt x="451" y="264"/>
                        </a:cubicBezTo>
                        <a:cubicBezTo>
                          <a:pt x="453" y="264"/>
                          <a:pt x="453" y="264"/>
                          <a:pt x="453" y="264"/>
                        </a:cubicBezTo>
                        <a:cubicBezTo>
                          <a:pt x="453" y="264"/>
                          <a:pt x="453" y="264"/>
                          <a:pt x="453" y="264"/>
                        </a:cubicBezTo>
                        <a:cubicBezTo>
                          <a:pt x="453" y="264"/>
                          <a:pt x="453" y="264"/>
                          <a:pt x="453" y="264"/>
                        </a:cubicBezTo>
                        <a:cubicBezTo>
                          <a:pt x="453" y="265"/>
                          <a:pt x="453" y="265"/>
                          <a:pt x="453" y="265"/>
                        </a:cubicBezTo>
                        <a:cubicBezTo>
                          <a:pt x="453" y="265"/>
                          <a:pt x="453" y="265"/>
                          <a:pt x="453" y="265"/>
                        </a:cubicBezTo>
                        <a:cubicBezTo>
                          <a:pt x="453" y="266"/>
                          <a:pt x="453" y="266"/>
                          <a:pt x="453" y="266"/>
                        </a:cubicBezTo>
                        <a:cubicBezTo>
                          <a:pt x="453" y="266"/>
                          <a:pt x="453" y="266"/>
                          <a:pt x="453" y="266"/>
                        </a:cubicBezTo>
                        <a:cubicBezTo>
                          <a:pt x="453" y="266"/>
                          <a:pt x="453" y="266"/>
                          <a:pt x="453" y="266"/>
                        </a:cubicBezTo>
                        <a:cubicBezTo>
                          <a:pt x="455" y="267"/>
                          <a:pt x="455" y="267"/>
                          <a:pt x="455" y="267"/>
                        </a:cubicBezTo>
                        <a:cubicBezTo>
                          <a:pt x="455" y="267"/>
                          <a:pt x="455" y="267"/>
                          <a:pt x="455" y="267"/>
                        </a:cubicBezTo>
                        <a:cubicBezTo>
                          <a:pt x="455" y="268"/>
                          <a:pt x="455" y="268"/>
                          <a:pt x="455" y="268"/>
                        </a:cubicBezTo>
                        <a:cubicBezTo>
                          <a:pt x="454" y="268"/>
                          <a:pt x="454" y="268"/>
                          <a:pt x="454" y="268"/>
                        </a:cubicBezTo>
                        <a:cubicBezTo>
                          <a:pt x="454" y="268"/>
                          <a:pt x="454" y="268"/>
                          <a:pt x="454" y="268"/>
                        </a:cubicBezTo>
                        <a:cubicBezTo>
                          <a:pt x="453" y="268"/>
                          <a:pt x="453" y="268"/>
                          <a:pt x="453" y="268"/>
                        </a:cubicBezTo>
                        <a:cubicBezTo>
                          <a:pt x="452" y="269"/>
                          <a:pt x="452" y="269"/>
                          <a:pt x="452" y="269"/>
                        </a:cubicBezTo>
                        <a:cubicBezTo>
                          <a:pt x="452" y="269"/>
                          <a:pt x="452" y="269"/>
                          <a:pt x="452" y="269"/>
                        </a:cubicBezTo>
                        <a:cubicBezTo>
                          <a:pt x="453" y="270"/>
                          <a:pt x="453" y="270"/>
                          <a:pt x="453" y="270"/>
                        </a:cubicBezTo>
                        <a:cubicBezTo>
                          <a:pt x="454" y="270"/>
                          <a:pt x="454" y="270"/>
                          <a:pt x="454" y="270"/>
                        </a:cubicBezTo>
                        <a:cubicBezTo>
                          <a:pt x="454" y="270"/>
                          <a:pt x="454" y="270"/>
                          <a:pt x="454" y="270"/>
                        </a:cubicBezTo>
                        <a:cubicBezTo>
                          <a:pt x="453" y="271"/>
                          <a:pt x="453" y="271"/>
                          <a:pt x="453" y="271"/>
                        </a:cubicBezTo>
                        <a:cubicBezTo>
                          <a:pt x="453" y="271"/>
                          <a:pt x="453" y="271"/>
                          <a:pt x="453" y="271"/>
                        </a:cubicBezTo>
                        <a:cubicBezTo>
                          <a:pt x="453" y="271"/>
                          <a:pt x="453" y="271"/>
                          <a:pt x="453" y="271"/>
                        </a:cubicBezTo>
                        <a:cubicBezTo>
                          <a:pt x="452" y="272"/>
                          <a:pt x="452" y="272"/>
                          <a:pt x="452" y="272"/>
                        </a:cubicBezTo>
                        <a:cubicBezTo>
                          <a:pt x="452" y="272"/>
                          <a:pt x="452" y="272"/>
                          <a:pt x="452" y="272"/>
                        </a:cubicBezTo>
                        <a:cubicBezTo>
                          <a:pt x="451" y="271"/>
                          <a:pt x="451" y="271"/>
                          <a:pt x="451" y="271"/>
                        </a:cubicBezTo>
                        <a:cubicBezTo>
                          <a:pt x="449" y="270"/>
                          <a:pt x="449" y="270"/>
                          <a:pt x="449" y="270"/>
                        </a:cubicBezTo>
                        <a:cubicBezTo>
                          <a:pt x="450" y="272"/>
                          <a:pt x="450" y="272"/>
                          <a:pt x="450" y="272"/>
                        </a:cubicBezTo>
                        <a:cubicBezTo>
                          <a:pt x="451" y="273"/>
                          <a:pt x="451" y="273"/>
                          <a:pt x="451" y="273"/>
                        </a:cubicBezTo>
                        <a:cubicBezTo>
                          <a:pt x="451" y="273"/>
                          <a:pt x="451" y="273"/>
                          <a:pt x="451" y="273"/>
                        </a:cubicBezTo>
                        <a:cubicBezTo>
                          <a:pt x="451" y="273"/>
                          <a:pt x="451" y="273"/>
                          <a:pt x="451" y="273"/>
                        </a:cubicBezTo>
                        <a:cubicBezTo>
                          <a:pt x="453" y="274"/>
                          <a:pt x="453" y="274"/>
                          <a:pt x="453" y="274"/>
                        </a:cubicBezTo>
                        <a:cubicBezTo>
                          <a:pt x="453" y="274"/>
                          <a:pt x="453" y="274"/>
                          <a:pt x="453" y="274"/>
                        </a:cubicBezTo>
                        <a:cubicBezTo>
                          <a:pt x="453" y="274"/>
                          <a:pt x="453" y="274"/>
                          <a:pt x="453" y="274"/>
                        </a:cubicBezTo>
                        <a:cubicBezTo>
                          <a:pt x="454" y="274"/>
                          <a:pt x="454" y="274"/>
                          <a:pt x="454" y="274"/>
                        </a:cubicBezTo>
                        <a:cubicBezTo>
                          <a:pt x="454" y="274"/>
                          <a:pt x="454" y="274"/>
                          <a:pt x="454" y="274"/>
                        </a:cubicBezTo>
                        <a:cubicBezTo>
                          <a:pt x="454" y="274"/>
                          <a:pt x="454" y="274"/>
                          <a:pt x="454" y="274"/>
                        </a:cubicBezTo>
                        <a:cubicBezTo>
                          <a:pt x="453" y="274"/>
                          <a:pt x="453" y="274"/>
                          <a:pt x="453" y="274"/>
                        </a:cubicBezTo>
                        <a:cubicBezTo>
                          <a:pt x="452" y="274"/>
                          <a:pt x="452" y="274"/>
                          <a:pt x="452" y="274"/>
                        </a:cubicBezTo>
                        <a:cubicBezTo>
                          <a:pt x="451" y="274"/>
                          <a:pt x="451" y="274"/>
                          <a:pt x="451" y="274"/>
                        </a:cubicBezTo>
                        <a:cubicBezTo>
                          <a:pt x="452" y="275"/>
                          <a:pt x="452" y="275"/>
                          <a:pt x="452" y="275"/>
                        </a:cubicBezTo>
                        <a:cubicBezTo>
                          <a:pt x="453" y="276"/>
                          <a:pt x="453" y="276"/>
                          <a:pt x="453" y="276"/>
                        </a:cubicBezTo>
                        <a:cubicBezTo>
                          <a:pt x="453" y="276"/>
                          <a:pt x="453" y="276"/>
                          <a:pt x="453" y="276"/>
                        </a:cubicBezTo>
                        <a:cubicBezTo>
                          <a:pt x="453" y="276"/>
                          <a:pt x="453" y="276"/>
                          <a:pt x="453"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3" y="277"/>
                          <a:pt x="453" y="277"/>
                          <a:pt x="453" y="277"/>
                        </a:cubicBezTo>
                        <a:cubicBezTo>
                          <a:pt x="453" y="277"/>
                          <a:pt x="453" y="277"/>
                          <a:pt x="453" y="277"/>
                        </a:cubicBezTo>
                        <a:cubicBezTo>
                          <a:pt x="453" y="277"/>
                          <a:pt x="453" y="277"/>
                          <a:pt x="453" y="277"/>
                        </a:cubicBezTo>
                        <a:cubicBezTo>
                          <a:pt x="452" y="278"/>
                          <a:pt x="452" y="278"/>
                          <a:pt x="452" y="278"/>
                        </a:cubicBezTo>
                        <a:cubicBezTo>
                          <a:pt x="452" y="278"/>
                          <a:pt x="452" y="278"/>
                          <a:pt x="452" y="278"/>
                        </a:cubicBezTo>
                        <a:cubicBezTo>
                          <a:pt x="451" y="280"/>
                          <a:pt x="451" y="280"/>
                          <a:pt x="451" y="280"/>
                        </a:cubicBezTo>
                        <a:cubicBezTo>
                          <a:pt x="449" y="280"/>
                          <a:pt x="449" y="280"/>
                          <a:pt x="449" y="280"/>
                        </a:cubicBezTo>
                        <a:cubicBezTo>
                          <a:pt x="449" y="280"/>
                          <a:pt x="449" y="280"/>
                          <a:pt x="449" y="280"/>
                        </a:cubicBezTo>
                        <a:cubicBezTo>
                          <a:pt x="449" y="280"/>
                          <a:pt x="449" y="280"/>
                          <a:pt x="449" y="280"/>
                        </a:cubicBezTo>
                        <a:cubicBezTo>
                          <a:pt x="448" y="281"/>
                          <a:pt x="448" y="281"/>
                          <a:pt x="448" y="281"/>
                        </a:cubicBezTo>
                        <a:cubicBezTo>
                          <a:pt x="448" y="281"/>
                          <a:pt x="448" y="281"/>
                          <a:pt x="448" y="281"/>
                        </a:cubicBezTo>
                        <a:cubicBezTo>
                          <a:pt x="447" y="281"/>
                          <a:pt x="447" y="281"/>
                          <a:pt x="447" y="281"/>
                        </a:cubicBezTo>
                        <a:cubicBezTo>
                          <a:pt x="447" y="281"/>
                          <a:pt x="447" y="281"/>
                          <a:pt x="447" y="281"/>
                        </a:cubicBezTo>
                        <a:cubicBezTo>
                          <a:pt x="446" y="282"/>
                          <a:pt x="446" y="282"/>
                          <a:pt x="446" y="282"/>
                        </a:cubicBezTo>
                        <a:cubicBezTo>
                          <a:pt x="446" y="282"/>
                          <a:pt x="446" y="282"/>
                          <a:pt x="446" y="282"/>
                        </a:cubicBezTo>
                        <a:cubicBezTo>
                          <a:pt x="446" y="282"/>
                          <a:pt x="446" y="282"/>
                          <a:pt x="446" y="282"/>
                        </a:cubicBezTo>
                        <a:cubicBezTo>
                          <a:pt x="445" y="282"/>
                          <a:pt x="445" y="282"/>
                          <a:pt x="445" y="282"/>
                        </a:cubicBezTo>
                        <a:cubicBezTo>
                          <a:pt x="445" y="282"/>
                          <a:pt x="445" y="282"/>
                          <a:pt x="445" y="282"/>
                        </a:cubicBezTo>
                        <a:cubicBezTo>
                          <a:pt x="445" y="283"/>
                          <a:pt x="445" y="283"/>
                          <a:pt x="445" y="283"/>
                        </a:cubicBezTo>
                        <a:cubicBezTo>
                          <a:pt x="444" y="282"/>
                          <a:pt x="444" y="282"/>
                          <a:pt x="444" y="282"/>
                        </a:cubicBezTo>
                        <a:cubicBezTo>
                          <a:pt x="444" y="282"/>
                          <a:pt x="444" y="282"/>
                          <a:pt x="444" y="282"/>
                        </a:cubicBezTo>
                        <a:cubicBezTo>
                          <a:pt x="444" y="282"/>
                          <a:pt x="444" y="282"/>
                          <a:pt x="444" y="282"/>
                        </a:cubicBezTo>
                        <a:cubicBezTo>
                          <a:pt x="443" y="282"/>
                          <a:pt x="443" y="282"/>
                          <a:pt x="443" y="282"/>
                        </a:cubicBezTo>
                        <a:cubicBezTo>
                          <a:pt x="442" y="282"/>
                          <a:pt x="442" y="282"/>
                          <a:pt x="442" y="282"/>
                        </a:cubicBezTo>
                        <a:cubicBezTo>
                          <a:pt x="442" y="282"/>
                          <a:pt x="442" y="282"/>
                          <a:pt x="442" y="282"/>
                        </a:cubicBezTo>
                        <a:cubicBezTo>
                          <a:pt x="442" y="282"/>
                          <a:pt x="442" y="282"/>
                          <a:pt x="442" y="282"/>
                        </a:cubicBezTo>
                        <a:cubicBezTo>
                          <a:pt x="441" y="282"/>
                          <a:pt x="441" y="282"/>
                          <a:pt x="441" y="282"/>
                        </a:cubicBezTo>
                        <a:cubicBezTo>
                          <a:pt x="440" y="283"/>
                          <a:pt x="440" y="283"/>
                          <a:pt x="440" y="283"/>
                        </a:cubicBezTo>
                        <a:cubicBezTo>
                          <a:pt x="439" y="283"/>
                          <a:pt x="439" y="283"/>
                          <a:pt x="439" y="283"/>
                        </a:cubicBezTo>
                        <a:cubicBezTo>
                          <a:pt x="439" y="282"/>
                          <a:pt x="439" y="282"/>
                          <a:pt x="439" y="282"/>
                        </a:cubicBezTo>
                        <a:cubicBezTo>
                          <a:pt x="439" y="281"/>
                          <a:pt x="439" y="281"/>
                          <a:pt x="439" y="281"/>
                        </a:cubicBezTo>
                        <a:cubicBezTo>
                          <a:pt x="438" y="282"/>
                          <a:pt x="438" y="282"/>
                          <a:pt x="438" y="282"/>
                        </a:cubicBezTo>
                        <a:cubicBezTo>
                          <a:pt x="438" y="282"/>
                          <a:pt x="438" y="282"/>
                          <a:pt x="438" y="282"/>
                        </a:cubicBezTo>
                        <a:cubicBezTo>
                          <a:pt x="437" y="282"/>
                          <a:pt x="437" y="282"/>
                          <a:pt x="437" y="282"/>
                        </a:cubicBezTo>
                        <a:cubicBezTo>
                          <a:pt x="438" y="283"/>
                          <a:pt x="438" y="283"/>
                          <a:pt x="438" y="283"/>
                        </a:cubicBezTo>
                        <a:cubicBezTo>
                          <a:pt x="438" y="283"/>
                          <a:pt x="438" y="283"/>
                          <a:pt x="438" y="283"/>
                        </a:cubicBezTo>
                        <a:cubicBezTo>
                          <a:pt x="437" y="283"/>
                          <a:pt x="437" y="283"/>
                          <a:pt x="437" y="283"/>
                        </a:cubicBezTo>
                        <a:cubicBezTo>
                          <a:pt x="436" y="283"/>
                          <a:pt x="436" y="283"/>
                          <a:pt x="436" y="283"/>
                        </a:cubicBezTo>
                        <a:cubicBezTo>
                          <a:pt x="435" y="283"/>
                          <a:pt x="435" y="283"/>
                          <a:pt x="435" y="283"/>
                        </a:cubicBezTo>
                        <a:cubicBezTo>
                          <a:pt x="435" y="283"/>
                          <a:pt x="435" y="283"/>
                          <a:pt x="435" y="283"/>
                        </a:cubicBezTo>
                        <a:cubicBezTo>
                          <a:pt x="435" y="284"/>
                          <a:pt x="435" y="284"/>
                          <a:pt x="435" y="284"/>
                        </a:cubicBezTo>
                        <a:cubicBezTo>
                          <a:pt x="434" y="284"/>
                          <a:pt x="434" y="284"/>
                          <a:pt x="434" y="284"/>
                        </a:cubicBezTo>
                        <a:cubicBezTo>
                          <a:pt x="435" y="284"/>
                          <a:pt x="435" y="284"/>
                          <a:pt x="435" y="284"/>
                        </a:cubicBezTo>
                        <a:cubicBezTo>
                          <a:pt x="435" y="284"/>
                          <a:pt x="435" y="284"/>
                          <a:pt x="435" y="284"/>
                        </a:cubicBezTo>
                        <a:cubicBezTo>
                          <a:pt x="435" y="285"/>
                          <a:pt x="435" y="285"/>
                          <a:pt x="435" y="285"/>
                        </a:cubicBezTo>
                        <a:cubicBezTo>
                          <a:pt x="435" y="285"/>
                          <a:pt x="435" y="285"/>
                          <a:pt x="435" y="285"/>
                        </a:cubicBezTo>
                        <a:cubicBezTo>
                          <a:pt x="434" y="285"/>
                          <a:pt x="434" y="285"/>
                          <a:pt x="434" y="285"/>
                        </a:cubicBezTo>
                        <a:cubicBezTo>
                          <a:pt x="433" y="285"/>
                          <a:pt x="433" y="285"/>
                          <a:pt x="433" y="285"/>
                        </a:cubicBezTo>
                        <a:cubicBezTo>
                          <a:pt x="433" y="286"/>
                          <a:pt x="433" y="286"/>
                          <a:pt x="433" y="286"/>
                        </a:cubicBezTo>
                        <a:cubicBezTo>
                          <a:pt x="433" y="287"/>
                          <a:pt x="433" y="287"/>
                          <a:pt x="433" y="287"/>
                        </a:cubicBezTo>
                        <a:cubicBezTo>
                          <a:pt x="433" y="288"/>
                          <a:pt x="433" y="288"/>
                          <a:pt x="433" y="288"/>
                        </a:cubicBezTo>
                        <a:cubicBezTo>
                          <a:pt x="432" y="288"/>
                          <a:pt x="432" y="288"/>
                          <a:pt x="432" y="288"/>
                        </a:cubicBezTo>
                        <a:cubicBezTo>
                          <a:pt x="432" y="288"/>
                          <a:pt x="432" y="288"/>
                          <a:pt x="432" y="288"/>
                        </a:cubicBezTo>
                        <a:cubicBezTo>
                          <a:pt x="432" y="288"/>
                          <a:pt x="432" y="288"/>
                          <a:pt x="432" y="288"/>
                        </a:cubicBezTo>
                        <a:cubicBezTo>
                          <a:pt x="431" y="288"/>
                          <a:pt x="431" y="288"/>
                          <a:pt x="431" y="288"/>
                        </a:cubicBezTo>
                        <a:cubicBezTo>
                          <a:pt x="430" y="289"/>
                          <a:pt x="430" y="289"/>
                          <a:pt x="430" y="289"/>
                        </a:cubicBezTo>
                        <a:cubicBezTo>
                          <a:pt x="430" y="289"/>
                          <a:pt x="430" y="289"/>
                          <a:pt x="430" y="289"/>
                        </a:cubicBezTo>
                        <a:cubicBezTo>
                          <a:pt x="430" y="289"/>
                          <a:pt x="430" y="289"/>
                          <a:pt x="430" y="289"/>
                        </a:cubicBezTo>
                        <a:cubicBezTo>
                          <a:pt x="430" y="290"/>
                          <a:pt x="430" y="290"/>
                          <a:pt x="430" y="290"/>
                        </a:cubicBezTo>
                        <a:cubicBezTo>
                          <a:pt x="429" y="290"/>
                          <a:pt x="429" y="290"/>
                          <a:pt x="429" y="290"/>
                        </a:cubicBezTo>
                        <a:cubicBezTo>
                          <a:pt x="429" y="290"/>
                          <a:pt x="429" y="290"/>
                          <a:pt x="429" y="290"/>
                        </a:cubicBezTo>
                        <a:cubicBezTo>
                          <a:pt x="429" y="290"/>
                          <a:pt x="429" y="290"/>
                          <a:pt x="429" y="290"/>
                        </a:cubicBezTo>
                        <a:cubicBezTo>
                          <a:pt x="428" y="290"/>
                          <a:pt x="428" y="290"/>
                          <a:pt x="428" y="290"/>
                        </a:cubicBezTo>
                        <a:cubicBezTo>
                          <a:pt x="427" y="290"/>
                          <a:pt x="427" y="290"/>
                          <a:pt x="427" y="290"/>
                        </a:cubicBezTo>
                        <a:cubicBezTo>
                          <a:pt x="427" y="290"/>
                          <a:pt x="427" y="290"/>
                          <a:pt x="427" y="290"/>
                        </a:cubicBezTo>
                        <a:cubicBezTo>
                          <a:pt x="427" y="291"/>
                          <a:pt x="427" y="291"/>
                          <a:pt x="427" y="291"/>
                        </a:cubicBezTo>
                        <a:cubicBezTo>
                          <a:pt x="427" y="291"/>
                          <a:pt x="427" y="291"/>
                          <a:pt x="427" y="291"/>
                        </a:cubicBezTo>
                        <a:cubicBezTo>
                          <a:pt x="426" y="292"/>
                          <a:pt x="426" y="292"/>
                          <a:pt x="426" y="292"/>
                        </a:cubicBezTo>
                        <a:cubicBezTo>
                          <a:pt x="425" y="291"/>
                          <a:pt x="425" y="291"/>
                          <a:pt x="425" y="291"/>
                        </a:cubicBezTo>
                        <a:cubicBezTo>
                          <a:pt x="425" y="291"/>
                          <a:pt x="425" y="291"/>
                          <a:pt x="425" y="291"/>
                        </a:cubicBezTo>
                        <a:cubicBezTo>
                          <a:pt x="425" y="291"/>
                          <a:pt x="425" y="291"/>
                          <a:pt x="425" y="291"/>
                        </a:cubicBezTo>
                        <a:cubicBezTo>
                          <a:pt x="423" y="291"/>
                          <a:pt x="423" y="291"/>
                          <a:pt x="423" y="291"/>
                        </a:cubicBezTo>
                        <a:cubicBezTo>
                          <a:pt x="423" y="291"/>
                          <a:pt x="423" y="291"/>
                          <a:pt x="423" y="291"/>
                        </a:cubicBezTo>
                        <a:cubicBezTo>
                          <a:pt x="423" y="291"/>
                          <a:pt x="423" y="291"/>
                          <a:pt x="423" y="291"/>
                        </a:cubicBezTo>
                        <a:cubicBezTo>
                          <a:pt x="422" y="291"/>
                          <a:pt x="422" y="291"/>
                          <a:pt x="422" y="291"/>
                        </a:cubicBezTo>
                        <a:cubicBezTo>
                          <a:pt x="421" y="291"/>
                          <a:pt x="421" y="291"/>
                          <a:pt x="421" y="291"/>
                        </a:cubicBezTo>
                        <a:cubicBezTo>
                          <a:pt x="420" y="291"/>
                          <a:pt x="420" y="291"/>
                          <a:pt x="420" y="291"/>
                        </a:cubicBezTo>
                        <a:cubicBezTo>
                          <a:pt x="420" y="291"/>
                          <a:pt x="420" y="291"/>
                          <a:pt x="420" y="291"/>
                        </a:cubicBezTo>
                        <a:cubicBezTo>
                          <a:pt x="420" y="291"/>
                          <a:pt x="420" y="291"/>
                          <a:pt x="420" y="291"/>
                        </a:cubicBezTo>
                        <a:cubicBezTo>
                          <a:pt x="418" y="292"/>
                          <a:pt x="418" y="292"/>
                          <a:pt x="418" y="292"/>
                        </a:cubicBezTo>
                        <a:cubicBezTo>
                          <a:pt x="417" y="292"/>
                          <a:pt x="417" y="292"/>
                          <a:pt x="417" y="292"/>
                        </a:cubicBezTo>
                        <a:cubicBezTo>
                          <a:pt x="417" y="292"/>
                          <a:pt x="417" y="292"/>
                          <a:pt x="417" y="292"/>
                        </a:cubicBezTo>
                        <a:cubicBezTo>
                          <a:pt x="417" y="291"/>
                          <a:pt x="417" y="291"/>
                          <a:pt x="417" y="291"/>
                        </a:cubicBezTo>
                        <a:cubicBezTo>
                          <a:pt x="417" y="291"/>
                          <a:pt x="417" y="291"/>
                          <a:pt x="417" y="291"/>
                        </a:cubicBezTo>
                        <a:cubicBezTo>
                          <a:pt x="416" y="291"/>
                          <a:pt x="416" y="291"/>
                          <a:pt x="416" y="291"/>
                        </a:cubicBezTo>
                        <a:cubicBezTo>
                          <a:pt x="416" y="291"/>
                          <a:pt x="416" y="291"/>
                          <a:pt x="416" y="291"/>
                        </a:cubicBezTo>
                        <a:cubicBezTo>
                          <a:pt x="416" y="291"/>
                          <a:pt x="416" y="291"/>
                          <a:pt x="416" y="291"/>
                        </a:cubicBezTo>
                        <a:cubicBezTo>
                          <a:pt x="415" y="291"/>
                          <a:pt x="415" y="291"/>
                          <a:pt x="415" y="291"/>
                        </a:cubicBezTo>
                        <a:cubicBezTo>
                          <a:pt x="414" y="291"/>
                          <a:pt x="414" y="291"/>
                          <a:pt x="414" y="291"/>
                        </a:cubicBezTo>
                        <a:cubicBezTo>
                          <a:pt x="412" y="291"/>
                          <a:pt x="412" y="291"/>
                          <a:pt x="412" y="291"/>
                        </a:cubicBezTo>
                        <a:cubicBezTo>
                          <a:pt x="412" y="291"/>
                          <a:pt x="412" y="291"/>
                          <a:pt x="412" y="291"/>
                        </a:cubicBezTo>
                        <a:cubicBezTo>
                          <a:pt x="412" y="291"/>
                          <a:pt x="412" y="291"/>
                          <a:pt x="412" y="291"/>
                        </a:cubicBezTo>
                        <a:cubicBezTo>
                          <a:pt x="411" y="291"/>
                          <a:pt x="411" y="291"/>
                          <a:pt x="411" y="291"/>
                        </a:cubicBezTo>
                        <a:cubicBezTo>
                          <a:pt x="410" y="291"/>
                          <a:pt x="410" y="291"/>
                          <a:pt x="410" y="291"/>
                        </a:cubicBezTo>
                        <a:cubicBezTo>
                          <a:pt x="409" y="290"/>
                          <a:pt x="409" y="290"/>
                          <a:pt x="409" y="290"/>
                        </a:cubicBezTo>
                        <a:cubicBezTo>
                          <a:pt x="409" y="290"/>
                          <a:pt x="409" y="290"/>
                          <a:pt x="409" y="290"/>
                        </a:cubicBezTo>
                        <a:cubicBezTo>
                          <a:pt x="409" y="290"/>
                          <a:pt x="409" y="290"/>
                          <a:pt x="409" y="290"/>
                        </a:cubicBezTo>
                        <a:cubicBezTo>
                          <a:pt x="408" y="290"/>
                          <a:pt x="408" y="290"/>
                          <a:pt x="408" y="290"/>
                        </a:cubicBezTo>
                        <a:cubicBezTo>
                          <a:pt x="408" y="290"/>
                          <a:pt x="408" y="290"/>
                          <a:pt x="408" y="290"/>
                        </a:cubicBezTo>
                        <a:cubicBezTo>
                          <a:pt x="408" y="290"/>
                          <a:pt x="408" y="290"/>
                          <a:pt x="408" y="290"/>
                        </a:cubicBezTo>
                        <a:cubicBezTo>
                          <a:pt x="407" y="290"/>
                          <a:pt x="407" y="290"/>
                          <a:pt x="407" y="290"/>
                        </a:cubicBezTo>
                        <a:cubicBezTo>
                          <a:pt x="406" y="290"/>
                          <a:pt x="406" y="290"/>
                          <a:pt x="406" y="290"/>
                        </a:cubicBezTo>
                        <a:cubicBezTo>
                          <a:pt x="404" y="289"/>
                          <a:pt x="404" y="289"/>
                          <a:pt x="404" y="289"/>
                        </a:cubicBezTo>
                        <a:cubicBezTo>
                          <a:pt x="404" y="289"/>
                          <a:pt x="404" y="289"/>
                          <a:pt x="404" y="289"/>
                        </a:cubicBezTo>
                        <a:cubicBezTo>
                          <a:pt x="404" y="289"/>
                          <a:pt x="404" y="289"/>
                          <a:pt x="404" y="289"/>
                        </a:cubicBezTo>
                        <a:cubicBezTo>
                          <a:pt x="403" y="290"/>
                          <a:pt x="403" y="290"/>
                          <a:pt x="403" y="290"/>
                        </a:cubicBezTo>
                        <a:cubicBezTo>
                          <a:pt x="402" y="290"/>
                          <a:pt x="402" y="290"/>
                          <a:pt x="402" y="290"/>
                        </a:cubicBezTo>
                        <a:cubicBezTo>
                          <a:pt x="401" y="289"/>
                          <a:pt x="401" y="289"/>
                          <a:pt x="401" y="289"/>
                        </a:cubicBezTo>
                        <a:cubicBezTo>
                          <a:pt x="401" y="289"/>
                          <a:pt x="401" y="289"/>
                          <a:pt x="401" y="289"/>
                        </a:cubicBezTo>
                        <a:cubicBezTo>
                          <a:pt x="401" y="289"/>
                          <a:pt x="401" y="289"/>
                          <a:pt x="401" y="289"/>
                        </a:cubicBezTo>
                        <a:cubicBezTo>
                          <a:pt x="399" y="290"/>
                          <a:pt x="399" y="290"/>
                          <a:pt x="399" y="290"/>
                        </a:cubicBezTo>
                        <a:cubicBezTo>
                          <a:pt x="399" y="290"/>
                          <a:pt x="399" y="290"/>
                          <a:pt x="399" y="290"/>
                        </a:cubicBezTo>
                        <a:cubicBezTo>
                          <a:pt x="399" y="290"/>
                          <a:pt x="399" y="290"/>
                          <a:pt x="399" y="290"/>
                        </a:cubicBezTo>
                        <a:cubicBezTo>
                          <a:pt x="399" y="290"/>
                          <a:pt x="399" y="290"/>
                          <a:pt x="399" y="290"/>
                        </a:cubicBezTo>
                        <a:cubicBezTo>
                          <a:pt x="398" y="290"/>
                          <a:pt x="398" y="290"/>
                          <a:pt x="398" y="290"/>
                        </a:cubicBezTo>
                        <a:cubicBezTo>
                          <a:pt x="396" y="289"/>
                          <a:pt x="396" y="289"/>
                          <a:pt x="396" y="289"/>
                        </a:cubicBezTo>
                        <a:cubicBezTo>
                          <a:pt x="396" y="289"/>
                          <a:pt x="396" y="289"/>
                          <a:pt x="396" y="289"/>
                        </a:cubicBezTo>
                        <a:cubicBezTo>
                          <a:pt x="396" y="289"/>
                          <a:pt x="396" y="289"/>
                          <a:pt x="396" y="289"/>
                        </a:cubicBezTo>
                        <a:cubicBezTo>
                          <a:pt x="394" y="289"/>
                          <a:pt x="394" y="289"/>
                          <a:pt x="394" y="289"/>
                        </a:cubicBezTo>
                        <a:cubicBezTo>
                          <a:pt x="392" y="289"/>
                          <a:pt x="392" y="289"/>
                          <a:pt x="392" y="289"/>
                        </a:cubicBezTo>
                        <a:cubicBezTo>
                          <a:pt x="391" y="288"/>
                          <a:pt x="391" y="288"/>
                          <a:pt x="391" y="288"/>
                        </a:cubicBezTo>
                        <a:cubicBezTo>
                          <a:pt x="391" y="288"/>
                          <a:pt x="391" y="288"/>
                          <a:pt x="391" y="288"/>
                        </a:cubicBezTo>
                        <a:cubicBezTo>
                          <a:pt x="391" y="288"/>
                          <a:pt x="391" y="288"/>
                          <a:pt x="391" y="288"/>
                        </a:cubicBezTo>
                        <a:cubicBezTo>
                          <a:pt x="390" y="288"/>
                          <a:pt x="390" y="288"/>
                          <a:pt x="390" y="288"/>
                        </a:cubicBezTo>
                        <a:cubicBezTo>
                          <a:pt x="390" y="289"/>
                          <a:pt x="390" y="289"/>
                          <a:pt x="390" y="289"/>
                        </a:cubicBezTo>
                        <a:cubicBezTo>
                          <a:pt x="389" y="289"/>
                          <a:pt x="389" y="289"/>
                          <a:pt x="389" y="289"/>
                        </a:cubicBezTo>
                        <a:cubicBezTo>
                          <a:pt x="389" y="289"/>
                          <a:pt x="389" y="289"/>
                          <a:pt x="389" y="289"/>
                        </a:cubicBezTo>
                        <a:cubicBezTo>
                          <a:pt x="389" y="290"/>
                          <a:pt x="389" y="290"/>
                          <a:pt x="389" y="290"/>
                        </a:cubicBezTo>
                        <a:cubicBezTo>
                          <a:pt x="389" y="290"/>
                          <a:pt x="389" y="290"/>
                          <a:pt x="389" y="290"/>
                        </a:cubicBezTo>
                        <a:cubicBezTo>
                          <a:pt x="389" y="290"/>
                          <a:pt x="389" y="290"/>
                          <a:pt x="389" y="290"/>
                        </a:cubicBezTo>
                        <a:cubicBezTo>
                          <a:pt x="389" y="290"/>
                          <a:pt x="389" y="290"/>
                          <a:pt x="389" y="290"/>
                        </a:cubicBezTo>
                        <a:cubicBezTo>
                          <a:pt x="388" y="291"/>
                          <a:pt x="388" y="291"/>
                          <a:pt x="388" y="291"/>
                        </a:cubicBezTo>
                        <a:cubicBezTo>
                          <a:pt x="388" y="291"/>
                          <a:pt x="388" y="291"/>
                          <a:pt x="388" y="291"/>
                        </a:cubicBezTo>
                        <a:cubicBezTo>
                          <a:pt x="388" y="291"/>
                          <a:pt x="388" y="291"/>
                          <a:pt x="388" y="291"/>
                        </a:cubicBezTo>
                        <a:cubicBezTo>
                          <a:pt x="386" y="293"/>
                          <a:pt x="386" y="293"/>
                          <a:pt x="386" y="293"/>
                        </a:cubicBezTo>
                        <a:cubicBezTo>
                          <a:pt x="384" y="293"/>
                          <a:pt x="384" y="293"/>
                          <a:pt x="384" y="293"/>
                        </a:cubicBezTo>
                        <a:cubicBezTo>
                          <a:pt x="384" y="293"/>
                          <a:pt x="384" y="293"/>
                          <a:pt x="384" y="293"/>
                        </a:cubicBezTo>
                        <a:cubicBezTo>
                          <a:pt x="384" y="294"/>
                          <a:pt x="384" y="294"/>
                          <a:pt x="384" y="294"/>
                        </a:cubicBezTo>
                        <a:cubicBezTo>
                          <a:pt x="384" y="295"/>
                          <a:pt x="384" y="295"/>
                          <a:pt x="384" y="295"/>
                        </a:cubicBezTo>
                        <a:cubicBezTo>
                          <a:pt x="383" y="295"/>
                          <a:pt x="383" y="295"/>
                          <a:pt x="383" y="295"/>
                        </a:cubicBezTo>
                        <a:cubicBezTo>
                          <a:pt x="383" y="295"/>
                          <a:pt x="383" y="295"/>
                          <a:pt x="383" y="295"/>
                        </a:cubicBezTo>
                        <a:cubicBezTo>
                          <a:pt x="383" y="295"/>
                          <a:pt x="383" y="295"/>
                          <a:pt x="383" y="295"/>
                        </a:cubicBezTo>
                        <a:cubicBezTo>
                          <a:pt x="383" y="297"/>
                          <a:pt x="383" y="297"/>
                          <a:pt x="383" y="297"/>
                        </a:cubicBezTo>
                        <a:cubicBezTo>
                          <a:pt x="383" y="297"/>
                          <a:pt x="383" y="297"/>
                          <a:pt x="383" y="297"/>
                        </a:cubicBezTo>
                        <a:cubicBezTo>
                          <a:pt x="381" y="297"/>
                          <a:pt x="381" y="297"/>
                          <a:pt x="381" y="297"/>
                        </a:cubicBezTo>
                        <a:cubicBezTo>
                          <a:pt x="381" y="297"/>
                          <a:pt x="381" y="297"/>
                          <a:pt x="381" y="297"/>
                        </a:cubicBezTo>
                        <a:cubicBezTo>
                          <a:pt x="381" y="298"/>
                          <a:pt x="381" y="298"/>
                          <a:pt x="381" y="298"/>
                        </a:cubicBezTo>
                        <a:cubicBezTo>
                          <a:pt x="380" y="298"/>
                          <a:pt x="380" y="298"/>
                          <a:pt x="380" y="298"/>
                        </a:cubicBezTo>
                        <a:cubicBezTo>
                          <a:pt x="378" y="298"/>
                          <a:pt x="378" y="298"/>
                          <a:pt x="378" y="298"/>
                        </a:cubicBezTo>
                        <a:cubicBezTo>
                          <a:pt x="377" y="298"/>
                          <a:pt x="377" y="298"/>
                          <a:pt x="377" y="298"/>
                        </a:cubicBezTo>
                        <a:cubicBezTo>
                          <a:pt x="377" y="298"/>
                          <a:pt x="377" y="298"/>
                          <a:pt x="377" y="298"/>
                        </a:cubicBezTo>
                        <a:cubicBezTo>
                          <a:pt x="376" y="300"/>
                          <a:pt x="376" y="300"/>
                          <a:pt x="376" y="300"/>
                        </a:cubicBezTo>
                        <a:cubicBezTo>
                          <a:pt x="376" y="300"/>
                          <a:pt x="376" y="300"/>
                          <a:pt x="376" y="300"/>
                        </a:cubicBezTo>
                        <a:cubicBezTo>
                          <a:pt x="376" y="299"/>
                          <a:pt x="376" y="299"/>
                          <a:pt x="376" y="299"/>
                        </a:cubicBezTo>
                        <a:cubicBezTo>
                          <a:pt x="376" y="299"/>
                          <a:pt x="376" y="299"/>
                          <a:pt x="376" y="299"/>
                        </a:cubicBezTo>
                        <a:cubicBezTo>
                          <a:pt x="375" y="299"/>
                          <a:pt x="375" y="299"/>
                          <a:pt x="375" y="299"/>
                        </a:cubicBezTo>
                        <a:cubicBezTo>
                          <a:pt x="374" y="300"/>
                          <a:pt x="374" y="300"/>
                          <a:pt x="374" y="300"/>
                        </a:cubicBezTo>
                        <a:cubicBezTo>
                          <a:pt x="374" y="300"/>
                          <a:pt x="374" y="300"/>
                          <a:pt x="374" y="300"/>
                        </a:cubicBezTo>
                        <a:cubicBezTo>
                          <a:pt x="374" y="300"/>
                          <a:pt x="374" y="300"/>
                          <a:pt x="374" y="300"/>
                        </a:cubicBezTo>
                        <a:cubicBezTo>
                          <a:pt x="374" y="301"/>
                          <a:pt x="374" y="301"/>
                          <a:pt x="374" y="301"/>
                        </a:cubicBezTo>
                        <a:cubicBezTo>
                          <a:pt x="373" y="301"/>
                          <a:pt x="373" y="301"/>
                          <a:pt x="373" y="301"/>
                        </a:cubicBezTo>
                        <a:cubicBezTo>
                          <a:pt x="373" y="301"/>
                          <a:pt x="373" y="301"/>
                          <a:pt x="373" y="301"/>
                        </a:cubicBezTo>
                        <a:cubicBezTo>
                          <a:pt x="372" y="301"/>
                          <a:pt x="372" y="301"/>
                          <a:pt x="372" y="301"/>
                        </a:cubicBezTo>
                        <a:cubicBezTo>
                          <a:pt x="371" y="302"/>
                          <a:pt x="371" y="302"/>
                          <a:pt x="371" y="302"/>
                        </a:cubicBezTo>
                        <a:cubicBezTo>
                          <a:pt x="371" y="303"/>
                          <a:pt x="371" y="303"/>
                          <a:pt x="371" y="303"/>
                        </a:cubicBezTo>
                        <a:cubicBezTo>
                          <a:pt x="371" y="303"/>
                          <a:pt x="371" y="303"/>
                          <a:pt x="371" y="303"/>
                        </a:cubicBezTo>
                        <a:cubicBezTo>
                          <a:pt x="371" y="303"/>
                          <a:pt x="371" y="303"/>
                          <a:pt x="371" y="303"/>
                        </a:cubicBezTo>
                        <a:cubicBezTo>
                          <a:pt x="370" y="303"/>
                          <a:pt x="370" y="303"/>
                          <a:pt x="370" y="303"/>
                        </a:cubicBezTo>
                        <a:cubicBezTo>
                          <a:pt x="370" y="303"/>
                          <a:pt x="370" y="303"/>
                          <a:pt x="370" y="303"/>
                        </a:cubicBezTo>
                        <a:cubicBezTo>
                          <a:pt x="370" y="303"/>
                          <a:pt x="370" y="303"/>
                          <a:pt x="370" y="303"/>
                        </a:cubicBezTo>
                        <a:cubicBezTo>
                          <a:pt x="369" y="306"/>
                          <a:pt x="369" y="306"/>
                          <a:pt x="369" y="306"/>
                        </a:cubicBezTo>
                        <a:cubicBezTo>
                          <a:pt x="366" y="307"/>
                          <a:pt x="366" y="307"/>
                          <a:pt x="366" y="307"/>
                        </a:cubicBezTo>
                        <a:cubicBezTo>
                          <a:pt x="366" y="307"/>
                          <a:pt x="366" y="307"/>
                          <a:pt x="366" y="307"/>
                        </a:cubicBezTo>
                        <a:cubicBezTo>
                          <a:pt x="366" y="307"/>
                          <a:pt x="366" y="307"/>
                          <a:pt x="366" y="307"/>
                        </a:cubicBezTo>
                        <a:cubicBezTo>
                          <a:pt x="365" y="309"/>
                          <a:pt x="365" y="309"/>
                          <a:pt x="365" y="309"/>
                        </a:cubicBezTo>
                        <a:cubicBezTo>
                          <a:pt x="364" y="310"/>
                          <a:pt x="364" y="310"/>
                          <a:pt x="364" y="310"/>
                        </a:cubicBezTo>
                        <a:cubicBezTo>
                          <a:pt x="364" y="310"/>
                          <a:pt x="364" y="310"/>
                          <a:pt x="364" y="310"/>
                        </a:cubicBezTo>
                        <a:cubicBezTo>
                          <a:pt x="364" y="310"/>
                          <a:pt x="364" y="310"/>
                          <a:pt x="364" y="310"/>
                        </a:cubicBezTo>
                        <a:cubicBezTo>
                          <a:pt x="363" y="311"/>
                          <a:pt x="363" y="311"/>
                          <a:pt x="363" y="311"/>
                        </a:cubicBezTo>
                        <a:cubicBezTo>
                          <a:pt x="361" y="312"/>
                          <a:pt x="361" y="312"/>
                          <a:pt x="361" y="312"/>
                        </a:cubicBezTo>
                        <a:cubicBezTo>
                          <a:pt x="361" y="312"/>
                          <a:pt x="361" y="312"/>
                          <a:pt x="361" y="312"/>
                        </a:cubicBezTo>
                        <a:cubicBezTo>
                          <a:pt x="361" y="312"/>
                          <a:pt x="361" y="312"/>
                          <a:pt x="361" y="312"/>
                        </a:cubicBezTo>
                        <a:cubicBezTo>
                          <a:pt x="361" y="313"/>
                          <a:pt x="361" y="313"/>
                          <a:pt x="361" y="313"/>
                        </a:cubicBezTo>
                        <a:cubicBezTo>
                          <a:pt x="360" y="315"/>
                          <a:pt x="360" y="315"/>
                          <a:pt x="360" y="315"/>
                        </a:cubicBezTo>
                        <a:cubicBezTo>
                          <a:pt x="357" y="316"/>
                          <a:pt x="357" y="316"/>
                          <a:pt x="357" y="316"/>
                        </a:cubicBezTo>
                        <a:cubicBezTo>
                          <a:pt x="357" y="316"/>
                          <a:pt x="357" y="316"/>
                          <a:pt x="357" y="316"/>
                        </a:cubicBezTo>
                        <a:cubicBezTo>
                          <a:pt x="357" y="317"/>
                          <a:pt x="357" y="317"/>
                          <a:pt x="357" y="317"/>
                        </a:cubicBezTo>
                        <a:cubicBezTo>
                          <a:pt x="357" y="317"/>
                          <a:pt x="357" y="317"/>
                          <a:pt x="357" y="317"/>
                        </a:cubicBezTo>
                        <a:cubicBezTo>
                          <a:pt x="354" y="319"/>
                          <a:pt x="354" y="319"/>
                          <a:pt x="354" y="319"/>
                        </a:cubicBezTo>
                        <a:cubicBezTo>
                          <a:pt x="352" y="319"/>
                          <a:pt x="352" y="319"/>
                          <a:pt x="352" y="319"/>
                        </a:cubicBezTo>
                        <a:cubicBezTo>
                          <a:pt x="348" y="320"/>
                          <a:pt x="348" y="320"/>
                          <a:pt x="348" y="320"/>
                        </a:cubicBezTo>
                        <a:cubicBezTo>
                          <a:pt x="352" y="320"/>
                          <a:pt x="352" y="320"/>
                          <a:pt x="352" y="320"/>
                        </a:cubicBezTo>
                        <a:cubicBezTo>
                          <a:pt x="353" y="320"/>
                          <a:pt x="353" y="320"/>
                          <a:pt x="353" y="320"/>
                        </a:cubicBezTo>
                        <a:cubicBezTo>
                          <a:pt x="354" y="320"/>
                          <a:pt x="354" y="320"/>
                          <a:pt x="354" y="320"/>
                        </a:cubicBezTo>
                        <a:cubicBezTo>
                          <a:pt x="354" y="320"/>
                          <a:pt x="354" y="320"/>
                          <a:pt x="354" y="320"/>
                        </a:cubicBezTo>
                        <a:cubicBezTo>
                          <a:pt x="357" y="319"/>
                          <a:pt x="357" y="319"/>
                          <a:pt x="357" y="319"/>
                        </a:cubicBezTo>
                        <a:cubicBezTo>
                          <a:pt x="360" y="317"/>
                          <a:pt x="360" y="317"/>
                          <a:pt x="360" y="317"/>
                        </a:cubicBezTo>
                        <a:cubicBezTo>
                          <a:pt x="362" y="316"/>
                          <a:pt x="362" y="316"/>
                          <a:pt x="362" y="316"/>
                        </a:cubicBezTo>
                        <a:cubicBezTo>
                          <a:pt x="362" y="316"/>
                          <a:pt x="362" y="316"/>
                          <a:pt x="362" y="316"/>
                        </a:cubicBezTo>
                        <a:cubicBezTo>
                          <a:pt x="362" y="316"/>
                          <a:pt x="362" y="316"/>
                          <a:pt x="362" y="316"/>
                        </a:cubicBezTo>
                        <a:cubicBezTo>
                          <a:pt x="364" y="314"/>
                          <a:pt x="364" y="314"/>
                          <a:pt x="364" y="314"/>
                        </a:cubicBezTo>
                        <a:cubicBezTo>
                          <a:pt x="365" y="312"/>
                          <a:pt x="365" y="312"/>
                          <a:pt x="365" y="312"/>
                        </a:cubicBezTo>
                        <a:cubicBezTo>
                          <a:pt x="366" y="312"/>
                          <a:pt x="366" y="312"/>
                          <a:pt x="366" y="312"/>
                        </a:cubicBezTo>
                        <a:cubicBezTo>
                          <a:pt x="366" y="312"/>
                          <a:pt x="366" y="312"/>
                          <a:pt x="366" y="312"/>
                        </a:cubicBezTo>
                        <a:cubicBezTo>
                          <a:pt x="366" y="312"/>
                          <a:pt x="366" y="312"/>
                          <a:pt x="366" y="312"/>
                        </a:cubicBezTo>
                        <a:cubicBezTo>
                          <a:pt x="369" y="309"/>
                          <a:pt x="369" y="309"/>
                          <a:pt x="369" y="309"/>
                        </a:cubicBezTo>
                        <a:cubicBezTo>
                          <a:pt x="373" y="306"/>
                          <a:pt x="373" y="306"/>
                          <a:pt x="373" y="306"/>
                        </a:cubicBezTo>
                        <a:cubicBezTo>
                          <a:pt x="376" y="304"/>
                          <a:pt x="376" y="304"/>
                          <a:pt x="376" y="304"/>
                        </a:cubicBezTo>
                        <a:cubicBezTo>
                          <a:pt x="378" y="304"/>
                          <a:pt x="378" y="304"/>
                          <a:pt x="378" y="304"/>
                        </a:cubicBezTo>
                        <a:cubicBezTo>
                          <a:pt x="378" y="304"/>
                          <a:pt x="378" y="304"/>
                          <a:pt x="378" y="304"/>
                        </a:cubicBezTo>
                        <a:cubicBezTo>
                          <a:pt x="378" y="304"/>
                          <a:pt x="378" y="304"/>
                          <a:pt x="378" y="304"/>
                        </a:cubicBezTo>
                        <a:cubicBezTo>
                          <a:pt x="380" y="303"/>
                          <a:pt x="380" y="303"/>
                          <a:pt x="380" y="303"/>
                        </a:cubicBezTo>
                        <a:cubicBezTo>
                          <a:pt x="383" y="302"/>
                          <a:pt x="383" y="302"/>
                          <a:pt x="383" y="302"/>
                        </a:cubicBezTo>
                        <a:cubicBezTo>
                          <a:pt x="387" y="301"/>
                          <a:pt x="387" y="301"/>
                          <a:pt x="387" y="301"/>
                        </a:cubicBezTo>
                        <a:cubicBezTo>
                          <a:pt x="388" y="301"/>
                          <a:pt x="388" y="301"/>
                          <a:pt x="388" y="301"/>
                        </a:cubicBezTo>
                        <a:cubicBezTo>
                          <a:pt x="388" y="301"/>
                          <a:pt x="388" y="301"/>
                          <a:pt x="388" y="301"/>
                        </a:cubicBezTo>
                        <a:cubicBezTo>
                          <a:pt x="388" y="301"/>
                          <a:pt x="388" y="301"/>
                          <a:pt x="388" y="301"/>
                        </a:cubicBezTo>
                        <a:cubicBezTo>
                          <a:pt x="389" y="300"/>
                          <a:pt x="389" y="300"/>
                          <a:pt x="389" y="300"/>
                        </a:cubicBezTo>
                        <a:cubicBezTo>
                          <a:pt x="393" y="300"/>
                          <a:pt x="393" y="300"/>
                          <a:pt x="393" y="300"/>
                        </a:cubicBezTo>
                        <a:cubicBezTo>
                          <a:pt x="395" y="301"/>
                          <a:pt x="395" y="301"/>
                          <a:pt x="395" y="301"/>
                        </a:cubicBezTo>
                        <a:cubicBezTo>
                          <a:pt x="397" y="302"/>
                          <a:pt x="397" y="302"/>
                          <a:pt x="397" y="302"/>
                        </a:cubicBezTo>
                        <a:cubicBezTo>
                          <a:pt x="396" y="302"/>
                          <a:pt x="396" y="302"/>
                          <a:pt x="396" y="302"/>
                        </a:cubicBezTo>
                        <a:cubicBezTo>
                          <a:pt x="395" y="302"/>
                          <a:pt x="395" y="302"/>
                          <a:pt x="395" y="302"/>
                        </a:cubicBezTo>
                        <a:cubicBezTo>
                          <a:pt x="396" y="303"/>
                          <a:pt x="396" y="303"/>
                          <a:pt x="396" y="303"/>
                        </a:cubicBezTo>
                        <a:cubicBezTo>
                          <a:pt x="396" y="303"/>
                          <a:pt x="396" y="303"/>
                          <a:pt x="396" y="303"/>
                        </a:cubicBezTo>
                        <a:cubicBezTo>
                          <a:pt x="396" y="303"/>
                          <a:pt x="396" y="303"/>
                          <a:pt x="396" y="303"/>
                        </a:cubicBezTo>
                        <a:cubicBezTo>
                          <a:pt x="395" y="304"/>
                          <a:pt x="395" y="304"/>
                          <a:pt x="395" y="304"/>
                        </a:cubicBezTo>
                        <a:cubicBezTo>
                          <a:pt x="396" y="304"/>
                          <a:pt x="396" y="304"/>
                          <a:pt x="396" y="304"/>
                        </a:cubicBezTo>
                        <a:cubicBezTo>
                          <a:pt x="397" y="304"/>
                          <a:pt x="397" y="304"/>
                          <a:pt x="397" y="304"/>
                        </a:cubicBezTo>
                        <a:cubicBezTo>
                          <a:pt x="398" y="304"/>
                          <a:pt x="398" y="304"/>
                          <a:pt x="398" y="304"/>
                        </a:cubicBezTo>
                        <a:cubicBezTo>
                          <a:pt x="398" y="304"/>
                          <a:pt x="398" y="304"/>
                          <a:pt x="398" y="304"/>
                        </a:cubicBezTo>
                        <a:cubicBezTo>
                          <a:pt x="398" y="304"/>
                          <a:pt x="398" y="304"/>
                          <a:pt x="398" y="304"/>
                        </a:cubicBezTo>
                        <a:cubicBezTo>
                          <a:pt x="397" y="305"/>
                          <a:pt x="397" y="305"/>
                          <a:pt x="397" y="305"/>
                        </a:cubicBezTo>
                        <a:cubicBezTo>
                          <a:pt x="398" y="305"/>
                          <a:pt x="398" y="305"/>
                          <a:pt x="398" y="305"/>
                        </a:cubicBezTo>
                        <a:cubicBezTo>
                          <a:pt x="398" y="305"/>
                          <a:pt x="398" y="305"/>
                          <a:pt x="398" y="305"/>
                        </a:cubicBezTo>
                        <a:cubicBezTo>
                          <a:pt x="397" y="307"/>
                          <a:pt x="397" y="307"/>
                          <a:pt x="397" y="307"/>
                        </a:cubicBezTo>
                        <a:cubicBezTo>
                          <a:pt x="396" y="307"/>
                          <a:pt x="396" y="307"/>
                          <a:pt x="396" y="307"/>
                        </a:cubicBezTo>
                        <a:cubicBezTo>
                          <a:pt x="396" y="307"/>
                          <a:pt x="396" y="307"/>
                          <a:pt x="396" y="307"/>
                        </a:cubicBezTo>
                        <a:cubicBezTo>
                          <a:pt x="396" y="307"/>
                          <a:pt x="396" y="307"/>
                          <a:pt x="396" y="307"/>
                        </a:cubicBezTo>
                        <a:cubicBezTo>
                          <a:pt x="395" y="308"/>
                          <a:pt x="395" y="308"/>
                          <a:pt x="395" y="308"/>
                        </a:cubicBezTo>
                        <a:cubicBezTo>
                          <a:pt x="394" y="308"/>
                          <a:pt x="394" y="308"/>
                          <a:pt x="394" y="308"/>
                        </a:cubicBezTo>
                        <a:cubicBezTo>
                          <a:pt x="394" y="308"/>
                          <a:pt x="394" y="308"/>
                          <a:pt x="394" y="308"/>
                        </a:cubicBezTo>
                        <a:cubicBezTo>
                          <a:pt x="394" y="308"/>
                          <a:pt x="394" y="308"/>
                          <a:pt x="394" y="308"/>
                        </a:cubicBezTo>
                        <a:cubicBezTo>
                          <a:pt x="392" y="310"/>
                          <a:pt x="392" y="310"/>
                          <a:pt x="392" y="310"/>
                        </a:cubicBezTo>
                        <a:cubicBezTo>
                          <a:pt x="391" y="310"/>
                          <a:pt x="391" y="310"/>
                          <a:pt x="391" y="310"/>
                        </a:cubicBezTo>
                        <a:cubicBezTo>
                          <a:pt x="390" y="309"/>
                          <a:pt x="390" y="309"/>
                          <a:pt x="390" y="309"/>
                        </a:cubicBezTo>
                        <a:cubicBezTo>
                          <a:pt x="390" y="309"/>
                          <a:pt x="390" y="309"/>
                          <a:pt x="390" y="309"/>
                        </a:cubicBezTo>
                        <a:cubicBezTo>
                          <a:pt x="390" y="309"/>
                          <a:pt x="390" y="309"/>
                          <a:pt x="390" y="309"/>
                        </a:cubicBezTo>
                        <a:cubicBezTo>
                          <a:pt x="389" y="308"/>
                          <a:pt x="389" y="308"/>
                          <a:pt x="389" y="308"/>
                        </a:cubicBezTo>
                        <a:cubicBezTo>
                          <a:pt x="389" y="308"/>
                          <a:pt x="389" y="308"/>
                          <a:pt x="389" y="308"/>
                        </a:cubicBezTo>
                        <a:cubicBezTo>
                          <a:pt x="388" y="308"/>
                          <a:pt x="388" y="308"/>
                          <a:pt x="388" y="308"/>
                        </a:cubicBezTo>
                        <a:cubicBezTo>
                          <a:pt x="388" y="309"/>
                          <a:pt x="388" y="309"/>
                          <a:pt x="388" y="309"/>
                        </a:cubicBezTo>
                        <a:cubicBezTo>
                          <a:pt x="386" y="309"/>
                          <a:pt x="386" y="309"/>
                          <a:pt x="386" y="309"/>
                        </a:cubicBezTo>
                        <a:cubicBezTo>
                          <a:pt x="385" y="309"/>
                          <a:pt x="385" y="309"/>
                          <a:pt x="385" y="309"/>
                        </a:cubicBezTo>
                        <a:cubicBezTo>
                          <a:pt x="385" y="309"/>
                          <a:pt x="385" y="309"/>
                          <a:pt x="385" y="309"/>
                        </a:cubicBezTo>
                        <a:cubicBezTo>
                          <a:pt x="385" y="309"/>
                          <a:pt x="385" y="309"/>
                          <a:pt x="385" y="309"/>
                        </a:cubicBezTo>
                        <a:cubicBezTo>
                          <a:pt x="383" y="310"/>
                          <a:pt x="383" y="310"/>
                          <a:pt x="383" y="310"/>
                        </a:cubicBezTo>
                        <a:cubicBezTo>
                          <a:pt x="380" y="311"/>
                          <a:pt x="380" y="311"/>
                          <a:pt x="380" y="311"/>
                        </a:cubicBezTo>
                        <a:cubicBezTo>
                          <a:pt x="384" y="311"/>
                          <a:pt x="384" y="311"/>
                          <a:pt x="384" y="311"/>
                        </a:cubicBezTo>
                        <a:cubicBezTo>
                          <a:pt x="385" y="310"/>
                          <a:pt x="385" y="310"/>
                          <a:pt x="385" y="310"/>
                        </a:cubicBezTo>
                        <a:cubicBezTo>
                          <a:pt x="387" y="310"/>
                          <a:pt x="387" y="310"/>
                          <a:pt x="387" y="310"/>
                        </a:cubicBezTo>
                        <a:cubicBezTo>
                          <a:pt x="389" y="311"/>
                          <a:pt x="389" y="311"/>
                          <a:pt x="389" y="311"/>
                        </a:cubicBezTo>
                        <a:cubicBezTo>
                          <a:pt x="389" y="312"/>
                          <a:pt x="389" y="312"/>
                          <a:pt x="389" y="312"/>
                        </a:cubicBezTo>
                        <a:cubicBezTo>
                          <a:pt x="390" y="313"/>
                          <a:pt x="390" y="313"/>
                          <a:pt x="390" y="313"/>
                        </a:cubicBezTo>
                        <a:cubicBezTo>
                          <a:pt x="390" y="313"/>
                          <a:pt x="390" y="313"/>
                          <a:pt x="390" y="313"/>
                        </a:cubicBezTo>
                        <a:cubicBezTo>
                          <a:pt x="390" y="313"/>
                          <a:pt x="390" y="313"/>
                          <a:pt x="390" y="313"/>
                        </a:cubicBezTo>
                        <a:cubicBezTo>
                          <a:pt x="392" y="312"/>
                          <a:pt x="392" y="312"/>
                          <a:pt x="392" y="312"/>
                        </a:cubicBezTo>
                        <a:cubicBezTo>
                          <a:pt x="393" y="312"/>
                          <a:pt x="393" y="312"/>
                          <a:pt x="393" y="312"/>
                        </a:cubicBezTo>
                        <a:cubicBezTo>
                          <a:pt x="394" y="312"/>
                          <a:pt x="394" y="312"/>
                          <a:pt x="394" y="312"/>
                        </a:cubicBezTo>
                        <a:cubicBezTo>
                          <a:pt x="394" y="312"/>
                          <a:pt x="394" y="312"/>
                          <a:pt x="394" y="312"/>
                        </a:cubicBezTo>
                        <a:cubicBezTo>
                          <a:pt x="394" y="312"/>
                          <a:pt x="394" y="312"/>
                          <a:pt x="394" y="312"/>
                        </a:cubicBezTo>
                        <a:cubicBezTo>
                          <a:pt x="394" y="312"/>
                          <a:pt x="394" y="312"/>
                          <a:pt x="394" y="312"/>
                        </a:cubicBezTo>
                        <a:cubicBezTo>
                          <a:pt x="395" y="312"/>
                          <a:pt x="395" y="312"/>
                          <a:pt x="395" y="312"/>
                        </a:cubicBezTo>
                        <a:cubicBezTo>
                          <a:pt x="395" y="312"/>
                          <a:pt x="395" y="312"/>
                          <a:pt x="395" y="312"/>
                        </a:cubicBezTo>
                        <a:cubicBezTo>
                          <a:pt x="394" y="313"/>
                          <a:pt x="394" y="313"/>
                          <a:pt x="394" y="313"/>
                        </a:cubicBezTo>
                        <a:cubicBezTo>
                          <a:pt x="394" y="313"/>
                          <a:pt x="394" y="313"/>
                          <a:pt x="394" y="313"/>
                        </a:cubicBezTo>
                        <a:cubicBezTo>
                          <a:pt x="394" y="313"/>
                          <a:pt x="394" y="313"/>
                          <a:pt x="394" y="313"/>
                        </a:cubicBezTo>
                        <a:cubicBezTo>
                          <a:pt x="392" y="316"/>
                          <a:pt x="392" y="316"/>
                          <a:pt x="392" y="316"/>
                        </a:cubicBezTo>
                        <a:cubicBezTo>
                          <a:pt x="392" y="316"/>
                          <a:pt x="392" y="316"/>
                          <a:pt x="392" y="316"/>
                        </a:cubicBezTo>
                        <a:cubicBezTo>
                          <a:pt x="392" y="316"/>
                          <a:pt x="392" y="316"/>
                          <a:pt x="392" y="316"/>
                        </a:cubicBezTo>
                        <a:cubicBezTo>
                          <a:pt x="392" y="316"/>
                          <a:pt x="392" y="316"/>
                          <a:pt x="392" y="316"/>
                        </a:cubicBezTo>
                        <a:cubicBezTo>
                          <a:pt x="391" y="317"/>
                          <a:pt x="391" y="317"/>
                          <a:pt x="391" y="317"/>
                        </a:cubicBezTo>
                        <a:cubicBezTo>
                          <a:pt x="390" y="318"/>
                          <a:pt x="390" y="318"/>
                          <a:pt x="390" y="318"/>
                        </a:cubicBezTo>
                        <a:cubicBezTo>
                          <a:pt x="391" y="318"/>
                          <a:pt x="391" y="318"/>
                          <a:pt x="391" y="318"/>
                        </a:cubicBezTo>
                        <a:cubicBezTo>
                          <a:pt x="393" y="318"/>
                          <a:pt x="393" y="318"/>
                          <a:pt x="393" y="318"/>
                        </a:cubicBezTo>
                        <a:cubicBezTo>
                          <a:pt x="392" y="319"/>
                          <a:pt x="392" y="319"/>
                          <a:pt x="392" y="319"/>
                        </a:cubicBezTo>
                        <a:cubicBezTo>
                          <a:pt x="392" y="319"/>
                          <a:pt x="392" y="319"/>
                          <a:pt x="392" y="319"/>
                        </a:cubicBezTo>
                        <a:cubicBezTo>
                          <a:pt x="393" y="320"/>
                          <a:pt x="393" y="320"/>
                          <a:pt x="393" y="320"/>
                        </a:cubicBezTo>
                        <a:cubicBezTo>
                          <a:pt x="393" y="320"/>
                          <a:pt x="393" y="320"/>
                          <a:pt x="393" y="320"/>
                        </a:cubicBezTo>
                        <a:cubicBezTo>
                          <a:pt x="393" y="321"/>
                          <a:pt x="393" y="321"/>
                          <a:pt x="393" y="321"/>
                        </a:cubicBezTo>
                        <a:cubicBezTo>
                          <a:pt x="393" y="323"/>
                          <a:pt x="393" y="323"/>
                          <a:pt x="393" y="323"/>
                        </a:cubicBezTo>
                        <a:cubicBezTo>
                          <a:pt x="393" y="323"/>
                          <a:pt x="393" y="323"/>
                          <a:pt x="393" y="323"/>
                        </a:cubicBezTo>
                        <a:cubicBezTo>
                          <a:pt x="393" y="323"/>
                          <a:pt x="393" y="323"/>
                          <a:pt x="393" y="323"/>
                        </a:cubicBezTo>
                        <a:cubicBezTo>
                          <a:pt x="394" y="324"/>
                          <a:pt x="394" y="324"/>
                          <a:pt x="394" y="324"/>
                        </a:cubicBezTo>
                        <a:cubicBezTo>
                          <a:pt x="394" y="325"/>
                          <a:pt x="394" y="325"/>
                          <a:pt x="394" y="325"/>
                        </a:cubicBezTo>
                        <a:cubicBezTo>
                          <a:pt x="395" y="326"/>
                          <a:pt x="395" y="326"/>
                          <a:pt x="395" y="326"/>
                        </a:cubicBezTo>
                        <a:cubicBezTo>
                          <a:pt x="395" y="326"/>
                          <a:pt x="395" y="326"/>
                          <a:pt x="395" y="326"/>
                        </a:cubicBezTo>
                        <a:cubicBezTo>
                          <a:pt x="396" y="326"/>
                          <a:pt x="396" y="326"/>
                          <a:pt x="396" y="326"/>
                        </a:cubicBezTo>
                        <a:cubicBezTo>
                          <a:pt x="396" y="326"/>
                          <a:pt x="396" y="326"/>
                          <a:pt x="396" y="326"/>
                        </a:cubicBezTo>
                        <a:cubicBezTo>
                          <a:pt x="397" y="326"/>
                          <a:pt x="397" y="326"/>
                          <a:pt x="397" y="326"/>
                        </a:cubicBezTo>
                        <a:cubicBezTo>
                          <a:pt x="397" y="326"/>
                          <a:pt x="397" y="326"/>
                          <a:pt x="397" y="326"/>
                        </a:cubicBezTo>
                        <a:cubicBezTo>
                          <a:pt x="398" y="326"/>
                          <a:pt x="398" y="326"/>
                          <a:pt x="398" y="326"/>
                        </a:cubicBezTo>
                        <a:cubicBezTo>
                          <a:pt x="398" y="326"/>
                          <a:pt x="398" y="326"/>
                          <a:pt x="398" y="326"/>
                        </a:cubicBezTo>
                        <a:cubicBezTo>
                          <a:pt x="397" y="327"/>
                          <a:pt x="397" y="327"/>
                          <a:pt x="397" y="327"/>
                        </a:cubicBezTo>
                        <a:cubicBezTo>
                          <a:pt x="396" y="327"/>
                          <a:pt x="396" y="327"/>
                          <a:pt x="396" y="327"/>
                        </a:cubicBezTo>
                        <a:cubicBezTo>
                          <a:pt x="397" y="327"/>
                          <a:pt x="397" y="327"/>
                          <a:pt x="397" y="327"/>
                        </a:cubicBezTo>
                        <a:cubicBezTo>
                          <a:pt x="398" y="329"/>
                          <a:pt x="398" y="329"/>
                          <a:pt x="398" y="329"/>
                        </a:cubicBezTo>
                        <a:cubicBezTo>
                          <a:pt x="398" y="329"/>
                          <a:pt x="398" y="329"/>
                          <a:pt x="398" y="329"/>
                        </a:cubicBezTo>
                        <a:cubicBezTo>
                          <a:pt x="399" y="329"/>
                          <a:pt x="399" y="329"/>
                          <a:pt x="399" y="329"/>
                        </a:cubicBezTo>
                        <a:cubicBezTo>
                          <a:pt x="400" y="329"/>
                          <a:pt x="400" y="329"/>
                          <a:pt x="400" y="329"/>
                        </a:cubicBezTo>
                        <a:cubicBezTo>
                          <a:pt x="401" y="329"/>
                          <a:pt x="401" y="329"/>
                          <a:pt x="401" y="329"/>
                        </a:cubicBezTo>
                        <a:cubicBezTo>
                          <a:pt x="402" y="329"/>
                          <a:pt x="402" y="329"/>
                          <a:pt x="402" y="329"/>
                        </a:cubicBezTo>
                        <a:cubicBezTo>
                          <a:pt x="402" y="329"/>
                          <a:pt x="402" y="329"/>
                          <a:pt x="402" y="329"/>
                        </a:cubicBezTo>
                        <a:cubicBezTo>
                          <a:pt x="402" y="329"/>
                          <a:pt x="402" y="329"/>
                          <a:pt x="402" y="329"/>
                        </a:cubicBezTo>
                        <a:cubicBezTo>
                          <a:pt x="404" y="329"/>
                          <a:pt x="404" y="329"/>
                          <a:pt x="404" y="329"/>
                        </a:cubicBezTo>
                        <a:cubicBezTo>
                          <a:pt x="404" y="330"/>
                          <a:pt x="404" y="330"/>
                          <a:pt x="404" y="330"/>
                        </a:cubicBezTo>
                        <a:cubicBezTo>
                          <a:pt x="404" y="330"/>
                          <a:pt x="404" y="330"/>
                          <a:pt x="404" y="330"/>
                        </a:cubicBezTo>
                        <a:cubicBezTo>
                          <a:pt x="404" y="330"/>
                          <a:pt x="404" y="330"/>
                          <a:pt x="404" y="330"/>
                        </a:cubicBezTo>
                        <a:cubicBezTo>
                          <a:pt x="406" y="331"/>
                          <a:pt x="406" y="331"/>
                          <a:pt x="406" y="331"/>
                        </a:cubicBezTo>
                        <a:cubicBezTo>
                          <a:pt x="407" y="331"/>
                          <a:pt x="407" y="331"/>
                          <a:pt x="407" y="331"/>
                        </a:cubicBezTo>
                        <a:cubicBezTo>
                          <a:pt x="407" y="330"/>
                          <a:pt x="407" y="330"/>
                          <a:pt x="407" y="330"/>
                        </a:cubicBezTo>
                        <a:cubicBezTo>
                          <a:pt x="407" y="330"/>
                          <a:pt x="407" y="330"/>
                          <a:pt x="407" y="330"/>
                        </a:cubicBezTo>
                        <a:cubicBezTo>
                          <a:pt x="408" y="329"/>
                          <a:pt x="408" y="329"/>
                          <a:pt x="408" y="329"/>
                        </a:cubicBezTo>
                        <a:cubicBezTo>
                          <a:pt x="408" y="329"/>
                          <a:pt x="408" y="329"/>
                          <a:pt x="408" y="329"/>
                        </a:cubicBezTo>
                        <a:cubicBezTo>
                          <a:pt x="408" y="329"/>
                          <a:pt x="408" y="329"/>
                          <a:pt x="408" y="329"/>
                        </a:cubicBezTo>
                        <a:cubicBezTo>
                          <a:pt x="408" y="330"/>
                          <a:pt x="408" y="330"/>
                          <a:pt x="408" y="330"/>
                        </a:cubicBezTo>
                        <a:cubicBezTo>
                          <a:pt x="408" y="330"/>
                          <a:pt x="408" y="330"/>
                          <a:pt x="408" y="330"/>
                        </a:cubicBezTo>
                        <a:cubicBezTo>
                          <a:pt x="410" y="330"/>
                          <a:pt x="410" y="330"/>
                          <a:pt x="410" y="330"/>
                        </a:cubicBezTo>
                        <a:cubicBezTo>
                          <a:pt x="412" y="331"/>
                          <a:pt x="412" y="331"/>
                          <a:pt x="412" y="331"/>
                        </a:cubicBezTo>
                        <a:cubicBezTo>
                          <a:pt x="411" y="331"/>
                          <a:pt x="411" y="331"/>
                          <a:pt x="411" y="331"/>
                        </a:cubicBezTo>
                        <a:cubicBezTo>
                          <a:pt x="411" y="332"/>
                          <a:pt x="411" y="332"/>
                          <a:pt x="411" y="332"/>
                        </a:cubicBezTo>
                        <a:cubicBezTo>
                          <a:pt x="409" y="332"/>
                          <a:pt x="409" y="332"/>
                          <a:pt x="409" y="332"/>
                        </a:cubicBezTo>
                        <a:cubicBezTo>
                          <a:pt x="411" y="332"/>
                          <a:pt x="411" y="332"/>
                          <a:pt x="411" y="332"/>
                        </a:cubicBezTo>
                        <a:cubicBezTo>
                          <a:pt x="411" y="333"/>
                          <a:pt x="411" y="333"/>
                          <a:pt x="411" y="333"/>
                        </a:cubicBezTo>
                        <a:cubicBezTo>
                          <a:pt x="411" y="333"/>
                          <a:pt x="411" y="333"/>
                          <a:pt x="411" y="333"/>
                        </a:cubicBezTo>
                        <a:cubicBezTo>
                          <a:pt x="409" y="334"/>
                          <a:pt x="409" y="334"/>
                          <a:pt x="409" y="334"/>
                        </a:cubicBezTo>
                        <a:cubicBezTo>
                          <a:pt x="406" y="335"/>
                          <a:pt x="406" y="335"/>
                          <a:pt x="406" y="335"/>
                        </a:cubicBezTo>
                        <a:cubicBezTo>
                          <a:pt x="405" y="335"/>
                          <a:pt x="405" y="335"/>
                          <a:pt x="405" y="335"/>
                        </a:cubicBezTo>
                        <a:cubicBezTo>
                          <a:pt x="403" y="336"/>
                          <a:pt x="403" y="336"/>
                          <a:pt x="403" y="336"/>
                        </a:cubicBezTo>
                        <a:cubicBezTo>
                          <a:pt x="401" y="336"/>
                          <a:pt x="401" y="336"/>
                          <a:pt x="401" y="336"/>
                        </a:cubicBezTo>
                        <a:cubicBezTo>
                          <a:pt x="401" y="336"/>
                          <a:pt x="401" y="336"/>
                          <a:pt x="401" y="336"/>
                        </a:cubicBezTo>
                        <a:cubicBezTo>
                          <a:pt x="401" y="336"/>
                          <a:pt x="401" y="336"/>
                          <a:pt x="401" y="336"/>
                        </a:cubicBezTo>
                        <a:cubicBezTo>
                          <a:pt x="399" y="337"/>
                          <a:pt x="399" y="337"/>
                          <a:pt x="399" y="337"/>
                        </a:cubicBezTo>
                        <a:cubicBezTo>
                          <a:pt x="398" y="337"/>
                          <a:pt x="398" y="337"/>
                          <a:pt x="398" y="337"/>
                        </a:cubicBezTo>
                        <a:cubicBezTo>
                          <a:pt x="397" y="337"/>
                          <a:pt x="397" y="337"/>
                          <a:pt x="397" y="337"/>
                        </a:cubicBezTo>
                        <a:cubicBezTo>
                          <a:pt x="397" y="338"/>
                          <a:pt x="397" y="338"/>
                          <a:pt x="397" y="338"/>
                        </a:cubicBezTo>
                        <a:cubicBezTo>
                          <a:pt x="397" y="338"/>
                          <a:pt x="397" y="338"/>
                          <a:pt x="397" y="338"/>
                        </a:cubicBezTo>
                        <a:cubicBezTo>
                          <a:pt x="396" y="337"/>
                          <a:pt x="396" y="337"/>
                          <a:pt x="396" y="337"/>
                        </a:cubicBezTo>
                        <a:cubicBezTo>
                          <a:pt x="396" y="336"/>
                          <a:pt x="396" y="336"/>
                          <a:pt x="396" y="336"/>
                        </a:cubicBezTo>
                        <a:cubicBezTo>
                          <a:pt x="396" y="336"/>
                          <a:pt x="396" y="336"/>
                          <a:pt x="396" y="336"/>
                        </a:cubicBezTo>
                        <a:cubicBezTo>
                          <a:pt x="395" y="336"/>
                          <a:pt x="395" y="336"/>
                          <a:pt x="395" y="336"/>
                        </a:cubicBezTo>
                        <a:cubicBezTo>
                          <a:pt x="395" y="336"/>
                          <a:pt x="395" y="336"/>
                          <a:pt x="395" y="336"/>
                        </a:cubicBezTo>
                        <a:cubicBezTo>
                          <a:pt x="395" y="337"/>
                          <a:pt x="395" y="337"/>
                          <a:pt x="395" y="337"/>
                        </a:cubicBezTo>
                        <a:cubicBezTo>
                          <a:pt x="395" y="337"/>
                          <a:pt x="395" y="337"/>
                          <a:pt x="395" y="337"/>
                        </a:cubicBezTo>
                        <a:cubicBezTo>
                          <a:pt x="394" y="337"/>
                          <a:pt x="394" y="337"/>
                          <a:pt x="394" y="337"/>
                        </a:cubicBezTo>
                        <a:cubicBezTo>
                          <a:pt x="394" y="337"/>
                          <a:pt x="394" y="337"/>
                          <a:pt x="394" y="337"/>
                        </a:cubicBezTo>
                        <a:cubicBezTo>
                          <a:pt x="394" y="337"/>
                          <a:pt x="394" y="337"/>
                          <a:pt x="394" y="337"/>
                        </a:cubicBezTo>
                        <a:cubicBezTo>
                          <a:pt x="393" y="339"/>
                          <a:pt x="393" y="339"/>
                          <a:pt x="393" y="339"/>
                        </a:cubicBezTo>
                        <a:cubicBezTo>
                          <a:pt x="393" y="339"/>
                          <a:pt x="393" y="339"/>
                          <a:pt x="393" y="339"/>
                        </a:cubicBezTo>
                        <a:cubicBezTo>
                          <a:pt x="393" y="339"/>
                          <a:pt x="393" y="339"/>
                          <a:pt x="393" y="339"/>
                        </a:cubicBezTo>
                        <a:cubicBezTo>
                          <a:pt x="393" y="339"/>
                          <a:pt x="393" y="339"/>
                          <a:pt x="393" y="339"/>
                        </a:cubicBezTo>
                        <a:cubicBezTo>
                          <a:pt x="391" y="341"/>
                          <a:pt x="391" y="341"/>
                          <a:pt x="391" y="341"/>
                        </a:cubicBezTo>
                        <a:cubicBezTo>
                          <a:pt x="390" y="343"/>
                          <a:pt x="390" y="343"/>
                          <a:pt x="390" y="343"/>
                        </a:cubicBezTo>
                        <a:cubicBezTo>
                          <a:pt x="389" y="343"/>
                          <a:pt x="389" y="343"/>
                          <a:pt x="389" y="343"/>
                        </a:cubicBezTo>
                        <a:cubicBezTo>
                          <a:pt x="389" y="343"/>
                          <a:pt x="389" y="343"/>
                          <a:pt x="389" y="343"/>
                        </a:cubicBezTo>
                        <a:cubicBezTo>
                          <a:pt x="389" y="343"/>
                          <a:pt x="389" y="343"/>
                          <a:pt x="389" y="343"/>
                        </a:cubicBezTo>
                        <a:cubicBezTo>
                          <a:pt x="387" y="344"/>
                          <a:pt x="387" y="344"/>
                          <a:pt x="387" y="344"/>
                        </a:cubicBezTo>
                        <a:cubicBezTo>
                          <a:pt x="387" y="344"/>
                          <a:pt x="387" y="344"/>
                          <a:pt x="387" y="344"/>
                        </a:cubicBezTo>
                        <a:cubicBezTo>
                          <a:pt x="387" y="344"/>
                          <a:pt x="387" y="344"/>
                          <a:pt x="387" y="344"/>
                        </a:cubicBezTo>
                        <a:cubicBezTo>
                          <a:pt x="386" y="344"/>
                          <a:pt x="386" y="344"/>
                          <a:pt x="386" y="344"/>
                        </a:cubicBezTo>
                        <a:cubicBezTo>
                          <a:pt x="386" y="344"/>
                          <a:pt x="386" y="344"/>
                          <a:pt x="386" y="344"/>
                        </a:cubicBezTo>
                        <a:cubicBezTo>
                          <a:pt x="386" y="345"/>
                          <a:pt x="386" y="345"/>
                          <a:pt x="386" y="345"/>
                        </a:cubicBezTo>
                        <a:cubicBezTo>
                          <a:pt x="386" y="345"/>
                          <a:pt x="386" y="345"/>
                          <a:pt x="386" y="345"/>
                        </a:cubicBezTo>
                        <a:cubicBezTo>
                          <a:pt x="386" y="346"/>
                          <a:pt x="386" y="346"/>
                          <a:pt x="386" y="346"/>
                        </a:cubicBezTo>
                        <a:cubicBezTo>
                          <a:pt x="386" y="346"/>
                          <a:pt x="386" y="346"/>
                          <a:pt x="386" y="346"/>
                        </a:cubicBezTo>
                        <a:cubicBezTo>
                          <a:pt x="385" y="346"/>
                          <a:pt x="385" y="346"/>
                          <a:pt x="385" y="346"/>
                        </a:cubicBezTo>
                        <a:cubicBezTo>
                          <a:pt x="385" y="345"/>
                          <a:pt x="385" y="345"/>
                          <a:pt x="385" y="345"/>
                        </a:cubicBezTo>
                        <a:cubicBezTo>
                          <a:pt x="385" y="345"/>
                          <a:pt x="385" y="345"/>
                          <a:pt x="385" y="345"/>
                        </a:cubicBezTo>
                        <a:cubicBezTo>
                          <a:pt x="384" y="346"/>
                          <a:pt x="384" y="346"/>
                          <a:pt x="384" y="346"/>
                        </a:cubicBezTo>
                        <a:cubicBezTo>
                          <a:pt x="384" y="345"/>
                          <a:pt x="384" y="345"/>
                          <a:pt x="384" y="345"/>
                        </a:cubicBezTo>
                        <a:cubicBezTo>
                          <a:pt x="384" y="344"/>
                          <a:pt x="384" y="344"/>
                          <a:pt x="384" y="344"/>
                        </a:cubicBezTo>
                        <a:cubicBezTo>
                          <a:pt x="384" y="344"/>
                          <a:pt x="384" y="344"/>
                          <a:pt x="384" y="344"/>
                        </a:cubicBezTo>
                        <a:cubicBezTo>
                          <a:pt x="383" y="344"/>
                          <a:pt x="383" y="344"/>
                          <a:pt x="383" y="344"/>
                        </a:cubicBezTo>
                        <a:cubicBezTo>
                          <a:pt x="383" y="343"/>
                          <a:pt x="383" y="343"/>
                          <a:pt x="383" y="343"/>
                        </a:cubicBezTo>
                        <a:cubicBezTo>
                          <a:pt x="382" y="343"/>
                          <a:pt x="382" y="343"/>
                          <a:pt x="382" y="343"/>
                        </a:cubicBezTo>
                        <a:cubicBezTo>
                          <a:pt x="382" y="343"/>
                          <a:pt x="382" y="343"/>
                          <a:pt x="382" y="343"/>
                        </a:cubicBezTo>
                        <a:cubicBezTo>
                          <a:pt x="382" y="343"/>
                          <a:pt x="382" y="343"/>
                          <a:pt x="382" y="343"/>
                        </a:cubicBezTo>
                        <a:cubicBezTo>
                          <a:pt x="382" y="342"/>
                          <a:pt x="382" y="342"/>
                          <a:pt x="382" y="342"/>
                        </a:cubicBezTo>
                        <a:cubicBezTo>
                          <a:pt x="382" y="340"/>
                          <a:pt x="382" y="340"/>
                          <a:pt x="382" y="340"/>
                        </a:cubicBezTo>
                        <a:cubicBezTo>
                          <a:pt x="383" y="339"/>
                          <a:pt x="383" y="339"/>
                          <a:pt x="383" y="339"/>
                        </a:cubicBezTo>
                        <a:cubicBezTo>
                          <a:pt x="384" y="338"/>
                          <a:pt x="384" y="338"/>
                          <a:pt x="384" y="338"/>
                        </a:cubicBezTo>
                        <a:cubicBezTo>
                          <a:pt x="384" y="337"/>
                          <a:pt x="384" y="337"/>
                          <a:pt x="384" y="337"/>
                        </a:cubicBezTo>
                        <a:cubicBezTo>
                          <a:pt x="384" y="337"/>
                          <a:pt x="384" y="337"/>
                          <a:pt x="384" y="337"/>
                        </a:cubicBezTo>
                        <a:cubicBezTo>
                          <a:pt x="384" y="336"/>
                          <a:pt x="384" y="336"/>
                          <a:pt x="384" y="336"/>
                        </a:cubicBezTo>
                        <a:cubicBezTo>
                          <a:pt x="387" y="335"/>
                          <a:pt x="387" y="335"/>
                          <a:pt x="387" y="335"/>
                        </a:cubicBezTo>
                        <a:cubicBezTo>
                          <a:pt x="389" y="335"/>
                          <a:pt x="389" y="335"/>
                          <a:pt x="389" y="335"/>
                        </a:cubicBezTo>
                        <a:cubicBezTo>
                          <a:pt x="389" y="335"/>
                          <a:pt x="389" y="335"/>
                          <a:pt x="389" y="335"/>
                        </a:cubicBezTo>
                        <a:cubicBezTo>
                          <a:pt x="389" y="335"/>
                          <a:pt x="389" y="335"/>
                          <a:pt x="389" y="335"/>
                        </a:cubicBezTo>
                        <a:cubicBezTo>
                          <a:pt x="391" y="333"/>
                          <a:pt x="391" y="333"/>
                          <a:pt x="391" y="333"/>
                        </a:cubicBezTo>
                        <a:cubicBezTo>
                          <a:pt x="393" y="333"/>
                          <a:pt x="393" y="333"/>
                          <a:pt x="393" y="333"/>
                        </a:cubicBezTo>
                        <a:cubicBezTo>
                          <a:pt x="393" y="333"/>
                          <a:pt x="393" y="333"/>
                          <a:pt x="393" y="333"/>
                        </a:cubicBezTo>
                        <a:cubicBezTo>
                          <a:pt x="394" y="334"/>
                          <a:pt x="394" y="334"/>
                          <a:pt x="394" y="334"/>
                        </a:cubicBezTo>
                        <a:cubicBezTo>
                          <a:pt x="394" y="334"/>
                          <a:pt x="394" y="334"/>
                          <a:pt x="394" y="334"/>
                        </a:cubicBezTo>
                        <a:cubicBezTo>
                          <a:pt x="394" y="334"/>
                          <a:pt x="394" y="334"/>
                          <a:pt x="394" y="334"/>
                        </a:cubicBezTo>
                        <a:cubicBezTo>
                          <a:pt x="395" y="335"/>
                          <a:pt x="395" y="335"/>
                          <a:pt x="395" y="335"/>
                        </a:cubicBezTo>
                        <a:cubicBezTo>
                          <a:pt x="396" y="335"/>
                          <a:pt x="396" y="335"/>
                          <a:pt x="396" y="335"/>
                        </a:cubicBezTo>
                        <a:cubicBezTo>
                          <a:pt x="395" y="334"/>
                          <a:pt x="395" y="334"/>
                          <a:pt x="395" y="334"/>
                        </a:cubicBezTo>
                        <a:cubicBezTo>
                          <a:pt x="395" y="334"/>
                          <a:pt x="395" y="334"/>
                          <a:pt x="395" y="334"/>
                        </a:cubicBezTo>
                        <a:cubicBezTo>
                          <a:pt x="395" y="333"/>
                          <a:pt x="395" y="333"/>
                          <a:pt x="395" y="333"/>
                        </a:cubicBezTo>
                        <a:cubicBezTo>
                          <a:pt x="396" y="333"/>
                          <a:pt x="396" y="333"/>
                          <a:pt x="396" y="333"/>
                        </a:cubicBezTo>
                        <a:cubicBezTo>
                          <a:pt x="398" y="333"/>
                          <a:pt x="398" y="333"/>
                          <a:pt x="398" y="333"/>
                        </a:cubicBezTo>
                        <a:cubicBezTo>
                          <a:pt x="398" y="333"/>
                          <a:pt x="398" y="333"/>
                          <a:pt x="398" y="333"/>
                        </a:cubicBezTo>
                        <a:cubicBezTo>
                          <a:pt x="398" y="333"/>
                          <a:pt x="398" y="333"/>
                          <a:pt x="398" y="333"/>
                        </a:cubicBezTo>
                        <a:cubicBezTo>
                          <a:pt x="399" y="332"/>
                          <a:pt x="399" y="332"/>
                          <a:pt x="399" y="332"/>
                        </a:cubicBezTo>
                        <a:cubicBezTo>
                          <a:pt x="402" y="331"/>
                          <a:pt x="402" y="331"/>
                          <a:pt x="402" y="331"/>
                        </a:cubicBezTo>
                        <a:cubicBezTo>
                          <a:pt x="399" y="331"/>
                          <a:pt x="399" y="331"/>
                          <a:pt x="399" y="331"/>
                        </a:cubicBezTo>
                        <a:cubicBezTo>
                          <a:pt x="397" y="331"/>
                          <a:pt x="397" y="331"/>
                          <a:pt x="397" y="331"/>
                        </a:cubicBezTo>
                        <a:cubicBezTo>
                          <a:pt x="395" y="331"/>
                          <a:pt x="395" y="331"/>
                          <a:pt x="395" y="331"/>
                        </a:cubicBezTo>
                        <a:cubicBezTo>
                          <a:pt x="394" y="331"/>
                          <a:pt x="394" y="331"/>
                          <a:pt x="394" y="331"/>
                        </a:cubicBezTo>
                        <a:cubicBezTo>
                          <a:pt x="394" y="331"/>
                          <a:pt x="394" y="331"/>
                          <a:pt x="394" y="331"/>
                        </a:cubicBezTo>
                        <a:cubicBezTo>
                          <a:pt x="394" y="331"/>
                          <a:pt x="394" y="331"/>
                          <a:pt x="394" y="331"/>
                        </a:cubicBezTo>
                        <a:cubicBezTo>
                          <a:pt x="393" y="331"/>
                          <a:pt x="393" y="331"/>
                          <a:pt x="393" y="331"/>
                        </a:cubicBezTo>
                        <a:cubicBezTo>
                          <a:pt x="392" y="331"/>
                          <a:pt x="392" y="331"/>
                          <a:pt x="392" y="331"/>
                        </a:cubicBezTo>
                        <a:cubicBezTo>
                          <a:pt x="392" y="331"/>
                          <a:pt x="392" y="331"/>
                          <a:pt x="392" y="331"/>
                        </a:cubicBezTo>
                        <a:cubicBezTo>
                          <a:pt x="392" y="332"/>
                          <a:pt x="392" y="332"/>
                          <a:pt x="392" y="332"/>
                        </a:cubicBezTo>
                        <a:cubicBezTo>
                          <a:pt x="391" y="331"/>
                          <a:pt x="391" y="331"/>
                          <a:pt x="391" y="331"/>
                        </a:cubicBezTo>
                        <a:cubicBezTo>
                          <a:pt x="392" y="331"/>
                          <a:pt x="392" y="331"/>
                          <a:pt x="392" y="331"/>
                        </a:cubicBezTo>
                        <a:cubicBezTo>
                          <a:pt x="393" y="330"/>
                          <a:pt x="393" y="330"/>
                          <a:pt x="393" y="330"/>
                        </a:cubicBezTo>
                        <a:cubicBezTo>
                          <a:pt x="393" y="330"/>
                          <a:pt x="393" y="330"/>
                          <a:pt x="393" y="330"/>
                        </a:cubicBezTo>
                        <a:cubicBezTo>
                          <a:pt x="393" y="330"/>
                          <a:pt x="393" y="330"/>
                          <a:pt x="393" y="330"/>
                        </a:cubicBezTo>
                        <a:cubicBezTo>
                          <a:pt x="395" y="329"/>
                          <a:pt x="395" y="329"/>
                          <a:pt x="395" y="329"/>
                        </a:cubicBezTo>
                        <a:cubicBezTo>
                          <a:pt x="395" y="329"/>
                          <a:pt x="395" y="329"/>
                          <a:pt x="395" y="329"/>
                        </a:cubicBezTo>
                        <a:cubicBezTo>
                          <a:pt x="395" y="329"/>
                          <a:pt x="395" y="329"/>
                          <a:pt x="395" y="329"/>
                        </a:cubicBezTo>
                        <a:cubicBezTo>
                          <a:pt x="395" y="328"/>
                          <a:pt x="395" y="328"/>
                          <a:pt x="395" y="328"/>
                        </a:cubicBezTo>
                        <a:cubicBezTo>
                          <a:pt x="395" y="327"/>
                          <a:pt x="395" y="327"/>
                          <a:pt x="395" y="327"/>
                        </a:cubicBezTo>
                        <a:cubicBezTo>
                          <a:pt x="394" y="327"/>
                          <a:pt x="394" y="327"/>
                          <a:pt x="394" y="327"/>
                        </a:cubicBezTo>
                        <a:cubicBezTo>
                          <a:pt x="394" y="328"/>
                          <a:pt x="394" y="328"/>
                          <a:pt x="394" y="328"/>
                        </a:cubicBezTo>
                        <a:cubicBezTo>
                          <a:pt x="394" y="328"/>
                          <a:pt x="394" y="328"/>
                          <a:pt x="394" y="328"/>
                        </a:cubicBezTo>
                        <a:cubicBezTo>
                          <a:pt x="394" y="326"/>
                          <a:pt x="394" y="326"/>
                          <a:pt x="394" y="326"/>
                        </a:cubicBezTo>
                        <a:cubicBezTo>
                          <a:pt x="393" y="327"/>
                          <a:pt x="393" y="327"/>
                          <a:pt x="393" y="327"/>
                        </a:cubicBezTo>
                        <a:cubicBezTo>
                          <a:pt x="392" y="329"/>
                          <a:pt x="392" y="329"/>
                          <a:pt x="392" y="329"/>
                        </a:cubicBezTo>
                        <a:cubicBezTo>
                          <a:pt x="391" y="329"/>
                          <a:pt x="391" y="329"/>
                          <a:pt x="391" y="329"/>
                        </a:cubicBezTo>
                        <a:cubicBezTo>
                          <a:pt x="391" y="329"/>
                          <a:pt x="391" y="329"/>
                          <a:pt x="391" y="329"/>
                        </a:cubicBezTo>
                        <a:cubicBezTo>
                          <a:pt x="391" y="329"/>
                          <a:pt x="391" y="329"/>
                          <a:pt x="391" y="329"/>
                        </a:cubicBezTo>
                        <a:cubicBezTo>
                          <a:pt x="389" y="331"/>
                          <a:pt x="389" y="331"/>
                          <a:pt x="389" y="331"/>
                        </a:cubicBezTo>
                        <a:cubicBezTo>
                          <a:pt x="388" y="331"/>
                          <a:pt x="388" y="331"/>
                          <a:pt x="388" y="331"/>
                        </a:cubicBezTo>
                        <a:cubicBezTo>
                          <a:pt x="388" y="331"/>
                          <a:pt x="388" y="331"/>
                          <a:pt x="388" y="331"/>
                        </a:cubicBezTo>
                        <a:cubicBezTo>
                          <a:pt x="388" y="331"/>
                          <a:pt x="388" y="331"/>
                          <a:pt x="388" y="331"/>
                        </a:cubicBezTo>
                        <a:cubicBezTo>
                          <a:pt x="387" y="332"/>
                          <a:pt x="387" y="332"/>
                          <a:pt x="387" y="332"/>
                        </a:cubicBezTo>
                        <a:cubicBezTo>
                          <a:pt x="385" y="332"/>
                          <a:pt x="385" y="332"/>
                          <a:pt x="385" y="332"/>
                        </a:cubicBezTo>
                        <a:cubicBezTo>
                          <a:pt x="385" y="332"/>
                          <a:pt x="385" y="332"/>
                          <a:pt x="385" y="332"/>
                        </a:cubicBezTo>
                        <a:cubicBezTo>
                          <a:pt x="385" y="331"/>
                          <a:pt x="385" y="331"/>
                          <a:pt x="385" y="331"/>
                        </a:cubicBezTo>
                        <a:cubicBezTo>
                          <a:pt x="385" y="331"/>
                          <a:pt x="385" y="331"/>
                          <a:pt x="385" y="331"/>
                        </a:cubicBezTo>
                        <a:cubicBezTo>
                          <a:pt x="385" y="331"/>
                          <a:pt x="385" y="331"/>
                          <a:pt x="385" y="331"/>
                        </a:cubicBezTo>
                        <a:cubicBezTo>
                          <a:pt x="384" y="330"/>
                          <a:pt x="384" y="330"/>
                          <a:pt x="384" y="330"/>
                        </a:cubicBezTo>
                        <a:cubicBezTo>
                          <a:pt x="383" y="331"/>
                          <a:pt x="383" y="331"/>
                          <a:pt x="383" y="331"/>
                        </a:cubicBezTo>
                        <a:cubicBezTo>
                          <a:pt x="383" y="331"/>
                          <a:pt x="383" y="331"/>
                          <a:pt x="383" y="331"/>
                        </a:cubicBezTo>
                        <a:cubicBezTo>
                          <a:pt x="383" y="331"/>
                          <a:pt x="383" y="331"/>
                          <a:pt x="383" y="331"/>
                        </a:cubicBezTo>
                        <a:cubicBezTo>
                          <a:pt x="383" y="332"/>
                          <a:pt x="383" y="332"/>
                          <a:pt x="383" y="332"/>
                        </a:cubicBezTo>
                        <a:cubicBezTo>
                          <a:pt x="382" y="333"/>
                          <a:pt x="382" y="333"/>
                          <a:pt x="382" y="333"/>
                        </a:cubicBezTo>
                        <a:cubicBezTo>
                          <a:pt x="381" y="332"/>
                          <a:pt x="381" y="332"/>
                          <a:pt x="381" y="332"/>
                        </a:cubicBezTo>
                        <a:cubicBezTo>
                          <a:pt x="381" y="332"/>
                          <a:pt x="381" y="332"/>
                          <a:pt x="381" y="332"/>
                        </a:cubicBezTo>
                        <a:cubicBezTo>
                          <a:pt x="380" y="332"/>
                          <a:pt x="380" y="332"/>
                          <a:pt x="380" y="332"/>
                        </a:cubicBezTo>
                        <a:cubicBezTo>
                          <a:pt x="380" y="333"/>
                          <a:pt x="380" y="333"/>
                          <a:pt x="380" y="333"/>
                        </a:cubicBezTo>
                        <a:cubicBezTo>
                          <a:pt x="380" y="333"/>
                          <a:pt x="380" y="333"/>
                          <a:pt x="380" y="333"/>
                        </a:cubicBezTo>
                        <a:cubicBezTo>
                          <a:pt x="380" y="332"/>
                          <a:pt x="380" y="332"/>
                          <a:pt x="380" y="332"/>
                        </a:cubicBezTo>
                        <a:cubicBezTo>
                          <a:pt x="379" y="332"/>
                          <a:pt x="379" y="332"/>
                          <a:pt x="379" y="332"/>
                        </a:cubicBezTo>
                        <a:cubicBezTo>
                          <a:pt x="379" y="332"/>
                          <a:pt x="379" y="332"/>
                          <a:pt x="379" y="332"/>
                        </a:cubicBezTo>
                        <a:cubicBezTo>
                          <a:pt x="378" y="332"/>
                          <a:pt x="378" y="332"/>
                          <a:pt x="378" y="332"/>
                        </a:cubicBezTo>
                        <a:cubicBezTo>
                          <a:pt x="376" y="332"/>
                          <a:pt x="376" y="332"/>
                          <a:pt x="376" y="332"/>
                        </a:cubicBezTo>
                        <a:cubicBezTo>
                          <a:pt x="376" y="332"/>
                          <a:pt x="376" y="332"/>
                          <a:pt x="376" y="332"/>
                        </a:cubicBezTo>
                        <a:cubicBezTo>
                          <a:pt x="376" y="331"/>
                          <a:pt x="376" y="331"/>
                          <a:pt x="376" y="331"/>
                        </a:cubicBezTo>
                        <a:cubicBezTo>
                          <a:pt x="376" y="331"/>
                          <a:pt x="376" y="331"/>
                          <a:pt x="376" y="331"/>
                        </a:cubicBezTo>
                        <a:cubicBezTo>
                          <a:pt x="376" y="331"/>
                          <a:pt x="376" y="331"/>
                          <a:pt x="376" y="331"/>
                        </a:cubicBezTo>
                        <a:cubicBezTo>
                          <a:pt x="376" y="330"/>
                          <a:pt x="376" y="330"/>
                          <a:pt x="376" y="330"/>
                        </a:cubicBezTo>
                        <a:cubicBezTo>
                          <a:pt x="376" y="329"/>
                          <a:pt x="376" y="329"/>
                          <a:pt x="376" y="329"/>
                        </a:cubicBezTo>
                        <a:cubicBezTo>
                          <a:pt x="376" y="329"/>
                          <a:pt x="376" y="329"/>
                          <a:pt x="376" y="329"/>
                        </a:cubicBezTo>
                        <a:cubicBezTo>
                          <a:pt x="376" y="329"/>
                          <a:pt x="376" y="329"/>
                          <a:pt x="376" y="329"/>
                        </a:cubicBezTo>
                        <a:cubicBezTo>
                          <a:pt x="376" y="328"/>
                          <a:pt x="376" y="328"/>
                          <a:pt x="376" y="328"/>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7" y="319"/>
                          <a:pt x="377" y="319"/>
                          <a:pt x="377" y="319"/>
                        </a:cubicBezTo>
                        <a:cubicBezTo>
                          <a:pt x="376" y="317"/>
                          <a:pt x="376" y="317"/>
                          <a:pt x="376" y="317"/>
                        </a:cubicBezTo>
                        <a:cubicBezTo>
                          <a:pt x="376" y="316"/>
                          <a:pt x="376" y="316"/>
                          <a:pt x="376" y="316"/>
                        </a:cubicBezTo>
                        <a:cubicBezTo>
                          <a:pt x="376" y="316"/>
                          <a:pt x="376" y="316"/>
                          <a:pt x="376" y="316"/>
                        </a:cubicBezTo>
                        <a:cubicBezTo>
                          <a:pt x="374" y="314"/>
                          <a:pt x="374" y="314"/>
                          <a:pt x="374" y="314"/>
                        </a:cubicBezTo>
                        <a:cubicBezTo>
                          <a:pt x="373" y="314"/>
                          <a:pt x="373" y="314"/>
                          <a:pt x="373" y="314"/>
                        </a:cubicBezTo>
                        <a:cubicBezTo>
                          <a:pt x="373" y="314"/>
                          <a:pt x="373" y="314"/>
                          <a:pt x="373" y="314"/>
                        </a:cubicBezTo>
                        <a:cubicBezTo>
                          <a:pt x="373" y="314"/>
                          <a:pt x="373" y="314"/>
                          <a:pt x="373" y="314"/>
                        </a:cubicBezTo>
                        <a:cubicBezTo>
                          <a:pt x="371" y="314"/>
                          <a:pt x="371" y="314"/>
                          <a:pt x="371" y="314"/>
                        </a:cubicBezTo>
                        <a:cubicBezTo>
                          <a:pt x="371" y="314"/>
                          <a:pt x="371" y="314"/>
                          <a:pt x="371" y="314"/>
                        </a:cubicBezTo>
                        <a:cubicBezTo>
                          <a:pt x="371" y="314"/>
                          <a:pt x="371" y="314"/>
                          <a:pt x="371" y="314"/>
                        </a:cubicBezTo>
                        <a:cubicBezTo>
                          <a:pt x="370" y="314"/>
                          <a:pt x="370" y="314"/>
                          <a:pt x="370" y="314"/>
                        </a:cubicBezTo>
                        <a:cubicBezTo>
                          <a:pt x="369" y="313"/>
                          <a:pt x="369" y="313"/>
                          <a:pt x="369" y="313"/>
                        </a:cubicBezTo>
                        <a:cubicBezTo>
                          <a:pt x="369" y="313"/>
                          <a:pt x="369" y="313"/>
                          <a:pt x="369"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6" y="314"/>
                          <a:pt x="366" y="314"/>
                          <a:pt x="366" y="314"/>
                        </a:cubicBezTo>
                        <a:cubicBezTo>
                          <a:pt x="366" y="314"/>
                          <a:pt x="366" y="314"/>
                          <a:pt x="366" y="314"/>
                        </a:cubicBezTo>
                        <a:cubicBezTo>
                          <a:pt x="366" y="314"/>
                          <a:pt x="366" y="314"/>
                          <a:pt x="366" y="314"/>
                        </a:cubicBezTo>
                        <a:cubicBezTo>
                          <a:pt x="366" y="315"/>
                          <a:pt x="366" y="315"/>
                          <a:pt x="366" y="315"/>
                        </a:cubicBezTo>
                        <a:cubicBezTo>
                          <a:pt x="364" y="318"/>
                          <a:pt x="364" y="318"/>
                          <a:pt x="364" y="318"/>
                        </a:cubicBezTo>
                        <a:cubicBezTo>
                          <a:pt x="363" y="319"/>
                          <a:pt x="363" y="319"/>
                          <a:pt x="363" y="319"/>
                        </a:cubicBezTo>
                        <a:cubicBezTo>
                          <a:pt x="363" y="319"/>
                          <a:pt x="363" y="319"/>
                          <a:pt x="363" y="319"/>
                        </a:cubicBezTo>
                        <a:cubicBezTo>
                          <a:pt x="363" y="319"/>
                          <a:pt x="363" y="319"/>
                          <a:pt x="363" y="319"/>
                        </a:cubicBezTo>
                        <a:cubicBezTo>
                          <a:pt x="363" y="320"/>
                          <a:pt x="363" y="320"/>
                          <a:pt x="363" y="320"/>
                        </a:cubicBezTo>
                        <a:cubicBezTo>
                          <a:pt x="361" y="321"/>
                          <a:pt x="361" y="321"/>
                          <a:pt x="361" y="321"/>
                        </a:cubicBezTo>
                        <a:cubicBezTo>
                          <a:pt x="361" y="321"/>
                          <a:pt x="361" y="321"/>
                          <a:pt x="361" y="321"/>
                        </a:cubicBezTo>
                        <a:cubicBezTo>
                          <a:pt x="361" y="321"/>
                          <a:pt x="361" y="321"/>
                          <a:pt x="361" y="321"/>
                        </a:cubicBezTo>
                        <a:cubicBezTo>
                          <a:pt x="361" y="323"/>
                          <a:pt x="361" y="323"/>
                          <a:pt x="361" y="323"/>
                        </a:cubicBezTo>
                        <a:cubicBezTo>
                          <a:pt x="360" y="324"/>
                          <a:pt x="360" y="324"/>
                          <a:pt x="360" y="324"/>
                        </a:cubicBezTo>
                        <a:cubicBezTo>
                          <a:pt x="359" y="326"/>
                          <a:pt x="359" y="326"/>
                          <a:pt x="359" y="326"/>
                        </a:cubicBezTo>
                        <a:cubicBezTo>
                          <a:pt x="358" y="326"/>
                          <a:pt x="358" y="326"/>
                          <a:pt x="358" y="326"/>
                        </a:cubicBezTo>
                        <a:cubicBezTo>
                          <a:pt x="358" y="326"/>
                          <a:pt x="358" y="326"/>
                          <a:pt x="358" y="326"/>
                        </a:cubicBezTo>
                        <a:cubicBezTo>
                          <a:pt x="358" y="326"/>
                          <a:pt x="358" y="326"/>
                          <a:pt x="358" y="326"/>
                        </a:cubicBezTo>
                        <a:cubicBezTo>
                          <a:pt x="356" y="328"/>
                          <a:pt x="356" y="328"/>
                          <a:pt x="356" y="328"/>
                        </a:cubicBezTo>
                        <a:cubicBezTo>
                          <a:pt x="356" y="328"/>
                          <a:pt x="356" y="328"/>
                          <a:pt x="356" y="328"/>
                        </a:cubicBezTo>
                        <a:cubicBezTo>
                          <a:pt x="356" y="328"/>
                          <a:pt x="356" y="328"/>
                          <a:pt x="356" y="328"/>
                        </a:cubicBezTo>
                        <a:cubicBezTo>
                          <a:pt x="356" y="329"/>
                          <a:pt x="356" y="329"/>
                          <a:pt x="356" y="329"/>
                        </a:cubicBezTo>
                        <a:cubicBezTo>
                          <a:pt x="355" y="329"/>
                          <a:pt x="355" y="329"/>
                          <a:pt x="355" y="329"/>
                        </a:cubicBezTo>
                        <a:cubicBezTo>
                          <a:pt x="354" y="329"/>
                          <a:pt x="354" y="329"/>
                          <a:pt x="354" y="329"/>
                        </a:cubicBezTo>
                        <a:cubicBezTo>
                          <a:pt x="354" y="329"/>
                          <a:pt x="354" y="329"/>
                          <a:pt x="354" y="329"/>
                        </a:cubicBezTo>
                        <a:cubicBezTo>
                          <a:pt x="354" y="329"/>
                          <a:pt x="354" y="329"/>
                          <a:pt x="354" y="329"/>
                        </a:cubicBezTo>
                        <a:cubicBezTo>
                          <a:pt x="353" y="329"/>
                          <a:pt x="353" y="329"/>
                          <a:pt x="353" y="329"/>
                        </a:cubicBezTo>
                        <a:cubicBezTo>
                          <a:pt x="353" y="329"/>
                          <a:pt x="353" y="329"/>
                          <a:pt x="353" y="329"/>
                        </a:cubicBezTo>
                        <a:cubicBezTo>
                          <a:pt x="353" y="329"/>
                          <a:pt x="353" y="329"/>
                          <a:pt x="353" y="329"/>
                        </a:cubicBezTo>
                        <a:cubicBezTo>
                          <a:pt x="353" y="330"/>
                          <a:pt x="353" y="330"/>
                          <a:pt x="353" y="330"/>
                        </a:cubicBezTo>
                        <a:cubicBezTo>
                          <a:pt x="352" y="330"/>
                          <a:pt x="352" y="330"/>
                          <a:pt x="352" y="330"/>
                        </a:cubicBezTo>
                        <a:cubicBezTo>
                          <a:pt x="352" y="330"/>
                          <a:pt x="352" y="330"/>
                          <a:pt x="352" y="330"/>
                        </a:cubicBezTo>
                        <a:cubicBezTo>
                          <a:pt x="352" y="330"/>
                          <a:pt x="352" y="330"/>
                          <a:pt x="352" y="330"/>
                        </a:cubicBezTo>
                        <a:cubicBezTo>
                          <a:pt x="351" y="331"/>
                          <a:pt x="351" y="331"/>
                          <a:pt x="351" y="331"/>
                        </a:cubicBezTo>
                        <a:cubicBezTo>
                          <a:pt x="335" y="331"/>
                          <a:pt x="335" y="331"/>
                          <a:pt x="335" y="331"/>
                        </a:cubicBezTo>
                        <a:cubicBezTo>
                          <a:pt x="336" y="331"/>
                          <a:pt x="336" y="331"/>
                          <a:pt x="336" y="331"/>
                        </a:cubicBezTo>
                        <a:cubicBezTo>
                          <a:pt x="337" y="331"/>
                          <a:pt x="337" y="331"/>
                          <a:pt x="337" y="331"/>
                        </a:cubicBezTo>
                        <a:cubicBezTo>
                          <a:pt x="337" y="331"/>
                          <a:pt x="337" y="331"/>
                          <a:pt x="337" y="331"/>
                        </a:cubicBezTo>
                        <a:cubicBezTo>
                          <a:pt x="338" y="330"/>
                          <a:pt x="338" y="330"/>
                          <a:pt x="338" y="330"/>
                        </a:cubicBezTo>
                        <a:cubicBezTo>
                          <a:pt x="338" y="330"/>
                          <a:pt x="338" y="330"/>
                          <a:pt x="338" y="330"/>
                        </a:cubicBezTo>
                        <a:cubicBezTo>
                          <a:pt x="339" y="329"/>
                          <a:pt x="339" y="329"/>
                          <a:pt x="339" y="329"/>
                        </a:cubicBezTo>
                        <a:cubicBezTo>
                          <a:pt x="340" y="328"/>
                          <a:pt x="340" y="328"/>
                          <a:pt x="340" y="328"/>
                        </a:cubicBezTo>
                        <a:cubicBezTo>
                          <a:pt x="340" y="328"/>
                          <a:pt x="340" y="328"/>
                          <a:pt x="340" y="328"/>
                        </a:cubicBezTo>
                        <a:cubicBezTo>
                          <a:pt x="340" y="328"/>
                          <a:pt x="340" y="328"/>
                          <a:pt x="340" y="328"/>
                        </a:cubicBezTo>
                        <a:cubicBezTo>
                          <a:pt x="341" y="327"/>
                          <a:pt x="341" y="327"/>
                          <a:pt x="341" y="327"/>
                        </a:cubicBezTo>
                        <a:cubicBezTo>
                          <a:pt x="341" y="327"/>
                          <a:pt x="341" y="327"/>
                          <a:pt x="341" y="327"/>
                        </a:cubicBezTo>
                        <a:cubicBezTo>
                          <a:pt x="342" y="327"/>
                          <a:pt x="342" y="327"/>
                          <a:pt x="342" y="327"/>
                        </a:cubicBezTo>
                        <a:cubicBezTo>
                          <a:pt x="342" y="327"/>
                          <a:pt x="342" y="327"/>
                          <a:pt x="342" y="327"/>
                        </a:cubicBezTo>
                        <a:cubicBezTo>
                          <a:pt x="342" y="326"/>
                          <a:pt x="342" y="326"/>
                          <a:pt x="342" y="326"/>
                        </a:cubicBezTo>
                        <a:cubicBezTo>
                          <a:pt x="342" y="325"/>
                          <a:pt x="342" y="325"/>
                          <a:pt x="342" y="325"/>
                        </a:cubicBezTo>
                        <a:cubicBezTo>
                          <a:pt x="343" y="325"/>
                          <a:pt x="343" y="325"/>
                          <a:pt x="343" y="325"/>
                        </a:cubicBezTo>
                        <a:cubicBezTo>
                          <a:pt x="344" y="324"/>
                          <a:pt x="344" y="324"/>
                          <a:pt x="344" y="324"/>
                        </a:cubicBezTo>
                        <a:cubicBezTo>
                          <a:pt x="344" y="324"/>
                          <a:pt x="344" y="324"/>
                          <a:pt x="344" y="324"/>
                        </a:cubicBezTo>
                        <a:cubicBezTo>
                          <a:pt x="344" y="324"/>
                          <a:pt x="344" y="324"/>
                          <a:pt x="344" y="324"/>
                        </a:cubicBezTo>
                        <a:cubicBezTo>
                          <a:pt x="345" y="323"/>
                          <a:pt x="345" y="323"/>
                          <a:pt x="345" y="323"/>
                        </a:cubicBezTo>
                        <a:cubicBezTo>
                          <a:pt x="346" y="323"/>
                          <a:pt x="346" y="323"/>
                          <a:pt x="346" y="323"/>
                        </a:cubicBezTo>
                        <a:cubicBezTo>
                          <a:pt x="346" y="322"/>
                          <a:pt x="346" y="322"/>
                          <a:pt x="346" y="322"/>
                        </a:cubicBezTo>
                        <a:cubicBezTo>
                          <a:pt x="347" y="322"/>
                          <a:pt x="347" y="322"/>
                          <a:pt x="347" y="322"/>
                        </a:cubicBezTo>
                        <a:cubicBezTo>
                          <a:pt x="347" y="322"/>
                          <a:pt x="347" y="322"/>
                          <a:pt x="347" y="322"/>
                        </a:cubicBezTo>
                        <a:cubicBezTo>
                          <a:pt x="348" y="321"/>
                          <a:pt x="348" y="321"/>
                          <a:pt x="348" y="321"/>
                        </a:cubicBezTo>
                        <a:cubicBezTo>
                          <a:pt x="348" y="320"/>
                          <a:pt x="348" y="320"/>
                          <a:pt x="348" y="320"/>
                        </a:cubicBezTo>
                        <a:cubicBezTo>
                          <a:pt x="346" y="321"/>
                          <a:pt x="346" y="321"/>
                          <a:pt x="346" y="321"/>
                        </a:cubicBezTo>
                        <a:cubicBezTo>
                          <a:pt x="346" y="321"/>
                          <a:pt x="346" y="321"/>
                          <a:pt x="346" y="321"/>
                        </a:cubicBezTo>
                        <a:cubicBezTo>
                          <a:pt x="346" y="321"/>
                          <a:pt x="346" y="321"/>
                          <a:pt x="346" y="321"/>
                        </a:cubicBezTo>
                        <a:cubicBezTo>
                          <a:pt x="346" y="321"/>
                          <a:pt x="346" y="321"/>
                          <a:pt x="346" y="321"/>
                        </a:cubicBezTo>
                        <a:cubicBezTo>
                          <a:pt x="345" y="321"/>
                          <a:pt x="345" y="321"/>
                          <a:pt x="345" y="321"/>
                        </a:cubicBezTo>
                        <a:cubicBezTo>
                          <a:pt x="345" y="321"/>
                          <a:pt x="345" y="321"/>
                          <a:pt x="345" y="321"/>
                        </a:cubicBezTo>
                        <a:cubicBezTo>
                          <a:pt x="345" y="321"/>
                          <a:pt x="345" y="321"/>
                          <a:pt x="345" y="321"/>
                        </a:cubicBezTo>
                        <a:cubicBezTo>
                          <a:pt x="344" y="322"/>
                          <a:pt x="344" y="322"/>
                          <a:pt x="344" y="322"/>
                        </a:cubicBezTo>
                        <a:cubicBezTo>
                          <a:pt x="344" y="322"/>
                          <a:pt x="344" y="322"/>
                          <a:pt x="344" y="322"/>
                        </a:cubicBezTo>
                        <a:cubicBezTo>
                          <a:pt x="343" y="322"/>
                          <a:pt x="343" y="322"/>
                          <a:pt x="343" y="322"/>
                        </a:cubicBezTo>
                        <a:cubicBezTo>
                          <a:pt x="343" y="323"/>
                          <a:pt x="343" y="323"/>
                          <a:pt x="343" y="323"/>
                        </a:cubicBezTo>
                        <a:cubicBezTo>
                          <a:pt x="342" y="324"/>
                          <a:pt x="342" y="324"/>
                          <a:pt x="342" y="324"/>
                        </a:cubicBezTo>
                        <a:cubicBezTo>
                          <a:pt x="342" y="324"/>
                          <a:pt x="342" y="324"/>
                          <a:pt x="342" y="324"/>
                        </a:cubicBezTo>
                        <a:cubicBezTo>
                          <a:pt x="342" y="325"/>
                          <a:pt x="342" y="325"/>
                          <a:pt x="342" y="325"/>
                        </a:cubicBezTo>
                        <a:cubicBezTo>
                          <a:pt x="341" y="326"/>
                          <a:pt x="341" y="326"/>
                          <a:pt x="341" y="326"/>
                        </a:cubicBezTo>
                        <a:cubicBezTo>
                          <a:pt x="339" y="328"/>
                          <a:pt x="339" y="328"/>
                          <a:pt x="339" y="328"/>
                        </a:cubicBezTo>
                        <a:cubicBezTo>
                          <a:pt x="338" y="328"/>
                          <a:pt x="338" y="328"/>
                          <a:pt x="338" y="328"/>
                        </a:cubicBezTo>
                        <a:cubicBezTo>
                          <a:pt x="337" y="328"/>
                          <a:pt x="337" y="328"/>
                          <a:pt x="337" y="328"/>
                        </a:cubicBezTo>
                        <a:cubicBezTo>
                          <a:pt x="337" y="328"/>
                          <a:pt x="337" y="328"/>
                          <a:pt x="337" y="328"/>
                        </a:cubicBezTo>
                        <a:cubicBezTo>
                          <a:pt x="336" y="328"/>
                          <a:pt x="336" y="328"/>
                          <a:pt x="336" y="328"/>
                        </a:cubicBezTo>
                        <a:cubicBezTo>
                          <a:pt x="336" y="329"/>
                          <a:pt x="336" y="329"/>
                          <a:pt x="336" y="329"/>
                        </a:cubicBezTo>
                        <a:cubicBezTo>
                          <a:pt x="335" y="329"/>
                          <a:pt x="335" y="329"/>
                          <a:pt x="335" y="329"/>
                        </a:cubicBezTo>
                        <a:cubicBezTo>
                          <a:pt x="335" y="329"/>
                          <a:pt x="335" y="329"/>
                          <a:pt x="335" y="329"/>
                        </a:cubicBezTo>
                        <a:cubicBezTo>
                          <a:pt x="335" y="329"/>
                          <a:pt x="335" y="329"/>
                          <a:pt x="335" y="329"/>
                        </a:cubicBezTo>
                        <a:cubicBezTo>
                          <a:pt x="335" y="329"/>
                          <a:pt x="335" y="329"/>
                          <a:pt x="335" y="329"/>
                        </a:cubicBezTo>
                        <a:cubicBezTo>
                          <a:pt x="333" y="330"/>
                          <a:pt x="333" y="330"/>
                          <a:pt x="333" y="330"/>
                        </a:cubicBezTo>
                        <a:cubicBezTo>
                          <a:pt x="330" y="331"/>
                          <a:pt x="330" y="331"/>
                          <a:pt x="330" y="331"/>
                        </a:cubicBezTo>
                        <a:cubicBezTo>
                          <a:pt x="330" y="331"/>
                          <a:pt x="330" y="331"/>
                          <a:pt x="330" y="331"/>
                        </a:cubicBezTo>
                        <a:cubicBezTo>
                          <a:pt x="330" y="331"/>
                          <a:pt x="330" y="331"/>
                          <a:pt x="330" y="331"/>
                        </a:cubicBezTo>
                        <a:cubicBezTo>
                          <a:pt x="329" y="332"/>
                          <a:pt x="329" y="332"/>
                          <a:pt x="329" y="332"/>
                        </a:cubicBezTo>
                        <a:cubicBezTo>
                          <a:pt x="328" y="332"/>
                          <a:pt x="328" y="332"/>
                          <a:pt x="328" y="332"/>
                        </a:cubicBezTo>
                        <a:cubicBezTo>
                          <a:pt x="328" y="332"/>
                          <a:pt x="328" y="332"/>
                          <a:pt x="328" y="332"/>
                        </a:cubicBezTo>
                        <a:cubicBezTo>
                          <a:pt x="328" y="332"/>
                          <a:pt x="328" y="332"/>
                          <a:pt x="328" y="332"/>
                        </a:cubicBezTo>
                        <a:cubicBezTo>
                          <a:pt x="326" y="334"/>
                          <a:pt x="326" y="334"/>
                          <a:pt x="326" y="334"/>
                        </a:cubicBezTo>
                        <a:cubicBezTo>
                          <a:pt x="323" y="336"/>
                          <a:pt x="323" y="336"/>
                          <a:pt x="323" y="336"/>
                        </a:cubicBezTo>
                        <a:cubicBezTo>
                          <a:pt x="322" y="337"/>
                          <a:pt x="322" y="337"/>
                          <a:pt x="322" y="337"/>
                        </a:cubicBezTo>
                        <a:cubicBezTo>
                          <a:pt x="320" y="337"/>
                          <a:pt x="320" y="337"/>
                          <a:pt x="320" y="337"/>
                        </a:cubicBezTo>
                        <a:cubicBezTo>
                          <a:pt x="319" y="337"/>
                          <a:pt x="319" y="337"/>
                          <a:pt x="319" y="337"/>
                        </a:cubicBezTo>
                        <a:cubicBezTo>
                          <a:pt x="318" y="337"/>
                          <a:pt x="318" y="337"/>
                          <a:pt x="318" y="337"/>
                        </a:cubicBezTo>
                        <a:cubicBezTo>
                          <a:pt x="318" y="337"/>
                          <a:pt x="318" y="337"/>
                          <a:pt x="318" y="337"/>
                        </a:cubicBezTo>
                        <a:cubicBezTo>
                          <a:pt x="317" y="338"/>
                          <a:pt x="317" y="338"/>
                          <a:pt x="317" y="338"/>
                        </a:cubicBezTo>
                        <a:cubicBezTo>
                          <a:pt x="317" y="338"/>
                          <a:pt x="317" y="338"/>
                          <a:pt x="317" y="338"/>
                        </a:cubicBezTo>
                        <a:cubicBezTo>
                          <a:pt x="317" y="338"/>
                          <a:pt x="317" y="338"/>
                          <a:pt x="317" y="338"/>
                        </a:cubicBezTo>
                        <a:cubicBezTo>
                          <a:pt x="317" y="340"/>
                          <a:pt x="317" y="340"/>
                          <a:pt x="317" y="340"/>
                        </a:cubicBezTo>
                        <a:cubicBezTo>
                          <a:pt x="316" y="340"/>
                          <a:pt x="316" y="340"/>
                          <a:pt x="316" y="340"/>
                        </a:cubicBezTo>
                        <a:cubicBezTo>
                          <a:pt x="316" y="340"/>
                          <a:pt x="316" y="340"/>
                          <a:pt x="316" y="340"/>
                        </a:cubicBezTo>
                        <a:cubicBezTo>
                          <a:pt x="316" y="340"/>
                          <a:pt x="316" y="340"/>
                          <a:pt x="316" y="340"/>
                        </a:cubicBezTo>
                        <a:cubicBezTo>
                          <a:pt x="316" y="339"/>
                          <a:pt x="316" y="339"/>
                          <a:pt x="316" y="339"/>
                        </a:cubicBezTo>
                        <a:cubicBezTo>
                          <a:pt x="315" y="339"/>
                          <a:pt x="315" y="339"/>
                          <a:pt x="315" y="339"/>
                        </a:cubicBezTo>
                        <a:cubicBezTo>
                          <a:pt x="315" y="339"/>
                          <a:pt x="315" y="339"/>
                          <a:pt x="315" y="339"/>
                        </a:cubicBezTo>
                        <a:cubicBezTo>
                          <a:pt x="315" y="339"/>
                          <a:pt x="315" y="339"/>
                          <a:pt x="315" y="339"/>
                        </a:cubicBezTo>
                        <a:cubicBezTo>
                          <a:pt x="314" y="339"/>
                          <a:pt x="314" y="339"/>
                          <a:pt x="314" y="339"/>
                        </a:cubicBezTo>
                        <a:cubicBezTo>
                          <a:pt x="314" y="339"/>
                          <a:pt x="314" y="339"/>
                          <a:pt x="314" y="339"/>
                        </a:cubicBezTo>
                        <a:cubicBezTo>
                          <a:pt x="314" y="339"/>
                          <a:pt x="314" y="339"/>
                          <a:pt x="314" y="339"/>
                        </a:cubicBezTo>
                        <a:cubicBezTo>
                          <a:pt x="313" y="339"/>
                          <a:pt x="313" y="339"/>
                          <a:pt x="313" y="339"/>
                        </a:cubicBezTo>
                        <a:cubicBezTo>
                          <a:pt x="313" y="339"/>
                          <a:pt x="313" y="339"/>
                          <a:pt x="313" y="339"/>
                        </a:cubicBezTo>
                        <a:cubicBezTo>
                          <a:pt x="313" y="339"/>
                          <a:pt x="313" y="339"/>
                          <a:pt x="313" y="339"/>
                        </a:cubicBezTo>
                        <a:cubicBezTo>
                          <a:pt x="313" y="339"/>
                          <a:pt x="313" y="339"/>
                          <a:pt x="313" y="339"/>
                        </a:cubicBezTo>
                        <a:cubicBezTo>
                          <a:pt x="311" y="339"/>
                          <a:pt x="311" y="339"/>
                          <a:pt x="311" y="339"/>
                        </a:cubicBezTo>
                        <a:cubicBezTo>
                          <a:pt x="309" y="339"/>
                          <a:pt x="309" y="339"/>
                          <a:pt x="309" y="339"/>
                        </a:cubicBezTo>
                        <a:cubicBezTo>
                          <a:pt x="309" y="339"/>
                          <a:pt x="309" y="339"/>
                          <a:pt x="309" y="339"/>
                        </a:cubicBezTo>
                        <a:cubicBezTo>
                          <a:pt x="309" y="339"/>
                          <a:pt x="309" y="339"/>
                          <a:pt x="309" y="339"/>
                        </a:cubicBezTo>
                        <a:cubicBezTo>
                          <a:pt x="308" y="340"/>
                          <a:pt x="308" y="340"/>
                          <a:pt x="308" y="340"/>
                        </a:cubicBezTo>
                        <a:cubicBezTo>
                          <a:pt x="307" y="340"/>
                          <a:pt x="307" y="340"/>
                          <a:pt x="307" y="340"/>
                        </a:cubicBezTo>
                        <a:cubicBezTo>
                          <a:pt x="305" y="340"/>
                          <a:pt x="305" y="340"/>
                          <a:pt x="305" y="340"/>
                        </a:cubicBezTo>
                        <a:cubicBezTo>
                          <a:pt x="304" y="340"/>
                          <a:pt x="304" y="340"/>
                          <a:pt x="304" y="340"/>
                        </a:cubicBezTo>
                        <a:cubicBezTo>
                          <a:pt x="304" y="340"/>
                          <a:pt x="304" y="340"/>
                          <a:pt x="304" y="340"/>
                        </a:cubicBezTo>
                        <a:cubicBezTo>
                          <a:pt x="303" y="341"/>
                          <a:pt x="303" y="341"/>
                          <a:pt x="303" y="341"/>
                        </a:cubicBezTo>
                        <a:cubicBezTo>
                          <a:pt x="302" y="342"/>
                          <a:pt x="302" y="342"/>
                          <a:pt x="302" y="342"/>
                        </a:cubicBezTo>
                        <a:cubicBezTo>
                          <a:pt x="301" y="342"/>
                          <a:pt x="301" y="342"/>
                          <a:pt x="301" y="342"/>
                        </a:cubicBezTo>
                        <a:cubicBezTo>
                          <a:pt x="301" y="342"/>
                          <a:pt x="301" y="342"/>
                          <a:pt x="301" y="342"/>
                        </a:cubicBezTo>
                        <a:cubicBezTo>
                          <a:pt x="300" y="343"/>
                          <a:pt x="300" y="343"/>
                          <a:pt x="300" y="343"/>
                        </a:cubicBezTo>
                        <a:cubicBezTo>
                          <a:pt x="300" y="344"/>
                          <a:pt x="300" y="344"/>
                          <a:pt x="300" y="344"/>
                        </a:cubicBezTo>
                        <a:cubicBezTo>
                          <a:pt x="300" y="345"/>
                          <a:pt x="300" y="345"/>
                          <a:pt x="300" y="345"/>
                        </a:cubicBezTo>
                        <a:cubicBezTo>
                          <a:pt x="300" y="345"/>
                          <a:pt x="300" y="345"/>
                          <a:pt x="300" y="345"/>
                        </a:cubicBezTo>
                        <a:cubicBezTo>
                          <a:pt x="301" y="346"/>
                          <a:pt x="301" y="346"/>
                          <a:pt x="301" y="346"/>
                        </a:cubicBezTo>
                        <a:cubicBezTo>
                          <a:pt x="301" y="346"/>
                          <a:pt x="301" y="346"/>
                          <a:pt x="301" y="346"/>
                        </a:cubicBezTo>
                        <a:cubicBezTo>
                          <a:pt x="301" y="346"/>
                          <a:pt x="301" y="346"/>
                          <a:pt x="301" y="346"/>
                        </a:cubicBezTo>
                        <a:cubicBezTo>
                          <a:pt x="302" y="346"/>
                          <a:pt x="302" y="346"/>
                          <a:pt x="302" y="346"/>
                        </a:cubicBezTo>
                        <a:cubicBezTo>
                          <a:pt x="302" y="346"/>
                          <a:pt x="302" y="346"/>
                          <a:pt x="302" y="346"/>
                        </a:cubicBezTo>
                        <a:cubicBezTo>
                          <a:pt x="302" y="347"/>
                          <a:pt x="302" y="347"/>
                          <a:pt x="302" y="347"/>
                        </a:cubicBezTo>
                        <a:cubicBezTo>
                          <a:pt x="302" y="347"/>
                          <a:pt x="302" y="347"/>
                          <a:pt x="302" y="347"/>
                        </a:cubicBezTo>
                        <a:cubicBezTo>
                          <a:pt x="303" y="346"/>
                          <a:pt x="303" y="346"/>
                          <a:pt x="303" y="346"/>
                        </a:cubicBezTo>
                        <a:cubicBezTo>
                          <a:pt x="303" y="346"/>
                          <a:pt x="303" y="346"/>
                          <a:pt x="303" y="346"/>
                        </a:cubicBezTo>
                        <a:cubicBezTo>
                          <a:pt x="303" y="348"/>
                          <a:pt x="303" y="348"/>
                          <a:pt x="303" y="348"/>
                        </a:cubicBezTo>
                        <a:cubicBezTo>
                          <a:pt x="303" y="348"/>
                          <a:pt x="303" y="348"/>
                          <a:pt x="303" y="348"/>
                        </a:cubicBezTo>
                        <a:cubicBezTo>
                          <a:pt x="303" y="348"/>
                          <a:pt x="303" y="348"/>
                          <a:pt x="303" y="348"/>
                        </a:cubicBezTo>
                        <a:cubicBezTo>
                          <a:pt x="302" y="348"/>
                          <a:pt x="302" y="348"/>
                          <a:pt x="302" y="348"/>
                        </a:cubicBezTo>
                        <a:cubicBezTo>
                          <a:pt x="302" y="348"/>
                          <a:pt x="302" y="348"/>
                          <a:pt x="302" y="348"/>
                        </a:cubicBezTo>
                        <a:cubicBezTo>
                          <a:pt x="302" y="348"/>
                          <a:pt x="302" y="348"/>
                          <a:pt x="302" y="348"/>
                        </a:cubicBezTo>
                        <a:cubicBezTo>
                          <a:pt x="302" y="348"/>
                          <a:pt x="302" y="348"/>
                          <a:pt x="302" y="348"/>
                        </a:cubicBezTo>
                        <a:cubicBezTo>
                          <a:pt x="301" y="348"/>
                          <a:pt x="301" y="348"/>
                          <a:pt x="301" y="348"/>
                        </a:cubicBezTo>
                        <a:cubicBezTo>
                          <a:pt x="298" y="348"/>
                          <a:pt x="298" y="348"/>
                          <a:pt x="298" y="348"/>
                        </a:cubicBezTo>
                        <a:cubicBezTo>
                          <a:pt x="298" y="348"/>
                          <a:pt x="298" y="348"/>
                          <a:pt x="298" y="348"/>
                        </a:cubicBezTo>
                        <a:cubicBezTo>
                          <a:pt x="298" y="348"/>
                          <a:pt x="298" y="348"/>
                          <a:pt x="298" y="348"/>
                        </a:cubicBezTo>
                        <a:cubicBezTo>
                          <a:pt x="297" y="348"/>
                          <a:pt x="297" y="348"/>
                          <a:pt x="297" y="348"/>
                        </a:cubicBezTo>
                        <a:cubicBezTo>
                          <a:pt x="296" y="349"/>
                          <a:pt x="296" y="349"/>
                          <a:pt x="296" y="349"/>
                        </a:cubicBezTo>
                        <a:cubicBezTo>
                          <a:pt x="295" y="350"/>
                          <a:pt x="295" y="350"/>
                          <a:pt x="295" y="350"/>
                        </a:cubicBezTo>
                        <a:cubicBezTo>
                          <a:pt x="294" y="350"/>
                          <a:pt x="294" y="350"/>
                          <a:pt x="294" y="350"/>
                        </a:cubicBezTo>
                        <a:cubicBezTo>
                          <a:pt x="294" y="350"/>
                          <a:pt x="294" y="350"/>
                          <a:pt x="294" y="350"/>
                        </a:cubicBezTo>
                        <a:cubicBezTo>
                          <a:pt x="292" y="349"/>
                          <a:pt x="292" y="349"/>
                          <a:pt x="292" y="349"/>
                        </a:cubicBezTo>
                        <a:cubicBezTo>
                          <a:pt x="292" y="349"/>
                          <a:pt x="292" y="349"/>
                          <a:pt x="292" y="349"/>
                        </a:cubicBezTo>
                        <a:cubicBezTo>
                          <a:pt x="292" y="349"/>
                          <a:pt x="292" y="349"/>
                          <a:pt x="292" y="349"/>
                        </a:cubicBezTo>
                        <a:cubicBezTo>
                          <a:pt x="291" y="349"/>
                          <a:pt x="291" y="349"/>
                          <a:pt x="291" y="349"/>
                        </a:cubicBezTo>
                        <a:cubicBezTo>
                          <a:pt x="290" y="349"/>
                          <a:pt x="290" y="349"/>
                          <a:pt x="290" y="349"/>
                        </a:cubicBezTo>
                        <a:cubicBezTo>
                          <a:pt x="290" y="349"/>
                          <a:pt x="290" y="349"/>
                          <a:pt x="290" y="349"/>
                        </a:cubicBezTo>
                        <a:cubicBezTo>
                          <a:pt x="290" y="349"/>
                          <a:pt x="290" y="349"/>
                          <a:pt x="290" y="349"/>
                        </a:cubicBezTo>
                        <a:cubicBezTo>
                          <a:pt x="287" y="350"/>
                          <a:pt x="287" y="350"/>
                          <a:pt x="287" y="350"/>
                        </a:cubicBezTo>
                        <a:cubicBezTo>
                          <a:pt x="287" y="350"/>
                          <a:pt x="287" y="350"/>
                          <a:pt x="287" y="350"/>
                        </a:cubicBezTo>
                        <a:cubicBezTo>
                          <a:pt x="287" y="350"/>
                          <a:pt x="287" y="350"/>
                          <a:pt x="287" y="350"/>
                        </a:cubicBezTo>
                        <a:cubicBezTo>
                          <a:pt x="287" y="351"/>
                          <a:pt x="287" y="351"/>
                          <a:pt x="287" y="351"/>
                        </a:cubicBezTo>
                        <a:cubicBezTo>
                          <a:pt x="286" y="351"/>
                          <a:pt x="286" y="351"/>
                          <a:pt x="286" y="351"/>
                        </a:cubicBezTo>
                        <a:cubicBezTo>
                          <a:pt x="286" y="351"/>
                          <a:pt x="286" y="351"/>
                          <a:pt x="286" y="351"/>
                        </a:cubicBezTo>
                        <a:cubicBezTo>
                          <a:pt x="286" y="351"/>
                          <a:pt x="286" y="351"/>
                          <a:pt x="286" y="351"/>
                        </a:cubicBezTo>
                        <a:cubicBezTo>
                          <a:pt x="285" y="352"/>
                          <a:pt x="285" y="352"/>
                          <a:pt x="285" y="352"/>
                        </a:cubicBezTo>
                        <a:cubicBezTo>
                          <a:pt x="284" y="352"/>
                          <a:pt x="284" y="352"/>
                          <a:pt x="284" y="352"/>
                        </a:cubicBezTo>
                        <a:cubicBezTo>
                          <a:pt x="284" y="352"/>
                          <a:pt x="284" y="352"/>
                          <a:pt x="284" y="352"/>
                        </a:cubicBezTo>
                        <a:cubicBezTo>
                          <a:pt x="284" y="352"/>
                          <a:pt x="284" y="352"/>
                          <a:pt x="284" y="352"/>
                        </a:cubicBezTo>
                        <a:cubicBezTo>
                          <a:pt x="282" y="354"/>
                          <a:pt x="282" y="354"/>
                          <a:pt x="282" y="354"/>
                        </a:cubicBezTo>
                        <a:cubicBezTo>
                          <a:pt x="281" y="354"/>
                          <a:pt x="281" y="354"/>
                          <a:pt x="281" y="354"/>
                        </a:cubicBezTo>
                        <a:cubicBezTo>
                          <a:pt x="280" y="354"/>
                          <a:pt x="280" y="354"/>
                          <a:pt x="280" y="354"/>
                        </a:cubicBezTo>
                        <a:cubicBezTo>
                          <a:pt x="280" y="354"/>
                          <a:pt x="280" y="354"/>
                          <a:pt x="280" y="354"/>
                        </a:cubicBezTo>
                        <a:cubicBezTo>
                          <a:pt x="280" y="354"/>
                          <a:pt x="280" y="354"/>
                          <a:pt x="280" y="354"/>
                        </a:cubicBezTo>
                        <a:cubicBezTo>
                          <a:pt x="279" y="354"/>
                          <a:pt x="279" y="354"/>
                          <a:pt x="279" y="354"/>
                        </a:cubicBezTo>
                        <a:cubicBezTo>
                          <a:pt x="279" y="353"/>
                          <a:pt x="279" y="353"/>
                          <a:pt x="279" y="353"/>
                        </a:cubicBezTo>
                        <a:cubicBezTo>
                          <a:pt x="279" y="353"/>
                          <a:pt x="279" y="353"/>
                          <a:pt x="279" y="353"/>
                        </a:cubicBezTo>
                        <a:cubicBezTo>
                          <a:pt x="280" y="352"/>
                          <a:pt x="280" y="352"/>
                          <a:pt x="280" y="352"/>
                        </a:cubicBezTo>
                        <a:cubicBezTo>
                          <a:pt x="281" y="352"/>
                          <a:pt x="281" y="352"/>
                          <a:pt x="281" y="352"/>
                        </a:cubicBezTo>
                        <a:cubicBezTo>
                          <a:pt x="281" y="352"/>
                          <a:pt x="281" y="352"/>
                          <a:pt x="281" y="352"/>
                        </a:cubicBezTo>
                        <a:cubicBezTo>
                          <a:pt x="282" y="352"/>
                          <a:pt x="282" y="352"/>
                          <a:pt x="282" y="352"/>
                        </a:cubicBezTo>
                        <a:cubicBezTo>
                          <a:pt x="282" y="352"/>
                          <a:pt x="282" y="352"/>
                          <a:pt x="282" y="352"/>
                        </a:cubicBezTo>
                        <a:cubicBezTo>
                          <a:pt x="283" y="351"/>
                          <a:pt x="283" y="351"/>
                          <a:pt x="283" y="351"/>
                        </a:cubicBezTo>
                        <a:cubicBezTo>
                          <a:pt x="283" y="351"/>
                          <a:pt x="283" y="351"/>
                          <a:pt x="283" y="351"/>
                        </a:cubicBezTo>
                        <a:cubicBezTo>
                          <a:pt x="283" y="351"/>
                          <a:pt x="283" y="351"/>
                          <a:pt x="283" y="351"/>
                        </a:cubicBezTo>
                        <a:cubicBezTo>
                          <a:pt x="283" y="350"/>
                          <a:pt x="283" y="350"/>
                          <a:pt x="283" y="350"/>
                        </a:cubicBezTo>
                        <a:cubicBezTo>
                          <a:pt x="283" y="350"/>
                          <a:pt x="283" y="350"/>
                          <a:pt x="283" y="350"/>
                        </a:cubicBezTo>
                        <a:cubicBezTo>
                          <a:pt x="283" y="350"/>
                          <a:pt x="283" y="350"/>
                          <a:pt x="283" y="350"/>
                        </a:cubicBezTo>
                        <a:cubicBezTo>
                          <a:pt x="283" y="350"/>
                          <a:pt x="283" y="350"/>
                          <a:pt x="283" y="350"/>
                        </a:cubicBezTo>
                        <a:cubicBezTo>
                          <a:pt x="283" y="349"/>
                          <a:pt x="283" y="349"/>
                          <a:pt x="283" y="349"/>
                        </a:cubicBezTo>
                        <a:cubicBezTo>
                          <a:pt x="283" y="349"/>
                          <a:pt x="283" y="349"/>
                          <a:pt x="283" y="349"/>
                        </a:cubicBezTo>
                        <a:cubicBezTo>
                          <a:pt x="284" y="348"/>
                          <a:pt x="284" y="348"/>
                          <a:pt x="284" y="348"/>
                        </a:cubicBezTo>
                        <a:cubicBezTo>
                          <a:pt x="284" y="348"/>
                          <a:pt x="284" y="348"/>
                          <a:pt x="284" y="348"/>
                        </a:cubicBezTo>
                        <a:cubicBezTo>
                          <a:pt x="284" y="347"/>
                          <a:pt x="284" y="347"/>
                          <a:pt x="284" y="347"/>
                        </a:cubicBezTo>
                        <a:cubicBezTo>
                          <a:pt x="285" y="346"/>
                          <a:pt x="285" y="346"/>
                          <a:pt x="285" y="346"/>
                        </a:cubicBezTo>
                        <a:cubicBezTo>
                          <a:pt x="287" y="345"/>
                          <a:pt x="287" y="345"/>
                          <a:pt x="287" y="345"/>
                        </a:cubicBezTo>
                        <a:cubicBezTo>
                          <a:pt x="288" y="345"/>
                          <a:pt x="288" y="345"/>
                          <a:pt x="288" y="345"/>
                        </a:cubicBezTo>
                        <a:cubicBezTo>
                          <a:pt x="288" y="345"/>
                          <a:pt x="288" y="345"/>
                          <a:pt x="288" y="345"/>
                        </a:cubicBezTo>
                        <a:cubicBezTo>
                          <a:pt x="288" y="345"/>
                          <a:pt x="288" y="345"/>
                          <a:pt x="288" y="345"/>
                        </a:cubicBezTo>
                        <a:cubicBezTo>
                          <a:pt x="289" y="344"/>
                          <a:pt x="289" y="344"/>
                          <a:pt x="289" y="344"/>
                        </a:cubicBezTo>
                        <a:cubicBezTo>
                          <a:pt x="289" y="344"/>
                          <a:pt x="289" y="344"/>
                          <a:pt x="289" y="344"/>
                        </a:cubicBezTo>
                        <a:cubicBezTo>
                          <a:pt x="289" y="344"/>
                          <a:pt x="289" y="344"/>
                          <a:pt x="289" y="344"/>
                        </a:cubicBezTo>
                        <a:cubicBezTo>
                          <a:pt x="289" y="343"/>
                          <a:pt x="289" y="343"/>
                          <a:pt x="289" y="343"/>
                        </a:cubicBezTo>
                        <a:cubicBezTo>
                          <a:pt x="289" y="342"/>
                          <a:pt x="289" y="342"/>
                          <a:pt x="289" y="342"/>
                        </a:cubicBezTo>
                        <a:cubicBezTo>
                          <a:pt x="289" y="342"/>
                          <a:pt x="289" y="342"/>
                          <a:pt x="289" y="342"/>
                        </a:cubicBezTo>
                        <a:cubicBezTo>
                          <a:pt x="289" y="342"/>
                          <a:pt x="289" y="342"/>
                          <a:pt x="289" y="342"/>
                        </a:cubicBezTo>
                        <a:cubicBezTo>
                          <a:pt x="289" y="341"/>
                          <a:pt x="289" y="341"/>
                          <a:pt x="289" y="341"/>
                        </a:cubicBezTo>
                        <a:cubicBezTo>
                          <a:pt x="289" y="339"/>
                          <a:pt x="289" y="339"/>
                          <a:pt x="289" y="339"/>
                        </a:cubicBezTo>
                        <a:cubicBezTo>
                          <a:pt x="290" y="339"/>
                          <a:pt x="290" y="339"/>
                          <a:pt x="290" y="339"/>
                        </a:cubicBezTo>
                        <a:cubicBezTo>
                          <a:pt x="290" y="339"/>
                          <a:pt x="290" y="339"/>
                          <a:pt x="290" y="339"/>
                        </a:cubicBezTo>
                        <a:cubicBezTo>
                          <a:pt x="290" y="339"/>
                          <a:pt x="290" y="339"/>
                          <a:pt x="290" y="339"/>
                        </a:cubicBezTo>
                        <a:cubicBezTo>
                          <a:pt x="290" y="338"/>
                          <a:pt x="290" y="338"/>
                          <a:pt x="290" y="338"/>
                        </a:cubicBezTo>
                        <a:cubicBezTo>
                          <a:pt x="290" y="337"/>
                          <a:pt x="290" y="337"/>
                          <a:pt x="290" y="337"/>
                        </a:cubicBezTo>
                        <a:cubicBezTo>
                          <a:pt x="291" y="336"/>
                          <a:pt x="291" y="336"/>
                          <a:pt x="291" y="336"/>
                        </a:cubicBezTo>
                        <a:cubicBezTo>
                          <a:pt x="291" y="336"/>
                          <a:pt x="291" y="336"/>
                          <a:pt x="291" y="336"/>
                        </a:cubicBezTo>
                        <a:cubicBezTo>
                          <a:pt x="291" y="336"/>
                          <a:pt x="291" y="336"/>
                          <a:pt x="291" y="336"/>
                        </a:cubicBezTo>
                        <a:cubicBezTo>
                          <a:pt x="291" y="336"/>
                          <a:pt x="291" y="336"/>
                          <a:pt x="291" y="336"/>
                        </a:cubicBezTo>
                        <a:cubicBezTo>
                          <a:pt x="292" y="335"/>
                          <a:pt x="292" y="335"/>
                          <a:pt x="292" y="335"/>
                        </a:cubicBezTo>
                        <a:cubicBezTo>
                          <a:pt x="292" y="335"/>
                          <a:pt x="292" y="335"/>
                          <a:pt x="292" y="335"/>
                        </a:cubicBezTo>
                        <a:cubicBezTo>
                          <a:pt x="292" y="335"/>
                          <a:pt x="292" y="335"/>
                          <a:pt x="292" y="335"/>
                        </a:cubicBezTo>
                        <a:cubicBezTo>
                          <a:pt x="293" y="334"/>
                          <a:pt x="293" y="334"/>
                          <a:pt x="293" y="334"/>
                        </a:cubicBezTo>
                        <a:cubicBezTo>
                          <a:pt x="293" y="334"/>
                          <a:pt x="293" y="334"/>
                          <a:pt x="293" y="334"/>
                        </a:cubicBezTo>
                        <a:cubicBezTo>
                          <a:pt x="293" y="334"/>
                          <a:pt x="293" y="334"/>
                          <a:pt x="293" y="334"/>
                        </a:cubicBezTo>
                        <a:cubicBezTo>
                          <a:pt x="293" y="333"/>
                          <a:pt x="293" y="333"/>
                          <a:pt x="293" y="333"/>
                        </a:cubicBezTo>
                        <a:cubicBezTo>
                          <a:pt x="293" y="332"/>
                          <a:pt x="293" y="332"/>
                          <a:pt x="293" y="332"/>
                        </a:cubicBezTo>
                        <a:cubicBezTo>
                          <a:pt x="293" y="332"/>
                          <a:pt x="293" y="332"/>
                          <a:pt x="293" y="332"/>
                        </a:cubicBezTo>
                        <a:cubicBezTo>
                          <a:pt x="293" y="331"/>
                          <a:pt x="293" y="331"/>
                          <a:pt x="293" y="331"/>
                        </a:cubicBezTo>
                        <a:cubicBezTo>
                          <a:pt x="293" y="331"/>
                          <a:pt x="293" y="331"/>
                          <a:pt x="293" y="331"/>
                        </a:cubicBezTo>
                        <a:cubicBezTo>
                          <a:pt x="293" y="331"/>
                          <a:pt x="293" y="331"/>
                          <a:pt x="293" y="331"/>
                        </a:cubicBezTo>
                        <a:cubicBezTo>
                          <a:pt x="292" y="329"/>
                          <a:pt x="292" y="329"/>
                          <a:pt x="292" y="329"/>
                        </a:cubicBezTo>
                        <a:cubicBezTo>
                          <a:pt x="292" y="329"/>
                          <a:pt x="292" y="329"/>
                          <a:pt x="292" y="329"/>
                        </a:cubicBezTo>
                        <a:cubicBezTo>
                          <a:pt x="292" y="329"/>
                          <a:pt x="292" y="329"/>
                          <a:pt x="292" y="329"/>
                        </a:cubicBezTo>
                        <a:cubicBezTo>
                          <a:pt x="292" y="328"/>
                          <a:pt x="292" y="328"/>
                          <a:pt x="292" y="328"/>
                        </a:cubicBezTo>
                        <a:cubicBezTo>
                          <a:pt x="293" y="328"/>
                          <a:pt x="293" y="328"/>
                          <a:pt x="293" y="328"/>
                        </a:cubicBezTo>
                        <a:cubicBezTo>
                          <a:pt x="293" y="329"/>
                          <a:pt x="293" y="329"/>
                          <a:pt x="293" y="329"/>
                        </a:cubicBezTo>
                        <a:cubicBezTo>
                          <a:pt x="293" y="329"/>
                          <a:pt x="293" y="329"/>
                          <a:pt x="293" y="329"/>
                        </a:cubicBezTo>
                        <a:cubicBezTo>
                          <a:pt x="293" y="329"/>
                          <a:pt x="293" y="329"/>
                          <a:pt x="293" y="329"/>
                        </a:cubicBezTo>
                        <a:cubicBezTo>
                          <a:pt x="293" y="329"/>
                          <a:pt x="293" y="329"/>
                          <a:pt x="293" y="329"/>
                        </a:cubicBezTo>
                        <a:cubicBezTo>
                          <a:pt x="293" y="330"/>
                          <a:pt x="293" y="330"/>
                          <a:pt x="293" y="330"/>
                        </a:cubicBezTo>
                        <a:cubicBezTo>
                          <a:pt x="293" y="330"/>
                          <a:pt x="293" y="330"/>
                          <a:pt x="293" y="330"/>
                        </a:cubicBezTo>
                        <a:cubicBezTo>
                          <a:pt x="293" y="330"/>
                          <a:pt x="293" y="330"/>
                          <a:pt x="293" y="330"/>
                        </a:cubicBezTo>
                        <a:cubicBezTo>
                          <a:pt x="294" y="331"/>
                          <a:pt x="294" y="331"/>
                          <a:pt x="294" y="331"/>
                        </a:cubicBezTo>
                        <a:cubicBezTo>
                          <a:pt x="294" y="332"/>
                          <a:pt x="294" y="332"/>
                          <a:pt x="294" y="332"/>
                        </a:cubicBezTo>
                        <a:cubicBezTo>
                          <a:pt x="293" y="332"/>
                          <a:pt x="293" y="332"/>
                          <a:pt x="293" y="332"/>
                        </a:cubicBezTo>
                        <a:cubicBezTo>
                          <a:pt x="294" y="332"/>
                          <a:pt x="294" y="332"/>
                          <a:pt x="294" y="332"/>
                        </a:cubicBezTo>
                        <a:cubicBezTo>
                          <a:pt x="294" y="333"/>
                          <a:pt x="294" y="333"/>
                          <a:pt x="294" y="333"/>
                        </a:cubicBezTo>
                        <a:cubicBezTo>
                          <a:pt x="295" y="333"/>
                          <a:pt x="295" y="333"/>
                          <a:pt x="295" y="333"/>
                        </a:cubicBezTo>
                        <a:cubicBezTo>
                          <a:pt x="295" y="334"/>
                          <a:pt x="295" y="334"/>
                          <a:pt x="295" y="334"/>
                        </a:cubicBezTo>
                        <a:cubicBezTo>
                          <a:pt x="295" y="333"/>
                          <a:pt x="295" y="333"/>
                          <a:pt x="295" y="333"/>
                        </a:cubicBezTo>
                        <a:cubicBezTo>
                          <a:pt x="296" y="333"/>
                          <a:pt x="296" y="333"/>
                          <a:pt x="296" y="333"/>
                        </a:cubicBezTo>
                        <a:cubicBezTo>
                          <a:pt x="296" y="333"/>
                          <a:pt x="296" y="333"/>
                          <a:pt x="296" y="333"/>
                        </a:cubicBezTo>
                        <a:cubicBezTo>
                          <a:pt x="296" y="333"/>
                          <a:pt x="296" y="333"/>
                          <a:pt x="296" y="333"/>
                        </a:cubicBezTo>
                        <a:cubicBezTo>
                          <a:pt x="296" y="334"/>
                          <a:pt x="296" y="334"/>
                          <a:pt x="296" y="334"/>
                        </a:cubicBezTo>
                        <a:cubicBezTo>
                          <a:pt x="296" y="334"/>
                          <a:pt x="296" y="334"/>
                          <a:pt x="296" y="334"/>
                        </a:cubicBezTo>
                        <a:cubicBezTo>
                          <a:pt x="297" y="334"/>
                          <a:pt x="297" y="334"/>
                          <a:pt x="297" y="334"/>
                        </a:cubicBezTo>
                        <a:cubicBezTo>
                          <a:pt x="297" y="334"/>
                          <a:pt x="297" y="334"/>
                          <a:pt x="297" y="334"/>
                        </a:cubicBezTo>
                        <a:cubicBezTo>
                          <a:pt x="298" y="335"/>
                          <a:pt x="298" y="335"/>
                          <a:pt x="298" y="335"/>
                        </a:cubicBezTo>
                        <a:cubicBezTo>
                          <a:pt x="298" y="335"/>
                          <a:pt x="298" y="335"/>
                          <a:pt x="298" y="335"/>
                        </a:cubicBezTo>
                        <a:cubicBezTo>
                          <a:pt x="298" y="335"/>
                          <a:pt x="298" y="335"/>
                          <a:pt x="298" y="335"/>
                        </a:cubicBezTo>
                        <a:cubicBezTo>
                          <a:pt x="299" y="335"/>
                          <a:pt x="299" y="335"/>
                          <a:pt x="299" y="335"/>
                        </a:cubicBezTo>
                        <a:cubicBezTo>
                          <a:pt x="300" y="335"/>
                          <a:pt x="300" y="335"/>
                          <a:pt x="300" y="335"/>
                        </a:cubicBezTo>
                        <a:cubicBezTo>
                          <a:pt x="300" y="335"/>
                          <a:pt x="300" y="335"/>
                          <a:pt x="300" y="335"/>
                        </a:cubicBezTo>
                        <a:cubicBezTo>
                          <a:pt x="300" y="335"/>
                          <a:pt x="300" y="335"/>
                          <a:pt x="300" y="335"/>
                        </a:cubicBezTo>
                        <a:cubicBezTo>
                          <a:pt x="301" y="335"/>
                          <a:pt x="301" y="335"/>
                          <a:pt x="301" y="335"/>
                        </a:cubicBezTo>
                        <a:cubicBezTo>
                          <a:pt x="301" y="334"/>
                          <a:pt x="301" y="334"/>
                          <a:pt x="301" y="334"/>
                        </a:cubicBezTo>
                        <a:cubicBezTo>
                          <a:pt x="301" y="334"/>
                          <a:pt x="301" y="334"/>
                          <a:pt x="301" y="334"/>
                        </a:cubicBezTo>
                        <a:cubicBezTo>
                          <a:pt x="301" y="333"/>
                          <a:pt x="301" y="333"/>
                          <a:pt x="301" y="333"/>
                        </a:cubicBezTo>
                        <a:cubicBezTo>
                          <a:pt x="301" y="333"/>
                          <a:pt x="301" y="333"/>
                          <a:pt x="301" y="333"/>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3"/>
                          <a:pt x="301" y="333"/>
                          <a:pt x="301" y="333"/>
                        </a:cubicBezTo>
                        <a:cubicBezTo>
                          <a:pt x="302" y="333"/>
                          <a:pt x="302" y="333"/>
                          <a:pt x="302" y="333"/>
                        </a:cubicBezTo>
                        <a:cubicBezTo>
                          <a:pt x="303" y="333"/>
                          <a:pt x="303" y="333"/>
                          <a:pt x="303" y="333"/>
                        </a:cubicBezTo>
                        <a:cubicBezTo>
                          <a:pt x="303" y="333"/>
                          <a:pt x="303" y="333"/>
                          <a:pt x="303" y="333"/>
                        </a:cubicBezTo>
                        <a:cubicBezTo>
                          <a:pt x="303" y="332"/>
                          <a:pt x="303" y="332"/>
                          <a:pt x="303" y="332"/>
                        </a:cubicBezTo>
                        <a:cubicBezTo>
                          <a:pt x="303" y="332"/>
                          <a:pt x="303" y="332"/>
                          <a:pt x="303" y="332"/>
                        </a:cubicBezTo>
                        <a:cubicBezTo>
                          <a:pt x="303" y="332"/>
                          <a:pt x="303" y="332"/>
                          <a:pt x="303" y="332"/>
                        </a:cubicBezTo>
                        <a:cubicBezTo>
                          <a:pt x="302" y="331"/>
                          <a:pt x="302" y="331"/>
                          <a:pt x="302" y="331"/>
                        </a:cubicBezTo>
                        <a:cubicBezTo>
                          <a:pt x="302" y="330"/>
                          <a:pt x="302" y="330"/>
                          <a:pt x="302" y="330"/>
                        </a:cubicBezTo>
                        <a:cubicBezTo>
                          <a:pt x="302" y="330"/>
                          <a:pt x="302" y="330"/>
                          <a:pt x="302" y="330"/>
                        </a:cubicBezTo>
                        <a:cubicBezTo>
                          <a:pt x="302" y="330"/>
                          <a:pt x="302" y="330"/>
                          <a:pt x="302" y="330"/>
                        </a:cubicBezTo>
                        <a:cubicBezTo>
                          <a:pt x="301" y="329"/>
                          <a:pt x="301" y="329"/>
                          <a:pt x="301" y="329"/>
                        </a:cubicBezTo>
                        <a:cubicBezTo>
                          <a:pt x="301" y="329"/>
                          <a:pt x="301" y="329"/>
                          <a:pt x="301" y="329"/>
                        </a:cubicBezTo>
                        <a:cubicBezTo>
                          <a:pt x="301" y="329"/>
                          <a:pt x="301" y="329"/>
                          <a:pt x="301" y="329"/>
                        </a:cubicBezTo>
                        <a:cubicBezTo>
                          <a:pt x="301" y="329"/>
                          <a:pt x="301" y="329"/>
                          <a:pt x="301" y="329"/>
                        </a:cubicBezTo>
                        <a:cubicBezTo>
                          <a:pt x="300" y="328"/>
                          <a:pt x="300" y="328"/>
                          <a:pt x="300" y="328"/>
                        </a:cubicBezTo>
                        <a:cubicBezTo>
                          <a:pt x="300" y="327"/>
                          <a:pt x="300" y="327"/>
                          <a:pt x="300" y="327"/>
                        </a:cubicBezTo>
                        <a:cubicBezTo>
                          <a:pt x="300" y="327"/>
                          <a:pt x="300" y="327"/>
                          <a:pt x="300" y="327"/>
                        </a:cubicBezTo>
                        <a:cubicBezTo>
                          <a:pt x="300" y="327"/>
                          <a:pt x="300" y="327"/>
                          <a:pt x="300" y="327"/>
                        </a:cubicBezTo>
                        <a:cubicBezTo>
                          <a:pt x="300" y="326"/>
                          <a:pt x="300" y="326"/>
                          <a:pt x="300" y="326"/>
                        </a:cubicBezTo>
                        <a:cubicBezTo>
                          <a:pt x="299" y="325"/>
                          <a:pt x="299" y="325"/>
                          <a:pt x="299" y="325"/>
                        </a:cubicBezTo>
                        <a:cubicBezTo>
                          <a:pt x="299" y="325"/>
                          <a:pt x="299" y="325"/>
                          <a:pt x="299" y="325"/>
                        </a:cubicBezTo>
                        <a:cubicBezTo>
                          <a:pt x="299" y="325"/>
                          <a:pt x="299" y="325"/>
                          <a:pt x="299" y="325"/>
                        </a:cubicBezTo>
                        <a:cubicBezTo>
                          <a:pt x="298" y="325"/>
                          <a:pt x="298" y="325"/>
                          <a:pt x="298" y="325"/>
                        </a:cubicBezTo>
                        <a:cubicBezTo>
                          <a:pt x="299" y="324"/>
                          <a:pt x="299" y="324"/>
                          <a:pt x="299" y="324"/>
                        </a:cubicBezTo>
                        <a:cubicBezTo>
                          <a:pt x="299" y="324"/>
                          <a:pt x="299" y="324"/>
                          <a:pt x="299" y="324"/>
                        </a:cubicBezTo>
                        <a:cubicBezTo>
                          <a:pt x="299" y="324"/>
                          <a:pt x="299" y="324"/>
                          <a:pt x="299" y="324"/>
                        </a:cubicBezTo>
                        <a:cubicBezTo>
                          <a:pt x="298" y="323"/>
                          <a:pt x="298" y="323"/>
                          <a:pt x="298" y="323"/>
                        </a:cubicBezTo>
                        <a:cubicBezTo>
                          <a:pt x="298" y="322"/>
                          <a:pt x="298" y="322"/>
                          <a:pt x="298" y="322"/>
                        </a:cubicBezTo>
                        <a:cubicBezTo>
                          <a:pt x="298" y="322"/>
                          <a:pt x="298" y="322"/>
                          <a:pt x="298" y="322"/>
                        </a:cubicBezTo>
                        <a:cubicBezTo>
                          <a:pt x="298" y="322"/>
                          <a:pt x="298" y="322"/>
                          <a:pt x="298" y="322"/>
                        </a:cubicBezTo>
                        <a:cubicBezTo>
                          <a:pt x="297" y="321"/>
                          <a:pt x="297" y="321"/>
                          <a:pt x="297" y="321"/>
                        </a:cubicBezTo>
                        <a:cubicBezTo>
                          <a:pt x="297" y="321"/>
                          <a:pt x="297" y="321"/>
                          <a:pt x="297" y="321"/>
                        </a:cubicBezTo>
                        <a:cubicBezTo>
                          <a:pt x="297" y="321"/>
                          <a:pt x="297" y="321"/>
                          <a:pt x="297" y="321"/>
                        </a:cubicBezTo>
                        <a:cubicBezTo>
                          <a:pt x="296" y="321"/>
                          <a:pt x="296" y="321"/>
                          <a:pt x="296" y="321"/>
                        </a:cubicBezTo>
                        <a:cubicBezTo>
                          <a:pt x="295" y="321"/>
                          <a:pt x="295" y="321"/>
                          <a:pt x="295" y="321"/>
                        </a:cubicBezTo>
                        <a:cubicBezTo>
                          <a:pt x="294" y="321"/>
                          <a:pt x="294" y="321"/>
                          <a:pt x="294" y="321"/>
                        </a:cubicBezTo>
                        <a:cubicBezTo>
                          <a:pt x="293" y="320"/>
                          <a:pt x="293" y="320"/>
                          <a:pt x="293" y="320"/>
                        </a:cubicBezTo>
                        <a:cubicBezTo>
                          <a:pt x="292" y="320"/>
                          <a:pt x="292" y="320"/>
                          <a:pt x="292" y="320"/>
                        </a:cubicBezTo>
                        <a:cubicBezTo>
                          <a:pt x="292" y="320"/>
                          <a:pt x="292" y="320"/>
                          <a:pt x="292" y="320"/>
                        </a:cubicBezTo>
                        <a:cubicBezTo>
                          <a:pt x="292" y="320"/>
                          <a:pt x="292" y="320"/>
                          <a:pt x="292" y="320"/>
                        </a:cubicBezTo>
                        <a:cubicBezTo>
                          <a:pt x="292" y="320"/>
                          <a:pt x="292" y="320"/>
                          <a:pt x="292" y="320"/>
                        </a:cubicBezTo>
                        <a:cubicBezTo>
                          <a:pt x="291" y="320"/>
                          <a:pt x="291" y="320"/>
                          <a:pt x="291" y="320"/>
                        </a:cubicBezTo>
                        <a:cubicBezTo>
                          <a:pt x="289" y="319"/>
                          <a:pt x="289" y="319"/>
                          <a:pt x="289" y="319"/>
                        </a:cubicBezTo>
                        <a:cubicBezTo>
                          <a:pt x="288" y="319"/>
                          <a:pt x="288" y="319"/>
                          <a:pt x="288" y="319"/>
                        </a:cubicBezTo>
                        <a:cubicBezTo>
                          <a:pt x="288" y="319"/>
                          <a:pt x="288" y="319"/>
                          <a:pt x="288" y="319"/>
                        </a:cubicBezTo>
                        <a:cubicBezTo>
                          <a:pt x="288" y="319"/>
                          <a:pt x="288" y="319"/>
                          <a:pt x="288" y="319"/>
                        </a:cubicBezTo>
                        <a:cubicBezTo>
                          <a:pt x="287" y="319"/>
                          <a:pt x="287" y="319"/>
                          <a:pt x="287" y="319"/>
                        </a:cubicBezTo>
                        <a:cubicBezTo>
                          <a:pt x="283" y="318"/>
                          <a:pt x="283" y="318"/>
                          <a:pt x="283" y="318"/>
                        </a:cubicBezTo>
                        <a:cubicBezTo>
                          <a:pt x="282" y="318"/>
                          <a:pt x="282" y="318"/>
                          <a:pt x="282" y="318"/>
                        </a:cubicBezTo>
                        <a:cubicBezTo>
                          <a:pt x="281" y="318"/>
                          <a:pt x="281" y="318"/>
                          <a:pt x="281" y="318"/>
                        </a:cubicBezTo>
                        <a:cubicBezTo>
                          <a:pt x="280" y="317"/>
                          <a:pt x="280" y="317"/>
                          <a:pt x="280" y="317"/>
                        </a:cubicBezTo>
                        <a:cubicBezTo>
                          <a:pt x="280" y="317"/>
                          <a:pt x="280" y="317"/>
                          <a:pt x="280" y="317"/>
                        </a:cubicBezTo>
                        <a:cubicBezTo>
                          <a:pt x="280" y="317"/>
                          <a:pt x="280" y="317"/>
                          <a:pt x="280" y="317"/>
                        </a:cubicBezTo>
                        <a:cubicBezTo>
                          <a:pt x="280" y="317"/>
                          <a:pt x="280" y="317"/>
                          <a:pt x="280" y="317"/>
                        </a:cubicBezTo>
                        <a:cubicBezTo>
                          <a:pt x="279" y="317"/>
                          <a:pt x="279" y="317"/>
                          <a:pt x="279" y="317"/>
                        </a:cubicBezTo>
                        <a:cubicBezTo>
                          <a:pt x="279" y="317"/>
                          <a:pt x="279" y="317"/>
                          <a:pt x="279" y="317"/>
                        </a:cubicBezTo>
                        <a:cubicBezTo>
                          <a:pt x="279" y="316"/>
                          <a:pt x="279" y="316"/>
                          <a:pt x="279" y="316"/>
                        </a:cubicBezTo>
                        <a:cubicBezTo>
                          <a:pt x="277" y="315"/>
                          <a:pt x="277" y="315"/>
                          <a:pt x="277" y="315"/>
                        </a:cubicBezTo>
                        <a:cubicBezTo>
                          <a:pt x="277" y="315"/>
                          <a:pt x="277" y="315"/>
                          <a:pt x="277" y="315"/>
                        </a:cubicBezTo>
                        <a:cubicBezTo>
                          <a:pt x="277" y="315"/>
                          <a:pt x="277" y="315"/>
                          <a:pt x="277" y="315"/>
                        </a:cubicBezTo>
                        <a:cubicBezTo>
                          <a:pt x="278" y="315"/>
                          <a:pt x="278" y="315"/>
                          <a:pt x="278" y="315"/>
                        </a:cubicBezTo>
                        <a:cubicBezTo>
                          <a:pt x="278" y="315"/>
                          <a:pt x="278" y="315"/>
                          <a:pt x="278" y="315"/>
                        </a:cubicBezTo>
                        <a:cubicBezTo>
                          <a:pt x="278" y="314"/>
                          <a:pt x="278" y="314"/>
                          <a:pt x="278" y="314"/>
                        </a:cubicBezTo>
                        <a:cubicBezTo>
                          <a:pt x="279" y="313"/>
                          <a:pt x="279" y="313"/>
                          <a:pt x="279" y="313"/>
                        </a:cubicBezTo>
                        <a:cubicBezTo>
                          <a:pt x="278" y="313"/>
                          <a:pt x="278" y="313"/>
                          <a:pt x="278" y="313"/>
                        </a:cubicBezTo>
                        <a:cubicBezTo>
                          <a:pt x="278" y="312"/>
                          <a:pt x="278" y="312"/>
                          <a:pt x="278" y="312"/>
                        </a:cubicBezTo>
                        <a:cubicBezTo>
                          <a:pt x="278" y="312"/>
                          <a:pt x="278" y="312"/>
                          <a:pt x="278" y="312"/>
                        </a:cubicBezTo>
                        <a:cubicBezTo>
                          <a:pt x="278" y="312"/>
                          <a:pt x="278" y="312"/>
                          <a:pt x="278"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1"/>
                          <a:pt x="277" y="311"/>
                          <a:pt x="277" y="311"/>
                        </a:cubicBezTo>
                        <a:cubicBezTo>
                          <a:pt x="277" y="311"/>
                          <a:pt x="277" y="311"/>
                          <a:pt x="277" y="311"/>
                        </a:cubicBezTo>
                        <a:cubicBezTo>
                          <a:pt x="277" y="311"/>
                          <a:pt x="277" y="311"/>
                          <a:pt x="277" y="311"/>
                        </a:cubicBezTo>
                        <a:cubicBezTo>
                          <a:pt x="277" y="311"/>
                          <a:pt x="277" y="311"/>
                          <a:pt x="277" y="311"/>
                        </a:cubicBezTo>
                        <a:cubicBezTo>
                          <a:pt x="278" y="310"/>
                          <a:pt x="278" y="310"/>
                          <a:pt x="278" y="310"/>
                        </a:cubicBezTo>
                        <a:cubicBezTo>
                          <a:pt x="278" y="310"/>
                          <a:pt x="278" y="310"/>
                          <a:pt x="278" y="310"/>
                        </a:cubicBezTo>
                        <a:cubicBezTo>
                          <a:pt x="278" y="309"/>
                          <a:pt x="278" y="309"/>
                          <a:pt x="278" y="309"/>
                        </a:cubicBezTo>
                        <a:cubicBezTo>
                          <a:pt x="277" y="308"/>
                          <a:pt x="277" y="308"/>
                          <a:pt x="277" y="308"/>
                        </a:cubicBezTo>
                        <a:cubicBezTo>
                          <a:pt x="277" y="308"/>
                          <a:pt x="277" y="308"/>
                          <a:pt x="277" y="308"/>
                        </a:cubicBezTo>
                        <a:cubicBezTo>
                          <a:pt x="277" y="308"/>
                          <a:pt x="277" y="308"/>
                          <a:pt x="277" y="308"/>
                        </a:cubicBezTo>
                        <a:cubicBezTo>
                          <a:pt x="276" y="307"/>
                          <a:pt x="276" y="307"/>
                          <a:pt x="276" y="307"/>
                        </a:cubicBezTo>
                        <a:cubicBezTo>
                          <a:pt x="276" y="307"/>
                          <a:pt x="276" y="307"/>
                          <a:pt x="276" y="307"/>
                        </a:cubicBezTo>
                        <a:cubicBezTo>
                          <a:pt x="277" y="306"/>
                          <a:pt x="277" y="306"/>
                          <a:pt x="277" y="306"/>
                        </a:cubicBezTo>
                        <a:cubicBezTo>
                          <a:pt x="277" y="306"/>
                          <a:pt x="277" y="306"/>
                          <a:pt x="277" y="306"/>
                        </a:cubicBezTo>
                        <a:cubicBezTo>
                          <a:pt x="277" y="305"/>
                          <a:pt x="277" y="305"/>
                          <a:pt x="277" y="305"/>
                        </a:cubicBezTo>
                        <a:cubicBezTo>
                          <a:pt x="277" y="305"/>
                          <a:pt x="277" y="305"/>
                          <a:pt x="277" y="305"/>
                        </a:cubicBezTo>
                        <a:cubicBezTo>
                          <a:pt x="277" y="305"/>
                          <a:pt x="277" y="305"/>
                          <a:pt x="277" y="305"/>
                        </a:cubicBezTo>
                        <a:cubicBezTo>
                          <a:pt x="278" y="305"/>
                          <a:pt x="278" y="305"/>
                          <a:pt x="278" y="305"/>
                        </a:cubicBezTo>
                        <a:cubicBezTo>
                          <a:pt x="278" y="305"/>
                          <a:pt x="278" y="305"/>
                          <a:pt x="278" y="305"/>
                        </a:cubicBezTo>
                        <a:cubicBezTo>
                          <a:pt x="278" y="304"/>
                          <a:pt x="278" y="304"/>
                          <a:pt x="278" y="304"/>
                        </a:cubicBezTo>
                        <a:cubicBezTo>
                          <a:pt x="278" y="303"/>
                          <a:pt x="278" y="303"/>
                          <a:pt x="278" y="303"/>
                        </a:cubicBezTo>
                        <a:cubicBezTo>
                          <a:pt x="277" y="303"/>
                          <a:pt x="277" y="303"/>
                          <a:pt x="277" y="303"/>
                        </a:cubicBezTo>
                        <a:cubicBezTo>
                          <a:pt x="277" y="303"/>
                          <a:pt x="277" y="303"/>
                          <a:pt x="277" y="303"/>
                        </a:cubicBezTo>
                        <a:cubicBezTo>
                          <a:pt x="276" y="303"/>
                          <a:pt x="276" y="303"/>
                          <a:pt x="276" y="303"/>
                        </a:cubicBezTo>
                        <a:cubicBezTo>
                          <a:pt x="275" y="303"/>
                          <a:pt x="275" y="303"/>
                          <a:pt x="275" y="303"/>
                        </a:cubicBezTo>
                        <a:cubicBezTo>
                          <a:pt x="275" y="303"/>
                          <a:pt x="275" y="303"/>
                          <a:pt x="275" y="303"/>
                        </a:cubicBezTo>
                        <a:cubicBezTo>
                          <a:pt x="274" y="303"/>
                          <a:pt x="274" y="303"/>
                          <a:pt x="274" y="303"/>
                        </a:cubicBezTo>
                        <a:cubicBezTo>
                          <a:pt x="273" y="303"/>
                          <a:pt x="273" y="303"/>
                          <a:pt x="273" y="303"/>
                        </a:cubicBezTo>
                        <a:cubicBezTo>
                          <a:pt x="272" y="302"/>
                          <a:pt x="272" y="302"/>
                          <a:pt x="272" y="302"/>
                        </a:cubicBezTo>
                        <a:cubicBezTo>
                          <a:pt x="271" y="301"/>
                          <a:pt x="271" y="301"/>
                          <a:pt x="271" y="301"/>
                        </a:cubicBezTo>
                        <a:cubicBezTo>
                          <a:pt x="271" y="299"/>
                          <a:pt x="271" y="299"/>
                          <a:pt x="271" y="299"/>
                        </a:cubicBezTo>
                        <a:cubicBezTo>
                          <a:pt x="271" y="299"/>
                          <a:pt x="271" y="299"/>
                          <a:pt x="271" y="299"/>
                        </a:cubicBezTo>
                        <a:cubicBezTo>
                          <a:pt x="271" y="299"/>
                          <a:pt x="271" y="299"/>
                          <a:pt x="271" y="299"/>
                        </a:cubicBezTo>
                        <a:cubicBezTo>
                          <a:pt x="270" y="296"/>
                          <a:pt x="270" y="296"/>
                          <a:pt x="270" y="296"/>
                        </a:cubicBezTo>
                        <a:cubicBezTo>
                          <a:pt x="270" y="296"/>
                          <a:pt x="270" y="296"/>
                          <a:pt x="270" y="296"/>
                        </a:cubicBezTo>
                        <a:cubicBezTo>
                          <a:pt x="270" y="296"/>
                          <a:pt x="270" y="296"/>
                          <a:pt x="270" y="296"/>
                        </a:cubicBezTo>
                        <a:cubicBezTo>
                          <a:pt x="269" y="296"/>
                          <a:pt x="269" y="296"/>
                          <a:pt x="269" y="296"/>
                        </a:cubicBezTo>
                        <a:cubicBezTo>
                          <a:pt x="268" y="295"/>
                          <a:pt x="268" y="295"/>
                          <a:pt x="268" y="295"/>
                        </a:cubicBezTo>
                        <a:cubicBezTo>
                          <a:pt x="268" y="295"/>
                          <a:pt x="268" y="295"/>
                          <a:pt x="268" y="295"/>
                        </a:cubicBezTo>
                        <a:cubicBezTo>
                          <a:pt x="268" y="296"/>
                          <a:pt x="268" y="296"/>
                          <a:pt x="268" y="296"/>
                        </a:cubicBezTo>
                        <a:cubicBezTo>
                          <a:pt x="267" y="295"/>
                          <a:pt x="267" y="295"/>
                          <a:pt x="267" y="295"/>
                        </a:cubicBezTo>
                        <a:cubicBezTo>
                          <a:pt x="267" y="295"/>
                          <a:pt x="267" y="295"/>
                          <a:pt x="267" y="295"/>
                        </a:cubicBezTo>
                        <a:cubicBezTo>
                          <a:pt x="267" y="295"/>
                          <a:pt x="267" y="295"/>
                          <a:pt x="267" y="295"/>
                        </a:cubicBezTo>
                        <a:cubicBezTo>
                          <a:pt x="265" y="295"/>
                          <a:pt x="265" y="295"/>
                          <a:pt x="265" y="295"/>
                        </a:cubicBezTo>
                        <a:cubicBezTo>
                          <a:pt x="265" y="294"/>
                          <a:pt x="265" y="294"/>
                          <a:pt x="265" y="294"/>
                        </a:cubicBezTo>
                        <a:cubicBezTo>
                          <a:pt x="265" y="294"/>
                          <a:pt x="265" y="294"/>
                          <a:pt x="265" y="294"/>
                        </a:cubicBezTo>
                        <a:cubicBezTo>
                          <a:pt x="265" y="294"/>
                          <a:pt x="265" y="294"/>
                          <a:pt x="265" y="294"/>
                        </a:cubicBezTo>
                        <a:cubicBezTo>
                          <a:pt x="263" y="294"/>
                          <a:pt x="263" y="294"/>
                          <a:pt x="263" y="294"/>
                        </a:cubicBezTo>
                        <a:cubicBezTo>
                          <a:pt x="263" y="294"/>
                          <a:pt x="263" y="294"/>
                          <a:pt x="263" y="294"/>
                        </a:cubicBezTo>
                        <a:cubicBezTo>
                          <a:pt x="263" y="294"/>
                          <a:pt x="263" y="294"/>
                          <a:pt x="263" y="294"/>
                        </a:cubicBezTo>
                        <a:cubicBezTo>
                          <a:pt x="262" y="294"/>
                          <a:pt x="262" y="294"/>
                          <a:pt x="262" y="294"/>
                        </a:cubicBezTo>
                        <a:cubicBezTo>
                          <a:pt x="261" y="293"/>
                          <a:pt x="261" y="293"/>
                          <a:pt x="261" y="293"/>
                        </a:cubicBezTo>
                        <a:cubicBezTo>
                          <a:pt x="260" y="293"/>
                          <a:pt x="260" y="293"/>
                          <a:pt x="260" y="293"/>
                        </a:cubicBezTo>
                        <a:cubicBezTo>
                          <a:pt x="260" y="293"/>
                          <a:pt x="260" y="293"/>
                          <a:pt x="260" y="293"/>
                        </a:cubicBezTo>
                        <a:cubicBezTo>
                          <a:pt x="259" y="293"/>
                          <a:pt x="259" y="293"/>
                          <a:pt x="259" y="293"/>
                        </a:cubicBezTo>
                        <a:cubicBezTo>
                          <a:pt x="259" y="293"/>
                          <a:pt x="259" y="293"/>
                          <a:pt x="259" y="293"/>
                        </a:cubicBezTo>
                        <a:cubicBezTo>
                          <a:pt x="259" y="293"/>
                          <a:pt x="259" y="293"/>
                          <a:pt x="259" y="293"/>
                        </a:cubicBezTo>
                        <a:cubicBezTo>
                          <a:pt x="259" y="294"/>
                          <a:pt x="259" y="294"/>
                          <a:pt x="259" y="294"/>
                        </a:cubicBezTo>
                        <a:cubicBezTo>
                          <a:pt x="259" y="294"/>
                          <a:pt x="259" y="294"/>
                          <a:pt x="259" y="294"/>
                        </a:cubicBezTo>
                        <a:cubicBezTo>
                          <a:pt x="258" y="294"/>
                          <a:pt x="258" y="294"/>
                          <a:pt x="258" y="294"/>
                        </a:cubicBezTo>
                        <a:cubicBezTo>
                          <a:pt x="258" y="294"/>
                          <a:pt x="258" y="294"/>
                          <a:pt x="258" y="294"/>
                        </a:cubicBezTo>
                        <a:cubicBezTo>
                          <a:pt x="258" y="294"/>
                          <a:pt x="258" y="294"/>
                          <a:pt x="258" y="294"/>
                        </a:cubicBezTo>
                        <a:cubicBezTo>
                          <a:pt x="257" y="295"/>
                          <a:pt x="257" y="295"/>
                          <a:pt x="257" y="295"/>
                        </a:cubicBezTo>
                        <a:cubicBezTo>
                          <a:pt x="257" y="295"/>
                          <a:pt x="257" y="295"/>
                          <a:pt x="257" y="295"/>
                        </a:cubicBezTo>
                        <a:cubicBezTo>
                          <a:pt x="257" y="295"/>
                          <a:pt x="257" y="295"/>
                          <a:pt x="257" y="295"/>
                        </a:cubicBezTo>
                        <a:cubicBezTo>
                          <a:pt x="256" y="296"/>
                          <a:pt x="256" y="296"/>
                          <a:pt x="256" y="296"/>
                        </a:cubicBezTo>
                        <a:cubicBezTo>
                          <a:pt x="256" y="297"/>
                          <a:pt x="256" y="297"/>
                          <a:pt x="256" y="297"/>
                        </a:cubicBezTo>
                        <a:cubicBezTo>
                          <a:pt x="255" y="297"/>
                          <a:pt x="255" y="297"/>
                          <a:pt x="255" y="297"/>
                        </a:cubicBezTo>
                        <a:cubicBezTo>
                          <a:pt x="254" y="297"/>
                          <a:pt x="254" y="297"/>
                          <a:pt x="254" y="297"/>
                        </a:cubicBezTo>
                        <a:cubicBezTo>
                          <a:pt x="254" y="297"/>
                          <a:pt x="254" y="297"/>
                          <a:pt x="254" y="297"/>
                        </a:cubicBezTo>
                        <a:cubicBezTo>
                          <a:pt x="254" y="297"/>
                          <a:pt x="254" y="297"/>
                          <a:pt x="254" y="297"/>
                        </a:cubicBezTo>
                        <a:cubicBezTo>
                          <a:pt x="252" y="298"/>
                          <a:pt x="252" y="298"/>
                          <a:pt x="252" y="298"/>
                        </a:cubicBezTo>
                        <a:cubicBezTo>
                          <a:pt x="252" y="298"/>
                          <a:pt x="252" y="298"/>
                          <a:pt x="252" y="298"/>
                        </a:cubicBezTo>
                        <a:cubicBezTo>
                          <a:pt x="252" y="299"/>
                          <a:pt x="252" y="299"/>
                          <a:pt x="252" y="299"/>
                        </a:cubicBezTo>
                        <a:cubicBezTo>
                          <a:pt x="251" y="300"/>
                          <a:pt x="251" y="300"/>
                          <a:pt x="251" y="300"/>
                        </a:cubicBezTo>
                        <a:cubicBezTo>
                          <a:pt x="250" y="300"/>
                          <a:pt x="250" y="300"/>
                          <a:pt x="250" y="300"/>
                        </a:cubicBezTo>
                        <a:cubicBezTo>
                          <a:pt x="250" y="300"/>
                          <a:pt x="250" y="300"/>
                          <a:pt x="250" y="300"/>
                        </a:cubicBezTo>
                        <a:cubicBezTo>
                          <a:pt x="250" y="300"/>
                          <a:pt x="250" y="300"/>
                          <a:pt x="250" y="300"/>
                        </a:cubicBezTo>
                        <a:cubicBezTo>
                          <a:pt x="250" y="301"/>
                          <a:pt x="250" y="301"/>
                          <a:pt x="250" y="301"/>
                        </a:cubicBezTo>
                        <a:cubicBezTo>
                          <a:pt x="249" y="301"/>
                          <a:pt x="249" y="301"/>
                          <a:pt x="249" y="301"/>
                        </a:cubicBezTo>
                        <a:cubicBezTo>
                          <a:pt x="249" y="301"/>
                          <a:pt x="249" y="301"/>
                          <a:pt x="249" y="301"/>
                        </a:cubicBezTo>
                        <a:cubicBezTo>
                          <a:pt x="249" y="301"/>
                          <a:pt x="249" y="301"/>
                          <a:pt x="249" y="301"/>
                        </a:cubicBezTo>
                        <a:cubicBezTo>
                          <a:pt x="247" y="301"/>
                          <a:pt x="247" y="301"/>
                          <a:pt x="247" y="301"/>
                        </a:cubicBezTo>
                        <a:cubicBezTo>
                          <a:pt x="247" y="300"/>
                          <a:pt x="247" y="300"/>
                          <a:pt x="247" y="300"/>
                        </a:cubicBezTo>
                        <a:cubicBezTo>
                          <a:pt x="247" y="300"/>
                          <a:pt x="247" y="300"/>
                          <a:pt x="247" y="300"/>
                        </a:cubicBezTo>
                        <a:cubicBezTo>
                          <a:pt x="247" y="300"/>
                          <a:pt x="247" y="300"/>
                          <a:pt x="247" y="300"/>
                        </a:cubicBezTo>
                        <a:cubicBezTo>
                          <a:pt x="244" y="300"/>
                          <a:pt x="244" y="300"/>
                          <a:pt x="244" y="300"/>
                        </a:cubicBezTo>
                        <a:cubicBezTo>
                          <a:pt x="244" y="299"/>
                          <a:pt x="244" y="299"/>
                          <a:pt x="244" y="299"/>
                        </a:cubicBezTo>
                        <a:cubicBezTo>
                          <a:pt x="243" y="299"/>
                          <a:pt x="243" y="299"/>
                          <a:pt x="243" y="299"/>
                        </a:cubicBezTo>
                        <a:cubicBezTo>
                          <a:pt x="243" y="299"/>
                          <a:pt x="243" y="299"/>
                          <a:pt x="243" y="299"/>
                        </a:cubicBezTo>
                        <a:cubicBezTo>
                          <a:pt x="243" y="298"/>
                          <a:pt x="243" y="298"/>
                          <a:pt x="243" y="298"/>
                        </a:cubicBezTo>
                        <a:cubicBezTo>
                          <a:pt x="242" y="298"/>
                          <a:pt x="242" y="298"/>
                          <a:pt x="242" y="298"/>
                        </a:cubicBezTo>
                        <a:cubicBezTo>
                          <a:pt x="242" y="298"/>
                          <a:pt x="242" y="298"/>
                          <a:pt x="242" y="298"/>
                        </a:cubicBezTo>
                        <a:cubicBezTo>
                          <a:pt x="241" y="299"/>
                          <a:pt x="241" y="299"/>
                          <a:pt x="241" y="299"/>
                        </a:cubicBezTo>
                        <a:cubicBezTo>
                          <a:pt x="239" y="299"/>
                          <a:pt x="239" y="299"/>
                          <a:pt x="239" y="299"/>
                        </a:cubicBezTo>
                        <a:cubicBezTo>
                          <a:pt x="239" y="298"/>
                          <a:pt x="239" y="298"/>
                          <a:pt x="239" y="298"/>
                        </a:cubicBezTo>
                        <a:cubicBezTo>
                          <a:pt x="238" y="298"/>
                          <a:pt x="238" y="298"/>
                          <a:pt x="238" y="298"/>
                        </a:cubicBezTo>
                        <a:cubicBezTo>
                          <a:pt x="238" y="297"/>
                          <a:pt x="238" y="297"/>
                          <a:pt x="238" y="297"/>
                        </a:cubicBezTo>
                        <a:cubicBezTo>
                          <a:pt x="238" y="297"/>
                          <a:pt x="238" y="297"/>
                          <a:pt x="238" y="297"/>
                        </a:cubicBezTo>
                        <a:cubicBezTo>
                          <a:pt x="236" y="297"/>
                          <a:pt x="236" y="297"/>
                          <a:pt x="236" y="297"/>
                        </a:cubicBezTo>
                        <a:cubicBezTo>
                          <a:pt x="235" y="296"/>
                          <a:pt x="235" y="296"/>
                          <a:pt x="235" y="296"/>
                        </a:cubicBezTo>
                        <a:cubicBezTo>
                          <a:pt x="234" y="295"/>
                          <a:pt x="234" y="295"/>
                          <a:pt x="234" y="295"/>
                        </a:cubicBezTo>
                        <a:cubicBezTo>
                          <a:pt x="234" y="295"/>
                          <a:pt x="234" y="295"/>
                          <a:pt x="234" y="295"/>
                        </a:cubicBezTo>
                        <a:cubicBezTo>
                          <a:pt x="234" y="295"/>
                          <a:pt x="234" y="295"/>
                          <a:pt x="234" y="295"/>
                        </a:cubicBezTo>
                        <a:cubicBezTo>
                          <a:pt x="233" y="295"/>
                          <a:pt x="233" y="295"/>
                          <a:pt x="233" y="295"/>
                        </a:cubicBezTo>
                        <a:cubicBezTo>
                          <a:pt x="232" y="294"/>
                          <a:pt x="232" y="294"/>
                          <a:pt x="232" y="294"/>
                        </a:cubicBezTo>
                        <a:cubicBezTo>
                          <a:pt x="231" y="294"/>
                          <a:pt x="231" y="294"/>
                          <a:pt x="231" y="294"/>
                        </a:cubicBezTo>
                        <a:cubicBezTo>
                          <a:pt x="231" y="294"/>
                          <a:pt x="231" y="294"/>
                          <a:pt x="231" y="294"/>
                        </a:cubicBezTo>
                        <a:cubicBezTo>
                          <a:pt x="230" y="294"/>
                          <a:pt x="230" y="294"/>
                          <a:pt x="230" y="294"/>
                        </a:cubicBezTo>
                        <a:cubicBezTo>
                          <a:pt x="229" y="294"/>
                          <a:pt x="229" y="294"/>
                          <a:pt x="229" y="294"/>
                        </a:cubicBezTo>
                        <a:cubicBezTo>
                          <a:pt x="229" y="294"/>
                          <a:pt x="229" y="294"/>
                          <a:pt x="229" y="294"/>
                        </a:cubicBezTo>
                        <a:cubicBezTo>
                          <a:pt x="229" y="294"/>
                          <a:pt x="229" y="294"/>
                          <a:pt x="229" y="294"/>
                        </a:cubicBezTo>
                        <a:cubicBezTo>
                          <a:pt x="228" y="294"/>
                          <a:pt x="228" y="294"/>
                          <a:pt x="228" y="294"/>
                        </a:cubicBezTo>
                        <a:cubicBezTo>
                          <a:pt x="228" y="294"/>
                          <a:pt x="228" y="294"/>
                          <a:pt x="228" y="294"/>
                        </a:cubicBezTo>
                        <a:cubicBezTo>
                          <a:pt x="227" y="293"/>
                          <a:pt x="227" y="293"/>
                          <a:pt x="227" y="293"/>
                        </a:cubicBezTo>
                        <a:cubicBezTo>
                          <a:pt x="227" y="293"/>
                          <a:pt x="227" y="293"/>
                          <a:pt x="227" y="293"/>
                        </a:cubicBezTo>
                        <a:cubicBezTo>
                          <a:pt x="227" y="293"/>
                          <a:pt x="227" y="293"/>
                          <a:pt x="227" y="293"/>
                        </a:cubicBezTo>
                        <a:cubicBezTo>
                          <a:pt x="226" y="293"/>
                          <a:pt x="226" y="293"/>
                          <a:pt x="226" y="293"/>
                        </a:cubicBezTo>
                        <a:cubicBezTo>
                          <a:pt x="226" y="293"/>
                          <a:pt x="226" y="293"/>
                          <a:pt x="226" y="293"/>
                        </a:cubicBezTo>
                        <a:cubicBezTo>
                          <a:pt x="226" y="293"/>
                          <a:pt x="226" y="293"/>
                          <a:pt x="226" y="293"/>
                        </a:cubicBezTo>
                        <a:cubicBezTo>
                          <a:pt x="225" y="293"/>
                          <a:pt x="225" y="293"/>
                          <a:pt x="225" y="293"/>
                        </a:cubicBezTo>
                        <a:cubicBezTo>
                          <a:pt x="224" y="292"/>
                          <a:pt x="224" y="292"/>
                          <a:pt x="224" y="292"/>
                        </a:cubicBezTo>
                        <a:cubicBezTo>
                          <a:pt x="224" y="292"/>
                          <a:pt x="224" y="292"/>
                          <a:pt x="224" y="292"/>
                        </a:cubicBezTo>
                        <a:cubicBezTo>
                          <a:pt x="224" y="292"/>
                          <a:pt x="224" y="292"/>
                          <a:pt x="224" y="292"/>
                        </a:cubicBezTo>
                        <a:cubicBezTo>
                          <a:pt x="224" y="292"/>
                          <a:pt x="224" y="292"/>
                          <a:pt x="224" y="292"/>
                        </a:cubicBezTo>
                        <a:cubicBezTo>
                          <a:pt x="224" y="291"/>
                          <a:pt x="224" y="291"/>
                          <a:pt x="224" y="291"/>
                        </a:cubicBezTo>
                        <a:cubicBezTo>
                          <a:pt x="224" y="291"/>
                          <a:pt x="224" y="291"/>
                          <a:pt x="224" y="291"/>
                        </a:cubicBezTo>
                        <a:cubicBezTo>
                          <a:pt x="224" y="291"/>
                          <a:pt x="224" y="291"/>
                          <a:pt x="224" y="291"/>
                        </a:cubicBezTo>
                        <a:cubicBezTo>
                          <a:pt x="225" y="290"/>
                          <a:pt x="225" y="290"/>
                          <a:pt x="225" y="290"/>
                        </a:cubicBezTo>
                        <a:cubicBezTo>
                          <a:pt x="226" y="290"/>
                          <a:pt x="226" y="290"/>
                          <a:pt x="226" y="290"/>
                        </a:cubicBezTo>
                        <a:cubicBezTo>
                          <a:pt x="226" y="290"/>
                          <a:pt x="226" y="290"/>
                          <a:pt x="226" y="290"/>
                        </a:cubicBezTo>
                        <a:cubicBezTo>
                          <a:pt x="226" y="290"/>
                          <a:pt x="226" y="290"/>
                          <a:pt x="226" y="290"/>
                        </a:cubicBezTo>
                        <a:cubicBezTo>
                          <a:pt x="226" y="290"/>
                          <a:pt x="226" y="290"/>
                          <a:pt x="226" y="290"/>
                        </a:cubicBezTo>
                        <a:cubicBezTo>
                          <a:pt x="227" y="290"/>
                          <a:pt x="227" y="290"/>
                          <a:pt x="227" y="290"/>
                        </a:cubicBezTo>
                        <a:cubicBezTo>
                          <a:pt x="227" y="290"/>
                          <a:pt x="227" y="290"/>
                          <a:pt x="227" y="290"/>
                        </a:cubicBezTo>
                        <a:cubicBezTo>
                          <a:pt x="227" y="290"/>
                          <a:pt x="227" y="290"/>
                          <a:pt x="227" y="290"/>
                        </a:cubicBezTo>
                        <a:cubicBezTo>
                          <a:pt x="227" y="289"/>
                          <a:pt x="227" y="289"/>
                          <a:pt x="227" y="289"/>
                        </a:cubicBezTo>
                        <a:cubicBezTo>
                          <a:pt x="228" y="289"/>
                          <a:pt x="228" y="289"/>
                          <a:pt x="228" y="289"/>
                        </a:cubicBezTo>
                        <a:cubicBezTo>
                          <a:pt x="228" y="289"/>
                          <a:pt x="228" y="289"/>
                          <a:pt x="228" y="289"/>
                        </a:cubicBezTo>
                        <a:cubicBezTo>
                          <a:pt x="228" y="289"/>
                          <a:pt x="228" y="289"/>
                          <a:pt x="228" y="289"/>
                        </a:cubicBezTo>
                        <a:cubicBezTo>
                          <a:pt x="228" y="289"/>
                          <a:pt x="228" y="289"/>
                          <a:pt x="228" y="289"/>
                        </a:cubicBezTo>
                        <a:cubicBezTo>
                          <a:pt x="229" y="289"/>
                          <a:pt x="229" y="289"/>
                          <a:pt x="229" y="289"/>
                        </a:cubicBezTo>
                        <a:cubicBezTo>
                          <a:pt x="229" y="289"/>
                          <a:pt x="229" y="289"/>
                          <a:pt x="229" y="289"/>
                        </a:cubicBezTo>
                        <a:cubicBezTo>
                          <a:pt x="229" y="289"/>
                          <a:pt x="229" y="289"/>
                          <a:pt x="229" y="289"/>
                        </a:cubicBezTo>
                        <a:cubicBezTo>
                          <a:pt x="229" y="288"/>
                          <a:pt x="229" y="288"/>
                          <a:pt x="229" y="288"/>
                        </a:cubicBezTo>
                        <a:cubicBezTo>
                          <a:pt x="229" y="288"/>
                          <a:pt x="229" y="288"/>
                          <a:pt x="229" y="288"/>
                        </a:cubicBezTo>
                        <a:cubicBezTo>
                          <a:pt x="228" y="288"/>
                          <a:pt x="228" y="288"/>
                          <a:pt x="228" y="288"/>
                        </a:cubicBezTo>
                        <a:cubicBezTo>
                          <a:pt x="228" y="288"/>
                          <a:pt x="228" y="288"/>
                          <a:pt x="228" y="288"/>
                        </a:cubicBezTo>
                        <a:cubicBezTo>
                          <a:pt x="228" y="288"/>
                          <a:pt x="228" y="288"/>
                          <a:pt x="228" y="288"/>
                        </a:cubicBezTo>
                        <a:cubicBezTo>
                          <a:pt x="227" y="288"/>
                          <a:pt x="227" y="288"/>
                          <a:pt x="227" y="288"/>
                        </a:cubicBezTo>
                        <a:cubicBezTo>
                          <a:pt x="228" y="287"/>
                          <a:pt x="228" y="287"/>
                          <a:pt x="228" y="287"/>
                        </a:cubicBezTo>
                        <a:cubicBezTo>
                          <a:pt x="228" y="287"/>
                          <a:pt x="228" y="287"/>
                          <a:pt x="228" y="287"/>
                        </a:cubicBezTo>
                        <a:cubicBezTo>
                          <a:pt x="228" y="287"/>
                          <a:pt x="228" y="287"/>
                          <a:pt x="228" y="287"/>
                        </a:cubicBezTo>
                        <a:cubicBezTo>
                          <a:pt x="228" y="286"/>
                          <a:pt x="228" y="286"/>
                          <a:pt x="228" y="286"/>
                        </a:cubicBezTo>
                        <a:cubicBezTo>
                          <a:pt x="228" y="286"/>
                          <a:pt x="228" y="286"/>
                          <a:pt x="228" y="286"/>
                        </a:cubicBezTo>
                        <a:cubicBezTo>
                          <a:pt x="227" y="286"/>
                          <a:pt x="227" y="286"/>
                          <a:pt x="227" y="286"/>
                        </a:cubicBezTo>
                        <a:cubicBezTo>
                          <a:pt x="227" y="285"/>
                          <a:pt x="227" y="285"/>
                          <a:pt x="227" y="285"/>
                        </a:cubicBezTo>
                        <a:cubicBezTo>
                          <a:pt x="226" y="285"/>
                          <a:pt x="226" y="285"/>
                          <a:pt x="226" y="285"/>
                        </a:cubicBezTo>
                        <a:cubicBezTo>
                          <a:pt x="226" y="285"/>
                          <a:pt x="226" y="285"/>
                          <a:pt x="226" y="285"/>
                        </a:cubicBezTo>
                        <a:cubicBezTo>
                          <a:pt x="226" y="285"/>
                          <a:pt x="226" y="285"/>
                          <a:pt x="226" y="285"/>
                        </a:cubicBezTo>
                        <a:cubicBezTo>
                          <a:pt x="226" y="284"/>
                          <a:pt x="226" y="284"/>
                          <a:pt x="226" y="284"/>
                        </a:cubicBezTo>
                        <a:cubicBezTo>
                          <a:pt x="226" y="284"/>
                          <a:pt x="226" y="284"/>
                          <a:pt x="226" y="284"/>
                        </a:cubicBezTo>
                        <a:cubicBezTo>
                          <a:pt x="226" y="284"/>
                          <a:pt x="226" y="284"/>
                          <a:pt x="226" y="284"/>
                        </a:cubicBezTo>
                        <a:cubicBezTo>
                          <a:pt x="226" y="284"/>
                          <a:pt x="226" y="284"/>
                          <a:pt x="226" y="284"/>
                        </a:cubicBezTo>
                        <a:cubicBezTo>
                          <a:pt x="226" y="283"/>
                          <a:pt x="226" y="283"/>
                          <a:pt x="226" y="283"/>
                        </a:cubicBezTo>
                        <a:cubicBezTo>
                          <a:pt x="227" y="282"/>
                          <a:pt x="227" y="282"/>
                          <a:pt x="227" y="282"/>
                        </a:cubicBezTo>
                        <a:cubicBezTo>
                          <a:pt x="226" y="283"/>
                          <a:pt x="226" y="283"/>
                          <a:pt x="226" y="283"/>
                        </a:cubicBezTo>
                        <a:cubicBezTo>
                          <a:pt x="224" y="283"/>
                          <a:pt x="224" y="283"/>
                          <a:pt x="224" y="283"/>
                        </a:cubicBezTo>
                        <a:cubicBezTo>
                          <a:pt x="224" y="283"/>
                          <a:pt x="224" y="283"/>
                          <a:pt x="224" y="283"/>
                        </a:cubicBezTo>
                        <a:cubicBezTo>
                          <a:pt x="224" y="283"/>
                          <a:pt x="224" y="283"/>
                          <a:pt x="224" y="283"/>
                        </a:cubicBezTo>
                        <a:cubicBezTo>
                          <a:pt x="224" y="284"/>
                          <a:pt x="224" y="284"/>
                          <a:pt x="224" y="284"/>
                        </a:cubicBezTo>
                        <a:cubicBezTo>
                          <a:pt x="224" y="284"/>
                          <a:pt x="224" y="284"/>
                          <a:pt x="224" y="284"/>
                        </a:cubicBezTo>
                        <a:cubicBezTo>
                          <a:pt x="224" y="283"/>
                          <a:pt x="224" y="283"/>
                          <a:pt x="224" y="283"/>
                        </a:cubicBezTo>
                        <a:cubicBezTo>
                          <a:pt x="223" y="284"/>
                          <a:pt x="223" y="284"/>
                          <a:pt x="223" y="284"/>
                        </a:cubicBezTo>
                        <a:cubicBezTo>
                          <a:pt x="223" y="284"/>
                          <a:pt x="223" y="284"/>
                          <a:pt x="223" y="284"/>
                        </a:cubicBezTo>
                        <a:cubicBezTo>
                          <a:pt x="222" y="284"/>
                          <a:pt x="222" y="284"/>
                          <a:pt x="222" y="284"/>
                        </a:cubicBezTo>
                        <a:cubicBezTo>
                          <a:pt x="221" y="284"/>
                          <a:pt x="221" y="284"/>
                          <a:pt x="221" y="284"/>
                        </a:cubicBezTo>
                        <a:cubicBezTo>
                          <a:pt x="221" y="284"/>
                          <a:pt x="221" y="284"/>
                          <a:pt x="221" y="284"/>
                        </a:cubicBezTo>
                        <a:cubicBezTo>
                          <a:pt x="221" y="285"/>
                          <a:pt x="221" y="285"/>
                          <a:pt x="221" y="285"/>
                        </a:cubicBezTo>
                        <a:cubicBezTo>
                          <a:pt x="221" y="285"/>
                          <a:pt x="221" y="285"/>
                          <a:pt x="221" y="285"/>
                        </a:cubicBezTo>
                        <a:cubicBezTo>
                          <a:pt x="221" y="286"/>
                          <a:pt x="221" y="286"/>
                          <a:pt x="221" y="286"/>
                        </a:cubicBezTo>
                        <a:cubicBezTo>
                          <a:pt x="222" y="286"/>
                          <a:pt x="222" y="286"/>
                          <a:pt x="222" y="286"/>
                        </a:cubicBezTo>
                        <a:cubicBezTo>
                          <a:pt x="221" y="287"/>
                          <a:pt x="221" y="287"/>
                          <a:pt x="221" y="287"/>
                        </a:cubicBezTo>
                        <a:cubicBezTo>
                          <a:pt x="221" y="287"/>
                          <a:pt x="221" y="287"/>
                          <a:pt x="221" y="287"/>
                        </a:cubicBezTo>
                        <a:cubicBezTo>
                          <a:pt x="221" y="288"/>
                          <a:pt x="221" y="288"/>
                          <a:pt x="221" y="288"/>
                        </a:cubicBezTo>
                        <a:cubicBezTo>
                          <a:pt x="220" y="288"/>
                          <a:pt x="220" y="288"/>
                          <a:pt x="220" y="288"/>
                        </a:cubicBezTo>
                        <a:cubicBezTo>
                          <a:pt x="220" y="288"/>
                          <a:pt x="220" y="288"/>
                          <a:pt x="220" y="288"/>
                        </a:cubicBezTo>
                        <a:cubicBezTo>
                          <a:pt x="220" y="288"/>
                          <a:pt x="220" y="288"/>
                          <a:pt x="220" y="288"/>
                        </a:cubicBezTo>
                        <a:cubicBezTo>
                          <a:pt x="220" y="289"/>
                          <a:pt x="220" y="289"/>
                          <a:pt x="220" y="289"/>
                        </a:cubicBezTo>
                        <a:cubicBezTo>
                          <a:pt x="219" y="289"/>
                          <a:pt x="219" y="289"/>
                          <a:pt x="219" y="289"/>
                        </a:cubicBezTo>
                        <a:cubicBezTo>
                          <a:pt x="219" y="289"/>
                          <a:pt x="219" y="289"/>
                          <a:pt x="219" y="289"/>
                        </a:cubicBezTo>
                        <a:cubicBezTo>
                          <a:pt x="56" y="273"/>
                          <a:pt x="56" y="273"/>
                          <a:pt x="56" y="273"/>
                        </a:cubicBezTo>
                        <a:cubicBezTo>
                          <a:pt x="56" y="273"/>
                          <a:pt x="56" y="273"/>
                          <a:pt x="56" y="273"/>
                        </a:cubicBezTo>
                        <a:cubicBezTo>
                          <a:pt x="55" y="273"/>
                          <a:pt x="55" y="273"/>
                          <a:pt x="55" y="273"/>
                        </a:cubicBezTo>
                        <a:cubicBezTo>
                          <a:pt x="55" y="271"/>
                          <a:pt x="55" y="271"/>
                          <a:pt x="55" y="271"/>
                        </a:cubicBezTo>
                        <a:cubicBezTo>
                          <a:pt x="56" y="269"/>
                          <a:pt x="56" y="269"/>
                          <a:pt x="56" y="269"/>
                        </a:cubicBezTo>
                        <a:cubicBezTo>
                          <a:pt x="56" y="267"/>
                          <a:pt x="56" y="267"/>
                          <a:pt x="56" y="267"/>
                        </a:cubicBezTo>
                        <a:cubicBezTo>
                          <a:pt x="57" y="266"/>
                          <a:pt x="57" y="266"/>
                          <a:pt x="57" y="266"/>
                        </a:cubicBezTo>
                        <a:cubicBezTo>
                          <a:pt x="56" y="267"/>
                          <a:pt x="56" y="267"/>
                          <a:pt x="56" y="267"/>
                        </a:cubicBezTo>
                        <a:cubicBezTo>
                          <a:pt x="55" y="267"/>
                          <a:pt x="55" y="267"/>
                          <a:pt x="55" y="267"/>
                        </a:cubicBezTo>
                        <a:cubicBezTo>
                          <a:pt x="53" y="268"/>
                          <a:pt x="53" y="268"/>
                          <a:pt x="53" y="268"/>
                        </a:cubicBezTo>
                        <a:cubicBezTo>
                          <a:pt x="53" y="268"/>
                          <a:pt x="53" y="268"/>
                          <a:pt x="53" y="268"/>
                        </a:cubicBezTo>
                        <a:cubicBezTo>
                          <a:pt x="53" y="268"/>
                          <a:pt x="53" y="268"/>
                          <a:pt x="53" y="268"/>
                        </a:cubicBezTo>
                        <a:cubicBezTo>
                          <a:pt x="53" y="267"/>
                          <a:pt x="53" y="267"/>
                          <a:pt x="53" y="267"/>
                        </a:cubicBezTo>
                        <a:cubicBezTo>
                          <a:pt x="53" y="267"/>
                          <a:pt x="53" y="267"/>
                          <a:pt x="53"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2" y="264"/>
                          <a:pt x="52" y="264"/>
                          <a:pt x="52" y="264"/>
                        </a:cubicBezTo>
                        <a:cubicBezTo>
                          <a:pt x="51" y="264"/>
                          <a:pt x="51" y="264"/>
                          <a:pt x="51" y="264"/>
                        </a:cubicBezTo>
                        <a:cubicBezTo>
                          <a:pt x="51" y="264"/>
                          <a:pt x="51" y="264"/>
                          <a:pt x="51" y="264"/>
                        </a:cubicBezTo>
                        <a:cubicBezTo>
                          <a:pt x="51" y="264"/>
                          <a:pt x="51" y="264"/>
                          <a:pt x="51" y="264"/>
                        </a:cubicBezTo>
                        <a:cubicBezTo>
                          <a:pt x="50" y="265"/>
                          <a:pt x="50" y="265"/>
                          <a:pt x="50" y="265"/>
                        </a:cubicBezTo>
                        <a:cubicBezTo>
                          <a:pt x="49" y="264"/>
                          <a:pt x="49" y="264"/>
                          <a:pt x="49" y="264"/>
                        </a:cubicBezTo>
                        <a:cubicBezTo>
                          <a:pt x="49" y="263"/>
                          <a:pt x="49" y="263"/>
                          <a:pt x="49" y="263"/>
                        </a:cubicBezTo>
                        <a:cubicBezTo>
                          <a:pt x="49" y="263"/>
                          <a:pt x="49" y="263"/>
                          <a:pt x="49" y="263"/>
                        </a:cubicBezTo>
                        <a:cubicBezTo>
                          <a:pt x="50" y="262"/>
                          <a:pt x="50" y="262"/>
                          <a:pt x="50" y="262"/>
                        </a:cubicBezTo>
                        <a:cubicBezTo>
                          <a:pt x="50" y="262"/>
                          <a:pt x="50" y="262"/>
                          <a:pt x="50" y="262"/>
                        </a:cubicBezTo>
                        <a:cubicBezTo>
                          <a:pt x="50" y="262"/>
                          <a:pt x="50" y="262"/>
                          <a:pt x="50" y="262"/>
                        </a:cubicBezTo>
                        <a:cubicBezTo>
                          <a:pt x="51" y="260"/>
                          <a:pt x="51" y="260"/>
                          <a:pt x="51" y="260"/>
                        </a:cubicBezTo>
                        <a:cubicBezTo>
                          <a:pt x="51" y="259"/>
                          <a:pt x="51" y="259"/>
                          <a:pt x="51" y="259"/>
                        </a:cubicBezTo>
                        <a:cubicBezTo>
                          <a:pt x="52" y="259"/>
                          <a:pt x="52" y="259"/>
                          <a:pt x="52" y="259"/>
                        </a:cubicBezTo>
                        <a:cubicBezTo>
                          <a:pt x="51" y="259"/>
                          <a:pt x="51" y="259"/>
                          <a:pt x="51" y="259"/>
                        </a:cubicBezTo>
                        <a:cubicBezTo>
                          <a:pt x="51" y="258"/>
                          <a:pt x="51" y="258"/>
                          <a:pt x="51" y="258"/>
                        </a:cubicBezTo>
                        <a:cubicBezTo>
                          <a:pt x="51" y="258"/>
                          <a:pt x="51" y="258"/>
                          <a:pt x="51" y="258"/>
                        </a:cubicBezTo>
                        <a:cubicBezTo>
                          <a:pt x="51" y="258"/>
                          <a:pt x="51" y="258"/>
                          <a:pt x="51" y="258"/>
                        </a:cubicBezTo>
                        <a:cubicBezTo>
                          <a:pt x="50" y="259"/>
                          <a:pt x="50" y="259"/>
                          <a:pt x="50" y="259"/>
                        </a:cubicBezTo>
                        <a:cubicBezTo>
                          <a:pt x="49" y="259"/>
                          <a:pt x="49" y="259"/>
                          <a:pt x="49" y="259"/>
                        </a:cubicBezTo>
                        <a:cubicBezTo>
                          <a:pt x="49" y="258"/>
                          <a:pt x="49" y="258"/>
                          <a:pt x="49" y="258"/>
                        </a:cubicBezTo>
                        <a:cubicBezTo>
                          <a:pt x="50" y="256"/>
                          <a:pt x="50" y="256"/>
                          <a:pt x="50" y="256"/>
                        </a:cubicBezTo>
                        <a:cubicBezTo>
                          <a:pt x="50" y="256"/>
                          <a:pt x="50" y="256"/>
                          <a:pt x="50" y="256"/>
                        </a:cubicBezTo>
                        <a:cubicBezTo>
                          <a:pt x="50" y="256"/>
                          <a:pt x="50" y="256"/>
                          <a:pt x="50" y="256"/>
                        </a:cubicBezTo>
                        <a:cubicBezTo>
                          <a:pt x="50" y="254"/>
                          <a:pt x="50" y="254"/>
                          <a:pt x="50" y="254"/>
                        </a:cubicBezTo>
                        <a:cubicBezTo>
                          <a:pt x="51" y="254"/>
                          <a:pt x="51" y="254"/>
                          <a:pt x="51" y="254"/>
                        </a:cubicBezTo>
                        <a:cubicBezTo>
                          <a:pt x="51" y="254"/>
                          <a:pt x="51" y="254"/>
                          <a:pt x="51" y="254"/>
                        </a:cubicBezTo>
                        <a:cubicBezTo>
                          <a:pt x="51" y="254"/>
                          <a:pt x="51" y="254"/>
                          <a:pt x="51" y="254"/>
                        </a:cubicBezTo>
                        <a:cubicBezTo>
                          <a:pt x="51" y="253"/>
                          <a:pt x="51" y="253"/>
                          <a:pt x="51" y="253"/>
                        </a:cubicBezTo>
                        <a:cubicBezTo>
                          <a:pt x="51" y="252"/>
                          <a:pt x="51" y="252"/>
                          <a:pt x="51" y="252"/>
                        </a:cubicBezTo>
                        <a:cubicBezTo>
                          <a:pt x="50" y="252"/>
                          <a:pt x="50" y="252"/>
                          <a:pt x="50" y="252"/>
                        </a:cubicBezTo>
                        <a:cubicBezTo>
                          <a:pt x="50" y="253"/>
                          <a:pt x="50" y="253"/>
                          <a:pt x="50" y="253"/>
                        </a:cubicBezTo>
                        <a:cubicBezTo>
                          <a:pt x="49" y="253"/>
                          <a:pt x="49" y="253"/>
                          <a:pt x="49" y="253"/>
                        </a:cubicBezTo>
                        <a:cubicBezTo>
                          <a:pt x="49" y="253"/>
                          <a:pt x="49" y="253"/>
                          <a:pt x="49" y="253"/>
                        </a:cubicBezTo>
                        <a:cubicBezTo>
                          <a:pt x="49" y="254"/>
                          <a:pt x="49" y="254"/>
                          <a:pt x="49" y="254"/>
                        </a:cubicBezTo>
                        <a:cubicBezTo>
                          <a:pt x="49" y="254"/>
                          <a:pt x="49" y="254"/>
                          <a:pt x="49" y="254"/>
                        </a:cubicBezTo>
                        <a:cubicBezTo>
                          <a:pt x="49" y="254"/>
                          <a:pt x="49" y="254"/>
                          <a:pt x="49" y="254"/>
                        </a:cubicBezTo>
                        <a:cubicBezTo>
                          <a:pt x="49" y="256"/>
                          <a:pt x="49" y="256"/>
                          <a:pt x="49" y="256"/>
                        </a:cubicBezTo>
                        <a:cubicBezTo>
                          <a:pt x="47" y="258"/>
                          <a:pt x="47" y="258"/>
                          <a:pt x="47" y="258"/>
                        </a:cubicBezTo>
                        <a:cubicBezTo>
                          <a:pt x="47" y="258"/>
                          <a:pt x="47" y="258"/>
                          <a:pt x="47" y="258"/>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6"/>
                          <a:pt x="46" y="256"/>
                          <a:pt x="46" y="256"/>
                        </a:cubicBezTo>
                        <a:cubicBezTo>
                          <a:pt x="46" y="256"/>
                          <a:pt x="46" y="256"/>
                          <a:pt x="46" y="256"/>
                        </a:cubicBezTo>
                        <a:cubicBezTo>
                          <a:pt x="46" y="255"/>
                          <a:pt x="46" y="255"/>
                          <a:pt x="46" y="255"/>
                        </a:cubicBezTo>
                        <a:cubicBezTo>
                          <a:pt x="46" y="255"/>
                          <a:pt x="46" y="255"/>
                          <a:pt x="46" y="255"/>
                        </a:cubicBezTo>
                        <a:cubicBezTo>
                          <a:pt x="45" y="256"/>
                          <a:pt x="45" y="256"/>
                          <a:pt x="45" y="256"/>
                        </a:cubicBezTo>
                        <a:cubicBezTo>
                          <a:pt x="45" y="256"/>
                          <a:pt x="45" y="256"/>
                          <a:pt x="45" y="256"/>
                        </a:cubicBezTo>
                        <a:cubicBezTo>
                          <a:pt x="44" y="256"/>
                          <a:pt x="44" y="256"/>
                          <a:pt x="44" y="256"/>
                        </a:cubicBezTo>
                        <a:cubicBezTo>
                          <a:pt x="44" y="257"/>
                          <a:pt x="44" y="257"/>
                          <a:pt x="44" y="257"/>
                        </a:cubicBezTo>
                        <a:cubicBezTo>
                          <a:pt x="44" y="256"/>
                          <a:pt x="44" y="256"/>
                          <a:pt x="44" y="256"/>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7"/>
                          <a:pt x="42" y="257"/>
                          <a:pt x="42" y="257"/>
                        </a:cubicBezTo>
                        <a:cubicBezTo>
                          <a:pt x="42" y="257"/>
                          <a:pt x="42" y="257"/>
                          <a:pt x="42" y="257"/>
                        </a:cubicBezTo>
                        <a:cubicBezTo>
                          <a:pt x="42" y="256"/>
                          <a:pt x="42" y="256"/>
                          <a:pt x="42" y="256"/>
                        </a:cubicBezTo>
                        <a:cubicBezTo>
                          <a:pt x="43" y="256"/>
                          <a:pt x="43" y="256"/>
                          <a:pt x="43" y="256"/>
                        </a:cubicBezTo>
                        <a:cubicBezTo>
                          <a:pt x="45" y="255"/>
                          <a:pt x="45" y="255"/>
                          <a:pt x="45" y="255"/>
                        </a:cubicBezTo>
                        <a:cubicBezTo>
                          <a:pt x="45" y="255"/>
                          <a:pt x="45" y="255"/>
                          <a:pt x="45" y="255"/>
                        </a:cubicBezTo>
                        <a:cubicBezTo>
                          <a:pt x="45" y="255"/>
                          <a:pt x="45" y="255"/>
                          <a:pt x="45" y="255"/>
                        </a:cubicBezTo>
                        <a:cubicBezTo>
                          <a:pt x="47" y="254"/>
                          <a:pt x="47" y="254"/>
                          <a:pt x="47" y="254"/>
                        </a:cubicBezTo>
                        <a:cubicBezTo>
                          <a:pt x="47" y="254"/>
                          <a:pt x="47" y="254"/>
                          <a:pt x="47" y="254"/>
                        </a:cubicBezTo>
                        <a:cubicBezTo>
                          <a:pt x="47" y="254"/>
                          <a:pt x="47" y="254"/>
                          <a:pt x="47" y="254"/>
                        </a:cubicBezTo>
                        <a:cubicBezTo>
                          <a:pt x="47" y="253"/>
                          <a:pt x="47" y="253"/>
                          <a:pt x="47" y="253"/>
                        </a:cubicBezTo>
                        <a:cubicBezTo>
                          <a:pt x="47" y="253"/>
                          <a:pt x="47" y="253"/>
                          <a:pt x="47" y="253"/>
                        </a:cubicBezTo>
                        <a:cubicBezTo>
                          <a:pt x="47" y="253"/>
                          <a:pt x="47" y="253"/>
                          <a:pt x="47" y="253"/>
                        </a:cubicBezTo>
                        <a:cubicBezTo>
                          <a:pt x="47" y="251"/>
                          <a:pt x="47" y="251"/>
                          <a:pt x="47" y="251"/>
                        </a:cubicBezTo>
                        <a:cubicBezTo>
                          <a:pt x="46" y="251"/>
                          <a:pt x="46" y="251"/>
                          <a:pt x="46" y="251"/>
                        </a:cubicBezTo>
                        <a:cubicBezTo>
                          <a:pt x="46" y="252"/>
                          <a:pt x="46" y="252"/>
                          <a:pt x="46" y="252"/>
                        </a:cubicBezTo>
                        <a:cubicBezTo>
                          <a:pt x="45" y="253"/>
                          <a:pt x="45" y="253"/>
                          <a:pt x="45" y="253"/>
                        </a:cubicBezTo>
                        <a:cubicBezTo>
                          <a:pt x="45" y="253"/>
                          <a:pt x="45" y="253"/>
                          <a:pt x="45" y="253"/>
                        </a:cubicBezTo>
                        <a:cubicBezTo>
                          <a:pt x="45" y="253"/>
                          <a:pt x="45" y="253"/>
                          <a:pt x="45" y="253"/>
                        </a:cubicBezTo>
                        <a:cubicBezTo>
                          <a:pt x="45" y="254"/>
                          <a:pt x="45" y="254"/>
                          <a:pt x="45" y="254"/>
                        </a:cubicBezTo>
                        <a:cubicBezTo>
                          <a:pt x="44" y="254"/>
                          <a:pt x="44" y="254"/>
                          <a:pt x="44" y="254"/>
                        </a:cubicBezTo>
                        <a:cubicBezTo>
                          <a:pt x="43" y="254"/>
                          <a:pt x="43" y="254"/>
                          <a:pt x="43" y="254"/>
                        </a:cubicBezTo>
                        <a:cubicBezTo>
                          <a:pt x="43" y="253"/>
                          <a:pt x="43" y="253"/>
                          <a:pt x="43" y="253"/>
                        </a:cubicBezTo>
                        <a:cubicBezTo>
                          <a:pt x="42" y="253"/>
                          <a:pt x="42" y="253"/>
                          <a:pt x="42" y="253"/>
                        </a:cubicBezTo>
                        <a:cubicBezTo>
                          <a:pt x="42" y="253"/>
                          <a:pt x="42" y="253"/>
                          <a:pt x="42" y="253"/>
                        </a:cubicBezTo>
                        <a:cubicBezTo>
                          <a:pt x="43" y="253"/>
                          <a:pt x="43" y="253"/>
                          <a:pt x="43" y="253"/>
                        </a:cubicBezTo>
                        <a:cubicBezTo>
                          <a:pt x="42" y="252"/>
                          <a:pt x="42" y="252"/>
                          <a:pt x="42" y="252"/>
                        </a:cubicBezTo>
                        <a:cubicBezTo>
                          <a:pt x="42" y="252"/>
                          <a:pt x="42" y="252"/>
                          <a:pt x="42" y="252"/>
                        </a:cubicBezTo>
                        <a:cubicBezTo>
                          <a:pt x="42" y="251"/>
                          <a:pt x="42" y="251"/>
                          <a:pt x="42" y="251"/>
                        </a:cubicBezTo>
                        <a:cubicBezTo>
                          <a:pt x="41" y="252"/>
                          <a:pt x="41" y="252"/>
                          <a:pt x="41" y="252"/>
                        </a:cubicBezTo>
                        <a:cubicBezTo>
                          <a:pt x="40" y="252"/>
                          <a:pt x="40" y="252"/>
                          <a:pt x="40" y="252"/>
                        </a:cubicBezTo>
                        <a:cubicBezTo>
                          <a:pt x="39" y="251"/>
                          <a:pt x="39" y="251"/>
                          <a:pt x="39" y="251"/>
                        </a:cubicBezTo>
                        <a:cubicBezTo>
                          <a:pt x="40" y="251"/>
                          <a:pt x="40" y="251"/>
                          <a:pt x="40" y="251"/>
                        </a:cubicBezTo>
                        <a:cubicBezTo>
                          <a:pt x="40" y="251"/>
                          <a:pt x="40" y="251"/>
                          <a:pt x="40" y="251"/>
                        </a:cubicBezTo>
                        <a:cubicBezTo>
                          <a:pt x="40" y="251"/>
                          <a:pt x="40" y="251"/>
                          <a:pt x="40" y="251"/>
                        </a:cubicBezTo>
                        <a:cubicBezTo>
                          <a:pt x="40" y="250"/>
                          <a:pt x="40" y="250"/>
                          <a:pt x="40" y="250"/>
                        </a:cubicBezTo>
                        <a:cubicBezTo>
                          <a:pt x="41" y="250"/>
                          <a:pt x="41" y="250"/>
                          <a:pt x="41" y="250"/>
                        </a:cubicBezTo>
                        <a:cubicBezTo>
                          <a:pt x="40" y="250"/>
                          <a:pt x="40" y="250"/>
                          <a:pt x="40" y="250"/>
                        </a:cubicBezTo>
                        <a:cubicBezTo>
                          <a:pt x="40" y="249"/>
                          <a:pt x="40" y="249"/>
                          <a:pt x="40" y="249"/>
                        </a:cubicBezTo>
                        <a:cubicBezTo>
                          <a:pt x="41" y="249"/>
                          <a:pt x="41" y="249"/>
                          <a:pt x="41" y="249"/>
                        </a:cubicBezTo>
                        <a:cubicBezTo>
                          <a:pt x="40" y="249"/>
                          <a:pt x="40" y="249"/>
                          <a:pt x="40" y="249"/>
                        </a:cubicBezTo>
                        <a:cubicBezTo>
                          <a:pt x="38" y="249"/>
                          <a:pt x="38" y="249"/>
                          <a:pt x="38" y="249"/>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9" y="247"/>
                          <a:pt x="39" y="247"/>
                          <a:pt x="39" y="247"/>
                        </a:cubicBezTo>
                        <a:cubicBezTo>
                          <a:pt x="40" y="247"/>
                          <a:pt x="40" y="247"/>
                          <a:pt x="40" y="247"/>
                        </a:cubicBezTo>
                        <a:cubicBezTo>
                          <a:pt x="39" y="247"/>
                          <a:pt x="39" y="247"/>
                          <a:pt x="39" y="247"/>
                        </a:cubicBezTo>
                        <a:cubicBezTo>
                          <a:pt x="38" y="247"/>
                          <a:pt x="38" y="247"/>
                          <a:pt x="38" y="247"/>
                        </a:cubicBezTo>
                        <a:cubicBezTo>
                          <a:pt x="37" y="246"/>
                          <a:pt x="37" y="246"/>
                          <a:pt x="37" y="246"/>
                        </a:cubicBezTo>
                        <a:cubicBezTo>
                          <a:pt x="37" y="246"/>
                          <a:pt x="37" y="246"/>
                          <a:pt x="37" y="246"/>
                        </a:cubicBezTo>
                        <a:cubicBezTo>
                          <a:pt x="38" y="246"/>
                          <a:pt x="38" y="246"/>
                          <a:pt x="38" y="246"/>
                        </a:cubicBezTo>
                        <a:cubicBezTo>
                          <a:pt x="38" y="246"/>
                          <a:pt x="38" y="246"/>
                          <a:pt x="38" y="246"/>
                        </a:cubicBezTo>
                        <a:cubicBezTo>
                          <a:pt x="38" y="246"/>
                          <a:pt x="38" y="246"/>
                          <a:pt x="38" y="246"/>
                        </a:cubicBezTo>
                        <a:cubicBezTo>
                          <a:pt x="39" y="246"/>
                          <a:pt x="39" y="246"/>
                          <a:pt x="39" y="246"/>
                        </a:cubicBezTo>
                        <a:cubicBezTo>
                          <a:pt x="39" y="246"/>
                          <a:pt x="39" y="246"/>
                          <a:pt x="39" y="246"/>
                        </a:cubicBezTo>
                        <a:cubicBezTo>
                          <a:pt x="39" y="245"/>
                          <a:pt x="39" y="245"/>
                          <a:pt x="39" y="245"/>
                        </a:cubicBezTo>
                        <a:cubicBezTo>
                          <a:pt x="39" y="245"/>
                          <a:pt x="39" y="245"/>
                          <a:pt x="39" y="245"/>
                        </a:cubicBezTo>
                        <a:cubicBezTo>
                          <a:pt x="39" y="245"/>
                          <a:pt x="39" y="245"/>
                          <a:pt x="39" y="245"/>
                        </a:cubicBezTo>
                        <a:cubicBezTo>
                          <a:pt x="39" y="244"/>
                          <a:pt x="39" y="244"/>
                          <a:pt x="39" y="244"/>
                        </a:cubicBezTo>
                        <a:cubicBezTo>
                          <a:pt x="41" y="244"/>
                          <a:pt x="41" y="244"/>
                          <a:pt x="41" y="244"/>
                        </a:cubicBezTo>
                        <a:cubicBezTo>
                          <a:pt x="42" y="244"/>
                          <a:pt x="42" y="244"/>
                          <a:pt x="42" y="244"/>
                        </a:cubicBezTo>
                        <a:cubicBezTo>
                          <a:pt x="42" y="245"/>
                          <a:pt x="42" y="245"/>
                          <a:pt x="42" y="245"/>
                        </a:cubicBezTo>
                        <a:cubicBezTo>
                          <a:pt x="42" y="244"/>
                          <a:pt x="42" y="244"/>
                          <a:pt x="42" y="244"/>
                        </a:cubicBezTo>
                        <a:cubicBezTo>
                          <a:pt x="42" y="244"/>
                          <a:pt x="42" y="244"/>
                          <a:pt x="42" y="244"/>
                        </a:cubicBezTo>
                        <a:cubicBezTo>
                          <a:pt x="43" y="243"/>
                          <a:pt x="43" y="243"/>
                          <a:pt x="43" y="243"/>
                        </a:cubicBezTo>
                        <a:cubicBezTo>
                          <a:pt x="42" y="243"/>
                          <a:pt x="42" y="243"/>
                          <a:pt x="42" y="243"/>
                        </a:cubicBezTo>
                        <a:cubicBezTo>
                          <a:pt x="40" y="243"/>
                          <a:pt x="40" y="243"/>
                          <a:pt x="40" y="243"/>
                        </a:cubicBezTo>
                        <a:cubicBezTo>
                          <a:pt x="40" y="242"/>
                          <a:pt x="40" y="242"/>
                          <a:pt x="40" y="242"/>
                        </a:cubicBezTo>
                        <a:cubicBezTo>
                          <a:pt x="40" y="242"/>
                          <a:pt x="40" y="242"/>
                          <a:pt x="40" y="242"/>
                        </a:cubicBezTo>
                        <a:cubicBezTo>
                          <a:pt x="40" y="242"/>
                          <a:pt x="40" y="242"/>
                          <a:pt x="40" y="242"/>
                        </a:cubicBezTo>
                        <a:cubicBezTo>
                          <a:pt x="39" y="242"/>
                          <a:pt x="39" y="242"/>
                          <a:pt x="39" y="242"/>
                        </a:cubicBezTo>
                        <a:cubicBezTo>
                          <a:pt x="39" y="242"/>
                          <a:pt x="39" y="242"/>
                          <a:pt x="39" y="242"/>
                        </a:cubicBezTo>
                        <a:cubicBezTo>
                          <a:pt x="39" y="242"/>
                          <a:pt x="39" y="242"/>
                          <a:pt x="39" y="242"/>
                        </a:cubicBezTo>
                        <a:cubicBezTo>
                          <a:pt x="38" y="243"/>
                          <a:pt x="38" y="243"/>
                          <a:pt x="38" y="243"/>
                        </a:cubicBezTo>
                        <a:cubicBezTo>
                          <a:pt x="37" y="244"/>
                          <a:pt x="37" y="244"/>
                          <a:pt x="37" y="244"/>
                        </a:cubicBezTo>
                        <a:cubicBezTo>
                          <a:pt x="37" y="244"/>
                          <a:pt x="37" y="244"/>
                          <a:pt x="37" y="244"/>
                        </a:cubicBezTo>
                        <a:cubicBezTo>
                          <a:pt x="37" y="243"/>
                          <a:pt x="37" y="243"/>
                          <a:pt x="37" y="243"/>
                        </a:cubicBezTo>
                        <a:cubicBezTo>
                          <a:pt x="37" y="243"/>
                          <a:pt x="37" y="243"/>
                          <a:pt x="37" y="243"/>
                        </a:cubicBezTo>
                        <a:cubicBezTo>
                          <a:pt x="37" y="243"/>
                          <a:pt x="37" y="243"/>
                          <a:pt x="37" y="243"/>
                        </a:cubicBezTo>
                        <a:cubicBezTo>
                          <a:pt x="36" y="243"/>
                          <a:pt x="36" y="243"/>
                          <a:pt x="36" y="243"/>
                        </a:cubicBezTo>
                        <a:cubicBezTo>
                          <a:pt x="37" y="242"/>
                          <a:pt x="37" y="242"/>
                          <a:pt x="37" y="242"/>
                        </a:cubicBezTo>
                        <a:cubicBezTo>
                          <a:pt x="38" y="241"/>
                          <a:pt x="38" y="241"/>
                          <a:pt x="38" y="241"/>
                        </a:cubicBezTo>
                        <a:cubicBezTo>
                          <a:pt x="38" y="241"/>
                          <a:pt x="38" y="241"/>
                          <a:pt x="38" y="241"/>
                        </a:cubicBezTo>
                        <a:cubicBezTo>
                          <a:pt x="38" y="241"/>
                          <a:pt x="38" y="241"/>
                          <a:pt x="38" y="241"/>
                        </a:cubicBezTo>
                        <a:cubicBezTo>
                          <a:pt x="39" y="240"/>
                          <a:pt x="39" y="240"/>
                          <a:pt x="39" y="240"/>
                        </a:cubicBezTo>
                        <a:cubicBezTo>
                          <a:pt x="42" y="238"/>
                          <a:pt x="42" y="238"/>
                          <a:pt x="42" y="238"/>
                        </a:cubicBezTo>
                        <a:cubicBezTo>
                          <a:pt x="42" y="238"/>
                          <a:pt x="42" y="238"/>
                          <a:pt x="42" y="238"/>
                        </a:cubicBezTo>
                        <a:cubicBezTo>
                          <a:pt x="42" y="238"/>
                          <a:pt x="42" y="238"/>
                          <a:pt x="42" y="238"/>
                        </a:cubicBezTo>
                        <a:cubicBezTo>
                          <a:pt x="42" y="240"/>
                          <a:pt x="42" y="240"/>
                          <a:pt x="42" y="240"/>
                        </a:cubicBezTo>
                        <a:cubicBezTo>
                          <a:pt x="42" y="240"/>
                          <a:pt x="42" y="240"/>
                          <a:pt x="42" y="240"/>
                        </a:cubicBezTo>
                        <a:cubicBezTo>
                          <a:pt x="43" y="240"/>
                          <a:pt x="43" y="240"/>
                          <a:pt x="43" y="240"/>
                        </a:cubicBezTo>
                        <a:cubicBezTo>
                          <a:pt x="43" y="241"/>
                          <a:pt x="43" y="241"/>
                          <a:pt x="43" y="241"/>
                        </a:cubicBezTo>
                        <a:cubicBezTo>
                          <a:pt x="44" y="242"/>
                          <a:pt x="44" y="242"/>
                          <a:pt x="44" y="242"/>
                        </a:cubicBezTo>
                        <a:cubicBezTo>
                          <a:pt x="44" y="241"/>
                          <a:pt x="44" y="241"/>
                          <a:pt x="44" y="241"/>
                        </a:cubicBezTo>
                        <a:cubicBezTo>
                          <a:pt x="44" y="241"/>
                          <a:pt x="44" y="241"/>
                          <a:pt x="44" y="241"/>
                        </a:cubicBezTo>
                        <a:cubicBezTo>
                          <a:pt x="45" y="241"/>
                          <a:pt x="45" y="241"/>
                          <a:pt x="45" y="241"/>
                        </a:cubicBezTo>
                        <a:cubicBezTo>
                          <a:pt x="45" y="240"/>
                          <a:pt x="45" y="240"/>
                          <a:pt x="45" y="240"/>
                        </a:cubicBezTo>
                        <a:cubicBezTo>
                          <a:pt x="44" y="239"/>
                          <a:pt x="44" y="239"/>
                          <a:pt x="44" y="239"/>
                        </a:cubicBezTo>
                        <a:cubicBezTo>
                          <a:pt x="44" y="237"/>
                          <a:pt x="44" y="237"/>
                          <a:pt x="44" y="237"/>
                        </a:cubicBezTo>
                        <a:cubicBezTo>
                          <a:pt x="45" y="237"/>
                          <a:pt x="45" y="237"/>
                          <a:pt x="45" y="237"/>
                        </a:cubicBezTo>
                        <a:cubicBezTo>
                          <a:pt x="46" y="237"/>
                          <a:pt x="46" y="237"/>
                          <a:pt x="46" y="237"/>
                        </a:cubicBezTo>
                        <a:cubicBezTo>
                          <a:pt x="49" y="237"/>
                          <a:pt x="49" y="237"/>
                          <a:pt x="49" y="237"/>
                        </a:cubicBezTo>
                        <a:cubicBezTo>
                          <a:pt x="46" y="236"/>
                          <a:pt x="46" y="236"/>
                          <a:pt x="46" y="236"/>
                        </a:cubicBezTo>
                        <a:cubicBezTo>
                          <a:pt x="45" y="236"/>
                          <a:pt x="45" y="236"/>
                          <a:pt x="45" y="236"/>
                        </a:cubicBezTo>
                        <a:cubicBezTo>
                          <a:pt x="45" y="236"/>
                          <a:pt x="45" y="236"/>
                          <a:pt x="45" y="236"/>
                        </a:cubicBezTo>
                        <a:cubicBezTo>
                          <a:pt x="45" y="236"/>
                          <a:pt x="45" y="236"/>
                          <a:pt x="45" y="236"/>
                        </a:cubicBezTo>
                        <a:cubicBezTo>
                          <a:pt x="44" y="236"/>
                          <a:pt x="44" y="236"/>
                          <a:pt x="44" y="236"/>
                        </a:cubicBezTo>
                        <a:cubicBezTo>
                          <a:pt x="44" y="236"/>
                          <a:pt x="44" y="236"/>
                          <a:pt x="44" y="236"/>
                        </a:cubicBezTo>
                        <a:cubicBezTo>
                          <a:pt x="43" y="236"/>
                          <a:pt x="43" y="236"/>
                          <a:pt x="43" y="236"/>
                        </a:cubicBezTo>
                        <a:cubicBezTo>
                          <a:pt x="43" y="236"/>
                          <a:pt x="43" y="236"/>
                          <a:pt x="43" y="236"/>
                        </a:cubicBezTo>
                        <a:cubicBezTo>
                          <a:pt x="43" y="236"/>
                          <a:pt x="43" y="236"/>
                          <a:pt x="43" y="236"/>
                        </a:cubicBezTo>
                        <a:cubicBezTo>
                          <a:pt x="43" y="235"/>
                          <a:pt x="43" y="235"/>
                          <a:pt x="43" y="235"/>
                        </a:cubicBezTo>
                        <a:cubicBezTo>
                          <a:pt x="44" y="235"/>
                          <a:pt x="44" y="235"/>
                          <a:pt x="44" y="235"/>
                        </a:cubicBezTo>
                        <a:cubicBezTo>
                          <a:pt x="45" y="234"/>
                          <a:pt x="45" y="234"/>
                          <a:pt x="45" y="234"/>
                        </a:cubicBezTo>
                        <a:cubicBezTo>
                          <a:pt x="45" y="234"/>
                          <a:pt x="45" y="234"/>
                          <a:pt x="45" y="234"/>
                        </a:cubicBezTo>
                        <a:cubicBezTo>
                          <a:pt x="45" y="234"/>
                          <a:pt x="45" y="234"/>
                          <a:pt x="45" y="234"/>
                        </a:cubicBezTo>
                        <a:cubicBezTo>
                          <a:pt x="46" y="232"/>
                          <a:pt x="46" y="232"/>
                          <a:pt x="46" y="232"/>
                        </a:cubicBezTo>
                        <a:cubicBezTo>
                          <a:pt x="47" y="232"/>
                          <a:pt x="47" y="232"/>
                          <a:pt x="47" y="232"/>
                        </a:cubicBezTo>
                        <a:cubicBezTo>
                          <a:pt x="46" y="232"/>
                          <a:pt x="46" y="232"/>
                          <a:pt x="46" y="232"/>
                        </a:cubicBezTo>
                        <a:cubicBezTo>
                          <a:pt x="46" y="231"/>
                          <a:pt x="46" y="231"/>
                          <a:pt x="46" y="231"/>
                        </a:cubicBezTo>
                        <a:cubicBezTo>
                          <a:pt x="46" y="230"/>
                          <a:pt x="46" y="230"/>
                          <a:pt x="46" y="230"/>
                        </a:cubicBezTo>
                        <a:cubicBezTo>
                          <a:pt x="45" y="231"/>
                          <a:pt x="45" y="231"/>
                          <a:pt x="45" y="231"/>
                        </a:cubicBezTo>
                        <a:cubicBezTo>
                          <a:pt x="45" y="231"/>
                          <a:pt x="45" y="231"/>
                          <a:pt x="45" y="231"/>
                        </a:cubicBezTo>
                        <a:cubicBezTo>
                          <a:pt x="45" y="231"/>
                          <a:pt x="45" y="231"/>
                          <a:pt x="45" y="231"/>
                        </a:cubicBezTo>
                        <a:cubicBezTo>
                          <a:pt x="45" y="231"/>
                          <a:pt x="45" y="231"/>
                          <a:pt x="45" y="231"/>
                        </a:cubicBezTo>
                        <a:cubicBezTo>
                          <a:pt x="44" y="232"/>
                          <a:pt x="44" y="232"/>
                          <a:pt x="44" y="232"/>
                        </a:cubicBezTo>
                        <a:cubicBezTo>
                          <a:pt x="44" y="233"/>
                          <a:pt x="44" y="233"/>
                          <a:pt x="44" y="233"/>
                        </a:cubicBezTo>
                        <a:cubicBezTo>
                          <a:pt x="43" y="233"/>
                          <a:pt x="43" y="233"/>
                          <a:pt x="43" y="233"/>
                        </a:cubicBezTo>
                        <a:cubicBezTo>
                          <a:pt x="42" y="233"/>
                          <a:pt x="42" y="233"/>
                          <a:pt x="42" y="233"/>
                        </a:cubicBezTo>
                        <a:cubicBezTo>
                          <a:pt x="42" y="233"/>
                          <a:pt x="42" y="233"/>
                          <a:pt x="42" y="233"/>
                        </a:cubicBezTo>
                        <a:cubicBezTo>
                          <a:pt x="41" y="235"/>
                          <a:pt x="41" y="235"/>
                          <a:pt x="41" y="235"/>
                        </a:cubicBezTo>
                        <a:cubicBezTo>
                          <a:pt x="39" y="236"/>
                          <a:pt x="39" y="236"/>
                          <a:pt x="39" y="236"/>
                        </a:cubicBezTo>
                        <a:cubicBezTo>
                          <a:pt x="38" y="236"/>
                          <a:pt x="38" y="236"/>
                          <a:pt x="38" y="236"/>
                        </a:cubicBezTo>
                        <a:cubicBezTo>
                          <a:pt x="38" y="236"/>
                          <a:pt x="38" y="236"/>
                          <a:pt x="38" y="236"/>
                        </a:cubicBezTo>
                        <a:cubicBezTo>
                          <a:pt x="38" y="236"/>
                          <a:pt x="38" y="236"/>
                          <a:pt x="38" y="236"/>
                        </a:cubicBezTo>
                        <a:cubicBezTo>
                          <a:pt x="38" y="236"/>
                          <a:pt x="38" y="236"/>
                          <a:pt x="38" y="236"/>
                        </a:cubicBezTo>
                        <a:cubicBezTo>
                          <a:pt x="40" y="235"/>
                          <a:pt x="40" y="235"/>
                          <a:pt x="40" y="235"/>
                        </a:cubicBezTo>
                        <a:cubicBezTo>
                          <a:pt x="38" y="235"/>
                          <a:pt x="38" y="235"/>
                          <a:pt x="38" y="235"/>
                        </a:cubicBezTo>
                        <a:cubicBezTo>
                          <a:pt x="37" y="234"/>
                          <a:pt x="37" y="234"/>
                          <a:pt x="37" y="234"/>
                        </a:cubicBezTo>
                        <a:cubicBezTo>
                          <a:pt x="37" y="234"/>
                          <a:pt x="37" y="234"/>
                          <a:pt x="37" y="234"/>
                        </a:cubicBezTo>
                        <a:cubicBezTo>
                          <a:pt x="37" y="234"/>
                          <a:pt x="37" y="234"/>
                          <a:pt x="37" y="234"/>
                        </a:cubicBezTo>
                        <a:cubicBezTo>
                          <a:pt x="36" y="235"/>
                          <a:pt x="36" y="235"/>
                          <a:pt x="36" y="235"/>
                        </a:cubicBezTo>
                        <a:cubicBezTo>
                          <a:pt x="36" y="235"/>
                          <a:pt x="36" y="235"/>
                          <a:pt x="36" y="235"/>
                        </a:cubicBezTo>
                        <a:cubicBezTo>
                          <a:pt x="36" y="235"/>
                          <a:pt x="36" y="235"/>
                          <a:pt x="36" y="235"/>
                        </a:cubicBezTo>
                        <a:cubicBezTo>
                          <a:pt x="37" y="234"/>
                          <a:pt x="37" y="234"/>
                          <a:pt x="37" y="234"/>
                        </a:cubicBezTo>
                        <a:cubicBezTo>
                          <a:pt x="38" y="233"/>
                          <a:pt x="38" y="233"/>
                          <a:pt x="38" y="233"/>
                        </a:cubicBezTo>
                        <a:cubicBezTo>
                          <a:pt x="39" y="233"/>
                          <a:pt x="39" y="233"/>
                          <a:pt x="39" y="233"/>
                        </a:cubicBezTo>
                        <a:cubicBezTo>
                          <a:pt x="39" y="233"/>
                          <a:pt x="39" y="233"/>
                          <a:pt x="39" y="233"/>
                        </a:cubicBezTo>
                        <a:cubicBezTo>
                          <a:pt x="39" y="233"/>
                          <a:pt x="39" y="233"/>
                          <a:pt x="39" y="233"/>
                        </a:cubicBezTo>
                        <a:cubicBezTo>
                          <a:pt x="40" y="233"/>
                          <a:pt x="40" y="233"/>
                          <a:pt x="40" y="233"/>
                        </a:cubicBezTo>
                        <a:cubicBezTo>
                          <a:pt x="40" y="233"/>
                          <a:pt x="40" y="233"/>
                          <a:pt x="40" y="233"/>
                        </a:cubicBezTo>
                        <a:cubicBezTo>
                          <a:pt x="40" y="232"/>
                          <a:pt x="40" y="232"/>
                          <a:pt x="40" y="232"/>
                        </a:cubicBezTo>
                        <a:cubicBezTo>
                          <a:pt x="40" y="232"/>
                          <a:pt x="40" y="232"/>
                          <a:pt x="40" y="232"/>
                        </a:cubicBezTo>
                        <a:cubicBezTo>
                          <a:pt x="40" y="232"/>
                          <a:pt x="40" y="232"/>
                          <a:pt x="40" y="232"/>
                        </a:cubicBezTo>
                        <a:cubicBezTo>
                          <a:pt x="40" y="231"/>
                          <a:pt x="40" y="231"/>
                          <a:pt x="40" y="231"/>
                        </a:cubicBezTo>
                        <a:cubicBezTo>
                          <a:pt x="39" y="231"/>
                          <a:pt x="39" y="231"/>
                          <a:pt x="39" y="231"/>
                        </a:cubicBezTo>
                        <a:cubicBezTo>
                          <a:pt x="39" y="231"/>
                          <a:pt x="39" y="231"/>
                          <a:pt x="39" y="231"/>
                        </a:cubicBezTo>
                        <a:cubicBezTo>
                          <a:pt x="40" y="231"/>
                          <a:pt x="40" y="231"/>
                          <a:pt x="40" y="231"/>
                        </a:cubicBezTo>
                        <a:cubicBezTo>
                          <a:pt x="40" y="230"/>
                          <a:pt x="40" y="230"/>
                          <a:pt x="40" y="230"/>
                        </a:cubicBezTo>
                        <a:cubicBezTo>
                          <a:pt x="40" y="230"/>
                          <a:pt x="40" y="230"/>
                          <a:pt x="40" y="230"/>
                        </a:cubicBezTo>
                        <a:cubicBezTo>
                          <a:pt x="39" y="229"/>
                          <a:pt x="39" y="229"/>
                          <a:pt x="39" y="229"/>
                        </a:cubicBezTo>
                        <a:cubicBezTo>
                          <a:pt x="39" y="229"/>
                          <a:pt x="39" y="229"/>
                          <a:pt x="39" y="229"/>
                        </a:cubicBezTo>
                        <a:cubicBezTo>
                          <a:pt x="39" y="229"/>
                          <a:pt x="39" y="229"/>
                          <a:pt x="39" y="229"/>
                        </a:cubicBezTo>
                        <a:cubicBezTo>
                          <a:pt x="38" y="230"/>
                          <a:pt x="38" y="230"/>
                          <a:pt x="38" y="230"/>
                        </a:cubicBezTo>
                        <a:cubicBezTo>
                          <a:pt x="38" y="230"/>
                          <a:pt x="38" y="230"/>
                          <a:pt x="38" y="230"/>
                        </a:cubicBezTo>
                        <a:cubicBezTo>
                          <a:pt x="37" y="229"/>
                          <a:pt x="37" y="229"/>
                          <a:pt x="37" y="229"/>
                        </a:cubicBezTo>
                        <a:cubicBezTo>
                          <a:pt x="37" y="227"/>
                          <a:pt x="37" y="227"/>
                          <a:pt x="37" y="227"/>
                        </a:cubicBezTo>
                        <a:cubicBezTo>
                          <a:pt x="37" y="226"/>
                          <a:pt x="37" y="226"/>
                          <a:pt x="37" y="226"/>
                        </a:cubicBezTo>
                        <a:cubicBezTo>
                          <a:pt x="37" y="226"/>
                          <a:pt x="37" y="226"/>
                          <a:pt x="37" y="226"/>
                        </a:cubicBezTo>
                        <a:cubicBezTo>
                          <a:pt x="37" y="226"/>
                          <a:pt x="37" y="226"/>
                          <a:pt x="37" y="226"/>
                        </a:cubicBezTo>
                        <a:cubicBezTo>
                          <a:pt x="37" y="225"/>
                          <a:pt x="37" y="225"/>
                          <a:pt x="37" y="225"/>
                        </a:cubicBezTo>
                        <a:cubicBezTo>
                          <a:pt x="37" y="224"/>
                          <a:pt x="37" y="224"/>
                          <a:pt x="37" y="224"/>
                        </a:cubicBezTo>
                        <a:cubicBezTo>
                          <a:pt x="38" y="225"/>
                          <a:pt x="38" y="225"/>
                          <a:pt x="38" y="225"/>
                        </a:cubicBezTo>
                        <a:cubicBezTo>
                          <a:pt x="39" y="225"/>
                          <a:pt x="39" y="225"/>
                          <a:pt x="39" y="225"/>
                        </a:cubicBezTo>
                        <a:cubicBezTo>
                          <a:pt x="39" y="225"/>
                          <a:pt x="39" y="225"/>
                          <a:pt x="39" y="225"/>
                        </a:cubicBezTo>
                        <a:cubicBezTo>
                          <a:pt x="39" y="225"/>
                          <a:pt x="39" y="225"/>
                          <a:pt x="39" y="225"/>
                        </a:cubicBezTo>
                        <a:cubicBezTo>
                          <a:pt x="41" y="225"/>
                          <a:pt x="41" y="225"/>
                          <a:pt x="41" y="225"/>
                        </a:cubicBezTo>
                        <a:cubicBezTo>
                          <a:pt x="42" y="226"/>
                          <a:pt x="42" y="226"/>
                          <a:pt x="42" y="226"/>
                        </a:cubicBezTo>
                        <a:cubicBezTo>
                          <a:pt x="44" y="226"/>
                          <a:pt x="44" y="226"/>
                          <a:pt x="44" y="226"/>
                        </a:cubicBezTo>
                        <a:cubicBezTo>
                          <a:pt x="43" y="225"/>
                          <a:pt x="43" y="225"/>
                          <a:pt x="43" y="225"/>
                        </a:cubicBezTo>
                        <a:cubicBezTo>
                          <a:pt x="42" y="224"/>
                          <a:pt x="42" y="224"/>
                          <a:pt x="42" y="224"/>
                        </a:cubicBezTo>
                        <a:cubicBezTo>
                          <a:pt x="42" y="224"/>
                          <a:pt x="42" y="224"/>
                          <a:pt x="42" y="224"/>
                        </a:cubicBezTo>
                        <a:cubicBezTo>
                          <a:pt x="42" y="224"/>
                          <a:pt x="42" y="224"/>
                          <a:pt x="42" y="224"/>
                        </a:cubicBezTo>
                        <a:cubicBezTo>
                          <a:pt x="41" y="224"/>
                          <a:pt x="41" y="224"/>
                          <a:pt x="41" y="224"/>
                        </a:cubicBezTo>
                        <a:cubicBezTo>
                          <a:pt x="41" y="224"/>
                          <a:pt x="41" y="224"/>
                          <a:pt x="41" y="224"/>
                        </a:cubicBezTo>
                        <a:cubicBezTo>
                          <a:pt x="41" y="224"/>
                          <a:pt x="41" y="224"/>
                          <a:pt x="41" y="224"/>
                        </a:cubicBezTo>
                        <a:cubicBezTo>
                          <a:pt x="40" y="224"/>
                          <a:pt x="40" y="224"/>
                          <a:pt x="40" y="224"/>
                        </a:cubicBezTo>
                        <a:cubicBezTo>
                          <a:pt x="39" y="223"/>
                          <a:pt x="39" y="223"/>
                          <a:pt x="39" y="223"/>
                        </a:cubicBezTo>
                        <a:cubicBezTo>
                          <a:pt x="38" y="222"/>
                          <a:pt x="38" y="222"/>
                          <a:pt x="38" y="222"/>
                        </a:cubicBezTo>
                        <a:cubicBezTo>
                          <a:pt x="38" y="222"/>
                          <a:pt x="38" y="222"/>
                          <a:pt x="38" y="222"/>
                        </a:cubicBezTo>
                        <a:cubicBezTo>
                          <a:pt x="39" y="221"/>
                          <a:pt x="39" y="221"/>
                          <a:pt x="39" y="221"/>
                        </a:cubicBezTo>
                        <a:cubicBezTo>
                          <a:pt x="39" y="221"/>
                          <a:pt x="39" y="221"/>
                          <a:pt x="39" y="221"/>
                        </a:cubicBezTo>
                        <a:cubicBezTo>
                          <a:pt x="39" y="221"/>
                          <a:pt x="39" y="221"/>
                          <a:pt x="39" y="221"/>
                        </a:cubicBezTo>
                        <a:cubicBezTo>
                          <a:pt x="39" y="221"/>
                          <a:pt x="39" y="221"/>
                          <a:pt x="39" y="221"/>
                        </a:cubicBezTo>
                        <a:cubicBezTo>
                          <a:pt x="40" y="219"/>
                          <a:pt x="40" y="219"/>
                          <a:pt x="40" y="219"/>
                        </a:cubicBezTo>
                        <a:cubicBezTo>
                          <a:pt x="40" y="219"/>
                          <a:pt x="40" y="219"/>
                          <a:pt x="40" y="219"/>
                        </a:cubicBezTo>
                        <a:cubicBezTo>
                          <a:pt x="40" y="219"/>
                          <a:pt x="40" y="219"/>
                          <a:pt x="40" y="219"/>
                        </a:cubicBezTo>
                        <a:cubicBezTo>
                          <a:pt x="40" y="218"/>
                          <a:pt x="40" y="218"/>
                          <a:pt x="40" y="218"/>
                        </a:cubicBezTo>
                        <a:cubicBezTo>
                          <a:pt x="40" y="217"/>
                          <a:pt x="40" y="217"/>
                          <a:pt x="40" y="217"/>
                        </a:cubicBezTo>
                        <a:cubicBezTo>
                          <a:pt x="39" y="217"/>
                          <a:pt x="39" y="217"/>
                          <a:pt x="39" y="217"/>
                        </a:cubicBezTo>
                        <a:cubicBezTo>
                          <a:pt x="39" y="218"/>
                          <a:pt x="39" y="218"/>
                          <a:pt x="39" y="218"/>
                        </a:cubicBezTo>
                        <a:cubicBezTo>
                          <a:pt x="39" y="218"/>
                          <a:pt x="39" y="218"/>
                          <a:pt x="39" y="218"/>
                        </a:cubicBezTo>
                        <a:cubicBezTo>
                          <a:pt x="39" y="218"/>
                          <a:pt x="39" y="218"/>
                          <a:pt x="39" y="218"/>
                        </a:cubicBezTo>
                        <a:cubicBezTo>
                          <a:pt x="38" y="219"/>
                          <a:pt x="38" y="219"/>
                          <a:pt x="38" y="219"/>
                        </a:cubicBezTo>
                        <a:cubicBezTo>
                          <a:pt x="37" y="220"/>
                          <a:pt x="37" y="220"/>
                          <a:pt x="37" y="220"/>
                        </a:cubicBezTo>
                        <a:cubicBezTo>
                          <a:pt x="35" y="220"/>
                          <a:pt x="35" y="220"/>
                          <a:pt x="35" y="220"/>
                        </a:cubicBezTo>
                        <a:cubicBezTo>
                          <a:pt x="35" y="220"/>
                          <a:pt x="35" y="220"/>
                          <a:pt x="35" y="220"/>
                        </a:cubicBezTo>
                        <a:cubicBezTo>
                          <a:pt x="35" y="220"/>
                          <a:pt x="35" y="220"/>
                          <a:pt x="35" y="220"/>
                        </a:cubicBezTo>
                        <a:cubicBezTo>
                          <a:pt x="34" y="221"/>
                          <a:pt x="34" y="221"/>
                          <a:pt x="34" y="221"/>
                        </a:cubicBezTo>
                        <a:cubicBezTo>
                          <a:pt x="33" y="221"/>
                          <a:pt x="33" y="221"/>
                          <a:pt x="33" y="221"/>
                        </a:cubicBezTo>
                        <a:cubicBezTo>
                          <a:pt x="33" y="222"/>
                          <a:pt x="33" y="222"/>
                          <a:pt x="33" y="222"/>
                        </a:cubicBezTo>
                        <a:cubicBezTo>
                          <a:pt x="33" y="222"/>
                          <a:pt x="33" y="222"/>
                          <a:pt x="33" y="222"/>
                        </a:cubicBezTo>
                        <a:cubicBezTo>
                          <a:pt x="33" y="222"/>
                          <a:pt x="33" y="222"/>
                          <a:pt x="33" y="222"/>
                        </a:cubicBezTo>
                        <a:cubicBezTo>
                          <a:pt x="33" y="221"/>
                          <a:pt x="33" y="221"/>
                          <a:pt x="33" y="221"/>
                        </a:cubicBezTo>
                        <a:cubicBezTo>
                          <a:pt x="32" y="219"/>
                          <a:pt x="32" y="219"/>
                          <a:pt x="32" y="219"/>
                        </a:cubicBezTo>
                        <a:cubicBezTo>
                          <a:pt x="32" y="216"/>
                          <a:pt x="32" y="216"/>
                          <a:pt x="32" y="216"/>
                        </a:cubicBezTo>
                        <a:cubicBezTo>
                          <a:pt x="33" y="214"/>
                          <a:pt x="33" y="214"/>
                          <a:pt x="33" y="214"/>
                        </a:cubicBezTo>
                        <a:cubicBezTo>
                          <a:pt x="33" y="214"/>
                          <a:pt x="33" y="214"/>
                          <a:pt x="33" y="214"/>
                        </a:cubicBezTo>
                        <a:cubicBezTo>
                          <a:pt x="33" y="213"/>
                          <a:pt x="33" y="213"/>
                          <a:pt x="33" y="213"/>
                        </a:cubicBezTo>
                        <a:cubicBezTo>
                          <a:pt x="33" y="213"/>
                          <a:pt x="33" y="213"/>
                          <a:pt x="33" y="213"/>
                        </a:cubicBezTo>
                        <a:cubicBezTo>
                          <a:pt x="33" y="212"/>
                          <a:pt x="33" y="212"/>
                          <a:pt x="33" y="212"/>
                        </a:cubicBezTo>
                        <a:cubicBezTo>
                          <a:pt x="32" y="212"/>
                          <a:pt x="32" y="212"/>
                          <a:pt x="32" y="212"/>
                        </a:cubicBezTo>
                        <a:cubicBezTo>
                          <a:pt x="31" y="212"/>
                          <a:pt x="31" y="212"/>
                          <a:pt x="31" y="212"/>
                        </a:cubicBezTo>
                        <a:cubicBezTo>
                          <a:pt x="31" y="211"/>
                          <a:pt x="31" y="211"/>
                          <a:pt x="31" y="211"/>
                        </a:cubicBezTo>
                        <a:cubicBezTo>
                          <a:pt x="32" y="211"/>
                          <a:pt x="32" y="211"/>
                          <a:pt x="32" y="211"/>
                        </a:cubicBezTo>
                        <a:cubicBezTo>
                          <a:pt x="32" y="211"/>
                          <a:pt x="32" y="211"/>
                          <a:pt x="32" y="211"/>
                        </a:cubicBezTo>
                        <a:cubicBezTo>
                          <a:pt x="32" y="211"/>
                          <a:pt x="32" y="211"/>
                          <a:pt x="32" y="211"/>
                        </a:cubicBezTo>
                        <a:cubicBezTo>
                          <a:pt x="32" y="211"/>
                          <a:pt x="32" y="211"/>
                          <a:pt x="32" y="211"/>
                        </a:cubicBezTo>
                        <a:cubicBezTo>
                          <a:pt x="33" y="212"/>
                          <a:pt x="33" y="212"/>
                          <a:pt x="33" y="212"/>
                        </a:cubicBezTo>
                        <a:cubicBezTo>
                          <a:pt x="34" y="212"/>
                          <a:pt x="34" y="212"/>
                          <a:pt x="34" y="212"/>
                        </a:cubicBezTo>
                        <a:cubicBezTo>
                          <a:pt x="34" y="211"/>
                          <a:pt x="34" y="211"/>
                          <a:pt x="34" y="211"/>
                        </a:cubicBezTo>
                        <a:cubicBezTo>
                          <a:pt x="33" y="210"/>
                          <a:pt x="33" y="210"/>
                          <a:pt x="33" y="210"/>
                        </a:cubicBezTo>
                        <a:cubicBezTo>
                          <a:pt x="34" y="209"/>
                          <a:pt x="34" y="209"/>
                          <a:pt x="34" y="209"/>
                        </a:cubicBezTo>
                        <a:cubicBezTo>
                          <a:pt x="35" y="209"/>
                          <a:pt x="35" y="209"/>
                          <a:pt x="35" y="209"/>
                        </a:cubicBezTo>
                        <a:cubicBezTo>
                          <a:pt x="35" y="209"/>
                          <a:pt x="35" y="209"/>
                          <a:pt x="35" y="209"/>
                        </a:cubicBezTo>
                        <a:cubicBezTo>
                          <a:pt x="35" y="208"/>
                          <a:pt x="35" y="208"/>
                          <a:pt x="35" y="208"/>
                        </a:cubicBezTo>
                        <a:cubicBezTo>
                          <a:pt x="36" y="207"/>
                          <a:pt x="36" y="207"/>
                          <a:pt x="36" y="207"/>
                        </a:cubicBezTo>
                        <a:cubicBezTo>
                          <a:pt x="37" y="208"/>
                          <a:pt x="37" y="208"/>
                          <a:pt x="37" y="208"/>
                        </a:cubicBezTo>
                        <a:cubicBezTo>
                          <a:pt x="37" y="208"/>
                          <a:pt x="37" y="208"/>
                          <a:pt x="37" y="208"/>
                        </a:cubicBezTo>
                        <a:cubicBezTo>
                          <a:pt x="37" y="208"/>
                          <a:pt x="37" y="208"/>
                          <a:pt x="37" y="208"/>
                        </a:cubicBezTo>
                        <a:cubicBezTo>
                          <a:pt x="38" y="207"/>
                          <a:pt x="38" y="207"/>
                          <a:pt x="38" y="207"/>
                        </a:cubicBezTo>
                        <a:cubicBezTo>
                          <a:pt x="39" y="206"/>
                          <a:pt x="39" y="206"/>
                          <a:pt x="39" y="206"/>
                        </a:cubicBezTo>
                        <a:cubicBezTo>
                          <a:pt x="38" y="206"/>
                          <a:pt x="38" y="206"/>
                          <a:pt x="38" y="206"/>
                        </a:cubicBezTo>
                        <a:cubicBezTo>
                          <a:pt x="37" y="206"/>
                          <a:pt x="37" y="206"/>
                          <a:pt x="37" y="206"/>
                        </a:cubicBezTo>
                        <a:cubicBezTo>
                          <a:pt x="39" y="204"/>
                          <a:pt x="39" y="204"/>
                          <a:pt x="39" y="204"/>
                        </a:cubicBezTo>
                        <a:cubicBezTo>
                          <a:pt x="40" y="203"/>
                          <a:pt x="40" y="203"/>
                          <a:pt x="40" y="203"/>
                        </a:cubicBezTo>
                        <a:cubicBezTo>
                          <a:pt x="41" y="202"/>
                          <a:pt x="41" y="202"/>
                          <a:pt x="41" y="202"/>
                        </a:cubicBezTo>
                        <a:cubicBezTo>
                          <a:pt x="41" y="202"/>
                          <a:pt x="41" y="202"/>
                          <a:pt x="41" y="202"/>
                        </a:cubicBezTo>
                        <a:cubicBezTo>
                          <a:pt x="41" y="202"/>
                          <a:pt x="41" y="202"/>
                          <a:pt x="41" y="202"/>
                        </a:cubicBezTo>
                        <a:cubicBezTo>
                          <a:pt x="42" y="202"/>
                          <a:pt x="42" y="202"/>
                          <a:pt x="42" y="202"/>
                        </a:cubicBezTo>
                        <a:cubicBezTo>
                          <a:pt x="42" y="201"/>
                          <a:pt x="42" y="201"/>
                          <a:pt x="42" y="201"/>
                        </a:cubicBezTo>
                        <a:cubicBezTo>
                          <a:pt x="41" y="201"/>
                          <a:pt x="41" y="201"/>
                          <a:pt x="41" y="201"/>
                        </a:cubicBezTo>
                        <a:cubicBezTo>
                          <a:pt x="41" y="201"/>
                          <a:pt x="41" y="201"/>
                          <a:pt x="41" y="201"/>
                        </a:cubicBezTo>
                        <a:cubicBezTo>
                          <a:pt x="40" y="200"/>
                          <a:pt x="40" y="200"/>
                          <a:pt x="40" y="200"/>
                        </a:cubicBezTo>
                        <a:cubicBezTo>
                          <a:pt x="40" y="200"/>
                          <a:pt x="40" y="200"/>
                          <a:pt x="40" y="200"/>
                        </a:cubicBezTo>
                        <a:cubicBezTo>
                          <a:pt x="40" y="200"/>
                          <a:pt x="40" y="200"/>
                          <a:pt x="40" y="200"/>
                        </a:cubicBezTo>
                        <a:cubicBezTo>
                          <a:pt x="38" y="201"/>
                          <a:pt x="38" y="201"/>
                          <a:pt x="38" y="201"/>
                        </a:cubicBezTo>
                        <a:cubicBezTo>
                          <a:pt x="38" y="202"/>
                          <a:pt x="38" y="202"/>
                          <a:pt x="38" y="202"/>
                        </a:cubicBezTo>
                        <a:cubicBezTo>
                          <a:pt x="38" y="202"/>
                          <a:pt x="38" y="202"/>
                          <a:pt x="38" y="202"/>
                        </a:cubicBezTo>
                        <a:cubicBezTo>
                          <a:pt x="38" y="203"/>
                          <a:pt x="38" y="203"/>
                          <a:pt x="38" y="203"/>
                        </a:cubicBezTo>
                        <a:cubicBezTo>
                          <a:pt x="38" y="203"/>
                          <a:pt x="38" y="203"/>
                          <a:pt x="38" y="203"/>
                        </a:cubicBezTo>
                        <a:cubicBezTo>
                          <a:pt x="38" y="203"/>
                          <a:pt x="38" y="203"/>
                          <a:pt x="38" y="203"/>
                        </a:cubicBezTo>
                        <a:cubicBezTo>
                          <a:pt x="38" y="201"/>
                          <a:pt x="38" y="201"/>
                          <a:pt x="38" y="201"/>
                        </a:cubicBezTo>
                        <a:cubicBezTo>
                          <a:pt x="40" y="198"/>
                          <a:pt x="40" y="198"/>
                          <a:pt x="40" y="198"/>
                        </a:cubicBezTo>
                        <a:cubicBezTo>
                          <a:pt x="40" y="197"/>
                          <a:pt x="40" y="197"/>
                          <a:pt x="40" y="197"/>
                        </a:cubicBezTo>
                        <a:cubicBezTo>
                          <a:pt x="40" y="196"/>
                          <a:pt x="40" y="196"/>
                          <a:pt x="40" y="196"/>
                        </a:cubicBezTo>
                        <a:cubicBezTo>
                          <a:pt x="40" y="196"/>
                          <a:pt x="40" y="196"/>
                          <a:pt x="40" y="196"/>
                        </a:cubicBezTo>
                        <a:cubicBezTo>
                          <a:pt x="40" y="196"/>
                          <a:pt x="40" y="196"/>
                          <a:pt x="40" y="196"/>
                        </a:cubicBezTo>
                        <a:cubicBezTo>
                          <a:pt x="40" y="196"/>
                          <a:pt x="40" y="196"/>
                          <a:pt x="40" y="196"/>
                        </a:cubicBezTo>
                        <a:cubicBezTo>
                          <a:pt x="40" y="195"/>
                          <a:pt x="40" y="195"/>
                          <a:pt x="40" y="195"/>
                        </a:cubicBezTo>
                        <a:cubicBezTo>
                          <a:pt x="40" y="195"/>
                          <a:pt x="40" y="195"/>
                          <a:pt x="40" y="195"/>
                        </a:cubicBezTo>
                        <a:cubicBezTo>
                          <a:pt x="40" y="195"/>
                          <a:pt x="40" y="195"/>
                          <a:pt x="40" y="195"/>
                        </a:cubicBezTo>
                        <a:cubicBezTo>
                          <a:pt x="40" y="195"/>
                          <a:pt x="40" y="195"/>
                          <a:pt x="40" y="195"/>
                        </a:cubicBezTo>
                        <a:cubicBezTo>
                          <a:pt x="40" y="194"/>
                          <a:pt x="40" y="194"/>
                          <a:pt x="40" y="194"/>
                        </a:cubicBezTo>
                        <a:cubicBezTo>
                          <a:pt x="40" y="194"/>
                          <a:pt x="40" y="194"/>
                          <a:pt x="40" y="194"/>
                        </a:cubicBezTo>
                        <a:cubicBezTo>
                          <a:pt x="41" y="194"/>
                          <a:pt x="41" y="194"/>
                          <a:pt x="41" y="194"/>
                        </a:cubicBezTo>
                        <a:cubicBezTo>
                          <a:pt x="40" y="193"/>
                          <a:pt x="40" y="193"/>
                          <a:pt x="40" y="193"/>
                        </a:cubicBezTo>
                        <a:cubicBezTo>
                          <a:pt x="40" y="193"/>
                          <a:pt x="40" y="193"/>
                          <a:pt x="40" y="193"/>
                        </a:cubicBezTo>
                        <a:cubicBezTo>
                          <a:pt x="40" y="193"/>
                          <a:pt x="40" y="193"/>
                          <a:pt x="40" y="193"/>
                        </a:cubicBezTo>
                        <a:cubicBezTo>
                          <a:pt x="40" y="193"/>
                          <a:pt x="40" y="193"/>
                          <a:pt x="40" y="193"/>
                        </a:cubicBezTo>
                        <a:cubicBezTo>
                          <a:pt x="40" y="192"/>
                          <a:pt x="40" y="192"/>
                          <a:pt x="40" y="192"/>
                        </a:cubicBezTo>
                        <a:cubicBezTo>
                          <a:pt x="40" y="191"/>
                          <a:pt x="40" y="191"/>
                          <a:pt x="40" y="191"/>
                        </a:cubicBezTo>
                        <a:cubicBezTo>
                          <a:pt x="40" y="191"/>
                          <a:pt x="40" y="191"/>
                          <a:pt x="40" y="191"/>
                        </a:cubicBezTo>
                        <a:cubicBezTo>
                          <a:pt x="39" y="191"/>
                          <a:pt x="39" y="191"/>
                          <a:pt x="39" y="191"/>
                        </a:cubicBezTo>
                        <a:cubicBezTo>
                          <a:pt x="39" y="190"/>
                          <a:pt x="39" y="190"/>
                          <a:pt x="39" y="190"/>
                        </a:cubicBezTo>
                        <a:cubicBezTo>
                          <a:pt x="39" y="190"/>
                          <a:pt x="39" y="190"/>
                          <a:pt x="39" y="190"/>
                        </a:cubicBezTo>
                        <a:cubicBezTo>
                          <a:pt x="39" y="190"/>
                          <a:pt x="39" y="190"/>
                          <a:pt x="39" y="190"/>
                        </a:cubicBezTo>
                        <a:cubicBezTo>
                          <a:pt x="37" y="189"/>
                          <a:pt x="37" y="189"/>
                          <a:pt x="37" y="189"/>
                        </a:cubicBezTo>
                        <a:cubicBezTo>
                          <a:pt x="37" y="188"/>
                          <a:pt x="37" y="188"/>
                          <a:pt x="37" y="188"/>
                        </a:cubicBezTo>
                        <a:cubicBezTo>
                          <a:pt x="36" y="188"/>
                          <a:pt x="36" y="188"/>
                          <a:pt x="36" y="188"/>
                        </a:cubicBezTo>
                        <a:cubicBezTo>
                          <a:pt x="36" y="188"/>
                          <a:pt x="36" y="188"/>
                          <a:pt x="36" y="188"/>
                        </a:cubicBezTo>
                        <a:cubicBezTo>
                          <a:pt x="36" y="188"/>
                          <a:pt x="36" y="188"/>
                          <a:pt x="36" y="188"/>
                        </a:cubicBezTo>
                        <a:cubicBezTo>
                          <a:pt x="35" y="186"/>
                          <a:pt x="35" y="186"/>
                          <a:pt x="35" y="186"/>
                        </a:cubicBezTo>
                        <a:cubicBezTo>
                          <a:pt x="35" y="186"/>
                          <a:pt x="35" y="186"/>
                          <a:pt x="35" y="186"/>
                        </a:cubicBezTo>
                        <a:cubicBezTo>
                          <a:pt x="35" y="186"/>
                          <a:pt x="35" y="186"/>
                          <a:pt x="35" y="186"/>
                        </a:cubicBezTo>
                        <a:cubicBezTo>
                          <a:pt x="34" y="185"/>
                          <a:pt x="34" y="185"/>
                          <a:pt x="34" y="185"/>
                        </a:cubicBezTo>
                        <a:cubicBezTo>
                          <a:pt x="34" y="185"/>
                          <a:pt x="34" y="185"/>
                          <a:pt x="34" y="185"/>
                        </a:cubicBezTo>
                        <a:cubicBezTo>
                          <a:pt x="34" y="185"/>
                          <a:pt x="34" y="185"/>
                          <a:pt x="34" y="185"/>
                        </a:cubicBezTo>
                        <a:cubicBezTo>
                          <a:pt x="33" y="185"/>
                          <a:pt x="33" y="185"/>
                          <a:pt x="33" y="185"/>
                        </a:cubicBezTo>
                        <a:cubicBezTo>
                          <a:pt x="34" y="185"/>
                          <a:pt x="34" y="185"/>
                          <a:pt x="34" y="185"/>
                        </a:cubicBezTo>
                        <a:cubicBezTo>
                          <a:pt x="34" y="185"/>
                          <a:pt x="34" y="185"/>
                          <a:pt x="34" y="185"/>
                        </a:cubicBezTo>
                        <a:cubicBezTo>
                          <a:pt x="34" y="185"/>
                          <a:pt x="34" y="185"/>
                          <a:pt x="34" y="185"/>
                        </a:cubicBezTo>
                        <a:cubicBezTo>
                          <a:pt x="34" y="184"/>
                          <a:pt x="34" y="184"/>
                          <a:pt x="34" y="184"/>
                        </a:cubicBezTo>
                        <a:cubicBezTo>
                          <a:pt x="34" y="184"/>
                          <a:pt x="34" y="184"/>
                          <a:pt x="34" y="184"/>
                        </a:cubicBezTo>
                        <a:cubicBezTo>
                          <a:pt x="33" y="184"/>
                          <a:pt x="33" y="184"/>
                          <a:pt x="33" y="184"/>
                        </a:cubicBezTo>
                        <a:cubicBezTo>
                          <a:pt x="33" y="183"/>
                          <a:pt x="33" y="183"/>
                          <a:pt x="33" y="183"/>
                        </a:cubicBezTo>
                        <a:cubicBezTo>
                          <a:pt x="33" y="183"/>
                          <a:pt x="33" y="183"/>
                          <a:pt x="33" y="183"/>
                        </a:cubicBezTo>
                        <a:cubicBezTo>
                          <a:pt x="33" y="182"/>
                          <a:pt x="33" y="182"/>
                          <a:pt x="33" y="182"/>
                        </a:cubicBezTo>
                        <a:cubicBezTo>
                          <a:pt x="34" y="182"/>
                          <a:pt x="34" y="182"/>
                          <a:pt x="34" y="182"/>
                        </a:cubicBezTo>
                        <a:cubicBezTo>
                          <a:pt x="34" y="182"/>
                          <a:pt x="34" y="182"/>
                          <a:pt x="34" y="182"/>
                        </a:cubicBezTo>
                        <a:cubicBezTo>
                          <a:pt x="34" y="182"/>
                          <a:pt x="34" y="182"/>
                          <a:pt x="34" y="182"/>
                        </a:cubicBezTo>
                        <a:cubicBezTo>
                          <a:pt x="34" y="181"/>
                          <a:pt x="34" y="181"/>
                          <a:pt x="34" y="181"/>
                        </a:cubicBezTo>
                        <a:cubicBezTo>
                          <a:pt x="34" y="181"/>
                          <a:pt x="34" y="181"/>
                          <a:pt x="34" y="181"/>
                        </a:cubicBezTo>
                        <a:cubicBezTo>
                          <a:pt x="33" y="181"/>
                          <a:pt x="33" y="181"/>
                          <a:pt x="33" y="181"/>
                        </a:cubicBezTo>
                        <a:cubicBezTo>
                          <a:pt x="33" y="180"/>
                          <a:pt x="33" y="180"/>
                          <a:pt x="33" y="180"/>
                        </a:cubicBezTo>
                        <a:cubicBezTo>
                          <a:pt x="33" y="180"/>
                          <a:pt x="33" y="180"/>
                          <a:pt x="33" y="180"/>
                        </a:cubicBezTo>
                        <a:cubicBezTo>
                          <a:pt x="33" y="180"/>
                          <a:pt x="33" y="180"/>
                          <a:pt x="33" y="180"/>
                        </a:cubicBezTo>
                        <a:cubicBezTo>
                          <a:pt x="32" y="180"/>
                          <a:pt x="32" y="180"/>
                          <a:pt x="32" y="180"/>
                        </a:cubicBezTo>
                        <a:cubicBezTo>
                          <a:pt x="33" y="180"/>
                          <a:pt x="33" y="180"/>
                          <a:pt x="33" y="180"/>
                        </a:cubicBezTo>
                        <a:cubicBezTo>
                          <a:pt x="33" y="180"/>
                          <a:pt x="33" y="180"/>
                          <a:pt x="33" y="180"/>
                        </a:cubicBezTo>
                        <a:cubicBezTo>
                          <a:pt x="33" y="179"/>
                          <a:pt x="33" y="179"/>
                          <a:pt x="33" y="179"/>
                        </a:cubicBezTo>
                        <a:cubicBezTo>
                          <a:pt x="33" y="175"/>
                          <a:pt x="33" y="175"/>
                          <a:pt x="33" y="175"/>
                        </a:cubicBezTo>
                        <a:cubicBezTo>
                          <a:pt x="33" y="170"/>
                          <a:pt x="33" y="170"/>
                          <a:pt x="33" y="170"/>
                        </a:cubicBezTo>
                        <a:cubicBezTo>
                          <a:pt x="34" y="167"/>
                          <a:pt x="34" y="167"/>
                          <a:pt x="34" y="167"/>
                        </a:cubicBezTo>
                        <a:cubicBezTo>
                          <a:pt x="34" y="167"/>
                          <a:pt x="34" y="167"/>
                          <a:pt x="34" y="167"/>
                        </a:cubicBezTo>
                        <a:cubicBezTo>
                          <a:pt x="34" y="167"/>
                          <a:pt x="34" y="167"/>
                          <a:pt x="34" y="167"/>
                        </a:cubicBezTo>
                        <a:cubicBezTo>
                          <a:pt x="33" y="166"/>
                          <a:pt x="33" y="166"/>
                          <a:pt x="33" y="166"/>
                        </a:cubicBezTo>
                        <a:cubicBezTo>
                          <a:pt x="33" y="165"/>
                          <a:pt x="33" y="165"/>
                          <a:pt x="33" y="165"/>
                        </a:cubicBezTo>
                        <a:cubicBezTo>
                          <a:pt x="34" y="164"/>
                          <a:pt x="34" y="164"/>
                          <a:pt x="34" y="164"/>
                        </a:cubicBezTo>
                        <a:cubicBezTo>
                          <a:pt x="34" y="163"/>
                          <a:pt x="34" y="163"/>
                          <a:pt x="34" y="163"/>
                        </a:cubicBezTo>
                        <a:cubicBezTo>
                          <a:pt x="34" y="163"/>
                          <a:pt x="34" y="163"/>
                          <a:pt x="34" y="163"/>
                        </a:cubicBezTo>
                        <a:cubicBezTo>
                          <a:pt x="34" y="162"/>
                          <a:pt x="34" y="162"/>
                          <a:pt x="34" y="162"/>
                        </a:cubicBezTo>
                        <a:cubicBezTo>
                          <a:pt x="34" y="162"/>
                          <a:pt x="34" y="162"/>
                          <a:pt x="34" y="162"/>
                        </a:cubicBezTo>
                        <a:cubicBezTo>
                          <a:pt x="33" y="162"/>
                          <a:pt x="33" y="162"/>
                          <a:pt x="33" y="162"/>
                        </a:cubicBezTo>
                        <a:cubicBezTo>
                          <a:pt x="33" y="161"/>
                          <a:pt x="33" y="161"/>
                          <a:pt x="33" y="161"/>
                        </a:cubicBezTo>
                        <a:cubicBezTo>
                          <a:pt x="33" y="159"/>
                          <a:pt x="33" y="159"/>
                          <a:pt x="33" y="159"/>
                        </a:cubicBezTo>
                        <a:cubicBezTo>
                          <a:pt x="33" y="159"/>
                          <a:pt x="33" y="159"/>
                          <a:pt x="33" y="159"/>
                        </a:cubicBezTo>
                        <a:cubicBezTo>
                          <a:pt x="33" y="159"/>
                          <a:pt x="33" y="159"/>
                          <a:pt x="33" y="159"/>
                        </a:cubicBezTo>
                        <a:cubicBezTo>
                          <a:pt x="31" y="157"/>
                          <a:pt x="31" y="157"/>
                          <a:pt x="31" y="157"/>
                        </a:cubicBezTo>
                        <a:cubicBezTo>
                          <a:pt x="31" y="155"/>
                          <a:pt x="31" y="155"/>
                          <a:pt x="31" y="155"/>
                        </a:cubicBezTo>
                        <a:cubicBezTo>
                          <a:pt x="31" y="154"/>
                          <a:pt x="31" y="154"/>
                          <a:pt x="31" y="154"/>
                        </a:cubicBezTo>
                        <a:cubicBezTo>
                          <a:pt x="31" y="154"/>
                          <a:pt x="31" y="154"/>
                          <a:pt x="31" y="154"/>
                        </a:cubicBezTo>
                        <a:cubicBezTo>
                          <a:pt x="31" y="154"/>
                          <a:pt x="31" y="154"/>
                          <a:pt x="31" y="154"/>
                        </a:cubicBezTo>
                        <a:cubicBezTo>
                          <a:pt x="30" y="150"/>
                          <a:pt x="30" y="150"/>
                          <a:pt x="30" y="150"/>
                        </a:cubicBezTo>
                        <a:cubicBezTo>
                          <a:pt x="30" y="150"/>
                          <a:pt x="30" y="150"/>
                          <a:pt x="30" y="150"/>
                        </a:cubicBezTo>
                        <a:cubicBezTo>
                          <a:pt x="31" y="148"/>
                          <a:pt x="31" y="148"/>
                          <a:pt x="31" y="148"/>
                        </a:cubicBezTo>
                        <a:cubicBezTo>
                          <a:pt x="31" y="148"/>
                          <a:pt x="31" y="148"/>
                          <a:pt x="31" y="148"/>
                        </a:cubicBezTo>
                        <a:cubicBezTo>
                          <a:pt x="31" y="148"/>
                          <a:pt x="31" y="148"/>
                          <a:pt x="31" y="148"/>
                        </a:cubicBezTo>
                        <a:cubicBezTo>
                          <a:pt x="31" y="147"/>
                          <a:pt x="31" y="147"/>
                          <a:pt x="31" y="147"/>
                        </a:cubicBezTo>
                        <a:cubicBezTo>
                          <a:pt x="31" y="146"/>
                          <a:pt x="31" y="146"/>
                          <a:pt x="31" y="146"/>
                        </a:cubicBezTo>
                        <a:cubicBezTo>
                          <a:pt x="31" y="145"/>
                          <a:pt x="31" y="145"/>
                          <a:pt x="31" y="145"/>
                        </a:cubicBezTo>
                        <a:cubicBezTo>
                          <a:pt x="31" y="145"/>
                          <a:pt x="31" y="145"/>
                          <a:pt x="31" y="145"/>
                        </a:cubicBezTo>
                        <a:cubicBezTo>
                          <a:pt x="29" y="144"/>
                          <a:pt x="29" y="144"/>
                          <a:pt x="29" y="144"/>
                        </a:cubicBezTo>
                        <a:cubicBezTo>
                          <a:pt x="29" y="144"/>
                          <a:pt x="29" y="144"/>
                          <a:pt x="29" y="144"/>
                        </a:cubicBezTo>
                        <a:cubicBezTo>
                          <a:pt x="29" y="144"/>
                          <a:pt x="29" y="144"/>
                          <a:pt x="29" y="144"/>
                        </a:cubicBezTo>
                        <a:cubicBezTo>
                          <a:pt x="27" y="144"/>
                          <a:pt x="27" y="144"/>
                          <a:pt x="27" y="144"/>
                        </a:cubicBezTo>
                        <a:cubicBezTo>
                          <a:pt x="25" y="145"/>
                          <a:pt x="25" y="145"/>
                          <a:pt x="25" y="145"/>
                        </a:cubicBezTo>
                        <a:cubicBezTo>
                          <a:pt x="25" y="145"/>
                          <a:pt x="25" y="145"/>
                          <a:pt x="25" y="145"/>
                        </a:cubicBezTo>
                        <a:cubicBezTo>
                          <a:pt x="25" y="145"/>
                          <a:pt x="25" y="145"/>
                          <a:pt x="25" y="145"/>
                        </a:cubicBezTo>
                        <a:cubicBezTo>
                          <a:pt x="24" y="145"/>
                          <a:pt x="24" y="145"/>
                          <a:pt x="24" y="145"/>
                        </a:cubicBezTo>
                        <a:cubicBezTo>
                          <a:pt x="22" y="146"/>
                          <a:pt x="22" y="146"/>
                          <a:pt x="22" y="146"/>
                        </a:cubicBezTo>
                        <a:cubicBezTo>
                          <a:pt x="22" y="146"/>
                          <a:pt x="22" y="146"/>
                          <a:pt x="22" y="146"/>
                        </a:cubicBezTo>
                        <a:cubicBezTo>
                          <a:pt x="22" y="146"/>
                          <a:pt x="22" y="146"/>
                          <a:pt x="22" y="146"/>
                        </a:cubicBezTo>
                        <a:cubicBezTo>
                          <a:pt x="20" y="148"/>
                          <a:pt x="20" y="148"/>
                          <a:pt x="20" y="148"/>
                        </a:cubicBezTo>
                        <a:cubicBezTo>
                          <a:pt x="19" y="150"/>
                          <a:pt x="19" y="150"/>
                          <a:pt x="19" y="150"/>
                        </a:cubicBezTo>
                        <a:cubicBezTo>
                          <a:pt x="17" y="151"/>
                          <a:pt x="17" y="151"/>
                          <a:pt x="17" y="151"/>
                        </a:cubicBezTo>
                        <a:cubicBezTo>
                          <a:pt x="15" y="151"/>
                          <a:pt x="15" y="151"/>
                          <a:pt x="15" y="151"/>
                        </a:cubicBezTo>
                        <a:cubicBezTo>
                          <a:pt x="13" y="151"/>
                          <a:pt x="13" y="151"/>
                          <a:pt x="13" y="151"/>
                        </a:cubicBezTo>
                        <a:cubicBezTo>
                          <a:pt x="13" y="151"/>
                          <a:pt x="13" y="151"/>
                          <a:pt x="13" y="151"/>
                        </a:cubicBezTo>
                        <a:cubicBezTo>
                          <a:pt x="14" y="150"/>
                          <a:pt x="14" y="150"/>
                          <a:pt x="14" y="150"/>
                        </a:cubicBezTo>
                        <a:cubicBezTo>
                          <a:pt x="14" y="149"/>
                          <a:pt x="14" y="149"/>
                          <a:pt x="14" y="149"/>
                        </a:cubicBezTo>
                        <a:cubicBezTo>
                          <a:pt x="14" y="149"/>
                          <a:pt x="14" y="149"/>
                          <a:pt x="14" y="149"/>
                        </a:cubicBezTo>
                        <a:cubicBezTo>
                          <a:pt x="14" y="148"/>
                          <a:pt x="14" y="148"/>
                          <a:pt x="14" y="148"/>
                        </a:cubicBezTo>
                        <a:cubicBezTo>
                          <a:pt x="12" y="140"/>
                          <a:pt x="12" y="140"/>
                          <a:pt x="12" y="140"/>
                        </a:cubicBezTo>
                        <a:cubicBezTo>
                          <a:pt x="11" y="137"/>
                          <a:pt x="11" y="137"/>
                          <a:pt x="11" y="137"/>
                        </a:cubicBezTo>
                        <a:cubicBezTo>
                          <a:pt x="10" y="136"/>
                          <a:pt x="10" y="136"/>
                          <a:pt x="10" y="136"/>
                        </a:cubicBezTo>
                        <a:cubicBezTo>
                          <a:pt x="11" y="133"/>
                          <a:pt x="11" y="133"/>
                          <a:pt x="11" y="133"/>
                        </a:cubicBezTo>
                        <a:cubicBezTo>
                          <a:pt x="12" y="133"/>
                          <a:pt x="12" y="133"/>
                          <a:pt x="12" y="133"/>
                        </a:cubicBezTo>
                        <a:cubicBezTo>
                          <a:pt x="11" y="133"/>
                          <a:pt x="11" y="133"/>
                          <a:pt x="11" y="133"/>
                        </a:cubicBezTo>
                        <a:cubicBezTo>
                          <a:pt x="8" y="132"/>
                          <a:pt x="8" y="132"/>
                          <a:pt x="8" y="132"/>
                        </a:cubicBezTo>
                        <a:cubicBezTo>
                          <a:pt x="8" y="132"/>
                          <a:pt x="8" y="132"/>
                          <a:pt x="8" y="132"/>
                        </a:cubicBezTo>
                        <a:cubicBezTo>
                          <a:pt x="8" y="132"/>
                          <a:pt x="8" y="132"/>
                          <a:pt x="8" y="132"/>
                        </a:cubicBezTo>
                        <a:cubicBezTo>
                          <a:pt x="5" y="133"/>
                          <a:pt x="5" y="133"/>
                          <a:pt x="5" y="133"/>
                        </a:cubicBezTo>
                        <a:cubicBezTo>
                          <a:pt x="4" y="133"/>
                          <a:pt x="4" y="133"/>
                          <a:pt x="4" y="133"/>
                        </a:cubicBezTo>
                        <a:cubicBezTo>
                          <a:pt x="4" y="133"/>
                          <a:pt x="4" y="133"/>
                          <a:pt x="4" y="133"/>
                        </a:cubicBezTo>
                        <a:cubicBezTo>
                          <a:pt x="4" y="133"/>
                          <a:pt x="4" y="133"/>
                          <a:pt x="4" y="133"/>
                        </a:cubicBezTo>
                        <a:cubicBezTo>
                          <a:pt x="1" y="133"/>
                          <a:pt x="1" y="133"/>
                          <a:pt x="1" y="133"/>
                        </a:cubicBezTo>
                        <a:cubicBezTo>
                          <a:pt x="73" y="2"/>
                          <a:pt x="73" y="2"/>
                          <a:pt x="73" y="2"/>
                        </a:cubicBezTo>
                        <a:moveTo>
                          <a:pt x="168" y="47"/>
                        </a:moveTo>
                        <a:cubicBezTo>
                          <a:pt x="168" y="48"/>
                          <a:pt x="168" y="48"/>
                          <a:pt x="168" y="48"/>
                        </a:cubicBezTo>
                        <a:cubicBezTo>
                          <a:pt x="168" y="48"/>
                          <a:pt x="168" y="48"/>
                          <a:pt x="168" y="48"/>
                        </a:cubicBezTo>
                        <a:cubicBezTo>
                          <a:pt x="168" y="48"/>
                          <a:pt x="168" y="48"/>
                          <a:pt x="168" y="48"/>
                        </a:cubicBezTo>
                        <a:cubicBezTo>
                          <a:pt x="168" y="49"/>
                          <a:pt x="168" y="49"/>
                          <a:pt x="168" y="49"/>
                        </a:cubicBezTo>
                        <a:cubicBezTo>
                          <a:pt x="168" y="50"/>
                          <a:pt x="168" y="50"/>
                          <a:pt x="168" y="50"/>
                        </a:cubicBezTo>
                        <a:cubicBezTo>
                          <a:pt x="166" y="52"/>
                          <a:pt x="166" y="52"/>
                          <a:pt x="166" y="52"/>
                        </a:cubicBezTo>
                        <a:cubicBezTo>
                          <a:pt x="166" y="52"/>
                          <a:pt x="166" y="52"/>
                          <a:pt x="166" y="52"/>
                        </a:cubicBezTo>
                        <a:cubicBezTo>
                          <a:pt x="166" y="52"/>
                          <a:pt x="166" y="52"/>
                          <a:pt x="166" y="52"/>
                        </a:cubicBezTo>
                        <a:cubicBezTo>
                          <a:pt x="166" y="53"/>
                          <a:pt x="166" y="53"/>
                          <a:pt x="166" y="53"/>
                        </a:cubicBezTo>
                        <a:cubicBezTo>
                          <a:pt x="166" y="54"/>
                          <a:pt x="166" y="54"/>
                          <a:pt x="166" y="54"/>
                        </a:cubicBezTo>
                        <a:cubicBezTo>
                          <a:pt x="167" y="54"/>
                          <a:pt x="167" y="54"/>
                          <a:pt x="167" y="54"/>
                        </a:cubicBezTo>
                        <a:cubicBezTo>
                          <a:pt x="167" y="54"/>
                          <a:pt x="167" y="54"/>
                          <a:pt x="167" y="54"/>
                        </a:cubicBezTo>
                        <a:cubicBezTo>
                          <a:pt x="168" y="53"/>
                          <a:pt x="168" y="53"/>
                          <a:pt x="168" y="53"/>
                        </a:cubicBezTo>
                        <a:cubicBezTo>
                          <a:pt x="168" y="53"/>
                          <a:pt x="168" y="53"/>
                          <a:pt x="168" y="53"/>
                        </a:cubicBezTo>
                        <a:cubicBezTo>
                          <a:pt x="168" y="53"/>
                          <a:pt x="168" y="53"/>
                          <a:pt x="168" y="53"/>
                        </a:cubicBezTo>
                        <a:cubicBezTo>
                          <a:pt x="169" y="52"/>
                          <a:pt x="169" y="52"/>
                          <a:pt x="169" y="52"/>
                        </a:cubicBezTo>
                        <a:cubicBezTo>
                          <a:pt x="169" y="52"/>
                          <a:pt x="169" y="52"/>
                          <a:pt x="169" y="52"/>
                        </a:cubicBezTo>
                        <a:cubicBezTo>
                          <a:pt x="169" y="52"/>
                          <a:pt x="169" y="52"/>
                          <a:pt x="169" y="52"/>
                        </a:cubicBezTo>
                        <a:cubicBezTo>
                          <a:pt x="169" y="51"/>
                          <a:pt x="169" y="51"/>
                          <a:pt x="169" y="51"/>
                        </a:cubicBezTo>
                        <a:cubicBezTo>
                          <a:pt x="169" y="51"/>
                          <a:pt x="169" y="51"/>
                          <a:pt x="169" y="51"/>
                        </a:cubicBezTo>
                        <a:cubicBezTo>
                          <a:pt x="170" y="50"/>
                          <a:pt x="170" y="50"/>
                          <a:pt x="170" y="50"/>
                        </a:cubicBezTo>
                        <a:cubicBezTo>
                          <a:pt x="170" y="50"/>
                          <a:pt x="170" y="50"/>
                          <a:pt x="170" y="50"/>
                        </a:cubicBezTo>
                        <a:cubicBezTo>
                          <a:pt x="170" y="50"/>
                          <a:pt x="170" y="50"/>
                          <a:pt x="170" y="50"/>
                        </a:cubicBezTo>
                        <a:cubicBezTo>
                          <a:pt x="171" y="49"/>
                          <a:pt x="171" y="49"/>
                          <a:pt x="171" y="49"/>
                        </a:cubicBezTo>
                        <a:cubicBezTo>
                          <a:pt x="171" y="49"/>
                          <a:pt x="171" y="49"/>
                          <a:pt x="171" y="49"/>
                        </a:cubicBezTo>
                        <a:cubicBezTo>
                          <a:pt x="171" y="49"/>
                          <a:pt x="171" y="49"/>
                          <a:pt x="171" y="49"/>
                        </a:cubicBezTo>
                        <a:cubicBezTo>
                          <a:pt x="170" y="48"/>
                          <a:pt x="170" y="48"/>
                          <a:pt x="170" y="48"/>
                        </a:cubicBezTo>
                        <a:cubicBezTo>
                          <a:pt x="171" y="47"/>
                          <a:pt x="171" y="47"/>
                          <a:pt x="171" y="47"/>
                        </a:cubicBezTo>
                        <a:cubicBezTo>
                          <a:pt x="171" y="47"/>
                          <a:pt x="171" y="47"/>
                          <a:pt x="171" y="47"/>
                        </a:cubicBezTo>
                        <a:cubicBezTo>
                          <a:pt x="171" y="47"/>
                          <a:pt x="171" y="47"/>
                          <a:pt x="171" y="47"/>
                        </a:cubicBezTo>
                        <a:cubicBezTo>
                          <a:pt x="171" y="47"/>
                          <a:pt x="171" y="47"/>
                          <a:pt x="171" y="47"/>
                        </a:cubicBezTo>
                        <a:cubicBezTo>
                          <a:pt x="172" y="46"/>
                          <a:pt x="172" y="46"/>
                          <a:pt x="172" y="46"/>
                        </a:cubicBezTo>
                        <a:cubicBezTo>
                          <a:pt x="171" y="46"/>
                          <a:pt x="171" y="46"/>
                          <a:pt x="171" y="46"/>
                        </a:cubicBezTo>
                        <a:cubicBezTo>
                          <a:pt x="170" y="46"/>
                          <a:pt x="170" y="46"/>
                          <a:pt x="170" y="46"/>
                        </a:cubicBezTo>
                        <a:cubicBezTo>
                          <a:pt x="169" y="46"/>
                          <a:pt x="169" y="46"/>
                          <a:pt x="169" y="46"/>
                        </a:cubicBezTo>
                        <a:cubicBezTo>
                          <a:pt x="169" y="46"/>
                          <a:pt x="169" y="46"/>
                          <a:pt x="169" y="46"/>
                        </a:cubicBezTo>
                        <a:cubicBezTo>
                          <a:pt x="169" y="46"/>
                          <a:pt x="169" y="46"/>
                          <a:pt x="169" y="46"/>
                        </a:cubicBezTo>
                        <a:cubicBezTo>
                          <a:pt x="169" y="47"/>
                          <a:pt x="169" y="47"/>
                          <a:pt x="169" y="47"/>
                        </a:cubicBezTo>
                        <a:cubicBezTo>
                          <a:pt x="169" y="47"/>
                          <a:pt x="169" y="47"/>
                          <a:pt x="169" y="47"/>
                        </a:cubicBezTo>
                        <a:cubicBezTo>
                          <a:pt x="168" y="47"/>
                          <a:pt x="168" y="47"/>
                          <a:pt x="168" y="47"/>
                        </a:cubicBezTo>
                        <a:moveTo>
                          <a:pt x="127" y="53"/>
                        </a:moveTo>
                        <a:cubicBezTo>
                          <a:pt x="126" y="55"/>
                          <a:pt x="126" y="55"/>
                          <a:pt x="126" y="55"/>
                        </a:cubicBezTo>
                        <a:cubicBezTo>
                          <a:pt x="125" y="56"/>
                          <a:pt x="125" y="56"/>
                          <a:pt x="125" y="56"/>
                        </a:cubicBezTo>
                        <a:cubicBezTo>
                          <a:pt x="125" y="56"/>
                          <a:pt x="125" y="56"/>
                          <a:pt x="125" y="56"/>
                        </a:cubicBezTo>
                        <a:cubicBezTo>
                          <a:pt x="125" y="56"/>
                          <a:pt x="125" y="56"/>
                          <a:pt x="125" y="56"/>
                        </a:cubicBezTo>
                        <a:cubicBezTo>
                          <a:pt x="125" y="57"/>
                          <a:pt x="125" y="57"/>
                          <a:pt x="125" y="57"/>
                        </a:cubicBezTo>
                        <a:cubicBezTo>
                          <a:pt x="125" y="57"/>
                          <a:pt x="125" y="57"/>
                          <a:pt x="125" y="57"/>
                        </a:cubicBezTo>
                        <a:cubicBezTo>
                          <a:pt x="125" y="57"/>
                          <a:pt x="125" y="57"/>
                          <a:pt x="125" y="57"/>
                        </a:cubicBezTo>
                        <a:cubicBezTo>
                          <a:pt x="126" y="58"/>
                          <a:pt x="126" y="58"/>
                          <a:pt x="126" y="58"/>
                        </a:cubicBezTo>
                        <a:cubicBezTo>
                          <a:pt x="126" y="58"/>
                          <a:pt x="126" y="58"/>
                          <a:pt x="126" y="58"/>
                        </a:cubicBezTo>
                        <a:cubicBezTo>
                          <a:pt x="126" y="58"/>
                          <a:pt x="126" y="58"/>
                          <a:pt x="126" y="58"/>
                        </a:cubicBezTo>
                        <a:cubicBezTo>
                          <a:pt x="127" y="58"/>
                          <a:pt x="127" y="58"/>
                          <a:pt x="127" y="58"/>
                        </a:cubicBezTo>
                        <a:cubicBezTo>
                          <a:pt x="127" y="58"/>
                          <a:pt x="127" y="58"/>
                          <a:pt x="127" y="58"/>
                        </a:cubicBezTo>
                        <a:cubicBezTo>
                          <a:pt x="126" y="58"/>
                          <a:pt x="126" y="58"/>
                          <a:pt x="126" y="58"/>
                        </a:cubicBezTo>
                        <a:cubicBezTo>
                          <a:pt x="126" y="58"/>
                          <a:pt x="126" y="58"/>
                          <a:pt x="126" y="58"/>
                        </a:cubicBezTo>
                        <a:cubicBezTo>
                          <a:pt x="126" y="59"/>
                          <a:pt x="126" y="59"/>
                          <a:pt x="126" y="59"/>
                        </a:cubicBezTo>
                        <a:cubicBezTo>
                          <a:pt x="126" y="59"/>
                          <a:pt x="126" y="59"/>
                          <a:pt x="126" y="59"/>
                        </a:cubicBezTo>
                        <a:cubicBezTo>
                          <a:pt x="125" y="60"/>
                          <a:pt x="125" y="60"/>
                          <a:pt x="125" y="60"/>
                        </a:cubicBezTo>
                        <a:cubicBezTo>
                          <a:pt x="125" y="60"/>
                          <a:pt x="125" y="60"/>
                          <a:pt x="125" y="60"/>
                        </a:cubicBezTo>
                        <a:cubicBezTo>
                          <a:pt x="125" y="61"/>
                          <a:pt x="125" y="61"/>
                          <a:pt x="125" y="61"/>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7" y="62"/>
                          <a:pt x="127" y="62"/>
                          <a:pt x="127" y="62"/>
                        </a:cubicBezTo>
                        <a:cubicBezTo>
                          <a:pt x="128" y="62"/>
                          <a:pt x="128" y="62"/>
                          <a:pt x="128" y="62"/>
                        </a:cubicBezTo>
                        <a:cubicBezTo>
                          <a:pt x="128" y="62"/>
                          <a:pt x="128" y="62"/>
                          <a:pt x="128" y="62"/>
                        </a:cubicBezTo>
                        <a:cubicBezTo>
                          <a:pt x="128" y="62"/>
                          <a:pt x="128" y="62"/>
                          <a:pt x="128" y="62"/>
                        </a:cubicBezTo>
                        <a:cubicBezTo>
                          <a:pt x="128" y="61"/>
                          <a:pt x="128" y="61"/>
                          <a:pt x="128" y="61"/>
                        </a:cubicBezTo>
                        <a:cubicBezTo>
                          <a:pt x="129" y="61"/>
                          <a:pt x="129" y="61"/>
                          <a:pt x="129" y="61"/>
                        </a:cubicBezTo>
                        <a:cubicBezTo>
                          <a:pt x="129" y="61"/>
                          <a:pt x="129" y="61"/>
                          <a:pt x="129" y="61"/>
                        </a:cubicBezTo>
                        <a:cubicBezTo>
                          <a:pt x="129" y="61"/>
                          <a:pt x="129" y="61"/>
                          <a:pt x="129" y="61"/>
                        </a:cubicBezTo>
                        <a:cubicBezTo>
                          <a:pt x="130" y="60"/>
                          <a:pt x="130" y="60"/>
                          <a:pt x="130" y="60"/>
                        </a:cubicBezTo>
                        <a:cubicBezTo>
                          <a:pt x="130" y="59"/>
                          <a:pt x="130" y="59"/>
                          <a:pt x="130" y="59"/>
                        </a:cubicBezTo>
                        <a:cubicBezTo>
                          <a:pt x="130" y="59"/>
                          <a:pt x="130" y="59"/>
                          <a:pt x="130" y="59"/>
                        </a:cubicBezTo>
                        <a:cubicBezTo>
                          <a:pt x="130" y="59"/>
                          <a:pt x="130" y="59"/>
                          <a:pt x="130" y="59"/>
                        </a:cubicBezTo>
                        <a:cubicBezTo>
                          <a:pt x="131" y="58"/>
                          <a:pt x="131" y="58"/>
                          <a:pt x="131" y="58"/>
                        </a:cubicBezTo>
                        <a:cubicBezTo>
                          <a:pt x="131" y="58"/>
                          <a:pt x="131" y="58"/>
                          <a:pt x="131" y="58"/>
                        </a:cubicBezTo>
                        <a:cubicBezTo>
                          <a:pt x="130" y="58"/>
                          <a:pt x="130" y="58"/>
                          <a:pt x="130" y="58"/>
                        </a:cubicBezTo>
                        <a:cubicBezTo>
                          <a:pt x="129" y="58"/>
                          <a:pt x="129" y="58"/>
                          <a:pt x="129" y="58"/>
                        </a:cubicBezTo>
                        <a:cubicBezTo>
                          <a:pt x="129" y="58"/>
                          <a:pt x="129" y="58"/>
                          <a:pt x="129" y="58"/>
                        </a:cubicBezTo>
                        <a:cubicBezTo>
                          <a:pt x="129" y="58"/>
                          <a:pt x="129" y="58"/>
                          <a:pt x="129" y="58"/>
                        </a:cubicBezTo>
                        <a:cubicBezTo>
                          <a:pt x="128" y="58"/>
                          <a:pt x="128" y="58"/>
                          <a:pt x="128" y="58"/>
                        </a:cubicBezTo>
                        <a:cubicBezTo>
                          <a:pt x="128" y="58"/>
                          <a:pt x="128" y="58"/>
                          <a:pt x="128" y="58"/>
                        </a:cubicBezTo>
                        <a:cubicBezTo>
                          <a:pt x="128" y="58"/>
                          <a:pt x="128" y="58"/>
                          <a:pt x="128" y="58"/>
                        </a:cubicBezTo>
                        <a:cubicBezTo>
                          <a:pt x="128" y="57"/>
                          <a:pt x="128" y="57"/>
                          <a:pt x="128" y="57"/>
                        </a:cubicBezTo>
                        <a:cubicBezTo>
                          <a:pt x="129" y="57"/>
                          <a:pt x="129" y="57"/>
                          <a:pt x="129" y="57"/>
                        </a:cubicBezTo>
                        <a:cubicBezTo>
                          <a:pt x="128" y="57"/>
                          <a:pt x="128" y="57"/>
                          <a:pt x="128" y="57"/>
                        </a:cubicBezTo>
                        <a:cubicBezTo>
                          <a:pt x="128" y="56"/>
                          <a:pt x="128" y="56"/>
                          <a:pt x="128" y="56"/>
                        </a:cubicBezTo>
                        <a:cubicBezTo>
                          <a:pt x="128" y="56"/>
                          <a:pt x="128" y="56"/>
                          <a:pt x="128" y="56"/>
                        </a:cubicBezTo>
                        <a:cubicBezTo>
                          <a:pt x="129" y="56"/>
                          <a:pt x="129" y="56"/>
                          <a:pt x="129" y="56"/>
                        </a:cubicBezTo>
                        <a:cubicBezTo>
                          <a:pt x="129" y="56"/>
                          <a:pt x="129" y="56"/>
                          <a:pt x="129" y="56"/>
                        </a:cubicBezTo>
                        <a:cubicBezTo>
                          <a:pt x="129" y="55"/>
                          <a:pt x="129" y="55"/>
                          <a:pt x="129" y="55"/>
                        </a:cubicBezTo>
                        <a:cubicBezTo>
                          <a:pt x="128" y="54"/>
                          <a:pt x="128" y="54"/>
                          <a:pt x="128" y="54"/>
                        </a:cubicBezTo>
                        <a:cubicBezTo>
                          <a:pt x="129" y="53"/>
                          <a:pt x="129" y="53"/>
                          <a:pt x="129" y="53"/>
                        </a:cubicBezTo>
                        <a:cubicBezTo>
                          <a:pt x="129" y="52"/>
                          <a:pt x="129" y="52"/>
                          <a:pt x="129" y="52"/>
                        </a:cubicBezTo>
                        <a:cubicBezTo>
                          <a:pt x="129" y="51"/>
                          <a:pt x="129" y="51"/>
                          <a:pt x="129" y="51"/>
                        </a:cubicBezTo>
                        <a:cubicBezTo>
                          <a:pt x="128" y="51"/>
                          <a:pt x="128" y="51"/>
                          <a:pt x="128" y="51"/>
                        </a:cubicBezTo>
                        <a:cubicBezTo>
                          <a:pt x="128" y="51"/>
                          <a:pt x="128" y="51"/>
                          <a:pt x="128" y="51"/>
                        </a:cubicBezTo>
                        <a:cubicBezTo>
                          <a:pt x="127" y="51"/>
                          <a:pt x="127" y="51"/>
                          <a:pt x="127" y="51"/>
                        </a:cubicBezTo>
                        <a:cubicBezTo>
                          <a:pt x="127" y="51"/>
                          <a:pt x="127" y="51"/>
                          <a:pt x="127" y="51"/>
                        </a:cubicBezTo>
                        <a:cubicBezTo>
                          <a:pt x="127" y="52"/>
                          <a:pt x="127" y="52"/>
                          <a:pt x="127" y="52"/>
                        </a:cubicBezTo>
                        <a:cubicBezTo>
                          <a:pt x="126" y="52"/>
                          <a:pt x="126" y="52"/>
                          <a:pt x="126" y="52"/>
                        </a:cubicBezTo>
                        <a:cubicBezTo>
                          <a:pt x="126" y="52"/>
                          <a:pt x="126" y="52"/>
                          <a:pt x="126" y="52"/>
                        </a:cubicBezTo>
                        <a:cubicBezTo>
                          <a:pt x="127" y="53"/>
                          <a:pt x="127" y="53"/>
                          <a:pt x="127" y="53"/>
                        </a:cubicBezTo>
                        <a:moveTo>
                          <a:pt x="136" y="55"/>
                        </a:moveTo>
                        <a:cubicBezTo>
                          <a:pt x="135" y="55"/>
                          <a:pt x="135" y="55"/>
                          <a:pt x="135" y="55"/>
                        </a:cubicBezTo>
                        <a:cubicBezTo>
                          <a:pt x="135" y="55"/>
                          <a:pt x="135" y="55"/>
                          <a:pt x="135" y="55"/>
                        </a:cubicBezTo>
                        <a:cubicBezTo>
                          <a:pt x="135" y="55"/>
                          <a:pt x="135" y="55"/>
                          <a:pt x="135" y="55"/>
                        </a:cubicBezTo>
                        <a:cubicBezTo>
                          <a:pt x="134" y="55"/>
                          <a:pt x="134" y="55"/>
                          <a:pt x="134" y="55"/>
                        </a:cubicBezTo>
                        <a:cubicBezTo>
                          <a:pt x="134" y="55"/>
                          <a:pt x="134" y="55"/>
                          <a:pt x="134" y="55"/>
                        </a:cubicBezTo>
                        <a:cubicBezTo>
                          <a:pt x="134" y="55"/>
                          <a:pt x="134" y="55"/>
                          <a:pt x="134" y="55"/>
                        </a:cubicBezTo>
                        <a:cubicBezTo>
                          <a:pt x="133" y="56"/>
                          <a:pt x="133" y="56"/>
                          <a:pt x="133" y="56"/>
                        </a:cubicBezTo>
                        <a:cubicBezTo>
                          <a:pt x="133" y="56"/>
                          <a:pt x="133" y="56"/>
                          <a:pt x="133" y="56"/>
                        </a:cubicBezTo>
                        <a:cubicBezTo>
                          <a:pt x="133" y="57"/>
                          <a:pt x="133" y="57"/>
                          <a:pt x="133" y="57"/>
                        </a:cubicBezTo>
                        <a:cubicBezTo>
                          <a:pt x="133" y="57"/>
                          <a:pt x="133" y="57"/>
                          <a:pt x="133" y="57"/>
                        </a:cubicBezTo>
                        <a:cubicBezTo>
                          <a:pt x="134" y="58"/>
                          <a:pt x="134" y="58"/>
                          <a:pt x="134" y="58"/>
                        </a:cubicBezTo>
                        <a:cubicBezTo>
                          <a:pt x="134" y="58"/>
                          <a:pt x="134" y="58"/>
                          <a:pt x="134" y="58"/>
                        </a:cubicBezTo>
                        <a:cubicBezTo>
                          <a:pt x="134" y="59"/>
                          <a:pt x="134" y="59"/>
                          <a:pt x="134" y="59"/>
                        </a:cubicBezTo>
                        <a:cubicBezTo>
                          <a:pt x="134" y="59"/>
                          <a:pt x="134" y="59"/>
                          <a:pt x="134" y="59"/>
                        </a:cubicBezTo>
                        <a:cubicBezTo>
                          <a:pt x="134" y="59"/>
                          <a:pt x="134" y="59"/>
                          <a:pt x="134" y="59"/>
                        </a:cubicBezTo>
                        <a:cubicBezTo>
                          <a:pt x="135" y="59"/>
                          <a:pt x="135" y="59"/>
                          <a:pt x="135" y="59"/>
                        </a:cubicBezTo>
                        <a:cubicBezTo>
                          <a:pt x="135" y="59"/>
                          <a:pt x="135" y="59"/>
                          <a:pt x="135" y="59"/>
                        </a:cubicBezTo>
                        <a:cubicBezTo>
                          <a:pt x="135" y="59"/>
                          <a:pt x="135" y="59"/>
                          <a:pt x="135" y="59"/>
                        </a:cubicBezTo>
                        <a:cubicBezTo>
                          <a:pt x="135" y="58"/>
                          <a:pt x="135" y="58"/>
                          <a:pt x="135" y="58"/>
                        </a:cubicBezTo>
                        <a:cubicBezTo>
                          <a:pt x="135" y="58"/>
                          <a:pt x="135" y="58"/>
                          <a:pt x="135" y="58"/>
                        </a:cubicBezTo>
                        <a:cubicBezTo>
                          <a:pt x="136" y="58"/>
                          <a:pt x="136" y="58"/>
                          <a:pt x="136" y="58"/>
                        </a:cubicBezTo>
                        <a:cubicBezTo>
                          <a:pt x="136" y="58"/>
                          <a:pt x="136" y="58"/>
                          <a:pt x="136" y="58"/>
                        </a:cubicBezTo>
                        <a:cubicBezTo>
                          <a:pt x="137" y="58"/>
                          <a:pt x="137" y="58"/>
                          <a:pt x="137" y="58"/>
                        </a:cubicBezTo>
                        <a:cubicBezTo>
                          <a:pt x="137" y="57"/>
                          <a:pt x="137" y="57"/>
                          <a:pt x="137" y="57"/>
                        </a:cubicBezTo>
                        <a:cubicBezTo>
                          <a:pt x="137" y="57"/>
                          <a:pt x="137" y="57"/>
                          <a:pt x="137" y="57"/>
                        </a:cubicBezTo>
                        <a:cubicBezTo>
                          <a:pt x="137" y="56"/>
                          <a:pt x="137" y="56"/>
                          <a:pt x="137" y="56"/>
                        </a:cubicBezTo>
                        <a:cubicBezTo>
                          <a:pt x="137" y="56"/>
                          <a:pt x="137" y="56"/>
                          <a:pt x="137" y="56"/>
                        </a:cubicBezTo>
                        <a:cubicBezTo>
                          <a:pt x="137" y="55"/>
                          <a:pt x="137" y="55"/>
                          <a:pt x="137" y="55"/>
                        </a:cubicBezTo>
                        <a:cubicBezTo>
                          <a:pt x="136" y="55"/>
                          <a:pt x="136" y="55"/>
                          <a:pt x="136" y="55"/>
                        </a:cubicBezTo>
                        <a:cubicBezTo>
                          <a:pt x="136" y="55"/>
                          <a:pt x="136" y="55"/>
                          <a:pt x="136" y="55"/>
                        </a:cubicBezTo>
                        <a:cubicBezTo>
                          <a:pt x="136" y="55"/>
                          <a:pt x="136" y="55"/>
                          <a:pt x="136" y="55"/>
                        </a:cubicBezTo>
                        <a:moveTo>
                          <a:pt x="148" y="61"/>
                        </a:moveTo>
                        <a:cubicBezTo>
                          <a:pt x="148" y="61"/>
                          <a:pt x="148" y="61"/>
                          <a:pt x="148" y="61"/>
                        </a:cubicBezTo>
                        <a:cubicBezTo>
                          <a:pt x="149" y="60"/>
                          <a:pt x="149" y="60"/>
                          <a:pt x="149" y="60"/>
                        </a:cubicBezTo>
                        <a:cubicBezTo>
                          <a:pt x="149" y="60"/>
                          <a:pt x="149" y="60"/>
                          <a:pt x="149" y="60"/>
                        </a:cubicBezTo>
                        <a:cubicBezTo>
                          <a:pt x="149" y="60"/>
                          <a:pt x="149" y="60"/>
                          <a:pt x="149" y="60"/>
                        </a:cubicBezTo>
                        <a:cubicBezTo>
                          <a:pt x="149" y="59"/>
                          <a:pt x="149" y="59"/>
                          <a:pt x="149" y="59"/>
                        </a:cubicBezTo>
                        <a:cubicBezTo>
                          <a:pt x="149" y="58"/>
                          <a:pt x="149" y="58"/>
                          <a:pt x="149" y="58"/>
                        </a:cubicBezTo>
                        <a:cubicBezTo>
                          <a:pt x="148" y="58"/>
                          <a:pt x="148" y="58"/>
                          <a:pt x="148" y="58"/>
                        </a:cubicBezTo>
                        <a:cubicBezTo>
                          <a:pt x="148" y="58"/>
                          <a:pt x="148" y="58"/>
                          <a:pt x="148" y="58"/>
                        </a:cubicBezTo>
                        <a:cubicBezTo>
                          <a:pt x="147" y="58"/>
                          <a:pt x="147" y="58"/>
                          <a:pt x="147" y="58"/>
                        </a:cubicBezTo>
                        <a:cubicBezTo>
                          <a:pt x="147" y="59"/>
                          <a:pt x="147" y="59"/>
                          <a:pt x="147" y="59"/>
                        </a:cubicBezTo>
                        <a:cubicBezTo>
                          <a:pt x="146" y="58"/>
                          <a:pt x="146" y="58"/>
                          <a:pt x="146" y="58"/>
                        </a:cubicBezTo>
                        <a:cubicBezTo>
                          <a:pt x="146" y="58"/>
                          <a:pt x="146" y="58"/>
                          <a:pt x="146" y="58"/>
                        </a:cubicBezTo>
                        <a:cubicBezTo>
                          <a:pt x="146" y="58"/>
                          <a:pt x="146" y="58"/>
                          <a:pt x="146" y="58"/>
                        </a:cubicBezTo>
                        <a:cubicBezTo>
                          <a:pt x="146" y="59"/>
                          <a:pt x="146" y="59"/>
                          <a:pt x="146" y="59"/>
                        </a:cubicBezTo>
                        <a:cubicBezTo>
                          <a:pt x="145" y="59"/>
                          <a:pt x="145" y="59"/>
                          <a:pt x="145" y="59"/>
                        </a:cubicBezTo>
                        <a:cubicBezTo>
                          <a:pt x="145" y="59"/>
                          <a:pt x="145" y="59"/>
                          <a:pt x="145" y="59"/>
                        </a:cubicBezTo>
                        <a:cubicBezTo>
                          <a:pt x="147" y="61"/>
                          <a:pt x="147" y="61"/>
                          <a:pt x="147" y="61"/>
                        </a:cubicBezTo>
                        <a:cubicBezTo>
                          <a:pt x="147" y="61"/>
                          <a:pt x="147" y="61"/>
                          <a:pt x="147" y="61"/>
                        </a:cubicBezTo>
                        <a:cubicBezTo>
                          <a:pt x="147" y="61"/>
                          <a:pt x="147" y="61"/>
                          <a:pt x="147" y="61"/>
                        </a:cubicBezTo>
                        <a:cubicBezTo>
                          <a:pt x="148" y="61"/>
                          <a:pt x="148" y="61"/>
                          <a:pt x="148" y="61"/>
                        </a:cubicBezTo>
                        <a:cubicBezTo>
                          <a:pt x="148" y="61"/>
                          <a:pt x="148" y="61"/>
                          <a:pt x="148" y="61"/>
                        </a:cubicBezTo>
                        <a:moveTo>
                          <a:pt x="122" y="64"/>
                        </a:moveTo>
                        <a:cubicBezTo>
                          <a:pt x="122" y="64"/>
                          <a:pt x="122" y="64"/>
                          <a:pt x="122" y="64"/>
                        </a:cubicBezTo>
                        <a:cubicBezTo>
                          <a:pt x="122" y="65"/>
                          <a:pt x="122" y="65"/>
                          <a:pt x="122" y="65"/>
                        </a:cubicBezTo>
                        <a:cubicBezTo>
                          <a:pt x="122" y="65"/>
                          <a:pt x="122" y="65"/>
                          <a:pt x="122" y="65"/>
                        </a:cubicBezTo>
                        <a:cubicBezTo>
                          <a:pt x="122" y="65"/>
                          <a:pt x="122" y="65"/>
                          <a:pt x="122" y="65"/>
                        </a:cubicBezTo>
                        <a:cubicBezTo>
                          <a:pt x="122" y="66"/>
                          <a:pt x="122" y="66"/>
                          <a:pt x="122" y="66"/>
                        </a:cubicBezTo>
                        <a:cubicBezTo>
                          <a:pt x="122" y="66"/>
                          <a:pt x="122" y="66"/>
                          <a:pt x="122" y="66"/>
                        </a:cubicBezTo>
                        <a:cubicBezTo>
                          <a:pt x="123" y="66"/>
                          <a:pt x="123" y="66"/>
                          <a:pt x="123" y="66"/>
                        </a:cubicBezTo>
                        <a:cubicBezTo>
                          <a:pt x="123" y="66"/>
                          <a:pt x="123" y="66"/>
                          <a:pt x="123" y="66"/>
                        </a:cubicBezTo>
                        <a:cubicBezTo>
                          <a:pt x="123" y="66"/>
                          <a:pt x="123" y="66"/>
                          <a:pt x="123" y="66"/>
                        </a:cubicBezTo>
                        <a:cubicBezTo>
                          <a:pt x="124" y="65"/>
                          <a:pt x="124" y="65"/>
                          <a:pt x="124" y="65"/>
                        </a:cubicBezTo>
                        <a:cubicBezTo>
                          <a:pt x="124" y="65"/>
                          <a:pt x="124" y="65"/>
                          <a:pt x="124" y="65"/>
                        </a:cubicBezTo>
                        <a:cubicBezTo>
                          <a:pt x="124" y="65"/>
                          <a:pt x="124" y="65"/>
                          <a:pt x="124" y="65"/>
                        </a:cubicBezTo>
                        <a:cubicBezTo>
                          <a:pt x="124" y="64"/>
                          <a:pt x="124" y="64"/>
                          <a:pt x="124" y="64"/>
                        </a:cubicBezTo>
                        <a:cubicBezTo>
                          <a:pt x="125" y="63"/>
                          <a:pt x="125" y="63"/>
                          <a:pt x="125" y="63"/>
                        </a:cubicBezTo>
                        <a:cubicBezTo>
                          <a:pt x="125" y="63"/>
                          <a:pt x="125" y="63"/>
                          <a:pt x="125" y="63"/>
                        </a:cubicBezTo>
                        <a:cubicBezTo>
                          <a:pt x="125" y="63"/>
                          <a:pt x="125" y="63"/>
                          <a:pt x="125" y="63"/>
                        </a:cubicBezTo>
                        <a:cubicBezTo>
                          <a:pt x="125" y="62"/>
                          <a:pt x="125" y="62"/>
                          <a:pt x="125" y="62"/>
                        </a:cubicBezTo>
                        <a:cubicBezTo>
                          <a:pt x="125" y="62"/>
                          <a:pt x="125" y="62"/>
                          <a:pt x="125" y="62"/>
                        </a:cubicBezTo>
                        <a:cubicBezTo>
                          <a:pt x="125" y="62"/>
                          <a:pt x="125" y="62"/>
                          <a:pt x="125" y="62"/>
                        </a:cubicBezTo>
                        <a:cubicBezTo>
                          <a:pt x="125" y="61"/>
                          <a:pt x="125" y="61"/>
                          <a:pt x="125" y="61"/>
                        </a:cubicBezTo>
                        <a:cubicBezTo>
                          <a:pt x="125" y="61"/>
                          <a:pt x="125" y="61"/>
                          <a:pt x="125" y="61"/>
                        </a:cubicBezTo>
                        <a:cubicBezTo>
                          <a:pt x="125" y="61"/>
                          <a:pt x="125" y="61"/>
                          <a:pt x="125" y="61"/>
                        </a:cubicBezTo>
                        <a:cubicBezTo>
                          <a:pt x="124" y="61"/>
                          <a:pt x="124" y="61"/>
                          <a:pt x="124" y="61"/>
                        </a:cubicBezTo>
                        <a:cubicBezTo>
                          <a:pt x="124" y="61"/>
                          <a:pt x="124" y="61"/>
                          <a:pt x="124" y="61"/>
                        </a:cubicBezTo>
                        <a:cubicBezTo>
                          <a:pt x="124" y="61"/>
                          <a:pt x="124" y="61"/>
                          <a:pt x="124" y="61"/>
                        </a:cubicBezTo>
                        <a:cubicBezTo>
                          <a:pt x="122" y="63"/>
                          <a:pt x="122" y="63"/>
                          <a:pt x="122" y="63"/>
                        </a:cubicBezTo>
                        <a:cubicBezTo>
                          <a:pt x="122" y="63"/>
                          <a:pt x="122" y="63"/>
                          <a:pt x="122" y="63"/>
                        </a:cubicBezTo>
                        <a:cubicBezTo>
                          <a:pt x="122" y="63"/>
                          <a:pt x="122" y="63"/>
                          <a:pt x="122" y="63"/>
                        </a:cubicBezTo>
                        <a:cubicBezTo>
                          <a:pt x="122" y="64"/>
                          <a:pt x="122" y="64"/>
                          <a:pt x="122" y="64"/>
                        </a:cubicBezTo>
                        <a:moveTo>
                          <a:pt x="128" y="65"/>
                        </a:moveTo>
                        <a:cubicBezTo>
                          <a:pt x="128" y="65"/>
                          <a:pt x="128" y="65"/>
                          <a:pt x="128" y="65"/>
                        </a:cubicBezTo>
                        <a:cubicBezTo>
                          <a:pt x="128" y="65"/>
                          <a:pt x="128" y="65"/>
                          <a:pt x="128" y="65"/>
                        </a:cubicBezTo>
                        <a:cubicBezTo>
                          <a:pt x="128" y="65"/>
                          <a:pt x="128" y="65"/>
                          <a:pt x="128" y="65"/>
                        </a:cubicBezTo>
                        <a:cubicBezTo>
                          <a:pt x="128" y="65"/>
                          <a:pt x="128" y="65"/>
                          <a:pt x="128" y="65"/>
                        </a:cubicBezTo>
                        <a:cubicBezTo>
                          <a:pt x="127" y="66"/>
                          <a:pt x="127" y="66"/>
                          <a:pt x="127" y="66"/>
                        </a:cubicBezTo>
                        <a:cubicBezTo>
                          <a:pt x="127" y="66"/>
                          <a:pt x="127" y="66"/>
                          <a:pt x="127" y="66"/>
                        </a:cubicBezTo>
                        <a:cubicBezTo>
                          <a:pt x="127" y="67"/>
                          <a:pt x="127" y="67"/>
                          <a:pt x="127" y="67"/>
                        </a:cubicBezTo>
                        <a:cubicBezTo>
                          <a:pt x="127" y="67"/>
                          <a:pt x="127" y="67"/>
                          <a:pt x="127" y="67"/>
                        </a:cubicBezTo>
                        <a:cubicBezTo>
                          <a:pt x="127" y="67"/>
                          <a:pt x="127" y="67"/>
                          <a:pt x="127" y="67"/>
                        </a:cubicBezTo>
                        <a:cubicBezTo>
                          <a:pt x="128" y="68"/>
                          <a:pt x="128" y="68"/>
                          <a:pt x="128" y="68"/>
                        </a:cubicBezTo>
                        <a:cubicBezTo>
                          <a:pt x="128" y="68"/>
                          <a:pt x="128" y="68"/>
                          <a:pt x="128" y="68"/>
                        </a:cubicBezTo>
                        <a:cubicBezTo>
                          <a:pt x="128" y="68"/>
                          <a:pt x="128" y="68"/>
                          <a:pt x="128" y="68"/>
                        </a:cubicBezTo>
                        <a:cubicBezTo>
                          <a:pt x="129" y="68"/>
                          <a:pt x="129" y="68"/>
                          <a:pt x="129" y="68"/>
                        </a:cubicBezTo>
                        <a:cubicBezTo>
                          <a:pt x="130" y="69"/>
                          <a:pt x="130" y="69"/>
                          <a:pt x="130" y="69"/>
                        </a:cubicBezTo>
                        <a:cubicBezTo>
                          <a:pt x="130" y="69"/>
                          <a:pt x="130" y="69"/>
                          <a:pt x="130" y="69"/>
                        </a:cubicBezTo>
                        <a:cubicBezTo>
                          <a:pt x="130" y="69"/>
                          <a:pt x="130" y="69"/>
                          <a:pt x="130" y="69"/>
                        </a:cubicBezTo>
                        <a:cubicBezTo>
                          <a:pt x="131" y="67"/>
                          <a:pt x="131" y="67"/>
                          <a:pt x="131" y="67"/>
                        </a:cubicBezTo>
                        <a:cubicBezTo>
                          <a:pt x="131" y="67"/>
                          <a:pt x="131" y="67"/>
                          <a:pt x="131" y="67"/>
                        </a:cubicBezTo>
                        <a:cubicBezTo>
                          <a:pt x="131" y="67"/>
                          <a:pt x="131" y="67"/>
                          <a:pt x="131" y="67"/>
                        </a:cubicBezTo>
                        <a:cubicBezTo>
                          <a:pt x="131" y="65"/>
                          <a:pt x="131" y="65"/>
                          <a:pt x="131" y="65"/>
                        </a:cubicBezTo>
                        <a:cubicBezTo>
                          <a:pt x="131" y="64"/>
                          <a:pt x="131" y="64"/>
                          <a:pt x="131" y="64"/>
                        </a:cubicBezTo>
                        <a:cubicBezTo>
                          <a:pt x="131" y="64"/>
                          <a:pt x="131" y="64"/>
                          <a:pt x="131" y="64"/>
                        </a:cubicBezTo>
                        <a:cubicBezTo>
                          <a:pt x="131" y="64"/>
                          <a:pt x="131" y="64"/>
                          <a:pt x="131" y="64"/>
                        </a:cubicBezTo>
                        <a:cubicBezTo>
                          <a:pt x="131" y="63"/>
                          <a:pt x="131" y="63"/>
                          <a:pt x="131" y="63"/>
                        </a:cubicBezTo>
                        <a:cubicBezTo>
                          <a:pt x="130" y="63"/>
                          <a:pt x="130" y="63"/>
                          <a:pt x="130" y="63"/>
                        </a:cubicBezTo>
                        <a:cubicBezTo>
                          <a:pt x="130" y="63"/>
                          <a:pt x="130" y="63"/>
                          <a:pt x="130" y="63"/>
                        </a:cubicBezTo>
                        <a:cubicBezTo>
                          <a:pt x="129" y="63"/>
                          <a:pt x="129" y="63"/>
                          <a:pt x="129" y="63"/>
                        </a:cubicBezTo>
                        <a:cubicBezTo>
                          <a:pt x="129" y="63"/>
                          <a:pt x="129" y="63"/>
                          <a:pt x="129" y="63"/>
                        </a:cubicBezTo>
                        <a:cubicBezTo>
                          <a:pt x="129" y="63"/>
                          <a:pt x="129" y="63"/>
                          <a:pt x="129" y="63"/>
                        </a:cubicBezTo>
                        <a:cubicBezTo>
                          <a:pt x="128" y="64"/>
                          <a:pt x="128" y="64"/>
                          <a:pt x="128" y="64"/>
                        </a:cubicBezTo>
                        <a:cubicBezTo>
                          <a:pt x="128" y="64"/>
                          <a:pt x="128" y="64"/>
                          <a:pt x="128" y="64"/>
                        </a:cubicBezTo>
                        <a:cubicBezTo>
                          <a:pt x="128" y="65"/>
                          <a:pt x="128" y="65"/>
                          <a:pt x="128" y="65"/>
                        </a:cubicBezTo>
                        <a:cubicBezTo>
                          <a:pt x="128" y="65"/>
                          <a:pt x="128" y="65"/>
                          <a:pt x="128" y="65"/>
                        </a:cubicBezTo>
                        <a:moveTo>
                          <a:pt x="307" y="68"/>
                        </a:moveTo>
                        <a:cubicBezTo>
                          <a:pt x="307" y="68"/>
                          <a:pt x="307" y="68"/>
                          <a:pt x="307" y="68"/>
                        </a:cubicBezTo>
                        <a:cubicBezTo>
                          <a:pt x="307" y="68"/>
                          <a:pt x="307" y="68"/>
                          <a:pt x="307" y="68"/>
                        </a:cubicBezTo>
                        <a:cubicBezTo>
                          <a:pt x="307" y="68"/>
                          <a:pt x="307" y="68"/>
                          <a:pt x="307" y="68"/>
                        </a:cubicBezTo>
                        <a:cubicBezTo>
                          <a:pt x="306" y="69"/>
                          <a:pt x="306" y="69"/>
                          <a:pt x="306" y="69"/>
                        </a:cubicBezTo>
                        <a:cubicBezTo>
                          <a:pt x="306" y="70"/>
                          <a:pt x="306" y="70"/>
                          <a:pt x="306" y="70"/>
                        </a:cubicBezTo>
                        <a:cubicBezTo>
                          <a:pt x="306" y="70"/>
                          <a:pt x="306" y="70"/>
                          <a:pt x="306" y="70"/>
                        </a:cubicBezTo>
                        <a:cubicBezTo>
                          <a:pt x="306" y="70"/>
                          <a:pt x="306" y="70"/>
                          <a:pt x="306" y="70"/>
                        </a:cubicBezTo>
                        <a:cubicBezTo>
                          <a:pt x="306" y="72"/>
                          <a:pt x="306" y="72"/>
                          <a:pt x="306" y="72"/>
                        </a:cubicBezTo>
                        <a:cubicBezTo>
                          <a:pt x="306" y="72"/>
                          <a:pt x="306" y="72"/>
                          <a:pt x="306" y="72"/>
                        </a:cubicBezTo>
                        <a:cubicBezTo>
                          <a:pt x="306" y="72"/>
                          <a:pt x="306" y="72"/>
                          <a:pt x="306" y="72"/>
                        </a:cubicBezTo>
                        <a:cubicBezTo>
                          <a:pt x="306" y="76"/>
                          <a:pt x="306" y="76"/>
                          <a:pt x="306" y="76"/>
                        </a:cubicBezTo>
                        <a:cubicBezTo>
                          <a:pt x="307" y="72"/>
                          <a:pt x="307" y="72"/>
                          <a:pt x="307" y="72"/>
                        </a:cubicBezTo>
                        <a:cubicBezTo>
                          <a:pt x="307" y="72"/>
                          <a:pt x="307" y="72"/>
                          <a:pt x="307" y="72"/>
                        </a:cubicBezTo>
                        <a:cubicBezTo>
                          <a:pt x="307" y="71"/>
                          <a:pt x="307" y="71"/>
                          <a:pt x="307" y="71"/>
                        </a:cubicBezTo>
                        <a:cubicBezTo>
                          <a:pt x="310" y="70"/>
                          <a:pt x="310" y="70"/>
                          <a:pt x="310" y="70"/>
                        </a:cubicBezTo>
                        <a:cubicBezTo>
                          <a:pt x="310" y="69"/>
                          <a:pt x="310" y="69"/>
                          <a:pt x="310" y="69"/>
                        </a:cubicBezTo>
                        <a:cubicBezTo>
                          <a:pt x="310" y="69"/>
                          <a:pt x="310" y="69"/>
                          <a:pt x="310" y="69"/>
                        </a:cubicBezTo>
                        <a:cubicBezTo>
                          <a:pt x="310" y="69"/>
                          <a:pt x="310" y="69"/>
                          <a:pt x="310" y="69"/>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1" y="67"/>
                          <a:pt x="311" y="67"/>
                          <a:pt x="311" y="67"/>
                        </a:cubicBezTo>
                        <a:cubicBezTo>
                          <a:pt x="312" y="67"/>
                          <a:pt x="312" y="67"/>
                          <a:pt x="312" y="67"/>
                        </a:cubicBezTo>
                        <a:cubicBezTo>
                          <a:pt x="311" y="66"/>
                          <a:pt x="311" y="66"/>
                          <a:pt x="311" y="66"/>
                        </a:cubicBezTo>
                        <a:cubicBezTo>
                          <a:pt x="311" y="66"/>
                          <a:pt x="311" y="66"/>
                          <a:pt x="311" y="66"/>
                        </a:cubicBezTo>
                        <a:cubicBezTo>
                          <a:pt x="311" y="66"/>
                          <a:pt x="311" y="66"/>
                          <a:pt x="311" y="66"/>
                        </a:cubicBezTo>
                        <a:cubicBezTo>
                          <a:pt x="310" y="66"/>
                          <a:pt x="310" y="66"/>
                          <a:pt x="310" y="66"/>
                        </a:cubicBezTo>
                        <a:cubicBezTo>
                          <a:pt x="309" y="66"/>
                          <a:pt x="309" y="66"/>
                          <a:pt x="309" y="66"/>
                        </a:cubicBezTo>
                        <a:cubicBezTo>
                          <a:pt x="309" y="66"/>
                          <a:pt x="309" y="66"/>
                          <a:pt x="309" y="66"/>
                        </a:cubicBezTo>
                        <a:cubicBezTo>
                          <a:pt x="309" y="66"/>
                          <a:pt x="309" y="66"/>
                          <a:pt x="309" y="66"/>
                        </a:cubicBezTo>
                        <a:cubicBezTo>
                          <a:pt x="308" y="67"/>
                          <a:pt x="308" y="67"/>
                          <a:pt x="308" y="67"/>
                        </a:cubicBezTo>
                        <a:cubicBezTo>
                          <a:pt x="307" y="67"/>
                          <a:pt x="307" y="67"/>
                          <a:pt x="307" y="67"/>
                        </a:cubicBezTo>
                        <a:cubicBezTo>
                          <a:pt x="307" y="67"/>
                          <a:pt x="307" y="67"/>
                          <a:pt x="307" y="67"/>
                        </a:cubicBezTo>
                        <a:cubicBezTo>
                          <a:pt x="307" y="68"/>
                          <a:pt x="307" y="68"/>
                          <a:pt x="307" y="68"/>
                        </a:cubicBezTo>
                        <a:moveTo>
                          <a:pt x="154" y="70"/>
                        </a:moveTo>
                        <a:cubicBezTo>
                          <a:pt x="153" y="70"/>
                          <a:pt x="153" y="70"/>
                          <a:pt x="153" y="70"/>
                        </a:cubicBezTo>
                        <a:cubicBezTo>
                          <a:pt x="153" y="70"/>
                          <a:pt x="153" y="70"/>
                          <a:pt x="153" y="70"/>
                        </a:cubicBezTo>
                        <a:cubicBezTo>
                          <a:pt x="152" y="70"/>
                          <a:pt x="152" y="70"/>
                          <a:pt x="152" y="70"/>
                        </a:cubicBezTo>
                        <a:cubicBezTo>
                          <a:pt x="152" y="70"/>
                          <a:pt x="152" y="70"/>
                          <a:pt x="152" y="70"/>
                        </a:cubicBezTo>
                        <a:cubicBezTo>
                          <a:pt x="152" y="70"/>
                          <a:pt x="152" y="70"/>
                          <a:pt x="152" y="70"/>
                        </a:cubicBezTo>
                        <a:cubicBezTo>
                          <a:pt x="151" y="70"/>
                          <a:pt x="151" y="70"/>
                          <a:pt x="151" y="70"/>
                        </a:cubicBezTo>
                        <a:cubicBezTo>
                          <a:pt x="151" y="70"/>
                          <a:pt x="151" y="70"/>
                          <a:pt x="151" y="70"/>
                        </a:cubicBezTo>
                        <a:cubicBezTo>
                          <a:pt x="151" y="70"/>
                          <a:pt x="151" y="70"/>
                          <a:pt x="151" y="70"/>
                        </a:cubicBezTo>
                        <a:cubicBezTo>
                          <a:pt x="150" y="71"/>
                          <a:pt x="150" y="71"/>
                          <a:pt x="150" y="71"/>
                        </a:cubicBezTo>
                        <a:cubicBezTo>
                          <a:pt x="149" y="71"/>
                          <a:pt x="149" y="71"/>
                          <a:pt x="149" y="71"/>
                        </a:cubicBezTo>
                        <a:cubicBezTo>
                          <a:pt x="148" y="71"/>
                          <a:pt x="148" y="71"/>
                          <a:pt x="148" y="71"/>
                        </a:cubicBezTo>
                        <a:cubicBezTo>
                          <a:pt x="148" y="71"/>
                          <a:pt x="148" y="71"/>
                          <a:pt x="148" y="71"/>
                        </a:cubicBezTo>
                        <a:cubicBezTo>
                          <a:pt x="148" y="71"/>
                          <a:pt x="148" y="71"/>
                          <a:pt x="148" y="71"/>
                        </a:cubicBezTo>
                        <a:cubicBezTo>
                          <a:pt x="147" y="72"/>
                          <a:pt x="147" y="72"/>
                          <a:pt x="147" y="72"/>
                        </a:cubicBezTo>
                        <a:cubicBezTo>
                          <a:pt x="145" y="72"/>
                          <a:pt x="145" y="72"/>
                          <a:pt x="145" y="72"/>
                        </a:cubicBezTo>
                        <a:cubicBezTo>
                          <a:pt x="143" y="72"/>
                          <a:pt x="143" y="72"/>
                          <a:pt x="143" y="72"/>
                        </a:cubicBezTo>
                        <a:cubicBezTo>
                          <a:pt x="143" y="73"/>
                          <a:pt x="143" y="73"/>
                          <a:pt x="143" y="73"/>
                        </a:cubicBezTo>
                        <a:cubicBezTo>
                          <a:pt x="141" y="72"/>
                          <a:pt x="141" y="72"/>
                          <a:pt x="141" y="72"/>
                        </a:cubicBezTo>
                        <a:cubicBezTo>
                          <a:pt x="141" y="72"/>
                          <a:pt x="141" y="72"/>
                          <a:pt x="141" y="72"/>
                        </a:cubicBezTo>
                        <a:cubicBezTo>
                          <a:pt x="141" y="72"/>
                          <a:pt x="141" y="72"/>
                          <a:pt x="141" y="72"/>
                        </a:cubicBezTo>
                        <a:cubicBezTo>
                          <a:pt x="141" y="72"/>
                          <a:pt x="141" y="72"/>
                          <a:pt x="141" y="72"/>
                        </a:cubicBezTo>
                        <a:cubicBezTo>
                          <a:pt x="140" y="72"/>
                          <a:pt x="140" y="72"/>
                          <a:pt x="140" y="72"/>
                        </a:cubicBezTo>
                        <a:cubicBezTo>
                          <a:pt x="140" y="72"/>
                          <a:pt x="140" y="72"/>
                          <a:pt x="140" y="72"/>
                        </a:cubicBezTo>
                        <a:cubicBezTo>
                          <a:pt x="140" y="73"/>
                          <a:pt x="140" y="73"/>
                          <a:pt x="140" y="73"/>
                        </a:cubicBezTo>
                        <a:cubicBezTo>
                          <a:pt x="139" y="73"/>
                          <a:pt x="139" y="73"/>
                          <a:pt x="139" y="73"/>
                        </a:cubicBezTo>
                        <a:cubicBezTo>
                          <a:pt x="139" y="73"/>
                          <a:pt x="139" y="73"/>
                          <a:pt x="139"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7" y="72"/>
                          <a:pt x="137" y="72"/>
                          <a:pt x="137" y="72"/>
                        </a:cubicBezTo>
                        <a:cubicBezTo>
                          <a:pt x="137" y="72"/>
                          <a:pt x="137" y="72"/>
                          <a:pt x="137" y="72"/>
                        </a:cubicBezTo>
                        <a:cubicBezTo>
                          <a:pt x="137" y="72"/>
                          <a:pt x="137" y="72"/>
                          <a:pt x="137" y="72"/>
                        </a:cubicBezTo>
                        <a:cubicBezTo>
                          <a:pt x="136" y="72"/>
                          <a:pt x="136" y="72"/>
                          <a:pt x="136" y="72"/>
                        </a:cubicBezTo>
                        <a:cubicBezTo>
                          <a:pt x="134" y="73"/>
                          <a:pt x="134" y="73"/>
                          <a:pt x="134" y="73"/>
                        </a:cubicBezTo>
                        <a:cubicBezTo>
                          <a:pt x="132" y="73"/>
                          <a:pt x="132" y="73"/>
                          <a:pt x="132" y="73"/>
                        </a:cubicBezTo>
                        <a:cubicBezTo>
                          <a:pt x="132" y="73"/>
                          <a:pt x="132" y="73"/>
                          <a:pt x="132" y="73"/>
                        </a:cubicBezTo>
                        <a:cubicBezTo>
                          <a:pt x="132" y="74"/>
                          <a:pt x="132" y="74"/>
                          <a:pt x="132" y="74"/>
                        </a:cubicBezTo>
                        <a:cubicBezTo>
                          <a:pt x="132" y="74"/>
                          <a:pt x="132" y="74"/>
                          <a:pt x="132" y="74"/>
                        </a:cubicBezTo>
                        <a:cubicBezTo>
                          <a:pt x="131" y="73"/>
                          <a:pt x="131" y="73"/>
                          <a:pt x="131" y="73"/>
                        </a:cubicBezTo>
                        <a:cubicBezTo>
                          <a:pt x="131" y="73"/>
                          <a:pt x="131" y="73"/>
                          <a:pt x="131" y="73"/>
                        </a:cubicBezTo>
                        <a:cubicBezTo>
                          <a:pt x="131" y="73"/>
                          <a:pt x="131" y="73"/>
                          <a:pt x="131" y="73"/>
                        </a:cubicBezTo>
                        <a:cubicBezTo>
                          <a:pt x="130" y="73"/>
                          <a:pt x="130" y="73"/>
                          <a:pt x="130" y="73"/>
                        </a:cubicBezTo>
                        <a:cubicBezTo>
                          <a:pt x="130" y="73"/>
                          <a:pt x="130" y="73"/>
                          <a:pt x="130" y="73"/>
                        </a:cubicBezTo>
                        <a:cubicBezTo>
                          <a:pt x="130" y="73"/>
                          <a:pt x="130" y="73"/>
                          <a:pt x="130" y="73"/>
                        </a:cubicBezTo>
                        <a:cubicBezTo>
                          <a:pt x="129" y="73"/>
                          <a:pt x="129" y="73"/>
                          <a:pt x="129" y="73"/>
                        </a:cubicBezTo>
                        <a:cubicBezTo>
                          <a:pt x="129" y="73"/>
                          <a:pt x="129" y="73"/>
                          <a:pt x="129"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7" y="72"/>
                          <a:pt x="127" y="72"/>
                          <a:pt x="127" y="72"/>
                        </a:cubicBezTo>
                        <a:cubicBezTo>
                          <a:pt x="126" y="72"/>
                          <a:pt x="126" y="72"/>
                          <a:pt x="126" y="72"/>
                        </a:cubicBezTo>
                        <a:cubicBezTo>
                          <a:pt x="126" y="72"/>
                          <a:pt x="126" y="72"/>
                          <a:pt x="126" y="72"/>
                        </a:cubicBezTo>
                        <a:cubicBezTo>
                          <a:pt x="126" y="73"/>
                          <a:pt x="126" y="73"/>
                          <a:pt x="126" y="73"/>
                        </a:cubicBezTo>
                        <a:cubicBezTo>
                          <a:pt x="125" y="74"/>
                          <a:pt x="125" y="74"/>
                          <a:pt x="125" y="74"/>
                        </a:cubicBezTo>
                        <a:cubicBezTo>
                          <a:pt x="124" y="74"/>
                          <a:pt x="124" y="74"/>
                          <a:pt x="124" y="74"/>
                        </a:cubicBezTo>
                        <a:cubicBezTo>
                          <a:pt x="124" y="75"/>
                          <a:pt x="124" y="75"/>
                          <a:pt x="124" y="75"/>
                        </a:cubicBezTo>
                        <a:cubicBezTo>
                          <a:pt x="124" y="75"/>
                          <a:pt x="124" y="75"/>
                          <a:pt x="124" y="75"/>
                        </a:cubicBezTo>
                        <a:cubicBezTo>
                          <a:pt x="124" y="76"/>
                          <a:pt x="124" y="76"/>
                          <a:pt x="124" y="76"/>
                        </a:cubicBezTo>
                        <a:cubicBezTo>
                          <a:pt x="124" y="78"/>
                          <a:pt x="124" y="78"/>
                          <a:pt x="124" y="78"/>
                        </a:cubicBezTo>
                        <a:cubicBezTo>
                          <a:pt x="124" y="79"/>
                          <a:pt x="124" y="79"/>
                          <a:pt x="124" y="79"/>
                        </a:cubicBezTo>
                        <a:cubicBezTo>
                          <a:pt x="125" y="79"/>
                          <a:pt x="125" y="79"/>
                          <a:pt x="125" y="79"/>
                        </a:cubicBezTo>
                        <a:cubicBezTo>
                          <a:pt x="125" y="79"/>
                          <a:pt x="125" y="79"/>
                          <a:pt x="125" y="79"/>
                        </a:cubicBezTo>
                        <a:cubicBezTo>
                          <a:pt x="125" y="79"/>
                          <a:pt x="125" y="79"/>
                          <a:pt x="125" y="79"/>
                        </a:cubicBezTo>
                        <a:cubicBezTo>
                          <a:pt x="125" y="79"/>
                          <a:pt x="125" y="79"/>
                          <a:pt x="125" y="79"/>
                        </a:cubicBezTo>
                        <a:cubicBezTo>
                          <a:pt x="126" y="78"/>
                          <a:pt x="126" y="78"/>
                          <a:pt x="126" y="78"/>
                        </a:cubicBezTo>
                        <a:cubicBezTo>
                          <a:pt x="126" y="78"/>
                          <a:pt x="126" y="78"/>
                          <a:pt x="126" y="78"/>
                        </a:cubicBezTo>
                        <a:cubicBezTo>
                          <a:pt x="127" y="78"/>
                          <a:pt x="127" y="78"/>
                          <a:pt x="127" y="78"/>
                        </a:cubicBezTo>
                        <a:cubicBezTo>
                          <a:pt x="127" y="79"/>
                          <a:pt x="127" y="79"/>
                          <a:pt x="127" y="79"/>
                        </a:cubicBezTo>
                        <a:cubicBezTo>
                          <a:pt x="127" y="78"/>
                          <a:pt x="127" y="78"/>
                          <a:pt x="127" y="78"/>
                        </a:cubicBezTo>
                        <a:cubicBezTo>
                          <a:pt x="128" y="78"/>
                          <a:pt x="128" y="78"/>
                          <a:pt x="128" y="78"/>
                        </a:cubicBezTo>
                        <a:cubicBezTo>
                          <a:pt x="128" y="78"/>
                          <a:pt x="128" y="78"/>
                          <a:pt x="128" y="78"/>
                        </a:cubicBezTo>
                        <a:cubicBezTo>
                          <a:pt x="128" y="77"/>
                          <a:pt x="128" y="77"/>
                          <a:pt x="128" y="77"/>
                        </a:cubicBezTo>
                        <a:cubicBezTo>
                          <a:pt x="128" y="77"/>
                          <a:pt x="128" y="77"/>
                          <a:pt x="128"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6"/>
                          <a:pt x="129" y="76"/>
                          <a:pt x="129" y="76"/>
                        </a:cubicBezTo>
                        <a:cubicBezTo>
                          <a:pt x="130" y="77"/>
                          <a:pt x="130" y="77"/>
                          <a:pt x="130" y="77"/>
                        </a:cubicBezTo>
                        <a:cubicBezTo>
                          <a:pt x="130" y="77"/>
                          <a:pt x="130" y="77"/>
                          <a:pt x="130" y="77"/>
                        </a:cubicBezTo>
                        <a:cubicBezTo>
                          <a:pt x="129" y="78"/>
                          <a:pt x="129" y="78"/>
                          <a:pt x="129" y="78"/>
                        </a:cubicBezTo>
                        <a:cubicBezTo>
                          <a:pt x="130" y="78"/>
                          <a:pt x="130" y="78"/>
                          <a:pt x="130" y="78"/>
                        </a:cubicBezTo>
                        <a:cubicBezTo>
                          <a:pt x="132" y="78"/>
                          <a:pt x="132" y="78"/>
                          <a:pt x="132" y="78"/>
                        </a:cubicBezTo>
                        <a:cubicBezTo>
                          <a:pt x="134" y="78"/>
                          <a:pt x="134" y="78"/>
                          <a:pt x="134" y="78"/>
                        </a:cubicBezTo>
                        <a:cubicBezTo>
                          <a:pt x="134" y="78"/>
                          <a:pt x="134" y="78"/>
                          <a:pt x="134" y="78"/>
                        </a:cubicBezTo>
                        <a:cubicBezTo>
                          <a:pt x="134" y="78"/>
                          <a:pt x="134" y="78"/>
                          <a:pt x="134" y="78"/>
                        </a:cubicBezTo>
                        <a:cubicBezTo>
                          <a:pt x="134" y="78"/>
                          <a:pt x="134" y="78"/>
                          <a:pt x="134" y="78"/>
                        </a:cubicBezTo>
                        <a:cubicBezTo>
                          <a:pt x="134" y="79"/>
                          <a:pt x="134" y="79"/>
                          <a:pt x="134" y="79"/>
                        </a:cubicBezTo>
                        <a:cubicBezTo>
                          <a:pt x="134" y="79"/>
                          <a:pt x="134" y="79"/>
                          <a:pt x="134" y="79"/>
                        </a:cubicBezTo>
                        <a:cubicBezTo>
                          <a:pt x="135" y="79"/>
                          <a:pt x="135" y="79"/>
                          <a:pt x="135" y="79"/>
                        </a:cubicBezTo>
                        <a:cubicBezTo>
                          <a:pt x="136" y="79"/>
                          <a:pt x="136" y="79"/>
                          <a:pt x="136" y="79"/>
                        </a:cubicBezTo>
                        <a:cubicBezTo>
                          <a:pt x="136" y="79"/>
                          <a:pt x="136" y="79"/>
                          <a:pt x="136" y="79"/>
                        </a:cubicBezTo>
                        <a:cubicBezTo>
                          <a:pt x="136" y="79"/>
                          <a:pt x="136" y="79"/>
                          <a:pt x="136" y="79"/>
                        </a:cubicBezTo>
                        <a:cubicBezTo>
                          <a:pt x="136" y="79"/>
                          <a:pt x="136" y="79"/>
                          <a:pt x="136" y="79"/>
                        </a:cubicBezTo>
                        <a:cubicBezTo>
                          <a:pt x="137" y="78"/>
                          <a:pt x="137" y="78"/>
                          <a:pt x="137" y="78"/>
                        </a:cubicBezTo>
                        <a:cubicBezTo>
                          <a:pt x="137" y="77"/>
                          <a:pt x="137" y="77"/>
                          <a:pt x="137" y="77"/>
                        </a:cubicBezTo>
                        <a:cubicBezTo>
                          <a:pt x="136" y="77"/>
                          <a:pt x="136" y="77"/>
                          <a:pt x="136" y="77"/>
                        </a:cubicBezTo>
                        <a:cubicBezTo>
                          <a:pt x="137" y="77"/>
                          <a:pt x="137" y="77"/>
                          <a:pt x="137" y="77"/>
                        </a:cubicBezTo>
                        <a:cubicBezTo>
                          <a:pt x="138" y="78"/>
                          <a:pt x="138" y="78"/>
                          <a:pt x="138" y="78"/>
                        </a:cubicBezTo>
                        <a:cubicBezTo>
                          <a:pt x="138" y="78"/>
                          <a:pt x="138" y="78"/>
                          <a:pt x="138" y="78"/>
                        </a:cubicBezTo>
                        <a:cubicBezTo>
                          <a:pt x="138" y="78"/>
                          <a:pt x="138" y="78"/>
                          <a:pt x="138" y="78"/>
                        </a:cubicBezTo>
                        <a:cubicBezTo>
                          <a:pt x="140" y="78"/>
                          <a:pt x="140" y="78"/>
                          <a:pt x="140" y="78"/>
                        </a:cubicBezTo>
                        <a:cubicBezTo>
                          <a:pt x="141" y="78"/>
                          <a:pt x="141" y="78"/>
                          <a:pt x="141" y="78"/>
                        </a:cubicBezTo>
                        <a:cubicBezTo>
                          <a:pt x="142" y="79"/>
                          <a:pt x="142" y="79"/>
                          <a:pt x="142" y="79"/>
                        </a:cubicBezTo>
                        <a:cubicBezTo>
                          <a:pt x="143" y="80"/>
                          <a:pt x="143" y="80"/>
                          <a:pt x="143" y="80"/>
                        </a:cubicBezTo>
                        <a:cubicBezTo>
                          <a:pt x="143" y="81"/>
                          <a:pt x="143" y="81"/>
                          <a:pt x="143" y="81"/>
                        </a:cubicBezTo>
                        <a:cubicBezTo>
                          <a:pt x="143" y="81"/>
                          <a:pt x="143" y="81"/>
                          <a:pt x="143" y="81"/>
                        </a:cubicBezTo>
                        <a:cubicBezTo>
                          <a:pt x="144" y="81"/>
                          <a:pt x="144" y="81"/>
                          <a:pt x="144" y="81"/>
                        </a:cubicBezTo>
                        <a:cubicBezTo>
                          <a:pt x="143" y="82"/>
                          <a:pt x="143" y="82"/>
                          <a:pt x="143" y="82"/>
                        </a:cubicBezTo>
                        <a:cubicBezTo>
                          <a:pt x="143" y="82"/>
                          <a:pt x="143" y="82"/>
                          <a:pt x="143" y="82"/>
                        </a:cubicBezTo>
                        <a:cubicBezTo>
                          <a:pt x="142" y="82"/>
                          <a:pt x="142" y="82"/>
                          <a:pt x="142" y="82"/>
                        </a:cubicBezTo>
                        <a:cubicBezTo>
                          <a:pt x="142" y="82"/>
                          <a:pt x="142" y="82"/>
                          <a:pt x="142" y="82"/>
                        </a:cubicBezTo>
                        <a:cubicBezTo>
                          <a:pt x="142" y="82"/>
                          <a:pt x="142" y="82"/>
                          <a:pt x="142" y="82"/>
                        </a:cubicBezTo>
                        <a:cubicBezTo>
                          <a:pt x="141" y="82"/>
                          <a:pt x="141" y="82"/>
                          <a:pt x="141" y="82"/>
                        </a:cubicBezTo>
                        <a:cubicBezTo>
                          <a:pt x="139" y="81"/>
                          <a:pt x="139" y="81"/>
                          <a:pt x="139" y="81"/>
                        </a:cubicBezTo>
                        <a:cubicBezTo>
                          <a:pt x="138" y="80"/>
                          <a:pt x="138" y="80"/>
                          <a:pt x="138" y="80"/>
                        </a:cubicBezTo>
                        <a:cubicBezTo>
                          <a:pt x="138" y="80"/>
                          <a:pt x="138" y="80"/>
                          <a:pt x="138" y="80"/>
                        </a:cubicBezTo>
                        <a:cubicBezTo>
                          <a:pt x="138" y="80"/>
                          <a:pt x="138" y="80"/>
                          <a:pt x="138" y="80"/>
                        </a:cubicBezTo>
                        <a:cubicBezTo>
                          <a:pt x="137" y="80"/>
                          <a:pt x="137" y="80"/>
                          <a:pt x="137" y="80"/>
                        </a:cubicBezTo>
                        <a:cubicBezTo>
                          <a:pt x="136" y="80"/>
                          <a:pt x="136" y="80"/>
                          <a:pt x="136" y="80"/>
                        </a:cubicBezTo>
                        <a:cubicBezTo>
                          <a:pt x="136" y="80"/>
                          <a:pt x="136" y="80"/>
                          <a:pt x="136" y="80"/>
                        </a:cubicBezTo>
                        <a:cubicBezTo>
                          <a:pt x="136" y="80"/>
                          <a:pt x="136" y="80"/>
                          <a:pt x="136" y="80"/>
                        </a:cubicBezTo>
                        <a:cubicBezTo>
                          <a:pt x="135" y="80"/>
                          <a:pt x="135" y="80"/>
                          <a:pt x="135" y="80"/>
                        </a:cubicBezTo>
                        <a:cubicBezTo>
                          <a:pt x="134" y="80"/>
                          <a:pt x="134" y="80"/>
                          <a:pt x="134" y="80"/>
                        </a:cubicBezTo>
                        <a:cubicBezTo>
                          <a:pt x="134" y="80"/>
                          <a:pt x="134" y="80"/>
                          <a:pt x="134" y="80"/>
                        </a:cubicBezTo>
                        <a:cubicBezTo>
                          <a:pt x="134" y="81"/>
                          <a:pt x="134" y="81"/>
                          <a:pt x="134" y="81"/>
                        </a:cubicBezTo>
                        <a:cubicBezTo>
                          <a:pt x="134" y="81"/>
                          <a:pt x="134" y="81"/>
                          <a:pt x="134" y="81"/>
                        </a:cubicBezTo>
                        <a:cubicBezTo>
                          <a:pt x="135" y="81"/>
                          <a:pt x="135" y="81"/>
                          <a:pt x="135" y="81"/>
                        </a:cubicBezTo>
                        <a:cubicBezTo>
                          <a:pt x="136" y="82"/>
                          <a:pt x="136" y="82"/>
                          <a:pt x="136" y="82"/>
                        </a:cubicBezTo>
                        <a:cubicBezTo>
                          <a:pt x="137" y="83"/>
                          <a:pt x="137" y="83"/>
                          <a:pt x="137" y="83"/>
                        </a:cubicBezTo>
                        <a:cubicBezTo>
                          <a:pt x="136" y="84"/>
                          <a:pt x="136" y="84"/>
                          <a:pt x="136" y="84"/>
                        </a:cubicBezTo>
                        <a:cubicBezTo>
                          <a:pt x="136" y="84"/>
                          <a:pt x="136" y="84"/>
                          <a:pt x="136" y="84"/>
                        </a:cubicBezTo>
                        <a:cubicBezTo>
                          <a:pt x="134" y="84"/>
                          <a:pt x="134" y="84"/>
                          <a:pt x="134" y="84"/>
                        </a:cubicBezTo>
                        <a:cubicBezTo>
                          <a:pt x="134" y="84"/>
                          <a:pt x="134" y="84"/>
                          <a:pt x="134" y="84"/>
                        </a:cubicBezTo>
                        <a:cubicBezTo>
                          <a:pt x="134" y="85"/>
                          <a:pt x="134" y="85"/>
                          <a:pt x="134" y="85"/>
                        </a:cubicBezTo>
                        <a:cubicBezTo>
                          <a:pt x="133" y="85"/>
                          <a:pt x="133" y="85"/>
                          <a:pt x="133" y="85"/>
                        </a:cubicBezTo>
                        <a:cubicBezTo>
                          <a:pt x="132" y="85"/>
                          <a:pt x="132" y="85"/>
                          <a:pt x="132" y="85"/>
                        </a:cubicBezTo>
                        <a:cubicBezTo>
                          <a:pt x="132" y="85"/>
                          <a:pt x="132" y="85"/>
                          <a:pt x="132" y="85"/>
                        </a:cubicBezTo>
                        <a:cubicBezTo>
                          <a:pt x="132" y="85"/>
                          <a:pt x="132" y="85"/>
                          <a:pt x="132" y="85"/>
                        </a:cubicBezTo>
                        <a:cubicBezTo>
                          <a:pt x="131" y="86"/>
                          <a:pt x="131" y="86"/>
                          <a:pt x="131" y="86"/>
                        </a:cubicBezTo>
                        <a:cubicBezTo>
                          <a:pt x="131" y="86"/>
                          <a:pt x="131" y="86"/>
                          <a:pt x="131" y="86"/>
                        </a:cubicBezTo>
                        <a:cubicBezTo>
                          <a:pt x="131" y="86"/>
                          <a:pt x="131" y="86"/>
                          <a:pt x="131" y="86"/>
                        </a:cubicBezTo>
                        <a:cubicBezTo>
                          <a:pt x="131" y="87"/>
                          <a:pt x="131" y="87"/>
                          <a:pt x="131" y="87"/>
                        </a:cubicBezTo>
                        <a:cubicBezTo>
                          <a:pt x="130" y="89"/>
                          <a:pt x="130" y="89"/>
                          <a:pt x="130" y="89"/>
                        </a:cubicBezTo>
                        <a:cubicBezTo>
                          <a:pt x="128" y="89"/>
                          <a:pt x="128" y="89"/>
                          <a:pt x="128" y="89"/>
                        </a:cubicBezTo>
                        <a:cubicBezTo>
                          <a:pt x="127" y="89"/>
                          <a:pt x="127" y="89"/>
                          <a:pt x="127" y="89"/>
                        </a:cubicBezTo>
                        <a:cubicBezTo>
                          <a:pt x="127" y="89"/>
                          <a:pt x="127" y="89"/>
                          <a:pt x="127" y="89"/>
                        </a:cubicBezTo>
                        <a:cubicBezTo>
                          <a:pt x="127" y="89"/>
                          <a:pt x="127" y="89"/>
                          <a:pt x="127" y="89"/>
                        </a:cubicBezTo>
                        <a:cubicBezTo>
                          <a:pt x="126" y="90"/>
                          <a:pt x="126" y="90"/>
                          <a:pt x="126" y="90"/>
                        </a:cubicBezTo>
                        <a:cubicBezTo>
                          <a:pt x="126" y="90"/>
                          <a:pt x="126" y="90"/>
                          <a:pt x="126" y="90"/>
                        </a:cubicBezTo>
                        <a:cubicBezTo>
                          <a:pt x="126" y="90"/>
                          <a:pt x="126" y="90"/>
                          <a:pt x="126" y="90"/>
                        </a:cubicBezTo>
                        <a:cubicBezTo>
                          <a:pt x="125" y="91"/>
                          <a:pt x="125" y="91"/>
                          <a:pt x="125" y="91"/>
                        </a:cubicBezTo>
                        <a:cubicBezTo>
                          <a:pt x="125" y="91"/>
                          <a:pt x="125" y="91"/>
                          <a:pt x="125" y="91"/>
                        </a:cubicBezTo>
                        <a:cubicBezTo>
                          <a:pt x="125" y="91"/>
                          <a:pt x="125" y="91"/>
                          <a:pt x="125" y="91"/>
                        </a:cubicBezTo>
                        <a:cubicBezTo>
                          <a:pt x="126" y="92"/>
                          <a:pt x="126" y="92"/>
                          <a:pt x="126" y="92"/>
                        </a:cubicBezTo>
                        <a:cubicBezTo>
                          <a:pt x="126" y="92"/>
                          <a:pt x="126" y="92"/>
                          <a:pt x="126" y="92"/>
                        </a:cubicBezTo>
                        <a:cubicBezTo>
                          <a:pt x="126" y="92"/>
                          <a:pt x="126" y="92"/>
                          <a:pt x="126" y="92"/>
                        </a:cubicBezTo>
                        <a:cubicBezTo>
                          <a:pt x="127" y="93"/>
                          <a:pt x="127" y="93"/>
                          <a:pt x="127" y="93"/>
                        </a:cubicBezTo>
                        <a:cubicBezTo>
                          <a:pt x="129" y="93"/>
                          <a:pt x="129" y="93"/>
                          <a:pt x="129" y="93"/>
                        </a:cubicBezTo>
                        <a:cubicBezTo>
                          <a:pt x="129" y="94"/>
                          <a:pt x="129" y="94"/>
                          <a:pt x="129" y="94"/>
                        </a:cubicBezTo>
                        <a:cubicBezTo>
                          <a:pt x="129" y="94"/>
                          <a:pt x="129" y="94"/>
                          <a:pt x="129" y="94"/>
                        </a:cubicBezTo>
                        <a:cubicBezTo>
                          <a:pt x="130" y="94"/>
                          <a:pt x="130" y="94"/>
                          <a:pt x="130" y="94"/>
                        </a:cubicBezTo>
                        <a:cubicBezTo>
                          <a:pt x="130" y="94"/>
                          <a:pt x="130" y="94"/>
                          <a:pt x="130" y="94"/>
                        </a:cubicBezTo>
                        <a:cubicBezTo>
                          <a:pt x="130" y="95"/>
                          <a:pt x="130" y="95"/>
                          <a:pt x="130" y="95"/>
                        </a:cubicBezTo>
                        <a:cubicBezTo>
                          <a:pt x="131" y="95"/>
                          <a:pt x="131" y="95"/>
                          <a:pt x="131" y="95"/>
                        </a:cubicBezTo>
                        <a:cubicBezTo>
                          <a:pt x="131" y="95"/>
                          <a:pt x="131" y="95"/>
                          <a:pt x="131" y="95"/>
                        </a:cubicBezTo>
                        <a:cubicBezTo>
                          <a:pt x="131" y="95"/>
                          <a:pt x="131" y="95"/>
                          <a:pt x="131" y="95"/>
                        </a:cubicBezTo>
                        <a:cubicBezTo>
                          <a:pt x="132" y="95"/>
                          <a:pt x="132" y="95"/>
                          <a:pt x="132" y="95"/>
                        </a:cubicBezTo>
                        <a:cubicBezTo>
                          <a:pt x="132" y="95"/>
                          <a:pt x="132" y="95"/>
                          <a:pt x="132" y="95"/>
                        </a:cubicBezTo>
                        <a:cubicBezTo>
                          <a:pt x="132" y="95"/>
                          <a:pt x="132" y="95"/>
                          <a:pt x="132" y="95"/>
                        </a:cubicBezTo>
                        <a:cubicBezTo>
                          <a:pt x="133" y="94"/>
                          <a:pt x="133" y="94"/>
                          <a:pt x="133" y="94"/>
                        </a:cubicBezTo>
                        <a:cubicBezTo>
                          <a:pt x="133" y="94"/>
                          <a:pt x="133" y="94"/>
                          <a:pt x="133" y="94"/>
                        </a:cubicBezTo>
                        <a:cubicBezTo>
                          <a:pt x="133" y="94"/>
                          <a:pt x="133" y="94"/>
                          <a:pt x="133" y="94"/>
                        </a:cubicBezTo>
                        <a:cubicBezTo>
                          <a:pt x="134" y="94"/>
                          <a:pt x="134" y="94"/>
                          <a:pt x="134" y="94"/>
                        </a:cubicBezTo>
                        <a:cubicBezTo>
                          <a:pt x="135" y="93"/>
                          <a:pt x="135" y="93"/>
                          <a:pt x="135" y="93"/>
                        </a:cubicBezTo>
                        <a:cubicBezTo>
                          <a:pt x="136" y="93"/>
                          <a:pt x="136" y="93"/>
                          <a:pt x="136" y="93"/>
                        </a:cubicBezTo>
                        <a:cubicBezTo>
                          <a:pt x="136" y="93"/>
                          <a:pt x="136" y="93"/>
                          <a:pt x="136" y="93"/>
                        </a:cubicBezTo>
                        <a:cubicBezTo>
                          <a:pt x="136" y="93"/>
                          <a:pt x="136" y="93"/>
                          <a:pt x="136" y="93"/>
                        </a:cubicBezTo>
                        <a:cubicBezTo>
                          <a:pt x="137" y="92"/>
                          <a:pt x="137" y="92"/>
                          <a:pt x="137" y="92"/>
                        </a:cubicBezTo>
                        <a:cubicBezTo>
                          <a:pt x="137" y="91"/>
                          <a:pt x="137" y="91"/>
                          <a:pt x="137" y="91"/>
                        </a:cubicBezTo>
                        <a:cubicBezTo>
                          <a:pt x="137" y="91"/>
                          <a:pt x="137" y="91"/>
                          <a:pt x="137" y="91"/>
                        </a:cubicBezTo>
                        <a:cubicBezTo>
                          <a:pt x="137" y="91"/>
                          <a:pt x="137" y="91"/>
                          <a:pt x="137" y="91"/>
                        </a:cubicBezTo>
                        <a:cubicBezTo>
                          <a:pt x="138" y="90"/>
                          <a:pt x="138" y="90"/>
                          <a:pt x="138" y="90"/>
                        </a:cubicBezTo>
                        <a:cubicBezTo>
                          <a:pt x="138" y="90"/>
                          <a:pt x="138" y="90"/>
                          <a:pt x="138" y="90"/>
                        </a:cubicBezTo>
                        <a:cubicBezTo>
                          <a:pt x="138" y="90"/>
                          <a:pt x="138" y="90"/>
                          <a:pt x="138" y="90"/>
                        </a:cubicBezTo>
                        <a:cubicBezTo>
                          <a:pt x="139" y="89"/>
                          <a:pt x="139" y="89"/>
                          <a:pt x="139" y="89"/>
                        </a:cubicBezTo>
                        <a:cubicBezTo>
                          <a:pt x="140" y="89"/>
                          <a:pt x="140" y="89"/>
                          <a:pt x="140" y="89"/>
                        </a:cubicBezTo>
                        <a:cubicBezTo>
                          <a:pt x="140" y="89"/>
                          <a:pt x="140" y="89"/>
                          <a:pt x="140" y="89"/>
                        </a:cubicBezTo>
                        <a:cubicBezTo>
                          <a:pt x="140" y="89"/>
                          <a:pt x="140" y="89"/>
                          <a:pt x="140" y="89"/>
                        </a:cubicBezTo>
                        <a:cubicBezTo>
                          <a:pt x="141" y="89"/>
                          <a:pt x="141" y="89"/>
                          <a:pt x="141" y="89"/>
                        </a:cubicBezTo>
                        <a:cubicBezTo>
                          <a:pt x="142" y="89"/>
                          <a:pt x="142" y="89"/>
                          <a:pt x="142" y="89"/>
                        </a:cubicBezTo>
                        <a:cubicBezTo>
                          <a:pt x="142" y="89"/>
                          <a:pt x="142" y="89"/>
                          <a:pt x="142" y="89"/>
                        </a:cubicBezTo>
                        <a:cubicBezTo>
                          <a:pt x="142" y="89"/>
                          <a:pt x="142" y="89"/>
                          <a:pt x="142" y="89"/>
                        </a:cubicBezTo>
                        <a:cubicBezTo>
                          <a:pt x="142" y="88"/>
                          <a:pt x="142" y="88"/>
                          <a:pt x="142" y="88"/>
                        </a:cubicBezTo>
                        <a:cubicBezTo>
                          <a:pt x="144" y="88"/>
                          <a:pt x="144" y="88"/>
                          <a:pt x="144" y="88"/>
                        </a:cubicBezTo>
                        <a:cubicBezTo>
                          <a:pt x="144" y="89"/>
                          <a:pt x="144" y="89"/>
                          <a:pt x="144" y="89"/>
                        </a:cubicBezTo>
                        <a:cubicBezTo>
                          <a:pt x="144" y="89"/>
                          <a:pt x="144" y="89"/>
                          <a:pt x="144" y="89"/>
                        </a:cubicBezTo>
                        <a:cubicBezTo>
                          <a:pt x="143" y="89"/>
                          <a:pt x="143" y="89"/>
                          <a:pt x="143" y="89"/>
                        </a:cubicBezTo>
                        <a:cubicBezTo>
                          <a:pt x="143" y="89"/>
                          <a:pt x="143" y="89"/>
                          <a:pt x="143" y="89"/>
                        </a:cubicBezTo>
                        <a:cubicBezTo>
                          <a:pt x="143" y="90"/>
                          <a:pt x="143" y="90"/>
                          <a:pt x="143" y="90"/>
                        </a:cubicBezTo>
                        <a:cubicBezTo>
                          <a:pt x="143" y="91"/>
                          <a:pt x="143" y="91"/>
                          <a:pt x="143" y="91"/>
                        </a:cubicBezTo>
                        <a:cubicBezTo>
                          <a:pt x="141" y="92"/>
                          <a:pt x="141" y="92"/>
                          <a:pt x="141" y="92"/>
                        </a:cubicBezTo>
                        <a:cubicBezTo>
                          <a:pt x="141" y="92"/>
                          <a:pt x="141" y="92"/>
                          <a:pt x="141" y="92"/>
                        </a:cubicBezTo>
                        <a:cubicBezTo>
                          <a:pt x="141" y="92"/>
                          <a:pt x="141" y="92"/>
                          <a:pt x="141" y="92"/>
                        </a:cubicBezTo>
                        <a:cubicBezTo>
                          <a:pt x="141" y="93"/>
                          <a:pt x="141" y="93"/>
                          <a:pt x="141" y="93"/>
                        </a:cubicBezTo>
                        <a:cubicBezTo>
                          <a:pt x="140" y="93"/>
                          <a:pt x="140" y="93"/>
                          <a:pt x="140" y="93"/>
                        </a:cubicBezTo>
                        <a:cubicBezTo>
                          <a:pt x="139" y="93"/>
                          <a:pt x="139" y="93"/>
                          <a:pt x="139" y="93"/>
                        </a:cubicBezTo>
                        <a:cubicBezTo>
                          <a:pt x="139" y="93"/>
                          <a:pt x="139" y="93"/>
                          <a:pt x="139" y="93"/>
                        </a:cubicBezTo>
                        <a:cubicBezTo>
                          <a:pt x="139" y="94"/>
                          <a:pt x="139" y="94"/>
                          <a:pt x="139" y="94"/>
                        </a:cubicBezTo>
                        <a:cubicBezTo>
                          <a:pt x="138" y="94"/>
                          <a:pt x="138" y="94"/>
                          <a:pt x="138" y="94"/>
                        </a:cubicBezTo>
                        <a:cubicBezTo>
                          <a:pt x="138" y="95"/>
                          <a:pt x="138" y="95"/>
                          <a:pt x="138" y="95"/>
                        </a:cubicBezTo>
                        <a:cubicBezTo>
                          <a:pt x="137" y="95"/>
                          <a:pt x="137" y="95"/>
                          <a:pt x="137" y="95"/>
                        </a:cubicBezTo>
                        <a:cubicBezTo>
                          <a:pt x="136" y="95"/>
                          <a:pt x="136" y="95"/>
                          <a:pt x="136" y="95"/>
                        </a:cubicBezTo>
                        <a:cubicBezTo>
                          <a:pt x="136" y="95"/>
                          <a:pt x="136" y="95"/>
                          <a:pt x="136" y="95"/>
                        </a:cubicBezTo>
                        <a:cubicBezTo>
                          <a:pt x="136" y="95"/>
                          <a:pt x="136" y="95"/>
                          <a:pt x="136" y="95"/>
                        </a:cubicBezTo>
                        <a:cubicBezTo>
                          <a:pt x="136" y="95"/>
                          <a:pt x="136" y="95"/>
                          <a:pt x="136" y="95"/>
                        </a:cubicBezTo>
                        <a:cubicBezTo>
                          <a:pt x="135" y="95"/>
                          <a:pt x="135" y="95"/>
                          <a:pt x="135" y="95"/>
                        </a:cubicBezTo>
                        <a:cubicBezTo>
                          <a:pt x="135" y="95"/>
                          <a:pt x="135" y="95"/>
                          <a:pt x="135" y="95"/>
                        </a:cubicBezTo>
                        <a:cubicBezTo>
                          <a:pt x="135" y="95"/>
                          <a:pt x="135" y="95"/>
                          <a:pt x="135" y="95"/>
                        </a:cubicBezTo>
                        <a:cubicBezTo>
                          <a:pt x="134" y="95"/>
                          <a:pt x="134" y="95"/>
                          <a:pt x="134" y="95"/>
                        </a:cubicBezTo>
                        <a:cubicBezTo>
                          <a:pt x="134" y="96"/>
                          <a:pt x="134" y="96"/>
                          <a:pt x="134" y="96"/>
                        </a:cubicBezTo>
                        <a:cubicBezTo>
                          <a:pt x="134" y="96"/>
                          <a:pt x="134" y="96"/>
                          <a:pt x="134" y="96"/>
                        </a:cubicBezTo>
                        <a:cubicBezTo>
                          <a:pt x="134" y="96"/>
                          <a:pt x="134" y="96"/>
                          <a:pt x="134" y="96"/>
                        </a:cubicBezTo>
                        <a:cubicBezTo>
                          <a:pt x="135" y="96"/>
                          <a:pt x="135" y="96"/>
                          <a:pt x="135" y="96"/>
                        </a:cubicBezTo>
                        <a:cubicBezTo>
                          <a:pt x="135" y="97"/>
                          <a:pt x="135" y="97"/>
                          <a:pt x="135" y="97"/>
                        </a:cubicBezTo>
                        <a:cubicBezTo>
                          <a:pt x="135" y="98"/>
                          <a:pt x="135" y="98"/>
                          <a:pt x="135" y="98"/>
                        </a:cubicBezTo>
                        <a:cubicBezTo>
                          <a:pt x="134" y="98"/>
                          <a:pt x="134" y="98"/>
                          <a:pt x="134" y="98"/>
                        </a:cubicBezTo>
                        <a:cubicBezTo>
                          <a:pt x="134" y="98"/>
                          <a:pt x="134" y="98"/>
                          <a:pt x="134" y="98"/>
                        </a:cubicBezTo>
                        <a:cubicBezTo>
                          <a:pt x="134" y="98"/>
                          <a:pt x="134" y="98"/>
                          <a:pt x="134" y="98"/>
                        </a:cubicBezTo>
                        <a:cubicBezTo>
                          <a:pt x="134" y="98"/>
                          <a:pt x="134" y="98"/>
                          <a:pt x="134" y="98"/>
                        </a:cubicBezTo>
                        <a:cubicBezTo>
                          <a:pt x="133" y="99"/>
                          <a:pt x="133" y="99"/>
                          <a:pt x="133" y="99"/>
                        </a:cubicBezTo>
                        <a:cubicBezTo>
                          <a:pt x="132" y="99"/>
                          <a:pt x="132" y="99"/>
                          <a:pt x="132" y="99"/>
                        </a:cubicBezTo>
                        <a:cubicBezTo>
                          <a:pt x="132" y="99"/>
                          <a:pt x="132" y="99"/>
                          <a:pt x="132" y="99"/>
                        </a:cubicBezTo>
                        <a:cubicBezTo>
                          <a:pt x="132" y="100"/>
                          <a:pt x="132" y="100"/>
                          <a:pt x="132" y="100"/>
                        </a:cubicBezTo>
                        <a:cubicBezTo>
                          <a:pt x="133" y="100"/>
                          <a:pt x="133" y="100"/>
                          <a:pt x="133" y="100"/>
                        </a:cubicBezTo>
                        <a:cubicBezTo>
                          <a:pt x="133" y="100"/>
                          <a:pt x="133" y="100"/>
                          <a:pt x="133" y="100"/>
                        </a:cubicBezTo>
                        <a:cubicBezTo>
                          <a:pt x="133" y="100"/>
                          <a:pt x="133" y="100"/>
                          <a:pt x="133" y="100"/>
                        </a:cubicBezTo>
                        <a:cubicBezTo>
                          <a:pt x="134" y="101"/>
                          <a:pt x="134" y="101"/>
                          <a:pt x="134" y="101"/>
                        </a:cubicBezTo>
                        <a:cubicBezTo>
                          <a:pt x="134" y="101"/>
                          <a:pt x="134" y="101"/>
                          <a:pt x="134" y="101"/>
                        </a:cubicBezTo>
                        <a:cubicBezTo>
                          <a:pt x="134" y="100"/>
                          <a:pt x="134" y="100"/>
                          <a:pt x="134" y="100"/>
                        </a:cubicBezTo>
                        <a:cubicBezTo>
                          <a:pt x="135" y="100"/>
                          <a:pt x="135" y="100"/>
                          <a:pt x="135" y="100"/>
                        </a:cubicBezTo>
                        <a:cubicBezTo>
                          <a:pt x="135" y="100"/>
                          <a:pt x="135" y="100"/>
                          <a:pt x="135" y="100"/>
                        </a:cubicBezTo>
                        <a:cubicBezTo>
                          <a:pt x="135" y="100"/>
                          <a:pt x="135" y="100"/>
                          <a:pt x="135" y="100"/>
                        </a:cubicBezTo>
                        <a:cubicBezTo>
                          <a:pt x="135" y="100"/>
                          <a:pt x="135" y="100"/>
                          <a:pt x="135" y="100"/>
                        </a:cubicBezTo>
                        <a:cubicBezTo>
                          <a:pt x="136" y="99"/>
                          <a:pt x="136" y="99"/>
                          <a:pt x="136" y="99"/>
                        </a:cubicBezTo>
                        <a:cubicBezTo>
                          <a:pt x="136" y="99"/>
                          <a:pt x="136" y="99"/>
                          <a:pt x="136" y="99"/>
                        </a:cubicBezTo>
                        <a:cubicBezTo>
                          <a:pt x="135" y="99"/>
                          <a:pt x="135" y="99"/>
                          <a:pt x="135" y="99"/>
                        </a:cubicBezTo>
                        <a:cubicBezTo>
                          <a:pt x="135" y="98"/>
                          <a:pt x="135" y="98"/>
                          <a:pt x="135" y="98"/>
                        </a:cubicBezTo>
                        <a:cubicBezTo>
                          <a:pt x="135" y="98"/>
                          <a:pt x="135" y="98"/>
                          <a:pt x="135" y="98"/>
                        </a:cubicBezTo>
                        <a:cubicBezTo>
                          <a:pt x="136" y="98"/>
                          <a:pt x="136" y="98"/>
                          <a:pt x="136" y="98"/>
                        </a:cubicBezTo>
                        <a:cubicBezTo>
                          <a:pt x="137" y="98"/>
                          <a:pt x="137" y="98"/>
                          <a:pt x="137" y="98"/>
                        </a:cubicBezTo>
                        <a:cubicBezTo>
                          <a:pt x="137" y="98"/>
                          <a:pt x="137" y="98"/>
                          <a:pt x="137" y="98"/>
                        </a:cubicBezTo>
                        <a:cubicBezTo>
                          <a:pt x="137" y="98"/>
                          <a:pt x="137" y="98"/>
                          <a:pt x="137" y="98"/>
                        </a:cubicBezTo>
                        <a:cubicBezTo>
                          <a:pt x="137" y="97"/>
                          <a:pt x="137" y="97"/>
                          <a:pt x="137" y="97"/>
                        </a:cubicBezTo>
                        <a:cubicBezTo>
                          <a:pt x="138" y="97"/>
                          <a:pt x="138" y="97"/>
                          <a:pt x="138" y="97"/>
                        </a:cubicBezTo>
                        <a:cubicBezTo>
                          <a:pt x="139" y="97"/>
                          <a:pt x="139" y="97"/>
                          <a:pt x="139" y="97"/>
                        </a:cubicBezTo>
                        <a:cubicBezTo>
                          <a:pt x="140" y="97"/>
                          <a:pt x="140" y="97"/>
                          <a:pt x="140" y="97"/>
                        </a:cubicBezTo>
                        <a:cubicBezTo>
                          <a:pt x="140" y="97"/>
                          <a:pt x="140" y="97"/>
                          <a:pt x="140" y="97"/>
                        </a:cubicBezTo>
                        <a:cubicBezTo>
                          <a:pt x="140" y="97"/>
                          <a:pt x="140" y="97"/>
                          <a:pt x="140" y="97"/>
                        </a:cubicBezTo>
                        <a:cubicBezTo>
                          <a:pt x="141" y="96"/>
                          <a:pt x="141" y="96"/>
                          <a:pt x="141" y="96"/>
                        </a:cubicBezTo>
                        <a:cubicBezTo>
                          <a:pt x="142" y="96"/>
                          <a:pt x="142" y="96"/>
                          <a:pt x="142" y="96"/>
                        </a:cubicBezTo>
                        <a:cubicBezTo>
                          <a:pt x="142" y="96"/>
                          <a:pt x="142" y="96"/>
                          <a:pt x="142" y="96"/>
                        </a:cubicBezTo>
                        <a:cubicBezTo>
                          <a:pt x="142" y="95"/>
                          <a:pt x="142" y="95"/>
                          <a:pt x="142" y="95"/>
                        </a:cubicBezTo>
                        <a:cubicBezTo>
                          <a:pt x="143" y="95"/>
                          <a:pt x="143" y="95"/>
                          <a:pt x="143" y="95"/>
                        </a:cubicBezTo>
                        <a:cubicBezTo>
                          <a:pt x="143" y="94"/>
                          <a:pt x="143" y="94"/>
                          <a:pt x="143" y="94"/>
                        </a:cubicBezTo>
                        <a:cubicBezTo>
                          <a:pt x="143" y="94"/>
                          <a:pt x="143" y="94"/>
                          <a:pt x="143" y="94"/>
                        </a:cubicBezTo>
                        <a:cubicBezTo>
                          <a:pt x="144" y="95"/>
                          <a:pt x="144" y="95"/>
                          <a:pt x="144" y="95"/>
                        </a:cubicBezTo>
                        <a:cubicBezTo>
                          <a:pt x="144" y="95"/>
                          <a:pt x="144" y="95"/>
                          <a:pt x="144" y="95"/>
                        </a:cubicBezTo>
                        <a:cubicBezTo>
                          <a:pt x="144" y="95"/>
                          <a:pt x="144" y="95"/>
                          <a:pt x="144" y="95"/>
                        </a:cubicBezTo>
                        <a:cubicBezTo>
                          <a:pt x="145" y="95"/>
                          <a:pt x="145" y="95"/>
                          <a:pt x="145" y="95"/>
                        </a:cubicBezTo>
                        <a:cubicBezTo>
                          <a:pt x="145" y="94"/>
                          <a:pt x="145" y="94"/>
                          <a:pt x="145" y="94"/>
                        </a:cubicBezTo>
                        <a:cubicBezTo>
                          <a:pt x="145" y="94"/>
                          <a:pt x="145" y="94"/>
                          <a:pt x="145" y="94"/>
                        </a:cubicBezTo>
                        <a:cubicBezTo>
                          <a:pt x="145" y="93"/>
                          <a:pt x="145" y="93"/>
                          <a:pt x="145" y="93"/>
                        </a:cubicBezTo>
                        <a:cubicBezTo>
                          <a:pt x="146" y="93"/>
                          <a:pt x="146" y="93"/>
                          <a:pt x="146" y="93"/>
                        </a:cubicBezTo>
                        <a:cubicBezTo>
                          <a:pt x="146" y="93"/>
                          <a:pt x="146" y="93"/>
                          <a:pt x="146" y="93"/>
                        </a:cubicBezTo>
                        <a:cubicBezTo>
                          <a:pt x="147" y="93"/>
                          <a:pt x="147" y="93"/>
                          <a:pt x="147" y="93"/>
                        </a:cubicBezTo>
                        <a:cubicBezTo>
                          <a:pt x="147" y="93"/>
                          <a:pt x="147" y="93"/>
                          <a:pt x="147" y="93"/>
                        </a:cubicBezTo>
                        <a:cubicBezTo>
                          <a:pt x="147" y="93"/>
                          <a:pt x="147" y="93"/>
                          <a:pt x="147" y="93"/>
                        </a:cubicBezTo>
                        <a:cubicBezTo>
                          <a:pt x="148" y="94"/>
                          <a:pt x="148" y="94"/>
                          <a:pt x="148" y="94"/>
                        </a:cubicBezTo>
                        <a:cubicBezTo>
                          <a:pt x="148" y="94"/>
                          <a:pt x="148" y="94"/>
                          <a:pt x="148" y="94"/>
                        </a:cubicBezTo>
                        <a:cubicBezTo>
                          <a:pt x="148" y="94"/>
                          <a:pt x="148" y="94"/>
                          <a:pt x="148" y="94"/>
                        </a:cubicBezTo>
                        <a:cubicBezTo>
                          <a:pt x="149" y="94"/>
                          <a:pt x="149" y="94"/>
                          <a:pt x="149" y="94"/>
                        </a:cubicBezTo>
                        <a:cubicBezTo>
                          <a:pt x="149" y="94"/>
                          <a:pt x="149" y="94"/>
                          <a:pt x="149" y="94"/>
                        </a:cubicBezTo>
                        <a:cubicBezTo>
                          <a:pt x="149" y="93"/>
                          <a:pt x="149" y="93"/>
                          <a:pt x="149" y="93"/>
                        </a:cubicBezTo>
                        <a:cubicBezTo>
                          <a:pt x="149" y="92"/>
                          <a:pt x="149" y="92"/>
                          <a:pt x="149" y="92"/>
                        </a:cubicBezTo>
                        <a:cubicBezTo>
                          <a:pt x="149" y="92"/>
                          <a:pt x="149" y="92"/>
                          <a:pt x="149" y="92"/>
                        </a:cubicBezTo>
                        <a:cubicBezTo>
                          <a:pt x="149" y="92"/>
                          <a:pt x="149" y="92"/>
                          <a:pt x="149" y="92"/>
                        </a:cubicBezTo>
                        <a:cubicBezTo>
                          <a:pt x="149" y="91"/>
                          <a:pt x="149" y="91"/>
                          <a:pt x="149" y="91"/>
                        </a:cubicBezTo>
                        <a:cubicBezTo>
                          <a:pt x="149" y="91"/>
                          <a:pt x="149" y="91"/>
                          <a:pt x="149" y="91"/>
                        </a:cubicBezTo>
                        <a:cubicBezTo>
                          <a:pt x="149" y="91"/>
                          <a:pt x="149" y="91"/>
                          <a:pt x="149" y="91"/>
                        </a:cubicBezTo>
                        <a:cubicBezTo>
                          <a:pt x="149" y="91"/>
                          <a:pt x="149" y="91"/>
                          <a:pt x="149" y="91"/>
                        </a:cubicBezTo>
                        <a:cubicBezTo>
                          <a:pt x="149" y="90"/>
                          <a:pt x="149" y="90"/>
                          <a:pt x="149" y="90"/>
                        </a:cubicBezTo>
                        <a:cubicBezTo>
                          <a:pt x="149" y="90"/>
                          <a:pt x="149" y="90"/>
                          <a:pt x="149" y="90"/>
                        </a:cubicBezTo>
                        <a:cubicBezTo>
                          <a:pt x="148" y="90"/>
                          <a:pt x="148" y="90"/>
                          <a:pt x="148" y="90"/>
                        </a:cubicBezTo>
                        <a:cubicBezTo>
                          <a:pt x="148" y="90"/>
                          <a:pt x="148" y="90"/>
                          <a:pt x="148" y="90"/>
                        </a:cubicBezTo>
                        <a:cubicBezTo>
                          <a:pt x="148" y="89"/>
                          <a:pt x="148" y="89"/>
                          <a:pt x="148" y="89"/>
                        </a:cubicBezTo>
                        <a:cubicBezTo>
                          <a:pt x="148" y="89"/>
                          <a:pt x="148" y="89"/>
                          <a:pt x="148" y="89"/>
                        </a:cubicBezTo>
                        <a:cubicBezTo>
                          <a:pt x="148" y="89"/>
                          <a:pt x="148" y="89"/>
                          <a:pt x="148" y="89"/>
                        </a:cubicBezTo>
                        <a:cubicBezTo>
                          <a:pt x="147" y="89"/>
                          <a:pt x="147" y="89"/>
                          <a:pt x="147" y="89"/>
                        </a:cubicBezTo>
                        <a:cubicBezTo>
                          <a:pt x="148" y="89"/>
                          <a:pt x="148" y="89"/>
                          <a:pt x="148" y="89"/>
                        </a:cubicBezTo>
                        <a:cubicBezTo>
                          <a:pt x="148" y="89"/>
                          <a:pt x="148" y="89"/>
                          <a:pt x="148" y="89"/>
                        </a:cubicBezTo>
                        <a:cubicBezTo>
                          <a:pt x="148" y="89"/>
                          <a:pt x="148" y="89"/>
                          <a:pt x="148" y="89"/>
                        </a:cubicBezTo>
                        <a:cubicBezTo>
                          <a:pt x="148" y="88"/>
                          <a:pt x="148" y="88"/>
                          <a:pt x="148" y="88"/>
                        </a:cubicBezTo>
                        <a:cubicBezTo>
                          <a:pt x="149" y="88"/>
                          <a:pt x="149" y="88"/>
                          <a:pt x="149" y="88"/>
                        </a:cubicBezTo>
                        <a:cubicBezTo>
                          <a:pt x="149" y="89"/>
                          <a:pt x="149" y="89"/>
                          <a:pt x="149" y="89"/>
                        </a:cubicBezTo>
                        <a:cubicBezTo>
                          <a:pt x="150" y="89"/>
                          <a:pt x="150" y="89"/>
                          <a:pt x="150" y="89"/>
                        </a:cubicBezTo>
                        <a:cubicBezTo>
                          <a:pt x="150" y="89"/>
                          <a:pt x="150" y="89"/>
                          <a:pt x="150" y="89"/>
                        </a:cubicBezTo>
                        <a:cubicBezTo>
                          <a:pt x="150" y="89"/>
                          <a:pt x="150" y="89"/>
                          <a:pt x="150" y="89"/>
                        </a:cubicBezTo>
                        <a:cubicBezTo>
                          <a:pt x="151" y="88"/>
                          <a:pt x="151" y="88"/>
                          <a:pt x="151" y="88"/>
                        </a:cubicBezTo>
                        <a:cubicBezTo>
                          <a:pt x="151" y="88"/>
                          <a:pt x="151" y="88"/>
                          <a:pt x="151" y="88"/>
                        </a:cubicBezTo>
                        <a:cubicBezTo>
                          <a:pt x="151" y="88"/>
                          <a:pt x="151" y="88"/>
                          <a:pt x="151" y="88"/>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2" y="88"/>
                          <a:pt x="152" y="88"/>
                          <a:pt x="152" y="88"/>
                        </a:cubicBezTo>
                        <a:cubicBezTo>
                          <a:pt x="153" y="88"/>
                          <a:pt x="153" y="88"/>
                          <a:pt x="153" y="88"/>
                        </a:cubicBezTo>
                        <a:cubicBezTo>
                          <a:pt x="153" y="88"/>
                          <a:pt x="153" y="88"/>
                          <a:pt x="153" y="88"/>
                        </a:cubicBezTo>
                        <a:cubicBezTo>
                          <a:pt x="153" y="88"/>
                          <a:pt x="153" y="88"/>
                          <a:pt x="153" y="88"/>
                        </a:cubicBezTo>
                        <a:cubicBezTo>
                          <a:pt x="153" y="88"/>
                          <a:pt x="153" y="88"/>
                          <a:pt x="153" y="88"/>
                        </a:cubicBezTo>
                        <a:cubicBezTo>
                          <a:pt x="154" y="88"/>
                          <a:pt x="154" y="88"/>
                          <a:pt x="154" y="88"/>
                        </a:cubicBezTo>
                        <a:cubicBezTo>
                          <a:pt x="154" y="88"/>
                          <a:pt x="154" y="88"/>
                          <a:pt x="154" y="88"/>
                        </a:cubicBezTo>
                        <a:cubicBezTo>
                          <a:pt x="154" y="89"/>
                          <a:pt x="154" y="89"/>
                          <a:pt x="154" y="89"/>
                        </a:cubicBezTo>
                        <a:cubicBezTo>
                          <a:pt x="154" y="89"/>
                          <a:pt x="154" y="89"/>
                          <a:pt x="154" y="89"/>
                        </a:cubicBezTo>
                        <a:cubicBezTo>
                          <a:pt x="154" y="89"/>
                          <a:pt x="154" y="89"/>
                          <a:pt x="154" y="89"/>
                        </a:cubicBezTo>
                        <a:cubicBezTo>
                          <a:pt x="155" y="90"/>
                          <a:pt x="155" y="90"/>
                          <a:pt x="155" y="90"/>
                        </a:cubicBezTo>
                        <a:cubicBezTo>
                          <a:pt x="155" y="90"/>
                          <a:pt x="155" y="90"/>
                          <a:pt x="155" y="90"/>
                        </a:cubicBezTo>
                        <a:cubicBezTo>
                          <a:pt x="155" y="91"/>
                          <a:pt x="155" y="91"/>
                          <a:pt x="155" y="91"/>
                        </a:cubicBezTo>
                        <a:cubicBezTo>
                          <a:pt x="156" y="91"/>
                          <a:pt x="156" y="91"/>
                          <a:pt x="156" y="91"/>
                        </a:cubicBezTo>
                        <a:cubicBezTo>
                          <a:pt x="156" y="91"/>
                          <a:pt x="156" y="91"/>
                          <a:pt x="156" y="91"/>
                        </a:cubicBezTo>
                        <a:cubicBezTo>
                          <a:pt x="156" y="91"/>
                          <a:pt x="156" y="91"/>
                          <a:pt x="156" y="91"/>
                        </a:cubicBezTo>
                        <a:cubicBezTo>
                          <a:pt x="157" y="91"/>
                          <a:pt x="157" y="91"/>
                          <a:pt x="157" y="91"/>
                        </a:cubicBezTo>
                        <a:cubicBezTo>
                          <a:pt x="157" y="91"/>
                          <a:pt x="157" y="91"/>
                          <a:pt x="157" y="91"/>
                        </a:cubicBezTo>
                        <a:cubicBezTo>
                          <a:pt x="157" y="90"/>
                          <a:pt x="157" y="90"/>
                          <a:pt x="157" y="90"/>
                        </a:cubicBezTo>
                        <a:cubicBezTo>
                          <a:pt x="157" y="90"/>
                          <a:pt x="157" y="90"/>
                          <a:pt x="157" y="90"/>
                        </a:cubicBezTo>
                        <a:cubicBezTo>
                          <a:pt x="157" y="91"/>
                          <a:pt x="157" y="91"/>
                          <a:pt x="157" y="91"/>
                        </a:cubicBezTo>
                        <a:cubicBezTo>
                          <a:pt x="157" y="91"/>
                          <a:pt x="157" y="91"/>
                          <a:pt x="157" y="91"/>
                        </a:cubicBezTo>
                        <a:cubicBezTo>
                          <a:pt x="158" y="91"/>
                          <a:pt x="158" y="91"/>
                          <a:pt x="158" y="91"/>
                        </a:cubicBezTo>
                        <a:cubicBezTo>
                          <a:pt x="158" y="91"/>
                          <a:pt x="158" y="91"/>
                          <a:pt x="158" y="91"/>
                        </a:cubicBezTo>
                        <a:cubicBezTo>
                          <a:pt x="158" y="91"/>
                          <a:pt x="158" y="91"/>
                          <a:pt x="158" y="91"/>
                        </a:cubicBezTo>
                        <a:cubicBezTo>
                          <a:pt x="157" y="91"/>
                          <a:pt x="157" y="91"/>
                          <a:pt x="157" y="91"/>
                        </a:cubicBezTo>
                        <a:cubicBezTo>
                          <a:pt x="157" y="91"/>
                          <a:pt x="157" y="91"/>
                          <a:pt x="157" y="91"/>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4"/>
                          <a:pt x="156" y="94"/>
                          <a:pt x="156" y="94"/>
                        </a:cubicBezTo>
                        <a:cubicBezTo>
                          <a:pt x="155" y="94"/>
                          <a:pt x="155" y="94"/>
                          <a:pt x="155" y="94"/>
                        </a:cubicBezTo>
                        <a:cubicBezTo>
                          <a:pt x="155" y="94"/>
                          <a:pt x="155" y="94"/>
                          <a:pt x="155" y="94"/>
                        </a:cubicBezTo>
                        <a:cubicBezTo>
                          <a:pt x="155" y="94"/>
                          <a:pt x="155" y="94"/>
                          <a:pt x="155" y="94"/>
                        </a:cubicBezTo>
                        <a:cubicBezTo>
                          <a:pt x="154" y="94"/>
                          <a:pt x="154" y="94"/>
                          <a:pt x="154" y="94"/>
                        </a:cubicBezTo>
                        <a:cubicBezTo>
                          <a:pt x="154" y="94"/>
                          <a:pt x="154" y="94"/>
                          <a:pt x="154" y="94"/>
                        </a:cubicBezTo>
                        <a:cubicBezTo>
                          <a:pt x="154" y="94"/>
                          <a:pt x="154" y="94"/>
                          <a:pt x="154" y="94"/>
                        </a:cubicBezTo>
                        <a:cubicBezTo>
                          <a:pt x="154" y="94"/>
                          <a:pt x="154" y="94"/>
                          <a:pt x="154" y="94"/>
                        </a:cubicBezTo>
                        <a:cubicBezTo>
                          <a:pt x="153" y="94"/>
                          <a:pt x="153" y="94"/>
                          <a:pt x="153" y="94"/>
                        </a:cubicBezTo>
                        <a:cubicBezTo>
                          <a:pt x="153" y="94"/>
                          <a:pt x="153" y="94"/>
                          <a:pt x="153" y="94"/>
                        </a:cubicBezTo>
                        <a:cubicBezTo>
                          <a:pt x="153" y="94"/>
                          <a:pt x="153" y="94"/>
                          <a:pt x="153" y="94"/>
                        </a:cubicBezTo>
                        <a:cubicBezTo>
                          <a:pt x="152" y="94"/>
                          <a:pt x="152" y="94"/>
                          <a:pt x="152" y="94"/>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0" y="95"/>
                          <a:pt x="150" y="95"/>
                          <a:pt x="150" y="95"/>
                        </a:cubicBezTo>
                        <a:cubicBezTo>
                          <a:pt x="151" y="95"/>
                          <a:pt x="151" y="95"/>
                          <a:pt x="151" y="95"/>
                        </a:cubicBezTo>
                        <a:cubicBezTo>
                          <a:pt x="151" y="96"/>
                          <a:pt x="151" y="96"/>
                          <a:pt x="151" y="96"/>
                        </a:cubicBezTo>
                        <a:cubicBezTo>
                          <a:pt x="151" y="97"/>
                          <a:pt x="151" y="97"/>
                          <a:pt x="151" y="97"/>
                        </a:cubicBezTo>
                        <a:cubicBezTo>
                          <a:pt x="150" y="98"/>
                          <a:pt x="150" y="98"/>
                          <a:pt x="150" y="98"/>
                        </a:cubicBezTo>
                        <a:cubicBezTo>
                          <a:pt x="150" y="98"/>
                          <a:pt x="150" y="98"/>
                          <a:pt x="150" y="98"/>
                        </a:cubicBezTo>
                        <a:cubicBezTo>
                          <a:pt x="149" y="99"/>
                          <a:pt x="149" y="99"/>
                          <a:pt x="149" y="99"/>
                        </a:cubicBezTo>
                        <a:cubicBezTo>
                          <a:pt x="149" y="99"/>
                          <a:pt x="149" y="99"/>
                          <a:pt x="149" y="99"/>
                        </a:cubicBezTo>
                        <a:cubicBezTo>
                          <a:pt x="149" y="100"/>
                          <a:pt x="149" y="100"/>
                          <a:pt x="149" y="100"/>
                        </a:cubicBezTo>
                        <a:cubicBezTo>
                          <a:pt x="149" y="100"/>
                          <a:pt x="149" y="100"/>
                          <a:pt x="149" y="100"/>
                        </a:cubicBezTo>
                        <a:cubicBezTo>
                          <a:pt x="150" y="100"/>
                          <a:pt x="150" y="100"/>
                          <a:pt x="150" y="100"/>
                        </a:cubicBezTo>
                        <a:cubicBezTo>
                          <a:pt x="151" y="102"/>
                          <a:pt x="151" y="102"/>
                          <a:pt x="151" y="102"/>
                        </a:cubicBezTo>
                        <a:cubicBezTo>
                          <a:pt x="151" y="102"/>
                          <a:pt x="151" y="102"/>
                          <a:pt x="151" y="102"/>
                        </a:cubicBezTo>
                        <a:cubicBezTo>
                          <a:pt x="151" y="102"/>
                          <a:pt x="151" y="102"/>
                          <a:pt x="151" y="102"/>
                        </a:cubicBezTo>
                        <a:cubicBezTo>
                          <a:pt x="152" y="102"/>
                          <a:pt x="152" y="102"/>
                          <a:pt x="152" y="102"/>
                        </a:cubicBezTo>
                        <a:cubicBezTo>
                          <a:pt x="152" y="102"/>
                          <a:pt x="152" y="102"/>
                          <a:pt x="152" y="102"/>
                        </a:cubicBezTo>
                        <a:cubicBezTo>
                          <a:pt x="153" y="102"/>
                          <a:pt x="153" y="102"/>
                          <a:pt x="153" y="102"/>
                        </a:cubicBezTo>
                        <a:cubicBezTo>
                          <a:pt x="153" y="102"/>
                          <a:pt x="153" y="102"/>
                          <a:pt x="153" y="102"/>
                        </a:cubicBezTo>
                        <a:cubicBezTo>
                          <a:pt x="153" y="102"/>
                          <a:pt x="153" y="102"/>
                          <a:pt x="153" y="102"/>
                        </a:cubicBezTo>
                        <a:cubicBezTo>
                          <a:pt x="152" y="103"/>
                          <a:pt x="152" y="103"/>
                          <a:pt x="152" y="103"/>
                        </a:cubicBezTo>
                        <a:cubicBezTo>
                          <a:pt x="152" y="103"/>
                          <a:pt x="152" y="103"/>
                          <a:pt x="152" y="103"/>
                        </a:cubicBezTo>
                        <a:cubicBezTo>
                          <a:pt x="152" y="103"/>
                          <a:pt x="152" y="103"/>
                          <a:pt x="152" y="103"/>
                        </a:cubicBezTo>
                        <a:cubicBezTo>
                          <a:pt x="152" y="104"/>
                          <a:pt x="152" y="104"/>
                          <a:pt x="152" y="104"/>
                        </a:cubicBezTo>
                        <a:cubicBezTo>
                          <a:pt x="151" y="104"/>
                          <a:pt x="151" y="104"/>
                          <a:pt x="151" y="104"/>
                        </a:cubicBezTo>
                        <a:cubicBezTo>
                          <a:pt x="151" y="104"/>
                          <a:pt x="151" y="104"/>
                          <a:pt x="151" y="104"/>
                        </a:cubicBezTo>
                        <a:cubicBezTo>
                          <a:pt x="150" y="103"/>
                          <a:pt x="150" y="103"/>
                          <a:pt x="150" y="103"/>
                        </a:cubicBezTo>
                        <a:cubicBezTo>
                          <a:pt x="150" y="104"/>
                          <a:pt x="150" y="104"/>
                          <a:pt x="150" y="104"/>
                        </a:cubicBezTo>
                        <a:cubicBezTo>
                          <a:pt x="150" y="105"/>
                          <a:pt x="150" y="105"/>
                          <a:pt x="150" y="105"/>
                        </a:cubicBezTo>
                        <a:cubicBezTo>
                          <a:pt x="150" y="105"/>
                          <a:pt x="150" y="105"/>
                          <a:pt x="150" y="105"/>
                        </a:cubicBezTo>
                        <a:cubicBezTo>
                          <a:pt x="150" y="105"/>
                          <a:pt x="150" y="105"/>
                          <a:pt x="150" y="105"/>
                        </a:cubicBezTo>
                        <a:cubicBezTo>
                          <a:pt x="150" y="106"/>
                          <a:pt x="150" y="106"/>
                          <a:pt x="150" y="106"/>
                        </a:cubicBezTo>
                        <a:cubicBezTo>
                          <a:pt x="151" y="106"/>
                          <a:pt x="151" y="106"/>
                          <a:pt x="151" y="106"/>
                        </a:cubicBezTo>
                        <a:cubicBezTo>
                          <a:pt x="151" y="106"/>
                          <a:pt x="151" y="106"/>
                          <a:pt x="151" y="106"/>
                        </a:cubicBezTo>
                        <a:cubicBezTo>
                          <a:pt x="151" y="106"/>
                          <a:pt x="151" y="106"/>
                          <a:pt x="151" y="106"/>
                        </a:cubicBezTo>
                        <a:cubicBezTo>
                          <a:pt x="151" y="106"/>
                          <a:pt x="151" y="106"/>
                          <a:pt x="151" y="106"/>
                        </a:cubicBezTo>
                        <a:cubicBezTo>
                          <a:pt x="151" y="107"/>
                          <a:pt x="151" y="107"/>
                          <a:pt x="151" y="107"/>
                        </a:cubicBezTo>
                        <a:cubicBezTo>
                          <a:pt x="151" y="107"/>
                          <a:pt x="151" y="107"/>
                          <a:pt x="151" y="107"/>
                        </a:cubicBezTo>
                        <a:cubicBezTo>
                          <a:pt x="151" y="107"/>
                          <a:pt x="151" y="107"/>
                          <a:pt x="151" y="107"/>
                        </a:cubicBezTo>
                        <a:cubicBezTo>
                          <a:pt x="152" y="107"/>
                          <a:pt x="152" y="107"/>
                          <a:pt x="152" y="107"/>
                        </a:cubicBezTo>
                        <a:cubicBezTo>
                          <a:pt x="152" y="107"/>
                          <a:pt x="152" y="107"/>
                          <a:pt x="152" y="107"/>
                        </a:cubicBezTo>
                        <a:cubicBezTo>
                          <a:pt x="153" y="108"/>
                          <a:pt x="153" y="108"/>
                          <a:pt x="153" y="108"/>
                        </a:cubicBezTo>
                        <a:cubicBezTo>
                          <a:pt x="152" y="108"/>
                          <a:pt x="152" y="108"/>
                          <a:pt x="152" y="108"/>
                        </a:cubicBezTo>
                        <a:cubicBezTo>
                          <a:pt x="152" y="109"/>
                          <a:pt x="152" y="109"/>
                          <a:pt x="152" y="109"/>
                        </a:cubicBezTo>
                        <a:cubicBezTo>
                          <a:pt x="151" y="109"/>
                          <a:pt x="151" y="109"/>
                          <a:pt x="151" y="109"/>
                        </a:cubicBezTo>
                        <a:cubicBezTo>
                          <a:pt x="151" y="109"/>
                          <a:pt x="151" y="109"/>
                          <a:pt x="151" y="109"/>
                        </a:cubicBezTo>
                        <a:cubicBezTo>
                          <a:pt x="151" y="109"/>
                          <a:pt x="151" y="109"/>
                          <a:pt x="151" y="109"/>
                        </a:cubicBezTo>
                        <a:cubicBezTo>
                          <a:pt x="151" y="110"/>
                          <a:pt x="151" y="110"/>
                          <a:pt x="151" y="110"/>
                        </a:cubicBezTo>
                        <a:cubicBezTo>
                          <a:pt x="151" y="110"/>
                          <a:pt x="151" y="110"/>
                          <a:pt x="151" y="110"/>
                        </a:cubicBezTo>
                        <a:cubicBezTo>
                          <a:pt x="151" y="110"/>
                          <a:pt x="151" y="110"/>
                          <a:pt x="151" y="110"/>
                        </a:cubicBezTo>
                        <a:cubicBezTo>
                          <a:pt x="151" y="110"/>
                          <a:pt x="151" y="110"/>
                          <a:pt x="151" y="110"/>
                        </a:cubicBezTo>
                        <a:cubicBezTo>
                          <a:pt x="151" y="111"/>
                          <a:pt x="151" y="111"/>
                          <a:pt x="151" y="111"/>
                        </a:cubicBezTo>
                        <a:cubicBezTo>
                          <a:pt x="150" y="112"/>
                          <a:pt x="150" y="112"/>
                          <a:pt x="150" y="112"/>
                        </a:cubicBezTo>
                        <a:cubicBezTo>
                          <a:pt x="150" y="112"/>
                          <a:pt x="150" y="112"/>
                          <a:pt x="150" y="112"/>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5"/>
                          <a:pt x="150" y="115"/>
                          <a:pt x="150" y="115"/>
                        </a:cubicBezTo>
                        <a:cubicBezTo>
                          <a:pt x="150" y="115"/>
                          <a:pt x="150" y="115"/>
                          <a:pt x="150" y="115"/>
                        </a:cubicBezTo>
                        <a:cubicBezTo>
                          <a:pt x="151" y="115"/>
                          <a:pt x="151" y="115"/>
                          <a:pt x="151" y="115"/>
                        </a:cubicBezTo>
                        <a:cubicBezTo>
                          <a:pt x="152" y="115"/>
                          <a:pt x="152" y="115"/>
                          <a:pt x="152" y="115"/>
                        </a:cubicBezTo>
                        <a:cubicBezTo>
                          <a:pt x="152" y="115"/>
                          <a:pt x="152" y="115"/>
                          <a:pt x="152" y="115"/>
                        </a:cubicBezTo>
                        <a:cubicBezTo>
                          <a:pt x="152" y="115"/>
                          <a:pt x="152" y="115"/>
                          <a:pt x="152"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2"/>
                          <a:pt x="153" y="112"/>
                          <a:pt x="153" y="112"/>
                        </a:cubicBezTo>
                        <a:cubicBezTo>
                          <a:pt x="153" y="112"/>
                          <a:pt x="153" y="112"/>
                          <a:pt x="153" y="112"/>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4" y="110"/>
                          <a:pt x="154" y="110"/>
                          <a:pt x="154" y="110"/>
                        </a:cubicBezTo>
                        <a:cubicBezTo>
                          <a:pt x="154" y="109"/>
                          <a:pt x="154" y="109"/>
                          <a:pt x="154" y="109"/>
                        </a:cubicBezTo>
                        <a:cubicBezTo>
                          <a:pt x="154" y="109"/>
                          <a:pt x="154" y="109"/>
                          <a:pt x="154" y="109"/>
                        </a:cubicBezTo>
                        <a:cubicBezTo>
                          <a:pt x="154" y="108"/>
                          <a:pt x="154" y="108"/>
                          <a:pt x="154" y="108"/>
                        </a:cubicBezTo>
                        <a:cubicBezTo>
                          <a:pt x="155" y="108"/>
                          <a:pt x="155" y="108"/>
                          <a:pt x="155" y="108"/>
                        </a:cubicBezTo>
                        <a:cubicBezTo>
                          <a:pt x="156" y="107"/>
                          <a:pt x="156" y="107"/>
                          <a:pt x="156" y="107"/>
                        </a:cubicBezTo>
                        <a:cubicBezTo>
                          <a:pt x="155" y="107"/>
                          <a:pt x="155" y="107"/>
                          <a:pt x="155" y="107"/>
                        </a:cubicBezTo>
                        <a:cubicBezTo>
                          <a:pt x="154" y="107"/>
                          <a:pt x="154" y="107"/>
                          <a:pt x="154" y="107"/>
                        </a:cubicBezTo>
                        <a:cubicBezTo>
                          <a:pt x="154" y="106"/>
                          <a:pt x="154" y="106"/>
                          <a:pt x="154" y="106"/>
                        </a:cubicBezTo>
                        <a:cubicBezTo>
                          <a:pt x="154" y="105"/>
                          <a:pt x="154" y="105"/>
                          <a:pt x="154" y="105"/>
                        </a:cubicBezTo>
                        <a:cubicBezTo>
                          <a:pt x="154" y="105"/>
                          <a:pt x="154" y="105"/>
                          <a:pt x="154" y="105"/>
                        </a:cubicBezTo>
                        <a:cubicBezTo>
                          <a:pt x="154" y="105"/>
                          <a:pt x="154" y="105"/>
                          <a:pt x="154" y="105"/>
                        </a:cubicBezTo>
                        <a:cubicBezTo>
                          <a:pt x="154" y="105"/>
                          <a:pt x="154" y="105"/>
                          <a:pt x="154" y="105"/>
                        </a:cubicBezTo>
                        <a:cubicBezTo>
                          <a:pt x="153" y="104"/>
                          <a:pt x="153" y="104"/>
                          <a:pt x="153" y="104"/>
                        </a:cubicBezTo>
                        <a:cubicBezTo>
                          <a:pt x="153" y="104"/>
                          <a:pt x="153" y="104"/>
                          <a:pt x="153" y="104"/>
                        </a:cubicBezTo>
                        <a:cubicBezTo>
                          <a:pt x="153" y="104"/>
                          <a:pt x="153" y="104"/>
                          <a:pt x="153" y="104"/>
                        </a:cubicBezTo>
                        <a:cubicBezTo>
                          <a:pt x="153" y="104"/>
                          <a:pt x="153" y="104"/>
                          <a:pt x="153" y="104"/>
                        </a:cubicBezTo>
                        <a:cubicBezTo>
                          <a:pt x="154" y="104"/>
                          <a:pt x="154" y="104"/>
                          <a:pt x="154" y="104"/>
                        </a:cubicBezTo>
                        <a:cubicBezTo>
                          <a:pt x="154" y="103"/>
                          <a:pt x="154" y="103"/>
                          <a:pt x="154" y="103"/>
                        </a:cubicBezTo>
                        <a:cubicBezTo>
                          <a:pt x="155" y="103"/>
                          <a:pt x="155" y="103"/>
                          <a:pt x="155" y="103"/>
                        </a:cubicBezTo>
                        <a:cubicBezTo>
                          <a:pt x="155" y="103"/>
                          <a:pt x="155" y="103"/>
                          <a:pt x="155" y="103"/>
                        </a:cubicBezTo>
                        <a:cubicBezTo>
                          <a:pt x="155" y="102"/>
                          <a:pt x="155" y="102"/>
                          <a:pt x="155" y="102"/>
                        </a:cubicBezTo>
                        <a:cubicBezTo>
                          <a:pt x="155" y="102"/>
                          <a:pt x="155" y="102"/>
                          <a:pt x="155" y="102"/>
                        </a:cubicBezTo>
                        <a:cubicBezTo>
                          <a:pt x="155" y="102"/>
                          <a:pt x="155" y="102"/>
                          <a:pt x="155" y="102"/>
                        </a:cubicBezTo>
                        <a:cubicBezTo>
                          <a:pt x="155" y="102"/>
                          <a:pt x="155" y="102"/>
                          <a:pt x="155" y="102"/>
                        </a:cubicBezTo>
                        <a:cubicBezTo>
                          <a:pt x="155" y="101"/>
                          <a:pt x="155" y="101"/>
                          <a:pt x="155" y="101"/>
                        </a:cubicBezTo>
                        <a:cubicBezTo>
                          <a:pt x="156" y="101"/>
                          <a:pt x="156" y="101"/>
                          <a:pt x="156" y="101"/>
                        </a:cubicBezTo>
                        <a:cubicBezTo>
                          <a:pt x="156" y="101"/>
                          <a:pt x="156" y="101"/>
                          <a:pt x="156" y="101"/>
                        </a:cubicBezTo>
                        <a:cubicBezTo>
                          <a:pt x="157" y="100"/>
                          <a:pt x="157" y="100"/>
                          <a:pt x="157" y="100"/>
                        </a:cubicBezTo>
                        <a:cubicBezTo>
                          <a:pt x="155" y="101"/>
                          <a:pt x="155" y="101"/>
                          <a:pt x="155" y="101"/>
                        </a:cubicBezTo>
                        <a:cubicBezTo>
                          <a:pt x="155" y="100"/>
                          <a:pt x="155" y="100"/>
                          <a:pt x="155" y="100"/>
                        </a:cubicBezTo>
                        <a:cubicBezTo>
                          <a:pt x="154" y="100"/>
                          <a:pt x="154" y="100"/>
                          <a:pt x="154" y="100"/>
                        </a:cubicBezTo>
                        <a:cubicBezTo>
                          <a:pt x="154" y="100"/>
                          <a:pt x="154" y="100"/>
                          <a:pt x="154" y="100"/>
                        </a:cubicBezTo>
                        <a:cubicBezTo>
                          <a:pt x="154" y="101"/>
                          <a:pt x="154" y="101"/>
                          <a:pt x="154" y="101"/>
                        </a:cubicBezTo>
                        <a:cubicBezTo>
                          <a:pt x="153" y="101"/>
                          <a:pt x="153" y="101"/>
                          <a:pt x="153" y="101"/>
                        </a:cubicBezTo>
                        <a:cubicBezTo>
                          <a:pt x="153" y="101"/>
                          <a:pt x="153" y="101"/>
                          <a:pt x="153" y="101"/>
                        </a:cubicBezTo>
                        <a:cubicBezTo>
                          <a:pt x="153" y="101"/>
                          <a:pt x="153" y="101"/>
                          <a:pt x="153" y="101"/>
                        </a:cubicBezTo>
                        <a:cubicBezTo>
                          <a:pt x="153" y="100"/>
                          <a:pt x="153" y="100"/>
                          <a:pt x="153" y="100"/>
                        </a:cubicBezTo>
                        <a:cubicBezTo>
                          <a:pt x="153" y="100"/>
                          <a:pt x="153" y="100"/>
                          <a:pt x="153" y="100"/>
                        </a:cubicBezTo>
                        <a:cubicBezTo>
                          <a:pt x="152" y="100"/>
                          <a:pt x="152" y="100"/>
                          <a:pt x="152" y="100"/>
                        </a:cubicBezTo>
                        <a:cubicBezTo>
                          <a:pt x="152" y="100"/>
                          <a:pt x="152" y="100"/>
                          <a:pt x="152" y="100"/>
                        </a:cubicBezTo>
                        <a:cubicBezTo>
                          <a:pt x="152" y="100"/>
                          <a:pt x="152" y="100"/>
                          <a:pt x="152" y="100"/>
                        </a:cubicBezTo>
                        <a:cubicBezTo>
                          <a:pt x="152" y="99"/>
                          <a:pt x="152" y="99"/>
                          <a:pt x="152" y="99"/>
                        </a:cubicBezTo>
                        <a:cubicBezTo>
                          <a:pt x="153" y="99"/>
                          <a:pt x="153" y="99"/>
                          <a:pt x="153" y="99"/>
                        </a:cubicBezTo>
                        <a:cubicBezTo>
                          <a:pt x="153" y="99"/>
                          <a:pt x="153" y="99"/>
                          <a:pt x="153" y="99"/>
                        </a:cubicBezTo>
                        <a:cubicBezTo>
                          <a:pt x="153" y="99"/>
                          <a:pt x="153" y="99"/>
                          <a:pt x="153" y="99"/>
                        </a:cubicBezTo>
                        <a:cubicBezTo>
                          <a:pt x="154" y="99"/>
                          <a:pt x="154" y="99"/>
                          <a:pt x="154" y="99"/>
                        </a:cubicBezTo>
                        <a:cubicBezTo>
                          <a:pt x="154" y="99"/>
                          <a:pt x="154" y="99"/>
                          <a:pt x="154" y="99"/>
                        </a:cubicBezTo>
                        <a:cubicBezTo>
                          <a:pt x="154" y="99"/>
                          <a:pt x="154" y="99"/>
                          <a:pt x="154" y="99"/>
                        </a:cubicBezTo>
                        <a:cubicBezTo>
                          <a:pt x="154" y="98"/>
                          <a:pt x="154" y="98"/>
                          <a:pt x="154" y="98"/>
                        </a:cubicBezTo>
                        <a:cubicBezTo>
                          <a:pt x="154" y="98"/>
                          <a:pt x="154" y="98"/>
                          <a:pt x="154" y="98"/>
                        </a:cubicBezTo>
                        <a:cubicBezTo>
                          <a:pt x="154" y="97"/>
                          <a:pt x="154" y="97"/>
                          <a:pt x="154" y="97"/>
                        </a:cubicBezTo>
                        <a:cubicBezTo>
                          <a:pt x="155" y="97"/>
                          <a:pt x="155" y="97"/>
                          <a:pt x="155" y="97"/>
                        </a:cubicBezTo>
                        <a:cubicBezTo>
                          <a:pt x="155" y="96"/>
                          <a:pt x="155" y="96"/>
                          <a:pt x="155" y="96"/>
                        </a:cubicBezTo>
                        <a:cubicBezTo>
                          <a:pt x="154" y="96"/>
                          <a:pt x="154" y="96"/>
                          <a:pt x="154" y="96"/>
                        </a:cubicBezTo>
                        <a:cubicBezTo>
                          <a:pt x="154" y="96"/>
                          <a:pt x="154" y="96"/>
                          <a:pt x="154" y="96"/>
                        </a:cubicBezTo>
                        <a:cubicBezTo>
                          <a:pt x="155" y="96"/>
                          <a:pt x="155" y="96"/>
                          <a:pt x="155" y="96"/>
                        </a:cubicBezTo>
                        <a:cubicBezTo>
                          <a:pt x="155" y="96"/>
                          <a:pt x="155" y="96"/>
                          <a:pt x="155" y="96"/>
                        </a:cubicBezTo>
                        <a:cubicBezTo>
                          <a:pt x="157" y="96"/>
                          <a:pt x="157" y="96"/>
                          <a:pt x="157" y="96"/>
                        </a:cubicBezTo>
                        <a:cubicBezTo>
                          <a:pt x="157" y="96"/>
                          <a:pt x="157" y="96"/>
                          <a:pt x="157" y="96"/>
                        </a:cubicBezTo>
                        <a:cubicBezTo>
                          <a:pt x="157" y="96"/>
                          <a:pt x="157" y="96"/>
                          <a:pt x="157" y="96"/>
                        </a:cubicBezTo>
                        <a:cubicBezTo>
                          <a:pt x="158" y="95"/>
                          <a:pt x="158" y="95"/>
                          <a:pt x="158" y="95"/>
                        </a:cubicBezTo>
                        <a:cubicBezTo>
                          <a:pt x="158" y="95"/>
                          <a:pt x="158" y="95"/>
                          <a:pt x="158" y="95"/>
                        </a:cubicBezTo>
                        <a:cubicBezTo>
                          <a:pt x="158" y="95"/>
                          <a:pt x="158" y="95"/>
                          <a:pt x="158" y="95"/>
                        </a:cubicBezTo>
                        <a:cubicBezTo>
                          <a:pt x="158" y="95"/>
                          <a:pt x="158" y="95"/>
                          <a:pt x="158" y="95"/>
                        </a:cubicBezTo>
                        <a:cubicBezTo>
                          <a:pt x="159" y="94"/>
                          <a:pt x="159" y="94"/>
                          <a:pt x="159" y="94"/>
                        </a:cubicBezTo>
                        <a:cubicBezTo>
                          <a:pt x="158" y="94"/>
                          <a:pt x="158" y="94"/>
                          <a:pt x="158" y="94"/>
                        </a:cubicBezTo>
                        <a:cubicBezTo>
                          <a:pt x="158" y="94"/>
                          <a:pt x="158" y="94"/>
                          <a:pt x="158" y="94"/>
                        </a:cubicBezTo>
                        <a:cubicBezTo>
                          <a:pt x="158" y="94"/>
                          <a:pt x="158" y="94"/>
                          <a:pt x="158" y="94"/>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60" y="93"/>
                          <a:pt x="160" y="93"/>
                          <a:pt x="160" y="93"/>
                        </a:cubicBezTo>
                        <a:cubicBezTo>
                          <a:pt x="160" y="92"/>
                          <a:pt x="160" y="92"/>
                          <a:pt x="160" y="92"/>
                        </a:cubicBezTo>
                        <a:cubicBezTo>
                          <a:pt x="160" y="92"/>
                          <a:pt x="160" y="92"/>
                          <a:pt x="160" y="92"/>
                        </a:cubicBezTo>
                        <a:cubicBezTo>
                          <a:pt x="160" y="91"/>
                          <a:pt x="160" y="91"/>
                          <a:pt x="160" y="91"/>
                        </a:cubicBezTo>
                        <a:cubicBezTo>
                          <a:pt x="161" y="91"/>
                          <a:pt x="161" y="91"/>
                          <a:pt x="161" y="91"/>
                        </a:cubicBezTo>
                        <a:cubicBezTo>
                          <a:pt x="160" y="91"/>
                          <a:pt x="160" y="91"/>
                          <a:pt x="160" y="91"/>
                        </a:cubicBezTo>
                        <a:cubicBezTo>
                          <a:pt x="159" y="91"/>
                          <a:pt x="159" y="91"/>
                          <a:pt x="159" y="91"/>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89"/>
                          <a:pt x="160" y="89"/>
                          <a:pt x="160" y="89"/>
                        </a:cubicBezTo>
                        <a:cubicBezTo>
                          <a:pt x="160" y="89"/>
                          <a:pt x="160" y="89"/>
                          <a:pt x="160" y="89"/>
                        </a:cubicBezTo>
                        <a:cubicBezTo>
                          <a:pt x="161" y="88"/>
                          <a:pt x="161" y="88"/>
                          <a:pt x="161" y="88"/>
                        </a:cubicBezTo>
                        <a:cubicBezTo>
                          <a:pt x="162" y="88"/>
                          <a:pt x="162" y="88"/>
                          <a:pt x="162" y="88"/>
                        </a:cubicBezTo>
                        <a:cubicBezTo>
                          <a:pt x="161" y="87"/>
                          <a:pt x="161" y="87"/>
                          <a:pt x="161" y="87"/>
                        </a:cubicBezTo>
                        <a:cubicBezTo>
                          <a:pt x="160" y="87"/>
                          <a:pt x="160" y="87"/>
                          <a:pt x="160" y="87"/>
                        </a:cubicBezTo>
                        <a:cubicBezTo>
                          <a:pt x="160" y="87"/>
                          <a:pt x="160" y="87"/>
                          <a:pt x="160" y="87"/>
                        </a:cubicBezTo>
                        <a:cubicBezTo>
                          <a:pt x="160" y="87"/>
                          <a:pt x="160" y="87"/>
                          <a:pt x="160" y="87"/>
                        </a:cubicBezTo>
                        <a:cubicBezTo>
                          <a:pt x="159" y="88"/>
                          <a:pt x="159" y="88"/>
                          <a:pt x="159" y="88"/>
                        </a:cubicBezTo>
                        <a:cubicBezTo>
                          <a:pt x="159" y="87"/>
                          <a:pt x="159" y="87"/>
                          <a:pt x="159" y="87"/>
                        </a:cubicBezTo>
                        <a:cubicBezTo>
                          <a:pt x="159" y="87"/>
                          <a:pt x="159" y="87"/>
                          <a:pt x="159" y="87"/>
                        </a:cubicBezTo>
                        <a:cubicBezTo>
                          <a:pt x="160" y="86"/>
                          <a:pt x="160" y="86"/>
                          <a:pt x="160" y="86"/>
                        </a:cubicBezTo>
                        <a:cubicBezTo>
                          <a:pt x="160" y="86"/>
                          <a:pt x="160" y="86"/>
                          <a:pt x="160" y="86"/>
                        </a:cubicBezTo>
                        <a:cubicBezTo>
                          <a:pt x="161" y="86"/>
                          <a:pt x="161" y="86"/>
                          <a:pt x="161" y="86"/>
                        </a:cubicBezTo>
                        <a:cubicBezTo>
                          <a:pt x="161" y="86"/>
                          <a:pt x="161" y="86"/>
                          <a:pt x="161" y="86"/>
                        </a:cubicBezTo>
                        <a:cubicBezTo>
                          <a:pt x="161" y="86"/>
                          <a:pt x="161" y="86"/>
                          <a:pt x="161" y="86"/>
                        </a:cubicBezTo>
                        <a:cubicBezTo>
                          <a:pt x="162" y="86"/>
                          <a:pt x="162" y="86"/>
                          <a:pt x="162" y="86"/>
                        </a:cubicBezTo>
                        <a:cubicBezTo>
                          <a:pt x="162" y="86"/>
                          <a:pt x="162" y="86"/>
                          <a:pt x="162" y="86"/>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4" y="84"/>
                          <a:pt x="164" y="84"/>
                          <a:pt x="164" y="84"/>
                        </a:cubicBezTo>
                        <a:cubicBezTo>
                          <a:pt x="164" y="84"/>
                          <a:pt x="164" y="84"/>
                          <a:pt x="164" y="84"/>
                        </a:cubicBezTo>
                        <a:cubicBezTo>
                          <a:pt x="164" y="83"/>
                          <a:pt x="164" y="83"/>
                          <a:pt x="164" y="83"/>
                        </a:cubicBezTo>
                        <a:cubicBezTo>
                          <a:pt x="164" y="83"/>
                          <a:pt x="164" y="83"/>
                          <a:pt x="164" y="83"/>
                        </a:cubicBezTo>
                        <a:cubicBezTo>
                          <a:pt x="164" y="83"/>
                          <a:pt x="164" y="83"/>
                          <a:pt x="164" y="83"/>
                        </a:cubicBezTo>
                        <a:cubicBezTo>
                          <a:pt x="164" y="83"/>
                          <a:pt x="164" y="83"/>
                          <a:pt x="164" y="83"/>
                        </a:cubicBezTo>
                        <a:cubicBezTo>
                          <a:pt x="165" y="82"/>
                          <a:pt x="165" y="82"/>
                          <a:pt x="165" y="82"/>
                        </a:cubicBezTo>
                        <a:cubicBezTo>
                          <a:pt x="166" y="82"/>
                          <a:pt x="166" y="82"/>
                          <a:pt x="166" y="82"/>
                        </a:cubicBezTo>
                        <a:cubicBezTo>
                          <a:pt x="166" y="82"/>
                          <a:pt x="166" y="82"/>
                          <a:pt x="166" y="82"/>
                        </a:cubicBezTo>
                        <a:cubicBezTo>
                          <a:pt x="167" y="82"/>
                          <a:pt x="167" y="82"/>
                          <a:pt x="167" y="82"/>
                        </a:cubicBezTo>
                        <a:cubicBezTo>
                          <a:pt x="167" y="81"/>
                          <a:pt x="167" y="81"/>
                          <a:pt x="167" y="81"/>
                        </a:cubicBezTo>
                        <a:cubicBezTo>
                          <a:pt x="168" y="81"/>
                          <a:pt x="168" y="81"/>
                          <a:pt x="168" y="81"/>
                        </a:cubicBezTo>
                        <a:cubicBezTo>
                          <a:pt x="167" y="80"/>
                          <a:pt x="167" y="80"/>
                          <a:pt x="167" y="80"/>
                        </a:cubicBezTo>
                        <a:cubicBezTo>
                          <a:pt x="167" y="80"/>
                          <a:pt x="167" y="80"/>
                          <a:pt x="167" y="80"/>
                        </a:cubicBezTo>
                        <a:cubicBezTo>
                          <a:pt x="166" y="80"/>
                          <a:pt x="166" y="80"/>
                          <a:pt x="166" y="80"/>
                        </a:cubicBezTo>
                        <a:cubicBezTo>
                          <a:pt x="166" y="80"/>
                          <a:pt x="166" y="80"/>
                          <a:pt x="166" y="80"/>
                        </a:cubicBezTo>
                        <a:cubicBezTo>
                          <a:pt x="166" y="80"/>
                          <a:pt x="166" y="80"/>
                          <a:pt x="166" y="80"/>
                        </a:cubicBezTo>
                        <a:cubicBezTo>
                          <a:pt x="167" y="79"/>
                          <a:pt x="167" y="79"/>
                          <a:pt x="167" y="79"/>
                        </a:cubicBezTo>
                        <a:cubicBezTo>
                          <a:pt x="167" y="79"/>
                          <a:pt x="167" y="79"/>
                          <a:pt x="167" y="79"/>
                        </a:cubicBezTo>
                        <a:cubicBezTo>
                          <a:pt x="167" y="79"/>
                          <a:pt x="167" y="79"/>
                          <a:pt x="167" y="79"/>
                        </a:cubicBezTo>
                        <a:cubicBezTo>
                          <a:pt x="167" y="79"/>
                          <a:pt x="167" y="79"/>
                          <a:pt x="167" y="79"/>
                        </a:cubicBezTo>
                        <a:cubicBezTo>
                          <a:pt x="167" y="78"/>
                          <a:pt x="167" y="78"/>
                          <a:pt x="167" y="78"/>
                        </a:cubicBezTo>
                        <a:cubicBezTo>
                          <a:pt x="167" y="78"/>
                          <a:pt x="167" y="78"/>
                          <a:pt x="167" y="78"/>
                        </a:cubicBezTo>
                        <a:cubicBezTo>
                          <a:pt x="167" y="78"/>
                          <a:pt x="167" y="78"/>
                          <a:pt x="167" y="78"/>
                        </a:cubicBezTo>
                        <a:cubicBezTo>
                          <a:pt x="168" y="78"/>
                          <a:pt x="168" y="78"/>
                          <a:pt x="168" y="78"/>
                        </a:cubicBezTo>
                        <a:cubicBezTo>
                          <a:pt x="168" y="77"/>
                          <a:pt x="168" y="77"/>
                          <a:pt x="168" y="77"/>
                        </a:cubicBezTo>
                        <a:cubicBezTo>
                          <a:pt x="167" y="77"/>
                          <a:pt x="167" y="77"/>
                          <a:pt x="167" y="77"/>
                        </a:cubicBezTo>
                        <a:cubicBezTo>
                          <a:pt x="167" y="77"/>
                          <a:pt x="167" y="77"/>
                          <a:pt x="167" y="77"/>
                        </a:cubicBezTo>
                        <a:cubicBezTo>
                          <a:pt x="166" y="77"/>
                          <a:pt x="166" y="77"/>
                          <a:pt x="166" y="77"/>
                        </a:cubicBezTo>
                        <a:cubicBezTo>
                          <a:pt x="166" y="77"/>
                          <a:pt x="166" y="77"/>
                          <a:pt x="166" y="77"/>
                        </a:cubicBezTo>
                        <a:cubicBezTo>
                          <a:pt x="165" y="77"/>
                          <a:pt x="165" y="77"/>
                          <a:pt x="165" y="77"/>
                        </a:cubicBezTo>
                        <a:cubicBezTo>
                          <a:pt x="164" y="77"/>
                          <a:pt x="164" y="77"/>
                          <a:pt x="164" y="77"/>
                        </a:cubicBezTo>
                        <a:cubicBezTo>
                          <a:pt x="164" y="77"/>
                          <a:pt x="164" y="77"/>
                          <a:pt x="164" y="77"/>
                        </a:cubicBezTo>
                        <a:cubicBezTo>
                          <a:pt x="164" y="77"/>
                          <a:pt x="164" y="77"/>
                          <a:pt x="164" y="77"/>
                        </a:cubicBezTo>
                        <a:cubicBezTo>
                          <a:pt x="164" y="78"/>
                          <a:pt x="164" y="78"/>
                          <a:pt x="164" y="78"/>
                        </a:cubicBezTo>
                        <a:cubicBezTo>
                          <a:pt x="162" y="78"/>
                          <a:pt x="162" y="78"/>
                          <a:pt x="162" y="78"/>
                        </a:cubicBezTo>
                        <a:cubicBezTo>
                          <a:pt x="162" y="78"/>
                          <a:pt x="162" y="78"/>
                          <a:pt x="162" y="78"/>
                        </a:cubicBezTo>
                        <a:cubicBezTo>
                          <a:pt x="162" y="78"/>
                          <a:pt x="162" y="78"/>
                          <a:pt x="162" y="78"/>
                        </a:cubicBezTo>
                        <a:cubicBezTo>
                          <a:pt x="161" y="79"/>
                          <a:pt x="161" y="79"/>
                          <a:pt x="161" y="79"/>
                        </a:cubicBezTo>
                        <a:cubicBezTo>
                          <a:pt x="160" y="80"/>
                          <a:pt x="160" y="80"/>
                          <a:pt x="160" y="80"/>
                        </a:cubicBezTo>
                        <a:cubicBezTo>
                          <a:pt x="160" y="80"/>
                          <a:pt x="160" y="80"/>
                          <a:pt x="160" y="80"/>
                        </a:cubicBezTo>
                        <a:cubicBezTo>
                          <a:pt x="160" y="80"/>
                          <a:pt x="160" y="80"/>
                          <a:pt x="160" y="80"/>
                        </a:cubicBezTo>
                        <a:cubicBezTo>
                          <a:pt x="160" y="80"/>
                          <a:pt x="160" y="80"/>
                          <a:pt x="160" y="80"/>
                        </a:cubicBezTo>
                        <a:cubicBezTo>
                          <a:pt x="159" y="80"/>
                          <a:pt x="159" y="80"/>
                          <a:pt x="159" y="80"/>
                        </a:cubicBezTo>
                        <a:cubicBezTo>
                          <a:pt x="158" y="80"/>
                          <a:pt x="158" y="80"/>
                          <a:pt x="158" y="80"/>
                        </a:cubicBezTo>
                        <a:cubicBezTo>
                          <a:pt x="158" y="80"/>
                          <a:pt x="158" y="80"/>
                          <a:pt x="158" y="80"/>
                        </a:cubicBezTo>
                        <a:cubicBezTo>
                          <a:pt x="158" y="80"/>
                          <a:pt x="158" y="80"/>
                          <a:pt x="158" y="80"/>
                        </a:cubicBezTo>
                        <a:cubicBezTo>
                          <a:pt x="158" y="80"/>
                          <a:pt x="158" y="80"/>
                          <a:pt x="158" y="80"/>
                        </a:cubicBezTo>
                        <a:cubicBezTo>
                          <a:pt x="157" y="80"/>
                          <a:pt x="157" y="80"/>
                          <a:pt x="157" y="80"/>
                        </a:cubicBezTo>
                        <a:cubicBezTo>
                          <a:pt x="157" y="79"/>
                          <a:pt x="157" y="79"/>
                          <a:pt x="157" y="79"/>
                        </a:cubicBezTo>
                        <a:cubicBezTo>
                          <a:pt x="157" y="79"/>
                          <a:pt x="157" y="79"/>
                          <a:pt x="157" y="79"/>
                        </a:cubicBezTo>
                        <a:cubicBezTo>
                          <a:pt x="156" y="80"/>
                          <a:pt x="156" y="80"/>
                          <a:pt x="156" y="80"/>
                        </a:cubicBezTo>
                        <a:cubicBezTo>
                          <a:pt x="156" y="80"/>
                          <a:pt x="156" y="80"/>
                          <a:pt x="156" y="80"/>
                        </a:cubicBezTo>
                        <a:cubicBezTo>
                          <a:pt x="156" y="80"/>
                          <a:pt x="156" y="80"/>
                          <a:pt x="156" y="80"/>
                        </a:cubicBezTo>
                        <a:cubicBezTo>
                          <a:pt x="155" y="80"/>
                          <a:pt x="155" y="80"/>
                          <a:pt x="155" y="80"/>
                        </a:cubicBezTo>
                        <a:cubicBezTo>
                          <a:pt x="155" y="80"/>
                          <a:pt x="155" y="80"/>
                          <a:pt x="155" y="80"/>
                        </a:cubicBezTo>
                        <a:cubicBezTo>
                          <a:pt x="155" y="79"/>
                          <a:pt x="155" y="79"/>
                          <a:pt x="155"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5" y="78"/>
                          <a:pt x="155" y="78"/>
                          <a:pt x="155" y="78"/>
                        </a:cubicBezTo>
                        <a:cubicBezTo>
                          <a:pt x="154" y="78"/>
                          <a:pt x="154" y="78"/>
                          <a:pt x="154" y="78"/>
                        </a:cubicBezTo>
                        <a:cubicBezTo>
                          <a:pt x="154" y="78"/>
                          <a:pt x="154" y="78"/>
                          <a:pt x="154" y="78"/>
                        </a:cubicBezTo>
                        <a:cubicBezTo>
                          <a:pt x="154" y="78"/>
                          <a:pt x="154" y="78"/>
                          <a:pt x="154" y="78"/>
                        </a:cubicBezTo>
                        <a:cubicBezTo>
                          <a:pt x="154" y="78"/>
                          <a:pt x="154" y="78"/>
                          <a:pt x="154" y="78"/>
                        </a:cubicBezTo>
                        <a:cubicBezTo>
                          <a:pt x="154" y="77"/>
                          <a:pt x="154" y="77"/>
                          <a:pt x="154" y="77"/>
                        </a:cubicBezTo>
                        <a:cubicBezTo>
                          <a:pt x="153" y="77"/>
                          <a:pt x="153" y="77"/>
                          <a:pt x="153" y="77"/>
                        </a:cubicBezTo>
                        <a:cubicBezTo>
                          <a:pt x="152" y="77"/>
                          <a:pt x="152" y="77"/>
                          <a:pt x="152" y="77"/>
                        </a:cubicBezTo>
                        <a:cubicBezTo>
                          <a:pt x="151" y="77"/>
                          <a:pt x="151" y="77"/>
                          <a:pt x="151" y="77"/>
                        </a:cubicBezTo>
                        <a:cubicBezTo>
                          <a:pt x="151" y="77"/>
                          <a:pt x="151" y="77"/>
                          <a:pt x="151" y="77"/>
                        </a:cubicBezTo>
                        <a:cubicBezTo>
                          <a:pt x="152" y="77"/>
                          <a:pt x="152" y="77"/>
                          <a:pt x="152" y="77"/>
                        </a:cubicBezTo>
                        <a:cubicBezTo>
                          <a:pt x="152" y="77"/>
                          <a:pt x="152" y="77"/>
                          <a:pt x="152" y="77"/>
                        </a:cubicBezTo>
                        <a:cubicBezTo>
                          <a:pt x="152" y="76"/>
                          <a:pt x="152" y="76"/>
                          <a:pt x="152" y="76"/>
                        </a:cubicBezTo>
                        <a:cubicBezTo>
                          <a:pt x="152" y="76"/>
                          <a:pt x="152" y="76"/>
                          <a:pt x="152" y="76"/>
                        </a:cubicBezTo>
                        <a:cubicBezTo>
                          <a:pt x="152" y="76"/>
                          <a:pt x="152" y="76"/>
                          <a:pt x="152" y="76"/>
                        </a:cubicBezTo>
                        <a:cubicBezTo>
                          <a:pt x="151" y="76"/>
                          <a:pt x="151" y="76"/>
                          <a:pt x="151" y="76"/>
                        </a:cubicBezTo>
                        <a:cubicBezTo>
                          <a:pt x="152" y="76"/>
                          <a:pt x="152" y="76"/>
                          <a:pt x="152" y="76"/>
                        </a:cubicBezTo>
                        <a:cubicBezTo>
                          <a:pt x="152" y="76"/>
                          <a:pt x="152" y="76"/>
                          <a:pt x="152" y="76"/>
                        </a:cubicBezTo>
                        <a:cubicBezTo>
                          <a:pt x="152" y="76"/>
                          <a:pt x="152" y="76"/>
                          <a:pt x="152" y="76"/>
                        </a:cubicBezTo>
                        <a:cubicBezTo>
                          <a:pt x="154" y="75"/>
                          <a:pt x="154" y="75"/>
                          <a:pt x="154" y="75"/>
                        </a:cubicBezTo>
                        <a:cubicBezTo>
                          <a:pt x="155" y="75"/>
                          <a:pt x="155" y="75"/>
                          <a:pt x="155" y="75"/>
                        </a:cubicBezTo>
                        <a:cubicBezTo>
                          <a:pt x="155" y="75"/>
                          <a:pt x="155" y="75"/>
                          <a:pt x="155" y="75"/>
                        </a:cubicBezTo>
                        <a:cubicBezTo>
                          <a:pt x="155" y="75"/>
                          <a:pt x="155" y="75"/>
                          <a:pt x="155" y="75"/>
                        </a:cubicBezTo>
                        <a:cubicBezTo>
                          <a:pt x="156" y="75"/>
                          <a:pt x="156" y="75"/>
                          <a:pt x="156" y="75"/>
                        </a:cubicBezTo>
                        <a:cubicBezTo>
                          <a:pt x="157" y="75"/>
                          <a:pt x="157" y="75"/>
                          <a:pt x="157" y="75"/>
                        </a:cubicBezTo>
                        <a:cubicBezTo>
                          <a:pt x="157" y="75"/>
                          <a:pt x="157" y="75"/>
                          <a:pt x="157" y="75"/>
                        </a:cubicBezTo>
                        <a:cubicBezTo>
                          <a:pt x="157" y="75"/>
                          <a:pt x="157" y="75"/>
                          <a:pt x="157" y="75"/>
                        </a:cubicBezTo>
                        <a:cubicBezTo>
                          <a:pt x="158" y="75"/>
                          <a:pt x="158" y="75"/>
                          <a:pt x="158" y="75"/>
                        </a:cubicBezTo>
                        <a:cubicBezTo>
                          <a:pt x="158" y="75"/>
                          <a:pt x="158" y="75"/>
                          <a:pt x="158" y="75"/>
                        </a:cubicBezTo>
                        <a:cubicBezTo>
                          <a:pt x="159" y="75"/>
                          <a:pt x="159" y="75"/>
                          <a:pt x="159" y="75"/>
                        </a:cubicBezTo>
                        <a:cubicBezTo>
                          <a:pt x="159" y="75"/>
                          <a:pt x="159" y="75"/>
                          <a:pt x="159" y="75"/>
                        </a:cubicBezTo>
                        <a:cubicBezTo>
                          <a:pt x="159" y="74"/>
                          <a:pt x="159" y="74"/>
                          <a:pt x="159" y="74"/>
                        </a:cubicBezTo>
                        <a:cubicBezTo>
                          <a:pt x="159" y="73"/>
                          <a:pt x="159" y="73"/>
                          <a:pt x="159" y="73"/>
                        </a:cubicBezTo>
                        <a:cubicBezTo>
                          <a:pt x="160" y="73"/>
                          <a:pt x="160" y="73"/>
                          <a:pt x="160" y="73"/>
                        </a:cubicBezTo>
                        <a:cubicBezTo>
                          <a:pt x="160" y="73"/>
                          <a:pt x="160" y="73"/>
                          <a:pt x="160" y="73"/>
                        </a:cubicBezTo>
                        <a:cubicBezTo>
                          <a:pt x="160" y="73"/>
                          <a:pt x="160" y="73"/>
                          <a:pt x="160" y="73"/>
                        </a:cubicBezTo>
                        <a:cubicBezTo>
                          <a:pt x="160" y="73"/>
                          <a:pt x="160" y="73"/>
                          <a:pt x="160" y="73"/>
                        </a:cubicBezTo>
                        <a:cubicBezTo>
                          <a:pt x="161" y="73"/>
                          <a:pt x="161" y="73"/>
                          <a:pt x="161" y="73"/>
                        </a:cubicBezTo>
                        <a:cubicBezTo>
                          <a:pt x="161" y="73"/>
                          <a:pt x="161" y="73"/>
                          <a:pt x="161" y="73"/>
                        </a:cubicBezTo>
                        <a:cubicBezTo>
                          <a:pt x="162" y="73"/>
                          <a:pt x="162" y="73"/>
                          <a:pt x="162" y="73"/>
                        </a:cubicBezTo>
                        <a:cubicBezTo>
                          <a:pt x="162" y="73"/>
                          <a:pt x="162" y="73"/>
                          <a:pt x="162" y="73"/>
                        </a:cubicBezTo>
                        <a:cubicBezTo>
                          <a:pt x="162" y="73"/>
                          <a:pt x="162" y="73"/>
                          <a:pt x="162" y="73"/>
                        </a:cubicBezTo>
                        <a:cubicBezTo>
                          <a:pt x="162" y="72"/>
                          <a:pt x="162" y="72"/>
                          <a:pt x="162" y="72"/>
                        </a:cubicBezTo>
                        <a:cubicBezTo>
                          <a:pt x="162" y="71"/>
                          <a:pt x="162" y="71"/>
                          <a:pt x="162"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0"/>
                          <a:pt x="161" y="70"/>
                          <a:pt x="161" y="70"/>
                        </a:cubicBezTo>
                        <a:cubicBezTo>
                          <a:pt x="161" y="70"/>
                          <a:pt x="161" y="70"/>
                          <a:pt x="161" y="70"/>
                        </a:cubicBezTo>
                        <a:cubicBezTo>
                          <a:pt x="161" y="70"/>
                          <a:pt x="161" y="70"/>
                          <a:pt x="161" y="70"/>
                        </a:cubicBezTo>
                        <a:cubicBezTo>
                          <a:pt x="159" y="70"/>
                          <a:pt x="159" y="70"/>
                          <a:pt x="159" y="70"/>
                        </a:cubicBezTo>
                        <a:cubicBezTo>
                          <a:pt x="158" y="69"/>
                          <a:pt x="158" y="69"/>
                          <a:pt x="158" y="69"/>
                        </a:cubicBezTo>
                        <a:cubicBezTo>
                          <a:pt x="158" y="69"/>
                          <a:pt x="158" y="69"/>
                          <a:pt x="158" y="69"/>
                        </a:cubicBezTo>
                        <a:cubicBezTo>
                          <a:pt x="158" y="69"/>
                          <a:pt x="158" y="69"/>
                          <a:pt x="158" y="69"/>
                        </a:cubicBezTo>
                        <a:cubicBezTo>
                          <a:pt x="158" y="70"/>
                          <a:pt x="158" y="70"/>
                          <a:pt x="158" y="70"/>
                        </a:cubicBezTo>
                        <a:cubicBezTo>
                          <a:pt x="157" y="69"/>
                          <a:pt x="157" y="69"/>
                          <a:pt x="157" y="69"/>
                        </a:cubicBezTo>
                        <a:cubicBezTo>
                          <a:pt x="157" y="69"/>
                          <a:pt x="157" y="69"/>
                          <a:pt x="157" y="69"/>
                        </a:cubicBezTo>
                        <a:cubicBezTo>
                          <a:pt x="157" y="69"/>
                          <a:pt x="157" y="69"/>
                          <a:pt x="157" y="69"/>
                        </a:cubicBezTo>
                        <a:cubicBezTo>
                          <a:pt x="156" y="69"/>
                          <a:pt x="156" y="69"/>
                          <a:pt x="156" y="69"/>
                        </a:cubicBezTo>
                        <a:cubicBezTo>
                          <a:pt x="155" y="69"/>
                          <a:pt x="155" y="69"/>
                          <a:pt x="155" y="69"/>
                        </a:cubicBezTo>
                        <a:cubicBezTo>
                          <a:pt x="155" y="69"/>
                          <a:pt x="155" y="69"/>
                          <a:pt x="155" y="69"/>
                        </a:cubicBezTo>
                        <a:cubicBezTo>
                          <a:pt x="154" y="70"/>
                          <a:pt x="154" y="70"/>
                          <a:pt x="154" y="70"/>
                        </a:cubicBezTo>
                        <a:moveTo>
                          <a:pt x="310" y="72"/>
                        </a:moveTo>
                        <a:cubicBezTo>
                          <a:pt x="309" y="72"/>
                          <a:pt x="309" y="72"/>
                          <a:pt x="309" y="72"/>
                        </a:cubicBezTo>
                        <a:cubicBezTo>
                          <a:pt x="308" y="72"/>
                          <a:pt x="308" y="72"/>
                          <a:pt x="308" y="72"/>
                        </a:cubicBezTo>
                        <a:cubicBezTo>
                          <a:pt x="308" y="72"/>
                          <a:pt x="308" y="72"/>
                          <a:pt x="308" y="72"/>
                        </a:cubicBezTo>
                        <a:cubicBezTo>
                          <a:pt x="308" y="72"/>
                          <a:pt x="308" y="72"/>
                          <a:pt x="308" y="72"/>
                        </a:cubicBezTo>
                        <a:cubicBezTo>
                          <a:pt x="307" y="72"/>
                          <a:pt x="307" y="72"/>
                          <a:pt x="307" y="72"/>
                        </a:cubicBezTo>
                        <a:cubicBezTo>
                          <a:pt x="307" y="72"/>
                          <a:pt x="307" y="72"/>
                          <a:pt x="307" y="72"/>
                        </a:cubicBezTo>
                        <a:cubicBezTo>
                          <a:pt x="307" y="73"/>
                          <a:pt x="307" y="73"/>
                          <a:pt x="307" y="73"/>
                        </a:cubicBezTo>
                        <a:cubicBezTo>
                          <a:pt x="307" y="73"/>
                          <a:pt x="307" y="73"/>
                          <a:pt x="307" y="73"/>
                        </a:cubicBezTo>
                        <a:cubicBezTo>
                          <a:pt x="307" y="73"/>
                          <a:pt x="307" y="73"/>
                          <a:pt x="308" y="74"/>
                        </a:cubicBezTo>
                        <a:cubicBezTo>
                          <a:pt x="308" y="74"/>
                          <a:pt x="308" y="74"/>
                          <a:pt x="308" y="74"/>
                        </a:cubicBezTo>
                        <a:cubicBezTo>
                          <a:pt x="308" y="74"/>
                          <a:pt x="308" y="74"/>
                          <a:pt x="308" y="74"/>
                        </a:cubicBezTo>
                        <a:cubicBezTo>
                          <a:pt x="309" y="74"/>
                          <a:pt x="309" y="74"/>
                          <a:pt x="309"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2" y="74"/>
                          <a:pt x="312" y="74"/>
                          <a:pt x="312" y="74"/>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2"/>
                          <a:pt x="312" y="72"/>
                          <a:pt x="312" y="72"/>
                        </a:cubicBezTo>
                        <a:cubicBezTo>
                          <a:pt x="312" y="71"/>
                          <a:pt x="312" y="71"/>
                          <a:pt x="312" y="71"/>
                        </a:cubicBezTo>
                        <a:cubicBezTo>
                          <a:pt x="313" y="71"/>
                          <a:pt x="313" y="71"/>
                          <a:pt x="313" y="71"/>
                        </a:cubicBezTo>
                        <a:cubicBezTo>
                          <a:pt x="313" y="71"/>
                          <a:pt x="313" y="71"/>
                          <a:pt x="313" y="71"/>
                        </a:cubicBezTo>
                        <a:cubicBezTo>
                          <a:pt x="313" y="70"/>
                          <a:pt x="313" y="70"/>
                          <a:pt x="313" y="70"/>
                        </a:cubicBezTo>
                        <a:cubicBezTo>
                          <a:pt x="313" y="70"/>
                          <a:pt x="313" y="70"/>
                          <a:pt x="313" y="70"/>
                        </a:cubicBezTo>
                        <a:cubicBezTo>
                          <a:pt x="314" y="69"/>
                          <a:pt x="314" y="69"/>
                          <a:pt x="314" y="69"/>
                        </a:cubicBezTo>
                        <a:cubicBezTo>
                          <a:pt x="313" y="69"/>
                          <a:pt x="313" y="69"/>
                          <a:pt x="313" y="69"/>
                        </a:cubicBezTo>
                        <a:cubicBezTo>
                          <a:pt x="311" y="70"/>
                          <a:pt x="311" y="70"/>
                          <a:pt x="311" y="70"/>
                        </a:cubicBezTo>
                        <a:cubicBezTo>
                          <a:pt x="311" y="70"/>
                          <a:pt x="311" y="70"/>
                          <a:pt x="311" y="70"/>
                        </a:cubicBezTo>
                        <a:cubicBezTo>
                          <a:pt x="311" y="70"/>
                          <a:pt x="311" y="70"/>
                          <a:pt x="311" y="70"/>
                        </a:cubicBezTo>
                        <a:cubicBezTo>
                          <a:pt x="310" y="71"/>
                          <a:pt x="310" y="71"/>
                          <a:pt x="310" y="71"/>
                        </a:cubicBezTo>
                        <a:cubicBezTo>
                          <a:pt x="310" y="71"/>
                          <a:pt x="310" y="71"/>
                          <a:pt x="310" y="71"/>
                        </a:cubicBezTo>
                        <a:cubicBezTo>
                          <a:pt x="310" y="71"/>
                          <a:pt x="310" y="71"/>
                          <a:pt x="310" y="71"/>
                        </a:cubicBezTo>
                        <a:cubicBezTo>
                          <a:pt x="310" y="72"/>
                          <a:pt x="310" y="72"/>
                          <a:pt x="310" y="72"/>
                        </a:cubicBezTo>
                        <a:moveTo>
                          <a:pt x="191" y="85"/>
                        </a:moveTo>
                        <a:cubicBezTo>
                          <a:pt x="191" y="85"/>
                          <a:pt x="191" y="85"/>
                          <a:pt x="191" y="85"/>
                        </a:cubicBezTo>
                        <a:cubicBezTo>
                          <a:pt x="192" y="86"/>
                          <a:pt x="192" y="86"/>
                          <a:pt x="192" y="86"/>
                        </a:cubicBezTo>
                        <a:cubicBezTo>
                          <a:pt x="192" y="86"/>
                          <a:pt x="192" y="86"/>
                          <a:pt x="192" y="86"/>
                        </a:cubicBezTo>
                        <a:cubicBezTo>
                          <a:pt x="192" y="85"/>
                          <a:pt x="192" y="85"/>
                          <a:pt x="192" y="85"/>
                        </a:cubicBezTo>
                        <a:cubicBezTo>
                          <a:pt x="193" y="85"/>
                          <a:pt x="193" y="85"/>
                          <a:pt x="193" y="85"/>
                        </a:cubicBezTo>
                        <a:cubicBezTo>
                          <a:pt x="193" y="85"/>
                          <a:pt x="193" y="85"/>
                          <a:pt x="193" y="85"/>
                        </a:cubicBezTo>
                        <a:cubicBezTo>
                          <a:pt x="193" y="85"/>
                          <a:pt x="193" y="85"/>
                          <a:pt x="193" y="85"/>
                        </a:cubicBezTo>
                        <a:cubicBezTo>
                          <a:pt x="194" y="84"/>
                          <a:pt x="194" y="84"/>
                          <a:pt x="194" y="84"/>
                        </a:cubicBezTo>
                        <a:cubicBezTo>
                          <a:pt x="194" y="84"/>
                          <a:pt x="194" y="84"/>
                          <a:pt x="194" y="84"/>
                        </a:cubicBezTo>
                        <a:cubicBezTo>
                          <a:pt x="194" y="84"/>
                          <a:pt x="194" y="84"/>
                          <a:pt x="194" y="84"/>
                        </a:cubicBezTo>
                        <a:cubicBezTo>
                          <a:pt x="194" y="83"/>
                          <a:pt x="194" y="83"/>
                          <a:pt x="194" y="83"/>
                        </a:cubicBezTo>
                        <a:cubicBezTo>
                          <a:pt x="194" y="83"/>
                          <a:pt x="194" y="83"/>
                          <a:pt x="194" y="83"/>
                        </a:cubicBezTo>
                        <a:cubicBezTo>
                          <a:pt x="194" y="83"/>
                          <a:pt x="194" y="83"/>
                          <a:pt x="194" y="83"/>
                        </a:cubicBezTo>
                        <a:cubicBezTo>
                          <a:pt x="193" y="83"/>
                          <a:pt x="193" y="83"/>
                          <a:pt x="193" y="83"/>
                        </a:cubicBezTo>
                        <a:cubicBezTo>
                          <a:pt x="193" y="83"/>
                          <a:pt x="193" y="83"/>
                          <a:pt x="193" y="83"/>
                        </a:cubicBezTo>
                        <a:cubicBezTo>
                          <a:pt x="193" y="83"/>
                          <a:pt x="193" y="83"/>
                          <a:pt x="193" y="83"/>
                        </a:cubicBezTo>
                        <a:cubicBezTo>
                          <a:pt x="192" y="83"/>
                          <a:pt x="192" y="83"/>
                          <a:pt x="192" y="83"/>
                        </a:cubicBezTo>
                        <a:cubicBezTo>
                          <a:pt x="191" y="83"/>
                          <a:pt x="191" y="83"/>
                          <a:pt x="191" y="83"/>
                        </a:cubicBezTo>
                        <a:cubicBezTo>
                          <a:pt x="190" y="84"/>
                          <a:pt x="190" y="84"/>
                          <a:pt x="190" y="84"/>
                        </a:cubicBezTo>
                        <a:cubicBezTo>
                          <a:pt x="191" y="84"/>
                          <a:pt x="191" y="84"/>
                          <a:pt x="191" y="84"/>
                        </a:cubicBezTo>
                        <a:cubicBezTo>
                          <a:pt x="191" y="85"/>
                          <a:pt x="191" y="85"/>
                          <a:pt x="191" y="85"/>
                        </a:cubicBezTo>
                        <a:moveTo>
                          <a:pt x="187" y="87"/>
                        </a:moveTo>
                        <a:cubicBezTo>
                          <a:pt x="187" y="87"/>
                          <a:pt x="187" y="87"/>
                          <a:pt x="187" y="87"/>
                        </a:cubicBezTo>
                        <a:cubicBezTo>
                          <a:pt x="187" y="87"/>
                          <a:pt x="187" y="87"/>
                          <a:pt x="187" y="87"/>
                        </a:cubicBezTo>
                        <a:cubicBezTo>
                          <a:pt x="187" y="87"/>
                          <a:pt x="187" y="87"/>
                          <a:pt x="187" y="87"/>
                        </a:cubicBezTo>
                        <a:cubicBezTo>
                          <a:pt x="186" y="86"/>
                          <a:pt x="186" y="86"/>
                          <a:pt x="186" y="86"/>
                        </a:cubicBezTo>
                        <a:cubicBezTo>
                          <a:pt x="186" y="86"/>
                          <a:pt x="186" y="86"/>
                          <a:pt x="186" y="86"/>
                        </a:cubicBezTo>
                        <a:cubicBezTo>
                          <a:pt x="185" y="86"/>
                          <a:pt x="185" y="86"/>
                          <a:pt x="185" y="86"/>
                        </a:cubicBezTo>
                        <a:cubicBezTo>
                          <a:pt x="185" y="86"/>
                          <a:pt x="185" y="86"/>
                          <a:pt x="185" y="86"/>
                        </a:cubicBezTo>
                        <a:cubicBezTo>
                          <a:pt x="185" y="86"/>
                          <a:pt x="185" y="86"/>
                          <a:pt x="185" y="86"/>
                        </a:cubicBezTo>
                        <a:cubicBezTo>
                          <a:pt x="185" y="87"/>
                          <a:pt x="185" y="87"/>
                          <a:pt x="185" y="87"/>
                        </a:cubicBezTo>
                        <a:cubicBezTo>
                          <a:pt x="184" y="87"/>
                          <a:pt x="184" y="87"/>
                          <a:pt x="184" y="87"/>
                        </a:cubicBezTo>
                        <a:cubicBezTo>
                          <a:pt x="184" y="87"/>
                          <a:pt x="184" y="87"/>
                          <a:pt x="184" y="87"/>
                        </a:cubicBezTo>
                        <a:cubicBezTo>
                          <a:pt x="184" y="87"/>
                          <a:pt x="184" y="87"/>
                          <a:pt x="184" y="87"/>
                        </a:cubicBezTo>
                        <a:cubicBezTo>
                          <a:pt x="183" y="87"/>
                          <a:pt x="183" y="87"/>
                          <a:pt x="183" y="87"/>
                        </a:cubicBezTo>
                        <a:cubicBezTo>
                          <a:pt x="183" y="87"/>
                          <a:pt x="183" y="87"/>
                          <a:pt x="183" y="87"/>
                        </a:cubicBezTo>
                        <a:cubicBezTo>
                          <a:pt x="182" y="87"/>
                          <a:pt x="182" y="87"/>
                          <a:pt x="182" y="87"/>
                        </a:cubicBezTo>
                        <a:cubicBezTo>
                          <a:pt x="182" y="88"/>
                          <a:pt x="182" y="88"/>
                          <a:pt x="182" y="88"/>
                        </a:cubicBezTo>
                        <a:cubicBezTo>
                          <a:pt x="183" y="89"/>
                          <a:pt x="183" y="89"/>
                          <a:pt x="183" y="89"/>
                        </a:cubicBezTo>
                        <a:cubicBezTo>
                          <a:pt x="183" y="89"/>
                          <a:pt x="183" y="89"/>
                          <a:pt x="183" y="89"/>
                        </a:cubicBezTo>
                        <a:cubicBezTo>
                          <a:pt x="183" y="89"/>
                          <a:pt x="183" y="89"/>
                          <a:pt x="183" y="89"/>
                        </a:cubicBezTo>
                        <a:cubicBezTo>
                          <a:pt x="183" y="89"/>
                          <a:pt x="183" y="89"/>
                          <a:pt x="183" y="89"/>
                        </a:cubicBezTo>
                        <a:cubicBezTo>
                          <a:pt x="184" y="89"/>
                          <a:pt x="184" y="89"/>
                          <a:pt x="184" y="89"/>
                        </a:cubicBezTo>
                        <a:cubicBezTo>
                          <a:pt x="184" y="90"/>
                          <a:pt x="184" y="90"/>
                          <a:pt x="184" y="90"/>
                        </a:cubicBezTo>
                        <a:cubicBezTo>
                          <a:pt x="184" y="89"/>
                          <a:pt x="184" y="89"/>
                          <a:pt x="184" y="89"/>
                        </a:cubicBezTo>
                        <a:cubicBezTo>
                          <a:pt x="185" y="89"/>
                          <a:pt x="185" y="89"/>
                          <a:pt x="185" y="89"/>
                        </a:cubicBezTo>
                        <a:cubicBezTo>
                          <a:pt x="185" y="89"/>
                          <a:pt x="185" y="89"/>
                          <a:pt x="185" y="89"/>
                        </a:cubicBezTo>
                        <a:cubicBezTo>
                          <a:pt x="185" y="90"/>
                          <a:pt x="185" y="90"/>
                          <a:pt x="185" y="90"/>
                        </a:cubicBezTo>
                        <a:cubicBezTo>
                          <a:pt x="185" y="91"/>
                          <a:pt x="185" y="91"/>
                          <a:pt x="185" y="91"/>
                        </a:cubicBezTo>
                        <a:cubicBezTo>
                          <a:pt x="185" y="91"/>
                          <a:pt x="185" y="91"/>
                          <a:pt x="185" y="91"/>
                        </a:cubicBezTo>
                        <a:cubicBezTo>
                          <a:pt x="185" y="92"/>
                          <a:pt x="185" y="92"/>
                          <a:pt x="185" y="92"/>
                        </a:cubicBezTo>
                        <a:cubicBezTo>
                          <a:pt x="186" y="92"/>
                          <a:pt x="186" y="92"/>
                          <a:pt x="186" y="92"/>
                        </a:cubicBezTo>
                        <a:cubicBezTo>
                          <a:pt x="186" y="92"/>
                          <a:pt x="186" y="92"/>
                          <a:pt x="186" y="92"/>
                        </a:cubicBezTo>
                        <a:cubicBezTo>
                          <a:pt x="186" y="92"/>
                          <a:pt x="186" y="92"/>
                          <a:pt x="186" y="92"/>
                        </a:cubicBezTo>
                        <a:cubicBezTo>
                          <a:pt x="186" y="91"/>
                          <a:pt x="186" y="91"/>
                          <a:pt x="186" y="91"/>
                        </a:cubicBezTo>
                        <a:cubicBezTo>
                          <a:pt x="187" y="91"/>
                          <a:pt x="187" y="91"/>
                          <a:pt x="187" y="91"/>
                        </a:cubicBezTo>
                        <a:cubicBezTo>
                          <a:pt x="188" y="91"/>
                          <a:pt x="188" y="91"/>
                          <a:pt x="188" y="91"/>
                        </a:cubicBezTo>
                        <a:cubicBezTo>
                          <a:pt x="188" y="91"/>
                          <a:pt x="188" y="91"/>
                          <a:pt x="188" y="91"/>
                        </a:cubicBezTo>
                        <a:cubicBezTo>
                          <a:pt x="188" y="91"/>
                          <a:pt x="188" y="91"/>
                          <a:pt x="188" y="91"/>
                        </a:cubicBezTo>
                        <a:cubicBezTo>
                          <a:pt x="188" y="91"/>
                          <a:pt x="188" y="91"/>
                          <a:pt x="188" y="91"/>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90" y="88"/>
                          <a:pt x="190" y="88"/>
                          <a:pt x="190" y="88"/>
                        </a:cubicBezTo>
                        <a:cubicBezTo>
                          <a:pt x="190" y="87"/>
                          <a:pt x="190" y="87"/>
                          <a:pt x="190" y="87"/>
                        </a:cubicBezTo>
                        <a:cubicBezTo>
                          <a:pt x="190" y="87"/>
                          <a:pt x="190" y="87"/>
                          <a:pt x="190" y="87"/>
                        </a:cubicBezTo>
                        <a:cubicBezTo>
                          <a:pt x="190" y="86"/>
                          <a:pt x="190" y="86"/>
                          <a:pt x="190" y="86"/>
                        </a:cubicBezTo>
                        <a:cubicBezTo>
                          <a:pt x="190" y="86"/>
                          <a:pt x="190" y="86"/>
                          <a:pt x="190" y="86"/>
                        </a:cubicBezTo>
                        <a:cubicBezTo>
                          <a:pt x="190" y="86"/>
                          <a:pt x="190" y="86"/>
                          <a:pt x="190" y="86"/>
                        </a:cubicBezTo>
                        <a:cubicBezTo>
                          <a:pt x="190" y="86"/>
                          <a:pt x="190" y="86"/>
                          <a:pt x="190" y="86"/>
                        </a:cubicBezTo>
                        <a:cubicBezTo>
                          <a:pt x="189" y="85"/>
                          <a:pt x="189" y="85"/>
                          <a:pt x="189" y="85"/>
                        </a:cubicBezTo>
                        <a:cubicBezTo>
                          <a:pt x="189" y="85"/>
                          <a:pt x="189" y="85"/>
                          <a:pt x="189" y="85"/>
                        </a:cubicBezTo>
                        <a:cubicBezTo>
                          <a:pt x="189" y="85"/>
                          <a:pt x="189" y="85"/>
                          <a:pt x="189" y="85"/>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7" y="83"/>
                          <a:pt x="187" y="83"/>
                          <a:pt x="187" y="83"/>
                        </a:cubicBezTo>
                        <a:cubicBezTo>
                          <a:pt x="187" y="84"/>
                          <a:pt x="187" y="84"/>
                          <a:pt x="187" y="84"/>
                        </a:cubicBezTo>
                        <a:cubicBezTo>
                          <a:pt x="186" y="85"/>
                          <a:pt x="186" y="85"/>
                          <a:pt x="186" y="85"/>
                        </a:cubicBezTo>
                        <a:cubicBezTo>
                          <a:pt x="186" y="86"/>
                          <a:pt x="186" y="86"/>
                          <a:pt x="186" y="86"/>
                        </a:cubicBezTo>
                        <a:cubicBezTo>
                          <a:pt x="186" y="86"/>
                          <a:pt x="186" y="86"/>
                          <a:pt x="186" y="86"/>
                        </a:cubicBezTo>
                        <a:cubicBezTo>
                          <a:pt x="187" y="87"/>
                          <a:pt x="187" y="87"/>
                          <a:pt x="187" y="87"/>
                        </a:cubicBezTo>
                        <a:moveTo>
                          <a:pt x="269" y="92"/>
                        </a:moveTo>
                        <a:cubicBezTo>
                          <a:pt x="269" y="92"/>
                          <a:pt x="269" y="92"/>
                          <a:pt x="269" y="92"/>
                        </a:cubicBezTo>
                        <a:cubicBezTo>
                          <a:pt x="270" y="92"/>
                          <a:pt x="270" y="92"/>
                          <a:pt x="270" y="92"/>
                        </a:cubicBezTo>
                        <a:cubicBezTo>
                          <a:pt x="271" y="92"/>
                          <a:pt x="271" y="92"/>
                          <a:pt x="271" y="92"/>
                        </a:cubicBezTo>
                        <a:cubicBezTo>
                          <a:pt x="271" y="92"/>
                          <a:pt x="271" y="92"/>
                          <a:pt x="271" y="92"/>
                        </a:cubicBezTo>
                        <a:cubicBezTo>
                          <a:pt x="271" y="90"/>
                          <a:pt x="271" y="90"/>
                          <a:pt x="271" y="90"/>
                        </a:cubicBezTo>
                        <a:cubicBezTo>
                          <a:pt x="272" y="90"/>
                          <a:pt x="272" y="90"/>
                          <a:pt x="272" y="90"/>
                        </a:cubicBezTo>
                        <a:cubicBezTo>
                          <a:pt x="272" y="90"/>
                          <a:pt x="272" y="90"/>
                          <a:pt x="272" y="90"/>
                        </a:cubicBezTo>
                        <a:cubicBezTo>
                          <a:pt x="272" y="90"/>
                          <a:pt x="272" y="90"/>
                          <a:pt x="272" y="90"/>
                        </a:cubicBezTo>
                        <a:cubicBezTo>
                          <a:pt x="273" y="89"/>
                          <a:pt x="273" y="89"/>
                          <a:pt x="273" y="89"/>
                        </a:cubicBezTo>
                        <a:cubicBezTo>
                          <a:pt x="273" y="88"/>
                          <a:pt x="273" y="88"/>
                          <a:pt x="273" y="88"/>
                        </a:cubicBezTo>
                        <a:cubicBezTo>
                          <a:pt x="272" y="88"/>
                          <a:pt x="272" y="88"/>
                          <a:pt x="272" y="88"/>
                        </a:cubicBezTo>
                        <a:cubicBezTo>
                          <a:pt x="271" y="88"/>
                          <a:pt x="271" y="88"/>
                          <a:pt x="271" y="88"/>
                        </a:cubicBezTo>
                        <a:cubicBezTo>
                          <a:pt x="271" y="88"/>
                          <a:pt x="271" y="88"/>
                          <a:pt x="271" y="88"/>
                        </a:cubicBezTo>
                        <a:cubicBezTo>
                          <a:pt x="271" y="88"/>
                          <a:pt x="271" y="88"/>
                          <a:pt x="271" y="88"/>
                        </a:cubicBezTo>
                        <a:cubicBezTo>
                          <a:pt x="272" y="86"/>
                          <a:pt x="272" y="86"/>
                          <a:pt x="272" y="86"/>
                        </a:cubicBezTo>
                        <a:cubicBezTo>
                          <a:pt x="271" y="87"/>
                          <a:pt x="271" y="87"/>
                          <a:pt x="271" y="87"/>
                        </a:cubicBezTo>
                        <a:cubicBezTo>
                          <a:pt x="269" y="89"/>
                          <a:pt x="269" y="89"/>
                          <a:pt x="269" y="89"/>
                        </a:cubicBezTo>
                        <a:cubicBezTo>
                          <a:pt x="269" y="89"/>
                          <a:pt x="269" y="89"/>
                          <a:pt x="269" y="89"/>
                        </a:cubicBezTo>
                        <a:cubicBezTo>
                          <a:pt x="269" y="89"/>
                          <a:pt x="269" y="89"/>
                          <a:pt x="269" y="89"/>
                        </a:cubicBezTo>
                        <a:cubicBezTo>
                          <a:pt x="268" y="91"/>
                          <a:pt x="268" y="91"/>
                          <a:pt x="268" y="91"/>
                        </a:cubicBezTo>
                        <a:cubicBezTo>
                          <a:pt x="268" y="91"/>
                          <a:pt x="268" y="91"/>
                          <a:pt x="268" y="91"/>
                        </a:cubicBezTo>
                        <a:cubicBezTo>
                          <a:pt x="268" y="92"/>
                          <a:pt x="268" y="92"/>
                          <a:pt x="268" y="92"/>
                        </a:cubicBezTo>
                        <a:cubicBezTo>
                          <a:pt x="269" y="92"/>
                          <a:pt x="269" y="92"/>
                          <a:pt x="269" y="92"/>
                        </a:cubicBezTo>
                        <a:moveTo>
                          <a:pt x="194" y="95"/>
                        </a:moveTo>
                        <a:cubicBezTo>
                          <a:pt x="194" y="95"/>
                          <a:pt x="194" y="95"/>
                          <a:pt x="194" y="95"/>
                        </a:cubicBezTo>
                        <a:cubicBezTo>
                          <a:pt x="194" y="95"/>
                          <a:pt x="194" y="95"/>
                          <a:pt x="194" y="95"/>
                        </a:cubicBezTo>
                        <a:cubicBezTo>
                          <a:pt x="193" y="94"/>
                          <a:pt x="193" y="94"/>
                          <a:pt x="193" y="94"/>
                        </a:cubicBezTo>
                        <a:cubicBezTo>
                          <a:pt x="193" y="94"/>
                          <a:pt x="193" y="94"/>
                          <a:pt x="193" y="94"/>
                        </a:cubicBezTo>
                        <a:cubicBezTo>
                          <a:pt x="193" y="95"/>
                          <a:pt x="193" y="95"/>
                          <a:pt x="193" y="95"/>
                        </a:cubicBezTo>
                        <a:cubicBezTo>
                          <a:pt x="193" y="95"/>
                          <a:pt x="193" y="95"/>
                          <a:pt x="193" y="95"/>
                        </a:cubicBezTo>
                        <a:cubicBezTo>
                          <a:pt x="192" y="95"/>
                          <a:pt x="192" y="95"/>
                          <a:pt x="192" y="95"/>
                        </a:cubicBezTo>
                        <a:cubicBezTo>
                          <a:pt x="191" y="96"/>
                          <a:pt x="191" y="96"/>
                          <a:pt x="191" y="96"/>
                        </a:cubicBezTo>
                        <a:cubicBezTo>
                          <a:pt x="192" y="96"/>
                          <a:pt x="192" y="96"/>
                          <a:pt x="192" y="96"/>
                        </a:cubicBezTo>
                        <a:cubicBezTo>
                          <a:pt x="193" y="97"/>
                          <a:pt x="193" y="97"/>
                          <a:pt x="193" y="97"/>
                        </a:cubicBezTo>
                        <a:cubicBezTo>
                          <a:pt x="193" y="97"/>
                          <a:pt x="193" y="97"/>
                          <a:pt x="193" y="97"/>
                        </a:cubicBezTo>
                        <a:cubicBezTo>
                          <a:pt x="193" y="97"/>
                          <a:pt x="193" y="97"/>
                          <a:pt x="193" y="97"/>
                        </a:cubicBezTo>
                        <a:cubicBezTo>
                          <a:pt x="194" y="97"/>
                          <a:pt x="194" y="97"/>
                          <a:pt x="194" y="97"/>
                        </a:cubicBezTo>
                        <a:cubicBezTo>
                          <a:pt x="194" y="97"/>
                          <a:pt x="194" y="97"/>
                          <a:pt x="194" y="97"/>
                        </a:cubicBezTo>
                        <a:cubicBezTo>
                          <a:pt x="194" y="98"/>
                          <a:pt x="194" y="98"/>
                          <a:pt x="194" y="98"/>
                        </a:cubicBezTo>
                        <a:cubicBezTo>
                          <a:pt x="194" y="98"/>
                          <a:pt x="194" y="98"/>
                          <a:pt x="194" y="98"/>
                        </a:cubicBezTo>
                        <a:cubicBezTo>
                          <a:pt x="193" y="99"/>
                          <a:pt x="193" y="99"/>
                          <a:pt x="193" y="99"/>
                        </a:cubicBezTo>
                        <a:cubicBezTo>
                          <a:pt x="194" y="99"/>
                          <a:pt x="194" y="99"/>
                          <a:pt x="194" y="99"/>
                        </a:cubicBezTo>
                        <a:cubicBezTo>
                          <a:pt x="195" y="99"/>
                          <a:pt x="195" y="99"/>
                          <a:pt x="195" y="99"/>
                        </a:cubicBezTo>
                        <a:cubicBezTo>
                          <a:pt x="195" y="100"/>
                          <a:pt x="195" y="100"/>
                          <a:pt x="195" y="100"/>
                        </a:cubicBezTo>
                        <a:cubicBezTo>
                          <a:pt x="195" y="100"/>
                          <a:pt x="195" y="100"/>
                          <a:pt x="195" y="100"/>
                        </a:cubicBezTo>
                        <a:cubicBezTo>
                          <a:pt x="195" y="100"/>
                          <a:pt x="195" y="100"/>
                          <a:pt x="195" y="100"/>
                        </a:cubicBezTo>
                        <a:cubicBezTo>
                          <a:pt x="196" y="101"/>
                          <a:pt x="196" y="101"/>
                          <a:pt x="196" y="101"/>
                        </a:cubicBezTo>
                        <a:cubicBezTo>
                          <a:pt x="196" y="101"/>
                          <a:pt x="196" y="101"/>
                          <a:pt x="196" y="101"/>
                        </a:cubicBezTo>
                        <a:cubicBezTo>
                          <a:pt x="195" y="101"/>
                          <a:pt x="195" y="101"/>
                          <a:pt x="195" y="101"/>
                        </a:cubicBezTo>
                        <a:cubicBezTo>
                          <a:pt x="195" y="101"/>
                          <a:pt x="195" y="101"/>
                          <a:pt x="195" y="101"/>
                        </a:cubicBezTo>
                        <a:cubicBezTo>
                          <a:pt x="195" y="102"/>
                          <a:pt x="195" y="102"/>
                          <a:pt x="195" y="102"/>
                        </a:cubicBezTo>
                        <a:cubicBezTo>
                          <a:pt x="195" y="102"/>
                          <a:pt x="195" y="102"/>
                          <a:pt x="195" y="102"/>
                        </a:cubicBezTo>
                        <a:cubicBezTo>
                          <a:pt x="195" y="102"/>
                          <a:pt x="195" y="102"/>
                          <a:pt x="195" y="102"/>
                        </a:cubicBezTo>
                        <a:cubicBezTo>
                          <a:pt x="194" y="102"/>
                          <a:pt x="194" y="102"/>
                          <a:pt x="194" y="102"/>
                        </a:cubicBezTo>
                        <a:cubicBezTo>
                          <a:pt x="194" y="102"/>
                          <a:pt x="194" y="102"/>
                          <a:pt x="194" y="102"/>
                        </a:cubicBezTo>
                        <a:cubicBezTo>
                          <a:pt x="194" y="103"/>
                          <a:pt x="194" y="103"/>
                          <a:pt x="194" y="103"/>
                        </a:cubicBezTo>
                        <a:cubicBezTo>
                          <a:pt x="194" y="103"/>
                          <a:pt x="194" y="103"/>
                          <a:pt x="194" y="103"/>
                        </a:cubicBezTo>
                        <a:cubicBezTo>
                          <a:pt x="194" y="103"/>
                          <a:pt x="194" y="103"/>
                          <a:pt x="194" y="103"/>
                        </a:cubicBezTo>
                        <a:cubicBezTo>
                          <a:pt x="195" y="103"/>
                          <a:pt x="195" y="103"/>
                          <a:pt x="195" y="103"/>
                        </a:cubicBezTo>
                        <a:cubicBezTo>
                          <a:pt x="195" y="105"/>
                          <a:pt x="195" y="105"/>
                          <a:pt x="195" y="105"/>
                        </a:cubicBezTo>
                        <a:cubicBezTo>
                          <a:pt x="194" y="105"/>
                          <a:pt x="194" y="105"/>
                          <a:pt x="194" y="105"/>
                        </a:cubicBezTo>
                        <a:cubicBezTo>
                          <a:pt x="194" y="105"/>
                          <a:pt x="194" y="105"/>
                          <a:pt x="194" y="105"/>
                        </a:cubicBezTo>
                        <a:cubicBezTo>
                          <a:pt x="194" y="106"/>
                          <a:pt x="194" y="106"/>
                          <a:pt x="194" y="106"/>
                        </a:cubicBezTo>
                        <a:cubicBezTo>
                          <a:pt x="195" y="107"/>
                          <a:pt x="195" y="107"/>
                          <a:pt x="195" y="107"/>
                        </a:cubicBezTo>
                        <a:cubicBezTo>
                          <a:pt x="195" y="107"/>
                          <a:pt x="195" y="107"/>
                          <a:pt x="195" y="107"/>
                        </a:cubicBezTo>
                        <a:cubicBezTo>
                          <a:pt x="196" y="107"/>
                          <a:pt x="196" y="107"/>
                          <a:pt x="196" y="107"/>
                        </a:cubicBezTo>
                        <a:cubicBezTo>
                          <a:pt x="196" y="107"/>
                          <a:pt x="196" y="107"/>
                          <a:pt x="196" y="107"/>
                        </a:cubicBezTo>
                        <a:cubicBezTo>
                          <a:pt x="196" y="106"/>
                          <a:pt x="196" y="106"/>
                          <a:pt x="196" y="106"/>
                        </a:cubicBezTo>
                        <a:cubicBezTo>
                          <a:pt x="196" y="106"/>
                          <a:pt x="196" y="106"/>
                          <a:pt x="196" y="106"/>
                        </a:cubicBezTo>
                        <a:cubicBezTo>
                          <a:pt x="196" y="105"/>
                          <a:pt x="196" y="105"/>
                          <a:pt x="196" y="105"/>
                        </a:cubicBezTo>
                        <a:cubicBezTo>
                          <a:pt x="197" y="105"/>
                          <a:pt x="197" y="105"/>
                          <a:pt x="197" y="105"/>
                        </a:cubicBezTo>
                        <a:cubicBezTo>
                          <a:pt x="197" y="105"/>
                          <a:pt x="197" y="105"/>
                          <a:pt x="197" y="105"/>
                        </a:cubicBezTo>
                        <a:cubicBezTo>
                          <a:pt x="197" y="106"/>
                          <a:pt x="197" y="106"/>
                          <a:pt x="197" y="106"/>
                        </a:cubicBezTo>
                        <a:cubicBezTo>
                          <a:pt x="197" y="106"/>
                          <a:pt x="197" y="106"/>
                          <a:pt x="197" y="106"/>
                        </a:cubicBezTo>
                        <a:cubicBezTo>
                          <a:pt x="197" y="106"/>
                          <a:pt x="197" y="106"/>
                          <a:pt x="197" y="106"/>
                        </a:cubicBezTo>
                        <a:cubicBezTo>
                          <a:pt x="197" y="106"/>
                          <a:pt x="197" y="106"/>
                          <a:pt x="197" y="106"/>
                        </a:cubicBezTo>
                        <a:cubicBezTo>
                          <a:pt x="197" y="107"/>
                          <a:pt x="197" y="107"/>
                          <a:pt x="197" y="107"/>
                        </a:cubicBezTo>
                        <a:cubicBezTo>
                          <a:pt x="197" y="108"/>
                          <a:pt x="197" y="108"/>
                          <a:pt x="197" y="108"/>
                        </a:cubicBezTo>
                        <a:cubicBezTo>
                          <a:pt x="197" y="108"/>
                          <a:pt x="197" y="108"/>
                          <a:pt x="197" y="108"/>
                        </a:cubicBezTo>
                        <a:cubicBezTo>
                          <a:pt x="197" y="108"/>
                          <a:pt x="197" y="108"/>
                          <a:pt x="197" y="108"/>
                        </a:cubicBezTo>
                        <a:cubicBezTo>
                          <a:pt x="197" y="109"/>
                          <a:pt x="197" y="109"/>
                          <a:pt x="197" y="109"/>
                        </a:cubicBezTo>
                        <a:cubicBezTo>
                          <a:pt x="196" y="109"/>
                          <a:pt x="196" y="109"/>
                          <a:pt x="196" y="109"/>
                        </a:cubicBezTo>
                        <a:cubicBezTo>
                          <a:pt x="197" y="109"/>
                          <a:pt x="197" y="109"/>
                          <a:pt x="197" y="109"/>
                        </a:cubicBezTo>
                        <a:cubicBezTo>
                          <a:pt x="198" y="109"/>
                          <a:pt x="198" y="109"/>
                          <a:pt x="198" y="109"/>
                        </a:cubicBezTo>
                        <a:cubicBezTo>
                          <a:pt x="198" y="109"/>
                          <a:pt x="198" y="109"/>
                          <a:pt x="198" y="109"/>
                        </a:cubicBezTo>
                        <a:cubicBezTo>
                          <a:pt x="198" y="109"/>
                          <a:pt x="198" y="109"/>
                          <a:pt x="198" y="109"/>
                        </a:cubicBezTo>
                        <a:cubicBezTo>
                          <a:pt x="199" y="109"/>
                          <a:pt x="199" y="109"/>
                          <a:pt x="199" y="109"/>
                        </a:cubicBezTo>
                        <a:cubicBezTo>
                          <a:pt x="199" y="108"/>
                          <a:pt x="199" y="108"/>
                          <a:pt x="199" y="108"/>
                        </a:cubicBezTo>
                        <a:cubicBezTo>
                          <a:pt x="199" y="108"/>
                          <a:pt x="199" y="108"/>
                          <a:pt x="199" y="108"/>
                        </a:cubicBezTo>
                        <a:cubicBezTo>
                          <a:pt x="199" y="108"/>
                          <a:pt x="199" y="108"/>
                          <a:pt x="199" y="108"/>
                        </a:cubicBezTo>
                        <a:cubicBezTo>
                          <a:pt x="200" y="108"/>
                          <a:pt x="200" y="108"/>
                          <a:pt x="200" y="108"/>
                        </a:cubicBezTo>
                        <a:cubicBezTo>
                          <a:pt x="200" y="108"/>
                          <a:pt x="200" y="108"/>
                          <a:pt x="200" y="108"/>
                        </a:cubicBezTo>
                        <a:cubicBezTo>
                          <a:pt x="200" y="107"/>
                          <a:pt x="200" y="107"/>
                          <a:pt x="200" y="107"/>
                        </a:cubicBezTo>
                        <a:cubicBezTo>
                          <a:pt x="200" y="107"/>
                          <a:pt x="200" y="107"/>
                          <a:pt x="200" y="107"/>
                        </a:cubicBezTo>
                        <a:cubicBezTo>
                          <a:pt x="200" y="107"/>
                          <a:pt x="200" y="107"/>
                          <a:pt x="200" y="107"/>
                        </a:cubicBezTo>
                        <a:cubicBezTo>
                          <a:pt x="200" y="107"/>
                          <a:pt x="200" y="107"/>
                          <a:pt x="200" y="107"/>
                        </a:cubicBezTo>
                        <a:cubicBezTo>
                          <a:pt x="200" y="106"/>
                          <a:pt x="200" y="106"/>
                          <a:pt x="200" y="106"/>
                        </a:cubicBezTo>
                        <a:cubicBezTo>
                          <a:pt x="200" y="105"/>
                          <a:pt x="200" y="105"/>
                          <a:pt x="200" y="105"/>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4"/>
                          <a:pt x="199" y="104"/>
                          <a:pt x="199" y="104"/>
                        </a:cubicBezTo>
                        <a:cubicBezTo>
                          <a:pt x="199" y="104"/>
                          <a:pt x="199" y="104"/>
                          <a:pt x="199" y="104"/>
                        </a:cubicBezTo>
                        <a:cubicBezTo>
                          <a:pt x="198" y="104"/>
                          <a:pt x="198" y="104"/>
                          <a:pt x="198" y="104"/>
                        </a:cubicBezTo>
                        <a:cubicBezTo>
                          <a:pt x="198" y="104"/>
                          <a:pt x="198" y="104"/>
                          <a:pt x="198" y="104"/>
                        </a:cubicBezTo>
                        <a:cubicBezTo>
                          <a:pt x="198" y="103"/>
                          <a:pt x="198" y="103"/>
                          <a:pt x="198" y="103"/>
                        </a:cubicBezTo>
                        <a:cubicBezTo>
                          <a:pt x="198" y="102"/>
                          <a:pt x="198" y="102"/>
                          <a:pt x="198" y="102"/>
                        </a:cubicBezTo>
                        <a:cubicBezTo>
                          <a:pt x="199" y="102"/>
                          <a:pt x="199" y="102"/>
                          <a:pt x="199" y="102"/>
                        </a:cubicBezTo>
                        <a:cubicBezTo>
                          <a:pt x="198" y="102"/>
                          <a:pt x="198" y="102"/>
                          <a:pt x="198" y="102"/>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8" y="100"/>
                          <a:pt x="198" y="100"/>
                          <a:pt x="198" y="100"/>
                        </a:cubicBezTo>
                        <a:cubicBezTo>
                          <a:pt x="198" y="100"/>
                          <a:pt x="198" y="100"/>
                          <a:pt x="198" y="100"/>
                        </a:cubicBezTo>
                        <a:cubicBezTo>
                          <a:pt x="198" y="99"/>
                          <a:pt x="198" y="99"/>
                          <a:pt x="198" y="99"/>
                        </a:cubicBezTo>
                        <a:cubicBezTo>
                          <a:pt x="198" y="99"/>
                          <a:pt x="198" y="99"/>
                          <a:pt x="198" y="99"/>
                        </a:cubicBezTo>
                        <a:cubicBezTo>
                          <a:pt x="197" y="99"/>
                          <a:pt x="197" y="99"/>
                          <a:pt x="197" y="99"/>
                        </a:cubicBezTo>
                        <a:cubicBezTo>
                          <a:pt x="197" y="98"/>
                          <a:pt x="197" y="98"/>
                          <a:pt x="197" y="98"/>
                        </a:cubicBezTo>
                        <a:cubicBezTo>
                          <a:pt x="197" y="98"/>
                          <a:pt x="197" y="98"/>
                          <a:pt x="197" y="98"/>
                        </a:cubicBezTo>
                        <a:cubicBezTo>
                          <a:pt x="197" y="97"/>
                          <a:pt x="197" y="97"/>
                          <a:pt x="197" y="97"/>
                        </a:cubicBezTo>
                        <a:cubicBezTo>
                          <a:pt x="198" y="96"/>
                          <a:pt x="198" y="96"/>
                          <a:pt x="198" y="96"/>
                        </a:cubicBezTo>
                        <a:cubicBezTo>
                          <a:pt x="197" y="97"/>
                          <a:pt x="197" y="97"/>
                          <a:pt x="197" y="97"/>
                        </a:cubicBezTo>
                        <a:cubicBezTo>
                          <a:pt x="197" y="97"/>
                          <a:pt x="197" y="97"/>
                          <a:pt x="197" y="97"/>
                        </a:cubicBezTo>
                        <a:cubicBezTo>
                          <a:pt x="197" y="96"/>
                          <a:pt x="197" y="96"/>
                          <a:pt x="197" y="96"/>
                        </a:cubicBezTo>
                        <a:cubicBezTo>
                          <a:pt x="197" y="96"/>
                          <a:pt x="197" y="96"/>
                          <a:pt x="197" y="96"/>
                        </a:cubicBezTo>
                        <a:cubicBezTo>
                          <a:pt x="197" y="96"/>
                          <a:pt x="197" y="96"/>
                          <a:pt x="197" y="96"/>
                        </a:cubicBezTo>
                        <a:cubicBezTo>
                          <a:pt x="197" y="95"/>
                          <a:pt x="197" y="95"/>
                          <a:pt x="197" y="95"/>
                        </a:cubicBezTo>
                        <a:cubicBezTo>
                          <a:pt x="197" y="95"/>
                          <a:pt x="197" y="95"/>
                          <a:pt x="197" y="95"/>
                        </a:cubicBezTo>
                        <a:cubicBezTo>
                          <a:pt x="197" y="95"/>
                          <a:pt x="197" y="95"/>
                          <a:pt x="197" y="95"/>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3"/>
                          <a:pt x="196" y="93"/>
                          <a:pt x="196" y="93"/>
                        </a:cubicBezTo>
                        <a:cubicBezTo>
                          <a:pt x="196" y="92"/>
                          <a:pt x="196" y="92"/>
                          <a:pt x="196" y="92"/>
                        </a:cubicBezTo>
                        <a:cubicBezTo>
                          <a:pt x="196" y="90"/>
                          <a:pt x="196" y="90"/>
                          <a:pt x="196" y="90"/>
                        </a:cubicBezTo>
                        <a:cubicBezTo>
                          <a:pt x="195" y="92"/>
                          <a:pt x="195" y="92"/>
                          <a:pt x="195" y="92"/>
                        </a:cubicBezTo>
                        <a:cubicBezTo>
                          <a:pt x="194" y="93"/>
                          <a:pt x="194" y="93"/>
                          <a:pt x="194" y="93"/>
                        </a:cubicBezTo>
                        <a:cubicBezTo>
                          <a:pt x="194" y="94"/>
                          <a:pt x="194" y="94"/>
                          <a:pt x="194" y="94"/>
                        </a:cubicBezTo>
                        <a:cubicBezTo>
                          <a:pt x="193" y="94"/>
                          <a:pt x="193" y="94"/>
                          <a:pt x="193" y="94"/>
                        </a:cubicBezTo>
                        <a:cubicBezTo>
                          <a:pt x="194" y="94"/>
                          <a:pt x="194" y="94"/>
                          <a:pt x="194" y="94"/>
                        </a:cubicBezTo>
                        <a:cubicBezTo>
                          <a:pt x="194" y="95"/>
                          <a:pt x="194" y="95"/>
                          <a:pt x="194" y="95"/>
                        </a:cubicBezTo>
                        <a:moveTo>
                          <a:pt x="188" y="94"/>
                        </a:moveTo>
                        <a:cubicBezTo>
                          <a:pt x="187" y="95"/>
                          <a:pt x="187" y="95"/>
                          <a:pt x="187" y="95"/>
                        </a:cubicBezTo>
                        <a:cubicBezTo>
                          <a:pt x="187" y="95"/>
                          <a:pt x="187" y="95"/>
                          <a:pt x="187" y="95"/>
                        </a:cubicBezTo>
                        <a:cubicBezTo>
                          <a:pt x="187" y="95"/>
                          <a:pt x="187" y="95"/>
                          <a:pt x="187" y="95"/>
                        </a:cubicBezTo>
                        <a:cubicBezTo>
                          <a:pt x="188" y="96"/>
                          <a:pt x="188" y="96"/>
                          <a:pt x="188" y="96"/>
                        </a:cubicBezTo>
                        <a:cubicBezTo>
                          <a:pt x="188" y="96"/>
                          <a:pt x="188" y="96"/>
                          <a:pt x="188" y="96"/>
                        </a:cubicBezTo>
                        <a:cubicBezTo>
                          <a:pt x="188" y="96"/>
                          <a:pt x="188" y="96"/>
                          <a:pt x="188" y="96"/>
                        </a:cubicBezTo>
                        <a:cubicBezTo>
                          <a:pt x="188" y="96"/>
                          <a:pt x="188" y="96"/>
                          <a:pt x="188" y="96"/>
                        </a:cubicBezTo>
                        <a:cubicBezTo>
                          <a:pt x="188" y="97"/>
                          <a:pt x="188" y="97"/>
                          <a:pt x="188" y="97"/>
                        </a:cubicBezTo>
                        <a:cubicBezTo>
                          <a:pt x="189" y="96"/>
                          <a:pt x="189" y="96"/>
                          <a:pt x="189" y="96"/>
                        </a:cubicBezTo>
                        <a:cubicBezTo>
                          <a:pt x="189" y="96"/>
                          <a:pt x="189" y="96"/>
                          <a:pt x="189" y="96"/>
                        </a:cubicBezTo>
                        <a:cubicBezTo>
                          <a:pt x="189" y="96"/>
                          <a:pt x="189" y="96"/>
                          <a:pt x="189" y="96"/>
                        </a:cubicBezTo>
                        <a:cubicBezTo>
                          <a:pt x="190" y="96"/>
                          <a:pt x="190" y="96"/>
                          <a:pt x="190" y="96"/>
                        </a:cubicBezTo>
                        <a:cubicBezTo>
                          <a:pt x="190" y="96"/>
                          <a:pt x="190" y="96"/>
                          <a:pt x="190" y="96"/>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4"/>
                          <a:pt x="190" y="94"/>
                          <a:pt x="190" y="94"/>
                        </a:cubicBezTo>
                        <a:cubicBezTo>
                          <a:pt x="190" y="94"/>
                          <a:pt x="190" y="94"/>
                          <a:pt x="190" y="94"/>
                        </a:cubicBezTo>
                        <a:cubicBezTo>
                          <a:pt x="190" y="94"/>
                          <a:pt x="190" y="94"/>
                          <a:pt x="190" y="94"/>
                        </a:cubicBezTo>
                        <a:cubicBezTo>
                          <a:pt x="190" y="93"/>
                          <a:pt x="190" y="93"/>
                          <a:pt x="190" y="93"/>
                        </a:cubicBezTo>
                        <a:cubicBezTo>
                          <a:pt x="190" y="93"/>
                          <a:pt x="190" y="93"/>
                          <a:pt x="190" y="93"/>
                        </a:cubicBezTo>
                        <a:cubicBezTo>
                          <a:pt x="190" y="93"/>
                          <a:pt x="190" y="93"/>
                          <a:pt x="190" y="93"/>
                        </a:cubicBezTo>
                        <a:cubicBezTo>
                          <a:pt x="190" y="92"/>
                          <a:pt x="190" y="92"/>
                          <a:pt x="190" y="92"/>
                        </a:cubicBezTo>
                        <a:cubicBezTo>
                          <a:pt x="189" y="92"/>
                          <a:pt x="189" y="92"/>
                          <a:pt x="189" y="92"/>
                        </a:cubicBezTo>
                        <a:cubicBezTo>
                          <a:pt x="189" y="92"/>
                          <a:pt x="189" y="92"/>
                          <a:pt x="189" y="92"/>
                        </a:cubicBezTo>
                        <a:cubicBezTo>
                          <a:pt x="189" y="92"/>
                          <a:pt x="189" y="92"/>
                          <a:pt x="189" y="92"/>
                        </a:cubicBezTo>
                        <a:cubicBezTo>
                          <a:pt x="189" y="92"/>
                          <a:pt x="189" y="92"/>
                          <a:pt x="189" y="92"/>
                        </a:cubicBezTo>
                        <a:cubicBezTo>
                          <a:pt x="188" y="93"/>
                          <a:pt x="188" y="93"/>
                          <a:pt x="188" y="93"/>
                        </a:cubicBezTo>
                        <a:cubicBezTo>
                          <a:pt x="188" y="93"/>
                          <a:pt x="188" y="93"/>
                          <a:pt x="188" y="93"/>
                        </a:cubicBezTo>
                        <a:cubicBezTo>
                          <a:pt x="187" y="93"/>
                          <a:pt x="187" y="93"/>
                          <a:pt x="187" y="93"/>
                        </a:cubicBezTo>
                        <a:cubicBezTo>
                          <a:pt x="187" y="93"/>
                          <a:pt x="187" y="93"/>
                          <a:pt x="187" y="93"/>
                        </a:cubicBezTo>
                        <a:cubicBezTo>
                          <a:pt x="187" y="93"/>
                          <a:pt x="187" y="93"/>
                          <a:pt x="187" y="93"/>
                        </a:cubicBezTo>
                        <a:cubicBezTo>
                          <a:pt x="187" y="94"/>
                          <a:pt x="187" y="94"/>
                          <a:pt x="187" y="94"/>
                        </a:cubicBezTo>
                        <a:cubicBezTo>
                          <a:pt x="188" y="94"/>
                          <a:pt x="188" y="94"/>
                          <a:pt x="188" y="94"/>
                        </a:cubicBezTo>
                        <a:moveTo>
                          <a:pt x="176" y="94"/>
                        </a:moveTo>
                        <a:cubicBezTo>
                          <a:pt x="176" y="95"/>
                          <a:pt x="176" y="95"/>
                          <a:pt x="176" y="95"/>
                        </a:cubicBezTo>
                        <a:cubicBezTo>
                          <a:pt x="176" y="95"/>
                          <a:pt x="176" y="95"/>
                          <a:pt x="176" y="95"/>
                        </a:cubicBezTo>
                        <a:cubicBezTo>
                          <a:pt x="175" y="96"/>
                          <a:pt x="175" y="96"/>
                          <a:pt x="175" y="96"/>
                        </a:cubicBezTo>
                        <a:cubicBezTo>
                          <a:pt x="174" y="96"/>
                          <a:pt x="174" y="96"/>
                          <a:pt x="174" y="96"/>
                        </a:cubicBezTo>
                        <a:cubicBezTo>
                          <a:pt x="174" y="96"/>
                          <a:pt x="174" y="96"/>
                          <a:pt x="174" y="96"/>
                        </a:cubicBezTo>
                        <a:cubicBezTo>
                          <a:pt x="174" y="96"/>
                          <a:pt x="174" y="96"/>
                          <a:pt x="174" y="96"/>
                        </a:cubicBezTo>
                        <a:cubicBezTo>
                          <a:pt x="174" y="97"/>
                          <a:pt x="174" y="97"/>
                          <a:pt x="174" y="97"/>
                        </a:cubicBezTo>
                        <a:cubicBezTo>
                          <a:pt x="173" y="98"/>
                          <a:pt x="173" y="98"/>
                          <a:pt x="173" y="98"/>
                        </a:cubicBezTo>
                        <a:cubicBezTo>
                          <a:pt x="173" y="98"/>
                          <a:pt x="173" y="98"/>
                          <a:pt x="173" y="98"/>
                        </a:cubicBezTo>
                        <a:cubicBezTo>
                          <a:pt x="173" y="98"/>
                          <a:pt x="173" y="98"/>
                          <a:pt x="173" y="98"/>
                        </a:cubicBezTo>
                        <a:cubicBezTo>
                          <a:pt x="173" y="99"/>
                          <a:pt x="173" y="99"/>
                          <a:pt x="173" y="99"/>
                        </a:cubicBezTo>
                        <a:cubicBezTo>
                          <a:pt x="172" y="99"/>
                          <a:pt x="172" y="99"/>
                          <a:pt x="172" y="99"/>
                        </a:cubicBezTo>
                        <a:cubicBezTo>
                          <a:pt x="173" y="99"/>
                          <a:pt x="173" y="99"/>
                          <a:pt x="173" y="99"/>
                        </a:cubicBezTo>
                        <a:cubicBezTo>
                          <a:pt x="173" y="100"/>
                          <a:pt x="173" y="100"/>
                          <a:pt x="173" y="100"/>
                        </a:cubicBezTo>
                        <a:cubicBezTo>
                          <a:pt x="174" y="101"/>
                          <a:pt x="174" y="101"/>
                          <a:pt x="174" y="101"/>
                        </a:cubicBezTo>
                        <a:cubicBezTo>
                          <a:pt x="176" y="103"/>
                          <a:pt x="176" y="103"/>
                          <a:pt x="176" y="103"/>
                        </a:cubicBezTo>
                        <a:cubicBezTo>
                          <a:pt x="175" y="101"/>
                          <a:pt x="175" y="101"/>
                          <a:pt x="175" y="101"/>
                        </a:cubicBezTo>
                        <a:cubicBezTo>
                          <a:pt x="175" y="100"/>
                          <a:pt x="175" y="100"/>
                          <a:pt x="175" y="100"/>
                        </a:cubicBezTo>
                        <a:cubicBezTo>
                          <a:pt x="175" y="99"/>
                          <a:pt x="175" y="99"/>
                          <a:pt x="175" y="99"/>
                        </a:cubicBezTo>
                        <a:cubicBezTo>
                          <a:pt x="175" y="98"/>
                          <a:pt x="175" y="98"/>
                          <a:pt x="175" y="98"/>
                        </a:cubicBezTo>
                        <a:cubicBezTo>
                          <a:pt x="175" y="98"/>
                          <a:pt x="175" y="98"/>
                          <a:pt x="175" y="98"/>
                        </a:cubicBezTo>
                        <a:cubicBezTo>
                          <a:pt x="176" y="99"/>
                          <a:pt x="176" y="99"/>
                          <a:pt x="176" y="99"/>
                        </a:cubicBezTo>
                        <a:cubicBezTo>
                          <a:pt x="176" y="100"/>
                          <a:pt x="176" y="100"/>
                          <a:pt x="176" y="100"/>
                        </a:cubicBezTo>
                        <a:cubicBezTo>
                          <a:pt x="176" y="100"/>
                          <a:pt x="176" y="100"/>
                          <a:pt x="176" y="100"/>
                        </a:cubicBezTo>
                        <a:cubicBezTo>
                          <a:pt x="176" y="100"/>
                          <a:pt x="176" y="100"/>
                          <a:pt x="176" y="100"/>
                        </a:cubicBezTo>
                        <a:cubicBezTo>
                          <a:pt x="176" y="100"/>
                          <a:pt x="176" y="100"/>
                          <a:pt x="176" y="100"/>
                        </a:cubicBezTo>
                        <a:cubicBezTo>
                          <a:pt x="176" y="101"/>
                          <a:pt x="176" y="101"/>
                          <a:pt x="176" y="101"/>
                        </a:cubicBezTo>
                        <a:cubicBezTo>
                          <a:pt x="176" y="102"/>
                          <a:pt x="176" y="102"/>
                          <a:pt x="176" y="102"/>
                        </a:cubicBezTo>
                        <a:cubicBezTo>
                          <a:pt x="177" y="102"/>
                          <a:pt x="177" y="102"/>
                          <a:pt x="177" y="102"/>
                        </a:cubicBezTo>
                        <a:cubicBezTo>
                          <a:pt x="177" y="102"/>
                          <a:pt x="177" y="102"/>
                          <a:pt x="177" y="102"/>
                        </a:cubicBezTo>
                        <a:cubicBezTo>
                          <a:pt x="177" y="102"/>
                          <a:pt x="177" y="102"/>
                          <a:pt x="177" y="102"/>
                        </a:cubicBezTo>
                        <a:cubicBezTo>
                          <a:pt x="177" y="102"/>
                          <a:pt x="177" y="102"/>
                          <a:pt x="177" y="102"/>
                        </a:cubicBezTo>
                        <a:cubicBezTo>
                          <a:pt x="178" y="102"/>
                          <a:pt x="178" y="102"/>
                          <a:pt x="178" y="102"/>
                        </a:cubicBezTo>
                        <a:cubicBezTo>
                          <a:pt x="178" y="102"/>
                          <a:pt x="178" y="102"/>
                          <a:pt x="178" y="102"/>
                        </a:cubicBezTo>
                        <a:cubicBezTo>
                          <a:pt x="178" y="102"/>
                          <a:pt x="178" y="102"/>
                          <a:pt x="178" y="102"/>
                        </a:cubicBezTo>
                        <a:cubicBezTo>
                          <a:pt x="179" y="102"/>
                          <a:pt x="179" y="102"/>
                          <a:pt x="179" y="102"/>
                        </a:cubicBezTo>
                        <a:cubicBezTo>
                          <a:pt x="179" y="103"/>
                          <a:pt x="179" y="103"/>
                          <a:pt x="179" y="103"/>
                        </a:cubicBezTo>
                        <a:cubicBezTo>
                          <a:pt x="180" y="103"/>
                          <a:pt x="180" y="103"/>
                          <a:pt x="180" y="103"/>
                        </a:cubicBezTo>
                        <a:cubicBezTo>
                          <a:pt x="180" y="103"/>
                          <a:pt x="180" y="103"/>
                          <a:pt x="180" y="103"/>
                        </a:cubicBezTo>
                        <a:cubicBezTo>
                          <a:pt x="180" y="103"/>
                          <a:pt x="180" y="103"/>
                          <a:pt x="180" y="103"/>
                        </a:cubicBezTo>
                        <a:cubicBezTo>
                          <a:pt x="181" y="103"/>
                          <a:pt x="181" y="103"/>
                          <a:pt x="181" y="103"/>
                        </a:cubicBezTo>
                        <a:cubicBezTo>
                          <a:pt x="182" y="104"/>
                          <a:pt x="182" y="104"/>
                          <a:pt x="182" y="104"/>
                        </a:cubicBezTo>
                        <a:cubicBezTo>
                          <a:pt x="183" y="104"/>
                          <a:pt x="183" y="104"/>
                          <a:pt x="183" y="104"/>
                        </a:cubicBezTo>
                        <a:cubicBezTo>
                          <a:pt x="183" y="104"/>
                          <a:pt x="183" y="104"/>
                          <a:pt x="183" y="104"/>
                        </a:cubicBezTo>
                        <a:cubicBezTo>
                          <a:pt x="182" y="105"/>
                          <a:pt x="182" y="105"/>
                          <a:pt x="182" y="105"/>
                        </a:cubicBezTo>
                        <a:cubicBezTo>
                          <a:pt x="182" y="105"/>
                          <a:pt x="182" y="105"/>
                          <a:pt x="182" y="105"/>
                        </a:cubicBezTo>
                        <a:cubicBezTo>
                          <a:pt x="182" y="106"/>
                          <a:pt x="182" y="106"/>
                          <a:pt x="182" y="106"/>
                        </a:cubicBezTo>
                        <a:cubicBezTo>
                          <a:pt x="183" y="106"/>
                          <a:pt x="183" y="106"/>
                          <a:pt x="183" y="106"/>
                        </a:cubicBezTo>
                        <a:cubicBezTo>
                          <a:pt x="182" y="107"/>
                          <a:pt x="182" y="107"/>
                          <a:pt x="182" y="107"/>
                        </a:cubicBezTo>
                        <a:cubicBezTo>
                          <a:pt x="182" y="107"/>
                          <a:pt x="182" y="107"/>
                          <a:pt x="182" y="107"/>
                        </a:cubicBezTo>
                        <a:cubicBezTo>
                          <a:pt x="182" y="107"/>
                          <a:pt x="182" y="107"/>
                          <a:pt x="182" y="107"/>
                        </a:cubicBezTo>
                        <a:cubicBezTo>
                          <a:pt x="183" y="108"/>
                          <a:pt x="183" y="108"/>
                          <a:pt x="183" y="108"/>
                        </a:cubicBezTo>
                        <a:cubicBezTo>
                          <a:pt x="183" y="108"/>
                          <a:pt x="183" y="108"/>
                          <a:pt x="183" y="108"/>
                        </a:cubicBezTo>
                        <a:cubicBezTo>
                          <a:pt x="183" y="108"/>
                          <a:pt x="183" y="108"/>
                          <a:pt x="183" y="108"/>
                        </a:cubicBezTo>
                        <a:cubicBezTo>
                          <a:pt x="183" y="109"/>
                          <a:pt x="183" y="109"/>
                          <a:pt x="183" y="109"/>
                        </a:cubicBezTo>
                        <a:cubicBezTo>
                          <a:pt x="184" y="110"/>
                          <a:pt x="184" y="110"/>
                          <a:pt x="184" y="110"/>
                        </a:cubicBezTo>
                        <a:cubicBezTo>
                          <a:pt x="184" y="110"/>
                          <a:pt x="184" y="110"/>
                          <a:pt x="184" y="110"/>
                        </a:cubicBezTo>
                        <a:cubicBezTo>
                          <a:pt x="184" y="110"/>
                          <a:pt x="184" y="110"/>
                          <a:pt x="184" y="110"/>
                        </a:cubicBezTo>
                        <a:cubicBezTo>
                          <a:pt x="185" y="111"/>
                          <a:pt x="185" y="111"/>
                          <a:pt x="185" y="111"/>
                        </a:cubicBezTo>
                        <a:cubicBezTo>
                          <a:pt x="185" y="111"/>
                          <a:pt x="185" y="111"/>
                          <a:pt x="185" y="111"/>
                        </a:cubicBezTo>
                        <a:cubicBezTo>
                          <a:pt x="187" y="112"/>
                          <a:pt x="187" y="112"/>
                          <a:pt x="187" y="112"/>
                        </a:cubicBezTo>
                        <a:cubicBezTo>
                          <a:pt x="187" y="112"/>
                          <a:pt x="187" y="112"/>
                          <a:pt x="187" y="112"/>
                        </a:cubicBezTo>
                        <a:cubicBezTo>
                          <a:pt x="187" y="112"/>
                          <a:pt x="187" y="112"/>
                          <a:pt x="187" y="112"/>
                        </a:cubicBezTo>
                        <a:cubicBezTo>
                          <a:pt x="186" y="113"/>
                          <a:pt x="186" y="113"/>
                          <a:pt x="186" y="113"/>
                        </a:cubicBezTo>
                        <a:cubicBezTo>
                          <a:pt x="187" y="113"/>
                          <a:pt x="187" y="113"/>
                          <a:pt x="187" y="113"/>
                        </a:cubicBezTo>
                        <a:cubicBezTo>
                          <a:pt x="187" y="113"/>
                          <a:pt x="187" y="113"/>
                          <a:pt x="187" y="113"/>
                        </a:cubicBezTo>
                        <a:cubicBezTo>
                          <a:pt x="187" y="114"/>
                          <a:pt x="187" y="114"/>
                          <a:pt x="187" y="114"/>
                        </a:cubicBezTo>
                        <a:cubicBezTo>
                          <a:pt x="187" y="114"/>
                          <a:pt x="187" y="114"/>
                          <a:pt x="187" y="114"/>
                        </a:cubicBezTo>
                        <a:cubicBezTo>
                          <a:pt x="189" y="113"/>
                          <a:pt x="189" y="113"/>
                          <a:pt x="189" y="113"/>
                        </a:cubicBezTo>
                        <a:cubicBezTo>
                          <a:pt x="190" y="113"/>
                          <a:pt x="190" y="113"/>
                          <a:pt x="190" y="113"/>
                        </a:cubicBezTo>
                        <a:cubicBezTo>
                          <a:pt x="191" y="114"/>
                          <a:pt x="191" y="114"/>
                          <a:pt x="191" y="114"/>
                        </a:cubicBezTo>
                        <a:cubicBezTo>
                          <a:pt x="191" y="114"/>
                          <a:pt x="191" y="114"/>
                          <a:pt x="191" y="114"/>
                        </a:cubicBezTo>
                        <a:cubicBezTo>
                          <a:pt x="191" y="114"/>
                          <a:pt x="191" y="114"/>
                          <a:pt x="191" y="114"/>
                        </a:cubicBezTo>
                        <a:cubicBezTo>
                          <a:pt x="192" y="114"/>
                          <a:pt x="192" y="114"/>
                          <a:pt x="192" y="114"/>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4" y="113"/>
                          <a:pt x="194" y="113"/>
                          <a:pt x="194" y="113"/>
                        </a:cubicBezTo>
                        <a:cubicBezTo>
                          <a:pt x="194" y="112"/>
                          <a:pt x="194" y="112"/>
                          <a:pt x="194" y="112"/>
                        </a:cubicBezTo>
                        <a:cubicBezTo>
                          <a:pt x="195" y="112"/>
                          <a:pt x="195" y="112"/>
                          <a:pt x="195" y="112"/>
                        </a:cubicBezTo>
                        <a:cubicBezTo>
                          <a:pt x="195" y="112"/>
                          <a:pt x="195" y="112"/>
                          <a:pt x="195" y="112"/>
                        </a:cubicBezTo>
                        <a:cubicBezTo>
                          <a:pt x="195" y="111"/>
                          <a:pt x="195" y="111"/>
                          <a:pt x="195" y="111"/>
                        </a:cubicBezTo>
                        <a:cubicBezTo>
                          <a:pt x="195" y="110"/>
                          <a:pt x="195" y="110"/>
                          <a:pt x="195" y="110"/>
                        </a:cubicBezTo>
                        <a:cubicBezTo>
                          <a:pt x="195" y="110"/>
                          <a:pt x="195" y="110"/>
                          <a:pt x="195" y="110"/>
                        </a:cubicBezTo>
                        <a:cubicBezTo>
                          <a:pt x="195" y="110"/>
                          <a:pt x="195" y="110"/>
                          <a:pt x="195" y="110"/>
                        </a:cubicBezTo>
                        <a:cubicBezTo>
                          <a:pt x="194" y="109"/>
                          <a:pt x="194" y="109"/>
                          <a:pt x="194" y="109"/>
                        </a:cubicBezTo>
                        <a:cubicBezTo>
                          <a:pt x="194" y="109"/>
                          <a:pt x="194" y="109"/>
                          <a:pt x="194" y="109"/>
                        </a:cubicBezTo>
                        <a:cubicBezTo>
                          <a:pt x="194" y="109"/>
                          <a:pt x="194" y="109"/>
                          <a:pt x="194" y="109"/>
                        </a:cubicBezTo>
                        <a:cubicBezTo>
                          <a:pt x="194" y="109"/>
                          <a:pt x="194" y="109"/>
                          <a:pt x="194" y="109"/>
                        </a:cubicBezTo>
                        <a:cubicBezTo>
                          <a:pt x="193" y="109"/>
                          <a:pt x="193" y="109"/>
                          <a:pt x="193" y="109"/>
                        </a:cubicBezTo>
                        <a:cubicBezTo>
                          <a:pt x="193" y="109"/>
                          <a:pt x="193" y="109"/>
                          <a:pt x="193" y="109"/>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2" y="110"/>
                          <a:pt x="192" y="110"/>
                          <a:pt x="192" y="110"/>
                        </a:cubicBezTo>
                        <a:cubicBezTo>
                          <a:pt x="192" y="109"/>
                          <a:pt x="192" y="109"/>
                          <a:pt x="192" y="109"/>
                        </a:cubicBezTo>
                        <a:cubicBezTo>
                          <a:pt x="192" y="109"/>
                          <a:pt x="192" y="109"/>
                          <a:pt x="192" y="109"/>
                        </a:cubicBezTo>
                        <a:cubicBezTo>
                          <a:pt x="192" y="109"/>
                          <a:pt x="192" y="109"/>
                          <a:pt x="192" y="109"/>
                        </a:cubicBezTo>
                        <a:cubicBezTo>
                          <a:pt x="190" y="109"/>
                          <a:pt x="190" y="109"/>
                          <a:pt x="190" y="109"/>
                        </a:cubicBezTo>
                        <a:cubicBezTo>
                          <a:pt x="190" y="109"/>
                          <a:pt x="190" y="109"/>
                          <a:pt x="190" y="109"/>
                        </a:cubicBezTo>
                        <a:cubicBezTo>
                          <a:pt x="190" y="109"/>
                          <a:pt x="190" y="109"/>
                          <a:pt x="190" y="109"/>
                        </a:cubicBezTo>
                        <a:cubicBezTo>
                          <a:pt x="189" y="110"/>
                          <a:pt x="189" y="110"/>
                          <a:pt x="189" y="110"/>
                        </a:cubicBezTo>
                        <a:cubicBezTo>
                          <a:pt x="189" y="110"/>
                          <a:pt x="189" y="110"/>
                          <a:pt x="189" y="110"/>
                        </a:cubicBezTo>
                        <a:cubicBezTo>
                          <a:pt x="189" y="110"/>
                          <a:pt x="189" y="110"/>
                          <a:pt x="189" y="110"/>
                        </a:cubicBezTo>
                        <a:cubicBezTo>
                          <a:pt x="189" y="110"/>
                          <a:pt x="189" y="110"/>
                          <a:pt x="189"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09"/>
                          <a:pt x="186" y="109"/>
                          <a:pt x="186" y="109"/>
                        </a:cubicBezTo>
                        <a:cubicBezTo>
                          <a:pt x="186" y="109"/>
                          <a:pt x="186" y="109"/>
                          <a:pt x="186" y="109"/>
                        </a:cubicBezTo>
                        <a:cubicBezTo>
                          <a:pt x="185" y="109"/>
                          <a:pt x="185" y="109"/>
                          <a:pt x="185" y="109"/>
                        </a:cubicBezTo>
                        <a:cubicBezTo>
                          <a:pt x="185" y="109"/>
                          <a:pt x="185" y="109"/>
                          <a:pt x="185" y="109"/>
                        </a:cubicBezTo>
                        <a:cubicBezTo>
                          <a:pt x="185" y="108"/>
                          <a:pt x="185" y="108"/>
                          <a:pt x="185" y="108"/>
                        </a:cubicBezTo>
                        <a:cubicBezTo>
                          <a:pt x="185" y="108"/>
                          <a:pt x="185" y="108"/>
                          <a:pt x="185" y="108"/>
                        </a:cubicBezTo>
                        <a:cubicBezTo>
                          <a:pt x="185" y="108"/>
                          <a:pt x="185" y="108"/>
                          <a:pt x="185" y="108"/>
                        </a:cubicBezTo>
                        <a:cubicBezTo>
                          <a:pt x="184" y="108"/>
                          <a:pt x="184" y="108"/>
                          <a:pt x="184" y="108"/>
                        </a:cubicBezTo>
                        <a:cubicBezTo>
                          <a:pt x="184" y="107"/>
                          <a:pt x="184" y="107"/>
                          <a:pt x="184" y="107"/>
                        </a:cubicBezTo>
                        <a:cubicBezTo>
                          <a:pt x="184" y="106"/>
                          <a:pt x="184" y="106"/>
                          <a:pt x="184" y="106"/>
                        </a:cubicBezTo>
                        <a:cubicBezTo>
                          <a:pt x="184" y="106"/>
                          <a:pt x="184" y="106"/>
                          <a:pt x="184" y="106"/>
                        </a:cubicBezTo>
                        <a:cubicBezTo>
                          <a:pt x="184" y="105"/>
                          <a:pt x="184" y="105"/>
                          <a:pt x="184" y="105"/>
                        </a:cubicBezTo>
                        <a:cubicBezTo>
                          <a:pt x="184" y="104"/>
                          <a:pt x="184" y="104"/>
                          <a:pt x="184" y="104"/>
                        </a:cubicBezTo>
                        <a:cubicBezTo>
                          <a:pt x="184" y="104"/>
                          <a:pt x="184" y="104"/>
                          <a:pt x="184" y="104"/>
                        </a:cubicBezTo>
                        <a:cubicBezTo>
                          <a:pt x="184" y="104"/>
                          <a:pt x="184" y="104"/>
                          <a:pt x="184" y="104"/>
                        </a:cubicBezTo>
                        <a:cubicBezTo>
                          <a:pt x="185" y="104"/>
                          <a:pt x="185" y="104"/>
                          <a:pt x="185" y="104"/>
                        </a:cubicBezTo>
                        <a:cubicBezTo>
                          <a:pt x="185" y="104"/>
                          <a:pt x="185" y="104"/>
                          <a:pt x="185" y="104"/>
                        </a:cubicBezTo>
                        <a:cubicBezTo>
                          <a:pt x="185" y="104"/>
                          <a:pt x="185" y="104"/>
                          <a:pt x="185" y="104"/>
                        </a:cubicBezTo>
                        <a:cubicBezTo>
                          <a:pt x="186" y="104"/>
                          <a:pt x="186" y="104"/>
                          <a:pt x="186" y="104"/>
                        </a:cubicBezTo>
                        <a:cubicBezTo>
                          <a:pt x="186" y="103"/>
                          <a:pt x="186" y="103"/>
                          <a:pt x="186" y="103"/>
                        </a:cubicBezTo>
                        <a:cubicBezTo>
                          <a:pt x="186" y="103"/>
                          <a:pt x="186" y="103"/>
                          <a:pt x="186" y="103"/>
                        </a:cubicBezTo>
                        <a:cubicBezTo>
                          <a:pt x="185" y="102"/>
                          <a:pt x="185" y="102"/>
                          <a:pt x="185" y="102"/>
                        </a:cubicBezTo>
                        <a:cubicBezTo>
                          <a:pt x="185" y="102"/>
                          <a:pt x="185" y="102"/>
                          <a:pt x="185" y="102"/>
                        </a:cubicBezTo>
                        <a:cubicBezTo>
                          <a:pt x="185" y="102"/>
                          <a:pt x="185" y="102"/>
                          <a:pt x="185" y="102"/>
                        </a:cubicBezTo>
                        <a:cubicBezTo>
                          <a:pt x="184" y="102"/>
                          <a:pt x="184" y="102"/>
                          <a:pt x="184" y="102"/>
                        </a:cubicBezTo>
                        <a:cubicBezTo>
                          <a:pt x="184" y="102"/>
                          <a:pt x="184" y="102"/>
                          <a:pt x="184" y="102"/>
                        </a:cubicBezTo>
                        <a:cubicBezTo>
                          <a:pt x="183" y="102"/>
                          <a:pt x="183" y="102"/>
                          <a:pt x="183" y="102"/>
                        </a:cubicBezTo>
                        <a:cubicBezTo>
                          <a:pt x="183" y="102"/>
                          <a:pt x="183" y="102"/>
                          <a:pt x="183" y="102"/>
                        </a:cubicBezTo>
                        <a:cubicBezTo>
                          <a:pt x="182" y="102"/>
                          <a:pt x="182" y="102"/>
                          <a:pt x="182" y="102"/>
                        </a:cubicBezTo>
                        <a:cubicBezTo>
                          <a:pt x="182" y="101"/>
                          <a:pt x="182" y="101"/>
                          <a:pt x="182" y="101"/>
                        </a:cubicBezTo>
                        <a:cubicBezTo>
                          <a:pt x="182" y="101"/>
                          <a:pt x="182" y="101"/>
                          <a:pt x="182" y="101"/>
                        </a:cubicBezTo>
                        <a:cubicBezTo>
                          <a:pt x="182" y="101"/>
                          <a:pt x="182" y="101"/>
                          <a:pt x="182" y="101"/>
                        </a:cubicBezTo>
                        <a:cubicBezTo>
                          <a:pt x="182" y="101"/>
                          <a:pt x="182" y="101"/>
                          <a:pt x="182" y="101"/>
                        </a:cubicBezTo>
                        <a:cubicBezTo>
                          <a:pt x="183" y="100"/>
                          <a:pt x="183" y="100"/>
                          <a:pt x="183" y="100"/>
                        </a:cubicBezTo>
                        <a:cubicBezTo>
                          <a:pt x="183" y="100"/>
                          <a:pt x="183" y="100"/>
                          <a:pt x="183" y="100"/>
                        </a:cubicBezTo>
                        <a:cubicBezTo>
                          <a:pt x="183" y="100"/>
                          <a:pt x="183" y="100"/>
                          <a:pt x="183" y="100"/>
                        </a:cubicBezTo>
                        <a:cubicBezTo>
                          <a:pt x="184" y="100"/>
                          <a:pt x="184" y="100"/>
                          <a:pt x="184" y="100"/>
                        </a:cubicBezTo>
                        <a:cubicBezTo>
                          <a:pt x="184" y="100"/>
                          <a:pt x="184" y="100"/>
                          <a:pt x="184" y="100"/>
                        </a:cubicBezTo>
                        <a:cubicBezTo>
                          <a:pt x="184" y="100"/>
                          <a:pt x="184" y="100"/>
                          <a:pt x="184" y="100"/>
                        </a:cubicBezTo>
                        <a:cubicBezTo>
                          <a:pt x="185" y="100"/>
                          <a:pt x="185" y="100"/>
                          <a:pt x="185" y="100"/>
                        </a:cubicBezTo>
                        <a:cubicBezTo>
                          <a:pt x="185" y="100"/>
                          <a:pt x="185" y="100"/>
                          <a:pt x="185" y="100"/>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8"/>
                          <a:pt x="185" y="98"/>
                          <a:pt x="185" y="98"/>
                        </a:cubicBezTo>
                        <a:cubicBezTo>
                          <a:pt x="184" y="98"/>
                          <a:pt x="184" y="98"/>
                          <a:pt x="184" y="98"/>
                        </a:cubicBezTo>
                        <a:cubicBezTo>
                          <a:pt x="185" y="98"/>
                          <a:pt x="185" y="98"/>
                          <a:pt x="185" y="98"/>
                        </a:cubicBezTo>
                        <a:cubicBezTo>
                          <a:pt x="185" y="98"/>
                          <a:pt x="185" y="98"/>
                          <a:pt x="185" y="98"/>
                        </a:cubicBezTo>
                        <a:cubicBezTo>
                          <a:pt x="185" y="98"/>
                          <a:pt x="185" y="98"/>
                          <a:pt x="185" y="98"/>
                        </a:cubicBezTo>
                        <a:cubicBezTo>
                          <a:pt x="185" y="97"/>
                          <a:pt x="185" y="97"/>
                          <a:pt x="185" y="97"/>
                        </a:cubicBezTo>
                        <a:cubicBezTo>
                          <a:pt x="185" y="96"/>
                          <a:pt x="185" y="96"/>
                          <a:pt x="185" y="96"/>
                        </a:cubicBezTo>
                        <a:cubicBezTo>
                          <a:pt x="184" y="97"/>
                          <a:pt x="184" y="97"/>
                          <a:pt x="184" y="97"/>
                        </a:cubicBezTo>
                        <a:cubicBezTo>
                          <a:pt x="184" y="97"/>
                          <a:pt x="184" y="97"/>
                          <a:pt x="184" y="97"/>
                        </a:cubicBezTo>
                        <a:cubicBezTo>
                          <a:pt x="183" y="97"/>
                          <a:pt x="183" y="97"/>
                          <a:pt x="183" y="97"/>
                        </a:cubicBezTo>
                        <a:cubicBezTo>
                          <a:pt x="183" y="97"/>
                          <a:pt x="183" y="97"/>
                          <a:pt x="183" y="97"/>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2" y="97"/>
                          <a:pt x="182" y="97"/>
                          <a:pt x="182" y="97"/>
                        </a:cubicBezTo>
                        <a:cubicBezTo>
                          <a:pt x="182" y="96"/>
                          <a:pt x="182" y="96"/>
                          <a:pt x="182" y="96"/>
                        </a:cubicBezTo>
                        <a:cubicBezTo>
                          <a:pt x="182" y="97"/>
                          <a:pt x="182" y="97"/>
                          <a:pt x="182" y="97"/>
                        </a:cubicBezTo>
                        <a:cubicBezTo>
                          <a:pt x="181" y="98"/>
                          <a:pt x="181" y="98"/>
                          <a:pt x="181" y="98"/>
                        </a:cubicBezTo>
                        <a:cubicBezTo>
                          <a:pt x="181" y="98"/>
                          <a:pt x="181" y="98"/>
                          <a:pt x="181" y="98"/>
                        </a:cubicBezTo>
                        <a:cubicBezTo>
                          <a:pt x="181" y="98"/>
                          <a:pt x="181" y="98"/>
                          <a:pt x="181" y="98"/>
                        </a:cubicBezTo>
                        <a:cubicBezTo>
                          <a:pt x="182" y="99"/>
                          <a:pt x="182" y="99"/>
                          <a:pt x="182" y="99"/>
                        </a:cubicBezTo>
                        <a:cubicBezTo>
                          <a:pt x="181" y="100"/>
                          <a:pt x="181" y="100"/>
                          <a:pt x="181"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79" y="99"/>
                          <a:pt x="179" y="99"/>
                          <a:pt x="179" y="99"/>
                        </a:cubicBezTo>
                        <a:cubicBezTo>
                          <a:pt x="179" y="99"/>
                          <a:pt x="179" y="99"/>
                          <a:pt x="179" y="99"/>
                        </a:cubicBezTo>
                        <a:cubicBezTo>
                          <a:pt x="178" y="99"/>
                          <a:pt x="178" y="99"/>
                          <a:pt x="178" y="99"/>
                        </a:cubicBezTo>
                        <a:cubicBezTo>
                          <a:pt x="178" y="99"/>
                          <a:pt x="178" y="99"/>
                          <a:pt x="178" y="99"/>
                        </a:cubicBezTo>
                        <a:cubicBezTo>
                          <a:pt x="178" y="99"/>
                          <a:pt x="178" y="99"/>
                          <a:pt x="178" y="99"/>
                        </a:cubicBezTo>
                        <a:cubicBezTo>
                          <a:pt x="178" y="99"/>
                          <a:pt x="178" y="99"/>
                          <a:pt x="178" y="99"/>
                        </a:cubicBezTo>
                        <a:cubicBezTo>
                          <a:pt x="179" y="98"/>
                          <a:pt x="179" y="98"/>
                          <a:pt x="179" y="98"/>
                        </a:cubicBezTo>
                        <a:cubicBezTo>
                          <a:pt x="178" y="98"/>
                          <a:pt x="178" y="98"/>
                          <a:pt x="178" y="98"/>
                        </a:cubicBezTo>
                        <a:cubicBezTo>
                          <a:pt x="178" y="98"/>
                          <a:pt x="178" y="98"/>
                          <a:pt x="178" y="98"/>
                        </a:cubicBezTo>
                        <a:cubicBezTo>
                          <a:pt x="179" y="98"/>
                          <a:pt x="179" y="98"/>
                          <a:pt x="179" y="98"/>
                        </a:cubicBezTo>
                        <a:cubicBezTo>
                          <a:pt x="179" y="97"/>
                          <a:pt x="179" y="97"/>
                          <a:pt x="179" y="97"/>
                        </a:cubicBezTo>
                        <a:cubicBezTo>
                          <a:pt x="178" y="97"/>
                          <a:pt x="178" y="97"/>
                          <a:pt x="178" y="97"/>
                        </a:cubicBezTo>
                        <a:cubicBezTo>
                          <a:pt x="177" y="96"/>
                          <a:pt x="177" y="96"/>
                          <a:pt x="177" y="96"/>
                        </a:cubicBezTo>
                        <a:cubicBezTo>
                          <a:pt x="177" y="96"/>
                          <a:pt x="177" y="96"/>
                          <a:pt x="177" y="96"/>
                        </a:cubicBezTo>
                        <a:cubicBezTo>
                          <a:pt x="177" y="96"/>
                          <a:pt x="177" y="96"/>
                          <a:pt x="177" y="96"/>
                        </a:cubicBezTo>
                        <a:cubicBezTo>
                          <a:pt x="178" y="96"/>
                          <a:pt x="178" y="96"/>
                          <a:pt x="178" y="96"/>
                        </a:cubicBezTo>
                        <a:cubicBezTo>
                          <a:pt x="178" y="95"/>
                          <a:pt x="178" y="95"/>
                          <a:pt x="178" y="95"/>
                        </a:cubicBezTo>
                        <a:cubicBezTo>
                          <a:pt x="178" y="95"/>
                          <a:pt x="178" y="95"/>
                          <a:pt x="178" y="95"/>
                        </a:cubicBezTo>
                        <a:cubicBezTo>
                          <a:pt x="178" y="94"/>
                          <a:pt x="178" y="94"/>
                          <a:pt x="178" y="94"/>
                        </a:cubicBezTo>
                        <a:cubicBezTo>
                          <a:pt x="178" y="94"/>
                          <a:pt x="178" y="94"/>
                          <a:pt x="178" y="94"/>
                        </a:cubicBezTo>
                        <a:cubicBezTo>
                          <a:pt x="178" y="94"/>
                          <a:pt x="178" y="94"/>
                          <a:pt x="178" y="94"/>
                        </a:cubicBezTo>
                        <a:cubicBezTo>
                          <a:pt x="177" y="93"/>
                          <a:pt x="177" y="93"/>
                          <a:pt x="177" y="93"/>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6" y="94"/>
                          <a:pt x="176" y="94"/>
                          <a:pt x="176" y="94"/>
                        </a:cubicBezTo>
                        <a:cubicBezTo>
                          <a:pt x="176" y="94"/>
                          <a:pt x="176" y="94"/>
                          <a:pt x="176" y="94"/>
                        </a:cubicBezTo>
                        <a:moveTo>
                          <a:pt x="242" y="97"/>
                        </a:moveTo>
                        <a:cubicBezTo>
                          <a:pt x="242" y="98"/>
                          <a:pt x="242" y="98"/>
                          <a:pt x="242" y="98"/>
                        </a:cubicBezTo>
                        <a:cubicBezTo>
                          <a:pt x="242" y="98"/>
                          <a:pt x="242" y="98"/>
                          <a:pt x="242" y="98"/>
                        </a:cubicBezTo>
                        <a:cubicBezTo>
                          <a:pt x="242" y="98"/>
                          <a:pt x="242" y="98"/>
                          <a:pt x="242" y="98"/>
                        </a:cubicBezTo>
                        <a:cubicBezTo>
                          <a:pt x="242" y="98"/>
                          <a:pt x="242" y="98"/>
                          <a:pt x="242" y="98"/>
                        </a:cubicBezTo>
                        <a:cubicBezTo>
                          <a:pt x="242" y="99"/>
                          <a:pt x="242" y="99"/>
                          <a:pt x="242" y="99"/>
                        </a:cubicBezTo>
                        <a:cubicBezTo>
                          <a:pt x="242" y="100"/>
                          <a:pt x="242" y="100"/>
                          <a:pt x="242" y="100"/>
                        </a:cubicBezTo>
                        <a:cubicBezTo>
                          <a:pt x="242" y="100"/>
                          <a:pt x="242" y="100"/>
                          <a:pt x="242" y="100"/>
                        </a:cubicBezTo>
                        <a:cubicBezTo>
                          <a:pt x="243" y="100"/>
                          <a:pt x="243" y="100"/>
                          <a:pt x="243" y="100"/>
                        </a:cubicBezTo>
                        <a:cubicBezTo>
                          <a:pt x="243" y="100"/>
                          <a:pt x="243" y="100"/>
                          <a:pt x="243" y="100"/>
                        </a:cubicBezTo>
                        <a:cubicBezTo>
                          <a:pt x="243" y="100"/>
                          <a:pt x="243" y="100"/>
                          <a:pt x="243" y="100"/>
                        </a:cubicBezTo>
                        <a:cubicBezTo>
                          <a:pt x="244" y="99"/>
                          <a:pt x="244" y="99"/>
                          <a:pt x="244" y="99"/>
                        </a:cubicBezTo>
                        <a:cubicBezTo>
                          <a:pt x="244" y="99"/>
                          <a:pt x="244" y="99"/>
                          <a:pt x="244" y="99"/>
                        </a:cubicBezTo>
                        <a:cubicBezTo>
                          <a:pt x="244" y="99"/>
                          <a:pt x="244" y="99"/>
                          <a:pt x="244" y="99"/>
                        </a:cubicBezTo>
                        <a:cubicBezTo>
                          <a:pt x="245" y="99"/>
                          <a:pt x="245" y="99"/>
                          <a:pt x="245" y="99"/>
                        </a:cubicBezTo>
                        <a:cubicBezTo>
                          <a:pt x="245" y="99"/>
                          <a:pt x="245" y="99"/>
                          <a:pt x="245" y="99"/>
                        </a:cubicBezTo>
                        <a:cubicBezTo>
                          <a:pt x="246" y="99"/>
                          <a:pt x="246" y="99"/>
                          <a:pt x="246" y="99"/>
                        </a:cubicBezTo>
                        <a:cubicBezTo>
                          <a:pt x="245" y="98"/>
                          <a:pt x="245" y="98"/>
                          <a:pt x="245" y="98"/>
                        </a:cubicBezTo>
                        <a:cubicBezTo>
                          <a:pt x="245" y="98"/>
                          <a:pt x="245" y="98"/>
                          <a:pt x="245" y="98"/>
                        </a:cubicBezTo>
                        <a:cubicBezTo>
                          <a:pt x="245" y="97"/>
                          <a:pt x="245" y="97"/>
                          <a:pt x="245" y="97"/>
                        </a:cubicBezTo>
                        <a:cubicBezTo>
                          <a:pt x="244" y="98"/>
                          <a:pt x="244" y="98"/>
                          <a:pt x="244" y="98"/>
                        </a:cubicBezTo>
                        <a:cubicBezTo>
                          <a:pt x="244" y="98"/>
                          <a:pt x="244" y="98"/>
                          <a:pt x="244" y="98"/>
                        </a:cubicBezTo>
                        <a:cubicBezTo>
                          <a:pt x="244" y="98"/>
                          <a:pt x="244" y="98"/>
                          <a:pt x="244" y="98"/>
                        </a:cubicBezTo>
                        <a:cubicBezTo>
                          <a:pt x="244" y="97"/>
                          <a:pt x="244" y="97"/>
                          <a:pt x="244" y="97"/>
                        </a:cubicBezTo>
                        <a:cubicBezTo>
                          <a:pt x="244" y="97"/>
                          <a:pt x="244" y="97"/>
                          <a:pt x="244" y="97"/>
                        </a:cubicBezTo>
                        <a:cubicBezTo>
                          <a:pt x="244" y="97"/>
                          <a:pt x="244" y="97"/>
                          <a:pt x="244" y="97"/>
                        </a:cubicBezTo>
                        <a:cubicBezTo>
                          <a:pt x="243" y="96"/>
                          <a:pt x="243" y="96"/>
                          <a:pt x="243" y="96"/>
                        </a:cubicBezTo>
                        <a:cubicBezTo>
                          <a:pt x="243" y="94"/>
                          <a:pt x="243" y="94"/>
                          <a:pt x="243" y="94"/>
                        </a:cubicBezTo>
                        <a:cubicBezTo>
                          <a:pt x="243" y="94"/>
                          <a:pt x="243" y="94"/>
                          <a:pt x="243" y="94"/>
                        </a:cubicBezTo>
                        <a:cubicBezTo>
                          <a:pt x="243" y="94"/>
                          <a:pt x="243" y="94"/>
                          <a:pt x="243" y="94"/>
                        </a:cubicBezTo>
                        <a:cubicBezTo>
                          <a:pt x="242" y="93"/>
                          <a:pt x="242" y="93"/>
                          <a:pt x="242" y="93"/>
                        </a:cubicBezTo>
                        <a:cubicBezTo>
                          <a:pt x="242" y="93"/>
                          <a:pt x="242" y="93"/>
                          <a:pt x="242" y="93"/>
                        </a:cubicBezTo>
                        <a:cubicBezTo>
                          <a:pt x="241" y="93"/>
                          <a:pt x="241" y="93"/>
                          <a:pt x="241" y="93"/>
                        </a:cubicBezTo>
                        <a:cubicBezTo>
                          <a:pt x="241" y="94"/>
                          <a:pt x="241" y="94"/>
                          <a:pt x="241" y="94"/>
                        </a:cubicBezTo>
                        <a:cubicBezTo>
                          <a:pt x="241" y="94"/>
                          <a:pt x="241" y="94"/>
                          <a:pt x="241" y="94"/>
                        </a:cubicBezTo>
                        <a:cubicBezTo>
                          <a:pt x="241" y="94"/>
                          <a:pt x="241" y="94"/>
                          <a:pt x="241" y="94"/>
                        </a:cubicBezTo>
                        <a:cubicBezTo>
                          <a:pt x="240" y="95"/>
                          <a:pt x="240" y="95"/>
                          <a:pt x="240" y="95"/>
                        </a:cubicBezTo>
                        <a:cubicBezTo>
                          <a:pt x="240" y="95"/>
                          <a:pt x="240" y="95"/>
                          <a:pt x="240" y="95"/>
                        </a:cubicBezTo>
                        <a:cubicBezTo>
                          <a:pt x="240" y="95"/>
                          <a:pt x="240" y="95"/>
                          <a:pt x="240" y="95"/>
                        </a:cubicBezTo>
                        <a:cubicBezTo>
                          <a:pt x="241" y="97"/>
                          <a:pt x="241" y="97"/>
                          <a:pt x="241" y="97"/>
                        </a:cubicBezTo>
                        <a:cubicBezTo>
                          <a:pt x="241" y="97"/>
                          <a:pt x="241" y="97"/>
                          <a:pt x="241" y="97"/>
                        </a:cubicBezTo>
                        <a:cubicBezTo>
                          <a:pt x="241" y="97"/>
                          <a:pt x="241" y="97"/>
                          <a:pt x="241" y="97"/>
                        </a:cubicBezTo>
                        <a:cubicBezTo>
                          <a:pt x="242" y="97"/>
                          <a:pt x="242" y="97"/>
                          <a:pt x="242" y="97"/>
                        </a:cubicBezTo>
                        <a:moveTo>
                          <a:pt x="252" y="103"/>
                        </a:moveTo>
                        <a:cubicBezTo>
                          <a:pt x="252" y="103"/>
                          <a:pt x="252" y="103"/>
                          <a:pt x="252" y="103"/>
                        </a:cubicBezTo>
                        <a:cubicBezTo>
                          <a:pt x="251" y="103"/>
                          <a:pt x="251" y="103"/>
                          <a:pt x="251" y="103"/>
                        </a:cubicBezTo>
                        <a:cubicBezTo>
                          <a:pt x="251" y="104"/>
                          <a:pt x="251" y="104"/>
                          <a:pt x="251" y="104"/>
                        </a:cubicBezTo>
                        <a:cubicBezTo>
                          <a:pt x="251" y="104"/>
                          <a:pt x="251" y="104"/>
                          <a:pt x="251" y="104"/>
                        </a:cubicBezTo>
                        <a:cubicBezTo>
                          <a:pt x="251" y="105"/>
                          <a:pt x="251" y="105"/>
                          <a:pt x="251" y="105"/>
                        </a:cubicBezTo>
                        <a:cubicBezTo>
                          <a:pt x="250" y="104"/>
                          <a:pt x="250" y="104"/>
                          <a:pt x="250" y="104"/>
                        </a:cubicBezTo>
                        <a:cubicBezTo>
                          <a:pt x="249" y="104"/>
                          <a:pt x="249" y="104"/>
                          <a:pt x="249" y="104"/>
                        </a:cubicBezTo>
                        <a:cubicBezTo>
                          <a:pt x="249" y="103"/>
                          <a:pt x="249" y="103"/>
                          <a:pt x="249" y="103"/>
                        </a:cubicBezTo>
                        <a:cubicBezTo>
                          <a:pt x="249" y="103"/>
                          <a:pt x="249" y="103"/>
                          <a:pt x="249" y="103"/>
                        </a:cubicBezTo>
                        <a:cubicBezTo>
                          <a:pt x="249" y="103"/>
                          <a:pt x="249" y="103"/>
                          <a:pt x="249" y="103"/>
                        </a:cubicBezTo>
                        <a:cubicBezTo>
                          <a:pt x="248" y="103"/>
                          <a:pt x="248" y="103"/>
                          <a:pt x="248" y="103"/>
                        </a:cubicBezTo>
                        <a:cubicBezTo>
                          <a:pt x="248" y="104"/>
                          <a:pt x="248" y="104"/>
                          <a:pt x="248" y="104"/>
                        </a:cubicBezTo>
                        <a:cubicBezTo>
                          <a:pt x="248" y="104"/>
                          <a:pt x="248" y="104"/>
                          <a:pt x="248" y="104"/>
                        </a:cubicBezTo>
                        <a:cubicBezTo>
                          <a:pt x="248" y="103"/>
                          <a:pt x="248" y="103"/>
                          <a:pt x="248" y="103"/>
                        </a:cubicBezTo>
                        <a:cubicBezTo>
                          <a:pt x="247" y="103"/>
                          <a:pt x="247" y="103"/>
                          <a:pt x="247" y="103"/>
                        </a:cubicBezTo>
                        <a:cubicBezTo>
                          <a:pt x="247" y="103"/>
                          <a:pt x="247" y="103"/>
                          <a:pt x="247" y="103"/>
                        </a:cubicBezTo>
                        <a:cubicBezTo>
                          <a:pt x="247" y="104"/>
                          <a:pt x="247" y="104"/>
                          <a:pt x="247" y="104"/>
                        </a:cubicBezTo>
                        <a:cubicBezTo>
                          <a:pt x="245" y="103"/>
                          <a:pt x="245" y="103"/>
                          <a:pt x="245" y="103"/>
                        </a:cubicBezTo>
                        <a:cubicBezTo>
                          <a:pt x="245" y="103"/>
                          <a:pt x="245" y="103"/>
                          <a:pt x="245" y="103"/>
                        </a:cubicBezTo>
                        <a:cubicBezTo>
                          <a:pt x="245" y="103"/>
                          <a:pt x="245" y="103"/>
                          <a:pt x="245" y="103"/>
                        </a:cubicBezTo>
                        <a:cubicBezTo>
                          <a:pt x="244" y="103"/>
                          <a:pt x="244" y="103"/>
                          <a:pt x="244" y="103"/>
                        </a:cubicBezTo>
                        <a:cubicBezTo>
                          <a:pt x="244" y="103"/>
                          <a:pt x="244" y="103"/>
                          <a:pt x="244" y="103"/>
                        </a:cubicBezTo>
                        <a:cubicBezTo>
                          <a:pt x="244" y="103"/>
                          <a:pt x="244" y="103"/>
                          <a:pt x="244" y="103"/>
                        </a:cubicBezTo>
                        <a:cubicBezTo>
                          <a:pt x="244" y="103"/>
                          <a:pt x="244" y="103"/>
                          <a:pt x="244" y="103"/>
                        </a:cubicBezTo>
                        <a:cubicBezTo>
                          <a:pt x="243" y="104"/>
                          <a:pt x="243" y="104"/>
                          <a:pt x="243" y="104"/>
                        </a:cubicBezTo>
                        <a:cubicBezTo>
                          <a:pt x="242" y="104"/>
                          <a:pt x="242" y="104"/>
                          <a:pt x="242" y="104"/>
                        </a:cubicBezTo>
                        <a:cubicBezTo>
                          <a:pt x="242" y="104"/>
                          <a:pt x="242" y="104"/>
                          <a:pt x="242" y="104"/>
                        </a:cubicBezTo>
                        <a:cubicBezTo>
                          <a:pt x="242" y="104"/>
                          <a:pt x="242" y="104"/>
                          <a:pt x="242" y="104"/>
                        </a:cubicBezTo>
                        <a:cubicBezTo>
                          <a:pt x="240" y="105"/>
                          <a:pt x="240" y="105"/>
                          <a:pt x="240" y="105"/>
                        </a:cubicBezTo>
                        <a:cubicBezTo>
                          <a:pt x="240" y="105"/>
                          <a:pt x="240" y="105"/>
                          <a:pt x="240" y="105"/>
                        </a:cubicBezTo>
                        <a:cubicBezTo>
                          <a:pt x="240" y="106"/>
                          <a:pt x="240" y="106"/>
                          <a:pt x="240" y="106"/>
                        </a:cubicBezTo>
                        <a:cubicBezTo>
                          <a:pt x="240" y="106"/>
                          <a:pt x="240" y="106"/>
                          <a:pt x="240" y="106"/>
                        </a:cubicBezTo>
                        <a:cubicBezTo>
                          <a:pt x="240" y="108"/>
                          <a:pt x="240" y="108"/>
                          <a:pt x="240" y="108"/>
                        </a:cubicBezTo>
                        <a:cubicBezTo>
                          <a:pt x="240" y="108"/>
                          <a:pt x="240" y="108"/>
                          <a:pt x="240" y="108"/>
                        </a:cubicBezTo>
                        <a:cubicBezTo>
                          <a:pt x="240" y="108"/>
                          <a:pt x="240" y="108"/>
                          <a:pt x="240" y="108"/>
                        </a:cubicBezTo>
                        <a:cubicBezTo>
                          <a:pt x="240" y="108"/>
                          <a:pt x="240" y="108"/>
                          <a:pt x="240" y="109"/>
                        </a:cubicBezTo>
                        <a:cubicBezTo>
                          <a:pt x="241" y="110"/>
                          <a:pt x="241" y="110"/>
                          <a:pt x="241" y="110"/>
                        </a:cubicBezTo>
                        <a:cubicBezTo>
                          <a:pt x="241" y="109"/>
                          <a:pt x="241" y="109"/>
                          <a:pt x="241" y="109"/>
                        </a:cubicBezTo>
                        <a:cubicBezTo>
                          <a:pt x="241" y="108"/>
                          <a:pt x="241" y="108"/>
                          <a:pt x="241" y="108"/>
                        </a:cubicBezTo>
                        <a:cubicBezTo>
                          <a:pt x="242" y="108"/>
                          <a:pt x="242" y="108"/>
                          <a:pt x="242" y="108"/>
                        </a:cubicBezTo>
                        <a:cubicBezTo>
                          <a:pt x="242" y="108"/>
                          <a:pt x="242" y="108"/>
                          <a:pt x="242" y="108"/>
                        </a:cubicBezTo>
                        <a:cubicBezTo>
                          <a:pt x="242" y="107"/>
                          <a:pt x="242" y="107"/>
                          <a:pt x="242" y="107"/>
                        </a:cubicBezTo>
                        <a:cubicBezTo>
                          <a:pt x="242" y="107"/>
                          <a:pt x="242" y="107"/>
                          <a:pt x="242" y="107"/>
                        </a:cubicBezTo>
                        <a:cubicBezTo>
                          <a:pt x="242" y="106"/>
                          <a:pt x="242" y="106"/>
                          <a:pt x="242" y="106"/>
                        </a:cubicBezTo>
                        <a:cubicBezTo>
                          <a:pt x="244" y="105"/>
                          <a:pt x="244" y="105"/>
                          <a:pt x="244" y="105"/>
                        </a:cubicBezTo>
                        <a:cubicBezTo>
                          <a:pt x="244" y="105"/>
                          <a:pt x="244" y="105"/>
                          <a:pt x="244"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6" y="106"/>
                          <a:pt x="246" y="106"/>
                          <a:pt x="246" y="106"/>
                        </a:cubicBezTo>
                        <a:cubicBezTo>
                          <a:pt x="246" y="106"/>
                          <a:pt x="246" y="106"/>
                          <a:pt x="246" y="106"/>
                        </a:cubicBezTo>
                        <a:cubicBezTo>
                          <a:pt x="247" y="106"/>
                          <a:pt x="247" y="106"/>
                          <a:pt x="247" y="106"/>
                        </a:cubicBezTo>
                        <a:cubicBezTo>
                          <a:pt x="247" y="106"/>
                          <a:pt x="247" y="106"/>
                          <a:pt x="247" y="106"/>
                        </a:cubicBezTo>
                        <a:cubicBezTo>
                          <a:pt x="248" y="106"/>
                          <a:pt x="248" y="106"/>
                          <a:pt x="248" y="106"/>
                        </a:cubicBezTo>
                        <a:cubicBezTo>
                          <a:pt x="248" y="107"/>
                          <a:pt x="248" y="107"/>
                          <a:pt x="248" y="107"/>
                        </a:cubicBezTo>
                        <a:cubicBezTo>
                          <a:pt x="248" y="107"/>
                          <a:pt x="248" y="107"/>
                          <a:pt x="248" y="107"/>
                        </a:cubicBezTo>
                        <a:cubicBezTo>
                          <a:pt x="248" y="108"/>
                          <a:pt x="248" y="108"/>
                          <a:pt x="248" y="108"/>
                        </a:cubicBezTo>
                        <a:cubicBezTo>
                          <a:pt x="249" y="107"/>
                          <a:pt x="249" y="107"/>
                          <a:pt x="249" y="107"/>
                        </a:cubicBezTo>
                        <a:cubicBezTo>
                          <a:pt x="249" y="107"/>
                          <a:pt x="249" y="107"/>
                          <a:pt x="249" y="107"/>
                        </a:cubicBezTo>
                        <a:cubicBezTo>
                          <a:pt x="250" y="107"/>
                          <a:pt x="250" y="107"/>
                          <a:pt x="250" y="107"/>
                        </a:cubicBezTo>
                        <a:cubicBezTo>
                          <a:pt x="250" y="107"/>
                          <a:pt x="250" y="107"/>
                          <a:pt x="250" y="107"/>
                        </a:cubicBezTo>
                        <a:cubicBezTo>
                          <a:pt x="250" y="108"/>
                          <a:pt x="250" y="108"/>
                          <a:pt x="250" y="108"/>
                        </a:cubicBezTo>
                        <a:cubicBezTo>
                          <a:pt x="251" y="108"/>
                          <a:pt x="251" y="108"/>
                          <a:pt x="251" y="108"/>
                        </a:cubicBezTo>
                        <a:cubicBezTo>
                          <a:pt x="251" y="107"/>
                          <a:pt x="251" y="107"/>
                          <a:pt x="251" y="107"/>
                        </a:cubicBezTo>
                        <a:cubicBezTo>
                          <a:pt x="251" y="108"/>
                          <a:pt x="251" y="108"/>
                          <a:pt x="251" y="108"/>
                        </a:cubicBezTo>
                        <a:cubicBezTo>
                          <a:pt x="251" y="108"/>
                          <a:pt x="251" y="108"/>
                          <a:pt x="251" y="108"/>
                        </a:cubicBezTo>
                        <a:cubicBezTo>
                          <a:pt x="251" y="108"/>
                          <a:pt x="251" y="108"/>
                          <a:pt x="251" y="108"/>
                        </a:cubicBezTo>
                        <a:cubicBezTo>
                          <a:pt x="252" y="107"/>
                          <a:pt x="252" y="107"/>
                          <a:pt x="252" y="107"/>
                        </a:cubicBezTo>
                        <a:cubicBezTo>
                          <a:pt x="252" y="107"/>
                          <a:pt x="252" y="107"/>
                          <a:pt x="252" y="107"/>
                        </a:cubicBezTo>
                        <a:cubicBezTo>
                          <a:pt x="252" y="107"/>
                          <a:pt x="252" y="107"/>
                          <a:pt x="252" y="107"/>
                        </a:cubicBezTo>
                        <a:cubicBezTo>
                          <a:pt x="252" y="107"/>
                          <a:pt x="252" y="107"/>
                          <a:pt x="252" y="107"/>
                        </a:cubicBezTo>
                        <a:cubicBezTo>
                          <a:pt x="253" y="107"/>
                          <a:pt x="253" y="107"/>
                          <a:pt x="253" y="107"/>
                        </a:cubicBezTo>
                        <a:cubicBezTo>
                          <a:pt x="253" y="107"/>
                          <a:pt x="253" y="107"/>
                          <a:pt x="253" y="107"/>
                        </a:cubicBezTo>
                        <a:cubicBezTo>
                          <a:pt x="253" y="107"/>
                          <a:pt x="253" y="107"/>
                          <a:pt x="253" y="107"/>
                        </a:cubicBezTo>
                        <a:cubicBezTo>
                          <a:pt x="254" y="107"/>
                          <a:pt x="254" y="107"/>
                          <a:pt x="254" y="107"/>
                        </a:cubicBezTo>
                        <a:cubicBezTo>
                          <a:pt x="254" y="107"/>
                          <a:pt x="254" y="107"/>
                          <a:pt x="254" y="107"/>
                        </a:cubicBezTo>
                        <a:cubicBezTo>
                          <a:pt x="253" y="107"/>
                          <a:pt x="253" y="107"/>
                          <a:pt x="253" y="107"/>
                        </a:cubicBezTo>
                        <a:cubicBezTo>
                          <a:pt x="253" y="107"/>
                          <a:pt x="253" y="107"/>
                          <a:pt x="253" y="107"/>
                        </a:cubicBezTo>
                        <a:cubicBezTo>
                          <a:pt x="253" y="107"/>
                          <a:pt x="253" y="107"/>
                          <a:pt x="253" y="107"/>
                        </a:cubicBezTo>
                        <a:cubicBezTo>
                          <a:pt x="253" y="108"/>
                          <a:pt x="253" y="108"/>
                          <a:pt x="253" y="108"/>
                        </a:cubicBezTo>
                        <a:cubicBezTo>
                          <a:pt x="253" y="108"/>
                          <a:pt x="253" y="108"/>
                          <a:pt x="253" y="108"/>
                        </a:cubicBezTo>
                        <a:cubicBezTo>
                          <a:pt x="253" y="108"/>
                          <a:pt x="253" y="108"/>
                          <a:pt x="253" y="108"/>
                        </a:cubicBezTo>
                        <a:cubicBezTo>
                          <a:pt x="254" y="109"/>
                          <a:pt x="254" y="109"/>
                          <a:pt x="254" y="109"/>
                        </a:cubicBezTo>
                        <a:cubicBezTo>
                          <a:pt x="254" y="110"/>
                          <a:pt x="254" y="110"/>
                          <a:pt x="254" y="110"/>
                        </a:cubicBezTo>
                        <a:cubicBezTo>
                          <a:pt x="254" y="109"/>
                          <a:pt x="254" y="109"/>
                          <a:pt x="254" y="109"/>
                        </a:cubicBezTo>
                        <a:cubicBezTo>
                          <a:pt x="255" y="108"/>
                          <a:pt x="255" y="108"/>
                          <a:pt x="255" y="108"/>
                        </a:cubicBezTo>
                        <a:cubicBezTo>
                          <a:pt x="256" y="107"/>
                          <a:pt x="256" y="107"/>
                          <a:pt x="256" y="107"/>
                        </a:cubicBezTo>
                        <a:cubicBezTo>
                          <a:pt x="256" y="107"/>
                          <a:pt x="256" y="107"/>
                          <a:pt x="256" y="107"/>
                        </a:cubicBezTo>
                        <a:cubicBezTo>
                          <a:pt x="256" y="108"/>
                          <a:pt x="256" y="108"/>
                          <a:pt x="256" y="108"/>
                        </a:cubicBezTo>
                        <a:cubicBezTo>
                          <a:pt x="257" y="108"/>
                          <a:pt x="257" y="108"/>
                          <a:pt x="257" y="108"/>
                        </a:cubicBezTo>
                        <a:cubicBezTo>
                          <a:pt x="257" y="108"/>
                          <a:pt x="257" y="108"/>
                          <a:pt x="257" y="108"/>
                        </a:cubicBezTo>
                        <a:cubicBezTo>
                          <a:pt x="257" y="107"/>
                          <a:pt x="257" y="107"/>
                          <a:pt x="257" y="107"/>
                        </a:cubicBezTo>
                        <a:cubicBezTo>
                          <a:pt x="258" y="107"/>
                          <a:pt x="258" y="107"/>
                          <a:pt x="258" y="107"/>
                        </a:cubicBezTo>
                        <a:cubicBezTo>
                          <a:pt x="258" y="107"/>
                          <a:pt x="258" y="107"/>
                          <a:pt x="258" y="107"/>
                        </a:cubicBezTo>
                        <a:cubicBezTo>
                          <a:pt x="258" y="107"/>
                          <a:pt x="258" y="107"/>
                          <a:pt x="258" y="107"/>
                        </a:cubicBezTo>
                        <a:cubicBezTo>
                          <a:pt x="259" y="107"/>
                          <a:pt x="259" y="107"/>
                          <a:pt x="259" y="107"/>
                        </a:cubicBezTo>
                        <a:cubicBezTo>
                          <a:pt x="259" y="107"/>
                          <a:pt x="259" y="107"/>
                          <a:pt x="259" y="107"/>
                        </a:cubicBezTo>
                        <a:cubicBezTo>
                          <a:pt x="259" y="107"/>
                          <a:pt x="259" y="108"/>
                          <a:pt x="259" y="108"/>
                        </a:cubicBezTo>
                        <a:cubicBezTo>
                          <a:pt x="259" y="108"/>
                          <a:pt x="259" y="108"/>
                          <a:pt x="259" y="108"/>
                        </a:cubicBezTo>
                        <a:cubicBezTo>
                          <a:pt x="259" y="108"/>
                          <a:pt x="259" y="108"/>
                          <a:pt x="259" y="108"/>
                        </a:cubicBezTo>
                        <a:cubicBezTo>
                          <a:pt x="259" y="108"/>
                          <a:pt x="259" y="108"/>
                          <a:pt x="259" y="108"/>
                        </a:cubicBezTo>
                        <a:cubicBezTo>
                          <a:pt x="260" y="108"/>
                          <a:pt x="260" y="108"/>
                          <a:pt x="260" y="108"/>
                        </a:cubicBezTo>
                        <a:cubicBezTo>
                          <a:pt x="260" y="108"/>
                          <a:pt x="260" y="108"/>
                          <a:pt x="260" y="108"/>
                        </a:cubicBezTo>
                        <a:cubicBezTo>
                          <a:pt x="259" y="109"/>
                          <a:pt x="259" y="109"/>
                          <a:pt x="259" y="109"/>
                        </a:cubicBezTo>
                        <a:cubicBezTo>
                          <a:pt x="259" y="109"/>
                          <a:pt x="259" y="109"/>
                          <a:pt x="259" y="109"/>
                        </a:cubicBezTo>
                        <a:cubicBezTo>
                          <a:pt x="259" y="110"/>
                          <a:pt x="259" y="110"/>
                          <a:pt x="259" y="110"/>
                        </a:cubicBezTo>
                        <a:cubicBezTo>
                          <a:pt x="259" y="111"/>
                          <a:pt x="259" y="111"/>
                          <a:pt x="259" y="111"/>
                        </a:cubicBezTo>
                        <a:cubicBezTo>
                          <a:pt x="259" y="112"/>
                          <a:pt x="259" y="112"/>
                          <a:pt x="259" y="112"/>
                        </a:cubicBezTo>
                        <a:cubicBezTo>
                          <a:pt x="259" y="112"/>
                          <a:pt x="259" y="112"/>
                          <a:pt x="259" y="112"/>
                        </a:cubicBezTo>
                        <a:cubicBezTo>
                          <a:pt x="260" y="112"/>
                          <a:pt x="260" y="112"/>
                          <a:pt x="260" y="112"/>
                        </a:cubicBezTo>
                        <a:cubicBezTo>
                          <a:pt x="260" y="112"/>
                          <a:pt x="260" y="112"/>
                          <a:pt x="260" y="112"/>
                        </a:cubicBezTo>
                        <a:cubicBezTo>
                          <a:pt x="260" y="111"/>
                          <a:pt x="260" y="111"/>
                          <a:pt x="260" y="111"/>
                        </a:cubicBezTo>
                        <a:cubicBezTo>
                          <a:pt x="261" y="111"/>
                          <a:pt x="261" y="111"/>
                          <a:pt x="261" y="111"/>
                        </a:cubicBezTo>
                        <a:cubicBezTo>
                          <a:pt x="261" y="111"/>
                          <a:pt x="261" y="111"/>
                          <a:pt x="261" y="111"/>
                        </a:cubicBezTo>
                        <a:cubicBezTo>
                          <a:pt x="261" y="111"/>
                          <a:pt x="261" y="111"/>
                          <a:pt x="261" y="111"/>
                        </a:cubicBezTo>
                        <a:cubicBezTo>
                          <a:pt x="261" y="109"/>
                          <a:pt x="261" y="109"/>
                          <a:pt x="261" y="109"/>
                        </a:cubicBezTo>
                        <a:cubicBezTo>
                          <a:pt x="261" y="109"/>
                          <a:pt x="261" y="109"/>
                          <a:pt x="261" y="109"/>
                        </a:cubicBezTo>
                        <a:cubicBezTo>
                          <a:pt x="261" y="109"/>
                          <a:pt x="261" y="109"/>
                          <a:pt x="261" y="109"/>
                        </a:cubicBezTo>
                        <a:cubicBezTo>
                          <a:pt x="261" y="108"/>
                          <a:pt x="261" y="108"/>
                          <a:pt x="261" y="108"/>
                        </a:cubicBezTo>
                        <a:cubicBezTo>
                          <a:pt x="260" y="108"/>
                          <a:pt x="260" y="108"/>
                          <a:pt x="260" y="108"/>
                        </a:cubicBezTo>
                        <a:cubicBezTo>
                          <a:pt x="260" y="108"/>
                          <a:pt x="260" y="108"/>
                          <a:pt x="260"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2" y="109"/>
                          <a:pt x="262" y="109"/>
                          <a:pt x="262" y="109"/>
                        </a:cubicBezTo>
                        <a:cubicBezTo>
                          <a:pt x="262" y="110"/>
                          <a:pt x="262" y="110"/>
                          <a:pt x="262" y="110"/>
                        </a:cubicBezTo>
                        <a:cubicBezTo>
                          <a:pt x="263" y="111"/>
                          <a:pt x="263" y="111"/>
                          <a:pt x="263" y="111"/>
                        </a:cubicBezTo>
                        <a:cubicBezTo>
                          <a:pt x="263" y="109"/>
                          <a:pt x="263" y="109"/>
                          <a:pt x="263" y="109"/>
                        </a:cubicBezTo>
                        <a:cubicBezTo>
                          <a:pt x="263" y="109"/>
                          <a:pt x="263" y="109"/>
                          <a:pt x="263" y="109"/>
                        </a:cubicBezTo>
                        <a:cubicBezTo>
                          <a:pt x="264" y="109"/>
                          <a:pt x="264" y="109"/>
                          <a:pt x="264" y="109"/>
                        </a:cubicBezTo>
                        <a:cubicBezTo>
                          <a:pt x="264" y="108"/>
                          <a:pt x="264" y="108"/>
                          <a:pt x="264" y="108"/>
                        </a:cubicBezTo>
                        <a:cubicBezTo>
                          <a:pt x="264" y="108"/>
                          <a:pt x="264" y="108"/>
                          <a:pt x="264" y="108"/>
                        </a:cubicBezTo>
                        <a:cubicBezTo>
                          <a:pt x="265" y="107"/>
                          <a:pt x="265" y="107"/>
                          <a:pt x="265" y="107"/>
                        </a:cubicBezTo>
                        <a:cubicBezTo>
                          <a:pt x="265" y="107"/>
                          <a:pt x="265" y="107"/>
                          <a:pt x="265" y="107"/>
                        </a:cubicBezTo>
                        <a:cubicBezTo>
                          <a:pt x="265" y="107"/>
                          <a:pt x="265" y="107"/>
                          <a:pt x="265" y="107"/>
                        </a:cubicBezTo>
                        <a:cubicBezTo>
                          <a:pt x="265" y="107"/>
                          <a:pt x="265" y="107"/>
                          <a:pt x="265" y="107"/>
                        </a:cubicBezTo>
                        <a:cubicBezTo>
                          <a:pt x="265" y="106"/>
                          <a:pt x="265" y="106"/>
                          <a:pt x="265" y="106"/>
                        </a:cubicBezTo>
                        <a:cubicBezTo>
                          <a:pt x="264" y="106"/>
                          <a:pt x="264" y="106"/>
                          <a:pt x="264" y="106"/>
                        </a:cubicBezTo>
                        <a:cubicBezTo>
                          <a:pt x="262" y="107"/>
                          <a:pt x="262" y="107"/>
                          <a:pt x="262" y="107"/>
                        </a:cubicBezTo>
                        <a:cubicBezTo>
                          <a:pt x="263" y="106"/>
                          <a:pt x="263" y="106"/>
                          <a:pt x="263" y="106"/>
                        </a:cubicBezTo>
                        <a:cubicBezTo>
                          <a:pt x="263" y="106"/>
                          <a:pt x="263" y="106"/>
                          <a:pt x="263" y="106"/>
                        </a:cubicBezTo>
                        <a:cubicBezTo>
                          <a:pt x="263" y="106"/>
                          <a:pt x="263" y="106"/>
                          <a:pt x="263" y="106"/>
                        </a:cubicBezTo>
                        <a:cubicBezTo>
                          <a:pt x="263" y="105"/>
                          <a:pt x="263" y="105"/>
                          <a:pt x="263" y="105"/>
                        </a:cubicBezTo>
                        <a:cubicBezTo>
                          <a:pt x="263" y="105"/>
                          <a:pt x="263" y="105"/>
                          <a:pt x="263" y="105"/>
                        </a:cubicBezTo>
                        <a:cubicBezTo>
                          <a:pt x="263" y="105"/>
                          <a:pt x="263" y="105"/>
                          <a:pt x="263" y="105"/>
                        </a:cubicBezTo>
                        <a:cubicBezTo>
                          <a:pt x="262" y="104"/>
                          <a:pt x="262" y="104"/>
                          <a:pt x="262" y="104"/>
                        </a:cubicBezTo>
                        <a:cubicBezTo>
                          <a:pt x="262" y="104"/>
                          <a:pt x="262" y="104"/>
                          <a:pt x="262" y="104"/>
                        </a:cubicBezTo>
                        <a:cubicBezTo>
                          <a:pt x="262" y="104"/>
                          <a:pt x="262" y="104"/>
                          <a:pt x="262" y="104"/>
                        </a:cubicBezTo>
                        <a:cubicBezTo>
                          <a:pt x="261" y="105"/>
                          <a:pt x="261" y="105"/>
                          <a:pt x="261" y="105"/>
                        </a:cubicBezTo>
                        <a:cubicBezTo>
                          <a:pt x="261" y="104"/>
                          <a:pt x="261" y="104"/>
                          <a:pt x="261" y="104"/>
                        </a:cubicBezTo>
                        <a:cubicBezTo>
                          <a:pt x="262" y="104"/>
                          <a:pt x="262" y="104"/>
                          <a:pt x="262" y="104"/>
                        </a:cubicBezTo>
                        <a:cubicBezTo>
                          <a:pt x="262" y="103"/>
                          <a:pt x="262" y="103"/>
                          <a:pt x="262" y="103"/>
                        </a:cubicBezTo>
                        <a:cubicBezTo>
                          <a:pt x="261" y="103"/>
                          <a:pt x="261" y="103"/>
                          <a:pt x="261" y="103"/>
                        </a:cubicBezTo>
                        <a:cubicBezTo>
                          <a:pt x="261" y="103"/>
                          <a:pt x="261" y="103"/>
                          <a:pt x="261" y="103"/>
                        </a:cubicBezTo>
                        <a:cubicBezTo>
                          <a:pt x="260" y="103"/>
                          <a:pt x="260" y="103"/>
                          <a:pt x="260" y="103"/>
                        </a:cubicBezTo>
                        <a:cubicBezTo>
                          <a:pt x="260" y="103"/>
                          <a:pt x="260" y="103"/>
                          <a:pt x="260" y="103"/>
                        </a:cubicBezTo>
                        <a:cubicBezTo>
                          <a:pt x="260" y="104"/>
                          <a:pt x="260" y="104"/>
                          <a:pt x="260" y="104"/>
                        </a:cubicBezTo>
                        <a:cubicBezTo>
                          <a:pt x="260" y="104"/>
                          <a:pt x="260" y="104"/>
                          <a:pt x="260" y="104"/>
                        </a:cubicBezTo>
                        <a:cubicBezTo>
                          <a:pt x="259" y="104"/>
                          <a:pt x="259" y="104"/>
                          <a:pt x="259" y="104"/>
                        </a:cubicBezTo>
                        <a:cubicBezTo>
                          <a:pt x="259" y="104"/>
                          <a:pt x="259" y="104"/>
                          <a:pt x="259" y="104"/>
                        </a:cubicBezTo>
                        <a:cubicBezTo>
                          <a:pt x="259" y="104"/>
                          <a:pt x="259" y="104"/>
                          <a:pt x="259" y="104"/>
                        </a:cubicBezTo>
                        <a:cubicBezTo>
                          <a:pt x="259" y="103"/>
                          <a:pt x="259" y="103"/>
                          <a:pt x="259" y="103"/>
                        </a:cubicBezTo>
                        <a:cubicBezTo>
                          <a:pt x="259" y="101"/>
                          <a:pt x="259" y="101"/>
                          <a:pt x="259" y="101"/>
                        </a:cubicBezTo>
                        <a:cubicBezTo>
                          <a:pt x="258" y="103"/>
                          <a:pt x="258" y="103"/>
                          <a:pt x="258" y="103"/>
                        </a:cubicBezTo>
                        <a:cubicBezTo>
                          <a:pt x="258" y="104"/>
                          <a:pt x="258" y="104"/>
                          <a:pt x="258" y="104"/>
                        </a:cubicBezTo>
                        <a:cubicBezTo>
                          <a:pt x="258" y="104"/>
                          <a:pt x="258" y="104"/>
                          <a:pt x="258" y="104"/>
                        </a:cubicBezTo>
                        <a:cubicBezTo>
                          <a:pt x="258" y="104"/>
                          <a:pt x="258" y="104"/>
                          <a:pt x="258" y="104"/>
                        </a:cubicBezTo>
                        <a:cubicBezTo>
                          <a:pt x="258" y="105"/>
                          <a:pt x="258" y="105"/>
                          <a:pt x="258" y="105"/>
                        </a:cubicBezTo>
                        <a:cubicBezTo>
                          <a:pt x="258" y="106"/>
                          <a:pt x="258" y="106"/>
                          <a:pt x="258" y="106"/>
                        </a:cubicBezTo>
                        <a:cubicBezTo>
                          <a:pt x="256" y="105"/>
                          <a:pt x="256" y="105"/>
                          <a:pt x="256" y="105"/>
                        </a:cubicBezTo>
                        <a:cubicBezTo>
                          <a:pt x="256" y="105"/>
                          <a:pt x="256" y="105"/>
                          <a:pt x="256" y="105"/>
                        </a:cubicBezTo>
                        <a:cubicBezTo>
                          <a:pt x="255" y="104"/>
                          <a:pt x="255" y="104"/>
                          <a:pt x="255" y="104"/>
                        </a:cubicBezTo>
                        <a:cubicBezTo>
                          <a:pt x="255" y="104"/>
                          <a:pt x="255" y="104"/>
                          <a:pt x="255" y="104"/>
                        </a:cubicBezTo>
                        <a:cubicBezTo>
                          <a:pt x="254" y="105"/>
                          <a:pt x="254" y="105"/>
                          <a:pt x="254" y="105"/>
                        </a:cubicBezTo>
                        <a:cubicBezTo>
                          <a:pt x="254" y="105"/>
                          <a:pt x="254" y="105"/>
                          <a:pt x="254" y="105"/>
                        </a:cubicBezTo>
                        <a:cubicBezTo>
                          <a:pt x="254" y="105"/>
                          <a:pt x="254" y="105"/>
                          <a:pt x="254" y="105"/>
                        </a:cubicBezTo>
                        <a:cubicBezTo>
                          <a:pt x="254" y="104"/>
                          <a:pt x="254" y="104"/>
                          <a:pt x="254" y="104"/>
                        </a:cubicBezTo>
                        <a:cubicBezTo>
                          <a:pt x="255" y="104"/>
                          <a:pt x="255" y="104"/>
                          <a:pt x="255" y="104"/>
                        </a:cubicBezTo>
                        <a:cubicBezTo>
                          <a:pt x="254" y="104"/>
                          <a:pt x="254" y="104"/>
                          <a:pt x="254" y="104"/>
                        </a:cubicBezTo>
                        <a:cubicBezTo>
                          <a:pt x="254" y="103"/>
                          <a:pt x="254" y="103"/>
                          <a:pt x="254" y="103"/>
                        </a:cubicBezTo>
                        <a:cubicBezTo>
                          <a:pt x="254" y="103"/>
                          <a:pt x="254" y="103"/>
                          <a:pt x="254" y="103"/>
                        </a:cubicBezTo>
                        <a:cubicBezTo>
                          <a:pt x="254" y="102"/>
                          <a:pt x="254" y="102"/>
                          <a:pt x="254" y="102"/>
                        </a:cubicBezTo>
                        <a:cubicBezTo>
                          <a:pt x="254" y="102"/>
                          <a:pt x="254" y="102"/>
                          <a:pt x="254" y="102"/>
                        </a:cubicBezTo>
                        <a:cubicBezTo>
                          <a:pt x="253" y="101"/>
                          <a:pt x="253" y="101"/>
                          <a:pt x="253" y="101"/>
                        </a:cubicBezTo>
                        <a:cubicBezTo>
                          <a:pt x="252" y="98"/>
                          <a:pt x="252" y="98"/>
                          <a:pt x="252" y="98"/>
                        </a:cubicBezTo>
                        <a:cubicBezTo>
                          <a:pt x="252" y="101"/>
                          <a:pt x="252" y="101"/>
                          <a:pt x="252" y="101"/>
                        </a:cubicBezTo>
                        <a:cubicBezTo>
                          <a:pt x="252" y="103"/>
                          <a:pt x="252" y="103"/>
                          <a:pt x="252" y="103"/>
                        </a:cubicBezTo>
                        <a:moveTo>
                          <a:pt x="120" y="104"/>
                        </a:moveTo>
                        <a:cubicBezTo>
                          <a:pt x="120" y="106"/>
                          <a:pt x="120" y="106"/>
                          <a:pt x="120" y="106"/>
                        </a:cubicBezTo>
                        <a:cubicBezTo>
                          <a:pt x="119" y="106"/>
                          <a:pt x="119" y="106"/>
                          <a:pt x="119" y="106"/>
                        </a:cubicBezTo>
                        <a:cubicBezTo>
                          <a:pt x="119" y="106"/>
                          <a:pt x="119" y="106"/>
                          <a:pt x="119" y="106"/>
                        </a:cubicBezTo>
                        <a:cubicBezTo>
                          <a:pt x="117" y="105"/>
                          <a:pt x="117" y="105"/>
                          <a:pt x="117" y="105"/>
                        </a:cubicBezTo>
                        <a:cubicBezTo>
                          <a:pt x="118" y="107"/>
                          <a:pt x="118" y="107"/>
                          <a:pt x="118" y="107"/>
                        </a:cubicBezTo>
                        <a:cubicBezTo>
                          <a:pt x="120" y="108"/>
                          <a:pt x="120" y="108"/>
                          <a:pt x="120" y="108"/>
                        </a:cubicBezTo>
                        <a:cubicBezTo>
                          <a:pt x="120" y="109"/>
                          <a:pt x="120" y="109"/>
                          <a:pt x="120" y="109"/>
                        </a:cubicBezTo>
                        <a:cubicBezTo>
                          <a:pt x="121" y="110"/>
                          <a:pt x="121" y="110"/>
                          <a:pt x="121" y="110"/>
                        </a:cubicBezTo>
                        <a:cubicBezTo>
                          <a:pt x="122" y="112"/>
                          <a:pt x="122" y="112"/>
                          <a:pt x="122" y="112"/>
                        </a:cubicBezTo>
                        <a:cubicBezTo>
                          <a:pt x="122" y="109"/>
                          <a:pt x="122" y="109"/>
                          <a:pt x="122" y="109"/>
                        </a:cubicBezTo>
                        <a:cubicBezTo>
                          <a:pt x="122" y="109"/>
                          <a:pt x="122" y="109"/>
                          <a:pt x="122" y="109"/>
                        </a:cubicBezTo>
                        <a:cubicBezTo>
                          <a:pt x="122" y="108"/>
                          <a:pt x="122" y="108"/>
                          <a:pt x="122" y="108"/>
                        </a:cubicBezTo>
                        <a:cubicBezTo>
                          <a:pt x="122" y="108"/>
                          <a:pt x="122" y="108"/>
                          <a:pt x="122" y="108"/>
                        </a:cubicBezTo>
                        <a:cubicBezTo>
                          <a:pt x="122" y="108"/>
                          <a:pt x="122" y="108"/>
                          <a:pt x="122" y="108"/>
                        </a:cubicBezTo>
                        <a:cubicBezTo>
                          <a:pt x="121" y="107"/>
                          <a:pt x="121" y="107"/>
                          <a:pt x="121" y="107"/>
                        </a:cubicBezTo>
                        <a:cubicBezTo>
                          <a:pt x="121" y="106"/>
                          <a:pt x="121" y="106"/>
                          <a:pt x="121" y="106"/>
                        </a:cubicBezTo>
                        <a:cubicBezTo>
                          <a:pt x="123" y="104"/>
                          <a:pt x="123" y="104"/>
                          <a:pt x="123" y="104"/>
                        </a:cubicBezTo>
                        <a:cubicBezTo>
                          <a:pt x="123" y="104"/>
                          <a:pt x="123" y="104"/>
                          <a:pt x="123" y="104"/>
                        </a:cubicBezTo>
                        <a:cubicBezTo>
                          <a:pt x="123" y="104"/>
                          <a:pt x="123" y="104"/>
                          <a:pt x="123" y="104"/>
                        </a:cubicBezTo>
                        <a:cubicBezTo>
                          <a:pt x="123" y="103"/>
                          <a:pt x="123" y="103"/>
                          <a:pt x="123" y="103"/>
                        </a:cubicBezTo>
                        <a:cubicBezTo>
                          <a:pt x="123" y="103"/>
                          <a:pt x="123" y="103"/>
                          <a:pt x="123" y="103"/>
                        </a:cubicBezTo>
                        <a:cubicBezTo>
                          <a:pt x="122" y="103"/>
                          <a:pt x="122" y="103"/>
                          <a:pt x="122" y="103"/>
                        </a:cubicBezTo>
                        <a:cubicBezTo>
                          <a:pt x="122" y="103"/>
                          <a:pt x="122" y="103"/>
                          <a:pt x="122" y="103"/>
                        </a:cubicBezTo>
                        <a:cubicBezTo>
                          <a:pt x="122" y="103"/>
                          <a:pt x="122" y="103"/>
                          <a:pt x="122" y="103"/>
                        </a:cubicBezTo>
                        <a:cubicBezTo>
                          <a:pt x="121" y="103"/>
                          <a:pt x="121" y="103"/>
                          <a:pt x="121" y="103"/>
                        </a:cubicBezTo>
                        <a:cubicBezTo>
                          <a:pt x="121" y="103"/>
                          <a:pt x="121" y="103"/>
                          <a:pt x="121" y="103"/>
                        </a:cubicBezTo>
                        <a:cubicBezTo>
                          <a:pt x="120" y="103"/>
                          <a:pt x="120" y="103"/>
                          <a:pt x="120" y="103"/>
                        </a:cubicBezTo>
                        <a:cubicBezTo>
                          <a:pt x="120" y="103"/>
                          <a:pt x="120" y="103"/>
                          <a:pt x="120" y="103"/>
                        </a:cubicBezTo>
                        <a:cubicBezTo>
                          <a:pt x="120" y="104"/>
                          <a:pt x="120" y="104"/>
                          <a:pt x="120" y="104"/>
                        </a:cubicBezTo>
                        <a:moveTo>
                          <a:pt x="130" y="107"/>
                        </a:moveTo>
                        <a:cubicBezTo>
                          <a:pt x="129" y="107"/>
                          <a:pt x="129" y="107"/>
                          <a:pt x="129" y="107"/>
                        </a:cubicBezTo>
                        <a:cubicBezTo>
                          <a:pt x="129" y="107"/>
                          <a:pt x="129" y="107"/>
                          <a:pt x="129" y="107"/>
                        </a:cubicBezTo>
                        <a:cubicBezTo>
                          <a:pt x="129" y="107"/>
                          <a:pt x="129" y="107"/>
                          <a:pt x="129" y="107"/>
                        </a:cubicBezTo>
                        <a:cubicBezTo>
                          <a:pt x="128" y="108"/>
                          <a:pt x="128" y="108"/>
                          <a:pt x="128" y="108"/>
                        </a:cubicBezTo>
                        <a:cubicBezTo>
                          <a:pt x="127" y="109"/>
                          <a:pt x="127" y="109"/>
                          <a:pt x="127" y="109"/>
                        </a:cubicBezTo>
                        <a:cubicBezTo>
                          <a:pt x="127" y="109"/>
                          <a:pt x="127" y="109"/>
                          <a:pt x="127" y="109"/>
                        </a:cubicBezTo>
                        <a:cubicBezTo>
                          <a:pt x="127" y="109"/>
                          <a:pt x="127" y="109"/>
                          <a:pt x="127" y="109"/>
                        </a:cubicBezTo>
                        <a:cubicBezTo>
                          <a:pt x="127" y="110"/>
                          <a:pt x="127" y="110"/>
                          <a:pt x="127" y="110"/>
                        </a:cubicBezTo>
                        <a:cubicBezTo>
                          <a:pt x="128" y="110"/>
                          <a:pt x="128" y="110"/>
                          <a:pt x="128" y="110"/>
                        </a:cubicBezTo>
                        <a:cubicBezTo>
                          <a:pt x="128" y="110"/>
                          <a:pt x="128" y="110"/>
                          <a:pt x="128" y="110"/>
                        </a:cubicBezTo>
                        <a:cubicBezTo>
                          <a:pt x="129" y="111"/>
                          <a:pt x="129" y="111"/>
                          <a:pt x="129" y="111"/>
                        </a:cubicBezTo>
                        <a:cubicBezTo>
                          <a:pt x="129" y="111"/>
                          <a:pt x="129" y="111"/>
                          <a:pt x="129" y="111"/>
                        </a:cubicBezTo>
                        <a:cubicBezTo>
                          <a:pt x="129" y="111"/>
                          <a:pt x="129" y="111"/>
                          <a:pt x="129" y="111"/>
                        </a:cubicBezTo>
                        <a:cubicBezTo>
                          <a:pt x="130" y="110"/>
                          <a:pt x="130" y="110"/>
                          <a:pt x="130" y="110"/>
                        </a:cubicBezTo>
                        <a:cubicBezTo>
                          <a:pt x="130" y="110"/>
                          <a:pt x="130" y="110"/>
                          <a:pt x="130" y="110"/>
                        </a:cubicBezTo>
                        <a:cubicBezTo>
                          <a:pt x="131" y="110"/>
                          <a:pt x="131" y="110"/>
                          <a:pt x="131" y="110"/>
                        </a:cubicBezTo>
                        <a:cubicBezTo>
                          <a:pt x="131" y="110"/>
                          <a:pt x="131" y="110"/>
                          <a:pt x="131" y="110"/>
                        </a:cubicBezTo>
                        <a:cubicBezTo>
                          <a:pt x="131" y="110"/>
                          <a:pt x="131" y="110"/>
                          <a:pt x="131" y="110"/>
                        </a:cubicBezTo>
                        <a:cubicBezTo>
                          <a:pt x="131" y="109"/>
                          <a:pt x="131" y="109"/>
                          <a:pt x="131" y="109"/>
                        </a:cubicBezTo>
                        <a:cubicBezTo>
                          <a:pt x="131" y="108"/>
                          <a:pt x="131" y="108"/>
                          <a:pt x="131" y="108"/>
                        </a:cubicBezTo>
                        <a:cubicBezTo>
                          <a:pt x="131" y="108"/>
                          <a:pt x="131" y="108"/>
                          <a:pt x="131" y="108"/>
                        </a:cubicBezTo>
                        <a:cubicBezTo>
                          <a:pt x="131" y="107"/>
                          <a:pt x="131" y="107"/>
                          <a:pt x="131" y="107"/>
                        </a:cubicBezTo>
                        <a:cubicBezTo>
                          <a:pt x="131" y="107"/>
                          <a:pt x="131" y="107"/>
                          <a:pt x="131" y="107"/>
                        </a:cubicBezTo>
                        <a:cubicBezTo>
                          <a:pt x="131" y="107"/>
                          <a:pt x="131" y="107"/>
                          <a:pt x="131" y="107"/>
                        </a:cubicBezTo>
                        <a:cubicBezTo>
                          <a:pt x="131" y="105"/>
                          <a:pt x="131" y="105"/>
                          <a:pt x="131" y="105"/>
                        </a:cubicBezTo>
                        <a:cubicBezTo>
                          <a:pt x="130" y="107"/>
                          <a:pt x="130" y="107"/>
                          <a:pt x="130" y="107"/>
                        </a:cubicBezTo>
                        <a:cubicBezTo>
                          <a:pt x="130" y="107"/>
                          <a:pt x="130" y="107"/>
                          <a:pt x="130" y="107"/>
                        </a:cubicBezTo>
                        <a:moveTo>
                          <a:pt x="314" y="107"/>
                        </a:moveTo>
                        <a:cubicBezTo>
                          <a:pt x="314" y="107"/>
                          <a:pt x="314" y="107"/>
                          <a:pt x="314" y="107"/>
                        </a:cubicBezTo>
                        <a:cubicBezTo>
                          <a:pt x="313" y="107"/>
                          <a:pt x="313" y="107"/>
                          <a:pt x="313" y="107"/>
                        </a:cubicBezTo>
                        <a:cubicBezTo>
                          <a:pt x="313" y="108"/>
                          <a:pt x="313" y="108"/>
                          <a:pt x="313" y="108"/>
                        </a:cubicBezTo>
                        <a:cubicBezTo>
                          <a:pt x="313" y="108"/>
                          <a:pt x="313" y="108"/>
                          <a:pt x="313" y="108"/>
                        </a:cubicBezTo>
                        <a:cubicBezTo>
                          <a:pt x="313" y="109"/>
                          <a:pt x="313" y="109"/>
                          <a:pt x="313" y="109"/>
                        </a:cubicBezTo>
                        <a:cubicBezTo>
                          <a:pt x="312" y="109"/>
                          <a:pt x="312" y="109"/>
                          <a:pt x="312" y="109"/>
                        </a:cubicBezTo>
                        <a:cubicBezTo>
                          <a:pt x="312" y="109"/>
                          <a:pt x="312" y="109"/>
                          <a:pt x="312" y="109"/>
                        </a:cubicBezTo>
                        <a:cubicBezTo>
                          <a:pt x="312" y="109"/>
                          <a:pt x="312" y="109"/>
                          <a:pt x="312" y="109"/>
                        </a:cubicBezTo>
                        <a:cubicBezTo>
                          <a:pt x="311" y="109"/>
                          <a:pt x="311" y="109"/>
                          <a:pt x="311" y="109"/>
                        </a:cubicBezTo>
                        <a:cubicBezTo>
                          <a:pt x="311" y="110"/>
                          <a:pt x="311" y="110"/>
                          <a:pt x="311" y="110"/>
                        </a:cubicBezTo>
                        <a:cubicBezTo>
                          <a:pt x="310" y="109"/>
                          <a:pt x="310" y="109"/>
                          <a:pt x="310" y="109"/>
                        </a:cubicBezTo>
                        <a:cubicBezTo>
                          <a:pt x="310" y="109"/>
                          <a:pt x="310" y="109"/>
                          <a:pt x="310" y="109"/>
                        </a:cubicBezTo>
                        <a:cubicBezTo>
                          <a:pt x="310" y="109"/>
                          <a:pt x="310" y="109"/>
                          <a:pt x="310" y="109"/>
                        </a:cubicBezTo>
                        <a:cubicBezTo>
                          <a:pt x="309" y="109"/>
                          <a:pt x="309" y="109"/>
                          <a:pt x="309" y="109"/>
                        </a:cubicBezTo>
                        <a:cubicBezTo>
                          <a:pt x="309" y="109"/>
                          <a:pt x="309" y="109"/>
                          <a:pt x="309" y="109"/>
                        </a:cubicBezTo>
                        <a:cubicBezTo>
                          <a:pt x="309" y="109"/>
                          <a:pt x="309" y="109"/>
                          <a:pt x="309" y="109"/>
                        </a:cubicBezTo>
                        <a:cubicBezTo>
                          <a:pt x="308" y="110"/>
                          <a:pt x="308" y="110"/>
                          <a:pt x="308" y="110"/>
                        </a:cubicBezTo>
                        <a:cubicBezTo>
                          <a:pt x="308" y="110"/>
                          <a:pt x="308" y="110"/>
                          <a:pt x="308" y="110"/>
                        </a:cubicBezTo>
                        <a:cubicBezTo>
                          <a:pt x="307" y="110"/>
                          <a:pt x="307" y="110"/>
                          <a:pt x="307" y="110"/>
                        </a:cubicBezTo>
                        <a:cubicBezTo>
                          <a:pt x="307" y="110"/>
                          <a:pt x="307" y="110"/>
                          <a:pt x="307" y="110"/>
                        </a:cubicBezTo>
                        <a:cubicBezTo>
                          <a:pt x="307" y="111"/>
                          <a:pt x="307" y="111"/>
                          <a:pt x="307" y="111"/>
                        </a:cubicBezTo>
                        <a:cubicBezTo>
                          <a:pt x="307" y="111"/>
                          <a:pt x="307" y="111"/>
                          <a:pt x="307" y="111"/>
                        </a:cubicBezTo>
                        <a:cubicBezTo>
                          <a:pt x="307" y="111"/>
                          <a:pt x="307" y="111"/>
                          <a:pt x="307" y="111"/>
                        </a:cubicBezTo>
                        <a:cubicBezTo>
                          <a:pt x="307" y="111"/>
                          <a:pt x="308" y="111"/>
                          <a:pt x="308" y="112"/>
                        </a:cubicBezTo>
                        <a:cubicBezTo>
                          <a:pt x="308" y="112"/>
                          <a:pt x="308" y="112"/>
                          <a:pt x="308" y="112"/>
                        </a:cubicBezTo>
                        <a:cubicBezTo>
                          <a:pt x="308" y="112"/>
                          <a:pt x="308" y="112"/>
                          <a:pt x="308" y="112"/>
                        </a:cubicBezTo>
                        <a:cubicBezTo>
                          <a:pt x="309" y="111"/>
                          <a:pt x="309" y="111"/>
                          <a:pt x="309" y="111"/>
                        </a:cubicBezTo>
                        <a:cubicBezTo>
                          <a:pt x="310" y="112"/>
                          <a:pt x="310" y="112"/>
                          <a:pt x="310" y="112"/>
                        </a:cubicBezTo>
                        <a:cubicBezTo>
                          <a:pt x="310" y="112"/>
                          <a:pt x="310" y="112"/>
                          <a:pt x="310" y="112"/>
                        </a:cubicBezTo>
                        <a:cubicBezTo>
                          <a:pt x="310" y="112"/>
                          <a:pt x="310" y="112"/>
                          <a:pt x="310" y="112"/>
                        </a:cubicBezTo>
                        <a:cubicBezTo>
                          <a:pt x="311" y="111"/>
                          <a:pt x="311" y="111"/>
                          <a:pt x="311" y="111"/>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3" y="110"/>
                          <a:pt x="313" y="110"/>
                          <a:pt x="313" y="110"/>
                        </a:cubicBezTo>
                        <a:cubicBezTo>
                          <a:pt x="313" y="110"/>
                          <a:pt x="313" y="110"/>
                          <a:pt x="313" y="110"/>
                        </a:cubicBezTo>
                        <a:cubicBezTo>
                          <a:pt x="314" y="110"/>
                          <a:pt x="314" y="110"/>
                          <a:pt x="314" y="110"/>
                        </a:cubicBezTo>
                        <a:cubicBezTo>
                          <a:pt x="315" y="109"/>
                          <a:pt x="315" y="109"/>
                          <a:pt x="315" y="109"/>
                        </a:cubicBezTo>
                        <a:cubicBezTo>
                          <a:pt x="315" y="109"/>
                          <a:pt x="315" y="109"/>
                          <a:pt x="315" y="109"/>
                        </a:cubicBezTo>
                        <a:cubicBezTo>
                          <a:pt x="315" y="108"/>
                          <a:pt x="315" y="108"/>
                          <a:pt x="315" y="108"/>
                        </a:cubicBezTo>
                        <a:cubicBezTo>
                          <a:pt x="315" y="108"/>
                          <a:pt x="315" y="108"/>
                          <a:pt x="315" y="108"/>
                        </a:cubicBezTo>
                        <a:cubicBezTo>
                          <a:pt x="315" y="108"/>
                          <a:pt x="315" y="108"/>
                          <a:pt x="315" y="108"/>
                        </a:cubicBezTo>
                        <a:cubicBezTo>
                          <a:pt x="316" y="107"/>
                          <a:pt x="316" y="107"/>
                          <a:pt x="316" y="107"/>
                        </a:cubicBezTo>
                        <a:cubicBezTo>
                          <a:pt x="316" y="107"/>
                          <a:pt x="316" y="107"/>
                          <a:pt x="316" y="107"/>
                        </a:cubicBezTo>
                        <a:cubicBezTo>
                          <a:pt x="316" y="107"/>
                          <a:pt x="316" y="107"/>
                          <a:pt x="316" y="107"/>
                        </a:cubicBezTo>
                        <a:cubicBezTo>
                          <a:pt x="316" y="106"/>
                          <a:pt x="316" y="106"/>
                          <a:pt x="316" y="106"/>
                        </a:cubicBezTo>
                        <a:cubicBezTo>
                          <a:pt x="317" y="106"/>
                          <a:pt x="317" y="106"/>
                          <a:pt x="317" y="106"/>
                        </a:cubicBezTo>
                        <a:cubicBezTo>
                          <a:pt x="316" y="106"/>
                          <a:pt x="316" y="106"/>
                          <a:pt x="316" y="106"/>
                        </a:cubicBezTo>
                        <a:cubicBezTo>
                          <a:pt x="316" y="106"/>
                          <a:pt x="316" y="106"/>
                          <a:pt x="316" y="106"/>
                        </a:cubicBezTo>
                        <a:cubicBezTo>
                          <a:pt x="316" y="105"/>
                          <a:pt x="316" y="105"/>
                          <a:pt x="316" y="105"/>
                        </a:cubicBezTo>
                        <a:cubicBezTo>
                          <a:pt x="316" y="105"/>
                          <a:pt x="316" y="105"/>
                          <a:pt x="316" y="105"/>
                        </a:cubicBezTo>
                        <a:cubicBezTo>
                          <a:pt x="315" y="106"/>
                          <a:pt x="315" y="106"/>
                          <a:pt x="315" y="106"/>
                        </a:cubicBezTo>
                        <a:cubicBezTo>
                          <a:pt x="314" y="106"/>
                          <a:pt x="314" y="106"/>
                          <a:pt x="314" y="106"/>
                        </a:cubicBezTo>
                        <a:cubicBezTo>
                          <a:pt x="314" y="106"/>
                          <a:pt x="314" y="106"/>
                          <a:pt x="314" y="106"/>
                        </a:cubicBezTo>
                        <a:cubicBezTo>
                          <a:pt x="314" y="106"/>
                          <a:pt x="314" y="106"/>
                          <a:pt x="314" y="106"/>
                        </a:cubicBezTo>
                        <a:cubicBezTo>
                          <a:pt x="313" y="107"/>
                          <a:pt x="313" y="107"/>
                          <a:pt x="313" y="107"/>
                        </a:cubicBezTo>
                        <a:cubicBezTo>
                          <a:pt x="314" y="107"/>
                          <a:pt x="314" y="107"/>
                          <a:pt x="314" y="107"/>
                        </a:cubicBezTo>
                        <a:cubicBezTo>
                          <a:pt x="314" y="107"/>
                          <a:pt x="314" y="107"/>
                          <a:pt x="314" y="107"/>
                        </a:cubicBezTo>
                        <a:moveTo>
                          <a:pt x="141" y="109"/>
                        </a:moveTo>
                        <a:cubicBezTo>
                          <a:pt x="140" y="109"/>
                          <a:pt x="140" y="109"/>
                          <a:pt x="140" y="109"/>
                        </a:cubicBezTo>
                        <a:cubicBezTo>
                          <a:pt x="140" y="109"/>
                          <a:pt x="140" y="109"/>
                          <a:pt x="140" y="109"/>
                        </a:cubicBezTo>
                        <a:cubicBezTo>
                          <a:pt x="139" y="109"/>
                          <a:pt x="139" y="109"/>
                          <a:pt x="139" y="109"/>
                        </a:cubicBezTo>
                        <a:cubicBezTo>
                          <a:pt x="140" y="110"/>
                          <a:pt x="140" y="110"/>
                          <a:pt x="140" y="110"/>
                        </a:cubicBezTo>
                        <a:cubicBezTo>
                          <a:pt x="141" y="111"/>
                          <a:pt x="141" y="111"/>
                          <a:pt x="141" y="111"/>
                        </a:cubicBezTo>
                        <a:cubicBezTo>
                          <a:pt x="141" y="111"/>
                          <a:pt x="141" y="111"/>
                          <a:pt x="141" y="111"/>
                        </a:cubicBezTo>
                        <a:cubicBezTo>
                          <a:pt x="141" y="111"/>
                          <a:pt x="141" y="111"/>
                          <a:pt x="141" y="111"/>
                        </a:cubicBezTo>
                        <a:cubicBezTo>
                          <a:pt x="142" y="111"/>
                          <a:pt x="142" y="111"/>
                          <a:pt x="142" y="111"/>
                        </a:cubicBezTo>
                        <a:cubicBezTo>
                          <a:pt x="143" y="112"/>
                          <a:pt x="143" y="112"/>
                          <a:pt x="143" y="112"/>
                        </a:cubicBezTo>
                        <a:cubicBezTo>
                          <a:pt x="143" y="112"/>
                          <a:pt x="143" y="112"/>
                          <a:pt x="143" y="112"/>
                        </a:cubicBezTo>
                        <a:cubicBezTo>
                          <a:pt x="143" y="112"/>
                          <a:pt x="143" y="112"/>
                          <a:pt x="143" y="112"/>
                        </a:cubicBezTo>
                        <a:cubicBezTo>
                          <a:pt x="144" y="112"/>
                          <a:pt x="144" y="112"/>
                          <a:pt x="144" y="112"/>
                        </a:cubicBezTo>
                        <a:cubicBezTo>
                          <a:pt x="145" y="112"/>
                          <a:pt x="145" y="112"/>
                          <a:pt x="145" y="112"/>
                        </a:cubicBezTo>
                        <a:cubicBezTo>
                          <a:pt x="145" y="111"/>
                          <a:pt x="145" y="111"/>
                          <a:pt x="145" y="111"/>
                        </a:cubicBezTo>
                        <a:cubicBezTo>
                          <a:pt x="145" y="111"/>
                          <a:pt x="145" y="111"/>
                          <a:pt x="145" y="111"/>
                        </a:cubicBezTo>
                        <a:cubicBezTo>
                          <a:pt x="145" y="111"/>
                          <a:pt x="145" y="111"/>
                          <a:pt x="145" y="111"/>
                        </a:cubicBezTo>
                        <a:cubicBezTo>
                          <a:pt x="145" y="110"/>
                          <a:pt x="145" y="110"/>
                          <a:pt x="145" y="110"/>
                        </a:cubicBezTo>
                        <a:cubicBezTo>
                          <a:pt x="144" y="110"/>
                          <a:pt x="144" y="110"/>
                          <a:pt x="144" y="110"/>
                        </a:cubicBezTo>
                        <a:cubicBezTo>
                          <a:pt x="143" y="109"/>
                          <a:pt x="143" y="109"/>
                          <a:pt x="143" y="109"/>
                        </a:cubicBezTo>
                        <a:cubicBezTo>
                          <a:pt x="143" y="108"/>
                          <a:pt x="143" y="108"/>
                          <a:pt x="143" y="108"/>
                        </a:cubicBezTo>
                        <a:cubicBezTo>
                          <a:pt x="142" y="108"/>
                          <a:pt x="142" y="108"/>
                          <a:pt x="142" y="108"/>
                        </a:cubicBezTo>
                        <a:cubicBezTo>
                          <a:pt x="142" y="108"/>
                          <a:pt x="142" y="108"/>
                          <a:pt x="142" y="108"/>
                        </a:cubicBezTo>
                        <a:cubicBezTo>
                          <a:pt x="141" y="108"/>
                          <a:pt x="141" y="108"/>
                          <a:pt x="141" y="108"/>
                        </a:cubicBezTo>
                        <a:cubicBezTo>
                          <a:pt x="141" y="108"/>
                          <a:pt x="141" y="108"/>
                          <a:pt x="141" y="108"/>
                        </a:cubicBezTo>
                        <a:cubicBezTo>
                          <a:pt x="141" y="108"/>
                          <a:pt x="141" y="108"/>
                          <a:pt x="141" y="108"/>
                        </a:cubicBezTo>
                        <a:cubicBezTo>
                          <a:pt x="141" y="109"/>
                          <a:pt x="141" y="109"/>
                          <a:pt x="141" y="109"/>
                        </a:cubicBezTo>
                        <a:moveTo>
                          <a:pt x="255" y="110"/>
                        </a:moveTo>
                        <a:cubicBezTo>
                          <a:pt x="255" y="110"/>
                          <a:pt x="255" y="110"/>
                          <a:pt x="255" y="110"/>
                        </a:cubicBezTo>
                        <a:cubicBezTo>
                          <a:pt x="254" y="110"/>
                          <a:pt x="254" y="110"/>
                          <a:pt x="254" y="110"/>
                        </a:cubicBezTo>
                        <a:cubicBezTo>
                          <a:pt x="254" y="111"/>
                          <a:pt x="254" y="111"/>
                          <a:pt x="254" y="111"/>
                        </a:cubicBezTo>
                        <a:cubicBezTo>
                          <a:pt x="254" y="111"/>
                          <a:pt x="254" y="111"/>
                          <a:pt x="254" y="111"/>
                        </a:cubicBezTo>
                        <a:cubicBezTo>
                          <a:pt x="254" y="112"/>
                          <a:pt x="254" y="112"/>
                          <a:pt x="254" y="112"/>
                        </a:cubicBezTo>
                        <a:cubicBezTo>
                          <a:pt x="255" y="112"/>
                          <a:pt x="255" y="112"/>
                          <a:pt x="255" y="112"/>
                        </a:cubicBezTo>
                        <a:cubicBezTo>
                          <a:pt x="255" y="112"/>
                          <a:pt x="255" y="112"/>
                          <a:pt x="255" y="112"/>
                        </a:cubicBezTo>
                        <a:cubicBezTo>
                          <a:pt x="255" y="112"/>
                          <a:pt x="255" y="112"/>
                          <a:pt x="255" y="112"/>
                        </a:cubicBezTo>
                        <a:cubicBezTo>
                          <a:pt x="255" y="112"/>
                          <a:pt x="255" y="112"/>
                          <a:pt x="255" y="112"/>
                        </a:cubicBezTo>
                        <a:cubicBezTo>
                          <a:pt x="254" y="112"/>
                          <a:pt x="254" y="112"/>
                          <a:pt x="254" y="112"/>
                        </a:cubicBezTo>
                        <a:cubicBezTo>
                          <a:pt x="255" y="113"/>
                          <a:pt x="255" y="113"/>
                          <a:pt x="255" y="113"/>
                        </a:cubicBezTo>
                        <a:cubicBezTo>
                          <a:pt x="255" y="113"/>
                          <a:pt x="255" y="113"/>
                          <a:pt x="255" y="113"/>
                        </a:cubicBezTo>
                        <a:cubicBezTo>
                          <a:pt x="255" y="113"/>
                          <a:pt x="255" y="113"/>
                          <a:pt x="255" y="113"/>
                        </a:cubicBezTo>
                        <a:cubicBezTo>
                          <a:pt x="255" y="113"/>
                          <a:pt x="255" y="113"/>
                          <a:pt x="255" y="113"/>
                        </a:cubicBezTo>
                        <a:cubicBezTo>
                          <a:pt x="255" y="114"/>
                          <a:pt x="255" y="114"/>
                          <a:pt x="255" y="114"/>
                        </a:cubicBezTo>
                        <a:cubicBezTo>
                          <a:pt x="255" y="114"/>
                          <a:pt x="255" y="114"/>
                          <a:pt x="255" y="114"/>
                        </a:cubicBezTo>
                        <a:cubicBezTo>
                          <a:pt x="255" y="114"/>
                          <a:pt x="255" y="114"/>
                          <a:pt x="255" y="114"/>
                        </a:cubicBezTo>
                        <a:cubicBezTo>
                          <a:pt x="256" y="114"/>
                          <a:pt x="256" y="114"/>
                          <a:pt x="256" y="114"/>
                        </a:cubicBezTo>
                        <a:cubicBezTo>
                          <a:pt x="256" y="115"/>
                          <a:pt x="256" y="115"/>
                          <a:pt x="256" y="115"/>
                        </a:cubicBezTo>
                        <a:cubicBezTo>
                          <a:pt x="257" y="115"/>
                          <a:pt x="257" y="115"/>
                          <a:pt x="257" y="115"/>
                        </a:cubicBezTo>
                        <a:cubicBezTo>
                          <a:pt x="257" y="114"/>
                          <a:pt x="257" y="114"/>
                          <a:pt x="257" y="114"/>
                        </a:cubicBezTo>
                        <a:cubicBezTo>
                          <a:pt x="257" y="114"/>
                          <a:pt x="257" y="114"/>
                          <a:pt x="257" y="114"/>
                        </a:cubicBezTo>
                        <a:cubicBezTo>
                          <a:pt x="258" y="112"/>
                          <a:pt x="258" y="112"/>
                          <a:pt x="258" y="112"/>
                        </a:cubicBezTo>
                        <a:cubicBezTo>
                          <a:pt x="258" y="112"/>
                          <a:pt x="258" y="112"/>
                          <a:pt x="258" y="112"/>
                        </a:cubicBezTo>
                        <a:cubicBezTo>
                          <a:pt x="258" y="112"/>
                          <a:pt x="258" y="112"/>
                          <a:pt x="258" y="112"/>
                        </a:cubicBezTo>
                        <a:cubicBezTo>
                          <a:pt x="258" y="110"/>
                          <a:pt x="258" y="110"/>
                          <a:pt x="258" y="110"/>
                        </a:cubicBezTo>
                        <a:cubicBezTo>
                          <a:pt x="258" y="110"/>
                          <a:pt x="258" y="110"/>
                          <a:pt x="258" y="110"/>
                        </a:cubicBezTo>
                        <a:cubicBezTo>
                          <a:pt x="258" y="110"/>
                          <a:pt x="258" y="110"/>
                          <a:pt x="258"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6" y="110"/>
                          <a:pt x="256" y="110"/>
                          <a:pt x="256" y="110"/>
                        </a:cubicBezTo>
                        <a:cubicBezTo>
                          <a:pt x="256" y="109"/>
                          <a:pt x="256" y="109"/>
                          <a:pt x="256" y="109"/>
                        </a:cubicBezTo>
                        <a:cubicBezTo>
                          <a:pt x="256" y="109"/>
                          <a:pt x="256" y="109"/>
                          <a:pt x="256" y="109"/>
                        </a:cubicBezTo>
                        <a:cubicBezTo>
                          <a:pt x="255" y="109"/>
                          <a:pt x="255" y="109"/>
                          <a:pt x="255" y="109"/>
                        </a:cubicBezTo>
                        <a:cubicBezTo>
                          <a:pt x="255" y="109"/>
                          <a:pt x="255" y="109"/>
                          <a:pt x="255" y="109"/>
                        </a:cubicBezTo>
                        <a:cubicBezTo>
                          <a:pt x="255" y="110"/>
                          <a:pt x="255" y="110"/>
                          <a:pt x="255" y="110"/>
                        </a:cubicBezTo>
                        <a:cubicBezTo>
                          <a:pt x="255" y="110"/>
                          <a:pt x="255" y="110"/>
                          <a:pt x="255" y="110"/>
                        </a:cubicBezTo>
                        <a:moveTo>
                          <a:pt x="265" y="114"/>
                        </a:moveTo>
                        <a:cubicBezTo>
                          <a:pt x="265" y="114"/>
                          <a:pt x="265" y="114"/>
                          <a:pt x="265" y="114"/>
                        </a:cubicBezTo>
                        <a:cubicBezTo>
                          <a:pt x="266" y="113"/>
                          <a:pt x="266" y="113"/>
                          <a:pt x="266" y="113"/>
                        </a:cubicBezTo>
                        <a:cubicBezTo>
                          <a:pt x="266" y="113"/>
                          <a:pt x="266" y="113"/>
                          <a:pt x="266" y="113"/>
                        </a:cubicBezTo>
                        <a:cubicBezTo>
                          <a:pt x="266" y="113"/>
                          <a:pt x="266" y="113"/>
                          <a:pt x="266" y="113"/>
                        </a:cubicBezTo>
                        <a:cubicBezTo>
                          <a:pt x="266" y="113"/>
                          <a:pt x="266" y="113"/>
                          <a:pt x="266" y="113"/>
                        </a:cubicBezTo>
                        <a:cubicBezTo>
                          <a:pt x="267" y="112"/>
                          <a:pt x="267" y="112"/>
                          <a:pt x="267" y="112"/>
                        </a:cubicBezTo>
                        <a:cubicBezTo>
                          <a:pt x="266" y="112"/>
                          <a:pt x="266" y="112"/>
                          <a:pt x="266" y="112"/>
                        </a:cubicBezTo>
                        <a:cubicBezTo>
                          <a:pt x="265" y="112"/>
                          <a:pt x="265" y="112"/>
                          <a:pt x="265" y="112"/>
                        </a:cubicBezTo>
                        <a:cubicBezTo>
                          <a:pt x="265" y="111"/>
                          <a:pt x="265" y="111"/>
                          <a:pt x="265" y="111"/>
                        </a:cubicBezTo>
                        <a:cubicBezTo>
                          <a:pt x="265" y="111"/>
                          <a:pt x="265" y="111"/>
                          <a:pt x="265" y="111"/>
                        </a:cubicBezTo>
                        <a:cubicBezTo>
                          <a:pt x="265" y="111"/>
                          <a:pt x="265" y="111"/>
                          <a:pt x="265" y="111"/>
                        </a:cubicBezTo>
                        <a:cubicBezTo>
                          <a:pt x="264" y="110"/>
                          <a:pt x="264" y="110"/>
                          <a:pt x="264" y="110"/>
                        </a:cubicBezTo>
                        <a:cubicBezTo>
                          <a:pt x="264" y="110"/>
                          <a:pt x="264" y="110"/>
                          <a:pt x="264" y="110"/>
                        </a:cubicBezTo>
                        <a:cubicBezTo>
                          <a:pt x="263" y="111"/>
                          <a:pt x="263" y="111"/>
                          <a:pt x="263" y="111"/>
                        </a:cubicBezTo>
                        <a:cubicBezTo>
                          <a:pt x="263" y="112"/>
                          <a:pt x="263" y="112"/>
                          <a:pt x="263" y="112"/>
                        </a:cubicBezTo>
                        <a:cubicBezTo>
                          <a:pt x="263" y="112"/>
                          <a:pt x="263" y="112"/>
                          <a:pt x="263" y="112"/>
                        </a:cubicBezTo>
                        <a:cubicBezTo>
                          <a:pt x="263" y="112"/>
                          <a:pt x="263" y="112"/>
                          <a:pt x="263" y="112"/>
                        </a:cubicBezTo>
                        <a:cubicBezTo>
                          <a:pt x="264" y="113"/>
                          <a:pt x="264" y="113"/>
                          <a:pt x="264" y="113"/>
                        </a:cubicBezTo>
                        <a:cubicBezTo>
                          <a:pt x="264" y="114"/>
                          <a:pt x="264" y="114"/>
                          <a:pt x="264" y="114"/>
                        </a:cubicBezTo>
                        <a:cubicBezTo>
                          <a:pt x="264" y="114"/>
                          <a:pt x="264" y="114"/>
                          <a:pt x="264" y="114"/>
                        </a:cubicBezTo>
                        <a:cubicBezTo>
                          <a:pt x="264" y="114"/>
                          <a:pt x="264" y="114"/>
                          <a:pt x="264" y="114"/>
                        </a:cubicBezTo>
                        <a:cubicBezTo>
                          <a:pt x="265" y="114"/>
                          <a:pt x="265" y="114"/>
                          <a:pt x="265" y="114"/>
                        </a:cubicBezTo>
                        <a:moveTo>
                          <a:pt x="143" y="115"/>
                        </a:moveTo>
                        <a:cubicBezTo>
                          <a:pt x="141" y="115"/>
                          <a:pt x="141" y="115"/>
                          <a:pt x="141" y="115"/>
                        </a:cubicBezTo>
                        <a:cubicBezTo>
                          <a:pt x="141" y="115"/>
                          <a:pt x="141" y="115"/>
                          <a:pt x="141" y="115"/>
                        </a:cubicBezTo>
                        <a:cubicBezTo>
                          <a:pt x="141" y="116"/>
                          <a:pt x="141" y="116"/>
                          <a:pt x="141" y="116"/>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1" y="118"/>
                          <a:pt x="141" y="118"/>
                          <a:pt x="141" y="118"/>
                        </a:cubicBezTo>
                        <a:cubicBezTo>
                          <a:pt x="141" y="118"/>
                          <a:pt x="141" y="118"/>
                          <a:pt x="141" y="118"/>
                        </a:cubicBezTo>
                        <a:cubicBezTo>
                          <a:pt x="141" y="118"/>
                          <a:pt x="141" y="118"/>
                          <a:pt x="141" y="118"/>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3" y="121"/>
                          <a:pt x="143" y="121"/>
                          <a:pt x="143" y="121"/>
                        </a:cubicBezTo>
                        <a:cubicBezTo>
                          <a:pt x="143" y="121"/>
                          <a:pt x="143" y="121"/>
                          <a:pt x="143" y="121"/>
                        </a:cubicBezTo>
                        <a:cubicBezTo>
                          <a:pt x="143" y="121"/>
                          <a:pt x="143" y="121"/>
                          <a:pt x="143" y="121"/>
                        </a:cubicBezTo>
                        <a:cubicBezTo>
                          <a:pt x="144" y="121"/>
                          <a:pt x="144" y="121"/>
                          <a:pt x="144" y="121"/>
                        </a:cubicBezTo>
                        <a:cubicBezTo>
                          <a:pt x="144" y="121"/>
                          <a:pt x="144" y="121"/>
                          <a:pt x="144" y="121"/>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5" y="122"/>
                          <a:pt x="145" y="122"/>
                          <a:pt x="145" y="122"/>
                        </a:cubicBezTo>
                        <a:cubicBezTo>
                          <a:pt x="145" y="123"/>
                          <a:pt x="145" y="123"/>
                          <a:pt x="145" y="123"/>
                        </a:cubicBezTo>
                        <a:cubicBezTo>
                          <a:pt x="145" y="123"/>
                          <a:pt x="145" y="123"/>
                          <a:pt x="145" y="123"/>
                        </a:cubicBezTo>
                        <a:cubicBezTo>
                          <a:pt x="146" y="123"/>
                          <a:pt x="146" y="123"/>
                          <a:pt x="146" y="123"/>
                        </a:cubicBezTo>
                        <a:cubicBezTo>
                          <a:pt x="147" y="123"/>
                          <a:pt x="147" y="123"/>
                          <a:pt x="147" y="123"/>
                        </a:cubicBezTo>
                        <a:cubicBezTo>
                          <a:pt x="147" y="123"/>
                          <a:pt x="147" y="123"/>
                          <a:pt x="147" y="123"/>
                        </a:cubicBezTo>
                        <a:cubicBezTo>
                          <a:pt x="147" y="122"/>
                          <a:pt x="147" y="122"/>
                          <a:pt x="147" y="122"/>
                        </a:cubicBezTo>
                        <a:cubicBezTo>
                          <a:pt x="148" y="122"/>
                          <a:pt x="148" y="122"/>
                          <a:pt x="148" y="122"/>
                        </a:cubicBezTo>
                        <a:cubicBezTo>
                          <a:pt x="148" y="122"/>
                          <a:pt x="148" y="122"/>
                          <a:pt x="148" y="122"/>
                        </a:cubicBezTo>
                        <a:cubicBezTo>
                          <a:pt x="148" y="122"/>
                          <a:pt x="148" y="122"/>
                          <a:pt x="148" y="122"/>
                        </a:cubicBezTo>
                        <a:cubicBezTo>
                          <a:pt x="148" y="121"/>
                          <a:pt x="148" y="121"/>
                          <a:pt x="148" y="121"/>
                        </a:cubicBezTo>
                        <a:cubicBezTo>
                          <a:pt x="147" y="119"/>
                          <a:pt x="147" y="119"/>
                          <a:pt x="147" y="119"/>
                        </a:cubicBezTo>
                        <a:cubicBezTo>
                          <a:pt x="147" y="119"/>
                          <a:pt x="147" y="119"/>
                          <a:pt x="147" y="119"/>
                        </a:cubicBezTo>
                        <a:cubicBezTo>
                          <a:pt x="147" y="119"/>
                          <a:pt x="147" y="119"/>
                          <a:pt x="147" y="119"/>
                        </a:cubicBezTo>
                        <a:cubicBezTo>
                          <a:pt x="147" y="119"/>
                          <a:pt x="147" y="119"/>
                          <a:pt x="147" y="119"/>
                        </a:cubicBezTo>
                        <a:cubicBezTo>
                          <a:pt x="147" y="118"/>
                          <a:pt x="147" y="118"/>
                          <a:pt x="147" y="118"/>
                        </a:cubicBezTo>
                        <a:cubicBezTo>
                          <a:pt x="147" y="118"/>
                          <a:pt x="147" y="118"/>
                          <a:pt x="147" y="118"/>
                        </a:cubicBezTo>
                        <a:cubicBezTo>
                          <a:pt x="147" y="118"/>
                          <a:pt x="147" y="118"/>
                          <a:pt x="147" y="118"/>
                        </a:cubicBezTo>
                        <a:cubicBezTo>
                          <a:pt x="146" y="117"/>
                          <a:pt x="146" y="117"/>
                          <a:pt x="146" y="117"/>
                        </a:cubicBezTo>
                        <a:cubicBezTo>
                          <a:pt x="146" y="117"/>
                          <a:pt x="146" y="117"/>
                          <a:pt x="146" y="117"/>
                        </a:cubicBezTo>
                        <a:cubicBezTo>
                          <a:pt x="146" y="117"/>
                          <a:pt x="146" y="117"/>
                          <a:pt x="146" y="117"/>
                        </a:cubicBezTo>
                        <a:cubicBezTo>
                          <a:pt x="146" y="117"/>
                          <a:pt x="146" y="117"/>
                          <a:pt x="146" y="117"/>
                        </a:cubicBezTo>
                        <a:cubicBezTo>
                          <a:pt x="146" y="116"/>
                          <a:pt x="146" y="116"/>
                          <a:pt x="146" y="116"/>
                        </a:cubicBezTo>
                        <a:cubicBezTo>
                          <a:pt x="147" y="116"/>
                          <a:pt x="147" y="116"/>
                          <a:pt x="147" y="116"/>
                        </a:cubicBezTo>
                        <a:cubicBezTo>
                          <a:pt x="147" y="115"/>
                          <a:pt x="147" y="115"/>
                          <a:pt x="147" y="115"/>
                        </a:cubicBezTo>
                        <a:cubicBezTo>
                          <a:pt x="147" y="115"/>
                          <a:pt x="147" y="115"/>
                          <a:pt x="147" y="115"/>
                        </a:cubicBezTo>
                        <a:cubicBezTo>
                          <a:pt x="146" y="115"/>
                          <a:pt x="146" y="115"/>
                          <a:pt x="146" y="115"/>
                        </a:cubicBezTo>
                        <a:cubicBezTo>
                          <a:pt x="146" y="115"/>
                          <a:pt x="146" y="115"/>
                          <a:pt x="146" y="115"/>
                        </a:cubicBezTo>
                        <a:cubicBezTo>
                          <a:pt x="146" y="115"/>
                          <a:pt x="146" y="115"/>
                          <a:pt x="146" y="115"/>
                        </a:cubicBezTo>
                        <a:cubicBezTo>
                          <a:pt x="145" y="115"/>
                          <a:pt x="145" y="115"/>
                          <a:pt x="145" y="115"/>
                        </a:cubicBezTo>
                        <a:cubicBezTo>
                          <a:pt x="145" y="115"/>
                          <a:pt x="145" y="115"/>
                          <a:pt x="145" y="115"/>
                        </a:cubicBezTo>
                        <a:cubicBezTo>
                          <a:pt x="145" y="114"/>
                          <a:pt x="145" y="114"/>
                          <a:pt x="145" y="114"/>
                        </a:cubicBezTo>
                        <a:cubicBezTo>
                          <a:pt x="145" y="113"/>
                          <a:pt x="145" y="113"/>
                          <a:pt x="145" y="113"/>
                        </a:cubicBezTo>
                        <a:cubicBezTo>
                          <a:pt x="144" y="114"/>
                          <a:pt x="144" y="114"/>
                          <a:pt x="144" y="114"/>
                        </a:cubicBezTo>
                        <a:cubicBezTo>
                          <a:pt x="144" y="114"/>
                          <a:pt x="144" y="114"/>
                          <a:pt x="144" y="114"/>
                        </a:cubicBezTo>
                        <a:cubicBezTo>
                          <a:pt x="143" y="115"/>
                          <a:pt x="143" y="115"/>
                          <a:pt x="143" y="115"/>
                        </a:cubicBezTo>
                        <a:moveTo>
                          <a:pt x="183" y="115"/>
                        </a:moveTo>
                        <a:cubicBezTo>
                          <a:pt x="183" y="115"/>
                          <a:pt x="183" y="115"/>
                          <a:pt x="183" y="115"/>
                        </a:cubicBezTo>
                        <a:cubicBezTo>
                          <a:pt x="183" y="115"/>
                          <a:pt x="183" y="115"/>
                          <a:pt x="183" y="115"/>
                        </a:cubicBezTo>
                        <a:cubicBezTo>
                          <a:pt x="183" y="116"/>
                          <a:pt x="183" y="116"/>
                          <a:pt x="183" y="116"/>
                        </a:cubicBezTo>
                        <a:cubicBezTo>
                          <a:pt x="183" y="116"/>
                          <a:pt x="183" y="116"/>
                          <a:pt x="183" y="116"/>
                        </a:cubicBezTo>
                        <a:cubicBezTo>
                          <a:pt x="183" y="117"/>
                          <a:pt x="183" y="117"/>
                          <a:pt x="183" y="117"/>
                        </a:cubicBezTo>
                        <a:cubicBezTo>
                          <a:pt x="184" y="117"/>
                          <a:pt x="184" y="117"/>
                          <a:pt x="184" y="117"/>
                        </a:cubicBezTo>
                        <a:cubicBezTo>
                          <a:pt x="185" y="117"/>
                          <a:pt x="185" y="117"/>
                          <a:pt x="185" y="117"/>
                        </a:cubicBezTo>
                        <a:cubicBezTo>
                          <a:pt x="186" y="117"/>
                          <a:pt x="186" y="117"/>
                          <a:pt x="186" y="117"/>
                        </a:cubicBezTo>
                        <a:cubicBezTo>
                          <a:pt x="186" y="117"/>
                          <a:pt x="186" y="117"/>
                          <a:pt x="186" y="117"/>
                        </a:cubicBezTo>
                        <a:cubicBezTo>
                          <a:pt x="186" y="117"/>
                          <a:pt x="186" y="117"/>
                          <a:pt x="186" y="117"/>
                        </a:cubicBezTo>
                        <a:cubicBezTo>
                          <a:pt x="186" y="117"/>
                          <a:pt x="186" y="117"/>
                          <a:pt x="186" y="117"/>
                        </a:cubicBezTo>
                        <a:cubicBezTo>
                          <a:pt x="186" y="117"/>
                          <a:pt x="188" y="118"/>
                          <a:pt x="188" y="118"/>
                        </a:cubicBezTo>
                        <a:cubicBezTo>
                          <a:pt x="189" y="118"/>
                          <a:pt x="189" y="118"/>
                          <a:pt x="189" y="118"/>
                        </a:cubicBezTo>
                        <a:cubicBezTo>
                          <a:pt x="188" y="117"/>
                          <a:pt x="188" y="117"/>
                          <a:pt x="188" y="117"/>
                        </a:cubicBezTo>
                        <a:cubicBezTo>
                          <a:pt x="187" y="115"/>
                          <a:pt x="187" y="115"/>
                          <a:pt x="187" y="115"/>
                        </a:cubicBezTo>
                        <a:cubicBezTo>
                          <a:pt x="187" y="115"/>
                          <a:pt x="187" y="115"/>
                          <a:pt x="187" y="115"/>
                        </a:cubicBezTo>
                        <a:cubicBezTo>
                          <a:pt x="187" y="115"/>
                          <a:pt x="187" y="115"/>
                          <a:pt x="187" y="115"/>
                        </a:cubicBezTo>
                        <a:cubicBezTo>
                          <a:pt x="186" y="115"/>
                          <a:pt x="186" y="115"/>
                          <a:pt x="186" y="115"/>
                        </a:cubicBezTo>
                        <a:cubicBezTo>
                          <a:pt x="186" y="115"/>
                          <a:pt x="186" y="115"/>
                          <a:pt x="186" y="115"/>
                        </a:cubicBezTo>
                        <a:cubicBezTo>
                          <a:pt x="186" y="115"/>
                          <a:pt x="186" y="115"/>
                          <a:pt x="186" y="115"/>
                        </a:cubicBezTo>
                        <a:cubicBezTo>
                          <a:pt x="185" y="115"/>
                          <a:pt x="185" y="115"/>
                          <a:pt x="185" y="115"/>
                        </a:cubicBezTo>
                        <a:cubicBezTo>
                          <a:pt x="185" y="115"/>
                          <a:pt x="185" y="115"/>
                          <a:pt x="185" y="115"/>
                        </a:cubicBezTo>
                        <a:cubicBezTo>
                          <a:pt x="185" y="115"/>
                          <a:pt x="185" y="115"/>
                          <a:pt x="185" y="115"/>
                        </a:cubicBezTo>
                        <a:cubicBezTo>
                          <a:pt x="185" y="114"/>
                          <a:pt x="185" y="114"/>
                          <a:pt x="185" y="114"/>
                        </a:cubicBezTo>
                        <a:cubicBezTo>
                          <a:pt x="184" y="113"/>
                          <a:pt x="184" y="113"/>
                          <a:pt x="184" y="113"/>
                        </a:cubicBezTo>
                        <a:cubicBezTo>
                          <a:pt x="184" y="113"/>
                          <a:pt x="184" y="113"/>
                          <a:pt x="184" y="113"/>
                        </a:cubicBezTo>
                        <a:cubicBezTo>
                          <a:pt x="183" y="114"/>
                          <a:pt x="183" y="114"/>
                          <a:pt x="183" y="114"/>
                        </a:cubicBezTo>
                        <a:cubicBezTo>
                          <a:pt x="183" y="114"/>
                          <a:pt x="183" y="114"/>
                          <a:pt x="183" y="114"/>
                        </a:cubicBezTo>
                        <a:cubicBezTo>
                          <a:pt x="183" y="114"/>
                          <a:pt x="183" y="114"/>
                          <a:pt x="183" y="114"/>
                        </a:cubicBezTo>
                        <a:cubicBezTo>
                          <a:pt x="183" y="115"/>
                          <a:pt x="183" y="115"/>
                          <a:pt x="183" y="115"/>
                        </a:cubicBezTo>
                        <a:moveTo>
                          <a:pt x="198" y="118"/>
                        </a:moveTo>
                        <a:cubicBezTo>
                          <a:pt x="198" y="118"/>
                          <a:pt x="198" y="118"/>
                          <a:pt x="198" y="118"/>
                        </a:cubicBezTo>
                        <a:cubicBezTo>
                          <a:pt x="197" y="118"/>
                          <a:pt x="197" y="118"/>
                          <a:pt x="197" y="118"/>
                        </a:cubicBezTo>
                        <a:cubicBezTo>
                          <a:pt x="197" y="118"/>
                          <a:pt x="197" y="118"/>
                          <a:pt x="197" y="118"/>
                        </a:cubicBezTo>
                        <a:cubicBezTo>
                          <a:pt x="197" y="118"/>
                          <a:pt x="197" y="118"/>
                          <a:pt x="197" y="118"/>
                        </a:cubicBezTo>
                        <a:cubicBezTo>
                          <a:pt x="195" y="118"/>
                          <a:pt x="195" y="118"/>
                          <a:pt x="195" y="118"/>
                        </a:cubicBezTo>
                        <a:cubicBezTo>
                          <a:pt x="195" y="118"/>
                          <a:pt x="195" y="118"/>
                          <a:pt x="195" y="118"/>
                        </a:cubicBezTo>
                        <a:cubicBezTo>
                          <a:pt x="195" y="118"/>
                          <a:pt x="195" y="118"/>
                          <a:pt x="195" y="118"/>
                        </a:cubicBezTo>
                        <a:cubicBezTo>
                          <a:pt x="194" y="118"/>
                          <a:pt x="194" y="118"/>
                          <a:pt x="194" y="118"/>
                        </a:cubicBezTo>
                        <a:cubicBezTo>
                          <a:pt x="194" y="119"/>
                          <a:pt x="194" y="119"/>
                          <a:pt x="194" y="119"/>
                        </a:cubicBezTo>
                        <a:cubicBezTo>
                          <a:pt x="193" y="118"/>
                          <a:pt x="193" y="118"/>
                          <a:pt x="193" y="118"/>
                        </a:cubicBezTo>
                        <a:cubicBezTo>
                          <a:pt x="192" y="117"/>
                          <a:pt x="192" y="117"/>
                          <a:pt x="192" y="117"/>
                        </a:cubicBezTo>
                        <a:cubicBezTo>
                          <a:pt x="192" y="117"/>
                          <a:pt x="192" y="117"/>
                          <a:pt x="192" y="117"/>
                        </a:cubicBezTo>
                        <a:cubicBezTo>
                          <a:pt x="192" y="117"/>
                          <a:pt x="192" y="117"/>
                          <a:pt x="192" y="117"/>
                        </a:cubicBezTo>
                        <a:cubicBezTo>
                          <a:pt x="191" y="117"/>
                          <a:pt x="191" y="117"/>
                          <a:pt x="191" y="117"/>
                        </a:cubicBezTo>
                        <a:cubicBezTo>
                          <a:pt x="191" y="117"/>
                          <a:pt x="191" y="117"/>
                          <a:pt x="191" y="117"/>
                        </a:cubicBezTo>
                        <a:cubicBezTo>
                          <a:pt x="190" y="117"/>
                          <a:pt x="190" y="117"/>
                          <a:pt x="190" y="117"/>
                        </a:cubicBezTo>
                        <a:cubicBezTo>
                          <a:pt x="190" y="117"/>
                          <a:pt x="190" y="117"/>
                          <a:pt x="190" y="117"/>
                        </a:cubicBezTo>
                        <a:cubicBezTo>
                          <a:pt x="188" y="118"/>
                          <a:pt x="188" y="118"/>
                          <a:pt x="188" y="118"/>
                        </a:cubicBezTo>
                        <a:cubicBezTo>
                          <a:pt x="188" y="119"/>
                          <a:pt x="188" y="119"/>
                          <a:pt x="188" y="119"/>
                        </a:cubicBezTo>
                        <a:cubicBezTo>
                          <a:pt x="188" y="119"/>
                          <a:pt x="188" y="119"/>
                          <a:pt x="188" y="119"/>
                        </a:cubicBezTo>
                        <a:cubicBezTo>
                          <a:pt x="188" y="119"/>
                          <a:pt x="188" y="119"/>
                          <a:pt x="188" y="119"/>
                        </a:cubicBezTo>
                        <a:cubicBezTo>
                          <a:pt x="188" y="120"/>
                          <a:pt x="188" y="120"/>
                          <a:pt x="188" y="120"/>
                        </a:cubicBezTo>
                        <a:cubicBezTo>
                          <a:pt x="188" y="120"/>
                          <a:pt x="188" y="120"/>
                          <a:pt x="188" y="120"/>
                        </a:cubicBezTo>
                        <a:cubicBezTo>
                          <a:pt x="188" y="120"/>
                          <a:pt x="187" y="120"/>
                          <a:pt x="187" y="120"/>
                        </a:cubicBezTo>
                        <a:cubicBezTo>
                          <a:pt x="186" y="120"/>
                          <a:pt x="186" y="120"/>
                          <a:pt x="186" y="120"/>
                        </a:cubicBezTo>
                        <a:cubicBezTo>
                          <a:pt x="185" y="119"/>
                          <a:pt x="185" y="119"/>
                          <a:pt x="185" y="119"/>
                        </a:cubicBezTo>
                        <a:cubicBezTo>
                          <a:pt x="185" y="118"/>
                          <a:pt x="185" y="118"/>
                          <a:pt x="185" y="118"/>
                        </a:cubicBezTo>
                        <a:cubicBezTo>
                          <a:pt x="185" y="118"/>
                          <a:pt x="185" y="118"/>
                          <a:pt x="185" y="118"/>
                        </a:cubicBezTo>
                        <a:cubicBezTo>
                          <a:pt x="185" y="118"/>
                          <a:pt x="185" y="118"/>
                          <a:pt x="185" y="118"/>
                        </a:cubicBezTo>
                        <a:cubicBezTo>
                          <a:pt x="184" y="118"/>
                          <a:pt x="184" y="118"/>
                          <a:pt x="184" y="118"/>
                        </a:cubicBezTo>
                        <a:cubicBezTo>
                          <a:pt x="184" y="118"/>
                          <a:pt x="184" y="118"/>
                          <a:pt x="184" y="118"/>
                        </a:cubicBezTo>
                        <a:cubicBezTo>
                          <a:pt x="184" y="118"/>
                          <a:pt x="184" y="118"/>
                          <a:pt x="184" y="118"/>
                        </a:cubicBezTo>
                        <a:cubicBezTo>
                          <a:pt x="182" y="119"/>
                          <a:pt x="182" y="119"/>
                          <a:pt x="182" y="119"/>
                        </a:cubicBezTo>
                        <a:cubicBezTo>
                          <a:pt x="182" y="119"/>
                          <a:pt x="182" y="119"/>
                          <a:pt x="182" y="119"/>
                        </a:cubicBezTo>
                        <a:cubicBezTo>
                          <a:pt x="181" y="119"/>
                          <a:pt x="181" y="119"/>
                          <a:pt x="181" y="119"/>
                        </a:cubicBezTo>
                        <a:cubicBezTo>
                          <a:pt x="181" y="119"/>
                          <a:pt x="181" y="119"/>
                          <a:pt x="181" y="119"/>
                        </a:cubicBezTo>
                        <a:cubicBezTo>
                          <a:pt x="180" y="119"/>
                          <a:pt x="180" y="119"/>
                          <a:pt x="180" y="119"/>
                        </a:cubicBezTo>
                        <a:cubicBezTo>
                          <a:pt x="180" y="120"/>
                          <a:pt x="180" y="120"/>
                          <a:pt x="180" y="120"/>
                        </a:cubicBezTo>
                        <a:cubicBezTo>
                          <a:pt x="180" y="120"/>
                          <a:pt x="180" y="120"/>
                          <a:pt x="180" y="120"/>
                        </a:cubicBezTo>
                        <a:cubicBezTo>
                          <a:pt x="180" y="120"/>
                          <a:pt x="180" y="120"/>
                          <a:pt x="180" y="120"/>
                        </a:cubicBezTo>
                        <a:cubicBezTo>
                          <a:pt x="180" y="120"/>
                          <a:pt x="180" y="120"/>
                          <a:pt x="180" y="120"/>
                        </a:cubicBezTo>
                        <a:cubicBezTo>
                          <a:pt x="179" y="120"/>
                          <a:pt x="179" y="120"/>
                          <a:pt x="179" y="120"/>
                        </a:cubicBezTo>
                        <a:cubicBezTo>
                          <a:pt x="179" y="120"/>
                          <a:pt x="179" y="120"/>
                          <a:pt x="179" y="120"/>
                        </a:cubicBezTo>
                        <a:cubicBezTo>
                          <a:pt x="178" y="121"/>
                          <a:pt x="178" y="121"/>
                          <a:pt x="178" y="121"/>
                        </a:cubicBezTo>
                        <a:cubicBezTo>
                          <a:pt x="178" y="121"/>
                          <a:pt x="178" y="121"/>
                          <a:pt x="178" y="121"/>
                        </a:cubicBezTo>
                        <a:cubicBezTo>
                          <a:pt x="178" y="121"/>
                          <a:pt x="178" y="121"/>
                          <a:pt x="178" y="121"/>
                        </a:cubicBezTo>
                        <a:cubicBezTo>
                          <a:pt x="178" y="122"/>
                          <a:pt x="178" y="122"/>
                          <a:pt x="178" y="122"/>
                        </a:cubicBezTo>
                        <a:cubicBezTo>
                          <a:pt x="178" y="122"/>
                          <a:pt x="178" y="122"/>
                          <a:pt x="178" y="122"/>
                        </a:cubicBezTo>
                        <a:cubicBezTo>
                          <a:pt x="178" y="122"/>
                          <a:pt x="178" y="122"/>
                          <a:pt x="178" y="122"/>
                        </a:cubicBezTo>
                        <a:cubicBezTo>
                          <a:pt x="180" y="122"/>
                          <a:pt x="180" y="122"/>
                          <a:pt x="180" y="122"/>
                        </a:cubicBezTo>
                        <a:cubicBezTo>
                          <a:pt x="181" y="122"/>
                          <a:pt x="181" y="122"/>
                          <a:pt x="181" y="122"/>
                        </a:cubicBezTo>
                        <a:cubicBezTo>
                          <a:pt x="181" y="122"/>
                          <a:pt x="181" y="122"/>
                          <a:pt x="181" y="122"/>
                        </a:cubicBezTo>
                        <a:cubicBezTo>
                          <a:pt x="181" y="122"/>
                          <a:pt x="181" y="122"/>
                          <a:pt x="181" y="122"/>
                        </a:cubicBezTo>
                        <a:cubicBezTo>
                          <a:pt x="182" y="121"/>
                          <a:pt x="182" y="121"/>
                          <a:pt x="182" y="121"/>
                        </a:cubicBezTo>
                        <a:cubicBezTo>
                          <a:pt x="182" y="121"/>
                          <a:pt x="182" y="121"/>
                          <a:pt x="182" y="121"/>
                        </a:cubicBezTo>
                        <a:cubicBezTo>
                          <a:pt x="183" y="121"/>
                          <a:pt x="183" y="121"/>
                          <a:pt x="183" y="121"/>
                        </a:cubicBezTo>
                        <a:cubicBezTo>
                          <a:pt x="183" y="121"/>
                          <a:pt x="183" y="121"/>
                          <a:pt x="183" y="121"/>
                        </a:cubicBezTo>
                        <a:cubicBezTo>
                          <a:pt x="183" y="120"/>
                          <a:pt x="183" y="120"/>
                          <a:pt x="183" y="120"/>
                        </a:cubicBezTo>
                        <a:cubicBezTo>
                          <a:pt x="184" y="120"/>
                          <a:pt x="184" y="120"/>
                          <a:pt x="184" y="120"/>
                        </a:cubicBezTo>
                        <a:cubicBezTo>
                          <a:pt x="184" y="121"/>
                          <a:pt x="184" y="121"/>
                          <a:pt x="184" y="121"/>
                        </a:cubicBezTo>
                        <a:cubicBezTo>
                          <a:pt x="184" y="121"/>
                          <a:pt x="184" y="121"/>
                          <a:pt x="184" y="121"/>
                        </a:cubicBezTo>
                        <a:cubicBezTo>
                          <a:pt x="184" y="122"/>
                          <a:pt x="184" y="122"/>
                          <a:pt x="184" y="122"/>
                        </a:cubicBezTo>
                        <a:cubicBezTo>
                          <a:pt x="184" y="122"/>
                          <a:pt x="184" y="122"/>
                          <a:pt x="184" y="122"/>
                        </a:cubicBezTo>
                        <a:cubicBezTo>
                          <a:pt x="185" y="121"/>
                          <a:pt x="185" y="121"/>
                          <a:pt x="185" y="121"/>
                        </a:cubicBezTo>
                        <a:cubicBezTo>
                          <a:pt x="185" y="122"/>
                          <a:pt x="185" y="122"/>
                          <a:pt x="185" y="122"/>
                        </a:cubicBezTo>
                        <a:cubicBezTo>
                          <a:pt x="185" y="122"/>
                          <a:pt x="185" y="122"/>
                          <a:pt x="185" y="122"/>
                        </a:cubicBezTo>
                        <a:cubicBezTo>
                          <a:pt x="185" y="122"/>
                          <a:pt x="185" y="122"/>
                          <a:pt x="185" y="122"/>
                        </a:cubicBezTo>
                        <a:cubicBezTo>
                          <a:pt x="186" y="122"/>
                          <a:pt x="186" y="122"/>
                          <a:pt x="186" y="122"/>
                        </a:cubicBezTo>
                        <a:cubicBezTo>
                          <a:pt x="187" y="122"/>
                          <a:pt x="187" y="122"/>
                          <a:pt x="187" y="122"/>
                        </a:cubicBezTo>
                        <a:cubicBezTo>
                          <a:pt x="187" y="122"/>
                          <a:pt x="187" y="122"/>
                          <a:pt x="187" y="122"/>
                        </a:cubicBezTo>
                        <a:cubicBezTo>
                          <a:pt x="187" y="122"/>
                          <a:pt x="187" y="122"/>
                          <a:pt x="187" y="122"/>
                        </a:cubicBezTo>
                        <a:cubicBezTo>
                          <a:pt x="187" y="123"/>
                          <a:pt x="187" y="123"/>
                          <a:pt x="187" y="123"/>
                        </a:cubicBezTo>
                        <a:cubicBezTo>
                          <a:pt x="187" y="123"/>
                          <a:pt x="187" y="123"/>
                          <a:pt x="187" y="123"/>
                        </a:cubicBezTo>
                        <a:cubicBezTo>
                          <a:pt x="187" y="123"/>
                          <a:pt x="187" y="123"/>
                          <a:pt x="187" y="123"/>
                        </a:cubicBezTo>
                        <a:cubicBezTo>
                          <a:pt x="188" y="123"/>
                          <a:pt x="188" y="123"/>
                          <a:pt x="188" y="123"/>
                        </a:cubicBezTo>
                        <a:cubicBezTo>
                          <a:pt x="188" y="124"/>
                          <a:pt x="188" y="124"/>
                          <a:pt x="188" y="124"/>
                        </a:cubicBezTo>
                        <a:cubicBezTo>
                          <a:pt x="188" y="124"/>
                          <a:pt x="188" y="124"/>
                          <a:pt x="188" y="124"/>
                        </a:cubicBezTo>
                        <a:cubicBezTo>
                          <a:pt x="189" y="124"/>
                          <a:pt x="189" y="124"/>
                          <a:pt x="189" y="124"/>
                        </a:cubicBezTo>
                        <a:cubicBezTo>
                          <a:pt x="189" y="124"/>
                          <a:pt x="189" y="124"/>
                          <a:pt x="189" y="124"/>
                        </a:cubicBezTo>
                        <a:cubicBezTo>
                          <a:pt x="189" y="123"/>
                          <a:pt x="189" y="123"/>
                          <a:pt x="189" y="123"/>
                        </a:cubicBezTo>
                        <a:cubicBezTo>
                          <a:pt x="189" y="123"/>
                          <a:pt x="189" y="123"/>
                          <a:pt x="189" y="123"/>
                        </a:cubicBezTo>
                        <a:cubicBezTo>
                          <a:pt x="189" y="122"/>
                          <a:pt x="189" y="122"/>
                          <a:pt x="189" y="122"/>
                        </a:cubicBezTo>
                        <a:cubicBezTo>
                          <a:pt x="189" y="122"/>
                          <a:pt x="189" y="122"/>
                          <a:pt x="189" y="122"/>
                        </a:cubicBezTo>
                        <a:cubicBezTo>
                          <a:pt x="189" y="122"/>
                          <a:pt x="189" y="122"/>
                          <a:pt x="189" y="122"/>
                        </a:cubicBezTo>
                        <a:cubicBezTo>
                          <a:pt x="188" y="121"/>
                          <a:pt x="188" y="121"/>
                          <a:pt x="188" y="121"/>
                        </a:cubicBezTo>
                        <a:cubicBezTo>
                          <a:pt x="189" y="121"/>
                          <a:pt x="189" y="121"/>
                          <a:pt x="189" y="121"/>
                        </a:cubicBezTo>
                        <a:cubicBezTo>
                          <a:pt x="189" y="121"/>
                          <a:pt x="189" y="121"/>
                          <a:pt x="189" y="121"/>
                        </a:cubicBezTo>
                        <a:cubicBezTo>
                          <a:pt x="189" y="121"/>
                          <a:pt x="189" y="121"/>
                          <a:pt x="189" y="121"/>
                        </a:cubicBezTo>
                        <a:cubicBezTo>
                          <a:pt x="189" y="120"/>
                          <a:pt x="189" y="120"/>
                          <a:pt x="189" y="120"/>
                        </a:cubicBezTo>
                        <a:cubicBezTo>
                          <a:pt x="190" y="120"/>
                          <a:pt x="190" y="120"/>
                          <a:pt x="190" y="120"/>
                        </a:cubicBezTo>
                        <a:cubicBezTo>
                          <a:pt x="190" y="120"/>
                          <a:pt x="190" y="120"/>
                          <a:pt x="190" y="120"/>
                        </a:cubicBezTo>
                        <a:cubicBezTo>
                          <a:pt x="190" y="119"/>
                          <a:pt x="190" y="119"/>
                          <a:pt x="190" y="119"/>
                        </a:cubicBezTo>
                        <a:cubicBezTo>
                          <a:pt x="190" y="119"/>
                          <a:pt x="190" y="119"/>
                          <a:pt x="190" y="119"/>
                        </a:cubicBezTo>
                        <a:cubicBezTo>
                          <a:pt x="191" y="119"/>
                          <a:pt x="191" y="119"/>
                          <a:pt x="191" y="119"/>
                        </a:cubicBezTo>
                        <a:cubicBezTo>
                          <a:pt x="191" y="119"/>
                          <a:pt x="191" y="119"/>
                          <a:pt x="191" y="119"/>
                        </a:cubicBezTo>
                        <a:cubicBezTo>
                          <a:pt x="191" y="119"/>
                          <a:pt x="191" y="119"/>
                          <a:pt x="191" y="119"/>
                        </a:cubicBezTo>
                        <a:cubicBezTo>
                          <a:pt x="192" y="118"/>
                          <a:pt x="192" y="118"/>
                          <a:pt x="192" y="118"/>
                        </a:cubicBezTo>
                        <a:cubicBezTo>
                          <a:pt x="192" y="118"/>
                          <a:pt x="192" y="118"/>
                          <a:pt x="192" y="118"/>
                        </a:cubicBezTo>
                        <a:cubicBezTo>
                          <a:pt x="192" y="119"/>
                          <a:pt x="192" y="119"/>
                          <a:pt x="192" y="119"/>
                        </a:cubicBezTo>
                        <a:cubicBezTo>
                          <a:pt x="193" y="119"/>
                          <a:pt x="193" y="119"/>
                          <a:pt x="193" y="119"/>
                        </a:cubicBezTo>
                        <a:cubicBezTo>
                          <a:pt x="193" y="119"/>
                          <a:pt x="193" y="119"/>
                          <a:pt x="193" y="119"/>
                        </a:cubicBezTo>
                        <a:cubicBezTo>
                          <a:pt x="194" y="119"/>
                          <a:pt x="194" y="119"/>
                          <a:pt x="194" y="119"/>
                        </a:cubicBezTo>
                        <a:cubicBezTo>
                          <a:pt x="194" y="119"/>
                          <a:pt x="194" y="119"/>
                          <a:pt x="194" y="119"/>
                        </a:cubicBezTo>
                        <a:cubicBezTo>
                          <a:pt x="195" y="120"/>
                          <a:pt x="195" y="120"/>
                          <a:pt x="195" y="120"/>
                        </a:cubicBezTo>
                        <a:cubicBezTo>
                          <a:pt x="196" y="120"/>
                          <a:pt x="196" y="120"/>
                          <a:pt x="196" y="120"/>
                        </a:cubicBezTo>
                        <a:cubicBezTo>
                          <a:pt x="196" y="121"/>
                          <a:pt x="196" y="121"/>
                          <a:pt x="196" y="121"/>
                        </a:cubicBezTo>
                        <a:cubicBezTo>
                          <a:pt x="196" y="121"/>
                          <a:pt x="196" y="121"/>
                          <a:pt x="196" y="121"/>
                        </a:cubicBezTo>
                        <a:cubicBezTo>
                          <a:pt x="196" y="121"/>
                          <a:pt x="196" y="121"/>
                          <a:pt x="196" y="121"/>
                        </a:cubicBezTo>
                        <a:cubicBezTo>
                          <a:pt x="198" y="122"/>
                          <a:pt x="198" y="122"/>
                          <a:pt x="198" y="122"/>
                        </a:cubicBezTo>
                        <a:cubicBezTo>
                          <a:pt x="199" y="123"/>
                          <a:pt x="199" y="123"/>
                          <a:pt x="199" y="123"/>
                        </a:cubicBezTo>
                        <a:cubicBezTo>
                          <a:pt x="199" y="122"/>
                          <a:pt x="199" y="122"/>
                          <a:pt x="199" y="122"/>
                        </a:cubicBezTo>
                        <a:cubicBezTo>
                          <a:pt x="199" y="121"/>
                          <a:pt x="199" y="121"/>
                          <a:pt x="199" y="121"/>
                        </a:cubicBezTo>
                        <a:cubicBezTo>
                          <a:pt x="199" y="121"/>
                          <a:pt x="199" y="121"/>
                          <a:pt x="199" y="121"/>
                        </a:cubicBezTo>
                        <a:cubicBezTo>
                          <a:pt x="199" y="121"/>
                          <a:pt x="199" y="121"/>
                          <a:pt x="199" y="121"/>
                        </a:cubicBezTo>
                        <a:cubicBezTo>
                          <a:pt x="200" y="121"/>
                          <a:pt x="200" y="121"/>
                          <a:pt x="200" y="121"/>
                        </a:cubicBezTo>
                        <a:cubicBezTo>
                          <a:pt x="201" y="122"/>
                          <a:pt x="201" y="122"/>
                          <a:pt x="201" y="122"/>
                        </a:cubicBezTo>
                        <a:cubicBezTo>
                          <a:pt x="202" y="122"/>
                          <a:pt x="202" y="122"/>
                          <a:pt x="202" y="122"/>
                        </a:cubicBezTo>
                        <a:cubicBezTo>
                          <a:pt x="202" y="123"/>
                          <a:pt x="202" y="123"/>
                          <a:pt x="202" y="123"/>
                        </a:cubicBezTo>
                        <a:cubicBezTo>
                          <a:pt x="202" y="122"/>
                          <a:pt x="202" y="122"/>
                          <a:pt x="202" y="122"/>
                        </a:cubicBezTo>
                        <a:cubicBezTo>
                          <a:pt x="202" y="122"/>
                          <a:pt x="202" y="122"/>
                          <a:pt x="202" y="122"/>
                        </a:cubicBezTo>
                        <a:cubicBezTo>
                          <a:pt x="203" y="123"/>
                          <a:pt x="203" y="123"/>
                          <a:pt x="203" y="123"/>
                        </a:cubicBezTo>
                        <a:cubicBezTo>
                          <a:pt x="202" y="123"/>
                          <a:pt x="202" y="123"/>
                          <a:pt x="202" y="123"/>
                        </a:cubicBezTo>
                        <a:cubicBezTo>
                          <a:pt x="202" y="123"/>
                          <a:pt x="202" y="123"/>
                          <a:pt x="202" y="123"/>
                        </a:cubicBezTo>
                        <a:cubicBezTo>
                          <a:pt x="202" y="124"/>
                          <a:pt x="202" y="124"/>
                          <a:pt x="202" y="124"/>
                        </a:cubicBezTo>
                        <a:cubicBezTo>
                          <a:pt x="202" y="124"/>
                          <a:pt x="202" y="124"/>
                          <a:pt x="202" y="124"/>
                        </a:cubicBezTo>
                        <a:cubicBezTo>
                          <a:pt x="202" y="124"/>
                          <a:pt x="202" y="124"/>
                          <a:pt x="202" y="124"/>
                        </a:cubicBezTo>
                        <a:cubicBezTo>
                          <a:pt x="203" y="124"/>
                          <a:pt x="203" y="124"/>
                          <a:pt x="203" y="124"/>
                        </a:cubicBezTo>
                        <a:cubicBezTo>
                          <a:pt x="203" y="125"/>
                          <a:pt x="203" y="125"/>
                          <a:pt x="203" y="125"/>
                        </a:cubicBezTo>
                        <a:cubicBezTo>
                          <a:pt x="203" y="125"/>
                          <a:pt x="203" y="125"/>
                          <a:pt x="203" y="125"/>
                        </a:cubicBezTo>
                        <a:cubicBezTo>
                          <a:pt x="203" y="126"/>
                          <a:pt x="203" y="126"/>
                          <a:pt x="203" y="126"/>
                        </a:cubicBezTo>
                        <a:cubicBezTo>
                          <a:pt x="203" y="126"/>
                          <a:pt x="203" y="126"/>
                          <a:pt x="203" y="126"/>
                        </a:cubicBezTo>
                        <a:cubicBezTo>
                          <a:pt x="202" y="126"/>
                          <a:pt x="202" y="126"/>
                          <a:pt x="202" y="126"/>
                        </a:cubicBezTo>
                        <a:cubicBezTo>
                          <a:pt x="202" y="126"/>
                          <a:pt x="202" y="126"/>
                          <a:pt x="202" y="126"/>
                        </a:cubicBezTo>
                        <a:cubicBezTo>
                          <a:pt x="202" y="126"/>
                          <a:pt x="202" y="126"/>
                          <a:pt x="202" y="126"/>
                        </a:cubicBezTo>
                        <a:cubicBezTo>
                          <a:pt x="202" y="126"/>
                          <a:pt x="202" y="126"/>
                          <a:pt x="202" y="126"/>
                        </a:cubicBezTo>
                        <a:cubicBezTo>
                          <a:pt x="201" y="126"/>
                          <a:pt x="201" y="126"/>
                          <a:pt x="201" y="126"/>
                        </a:cubicBezTo>
                        <a:cubicBezTo>
                          <a:pt x="201" y="126"/>
                          <a:pt x="201" y="126"/>
                          <a:pt x="201" y="126"/>
                        </a:cubicBezTo>
                        <a:cubicBezTo>
                          <a:pt x="201" y="127"/>
                          <a:pt x="201" y="127"/>
                          <a:pt x="201" y="127"/>
                        </a:cubicBezTo>
                        <a:cubicBezTo>
                          <a:pt x="201" y="127"/>
                          <a:pt x="201" y="127"/>
                          <a:pt x="201" y="127"/>
                        </a:cubicBezTo>
                        <a:cubicBezTo>
                          <a:pt x="200" y="127"/>
                          <a:pt x="200" y="127"/>
                          <a:pt x="200" y="127"/>
                        </a:cubicBezTo>
                        <a:cubicBezTo>
                          <a:pt x="200" y="127"/>
                          <a:pt x="200" y="127"/>
                          <a:pt x="200" y="127"/>
                        </a:cubicBezTo>
                        <a:cubicBezTo>
                          <a:pt x="200" y="127"/>
                          <a:pt x="200" y="127"/>
                          <a:pt x="200" y="127"/>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9"/>
                          <a:pt x="200" y="129"/>
                          <a:pt x="200" y="129"/>
                        </a:cubicBezTo>
                        <a:cubicBezTo>
                          <a:pt x="198" y="130"/>
                          <a:pt x="198" y="130"/>
                          <a:pt x="198" y="130"/>
                        </a:cubicBezTo>
                        <a:cubicBezTo>
                          <a:pt x="198" y="130"/>
                          <a:pt x="198" y="130"/>
                          <a:pt x="198" y="130"/>
                        </a:cubicBezTo>
                        <a:cubicBezTo>
                          <a:pt x="198" y="130"/>
                          <a:pt x="198" y="130"/>
                          <a:pt x="198" y="130"/>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6" y="132"/>
                          <a:pt x="196" y="132"/>
                          <a:pt x="196" y="132"/>
                        </a:cubicBezTo>
                        <a:cubicBezTo>
                          <a:pt x="194" y="134"/>
                          <a:pt x="194" y="134"/>
                          <a:pt x="194" y="134"/>
                        </a:cubicBezTo>
                        <a:cubicBezTo>
                          <a:pt x="193" y="135"/>
                          <a:pt x="193" y="135"/>
                          <a:pt x="193" y="135"/>
                        </a:cubicBezTo>
                        <a:cubicBezTo>
                          <a:pt x="194" y="135"/>
                          <a:pt x="194" y="135"/>
                          <a:pt x="194" y="135"/>
                        </a:cubicBezTo>
                        <a:cubicBezTo>
                          <a:pt x="194" y="135"/>
                          <a:pt x="194" y="135"/>
                          <a:pt x="194" y="135"/>
                        </a:cubicBezTo>
                        <a:cubicBezTo>
                          <a:pt x="195" y="135"/>
                          <a:pt x="195" y="135"/>
                          <a:pt x="195" y="135"/>
                        </a:cubicBezTo>
                        <a:cubicBezTo>
                          <a:pt x="195" y="135"/>
                          <a:pt x="195" y="135"/>
                          <a:pt x="195" y="135"/>
                        </a:cubicBezTo>
                        <a:cubicBezTo>
                          <a:pt x="196" y="134"/>
                          <a:pt x="196" y="134"/>
                          <a:pt x="196" y="134"/>
                        </a:cubicBezTo>
                        <a:cubicBezTo>
                          <a:pt x="197" y="134"/>
                          <a:pt x="197" y="134"/>
                          <a:pt x="197" y="134"/>
                        </a:cubicBezTo>
                        <a:cubicBezTo>
                          <a:pt x="197" y="134"/>
                          <a:pt x="197" y="134"/>
                          <a:pt x="197" y="134"/>
                        </a:cubicBezTo>
                        <a:cubicBezTo>
                          <a:pt x="197" y="134"/>
                          <a:pt x="197" y="134"/>
                          <a:pt x="197" y="134"/>
                        </a:cubicBezTo>
                        <a:cubicBezTo>
                          <a:pt x="199" y="132"/>
                          <a:pt x="199" y="132"/>
                          <a:pt x="199" y="132"/>
                        </a:cubicBezTo>
                        <a:cubicBezTo>
                          <a:pt x="200" y="132"/>
                          <a:pt x="200" y="132"/>
                          <a:pt x="200" y="132"/>
                        </a:cubicBezTo>
                        <a:cubicBezTo>
                          <a:pt x="200" y="132"/>
                          <a:pt x="200" y="132"/>
                          <a:pt x="200" y="132"/>
                        </a:cubicBezTo>
                        <a:cubicBezTo>
                          <a:pt x="200" y="132"/>
                          <a:pt x="200" y="132"/>
                          <a:pt x="200" y="132"/>
                        </a:cubicBezTo>
                        <a:cubicBezTo>
                          <a:pt x="200" y="131"/>
                          <a:pt x="200" y="131"/>
                          <a:pt x="200" y="131"/>
                        </a:cubicBezTo>
                        <a:cubicBezTo>
                          <a:pt x="200" y="131"/>
                          <a:pt x="200" y="131"/>
                          <a:pt x="200" y="131"/>
                        </a:cubicBezTo>
                        <a:cubicBezTo>
                          <a:pt x="200" y="131"/>
                          <a:pt x="200" y="131"/>
                          <a:pt x="200" y="131"/>
                        </a:cubicBezTo>
                        <a:cubicBezTo>
                          <a:pt x="200" y="130"/>
                          <a:pt x="200" y="130"/>
                          <a:pt x="200" y="130"/>
                        </a:cubicBezTo>
                        <a:cubicBezTo>
                          <a:pt x="200" y="130"/>
                          <a:pt x="200" y="130"/>
                          <a:pt x="200" y="130"/>
                        </a:cubicBezTo>
                        <a:cubicBezTo>
                          <a:pt x="200" y="130"/>
                          <a:pt x="200" y="130"/>
                          <a:pt x="200" y="130"/>
                        </a:cubicBezTo>
                        <a:cubicBezTo>
                          <a:pt x="200" y="129"/>
                          <a:pt x="200" y="129"/>
                          <a:pt x="200" y="129"/>
                        </a:cubicBezTo>
                        <a:cubicBezTo>
                          <a:pt x="200" y="129"/>
                          <a:pt x="200" y="129"/>
                          <a:pt x="200" y="129"/>
                        </a:cubicBezTo>
                        <a:cubicBezTo>
                          <a:pt x="201" y="129"/>
                          <a:pt x="201" y="129"/>
                          <a:pt x="201" y="129"/>
                        </a:cubicBezTo>
                        <a:cubicBezTo>
                          <a:pt x="201" y="129"/>
                          <a:pt x="201" y="129"/>
                          <a:pt x="201" y="129"/>
                        </a:cubicBezTo>
                        <a:cubicBezTo>
                          <a:pt x="201" y="129"/>
                          <a:pt x="201" y="129"/>
                          <a:pt x="201" y="129"/>
                        </a:cubicBezTo>
                        <a:cubicBezTo>
                          <a:pt x="202" y="128"/>
                          <a:pt x="202" y="128"/>
                          <a:pt x="202" y="128"/>
                        </a:cubicBezTo>
                        <a:cubicBezTo>
                          <a:pt x="202" y="128"/>
                          <a:pt x="202" y="128"/>
                          <a:pt x="202" y="128"/>
                        </a:cubicBezTo>
                        <a:cubicBezTo>
                          <a:pt x="202" y="128"/>
                          <a:pt x="202" y="128"/>
                          <a:pt x="202" y="128"/>
                        </a:cubicBezTo>
                        <a:cubicBezTo>
                          <a:pt x="202" y="128"/>
                          <a:pt x="202" y="128"/>
                          <a:pt x="202" y="128"/>
                        </a:cubicBezTo>
                        <a:cubicBezTo>
                          <a:pt x="203" y="127"/>
                          <a:pt x="203" y="127"/>
                          <a:pt x="203" y="127"/>
                        </a:cubicBezTo>
                        <a:cubicBezTo>
                          <a:pt x="203" y="127"/>
                          <a:pt x="203" y="127"/>
                          <a:pt x="203" y="127"/>
                        </a:cubicBezTo>
                        <a:cubicBezTo>
                          <a:pt x="203" y="127"/>
                          <a:pt x="203" y="127"/>
                          <a:pt x="203" y="127"/>
                        </a:cubicBezTo>
                        <a:cubicBezTo>
                          <a:pt x="203" y="127"/>
                          <a:pt x="203" y="127"/>
                          <a:pt x="203" y="127"/>
                        </a:cubicBezTo>
                        <a:cubicBezTo>
                          <a:pt x="203" y="126"/>
                          <a:pt x="203" y="126"/>
                          <a:pt x="203" y="126"/>
                        </a:cubicBezTo>
                        <a:cubicBezTo>
                          <a:pt x="203" y="126"/>
                          <a:pt x="203" y="126"/>
                          <a:pt x="203" y="126"/>
                        </a:cubicBezTo>
                        <a:cubicBezTo>
                          <a:pt x="204" y="126"/>
                          <a:pt x="204" y="126"/>
                          <a:pt x="204" y="126"/>
                        </a:cubicBezTo>
                        <a:cubicBezTo>
                          <a:pt x="204" y="125"/>
                          <a:pt x="204" y="125"/>
                          <a:pt x="204" y="125"/>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6" y="124"/>
                          <a:pt x="206" y="124"/>
                          <a:pt x="206" y="124"/>
                        </a:cubicBezTo>
                        <a:cubicBezTo>
                          <a:pt x="206" y="123"/>
                          <a:pt x="206" y="123"/>
                          <a:pt x="206" y="123"/>
                        </a:cubicBezTo>
                        <a:cubicBezTo>
                          <a:pt x="206" y="123"/>
                          <a:pt x="206" y="123"/>
                          <a:pt x="206" y="123"/>
                        </a:cubicBezTo>
                        <a:cubicBezTo>
                          <a:pt x="206" y="123"/>
                          <a:pt x="206" y="123"/>
                          <a:pt x="206" y="123"/>
                        </a:cubicBezTo>
                        <a:cubicBezTo>
                          <a:pt x="207" y="123"/>
                          <a:pt x="207" y="123"/>
                          <a:pt x="207" y="123"/>
                        </a:cubicBezTo>
                        <a:cubicBezTo>
                          <a:pt x="207" y="122"/>
                          <a:pt x="207" y="122"/>
                          <a:pt x="207" y="122"/>
                        </a:cubicBezTo>
                        <a:cubicBezTo>
                          <a:pt x="207" y="122"/>
                          <a:pt x="207" y="122"/>
                          <a:pt x="207" y="122"/>
                        </a:cubicBezTo>
                        <a:cubicBezTo>
                          <a:pt x="207" y="122"/>
                          <a:pt x="207" y="122"/>
                          <a:pt x="207" y="122"/>
                        </a:cubicBezTo>
                        <a:cubicBezTo>
                          <a:pt x="207" y="121"/>
                          <a:pt x="207" y="121"/>
                          <a:pt x="207" y="121"/>
                        </a:cubicBezTo>
                        <a:cubicBezTo>
                          <a:pt x="207" y="121"/>
                          <a:pt x="207" y="121"/>
                          <a:pt x="207" y="121"/>
                        </a:cubicBezTo>
                        <a:cubicBezTo>
                          <a:pt x="206" y="121"/>
                          <a:pt x="206" y="121"/>
                          <a:pt x="206" y="121"/>
                        </a:cubicBezTo>
                        <a:cubicBezTo>
                          <a:pt x="206" y="121"/>
                          <a:pt x="206" y="121"/>
                          <a:pt x="206" y="121"/>
                        </a:cubicBezTo>
                        <a:cubicBezTo>
                          <a:pt x="206" y="120"/>
                          <a:pt x="206" y="120"/>
                          <a:pt x="206" y="120"/>
                        </a:cubicBezTo>
                        <a:cubicBezTo>
                          <a:pt x="206" y="120"/>
                          <a:pt x="206" y="120"/>
                          <a:pt x="206" y="120"/>
                        </a:cubicBezTo>
                        <a:cubicBezTo>
                          <a:pt x="205" y="120"/>
                          <a:pt x="205" y="120"/>
                          <a:pt x="205" y="120"/>
                        </a:cubicBezTo>
                        <a:cubicBezTo>
                          <a:pt x="205" y="120"/>
                          <a:pt x="205" y="120"/>
                          <a:pt x="205" y="120"/>
                        </a:cubicBezTo>
                        <a:cubicBezTo>
                          <a:pt x="204" y="120"/>
                          <a:pt x="204" y="120"/>
                          <a:pt x="204" y="120"/>
                        </a:cubicBezTo>
                        <a:cubicBezTo>
                          <a:pt x="204" y="120"/>
                          <a:pt x="204" y="120"/>
                          <a:pt x="204" y="120"/>
                        </a:cubicBezTo>
                        <a:cubicBezTo>
                          <a:pt x="204" y="120"/>
                          <a:pt x="204" y="120"/>
                          <a:pt x="204" y="120"/>
                        </a:cubicBezTo>
                        <a:cubicBezTo>
                          <a:pt x="203" y="120"/>
                          <a:pt x="203" y="120"/>
                          <a:pt x="203"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2" y="120"/>
                          <a:pt x="202" y="120"/>
                          <a:pt x="202" y="120"/>
                        </a:cubicBezTo>
                        <a:cubicBezTo>
                          <a:pt x="202" y="120"/>
                          <a:pt x="202" y="120"/>
                          <a:pt x="202" y="120"/>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8"/>
                          <a:pt x="201" y="118"/>
                          <a:pt x="201" y="118"/>
                        </a:cubicBezTo>
                        <a:cubicBezTo>
                          <a:pt x="201" y="117"/>
                          <a:pt x="201" y="117"/>
                          <a:pt x="201" y="117"/>
                        </a:cubicBezTo>
                        <a:cubicBezTo>
                          <a:pt x="200" y="117"/>
                          <a:pt x="200" y="117"/>
                          <a:pt x="200" y="117"/>
                        </a:cubicBezTo>
                        <a:cubicBezTo>
                          <a:pt x="201" y="117"/>
                          <a:pt x="201" y="117"/>
                          <a:pt x="201" y="117"/>
                        </a:cubicBezTo>
                        <a:cubicBezTo>
                          <a:pt x="201" y="117"/>
                          <a:pt x="201" y="117"/>
                          <a:pt x="201" y="117"/>
                        </a:cubicBezTo>
                        <a:cubicBezTo>
                          <a:pt x="201" y="116"/>
                          <a:pt x="201" y="116"/>
                          <a:pt x="201" y="116"/>
                        </a:cubicBezTo>
                        <a:cubicBezTo>
                          <a:pt x="200" y="116"/>
                          <a:pt x="200" y="116"/>
                          <a:pt x="200" y="116"/>
                        </a:cubicBezTo>
                        <a:cubicBezTo>
                          <a:pt x="199" y="116"/>
                          <a:pt x="199" y="116"/>
                          <a:pt x="199" y="116"/>
                        </a:cubicBezTo>
                        <a:cubicBezTo>
                          <a:pt x="199" y="116"/>
                          <a:pt x="199" y="116"/>
                          <a:pt x="199" y="116"/>
                        </a:cubicBezTo>
                        <a:cubicBezTo>
                          <a:pt x="199" y="116"/>
                          <a:pt x="199" y="116"/>
                          <a:pt x="199" y="116"/>
                        </a:cubicBezTo>
                        <a:cubicBezTo>
                          <a:pt x="198" y="117"/>
                          <a:pt x="198" y="117"/>
                          <a:pt x="198" y="117"/>
                        </a:cubicBezTo>
                        <a:cubicBezTo>
                          <a:pt x="197" y="117"/>
                          <a:pt x="197" y="117"/>
                          <a:pt x="197" y="117"/>
                        </a:cubicBezTo>
                        <a:cubicBezTo>
                          <a:pt x="197" y="118"/>
                          <a:pt x="197" y="118"/>
                          <a:pt x="197" y="118"/>
                        </a:cubicBezTo>
                        <a:cubicBezTo>
                          <a:pt x="198" y="118"/>
                          <a:pt x="198" y="118"/>
                          <a:pt x="198" y="118"/>
                        </a:cubicBezTo>
                        <a:moveTo>
                          <a:pt x="209" y="119"/>
                        </a:moveTo>
                        <a:cubicBezTo>
                          <a:pt x="209" y="119"/>
                          <a:pt x="209" y="119"/>
                          <a:pt x="209" y="119"/>
                        </a:cubicBezTo>
                        <a:cubicBezTo>
                          <a:pt x="209" y="120"/>
                          <a:pt x="209" y="120"/>
                          <a:pt x="209" y="120"/>
                        </a:cubicBezTo>
                        <a:cubicBezTo>
                          <a:pt x="209" y="120"/>
                          <a:pt x="209" y="120"/>
                          <a:pt x="209" y="120"/>
                        </a:cubicBezTo>
                        <a:cubicBezTo>
                          <a:pt x="209" y="120"/>
                          <a:pt x="209" y="120"/>
                          <a:pt x="209" y="120"/>
                        </a:cubicBezTo>
                        <a:cubicBezTo>
                          <a:pt x="211" y="121"/>
                          <a:pt x="211" y="121"/>
                          <a:pt x="211" y="121"/>
                        </a:cubicBezTo>
                        <a:cubicBezTo>
                          <a:pt x="210" y="120"/>
                          <a:pt x="210" y="120"/>
                          <a:pt x="210" y="120"/>
                        </a:cubicBezTo>
                        <a:cubicBezTo>
                          <a:pt x="210" y="120"/>
                          <a:pt x="210" y="120"/>
                          <a:pt x="210" y="120"/>
                        </a:cubicBezTo>
                        <a:cubicBezTo>
                          <a:pt x="211" y="119"/>
                          <a:pt x="211" y="119"/>
                          <a:pt x="211" y="119"/>
                        </a:cubicBezTo>
                        <a:cubicBezTo>
                          <a:pt x="211" y="119"/>
                          <a:pt x="211" y="119"/>
                          <a:pt x="211" y="119"/>
                        </a:cubicBezTo>
                        <a:cubicBezTo>
                          <a:pt x="211" y="119"/>
                          <a:pt x="211" y="119"/>
                          <a:pt x="211" y="119"/>
                        </a:cubicBezTo>
                        <a:cubicBezTo>
                          <a:pt x="211" y="118"/>
                          <a:pt x="211" y="118"/>
                          <a:pt x="211" y="118"/>
                        </a:cubicBezTo>
                        <a:cubicBezTo>
                          <a:pt x="211" y="118"/>
                          <a:pt x="211" y="118"/>
                          <a:pt x="211" y="118"/>
                        </a:cubicBezTo>
                        <a:cubicBezTo>
                          <a:pt x="211" y="118"/>
                          <a:pt x="211" y="118"/>
                          <a:pt x="211" y="118"/>
                        </a:cubicBezTo>
                        <a:cubicBezTo>
                          <a:pt x="211" y="118"/>
                          <a:pt x="211" y="118"/>
                          <a:pt x="211" y="118"/>
                        </a:cubicBezTo>
                        <a:cubicBezTo>
                          <a:pt x="211" y="117"/>
                          <a:pt x="211" y="117"/>
                          <a:pt x="211" y="117"/>
                        </a:cubicBezTo>
                        <a:cubicBezTo>
                          <a:pt x="211" y="117"/>
                          <a:pt x="211" y="117"/>
                          <a:pt x="211" y="117"/>
                        </a:cubicBezTo>
                        <a:cubicBezTo>
                          <a:pt x="211" y="117"/>
                          <a:pt x="211" y="117"/>
                          <a:pt x="211" y="117"/>
                        </a:cubicBezTo>
                        <a:cubicBezTo>
                          <a:pt x="210" y="117"/>
                          <a:pt x="210" y="117"/>
                          <a:pt x="210" y="117"/>
                        </a:cubicBezTo>
                        <a:cubicBezTo>
                          <a:pt x="210" y="117"/>
                          <a:pt x="210" y="117"/>
                          <a:pt x="210" y="117"/>
                        </a:cubicBezTo>
                        <a:cubicBezTo>
                          <a:pt x="210" y="117"/>
                          <a:pt x="210" y="117"/>
                          <a:pt x="210" y="117"/>
                        </a:cubicBezTo>
                        <a:cubicBezTo>
                          <a:pt x="208" y="118"/>
                          <a:pt x="208" y="118"/>
                          <a:pt x="208" y="118"/>
                        </a:cubicBezTo>
                        <a:cubicBezTo>
                          <a:pt x="208" y="118"/>
                          <a:pt x="208" y="118"/>
                          <a:pt x="208" y="118"/>
                        </a:cubicBezTo>
                        <a:cubicBezTo>
                          <a:pt x="208" y="119"/>
                          <a:pt x="208" y="119"/>
                          <a:pt x="208" y="119"/>
                        </a:cubicBezTo>
                        <a:cubicBezTo>
                          <a:pt x="209" y="119"/>
                          <a:pt x="209" y="119"/>
                          <a:pt x="209" y="119"/>
                        </a:cubicBezTo>
                        <a:moveTo>
                          <a:pt x="20" y="120"/>
                        </a:moveTo>
                        <a:cubicBezTo>
                          <a:pt x="20" y="118"/>
                          <a:pt x="20" y="118"/>
                          <a:pt x="20" y="118"/>
                        </a:cubicBezTo>
                        <a:cubicBezTo>
                          <a:pt x="19" y="117"/>
                          <a:pt x="19" y="117"/>
                          <a:pt x="19" y="117"/>
                        </a:cubicBezTo>
                        <a:cubicBezTo>
                          <a:pt x="19" y="118"/>
                          <a:pt x="19" y="118"/>
                          <a:pt x="19" y="118"/>
                        </a:cubicBezTo>
                        <a:cubicBezTo>
                          <a:pt x="18" y="119"/>
                          <a:pt x="18" y="119"/>
                          <a:pt x="18" y="119"/>
                        </a:cubicBezTo>
                        <a:cubicBezTo>
                          <a:pt x="18" y="119"/>
                          <a:pt x="18" y="119"/>
                          <a:pt x="18" y="119"/>
                        </a:cubicBezTo>
                        <a:cubicBezTo>
                          <a:pt x="17" y="118"/>
                          <a:pt x="17" y="118"/>
                          <a:pt x="17" y="118"/>
                        </a:cubicBezTo>
                        <a:cubicBezTo>
                          <a:pt x="17" y="120"/>
                          <a:pt x="17" y="120"/>
                          <a:pt x="17" y="120"/>
                        </a:cubicBezTo>
                        <a:cubicBezTo>
                          <a:pt x="18" y="121"/>
                          <a:pt x="18" y="121"/>
                          <a:pt x="18" y="121"/>
                        </a:cubicBezTo>
                        <a:cubicBezTo>
                          <a:pt x="18" y="123"/>
                          <a:pt x="18" y="123"/>
                          <a:pt x="18" y="123"/>
                        </a:cubicBezTo>
                        <a:cubicBezTo>
                          <a:pt x="18" y="123"/>
                          <a:pt x="18" y="123"/>
                          <a:pt x="18" y="123"/>
                        </a:cubicBezTo>
                        <a:cubicBezTo>
                          <a:pt x="18" y="123"/>
                          <a:pt x="18" y="123"/>
                          <a:pt x="18" y="123"/>
                        </a:cubicBezTo>
                        <a:cubicBezTo>
                          <a:pt x="19" y="124"/>
                          <a:pt x="19" y="124"/>
                          <a:pt x="19" y="124"/>
                        </a:cubicBezTo>
                        <a:cubicBezTo>
                          <a:pt x="18" y="124"/>
                          <a:pt x="18" y="124"/>
                          <a:pt x="18" y="124"/>
                        </a:cubicBezTo>
                        <a:cubicBezTo>
                          <a:pt x="18" y="124"/>
                          <a:pt x="18" y="124"/>
                          <a:pt x="18" y="124"/>
                        </a:cubicBezTo>
                        <a:cubicBezTo>
                          <a:pt x="18" y="124"/>
                          <a:pt x="18" y="124"/>
                          <a:pt x="18" y="124"/>
                        </a:cubicBezTo>
                        <a:cubicBezTo>
                          <a:pt x="18" y="125"/>
                          <a:pt x="18" y="125"/>
                          <a:pt x="18" y="125"/>
                        </a:cubicBezTo>
                        <a:cubicBezTo>
                          <a:pt x="18" y="126"/>
                          <a:pt x="18" y="126"/>
                          <a:pt x="18" y="126"/>
                        </a:cubicBezTo>
                        <a:cubicBezTo>
                          <a:pt x="19" y="126"/>
                          <a:pt x="19" y="126"/>
                          <a:pt x="19" y="126"/>
                        </a:cubicBezTo>
                        <a:cubicBezTo>
                          <a:pt x="19" y="126"/>
                          <a:pt x="19" y="126"/>
                          <a:pt x="20" y="125"/>
                        </a:cubicBezTo>
                        <a:cubicBezTo>
                          <a:pt x="20" y="125"/>
                          <a:pt x="20" y="125"/>
                          <a:pt x="20" y="125"/>
                        </a:cubicBezTo>
                        <a:cubicBezTo>
                          <a:pt x="20" y="125"/>
                          <a:pt x="20" y="125"/>
                          <a:pt x="20" y="125"/>
                        </a:cubicBezTo>
                        <a:cubicBezTo>
                          <a:pt x="20" y="124"/>
                          <a:pt x="20" y="124"/>
                          <a:pt x="20" y="124"/>
                        </a:cubicBezTo>
                        <a:cubicBezTo>
                          <a:pt x="20" y="124"/>
                          <a:pt x="20" y="124"/>
                          <a:pt x="20" y="124"/>
                        </a:cubicBezTo>
                        <a:cubicBezTo>
                          <a:pt x="21" y="124"/>
                          <a:pt x="21" y="124"/>
                          <a:pt x="21" y="124"/>
                        </a:cubicBezTo>
                        <a:cubicBezTo>
                          <a:pt x="21" y="122"/>
                          <a:pt x="21" y="122"/>
                          <a:pt x="21" y="122"/>
                        </a:cubicBezTo>
                        <a:cubicBezTo>
                          <a:pt x="22" y="120"/>
                          <a:pt x="22" y="120"/>
                          <a:pt x="22" y="120"/>
                        </a:cubicBezTo>
                        <a:cubicBezTo>
                          <a:pt x="22" y="120"/>
                          <a:pt x="22" y="120"/>
                          <a:pt x="22" y="120"/>
                        </a:cubicBezTo>
                        <a:cubicBezTo>
                          <a:pt x="22" y="119"/>
                          <a:pt x="22" y="119"/>
                          <a:pt x="22" y="119"/>
                        </a:cubicBezTo>
                        <a:cubicBezTo>
                          <a:pt x="21" y="118"/>
                          <a:pt x="21" y="118"/>
                          <a:pt x="21" y="118"/>
                        </a:cubicBezTo>
                        <a:cubicBezTo>
                          <a:pt x="20" y="117"/>
                          <a:pt x="20" y="117"/>
                          <a:pt x="20" y="117"/>
                        </a:cubicBezTo>
                        <a:cubicBezTo>
                          <a:pt x="20" y="118"/>
                          <a:pt x="20" y="118"/>
                          <a:pt x="20" y="118"/>
                        </a:cubicBezTo>
                        <a:cubicBezTo>
                          <a:pt x="20" y="120"/>
                          <a:pt x="20" y="120"/>
                          <a:pt x="20" y="120"/>
                        </a:cubicBezTo>
                        <a:moveTo>
                          <a:pt x="29" y="118"/>
                        </a:moveTo>
                        <a:cubicBezTo>
                          <a:pt x="29" y="118"/>
                          <a:pt x="29" y="118"/>
                          <a:pt x="29" y="118"/>
                        </a:cubicBezTo>
                        <a:cubicBezTo>
                          <a:pt x="28" y="118"/>
                          <a:pt x="28" y="118"/>
                          <a:pt x="28" y="118"/>
                        </a:cubicBezTo>
                        <a:cubicBezTo>
                          <a:pt x="28" y="118"/>
                          <a:pt x="28" y="118"/>
                          <a:pt x="28" y="118"/>
                        </a:cubicBezTo>
                        <a:cubicBezTo>
                          <a:pt x="27" y="119"/>
                          <a:pt x="27" y="119"/>
                          <a:pt x="27" y="119"/>
                        </a:cubicBezTo>
                        <a:cubicBezTo>
                          <a:pt x="27" y="119"/>
                          <a:pt x="27" y="119"/>
                          <a:pt x="27" y="119"/>
                        </a:cubicBezTo>
                        <a:cubicBezTo>
                          <a:pt x="27" y="120"/>
                          <a:pt x="27" y="120"/>
                          <a:pt x="27" y="120"/>
                        </a:cubicBezTo>
                        <a:cubicBezTo>
                          <a:pt x="27" y="122"/>
                          <a:pt x="27" y="122"/>
                          <a:pt x="27" y="122"/>
                        </a:cubicBezTo>
                        <a:cubicBezTo>
                          <a:pt x="28" y="122"/>
                          <a:pt x="28" y="122"/>
                          <a:pt x="28" y="122"/>
                        </a:cubicBezTo>
                        <a:cubicBezTo>
                          <a:pt x="28" y="121"/>
                          <a:pt x="28" y="121"/>
                          <a:pt x="28" y="121"/>
                        </a:cubicBezTo>
                        <a:cubicBezTo>
                          <a:pt x="29" y="120"/>
                          <a:pt x="29" y="120"/>
                          <a:pt x="29" y="120"/>
                        </a:cubicBezTo>
                        <a:cubicBezTo>
                          <a:pt x="29" y="120"/>
                          <a:pt x="29" y="120"/>
                          <a:pt x="29" y="120"/>
                        </a:cubicBezTo>
                        <a:cubicBezTo>
                          <a:pt x="29" y="121"/>
                          <a:pt x="29" y="121"/>
                          <a:pt x="29" y="121"/>
                        </a:cubicBezTo>
                        <a:cubicBezTo>
                          <a:pt x="29" y="123"/>
                          <a:pt x="29" y="123"/>
                          <a:pt x="29" y="123"/>
                        </a:cubicBezTo>
                        <a:cubicBezTo>
                          <a:pt x="29" y="123"/>
                          <a:pt x="29" y="123"/>
                          <a:pt x="29" y="123"/>
                        </a:cubicBezTo>
                        <a:cubicBezTo>
                          <a:pt x="29" y="123"/>
                          <a:pt x="29" y="123"/>
                          <a:pt x="29" y="123"/>
                        </a:cubicBezTo>
                        <a:cubicBezTo>
                          <a:pt x="29" y="124"/>
                          <a:pt x="29" y="124"/>
                          <a:pt x="29" y="124"/>
                        </a:cubicBezTo>
                        <a:cubicBezTo>
                          <a:pt x="28" y="125"/>
                          <a:pt x="28" y="125"/>
                          <a:pt x="28" y="125"/>
                        </a:cubicBezTo>
                        <a:cubicBezTo>
                          <a:pt x="28" y="126"/>
                          <a:pt x="28" y="126"/>
                          <a:pt x="28" y="126"/>
                        </a:cubicBezTo>
                        <a:cubicBezTo>
                          <a:pt x="27" y="129"/>
                          <a:pt x="27" y="129"/>
                          <a:pt x="27" y="129"/>
                        </a:cubicBezTo>
                        <a:cubicBezTo>
                          <a:pt x="29" y="126"/>
                          <a:pt x="29" y="126"/>
                          <a:pt x="29" y="126"/>
                        </a:cubicBezTo>
                        <a:cubicBezTo>
                          <a:pt x="29" y="126"/>
                          <a:pt x="29" y="126"/>
                          <a:pt x="29" y="126"/>
                        </a:cubicBezTo>
                        <a:cubicBezTo>
                          <a:pt x="30" y="124"/>
                          <a:pt x="30" y="124"/>
                          <a:pt x="30" y="124"/>
                        </a:cubicBezTo>
                        <a:cubicBezTo>
                          <a:pt x="30" y="124"/>
                          <a:pt x="30" y="124"/>
                          <a:pt x="30" y="124"/>
                        </a:cubicBezTo>
                        <a:cubicBezTo>
                          <a:pt x="30" y="124"/>
                          <a:pt x="30" y="124"/>
                          <a:pt x="30" y="124"/>
                        </a:cubicBezTo>
                        <a:cubicBezTo>
                          <a:pt x="30" y="123"/>
                          <a:pt x="30" y="123"/>
                          <a:pt x="30" y="123"/>
                        </a:cubicBezTo>
                        <a:cubicBezTo>
                          <a:pt x="31" y="121"/>
                          <a:pt x="31" y="121"/>
                          <a:pt x="31" y="121"/>
                        </a:cubicBezTo>
                        <a:cubicBezTo>
                          <a:pt x="31" y="121"/>
                          <a:pt x="31" y="121"/>
                          <a:pt x="31" y="121"/>
                        </a:cubicBezTo>
                        <a:cubicBezTo>
                          <a:pt x="31" y="121"/>
                          <a:pt x="31" y="121"/>
                          <a:pt x="31" y="121"/>
                        </a:cubicBezTo>
                        <a:cubicBezTo>
                          <a:pt x="31" y="119"/>
                          <a:pt x="31" y="119"/>
                          <a:pt x="31" y="119"/>
                        </a:cubicBezTo>
                        <a:cubicBezTo>
                          <a:pt x="31" y="118"/>
                          <a:pt x="31" y="118"/>
                          <a:pt x="31" y="118"/>
                        </a:cubicBezTo>
                        <a:cubicBezTo>
                          <a:pt x="31" y="118"/>
                          <a:pt x="31" y="118"/>
                          <a:pt x="31" y="118"/>
                        </a:cubicBezTo>
                        <a:cubicBezTo>
                          <a:pt x="30" y="118"/>
                          <a:pt x="30" y="118"/>
                          <a:pt x="30" y="118"/>
                        </a:cubicBezTo>
                        <a:cubicBezTo>
                          <a:pt x="30" y="117"/>
                          <a:pt x="30" y="117"/>
                          <a:pt x="30" y="117"/>
                        </a:cubicBezTo>
                        <a:cubicBezTo>
                          <a:pt x="30" y="117"/>
                          <a:pt x="30" y="117"/>
                          <a:pt x="30" y="117"/>
                        </a:cubicBezTo>
                        <a:cubicBezTo>
                          <a:pt x="29" y="118"/>
                          <a:pt x="29" y="118"/>
                          <a:pt x="29" y="118"/>
                        </a:cubicBezTo>
                        <a:cubicBezTo>
                          <a:pt x="29" y="118"/>
                          <a:pt x="29" y="118"/>
                          <a:pt x="29" y="118"/>
                        </a:cubicBezTo>
                        <a:moveTo>
                          <a:pt x="270" y="123"/>
                        </a:moveTo>
                        <a:cubicBezTo>
                          <a:pt x="271" y="124"/>
                          <a:pt x="271" y="124"/>
                          <a:pt x="271" y="124"/>
                        </a:cubicBezTo>
                        <a:cubicBezTo>
                          <a:pt x="271" y="124"/>
                          <a:pt x="271" y="124"/>
                          <a:pt x="271" y="124"/>
                        </a:cubicBezTo>
                        <a:cubicBezTo>
                          <a:pt x="272" y="124"/>
                          <a:pt x="272" y="124"/>
                          <a:pt x="272" y="124"/>
                        </a:cubicBezTo>
                        <a:cubicBezTo>
                          <a:pt x="272" y="124"/>
                          <a:pt x="272" y="124"/>
                          <a:pt x="272" y="124"/>
                        </a:cubicBezTo>
                        <a:cubicBezTo>
                          <a:pt x="272" y="124"/>
                          <a:pt x="272" y="124"/>
                          <a:pt x="272" y="124"/>
                        </a:cubicBezTo>
                        <a:cubicBezTo>
                          <a:pt x="272" y="124"/>
                          <a:pt x="272" y="124"/>
                          <a:pt x="272" y="124"/>
                        </a:cubicBezTo>
                        <a:cubicBezTo>
                          <a:pt x="273" y="123"/>
                          <a:pt x="273" y="123"/>
                          <a:pt x="273" y="123"/>
                        </a:cubicBezTo>
                        <a:cubicBezTo>
                          <a:pt x="273" y="123"/>
                          <a:pt x="273" y="123"/>
                          <a:pt x="273" y="123"/>
                        </a:cubicBezTo>
                        <a:cubicBezTo>
                          <a:pt x="274" y="122"/>
                          <a:pt x="274" y="122"/>
                          <a:pt x="274" y="122"/>
                        </a:cubicBezTo>
                        <a:cubicBezTo>
                          <a:pt x="274" y="122"/>
                          <a:pt x="274" y="122"/>
                          <a:pt x="274" y="122"/>
                        </a:cubicBezTo>
                        <a:cubicBezTo>
                          <a:pt x="274" y="122"/>
                          <a:pt x="274" y="122"/>
                          <a:pt x="274" y="122"/>
                        </a:cubicBezTo>
                        <a:cubicBezTo>
                          <a:pt x="274" y="122"/>
                          <a:pt x="274" y="122"/>
                          <a:pt x="274" y="122"/>
                        </a:cubicBezTo>
                        <a:cubicBezTo>
                          <a:pt x="274" y="121"/>
                          <a:pt x="274" y="121"/>
                          <a:pt x="274" y="121"/>
                        </a:cubicBezTo>
                        <a:cubicBezTo>
                          <a:pt x="274" y="121"/>
                          <a:pt x="274" y="121"/>
                          <a:pt x="274" y="121"/>
                        </a:cubicBezTo>
                        <a:cubicBezTo>
                          <a:pt x="273" y="121"/>
                          <a:pt x="273" y="121"/>
                          <a:pt x="273" y="121"/>
                        </a:cubicBezTo>
                        <a:cubicBezTo>
                          <a:pt x="273" y="121"/>
                          <a:pt x="273" y="121"/>
                          <a:pt x="273" y="121"/>
                        </a:cubicBezTo>
                        <a:cubicBezTo>
                          <a:pt x="273" y="121"/>
                          <a:pt x="273" y="121"/>
                          <a:pt x="273" y="121"/>
                        </a:cubicBezTo>
                        <a:cubicBezTo>
                          <a:pt x="272" y="121"/>
                          <a:pt x="272" y="121"/>
                          <a:pt x="272" y="121"/>
                        </a:cubicBezTo>
                        <a:cubicBezTo>
                          <a:pt x="271" y="120"/>
                          <a:pt x="271" y="120"/>
                          <a:pt x="271" y="120"/>
                        </a:cubicBezTo>
                        <a:cubicBezTo>
                          <a:pt x="271" y="120"/>
                          <a:pt x="271" y="120"/>
                          <a:pt x="271" y="120"/>
                        </a:cubicBezTo>
                        <a:cubicBezTo>
                          <a:pt x="271" y="120"/>
                          <a:pt x="271" y="120"/>
                          <a:pt x="271" y="120"/>
                        </a:cubicBezTo>
                        <a:cubicBezTo>
                          <a:pt x="270" y="120"/>
                          <a:pt x="270" y="120"/>
                          <a:pt x="270" y="120"/>
                        </a:cubicBezTo>
                        <a:cubicBezTo>
                          <a:pt x="270" y="120"/>
                          <a:pt x="270" y="120"/>
                          <a:pt x="270" y="120"/>
                        </a:cubicBezTo>
                        <a:cubicBezTo>
                          <a:pt x="270" y="120"/>
                          <a:pt x="270" y="120"/>
                          <a:pt x="270" y="120"/>
                        </a:cubicBezTo>
                        <a:cubicBezTo>
                          <a:pt x="269" y="121"/>
                          <a:pt x="269" y="121"/>
                          <a:pt x="269" y="121"/>
                        </a:cubicBezTo>
                        <a:cubicBezTo>
                          <a:pt x="269" y="121"/>
                          <a:pt x="269" y="121"/>
                          <a:pt x="269" y="121"/>
                        </a:cubicBezTo>
                        <a:cubicBezTo>
                          <a:pt x="269" y="121"/>
                          <a:pt x="269" y="121"/>
                          <a:pt x="269" y="121"/>
                        </a:cubicBezTo>
                        <a:cubicBezTo>
                          <a:pt x="269" y="121"/>
                          <a:pt x="269" y="121"/>
                          <a:pt x="269" y="121"/>
                        </a:cubicBezTo>
                        <a:cubicBezTo>
                          <a:pt x="269" y="122"/>
                          <a:pt x="269" y="122"/>
                          <a:pt x="269" y="122"/>
                        </a:cubicBezTo>
                        <a:cubicBezTo>
                          <a:pt x="269" y="122"/>
                          <a:pt x="269" y="122"/>
                          <a:pt x="269" y="122"/>
                        </a:cubicBezTo>
                        <a:cubicBezTo>
                          <a:pt x="270" y="123"/>
                          <a:pt x="270" y="123"/>
                          <a:pt x="270" y="123"/>
                        </a:cubicBezTo>
                        <a:moveTo>
                          <a:pt x="150" y="126"/>
                        </a:moveTo>
                        <a:cubicBezTo>
                          <a:pt x="150" y="127"/>
                          <a:pt x="150" y="127"/>
                          <a:pt x="150" y="127"/>
                        </a:cubicBezTo>
                        <a:cubicBezTo>
                          <a:pt x="150" y="127"/>
                          <a:pt x="150" y="127"/>
                          <a:pt x="150" y="127"/>
                        </a:cubicBezTo>
                        <a:cubicBezTo>
                          <a:pt x="150" y="127"/>
                          <a:pt x="150" y="127"/>
                          <a:pt x="150" y="127"/>
                        </a:cubicBezTo>
                        <a:cubicBezTo>
                          <a:pt x="150" y="128"/>
                          <a:pt x="150" y="128"/>
                          <a:pt x="150" y="128"/>
                        </a:cubicBezTo>
                        <a:cubicBezTo>
                          <a:pt x="150" y="128"/>
                          <a:pt x="150" y="128"/>
                          <a:pt x="150" y="128"/>
                        </a:cubicBezTo>
                        <a:cubicBezTo>
                          <a:pt x="150" y="128"/>
                          <a:pt x="150" y="128"/>
                          <a:pt x="150" y="128"/>
                        </a:cubicBezTo>
                        <a:cubicBezTo>
                          <a:pt x="150" y="129"/>
                          <a:pt x="150" y="129"/>
                          <a:pt x="150" y="129"/>
                        </a:cubicBezTo>
                        <a:cubicBezTo>
                          <a:pt x="150" y="129"/>
                          <a:pt x="150" y="129"/>
                          <a:pt x="150" y="129"/>
                        </a:cubicBezTo>
                        <a:cubicBezTo>
                          <a:pt x="150" y="129"/>
                          <a:pt x="150" y="129"/>
                          <a:pt x="150" y="129"/>
                        </a:cubicBezTo>
                        <a:cubicBezTo>
                          <a:pt x="150" y="129"/>
                          <a:pt x="150" y="129"/>
                          <a:pt x="150" y="129"/>
                        </a:cubicBezTo>
                        <a:cubicBezTo>
                          <a:pt x="151" y="131"/>
                          <a:pt x="151" y="131"/>
                          <a:pt x="151" y="131"/>
                        </a:cubicBezTo>
                        <a:cubicBezTo>
                          <a:pt x="152" y="131"/>
                          <a:pt x="152" y="131"/>
                          <a:pt x="152" y="131"/>
                        </a:cubicBezTo>
                        <a:cubicBezTo>
                          <a:pt x="152" y="131"/>
                          <a:pt x="152" y="131"/>
                          <a:pt x="152" y="131"/>
                        </a:cubicBezTo>
                        <a:cubicBezTo>
                          <a:pt x="151" y="132"/>
                          <a:pt x="151" y="132"/>
                          <a:pt x="151" y="132"/>
                        </a:cubicBezTo>
                        <a:cubicBezTo>
                          <a:pt x="151" y="132"/>
                          <a:pt x="151" y="132"/>
                          <a:pt x="151" y="132"/>
                        </a:cubicBezTo>
                        <a:cubicBezTo>
                          <a:pt x="151" y="132"/>
                          <a:pt x="151" y="132"/>
                          <a:pt x="151" y="132"/>
                        </a:cubicBezTo>
                        <a:cubicBezTo>
                          <a:pt x="151" y="132"/>
                          <a:pt x="151" y="132"/>
                          <a:pt x="151" y="132"/>
                        </a:cubicBezTo>
                        <a:cubicBezTo>
                          <a:pt x="151" y="133"/>
                          <a:pt x="151" y="133"/>
                          <a:pt x="151" y="133"/>
                        </a:cubicBezTo>
                        <a:cubicBezTo>
                          <a:pt x="151" y="133"/>
                          <a:pt x="151" y="133"/>
                          <a:pt x="151" y="133"/>
                        </a:cubicBezTo>
                        <a:cubicBezTo>
                          <a:pt x="152" y="133"/>
                          <a:pt x="152" y="133"/>
                          <a:pt x="152" y="133"/>
                        </a:cubicBezTo>
                        <a:cubicBezTo>
                          <a:pt x="152" y="134"/>
                          <a:pt x="152" y="134"/>
                          <a:pt x="152" y="134"/>
                        </a:cubicBezTo>
                        <a:cubicBezTo>
                          <a:pt x="152" y="134"/>
                          <a:pt x="152" y="134"/>
                          <a:pt x="152" y="134"/>
                        </a:cubicBezTo>
                        <a:cubicBezTo>
                          <a:pt x="153" y="134"/>
                          <a:pt x="153" y="134"/>
                          <a:pt x="153" y="134"/>
                        </a:cubicBezTo>
                        <a:cubicBezTo>
                          <a:pt x="153" y="134"/>
                          <a:pt x="153" y="134"/>
                          <a:pt x="153" y="134"/>
                        </a:cubicBezTo>
                        <a:cubicBezTo>
                          <a:pt x="153" y="135"/>
                          <a:pt x="153" y="135"/>
                          <a:pt x="153" y="135"/>
                        </a:cubicBezTo>
                        <a:cubicBezTo>
                          <a:pt x="152" y="136"/>
                          <a:pt x="152" y="136"/>
                          <a:pt x="152" y="136"/>
                        </a:cubicBezTo>
                        <a:cubicBezTo>
                          <a:pt x="152" y="136"/>
                          <a:pt x="152" y="136"/>
                          <a:pt x="152" y="136"/>
                        </a:cubicBezTo>
                        <a:cubicBezTo>
                          <a:pt x="153" y="136"/>
                          <a:pt x="153" y="136"/>
                          <a:pt x="153" y="136"/>
                        </a:cubicBezTo>
                        <a:cubicBezTo>
                          <a:pt x="153" y="137"/>
                          <a:pt x="153" y="137"/>
                          <a:pt x="153" y="137"/>
                        </a:cubicBezTo>
                        <a:cubicBezTo>
                          <a:pt x="153" y="137"/>
                          <a:pt x="153" y="137"/>
                          <a:pt x="153" y="137"/>
                        </a:cubicBezTo>
                        <a:cubicBezTo>
                          <a:pt x="153" y="137"/>
                          <a:pt x="153" y="137"/>
                          <a:pt x="153" y="137"/>
                        </a:cubicBezTo>
                        <a:cubicBezTo>
                          <a:pt x="153" y="138"/>
                          <a:pt x="153" y="138"/>
                          <a:pt x="153" y="138"/>
                        </a:cubicBezTo>
                        <a:cubicBezTo>
                          <a:pt x="153" y="138"/>
                          <a:pt x="153" y="138"/>
                          <a:pt x="153" y="138"/>
                        </a:cubicBezTo>
                        <a:cubicBezTo>
                          <a:pt x="153" y="138"/>
                          <a:pt x="153" y="138"/>
                          <a:pt x="153" y="138"/>
                        </a:cubicBezTo>
                        <a:cubicBezTo>
                          <a:pt x="153" y="140"/>
                          <a:pt x="153" y="140"/>
                          <a:pt x="153" y="140"/>
                        </a:cubicBezTo>
                        <a:cubicBezTo>
                          <a:pt x="153" y="140"/>
                          <a:pt x="153" y="140"/>
                          <a:pt x="153" y="140"/>
                        </a:cubicBezTo>
                        <a:cubicBezTo>
                          <a:pt x="154" y="140"/>
                          <a:pt x="154" y="140"/>
                          <a:pt x="154" y="140"/>
                        </a:cubicBezTo>
                        <a:cubicBezTo>
                          <a:pt x="154" y="141"/>
                          <a:pt x="154" y="141"/>
                          <a:pt x="154" y="141"/>
                        </a:cubicBezTo>
                        <a:cubicBezTo>
                          <a:pt x="154" y="142"/>
                          <a:pt x="154" y="142"/>
                          <a:pt x="154" y="142"/>
                        </a:cubicBezTo>
                        <a:cubicBezTo>
                          <a:pt x="154" y="142"/>
                          <a:pt x="154" y="142"/>
                          <a:pt x="154" y="142"/>
                        </a:cubicBezTo>
                        <a:cubicBezTo>
                          <a:pt x="153" y="142"/>
                          <a:pt x="153" y="142"/>
                          <a:pt x="153" y="142"/>
                        </a:cubicBezTo>
                        <a:cubicBezTo>
                          <a:pt x="153" y="142"/>
                          <a:pt x="153" y="142"/>
                          <a:pt x="153" y="142"/>
                        </a:cubicBezTo>
                        <a:cubicBezTo>
                          <a:pt x="152" y="142"/>
                          <a:pt x="152" y="142"/>
                          <a:pt x="152" y="142"/>
                        </a:cubicBezTo>
                        <a:cubicBezTo>
                          <a:pt x="152" y="142"/>
                          <a:pt x="152" y="142"/>
                          <a:pt x="152" y="142"/>
                        </a:cubicBezTo>
                        <a:cubicBezTo>
                          <a:pt x="152" y="142"/>
                          <a:pt x="152" y="142"/>
                          <a:pt x="152" y="142"/>
                        </a:cubicBezTo>
                        <a:cubicBezTo>
                          <a:pt x="151" y="142"/>
                          <a:pt x="151" y="142"/>
                          <a:pt x="151" y="142"/>
                        </a:cubicBezTo>
                        <a:cubicBezTo>
                          <a:pt x="151" y="142"/>
                          <a:pt x="151" y="142"/>
                          <a:pt x="151" y="142"/>
                        </a:cubicBezTo>
                        <a:cubicBezTo>
                          <a:pt x="151" y="141"/>
                          <a:pt x="151" y="141"/>
                          <a:pt x="151" y="141"/>
                        </a:cubicBezTo>
                        <a:cubicBezTo>
                          <a:pt x="151" y="141"/>
                          <a:pt x="151" y="141"/>
                          <a:pt x="151" y="141"/>
                        </a:cubicBezTo>
                        <a:cubicBezTo>
                          <a:pt x="150" y="141"/>
                          <a:pt x="150" y="141"/>
                          <a:pt x="150" y="141"/>
                        </a:cubicBezTo>
                        <a:cubicBezTo>
                          <a:pt x="149" y="140"/>
                          <a:pt x="149" y="140"/>
                          <a:pt x="149" y="140"/>
                        </a:cubicBezTo>
                        <a:cubicBezTo>
                          <a:pt x="149" y="140"/>
                          <a:pt x="149" y="140"/>
                          <a:pt x="149" y="140"/>
                        </a:cubicBezTo>
                        <a:cubicBezTo>
                          <a:pt x="149" y="140"/>
                          <a:pt x="149" y="140"/>
                          <a:pt x="149" y="140"/>
                        </a:cubicBezTo>
                        <a:cubicBezTo>
                          <a:pt x="148" y="141"/>
                          <a:pt x="148" y="141"/>
                          <a:pt x="148" y="141"/>
                        </a:cubicBezTo>
                        <a:cubicBezTo>
                          <a:pt x="148" y="141"/>
                          <a:pt x="148" y="141"/>
                          <a:pt x="148" y="141"/>
                        </a:cubicBezTo>
                        <a:cubicBezTo>
                          <a:pt x="148" y="141"/>
                          <a:pt x="148" y="141"/>
                          <a:pt x="148" y="141"/>
                        </a:cubicBezTo>
                        <a:cubicBezTo>
                          <a:pt x="148" y="142"/>
                          <a:pt x="148" y="142"/>
                          <a:pt x="148" y="142"/>
                        </a:cubicBezTo>
                        <a:cubicBezTo>
                          <a:pt x="147" y="142"/>
                          <a:pt x="147" y="142"/>
                          <a:pt x="147" y="142"/>
                        </a:cubicBezTo>
                        <a:cubicBezTo>
                          <a:pt x="147" y="142"/>
                          <a:pt x="147" y="142"/>
                          <a:pt x="147" y="142"/>
                        </a:cubicBezTo>
                        <a:cubicBezTo>
                          <a:pt x="147" y="142"/>
                          <a:pt x="147" y="142"/>
                          <a:pt x="147" y="142"/>
                        </a:cubicBezTo>
                        <a:cubicBezTo>
                          <a:pt x="147" y="143"/>
                          <a:pt x="147" y="143"/>
                          <a:pt x="147" y="143"/>
                        </a:cubicBezTo>
                        <a:cubicBezTo>
                          <a:pt x="147" y="143"/>
                          <a:pt x="147" y="143"/>
                          <a:pt x="147" y="143"/>
                        </a:cubicBezTo>
                        <a:cubicBezTo>
                          <a:pt x="146" y="144"/>
                          <a:pt x="146" y="144"/>
                          <a:pt x="146" y="144"/>
                        </a:cubicBezTo>
                        <a:cubicBezTo>
                          <a:pt x="146" y="144"/>
                          <a:pt x="146" y="144"/>
                          <a:pt x="146" y="144"/>
                        </a:cubicBezTo>
                        <a:cubicBezTo>
                          <a:pt x="146" y="144"/>
                          <a:pt x="146" y="144"/>
                          <a:pt x="146" y="144"/>
                        </a:cubicBezTo>
                        <a:cubicBezTo>
                          <a:pt x="146" y="145"/>
                          <a:pt x="146" y="145"/>
                          <a:pt x="146" y="145"/>
                        </a:cubicBezTo>
                        <a:cubicBezTo>
                          <a:pt x="146" y="145"/>
                          <a:pt x="146" y="145"/>
                          <a:pt x="146" y="145"/>
                        </a:cubicBezTo>
                        <a:cubicBezTo>
                          <a:pt x="145" y="145"/>
                          <a:pt x="145" y="145"/>
                          <a:pt x="145" y="145"/>
                        </a:cubicBezTo>
                        <a:cubicBezTo>
                          <a:pt x="145" y="145"/>
                          <a:pt x="145" y="145"/>
                          <a:pt x="145" y="145"/>
                        </a:cubicBezTo>
                        <a:cubicBezTo>
                          <a:pt x="144" y="145"/>
                          <a:pt x="144" y="145"/>
                          <a:pt x="144" y="145"/>
                        </a:cubicBezTo>
                        <a:cubicBezTo>
                          <a:pt x="144" y="145"/>
                          <a:pt x="144" y="145"/>
                          <a:pt x="144" y="145"/>
                        </a:cubicBezTo>
                        <a:cubicBezTo>
                          <a:pt x="144" y="146"/>
                          <a:pt x="144" y="146"/>
                          <a:pt x="144" y="146"/>
                        </a:cubicBezTo>
                        <a:cubicBezTo>
                          <a:pt x="143" y="146"/>
                          <a:pt x="143" y="146"/>
                          <a:pt x="143" y="146"/>
                        </a:cubicBezTo>
                        <a:cubicBezTo>
                          <a:pt x="144" y="147"/>
                          <a:pt x="144" y="147"/>
                          <a:pt x="144"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8"/>
                          <a:pt x="143" y="148"/>
                          <a:pt x="143" y="148"/>
                        </a:cubicBezTo>
                        <a:cubicBezTo>
                          <a:pt x="143" y="148"/>
                          <a:pt x="143" y="148"/>
                          <a:pt x="143" y="148"/>
                        </a:cubicBezTo>
                        <a:cubicBezTo>
                          <a:pt x="142" y="148"/>
                          <a:pt x="142" y="148"/>
                          <a:pt x="142" y="148"/>
                        </a:cubicBezTo>
                        <a:cubicBezTo>
                          <a:pt x="141" y="147"/>
                          <a:pt x="141" y="147"/>
                          <a:pt x="141" y="147"/>
                        </a:cubicBezTo>
                        <a:cubicBezTo>
                          <a:pt x="141" y="146"/>
                          <a:pt x="141" y="146"/>
                          <a:pt x="141" y="146"/>
                        </a:cubicBezTo>
                        <a:cubicBezTo>
                          <a:pt x="141" y="146"/>
                          <a:pt x="141" y="146"/>
                          <a:pt x="141" y="146"/>
                        </a:cubicBezTo>
                        <a:cubicBezTo>
                          <a:pt x="140" y="146"/>
                          <a:pt x="140" y="146"/>
                          <a:pt x="140" y="146"/>
                        </a:cubicBezTo>
                        <a:cubicBezTo>
                          <a:pt x="139" y="145"/>
                          <a:pt x="139" y="145"/>
                          <a:pt x="139" y="145"/>
                        </a:cubicBezTo>
                        <a:cubicBezTo>
                          <a:pt x="139" y="145"/>
                          <a:pt x="139" y="145"/>
                          <a:pt x="139" y="145"/>
                        </a:cubicBezTo>
                        <a:cubicBezTo>
                          <a:pt x="139" y="145"/>
                          <a:pt x="139" y="145"/>
                          <a:pt x="139" y="145"/>
                        </a:cubicBezTo>
                        <a:cubicBezTo>
                          <a:pt x="139" y="145"/>
                          <a:pt x="139" y="145"/>
                          <a:pt x="139" y="145"/>
                        </a:cubicBezTo>
                        <a:cubicBezTo>
                          <a:pt x="138" y="145"/>
                          <a:pt x="138" y="145"/>
                          <a:pt x="138" y="145"/>
                        </a:cubicBezTo>
                        <a:cubicBezTo>
                          <a:pt x="138" y="145"/>
                          <a:pt x="138" y="145"/>
                          <a:pt x="138" y="145"/>
                        </a:cubicBezTo>
                        <a:cubicBezTo>
                          <a:pt x="138" y="146"/>
                          <a:pt x="138" y="146"/>
                          <a:pt x="138" y="146"/>
                        </a:cubicBezTo>
                        <a:cubicBezTo>
                          <a:pt x="138" y="146"/>
                          <a:pt x="138" y="146"/>
                          <a:pt x="138" y="146"/>
                        </a:cubicBezTo>
                        <a:cubicBezTo>
                          <a:pt x="138" y="146"/>
                          <a:pt x="138" y="146"/>
                          <a:pt x="138" y="146"/>
                        </a:cubicBezTo>
                        <a:cubicBezTo>
                          <a:pt x="137" y="146"/>
                          <a:pt x="137" y="146"/>
                          <a:pt x="137" y="146"/>
                        </a:cubicBezTo>
                        <a:cubicBezTo>
                          <a:pt x="136" y="146"/>
                          <a:pt x="136" y="146"/>
                          <a:pt x="136" y="146"/>
                        </a:cubicBezTo>
                        <a:cubicBezTo>
                          <a:pt x="136" y="146"/>
                          <a:pt x="136" y="146"/>
                          <a:pt x="136" y="146"/>
                        </a:cubicBezTo>
                        <a:cubicBezTo>
                          <a:pt x="136" y="145"/>
                          <a:pt x="136" y="145"/>
                          <a:pt x="136" y="145"/>
                        </a:cubicBezTo>
                        <a:cubicBezTo>
                          <a:pt x="136" y="144"/>
                          <a:pt x="136" y="144"/>
                          <a:pt x="136" y="144"/>
                        </a:cubicBezTo>
                        <a:cubicBezTo>
                          <a:pt x="135" y="144"/>
                          <a:pt x="135" y="144"/>
                          <a:pt x="135" y="144"/>
                        </a:cubicBezTo>
                        <a:cubicBezTo>
                          <a:pt x="135" y="143"/>
                          <a:pt x="135" y="143"/>
                          <a:pt x="135" y="143"/>
                        </a:cubicBezTo>
                        <a:cubicBezTo>
                          <a:pt x="134" y="143"/>
                          <a:pt x="134" y="143"/>
                          <a:pt x="134" y="143"/>
                        </a:cubicBezTo>
                        <a:cubicBezTo>
                          <a:pt x="135" y="142"/>
                          <a:pt x="135" y="142"/>
                          <a:pt x="135" y="142"/>
                        </a:cubicBezTo>
                        <a:cubicBezTo>
                          <a:pt x="135" y="142"/>
                          <a:pt x="135" y="142"/>
                          <a:pt x="135" y="142"/>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0"/>
                          <a:pt x="133" y="140"/>
                          <a:pt x="133" y="140"/>
                        </a:cubicBezTo>
                        <a:cubicBezTo>
                          <a:pt x="132" y="140"/>
                          <a:pt x="132" y="140"/>
                          <a:pt x="132" y="140"/>
                        </a:cubicBezTo>
                        <a:cubicBezTo>
                          <a:pt x="132" y="140"/>
                          <a:pt x="132" y="140"/>
                          <a:pt x="132" y="140"/>
                        </a:cubicBezTo>
                        <a:cubicBezTo>
                          <a:pt x="132" y="141"/>
                          <a:pt x="132" y="141"/>
                          <a:pt x="132" y="141"/>
                        </a:cubicBezTo>
                        <a:cubicBezTo>
                          <a:pt x="131" y="141"/>
                          <a:pt x="131" y="141"/>
                          <a:pt x="131" y="141"/>
                        </a:cubicBezTo>
                        <a:cubicBezTo>
                          <a:pt x="131" y="141"/>
                          <a:pt x="131" y="141"/>
                          <a:pt x="131" y="141"/>
                        </a:cubicBezTo>
                        <a:cubicBezTo>
                          <a:pt x="131" y="142"/>
                          <a:pt x="131" y="142"/>
                          <a:pt x="131" y="142"/>
                        </a:cubicBezTo>
                        <a:cubicBezTo>
                          <a:pt x="131" y="142"/>
                          <a:pt x="131" y="142"/>
                          <a:pt x="131" y="142"/>
                        </a:cubicBezTo>
                        <a:cubicBezTo>
                          <a:pt x="131" y="142"/>
                          <a:pt x="131" y="142"/>
                          <a:pt x="131" y="142"/>
                        </a:cubicBezTo>
                        <a:cubicBezTo>
                          <a:pt x="131" y="142"/>
                          <a:pt x="131" y="142"/>
                          <a:pt x="131" y="142"/>
                        </a:cubicBezTo>
                        <a:cubicBezTo>
                          <a:pt x="130" y="143"/>
                          <a:pt x="130" y="143"/>
                          <a:pt x="130" y="143"/>
                        </a:cubicBezTo>
                        <a:cubicBezTo>
                          <a:pt x="130" y="144"/>
                          <a:pt x="130" y="144"/>
                          <a:pt x="130" y="144"/>
                        </a:cubicBezTo>
                        <a:cubicBezTo>
                          <a:pt x="128" y="146"/>
                          <a:pt x="128" y="146"/>
                          <a:pt x="128" y="146"/>
                        </a:cubicBezTo>
                        <a:cubicBezTo>
                          <a:pt x="130" y="145"/>
                          <a:pt x="130" y="145"/>
                          <a:pt x="130" y="145"/>
                        </a:cubicBezTo>
                        <a:cubicBezTo>
                          <a:pt x="131" y="144"/>
                          <a:pt x="131" y="144"/>
                          <a:pt x="131" y="144"/>
                        </a:cubicBezTo>
                        <a:cubicBezTo>
                          <a:pt x="132" y="144"/>
                          <a:pt x="132" y="144"/>
                          <a:pt x="132" y="144"/>
                        </a:cubicBezTo>
                        <a:cubicBezTo>
                          <a:pt x="132" y="144"/>
                          <a:pt x="132" y="144"/>
                          <a:pt x="132" y="144"/>
                        </a:cubicBezTo>
                        <a:cubicBezTo>
                          <a:pt x="132" y="145"/>
                          <a:pt x="132" y="145"/>
                          <a:pt x="132" y="145"/>
                        </a:cubicBezTo>
                        <a:cubicBezTo>
                          <a:pt x="132" y="145"/>
                          <a:pt x="132" y="145"/>
                          <a:pt x="132" y="145"/>
                        </a:cubicBezTo>
                        <a:cubicBezTo>
                          <a:pt x="133" y="146"/>
                          <a:pt x="133" y="146"/>
                          <a:pt x="133" y="146"/>
                        </a:cubicBezTo>
                        <a:cubicBezTo>
                          <a:pt x="133" y="146"/>
                          <a:pt x="133" y="146"/>
                          <a:pt x="133" y="146"/>
                        </a:cubicBezTo>
                        <a:cubicBezTo>
                          <a:pt x="133" y="146"/>
                          <a:pt x="133" y="146"/>
                          <a:pt x="133" y="146"/>
                        </a:cubicBezTo>
                        <a:cubicBezTo>
                          <a:pt x="134" y="147"/>
                          <a:pt x="134" y="147"/>
                          <a:pt x="134" y="147"/>
                        </a:cubicBezTo>
                        <a:cubicBezTo>
                          <a:pt x="135" y="148"/>
                          <a:pt x="135" y="148"/>
                          <a:pt x="135" y="148"/>
                        </a:cubicBezTo>
                        <a:cubicBezTo>
                          <a:pt x="135" y="148"/>
                          <a:pt x="135" y="148"/>
                          <a:pt x="135" y="148"/>
                        </a:cubicBezTo>
                        <a:cubicBezTo>
                          <a:pt x="135" y="149"/>
                          <a:pt x="135" y="149"/>
                          <a:pt x="135" y="149"/>
                        </a:cubicBezTo>
                        <a:cubicBezTo>
                          <a:pt x="136" y="149"/>
                          <a:pt x="136" y="149"/>
                          <a:pt x="136" y="149"/>
                        </a:cubicBezTo>
                        <a:cubicBezTo>
                          <a:pt x="136" y="148"/>
                          <a:pt x="136" y="148"/>
                          <a:pt x="136" y="148"/>
                        </a:cubicBezTo>
                        <a:cubicBezTo>
                          <a:pt x="137" y="149"/>
                          <a:pt x="137" y="149"/>
                          <a:pt x="137" y="149"/>
                        </a:cubicBezTo>
                        <a:cubicBezTo>
                          <a:pt x="137" y="149"/>
                          <a:pt x="137" y="149"/>
                          <a:pt x="137"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9" y="149"/>
                          <a:pt x="139" y="149"/>
                          <a:pt x="139" y="149"/>
                        </a:cubicBezTo>
                        <a:cubicBezTo>
                          <a:pt x="139" y="150"/>
                          <a:pt x="139" y="150"/>
                          <a:pt x="139" y="150"/>
                        </a:cubicBezTo>
                        <a:cubicBezTo>
                          <a:pt x="139" y="150"/>
                          <a:pt x="139" y="150"/>
                          <a:pt x="139" y="150"/>
                        </a:cubicBezTo>
                        <a:cubicBezTo>
                          <a:pt x="139" y="151"/>
                          <a:pt x="139" y="151"/>
                          <a:pt x="139" y="151"/>
                        </a:cubicBezTo>
                        <a:cubicBezTo>
                          <a:pt x="139" y="151"/>
                          <a:pt x="139" y="151"/>
                          <a:pt x="139" y="151"/>
                        </a:cubicBezTo>
                        <a:cubicBezTo>
                          <a:pt x="140" y="152"/>
                          <a:pt x="140" y="152"/>
                          <a:pt x="140" y="152"/>
                        </a:cubicBezTo>
                        <a:cubicBezTo>
                          <a:pt x="142" y="153"/>
                          <a:pt x="142" y="153"/>
                          <a:pt x="142" y="153"/>
                        </a:cubicBezTo>
                        <a:cubicBezTo>
                          <a:pt x="142" y="153"/>
                          <a:pt x="142" y="153"/>
                          <a:pt x="142" y="153"/>
                        </a:cubicBezTo>
                        <a:cubicBezTo>
                          <a:pt x="142" y="153"/>
                          <a:pt x="142" y="153"/>
                          <a:pt x="142" y="153"/>
                        </a:cubicBezTo>
                        <a:cubicBezTo>
                          <a:pt x="143" y="153"/>
                          <a:pt x="143" y="153"/>
                          <a:pt x="143" y="153"/>
                        </a:cubicBezTo>
                        <a:cubicBezTo>
                          <a:pt x="144" y="154"/>
                          <a:pt x="144" y="154"/>
                          <a:pt x="144" y="154"/>
                        </a:cubicBezTo>
                        <a:cubicBezTo>
                          <a:pt x="146" y="154"/>
                          <a:pt x="146" y="154"/>
                          <a:pt x="146" y="154"/>
                        </a:cubicBezTo>
                        <a:cubicBezTo>
                          <a:pt x="146" y="154"/>
                          <a:pt x="146" y="154"/>
                          <a:pt x="146" y="154"/>
                        </a:cubicBezTo>
                        <a:cubicBezTo>
                          <a:pt x="146" y="154"/>
                          <a:pt x="146" y="154"/>
                          <a:pt x="146" y="154"/>
                        </a:cubicBezTo>
                        <a:cubicBezTo>
                          <a:pt x="147" y="153"/>
                          <a:pt x="147" y="153"/>
                          <a:pt x="147" y="153"/>
                        </a:cubicBezTo>
                        <a:cubicBezTo>
                          <a:pt x="148" y="153"/>
                          <a:pt x="148" y="153"/>
                          <a:pt x="148" y="153"/>
                        </a:cubicBezTo>
                        <a:cubicBezTo>
                          <a:pt x="149" y="153"/>
                          <a:pt x="149" y="153"/>
                          <a:pt x="149" y="153"/>
                        </a:cubicBezTo>
                        <a:cubicBezTo>
                          <a:pt x="149" y="153"/>
                          <a:pt x="149" y="153"/>
                          <a:pt x="149" y="153"/>
                        </a:cubicBezTo>
                        <a:cubicBezTo>
                          <a:pt x="149" y="153"/>
                          <a:pt x="149" y="153"/>
                          <a:pt x="149" y="153"/>
                        </a:cubicBezTo>
                        <a:cubicBezTo>
                          <a:pt x="150" y="153"/>
                          <a:pt x="150" y="153"/>
                          <a:pt x="150" y="153"/>
                        </a:cubicBezTo>
                        <a:cubicBezTo>
                          <a:pt x="151" y="152"/>
                          <a:pt x="151" y="152"/>
                          <a:pt x="151" y="152"/>
                        </a:cubicBezTo>
                        <a:cubicBezTo>
                          <a:pt x="152" y="153"/>
                          <a:pt x="152" y="153"/>
                          <a:pt x="152" y="153"/>
                        </a:cubicBezTo>
                        <a:cubicBezTo>
                          <a:pt x="152" y="153"/>
                          <a:pt x="152" y="153"/>
                          <a:pt x="152" y="153"/>
                        </a:cubicBezTo>
                        <a:cubicBezTo>
                          <a:pt x="152" y="153"/>
                          <a:pt x="152" y="153"/>
                          <a:pt x="152" y="153"/>
                        </a:cubicBezTo>
                        <a:cubicBezTo>
                          <a:pt x="154" y="152"/>
                          <a:pt x="154" y="152"/>
                          <a:pt x="154" y="152"/>
                        </a:cubicBezTo>
                        <a:cubicBezTo>
                          <a:pt x="155" y="152"/>
                          <a:pt x="155" y="152"/>
                          <a:pt x="155" y="152"/>
                        </a:cubicBezTo>
                        <a:cubicBezTo>
                          <a:pt x="155" y="152"/>
                          <a:pt x="155" y="152"/>
                          <a:pt x="155" y="152"/>
                        </a:cubicBezTo>
                        <a:cubicBezTo>
                          <a:pt x="155" y="152"/>
                          <a:pt x="155" y="152"/>
                          <a:pt x="155" y="152"/>
                        </a:cubicBezTo>
                        <a:cubicBezTo>
                          <a:pt x="156" y="151"/>
                          <a:pt x="156" y="151"/>
                          <a:pt x="156" y="151"/>
                        </a:cubicBezTo>
                        <a:cubicBezTo>
                          <a:pt x="156" y="151"/>
                          <a:pt x="156" y="151"/>
                          <a:pt x="156" y="151"/>
                        </a:cubicBezTo>
                        <a:cubicBezTo>
                          <a:pt x="156" y="151"/>
                          <a:pt x="156" y="151"/>
                          <a:pt x="156" y="151"/>
                        </a:cubicBezTo>
                        <a:cubicBezTo>
                          <a:pt x="156" y="151"/>
                          <a:pt x="156" y="151"/>
                          <a:pt x="156" y="151"/>
                        </a:cubicBezTo>
                        <a:cubicBezTo>
                          <a:pt x="156" y="150"/>
                          <a:pt x="156" y="150"/>
                          <a:pt x="156" y="150"/>
                        </a:cubicBezTo>
                        <a:cubicBezTo>
                          <a:pt x="157" y="149"/>
                          <a:pt x="157" y="149"/>
                          <a:pt x="157" y="149"/>
                        </a:cubicBezTo>
                        <a:cubicBezTo>
                          <a:pt x="158" y="149"/>
                          <a:pt x="158" y="149"/>
                          <a:pt x="158" y="149"/>
                        </a:cubicBezTo>
                        <a:cubicBezTo>
                          <a:pt x="158" y="149"/>
                          <a:pt x="158" y="149"/>
                          <a:pt x="158" y="149"/>
                        </a:cubicBezTo>
                        <a:cubicBezTo>
                          <a:pt x="158" y="149"/>
                          <a:pt x="158" y="149"/>
                          <a:pt x="158" y="149"/>
                        </a:cubicBezTo>
                        <a:cubicBezTo>
                          <a:pt x="158" y="148"/>
                          <a:pt x="158" y="148"/>
                          <a:pt x="158" y="148"/>
                        </a:cubicBezTo>
                        <a:cubicBezTo>
                          <a:pt x="159" y="148"/>
                          <a:pt x="159" y="148"/>
                          <a:pt x="159" y="148"/>
                        </a:cubicBezTo>
                        <a:cubicBezTo>
                          <a:pt x="160" y="148"/>
                          <a:pt x="160" y="148"/>
                          <a:pt x="160" y="148"/>
                        </a:cubicBezTo>
                        <a:cubicBezTo>
                          <a:pt x="161" y="148"/>
                          <a:pt x="161" y="148"/>
                          <a:pt x="161" y="148"/>
                        </a:cubicBezTo>
                        <a:cubicBezTo>
                          <a:pt x="161" y="149"/>
                          <a:pt x="161" y="149"/>
                          <a:pt x="161" y="149"/>
                        </a:cubicBezTo>
                        <a:cubicBezTo>
                          <a:pt x="161" y="150"/>
                          <a:pt x="161" y="150"/>
                          <a:pt x="161" y="150"/>
                        </a:cubicBezTo>
                        <a:cubicBezTo>
                          <a:pt x="161" y="152"/>
                          <a:pt x="161" y="152"/>
                          <a:pt x="161" y="152"/>
                        </a:cubicBezTo>
                        <a:cubicBezTo>
                          <a:pt x="162" y="150"/>
                          <a:pt x="162" y="150"/>
                          <a:pt x="162" y="150"/>
                        </a:cubicBezTo>
                        <a:cubicBezTo>
                          <a:pt x="162" y="150"/>
                          <a:pt x="162" y="150"/>
                          <a:pt x="162" y="150"/>
                        </a:cubicBezTo>
                        <a:cubicBezTo>
                          <a:pt x="163" y="149"/>
                          <a:pt x="163" y="149"/>
                          <a:pt x="163" y="149"/>
                        </a:cubicBezTo>
                        <a:cubicBezTo>
                          <a:pt x="164" y="149"/>
                          <a:pt x="164" y="149"/>
                          <a:pt x="164" y="149"/>
                        </a:cubicBezTo>
                        <a:cubicBezTo>
                          <a:pt x="164" y="149"/>
                          <a:pt x="164" y="149"/>
                          <a:pt x="164" y="149"/>
                        </a:cubicBezTo>
                        <a:cubicBezTo>
                          <a:pt x="164" y="148"/>
                          <a:pt x="164" y="148"/>
                          <a:pt x="164" y="148"/>
                        </a:cubicBezTo>
                        <a:cubicBezTo>
                          <a:pt x="164" y="148"/>
                          <a:pt x="164" y="148"/>
                          <a:pt x="164" y="148"/>
                        </a:cubicBezTo>
                        <a:cubicBezTo>
                          <a:pt x="165" y="147"/>
                          <a:pt x="165" y="147"/>
                          <a:pt x="165" y="147"/>
                        </a:cubicBezTo>
                        <a:cubicBezTo>
                          <a:pt x="166" y="147"/>
                          <a:pt x="166" y="147"/>
                          <a:pt x="166" y="147"/>
                        </a:cubicBezTo>
                        <a:cubicBezTo>
                          <a:pt x="167" y="147"/>
                          <a:pt x="167" y="147"/>
                          <a:pt x="167" y="147"/>
                        </a:cubicBezTo>
                        <a:cubicBezTo>
                          <a:pt x="167" y="147"/>
                          <a:pt x="167" y="147"/>
                          <a:pt x="167" y="147"/>
                        </a:cubicBezTo>
                        <a:cubicBezTo>
                          <a:pt x="167" y="147"/>
                          <a:pt x="167" y="147"/>
                          <a:pt x="167" y="147"/>
                        </a:cubicBezTo>
                        <a:cubicBezTo>
                          <a:pt x="168" y="146"/>
                          <a:pt x="168" y="146"/>
                          <a:pt x="168" y="146"/>
                        </a:cubicBezTo>
                        <a:cubicBezTo>
                          <a:pt x="168" y="146"/>
                          <a:pt x="168" y="146"/>
                          <a:pt x="168" y="146"/>
                        </a:cubicBezTo>
                        <a:cubicBezTo>
                          <a:pt x="169" y="146"/>
                          <a:pt x="169" y="146"/>
                          <a:pt x="169" y="146"/>
                        </a:cubicBezTo>
                        <a:cubicBezTo>
                          <a:pt x="169" y="146"/>
                          <a:pt x="169" y="146"/>
                          <a:pt x="169" y="146"/>
                        </a:cubicBezTo>
                        <a:cubicBezTo>
                          <a:pt x="169" y="145"/>
                          <a:pt x="169" y="145"/>
                          <a:pt x="169" y="145"/>
                        </a:cubicBezTo>
                        <a:cubicBezTo>
                          <a:pt x="169" y="145"/>
                          <a:pt x="169" y="145"/>
                          <a:pt x="169" y="145"/>
                        </a:cubicBezTo>
                        <a:cubicBezTo>
                          <a:pt x="171" y="145"/>
                          <a:pt x="171" y="145"/>
                          <a:pt x="171" y="145"/>
                        </a:cubicBezTo>
                        <a:cubicBezTo>
                          <a:pt x="172" y="145"/>
                          <a:pt x="172" y="145"/>
                          <a:pt x="172" y="145"/>
                        </a:cubicBezTo>
                        <a:cubicBezTo>
                          <a:pt x="172" y="145"/>
                          <a:pt x="172" y="145"/>
                          <a:pt x="172" y="145"/>
                        </a:cubicBezTo>
                        <a:cubicBezTo>
                          <a:pt x="172" y="144"/>
                          <a:pt x="172" y="144"/>
                          <a:pt x="172" y="144"/>
                        </a:cubicBezTo>
                        <a:cubicBezTo>
                          <a:pt x="172" y="144"/>
                          <a:pt x="172" y="144"/>
                          <a:pt x="172" y="144"/>
                        </a:cubicBezTo>
                        <a:cubicBezTo>
                          <a:pt x="173" y="143"/>
                          <a:pt x="173" y="143"/>
                          <a:pt x="173" y="143"/>
                        </a:cubicBezTo>
                        <a:cubicBezTo>
                          <a:pt x="173" y="143"/>
                          <a:pt x="173" y="143"/>
                          <a:pt x="173" y="143"/>
                        </a:cubicBezTo>
                        <a:cubicBezTo>
                          <a:pt x="173" y="143"/>
                          <a:pt x="173" y="143"/>
                          <a:pt x="173" y="143"/>
                        </a:cubicBezTo>
                        <a:cubicBezTo>
                          <a:pt x="173" y="142"/>
                          <a:pt x="173" y="142"/>
                          <a:pt x="173" y="142"/>
                        </a:cubicBezTo>
                        <a:cubicBezTo>
                          <a:pt x="173" y="142"/>
                          <a:pt x="173" y="142"/>
                          <a:pt x="173" y="142"/>
                        </a:cubicBezTo>
                        <a:cubicBezTo>
                          <a:pt x="174" y="142"/>
                          <a:pt x="174" y="142"/>
                          <a:pt x="174" y="142"/>
                        </a:cubicBezTo>
                        <a:cubicBezTo>
                          <a:pt x="174" y="142"/>
                          <a:pt x="174" y="142"/>
                          <a:pt x="174" y="142"/>
                        </a:cubicBezTo>
                        <a:cubicBezTo>
                          <a:pt x="174" y="142"/>
                          <a:pt x="174" y="142"/>
                          <a:pt x="174" y="142"/>
                        </a:cubicBezTo>
                        <a:cubicBezTo>
                          <a:pt x="175" y="141"/>
                          <a:pt x="175" y="141"/>
                          <a:pt x="175" y="141"/>
                        </a:cubicBezTo>
                        <a:cubicBezTo>
                          <a:pt x="176" y="141"/>
                          <a:pt x="176" y="141"/>
                          <a:pt x="176" y="141"/>
                        </a:cubicBezTo>
                        <a:cubicBezTo>
                          <a:pt x="177" y="141"/>
                          <a:pt x="177" y="141"/>
                          <a:pt x="177" y="141"/>
                        </a:cubicBezTo>
                        <a:cubicBezTo>
                          <a:pt x="178" y="141"/>
                          <a:pt x="178" y="141"/>
                          <a:pt x="178" y="141"/>
                        </a:cubicBezTo>
                        <a:cubicBezTo>
                          <a:pt x="178" y="140"/>
                          <a:pt x="178" y="140"/>
                          <a:pt x="178" y="140"/>
                        </a:cubicBezTo>
                        <a:cubicBezTo>
                          <a:pt x="178" y="140"/>
                          <a:pt x="178" y="140"/>
                          <a:pt x="178" y="140"/>
                        </a:cubicBezTo>
                        <a:cubicBezTo>
                          <a:pt x="178" y="140"/>
                          <a:pt x="178" y="140"/>
                          <a:pt x="178" y="140"/>
                        </a:cubicBezTo>
                        <a:cubicBezTo>
                          <a:pt x="178" y="140"/>
                          <a:pt x="178" y="140"/>
                          <a:pt x="178" y="140"/>
                        </a:cubicBezTo>
                        <a:cubicBezTo>
                          <a:pt x="179" y="140"/>
                          <a:pt x="179" y="140"/>
                          <a:pt x="179" y="140"/>
                        </a:cubicBezTo>
                        <a:cubicBezTo>
                          <a:pt x="179" y="140"/>
                          <a:pt x="179" y="140"/>
                          <a:pt x="179" y="140"/>
                        </a:cubicBezTo>
                        <a:cubicBezTo>
                          <a:pt x="179" y="140"/>
                          <a:pt x="179" y="140"/>
                          <a:pt x="179" y="140"/>
                        </a:cubicBezTo>
                        <a:cubicBezTo>
                          <a:pt x="181" y="140"/>
                          <a:pt x="181" y="140"/>
                          <a:pt x="181" y="140"/>
                        </a:cubicBezTo>
                        <a:cubicBezTo>
                          <a:pt x="181" y="140"/>
                          <a:pt x="181" y="140"/>
                          <a:pt x="181" y="140"/>
                        </a:cubicBezTo>
                        <a:cubicBezTo>
                          <a:pt x="181" y="140"/>
                          <a:pt x="181" y="140"/>
                          <a:pt x="181" y="140"/>
                        </a:cubicBezTo>
                        <a:cubicBezTo>
                          <a:pt x="181" y="139"/>
                          <a:pt x="181" y="139"/>
                          <a:pt x="181" y="139"/>
                        </a:cubicBezTo>
                        <a:cubicBezTo>
                          <a:pt x="181" y="139"/>
                          <a:pt x="181" y="139"/>
                          <a:pt x="181" y="139"/>
                        </a:cubicBezTo>
                        <a:cubicBezTo>
                          <a:pt x="181" y="139"/>
                          <a:pt x="181" y="139"/>
                          <a:pt x="181" y="139"/>
                        </a:cubicBezTo>
                        <a:cubicBezTo>
                          <a:pt x="181" y="138"/>
                          <a:pt x="181" y="138"/>
                          <a:pt x="181" y="138"/>
                        </a:cubicBezTo>
                        <a:cubicBezTo>
                          <a:pt x="181" y="138"/>
                          <a:pt x="181" y="138"/>
                          <a:pt x="181" y="138"/>
                        </a:cubicBezTo>
                        <a:cubicBezTo>
                          <a:pt x="181" y="138"/>
                          <a:pt x="181" y="138"/>
                          <a:pt x="181" y="138"/>
                        </a:cubicBezTo>
                        <a:cubicBezTo>
                          <a:pt x="181" y="138"/>
                          <a:pt x="181" y="138"/>
                          <a:pt x="181" y="138"/>
                        </a:cubicBezTo>
                        <a:cubicBezTo>
                          <a:pt x="182" y="138"/>
                          <a:pt x="182" y="138"/>
                          <a:pt x="182" y="138"/>
                        </a:cubicBezTo>
                        <a:cubicBezTo>
                          <a:pt x="182" y="138"/>
                          <a:pt x="182" y="138"/>
                          <a:pt x="182" y="138"/>
                        </a:cubicBezTo>
                        <a:cubicBezTo>
                          <a:pt x="182" y="138"/>
                          <a:pt x="182" y="138"/>
                          <a:pt x="182" y="138"/>
                        </a:cubicBezTo>
                        <a:cubicBezTo>
                          <a:pt x="183" y="138"/>
                          <a:pt x="183" y="138"/>
                          <a:pt x="183" y="138"/>
                        </a:cubicBezTo>
                        <a:cubicBezTo>
                          <a:pt x="184" y="138"/>
                          <a:pt x="184" y="138"/>
                          <a:pt x="184" y="138"/>
                        </a:cubicBezTo>
                        <a:cubicBezTo>
                          <a:pt x="184" y="138"/>
                          <a:pt x="184" y="138"/>
                          <a:pt x="184" y="138"/>
                        </a:cubicBezTo>
                        <a:cubicBezTo>
                          <a:pt x="184" y="138"/>
                          <a:pt x="184" y="138"/>
                          <a:pt x="184" y="138"/>
                        </a:cubicBezTo>
                        <a:cubicBezTo>
                          <a:pt x="185" y="137"/>
                          <a:pt x="185" y="137"/>
                          <a:pt x="185" y="137"/>
                        </a:cubicBezTo>
                        <a:cubicBezTo>
                          <a:pt x="185" y="137"/>
                          <a:pt x="185" y="137"/>
                          <a:pt x="185" y="137"/>
                        </a:cubicBezTo>
                        <a:cubicBezTo>
                          <a:pt x="185" y="137"/>
                          <a:pt x="185" y="137"/>
                          <a:pt x="185" y="137"/>
                        </a:cubicBezTo>
                        <a:cubicBezTo>
                          <a:pt x="185" y="137"/>
                          <a:pt x="185" y="137"/>
                          <a:pt x="185" y="137"/>
                        </a:cubicBezTo>
                        <a:cubicBezTo>
                          <a:pt x="185" y="136"/>
                          <a:pt x="185" y="136"/>
                          <a:pt x="185" y="136"/>
                        </a:cubicBezTo>
                        <a:cubicBezTo>
                          <a:pt x="185" y="136"/>
                          <a:pt x="185" y="136"/>
                          <a:pt x="185" y="136"/>
                        </a:cubicBezTo>
                        <a:cubicBezTo>
                          <a:pt x="184" y="135"/>
                          <a:pt x="184" y="135"/>
                          <a:pt x="184" y="135"/>
                        </a:cubicBezTo>
                        <a:cubicBezTo>
                          <a:pt x="184" y="135"/>
                          <a:pt x="184" y="135"/>
                          <a:pt x="184" y="135"/>
                        </a:cubicBezTo>
                        <a:cubicBezTo>
                          <a:pt x="184" y="135"/>
                          <a:pt x="184" y="135"/>
                          <a:pt x="184" y="135"/>
                        </a:cubicBezTo>
                        <a:cubicBezTo>
                          <a:pt x="184" y="135"/>
                          <a:pt x="184" y="135"/>
                          <a:pt x="184" y="135"/>
                        </a:cubicBezTo>
                        <a:cubicBezTo>
                          <a:pt x="186" y="135"/>
                          <a:pt x="186" y="135"/>
                          <a:pt x="186" y="135"/>
                        </a:cubicBezTo>
                        <a:cubicBezTo>
                          <a:pt x="186" y="135"/>
                          <a:pt x="186" y="135"/>
                          <a:pt x="186" y="135"/>
                        </a:cubicBezTo>
                        <a:cubicBezTo>
                          <a:pt x="186" y="136"/>
                          <a:pt x="186" y="136"/>
                          <a:pt x="186" y="136"/>
                        </a:cubicBezTo>
                        <a:cubicBezTo>
                          <a:pt x="186" y="136"/>
                          <a:pt x="186" y="136"/>
                          <a:pt x="186" y="136"/>
                        </a:cubicBezTo>
                        <a:cubicBezTo>
                          <a:pt x="187" y="136"/>
                          <a:pt x="187" y="136"/>
                          <a:pt x="187" y="136"/>
                        </a:cubicBezTo>
                        <a:cubicBezTo>
                          <a:pt x="187" y="136"/>
                          <a:pt x="187" y="136"/>
                          <a:pt x="187" y="136"/>
                        </a:cubicBezTo>
                        <a:cubicBezTo>
                          <a:pt x="187" y="137"/>
                          <a:pt x="187" y="137"/>
                          <a:pt x="187" y="137"/>
                        </a:cubicBezTo>
                        <a:cubicBezTo>
                          <a:pt x="186" y="138"/>
                          <a:pt x="186" y="138"/>
                          <a:pt x="186" y="138"/>
                        </a:cubicBezTo>
                        <a:cubicBezTo>
                          <a:pt x="187" y="138"/>
                          <a:pt x="187" y="138"/>
                          <a:pt x="187" y="138"/>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6"/>
                          <a:pt x="189" y="136"/>
                          <a:pt x="189" y="136"/>
                        </a:cubicBezTo>
                        <a:cubicBezTo>
                          <a:pt x="190" y="135"/>
                          <a:pt x="190" y="135"/>
                          <a:pt x="190" y="135"/>
                        </a:cubicBezTo>
                        <a:cubicBezTo>
                          <a:pt x="190" y="135"/>
                          <a:pt x="190" y="135"/>
                          <a:pt x="190" y="135"/>
                        </a:cubicBezTo>
                        <a:cubicBezTo>
                          <a:pt x="189" y="135"/>
                          <a:pt x="189" y="135"/>
                          <a:pt x="189" y="135"/>
                        </a:cubicBezTo>
                        <a:cubicBezTo>
                          <a:pt x="189" y="135"/>
                          <a:pt x="189" y="135"/>
                          <a:pt x="189" y="135"/>
                        </a:cubicBezTo>
                        <a:cubicBezTo>
                          <a:pt x="189" y="135"/>
                          <a:pt x="189" y="135"/>
                          <a:pt x="189" y="135"/>
                        </a:cubicBezTo>
                        <a:cubicBezTo>
                          <a:pt x="188" y="134"/>
                          <a:pt x="188" y="134"/>
                          <a:pt x="188" y="134"/>
                        </a:cubicBezTo>
                        <a:cubicBezTo>
                          <a:pt x="188" y="134"/>
                          <a:pt x="188" y="134"/>
                          <a:pt x="188" y="134"/>
                        </a:cubicBezTo>
                        <a:cubicBezTo>
                          <a:pt x="188" y="134"/>
                          <a:pt x="188" y="134"/>
                          <a:pt x="188" y="134"/>
                        </a:cubicBezTo>
                        <a:cubicBezTo>
                          <a:pt x="186" y="133"/>
                          <a:pt x="186" y="133"/>
                          <a:pt x="186" y="133"/>
                        </a:cubicBezTo>
                        <a:cubicBezTo>
                          <a:pt x="185" y="132"/>
                          <a:pt x="185" y="132"/>
                          <a:pt x="185" y="132"/>
                        </a:cubicBezTo>
                        <a:cubicBezTo>
                          <a:pt x="185" y="132"/>
                          <a:pt x="185" y="132"/>
                          <a:pt x="185" y="132"/>
                        </a:cubicBezTo>
                        <a:cubicBezTo>
                          <a:pt x="185" y="132"/>
                          <a:pt x="185" y="132"/>
                          <a:pt x="185" y="132"/>
                        </a:cubicBezTo>
                        <a:cubicBezTo>
                          <a:pt x="184" y="132"/>
                          <a:pt x="184" y="132"/>
                          <a:pt x="184" y="132"/>
                        </a:cubicBezTo>
                        <a:cubicBezTo>
                          <a:pt x="184" y="132"/>
                          <a:pt x="184" y="132"/>
                          <a:pt x="184" y="132"/>
                        </a:cubicBezTo>
                        <a:cubicBezTo>
                          <a:pt x="184" y="132"/>
                          <a:pt x="184" y="132"/>
                          <a:pt x="184" y="132"/>
                        </a:cubicBezTo>
                        <a:cubicBezTo>
                          <a:pt x="184" y="132"/>
                          <a:pt x="184" y="132"/>
                          <a:pt x="184" y="132"/>
                        </a:cubicBezTo>
                        <a:cubicBezTo>
                          <a:pt x="183" y="132"/>
                          <a:pt x="183" y="132"/>
                          <a:pt x="183" y="132"/>
                        </a:cubicBezTo>
                        <a:cubicBezTo>
                          <a:pt x="182" y="131"/>
                          <a:pt x="182" y="131"/>
                          <a:pt x="182" y="131"/>
                        </a:cubicBezTo>
                        <a:cubicBezTo>
                          <a:pt x="182" y="131"/>
                          <a:pt x="182" y="131"/>
                          <a:pt x="182" y="131"/>
                        </a:cubicBezTo>
                        <a:cubicBezTo>
                          <a:pt x="182" y="131"/>
                          <a:pt x="182" y="131"/>
                          <a:pt x="182" y="131"/>
                        </a:cubicBezTo>
                        <a:cubicBezTo>
                          <a:pt x="180" y="132"/>
                          <a:pt x="180" y="132"/>
                          <a:pt x="180" y="132"/>
                        </a:cubicBezTo>
                        <a:cubicBezTo>
                          <a:pt x="179" y="132"/>
                          <a:pt x="179" y="132"/>
                          <a:pt x="179" y="132"/>
                        </a:cubicBezTo>
                        <a:cubicBezTo>
                          <a:pt x="179" y="132"/>
                          <a:pt x="179" y="132"/>
                          <a:pt x="179" y="132"/>
                        </a:cubicBezTo>
                        <a:cubicBezTo>
                          <a:pt x="178" y="133"/>
                          <a:pt x="178" y="133"/>
                          <a:pt x="178" y="133"/>
                        </a:cubicBezTo>
                        <a:cubicBezTo>
                          <a:pt x="174" y="134"/>
                          <a:pt x="174" y="134"/>
                          <a:pt x="174" y="134"/>
                        </a:cubicBezTo>
                        <a:cubicBezTo>
                          <a:pt x="174" y="134"/>
                          <a:pt x="174" y="134"/>
                          <a:pt x="174" y="134"/>
                        </a:cubicBezTo>
                        <a:cubicBezTo>
                          <a:pt x="174" y="134"/>
                          <a:pt x="174" y="134"/>
                          <a:pt x="174" y="134"/>
                        </a:cubicBezTo>
                        <a:cubicBezTo>
                          <a:pt x="173" y="135"/>
                          <a:pt x="173" y="135"/>
                          <a:pt x="173" y="135"/>
                        </a:cubicBezTo>
                        <a:cubicBezTo>
                          <a:pt x="173" y="135"/>
                          <a:pt x="173" y="135"/>
                          <a:pt x="173" y="135"/>
                        </a:cubicBezTo>
                        <a:cubicBezTo>
                          <a:pt x="173" y="135"/>
                          <a:pt x="173" y="135"/>
                          <a:pt x="173" y="135"/>
                        </a:cubicBezTo>
                        <a:cubicBezTo>
                          <a:pt x="172" y="137"/>
                          <a:pt x="172" y="137"/>
                          <a:pt x="172" y="137"/>
                        </a:cubicBezTo>
                        <a:cubicBezTo>
                          <a:pt x="172" y="137"/>
                          <a:pt x="172" y="137"/>
                          <a:pt x="172" y="137"/>
                        </a:cubicBezTo>
                        <a:cubicBezTo>
                          <a:pt x="172" y="137"/>
                          <a:pt x="172" y="137"/>
                          <a:pt x="172" y="137"/>
                        </a:cubicBezTo>
                        <a:cubicBezTo>
                          <a:pt x="171" y="138"/>
                          <a:pt x="171" y="138"/>
                          <a:pt x="171" y="138"/>
                        </a:cubicBezTo>
                        <a:cubicBezTo>
                          <a:pt x="171" y="138"/>
                          <a:pt x="171" y="138"/>
                          <a:pt x="171" y="138"/>
                        </a:cubicBezTo>
                        <a:cubicBezTo>
                          <a:pt x="171" y="138"/>
                          <a:pt x="171" y="138"/>
                          <a:pt x="171" y="138"/>
                        </a:cubicBezTo>
                        <a:cubicBezTo>
                          <a:pt x="170" y="138"/>
                          <a:pt x="170" y="138"/>
                          <a:pt x="170" y="138"/>
                        </a:cubicBezTo>
                        <a:cubicBezTo>
                          <a:pt x="170" y="139"/>
                          <a:pt x="170" y="139"/>
                          <a:pt x="170" y="139"/>
                        </a:cubicBezTo>
                        <a:cubicBezTo>
                          <a:pt x="170" y="139"/>
                          <a:pt x="170" y="139"/>
                          <a:pt x="170" y="139"/>
                        </a:cubicBezTo>
                        <a:cubicBezTo>
                          <a:pt x="170" y="139"/>
                          <a:pt x="170" y="139"/>
                          <a:pt x="170" y="139"/>
                        </a:cubicBezTo>
                        <a:cubicBezTo>
                          <a:pt x="170" y="139"/>
                          <a:pt x="170" y="139"/>
                          <a:pt x="170" y="139"/>
                        </a:cubicBezTo>
                        <a:cubicBezTo>
                          <a:pt x="169" y="139"/>
                          <a:pt x="169" y="139"/>
                          <a:pt x="169" y="139"/>
                        </a:cubicBezTo>
                        <a:cubicBezTo>
                          <a:pt x="168" y="140"/>
                          <a:pt x="168" y="140"/>
                          <a:pt x="168" y="140"/>
                        </a:cubicBezTo>
                        <a:cubicBezTo>
                          <a:pt x="167" y="140"/>
                          <a:pt x="167" y="140"/>
                          <a:pt x="167"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4" y="140"/>
                          <a:pt x="164" y="140"/>
                          <a:pt x="164" y="140"/>
                        </a:cubicBezTo>
                        <a:cubicBezTo>
                          <a:pt x="164" y="140"/>
                          <a:pt x="164" y="140"/>
                          <a:pt x="164" y="140"/>
                        </a:cubicBezTo>
                        <a:cubicBezTo>
                          <a:pt x="164" y="140"/>
                          <a:pt x="164" y="140"/>
                          <a:pt x="164" y="140"/>
                        </a:cubicBezTo>
                        <a:cubicBezTo>
                          <a:pt x="163" y="140"/>
                          <a:pt x="163" y="140"/>
                          <a:pt x="163" y="140"/>
                        </a:cubicBezTo>
                        <a:cubicBezTo>
                          <a:pt x="163" y="140"/>
                          <a:pt x="163" y="140"/>
                          <a:pt x="163" y="140"/>
                        </a:cubicBezTo>
                        <a:cubicBezTo>
                          <a:pt x="163" y="141"/>
                          <a:pt x="163" y="141"/>
                          <a:pt x="163" y="141"/>
                        </a:cubicBezTo>
                        <a:cubicBezTo>
                          <a:pt x="163" y="141"/>
                          <a:pt x="163" y="141"/>
                          <a:pt x="163" y="141"/>
                        </a:cubicBezTo>
                        <a:cubicBezTo>
                          <a:pt x="163" y="140"/>
                          <a:pt x="163" y="140"/>
                          <a:pt x="163" y="140"/>
                        </a:cubicBezTo>
                        <a:cubicBezTo>
                          <a:pt x="163" y="140"/>
                          <a:pt x="163" y="140"/>
                          <a:pt x="163" y="140"/>
                        </a:cubicBezTo>
                        <a:cubicBezTo>
                          <a:pt x="163" y="140"/>
                          <a:pt x="163" y="140"/>
                          <a:pt x="163" y="140"/>
                        </a:cubicBezTo>
                        <a:cubicBezTo>
                          <a:pt x="162" y="140"/>
                          <a:pt x="162" y="140"/>
                          <a:pt x="162" y="140"/>
                        </a:cubicBezTo>
                        <a:cubicBezTo>
                          <a:pt x="162" y="140"/>
                          <a:pt x="162" y="140"/>
                          <a:pt x="162" y="140"/>
                        </a:cubicBezTo>
                        <a:cubicBezTo>
                          <a:pt x="161" y="140"/>
                          <a:pt x="161" y="140"/>
                          <a:pt x="161" y="140"/>
                        </a:cubicBezTo>
                        <a:cubicBezTo>
                          <a:pt x="161" y="140"/>
                          <a:pt x="161" y="140"/>
                          <a:pt x="161" y="140"/>
                        </a:cubicBezTo>
                        <a:cubicBezTo>
                          <a:pt x="161" y="140"/>
                          <a:pt x="161" y="140"/>
                          <a:pt x="161" y="140"/>
                        </a:cubicBezTo>
                        <a:cubicBezTo>
                          <a:pt x="160" y="140"/>
                          <a:pt x="160" y="140"/>
                          <a:pt x="160" y="140"/>
                        </a:cubicBezTo>
                        <a:cubicBezTo>
                          <a:pt x="160" y="140"/>
                          <a:pt x="160" y="140"/>
                          <a:pt x="160" y="140"/>
                        </a:cubicBezTo>
                        <a:cubicBezTo>
                          <a:pt x="160" y="139"/>
                          <a:pt x="160" y="139"/>
                          <a:pt x="160" y="139"/>
                        </a:cubicBezTo>
                        <a:cubicBezTo>
                          <a:pt x="160" y="139"/>
                          <a:pt x="160" y="139"/>
                          <a:pt x="160" y="139"/>
                        </a:cubicBezTo>
                        <a:cubicBezTo>
                          <a:pt x="160" y="138"/>
                          <a:pt x="160" y="138"/>
                          <a:pt x="160" y="138"/>
                        </a:cubicBezTo>
                        <a:cubicBezTo>
                          <a:pt x="159" y="138"/>
                          <a:pt x="159" y="138"/>
                          <a:pt x="159" y="138"/>
                        </a:cubicBezTo>
                        <a:cubicBezTo>
                          <a:pt x="159" y="137"/>
                          <a:pt x="159" y="137"/>
                          <a:pt x="159" y="137"/>
                        </a:cubicBezTo>
                        <a:cubicBezTo>
                          <a:pt x="159" y="137"/>
                          <a:pt x="159" y="137"/>
                          <a:pt x="159" y="137"/>
                        </a:cubicBezTo>
                        <a:cubicBezTo>
                          <a:pt x="159" y="136"/>
                          <a:pt x="159" y="136"/>
                          <a:pt x="159" y="136"/>
                        </a:cubicBezTo>
                        <a:cubicBezTo>
                          <a:pt x="159" y="136"/>
                          <a:pt x="159" y="136"/>
                          <a:pt x="159" y="136"/>
                        </a:cubicBezTo>
                        <a:cubicBezTo>
                          <a:pt x="159" y="136"/>
                          <a:pt x="159" y="136"/>
                          <a:pt x="159" y="136"/>
                        </a:cubicBezTo>
                        <a:cubicBezTo>
                          <a:pt x="159" y="135"/>
                          <a:pt x="159" y="135"/>
                          <a:pt x="159" y="135"/>
                        </a:cubicBezTo>
                        <a:cubicBezTo>
                          <a:pt x="159" y="135"/>
                          <a:pt x="159" y="135"/>
                          <a:pt x="159" y="135"/>
                        </a:cubicBezTo>
                        <a:cubicBezTo>
                          <a:pt x="159" y="135"/>
                          <a:pt x="159" y="135"/>
                          <a:pt x="159" y="135"/>
                        </a:cubicBezTo>
                        <a:cubicBezTo>
                          <a:pt x="159" y="135"/>
                          <a:pt x="159" y="135"/>
                          <a:pt x="159" y="135"/>
                        </a:cubicBezTo>
                        <a:cubicBezTo>
                          <a:pt x="159" y="134"/>
                          <a:pt x="159" y="134"/>
                          <a:pt x="159" y="134"/>
                        </a:cubicBezTo>
                        <a:cubicBezTo>
                          <a:pt x="160" y="132"/>
                          <a:pt x="160" y="132"/>
                          <a:pt x="160" y="132"/>
                        </a:cubicBezTo>
                        <a:cubicBezTo>
                          <a:pt x="159" y="133"/>
                          <a:pt x="159" y="133"/>
                          <a:pt x="159" y="133"/>
                        </a:cubicBezTo>
                        <a:cubicBezTo>
                          <a:pt x="158" y="133"/>
                          <a:pt x="158" y="133"/>
                          <a:pt x="158" y="133"/>
                        </a:cubicBezTo>
                        <a:cubicBezTo>
                          <a:pt x="158" y="133"/>
                          <a:pt x="158" y="133"/>
                          <a:pt x="158" y="133"/>
                        </a:cubicBezTo>
                        <a:cubicBezTo>
                          <a:pt x="158" y="133"/>
                          <a:pt x="158" y="133"/>
                          <a:pt x="158" y="133"/>
                        </a:cubicBezTo>
                        <a:cubicBezTo>
                          <a:pt x="158" y="134"/>
                          <a:pt x="158" y="134"/>
                          <a:pt x="158" y="134"/>
                        </a:cubicBezTo>
                        <a:cubicBezTo>
                          <a:pt x="158" y="134"/>
                          <a:pt x="158" y="134"/>
                          <a:pt x="158" y="135"/>
                        </a:cubicBezTo>
                        <a:cubicBezTo>
                          <a:pt x="157" y="134"/>
                          <a:pt x="157" y="134"/>
                          <a:pt x="157" y="134"/>
                        </a:cubicBezTo>
                        <a:cubicBezTo>
                          <a:pt x="157" y="134"/>
                          <a:pt x="157" y="134"/>
                          <a:pt x="157" y="134"/>
                        </a:cubicBezTo>
                        <a:cubicBezTo>
                          <a:pt x="157" y="133"/>
                          <a:pt x="157" y="133"/>
                          <a:pt x="157" y="133"/>
                        </a:cubicBezTo>
                        <a:cubicBezTo>
                          <a:pt x="156" y="133"/>
                          <a:pt x="156" y="133"/>
                          <a:pt x="156" y="133"/>
                        </a:cubicBezTo>
                        <a:cubicBezTo>
                          <a:pt x="156" y="133"/>
                          <a:pt x="156" y="133"/>
                          <a:pt x="156" y="133"/>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1"/>
                          <a:pt x="155" y="131"/>
                          <a:pt x="155" y="131"/>
                        </a:cubicBezTo>
                        <a:cubicBezTo>
                          <a:pt x="155" y="131"/>
                          <a:pt x="155" y="131"/>
                          <a:pt x="155" y="131"/>
                        </a:cubicBezTo>
                        <a:cubicBezTo>
                          <a:pt x="155" y="131"/>
                          <a:pt x="155" y="131"/>
                          <a:pt x="155" y="131"/>
                        </a:cubicBezTo>
                        <a:cubicBezTo>
                          <a:pt x="154" y="130"/>
                          <a:pt x="154" y="130"/>
                          <a:pt x="154" y="130"/>
                        </a:cubicBezTo>
                        <a:cubicBezTo>
                          <a:pt x="153" y="130"/>
                          <a:pt x="153" y="130"/>
                          <a:pt x="153" y="130"/>
                        </a:cubicBezTo>
                        <a:cubicBezTo>
                          <a:pt x="153" y="130"/>
                          <a:pt x="153" y="130"/>
                          <a:pt x="153" y="130"/>
                        </a:cubicBezTo>
                        <a:cubicBezTo>
                          <a:pt x="153" y="130"/>
                          <a:pt x="153" y="130"/>
                          <a:pt x="153" y="130"/>
                        </a:cubicBezTo>
                        <a:cubicBezTo>
                          <a:pt x="153" y="130"/>
                          <a:pt x="153" y="130"/>
                          <a:pt x="153" y="130"/>
                        </a:cubicBezTo>
                        <a:cubicBezTo>
                          <a:pt x="153" y="129"/>
                          <a:pt x="153" y="129"/>
                          <a:pt x="153" y="129"/>
                        </a:cubicBezTo>
                        <a:cubicBezTo>
                          <a:pt x="153" y="128"/>
                          <a:pt x="153" y="128"/>
                          <a:pt x="153" y="128"/>
                        </a:cubicBezTo>
                        <a:cubicBezTo>
                          <a:pt x="153" y="128"/>
                          <a:pt x="153" y="128"/>
                          <a:pt x="153" y="128"/>
                        </a:cubicBezTo>
                        <a:cubicBezTo>
                          <a:pt x="153" y="128"/>
                          <a:pt x="153" y="128"/>
                          <a:pt x="153" y="128"/>
                        </a:cubicBezTo>
                        <a:cubicBezTo>
                          <a:pt x="152" y="127"/>
                          <a:pt x="152" y="127"/>
                          <a:pt x="152" y="127"/>
                        </a:cubicBezTo>
                        <a:cubicBezTo>
                          <a:pt x="153" y="127"/>
                          <a:pt x="153" y="127"/>
                          <a:pt x="153" y="127"/>
                        </a:cubicBezTo>
                        <a:cubicBezTo>
                          <a:pt x="153" y="127"/>
                          <a:pt x="153" y="127"/>
                          <a:pt x="153" y="127"/>
                        </a:cubicBezTo>
                        <a:cubicBezTo>
                          <a:pt x="153" y="127"/>
                          <a:pt x="153" y="127"/>
                          <a:pt x="153" y="127"/>
                        </a:cubicBezTo>
                        <a:cubicBezTo>
                          <a:pt x="153" y="127"/>
                          <a:pt x="153" y="127"/>
                          <a:pt x="153" y="127"/>
                        </a:cubicBezTo>
                        <a:cubicBezTo>
                          <a:pt x="155" y="126"/>
                          <a:pt x="155" y="126"/>
                          <a:pt x="155" y="126"/>
                        </a:cubicBezTo>
                        <a:cubicBezTo>
                          <a:pt x="156" y="126"/>
                          <a:pt x="156" y="126"/>
                          <a:pt x="156" y="126"/>
                        </a:cubicBezTo>
                        <a:cubicBezTo>
                          <a:pt x="156" y="126"/>
                          <a:pt x="156" y="126"/>
                          <a:pt x="156" y="126"/>
                        </a:cubicBezTo>
                        <a:cubicBezTo>
                          <a:pt x="156" y="126"/>
                          <a:pt x="156" y="126"/>
                          <a:pt x="156" y="126"/>
                        </a:cubicBezTo>
                        <a:cubicBezTo>
                          <a:pt x="156" y="125"/>
                          <a:pt x="156" y="125"/>
                          <a:pt x="156" y="125"/>
                        </a:cubicBezTo>
                        <a:cubicBezTo>
                          <a:pt x="157" y="124"/>
                          <a:pt x="157" y="124"/>
                          <a:pt x="157" y="124"/>
                        </a:cubicBezTo>
                        <a:cubicBezTo>
                          <a:pt x="157" y="124"/>
                          <a:pt x="157" y="124"/>
                          <a:pt x="157" y="124"/>
                        </a:cubicBezTo>
                        <a:cubicBezTo>
                          <a:pt x="157" y="124"/>
                          <a:pt x="157" y="124"/>
                          <a:pt x="157" y="124"/>
                        </a:cubicBezTo>
                        <a:cubicBezTo>
                          <a:pt x="156" y="123"/>
                          <a:pt x="156" y="123"/>
                          <a:pt x="156" y="123"/>
                        </a:cubicBezTo>
                        <a:cubicBezTo>
                          <a:pt x="156" y="123"/>
                          <a:pt x="156" y="123"/>
                          <a:pt x="156" y="123"/>
                        </a:cubicBezTo>
                        <a:cubicBezTo>
                          <a:pt x="156" y="123"/>
                          <a:pt x="156" y="123"/>
                          <a:pt x="156" y="123"/>
                        </a:cubicBezTo>
                        <a:cubicBezTo>
                          <a:pt x="156" y="123"/>
                          <a:pt x="156" y="123"/>
                          <a:pt x="156" y="123"/>
                        </a:cubicBezTo>
                        <a:cubicBezTo>
                          <a:pt x="155" y="122"/>
                          <a:pt x="155" y="122"/>
                          <a:pt x="155" y="122"/>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4"/>
                          <a:pt x="155" y="124"/>
                          <a:pt x="155" y="124"/>
                        </a:cubicBezTo>
                        <a:cubicBezTo>
                          <a:pt x="154" y="124"/>
                          <a:pt x="154" y="124"/>
                          <a:pt x="154" y="124"/>
                        </a:cubicBezTo>
                        <a:cubicBezTo>
                          <a:pt x="154" y="124"/>
                          <a:pt x="154" y="124"/>
                          <a:pt x="154" y="124"/>
                        </a:cubicBezTo>
                        <a:cubicBezTo>
                          <a:pt x="154" y="124"/>
                          <a:pt x="154" y="124"/>
                          <a:pt x="154" y="124"/>
                        </a:cubicBezTo>
                        <a:cubicBezTo>
                          <a:pt x="154" y="125"/>
                          <a:pt x="154" y="125"/>
                          <a:pt x="154" y="125"/>
                        </a:cubicBezTo>
                        <a:cubicBezTo>
                          <a:pt x="154" y="125"/>
                          <a:pt x="154" y="125"/>
                          <a:pt x="154"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2" y="125"/>
                          <a:pt x="152" y="125"/>
                          <a:pt x="152" y="125"/>
                        </a:cubicBezTo>
                        <a:cubicBezTo>
                          <a:pt x="152" y="124"/>
                          <a:pt x="152" y="124"/>
                          <a:pt x="152" y="124"/>
                        </a:cubicBezTo>
                        <a:cubicBezTo>
                          <a:pt x="151" y="123"/>
                          <a:pt x="151" y="123"/>
                          <a:pt x="151" y="123"/>
                        </a:cubicBezTo>
                        <a:cubicBezTo>
                          <a:pt x="150" y="120"/>
                          <a:pt x="150" y="120"/>
                          <a:pt x="150" y="120"/>
                        </a:cubicBezTo>
                        <a:cubicBezTo>
                          <a:pt x="150" y="123"/>
                          <a:pt x="150" y="123"/>
                          <a:pt x="150" y="123"/>
                        </a:cubicBezTo>
                        <a:cubicBezTo>
                          <a:pt x="150" y="124"/>
                          <a:pt x="150" y="124"/>
                          <a:pt x="150" y="124"/>
                        </a:cubicBezTo>
                        <a:cubicBezTo>
                          <a:pt x="150" y="125"/>
                          <a:pt x="150" y="125"/>
                          <a:pt x="150" y="125"/>
                        </a:cubicBezTo>
                        <a:cubicBezTo>
                          <a:pt x="150" y="125"/>
                          <a:pt x="150" y="125"/>
                          <a:pt x="150" y="125"/>
                        </a:cubicBezTo>
                        <a:cubicBezTo>
                          <a:pt x="150" y="126"/>
                          <a:pt x="150" y="126"/>
                          <a:pt x="150" y="126"/>
                        </a:cubicBezTo>
                        <a:cubicBezTo>
                          <a:pt x="150" y="126"/>
                          <a:pt x="150" y="126"/>
                          <a:pt x="150" y="126"/>
                        </a:cubicBezTo>
                        <a:moveTo>
                          <a:pt x="38" y="132"/>
                        </a:moveTo>
                        <a:cubicBezTo>
                          <a:pt x="39" y="131"/>
                          <a:pt x="39" y="131"/>
                          <a:pt x="39" y="131"/>
                        </a:cubicBezTo>
                        <a:cubicBezTo>
                          <a:pt x="39" y="129"/>
                          <a:pt x="39" y="129"/>
                          <a:pt x="39" y="129"/>
                        </a:cubicBezTo>
                        <a:cubicBezTo>
                          <a:pt x="39" y="129"/>
                          <a:pt x="39" y="129"/>
                          <a:pt x="39" y="129"/>
                        </a:cubicBezTo>
                        <a:cubicBezTo>
                          <a:pt x="39" y="129"/>
                          <a:pt x="39" y="129"/>
                          <a:pt x="39" y="129"/>
                        </a:cubicBezTo>
                        <a:cubicBezTo>
                          <a:pt x="40" y="127"/>
                          <a:pt x="40" y="127"/>
                          <a:pt x="40" y="127"/>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1" y="123"/>
                          <a:pt x="41" y="123"/>
                          <a:pt x="41" y="123"/>
                        </a:cubicBezTo>
                        <a:cubicBezTo>
                          <a:pt x="39" y="124"/>
                          <a:pt x="39" y="124"/>
                          <a:pt x="39" y="124"/>
                        </a:cubicBezTo>
                        <a:cubicBezTo>
                          <a:pt x="38" y="125"/>
                          <a:pt x="38" y="125"/>
                          <a:pt x="38" y="125"/>
                        </a:cubicBezTo>
                        <a:cubicBezTo>
                          <a:pt x="38" y="125"/>
                          <a:pt x="38" y="125"/>
                          <a:pt x="38" y="125"/>
                        </a:cubicBezTo>
                        <a:cubicBezTo>
                          <a:pt x="38" y="125"/>
                          <a:pt x="38" y="125"/>
                          <a:pt x="38" y="125"/>
                        </a:cubicBezTo>
                        <a:cubicBezTo>
                          <a:pt x="38" y="127"/>
                          <a:pt x="38" y="127"/>
                          <a:pt x="38" y="127"/>
                        </a:cubicBezTo>
                        <a:cubicBezTo>
                          <a:pt x="38" y="127"/>
                          <a:pt x="38" y="127"/>
                          <a:pt x="38" y="127"/>
                        </a:cubicBezTo>
                        <a:cubicBezTo>
                          <a:pt x="38" y="127"/>
                          <a:pt x="38" y="127"/>
                          <a:pt x="38" y="127"/>
                        </a:cubicBezTo>
                        <a:cubicBezTo>
                          <a:pt x="38" y="130"/>
                          <a:pt x="38" y="130"/>
                          <a:pt x="38" y="130"/>
                        </a:cubicBezTo>
                        <a:cubicBezTo>
                          <a:pt x="38" y="132"/>
                          <a:pt x="38" y="132"/>
                          <a:pt x="38" y="132"/>
                        </a:cubicBezTo>
                        <a:moveTo>
                          <a:pt x="193" y="124"/>
                        </a:moveTo>
                        <a:cubicBezTo>
                          <a:pt x="192" y="124"/>
                          <a:pt x="192" y="124"/>
                          <a:pt x="192" y="124"/>
                        </a:cubicBezTo>
                        <a:cubicBezTo>
                          <a:pt x="192" y="124"/>
                          <a:pt x="192" y="124"/>
                          <a:pt x="192" y="124"/>
                        </a:cubicBezTo>
                        <a:cubicBezTo>
                          <a:pt x="192" y="125"/>
                          <a:pt x="192" y="125"/>
                          <a:pt x="192" y="125"/>
                        </a:cubicBezTo>
                        <a:cubicBezTo>
                          <a:pt x="192" y="125"/>
                          <a:pt x="192" y="125"/>
                          <a:pt x="192" y="125"/>
                        </a:cubicBezTo>
                        <a:cubicBezTo>
                          <a:pt x="191" y="125"/>
                          <a:pt x="191" y="125"/>
                          <a:pt x="191" y="125"/>
                        </a:cubicBezTo>
                        <a:cubicBezTo>
                          <a:pt x="191" y="125"/>
                          <a:pt x="191" y="125"/>
                          <a:pt x="191" y="125"/>
                        </a:cubicBezTo>
                        <a:cubicBezTo>
                          <a:pt x="191" y="126"/>
                          <a:pt x="191" y="126"/>
                          <a:pt x="191" y="126"/>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2" y="128"/>
                          <a:pt x="192" y="128"/>
                          <a:pt x="192" y="128"/>
                        </a:cubicBezTo>
                        <a:cubicBezTo>
                          <a:pt x="192" y="128"/>
                          <a:pt x="192" y="128"/>
                          <a:pt x="192" y="128"/>
                        </a:cubicBezTo>
                        <a:cubicBezTo>
                          <a:pt x="192" y="128"/>
                          <a:pt x="192" y="128"/>
                          <a:pt x="192" y="128"/>
                        </a:cubicBezTo>
                        <a:cubicBezTo>
                          <a:pt x="192" y="129"/>
                          <a:pt x="192" y="129"/>
                          <a:pt x="192" y="129"/>
                        </a:cubicBezTo>
                        <a:cubicBezTo>
                          <a:pt x="194" y="130"/>
                          <a:pt x="194" y="130"/>
                          <a:pt x="194" y="130"/>
                        </a:cubicBezTo>
                        <a:cubicBezTo>
                          <a:pt x="194" y="130"/>
                          <a:pt x="194" y="130"/>
                          <a:pt x="194" y="130"/>
                        </a:cubicBezTo>
                        <a:cubicBezTo>
                          <a:pt x="194" y="130"/>
                          <a:pt x="194" y="130"/>
                          <a:pt x="194" y="130"/>
                        </a:cubicBezTo>
                        <a:cubicBezTo>
                          <a:pt x="195" y="130"/>
                          <a:pt x="195" y="130"/>
                          <a:pt x="195" y="130"/>
                        </a:cubicBezTo>
                        <a:cubicBezTo>
                          <a:pt x="195" y="130"/>
                          <a:pt x="195" y="130"/>
                          <a:pt x="195" y="130"/>
                        </a:cubicBezTo>
                        <a:cubicBezTo>
                          <a:pt x="195" y="130"/>
                          <a:pt x="195" y="130"/>
                          <a:pt x="195" y="130"/>
                        </a:cubicBezTo>
                        <a:cubicBezTo>
                          <a:pt x="195" y="130"/>
                          <a:pt x="195" y="130"/>
                          <a:pt x="195" y="130"/>
                        </a:cubicBezTo>
                        <a:cubicBezTo>
                          <a:pt x="196" y="130"/>
                          <a:pt x="196" y="130"/>
                          <a:pt x="196" y="130"/>
                        </a:cubicBezTo>
                        <a:cubicBezTo>
                          <a:pt x="196" y="130"/>
                          <a:pt x="196" y="130"/>
                          <a:pt x="196" y="130"/>
                        </a:cubicBezTo>
                        <a:cubicBezTo>
                          <a:pt x="196" y="130"/>
                          <a:pt x="196" y="130"/>
                          <a:pt x="196" y="130"/>
                        </a:cubicBezTo>
                        <a:cubicBezTo>
                          <a:pt x="196" y="129"/>
                          <a:pt x="196" y="129"/>
                          <a:pt x="196" y="129"/>
                        </a:cubicBezTo>
                        <a:cubicBezTo>
                          <a:pt x="197" y="129"/>
                          <a:pt x="197" y="129"/>
                          <a:pt x="197" y="129"/>
                        </a:cubicBezTo>
                        <a:cubicBezTo>
                          <a:pt x="196" y="129"/>
                          <a:pt x="196" y="129"/>
                          <a:pt x="196" y="129"/>
                        </a:cubicBezTo>
                        <a:cubicBezTo>
                          <a:pt x="195" y="128"/>
                          <a:pt x="195" y="128"/>
                          <a:pt x="195" y="128"/>
                        </a:cubicBezTo>
                        <a:cubicBezTo>
                          <a:pt x="195" y="127"/>
                          <a:pt x="195" y="127"/>
                          <a:pt x="195" y="127"/>
                        </a:cubicBezTo>
                        <a:cubicBezTo>
                          <a:pt x="195" y="126"/>
                          <a:pt x="195" y="126"/>
                          <a:pt x="195" y="126"/>
                        </a:cubicBezTo>
                        <a:cubicBezTo>
                          <a:pt x="195" y="126"/>
                          <a:pt x="195" y="126"/>
                          <a:pt x="195" y="126"/>
                        </a:cubicBezTo>
                        <a:cubicBezTo>
                          <a:pt x="195" y="126"/>
                          <a:pt x="195" y="126"/>
                          <a:pt x="195" y="126"/>
                        </a:cubicBezTo>
                        <a:cubicBezTo>
                          <a:pt x="194" y="125"/>
                          <a:pt x="194" y="125"/>
                          <a:pt x="194" y="125"/>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3" y="124"/>
                          <a:pt x="193" y="124"/>
                          <a:pt x="193" y="124"/>
                        </a:cubicBezTo>
                        <a:cubicBezTo>
                          <a:pt x="193" y="124"/>
                          <a:pt x="193" y="124"/>
                          <a:pt x="193" y="124"/>
                        </a:cubicBezTo>
                        <a:cubicBezTo>
                          <a:pt x="193" y="124"/>
                          <a:pt x="193" y="124"/>
                          <a:pt x="193" y="124"/>
                        </a:cubicBezTo>
                        <a:moveTo>
                          <a:pt x="248" y="128"/>
                        </a:move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7"/>
                          <a:pt x="247" y="127"/>
                          <a:pt x="247" y="127"/>
                        </a:cubicBezTo>
                        <a:cubicBezTo>
                          <a:pt x="247" y="127"/>
                          <a:pt x="247" y="127"/>
                          <a:pt x="247" y="127"/>
                        </a:cubicBezTo>
                        <a:cubicBezTo>
                          <a:pt x="246" y="127"/>
                          <a:pt x="246" y="127"/>
                          <a:pt x="246" y="127"/>
                        </a:cubicBezTo>
                        <a:cubicBezTo>
                          <a:pt x="246" y="127"/>
                          <a:pt x="246" y="127"/>
                          <a:pt x="246" y="127"/>
                        </a:cubicBezTo>
                        <a:cubicBezTo>
                          <a:pt x="246" y="127"/>
                          <a:pt x="246" y="127"/>
                          <a:pt x="246" y="127"/>
                        </a:cubicBezTo>
                        <a:cubicBezTo>
                          <a:pt x="245" y="127"/>
                          <a:pt x="245" y="127"/>
                          <a:pt x="245" y="127"/>
                        </a:cubicBezTo>
                        <a:cubicBezTo>
                          <a:pt x="244" y="129"/>
                          <a:pt x="244" y="129"/>
                          <a:pt x="244" y="129"/>
                        </a:cubicBezTo>
                        <a:cubicBezTo>
                          <a:pt x="244" y="130"/>
                          <a:pt x="244" y="130"/>
                          <a:pt x="244" y="130"/>
                        </a:cubicBezTo>
                        <a:cubicBezTo>
                          <a:pt x="243" y="130"/>
                          <a:pt x="243" y="130"/>
                          <a:pt x="243" y="130"/>
                        </a:cubicBezTo>
                        <a:cubicBezTo>
                          <a:pt x="242" y="130"/>
                          <a:pt x="242" y="130"/>
                          <a:pt x="242" y="130"/>
                        </a:cubicBezTo>
                        <a:cubicBezTo>
                          <a:pt x="242" y="130"/>
                          <a:pt x="242" y="130"/>
                          <a:pt x="242" y="130"/>
                        </a:cubicBezTo>
                        <a:cubicBezTo>
                          <a:pt x="241" y="131"/>
                          <a:pt x="241" y="131"/>
                          <a:pt x="241" y="131"/>
                        </a:cubicBezTo>
                        <a:cubicBezTo>
                          <a:pt x="241" y="131"/>
                          <a:pt x="241" y="131"/>
                          <a:pt x="241" y="131"/>
                        </a:cubicBezTo>
                        <a:cubicBezTo>
                          <a:pt x="241" y="131"/>
                          <a:pt x="241" y="131"/>
                          <a:pt x="241" y="131"/>
                        </a:cubicBezTo>
                        <a:cubicBezTo>
                          <a:pt x="240" y="132"/>
                          <a:pt x="240" y="132"/>
                          <a:pt x="240" y="132"/>
                        </a:cubicBezTo>
                        <a:cubicBezTo>
                          <a:pt x="240" y="132"/>
                          <a:pt x="240" y="132"/>
                          <a:pt x="240" y="132"/>
                        </a:cubicBezTo>
                        <a:cubicBezTo>
                          <a:pt x="240" y="132"/>
                          <a:pt x="240" y="132"/>
                          <a:pt x="240" y="132"/>
                        </a:cubicBezTo>
                        <a:cubicBezTo>
                          <a:pt x="239" y="132"/>
                          <a:pt x="239" y="132"/>
                          <a:pt x="239" y="132"/>
                        </a:cubicBezTo>
                        <a:cubicBezTo>
                          <a:pt x="239" y="133"/>
                          <a:pt x="239" y="133"/>
                          <a:pt x="239" y="133"/>
                        </a:cubicBezTo>
                        <a:cubicBezTo>
                          <a:pt x="237" y="134"/>
                          <a:pt x="237" y="134"/>
                          <a:pt x="237" y="134"/>
                        </a:cubicBezTo>
                        <a:cubicBezTo>
                          <a:pt x="239" y="133"/>
                          <a:pt x="239" y="133"/>
                          <a:pt x="239" y="133"/>
                        </a:cubicBezTo>
                        <a:cubicBezTo>
                          <a:pt x="240" y="133"/>
                          <a:pt x="240" y="133"/>
                          <a:pt x="240" y="133"/>
                        </a:cubicBezTo>
                        <a:cubicBezTo>
                          <a:pt x="240" y="133"/>
                          <a:pt x="240" y="133"/>
                          <a:pt x="240" y="133"/>
                        </a:cubicBezTo>
                        <a:cubicBezTo>
                          <a:pt x="240" y="134"/>
                          <a:pt x="240" y="134"/>
                          <a:pt x="240" y="134"/>
                        </a:cubicBezTo>
                        <a:cubicBezTo>
                          <a:pt x="240" y="134"/>
                          <a:pt x="240" y="134"/>
                          <a:pt x="240" y="134"/>
                        </a:cubicBezTo>
                        <a:cubicBezTo>
                          <a:pt x="241" y="134"/>
                          <a:pt x="241" y="134"/>
                          <a:pt x="241" y="134"/>
                        </a:cubicBezTo>
                        <a:cubicBezTo>
                          <a:pt x="241" y="134"/>
                          <a:pt x="241" y="134"/>
                          <a:pt x="241" y="134"/>
                        </a:cubicBezTo>
                        <a:cubicBezTo>
                          <a:pt x="241" y="133"/>
                          <a:pt x="241" y="133"/>
                          <a:pt x="241" y="133"/>
                        </a:cubicBezTo>
                        <a:cubicBezTo>
                          <a:pt x="241" y="133"/>
                          <a:pt x="241" y="133"/>
                          <a:pt x="241" y="133"/>
                        </a:cubicBezTo>
                        <a:cubicBezTo>
                          <a:pt x="242" y="132"/>
                          <a:pt x="242" y="132"/>
                          <a:pt x="242" y="132"/>
                        </a:cubicBezTo>
                        <a:cubicBezTo>
                          <a:pt x="243" y="132"/>
                          <a:pt x="243" y="132"/>
                          <a:pt x="243" y="132"/>
                        </a:cubicBezTo>
                        <a:cubicBezTo>
                          <a:pt x="244" y="132"/>
                          <a:pt x="244" y="132"/>
                          <a:pt x="244" y="132"/>
                        </a:cubicBezTo>
                        <a:cubicBezTo>
                          <a:pt x="245" y="132"/>
                          <a:pt x="245" y="132"/>
                          <a:pt x="245" y="132"/>
                        </a:cubicBezTo>
                        <a:cubicBezTo>
                          <a:pt x="245" y="132"/>
                          <a:pt x="245" y="132"/>
                          <a:pt x="245" y="132"/>
                        </a:cubicBezTo>
                        <a:cubicBezTo>
                          <a:pt x="245" y="132"/>
                          <a:pt x="245" y="132"/>
                          <a:pt x="245" y="132"/>
                        </a:cubicBezTo>
                        <a:cubicBezTo>
                          <a:pt x="246" y="131"/>
                          <a:pt x="246" y="131"/>
                          <a:pt x="246" y="131"/>
                        </a:cubicBezTo>
                        <a:cubicBezTo>
                          <a:pt x="246" y="131"/>
                          <a:pt x="246" y="131"/>
                          <a:pt x="246" y="131"/>
                        </a:cubicBezTo>
                        <a:cubicBezTo>
                          <a:pt x="246" y="131"/>
                          <a:pt x="246" y="131"/>
                          <a:pt x="246" y="131"/>
                        </a:cubicBezTo>
                        <a:cubicBezTo>
                          <a:pt x="247" y="131"/>
                          <a:pt x="247" y="131"/>
                          <a:pt x="247" y="131"/>
                        </a:cubicBezTo>
                        <a:cubicBezTo>
                          <a:pt x="247" y="131"/>
                          <a:pt x="247" y="131"/>
                          <a:pt x="247" y="131"/>
                        </a:cubicBezTo>
                        <a:cubicBezTo>
                          <a:pt x="248" y="131"/>
                          <a:pt x="248" y="131"/>
                          <a:pt x="248" y="131"/>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29"/>
                          <a:pt x="248" y="129"/>
                          <a:pt x="248" y="129"/>
                        </a:cubicBezTo>
                        <a:cubicBezTo>
                          <a:pt x="249" y="129"/>
                          <a:pt x="249" y="129"/>
                          <a:pt x="249" y="129"/>
                        </a:cubicBezTo>
                        <a:cubicBezTo>
                          <a:pt x="249" y="129"/>
                          <a:pt x="249" y="129"/>
                          <a:pt x="249" y="129"/>
                        </a:cubicBezTo>
                        <a:cubicBezTo>
                          <a:pt x="249" y="129"/>
                          <a:pt x="249" y="129"/>
                          <a:pt x="249" y="129"/>
                        </a:cubicBezTo>
                        <a:cubicBezTo>
                          <a:pt x="250" y="128"/>
                          <a:pt x="250" y="128"/>
                          <a:pt x="250" y="128"/>
                        </a:cubicBezTo>
                        <a:cubicBezTo>
                          <a:pt x="250" y="128"/>
                          <a:pt x="250" y="128"/>
                          <a:pt x="250" y="128"/>
                        </a:cubicBezTo>
                        <a:cubicBezTo>
                          <a:pt x="250" y="128"/>
                          <a:pt x="250" y="128"/>
                          <a:pt x="250" y="128"/>
                        </a:cubicBezTo>
                        <a:cubicBezTo>
                          <a:pt x="250" y="128"/>
                          <a:pt x="250" y="128"/>
                          <a:pt x="250" y="128"/>
                        </a:cubicBezTo>
                        <a:cubicBezTo>
                          <a:pt x="251" y="128"/>
                          <a:pt x="251" y="128"/>
                          <a:pt x="251" y="128"/>
                        </a:cubicBezTo>
                        <a:cubicBezTo>
                          <a:pt x="251" y="127"/>
                          <a:pt x="251" y="127"/>
                          <a:pt x="251" y="127"/>
                        </a:cubicBezTo>
                        <a:cubicBezTo>
                          <a:pt x="250" y="127"/>
                          <a:pt x="250" y="127"/>
                          <a:pt x="250" y="127"/>
                        </a:cubicBezTo>
                        <a:cubicBezTo>
                          <a:pt x="250" y="127"/>
                          <a:pt x="250" y="127"/>
                          <a:pt x="250" y="127"/>
                        </a:cubicBezTo>
                        <a:cubicBezTo>
                          <a:pt x="250" y="127"/>
                          <a:pt x="250" y="127"/>
                          <a:pt x="250" y="127"/>
                        </a:cubicBezTo>
                        <a:cubicBezTo>
                          <a:pt x="249" y="127"/>
                          <a:pt x="249" y="127"/>
                          <a:pt x="249" y="127"/>
                        </a:cubicBezTo>
                        <a:cubicBezTo>
                          <a:pt x="249" y="127"/>
                          <a:pt x="249" y="127"/>
                          <a:pt x="249" y="127"/>
                        </a:cubicBezTo>
                        <a:cubicBezTo>
                          <a:pt x="248" y="126"/>
                          <a:pt x="248" y="126"/>
                          <a:pt x="248" y="126"/>
                        </a:cubicBezTo>
                        <a:cubicBezTo>
                          <a:pt x="246" y="125"/>
                          <a:pt x="246" y="125"/>
                          <a:pt x="246" y="125"/>
                        </a:cubicBezTo>
                        <a:cubicBezTo>
                          <a:pt x="247" y="127"/>
                          <a:pt x="247" y="127"/>
                          <a:pt x="247" y="127"/>
                        </a:cubicBezTo>
                        <a:cubicBezTo>
                          <a:pt x="248" y="128"/>
                          <a:pt x="248" y="128"/>
                          <a:pt x="248" y="128"/>
                        </a:cubicBezTo>
                        <a:moveTo>
                          <a:pt x="71" y="133"/>
                        </a:moveTo>
                        <a:cubicBezTo>
                          <a:pt x="71" y="132"/>
                          <a:pt x="71" y="132"/>
                          <a:pt x="71" y="132"/>
                        </a:cubicBezTo>
                        <a:cubicBezTo>
                          <a:pt x="71" y="132"/>
                          <a:pt x="71" y="132"/>
                          <a:pt x="71" y="132"/>
                        </a:cubicBezTo>
                        <a:cubicBezTo>
                          <a:pt x="72" y="131"/>
                          <a:pt x="72" y="131"/>
                          <a:pt x="72" y="131"/>
                        </a:cubicBezTo>
                        <a:cubicBezTo>
                          <a:pt x="72" y="130"/>
                          <a:pt x="72" y="130"/>
                          <a:pt x="72" y="130"/>
                        </a:cubicBezTo>
                        <a:cubicBezTo>
                          <a:pt x="72" y="130"/>
                          <a:pt x="72" y="130"/>
                          <a:pt x="72" y="130"/>
                        </a:cubicBezTo>
                        <a:cubicBezTo>
                          <a:pt x="71" y="130"/>
                          <a:pt x="71" y="130"/>
                          <a:pt x="71" y="130"/>
                        </a:cubicBezTo>
                        <a:cubicBezTo>
                          <a:pt x="71" y="128"/>
                          <a:pt x="71" y="128"/>
                          <a:pt x="71" y="128"/>
                        </a:cubicBezTo>
                        <a:cubicBezTo>
                          <a:pt x="71" y="127"/>
                          <a:pt x="71" y="127"/>
                          <a:pt x="71" y="127"/>
                        </a:cubicBezTo>
                        <a:cubicBezTo>
                          <a:pt x="70" y="126"/>
                          <a:pt x="70" y="126"/>
                          <a:pt x="70" y="126"/>
                        </a:cubicBezTo>
                        <a:cubicBezTo>
                          <a:pt x="70" y="127"/>
                          <a:pt x="70" y="127"/>
                          <a:pt x="70" y="127"/>
                        </a:cubicBezTo>
                        <a:cubicBezTo>
                          <a:pt x="69" y="130"/>
                          <a:pt x="69" y="130"/>
                          <a:pt x="69" y="130"/>
                        </a:cubicBezTo>
                        <a:cubicBezTo>
                          <a:pt x="69" y="130"/>
                          <a:pt x="69" y="130"/>
                          <a:pt x="69" y="130"/>
                        </a:cubicBezTo>
                        <a:cubicBezTo>
                          <a:pt x="69" y="130"/>
                          <a:pt x="69" y="130"/>
                          <a:pt x="69" y="130"/>
                        </a:cubicBezTo>
                        <a:cubicBezTo>
                          <a:pt x="70" y="132"/>
                          <a:pt x="70" y="132"/>
                          <a:pt x="70" y="132"/>
                        </a:cubicBezTo>
                        <a:cubicBezTo>
                          <a:pt x="70" y="132"/>
                          <a:pt x="70" y="132"/>
                          <a:pt x="70" y="132"/>
                        </a:cubicBezTo>
                        <a:cubicBezTo>
                          <a:pt x="70" y="132"/>
                          <a:pt x="70" y="132"/>
                          <a:pt x="70" y="132"/>
                        </a:cubicBezTo>
                        <a:cubicBezTo>
                          <a:pt x="70" y="133"/>
                          <a:pt x="70" y="133"/>
                          <a:pt x="70" y="133"/>
                        </a:cubicBezTo>
                        <a:cubicBezTo>
                          <a:pt x="71" y="133"/>
                          <a:pt x="71" y="133"/>
                          <a:pt x="71" y="133"/>
                        </a:cubicBezTo>
                        <a:moveTo>
                          <a:pt x="129" y="132"/>
                        </a:moveTo>
                        <a:cubicBezTo>
                          <a:pt x="129" y="132"/>
                          <a:pt x="129" y="132"/>
                          <a:pt x="129" y="132"/>
                        </a:cubicBezTo>
                        <a:cubicBezTo>
                          <a:pt x="129" y="132"/>
                          <a:pt x="129" y="132"/>
                          <a:pt x="129" y="132"/>
                        </a:cubicBezTo>
                        <a:cubicBezTo>
                          <a:pt x="129" y="133"/>
                          <a:pt x="129" y="133"/>
                          <a:pt x="129" y="133"/>
                        </a:cubicBezTo>
                        <a:cubicBezTo>
                          <a:pt x="130" y="133"/>
                          <a:pt x="130" y="133"/>
                          <a:pt x="130" y="133"/>
                        </a:cubicBezTo>
                        <a:cubicBezTo>
                          <a:pt x="130" y="133"/>
                          <a:pt x="130" y="133"/>
                          <a:pt x="130" y="133"/>
                        </a:cubicBezTo>
                        <a:cubicBezTo>
                          <a:pt x="130" y="133"/>
                          <a:pt x="130" y="133"/>
                          <a:pt x="130" y="133"/>
                        </a:cubicBezTo>
                        <a:cubicBezTo>
                          <a:pt x="131" y="134"/>
                          <a:pt x="131" y="134"/>
                          <a:pt x="131" y="134"/>
                        </a:cubicBezTo>
                        <a:cubicBezTo>
                          <a:pt x="131" y="134"/>
                          <a:pt x="131" y="134"/>
                          <a:pt x="131" y="134"/>
                        </a:cubicBezTo>
                        <a:cubicBezTo>
                          <a:pt x="131" y="134"/>
                          <a:pt x="131" y="134"/>
                          <a:pt x="131" y="134"/>
                        </a:cubicBezTo>
                        <a:cubicBezTo>
                          <a:pt x="131" y="133"/>
                          <a:pt x="131" y="133"/>
                          <a:pt x="131" y="133"/>
                        </a:cubicBezTo>
                        <a:cubicBezTo>
                          <a:pt x="133" y="133"/>
                          <a:pt x="133" y="133"/>
                          <a:pt x="133" y="133"/>
                        </a:cubicBezTo>
                        <a:cubicBezTo>
                          <a:pt x="133" y="133"/>
                          <a:pt x="133" y="133"/>
                          <a:pt x="133" y="133"/>
                        </a:cubicBezTo>
                        <a:cubicBezTo>
                          <a:pt x="133" y="133"/>
                          <a:pt x="133" y="133"/>
                          <a:pt x="133" y="133"/>
                        </a:cubicBezTo>
                        <a:cubicBezTo>
                          <a:pt x="133" y="133"/>
                          <a:pt x="133" y="133"/>
                          <a:pt x="133" y="133"/>
                        </a:cubicBezTo>
                        <a:cubicBezTo>
                          <a:pt x="134" y="133"/>
                          <a:pt x="134" y="133"/>
                          <a:pt x="134" y="133"/>
                        </a:cubicBezTo>
                        <a:cubicBezTo>
                          <a:pt x="133" y="132"/>
                          <a:pt x="133" y="132"/>
                          <a:pt x="133" y="132"/>
                        </a:cubicBezTo>
                        <a:cubicBezTo>
                          <a:pt x="133" y="132"/>
                          <a:pt x="133" y="132"/>
                          <a:pt x="133" y="132"/>
                        </a:cubicBezTo>
                        <a:cubicBezTo>
                          <a:pt x="133" y="132"/>
                          <a:pt x="133" y="132"/>
                          <a:pt x="133" y="132"/>
                        </a:cubicBezTo>
                        <a:cubicBezTo>
                          <a:pt x="133" y="132"/>
                          <a:pt x="133" y="132"/>
                          <a:pt x="133" y="132"/>
                        </a:cubicBezTo>
                        <a:cubicBezTo>
                          <a:pt x="132" y="131"/>
                          <a:pt x="132" y="131"/>
                          <a:pt x="132" y="131"/>
                        </a:cubicBezTo>
                        <a:cubicBezTo>
                          <a:pt x="131" y="130"/>
                          <a:pt x="131" y="130"/>
                          <a:pt x="131" y="130"/>
                        </a:cubicBezTo>
                        <a:cubicBezTo>
                          <a:pt x="130" y="130"/>
                          <a:pt x="130" y="130"/>
                          <a:pt x="130" y="130"/>
                        </a:cubicBezTo>
                        <a:cubicBezTo>
                          <a:pt x="130" y="129"/>
                          <a:pt x="130" y="129"/>
                          <a:pt x="130" y="129"/>
                        </a:cubicBezTo>
                        <a:cubicBezTo>
                          <a:pt x="129" y="128"/>
                          <a:pt x="129" y="128"/>
                          <a:pt x="129" y="128"/>
                        </a:cubicBezTo>
                        <a:cubicBezTo>
                          <a:pt x="129" y="130"/>
                          <a:pt x="129" y="130"/>
                          <a:pt x="129" y="130"/>
                        </a:cubicBezTo>
                        <a:cubicBezTo>
                          <a:pt x="129" y="131"/>
                          <a:pt x="129" y="131"/>
                          <a:pt x="129" y="131"/>
                        </a:cubicBezTo>
                        <a:cubicBezTo>
                          <a:pt x="129" y="131"/>
                          <a:pt x="129" y="131"/>
                          <a:pt x="129" y="131"/>
                        </a:cubicBezTo>
                        <a:cubicBezTo>
                          <a:pt x="129" y="131"/>
                          <a:pt x="129" y="131"/>
                          <a:pt x="129" y="131"/>
                        </a:cubicBezTo>
                        <a:cubicBezTo>
                          <a:pt x="129" y="132"/>
                          <a:pt x="129" y="132"/>
                          <a:pt x="129" y="132"/>
                        </a:cubicBezTo>
                        <a:moveTo>
                          <a:pt x="250" y="132"/>
                        </a:moveTo>
                        <a:cubicBezTo>
                          <a:pt x="250" y="131"/>
                          <a:pt x="250" y="131"/>
                          <a:pt x="250" y="131"/>
                        </a:cubicBezTo>
                        <a:cubicBezTo>
                          <a:pt x="249" y="131"/>
                          <a:pt x="249" y="131"/>
                          <a:pt x="249" y="131"/>
                        </a:cubicBezTo>
                        <a:cubicBezTo>
                          <a:pt x="249" y="131"/>
                          <a:pt x="249" y="131"/>
                          <a:pt x="249"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7" y="132"/>
                          <a:pt x="247" y="132"/>
                          <a:pt x="247" y="132"/>
                        </a:cubicBezTo>
                        <a:cubicBezTo>
                          <a:pt x="247" y="132"/>
                          <a:pt x="247" y="132"/>
                          <a:pt x="247" y="132"/>
                        </a:cubicBezTo>
                        <a:cubicBezTo>
                          <a:pt x="247" y="132"/>
                          <a:pt x="247" y="132"/>
                          <a:pt x="247" y="132"/>
                        </a:cubicBezTo>
                        <a:cubicBezTo>
                          <a:pt x="246" y="133"/>
                          <a:pt x="246" y="133"/>
                          <a:pt x="246" y="133"/>
                        </a:cubicBezTo>
                        <a:cubicBezTo>
                          <a:pt x="246" y="133"/>
                          <a:pt x="246" y="133"/>
                          <a:pt x="246" y="133"/>
                        </a:cubicBezTo>
                        <a:cubicBezTo>
                          <a:pt x="246" y="133"/>
                          <a:pt x="246" y="133"/>
                          <a:pt x="246" y="133"/>
                        </a:cubicBezTo>
                        <a:cubicBezTo>
                          <a:pt x="246" y="134"/>
                          <a:pt x="246" y="134"/>
                          <a:pt x="246" y="134"/>
                        </a:cubicBezTo>
                        <a:cubicBezTo>
                          <a:pt x="246" y="134"/>
                          <a:pt x="246" y="134"/>
                          <a:pt x="246" y="134"/>
                        </a:cubicBezTo>
                        <a:cubicBezTo>
                          <a:pt x="247" y="134"/>
                          <a:pt x="247" y="134"/>
                          <a:pt x="247" y="134"/>
                        </a:cubicBezTo>
                        <a:cubicBezTo>
                          <a:pt x="248" y="135"/>
                          <a:pt x="248" y="135"/>
                          <a:pt x="248" y="135"/>
                        </a:cubicBezTo>
                        <a:cubicBezTo>
                          <a:pt x="248" y="135"/>
                          <a:pt x="248" y="135"/>
                          <a:pt x="248" y="135"/>
                        </a:cubicBezTo>
                        <a:cubicBezTo>
                          <a:pt x="247" y="135"/>
                          <a:pt x="247" y="135"/>
                          <a:pt x="247" y="135"/>
                        </a:cubicBezTo>
                        <a:cubicBezTo>
                          <a:pt x="247" y="135"/>
                          <a:pt x="247" y="135"/>
                          <a:pt x="247" y="135"/>
                        </a:cubicBezTo>
                        <a:cubicBezTo>
                          <a:pt x="247" y="136"/>
                          <a:pt x="247" y="136"/>
                          <a:pt x="247" y="136"/>
                        </a:cubicBezTo>
                        <a:cubicBezTo>
                          <a:pt x="247" y="138"/>
                          <a:pt x="247" y="138"/>
                          <a:pt x="247" y="138"/>
                        </a:cubicBezTo>
                        <a:cubicBezTo>
                          <a:pt x="248" y="136"/>
                          <a:pt x="248" y="136"/>
                          <a:pt x="248" y="136"/>
                        </a:cubicBezTo>
                        <a:cubicBezTo>
                          <a:pt x="248" y="136"/>
                          <a:pt x="248" y="136"/>
                          <a:pt x="248" y="136"/>
                        </a:cubicBezTo>
                        <a:cubicBezTo>
                          <a:pt x="249" y="136"/>
                          <a:pt x="249" y="136"/>
                          <a:pt x="249" y="136"/>
                        </a:cubicBezTo>
                        <a:cubicBezTo>
                          <a:pt x="249" y="136"/>
                          <a:pt x="249" y="136"/>
                          <a:pt x="249" y="136"/>
                        </a:cubicBezTo>
                        <a:cubicBezTo>
                          <a:pt x="249" y="135"/>
                          <a:pt x="249" y="135"/>
                          <a:pt x="249" y="135"/>
                        </a:cubicBezTo>
                        <a:cubicBezTo>
                          <a:pt x="250" y="134"/>
                          <a:pt x="250" y="134"/>
                          <a:pt x="250" y="134"/>
                        </a:cubicBezTo>
                        <a:cubicBezTo>
                          <a:pt x="250" y="134"/>
                          <a:pt x="250" y="134"/>
                          <a:pt x="250" y="134"/>
                        </a:cubicBezTo>
                        <a:cubicBezTo>
                          <a:pt x="250" y="134"/>
                          <a:pt x="250" y="134"/>
                          <a:pt x="250" y="134"/>
                        </a:cubicBezTo>
                        <a:cubicBezTo>
                          <a:pt x="250" y="134"/>
                          <a:pt x="250" y="134"/>
                          <a:pt x="250" y="134"/>
                        </a:cubicBezTo>
                        <a:cubicBezTo>
                          <a:pt x="251" y="134"/>
                          <a:pt x="251" y="134"/>
                          <a:pt x="251" y="134"/>
                        </a:cubicBezTo>
                        <a:cubicBezTo>
                          <a:pt x="251" y="133"/>
                          <a:pt x="251" y="133"/>
                          <a:pt x="251" y="133"/>
                        </a:cubicBezTo>
                        <a:cubicBezTo>
                          <a:pt x="251" y="133"/>
                          <a:pt x="251" y="133"/>
                          <a:pt x="251" y="133"/>
                        </a:cubicBezTo>
                        <a:cubicBezTo>
                          <a:pt x="251" y="134"/>
                          <a:pt x="251" y="134"/>
                          <a:pt x="251" y="134"/>
                        </a:cubicBezTo>
                        <a:cubicBezTo>
                          <a:pt x="251" y="134"/>
                          <a:pt x="251" y="134"/>
                          <a:pt x="251" y="134"/>
                        </a:cubicBezTo>
                        <a:cubicBezTo>
                          <a:pt x="251" y="134"/>
                          <a:pt x="251" y="134"/>
                          <a:pt x="251" y="134"/>
                        </a:cubicBezTo>
                        <a:cubicBezTo>
                          <a:pt x="252" y="134"/>
                          <a:pt x="252" y="134"/>
                          <a:pt x="252" y="134"/>
                        </a:cubicBezTo>
                        <a:cubicBezTo>
                          <a:pt x="252" y="134"/>
                          <a:pt x="252" y="134"/>
                          <a:pt x="252" y="134"/>
                        </a:cubicBezTo>
                        <a:cubicBezTo>
                          <a:pt x="253" y="134"/>
                          <a:pt x="253" y="134"/>
                          <a:pt x="253" y="134"/>
                        </a:cubicBezTo>
                        <a:cubicBezTo>
                          <a:pt x="253" y="134"/>
                          <a:pt x="253" y="134"/>
                          <a:pt x="253" y="134"/>
                        </a:cubicBezTo>
                        <a:cubicBezTo>
                          <a:pt x="253" y="134"/>
                          <a:pt x="253" y="134"/>
                          <a:pt x="253" y="134"/>
                        </a:cubicBezTo>
                        <a:cubicBezTo>
                          <a:pt x="253" y="134"/>
                          <a:pt x="253" y="134"/>
                          <a:pt x="253" y="134"/>
                        </a:cubicBezTo>
                        <a:cubicBezTo>
                          <a:pt x="254" y="133"/>
                          <a:pt x="254" y="133"/>
                          <a:pt x="254" y="133"/>
                        </a:cubicBezTo>
                        <a:cubicBezTo>
                          <a:pt x="254" y="133"/>
                          <a:pt x="254" y="133"/>
                          <a:pt x="254" y="133"/>
                        </a:cubicBezTo>
                        <a:cubicBezTo>
                          <a:pt x="254" y="133"/>
                          <a:pt x="254" y="133"/>
                          <a:pt x="254" y="133"/>
                        </a:cubicBezTo>
                        <a:cubicBezTo>
                          <a:pt x="254" y="133"/>
                          <a:pt x="254" y="133"/>
                          <a:pt x="254" y="133"/>
                        </a:cubicBezTo>
                        <a:cubicBezTo>
                          <a:pt x="254" y="132"/>
                          <a:pt x="254" y="132"/>
                          <a:pt x="254" y="132"/>
                        </a:cubicBezTo>
                        <a:cubicBezTo>
                          <a:pt x="254" y="132"/>
                          <a:pt x="254" y="132"/>
                          <a:pt x="254" y="132"/>
                        </a:cubicBezTo>
                        <a:cubicBezTo>
                          <a:pt x="255" y="132"/>
                          <a:pt x="255" y="132"/>
                          <a:pt x="255" y="132"/>
                        </a:cubicBezTo>
                        <a:cubicBezTo>
                          <a:pt x="255" y="132"/>
                          <a:pt x="255" y="132"/>
                          <a:pt x="255" y="132"/>
                        </a:cubicBezTo>
                        <a:cubicBezTo>
                          <a:pt x="255" y="133"/>
                          <a:pt x="255" y="133"/>
                          <a:pt x="255" y="133"/>
                        </a:cubicBezTo>
                        <a:cubicBezTo>
                          <a:pt x="255" y="133"/>
                          <a:pt x="255" y="133"/>
                          <a:pt x="255" y="133"/>
                        </a:cubicBezTo>
                        <a:cubicBezTo>
                          <a:pt x="255" y="133"/>
                          <a:pt x="255" y="133"/>
                          <a:pt x="255" y="133"/>
                        </a:cubicBezTo>
                        <a:cubicBezTo>
                          <a:pt x="256" y="133"/>
                          <a:pt x="256" y="133"/>
                          <a:pt x="256" y="133"/>
                        </a:cubicBezTo>
                        <a:cubicBezTo>
                          <a:pt x="256" y="134"/>
                          <a:pt x="256" y="134"/>
                          <a:pt x="256" y="134"/>
                        </a:cubicBezTo>
                        <a:cubicBezTo>
                          <a:pt x="256" y="134"/>
                          <a:pt x="256" y="134"/>
                          <a:pt x="256" y="134"/>
                        </a:cubicBezTo>
                        <a:cubicBezTo>
                          <a:pt x="256" y="134"/>
                          <a:pt x="256" y="134"/>
                          <a:pt x="256" y="134"/>
                        </a:cubicBezTo>
                        <a:cubicBezTo>
                          <a:pt x="256" y="135"/>
                          <a:pt x="256" y="135"/>
                          <a:pt x="256" y="135"/>
                        </a:cubicBezTo>
                        <a:cubicBezTo>
                          <a:pt x="256" y="136"/>
                          <a:pt x="256" y="136"/>
                          <a:pt x="256" y="136"/>
                        </a:cubicBezTo>
                        <a:cubicBezTo>
                          <a:pt x="257" y="135"/>
                          <a:pt x="257" y="135"/>
                          <a:pt x="257" y="135"/>
                        </a:cubicBezTo>
                        <a:cubicBezTo>
                          <a:pt x="257" y="134"/>
                          <a:pt x="257" y="134"/>
                          <a:pt x="257" y="134"/>
                        </a:cubicBezTo>
                        <a:cubicBezTo>
                          <a:pt x="257" y="134"/>
                          <a:pt x="257" y="134"/>
                          <a:pt x="257" y="134"/>
                        </a:cubicBezTo>
                        <a:cubicBezTo>
                          <a:pt x="257" y="134"/>
                          <a:pt x="257" y="134"/>
                          <a:pt x="257" y="134"/>
                        </a:cubicBezTo>
                        <a:cubicBezTo>
                          <a:pt x="257" y="133"/>
                          <a:pt x="257" y="133"/>
                          <a:pt x="257" y="133"/>
                        </a:cubicBezTo>
                        <a:cubicBezTo>
                          <a:pt x="258" y="133"/>
                          <a:pt x="258" y="133"/>
                          <a:pt x="258" y="133"/>
                        </a:cubicBezTo>
                        <a:cubicBezTo>
                          <a:pt x="259" y="133"/>
                          <a:pt x="259" y="133"/>
                          <a:pt x="259" y="133"/>
                        </a:cubicBezTo>
                        <a:cubicBezTo>
                          <a:pt x="258" y="132"/>
                          <a:pt x="258" y="132"/>
                          <a:pt x="258" y="132"/>
                        </a:cubicBezTo>
                        <a:cubicBezTo>
                          <a:pt x="258" y="132"/>
                          <a:pt x="258" y="132"/>
                          <a:pt x="258" y="132"/>
                        </a:cubicBezTo>
                        <a:cubicBezTo>
                          <a:pt x="258" y="132"/>
                          <a:pt x="258" y="132"/>
                          <a:pt x="258" y="132"/>
                        </a:cubicBezTo>
                        <a:cubicBezTo>
                          <a:pt x="258" y="132"/>
                          <a:pt x="258" y="132"/>
                          <a:pt x="258" y="132"/>
                        </a:cubicBezTo>
                        <a:cubicBezTo>
                          <a:pt x="257" y="131"/>
                          <a:pt x="257" y="131"/>
                          <a:pt x="257" y="131"/>
                        </a:cubicBezTo>
                        <a:cubicBezTo>
                          <a:pt x="257" y="131"/>
                          <a:pt x="257" y="131"/>
                          <a:pt x="257" y="131"/>
                        </a:cubicBezTo>
                        <a:cubicBezTo>
                          <a:pt x="257" y="130"/>
                          <a:pt x="257" y="130"/>
                          <a:pt x="257" y="130"/>
                        </a:cubicBezTo>
                        <a:cubicBezTo>
                          <a:pt x="256" y="130"/>
                          <a:pt x="256" y="130"/>
                          <a:pt x="256" y="130"/>
                        </a:cubicBezTo>
                        <a:cubicBezTo>
                          <a:pt x="256" y="130"/>
                          <a:pt x="256" y="130"/>
                          <a:pt x="256" y="130"/>
                        </a:cubicBezTo>
                        <a:cubicBezTo>
                          <a:pt x="256" y="130"/>
                          <a:pt x="256" y="130"/>
                          <a:pt x="256" y="130"/>
                        </a:cubicBezTo>
                        <a:cubicBezTo>
                          <a:pt x="255" y="130"/>
                          <a:pt x="255" y="130"/>
                          <a:pt x="255" y="130"/>
                        </a:cubicBezTo>
                        <a:cubicBezTo>
                          <a:pt x="254" y="131"/>
                          <a:pt x="254" y="131"/>
                          <a:pt x="254" y="131"/>
                        </a:cubicBezTo>
                        <a:cubicBezTo>
                          <a:pt x="254" y="131"/>
                          <a:pt x="254" y="131"/>
                          <a:pt x="254" y="131"/>
                        </a:cubicBezTo>
                        <a:cubicBezTo>
                          <a:pt x="254" y="131"/>
                          <a:pt x="254" y="131"/>
                          <a:pt x="254" y="131"/>
                        </a:cubicBezTo>
                        <a:cubicBezTo>
                          <a:pt x="254" y="131"/>
                          <a:pt x="254" y="131"/>
                          <a:pt x="254"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0"/>
                          <a:pt x="253" y="130"/>
                          <a:pt x="253" y="130"/>
                        </a:cubicBezTo>
                        <a:cubicBezTo>
                          <a:pt x="253" y="129"/>
                          <a:pt x="253" y="129"/>
                          <a:pt x="253" y="129"/>
                        </a:cubicBezTo>
                        <a:cubicBezTo>
                          <a:pt x="252" y="130"/>
                          <a:pt x="252" y="130"/>
                          <a:pt x="252" y="130"/>
                        </a:cubicBezTo>
                        <a:cubicBezTo>
                          <a:pt x="250" y="131"/>
                          <a:pt x="250" y="131"/>
                          <a:pt x="250" y="131"/>
                        </a:cubicBezTo>
                        <a:cubicBezTo>
                          <a:pt x="250" y="131"/>
                          <a:pt x="250" y="131"/>
                          <a:pt x="250" y="131"/>
                        </a:cubicBezTo>
                        <a:cubicBezTo>
                          <a:pt x="250" y="131"/>
                          <a:pt x="250" y="131"/>
                          <a:pt x="250" y="131"/>
                        </a:cubicBezTo>
                        <a:cubicBezTo>
                          <a:pt x="250" y="132"/>
                          <a:pt x="250" y="132"/>
                          <a:pt x="250" y="132"/>
                        </a:cubicBezTo>
                        <a:moveTo>
                          <a:pt x="28" y="135"/>
                        </a:moveTo>
                        <a:cubicBezTo>
                          <a:pt x="28" y="135"/>
                          <a:pt x="28" y="135"/>
                          <a:pt x="28" y="135"/>
                        </a:cubicBezTo>
                        <a:cubicBezTo>
                          <a:pt x="28" y="135"/>
                          <a:pt x="28" y="135"/>
                          <a:pt x="28" y="135"/>
                        </a:cubicBezTo>
                        <a:cubicBezTo>
                          <a:pt x="28" y="135"/>
                          <a:pt x="28" y="135"/>
                          <a:pt x="28" y="135"/>
                        </a:cubicBezTo>
                        <a:cubicBezTo>
                          <a:pt x="26" y="137"/>
                          <a:pt x="26" y="137"/>
                          <a:pt x="26" y="137"/>
                        </a:cubicBezTo>
                        <a:cubicBezTo>
                          <a:pt x="26" y="137"/>
                          <a:pt x="26" y="137"/>
                          <a:pt x="26" y="137"/>
                        </a:cubicBezTo>
                        <a:cubicBezTo>
                          <a:pt x="26" y="137"/>
                          <a:pt x="26" y="137"/>
                          <a:pt x="26" y="137"/>
                        </a:cubicBezTo>
                        <a:cubicBezTo>
                          <a:pt x="26" y="137"/>
                          <a:pt x="26" y="137"/>
                          <a:pt x="26" y="137"/>
                        </a:cubicBezTo>
                        <a:cubicBezTo>
                          <a:pt x="26" y="138"/>
                          <a:pt x="26" y="138"/>
                          <a:pt x="26" y="138"/>
                        </a:cubicBezTo>
                        <a:cubicBezTo>
                          <a:pt x="26" y="138"/>
                          <a:pt x="26" y="138"/>
                          <a:pt x="26" y="138"/>
                        </a:cubicBezTo>
                        <a:cubicBezTo>
                          <a:pt x="27" y="138"/>
                          <a:pt x="27" y="138"/>
                          <a:pt x="27" y="138"/>
                        </a:cubicBezTo>
                        <a:cubicBezTo>
                          <a:pt x="27" y="139"/>
                          <a:pt x="27" y="139"/>
                          <a:pt x="27" y="139"/>
                        </a:cubicBezTo>
                        <a:cubicBezTo>
                          <a:pt x="27" y="140"/>
                          <a:pt x="27" y="140"/>
                          <a:pt x="27" y="140"/>
                        </a:cubicBezTo>
                        <a:cubicBezTo>
                          <a:pt x="28" y="139"/>
                          <a:pt x="28" y="139"/>
                          <a:pt x="28" y="139"/>
                        </a:cubicBezTo>
                        <a:cubicBezTo>
                          <a:pt x="28" y="139"/>
                          <a:pt x="28" y="139"/>
                          <a:pt x="28" y="139"/>
                        </a:cubicBezTo>
                        <a:cubicBezTo>
                          <a:pt x="28" y="139"/>
                          <a:pt x="28" y="139"/>
                          <a:pt x="28" y="139"/>
                        </a:cubicBezTo>
                        <a:cubicBezTo>
                          <a:pt x="28" y="139"/>
                          <a:pt x="28" y="139"/>
                          <a:pt x="28" y="139"/>
                        </a:cubicBezTo>
                        <a:cubicBezTo>
                          <a:pt x="28" y="138"/>
                          <a:pt x="28" y="138"/>
                          <a:pt x="28"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9" y="136"/>
                          <a:pt x="29" y="136"/>
                          <a:pt x="29" y="136"/>
                        </a:cubicBezTo>
                        <a:cubicBezTo>
                          <a:pt x="30" y="134"/>
                          <a:pt x="30" y="134"/>
                          <a:pt x="30" y="134"/>
                        </a:cubicBezTo>
                        <a:cubicBezTo>
                          <a:pt x="32" y="130"/>
                          <a:pt x="32" y="130"/>
                          <a:pt x="32" y="130"/>
                        </a:cubicBezTo>
                        <a:cubicBezTo>
                          <a:pt x="29" y="134"/>
                          <a:pt x="29" y="134"/>
                          <a:pt x="29" y="134"/>
                        </a:cubicBezTo>
                        <a:cubicBezTo>
                          <a:pt x="28" y="135"/>
                          <a:pt x="28" y="135"/>
                          <a:pt x="28" y="135"/>
                        </a:cubicBezTo>
                        <a:moveTo>
                          <a:pt x="290" y="136"/>
                        </a:moveTo>
                        <a:cubicBezTo>
                          <a:pt x="291" y="137"/>
                          <a:pt x="291" y="137"/>
                          <a:pt x="291" y="137"/>
                        </a:cubicBezTo>
                        <a:cubicBezTo>
                          <a:pt x="292" y="137"/>
                          <a:pt x="292" y="137"/>
                          <a:pt x="292" y="137"/>
                        </a:cubicBezTo>
                        <a:cubicBezTo>
                          <a:pt x="291" y="136"/>
                          <a:pt x="291" y="136"/>
                          <a:pt x="291" y="136"/>
                        </a:cubicBezTo>
                        <a:cubicBezTo>
                          <a:pt x="291" y="135"/>
                          <a:pt x="291" y="135"/>
                          <a:pt x="291" y="135"/>
                        </a:cubicBezTo>
                        <a:cubicBezTo>
                          <a:pt x="291" y="135"/>
                          <a:pt x="291" y="135"/>
                          <a:pt x="291" y="135"/>
                        </a:cubicBezTo>
                        <a:cubicBezTo>
                          <a:pt x="291" y="135"/>
                          <a:pt x="291" y="135"/>
                          <a:pt x="291" y="135"/>
                        </a:cubicBezTo>
                        <a:cubicBezTo>
                          <a:pt x="289" y="134"/>
                          <a:pt x="289" y="134"/>
                          <a:pt x="289" y="134"/>
                        </a:cubicBezTo>
                        <a:cubicBezTo>
                          <a:pt x="288" y="133"/>
                          <a:pt x="288" y="133"/>
                          <a:pt x="288" y="133"/>
                        </a:cubicBezTo>
                        <a:cubicBezTo>
                          <a:pt x="286" y="132"/>
                          <a:pt x="286" y="132"/>
                          <a:pt x="286" y="132"/>
                        </a:cubicBezTo>
                        <a:cubicBezTo>
                          <a:pt x="287" y="133"/>
                          <a:pt x="287" y="133"/>
                          <a:pt x="287" y="133"/>
                        </a:cubicBezTo>
                        <a:cubicBezTo>
                          <a:pt x="287" y="134"/>
                          <a:pt x="287" y="134"/>
                          <a:pt x="287" y="134"/>
                        </a:cubicBezTo>
                        <a:cubicBezTo>
                          <a:pt x="287" y="134"/>
                          <a:pt x="287" y="134"/>
                          <a:pt x="287" y="134"/>
                        </a:cubicBezTo>
                        <a:cubicBezTo>
                          <a:pt x="287" y="135"/>
                          <a:pt x="287" y="135"/>
                          <a:pt x="287" y="135"/>
                        </a:cubicBezTo>
                        <a:cubicBezTo>
                          <a:pt x="289" y="136"/>
                          <a:pt x="289" y="136"/>
                          <a:pt x="289" y="136"/>
                        </a:cubicBezTo>
                        <a:cubicBezTo>
                          <a:pt x="289" y="136"/>
                          <a:pt x="289" y="136"/>
                          <a:pt x="289" y="136"/>
                        </a:cubicBezTo>
                        <a:cubicBezTo>
                          <a:pt x="289" y="136"/>
                          <a:pt x="289" y="136"/>
                          <a:pt x="289" y="136"/>
                        </a:cubicBezTo>
                        <a:cubicBezTo>
                          <a:pt x="290" y="136"/>
                          <a:pt x="290" y="136"/>
                          <a:pt x="290" y="136"/>
                        </a:cubicBezTo>
                        <a:moveTo>
                          <a:pt x="210" y="134"/>
                        </a:moveTo>
                        <a:cubicBezTo>
                          <a:pt x="208" y="135"/>
                          <a:pt x="208" y="135"/>
                          <a:pt x="208" y="135"/>
                        </a:cubicBezTo>
                        <a:cubicBezTo>
                          <a:pt x="208" y="135"/>
                          <a:pt x="208" y="135"/>
                          <a:pt x="208" y="135"/>
                        </a:cubicBezTo>
                        <a:cubicBezTo>
                          <a:pt x="208" y="135"/>
                          <a:pt x="208" y="135"/>
                          <a:pt x="208" y="135"/>
                        </a:cubicBezTo>
                        <a:cubicBezTo>
                          <a:pt x="208" y="135"/>
                          <a:pt x="208" y="135"/>
                          <a:pt x="208" y="135"/>
                        </a:cubicBezTo>
                        <a:cubicBezTo>
                          <a:pt x="208" y="136"/>
                          <a:pt x="208" y="136"/>
                          <a:pt x="208" y="136"/>
                        </a:cubicBezTo>
                        <a:cubicBezTo>
                          <a:pt x="208" y="136"/>
                          <a:pt x="208" y="136"/>
                          <a:pt x="208" y="136"/>
                        </a:cubicBezTo>
                        <a:cubicBezTo>
                          <a:pt x="209" y="136"/>
                          <a:pt x="209" y="136"/>
                          <a:pt x="209" y="136"/>
                        </a:cubicBezTo>
                        <a:cubicBezTo>
                          <a:pt x="209" y="137"/>
                          <a:pt x="209" y="137"/>
                          <a:pt x="209" y="137"/>
                        </a:cubicBezTo>
                        <a:cubicBezTo>
                          <a:pt x="210" y="137"/>
                          <a:pt x="210" y="137"/>
                          <a:pt x="210" y="137"/>
                        </a:cubicBezTo>
                        <a:cubicBezTo>
                          <a:pt x="210" y="137"/>
                          <a:pt x="210" y="137"/>
                          <a:pt x="210" y="137"/>
                        </a:cubicBezTo>
                        <a:cubicBezTo>
                          <a:pt x="211" y="136"/>
                          <a:pt x="211" y="136"/>
                          <a:pt x="211" y="136"/>
                        </a:cubicBezTo>
                        <a:cubicBezTo>
                          <a:pt x="212" y="136"/>
                          <a:pt x="212" y="136"/>
                          <a:pt x="212" y="136"/>
                        </a:cubicBezTo>
                        <a:cubicBezTo>
                          <a:pt x="213" y="135"/>
                          <a:pt x="213" y="135"/>
                          <a:pt x="213" y="135"/>
                        </a:cubicBezTo>
                        <a:cubicBezTo>
                          <a:pt x="213" y="135"/>
                          <a:pt x="213" y="135"/>
                          <a:pt x="213" y="135"/>
                        </a:cubicBezTo>
                        <a:cubicBezTo>
                          <a:pt x="213" y="135"/>
                          <a:pt x="213" y="135"/>
                          <a:pt x="213" y="135"/>
                        </a:cubicBezTo>
                        <a:cubicBezTo>
                          <a:pt x="213" y="134"/>
                          <a:pt x="213" y="134"/>
                          <a:pt x="213" y="134"/>
                        </a:cubicBezTo>
                        <a:cubicBezTo>
                          <a:pt x="212" y="134"/>
                          <a:pt x="212" y="134"/>
                          <a:pt x="212" y="134"/>
                        </a:cubicBezTo>
                        <a:cubicBezTo>
                          <a:pt x="212" y="134"/>
                          <a:pt x="212" y="134"/>
                          <a:pt x="212" y="134"/>
                        </a:cubicBezTo>
                        <a:cubicBezTo>
                          <a:pt x="212" y="133"/>
                          <a:pt x="212" y="133"/>
                          <a:pt x="212" y="133"/>
                        </a:cubicBezTo>
                        <a:cubicBezTo>
                          <a:pt x="212" y="133"/>
                          <a:pt x="212" y="133"/>
                          <a:pt x="212" y="133"/>
                        </a:cubicBezTo>
                        <a:cubicBezTo>
                          <a:pt x="211" y="133"/>
                          <a:pt x="211" y="133"/>
                          <a:pt x="211" y="133"/>
                        </a:cubicBezTo>
                        <a:cubicBezTo>
                          <a:pt x="211" y="133"/>
                          <a:pt x="211" y="133"/>
                          <a:pt x="211" y="133"/>
                        </a:cubicBezTo>
                        <a:cubicBezTo>
                          <a:pt x="210" y="133"/>
                          <a:pt x="210" y="133"/>
                          <a:pt x="210" y="133"/>
                        </a:cubicBezTo>
                        <a:cubicBezTo>
                          <a:pt x="210" y="133"/>
                          <a:pt x="210" y="133"/>
                          <a:pt x="210" y="133"/>
                        </a:cubicBezTo>
                        <a:cubicBezTo>
                          <a:pt x="210" y="134"/>
                          <a:pt x="210" y="134"/>
                          <a:pt x="210" y="134"/>
                        </a:cubicBezTo>
                        <a:moveTo>
                          <a:pt x="234" y="134"/>
                        </a:moveTo>
                        <a:cubicBezTo>
                          <a:pt x="234" y="134"/>
                          <a:pt x="234" y="134"/>
                          <a:pt x="234" y="134"/>
                        </a:cubicBezTo>
                        <a:cubicBezTo>
                          <a:pt x="233" y="134"/>
                          <a:pt x="233" y="134"/>
                          <a:pt x="233" y="134"/>
                        </a:cubicBezTo>
                        <a:cubicBezTo>
                          <a:pt x="233" y="134"/>
                          <a:pt x="233" y="134"/>
                          <a:pt x="233" y="134"/>
                        </a:cubicBezTo>
                        <a:cubicBezTo>
                          <a:pt x="233" y="135"/>
                          <a:pt x="233" y="135"/>
                          <a:pt x="233" y="135"/>
                        </a:cubicBezTo>
                        <a:cubicBezTo>
                          <a:pt x="232" y="135"/>
                          <a:pt x="232" y="135"/>
                          <a:pt x="232" y="135"/>
                        </a:cubicBezTo>
                        <a:cubicBezTo>
                          <a:pt x="232" y="135"/>
                          <a:pt x="232" y="135"/>
                          <a:pt x="232" y="135"/>
                        </a:cubicBezTo>
                        <a:cubicBezTo>
                          <a:pt x="232" y="136"/>
                          <a:pt x="232" y="136"/>
                          <a:pt x="232" y="136"/>
                        </a:cubicBezTo>
                        <a:cubicBezTo>
                          <a:pt x="232" y="136"/>
                          <a:pt x="232" y="136"/>
                          <a:pt x="232" y="136"/>
                        </a:cubicBezTo>
                        <a:cubicBezTo>
                          <a:pt x="232" y="136"/>
                          <a:pt x="232" y="136"/>
                          <a:pt x="232" y="136"/>
                        </a:cubicBezTo>
                        <a:cubicBezTo>
                          <a:pt x="231" y="136"/>
                          <a:pt x="231" y="136"/>
                          <a:pt x="231" y="136"/>
                        </a:cubicBezTo>
                        <a:cubicBezTo>
                          <a:pt x="231" y="136"/>
                          <a:pt x="231" y="136"/>
                          <a:pt x="231" y="136"/>
                        </a:cubicBezTo>
                        <a:cubicBezTo>
                          <a:pt x="230" y="136"/>
                          <a:pt x="230" y="136"/>
                          <a:pt x="230" y="136"/>
                        </a:cubicBezTo>
                        <a:cubicBezTo>
                          <a:pt x="229" y="136"/>
                          <a:pt x="229" y="136"/>
                          <a:pt x="229" y="136"/>
                        </a:cubicBezTo>
                        <a:cubicBezTo>
                          <a:pt x="229" y="136"/>
                          <a:pt x="229" y="136"/>
                          <a:pt x="229" y="136"/>
                        </a:cubicBezTo>
                        <a:cubicBezTo>
                          <a:pt x="229" y="136"/>
                          <a:pt x="229" y="136"/>
                          <a:pt x="229" y="136"/>
                        </a:cubicBezTo>
                        <a:cubicBezTo>
                          <a:pt x="228" y="136"/>
                          <a:pt x="228" y="136"/>
                          <a:pt x="228" y="136"/>
                        </a:cubicBezTo>
                        <a:cubicBezTo>
                          <a:pt x="228" y="137"/>
                          <a:pt x="228" y="137"/>
                          <a:pt x="228" y="137"/>
                        </a:cubicBezTo>
                        <a:cubicBezTo>
                          <a:pt x="228" y="137"/>
                          <a:pt x="228" y="137"/>
                          <a:pt x="228" y="137"/>
                        </a:cubicBezTo>
                        <a:cubicBezTo>
                          <a:pt x="228" y="137"/>
                          <a:pt x="228" y="137"/>
                          <a:pt x="228" y="137"/>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40"/>
                          <a:pt x="228" y="140"/>
                          <a:pt x="228" y="140"/>
                        </a:cubicBezTo>
                        <a:cubicBezTo>
                          <a:pt x="228" y="140"/>
                          <a:pt x="228" y="140"/>
                          <a:pt x="228" y="140"/>
                        </a:cubicBezTo>
                        <a:cubicBezTo>
                          <a:pt x="226" y="141"/>
                          <a:pt x="226" y="141"/>
                          <a:pt x="226" y="141"/>
                        </a:cubicBezTo>
                        <a:cubicBezTo>
                          <a:pt x="225" y="141"/>
                          <a:pt x="225" y="141"/>
                          <a:pt x="225" y="141"/>
                        </a:cubicBezTo>
                        <a:cubicBezTo>
                          <a:pt x="225" y="141"/>
                          <a:pt x="225" y="141"/>
                          <a:pt x="225" y="141"/>
                        </a:cubicBezTo>
                        <a:cubicBezTo>
                          <a:pt x="224" y="141"/>
                          <a:pt x="224" y="141"/>
                          <a:pt x="224" y="141"/>
                        </a:cubicBezTo>
                        <a:cubicBezTo>
                          <a:pt x="224" y="142"/>
                          <a:pt x="224" y="142"/>
                          <a:pt x="224" y="142"/>
                        </a:cubicBezTo>
                        <a:cubicBezTo>
                          <a:pt x="223" y="142"/>
                          <a:pt x="223" y="142"/>
                          <a:pt x="223" y="142"/>
                        </a:cubicBezTo>
                        <a:cubicBezTo>
                          <a:pt x="223" y="142"/>
                          <a:pt x="223" y="142"/>
                          <a:pt x="223" y="142"/>
                        </a:cubicBezTo>
                        <a:cubicBezTo>
                          <a:pt x="223" y="143"/>
                          <a:pt x="223" y="143"/>
                          <a:pt x="223" y="143"/>
                        </a:cubicBezTo>
                        <a:cubicBezTo>
                          <a:pt x="223" y="143"/>
                          <a:pt x="223" y="143"/>
                          <a:pt x="223" y="143"/>
                        </a:cubicBezTo>
                        <a:cubicBezTo>
                          <a:pt x="223" y="143"/>
                          <a:pt x="223" y="143"/>
                          <a:pt x="223" y="143"/>
                        </a:cubicBezTo>
                        <a:cubicBezTo>
                          <a:pt x="223" y="143"/>
                          <a:pt x="223" y="143"/>
                          <a:pt x="223" y="143"/>
                        </a:cubicBezTo>
                        <a:cubicBezTo>
                          <a:pt x="223" y="144"/>
                          <a:pt x="223" y="144"/>
                          <a:pt x="223" y="144"/>
                        </a:cubicBezTo>
                        <a:cubicBezTo>
                          <a:pt x="223" y="145"/>
                          <a:pt x="223" y="145"/>
                          <a:pt x="223" y="145"/>
                        </a:cubicBezTo>
                        <a:cubicBezTo>
                          <a:pt x="223" y="145"/>
                          <a:pt x="223" y="145"/>
                          <a:pt x="223" y="145"/>
                        </a:cubicBezTo>
                        <a:cubicBezTo>
                          <a:pt x="223" y="145"/>
                          <a:pt x="223" y="145"/>
                          <a:pt x="223" y="145"/>
                        </a:cubicBezTo>
                        <a:cubicBezTo>
                          <a:pt x="223" y="145"/>
                          <a:pt x="223" y="145"/>
                          <a:pt x="223" y="145"/>
                        </a:cubicBezTo>
                        <a:cubicBezTo>
                          <a:pt x="222" y="146"/>
                          <a:pt x="222" y="146"/>
                          <a:pt x="222" y="146"/>
                        </a:cubicBezTo>
                        <a:cubicBezTo>
                          <a:pt x="222" y="146"/>
                          <a:pt x="222" y="146"/>
                          <a:pt x="222" y="146"/>
                        </a:cubicBezTo>
                        <a:cubicBezTo>
                          <a:pt x="220" y="147"/>
                          <a:pt x="220" y="147"/>
                          <a:pt x="220" y="147"/>
                        </a:cubicBezTo>
                        <a:cubicBezTo>
                          <a:pt x="219" y="147"/>
                          <a:pt x="219" y="147"/>
                          <a:pt x="219" y="147"/>
                        </a:cubicBezTo>
                        <a:cubicBezTo>
                          <a:pt x="219" y="148"/>
                          <a:pt x="219" y="148"/>
                          <a:pt x="219" y="148"/>
                        </a:cubicBezTo>
                        <a:cubicBezTo>
                          <a:pt x="219" y="148"/>
                          <a:pt x="219" y="148"/>
                          <a:pt x="219" y="148"/>
                        </a:cubicBezTo>
                        <a:cubicBezTo>
                          <a:pt x="220" y="149"/>
                          <a:pt x="220" y="149"/>
                          <a:pt x="220" y="149"/>
                        </a:cubicBezTo>
                        <a:cubicBezTo>
                          <a:pt x="220" y="149"/>
                          <a:pt x="220" y="149"/>
                          <a:pt x="220" y="149"/>
                        </a:cubicBezTo>
                        <a:cubicBezTo>
                          <a:pt x="220" y="149"/>
                          <a:pt x="220" y="149"/>
                          <a:pt x="220" y="149"/>
                        </a:cubicBezTo>
                        <a:cubicBezTo>
                          <a:pt x="221" y="149"/>
                          <a:pt x="221" y="149"/>
                          <a:pt x="221" y="149"/>
                        </a:cubicBezTo>
                        <a:cubicBezTo>
                          <a:pt x="221" y="149"/>
                          <a:pt x="221" y="149"/>
                          <a:pt x="221" y="149"/>
                        </a:cubicBezTo>
                        <a:cubicBezTo>
                          <a:pt x="220" y="149"/>
                          <a:pt x="220" y="149"/>
                          <a:pt x="220" y="149"/>
                        </a:cubicBezTo>
                        <a:cubicBezTo>
                          <a:pt x="220" y="149"/>
                          <a:pt x="220" y="149"/>
                          <a:pt x="220" y="149"/>
                        </a:cubicBezTo>
                        <a:cubicBezTo>
                          <a:pt x="220" y="149"/>
                          <a:pt x="220" y="149"/>
                          <a:pt x="220" y="149"/>
                        </a:cubicBezTo>
                        <a:cubicBezTo>
                          <a:pt x="220" y="150"/>
                          <a:pt x="220" y="150"/>
                          <a:pt x="220" y="150"/>
                        </a:cubicBezTo>
                        <a:cubicBezTo>
                          <a:pt x="219" y="150"/>
                          <a:pt x="219" y="150"/>
                          <a:pt x="219" y="150"/>
                        </a:cubicBezTo>
                        <a:cubicBezTo>
                          <a:pt x="219" y="150"/>
                          <a:pt x="219" y="150"/>
                          <a:pt x="219" y="150"/>
                        </a:cubicBezTo>
                        <a:cubicBezTo>
                          <a:pt x="219" y="151"/>
                          <a:pt x="219" y="151"/>
                          <a:pt x="219" y="151"/>
                        </a:cubicBezTo>
                        <a:cubicBezTo>
                          <a:pt x="217" y="153"/>
                          <a:pt x="217" y="153"/>
                          <a:pt x="217" y="153"/>
                        </a:cubicBezTo>
                        <a:cubicBezTo>
                          <a:pt x="217" y="153"/>
                          <a:pt x="217" y="153"/>
                          <a:pt x="217" y="153"/>
                        </a:cubicBezTo>
                        <a:cubicBezTo>
                          <a:pt x="217" y="153"/>
                          <a:pt x="217" y="153"/>
                          <a:pt x="217" y="153"/>
                        </a:cubicBezTo>
                        <a:cubicBezTo>
                          <a:pt x="216" y="154"/>
                          <a:pt x="216" y="154"/>
                          <a:pt x="216" y="154"/>
                        </a:cubicBezTo>
                        <a:cubicBezTo>
                          <a:pt x="216" y="155"/>
                          <a:pt x="216" y="155"/>
                          <a:pt x="216" y="155"/>
                        </a:cubicBezTo>
                        <a:cubicBezTo>
                          <a:pt x="215" y="156"/>
                          <a:pt x="215" y="156"/>
                          <a:pt x="215" y="156"/>
                        </a:cubicBezTo>
                        <a:cubicBezTo>
                          <a:pt x="215" y="156"/>
                          <a:pt x="215" y="156"/>
                          <a:pt x="215" y="156"/>
                        </a:cubicBezTo>
                        <a:cubicBezTo>
                          <a:pt x="215" y="156"/>
                          <a:pt x="215" y="156"/>
                          <a:pt x="215" y="156"/>
                        </a:cubicBezTo>
                        <a:cubicBezTo>
                          <a:pt x="214" y="157"/>
                          <a:pt x="214" y="157"/>
                          <a:pt x="214" y="157"/>
                        </a:cubicBezTo>
                        <a:cubicBezTo>
                          <a:pt x="214" y="157"/>
                          <a:pt x="214" y="157"/>
                          <a:pt x="214" y="157"/>
                        </a:cubicBezTo>
                        <a:cubicBezTo>
                          <a:pt x="214" y="157"/>
                          <a:pt x="214" y="157"/>
                          <a:pt x="214" y="157"/>
                        </a:cubicBezTo>
                        <a:cubicBezTo>
                          <a:pt x="214" y="158"/>
                          <a:pt x="214" y="158"/>
                          <a:pt x="214" y="158"/>
                        </a:cubicBezTo>
                        <a:cubicBezTo>
                          <a:pt x="213" y="159"/>
                          <a:pt x="213" y="159"/>
                          <a:pt x="213" y="159"/>
                        </a:cubicBezTo>
                        <a:cubicBezTo>
                          <a:pt x="211" y="160"/>
                          <a:pt x="211" y="160"/>
                          <a:pt x="211" y="160"/>
                        </a:cubicBezTo>
                        <a:cubicBezTo>
                          <a:pt x="211" y="160"/>
                          <a:pt x="211" y="160"/>
                          <a:pt x="211" y="160"/>
                        </a:cubicBezTo>
                        <a:cubicBezTo>
                          <a:pt x="211" y="160"/>
                          <a:pt x="211" y="160"/>
                          <a:pt x="211" y="160"/>
                        </a:cubicBezTo>
                        <a:cubicBezTo>
                          <a:pt x="211" y="161"/>
                          <a:pt x="211" y="161"/>
                          <a:pt x="211" y="161"/>
                        </a:cubicBezTo>
                        <a:cubicBezTo>
                          <a:pt x="211" y="162"/>
                          <a:pt x="211" y="162"/>
                          <a:pt x="211" y="162"/>
                        </a:cubicBezTo>
                        <a:cubicBezTo>
                          <a:pt x="209" y="164"/>
                          <a:pt x="209" y="164"/>
                          <a:pt x="209" y="164"/>
                        </a:cubicBezTo>
                        <a:cubicBezTo>
                          <a:pt x="209" y="164"/>
                          <a:pt x="209" y="164"/>
                          <a:pt x="209" y="164"/>
                        </a:cubicBezTo>
                        <a:cubicBezTo>
                          <a:pt x="208" y="164"/>
                          <a:pt x="208" y="164"/>
                          <a:pt x="208" y="164"/>
                        </a:cubicBezTo>
                        <a:cubicBezTo>
                          <a:pt x="208" y="164"/>
                          <a:pt x="208" y="164"/>
                          <a:pt x="208" y="164"/>
                        </a:cubicBezTo>
                        <a:cubicBezTo>
                          <a:pt x="208" y="163"/>
                          <a:pt x="208" y="163"/>
                          <a:pt x="208" y="163"/>
                        </a:cubicBezTo>
                        <a:cubicBezTo>
                          <a:pt x="208" y="163"/>
                          <a:pt x="208" y="163"/>
                          <a:pt x="208" y="163"/>
                        </a:cubicBezTo>
                        <a:cubicBezTo>
                          <a:pt x="208" y="163"/>
                          <a:pt x="208" y="163"/>
                          <a:pt x="208" y="163"/>
                        </a:cubicBezTo>
                        <a:cubicBezTo>
                          <a:pt x="209" y="162"/>
                          <a:pt x="209" y="162"/>
                          <a:pt x="209" y="162"/>
                        </a:cubicBezTo>
                        <a:cubicBezTo>
                          <a:pt x="209" y="162"/>
                          <a:pt x="209" y="162"/>
                          <a:pt x="209" y="162"/>
                        </a:cubicBezTo>
                        <a:cubicBezTo>
                          <a:pt x="209" y="162"/>
                          <a:pt x="209" y="162"/>
                          <a:pt x="209" y="162"/>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7" y="160"/>
                          <a:pt x="207" y="160"/>
                          <a:pt x="207" y="160"/>
                        </a:cubicBezTo>
                        <a:cubicBezTo>
                          <a:pt x="207" y="160"/>
                          <a:pt x="207" y="160"/>
                          <a:pt x="207" y="160"/>
                        </a:cubicBezTo>
                        <a:cubicBezTo>
                          <a:pt x="207" y="160"/>
                          <a:pt x="207" y="160"/>
                          <a:pt x="207" y="160"/>
                        </a:cubicBezTo>
                        <a:cubicBezTo>
                          <a:pt x="206" y="161"/>
                          <a:pt x="206" y="161"/>
                          <a:pt x="206" y="161"/>
                        </a:cubicBezTo>
                        <a:cubicBezTo>
                          <a:pt x="205" y="161"/>
                          <a:pt x="205" y="161"/>
                          <a:pt x="205" y="161"/>
                        </a:cubicBezTo>
                        <a:cubicBezTo>
                          <a:pt x="205" y="161"/>
                          <a:pt x="205" y="161"/>
                          <a:pt x="205" y="161"/>
                        </a:cubicBezTo>
                        <a:cubicBezTo>
                          <a:pt x="206" y="161"/>
                          <a:pt x="206" y="161"/>
                          <a:pt x="206" y="161"/>
                        </a:cubicBezTo>
                        <a:cubicBezTo>
                          <a:pt x="205" y="162"/>
                          <a:pt x="205" y="162"/>
                          <a:pt x="205"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2" y="164"/>
                          <a:pt x="202" y="164"/>
                          <a:pt x="202" y="164"/>
                        </a:cubicBezTo>
                        <a:cubicBezTo>
                          <a:pt x="203" y="165"/>
                          <a:pt x="203" y="165"/>
                          <a:pt x="203" y="165"/>
                        </a:cubicBezTo>
                        <a:cubicBezTo>
                          <a:pt x="204" y="165"/>
                          <a:pt x="204" y="165"/>
                          <a:pt x="204" y="165"/>
                        </a:cubicBezTo>
                        <a:cubicBezTo>
                          <a:pt x="205" y="164"/>
                          <a:pt x="205" y="164"/>
                          <a:pt x="205" y="164"/>
                        </a:cubicBezTo>
                        <a:cubicBezTo>
                          <a:pt x="205" y="165"/>
                          <a:pt x="205" y="165"/>
                          <a:pt x="205" y="165"/>
                        </a:cubicBezTo>
                        <a:cubicBezTo>
                          <a:pt x="204" y="165"/>
                          <a:pt x="204" y="165"/>
                          <a:pt x="204" y="165"/>
                        </a:cubicBezTo>
                        <a:cubicBezTo>
                          <a:pt x="204" y="165"/>
                          <a:pt x="204" y="165"/>
                          <a:pt x="204" y="165"/>
                        </a:cubicBezTo>
                        <a:cubicBezTo>
                          <a:pt x="205" y="166"/>
                          <a:pt x="205" y="166"/>
                          <a:pt x="205" y="166"/>
                        </a:cubicBezTo>
                        <a:cubicBezTo>
                          <a:pt x="205" y="166"/>
                          <a:pt x="205" y="166"/>
                          <a:pt x="205" y="166"/>
                        </a:cubicBezTo>
                        <a:cubicBezTo>
                          <a:pt x="205" y="166"/>
                          <a:pt x="205" y="166"/>
                          <a:pt x="205" y="166"/>
                        </a:cubicBezTo>
                        <a:cubicBezTo>
                          <a:pt x="206" y="166"/>
                          <a:pt x="206" y="166"/>
                          <a:pt x="206" y="166"/>
                        </a:cubicBezTo>
                        <a:cubicBezTo>
                          <a:pt x="206" y="167"/>
                          <a:pt x="206" y="167"/>
                          <a:pt x="206" y="167"/>
                        </a:cubicBezTo>
                        <a:cubicBezTo>
                          <a:pt x="206" y="167"/>
                          <a:pt x="206" y="167"/>
                          <a:pt x="206" y="167"/>
                        </a:cubicBezTo>
                        <a:cubicBezTo>
                          <a:pt x="206" y="167"/>
                          <a:pt x="206" y="167"/>
                          <a:pt x="206" y="167"/>
                        </a:cubicBezTo>
                        <a:cubicBezTo>
                          <a:pt x="206" y="167"/>
                          <a:pt x="206" y="167"/>
                          <a:pt x="206" y="167"/>
                        </a:cubicBezTo>
                        <a:cubicBezTo>
                          <a:pt x="205" y="167"/>
                          <a:pt x="205" y="168"/>
                          <a:pt x="205" y="168"/>
                        </a:cubicBezTo>
                        <a:cubicBezTo>
                          <a:pt x="205" y="168"/>
                          <a:pt x="205" y="168"/>
                          <a:pt x="205" y="168"/>
                        </a:cubicBezTo>
                        <a:cubicBezTo>
                          <a:pt x="205" y="168"/>
                          <a:pt x="205" y="168"/>
                          <a:pt x="204" y="168"/>
                        </a:cubicBezTo>
                        <a:cubicBezTo>
                          <a:pt x="204" y="169"/>
                          <a:pt x="204" y="169"/>
                          <a:pt x="204" y="169"/>
                        </a:cubicBezTo>
                        <a:cubicBezTo>
                          <a:pt x="204" y="169"/>
                          <a:pt x="204" y="169"/>
                          <a:pt x="204" y="169"/>
                        </a:cubicBezTo>
                        <a:cubicBezTo>
                          <a:pt x="204" y="169"/>
                          <a:pt x="204" y="169"/>
                          <a:pt x="204" y="169"/>
                        </a:cubicBezTo>
                        <a:cubicBezTo>
                          <a:pt x="204" y="170"/>
                          <a:pt x="204" y="170"/>
                          <a:pt x="204" y="170"/>
                        </a:cubicBezTo>
                        <a:cubicBezTo>
                          <a:pt x="203" y="170"/>
                          <a:pt x="203" y="170"/>
                          <a:pt x="203" y="170"/>
                        </a:cubicBezTo>
                        <a:cubicBezTo>
                          <a:pt x="203" y="170"/>
                          <a:pt x="203" y="170"/>
                          <a:pt x="203" y="170"/>
                        </a:cubicBezTo>
                        <a:cubicBezTo>
                          <a:pt x="203" y="170"/>
                          <a:pt x="203" y="170"/>
                          <a:pt x="203" y="170"/>
                        </a:cubicBezTo>
                        <a:cubicBezTo>
                          <a:pt x="202" y="170"/>
                          <a:pt x="202" y="170"/>
                          <a:pt x="202" y="170"/>
                        </a:cubicBezTo>
                        <a:cubicBezTo>
                          <a:pt x="202" y="170"/>
                          <a:pt x="202" y="170"/>
                          <a:pt x="202" y="170"/>
                        </a:cubicBezTo>
                        <a:cubicBezTo>
                          <a:pt x="202" y="171"/>
                          <a:pt x="202" y="171"/>
                          <a:pt x="202" y="171"/>
                        </a:cubicBezTo>
                        <a:cubicBezTo>
                          <a:pt x="201" y="171"/>
                          <a:pt x="201" y="171"/>
                          <a:pt x="201" y="171"/>
                        </a:cubicBezTo>
                        <a:cubicBezTo>
                          <a:pt x="199" y="173"/>
                          <a:pt x="199" y="173"/>
                          <a:pt x="199" y="173"/>
                        </a:cubicBezTo>
                        <a:cubicBezTo>
                          <a:pt x="198" y="173"/>
                          <a:pt x="198" y="173"/>
                          <a:pt x="198" y="173"/>
                        </a:cubicBezTo>
                        <a:cubicBezTo>
                          <a:pt x="198" y="174"/>
                          <a:pt x="198" y="174"/>
                          <a:pt x="198" y="174"/>
                        </a:cubicBezTo>
                        <a:cubicBezTo>
                          <a:pt x="198" y="174"/>
                          <a:pt x="198" y="174"/>
                          <a:pt x="198" y="174"/>
                        </a:cubicBezTo>
                        <a:cubicBezTo>
                          <a:pt x="197" y="175"/>
                          <a:pt x="197" y="175"/>
                          <a:pt x="197" y="175"/>
                        </a:cubicBezTo>
                        <a:cubicBezTo>
                          <a:pt x="197" y="176"/>
                          <a:pt x="197" y="176"/>
                          <a:pt x="197" y="176"/>
                        </a:cubicBezTo>
                        <a:cubicBezTo>
                          <a:pt x="197" y="176"/>
                          <a:pt x="197" y="177"/>
                          <a:pt x="197" y="177"/>
                        </a:cubicBezTo>
                        <a:cubicBezTo>
                          <a:pt x="196" y="179"/>
                          <a:pt x="196" y="179"/>
                          <a:pt x="196" y="179"/>
                        </a:cubicBezTo>
                        <a:cubicBezTo>
                          <a:pt x="198" y="177"/>
                          <a:pt x="198" y="177"/>
                          <a:pt x="198" y="177"/>
                        </a:cubicBezTo>
                        <a:cubicBezTo>
                          <a:pt x="199" y="176"/>
                          <a:pt x="199" y="176"/>
                          <a:pt x="199" y="176"/>
                        </a:cubicBezTo>
                        <a:cubicBezTo>
                          <a:pt x="199" y="176"/>
                          <a:pt x="199" y="176"/>
                          <a:pt x="199" y="176"/>
                        </a:cubicBezTo>
                        <a:cubicBezTo>
                          <a:pt x="199" y="176"/>
                          <a:pt x="199" y="176"/>
                          <a:pt x="199" y="176"/>
                        </a:cubicBezTo>
                        <a:cubicBezTo>
                          <a:pt x="200" y="175"/>
                          <a:pt x="200" y="175"/>
                          <a:pt x="200" y="175"/>
                        </a:cubicBezTo>
                        <a:cubicBezTo>
                          <a:pt x="200" y="175"/>
                          <a:pt x="200" y="175"/>
                          <a:pt x="200" y="175"/>
                        </a:cubicBezTo>
                        <a:cubicBezTo>
                          <a:pt x="201" y="173"/>
                          <a:pt x="201" y="173"/>
                          <a:pt x="201" y="173"/>
                        </a:cubicBezTo>
                        <a:cubicBezTo>
                          <a:pt x="201" y="173"/>
                          <a:pt x="201" y="173"/>
                          <a:pt x="201" y="173"/>
                        </a:cubicBezTo>
                        <a:cubicBezTo>
                          <a:pt x="201" y="173"/>
                          <a:pt x="201" y="173"/>
                          <a:pt x="201" y="173"/>
                        </a:cubicBezTo>
                        <a:cubicBezTo>
                          <a:pt x="201" y="174"/>
                          <a:pt x="201" y="174"/>
                          <a:pt x="201" y="174"/>
                        </a:cubicBezTo>
                        <a:cubicBezTo>
                          <a:pt x="201" y="174"/>
                          <a:pt x="201" y="174"/>
                          <a:pt x="201" y="174"/>
                        </a:cubicBezTo>
                        <a:cubicBezTo>
                          <a:pt x="201" y="174"/>
                          <a:pt x="201" y="174"/>
                          <a:pt x="201" y="174"/>
                        </a:cubicBezTo>
                        <a:cubicBezTo>
                          <a:pt x="200" y="175"/>
                          <a:pt x="200" y="175"/>
                          <a:pt x="200" y="175"/>
                        </a:cubicBezTo>
                        <a:cubicBezTo>
                          <a:pt x="200" y="175"/>
                          <a:pt x="200" y="175"/>
                          <a:pt x="200" y="175"/>
                        </a:cubicBezTo>
                        <a:cubicBezTo>
                          <a:pt x="201" y="176"/>
                          <a:pt x="201" y="176"/>
                          <a:pt x="201" y="176"/>
                        </a:cubicBezTo>
                        <a:cubicBezTo>
                          <a:pt x="201" y="177"/>
                          <a:pt x="201" y="177"/>
                          <a:pt x="201" y="177"/>
                        </a:cubicBezTo>
                        <a:cubicBezTo>
                          <a:pt x="202" y="176"/>
                          <a:pt x="202" y="176"/>
                          <a:pt x="202" y="176"/>
                        </a:cubicBezTo>
                        <a:cubicBezTo>
                          <a:pt x="202" y="176"/>
                          <a:pt x="202" y="176"/>
                          <a:pt x="202" y="176"/>
                        </a:cubicBezTo>
                        <a:cubicBezTo>
                          <a:pt x="202" y="176"/>
                          <a:pt x="202" y="176"/>
                          <a:pt x="202" y="176"/>
                        </a:cubicBezTo>
                        <a:cubicBezTo>
                          <a:pt x="202" y="175"/>
                          <a:pt x="202" y="175"/>
                          <a:pt x="202" y="175"/>
                        </a:cubicBezTo>
                        <a:cubicBezTo>
                          <a:pt x="202" y="175"/>
                          <a:pt x="202" y="175"/>
                          <a:pt x="202" y="175"/>
                        </a:cubicBezTo>
                        <a:cubicBezTo>
                          <a:pt x="202" y="175"/>
                          <a:pt x="202" y="175"/>
                          <a:pt x="202" y="175"/>
                        </a:cubicBezTo>
                        <a:cubicBezTo>
                          <a:pt x="203" y="175"/>
                          <a:pt x="203" y="175"/>
                          <a:pt x="203" y="175"/>
                        </a:cubicBezTo>
                        <a:cubicBezTo>
                          <a:pt x="203" y="175"/>
                          <a:pt x="203" y="175"/>
                          <a:pt x="203" y="175"/>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2"/>
                          <a:pt x="204" y="172"/>
                          <a:pt x="204" y="172"/>
                        </a:cubicBezTo>
                        <a:cubicBezTo>
                          <a:pt x="204" y="171"/>
                          <a:pt x="204" y="171"/>
                          <a:pt x="204" y="171"/>
                        </a:cubicBezTo>
                        <a:cubicBezTo>
                          <a:pt x="205" y="171"/>
                          <a:pt x="205" y="171"/>
                          <a:pt x="205" y="171"/>
                        </a:cubicBezTo>
                        <a:cubicBezTo>
                          <a:pt x="205" y="170"/>
                          <a:pt x="205" y="170"/>
                          <a:pt x="205" y="170"/>
                        </a:cubicBezTo>
                        <a:cubicBezTo>
                          <a:pt x="204" y="170"/>
                          <a:pt x="204" y="170"/>
                          <a:pt x="204" y="170"/>
                        </a:cubicBezTo>
                        <a:cubicBezTo>
                          <a:pt x="204" y="170"/>
                          <a:pt x="204" y="170"/>
                          <a:pt x="204" y="170"/>
                        </a:cubicBezTo>
                        <a:cubicBezTo>
                          <a:pt x="205" y="170"/>
                          <a:pt x="205" y="170"/>
                          <a:pt x="205" y="170"/>
                        </a:cubicBezTo>
                        <a:cubicBezTo>
                          <a:pt x="205" y="170"/>
                          <a:pt x="205" y="170"/>
                          <a:pt x="205" y="170"/>
                        </a:cubicBezTo>
                        <a:cubicBezTo>
                          <a:pt x="206" y="170"/>
                          <a:pt x="206" y="170"/>
                          <a:pt x="206" y="170"/>
                        </a:cubicBezTo>
                        <a:cubicBezTo>
                          <a:pt x="206" y="170"/>
                          <a:pt x="206" y="170"/>
                          <a:pt x="206" y="170"/>
                        </a:cubicBezTo>
                        <a:cubicBezTo>
                          <a:pt x="206" y="170"/>
                          <a:pt x="206" y="170"/>
                          <a:pt x="206" y="170"/>
                        </a:cubicBezTo>
                        <a:cubicBezTo>
                          <a:pt x="207" y="169"/>
                          <a:pt x="207" y="169"/>
                          <a:pt x="207" y="169"/>
                        </a:cubicBezTo>
                        <a:cubicBezTo>
                          <a:pt x="207" y="169"/>
                          <a:pt x="207" y="169"/>
                          <a:pt x="207" y="169"/>
                        </a:cubicBezTo>
                        <a:cubicBezTo>
                          <a:pt x="207" y="169"/>
                          <a:pt x="207" y="169"/>
                          <a:pt x="207" y="169"/>
                        </a:cubicBezTo>
                        <a:cubicBezTo>
                          <a:pt x="207" y="168"/>
                          <a:pt x="207" y="168"/>
                          <a:pt x="207" y="168"/>
                        </a:cubicBezTo>
                        <a:cubicBezTo>
                          <a:pt x="208" y="168"/>
                          <a:pt x="208" y="168"/>
                          <a:pt x="208" y="168"/>
                        </a:cubicBezTo>
                        <a:cubicBezTo>
                          <a:pt x="208" y="168"/>
                          <a:pt x="208" y="168"/>
                          <a:pt x="208" y="168"/>
                        </a:cubicBezTo>
                        <a:cubicBezTo>
                          <a:pt x="209" y="168"/>
                          <a:pt x="209" y="168"/>
                          <a:pt x="209" y="168"/>
                        </a:cubicBezTo>
                        <a:cubicBezTo>
                          <a:pt x="210" y="168"/>
                          <a:pt x="210" y="168"/>
                          <a:pt x="210" y="168"/>
                        </a:cubicBezTo>
                        <a:cubicBezTo>
                          <a:pt x="209" y="167"/>
                          <a:pt x="209" y="167"/>
                          <a:pt x="209" y="167"/>
                        </a:cubicBezTo>
                        <a:cubicBezTo>
                          <a:pt x="208" y="166"/>
                          <a:pt x="208" y="166"/>
                          <a:pt x="208" y="166"/>
                        </a:cubicBezTo>
                        <a:cubicBezTo>
                          <a:pt x="208" y="165"/>
                          <a:pt x="208" y="165"/>
                          <a:pt x="208" y="165"/>
                        </a:cubicBezTo>
                        <a:cubicBezTo>
                          <a:pt x="208" y="165"/>
                          <a:pt x="208" y="165"/>
                          <a:pt x="208" y="165"/>
                        </a:cubicBezTo>
                        <a:cubicBezTo>
                          <a:pt x="209" y="165"/>
                          <a:pt x="209" y="165"/>
                          <a:pt x="209" y="165"/>
                        </a:cubicBezTo>
                        <a:cubicBezTo>
                          <a:pt x="209" y="165"/>
                          <a:pt x="209" y="165"/>
                          <a:pt x="209" y="165"/>
                        </a:cubicBezTo>
                        <a:cubicBezTo>
                          <a:pt x="209" y="165"/>
                          <a:pt x="209" y="165"/>
                          <a:pt x="209" y="165"/>
                        </a:cubicBezTo>
                        <a:cubicBezTo>
                          <a:pt x="210" y="165"/>
                          <a:pt x="210" y="165"/>
                          <a:pt x="210" y="165"/>
                        </a:cubicBezTo>
                        <a:cubicBezTo>
                          <a:pt x="210" y="165"/>
                          <a:pt x="210" y="165"/>
                          <a:pt x="210" y="165"/>
                        </a:cubicBezTo>
                        <a:cubicBezTo>
                          <a:pt x="210" y="165"/>
                          <a:pt x="210" y="165"/>
                          <a:pt x="210" y="165"/>
                        </a:cubicBezTo>
                        <a:cubicBezTo>
                          <a:pt x="211" y="164"/>
                          <a:pt x="211" y="164"/>
                          <a:pt x="211" y="164"/>
                        </a:cubicBezTo>
                        <a:cubicBezTo>
                          <a:pt x="211" y="164"/>
                          <a:pt x="211" y="164"/>
                          <a:pt x="211" y="164"/>
                        </a:cubicBezTo>
                        <a:cubicBezTo>
                          <a:pt x="211" y="164"/>
                          <a:pt x="211" y="164"/>
                          <a:pt x="211" y="164"/>
                        </a:cubicBezTo>
                        <a:cubicBezTo>
                          <a:pt x="212" y="163"/>
                          <a:pt x="212" y="163"/>
                          <a:pt x="212" y="163"/>
                        </a:cubicBezTo>
                        <a:cubicBezTo>
                          <a:pt x="212" y="162"/>
                          <a:pt x="212" y="162"/>
                          <a:pt x="212" y="162"/>
                        </a:cubicBezTo>
                        <a:cubicBezTo>
                          <a:pt x="212" y="162"/>
                          <a:pt x="212" y="162"/>
                          <a:pt x="212" y="162"/>
                        </a:cubicBezTo>
                        <a:cubicBezTo>
                          <a:pt x="212" y="162"/>
                          <a:pt x="212" y="162"/>
                          <a:pt x="212" y="162"/>
                        </a:cubicBezTo>
                        <a:cubicBezTo>
                          <a:pt x="212" y="161"/>
                          <a:pt x="212" y="161"/>
                          <a:pt x="212" y="161"/>
                        </a:cubicBezTo>
                        <a:cubicBezTo>
                          <a:pt x="212" y="161"/>
                          <a:pt x="212" y="161"/>
                          <a:pt x="212" y="161"/>
                        </a:cubicBezTo>
                        <a:cubicBezTo>
                          <a:pt x="214" y="160"/>
                          <a:pt x="214" y="160"/>
                          <a:pt x="214" y="160"/>
                        </a:cubicBezTo>
                        <a:cubicBezTo>
                          <a:pt x="215" y="158"/>
                          <a:pt x="215" y="158"/>
                          <a:pt x="215" y="158"/>
                        </a:cubicBezTo>
                        <a:cubicBezTo>
                          <a:pt x="215" y="158"/>
                          <a:pt x="215" y="158"/>
                          <a:pt x="215" y="158"/>
                        </a:cubicBezTo>
                        <a:cubicBezTo>
                          <a:pt x="215" y="158"/>
                          <a:pt x="215" y="158"/>
                          <a:pt x="215" y="158"/>
                        </a:cubicBezTo>
                        <a:cubicBezTo>
                          <a:pt x="216" y="158"/>
                          <a:pt x="216" y="158"/>
                          <a:pt x="216" y="158"/>
                        </a:cubicBezTo>
                        <a:cubicBezTo>
                          <a:pt x="216" y="157"/>
                          <a:pt x="216" y="157"/>
                          <a:pt x="216" y="157"/>
                        </a:cubicBezTo>
                        <a:cubicBezTo>
                          <a:pt x="217" y="156"/>
                          <a:pt x="217" y="156"/>
                          <a:pt x="217" y="156"/>
                        </a:cubicBezTo>
                        <a:cubicBezTo>
                          <a:pt x="218" y="155"/>
                          <a:pt x="218" y="155"/>
                          <a:pt x="218" y="155"/>
                        </a:cubicBezTo>
                        <a:cubicBezTo>
                          <a:pt x="218" y="155"/>
                          <a:pt x="218" y="155"/>
                          <a:pt x="218" y="155"/>
                        </a:cubicBezTo>
                        <a:cubicBezTo>
                          <a:pt x="218" y="155"/>
                          <a:pt x="218" y="155"/>
                          <a:pt x="218" y="155"/>
                        </a:cubicBezTo>
                        <a:cubicBezTo>
                          <a:pt x="218" y="154"/>
                          <a:pt x="218" y="154"/>
                          <a:pt x="218" y="154"/>
                        </a:cubicBezTo>
                        <a:cubicBezTo>
                          <a:pt x="218" y="153"/>
                          <a:pt x="218" y="153"/>
                          <a:pt x="218" y="153"/>
                        </a:cubicBezTo>
                        <a:cubicBezTo>
                          <a:pt x="220" y="152"/>
                          <a:pt x="220" y="152"/>
                          <a:pt x="220" y="152"/>
                        </a:cubicBezTo>
                        <a:cubicBezTo>
                          <a:pt x="220" y="152"/>
                          <a:pt x="220" y="152"/>
                          <a:pt x="220" y="152"/>
                        </a:cubicBezTo>
                        <a:cubicBezTo>
                          <a:pt x="220" y="152"/>
                          <a:pt x="220" y="152"/>
                          <a:pt x="220" y="152"/>
                        </a:cubicBezTo>
                        <a:cubicBezTo>
                          <a:pt x="220" y="151"/>
                          <a:pt x="220" y="151"/>
                          <a:pt x="220" y="151"/>
                        </a:cubicBezTo>
                        <a:cubicBezTo>
                          <a:pt x="221" y="151"/>
                          <a:pt x="221" y="151"/>
                          <a:pt x="221" y="151"/>
                        </a:cubicBezTo>
                        <a:cubicBezTo>
                          <a:pt x="221" y="151"/>
                          <a:pt x="221" y="151"/>
                          <a:pt x="221" y="151"/>
                        </a:cubicBezTo>
                        <a:cubicBezTo>
                          <a:pt x="221" y="151"/>
                          <a:pt x="221" y="151"/>
                          <a:pt x="221" y="151"/>
                        </a:cubicBezTo>
                        <a:cubicBezTo>
                          <a:pt x="221" y="151"/>
                          <a:pt x="221" y="151"/>
                          <a:pt x="221" y="151"/>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4" y="149"/>
                          <a:pt x="224" y="149"/>
                          <a:pt x="224" y="149"/>
                        </a:cubicBezTo>
                        <a:cubicBezTo>
                          <a:pt x="224" y="149"/>
                          <a:pt x="224" y="149"/>
                          <a:pt x="224" y="149"/>
                        </a:cubicBezTo>
                        <a:cubicBezTo>
                          <a:pt x="224" y="149"/>
                          <a:pt x="224" y="149"/>
                          <a:pt x="224" y="149"/>
                        </a:cubicBezTo>
                        <a:cubicBezTo>
                          <a:pt x="223" y="148"/>
                          <a:pt x="223" y="148"/>
                          <a:pt x="223" y="148"/>
                        </a:cubicBezTo>
                        <a:cubicBezTo>
                          <a:pt x="223" y="147"/>
                          <a:pt x="223" y="147"/>
                          <a:pt x="223" y="147"/>
                        </a:cubicBezTo>
                        <a:cubicBezTo>
                          <a:pt x="223" y="147"/>
                          <a:pt x="223" y="147"/>
                          <a:pt x="223" y="147"/>
                        </a:cubicBezTo>
                        <a:cubicBezTo>
                          <a:pt x="223" y="147"/>
                          <a:pt x="223" y="147"/>
                          <a:pt x="223" y="147"/>
                        </a:cubicBezTo>
                        <a:cubicBezTo>
                          <a:pt x="222" y="147"/>
                          <a:pt x="222" y="147"/>
                          <a:pt x="222" y="147"/>
                        </a:cubicBezTo>
                        <a:cubicBezTo>
                          <a:pt x="223" y="147"/>
                          <a:pt x="223" y="147"/>
                          <a:pt x="223" y="147"/>
                        </a:cubicBezTo>
                        <a:cubicBezTo>
                          <a:pt x="223" y="147"/>
                          <a:pt x="223" y="147"/>
                          <a:pt x="223" y="147"/>
                        </a:cubicBezTo>
                        <a:cubicBezTo>
                          <a:pt x="224" y="147"/>
                          <a:pt x="224" y="147"/>
                          <a:pt x="224" y="147"/>
                        </a:cubicBezTo>
                        <a:cubicBezTo>
                          <a:pt x="224" y="147"/>
                          <a:pt x="224" y="147"/>
                          <a:pt x="224" y="147"/>
                        </a:cubicBezTo>
                        <a:cubicBezTo>
                          <a:pt x="224" y="146"/>
                          <a:pt x="224" y="146"/>
                          <a:pt x="224" y="146"/>
                        </a:cubicBezTo>
                        <a:cubicBezTo>
                          <a:pt x="225" y="146"/>
                          <a:pt x="225" y="146"/>
                          <a:pt x="225" y="146"/>
                        </a:cubicBezTo>
                        <a:cubicBezTo>
                          <a:pt x="225" y="146"/>
                          <a:pt x="225" y="146"/>
                          <a:pt x="225" y="146"/>
                        </a:cubicBezTo>
                        <a:cubicBezTo>
                          <a:pt x="225" y="146"/>
                          <a:pt x="225" y="146"/>
                          <a:pt x="225" y="146"/>
                        </a:cubicBezTo>
                        <a:cubicBezTo>
                          <a:pt x="225" y="145"/>
                          <a:pt x="225" y="145"/>
                          <a:pt x="225" y="145"/>
                        </a:cubicBezTo>
                        <a:cubicBezTo>
                          <a:pt x="225" y="145"/>
                          <a:pt x="225" y="145"/>
                          <a:pt x="225" y="145"/>
                        </a:cubicBezTo>
                        <a:cubicBezTo>
                          <a:pt x="225" y="144"/>
                          <a:pt x="225" y="144"/>
                          <a:pt x="225" y="144"/>
                        </a:cubicBezTo>
                        <a:cubicBezTo>
                          <a:pt x="225" y="144"/>
                          <a:pt x="225" y="144"/>
                          <a:pt x="225" y="144"/>
                        </a:cubicBezTo>
                        <a:cubicBezTo>
                          <a:pt x="225" y="144"/>
                          <a:pt x="225" y="144"/>
                          <a:pt x="225" y="144"/>
                        </a:cubicBezTo>
                        <a:cubicBezTo>
                          <a:pt x="225" y="143"/>
                          <a:pt x="225" y="143"/>
                          <a:pt x="225" y="143"/>
                        </a:cubicBezTo>
                        <a:cubicBezTo>
                          <a:pt x="225" y="143"/>
                          <a:pt x="225" y="143"/>
                          <a:pt x="225" y="143"/>
                        </a:cubicBezTo>
                        <a:cubicBezTo>
                          <a:pt x="225" y="143"/>
                          <a:pt x="225" y="143"/>
                          <a:pt x="225" y="143"/>
                        </a:cubicBezTo>
                        <a:cubicBezTo>
                          <a:pt x="225" y="142"/>
                          <a:pt x="225" y="142"/>
                          <a:pt x="225" y="142"/>
                        </a:cubicBezTo>
                        <a:cubicBezTo>
                          <a:pt x="225" y="142"/>
                          <a:pt x="225" y="142"/>
                          <a:pt x="225" y="142"/>
                        </a:cubicBezTo>
                        <a:cubicBezTo>
                          <a:pt x="226" y="142"/>
                          <a:pt x="226" y="142"/>
                          <a:pt x="226" y="142"/>
                        </a:cubicBezTo>
                        <a:cubicBezTo>
                          <a:pt x="228" y="141"/>
                          <a:pt x="228" y="141"/>
                          <a:pt x="228" y="141"/>
                        </a:cubicBezTo>
                        <a:cubicBezTo>
                          <a:pt x="228" y="141"/>
                          <a:pt x="228" y="141"/>
                          <a:pt x="228" y="141"/>
                        </a:cubicBezTo>
                        <a:cubicBezTo>
                          <a:pt x="228" y="141"/>
                          <a:pt x="228" y="141"/>
                          <a:pt x="228" y="141"/>
                        </a:cubicBezTo>
                        <a:cubicBezTo>
                          <a:pt x="228" y="141"/>
                          <a:pt x="228" y="141"/>
                          <a:pt x="228" y="141"/>
                        </a:cubicBezTo>
                        <a:cubicBezTo>
                          <a:pt x="228" y="142"/>
                          <a:pt x="228" y="142"/>
                          <a:pt x="228" y="142"/>
                        </a:cubicBezTo>
                        <a:cubicBezTo>
                          <a:pt x="228" y="142"/>
                          <a:pt x="228" y="142"/>
                          <a:pt x="228" y="142"/>
                        </a:cubicBezTo>
                        <a:cubicBezTo>
                          <a:pt x="228" y="142"/>
                          <a:pt x="228" y="142"/>
                          <a:pt x="228" y="142"/>
                        </a:cubicBezTo>
                        <a:cubicBezTo>
                          <a:pt x="229" y="142"/>
                          <a:pt x="229" y="142"/>
                          <a:pt x="229" y="142"/>
                        </a:cubicBezTo>
                        <a:cubicBezTo>
                          <a:pt x="229" y="143"/>
                          <a:pt x="229" y="143"/>
                          <a:pt x="229" y="143"/>
                        </a:cubicBezTo>
                        <a:cubicBezTo>
                          <a:pt x="230" y="144"/>
                          <a:pt x="230" y="144"/>
                          <a:pt x="230" y="144"/>
                        </a:cubicBezTo>
                        <a:cubicBezTo>
                          <a:pt x="230" y="144"/>
                          <a:pt x="230" y="144"/>
                          <a:pt x="230" y="144"/>
                        </a:cubicBezTo>
                        <a:cubicBezTo>
                          <a:pt x="230" y="145"/>
                          <a:pt x="230" y="145"/>
                          <a:pt x="230" y="145"/>
                        </a:cubicBezTo>
                        <a:cubicBezTo>
                          <a:pt x="231" y="146"/>
                          <a:pt x="231" y="146"/>
                          <a:pt x="231" y="146"/>
                        </a:cubicBezTo>
                        <a:cubicBezTo>
                          <a:pt x="231" y="146"/>
                          <a:pt x="231" y="146"/>
                          <a:pt x="231" y="146"/>
                        </a:cubicBezTo>
                        <a:cubicBezTo>
                          <a:pt x="231" y="146"/>
                          <a:pt x="231" y="146"/>
                          <a:pt x="231" y="146"/>
                        </a:cubicBezTo>
                        <a:cubicBezTo>
                          <a:pt x="232" y="146"/>
                          <a:pt x="232" y="146"/>
                          <a:pt x="232" y="146"/>
                        </a:cubicBezTo>
                        <a:cubicBezTo>
                          <a:pt x="232" y="147"/>
                          <a:pt x="232" y="147"/>
                          <a:pt x="232" y="147"/>
                        </a:cubicBezTo>
                        <a:cubicBezTo>
                          <a:pt x="233" y="146"/>
                          <a:pt x="233" y="146"/>
                          <a:pt x="233" y="146"/>
                        </a:cubicBezTo>
                        <a:cubicBezTo>
                          <a:pt x="233" y="145"/>
                          <a:pt x="233" y="145"/>
                          <a:pt x="233" y="145"/>
                        </a:cubicBezTo>
                        <a:cubicBezTo>
                          <a:pt x="233" y="145"/>
                          <a:pt x="233" y="145"/>
                          <a:pt x="233" y="145"/>
                        </a:cubicBezTo>
                        <a:cubicBezTo>
                          <a:pt x="234" y="145"/>
                          <a:pt x="234" y="145"/>
                          <a:pt x="234" y="145"/>
                        </a:cubicBezTo>
                        <a:cubicBezTo>
                          <a:pt x="234" y="145"/>
                          <a:pt x="234" y="145"/>
                          <a:pt x="234" y="145"/>
                        </a:cubicBezTo>
                        <a:cubicBezTo>
                          <a:pt x="234" y="145"/>
                          <a:pt x="234" y="145"/>
                          <a:pt x="234" y="145"/>
                        </a:cubicBezTo>
                        <a:cubicBezTo>
                          <a:pt x="234" y="144"/>
                          <a:pt x="234" y="144"/>
                          <a:pt x="234" y="144"/>
                        </a:cubicBezTo>
                        <a:cubicBezTo>
                          <a:pt x="235" y="144"/>
                          <a:pt x="235" y="144"/>
                          <a:pt x="235" y="144"/>
                        </a:cubicBezTo>
                        <a:cubicBezTo>
                          <a:pt x="235" y="144"/>
                          <a:pt x="235" y="144"/>
                          <a:pt x="235" y="144"/>
                        </a:cubicBezTo>
                        <a:cubicBezTo>
                          <a:pt x="234" y="143"/>
                          <a:pt x="234" y="143"/>
                          <a:pt x="234" y="143"/>
                        </a:cubicBezTo>
                        <a:cubicBezTo>
                          <a:pt x="234" y="143"/>
                          <a:pt x="234" y="143"/>
                          <a:pt x="234" y="143"/>
                        </a:cubicBezTo>
                        <a:cubicBezTo>
                          <a:pt x="235" y="143"/>
                          <a:pt x="235" y="143"/>
                          <a:pt x="235" y="143"/>
                        </a:cubicBezTo>
                        <a:cubicBezTo>
                          <a:pt x="235" y="143"/>
                          <a:pt x="235" y="143"/>
                          <a:pt x="235" y="143"/>
                        </a:cubicBezTo>
                        <a:cubicBezTo>
                          <a:pt x="235" y="143"/>
                          <a:pt x="235" y="143"/>
                          <a:pt x="235" y="143"/>
                        </a:cubicBezTo>
                        <a:cubicBezTo>
                          <a:pt x="235" y="143"/>
                          <a:pt x="235" y="143"/>
                          <a:pt x="235" y="143"/>
                        </a:cubicBezTo>
                        <a:cubicBezTo>
                          <a:pt x="236" y="142"/>
                          <a:pt x="236" y="142"/>
                          <a:pt x="236" y="142"/>
                        </a:cubicBezTo>
                        <a:cubicBezTo>
                          <a:pt x="236" y="142"/>
                          <a:pt x="236" y="142"/>
                          <a:pt x="236" y="142"/>
                        </a:cubicBezTo>
                        <a:cubicBezTo>
                          <a:pt x="236" y="141"/>
                          <a:pt x="236" y="141"/>
                          <a:pt x="236" y="141"/>
                        </a:cubicBezTo>
                        <a:cubicBezTo>
                          <a:pt x="235" y="141"/>
                          <a:pt x="235" y="141"/>
                          <a:pt x="235" y="141"/>
                        </a:cubicBezTo>
                        <a:cubicBezTo>
                          <a:pt x="235" y="140"/>
                          <a:pt x="235" y="140"/>
                          <a:pt x="235" y="140"/>
                        </a:cubicBezTo>
                        <a:cubicBezTo>
                          <a:pt x="235" y="139"/>
                          <a:pt x="235" y="139"/>
                          <a:pt x="235" y="139"/>
                        </a:cubicBezTo>
                        <a:cubicBezTo>
                          <a:pt x="235" y="139"/>
                          <a:pt x="235" y="139"/>
                          <a:pt x="235" y="139"/>
                        </a:cubicBezTo>
                        <a:cubicBezTo>
                          <a:pt x="235" y="139"/>
                          <a:pt x="235" y="139"/>
                          <a:pt x="235" y="139"/>
                        </a:cubicBezTo>
                        <a:cubicBezTo>
                          <a:pt x="235" y="138"/>
                          <a:pt x="235" y="138"/>
                          <a:pt x="235" y="138"/>
                        </a:cubicBezTo>
                        <a:cubicBezTo>
                          <a:pt x="235" y="138"/>
                          <a:pt x="235" y="138"/>
                          <a:pt x="235" y="138"/>
                        </a:cubicBezTo>
                        <a:cubicBezTo>
                          <a:pt x="235" y="138"/>
                          <a:pt x="235" y="138"/>
                          <a:pt x="235" y="138"/>
                        </a:cubicBezTo>
                        <a:cubicBezTo>
                          <a:pt x="236" y="138"/>
                          <a:pt x="236" y="138"/>
                          <a:pt x="236" y="138"/>
                        </a:cubicBezTo>
                        <a:cubicBezTo>
                          <a:pt x="236" y="138"/>
                          <a:pt x="236" y="138"/>
                          <a:pt x="236" y="138"/>
                        </a:cubicBezTo>
                        <a:cubicBezTo>
                          <a:pt x="236" y="138"/>
                          <a:pt x="236" y="138"/>
                          <a:pt x="236" y="138"/>
                        </a:cubicBezTo>
                        <a:cubicBezTo>
                          <a:pt x="237" y="138"/>
                          <a:pt x="237" y="138"/>
                          <a:pt x="237" y="138"/>
                        </a:cubicBezTo>
                        <a:cubicBezTo>
                          <a:pt x="238" y="138"/>
                          <a:pt x="238" y="138"/>
                          <a:pt x="238" y="138"/>
                        </a:cubicBezTo>
                        <a:cubicBezTo>
                          <a:pt x="238" y="138"/>
                          <a:pt x="238" y="138"/>
                          <a:pt x="238" y="138"/>
                        </a:cubicBezTo>
                        <a:cubicBezTo>
                          <a:pt x="238" y="138"/>
                          <a:pt x="238" y="138"/>
                          <a:pt x="238" y="138"/>
                        </a:cubicBezTo>
                        <a:cubicBezTo>
                          <a:pt x="239" y="137"/>
                          <a:pt x="239" y="137"/>
                          <a:pt x="239" y="137"/>
                        </a:cubicBezTo>
                        <a:cubicBezTo>
                          <a:pt x="239" y="137"/>
                          <a:pt x="239" y="137"/>
                          <a:pt x="239" y="137"/>
                        </a:cubicBezTo>
                        <a:cubicBezTo>
                          <a:pt x="239" y="136"/>
                          <a:pt x="239" y="136"/>
                          <a:pt x="239" y="136"/>
                        </a:cubicBezTo>
                        <a:cubicBezTo>
                          <a:pt x="239" y="135"/>
                          <a:pt x="239" y="135"/>
                          <a:pt x="239" y="135"/>
                        </a:cubicBezTo>
                        <a:cubicBezTo>
                          <a:pt x="239" y="135"/>
                          <a:pt x="239" y="135"/>
                          <a:pt x="239" y="135"/>
                        </a:cubicBezTo>
                        <a:cubicBezTo>
                          <a:pt x="239" y="135"/>
                          <a:pt x="239" y="135"/>
                          <a:pt x="239" y="135"/>
                        </a:cubicBezTo>
                        <a:cubicBezTo>
                          <a:pt x="238" y="134"/>
                          <a:pt x="238" y="134"/>
                          <a:pt x="238" y="134"/>
                        </a:cubicBezTo>
                        <a:cubicBezTo>
                          <a:pt x="238" y="134"/>
                          <a:pt x="238" y="134"/>
                          <a:pt x="238" y="134"/>
                        </a:cubicBezTo>
                        <a:cubicBezTo>
                          <a:pt x="238" y="134"/>
                          <a:pt x="238" y="134"/>
                          <a:pt x="238" y="134"/>
                        </a:cubicBezTo>
                        <a:cubicBezTo>
                          <a:pt x="237" y="134"/>
                          <a:pt x="237" y="134"/>
                          <a:pt x="237" y="134"/>
                        </a:cubicBezTo>
                        <a:cubicBezTo>
                          <a:pt x="237" y="134"/>
                          <a:pt x="237" y="134"/>
                          <a:pt x="237" y="134"/>
                        </a:cubicBezTo>
                        <a:cubicBezTo>
                          <a:pt x="237" y="135"/>
                          <a:pt x="237" y="135"/>
                          <a:pt x="237" y="135"/>
                        </a:cubicBezTo>
                        <a:cubicBezTo>
                          <a:pt x="237" y="135"/>
                          <a:pt x="237" y="135"/>
                          <a:pt x="237" y="135"/>
                        </a:cubicBezTo>
                        <a:cubicBezTo>
                          <a:pt x="237" y="135"/>
                          <a:pt x="237" y="135"/>
                          <a:pt x="237" y="135"/>
                        </a:cubicBezTo>
                        <a:cubicBezTo>
                          <a:pt x="236" y="134"/>
                          <a:pt x="236" y="134"/>
                          <a:pt x="236" y="134"/>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5" y="134"/>
                          <a:pt x="235" y="134"/>
                          <a:pt x="235" y="134"/>
                        </a:cubicBezTo>
                        <a:cubicBezTo>
                          <a:pt x="235" y="134"/>
                          <a:pt x="235" y="134"/>
                          <a:pt x="235" y="134"/>
                        </a:cubicBezTo>
                        <a:cubicBezTo>
                          <a:pt x="235" y="134"/>
                          <a:pt x="235" y="134"/>
                          <a:pt x="235" y="134"/>
                        </a:cubicBezTo>
                        <a:cubicBezTo>
                          <a:pt x="234" y="134"/>
                          <a:pt x="234" y="134"/>
                          <a:pt x="234" y="134"/>
                        </a:cubicBezTo>
                        <a:cubicBezTo>
                          <a:pt x="234" y="134"/>
                          <a:pt x="234" y="134"/>
                          <a:pt x="234" y="134"/>
                        </a:cubicBezTo>
                        <a:cubicBezTo>
                          <a:pt x="234" y="134"/>
                          <a:pt x="234" y="134"/>
                          <a:pt x="234" y="134"/>
                        </a:cubicBezTo>
                        <a:cubicBezTo>
                          <a:pt x="234" y="134"/>
                          <a:pt x="234" y="134"/>
                          <a:pt x="234" y="134"/>
                        </a:cubicBezTo>
                        <a:moveTo>
                          <a:pt x="46" y="155"/>
                        </a:moveTo>
                        <a:cubicBezTo>
                          <a:pt x="47" y="151"/>
                          <a:pt x="47" y="151"/>
                          <a:pt x="47" y="151"/>
                        </a:cubicBezTo>
                        <a:cubicBezTo>
                          <a:pt x="47" y="149"/>
                          <a:pt x="47" y="149"/>
                          <a:pt x="47" y="149"/>
                        </a:cubicBezTo>
                        <a:cubicBezTo>
                          <a:pt x="48" y="148"/>
                          <a:pt x="48" y="148"/>
                          <a:pt x="48" y="148"/>
                        </a:cubicBezTo>
                        <a:cubicBezTo>
                          <a:pt x="48" y="148"/>
                          <a:pt x="48" y="148"/>
                          <a:pt x="48" y="148"/>
                        </a:cubicBezTo>
                        <a:cubicBezTo>
                          <a:pt x="48" y="148"/>
                          <a:pt x="48" y="148"/>
                          <a:pt x="48" y="148"/>
                        </a:cubicBezTo>
                        <a:cubicBezTo>
                          <a:pt x="48" y="145"/>
                          <a:pt x="48" y="145"/>
                          <a:pt x="48" y="145"/>
                        </a:cubicBezTo>
                        <a:cubicBezTo>
                          <a:pt x="48" y="145"/>
                          <a:pt x="48" y="145"/>
                          <a:pt x="48" y="145"/>
                        </a:cubicBezTo>
                        <a:cubicBezTo>
                          <a:pt x="48" y="145"/>
                          <a:pt x="48" y="145"/>
                          <a:pt x="48" y="145"/>
                        </a:cubicBezTo>
                        <a:cubicBezTo>
                          <a:pt x="48" y="145"/>
                          <a:pt x="48" y="145"/>
                          <a:pt x="48" y="145"/>
                        </a:cubicBezTo>
                        <a:cubicBezTo>
                          <a:pt x="48" y="143"/>
                          <a:pt x="48" y="143"/>
                          <a:pt x="48" y="143"/>
                        </a:cubicBezTo>
                        <a:cubicBezTo>
                          <a:pt x="48" y="143"/>
                          <a:pt x="48" y="143"/>
                          <a:pt x="48" y="143"/>
                        </a:cubicBezTo>
                        <a:cubicBezTo>
                          <a:pt x="49" y="142"/>
                          <a:pt x="49" y="142"/>
                          <a:pt x="49" y="142"/>
                        </a:cubicBezTo>
                        <a:cubicBezTo>
                          <a:pt x="48" y="142"/>
                          <a:pt x="48" y="142"/>
                          <a:pt x="48" y="142"/>
                        </a:cubicBezTo>
                        <a:cubicBezTo>
                          <a:pt x="47" y="142"/>
                          <a:pt x="47" y="142"/>
                          <a:pt x="47" y="142"/>
                        </a:cubicBezTo>
                        <a:cubicBezTo>
                          <a:pt x="47" y="142"/>
                          <a:pt x="47" y="142"/>
                          <a:pt x="47" y="142"/>
                        </a:cubicBezTo>
                        <a:cubicBezTo>
                          <a:pt x="46" y="140"/>
                          <a:pt x="46" y="140"/>
                          <a:pt x="46" y="140"/>
                        </a:cubicBezTo>
                        <a:cubicBezTo>
                          <a:pt x="46" y="138"/>
                          <a:pt x="46" y="138"/>
                          <a:pt x="46" y="138"/>
                        </a:cubicBezTo>
                        <a:cubicBezTo>
                          <a:pt x="45" y="134"/>
                          <a:pt x="45" y="134"/>
                          <a:pt x="45" y="134"/>
                        </a:cubicBezTo>
                        <a:cubicBezTo>
                          <a:pt x="45" y="138"/>
                          <a:pt x="45" y="138"/>
                          <a:pt x="45" y="138"/>
                        </a:cubicBezTo>
                        <a:cubicBezTo>
                          <a:pt x="45" y="140"/>
                          <a:pt x="45" y="140"/>
                          <a:pt x="45" y="140"/>
                        </a:cubicBezTo>
                        <a:cubicBezTo>
                          <a:pt x="45" y="140"/>
                          <a:pt x="45" y="140"/>
                          <a:pt x="45" y="140"/>
                        </a:cubicBezTo>
                        <a:cubicBezTo>
                          <a:pt x="45" y="140"/>
                          <a:pt x="45" y="140"/>
                          <a:pt x="45" y="140"/>
                        </a:cubicBezTo>
                        <a:cubicBezTo>
                          <a:pt x="46" y="143"/>
                          <a:pt x="46" y="143"/>
                          <a:pt x="46" y="143"/>
                        </a:cubicBezTo>
                        <a:cubicBezTo>
                          <a:pt x="46" y="146"/>
                          <a:pt x="46" y="146"/>
                          <a:pt x="46" y="146"/>
                        </a:cubicBezTo>
                        <a:cubicBezTo>
                          <a:pt x="46" y="151"/>
                          <a:pt x="46" y="151"/>
                          <a:pt x="46" y="151"/>
                        </a:cubicBezTo>
                        <a:cubicBezTo>
                          <a:pt x="46" y="155"/>
                          <a:pt x="46" y="155"/>
                          <a:pt x="46" y="155"/>
                        </a:cubicBezTo>
                        <a:moveTo>
                          <a:pt x="201" y="137"/>
                        </a:moveTo>
                        <a:cubicBezTo>
                          <a:pt x="201" y="138"/>
                          <a:pt x="201" y="138"/>
                          <a:pt x="201" y="138"/>
                        </a:cubicBezTo>
                        <a:cubicBezTo>
                          <a:pt x="201" y="139"/>
                          <a:pt x="201" y="139"/>
                          <a:pt x="201" y="139"/>
                        </a:cubicBezTo>
                        <a:cubicBezTo>
                          <a:pt x="200" y="139"/>
                          <a:pt x="200" y="139"/>
                          <a:pt x="200" y="139"/>
                        </a:cubicBezTo>
                        <a:cubicBezTo>
                          <a:pt x="200" y="139"/>
                          <a:pt x="200" y="139"/>
                          <a:pt x="200" y="139"/>
                        </a:cubicBezTo>
                        <a:cubicBezTo>
                          <a:pt x="200" y="139"/>
                          <a:pt x="200" y="139"/>
                          <a:pt x="200" y="139"/>
                        </a:cubicBezTo>
                        <a:cubicBezTo>
                          <a:pt x="200" y="139"/>
                          <a:pt x="200" y="139"/>
                          <a:pt x="200" y="139"/>
                        </a:cubicBezTo>
                        <a:cubicBezTo>
                          <a:pt x="199" y="139"/>
                          <a:pt x="199" y="139"/>
                          <a:pt x="199" y="139"/>
                        </a:cubicBezTo>
                        <a:cubicBezTo>
                          <a:pt x="200" y="140"/>
                          <a:pt x="200" y="140"/>
                          <a:pt x="200" y="140"/>
                        </a:cubicBezTo>
                        <a:cubicBezTo>
                          <a:pt x="200" y="140"/>
                          <a:pt x="200" y="140"/>
                          <a:pt x="200" y="140"/>
                        </a:cubicBezTo>
                        <a:cubicBezTo>
                          <a:pt x="200" y="141"/>
                          <a:pt x="200" y="141"/>
                          <a:pt x="200" y="141"/>
                        </a:cubicBezTo>
                        <a:cubicBezTo>
                          <a:pt x="200" y="141"/>
                          <a:pt x="201" y="141"/>
                          <a:pt x="201" y="141"/>
                        </a:cubicBezTo>
                        <a:cubicBezTo>
                          <a:pt x="202" y="143"/>
                          <a:pt x="202" y="143"/>
                          <a:pt x="202" y="143"/>
                        </a:cubicBezTo>
                        <a:cubicBezTo>
                          <a:pt x="202" y="143"/>
                          <a:pt x="202" y="143"/>
                          <a:pt x="202" y="143"/>
                        </a:cubicBezTo>
                        <a:cubicBezTo>
                          <a:pt x="202" y="143"/>
                          <a:pt x="202" y="143"/>
                          <a:pt x="202" y="143"/>
                        </a:cubicBezTo>
                        <a:cubicBezTo>
                          <a:pt x="203" y="143"/>
                          <a:pt x="203" y="143"/>
                          <a:pt x="203" y="143"/>
                        </a:cubicBezTo>
                        <a:cubicBezTo>
                          <a:pt x="203" y="144"/>
                          <a:pt x="203" y="144"/>
                          <a:pt x="203" y="144"/>
                        </a:cubicBezTo>
                        <a:cubicBezTo>
                          <a:pt x="203" y="145"/>
                          <a:pt x="203" y="145"/>
                          <a:pt x="203" y="145"/>
                        </a:cubicBezTo>
                        <a:cubicBezTo>
                          <a:pt x="203" y="145"/>
                          <a:pt x="203" y="145"/>
                          <a:pt x="203" y="145"/>
                        </a:cubicBezTo>
                        <a:cubicBezTo>
                          <a:pt x="203" y="145"/>
                          <a:pt x="203" y="145"/>
                          <a:pt x="203" y="145"/>
                        </a:cubicBezTo>
                        <a:cubicBezTo>
                          <a:pt x="203" y="146"/>
                          <a:pt x="203" y="146"/>
                          <a:pt x="203" y="146"/>
                        </a:cubicBezTo>
                        <a:cubicBezTo>
                          <a:pt x="203" y="146"/>
                          <a:pt x="203" y="146"/>
                          <a:pt x="203" y="146"/>
                        </a:cubicBezTo>
                        <a:cubicBezTo>
                          <a:pt x="203" y="146"/>
                          <a:pt x="203" y="146"/>
                          <a:pt x="203" y="146"/>
                        </a:cubicBezTo>
                        <a:cubicBezTo>
                          <a:pt x="204" y="146"/>
                          <a:pt x="204" y="146"/>
                          <a:pt x="204" y="146"/>
                        </a:cubicBezTo>
                        <a:cubicBezTo>
                          <a:pt x="205" y="147"/>
                          <a:pt x="205" y="147"/>
                          <a:pt x="205" y="147"/>
                        </a:cubicBezTo>
                        <a:cubicBezTo>
                          <a:pt x="205" y="146"/>
                          <a:pt x="205" y="146"/>
                          <a:pt x="205" y="146"/>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6" y="145"/>
                          <a:pt x="206" y="145"/>
                          <a:pt x="206" y="145"/>
                        </a:cubicBezTo>
                        <a:cubicBezTo>
                          <a:pt x="208" y="144"/>
                          <a:pt x="208" y="144"/>
                          <a:pt x="208" y="144"/>
                        </a:cubicBezTo>
                        <a:cubicBezTo>
                          <a:pt x="206" y="144"/>
                          <a:pt x="206" y="144"/>
                          <a:pt x="206" y="144"/>
                        </a:cubicBezTo>
                        <a:cubicBezTo>
                          <a:pt x="206" y="143"/>
                          <a:pt x="206" y="143"/>
                          <a:pt x="206" y="143"/>
                        </a:cubicBezTo>
                        <a:cubicBezTo>
                          <a:pt x="205" y="143"/>
                          <a:pt x="205" y="143"/>
                          <a:pt x="205" y="143"/>
                        </a:cubicBezTo>
                        <a:cubicBezTo>
                          <a:pt x="205" y="143"/>
                          <a:pt x="205" y="143"/>
                          <a:pt x="205" y="143"/>
                        </a:cubicBezTo>
                        <a:cubicBezTo>
                          <a:pt x="205" y="143"/>
                          <a:pt x="205" y="143"/>
                          <a:pt x="205" y="143"/>
                        </a:cubicBezTo>
                        <a:cubicBezTo>
                          <a:pt x="204" y="142"/>
                          <a:pt x="204" y="142"/>
                          <a:pt x="204" y="142"/>
                        </a:cubicBezTo>
                        <a:cubicBezTo>
                          <a:pt x="204" y="142"/>
                          <a:pt x="204" y="142"/>
                          <a:pt x="204" y="142"/>
                        </a:cubicBezTo>
                        <a:cubicBezTo>
                          <a:pt x="205" y="142"/>
                          <a:pt x="205" y="142"/>
                          <a:pt x="205" y="142"/>
                        </a:cubicBezTo>
                        <a:cubicBezTo>
                          <a:pt x="205" y="141"/>
                          <a:pt x="205" y="141"/>
                          <a:pt x="205" y="141"/>
                        </a:cubicBezTo>
                        <a:cubicBezTo>
                          <a:pt x="204" y="141"/>
                          <a:pt x="204" y="141"/>
                          <a:pt x="204" y="141"/>
                        </a:cubicBezTo>
                        <a:cubicBezTo>
                          <a:pt x="204" y="141"/>
                          <a:pt x="204" y="141"/>
                          <a:pt x="204" y="141"/>
                        </a:cubicBezTo>
                        <a:cubicBezTo>
                          <a:pt x="204" y="141"/>
                          <a:pt x="204" y="141"/>
                          <a:pt x="204" y="141"/>
                        </a:cubicBezTo>
                        <a:cubicBezTo>
                          <a:pt x="204" y="141"/>
                          <a:pt x="204" y="141"/>
                          <a:pt x="204" y="141"/>
                        </a:cubicBezTo>
                        <a:cubicBezTo>
                          <a:pt x="202" y="141"/>
                          <a:pt x="202" y="141"/>
                          <a:pt x="202" y="141"/>
                        </a:cubicBezTo>
                        <a:cubicBezTo>
                          <a:pt x="202" y="140"/>
                          <a:pt x="202" y="140"/>
                          <a:pt x="202" y="140"/>
                        </a:cubicBezTo>
                        <a:cubicBezTo>
                          <a:pt x="202" y="140"/>
                          <a:pt x="202" y="140"/>
                          <a:pt x="202" y="140"/>
                        </a:cubicBezTo>
                        <a:cubicBezTo>
                          <a:pt x="202" y="140"/>
                          <a:pt x="202" y="140"/>
                          <a:pt x="202" y="140"/>
                        </a:cubicBezTo>
                        <a:cubicBezTo>
                          <a:pt x="203" y="140"/>
                          <a:pt x="203" y="140"/>
                          <a:pt x="203" y="140"/>
                        </a:cubicBezTo>
                        <a:cubicBezTo>
                          <a:pt x="203" y="140"/>
                          <a:pt x="203" y="140"/>
                          <a:pt x="203" y="140"/>
                        </a:cubicBezTo>
                        <a:cubicBezTo>
                          <a:pt x="203" y="139"/>
                          <a:pt x="203" y="139"/>
                          <a:pt x="203" y="139"/>
                        </a:cubicBezTo>
                        <a:cubicBezTo>
                          <a:pt x="204" y="139"/>
                          <a:pt x="204" y="139"/>
                          <a:pt x="204" y="139"/>
                        </a:cubicBezTo>
                        <a:cubicBezTo>
                          <a:pt x="204" y="139"/>
                          <a:pt x="204" y="139"/>
                          <a:pt x="204" y="139"/>
                        </a:cubicBezTo>
                        <a:cubicBezTo>
                          <a:pt x="204" y="139"/>
                          <a:pt x="204" y="139"/>
                          <a:pt x="204" y="139"/>
                        </a:cubicBezTo>
                        <a:cubicBezTo>
                          <a:pt x="204" y="138"/>
                          <a:pt x="204" y="138"/>
                          <a:pt x="204" y="138"/>
                        </a:cubicBezTo>
                        <a:cubicBezTo>
                          <a:pt x="205" y="138"/>
                          <a:pt x="205" y="138"/>
                          <a:pt x="205" y="138"/>
                        </a:cubicBezTo>
                        <a:cubicBezTo>
                          <a:pt x="204" y="137"/>
                          <a:pt x="204" y="137"/>
                          <a:pt x="204" y="137"/>
                        </a:cubicBezTo>
                        <a:cubicBezTo>
                          <a:pt x="204" y="137"/>
                          <a:pt x="204" y="137"/>
                          <a:pt x="204" y="137"/>
                        </a:cubicBezTo>
                        <a:cubicBezTo>
                          <a:pt x="203" y="136"/>
                          <a:pt x="203" y="136"/>
                          <a:pt x="203" y="136"/>
                        </a:cubicBezTo>
                        <a:cubicBezTo>
                          <a:pt x="203" y="136"/>
                          <a:pt x="203" y="136"/>
                          <a:pt x="203" y="136"/>
                        </a:cubicBezTo>
                        <a:cubicBezTo>
                          <a:pt x="203" y="136"/>
                          <a:pt x="203" y="136"/>
                          <a:pt x="203" y="136"/>
                        </a:cubicBezTo>
                        <a:cubicBezTo>
                          <a:pt x="202" y="136"/>
                          <a:pt x="202" y="136"/>
                          <a:pt x="202" y="136"/>
                        </a:cubicBezTo>
                        <a:cubicBezTo>
                          <a:pt x="201" y="136"/>
                          <a:pt x="201" y="136"/>
                          <a:pt x="201" y="136"/>
                        </a:cubicBezTo>
                        <a:cubicBezTo>
                          <a:pt x="199" y="135"/>
                          <a:pt x="199" y="135"/>
                          <a:pt x="199" y="135"/>
                        </a:cubicBezTo>
                        <a:cubicBezTo>
                          <a:pt x="200" y="136"/>
                          <a:pt x="200" y="136"/>
                          <a:pt x="200" y="136"/>
                        </a:cubicBezTo>
                        <a:cubicBezTo>
                          <a:pt x="201" y="137"/>
                          <a:pt x="201" y="137"/>
                          <a:pt x="201" y="137"/>
                        </a:cubicBezTo>
                        <a:moveTo>
                          <a:pt x="244" y="139"/>
                        </a:moveTo>
                        <a:cubicBezTo>
                          <a:pt x="244" y="139"/>
                          <a:pt x="244" y="139"/>
                          <a:pt x="244" y="139"/>
                        </a:cubicBezTo>
                        <a:cubicBezTo>
                          <a:pt x="242" y="140"/>
                          <a:pt x="242" y="140"/>
                          <a:pt x="242" y="140"/>
                        </a:cubicBezTo>
                        <a:cubicBezTo>
                          <a:pt x="241" y="140"/>
                          <a:pt x="241" y="140"/>
                          <a:pt x="241" y="140"/>
                        </a:cubicBezTo>
                        <a:cubicBezTo>
                          <a:pt x="241" y="141"/>
                          <a:pt x="241" y="141"/>
                          <a:pt x="241" y="141"/>
                        </a:cubicBezTo>
                        <a:cubicBezTo>
                          <a:pt x="241" y="142"/>
                          <a:pt x="241" y="142"/>
                          <a:pt x="241" y="142"/>
                        </a:cubicBezTo>
                        <a:cubicBezTo>
                          <a:pt x="241" y="142"/>
                          <a:pt x="241" y="142"/>
                          <a:pt x="241" y="142"/>
                        </a:cubicBezTo>
                        <a:cubicBezTo>
                          <a:pt x="241" y="142"/>
                          <a:pt x="241" y="142"/>
                          <a:pt x="241" y="142"/>
                        </a:cubicBezTo>
                        <a:cubicBezTo>
                          <a:pt x="240" y="142"/>
                          <a:pt x="240" y="142"/>
                          <a:pt x="240" y="142"/>
                        </a:cubicBezTo>
                        <a:cubicBezTo>
                          <a:pt x="240" y="142"/>
                          <a:pt x="240" y="142"/>
                          <a:pt x="240" y="142"/>
                        </a:cubicBezTo>
                        <a:cubicBezTo>
                          <a:pt x="240" y="143"/>
                          <a:pt x="240" y="143"/>
                          <a:pt x="240" y="143"/>
                        </a:cubicBezTo>
                        <a:cubicBezTo>
                          <a:pt x="240" y="143"/>
                          <a:pt x="240" y="143"/>
                          <a:pt x="240" y="143"/>
                        </a:cubicBezTo>
                        <a:cubicBezTo>
                          <a:pt x="240" y="143"/>
                          <a:pt x="240" y="143"/>
                          <a:pt x="240" y="143"/>
                        </a:cubicBezTo>
                        <a:cubicBezTo>
                          <a:pt x="240" y="144"/>
                          <a:pt x="240" y="144"/>
                          <a:pt x="240" y="144"/>
                        </a:cubicBezTo>
                        <a:cubicBezTo>
                          <a:pt x="240" y="144"/>
                          <a:pt x="240" y="144"/>
                          <a:pt x="240" y="144"/>
                        </a:cubicBezTo>
                        <a:cubicBezTo>
                          <a:pt x="240" y="144"/>
                          <a:pt x="240" y="144"/>
                          <a:pt x="240" y="144"/>
                        </a:cubicBezTo>
                        <a:cubicBezTo>
                          <a:pt x="240" y="145"/>
                          <a:pt x="240" y="145"/>
                          <a:pt x="240" y="145"/>
                        </a:cubicBezTo>
                        <a:cubicBezTo>
                          <a:pt x="241" y="145"/>
                          <a:pt x="241" y="145"/>
                          <a:pt x="241" y="145"/>
                        </a:cubicBezTo>
                        <a:cubicBezTo>
                          <a:pt x="241" y="145"/>
                          <a:pt x="241" y="145"/>
                          <a:pt x="241" y="145"/>
                        </a:cubicBezTo>
                        <a:cubicBezTo>
                          <a:pt x="242" y="145"/>
                          <a:pt x="242" y="145"/>
                          <a:pt x="242" y="145"/>
                        </a:cubicBezTo>
                        <a:cubicBezTo>
                          <a:pt x="242" y="145"/>
                          <a:pt x="242" y="145"/>
                          <a:pt x="242" y="145"/>
                        </a:cubicBezTo>
                        <a:cubicBezTo>
                          <a:pt x="242" y="145"/>
                          <a:pt x="242" y="145"/>
                          <a:pt x="242" y="145"/>
                        </a:cubicBezTo>
                        <a:cubicBezTo>
                          <a:pt x="243" y="145"/>
                          <a:pt x="243" y="145"/>
                          <a:pt x="243" y="145"/>
                        </a:cubicBezTo>
                        <a:cubicBezTo>
                          <a:pt x="244" y="144"/>
                          <a:pt x="244" y="144"/>
                          <a:pt x="244" y="144"/>
                        </a:cubicBezTo>
                        <a:cubicBezTo>
                          <a:pt x="244" y="144"/>
                          <a:pt x="244" y="144"/>
                          <a:pt x="244" y="144"/>
                        </a:cubicBezTo>
                        <a:cubicBezTo>
                          <a:pt x="244" y="144"/>
                          <a:pt x="244" y="144"/>
                          <a:pt x="244" y="144"/>
                        </a:cubicBezTo>
                        <a:cubicBezTo>
                          <a:pt x="245" y="143"/>
                          <a:pt x="245" y="143"/>
                          <a:pt x="245" y="143"/>
                        </a:cubicBezTo>
                        <a:cubicBezTo>
                          <a:pt x="245" y="143"/>
                          <a:pt x="245" y="143"/>
                          <a:pt x="245" y="143"/>
                        </a:cubicBezTo>
                        <a:cubicBezTo>
                          <a:pt x="245" y="142"/>
                          <a:pt x="245" y="142"/>
                          <a:pt x="245" y="142"/>
                        </a:cubicBezTo>
                        <a:cubicBezTo>
                          <a:pt x="244" y="142"/>
                          <a:pt x="244" y="142"/>
                          <a:pt x="244" y="142"/>
                        </a:cubicBezTo>
                        <a:cubicBezTo>
                          <a:pt x="244" y="142"/>
                          <a:pt x="244" y="142"/>
                          <a:pt x="244" y="142"/>
                        </a:cubicBezTo>
                        <a:cubicBezTo>
                          <a:pt x="244" y="141"/>
                          <a:pt x="244" y="141"/>
                          <a:pt x="244" y="141"/>
                        </a:cubicBezTo>
                        <a:cubicBezTo>
                          <a:pt x="244" y="141"/>
                          <a:pt x="244" y="141"/>
                          <a:pt x="244" y="141"/>
                        </a:cubicBezTo>
                        <a:cubicBezTo>
                          <a:pt x="244" y="141"/>
                          <a:pt x="244" y="141"/>
                          <a:pt x="244" y="141"/>
                        </a:cubicBezTo>
                        <a:cubicBezTo>
                          <a:pt x="245" y="140"/>
                          <a:pt x="245" y="140"/>
                          <a:pt x="245" y="140"/>
                        </a:cubicBezTo>
                        <a:cubicBezTo>
                          <a:pt x="245" y="139"/>
                          <a:pt x="245" y="139"/>
                          <a:pt x="245" y="139"/>
                        </a:cubicBezTo>
                        <a:cubicBezTo>
                          <a:pt x="245" y="139"/>
                          <a:pt x="245" y="139"/>
                          <a:pt x="245" y="139"/>
                        </a:cubicBezTo>
                        <a:cubicBezTo>
                          <a:pt x="245" y="139"/>
                          <a:pt x="245" y="139"/>
                          <a:pt x="245" y="139"/>
                        </a:cubicBezTo>
                        <a:cubicBezTo>
                          <a:pt x="246" y="138"/>
                          <a:pt x="246" y="138"/>
                          <a:pt x="246" y="138"/>
                        </a:cubicBezTo>
                        <a:cubicBezTo>
                          <a:pt x="246" y="136"/>
                          <a:pt x="246" y="136"/>
                          <a:pt x="246" y="136"/>
                        </a:cubicBezTo>
                        <a:cubicBezTo>
                          <a:pt x="245" y="137"/>
                          <a:pt x="245" y="137"/>
                          <a:pt x="245" y="137"/>
                        </a:cubicBezTo>
                        <a:cubicBezTo>
                          <a:pt x="244" y="138"/>
                          <a:pt x="244" y="138"/>
                          <a:pt x="244" y="138"/>
                        </a:cubicBezTo>
                        <a:cubicBezTo>
                          <a:pt x="244" y="138"/>
                          <a:pt x="244" y="138"/>
                          <a:pt x="244" y="138"/>
                        </a:cubicBezTo>
                        <a:cubicBezTo>
                          <a:pt x="244" y="138"/>
                          <a:pt x="244" y="138"/>
                          <a:pt x="244" y="138"/>
                        </a:cubicBezTo>
                        <a:cubicBezTo>
                          <a:pt x="244" y="139"/>
                          <a:pt x="244" y="139"/>
                          <a:pt x="244" y="139"/>
                        </a:cubicBezTo>
                        <a:moveTo>
                          <a:pt x="257" y="137"/>
                        </a:moveTo>
                        <a:cubicBezTo>
                          <a:pt x="257" y="137"/>
                          <a:pt x="257" y="137"/>
                          <a:pt x="257" y="137"/>
                        </a:cubicBezTo>
                        <a:cubicBezTo>
                          <a:pt x="256" y="137"/>
                          <a:pt x="256" y="137"/>
                          <a:pt x="256" y="137"/>
                        </a:cubicBezTo>
                        <a:cubicBezTo>
                          <a:pt x="256" y="137"/>
                          <a:pt x="256" y="137"/>
                          <a:pt x="256" y="137"/>
                        </a:cubicBezTo>
                        <a:cubicBezTo>
                          <a:pt x="256" y="137"/>
                          <a:pt x="256" y="137"/>
                          <a:pt x="256" y="137"/>
                        </a:cubicBezTo>
                        <a:cubicBezTo>
                          <a:pt x="255" y="138"/>
                          <a:pt x="255" y="138"/>
                          <a:pt x="255" y="138"/>
                        </a:cubicBezTo>
                        <a:cubicBezTo>
                          <a:pt x="255" y="138"/>
                          <a:pt x="255" y="138"/>
                          <a:pt x="255" y="138"/>
                        </a:cubicBezTo>
                        <a:cubicBezTo>
                          <a:pt x="255" y="138"/>
                          <a:pt x="255" y="138"/>
                          <a:pt x="255" y="138"/>
                        </a:cubicBezTo>
                        <a:cubicBezTo>
                          <a:pt x="255" y="138"/>
                          <a:pt x="255" y="138"/>
                          <a:pt x="255" y="138"/>
                        </a:cubicBezTo>
                        <a:cubicBezTo>
                          <a:pt x="255" y="139"/>
                          <a:pt x="255" y="139"/>
                          <a:pt x="255" y="139"/>
                        </a:cubicBezTo>
                        <a:cubicBezTo>
                          <a:pt x="253" y="141"/>
                          <a:pt x="253" y="141"/>
                          <a:pt x="253" y="141"/>
                        </a:cubicBezTo>
                        <a:cubicBezTo>
                          <a:pt x="253" y="141"/>
                          <a:pt x="253" y="141"/>
                          <a:pt x="253" y="141"/>
                        </a:cubicBezTo>
                        <a:cubicBezTo>
                          <a:pt x="253" y="141"/>
                          <a:pt x="253" y="141"/>
                          <a:pt x="253" y="141"/>
                        </a:cubicBezTo>
                        <a:cubicBezTo>
                          <a:pt x="253" y="142"/>
                          <a:pt x="253" y="142"/>
                          <a:pt x="253" y="142"/>
                        </a:cubicBezTo>
                        <a:cubicBezTo>
                          <a:pt x="253" y="143"/>
                          <a:pt x="253" y="143"/>
                          <a:pt x="253" y="143"/>
                        </a:cubicBezTo>
                        <a:cubicBezTo>
                          <a:pt x="252" y="143"/>
                          <a:pt x="252" y="143"/>
                          <a:pt x="252" y="143"/>
                        </a:cubicBezTo>
                        <a:cubicBezTo>
                          <a:pt x="252" y="144"/>
                          <a:pt x="252" y="144"/>
                          <a:pt x="252" y="144"/>
                        </a:cubicBezTo>
                        <a:cubicBezTo>
                          <a:pt x="251" y="144"/>
                          <a:pt x="251" y="144"/>
                          <a:pt x="251" y="144"/>
                        </a:cubicBezTo>
                        <a:cubicBezTo>
                          <a:pt x="251" y="144"/>
                          <a:pt x="251" y="144"/>
                          <a:pt x="251" y="144"/>
                        </a:cubicBezTo>
                        <a:cubicBezTo>
                          <a:pt x="251" y="145"/>
                          <a:pt x="251" y="145"/>
                          <a:pt x="251" y="145"/>
                        </a:cubicBezTo>
                        <a:cubicBezTo>
                          <a:pt x="250" y="145"/>
                          <a:pt x="250" y="145"/>
                          <a:pt x="250" y="145"/>
                        </a:cubicBezTo>
                        <a:cubicBezTo>
                          <a:pt x="250" y="145"/>
                          <a:pt x="250" y="145"/>
                          <a:pt x="250" y="145"/>
                        </a:cubicBezTo>
                        <a:cubicBezTo>
                          <a:pt x="249" y="145"/>
                          <a:pt x="249" y="145"/>
                          <a:pt x="249" y="145"/>
                        </a:cubicBezTo>
                        <a:cubicBezTo>
                          <a:pt x="249" y="145"/>
                          <a:pt x="249" y="145"/>
                          <a:pt x="249" y="145"/>
                        </a:cubicBezTo>
                        <a:cubicBezTo>
                          <a:pt x="249" y="145"/>
                          <a:pt x="249" y="145"/>
                          <a:pt x="249" y="145"/>
                        </a:cubicBezTo>
                        <a:cubicBezTo>
                          <a:pt x="248" y="145"/>
                          <a:pt x="248" y="145"/>
                          <a:pt x="248" y="145"/>
                        </a:cubicBezTo>
                        <a:cubicBezTo>
                          <a:pt x="248" y="145"/>
                          <a:pt x="248" y="145"/>
                          <a:pt x="248" y="145"/>
                        </a:cubicBezTo>
                        <a:cubicBezTo>
                          <a:pt x="247" y="145"/>
                          <a:pt x="247" y="145"/>
                          <a:pt x="247" y="145"/>
                        </a:cubicBezTo>
                        <a:cubicBezTo>
                          <a:pt x="247" y="145"/>
                          <a:pt x="247" y="145"/>
                          <a:pt x="247" y="145"/>
                        </a:cubicBezTo>
                        <a:cubicBezTo>
                          <a:pt x="247" y="145"/>
                          <a:pt x="247" y="145"/>
                          <a:pt x="247" y="145"/>
                        </a:cubicBezTo>
                        <a:cubicBezTo>
                          <a:pt x="246" y="145"/>
                          <a:pt x="246" y="145"/>
                          <a:pt x="246" y="145"/>
                        </a:cubicBezTo>
                        <a:cubicBezTo>
                          <a:pt x="246" y="145"/>
                          <a:pt x="246" y="145"/>
                          <a:pt x="246" y="145"/>
                        </a:cubicBezTo>
                        <a:cubicBezTo>
                          <a:pt x="246" y="145"/>
                          <a:pt x="246" y="145"/>
                          <a:pt x="246" y="145"/>
                        </a:cubicBezTo>
                        <a:cubicBezTo>
                          <a:pt x="245" y="146"/>
                          <a:pt x="245" y="146"/>
                          <a:pt x="245" y="146"/>
                        </a:cubicBezTo>
                        <a:cubicBezTo>
                          <a:pt x="245" y="146"/>
                          <a:pt x="245" y="146"/>
                          <a:pt x="245" y="146"/>
                        </a:cubicBezTo>
                        <a:cubicBezTo>
                          <a:pt x="245" y="146"/>
                          <a:pt x="245" y="146"/>
                          <a:pt x="245" y="146"/>
                        </a:cubicBezTo>
                        <a:cubicBezTo>
                          <a:pt x="246" y="147"/>
                          <a:pt x="246" y="147"/>
                          <a:pt x="246" y="147"/>
                        </a:cubicBezTo>
                        <a:cubicBezTo>
                          <a:pt x="246" y="148"/>
                          <a:pt x="246" y="148"/>
                          <a:pt x="246" y="148"/>
                        </a:cubicBezTo>
                        <a:cubicBezTo>
                          <a:pt x="246" y="148"/>
                          <a:pt x="246" y="148"/>
                          <a:pt x="246" y="148"/>
                        </a:cubicBezTo>
                        <a:cubicBezTo>
                          <a:pt x="245" y="148"/>
                          <a:pt x="245" y="148"/>
                          <a:pt x="245" y="148"/>
                        </a:cubicBezTo>
                        <a:cubicBezTo>
                          <a:pt x="246" y="149"/>
                          <a:pt x="246" y="149"/>
                          <a:pt x="246" y="149"/>
                        </a:cubicBezTo>
                        <a:cubicBezTo>
                          <a:pt x="246" y="149"/>
                          <a:pt x="246" y="149"/>
                          <a:pt x="246" y="149"/>
                        </a:cubicBezTo>
                        <a:cubicBezTo>
                          <a:pt x="247" y="149"/>
                          <a:pt x="247" y="149"/>
                          <a:pt x="247" y="149"/>
                        </a:cubicBezTo>
                        <a:cubicBezTo>
                          <a:pt x="247" y="149"/>
                          <a:pt x="247" y="149"/>
                          <a:pt x="247" y="149"/>
                        </a:cubicBezTo>
                        <a:cubicBezTo>
                          <a:pt x="247" y="149"/>
                          <a:pt x="247" y="149"/>
                          <a:pt x="247" y="149"/>
                        </a:cubicBezTo>
                        <a:cubicBezTo>
                          <a:pt x="247" y="150"/>
                          <a:pt x="247" y="150"/>
                          <a:pt x="247" y="150"/>
                        </a:cubicBezTo>
                        <a:cubicBezTo>
                          <a:pt x="247" y="150"/>
                          <a:pt x="247" y="150"/>
                          <a:pt x="247" y="150"/>
                        </a:cubicBezTo>
                        <a:cubicBezTo>
                          <a:pt x="247" y="151"/>
                          <a:pt x="247" y="151"/>
                          <a:pt x="247" y="151"/>
                        </a:cubicBezTo>
                        <a:cubicBezTo>
                          <a:pt x="248" y="151"/>
                          <a:pt x="248" y="151"/>
                          <a:pt x="248" y="151"/>
                        </a:cubicBezTo>
                        <a:cubicBezTo>
                          <a:pt x="248" y="151"/>
                          <a:pt x="248" y="151"/>
                          <a:pt x="248" y="151"/>
                        </a:cubicBezTo>
                        <a:cubicBezTo>
                          <a:pt x="249" y="150"/>
                          <a:pt x="249" y="150"/>
                          <a:pt x="249" y="150"/>
                        </a:cubicBezTo>
                        <a:cubicBezTo>
                          <a:pt x="249" y="151"/>
                          <a:pt x="249" y="151"/>
                          <a:pt x="249" y="151"/>
                        </a:cubicBezTo>
                        <a:cubicBezTo>
                          <a:pt x="249" y="151"/>
                          <a:pt x="249" y="151"/>
                          <a:pt x="249" y="151"/>
                        </a:cubicBezTo>
                        <a:cubicBezTo>
                          <a:pt x="249" y="151"/>
                          <a:pt x="249" y="151"/>
                          <a:pt x="249" y="151"/>
                        </a:cubicBezTo>
                        <a:cubicBezTo>
                          <a:pt x="249" y="151"/>
                          <a:pt x="249" y="151"/>
                          <a:pt x="249" y="151"/>
                        </a:cubicBezTo>
                        <a:cubicBezTo>
                          <a:pt x="250" y="152"/>
                          <a:pt x="250" y="152"/>
                          <a:pt x="250" y="152"/>
                        </a:cubicBezTo>
                        <a:cubicBezTo>
                          <a:pt x="250" y="152"/>
                          <a:pt x="250" y="152"/>
                          <a:pt x="250" y="152"/>
                        </a:cubicBezTo>
                        <a:cubicBezTo>
                          <a:pt x="250" y="152"/>
                          <a:pt x="250" y="152"/>
                          <a:pt x="250" y="152"/>
                        </a:cubicBezTo>
                        <a:cubicBezTo>
                          <a:pt x="251" y="153"/>
                          <a:pt x="251" y="153"/>
                          <a:pt x="251" y="153"/>
                        </a:cubicBezTo>
                        <a:cubicBezTo>
                          <a:pt x="251" y="153"/>
                          <a:pt x="251" y="153"/>
                          <a:pt x="251" y="153"/>
                        </a:cubicBezTo>
                        <a:cubicBezTo>
                          <a:pt x="252" y="153"/>
                          <a:pt x="252" y="153"/>
                          <a:pt x="252" y="153"/>
                        </a:cubicBezTo>
                        <a:cubicBezTo>
                          <a:pt x="252" y="152"/>
                          <a:pt x="252" y="152"/>
                          <a:pt x="252" y="152"/>
                        </a:cubicBezTo>
                        <a:cubicBezTo>
                          <a:pt x="253" y="151"/>
                          <a:pt x="253" y="151"/>
                          <a:pt x="253" y="151"/>
                        </a:cubicBezTo>
                        <a:cubicBezTo>
                          <a:pt x="253" y="151"/>
                          <a:pt x="253" y="151"/>
                          <a:pt x="253" y="151"/>
                        </a:cubicBezTo>
                        <a:cubicBezTo>
                          <a:pt x="253" y="151"/>
                          <a:pt x="253" y="151"/>
                          <a:pt x="253" y="151"/>
                        </a:cubicBezTo>
                        <a:cubicBezTo>
                          <a:pt x="252" y="150"/>
                          <a:pt x="252" y="150"/>
                          <a:pt x="252" y="150"/>
                        </a:cubicBezTo>
                        <a:cubicBezTo>
                          <a:pt x="252" y="150"/>
                          <a:pt x="252" y="150"/>
                          <a:pt x="252" y="150"/>
                        </a:cubicBezTo>
                        <a:cubicBezTo>
                          <a:pt x="252" y="150"/>
                          <a:pt x="252" y="150"/>
                          <a:pt x="252" y="150"/>
                        </a:cubicBezTo>
                        <a:cubicBezTo>
                          <a:pt x="251" y="150"/>
                          <a:pt x="251" y="150"/>
                          <a:pt x="251" y="150"/>
                        </a:cubicBezTo>
                        <a:cubicBezTo>
                          <a:pt x="251" y="150"/>
                          <a:pt x="251" y="150"/>
                          <a:pt x="251" y="150"/>
                        </a:cubicBezTo>
                        <a:cubicBezTo>
                          <a:pt x="252" y="149"/>
                          <a:pt x="252" y="149"/>
                          <a:pt x="252" y="149"/>
                        </a:cubicBezTo>
                        <a:cubicBezTo>
                          <a:pt x="252" y="149"/>
                          <a:pt x="252" y="149"/>
                          <a:pt x="252" y="149"/>
                        </a:cubicBezTo>
                        <a:cubicBezTo>
                          <a:pt x="252" y="149"/>
                          <a:pt x="252" y="149"/>
                          <a:pt x="252" y="149"/>
                        </a:cubicBezTo>
                        <a:cubicBezTo>
                          <a:pt x="251" y="148"/>
                          <a:pt x="251" y="148"/>
                          <a:pt x="251" y="148"/>
                        </a:cubicBezTo>
                        <a:cubicBezTo>
                          <a:pt x="251" y="147"/>
                          <a:pt x="251" y="147"/>
                          <a:pt x="251" y="147"/>
                        </a:cubicBezTo>
                        <a:cubicBezTo>
                          <a:pt x="252" y="147"/>
                          <a:pt x="252" y="147"/>
                          <a:pt x="252" y="147"/>
                        </a:cubicBezTo>
                        <a:cubicBezTo>
                          <a:pt x="252" y="146"/>
                          <a:pt x="252" y="146"/>
                          <a:pt x="252" y="146"/>
                        </a:cubicBezTo>
                        <a:cubicBezTo>
                          <a:pt x="252" y="146"/>
                          <a:pt x="252" y="146"/>
                          <a:pt x="252" y="146"/>
                        </a:cubicBezTo>
                        <a:cubicBezTo>
                          <a:pt x="252" y="146"/>
                          <a:pt x="252" y="146"/>
                          <a:pt x="252" y="146"/>
                        </a:cubicBezTo>
                        <a:cubicBezTo>
                          <a:pt x="252" y="146"/>
                          <a:pt x="252" y="146"/>
                          <a:pt x="252" y="146"/>
                        </a:cubicBezTo>
                        <a:cubicBezTo>
                          <a:pt x="253" y="145"/>
                          <a:pt x="253" y="145"/>
                          <a:pt x="253" y="145"/>
                        </a:cubicBezTo>
                        <a:cubicBezTo>
                          <a:pt x="253" y="145"/>
                          <a:pt x="253" y="145"/>
                          <a:pt x="253" y="145"/>
                        </a:cubicBezTo>
                        <a:cubicBezTo>
                          <a:pt x="253" y="144"/>
                          <a:pt x="253" y="144"/>
                          <a:pt x="253" y="144"/>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5" y="142"/>
                          <a:pt x="255" y="142"/>
                          <a:pt x="255" y="142"/>
                        </a:cubicBezTo>
                        <a:cubicBezTo>
                          <a:pt x="255" y="142"/>
                          <a:pt x="255" y="142"/>
                          <a:pt x="255" y="142"/>
                        </a:cubicBezTo>
                        <a:cubicBezTo>
                          <a:pt x="255" y="142"/>
                          <a:pt x="255" y="142"/>
                          <a:pt x="255" y="142"/>
                        </a:cubicBezTo>
                        <a:cubicBezTo>
                          <a:pt x="255" y="142"/>
                          <a:pt x="255" y="142"/>
                          <a:pt x="255" y="142"/>
                        </a:cubicBezTo>
                        <a:cubicBezTo>
                          <a:pt x="256" y="141"/>
                          <a:pt x="256" y="141"/>
                          <a:pt x="256" y="141"/>
                        </a:cubicBezTo>
                        <a:cubicBezTo>
                          <a:pt x="256" y="141"/>
                          <a:pt x="256" y="141"/>
                          <a:pt x="256" y="141"/>
                        </a:cubicBezTo>
                        <a:cubicBezTo>
                          <a:pt x="256" y="141"/>
                          <a:pt x="256" y="141"/>
                          <a:pt x="256" y="141"/>
                        </a:cubicBezTo>
                        <a:cubicBezTo>
                          <a:pt x="256" y="141"/>
                          <a:pt x="256" y="141"/>
                          <a:pt x="256" y="141"/>
                        </a:cubicBezTo>
                        <a:cubicBezTo>
                          <a:pt x="256" y="140"/>
                          <a:pt x="256" y="140"/>
                          <a:pt x="256" y="140"/>
                        </a:cubicBezTo>
                        <a:cubicBezTo>
                          <a:pt x="256" y="140"/>
                          <a:pt x="256" y="140"/>
                          <a:pt x="256" y="140"/>
                        </a:cubicBezTo>
                        <a:cubicBezTo>
                          <a:pt x="257" y="139"/>
                          <a:pt x="257" y="139"/>
                          <a:pt x="257" y="139"/>
                        </a:cubicBezTo>
                        <a:cubicBezTo>
                          <a:pt x="257" y="139"/>
                          <a:pt x="257" y="139"/>
                          <a:pt x="257" y="139"/>
                        </a:cubicBezTo>
                        <a:cubicBezTo>
                          <a:pt x="257" y="139"/>
                          <a:pt x="257" y="139"/>
                          <a:pt x="257" y="139"/>
                        </a:cubicBezTo>
                        <a:cubicBezTo>
                          <a:pt x="257" y="139"/>
                          <a:pt x="257" y="139"/>
                          <a:pt x="257" y="139"/>
                        </a:cubicBezTo>
                        <a:cubicBezTo>
                          <a:pt x="258" y="139"/>
                          <a:pt x="258" y="139"/>
                          <a:pt x="258" y="139"/>
                        </a:cubicBezTo>
                        <a:cubicBezTo>
                          <a:pt x="258" y="139"/>
                          <a:pt x="258" y="139"/>
                          <a:pt x="258" y="139"/>
                        </a:cubicBezTo>
                        <a:cubicBezTo>
                          <a:pt x="258" y="139"/>
                          <a:pt x="258" y="139"/>
                          <a:pt x="258" y="139"/>
                        </a:cubicBezTo>
                        <a:cubicBezTo>
                          <a:pt x="258" y="138"/>
                          <a:pt x="258" y="138"/>
                          <a:pt x="258" y="138"/>
                        </a:cubicBezTo>
                        <a:cubicBezTo>
                          <a:pt x="259" y="138"/>
                          <a:pt x="259" y="138"/>
                          <a:pt x="259" y="138"/>
                        </a:cubicBezTo>
                        <a:cubicBezTo>
                          <a:pt x="260" y="138"/>
                          <a:pt x="260" y="138"/>
                          <a:pt x="260" y="138"/>
                        </a:cubicBezTo>
                        <a:cubicBezTo>
                          <a:pt x="260" y="138"/>
                          <a:pt x="260" y="138"/>
                          <a:pt x="260" y="138"/>
                        </a:cubicBezTo>
                        <a:cubicBezTo>
                          <a:pt x="261" y="138"/>
                          <a:pt x="261" y="138"/>
                          <a:pt x="261" y="138"/>
                        </a:cubicBezTo>
                        <a:cubicBezTo>
                          <a:pt x="261" y="138"/>
                          <a:pt x="261" y="138"/>
                          <a:pt x="261" y="138"/>
                        </a:cubicBezTo>
                        <a:cubicBezTo>
                          <a:pt x="262" y="138"/>
                          <a:pt x="262" y="138"/>
                          <a:pt x="262" y="138"/>
                        </a:cubicBezTo>
                        <a:cubicBezTo>
                          <a:pt x="263" y="138"/>
                          <a:pt x="263" y="138"/>
                          <a:pt x="263" y="138"/>
                        </a:cubicBezTo>
                        <a:cubicBezTo>
                          <a:pt x="263" y="137"/>
                          <a:pt x="263" y="137"/>
                          <a:pt x="263" y="137"/>
                        </a:cubicBezTo>
                        <a:cubicBezTo>
                          <a:pt x="262" y="137"/>
                          <a:pt x="262" y="137"/>
                          <a:pt x="262" y="137"/>
                        </a:cubicBezTo>
                        <a:cubicBezTo>
                          <a:pt x="261" y="137"/>
                          <a:pt x="261" y="137"/>
                          <a:pt x="261" y="137"/>
                        </a:cubicBezTo>
                        <a:cubicBezTo>
                          <a:pt x="260" y="137"/>
                          <a:pt x="260" y="137"/>
                          <a:pt x="260" y="137"/>
                        </a:cubicBezTo>
                        <a:cubicBezTo>
                          <a:pt x="260" y="137"/>
                          <a:pt x="260" y="137"/>
                          <a:pt x="260" y="137"/>
                        </a:cubicBezTo>
                        <a:cubicBezTo>
                          <a:pt x="260" y="137"/>
                          <a:pt x="260" y="137"/>
                          <a:pt x="260" y="137"/>
                        </a:cubicBezTo>
                        <a:cubicBezTo>
                          <a:pt x="258" y="137"/>
                          <a:pt x="258" y="137"/>
                          <a:pt x="258" y="137"/>
                        </a:cubicBezTo>
                        <a:cubicBezTo>
                          <a:pt x="258" y="137"/>
                          <a:pt x="258" y="137"/>
                          <a:pt x="258" y="137"/>
                        </a:cubicBezTo>
                        <a:cubicBezTo>
                          <a:pt x="258" y="137"/>
                          <a:pt x="258" y="137"/>
                          <a:pt x="258" y="137"/>
                        </a:cubicBezTo>
                        <a:cubicBezTo>
                          <a:pt x="257" y="137"/>
                          <a:pt x="257" y="137"/>
                          <a:pt x="257" y="137"/>
                        </a:cubicBezTo>
                        <a:moveTo>
                          <a:pt x="37" y="141"/>
                        </a:moveTo>
                        <a:cubicBezTo>
                          <a:pt x="36" y="141"/>
                          <a:pt x="36" y="141"/>
                          <a:pt x="36" y="141"/>
                        </a:cubicBezTo>
                        <a:cubicBezTo>
                          <a:pt x="36" y="141"/>
                          <a:pt x="36" y="141"/>
                          <a:pt x="36" y="141"/>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5" y="140"/>
                          <a:pt x="35" y="140"/>
                          <a:pt x="35" y="140"/>
                        </a:cubicBezTo>
                        <a:cubicBezTo>
                          <a:pt x="35" y="141"/>
                          <a:pt x="35" y="141"/>
                          <a:pt x="35" y="141"/>
                        </a:cubicBezTo>
                        <a:cubicBezTo>
                          <a:pt x="34" y="141"/>
                          <a:pt x="34" y="141"/>
                          <a:pt x="34" y="141"/>
                        </a:cubicBezTo>
                        <a:cubicBezTo>
                          <a:pt x="33" y="142"/>
                          <a:pt x="33" y="142"/>
                          <a:pt x="33" y="142"/>
                        </a:cubicBezTo>
                        <a:cubicBezTo>
                          <a:pt x="33" y="142"/>
                          <a:pt x="33" y="142"/>
                          <a:pt x="33" y="142"/>
                        </a:cubicBezTo>
                        <a:cubicBezTo>
                          <a:pt x="33" y="143"/>
                          <a:pt x="33" y="143"/>
                          <a:pt x="33" y="143"/>
                        </a:cubicBezTo>
                        <a:cubicBezTo>
                          <a:pt x="33" y="143"/>
                          <a:pt x="33" y="143"/>
                          <a:pt x="33" y="143"/>
                        </a:cubicBezTo>
                        <a:cubicBezTo>
                          <a:pt x="33" y="144"/>
                          <a:pt x="33" y="144"/>
                          <a:pt x="33" y="144"/>
                        </a:cubicBezTo>
                        <a:cubicBezTo>
                          <a:pt x="34" y="144"/>
                          <a:pt x="34" y="144"/>
                          <a:pt x="34" y="144"/>
                        </a:cubicBezTo>
                        <a:cubicBezTo>
                          <a:pt x="34" y="143"/>
                          <a:pt x="34" y="143"/>
                          <a:pt x="34" y="143"/>
                        </a:cubicBezTo>
                        <a:cubicBezTo>
                          <a:pt x="35" y="143"/>
                          <a:pt x="35" y="143"/>
                          <a:pt x="35" y="143"/>
                        </a:cubicBezTo>
                        <a:cubicBezTo>
                          <a:pt x="35" y="143"/>
                          <a:pt x="35" y="143"/>
                          <a:pt x="35" y="143"/>
                        </a:cubicBezTo>
                        <a:cubicBezTo>
                          <a:pt x="35" y="144"/>
                          <a:pt x="35" y="144"/>
                          <a:pt x="35" y="144"/>
                        </a:cubicBezTo>
                        <a:cubicBezTo>
                          <a:pt x="36" y="144"/>
                          <a:pt x="36" y="144"/>
                          <a:pt x="36" y="144"/>
                        </a:cubicBezTo>
                        <a:cubicBezTo>
                          <a:pt x="36" y="144"/>
                          <a:pt x="36" y="144"/>
                          <a:pt x="36" y="144"/>
                        </a:cubicBezTo>
                        <a:cubicBezTo>
                          <a:pt x="36" y="144"/>
                          <a:pt x="36" y="144"/>
                          <a:pt x="36" y="144"/>
                        </a:cubicBezTo>
                        <a:cubicBezTo>
                          <a:pt x="35" y="144"/>
                          <a:pt x="35" y="144"/>
                          <a:pt x="35" y="144"/>
                        </a:cubicBezTo>
                        <a:cubicBezTo>
                          <a:pt x="34" y="146"/>
                          <a:pt x="34" y="146"/>
                          <a:pt x="34" y="146"/>
                        </a:cubicBezTo>
                        <a:cubicBezTo>
                          <a:pt x="34" y="146"/>
                          <a:pt x="34" y="146"/>
                          <a:pt x="34" y="146"/>
                        </a:cubicBezTo>
                        <a:cubicBezTo>
                          <a:pt x="34" y="146"/>
                          <a:pt x="34" y="146"/>
                          <a:pt x="34" y="146"/>
                        </a:cubicBezTo>
                        <a:cubicBezTo>
                          <a:pt x="34" y="147"/>
                          <a:pt x="34" y="147"/>
                          <a:pt x="34" y="147"/>
                        </a:cubicBezTo>
                        <a:cubicBezTo>
                          <a:pt x="34" y="148"/>
                          <a:pt x="34" y="148"/>
                          <a:pt x="34" y="148"/>
                        </a:cubicBezTo>
                        <a:cubicBezTo>
                          <a:pt x="33" y="149"/>
                          <a:pt x="33" y="149"/>
                          <a:pt x="33" y="149"/>
                        </a:cubicBezTo>
                        <a:cubicBezTo>
                          <a:pt x="33" y="149"/>
                          <a:pt x="33" y="149"/>
                          <a:pt x="33" y="149"/>
                        </a:cubicBezTo>
                        <a:cubicBezTo>
                          <a:pt x="33" y="149"/>
                          <a:pt x="33" y="149"/>
                          <a:pt x="33" y="149"/>
                        </a:cubicBezTo>
                        <a:cubicBezTo>
                          <a:pt x="33" y="150"/>
                          <a:pt x="33" y="150"/>
                          <a:pt x="33" y="150"/>
                        </a:cubicBezTo>
                        <a:cubicBezTo>
                          <a:pt x="33" y="150"/>
                          <a:pt x="33" y="150"/>
                          <a:pt x="33" y="150"/>
                        </a:cubicBezTo>
                        <a:cubicBezTo>
                          <a:pt x="33" y="150"/>
                          <a:pt x="33" y="150"/>
                          <a:pt x="33" y="150"/>
                        </a:cubicBezTo>
                        <a:cubicBezTo>
                          <a:pt x="34" y="150"/>
                          <a:pt x="34" y="150"/>
                          <a:pt x="34" y="150"/>
                        </a:cubicBezTo>
                        <a:cubicBezTo>
                          <a:pt x="34" y="150"/>
                          <a:pt x="34" y="150"/>
                          <a:pt x="34" y="150"/>
                        </a:cubicBezTo>
                        <a:cubicBezTo>
                          <a:pt x="34" y="150"/>
                          <a:pt x="34" y="150"/>
                          <a:pt x="34" y="150"/>
                        </a:cubicBezTo>
                        <a:cubicBezTo>
                          <a:pt x="35" y="150"/>
                          <a:pt x="35" y="150"/>
                          <a:pt x="35" y="150"/>
                        </a:cubicBezTo>
                        <a:cubicBezTo>
                          <a:pt x="35" y="150"/>
                          <a:pt x="35" y="150"/>
                          <a:pt x="35" y="150"/>
                        </a:cubicBezTo>
                        <a:cubicBezTo>
                          <a:pt x="35" y="150"/>
                          <a:pt x="35" y="150"/>
                          <a:pt x="35" y="150"/>
                        </a:cubicBezTo>
                        <a:cubicBezTo>
                          <a:pt x="35" y="149"/>
                          <a:pt x="35" y="149"/>
                          <a:pt x="35" y="149"/>
                        </a:cubicBezTo>
                        <a:cubicBezTo>
                          <a:pt x="35" y="149"/>
                          <a:pt x="35" y="149"/>
                          <a:pt x="35" y="149"/>
                        </a:cubicBezTo>
                        <a:cubicBezTo>
                          <a:pt x="36" y="149"/>
                          <a:pt x="36" y="149"/>
                          <a:pt x="36" y="149"/>
                        </a:cubicBezTo>
                        <a:cubicBezTo>
                          <a:pt x="35" y="150"/>
                          <a:pt x="35" y="150"/>
                          <a:pt x="35" y="150"/>
                        </a:cubicBezTo>
                        <a:cubicBezTo>
                          <a:pt x="34" y="152"/>
                          <a:pt x="34" y="152"/>
                          <a:pt x="34" y="152"/>
                        </a:cubicBezTo>
                        <a:cubicBezTo>
                          <a:pt x="34" y="152"/>
                          <a:pt x="34" y="152"/>
                          <a:pt x="34" y="152"/>
                        </a:cubicBezTo>
                        <a:cubicBezTo>
                          <a:pt x="34" y="152"/>
                          <a:pt x="34" y="152"/>
                          <a:pt x="34" y="152"/>
                        </a:cubicBezTo>
                        <a:cubicBezTo>
                          <a:pt x="34" y="153"/>
                          <a:pt x="34" y="153"/>
                          <a:pt x="34" y="153"/>
                        </a:cubicBezTo>
                        <a:cubicBezTo>
                          <a:pt x="34" y="155"/>
                          <a:pt x="34" y="155"/>
                          <a:pt x="34" y="155"/>
                        </a:cubicBezTo>
                        <a:cubicBezTo>
                          <a:pt x="35" y="153"/>
                          <a:pt x="35" y="153"/>
                          <a:pt x="35" y="153"/>
                        </a:cubicBezTo>
                        <a:cubicBezTo>
                          <a:pt x="35" y="152"/>
                          <a:pt x="35" y="152"/>
                          <a:pt x="35" y="152"/>
                        </a:cubicBezTo>
                        <a:cubicBezTo>
                          <a:pt x="37" y="151"/>
                          <a:pt x="37" y="151"/>
                          <a:pt x="37" y="151"/>
                        </a:cubicBezTo>
                        <a:cubicBezTo>
                          <a:pt x="38" y="150"/>
                          <a:pt x="38" y="150"/>
                          <a:pt x="38" y="150"/>
                        </a:cubicBezTo>
                        <a:cubicBezTo>
                          <a:pt x="38" y="150"/>
                          <a:pt x="38" y="150"/>
                          <a:pt x="38" y="150"/>
                        </a:cubicBezTo>
                        <a:cubicBezTo>
                          <a:pt x="38" y="150"/>
                          <a:pt x="38" y="150"/>
                          <a:pt x="38" y="150"/>
                        </a:cubicBezTo>
                        <a:cubicBezTo>
                          <a:pt x="38" y="149"/>
                          <a:pt x="38" y="149"/>
                          <a:pt x="38" y="149"/>
                        </a:cubicBezTo>
                        <a:cubicBezTo>
                          <a:pt x="39" y="146"/>
                          <a:pt x="39" y="146"/>
                          <a:pt x="39" y="146"/>
                        </a:cubicBezTo>
                        <a:cubicBezTo>
                          <a:pt x="39" y="145"/>
                          <a:pt x="39" y="145"/>
                          <a:pt x="39" y="145"/>
                        </a:cubicBezTo>
                        <a:cubicBezTo>
                          <a:pt x="40" y="143"/>
                          <a:pt x="40" y="143"/>
                          <a:pt x="40" y="143"/>
                        </a:cubicBezTo>
                        <a:cubicBezTo>
                          <a:pt x="39" y="144"/>
                          <a:pt x="39" y="144"/>
                          <a:pt x="39" y="144"/>
                        </a:cubicBezTo>
                        <a:cubicBezTo>
                          <a:pt x="38" y="145"/>
                          <a:pt x="38" y="145"/>
                          <a:pt x="38" y="145"/>
                        </a:cubicBezTo>
                        <a:cubicBezTo>
                          <a:pt x="38" y="145"/>
                          <a:pt x="38" y="145"/>
                          <a:pt x="38" y="145"/>
                        </a:cubicBezTo>
                        <a:cubicBezTo>
                          <a:pt x="38" y="145"/>
                          <a:pt x="38" y="145"/>
                          <a:pt x="38" y="145"/>
                        </a:cubicBezTo>
                        <a:cubicBezTo>
                          <a:pt x="37" y="147"/>
                          <a:pt x="37" y="147"/>
                          <a:pt x="37" y="147"/>
                        </a:cubicBezTo>
                        <a:cubicBezTo>
                          <a:pt x="37" y="148"/>
                          <a:pt x="37" y="148"/>
                          <a:pt x="37" y="148"/>
                        </a:cubicBezTo>
                        <a:cubicBezTo>
                          <a:pt x="36" y="148"/>
                          <a:pt x="36" y="148"/>
                          <a:pt x="36" y="148"/>
                        </a:cubicBezTo>
                        <a:cubicBezTo>
                          <a:pt x="36" y="148"/>
                          <a:pt x="36" y="148"/>
                          <a:pt x="36" y="148"/>
                        </a:cubicBezTo>
                        <a:cubicBezTo>
                          <a:pt x="36" y="147"/>
                          <a:pt x="36" y="147"/>
                          <a:pt x="36" y="147"/>
                        </a:cubicBezTo>
                        <a:cubicBezTo>
                          <a:pt x="37" y="145"/>
                          <a:pt x="37" y="145"/>
                          <a:pt x="37" y="145"/>
                        </a:cubicBezTo>
                        <a:cubicBezTo>
                          <a:pt x="37" y="145"/>
                          <a:pt x="37" y="145"/>
                          <a:pt x="37" y="145"/>
                        </a:cubicBezTo>
                        <a:cubicBezTo>
                          <a:pt x="37" y="145"/>
                          <a:pt x="37" y="145"/>
                          <a:pt x="37" y="145"/>
                        </a:cubicBezTo>
                        <a:cubicBezTo>
                          <a:pt x="37" y="143"/>
                          <a:pt x="37" y="143"/>
                          <a:pt x="37" y="143"/>
                        </a:cubicBezTo>
                        <a:cubicBezTo>
                          <a:pt x="37" y="143"/>
                          <a:pt x="37" y="143"/>
                          <a:pt x="37" y="143"/>
                        </a:cubicBezTo>
                        <a:cubicBezTo>
                          <a:pt x="38" y="143"/>
                          <a:pt x="38" y="143"/>
                          <a:pt x="38" y="143"/>
                        </a:cubicBezTo>
                        <a:cubicBezTo>
                          <a:pt x="38" y="143"/>
                          <a:pt x="38" y="143"/>
                          <a:pt x="38" y="143"/>
                        </a:cubicBezTo>
                        <a:cubicBezTo>
                          <a:pt x="38" y="142"/>
                          <a:pt x="38" y="142"/>
                          <a:pt x="38" y="142"/>
                        </a:cubicBezTo>
                        <a:cubicBezTo>
                          <a:pt x="38" y="142"/>
                          <a:pt x="38" y="142"/>
                          <a:pt x="38" y="142"/>
                        </a:cubicBezTo>
                        <a:cubicBezTo>
                          <a:pt x="38" y="142"/>
                          <a:pt x="38" y="142"/>
                          <a:pt x="38" y="142"/>
                        </a:cubicBezTo>
                        <a:cubicBezTo>
                          <a:pt x="38" y="142"/>
                          <a:pt x="38" y="142"/>
                          <a:pt x="38" y="142"/>
                        </a:cubicBezTo>
                        <a:cubicBezTo>
                          <a:pt x="38" y="141"/>
                          <a:pt x="38" y="141"/>
                          <a:pt x="38" y="141"/>
                        </a:cubicBezTo>
                        <a:cubicBezTo>
                          <a:pt x="39" y="139"/>
                          <a:pt x="39" y="139"/>
                          <a:pt x="39" y="139"/>
                        </a:cubicBezTo>
                        <a:cubicBezTo>
                          <a:pt x="37" y="140"/>
                          <a:pt x="37" y="140"/>
                          <a:pt x="37" y="140"/>
                        </a:cubicBezTo>
                        <a:cubicBezTo>
                          <a:pt x="37" y="141"/>
                          <a:pt x="37" y="141"/>
                          <a:pt x="37" y="141"/>
                        </a:cubicBezTo>
                        <a:moveTo>
                          <a:pt x="266" y="142"/>
                        </a:moveTo>
                        <a:cubicBezTo>
                          <a:pt x="266" y="142"/>
                          <a:pt x="266" y="142"/>
                          <a:pt x="266" y="142"/>
                        </a:cubicBezTo>
                        <a:cubicBezTo>
                          <a:pt x="265" y="142"/>
                          <a:pt x="265" y="142"/>
                          <a:pt x="265" y="142"/>
                        </a:cubicBezTo>
                        <a:cubicBezTo>
                          <a:pt x="265" y="142"/>
                          <a:pt x="265" y="142"/>
                          <a:pt x="265" y="142"/>
                        </a:cubicBezTo>
                        <a:cubicBezTo>
                          <a:pt x="265" y="142"/>
                          <a:pt x="265" y="142"/>
                          <a:pt x="265" y="142"/>
                        </a:cubicBezTo>
                        <a:cubicBezTo>
                          <a:pt x="264" y="143"/>
                          <a:pt x="264" y="143"/>
                          <a:pt x="264" y="143"/>
                        </a:cubicBezTo>
                        <a:cubicBezTo>
                          <a:pt x="263" y="144"/>
                          <a:pt x="263" y="144"/>
                          <a:pt x="263" y="144"/>
                        </a:cubicBezTo>
                        <a:cubicBezTo>
                          <a:pt x="263" y="144"/>
                          <a:pt x="263" y="144"/>
                          <a:pt x="263" y="144"/>
                        </a:cubicBezTo>
                        <a:cubicBezTo>
                          <a:pt x="262" y="144"/>
                          <a:pt x="262" y="144"/>
                          <a:pt x="262" y="144"/>
                        </a:cubicBezTo>
                        <a:cubicBezTo>
                          <a:pt x="262" y="144"/>
                          <a:pt x="262" y="144"/>
                          <a:pt x="262" y="144"/>
                        </a:cubicBezTo>
                        <a:cubicBezTo>
                          <a:pt x="263" y="145"/>
                          <a:pt x="263" y="145"/>
                          <a:pt x="263" y="145"/>
                        </a:cubicBezTo>
                        <a:cubicBezTo>
                          <a:pt x="263" y="145"/>
                          <a:pt x="263" y="145"/>
                          <a:pt x="263" y="145"/>
                        </a:cubicBezTo>
                        <a:cubicBezTo>
                          <a:pt x="263" y="145"/>
                          <a:pt x="263" y="145"/>
                          <a:pt x="263" y="145"/>
                        </a:cubicBezTo>
                        <a:cubicBezTo>
                          <a:pt x="263" y="146"/>
                          <a:pt x="263" y="146"/>
                          <a:pt x="263" y="146"/>
                        </a:cubicBezTo>
                        <a:cubicBezTo>
                          <a:pt x="262" y="146"/>
                          <a:pt x="262" y="146"/>
                          <a:pt x="262" y="146"/>
                        </a:cubicBezTo>
                        <a:cubicBezTo>
                          <a:pt x="262" y="145"/>
                          <a:pt x="262" y="145"/>
                          <a:pt x="262" y="145"/>
                        </a:cubicBezTo>
                        <a:cubicBezTo>
                          <a:pt x="262" y="145"/>
                          <a:pt x="262" y="145"/>
                          <a:pt x="262" y="145"/>
                        </a:cubicBezTo>
                        <a:cubicBezTo>
                          <a:pt x="261" y="145"/>
                          <a:pt x="261" y="145"/>
                          <a:pt x="261" y="145"/>
                        </a:cubicBezTo>
                        <a:cubicBezTo>
                          <a:pt x="261" y="146"/>
                          <a:pt x="261" y="146"/>
                          <a:pt x="261" y="146"/>
                        </a:cubicBezTo>
                        <a:cubicBezTo>
                          <a:pt x="261" y="146"/>
                          <a:pt x="261" y="146"/>
                          <a:pt x="261" y="146"/>
                        </a:cubicBezTo>
                        <a:cubicBezTo>
                          <a:pt x="261" y="146"/>
                          <a:pt x="261" y="146"/>
                          <a:pt x="261" y="146"/>
                        </a:cubicBezTo>
                        <a:cubicBezTo>
                          <a:pt x="261" y="146"/>
                          <a:pt x="261" y="146"/>
                          <a:pt x="261" y="146"/>
                        </a:cubicBezTo>
                        <a:cubicBezTo>
                          <a:pt x="260" y="146"/>
                          <a:pt x="260" y="146"/>
                          <a:pt x="260" y="146"/>
                        </a:cubicBezTo>
                        <a:cubicBezTo>
                          <a:pt x="259" y="145"/>
                          <a:pt x="259" y="145"/>
                          <a:pt x="259" y="145"/>
                        </a:cubicBezTo>
                        <a:cubicBezTo>
                          <a:pt x="258" y="145"/>
                          <a:pt x="258" y="145"/>
                          <a:pt x="258" y="145"/>
                        </a:cubicBezTo>
                        <a:cubicBezTo>
                          <a:pt x="258" y="145"/>
                          <a:pt x="258" y="145"/>
                          <a:pt x="258" y="145"/>
                        </a:cubicBezTo>
                        <a:cubicBezTo>
                          <a:pt x="258" y="145"/>
                          <a:pt x="258" y="145"/>
                          <a:pt x="258"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6" y="145"/>
                          <a:pt x="256" y="145"/>
                          <a:pt x="256" y="145"/>
                        </a:cubicBezTo>
                        <a:cubicBezTo>
                          <a:pt x="256" y="144"/>
                          <a:pt x="256" y="144"/>
                          <a:pt x="256" y="144"/>
                        </a:cubicBezTo>
                        <a:cubicBezTo>
                          <a:pt x="256" y="144"/>
                          <a:pt x="256" y="144"/>
                          <a:pt x="256" y="144"/>
                        </a:cubicBezTo>
                        <a:cubicBezTo>
                          <a:pt x="256" y="144"/>
                          <a:pt x="256" y="144"/>
                          <a:pt x="256" y="144"/>
                        </a:cubicBezTo>
                        <a:cubicBezTo>
                          <a:pt x="255" y="144"/>
                          <a:pt x="255" y="144"/>
                          <a:pt x="255" y="144"/>
                        </a:cubicBezTo>
                        <a:cubicBezTo>
                          <a:pt x="255" y="144"/>
                          <a:pt x="255" y="144"/>
                          <a:pt x="255" y="144"/>
                        </a:cubicBezTo>
                        <a:cubicBezTo>
                          <a:pt x="255" y="145"/>
                          <a:pt x="255" y="145"/>
                          <a:pt x="255" y="145"/>
                        </a:cubicBezTo>
                        <a:cubicBezTo>
                          <a:pt x="255" y="145"/>
                          <a:pt x="255" y="145"/>
                          <a:pt x="255" y="146"/>
                        </a:cubicBezTo>
                        <a:cubicBezTo>
                          <a:pt x="256" y="146"/>
                          <a:pt x="256" y="146"/>
                          <a:pt x="256" y="146"/>
                        </a:cubicBezTo>
                        <a:cubicBezTo>
                          <a:pt x="256" y="147"/>
                          <a:pt x="256" y="147"/>
                          <a:pt x="256" y="147"/>
                        </a:cubicBezTo>
                        <a:cubicBezTo>
                          <a:pt x="256" y="147"/>
                          <a:pt x="256" y="147"/>
                          <a:pt x="256" y="147"/>
                        </a:cubicBezTo>
                        <a:cubicBezTo>
                          <a:pt x="256" y="147"/>
                          <a:pt x="256" y="147"/>
                          <a:pt x="256" y="147"/>
                        </a:cubicBezTo>
                        <a:cubicBezTo>
                          <a:pt x="257" y="148"/>
                          <a:pt x="257" y="148"/>
                          <a:pt x="257" y="148"/>
                        </a:cubicBezTo>
                        <a:cubicBezTo>
                          <a:pt x="257" y="148"/>
                          <a:pt x="257" y="148"/>
                          <a:pt x="257" y="148"/>
                        </a:cubicBezTo>
                        <a:cubicBezTo>
                          <a:pt x="257" y="148"/>
                          <a:pt x="257" y="148"/>
                          <a:pt x="257" y="148"/>
                        </a:cubicBezTo>
                        <a:cubicBezTo>
                          <a:pt x="258" y="148"/>
                          <a:pt x="258" y="148"/>
                          <a:pt x="258" y="148"/>
                        </a:cubicBezTo>
                        <a:cubicBezTo>
                          <a:pt x="258" y="148"/>
                          <a:pt x="258" y="148"/>
                          <a:pt x="258" y="148"/>
                        </a:cubicBezTo>
                        <a:cubicBezTo>
                          <a:pt x="258" y="147"/>
                          <a:pt x="258" y="147"/>
                          <a:pt x="258" y="147"/>
                        </a:cubicBezTo>
                        <a:cubicBezTo>
                          <a:pt x="259" y="147"/>
                          <a:pt x="259" y="147"/>
                          <a:pt x="259" y="147"/>
                        </a:cubicBezTo>
                        <a:cubicBezTo>
                          <a:pt x="259" y="147"/>
                          <a:pt x="259" y="147"/>
                          <a:pt x="259" y="147"/>
                        </a:cubicBezTo>
                        <a:cubicBezTo>
                          <a:pt x="259" y="148"/>
                          <a:pt x="259" y="148"/>
                          <a:pt x="259" y="148"/>
                        </a:cubicBezTo>
                        <a:cubicBezTo>
                          <a:pt x="260" y="148"/>
                          <a:pt x="260" y="148"/>
                          <a:pt x="260" y="148"/>
                        </a:cubicBezTo>
                        <a:cubicBezTo>
                          <a:pt x="260" y="148"/>
                          <a:pt x="260" y="148"/>
                          <a:pt x="260" y="148"/>
                        </a:cubicBezTo>
                        <a:cubicBezTo>
                          <a:pt x="260" y="148"/>
                          <a:pt x="260" y="148"/>
                          <a:pt x="260" y="148"/>
                        </a:cubicBezTo>
                        <a:cubicBezTo>
                          <a:pt x="260" y="149"/>
                          <a:pt x="260" y="149"/>
                          <a:pt x="260" y="149"/>
                        </a:cubicBezTo>
                        <a:cubicBezTo>
                          <a:pt x="261" y="150"/>
                          <a:pt x="261" y="150"/>
                          <a:pt x="261" y="150"/>
                        </a:cubicBezTo>
                        <a:cubicBezTo>
                          <a:pt x="261" y="151"/>
                          <a:pt x="261" y="151"/>
                          <a:pt x="261" y="151"/>
                        </a:cubicBezTo>
                        <a:cubicBezTo>
                          <a:pt x="261" y="150"/>
                          <a:pt x="261" y="150"/>
                          <a:pt x="261" y="150"/>
                        </a:cubicBezTo>
                        <a:cubicBezTo>
                          <a:pt x="262" y="149"/>
                          <a:pt x="262" y="149"/>
                          <a:pt x="262" y="149"/>
                        </a:cubicBezTo>
                        <a:cubicBezTo>
                          <a:pt x="262" y="149"/>
                          <a:pt x="262" y="149"/>
                          <a:pt x="262" y="149"/>
                        </a:cubicBezTo>
                        <a:cubicBezTo>
                          <a:pt x="262" y="149"/>
                          <a:pt x="262" y="149"/>
                          <a:pt x="262" y="149"/>
                        </a:cubicBezTo>
                        <a:cubicBezTo>
                          <a:pt x="262" y="149"/>
                          <a:pt x="262" y="149"/>
                          <a:pt x="262" y="149"/>
                        </a:cubicBezTo>
                        <a:cubicBezTo>
                          <a:pt x="262" y="148"/>
                          <a:pt x="262" y="148"/>
                          <a:pt x="262" y="148"/>
                        </a:cubicBezTo>
                        <a:cubicBezTo>
                          <a:pt x="262" y="148"/>
                          <a:pt x="262" y="148"/>
                          <a:pt x="262" y="148"/>
                        </a:cubicBezTo>
                        <a:cubicBezTo>
                          <a:pt x="262" y="148"/>
                          <a:pt x="262" y="148"/>
                          <a:pt x="262" y="148"/>
                        </a:cubicBezTo>
                        <a:cubicBezTo>
                          <a:pt x="262" y="147"/>
                          <a:pt x="262" y="147"/>
                          <a:pt x="262" y="147"/>
                        </a:cubicBezTo>
                        <a:cubicBezTo>
                          <a:pt x="264" y="147"/>
                          <a:pt x="264" y="147"/>
                          <a:pt x="264" y="147"/>
                        </a:cubicBezTo>
                        <a:cubicBezTo>
                          <a:pt x="264" y="147"/>
                          <a:pt x="264" y="147"/>
                          <a:pt x="264" y="147"/>
                        </a:cubicBezTo>
                        <a:cubicBezTo>
                          <a:pt x="264" y="147"/>
                          <a:pt x="264" y="147"/>
                          <a:pt x="264" y="147"/>
                        </a:cubicBezTo>
                        <a:cubicBezTo>
                          <a:pt x="265" y="146"/>
                          <a:pt x="265" y="146"/>
                          <a:pt x="265" y="146"/>
                        </a:cubicBezTo>
                        <a:cubicBezTo>
                          <a:pt x="265" y="146"/>
                          <a:pt x="265" y="146"/>
                          <a:pt x="265" y="146"/>
                        </a:cubicBezTo>
                        <a:cubicBezTo>
                          <a:pt x="265" y="146"/>
                          <a:pt x="265" y="146"/>
                          <a:pt x="265" y="146"/>
                        </a:cubicBezTo>
                        <a:cubicBezTo>
                          <a:pt x="265" y="145"/>
                          <a:pt x="265" y="145"/>
                          <a:pt x="265" y="145"/>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7" y="143"/>
                          <a:pt x="267" y="143"/>
                          <a:pt x="267" y="143"/>
                        </a:cubicBezTo>
                        <a:cubicBezTo>
                          <a:pt x="268" y="144"/>
                          <a:pt x="268" y="144"/>
                          <a:pt x="268" y="144"/>
                        </a:cubicBezTo>
                        <a:cubicBezTo>
                          <a:pt x="269" y="144"/>
                          <a:pt x="269" y="144"/>
                          <a:pt x="269" y="144"/>
                        </a:cubicBezTo>
                        <a:cubicBezTo>
                          <a:pt x="269" y="144"/>
                          <a:pt x="269" y="144"/>
                          <a:pt x="269" y="144"/>
                        </a:cubicBezTo>
                        <a:cubicBezTo>
                          <a:pt x="269" y="145"/>
                          <a:pt x="269" y="145"/>
                          <a:pt x="269" y="145"/>
                        </a:cubicBezTo>
                        <a:cubicBezTo>
                          <a:pt x="269" y="145"/>
                          <a:pt x="269" y="145"/>
                          <a:pt x="269" y="145"/>
                        </a:cubicBezTo>
                        <a:cubicBezTo>
                          <a:pt x="269" y="145"/>
                          <a:pt x="269" y="145"/>
                          <a:pt x="269" y="145"/>
                        </a:cubicBezTo>
                        <a:cubicBezTo>
                          <a:pt x="269" y="145"/>
                          <a:pt x="269" y="145"/>
                          <a:pt x="269" y="145"/>
                        </a:cubicBezTo>
                        <a:cubicBezTo>
                          <a:pt x="268" y="146"/>
                          <a:pt x="268" y="146"/>
                          <a:pt x="268" y="146"/>
                        </a:cubicBezTo>
                        <a:cubicBezTo>
                          <a:pt x="269" y="146"/>
                          <a:pt x="269" y="146"/>
                          <a:pt x="269" y="146"/>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8"/>
                          <a:pt x="269" y="148"/>
                          <a:pt x="269" y="148"/>
                        </a:cubicBezTo>
                        <a:cubicBezTo>
                          <a:pt x="270" y="148"/>
                          <a:pt x="270" y="148"/>
                          <a:pt x="270" y="148"/>
                        </a:cubicBezTo>
                        <a:cubicBezTo>
                          <a:pt x="271" y="148"/>
                          <a:pt x="271" y="148"/>
                          <a:pt x="271" y="148"/>
                        </a:cubicBezTo>
                        <a:cubicBezTo>
                          <a:pt x="271" y="148"/>
                          <a:pt x="271" y="148"/>
                          <a:pt x="271" y="148"/>
                        </a:cubicBezTo>
                        <a:cubicBezTo>
                          <a:pt x="271" y="147"/>
                          <a:pt x="271" y="147"/>
                          <a:pt x="271" y="147"/>
                        </a:cubicBezTo>
                        <a:cubicBezTo>
                          <a:pt x="271" y="147"/>
                          <a:pt x="271" y="147"/>
                          <a:pt x="271" y="147"/>
                        </a:cubicBezTo>
                        <a:cubicBezTo>
                          <a:pt x="271" y="147"/>
                          <a:pt x="271" y="147"/>
                          <a:pt x="271" y="147"/>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5"/>
                          <a:pt x="271" y="145"/>
                          <a:pt x="271" y="145"/>
                        </a:cubicBezTo>
                        <a:cubicBezTo>
                          <a:pt x="271" y="145"/>
                          <a:pt x="271" y="145"/>
                          <a:pt x="271" y="145"/>
                        </a:cubicBezTo>
                        <a:cubicBezTo>
                          <a:pt x="272" y="144"/>
                          <a:pt x="272" y="144"/>
                          <a:pt x="272" y="144"/>
                        </a:cubicBezTo>
                        <a:cubicBezTo>
                          <a:pt x="271" y="144"/>
                          <a:pt x="271" y="144"/>
                          <a:pt x="271" y="144"/>
                        </a:cubicBezTo>
                        <a:cubicBezTo>
                          <a:pt x="271" y="143"/>
                          <a:pt x="271" y="143"/>
                          <a:pt x="271" y="143"/>
                        </a:cubicBezTo>
                        <a:cubicBezTo>
                          <a:pt x="271" y="143"/>
                          <a:pt x="271" y="143"/>
                          <a:pt x="271" y="143"/>
                        </a:cubicBezTo>
                        <a:cubicBezTo>
                          <a:pt x="271" y="143"/>
                          <a:pt x="271" y="143"/>
                          <a:pt x="271" y="143"/>
                        </a:cubicBezTo>
                        <a:cubicBezTo>
                          <a:pt x="270" y="143"/>
                          <a:pt x="270" y="143"/>
                          <a:pt x="270" y="143"/>
                        </a:cubicBezTo>
                        <a:cubicBezTo>
                          <a:pt x="270" y="143"/>
                          <a:pt x="270" y="143"/>
                          <a:pt x="270" y="143"/>
                        </a:cubicBezTo>
                        <a:cubicBezTo>
                          <a:pt x="269" y="143"/>
                          <a:pt x="269" y="143"/>
                          <a:pt x="269" y="143"/>
                        </a:cubicBezTo>
                        <a:cubicBezTo>
                          <a:pt x="269" y="143"/>
                          <a:pt x="269" y="143"/>
                          <a:pt x="269" y="143"/>
                        </a:cubicBezTo>
                        <a:cubicBezTo>
                          <a:pt x="269" y="143"/>
                          <a:pt x="269" y="143"/>
                          <a:pt x="269" y="143"/>
                        </a:cubicBezTo>
                        <a:cubicBezTo>
                          <a:pt x="268" y="142"/>
                          <a:pt x="268" y="142"/>
                          <a:pt x="268" y="142"/>
                        </a:cubicBezTo>
                        <a:cubicBezTo>
                          <a:pt x="268" y="141"/>
                          <a:pt x="268" y="141"/>
                          <a:pt x="268" y="141"/>
                        </a:cubicBezTo>
                        <a:cubicBezTo>
                          <a:pt x="268" y="141"/>
                          <a:pt x="268" y="141"/>
                          <a:pt x="268" y="141"/>
                        </a:cubicBezTo>
                        <a:cubicBezTo>
                          <a:pt x="268" y="141"/>
                          <a:pt x="268" y="141"/>
                          <a:pt x="268" y="141"/>
                        </a:cubicBezTo>
                        <a:cubicBezTo>
                          <a:pt x="267" y="141"/>
                          <a:pt x="267" y="141"/>
                          <a:pt x="267" y="141"/>
                        </a:cubicBezTo>
                        <a:cubicBezTo>
                          <a:pt x="266" y="140"/>
                          <a:pt x="266" y="140"/>
                          <a:pt x="266" y="140"/>
                        </a:cubicBezTo>
                        <a:cubicBezTo>
                          <a:pt x="266" y="141"/>
                          <a:pt x="266" y="141"/>
                          <a:pt x="266" y="141"/>
                        </a:cubicBezTo>
                        <a:cubicBezTo>
                          <a:pt x="266" y="142"/>
                          <a:pt x="266" y="142"/>
                          <a:pt x="266" y="142"/>
                        </a:cubicBezTo>
                        <a:moveTo>
                          <a:pt x="184" y="144"/>
                        </a:moveTo>
                        <a:cubicBezTo>
                          <a:pt x="185" y="143"/>
                          <a:pt x="185" y="143"/>
                          <a:pt x="185" y="143"/>
                        </a:cubicBezTo>
                        <a:cubicBezTo>
                          <a:pt x="182" y="145"/>
                          <a:pt x="182" y="145"/>
                          <a:pt x="182" y="145"/>
                        </a:cubicBezTo>
                        <a:cubicBezTo>
                          <a:pt x="180" y="146"/>
                          <a:pt x="180" y="146"/>
                          <a:pt x="180" y="146"/>
                        </a:cubicBezTo>
                        <a:cubicBezTo>
                          <a:pt x="180" y="146"/>
                          <a:pt x="180" y="146"/>
                          <a:pt x="180" y="146"/>
                        </a:cubicBezTo>
                        <a:cubicBezTo>
                          <a:pt x="180" y="146"/>
                          <a:pt x="180" y="146"/>
                          <a:pt x="180" y="146"/>
                        </a:cubicBezTo>
                        <a:cubicBezTo>
                          <a:pt x="179" y="147"/>
                          <a:pt x="179" y="147"/>
                          <a:pt x="179" y="147"/>
                        </a:cubicBezTo>
                        <a:cubicBezTo>
                          <a:pt x="179" y="148"/>
                          <a:pt x="179" y="148"/>
                          <a:pt x="179" y="148"/>
                        </a:cubicBezTo>
                        <a:cubicBezTo>
                          <a:pt x="179" y="148"/>
                          <a:pt x="179" y="148"/>
                          <a:pt x="179" y="148"/>
                        </a:cubicBezTo>
                        <a:cubicBezTo>
                          <a:pt x="179" y="149"/>
                          <a:pt x="179" y="149"/>
                          <a:pt x="179" y="149"/>
                        </a:cubicBezTo>
                        <a:cubicBezTo>
                          <a:pt x="179" y="149"/>
                          <a:pt x="179" y="149"/>
                          <a:pt x="179" y="149"/>
                        </a:cubicBezTo>
                        <a:cubicBezTo>
                          <a:pt x="180" y="149"/>
                          <a:pt x="180" y="149"/>
                          <a:pt x="180" y="149"/>
                        </a:cubicBezTo>
                        <a:cubicBezTo>
                          <a:pt x="180" y="149"/>
                          <a:pt x="180" y="149"/>
                          <a:pt x="180" y="149"/>
                        </a:cubicBezTo>
                        <a:cubicBezTo>
                          <a:pt x="180" y="149"/>
                          <a:pt x="180" y="149"/>
                          <a:pt x="180" y="149"/>
                        </a:cubicBezTo>
                        <a:cubicBezTo>
                          <a:pt x="180" y="149"/>
                          <a:pt x="180" y="149"/>
                          <a:pt x="180" y="149"/>
                        </a:cubicBezTo>
                        <a:cubicBezTo>
                          <a:pt x="179" y="151"/>
                          <a:pt x="179" y="151"/>
                          <a:pt x="179" y="151"/>
                        </a:cubicBezTo>
                        <a:cubicBezTo>
                          <a:pt x="180" y="150"/>
                          <a:pt x="180" y="150"/>
                          <a:pt x="180" y="150"/>
                        </a:cubicBezTo>
                        <a:cubicBezTo>
                          <a:pt x="180" y="151"/>
                          <a:pt x="180" y="151"/>
                          <a:pt x="180" y="151"/>
                        </a:cubicBezTo>
                        <a:cubicBezTo>
                          <a:pt x="179" y="152"/>
                          <a:pt x="179" y="152"/>
                          <a:pt x="179" y="152"/>
                        </a:cubicBezTo>
                        <a:cubicBezTo>
                          <a:pt x="180" y="152"/>
                          <a:pt x="180" y="152"/>
                          <a:pt x="180" y="152"/>
                        </a:cubicBezTo>
                        <a:cubicBezTo>
                          <a:pt x="181" y="152"/>
                          <a:pt x="181" y="152"/>
                          <a:pt x="181" y="152"/>
                        </a:cubicBezTo>
                        <a:cubicBezTo>
                          <a:pt x="181" y="152"/>
                          <a:pt x="181" y="152"/>
                          <a:pt x="181" y="152"/>
                        </a:cubicBezTo>
                        <a:cubicBezTo>
                          <a:pt x="181" y="151"/>
                          <a:pt x="181" y="151"/>
                          <a:pt x="181" y="151"/>
                        </a:cubicBezTo>
                        <a:cubicBezTo>
                          <a:pt x="182" y="151"/>
                          <a:pt x="182" y="151"/>
                          <a:pt x="182" y="151"/>
                        </a:cubicBezTo>
                        <a:cubicBezTo>
                          <a:pt x="182" y="151"/>
                          <a:pt x="182" y="151"/>
                          <a:pt x="182" y="151"/>
                        </a:cubicBezTo>
                        <a:cubicBezTo>
                          <a:pt x="182" y="151"/>
                          <a:pt x="182" y="151"/>
                          <a:pt x="182" y="151"/>
                        </a:cubicBezTo>
                        <a:cubicBezTo>
                          <a:pt x="183" y="150"/>
                          <a:pt x="183" y="150"/>
                          <a:pt x="183" y="150"/>
                        </a:cubicBezTo>
                        <a:cubicBezTo>
                          <a:pt x="183" y="149"/>
                          <a:pt x="183" y="149"/>
                          <a:pt x="183" y="149"/>
                        </a:cubicBezTo>
                        <a:cubicBezTo>
                          <a:pt x="184" y="149"/>
                          <a:pt x="184" y="149"/>
                          <a:pt x="184" y="149"/>
                        </a:cubicBezTo>
                        <a:cubicBezTo>
                          <a:pt x="184" y="149"/>
                          <a:pt x="184" y="149"/>
                          <a:pt x="184" y="149"/>
                        </a:cubicBezTo>
                        <a:cubicBezTo>
                          <a:pt x="184" y="149"/>
                          <a:pt x="184" y="149"/>
                          <a:pt x="184" y="149"/>
                        </a:cubicBezTo>
                        <a:cubicBezTo>
                          <a:pt x="184" y="149"/>
                          <a:pt x="184" y="149"/>
                          <a:pt x="184" y="149"/>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8" y="149"/>
                          <a:pt x="188" y="149"/>
                          <a:pt x="188" y="149"/>
                        </a:cubicBezTo>
                        <a:cubicBezTo>
                          <a:pt x="190" y="148"/>
                          <a:pt x="190" y="148"/>
                          <a:pt x="190" y="148"/>
                        </a:cubicBezTo>
                        <a:cubicBezTo>
                          <a:pt x="190" y="148"/>
                          <a:pt x="190" y="148"/>
                          <a:pt x="190" y="148"/>
                        </a:cubicBezTo>
                        <a:cubicBezTo>
                          <a:pt x="195" y="146"/>
                          <a:pt x="195" y="146"/>
                          <a:pt x="195" y="146"/>
                        </a:cubicBezTo>
                        <a:cubicBezTo>
                          <a:pt x="190" y="147"/>
                          <a:pt x="190" y="147"/>
                          <a:pt x="190" y="147"/>
                        </a:cubicBezTo>
                        <a:cubicBezTo>
                          <a:pt x="189" y="147"/>
                          <a:pt x="189" y="147"/>
                          <a:pt x="189" y="147"/>
                        </a:cubicBezTo>
                        <a:cubicBezTo>
                          <a:pt x="189" y="147"/>
                          <a:pt x="189" y="147"/>
                          <a:pt x="189" y="147"/>
                        </a:cubicBezTo>
                        <a:cubicBezTo>
                          <a:pt x="189" y="147"/>
                          <a:pt x="189" y="147"/>
                          <a:pt x="189" y="147"/>
                        </a:cubicBezTo>
                        <a:cubicBezTo>
                          <a:pt x="187" y="148"/>
                          <a:pt x="187" y="148"/>
                          <a:pt x="187" y="148"/>
                        </a:cubicBezTo>
                        <a:cubicBezTo>
                          <a:pt x="186" y="148"/>
                          <a:pt x="186" y="148"/>
                          <a:pt x="186" y="148"/>
                        </a:cubicBezTo>
                        <a:cubicBezTo>
                          <a:pt x="185" y="147"/>
                          <a:pt x="185" y="147"/>
                          <a:pt x="185" y="147"/>
                        </a:cubicBezTo>
                        <a:cubicBezTo>
                          <a:pt x="185" y="147"/>
                          <a:pt x="185" y="147"/>
                          <a:pt x="185" y="147"/>
                        </a:cubicBezTo>
                        <a:cubicBezTo>
                          <a:pt x="185" y="147"/>
                          <a:pt x="185" y="147"/>
                          <a:pt x="185" y="147"/>
                        </a:cubicBezTo>
                        <a:cubicBezTo>
                          <a:pt x="185" y="147"/>
                          <a:pt x="185" y="147"/>
                          <a:pt x="185" y="147"/>
                        </a:cubicBezTo>
                        <a:cubicBezTo>
                          <a:pt x="184" y="147"/>
                          <a:pt x="184" y="147"/>
                          <a:pt x="184" y="147"/>
                        </a:cubicBezTo>
                        <a:cubicBezTo>
                          <a:pt x="184" y="146"/>
                          <a:pt x="184" y="146"/>
                          <a:pt x="184" y="146"/>
                        </a:cubicBezTo>
                        <a:cubicBezTo>
                          <a:pt x="184" y="147"/>
                          <a:pt x="184" y="147"/>
                          <a:pt x="184" y="147"/>
                        </a:cubicBezTo>
                        <a:cubicBezTo>
                          <a:pt x="184" y="147"/>
                          <a:pt x="184" y="147"/>
                          <a:pt x="184" y="147"/>
                        </a:cubicBezTo>
                        <a:cubicBezTo>
                          <a:pt x="183" y="147"/>
                          <a:pt x="183" y="147"/>
                          <a:pt x="183" y="147"/>
                        </a:cubicBezTo>
                        <a:cubicBezTo>
                          <a:pt x="183" y="147"/>
                          <a:pt x="183" y="147"/>
                          <a:pt x="183" y="147"/>
                        </a:cubicBezTo>
                        <a:cubicBezTo>
                          <a:pt x="183" y="147"/>
                          <a:pt x="183" y="147"/>
                          <a:pt x="183" y="147"/>
                        </a:cubicBezTo>
                        <a:cubicBezTo>
                          <a:pt x="183" y="147"/>
                          <a:pt x="183" y="147"/>
                          <a:pt x="183" y="147"/>
                        </a:cubicBezTo>
                        <a:cubicBezTo>
                          <a:pt x="184" y="146"/>
                          <a:pt x="184" y="146"/>
                          <a:pt x="184" y="146"/>
                        </a:cubicBezTo>
                        <a:cubicBezTo>
                          <a:pt x="185" y="146"/>
                          <a:pt x="185" y="146"/>
                          <a:pt x="185" y="146"/>
                        </a:cubicBezTo>
                        <a:cubicBezTo>
                          <a:pt x="185" y="146"/>
                          <a:pt x="185" y="146"/>
                          <a:pt x="185" y="146"/>
                        </a:cubicBezTo>
                        <a:cubicBezTo>
                          <a:pt x="185" y="146"/>
                          <a:pt x="185" y="146"/>
                          <a:pt x="185" y="146"/>
                        </a:cubicBezTo>
                        <a:cubicBezTo>
                          <a:pt x="186" y="145"/>
                          <a:pt x="186" y="145"/>
                          <a:pt x="186" y="145"/>
                        </a:cubicBezTo>
                        <a:cubicBezTo>
                          <a:pt x="186" y="145"/>
                          <a:pt x="186" y="145"/>
                          <a:pt x="186" y="145"/>
                        </a:cubicBezTo>
                        <a:cubicBezTo>
                          <a:pt x="186" y="145"/>
                          <a:pt x="186" y="145"/>
                          <a:pt x="186" y="145"/>
                        </a:cubicBezTo>
                        <a:cubicBezTo>
                          <a:pt x="186" y="144"/>
                          <a:pt x="186" y="144"/>
                          <a:pt x="186" y="144"/>
                        </a:cubicBezTo>
                        <a:cubicBezTo>
                          <a:pt x="187" y="144"/>
                          <a:pt x="187" y="144"/>
                          <a:pt x="187" y="144"/>
                        </a:cubicBezTo>
                        <a:cubicBezTo>
                          <a:pt x="189" y="143"/>
                          <a:pt x="189" y="143"/>
                          <a:pt x="189" y="143"/>
                        </a:cubicBezTo>
                        <a:cubicBezTo>
                          <a:pt x="187" y="143"/>
                          <a:pt x="187" y="143"/>
                          <a:pt x="187" y="143"/>
                        </a:cubicBezTo>
                        <a:cubicBezTo>
                          <a:pt x="187" y="143"/>
                          <a:pt x="187" y="143"/>
                          <a:pt x="187" y="143"/>
                        </a:cubicBezTo>
                        <a:cubicBezTo>
                          <a:pt x="186" y="143"/>
                          <a:pt x="186" y="143"/>
                          <a:pt x="186" y="143"/>
                        </a:cubicBezTo>
                        <a:cubicBezTo>
                          <a:pt x="186" y="143"/>
                          <a:pt x="186" y="143"/>
                          <a:pt x="186" y="143"/>
                        </a:cubicBezTo>
                        <a:cubicBezTo>
                          <a:pt x="184" y="144"/>
                          <a:pt x="184" y="144"/>
                          <a:pt x="184" y="144"/>
                        </a:cubicBezTo>
                        <a:moveTo>
                          <a:pt x="227" y="146"/>
                        </a:moveTo>
                        <a:cubicBezTo>
                          <a:pt x="227" y="146"/>
                          <a:pt x="227" y="146"/>
                          <a:pt x="227"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5" y="147"/>
                          <a:pt x="225" y="147"/>
                          <a:pt x="225" y="147"/>
                        </a:cubicBezTo>
                        <a:cubicBezTo>
                          <a:pt x="225" y="147"/>
                          <a:pt x="225" y="147"/>
                          <a:pt x="225" y="147"/>
                        </a:cubicBezTo>
                        <a:cubicBezTo>
                          <a:pt x="225" y="147"/>
                          <a:pt x="225" y="147"/>
                          <a:pt x="225" y="147"/>
                        </a:cubicBezTo>
                        <a:cubicBezTo>
                          <a:pt x="225" y="148"/>
                          <a:pt x="225" y="148"/>
                          <a:pt x="225" y="148"/>
                        </a:cubicBezTo>
                        <a:cubicBezTo>
                          <a:pt x="225" y="149"/>
                          <a:pt x="225" y="149"/>
                          <a:pt x="225" y="149"/>
                        </a:cubicBezTo>
                        <a:cubicBezTo>
                          <a:pt x="224" y="150"/>
                          <a:pt x="224" y="150"/>
                          <a:pt x="224" y="150"/>
                        </a:cubicBezTo>
                        <a:cubicBezTo>
                          <a:pt x="224" y="150"/>
                          <a:pt x="224" y="150"/>
                          <a:pt x="224" y="150"/>
                        </a:cubicBezTo>
                        <a:cubicBezTo>
                          <a:pt x="224" y="150"/>
                          <a:pt x="224" y="150"/>
                          <a:pt x="224" y="150"/>
                        </a:cubicBezTo>
                        <a:cubicBezTo>
                          <a:pt x="223" y="151"/>
                          <a:pt x="223" y="151"/>
                          <a:pt x="223" y="151"/>
                        </a:cubicBezTo>
                        <a:cubicBezTo>
                          <a:pt x="223" y="151"/>
                          <a:pt x="223" y="151"/>
                          <a:pt x="223" y="151"/>
                        </a:cubicBezTo>
                        <a:cubicBezTo>
                          <a:pt x="223" y="151"/>
                          <a:pt x="223" y="151"/>
                          <a:pt x="223" y="151"/>
                        </a:cubicBezTo>
                        <a:cubicBezTo>
                          <a:pt x="223" y="151"/>
                          <a:pt x="223" y="151"/>
                          <a:pt x="223" y="151"/>
                        </a:cubicBezTo>
                        <a:cubicBezTo>
                          <a:pt x="224" y="151"/>
                          <a:pt x="224" y="151"/>
                          <a:pt x="224" y="151"/>
                        </a:cubicBezTo>
                        <a:cubicBezTo>
                          <a:pt x="224" y="151"/>
                          <a:pt x="224" y="151"/>
                          <a:pt x="225" y="151"/>
                        </a:cubicBezTo>
                        <a:cubicBezTo>
                          <a:pt x="225" y="151"/>
                          <a:pt x="225" y="151"/>
                          <a:pt x="225" y="151"/>
                        </a:cubicBezTo>
                        <a:cubicBezTo>
                          <a:pt x="225" y="151"/>
                          <a:pt x="225" y="151"/>
                          <a:pt x="225" y="151"/>
                        </a:cubicBezTo>
                        <a:cubicBezTo>
                          <a:pt x="225" y="151"/>
                          <a:pt x="225" y="151"/>
                          <a:pt x="225" y="151"/>
                        </a:cubicBezTo>
                        <a:cubicBezTo>
                          <a:pt x="227" y="150"/>
                          <a:pt x="227" y="150"/>
                          <a:pt x="227" y="150"/>
                        </a:cubicBezTo>
                        <a:cubicBezTo>
                          <a:pt x="228" y="150"/>
                          <a:pt x="228" y="150"/>
                          <a:pt x="228" y="150"/>
                        </a:cubicBezTo>
                        <a:cubicBezTo>
                          <a:pt x="228" y="150"/>
                          <a:pt x="228" y="150"/>
                          <a:pt x="228" y="150"/>
                        </a:cubicBezTo>
                        <a:cubicBezTo>
                          <a:pt x="228" y="151"/>
                          <a:pt x="228" y="151"/>
                          <a:pt x="228" y="151"/>
                        </a:cubicBezTo>
                        <a:cubicBezTo>
                          <a:pt x="229" y="151"/>
                          <a:pt x="229" y="151"/>
                          <a:pt x="229" y="151"/>
                        </a:cubicBezTo>
                        <a:cubicBezTo>
                          <a:pt x="229" y="151"/>
                          <a:pt x="229" y="151"/>
                          <a:pt x="229" y="151"/>
                        </a:cubicBezTo>
                        <a:cubicBezTo>
                          <a:pt x="230" y="149"/>
                          <a:pt x="230" y="149"/>
                          <a:pt x="230" y="149"/>
                        </a:cubicBezTo>
                        <a:cubicBezTo>
                          <a:pt x="230" y="149"/>
                          <a:pt x="230" y="149"/>
                          <a:pt x="230" y="149"/>
                        </a:cubicBezTo>
                        <a:cubicBezTo>
                          <a:pt x="230" y="150"/>
                          <a:pt x="230" y="150"/>
                          <a:pt x="230" y="150"/>
                        </a:cubicBezTo>
                        <a:cubicBezTo>
                          <a:pt x="231" y="151"/>
                          <a:pt x="231" y="151"/>
                          <a:pt x="231" y="151"/>
                        </a:cubicBezTo>
                        <a:cubicBezTo>
                          <a:pt x="231" y="151"/>
                          <a:pt x="231" y="151"/>
                          <a:pt x="231" y="151"/>
                        </a:cubicBezTo>
                        <a:cubicBezTo>
                          <a:pt x="231" y="150"/>
                          <a:pt x="231" y="150"/>
                          <a:pt x="231"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3" y="150"/>
                          <a:pt x="233" y="150"/>
                          <a:pt x="233" y="150"/>
                        </a:cubicBezTo>
                        <a:cubicBezTo>
                          <a:pt x="233" y="150"/>
                          <a:pt x="233" y="150"/>
                          <a:pt x="233" y="150"/>
                        </a:cubicBezTo>
                        <a:cubicBezTo>
                          <a:pt x="233" y="150"/>
                          <a:pt x="233" y="150"/>
                          <a:pt x="233" y="150"/>
                        </a:cubicBezTo>
                        <a:cubicBezTo>
                          <a:pt x="233" y="149"/>
                          <a:pt x="233" y="149"/>
                          <a:pt x="233" y="149"/>
                        </a:cubicBezTo>
                        <a:cubicBezTo>
                          <a:pt x="234" y="149"/>
                          <a:pt x="234" y="149"/>
                          <a:pt x="234" y="149"/>
                        </a:cubicBezTo>
                        <a:cubicBezTo>
                          <a:pt x="233" y="149"/>
                          <a:pt x="233" y="149"/>
                          <a:pt x="233" y="149"/>
                        </a:cubicBezTo>
                        <a:cubicBezTo>
                          <a:pt x="233" y="148"/>
                          <a:pt x="233" y="148"/>
                          <a:pt x="233" y="148"/>
                        </a:cubicBezTo>
                        <a:cubicBezTo>
                          <a:pt x="232" y="148"/>
                          <a:pt x="232" y="148"/>
                          <a:pt x="232" y="148"/>
                        </a:cubicBezTo>
                        <a:cubicBezTo>
                          <a:pt x="232" y="147"/>
                          <a:pt x="232" y="147"/>
                          <a:pt x="232" y="147"/>
                        </a:cubicBezTo>
                        <a:cubicBezTo>
                          <a:pt x="231" y="148"/>
                          <a:pt x="231" y="148"/>
                          <a:pt x="231" y="148"/>
                        </a:cubicBezTo>
                        <a:cubicBezTo>
                          <a:pt x="230" y="148"/>
                          <a:pt x="230" y="148"/>
                          <a:pt x="230" y="148"/>
                        </a:cubicBezTo>
                        <a:cubicBezTo>
                          <a:pt x="230" y="148"/>
                          <a:pt x="230" y="148"/>
                          <a:pt x="230" y="148"/>
                        </a:cubicBezTo>
                        <a:cubicBezTo>
                          <a:pt x="230" y="148"/>
                          <a:pt x="230" y="148"/>
                          <a:pt x="230" y="148"/>
                        </a:cubicBezTo>
                        <a:cubicBezTo>
                          <a:pt x="230" y="147"/>
                          <a:pt x="230" y="147"/>
                          <a:pt x="230" y="147"/>
                        </a:cubicBezTo>
                        <a:cubicBezTo>
                          <a:pt x="230" y="147"/>
                          <a:pt x="230" y="147"/>
                          <a:pt x="230" y="147"/>
                        </a:cubicBezTo>
                        <a:cubicBezTo>
                          <a:pt x="230" y="147"/>
                          <a:pt x="230" y="147"/>
                          <a:pt x="230" y="147"/>
                        </a:cubicBezTo>
                        <a:cubicBezTo>
                          <a:pt x="229" y="147"/>
                          <a:pt x="229" y="147"/>
                          <a:pt x="229" y="147"/>
                        </a:cubicBezTo>
                        <a:cubicBezTo>
                          <a:pt x="229" y="147"/>
                          <a:pt x="229" y="147"/>
                          <a:pt x="229" y="147"/>
                        </a:cubicBezTo>
                        <a:cubicBezTo>
                          <a:pt x="229" y="147"/>
                          <a:pt x="229" y="147"/>
                          <a:pt x="229" y="147"/>
                        </a:cubicBezTo>
                        <a:cubicBezTo>
                          <a:pt x="228" y="148"/>
                          <a:pt x="228" y="148"/>
                          <a:pt x="228" y="148"/>
                        </a:cubicBezTo>
                        <a:cubicBezTo>
                          <a:pt x="228" y="147"/>
                          <a:pt x="228" y="147"/>
                          <a:pt x="228" y="147"/>
                        </a:cubicBezTo>
                        <a:cubicBezTo>
                          <a:pt x="228" y="147"/>
                          <a:pt x="228" y="147"/>
                          <a:pt x="228" y="147"/>
                        </a:cubicBezTo>
                        <a:cubicBezTo>
                          <a:pt x="228" y="147"/>
                          <a:pt x="228" y="147"/>
                          <a:pt x="228" y="147"/>
                        </a:cubicBezTo>
                        <a:cubicBezTo>
                          <a:pt x="228" y="146"/>
                          <a:pt x="228" y="146"/>
                          <a:pt x="228" y="146"/>
                        </a:cubicBezTo>
                        <a:cubicBezTo>
                          <a:pt x="228" y="146"/>
                          <a:pt x="228" y="146"/>
                          <a:pt x="228" y="146"/>
                        </a:cubicBezTo>
                        <a:cubicBezTo>
                          <a:pt x="229" y="144"/>
                          <a:pt x="229" y="144"/>
                          <a:pt x="229" y="144"/>
                        </a:cubicBezTo>
                        <a:cubicBezTo>
                          <a:pt x="227" y="145"/>
                          <a:pt x="227" y="145"/>
                          <a:pt x="227" y="145"/>
                        </a:cubicBezTo>
                        <a:cubicBezTo>
                          <a:pt x="227" y="146"/>
                          <a:pt x="227" y="146"/>
                          <a:pt x="227" y="146"/>
                        </a:cubicBezTo>
                        <a:moveTo>
                          <a:pt x="235" y="146"/>
                        </a:moveTo>
                        <a:cubicBezTo>
                          <a:pt x="235" y="147"/>
                          <a:pt x="235" y="147"/>
                          <a:pt x="235" y="147"/>
                        </a:cubicBezTo>
                        <a:cubicBezTo>
                          <a:pt x="234" y="147"/>
                          <a:pt x="234" y="147"/>
                          <a:pt x="234" y="147"/>
                        </a:cubicBezTo>
                        <a:cubicBezTo>
                          <a:pt x="234" y="147"/>
                          <a:pt x="234" y="147"/>
                          <a:pt x="234" y="147"/>
                        </a:cubicBezTo>
                        <a:cubicBezTo>
                          <a:pt x="234" y="147"/>
                          <a:pt x="234" y="147"/>
                          <a:pt x="234" y="147"/>
                        </a:cubicBezTo>
                        <a:cubicBezTo>
                          <a:pt x="234" y="148"/>
                          <a:pt x="234" y="148"/>
                          <a:pt x="234" y="148"/>
                        </a:cubicBezTo>
                        <a:cubicBezTo>
                          <a:pt x="234" y="148"/>
                          <a:pt x="234" y="148"/>
                          <a:pt x="234" y="148"/>
                        </a:cubicBezTo>
                        <a:cubicBezTo>
                          <a:pt x="234" y="148"/>
                          <a:pt x="234" y="148"/>
                          <a:pt x="234" y="148"/>
                        </a:cubicBezTo>
                        <a:cubicBezTo>
                          <a:pt x="234" y="149"/>
                          <a:pt x="234" y="149"/>
                          <a:pt x="234" y="149"/>
                        </a:cubicBezTo>
                        <a:cubicBezTo>
                          <a:pt x="234" y="149"/>
                          <a:pt x="234" y="149"/>
                          <a:pt x="234" y="149"/>
                        </a:cubicBezTo>
                        <a:cubicBezTo>
                          <a:pt x="234" y="150"/>
                          <a:pt x="234" y="150"/>
                          <a:pt x="234" y="150"/>
                        </a:cubicBezTo>
                        <a:cubicBezTo>
                          <a:pt x="233" y="150"/>
                          <a:pt x="233" y="150"/>
                          <a:pt x="233" y="150"/>
                        </a:cubicBezTo>
                        <a:cubicBezTo>
                          <a:pt x="234" y="150"/>
                          <a:pt x="234" y="150"/>
                          <a:pt x="234" y="150"/>
                        </a:cubicBezTo>
                        <a:cubicBezTo>
                          <a:pt x="234" y="150"/>
                          <a:pt x="234" y="151"/>
                          <a:pt x="234" y="151"/>
                        </a:cubicBezTo>
                        <a:cubicBezTo>
                          <a:pt x="235" y="152"/>
                          <a:pt x="235" y="152"/>
                          <a:pt x="235" y="152"/>
                        </a:cubicBezTo>
                        <a:cubicBezTo>
                          <a:pt x="235" y="152"/>
                          <a:pt x="235" y="152"/>
                          <a:pt x="235" y="152"/>
                        </a:cubicBezTo>
                        <a:cubicBezTo>
                          <a:pt x="236" y="152"/>
                          <a:pt x="236" y="152"/>
                          <a:pt x="236" y="152"/>
                        </a:cubicBezTo>
                        <a:cubicBezTo>
                          <a:pt x="236" y="152"/>
                          <a:pt x="236" y="152"/>
                          <a:pt x="236" y="152"/>
                        </a:cubicBezTo>
                        <a:cubicBezTo>
                          <a:pt x="237" y="153"/>
                          <a:pt x="237" y="153"/>
                          <a:pt x="237" y="153"/>
                        </a:cubicBezTo>
                        <a:cubicBezTo>
                          <a:pt x="238" y="153"/>
                          <a:pt x="238" y="153"/>
                          <a:pt x="238" y="153"/>
                        </a:cubicBezTo>
                        <a:cubicBezTo>
                          <a:pt x="238" y="153"/>
                          <a:pt x="238" y="153"/>
                          <a:pt x="238" y="153"/>
                        </a:cubicBezTo>
                        <a:cubicBezTo>
                          <a:pt x="238" y="152"/>
                          <a:pt x="238" y="152"/>
                          <a:pt x="238" y="152"/>
                        </a:cubicBezTo>
                        <a:cubicBezTo>
                          <a:pt x="238" y="151"/>
                          <a:pt x="238" y="151"/>
                          <a:pt x="238" y="151"/>
                        </a:cubicBezTo>
                        <a:cubicBezTo>
                          <a:pt x="238" y="151"/>
                          <a:pt x="238" y="151"/>
                          <a:pt x="238" y="151"/>
                        </a:cubicBezTo>
                        <a:cubicBezTo>
                          <a:pt x="238" y="151"/>
                          <a:pt x="238" y="151"/>
                          <a:pt x="238" y="151"/>
                        </a:cubicBezTo>
                        <a:cubicBezTo>
                          <a:pt x="238" y="151"/>
                          <a:pt x="238" y="151"/>
                          <a:pt x="238" y="151"/>
                        </a:cubicBezTo>
                        <a:cubicBezTo>
                          <a:pt x="239" y="151"/>
                          <a:pt x="239" y="151"/>
                          <a:pt x="239" y="151"/>
                        </a:cubicBezTo>
                        <a:cubicBezTo>
                          <a:pt x="240" y="152"/>
                          <a:pt x="240" y="152"/>
                          <a:pt x="240" y="152"/>
                        </a:cubicBezTo>
                        <a:cubicBezTo>
                          <a:pt x="240" y="151"/>
                          <a:pt x="240" y="151"/>
                          <a:pt x="240" y="151"/>
                        </a:cubicBezTo>
                        <a:cubicBezTo>
                          <a:pt x="240" y="150"/>
                          <a:pt x="240" y="150"/>
                          <a:pt x="240" y="150"/>
                        </a:cubicBezTo>
                        <a:cubicBezTo>
                          <a:pt x="239" y="149"/>
                          <a:pt x="239" y="149"/>
                          <a:pt x="239" y="149"/>
                        </a:cubicBezTo>
                        <a:cubicBezTo>
                          <a:pt x="239" y="149"/>
                          <a:pt x="239" y="149"/>
                          <a:pt x="239" y="149"/>
                        </a:cubicBezTo>
                        <a:cubicBezTo>
                          <a:pt x="239" y="149"/>
                          <a:pt x="239" y="149"/>
                          <a:pt x="239" y="149"/>
                        </a:cubicBezTo>
                        <a:cubicBezTo>
                          <a:pt x="238" y="148"/>
                          <a:pt x="238" y="148"/>
                          <a:pt x="238" y="148"/>
                        </a:cubicBezTo>
                        <a:cubicBezTo>
                          <a:pt x="238" y="147"/>
                          <a:pt x="238" y="147"/>
                          <a:pt x="238" y="147"/>
                        </a:cubicBezTo>
                        <a:cubicBezTo>
                          <a:pt x="239" y="148"/>
                          <a:pt x="239" y="148"/>
                          <a:pt x="239" y="148"/>
                        </a:cubicBezTo>
                        <a:cubicBezTo>
                          <a:pt x="239" y="147"/>
                          <a:pt x="239" y="147"/>
                          <a:pt x="239" y="147"/>
                        </a:cubicBezTo>
                        <a:cubicBezTo>
                          <a:pt x="239" y="146"/>
                          <a:pt x="239" y="146"/>
                          <a:pt x="239" y="146"/>
                        </a:cubicBezTo>
                        <a:cubicBezTo>
                          <a:pt x="239" y="146"/>
                          <a:pt x="239" y="146"/>
                          <a:pt x="239" y="146"/>
                        </a:cubicBezTo>
                        <a:cubicBezTo>
                          <a:pt x="238" y="146"/>
                          <a:pt x="238" y="146"/>
                          <a:pt x="238" y="146"/>
                        </a:cubicBezTo>
                        <a:cubicBezTo>
                          <a:pt x="238" y="145"/>
                          <a:pt x="238" y="145"/>
                          <a:pt x="238" y="145"/>
                        </a:cubicBezTo>
                        <a:cubicBezTo>
                          <a:pt x="238" y="145"/>
                          <a:pt x="238" y="145"/>
                          <a:pt x="238" y="145"/>
                        </a:cubicBezTo>
                        <a:cubicBezTo>
                          <a:pt x="238" y="145"/>
                          <a:pt x="238" y="145"/>
                          <a:pt x="238" y="145"/>
                        </a:cubicBezTo>
                        <a:cubicBezTo>
                          <a:pt x="237" y="145"/>
                          <a:pt x="237" y="145"/>
                          <a:pt x="237" y="145"/>
                        </a:cubicBezTo>
                        <a:cubicBezTo>
                          <a:pt x="237" y="145"/>
                          <a:pt x="237" y="145"/>
                          <a:pt x="237" y="145"/>
                        </a:cubicBezTo>
                        <a:cubicBezTo>
                          <a:pt x="237" y="145"/>
                          <a:pt x="237" y="145"/>
                          <a:pt x="237" y="145"/>
                        </a:cubicBezTo>
                        <a:cubicBezTo>
                          <a:pt x="236" y="145"/>
                          <a:pt x="236" y="145"/>
                          <a:pt x="236" y="145"/>
                        </a:cubicBezTo>
                        <a:cubicBezTo>
                          <a:pt x="235" y="146"/>
                          <a:pt x="235" y="146"/>
                          <a:pt x="235" y="146"/>
                        </a:cubicBezTo>
                        <a:cubicBezTo>
                          <a:pt x="235" y="146"/>
                          <a:pt x="235" y="146"/>
                          <a:pt x="235" y="146"/>
                        </a:cubicBezTo>
                        <a:cubicBezTo>
                          <a:pt x="235" y="146"/>
                          <a:pt x="235" y="146"/>
                          <a:pt x="235" y="146"/>
                        </a:cubicBezTo>
                        <a:cubicBezTo>
                          <a:pt x="235" y="146"/>
                          <a:pt x="235" y="146"/>
                          <a:pt x="235" y="146"/>
                        </a:cubicBezTo>
                        <a:moveTo>
                          <a:pt x="111" y="150"/>
                        </a:moveTo>
                        <a:cubicBezTo>
                          <a:pt x="110" y="150"/>
                          <a:pt x="110" y="150"/>
                          <a:pt x="110" y="150"/>
                        </a:cubicBezTo>
                        <a:cubicBezTo>
                          <a:pt x="110" y="150"/>
                          <a:pt x="110" y="150"/>
                          <a:pt x="110" y="150"/>
                        </a:cubicBezTo>
                        <a:cubicBezTo>
                          <a:pt x="110" y="150"/>
                          <a:pt x="110" y="150"/>
                          <a:pt x="110" y="150"/>
                        </a:cubicBezTo>
                        <a:cubicBezTo>
                          <a:pt x="109" y="151"/>
                          <a:pt x="109" y="151"/>
                          <a:pt x="109" y="151"/>
                        </a:cubicBezTo>
                        <a:cubicBezTo>
                          <a:pt x="108" y="151"/>
                          <a:pt x="108" y="151"/>
                          <a:pt x="108" y="151"/>
                        </a:cubicBezTo>
                        <a:cubicBezTo>
                          <a:pt x="108" y="151"/>
                          <a:pt x="108" y="151"/>
                          <a:pt x="108" y="151"/>
                        </a:cubicBezTo>
                        <a:cubicBezTo>
                          <a:pt x="108" y="152"/>
                          <a:pt x="108" y="152"/>
                          <a:pt x="108" y="152"/>
                        </a:cubicBezTo>
                        <a:cubicBezTo>
                          <a:pt x="108" y="152"/>
                          <a:pt x="108" y="152"/>
                          <a:pt x="108" y="152"/>
                        </a:cubicBezTo>
                        <a:cubicBezTo>
                          <a:pt x="109" y="152"/>
                          <a:pt x="109" y="152"/>
                          <a:pt x="109" y="152"/>
                        </a:cubicBezTo>
                        <a:cubicBezTo>
                          <a:pt x="109" y="153"/>
                          <a:pt x="109" y="153"/>
                          <a:pt x="109" y="153"/>
                        </a:cubicBezTo>
                        <a:cubicBezTo>
                          <a:pt x="109" y="153"/>
                          <a:pt x="109" y="153"/>
                          <a:pt x="109" y="153"/>
                        </a:cubicBezTo>
                        <a:cubicBezTo>
                          <a:pt x="109" y="153"/>
                          <a:pt x="109" y="153"/>
                          <a:pt x="109" y="153"/>
                        </a:cubicBezTo>
                        <a:cubicBezTo>
                          <a:pt x="109" y="153"/>
                          <a:pt x="109" y="153"/>
                          <a:pt x="109" y="153"/>
                        </a:cubicBezTo>
                        <a:cubicBezTo>
                          <a:pt x="110" y="153"/>
                          <a:pt x="110" y="153"/>
                          <a:pt x="110" y="153"/>
                        </a:cubicBezTo>
                        <a:cubicBezTo>
                          <a:pt x="110" y="153"/>
                          <a:pt x="110" y="153"/>
                          <a:pt x="110" y="153"/>
                        </a:cubicBezTo>
                        <a:cubicBezTo>
                          <a:pt x="110" y="153"/>
                          <a:pt x="110" y="153"/>
                          <a:pt x="110" y="153"/>
                        </a:cubicBezTo>
                        <a:cubicBezTo>
                          <a:pt x="110" y="153"/>
                          <a:pt x="110" y="153"/>
                          <a:pt x="110" y="153"/>
                        </a:cubicBezTo>
                        <a:cubicBezTo>
                          <a:pt x="111" y="153"/>
                          <a:pt x="111" y="153"/>
                          <a:pt x="111" y="153"/>
                        </a:cubicBezTo>
                        <a:cubicBezTo>
                          <a:pt x="112" y="153"/>
                          <a:pt x="112" y="153"/>
                          <a:pt x="112" y="153"/>
                        </a:cubicBezTo>
                        <a:cubicBezTo>
                          <a:pt x="112" y="153"/>
                          <a:pt x="112" y="153"/>
                          <a:pt x="112" y="153"/>
                        </a:cubicBezTo>
                        <a:cubicBezTo>
                          <a:pt x="112" y="152"/>
                          <a:pt x="112" y="152"/>
                          <a:pt x="112" y="152"/>
                        </a:cubicBezTo>
                        <a:cubicBezTo>
                          <a:pt x="113" y="152"/>
                          <a:pt x="113" y="152"/>
                          <a:pt x="113" y="152"/>
                        </a:cubicBezTo>
                        <a:cubicBezTo>
                          <a:pt x="113" y="151"/>
                          <a:pt x="113" y="151"/>
                          <a:pt x="113" y="151"/>
                        </a:cubicBezTo>
                        <a:cubicBezTo>
                          <a:pt x="113" y="151"/>
                          <a:pt x="113" y="151"/>
                          <a:pt x="113" y="151"/>
                        </a:cubicBezTo>
                        <a:cubicBezTo>
                          <a:pt x="113" y="149"/>
                          <a:pt x="113" y="149"/>
                          <a:pt x="113" y="149"/>
                        </a:cubicBezTo>
                        <a:cubicBezTo>
                          <a:pt x="113" y="148"/>
                          <a:pt x="113" y="148"/>
                          <a:pt x="113" y="148"/>
                        </a:cubicBezTo>
                        <a:cubicBezTo>
                          <a:pt x="113" y="148"/>
                          <a:pt x="113" y="148"/>
                          <a:pt x="113" y="148"/>
                        </a:cubicBezTo>
                        <a:cubicBezTo>
                          <a:pt x="112" y="147"/>
                          <a:pt x="112" y="147"/>
                          <a:pt x="112" y="147"/>
                        </a:cubicBezTo>
                        <a:cubicBezTo>
                          <a:pt x="111" y="147"/>
                          <a:pt x="111" y="147"/>
                          <a:pt x="111" y="147"/>
                        </a:cubicBezTo>
                        <a:cubicBezTo>
                          <a:pt x="111" y="147"/>
                          <a:pt x="111" y="147"/>
                          <a:pt x="111" y="147"/>
                        </a:cubicBezTo>
                        <a:cubicBezTo>
                          <a:pt x="111" y="148"/>
                          <a:pt x="111" y="148"/>
                          <a:pt x="111" y="148"/>
                        </a:cubicBezTo>
                        <a:cubicBezTo>
                          <a:pt x="111" y="148"/>
                          <a:pt x="111" y="148"/>
                          <a:pt x="111" y="148"/>
                        </a:cubicBezTo>
                        <a:cubicBezTo>
                          <a:pt x="111" y="148"/>
                          <a:pt x="111" y="148"/>
                          <a:pt x="111" y="148"/>
                        </a:cubicBezTo>
                        <a:cubicBezTo>
                          <a:pt x="111" y="150"/>
                          <a:pt x="111" y="150"/>
                          <a:pt x="111" y="150"/>
                        </a:cubicBezTo>
                        <a:cubicBezTo>
                          <a:pt x="111" y="150"/>
                          <a:pt x="111" y="150"/>
                          <a:pt x="111" y="150"/>
                        </a:cubicBezTo>
                        <a:cubicBezTo>
                          <a:pt x="111" y="150"/>
                          <a:pt x="111" y="150"/>
                          <a:pt x="111" y="150"/>
                        </a:cubicBezTo>
                        <a:cubicBezTo>
                          <a:pt x="111" y="150"/>
                          <a:pt x="111" y="150"/>
                          <a:pt x="111" y="150"/>
                        </a:cubicBezTo>
                        <a:moveTo>
                          <a:pt x="132" y="149"/>
                        </a:moveTo>
                        <a:cubicBezTo>
                          <a:pt x="132" y="150"/>
                          <a:pt x="132" y="150"/>
                          <a:pt x="132" y="150"/>
                        </a:cubicBezTo>
                        <a:cubicBezTo>
                          <a:pt x="133" y="151"/>
                          <a:pt x="133" y="151"/>
                          <a:pt x="133" y="151"/>
                        </a:cubicBezTo>
                        <a:cubicBezTo>
                          <a:pt x="133" y="151"/>
                          <a:pt x="133" y="151"/>
                          <a:pt x="133" y="151"/>
                        </a:cubicBezTo>
                        <a:cubicBezTo>
                          <a:pt x="134" y="150"/>
                          <a:pt x="134" y="150"/>
                          <a:pt x="134" y="150"/>
                        </a:cubicBezTo>
                        <a:cubicBezTo>
                          <a:pt x="134" y="150"/>
                          <a:pt x="134" y="150"/>
                          <a:pt x="134" y="150"/>
                        </a:cubicBezTo>
                        <a:cubicBezTo>
                          <a:pt x="135" y="149"/>
                          <a:pt x="135" y="149"/>
                          <a:pt x="135" y="149"/>
                        </a:cubicBezTo>
                        <a:cubicBezTo>
                          <a:pt x="134" y="149"/>
                          <a:pt x="134" y="149"/>
                          <a:pt x="134" y="149"/>
                        </a:cubicBezTo>
                        <a:cubicBezTo>
                          <a:pt x="134" y="149"/>
                          <a:pt x="134" y="149"/>
                          <a:pt x="134" y="149"/>
                        </a:cubicBezTo>
                        <a:cubicBezTo>
                          <a:pt x="132" y="148"/>
                          <a:pt x="132" y="148"/>
                          <a:pt x="132" y="148"/>
                        </a:cubicBezTo>
                        <a:cubicBezTo>
                          <a:pt x="132" y="147"/>
                          <a:pt x="132" y="147"/>
                          <a:pt x="132" y="147"/>
                        </a:cubicBezTo>
                        <a:cubicBezTo>
                          <a:pt x="132" y="148"/>
                          <a:pt x="132" y="148"/>
                          <a:pt x="132" y="148"/>
                        </a:cubicBezTo>
                        <a:cubicBezTo>
                          <a:pt x="131" y="148"/>
                          <a:pt x="131" y="148"/>
                          <a:pt x="131" y="148"/>
                        </a:cubicBezTo>
                        <a:cubicBezTo>
                          <a:pt x="130" y="148"/>
                          <a:pt x="130" y="148"/>
                          <a:pt x="130" y="148"/>
                        </a:cubicBezTo>
                        <a:cubicBezTo>
                          <a:pt x="131" y="149"/>
                          <a:pt x="131" y="149"/>
                          <a:pt x="131" y="149"/>
                        </a:cubicBezTo>
                        <a:cubicBezTo>
                          <a:pt x="132" y="149"/>
                          <a:pt x="132" y="149"/>
                          <a:pt x="132" y="149"/>
                        </a:cubicBezTo>
                        <a:moveTo>
                          <a:pt x="173" y="152"/>
                        </a:moveTo>
                        <a:cubicBezTo>
                          <a:pt x="171" y="155"/>
                          <a:pt x="171" y="155"/>
                          <a:pt x="171" y="155"/>
                        </a:cubicBezTo>
                        <a:cubicBezTo>
                          <a:pt x="170" y="155"/>
                          <a:pt x="170" y="155"/>
                          <a:pt x="170" y="155"/>
                        </a:cubicBezTo>
                        <a:cubicBezTo>
                          <a:pt x="171" y="155"/>
                          <a:pt x="171" y="155"/>
                          <a:pt x="171" y="155"/>
                        </a:cubicBezTo>
                        <a:cubicBezTo>
                          <a:pt x="171" y="156"/>
                          <a:pt x="171" y="156"/>
                          <a:pt x="171" y="156"/>
                        </a:cubicBezTo>
                        <a:cubicBezTo>
                          <a:pt x="170" y="157"/>
                          <a:pt x="170" y="157"/>
                          <a:pt x="170" y="157"/>
                        </a:cubicBezTo>
                        <a:cubicBezTo>
                          <a:pt x="170" y="158"/>
                          <a:pt x="170" y="158"/>
                          <a:pt x="170" y="158"/>
                        </a:cubicBezTo>
                        <a:cubicBezTo>
                          <a:pt x="170" y="159"/>
                          <a:pt x="170" y="159"/>
                          <a:pt x="170" y="159"/>
                        </a:cubicBezTo>
                        <a:cubicBezTo>
                          <a:pt x="171" y="158"/>
                          <a:pt x="171" y="158"/>
                          <a:pt x="171" y="158"/>
                        </a:cubicBezTo>
                        <a:cubicBezTo>
                          <a:pt x="172" y="158"/>
                          <a:pt x="172" y="158"/>
                          <a:pt x="172" y="158"/>
                        </a:cubicBezTo>
                        <a:cubicBezTo>
                          <a:pt x="172" y="158"/>
                          <a:pt x="172" y="158"/>
                          <a:pt x="172" y="158"/>
                        </a:cubicBezTo>
                        <a:cubicBezTo>
                          <a:pt x="172" y="158"/>
                          <a:pt x="172" y="158"/>
                          <a:pt x="172" y="158"/>
                        </a:cubicBezTo>
                        <a:cubicBezTo>
                          <a:pt x="172" y="157"/>
                          <a:pt x="172" y="157"/>
                          <a:pt x="172" y="157"/>
                        </a:cubicBezTo>
                        <a:cubicBezTo>
                          <a:pt x="173" y="156"/>
                          <a:pt x="173" y="156"/>
                          <a:pt x="173" y="156"/>
                        </a:cubicBezTo>
                        <a:cubicBezTo>
                          <a:pt x="173" y="155"/>
                          <a:pt x="173" y="155"/>
                          <a:pt x="173" y="155"/>
                        </a:cubicBezTo>
                        <a:cubicBezTo>
                          <a:pt x="173" y="155"/>
                          <a:pt x="173" y="155"/>
                          <a:pt x="173" y="155"/>
                        </a:cubicBezTo>
                        <a:cubicBezTo>
                          <a:pt x="173" y="155"/>
                          <a:pt x="173" y="155"/>
                          <a:pt x="173" y="155"/>
                        </a:cubicBezTo>
                        <a:cubicBezTo>
                          <a:pt x="173" y="154"/>
                          <a:pt x="173" y="154"/>
                          <a:pt x="173" y="154"/>
                        </a:cubicBezTo>
                        <a:cubicBezTo>
                          <a:pt x="174" y="153"/>
                          <a:pt x="174" y="153"/>
                          <a:pt x="174" y="153"/>
                        </a:cubicBezTo>
                        <a:cubicBezTo>
                          <a:pt x="174" y="153"/>
                          <a:pt x="174" y="153"/>
                          <a:pt x="174" y="153"/>
                        </a:cubicBezTo>
                        <a:cubicBezTo>
                          <a:pt x="174" y="153"/>
                          <a:pt x="174" y="153"/>
                          <a:pt x="174" y="153"/>
                        </a:cubicBezTo>
                        <a:cubicBezTo>
                          <a:pt x="174" y="152"/>
                          <a:pt x="174" y="152"/>
                          <a:pt x="174" y="152"/>
                        </a:cubicBezTo>
                        <a:cubicBezTo>
                          <a:pt x="175" y="151"/>
                          <a:pt x="175" y="151"/>
                          <a:pt x="175" y="151"/>
                        </a:cubicBezTo>
                        <a:cubicBezTo>
                          <a:pt x="177" y="150"/>
                          <a:pt x="177" y="150"/>
                          <a:pt x="177" y="150"/>
                        </a:cubicBezTo>
                        <a:cubicBezTo>
                          <a:pt x="177" y="150"/>
                          <a:pt x="177" y="150"/>
                          <a:pt x="177" y="150"/>
                        </a:cubicBezTo>
                        <a:cubicBezTo>
                          <a:pt x="177" y="150"/>
                          <a:pt x="177" y="150"/>
                          <a:pt x="177" y="150"/>
                        </a:cubicBezTo>
                        <a:cubicBezTo>
                          <a:pt x="177" y="149"/>
                          <a:pt x="177" y="149"/>
                          <a:pt x="177" y="149"/>
                        </a:cubicBezTo>
                        <a:cubicBezTo>
                          <a:pt x="177" y="148"/>
                          <a:pt x="177" y="148"/>
                          <a:pt x="177" y="148"/>
                        </a:cubicBezTo>
                        <a:cubicBezTo>
                          <a:pt x="176" y="148"/>
                          <a:pt x="176" y="148"/>
                          <a:pt x="176" y="148"/>
                        </a:cubicBezTo>
                        <a:cubicBezTo>
                          <a:pt x="175" y="149"/>
                          <a:pt x="175" y="149"/>
                          <a:pt x="175" y="149"/>
                        </a:cubicBezTo>
                        <a:cubicBezTo>
                          <a:pt x="175" y="149"/>
                          <a:pt x="175" y="149"/>
                          <a:pt x="175" y="149"/>
                        </a:cubicBezTo>
                        <a:cubicBezTo>
                          <a:pt x="175" y="149"/>
                          <a:pt x="175" y="149"/>
                          <a:pt x="175" y="149"/>
                        </a:cubicBezTo>
                        <a:cubicBezTo>
                          <a:pt x="173" y="152"/>
                          <a:pt x="173" y="152"/>
                          <a:pt x="173" y="152"/>
                        </a:cubicBezTo>
                        <a:moveTo>
                          <a:pt x="207" y="150"/>
                        </a:moveTo>
                        <a:cubicBezTo>
                          <a:pt x="206" y="151"/>
                          <a:pt x="206" y="151"/>
                          <a:pt x="206" y="151"/>
                        </a:cubicBezTo>
                        <a:cubicBezTo>
                          <a:pt x="206" y="151"/>
                          <a:pt x="206" y="151"/>
                          <a:pt x="206" y="151"/>
                        </a:cubicBezTo>
                        <a:cubicBezTo>
                          <a:pt x="206" y="151"/>
                          <a:pt x="206" y="151"/>
                          <a:pt x="206" y="151"/>
                        </a:cubicBezTo>
                        <a:cubicBezTo>
                          <a:pt x="206" y="152"/>
                          <a:pt x="206" y="152"/>
                          <a:pt x="206" y="152"/>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4"/>
                          <a:pt x="205" y="154"/>
                          <a:pt x="205" y="154"/>
                        </a:cubicBezTo>
                        <a:cubicBezTo>
                          <a:pt x="205" y="154"/>
                          <a:pt x="205" y="154"/>
                          <a:pt x="205" y="154"/>
                        </a:cubicBezTo>
                        <a:cubicBezTo>
                          <a:pt x="206" y="155"/>
                          <a:pt x="206" y="155"/>
                          <a:pt x="206" y="155"/>
                        </a:cubicBezTo>
                        <a:cubicBezTo>
                          <a:pt x="206" y="154"/>
                          <a:pt x="206" y="154"/>
                          <a:pt x="206" y="154"/>
                        </a:cubicBezTo>
                        <a:cubicBezTo>
                          <a:pt x="206" y="154"/>
                          <a:pt x="206" y="154"/>
                          <a:pt x="206" y="154"/>
                        </a:cubicBezTo>
                        <a:cubicBezTo>
                          <a:pt x="206" y="154"/>
                          <a:pt x="206" y="154"/>
                          <a:pt x="206" y="154"/>
                        </a:cubicBezTo>
                        <a:cubicBezTo>
                          <a:pt x="206" y="154"/>
                          <a:pt x="206" y="154"/>
                          <a:pt x="206" y="154"/>
                        </a:cubicBezTo>
                        <a:cubicBezTo>
                          <a:pt x="207" y="153"/>
                          <a:pt x="207" y="153"/>
                          <a:pt x="207" y="153"/>
                        </a:cubicBezTo>
                        <a:cubicBezTo>
                          <a:pt x="207" y="153"/>
                          <a:pt x="207" y="153"/>
                          <a:pt x="207" y="153"/>
                        </a:cubicBezTo>
                        <a:cubicBezTo>
                          <a:pt x="207" y="153"/>
                          <a:pt x="207" y="153"/>
                          <a:pt x="207" y="153"/>
                        </a:cubicBezTo>
                        <a:cubicBezTo>
                          <a:pt x="208" y="153"/>
                          <a:pt x="208" y="153"/>
                          <a:pt x="208" y="153"/>
                        </a:cubicBezTo>
                        <a:cubicBezTo>
                          <a:pt x="208" y="153"/>
                          <a:pt x="208" y="153"/>
                          <a:pt x="208" y="153"/>
                        </a:cubicBezTo>
                        <a:cubicBezTo>
                          <a:pt x="208" y="152"/>
                          <a:pt x="208" y="152"/>
                          <a:pt x="208" y="152"/>
                        </a:cubicBezTo>
                        <a:cubicBezTo>
                          <a:pt x="208" y="151"/>
                          <a:pt x="208" y="151"/>
                          <a:pt x="208" y="151"/>
                        </a:cubicBezTo>
                        <a:cubicBezTo>
                          <a:pt x="208" y="151"/>
                          <a:pt x="208" y="151"/>
                          <a:pt x="208" y="151"/>
                        </a:cubicBezTo>
                        <a:cubicBezTo>
                          <a:pt x="208" y="150"/>
                          <a:pt x="208" y="150"/>
                          <a:pt x="208" y="150"/>
                        </a:cubicBezTo>
                        <a:cubicBezTo>
                          <a:pt x="208" y="150"/>
                          <a:pt x="208" y="150"/>
                          <a:pt x="208" y="150"/>
                        </a:cubicBezTo>
                        <a:cubicBezTo>
                          <a:pt x="208" y="149"/>
                          <a:pt x="208" y="149"/>
                          <a:pt x="208" y="149"/>
                        </a:cubicBezTo>
                        <a:cubicBezTo>
                          <a:pt x="208" y="149"/>
                          <a:pt x="208" y="149"/>
                          <a:pt x="208" y="149"/>
                        </a:cubicBezTo>
                        <a:cubicBezTo>
                          <a:pt x="207" y="148"/>
                          <a:pt x="207" y="148"/>
                          <a:pt x="207" y="148"/>
                        </a:cubicBezTo>
                        <a:cubicBezTo>
                          <a:pt x="207" y="149"/>
                          <a:pt x="207" y="149"/>
                          <a:pt x="207" y="149"/>
                        </a:cubicBezTo>
                        <a:cubicBezTo>
                          <a:pt x="207" y="150"/>
                          <a:pt x="207" y="150"/>
                          <a:pt x="207" y="150"/>
                        </a:cubicBezTo>
                        <a:moveTo>
                          <a:pt x="175" y="154"/>
                        </a:moveTo>
                        <a:cubicBezTo>
                          <a:pt x="174" y="155"/>
                          <a:pt x="174" y="155"/>
                          <a:pt x="174" y="155"/>
                        </a:cubicBezTo>
                        <a:cubicBezTo>
                          <a:pt x="173" y="155"/>
                          <a:pt x="173" y="155"/>
                          <a:pt x="173" y="155"/>
                        </a:cubicBezTo>
                        <a:cubicBezTo>
                          <a:pt x="173" y="155"/>
                          <a:pt x="173" y="155"/>
                          <a:pt x="173" y="155"/>
                        </a:cubicBezTo>
                        <a:cubicBezTo>
                          <a:pt x="173" y="155"/>
                          <a:pt x="173" y="155"/>
                          <a:pt x="173" y="155"/>
                        </a:cubicBezTo>
                        <a:cubicBezTo>
                          <a:pt x="173" y="156"/>
                          <a:pt x="173" y="156"/>
                          <a:pt x="173" y="156"/>
                        </a:cubicBezTo>
                        <a:cubicBezTo>
                          <a:pt x="173" y="157"/>
                          <a:pt x="173" y="157"/>
                          <a:pt x="173" y="157"/>
                        </a:cubicBezTo>
                        <a:cubicBezTo>
                          <a:pt x="173" y="157"/>
                          <a:pt x="173" y="157"/>
                          <a:pt x="173" y="157"/>
                        </a:cubicBezTo>
                        <a:cubicBezTo>
                          <a:pt x="174" y="157"/>
                          <a:pt x="174" y="157"/>
                          <a:pt x="174" y="157"/>
                        </a:cubicBezTo>
                        <a:cubicBezTo>
                          <a:pt x="174" y="157"/>
                          <a:pt x="174" y="157"/>
                          <a:pt x="174" y="157"/>
                        </a:cubicBezTo>
                        <a:cubicBezTo>
                          <a:pt x="174" y="157"/>
                          <a:pt x="174" y="157"/>
                          <a:pt x="174" y="157"/>
                        </a:cubicBezTo>
                        <a:cubicBezTo>
                          <a:pt x="174" y="157"/>
                          <a:pt x="174" y="157"/>
                          <a:pt x="174" y="157"/>
                        </a:cubicBezTo>
                        <a:cubicBezTo>
                          <a:pt x="175" y="157"/>
                          <a:pt x="175" y="157"/>
                          <a:pt x="175" y="157"/>
                        </a:cubicBezTo>
                        <a:cubicBezTo>
                          <a:pt x="175" y="157"/>
                          <a:pt x="175" y="157"/>
                          <a:pt x="175" y="157"/>
                        </a:cubicBezTo>
                        <a:cubicBezTo>
                          <a:pt x="175" y="157"/>
                          <a:pt x="175" y="157"/>
                          <a:pt x="175" y="157"/>
                        </a:cubicBezTo>
                        <a:cubicBezTo>
                          <a:pt x="176" y="156"/>
                          <a:pt x="176" y="156"/>
                          <a:pt x="176" y="156"/>
                        </a:cubicBezTo>
                        <a:cubicBezTo>
                          <a:pt x="176" y="156"/>
                          <a:pt x="176" y="156"/>
                          <a:pt x="176" y="156"/>
                        </a:cubicBezTo>
                        <a:cubicBezTo>
                          <a:pt x="176" y="156"/>
                          <a:pt x="176" y="156"/>
                          <a:pt x="176" y="156"/>
                        </a:cubicBezTo>
                        <a:cubicBezTo>
                          <a:pt x="177" y="154"/>
                          <a:pt x="177" y="154"/>
                          <a:pt x="177" y="154"/>
                        </a:cubicBezTo>
                        <a:cubicBezTo>
                          <a:pt x="177" y="154"/>
                          <a:pt x="177" y="154"/>
                          <a:pt x="177" y="154"/>
                        </a:cubicBezTo>
                        <a:cubicBezTo>
                          <a:pt x="178" y="153"/>
                          <a:pt x="178" y="153"/>
                          <a:pt x="178" y="153"/>
                        </a:cubicBezTo>
                        <a:cubicBezTo>
                          <a:pt x="178" y="153"/>
                          <a:pt x="178" y="153"/>
                          <a:pt x="178" y="153"/>
                        </a:cubicBezTo>
                        <a:cubicBezTo>
                          <a:pt x="178" y="153"/>
                          <a:pt x="178" y="153"/>
                          <a:pt x="178" y="153"/>
                        </a:cubicBezTo>
                        <a:cubicBezTo>
                          <a:pt x="178" y="152"/>
                          <a:pt x="178" y="152"/>
                          <a:pt x="178" y="152"/>
                        </a:cubicBezTo>
                        <a:cubicBezTo>
                          <a:pt x="179" y="152"/>
                          <a:pt x="179" y="152"/>
                          <a:pt x="179" y="152"/>
                        </a:cubicBezTo>
                        <a:cubicBezTo>
                          <a:pt x="178" y="151"/>
                          <a:pt x="178" y="151"/>
                          <a:pt x="178" y="151"/>
                        </a:cubicBezTo>
                        <a:cubicBezTo>
                          <a:pt x="177" y="151"/>
                          <a:pt x="177" y="151"/>
                          <a:pt x="177" y="151"/>
                        </a:cubicBezTo>
                        <a:cubicBezTo>
                          <a:pt x="177" y="151"/>
                          <a:pt x="177" y="151"/>
                          <a:pt x="177" y="151"/>
                        </a:cubicBezTo>
                        <a:cubicBezTo>
                          <a:pt x="177" y="151"/>
                          <a:pt x="177" y="151"/>
                          <a:pt x="177" y="151"/>
                        </a:cubicBezTo>
                        <a:cubicBezTo>
                          <a:pt x="176" y="152"/>
                          <a:pt x="176" y="152"/>
                          <a:pt x="176" y="152"/>
                        </a:cubicBezTo>
                        <a:cubicBezTo>
                          <a:pt x="175" y="153"/>
                          <a:pt x="175" y="153"/>
                          <a:pt x="175" y="153"/>
                        </a:cubicBezTo>
                        <a:cubicBezTo>
                          <a:pt x="175" y="153"/>
                          <a:pt x="175" y="153"/>
                          <a:pt x="175" y="153"/>
                        </a:cubicBezTo>
                        <a:cubicBezTo>
                          <a:pt x="175" y="153"/>
                          <a:pt x="175" y="153"/>
                          <a:pt x="175" y="153"/>
                        </a:cubicBezTo>
                        <a:cubicBezTo>
                          <a:pt x="175" y="154"/>
                          <a:pt x="175" y="154"/>
                          <a:pt x="175" y="154"/>
                        </a:cubicBezTo>
                        <a:moveTo>
                          <a:pt x="130" y="152"/>
                        </a:moveTo>
                        <a:cubicBezTo>
                          <a:pt x="130" y="153"/>
                          <a:pt x="130" y="153"/>
                          <a:pt x="130" y="153"/>
                        </a:cubicBezTo>
                        <a:cubicBezTo>
                          <a:pt x="129" y="153"/>
                          <a:pt x="129" y="153"/>
                          <a:pt x="129" y="153"/>
                        </a:cubicBezTo>
                        <a:cubicBezTo>
                          <a:pt x="128" y="153"/>
                          <a:pt x="128" y="153"/>
                          <a:pt x="128" y="153"/>
                        </a:cubicBezTo>
                        <a:cubicBezTo>
                          <a:pt x="127" y="152"/>
                          <a:pt x="127" y="152"/>
                          <a:pt x="127" y="152"/>
                        </a:cubicBezTo>
                        <a:cubicBezTo>
                          <a:pt x="128" y="153"/>
                          <a:pt x="128" y="153"/>
                          <a:pt x="128" y="153"/>
                        </a:cubicBezTo>
                        <a:cubicBezTo>
                          <a:pt x="129" y="154"/>
                          <a:pt x="129" y="154"/>
                          <a:pt x="129" y="154"/>
                        </a:cubicBezTo>
                        <a:cubicBezTo>
                          <a:pt x="129" y="154"/>
                          <a:pt x="129" y="154"/>
                          <a:pt x="129" y="154"/>
                        </a:cubicBezTo>
                        <a:cubicBezTo>
                          <a:pt x="129" y="154"/>
                          <a:pt x="129" y="154"/>
                          <a:pt x="129" y="154"/>
                        </a:cubicBezTo>
                        <a:cubicBezTo>
                          <a:pt x="130" y="155"/>
                          <a:pt x="130" y="155"/>
                          <a:pt x="130" y="155"/>
                        </a:cubicBezTo>
                        <a:cubicBezTo>
                          <a:pt x="131" y="155"/>
                          <a:pt x="131" y="155"/>
                          <a:pt x="131" y="155"/>
                        </a:cubicBezTo>
                        <a:cubicBezTo>
                          <a:pt x="131" y="156"/>
                          <a:pt x="131" y="156"/>
                          <a:pt x="131" y="156"/>
                        </a:cubicBezTo>
                        <a:cubicBezTo>
                          <a:pt x="132" y="156"/>
                          <a:pt x="132" y="156"/>
                          <a:pt x="132" y="156"/>
                        </a:cubicBezTo>
                        <a:cubicBezTo>
                          <a:pt x="132" y="156"/>
                          <a:pt x="132" y="156"/>
                          <a:pt x="132" y="156"/>
                        </a:cubicBezTo>
                        <a:cubicBezTo>
                          <a:pt x="133" y="156"/>
                          <a:pt x="133" y="156"/>
                          <a:pt x="133" y="156"/>
                        </a:cubicBezTo>
                        <a:cubicBezTo>
                          <a:pt x="133" y="156"/>
                          <a:pt x="133" y="156"/>
                          <a:pt x="133" y="156"/>
                        </a:cubicBezTo>
                        <a:cubicBezTo>
                          <a:pt x="133" y="156"/>
                          <a:pt x="133" y="156"/>
                          <a:pt x="133" y="156"/>
                        </a:cubicBezTo>
                        <a:cubicBezTo>
                          <a:pt x="133" y="155"/>
                          <a:pt x="133" y="155"/>
                          <a:pt x="133" y="155"/>
                        </a:cubicBezTo>
                        <a:cubicBezTo>
                          <a:pt x="133" y="155"/>
                          <a:pt x="133" y="155"/>
                          <a:pt x="133" y="155"/>
                        </a:cubicBezTo>
                        <a:cubicBezTo>
                          <a:pt x="133" y="154"/>
                          <a:pt x="133" y="154"/>
                          <a:pt x="133" y="154"/>
                        </a:cubicBezTo>
                        <a:cubicBezTo>
                          <a:pt x="133" y="153"/>
                          <a:pt x="133" y="153"/>
                          <a:pt x="133" y="153"/>
                        </a:cubicBezTo>
                        <a:cubicBezTo>
                          <a:pt x="133" y="153"/>
                          <a:pt x="133" y="153"/>
                          <a:pt x="133" y="153"/>
                        </a:cubicBezTo>
                        <a:cubicBezTo>
                          <a:pt x="133" y="153"/>
                          <a:pt x="133" y="153"/>
                          <a:pt x="133" y="153"/>
                        </a:cubicBezTo>
                        <a:cubicBezTo>
                          <a:pt x="132" y="152"/>
                          <a:pt x="132" y="152"/>
                          <a:pt x="132" y="152"/>
                        </a:cubicBezTo>
                        <a:cubicBezTo>
                          <a:pt x="132" y="152"/>
                          <a:pt x="132" y="152"/>
                          <a:pt x="132" y="152"/>
                        </a:cubicBezTo>
                        <a:cubicBezTo>
                          <a:pt x="132" y="151"/>
                          <a:pt x="132" y="151"/>
                          <a:pt x="132" y="151"/>
                        </a:cubicBezTo>
                        <a:cubicBezTo>
                          <a:pt x="131" y="152"/>
                          <a:pt x="131" y="152"/>
                          <a:pt x="131" y="152"/>
                        </a:cubicBezTo>
                        <a:cubicBezTo>
                          <a:pt x="130" y="152"/>
                          <a:pt x="130" y="152"/>
                          <a:pt x="130" y="152"/>
                        </a:cubicBezTo>
                        <a:moveTo>
                          <a:pt x="267" y="153"/>
                        </a:moveTo>
                        <a:cubicBezTo>
                          <a:pt x="266" y="153"/>
                          <a:pt x="266" y="153"/>
                          <a:pt x="266" y="153"/>
                        </a:cubicBezTo>
                        <a:cubicBezTo>
                          <a:pt x="266" y="153"/>
                          <a:pt x="266" y="153"/>
                          <a:pt x="266" y="153"/>
                        </a:cubicBezTo>
                        <a:cubicBezTo>
                          <a:pt x="266" y="153"/>
                          <a:pt x="266" y="153"/>
                          <a:pt x="266" y="153"/>
                        </a:cubicBezTo>
                        <a:cubicBezTo>
                          <a:pt x="266" y="153"/>
                          <a:pt x="266" y="153"/>
                          <a:pt x="266" y="153"/>
                        </a:cubicBezTo>
                        <a:cubicBezTo>
                          <a:pt x="264" y="153"/>
                          <a:pt x="264" y="153"/>
                          <a:pt x="264" y="153"/>
                        </a:cubicBezTo>
                        <a:cubicBezTo>
                          <a:pt x="264" y="153"/>
                          <a:pt x="264" y="153"/>
                          <a:pt x="264" y="153"/>
                        </a:cubicBezTo>
                        <a:cubicBezTo>
                          <a:pt x="264" y="153"/>
                          <a:pt x="264" y="153"/>
                          <a:pt x="264" y="153"/>
                        </a:cubicBezTo>
                        <a:cubicBezTo>
                          <a:pt x="264" y="153"/>
                          <a:pt x="264" y="153"/>
                          <a:pt x="264" y="153"/>
                        </a:cubicBezTo>
                        <a:cubicBezTo>
                          <a:pt x="263" y="154"/>
                          <a:pt x="263" y="154"/>
                          <a:pt x="263" y="154"/>
                        </a:cubicBezTo>
                        <a:cubicBezTo>
                          <a:pt x="263" y="154"/>
                          <a:pt x="263" y="154"/>
                          <a:pt x="263" y="154"/>
                        </a:cubicBezTo>
                        <a:cubicBezTo>
                          <a:pt x="263" y="154"/>
                          <a:pt x="263" y="154"/>
                          <a:pt x="263" y="154"/>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0" y="154"/>
                          <a:pt x="260" y="154"/>
                          <a:pt x="260" y="154"/>
                        </a:cubicBezTo>
                        <a:cubicBezTo>
                          <a:pt x="260" y="154"/>
                          <a:pt x="260" y="154"/>
                          <a:pt x="260" y="154"/>
                        </a:cubicBezTo>
                        <a:cubicBezTo>
                          <a:pt x="260" y="154"/>
                          <a:pt x="260" y="154"/>
                          <a:pt x="260" y="154"/>
                        </a:cubicBezTo>
                        <a:cubicBezTo>
                          <a:pt x="259" y="154"/>
                          <a:pt x="259" y="154"/>
                          <a:pt x="259" y="154"/>
                        </a:cubicBezTo>
                        <a:cubicBezTo>
                          <a:pt x="259" y="155"/>
                          <a:pt x="259" y="155"/>
                          <a:pt x="259" y="155"/>
                        </a:cubicBezTo>
                        <a:cubicBezTo>
                          <a:pt x="259" y="155"/>
                          <a:pt x="259" y="155"/>
                          <a:pt x="259" y="155"/>
                        </a:cubicBezTo>
                        <a:cubicBezTo>
                          <a:pt x="259" y="156"/>
                          <a:pt x="259" y="156"/>
                          <a:pt x="259" y="156"/>
                        </a:cubicBezTo>
                        <a:cubicBezTo>
                          <a:pt x="259" y="157"/>
                          <a:pt x="259" y="157"/>
                          <a:pt x="259" y="157"/>
                        </a:cubicBezTo>
                        <a:cubicBezTo>
                          <a:pt x="259" y="157"/>
                          <a:pt x="259" y="157"/>
                          <a:pt x="259" y="157"/>
                        </a:cubicBezTo>
                        <a:cubicBezTo>
                          <a:pt x="259" y="157"/>
                          <a:pt x="259" y="157"/>
                          <a:pt x="259" y="157"/>
                        </a:cubicBezTo>
                        <a:cubicBezTo>
                          <a:pt x="259" y="158"/>
                          <a:pt x="259" y="158"/>
                          <a:pt x="259" y="158"/>
                        </a:cubicBezTo>
                        <a:cubicBezTo>
                          <a:pt x="259" y="158"/>
                          <a:pt x="259" y="158"/>
                          <a:pt x="260" y="158"/>
                        </a:cubicBezTo>
                        <a:cubicBezTo>
                          <a:pt x="260" y="158"/>
                          <a:pt x="260" y="158"/>
                          <a:pt x="260" y="158"/>
                        </a:cubicBezTo>
                        <a:cubicBezTo>
                          <a:pt x="260" y="158"/>
                          <a:pt x="260" y="158"/>
                          <a:pt x="260" y="158"/>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2" y="157"/>
                          <a:pt x="262" y="157"/>
                          <a:pt x="262" y="157"/>
                        </a:cubicBezTo>
                        <a:cubicBezTo>
                          <a:pt x="262" y="157"/>
                          <a:pt x="262" y="157"/>
                          <a:pt x="262" y="157"/>
                        </a:cubicBezTo>
                        <a:cubicBezTo>
                          <a:pt x="262" y="157"/>
                          <a:pt x="262" y="157"/>
                          <a:pt x="262" y="157"/>
                        </a:cubicBezTo>
                        <a:cubicBezTo>
                          <a:pt x="263" y="156"/>
                          <a:pt x="263" y="156"/>
                          <a:pt x="263" y="156"/>
                        </a:cubicBezTo>
                        <a:cubicBezTo>
                          <a:pt x="263" y="156"/>
                          <a:pt x="263" y="156"/>
                          <a:pt x="263" y="156"/>
                        </a:cubicBezTo>
                        <a:cubicBezTo>
                          <a:pt x="263" y="157"/>
                          <a:pt x="263" y="157"/>
                          <a:pt x="263" y="157"/>
                        </a:cubicBezTo>
                        <a:cubicBezTo>
                          <a:pt x="264" y="157"/>
                          <a:pt x="264" y="157"/>
                          <a:pt x="264" y="157"/>
                        </a:cubicBezTo>
                        <a:cubicBezTo>
                          <a:pt x="264" y="156"/>
                          <a:pt x="264" y="156"/>
                          <a:pt x="264" y="156"/>
                        </a:cubicBezTo>
                        <a:cubicBezTo>
                          <a:pt x="265" y="156"/>
                          <a:pt x="265" y="156"/>
                          <a:pt x="265" y="156"/>
                        </a:cubicBezTo>
                        <a:cubicBezTo>
                          <a:pt x="265" y="155"/>
                          <a:pt x="265" y="155"/>
                          <a:pt x="265" y="155"/>
                        </a:cubicBezTo>
                        <a:cubicBezTo>
                          <a:pt x="265" y="155"/>
                          <a:pt x="265" y="155"/>
                          <a:pt x="265" y="155"/>
                        </a:cubicBezTo>
                        <a:cubicBezTo>
                          <a:pt x="265" y="155"/>
                          <a:pt x="265" y="155"/>
                          <a:pt x="265" y="155"/>
                        </a:cubicBezTo>
                        <a:cubicBezTo>
                          <a:pt x="265" y="155"/>
                          <a:pt x="265" y="155"/>
                          <a:pt x="265" y="155"/>
                        </a:cubicBezTo>
                        <a:cubicBezTo>
                          <a:pt x="266" y="155"/>
                          <a:pt x="266" y="155"/>
                          <a:pt x="266" y="155"/>
                        </a:cubicBezTo>
                        <a:cubicBezTo>
                          <a:pt x="266" y="155"/>
                          <a:pt x="266" y="155"/>
                          <a:pt x="266" y="155"/>
                        </a:cubicBezTo>
                        <a:cubicBezTo>
                          <a:pt x="266" y="155"/>
                          <a:pt x="266" y="155"/>
                          <a:pt x="266" y="155"/>
                        </a:cubicBezTo>
                        <a:cubicBezTo>
                          <a:pt x="267" y="155"/>
                          <a:pt x="267" y="155"/>
                          <a:pt x="267" y="155"/>
                        </a:cubicBezTo>
                        <a:cubicBezTo>
                          <a:pt x="267" y="155"/>
                          <a:pt x="267" y="155"/>
                          <a:pt x="267" y="155"/>
                        </a:cubicBezTo>
                        <a:cubicBezTo>
                          <a:pt x="268" y="155"/>
                          <a:pt x="268" y="155"/>
                          <a:pt x="268" y="155"/>
                        </a:cubicBezTo>
                        <a:cubicBezTo>
                          <a:pt x="268" y="155"/>
                          <a:pt x="268" y="155"/>
                          <a:pt x="268" y="155"/>
                        </a:cubicBezTo>
                        <a:cubicBezTo>
                          <a:pt x="269" y="156"/>
                          <a:pt x="269" y="156"/>
                          <a:pt x="269" y="156"/>
                        </a:cubicBezTo>
                        <a:cubicBezTo>
                          <a:pt x="269" y="155"/>
                          <a:pt x="269" y="155"/>
                          <a:pt x="269" y="155"/>
                        </a:cubicBezTo>
                        <a:cubicBezTo>
                          <a:pt x="269" y="154"/>
                          <a:pt x="269" y="154"/>
                          <a:pt x="269" y="154"/>
                        </a:cubicBezTo>
                        <a:cubicBezTo>
                          <a:pt x="269" y="154"/>
                          <a:pt x="269" y="154"/>
                          <a:pt x="269" y="154"/>
                        </a:cubicBezTo>
                        <a:cubicBezTo>
                          <a:pt x="269" y="153"/>
                          <a:pt x="269" y="153"/>
                          <a:pt x="269" y="153"/>
                        </a:cubicBezTo>
                        <a:cubicBezTo>
                          <a:pt x="269" y="153"/>
                          <a:pt x="269" y="153"/>
                          <a:pt x="269" y="153"/>
                        </a:cubicBezTo>
                        <a:cubicBezTo>
                          <a:pt x="269" y="153"/>
                          <a:pt x="269" y="153"/>
                          <a:pt x="269" y="153"/>
                        </a:cubicBezTo>
                        <a:cubicBezTo>
                          <a:pt x="268" y="152"/>
                          <a:pt x="268" y="152"/>
                          <a:pt x="268" y="152"/>
                        </a:cubicBezTo>
                        <a:cubicBezTo>
                          <a:pt x="268" y="152"/>
                          <a:pt x="268" y="152"/>
                          <a:pt x="268" y="152"/>
                        </a:cubicBezTo>
                        <a:cubicBezTo>
                          <a:pt x="268" y="152"/>
                          <a:pt x="268" y="152"/>
                          <a:pt x="268" y="152"/>
                        </a:cubicBezTo>
                        <a:cubicBezTo>
                          <a:pt x="267" y="152"/>
                          <a:pt x="267" y="152"/>
                          <a:pt x="267" y="152"/>
                        </a:cubicBezTo>
                        <a:cubicBezTo>
                          <a:pt x="266" y="152"/>
                          <a:pt x="266" y="152"/>
                          <a:pt x="266" y="152"/>
                        </a:cubicBezTo>
                        <a:cubicBezTo>
                          <a:pt x="266" y="153"/>
                          <a:pt x="266" y="153"/>
                          <a:pt x="266" y="153"/>
                        </a:cubicBezTo>
                        <a:cubicBezTo>
                          <a:pt x="267" y="153"/>
                          <a:pt x="267" y="153"/>
                          <a:pt x="267" y="153"/>
                        </a:cubicBezTo>
                        <a:moveTo>
                          <a:pt x="243" y="158"/>
                        </a:moveTo>
                        <a:cubicBezTo>
                          <a:pt x="243" y="158"/>
                          <a:pt x="243" y="158"/>
                          <a:pt x="243" y="158"/>
                        </a:cubicBezTo>
                        <a:cubicBezTo>
                          <a:pt x="244" y="158"/>
                          <a:pt x="244" y="158"/>
                          <a:pt x="244" y="158"/>
                        </a:cubicBezTo>
                        <a:cubicBezTo>
                          <a:pt x="244" y="157"/>
                          <a:pt x="244" y="157"/>
                          <a:pt x="244" y="157"/>
                        </a:cubicBezTo>
                        <a:cubicBezTo>
                          <a:pt x="244" y="157"/>
                          <a:pt x="244" y="157"/>
                          <a:pt x="244" y="157"/>
                        </a:cubicBezTo>
                        <a:cubicBezTo>
                          <a:pt x="243" y="156"/>
                          <a:pt x="243" y="156"/>
                          <a:pt x="243" y="156"/>
                        </a:cubicBezTo>
                        <a:cubicBezTo>
                          <a:pt x="243" y="156"/>
                          <a:pt x="243" y="156"/>
                          <a:pt x="243" y="156"/>
                        </a:cubicBezTo>
                        <a:cubicBezTo>
                          <a:pt x="243" y="156"/>
                          <a:pt x="243" y="156"/>
                          <a:pt x="243" y="156"/>
                        </a:cubicBezTo>
                        <a:cubicBezTo>
                          <a:pt x="243" y="155"/>
                          <a:pt x="243" y="155"/>
                          <a:pt x="243" y="155"/>
                        </a:cubicBezTo>
                        <a:cubicBezTo>
                          <a:pt x="243" y="155"/>
                          <a:pt x="243" y="155"/>
                          <a:pt x="243" y="155"/>
                        </a:cubicBezTo>
                        <a:cubicBezTo>
                          <a:pt x="242" y="155"/>
                          <a:pt x="242" y="155"/>
                          <a:pt x="242" y="155"/>
                        </a:cubicBezTo>
                        <a:cubicBezTo>
                          <a:pt x="242" y="155"/>
                          <a:pt x="242" y="155"/>
                          <a:pt x="242" y="155"/>
                        </a:cubicBezTo>
                        <a:cubicBezTo>
                          <a:pt x="241" y="155"/>
                          <a:pt x="241" y="155"/>
                          <a:pt x="241" y="155"/>
                        </a:cubicBezTo>
                        <a:cubicBezTo>
                          <a:pt x="241" y="155"/>
                          <a:pt x="241" y="155"/>
                          <a:pt x="241" y="155"/>
                        </a:cubicBezTo>
                        <a:cubicBezTo>
                          <a:pt x="241" y="156"/>
                          <a:pt x="241" y="156"/>
                          <a:pt x="241" y="156"/>
                        </a:cubicBezTo>
                        <a:cubicBezTo>
                          <a:pt x="241" y="156"/>
                          <a:pt x="241" y="156"/>
                          <a:pt x="241" y="156"/>
                        </a:cubicBezTo>
                        <a:cubicBezTo>
                          <a:pt x="241" y="156"/>
                          <a:pt x="241" y="156"/>
                          <a:pt x="241" y="156"/>
                        </a:cubicBezTo>
                        <a:cubicBezTo>
                          <a:pt x="241" y="157"/>
                          <a:pt x="241" y="157"/>
                          <a:pt x="241" y="157"/>
                        </a:cubicBezTo>
                        <a:cubicBezTo>
                          <a:pt x="241" y="157"/>
                          <a:pt x="241" y="157"/>
                          <a:pt x="241" y="157"/>
                        </a:cubicBezTo>
                        <a:cubicBezTo>
                          <a:pt x="241" y="157"/>
                          <a:pt x="241" y="157"/>
                          <a:pt x="241" y="157"/>
                        </a:cubicBezTo>
                        <a:cubicBezTo>
                          <a:pt x="242" y="158"/>
                          <a:pt x="242" y="158"/>
                          <a:pt x="242" y="158"/>
                        </a:cubicBezTo>
                        <a:cubicBezTo>
                          <a:pt x="243" y="158"/>
                          <a:pt x="243" y="158"/>
                          <a:pt x="243" y="158"/>
                        </a:cubicBezTo>
                        <a:moveTo>
                          <a:pt x="162" y="158"/>
                        </a:moveTo>
                        <a:cubicBezTo>
                          <a:pt x="162" y="158"/>
                          <a:pt x="162" y="158"/>
                          <a:pt x="162" y="158"/>
                        </a:cubicBezTo>
                        <a:cubicBezTo>
                          <a:pt x="162" y="158"/>
                          <a:pt x="162" y="158"/>
                          <a:pt x="162" y="158"/>
                        </a:cubicBezTo>
                        <a:cubicBezTo>
                          <a:pt x="162" y="159"/>
                          <a:pt x="162" y="159"/>
                          <a:pt x="162" y="159"/>
                        </a:cubicBezTo>
                        <a:cubicBezTo>
                          <a:pt x="162" y="160"/>
                          <a:pt x="162" y="160"/>
                          <a:pt x="162" y="160"/>
                        </a:cubicBezTo>
                        <a:cubicBezTo>
                          <a:pt x="163" y="161"/>
                          <a:pt x="163" y="161"/>
                          <a:pt x="163" y="161"/>
                        </a:cubicBezTo>
                        <a:cubicBezTo>
                          <a:pt x="163" y="160"/>
                          <a:pt x="163" y="160"/>
                          <a:pt x="163" y="160"/>
                        </a:cubicBezTo>
                        <a:cubicBezTo>
                          <a:pt x="164" y="160"/>
                          <a:pt x="164" y="160"/>
                          <a:pt x="164" y="160"/>
                        </a:cubicBezTo>
                        <a:cubicBezTo>
                          <a:pt x="164" y="160"/>
                          <a:pt x="164" y="160"/>
                          <a:pt x="164" y="160"/>
                        </a:cubicBezTo>
                        <a:cubicBezTo>
                          <a:pt x="164" y="159"/>
                          <a:pt x="164" y="159"/>
                          <a:pt x="164" y="159"/>
                        </a:cubicBezTo>
                        <a:cubicBezTo>
                          <a:pt x="164" y="159"/>
                          <a:pt x="164" y="159"/>
                          <a:pt x="164" y="159"/>
                        </a:cubicBezTo>
                        <a:cubicBezTo>
                          <a:pt x="164" y="159"/>
                          <a:pt x="164" y="159"/>
                          <a:pt x="164" y="159"/>
                        </a:cubicBezTo>
                        <a:cubicBezTo>
                          <a:pt x="164" y="158"/>
                          <a:pt x="164" y="158"/>
                          <a:pt x="164" y="158"/>
                        </a:cubicBezTo>
                        <a:cubicBezTo>
                          <a:pt x="164" y="158"/>
                          <a:pt x="164" y="158"/>
                          <a:pt x="164" y="158"/>
                        </a:cubicBezTo>
                        <a:cubicBezTo>
                          <a:pt x="164" y="157"/>
                          <a:pt x="164" y="157"/>
                          <a:pt x="164" y="157"/>
                        </a:cubicBezTo>
                        <a:cubicBezTo>
                          <a:pt x="164" y="157"/>
                          <a:pt x="164" y="157"/>
                          <a:pt x="164" y="157"/>
                        </a:cubicBezTo>
                        <a:cubicBezTo>
                          <a:pt x="164" y="157"/>
                          <a:pt x="164" y="157"/>
                          <a:pt x="164" y="157"/>
                        </a:cubicBezTo>
                        <a:cubicBezTo>
                          <a:pt x="164" y="156"/>
                          <a:pt x="164" y="156"/>
                          <a:pt x="164" y="156"/>
                        </a:cubicBezTo>
                        <a:cubicBezTo>
                          <a:pt x="164" y="156"/>
                          <a:pt x="164" y="156"/>
                          <a:pt x="164" y="156"/>
                        </a:cubicBezTo>
                        <a:cubicBezTo>
                          <a:pt x="163" y="156"/>
                          <a:pt x="163" y="156"/>
                          <a:pt x="163" y="156"/>
                        </a:cubicBezTo>
                        <a:cubicBezTo>
                          <a:pt x="162" y="157"/>
                          <a:pt x="162" y="157"/>
                          <a:pt x="162" y="157"/>
                        </a:cubicBezTo>
                        <a:cubicBezTo>
                          <a:pt x="162" y="157"/>
                          <a:pt x="162" y="157"/>
                          <a:pt x="162" y="157"/>
                        </a:cubicBezTo>
                        <a:cubicBezTo>
                          <a:pt x="162" y="157"/>
                          <a:pt x="162" y="157"/>
                          <a:pt x="162" y="157"/>
                        </a:cubicBezTo>
                        <a:cubicBezTo>
                          <a:pt x="162" y="158"/>
                          <a:pt x="162" y="158"/>
                          <a:pt x="162" y="158"/>
                        </a:cubicBezTo>
                        <a:moveTo>
                          <a:pt x="247" y="157"/>
                        </a:moveTo>
                        <a:cubicBezTo>
                          <a:pt x="247" y="157"/>
                          <a:pt x="247" y="157"/>
                          <a:pt x="247" y="157"/>
                        </a:cubicBezTo>
                        <a:cubicBezTo>
                          <a:pt x="246" y="156"/>
                          <a:pt x="246" y="156"/>
                          <a:pt x="246" y="156"/>
                        </a:cubicBezTo>
                        <a:cubicBezTo>
                          <a:pt x="246" y="157"/>
                          <a:pt x="246" y="157"/>
                          <a:pt x="246" y="157"/>
                        </a:cubicBezTo>
                        <a:cubicBezTo>
                          <a:pt x="245" y="157"/>
                          <a:pt x="245" y="157"/>
                          <a:pt x="245" y="157"/>
                        </a:cubicBezTo>
                        <a:cubicBezTo>
                          <a:pt x="245" y="157"/>
                          <a:pt x="245" y="157"/>
                          <a:pt x="245" y="157"/>
                        </a:cubicBezTo>
                        <a:cubicBezTo>
                          <a:pt x="245" y="157"/>
                          <a:pt x="245" y="157"/>
                          <a:pt x="245" y="157"/>
                        </a:cubicBezTo>
                        <a:cubicBezTo>
                          <a:pt x="245" y="158"/>
                          <a:pt x="245" y="158"/>
                          <a:pt x="245" y="158"/>
                        </a:cubicBezTo>
                        <a:cubicBezTo>
                          <a:pt x="245" y="159"/>
                          <a:pt x="245" y="159"/>
                          <a:pt x="245" y="159"/>
                        </a:cubicBezTo>
                        <a:cubicBezTo>
                          <a:pt x="245" y="159"/>
                          <a:pt x="245" y="159"/>
                          <a:pt x="245" y="160"/>
                        </a:cubicBezTo>
                        <a:cubicBezTo>
                          <a:pt x="246" y="160"/>
                          <a:pt x="246" y="160"/>
                          <a:pt x="246" y="160"/>
                        </a:cubicBezTo>
                        <a:cubicBezTo>
                          <a:pt x="246" y="160"/>
                          <a:pt x="246" y="160"/>
                          <a:pt x="246" y="160"/>
                        </a:cubicBezTo>
                        <a:cubicBezTo>
                          <a:pt x="246" y="160"/>
                          <a:pt x="246" y="160"/>
                          <a:pt x="246" y="160"/>
                        </a:cubicBezTo>
                        <a:cubicBezTo>
                          <a:pt x="246" y="160"/>
                          <a:pt x="246" y="160"/>
                          <a:pt x="246" y="160"/>
                        </a:cubicBezTo>
                        <a:cubicBezTo>
                          <a:pt x="245" y="160"/>
                          <a:pt x="245" y="160"/>
                          <a:pt x="245" y="160"/>
                        </a:cubicBezTo>
                        <a:cubicBezTo>
                          <a:pt x="245" y="161"/>
                          <a:pt x="245" y="161"/>
                          <a:pt x="245" y="161"/>
                        </a:cubicBezTo>
                        <a:cubicBezTo>
                          <a:pt x="245" y="162"/>
                          <a:pt x="245" y="162"/>
                          <a:pt x="245" y="162"/>
                        </a:cubicBezTo>
                        <a:cubicBezTo>
                          <a:pt x="245" y="162"/>
                          <a:pt x="245" y="162"/>
                          <a:pt x="245" y="162"/>
                        </a:cubicBezTo>
                        <a:cubicBezTo>
                          <a:pt x="245" y="162"/>
                          <a:pt x="245" y="162"/>
                          <a:pt x="245" y="162"/>
                        </a:cubicBezTo>
                        <a:cubicBezTo>
                          <a:pt x="245" y="162"/>
                          <a:pt x="245" y="162"/>
                          <a:pt x="245" y="162"/>
                        </a:cubicBezTo>
                        <a:cubicBezTo>
                          <a:pt x="245" y="164"/>
                          <a:pt x="245" y="164"/>
                          <a:pt x="245" y="164"/>
                        </a:cubicBezTo>
                        <a:cubicBezTo>
                          <a:pt x="245" y="164"/>
                          <a:pt x="245" y="164"/>
                          <a:pt x="245" y="164"/>
                        </a:cubicBezTo>
                        <a:cubicBezTo>
                          <a:pt x="245" y="164"/>
                          <a:pt x="245" y="164"/>
                          <a:pt x="245" y="164"/>
                        </a:cubicBezTo>
                        <a:cubicBezTo>
                          <a:pt x="246" y="166"/>
                          <a:pt x="246" y="166"/>
                          <a:pt x="246" y="166"/>
                        </a:cubicBezTo>
                        <a:cubicBezTo>
                          <a:pt x="246" y="166"/>
                          <a:pt x="246" y="166"/>
                          <a:pt x="246" y="166"/>
                        </a:cubicBezTo>
                        <a:cubicBezTo>
                          <a:pt x="246" y="166"/>
                          <a:pt x="246" y="166"/>
                          <a:pt x="246" y="166"/>
                        </a:cubicBezTo>
                        <a:cubicBezTo>
                          <a:pt x="247" y="166"/>
                          <a:pt x="247" y="166"/>
                          <a:pt x="247" y="166"/>
                        </a:cubicBezTo>
                        <a:cubicBezTo>
                          <a:pt x="247" y="166"/>
                          <a:pt x="247" y="166"/>
                          <a:pt x="247" y="166"/>
                        </a:cubicBezTo>
                        <a:cubicBezTo>
                          <a:pt x="247" y="166"/>
                          <a:pt x="247" y="166"/>
                          <a:pt x="247" y="166"/>
                        </a:cubicBezTo>
                        <a:cubicBezTo>
                          <a:pt x="247" y="164"/>
                          <a:pt x="247" y="164"/>
                          <a:pt x="247" y="164"/>
                        </a:cubicBezTo>
                        <a:cubicBezTo>
                          <a:pt x="248" y="163"/>
                          <a:pt x="248" y="163"/>
                          <a:pt x="248" y="163"/>
                        </a:cubicBezTo>
                        <a:cubicBezTo>
                          <a:pt x="249" y="162"/>
                          <a:pt x="249" y="162"/>
                          <a:pt x="249" y="162"/>
                        </a:cubicBezTo>
                        <a:cubicBezTo>
                          <a:pt x="249" y="162"/>
                          <a:pt x="249" y="162"/>
                          <a:pt x="249" y="162"/>
                        </a:cubicBezTo>
                        <a:cubicBezTo>
                          <a:pt x="249" y="162"/>
                          <a:pt x="249" y="162"/>
                          <a:pt x="249" y="162"/>
                        </a:cubicBezTo>
                        <a:cubicBezTo>
                          <a:pt x="249" y="162"/>
                          <a:pt x="249" y="162"/>
                          <a:pt x="249" y="162"/>
                        </a:cubicBezTo>
                        <a:cubicBezTo>
                          <a:pt x="249" y="160"/>
                          <a:pt x="249" y="160"/>
                          <a:pt x="249" y="160"/>
                        </a:cubicBezTo>
                        <a:cubicBezTo>
                          <a:pt x="249" y="160"/>
                          <a:pt x="249" y="160"/>
                          <a:pt x="249" y="160"/>
                        </a:cubicBezTo>
                        <a:cubicBezTo>
                          <a:pt x="249" y="160"/>
                          <a:pt x="249" y="160"/>
                          <a:pt x="249" y="160"/>
                        </a:cubicBezTo>
                        <a:cubicBezTo>
                          <a:pt x="249" y="160"/>
                          <a:pt x="249" y="160"/>
                          <a:pt x="249" y="160"/>
                        </a:cubicBezTo>
                        <a:cubicBezTo>
                          <a:pt x="248" y="159"/>
                          <a:pt x="248" y="159"/>
                          <a:pt x="248" y="159"/>
                        </a:cubicBezTo>
                        <a:cubicBezTo>
                          <a:pt x="248" y="159"/>
                          <a:pt x="248" y="159"/>
                          <a:pt x="248" y="159"/>
                        </a:cubicBezTo>
                        <a:cubicBezTo>
                          <a:pt x="248" y="159"/>
                          <a:pt x="248" y="159"/>
                          <a:pt x="248"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8" y="158"/>
                          <a:pt x="248" y="158"/>
                          <a:pt x="248" y="158"/>
                        </a:cubicBezTo>
                        <a:cubicBezTo>
                          <a:pt x="248" y="157"/>
                          <a:pt x="248" y="157"/>
                          <a:pt x="248" y="157"/>
                        </a:cubicBezTo>
                        <a:cubicBezTo>
                          <a:pt x="248" y="157"/>
                          <a:pt x="248" y="157"/>
                          <a:pt x="248" y="157"/>
                        </a:cubicBezTo>
                        <a:cubicBezTo>
                          <a:pt x="248" y="157"/>
                          <a:pt x="248" y="157"/>
                          <a:pt x="248" y="157"/>
                        </a:cubicBezTo>
                        <a:cubicBezTo>
                          <a:pt x="248" y="157"/>
                          <a:pt x="248" y="157"/>
                          <a:pt x="248" y="157"/>
                        </a:cubicBezTo>
                        <a:cubicBezTo>
                          <a:pt x="247" y="156"/>
                          <a:pt x="247" y="156"/>
                          <a:pt x="247" y="156"/>
                        </a:cubicBezTo>
                        <a:cubicBezTo>
                          <a:pt x="247" y="156"/>
                          <a:pt x="247" y="156"/>
                          <a:pt x="247" y="156"/>
                        </a:cubicBezTo>
                        <a:cubicBezTo>
                          <a:pt x="247" y="156"/>
                          <a:pt x="247" y="156"/>
                          <a:pt x="247" y="156"/>
                        </a:cubicBezTo>
                        <a:cubicBezTo>
                          <a:pt x="247" y="157"/>
                          <a:pt x="247" y="157"/>
                          <a:pt x="247" y="157"/>
                        </a:cubicBezTo>
                        <a:moveTo>
                          <a:pt x="256" y="159"/>
                        </a:moveTo>
                        <a:cubicBezTo>
                          <a:pt x="257" y="159"/>
                          <a:pt x="257" y="159"/>
                          <a:pt x="257" y="159"/>
                        </a:cubicBezTo>
                        <a:cubicBezTo>
                          <a:pt x="257" y="159"/>
                          <a:pt x="257" y="159"/>
                          <a:pt x="257" y="159"/>
                        </a:cubicBezTo>
                        <a:cubicBezTo>
                          <a:pt x="257" y="160"/>
                          <a:pt x="257" y="160"/>
                          <a:pt x="257" y="160"/>
                        </a:cubicBezTo>
                        <a:cubicBezTo>
                          <a:pt x="257" y="161"/>
                          <a:pt x="257" y="161"/>
                          <a:pt x="257" y="161"/>
                        </a:cubicBezTo>
                        <a:cubicBezTo>
                          <a:pt x="257" y="161"/>
                          <a:pt x="257" y="161"/>
                          <a:pt x="257" y="161"/>
                        </a:cubicBezTo>
                        <a:cubicBezTo>
                          <a:pt x="257" y="161"/>
                          <a:pt x="257" y="161"/>
                          <a:pt x="257" y="161"/>
                        </a:cubicBezTo>
                        <a:cubicBezTo>
                          <a:pt x="258" y="162"/>
                          <a:pt x="258" y="162"/>
                          <a:pt x="258" y="162"/>
                        </a:cubicBezTo>
                        <a:cubicBezTo>
                          <a:pt x="258" y="164"/>
                          <a:pt x="258" y="164"/>
                          <a:pt x="258" y="164"/>
                        </a:cubicBezTo>
                        <a:cubicBezTo>
                          <a:pt x="258" y="164"/>
                          <a:pt x="258" y="164"/>
                          <a:pt x="258" y="164"/>
                        </a:cubicBezTo>
                        <a:cubicBezTo>
                          <a:pt x="258" y="164"/>
                          <a:pt x="258" y="164"/>
                          <a:pt x="258" y="164"/>
                        </a:cubicBezTo>
                        <a:cubicBezTo>
                          <a:pt x="259" y="165"/>
                          <a:pt x="259" y="165"/>
                          <a:pt x="259" y="165"/>
                        </a:cubicBezTo>
                        <a:cubicBezTo>
                          <a:pt x="259" y="165"/>
                          <a:pt x="259" y="165"/>
                          <a:pt x="259" y="165"/>
                        </a:cubicBezTo>
                        <a:cubicBezTo>
                          <a:pt x="258" y="165"/>
                          <a:pt x="258" y="165"/>
                          <a:pt x="258" y="165"/>
                        </a:cubicBezTo>
                        <a:cubicBezTo>
                          <a:pt x="258" y="166"/>
                          <a:pt x="258" y="166"/>
                          <a:pt x="258" y="166"/>
                        </a:cubicBezTo>
                        <a:cubicBezTo>
                          <a:pt x="258" y="166"/>
                          <a:pt x="258" y="166"/>
                          <a:pt x="258" y="166"/>
                        </a:cubicBezTo>
                        <a:cubicBezTo>
                          <a:pt x="259" y="166"/>
                          <a:pt x="259" y="166"/>
                          <a:pt x="259" y="166"/>
                        </a:cubicBezTo>
                        <a:cubicBezTo>
                          <a:pt x="259" y="167"/>
                          <a:pt x="259" y="167"/>
                          <a:pt x="259" y="167"/>
                        </a:cubicBezTo>
                        <a:cubicBezTo>
                          <a:pt x="259" y="167"/>
                          <a:pt x="259" y="167"/>
                          <a:pt x="259" y="167"/>
                        </a:cubicBezTo>
                        <a:cubicBezTo>
                          <a:pt x="260" y="167"/>
                          <a:pt x="260" y="167"/>
                          <a:pt x="260" y="167"/>
                        </a:cubicBezTo>
                        <a:cubicBezTo>
                          <a:pt x="261" y="167"/>
                          <a:pt x="261" y="167"/>
                          <a:pt x="261" y="167"/>
                        </a:cubicBezTo>
                        <a:cubicBezTo>
                          <a:pt x="261" y="167"/>
                          <a:pt x="261" y="167"/>
                          <a:pt x="261" y="167"/>
                        </a:cubicBezTo>
                        <a:cubicBezTo>
                          <a:pt x="261" y="166"/>
                          <a:pt x="261" y="166"/>
                          <a:pt x="261" y="166"/>
                        </a:cubicBezTo>
                        <a:cubicBezTo>
                          <a:pt x="261" y="165"/>
                          <a:pt x="261" y="165"/>
                          <a:pt x="261" y="165"/>
                        </a:cubicBezTo>
                        <a:cubicBezTo>
                          <a:pt x="262" y="165"/>
                          <a:pt x="262" y="165"/>
                          <a:pt x="262" y="165"/>
                        </a:cubicBezTo>
                        <a:cubicBezTo>
                          <a:pt x="262" y="165"/>
                          <a:pt x="262" y="165"/>
                          <a:pt x="262" y="165"/>
                        </a:cubicBezTo>
                        <a:cubicBezTo>
                          <a:pt x="262" y="165"/>
                          <a:pt x="262" y="165"/>
                          <a:pt x="262" y="165"/>
                        </a:cubicBezTo>
                        <a:cubicBezTo>
                          <a:pt x="262" y="164"/>
                          <a:pt x="262" y="164"/>
                          <a:pt x="262"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0" y="164"/>
                          <a:pt x="260" y="164"/>
                          <a:pt x="260" y="164"/>
                        </a:cubicBezTo>
                        <a:cubicBezTo>
                          <a:pt x="260" y="164"/>
                          <a:pt x="260" y="164"/>
                          <a:pt x="260" y="164"/>
                        </a:cubicBezTo>
                        <a:cubicBezTo>
                          <a:pt x="260" y="163"/>
                          <a:pt x="260" y="163"/>
                          <a:pt x="260" y="163"/>
                        </a:cubicBezTo>
                        <a:cubicBezTo>
                          <a:pt x="260" y="162"/>
                          <a:pt x="260" y="162"/>
                          <a:pt x="260" y="162"/>
                        </a:cubicBezTo>
                        <a:cubicBezTo>
                          <a:pt x="260" y="162"/>
                          <a:pt x="260" y="162"/>
                          <a:pt x="260" y="162"/>
                        </a:cubicBezTo>
                        <a:cubicBezTo>
                          <a:pt x="260" y="162"/>
                          <a:pt x="260" y="162"/>
                          <a:pt x="260" y="162"/>
                        </a:cubicBezTo>
                        <a:cubicBezTo>
                          <a:pt x="259" y="160"/>
                          <a:pt x="259" y="160"/>
                          <a:pt x="259" y="160"/>
                        </a:cubicBezTo>
                        <a:cubicBezTo>
                          <a:pt x="258" y="160"/>
                          <a:pt x="258" y="160"/>
                          <a:pt x="258" y="160"/>
                        </a:cubicBezTo>
                        <a:cubicBezTo>
                          <a:pt x="259" y="159"/>
                          <a:pt x="259" y="159"/>
                          <a:pt x="259" y="159"/>
                        </a:cubicBezTo>
                        <a:cubicBezTo>
                          <a:pt x="259" y="158"/>
                          <a:pt x="259" y="158"/>
                          <a:pt x="259" y="158"/>
                        </a:cubicBezTo>
                        <a:cubicBezTo>
                          <a:pt x="258" y="158"/>
                          <a:pt x="258" y="158"/>
                          <a:pt x="258" y="158"/>
                        </a:cubicBezTo>
                        <a:cubicBezTo>
                          <a:pt x="258" y="157"/>
                          <a:pt x="258" y="157"/>
                          <a:pt x="258" y="157"/>
                        </a:cubicBezTo>
                        <a:cubicBezTo>
                          <a:pt x="257" y="157"/>
                          <a:pt x="257" y="157"/>
                          <a:pt x="257" y="157"/>
                        </a:cubicBezTo>
                        <a:cubicBezTo>
                          <a:pt x="257" y="157"/>
                          <a:pt x="257" y="157"/>
                          <a:pt x="257" y="157"/>
                        </a:cubicBezTo>
                        <a:cubicBezTo>
                          <a:pt x="256" y="157"/>
                          <a:pt x="256" y="157"/>
                          <a:pt x="256" y="157"/>
                        </a:cubicBezTo>
                        <a:cubicBezTo>
                          <a:pt x="256" y="158"/>
                          <a:pt x="256" y="158"/>
                          <a:pt x="256" y="158"/>
                        </a:cubicBezTo>
                        <a:cubicBezTo>
                          <a:pt x="256" y="158"/>
                          <a:pt x="256" y="158"/>
                          <a:pt x="256" y="158"/>
                        </a:cubicBezTo>
                        <a:cubicBezTo>
                          <a:pt x="256" y="158"/>
                          <a:pt x="256" y="158"/>
                          <a:pt x="256" y="158"/>
                        </a:cubicBezTo>
                        <a:cubicBezTo>
                          <a:pt x="256" y="158"/>
                          <a:pt x="256" y="158"/>
                          <a:pt x="256" y="158"/>
                        </a:cubicBezTo>
                        <a:cubicBezTo>
                          <a:pt x="256" y="159"/>
                          <a:pt x="256" y="159"/>
                          <a:pt x="256" y="159"/>
                        </a:cubicBezTo>
                        <a:cubicBezTo>
                          <a:pt x="256" y="159"/>
                          <a:pt x="256" y="159"/>
                          <a:pt x="256" y="159"/>
                        </a:cubicBezTo>
                        <a:cubicBezTo>
                          <a:pt x="256" y="159"/>
                          <a:pt x="256" y="159"/>
                          <a:pt x="256" y="159"/>
                        </a:cubicBezTo>
                        <a:moveTo>
                          <a:pt x="142" y="158"/>
                        </a:moveTo>
                        <a:cubicBezTo>
                          <a:pt x="142" y="158"/>
                          <a:pt x="142" y="158"/>
                          <a:pt x="142" y="158"/>
                        </a:cubicBezTo>
                        <a:cubicBezTo>
                          <a:pt x="140" y="158"/>
                          <a:pt x="140" y="158"/>
                          <a:pt x="140" y="158"/>
                        </a:cubicBezTo>
                        <a:cubicBezTo>
                          <a:pt x="140" y="158"/>
                          <a:pt x="140" y="158"/>
                          <a:pt x="140" y="158"/>
                        </a:cubicBezTo>
                        <a:cubicBezTo>
                          <a:pt x="140" y="158"/>
                          <a:pt x="140" y="158"/>
                          <a:pt x="140" y="158"/>
                        </a:cubicBezTo>
                        <a:cubicBezTo>
                          <a:pt x="139" y="158"/>
                          <a:pt x="139" y="158"/>
                          <a:pt x="139" y="158"/>
                        </a:cubicBezTo>
                        <a:cubicBezTo>
                          <a:pt x="139" y="159"/>
                          <a:pt x="139" y="159"/>
                          <a:pt x="139" y="159"/>
                        </a:cubicBezTo>
                        <a:cubicBezTo>
                          <a:pt x="139" y="159"/>
                          <a:pt x="139" y="159"/>
                          <a:pt x="139" y="159"/>
                        </a:cubicBezTo>
                        <a:cubicBezTo>
                          <a:pt x="138" y="159"/>
                          <a:pt x="138" y="159"/>
                          <a:pt x="138" y="159"/>
                        </a:cubicBezTo>
                        <a:cubicBezTo>
                          <a:pt x="138" y="160"/>
                          <a:pt x="138" y="160"/>
                          <a:pt x="138" y="160"/>
                        </a:cubicBezTo>
                        <a:cubicBezTo>
                          <a:pt x="138" y="160"/>
                          <a:pt x="138" y="160"/>
                          <a:pt x="138" y="160"/>
                        </a:cubicBezTo>
                        <a:cubicBezTo>
                          <a:pt x="139" y="161"/>
                          <a:pt x="139" y="161"/>
                          <a:pt x="139" y="161"/>
                        </a:cubicBezTo>
                        <a:cubicBezTo>
                          <a:pt x="139" y="161"/>
                          <a:pt x="139" y="161"/>
                          <a:pt x="139" y="161"/>
                        </a:cubicBezTo>
                        <a:cubicBezTo>
                          <a:pt x="139" y="161"/>
                          <a:pt x="139" y="161"/>
                          <a:pt x="139" y="161"/>
                        </a:cubicBezTo>
                        <a:cubicBezTo>
                          <a:pt x="140" y="161"/>
                          <a:pt x="140" y="161"/>
                          <a:pt x="140" y="161"/>
                        </a:cubicBezTo>
                        <a:cubicBezTo>
                          <a:pt x="142" y="162"/>
                          <a:pt x="142" y="162"/>
                          <a:pt x="142" y="162"/>
                        </a:cubicBezTo>
                        <a:cubicBezTo>
                          <a:pt x="142" y="162"/>
                          <a:pt x="142" y="162"/>
                          <a:pt x="142" y="162"/>
                        </a:cubicBezTo>
                        <a:cubicBezTo>
                          <a:pt x="142" y="162"/>
                          <a:pt x="142" y="162"/>
                          <a:pt x="142" y="162"/>
                        </a:cubicBezTo>
                        <a:cubicBezTo>
                          <a:pt x="143" y="162"/>
                          <a:pt x="143" y="162"/>
                          <a:pt x="143" y="162"/>
                        </a:cubicBezTo>
                        <a:cubicBezTo>
                          <a:pt x="143" y="162"/>
                          <a:pt x="143" y="162"/>
                          <a:pt x="143" y="162"/>
                        </a:cubicBezTo>
                        <a:cubicBezTo>
                          <a:pt x="143" y="161"/>
                          <a:pt x="143" y="161"/>
                          <a:pt x="143" y="161"/>
                        </a:cubicBezTo>
                        <a:cubicBezTo>
                          <a:pt x="143" y="161"/>
                          <a:pt x="143" y="161"/>
                          <a:pt x="143" y="161"/>
                        </a:cubicBezTo>
                        <a:cubicBezTo>
                          <a:pt x="143" y="161"/>
                          <a:pt x="143" y="161"/>
                          <a:pt x="143" y="161"/>
                        </a:cubicBezTo>
                        <a:cubicBezTo>
                          <a:pt x="144" y="161"/>
                          <a:pt x="144" y="161"/>
                          <a:pt x="144" y="161"/>
                        </a:cubicBezTo>
                        <a:cubicBezTo>
                          <a:pt x="144" y="161"/>
                          <a:pt x="144" y="161"/>
                          <a:pt x="144" y="161"/>
                        </a:cubicBezTo>
                        <a:cubicBezTo>
                          <a:pt x="144" y="160"/>
                          <a:pt x="144" y="160"/>
                          <a:pt x="144" y="160"/>
                        </a:cubicBezTo>
                        <a:cubicBezTo>
                          <a:pt x="145" y="160"/>
                          <a:pt x="145" y="160"/>
                          <a:pt x="145" y="160"/>
                        </a:cubicBezTo>
                        <a:cubicBezTo>
                          <a:pt x="145" y="159"/>
                          <a:pt x="145" y="159"/>
                          <a:pt x="145" y="159"/>
                        </a:cubicBezTo>
                        <a:cubicBezTo>
                          <a:pt x="144" y="158"/>
                          <a:pt x="144" y="158"/>
                          <a:pt x="144" y="158"/>
                        </a:cubicBezTo>
                        <a:cubicBezTo>
                          <a:pt x="144" y="158"/>
                          <a:pt x="144" y="158"/>
                          <a:pt x="144" y="158"/>
                        </a:cubicBezTo>
                        <a:cubicBezTo>
                          <a:pt x="144" y="158"/>
                          <a:pt x="144" y="158"/>
                          <a:pt x="144" y="158"/>
                        </a:cubicBezTo>
                        <a:cubicBezTo>
                          <a:pt x="144" y="158"/>
                          <a:pt x="144" y="158"/>
                          <a:pt x="144" y="158"/>
                        </a:cubicBezTo>
                        <a:cubicBezTo>
                          <a:pt x="143" y="157"/>
                          <a:pt x="143" y="157"/>
                          <a:pt x="143" y="157"/>
                        </a:cubicBezTo>
                        <a:cubicBezTo>
                          <a:pt x="143" y="158"/>
                          <a:pt x="143" y="158"/>
                          <a:pt x="143" y="158"/>
                        </a:cubicBezTo>
                        <a:cubicBezTo>
                          <a:pt x="142" y="158"/>
                          <a:pt x="142" y="158"/>
                          <a:pt x="142" y="158"/>
                        </a:cubicBezTo>
                        <a:moveTo>
                          <a:pt x="232" y="162"/>
                        </a:moveTo>
                        <a:cubicBezTo>
                          <a:pt x="231" y="161"/>
                          <a:pt x="231" y="161"/>
                          <a:pt x="231" y="161"/>
                        </a:cubicBezTo>
                        <a:cubicBezTo>
                          <a:pt x="231" y="161"/>
                          <a:pt x="231" y="161"/>
                          <a:pt x="231" y="161"/>
                        </a:cubicBezTo>
                        <a:cubicBezTo>
                          <a:pt x="231" y="162"/>
                          <a:pt x="231" y="162"/>
                          <a:pt x="231" y="162"/>
                        </a:cubicBezTo>
                        <a:cubicBezTo>
                          <a:pt x="230" y="162"/>
                          <a:pt x="230" y="162"/>
                          <a:pt x="230" y="162"/>
                        </a:cubicBezTo>
                        <a:cubicBezTo>
                          <a:pt x="230" y="162"/>
                          <a:pt x="230" y="162"/>
                          <a:pt x="230" y="162"/>
                        </a:cubicBezTo>
                        <a:cubicBezTo>
                          <a:pt x="230" y="163"/>
                          <a:pt x="230" y="163"/>
                          <a:pt x="230" y="163"/>
                        </a:cubicBezTo>
                        <a:cubicBezTo>
                          <a:pt x="231" y="163"/>
                          <a:pt x="231" y="163"/>
                          <a:pt x="231" y="163"/>
                        </a:cubicBezTo>
                        <a:cubicBezTo>
                          <a:pt x="231" y="163"/>
                          <a:pt x="231" y="163"/>
                          <a:pt x="231" y="163"/>
                        </a:cubicBezTo>
                        <a:cubicBezTo>
                          <a:pt x="231" y="163"/>
                          <a:pt x="231" y="163"/>
                          <a:pt x="231" y="163"/>
                        </a:cubicBezTo>
                        <a:cubicBezTo>
                          <a:pt x="232" y="163"/>
                          <a:pt x="232" y="163"/>
                          <a:pt x="232" y="163"/>
                        </a:cubicBezTo>
                        <a:cubicBezTo>
                          <a:pt x="233" y="164"/>
                          <a:pt x="233" y="164"/>
                          <a:pt x="233" y="164"/>
                        </a:cubicBezTo>
                        <a:cubicBezTo>
                          <a:pt x="233" y="165"/>
                          <a:pt x="233" y="165"/>
                          <a:pt x="233" y="165"/>
                        </a:cubicBezTo>
                        <a:cubicBezTo>
                          <a:pt x="233" y="165"/>
                          <a:pt x="233" y="165"/>
                          <a:pt x="233" y="165"/>
                        </a:cubicBezTo>
                        <a:cubicBezTo>
                          <a:pt x="234" y="165"/>
                          <a:pt x="234" y="165"/>
                          <a:pt x="234" y="165"/>
                        </a:cubicBezTo>
                        <a:cubicBezTo>
                          <a:pt x="234" y="166"/>
                          <a:pt x="234" y="166"/>
                          <a:pt x="234" y="166"/>
                        </a:cubicBezTo>
                        <a:cubicBezTo>
                          <a:pt x="235" y="166"/>
                          <a:pt x="235" y="166"/>
                          <a:pt x="235" y="166"/>
                        </a:cubicBezTo>
                        <a:cubicBezTo>
                          <a:pt x="235" y="166"/>
                          <a:pt x="235" y="166"/>
                          <a:pt x="235" y="166"/>
                        </a:cubicBezTo>
                        <a:cubicBezTo>
                          <a:pt x="235" y="165"/>
                          <a:pt x="235" y="165"/>
                          <a:pt x="235" y="165"/>
                        </a:cubicBezTo>
                        <a:cubicBezTo>
                          <a:pt x="236" y="165"/>
                          <a:pt x="236" y="165"/>
                          <a:pt x="236" y="165"/>
                        </a:cubicBezTo>
                        <a:cubicBezTo>
                          <a:pt x="236" y="165"/>
                          <a:pt x="236" y="165"/>
                          <a:pt x="236" y="165"/>
                        </a:cubicBezTo>
                        <a:cubicBezTo>
                          <a:pt x="236" y="164"/>
                          <a:pt x="236" y="164"/>
                          <a:pt x="236" y="164"/>
                        </a:cubicBezTo>
                        <a:cubicBezTo>
                          <a:pt x="236" y="164"/>
                          <a:pt x="236" y="164"/>
                          <a:pt x="236" y="164"/>
                        </a:cubicBezTo>
                        <a:cubicBezTo>
                          <a:pt x="237" y="163"/>
                          <a:pt x="237" y="163"/>
                          <a:pt x="237" y="163"/>
                        </a:cubicBezTo>
                        <a:cubicBezTo>
                          <a:pt x="236" y="163"/>
                          <a:pt x="236" y="163"/>
                          <a:pt x="236" y="163"/>
                        </a:cubicBezTo>
                        <a:cubicBezTo>
                          <a:pt x="235" y="163"/>
                          <a:pt x="235" y="163"/>
                          <a:pt x="235" y="163"/>
                        </a:cubicBezTo>
                        <a:cubicBezTo>
                          <a:pt x="235" y="163"/>
                          <a:pt x="235" y="163"/>
                          <a:pt x="235" y="163"/>
                        </a:cubicBezTo>
                        <a:cubicBezTo>
                          <a:pt x="234" y="163"/>
                          <a:pt x="234" y="163"/>
                          <a:pt x="234" y="163"/>
                        </a:cubicBezTo>
                        <a:cubicBezTo>
                          <a:pt x="234" y="163"/>
                          <a:pt x="234" y="163"/>
                          <a:pt x="234" y="163"/>
                        </a:cubicBezTo>
                        <a:cubicBezTo>
                          <a:pt x="234" y="163"/>
                          <a:pt x="234" y="163"/>
                          <a:pt x="234" y="163"/>
                        </a:cubicBezTo>
                        <a:cubicBezTo>
                          <a:pt x="234" y="163"/>
                          <a:pt x="234" y="163"/>
                          <a:pt x="234" y="163"/>
                        </a:cubicBezTo>
                        <a:cubicBezTo>
                          <a:pt x="233" y="164"/>
                          <a:pt x="233" y="164"/>
                          <a:pt x="233" y="164"/>
                        </a:cubicBezTo>
                        <a:cubicBezTo>
                          <a:pt x="233" y="164"/>
                          <a:pt x="233" y="164"/>
                          <a:pt x="233" y="164"/>
                        </a:cubicBezTo>
                        <a:cubicBezTo>
                          <a:pt x="233" y="164"/>
                          <a:pt x="233" y="164"/>
                          <a:pt x="233" y="164"/>
                        </a:cubicBezTo>
                        <a:cubicBezTo>
                          <a:pt x="233" y="163"/>
                          <a:pt x="233" y="163"/>
                          <a:pt x="233" y="163"/>
                        </a:cubicBezTo>
                        <a:cubicBezTo>
                          <a:pt x="233" y="163"/>
                          <a:pt x="233" y="163"/>
                          <a:pt x="233" y="163"/>
                        </a:cubicBezTo>
                        <a:cubicBezTo>
                          <a:pt x="233" y="163"/>
                          <a:pt x="233" y="163"/>
                          <a:pt x="233" y="163"/>
                        </a:cubicBezTo>
                        <a:cubicBezTo>
                          <a:pt x="233" y="163"/>
                          <a:pt x="233" y="163"/>
                          <a:pt x="233" y="163"/>
                        </a:cubicBezTo>
                        <a:cubicBezTo>
                          <a:pt x="234" y="162"/>
                          <a:pt x="234" y="162"/>
                          <a:pt x="234" y="162"/>
                        </a:cubicBezTo>
                        <a:cubicBezTo>
                          <a:pt x="234" y="162"/>
                          <a:pt x="234" y="162"/>
                          <a:pt x="234" y="162"/>
                        </a:cubicBezTo>
                        <a:cubicBezTo>
                          <a:pt x="234" y="162"/>
                          <a:pt x="234" y="162"/>
                          <a:pt x="234" y="162"/>
                        </a:cubicBezTo>
                        <a:cubicBezTo>
                          <a:pt x="234" y="161"/>
                          <a:pt x="234" y="161"/>
                          <a:pt x="234" y="161"/>
                        </a:cubicBezTo>
                        <a:cubicBezTo>
                          <a:pt x="234" y="161"/>
                          <a:pt x="234" y="161"/>
                          <a:pt x="234" y="161"/>
                        </a:cubicBezTo>
                        <a:cubicBezTo>
                          <a:pt x="234" y="161"/>
                          <a:pt x="234" y="161"/>
                          <a:pt x="234" y="161"/>
                        </a:cubicBezTo>
                        <a:cubicBezTo>
                          <a:pt x="234" y="160"/>
                          <a:pt x="234" y="160"/>
                          <a:pt x="234" y="160"/>
                        </a:cubicBezTo>
                        <a:cubicBezTo>
                          <a:pt x="234" y="160"/>
                          <a:pt x="234" y="160"/>
                          <a:pt x="234" y="160"/>
                        </a:cubicBezTo>
                        <a:cubicBezTo>
                          <a:pt x="234" y="160"/>
                          <a:pt x="234" y="160"/>
                          <a:pt x="234" y="160"/>
                        </a:cubicBezTo>
                        <a:cubicBezTo>
                          <a:pt x="233" y="160"/>
                          <a:pt x="233" y="160"/>
                          <a:pt x="233" y="160"/>
                        </a:cubicBezTo>
                        <a:cubicBezTo>
                          <a:pt x="233" y="160"/>
                          <a:pt x="233" y="160"/>
                          <a:pt x="233" y="160"/>
                        </a:cubicBezTo>
                        <a:cubicBezTo>
                          <a:pt x="233" y="159"/>
                          <a:pt x="233" y="159"/>
                          <a:pt x="233" y="159"/>
                        </a:cubicBezTo>
                        <a:cubicBezTo>
                          <a:pt x="233" y="159"/>
                          <a:pt x="233" y="159"/>
                          <a:pt x="233" y="159"/>
                        </a:cubicBezTo>
                        <a:cubicBezTo>
                          <a:pt x="232" y="159"/>
                          <a:pt x="232" y="159"/>
                          <a:pt x="232" y="159"/>
                        </a:cubicBezTo>
                        <a:cubicBezTo>
                          <a:pt x="232" y="159"/>
                          <a:pt x="232" y="159"/>
                          <a:pt x="232" y="159"/>
                        </a:cubicBezTo>
                        <a:cubicBezTo>
                          <a:pt x="231" y="159"/>
                          <a:pt x="231" y="159"/>
                          <a:pt x="231" y="159"/>
                        </a:cubicBezTo>
                        <a:cubicBezTo>
                          <a:pt x="231" y="160"/>
                          <a:pt x="231" y="160"/>
                          <a:pt x="231" y="160"/>
                        </a:cubicBezTo>
                        <a:cubicBezTo>
                          <a:pt x="231" y="160"/>
                          <a:pt x="231" y="160"/>
                          <a:pt x="231" y="160"/>
                        </a:cubicBezTo>
                        <a:cubicBezTo>
                          <a:pt x="231" y="161"/>
                          <a:pt x="231" y="161"/>
                          <a:pt x="231" y="161"/>
                        </a:cubicBezTo>
                        <a:cubicBezTo>
                          <a:pt x="231" y="161"/>
                          <a:pt x="231" y="161"/>
                          <a:pt x="231" y="161"/>
                        </a:cubicBezTo>
                        <a:cubicBezTo>
                          <a:pt x="232" y="162"/>
                          <a:pt x="232" y="162"/>
                          <a:pt x="232" y="162"/>
                        </a:cubicBezTo>
                        <a:moveTo>
                          <a:pt x="227" y="160"/>
                        </a:moveTo>
                        <a:cubicBezTo>
                          <a:pt x="226" y="161"/>
                          <a:pt x="226" y="161"/>
                          <a:pt x="226" y="161"/>
                        </a:cubicBezTo>
                        <a:cubicBezTo>
                          <a:pt x="225" y="162"/>
                          <a:pt x="225" y="162"/>
                          <a:pt x="225" y="162"/>
                        </a:cubicBezTo>
                        <a:cubicBezTo>
                          <a:pt x="225" y="162"/>
                          <a:pt x="225" y="162"/>
                          <a:pt x="225" y="162"/>
                        </a:cubicBezTo>
                        <a:cubicBezTo>
                          <a:pt x="225" y="162"/>
                          <a:pt x="225" y="162"/>
                          <a:pt x="225" y="162"/>
                        </a:cubicBezTo>
                        <a:cubicBezTo>
                          <a:pt x="224" y="161"/>
                          <a:pt x="224" y="161"/>
                          <a:pt x="224" y="161"/>
                        </a:cubicBezTo>
                        <a:cubicBezTo>
                          <a:pt x="223" y="161"/>
                          <a:pt x="223" y="161"/>
                          <a:pt x="223" y="161"/>
                        </a:cubicBezTo>
                        <a:cubicBezTo>
                          <a:pt x="223" y="162"/>
                          <a:pt x="223" y="162"/>
                          <a:pt x="223" y="162"/>
                        </a:cubicBezTo>
                        <a:cubicBezTo>
                          <a:pt x="222" y="163"/>
                          <a:pt x="222" y="163"/>
                          <a:pt x="222" y="163"/>
                        </a:cubicBezTo>
                        <a:cubicBezTo>
                          <a:pt x="222" y="163"/>
                          <a:pt x="222" y="163"/>
                          <a:pt x="222" y="163"/>
                        </a:cubicBezTo>
                        <a:cubicBezTo>
                          <a:pt x="222" y="163"/>
                          <a:pt x="222" y="163"/>
                          <a:pt x="222" y="163"/>
                        </a:cubicBezTo>
                        <a:cubicBezTo>
                          <a:pt x="222" y="164"/>
                          <a:pt x="222" y="164"/>
                          <a:pt x="222" y="164"/>
                        </a:cubicBezTo>
                        <a:cubicBezTo>
                          <a:pt x="222" y="164"/>
                          <a:pt x="222" y="164"/>
                          <a:pt x="222" y="164"/>
                        </a:cubicBezTo>
                        <a:cubicBezTo>
                          <a:pt x="222" y="164"/>
                          <a:pt x="222" y="164"/>
                          <a:pt x="222" y="164"/>
                        </a:cubicBezTo>
                        <a:cubicBezTo>
                          <a:pt x="222" y="165"/>
                          <a:pt x="222" y="165"/>
                          <a:pt x="222" y="165"/>
                        </a:cubicBezTo>
                        <a:cubicBezTo>
                          <a:pt x="222" y="165"/>
                          <a:pt x="222" y="165"/>
                          <a:pt x="222" y="165"/>
                        </a:cubicBezTo>
                        <a:cubicBezTo>
                          <a:pt x="221" y="165"/>
                          <a:pt x="221" y="165"/>
                          <a:pt x="221" y="165"/>
                        </a:cubicBezTo>
                        <a:cubicBezTo>
                          <a:pt x="221" y="165"/>
                          <a:pt x="221" y="165"/>
                          <a:pt x="221" y="165"/>
                        </a:cubicBezTo>
                        <a:cubicBezTo>
                          <a:pt x="221" y="166"/>
                          <a:pt x="221" y="166"/>
                          <a:pt x="221" y="166"/>
                        </a:cubicBezTo>
                        <a:cubicBezTo>
                          <a:pt x="220" y="166"/>
                          <a:pt x="220" y="166"/>
                          <a:pt x="220" y="166"/>
                        </a:cubicBezTo>
                        <a:cubicBezTo>
                          <a:pt x="220" y="166"/>
                          <a:pt x="220" y="166"/>
                          <a:pt x="220" y="166"/>
                        </a:cubicBezTo>
                        <a:cubicBezTo>
                          <a:pt x="219" y="167"/>
                          <a:pt x="219" y="167"/>
                          <a:pt x="219" y="167"/>
                        </a:cubicBezTo>
                        <a:cubicBezTo>
                          <a:pt x="219" y="167"/>
                          <a:pt x="219" y="167"/>
                          <a:pt x="219" y="167"/>
                        </a:cubicBezTo>
                        <a:cubicBezTo>
                          <a:pt x="219" y="167"/>
                          <a:pt x="219" y="167"/>
                          <a:pt x="219" y="167"/>
                        </a:cubicBezTo>
                        <a:cubicBezTo>
                          <a:pt x="218" y="167"/>
                          <a:pt x="218" y="167"/>
                          <a:pt x="218" y="167"/>
                        </a:cubicBezTo>
                        <a:cubicBezTo>
                          <a:pt x="218" y="167"/>
                          <a:pt x="218" y="167"/>
                          <a:pt x="218" y="167"/>
                        </a:cubicBezTo>
                        <a:cubicBezTo>
                          <a:pt x="217" y="167"/>
                          <a:pt x="217" y="167"/>
                          <a:pt x="217" y="167"/>
                        </a:cubicBezTo>
                        <a:cubicBezTo>
                          <a:pt x="217" y="167"/>
                          <a:pt x="217" y="167"/>
                          <a:pt x="217" y="167"/>
                        </a:cubicBezTo>
                        <a:cubicBezTo>
                          <a:pt x="216" y="166"/>
                          <a:pt x="216" y="166"/>
                          <a:pt x="216" y="166"/>
                        </a:cubicBezTo>
                        <a:cubicBezTo>
                          <a:pt x="216" y="166"/>
                          <a:pt x="216" y="166"/>
                          <a:pt x="216" y="166"/>
                        </a:cubicBezTo>
                        <a:cubicBezTo>
                          <a:pt x="216" y="166"/>
                          <a:pt x="216" y="166"/>
                          <a:pt x="216" y="166"/>
                        </a:cubicBezTo>
                        <a:cubicBezTo>
                          <a:pt x="216" y="167"/>
                          <a:pt x="216" y="167"/>
                          <a:pt x="216" y="167"/>
                        </a:cubicBezTo>
                        <a:cubicBezTo>
                          <a:pt x="215" y="167"/>
                          <a:pt x="215" y="167"/>
                          <a:pt x="215" y="167"/>
                        </a:cubicBezTo>
                        <a:cubicBezTo>
                          <a:pt x="215" y="167"/>
                          <a:pt x="215" y="167"/>
                          <a:pt x="215" y="167"/>
                        </a:cubicBezTo>
                        <a:cubicBezTo>
                          <a:pt x="215" y="167"/>
                          <a:pt x="215" y="167"/>
                          <a:pt x="215" y="167"/>
                        </a:cubicBezTo>
                        <a:cubicBezTo>
                          <a:pt x="215" y="167"/>
                          <a:pt x="215" y="167"/>
                          <a:pt x="215" y="167"/>
                        </a:cubicBezTo>
                        <a:cubicBezTo>
                          <a:pt x="215" y="168"/>
                          <a:pt x="215" y="168"/>
                          <a:pt x="215" y="168"/>
                        </a:cubicBezTo>
                        <a:cubicBezTo>
                          <a:pt x="215" y="168"/>
                          <a:pt x="215" y="168"/>
                          <a:pt x="215" y="168"/>
                        </a:cubicBezTo>
                        <a:cubicBezTo>
                          <a:pt x="215" y="168"/>
                          <a:pt x="215" y="168"/>
                          <a:pt x="215" y="168"/>
                        </a:cubicBezTo>
                        <a:cubicBezTo>
                          <a:pt x="215" y="169"/>
                          <a:pt x="215" y="169"/>
                          <a:pt x="215" y="169"/>
                        </a:cubicBezTo>
                        <a:cubicBezTo>
                          <a:pt x="215" y="169"/>
                          <a:pt x="215" y="169"/>
                          <a:pt x="215" y="169"/>
                        </a:cubicBezTo>
                        <a:cubicBezTo>
                          <a:pt x="215" y="169"/>
                          <a:pt x="215" y="169"/>
                          <a:pt x="215" y="169"/>
                        </a:cubicBezTo>
                        <a:cubicBezTo>
                          <a:pt x="215" y="170"/>
                          <a:pt x="215" y="170"/>
                          <a:pt x="215" y="170"/>
                        </a:cubicBezTo>
                        <a:cubicBezTo>
                          <a:pt x="215" y="170"/>
                          <a:pt x="215" y="170"/>
                          <a:pt x="215" y="170"/>
                        </a:cubicBezTo>
                        <a:cubicBezTo>
                          <a:pt x="214" y="170"/>
                          <a:pt x="214" y="170"/>
                          <a:pt x="214" y="170"/>
                        </a:cubicBezTo>
                        <a:cubicBezTo>
                          <a:pt x="214" y="170"/>
                          <a:pt x="214" y="170"/>
                          <a:pt x="214" y="170"/>
                        </a:cubicBezTo>
                        <a:cubicBezTo>
                          <a:pt x="214" y="170"/>
                          <a:pt x="214" y="170"/>
                          <a:pt x="214" y="170"/>
                        </a:cubicBezTo>
                        <a:cubicBezTo>
                          <a:pt x="214" y="170"/>
                          <a:pt x="214" y="170"/>
                          <a:pt x="214" y="170"/>
                        </a:cubicBezTo>
                        <a:cubicBezTo>
                          <a:pt x="213" y="170"/>
                          <a:pt x="213" y="170"/>
                          <a:pt x="213" y="170"/>
                        </a:cubicBezTo>
                        <a:cubicBezTo>
                          <a:pt x="213" y="170"/>
                          <a:pt x="213" y="170"/>
                          <a:pt x="213" y="170"/>
                        </a:cubicBezTo>
                        <a:cubicBezTo>
                          <a:pt x="213" y="171"/>
                          <a:pt x="213" y="171"/>
                          <a:pt x="213" y="171"/>
                        </a:cubicBezTo>
                        <a:cubicBezTo>
                          <a:pt x="213" y="171"/>
                          <a:pt x="213" y="171"/>
                          <a:pt x="213" y="171"/>
                        </a:cubicBezTo>
                        <a:cubicBezTo>
                          <a:pt x="213" y="172"/>
                          <a:pt x="213" y="172"/>
                          <a:pt x="213" y="172"/>
                        </a:cubicBezTo>
                        <a:cubicBezTo>
                          <a:pt x="213" y="172"/>
                          <a:pt x="213" y="172"/>
                          <a:pt x="213" y="172"/>
                        </a:cubicBezTo>
                        <a:cubicBezTo>
                          <a:pt x="214" y="172"/>
                          <a:pt x="214" y="172"/>
                          <a:pt x="214" y="172"/>
                        </a:cubicBezTo>
                        <a:cubicBezTo>
                          <a:pt x="214" y="172"/>
                          <a:pt x="214" y="172"/>
                          <a:pt x="214" y="172"/>
                        </a:cubicBezTo>
                        <a:cubicBezTo>
                          <a:pt x="214" y="172"/>
                          <a:pt x="214" y="172"/>
                          <a:pt x="214" y="172"/>
                        </a:cubicBezTo>
                        <a:cubicBezTo>
                          <a:pt x="215" y="173"/>
                          <a:pt x="215" y="173"/>
                          <a:pt x="215" y="173"/>
                        </a:cubicBezTo>
                        <a:cubicBezTo>
                          <a:pt x="215" y="174"/>
                          <a:pt x="215" y="174"/>
                          <a:pt x="215" y="174"/>
                        </a:cubicBezTo>
                        <a:cubicBezTo>
                          <a:pt x="215" y="174"/>
                          <a:pt x="215" y="174"/>
                          <a:pt x="215" y="174"/>
                        </a:cubicBezTo>
                        <a:cubicBezTo>
                          <a:pt x="215" y="174"/>
                          <a:pt x="215" y="174"/>
                          <a:pt x="215" y="174"/>
                        </a:cubicBezTo>
                        <a:cubicBezTo>
                          <a:pt x="215" y="174"/>
                          <a:pt x="215" y="174"/>
                          <a:pt x="215" y="174"/>
                        </a:cubicBezTo>
                        <a:cubicBezTo>
                          <a:pt x="216" y="175"/>
                          <a:pt x="216" y="175"/>
                          <a:pt x="216" y="175"/>
                        </a:cubicBezTo>
                        <a:cubicBezTo>
                          <a:pt x="216" y="175"/>
                          <a:pt x="216" y="175"/>
                          <a:pt x="216" y="175"/>
                        </a:cubicBezTo>
                        <a:cubicBezTo>
                          <a:pt x="216" y="175"/>
                          <a:pt x="216" y="175"/>
                          <a:pt x="216" y="175"/>
                        </a:cubicBezTo>
                        <a:cubicBezTo>
                          <a:pt x="217" y="174"/>
                          <a:pt x="217" y="174"/>
                          <a:pt x="217" y="174"/>
                        </a:cubicBezTo>
                        <a:cubicBezTo>
                          <a:pt x="217" y="174"/>
                          <a:pt x="217" y="174"/>
                          <a:pt x="217" y="174"/>
                        </a:cubicBezTo>
                        <a:cubicBezTo>
                          <a:pt x="217" y="174"/>
                          <a:pt x="217" y="174"/>
                          <a:pt x="217" y="174"/>
                        </a:cubicBezTo>
                        <a:cubicBezTo>
                          <a:pt x="217" y="174"/>
                          <a:pt x="217" y="174"/>
                          <a:pt x="217" y="174"/>
                        </a:cubicBezTo>
                        <a:cubicBezTo>
                          <a:pt x="217" y="173"/>
                          <a:pt x="217" y="173"/>
                          <a:pt x="217" y="173"/>
                        </a:cubicBezTo>
                        <a:cubicBezTo>
                          <a:pt x="217" y="173"/>
                          <a:pt x="217" y="173"/>
                          <a:pt x="217" y="173"/>
                        </a:cubicBezTo>
                        <a:cubicBezTo>
                          <a:pt x="217" y="173"/>
                          <a:pt x="217" y="173"/>
                          <a:pt x="217" y="173"/>
                        </a:cubicBezTo>
                        <a:cubicBezTo>
                          <a:pt x="218" y="171"/>
                          <a:pt x="218" y="171"/>
                          <a:pt x="218" y="171"/>
                        </a:cubicBezTo>
                        <a:cubicBezTo>
                          <a:pt x="218" y="171"/>
                          <a:pt x="218" y="171"/>
                          <a:pt x="218" y="171"/>
                        </a:cubicBezTo>
                        <a:cubicBezTo>
                          <a:pt x="218" y="171"/>
                          <a:pt x="218" y="171"/>
                          <a:pt x="218" y="171"/>
                        </a:cubicBezTo>
                        <a:cubicBezTo>
                          <a:pt x="217" y="169"/>
                          <a:pt x="217" y="169"/>
                          <a:pt x="217" y="169"/>
                        </a:cubicBezTo>
                        <a:cubicBezTo>
                          <a:pt x="217" y="169"/>
                          <a:pt x="217" y="169"/>
                          <a:pt x="217" y="169"/>
                        </a:cubicBezTo>
                        <a:cubicBezTo>
                          <a:pt x="218" y="168"/>
                          <a:pt x="218" y="168"/>
                          <a:pt x="218" y="168"/>
                        </a:cubicBezTo>
                        <a:cubicBezTo>
                          <a:pt x="219" y="168"/>
                          <a:pt x="219" y="168"/>
                          <a:pt x="219" y="168"/>
                        </a:cubicBezTo>
                        <a:cubicBezTo>
                          <a:pt x="219" y="168"/>
                          <a:pt x="219" y="168"/>
                          <a:pt x="219" y="168"/>
                        </a:cubicBezTo>
                        <a:cubicBezTo>
                          <a:pt x="219" y="168"/>
                          <a:pt x="219" y="168"/>
                          <a:pt x="219" y="168"/>
                        </a:cubicBezTo>
                        <a:cubicBezTo>
                          <a:pt x="220" y="168"/>
                          <a:pt x="220" y="168"/>
                          <a:pt x="220" y="168"/>
                        </a:cubicBezTo>
                        <a:cubicBezTo>
                          <a:pt x="220" y="168"/>
                          <a:pt x="220" y="168"/>
                          <a:pt x="220" y="168"/>
                        </a:cubicBezTo>
                        <a:cubicBezTo>
                          <a:pt x="221" y="167"/>
                          <a:pt x="221" y="167"/>
                          <a:pt x="221" y="167"/>
                        </a:cubicBezTo>
                        <a:cubicBezTo>
                          <a:pt x="222" y="167"/>
                          <a:pt x="222" y="167"/>
                          <a:pt x="222" y="167"/>
                        </a:cubicBezTo>
                        <a:cubicBezTo>
                          <a:pt x="222" y="167"/>
                          <a:pt x="222" y="167"/>
                          <a:pt x="222" y="167"/>
                        </a:cubicBezTo>
                        <a:cubicBezTo>
                          <a:pt x="222" y="167"/>
                          <a:pt x="222" y="167"/>
                          <a:pt x="222" y="167"/>
                        </a:cubicBezTo>
                        <a:cubicBezTo>
                          <a:pt x="224" y="166"/>
                          <a:pt x="224" y="166"/>
                          <a:pt x="224" y="166"/>
                        </a:cubicBezTo>
                        <a:cubicBezTo>
                          <a:pt x="225" y="166"/>
                          <a:pt x="225" y="166"/>
                          <a:pt x="225" y="166"/>
                        </a:cubicBezTo>
                        <a:cubicBezTo>
                          <a:pt x="225" y="166"/>
                          <a:pt x="225" y="166"/>
                          <a:pt x="225" y="166"/>
                        </a:cubicBezTo>
                        <a:cubicBezTo>
                          <a:pt x="225" y="166"/>
                          <a:pt x="225" y="166"/>
                          <a:pt x="225" y="166"/>
                        </a:cubicBezTo>
                        <a:cubicBezTo>
                          <a:pt x="226" y="165"/>
                          <a:pt x="226" y="165"/>
                          <a:pt x="226" y="165"/>
                        </a:cubicBezTo>
                        <a:cubicBezTo>
                          <a:pt x="226" y="165"/>
                          <a:pt x="226" y="165"/>
                          <a:pt x="226" y="165"/>
                        </a:cubicBezTo>
                        <a:cubicBezTo>
                          <a:pt x="226" y="165"/>
                          <a:pt x="226" y="165"/>
                          <a:pt x="226" y="165"/>
                        </a:cubicBezTo>
                        <a:cubicBezTo>
                          <a:pt x="226" y="164"/>
                          <a:pt x="226" y="164"/>
                          <a:pt x="226" y="164"/>
                        </a:cubicBezTo>
                        <a:cubicBezTo>
                          <a:pt x="226" y="163"/>
                          <a:pt x="226" y="163"/>
                          <a:pt x="226" y="163"/>
                        </a:cubicBezTo>
                        <a:cubicBezTo>
                          <a:pt x="227" y="163"/>
                          <a:pt x="227" y="163"/>
                          <a:pt x="227" y="163"/>
                        </a:cubicBezTo>
                        <a:cubicBezTo>
                          <a:pt x="227" y="163"/>
                          <a:pt x="227" y="163"/>
                          <a:pt x="227" y="163"/>
                        </a:cubicBezTo>
                        <a:cubicBezTo>
                          <a:pt x="227" y="162"/>
                          <a:pt x="227" y="162"/>
                          <a:pt x="227" y="162"/>
                        </a:cubicBezTo>
                        <a:cubicBezTo>
                          <a:pt x="227" y="162"/>
                          <a:pt x="227" y="162"/>
                          <a:pt x="227" y="162"/>
                        </a:cubicBezTo>
                        <a:cubicBezTo>
                          <a:pt x="228" y="162"/>
                          <a:pt x="228" y="162"/>
                          <a:pt x="228" y="162"/>
                        </a:cubicBezTo>
                        <a:cubicBezTo>
                          <a:pt x="228" y="162"/>
                          <a:pt x="228" y="162"/>
                          <a:pt x="228" y="162"/>
                        </a:cubicBezTo>
                        <a:cubicBezTo>
                          <a:pt x="228" y="161"/>
                          <a:pt x="228" y="161"/>
                          <a:pt x="228" y="161"/>
                        </a:cubicBezTo>
                        <a:cubicBezTo>
                          <a:pt x="228" y="161"/>
                          <a:pt x="228" y="161"/>
                          <a:pt x="228" y="161"/>
                        </a:cubicBezTo>
                        <a:cubicBezTo>
                          <a:pt x="229" y="160"/>
                          <a:pt x="229" y="160"/>
                          <a:pt x="229" y="160"/>
                        </a:cubicBezTo>
                        <a:cubicBezTo>
                          <a:pt x="228" y="159"/>
                          <a:pt x="228" y="159"/>
                          <a:pt x="228" y="159"/>
                        </a:cubicBezTo>
                        <a:cubicBezTo>
                          <a:pt x="227" y="160"/>
                          <a:pt x="227" y="160"/>
                          <a:pt x="227" y="160"/>
                        </a:cubicBezTo>
                        <a:cubicBezTo>
                          <a:pt x="227" y="160"/>
                          <a:pt x="227" y="160"/>
                          <a:pt x="227" y="160"/>
                        </a:cubicBezTo>
                        <a:cubicBezTo>
                          <a:pt x="227" y="160"/>
                          <a:pt x="227" y="160"/>
                          <a:pt x="227" y="160"/>
                        </a:cubicBezTo>
                        <a:cubicBezTo>
                          <a:pt x="227" y="160"/>
                          <a:pt x="227" y="160"/>
                          <a:pt x="227" y="160"/>
                        </a:cubicBezTo>
                        <a:moveTo>
                          <a:pt x="50" y="166"/>
                        </a:moveTo>
                        <a:cubicBezTo>
                          <a:pt x="51" y="166"/>
                          <a:pt x="51" y="166"/>
                          <a:pt x="51" y="166"/>
                        </a:cubicBezTo>
                        <a:cubicBezTo>
                          <a:pt x="52" y="166"/>
                          <a:pt x="52" y="166"/>
                          <a:pt x="52" y="166"/>
                        </a:cubicBezTo>
                        <a:cubicBezTo>
                          <a:pt x="52" y="166"/>
                          <a:pt x="52" y="166"/>
                          <a:pt x="52" y="166"/>
                        </a:cubicBezTo>
                        <a:cubicBezTo>
                          <a:pt x="52" y="166"/>
                          <a:pt x="52" y="166"/>
                          <a:pt x="52" y="166"/>
                        </a:cubicBezTo>
                        <a:cubicBezTo>
                          <a:pt x="53" y="165"/>
                          <a:pt x="53" y="165"/>
                          <a:pt x="53" y="165"/>
                        </a:cubicBezTo>
                        <a:cubicBezTo>
                          <a:pt x="53" y="164"/>
                          <a:pt x="53" y="164"/>
                          <a:pt x="53" y="164"/>
                        </a:cubicBezTo>
                        <a:cubicBezTo>
                          <a:pt x="53" y="164"/>
                          <a:pt x="53" y="164"/>
                          <a:pt x="53" y="164"/>
                        </a:cubicBezTo>
                        <a:cubicBezTo>
                          <a:pt x="53" y="164"/>
                          <a:pt x="53" y="164"/>
                          <a:pt x="53" y="164"/>
                        </a:cubicBezTo>
                        <a:cubicBezTo>
                          <a:pt x="54" y="162"/>
                          <a:pt x="54" y="162"/>
                          <a:pt x="54" y="162"/>
                        </a:cubicBezTo>
                        <a:cubicBezTo>
                          <a:pt x="54" y="159"/>
                          <a:pt x="54" y="159"/>
                          <a:pt x="54" y="159"/>
                        </a:cubicBezTo>
                        <a:cubicBezTo>
                          <a:pt x="53" y="162"/>
                          <a:pt x="53" y="162"/>
                          <a:pt x="53" y="162"/>
                        </a:cubicBezTo>
                        <a:cubicBezTo>
                          <a:pt x="52" y="163"/>
                          <a:pt x="52" y="163"/>
                          <a:pt x="52" y="163"/>
                        </a:cubicBezTo>
                        <a:cubicBezTo>
                          <a:pt x="51" y="164"/>
                          <a:pt x="51" y="164"/>
                          <a:pt x="51" y="164"/>
                        </a:cubicBezTo>
                        <a:cubicBezTo>
                          <a:pt x="51" y="164"/>
                          <a:pt x="51" y="164"/>
                          <a:pt x="51" y="164"/>
                        </a:cubicBezTo>
                        <a:cubicBezTo>
                          <a:pt x="51" y="164"/>
                          <a:pt x="51" y="164"/>
                          <a:pt x="51" y="164"/>
                        </a:cubicBezTo>
                        <a:cubicBezTo>
                          <a:pt x="51" y="166"/>
                          <a:pt x="51" y="166"/>
                          <a:pt x="51" y="166"/>
                        </a:cubicBezTo>
                        <a:cubicBezTo>
                          <a:pt x="50" y="166"/>
                          <a:pt x="50" y="166"/>
                          <a:pt x="50" y="166"/>
                        </a:cubicBezTo>
                        <a:moveTo>
                          <a:pt x="122" y="160"/>
                        </a:moveTo>
                        <a:cubicBezTo>
                          <a:pt x="120" y="160"/>
                          <a:pt x="120" y="160"/>
                          <a:pt x="120" y="160"/>
                        </a:cubicBezTo>
                        <a:cubicBezTo>
                          <a:pt x="120" y="160"/>
                          <a:pt x="120" y="160"/>
                          <a:pt x="120" y="160"/>
                        </a:cubicBezTo>
                        <a:cubicBezTo>
                          <a:pt x="120" y="160"/>
                          <a:pt x="120" y="160"/>
                          <a:pt x="120" y="160"/>
                        </a:cubicBezTo>
                        <a:cubicBezTo>
                          <a:pt x="119" y="161"/>
                          <a:pt x="119" y="161"/>
                          <a:pt x="119" y="161"/>
                        </a:cubicBezTo>
                        <a:cubicBezTo>
                          <a:pt x="118" y="162"/>
                          <a:pt x="118" y="162"/>
                          <a:pt x="118" y="162"/>
                        </a:cubicBezTo>
                        <a:cubicBezTo>
                          <a:pt x="120" y="162"/>
                          <a:pt x="120" y="162"/>
                          <a:pt x="120" y="162"/>
                        </a:cubicBezTo>
                        <a:cubicBezTo>
                          <a:pt x="120" y="162"/>
                          <a:pt x="120" y="162"/>
                          <a:pt x="120" y="162"/>
                        </a:cubicBezTo>
                        <a:cubicBezTo>
                          <a:pt x="121" y="162"/>
                          <a:pt x="121" y="162"/>
                          <a:pt x="121" y="162"/>
                        </a:cubicBezTo>
                        <a:cubicBezTo>
                          <a:pt x="121" y="162"/>
                          <a:pt x="121" y="162"/>
                          <a:pt x="121" y="162"/>
                        </a:cubicBezTo>
                        <a:cubicBezTo>
                          <a:pt x="121" y="162"/>
                          <a:pt x="121" y="162"/>
                          <a:pt x="121" y="162"/>
                        </a:cubicBezTo>
                        <a:cubicBezTo>
                          <a:pt x="121" y="162"/>
                          <a:pt x="121" y="162"/>
                          <a:pt x="121" y="162"/>
                        </a:cubicBezTo>
                        <a:cubicBezTo>
                          <a:pt x="122" y="162"/>
                          <a:pt x="122" y="162"/>
                          <a:pt x="122" y="162"/>
                        </a:cubicBezTo>
                        <a:cubicBezTo>
                          <a:pt x="123" y="162"/>
                          <a:pt x="123" y="162"/>
                          <a:pt x="123" y="162"/>
                        </a:cubicBezTo>
                        <a:cubicBezTo>
                          <a:pt x="123" y="162"/>
                          <a:pt x="123" y="162"/>
                          <a:pt x="123" y="162"/>
                        </a:cubicBezTo>
                        <a:cubicBezTo>
                          <a:pt x="124" y="162"/>
                          <a:pt x="124" y="162"/>
                          <a:pt x="124" y="162"/>
                        </a:cubicBezTo>
                        <a:cubicBezTo>
                          <a:pt x="124" y="162"/>
                          <a:pt x="124" y="162"/>
                          <a:pt x="124" y="162"/>
                        </a:cubicBezTo>
                        <a:cubicBezTo>
                          <a:pt x="124" y="161"/>
                          <a:pt x="124" y="161"/>
                          <a:pt x="124" y="161"/>
                        </a:cubicBezTo>
                        <a:cubicBezTo>
                          <a:pt x="124" y="161"/>
                          <a:pt x="124" y="161"/>
                          <a:pt x="124" y="161"/>
                        </a:cubicBezTo>
                        <a:cubicBezTo>
                          <a:pt x="124" y="161"/>
                          <a:pt x="124" y="161"/>
                          <a:pt x="124" y="161"/>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0"/>
                          <a:pt x="122" y="160"/>
                          <a:pt x="122" y="160"/>
                        </a:cubicBezTo>
                        <a:moveTo>
                          <a:pt x="172" y="162"/>
                        </a:moveTo>
                        <a:cubicBezTo>
                          <a:pt x="172" y="163"/>
                          <a:pt x="172" y="163"/>
                          <a:pt x="172" y="163"/>
                        </a:cubicBezTo>
                        <a:cubicBezTo>
                          <a:pt x="172" y="164"/>
                          <a:pt x="172" y="164"/>
                          <a:pt x="172" y="164"/>
                        </a:cubicBezTo>
                        <a:cubicBezTo>
                          <a:pt x="172" y="165"/>
                          <a:pt x="172" y="165"/>
                          <a:pt x="172" y="165"/>
                        </a:cubicBezTo>
                        <a:cubicBezTo>
                          <a:pt x="172" y="165"/>
                          <a:pt x="172" y="165"/>
                          <a:pt x="172" y="165"/>
                        </a:cubicBezTo>
                        <a:cubicBezTo>
                          <a:pt x="172" y="165"/>
                          <a:pt x="172" y="165"/>
                          <a:pt x="172" y="165"/>
                        </a:cubicBezTo>
                        <a:cubicBezTo>
                          <a:pt x="172" y="166"/>
                          <a:pt x="172" y="166"/>
                          <a:pt x="172" y="166"/>
                        </a:cubicBezTo>
                        <a:cubicBezTo>
                          <a:pt x="172" y="169"/>
                          <a:pt x="172" y="169"/>
                          <a:pt x="172" y="169"/>
                        </a:cubicBezTo>
                        <a:cubicBezTo>
                          <a:pt x="173" y="167"/>
                          <a:pt x="173" y="167"/>
                          <a:pt x="173" y="167"/>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4"/>
                          <a:pt x="174" y="164"/>
                          <a:pt x="174" y="164"/>
                        </a:cubicBezTo>
                        <a:cubicBezTo>
                          <a:pt x="174" y="164"/>
                          <a:pt x="174" y="164"/>
                          <a:pt x="174" y="164"/>
                        </a:cubicBezTo>
                        <a:cubicBezTo>
                          <a:pt x="174" y="163"/>
                          <a:pt x="174" y="163"/>
                          <a:pt x="174" y="163"/>
                        </a:cubicBezTo>
                        <a:cubicBezTo>
                          <a:pt x="174" y="163"/>
                          <a:pt x="174" y="163"/>
                          <a:pt x="174" y="163"/>
                        </a:cubicBezTo>
                        <a:cubicBezTo>
                          <a:pt x="174" y="163"/>
                          <a:pt x="174" y="163"/>
                          <a:pt x="174" y="163"/>
                        </a:cubicBezTo>
                        <a:cubicBezTo>
                          <a:pt x="174" y="161"/>
                          <a:pt x="174" y="161"/>
                          <a:pt x="174" y="161"/>
                        </a:cubicBezTo>
                        <a:cubicBezTo>
                          <a:pt x="174" y="161"/>
                          <a:pt x="174" y="161"/>
                          <a:pt x="174" y="161"/>
                        </a:cubicBezTo>
                        <a:cubicBezTo>
                          <a:pt x="174" y="161"/>
                          <a:pt x="174" y="161"/>
                          <a:pt x="174" y="161"/>
                        </a:cubicBezTo>
                        <a:cubicBezTo>
                          <a:pt x="173" y="160"/>
                          <a:pt x="173" y="160"/>
                          <a:pt x="173" y="160"/>
                        </a:cubicBezTo>
                        <a:cubicBezTo>
                          <a:pt x="173" y="160"/>
                          <a:pt x="173" y="160"/>
                          <a:pt x="173" y="160"/>
                        </a:cubicBezTo>
                        <a:cubicBezTo>
                          <a:pt x="173" y="161"/>
                          <a:pt x="173" y="161"/>
                          <a:pt x="173" y="161"/>
                        </a:cubicBezTo>
                        <a:cubicBezTo>
                          <a:pt x="172" y="161"/>
                          <a:pt x="172" y="161"/>
                          <a:pt x="172" y="161"/>
                        </a:cubicBezTo>
                        <a:cubicBezTo>
                          <a:pt x="172" y="161"/>
                          <a:pt x="172" y="161"/>
                          <a:pt x="172" y="161"/>
                        </a:cubicBezTo>
                        <a:cubicBezTo>
                          <a:pt x="172" y="162"/>
                          <a:pt x="172" y="162"/>
                          <a:pt x="172" y="162"/>
                        </a:cubicBezTo>
                        <a:cubicBezTo>
                          <a:pt x="172" y="162"/>
                          <a:pt x="172" y="162"/>
                          <a:pt x="172" y="162"/>
                        </a:cubicBezTo>
                        <a:moveTo>
                          <a:pt x="213" y="165"/>
                        </a:moveTo>
                        <a:cubicBezTo>
                          <a:pt x="212" y="166"/>
                          <a:pt x="212" y="166"/>
                          <a:pt x="212" y="166"/>
                        </a:cubicBezTo>
                        <a:cubicBezTo>
                          <a:pt x="212" y="166"/>
                          <a:pt x="212" y="166"/>
                          <a:pt x="212" y="166"/>
                        </a:cubicBezTo>
                        <a:cubicBezTo>
                          <a:pt x="212" y="166"/>
                          <a:pt x="212" y="166"/>
                          <a:pt x="212" y="166"/>
                        </a:cubicBezTo>
                        <a:cubicBezTo>
                          <a:pt x="211" y="167"/>
                          <a:pt x="211" y="167"/>
                          <a:pt x="211" y="167"/>
                        </a:cubicBezTo>
                        <a:cubicBezTo>
                          <a:pt x="211" y="167"/>
                          <a:pt x="211" y="167"/>
                          <a:pt x="211" y="167"/>
                        </a:cubicBezTo>
                        <a:cubicBezTo>
                          <a:pt x="211" y="168"/>
                          <a:pt x="211" y="168"/>
                          <a:pt x="211" y="168"/>
                        </a:cubicBezTo>
                        <a:cubicBezTo>
                          <a:pt x="211" y="169"/>
                          <a:pt x="211" y="169"/>
                          <a:pt x="211" y="169"/>
                        </a:cubicBezTo>
                        <a:cubicBezTo>
                          <a:pt x="211" y="169"/>
                          <a:pt x="211" y="169"/>
                          <a:pt x="211" y="169"/>
                        </a:cubicBezTo>
                        <a:cubicBezTo>
                          <a:pt x="211" y="169"/>
                          <a:pt x="211" y="169"/>
                          <a:pt x="211" y="169"/>
                        </a:cubicBezTo>
                        <a:cubicBezTo>
                          <a:pt x="211" y="170"/>
                          <a:pt x="211" y="170"/>
                          <a:pt x="211" y="170"/>
                        </a:cubicBezTo>
                        <a:cubicBezTo>
                          <a:pt x="212" y="170"/>
                          <a:pt x="212" y="170"/>
                          <a:pt x="212" y="170"/>
                        </a:cubicBezTo>
                        <a:cubicBezTo>
                          <a:pt x="212" y="170"/>
                          <a:pt x="212" y="170"/>
                          <a:pt x="212" y="170"/>
                        </a:cubicBezTo>
                        <a:cubicBezTo>
                          <a:pt x="213" y="169"/>
                          <a:pt x="213" y="169"/>
                          <a:pt x="213" y="169"/>
                        </a:cubicBezTo>
                        <a:cubicBezTo>
                          <a:pt x="213" y="169"/>
                          <a:pt x="213" y="169"/>
                          <a:pt x="213" y="169"/>
                        </a:cubicBezTo>
                        <a:cubicBezTo>
                          <a:pt x="213" y="169"/>
                          <a:pt x="213" y="169"/>
                          <a:pt x="213" y="169"/>
                        </a:cubicBezTo>
                        <a:cubicBezTo>
                          <a:pt x="213" y="168"/>
                          <a:pt x="213" y="168"/>
                          <a:pt x="213" y="168"/>
                        </a:cubicBezTo>
                        <a:cubicBezTo>
                          <a:pt x="213" y="168"/>
                          <a:pt x="213" y="168"/>
                          <a:pt x="213" y="168"/>
                        </a:cubicBezTo>
                        <a:cubicBezTo>
                          <a:pt x="213" y="168"/>
                          <a:pt x="213" y="168"/>
                          <a:pt x="213" y="168"/>
                        </a:cubicBezTo>
                        <a:cubicBezTo>
                          <a:pt x="213" y="168"/>
                          <a:pt x="213" y="168"/>
                          <a:pt x="213" y="168"/>
                        </a:cubicBezTo>
                        <a:cubicBezTo>
                          <a:pt x="213" y="167"/>
                          <a:pt x="213" y="167"/>
                          <a:pt x="213" y="167"/>
                        </a:cubicBezTo>
                        <a:cubicBezTo>
                          <a:pt x="214" y="166"/>
                          <a:pt x="214" y="166"/>
                          <a:pt x="214" y="166"/>
                        </a:cubicBezTo>
                        <a:cubicBezTo>
                          <a:pt x="214" y="166"/>
                          <a:pt x="214" y="166"/>
                          <a:pt x="214" y="166"/>
                        </a:cubicBezTo>
                        <a:cubicBezTo>
                          <a:pt x="215" y="166"/>
                          <a:pt x="215" y="166"/>
                          <a:pt x="215" y="166"/>
                        </a:cubicBezTo>
                        <a:cubicBezTo>
                          <a:pt x="215" y="166"/>
                          <a:pt x="215" y="166"/>
                          <a:pt x="215" y="166"/>
                        </a:cubicBezTo>
                        <a:cubicBezTo>
                          <a:pt x="215" y="166"/>
                          <a:pt x="215" y="166"/>
                          <a:pt x="215" y="166"/>
                        </a:cubicBezTo>
                        <a:cubicBezTo>
                          <a:pt x="215" y="165"/>
                          <a:pt x="215" y="165"/>
                          <a:pt x="215" y="165"/>
                        </a:cubicBezTo>
                        <a:cubicBezTo>
                          <a:pt x="215" y="165"/>
                          <a:pt x="215" y="165"/>
                          <a:pt x="215" y="165"/>
                        </a:cubicBezTo>
                        <a:cubicBezTo>
                          <a:pt x="215" y="164"/>
                          <a:pt x="215" y="164"/>
                          <a:pt x="215" y="164"/>
                        </a:cubicBezTo>
                        <a:cubicBezTo>
                          <a:pt x="214" y="164"/>
                          <a:pt x="214" y="164"/>
                          <a:pt x="214" y="164"/>
                        </a:cubicBezTo>
                        <a:cubicBezTo>
                          <a:pt x="214" y="165"/>
                          <a:pt x="214" y="165"/>
                          <a:pt x="214" y="165"/>
                        </a:cubicBezTo>
                        <a:cubicBezTo>
                          <a:pt x="213" y="165"/>
                          <a:pt x="213" y="165"/>
                          <a:pt x="213" y="165"/>
                        </a:cubicBezTo>
                        <a:moveTo>
                          <a:pt x="235" y="168"/>
                        </a:moveTo>
                        <a:cubicBezTo>
                          <a:pt x="234" y="167"/>
                          <a:pt x="234" y="167"/>
                          <a:pt x="234" y="167"/>
                        </a:cubicBezTo>
                        <a:cubicBezTo>
                          <a:pt x="234" y="167"/>
                          <a:pt x="234" y="167"/>
                          <a:pt x="234" y="167"/>
                        </a:cubicBezTo>
                        <a:cubicBezTo>
                          <a:pt x="234" y="167"/>
                          <a:pt x="234" y="167"/>
                          <a:pt x="234" y="167"/>
                        </a:cubicBezTo>
                        <a:cubicBezTo>
                          <a:pt x="233" y="168"/>
                          <a:pt x="233" y="168"/>
                          <a:pt x="233" y="168"/>
                        </a:cubicBezTo>
                        <a:cubicBezTo>
                          <a:pt x="232" y="168"/>
                          <a:pt x="232" y="168"/>
                          <a:pt x="232" y="168"/>
                        </a:cubicBezTo>
                        <a:cubicBezTo>
                          <a:pt x="232" y="168"/>
                          <a:pt x="232" y="168"/>
                          <a:pt x="232" y="168"/>
                        </a:cubicBezTo>
                        <a:cubicBezTo>
                          <a:pt x="232" y="169"/>
                          <a:pt x="232" y="169"/>
                          <a:pt x="232" y="169"/>
                        </a:cubicBezTo>
                        <a:cubicBezTo>
                          <a:pt x="231" y="169"/>
                          <a:pt x="231" y="169"/>
                          <a:pt x="231" y="169"/>
                        </a:cubicBezTo>
                        <a:cubicBezTo>
                          <a:pt x="231" y="169"/>
                          <a:pt x="231" y="169"/>
                          <a:pt x="231" y="169"/>
                        </a:cubicBezTo>
                        <a:cubicBezTo>
                          <a:pt x="231" y="169"/>
                          <a:pt x="231" y="169"/>
                          <a:pt x="231" y="169"/>
                        </a:cubicBezTo>
                        <a:cubicBezTo>
                          <a:pt x="231" y="170"/>
                          <a:pt x="231" y="170"/>
                          <a:pt x="231" y="170"/>
                        </a:cubicBezTo>
                        <a:cubicBezTo>
                          <a:pt x="231" y="170"/>
                          <a:pt x="231" y="170"/>
                          <a:pt x="231" y="170"/>
                        </a:cubicBezTo>
                        <a:cubicBezTo>
                          <a:pt x="231" y="170"/>
                          <a:pt x="231" y="170"/>
                          <a:pt x="231" y="170"/>
                        </a:cubicBezTo>
                        <a:cubicBezTo>
                          <a:pt x="231" y="170"/>
                          <a:pt x="231" y="170"/>
                          <a:pt x="231" y="170"/>
                        </a:cubicBezTo>
                        <a:cubicBezTo>
                          <a:pt x="230" y="169"/>
                          <a:pt x="230" y="169"/>
                          <a:pt x="230" y="169"/>
                        </a:cubicBezTo>
                        <a:cubicBezTo>
                          <a:pt x="230" y="168"/>
                          <a:pt x="230" y="168"/>
                          <a:pt x="230" y="168"/>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1"/>
                          <a:pt x="229" y="171"/>
                          <a:pt x="229" y="171"/>
                        </a:cubicBezTo>
                        <a:cubicBezTo>
                          <a:pt x="229" y="172"/>
                          <a:pt x="229" y="172"/>
                          <a:pt x="229" y="172"/>
                        </a:cubicBezTo>
                        <a:cubicBezTo>
                          <a:pt x="229" y="173"/>
                          <a:pt x="229" y="173"/>
                          <a:pt x="229" y="173"/>
                        </a:cubicBezTo>
                        <a:cubicBezTo>
                          <a:pt x="229" y="173"/>
                          <a:pt x="229" y="173"/>
                          <a:pt x="229" y="173"/>
                        </a:cubicBezTo>
                        <a:cubicBezTo>
                          <a:pt x="229" y="173"/>
                          <a:pt x="229" y="173"/>
                          <a:pt x="229" y="173"/>
                        </a:cubicBezTo>
                        <a:cubicBezTo>
                          <a:pt x="229" y="173"/>
                          <a:pt x="229" y="173"/>
                          <a:pt x="229" y="173"/>
                        </a:cubicBezTo>
                        <a:cubicBezTo>
                          <a:pt x="228" y="174"/>
                          <a:pt x="228" y="174"/>
                          <a:pt x="228" y="174"/>
                        </a:cubicBezTo>
                        <a:cubicBezTo>
                          <a:pt x="227" y="175"/>
                          <a:pt x="227" y="175"/>
                          <a:pt x="227" y="175"/>
                        </a:cubicBezTo>
                        <a:cubicBezTo>
                          <a:pt x="226" y="176"/>
                          <a:pt x="226" y="176"/>
                          <a:pt x="226" y="176"/>
                        </a:cubicBezTo>
                        <a:cubicBezTo>
                          <a:pt x="226" y="176"/>
                          <a:pt x="226" y="176"/>
                          <a:pt x="226" y="176"/>
                        </a:cubicBezTo>
                        <a:cubicBezTo>
                          <a:pt x="226" y="176"/>
                          <a:pt x="226" y="176"/>
                          <a:pt x="226" y="176"/>
                        </a:cubicBezTo>
                        <a:cubicBezTo>
                          <a:pt x="225" y="178"/>
                          <a:pt x="225" y="178"/>
                          <a:pt x="225" y="178"/>
                        </a:cubicBezTo>
                        <a:cubicBezTo>
                          <a:pt x="224" y="179"/>
                          <a:pt x="224" y="179"/>
                          <a:pt x="224" y="179"/>
                        </a:cubicBezTo>
                        <a:cubicBezTo>
                          <a:pt x="223" y="180"/>
                          <a:pt x="223" y="180"/>
                          <a:pt x="223" y="180"/>
                        </a:cubicBezTo>
                        <a:cubicBezTo>
                          <a:pt x="224" y="180"/>
                          <a:pt x="224" y="180"/>
                          <a:pt x="224" y="180"/>
                        </a:cubicBezTo>
                        <a:cubicBezTo>
                          <a:pt x="225" y="180"/>
                          <a:pt x="225" y="180"/>
                          <a:pt x="225" y="180"/>
                        </a:cubicBezTo>
                        <a:cubicBezTo>
                          <a:pt x="226" y="180"/>
                          <a:pt x="226" y="180"/>
                          <a:pt x="226" y="180"/>
                        </a:cubicBezTo>
                        <a:cubicBezTo>
                          <a:pt x="226" y="180"/>
                          <a:pt x="226" y="180"/>
                          <a:pt x="226" y="180"/>
                        </a:cubicBezTo>
                        <a:cubicBezTo>
                          <a:pt x="226" y="180"/>
                          <a:pt x="226" y="180"/>
                          <a:pt x="226" y="180"/>
                        </a:cubicBezTo>
                        <a:cubicBezTo>
                          <a:pt x="226" y="179"/>
                          <a:pt x="226" y="179"/>
                          <a:pt x="226" y="179"/>
                        </a:cubicBezTo>
                        <a:cubicBezTo>
                          <a:pt x="227" y="179"/>
                          <a:pt x="227" y="179"/>
                          <a:pt x="227" y="179"/>
                        </a:cubicBezTo>
                        <a:cubicBezTo>
                          <a:pt x="227" y="179"/>
                          <a:pt x="227" y="179"/>
                          <a:pt x="227" y="179"/>
                        </a:cubicBezTo>
                        <a:cubicBezTo>
                          <a:pt x="227" y="179"/>
                          <a:pt x="227" y="179"/>
                          <a:pt x="227" y="179"/>
                        </a:cubicBezTo>
                        <a:cubicBezTo>
                          <a:pt x="226" y="180"/>
                          <a:pt x="226" y="180"/>
                          <a:pt x="226" y="180"/>
                        </a:cubicBezTo>
                        <a:cubicBezTo>
                          <a:pt x="226" y="180"/>
                          <a:pt x="226" y="180"/>
                          <a:pt x="226" y="180"/>
                        </a:cubicBezTo>
                        <a:cubicBezTo>
                          <a:pt x="226" y="180"/>
                          <a:pt x="226" y="180"/>
                          <a:pt x="226" y="180"/>
                        </a:cubicBezTo>
                        <a:cubicBezTo>
                          <a:pt x="226" y="181"/>
                          <a:pt x="226" y="181"/>
                          <a:pt x="226" y="181"/>
                        </a:cubicBezTo>
                        <a:cubicBezTo>
                          <a:pt x="226" y="181"/>
                          <a:pt x="226" y="181"/>
                          <a:pt x="226" y="181"/>
                        </a:cubicBezTo>
                        <a:cubicBezTo>
                          <a:pt x="226" y="181"/>
                          <a:pt x="226" y="181"/>
                          <a:pt x="226" y="181"/>
                        </a:cubicBezTo>
                        <a:cubicBezTo>
                          <a:pt x="226" y="180"/>
                          <a:pt x="226" y="180"/>
                          <a:pt x="226" y="180"/>
                        </a:cubicBezTo>
                        <a:cubicBezTo>
                          <a:pt x="226" y="180"/>
                          <a:pt x="226" y="180"/>
                          <a:pt x="226" y="180"/>
                        </a:cubicBezTo>
                        <a:cubicBezTo>
                          <a:pt x="225" y="180"/>
                          <a:pt x="225" y="180"/>
                          <a:pt x="225" y="180"/>
                        </a:cubicBezTo>
                        <a:cubicBezTo>
                          <a:pt x="224" y="180"/>
                          <a:pt x="224" y="180"/>
                          <a:pt x="224" y="180"/>
                        </a:cubicBezTo>
                        <a:cubicBezTo>
                          <a:pt x="224" y="180"/>
                          <a:pt x="224" y="180"/>
                          <a:pt x="224" y="180"/>
                        </a:cubicBezTo>
                        <a:cubicBezTo>
                          <a:pt x="223" y="180"/>
                          <a:pt x="223" y="180"/>
                          <a:pt x="223" y="180"/>
                        </a:cubicBezTo>
                        <a:cubicBezTo>
                          <a:pt x="223" y="180"/>
                          <a:pt x="223" y="180"/>
                          <a:pt x="223" y="180"/>
                        </a:cubicBezTo>
                        <a:cubicBezTo>
                          <a:pt x="222" y="181"/>
                          <a:pt x="222" y="181"/>
                          <a:pt x="222" y="181"/>
                        </a:cubicBezTo>
                        <a:cubicBezTo>
                          <a:pt x="222" y="181"/>
                          <a:pt x="222" y="181"/>
                          <a:pt x="222" y="181"/>
                        </a:cubicBezTo>
                        <a:cubicBezTo>
                          <a:pt x="222" y="182"/>
                          <a:pt x="222" y="182"/>
                          <a:pt x="222" y="182"/>
                        </a:cubicBezTo>
                        <a:cubicBezTo>
                          <a:pt x="222" y="183"/>
                          <a:pt x="222" y="183"/>
                          <a:pt x="222" y="183"/>
                        </a:cubicBezTo>
                        <a:cubicBezTo>
                          <a:pt x="222" y="184"/>
                          <a:pt x="222" y="184"/>
                          <a:pt x="222" y="184"/>
                        </a:cubicBezTo>
                        <a:cubicBezTo>
                          <a:pt x="222" y="183"/>
                          <a:pt x="222" y="183"/>
                          <a:pt x="222" y="183"/>
                        </a:cubicBezTo>
                        <a:cubicBezTo>
                          <a:pt x="222" y="183"/>
                          <a:pt x="223" y="183"/>
                          <a:pt x="223" y="183"/>
                        </a:cubicBezTo>
                        <a:cubicBezTo>
                          <a:pt x="223" y="183"/>
                          <a:pt x="223" y="183"/>
                          <a:pt x="223" y="183"/>
                        </a:cubicBezTo>
                        <a:cubicBezTo>
                          <a:pt x="223" y="183"/>
                          <a:pt x="223" y="183"/>
                          <a:pt x="223" y="183"/>
                        </a:cubicBezTo>
                        <a:cubicBezTo>
                          <a:pt x="224" y="183"/>
                          <a:pt x="224" y="183"/>
                          <a:pt x="224" y="183"/>
                        </a:cubicBezTo>
                        <a:cubicBezTo>
                          <a:pt x="224" y="183"/>
                          <a:pt x="224" y="183"/>
                          <a:pt x="224" y="183"/>
                        </a:cubicBezTo>
                        <a:cubicBezTo>
                          <a:pt x="225" y="183"/>
                          <a:pt x="225" y="183"/>
                          <a:pt x="225" y="183"/>
                        </a:cubicBezTo>
                        <a:cubicBezTo>
                          <a:pt x="226" y="183"/>
                          <a:pt x="226" y="183"/>
                          <a:pt x="226" y="183"/>
                        </a:cubicBezTo>
                        <a:cubicBezTo>
                          <a:pt x="226" y="183"/>
                          <a:pt x="226" y="183"/>
                          <a:pt x="226" y="183"/>
                        </a:cubicBezTo>
                        <a:cubicBezTo>
                          <a:pt x="226" y="182"/>
                          <a:pt x="226" y="182"/>
                          <a:pt x="226" y="182"/>
                        </a:cubicBezTo>
                        <a:cubicBezTo>
                          <a:pt x="226" y="181"/>
                          <a:pt x="226" y="181"/>
                          <a:pt x="226" y="181"/>
                        </a:cubicBezTo>
                        <a:cubicBezTo>
                          <a:pt x="226" y="181"/>
                          <a:pt x="226" y="181"/>
                          <a:pt x="226" y="181"/>
                        </a:cubicBezTo>
                        <a:cubicBezTo>
                          <a:pt x="227" y="181"/>
                          <a:pt x="227" y="181"/>
                          <a:pt x="227" y="181"/>
                        </a:cubicBezTo>
                        <a:cubicBezTo>
                          <a:pt x="228" y="180"/>
                          <a:pt x="228" y="180"/>
                          <a:pt x="228" y="180"/>
                        </a:cubicBezTo>
                        <a:cubicBezTo>
                          <a:pt x="228" y="180"/>
                          <a:pt x="228" y="180"/>
                          <a:pt x="228" y="180"/>
                        </a:cubicBezTo>
                        <a:cubicBezTo>
                          <a:pt x="228" y="180"/>
                          <a:pt x="228" y="180"/>
                          <a:pt x="228" y="180"/>
                        </a:cubicBezTo>
                        <a:cubicBezTo>
                          <a:pt x="229" y="179"/>
                          <a:pt x="229" y="179"/>
                          <a:pt x="229" y="179"/>
                        </a:cubicBezTo>
                        <a:cubicBezTo>
                          <a:pt x="229" y="179"/>
                          <a:pt x="229" y="179"/>
                          <a:pt x="229" y="179"/>
                        </a:cubicBezTo>
                        <a:cubicBezTo>
                          <a:pt x="229" y="179"/>
                          <a:pt x="229" y="179"/>
                          <a:pt x="229" y="179"/>
                        </a:cubicBezTo>
                        <a:cubicBezTo>
                          <a:pt x="228" y="178"/>
                          <a:pt x="228" y="178"/>
                          <a:pt x="228" y="178"/>
                        </a:cubicBezTo>
                        <a:cubicBezTo>
                          <a:pt x="228" y="178"/>
                          <a:pt x="228" y="178"/>
                          <a:pt x="228" y="178"/>
                        </a:cubicBezTo>
                        <a:cubicBezTo>
                          <a:pt x="229" y="177"/>
                          <a:pt x="229" y="177"/>
                          <a:pt x="229" y="177"/>
                        </a:cubicBezTo>
                        <a:cubicBezTo>
                          <a:pt x="229" y="176"/>
                          <a:pt x="229" y="176"/>
                          <a:pt x="229" y="176"/>
                        </a:cubicBezTo>
                        <a:cubicBezTo>
                          <a:pt x="230" y="176"/>
                          <a:pt x="230" y="176"/>
                          <a:pt x="230" y="176"/>
                        </a:cubicBezTo>
                        <a:cubicBezTo>
                          <a:pt x="230" y="176"/>
                          <a:pt x="230" y="176"/>
                          <a:pt x="230" y="176"/>
                        </a:cubicBezTo>
                        <a:cubicBezTo>
                          <a:pt x="230" y="177"/>
                          <a:pt x="230" y="177"/>
                          <a:pt x="230" y="177"/>
                        </a:cubicBezTo>
                        <a:cubicBezTo>
                          <a:pt x="230" y="177"/>
                          <a:pt x="230" y="177"/>
                          <a:pt x="230" y="177"/>
                        </a:cubicBezTo>
                        <a:cubicBezTo>
                          <a:pt x="231" y="177"/>
                          <a:pt x="231" y="177"/>
                          <a:pt x="231" y="177"/>
                        </a:cubicBezTo>
                        <a:cubicBezTo>
                          <a:pt x="231" y="176"/>
                          <a:pt x="231" y="176"/>
                          <a:pt x="231" y="176"/>
                        </a:cubicBezTo>
                        <a:cubicBezTo>
                          <a:pt x="231" y="176"/>
                          <a:pt x="231" y="176"/>
                          <a:pt x="231" y="176"/>
                        </a:cubicBezTo>
                        <a:cubicBezTo>
                          <a:pt x="231" y="176"/>
                          <a:pt x="231" y="176"/>
                          <a:pt x="231" y="176"/>
                        </a:cubicBezTo>
                        <a:cubicBezTo>
                          <a:pt x="232" y="175"/>
                          <a:pt x="232" y="175"/>
                          <a:pt x="232" y="175"/>
                        </a:cubicBezTo>
                        <a:cubicBezTo>
                          <a:pt x="232" y="175"/>
                          <a:pt x="232" y="175"/>
                          <a:pt x="232" y="175"/>
                        </a:cubicBezTo>
                        <a:cubicBezTo>
                          <a:pt x="232" y="174"/>
                          <a:pt x="232" y="174"/>
                          <a:pt x="232" y="174"/>
                        </a:cubicBezTo>
                        <a:cubicBezTo>
                          <a:pt x="232" y="174"/>
                          <a:pt x="232" y="174"/>
                          <a:pt x="232" y="174"/>
                        </a:cubicBezTo>
                        <a:cubicBezTo>
                          <a:pt x="232" y="174"/>
                          <a:pt x="232" y="174"/>
                          <a:pt x="232" y="174"/>
                        </a:cubicBezTo>
                        <a:cubicBezTo>
                          <a:pt x="232" y="173"/>
                          <a:pt x="232" y="173"/>
                          <a:pt x="232" y="173"/>
                        </a:cubicBezTo>
                        <a:cubicBezTo>
                          <a:pt x="232" y="173"/>
                          <a:pt x="232" y="173"/>
                          <a:pt x="232" y="173"/>
                        </a:cubicBezTo>
                        <a:cubicBezTo>
                          <a:pt x="232" y="172"/>
                          <a:pt x="232" y="172"/>
                          <a:pt x="232" y="172"/>
                        </a:cubicBezTo>
                        <a:cubicBezTo>
                          <a:pt x="232" y="172"/>
                          <a:pt x="232" y="172"/>
                          <a:pt x="232" y="172"/>
                        </a:cubicBezTo>
                        <a:cubicBezTo>
                          <a:pt x="232" y="172"/>
                          <a:pt x="232" y="172"/>
                          <a:pt x="232" y="172"/>
                        </a:cubicBezTo>
                        <a:cubicBezTo>
                          <a:pt x="233" y="172"/>
                          <a:pt x="233" y="172"/>
                          <a:pt x="233" y="172"/>
                        </a:cubicBezTo>
                        <a:cubicBezTo>
                          <a:pt x="233" y="172"/>
                          <a:pt x="233" y="172"/>
                          <a:pt x="233" y="172"/>
                        </a:cubicBezTo>
                        <a:cubicBezTo>
                          <a:pt x="233" y="172"/>
                          <a:pt x="233" y="172"/>
                          <a:pt x="233" y="172"/>
                        </a:cubicBezTo>
                        <a:cubicBezTo>
                          <a:pt x="233" y="171"/>
                          <a:pt x="233" y="171"/>
                          <a:pt x="233" y="171"/>
                        </a:cubicBezTo>
                        <a:cubicBezTo>
                          <a:pt x="233" y="171"/>
                          <a:pt x="233" y="171"/>
                          <a:pt x="233" y="171"/>
                        </a:cubicBezTo>
                        <a:cubicBezTo>
                          <a:pt x="233" y="171"/>
                          <a:pt x="233" y="171"/>
                          <a:pt x="233" y="171"/>
                        </a:cubicBezTo>
                        <a:cubicBezTo>
                          <a:pt x="233" y="170"/>
                          <a:pt x="233" y="170"/>
                          <a:pt x="233" y="170"/>
                        </a:cubicBezTo>
                        <a:cubicBezTo>
                          <a:pt x="234" y="169"/>
                          <a:pt x="234" y="169"/>
                          <a:pt x="234" y="169"/>
                        </a:cubicBezTo>
                        <a:cubicBezTo>
                          <a:pt x="234" y="169"/>
                          <a:pt x="234" y="169"/>
                          <a:pt x="234" y="169"/>
                        </a:cubicBezTo>
                        <a:cubicBezTo>
                          <a:pt x="234" y="170"/>
                          <a:pt x="234" y="170"/>
                          <a:pt x="234" y="170"/>
                        </a:cubicBezTo>
                        <a:cubicBezTo>
                          <a:pt x="234" y="170"/>
                          <a:pt x="234" y="170"/>
                          <a:pt x="234" y="170"/>
                        </a:cubicBezTo>
                        <a:cubicBezTo>
                          <a:pt x="235" y="170"/>
                          <a:pt x="235" y="170"/>
                          <a:pt x="235" y="170"/>
                        </a:cubicBezTo>
                        <a:cubicBezTo>
                          <a:pt x="235" y="169"/>
                          <a:pt x="235" y="169"/>
                          <a:pt x="235" y="169"/>
                        </a:cubicBezTo>
                        <a:cubicBezTo>
                          <a:pt x="236" y="170"/>
                          <a:pt x="236" y="170"/>
                          <a:pt x="236" y="170"/>
                        </a:cubicBezTo>
                        <a:cubicBezTo>
                          <a:pt x="236" y="170"/>
                          <a:pt x="236" y="170"/>
                          <a:pt x="236" y="170"/>
                        </a:cubicBezTo>
                        <a:cubicBezTo>
                          <a:pt x="236" y="169"/>
                          <a:pt x="236" y="169"/>
                          <a:pt x="236" y="169"/>
                        </a:cubicBezTo>
                        <a:cubicBezTo>
                          <a:pt x="236" y="169"/>
                          <a:pt x="236" y="169"/>
                          <a:pt x="236" y="169"/>
                        </a:cubicBezTo>
                        <a:cubicBezTo>
                          <a:pt x="237" y="168"/>
                          <a:pt x="237" y="168"/>
                          <a:pt x="237" y="168"/>
                        </a:cubicBezTo>
                        <a:cubicBezTo>
                          <a:pt x="237" y="168"/>
                          <a:pt x="237" y="168"/>
                          <a:pt x="237" y="168"/>
                        </a:cubicBezTo>
                        <a:cubicBezTo>
                          <a:pt x="237" y="168"/>
                          <a:pt x="237" y="168"/>
                          <a:pt x="237" y="168"/>
                        </a:cubicBezTo>
                        <a:cubicBezTo>
                          <a:pt x="237" y="168"/>
                          <a:pt x="237" y="168"/>
                          <a:pt x="237" y="168"/>
                        </a:cubicBezTo>
                        <a:cubicBezTo>
                          <a:pt x="237" y="167"/>
                          <a:pt x="237" y="167"/>
                          <a:pt x="237" y="167"/>
                        </a:cubicBezTo>
                        <a:cubicBezTo>
                          <a:pt x="236" y="167"/>
                          <a:pt x="236" y="167"/>
                          <a:pt x="236" y="167"/>
                        </a:cubicBezTo>
                        <a:cubicBezTo>
                          <a:pt x="235" y="167"/>
                          <a:pt x="235" y="167"/>
                          <a:pt x="235" y="167"/>
                        </a:cubicBezTo>
                        <a:cubicBezTo>
                          <a:pt x="235" y="167"/>
                          <a:pt x="235" y="167"/>
                          <a:pt x="235" y="167"/>
                        </a:cubicBezTo>
                        <a:cubicBezTo>
                          <a:pt x="235" y="167"/>
                          <a:pt x="235" y="167"/>
                          <a:pt x="235" y="167"/>
                        </a:cubicBezTo>
                        <a:cubicBezTo>
                          <a:pt x="235" y="168"/>
                          <a:pt x="235" y="168"/>
                          <a:pt x="235" y="168"/>
                        </a:cubicBezTo>
                        <a:moveTo>
                          <a:pt x="193" y="170"/>
                        </a:moveTo>
                        <a:cubicBezTo>
                          <a:pt x="192" y="170"/>
                          <a:pt x="192" y="170"/>
                          <a:pt x="192" y="170"/>
                        </a:cubicBezTo>
                        <a:cubicBezTo>
                          <a:pt x="192" y="169"/>
                          <a:pt x="192" y="169"/>
                          <a:pt x="192" y="169"/>
                        </a:cubicBezTo>
                        <a:cubicBezTo>
                          <a:pt x="191" y="169"/>
                          <a:pt x="191" y="169"/>
                          <a:pt x="191" y="169"/>
                        </a:cubicBezTo>
                        <a:cubicBezTo>
                          <a:pt x="191" y="170"/>
                          <a:pt x="191" y="170"/>
                          <a:pt x="191" y="170"/>
                        </a:cubicBezTo>
                        <a:cubicBezTo>
                          <a:pt x="191" y="170"/>
                          <a:pt x="191" y="170"/>
                          <a:pt x="191" y="170"/>
                        </a:cubicBezTo>
                        <a:cubicBezTo>
                          <a:pt x="191" y="171"/>
                          <a:pt x="191" y="171"/>
                          <a:pt x="191" y="171"/>
                        </a:cubicBezTo>
                        <a:cubicBezTo>
                          <a:pt x="191" y="171"/>
                          <a:pt x="191" y="171"/>
                          <a:pt x="191" y="171"/>
                        </a:cubicBezTo>
                        <a:cubicBezTo>
                          <a:pt x="191" y="171"/>
                          <a:pt x="191" y="171"/>
                          <a:pt x="191" y="171"/>
                        </a:cubicBezTo>
                        <a:cubicBezTo>
                          <a:pt x="190" y="172"/>
                          <a:pt x="190" y="172"/>
                          <a:pt x="190" y="172"/>
                        </a:cubicBezTo>
                        <a:cubicBezTo>
                          <a:pt x="190" y="172"/>
                          <a:pt x="190" y="172"/>
                          <a:pt x="190" y="173"/>
                        </a:cubicBezTo>
                        <a:cubicBezTo>
                          <a:pt x="190" y="173"/>
                          <a:pt x="190" y="173"/>
                          <a:pt x="190" y="173"/>
                        </a:cubicBezTo>
                        <a:cubicBezTo>
                          <a:pt x="191" y="173"/>
                          <a:pt x="191" y="173"/>
                          <a:pt x="191" y="173"/>
                        </a:cubicBezTo>
                        <a:cubicBezTo>
                          <a:pt x="191" y="174"/>
                          <a:pt x="191" y="174"/>
                          <a:pt x="191"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3" y="174"/>
                          <a:pt x="193" y="174"/>
                          <a:pt x="193" y="174"/>
                        </a:cubicBezTo>
                        <a:cubicBezTo>
                          <a:pt x="193" y="174"/>
                          <a:pt x="193" y="174"/>
                          <a:pt x="193" y="174"/>
                        </a:cubicBezTo>
                        <a:cubicBezTo>
                          <a:pt x="193" y="173"/>
                          <a:pt x="193" y="173"/>
                          <a:pt x="193" y="173"/>
                        </a:cubicBezTo>
                        <a:cubicBezTo>
                          <a:pt x="194" y="173"/>
                          <a:pt x="194" y="173"/>
                          <a:pt x="194" y="173"/>
                        </a:cubicBezTo>
                        <a:cubicBezTo>
                          <a:pt x="194" y="173"/>
                          <a:pt x="194" y="173"/>
                          <a:pt x="194" y="173"/>
                        </a:cubicBezTo>
                        <a:cubicBezTo>
                          <a:pt x="194" y="173"/>
                          <a:pt x="194" y="173"/>
                          <a:pt x="194" y="173"/>
                        </a:cubicBezTo>
                        <a:cubicBezTo>
                          <a:pt x="194" y="173"/>
                          <a:pt x="194" y="173"/>
                          <a:pt x="194" y="173"/>
                        </a:cubicBezTo>
                        <a:cubicBezTo>
                          <a:pt x="195" y="173"/>
                          <a:pt x="195" y="173"/>
                          <a:pt x="195" y="173"/>
                        </a:cubicBezTo>
                        <a:cubicBezTo>
                          <a:pt x="195" y="172"/>
                          <a:pt x="195" y="172"/>
                          <a:pt x="195" y="172"/>
                        </a:cubicBezTo>
                        <a:cubicBezTo>
                          <a:pt x="195" y="172"/>
                          <a:pt x="195" y="172"/>
                          <a:pt x="195" y="172"/>
                        </a:cubicBezTo>
                        <a:cubicBezTo>
                          <a:pt x="195" y="171"/>
                          <a:pt x="195" y="171"/>
                          <a:pt x="195" y="171"/>
                        </a:cubicBezTo>
                        <a:cubicBezTo>
                          <a:pt x="195" y="171"/>
                          <a:pt x="195" y="171"/>
                          <a:pt x="195" y="171"/>
                        </a:cubicBezTo>
                        <a:cubicBezTo>
                          <a:pt x="194" y="171"/>
                          <a:pt x="194" y="171"/>
                          <a:pt x="194" y="171"/>
                        </a:cubicBezTo>
                        <a:cubicBezTo>
                          <a:pt x="194" y="171"/>
                          <a:pt x="194" y="171"/>
                          <a:pt x="194" y="171"/>
                        </a:cubicBezTo>
                        <a:cubicBezTo>
                          <a:pt x="194" y="170"/>
                          <a:pt x="194" y="170"/>
                          <a:pt x="194" y="170"/>
                        </a:cubicBezTo>
                        <a:cubicBezTo>
                          <a:pt x="195" y="171"/>
                          <a:pt x="195" y="171"/>
                          <a:pt x="195" y="171"/>
                        </a:cubicBezTo>
                        <a:cubicBezTo>
                          <a:pt x="195" y="171"/>
                          <a:pt x="195" y="171"/>
                          <a:pt x="195" y="171"/>
                        </a:cubicBezTo>
                        <a:cubicBezTo>
                          <a:pt x="195" y="171"/>
                          <a:pt x="195" y="171"/>
                          <a:pt x="195" y="171"/>
                        </a:cubicBezTo>
                        <a:cubicBezTo>
                          <a:pt x="196" y="170"/>
                          <a:pt x="196" y="170"/>
                          <a:pt x="196" y="170"/>
                        </a:cubicBezTo>
                        <a:cubicBezTo>
                          <a:pt x="197" y="170"/>
                          <a:pt x="197" y="170"/>
                          <a:pt x="197" y="170"/>
                        </a:cubicBezTo>
                        <a:cubicBezTo>
                          <a:pt x="197" y="170"/>
                          <a:pt x="197" y="170"/>
                          <a:pt x="197" y="170"/>
                        </a:cubicBezTo>
                        <a:cubicBezTo>
                          <a:pt x="197" y="169"/>
                          <a:pt x="197" y="169"/>
                          <a:pt x="197" y="169"/>
                        </a:cubicBezTo>
                        <a:cubicBezTo>
                          <a:pt x="197" y="169"/>
                          <a:pt x="197" y="169"/>
                          <a:pt x="197" y="169"/>
                        </a:cubicBezTo>
                        <a:cubicBezTo>
                          <a:pt x="197" y="169"/>
                          <a:pt x="197" y="169"/>
                          <a:pt x="197" y="169"/>
                        </a:cubicBezTo>
                        <a:cubicBezTo>
                          <a:pt x="196" y="168"/>
                          <a:pt x="196" y="168"/>
                          <a:pt x="196" y="168"/>
                        </a:cubicBezTo>
                        <a:cubicBezTo>
                          <a:pt x="196" y="168"/>
                          <a:pt x="196" y="168"/>
                          <a:pt x="196" y="168"/>
                        </a:cubicBezTo>
                        <a:cubicBezTo>
                          <a:pt x="195" y="168"/>
                          <a:pt x="195" y="168"/>
                          <a:pt x="195" y="168"/>
                        </a:cubicBezTo>
                        <a:cubicBezTo>
                          <a:pt x="195" y="168"/>
                          <a:pt x="195" y="168"/>
                          <a:pt x="195" y="168"/>
                        </a:cubicBezTo>
                        <a:cubicBezTo>
                          <a:pt x="195" y="168"/>
                          <a:pt x="195" y="168"/>
                          <a:pt x="195" y="168"/>
                        </a:cubicBezTo>
                        <a:cubicBezTo>
                          <a:pt x="194" y="168"/>
                          <a:pt x="194" y="168"/>
                          <a:pt x="194" y="168"/>
                        </a:cubicBezTo>
                        <a:cubicBezTo>
                          <a:pt x="193" y="169"/>
                          <a:pt x="193" y="169"/>
                          <a:pt x="193" y="169"/>
                        </a:cubicBezTo>
                        <a:cubicBezTo>
                          <a:pt x="193" y="169"/>
                          <a:pt x="193" y="169"/>
                          <a:pt x="193" y="169"/>
                        </a:cubicBezTo>
                        <a:cubicBezTo>
                          <a:pt x="193" y="169"/>
                          <a:pt x="193" y="169"/>
                          <a:pt x="193" y="169"/>
                        </a:cubicBezTo>
                        <a:cubicBezTo>
                          <a:pt x="193" y="170"/>
                          <a:pt x="193" y="170"/>
                          <a:pt x="193" y="170"/>
                        </a:cubicBezTo>
                        <a:moveTo>
                          <a:pt x="175" y="172"/>
                        </a:moveTo>
                        <a:cubicBezTo>
                          <a:pt x="175" y="172"/>
                          <a:pt x="175" y="172"/>
                          <a:pt x="175" y="172"/>
                        </a:cubicBezTo>
                        <a:cubicBezTo>
                          <a:pt x="175" y="172"/>
                          <a:pt x="175" y="172"/>
                          <a:pt x="175" y="172"/>
                        </a:cubicBezTo>
                        <a:cubicBezTo>
                          <a:pt x="176" y="172"/>
                          <a:pt x="176" y="172"/>
                          <a:pt x="176" y="172"/>
                        </a:cubicBezTo>
                        <a:cubicBezTo>
                          <a:pt x="177" y="173"/>
                          <a:pt x="177" y="173"/>
                          <a:pt x="177" y="173"/>
                        </a:cubicBezTo>
                        <a:cubicBezTo>
                          <a:pt x="177" y="173"/>
                          <a:pt x="177" y="173"/>
                          <a:pt x="177" y="173"/>
                        </a:cubicBezTo>
                        <a:cubicBezTo>
                          <a:pt x="177" y="172"/>
                          <a:pt x="177" y="172"/>
                          <a:pt x="177" y="172"/>
                        </a:cubicBezTo>
                        <a:cubicBezTo>
                          <a:pt x="178" y="172"/>
                          <a:pt x="178" y="172"/>
                          <a:pt x="178" y="172"/>
                        </a:cubicBezTo>
                        <a:cubicBezTo>
                          <a:pt x="178" y="172"/>
                          <a:pt x="178" y="172"/>
                          <a:pt x="178" y="172"/>
                        </a:cubicBezTo>
                        <a:cubicBezTo>
                          <a:pt x="178" y="171"/>
                          <a:pt x="178" y="171"/>
                          <a:pt x="178" y="171"/>
                        </a:cubicBezTo>
                        <a:cubicBezTo>
                          <a:pt x="177" y="170"/>
                          <a:pt x="177" y="170"/>
                          <a:pt x="177" y="170"/>
                        </a:cubicBezTo>
                        <a:cubicBezTo>
                          <a:pt x="177" y="170"/>
                          <a:pt x="177" y="170"/>
                          <a:pt x="177" y="170"/>
                        </a:cubicBezTo>
                        <a:cubicBezTo>
                          <a:pt x="177" y="170"/>
                          <a:pt x="177" y="170"/>
                          <a:pt x="177" y="170"/>
                        </a:cubicBezTo>
                        <a:cubicBezTo>
                          <a:pt x="176" y="170"/>
                          <a:pt x="176" y="170"/>
                          <a:pt x="176" y="170"/>
                        </a:cubicBezTo>
                        <a:cubicBezTo>
                          <a:pt x="176" y="170"/>
                          <a:pt x="176" y="170"/>
                          <a:pt x="176" y="170"/>
                        </a:cubicBezTo>
                        <a:cubicBezTo>
                          <a:pt x="176" y="169"/>
                          <a:pt x="176" y="169"/>
                          <a:pt x="176" y="169"/>
                        </a:cubicBezTo>
                        <a:cubicBezTo>
                          <a:pt x="175" y="169"/>
                          <a:pt x="175" y="169"/>
                          <a:pt x="175" y="169"/>
                        </a:cubicBezTo>
                        <a:cubicBezTo>
                          <a:pt x="174" y="169"/>
                          <a:pt x="174" y="169"/>
                          <a:pt x="174" y="169"/>
                        </a:cubicBezTo>
                        <a:cubicBezTo>
                          <a:pt x="174" y="169"/>
                          <a:pt x="174" y="169"/>
                          <a:pt x="174" y="169"/>
                        </a:cubicBezTo>
                        <a:cubicBezTo>
                          <a:pt x="174" y="169"/>
                          <a:pt x="174" y="169"/>
                          <a:pt x="174" y="169"/>
                        </a:cubicBezTo>
                        <a:cubicBezTo>
                          <a:pt x="172" y="169"/>
                          <a:pt x="172" y="169"/>
                          <a:pt x="172" y="169"/>
                        </a:cubicBezTo>
                        <a:cubicBezTo>
                          <a:pt x="171" y="169"/>
                          <a:pt x="171" y="169"/>
                          <a:pt x="171" y="169"/>
                        </a:cubicBezTo>
                        <a:cubicBezTo>
                          <a:pt x="172" y="170"/>
                          <a:pt x="172" y="170"/>
                          <a:pt x="172" y="170"/>
                        </a:cubicBezTo>
                        <a:cubicBezTo>
                          <a:pt x="172" y="170"/>
                          <a:pt x="172" y="170"/>
                          <a:pt x="172" y="170"/>
                        </a:cubicBezTo>
                        <a:cubicBezTo>
                          <a:pt x="174" y="172"/>
                          <a:pt x="174" y="172"/>
                          <a:pt x="174" y="172"/>
                        </a:cubicBezTo>
                        <a:cubicBezTo>
                          <a:pt x="175" y="172"/>
                          <a:pt x="175" y="172"/>
                          <a:pt x="175" y="172"/>
                        </a:cubicBezTo>
                        <a:moveTo>
                          <a:pt x="212" y="174"/>
                        </a:moveTo>
                        <a:cubicBezTo>
                          <a:pt x="212" y="173"/>
                          <a:pt x="212" y="173"/>
                          <a:pt x="212" y="173"/>
                        </a:cubicBezTo>
                        <a:cubicBezTo>
                          <a:pt x="212" y="172"/>
                          <a:pt x="212" y="172"/>
                          <a:pt x="212" y="172"/>
                        </a:cubicBezTo>
                        <a:cubicBezTo>
                          <a:pt x="212" y="171"/>
                          <a:pt x="212" y="171"/>
                          <a:pt x="212" y="171"/>
                        </a:cubicBezTo>
                        <a:cubicBezTo>
                          <a:pt x="212" y="171"/>
                          <a:pt x="212" y="171"/>
                          <a:pt x="212" y="171"/>
                        </a:cubicBezTo>
                        <a:cubicBezTo>
                          <a:pt x="212" y="171"/>
                          <a:pt x="212" y="171"/>
                          <a:pt x="212" y="171"/>
                        </a:cubicBezTo>
                        <a:cubicBezTo>
                          <a:pt x="211" y="171"/>
                          <a:pt x="211" y="171"/>
                          <a:pt x="211" y="171"/>
                        </a:cubicBezTo>
                        <a:cubicBezTo>
                          <a:pt x="211" y="171"/>
                          <a:pt x="211" y="171"/>
                          <a:pt x="211" y="171"/>
                        </a:cubicBezTo>
                        <a:cubicBezTo>
                          <a:pt x="211" y="171"/>
                          <a:pt x="211" y="171"/>
                          <a:pt x="211" y="171"/>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2" y="173"/>
                          <a:pt x="212" y="173"/>
                          <a:pt x="212" y="173"/>
                        </a:cubicBezTo>
                        <a:cubicBezTo>
                          <a:pt x="212" y="174"/>
                          <a:pt x="212" y="174"/>
                          <a:pt x="212" y="174"/>
                        </a:cubicBezTo>
                        <a:moveTo>
                          <a:pt x="243" y="174"/>
                        </a:moveTo>
                        <a:cubicBezTo>
                          <a:pt x="243" y="175"/>
                          <a:pt x="243" y="175"/>
                          <a:pt x="243" y="175"/>
                        </a:cubicBezTo>
                        <a:cubicBezTo>
                          <a:pt x="243" y="175"/>
                          <a:pt x="243" y="175"/>
                          <a:pt x="243" y="175"/>
                        </a:cubicBezTo>
                        <a:cubicBezTo>
                          <a:pt x="243" y="175"/>
                          <a:pt x="243" y="175"/>
                          <a:pt x="243" y="175"/>
                        </a:cubicBezTo>
                        <a:cubicBezTo>
                          <a:pt x="244" y="175"/>
                          <a:pt x="244" y="175"/>
                          <a:pt x="244" y="175"/>
                        </a:cubicBezTo>
                        <a:cubicBezTo>
                          <a:pt x="244" y="175"/>
                          <a:pt x="244" y="175"/>
                          <a:pt x="244" y="175"/>
                        </a:cubicBezTo>
                        <a:cubicBezTo>
                          <a:pt x="244" y="175"/>
                          <a:pt x="244" y="175"/>
                          <a:pt x="244" y="175"/>
                        </a:cubicBezTo>
                        <a:cubicBezTo>
                          <a:pt x="245" y="175"/>
                          <a:pt x="245" y="175"/>
                          <a:pt x="245" y="175"/>
                        </a:cubicBezTo>
                        <a:cubicBezTo>
                          <a:pt x="245" y="174"/>
                          <a:pt x="245" y="174"/>
                          <a:pt x="245" y="174"/>
                        </a:cubicBezTo>
                        <a:cubicBezTo>
                          <a:pt x="246" y="174"/>
                          <a:pt x="246" y="174"/>
                          <a:pt x="246" y="174"/>
                        </a:cubicBezTo>
                        <a:cubicBezTo>
                          <a:pt x="248" y="173"/>
                          <a:pt x="248" y="173"/>
                          <a:pt x="248" y="173"/>
                        </a:cubicBezTo>
                        <a:cubicBezTo>
                          <a:pt x="246" y="173"/>
                          <a:pt x="246" y="173"/>
                          <a:pt x="246" y="173"/>
                        </a:cubicBezTo>
                        <a:cubicBezTo>
                          <a:pt x="245" y="173"/>
                          <a:pt x="245" y="173"/>
                          <a:pt x="245" y="173"/>
                        </a:cubicBezTo>
                        <a:cubicBezTo>
                          <a:pt x="245" y="173"/>
                          <a:pt x="245" y="173"/>
                          <a:pt x="245" y="173"/>
                        </a:cubicBezTo>
                        <a:cubicBezTo>
                          <a:pt x="245" y="173"/>
                          <a:pt x="245" y="173"/>
                          <a:pt x="245" y="173"/>
                        </a:cubicBezTo>
                        <a:cubicBezTo>
                          <a:pt x="245" y="173"/>
                          <a:pt x="245" y="173"/>
                          <a:pt x="245" y="173"/>
                        </a:cubicBezTo>
                        <a:cubicBezTo>
                          <a:pt x="244" y="173"/>
                          <a:pt x="244" y="173"/>
                          <a:pt x="244" y="173"/>
                        </a:cubicBezTo>
                        <a:cubicBezTo>
                          <a:pt x="244" y="172"/>
                          <a:pt x="244" y="172"/>
                          <a:pt x="244" y="172"/>
                        </a:cubicBezTo>
                        <a:cubicBezTo>
                          <a:pt x="244" y="172"/>
                          <a:pt x="244" y="172"/>
                          <a:pt x="244" y="172"/>
                        </a:cubicBezTo>
                        <a:cubicBezTo>
                          <a:pt x="243" y="172"/>
                          <a:pt x="243" y="172"/>
                          <a:pt x="243" y="172"/>
                        </a:cubicBezTo>
                        <a:cubicBezTo>
                          <a:pt x="242" y="172"/>
                          <a:pt x="242" y="172"/>
                          <a:pt x="242" y="172"/>
                        </a:cubicBezTo>
                        <a:cubicBezTo>
                          <a:pt x="241" y="172"/>
                          <a:pt x="241" y="172"/>
                          <a:pt x="241" y="172"/>
                        </a:cubicBezTo>
                        <a:cubicBezTo>
                          <a:pt x="241" y="172"/>
                          <a:pt x="241" y="172"/>
                          <a:pt x="241" y="172"/>
                        </a:cubicBezTo>
                        <a:cubicBezTo>
                          <a:pt x="241" y="173"/>
                          <a:pt x="241" y="173"/>
                          <a:pt x="241" y="173"/>
                        </a:cubicBezTo>
                        <a:cubicBezTo>
                          <a:pt x="241" y="173"/>
                          <a:pt x="241" y="173"/>
                          <a:pt x="241" y="173"/>
                        </a:cubicBezTo>
                        <a:cubicBezTo>
                          <a:pt x="243" y="174"/>
                          <a:pt x="243" y="174"/>
                          <a:pt x="243" y="174"/>
                        </a:cubicBezTo>
                        <a:moveTo>
                          <a:pt x="170" y="173"/>
                        </a:moveTo>
                        <a:cubicBezTo>
                          <a:pt x="169" y="173"/>
                          <a:pt x="169" y="173"/>
                          <a:pt x="169" y="173"/>
                        </a:cubicBezTo>
                        <a:cubicBezTo>
                          <a:pt x="168" y="173"/>
                          <a:pt x="168" y="173"/>
                          <a:pt x="168" y="173"/>
                        </a:cubicBezTo>
                        <a:cubicBezTo>
                          <a:pt x="169" y="174"/>
                          <a:pt x="169" y="174"/>
                          <a:pt x="169" y="174"/>
                        </a:cubicBezTo>
                        <a:cubicBezTo>
                          <a:pt x="169" y="174"/>
                          <a:pt x="169" y="174"/>
                          <a:pt x="169" y="174"/>
                        </a:cubicBezTo>
                        <a:cubicBezTo>
                          <a:pt x="169" y="174"/>
                          <a:pt x="169" y="174"/>
                          <a:pt x="169" y="174"/>
                        </a:cubicBezTo>
                        <a:cubicBezTo>
                          <a:pt x="168" y="175"/>
                          <a:pt x="168" y="175"/>
                          <a:pt x="168" y="175"/>
                        </a:cubicBezTo>
                        <a:cubicBezTo>
                          <a:pt x="167" y="176"/>
                          <a:pt x="167" y="176"/>
                          <a:pt x="167" y="176"/>
                        </a:cubicBezTo>
                        <a:cubicBezTo>
                          <a:pt x="165" y="177"/>
                          <a:pt x="165" y="177"/>
                          <a:pt x="165" y="177"/>
                        </a:cubicBezTo>
                        <a:cubicBezTo>
                          <a:pt x="164" y="177"/>
                          <a:pt x="164" y="177"/>
                          <a:pt x="164" y="177"/>
                        </a:cubicBezTo>
                        <a:cubicBezTo>
                          <a:pt x="163" y="177"/>
                          <a:pt x="163" y="177"/>
                          <a:pt x="163" y="177"/>
                        </a:cubicBezTo>
                        <a:cubicBezTo>
                          <a:pt x="163" y="177"/>
                          <a:pt x="163" y="177"/>
                          <a:pt x="163" y="177"/>
                        </a:cubicBezTo>
                        <a:cubicBezTo>
                          <a:pt x="162" y="178"/>
                          <a:pt x="162" y="178"/>
                          <a:pt x="162" y="178"/>
                        </a:cubicBezTo>
                        <a:cubicBezTo>
                          <a:pt x="162" y="178"/>
                          <a:pt x="162" y="178"/>
                          <a:pt x="162" y="178"/>
                        </a:cubicBezTo>
                        <a:cubicBezTo>
                          <a:pt x="162" y="178"/>
                          <a:pt x="162" y="178"/>
                          <a:pt x="162" y="178"/>
                        </a:cubicBezTo>
                        <a:cubicBezTo>
                          <a:pt x="161" y="180"/>
                          <a:pt x="161" y="180"/>
                          <a:pt x="161" y="180"/>
                        </a:cubicBezTo>
                        <a:cubicBezTo>
                          <a:pt x="160" y="181"/>
                          <a:pt x="160" y="181"/>
                          <a:pt x="160" y="181"/>
                        </a:cubicBezTo>
                        <a:cubicBezTo>
                          <a:pt x="159" y="181"/>
                          <a:pt x="159" y="181"/>
                          <a:pt x="159" y="181"/>
                        </a:cubicBezTo>
                        <a:cubicBezTo>
                          <a:pt x="159" y="180"/>
                          <a:pt x="159" y="180"/>
                          <a:pt x="159" y="180"/>
                        </a:cubicBezTo>
                        <a:cubicBezTo>
                          <a:pt x="158" y="180"/>
                          <a:pt x="158" y="180"/>
                          <a:pt x="158" y="180"/>
                        </a:cubicBezTo>
                        <a:cubicBezTo>
                          <a:pt x="158" y="181"/>
                          <a:pt x="158" y="181"/>
                          <a:pt x="158" y="181"/>
                        </a:cubicBezTo>
                        <a:cubicBezTo>
                          <a:pt x="158" y="181"/>
                          <a:pt x="158" y="181"/>
                          <a:pt x="158" y="181"/>
                        </a:cubicBezTo>
                        <a:cubicBezTo>
                          <a:pt x="158" y="181"/>
                          <a:pt x="158" y="181"/>
                          <a:pt x="158" y="181"/>
                        </a:cubicBezTo>
                        <a:cubicBezTo>
                          <a:pt x="157" y="181"/>
                          <a:pt x="157" y="181"/>
                          <a:pt x="157" y="181"/>
                        </a:cubicBezTo>
                        <a:cubicBezTo>
                          <a:pt x="157" y="181"/>
                          <a:pt x="157" y="181"/>
                          <a:pt x="157" y="181"/>
                        </a:cubicBezTo>
                        <a:cubicBezTo>
                          <a:pt x="156" y="181"/>
                          <a:pt x="156" y="181"/>
                          <a:pt x="156" y="181"/>
                        </a:cubicBezTo>
                        <a:cubicBezTo>
                          <a:pt x="156" y="181"/>
                          <a:pt x="156" y="181"/>
                          <a:pt x="156" y="181"/>
                        </a:cubicBezTo>
                        <a:cubicBezTo>
                          <a:pt x="155" y="181"/>
                          <a:pt x="155" y="181"/>
                          <a:pt x="155" y="181"/>
                        </a:cubicBezTo>
                        <a:cubicBezTo>
                          <a:pt x="155" y="181"/>
                          <a:pt x="155" y="181"/>
                          <a:pt x="155" y="181"/>
                        </a:cubicBezTo>
                        <a:cubicBezTo>
                          <a:pt x="155" y="181"/>
                          <a:pt x="155" y="181"/>
                          <a:pt x="155" y="181"/>
                        </a:cubicBezTo>
                        <a:cubicBezTo>
                          <a:pt x="154" y="181"/>
                          <a:pt x="154" y="181"/>
                          <a:pt x="154" y="181"/>
                        </a:cubicBezTo>
                        <a:cubicBezTo>
                          <a:pt x="154" y="181"/>
                          <a:pt x="154" y="181"/>
                          <a:pt x="154" y="181"/>
                        </a:cubicBezTo>
                        <a:cubicBezTo>
                          <a:pt x="154" y="181"/>
                          <a:pt x="154" y="181"/>
                          <a:pt x="154" y="181"/>
                        </a:cubicBezTo>
                        <a:cubicBezTo>
                          <a:pt x="154" y="181"/>
                          <a:pt x="154" y="181"/>
                          <a:pt x="154" y="181"/>
                        </a:cubicBezTo>
                        <a:cubicBezTo>
                          <a:pt x="154" y="180"/>
                          <a:pt x="154" y="180"/>
                          <a:pt x="154" y="180"/>
                        </a:cubicBezTo>
                        <a:cubicBezTo>
                          <a:pt x="154" y="180"/>
                          <a:pt x="154" y="180"/>
                          <a:pt x="154" y="180"/>
                        </a:cubicBezTo>
                        <a:cubicBezTo>
                          <a:pt x="155" y="179"/>
                          <a:pt x="155" y="179"/>
                          <a:pt x="155" y="179"/>
                        </a:cubicBezTo>
                        <a:cubicBezTo>
                          <a:pt x="154" y="179"/>
                          <a:pt x="154" y="179"/>
                          <a:pt x="154" y="179"/>
                        </a:cubicBezTo>
                        <a:cubicBezTo>
                          <a:pt x="154" y="179"/>
                          <a:pt x="154" y="179"/>
                          <a:pt x="154" y="179"/>
                        </a:cubicBezTo>
                        <a:cubicBezTo>
                          <a:pt x="154" y="179"/>
                          <a:pt x="154" y="179"/>
                          <a:pt x="154" y="179"/>
                        </a:cubicBezTo>
                        <a:cubicBezTo>
                          <a:pt x="153" y="179"/>
                          <a:pt x="153" y="179"/>
                          <a:pt x="153" y="179"/>
                        </a:cubicBezTo>
                        <a:cubicBezTo>
                          <a:pt x="152" y="180"/>
                          <a:pt x="152" y="180"/>
                          <a:pt x="152" y="180"/>
                        </a:cubicBezTo>
                        <a:cubicBezTo>
                          <a:pt x="151" y="180"/>
                          <a:pt x="151" y="180"/>
                          <a:pt x="151" y="180"/>
                        </a:cubicBezTo>
                        <a:cubicBezTo>
                          <a:pt x="151" y="180"/>
                          <a:pt x="151" y="180"/>
                          <a:pt x="151" y="180"/>
                        </a:cubicBezTo>
                        <a:cubicBezTo>
                          <a:pt x="151" y="181"/>
                          <a:pt x="151" y="181"/>
                          <a:pt x="151" y="181"/>
                        </a:cubicBezTo>
                        <a:cubicBezTo>
                          <a:pt x="150" y="181"/>
                          <a:pt x="150" y="181"/>
                          <a:pt x="150" y="181"/>
                        </a:cubicBezTo>
                        <a:cubicBezTo>
                          <a:pt x="150" y="182"/>
                          <a:pt x="150" y="182"/>
                          <a:pt x="150" y="182"/>
                        </a:cubicBezTo>
                        <a:cubicBezTo>
                          <a:pt x="150" y="182"/>
                          <a:pt x="150" y="182"/>
                          <a:pt x="150" y="182"/>
                        </a:cubicBezTo>
                        <a:cubicBezTo>
                          <a:pt x="150" y="183"/>
                          <a:pt x="150" y="183"/>
                          <a:pt x="150" y="183"/>
                        </a:cubicBezTo>
                        <a:cubicBezTo>
                          <a:pt x="150" y="183"/>
                          <a:pt x="150" y="183"/>
                          <a:pt x="150" y="183"/>
                        </a:cubicBezTo>
                        <a:cubicBezTo>
                          <a:pt x="151" y="183"/>
                          <a:pt x="151" y="183"/>
                          <a:pt x="151" y="183"/>
                        </a:cubicBezTo>
                        <a:cubicBezTo>
                          <a:pt x="151" y="183"/>
                          <a:pt x="151" y="183"/>
                          <a:pt x="151" y="183"/>
                        </a:cubicBezTo>
                        <a:cubicBezTo>
                          <a:pt x="151" y="184"/>
                          <a:pt x="151" y="184"/>
                          <a:pt x="151" y="184"/>
                        </a:cubicBezTo>
                        <a:cubicBezTo>
                          <a:pt x="151" y="184"/>
                          <a:pt x="151" y="184"/>
                          <a:pt x="151" y="184"/>
                        </a:cubicBezTo>
                        <a:cubicBezTo>
                          <a:pt x="151" y="184"/>
                          <a:pt x="151" y="184"/>
                          <a:pt x="151" y="184"/>
                        </a:cubicBezTo>
                        <a:cubicBezTo>
                          <a:pt x="152" y="185"/>
                          <a:pt x="152" y="185"/>
                          <a:pt x="152" y="185"/>
                        </a:cubicBezTo>
                        <a:cubicBezTo>
                          <a:pt x="152" y="185"/>
                          <a:pt x="152" y="185"/>
                          <a:pt x="152" y="185"/>
                        </a:cubicBezTo>
                        <a:cubicBezTo>
                          <a:pt x="152" y="186"/>
                          <a:pt x="152" y="186"/>
                          <a:pt x="152" y="186"/>
                        </a:cubicBezTo>
                        <a:cubicBezTo>
                          <a:pt x="152" y="186"/>
                          <a:pt x="152" y="186"/>
                          <a:pt x="152" y="186"/>
                        </a:cubicBezTo>
                        <a:cubicBezTo>
                          <a:pt x="153" y="186"/>
                          <a:pt x="153" y="186"/>
                          <a:pt x="153" y="186"/>
                        </a:cubicBezTo>
                        <a:cubicBezTo>
                          <a:pt x="154" y="186"/>
                          <a:pt x="154" y="186"/>
                          <a:pt x="154" y="186"/>
                        </a:cubicBezTo>
                        <a:cubicBezTo>
                          <a:pt x="154" y="185"/>
                          <a:pt x="154" y="185"/>
                          <a:pt x="154" y="185"/>
                        </a:cubicBezTo>
                        <a:cubicBezTo>
                          <a:pt x="154" y="185"/>
                          <a:pt x="154" y="185"/>
                          <a:pt x="154" y="185"/>
                        </a:cubicBezTo>
                        <a:cubicBezTo>
                          <a:pt x="154" y="185"/>
                          <a:pt x="154" y="185"/>
                          <a:pt x="154" y="185"/>
                        </a:cubicBezTo>
                        <a:cubicBezTo>
                          <a:pt x="154" y="185"/>
                          <a:pt x="154" y="185"/>
                          <a:pt x="154" y="185"/>
                        </a:cubicBezTo>
                        <a:cubicBezTo>
                          <a:pt x="154" y="184"/>
                          <a:pt x="154" y="184"/>
                          <a:pt x="154" y="184"/>
                        </a:cubicBezTo>
                        <a:cubicBezTo>
                          <a:pt x="154" y="184"/>
                          <a:pt x="154" y="184"/>
                          <a:pt x="154" y="184"/>
                        </a:cubicBezTo>
                        <a:cubicBezTo>
                          <a:pt x="154" y="184"/>
                          <a:pt x="154" y="184"/>
                          <a:pt x="154" y="184"/>
                        </a:cubicBezTo>
                        <a:cubicBezTo>
                          <a:pt x="154" y="183"/>
                          <a:pt x="154" y="183"/>
                          <a:pt x="154" y="183"/>
                        </a:cubicBezTo>
                        <a:cubicBezTo>
                          <a:pt x="154" y="183"/>
                          <a:pt x="154" y="183"/>
                          <a:pt x="154" y="183"/>
                        </a:cubicBezTo>
                        <a:cubicBezTo>
                          <a:pt x="154" y="183"/>
                          <a:pt x="154" y="183"/>
                          <a:pt x="154" y="183"/>
                        </a:cubicBezTo>
                        <a:cubicBezTo>
                          <a:pt x="154" y="183"/>
                          <a:pt x="154" y="183"/>
                          <a:pt x="154" y="183"/>
                        </a:cubicBezTo>
                        <a:cubicBezTo>
                          <a:pt x="155" y="183"/>
                          <a:pt x="155" y="183"/>
                          <a:pt x="155" y="183"/>
                        </a:cubicBezTo>
                        <a:cubicBezTo>
                          <a:pt x="155" y="183"/>
                          <a:pt x="155" y="183"/>
                          <a:pt x="155" y="183"/>
                        </a:cubicBezTo>
                        <a:cubicBezTo>
                          <a:pt x="155" y="183"/>
                          <a:pt x="155" y="183"/>
                          <a:pt x="155" y="183"/>
                        </a:cubicBezTo>
                        <a:cubicBezTo>
                          <a:pt x="155" y="183"/>
                          <a:pt x="155" y="183"/>
                          <a:pt x="155" y="183"/>
                        </a:cubicBezTo>
                        <a:cubicBezTo>
                          <a:pt x="156" y="183"/>
                          <a:pt x="156" y="183"/>
                          <a:pt x="156" y="183"/>
                        </a:cubicBezTo>
                        <a:cubicBezTo>
                          <a:pt x="156" y="183"/>
                          <a:pt x="156" y="183"/>
                          <a:pt x="156" y="183"/>
                        </a:cubicBezTo>
                        <a:cubicBezTo>
                          <a:pt x="156" y="183"/>
                          <a:pt x="156" y="183"/>
                          <a:pt x="156" y="183"/>
                        </a:cubicBezTo>
                        <a:cubicBezTo>
                          <a:pt x="157" y="183"/>
                          <a:pt x="157" y="183"/>
                          <a:pt x="157" y="183"/>
                        </a:cubicBezTo>
                        <a:cubicBezTo>
                          <a:pt x="158" y="183"/>
                          <a:pt x="158" y="183"/>
                          <a:pt x="158" y="183"/>
                        </a:cubicBezTo>
                        <a:cubicBezTo>
                          <a:pt x="158" y="183"/>
                          <a:pt x="158" y="183"/>
                          <a:pt x="158" y="183"/>
                        </a:cubicBezTo>
                        <a:cubicBezTo>
                          <a:pt x="158" y="183"/>
                          <a:pt x="158" y="183"/>
                          <a:pt x="158" y="183"/>
                        </a:cubicBezTo>
                        <a:cubicBezTo>
                          <a:pt x="158" y="183"/>
                          <a:pt x="158" y="183"/>
                          <a:pt x="158" y="183"/>
                        </a:cubicBezTo>
                        <a:cubicBezTo>
                          <a:pt x="158" y="184"/>
                          <a:pt x="158" y="184"/>
                          <a:pt x="158" y="184"/>
                        </a:cubicBezTo>
                        <a:cubicBezTo>
                          <a:pt x="159" y="184"/>
                          <a:pt x="159" y="184"/>
                          <a:pt x="159" y="184"/>
                        </a:cubicBezTo>
                        <a:cubicBezTo>
                          <a:pt x="159" y="183"/>
                          <a:pt x="159" y="183"/>
                          <a:pt x="159" y="183"/>
                        </a:cubicBezTo>
                        <a:cubicBezTo>
                          <a:pt x="159" y="183"/>
                          <a:pt x="159" y="183"/>
                          <a:pt x="159" y="183"/>
                        </a:cubicBezTo>
                        <a:cubicBezTo>
                          <a:pt x="159" y="183"/>
                          <a:pt x="159" y="183"/>
                          <a:pt x="159" y="183"/>
                        </a:cubicBezTo>
                        <a:cubicBezTo>
                          <a:pt x="160" y="184"/>
                          <a:pt x="160" y="184"/>
                          <a:pt x="160" y="184"/>
                        </a:cubicBezTo>
                        <a:cubicBezTo>
                          <a:pt x="160" y="184"/>
                          <a:pt x="160" y="184"/>
                          <a:pt x="160" y="184"/>
                        </a:cubicBezTo>
                        <a:cubicBezTo>
                          <a:pt x="160" y="184"/>
                          <a:pt x="160" y="184"/>
                          <a:pt x="160" y="184"/>
                        </a:cubicBezTo>
                        <a:cubicBezTo>
                          <a:pt x="161" y="185"/>
                          <a:pt x="161" y="185"/>
                          <a:pt x="161" y="185"/>
                        </a:cubicBezTo>
                        <a:cubicBezTo>
                          <a:pt x="161" y="184"/>
                          <a:pt x="161" y="184"/>
                          <a:pt x="161" y="184"/>
                        </a:cubicBezTo>
                        <a:cubicBezTo>
                          <a:pt x="162" y="184"/>
                          <a:pt x="162" y="184"/>
                          <a:pt x="162" y="184"/>
                        </a:cubicBezTo>
                        <a:cubicBezTo>
                          <a:pt x="162" y="184"/>
                          <a:pt x="162" y="184"/>
                          <a:pt x="162" y="184"/>
                        </a:cubicBezTo>
                        <a:cubicBezTo>
                          <a:pt x="164" y="184"/>
                          <a:pt x="164" y="184"/>
                          <a:pt x="164" y="184"/>
                        </a:cubicBezTo>
                        <a:cubicBezTo>
                          <a:pt x="164" y="184"/>
                          <a:pt x="164" y="184"/>
                          <a:pt x="164" y="184"/>
                        </a:cubicBezTo>
                        <a:cubicBezTo>
                          <a:pt x="164" y="184"/>
                          <a:pt x="164" y="184"/>
                          <a:pt x="164" y="184"/>
                        </a:cubicBezTo>
                        <a:cubicBezTo>
                          <a:pt x="164" y="183"/>
                          <a:pt x="164" y="183"/>
                          <a:pt x="164" y="183"/>
                        </a:cubicBezTo>
                        <a:cubicBezTo>
                          <a:pt x="164" y="183"/>
                          <a:pt x="164" y="183"/>
                          <a:pt x="164" y="183"/>
                        </a:cubicBezTo>
                        <a:cubicBezTo>
                          <a:pt x="165" y="183"/>
                          <a:pt x="165" y="183"/>
                          <a:pt x="165" y="183"/>
                        </a:cubicBezTo>
                        <a:cubicBezTo>
                          <a:pt x="165" y="182"/>
                          <a:pt x="165" y="182"/>
                          <a:pt x="165" y="182"/>
                        </a:cubicBezTo>
                        <a:cubicBezTo>
                          <a:pt x="165" y="182"/>
                          <a:pt x="165" y="182"/>
                          <a:pt x="165" y="182"/>
                        </a:cubicBezTo>
                        <a:cubicBezTo>
                          <a:pt x="164" y="182"/>
                          <a:pt x="164" y="182"/>
                          <a:pt x="164" y="182"/>
                        </a:cubicBezTo>
                        <a:cubicBezTo>
                          <a:pt x="164" y="182"/>
                          <a:pt x="164" y="182"/>
                          <a:pt x="164" y="182"/>
                        </a:cubicBezTo>
                        <a:cubicBezTo>
                          <a:pt x="164" y="182"/>
                          <a:pt x="164" y="182"/>
                          <a:pt x="164" y="182"/>
                        </a:cubicBezTo>
                        <a:cubicBezTo>
                          <a:pt x="165" y="181"/>
                          <a:pt x="165" y="181"/>
                          <a:pt x="165" y="181"/>
                        </a:cubicBezTo>
                        <a:cubicBezTo>
                          <a:pt x="166" y="181"/>
                          <a:pt x="166" y="181"/>
                          <a:pt x="166" y="181"/>
                        </a:cubicBezTo>
                        <a:cubicBezTo>
                          <a:pt x="166" y="181"/>
                          <a:pt x="166" y="181"/>
                          <a:pt x="166" y="181"/>
                        </a:cubicBezTo>
                        <a:cubicBezTo>
                          <a:pt x="166" y="181"/>
                          <a:pt x="166" y="181"/>
                          <a:pt x="166" y="181"/>
                        </a:cubicBezTo>
                        <a:cubicBezTo>
                          <a:pt x="166" y="180"/>
                          <a:pt x="166" y="180"/>
                          <a:pt x="166" y="180"/>
                        </a:cubicBezTo>
                        <a:cubicBezTo>
                          <a:pt x="167" y="180"/>
                          <a:pt x="167" y="180"/>
                          <a:pt x="167" y="180"/>
                        </a:cubicBezTo>
                        <a:cubicBezTo>
                          <a:pt x="167" y="180"/>
                          <a:pt x="167" y="180"/>
                          <a:pt x="167" y="180"/>
                        </a:cubicBezTo>
                        <a:cubicBezTo>
                          <a:pt x="168" y="180"/>
                          <a:pt x="168" y="180"/>
                          <a:pt x="168" y="180"/>
                        </a:cubicBezTo>
                        <a:cubicBezTo>
                          <a:pt x="168" y="180"/>
                          <a:pt x="168" y="180"/>
                          <a:pt x="168" y="180"/>
                        </a:cubicBezTo>
                        <a:cubicBezTo>
                          <a:pt x="169" y="180"/>
                          <a:pt x="169" y="180"/>
                          <a:pt x="169" y="180"/>
                        </a:cubicBezTo>
                        <a:cubicBezTo>
                          <a:pt x="169" y="180"/>
                          <a:pt x="169" y="180"/>
                          <a:pt x="169" y="180"/>
                        </a:cubicBezTo>
                        <a:cubicBezTo>
                          <a:pt x="169" y="180"/>
                          <a:pt x="169" y="180"/>
                          <a:pt x="169" y="180"/>
                        </a:cubicBezTo>
                        <a:cubicBezTo>
                          <a:pt x="171" y="180"/>
                          <a:pt x="171" y="180"/>
                          <a:pt x="171" y="180"/>
                        </a:cubicBezTo>
                        <a:cubicBezTo>
                          <a:pt x="171" y="180"/>
                          <a:pt x="171" y="180"/>
                          <a:pt x="171" y="180"/>
                        </a:cubicBezTo>
                        <a:cubicBezTo>
                          <a:pt x="171" y="180"/>
                          <a:pt x="171" y="180"/>
                          <a:pt x="171" y="180"/>
                        </a:cubicBezTo>
                        <a:cubicBezTo>
                          <a:pt x="172" y="180"/>
                          <a:pt x="172" y="180"/>
                          <a:pt x="172" y="180"/>
                        </a:cubicBezTo>
                        <a:cubicBezTo>
                          <a:pt x="172" y="180"/>
                          <a:pt x="172" y="180"/>
                          <a:pt x="172" y="180"/>
                        </a:cubicBezTo>
                        <a:cubicBezTo>
                          <a:pt x="173" y="180"/>
                          <a:pt x="173" y="180"/>
                          <a:pt x="173" y="180"/>
                        </a:cubicBezTo>
                        <a:cubicBezTo>
                          <a:pt x="173" y="180"/>
                          <a:pt x="173" y="180"/>
                          <a:pt x="173" y="180"/>
                        </a:cubicBezTo>
                        <a:cubicBezTo>
                          <a:pt x="173" y="180"/>
                          <a:pt x="173" y="180"/>
                          <a:pt x="173" y="180"/>
                        </a:cubicBezTo>
                        <a:cubicBezTo>
                          <a:pt x="174" y="180"/>
                          <a:pt x="174" y="180"/>
                          <a:pt x="174" y="180"/>
                        </a:cubicBezTo>
                        <a:cubicBezTo>
                          <a:pt x="174" y="180"/>
                          <a:pt x="174" y="180"/>
                          <a:pt x="174" y="180"/>
                        </a:cubicBezTo>
                        <a:cubicBezTo>
                          <a:pt x="174" y="180"/>
                          <a:pt x="174" y="180"/>
                          <a:pt x="174" y="180"/>
                        </a:cubicBezTo>
                        <a:cubicBezTo>
                          <a:pt x="175" y="180"/>
                          <a:pt x="175" y="180"/>
                          <a:pt x="175" y="180"/>
                        </a:cubicBezTo>
                        <a:cubicBezTo>
                          <a:pt x="177" y="180"/>
                          <a:pt x="177" y="180"/>
                          <a:pt x="177" y="180"/>
                        </a:cubicBezTo>
                        <a:cubicBezTo>
                          <a:pt x="177" y="180"/>
                          <a:pt x="177" y="180"/>
                          <a:pt x="177" y="180"/>
                        </a:cubicBezTo>
                        <a:cubicBezTo>
                          <a:pt x="177" y="180"/>
                          <a:pt x="177" y="180"/>
                          <a:pt x="177" y="180"/>
                        </a:cubicBezTo>
                        <a:cubicBezTo>
                          <a:pt x="177" y="180"/>
                          <a:pt x="177" y="180"/>
                          <a:pt x="177" y="180"/>
                        </a:cubicBezTo>
                        <a:cubicBezTo>
                          <a:pt x="178" y="180"/>
                          <a:pt x="178" y="180"/>
                          <a:pt x="178" y="180"/>
                        </a:cubicBezTo>
                        <a:cubicBezTo>
                          <a:pt x="178" y="180"/>
                          <a:pt x="178" y="180"/>
                          <a:pt x="178" y="180"/>
                        </a:cubicBezTo>
                        <a:cubicBezTo>
                          <a:pt x="178" y="180"/>
                          <a:pt x="178" y="180"/>
                          <a:pt x="178" y="180"/>
                        </a:cubicBezTo>
                        <a:cubicBezTo>
                          <a:pt x="179" y="180"/>
                          <a:pt x="179" y="180"/>
                          <a:pt x="179" y="180"/>
                        </a:cubicBezTo>
                        <a:cubicBezTo>
                          <a:pt x="179" y="179"/>
                          <a:pt x="179" y="179"/>
                          <a:pt x="179" y="179"/>
                        </a:cubicBezTo>
                        <a:cubicBezTo>
                          <a:pt x="180" y="178"/>
                          <a:pt x="180" y="178"/>
                          <a:pt x="180" y="178"/>
                        </a:cubicBezTo>
                        <a:cubicBezTo>
                          <a:pt x="180" y="178"/>
                          <a:pt x="180" y="178"/>
                          <a:pt x="180" y="178"/>
                        </a:cubicBezTo>
                        <a:cubicBezTo>
                          <a:pt x="180" y="179"/>
                          <a:pt x="180" y="179"/>
                          <a:pt x="180" y="179"/>
                        </a:cubicBezTo>
                        <a:cubicBezTo>
                          <a:pt x="180" y="179"/>
                          <a:pt x="180" y="179"/>
                          <a:pt x="180" y="179"/>
                        </a:cubicBezTo>
                        <a:cubicBezTo>
                          <a:pt x="181" y="179"/>
                          <a:pt x="181" y="179"/>
                          <a:pt x="181" y="179"/>
                        </a:cubicBezTo>
                        <a:cubicBezTo>
                          <a:pt x="182" y="179"/>
                          <a:pt x="182" y="179"/>
                          <a:pt x="182" y="179"/>
                        </a:cubicBezTo>
                        <a:cubicBezTo>
                          <a:pt x="182" y="179"/>
                          <a:pt x="182" y="179"/>
                          <a:pt x="182" y="179"/>
                        </a:cubicBezTo>
                        <a:cubicBezTo>
                          <a:pt x="184" y="180"/>
                          <a:pt x="184" y="180"/>
                          <a:pt x="184" y="180"/>
                        </a:cubicBezTo>
                        <a:cubicBezTo>
                          <a:pt x="184" y="180"/>
                          <a:pt x="184" y="180"/>
                          <a:pt x="184" y="180"/>
                        </a:cubicBezTo>
                        <a:cubicBezTo>
                          <a:pt x="185" y="180"/>
                          <a:pt x="185" y="180"/>
                          <a:pt x="185" y="180"/>
                        </a:cubicBezTo>
                        <a:cubicBezTo>
                          <a:pt x="186" y="180"/>
                          <a:pt x="186" y="180"/>
                          <a:pt x="186" y="180"/>
                        </a:cubicBezTo>
                        <a:cubicBezTo>
                          <a:pt x="188" y="180"/>
                          <a:pt x="188" y="180"/>
                          <a:pt x="188" y="180"/>
                        </a:cubicBezTo>
                        <a:cubicBezTo>
                          <a:pt x="188" y="179"/>
                          <a:pt x="188" y="179"/>
                          <a:pt x="188" y="179"/>
                        </a:cubicBezTo>
                        <a:cubicBezTo>
                          <a:pt x="187" y="179"/>
                          <a:pt x="187" y="179"/>
                          <a:pt x="187" y="179"/>
                        </a:cubicBezTo>
                        <a:cubicBezTo>
                          <a:pt x="186" y="179"/>
                          <a:pt x="186" y="179"/>
                          <a:pt x="186" y="179"/>
                        </a:cubicBezTo>
                        <a:cubicBezTo>
                          <a:pt x="184" y="178"/>
                          <a:pt x="184" y="178"/>
                          <a:pt x="184" y="178"/>
                        </a:cubicBezTo>
                        <a:cubicBezTo>
                          <a:pt x="183" y="178"/>
                          <a:pt x="183" y="178"/>
                          <a:pt x="183" y="178"/>
                        </a:cubicBezTo>
                        <a:cubicBezTo>
                          <a:pt x="182" y="177"/>
                          <a:pt x="182" y="177"/>
                          <a:pt x="182" y="177"/>
                        </a:cubicBezTo>
                        <a:cubicBezTo>
                          <a:pt x="182" y="177"/>
                          <a:pt x="182" y="177"/>
                          <a:pt x="182" y="177"/>
                        </a:cubicBezTo>
                        <a:cubicBezTo>
                          <a:pt x="182" y="177"/>
                          <a:pt x="182" y="177"/>
                          <a:pt x="182" y="177"/>
                        </a:cubicBezTo>
                        <a:cubicBezTo>
                          <a:pt x="180" y="177"/>
                          <a:pt x="180" y="177"/>
                          <a:pt x="180" y="177"/>
                        </a:cubicBezTo>
                        <a:cubicBezTo>
                          <a:pt x="179" y="176"/>
                          <a:pt x="179" y="176"/>
                          <a:pt x="179" y="176"/>
                        </a:cubicBezTo>
                        <a:cubicBezTo>
                          <a:pt x="178" y="175"/>
                          <a:pt x="178" y="175"/>
                          <a:pt x="178" y="175"/>
                        </a:cubicBezTo>
                        <a:cubicBezTo>
                          <a:pt x="177" y="175"/>
                          <a:pt x="177" y="175"/>
                          <a:pt x="177" y="175"/>
                        </a:cubicBezTo>
                        <a:cubicBezTo>
                          <a:pt x="177" y="175"/>
                          <a:pt x="177" y="175"/>
                          <a:pt x="177" y="175"/>
                        </a:cubicBezTo>
                        <a:cubicBezTo>
                          <a:pt x="177" y="175"/>
                          <a:pt x="177" y="175"/>
                          <a:pt x="177" y="175"/>
                        </a:cubicBezTo>
                        <a:cubicBezTo>
                          <a:pt x="176" y="175"/>
                          <a:pt x="176" y="175"/>
                          <a:pt x="176" y="175"/>
                        </a:cubicBezTo>
                        <a:cubicBezTo>
                          <a:pt x="176" y="176"/>
                          <a:pt x="176" y="176"/>
                          <a:pt x="176" y="176"/>
                        </a:cubicBezTo>
                        <a:cubicBezTo>
                          <a:pt x="176" y="176"/>
                          <a:pt x="176" y="176"/>
                          <a:pt x="176" y="176"/>
                        </a:cubicBezTo>
                        <a:cubicBezTo>
                          <a:pt x="176" y="176"/>
                          <a:pt x="176" y="176"/>
                          <a:pt x="176" y="176"/>
                        </a:cubicBezTo>
                        <a:cubicBezTo>
                          <a:pt x="175" y="176"/>
                          <a:pt x="175" y="176"/>
                          <a:pt x="175" y="176"/>
                        </a:cubicBezTo>
                        <a:cubicBezTo>
                          <a:pt x="174" y="176"/>
                          <a:pt x="174" y="176"/>
                          <a:pt x="174" y="176"/>
                        </a:cubicBezTo>
                        <a:cubicBezTo>
                          <a:pt x="175" y="175"/>
                          <a:pt x="175" y="175"/>
                          <a:pt x="175" y="175"/>
                        </a:cubicBezTo>
                        <a:cubicBezTo>
                          <a:pt x="176" y="175"/>
                          <a:pt x="176" y="175"/>
                          <a:pt x="176" y="175"/>
                        </a:cubicBezTo>
                        <a:cubicBezTo>
                          <a:pt x="176" y="175"/>
                          <a:pt x="176" y="175"/>
                          <a:pt x="176" y="175"/>
                        </a:cubicBezTo>
                        <a:cubicBezTo>
                          <a:pt x="176" y="175"/>
                          <a:pt x="176" y="175"/>
                          <a:pt x="176" y="175"/>
                        </a:cubicBezTo>
                        <a:cubicBezTo>
                          <a:pt x="176" y="174"/>
                          <a:pt x="176" y="174"/>
                          <a:pt x="176" y="174"/>
                        </a:cubicBezTo>
                        <a:cubicBezTo>
                          <a:pt x="175" y="174"/>
                          <a:pt x="175" y="174"/>
                          <a:pt x="175" y="174"/>
                        </a:cubicBezTo>
                        <a:cubicBezTo>
                          <a:pt x="174" y="174"/>
                          <a:pt x="174" y="174"/>
                          <a:pt x="174" y="174"/>
                        </a:cubicBezTo>
                        <a:cubicBezTo>
                          <a:pt x="174" y="174"/>
                          <a:pt x="174" y="174"/>
                          <a:pt x="174" y="174"/>
                        </a:cubicBezTo>
                        <a:cubicBezTo>
                          <a:pt x="174" y="174"/>
                          <a:pt x="174" y="174"/>
                          <a:pt x="174" y="174"/>
                        </a:cubicBezTo>
                        <a:cubicBezTo>
                          <a:pt x="174" y="173"/>
                          <a:pt x="174" y="173"/>
                          <a:pt x="174" y="173"/>
                        </a:cubicBezTo>
                        <a:cubicBezTo>
                          <a:pt x="173" y="173"/>
                          <a:pt x="173" y="173"/>
                          <a:pt x="173" y="173"/>
                        </a:cubicBezTo>
                        <a:cubicBezTo>
                          <a:pt x="173" y="173"/>
                          <a:pt x="173" y="173"/>
                          <a:pt x="173" y="173"/>
                        </a:cubicBezTo>
                        <a:cubicBezTo>
                          <a:pt x="171" y="173"/>
                          <a:pt x="171" y="173"/>
                          <a:pt x="171" y="173"/>
                        </a:cubicBezTo>
                        <a:cubicBezTo>
                          <a:pt x="171" y="173"/>
                          <a:pt x="171" y="173"/>
                          <a:pt x="171" y="173"/>
                        </a:cubicBezTo>
                        <a:cubicBezTo>
                          <a:pt x="171" y="173"/>
                          <a:pt x="171" y="173"/>
                          <a:pt x="171" y="173"/>
                        </a:cubicBezTo>
                        <a:cubicBezTo>
                          <a:pt x="170" y="173"/>
                          <a:pt x="170" y="173"/>
                          <a:pt x="170" y="173"/>
                        </a:cubicBezTo>
                        <a:moveTo>
                          <a:pt x="237" y="176"/>
                        </a:moveTo>
                        <a:cubicBezTo>
                          <a:pt x="237" y="176"/>
                          <a:pt x="237" y="176"/>
                          <a:pt x="237" y="176"/>
                        </a:cubicBezTo>
                        <a:cubicBezTo>
                          <a:pt x="236" y="176"/>
                          <a:pt x="236" y="176"/>
                          <a:pt x="236" y="176"/>
                        </a:cubicBezTo>
                        <a:cubicBezTo>
                          <a:pt x="236" y="177"/>
                          <a:pt x="236" y="177"/>
                          <a:pt x="236" y="177"/>
                        </a:cubicBezTo>
                        <a:cubicBezTo>
                          <a:pt x="236" y="179"/>
                          <a:pt x="236" y="179"/>
                          <a:pt x="236" y="179"/>
                        </a:cubicBezTo>
                        <a:cubicBezTo>
                          <a:pt x="236" y="179"/>
                          <a:pt x="236" y="179"/>
                          <a:pt x="236" y="179"/>
                        </a:cubicBezTo>
                        <a:cubicBezTo>
                          <a:pt x="236" y="179"/>
                          <a:pt x="236" y="179"/>
                          <a:pt x="236" y="179"/>
                        </a:cubicBezTo>
                        <a:cubicBezTo>
                          <a:pt x="237" y="180"/>
                          <a:pt x="237" y="180"/>
                          <a:pt x="237" y="180"/>
                        </a:cubicBezTo>
                        <a:cubicBezTo>
                          <a:pt x="237" y="180"/>
                          <a:pt x="237" y="180"/>
                          <a:pt x="237" y="180"/>
                        </a:cubicBezTo>
                        <a:cubicBezTo>
                          <a:pt x="237" y="181"/>
                          <a:pt x="237" y="181"/>
                          <a:pt x="237" y="181"/>
                        </a:cubicBezTo>
                        <a:cubicBezTo>
                          <a:pt x="237" y="182"/>
                          <a:pt x="237" y="182"/>
                          <a:pt x="237" y="182"/>
                        </a:cubicBezTo>
                        <a:cubicBezTo>
                          <a:pt x="236" y="182"/>
                          <a:pt x="236" y="182"/>
                          <a:pt x="236" y="182"/>
                        </a:cubicBezTo>
                        <a:cubicBezTo>
                          <a:pt x="236" y="182"/>
                          <a:pt x="236" y="182"/>
                          <a:pt x="236" y="182"/>
                        </a:cubicBezTo>
                        <a:cubicBezTo>
                          <a:pt x="236" y="182"/>
                          <a:pt x="236" y="182"/>
                          <a:pt x="236" y="182"/>
                        </a:cubicBezTo>
                        <a:cubicBezTo>
                          <a:pt x="236" y="183"/>
                          <a:pt x="236" y="183"/>
                          <a:pt x="236" y="183"/>
                        </a:cubicBezTo>
                        <a:cubicBezTo>
                          <a:pt x="235" y="183"/>
                          <a:pt x="235" y="183"/>
                          <a:pt x="235" y="183"/>
                        </a:cubicBezTo>
                        <a:cubicBezTo>
                          <a:pt x="235" y="183"/>
                          <a:pt x="235" y="183"/>
                          <a:pt x="235" y="183"/>
                        </a:cubicBezTo>
                        <a:cubicBezTo>
                          <a:pt x="235" y="183"/>
                          <a:pt x="235" y="183"/>
                          <a:pt x="235" y="183"/>
                        </a:cubicBezTo>
                        <a:cubicBezTo>
                          <a:pt x="234" y="184"/>
                          <a:pt x="234" y="184"/>
                          <a:pt x="234" y="184"/>
                        </a:cubicBezTo>
                        <a:cubicBezTo>
                          <a:pt x="234" y="185"/>
                          <a:pt x="234" y="185"/>
                          <a:pt x="234" y="185"/>
                        </a:cubicBezTo>
                        <a:cubicBezTo>
                          <a:pt x="235" y="185"/>
                          <a:pt x="235" y="185"/>
                          <a:pt x="235" y="185"/>
                        </a:cubicBezTo>
                        <a:cubicBezTo>
                          <a:pt x="235" y="185"/>
                          <a:pt x="235" y="185"/>
                          <a:pt x="235" y="185"/>
                        </a:cubicBezTo>
                        <a:cubicBezTo>
                          <a:pt x="236" y="185"/>
                          <a:pt x="236" y="185"/>
                          <a:pt x="236" y="185"/>
                        </a:cubicBezTo>
                        <a:cubicBezTo>
                          <a:pt x="236" y="186"/>
                          <a:pt x="236" y="186"/>
                          <a:pt x="236" y="186"/>
                        </a:cubicBezTo>
                        <a:cubicBezTo>
                          <a:pt x="236" y="189"/>
                          <a:pt x="236" y="189"/>
                          <a:pt x="236" y="189"/>
                        </a:cubicBezTo>
                        <a:cubicBezTo>
                          <a:pt x="237" y="186"/>
                          <a:pt x="237" y="186"/>
                          <a:pt x="237" y="186"/>
                        </a:cubicBezTo>
                        <a:cubicBezTo>
                          <a:pt x="237" y="185"/>
                          <a:pt x="237" y="185"/>
                          <a:pt x="237" y="185"/>
                        </a:cubicBezTo>
                        <a:cubicBezTo>
                          <a:pt x="237" y="184"/>
                          <a:pt x="237" y="184"/>
                          <a:pt x="237" y="184"/>
                        </a:cubicBezTo>
                        <a:cubicBezTo>
                          <a:pt x="238" y="184"/>
                          <a:pt x="238" y="184"/>
                          <a:pt x="238" y="184"/>
                        </a:cubicBezTo>
                        <a:cubicBezTo>
                          <a:pt x="239" y="184"/>
                          <a:pt x="239" y="184"/>
                          <a:pt x="239" y="184"/>
                        </a:cubicBezTo>
                        <a:cubicBezTo>
                          <a:pt x="239" y="184"/>
                          <a:pt x="239" y="184"/>
                          <a:pt x="239" y="184"/>
                        </a:cubicBezTo>
                        <a:cubicBezTo>
                          <a:pt x="239" y="183"/>
                          <a:pt x="239" y="183"/>
                          <a:pt x="239" y="183"/>
                        </a:cubicBezTo>
                        <a:cubicBezTo>
                          <a:pt x="239" y="182"/>
                          <a:pt x="239" y="182"/>
                          <a:pt x="239" y="182"/>
                        </a:cubicBezTo>
                        <a:cubicBezTo>
                          <a:pt x="239" y="182"/>
                          <a:pt x="239" y="182"/>
                          <a:pt x="239" y="182"/>
                        </a:cubicBezTo>
                        <a:cubicBezTo>
                          <a:pt x="239" y="182"/>
                          <a:pt x="239" y="182"/>
                          <a:pt x="239" y="182"/>
                        </a:cubicBezTo>
                        <a:cubicBezTo>
                          <a:pt x="238" y="182"/>
                          <a:pt x="238" y="182"/>
                          <a:pt x="238" y="182"/>
                        </a:cubicBezTo>
                        <a:cubicBezTo>
                          <a:pt x="238" y="181"/>
                          <a:pt x="238" y="181"/>
                          <a:pt x="238" y="181"/>
                        </a:cubicBezTo>
                        <a:cubicBezTo>
                          <a:pt x="237" y="180"/>
                          <a:pt x="237" y="180"/>
                          <a:pt x="237" y="180"/>
                        </a:cubicBezTo>
                        <a:cubicBezTo>
                          <a:pt x="237" y="180"/>
                          <a:pt x="237" y="180"/>
                          <a:pt x="237" y="180"/>
                        </a:cubicBezTo>
                        <a:cubicBezTo>
                          <a:pt x="238" y="179"/>
                          <a:pt x="238" y="179"/>
                          <a:pt x="238" y="179"/>
                        </a:cubicBezTo>
                        <a:cubicBezTo>
                          <a:pt x="238" y="179"/>
                          <a:pt x="238" y="179"/>
                          <a:pt x="238" y="179"/>
                        </a:cubicBezTo>
                        <a:cubicBezTo>
                          <a:pt x="238" y="179"/>
                          <a:pt x="238" y="179"/>
                          <a:pt x="238" y="179"/>
                        </a:cubicBezTo>
                        <a:cubicBezTo>
                          <a:pt x="238" y="178"/>
                          <a:pt x="238" y="178"/>
                          <a:pt x="238" y="178"/>
                        </a:cubicBezTo>
                        <a:cubicBezTo>
                          <a:pt x="238" y="177"/>
                          <a:pt x="238" y="177"/>
                          <a:pt x="238" y="177"/>
                        </a:cubicBezTo>
                        <a:cubicBezTo>
                          <a:pt x="239" y="177"/>
                          <a:pt x="239" y="177"/>
                          <a:pt x="239" y="177"/>
                        </a:cubicBezTo>
                        <a:cubicBezTo>
                          <a:pt x="239" y="176"/>
                          <a:pt x="239" y="176"/>
                          <a:pt x="239" y="176"/>
                        </a:cubicBezTo>
                        <a:cubicBezTo>
                          <a:pt x="239" y="176"/>
                          <a:pt x="239" y="176"/>
                          <a:pt x="239" y="176"/>
                        </a:cubicBezTo>
                        <a:cubicBezTo>
                          <a:pt x="238" y="176"/>
                          <a:pt x="238" y="176"/>
                          <a:pt x="238" y="176"/>
                        </a:cubicBezTo>
                        <a:cubicBezTo>
                          <a:pt x="238" y="176"/>
                          <a:pt x="238" y="176"/>
                          <a:pt x="238" y="176"/>
                        </a:cubicBezTo>
                        <a:cubicBezTo>
                          <a:pt x="238" y="175"/>
                          <a:pt x="238" y="175"/>
                          <a:pt x="238" y="175"/>
                        </a:cubicBezTo>
                        <a:cubicBezTo>
                          <a:pt x="237" y="175"/>
                          <a:pt x="237" y="175"/>
                          <a:pt x="237" y="175"/>
                        </a:cubicBezTo>
                        <a:cubicBezTo>
                          <a:pt x="237" y="175"/>
                          <a:pt x="237" y="175"/>
                          <a:pt x="237" y="175"/>
                        </a:cubicBezTo>
                        <a:cubicBezTo>
                          <a:pt x="237" y="175"/>
                          <a:pt x="237" y="175"/>
                          <a:pt x="237" y="175"/>
                        </a:cubicBezTo>
                        <a:cubicBezTo>
                          <a:pt x="237" y="176"/>
                          <a:pt x="237" y="176"/>
                          <a:pt x="237" y="176"/>
                        </a:cubicBezTo>
                        <a:moveTo>
                          <a:pt x="220" y="178"/>
                        </a:moveTo>
                        <a:cubicBezTo>
                          <a:pt x="219" y="178"/>
                          <a:pt x="219" y="178"/>
                          <a:pt x="219" y="178"/>
                        </a:cubicBezTo>
                        <a:cubicBezTo>
                          <a:pt x="219" y="178"/>
                          <a:pt x="219" y="178"/>
                          <a:pt x="219" y="178"/>
                        </a:cubicBezTo>
                        <a:cubicBezTo>
                          <a:pt x="219" y="178"/>
                          <a:pt x="219" y="178"/>
                          <a:pt x="219" y="178"/>
                        </a:cubicBezTo>
                        <a:cubicBezTo>
                          <a:pt x="218" y="178"/>
                          <a:pt x="218" y="178"/>
                          <a:pt x="218" y="178"/>
                        </a:cubicBezTo>
                        <a:cubicBezTo>
                          <a:pt x="218" y="178"/>
                          <a:pt x="218" y="178"/>
                          <a:pt x="218" y="178"/>
                        </a:cubicBezTo>
                        <a:cubicBezTo>
                          <a:pt x="218" y="178"/>
                          <a:pt x="218" y="178"/>
                          <a:pt x="218" y="178"/>
                        </a:cubicBezTo>
                        <a:cubicBezTo>
                          <a:pt x="218" y="179"/>
                          <a:pt x="218" y="179"/>
                          <a:pt x="218" y="179"/>
                        </a:cubicBezTo>
                        <a:cubicBezTo>
                          <a:pt x="218" y="179"/>
                          <a:pt x="218" y="179"/>
                          <a:pt x="218" y="179"/>
                        </a:cubicBezTo>
                        <a:cubicBezTo>
                          <a:pt x="218" y="179"/>
                          <a:pt x="218" y="179"/>
                          <a:pt x="218" y="179"/>
                        </a:cubicBezTo>
                        <a:cubicBezTo>
                          <a:pt x="218" y="180"/>
                          <a:pt x="218" y="180"/>
                          <a:pt x="218" y="180"/>
                        </a:cubicBezTo>
                        <a:cubicBezTo>
                          <a:pt x="219" y="180"/>
                          <a:pt x="219" y="180"/>
                          <a:pt x="219" y="180"/>
                        </a:cubicBezTo>
                        <a:cubicBezTo>
                          <a:pt x="220" y="180"/>
                          <a:pt x="220" y="180"/>
                          <a:pt x="220" y="180"/>
                        </a:cubicBezTo>
                        <a:cubicBezTo>
                          <a:pt x="220" y="180"/>
                          <a:pt x="220" y="180"/>
                          <a:pt x="220" y="180"/>
                        </a:cubicBezTo>
                        <a:cubicBezTo>
                          <a:pt x="220" y="179"/>
                          <a:pt x="220" y="179"/>
                          <a:pt x="220" y="179"/>
                        </a:cubicBezTo>
                        <a:cubicBezTo>
                          <a:pt x="221" y="179"/>
                          <a:pt x="221" y="179"/>
                          <a:pt x="221" y="179"/>
                        </a:cubicBezTo>
                        <a:cubicBezTo>
                          <a:pt x="223" y="178"/>
                          <a:pt x="223" y="178"/>
                          <a:pt x="223" y="178"/>
                        </a:cubicBezTo>
                        <a:cubicBezTo>
                          <a:pt x="221" y="178"/>
                          <a:pt x="221" y="178"/>
                          <a:pt x="221" y="178"/>
                        </a:cubicBezTo>
                        <a:cubicBezTo>
                          <a:pt x="220" y="178"/>
                          <a:pt x="220" y="178"/>
                          <a:pt x="220" y="178"/>
                        </a:cubicBezTo>
                        <a:moveTo>
                          <a:pt x="193" y="181"/>
                        </a:moveTo>
                        <a:cubicBezTo>
                          <a:pt x="192" y="181"/>
                          <a:pt x="192" y="181"/>
                          <a:pt x="192" y="181"/>
                        </a:cubicBezTo>
                        <a:cubicBezTo>
                          <a:pt x="192" y="181"/>
                          <a:pt x="192" y="181"/>
                          <a:pt x="192" y="181"/>
                        </a:cubicBezTo>
                        <a:cubicBezTo>
                          <a:pt x="191" y="181"/>
                          <a:pt x="191" y="181"/>
                          <a:pt x="191" y="181"/>
                        </a:cubicBezTo>
                        <a:cubicBezTo>
                          <a:pt x="191" y="181"/>
                          <a:pt x="191" y="181"/>
                          <a:pt x="191" y="181"/>
                        </a:cubicBezTo>
                        <a:cubicBezTo>
                          <a:pt x="191" y="181"/>
                          <a:pt x="191" y="181"/>
                          <a:pt x="191" y="181"/>
                        </a:cubicBezTo>
                        <a:cubicBezTo>
                          <a:pt x="191" y="181"/>
                          <a:pt x="191" y="181"/>
                          <a:pt x="191" y="181"/>
                        </a:cubicBezTo>
                        <a:cubicBezTo>
                          <a:pt x="189" y="183"/>
                          <a:pt x="189" y="183"/>
                          <a:pt x="189" y="183"/>
                        </a:cubicBezTo>
                        <a:cubicBezTo>
                          <a:pt x="189" y="183"/>
                          <a:pt x="189" y="183"/>
                          <a:pt x="189" y="183"/>
                        </a:cubicBezTo>
                        <a:cubicBezTo>
                          <a:pt x="189" y="183"/>
                          <a:pt x="189" y="183"/>
                          <a:pt x="189" y="183"/>
                        </a:cubicBezTo>
                        <a:cubicBezTo>
                          <a:pt x="189" y="184"/>
                          <a:pt x="189" y="184"/>
                          <a:pt x="189" y="184"/>
                        </a:cubicBezTo>
                        <a:cubicBezTo>
                          <a:pt x="189" y="185"/>
                          <a:pt x="189" y="185"/>
                          <a:pt x="189" y="185"/>
                        </a:cubicBezTo>
                        <a:cubicBezTo>
                          <a:pt x="189" y="185"/>
                          <a:pt x="189" y="185"/>
                          <a:pt x="189" y="185"/>
                        </a:cubicBezTo>
                        <a:cubicBezTo>
                          <a:pt x="189" y="185"/>
                          <a:pt x="189" y="185"/>
                          <a:pt x="189" y="185"/>
                        </a:cubicBezTo>
                        <a:cubicBezTo>
                          <a:pt x="190" y="186"/>
                          <a:pt x="190" y="186"/>
                          <a:pt x="190" y="186"/>
                        </a:cubicBezTo>
                        <a:cubicBezTo>
                          <a:pt x="190" y="187"/>
                          <a:pt x="190" y="187"/>
                          <a:pt x="190" y="187"/>
                        </a:cubicBezTo>
                        <a:cubicBezTo>
                          <a:pt x="190" y="186"/>
                          <a:pt x="190" y="186"/>
                          <a:pt x="190" y="186"/>
                        </a:cubicBezTo>
                        <a:cubicBezTo>
                          <a:pt x="191" y="185"/>
                          <a:pt x="191" y="185"/>
                          <a:pt x="191" y="185"/>
                        </a:cubicBezTo>
                        <a:cubicBezTo>
                          <a:pt x="191" y="185"/>
                          <a:pt x="191" y="185"/>
                          <a:pt x="191" y="185"/>
                        </a:cubicBezTo>
                        <a:cubicBezTo>
                          <a:pt x="191" y="185"/>
                          <a:pt x="191" y="185"/>
                          <a:pt x="191" y="185"/>
                        </a:cubicBezTo>
                        <a:cubicBezTo>
                          <a:pt x="190" y="184"/>
                          <a:pt x="190" y="184"/>
                          <a:pt x="190" y="184"/>
                        </a:cubicBezTo>
                        <a:cubicBezTo>
                          <a:pt x="190" y="184"/>
                          <a:pt x="190" y="184"/>
                          <a:pt x="190" y="184"/>
                        </a:cubicBezTo>
                        <a:cubicBezTo>
                          <a:pt x="191" y="184"/>
                          <a:pt x="191" y="184"/>
                          <a:pt x="191" y="184"/>
                        </a:cubicBezTo>
                        <a:cubicBezTo>
                          <a:pt x="192" y="183"/>
                          <a:pt x="192" y="183"/>
                          <a:pt x="192" y="183"/>
                        </a:cubicBezTo>
                        <a:cubicBezTo>
                          <a:pt x="193" y="183"/>
                          <a:pt x="193" y="183"/>
                          <a:pt x="193" y="183"/>
                        </a:cubicBezTo>
                        <a:cubicBezTo>
                          <a:pt x="194" y="183"/>
                          <a:pt x="194" y="183"/>
                          <a:pt x="194" y="183"/>
                        </a:cubicBezTo>
                        <a:cubicBezTo>
                          <a:pt x="194" y="183"/>
                          <a:pt x="194" y="183"/>
                          <a:pt x="194" y="183"/>
                        </a:cubicBezTo>
                        <a:cubicBezTo>
                          <a:pt x="194" y="183"/>
                          <a:pt x="194" y="183"/>
                          <a:pt x="194" y="183"/>
                        </a:cubicBezTo>
                        <a:cubicBezTo>
                          <a:pt x="195" y="183"/>
                          <a:pt x="195" y="183"/>
                          <a:pt x="195" y="183"/>
                        </a:cubicBezTo>
                        <a:cubicBezTo>
                          <a:pt x="195" y="183"/>
                          <a:pt x="195" y="183"/>
                          <a:pt x="195" y="183"/>
                        </a:cubicBezTo>
                        <a:cubicBezTo>
                          <a:pt x="195" y="183"/>
                          <a:pt x="195" y="183"/>
                          <a:pt x="195" y="183"/>
                        </a:cubicBezTo>
                        <a:cubicBezTo>
                          <a:pt x="195" y="183"/>
                          <a:pt x="195" y="183"/>
                          <a:pt x="195" y="183"/>
                        </a:cubicBezTo>
                        <a:cubicBezTo>
                          <a:pt x="196" y="183"/>
                          <a:pt x="196" y="183"/>
                          <a:pt x="196" y="183"/>
                        </a:cubicBezTo>
                        <a:cubicBezTo>
                          <a:pt x="198" y="183"/>
                          <a:pt x="198" y="183"/>
                          <a:pt x="198" y="183"/>
                        </a:cubicBezTo>
                        <a:cubicBezTo>
                          <a:pt x="197" y="182"/>
                          <a:pt x="197" y="182"/>
                          <a:pt x="197" y="182"/>
                        </a:cubicBezTo>
                        <a:cubicBezTo>
                          <a:pt x="196" y="182"/>
                          <a:pt x="196" y="182"/>
                          <a:pt x="196" y="182"/>
                        </a:cubicBezTo>
                        <a:cubicBezTo>
                          <a:pt x="196" y="181"/>
                          <a:pt x="196" y="181"/>
                          <a:pt x="196" y="181"/>
                        </a:cubicBezTo>
                        <a:cubicBezTo>
                          <a:pt x="196" y="181"/>
                          <a:pt x="196" y="181"/>
                          <a:pt x="196" y="181"/>
                        </a:cubicBezTo>
                        <a:cubicBezTo>
                          <a:pt x="195" y="181"/>
                          <a:pt x="195" y="181"/>
                          <a:pt x="195" y="181"/>
                        </a:cubicBezTo>
                        <a:cubicBezTo>
                          <a:pt x="195" y="181"/>
                          <a:pt x="195" y="181"/>
                          <a:pt x="195" y="181"/>
                        </a:cubicBezTo>
                        <a:cubicBezTo>
                          <a:pt x="195" y="180"/>
                          <a:pt x="195" y="180"/>
                          <a:pt x="195" y="180"/>
                        </a:cubicBezTo>
                        <a:cubicBezTo>
                          <a:pt x="195" y="180"/>
                          <a:pt x="195" y="180"/>
                          <a:pt x="195" y="180"/>
                        </a:cubicBezTo>
                        <a:cubicBezTo>
                          <a:pt x="194" y="180"/>
                          <a:pt x="194" y="180"/>
                          <a:pt x="194" y="180"/>
                        </a:cubicBezTo>
                        <a:cubicBezTo>
                          <a:pt x="194" y="180"/>
                          <a:pt x="194" y="180"/>
                          <a:pt x="194" y="180"/>
                        </a:cubicBezTo>
                        <a:cubicBezTo>
                          <a:pt x="193" y="180"/>
                          <a:pt x="193" y="180"/>
                          <a:pt x="193" y="180"/>
                        </a:cubicBezTo>
                        <a:cubicBezTo>
                          <a:pt x="193" y="180"/>
                          <a:pt x="193" y="180"/>
                          <a:pt x="193" y="180"/>
                        </a:cubicBezTo>
                        <a:cubicBezTo>
                          <a:pt x="193" y="181"/>
                          <a:pt x="193" y="181"/>
                          <a:pt x="193" y="181"/>
                        </a:cubicBezTo>
                        <a:moveTo>
                          <a:pt x="198" y="187"/>
                        </a:moveTo>
                        <a:cubicBezTo>
                          <a:pt x="198" y="187"/>
                          <a:pt x="198" y="187"/>
                          <a:pt x="198" y="187"/>
                        </a:cubicBezTo>
                        <a:cubicBezTo>
                          <a:pt x="198" y="187"/>
                          <a:pt x="198" y="187"/>
                          <a:pt x="198" y="187"/>
                        </a:cubicBezTo>
                        <a:cubicBezTo>
                          <a:pt x="198" y="187"/>
                          <a:pt x="198" y="187"/>
                          <a:pt x="198" y="187"/>
                        </a:cubicBezTo>
                        <a:cubicBezTo>
                          <a:pt x="198" y="188"/>
                          <a:pt x="198" y="188"/>
                          <a:pt x="198" y="188"/>
                        </a:cubicBezTo>
                        <a:cubicBezTo>
                          <a:pt x="198" y="189"/>
                          <a:pt x="198" y="189"/>
                          <a:pt x="198" y="189"/>
                        </a:cubicBezTo>
                        <a:cubicBezTo>
                          <a:pt x="198" y="189"/>
                          <a:pt x="198" y="189"/>
                          <a:pt x="198" y="189"/>
                        </a:cubicBezTo>
                        <a:cubicBezTo>
                          <a:pt x="199" y="189"/>
                          <a:pt x="199" y="189"/>
                          <a:pt x="199" y="189"/>
                        </a:cubicBezTo>
                        <a:cubicBezTo>
                          <a:pt x="199" y="189"/>
                          <a:pt x="199" y="189"/>
                          <a:pt x="199" y="189"/>
                        </a:cubicBezTo>
                        <a:cubicBezTo>
                          <a:pt x="199" y="189"/>
                          <a:pt x="199" y="189"/>
                          <a:pt x="199" y="189"/>
                        </a:cubicBezTo>
                        <a:cubicBezTo>
                          <a:pt x="199" y="190"/>
                          <a:pt x="199" y="190"/>
                          <a:pt x="199" y="190"/>
                        </a:cubicBezTo>
                        <a:cubicBezTo>
                          <a:pt x="199" y="190"/>
                          <a:pt x="199" y="190"/>
                          <a:pt x="199" y="190"/>
                        </a:cubicBezTo>
                        <a:cubicBezTo>
                          <a:pt x="199" y="190"/>
                          <a:pt x="199" y="190"/>
                          <a:pt x="199" y="190"/>
                        </a:cubicBezTo>
                        <a:cubicBezTo>
                          <a:pt x="199" y="190"/>
                          <a:pt x="199" y="190"/>
                          <a:pt x="199" y="190"/>
                        </a:cubicBezTo>
                        <a:cubicBezTo>
                          <a:pt x="199" y="191"/>
                          <a:pt x="199" y="191"/>
                          <a:pt x="199" y="191"/>
                        </a:cubicBezTo>
                        <a:cubicBezTo>
                          <a:pt x="198" y="191"/>
                          <a:pt x="198" y="191"/>
                          <a:pt x="198" y="191"/>
                        </a:cubicBezTo>
                        <a:cubicBezTo>
                          <a:pt x="198" y="191"/>
                          <a:pt x="198" y="191"/>
                          <a:pt x="198" y="191"/>
                        </a:cubicBezTo>
                        <a:cubicBezTo>
                          <a:pt x="198" y="192"/>
                          <a:pt x="198" y="192"/>
                          <a:pt x="198" y="192"/>
                        </a:cubicBezTo>
                        <a:cubicBezTo>
                          <a:pt x="198" y="192"/>
                          <a:pt x="198" y="192"/>
                          <a:pt x="198" y="192"/>
                        </a:cubicBezTo>
                        <a:cubicBezTo>
                          <a:pt x="198" y="193"/>
                          <a:pt x="198" y="193"/>
                          <a:pt x="198" y="193"/>
                        </a:cubicBezTo>
                        <a:cubicBezTo>
                          <a:pt x="197" y="193"/>
                          <a:pt x="197" y="193"/>
                          <a:pt x="197" y="193"/>
                        </a:cubicBezTo>
                        <a:cubicBezTo>
                          <a:pt x="197" y="193"/>
                          <a:pt x="197" y="193"/>
                          <a:pt x="197" y="193"/>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7" y="194"/>
                          <a:pt x="197" y="194"/>
                          <a:pt x="197" y="194"/>
                        </a:cubicBezTo>
                        <a:cubicBezTo>
                          <a:pt x="197" y="195"/>
                          <a:pt x="197" y="195"/>
                          <a:pt x="197" y="195"/>
                        </a:cubicBezTo>
                        <a:cubicBezTo>
                          <a:pt x="197" y="195"/>
                          <a:pt x="197" y="195"/>
                          <a:pt x="197" y="195"/>
                        </a:cubicBezTo>
                        <a:cubicBezTo>
                          <a:pt x="196" y="195"/>
                          <a:pt x="196" y="195"/>
                          <a:pt x="196" y="195"/>
                        </a:cubicBezTo>
                        <a:cubicBezTo>
                          <a:pt x="196" y="195"/>
                          <a:pt x="196" y="195"/>
                          <a:pt x="196" y="195"/>
                        </a:cubicBezTo>
                        <a:cubicBezTo>
                          <a:pt x="196" y="196"/>
                          <a:pt x="196" y="196"/>
                          <a:pt x="196" y="196"/>
                        </a:cubicBezTo>
                        <a:cubicBezTo>
                          <a:pt x="196" y="196"/>
                          <a:pt x="196" y="196"/>
                          <a:pt x="196" y="196"/>
                        </a:cubicBezTo>
                        <a:cubicBezTo>
                          <a:pt x="196" y="197"/>
                          <a:pt x="196" y="197"/>
                          <a:pt x="196" y="197"/>
                        </a:cubicBezTo>
                        <a:cubicBezTo>
                          <a:pt x="196" y="197"/>
                          <a:pt x="196" y="197"/>
                          <a:pt x="196" y="197"/>
                        </a:cubicBezTo>
                        <a:cubicBezTo>
                          <a:pt x="196" y="197"/>
                          <a:pt x="196" y="197"/>
                          <a:pt x="196" y="197"/>
                        </a:cubicBezTo>
                        <a:cubicBezTo>
                          <a:pt x="195" y="198"/>
                          <a:pt x="195" y="198"/>
                          <a:pt x="195" y="198"/>
                        </a:cubicBezTo>
                        <a:cubicBezTo>
                          <a:pt x="195" y="198"/>
                          <a:pt x="195" y="198"/>
                          <a:pt x="195" y="198"/>
                        </a:cubicBezTo>
                        <a:cubicBezTo>
                          <a:pt x="195" y="198"/>
                          <a:pt x="195" y="198"/>
                          <a:pt x="195" y="198"/>
                        </a:cubicBezTo>
                        <a:cubicBezTo>
                          <a:pt x="193" y="199"/>
                          <a:pt x="193" y="199"/>
                          <a:pt x="193" y="199"/>
                        </a:cubicBezTo>
                        <a:cubicBezTo>
                          <a:pt x="194" y="200"/>
                          <a:pt x="194" y="200"/>
                          <a:pt x="194" y="200"/>
                        </a:cubicBezTo>
                        <a:cubicBezTo>
                          <a:pt x="196" y="199"/>
                          <a:pt x="196" y="199"/>
                          <a:pt x="196" y="199"/>
                        </a:cubicBezTo>
                        <a:cubicBezTo>
                          <a:pt x="197" y="198"/>
                          <a:pt x="197" y="198"/>
                          <a:pt x="197" y="198"/>
                        </a:cubicBezTo>
                        <a:cubicBezTo>
                          <a:pt x="197" y="198"/>
                          <a:pt x="197" y="198"/>
                          <a:pt x="197" y="198"/>
                        </a:cubicBezTo>
                        <a:cubicBezTo>
                          <a:pt x="197" y="198"/>
                          <a:pt x="197" y="198"/>
                          <a:pt x="197" y="198"/>
                        </a:cubicBezTo>
                        <a:cubicBezTo>
                          <a:pt x="197" y="198"/>
                          <a:pt x="197" y="198"/>
                          <a:pt x="197" y="198"/>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9"/>
                          <a:pt x="198" y="199"/>
                          <a:pt x="198" y="199"/>
                        </a:cubicBezTo>
                        <a:cubicBezTo>
                          <a:pt x="197" y="200"/>
                          <a:pt x="197" y="200"/>
                          <a:pt x="197" y="200"/>
                        </a:cubicBezTo>
                        <a:cubicBezTo>
                          <a:pt x="198" y="200"/>
                          <a:pt x="198" y="200"/>
                          <a:pt x="198" y="200"/>
                        </a:cubicBezTo>
                        <a:cubicBezTo>
                          <a:pt x="199" y="199"/>
                          <a:pt x="199" y="199"/>
                          <a:pt x="199" y="199"/>
                        </a:cubicBezTo>
                        <a:cubicBezTo>
                          <a:pt x="199" y="199"/>
                          <a:pt x="199" y="199"/>
                          <a:pt x="199" y="199"/>
                        </a:cubicBezTo>
                        <a:cubicBezTo>
                          <a:pt x="200" y="199"/>
                          <a:pt x="200" y="199"/>
                          <a:pt x="200" y="199"/>
                        </a:cubicBezTo>
                        <a:cubicBezTo>
                          <a:pt x="200" y="199"/>
                          <a:pt x="200" y="199"/>
                          <a:pt x="200" y="199"/>
                        </a:cubicBezTo>
                        <a:cubicBezTo>
                          <a:pt x="200" y="199"/>
                          <a:pt x="200" y="199"/>
                          <a:pt x="200" y="199"/>
                        </a:cubicBezTo>
                        <a:cubicBezTo>
                          <a:pt x="200" y="198"/>
                          <a:pt x="200" y="198"/>
                          <a:pt x="200" y="198"/>
                        </a:cubicBezTo>
                        <a:cubicBezTo>
                          <a:pt x="200" y="198"/>
                          <a:pt x="200" y="198"/>
                          <a:pt x="200" y="198"/>
                        </a:cubicBezTo>
                        <a:cubicBezTo>
                          <a:pt x="200" y="197"/>
                          <a:pt x="200" y="197"/>
                          <a:pt x="200" y="197"/>
                        </a:cubicBezTo>
                        <a:cubicBezTo>
                          <a:pt x="201" y="196"/>
                          <a:pt x="201" y="196"/>
                          <a:pt x="201" y="196"/>
                        </a:cubicBezTo>
                        <a:cubicBezTo>
                          <a:pt x="201" y="196"/>
                          <a:pt x="201" y="196"/>
                          <a:pt x="201" y="196"/>
                        </a:cubicBezTo>
                        <a:cubicBezTo>
                          <a:pt x="201" y="196"/>
                          <a:pt x="201" y="196"/>
                          <a:pt x="201" y="196"/>
                        </a:cubicBezTo>
                        <a:cubicBezTo>
                          <a:pt x="201" y="196"/>
                          <a:pt x="201" y="196"/>
                          <a:pt x="201" y="196"/>
                        </a:cubicBezTo>
                        <a:cubicBezTo>
                          <a:pt x="201" y="195"/>
                          <a:pt x="201" y="195"/>
                          <a:pt x="201"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2" y="195"/>
                          <a:pt x="202" y="195"/>
                          <a:pt x="202" y="195"/>
                        </a:cubicBezTo>
                        <a:cubicBezTo>
                          <a:pt x="203" y="195"/>
                          <a:pt x="203" y="195"/>
                          <a:pt x="203" y="195"/>
                        </a:cubicBezTo>
                        <a:cubicBezTo>
                          <a:pt x="203" y="195"/>
                          <a:pt x="203" y="195"/>
                          <a:pt x="203" y="195"/>
                        </a:cubicBezTo>
                        <a:cubicBezTo>
                          <a:pt x="203" y="194"/>
                          <a:pt x="203" y="194"/>
                          <a:pt x="203" y="194"/>
                        </a:cubicBezTo>
                        <a:cubicBezTo>
                          <a:pt x="203" y="194"/>
                          <a:pt x="203" y="194"/>
                          <a:pt x="203" y="194"/>
                        </a:cubicBezTo>
                        <a:cubicBezTo>
                          <a:pt x="203" y="194"/>
                          <a:pt x="203" y="194"/>
                          <a:pt x="203" y="194"/>
                        </a:cubicBezTo>
                        <a:cubicBezTo>
                          <a:pt x="203" y="193"/>
                          <a:pt x="203" y="193"/>
                          <a:pt x="203" y="193"/>
                        </a:cubicBezTo>
                        <a:cubicBezTo>
                          <a:pt x="203" y="193"/>
                          <a:pt x="203" y="193"/>
                          <a:pt x="203" y="193"/>
                        </a:cubicBezTo>
                        <a:cubicBezTo>
                          <a:pt x="205" y="192"/>
                          <a:pt x="205" y="192"/>
                          <a:pt x="205" y="192"/>
                        </a:cubicBezTo>
                        <a:cubicBezTo>
                          <a:pt x="205" y="192"/>
                          <a:pt x="205" y="192"/>
                          <a:pt x="205" y="192"/>
                        </a:cubicBezTo>
                        <a:cubicBezTo>
                          <a:pt x="205" y="192"/>
                          <a:pt x="205" y="192"/>
                          <a:pt x="205" y="192"/>
                        </a:cubicBezTo>
                        <a:cubicBezTo>
                          <a:pt x="205" y="191"/>
                          <a:pt x="205" y="191"/>
                          <a:pt x="205" y="191"/>
                        </a:cubicBezTo>
                        <a:cubicBezTo>
                          <a:pt x="205" y="191"/>
                          <a:pt x="205" y="191"/>
                          <a:pt x="205" y="191"/>
                        </a:cubicBezTo>
                        <a:cubicBezTo>
                          <a:pt x="204" y="191"/>
                          <a:pt x="204" y="191"/>
                          <a:pt x="204" y="191"/>
                        </a:cubicBezTo>
                        <a:cubicBezTo>
                          <a:pt x="204" y="191"/>
                          <a:pt x="204" y="191"/>
                          <a:pt x="204" y="191"/>
                        </a:cubicBezTo>
                        <a:cubicBezTo>
                          <a:pt x="204" y="191"/>
                          <a:pt x="204" y="191"/>
                          <a:pt x="204" y="191"/>
                        </a:cubicBezTo>
                        <a:cubicBezTo>
                          <a:pt x="205" y="190"/>
                          <a:pt x="205" y="190"/>
                          <a:pt x="205" y="190"/>
                        </a:cubicBezTo>
                        <a:cubicBezTo>
                          <a:pt x="205" y="189"/>
                          <a:pt x="205" y="189"/>
                          <a:pt x="205" y="189"/>
                        </a:cubicBezTo>
                        <a:cubicBezTo>
                          <a:pt x="205" y="189"/>
                          <a:pt x="205" y="189"/>
                          <a:pt x="205" y="189"/>
                        </a:cubicBezTo>
                        <a:cubicBezTo>
                          <a:pt x="206" y="189"/>
                          <a:pt x="206" y="189"/>
                          <a:pt x="206" y="189"/>
                        </a:cubicBezTo>
                        <a:cubicBezTo>
                          <a:pt x="207" y="189"/>
                          <a:pt x="207" y="189"/>
                          <a:pt x="207" y="189"/>
                        </a:cubicBezTo>
                        <a:cubicBezTo>
                          <a:pt x="207" y="189"/>
                          <a:pt x="207" y="189"/>
                          <a:pt x="207" y="189"/>
                        </a:cubicBezTo>
                        <a:cubicBezTo>
                          <a:pt x="207" y="188"/>
                          <a:pt x="207" y="188"/>
                          <a:pt x="207" y="188"/>
                        </a:cubicBezTo>
                        <a:cubicBezTo>
                          <a:pt x="207" y="188"/>
                          <a:pt x="207" y="188"/>
                          <a:pt x="207" y="188"/>
                        </a:cubicBezTo>
                        <a:cubicBezTo>
                          <a:pt x="207" y="188"/>
                          <a:pt x="207" y="188"/>
                          <a:pt x="207" y="188"/>
                        </a:cubicBezTo>
                        <a:cubicBezTo>
                          <a:pt x="206" y="188"/>
                          <a:pt x="206" y="188"/>
                          <a:pt x="206" y="188"/>
                        </a:cubicBezTo>
                        <a:cubicBezTo>
                          <a:pt x="206" y="187"/>
                          <a:pt x="206" y="187"/>
                          <a:pt x="206" y="187"/>
                        </a:cubicBezTo>
                        <a:cubicBezTo>
                          <a:pt x="206" y="186"/>
                          <a:pt x="206" y="186"/>
                          <a:pt x="206" y="186"/>
                        </a:cubicBezTo>
                        <a:cubicBezTo>
                          <a:pt x="205" y="186"/>
                          <a:pt x="205" y="186"/>
                          <a:pt x="205" y="186"/>
                        </a:cubicBezTo>
                        <a:cubicBezTo>
                          <a:pt x="205" y="187"/>
                          <a:pt x="205" y="187"/>
                          <a:pt x="205" y="187"/>
                        </a:cubicBezTo>
                        <a:cubicBezTo>
                          <a:pt x="205" y="187"/>
                          <a:pt x="205" y="187"/>
                          <a:pt x="205" y="187"/>
                        </a:cubicBezTo>
                        <a:cubicBezTo>
                          <a:pt x="205" y="187"/>
                          <a:pt x="205" y="187"/>
                          <a:pt x="205" y="187"/>
                        </a:cubicBezTo>
                        <a:cubicBezTo>
                          <a:pt x="203" y="188"/>
                          <a:pt x="203" y="188"/>
                          <a:pt x="203" y="188"/>
                        </a:cubicBezTo>
                        <a:cubicBezTo>
                          <a:pt x="203" y="188"/>
                          <a:pt x="203" y="188"/>
                          <a:pt x="203" y="188"/>
                        </a:cubicBezTo>
                        <a:cubicBezTo>
                          <a:pt x="203" y="189"/>
                          <a:pt x="203" y="189"/>
                          <a:pt x="203" y="189"/>
                        </a:cubicBezTo>
                        <a:cubicBezTo>
                          <a:pt x="203" y="189"/>
                          <a:pt x="203" y="189"/>
                          <a:pt x="203" y="189"/>
                        </a:cubicBezTo>
                        <a:cubicBezTo>
                          <a:pt x="203" y="189"/>
                          <a:pt x="203" y="189"/>
                          <a:pt x="203" y="189"/>
                        </a:cubicBezTo>
                        <a:cubicBezTo>
                          <a:pt x="203" y="189"/>
                          <a:pt x="203" y="189"/>
                          <a:pt x="203" y="189"/>
                        </a:cubicBezTo>
                        <a:cubicBezTo>
                          <a:pt x="202" y="189"/>
                          <a:pt x="202" y="189"/>
                          <a:pt x="202" y="189"/>
                        </a:cubicBezTo>
                        <a:cubicBezTo>
                          <a:pt x="201" y="189"/>
                          <a:pt x="201" y="189"/>
                          <a:pt x="201" y="189"/>
                        </a:cubicBezTo>
                        <a:cubicBezTo>
                          <a:pt x="201" y="189"/>
                          <a:pt x="201" y="189"/>
                          <a:pt x="201" y="189"/>
                        </a:cubicBezTo>
                        <a:cubicBezTo>
                          <a:pt x="201" y="190"/>
                          <a:pt x="201" y="190"/>
                          <a:pt x="201" y="190"/>
                        </a:cubicBezTo>
                        <a:cubicBezTo>
                          <a:pt x="200" y="189"/>
                          <a:pt x="200" y="189"/>
                          <a:pt x="200" y="189"/>
                        </a:cubicBezTo>
                        <a:cubicBezTo>
                          <a:pt x="200" y="189"/>
                          <a:pt x="200" y="189"/>
                          <a:pt x="200" y="189"/>
                        </a:cubicBezTo>
                        <a:cubicBezTo>
                          <a:pt x="200" y="187"/>
                          <a:pt x="200" y="187"/>
                          <a:pt x="200" y="187"/>
                        </a:cubicBezTo>
                        <a:cubicBezTo>
                          <a:pt x="200" y="187"/>
                          <a:pt x="200" y="187"/>
                          <a:pt x="200" y="187"/>
                        </a:cubicBezTo>
                        <a:cubicBezTo>
                          <a:pt x="200" y="187"/>
                          <a:pt x="200" y="187"/>
                          <a:pt x="200" y="187"/>
                        </a:cubicBezTo>
                        <a:cubicBezTo>
                          <a:pt x="199" y="187"/>
                          <a:pt x="199" y="187"/>
                          <a:pt x="199" y="187"/>
                        </a:cubicBezTo>
                        <a:cubicBezTo>
                          <a:pt x="200" y="187"/>
                          <a:pt x="200" y="187"/>
                          <a:pt x="200" y="187"/>
                        </a:cubicBezTo>
                        <a:cubicBezTo>
                          <a:pt x="200" y="187"/>
                          <a:pt x="200" y="187"/>
                          <a:pt x="200" y="187"/>
                        </a:cubicBezTo>
                        <a:cubicBezTo>
                          <a:pt x="200" y="186"/>
                          <a:pt x="200" y="186"/>
                          <a:pt x="200" y="186"/>
                        </a:cubicBezTo>
                        <a:cubicBezTo>
                          <a:pt x="199" y="186"/>
                          <a:pt x="199" y="186"/>
                          <a:pt x="199" y="186"/>
                        </a:cubicBezTo>
                        <a:cubicBezTo>
                          <a:pt x="199" y="183"/>
                          <a:pt x="199" y="183"/>
                          <a:pt x="199" y="183"/>
                        </a:cubicBezTo>
                        <a:cubicBezTo>
                          <a:pt x="199" y="186"/>
                          <a:pt x="199" y="186"/>
                          <a:pt x="199" y="186"/>
                        </a:cubicBezTo>
                        <a:cubicBezTo>
                          <a:pt x="198" y="187"/>
                          <a:pt x="198" y="187"/>
                          <a:pt x="198" y="187"/>
                        </a:cubicBezTo>
                        <a:moveTo>
                          <a:pt x="211" y="187"/>
                        </a:moveTo>
                        <a:cubicBezTo>
                          <a:pt x="211" y="188"/>
                          <a:pt x="211" y="188"/>
                          <a:pt x="211" y="188"/>
                        </a:cubicBezTo>
                        <a:cubicBezTo>
                          <a:pt x="211" y="188"/>
                          <a:pt x="211" y="188"/>
                          <a:pt x="211" y="188"/>
                        </a:cubicBezTo>
                        <a:cubicBezTo>
                          <a:pt x="211" y="188"/>
                          <a:pt x="211" y="188"/>
                          <a:pt x="211" y="188"/>
                        </a:cubicBezTo>
                        <a:cubicBezTo>
                          <a:pt x="211" y="189"/>
                          <a:pt x="211" y="189"/>
                          <a:pt x="211" y="189"/>
                        </a:cubicBezTo>
                        <a:cubicBezTo>
                          <a:pt x="211" y="189"/>
                          <a:pt x="211" y="189"/>
                          <a:pt x="211" y="189"/>
                        </a:cubicBezTo>
                        <a:cubicBezTo>
                          <a:pt x="210" y="189"/>
                          <a:pt x="210" y="189"/>
                          <a:pt x="210" y="189"/>
                        </a:cubicBezTo>
                        <a:cubicBezTo>
                          <a:pt x="210" y="189"/>
                          <a:pt x="210" y="189"/>
                          <a:pt x="210" y="189"/>
                        </a:cubicBezTo>
                        <a:cubicBezTo>
                          <a:pt x="210" y="190"/>
                          <a:pt x="210" y="190"/>
                          <a:pt x="210" y="190"/>
                        </a:cubicBezTo>
                        <a:cubicBezTo>
                          <a:pt x="210" y="190"/>
                          <a:pt x="210" y="190"/>
                          <a:pt x="210" y="190"/>
                        </a:cubicBezTo>
                        <a:cubicBezTo>
                          <a:pt x="209" y="191"/>
                          <a:pt x="209" y="191"/>
                          <a:pt x="209" y="191"/>
                        </a:cubicBezTo>
                        <a:cubicBezTo>
                          <a:pt x="209" y="191"/>
                          <a:pt x="209" y="191"/>
                          <a:pt x="209" y="191"/>
                        </a:cubicBezTo>
                        <a:cubicBezTo>
                          <a:pt x="210" y="191"/>
                          <a:pt x="210" y="191"/>
                          <a:pt x="210" y="191"/>
                        </a:cubicBezTo>
                        <a:cubicBezTo>
                          <a:pt x="210" y="192"/>
                          <a:pt x="210" y="192"/>
                          <a:pt x="210" y="192"/>
                        </a:cubicBezTo>
                        <a:cubicBezTo>
                          <a:pt x="210" y="192"/>
                          <a:pt x="210" y="192"/>
                          <a:pt x="210" y="192"/>
                        </a:cubicBezTo>
                        <a:cubicBezTo>
                          <a:pt x="211" y="191"/>
                          <a:pt x="211" y="191"/>
                          <a:pt x="211" y="191"/>
                        </a:cubicBezTo>
                        <a:cubicBezTo>
                          <a:pt x="212" y="191"/>
                          <a:pt x="212" y="191"/>
                          <a:pt x="212" y="191"/>
                        </a:cubicBezTo>
                        <a:cubicBezTo>
                          <a:pt x="212" y="192"/>
                          <a:pt x="212" y="192"/>
                          <a:pt x="212" y="192"/>
                        </a:cubicBezTo>
                        <a:cubicBezTo>
                          <a:pt x="212" y="192"/>
                          <a:pt x="212" y="192"/>
                          <a:pt x="212" y="192"/>
                        </a:cubicBezTo>
                        <a:cubicBezTo>
                          <a:pt x="212" y="192"/>
                          <a:pt x="212" y="192"/>
                          <a:pt x="212" y="192"/>
                        </a:cubicBezTo>
                        <a:cubicBezTo>
                          <a:pt x="213" y="192"/>
                          <a:pt x="213" y="192"/>
                          <a:pt x="213" y="192"/>
                        </a:cubicBezTo>
                        <a:cubicBezTo>
                          <a:pt x="213" y="193"/>
                          <a:pt x="213" y="193"/>
                          <a:pt x="213" y="193"/>
                        </a:cubicBezTo>
                        <a:cubicBezTo>
                          <a:pt x="214" y="196"/>
                          <a:pt x="214" y="196"/>
                          <a:pt x="214" y="196"/>
                        </a:cubicBezTo>
                        <a:cubicBezTo>
                          <a:pt x="214" y="193"/>
                          <a:pt x="214" y="193"/>
                          <a:pt x="214" y="193"/>
                        </a:cubicBezTo>
                        <a:cubicBezTo>
                          <a:pt x="214" y="192"/>
                          <a:pt x="214" y="192"/>
                          <a:pt x="214" y="192"/>
                        </a:cubicBezTo>
                        <a:cubicBezTo>
                          <a:pt x="214" y="192"/>
                          <a:pt x="214" y="192"/>
                          <a:pt x="214" y="192"/>
                        </a:cubicBezTo>
                        <a:cubicBezTo>
                          <a:pt x="214" y="191"/>
                          <a:pt x="214" y="191"/>
                          <a:pt x="214" y="191"/>
                        </a:cubicBezTo>
                        <a:cubicBezTo>
                          <a:pt x="214" y="191"/>
                          <a:pt x="214" y="191"/>
                          <a:pt x="214" y="191"/>
                        </a:cubicBezTo>
                        <a:cubicBezTo>
                          <a:pt x="214" y="191"/>
                          <a:pt x="214" y="191"/>
                          <a:pt x="214" y="191"/>
                        </a:cubicBezTo>
                        <a:cubicBezTo>
                          <a:pt x="213" y="191"/>
                          <a:pt x="213" y="191"/>
                          <a:pt x="213" y="191"/>
                        </a:cubicBezTo>
                        <a:cubicBezTo>
                          <a:pt x="213" y="190"/>
                          <a:pt x="213" y="190"/>
                          <a:pt x="213" y="190"/>
                        </a:cubicBezTo>
                        <a:cubicBezTo>
                          <a:pt x="213" y="189"/>
                          <a:pt x="213" y="189"/>
                          <a:pt x="213" y="189"/>
                        </a:cubicBezTo>
                        <a:cubicBezTo>
                          <a:pt x="213" y="189"/>
                          <a:pt x="213" y="189"/>
                          <a:pt x="213" y="189"/>
                        </a:cubicBezTo>
                        <a:cubicBezTo>
                          <a:pt x="213" y="188"/>
                          <a:pt x="213" y="188"/>
                          <a:pt x="213" y="188"/>
                        </a:cubicBezTo>
                        <a:cubicBezTo>
                          <a:pt x="213" y="188"/>
                          <a:pt x="213" y="188"/>
                          <a:pt x="213" y="188"/>
                        </a:cubicBezTo>
                        <a:cubicBezTo>
                          <a:pt x="213" y="188"/>
                          <a:pt x="213" y="188"/>
                          <a:pt x="213" y="188"/>
                        </a:cubicBezTo>
                        <a:cubicBezTo>
                          <a:pt x="214" y="187"/>
                          <a:pt x="214" y="187"/>
                          <a:pt x="214" y="187"/>
                        </a:cubicBezTo>
                        <a:cubicBezTo>
                          <a:pt x="214" y="187"/>
                          <a:pt x="214" y="187"/>
                          <a:pt x="214" y="187"/>
                        </a:cubicBezTo>
                        <a:cubicBezTo>
                          <a:pt x="213" y="187"/>
                          <a:pt x="213" y="187"/>
                          <a:pt x="213" y="187"/>
                        </a:cubicBezTo>
                        <a:cubicBezTo>
                          <a:pt x="212" y="187"/>
                          <a:pt x="212" y="187"/>
                          <a:pt x="212" y="187"/>
                        </a:cubicBezTo>
                        <a:cubicBezTo>
                          <a:pt x="212" y="186"/>
                          <a:pt x="212" y="186"/>
                          <a:pt x="212" y="186"/>
                        </a:cubicBezTo>
                        <a:cubicBezTo>
                          <a:pt x="211" y="184"/>
                          <a:pt x="211" y="184"/>
                          <a:pt x="211" y="184"/>
                        </a:cubicBezTo>
                        <a:cubicBezTo>
                          <a:pt x="211" y="186"/>
                          <a:pt x="211" y="186"/>
                          <a:pt x="211" y="186"/>
                        </a:cubicBezTo>
                        <a:cubicBezTo>
                          <a:pt x="211" y="187"/>
                          <a:pt x="211" y="187"/>
                          <a:pt x="211" y="187"/>
                        </a:cubicBezTo>
                        <a:moveTo>
                          <a:pt x="62" y="186"/>
                        </a:moveTo>
                        <a:cubicBezTo>
                          <a:pt x="60" y="187"/>
                          <a:pt x="60" y="187"/>
                          <a:pt x="60" y="187"/>
                        </a:cubicBezTo>
                        <a:cubicBezTo>
                          <a:pt x="58" y="189"/>
                          <a:pt x="58" y="189"/>
                          <a:pt x="58" y="189"/>
                        </a:cubicBezTo>
                        <a:cubicBezTo>
                          <a:pt x="61" y="188"/>
                          <a:pt x="61" y="188"/>
                          <a:pt x="61" y="188"/>
                        </a:cubicBezTo>
                        <a:cubicBezTo>
                          <a:pt x="63" y="188"/>
                          <a:pt x="63" y="188"/>
                          <a:pt x="63" y="188"/>
                        </a:cubicBezTo>
                        <a:cubicBezTo>
                          <a:pt x="63" y="188"/>
                          <a:pt x="63" y="188"/>
                          <a:pt x="63" y="188"/>
                        </a:cubicBezTo>
                        <a:cubicBezTo>
                          <a:pt x="63" y="187"/>
                          <a:pt x="63" y="187"/>
                          <a:pt x="63" y="187"/>
                        </a:cubicBezTo>
                        <a:cubicBezTo>
                          <a:pt x="63" y="186"/>
                          <a:pt x="63" y="186"/>
                          <a:pt x="63" y="186"/>
                        </a:cubicBezTo>
                        <a:cubicBezTo>
                          <a:pt x="64" y="185"/>
                          <a:pt x="64" y="185"/>
                          <a:pt x="64" y="185"/>
                        </a:cubicBezTo>
                        <a:cubicBezTo>
                          <a:pt x="62" y="186"/>
                          <a:pt x="62" y="186"/>
                          <a:pt x="62" y="186"/>
                        </a:cubicBezTo>
                        <a:cubicBezTo>
                          <a:pt x="62" y="186"/>
                          <a:pt x="62" y="186"/>
                          <a:pt x="62" y="186"/>
                        </a:cubicBezTo>
                        <a:moveTo>
                          <a:pt x="72" y="190"/>
                        </a:moveTo>
                        <a:cubicBezTo>
                          <a:pt x="72" y="190"/>
                          <a:pt x="72" y="190"/>
                          <a:pt x="72" y="190"/>
                        </a:cubicBezTo>
                        <a:cubicBezTo>
                          <a:pt x="72" y="190"/>
                          <a:pt x="72" y="190"/>
                          <a:pt x="72" y="190"/>
                        </a:cubicBezTo>
                        <a:cubicBezTo>
                          <a:pt x="72" y="190"/>
                          <a:pt x="72" y="190"/>
                          <a:pt x="72" y="190"/>
                        </a:cubicBezTo>
                        <a:cubicBezTo>
                          <a:pt x="72" y="190"/>
                          <a:pt x="72" y="190"/>
                          <a:pt x="72" y="190"/>
                        </a:cubicBezTo>
                        <a:cubicBezTo>
                          <a:pt x="71" y="191"/>
                          <a:pt x="71" y="191"/>
                          <a:pt x="71" y="191"/>
                        </a:cubicBezTo>
                        <a:cubicBezTo>
                          <a:pt x="71" y="191"/>
                          <a:pt x="71" y="191"/>
                          <a:pt x="71" y="191"/>
                        </a:cubicBezTo>
                        <a:cubicBezTo>
                          <a:pt x="71" y="192"/>
                          <a:pt x="71" y="192"/>
                          <a:pt x="71" y="192"/>
                        </a:cubicBezTo>
                        <a:cubicBezTo>
                          <a:pt x="72" y="192"/>
                          <a:pt x="72" y="192"/>
                          <a:pt x="72" y="192"/>
                        </a:cubicBezTo>
                        <a:cubicBezTo>
                          <a:pt x="72" y="193"/>
                          <a:pt x="72" y="193"/>
                          <a:pt x="72" y="193"/>
                        </a:cubicBezTo>
                        <a:cubicBezTo>
                          <a:pt x="72" y="196"/>
                          <a:pt x="72" y="196"/>
                          <a:pt x="72" y="196"/>
                        </a:cubicBezTo>
                        <a:cubicBezTo>
                          <a:pt x="72" y="197"/>
                          <a:pt x="72" y="197"/>
                          <a:pt x="72" y="197"/>
                        </a:cubicBezTo>
                        <a:cubicBezTo>
                          <a:pt x="72" y="197"/>
                          <a:pt x="72" y="197"/>
                          <a:pt x="72" y="197"/>
                        </a:cubicBezTo>
                        <a:cubicBezTo>
                          <a:pt x="72" y="197"/>
                          <a:pt x="72" y="197"/>
                          <a:pt x="72" y="197"/>
                        </a:cubicBezTo>
                        <a:cubicBezTo>
                          <a:pt x="72" y="198"/>
                          <a:pt x="72" y="198"/>
                          <a:pt x="72" y="198"/>
                        </a:cubicBezTo>
                        <a:cubicBezTo>
                          <a:pt x="72" y="198"/>
                          <a:pt x="72" y="198"/>
                          <a:pt x="72" y="198"/>
                        </a:cubicBezTo>
                        <a:cubicBezTo>
                          <a:pt x="72" y="198"/>
                          <a:pt x="72" y="198"/>
                          <a:pt x="72" y="198"/>
                        </a:cubicBezTo>
                        <a:cubicBezTo>
                          <a:pt x="73" y="199"/>
                          <a:pt x="73" y="199"/>
                          <a:pt x="73" y="199"/>
                        </a:cubicBezTo>
                        <a:cubicBezTo>
                          <a:pt x="73" y="200"/>
                          <a:pt x="73" y="200"/>
                          <a:pt x="73" y="200"/>
                        </a:cubicBezTo>
                        <a:cubicBezTo>
                          <a:pt x="73" y="200"/>
                          <a:pt x="73" y="200"/>
                          <a:pt x="73" y="200"/>
                        </a:cubicBezTo>
                        <a:cubicBezTo>
                          <a:pt x="71" y="201"/>
                          <a:pt x="71" y="201"/>
                          <a:pt x="71" y="201"/>
                        </a:cubicBezTo>
                        <a:cubicBezTo>
                          <a:pt x="73" y="201"/>
                          <a:pt x="73" y="201"/>
                          <a:pt x="73" y="201"/>
                        </a:cubicBezTo>
                        <a:cubicBezTo>
                          <a:pt x="74" y="201"/>
                          <a:pt x="74" y="201"/>
                          <a:pt x="74" y="201"/>
                        </a:cubicBezTo>
                        <a:cubicBezTo>
                          <a:pt x="75" y="202"/>
                          <a:pt x="75" y="202"/>
                          <a:pt x="75" y="202"/>
                        </a:cubicBezTo>
                        <a:cubicBezTo>
                          <a:pt x="75" y="203"/>
                          <a:pt x="75" y="203"/>
                          <a:pt x="75" y="203"/>
                        </a:cubicBezTo>
                        <a:cubicBezTo>
                          <a:pt x="75" y="208"/>
                          <a:pt x="75" y="208"/>
                          <a:pt x="75" y="208"/>
                        </a:cubicBezTo>
                        <a:cubicBezTo>
                          <a:pt x="75" y="208"/>
                          <a:pt x="75" y="208"/>
                          <a:pt x="75" y="208"/>
                        </a:cubicBezTo>
                        <a:cubicBezTo>
                          <a:pt x="75" y="208"/>
                          <a:pt x="75" y="208"/>
                          <a:pt x="75" y="208"/>
                        </a:cubicBezTo>
                        <a:cubicBezTo>
                          <a:pt x="75" y="210"/>
                          <a:pt x="75" y="210"/>
                          <a:pt x="75" y="210"/>
                        </a:cubicBezTo>
                        <a:cubicBezTo>
                          <a:pt x="76" y="212"/>
                          <a:pt x="76" y="212"/>
                          <a:pt x="76" y="212"/>
                        </a:cubicBezTo>
                        <a:cubicBezTo>
                          <a:pt x="76" y="210"/>
                          <a:pt x="76" y="210"/>
                          <a:pt x="76" y="210"/>
                        </a:cubicBezTo>
                        <a:cubicBezTo>
                          <a:pt x="77" y="209"/>
                          <a:pt x="77" y="209"/>
                          <a:pt x="77" y="209"/>
                        </a:cubicBezTo>
                        <a:cubicBezTo>
                          <a:pt x="77" y="208"/>
                          <a:pt x="77" y="208"/>
                          <a:pt x="77" y="208"/>
                        </a:cubicBezTo>
                        <a:cubicBezTo>
                          <a:pt x="77" y="208"/>
                          <a:pt x="77" y="208"/>
                          <a:pt x="77" y="208"/>
                        </a:cubicBezTo>
                        <a:cubicBezTo>
                          <a:pt x="77" y="208"/>
                          <a:pt x="77" y="208"/>
                          <a:pt x="77" y="208"/>
                        </a:cubicBezTo>
                        <a:cubicBezTo>
                          <a:pt x="77" y="207"/>
                          <a:pt x="77" y="207"/>
                          <a:pt x="77" y="207"/>
                        </a:cubicBezTo>
                        <a:cubicBezTo>
                          <a:pt x="76" y="203"/>
                          <a:pt x="76" y="203"/>
                          <a:pt x="76" y="203"/>
                        </a:cubicBezTo>
                        <a:cubicBezTo>
                          <a:pt x="76" y="202"/>
                          <a:pt x="76" y="202"/>
                          <a:pt x="76" y="202"/>
                        </a:cubicBezTo>
                        <a:cubicBezTo>
                          <a:pt x="76" y="202"/>
                          <a:pt x="76" y="202"/>
                          <a:pt x="76" y="202"/>
                        </a:cubicBezTo>
                        <a:cubicBezTo>
                          <a:pt x="77" y="201"/>
                          <a:pt x="77" y="201"/>
                          <a:pt x="77" y="201"/>
                        </a:cubicBezTo>
                        <a:cubicBezTo>
                          <a:pt x="79" y="202"/>
                          <a:pt x="79" y="202"/>
                          <a:pt x="79" y="202"/>
                        </a:cubicBezTo>
                        <a:cubicBezTo>
                          <a:pt x="79" y="202"/>
                          <a:pt x="79" y="202"/>
                          <a:pt x="79" y="202"/>
                        </a:cubicBezTo>
                        <a:cubicBezTo>
                          <a:pt x="79" y="202"/>
                          <a:pt x="79" y="202"/>
                          <a:pt x="79" y="202"/>
                        </a:cubicBezTo>
                        <a:cubicBezTo>
                          <a:pt x="80" y="202"/>
                          <a:pt x="80" y="202"/>
                          <a:pt x="80" y="202"/>
                        </a:cubicBezTo>
                        <a:cubicBezTo>
                          <a:pt x="82" y="202"/>
                          <a:pt x="82" y="202"/>
                          <a:pt x="82" y="202"/>
                        </a:cubicBezTo>
                        <a:cubicBezTo>
                          <a:pt x="84" y="202"/>
                          <a:pt x="84" y="202"/>
                          <a:pt x="84" y="202"/>
                        </a:cubicBezTo>
                        <a:cubicBezTo>
                          <a:pt x="84" y="203"/>
                          <a:pt x="84" y="203"/>
                          <a:pt x="84" y="203"/>
                        </a:cubicBezTo>
                        <a:cubicBezTo>
                          <a:pt x="85" y="203"/>
                          <a:pt x="85" y="203"/>
                          <a:pt x="85" y="203"/>
                        </a:cubicBezTo>
                        <a:cubicBezTo>
                          <a:pt x="85" y="203"/>
                          <a:pt x="85" y="203"/>
                          <a:pt x="85" y="203"/>
                        </a:cubicBezTo>
                        <a:cubicBezTo>
                          <a:pt x="86" y="203"/>
                          <a:pt x="86" y="203"/>
                          <a:pt x="86" y="203"/>
                        </a:cubicBezTo>
                        <a:cubicBezTo>
                          <a:pt x="86" y="202"/>
                          <a:pt x="86" y="202"/>
                          <a:pt x="86" y="202"/>
                        </a:cubicBezTo>
                        <a:cubicBezTo>
                          <a:pt x="86" y="202"/>
                          <a:pt x="86" y="202"/>
                          <a:pt x="86" y="202"/>
                        </a:cubicBezTo>
                        <a:cubicBezTo>
                          <a:pt x="85" y="201"/>
                          <a:pt x="85" y="201"/>
                          <a:pt x="85" y="201"/>
                        </a:cubicBezTo>
                        <a:cubicBezTo>
                          <a:pt x="84" y="200"/>
                          <a:pt x="84" y="200"/>
                          <a:pt x="84" y="200"/>
                        </a:cubicBezTo>
                        <a:cubicBezTo>
                          <a:pt x="83" y="200"/>
                          <a:pt x="83" y="200"/>
                          <a:pt x="83" y="200"/>
                        </a:cubicBezTo>
                        <a:cubicBezTo>
                          <a:pt x="83" y="200"/>
                          <a:pt x="83" y="200"/>
                          <a:pt x="83" y="200"/>
                        </a:cubicBezTo>
                        <a:cubicBezTo>
                          <a:pt x="82" y="200"/>
                          <a:pt x="82" y="200"/>
                          <a:pt x="82" y="200"/>
                        </a:cubicBezTo>
                        <a:cubicBezTo>
                          <a:pt x="82" y="200"/>
                          <a:pt x="82" y="200"/>
                          <a:pt x="82" y="200"/>
                        </a:cubicBezTo>
                        <a:cubicBezTo>
                          <a:pt x="82" y="200"/>
                          <a:pt x="82" y="200"/>
                          <a:pt x="82" y="200"/>
                        </a:cubicBezTo>
                        <a:cubicBezTo>
                          <a:pt x="80" y="200"/>
                          <a:pt x="80" y="200"/>
                          <a:pt x="80" y="200"/>
                        </a:cubicBezTo>
                        <a:cubicBezTo>
                          <a:pt x="78" y="200"/>
                          <a:pt x="78" y="200"/>
                          <a:pt x="78" y="200"/>
                        </a:cubicBezTo>
                        <a:cubicBezTo>
                          <a:pt x="77" y="200"/>
                          <a:pt x="77" y="200"/>
                          <a:pt x="77" y="200"/>
                        </a:cubicBezTo>
                        <a:cubicBezTo>
                          <a:pt x="77" y="200"/>
                          <a:pt x="77" y="200"/>
                          <a:pt x="77" y="200"/>
                        </a:cubicBezTo>
                        <a:cubicBezTo>
                          <a:pt x="77" y="200"/>
                          <a:pt x="77" y="200"/>
                          <a:pt x="77" y="200"/>
                        </a:cubicBezTo>
                        <a:cubicBezTo>
                          <a:pt x="76" y="200"/>
                          <a:pt x="76" y="200"/>
                          <a:pt x="76" y="200"/>
                        </a:cubicBezTo>
                        <a:cubicBezTo>
                          <a:pt x="75" y="199"/>
                          <a:pt x="75" y="199"/>
                          <a:pt x="75" y="199"/>
                        </a:cubicBezTo>
                        <a:cubicBezTo>
                          <a:pt x="75" y="199"/>
                          <a:pt x="75" y="199"/>
                          <a:pt x="75" y="199"/>
                        </a:cubicBezTo>
                        <a:cubicBezTo>
                          <a:pt x="75" y="197"/>
                          <a:pt x="75" y="197"/>
                          <a:pt x="75" y="197"/>
                        </a:cubicBezTo>
                        <a:cubicBezTo>
                          <a:pt x="75" y="197"/>
                          <a:pt x="75" y="197"/>
                          <a:pt x="75" y="197"/>
                        </a:cubicBezTo>
                        <a:cubicBezTo>
                          <a:pt x="75" y="197"/>
                          <a:pt x="75" y="197"/>
                          <a:pt x="75" y="197"/>
                        </a:cubicBezTo>
                        <a:cubicBezTo>
                          <a:pt x="75" y="197"/>
                          <a:pt x="75" y="197"/>
                          <a:pt x="75" y="197"/>
                        </a:cubicBezTo>
                        <a:cubicBezTo>
                          <a:pt x="75" y="196"/>
                          <a:pt x="75" y="196"/>
                          <a:pt x="75" y="196"/>
                        </a:cubicBezTo>
                        <a:cubicBezTo>
                          <a:pt x="74" y="196"/>
                          <a:pt x="74" y="196"/>
                          <a:pt x="74" y="196"/>
                        </a:cubicBezTo>
                        <a:cubicBezTo>
                          <a:pt x="74" y="196"/>
                          <a:pt x="74" y="196"/>
                          <a:pt x="74" y="196"/>
                        </a:cubicBezTo>
                        <a:cubicBezTo>
                          <a:pt x="74" y="196"/>
                          <a:pt x="74" y="196"/>
                          <a:pt x="74" y="196"/>
                        </a:cubicBezTo>
                        <a:cubicBezTo>
                          <a:pt x="74" y="194"/>
                          <a:pt x="74" y="194"/>
                          <a:pt x="74" y="194"/>
                        </a:cubicBezTo>
                        <a:cubicBezTo>
                          <a:pt x="74" y="194"/>
                          <a:pt x="74" y="194"/>
                          <a:pt x="74" y="194"/>
                        </a:cubicBezTo>
                        <a:cubicBezTo>
                          <a:pt x="74" y="193"/>
                          <a:pt x="74" y="193"/>
                          <a:pt x="74" y="193"/>
                        </a:cubicBezTo>
                        <a:cubicBezTo>
                          <a:pt x="74" y="193"/>
                          <a:pt x="74" y="193"/>
                          <a:pt x="74" y="193"/>
                        </a:cubicBezTo>
                        <a:cubicBezTo>
                          <a:pt x="74" y="192"/>
                          <a:pt x="74" y="192"/>
                          <a:pt x="74" y="192"/>
                        </a:cubicBezTo>
                        <a:cubicBezTo>
                          <a:pt x="74" y="191"/>
                          <a:pt x="74" y="191"/>
                          <a:pt x="74" y="191"/>
                        </a:cubicBezTo>
                        <a:cubicBezTo>
                          <a:pt x="74" y="191"/>
                          <a:pt x="74" y="191"/>
                          <a:pt x="74" y="191"/>
                        </a:cubicBezTo>
                        <a:cubicBezTo>
                          <a:pt x="74" y="190"/>
                          <a:pt x="74" y="190"/>
                          <a:pt x="74" y="190"/>
                        </a:cubicBezTo>
                        <a:cubicBezTo>
                          <a:pt x="74" y="190"/>
                          <a:pt x="74" y="190"/>
                          <a:pt x="74" y="190"/>
                        </a:cubicBezTo>
                        <a:cubicBezTo>
                          <a:pt x="74" y="189"/>
                          <a:pt x="74" y="189"/>
                          <a:pt x="74" y="189"/>
                        </a:cubicBezTo>
                        <a:cubicBezTo>
                          <a:pt x="73" y="189"/>
                          <a:pt x="73" y="189"/>
                          <a:pt x="73" y="189"/>
                        </a:cubicBezTo>
                        <a:cubicBezTo>
                          <a:pt x="73" y="188"/>
                          <a:pt x="73" y="188"/>
                          <a:pt x="73" y="188"/>
                        </a:cubicBezTo>
                        <a:cubicBezTo>
                          <a:pt x="72" y="187"/>
                          <a:pt x="72" y="187"/>
                          <a:pt x="72" y="187"/>
                        </a:cubicBezTo>
                        <a:cubicBezTo>
                          <a:pt x="72" y="188"/>
                          <a:pt x="72" y="188"/>
                          <a:pt x="72" y="188"/>
                        </a:cubicBezTo>
                        <a:cubicBezTo>
                          <a:pt x="72" y="189"/>
                          <a:pt x="72" y="189"/>
                          <a:pt x="72" y="189"/>
                        </a:cubicBezTo>
                        <a:cubicBezTo>
                          <a:pt x="72" y="190"/>
                          <a:pt x="72" y="190"/>
                          <a:pt x="72" y="190"/>
                        </a:cubicBezTo>
                        <a:cubicBezTo>
                          <a:pt x="72" y="190"/>
                          <a:pt x="72" y="190"/>
                          <a:pt x="72" y="190"/>
                        </a:cubicBezTo>
                        <a:cubicBezTo>
                          <a:pt x="72" y="190"/>
                          <a:pt x="72" y="190"/>
                          <a:pt x="72" y="190"/>
                        </a:cubicBezTo>
                        <a:moveTo>
                          <a:pt x="225" y="190"/>
                        </a:moveTo>
                        <a:cubicBezTo>
                          <a:pt x="226" y="189"/>
                          <a:pt x="226" y="189"/>
                          <a:pt x="226" y="189"/>
                        </a:cubicBezTo>
                        <a:cubicBezTo>
                          <a:pt x="226" y="189"/>
                          <a:pt x="226" y="189"/>
                          <a:pt x="226" y="189"/>
                        </a:cubicBezTo>
                        <a:cubicBezTo>
                          <a:pt x="227" y="189"/>
                          <a:pt x="227" y="189"/>
                          <a:pt x="227" y="189"/>
                        </a:cubicBezTo>
                        <a:cubicBezTo>
                          <a:pt x="227" y="189"/>
                          <a:pt x="227" y="189"/>
                          <a:pt x="227" y="189"/>
                        </a:cubicBezTo>
                        <a:cubicBezTo>
                          <a:pt x="227" y="190"/>
                          <a:pt x="227" y="190"/>
                          <a:pt x="227" y="190"/>
                        </a:cubicBezTo>
                        <a:cubicBezTo>
                          <a:pt x="227" y="190"/>
                          <a:pt x="227" y="190"/>
                          <a:pt x="227" y="190"/>
                        </a:cubicBezTo>
                        <a:cubicBezTo>
                          <a:pt x="227" y="190"/>
                          <a:pt x="227" y="190"/>
                          <a:pt x="227"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2"/>
                          <a:pt x="228" y="192"/>
                          <a:pt x="228" y="192"/>
                        </a:cubicBezTo>
                        <a:cubicBezTo>
                          <a:pt x="228" y="193"/>
                          <a:pt x="228" y="193"/>
                          <a:pt x="228" y="193"/>
                        </a:cubicBezTo>
                        <a:cubicBezTo>
                          <a:pt x="228" y="193"/>
                          <a:pt x="228" y="193"/>
                          <a:pt x="228" y="193"/>
                        </a:cubicBezTo>
                        <a:cubicBezTo>
                          <a:pt x="228" y="193"/>
                          <a:pt x="228" y="193"/>
                          <a:pt x="228" y="193"/>
                        </a:cubicBezTo>
                        <a:cubicBezTo>
                          <a:pt x="229" y="195"/>
                          <a:pt x="229" y="195"/>
                          <a:pt x="229" y="195"/>
                        </a:cubicBezTo>
                        <a:cubicBezTo>
                          <a:pt x="229" y="195"/>
                          <a:pt x="229" y="195"/>
                          <a:pt x="229" y="195"/>
                        </a:cubicBezTo>
                        <a:cubicBezTo>
                          <a:pt x="229" y="195"/>
                          <a:pt x="229" y="195"/>
                          <a:pt x="229" y="195"/>
                        </a:cubicBezTo>
                        <a:cubicBezTo>
                          <a:pt x="229" y="195"/>
                          <a:pt x="230" y="195"/>
                          <a:pt x="230" y="195"/>
                        </a:cubicBezTo>
                        <a:cubicBezTo>
                          <a:pt x="230" y="195"/>
                          <a:pt x="230" y="195"/>
                          <a:pt x="230" y="195"/>
                        </a:cubicBezTo>
                        <a:cubicBezTo>
                          <a:pt x="230" y="195"/>
                          <a:pt x="230" y="195"/>
                          <a:pt x="230" y="195"/>
                        </a:cubicBezTo>
                        <a:cubicBezTo>
                          <a:pt x="230" y="194"/>
                          <a:pt x="230" y="194"/>
                          <a:pt x="230" y="194"/>
                        </a:cubicBezTo>
                        <a:cubicBezTo>
                          <a:pt x="230" y="194"/>
                          <a:pt x="230" y="194"/>
                          <a:pt x="230" y="194"/>
                        </a:cubicBezTo>
                        <a:cubicBezTo>
                          <a:pt x="230" y="194"/>
                          <a:pt x="230" y="194"/>
                          <a:pt x="230" y="194"/>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2"/>
                          <a:pt x="230" y="192"/>
                          <a:pt x="230" y="192"/>
                        </a:cubicBezTo>
                        <a:cubicBezTo>
                          <a:pt x="230" y="192"/>
                          <a:pt x="230" y="192"/>
                          <a:pt x="230" y="192"/>
                        </a:cubicBezTo>
                        <a:cubicBezTo>
                          <a:pt x="231" y="192"/>
                          <a:pt x="231" y="192"/>
                          <a:pt x="231" y="192"/>
                        </a:cubicBezTo>
                        <a:cubicBezTo>
                          <a:pt x="231" y="193"/>
                          <a:pt x="231" y="193"/>
                          <a:pt x="231" y="193"/>
                        </a:cubicBezTo>
                        <a:cubicBezTo>
                          <a:pt x="231" y="192"/>
                          <a:pt x="231" y="192"/>
                          <a:pt x="231" y="192"/>
                        </a:cubicBezTo>
                        <a:cubicBezTo>
                          <a:pt x="232" y="192"/>
                          <a:pt x="232" y="192"/>
                          <a:pt x="232" y="192"/>
                        </a:cubicBezTo>
                        <a:cubicBezTo>
                          <a:pt x="232" y="192"/>
                          <a:pt x="232" y="192"/>
                          <a:pt x="232" y="192"/>
                        </a:cubicBezTo>
                        <a:cubicBezTo>
                          <a:pt x="233" y="192"/>
                          <a:pt x="233" y="192"/>
                          <a:pt x="233" y="192"/>
                        </a:cubicBezTo>
                        <a:cubicBezTo>
                          <a:pt x="235" y="193"/>
                          <a:pt x="235" y="193"/>
                          <a:pt x="235" y="193"/>
                        </a:cubicBezTo>
                        <a:cubicBezTo>
                          <a:pt x="234" y="191"/>
                          <a:pt x="234" y="191"/>
                          <a:pt x="234" y="191"/>
                        </a:cubicBezTo>
                        <a:cubicBezTo>
                          <a:pt x="233" y="190"/>
                          <a:pt x="233" y="190"/>
                          <a:pt x="233" y="190"/>
                        </a:cubicBezTo>
                        <a:cubicBezTo>
                          <a:pt x="232" y="190"/>
                          <a:pt x="232" y="190"/>
                          <a:pt x="232" y="190"/>
                        </a:cubicBezTo>
                        <a:cubicBezTo>
                          <a:pt x="232" y="190"/>
                          <a:pt x="232" y="190"/>
                          <a:pt x="232" y="190"/>
                        </a:cubicBezTo>
                        <a:cubicBezTo>
                          <a:pt x="231" y="190"/>
                          <a:pt x="231" y="190"/>
                          <a:pt x="231" y="190"/>
                        </a:cubicBezTo>
                        <a:cubicBezTo>
                          <a:pt x="231" y="190"/>
                          <a:pt x="231" y="190"/>
                          <a:pt x="231" y="190"/>
                        </a:cubicBezTo>
                        <a:cubicBezTo>
                          <a:pt x="231" y="190"/>
                          <a:pt x="231" y="190"/>
                          <a:pt x="231" y="190"/>
                        </a:cubicBezTo>
                        <a:cubicBezTo>
                          <a:pt x="231" y="191"/>
                          <a:pt x="231" y="191"/>
                          <a:pt x="231" y="191"/>
                        </a:cubicBezTo>
                        <a:cubicBezTo>
                          <a:pt x="230" y="190"/>
                          <a:pt x="230" y="190"/>
                          <a:pt x="230" y="190"/>
                        </a:cubicBezTo>
                        <a:cubicBezTo>
                          <a:pt x="229" y="190"/>
                          <a:pt x="229" y="190"/>
                          <a:pt x="229" y="190"/>
                        </a:cubicBezTo>
                        <a:cubicBezTo>
                          <a:pt x="229" y="190"/>
                          <a:pt x="229" y="190"/>
                          <a:pt x="229" y="190"/>
                        </a:cubicBezTo>
                        <a:cubicBezTo>
                          <a:pt x="229" y="189"/>
                          <a:pt x="229" y="189"/>
                          <a:pt x="229" y="189"/>
                        </a:cubicBezTo>
                        <a:cubicBezTo>
                          <a:pt x="229" y="189"/>
                          <a:pt x="229" y="189"/>
                          <a:pt x="229" y="189"/>
                        </a:cubicBezTo>
                        <a:cubicBezTo>
                          <a:pt x="229" y="189"/>
                          <a:pt x="229" y="189"/>
                          <a:pt x="229" y="189"/>
                        </a:cubicBezTo>
                        <a:cubicBezTo>
                          <a:pt x="230" y="189"/>
                          <a:pt x="230" y="189"/>
                          <a:pt x="230" y="189"/>
                        </a:cubicBezTo>
                        <a:cubicBezTo>
                          <a:pt x="230" y="189"/>
                          <a:pt x="230" y="189"/>
                          <a:pt x="230" y="189"/>
                        </a:cubicBezTo>
                        <a:cubicBezTo>
                          <a:pt x="230" y="188"/>
                          <a:pt x="230" y="188"/>
                          <a:pt x="230" y="188"/>
                        </a:cubicBezTo>
                        <a:cubicBezTo>
                          <a:pt x="230" y="188"/>
                          <a:pt x="230" y="188"/>
                          <a:pt x="230" y="188"/>
                        </a:cubicBezTo>
                        <a:cubicBezTo>
                          <a:pt x="229" y="188"/>
                          <a:pt x="229" y="188"/>
                          <a:pt x="229" y="188"/>
                        </a:cubicBezTo>
                        <a:cubicBezTo>
                          <a:pt x="229" y="188"/>
                          <a:pt x="229" y="188"/>
                          <a:pt x="229" y="188"/>
                        </a:cubicBezTo>
                        <a:cubicBezTo>
                          <a:pt x="229" y="188"/>
                          <a:pt x="229" y="188"/>
                          <a:pt x="229" y="188"/>
                        </a:cubicBezTo>
                        <a:cubicBezTo>
                          <a:pt x="228" y="188"/>
                          <a:pt x="228" y="188"/>
                          <a:pt x="228" y="188"/>
                        </a:cubicBezTo>
                        <a:cubicBezTo>
                          <a:pt x="228" y="188"/>
                          <a:pt x="228" y="188"/>
                          <a:pt x="228" y="188"/>
                        </a:cubicBezTo>
                        <a:cubicBezTo>
                          <a:pt x="227" y="187"/>
                          <a:pt x="227" y="187"/>
                          <a:pt x="227" y="187"/>
                        </a:cubicBezTo>
                        <a:cubicBezTo>
                          <a:pt x="227" y="187"/>
                          <a:pt x="227" y="187"/>
                          <a:pt x="227" y="187"/>
                        </a:cubicBezTo>
                        <a:cubicBezTo>
                          <a:pt x="227" y="187"/>
                          <a:pt x="227" y="187"/>
                          <a:pt x="227" y="187"/>
                        </a:cubicBezTo>
                        <a:cubicBezTo>
                          <a:pt x="226" y="187"/>
                          <a:pt x="226" y="187"/>
                          <a:pt x="226" y="187"/>
                        </a:cubicBezTo>
                        <a:cubicBezTo>
                          <a:pt x="226" y="187"/>
                          <a:pt x="226" y="187"/>
                          <a:pt x="226" y="187"/>
                        </a:cubicBezTo>
                        <a:cubicBezTo>
                          <a:pt x="226" y="187"/>
                          <a:pt x="226" y="187"/>
                          <a:pt x="226" y="187"/>
                        </a:cubicBezTo>
                        <a:cubicBezTo>
                          <a:pt x="225" y="188"/>
                          <a:pt x="225" y="188"/>
                          <a:pt x="225" y="188"/>
                        </a:cubicBezTo>
                        <a:cubicBezTo>
                          <a:pt x="225" y="188"/>
                          <a:pt x="225" y="188"/>
                          <a:pt x="225" y="188"/>
                        </a:cubicBezTo>
                        <a:cubicBezTo>
                          <a:pt x="225" y="188"/>
                          <a:pt x="225" y="188"/>
                          <a:pt x="225" y="188"/>
                        </a:cubicBezTo>
                        <a:cubicBezTo>
                          <a:pt x="224" y="189"/>
                          <a:pt x="224" y="189"/>
                          <a:pt x="224" y="189"/>
                        </a:cubicBezTo>
                        <a:cubicBezTo>
                          <a:pt x="224" y="189"/>
                          <a:pt x="224" y="189"/>
                          <a:pt x="224" y="189"/>
                        </a:cubicBezTo>
                        <a:cubicBezTo>
                          <a:pt x="225" y="189"/>
                          <a:pt x="225" y="189"/>
                          <a:pt x="225" y="189"/>
                        </a:cubicBezTo>
                        <a:cubicBezTo>
                          <a:pt x="225" y="189"/>
                          <a:pt x="225" y="189"/>
                          <a:pt x="225" y="189"/>
                        </a:cubicBezTo>
                        <a:cubicBezTo>
                          <a:pt x="225" y="190"/>
                          <a:pt x="225" y="190"/>
                          <a:pt x="225" y="190"/>
                        </a:cubicBezTo>
                        <a:moveTo>
                          <a:pt x="189" y="192"/>
                        </a:moveTo>
                        <a:cubicBezTo>
                          <a:pt x="189" y="192"/>
                          <a:pt x="189" y="192"/>
                          <a:pt x="189" y="192"/>
                        </a:cubicBezTo>
                        <a:cubicBezTo>
                          <a:pt x="190" y="192"/>
                          <a:pt x="190" y="192"/>
                          <a:pt x="190" y="192"/>
                        </a:cubicBezTo>
                        <a:cubicBezTo>
                          <a:pt x="190" y="192"/>
                          <a:pt x="190" y="192"/>
                          <a:pt x="190" y="192"/>
                        </a:cubicBezTo>
                        <a:cubicBezTo>
                          <a:pt x="190" y="192"/>
                          <a:pt x="190" y="192"/>
                          <a:pt x="190" y="192"/>
                        </a:cubicBezTo>
                        <a:cubicBezTo>
                          <a:pt x="191" y="192"/>
                          <a:pt x="191" y="192"/>
                          <a:pt x="191" y="192"/>
                        </a:cubicBezTo>
                        <a:cubicBezTo>
                          <a:pt x="191" y="192"/>
                          <a:pt x="191" y="192"/>
                          <a:pt x="191" y="192"/>
                        </a:cubicBezTo>
                        <a:cubicBezTo>
                          <a:pt x="191" y="192"/>
                          <a:pt x="191" y="192"/>
                          <a:pt x="191" y="192"/>
                        </a:cubicBezTo>
                        <a:cubicBezTo>
                          <a:pt x="192" y="191"/>
                          <a:pt x="192" y="191"/>
                          <a:pt x="192" y="191"/>
                        </a:cubicBezTo>
                        <a:cubicBezTo>
                          <a:pt x="192" y="190"/>
                          <a:pt x="192" y="190"/>
                          <a:pt x="192" y="190"/>
                        </a:cubicBezTo>
                        <a:cubicBezTo>
                          <a:pt x="192" y="190"/>
                          <a:pt x="192" y="190"/>
                          <a:pt x="192" y="190"/>
                        </a:cubicBezTo>
                        <a:cubicBezTo>
                          <a:pt x="191" y="190"/>
                          <a:pt x="191" y="190"/>
                          <a:pt x="191" y="190"/>
                        </a:cubicBezTo>
                        <a:cubicBezTo>
                          <a:pt x="190" y="190"/>
                          <a:pt x="190" y="190"/>
                          <a:pt x="190" y="190"/>
                        </a:cubicBezTo>
                        <a:cubicBezTo>
                          <a:pt x="190" y="190"/>
                          <a:pt x="190" y="190"/>
                          <a:pt x="190" y="190"/>
                        </a:cubicBezTo>
                        <a:cubicBezTo>
                          <a:pt x="190" y="190"/>
                          <a:pt x="190" y="190"/>
                          <a:pt x="190" y="190"/>
                        </a:cubicBezTo>
                        <a:cubicBezTo>
                          <a:pt x="189" y="191"/>
                          <a:pt x="189" y="191"/>
                          <a:pt x="189" y="191"/>
                        </a:cubicBezTo>
                        <a:cubicBezTo>
                          <a:pt x="189" y="191"/>
                          <a:pt x="189" y="191"/>
                          <a:pt x="189" y="191"/>
                        </a:cubicBezTo>
                        <a:cubicBezTo>
                          <a:pt x="189" y="191"/>
                          <a:pt x="189" y="191"/>
                          <a:pt x="189" y="191"/>
                        </a:cubicBezTo>
                        <a:cubicBezTo>
                          <a:pt x="189" y="192"/>
                          <a:pt x="189" y="192"/>
                          <a:pt x="189" y="192"/>
                        </a:cubicBezTo>
                        <a:cubicBezTo>
                          <a:pt x="189" y="192"/>
                          <a:pt x="189" y="192"/>
                          <a:pt x="189" y="192"/>
                        </a:cubicBezTo>
                        <a:moveTo>
                          <a:pt x="207" y="196"/>
                        </a:moveTo>
                        <a:cubicBezTo>
                          <a:pt x="207" y="195"/>
                          <a:pt x="207" y="195"/>
                          <a:pt x="207" y="195"/>
                        </a:cubicBezTo>
                        <a:cubicBezTo>
                          <a:pt x="208" y="194"/>
                          <a:pt x="208" y="194"/>
                          <a:pt x="208" y="194"/>
                        </a:cubicBezTo>
                        <a:cubicBezTo>
                          <a:pt x="207" y="195"/>
                          <a:pt x="207" y="195"/>
                          <a:pt x="207" y="195"/>
                        </a:cubicBezTo>
                        <a:cubicBezTo>
                          <a:pt x="205" y="197"/>
                          <a:pt x="205" y="197"/>
                          <a:pt x="205" y="197"/>
                        </a:cubicBezTo>
                        <a:cubicBezTo>
                          <a:pt x="205" y="197"/>
                          <a:pt x="205" y="197"/>
                          <a:pt x="205" y="197"/>
                        </a:cubicBezTo>
                        <a:cubicBezTo>
                          <a:pt x="205" y="197"/>
                          <a:pt x="205" y="197"/>
                          <a:pt x="205" y="197"/>
                        </a:cubicBezTo>
                        <a:cubicBezTo>
                          <a:pt x="204" y="198"/>
                          <a:pt x="204" y="198"/>
                          <a:pt x="204" y="198"/>
                        </a:cubicBezTo>
                        <a:cubicBezTo>
                          <a:pt x="204" y="198"/>
                          <a:pt x="204" y="198"/>
                          <a:pt x="204" y="198"/>
                        </a:cubicBezTo>
                        <a:cubicBezTo>
                          <a:pt x="204" y="197"/>
                          <a:pt x="204" y="197"/>
                          <a:pt x="204" y="197"/>
                        </a:cubicBezTo>
                        <a:cubicBezTo>
                          <a:pt x="203" y="197"/>
                          <a:pt x="203" y="197"/>
                          <a:pt x="203" y="197"/>
                        </a:cubicBezTo>
                        <a:cubicBezTo>
                          <a:pt x="203" y="197"/>
                          <a:pt x="203" y="197"/>
                          <a:pt x="203" y="197"/>
                        </a:cubicBezTo>
                        <a:cubicBezTo>
                          <a:pt x="202" y="198"/>
                          <a:pt x="202" y="198"/>
                          <a:pt x="202" y="198"/>
                        </a:cubicBezTo>
                        <a:cubicBezTo>
                          <a:pt x="202" y="199"/>
                          <a:pt x="202" y="199"/>
                          <a:pt x="202" y="199"/>
                        </a:cubicBezTo>
                        <a:cubicBezTo>
                          <a:pt x="201" y="200"/>
                          <a:pt x="201" y="200"/>
                          <a:pt x="201" y="200"/>
                        </a:cubicBezTo>
                        <a:cubicBezTo>
                          <a:pt x="200" y="200"/>
                          <a:pt x="200" y="200"/>
                          <a:pt x="200" y="200"/>
                        </a:cubicBezTo>
                        <a:cubicBezTo>
                          <a:pt x="200" y="200"/>
                          <a:pt x="200" y="200"/>
                          <a:pt x="200" y="200"/>
                        </a:cubicBezTo>
                        <a:cubicBezTo>
                          <a:pt x="200" y="201"/>
                          <a:pt x="200" y="201"/>
                          <a:pt x="200" y="201"/>
                        </a:cubicBezTo>
                        <a:cubicBezTo>
                          <a:pt x="200" y="201"/>
                          <a:pt x="200" y="201"/>
                          <a:pt x="200" y="201"/>
                        </a:cubicBezTo>
                        <a:cubicBezTo>
                          <a:pt x="200" y="201"/>
                          <a:pt x="200" y="201"/>
                          <a:pt x="200" y="201"/>
                        </a:cubicBezTo>
                        <a:cubicBezTo>
                          <a:pt x="200" y="201"/>
                          <a:pt x="200" y="201"/>
                          <a:pt x="200" y="201"/>
                        </a:cubicBezTo>
                        <a:cubicBezTo>
                          <a:pt x="199" y="201"/>
                          <a:pt x="199" y="201"/>
                          <a:pt x="199" y="201"/>
                        </a:cubicBezTo>
                        <a:cubicBezTo>
                          <a:pt x="198" y="202"/>
                          <a:pt x="198" y="202"/>
                          <a:pt x="198" y="202"/>
                        </a:cubicBezTo>
                        <a:cubicBezTo>
                          <a:pt x="198" y="202"/>
                          <a:pt x="198" y="202"/>
                          <a:pt x="198" y="202"/>
                        </a:cubicBezTo>
                        <a:cubicBezTo>
                          <a:pt x="198" y="202"/>
                          <a:pt x="198" y="202"/>
                          <a:pt x="198" y="202"/>
                        </a:cubicBezTo>
                        <a:cubicBezTo>
                          <a:pt x="198" y="203"/>
                          <a:pt x="198" y="203"/>
                          <a:pt x="198" y="203"/>
                        </a:cubicBezTo>
                        <a:cubicBezTo>
                          <a:pt x="198" y="203"/>
                          <a:pt x="198" y="203"/>
                          <a:pt x="198" y="203"/>
                        </a:cubicBezTo>
                        <a:cubicBezTo>
                          <a:pt x="198" y="203"/>
                          <a:pt x="198" y="203"/>
                          <a:pt x="198" y="203"/>
                        </a:cubicBezTo>
                        <a:cubicBezTo>
                          <a:pt x="198" y="204"/>
                          <a:pt x="198" y="204"/>
                          <a:pt x="198" y="204"/>
                        </a:cubicBezTo>
                        <a:cubicBezTo>
                          <a:pt x="198" y="205"/>
                          <a:pt x="198" y="205"/>
                          <a:pt x="198" y="205"/>
                        </a:cubicBezTo>
                        <a:cubicBezTo>
                          <a:pt x="199" y="204"/>
                          <a:pt x="199" y="204"/>
                          <a:pt x="199" y="204"/>
                        </a:cubicBezTo>
                        <a:cubicBezTo>
                          <a:pt x="199" y="204"/>
                          <a:pt x="199" y="204"/>
                          <a:pt x="199" y="204"/>
                        </a:cubicBezTo>
                        <a:cubicBezTo>
                          <a:pt x="199" y="205"/>
                          <a:pt x="199" y="205"/>
                          <a:pt x="199" y="205"/>
                        </a:cubicBezTo>
                        <a:cubicBezTo>
                          <a:pt x="199" y="206"/>
                          <a:pt x="199" y="206"/>
                          <a:pt x="199" y="206"/>
                        </a:cubicBezTo>
                        <a:cubicBezTo>
                          <a:pt x="199" y="207"/>
                          <a:pt x="199" y="207"/>
                          <a:pt x="199" y="207"/>
                        </a:cubicBezTo>
                        <a:cubicBezTo>
                          <a:pt x="199" y="207"/>
                          <a:pt x="199" y="207"/>
                          <a:pt x="199" y="207"/>
                        </a:cubicBezTo>
                        <a:cubicBezTo>
                          <a:pt x="199" y="207"/>
                          <a:pt x="199" y="207"/>
                          <a:pt x="199" y="207"/>
                        </a:cubicBezTo>
                        <a:cubicBezTo>
                          <a:pt x="199" y="207"/>
                          <a:pt x="199" y="207"/>
                          <a:pt x="199" y="207"/>
                        </a:cubicBezTo>
                        <a:cubicBezTo>
                          <a:pt x="199" y="208"/>
                          <a:pt x="199" y="208"/>
                          <a:pt x="199" y="208"/>
                        </a:cubicBezTo>
                        <a:cubicBezTo>
                          <a:pt x="199" y="209"/>
                          <a:pt x="199" y="209"/>
                          <a:pt x="199" y="209"/>
                        </a:cubicBezTo>
                        <a:cubicBezTo>
                          <a:pt x="198" y="210"/>
                          <a:pt x="198" y="210"/>
                          <a:pt x="198" y="210"/>
                        </a:cubicBezTo>
                        <a:cubicBezTo>
                          <a:pt x="197" y="210"/>
                          <a:pt x="197" y="210"/>
                          <a:pt x="197" y="210"/>
                        </a:cubicBezTo>
                        <a:cubicBezTo>
                          <a:pt x="197" y="209"/>
                          <a:pt x="197" y="209"/>
                          <a:pt x="197" y="209"/>
                        </a:cubicBezTo>
                        <a:cubicBezTo>
                          <a:pt x="197" y="210"/>
                          <a:pt x="197" y="210"/>
                          <a:pt x="197" y="210"/>
                        </a:cubicBezTo>
                        <a:cubicBezTo>
                          <a:pt x="196" y="210"/>
                          <a:pt x="196" y="210"/>
                          <a:pt x="196" y="210"/>
                        </a:cubicBezTo>
                        <a:cubicBezTo>
                          <a:pt x="197" y="209"/>
                          <a:pt x="197" y="209"/>
                          <a:pt x="197" y="209"/>
                        </a:cubicBezTo>
                        <a:cubicBezTo>
                          <a:pt x="196" y="210"/>
                          <a:pt x="196" y="210"/>
                          <a:pt x="196" y="210"/>
                        </a:cubicBezTo>
                        <a:cubicBezTo>
                          <a:pt x="195" y="211"/>
                          <a:pt x="195" y="211"/>
                          <a:pt x="195" y="211"/>
                        </a:cubicBezTo>
                        <a:cubicBezTo>
                          <a:pt x="195" y="211"/>
                          <a:pt x="195" y="211"/>
                          <a:pt x="195" y="211"/>
                        </a:cubicBezTo>
                        <a:cubicBezTo>
                          <a:pt x="194" y="211"/>
                          <a:pt x="194" y="211"/>
                          <a:pt x="194" y="211"/>
                        </a:cubicBezTo>
                        <a:cubicBezTo>
                          <a:pt x="194" y="211"/>
                          <a:pt x="194" y="211"/>
                          <a:pt x="194" y="211"/>
                        </a:cubicBezTo>
                        <a:cubicBezTo>
                          <a:pt x="194" y="211"/>
                          <a:pt x="194" y="211"/>
                          <a:pt x="194" y="211"/>
                        </a:cubicBezTo>
                        <a:cubicBezTo>
                          <a:pt x="193" y="211"/>
                          <a:pt x="193" y="211"/>
                          <a:pt x="193" y="211"/>
                        </a:cubicBezTo>
                        <a:cubicBezTo>
                          <a:pt x="194" y="212"/>
                          <a:pt x="194" y="212"/>
                          <a:pt x="194" y="212"/>
                        </a:cubicBezTo>
                        <a:cubicBezTo>
                          <a:pt x="194" y="213"/>
                          <a:pt x="194" y="213"/>
                          <a:pt x="194" y="213"/>
                        </a:cubicBezTo>
                        <a:cubicBezTo>
                          <a:pt x="193" y="213"/>
                          <a:pt x="193" y="213"/>
                          <a:pt x="193" y="213"/>
                        </a:cubicBezTo>
                        <a:cubicBezTo>
                          <a:pt x="193" y="213"/>
                          <a:pt x="193" y="213"/>
                          <a:pt x="193" y="213"/>
                        </a:cubicBezTo>
                        <a:cubicBezTo>
                          <a:pt x="193" y="214"/>
                          <a:pt x="193" y="214"/>
                          <a:pt x="193" y="214"/>
                        </a:cubicBezTo>
                        <a:cubicBezTo>
                          <a:pt x="193" y="215"/>
                          <a:pt x="193" y="215"/>
                          <a:pt x="193" y="215"/>
                        </a:cubicBezTo>
                        <a:cubicBezTo>
                          <a:pt x="193" y="215"/>
                          <a:pt x="193" y="215"/>
                          <a:pt x="193" y="215"/>
                        </a:cubicBezTo>
                        <a:cubicBezTo>
                          <a:pt x="193" y="215"/>
                          <a:pt x="193" y="215"/>
                          <a:pt x="193" y="215"/>
                        </a:cubicBezTo>
                        <a:cubicBezTo>
                          <a:pt x="193" y="217"/>
                          <a:pt x="193" y="217"/>
                          <a:pt x="193" y="217"/>
                        </a:cubicBezTo>
                        <a:cubicBezTo>
                          <a:pt x="193" y="217"/>
                          <a:pt x="193" y="217"/>
                          <a:pt x="193" y="217"/>
                        </a:cubicBezTo>
                        <a:cubicBezTo>
                          <a:pt x="193" y="217"/>
                          <a:pt x="193" y="217"/>
                          <a:pt x="193" y="217"/>
                        </a:cubicBezTo>
                        <a:cubicBezTo>
                          <a:pt x="194" y="219"/>
                          <a:pt x="194" y="219"/>
                          <a:pt x="194" y="219"/>
                        </a:cubicBezTo>
                        <a:cubicBezTo>
                          <a:pt x="194" y="217"/>
                          <a:pt x="194" y="217"/>
                          <a:pt x="194" y="217"/>
                        </a:cubicBezTo>
                        <a:cubicBezTo>
                          <a:pt x="194" y="217"/>
                          <a:pt x="195" y="216"/>
                          <a:pt x="195" y="216"/>
                        </a:cubicBezTo>
                        <a:cubicBezTo>
                          <a:pt x="195" y="216"/>
                          <a:pt x="195" y="216"/>
                          <a:pt x="195" y="216"/>
                        </a:cubicBezTo>
                        <a:cubicBezTo>
                          <a:pt x="195" y="216"/>
                          <a:pt x="195" y="216"/>
                          <a:pt x="195" y="216"/>
                        </a:cubicBezTo>
                        <a:cubicBezTo>
                          <a:pt x="195" y="215"/>
                          <a:pt x="195" y="215"/>
                          <a:pt x="195" y="215"/>
                        </a:cubicBezTo>
                        <a:cubicBezTo>
                          <a:pt x="195" y="214"/>
                          <a:pt x="195" y="214"/>
                          <a:pt x="195" y="214"/>
                        </a:cubicBezTo>
                        <a:cubicBezTo>
                          <a:pt x="195" y="215"/>
                          <a:pt x="195" y="215"/>
                          <a:pt x="195" y="215"/>
                        </a:cubicBezTo>
                        <a:cubicBezTo>
                          <a:pt x="196" y="215"/>
                          <a:pt x="196" y="215"/>
                          <a:pt x="196" y="215"/>
                        </a:cubicBezTo>
                        <a:cubicBezTo>
                          <a:pt x="196" y="215"/>
                          <a:pt x="196" y="215"/>
                          <a:pt x="196" y="215"/>
                        </a:cubicBezTo>
                        <a:cubicBezTo>
                          <a:pt x="197" y="214"/>
                          <a:pt x="197" y="214"/>
                          <a:pt x="197" y="214"/>
                        </a:cubicBezTo>
                        <a:cubicBezTo>
                          <a:pt x="197" y="214"/>
                          <a:pt x="197" y="214"/>
                          <a:pt x="197" y="214"/>
                        </a:cubicBezTo>
                        <a:cubicBezTo>
                          <a:pt x="197" y="214"/>
                          <a:pt x="197" y="214"/>
                          <a:pt x="197" y="214"/>
                        </a:cubicBezTo>
                        <a:cubicBezTo>
                          <a:pt x="197" y="213"/>
                          <a:pt x="197" y="213"/>
                          <a:pt x="197" y="213"/>
                        </a:cubicBezTo>
                        <a:cubicBezTo>
                          <a:pt x="198" y="213"/>
                          <a:pt x="198" y="213"/>
                          <a:pt x="198" y="213"/>
                        </a:cubicBezTo>
                        <a:cubicBezTo>
                          <a:pt x="199" y="212"/>
                          <a:pt x="199" y="212"/>
                          <a:pt x="199" y="212"/>
                        </a:cubicBezTo>
                        <a:cubicBezTo>
                          <a:pt x="200" y="212"/>
                          <a:pt x="200" y="212"/>
                          <a:pt x="200" y="212"/>
                        </a:cubicBezTo>
                        <a:cubicBezTo>
                          <a:pt x="200" y="212"/>
                          <a:pt x="200" y="212"/>
                          <a:pt x="200" y="212"/>
                        </a:cubicBezTo>
                        <a:cubicBezTo>
                          <a:pt x="200" y="211"/>
                          <a:pt x="200" y="211"/>
                          <a:pt x="200" y="211"/>
                        </a:cubicBezTo>
                        <a:cubicBezTo>
                          <a:pt x="200" y="211"/>
                          <a:pt x="200" y="211"/>
                          <a:pt x="200" y="211"/>
                        </a:cubicBezTo>
                        <a:cubicBezTo>
                          <a:pt x="201" y="211"/>
                          <a:pt x="201" y="211"/>
                          <a:pt x="201" y="211"/>
                        </a:cubicBezTo>
                        <a:cubicBezTo>
                          <a:pt x="201" y="211"/>
                          <a:pt x="201" y="211"/>
                          <a:pt x="201" y="211"/>
                        </a:cubicBezTo>
                        <a:cubicBezTo>
                          <a:pt x="201" y="210"/>
                          <a:pt x="201" y="210"/>
                          <a:pt x="201" y="210"/>
                        </a:cubicBezTo>
                        <a:cubicBezTo>
                          <a:pt x="201" y="210"/>
                          <a:pt x="201" y="210"/>
                          <a:pt x="201" y="210"/>
                        </a:cubicBezTo>
                        <a:cubicBezTo>
                          <a:pt x="202" y="209"/>
                          <a:pt x="202" y="209"/>
                          <a:pt x="202" y="209"/>
                        </a:cubicBezTo>
                        <a:cubicBezTo>
                          <a:pt x="202" y="209"/>
                          <a:pt x="202" y="209"/>
                          <a:pt x="202" y="209"/>
                        </a:cubicBezTo>
                        <a:cubicBezTo>
                          <a:pt x="202" y="210"/>
                          <a:pt x="202" y="210"/>
                          <a:pt x="202" y="210"/>
                        </a:cubicBezTo>
                        <a:cubicBezTo>
                          <a:pt x="202" y="210"/>
                          <a:pt x="202" y="210"/>
                          <a:pt x="202" y="210"/>
                        </a:cubicBezTo>
                        <a:cubicBezTo>
                          <a:pt x="203" y="210"/>
                          <a:pt x="203" y="210"/>
                          <a:pt x="203" y="210"/>
                        </a:cubicBezTo>
                        <a:cubicBezTo>
                          <a:pt x="203" y="210"/>
                          <a:pt x="203" y="210"/>
                          <a:pt x="203" y="210"/>
                        </a:cubicBezTo>
                        <a:cubicBezTo>
                          <a:pt x="203" y="209"/>
                          <a:pt x="203" y="209"/>
                          <a:pt x="203" y="209"/>
                        </a:cubicBezTo>
                        <a:cubicBezTo>
                          <a:pt x="204" y="208"/>
                          <a:pt x="204" y="208"/>
                          <a:pt x="204" y="208"/>
                        </a:cubicBezTo>
                        <a:cubicBezTo>
                          <a:pt x="204" y="207"/>
                          <a:pt x="204" y="207"/>
                          <a:pt x="204" y="207"/>
                        </a:cubicBezTo>
                        <a:cubicBezTo>
                          <a:pt x="203" y="207"/>
                          <a:pt x="203" y="207"/>
                          <a:pt x="203" y="207"/>
                        </a:cubicBezTo>
                        <a:cubicBezTo>
                          <a:pt x="204" y="207"/>
                          <a:pt x="204" y="207"/>
                          <a:pt x="204" y="207"/>
                        </a:cubicBezTo>
                        <a:cubicBezTo>
                          <a:pt x="205" y="207"/>
                          <a:pt x="205" y="207"/>
                          <a:pt x="205" y="207"/>
                        </a:cubicBezTo>
                        <a:cubicBezTo>
                          <a:pt x="205" y="207"/>
                          <a:pt x="205" y="207"/>
                          <a:pt x="205" y="207"/>
                        </a:cubicBezTo>
                        <a:cubicBezTo>
                          <a:pt x="205" y="206"/>
                          <a:pt x="205" y="206"/>
                          <a:pt x="205" y="206"/>
                        </a:cubicBezTo>
                        <a:cubicBezTo>
                          <a:pt x="205" y="205"/>
                          <a:pt x="205" y="205"/>
                          <a:pt x="205" y="205"/>
                        </a:cubicBezTo>
                        <a:cubicBezTo>
                          <a:pt x="205" y="205"/>
                          <a:pt x="205" y="205"/>
                          <a:pt x="205" y="205"/>
                        </a:cubicBezTo>
                        <a:cubicBezTo>
                          <a:pt x="204" y="205"/>
                          <a:pt x="204" y="205"/>
                          <a:pt x="204" y="205"/>
                        </a:cubicBezTo>
                        <a:cubicBezTo>
                          <a:pt x="204" y="205"/>
                          <a:pt x="204" y="205"/>
                          <a:pt x="204" y="205"/>
                        </a:cubicBezTo>
                        <a:cubicBezTo>
                          <a:pt x="204" y="205"/>
                          <a:pt x="204" y="205"/>
                          <a:pt x="204" y="205"/>
                        </a:cubicBezTo>
                        <a:cubicBezTo>
                          <a:pt x="204" y="204"/>
                          <a:pt x="204" y="204"/>
                          <a:pt x="204" y="204"/>
                        </a:cubicBezTo>
                        <a:cubicBezTo>
                          <a:pt x="204" y="204"/>
                          <a:pt x="204" y="204"/>
                          <a:pt x="204" y="204"/>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5" y="204"/>
                          <a:pt x="205" y="204"/>
                          <a:pt x="205" y="204"/>
                        </a:cubicBezTo>
                        <a:cubicBezTo>
                          <a:pt x="206" y="203"/>
                          <a:pt x="206" y="203"/>
                          <a:pt x="206" y="203"/>
                        </a:cubicBezTo>
                        <a:cubicBezTo>
                          <a:pt x="207" y="203"/>
                          <a:pt x="207" y="203"/>
                          <a:pt x="207" y="203"/>
                        </a:cubicBezTo>
                        <a:cubicBezTo>
                          <a:pt x="207" y="203"/>
                          <a:pt x="207" y="203"/>
                          <a:pt x="207" y="203"/>
                        </a:cubicBezTo>
                        <a:cubicBezTo>
                          <a:pt x="207" y="202"/>
                          <a:pt x="207" y="202"/>
                          <a:pt x="207" y="202"/>
                        </a:cubicBezTo>
                        <a:cubicBezTo>
                          <a:pt x="207" y="202"/>
                          <a:pt x="207" y="202"/>
                          <a:pt x="207" y="202"/>
                        </a:cubicBezTo>
                        <a:cubicBezTo>
                          <a:pt x="209" y="200"/>
                          <a:pt x="209" y="200"/>
                          <a:pt x="209" y="200"/>
                        </a:cubicBezTo>
                        <a:cubicBezTo>
                          <a:pt x="209" y="200"/>
                          <a:pt x="209" y="200"/>
                          <a:pt x="209" y="200"/>
                        </a:cubicBezTo>
                        <a:cubicBezTo>
                          <a:pt x="209" y="200"/>
                          <a:pt x="209" y="200"/>
                          <a:pt x="209" y="200"/>
                        </a:cubicBezTo>
                        <a:cubicBezTo>
                          <a:pt x="210" y="199"/>
                          <a:pt x="210" y="199"/>
                          <a:pt x="210" y="199"/>
                        </a:cubicBezTo>
                        <a:cubicBezTo>
                          <a:pt x="210" y="198"/>
                          <a:pt x="210" y="198"/>
                          <a:pt x="210"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moveTo>
                          <a:pt x="180" y="197"/>
                        </a:moveTo>
                        <a:cubicBezTo>
                          <a:pt x="180" y="197"/>
                          <a:pt x="180" y="197"/>
                          <a:pt x="180" y="197"/>
                        </a:cubicBezTo>
                        <a:cubicBezTo>
                          <a:pt x="180" y="197"/>
                          <a:pt x="180" y="197"/>
                          <a:pt x="180" y="197"/>
                        </a:cubicBezTo>
                        <a:cubicBezTo>
                          <a:pt x="180" y="197"/>
                          <a:pt x="180" y="197"/>
                          <a:pt x="180" y="197"/>
                        </a:cubicBezTo>
                        <a:cubicBezTo>
                          <a:pt x="179" y="197"/>
                          <a:pt x="179" y="197"/>
                          <a:pt x="179" y="197"/>
                        </a:cubicBezTo>
                        <a:cubicBezTo>
                          <a:pt x="178" y="198"/>
                          <a:pt x="178" y="198"/>
                          <a:pt x="178" y="198"/>
                        </a:cubicBezTo>
                        <a:cubicBezTo>
                          <a:pt x="178" y="198"/>
                          <a:pt x="178" y="198"/>
                          <a:pt x="178" y="198"/>
                        </a:cubicBezTo>
                        <a:cubicBezTo>
                          <a:pt x="178" y="198"/>
                          <a:pt x="178" y="198"/>
                          <a:pt x="178" y="198"/>
                        </a:cubicBezTo>
                        <a:cubicBezTo>
                          <a:pt x="178" y="199"/>
                          <a:pt x="178" y="199"/>
                          <a:pt x="178" y="199"/>
                        </a:cubicBezTo>
                        <a:cubicBezTo>
                          <a:pt x="177" y="199"/>
                          <a:pt x="177" y="199"/>
                          <a:pt x="177" y="199"/>
                        </a:cubicBezTo>
                        <a:cubicBezTo>
                          <a:pt x="177" y="199"/>
                          <a:pt x="177" y="199"/>
                          <a:pt x="177" y="199"/>
                        </a:cubicBezTo>
                        <a:cubicBezTo>
                          <a:pt x="177" y="199"/>
                          <a:pt x="177" y="199"/>
                          <a:pt x="177" y="199"/>
                        </a:cubicBezTo>
                        <a:cubicBezTo>
                          <a:pt x="176" y="199"/>
                          <a:pt x="176" y="199"/>
                          <a:pt x="176" y="199"/>
                        </a:cubicBezTo>
                        <a:cubicBezTo>
                          <a:pt x="175" y="199"/>
                          <a:pt x="175" y="199"/>
                          <a:pt x="175" y="199"/>
                        </a:cubicBezTo>
                        <a:cubicBezTo>
                          <a:pt x="175" y="199"/>
                          <a:pt x="175" y="199"/>
                          <a:pt x="175" y="199"/>
                        </a:cubicBezTo>
                        <a:cubicBezTo>
                          <a:pt x="175" y="200"/>
                          <a:pt x="175" y="200"/>
                          <a:pt x="175" y="200"/>
                        </a:cubicBezTo>
                        <a:cubicBezTo>
                          <a:pt x="175" y="200"/>
                          <a:pt x="175" y="200"/>
                          <a:pt x="175" y="200"/>
                        </a:cubicBezTo>
                        <a:cubicBezTo>
                          <a:pt x="174" y="201"/>
                          <a:pt x="174" y="201"/>
                          <a:pt x="174" y="201"/>
                        </a:cubicBezTo>
                        <a:cubicBezTo>
                          <a:pt x="175" y="201"/>
                          <a:pt x="175" y="201"/>
                          <a:pt x="175" y="201"/>
                        </a:cubicBezTo>
                        <a:cubicBezTo>
                          <a:pt x="175" y="201"/>
                          <a:pt x="175" y="201"/>
                          <a:pt x="175" y="201"/>
                        </a:cubicBezTo>
                        <a:cubicBezTo>
                          <a:pt x="175" y="201"/>
                          <a:pt x="175" y="201"/>
                          <a:pt x="175" y="201"/>
                        </a:cubicBezTo>
                        <a:cubicBezTo>
                          <a:pt x="175" y="201"/>
                          <a:pt x="175" y="201"/>
                          <a:pt x="175" y="201"/>
                        </a:cubicBezTo>
                        <a:cubicBezTo>
                          <a:pt x="174" y="202"/>
                          <a:pt x="174" y="202"/>
                          <a:pt x="174" y="202"/>
                        </a:cubicBezTo>
                        <a:cubicBezTo>
                          <a:pt x="174" y="202"/>
                          <a:pt x="174" y="202"/>
                          <a:pt x="174" y="202"/>
                        </a:cubicBezTo>
                        <a:cubicBezTo>
                          <a:pt x="175" y="202"/>
                          <a:pt x="175" y="202"/>
                          <a:pt x="175" y="202"/>
                        </a:cubicBezTo>
                        <a:cubicBezTo>
                          <a:pt x="175" y="203"/>
                          <a:pt x="175" y="203"/>
                          <a:pt x="175" y="203"/>
                        </a:cubicBezTo>
                        <a:cubicBezTo>
                          <a:pt x="175" y="203"/>
                          <a:pt x="175" y="203"/>
                          <a:pt x="175" y="203"/>
                        </a:cubicBezTo>
                        <a:cubicBezTo>
                          <a:pt x="176" y="202"/>
                          <a:pt x="176" y="202"/>
                          <a:pt x="176" y="202"/>
                        </a:cubicBezTo>
                        <a:cubicBezTo>
                          <a:pt x="176" y="202"/>
                          <a:pt x="176" y="202"/>
                          <a:pt x="176" y="202"/>
                        </a:cubicBezTo>
                        <a:cubicBezTo>
                          <a:pt x="176" y="202"/>
                          <a:pt x="176" y="202"/>
                          <a:pt x="176" y="202"/>
                        </a:cubicBezTo>
                        <a:cubicBezTo>
                          <a:pt x="177" y="202"/>
                          <a:pt x="177" y="202"/>
                          <a:pt x="177"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9" y="202"/>
                          <a:pt x="179" y="202"/>
                          <a:pt x="179" y="202"/>
                        </a:cubicBezTo>
                        <a:cubicBezTo>
                          <a:pt x="179" y="202"/>
                          <a:pt x="179" y="202"/>
                          <a:pt x="179" y="202"/>
                        </a:cubicBezTo>
                        <a:cubicBezTo>
                          <a:pt x="179" y="202"/>
                          <a:pt x="179" y="202"/>
                          <a:pt x="179" y="202"/>
                        </a:cubicBezTo>
                        <a:cubicBezTo>
                          <a:pt x="180" y="202"/>
                          <a:pt x="180" y="202"/>
                          <a:pt x="180" y="202"/>
                        </a:cubicBezTo>
                        <a:cubicBezTo>
                          <a:pt x="180" y="202"/>
                          <a:pt x="180" y="202"/>
                          <a:pt x="180" y="202"/>
                        </a:cubicBezTo>
                        <a:cubicBezTo>
                          <a:pt x="181" y="202"/>
                          <a:pt x="181" y="202"/>
                          <a:pt x="181" y="202"/>
                        </a:cubicBezTo>
                        <a:cubicBezTo>
                          <a:pt x="181" y="202"/>
                          <a:pt x="181" y="202"/>
                          <a:pt x="181" y="202"/>
                        </a:cubicBezTo>
                        <a:cubicBezTo>
                          <a:pt x="181" y="202"/>
                          <a:pt x="181" y="202"/>
                          <a:pt x="181" y="202"/>
                        </a:cubicBezTo>
                        <a:cubicBezTo>
                          <a:pt x="181" y="201"/>
                          <a:pt x="181" y="201"/>
                          <a:pt x="181" y="201"/>
                        </a:cubicBezTo>
                        <a:cubicBezTo>
                          <a:pt x="182" y="201"/>
                          <a:pt x="182" y="201"/>
                          <a:pt x="182" y="201"/>
                        </a:cubicBezTo>
                        <a:cubicBezTo>
                          <a:pt x="182" y="201"/>
                          <a:pt x="182" y="201"/>
                          <a:pt x="182" y="201"/>
                        </a:cubicBezTo>
                        <a:cubicBezTo>
                          <a:pt x="182" y="200"/>
                          <a:pt x="182" y="200"/>
                          <a:pt x="182" y="200"/>
                        </a:cubicBezTo>
                        <a:cubicBezTo>
                          <a:pt x="182" y="200"/>
                          <a:pt x="182" y="200"/>
                          <a:pt x="182" y="200"/>
                        </a:cubicBezTo>
                        <a:cubicBezTo>
                          <a:pt x="183" y="200"/>
                          <a:pt x="183" y="200"/>
                          <a:pt x="183" y="200"/>
                        </a:cubicBezTo>
                        <a:cubicBezTo>
                          <a:pt x="183" y="200"/>
                          <a:pt x="183" y="200"/>
                          <a:pt x="183" y="200"/>
                        </a:cubicBezTo>
                        <a:cubicBezTo>
                          <a:pt x="183" y="199"/>
                          <a:pt x="183" y="199"/>
                          <a:pt x="183" y="199"/>
                        </a:cubicBezTo>
                        <a:cubicBezTo>
                          <a:pt x="183" y="199"/>
                          <a:pt x="183" y="199"/>
                          <a:pt x="183" y="199"/>
                        </a:cubicBezTo>
                        <a:cubicBezTo>
                          <a:pt x="183" y="199"/>
                          <a:pt x="183" y="199"/>
                          <a:pt x="183" y="199"/>
                        </a:cubicBezTo>
                        <a:cubicBezTo>
                          <a:pt x="183" y="199"/>
                          <a:pt x="183" y="199"/>
                          <a:pt x="183" y="199"/>
                        </a:cubicBezTo>
                        <a:cubicBezTo>
                          <a:pt x="183" y="198"/>
                          <a:pt x="183" y="198"/>
                          <a:pt x="183" y="198"/>
                        </a:cubicBezTo>
                        <a:cubicBezTo>
                          <a:pt x="183" y="198"/>
                          <a:pt x="183" y="198"/>
                          <a:pt x="183" y="198"/>
                        </a:cubicBezTo>
                        <a:cubicBezTo>
                          <a:pt x="183" y="198"/>
                          <a:pt x="183" y="198"/>
                          <a:pt x="183" y="198"/>
                        </a:cubicBezTo>
                        <a:cubicBezTo>
                          <a:pt x="182" y="197"/>
                          <a:pt x="182" y="197"/>
                          <a:pt x="182" y="197"/>
                        </a:cubicBezTo>
                        <a:cubicBezTo>
                          <a:pt x="181" y="196"/>
                          <a:pt x="181" y="196"/>
                          <a:pt x="181" y="196"/>
                        </a:cubicBezTo>
                        <a:cubicBezTo>
                          <a:pt x="181" y="195"/>
                          <a:pt x="181" y="195"/>
                          <a:pt x="181" y="195"/>
                        </a:cubicBezTo>
                        <a:cubicBezTo>
                          <a:pt x="181" y="197"/>
                          <a:pt x="181" y="197"/>
                          <a:pt x="181" y="197"/>
                        </a:cubicBezTo>
                        <a:cubicBezTo>
                          <a:pt x="180" y="197"/>
                          <a:pt x="180" y="197"/>
                          <a:pt x="180" y="197"/>
                        </a:cubicBezTo>
                        <a:moveTo>
                          <a:pt x="218" y="201"/>
                        </a:moveTo>
                        <a:cubicBezTo>
                          <a:pt x="217" y="201"/>
                          <a:pt x="217" y="201"/>
                          <a:pt x="217" y="201"/>
                        </a:cubicBezTo>
                        <a:cubicBezTo>
                          <a:pt x="217" y="201"/>
                          <a:pt x="217" y="201"/>
                          <a:pt x="217" y="201"/>
                        </a:cubicBezTo>
                        <a:cubicBezTo>
                          <a:pt x="217" y="201"/>
                          <a:pt x="217" y="201"/>
                          <a:pt x="217" y="201"/>
                        </a:cubicBezTo>
                        <a:cubicBezTo>
                          <a:pt x="217" y="202"/>
                          <a:pt x="217" y="202"/>
                          <a:pt x="217" y="202"/>
                        </a:cubicBezTo>
                        <a:cubicBezTo>
                          <a:pt x="217" y="203"/>
                          <a:pt x="217" y="203"/>
                          <a:pt x="217" y="203"/>
                        </a:cubicBezTo>
                        <a:cubicBezTo>
                          <a:pt x="217" y="203"/>
                          <a:pt x="217" y="203"/>
                          <a:pt x="217" y="203"/>
                        </a:cubicBezTo>
                        <a:cubicBezTo>
                          <a:pt x="217" y="203"/>
                          <a:pt x="217" y="203"/>
                          <a:pt x="217" y="203"/>
                        </a:cubicBezTo>
                        <a:cubicBezTo>
                          <a:pt x="217" y="204"/>
                          <a:pt x="217" y="204"/>
                          <a:pt x="217" y="204"/>
                        </a:cubicBezTo>
                        <a:cubicBezTo>
                          <a:pt x="217" y="204"/>
                          <a:pt x="217" y="204"/>
                          <a:pt x="217" y="204"/>
                        </a:cubicBezTo>
                        <a:cubicBezTo>
                          <a:pt x="217" y="204"/>
                          <a:pt x="217" y="204"/>
                          <a:pt x="217" y="204"/>
                        </a:cubicBezTo>
                        <a:cubicBezTo>
                          <a:pt x="217" y="204"/>
                          <a:pt x="217" y="204"/>
                          <a:pt x="217" y="204"/>
                        </a:cubicBezTo>
                        <a:cubicBezTo>
                          <a:pt x="218" y="204"/>
                          <a:pt x="218" y="204"/>
                          <a:pt x="218" y="204"/>
                        </a:cubicBezTo>
                        <a:cubicBezTo>
                          <a:pt x="218" y="204"/>
                          <a:pt x="218" y="204"/>
                          <a:pt x="219" y="204"/>
                        </a:cubicBezTo>
                        <a:cubicBezTo>
                          <a:pt x="219" y="204"/>
                          <a:pt x="219" y="204"/>
                          <a:pt x="219" y="204"/>
                        </a:cubicBezTo>
                        <a:cubicBezTo>
                          <a:pt x="219" y="203"/>
                          <a:pt x="219" y="203"/>
                          <a:pt x="219" y="203"/>
                        </a:cubicBezTo>
                        <a:cubicBezTo>
                          <a:pt x="219" y="202"/>
                          <a:pt x="219" y="202"/>
                          <a:pt x="219" y="202"/>
                        </a:cubicBezTo>
                        <a:cubicBezTo>
                          <a:pt x="219" y="201"/>
                          <a:pt x="219" y="201"/>
                          <a:pt x="219" y="201"/>
                        </a:cubicBezTo>
                        <a:cubicBezTo>
                          <a:pt x="220" y="201"/>
                          <a:pt x="220" y="201"/>
                          <a:pt x="220" y="201"/>
                        </a:cubicBezTo>
                        <a:cubicBezTo>
                          <a:pt x="220" y="200"/>
                          <a:pt x="220" y="200"/>
                          <a:pt x="220" y="200"/>
                        </a:cubicBezTo>
                        <a:cubicBezTo>
                          <a:pt x="220" y="200"/>
                          <a:pt x="220" y="200"/>
                          <a:pt x="220" y="200"/>
                        </a:cubicBezTo>
                        <a:cubicBezTo>
                          <a:pt x="221" y="200"/>
                          <a:pt x="221" y="200"/>
                          <a:pt x="221" y="200"/>
                        </a:cubicBezTo>
                        <a:cubicBezTo>
                          <a:pt x="221" y="200"/>
                          <a:pt x="221" y="200"/>
                          <a:pt x="221" y="200"/>
                        </a:cubicBezTo>
                        <a:cubicBezTo>
                          <a:pt x="222" y="199"/>
                          <a:pt x="222" y="199"/>
                          <a:pt x="222" y="199"/>
                        </a:cubicBezTo>
                        <a:cubicBezTo>
                          <a:pt x="223" y="199"/>
                          <a:pt x="223" y="199"/>
                          <a:pt x="223" y="199"/>
                        </a:cubicBezTo>
                        <a:cubicBezTo>
                          <a:pt x="221" y="199"/>
                          <a:pt x="221" y="199"/>
                          <a:pt x="221" y="199"/>
                        </a:cubicBezTo>
                        <a:cubicBezTo>
                          <a:pt x="221" y="198"/>
                          <a:pt x="221" y="198"/>
                          <a:pt x="221"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8" y="200"/>
                          <a:pt x="218" y="200"/>
                          <a:pt x="218" y="200"/>
                        </a:cubicBezTo>
                        <a:cubicBezTo>
                          <a:pt x="218" y="200"/>
                          <a:pt x="218" y="200"/>
                          <a:pt x="218" y="200"/>
                        </a:cubicBezTo>
                        <a:cubicBezTo>
                          <a:pt x="218" y="200"/>
                          <a:pt x="218" y="200"/>
                          <a:pt x="218" y="200"/>
                        </a:cubicBezTo>
                        <a:cubicBezTo>
                          <a:pt x="218" y="201"/>
                          <a:pt x="218" y="201"/>
                          <a:pt x="218" y="201"/>
                        </a:cubicBezTo>
                        <a:moveTo>
                          <a:pt x="60" y="203"/>
                        </a:moveTo>
                        <a:cubicBezTo>
                          <a:pt x="60" y="205"/>
                          <a:pt x="60" y="205"/>
                          <a:pt x="60" y="205"/>
                        </a:cubicBezTo>
                        <a:cubicBezTo>
                          <a:pt x="61" y="206"/>
                          <a:pt x="61" y="206"/>
                          <a:pt x="61" y="206"/>
                        </a:cubicBezTo>
                        <a:cubicBezTo>
                          <a:pt x="61" y="207"/>
                          <a:pt x="61" y="207"/>
                          <a:pt x="61" y="207"/>
                        </a:cubicBezTo>
                        <a:cubicBezTo>
                          <a:pt x="61" y="206"/>
                          <a:pt x="61" y="206"/>
                          <a:pt x="61" y="206"/>
                        </a:cubicBezTo>
                        <a:cubicBezTo>
                          <a:pt x="61" y="206"/>
                          <a:pt x="61" y="206"/>
                          <a:pt x="61" y="206"/>
                        </a:cubicBezTo>
                        <a:cubicBezTo>
                          <a:pt x="61" y="206"/>
                          <a:pt x="61" y="206"/>
                          <a:pt x="61" y="206"/>
                        </a:cubicBezTo>
                        <a:cubicBezTo>
                          <a:pt x="60" y="206"/>
                          <a:pt x="60" y="206"/>
                          <a:pt x="60" y="206"/>
                        </a:cubicBezTo>
                        <a:cubicBezTo>
                          <a:pt x="59" y="205"/>
                          <a:pt x="59" y="205"/>
                          <a:pt x="59" y="205"/>
                        </a:cubicBezTo>
                        <a:cubicBezTo>
                          <a:pt x="59" y="206"/>
                          <a:pt x="59" y="206"/>
                          <a:pt x="59" y="206"/>
                        </a:cubicBezTo>
                        <a:cubicBezTo>
                          <a:pt x="59" y="207"/>
                          <a:pt x="59" y="207"/>
                          <a:pt x="59" y="207"/>
                        </a:cubicBezTo>
                        <a:cubicBezTo>
                          <a:pt x="59" y="207"/>
                          <a:pt x="59" y="207"/>
                          <a:pt x="59" y="207"/>
                        </a:cubicBezTo>
                        <a:cubicBezTo>
                          <a:pt x="59" y="207"/>
                          <a:pt x="59" y="207"/>
                          <a:pt x="59" y="207"/>
                        </a:cubicBezTo>
                        <a:cubicBezTo>
                          <a:pt x="60" y="208"/>
                          <a:pt x="60" y="208"/>
                          <a:pt x="60" y="208"/>
                        </a:cubicBezTo>
                        <a:cubicBezTo>
                          <a:pt x="60" y="208"/>
                          <a:pt x="60" y="208"/>
                          <a:pt x="60" y="208"/>
                        </a:cubicBezTo>
                        <a:cubicBezTo>
                          <a:pt x="60" y="208"/>
                          <a:pt x="60" y="208"/>
                          <a:pt x="60" y="208"/>
                        </a:cubicBezTo>
                        <a:cubicBezTo>
                          <a:pt x="61" y="209"/>
                          <a:pt x="61" y="209"/>
                          <a:pt x="61" y="209"/>
                        </a:cubicBezTo>
                        <a:cubicBezTo>
                          <a:pt x="62" y="210"/>
                          <a:pt x="62" y="210"/>
                          <a:pt x="62" y="210"/>
                        </a:cubicBezTo>
                        <a:cubicBezTo>
                          <a:pt x="62" y="210"/>
                          <a:pt x="62" y="210"/>
                          <a:pt x="62" y="210"/>
                        </a:cubicBezTo>
                        <a:cubicBezTo>
                          <a:pt x="63" y="212"/>
                          <a:pt x="63" y="212"/>
                          <a:pt x="63" y="212"/>
                        </a:cubicBezTo>
                        <a:cubicBezTo>
                          <a:pt x="63" y="210"/>
                          <a:pt x="63" y="210"/>
                          <a:pt x="63" y="210"/>
                        </a:cubicBezTo>
                        <a:cubicBezTo>
                          <a:pt x="63" y="209"/>
                          <a:pt x="63" y="209"/>
                          <a:pt x="63" y="209"/>
                        </a:cubicBezTo>
                        <a:cubicBezTo>
                          <a:pt x="64" y="209"/>
                          <a:pt x="64" y="209"/>
                          <a:pt x="64" y="209"/>
                        </a:cubicBezTo>
                        <a:cubicBezTo>
                          <a:pt x="64" y="209"/>
                          <a:pt x="64" y="209"/>
                          <a:pt x="64" y="209"/>
                        </a:cubicBezTo>
                        <a:cubicBezTo>
                          <a:pt x="64" y="208"/>
                          <a:pt x="64" y="208"/>
                          <a:pt x="64" y="208"/>
                        </a:cubicBezTo>
                        <a:cubicBezTo>
                          <a:pt x="63" y="207"/>
                          <a:pt x="63" y="207"/>
                          <a:pt x="63" y="207"/>
                        </a:cubicBezTo>
                        <a:cubicBezTo>
                          <a:pt x="63" y="207"/>
                          <a:pt x="63" y="207"/>
                          <a:pt x="63" y="207"/>
                        </a:cubicBezTo>
                        <a:cubicBezTo>
                          <a:pt x="63" y="207"/>
                          <a:pt x="63" y="207"/>
                          <a:pt x="63" y="207"/>
                        </a:cubicBezTo>
                        <a:cubicBezTo>
                          <a:pt x="62" y="206"/>
                          <a:pt x="62" y="206"/>
                          <a:pt x="62" y="206"/>
                        </a:cubicBezTo>
                        <a:cubicBezTo>
                          <a:pt x="62" y="205"/>
                          <a:pt x="62" y="205"/>
                          <a:pt x="62" y="205"/>
                        </a:cubicBezTo>
                        <a:cubicBezTo>
                          <a:pt x="62" y="203"/>
                          <a:pt x="62" y="203"/>
                          <a:pt x="62" y="203"/>
                        </a:cubicBezTo>
                        <a:cubicBezTo>
                          <a:pt x="62" y="203"/>
                          <a:pt x="62" y="203"/>
                          <a:pt x="62" y="203"/>
                        </a:cubicBezTo>
                        <a:cubicBezTo>
                          <a:pt x="62" y="203"/>
                          <a:pt x="62" y="203"/>
                          <a:pt x="62" y="203"/>
                        </a:cubicBezTo>
                        <a:cubicBezTo>
                          <a:pt x="62" y="202"/>
                          <a:pt x="62" y="202"/>
                          <a:pt x="62" y="202"/>
                        </a:cubicBezTo>
                        <a:cubicBezTo>
                          <a:pt x="61" y="201"/>
                          <a:pt x="61" y="201"/>
                          <a:pt x="61" y="201"/>
                        </a:cubicBezTo>
                        <a:cubicBezTo>
                          <a:pt x="60" y="200"/>
                          <a:pt x="60" y="200"/>
                          <a:pt x="60" y="200"/>
                        </a:cubicBezTo>
                        <a:cubicBezTo>
                          <a:pt x="60" y="201"/>
                          <a:pt x="60" y="201"/>
                          <a:pt x="60" y="201"/>
                        </a:cubicBezTo>
                        <a:cubicBezTo>
                          <a:pt x="60" y="202"/>
                          <a:pt x="60" y="202"/>
                          <a:pt x="60" y="202"/>
                        </a:cubicBezTo>
                        <a:cubicBezTo>
                          <a:pt x="59" y="203"/>
                          <a:pt x="59" y="203"/>
                          <a:pt x="59" y="203"/>
                        </a:cubicBezTo>
                        <a:cubicBezTo>
                          <a:pt x="60" y="203"/>
                          <a:pt x="60" y="203"/>
                          <a:pt x="60" y="203"/>
                        </a:cubicBezTo>
                        <a:cubicBezTo>
                          <a:pt x="60" y="203"/>
                          <a:pt x="60" y="203"/>
                          <a:pt x="60" y="203"/>
                        </a:cubicBezTo>
                        <a:moveTo>
                          <a:pt x="168" y="204"/>
                        </a:moveTo>
                        <a:cubicBezTo>
                          <a:pt x="168" y="204"/>
                          <a:pt x="168" y="204"/>
                          <a:pt x="168" y="204"/>
                        </a:cubicBezTo>
                        <a:cubicBezTo>
                          <a:pt x="169" y="204"/>
                          <a:pt x="169" y="204"/>
                          <a:pt x="169" y="204"/>
                        </a:cubicBezTo>
                        <a:cubicBezTo>
                          <a:pt x="169" y="204"/>
                          <a:pt x="169" y="204"/>
                          <a:pt x="169" y="204"/>
                        </a:cubicBezTo>
                        <a:cubicBezTo>
                          <a:pt x="169" y="204"/>
                          <a:pt x="169" y="204"/>
                          <a:pt x="169" y="204"/>
                        </a:cubicBezTo>
                        <a:cubicBezTo>
                          <a:pt x="169" y="204"/>
                          <a:pt x="169" y="204"/>
                          <a:pt x="169" y="204"/>
                        </a:cubicBezTo>
                        <a:cubicBezTo>
                          <a:pt x="170" y="204"/>
                          <a:pt x="170" y="204"/>
                          <a:pt x="170" y="204"/>
                        </a:cubicBezTo>
                        <a:cubicBezTo>
                          <a:pt x="170" y="204"/>
                          <a:pt x="170" y="204"/>
                          <a:pt x="170" y="204"/>
                        </a:cubicBezTo>
                        <a:cubicBezTo>
                          <a:pt x="170" y="205"/>
                          <a:pt x="170" y="205"/>
                          <a:pt x="170" y="205"/>
                        </a:cubicBezTo>
                        <a:cubicBezTo>
                          <a:pt x="170" y="205"/>
                          <a:pt x="170" y="205"/>
                          <a:pt x="170" y="205"/>
                        </a:cubicBezTo>
                        <a:cubicBezTo>
                          <a:pt x="170" y="206"/>
                          <a:pt x="170" y="206"/>
                          <a:pt x="170" y="206"/>
                        </a:cubicBezTo>
                        <a:cubicBezTo>
                          <a:pt x="171" y="206"/>
                          <a:pt x="171" y="206"/>
                          <a:pt x="171" y="206"/>
                        </a:cubicBezTo>
                        <a:cubicBezTo>
                          <a:pt x="171" y="206"/>
                          <a:pt x="171" y="206"/>
                          <a:pt x="171" y="206"/>
                        </a:cubicBezTo>
                        <a:cubicBezTo>
                          <a:pt x="171" y="206"/>
                          <a:pt x="171" y="206"/>
                          <a:pt x="171" y="206"/>
                        </a:cubicBezTo>
                        <a:cubicBezTo>
                          <a:pt x="172" y="206"/>
                          <a:pt x="172" y="206"/>
                          <a:pt x="172" y="205"/>
                        </a:cubicBezTo>
                        <a:cubicBezTo>
                          <a:pt x="172" y="204"/>
                          <a:pt x="172" y="204"/>
                          <a:pt x="172" y="204"/>
                        </a:cubicBezTo>
                        <a:cubicBezTo>
                          <a:pt x="172" y="204"/>
                          <a:pt x="172" y="204"/>
                          <a:pt x="172" y="204"/>
                        </a:cubicBezTo>
                        <a:cubicBezTo>
                          <a:pt x="171" y="204"/>
                          <a:pt x="171" y="204"/>
                          <a:pt x="171" y="204"/>
                        </a:cubicBezTo>
                        <a:cubicBezTo>
                          <a:pt x="171" y="204"/>
                          <a:pt x="171" y="204"/>
                          <a:pt x="171" y="204"/>
                        </a:cubicBezTo>
                        <a:cubicBezTo>
                          <a:pt x="171" y="203"/>
                          <a:pt x="171" y="203"/>
                          <a:pt x="171" y="203"/>
                        </a:cubicBezTo>
                        <a:cubicBezTo>
                          <a:pt x="170" y="203"/>
                          <a:pt x="170" y="203"/>
                          <a:pt x="170" y="203"/>
                        </a:cubicBezTo>
                        <a:cubicBezTo>
                          <a:pt x="170" y="204"/>
                          <a:pt x="170" y="204"/>
                          <a:pt x="170" y="204"/>
                        </a:cubicBezTo>
                        <a:cubicBezTo>
                          <a:pt x="170" y="204"/>
                          <a:pt x="170" y="204"/>
                          <a:pt x="170" y="204"/>
                        </a:cubicBezTo>
                        <a:cubicBezTo>
                          <a:pt x="170" y="204"/>
                          <a:pt x="170" y="204"/>
                          <a:pt x="170" y="204"/>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7" y="202"/>
                          <a:pt x="167" y="202"/>
                          <a:pt x="167" y="202"/>
                        </a:cubicBezTo>
                        <a:cubicBezTo>
                          <a:pt x="166" y="202"/>
                          <a:pt x="166" y="202"/>
                          <a:pt x="166" y="202"/>
                        </a:cubicBezTo>
                        <a:cubicBezTo>
                          <a:pt x="167" y="203"/>
                          <a:pt x="167" y="203"/>
                          <a:pt x="167" y="203"/>
                        </a:cubicBezTo>
                        <a:cubicBezTo>
                          <a:pt x="167" y="204"/>
                          <a:pt x="167" y="204"/>
                          <a:pt x="167" y="204"/>
                        </a:cubicBezTo>
                        <a:cubicBezTo>
                          <a:pt x="167" y="204"/>
                          <a:pt x="167" y="204"/>
                          <a:pt x="167" y="204"/>
                        </a:cubicBezTo>
                        <a:cubicBezTo>
                          <a:pt x="168" y="204"/>
                          <a:pt x="168" y="204"/>
                          <a:pt x="168" y="204"/>
                        </a:cubicBezTo>
                        <a:cubicBezTo>
                          <a:pt x="168" y="204"/>
                          <a:pt x="168" y="204"/>
                          <a:pt x="168" y="204"/>
                        </a:cubicBezTo>
                        <a:moveTo>
                          <a:pt x="56" y="209"/>
                        </a:moveTo>
                        <a:cubicBezTo>
                          <a:pt x="56" y="209"/>
                          <a:pt x="56" y="209"/>
                          <a:pt x="56" y="209"/>
                        </a:cubicBezTo>
                        <a:cubicBezTo>
                          <a:pt x="56" y="212"/>
                          <a:pt x="56" y="212"/>
                          <a:pt x="56" y="212"/>
                        </a:cubicBezTo>
                        <a:cubicBezTo>
                          <a:pt x="56" y="214"/>
                          <a:pt x="56" y="214"/>
                          <a:pt x="56" y="214"/>
                        </a:cubicBezTo>
                        <a:cubicBezTo>
                          <a:pt x="57" y="214"/>
                          <a:pt x="57" y="214"/>
                          <a:pt x="57" y="214"/>
                        </a:cubicBezTo>
                        <a:cubicBezTo>
                          <a:pt x="57" y="214"/>
                          <a:pt x="57" y="214"/>
                          <a:pt x="57" y="214"/>
                        </a:cubicBezTo>
                        <a:cubicBezTo>
                          <a:pt x="58" y="216"/>
                          <a:pt x="58" y="216"/>
                          <a:pt x="58" y="216"/>
                        </a:cubicBezTo>
                        <a:cubicBezTo>
                          <a:pt x="58" y="216"/>
                          <a:pt x="58" y="216"/>
                          <a:pt x="58" y="216"/>
                        </a:cubicBezTo>
                        <a:cubicBezTo>
                          <a:pt x="58" y="216"/>
                          <a:pt x="58" y="216"/>
                          <a:pt x="58" y="216"/>
                        </a:cubicBezTo>
                        <a:cubicBezTo>
                          <a:pt x="60" y="217"/>
                          <a:pt x="60" y="217"/>
                          <a:pt x="60" y="217"/>
                        </a:cubicBezTo>
                        <a:cubicBezTo>
                          <a:pt x="60" y="217"/>
                          <a:pt x="60" y="217"/>
                          <a:pt x="60" y="217"/>
                        </a:cubicBezTo>
                        <a:cubicBezTo>
                          <a:pt x="60" y="217"/>
                          <a:pt x="60" y="217"/>
                          <a:pt x="60" y="217"/>
                        </a:cubicBezTo>
                        <a:cubicBezTo>
                          <a:pt x="61" y="217"/>
                          <a:pt x="61" y="217"/>
                          <a:pt x="61" y="217"/>
                        </a:cubicBezTo>
                        <a:cubicBezTo>
                          <a:pt x="63" y="217"/>
                          <a:pt x="63" y="217"/>
                          <a:pt x="63" y="217"/>
                        </a:cubicBezTo>
                        <a:cubicBezTo>
                          <a:pt x="61" y="216"/>
                          <a:pt x="61" y="216"/>
                          <a:pt x="61" y="216"/>
                        </a:cubicBezTo>
                        <a:cubicBezTo>
                          <a:pt x="60" y="215"/>
                          <a:pt x="60" y="215"/>
                          <a:pt x="60" y="215"/>
                        </a:cubicBezTo>
                        <a:cubicBezTo>
                          <a:pt x="59" y="214"/>
                          <a:pt x="59" y="214"/>
                          <a:pt x="59" y="214"/>
                        </a:cubicBezTo>
                        <a:cubicBezTo>
                          <a:pt x="59" y="213"/>
                          <a:pt x="59" y="213"/>
                          <a:pt x="59" y="213"/>
                        </a:cubicBezTo>
                        <a:cubicBezTo>
                          <a:pt x="59" y="212"/>
                          <a:pt x="59" y="212"/>
                          <a:pt x="59" y="212"/>
                        </a:cubicBezTo>
                        <a:cubicBezTo>
                          <a:pt x="59" y="212"/>
                          <a:pt x="59" y="212"/>
                          <a:pt x="59" y="212"/>
                        </a:cubicBezTo>
                        <a:cubicBezTo>
                          <a:pt x="58" y="212"/>
                          <a:pt x="58" y="212"/>
                          <a:pt x="58" y="212"/>
                        </a:cubicBezTo>
                        <a:cubicBezTo>
                          <a:pt x="58" y="211"/>
                          <a:pt x="58" y="211"/>
                          <a:pt x="58" y="211"/>
                        </a:cubicBezTo>
                        <a:cubicBezTo>
                          <a:pt x="59" y="210"/>
                          <a:pt x="59" y="210"/>
                          <a:pt x="59" y="210"/>
                        </a:cubicBezTo>
                        <a:cubicBezTo>
                          <a:pt x="59" y="210"/>
                          <a:pt x="59" y="210"/>
                          <a:pt x="59" y="210"/>
                        </a:cubicBezTo>
                        <a:cubicBezTo>
                          <a:pt x="59" y="210"/>
                          <a:pt x="59" y="210"/>
                          <a:pt x="59" y="210"/>
                        </a:cubicBezTo>
                        <a:cubicBezTo>
                          <a:pt x="58" y="208"/>
                          <a:pt x="58" y="208"/>
                          <a:pt x="58" y="208"/>
                        </a:cubicBezTo>
                        <a:cubicBezTo>
                          <a:pt x="58" y="208"/>
                          <a:pt x="58" y="208"/>
                          <a:pt x="58" y="208"/>
                        </a:cubicBezTo>
                        <a:cubicBezTo>
                          <a:pt x="58" y="208"/>
                          <a:pt x="58" y="208"/>
                          <a:pt x="58" y="208"/>
                        </a:cubicBezTo>
                        <a:cubicBezTo>
                          <a:pt x="58" y="208"/>
                          <a:pt x="58" y="208"/>
                          <a:pt x="58" y="208"/>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7" y="207"/>
                          <a:pt x="57" y="207"/>
                          <a:pt x="57" y="207"/>
                        </a:cubicBezTo>
                        <a:cubicBezTo>
                          <a:pt x="57" y="206"/>
                          <a:pt x="57" y="206"/>
                          <a:pt x="57" y="206"/>
                        </a:cubicBezTo>
                        <a:cubicBezTo>
                          <a:pt x="57" y="205"/>
                          <a:pt x="57" y="205"/>
                          <a:pt x="57" y="205"/>
                        </a:cubicBezTo>
                        <a:cubicBezTo>
                          <a:pt x="56" y="203"/>
                          <a:pt x="56" y="203"/>
                          <a:pt x="56" y="203"/>
                        </a:cubicBezTo>
                        <a:cubicBezTo>
                          <a:pt x="56" y="205"/>
                          <a:pt x="56" y="205"/>
                          <a:pt x="56" y="205"/>
                        </a:cubicBezTo>
                        <a:cubicBezTo>
                          <a:pt x="55" y="206"/>
                          <a:pt x="55" y="206"/>
                          <a:pt x="55" y="206"/>
                        </a:cubicBezTo>
                        <a:cubicBezTo>
                          <a:pt x="55" y="206"/>
                          <a:pt x="55" y="206"/>
                          <a:pt x="55" y="206"/>
                        </a:cubicBezTo>
                        <a:cubicBezTo>
                          <a:pt x="55" y="206"/>
                          <a:pt x="55" y="206"/>
                          <a:pt x="55" y="206"/>
                        </a:cubicBezTo>
                        <a:cubicBezTo>
                          <a:pt x="55" y="208"/>
                          <a:pt x="55" y="208"/>
                          <a:pt x="55" y="208"/>
                        </a:cubicBezTo>
                        <a:cubicBezTo>
                          <a:pt x="55" y="208"/>
                          <a:pt x="55" y="208"/>
                          <a:pt x="55" y="208"/>
                        </a:cubicBezTo>
                        <a:cubicBezTo>
                          <a:pt x="56" y="208"/>
                          <a:pt x="56" y="208"/>
                          <a:pt x="56" y="208"/>
                        </a:cubicBezTo>
                        <a:cubicBezTo>
                          <a:pt x="56" y="209"/>
                          <a:pt x="56" y="209"/>
                          <a:pt x="56" y="209"/>
                        </a:cubicBezTo>
                        <a:moveTo>
                          <a:pt x="224" y="206"/>
                        </a:moveTo>
                        <a:cubicBezTo>
                          <a:pt x="224" y="207"/>
                          <a:pt x="224" y="207"/>
                          <a:pt x="224" y="207"/>
                        </a:cubicBezTo>
                        <a:cubicBezTo>
                          <a:pt x="223" y="207"/>
                          <a:pt x="223" y="207"/>
                          <a:pt x="223" y="207"/>
                        </a:cubicBezTo>
                        <a:cubicBezTo>
                          <a:pt x="223" y="207"/>
                          <a:pt x="223" y="207"/>
                          <a:pt x="223" y="207"/>
                        </a:cubicBezTo>
                        <a:cubicBezTo>
                          <a:pt x="222" y="207"/>
                          <a:pt x="222" y="207"/>
                          <a:pt x="222" y="207"/>
                        </a:cubicBezTo>
                        <a:cubicBezTo>
                          <a:pt x="222" y="207"/>
                          <a:pt x="222" y="207"/>
                          <a:pt x="222" y="207"/>
                        </a:cubicBezTo>
                        <a:cubicBezTo>
                          <a:pt x="222" y="208"/>
                          <a:pt x="222" y="208"/>
                          <a:pt x="222" y="208"/>
                        </a:cubicBezTo>
                        <a:cubicBezTo>
                          <a:pt x="222" y="208"/>
                          <a:pt x="222" y="208"/>
                          <a:pt x="222"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0" y="208"/>
                          <a:pt x="220" y="208"/>
                          <a:pt x="220" y="208"/>
                        </a:cubicBezTo>
                        <a:cubicBezTo>
                          <a:pt x="220" y="208"/>
                          <a:pt x="220" y="208"/>
                          <a:pt x="220" y="208"/>
                        </a:cubicBezTo>
                        <a:cubicBezTo>
                          <a:pt x="219" y="208"/>
                          <a:pt x="219" y="208"/>
                          <a:pt x="219" y="208"/>
                        </a:cubicBezTo>
                        <a:cubicBezTo>
                          <a:pt x="219" y="208"/>
                          <a:pt x="219" y="208"/>
                          <a:pt x="219" y="208"/>
                        </a:cubicBezTo>
                        <a:cubicBezTo>
                          <a:pt x="219" y="208"/>
                          <a:pt x="219" y="208"/>
                          <a:pt x="219" y="208"/>
                        </a:cubicBezTo>
                        <a:cubicBezTo>
                          <a:pt x="218" y="209"/>
                          <a:pt x="218" y="209"/>
                          <a:pt x="218" y="209"/>
                        </a:cubicBezTo>
                        <a:cubicBezTo>
                          <a:pt x="218" y="209"/>
                          <a:pt x="218" y="209"/>
                          <a:pt x="218" y="209"/>
                        </a:cubicBezTo>
                        <a:cubicBezTo>
                          <a:pt x="218" y="209"/>
                          <a:pt x="218" y="209"/>
                          <a:pt x="218" y="209"/>
                        </a:cubicBezTo>
                        <a:cubicBezTo>
                          <a:pt x="218" y="209"/>
                          <a:pt x="218" y="209"/>
                          <a:pt x="218" y="209"/>
                        </a:cubicBezTo>
                        <a:cubicBezTo>
                          <a:pt x="217" y="208"/>
                          <a:pt x="217" y="208"/>
                          <a:pt x="217" y="208"/>
                        </a:cubicBezTo>
                        <a:cubicBezTo>
                          <a:pt x="217" y="208"/>
                          <a:pt x="217" y="208"/>
                          <a:pt x="217" y="208"/>
                        </a:cubicBezTo>
                        <a:cubicBezTo>
                          <a:pt x="217" y="209"/>
                          <a:pt x="217" y="209"/>
                          <a:pt x="217" y="209"/>
                        </a:cubicBezTo>
                        <a:cubicBezTo>
                          <a:pt x="216" y="210"/>
                          <a:pt x="216" y="210"/>
                          <a:pt x="216" y="210"/>
                        </a:cubicBezTo>
                        <a:cubicBezTo>
                          <a:pt x="216" y="210"/>
                          <a:pt x="216" y="210"/>
                          <a:pt x="216" y="210"/>
                        </a:cubicBezTo>
                        <a:cubicBezTo>
                          <a:pt x="216" y="210"/>
                          <a:pt x="216" y="210"/>
                          <a:pt x="216" y="210"/>
                        </a:cubicBezTo>
                        <a:cubicBezTo>
                          <a:pt x="216" y="211"/>
                          <a:pt x="216" y="211"/>
                          <a:pt x="216" y="211"/>
                        </a:cubicBezTo>
                        <a:cubicBezTo>
                          <a:pt x="215" y="211"/>
                          <a:pt x="215" y="211"/>
                          <a:pt x="215" y="211"/>
                        </a:cubicBezTo>
                        <a:cubicBezTo>
                          <a:pt x="215" y="211"/>
                          <a:pt x="215" y="211"/>
                          <a:pt x="215" y="211"/>
                        </a:cubicBezTo>
                        <a:cubicBezTo>
                          <a:pt x="213" y="211"/>
                          <a:pt x="213" y="211"/>
                          <a:pt x="213" y="211"/>
                        </a:cubicBezTo>
                        <a:cubicBezTo>
                          <a:pt x="214" y="212"/>
                          <a:pt x="214" y="212"/>
                          <a:pt x="214" y="212"/>
                        </a:cubicBezTo>
                        <a:cubicBezTo>
                          <a:pt x="215" y="212"/>
                          <a:pt x="215" y="212"/>
                          <a:pt x="215" y="212"/>
                        </a:cubicBezTo>
                        <a:cubicBezTo>
                          <a:pt x="215" y="212"/>
                          <a:pt x="215" y="212"/>
                          <a:pt x="215" y="212"/>
                        </a:cubicBezTo>
                        <a:cubicBezTo>
                          <a:pt x="214" y="213"/>
                          <a:pt x="214" y="213"/>
                          <a:pt x="214" y="213"/>
                        </a:cubicBezTo>
                        <a:cubicBezTo>
                          <a:pt x="214" y="213"/>
                          <a:pt x="214" y="213"/>
                          <a:pt x="214" y="213"/>
                        </a:cubicBezTo>
                        <a:cubicBezTo>
                          <a:pt x="213" y="213"/>
                          <a:pt x="213" y="213"/>
                          <a:pt x="213" y="213"/>
                        </a:cubicBezTo>
                        <a:cubicBezTo>
                          <a:pt x="211" y="214"/>
                          <a:pt x="211" y="214"/>
                          <a:pt x="211" y="214"/>
                        </a:cubicBezTo>
                        <a:cubicBezTo>
                          <a:pt x="211" y="214"/>
                          <a:pt x="211" y="214"/>
                          <a:pt x="211" y="214"/>
                        </a:cubicBezTo>
                        <a:cubicBezTo>
                          <a:pt x="211" y="214"/>
                          <a:pt x="211" y="214"/>
                          <a:pt x="211" y="214"/>
                        </a:cubicBezTo>
                        <a:cubicBezTo>
                          <a:pt x="211" y="214"/>
                          <a:pt x="211" y="214"/>
                          <a:pt x="211" y="214"/>
                        </a:cubicBezTo>
                        <a:cubicBezTo>
                          <a:pt x="210" y="214"/>
                          <a:pt x="210" y="214"/>
                          <a:pt x="210" y="214"/>
                        </a:cubicBezTo>
                        <a:cubicBezTo>
                          <a:pt x="209" y="214"/>
                          <a:pt x="209" y="214"/>
                          <a:pt x="209" y="214"/>
                        </a:cubicBezTo>
                        <a:cubicBezTo>
                          <a:pt x="209" y="214"/>
                          <a:pt x="209" y="214"/>
                          <a:pt x="209" y="214"/>
                        </a:cubicBezTo>
                        <a:cubicBezTo>
                          <a:pt x="209" y="214"/>
                          <a:pt x="209" y="214"/>
                          <a:pt x="209" y="214"/>
                        </a:cubicBezTo>
                        <a:cubicBezTo>
                          <a:pt x="209" y="214"/>
                          <a:pt x="209" y="214"/>
                          <a:pt x="209" y="214"/>
                        </a:cubicBezTo>
                        <a:cubicBezTo>
                          <a:pt x="208" y="214"/>
                          <a:pt x="208" y="214"/>
                          <a:pt x="208" y="214"/>
                        </a:cubicBezTo>
                        <a:cubicBezTo>
                          <a:pt x="208" y="214"/>
                          <a:pt x="208" y="214"/>
                          <a:pt x="208" y="214"/>
                        </a:cubicBezTo>
                        <a:cubicBezTo>
                          <a:pt x="208" y="214"/>
                          <a:pt x="208" y="214"/>
                          <a:pt x="208" y="214"/>
                        </a:cubicBezTo>
                        <a:cubicBezTo>
                          <a:pt x="207" y="214"/>
                          <a:pt x="207" y="214"/>
                          <a:pt x="207" y="214"/>
                        </a:cubicBezTo>
                        <a:cubicBezTo>
                          <a:pt x="208" y="215"/>
                          <a:pt x="208" y="215"/>
                          <a:pt x="208" y="215"/>
                        </a:cubicBezTo>
                        <a:cubicBezTo>
                          <a:pt x="207" y="214"/>
                          <a:pt x="207" y="214"/>
                          <a:pt x="207" y="214"/>
                        </a:cubicBezTo>
                        <a:cubicBezTo>
                          <a:pt x="206" y="214"/>
                          <a:pt x="206" y="214"/>
                          <a:pt x="206" y="214"/>
                        </a:cubicBezTo>
                        <a:cubicBezTo>
                          <a:pt x="206" y="215"/>
                          <a:pt x="206" y="215"/>
                          <a:pt x="206" y="215"/>
                        </a:cubicBezTo>
                        <a:cubicBezTo>
                          <a:pt x="207" y="215"/>
                          <a:pt x="207" y="215"/>
                          <a:pt x="207" y="215"/>
                        </a:cubicBezTo>
                        <a:cubicBezTo>
                          <a:pt x="206" y="215"/>
                          <a:pt x="206" y="215"/>
                          <a:pt x="206" y="215"/>
                        </a:cubicBezTo>
                        <a:cubicBezTo>
                          <a:pt x="203" y="215"/>
                          <a:pt x="203" y="215"/>
                          <a:pt x="203" y="215"/>
                        </a:cubicBezTo>
                        <a:cubicBezTo>
                          <a:pt x="206" y="216"/>
                          <a:pt x="206" y="216"/>
                          <a:pt x="206" y="216"/>
                        </a:cubicBezTo>
                        <a:cubicBezTo>
                          <a:pt x="207" y="217"/>
                          <a:pt x="207" y="217"/>
                          <a:pt x="207" y="217"/>
                        </a:cubicBezTo>
                        <a:cubicBezTo>
                          <a:pt x="207" y="217"/>
                          <a:pt x="207" y="217"/>
                          <a:pt x="207" y="217"/>
                        </a:cubicBezTo>
                        <a:cubicBezTo>
                          <a:pt x="207" y="217"/>
                          <a:pt x="207" y="217"/>
                          <a:pt x="207" y="217"/>
                        </a:cubicBezTo>
                        <a:cubicBezTo>
                          <a:pt x="208" y="217"/>
                          <a:pt x="208" y="217"/>
                          <a:pt x="208" y="217"/>
                        </a:cubicBezTo>
                        <a:cubicBezTo>
                          <a:pt x="208" y="217"/>
                          <a:pt x="208" y="217"/>
                          <a:pt x="208" y="217"/>
                        </a:cubicBezTo>
                        <a:cubicBezTo>
                          <a:pt x="208" y="217"/>
                          <a:pt x="208" y="217"/>
                          <a:pt x="208" y="217"/>
                        </a:cubicBezTo>
                        <a:cubicBezTo>
                          <a:pt x="207" y="218"/>
                          <a:pt x="207" y="218"/>
                          <a:pt x="207" y="218"/>
                        </a:cubicBezTo>
                        <a:cubicBezTo>
                          <a:pt x="207" y="218"/>
                          <a:pt x="207" y="218"/>
                          <a:pt x="207" y="218"/>
                        </a:cubicBezTo>
                        <a:cubicBezTo>
                          <a:pt x="207" y="218"/>
                          <a:pt x="207" y="218"/>
                          <a:pt x="207" y="218"/>
                        </a:cubicBezTo>
                        <a:cubicBezTo>
                          <a:pt x="207" y="220"/>
                          <a:pt x="207" y="220"/>
                          <a:pt x="207" y="220"/>
                        </a:cubicBezTo>
                        <a:cubicBezTo>
                          <a:pt x="207" y="220"/>
                          <a:pt x="207" y="220"/>
                          <a:pt x="207" y="220"/>
                        </a:cubicBezTo>
                        <a:cubicBezTo>
                          <a:pt x="207" y="220"/>
                          <a:pt x="207" y="220"/>
                          <a:pt x="207" y="220"/>
                        </a:cubicBezTo>
                        <a:cubicBezTo>
                          <a:pt x="206" y="220"/>
                          <a:pt x="206" y="220"/>
                          <a:pt x="206" y="220"/>
                        </a:cubicBezTo>
                        <a:cubicBezTo>
                          <a:pt x="206" y="220"/>
                          <a:pt x="206" y="220"/>
                          <a:pt x="206" y="220"/>
                        </a:cubicBezTo>
                        <a:cubicBezTo>
                          <a:pt x="206" y="220"/>
                          <a:pt x="206" y="220"/>
                          <a:pt x="206" y="220"/>
                        </a:cubicBezTo>
                        <a:cubicBezTo>
                          <a:pt x="205" y="220"/>
                          <a:pt x="205" y="220"/>
                          <a:pt x="205" y="220"/>
                        </a:cubicBezTo>
                        <a:cubicBezTo>
                          <a:pt x="204" y="220"/>
                          <a:pt x="204" y="220"/>
                          <a:pt x="204" y="220"/>
                        </a:cubicBezTo>
                        <a:cubicBezTo>
                          <a:pt x="204" y="221"/>
                          <a:pt x="204" y="221"/>
                          <a:pt x="204" y="221"/>
                        </a:cubicBezTo>
                        <a:cubicBezTo>
                          <a:pt x="204" y="221"/>
                          <a:pt x="204" y="221"/>
                          <a:pt x="204" y="221"/>
                        </a:cubicBezTo>
                        <a:cubicBezTo>
                          <a:pt x="204" y="221"/>
                          <a:pt x="204" y="221"/>
                          <a:pt x="204" y="221"/>
                        </a:cubicBezTo>
                        <a:cubicBezTo>
                          <a:pt x="203" y="221"/>
                          <a:pt x="203" y="221"/>
                          <a:pt x="203" y="221"/>
                        </a:cubicBezTo>
                        <a:cubicBezTo>
                          <a:pt x="203" y="221"/>
                          <a:pt x="203" y="221"/>
                          <a:pt x="203" y="221"/>
                        </a:cubicBezTo>
                        <a:cubicBezTo>
                          <a:pt x="204" y="222"/>
                          <a:pt x="204" y="222"/>
                          <a:pt x="204" y="222"/>
                        </a:cubicBezTo>
                        <a:cubicBezTo>
                          <a:pt x="204" y="222"/>
                          <a:pt x="204" y="222"/>
                          <a:pt x="204" y="222"/>
                        </a:cubicBezTo>
                        <a:cubicBezTo>
                          <a:pt x="204" y="222"/>
                          <a:pt x="204" y="222"/>
                          <a:pt x="204" y="222"/>
                        </a:cubicBezTo>
                        <a:cubicBezTo>
                          <a:pt x="204" y="223"/>
                          <a:pt x="204" y="223"/>
                          <a:pt x="204" y="223"/>
                        </a:cubicBezTo>
                        <a:cubicBezTo>
                          <a:pt x="204" y="224"/>
                          <a:pt x="204" y="224"/>
                          <a:pt x="204" y="224"/>
                        </a:cubicBezTo>
                        <a:cubicBezTo>
                          <a:pt x="205" y="228"/>
                          <a:pt x="205" y="228"/>
                          <a:pt x="205" y="228"/>
                        </a:cubicBezTo>
                        <a:cubicBezTo>
                          <a:pt x="205" y="225"/>
                          <a:pt x="205" y="225"/>
                          <a:pt x="205" y="225"/>
                        </a:cubicBezTo>
                        <a:cubicBezTo>
                          <a:pt x="206" y="225"/>
                          <a:pt x="206" y="225"/>
                          <a:pt x="206" y="225"/>
                        </a:cubicBezTo>
                        <a:cubicBezTo>
                          <a:pt x="206" y="226"/>
                          <a:pt x="206" y="226"/>
                          <a:pt x="206" y="226"/>
                        </a:cubicBezTo>
                        <a:cubicBezTo>
                          <a:pt x="206" y="226"/>
                          <a:pt x="206" y="226"/>
                          <a:pt x="206" y="226"/>
                        </a:cubicBezTo>
                        <a:cubicBezTo>
                          <a:pt x="206" y="226"/>
                          <a:pt x="206" y="226"/>
                          <a:pt x="206" y="226"/>
                        </a:cubicBezTo>
                        <a:cubicBezTo>
                          <a:pt x="206" y="227"/>
                          <a:pt x="206" y="227"/>
                          <a:pt x="206" y="227"/>
                        </a:cubicBezTo>
                        <a:cubicBezTo>
                          <a:pt x="206" y="227"/>
                          <a:pt x="206" y="227"/>
                          <a:pt x="206" y="227"/>
                        </a:cubicBezTo>
                        <a:cubicBezTo>
                          <a:pt x="206" y="227"/>
                          <a:pt x="206" y="227"/>
                          <a:pt x="206" y="227"/>
                        </a:cubicBezTo>
                        <a:cubicBezTo>
                          <a:pt x="207" y="227"/>
                          <a:pt x="207" y="227"/>
                          <a:pt x="207" y="227"/>
                        </a:cubicBezTo>
                        <a:cubicBezTo>
                          <a:pt x="208" y="227"/>
                          <a:pt x="208" y="227"/>
                          <a:pt x="208" y="227"/>
                        </a:cubicBezTo>
                        <a:cubicBezTo>
                          <a:pt x="208" y="227"/>
                          <a:pt x="208" y="227"/>
                          <a:pt x="208" y="227"/>
                        </a:cubicBezTo>
                        <a:cubicBezTo>
                          <a:pt x="209" y="226"/>
                          <a:pt x="209" y="226"/>
                          <a:pt x="209" y="226"/>
                        </a:cubicBezTo>
                        <a:cubicBezTo>
                          <a:pt x="209" y="226"/>
                          <a:pt x="209" y="226"/>
                          <a:pt x="209" y="226"/>
                        </a:cubicBezTo>
                        <a:cubicBezTo>
                          <a:pt x="209" y="226"/>
                          <a:pt x="209" y="226"/>
                          <a:pt x="209" y="226"/>
                        </a:cubicBezTo>
                        <a:cubicBezTo>
                          <a:pt x="209" y="225"/>
                          <a:pt x="209" y="225"/>
                          <a:pt x="209" y="225"/>
                        </a:cubicBezTo>
                        <a:cubicBezTo>
                          <a:pt x="209" y="224"/>
                          <a:pt x="209" y="224"/>
                          <a:pt x="209" y="224"/>
                        </a:cubicBezTo>
                        <a:cubicBezTo>
                          <a:pt x="208" y="224"/>
                          <a:pt x="208" y="224"/>
                          <a:pt x="208" y="224"/>
                        </a:cubicBezTo>
                        <a:cubicBezTo>
                          <a:pt x="207" y="224"/>
                          <a:pt x="207" y="224"/>
                          <a:pt x="207" y="224"/>
                        </a:cubicBezTo>
                        <a:cubicBezTo>
                          <a:pt x="207" y="224"/>
                          <a:pt x="207" y="224"/>
                          <a:pt x="207" y="224"/>
                        </a:cubicBezTo>
                        <a:cubicBezTo>
                          <a:pt x="207" y="224"/>
                          <a:pt x="207" y="224"/>
                          <a:pt x="207" y="224"/>
                        </a:cubicBezTo>
                        <a:cubicBezTo>
                          <a:pt x="206" y="224"/>
                          <a:pt x="206" y="224"/>
                          <a:pt x="206" y="224"/>
                        </a:cubicBezTo>
                        <a:cubicBezTo>
                          <a:pt x="206" y="224"/>
                          <a:pt x="206" y="224"/>
                          <a:pt x="206" y="224"/>
                        </a:cubicBezTo>
                        <a:cubicBezTo>
                          <a:pt x="206" y="224"/>
                          <a:pt x="206" y="224"/>
                          <a:pt x="206" y="224"/>
                        </a:cubicBezTo>
                        <a:cubicBezTo>
                          <a:pt x="206" y="224"/>
                          <a:pt x="206" y="224"/>
                          <a:pt x="206" y="224"/>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8" y="223"/>
                          <a:pt x="208" y="223"/>
                          <a:pt x="208" y="223"/>
                        </a:cubicBezTo>
                        <a:cubicBezTo>
                          <a:pt x="208" y="223"/>
                          <a:pt x="208" y="223"/>
                          <a:pt x="208" y="223"/>
                        </a:cubicBezTo>
                        <a:cubicBezTo>
                          <a:pt x="208" y="223"/>
                          <a:pt x="208" y="223"/>
                          <a:pt x="208" y="223"/>
                        </a:cubicBezTo>
                        <a:cubicBezTo>
                          <a:pt x="209" y="222"/>
                          <a:pt x="209" y="222"/>
                          <a:pt x="209" y="222"/>
                        </a:cubicBezTo>
                        <a:cubicBezTo>
                          <a:pt x="209" y="222"/>
                          <a:pt x="209" y="222"/>
                          <a:pt x="209" y="222"/>
                        </a:cubicBezTo>
                        <a:cubicBezTo>
                          <a:pt x="209" y="222"/>
                          <a:pt x="209" y="222"/>
                          <a:pt x="209" y="222"/>
                        </a:cubicBezTo>
                        <a:cubicBezTo>
                          <a:pt x="209" y="221"/>
                          <a:pt x="209" y="221"/>
                          <a:pt x="209" y="221"/>
                        </a:cubicBezTo>
                        <a:cubicBezTo>
                          <a:pt x="209" y="221"/>
                          <a:pt x="209" y="221"/>
                          <a:pt x="209" y="221"/>
                        </a:cubicBezTo>
                        <a:cubicBezTo>
                          <a:pt x="209" y="221"/>
                          <a:pt x="209" y="221"/>
                          <a:pt x="209" y="221"/>
                        </a:cubicBezTo>
                        <a:cubicBezTo>
                          <a:pt x="209" y="221"/>
                          <a:pt x="209" y="221"/>
                          <a:pt x="209" y="221"/>
                        </a:cubicBezTo>
                        <a:cubicBezTo>
                          <a:pt x="209" y="219"/>
                          <a:pt x="209" y="219"/>
                          <a:pt x="209" y="219"/>
                        </a:cubicBezTo>
                        <a:cubicBezTo>
                          <a:pt x="209" y="218"/>
                          <a:pt x="209" y="218"/>
                          <a:pt x="209" y="218"/>
                        </a:cubicBezTo>
                        <a:cubicBezTo>
                          <a:pt x="210" y="218"/>
                          <a:pt x="210" y="218"/>
                          <a:pt x="210" y="218"/>
                        </a:cubicBezTo>
                        <a:cubicBezTo>
                          <a:pt x="210" y="218"/>
                          <a:pt x="210" y="218"/>
                          <a:pt x="210" y="218"/>
                        </a:cubicBezTo>
                        <a:cubicBezTo>
                          <a:pt x="210" y="218"/>
                          <a:pt x="210" y="218"/>
                          <a:pt x="210" y="218"/>
                        </a:cubicBezTo>
                        <a:cubicBezTo>
                          <a:pt x="210" y="217"/>
                          <a:pt x="210" y="217"/>
                          <a:pt x="210" y="217"/>
                        </a:cubicBezTo>
                        <a:cubicBezTo>
                          <a:pt x="211" y="216"/>
                          <a:pt x="211" y="216"/>
                          <a:pt x="211" y="216"/>
                        </a:cubicBezTo>
                        <a:cubicBezTo>
                          <a:pt x="212" y="216"/>
                          <a:pt x="212" y="216"/>
                          <a:pt x="212" y="216"/>
                        </a:cubicBezTo>
                        <a:cubicBezTo>
                          <a:pt x="213" y="216"/>
                          <a:pt x="213" y="216"/>
                          <a:pt x="213" y="216"/>
                        </a:cubicBezTo>
                        <a:cubicBezTo>
                          <a:pt x="213" y="215"/>
                          <a:pt x="213" y="215"/>
                          <a:pt x="213" y="215"/>
                        </a:cubicBezTo>
                        <a:cubicBezTo>
                          <a:pt x="213" y="215"/>
                          <a:pt x="213" y="215"/>
                          <a:pt x="213" y="215"/>
                        </a:cubicBezTo>
                        <a:cubicBezTo>
                          <a:pt x="214" y="214"/>
                          <a:pt x="214" y="214"/>
                          <a:pt x="214" y="214"/>
                        </a:cubicBezTo>
                        <a:cubicBezTo>
                          <a:pt x="214" y="214"/>
                          <a:pt x="214" y="214"/>
                          <a:pt x="214" y="214"/>
                        </a:cubicBezTo>
                        <a:cubicBezTo>
                          <a:pt x="214" y="214"/>
                          <a:pt x="214" y="214"/>
                          <a:pt x="214" y="214"/>
                        </a:cubicBezTo>
                        <a:cubicBezTo>
                          <a:pt x="215" y="214"/>
                          <a:pt x="215" y="214"/>
                          <a:pt x="215" y="214"/>
                        </a:cubicBezTo>
                        <a:cubicBezTo>
                          <a:pt x="215" y="214"/>
                          <a:pt x="215" y="214"/>
                          <a:pt x="215" y="214"/>
                        </a:cubicBezTo>
                        <a:cubicBezTo>
                          <a:pt x="215" y="214"/>
                          <a:pt x="215" y="214"/>
                          <a:pt x="215" y="214"/>
                        </a:cubicBezTo>
                        <a:cubicBezTo>
                          <a:pt x="216" y="214"/>
                          <a:pt x="216" y="214"/>
                          <a:pt x="216" y="214"/>
                        </a:cubicBezTo>
                        <a:cubicBezTo>
                          <a:pt x="216" y="213"/>
                          <a:pt x="216" y="213"/>
                          <a:pt x="216" y="213"/>
                        </a:cubicBezTo>
                        <a:cubicBezTo>
                          <a:pt x="216" y="213"/>
                          <a:pt x="216" y="213"/>
                          <a:pt x="216"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8" y="213"/>
                          <a:pt x="218" y="213"/>
                          <a:pt x="218" y="213"/>
                        </a:cubicBezTo>
                        <a:cubicBezTo>
                          <a:pt x="218" y="213"/>
                          <a:pt x="218" y="213"/>
                          <a:pt x="218" y="213"/>
                        </a:cubicBezTo>
                        <a:cubicBezTo>
                          <a:pt x="218" y="213"/>
                          <a:pt x="218" y="213"/>
                          <a:pt x="218" y="213"/>
                        </a:cubicBezTo>
                        <a:cubicBezTo>
                          <a:pt x="219" y="213"/>
                          <a:pt x="219" y="213"/>
                          <a:pt x="219" y="213"/>
                        </a:cubicBezTo>
                        <a:cubicBezTo>
                          <a:pt x="219" y="214"/>
                          <a:pt x="219" y="214"/>
                          <a:pt x="219" y="214"/>
                        </a:cubicBezTo>
                        <a:cubicBezTo>
                          <a:pt x="219" y="214"/>
                          <a:pt x="219" y="214"/>
                          <a:pt x="219" y="214"/>
                        </a:cubicBezTo>
                        <a:cubicBezTo>
                          <a:pt x="220" y="214"/>
                          <a:pt x="220" y="214"/>
                          <a:pt x="220" y="214"/>
                        </a:cubicBezTo>
                        <a:cubicBezTo>
                          <a:pt x="221" y="215"/>
                          <a:pt x="221" y="215"/>
                          <a:pt x="221" y="215"/>
                        </a:cubicBezTo>
                        <a:cubicBezTo>
                          <a:pt x="221" y="214"/>
                          <a:pt x="221" y="214"/>
                          <a:pt x="221" y="214"/>
                        </a:cubicBezTo>
                        <a:cubicBezTo>
                          <a:pt x="221" y="214"/>
                          <a:pt x="221" y="214"/>
                          <a:pt x="221" y="214"/>
                        </a:cubicBezTo>
                        <a:cubicBezTo>
                          <a:pt x="221" y="213"/>
                          <a:pt x="221" y="213"/>
                          <a:pt x="221" y="213"/>
                        </a:cubicBezTo>
                        <a:cubicBezTo>
                          <a:pt x="221" y="213"/>
                          <a:pt x="221" y="213"/>
                          <a:pt x="221" y="213"/>
                        </a:cubicBezTo>
                        <a:cubicBezTo>
                          <a:pt x="220" y="212"/>
                          <a:pt x="220" y="212"/>
                          <a:pt x="220" y="212"/>
                        </a:cubicBezTo>
                        <a:cubicBezTo>
                          <a:pt x="220" y="212"/>
                          <a:pt x="220" y="212"/>
                          <a:pt x="220" y="212"/>
                        </a:cubicBezTo>
                        <a:cubicBezTo>
                          <a:pt x="221" y="212"/>
                          <a:pt x="221" y="212"/>
                          <a:pt x="221" y="212"/>
                        </a:cubicBezTo>
                        <a:cubicBezTo>
                          <a:pt x="221" y="212"/>
                          <a:pt x="221" y="212"/>
                          <a:pt x="221" y="212"/>
                        </a:cubicBezTo>
                        <a:cubicBezTo>
                          <a:pt x="221" y="212"/>
                          <a:pt x="221" y="212"/>
                          <a:pt x="221" y="212"/>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3" y="210"/>
                          <a:pt x="223" y="210"/>
                          <a:pt x="223" y="210"/>
                        </a:cubicBezTo>
                        <a:cubicBezTo>
                          <a:pt x="223" y="210"/>
                          <a:pt x="223" y="210"/>
                          <a:pt x="223" y="210"/>
                        </a:cubicBezTo>
                        <a:cubicBezTo>
                          <a:pt x="224" y="210"/>
                          <a:pt x="224" y="210"/>
                          <a:pt x="224" y="210"/>
                        </a:cubicBezTo>
                        <a:cubicBezTo>
                          <a:pt x="224" y="210"/>
                          <a:pt x="224" y="210"/>
                          <a:pt x="224" y="210"/>
                        </a:cubicBezTo>
                        <a:cubicBezTo>
                          <a:pt x="224" y="210"/>
                          <a:pt x="224" y="210"/>
                          <a:pt x="224" y="210"/>
                        </a:cubicBezTo>
                        <a:cubicBezTo>
                          <a:pt x="225" y="210"/>
                          <a:pt x="225" y="210"/>
                          <a:pt x="225" y="210"/>
                        </a:cubicBezTo>
                        <a:cubicBezTo>
                          <a:pt x="225" y="210"/>
                          <a:pt x="225" y="210"/>
                          <a:pt x="225" y="210"/>
                        </a:cubicBezTo>
                        <a:cubicBezTo>
                          <a:pt x="225" y="210"/>
                          <a:pt x="225" y="210"/>
                          <a:pt x="225" y="210"/>
                        </a:cubicBezTo>
                        <a:cubicBezTo>
                          <a:pt x="226" y="209"/>
                          <a:pt x="226" y="209"/>
                          <a:pt x="226" y="209"/>
                        </a:cubicBezTo>
                        <a:cubicBezTo>
                          <a:pt x="226" y="209"/>
                          <a:pt x="226" y="209"/>
                          <a:pt x="226" y="209"/>
                        </a:cubicBezTo>
                        <a:cubicBezTo>
                          <a:pt x="226" y="209"/>
                          <a:pt x="226" y="209"/>
                          <a:pt x="226" y="209"/>
                        </a:cubicBezTo>
                        <a:cubicBezTo>
                          <a:pt x="226" y="208"/>
                          <a:pt x="226" y="208"/>
                          <a:pt x="226" y="208"/>
                        </a:cubicBezTo>
                        <a:cubicBezTo>
                          <a:pt x="227" y="207"/>
                          <a:pt x="227" y="207"/>
                          <a:pt x="227" y="207"/>
                        </a:cubicBezTo>
                        <a:cubicBezTo>
                          <a:pt x="228" y="207"/>
                          <a:pt x="228" y="207"/>
                          <a:pt x="228" y="207"/>
                        </a:cubicBezTo>
                        <a:cubicBezTo>
                          <a:pt x="228" y="208"/>
                          <a:pt x="228" y="208"/>
                          <a:pt x="228" y="208"/>
                        </a:cubicBezTo>
                        <a:cubicBezTo>
                          <a:pt x="228" y="208"/>
                          <a:pt x="228" y="208"/>
                          <a:pt x="228" y="208"/>
                        </a:cubicBezTo>
                        <a:cubicBezTo>
                          <a:pt x="228" y="208"/>
                          <a:pt x="228" y="208"/>
                          <a:pt x="228" y="208"/>
                        </a:cubicBezTo>
                        <a:cubicBezTo>
                          <a:pt x="229" y="208"/>
                          <a:pt x="229" y="208"/>
                          <a:pt x="229" y="208"/>
                        </a:cubicBezTo>
                        <a:cubicBezTo>
                          <a:pt x="229" y="208"/>
                          <a:pt x="229" y="208"/>
                          <a:pt x="229" y="208"/>
                        </a:cubicBezTo>
                        <a:cubicBezTo>
                          <a:pt x="230" y="209"/>
                          <a:pt x="230" y="209"/>
                          <a:pt x="230" y="209"/>
                        </a:cubicBezTo>
                        <a:cubicBezTo>
                          <a:pt x="230" y="209"/>
                          <a:pt x="230" y="209"/>
                          <a:pt x="230" y="209"/>
                        </a:cubicBezTo>
                        <a:cubicBezTo>
                          <a:pt x="230" y="209"/>
                          <a:pt x="230" y="209"/>
                          <a:pt x="230" y="209"/>
                        </a:cubicBezTo>
                        <a:cubicBezTo>
                          <a:pt x="231" y="209"/>
                          <a:pt x="231" y="209"/>
                          <a:pt x="231" y="209"/>
                        </a:cubicBezTo>
                        <a:cubicBezTo>
                          <a:pt x="231" y="209"/>
                          <a:pt x="231" y="209"/>
                          <a:pt x="231" y="209"/>
                        </a:cubicBezTo>
                        <a:cubicBezTo>
                          <a:pt x="231" y="209"/>
                          <a:pt x="231" y="209"/>
                          <a:pt x="231" y="209"/>
                        </a:cubicBezTo>
                        <a:cubicBezTo>
                          <a:pt x="232" y="209"/>
                          <a:pt x="232" y="209"/>
                          <a:pt x="232" y="209"/>
                        </a:cubicBezTo>
                        <a:cubicBezTo>
                          <a:pt x="232" y="208"/>
                          <a:pt x="232" y="208"/>
                          <a:pt x="232" y="208"/>
                        </a:cubicBezTo>
                        <a:cubicBezTo>
                          <a:pt x="232" y="208"/>
                          <a:pt x="232" y="208"/>
                          <a:pt x="232" y="208"/>
                        </a:cubicBezTo>
                        <a:cubicBezTo>
                          <a:pt x="232" y="208"/>
                          <a:pt x="232" y="208"/>
                          <a:pt x="232" y="208"/>
                        </a:cubicBezTo>
                        <a:cubicBezTo>
                          <a:pt x="232" y="207"/>
                          <a:pt x="232" y="207"/>
                          <a:pt x="232" y="207"/>
                        </a:cubicBezTo>
                        <a:cubicBezTo>
                          <a:pt x="232" y="206"/>
                          <a:pt x="232" y="206"/>
                          <a:pt x="232" y="206"/>
                        </a:cubicBezTo>
                        <a:cubicBezTo>
                          <a:pt x="232" y="206"/>
                          <a:pt x="232" y="206"/>
                          <a:pt x="232" y="206"/>
                        </a:cubicBezTo>
                        <a:cubicBezTo>
                          <a:pt x="231" y="206"/>
                          <a:pt x="231" y="206"/>
                          <a:pt x="231" y="206"/>
                        </a:cubicBezTo>
                        <a:cubicBezTo>
                          <a:pt x="231" y="206"/>
                          <a:pt x="231" y="206"/>
                          <a:pt x="231" y="206"/>
                        </a:cubicBezTo>
                        <a:cubicBezTo>
                          <a:pt x="231" y="206"/>
                          <a:pt x="231" y="206"/>
                          <a:pt x="231" y="206"/>
                        </a:cubicBezTo>
                        <a:cubicBezTo>
                          <a:pt x="230" y="206"/>
                          <a:pt x="230" y="206"/>
                          <a:pt x="230" y="206"/>
                        </a:cubicBezTo>
                        <a:cubicBezTo>
                          <a:pt x="229" y="206"/>
                          <a:pt x="229" y="206"/>
                          <a:pt x="229" y="206"/>
                        </a:cubicBezTo>
                        <a:cubicBezTo>
                          <a:pt x="229" y="206"/>
                          <a:pt x="229" y="206"/>
                          <a:pt x="229" y="206"/>
                        </a:cubicBezTo>
                        <a:cubicBezTo>
                          <a:pt x="229" y="206"/>
                          <a:pt x="229" y="206"/>
                          <a:pt x="229" y="206"/>
                        </a:cubicBezTo>
                        <a:cubicBezTo>
                          <a:pt x="228" y="206"/>
                          <a:pt x="228" y="206"/>
                          <a:pt x="228" y="206"/>
                        </a:cubicBezTo>
                        <a:cubicBezTo>
                          <a:pt x="226" y="206"/>
                          <a:pt x="226" y="206"/>
                          <a:pt x="226" y="206"/>
                        </a:cubicBezTo>
                        <a:cubicBezTo>
                          <a:pt x="226" y="206"/>
                          <a:pt x="226" y="206"/>
                          <a:pt x="226" y="206"/>
                        </a:cubicBezTo>
                        <a:cubicBezTo>
                          <a:pt x="226" y="206"/>
                          <a:pt x="226" y="206"/>
                          <a:pt x="226" y="206"/>
                        </a:cubicBezTo>
                        <a:cubicBezTo>
                          <a:pt x="226" y="206"/>
                          <a:pt x="226" y="206"/>
                          <a:pt x="226" y="206"/>
                        </a:cubicBezTo>
                        <a:cubicBezTo>
                          <a:pt x="227" y="206"/>
                          <a:pt x="227" y="206"/>
                          <a:pt x="227" y="206"/>
                        </a:cubicBezTo>
                        <a:cubicBezTo>
                          <a:pt x="227" y="205"/>
                          <a:pt x="227" y="205"/>
                          <a:pt x="227" y="205"/>
                        </a:cubicBezTo>
                        <a:cubicBezTo>
                          <a:pt x="227" y="205"/>
                          <a:pt x="227" y="205"/>
                          <a:pt x="227" y="205"/>
                        </a:cubicBezTo>
                        <a:cubicBezTo>
                          <a:pt x="228" y="204"/>
                          <a:pt x="228" y="204"/>
                          <a:pt x="228" y="204"/>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3"/>
                          <a:pt x="226" y="203"/>
                          <a:pt x="226" y="203"/>
                        </a:cubicBezTo>
                        <a:cubicBezTo>
                          <a:pt x="226" y="203"/>
                          <a:pt x="226" y="203"/>
                          <a:pt x="226" y="203"/>
                        </a:cubicBezTo>
                        <a:cubicBezTo>
                          <a:pt x="226" y="203"/>
                          <a:pt x="226" y="203"/>
                          <a:pt x="226" y="203"/>
                        </a:cubicBezTo>
                        <a:cubicBezTo>
                          <a:pt x="225" y="204"/>
                          <a:pt x="225" y="204"/>
                          <a:pt x="225" y="204"/>
                        </a:cubicBezTo>
                        <a:cubicBezTo>
                          <a:pt x="225" y="204"/>
                          <a:pt x="225" y="204"/>
                          <a:pt x="225" y="204"/>
                        </a:cubicBezTo>
                        <a:cubicBezTo>
                          <a:pt x="225" y="203"/>
                          <a:pt x="225" y="203"/>
                          <a:pt x="225" y="203"/>
                        </a:cubicBezTo>
                        <a:cubicBezTo>
                          <a:pt x="225" y="203"/>
                          <a:pt x="225" y="203"/>
                          <a:pt x="225" y="203"/>
                        </a:cubicBezTo>
                        <a:cubicBezTo>
                          <a:pt x="224" y="204"/>
                          <a:pt x="224" y="204"/>
                          <a:pt x="224" y="204"/>
                        </a:cubicBezTo>
                        <a:cubicBezTo>
                          <a:pt x="223" y="204"/>
                          <a:pt x="223" y="204"/>
                          <a:pt x="223" y="204"/>
                        </a:cubicBezTo>
                        <a:cubicBezTo>
                          <a:pt x="223" y="205"/>
                          <a:pt x="223" y="205"/>
                          <a:pt x="223" y="205"/>
                        </a:cubicBezTo>
                        <a:cubicBezTo>
                          <a:pt x="224" y="206"/>
                          <a:pt x="224" y="206"/>
                          <a:pt x="224" y="206"/>
                        </a:cubicBezTo>
                        <a:moveTo>
                          <a:pt x="159" y="210"/>
                        </a:moveTo>
                        <a:cubicBezTo>
                          <a:pt x="159" y="210"/>
                          <a:pt x="159" y="210"/>
                          <a:pt x="159" y="210"/>
                        </a:cubicBezTo>
                        <a:cubicBezTo>
                          <a:pt x="158" y="211"/>
                          <a:pt x="158" y="211"/>
                          <a:pt x="158" y="211"/>
                        </a:cubicBezTo>
                        <a:cubicBezTo>
                          <a:pt x="158" y="211"/>
                          <a:pt x="158" y="211"/>
                          <a:pt x="158" y="211"/>
                        </a:cubicBezTo>
                        <a:cubicBezTo>
                          <a:pt x="158" y="211"/>
                          <a:pt x="158" y="211"/>
                          <a:pt x="158" y="211"/>
                        </a:cubicBezTo>
                        <a:cubicBezTo>
                          <a:pt x="159" y="213"/>
                          <a:pt x="159" y="213"/>
                          <a:pt x="159" y="213"/>
                        </a:cubicBezTo>
                        <a:cubicBezTo>
                          <a:pt x="159" y="213"/>
                          <a:pt x="159" y="213"/>
                          <a:pt x="159" y="213"/>
                        </a:cubicBezTo>
                        <a:cubicBezTo>
                          <a:pt x="159" y="213"/>
                          <a:pt x="159" y="213"/>
                          <a:pt x="159" y="213"/>
                        </a:cubicBezTo>
                        <a:cubicBezTo>
                          <a:pt x="160" y="214"/>
                          <a:pt x="160" y="214"/>
                          <a:pt x="160" y="214"/>
                        </a:cubicBezTo>
                        <a:cubicBezTo>
                          <a:pt x="160" y="216"/>
                          <a:pt x="160" y="216"/>
                          <a:pt x="160" y="216"/>
                        </a:cubicBezTo>
                        <a:cubicBezTo>
                          <a:pt x="160" y="216"/>
                          <a:pt x="160" y="216"/>
                          <a:pt x="161" y="217"/>
                        </a:cubicBezTo>
                        <a:cubicBezTo>
                          <a:pt x="161" y="217"/>
                          <a:pt x="161" y="217"/>
                          <a:pt x="161" y="217"/>
                        </a:cubicBezTo>
                        <a:cubicBezTo>
                          <a:pt x="162" y="217"/>
                          <a:pt x="162" y="217"/>
                          <a:pt x="162" y="217"/>
                        </a:cubicBezTo>
                        <a:cubicBezTo>
                          <a:pt x="162" y="216"/>
                          <a:pt x="162" y="216"/>
                          <a:pt x="162" y="216"/>
                        </a:cubicBezTo>
                        <a:cubicBezTo>
                          <a:pt x="162" y="215"/>
                          <a:pt x="162" y="215"/>
                          <a:pt x="162" y="215"/>
                        </a:cubicBezTo>
                        <a:cubicBezTo>
                          <a:pt x="163" y="215"/>
                          <a:pt x="163" y="215"/>
                          <a:pt x="163" y="215"/>
                        </a:cubicBezTo>
                        <a:cubicBezTo>
                          <a:pt x="163" y="215"/>
                          <a:pt x="163" y="215"/>
                          <a:pt x="163" y="215"/>
                        </a:cubicBezTo>
                        <a:cubicBezTo>
                          <a:pt x="163" y="215"/>
                          <a:pt x="163" y="215"/>
                          <a:pt x="163" y="215"/>
                        </a:cubicBezTo>
                        <a:cubicBezTo>
                          <a:pt x="165" y="214"/>
                          <a:pt x="165" y="214"/>
                          <a:pt x="165" y="214"/>
                        </a:cubicBezTo>
                        <a:cubicBezTo>
                          <a:pt x="165" y="214"/>
                          <a:pt x="165" y="214"/>
                          <a:pt x="165" y="214"/>
                        </a:cubicBezTo>
                        <a:cubicBezTo>
                          <a:pt x="165" y="214"/>
                          <a:pt x="165" y="214"/>
                          <a:pt x="165" y="214"/>
                        </a:cubicBezTo>
                        <a:cubicBezTo>
                          <a:pt x="165" y="212"/>
                          <a:pt x="165" y="212"/>
                          <a:pt x="165" y="212"/>
                        </a:cubicBezTo>
                        <a:cubicBezTo>
                          <a:pt x="165" y="212"/>
                          <a:pt x="165" y="212"/>
                          <a:pt x="165" y="212"/>
                        </a:cubicBezTo>
                        <a:cubicBezTo>
                          <a:pt x="165" y="212"/>
                          <a:pt x="165" y="212"/>
                          <a:pt x="165" y="212"/>
                        </a:cubicBezTo>
                        <a:cubicBezTo>
                          <a:pt x="164" y="211"/>
                          <a:pt x="164" y="211"/>
                          <a:pt x="164" y="211"/>
                        </a:cubicBezTo>
                        <a:cubicBezTo>
                          <a:pt x="164" y="211"/>
                          <a:pt x="164" y="211"/>
                          <a:pt x="164" y="211"/>
                        </a:cubicBezTo>
                        <a:cubicBezTo>
                          <a:pt x="165" y="211"/>
                          <a:pt x="165" y="211"/>
                          <a:pt x="165" y="211"/>
                        </a:cubicBezTo>
                        <a:cubicBezTo>
                          <a:pt x="165" y="211"/>
                          <a:pt x="165" y="211"/>
                          <a:pt x="165" y="211"/>
                        </a:cubicBezTo>
                        <a:cubicBezTo>
                          <a:pt x="166" y="211"/>
                          <a:pt x="166" y="211"/>
                          <a:pt x="166" y="211"/>
                        </a:cubicBezTo>
                        <a:cubicBezTo>
                          <a:pt x="167" y="212"/>
                          <a:pt x="167" y="212"/>
                          <a:pt x="167" y="212"/>
                        </a:cubicBezTo>
                        <a:cubicBezTo>
                          <a:pt x="167" y="211"/>
                          <a:pt x="167" y="211"/>
                          <a:pt x="167" y="211"/>
                        </a:cubicBezTo>
                        <a:cubicBezTo>
                          <a:pt x="167" y="210"/>
                          <a:pt x="167" y="210"/>
                          <a:pt x="167" y="210"/>
                        </a:cubicBezTo>
                        <a:cubicBezTo>
                          <a:pt x="167" y="210"/>
                          <a:pt x="167" y="210"/>
                          <a:pt x="167" y="210"/>
                        </a:cubicBezTo>
                        <a:cubicBezTo>
                          <a:pt x="167" y="210"/>
                          <a:pt x="167" y="210"/>
                          <a:pt x="167" y="210"/>
                        </a:cubicBezTo>
                        <a:cubicBezTo>
                          <a:pt x="167" y="209"/>
                          <a:pt x="167" y="209"/>
                          <a:pt x="167" y="209"/>
                        </a:cubicBezTo>
                        <a:cubicBezTo>
                          <a:pt x="166" y="208"/>
                          <a:pt x="166" y="208"/>
                          <a:pt x="166" y="208"/>
                        </a:cubicBezTo>
                        <a:cubicBezTo>
                          <a:pt x="166" y="208"/>
                          <a:pt x="166" y="208"/>
                          <a:pt x="166" y="208"/>
                        </a:cubicBezTo>
                        <a:cubicBezTo>
                          <a:pt x="165" y="209"/>
                          <a:pt x="165" y="209"/>
                          <a:pt x="165" y="209"/>
                        </a:cubicBezTo>
                        <a:cubicBezTo>
                          <a:pt x="165" y="209"/>
                          <a:pt x="165" y="209"/>
                          <a:pt x="165" y="209"/>
                        </a:cubicBezTo>
                        <a:cubicBezTo>
                          <a:pt x="165" y="208"/>
                          <a:pt x="165" y="208"/>
                          <a:pt x="165" y="208"/>
                        </a:cubicBezTo>
                        <a:cubicBezTo>
                          <a:pt x="166" y="207"/>
                          <a:pt x="166" y="207"/>
                          <a:pt x="166" y="207"/>
                        </a:cubicBezTo>
                        <a:cubicBezTo>
                          <a:pt x="166" y="207"/>
                          <a:pt x="166" y="207"/>
                          <a:pt x="166" y="207"/>
                        </a:cubicBezTo>
                        <a:cubicBezTo>
                          <a:pt x="167" y="207"/>
                          <a:pt x="167" y="207"/>
                          <a:pt x="167" y="207"/>
                        </a:cubicBezTo>
                        <a:cubicBezTo>
                          <a:pt x="166" y="206"/>
                          <a:pt x="166" y="206"/>
                          <a:pt x="166" y="206"/>
                        </a:cubicBezTo>
                        <a:cubicBezTo>
                          <a:pt x="165" y="206"/>
                          <a:pt x="165" y="206"/>
                          <a:pt x="165" y="206"/>
                        </a:cubicBezTo>
                        <a:cubicBezTo>
                          <a:pt x="165" y="205"/>
                          <a:pt x="165" y="205"/>
                          <a:pt x="165" y="205"/>
                        </a:cubicBezTo>
                        <a:cubicBezTo>
                          <a:pt x="165" y="206"/>
                          <a:pt x="165" y="206"/>
                          <a:pt x="165" y="206"/>
                        </a:cubicBezTo>
                        <a:cubicBezTo>
                          <a:pt x="164" y="206"/>
                          <a:pt x="164" y="206"/>
                          <a:pt x="164" y="206"/>
                        </a:cubicBezTo>
                        <a:cubicBezTo>
                          <a:pt x="163" y="206"/>
                          <a:pt x="163" y="206"/>
                          <a:pt x="163" y="206"/>
                        </a:cubicBezTo>
                        <a:cubicBezTo>
                          <a:pt x="163" y="206"/>
                          <a:pt x="163" y="206"/>
                          <a:pt x="163" y="206"/>
                        </a:cubicBezTo>
                        <a:cubicBezTo>
                          <a:pt x="163" y="207"/>
                          <a:pt x="163" y="207"/>
                          <a:pt x="163" y="207"/>
                        </a:cubicBezTo>
                        <a:cubicBezTo>
                          <a:pt x="163" y="207"/>
                          <a:pt x="163" y="207"/>
                          <a:pt x="163" y="207"/>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9"/>
                          <a:pt x="163" y="209"/>
                          <a:pt x="163" y="209"/>
                        </a:cubicBezTo>
                        <a:cubicBezTo>
                          <a:pt x="163" y="209"/>
                          <a:pt x="163" y="209"/>
                          <a:pt x="163" y="209"/>
                        </a:cubicBezTo>
                        <a:cubicBezTo>
                          <a:pt x="163" y="209"/>
                          <a:pt x="163" y="209"/>
                          <a:pt x="163" y="209"/>
                        </a:cubicBezTo>
                        <a:cubicBezTo>
                          <a:pt x="163" y="210"/>
                          <a:pt x="163" y="210"/>
                          <a:pt x="163" y="210"/>
                        </a:cubicBezTo>
                        <a:cubicBezTo>
                          <a:pt x="163" y="210"/>
                          <a:pt x="163" y="210"/>
                          <a:pt x="163" y="210"/>
                        </a:cubicBezTo>
                        <a:cubicBezTo>
                          <a:pt x="164" y="211"/>
                          <a:pt x="164" y="211"/>
                          <a:pt x="164" y="211"/>
                        </a:cubicBezTo>
                        <a:cubicBezTo>
                          <a:pt x="164" y="211"/>
                          <a:pt x="164" y="211"/>
                          <a:pt x="164" y="211"/>
                        </a:cubicBezTo>
                        <a:cubicBezTo>
                          <a:pt x="162" y="213"/>
                          <a:pt x="162" y="213"/>
                          <a:pt x="162" y="213"/>
                        </a:cubicBezTo>
                        <a:cubicBezTo>
                          <a:pt x="162" y="214"/>
                          <a:pt x="162" y="214"/>
                          <a:pt x="162" y="214"/>
                        </a:cubicBezTo>
                        <a:cubicBezTo>
                          <a:pt x="162" y="214"/>
                          <a:pt x="162" y="214"/>
                          <a:pt x="162" y="214"/>
                        </a:cubicBezTo>
                        <a:cubicBezTo>
                          <a:pt x="162" y="213"/>
                          <a:pt x="162" y="213"/>
                          <a:pt x="162" y="213"/>
                        </a:cubicBezTo>
                        <a:cubicBezTo>
                          <a:pt x="162" y="212"/>
                          <a:pt x="162" y="212"/>
                          <a:pt x="162" y="212"/>
                        </a:cubicBezTo>
                        <a:cubicBezTo>
                          <a:pt x="162" y="211"/>
                          <a:pt x="162" y="211"/>
                          <a:pt x="162" y="211"/>
                        </a:cubicBezTo>
                        <a:cubicBezTo>
                          <a:pt x="161" y="211"/>
                          <a:pt x="161" y="211"/>
                          <a:pt x="161" y="211"/>
                        </a:cubicBezTo>
                        <a:cubicBezTo>
                          <a:pt x="160" y="210"/>
                          <a:pt x="160" y="210"/>
                          <a:pt x="160" y="210"/>
                        </a:cubicBezTo>
                        <a:cubicBezTo>
                          <a:pt x="159" y="209"/>
                          <a:pt x="159" y="209"/>
                          <a:pt x="159" y="209"/>
                        </a:cubicBezTo>
                        <a:cubicBezTo>
                          <a:pt x="159" y="208"/>
                          <a:pt x="159" y="208"/>
                          <a:pt x="159" y="208"/>
                        </a:cubicBezTo>
                        <a:cubicBezTo>
                          <a:pt x="159" y="208"/>
                          <a:pt x="159" y="208"/>
                          <a:pt x="159" y="208"/>
                        </a:cubicBezTo>
                        <a:cubicBezTo>
                          <a:pt x="160" y="208"/>
                          <a:pt x="160" y="208"/>
                          <a:pt x="160" y="208"/>
                        </a:cubicBezTo>
                        <a:cubicBezTo>
                          <a:pt x="160" y="208"/>
                          <a:pt x="160" y="208"/>
                          <a:pt x="160" y="208"/>
                        </a:cubicBezTo>
                        <a:cubicBezTo>
                          <a:pt x="160" y="206"/>
                          <a:pt x="160" y="206"/>
                          <a:pt x="160" y="206"/>
                        </a:cubicBezTo>
                        <a:cubicBezTo>
                          <a:pt x="160" y="206"/>
                          <a:pt x="160" y="206"/>
                          <a:pt x="160" y="206"/>
                        </a:cubicBezTo>
                        <a:cubicBezTo>
                          <a:pt x="159" y="206"/>
                          <a:pt x="159" y="206"/>
                          <a:pt x="159" y="206"/>
                        </a:cubicBezTo>
                        <a:cubicBezTo>
                          <a:pt x="159" y="206"/>
                          <a:pt x="159" y="206"/>
                          <a:pt x="159" y="206"/>
                        </a:cubicBezTo>
                        <a:cubicBezTo>
                          <a:pt x="158" y="205"/>
                          <a:pt x="158" y="205"/>
                          <a:pt x="158" y="205"/>
                        </a:cubicBezTo>
                        <a:cubicBezTo>
                          <a:pt x="158" y="206"/>
                          <a:pt x="158" y="206"/>
                          <a:pt x="158" y="206"/>
                        </a:cubicBezTo>
                        <a:cubicBezTo>
                          <a:pt x="158" y="206"/>
                          <a:pt x="158" y="206"/>
                          <a:pt x="158" y="206"/>
                        </a:cubicBezTo>
                        <a:cubicBezTo>
                          <a:pt x="157" y="206"/>
                          <a:pt x="157" y="206"/>
                          <a:pt x="157" y="206"/>
                        </a:cubicBezTo>
                        <a:cubicBezTo>
                          <a:pt x="157" y="206"/>
                          <a:pt x="157" y="206"/>
                          <a:pt x="157" y="206"/>
                        </a:cubicBezTo>
                        <a:cubicBezTo>
                          <a:pt x="157" y="207"/>
                          <a:pt x="157" y="207"/>
                          <a:pt x="157" y="207"/>
                        </a:cubicBezTo>
                        <a:cubicBezTo>
                          <a:pt x="157" y="208"/>
                          <a:pt x="157" y="208"/>
                          <a:pt x="157" y="208"/>
                        </a:cubicBezTo>
                        <a:cubicBezTo>
                          <a:pt x="157" y="208"/>
                          <a:pt x="157" y="208"/>
                          <a:pt x="157" y="208"/>
                        </a:cubicBezTo>
                        <a:cubicBezTo>
                          <a:pt x="158" y="209"/>
                          <a:pt x="158" y="209"/>
                          <a:pt x="158" y="209"/>
                        </a:cubicBezTo>
                        <a:cubicBezTo>
                          <a:pt x="158" y="209"/>
                          <a:pt x="158" y="209"/>
                          <a:pt x="158" y="209"/>
                        </a:cubicBezTo>
                        <a:cubicBezTo>
                          <a:pt x="159" y="210"/>
                          <a:pt x="159" y="210"/>
                          <a:pt x="159" y="210"/>
                        </a:cubicBezTo>
                        <a:moveTo>
                          <a:pt x="182" y="207"/>
                        </a:moveTo>
                        <a:cubicBezTo>
                          <a:pt x="181" y="208"/>
                          <a:pt x="181" y="208"/>
                          <a:pt x="181" y="208"/>
                        </a:cubicBezTo>
                        <a:cubicBezTo>
                          <a:pt x="181" y="208"/>
                          <a:pt x="181" y="208"/>
                          <a:pt x="181" y="208"/>
                        </a:cubicBezTo>
                        <a:cubicBezTo>
                          <a:pt x="181" y="208"/>
                          <a:pt x="181" y="208"/>
                          <a:pt x="181" y="208"/>
                        </a:cubicBezTo>
                        <a:cubicBezTo>
                          <a:pt x="181" y="209"/>
                          <a:pt x="181" y="209"/>
                          <a:pt x="181" y="209"/>
                        </a:cubicBezTo>
                        <a:cubicBezTo>
                          <a:pt x="181" y="209"/>
                          <a:pt x="181" y="209"/>
                          <a:pt x="181" y="209"/>
                        </a:cubicBezTo>
                        <a:cubicBezTo>
                          <a:pt x="179" y="211"/>
                          <a:pt x="179" y="211"/>
                          <a:pt x="179" y="211"/>
                        </a:cubicBezTo>
                        <a:cubicBezTo>
                          <a:pt x="182" y="210"/>
                          <a:pt x="182" y="210"/>
                          <a:pt x="182" y="210"/>
                        </a:cubicBezTo>
                        <a:cubicBezTo>
                          <a:pt x="183" y="209"/>
                          <a:pt x="183" y="209"/>
                          <a:pt x="183" y="209"/>
                        </a:cubicBezTo>
                        <a:cubicBezTo>
                          <a:pt x="183" y="209"/>
                          <a:pt x="183" y="209"/>
                          <a:pt x="183" y="209"/>
                        </a:cubicBezTo>
                        <a:cubicBezTo>
                          <a:pt x="183" y="209"/>
                          <a:pt x="183" y="209"/>
                          <a:pt x="183" y="209"/>
                        </a:cubicBezTo>
                        <a:cubicBezTo>
                          <a:pt x="183" y="209"/>
                          <a:pt x="183" y="209"/>
                          <a:pt x="183" y="209"/>
                        </a:cubicBezTo>
                        <a:cubicBezTo>
                          <a:pt x="183" y="208"/>
                          <a:pt x="183" y="208"/>
                          <a:pt x="183" y="208"/>
                        </a:cubicBezTo>
                        <a:cubicBezTo>
                          <a:pt x="184" y="208"/>
                          <a:pt x="184" y="208"/>
                          <a:pt x="184" y="208"/>
                        </a:cubicBezTo>
                        <a:cubicBezTo>
                          <a:pt x="184" y="208"/>
                          <a:pt x="184" y="208"/>
                          <a:pt x="184" y="208"/>
                        </a:cubicBezTo>
                        <a:cubicBezTo>
                          <a:pt x="184" y="208"/>
                          <a:pt x="184" y="208"/>
                          <a:pt x="184" y="208"/>
                        </a:cubicBezTo>
                        <a:cubicBezTo>
                          <a:pt x="184" y="208"/>
                          <a:pt x="184" y="208"/>
                          <a:pt x="184" y="208"/>
                        </a:cubicBezTo>
                        <a:cubicBezTo>
                          <a:pt x="185" y="207"/>
                          <a:pt x="185" y="207"/>
                          <a:pt x="185" y="207"/>
                        </a:cubicBezTo>
                        <a:cubicBezTo>
                          <a:pt x="186" y="207"/>
                          <a:pt x="186" y="207"/>
                          <a:pt x="186" y="207"/>
                        </a:cubicBezTo>
                        <a:cubicBezTo>
                          <a:pt x="185" y="207"/>
                          <a:pt x="185" y="207"/>
                          <a:pt x="185" y="207"/>
                        </a:cubicBezTo>
                        <a:cubicBezTo>
                          <a:pt x="183" y="206"/>
                          <a:pt x="183" y="206"/>
                          <a:pt x="183" y="206"/>
                        </a:cubicBezTo>
                        <a:cubicBezTo>
                          <a:pt x="183" y="206"/>
                          <a:pt x="183" y="206"/>
                          <a:pt x="183" y="206"/>
                        </a:cubicBezTo>
                        <a:cubicBezTo>
                          <a:pt x="183" y="207"/>
                          <a:pt x="183" y="207"/>
                          <a:pt x="183" y="207"/>
                        </a:cubicBezTo>
                        <a:cubicBezTo>
                          <a:pt x="182" y="207"/>
                          <a:pt x="182" y="207"/>
                          <a:pt x="182" y="207"/>
                        </a:cubicBezTo>
                        <a:moveTo>
                          <a:pt x="123" y="210"/>
                        </a:moveTo>
                        <a:cubicBezTo>
                          <a:pt x="123" y="210"/>
                          <a:pt x="123" y="210"/>
                          <a:pt x="123" y="210"/>
                        </a:cubicBezTo>
                        <a:cubicBezTo>
                          <a:pt x="124" y="210"/>
                          <a:pt x="124" y="210"/>
                          <a:pt x="124" y="210"/>
                        </a:cubicBezTo>
                        <a:cubicBezTo>
                          <a:pt x="125" y="210"/>
                          <a:pt x="125" y="210"/>
                          <a:pt x="125" y="210"/>
                        </a:cubicBezTo>
                        <a:cubicBezTo>
                          <a:pt x="125" y="210"/>
                          <a:pt x="125" y="210"/>
                          <a:pt x="125" y="210"/>
                        </a:cubicBezTo>
                        <a:cubicBezTo>
                          <a:pt x="126" y="209"/>
                          <a:pt x="126" y="209"/>
                          <a:pt x="126" y="209"/>
                        </a:cubicBezTo>
                        <a:cubicBezTo>
                          <a:pt x="126" y="208"/>
                          <a:pt x="126" y="208"/>
                          <a:pt x="126" y="208"/>
                        </a:cubicBezTo>
                        <a:cubicBezTo>
                          <a:pt x="125" y="208"/>
                          <a:pt x="125" y="208"/>
                          <a:pt x="125" y="208"/>
                        </a:cubicBezTo>
                        <a:cubicBezTo>
                          <a:pt x="124" y="208"/>
                          <a:pt x="124" y="208"/>
                          <a:pt x="124" y="208"/>
                        </a:cubicBezTo>
                        <a:cubicBezTo>
                          <a:pt x="123" y="208"/>
                          <a:pt x="123" y="208"/>
                          <a:pt x="123" y="208"/>
                        </a:cubicBezTo>
                        <a:cubicBezTo>
                          <a:pt x="123" y="208"/>
                          <a:pt x="123" y="208"/>
                          <a:pt x="123" y="208"/>
                        </a:cubicBezTo>
                        <a:cubicBezTo>
                          <a:pt x="123" y="208"/>
                          <a:pt x="123" y="208"/>
                          <a:pt x="123" y="208"/>
                        </a:cubicBezTo>
                        <a:cubicBezTo>
                          <a:pt x="122" y="208"/>
                          <a:pt x="122" y="208"/>
                          <a:pt x="122" y="208"/>
                        </a:cubicBezTo>
                        <a:cubicBezTo>
                          <a:pt x="122" y="208"/>
                          <a:pt x="122" y="208"/>
                          <a:pt x="122" y="208"/>
                        </a:cubicBezTo>
                        <a:cubicBezTo>
                          <a:pt x="122" y="209"/>
                          <a:pt x="122" y="209"/>
                          <a:pt x="122" y="209"/>
                        </a:cubicBezTo>
                        <a:cubicBezTo>
                          <a:pt x="122" y="210"/>
                          <a:pt x="122" y="210"/>
                          <a:pt x="122" y="210"/>
                        </a:cubicBezTo>
                        <a:cubicBezTo>
                          <a:pt x="122" y="210"/>
                          <a:pt x="122" y="210"/>
                          <a:pt x="122" y="210"/>
                        </a:cubicBezTo>
                        <a:cubicBezTo>
                          <a:pt x="122" y="210"/>
                          <a:pt x="122" y="210"/>
                          <a:pt x="122" y="210"/>
                        </a:cubicBezTo>
                        <a:cubicBezTo>
                          <a:pt x="122" y="210"/>
                          <a:pt x="122" y="210"/>
                          <a:pt x="122" y="210"/>
                        </a:cubicBezTo>
                        <a:cubicBezTo>
                          <a:pt x="123" y="210"/>
                          <a:pt x="123" y="210"/>
                          <a:pt x="123" y="210"/>
                        </a:cubicBezTo>
                        <a:moveTo>
                          <a:pt x="226" y="210"/>
                        </a:moveTo>
                        <a:cubicBezTo>
                          <a:pt x="225" y="210"/>
                          <a:pt x="225" y="210"/>
                          <a:pt x="225" y="210"/>
                        </a:cubicBezTo>
                        <a:cubicBezTo>
                          <a:pt x="225" y="211"/>
                          <a:pt x="225" y="211"/>
                          <a:pt x="225" y="211"/>
                        </a:cubicBezTo>
                        <a:cubicBezTo>
                          <a:pt x="225" y="211"/>
                          <a:pt x="225" y="211"/>
                          <a:pt x="225" y="211"/>
                        </a:cubicBezTo>
                        <a:cubicBezTo>
                          <a:pt x="225" y="212"/>
                          <a:pt x="225" y="212"/>
                          <a:pt x="225" y="212"/>
                        </a:cubicBezTo>
                        <a:cubicBezTo>
                          <a:pt x="225" y="212"/>
                          <a:pt x="225" y="212"/>
                          <a:pt x="225" y="212"/>
                        </a:cubicBezTo>
                        <a:cubicBezTo>
                          <a:pt x="225" y="212"/>
                          <a:pt x="225" y="212"/>
                          <a:pt x="225" y="212"/>
                        </a:cubicBezTo>
                        <a:cubicBezTo>
                          <a:pt x="226" y="213"/>
                          <a:pt x="226" y="213"/>
                          <a:pt x="226" y="213"/>
                        </a:cubicBezTo>
                        <a:cubicBezTo>
                          <a:pt x="227" y="213"/>
                          <a:pt x="227" y="213"/>
                          <a:pt x="227" y="213"/>
                        </a:cubicBezTo>
                        <a:cubicBezTo>
                          <a:pt x="227" y="213"/>
                          <a:pt x="227" y="213"/>
                          <a:pt x="227" y="213"/>
                        </a:cubicBezTo>
                        <a:cubicBezTo>
                          <a:pt x="227" y="212"/>
                          <a:pt x="227" y="212"/>
                          <a:pt x="227" y="212"/>
                        </a:cubicBezTo>
                        <a:cubicBezTo>
                          <a:pt x="228" y="211"/>
                          <a:pt x="228" y="211"/>
                          <a:pt x="228" y="211"/>
                        </a:cubicBezTo>
                        <a:cubicBezTo>
                          <a:pt x="228" y="211"/>
                          <a:pt x="228" y="211"/>
                          <a:pt x="228" y="211"/>
                        </a:cubicBezTo>
                        <a:cubicBezTo>
                          <a:pt x="228" y="211"/>
                          <a:pt x="228" y="211"/>
                          <a:pt x="228" y="211"/>
                        </a:cubicBezTo>
                        <a:cubicBezTo>
                          <a:pt x="228" y="210"/>
                          <a:pt x="228" y="210"/>
                          <a:pt x="228" y="210"/>
                        </a:cubicBezTo>
                        <a:cubicBezTo>
                          <a:pt x="228" y="210"/>
                          <a:pt x="228" y="210"/>
                          <a:pt x="228" y="210"/>
                        </a:cubicBezTo>
                        <a:cubicBezTo>
                          <a:pt x="228" y="210"/>
                          <a:pt x="228" y="210"/>
                          <a:pt x="228" y="210"/>
                        </a:cubicBezTo>
                        <a:cubicBezTo>
                          <a:pt x="230" y="210"/>
                          <a:pt x="230" y="210"/>
                          <a:pt x="230" y="210"/>
                        </a:cubicBezTo>
                        <a:cubicBezTo>
                          <a:pt x="228" y="209"/>
                          <a:pt x="228" y="209"/>
                          <a:pt x="228" y="209"/>
                        </a:cubicBezTo>
                        <a:cubicBezTo>
                          <a:pt x="228" y="209"/>
                          <a:pt x="228" y="209"/>
                          <a:pt x="228" y="209"/>
                        </a:cubicBezTo>
                        <a:cubicBezTo>
                          <a:pt x="227" y="209"/>
                          <a:pt x="227" y="209"/>
                          <a:pt x="227" y="209"/>
                        </a:cubicBezTo>
                        <a:cubicBezTo>
                          <a:pt x="227" y="209"/>
                          <a:pt x="227" y="209"/>
                          <a:pt x="227" y="209"/>
                        </a:cubicBezTo>
                        <a:cubicBezTo>
                          <a:pt x="227" y="209"/>
                          <a:pt x="227" y="209"/>
                          <a:pt x="227" y="209"/>
                        </a:cubicBezTo>
                        <a:cubicBezTo>
                          <a:pt x="226" y="209"/>
                          <a:pt x="226" y="209"/>
                          <a:pt x="226" y="209"/>
                        </a:cubicBezTo>
                        <a:cubicBezTo>
                          <a:pt x="226" y="209"/>
                          <a:pt x="226" y="209"/>
                          <a:pt x="226" y="209"/>
                        </a:cubicBezTo>
                        <a:cubicBezTo>
                          <a:pt x="226" y="210"/>
                          <a:pt x="226" y="210"/>
                          <a:pt x="226" y="210"/>
                        </a:cubicBezTo>
                        <a:cubicBezTo>
                          <a:pt x="226" y="210"/>
                          <a:pt x="226" y="210"/>
                          <a:pt x="226" y="210"/>
                        </a:cubicBezTo>
                        <a:moveTo>
                          <a:pt x="121" y="214"/>
                        </a:moveTo>
                        <a:cubicBezTo>
                          <a:pt x="122" y="215"/>
                          <a:pt x="122" y="215"/>
                          <a:pt x="122" y="215"/>
                        </a:cubicBezTo>
                        <a:cubicBezTo>
                          <a:pt x="122" y="215"/>
                          <a:pt x="122" y="215"/>
                          <a:pt x="122" y="215"/>
                        </a:cubicBezTo>
                        <a:cubicBezTo>
                          <a:pt x="122" y="215"/>
                          <a:pt x="122" y="215"/>
                          <a:pt x="122" y="215"/>
                        </a:cubicBezTo>
                        <a:cubicBezTo>
                          <a:pt x="123" y="215"/>
                          <a:pt x="123" y="215"/>
                          <a:pt x="123" y="215"/>
                        </a:cubicBezTo>
                        <a:cubicBezTo>
                          <a:pt x="125" y="215"/>
                          <a:pt x="125" y="215"/>
                          <a:pt x="125" y="215"/>
                        </a:cubicBezTo>
                        <a:cubicBezTo>
                          <a:pt x="125" y="216"/>
                          <a:pt x="125" y="216"/>
                          <a:pt x="125" y="216"/>
                        </a:cubicBezTo>
                        <a:cubicBezTo>
                          <a:pt x="125" y="216"/>
                          <a:pt x="125" y="216"/>
                          <a:pt x="125" y="216"/>
                        </a:cubicBezTo>
                        <a:cubicBezTo>
                          <a:pt x="125" y="216"/>
                          <a:pt x="125" y="216"/>
                          <a:pt x="125" y="216"/>
                        </a:cubicBezTo>
                        <a:cubicBezTo>
                          <a:pt x="126" y="216"/>
                          <a:pt x="126" y="216"/>
                          <a:pt x="126" y="216"/>
                        </a:cubicBezTo>
                        <a:cubicBezTo>
                          <a:pt x="126" y="215"/>
                          <a:pt x="126" y="215"/>
                          <a:pt x="126" y="215"/>
                        </a:cubicBezTo>
                        <a:cubicBezTo>
                          <a:pt x="125" y="213"/>
                          <a:pt x="125" y="213"/>
                          <a:pt x="125" y="213"/>
                        </a:cubicBezTo>
                        <a:cubicBezTo>
                          <a:pt x="125" y="212"/>
                          <a:pt x="125" y="212"/>
                          <a:pt x="125" y="212"/>
                        </a:cubicBezTo>
                        <a:cubicBezTo>
                          <a:pt x="125" y="212"/>
                          <a:pt x="125" y="212"/>
                          <a:pt x="125" y="212"/>
                        </a:cubicBezTo>
                        <a:cubicBezTo>
                          <a:pt x="124" y="212"/>
                          <a:pt x="124" y="212"/>
                          <a:pt x="124" y="212"/>
                        </a:cubicBezTo>
                        <a:cubicBezTo>
                          <a:pt x="123" y="212"/>
                          <a:pt x="123" y="212"/>
                          <a:pt x="123" y="212"/>
                        </a:cubicBezTo>
                        <a:cubicBezTo>
                          <a:pt x="123" y="212"/>
                          <a:pt x="123" y="212"/>
                          <a:pt x="123" y="212"/>
                        </a:cubicBezTo>
                        <a:cubicBezTo>
                          <a:pt x="122" y="212"/>
                          <a:pt x="122" y="212"/>
                          <a:pt x="122" y="212"/>
                        </a:cubicBezTo>
                        <a:cubicBezTo>
                          <a:pt x="120" y="211"/>
                          <a:pt x="120" y="211"/>
                          <a:pt x="120" y="211"/>
                        </a:cubicBezTo>
                        <a:cubicBezTo>
                          <a:pt x="117" y="211"/>
                          <a:pt x="117" y="211"/>
                          <a:pt x="117" y="211"/>
                        </a:cubicBezTo>
                        <a:cubicBezTo>
                          <a:pt x="116" y="211"/>
                          <a:pt x="116" y="211"/>
                          <a:pt x="116" y="211"/>
                        </a:cubicBezTo>
                        <a:cubicBezTo>
                          <a:pt x="117" y="212"/>
                          <a:pt x="117" y="212"/>
                          <a:pt x="117" y="212"/>
                        </a:cubicBezTo>
                        <a:cubicBezTo>
                          <a:pt x="118" y="214"/>
                          <a:pt x="118" y="214"/>
                          <a:pt x="118" y="214"/>
                        </a:cubicBezTo>
                        <a:cubicBezTo>
                          <a:pt x="119" y="214"/>
                          <a:pt x="119" y="214"/>
                          <a:pt x="119" y="214"/>
                        </a:cubicBezTo>
                        <a:cubicBezTo>
                          <a:pt x="119" y="214"/>
                          <a:pt x="119" y="214"/>
                          <a:pt x="119" y="214"/>
                        </a:cubicBezTo>
                        <a:cubicBezTo>
                          <a:pt x="121" y="214"/>
                          <a:pt x="121" y="214"/>
                          <a:pt x="121" y="214"/>
                        </a:cubicBezTo>
                        <a:moveTo>
                          <a:pt x="201" y="213"/>
                        </a:moveTo>
                        <a:cubicBezTo>
                          <a:pt x="200" y="213"/>
                          <a:pt x="200" y="213"/>
                          <a:pt x="200" y="213"/>
                        </a:cubicBezTo>
                        <a:cubicBezTo>
                          <a:pt x="200" y="213"/>
                          <a:pt x="200" y="213"/>
                          <a:pt x="200" y="213"/>
                        </a:cubicBezTo>
                        <a:cubicBezTo>
                          <a:pt x="200" y="214"/>
                          <a:pt x="200" y="214"/>
                          <a:pt x="200" y="214"/>
                        </a:cubicBezTo>
                        <a:cubicBezTo>
                          <a:pt x="201" y="214"/>
                          <a:pt x="201" y="214"/>
                          <a:pt x="201" y="214"/>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199" y="216"/>
                          <a:pt x="199" y="216"/>
                          <a:pt x="199" y="216"/>
                        </a:cubicBezTo>
                        <a:cubicBezTo>
                          <a:pt x="199" y="217"/>
                          <a:pt x="199" y="217"/>
                          <a:pt x="199" y="217"/>
                        </a:cubicBezTo>
                        <a:cubicBezTo>
                          <a:pt x="199" y="217"/>
                          <a:pt x="199" y="217"/>
                          <a:pt x="199" y="217"/>
                        </a:cubicBezTo>
                        <a:cubicBezTo>
                          <a:pt x="199" y="217"/>
                          <a:pt x="200" y="218"/>
                          <a:pt x="200" y="218"/>
                        </a:cubicBezTo>
                        <a:cubicBezTo>
                          <a:pt x="200" y="218"/>
                          <a:pt x="200" y="218"/>
                          <a:pt x="200" y="218"/>
                        </a:cubicBezTo>
                        <a:cubicBezTo>
                          <a:pt x="200" y="218"/>
                          <a:pt x="200" y="218"/>
                          <a:pt x="200" y="218"/>
                        </a:cubicBezTo>
                        <a:cubicBezTo>
                          <a:pt x="201" y="217"/>
                          <a:pt x="201" y="217"/>
                          <a:pt x="201" y="217"/>
                        </a:cubicBezTo>
                        <a:cubicBezTo>
                          <a:pt x="202" y="216"/>
                          <a:pt x="202" y="216"/>
                          <a:pt x="202" y="216"/>
                        </a:cubicBezTo>
                        <a:cubicBezTo>
                          <a:pt x="202" y="216"/>
                          <a:pt x="202" y="216"/>
                          <a:pt x="202" y="216"/>
                        </a:cubicBezTo>
                        <a:cubicBezTo>
                          <a:pt x="202" y="216"/>
                          <a:pt x="202" y="216"/>
                          <a:pt x="202" y="216"/>
                        </a:cubicBezTo>
                        <a:cubicBezTo>
                          <a:pt x="202" y="215"/>
                          <a:pt x="202" y="215"/>
                          <a:pt x="202" y="215"/>
                        </a:cubicBezTo>
                        <a:cubicBezTo>
                          <a:pt x="202" y="215"/>
                          <a:pt x="202" y="215"/>
                          <a:pt x="202" y="215"/>
                        </a:cubicBezTo>
                        <a:cubicBezTo>
                          <a:pt x="202" y="215"/>
                          <a:pt x="202" y="215"/>
                          <a:pt x="202" y="215"/>
                        </a:cubicBezTo>
                        <a:cubicBezTo>
                          <a:pt x="202" y="214"/>
                          <a:pt x="202" y="214"/>
                          <a:pt x="202" y="214"/>
                        </a:cubicBezTo>
                        <a:cubicBezTo>
                          <a:pt x="201" y="214"/>
                          <a:pt x="201" y="214"/>
                          <a:pt x="201" y="214"/>
                        </a:cubicBezTo>
                        <a:cubicBezTo>
                          <a:pt x="202" y="214"/>
                          <a:pt x="202" y="214"/>
                          <a:pt x="202" y="214"/>
                        </a:cubicBezTo>
                        <a:cubicBezTo>
                          <a:pt x="203" y="214"/>
                          <a:pt x="203" y="214"/>
                          <a:pt x="203" y="214"/>
                        </a:cubicBezTo>
                        <a:cubicBezTo>
                          <a:pt x="203" y="214"/>
                          <a:pt x="203" y="214"/>
                          <a:pt x="203" y="214"/>
                        </a:cubicBezTo>
                        <a:cubicBezTo>
                          <a:pt x="203" y="214"/>
                          <a:pt x="203" y="214"/>
                          <a:pt x="203" y="214"/>
                        </a:cubicBezTo>
                        <a:cubicBezTo>
                          <a:pt x="204" y="214"/>
                          <a:pt x="204" y="214"/>
                          <a:pt x="204" y="214"/>
                        </a:cubicBezTo>
                        <a:cubicBezTo>
                          <a:pt x="204" y="214"/>
                          <a:pt x="204" y="214"/>
                          <a:pt x="204" y="214"/>
                        </a:cubicBezTo>
                        <a:cubicBezTo>
                          <a:pt x="206" y="214"/>
                          <a:pt x="206" y="214"/>
                          <a:pt x="206" y="214"/>
                        </a:cubicBezTo>
                        <a:cubicBezTo>
                          <a:pt x="204" y="213"/>
                          <a:pt x="204" y="213"/>
                          <a:pt x="204" y="213"/>
                        </a:cubicBezTo>
                        <a:cubicBezTo>
                          <a:pt x="203" y="212"/>
                          <a:pt x="203" y="212"/>
                          <a:pt x="203" y="212"/>
                        </a:cubicBezTo>
                        <a:cubicBezTo>
                          <a:pt x="203" y="212"/>
                          <a:pt x="203" y="212"/>
                          <a:pt x="203" y="212"/>
                        </a:cubicBezTo>
                        <a:cubicBezTo>
                          <a:pt x="203" y="212"/>
                          <a:pt x="203" y="212"/>
                          <a:pt x="203" y="212"/>
                        </a:cubicBezTo>
                        <a:cubicBezTo>
                          <a:pt x="203" y="212"/>
                          <a:pt x="203" y="212"/>
                          <a:pt x="203" y="212"/>
                        </a:cubicBezTo>
                        <a:cubicBezTo>
                          <a:pt x="202" y="212"/>
                          <a:pt x="202" y="212"/>
                          <a:pt x="202" y="212"/>
                        </a:cubicBezTo>
                        <a:cubicBezTo>
                          <a:pt x="202" y="211"/>
                          <a:pt x="202" y="211"/>
                          <a:pt x="202" y="211"/>
                        </a:cubicBezTo>
                        <a:cubicBezTo>
                          <a:pt x="201" y="212"/>
                          <a:pt x="201" y="212"/>
                          <a:pt x="201" y="212"/>
                        </a:cubicBezTo>
                        <a:cubicBezTo>
                          <a:pt x="201" y="212"/>
                          <a:pt x="201" y="212"/>
                          <a:pt x="201" y="212"/>
                        </a:cubicBezTo>
                        <a:cubicBezTo>
                          <a:pt x="201" y="212"/>
                          <a:pt x="201" y="212"/>
                          <a:pt x="201" y="212"/>
                        </a:cubicBezTo>
                        <a:cubicBezTo>
                          <a:pt x="201" y="212"/>
                          <a:pt x="201" y="212"/>
                          <a:pt x="201" y="212"/>
                        </a:cubicBezTo>
                        <a:cubicBezTo>
                          <a:pt x="201" y="213"/>
                          <a:pt x="201" y="213"/>
                          <a:pt x="201" y="213"/>
                        </a:cubicBezTo>
                        <a:moveTo>
                          <a:pt x="64" y="215"/>
                        </a:moveTo>
                        <a:cubicBezTo>
                          <a:pt x="65" y="216"/>
                          <a:pt x="65" y="216"/>
                          <a:pt x="65" y="216"/>
                        </a:cubicBezTo>
                        <a:cubicBezTo>
                          <a:pt x="65" y="216"/>
                          <a:pt x="65" y="216"/>
                          <a:pt x="65" y="216"/>
                        </a:cubicBezTo>
                        <a:cubicBezTo>
                          <a:pt x="65" y="216"/>
                          <a:pt x="65" y="216"/>
                          <a:pt x="65" y="216"/>
                        </a:cubicBezTo>
                        <a:cubicBezTo>
                          <a:pt x="66" y="217"/>
                          <a:pt x="66" y="217"/>
                          <a:pt x="66" y="217"/>
                        </a:cubicBezTo>
                        <a:cubicBezTo>
                          <a:pt x="66" y="217"/>
                          <a:pt x="66" y="217"/>
                          <a:pt x="66" y="217"/>
                        </a:cubicBezTo>
                        <a:cubicBezTo>
                          <a:pt x="67" y="220"/>
                          <a:pt x="67" y="220"/>
                          <a:pt x="67" y="220"/>
                        </a:cubicBezTo>
                        <a:cubicBezTo>
                          <a:pt x="67" y="217"/>
                          <a:pt x="67" y="217"/>
                          <a:pt x="67" y="217"/>
                        </a:cubicBezTo>
                        <a:cubicBezTo>
                          <a:pt x="67" y="216"/>
                          <a:pt x="67" y="216"/>
                          <a:pt x="67" y="216"/>
                        </a:cubicBezTo>
                        <a:cubicBezTo>
                          <a:pt x="67" y="216"/>
                          <a:pt x="67" y="216"/>
                          <a:pt x="67" y="216"/>
                        </a:cubicBezTo>
                        <a:cubicBezTo>
                          <a:pt x="67" y="216"/>
                          <a:pt x="67" y="216"/>
                          <a:pt x="67" y="216"/>
                        </a:cubicBezTo>
                        <a:cubicBezTo>
                          <a:pt x="66" y="215"/>
                          <a:pt x="66" y="215"/>
                          <a:pt x="66" y="215"/>
                        </a:cubicBezTo>
                        <a:cubicBezTo>
                          <a:pt x="66" y="214"/>
                          <a:pt x="66" y="214"/>
                          <a:pt x="66" y="214"/>
                        </a:cubicBezTo>
                        <a:cubicBezTo>
                          <a:pt x="66" y="214"/>
                          <a:pt x="66" y="214"/>
                          <a:pt x="66" y="214"/>
                        </a:cubicBezTo>
                        <a:cubicBezTo>
                          <a:pt x="66" y="214"/>
                          <a:pt x="66" y="214"/>
                          <a:pt x="66" y="214"/>
                        </a:cubicBezTo>
                        <a:cubicBezTo>
                          <a:pt x="66" y="214"/>
                          <a:pt x="66" y="214"/>
                          <a:pt x="66" y="214"/>
                        </a:cubicBezTo>
                        <a:cubicBezTo>
                          <a:pt x="65" y="213"/>
                          <a:pt x="65" y="213"/>
                          <a:pt x="65" y="213"/>
                        </a:cubicBezTo>
                        <a:cubicBezTo>
                          <a:pt x="65" y="213"/>
                          <a:pt x="65" y="213"/>
                          <a:pt x="65" y="213"/>
                        </a:cubicBezTo>
                        <a:cubicBezTo>
                          <a:pt x="65" y="213"/>
                          <a:pt x="65" y="213"/>
                          <a:pt x="65" y="213"/>
                        </a:cubicBezTo>
                        <a:cubicBezTo>
                          <a:pt x="64" y="213"/>
                          <a:pt x="64" y="213"/>
                          <a:pt x="64" y="213"/>
                        </a:cubicBezTo>
                        <a:cubicBezTo>
                          <a:pt x="64" y="213"/>
                          <a:pt x="64" y="213"/>
                          <a:pt x="64" y="213"/>
                        </a:cubicBezTo>
                        <a:cubicBezTo>
                          <a:pt x="64" y="213"/>
                          <a:pt x="64" y="213"/>
                          <a:pt x="64" y="213"/>
                        </a:cubicBezTo>
                        <a:cubicBezTo>
                          <a:pt x="63" y="213"/>
                          <a:pt x="63" y="213"/>
                          <a:pt x="63" y="213"/>
                        </a:cubicBezTo>
                        <a:cubicBezTo>
                          <a:pt x="63" y="212"/>
                          <a:pt x="63" y="212"/>
                          <a:pt x="63" y="212"/>
                        </a:cubicBezTo>
                        <a:cubicBezTo>
                          <a:pt x="63" y="213"/>
                          <a:pt x="63" y="213"/>
                          <a:pt x="63" y="213"/>
                        </a:cubicBezTo>
                        <a:cubicBezTo>
                          <a:pt x="62" y="213"/>
                          <a:pt x="62" y="213"/>
                          <a:pt x="62" y="213"/>
                        </a:cubicBezTo>
                        <a:cubicBezTo>
                          <a:pt x="62" y="213"/>
                          <a:pt x="62" y="213"/>
                          <a:pt x="62" y="213"/>
                        </a:cubicBezTo>
                        <a:cubicBezTo>
                          <a:pt x="62" y="214"/>
                          <a:pt x="62" y="214"/>
                          <a:pt x="62" y="214"/>
                        </a:cubicBezTo>
                        <a:cubicBezTo>
                          <a:pt x="63" y="214"/>
                          <a:pt x="63" y="214"/>
                          <a:pt x="63" y="214"/>
                        </a:cubicBezTo>
                        <a:cubicBezTo>
                          <a:pt x="63" y="215"/>
                          <a:pt x="63" y="215"/>
                          <a:pt x="63" y="215"/>
                        </a:cubicBezTo>
                        <a:cubicBezTo>
                          <a:pt x="63" y="215"/>
                          <a:pt x="63" y="215"/>
                          <a:pt x="63" y="215"/>
                        </a:cubicBezTo>
                        <a:cubicBezTo>
                          <a:pt x="64" y="215"/>
                          <a:pt x="64" y="215"/>
                          <a:pt x="64" y="215"/>
                        </a:cubicBezTo>
                        <a:moveTo>
                          <a:pt x="166" y="216"/>
                        </a:moveTo>
                        <a:cubicBezTo>
                          <a:pt x="165" y="216"/>
                          <a:pt x="165" y="216"/>
                          <a:pt x="165" y="216"/>
                        </a:cubicBezTo>
                        <a:cubicBezTo>
                          <a:pt x="165" y="216"/>
                          <a:pt x="165" y="216"/>
                          <a:pt x="165" y="216"/>
                        </a:cubicBezTo>
                        <a:cubicBezTo>
                          <a:pt x="165" y="216"/>
                          <a:pt x="165" y="216"/>
                          <a:pt x="165" y="216"/>
                        </a:cubicBezTo>
                        <a:cubicBezTo>
                          <a:pt x="165" y="217"/>
                          <a:pt x="165" y="217"/>
                          <a:pt x="165" y="217"/>
                        </a:cubicBezTo>
                        <a:cubicBezTo>
                          <a:pt x="164" y="217"/>
                          <a:pt x="164" y="217"/>
                          <a:pt x="164" y="217"/>
                        </a:cubicBezTo>
                        <a:cubicBezTo>
                          <a:pt x="164" y="217"/>
                          <a:pt x="164" y="217"/>
                          <a:pt x="164" y="217"/>
                        </a:cubicBezTo>
                        <a:cubicBezTo>
                          <a:pt x="164" y="218"/>
                          <a:pt x="164" y="218"/>
                          <a:pt x="164" y="218"/>
                        </a:cubicBezTo>
                        <a:cubicBezTo>
                          <a:pt x="164" y="218"/>
                          <a:pt x="164" y="218"/>
                          <a:pt x="164" y="218"/>
                        </a:cubicBezTo>
                        <a:cubicBezTo>
                          <a:pt x="163" y="218"/>
                          <a:pt x="163" y="218"/>
                          <a:pt x="163" y="218"/>
                        </a:cubicBezTo>
                        <a:cubicBezTo>
                          <a:pt x="163" y="218"/>
                          <a:pt x="163" y="218"/>
                          <a:pt x="163" y="218"/>
                        </a:cubicBezTo>
                        <a:cubicBezTo>
                          <a:pt x="163" y="219"/>
                          <a:pt x="163" y="219"/>
                          <a:pt x="163" y="219"/>
                        </a:cubicBezTo>
                        <a:cubicBezTo>
                          <a:pt x="164" y="220"/>
                          <a:pt x="164" y="220"/>
                          <a:pt x="164" y="220"/>
                        </a:cubicBezTo>
                        <a:cubicBezTo>
                          <a:pt x="163" y="221"/>
                          <a:pt x="163" y="221"/>
                          <a:pt x="163" y="221"/>
                        </a:cubicBezTo>
                        <a:cubicBezTo>
                          <a:pt x="163" y="221"/>
                          <a:pt x="163" y="221"/>
                          <a:pt x="163" y="221"/>
                        </a:cubicBezTo>
                        <a:cubicBezTo>
                          <a:pt x="164" y="221"/>
                          <a:pt x="164" y="221"/>
                          <a:pt x="164" y="221"/>
                        </a:cubicBezTo>
                        <a:cubicBezTo>
                          <a:pt x="164" y="221"/>
                          <a:pt x="164" y="221"/>
                          <a:pt x="165" y="220"/>
                        </a:cubicBezTo>
                        <a:cubicBezTo>
                          <a:pt x="165" y="220"/>
                          <a:pt x="165" y="220"/>
                          <a:pt x="165" y="220"/>
                        </a:cubicBezTo>
                        <a:cubicBezTo>
                          <a:pt x="166" y="220"/>
                          <a:pt x="166" y="220"/>
                          <a:pt x="166" y="220"/>
                        </a:cubicBezTo>
                        <a:cubicBezTo>
                          <a:pt x="166" y="220"/>
                          <a:pt x="166" y="220"/>
                          <a:pt x="166" y="220"/>
                        </a:cubicBezTo>
                        <a:cubicBezTo>
                          <a:pt x="166" y="219"/>
                          <a:pt x="166" y="219"/>
                          <a:pt x="166" y="219"/>
                        </a:cubicBezTo>
                        <a:cubicBezTo>
                          <a:pt x="166" y="219"/>
                          <a:pt x="166" y="219"/>
                          <a:pt x="166" y="219"/>
                        </a:cubicBezTo>
                        <a:cubicBezTo>
                          <a:pt x="166" y="219"/>
                          <a:pt x="166" y="219"/>
                          <a:pt x="166" y="219"/>
                        </a:cubicBezTo>
                        <a:cubicBezTo>
                          <a:pt x="166" y="218"/>
                          <a:pt x="166" y="218"/>
                          <a:pt x="166" y="218"/>
                        </a:cubicBezTo>
                        <a:cubicBezTo>
                          <a:pt x="167" y="215"/>
                          <a:pt x="167" y="215"/>
                          <a:pt x="167" y="215"/>
                        </a:cubicBezTo>
                        <a:cubicBezTo>
                          <a:pt x="168" y="215"/>
                          <a:pt x="168" y="215"/>
                          <a:pt x="168" y="215"/>
                        </a:cubicBezTo>
                        <a:cubicBezTo>
                          <a:pt x="168" y="215"/>
                          <a:pt x="168" y="215"/>
                          <a:pt x="168" y="215"/>
                        </a:cubicBezTo>
                        <a:cubicBezTo>
                          <a:pt x="168" y="215"/>
                          <a:pt x="168" y="215"/>
                          <a:pt x="168" y="215"/>
                        </a:cubicBezTo>
                        <a:cubicBezTo>
                          <a:pt x="168" y="214"/>
                          <a:pt x="168" y="214"/>
                          <a:pt x="168" y="214"/>
                        </a:cubicBezTo>
                        <a:cubicBezTo>
                          <a:pt x="169" y="214"/>
                          <a:pt x="169" y="214"/>
                          <a:pt x="169" y="214"/>
                        </a:cubicBezTo>
                        <a:cubicBezTo>
                          <a:pt x="168" y="214"/>
                          <a:pt x="168" y="214"/>
                          <a:pt x="168" y="214"/>
                        </a:cubicBezTo>
                        <a:cubicBezTo>
                          <a:pt x="167" y="213"/>
                          <a:pt x="167" y="213"/>
                          <a:pt x="167" y="213"/>
                        </a:cubicBezTo>
                        <a:cubicBezTo>
                          <a:pt x="167" y="213"/>
                          <a:pt x="167" y="213"/>
                          <a:pt x="167" y="213"/>
                        </a:cubicBezTo>
                        <a:cubicBezTo>
                          <a:pt x="167" y="213"/>
                          <a:pt x="167" y="213"/>
                          <a:pt x="167" y="213"/>
                        </a:cubicBezTo>
                        <a:cubicBezTo>
                          <a:pt x="166" y="214"/>
                          <a:pt x="166" y="214"/>
                          <a:pt x="166" y="214"/>
                        </a:cubicBezTo>
                        <a:cubicBezTo>
                          <a:pt x="166" y="214"/>
                          <a:pt x="166" y="214"/>
                          <a:pt x="166" y="214"/>
                        </a:cubicBezTo>
                        <a:cubicBezTo>
                          <a:pt x="166" y="214"/>
                          <a:pt x="166" y="214"/>
                          <a:pt x="166" y="214"/>
                        </a:cubicBezTo>
                        <a:cubicBezTo>
                          <a:pt x="166" y="216"/>
                          <a:pt x="166" y="216"/>
                          <a:pt x="166" y="216"/>
                        </a:cubicBezTo>
                        <a:moveTo>
                          <a:pt x="176" y="218"/>
                        </a:moveTo>
                        <a:cubicBezTo>
                          <a:pt x="176" y="218"/>
                          <a:pt x="176" y="218"/>
                          <a:pt x="176" y="218"/>
                        </a:cubicBezTo>
                        <a:cubicBezTo>
                          <a:pt x="176" y="218"/>
                          <a:pt x="176" y="218"/>
                          <a:pt x="176" y="218"/>
                        </a:cubicBezTo>
                        <a:cubicBezTo>
                          <a:pt x="175" y="217"/>
                          <a:pt x="175" y="217"/>
                          <a:pt x="175" y="217"/>
                        </a:cubicBezTo>
                        <a:cubicBezTo>
                          <a:pt x="175" y="217"/>
                          <a:pt x="175" y="217"/>
                          <a:pt x="175" y="217"/>
                        </a:cubicBezTo>
                        <a:cubicBezTo>
                          <a:pt x="175" y="217"/>
                          <a:pt x="175" y="217"/>
                          <a:pt x="175" y="217"/>
                        </a:cubicBezTo>
                        <a:cubicBezTo>
                          <a:pt x="174" y="218"/>
                          <a:pt x="174" y="218"/>
                          <a:pt x="174" y="218"/>
                        </a:cubicBezTo>
                        <a:cubicBezTo>
                          <a:pt x="173" y="218"/>
                          <a:pt x="173" y="218"/>
                          <a:pt x="173" y="218"/>
                        </a:cubicBezTo>
                        <a:cubicBezTo>
                          <a:pt x="173" y="218"/>
                          <a:pt x="173" y="218"/>
                          <a:pt x="173" y="218"/>
                        </a:cubicBezTo>
                        <a:cubicBezTo>
                          <a:pt x="172" y="219"/>
                          <a:pt x="172" y="219"/>
                          <a:pt x="172" y="219"/>
                        </a:cubicBezTo>
                        <a:cubicBezTo>
                          <a:pt x="170" y="221"/>
                          <a:pt x="170" y="221"/>
                          <a:pt x="170" y="221"/>
                        </a:cubicBezTo>
                        <a:cubicBezTo>
                          <a:pt x="170" y="221"/>
                          <a:pt x="170" y="221"/>
                          <a:pt x="170" y="221"/>
                        </a:cubicBezTo>
                        <a:cubicBezTo>
                          <a:pt x="170" y="221"/>
                          <a:pt x="170" y="221"/>
                          <a:pt x="170" y="221"/>
                        </a:cubicBezTo>
                        <a:cubicBezTo>
                          <a:pt x="170" y="222"/>
                          <a:pt x="170" y="222"/>
                          <a:pt x="170" y="222"/>
                        </a:cubicBezTo>
                        <a:cubicBezTo>
                          <a:pt x="170" y="222"/>
                          <a:pt x="170" y="222"/>
                          <a:pt x="170" y="222"/>
                        </a:cubicBezTo>
                        <a:cubicBezTo>
                          <a:pt x="170" y="222"/>
                          <a:pt x="170" y="222"/>
                          <a:pt x="170" y="222"/>
                        </a:cubicBezTo>
                        <a:cubicBezTo>
                          <a:pt x="171" y="223"/>
                          <a:pt x="171" y="223"/>
                          <a:pt x="171" y="223"/>
                        </a:cubicBezTo>
                        <a:cubicBezTo>
                          <a:pt x="171" y="224"/>
                          <a:pt x="171" y="224"/>
                          <a:pt x="171" y="224"/>
                        </a:cubicBezTo>
                        <a:cubicBezTo>
                          <a:pt x="172" y="223"/>
                          <a:pt x="172" y="223"/>
                          <a:pt x="172" y="223"/>
                        </a:cubicBezTo>
                        <a:cubicBezTo>
                          <a:pt x="172" y="223"/>
                          <a:pt x="172" y="223"/>
                          <a:pt x="172" y="223"/>
                        </a:cubicBezTo>
                        <a:cubicBezTo>
                          <a:pt x="172" y="222"/>
                          <a:pt x="172" y="222"/>
                          <a:pt x="172" y="222"/>
                        </a:cubicBezTo>
                        <a:cubicBezTo>
                          <a:pt x="172" y="222"/>
                          <a:pt x="172" y="222"/>
                          <a:pt x="172" y="222"/>
                        </a:cubicBezTo>
                        <a:cubicBezTo>
                          <a:pt x="172" y="221"/>
                          <a:pt x="172" y="221"/>
                          <a:pt x="172" y="221"/>
                        </a:cubicBezTo>
                        <a:cubicBezTo>
                          <a:pt x="173" y="221"/>
                          <a:pt x="173" y="221"/>
                          <a:pt x="173" y="221"/>
                        </a:cubicBezTo>
                        <a:cubicBezTo>
                          <a:pt x="173" y="221"/>
                          <a:pt x="173" y="221"/>
                          <a:pt x="173" y="221"/>
                        </a:cubicBezTo>
                        <a:cubicBezTo>
                          <a:pt x="173" y="221"/>
                          <a:pt x="173" y="221"/>
                          <a:pt x="173" y="221"/>
                        </a:cubicBezTo>
                        <a:cubicBezTo>
                          <a:pt x="174" y="220"/>
                          <a:pt x="174" y="220"/>
                          <a:pt x="174" y="220"/>
                        </a:cubicBezTo>
                        <a:cubicBezTo>
                          <a:pt x="174" y="220"/>
                          <a:pt x="174" y="220"/>
                          <a:pt x="174" y="220"/>
                        </a:cubicBezTo>
                        <a:cubicBezTo>
                          <a:pt x="174" y="220"/>
                          <a:pt x="174" y="220"/>
                          <a:pt x="174" y="220"/>
                        </a:cubicBezTo>
                        <a:cubicBezTo>
                          <a:pt x="174" y="219"/>
                          <a:pt x="174" y="219"/>
                          <a:pt x="174" y="219"/>
                        </a:cubicBezTo>
                        <a:cubicBezTo>
                          <a:pt x="174" y="219"/>
                          <a:pt x="174" y="219"/>
                          <a:pt x="174" y="219"/>
                        </a:cubicBezTo>
                        <a:cubicBezTo>
                          <a:pt x="175" y="220"/>
                          <a:pt x="175" y="220"/>
                          <a:pt x="175" y="220"/>
                        </a:cubicBezTo>
                        <a:cubicBezTo>
                          <a:pt x="175" y="220"/>
                          <a:pt x="175" y="220"/>
                          <a:pt x="175" y="220"/>
                        </a:cubicBezTo>
                        <a:cubicBezTo>
                          <a:pt x="175" y="220"/>
                          <a:pt x="175" y="220"/>
                          <a:pt x="175" y="220"/>
                        </a:cubicBezTo>
                        <a:cubicBezTo>
                          <a:pt x="176" y="219"/>
                          <a:pt x="176" y="219"/>
                          <a:pt x="176" y="219"/>
                        </a:cubicBezTo>
                        <a:cubicBezTo>
                          <a:pt x="176" y="220"/>
                          <a:pt x="176" y="220"/>
                          <a:pt x="176" y="220"/>
                        </a:cubicBezTo>
                        <a:cubicBezTo>
                          <a:pt x="178" y="221"/>
                          <a:pt x="178" y="221"/>
                          <a:pt x="178" y="221"/>
                        </a:cubicBezTo>
                        <a:cubicBezTo>
                          <a:pt x="178" y="221"/>
                          <a:pt x="178" y="221"/>
                          <a:pt x="178" y="221"/>
                        </a:cubicBezTo>
                        <a:cubicBezTo>
                          <a:pt x="178" y="221"/>
                          <a:pt x="178" y="221"/>
                          <a:pt x="178" y="221"/>
                        </a:cubicBezTo>
                        <a:cubicBezTo>
                          <a:pt x="180" y="220"/>
                          <a:pt x="180" y="220"/>
                          <a:pt x="180" y="220"/>
                        </a:cubicBezTo>
                        <a:cubicBezTo>
                          <a:pt x="180" y="220"/>
                          <a:pt x="180" y="220"/>
                          <a:pt x="180" y="220"/>
                        </a:cubicBezTo>
                        <a:cubicBezTo>
                          <a:pt x="180" y="220"/>
                          <a:pt x="180" y="220"/>
                          <a:pt x="180" y="220"/>
                        </a:cubicBezTo>
                        <a:cubicBezTo>
                          <a:pt x="181" y="220"/>
                          <a:pt x="181" y="220"/>
                          <a:pt x="181" y="220"/>
                        </a:cubicBezTo>
                        <a:cubicBezTo>
                          <a:pt x="182" y="220"/>
                          <a:pt x="182" y="220"/>
                          <a:pt x="182" y="220"/>
                        </a:cubicBezTo>
                        <a:cubicBezTo>
                          <a:pt x="183" y="221"/>
                          <a:pt x="183" y="221"/>
                          <a:pt x="183" y="221"/>
                        </a:cubicBezTo>
                        <a:cubicBezTo>
                          <a:pt x="184" y="222"/>
                          <a:pt x="184" y="222"/>
                          <a:pt x="184" y="222"/>
                        </a:cubicBezTo>
                        <a:cubicBezTo>
                          <a:pt x="183" y="222"/>
                          <a:pt x="183" y="222"/>
                          <a:pt x="183" y="222"/>
                        </a:cubicBezTo>
                        <a:cubicBezTo>
                          <a:pt x="182" y="222"/>
                          <a:pt x="182" y="222"/>
                          <a:pt x="182" y="222"/>
                        </a:cubicBezTo>
                        <a:cubicBezTo>
                          <a:pt x="181" y="222"/>
                          <a:pt x="181" y="222"/>
                          <a:pt x="181"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80" y="222"/>
                          <a:pt x="180" y="222"/>
                          <a:pt x="180" y="222"/>
                        </a:cubicBezTo>
                        <a:cubicBezTo>
                          <a:pt x="179" y="222"/>
                          <a:pt x="179" y="222"/>
                          <a:pt x="179" y="222"/>
                        </a:cubicBezTo>
                        <a:cubicBezTo>
                          <a:pt x="179" y="222"/>
                          <a:pt x="179" y="222"/>
                          <a:pt x="179" y="222"/>
                        </a:cubicBezTo>
                        <a:cubicBezTo>
                          <a:pt x="179" y="222"/>
                          <a:pt x="179" y="222"/>
                          <a:pt x="179" y="222"/>
                        </a:cubicBezTo>
                        <a:cubicBezTo>
                          <a:pt x="178" y="223"/>
                          <a:pt x="178" y="223"/>
                          <a:pt x="178" y="223"/>
                        </a:cubicBezTo>
                        <a:cubicBezTo>
                          <a:pt x="177" y="223"/>
                          <a:pt x="177" y="223"/>
                          <a:pt x="177" y="223"/>
                        </a:cubicBezTo>
                        <a:cubicBezTo>
                          <a:pt x="178" y="224"/>
                          <a:pt x="178" y="224"/>
                          <a:pt x="178" y="224"/>
                        </a:cubicBezTo>
                        <a:cubicBezTo>
                          <a:pt x="178" y="224"/>
                          <a:pt x="178" y="224"/>
                          <a:pt x="178" y="224"/>
                        </a:cubicBezTo>
                        <a:cubicBezTo>
                          <a:pt x="177" y="224"/>
                          <a:pt x="177" y="224"/>
                          <a:pt x="177" y="224"/>
                        </a:cubicBezTo>
                        <a:cubicBezTo>
                          <a:pt x="176" y="224"/>
                          <a:pt x="176" y="224"/>
                          <a:pt x="176" y="224"/>
                        </a:cubicBezTo>
                        <a:cubicBezTo>
                          <a:pt x="176" y="224"/>
                          <a:pt x="176" y="224"/>
                          <a:pt x="176"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4" y="225"/>
                          <a:pt x="174" y="225"/>
                          <a:pt x="174" y="225"/>
                        </a:cubicBezTo>
                        <a:cubicBezTo>
                          <a:pt x="172" y="229"/>
                          <a:pt x="172" y="229"/>
                          <a:pt x="172" y="229"/>
                        </a:cubicBezTo>
                        <a:cubicBezTo>
                          <a:pt x="175" y="226"/>
                          <a:pt x="175" y="226"/>
                          <a:pt x="175" y="226"/>
                        </a:cubicBezTo>
                        <a:cubicBezTo>
                          <a:pt x="175" y="226"/>
                          <a:pt x="175" y="226"/>
                          <a:pt x="175" y="226"/>
                        </a:cubicBezTo>
                        <a:cubicBezTo>
                          <a:pt x="175" y="226"/>
                          <a:pt x="175" y="226"/>
                          <a:pt x="175" y="226"/>
                        </a:cubicBezTo>
                        <a:cubicBezTo>
                          <a:pt x="176" y="226"/>
                          <a:pt x="176" y="226"/>
                          <a:pt x="176" y="226"/>
                        </a:cubicBezTo>
                        <a:cubicBezTo>
                          <a:pt x="176" y="226"/>
                          <a:pt x="176" y="226"/>
                          <a:pt x="176" y="226"/>
                        </a:cubicBezTo>
                        <a:cubicBezTo>
                          <a:pt x="176" y="226"/>
                          <a:pt x="176" y="226"/>
                          <a:pt x="176" y="226"/>
                        </a:cubicBezTo>
                        <a:cubicBezTo>
                          <a:pt x="177" y="226"/>
                          <a:pt x="177" y="226"/>
                          <a:pt x="177" y="226"/>
                        </a:cubicBezTo>
                        <a:cubicBezTo>
                          <a:pt x="177" y="226"/>
                          <a:pt x="177" y="226"/>
                          <a:pt x="177" y="226"/>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7"/>
                          <a:pt x="179" y="227"/>
                          <a:pt x="179" y="227"/>
                        </a:cubicBezTo>
                        <a:cubicBezTo>
                          <a:pt x="180" y="227"/>
                          <a:pt x="180" y="227"/>
                          <a:pt x="180" y="227"/>
                        </a:cubicBezTo>
                        <a:cubicBezTo>
                          <a:pt x="180" y="228"/>
                          <a:pt x="180" y="228"/>
                          <a:pt x="180" y="228"/>
                        </a:cubicBezTo>
                        <a:cubicBezTo>
                          <a:pt x="180" y="228"/>
                          <a:pt x="180" y="228"/>
                          <a:pt x="180" y="228"/>
                        </a:cubicBezTo>
                        <a:cubicBezTo>
                          <a:pt x="180" y="228"/>
                          <a:pt x="180" y="228"/>
                          <a:pt x="180" y="228"/>
                        </a:cubicBezTo>
                        <a:cubicBezTo>
                          <a:pt x="181" y="229"/>
                          <a:pt x="181" y="229"/>
                          <a:pt x="181" y="229"/>
                        </a:cubicBezTo>
                        <a:cubicBezTo>
                          <a:pt x="181" y="229"/>
                          <a:pt x="181" y="229"/>
                          <a:pt x="181" y="229"/>
                        </a:cubicBezTo>
                        <a:cubicBezTo>
                          <a:pt x="182" y="229"/>
                          <a:pt x="182" y="229"/>
                          <a:pt x="182" y="229"/>
                        </a:cubicBezTo>
                        <a:cubicBezTo>
                          <a:pt x="182" y="228"/>
                          <a:pt x="182" y="228"/>
                          <a:pt x="182" y="228"/>
                        </a:cubicBezTo>
                        <a:cubicBezTo>
                          <a:pt x="183" y="228"/>
                          <a:pt x="183" y="228"/>
                          <a:pt x="183" y="228"/>
                        </a:cubicBezTo>
                        <a:cubicBezTo>
                          <a:pt x="183" y="229"/>
                          <a:pt x="183" y="229"/>
                          <a:pt x="183" y="229"/>
                        </a:cubicBezTo>
                        <a:cubicBezTo>
                          <a:pt x="183" y="229"/>
                          <a:pt x="183" y="229"/>
                          <a:pt x="183" y="229"/>
                        </a:cubicBezTo>
                        <a:cubicBezTo>
                          <a:pt x="184" y="229"/>
                          <a:pt x="184" y="229"/>
                          <a:pt x="184" y="229"/>
                        </a:cubicBezTo>
                        <a:cubicBezTo>
                          <a:pt x="184" y="228"/>
                          <a:pt x="184" y="228"/>
                          <a:pt x="184" y="228"/>
                        </a:cubicBezTo>
                        <a:cubicBezTo>
                          <a:pt x="185" y="228"/>
                          <a:pt x="185" y="228"/>
                          <a:pt x="185" y="228"/>
                        </a:cubicBezTo>
                        <a:cubicBezTo>
                          <a:pt x="185" y="230"/>
                          <a:pt x="185" y="230"/>
                          <a:pt x="185" y="230"/>
                        </a:cubicBezTo>
                        <a:cubicBezTo>
                          <a:pt x="186" y="231"/>
                          <a:pt x="186" y="231"/>
                          <a:pt x="186" y="231"/>
                        </a:cubicBezTo>
                        <a:cubicBezTo>
                          <a:pt x="186" y="231"/>
                          <a:pt x="186" y="231"/>
                          <a:pt x="186" y="231"/>
                        </a:cubicBezTo>
                        <a:cubicBezTo>
                          <a:pt x="186" y="232"/>
                          <a:pt x="186" y="232"/>
                          <a:pt x="186" y="232"/>
                        </a:cubicBezTo>
                        <a:cubicBezTo>
                          <a:pt x="185" y="232"/>
                          <a:pt x="185" y="232"/>
                          <a:pt x="185" y="232"/>
                        </a:cubicBezTo>
                        <a:cubicBezTo>
                          <a:pt x="186" y="232"/>
                          <a:pt x="186" y="232"/>
                          <a:pt x="186" y="232"/>
                        </a:cubicBezTo>
                        <a:cubicBezTo>
                          <a:pt x="186" y="233"/>
                          <a:pt x="186" y="233"/>
                          <a:pt x="186" y="233"/>
                        </a:cubicBezTo>
                        <a:cubicBezTo>
                          <a:pt x="186" y="233"/>
                          <a:pt x="186" y="233"/>
                          <a:pt x="186" y="233"/>
                        </a:cubicBezTo>
                        <a:cubicBezTo>
                          <a:pt x="187" y="233"/>
                          <a:pt x="187" y="233"/>
                          <a:pt x="187" y="233"/>
                        </a:cubicBezTo>
                        <a:cubicBezTo>
                          <a:pt x="188" y="232"/>
                          <a:pt x="188" y="232"/>
                          <a:pt x="188" y="232"/>
                        </a:cubicBezTo>
                        <a:cubicBezTo>
                          <a:pt x="188" y="232"/>
                          <a:pt x="188" y="232"/>
                          <a:pt x="188" y="232"/>
                        </a:cubicBezTo>
                        <a:cubicBezTo>
                          <a:pt x="188" y="232"/>
                          <a:pt x="188" y="232"/>
                          <a:pt x="188" y="232"/>
                        </a:cubicBezTo>
                        <a:cubicBezTo>
                          <a:pt x="188" y="231"/>
                          <a:pt x="188" y="231"/>
                          <a:pt x="188" y="231"/>
                        </a:cubicBezTo>
                        <a:cubicBezTo>
                          <a:pt x="188" y="230"/>
                          <a:pt x="188" y="230"/>
                          <a:pt x="188" y="230"/>
                        </a:cubicBezTo>
                        <a:cubicBezTo>
                          <a:pt x="189" y="230"/>
                          <a:pt x="189" y="230"/>
                          <a:pt x="189" y="230"/>
                        </a:cubicBezTo>
                        <a:cubicBezTo>
                          <a:pt x="189" y="231"/>
                          <a:pt x="189" y="231"/>
                          <a:pt x="189" y="231"/>
                        </a:cubicBezTo>
                        <a:cubicBezTo>
                          <a:pt x="189" y="231"/>
                          <a:pt x="189" y="231"/>
                          <a:pt x="189" y="231"/>
                        </a:cubicBezTo>
                        <a:cubicBezTo>
                          <a:pt x="190" y="230"/>
                          <a:pt x="190" y="230"/>
                          <a:pt x="190" y="230"/>
                        </a:cubicBezTo>
                        <a:cubicBezTo>
                          <a:pt x="190" y="230"/>
                          <a:pt x="190" y="230"/>
                          <a:pt x="190" y="230"/>
                        </a:cubicBezTo>
                        <a:cubicBezTo>
                          <a:pt x="190" y="230"/>
                          <a:pt x="190" y="230"/>
                          <a:pt x="190" y="230"/>
                        </a:cubicBezTo>
                        <a:cubicBezTo>
                          <a:pt x="190" y="229"/>
                          <a:pt x="190" y="229"/>
                          <a:pt x="190" y="229"/>
                        </a:cubicBezTo>
                        <a:cubicBezTo>
                          <a:pt x="190" y="228"/>
                          <a:pt x="190" y="228"/>
                          <a:pt x="190" y="228"/>
                        </a:cubicBezTo>
                        <a:cubicBezTo>
                          <a:pt x="191" y="227"/>
                          <a:pt x="191" y="227"/>
                          <a:pt x="191" y="227"/>
                        </a:cubicBezTo>
                        <a:cubicBezTo>
                          <a:pt x="191" y="227"/>
                          <a:pt x="191" y="227"/>
                          <a:pt x="191" y="227"/>
                        </a:cubicBezTo>
                        <a:cubicBezTo>
                          <a:pt x="191" y="227"/>
                          <a:pt x="191" y="227"/>
                          <a:pt x="191" y="227"/>
                        </a:cubicBezTo>
                        <a:cubicBezTo>
                          <a:pt x="191" y="228"/>
                          <a:pt x="191" y="228"/>
                          <a:pt x="191" y="228"/>
                        </a:cubicBezTo>
                        <a:cubicBezTo>
                          <a:pt x="191" y="228"/>
                          <a:pt x="191" y="228"/>
                          <a:pt x="191" y="228"/>
                        </a:cubicBezTo>
                        <a:cubicBezTo>
                          <a:pt x="192" y="228"/>
                          <a:pt x="192" y="228"/>
                          <a:pt x="192" y="228"/>
                        </a:cubicBezTo>
                        <a:cubicBezTo>
                          <a:pt x="192" y="229"/>
                          <a:pt x="192" y="229"/>
                          <a:pt x="192" y="229"/>
                        </a:cubicBezTo>
                        <a:cubicBezTo>
                          <a:pt x="192" y="230"/>
                          <a:pt x="192" y="230"/>
                          <a:pt x="192" y="230"/>
                        </a:cubicBezTo>
                        <a:cubicBezTo>
                          <a:pt x="192" y="234"/>
                          <a:pt x="192" y="234"/>
                          <a:pt x="192" y="234"/>
                        </a:cubicBezTo>
                        <a:cubicBezTo>
                          <a:pt x="192" y="233"/>
                          <a:pt x="192" y="233"/>
                          <a:pt x="192" y="233"/>
                        </a:cubicBezTo>
                        <a:cubicBezTo>
                          <a:pt x="192" y="233"/>
                          <a:pt x="192" y="234"/>
                          <a:pt x="193" y="234"/>
                        </a:cubicBezTo>
                        <a:cubicBezTo>
                          <a:pt x="194" y="235"/>
                          <a:pt x="194" y="235"/>
                          <a:pt x="194" y="235"/>
                        </a:cubicBezTo>
                        <a:cubicBezTo>
                          <a:pt x="194" y="234"/>
                          <a:pt x="194" y="234"/>
                          <a:pt x="194" y="234"/>
                        </a:cubicBezTo>
                        <a:cubicBezTo>
                          <a:pt x="194" y="233"/>
                          <a:pt x="194" y="233"/>
                          <a:pt x="194" y="233"/>
                        </a:cubicBezTo>
                        <a:cubicBezTo>
                          <a:pt x="195" y="232"/>
                          <a:pt x="195" y="232"/>
                          <a:pt x="195" y="232"/>
                        </a:cubicBezTo>
                        <a:cubicBezTo>
                          <a:pt x="195" y="232"/>
                          <a:pt x="195" y="232"/>
                          <a:pt x="195" y="232"/>
                        </a:cubicBezTo>
                        <a:cubicBezTo>
                          <a:pt x="195" y="232"/>
                          <a:pt x="195" y="232"/>
                          <a:pt x="195" y="232"/>
                        </a:cubicBezTo>
                        <a:cubicBezTo>
                          <a:pt x="195" y="230"/>
                          <a:pt x="195" y="230"/>
                          <a:pt x="195" y="230"/>
                        </a:cubicBezTo>
                        <a:cubicBezTo>
                          <a:pt x="194" y="230"/>
                          <a:pt x="194" y="230"/>
                          <a:pt x="194" y="230"/>
                        </a:cubicBezTo>
                        <a:cubicBezTo>
                          <a:pt x="194" y="230"/>
                          <a:pt x="194" y="230"/>
                          <a:pt x="194" y="230"/>
                        </a:cubicBezTo>
                        <a:cubicBezTo>
                          <a:pt x="194" y="230"/>
                          <a:pt x="194" y="230"/>
                          <a:pt x="194" y="230"/>
                        </a:cubicBezTo>
                        <a:cubicBezTo>
                          <a:pt x="194" y="230"/>
                          <a:pt x="194" y="230"/>
                          <a:pt x="194" y="230"/>
                        </a:cubicBezTo>
                        <a:cubicBezTo>
                          <a:pt x="193" y="230"/>
                          <a:pt x="193" y="230"/>
                          <a:pt x="193" y="230"/>
                        </a:cubicBezTo>
                        <a:cubicBezTo>
                          <a:pt x="193" y="231"/>
                          <a:pt x="193" y="231"/>
                          <a:pt x="193" y="231"/>
                        </a:cubicBezTo>
                        <a:cubicBezTo>
                          <a:pt x="193" y="230"/>
                          <a:pt x="193" y="230"/>
                          <a:pt x="193" y="230"/>
                        </a:cubicBezTo>
                        <a:cubicBezTo>
                          <a:pt x="193" y="229"/>
                          <a:pt x="193" y="229"/>
                          <a:pt x="193" y="229"/>
                        </a:cubicBezTo>
                        <a:cubicBezTo>
                          <a:pt x="193" y="229"/>
                          <a:pt x="193" y="229"/>
                          <a:pt x="193" y="229"/>
                        </a:cubicBezTo>
                        <a:cubicBezTo>
                          <a:pt x="193" y="229"/>
                          <a:pt x="193" y="229"/>
                          <a:pt x="193" y="229"/>
                        </a:cubicBezTo>
                        <a:cubicBezTo>
                          <a:pt x="193" y="228"/>
                          <a:pt x="193" y="228"/>
                          <a:pt x="193" y="228"/>
                        </a:cubicBezTo>
                        <a:cubicBezTo>
                          <a:pt x="193" y="227"/>
                          <a:pt x="193" y="227"/>
                          <a:pt x="193" y="227"/>
                        </a:cubicBezTo>
                        <a:cubicBezTo>
                          <a:pt x="194" y="227"/>
                          <a:pt x="194" y="227"/>
                          <a:pt x="194" y="227"/>
                        </a:cubicBezTo>
                        <a:cubicBezTo>
                          <a:pt x="194" y="226"/>
                          <a:pt x="194" y="226"/>
                          <a:pt x="194" y="226"/>
                        </a:cubicBezTo>
                        <a:cubicBezTo>
                          <a:pt x="194" y="226"/>
                          <a:pt x="194" y="226"/>
                          <a:pt x="194" y="226"/>
                        </a:cubicBezTo>
                        <a:cubicBezTo>
                          <a:pt x="194" y="226"/>
                          <a:pt x="194" y="226"/>
                          <a:pt x="194" y="226"/>
                        </a:cubicBezTo>
                        <a:cubicBezTo>
                          <a:pt x="194" y="226"/>
                          <a:pt x="194" y="226"/>
                          <a:pt x="194" y="226"/>
                        </a:cubicBezTo>
                        <a:cubicBezTo>
                          <a:pt x="193" y="225"/>
                          <a:pt x="193" y="225"/>
                          <a:pt x="193" y="225"/>
                        </a:cubicBezTo>
                        <a:cubicBezTo>
                          <a:pt x="193" y="225"/>
                          <a:pt x="193" y="225"/>
                          <a:pt x="193" y="225"/>
                        </a:cubicBezTo>
                        <a:cubicBezTo>
                          <a:pt x="193" y="225"/>
                          <a:pt x="193" y="225"/>
                          <a:pt x="193" y="225"/>
                        </a:cubicBezTo>
                        <a:cubicBezTo>
                          <a:pt x="193" y="224"/>
                          <a:pt x="193" y="224"/>
                          <a:pt x="193" y="224"/>
                        </a:cubicBezTo>
                        <a:cubicBezTo>
                          <a:pt x="192" y="224"/>
                          <a:pt x="192" y="224"/>
                          <a:pt x="192" y="224"/>
                        </a:cubicBezTo>
                        <a:cubicBezTo>
                          <a:pt x="192" y="224"/>
                          <a:pt x="192" y="224"/>
                          <a:pt x="192" y="224"/>
                        </a:cubicBezTo>
                        <a:cubicBezTo>
                          <a:pt x="191" y="224"/>
                          <a:pt x="191" y="224"/>
                          <a:pt x="191" y="224"/>
                        </a:cubicBezTo>
                        <a:cubicBezTo>
                          <a:pt x="191" y="224"/>
                          <a:pt x="191" y="224"/>
                          <a:pt x="191" y="224"/>
                        </a:cubicBezTo>
                        <a:cubicBezTo>
                          <a:pt x="191" y="225"/>
                          <a:pt x="191" y="225"/>
                          <a:pt x="191" y="225"/>
                        </a:cubicBezTo>
                        <a:cubicBezTo>
                          <a:pt x="190" y="225"/>
                          <a:pt x="190" y="225"/>
                          <a:pt x="190" y="225"/>
                        </a:cubicBezTo>
                        <a:cubicBezTo>
                          <a:pt x="190" y="225"/>
                          <a:pt x="190" y="225"/>
                          <a:pt x="190" y="225"/>
                        </a:cubicBezTo>
                        <a:cubicBezTo>
                          <a:pt x="190" y="226"/>
                          <a:pt x="190" y="226"/>
                          <a:pt x="190" y="226"/>
                        </a:cubicBezTo>
                        <a:cubicBezTo>
                          <a:pt x="190" y="227"/>
                          <a:pt x="190" y="227"/>
                          <a:pt x="190" y="227"/>
                        </a:cubicBezTo>
                        <a:cubicBezTo>
                          <a:pt x="190" y="227"/>
                          <a:pt x="190" y="227"/>
                          <a:pt x="190" y="227"/>
                        </a:cubicBezTo>
                        <a:cubicBezTo>
                          <a:pt x="190" y="228"/>
                          <a:pt x="190" y="228"/>
                          <a:pt x="190" y="228"/>
                        </a:cubicBezTo>
                        <a:cubicBezTo>
                          <a:pt x="189" y="228"/>
                          <a:pt x="189" y="228"/>
                          <a:pt x="189" y="228"/>
                        </a:cubicBezTo>
                        <a:cubicBezTo>
                          <a:pt x="188" y="228"/>
                          <a:pt x="188" y="228"/>
                          <a:pt x="188" y="228"/>
                        </a:cubicBezTo>
                        <a:cubicBezTo>
                          <a:pt x="188" y="228"/>
                          <a:pt x="188" y="228"/>
                          <a:pt x="188" y="228"/>
                        </a:cubicBezTo>
                        <a:cubicBezTo>
                          <a:pt x="188" y="228"/>
                          <a:pt x="188" y="228"/>
                          <a:pt x="188" y="228"/>
                        </a:cubicBezTo>
                        <a:cubicBezTo>
                          <a:pt x="187" y="229"/>
                          <a:pt x="187" y="229"/>
                          <a:pt x="187" y="229"/>
                        </a:cubicBezTo>
                        <a:cubicBezTo>
                          <a:pt x="187" y="229"/>
                          <a:pt x="187" y="229"/>
                          <a:pt x="187" y="229"/>
                        </a:cubicBezTo>
                        <a:cubicBezTo>
                          <a:pt x="187" y="229"/>
                          <a:pt x="187" y="229"/>
                          <a:pt x="187" y="229"/>
                        </a:cubicBezTo>
                        <a:cubicBezTo>
                          <a:pt x="187" y="229"/>
                          <a:pt x="187" y="229"/>
                          <a:pt x="187" y="229"/>
                        </a:cubicBezTo>
                        <a:cubicBezTo>
                          <a:pt x="185" y="228"/>
                          <a:pt x="185" y="228"/>
                          <a:pt x="185" y="228"/>
                        </a:cubicBezTo>
                        <a:cubicBezTo>
                          <a:pt x="185" y="227"/>
                          <a:pt x="185" y="227"/>
                          <a:pt x="185" y="227"/>
                        </a:cubicBezTo>
                        <a:cubicBezTo>
                          <a:pt x="184" y="227"/>
                          <a:pt x="184" y="227"/>
                          <a:pt x="184" y="227"/>
                        </a:cubicBezTo>
                        <a:cubicBezTo>
                          <a:pt x="184" y="227"/>
                          <a:pt x="184" y="227"/>
                          <a:pt x="184" y="227"/>
                        </a:cubicBezTo>
                        <a:cubicBezTo>
                          <a:pt x="183" y="225"/>
                          <a:pt x="183" y="225"/>
                          <a:pt x="183" y="225"/>
                        </a:cubicBezTo>
                        <a:cubicBezTo>
                          <a:pt x="184" y="227"/>
                          <a:pt x="184" y="227"/>
                          <a:pt x="184" y="227"/>
                        </a:cubicBezTo>
                        <a:cubicBezTo>
                          <a:pt x="182" y="226"/>
                          <a:pt x="182" y="226"/>
                          <a:pt x="182" y="226"/>
                        </a:cubicBezTo>
                        <a:cubicBezTo>
                          <a:pt x="182" y="226"/>
                          <a:pt x="182" y="226"/>
                          <a:pt x="182" y="226"/>
                        </a:cubicBezTo>
                        <a:cubicBezTo>
                          <a:pt x="182" y="226"/>
                          <a:pt x="182" y="226"/>
                          <a:pt x="182" y="226"/>
                        </a:cubicBezTo>
                        <a:cubicBezTo>
                          <a:pt x="182" y="226"/>
                          <a:pt x="181" y="226"/>
                          <a:pt x="181" y="226"/>
                        </a:cubicBezTo>
                        <a:cubicBezTo>
                          <a:pt x="182" y="225"/>
                          <a:pt x="182" y="225"/>
                          <a:pt x="182" y="225"/>
                        </a:cubicBezTo>
                        <a:cubicBezTo>
                          <a:pt x="183" y="225"/>
                          <a:pt x="183" y="225"/>
                          <a:pt x="183" y="225"/>
                        </a:cubicBezTo>
                        <a:cubicBezTo>
                          <a:pt x="183" y="225"/>
                          <a:pt x="183" y="225"/>
                          <a:pt x="183" y="225"/>
                        </a:cubicBezTo>
                        <a:cubicBezTo>
                          <a:pt x="184" y="225"/>
                          <a:pt x="184" y="225"/>
                          <a:pt x="184" y="225"/>
                        </a:cubicBezTo>
                        <a:cubicBezTo>
                          <a:pt x="184" y="225"/>
                          <a:pt x="184" y="225"/>
                          <a:pt x="184" y="225"/>
                        </a:cubicBezTo>
                        <a:cubicBezTo>
                          <a:pt x="185" y="224"/>
                          <a:pt x="185" y="224"/>
                          <a:pt x="185" y="224"/>
                        </a:cubicBezTo>
                        <a:cubicBezTo>
                          <a:pt x="184" y="224"/>
                          <a:pt x="184" y="224"/>
                          <a:pt x="184" y="224"/>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2"/>
                          <a:pt x="184" y="222"/>
                          <a:pt x="184" y="222"/>
                        </a:cubicBezTo>
                        <a:cubicBezTo>
                          <a:pt x="184" y="222"/>
                          <a:pt x="184" y="222"/>
                          <a:pt x="184" y="222"/>
                        </a:cubicBezTo>
                        <a:cubicBezTo>
                          <a:pt x="184" y="222"/>
                          <a:pt x="184" y="222"/>
                          <a:pt x="184" y="222"/>
                        </a:cubicBezTo>
                        <a:cubicBezTo>
                          <a:pt x="185" y="223"/>
                          <a:pt x="185" y="223"/>
                          <a:pt x="185" y="223"/>
                        </a:cubicBezTo>
                        <a:cubicBezTo>
                          <a:pt x="185" y="223"/>
                          <a:pt x="185" y="223"/>
                          <a:pt x="185" y="223"/>
                        </a:cubicBezTo>
                        <a:cubicBezTo>
                          <a:pt x="185" y="223"/>
                          <a:pt x="185" y="223"/>
                          <a:pt x="185" y="223"/>
                        </a:cubicBezTo>
                        <a:cubicBezTo>
                          <a:pt x="186" y="222"/>
                          <a:pt x="186" y="222"/>
                          <a:pt x="186" y="222"/>
                        </a:cubicBezTo>
                        <a:cubicBezTo>
                          <a:pt x="187" y="223"/>
                          <a:pt x="187" y="223"/>
                          <a:pt x="187" y="223"/>
                        </a:cubicBezTo>
                        <a:cubicBezTo>
                          <a:pt x="189" y="223"/>
                          <a:pt x="189" y="223"/>
                          <a:pt x="189" y="223"/>
                        </a:cubicBezTo>
                        <a:cubicBezTo>
                          <a:pt x="188" y="222"/>
                          <a:pt x="188" y="222"/>
                          <a:pt x="188" y="222"/>
                        </a:cubicBezTo>
                        <a:cubicBezTo>
                          <a:pt x="187" y="221"/>
                          <a:pt x="187" y="221"/>
                          <a:pt x="187" y="221"/>
                        </a:cubicBezTo>
                        <a:cubicBezTo>
                          <a:pt x="187" y="221"/>
                          <a:pt x="187" y="221"/>
                          <a:pt x="187" y="221"/>
                        </a:cubicBezTo>
                        <a:cubicBezTo>
                          <a:pt x="187" y="221"/>
                          <a:pt x="187" y="221"/>
                          <a:pt x="187" y="221"/>
                        </a:cubicBezTo>
                        <a:cubicBezTo>
                          <a:pt x="186" y="221"/>
                          <a:pt x="186" y="221"/>
                          <a:pt x="186" y="221"/>
                        </a:cubicBezTo>
                        <a:cubicBezTo>
                          <a:pt x="186" y="221"/>
                          <a:pt x="186" y="221"/>
                          <a:pt x="186" y="221"/>
                        </a:cubicBezTo>
                        <a:cubicBezTo>
                          <a:pt x="186" y="220"/>
                          <a:pt x="186" y="220"/>
                          <a:pt x="186" y="220"/>
                        </a:cubicBezTo>
                        <a:cubicBezTo>
                          <a:pt x="186" y="220"/>
                          <a:pt x="186" y="220"/>
                          <a:pt x="186" y="220"/>
                        </a:cubicBezTo>
                        <a:cubicBezTo>
                          <a:pt x="185" y="220"/>
                          <a:pt x="185" y="220"/>
                          <a:pt x="185" y="220"/>
                        </a:cubicBezTo>
                        <a:cubicBezTo>
                          <a:pt x="184" y="219"/>
                          <a:pt x="184" y="219"/>
                          <a:pt x="184" y="219"/>
                        </a:cubicBezTo>
                        <a:cubicBezTo>
                          <a:pt x="183" y="218"/>
                          <a:pt x="183" y="218"/>
                          <a:pt x="183" y="218"/>
                        </a:cubicBezTo>
                        <a:cubicBezTo>
                          <a:pt x="183" y="218"/>
                          <a:pt x="183" y="218"/>
                          <a:pt x="183" y="218"/>
                        </a:cubicBezTo>
                        <a:cubicBezTo>
                          <a:pt x="183" y="218"/>
                          <a:pt x="183" y="218"/>
                          <a:pt x="183" y="218"/>
                        </a:cubicBezTo>
                        <a:cubicBezTo>
                          <a:pt x="182" y="218"/>
                          <a:pt x="182" y="218"/>
                          <a:pt x="182" y="218"/>
                        </a:cubicBezTo>
                        <a:cubicBezTo>
                          <a:pt x="181" y="218"/>
                          <a:pt x="181" y="218"/>
                          <a:pt x="181" y="218"/>
                        </a:cubicBezTo>
                        <a:cubicBezTo>
                          <a:pt x="181" y="218"/>
                          <a:pt x="181" y="218"/>
                          <a:pt x="181" y="218"/>
                        </a:cubicBezTo>
                        <a:cubicBezTo>
                          <a:pt x="181" y="218"/>
                          <a:pt x="181" y="218"/>
                          <a:pt x="181" y="218"/>
                        </a:cubicBezTo>
                        <a:cubicBezTo>
                          <a:pt x="180" y="219"/>
                          <a:pt x="180" y="219"/>
                          <a:pt x="180" y="219"/>
                        </a:cubicBezTo>
                        <a:cubicBezTo>
                          <a:pt x="179" y="219"/>
                          <a:pt x="179" y="219"/>
                          <a:pt x="179" y="219"/>
                        </a:cubicBezTo>
                        <a:cubicBezTo>
                          <a:pt x="179" y="218"/>
                          <a:pt x="179" y="218"/>
                          <a:pt x="179" y="218"/>
                        </a:cubicBezTo>
                        <a:cubicBezTo>
                          <a:pt x="179" y="218"/>
                          <a:pt x="179" y="218"/>
                          <a:pt x="179" y="218"/>
                        </a:cubicBezTo>
                        <a:cubicBezTo>
                          <a:pt x="178" y="219"/>
                          <a:pt x="178" y="219"/>
                          <a:pt x="178" y="219"/>
                        </a:cubicBezTo>
                        <a:cubicBezTo>
                          <a:pt x="178" y="219"/>
                          <a:pt x="178" y="219"/>
                          <a:pt x="178" y="219"/>
                        </a:cubicBezTo>
                        <a:cubicBezTo>
                          <a:pt x="178" y="218"/>
                          <a:pt x="178" y="218"/>
                          <a:pt x="178" y="218"/>
                        </a:cubicBezTo>
                        <a:cubicBezTo>
                          <a:pt x="177" y="218"/>
                          <a:pt x="177" y="218"/>
                          <a:pt x="177" y="218"/>
                        </a:cubicBezTo>
                        <a:cubicBezTo>
                          <a:pt x="177" y="217"/>
                          <a:pt x="177" y="217"/>
                          <a:pt x="177" y="217"/>
                        </a:cubicBezTo>
                        <a:cubicBezTo>
                          <a:pt x="177" y="218"/>
                          <a:pt x="177" y="218"/>
                          <a:pt x="177" y="218"/>
                        </a:cubicBezTo>
                        <a:cubicBezTo>
                          <a:pt x="176" y="218"/>
                          <a:pt x="176" y="218"/>
                          <a:pt x="176" y="218"/>
                        </a:cubicBezTo>
                        <a:moveTo>
                          <a:pt x="232" y="219"/>
                        </a:moveTo>
                        <a:cubicBezTo>
                          <a:pt x="232" y="219"/>
                          <a:pt x="232" y="219"/>
                          <a:pt x="232" y="219"/>
                        </a:cubicBezTo>
                        <a:cubicBezTo>
                          <a:pt x="231" y="219"/>
                          <a:pt x="231" y="219"/>
                          <a:pt x="231" y="219"/>
                        </a:cubicBezTo>
                        <a:cubicBezTo>
                          <a:pt x="231" y="219"/>
                          <a:pt x="231" y="219"/>
                          <a:pt x="231" y="219"/>
                        </a:cubicBezTo>
                        <a:cubicBezTo>
                          <a:pt x="231" y="219"/>
                          <a:pt x="231" y="219"/>
                          <a:pt x="231" y="219"/>
                        </a:cubicBezTo>
                        <a:cubicBezTo>
                          <a:pt x="230" y="219"/>
                          <a:pt x="230" y="219"/>
                          <a:pt x="230" y="219"/>
                        </a:cubicBezTo>
                        <a:cubicBezTo>
                          <a:pt x="230" y="219"/>
                          <a:pt x="230" y="219"/>
                          <a:pt x="230" y="219"/>
                        </a:cubicBezTo>
                        <a:cubicBezTo>
                          <a:pt x="230" y="220"/>
                          <a:pt x="230" y="220"/>
                          <a:pt x="230" y="220"/>
                        </a:cubicBezTo>
                        <a:cubicBezTo>
                          <a:pt x="230" y="220"/>
                          <a:pt x="230" y="220"/>
                          <a:pt x="230" y="220"/>
                        </a:cubicBezTo>
                        <a:cubicBezTo>
                          <a:pt x="230" y="221"/>
                          <a:pt x="230" y="221"/>
                          <a:pt x="230" y="221"/>
                        </a:cubicBezTo>
                        <a:cubicBezTo>
                          <a:pt x="230" y="221"/>
                          <a:pt x="230" y="221"/>
                          <a:pt x="230" y="221"/>
                        </a:cubicBezTo>
                        <a:cubicBezTo>
                          <a:pt x="230" y="221"/>
                          <a:pt x="230" y="221"/>
                          <a:pt x="230" y="221"/>
                        </a:cubicBezTo>
                        <a:cubicBezTo>
                          <a:pt x="230" y="221"/>
                          <a:pt x="230" y="221"/>
                          <a:pt x="230" y="221"/>
                        </a:cubicBezTo>
                        <a:cubicBezTo>
                          <a:pt x="228" y="222"/>
                          <a:pt x="228" y="222"/>
                          <a:pt x="228" y="222"/>
                        </a:cubicBezTo>
                        <a:cubicBezTo>
                          <a:pt x="228" y="223"/>
                          <a:pt x="228" y="223"/>
                          <a:pt x="228" y="223"/>
                        </a:cubicBezTo>
                        <a:cubicBezTo>
                          <a:pt x="227" y="223"/>
                          <a:pt x="227" y="223"/>
                          <a:pt x="227" y="223"/>
                        </a:cubicBezTo>
                        <a:cubicBezTo>
                          <a:pt x="227" y="223"/>
                          <a:pt x="227" y="223"/>
                          <a:pt x="227" y="223"/>
                        </a:cubicBezTo>
                        <a:cubicBezTo>
                          <a:pt x="226" y="223"/>
                          <a:pt x="226" y="223"/>
                          <a:pt x="226" y="223"/>
                        </a:cubicBezTo>
                        <a:cubicBezTo>
                          <a:pt x="225" y="223"/>
                          <a:pt x="225" y="223"/>
                          <a:pt x="225" y="223"/>
                        </a:cubicBezTo>
                        <a:cubicBezTo>
                          <a:pt x="225" y="223"/>
                          <a:pt x="225" y="223"/>
                          <a:pt x="225" y="223"/>
                        </a:cubicBezTo>
                        <a:cubicBezTo>
                          <a:pt x="225" y="223"/>
                          <a:pt x="225" y="223"/>
                          <a:pt x="225" y="223"/>
                        </a:cubicBezTo>
                        <a:cubicBezTo>
                          <a:pt x="225" y="224"/>
                          <a:pt x="225" y="224"/>
                          <a:pt x="225" y="224"/>
                        </a:cubicBezTo>
                        <a:cubicBezTo>
                          <a:pt x="224" y="224"/>
                          <a:pt x="224" y="224"/>
                          <a:pt x="224" y="224"/>
                        </a:cubicBezTo>
                        <a:cubicBezTo>
                          <a:pt x="224" y="224"/>
                          <a:pt x="224" y="224"/>
                          <a:pt x="224" y="224"/>
                        </a:cubicBezTo>
                        <a:cubicBezTo>
                          <a:pt x="224" y="224"/>
                          <a:pt x="224" y="224"/>
                          <a:pt x="224" y="224"/>
                        </a:cubicBezTo>
                        <a:cubicBezTo>
                          <a:pt x="224" y="225"/>
                          <a:pt x="224" y="225"/>
                          <a:pt x="224" y="225"/>
                        </a:cubicBezTo>
                        <a:cubicBezTo>
                          <a:pt x="224" y="225"/>
                          <a:pt x="224" y="225"/>
                          <a:pt x="224" y="225"/>
                        </a:cubicBezTo>
                        <a:cubicBezTo>
                          <a:pt x="224" y="223"/>
                          <a:pt x="224" y="223"/>
                          <a:pt x="224" y="223"/>
                        </a:cubicBezTo>
                        <a:cubicBezTo>
                          <a:pt x="222" y="225"/>
                          <a:pt x="222" y="225"/>
                          <a:pt x="222" y="225"/>
                        </a:cubicBezTo>
                        <a:cubicBezTo>
                          <a:pt x="222" y="225"/>
                          <a:pt x="222" y="225"/>
                          <a:pt x="222" y="225"/>
                        </a:cubicBezTo>
                        <a:cubicBezTo>
                          <a:pt x="221" y="225"/>
                          <a:pt x="221" y="225"/>
                          <a:pt x="221" y="225"/>
                        </a:cubicBezTo>
                        <a:cubicBezTo>
                          <a:pt x="221" y="225"/>
                          <a:pt x="221" y="225"/>
                          <a:pt x="221" y="225"/>
                        </a:cubicBezTo>
                        <a:cubicBezTo>
                          <a:pt x="221" y="226"/>
                          <a:pt x="221" y="226"/>
                          <a:pt x="221" y="226"/>
                        </a:cubicBezTo>
                        <a:cubicBezTo>
                          <a:pt x="220" y="226"/>
                          <a:pt x="220" y="226"/>
                          <a:pt x="220" y="226"/>
                        </a:cubicBezTo>
                        <a:cubicBezTo>
                          <a:pt x="219" y="226"/>
                          <a:pt x="219" y="226"/>
                          <a:pt x="219" y="226"/>
                        </a:cubicBezTo>
                        <a:cubicBezTo>
                          <a:pt x="219" y="227"/>
                          <a:pt x="219" y="227"/>
                          <a:pt x="219" y="227"/>
                        </a:cubicBezTo>
                        <a:cubicBezTo>
                          <a:pt x="219" y="227"/>
                          <a:pt x="219" y="227"/>
                          <a:pt x="219" y="227"/>
                        </a:cubicBezTo>
                        <a:cubicBezTo>
                          <a:pt x="217" y="228"/>
                          <a:pt x="217" y="228"/>
                          <a:pt x="217" y="228"/>
                        </a:cubicBezTo>
                        <a:cubicBezTo>
                          <a:pt x="215" y="229"/>
                          <a:pt x="215" y="229"/>
                          <a:pt x="215" y="229"/>
                        </a:cubicBezTo>
                        <a:cubicBezTo>
                          <a:pt x="214" y="230"/>
                          <a:pt x="214" y="230"/>
                          <a:pt x="214" y="230"/>
                        </a:cubicBezTo>
                        <a:cubicBezTo>
                          <a:pt x="214" y="230"/>
                          <a:pt x="214" y="230"/>
                          <a:pt x="214" y="230"/>
                        </a:cubicBezTo>
                        <a:cubicBezTo>
                          <a:pt x="214" y="230"/>
                          <a:pt x="214" y="230"/>
                          <a:pt x="214" y="230"/>
                        </a:cubicBezTo>
                        <a:cubicBezTo>
                          <a:pt x="213" y="231"/>
                          <a:pt x="213" y="231"/>
                          <a:pt x="213" y="231"/>
                        </a:cubicBezTo>
                        <a:cubicBezTo>
                          <a:pt x="213" y="231"/>
                          <a:pt x="213" y="231"/>
                          <a:pt x="213" y="231"/>
                        </a:cubicBezTo>
                        <a:cubicBezTo>
                          <a:pt x="213" y="231"/>
                          <a:pt x="213" y="231"/>
                          <a:pt x="213" y="231"/>
                        </a:cubicBezTo>
                        <a:cubicBezTo>
                          <a:pt x="213" y="232"/>
                          <a:pt x="213" y="232"/>
                          <a:pt x="213" y="232"/>
                        </a:cubicBezTo>
                        <a:cubicBezTo>
                          <a:pt x="213" y="232"/>
                          <a:pt x="213" y="232"/>
                          <a:pt x="213" y="232"/>
                        </a:cubicBezTo>
                        <a:cubicBezTo>
                          <a:pt x="213" y="233"/>
                          <a:pt x="213" y="233"/>
                          <a:pt x="213" y="233"/>
                        </a:cubicBezTo>
                        <a:cubicBezTo>
                          <a:pt x="213" y="233"/>
                          <a:pt x="213" y="233"/>
                          <a:pt x="213" y="233"/>
                        </a:cubicBezTo>
                        <a:cubicBezTo>
                          <a:pt x="214" y="233"/>
                          <a:pt x="214" y="233"/>
                          <a:pt x="214" y="233"/>
                        </a:cubicBezTo>
                        <a:cubicBezTo>
                          <a:pt x="214" y="233"/>
                          <a:pt x="214" y="233"/>
                          <a:pt x="214" y="233"/>
                        </a:cubicBezTo>
                        <a:cubicBezTo>
                          <a:pt x="214" y="233"/>
                          <a:pt x="214" y="233"/>
                          <a:pt x="214" y="233"/>
                        </a:cubicBezTo>
                        <a:cubicBezTo>
                          <a:pt x="215" y="232"/>
                          <a:pt x="215" y="232"/>
                          <a:pt x="215" y="232"/>
                        </a:cubicBezTo>
                        <a:cubicBezTo>
                          <a:pt x="215" y="232"/>
                          <a:pt x="215" y="232"/>
                          <a:pt x="215" y="232"/>
                        </a:cubicBezTo>
                        <a:cubicBezTo>
                          <a:pt x="215" y="232"/>
                          <a:pt x="215" y="232"/>
                          <a:pt x="215" y="232"/>
                        </a:cubicBezTo>
                        <a:cubicBezTo>
                          <a:pt x="215" y="231"/>
                          <a:pt x="215" y="231"/>
                          <a:pt x="215" y="231"/>
                        </a:cubicBezTo>
                        <a:cubicBezTo>
                          <a:pt x="216" y="230"/>
                          <a:pt x="216" y="230"/>
                          <a:pt x="216" y="230"/>
                        </a:cubicBezTo>
                        <a:cubicBezTo>
                          <a:pt x="216" y="230"/>
                          <a:pt x="216" y="230"/>
                          <a:pt x="216" y="230"/>
                        </a:cubicBezTo>
                        <a:cubicBezTo>
                          <a:pt x="216" y="230"/>
                          <a:pt x="216" y="230"/>
                          <a:pt x="216" y="230"/>
                        </a:cubicBezTo>
                        <a:cubicBezTo>
                          <a:pt x="217" y="230"/>
                          <a:pt x="217" y="230"/>
                          <a:pt x="217" y="230"/>
                        </a:cubicBezTo>
                        <a:cubicBezTo>
                          <a:pt x="218" y="229"/>
                          <a:pt x="218" y="229"/>
                          <a:pt x="218" y="229"/>
                        </a:cubicBezTo>
                        <a:cubicBezTo>
                          <a:pt x="220" y="228"/>
                          <a:pt x="220" y="228"/>
                          <a:pt x="220" y="228"/>
                        </a:cubicBezTo>
                        <a:cubicBezTo>
                          <a:pt x="220" y="227"/>
                          <a:pt x="220" y="227"/>
                          <a:pt x="220" y="227"/>
                        </a:cubicBezTo>
                        <a:cubicBezTo>
                          <a:pt x="222" y="227"/>
                          <a:pt x="222" y="227"/>
                          <a:pt x="222" y="227"/>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4" y="225"/>
                          <a:pt x="224" y="225"/>
                          <a:pt x="224" y="225"/>
                        </a:cubicBezTo>
                        <a:cubicBezTo>
                          <a:pt x="225" y="225"/>
                          <a:pt x="225" y="225"/>
                          <a:pt x="225" y="225"/>
                        </a:cubicBezTo>
                        <a:cubicBezTo>
                          <a:pt x="225" y="225"/>
                          <a:pt x="225" y="225"/>
                          <a:pt x="225" y="225"/>
                        </a:cubicBezTo>
                        <a:cubicBezTo>
                          <a:pt x="225" y="225"/>
                          <a:pt x="225" y="225"/>
                          <a:pt x="225"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8" y="224"/>
                          <a:pt x="228" y="224"/>
                          <a:pt x="228" y="224"/>
                        </a:cubicBezTo>
                        <a:cubicBezTo>
                          <a:pt x="229" y="223"/>
                          <a:pt x="229" y="223"/>
                          <a:pt x="229" y="223"/>
                        </a:cubicBezTo>
                        <a:cubicBezTo>
                          <a:pt x="230" y="222"/>
                          <a:pt x="230" y="222"/>
                          <a:pt x="230" y="222"/>
                        </a:cubicBezTo>
                        <a:cubicBezTo>
                          <a:pt x="230" y="222"/>
                          <a:pt x="230" y="222"/>
                          <a:pt x="231" y="221"/>
                        </a:cubicBezTo>
                        <a:cubicBezTo>
                          <a:pt x="232" y="221"/>
                          <a:pt x="232" y="221"/>
                          <a:pt x="232" y="221"/>
                        </a:cubicBezTo>
                        <a:cubicBezTo>
                          <a:pt x="233" y="221"/>
                          <a:pt x="233" y="221"/>
                          <a:pt x="233" y="221"/>
                        </a:cubicBezTo>
                        <a:cubicBezTo>
                          <a:pt x="233" y="222"/>
                          <a:pt x="233" y="222"/>
                          <a:pt x="233" y="222"/>
                        </a:cubicBezTo>
                        <a:cubicBezTo>
                          <a:pt x="233" y="221"/>
                          <a:pt x="233" y="221"/>
                          <a:pt x="233" y="221"/>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6" y="220"/>
                          <a:pt x="236" y="220"/>
                          <a:pt x="236" y="220"/>
                        </a:cubicBezTo>
                        <a:cubicBezTo>
                          <a:pt x="236" y="220"/>
                          <a:pt x="236" y="220"/>
                          <a:pt x="236" y="220"/>
                        </a:cubicBezTo>
                        <a:cubicBezTo>
                          <a:pt x="238" y="220"/>
                          <a:pt x="238" y="220"/>
                          <a:pt x="238" y="220"/>
                        </a:cubicBezTo>
                        <a:cubicBezTo>
                          <a:pt x="238" y="219"/>
                          <a:pt x="238" y="219"/>
                          <a:pt x="238" y="219"/>
                        </a:cubicBezTo>
                        <a:cubicBezTo>
                          <a:pt x="237" y="219"/>
                          <a:pt x="237" y="219"/>
                          <a:pt x="237" y="219"/>
                        </a:cubicBezTo>
                        <a:cubicBezTo>
                          <a:pt x="236" y="218"/>
                          <a:pt x="236" y="218"/>
                          <a:pt x="236" y="218"/>
                        </a:cubicBezTo>
                        <a:cubicBezTo>
                          <a:pt x="235" y="218"/>
                          <a:pt x="235" y="218"/>
                          <a:pt x="235" y="218"/>
                        </a:cubicBezTo>
                        <a:cubicBezTo>
                          <a:pt x="235" y="218"/>
                          <a:pt x="235" y="218"/>
                          <a:pt x="235" y="218"/>
                        </a:cubicBezTo>
                        <a:cubicBezTo>
                          <a:pt x="235" y="218"/>
                          <a:pt x="235" y="218"/>
                          <a:pt x="235" y="218"/>
                        </a:cubicBezTo>
                        <a:cubicBezTo>
                          <a:pt x="234" y="218"/>
                          <a:pt x="234" y="218"/>
                          <a:pt x="234" y="218"/>
                        </a:cubicBezTo>
                        <a:cubicBezTo>
                          <a:pt x="234" y="218"/>
                          <a:pt x="234" y="218"/>
                          <a:pt x="234" y="218"/>
                        </a:cubicBezTo>
                        <a:cubicBezTo>
                          <a:pt x="234" y="218"/>
                          <a:pt x="234" y="218"/>
                          <a:pt x="234" y="218"/>
                        </a:cubicBezTo>
                        <a:cubicBezTo>
                          <a:pt x="233" y="218"/>
                          <a:pt x="233" y="218"/>
                          <a:pt x="233" y="218"/>
                        </a:cubicBezTo>
                        <a:cubicBezTo>
                          <a:pt x="232" y="218"/>
                          <a:pt x="232" y="218"/>
                          <a:pt x="232" y="218"/>
                        </a:cubicBezTo>
                        <a:cubicBezTo>
                          <a:pt x="232" y="219"/>
                          <a:pt x="232" y="219"/>
                          <a:pt x="232" y="219"/>
                        </a:cubicBezTo>
                        <a:cubicBezTo>
                          <a:pt x="232" y="219"/>
                          <a:pt x="232" y="219"/>
                          <a:pt x="232" y="219"/>
                        </a:cubicBezTo>
                        <a:moveTo>
                          <a:pt x="53" y="219"/>
                        </a:moveTo>
                        <a:cubicBezTo>
                          <a:pt x="52" y="219"/>
                          <a:pt x="52" y="219"/>
                          <a:pt x="52" y="219"/>
                        </a:cubicBezTo>
                        <a:cubicBezTo>
                          <a:pt x="52" y="219"/>
                          <a:pt x="52" y="219"/>
                          <a:pt x="52" y="219"/>
                        </a:cubicBezTo>
                        <a:cubicBezTo>
                          <a:pt x="52" y="219"/>
                          <a:pt x="52" y="219"/>
                          <a:pt x="52" y="219"/>
                        </a:cubicBezTo>
                        <a:cubicBezTo>
                          <a:pt x="52" y="219"/>
                          <a:pt x="52" y="219"/>
                          <a:pt x="52" y="219"/>
                        </a:cubicBezTo>
                        <a:cubicBezTo>
                          <a:pt x="51" y="220"/>
                          <a:pt x="51" y="220"/>
                          <a:pt x="51" y="220"/>
                        </a:cubicBezTo>
                        <a:cubicBezTo>
                          <a:pt x="52" y="220"/>
                          <a:pt x="52" y="220"/>
                          <a:pt x="52" y="220"/>
                        </a:cubicBezTo>
                        <a:cubicBezTo>
                          <a:pt x="52" y="221"/>
                          <a:pt x="52" y="221"/>
                          <a:pt x="52" y="221"/>
                        </a:cubicBezTo>
                        <a:cubicBezTo>
                          <a:pt x="52" y="221"/>
                          <a:pt x="52" y="221"/>
                          <a:pt x="52" y="221"/>
                        </a:cubicBezTo>
                        <a:cubicBezTo>
                          <a:pt x="53" y="221"/>
                          <a:pt x="53" y="221"/>
                          <a:pt x="53" y="221"/>
                        </a:cubicBezTo>
                        <a:cubicBezTo>
                          <a:pt x="54" y="220"/>
                          <a:pt x="54" y="220"/>
                          <a:pt x="54" y="220"/>
                        </a:cubicBezTo>
                        <a:cubicBezTo>
                          <a:pt x="57" y="221"/>
                          <a:pt x="57" y="221"/>
                          <a:pt x="57" y="221"/>
                        </a:cubicBezTo>
                        <a:cubicBezTo>
                          <a:pt x="57" y="221"/>
                          <a:pt x="57" y="221"/>
                          <a:pt x="57" y="221"/>
                        </a:cubicBezTo>
                        <a:cubicBezTo>
                          <a:pt x="57" y="221"/>
                          <a:pt x="57" y="221"/>
                          <a:pt x="57" y="221"/>
                        </a:cubicBezTo>
                        <a:cubicBezTo>
                          <a:pt x="58" y="221"/>
                          <a:pt x="58" y="221"/>
                          <a:pt x="58" y="221"/>
                        </a:cubicBezTo>
                        <a:cubicBezTo>
                          <a:pt x="60" y="222"/>
                          <a:pt x="60" y="222"/>
                          <a:pt x="60" y="222"/>
                        </a:cubicBezTo>
                        <a:cubicBezTo>
                          <a:pt x="60" y="222"/>
                          <a:pt x="60" y="222"/>
                          <a:pt x="60" y="222"/>
                        </a:cubicBezTo>
                        <a:cubicBezTo>
                          <a:pt x="60" y="222"/>
                          <a:pt x="60" y="222"/>
                          <a:pt x="60" y="222"/>
                        </a:cubicBezTo>
                        <a:cubicBezTo>
                          <a:pt x="61" y="222"/>
                          <a:pt x="61" y="222"/>
                          <a:pt x="61" y="222"/>
                        </a:cubicBezTo>
                        <a:cubicBezTo>
                          <a:pt x="61" y="222"/>
                          <a:pt x="61" y="222"/>
                          <a:pt x="61" y="222"/>
                        </a:cubicBezTo>
                        <a:cubicBezTo>
                          <a:pt x="61" y="222"/>
                          <a:pt x="61" y="222"/>
                          <a:pt x="61" y="222"/>
                        </a:cubicBezTo>
                        <a:cubicBezTo>
                          <a:pt x="62" y="221"/>
                          <a:pt x="62" y="221"/>
                          <a:pt x="62" y="221"/>
                        </a:cubicBezTo>
                        <a:cubicBezTo>
                          <a:pt x="63" y="219"/>
                          <a:pt x="63" y="219"/>
                          <a:pt x="63" y="219"/>
                        </a:cubicBezTo>
                        <a:cubicBezTo>
                          <a:pt x="61" y="220"/>
                          <a:pt x="61" y="220"/>
                          <a:pt x="61" y="220"/>
                        </a:cubicBezTo>
                        <a:cubicBezTo>
                          <a:pt x="61" y="220"/>
                          <a:pt x="61" y="220"/>
                          <a:pt x="61" y="220"/>
                        </a:cubicBezTo>
                        <a:cubicBezTo>
                          <a:pt x="59" y="220"/>
                          <a:pt x="59" y="220"/>
                          <a:pt x="59" y="220"/>
                        </a:cubicBezTo>
                        <a:cubicBezTo>
                          <a:pt x="59" y="220"/>
                          <a:pt x="59" y="220"/>
                          <a:pt x="59" y="220"/>
                        </a:cubicBezTo>
                        <a:cubicBezTo>
                          <a:pt x="59" y="220"/>
                          <a:pt x="59" y="220"/>
                          <a:pt x="59" y="220"/>
                        </a:cubicBezTo>
                        <a:cubicBezTo>
                          <a:pt x="58" y="220"/>
                          <a:pt x="58" y="220"/>
                          <a:pt x="58" y="220"/>
                        </a:cubicBezTo>
                        <a:cubicBezTo>
                          <a:pt x="56" y="219"/>
                          <a:pt x="56" y="219"/>
                          <a:pt x="56" y="219"/>
                        </a:cubicBezTo>
                        <a:cubicBezTo>
                          <a:pt x="56" y="219"/>
                          <a:pt x="56" y="219"/>
                          <a:pt x="56" y="219"/>
                        </a:cubicBezTo>
                        <a:cubicBezTo>
                          <a:pt x="56" y="219"/>
                          <a:pt x="56" y="219"/>
                          <a:pt x="56" y="219"/>
                        </a:cubicBezTo>
                        <a:cubicBezTo>
                          <a:pt x="54" y="219"/>
                          <a:pt x="54" y="219"/>
                          <a:pt x="54" y="219"/>
                        </a:cubicBezTo>
                        <a:cubicBezTo>
                          <a:pt x="54" y="219"/>
                          <a:pt x="54" y="219"/>
                          <a:pt x="54" y="219"/>
                        </a:cubicBezTo>
                        <a:cubicBezTo>
                          <a:pt x="54" y="219"/>
                          <a:pt x="54" y="219"/>
                          <a:pt x="54" y="219"/>
                        </a:cubicBezTo>
                        <a:cubicBezTo>
                          <a:pt x="53" y="219"/>
                          <a:pt x="53" y="219"/>
                          <a:pt x="53" y="219"/>
                        </a:cubicBezTo>
                        <a:moveTo>
                          <a:pt x="200" y="220"/>
                        </a:moveTo>
                        <a:cubicBezTo>
                          <a:pt x="200" y="220"/>
                          <a:pt x="200" y="220"/>
                          <a:pt x="200" y="220"/>
                        </a:cubicBezTo>
                        <a:cubicBezTo>
                          <a:pt x="200" y="220"/>
                          <a:pt x="200" y="220"/>
                          <a:pt x="200" y="220"/>
                        </a:cubicBezTo>
                        <a:cubicBezTo>
                          <a:pt x="199" y="220"/>
                          <a:pt x="199" y="220"/>
                          <a:pt x="199" y="220"/>
                        </a:cubicBezTo>
                        <a:cubicBezTo>
                          <a:pt x="198" y="221"/>
                          <a:pt x="198" y="221"/>
                          <a:pt x="198" y="221"/>
                        </a:cubicBezTo>
                        <a:cubicBezTo>
                          <a:pt x="198" y="222"/>
                          <a:pt x="198" y="222"/>
                          <a:pt x="198" y="222"/>
                        </a:cubicBezTo>
                        <a:cubicBezTo>
                          <a:pt x="199" y="222"/>
                          <a:pt x="199" y="222"/>
                          <a:pt x="199" y="222"/>
                        </a:cubicBezTo>
                        <a:cubicBezTo>
                          <a:pt x="200" y="222"/>
                          <a:pt x="200" y="222"/>
                          <a:pt x="200" y="222"/>
                        </a:cubicBezTo>
                        <a:cubicBezTo>
                          <a:pt x="200" y="222"/>
                          <a:pt x="200" y="222"/>
                          <a:pt x="200" y="222"/>
                        </a:cubicBezTo>
                        <a:cubicBezTo>
                          <a:pt x="200" y="222"/>
                          <a:pt x="200" y="222"/>
                          <a:pt x="200" y="222"/>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3" y="221"/>
                          <a:pt x="203" y="221"/>
                          <a:pt x="203" y="220"/>
                        </a:cubicBezTo>
                        <a:cubicBezTo>
                          <a:pt x="203" y="220"/>
                          <a:pt x="203" y="220"/>
                          <a:pt x="203" y="220"/>
                        </a:cubicBezTo>
                        <a:cubicBezTo>
                          <a:pt x="203" y="220"/>
                          <a:pt x="203" y="220"/>
                          <a:pt x="203" y="220"/>
                        </a:cubicBezTo>
                        <a:cubicBezTo>
                          <a:pt x="203" y="220"/>
                          <a:pt x="203" y="220"/>
                          <a:pt x="203" y="220"/>
                        </a:cubicBezTo>
                        <a:cubicBezTo>
                          <a:pt x="202" y="219"/>
                          <a:pt x="202" y="219"/>
                          <a:pt x="202" y="219"/>
                        </a:cubicBezTo>
                        <a:cubicBezTo>
                          <a:pt x="202" y="219"/>
                          <a:pt x="202" y="219"/>
                          <a:pt x="202" y="219"/>
                        </a:cubicBezTo>
                        <a:cubicBezTo>
                          <a:pt x="201" y="219"/>
                          <a:pt x="201" y="219"/>
                          <a:pt x="201" y="219"/>
                        </a:cubicBezTo>
                        <a:cubicBezTo>
                          <a:pt x="201" y="219"/>
                          <a:pt x="201" y="219"/>
                          <a:pt x="201" y="219"/>
                        </a:cubicBezTo>
                        <a:cubicBezTo>
                          <a:pt x="201" y="219"/>
                          <a:pt x="201" y="219"/>
                          <a:pt x="201" y="219"/>
                        </a:cubicBezTo>
                        <a:cubicBezTo>
                          <a:pt x="200" y="220"/>
                          <a:pt x="200" y="220"/>
                          <a:pt x="200" y="220"/>
                        </a:cubicBezTo>
                        <a:moveTo>
                          <a:pt x="161" y="221"/>
                        </a:moveTo>
                        <a:cubicBezTo>
                          <a:pt x="160" y="221"/>
                          <a:pt x="160" y="221"/>
                          <a:pt x="160" y="221"/>
                        </a:cubicBezTo>
                        <a:cubicBezTo>
                          <a:pt x="160" y="222"/>
                          <a:pt x="160" y="222"/>
                          <a:pt x="160" y="222"/>
                        </a:cubicBezTo>
                        <a:cubicBezTo>
                          <a:pt x="160" y="222"/>
                          <a:pt x="160" y="222"/>
                          <a:pt x="160" y="222"/>
                        </a:cubicBezTo>
                        <a:cubicBezTo>
                          <a:pt x="160" y="222"/>
                          <a:pt x="160" y="222"/>
                          <a:pt x="160" y="222"/>
                        </a:cubicBezTo>
                        <a:cubicBezTo>
                          <a:pt x="160" y="223"/>
                          <a:pt x="160" y="223"/>
                          <a:pt x="160" y="223"/>
                        </a:cubicBezTo>
                        <a:cubicBezTo>
                          <a:pt x="160" y="223"/>
                          <a:pt x="160" y="223"/>
                          <a:pt x="160"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2" y="223"/>
                          <a:pt x="162" y="223"/>
                          <a:pt x="162" y="223"/>
                        </a:cubicBezTo>
                        <a:cubicBezTo>
                          <a:pt x="162" y="223"/>
                          <a:pt x="162" y="223"/>
                          <a:pt x="162" y="223"/>
                        </a:cubicBezTo>
                        <a:cubicBezTo>
                          <a:pt x="162" y="222"/>
                          <a:pt x="162" y="222"/>
                          <a:pt x="162" y="222"/>
                        </a:cubicBezTo>
                        <a:cubicBezTo>
                          <a:pt x="162" y="222"/>
                          <a:pt x="162" y="222"/>
                          <a:pt x="162" y="222"/>
                        </a:cubicBezTo>
                        <a:cubicBezTo>
                          <a:pt x="162" y="221"/>
                          <a:pt x="162" y="221"/>
                          <a:pt x="162" y="221"/>
                        </a:cubicBezTo>
                        <a:cubicBezTo>
                          <a:pt x="162" y="221"/>
                          <a:pt x="162" y="221"/>
                          <a:pt x="162" y="221"/>
                        </a:cubicBezTo>
                        <a:cubicBezTo>
                          <a:pt x="162" y="221"/>
                          <a:pt x="162" y="221"/>
                          <a:pt x="162" y="221"/>
                        </a:cubicBezTo>
                        <a:cubicBezTo>
                          <a:pt x="162" y="221"/>
                          <a:pt x="162" y="221"/>
                          <a:pt x="162" y="221"/>
                        </a:cubicBezTo>
                        <a:cubicBezTo>
                          <a:pt x="161" y="219"/>
                          <a:pt x="161" y="219"/>
                          <a:pt x="161" y="219"/>
                        </a:cubicBezTo>
                        <a:cubicBezTo>
                          <a:pt x="161" y="221"/>
                          <a:pt x="161" y="221"/>
                          <a:pt x="161" y="221"/>
                        </a:cubicBezTo>
                        <a:cubicBezTo>
                          <a:pt x="161" y="221"/>
                          <a:pt x="161" y="221"/>
                          <a:pt x="161" y="221"/>
                        </a:cubicBezTo>
                        <a:moveTo>
                          <a:pt x="165" y="223"/>
                        </a:moveTo>
                        <a:cubicBezTo>
                          <a:pt x="166" y="223"/>
                          <a:pt x="166" y="223"/>
                          <a:pt x="166" y="223"/>
                        </a:cubicBezTo>
                        <a:cubicBezTo>
                          <a:pt x="166" y="223"/>
                          <a:pt x="166" y="223"/>
                          <a:pt x="166" y="223"/>
                        </a:cubicBezTo>
                        <a:cubicBezTo>
                          <a:pt x="165" y="224"/>
                          <a:pt x="165" y="224"/>
                          <a:pt x="165" y="224"/>
                        </a:cubicBezTo>
                        <a:cubicBezTo>
                          <a:pt x="166" y="224"/>
                          <a:pt x="166" y="224"/>
                          <a:pt x="166" y="224"/>
                        </a:cubicBezTo>
                        <a:cubicBezTo>
                          <a:pt x="166" y="224"/>
                          <a:pt x="166" y="224"/>
                          <a:pt x="166" y="224"/>
                        </a:cubicBezTo>
                        <a:cubicBezTo>
                          <a:pt x="166" y="225"/>
                          <a:pt x="166" y="225"/>
                          <a:pt x="166" y="225"/>
                        </a:cubicBezTo>
                        <a:cubicBezTo>
                          <a:pt x="167" y="225"/>
                          <a:pt x="167" y="225"/>
                          <a:pt x="167" y="225"/>
                        </a:cubicBezTo>
                        <a:cubicBezTo>
                          <a:pt x="167" y="224"/>
                          <a:pt x="167" y="224"/>
                          <a:pt x="167" y="224"/>
                        </a:cubicBezTo>
                        <a:cubicBezTo>
                          <a:pt x="168" y="224"/>
                          <a:pt x="168" y="224"/>
                          <a:pt x="168" y="224"/>
                        </a:cubicBezTo>
                        <a:cubicBezTo>
                          <a:pt x="168" y="224"/>
                          <a:pt x="168" y="224"/>
                          <a:pt x="168" y="224"/>
                        </a:cubicBezTo>
                        <a:cubicBezTo>
                          <a:pt x="168" y="223"/>
                          <a:pt x="168" y="223"/>
                          <a:pt x="168" y="223"/>
                        </a:cubicBezTo>
                        <a:cubicBezTo>
                          <a:pt x="168" y="222"/>
                          <a:pt x="168" y="222"/>
                          <a:pt x="168" y="222"/>
                        </a:cubicBezTo>
                        <a:cubicBezTo>
                          <a:pt x="167" y="222"/>
                          <a:pt x="167" y="222"/>
                          <a:pt x="167" y="222"/>
                        </a:cubicBezTo>
                        <a:cubicBezTo>
                          <a:pt x="167" y="222"/>
                          <a:pt x="167" y="222"/>
                          <a:pt x="167" y="222"/>
                        </a:cubicBezTo>
                        <a:cubicBezTo>
                          <a:pt x="167" y="222"/>
                          <a:pt x="167" y="222"/>
                          <a:pt x="167" y="222"/>
                        </a:cubicBezTo>
                        <a:cubicBezTo>
                          <a:pt x="166" y="222"/>
                          <a:pt x="166" y="222"/>
                          <a:pt x="166" y="222"/>
                        </a:cubicBezTo>
                        <a:cubicBezTo>
                          <a:pt x="166" y="222"/>
                          <a:pt x="166" y="222"/>
                          <a:pt x="166" y="222"/>
                        </a:cubicBezTo>
                        <a:cubicBezTo>
                          <a:pt x="165" y="220"/>
                          <a:pt x="165" y="220"/>
                          <a:pt x="165" y="220"/>
                        </a:cubicBezTo>
                        <a:cubicBezTo>
                          <a:pt x="165" y="222"/>
                          <a:pt x="165" y="222"/>
                          <a:pt x="165" y="222"/>
                        </a:cubicBezTo>
                        <a:cubicBezTo>
                          <a:pt x="165" y="222"/>
                          <a:pt x="165" y="222"/>
                          <a:pt x="165" y="222"/>
                        </a:cubicBezTo>
                        <a:cubicBezTo>
                          <a:pt x="165" y="223"/>
                          <a:pt x="165" y="223"/>
                          <a:pt x="165" y="223"/>
                        </a:cubicBezTo>
                        <a:moveTo>
                          <a:pt x="139" y="223"/>
                        </a:moveTo>
                        <a:cubicBezTo>
                          <a:pt x="139" y="224"/>
                          <a:pt x="139" y="224"/>
                          <a:pt x="139" y="224"/>
                        </a:cubicBezTo>
                        <a:cubicBezTo>
                          <a:pt x="139" y="224"/>
                          <a:pt x="139" y="224"/>
                          <a:pt x="139" y="224"/>
                        </a:cubicBezTo>
                        <a:cubicBezTo>
                          <a:pt x="139" y="224"/>
                          <a:pt x="139" y="224"/>
                          <a:pt x="139" y="224"/>
                        </a:cubicBezTo>
                        <a:cubicBezTo>
                          <a:pt x="140" y="224"/>
                          <a:pt x="140" y="224"/>
                          <a:pt x="140" y="224"/>
                        </a:cubicBezTo>
                        <a:cubicBezTo>
                          <a:pt x="140" y="224"/>
                          <a:pt x="140" y="224"/>
                          <a:pt x="140" y="224"/>
                        </a:cubicBezTo>
                        <a:cubicBezTo>
                          <a:pt x="140" y="224"/>
                          <a:pt x="140" y="224"/>
                          <a:pt x="140" y="224"/>
                        </a:cubicBezTo>
                        <a:cubicBezTo>
                          <a:pt x="140" y="223"/>
                          <a:pt x="140" y="223"/>
                          <a:pt x="140" y="223"/>
                        </a:cubicBezTo>
                        <a:cubicBezTo>
                          <a:pt x="140" y="223"/>
                          <a:pt x="140" y="223"/>
                          <a:pt x="140" y="223"/>
                        </a:cubicBezTo>
                        <a:cubicBezTo>
                          <a:pt x="140" y="223"/>
                          <a:pt x="140" y="223"/>
                          <a:pt x="140" y="223"/>
                        </a:cubicBezTo>
                        <a:cubicBezTo>
                          <a:pt x="140" y="222"/>
                          <a:pt x="140" y="222"/>
                          <a:pt x="140" y="222"/>
                        </a:cubicBezTo>
                        <a:cubicBezTo>
                          <a:pt x="140" y="221"/>
                          <a:pt x="140" y="221"/>
                          <a:pt x="140" y="221"/>
                        </a:cubicBezTo>
                        <a:cubicBezTo>
                          <a:pt x="140" y="221"/>
                          <a:pt x="140" y="221"/>
                          <a:pt x="140" y="221"/>
                        </a:cubicBezTo>
                        <a:cubicBezTo>
                          <a:pt x="139" y="221"/>
                          <a:pt x="139" y="221"/>
                          <a:pt x="139" y="221"/>
                        </a:cubicBezTo>
                        <a:cubicBezTo>
                          <a:pt x="139" y="221"/>
                          <a:pt x="139" y="221"/>
                          <a:pt x="139" y="221"/>
                        </a:cubicBezTo>
                        <a:cubicBezTo>
                          <a:pt x="139" y="221"/>
                          <a:pt x="139" y="221"/>
                          <a:pt x="139" y="221"/>
                        </a:cubicBezTo>
                        <a:cubicBezTo>
                          <a:pt x="138" y="221"/>
                          <a:pt x="138" y="221"/>
                          <a:pt x="138" y="221"/>
                        </a:cubicBezTo>
                        <a:cubicBezTo>
                          <a:pt x="136" y="221"/>
                          <a:pt x="136" y="221"/>
                          <a:pt x="136" y="221"/>
                        </a:cubicBezTo>
                        <a:cubicBezTo>
                          <a:pt x="137" y="222"/>
                          <a:pt x="137" y="222"/>
                          <a:pt x="137" y="222"/>
                        </a:cubicBezTo>
                        <a:cubicBezTo>
                          <a:pt x="139" y="223"/>
                          <a:pt x="139" y="223"/>
                          <a:pt x="139" y="223"/>
                        </a:cubicBezTo>
                        <a:moveTo>
                          <a:pt x="52" y="223"/>
                        </a:moveTo>
                        <a:cubicBezTo>
                          <a:pt x="53" y="224"/>
                          <a:pt x="53" y="224"/>
                          <a:pt x="53" y="224"/>
                        </a:cubicBezTo>
                        <a:cubicBezTo>
                          <a:pt x="53" y="224"/>
                          <a:pt x="53" y="224"/>
                          <a:pt x="53" y="224"/>
                        </a:cubicBezTo>
                        <a:cubicBezTo>
                          <a:pt x="53" y="224"/>
                          <a:pt x="53" y="224"/>
                          <a:pt x="53" y="224"/>
                        </a:cubicBezTo>
                        <a:cubicBezTo>
                          <a:pt x="54" y="224"/>
                          <a:pt x="54" y="224"/>
                          <a:pt x="54" y="224"/>
                        </a:cubicBezTo>
                        <a:cubicBezTo>
                          <a:pt x="54" y="224"/>
                          <a:pt x="54" y="224"/>
                          <a:pt x="54" y="224"/>
                        </a:cubicBezTo>
                        <a:cubicBezTo>
                          <a:pt x="54" y="225"/>
                          <a:pt x="54" y="225"/>
                          <a:pt x="54" y="225"/>
                        </a:cubicBezTo>
                        <a:cubicBezTo>
                          <a:pt x="54" y="225"/>
                          <a:pt x="54" y="225"/>
                          <a:pt x="54" y="225"/>
                        </a:cubicBezTo>
                        <a:cubicBezTo>
                          <a:pt x="55" y="225"/>
                          <a:pt x="55" y="225"/>
                          <a:pt x="55" y="225"/>
                        </a:cubicBezTo>
                        <a:cubicBezTo>
                          <a:pt x="55" y="225"/>
                          <a:pt x="55" y="225"/>
                          <a:pt x="55" y="225"/>
                        </a:cubicBezTo>
                        <a:cubicBezTo>
                          <a:pt x="56" y="226"/>
                          <a:pt x="56" y="226"/>
                          <a:pt x="56" y="226"/>
                        </a:cubicBezTo>
                        <a:cubicBezTo>
                          <a:pt x="58" y="227"/>
                          <a:pt x="58" y="227"/>
                          <a:pt x="58" y="227"/>
                        </a:cubicBezTo>
                        <a:cubicBezTo>
                          <a:pt x="56" y="225"/>
                          <a:pt x="56" y="225"/>
                          <a:pt x="56" y="225"/>
                        </a:cubicBezTo>
                        <a:cubicBezTo>
                          <a:pt x="56" y="225"/>
                          <a:pt x="56" y="225"/>
                          <a:pt x="56" y="225"/>
                        </a:cubicBezTo>
                        <a:cubicBezTo>
                          <a:pt x="56" y="224"/>
                          <a:pt x="56" y="224"/>
                          <a:pt x="56" y="224"/>
                        </a:cubicBezTo>
                        <a:cubicBezTo>
                          <a:pt x="56" y="224"/>
                          <a:pt x="56" y="224"/>
                          <a:pt x="56" y="224"/>
                        </a:cubicBezTo>
                        <a:cubicBezTo>
                          <a:pt x="56" y="223"/>
                          <a:pt x="56" y="223"/>
                          <a:pt x="56" y="223"/>
                        </a:cubicBezTo>
                        <a:cubicBezTo>
                          <a:pt x="55" y="222"/>
                          <a:pt x="55" y="222"/>
                          <a:pt x="55" y="222"/>
                        </a:cubicBezTo>
                        <a:cubicBezTo>
                          <a:pt x="55" y="222"/>
                          <a:pt x="55" y="222"/>
                          <a:pt x="55" y="222"/>
                        </a:cubicBezTo>
                        <a:cubicBezTo>
                          <a:pt x="55" y="222"/>
                          <a:pt x="55" y="222"/>
                          <a:pt x="55" y="222"/>
                        </a:cubicBezTo>
                        <a:cubicBezTo>
                          <a:pt x="54" y="222"/>
                          <a:pt x="54" y="222"/>
                          <a:pt x="54" y="222"/>
                        </a:cubicBezTo>
                        <a:cubicBezTo>
                          <a:pt x="54" y="222"/>
                          <a:pt x="54" y="222"/>
                          <a:pt x="54" y="222"/>
                        </a:cubicBezTo>
                        <a:cubicBezTo>
                          <a:pt x="53" y="222"/>
                          <a:pt x="53" y="222"/>
                          <a:pt x="53" y="222"/>
                        </a:cubicBezTo>
                        <a:cubicBezTo>
                          <a:pt x="53" y="222"/>
                          <a:pt x="53" y="222"/>
                          <a:pt x="53" y="222"/>
                        </a:cubicBezTo>
                        <a:cubicBezTo>
                          <a:pt x="52" y="222"/>
                          <a:pt x="52" y="222"/>
                          <a:pt x="52" y="222"/>
                        </a:cubicBezTo>
                        <a:cubicBezTo>
                          <a:pt x="52" y="221"/>
                          <a:pt x="52" y="221"/>
                          <a:pt x="52" y="221"/>
                        </a:cubicBezTo>
                        <a:cubicBezTo>
                          <a:pt x="52" y="222"/>
                          <a:pt x="52" y="222"/>
                          <a:pt x="52" y="222"/>
                        </a:cubicBezTo>
                        <a:cubicBezTo>
                          <a:pt x="50" y="222"/>
                          <a:pt x="50" y="222"/>
                          <a:pt x="50" y="222"/>
                        </a:cubicBezTo>
                        <a:cubicBezTo>
                          <a:pt x="49" y="222"/>
                          <a:pt x="49" y="222"/>
                          <a:pt x="49" y="222"/>
                        </a:cubicBezTo>
                        <a:cubicBezTo>
                          <a:pt x="50" y="223"/>
                          <a:pt x="50" y="223"/>
                          <a:pt x="50" y="223"/>
                        </a:cubicBezTo>
                        <a:cubicBezTo>
                          <a:pt x="51" y="223"/>
                          <a:pt x="51" y="223"/>
                          <a:pt x="51" y="223"/>
                        </a:cubicBezTo>
                        <a:cubicBezTo>
                          <a:pt x="51" y="223"/>
                          <a:pt x="51" y="223"/>
                          <a:pt x="51" y="223"/>
                        </a:cubicBezTo>
                        <a:cubicBezTo>
                          <a:pt x="51" y="223"/>
                          <a:pt x="51" y="223"/>
                          <a:pt x="51" y="223"/>
                        </a:cubicBezTo>
                        <a:cubicBezTo>
                          <a:pt x="52" y="223"/>
                          <a:pt x="52" y="223"/>
                          <a:pt x="52" y="223"/>
                        </a:cubicBezTo>
                        <a:moveTo>
                          <a:pt x="152" y="223"/>
                        </a:moveTo>
                        <a:cubicBezTo>
                          <a:pt x="150" y="223"/>
                          <a:pt x="150" y="223"/>
                          <a:pt x="150" y="223"/>
                        </a:cubicBezTo>
                        <a:cubicBezTo>
                          <a:pt x="150" y="223"/>
                          <a:pt x="150" y="223"/>
                          <a:pt x="150" y="223"/>
                        </a:cubicBezTo>
                        <a:cubicBezTo>
                          <a:pt x="150" y="223"/>
                          <a:pt x="150" y="223"/>
                          <a:pt x="150" y="223"/>
                        </a:cubicBezTo>
                        <a:cubicBezTo>
                          <a:pt x="149" y="225"/>
                          <a:pt x="149" y="225"/>
                          <a:pt x="149" y="225"/>
                        </a:cubicBezTo>
                        <a:cubicBezTo>
                          <a:pt x="149" y="225"/>
                          <a:pt x="149" y="225"/>
                          <a:pt x="149" y="225"/>
                        </a:cubicBezTo>
                        <a:cubicBezTo>
                          <a:pt x="150" y="225"/>
                          <a:pt x="150" y="225"/>
                          <a:pt x="150" y="225"/>
                        </a:cubicBezTo>
                        <a:cubicBezTo>
                          <a:pt x="150" y="225"/>
                          <a:pt x="150" y="225"/>
                          <a:pt x="151" y="225"/>
                        </a:cubicBezTo>
                        <a:cubicBezTo>
                          <a:pt x="151" y="225"/>
                          <a:pt x="151" y="225"/>
                          <a:pt x="151" y="225"/>
                        </a:cubicBezTo>
                        <a:cubicBezTo>
                          <a:pt x="151" y="225"/>
                          <a:pt x="151" y="225"/>
                          <a:pt x="151" y="225"/>
                        </a:cubicBezTo>
                        <a:cubicBezTo>
                          <a:pt x="151" y="225"/>
                          <a:pt x="151" y="225"/>
                          <a:pt x="151" y="225"/>
                        </a:cubicBezTo>
                        <a:cubicBezTo>
                          <a:pt x="152" y="225"/>
                          <a:pt x="152" y="225"/>
                          <a:pt x="152" y="225"/>
                        </a:cubicBezTo>
                        <a:cubicBezTo>
                          <a:pt x="153" y="225"/>
                          <a:pt x="153" y="225"/>
                          <a:pt x="153" y="225"/>
                        </a:cubicBezTo>
                        <a:cubicBezTo>
                          <a:pt x="154" y="225"/>
                          <a:pt x="154" y="225"/>
                          <a:pt x="154" y="225"/>
                        </a:cubicBezTo>
                        <a:cubicBezTo>
                          <a:pt x="154" y="225"/>
                          <a:pt x="154" y="225"/>
                          <a:pt x="154" y="225"/>
                        </a:cubicBezTo>
                        <a:cubicBezTo>
                          <a:pt x="154" y="224"/>
                          <a:pt x="154" y="224"/>
                          <a:pt x="154" y="224"/>
                        </a:cubicBezTo>
                        <a:cubicBezTo>
                          <a:pt x="154" y="224"/>
                          <a:pt x="154" y="224"/>
                          <a:pt x="154" y="224"/>
                        </a:cubicBezTo>
                        <a:cubicBezTo>
                          <a:pt x="154" y="224"/>
                          <a:pt x="154" y="224"/>
                          <a:pt x="154" y="224"/>
                        </a:cubicBezTo>
                        <a:cubicBezTo>
                          <a:pt x="154" y="224"/>
                          <a:pt x="154" y="224"/>
                          <a:pt x="154" y="224"/>
                        </a:cubicBezTo>
                        <a:cubicBezTo>
                          <a:pt x="155" y="223"/>
                          <a:pt x="155" y="223"/>
                          <a:pt x="155" y="223"/>
                        </a:cubicBezTo>
                        <a:cubicBezTo>
                          <a:pt x="155" y="222"/>
                          <a:pt x="155" y="222"/>
                          <a:pt x="155" y="222"/>
                        </a:cubicBezTo>
                        <a:cubicBezTo>
                          <a:pt x="154" y="222"/>
                          <a:pt x="154" y="222"/>
                          <a:pt x="154" y="222"/>
                        </a:cubicBezTo>
                        <a:cubicBezTo>
                          <a:pt x="154" y="222"/>
                          <a:pt x="154" y="222"/>
                          <a:pt x="154" y="222"/>
                        </a:cubicBezTo>
                        <a:cubicBezTo>
                          <a:pt x="154" y="222"/>
                          <a:pt x="154" y="222"/>
                          <a:pt x="154" y="222"/>
                        </a:cubicBezTo>
                        <a:cubicBezTo>
                          <a:pt x="153" y="222"/>
                          <a:pt x="153" y="222"/>
                          <a:pt x="153" y="222"/>
                        </a:cubicBezTo>
                        <a:cubicBezTo>
                          <a:pt x="152" y="222"/>
                          <a:pt x="152" y="222"/>
                          <a:pt x="152" y="222"/>
                        </a:cubicBezTo>
                        <a:cubicBezTo>
                          <a:pt x="152" y="222"/>
                          <a:pt x="152" y="222"/>
                          <a:pt x="152" y="222"/>
                        </a:cubicBezTo>
                        <a:cubicBezTo>
                          <a:pt x="152" y="222"/>
                          <a:pt x="152" y="222"/>
                          <a:pt x="152" y="222"/>
                        </a:cubicBezTo>
                        <a:cubicBezTo>
                          <a:pt x="152" y="223"/>
                          <a:pt x="152" y="223"/>
                          <a:pt x="152" y="223"/>
                        </a:cubicBezTo>
                        <a:moveTo>
                          <a:pt x="202" y="224"/>
                        </a:moveTo>
                        <a:cubicBezTo>
                          <a:pt x="202" y="224"/>
                          <a:pt x="202" y="224"/>
                          <a:pt x="202" y="224"/>
                        </a:cubicBezTo>
                        <a:cubicBezTo>
                          <a:pt x="202" y="225"/>
                          <a:pt x="202" y="225"/>
                          <a:pt x="202"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0" y="225"/>
                          <a:pt x="200" y="225"/>
                          <a:pt x="200" y="225"/>
                        </a:cubicBezTo>
                        <a:cubicBezTo>
                          <a:pt x="200" y="225"/>
                          <a:pt x="200" y="225"/>
                          <a:pt x="200" y="225"/>
                        </a:cubicBezTo>
                        <a:cubicBezTo>
                          <a:pt x="200" y="225"/>
                          <a:pt x="200" y="225"/>
                          <a:pt x="200" y="225"/>
                        </a:cubicBezTo>
                        <a:cubicBezTo>
                          <a:pt x="200" y="225"/>
                          <a:pt x="200" y="225"/>
                          <a:pt x="200" y="225"/>
                        </a:cubicBezTo>
                        <a:cubicBezTo>
                          <a:pt x="200" y="226"/>
                          <a:pt x="200" y="226"/>
                          <a:pt x="200" y="226"/>
                        </a:cubicBezTo>
                        <a:cubicBezTo>
                          <a:pt x="200" y="226"/>
                          <a:pt x="200" y="226"/>
                          <a:pt x="200" y="226"/>
                        </a:cubicBezTo>
                        <a:cubicBezTo>
                          <a:pt x="200" y="226"/>
                          <a:pt x="200" y="226"/>
                          <a:pt x="200" y="226"/>
                        </a:cubicBezTo>
                        <a:cubicBezTo>
                          <a:pt x="200" y="227"/>
                          <a:pt x="200" y="227"/>
                          <a:pt x="200" y="227"/>
                        </a:cubicBezTo>
                        <a:cubicBezTo>
                          <a:pt x="200" y="228"/>
                          <a:pt x="200" y="228"/>
                          <a:pt x="200" y="228"/>
                        </a:cubicBezTo>
                        <a:cubicBezTo>
                          <a:pt x="200" y="228"/>
                          <a:pt x="200" y="228"/>
                          <a:pt x="200" y="228"/>
                        </a:cubicBezTo>
                        <a:cubicBezTo>
                          <a:pt x="201" y="228"/>
                          <a:pt x="201" y="228"/>
                          <a:pt x="201" y="228"/>
                        </a:cubicBezTo>
                        <a:cubicBezTo>
                          <a:pt x="201" y="228"/>
                          <a:pt x="201" y="228"/>
                          <a:pt x="201" y="228"/>
                        </a:cubicBezTo>
                        <a:cubicBezTo>
                          <a:pt x="201" y="228"/>
                          <a:pt x="201" y="228"/>
                          <a:pt x="201" y="228"/>
                        </a:cubicBezTo>
                        <a:cubicBezTo>
                          <a:pt x="202" y="228"/>
                          <a:pt x="202" y="228"/>
                          <a:pt x="202" y="228"/>
                        </a:cubicBezTo>
                        <a:cubicBezTo>
                          <a:pt x="202" y="228"/>
                          <a:pt x="202" y="228"/>
                          <a:pt x="202" y="228"/>
                        </a:cubicBezTo>
                        <a:cubicBezTo>
                          <a:pt x="202" y="228"/>
                          <a:pt x="202" y="228"/>
                          <a:pt x="202" y="228"/>
                        </a:cubicBezTo>
                        <a:cubicBezTo>
                          <a:pt x="202" y="228"/>
                          <a:pt x="202" y="228"/>
                          <a:pt x="202" y="228"/>
                        </a:cubicBezTo>
                        <a:cubicBezTo>
                          <a:pt x="203" y="227"/>
                          <a:pt x="203" y="227"/>
                          <a:pt x="203" y="227"/>
                        </a:cubicBezTo>
                        <a:cubicBezTo>
                          <a:pt x="203" y="227"/>
                          <a:pt x="203" y="227"/>
                          <a:pt x="203" y="227"/>
                        </a:cubicBezTo>
                        <a:cubicBezTo>
                          <a:pt x="203" y="226"/>
                          <a:pt x="203" y="226"/>
                          <a:pt x="203" y="226"/>
                        </a:cubicBezTo>
                        <a:cubicBezTo>
                          <a:pt x="203" y="226"/>
                          <a:pt x="203" y="226"/>
                          <a:pt x="203" y="226"/>
                        </a:cubicBezTo>
                        <a:cubicBezTo>
                          <a:pt x="203" y="226"/>
                          <a:pt x="203" y="226"/>
                          <a:pt x="203" y="226"/>
                        </a:cubicBezTo>
                        <a:cubicBezTo>
                          <a:pt x="203" y="225"/>
                          <a:pt x="203" y="225"/>
                          <a:pt x="203" y="225"/>
                        </a:cubicBezTo>
                        <a:cubicBezTo>
                          <a:pt x="203" y="225"/>
                          <a:pt x="203" y="225"/>
                          <a:pt x="203" y="225"/>
                        </a:cubicBezTo>
                        <a:cubicBezTo>
                          <a:pt x="204" y="224"/>
                          <a:pt x="204" y="224"/>
                          <a:pt x="204" y="224"/>
                        </a:cubicBezTo>
                        <a:cubicBezTo>
                          <a:pt x="203" y="224"/>
                          <a:pt x="203" y="224"/>
                          <a:pt x="203" y="224"/>
                        </a:cubicBezTo>
                        <a:cubicBezTo>
                          <a:pt x="203" y="224"/>
                          <a:pt x="202" y="224"/>
                          <a:pt x="202" y="224"/>
                        </a:cubicBezTo>
                        <a:cubicBezTo>
                          <a:pt x="202" y="224"/>
                          <a:pt x="202" y="224"/>
                          <a:pt x="202" y="224"/>
                        </a:cubicBezTo>
                        <a:moveTo>
                          <a:pt x="48" y="225"/>
                        </a:moveTo>
                        <a:cubicBezTo>
                          <a:pt x="47" y="225"/>
                          <a:pt x="47" y="225"/>
                          <a:pt x="47" y="225"/>
                        </a:cubicBezTo>
                        <a:cubicBezTo>
                          <a:pt x="45" y="225"/>
                          <a:pt x="45" y="225"/>
                          <a:pt x="45" y="225"/>
                        </a:cubicBezTo>
                        <a:cubicBezTo>
                          <a:pt x="47" y="226"/>
                          <a:pt x="47" y="226"/>
                          <a:pt x="47" y="226"/>
                        </a:cubicBezTo>
                        <a:cubicBezTo>
                          <a:pt x="48" y="226"/>
                          <a:pt x="48" y="226"/>
                          <a:pt x="48" y="226"/>
                        </a:cubicBezTo>
                        <a:cubicBezTo>
                          <a:pt x="48" y="227"/>
                          <a:pt x="48" y="227"/>
                          <a:pt x="48" y="227"/>
                        </a:cubicBezTo>
                        <a:cubicBezTo>
                          <a:pt x="48" y="227"/>
                          <a:pt x="48" y="227"/>
                          <a:pt x="48" y="227"/>
                        </a:cubicBezTo>
                        <a:cubicBezTo>
                          <a:pt x="48" y="228"/>
                          <a:pt x="48" y="228"/>
                          <a:pt x="48" y="228"/>
                        </a:cubicBezTo>
                        <a:cubicBezTo>
                          <a:pt x="49" y="228"/>
                          <a:pt x="49" y="228"/>
                          <a:pt x="49" y="228"/>
                        </a:cubicBezTo>
                        <a:cubicBezTo>
                          <a:pt x="50" y="228"/>
                          <a:pt x="50" y="228"/>
                          <a:pt x="50" y="228"/>
                        </a:cubicBezTo>
                        <a:cubicBezTo>
                          <a:pt x="50" y="228"/>
                          <a:pt x="50" y="228"/>
                          <a:pt x="50" y="228"/>
                        </a:cubicBezTo>
                        <a:cubicBezTo>
                          <a:pt x="50" y="228"/>
                          <a:pt x="50" y="228"/>
                          <a:pt x="50" y="228"/>
                        </a:cubicBezTo>
                        <a:cubicBezTo>
                          <a:pt x="50" y="228"/>
                          <a:pt x="50" y="228"/>
                          <a:pt x="50" y="228"/>
                        </a:cubicBezTo>
                        <a:cubicBezTo>
                          <a:pt x="51" y="228"/>
                          <a:pt x="51" y="228"/>
                          <a:pt x="51" y="228"/>
                        </a:cubicBezTo>
                        <a:cubicBezTo>
                          <a:pt x="51" y="228"/>
                          <a:pt x="51" y="228"/>
                          <a:pt x="51" y="228"/>
                        </a:cubicBezTo>
                        <a:cubicBezTo>
                          <a:pt x="51" y="228"/>
                          <a:pt x="51" y="228"/>
                          <a:pt x="51" y="228"/>
                        </a:cubicBezTo>
                        <a:cubicBezTo>
                          <a:pt x="53" y="228"/>
                          <a:pt x="53" y="228"/>
                          <a:pt x="53" y="228"/>
                        </a:cubicBezTo>
                        <a:cubicBezTo>
                          <a:pt x="56" y="228"/>
                          <a:pt x="56" y="228"/>
                          <a:pt x="56" y="228"/>
                        </a:cubicBezTo>
                        <a:cubicBezTo>
                          <a:pt x="53" y="227"/>
                          <a:pt x="53" y="227"/>
                          <a:pt x="53" y="227"/>
                        </a:cubicBezTo>
                        <a:cubicBezTo>
                          <a:pt x="52" y="227"/>
                          <a:pt x="52" y="227"/>
                          <a:pt x="52" y="227"/>
                        </a:cubicBezTo>
                        <a:cubicBezTo>
                          <a:pt x="52" y="227"/>
                          <a:pt x="52" y="227"/>
                          <a:pt x="52" y="227"/>
                        </a:cubicBezTo>
                        <a:cubicBezTo>
                          <a:pt x="52" y="227"/>
                          <a:pt x="52" y="227"/>
                          <a:pt x="52" y="227"/>
                        </a:cubicBezTo>
                        <a:cubicBezTo>
                          <a:pt x="52" y="227"/>
                          <a:pt x="52" y="227"/>
                          <a:pt x="52" y="227"/>
                        </a:cubicBezTo>
                        <a:cubicBezTo>
                          <a:pt x="51" y="226"/>
                          <a:pt x="51" y="226"/>
                          <a:pt x="51" y="226"/>
                        </a:cubicBezTo>
                        <a:cubicBezTo>
                          <a:pt x="50" y="225"/>
                          <a:pt x="50" y="225"/>
                          <a:pt x="50" y="225"/>
                        </a:cubicBezTo>
                        <a:cubicBezTo>
                          <a:pt x="50" y="225"/>
                          <a:pt x="50" y="225"/>
                          <a:pt x="50" y="225"/>
                        </a:cubicBezTo>
                        <a:cubicBezTo>
                          <a:pt x="50" y="224"/>
                          <a:pt x="50" y="224"/>
                          <a:pt x="50" y="224"/>
                        </a:cubicBezTo>
                        <a:cubicBezTo>
                          <a:pt x="50" y="224"/>
                          <a:pt x="50" y="224"/>
                          <a:pt x="50" y="224"/>
                        </a:cubicBezTo>
                        <a:cubicBezTo>
                          <a:pt x="49" y="224"/>
                          <a:pt x="49" y="224"/>
                          <a:pt x="49" y="224"/>
                        </a:cubicBezTo>
                        <a:cubicBezTo>
                          <a:pt x="49" y="224"/>
                          <a:pt x="49" y="224"/>
                          <a:pt x="49" y="224"/>
                        </a:cubicBezTo>
                        <a:cubicBezTo>
                          <a:pt x="49" y="224"/>
                          <a:pt x="49" y="224"/>
                          <a:pt x="49" y="224"/>
                        </a:cubicBezTo>
                        <a:cubicBezTo>
                          <a:pt x="48" y="225"/>
                          <a:pt x="48" y="225"/>
                          <a:pt x="48" y="225"/>
                        </a:cubicBezTo>
                        <a:moveTo>
                          <a:pt x="164" y="226"/>
                        </a:moveTo>
                        <a:cubicBezTo>
                          <a:pt x="164" y="226"/>
                          <a:pt x="164" y="226"/>
                          <a:pt x="164" y="226"/>
                        </a:cubicBezTo>
                        <a:cubicBezTo>
                          <a:pt x="164" y="226"/>
                          <a:pt x="164" y="226"/>
                          <a:pt x="164" y="226"/>
                        </a:cubicBezTo>
                        <a:cubicBezTo>
                          <a:pt x="164" y="226"/>
                          <a:pt x="164" y="226"/>
                          <a:pt x="164" y="226"/>
                        </a:cubicBezTo>
                        <a:cubicBezTo>
                          <a:pt x="163" y="227"/>
                          <a:pt x="163" y="227"/>
                          <a:pt x="163" y="227"/>
                        </a:cubicBezTo>
                        <a:cubicBezTo>
                          <a:pt x="163" y="227"/>
                          <a:pt x="163" y="227"/>
                          <a:pt x="163" y="227"/>
                        </a:cubicBezTo>
                        <a:cubicBezTo>
                          <a:pt x="164" y="227"/>
                          <a:pt x="164" y="227"/>
                          <a:pt x="164" y="227"/>
                        </a:cubicBezTo>
                        <a:cubicBezTo>
                          <a:pt x="164" y="228"/>
                          <a:pt x="164" y="228"/>
                          <a:pt x="164" y="228"/>
                        </a:cubicBezTo>
                        <a:cubicBezTo>
                          <a:pt x="165" y="228"/>
                          <a:pt x="165" y="228"/>
                          <a:pt x="165" y="228"/>
                        </a:cubicBezTo>
                        <a:cubicBezTo>
                          <a:pt x="165" y="229"/>
                          <a:pt x="165" y="229"/>
                          <a:pt x="165" y="229"/>
                        </a:cubicBezTo>
                        <a:cubicBezTo>
                          <a:pt x="166" y="229"/>
                          <a:pt x="166" y="229"/>
                          <a:pt x="166" y="229"/>
                        </a:cubicBezTo>
                        <a:cubicBezTo>
                          <a:pt x="166" y="229"/>
                          <a:pt x="166" y="229"/>
                          <a:pt x="166" y="229"/>
                        </a:cubicBezTo>
                        <a:cubicBezTo>
                          <a:pt x="166" y="229"/>
                          <a:pt x="166" y="229"/>
                          <a:pt x="166" y="229"/>
                        </a:cubicBezTo>
                        <a:cubicBezTo>
                          <a:pt x="166" y="230"/>
                          <a:pt x="166" y="230"/>
                          <a:pt x="166" y="230"/>
                        </a:cubicBezTo>
                        <a:cubicBezTo>
                          <a:pt x="166" y="230"/>
                          <a:pt x="166" y="230"/>
                          <a:pt x="166" y="230"/>
                        </a:cubicBezTo>
                        <a:cubicBezTo>
                          <a:pt x="166" y="230"/>
                          <a:pt x="166" y="230"/>
                          <a:pt x="166" y="230"/>
                        </a:cubicBezTo>
                        <a:cubicBezTo>
                          <a:pt x="167" y="230"/>
                          <a:pt x="167" y="230"/>
                          <a:pt x="167" y="230"/>
                        </a:cubicBezTo>
                        <a:cubicBezTo>
                          <a:pt x="168" y="233"/>
                          <a:pt x="168" y="233"/>
                          <a:pt x="168" y="233"/>
                        </a:cubicBezTo>
                        <a:cubicBezTo>
                          <a:pt x="168" y="231"/>
                          <a:pt x="168" y="231"/>
                          <a:pt x="168" y="231"/>
                        </a:cubicBezTo>
                        <a:cubicBezTo>
                          <a:pt x="168" y="231"/>
                          <a:pt x="168" y="231"/>
                          <a:pt x="168" y="231"/>
                        </a:cubicBezTo>
                        <a:cubicBezTo>
                          <a:pt x="168" y="231"/>
                          <a:pt x="168" y="231"/>
                          <a:pt x="168" y="231"/>
                        </a:cubicBezTo>
                        <a:cubicBezTo>
                          <a:pt x="168" y="230"/>
                          <a:pt x="168" y="230"/>
                          <a:pt x="168" y="230"/>
                        </a:cubicBezTo>
                        <a:cubicBezTo>
                          <a:pt x="169" y="229"/>
                          <a:pt x="169" y="229"/>
                          <a:pt x="169" y="229"/>
                        </a:cubicBezTo>
                        <a:cubicBezTo>
                          <a:pt x="170" y="229"/>
                          <a:pt x="170" y="229"/>
                          <a:pt x="170" y="229"/>
                        </a:cubicBezTo>
                        <a:cubicBezTo>
                          <a:pt x="170" y="229"/>
                          <a:pt x="170" y="229"/>
                          <a:pt x="170" y="229"/>
                        </a:cubicBezTo>
                        <a:cubicBezTo>
                          <a:pt x="169" y="228"/>
                          <a:pt x="169" y="228"/>
                          <a:pt x="169" y="228"/>
                        </a:cubicBezTo>
                        <a:cubicBezTo>
                          <a:pt x="169" y="228"/>
                          <a:pt x="169" y="228"/>
                          <a:pt x="169" y="228"/>
                        </a:cubicBezTo>
                        <a:cubicBezTo>
                          <a:pt x="169" y="227"/>
                          <a:pt x="169" y="227"/>
                          <a:pt x="169" y="227"/>
                        </a:cubicBezTo>
                        <a:cubicBezTo>
                          <a:pt x="168" y="227"/>
                          <a:pt x="168" y="227"/>
                          <a:pt x="168" y="227"/>
                        </a:cubicBezTo>
                        <a:cubicBezTo>
                          <a:pt x="168" y="227"/>
                          <a:pt x="168" y="227"/>
                          <a:pt x="168" y="227"/>
                        </a:cubicBezTo>
                        <a:cubicBezTo>
                          <a:pt x="168" y="227"/>
                          <a:pt x="168" y="227"/>
                          <a:pt x="168" y="227"/>
                        </a:cubicBezTo>
                        <a:cubicBezTo>
                          <a:pt x="167" y="228"/>
                          <a:pt x="167" y="228"/>
                          <a:pt x="167" y="228"/>
                        </a:cubicBezTo>
                        <a:cubicBezTo>
                          <a:pt x="167" y="228"/>
                          <a:pt x="167" y="228"/>
                          <a:pt x="167" y="228"/>
                        </a:cubicBezTo>
                        <a:cubicBezTo>
                          <a:pt x="168" y="227"/>
                          <a:pt x="168" y="227"/>
                          <a:pt x="168" y="227"/>
                        </a:cubicBezTo>
                        <a:cubicBezTo>
                          <a:pt x="168" y="227"/>
                          <a:pt x="168" y="227"/>
                          <a:pt x="168" y="227"/>
                        </a:cubicBezTo>
                        <a:cubicBezTo>
                          <a:pt x="167" y="227"/>
                          <a:pt x="167" y="227"/>
                          <a:pt x="167" y="227"/>
                        </a:cubicBezTo>
                        <a:cubicBezTo>
                          <a:pt x="167" y="226"/>
                          <a:pt x="167" y="226"/>
                          <a:pt x="167" y="226"/>
                        </a:cubicBezTo>
                        <a:cubicBezTo>
                          <a:pt x="167" y="226"/>
                          <a:pt x="167" y="226"/>
                          <a:pt x="167" y="226"/>
                        </a:cubicBezTo>
                        <a:cubicBezTo>
                          <a:pt x="167" y="225"/>
                          <a:pt x="167" y="225"/>
                          <a:pt x="167" y="225"/>
                        </a:cubicBezTo>
                        <a:cubicBezTo>
                          <a:pt x="166" y="225"/>
                          <a:pt x="166" y="225"/>
                          <a:pt x="166" y="225"/>
                        </a:cubicBezTo>
                        <a:cubicBezTo>
                          <a:pt x="166" y="224"/>
                          <a:pt x="166" y="224"/>
                          <a:pt x="166" y="224"/>
                        </a:cubicBezTo>
                        <a:cubicBezTo>
                          <a:pt x="166" y="225"/>
                          <a:pt x="166" y="225"/>
                          <a:pt x="166" y="225"/>
                        </a:cubicBezTo>
                        <a:cubicBezTo>
                          <a:pt x="165" y="225"/>
                          <a:pt x="165" y="225"/>
                          <a:pt x="165" y="225"/>
                        </a:cubicBezTo>
                        <a:cubicBezTo>
                          <a:pt x="165" y="225"/>
                          <a:pt x="165" y="225"/>
                          <a:pt x="165" y="225"/>
                        </a:cubicBezTo>
                        <a:cubicBezTo>
                          <a:pt x="165" y="225"/>
                          <a:pt x="165" y="225"/>
                          <a:pt x="165" y="225"/>
                        </a:cubicBezTo>
                        <a:cubicBezTo>
                          <a:pt x="164" y="226"/>
                          <a:pt x="164" y="226"/>
                          <a:pt x="164" y="226"/>
                        </a:cubicBezTo>
                        <a:moveTo>
                          <a:pt x="173" y="230"/>
                        </a:moveTo>
                        <a:cubicBezTo>
                          <a:pt x="172" y="230"/>
                          <a:pt x="172" y="230"/>
                          <a:pt x="172" y="230"/>
                        </a:cubicBezTo>
                        <a:cubicBezTo>
                          <a:pt x="172" y="231"/>
                          <a:pt x="172" y="231"/>
                          <a:pt x="172" y="231"/>
                        </a:cubicBezTo>
                        <a:cubicBezTo>
                          <a:pt x="172" y="231"/>
                          <a:pt x="172" y="231"/>
                          <a:pt x="172" y="231"/>
                        </a:cubicBezTo>
                        <a:cubicBezTo>
                          <a:pt x="172" y="232"/>
                          <a:pt x="172" y="232"/>
                          <a:pt x="172" y="232"/>
                        </a:cubicBezTo>
                        <a:cubicBezTo>
                          <a:pt x="172" y="232"/>
                          <a:pt x="172" y="232"/>
                          <a:pt x="172" y="232"/>
                        </a:cubicBezTo>
                        <a:cubicBezTo>
                          <a:pt x="172" y="232"/>
                          <a:pt x="172" y="232"/>
                          <a:pt x="172" y="232"/>
                        </a:cubicBezTo>
                        <a:cubicBezTo>
                          <a:pt x="172" y="233"/>
                          <a:pt x="172" y="233"/>
                          <a:pt x="172" y="233"/>
                        </a:cubicBezTo>
                        <a:cubicBezTo>
                          <a:pt x="171" y="234"/>
                          <a:pt x="171" y="234"/>
                          <a:pt x="171" y="234"/>
                        </a:cubicBezTo>
                        <a:cubicBezTo>
                          <a:pt x="170" y="235"/>
                          <a:pt x="170" y="235"/>
                          <a:pt x="170" y="235"/>
                        </a:cubicBezTo>
                        <a:cubicBezTo>
                          <a:pt x="170" y="236"/>
                          <a:pt x="170" y="236"/>
                          <a:pt x="170" y="236"/>
                        </a:cubicBezTo>
                        <a:cubicBezTo>
                          <a:pt x="171" y="236"/>
                          <a:pt x="171" y="236"/>
                          <a:pt x="171" y="236"/>
                        </a:cubicBezTo>
                        <a:cubicBezTo>
                          <a:pt x="171" y="236"/>
                          <a:pt x="171" y="236"/>
                          <a:pt x="171" y="236"/>
                        </a:cubicBezTo>
                        <a:cubicBezTo>
                          <a:pt x="171" y="236"/>
                          <a:pt x="171" y="236"/>
                          <a:pt x="171" y="236"/>
                        </a:cubicBezTo>
                        <a:cubicBezTo>
                          <a:pt x="171" y="236"/>
                          <a:pt x="171" y="236"/>
                          <a:pt x="172" y="235"/>
                        </a:cubicBezTo>
                        <a:cubicBezTo>
                          <a:pt x="172" y="235"/>
                          <a:pt x="172" y="235"/>
                          <a:pt x="172" y="235"/>
                        </a:cubicBezTo>
                        <a:cubicBezTo>
                          <a:pt x="172" y="235"/>
                          <a:pt x="172" y="235"/>
                          <a:pt x="172" y="235"/>
                        </a:cubicBezTo>
                        <a:cubicBezTo>
                          <a:pt x="173" y="235"/>
                          <a:pt x="173" y="235"/>
                          <a:pt x="173" y="235"/>
                        </a:cubicBezTo>
                        <a:cubicBezTo>
                          <a:pt x="174" y="234"/>
                          <a:pt x="174" y="234"/>
                          <a:pt x="174" y="234"/>
                        </a:cubicBezTo>
                        <a:cubicBezTo>
                          <a:pt x="174" y="233"/>
                          <a:pt x="174" y="233"/>
                          <a:pt x="174" y="233"/>
                        </a:cubicBezTo>
                        <a:cubicBezTo>
                          <a:pt x="174" y="233"/>
                          <a:pt x="174" y="233"/>
                          <a:pt x="174" y="233"/>
                        </a:cubicBezTo>
                        <a:cubicBezTo>
                          <a:pt x="174" y="233"/>
                          <a:pt x="174" y="233"/>
                          <a:pt x="174" y="233"/>
                        </a:cubicBezTo>
                        <a:cubicBezTo>
                          <a:pt x="174" y="231"/>
                          <a:pt x="174" y="231"/>
                          <a:pt x="174" y="231"/>
                        </a:cubicBezTo>
                        <a:cubicBezTo>
                          <a:pt x="174" y="231"/>
                          <a:pt x="174" y="231"/>
                          <a:pt x="174" y="231"/>
                        </a:cubicBezTo>
                        <a:cubicBezTo>
                          <a:pt x="174" y="231"/>
                          <a:pt x="174" y="231"/>
                          <a:pt x="174" y="231"/>
                        </a:cubicBezTo>
                        <a:cubicBezTo>
                          <a:pt x="174" y="231"/>
                          <a:pt x="174" y="231"/>
                          <a:pt x="174" y="231"/>
                        </a:cubicBezTo>
                        <a:cubicBezTo>
                          <a:pt x="174" y="230"/>
                          <a:pt x="174" y="230"/>
                          <a:pt x="174" y="230"/>
                        </a:cubicBezTo>
                        <a:cubicBezTo>
                          <a:pt x="175" y="228"/>
                          <a:pt x="175" y="228"/>
                          <a:pt x="175" y="228"/>
                        </a:cubicBezTo>
                        <a:cubicBezTo>
                          <a:pt x="174" y="229"/>
                          <a:pt x="174" y="229"/>
                          <a:pt x="174" y="229"/>
                        </a:cubicBezTo>
                        <a:cubicBezTo>
                          <a:pt x="173" y="230"/>
                          <a:pt x="173" y="230"/>
                          <a:pt x="173" y="230"/>
                        </a:cubicBezTo>
                        <a:moveTo>
                          <a:pt x="360" y="229"/>
                        </a:moveTo>
                        <a:cubicBezTo>
                          <a:pt x="358" y="229"/>
                          <a:pt x="358" y="229"/>
                          <a:pt x="358" y="229"/>
                        </a:cubicBezTo>
                        <a:cubicBezTo>
                          <a:pt x="358" y="229"/>
                          <a:pt x="358" y="229"/>
                          <a:pt x="358" y="229"/>
                        </a:cubicBezTo>
                        <a:cubicBezTo>
                          <a:pt x="358" y="230"/>
                          <a:pt x="358" y="230"/>
                          <a:pt x="358" y="230"/>
                        </a:cubicBezTo>
                        <a:cubicBezTo>
                          <a:pt x="357" y="230"/>
                          <a:pt x="358" y="230"/>
                          <a:pt x="358" y="230"/>
                        </a:cubicBezTo>
                        <a:cubicBezTo>
                          <a:pt x="358" y="231"/>
                          <a:pt x="358" y="231"/>
                          <a:pt x="358" y="231"/>
                        </a:cubicBezTo>
                        <a:cubicBezTo>
                          <a:pt x="358" y="231"/>
                          <a:pt x="358" y="231"/>
                          <a:pt x="358" y="231"/>
                        </a:cubicBezTo>
                        <a:cubicBezTo>
                          <a:pt x="359" y="231"/>
                          <a:pt x="359" y="231"/>
                          <a:pt x="359" y="231"/>
                        </a:cubicBezTo>
                        <a:cubicBezTo>
                          <a:pt x="360" y="231"/>
                          <a:pt x="360" y="231"/>
                          <a:pt x="360" y="231"/>
                        </a:cubicBezTo>
                        <a:cubicBezTo>
                          <a:pt x="360" y="231"/>
                          <a:pt x="360" y="231"/>
                          <a:pt x="360" y="231"/>
                        </a:cubicBezTo>
                        <a:cubicBezTo>
                          <a:pt x="360" y="231"/>
                          <a:pt x="360" y="231"/>
                          <a:pt x="360" y="231"/>
                        </a:cubicBezTo>
                        <a:cubicBezTo>
                          <a:pt x="361" y="230"/>
                          <a:pt x="361" y="230"/>
                          <a:pt x="361" y="230"/>
                        </a:cubicBezTo>
                        <a:cubicBezTo>
                          <a:pt x="362" y="231"/>
                          <a:pt x="362" y="231"/>
                          <a:pt x="362" y="231"/>
                        </a:cubicBezTo>
                        <a:cubicBezTo>
                          <a:pt x="363" y="231"/>
                          <a:pt x="363" y="231"/>
                          <a:pt x="363" y="231"/>
                        </a:cubicBezTo>
                        <a:cubicBezTo>
                          <a:pt x="363" y="230"/>
                          <a:pt x="363" y="230"/>
                          <a:pt x="363" y="230"/>
                        </a:cubicBezTo>
                        <a:cubicBezTo>
                          <a:pt x="363" y="230"/>
                          <a:pt x="363" y="230"/>
                          <a:pt x="363" y="230"/>
                        </a:cubicBezTo>
                        <a:cubicBezTo>
                          <a:pt x="364" y="230"/>
                          <a:pt x="364" y="230"/>
                          <a:pt x="364" y="230"/>
                        </a:cubicBezTo>
                        <a:cubicBezTo>
                          <a:pt x="365" y="229"/>
                          <a:pt x="365" y="229"/>
                          <a:pt x="365" y="229"/>
                        </a:cubicBezTo>
                        <a:cubicBezTo>
                          <a:pt x="364" y="229"/>
                          <a:pt x="364" y="229"/>
                          <a:pt x="364" y="229"/>
                        </a:cubicBezTo>
                        <a:cubicBezTo>
                          <a:pt x="363" y="229"/>
                          <a:pt x="363" y="229"/>
                          <a:pt x="363" y="229"/>
                        </a:cubicBezTo>
                        <a:cubicBezTo>
                          <a:pt x="363" y="228"/>
                          <a:pt x="363" y="228"/>
                          <a:pt x="363" y="228"/>
                        </a:cubicBezTo>
                        <a:cubicBezTo>
                          <a:pt x="362" y="228"/>
                          <a:pt x="362" y="228"/>
                          <a:pt x="362" y="228"/>
                        </a:cubicBezTo>
                        <a:cubicBezTo>
                          <a:pt x="361" y="228"/>
                          <a:pt x="361" y="228"/>
                          <a:pt x="361" y="228"/>
                        </a:cubicBezTo>
                        <a:cubicBezTo>
                          <a:pt x="361" y="228"/>
                          <a:pt x="361" y="228"/>
                          <a:pt x="361" y="228"/>
                        </a:cubicBezTo>
                        <a:cubicBezTo>
                          <a:pt x="361" y="228"/>
                          <a:pt x="361" y="228"/>
                          <a:pt x="361" y="228"/>
                        </a:cubicBezTo>
                        <a:cubicBezTo>
                          <a:pt x="360" y="229"/>
                          <a:pt x="360" y="229"/>
                          <a:pt x="360" y="229"/>
                        </a:cubicBezTo>
                        <a:moveTo>
                          <a:pt x="221" y="230"/>
                        </a:moveTo>
                        <a:cubicBezTo>
                          <a:pt x="221" y="230"/>
                          <a:pt x="221" y="230"/>
                          <a:pt x="221" y="230"/>
                        </a:cubicBezTo>
                        <a:cubicBezTo>
                          <a:pt x="221" y="230"/>
                          <a:pt x="221" y="230"/>
                          <a:pt x="221" y="230"/>
                        </a:cubicBezTo>
                        <a:cubicBezTo>
                          <a:pt x="221" y="230"/>
                          <a:pt x="221" y="230"/>
                          <a:pt x="221" y="230"/>
                        </a:cubicBezTo>
                        <a:cubicBezTo>
                          <a:pt x="220" y="230"/>
                          <a:pt x="220" y="230"/>
                          <a:pt x="220" y="230"/>
                        </a:cubicBezTo>
                        <a:cubicBezTo>
                          <a:pt x="218" y="230"/>
                          <a:pt x="218" y="230"/>
                          <a:pt x="218" y="230"/>
                        </a:cubicBezTo>
                        <a:cubicBezTo>
                          <a:pt x="218" y="230"/>
                          <a:pt x="218" y="230"/>
                          <a:pt x="218" y="230"/>
                        </a:cubicBezTo>
                        <a:cubicBezTo>
                          <a:pt x="218" y="230"/>
                          <a:pt x="218" y="230"/>
                          <a:pt x="218" y="230"/>
                        </a:cubicBezTo>
                        <a:cubicBezTo>
                          <a:pt x="217" y="231"/>
                          <a:pt x="217" y="231"/>
                          <a:pt x="217" y="231"/>
                        </a:cubicBezTo>
                        <a:cubicBezTo>
                          <a:pt x="217" y="231"/>
                          <a:pt x="217" y="231"/>
                          <a:pt x="217" y="231"/>
                        </a:cubicBezTo>
                        <a:cubicBezTo>
                          <a:pt x="217" y="231"/>
                          <a:pt x="217" y="231"/>
                          <a:pt x="217" y="231"/>
                        </a:cubicBezTo>
                        <a:cubicBezTo>
                          <a:pt x="217" y="232"/>
                          <a:pt x="217" y="232"/>
                          <a:pt x="217" y="232"/>
                        </a:cubicBezTo>
                        <a:cubicBezTo>
                          <a:pt x="217" y="232"/>
                          <a:pt x="217" y="232"/>
                          <a:pt x="217" y="232"/>
                        </a:cubicBezTo>
                        <a:cubicBezTo>
                          <a:pt x="217" y="232"/>
                          <a:pt x="217" y="232"/>
                          <a:pt x="217"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3"/>
                          <a:pt x="218" y="233"/>
                          <a:pt x="218" y="233"/>
                        </a:cubicBezTo>
                        <a:cubicBezTo>
                          <a:pt x="218" y="233"/>
                          <a:pt x="218" y="233"/>
                          <a:pt x="218" y="233"/>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5"/>
                          <a:pt x="218" y="235"/>
                          <a:pt x="218" y="235"/>
                        </a:cubicBezTo>
                        <a:cubicBezTo>
                          <a:pt x="218" y="235"/>
                          <a:pt x="218" y="235"/>
                          <a:pt x="218" y="235"/>
                        </a:cubicBezTo>
                        <a:cubicBezTo>
                          <a:pt x="218" y="235"/>
                          <a:pt x="218" y="235"/>
                          <a:pt x="218" y="235"/>
                        </a:cubicBezTo>
                        <a:cubicBezTo>
                          <a:pt x="219" y="235"/>
                          <a:pt x="219" y="235"/>
                          <a:pt x="219" y="235"/>
                        </a:cubicBezTo>
                        <a:cubicBezTo>
                          <a:pt x="219" y="236"/>
                          <a:pt x="219" y="236"/>
                          <a:pt x="219" y="236"/>
                        </a:cubicBezTo>
                        <a:cubicBezTo>
                          <a:pt x="218" y="236"/>
                          <a:pt x="218" y="236"/>
                          <a:pt x="218" y="236"/>
                        </a:cubicBezTo>
                        <a:cubicBezTo>
                          <a:pt x="219" y="236"/>
                          <a:pt x="219" y="236"/>
                          <a:pt x="219" y="236"/>
                        </a:cubicBezTo>
                        <a:cubicBezTo>
                          <a:pt x="219" y="237"/>
                          <a:pt x="219" y="237"/>
                          <a:pt x="219" y="237"/>
                        </a:cubicBezTo>
                        <a:cubicBezTo>
                          <a:pt x="219" y="237"/>
                          <a:pt x="219" y="237"/>
                          <a:pt x="219" y="237"/>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7"/>
                          <a:pt x="219" y="237"/>
                          <a:pt x="219" y="237"/>
                        </a:cubicBezTo>
                        <a:cubicBezTo>
                          <a:pt x="219" y="237"/>
                          <a:pt x="219" y="237"/>
                          <a:pt x="219" y="237"/>
                        </a:cubicBezTo>
                        <a:cubicBezTo>
                          <a:pt x="217" y="236"/>
                          <a:pt x="217" y="236"/>
                          <a:pt x="217" y="236"/>
                        </a:cubicBezTo>
                        <a:cubicBezTo>
                          <a:pt x="217" y="236"/>
                          <a:pt x="217" y="236"/>
                          <a:pt x="217" y="236"/>
                        </a:cubicBezTo>
                        <a:cubicBezTo>
                          <a:pt x="216" y="236"/>
                          <a:pt x="216" y="236"/>
                          <a:pt x="216" y="236"/>
                        </a:cubicBezTo>
                        <a:cubicBezTo>
                          <a:pt x="216" y="236"/>
                          <a:pt x="216" y="236"/>
                          <a:pt x="216" y="236"/>
                        </a:cubicBezTo>
                        <a:cubicBezTo>
                          <a:pt x="216" y="236"/>
                          <a:pt x="216" y="236"/>
                          <a:pt x="216" y="236"/>
                        </a:cubicBezTo>
                        <a:cubicBezTo>
                          <a:pt x="215" y="236"/>
                          <a:pt x="215" y="236"/>
                          <a:pt x="215" y="236"/>
                        </a:cubicBezTo>
                        <a:cubicBezTo>
                          <a:pt x="215" y="236"/>
                          <a:pt x="215" y="236"/>
                          <a:pt x="215" y="236"/>
                        </a:cubicBezTo>
                        <a:cubicBezTo>
                          <a:pt x="215" y="237"/>
                          <a:pt x="215" y="237"/>
                          <a:pt x="215" y="237"/>
                        </a:cubicBezTo>
                        <a:cubicBezTo>
                          <a:pt x="215" y="236"/>
                          <a:pt x="215" y="236"/>
                          <a:pt x="215" y="236"/>
                        </a:cubicBezTo>
                        <a:cubicBezTo>
                          <a:pt x="215" y="236"/>
                          <a:pt x="215" y="236"/>
                          <a:pt x="215" y="236"/>
                        </a:cubicBezTo>
                        <a:cubicBezTo>
                          <a:pt x="214" y="236"/>
                          <a:pt x="214" y="236"/>
                          <a:pt x="214" y="236"/>
                        </a:cubicBezTo>
                        <a:cubicBezTo>
                          <a:pt x="213" y="237"/>
                          <a:pt x="213" y="237"/>
                          <a:pt x="213" y="237"/>
                        </a:cubicBezTo>
                        <a:cubicBezTo>
                          <a:pt x="213" y="237"/>
                          <a:pt x="213" y="237"/>
                          <a:pt x="213" y="237"/>
                        </a:cubicBezTo>
                        <a:cubicBezTo>
                          <a:pt x="213" y="237"/>
                          <a:pt x="213" y="237"/>
                          <a:pt x="213" y="237"/>
                        </a:cubicBezTo>
                        <a:cubicBezTo>
                          <a:pt x="212" y="237"/>
                          <a:pt x="212" y="237"/>
                          <a:pt x="212" y="237"/>
                        </a:cubicBezTo>
                        <a:cubicBezTo>
                          <a:pt x="212" y="238"/>
                          <a:pt x="212" y="238"/>
                          <a:pt x="212" y="238"/>
                        </a:cubicBezTo>
                        <a:cubicBezTo>
                          <a:pt x="212" y="238"/>
                          <a:pt x="212" y="238"/>
                          <a:pt x="212" y="238"/>
                        </a:cubicBezTo>
                        <a:cubicBezTo>
                          <a:pt x="213" y="238"/>
                          <a:pt x="213" y="238"/>
                          <a:pt x="213" y="238"/>
                        </a:cubicBezTo>
                        <a:cubicBezTo>
                          <a:pt x="213" y="238"/>
                          <a:pt x="213" y="238"/>
                          <a:pt x="213" y="238"/>
                        </a:cubicBezTo>
                        <a:cubicBezTo>
                          <a:pt x="213" y="238"/>
                          <a:pt x="213" y="238"/>
                          <a:pt x="213" y="238"/>
                        </a:cubicBezTo>
                        <a:cubicBezTo>
                          <a:pt x="214" y="238"/>
                          <a:pt x="214" y="238"/>
                          <a:pt x="214" y="238"/>
                        </a:cubicBezTo>
                        <a:cubicBezTo>
                          <a:pt x="214" y="238"/>
                          <a:pt x="214" y="238"/>
                          <a:pt x="214" y="238"/>
                        </a:cubicBezTo>
                        <a:cubicBezTo>
                          <a:pt x="214" y="239"/>
                          <a:pt x="214" y="239"/>
                          <a:pt x="214" y="239"/>
                        </a:cubicBezTo>
                        <a:cubicBezTo>
                          <a:pt x="214" y="239"/>
                          <a:pt x="214" y="239"/>
                          <a:pt x="214" y="239"/>
                        </a:cubicBezTo>
                        <a:cubicBezTo>
                          <a:pt x="214" y="239"/>
                          <a:pt x="214" y="239"/>
                          <a:pt x="214" y="239"/>
                        </a:cubicBezTo>
                        <a:cubicBezTo>
                          <a:pt x="214" y="240"/>
                          <a:pt x="214" y="240"/>
                          <a:pt x="214" y="240"/>
                        </a:cubicBezTo>
                        <a:cubicBezTo>
                          <a:pt x="214" y="241"/>
                          <a:pt x="214" y="241"/>
                          <a:pt x="214" y="241"/>
                        </a:cubicBezTo>
                        <a:cubicBezTo>
                          <a:pt x="214" y="241"/>
                          <a:pt x="214" y="241"/>
                          <a:pt x="214" y="241"/>
                        </a:cubicBezTo>
                        <a:cubicBezTo>
                          <a:pt x="214" y="241"/>
                          <a:pt x="214" y="241"/>
                          <a:pt x="214" y="241"/>
                        </a:cubicBezTo>
                        <a:cubicBezTo>
                          <a:pt x="214" y="241"/>
                          <a:pt x="214" y="241"/>
                          <a:pt x="214" y="241"/>
                        </a:cubicBezTo>
                        <a:cubicBezTo>
                          <a:pt x="214" y="242"/>
                          <a:pt x="214" y="242"/>
                          <a:pt x="214" y="242"/>
                        </a:cubicBezTo>
                        <a:cubicBezTo>
                          <a:pt x="214" y="242"/>
                          <a:pt x="214" y="242"/>
                          <a:pt x="214" y="242"/>
                        </a:cubicBezTo>
                        <a:cubicBezTo>
                          <a:pt x="215" y="243"/>
                          <a:pt x="215" y="243"/>
                          <a:pt x="215" y="243"/>
                        </a:cubicBezTo>
                        <a:cubicBezTo>
                          <a:pt x="215" y="244"/>
                          <a:pt x="215" y="244"/>
                          <a:pt x="215" y="244"/>
                        </a:cubicBezTo>
                        <a:cubicBezTo>
                          <a:pt x="213" y="242"/>
                          <a:pt x="213" y="242"/>
                          <a:pt x="213" y="242"/>
                        </a:cubicBezTo>
                        <a:cubicBezTo>
                          <a:pt x="213" y="242"/>
                          <a:pt x="213" y="242"/>
                          <a:pt x="213" y="242"/>
                        </a:cubicBezTo>
                        <a:cubicBezTo>
                          <a:pt x="213" y="242"/>
                          <a:pt x="213" y="242"/>
                          <a:pt x="213" y="242"/>
                        </a:cubicBezTo>
                        <a:cubicBezTo>
                          <a:pt x="212" y="242"/>
                          <a:pt x="212" y="242"/>
                          <a:pt x="212"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1"/>
                          <a:pt x="211" y="241"/>
                          <a:pt x="211" y="241"/>
                        </a:cubicBezTo>
                        <a:cubicBezTo>
                          <a:pt x="211" y="241"/>
                          <a:pt x="211" y="241"/>
                          <a:pt x="211" y="241"/>
                        </a:cubicBezTo>
                        <a:cubicBezTo>
                          <a:pt x="210" y="241"/>
                          <a:pt x="210" y="241"/>
                          <a:pt x="210" y="241"/>
                        </a:cubicBezTo>
                        <a:cubicBezTo>
                          <a:pt x="210" y="242"/>
                          <a:pt x="210" y="242"/>
                          <a:pt x="210" y="242"/>
                        </a:cubicBezTo>
                        <a:cubicBezTo>
                          <a:pt x="210" y="242"/>
                          <a:pt x="210" y="242"/>
                          <a:pt x="210" y="242"/>
                        </a:cubicBezTo>
                        <a:cubicBezTo>
                          <a:pt x="210" y="242"/>
                          <a:pt x="210" y="242"/>
                          <a:pt x="210" y="242"/>
                        </a:cubicBezTo>
                        <a:cubicBezTo>
                          <a:pt x="210" y="243"/>
                          <a:pt x="210" y="243"/>
                          <a:pt x="210" y="243"/>
                        </a:cubicBezTo>
                        <a:cubicBezTo>
                          <a:pt x="210" y="243"/>
                          <a:pt x="210" y="243"/>
                          <a:pt x="210" y="243"/>
                        </a:cubicBezTo>
                        <a:cubicBezTo>
                          <a:pt x="210" y="243"/>
                          <a:pt x="210" y="243"/>
                          <a:pt x="210" y="243"/>
                        </a:cubicBezTo>
                        <a:cubicBezTo>
                          <a:pt x="210" y="244"/>
                          <a:pt x="210" y="244"/>
                          <a:pt x="210" y="244"/>
                        </a:cubicBezTo>
                        <a:cubicBezTo>
                          <a:pt x="209" y="244"/>
                          <a:pt x="209" y="244"/>
                          <a:pt x="209" y="244"/>
                        </a:cubicBezTo>
                        <a:cubicBezTo>
                          <a:pt x="209" y="245"/>
                          <a:pt x="209" y="245"/>
                          <a:pt x="209" y="245"/>
                        </a:cubicBezTo>
                        <a:cubicBezTo>
                          <a:pt x="209" y="245"/>
                          <a:pt x="209" y="245"/>
                          <a:pt x="209" y="245"/>
                        </a:cubicBezTo>
                        <a:cubicBezTo>
                          <a:pt x="209" y="245"/>
                          <a:pt x="209" y="245"/>
                          <a:pt x="209" y="245"/>
                        </a:cubicBezTo>
                        <a:cubicBezTo>
                          <a:pt x="208" y="246"/>
                          <a:pt x="208" y="246"/>
                          <a:pt x="208" y="246"/>
                        </a:cubicBezTo>
                        <a:cubicBezTo>
                          <a:pt x="208" y="246"/>
                          <a:pt x="208" y="246"/>
                          <a:pt x="208" y="246"/>
                        </a:cubicBezTo>
                        <a:cubicBezTo>
                          <a:pt x="208" y="246"/>
                          <a:pt x="208" y="246"/>
                          <a:pt x="208" y="246"/>
                        </a:cubicBezTo>
                        <a:cubicBezTo>
                          <a:pt x="208" y="247"/>
                          <a:pt x="208" y="247"/>
                          <a:pt x="208" y="247"/>
                        </a:cubicBezTo>
                        <a:cubicBezTo>
                          <a:pt x="207" y="246"/>
                          <a:pt x="207" y="246"/>
                          <a:pt x="207" y="246"/>
                        </a:cubicBezTo>
                        <a:cubicBezTo>
                          <a:pt x="207" y="245"/>
                          <a:pt x="207" y="245"/>
                          <a:pt x="207" y="245"/>
                        </a:cubicBezTo>
                        <a:cubicBezTo>
                          <a:pt x="207" y="245"/>
                          <a:pt x="207" y="245"/>
                          <a:pt x="207" y="245"/>
                        </a:cubicBezTo>
                        <a:cubicBezTo>
                          <a:pt x="207" y="245"/>
                          <a:pt x="207" y="245"/>
                          <a:pt x="207" y="245"/>
                        </a:cubicBezTo>
                        <a:cubicBezTo>
                          <a:pt x="206" y="245"/>
                          <a:pt x="206" y="245"/>
                          <a:pt x="206" y="245"/>
                        </a:cubicBezTo>
                        <a:cubicBezTo>
                          <a:pt x="206" y="246"/>
                          <a:pt x="206" y="246"/>
                          <a:pt x="206" y="246"/>
                        </a:cubicBezTo>
                        <a:cubicBezTo>
                          <a:pt x="206" y="246"/>
                          <a:pt x="206" y="246"/>
                          <a:pt x="206" y="246"/>
                        </a:cubicBezTo>
                        <a:cubicBezTo>
                          <a:pt x="206" y="246"/>
                          <a:pt x="206" y="246"/>
                          <a:pt x="206" y="246"/>
                        </a:cubicBezTo>
                        <a:cubicBezTo>
                          <a:pt x="205" y="245"/>
                          <a:pt x="205" y="245"/>
                          <a:pt x="205" y="245"/>
                        </a:cubicBezTo>
                        <a:cubicBezTo>
                          <a:pt x="205" y="245"/>
                          <a:pt x="205" y="245"/>
                          <a:pt x="205" y="245"/>
                        </a:cubicBezTo>
                        <a:cubicBezTo>
                          <a:pt x="205" y="245"/>
                          <a:pt x="205" y="245"/>
                          <a:pt x="205" y="245"/>
                        </a:cubicBezTo>
                        <a:cubicBezTo>
                          <a:pt x="204" y="245"/>
                          <a:pt x="204" y="245"/>
                          <a:pt x="204" y="245"/>
                        </a:cubicBezTo>
                        <a:cubicBezTo>
                          <a:pt x="204" y="245"/>
                          <a:pt x="204" y="245"/>
                          <a:pt x="204" y="245"/>
                        </a:cubicBezTo>
                        <a:cubicBezTo>
                          <a:pt x="204" y="244"/>
                          <a:pt x="204" y="244"/>
                          <a:pt x="204" y="244"/>
                        </a:cubicBezTo>
                        <a:cubicBezTo>
                          <a:pt x="204" y="244"/>
                          <a:pt x="204" y="244"/>
                          <a:pt x="204" y="244"/>
                        </a:cubicBezTo>
                        <a:cubicBezTo>
                          <a:pt x="204" y="244"/>
                          <a:pt x="204" y="244"/>
                          <a:pt x="204" y="244"/>
                        </a:cubicBezTo>
                        <a:cubicBezTo>
                          <a:pt x="204" y="244"/>
                          <a:pt x="204" y="244"/>
                          <a:pt x="204" y="244"/>
                        </a:cubicBezTo>
                        <a:cubicBezTo>
                          <a:pt x="204" y="243"/>
                          <a:pt x="204" y="243"/>
                          <a:pt x="204" y="243"/>
                        </a:cubicBezTo>
                        <a:cubicBezTo>
                          <a:pt x="205" y="243"/>
                          <a:pt x="205" y="243"/>
                          <a:pt x="205" y="243"/>
                        </a:cubicBezTo>
                        <a:cubicBezTo>
                          <a:pt x="205" y="243"/>
                          <a:pt x="205" y="243"/>
                          <a:pt x="205" y="243"/>
                        </a:cubicBezTo>
                        <a:cubicBezTo>
                          <a:pt x="205" y="243"/>
                          <a:pt x="205" y="243"/>
                          <a:pt x="205" y="243"/>
                        </a:cubicBezTo>
                        <a:cubicBezTo>
                          <a:pt x="206" y="242"/>
                          <a:pt x="206" y="242"/>
                          <a:pt x="206" y="242"/>
                        </a:cubicBezTo>
                        <a:cubicBezTo>
                          <a:pt x="207" y="241"/>
                          <a:pt x="207" y="241"/>
                          <a:pt x="207" y="241"/>
                        </a:cubicBezTo>
                        <a:cubicBezTo>
                          <a:pt x="207" y="241"/>
                          <a:pt x="207" y="241"/>
                          <a:pt x="207" y="241"/>
                        </a:cubicBezTo>
                        <a:cubicBezTo>
                          <a:pt x="207" y="241"/>
                          <a:pt x="207" y="241"/>
                          <a:pt x="207" y="241"/>
                        </a:cubicBezTo>
                        <a:cubicBezTo>
                          <a:pt x="208" y="241"/>
                          <a:pt x="208" y="241"/>
                          <a:pt x="208" y="241"/>
                        </a:cubicBezTo>
                        <a:cubicBezTo>
                          <a:pt x="208" y="240"/>
                          <a:pt x="208" y="240"/>
                          <a:pt x="208" y="240"/>
                        </a:cubicBezTo>
                        <a:cubicBezTo>
                          <a:pt x="208" y="240"/>
                          <a:pt x="208" y="240"/>
                          <a:pt x="208" y="240"/>
                        </a:cubicBezTo>
                        <a:cubicBezTo>
                          <a:pt x="208" y="239"/>
                          <a:pt x="208" y="239"/>
                          <a:pt x="208" y="239"/>
                        </a:cubicBezTo>
                        <a:cubicBezTo>
                          <a:pt x="207" y="239"/>
                          <a:pt x="207" y="239"/>
                          <a:pt x="207" y="239"/>
                        </a:cubicBezTo>
                        <a:cubicBezTo>
                          <a:pt x="207" y="239"/>
                          <a:pt x="207" y="239"/>
                          <a:pt x="207" y="239"/>
                        </a:cubicBezTo>
                        <a:cubicBezTo>
                          <a:pt x="207" y="239"/>
                          <a:pt x="207" y="239"/>
                          <a:pt x="207" y="239"/>
                        </a:cubicBezTo>
                        <a:cubicBezTo>
                          <a:pt x="206" y="239"/>
                          <a:pt x="206" y="239"/>
                          <a:pt x="206" y="239"/>
                        </a:cubicBezTo>
                        <a:cubicBezTo>
                          <a:pt x="206" y="239"/>
                          <a:pt x="206" y="239"/>
                          <a:pt x="206" y="239"/>
                        </a:cubicBezTo>
                        <a:cubicBezTo>
                          <a:pt x="206" y="239"/>
                          <a:pt x="206" y="239"/>
                          <a:pt x="206" y="239"/>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4" y="239"/>
                          <a:pt x="204" y="239"/>
                          <a:pt x="204" y="239"/>
                        </a:cubicBezTo>
                        <a:cubicBezTo>
                          <a:pt x="204" y="239"/>
                          <a:pt x="204" y="239"/>
                          <a:pt x="204" y="239"/>
                        </a:cubicBezTo>
                        <a:cubicBezTo>
                          <a:pt x="205" y="239"/>
                          <a:pt x="205" y="239"/>
                          <a:pt x="205" y="239"/>
                        </a:cubicBezTo>
                        <a:cubicBezTo>
                          <a:pt x="205" y="239"/>
                          <a:pt x="205" y="239"/>
                          <a:pt x="205" y="239"/>
                        </a:cubicBezTo>
                        <a:cubicBezTo>
                          <a:pt x="206" y="239"/>
                          <a:pt x="206" y="239"/>
                          <a:pt x="206" y="239"/>
                        </a:cubicBezTo>
                        <a:cubicBezTo>
                          <a:pt x="206" y="239"/>
                          <a:pt x="206" y="239"/>
                          <a:pt x="206" y="239"/>
                        </a:cubicBezTo>
                        <a:cubicBezTo>
                          <a:pt x="206" y="239"/>
                          <a:pt x="206" y="239"/>
                          <a:pt x="206" y="239"/>
                        </a:cubicBezTo>
                        <a:cubicBezTo>
                          <a:pt x="207" y="239"/>
                          <a:pt x="207" y="239"/>
                          <a:pt x="207" y="239"/>
                        </a:cubicBezTo>
                        <a:cubicBezTo>
                          <a:pt x="206" y="238"/>
                          <a:pt x="206" y="238"/>
                          <a:pt x="206" y="238"/>
                        </a:cubicBezTo>
                        <a:cubicBezTo>
                          <a:pt x="206" y="238"/>
                          <a:pt x="206" y="238"/>
                          <a:pt x="206" y="238"/>
                        </a:cubicBezTo>
                        <a:cubicBezTo>
                          <a:pt x="206" y="238"/>
                          <a:pt x="206" y="238"/>
                          <a:pt x="206" y="238"/>
                        </a:cubicBezTo>
                        <a:cubicBezTo>
                          <a:pt x="206" y="238"/>
                          <a:pt x="206" y="238"/>
                          <a:pt x="206" y="238"/>
                        </a:cubicBezTo>
                        <a:cubicBezTo>
                          <a:pt x="206" y="237"/>
                          <a:pt x="206" y="237"/>
                          <a:pt x="206" y="237"/>
                        </a:cubicBezTo>
                        <a:cubicBezTo>
                          <a:pt x="205" y="237"/>
                          <a:pt x="205" y="237"/>
                          <a:pt x="205" y="237"/>
                        </a:cubicBezTo>
                        <a:cubicBezTo>
                          <a:pt x="205" y="237"/>
                          <a:pt x="205" y="237"/>
                          <a:pt x="205" y="237"/>
                        </a:cubicBezTo>
                        <a:cubicBezTo>
                          <a:pt x="204" y="237"/>
                          <a:pt x="204" y="237"/>
                          <a:pt x="204" y="237"/>
                        </a:cubicBezTo>
                        <a:cubicBezTo>
                          <a:pt x="204" y="237"/>
                          <a:pt x="204" y="237"/>
                          <a:pt x="204" y="237"/>
                        </a:cubicBezTo>
                        <a:cubicBezTo>
                          <a:pt x="204" y="237"/>
                          <a:pt x="204" y="237"/>
                          <a:pt x="204" y="237"/>
                        </a:cubicBezTo>
                        <a:cubicBezTo>
                          <a:pt x="204" y="237"/>
                          <a:pt x="204" y="237"/>
                          <a:pt x="204" y="237"/>
                        </a:cubicBezTo>
                        <a:cubicBezTo>
                          <a:pt x="203" y="237"/>
                          <a:pt x="203" y="237"/>
                          <a:pt x="203" y="237"/>
                        </a:cubicBezTo>
                        <a:cubicBezTo>
                          <a:pt x="202" y="236"/>
                          <a:pt x="202" y="236"/>
                          <a:pt x="202" y="236"/>
                        </a:cubicBezTo>
                        <a:cubicBezTo>
                          <a:pt x="202" y="236"/>
                          <a:pt x="202" y="236"/>
                          <a:pt x="202" y="236"/>
                        </a:cubicBezTo>
                        <a:cubicBezTo>
                          <a:pt x="202" y="236"/>
                          <a:pt x="202" y="236"/>
                          <a:pt x="202" y="236"/>
                        </a:cubicBezTo>
                        <a:cubicBezTo>
                          <a:pt x="201" y="236"/>
                          <a:pt x="201" y="236"/>
                          <a:pt x="201" y="236"/>
                        </a:cubicBezTo>
                        <a:cubicBezTo>
                          <a:pt x="201" y="235"/>
                          <a:pt x="201" y="235"/>
                          <a:pt x="201"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200" y="236"/>
                          <a:pt x="200" y="236"/>
                          <a:pt x="200" y="236"/>
                        </a:cubicBezTo>
                        <a:cubicBezTo>
                          <a:pt x="199" y="237"/>
                          <a:pt x="199" y="237"/>
                          <a:pt x="199" y="237"/>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8"/>
                          <a:pt x="198" y="238"/>
                          <a:pt x="198" y="238"/>
                        </a:cubicBezTo>
                        <a:cubicBezTo>
                          <a:pt x="198" y="239"/>
                          <a:pt x="198" y="239"/>
                          <a:pt x="198" y="239"/>
                        </a:cubicBezTo>
                        <a:cubicBezTo>
                          <a:pt x="198" y="239"/>
                          <a:pt x="198" y="239"/>
                          <a:pt x="198" y="239"/>
                        </a:cubicBezTo>
                        <a:cubicBezTo>
                          <a:pt x="198" y="239"/>
                          <a:pt x="198" y="239"/>
                          <a:pt x="198" y="239"/>
                        </a:cubicBezTo>
                        <a:cubicBezTo>
                          <a:pt x="198" y="239"/>
                          <a:pt x="198" y="239"/>
                          <a:pt x="198" y="239"/>
                        </a:cubicBezTo>
                        <a:cubicBezTo>
                          <a:pt x="195" y="239"/>
                          <a:pt x="195" y="239"/>
                          <a:pt x="195" y="239"/>
                        </a:cubicBezTo>
                        <a:cubicBezTo>
                          <a:pt x="194" y="239"/>
                          <a:pt x="194" y="239"/>
                          <a:pt x="194" y="239"/>
                        </a:cubicBezTo>
                        <a:cubicBezTo>
                          <a:pt x="194" y="239"/>
                          <a:pt x="194" y="239"/>
                          <a:pt x="194" y="239"/>
                        </a:cubicBezTo>
                        <a:cubicBezTo>
                          <a:pt x="194" y="239"/>
                          <a:pt x="194" y="239"/>
                          <a:pt x="194" y="239"/>
                        </a:cubicBezTo>
                        <a:cubicBezTo>
                          <a:pt x="194" y="238"/>
                          <a:pt x="194" y="238"/>
                          <a:pt x="194" y="238"/>
                        </a:cubicBezTo>
                        <a:cubicBezTo>
                          <a:pt x="195" y="237"/>
                          <a:pt x="195" y="237"/>
                          <a:pt x="195" y="237"/>
                        </a:cubicBezTo>
                        <a:cubicBezTo>
                          <a:pt x="196" y="237"/>
                          <a:pt x="196" y="237"/>
                          <a:pt x="196" y="237"/>
                        </a:cubicBezTo>
                        <a:cubicBezTo>
                          <a:pt x="196" y="237"/>
                          <a:pt x="196" y="237"/>
                          <a:pt x="196" y="237"/>
                        </a:cubicBezTo>
                        <a:cubicBezTo>
                          <a:pt x="196" y="236"/>
                          <a:pt x="196" y="236"/>
                          <a:pt x="196" y="236"/>
                        </a:cubicBezTo>
                        <a:cubicBezTo>
                          <a:pt x="196" y="235"/>
                          <a:pt x="196" y="235"/>
                          <a:pt x="196" y="235"/>
                        </a:cubicBezTo>
                        <a:cubicBezTo>
                          <a:pt x="196" y="235"/>
                          <a:pt x="196" y="235"/>
                          <a:pt x="196" y="235"/>
                        </a:cubicBezTo>
                        <a:cubicBezTo>
                          <a:pt x="196" y="235"/>
                          <a:pt x="196" y="235"/>
                          <a:pt x="197" y="236"/>
                        </a:cubicBezTo>
                        <a:cubicBezTo>
                          <a:pt x="197" y="236"/>
                          <a:pt x="197" y="236"/>
                          <a:pt x="197" y="236"/>
                        </a:cubicBezTo>
                        <a:cubicBezTo>
                          <a:pt x="197" y="236"/>
                          <a:pt x="197" y="236"/>
                          <a:pt x="197" y="236"/>
                        </a:cubicBezTo>
                        <a:cubicBezTo>
                          <a:pt x="198" y="235"/>
                          <a:pt x="198" y="235"/>
                          <a:pt x="198" y="235"/>
                        </a:cubicBezTo>
                        <a:cubicBezTo>
                          <a:pt x="199" y="235"/>
                          <a:pt x="199" y="235"/>
                          <a:pt x="199" y="235"/>
                        </a:cubicBezTo>
                        <a:cubicBezTo>
                          <a:pt x="198" y="234"/>
                          <a:pt x="198" y="234"/>
                          <a:pt x="198" y="234"/>
                        </a:cubicBezTo>
                        <a:cubicBezTo>
                          <a:pt x="198" y="234"/>
                          <a:pt x="198" y="234"/>
                          <a:pt x="198" y="234"/>
                        </a:cubicBezTo>
                        <a:cubicBezTo>
                          <a:pt x="198" y="234"/>
                          <a:pt x="198" y="234"/>
                          <a:pt x="198" y="234"/>
                        </a:cubicBezTo>
                        <a:cubicBezTo>
                          <a:pt x="199" y="233"/>
                          <a:pt x="199" y="233"/>
                          <a:pt x="199" y="233"/>
                        </a:cubicBezTo>
                        <a:cubicBezTo>
                          <a:pt x="199" y="233"/>
                          <a:pt x="199" y="233"/>
                          <a:pt x="199" y="233"/>
                        </a:cubicBezTo>
                        <a:cubicBezTo>
                          <a:pt x="199" y="233"/>
                          <a:pt x="199" y="233"/>
                          <a:pt x="199" y="233"/>
                        </a:cubicBezTo>
                        <a:cubicBezTo>
                          <a:pt x="199" y="232"/>
                          <a:pt x="199" y="232"/>
                          <a:pt x="199" y="232"/>
                        </a:cubicBezTo>
                        <a:cubicBezTo>
                          <a:pt x="199" y="232"/>
                          <a:pt x="199" y="232"/>
                          <a:pt x="199" y="232"/>
                        </a:cubicBezTo>
                        <a:cubicBezTo>
                          <a:pt x="199" y="232"/>
                          <a:pt x="199" y="232"/>
                          <a:pt x="199" y="232"/>
                        </a:cubicBezTo>
                        <a:cubicBezTo>
                          <a:pt x="198" y="231"/>
                          <a:pt x="198" y="231"/>
                          <a:pt x="198" y="231"/>
                        </a:cubicBezTo>
                        <a:cubicBezTo>
                          <a:pt x="198" y="231"/>
                          <a:pt x="198" y="231"/>
                          <a:pt x="198" y="231"/>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6" y="232"/>
                          <a:pt x="196" y="232"/>
                          <a:pt x="196" y="232"/>
                        </a:cubicBezTo>
                        <a:cubicBezTo>
                          <a:pt x="196" y="232"/>
                          <a:pt x="196" y="232"/>
                          <a:pt x="196" y="232"/>
                        </a:cubicBezTo>
                        <a:cubicBezTo>
                          <a:pt x="195" y="232"/>
                          <a:pt x="195" y="232"/>
                          <a:pt x="195" y="232"/>
                        </a:cubicBezTo>
                        <a:cubicBezTo>
                          <a:pt x="195" y="233"/>
                          <a:pt x="195" y="233"/>
                          <a:pt x="195" y="233"/>
                        </a:cubicBezTo>
                        <a:cubicBezTo>
                          <a:pt x="195" y="233"/>
                          <a:pt x="195" y="233"/>
                          <a:pt x="195" y="233"/>
                        </a:cubicBezTo>
                        <a:cubicBezTo>
                          <a:pt x="195" y="233"/>
                          <a:pt x="195" y="233"/>
                          <a:pt x="195" y="233"/>
                        </a:cubicBezTo>
                        <a:cubicBezTo>
                          <a:pt x="195" y="234"/>
                          <a:pt x="195" y="234"/>
                          <a:pt x="195" y="234"/>
                        </a:cubicBezTo>
                        <a:cubicBezTo>
                          <a:pt x="196" y="234"/>
                          <a:pt x="196" y="234"/>
                          <a:pt x="196" y="234"/>
                        </a:cubicBezTo>
                        <a:cubicBezTo>
                          <a:pt x="196" y="234"/>
                          <a:pt x="196" y="234"/>
                          <a:pt x="196" y="234"/>
                        </a:cubicBezTo>
                        <a:cubicBezTo>
                          <a:pt x="196" y="234"/>
                          <a:pt x="196" y="234"/>
                          <a:pt x="196" y="234"/>
                        </a:cubicBezTo>
                        <a:cubicBezTo>
                          <a:pt x="196" y="234"/>
                          <a:pt x="196" y="234"/>
                          <a:pt x="196" y="234"/>
                        </a:cubicBezTo>
                        <a:cubicBezTo>
                          <a:pt x="196" y="235"/>
                          <a:pt x="196" y="235"/>
                          <a:pt x="196" y="235"/>
                        </a:cubicBezTo>
                        <a:cubicBezTo>
                          <a:pt x="196" y="235"/>
                          <a:pt x="196" y="235"/>
                          <a:pt x="196" y="235"/>
                        </a:cubicBezTo>
                        <a:cubicBezTo>
                          <a:pt x="196" y="235"/>
                          <a:pt x="196" y="235"/>
                          <a:pt x="196" y="235"/>
                        </a:cubicBezTo>
                        <a:cubicBezTo>
                          <a:pt x="195" y="235"/>
                          <a:pt x="195" y="235"/>
                          <a:pt x="195" y="235"/>
                        </a:cubicBezTo>
                        <a:cubicBezTo>
                          <a:pt x="195" y="235"/>
                          <a:pt x="195" y="235"/>
                          <a:pt x="195" y="235"/>
                        </a:cubicBezTo>
                        <a:cubicBezTo>
                          <a:pt x="195" y="235"/>
                          <a:pt x="195" y="235"/>
                          <a:pt x="195" y="235"/>
                        </a:cubicBezTo>
                        <a:cubicBezTo>
                          <a:pt x="194" y="235"/>
                          <a:pt x="194" y="235"/>
                          <a:pt x="194" y="235"/>
                        </a:cubicBezTo>
                        <a:cubicBezTo>
                          <a:pt x="194" y="236"/>
                          <a:pt x="194" y="236"/>
                          <a:pt x="194" y="236"/>
                        </a:cubicBezTo>
                        <a:cubicBezTo>
                          <a:pt x="194" y="236"/>
                          <a:pt x="194" y="236"/>
                          <a:pt x="194" y="236"/>
                        </a:cubicBezTo>
                        <a:cubicBezTo>
                          <a:pt x="194" y="236"/>
                          <a:pt x="194" y="236"/>
                          <a:pt x="194" y="236"/>
                        </a:cubicBezTo>
                        <a:cubicBezTo>
                          <a:pt x="194" y="237"/>
                          <a:pt x="194" y="237"/>
                          <a:pt x="194" y="237"/>
                        </a:cubicBezTo>
                        <a:cubicBezTo>
                          <a:pt x="193" y="237"/>
                          <a:pt x="193" y="237"/>
                          <a:pt x="193" y="237"/>
                        </a:cubicBezTo>
                        <a:cubicBezTo>
                          <a:pt x="193" y="237"/>
                          <a:pt x="193" y="237"/>
                          <a:pt x="193" y="237"/>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6"/>
                          <a:pt x="193" y="236"/>
                          <a:pt x="193" y="236"/>
                        </a:cubicBezTo>
                        <a:cubicBezTo>
                          <a:pt x="192" y="236"/>
                          <a:pt x="192" y="236"/>
                          <a:pt x="192" y="236"/>
                        </a:cubicBezTo>
                        <a:cubicBezTo>
                          <a:pt x="191" y="236"/>
                          <a:pt x="191" y="236"/>
                          <a:pt x="191" y="236"/>
                        </a:cubicBezTo>
                        <a:cubicBezTo>
                          <a:pt x="191" y="236"/>
                          <a:pt x="191" y="236"/>
                          <a:pt x="191" y="236"/>
                        </a:cubicBezTo>
                        <a:cubicBezTo>
                          <a:pt x="191" y="237"/>
                          <a:pt x="191" y="237"/>
                          <a:pt x="191" y="237"/>
                        </a:cubicBezTo>
                        <a:cubicBezTo>
                          <a:pt x="191" y="237"/>
                          <a:pt x="191" y="237"/>
                          <a:pt x="191" y="237"/>
                        </a:cubicBezTo>
                        <a:cubicBezTo>
                          <a:pt x="190" y="236"/>
                          <a:pt x="190" y="236"/>
                          <a:pt x="190" y="236"/>
                        </a:cubicBezTo>
                        <a:cubicBezTo>
                          <a:pt x="190" y="236"/>
                          <a:pt x="190" y="236"/>
                          <a:pt x="190" y="236"/>
                        </a:cubicBezTo>
                        <a:cubicBezTo>
                          <a:pt x="190" y="236"/>
                          <a:pt x="190" y="236"/>
                          <a:pt x="190" y="236"/>
                        </a:cubicBezTo>
                        <a:cubicBezTo>
                          <a:pt x="189" y="236"/>
                          <a:pt x="189" y="236"/>
                          <a:pt x="189" y="236"/>
                        </a:cubicBezTo>
                        <a:cubicBezTo>
                          <a:pt x="189" y="236"/>
                          <a:pt x="189" y="236"/>
                          <a:pt x="189" y="236"/>
                        </a:cubicBezTo>
                        <a:cubicBezTo>
                          <a:pt x="189" y="236"/>
                          <a:pt x="189" y="236"/>
                          <a:pt x="189" y="236"/>
                        </a:cubicBezTo>
                        <a:cubicBezTo>
                          <a:pt x="189" y="236"/>
                          <a:pt x="189" y="236"/>
                          <a:pt x="189" y="236"/>
                        </a:cubicBezTo>
                        <a:cubicBezTo>
                          <a:pt x="188" y="236"/>
                          <a:pt x="188" y="236"/>
                          <a:pt x="188" y="236"/>
                        </a:cubicBezTo>
                        <a:cubicBezTo>
                          <a:pt x="187" y="236"/>
                          <a:pt x="187" y="236"/>
                          <a:pt x="187" y="236"/>
                        </a:cubicBezTo>
                        <a:cubicBezTo>
                          <a:pt x="187" y="236"/>
                          <a:pt x="187" y="236"/>
                          <a:pt x="187" y="236"/>
                        </a:cubicBezTo>
                        <a:cubicBezTo>
                          <a:pt x="187" y="237"/>
                          <a:pt x="187" y="237"/>
                          <a:pt x="187" y="237"/>
                        </a:cubicBezTo>
                        <a:cubicBezTo>
                          <a:pt x="187" y="238"/>
                          <a:pt x="187" y="238"/>
                          <a:pt x="187" y="238"/>
                        </a:cubicBezTo>
                        <a:cubicBezTo>
                          <a:pt x="187" y="238"/>
                          <a:pt x="187" y="238"/>
                          <a:pt x="187" y="238"/>
                        </a:cubicBezTo>
                        <a:cubicBezTo>
                          <a:pt x="188" y="238"/>
                          <a:pt x="188" y="238"/>
                          <a:pt x="188" y="238"/>
                        </a:cubicBezTo>
                        <a:cubicBezTo>
                          <a:pt x="188" y="238"/>
                          <a:pt x="188" y="238"/>
                          <a:pt x="188" y="238"/>
                        </a:cubicBezTo>
                        <a:cubicBezTo>
                          <a:pt x="189" y="238"/>
                          <a:pt x="189" y="238"/>
                          <a:pt x="189" y="238"/>
                        </a:cubicBezTo>
                        <a:cubicBezTo>
                          <a:pt x="190" y="238"/>
                          <a:pt x="190" y="238"/>
                          <a:pt x="190" y="238"/>
                        </a:cubicBezTo>
                        <a:cubicBezTo>
                          <a:pt x="190" y="239"/>
                          <a:pt x="190" y="239"/>
                          <a:pt x="190" y="239"/>
                        </a:cubicBezTo>
                        <a:cubicBezTo>
                          <a:pt x="191" y="239"/>
                          <a:pt x="191" y="239"/>
                          <a:pt x="191" y="239"/>
                        </a:cubicBezTo>
                        <a:cubicBezTo>
                          <a:pt x="191" y="239"/>
                          <a:pt x="191" y="239"/>
                          <a:pt x="191" y="239"/>
                        </a:cubicBezTo>
                        <a:cubicBezTo>
                          <a:pt x="192" y="239"/>
                          <a:pt x="192" y="239"/>
                          <a:pt x="192" y="239"/>
                        </a:cubicBezTo>
                        <a:cubicBezTo>
                          <a:pt x="192" y="240"/>
                          <a:pt x="192" y="240"/>
                          <a:pt x="192" y="240"/>
                        </a:cubicBezTo>
                        <a:cubicBezTo>
                          <a:pt x="192" y="240"/>
                          <a:pt x="192" y="240"/>
                          <a:pt x="192" y="240"/>
                        </a:cubicBezTo>
                        <a:cubicBezTo>
                          <a:pt x="192" y="240"/>
                          <a:pt x="192" y="240"/>
                          <a:pt x="192" y="240"/>
                        </a:cubicBezTo>
                        <a:cubicBezTo>
                          <a:pt x="193" y="240"/>
                          <a:pt x="193" y="240"/>
                          <a:pt x="193" y="240"/>
                        </a:cubicBezTo>
                        <a:cubicBezTo>
                          <a:pt x="194" y="240"/>
                          <a:pt x="194" y="240"/>
                          <a:pt x="194" y="240"/>
                        </a:cubicBezTo>
                        <a:cubicBezTo>
                          <a:pt x="194" y="240"/>
                          <a:pt x="194" y="240"/>
                          <a:pt x="194" y="240"/>
                        </a:cubicBezTo>
                        <a:cubicBezTo>
                          <a:pt x="194" y="240"/>
                          <a:pt x="194" y="240"/>
                          <a:pt x="194" y="240"/>
                        </a:cubicBezTo>
                        <a:cubicBezTo>
                          <a:pt x="195" y="240"/>
                          <a:pt x="195" y="240"/>
                          <a:pt x="195" y="240"/>
                        </a:cubicBezTo>
                        <a:cubicBezTo>
                          <a:pt x="199" y="240"/>
                          <a:pt x="199" y="240"/>
                          <a:pt x="199" y="240"/>
                        </a:cubicBezTo>
                        <a:cubicBezTo>
                          <a:pt x="199" y="240"/>
                          <a:pt x="199" y="240"/>
                          <a:pt x="199" y="240"/>
                        </a:cubicBezTo>
                        <a:cubicBezTo>
                          <a:pt x="198" y="241"/>
                          <a:pt x="198" y="241"/>
                          <a:pt x="198" y="241"/>
                        </a:cubicBezTo>
                        <a:cubicBezTo>
                          <a:pt x="198" y="241"/>
                          <a:pt x="198" y="241"/>
                          <a:pt x="198" y="241"/>
                        </a:cubicBezTo>
                        <a:cubicBezTo>
                          <a:pt x="197" y="241"/>
                          <a:pt x="197" y="241"/>
                          <a:pt x="197" y="241"/>
                        </a:cubicBezTo>
                        <a:cubicBezTo>
                          <a:pt x="197" y="241"/>
                          <a:pt x="197" y="241"/>
                          <a:pt x="197" y="241"/>
                        </a:cubicBezTo>
                        <a:cubicBezTo>
                          <a:pt x="197" y="242"/>
                          <a:pt x="197" y="242"/>
                          <a:pt x="197" y="242"/>
                        </a:cubicBezTo>
                        <a:cubicBezTo>
                          <a:pt x="197" y="242"/>
                          <a:pt x="197" y="242"/>
                          <a:pt x="197" y="242"/>
                        </a:cubicBezTo>
                        <a:cubicBezTo>
                          <a:pt x="197" y="242"/>
                          <a:pt x="197" y="242"/>
                          <a:pt x="197" y="242"/>
                        </a:cubicBezTo>
                        <a:cubicBezTo>
                          <a:pt x="198" y="243"/>
                          <a:pt x="198" y="243"/>
                          <a:pt x="198" y="243"/>
                        </a:cubicBezTo>
                        <a:cubicBezTo>
                          <a:pt x="198" y="243"/>
                          <a:pt x="198" y="243"/>
                          <a:pt x="198" y="243"/>
                        </a:cubicBezTo>
                        <a:cubicBezTo>
                          <a:pt x="198" y="243"/>
                          <a:pt x="198" y="243"/>
                          <a:pt x="198" y="243"/>
                        </a:cubicBezTo>
                        <a:cubicBezTo>
                          <a:pt x="198" y="244"/>
                          <a:pt x="198" y="244"/>
                          <a:pt x="198" y="244"/>
                        </a:cubicBezTo>
                        <a:cubicBezTo>
                          <a:pt x="198" y="244"/>
                          <a:pt x="198" y="244"/>
                          <a:pt x="198" y="244"/>
                        </a:cubicBezTo>
                        <a:cubicBezTo>
                          <a:pt x="198" y="244"/>
                          <a:pt x="198" y="244"/>
                          <a:pt x="198" y="244"/>
                        </a:cubicBezTo>
                        <a:cubicBezTo>
                          <a:pt x="198" y="245"/>
                          <a:pt x="198" y="245"/>
                          <a:pt x="198" y="245"/>
                        </a:cubicBezTo>
                        <a:cubicBezTo>
                          <a:pt x="199" y="245"/>
                          <a:pt x="199" y="245"/>
                          <a:pt x="199" y="245"/>
                        </a:cubicBezTo>
                        <a:cubicBezTo>
                          <a:pt x="199" y="246"/>
                          <a:pt x="199" y="246"/>
                          <a:pt x="199" y="246"/>
                        </a:cubicBezTo>
                        <a:cubicBezTo>
                          <a:pt x="199" y="246"/>
                          <a:pt x="199" y="246"/>
                          <a:pt x="199" y="246"/>
                        </a:cubicBezTo>
                        <a:cubicBezTo>
                          <a:pt x="199" y="247"/>
                          <a:pt x="199" y="247"/>
                          <a:pt x="199" y="247"/>
                        </a:cubicBezTo>
                        <a:cubicBezTo>
                          <a:pt x="199" y="247"/>
                          <a:pt x="199" y="247"/>
                          <a:pt x="199" y="247"/>
                        </a:cubicBezTo>
                        <a:cubicBezTo>
                          <a:pt x="201" y="248"/>
                          <a:pt x="201" y="248"/>
                          <a:pt x="201" y="248"/>
                        </a:cubicBezTo>
                        <a:cubicBezTo>
                          <a:pt x="201" y="248"/>
                          <a:pt x="201" y="248"/>
                          <a:pt x="201" y="248"/>
                        </a:cubicBezTo>
                        <a:cubicBezTo>
                          <a:pt x="199" y="247"/>
                          <a:pt x="199" y="247"/>
                          <a:pt x="199" y="247"/>
                        </a:cubicBezTo>
                        <a:cubicBezTo>
                          <a:pt x="199" y="247"/>
                          <a:pt x="199" y="247"/>
                          <a:pt x="199" y="247"/>
                        </a:cubicBezTo>
                        <a:cubicBezTo>
                          <a:pt x="199" y="247"/>
                          <a:pt x="199" y="247"/>
                          <a:pt x="199" y="247"/>
                        </a:cubicBezTo>
                        <a:cubicBezTo>
                          <a:pt x="198" y="247"/>
                          <a:pt x="198" y="247"/>
                          <a:pt x="198" y="247"/>
                        </a:cubicBezTo>
                        <a:cubicBezTo>
                          <a:pt x="198" y="247"/>
                          <a:pt x="198" y="247"/>
                          <a:pt x="198" y="247"/>
                        </a:cubicBezTo>
                        <a:cubicBezTo>
                          <a:pt x="197" y="247"/>
                          <a:pt x="197" y="247"/>
                          <a:pt x="197" y="247"/>
                        </a:cubicBezTo>
                        <a:cubicBezTo>
                          <a:pt x="197" y="246"/>
                          <a:pt x="197" y="246"/>
                          <a:pt x="197" y="246"/>
                        </a:cubicBezTo>
                        <a:cubicBezTo>
                          <a:pt x="197" y="246"/>
                          <a:pt x="197" y="246"/>
                          <a:pt x="197" y="246"/>
                        </a:cubicBezTo>
                        <a:cubicBezTo>
                          <a:pt x="196" y="247"/>
                          <a:pt x="196" y="247"/>
                          <a:pt x="196" y="247"/>
                        </a:cubicBezTo>
                        <a:cubicBezTo>
                          <a:pt x="195" y="247"/>
                          <a:pt x="195" y="247"/>
                          <a:pt x="195" y="247"/>
                        </a:cubicBezTo>
                        <a:cubicBezTo>
                          <a:pt x="195" y="247"/>
                          <a:pt x="195" y="247"/>
                          <a:pt x="195" y="247"/>
                        </a:cubicBezTo>
                        <a:cubicBezTo>
                          <a:pt x="195" y="248"/>
                          <a:pt x="195" y="248"/>
                          <a:pt x="195" y="248"/>
                        </a:cubicBezTo>
                        <a:cubicBezTo>
                          <a:pt x="195" y="248"/>
                          <a:pt x="195" y="248"/>
                          <a:pt x="195" y="248"/>
                        </a:cubicBezTo>
                        <a:cubicBezTo>
                          <a:pt x="195" y="248"/>
                          <a:pt x="195" y="248"/>
                          <a:pt x="195" y="248"/>
                        </a:cubicBezTo>
                        <a:cubicBezTo>
                          <a:pt x="195" y="249"/>
                          <a:pt x="195" y="249"/>
                          <a:pt x="195" y="249"/>
                        </a:cubicBezTo>
                        <a:cubicBezTo>
                          <a:pt x="195" y="249"/>
                          <a:pt x="195" y="249"/>
                          <a:pt x="195" y="249"/>
                        </a:cubicBezTo>
                        <a:cubicBezTo>
                          <a:pt x="195" y="248"/>
                          <a:pt x="195" y="248"/>
                          <a:pt x="195" y="248"/>
                        </a:cubicBezTo>
                        <a:cubicBezTo>
                          <a:pt x="195" y="248"/>
                          <a:pt x="195" y="248"/>
                          <a:pt x="195" y="248"/>
                        </a:cubicBezTo>
                        <a:cubicBezTo>
                          <a:pt x="194" y="248"/>
                          <a:pt x="194" y="248"/>
                          <a:pt x="194" y="248"/>
                        </a:cubicBezTo>
                        <a:cubicBezTo>
                          <a:pt x="194" y="248"/>
                          <a:pt x="194" y="248"/>
                          <a:pt x="194" y="248"/>
                        </a:cubicBezTo>
                        <a:cubicBezTo>
                          <a:pt x="194" y="248"/>
                          <a:pt x="194" y="248"/>
                          <a:pt x="194" y="248"/>
                        </a:cubicBezTo>
                        <a:cubicBezTo>
                          <a:pt x="194" y="248"/>
                          <a:pt x="194" y="248"/>
                          <a:pt x="194" y="248"/>
                        </a:cubicBezTo>
                        <a:cubicBezTo>
                          <a:pt x="193" y="249"/>
                          <a:pt x="193" y="249"/>
                          <a:pt x="193" y="249"/>
                        </a:cubicBezTo>
                        <a:cubicBezTo>
                          <a:pt x="193" y="248"/>
                          <a:pt x="193" y="248"/>
                          <a:pt x="193" y="248"/>
                        </a:cubicBezTo>
                        <a:cubicBezTo>
                          <a:pt x="191" y="247"/>
                          <a:pt x="191" y="247"/>
                          <a:pt x="191" y="247"/>
                        </a:cubicBezTo>
                        <a:cubicBezTo>
                          <a:pt x="192" y="249"/>
                          <a:pt x="192" y="249"/>
                          <a:pt x="192" y="249"/>
                        </a:cubicBezTo>
                        <a:cubicBezTo>
                          <a:pt x="193" y="250"/>
                          <a:pt x="193" y="250"/>
                          <a:pt x="193" y="250"/>
                        </a:cubicBezTo>
                        <a:cubicBezTo>
                          <a:pt x="193" y="250"/>
                          <a:pt x="193" y="250"/>
                          <a:pt x="193" y="250"/>
                        </a:cubicBezTo>
                        <a:cubicBezTo>
                          <a:pt x="193" y="250"/>
                          <a:pt x="193" y="250"/>
                          <a:pt x="193" y="250"/>
                        </a:cubicBezTo>
                        <a:cubicBezTo>
                          <a:pt x="194" y="250"/>
                          <a:pt x="194" y="250"/>
                          <a:pt x="194" y="250"/>
                        </a:cubicBezTo>
                        <a:cubicBezTo>
                          <a:pt x="195" y="250"/>
                          <a:pt x="195" y="250"/>
                          <a:pt x="195" y="250"/>
                        </a:cubicBezTo>
                        <a:cubicBezTo>
                          <a:pt x="195" y="250"/>
                          <a:pt x="195" y="250"/>
                          <a:pt x="195" y="250"/>
                        </a:cubicBezTo>
                        <a:cubicBezTo>
                          <a:pt x="195" y="250"/>
                          <a:pt x="195" y="250"/>
                          <a:pt x="195" y="250"/>
                        </a:cubicBezTo>
                        <a:cubicBezTo>
                          <a:pt x="195" y="250"/>
                          <a:pt x="195" y="250"/>
                          <a:pt x="195" y="250"/>
                        </a:cubicBezTo>
                        <a:cubicBezTo>
                          <a:pt x="196" y="250"/>
                          <a:pt x="196" y="250"/>
                          <a:pt x="196" y="250"/>
                        </a:cubicBezTo>
                        <a:cubicBezTo>
                          <a:pt x="196" y="251"/>
                          <a:pt x="196" y="251"/>
                          <a:pt x="196" y="251"/>
                        </a:cubicBezTo>
                        <a:cubicBezTo>
                          <a:pt x="196" y="252"/>
                          <a:pt x="196" y="252"/>
                          <a:pt x="196" y="252"/>
                        </a:cubicBezTo>
                        <a:cubicBezTo>
                          <a:pt x="196" y="252"/>
                          <a:pt x="196" y="252"/>
                          <a:pt x="196" y="252"/>
                        </a:cubicBezTo>
                        <a:cubicBezTo>
                          <a:pt x="197" y="252"/>
                          <a:pt x="197" y="252"/>
                          <a:pt x="197" y="252"/>
                        </a:cubicBezTo>
                        <a:cubicBezTo>
                          <a:pt x="197" y="252"/>
                          <a:pt x="197" y="252"/>
                          <a:pt x="197" y="252"/>
                        </a:cubicBezTo>
                        <a:cubicBezTo>
                          <a:pt x="198" y="253"/>
                          <a:pt x="198" y="253"/>
                          <a:pt x="198" y="253"/>
                        </a:cubicBezTo>
                        <a:cubicBezTo>
                          <a:pt x="198" y="252"/>
                          <a:pt x="198" y="252"/>
                          <a:pt x="198" y="252"/>
                        </a:cubicBezTo>
                        <a:cubicBezTo>
                          <a:pt x="199" y="251"/>
                          <a:pt x="199" y="251"/>
                          <a:pt x="199" y="251"/>
                        </a:cubicBezTo>
                        <a:cubicBezTo>
                          <a:pt x="199" y="251"/>
                          <a:pt x="199" y="251"/>
                          <a:pt x="199" y="251"/>
                        </a:cubicBezTo>
                        <a:cubicBezTo>
                          <a:pt x="199" y="251"/>
                          <a:pt x="199" y="251"/>
                          <a:pt x="199" y="251"/>
                        </a:cubicBezTo>
                        <a:cubicBezTo>
                          <a:pt x="199" y="251"/>
                          <a:pt x="199" y="251"/>
                          <a:pt x="199" y="251"/>
                        </a:cubicBezTo>
                        <a:cubicBezTo>
                          <a:pt x="199" y="250"/>
                          <a:pt x="199" y="250"/>
                          <a:pt x="199" y="250"/>
                        </a:cubicBezTo>
                        <a:cubicBezTo>
                          <a:pt x="199" y="250"/>
                          <a:pt x="199" y="250"/>
                          <a:pt x="199" y="250"/>
                        </a:cubicBezTo>
                        <a:cubicBezTo>
                          <a:pt x="200" y="251"/>
                          <a:pt x="200" y="251"/>
                          <a:pt x="200" y="251"/>
                        </a:cubicBezTo>
                        <a:cubicBezTo>
                          <a:pt x="200" y="251"/>
                          <a:pt x="200" y="251"/>
                          <a:pt x="200" y="251"/>
                        </a:cubicBezTo>
                        <a:cubicBezTo>
                          <a:pt x="199" y="251"/>
                          <a:pt x="199" y="251"/>
                          <a:pt x="199" y="251"/>
                        </a:cubicBezTo>
                        <a:cubicBezTo>
                          <a:pt x="199" y="251"/>
                          <a:pt x="199" y="251"/>
                          <a:pt x="199" y="251"/>
                        </a:cubicBezTo>
                        <a:cubicBezTo>
                          <a:pt x="199" y="252"/>
                          <a:pt x="199" y="252"/>
                          <a:pt x="199" y="252"/>
                        </a:cubicBezTo>
                        <a:cubicBezTo>
                          <a:pt x="199" y="252"/>
                          <a:pt x="199" y="252"/>
                          <a:pt x="199" y="252"/>
                        </a:cubicBezTo>
                        <a:cubicBezTo>
                          <a:pt x="199" y="253"/>
                          <a:pt x="199" y="253"/>
                          <a:pt x="199" y="253"/>
                        </a:cubicBezTo>
                        <a:cubicBezTo>
                          <a:pt x="199" y="253"/>
                          <a:pt x="199" y="253"/>
                          <a:pt x="199" y="253"/>
                        </a:cubicBezTo>
                        <a:cubicBezTo>
                          <a:pt x="199" y="253"/>
                          <a:pt x="199" y="253"/>
                          <a:pt x="199" y="253"/>
                        </a:cubicBezTo>
                        <a:cubicBezTo>
                          <a:pt x="200" y="254"/>
                          <a:pt x="200" y="254"/>
                          <a:pt x="200" y="254"/>
                        </a:cubicBezTo>
                        <a:cubicBezTo>
                          <a:pt x="200" y="253"/>
                          <a:pt x="200" y="253"/>
                          <a:pt x="200" y="253"/>
                        </a:cubicBezTo>
                        <a:cubicBezTo>
                          <a:pt x="200" y="254"/>
                          <a:pt x="200" y="254"/>
                          <a:pt x="200" y="254"/>
                        </a:cubicBezTo>
                        <a:cubicBezTo>
                          <a:pt x="200" y="254"/>
                          <a:pt x="200" y="254"/>
                          <a:pt x="200" y="254"/>
                        </a:cubicBezTo>
                        <a:cubicBezTo>
                          <a:pt x="200" y="254"/>
                          <a:pt x="200" y="254"/>
                          <a:pt x="200" y="254"/>
                        </a:cubicBezTo>
                        <a:cubicBezTo>
                          <a:pt x="199" y="254"/>
                          <a:pt x="199" y="254"/>
                          <a:pt x="199" y="254"/>
                        </a:cubicBezTo>
                        <a:cubicBezTo>
                          <a:pt x="199" y="255"/>
                          <a:pt x="199" y="255"/>
                          <a:pt x="199" y="255"/>
                        </a:cubicBezTo>
                        <a:cubicBezTo>
                          <a:pt x="198" y="256"/>
                          <a:pt x="198" y="256"/>
                          <a:pt x="198" y="256"/>
                        </a:cubicBezTo>
                        <a:cubicBezTo>
                          <a:pt x="198" y="256"/>
                          <a:pt x="198" y="256"/>
                          <a:pt x="198" y="256"/>
                        </a:cubicBezTo>
                        <a:cubicBezTo>
                          <a:pt x="198" y="256"/>
                          <a:pt x="198" y="256"/>
                          <a:pt x="198" y="256"/>
                        </a:cubicBezTo>
                        <a:cubicBezTo>
                          <a:pt x="198" y="258"/>
                          <a:pt x="198" y="258"/>
                          <a:pt x="198" y="258"/>
                        </a:cubicBezTo>
                        <a:cubicBezTo>
                          <a:pt x="198" y="258"/>
                          <a:pt x="198" y="258"/>
                          <a:pt x="198" y="258"/>
                        </a:cubicBezTo>
                        <a:cubicBezTo>
                          <a:pt x="197" y="258"/>
                          <a:pt x="197" y="258"/>
                          <a:pt x="197" y="258"/>
                        </a:cubicBezTo>
                        <a:cubicBezTo>
                          <a:pt x="197" y="259"/>
                          <a:pt x="197" y="259"/>
                          <a:pt x="197" y="259"/>
                        </a:cubicBezTo>
                        <a:cubicBezTo>
                          <a:pt x="197" y="261"/>
                          <a:pt x="197" y="261"/>
                          <a:pt x="197" y="261"/>
                        </a:cubicBezTo>
                        <a:cubicBezTo>
                          <a:pt x="197" y="261"/>
                          <a:pt x="197" y="261"/>
                          <a:pt x="197" y="261"/>
                        </a:cubicBezTo>
                        <a:cubicBezTo>
                          <a:pt x="197" y="261"/>
                          <a:pt x="197" y="261"/>
                          <a:pt x="197" y="261"/>
                        </a:cubicBezTo>
                        <a:cubicBezTo>
                          <a:pt x="198" y="262"/>
                          <a:pt x="198" y="262"/>
                          <a:pt x="198" y="262"/>
                        </a:cubicBezTo>
                        <a:cubicBezTo>
                          <a:pt x="198" y="263"/>
                          <a:pt x="198" y="263"/>
                          <a:pt x="198" y="263"/>
                        </a:cubicBezTo>
                        <a:cubicBezTo>
                          <a:pt x="198" y="262"/>
                          <a:pt x="198" y="262"/>
                          <a:pt x="198" y="262"/>
                        </a:cubicBezTo>
                        <a:cubicBezTo>
                          <a:pt x="199" y="262"/>
                          <a:pt x="199" y="262"/>
                          <a:pt x="199" y="262"/>
                        </a:cubicBezTo>
                        <a:cubicBezTo>
                          <a:pt x="199" y="262"/>
                          <a:pt x="199" y="262"/>
                          <a:pt x="199" y="262"/>
                        </a:cubicBezTo>
                        <a:cubicBezTo>
                          <a:pt x="200" y="263"/>
                          <a:pt x="200" y="263"/>
                          <a:pt x="200" y="263"/>
                        </a:cubicBezTo>
                        <a:cubicBezTo>
                          <a:pt x="200" y="264"/>
                          <a:pt x="200" y="264"/>
                          <a:pt x="200" y="264"/>
                        </a:cubicBezTo>
                        <a:cubicBezTo>
                          <a:pt x="200" y="264"/>
                          <a:pt x="200" y="264"/>
                          <a:pt x="200" y="264"/>
                        </a:cubicBezTo>
                        <a:cubicBezTo>
                          <a:pt x="200" y="264"/>
                          <a:pt x="200" y="264"/>
                          <a:pt x="201" y="264"/>
                        </a:cubicBezTo>
                        <a:cubicBezTo>
                          <a:pt x="201" y="264"/>
                          <a:pt x="201" y="264"/>
                          <a:pt x="201" y="264"/>
                        </a:cubicBezTo>
                        <a:cubicBezTo>
                          <a:pt x="201" y="263"/>
                          <a:pt x="201" y="263"/>
                          <a:pt x="201" y="263"/>
                        </a:cubicBezTo>
                        <a:cubicBezTo>
                          <a:pt x="201" y="263"/>
                          <a:pt x="201" y="263"/>
                          <a:pt x="201" y="263"/>
                        </a:cubicBezTo>
                        <a:cubicBezTo>
                          <a:pt x="201" y="263"/>
                          <a:pt x="201" y="263"/>
                          <a:pt x="201" y="263"/>
                        </a:cubicBezTo>
                        <a:cubicBezTo>
                          <a:pt x="201" y="263"/>
                          <a:pt x="201" y="263"/>
                          <a:pt x="201" y="263"/>
                        </a:cubicBezTo>
                        <a:cubicBezTo>
                          <a:pt x="202" y="262"/>
                          <a:pt x="202" y="262"/>
                          <a:pt x="202" y="262"/>
                        </a:cubicBezTo>
                        <a:cubicBezTo>
                          <a:pt x="202" y="261"/>
                          <a:pt x="202" y="261"/>
                          <a:pt x="202" y="261"/>
                        </a:cubicBezTo>
                        <a:cubicBezTo>
                          <a:pt x="202" y="262"/>
                          <a:pt x="202" y="262"/>
                          <a:pt x="202" y="262"/>
                        </a:cubicBezTo>
                        <a:cubicBezTo>
                          <a:pt x="202" y="263"/>
                          <a:pt x="202" y="263"/>
                          <a:pt x="202" y="263"/>
                        </a:cubicBezTo>
                        <a:cubicBezTo>
                          <a:pt x="201" y="263"/>
                          <a:pt x="201" y="263"/>
                          <a:pt x="201" y="263"/>
                        </a:cubicBezTo>
                        <a:cubicBezTo>
                          <a:pt x="201" y="263"/>
                          <a:pt x="201" y="263"/>
                          <a:pt x="201" y="263"/>
                        </a:cubicBezTo>
                        <a:cubicBezTo>
                          <a:pt x="201" y="264"/>
                          <a:pt x="201" y="264"/>
                          <a:pt x="201" y="264"/>
                        </a:cubicBezTo>
                        <a:cubicBezTo>
                          <a:pt x="201" y="264"/>
                          <a:pt x="201" y="264"/>
                          <a:pt x="201" y="264"/>
                        </a:cubicBezTo>
                        <a:cubicBezTo>
                          <a:pt x="201" y="265"/>
                          <a:pt x="201" y="265"/>
                          <a:pt x="201" y="265"/>
                        </a:cubicBezTo>
                        <a:cubicBezTo>
                          <a:pt x="202" y="264"/>
                          <a:pt x="202" y="264"/>
                          <a:pt x="202" y="264"/>
                        </a:cubicBezTo>
                        <a:cubicBezTo>
                          <a:pt x="202" y="264"/>
                          <a:pt x="202" y="264"/>
                          <a:pt x="202" y="264"/>
                        </a:cubicBezTo>
                        <a:cubicBezTo>
                          <a:pt x="202" y="265"/>
                          <a:pt x="202" y="265"/>
                          <a:pt x="202" y="265"/>
                        </a:cubicBezTo>
                        <a:cubicBezTo>
                          <a:pt x="202" y="266"/>
                          <a:pt x="202" y="266"/>
                          <a:pt x="202" y="266"/>
                        </a:cubicBezTo>
                        <a:cubicBezTo>
                          <a:pt x="202" y="266"/>
                          <a:pt x="202" y="266"/>
                          <a:pt x="202" y="266"/>
                        </a:cubicBezTo>
                        <a:cubicBezTo>
                          <a:pt x="202" y="266"/>
                          <a:pt x="202" y="266"/>
                          <a:pt x="202" y="266"/>
                        </a:cubicBezTo>
                        <a:cubicBezTo>
                          <a:pt x="203" y="267"/>
                          <a:pt x="203" y="267"/>
                          <a:pt x="203" y="267"/>
                        </a:cubicBezTo>
                        <a:cubicBezTo>
                          <a:pt x="203" y="267"/>
                          <a:pt x="203" y="267"/>
                          <a:pt x="203" y="267"/>
                        </a:cubicBezTo>
                        <a:cubicBezTo>
                          <a:pt x="202" y="268"/>
                          <a:pt x="202" y="268"/>
                          <a:pt x="202" y="268"/>
                        </a:cubicBezTo>
                        <a:cubicBezTo>
                          <a:pt x="202" y="268"/>
                          <a:pt x="202" y="268"/>
                          <a:pt x="202" y="268"/>
                        </a:cubicBezTo>
                        <a:cubicBezTo>
                          <a:pt x="202" y="268"/>
                          <a:pt x="202" y="268"/>
                          <a:pt x="202" y="268"/>
                        </a:cubicBezTo>
                        <a:cubicBezTo>
                          <a:pt x="202" y="269"/>
                          <a:pt x="202" y="269"/>
                          <a:pt x="202" y="269"/>
                        </a:cubicBezTo>
                        <a:cubicBezTo>
                          <a:pt x="202" y="270"/>
                          <a:pt x="202" y="270"/>
                          <a:pt x="202" y="270"/>
                        </a:cubicBezTo>
                        <a:cubicBezTo>
                          <a:pt x="202" y="270"/>
                          <a:pt x="202" y="270"/>
                          <a:pt x="202" y="270"/>
                        </a:cubicBezTo>
                        <a:cubicBezTo>
                          <a:pt x="202" y="270"/>
                          <a:pt x="202" y="270"/>
                          <a:pt x="202" y="270"/>
                        </a:cubicBezTo>
                        <a:cubicBezTo>
                          <a:pt x="202" y="270"/>
                          <a:pt x="202" y="270"/>
                          <a:pt x="202" y="270"/>
                        </a:cubicBezTo>
                        <a:cubicBezTo>
                          <a:pt x="203" y="273"/>
                          <a:pt x="203" y="273"/>
                          <a:pt x="203" y="273"/>
                        </a:cubicBezTo>
                        <a:cubicBezTo>
                          <a:pt x="203" y="274"/>
                          <a:pt x="203" y="274"/>
                          <a:pt x="203" y="274"/>
                        </a:cubicBezTo>
                        <a:cubicBezTo>
                          <a:pt x="202" y="275"/>
                          <a:pt x="202" y="275"/>
                          <a:pt x="202" y="275"/>
                        </a:cubicBezTo>
                        <a:cubicBezTo>
                          <a:pt x="202" y="275"/>
                          <a:pt x="202" y="275"/>
                          <a:pt x="202" y="275"/>
                        </a:cubicBezTo>
                        <a:cubicBezTo>
                          <a:pt x="202" y="275"/>
                          <a:pt x="202" y="275"/>
                          <a:pt x="202" y="275"/>
                        </a:cubicBezTo>
                        <a:cubicBezTo>
                          <a:pt x="203" y="276"/>
                          <a:pt x="203" y="276"/>
                          <a:pt x="203" y="276"/>
                        </a:cubicBezTo>
                        <a:cubicBezTo>
                          <a:pt x="203" y="277"/>
                          <a:pt x="203" y="277"/>
                          <a:pt x="203" y="277"/>
                        </a:cubicBezTo>
                        <a:cubicBezTo>
                          <a:pt x="203" y="277"/>
                          <a:pt x="203" y="277"/>
                          <a:pt x="203" y="277"/>
                        </a:cubicBezTo>
                        <a:cubicBezTo>
                          <a:pt x="204" y="277"/>
                          <a:pt x="204" y="277"/>
                          <a:pt x="204" y="277"/>
                        </a:cubicBezTo>
                        <a:cubicBezTo>
                          <a:pt x="204" y="277"/>
                          <a:pt x="204" y="277"/>
                          <a:pt x="204" y="277"/>
                        </a:cubicBezTo>
                        <a:cubicBezTo>
                          <a:pt x="204" y="277"/>
                          <a:pt x="204" y="277"/>
                          <a:pt x="204" y="277"/>
                        </a:cubicBezTo>
                        <a:cubicBezTo>
                          <a:pt x="206" y="277"/>
                          <a:pt x="206" y="277"/>
                          <a:pt x="206" y="277"/>
                        </a:cubicBezTo>
                        <a:cubicBezTo>
                          <a:pt x="206" y="277"/>
                          <a:pt x="206" y="277"/>
                          <a:pt x="206" y="277"/>
                        </a:cubicBezTo>
                        <a:cubicBezTo>
                          <a:pt x="206" y="277"/>
                          <a:pt x="206" y="277"/>
                          <a:pt x="206" y="277"/>
                        </a:cubicBezTo>
                        <a:cubicBezTo>
                          <a:pt x="208" y="276"/>
                          <a:pt x="208" y="276"/>
                          <a:pt x="208" y="276"/>
                        </a:cubicBezTo>
                        <a:cubicBezTo>
                          <a:pt x="208" y="276"/>
                          <a:pt x="208" y="276"/>
                          <a:pt x="208" y="276"/>
                        </a:cubicBezTo>
                        <a:cubicBezTo>
                          <a:pt x="208" y="276"/>
                          <a:pt x="208" y="276"/>
                          <a:pt x="208" y="276"/>
                        </a:cubicBezTo>
                        <a:cubicBezTo>
                          <a:pt x="208" y="275"/>
                          <a:pt x="208" y="275"/>
                          <a:pt x="208" y="275"/>
                        </a:cubicBezTo>
                        <a:cubicBezTo>
                          <a:pt x="208" y="275"/>
                          <a:pt x="208" y="275"/>
                          <a:pt x="208" y="275"/>
                        </a:cubicBezTo>
                        <a:cubicBezTo>
                          <a:pt x="208" y="275"/>
                          <a:pt x="208" y="275"/>
                          <a:pt x="208" y="275"/>
                        </a:cubicBezTo>
                        <a:cubicBezTo>
                          <a:pt x="207" y="274"/>
                          <a:pt x="207" y="274"/>
                          <a:pt x="207" y="274"/>
                        </a:cubicBezTo>
                        <a:cubicBezTo>
                          <a:pt x="206" y="272"/>
                          <a:pt x="206" y="272"/>
                          <a:pt x="206" y="272"/>
                        </a:cubicBezTo>
                        <a:cubicBezTo>
                          <a:pt x="206" y="271"/>
                          <a:pt x="206" y="271"/>
                          <a:pt x="206" y="271"/>
                        </a:cubicBezTo>
                        <a:cubicBezTo>
                          <a:pt x="206" y="271"/>
                          <a:pt x="206" y="271"/>
                          <a:pt x="206" y="271"/>
                        </a:cubicBezTo>
                        <a:cubicBezTo>
                          <a:pt x="206" y="271"/>
                          <a:pt x="206" y="271"/>
                          <a:pt x="206" y="271"/>
                        </a:cubicBezTo>
                        <a:cubicBezTo>
                          <a:pt x="205" y="270"/>
                          <a:pt x="205" y="270"/>
                          <a:pt x="205" y="270"/>
                        </a:cubicBezTo>
                        <a:cubicBezTo>
                          <a:pt x="205" y="270"/>
                          <a:pt x="205" y="270"/>
                          <a:pt x="205" y="270"/>
                        </a:cubicBezTo>
                        <a:cubicBezTo>
                          <a:pt x="205" y="270"/>
                          <a:pt x="205" y="270"/>
                          <a:pt x="205" y="270"/>
                        </a:cubicBezTo>
                        <a:cubicBezTo>
                          <a:pt x="204" y="270"/>
                          <a:pt x="204" y="270"/>
                          <a:pt x="204" y="270"/>
                        </a:cubicBezTo>
                        <a:cubicBezTo>
                          <a:pt x="204" y="269"/>
                          <a:pt x="204" y="269"/>
                          <a:pt x="204" y="269"/>
                        </a:cubicBezTo>
                        <a:cubicBezTo>
                          <a:pt x="205" y="268"/>
                          <a:pt x="205" y="268"/>
                          <a:pt x="205" y="268"/>
                        </a:cubicBezTo>
                        <a:cubicBezTo>
                          <a:pt x="206" y="268"/>
                          <a:pt x="206" y="268"/>
                          <a:pt x="206" y="268"/>
                        </a:cubicBezTo>
                        <a:cubicBezTo>
                          <a:pt x="206" y="268"/>
                          <a:pt x="206" y="268"/>
                          <a:pt x="206" y="268"/>
                        </a:cubicBezTo>
                        <a:cubicBezTo>
                          <a:pt x="206" y="268"/>
                          <a:pt x="206" y="268"/>
                          <a:pt x="206" y="268"/>
                        </a:cubicBezTo>
                        <a:cubicBezTo>
                          <a:pt x="207" y="267"/>
                          <a:pt x="207" y="267"/>
                          <a:pt x="207" y="267"/>
                        </a:cubicBezTo>
                        <a:cubicBezTo>
                          <a:pt x="207" y="267"/>
                          <a:pt x="207" y="267"/>
                          <a:pt x="207" y="267"/>
                        </a:cubicBezTo>
                        <a:cubicBezTo>
                          <a:pt x="207" y="267"/>
                          <a:pt x="207" y="267"/>
                          <a:pt x="207" y="267"/>
                        </a:cubicBezTo>
                        <a:cubicBezTo>
                          <a:pt x="206" y="266"/>
                          <a:pt x="206" y="266"/>
                          <a:pt x="206" y="266"/>
                        </a:cubicBezTo>
                        <a:cubicBezTo>
                          <a:pt x="206" y="266"/>
                          <a:pt x="206" y="266"/>
                          <a:pt x="206" y="266"/>
                        </a:cubicBezTo>
                        <a:cubicBezTo>
                          <a:pt x="206" y="266"/>
                          <a:pt x="206" y="266"/>
                          <a:pt x="206" y="266"/>
                        </a:cubicBezTo>
                        <a:cubicBezTo>
                          <a:pt x="206" y="266"/>
                          <a:pt x="206" y="266"/>
                          <a:pt x="206" y="266"/>
                        </a:cubicBezTo>
                        <a:cubicBezTo>
                          <a:pt x="206" y="265"/>
                          <a:pt x="206" y="265"/>
                          <a:pt x="206" y="265"/>
                        </a:cubicBezTo>
                        <a:cubicBezTo>
                          <a:pt x="206" y="265"/>
                          <a:pt x="206" y="265"/>
                          <a:pt x="206" y="265"/>
                        </a:cubicBezTo>
                        <a:cubicBezTo>
                          <a:pt x="206" y="265"/>
                          <a:pt x="206" y="265"/>
                          <a:pt x="206" y="265"/>
                        </a:cubicBezTo>
                        <a:cubicBezTo>
                          <a:pt x="206" y="264"/>
                          <a:pt x="206" y="264"/>
                          <a:pt x="206" y="264"/>
                        </a:cubicBezTo>
                        <a:cubicBezTo>
                          <a:pt x="206" y="264"/>
                          <a:pt x="206" y="264"/>
                          <a:pt x="206" y="264"/>
                        </a:cubicBezTo>
                        <a:cubicBezTo>
                          <a:pt x="207" y="264"/>
                          <a:pt x="207" y="264"/>
                          <a:pt x="207" y="264"/>
                        </a:cubicBezTo>
                        <a:cubicBezTo>
                          <a:pt x="207" y="265"/>
                          <a:pt x="207" y="265"/>
                          <a:pt x="207" y="265"/>
                        </a:cubicBezTo>
                        <a:cubicBezTo>
                          <a:pt x="207" y="265"/>
                          <a:pt x="207" y="265"/>
                          <a:pt x="207" y="265"/>
                        </a:cubicBezTo>
                        <a:cubicBezTo>
                          <a:pt x="207" y="265"/>
                          <a:pt x="207" y="265"/>
                          <a:pt x="208" y="264"/>
                        </a:cubicBezTo>
                        <a:cubicBezTo>
                          <a:pt x="208" y="264"/>
                          <a:pt x="208" y="264"/>
                          <a:pt x="208" y="264"/>
                        </a:cubicBezTo>
                        <a:cubicBezTo>
                          <a:pt x="208" y="264"/>
                          <a:pt x="208" y="264"/>
                          <a:pt x="208" y="264"/>
                        </a:cubicBezTo>
                        <a:cubicBezTo>
                          <a:pt x="209" y="263"/>
                          <a:pt x="209" y="263"/>
                          <a:pt x="209" y="263"/>
                        </a:cubicBezTo>
                        <a:cubicBezTo>
                          <a:pt x="209" y="263"/>
                          <a:pt x="209" y="263"/>
                          <a:pt x="209" y="263"/>
                        </a:cubicBezTo>
                        <a:cubicBezTo>
                          <a:pt x="209" y="263"/>
                          <a:pt x="209" y="263"/>
                          <a:pt x="209" y="263"/>
                        </a:cubicBezTo>
                        <a:cubicBezTo>
                          <a:pt x="209" y="262"/>
                          <a:pt x="209" y="262"/>
                          <a:pt x="209" y="262"/>
                        </a:cubicBezTo>
                        <a:cubicBezTo>
                          <a:pt x="209" y="262"/>
                          <a:pt x="209" y="262"/>
                          <a:pt x="209" y="262"/>
                        </a:cubicBezTo>
                        <a:cubicBezTo>
                          <a:pt x="209" y="262"/>
                          <a:pt x="209" y="262"/>
                          <a:pt x="209" y="262"/>
                        </a:cubicBezTo>
                        <a:cubicBezTo>
                          <a:pt x="209" y="262"/>
                          <a:pt x="209" y="262"/>
                          <a:pt x="209" y="262"/>
                        </a:cubicBezTo>
                        <a:cubicBezTo>
                          <a:pt x="210" y="262"/>
                          <a:pt x="210" y="262"/>
                          <a:pt x="210" y="262"/>
                        </a:cubicBezTo>
                        <a:cubicBezTo>
                          <a:pt x="210" y="262"/>
                          <a:pt x="210" y="262"/>
                          <a:pt x="210" y="262"/>
                        </a:cubicBezTo>
                        <a:cubicBezTo>
                          <a:pt x="210" y="262"/>
                          <a:pt x="210" y="262"/>
                          <a:pt x="210" y="262"/>
                        </a:cubicBezTo>
                        <a:cubicBezTo>
                          <a:pt x="211" y="262"/>
                          <a:pt x="211" y="262"/>
                          <a:pt x="211" y="262"/>
                        </a:cubicBezTo>
                        <a:cubicBezTo>
                          <a:pt x="211" y="262"/>
                          <a:pt x="211" y="262"/>
                          <a:pt x="211" y="262"/>
                        </a:cubicBezTo>
                        <a:cubicBezTo>
                          <a:pt x="211" y="262"/>
                          <a:pt x="211" y="262"/>
                          <a:pt x="211" y="262"/>
                        </a:cubicBezTo>
                        <a:cubicBezTo>
                          <a:pt x="212" y="262"/>
                          <a:pt x="212" y="262"/>
                          <a:pt x="212" y="262"/>
                        </a:cubicBezTo>
                        <a:cubicBezTo>
                          <a:pt x="212" y="262"/>
                          <a:pt x="212" y="262"/>
                          <a:pt x="212" y="262"/>
                        </a:cubicBezTo>
                        <a:cubicBezTo>
                          <a:pt x="213" y="261"/>
                          <a:pt x="213" y="261"/>
                          <a:pt x="213" y="261"/>
                        </a:cubicBezTo>
                        <a:cubicBezTo>
                          <a:pt x="213" y="262"/>
                          <a:pt x="213" y="262"/>
                          <a:pt x="213" y="262"/>
                        </a:cubicBezTo>
                        <a:cubicBezTo>
                          <a:pt x="213" y="262"/>
                          <a:pt x="213" y="262"/>
                          <a:pt x="213" y="262"/>
                        </a:cubicBezTo>
                        <a:cubicBezTo>
                          <a:pt x="214" y="262"/>
                          <a:pt x="214" y="262"/>
                          <a:pt x="214" y="262"/>
                        </a:cubicBezTo>
                        <a:cubicBezTo>
                          <a:pt x="214" y="262"/>
                          <a:pt x="214" y="262"/>
                          <a:pt x="214" y="262"/>
                        </a:cubicBezTo>
                        <a:cubicBezTo>
                          <a:pt x="213" y="264"/>
                          <a:pt x="213" y="264"/>
                          <a:pt x="213" y="264"/>
                        </a:cubicBezTo>
                        <a:cubicBezTo>
                          <a:pt x="213" y="264"/>
                          <a:pt x="213" y="264"/>
                          <a:pt x="213" y="264"/>
                        </a:cubicBezTo>
                        <a:cubicBezTo>
                          <a:pt x="213" y="264"/>
                          <a:pt x="213" y="264"/>
                          <a:pt x="213" y="264"/>
                        </a:cubicBezTo>
                        <a:cubicBezTo>
                          <a:pt x="213" y="265"/>
                          <a:pt x="213" y="265"/>
                          <a:pt x="213" y="265"/>
                        </a:cubicBezTo>
                        <a:cubicBezTo>
                          <a:pt x="213" y="265"/>
                          <a:pt x="213" y="265"/>
                          <a:pt x="213" y="265"/>
                        </a:cubicBezTo>
                        <a:cubicBezTo>
                          <a:pt x="213" y="265"/>
                          <a:pt x="213" y="265"/>
                          <a:pt x="213" y="265"/>
                        </a:cubicBezTo>
                        <a:cubicBezTo>
                          <a:pt x="213" y="266"/>
                          <a:pt x="213" y="266"/>
                          <a:pt x="213" y="266"/>
                        </a:cubicBezTo>
                        <a:cubicBezTo>
                          <a:pt x="214" y="266"/>
                          <a:pt x="214" y="266"/>
                          <a:pt x="214" y="266"/>
                        </a:cubicBezTo>
                        <a:cubicBezTo>
                          <a:pt x="214" y="266"/>
                          <a:pt x="214" y="266"/>
                          <a:pt x="214" y="266"/>
                        </a:cubicBezTo>
                        <a:cubicBezTo>
                          <a:pt x="215" y="265"/>
                          <a:pt x="215" y="265"/>
                          <a:pt x="215" y="265"/>
                        </a:cubicBezTo>
                        <a:cubicBezTo>
                          <a:pt x="215" y="265"/>
                          <a:pt x="215" y="265"/>
                          <a:pt x="215" y="265"/>
                        </a:cubicBezTo>
                        <a:cubicBezTo>
                          <a:pt x="215" y="265"/>
                          <a:pt x="215" y="265"/>
                          <a:pt x="215" y="265"/>
                        </a:cubicBezTo>
                        <a:cubicBezTo>
                          <a:pt x="215" y="264"/>
                          <a:pt x="215" y="264"/>
                          <a:pt x="215" y="264"/>
                        </a:cubicBezTo>
                        <a:cubicBezTo>
                          <a:pt x="215" y="264"/>
                          <a:pt x="215" y="264"/>
                          <a:pt x="215" y="264"/>
                        </a:cubicBezTo>
                        <a:cubicBezTo>
                          <a:pt x="216" y="264"/>
                          <a:pt x="216" y="264"/>
                          <a:pt x="216" y="264"/>
                        </a:cubicBezTo>
                        <a:cubicBezTo>
                          <a:pt x="216" y="264"/>
                          <a:pt x="216" y="264"/>
                          <a:pt x="216" y="264"/>
                        </a:cubicBezTo>
                        <a:cubicBezTo>
                          <a:pt x="216" y="264"/>
                          <a:pt x="216" y="264"/>
                          <a:pt x="216" y="264"/>
                        </a:cubicBezTo>
                        <a:cubicBezTo>
                          <a:pt x="216" y="264"/>
                          <a:pt x="216" y="264"/>
                          <a:pt x="216" y="264"/>
                        </a:cubicBezTo>
                        <a:cubicBezTo>
                          <a:pt x="216" y="265"/>
                          <a:pt x="216" y="265"/>
                          <a:pt x="216" y="265"/>
                        </a:cubicBezTo>
                        <a:cubicBezTo>
                          <a:pt x="216" y="265"/>
                          <a:pt x="216" y="265"/>
                          <a:pt x="216" y="265"/>
                        </a:cubicBezTo>
                        <a:cubicBezTo>
                          <a:pt x="214" y="267"/>
                          <a:pt x="214" y="267"/>
                          <a:pt x="214" y="267"/>
                        </a:cubicBezTo>
                        <a:cubicBezTo>
                          <a:pt x="214" y="267"/>
                          <a:pt x="214" y="267"/>
                          <a:pt x="214" y="267"/>
                        </a:cubicBezTo>
                        <a:cubicBezTo>
                          <a:pt x="214" y="267"/>
                          <a:pt x="214" y="267"/>
                          <a:pt x="214" y="267"/>
                        </a:cubicBezTo>
                        <a:cubicBezTo>
                          <a:pt x="214" y="268"/>
                          <a:pt x="214" y="268"/>
                          <a:pt x="214" y="268"/>
                        </a:cubicBezTo>
                        <a:cubicBezTo>
                          <a:pt x="214" y="269"/>
                          <a:pt x="214" y="269"/>
                          <a:pt x="214" y="269"/>
                        </a:cubicBezTo>
                        <a:cubicBezTo>
                          <a:pt x="214" y="269"/>
                          <a:pt x="214" y="269"/>
                          <a:pt x="214" y="269"/>
                        </a:cubicBezTo>
                        <a:cubicBezTo>
                          <a:pt x="215" y="269"/>
                          <a:pt x="215" y="269"/>
                          <a:pt x="215" y="269"/>
                        </a:cubicBezTo>
                        <a:cubicBezTo>
                          <a:pt x="215" y="269"/>
                          <a:pt x="215" y="269"/>
                          <a:pt x="215" y="269"/>
                        </a:cubicBezTo>
                        <a:cubicBezTo>
                          <a:pt x="214" y="270"/>
                          <a:pt x="214" y="270"/>
                          <a:pt x="214" y="270"/>
                        </a:cubicBezTo>
                        <a:cubicBezTo>
                          <a:pt x="214" y="270"/>
                          <a:pt x="214" y="270"/>
                          <a:pt x="214" y="270"/>
                        </a:cubicBezTo>
                        <a:cubicBezTo>
                          <a:pt x="214" y="270"/>
                          <a:pt x="214" y="270"/>
                          <a:pt x="214" y="270"/>
                        </a:cubicBezTo>
                        <a:cubicBezTo>
                          <a:pt x="213" y="273"/>
                          <a:pt x="213" y="273"/>
                          <a:pt x="213" y="273"/>
                        </a:cubicBezTo>
                        <a:cubicBezTo>
                          <a:pt x="212" y="275"/>
                          <a:pt x="212" y="275"/>
                          <a:pt x="212" y="275"/>
                        </a:cubicBezTo>
                        <a:cubicBezTo>
                          <a:pt x="212" y="275"/>
                          <a:pt x="212" y="275"/>
                          <a:pt x="212" y="275"/>
                        </a:cubicBezTo>
                        <a:cubicBezTo>
                          <a:pt x="212" y="275"/>
                          <a:pt x="212" y="275"/>
                          <a:pt x="212" y="275"/>
                        </a:cubicBezTo>
                        <a:cubicBezTo>
                          <a:pt x="212" y="277"/>
                          <a:pt x="212" y="277"/>
                          <a:pt x="212" y="277"/>
                        </a:cubicBezTo>
                        <a:cubicBezTo>
                          <a:pt x="212" y="277"/>
                          <a:pt x="212" y="277"/>
                          <a:pt x="212" y="277"/>
                        </a:cubicBezTo>
                        <a:cubicBezTo>
                          <a:pt x="211" y="281"/>
                          <a:pt x="211" y="281"/>
                          <a:pt x="211" y="281"/>
                        </a:cubicBezTo>
                        <a:cubicBezTo>
                          <a:pt x="213" y="278"/>
                          <a:pt x="213" y="278"/>
                          <a:pt x="213" y="278"/>
                        </a:cubicBezTo>
                        <a:cubicBezTo>
                          <a:pt x="213" y="277"/>
                          <a:pt x="213" y="277"/>
                          <a:pt x="213" y="277"/>
                        </a:cubicBezTo>
                        <a:cubicBezTo>
                          <a:pt x="214" y="277"/>
                          <a:pt x="214" y="277"/>
                          <a:pt x="214" y="277"/>
                        </a:cubicBezTo>
                        <a:cubicBezTo>
                          <a:pt x="214" y="277"/>
                          <a:pt x="214" y="277"/>
                          <a:pt x="214" y="277"/>
                        </a:cubicBezTo>
                        <a:cubicBezTo>
                          <a:pt x="214" y="277"/>
                          <a:pt x="214" y="277"/>
                          <a:pt x="214" y="277"/>
                        </a:cubicBezTo>
                        <a:cubicBezTo>
                          <a:pt x="215" y="276"/>
                          <a:pt x="215" y="276"/>
                          <a:pt x="215" y="276"/>
                        </a:cubicBezTo>
                        <a:cubicBezTo>
                          <a:pt x="215" y="276"/>
                          <a:pt x="215" y="276"/>
                          <a:pt x="215" y="276"/>
                        </a:cubicBezTo>
                        <a:cubicBezTo>
                          <a:pt x="215" y="276"/>
                          <a:pt x="215" y="276"/>
                          <a:pt x="215" y="276"/>
                        </a:cubicBezTo>
                        <a:cubicBezTo>
                          <a:pt x="215" y="276"/>
                          <a:pt x="215" y="276"/>
                          <a:pt x="215" y="276"/>
                        </a:cubicBezTo>
                        <a:cubicBezTo>
                          <a:pt x="216" y="275"/>
                          <a:pt x="216" y="275"/>
                          <a:pt x="216" y="275"/>
                        </a:cubicBezTo>
                        <a:cubicBezTo>
                          <a:pt x="216" y="275"/>
                          <a:pt x="216" y="275"/>
                          <a:pt x="216" y="275"/>
                        </a:cubicBezTo>
                        <a:cubicBezTo>
                          <a:pt x="217" y="276"/>
                          <a:pt x="217" y="276"/>
                          <a:pt x="217" y="276"/>
                        </a:cubicBezTo>
                        <a:cubicBezTo>
                          <a:pt x="217" y="277"/>
                          <a:pt x="217" y="277"/>
                          <a:pt x="217" y="277"/>
                        </a:cubicBezTo>
                        <a:cubicBezTo>
                          <a:pt x="217" y="278"/>
                          <a:pt x="217" y="278"/>
                          <a:pt x="217" y="278"/>
                        </a:cubicBezTo>
                        <a:cubicBezTo>
                          <a:pt x="217" y="278"/>
                          <a:pt x="217" y="278"/>
                          <a:pt x="217" y="278"/>
                        </a:cubicBezTo>
                        <a:cubicBezTo>
                          <a:pt x="217" y="278"/>
                          <a:pt x="217" y="278"/>
                          <a:pt x="217" y="278"/>
                        </a:cubicBezTo>
                        <a:cubicBezTo>
                          <a:pt x="217" y="279"/>
                          <a:pt x="217" y="279"/>
                          <a:pt x="217" y="279"/>
                        </a:cubicBezTo>
                        <a:cubicBezTo>
                          <a:pt x="217" y="279"/>
                          <a:pt x="217" y="279"/>
                          <a:pt x="217" y="279"/>
                        </a:cubicBezTo>
                        <a:cubicBezTo>
                          <a:pt x="217" y="279"/>
                          <a:pt x="217" y="279"/>
                          <a:pt x="217" y="279"/>
                        </a:cubicBezTo>
                        <a:cubicBezTo>
                          <a:pt x="218" y="279"/>
                          <a:pt x="218" y="279"/>
                          <a:pt x="218" y="279"/>
                        </a:cubicBezTo>
                        <a:cubicBezTo>
                          <a:pt x="219" y="280"/>
                          <a:pt x="219" y="280"/>
                          <a:pt x="219" y="280"/>
                        </a:cubicBezTo>
                        <a:cubicBezTo>
                          <a:pt x="219" y="279"/>
                          <a:pt x="219" y="279"/>
                          <a:pt x="219" y="279"/>
                        </a:cubicBezTo>
                        <a:cubicBezTo>
                          <a:pt x="219" y="278"/>
                          <a:pt x="219" y="278"/>
                          <a:pt x="219" y="278"/>
                        </a:cubicBezTo>
                        <a:cubicBezTo>
                          <a:pt x="219" y="278"/>
                          <a:pt x="219" y="278"/>
                          <a:pt x="219" y="278"/>
                        </a:cubicBezTo>
                        <a:cubicBezTo>
                          <a:pt x="221" y="278"/>
                          <a:pt x="221" y="278"/>
                          <a:pt x="221" y="278"/>
                        </a:cubicBezTo>
                        <a:cubicBezTo>
                          <a:pt x="222" y="278"/>
                          <a:pt x="222" y="278"/>
                          <a:pt x="222" y="278"/>
                        </a:cubicBezTo>
                        <a:cubicBezTo>
                          <a:pt x="222" y="279"/>
                          <a:pt x="222" y="279"/>
                          <a:pt x="222" y="279"/>
                        </a:cubicBezTo>
                        <a:cubicBezTo>
                          <a:pt x="223" y="279"/>
                          <a:pt x="223" y="279"/>
                          <a:pt x="223" y="279"/>
                        </a:cubicBezTo>
                        <a:cubicBezTo>
                          <a:pt x="223" y="279"/>
                          <a:pt x="223" y="279"/>
                          <a:pt x="223" y="279"/>
                        </a:cubicBezTo>
                        <a:cubicBezTo>
                          <a:pt x="223" y="279"/>
                          <a:pt x="223" y="279"/>
                          <a:pt x="223" y="279"/>
                        </a:cubicBezTo>
                        <a:cubicBezTo>
                          <a:pt x="224" y="280"/>
                          <a:pt x="224" y="280"/>
                          <a:pt x="224" y="280"/>
                        </a:cubicBezTo>
                        <a:cubicBezTo>
                          <a:pt x="224" y="280"/>
                          <a:pt x="224" y="280"/>
                          <a:pt x="224" y="280"/>
                        </a:cubicBezTo>
                        <a:cubicBezTo>
                          <a:pt x="224" y="281"/>
                          <a:pt x="224" y="281"/>
                          <a:pt x="224" y="281"/>
                        </a:cubicBezTo>
                        <a:cubicBezTo>
                          <a:pt x="224" y="281"/>
                          <a:pt x="224" y="281"/>
                          <a:pt x="224" y="281"/>
                        </a:cubicBezTo>
                        <a:cubicBezTo>
                          <a:pt x="225" y="281"/>
                          <a:pt x="225" y="281"/>
                          <a:pt x="225" y="281"/>
                        </a:cubicBezTo>
                        <a:cubicBezTo>
                          <a:pt x="225" y="281"/>
                          <a:pt x="225" y="281"/>
                          <a:pt x="225" y="281"/>
                        </a:cubicBezTo>
                        <a:cubicBezTo>
                          <a:pt x="226" y="281"/>
                          <a:pt x="226" y="281"/>
                          <a:pt x="226" y="281"/>
                        </a:cubicBezTo>
                        <a:cubicBezTo>
                          <a:pt x="226" y="281"/>
                          <a:pt x="226" y="281"/>
                          <a:pt x="226" y="281"/>
                        </a:cubicBezTo>
                        <a:cubicBezTo>
                          <a:pt x="227" y="280"/>
                          <a:pt x="227" y="280"/>
                          <a:pt x="227" y="280"/>
                        </a:cubicBezTo>
                        <a:cubicBezTo>
                          <a:pt x="227" y="280"/>
                          <a:pt x="227" y="280"/>
                          <a:pt x="227" y="280"/>
                        </a:cubicBezTo>
                        <a:cubicBezTo>
                          <a:pt x="226" y="280"/>
                          <a:pt x="226" y="280"/>
                          <a:pt x="226"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9"/>
                          <a:pt x="225" y="279"/>
                          <a:pt x="225" y="279"/>
                        </a:cubicBezTo>
                        <a:cubicBezTo>
                          <a:pt x="225" y="279"/>
                          <a:pt x="225" y="279"/>
                          <a:pt x="225" y="279"/>
                        </a:cubicBezTo>
                        <a:cubicBezTo>
                          <a:pt x="226" y="279"/>
                          <a:pt x="226" y="279"/>
                          <a:pt x="226" y="279"/>
                        </a:cubicBezTo>
                        <a:cubicBezTo>
                          <a:pt x="227" y="279"/>
                          <a:pt x="227" y="279"/>
                          <a:pt x="227" y="279"/>
                        </a:cubicBezTo>
                        <a:cubicBezTo>
                          <a:pt x="227" y="279"/>
                          <a:pt x="227" y="279"/>
                          <a:pt x="227" y="279"/>
                        </a:cubicBezTo>
                        <a:cubicBezTo>
                          <a:pt x="227" y="280"/>
                          <a:pt x="227" y="280"/>
                          <a:pt x="227" y="280"/>
                        </a:cubicBezTo>
                        <a:cubicBezTo>
                          <a:pt x="228" y="280"/>
                          <a:pt x="228" y="280"/>
                          <a:pt x="228" y="280"/>
                        </a:cubicBezTo>
                        <a:cubicBezTo>
                          <a:pt x="228" y="280"/>
                          <a:pt x="228" y="280"/>
                          <a:pt x="228" y="280"/>
                        </a:cubicBezTo>
                        <a:cubicBezTo>
                          <a:pt x="228" y="280"/>
                          <a:pt x="228" y="280"/>
                          <a:pt x="228" y="280"/>
                        </a:cubicBezTo>
                        <a:cubicBezTo>
                          <a:pt x="229" y="280"/>
                          <a:pt x="229" y="280"/>
                          <a:pt x="229" y="280"/>
                        </a:cubicBezTo>
                        <a:cubicBezTo>
                          <a:pt x="229" y="280"/>
                          <a:pt x="229" y="280"/>
                          <a:pt x="229" y="280"/>
                        </a:cubicBezTo>
                        <a:cubicBezTo>
                          <a:pt x="229" y="280"/>
                          <a:pt x="229" y="280"/>
                          <a:pt x="229" y="280"/>
                        </a:cubicBezTo>
                        <a:cubicBezTo>
                          <a:pt x="230" y="279"/>
                          <a:pt x="230" y="279"/>
                          <a:pt x="230" y="279"/>
                        </a:cubicBezTo>
                        <a:cubicBezTo>
                          <a:pt x="230" y="279"/>
                          <a:pt x="230" y="279"/>
                          <a:pt x="230" y="279"/>
                        </a:cubicBezTo>
                        <a:cubicBezTo>
                          <a:pt x="231" y="279"/>
                          <a:pt x="231" y="279"/>
                          <a:pt x="231" y="279"/>
                        </a:cubicBezTo>
                        <a:cubicBezTo>
                          <a:pt x="231" y="279"/>
                          <a:pt x="231" y="279"/>
                          <a:pt x="231" y="279"/>
                        </a:cubicBezTo>
                        <a:cubicBezTo>
                          <a:pt x="231" y="278"/>
                          <a:pt x="231" y="278"/>
                          <a:pt x="231" y="278"/>
                        </a:cubicBezTo>
                        <a:cubicBezTo>
                          <a:pt x="232" y="278"/>
                          <a:pt x="232" y="278"/>
                          <a:pt x="232" y="278"/>
                        </a:cubicBezTo>
                        <a:cubicBezTo>
                          <a:pt x="232" y="278"/>
                          <a:pt x="232" y="278"/>
                          <a:pt x="232" y="278"/>
                        </a:cubicBezTo>
                        <a:cubicBezTo>
                          <a:pt x="232" y="278"/>
                          <a:pt x="232" y="278"/>
                          <a:pt x="232" y="278"/>
                        </a:cubicBezTo>
                        <a:cubicBezTo>
                          <a:pt x="232" y="277"/>
                          <a:pt x="232" y="277"/>
                          <a:pt x="232" y="277"/>
                        </a:cubicBezTo>
                        <a:cubicBezTo>
                          <a:pt x="232" y="277"/>
                          <a:pt x="232" y="277"/>
                          <a:pt x="232" y="277"/>
                        </a:cubicBezTo>
                        <a:cubicBezTo>
                          <a:pt x="232" y="275"/>
                          <a:pt x="232" y="275"/>
                          <a:pt x="232" y="275"/>
                        </a:cubicBezTo>
                        <a:cubicBezTo>
                          <a:pt x="231" y="276"/>
                          <a:pt x="231" y="276"/>
                          <a:pt x="231" y="276"/>
                        </a:cubicBezTo>
                        <a:cubicBezTo>
                          <a:pt x="231" y="277"/>
                          <a:pt x="231" y="277"/>
                          <a:pt x="231" y="277"/>
                        </a:cubicBezTo>
                        <a:cubicBezTo>
                          <a:pt x="230" y="277"/>
                          <a:pt x="230" y="277"/>
                          <a:pt x="230" y="277"/>
                        </a:cubicBezTo>
                        <a:cubicBezTo>
                          <a:pt x="230" y="277"/>
                          <a:pt x="230" y="277"/>
                          <a:pt x="230" y="277"/>
                        </a:cubicBezTo>
                        <a:cubicBezTo>
                          <a:pt x="230" y="277"/>
                          <a:pt x="230" y="277"/>
                          <a:pt x="230" y="277"/>
                        </a:cubicBezTo>
                        <a:cubicBezTo>
                          <a:pt x="229" y="277"/>
                          <a:pt x="229" y="277"/>
                          <a:pt x="229" y="277"/>
                        </a:cubicBezTo>
                        <a:cubicBezTo>
                          <a:pt x="229" y="278"/>
                          <a:pt x="229" y="278"/>
                          <a:pt x="229" y="278"/>
                        </a:cubicBezTo>
                        <a:cubicBezTo>
                          <a:pt x="229" y="278"/>
                          <a:pt x="229" y="278"/>
                          <a:pt x="229" y="278"/>
                        </a:cubicBezTo>
                        <a:cubicBezTo>
                          <a:pt x="229" y="278"/>
                          <a:pt x="229" y="278"/>
                          <a:pt x="229" y="278"/>
                        </a:cubicBezTo>
                        <a:cubicBezTo>
                          <a:pt x="229" y="278"/>
                          <a:pt x="229" y="278"/>
                          <a:pt x="229" y="278"/>
                        </a:cubicBezTo>
                        <a:cubicBezTo>
                          <a:pt x="228" y="278"/>
                          <a:pt x="228" y="278"/>
                          <a:pt x="228" y="278"/>
                        </a:cubicBezTo>
                        <a:cubicBezTo>
                          <a:pt x="228" y="278"/>
                          <a:pt x="228" y="278"/>
                          <a:pt x="228" y="278"/>
                        </a:cubicBezTo>
                        <a:cubicBezTo>
                          <a:pt x="228" y="278"/>
                          <a:pt x="228" y="278"/>
                          <a:pt x="228" y="278"/>
                        </a:cubicBezTo>
                        <a:cubicBezTo>
                          <a:pt x="228" y="278"/>
                          <a:pt x="228" y="278"/>
                          <a:pt x="228" y="278"/>
                        </a:cubicBezTo>
                        <a:cubicBezTo>
                          <a:pt x="227" y="277"/>
                          <a:pt x="227" y="277"/>
                          <a:pt x="227" y="277"/>
                        </a:cubicBezTo>
                        <a:cubicBezTo>
                          <a:pt x="227" y="277"/>
                          <a:pt x="227" y="277"/>
                          <a:pt x="227" y="277"/>
                        </a:cubicBezTo>
                        <a:cubicBezTo>
                          <a:pt x="227" y="277"/>
                          <a:pt x="227" y="277"/>
                          <a:pt x="227" y="277"/>
                        </a:cubicBezTo>
                        <a:cubicBezTo>
                          <a:pt x="227" y="277"/>
                          <a:pt x="226" y="277"/>
                          <a:pt x="226" y="277"/>
                        </a:cubicBezTo>
                        <a:cubicBezTo>
                          <a:pt x="226" y="277"/>
                          <a:pt x="225" y="277"/>
                          <a:pt x="224" y="277"/>
                        </a:cubicBezTo>
                        <a:cubicBezTo>
                          <a:pt x="224" y="277"/>
                          <a:pt x="224" y="277"/>
                          <a:pt x="224" y="277"/>
                        </a:cubicBezTo>
                        <a:cubicBezTo>
                          <a:pt x="224" y="277"/>
                          <a:pt x="224" y="277"/>
                          <a:pt x="224" y="277"/>
                        </a:cubicBezTo>
                        <a:cubicBezTo>
                          <a:pt x="224" y="277"/>
                          <a:pt x="224" y="277"/>
                          <a:pt x="224" y="277"/>
                        </a:cubicBezTo>
                        <a:cubicBezTo>
                          <a:pt x="224" y="277"/>
                          <a:pt x="224" y="277"/>
                          <a:pt x="224" y="277"/>
                        </a:cubicBezTo>
                        <a:cubicBezTo>
                          <a:pt x="222" y="277"/>
                          <a:pt x="222" y="277"/>
                          <a:pt x="222" y="277"/>
                        </a:cubicBezTo>
                        <a:cubicBezTo>
                          <a:pt x="222" y="277"/>
                          <a:pt x="222" y="277"/>
                          <a:pt x="222" y="277"/>
                        </a:cubicBezTo>
                        <a:cubicBezTo>
                          <a:pt x="222" y="277"/>
                          <a:pt x="222" y="277"/>
                          <a:pt x="222" y="277"/>
                        </a:cubicBezTo>
                        <a:cubicBezTo>
                          <a:pt x="221" y="277"/>
                          <a:pt x="221" y="277"/>
                          <a:pt x="221" y="277"/>
                        </a:cubicBezTo>
                        <a:cubicBezTo>
                          <a:pt x="219" y="278"/>
                          <a:pt x="219" y="278"/>
                          <a:pt x="219" y="278"/>
                        </a:cubicBezTo>
                        <a:cubicBezTo>
                          <a:pt x="219" y="278"/>
                          <a:pt x="219" y="278"/>
                          <a:pt x="219" y="278"/>
                        </a:cubicBezTo>
                        <a:cubicBezTo>
                          <a:pt x="219" y="277"/>
                          <a:pt x="219" y="277"/>
                          <a:pt x="219" y="277"/>
                        </a:cubicBezTo>
                        <a:cubicBezTo>
                          <a:pt x="220" y="277"/>
                          <a:pt x="220" y="277"/>
                          <a:pt x="220" y="277"/>
                        </a:cubicBezTo>
                        <a:cubicBezTo>
                          <a:pt x="219" y="277"/>
                          <a:pt x="219" y="277"/>
                          <a:pt x="219" y="277"/>
                        </a:cubicBezTo>
                        <a:cubicBezTo>
                          <a:pt x="218" y="275"/>
                          <a:pt x="218" y="275"/>
                          <a:pt x="218" y="275"/>
                        </a:cubicBezTo>
                        <a:cubicBezTo>
                          <a:pt x="217" y="274"/>
                          <a:pt x="217" y="274"/>
                          <a:pt x="217" y="274"/>
                        </a:cubicBezTo>
                        <a:cubicBezTo>
                          <a:pt x="217" y="274"/>
                          <a:pt x="217" y="274"/>
                          <a:pt x="217" y="274"/>
                        </a:cubicBezTo>
                        <a:cubicBezTo>
                          <a:pt x="217" y="273"/>
                          <a:pt x="217" y="273"/>
                          <a:pt x="217" y="273"/>
                        </a:cubicBezTo>
                        <a:cubicBezTo>
                          <a:pt x="217" y="273"/>
                          <a:pt x="217" y="273"/>
                          <a:pt x="217" y="273"/>
                        </a:cubicBezTo>
                        <a:cubicBezTo>
                          <a:pt x="217" y="273"/>
                          <a:pt x="217" y="273"/>
                          <a:pt x="217" y="273"/>
                        </a:cubicBezTo>
                        <a:cubicBezTo>
                          <a:pt x="218" y="272"/>
                          <a:pt x="218" y="272"/>
                          <a:pt x="218" y="272"/>
                        </a:cubicBezTo>
                        <a:cubicBezTo>
                          <a:pt x="218" y="271"/>
                          <a:pt x="218" y="271"/>
                          <a:pt x="218" y="271"/>
                        </a:cubicBezTo>
                        <a:cubicBezTo>
                          <a:pt x="219" y="269"/>
                          <a:pt x="219" y="269"/>
                          <a:pt x="219" y="269"/>
                        </a:cubicBezTo>
                        <a:cubicBezTo>
                          <a:pt x="219" y="269"/>
                          <a:pt x="219" y="269"/>
                          <a:pt x="219" y="269"/>
                        </a:cubicBezTo>
                        <a:cubicBezTo>
                          <a:pt x="219" y="269"/>
                          <a:pt x="219" y="269"/>
                          <a:pt x="219" y="269"/>
                        </a:cubicBezTo>
                        <a:cubicBezTo>
                          <a:pt x="218" y="268"/>
                          <a:pt x="218" y="268"/>
                          <a:pt x="218" y="268"/>
                        </a:cubicBezTo>
                        <a:cubicBezTo>
                          <a:pt x="218" y="267"/>
                          <a:pt x="218" y="267"/>
                          <a:pt x="218" y="267"/>
                        </a:cubicBezTo>
                        <a:cubicBezTo>
                          <a:pt x="218" y="266"/>
                          <a:pt x="218" y="266"/>
                          <a:pt x="218" y="266"/>
                        </a:cubicBezTo>
                        <a:cubicBezTo>
                          <a:pt x="218" y="266"/>
                          <a:pt x="218" y="266"/>
                          <a:pt x="218" y="266"/>
                        </a:cubicBezTo>
                        <a:cubicBezTo>
                          <a:pt x="218" y="266"/>
                          <a:pt x="218" y="266"/>
                          <a:pt x="218" y="266"/>
                        </a:cubicBezTo>
                        <a:cubicBezTo>
                          <a:pt x="218" y="265"/>
                          <a:pt x="218" y="265"/>
                          <a:pt x="218" y="265"/>
                        </a:cubicBezTo>
                        <a:cubicBezTo>
                          <a:pt x="218" y="265"/>
                          <a:pt x="218" y="265"/>
                          <a:pt x="218" y="265"/>
                        </a:cubicBezTo>
                        <a:cubicBezTo>
                          <a:pt x="218" y="265"/>
                          <a:pt x="218" y="265"/>
                          <a:pt x="218" y="265"/>
                        </a:cubicBezTo>
                        <a:cubicBezTo>
                          <a:pt x="218" y="265"/>
                          <a:pt x="218" y="265"/>
                          <a:pt x="218" y="265"/>
                        </a:cubicBezTo>
                        <a:cubicBezTo>
                          <a:pt x="218" y="264"/>
                          <a:pt x="218" y="264"/>
                          <a:pt x="218" y="264"/>
                        </a:cubicBezTo>
                        <a:cubicBezTo>
                          <a:pt x="218" y="264"/>
                          <a:pt x="218" y="264"/>
                          <a:pt x="218" y="264"/>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1"/>
                          <a:pt x="218" y="261"/>
                          <a:pt x="218" y="261"/>
                        </a:cubicBezTo>
                        <a:cubicBezTo>
                          <a:pt x="218" y="261"/>
                          <a:pt x="218" y="261"/>
                          <a:pt x="218" y="261"/>
                        </a:cubicBezTo>
                        <a:cubicBezTo>
                          <a:pt x="217" y="260"/>
                          <a:pt x="217" y="260"/>
                          <a:pt x="217" y="260"/>
                        </a:cubicBezTo>
                        <a:cubicBezTo>
                          <a:pt x="217" y="259"/>
                          <a:pt x="217" y="259"/>
                          <a:pt x="217" y="259"/>
                        </a:cubicBezTo>
                        <a:cubicBezTo>
                          <a:pt x="217" y="259"/>
                          <a:pt x="217" y="259"/>
                          <a:pt x="217" y="259"/>
                        </a:cubicBezTo>
                        <a:cubicBezTo>
                          <a:pt x="217" y="259"/>
                          <a:pt x="217" y="259"/>
                          <a:pt x="217" y="259"/>
                        </a:cubicBezTo>
                        <a:cubicBezTo>
                          <a:pt x="217" y="258"/>
                          <a:pt x="217" y="258"/>
                          <a:pt x="217" y="258"/>
                        </a:cubicBezTo>
                        <a:cubicBezTo>
                          <a:pt x="217" y="258"/>
                          <a:pt x="217" y="258"/>
                          <a:pt x="217" y="258"/>
                        </a:cubicBezTo>
                        <a:cubicBezTo>
                          <a:pt x="217" y="258"/>
                          <a:pt x="217" y="258"/>
                          <a:pt x="217" y="258"/>
                        </a:cubicBezTo>
                        <a:cubicBezTo>
                          <a:pt x="218" y="258"/>
                          <a:pt x="218" y="258"/>
                          <a:pt x="218" y="258"/>
                        </a:cubicBezTo>
                        <a:cubicBezTo>
                          <a:pt x="218" y="257"/>
                          <a:pt x="218" y="257"/>
                          <a:pt x="218" y="257"/>
                        </a:cubicBezTo>
                        <a:cubicBezTo>
                          <a:pt x="218" y="257"/>
                          <a:pt x="218" y="257"/>
                          <a:pt x="218" y="257"/>
                        </a:cubicBezTo>
                        <a:cubicBezTo>
                          <a:pt x="218" y="257"/>
                          <a:pt x="218" y="257"/>
                          <a:pt x="218" y="257"/>
                        </a:cubicBezTo>
                        <a:cubicBezTo>
                          <a:pt x="218" y="257"/>
                          <a:pt x="218" y="257"/>
                          <a:pt x="218" y="257"/>
                        </a:cubicBezTo>
                        <a:cubicBezTo>
                          <a:pt x="217" y="256"/>
                          <a:pt x="217" y="256"/>
                          <a:pt x="217" y="256"/>
                        </a:cubicBezTo>
                        <a:cubicBezTo>
                          <a:pt x="217" y="254"/>
                          <a:pt x="217" y="254"/>
                          <a:pt x="217" y="254"/>
                        </a:cubicBezTo>
                        <a:cubicBezTo>
                          <a:pt x="217" y="253"/>
                          <a:pt x="217" y="253"/>
                          <a:pt x="217" y="253"/>
                        </a:cubicBezTo>
                        <a:cubicBezTo>
                          <a:pt x="217" y="252"/>
                          <a:pt x="217" y="252"/>
                          <a:pt x="217" y="252"/>
                        </a:cubicBezTo>
                        <a:cubicBezTo>
                          <a:pt x="217" y="252"/>
                          <a:pt x="217" y="252"/>
                          <a:pt x="217" y="252"/>
                        </a:cubicBezTo>
                        <a:cubicBezTo>
                          <a:pt x="217" y="252"/>
                          <a:pt x="217" y="252"/>
                          <a:pt x="217" y="252"/>
                        </a:cubicBezTo>
                        <a:cubicBezTo>
                          <a:pt x="218" y="252"/>
                          <a:pt x="218" y="252"/>
                          <a:pt x="218" y="252"/>
                        </a:cubicBezTo>
                        <a:cubicBezTo>
                          <a:pt x="218" y="251"/>
                          <a:pt x="218" y="251"/>
                          <a:pt x="218" y="251"/>
                        </a:cubicBezTo>
                        <a:cubicBezTo>
                          <a:pt x="218" y="251"/>
                          <a:pt x="218" y="251"/>
                          <a:pt x="218" y="251"/>
                        </a:cubicBezTo>
                        <a:cubicBezTo>
                          <a:pt x="218" y="250"/>
                          <a:pt x="218" y="250"/>
                          <a:pt x="218" y="250"/>
                        </a:cubicBezTo>
                        <a:cubicBezTo>
                          <a:pt x="218" y="250"/>
                          <a:pt x="218" y="250"/>
                          <a:pt x="218" y="250"/>
                        </a:cubicBezTo>
                        <a:cubicBezTo>
                          <a:pt x="218" y="250"/>
                          <a:pt x="218" y="250"/>
                          <a:pt x="218" y="250"/>
                        </a:cubicBezTo>
                        <a:cubicBezTo>
                          <a:pt x="217" y="249"/>
                          <a:pt x="217" y="249"/>
                          <a:pt x="217" y="249"/>
                        </a:cubicBezTo>
                        <a:cubicBezTo>
                          <a:pt x="217" y="248"/>
                          <a:pt x="217" y="248"/>
                          <a:pt x="217" y="248"/>
                        </a:cubicBezTo>
                        <a:cubicBezTo>
                          <a:pt x="217" y="247"/>
                          <a:pt x="217" y="247"/>
                          <a:pt x="217" y="247"/>
                        </a:cubicBezTo>
                        <a:cubicBezTo>
                          <a:pt x="217" y="247"/>
                          <a:pt x="217" y="247"/>
                          <a:pt x="217" y="247"/>
                        </a:cubicBezTo>
                        <a:cubicBezTo>
                          <a:pt x="217" y="247"/>
                          <a:pt x="217" y="247"/>
                          <a:pt x="217" y="247"/>
                        </a:cubicBezTo>
                        <a:cubicBezTo>
                          <a:pt x="217" y="246"/>
                          <a:pt x="217" y="246"/>
                          <a:pt x="217" y="246"/>
                        </a:cubicBezTo>
                        <a:cubicBezTo>
                          <a:pt x="217" y="246"/>
                          <a:pt x="217" y="246"/>
                          <a:pt x="217" y="246"/>
                        </a:cubicBezTo>
                        <a:cubicBezTo>
                          <a:pt x="217" y="246"/>
                          <a:pt x="217" y="246"/>
                          <a:pt x="217" y="246"/>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7" y="244"/>
                          <a:pt x="217" y="244"/>
                          <a:pt x="217" y="244"/>
                        </a:cubicBezTo>
                        <a:cubicBezTo>
                          <a:pt x="217" y="244"/>
                          <a:pt x="217" y="244"/>
                          <a:pt x="217" y="244"/>
                        </a:cubicBezTo>
                        <a:cubicBezTo>
                          <a:pt x="217" y="244"/>
                          <a:pt x="217" y="244"/>
                          <a:pt x="217" y="244"/>
                        </a:cubicBezTo>
                        <a:cubicBezTo>
                          <a:pt x="217" y="243"/>
                          <a:pt x="217" y="243"/>
                          <a:pt x="217" y="243"/>
                        </a:cubicBezTo>
                        <a:cubicBezTo>
                          <a:pt x="217" y="242"/>
                          <a:pt x="217" y="242"/>
                          <a:pt x="217" y="242"/>
                        </a:cubicBezTo>
                        <a:cubicBezTo>
                          <a:pt x="218" y="242"/>
                          <a:pt x="218" y="242"/>
                          <a:pt x="218" y="242"/>
                        </a:cubicBezTo>
                        <a:cubicBezTo>
                          <a:pt x="218" y="242"/>
                          <a:pt x="218" y="242"/>
                          <a:pt x="218" y="242"/>
                        </a:cubicBezTo>
                        <a:cubicBezTo>
                          <a:pt x="218" y="242"/>
                          <a:pt x="218" y="242"/>
                          <a:pt x="218" y="242"/>
                        </a:cubicBezTo>
                        <a:cubicBezTo>
                          <a:pt x="219" y="240"/>
                          <a:pt x="219" y="240"/>
                          <a:pt x="219" y="240"/>
                        </a:cubicBezTo>
                        <a:cubicBezTo>
                          <a:pt x="220" y="239"/>
                          <a:pt x="220" y="239"/>
                          <a:pt x="220" y="239"/>
                        </a:cubicBezTo>
                        <a:cubicBezTo>
                          <a:pt x="220" y="239"/>
                          <a:pt x="220" y="239"/>
                          <a:pt x="220" y="239"/>
                        </a:cubicBezTo>
                        <a:cubicBezTo>
                          <a:pt x="220" y="239"/>
                          <a:pt x="220" y="239"/>
                          <a:pt x="220" y="239"/>
                        </a:cubicBezTo>
                        <a:cubicBezTo>
                          <a:pt x="221" y="238"/>
                          <a:pt x="221" y="238"/>
                          <a:pt x="221" y="238"/>
                        </a:cubicBezTo>
                        <a:cubicBezTo>
                          <a:pt x="221" y="238"/>
                          <a:pt x="221" y="238"/>
                          <a:pt x="221" y="238"/>
                        </a:cubicBezTo>
                        <a:cubicBezTo>
                          <a:pt x="221" y="238"/>
                          <a:pt x="221" y="238"/>
                          <a:pt x="221" y="238"/>
                        </a:cubicBezTo>
                        <a:cubicBezTo>
                          <a:pt x="220" y="237"/>
                          <a:pt x="220" y="237"/>
                          <a:pt x="220"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2" y="235"/>
                          <a:pt x="222" y="235"/>
                          <a:pt x="222" y="235"/>
                        </a:cubicBezTo>
                        <a:cubicBezTo>
                          <a:pt x="222" y="235"/>
                          <a:pt x="222" y="235"/>
                          <a:pt x="222" y="235"/>
                        </a:cubicBezTo>
                        <a:cubicBezTo>
                          <a:pt x="222" y="235"/>
                          <a:pt x="222" y="235"/>
                          <a:pt x="222" y="235"/>
                        </a:cubicBezTo>
                        <a:cubicBezTo>
                          <a:pt x="222" y="235"/>
                          <a:pt x="222" y="235"/>
                          <a:pt x="222" y="235"/>
                        </a:cubicBezTo>
                        <a:cubicBezTo>
                          <a:pt x="223" y="235"/>
                          <a:pt x="223" y="235"/>
                          <a:pt x="223" y="235"/>
                        </a:cubicBezTo>
                        <a:cubicBezTo>
                          <a:pt x="223" y="235"/>
                          <a:pt x="223" y="235"/>
                          <a:pt x="223" y="235"/>
                        </a:cubicBezTo>
                        <a:cubicBezTo>
                          <a:pt x="223" y="235"/>
                          <a:pt x="223" y="235"/>
                          <a:pt x="223" y="235"/>
                        </a:cubicBezTo>
                        <a:cubicBezTo>
                          <a:pt x="223" y="235"/>
                          <a:pt x="223" y="235"/>
                          <a:pt x="223" y="235"/>
                        </a:cubicBezTo>
                        <a:cubicBezTo>
                          <a:pt x="224" y="234"/>
                          <a:pt x="224" y="234"/>
                          <a:pt x="224" y="234"/>
                        </a:cubicBezTo>
                        <a:cubicBezTo>
                          <a:pt x="225" y="234"/>
                          <a:pt x="225" y="234"/>
                          <a:pt x="225" y="234"/>
                        </a:cubicBezTo>
                        <a:cubicBezTo>
                          <a:pt x="226" y="234"/>
                          <a:pt x="226" y="234"/>
                          <a:pt x="226" y="234"/>
                        </a:cubicBezTo>
                        <a:cubicBezTo>
                          <a:pt x="226" y="234"/>
                          <a:pt x="226" y="234"/>
                          <a:pt x="226" y="234"/>
                        </a:cubicBezTo>
                        <a:cubicBezTo>
                          <a:pt x="226" y="233"/>
                          <a:pt x="226" y="233"/>
                          <a:pt x="226" y="233"/>
                        </a:cubicBezTo>
                        <a:cubicBezTo>
                          <a:pt x="227" y="233"/>
                          <a:pt x="227" y="233"/>
                          <a:pt x="227" y="233"/>
                        </a:cubicBezTo>
                        <a:cubicBezTo>
                          <a:pt x="226" y="232"/>
                          <a:pt x="226" y="232"/>
                          <a:pt x="226" y="232"/>
                        </a:cubicBezTo>
                        <a:cubicBezTo>
                          <a:pt x="225" y="232"/>
                          <a:pt x="225" y="232"/>
                          <a:pt x="225" y="232"/>
                        </a:cubicBezTo>
                        <a:cubicBezTo>
                          <a:pt x="225" y="232"/>
                          <a:pt x="225" y="232"/>
                          <a:pt x="225" y="232"/>
                        </a:cubicBezTo>
                        <a:cubicBezTo>
                          <a:pt x="225" y="232"/>
                          <a:pt x="225" y="232"/>
                          <a:pt x="225" y="232"/>
                        </a:cubicBezTo>
                        <a:cubicBezTo>
                          <a:pt x="224" y="232"/>
                          <a:pt x="224" y="232"/>
                          <a:pt x="224" y="232"/>
                        </a:cubicBezTo>
                        <a:cubicBezTo>
                          <a:pt x="224" y="232"/>
                          <a:pt x="224" y="232"/>
                          <a:pt x="224" y="232"/>
                        </a:cubicBezTo>
                        <a:cubicBezTo>
                          <a:pt x="224" y="232"/>
                          <a:pt x="224" y="232"/>
                          <a:pt x="224" y="232"/>
                        </a:cubicBezTo>
                        <a:cubicBezTo>
                          <a:pt x="223" y="233"/>
                          <a:pt x="223" y="233"/>
                          <a:pt x="223" y="233"/>
                        </a:cubicBezTo>
                        <a:cubicBezTo>
                          <a:pt x="222" y="232"/>
                          <a:pt x="222" y="232"/>
                          <a:pt x="222" y="232"/>
                        </a:cubicBezTo>
                        <a:cubicBezTo>
                          <a:pt x="221" y="232"/>
                          <a:pt x="221" y="232"/>
                          <a:pt x="221" y="232"/>
                        </a:cubicBezTo>
                        <a:cubicBezTo>
                          <a:pt x="221" y="232"/>
                          <a:pt x="221" y="232"/>
                          <a:pt x="221" y="232"/>
                        </a:cubicBezTo>
                        <a:cubicBezTo>
                          <a:pt x="220" y="233"/>
                          <a:pt x="220" y="233"/>
                          <a:pt x="220" y="233"/>
                        </a:cubicBezTo>
                        <a:cubicBezTo>
                          <a:pt x="220" y="233"/>
                          <a:pt x="220" y="233"/>
                          <a:pt x="220" y="233"/>
                        </a:cubicBezTo>
                        <a:cubicBezTo>
                          <a:pt x="219" y="233"/>
                          <a:pt x="219" y="233"/>
                          <a:pt x="219" y="233"/>
                        </a:cubicBezTo>
                        <a:cubicBezTo>
                          <a:pt x="219" y="233"/>
                          <a:pt x="219" y="233"/>
                          <a:pt x="219" y="233"/>
                        </a:cubicBezTo>
                        <a:cubicBezTo>
                          <a:pt x="219" y="233"/>
                          <a:pt x="219" y="233"/>
                          <a:pt x="219" y="233"/>
                        </a:cubicBezTo>
                        <a:cubicBezTo>
                          <a:pt x="220" y="232"/>
                          <a:pt x="220" y="232"/>
                          <a:pt x="220" y="232"/>
                        </a:cubicBezTo>
                        <a:cubicBezTo>
                          <a:pt x="220" y="232"/>
                          <a:pt x="220" y="232"/>
                          <a:pt x="220" y="232"/>
                        </a:cubicBezTo>
                        <a:cubicBezTo>
                          <a:pt x="221" y="232"/>
                          <a:pt x="221" y="232"/>
                          <a:pt x="221" y="232"/>
                        </a:cubicBezTo>
                        <a:cubicBezTo>
                          <a:pt x="221" y="232"/>
                          <a:pt x="221" y="232"/>
                          <a:pt x="221" y="232"/>
                        </a:cubicBezTo>
                        <a:cubicBezTo>
                          <a:pt x="221" y="232"/>
                          <a:pt x="221" y="232"/>
                          <a:pt x="221" y="232"/>
                        </a:cubicBezTo>
                        <a:cubicBezTo>
                          <a:pt x="222" y="232"/>
                          <a:pt x="222" y="232"/>
                          <a:pt x="222" y="232"/>
                        </a:cubicBezTo>
                        <a:cubicBezTo>
                          <a:pt x="222" y="232"/>
                          <a:pt x="222" y="232"/>
                          <a:pt x="222" y="232"/>
                        </a:cubicBezTo>
                        <a:cubicBezTo>
                          <a:pt x="223" y="232"/>
                          <a:pt x="223" y="232"/>
                          <a:pt x="223" y="232"/>
                        </a:cubicBezTo>
                        <a:cubicBezTo>
                          <a:pt x="223" y="232"/>
                          <a:pt x="223" y="232"/>
                          <a:pt x="223" y="232"/>
                        </a:cubicBezTo>
                        <a:cubicBezTo>
                          <a:pt x="223" y="232"/>
                          <a:pt x="223" y="232"/>
                          <a:pt x="223" y="232"/>
                        </a:cubicBezTo>
                        <a:cubicBezTo>
                          <a:pt x="223" y="231"/>
                          <a:pt x="223" y="231"/>
                          <a:pt x="223" y="231"/>
                        </a:cubicBezTo>
                        <a:cubicBezTo>
                          <a:pt x="224" y="231"/>
                          <a:pt x="224" y="231"/>
                          <a:pt x="224" y="231"/>
                        </a:cubicBezTo>
                        <a:cubicBezTo>
                          <a:pt x="225" y="231"/>
                          <a:pt x="225" y="231"/>
                          <a:pt x="225" y="231"/>
                        </a:cubicBezTo>
                        <a:cubicBezTo>
                          <a:pt x="225" y="231"/>
                          <a:pt x="225" y="231"/>
                          <a:pt x="225" y="231"/>
                        </a:cubicBezTo>
                        <a:cubicBezTo>
                          <a:pt x="225" y="231"/>
                          <a:pt x="225" y="231"/>
                          <a:pt x="225" y="231"/>
                        </a:cubicBezTo>
                        <a:cubicBezTo>
                          <a:pt x="225" y="230"/>
                          <a:pt x="225" y="230"/>
                          <a:pt x="225" y="230"/>
                        </a:cubicBezTo>
                        <a:cubicBezTo>
                          <a:pt x="225" y="230"/>
                          <a:pt x="225" y="230"/>
                          <a:pt x="225" y="230"/>
                        </a:cubicBezTo>
                        <a:cubicBezTo>
                          <a:pt x="224" y="230"/>
                          <a:pt x="224" y="230"/>
                          <a:pt x="224" y="230"/>
                        </a:cubicBezTo>
                        <a:cubicBezTo>
                          <a:pt x="224" y="230"/>
                          <a:pt x="224" y="230"/>
                          <a:pt x="224" y="230"/>
                        </a:cubicBezTo>
                        <a:cubicBezTo>
                          <a:pt x="224" y="230"/>
                          <a:pt x="224" y="230"/>
                          <a:pt x="224" y="230"/>
                        </a:cubicBezTo>
                        <a:cubicBezTo>
                          <a:pt x="223" y="229"/>
                          <a:pt x="223" y="229"/>
                          <a:pt x="223" y="229"/>
                        </a:cubicBezTo>
                        <a:cubicBezTo>
                          <a:pt x="223" y="229"/>
                          <a:pt x="223" y="229"/>
                          <a:pt x="223" y="229"/>
                        </a:cubicBezTo>
                        <a:cubicBezTo>
                          <a:pt x="223" y="229"/>
                          <a:pt x="223" y="229"/>
                          <a:pt x="223" y="229"/>
                        </a:cubicBezTo>
                        <a:cubicBezTo>
                          <a:pt x="223" y="229"/>
                          <a:pt x="223" y="229"/>
                          <a:pt x="223" y="229"/>
                        </a:cubicBezTo>
                        <a:cubicBezTo>
                          <a:pt x="222" y="229"/>
                          <a:pt x="222" y="229"/>
                          <a:pt x="222" y="229"/>
                        </a:cubicBezTo>
                        <a:cubicBezTo>
                          <a:pt x="222" y="229"/>
                          <a:pt x="222" y="229"/>
                          <a:pt x="222" y="229"/>
                        </a:cubicBezTo>
                        <a:cubicBezTo>
                          <a:pt x="222" y="229"/>
                          <a:pt x="222" y="229"/>
                          <a:pt x="222" y="229"/>
                        </a:cubicBezTo>
                        <a:cubicBezTo>
                          <a:pt x="221" y="229"/>
                          <a:pt x="221" y="229"/>
                          <a:pt x="221" y="229"/>
                        </a:cubicBezTo>
                        <a:cubicBezTo>
                          <a:pt x="221" y="229"/>
                          <a:pt x="221" y="229"/>
                          <a:pt x="221" y="229"/>
                        </a:cubicBezTo>
                        <a:cubicBezTo>
                          <a:pt x="221" y="230"/>
                          <a:pt x="221" y="230"/>
                          <a:pt x="221" y="230"/>
                        </a:cubicBezTo>
                        <a:cubicBezTo>
                          <a:pt x="221" y="230"/>
                          <a:pt x="221" y="230"/>
                          <a:pt x="221" y="230"/>
                        </a:cubicBezTo>
                        <a:moveTo>
                          <a:pt x="208" y="231"/>
                        </a:moveTo>
                        <a:cubicBezTo>
                          <a:pt x="206" y="232"/>
                          <a:pt x="206" y="232"/>
                          <a:pt x="206" y="232"/>
                        </a:cubicBezTo>
                        <a:cubicBezTo>
                          <a:pt x="206" y="232"/>
                          <a:pt x="206" y="232"/>
                          <a:pt x="206" y="232"/>
                        </a:cubicBezTo>
                        <a:cubicBezTo>
                          <a:pt x="205" y="232"/>
                          <a:pt x="205" y="232"/>
                          <a:pt x="205" y="232"/>
                        </a:cubicBezTo>
                        <a:cubicBezTo>
                          <a:pt x="205" y="232"/>
                          <a:pt x="205" y="232"/>
                          <a:pt x="205" y="232"/>
                        </a:cubicBezTo>
                        <a:cubicBezTo>
                          <a:pt x="205" y="231"/>
                          <a:pt x="205" y="231"/>
                          <a:pt x="205" y="231"/>
                        </a:cubicBezTo>
                        <a:cubicBezTo>
                          <a:pt x="204" y="231"/>
                          <a:pt x="204" y="231"/>
                          <a:pt x="204" y="231"/>
                        </a:cubicBezTo>
                        <a:cubicBezTo>
                          <a:pt x="204" y="232"/>
                          <a:pt x="204" y="232"/>
                          <a:pt x="204" y="232"/>
                        </a:cubicBezTo>
                        <a:cubicBezTo>
                          <a:pt x="204" y="232"/>
                          <a:pt x="204" y="232"/>
                          <a:pt x="204" y="232"/>
                        </a:cubicBezTo>
                        <a:cubicBezTo>
                          <a:pt x="203" y="232"/>
                          <a:pt x="203" y="232"/>
                          <a:pt x="203" y="232"/>
                        </a:cubicBezTo>
                        <a:cubicBezTo>
                          <a:pt x="203" y="232"/>
                          <a:pt x="203" y="232"/>
                          <a:pt x="203" y="232"/>
                        </a:cubicBezTo>
                        <a:cubicBezTo>
                          <a:pt x="203" y="232"/>
                          <a:pt x="203" y="232"/>
                          <a:pt x="203" y="232"/>
                        </a:cubicBezTo>
                        <a:cubicBezTo>
                          <a:pt x="202" y="232"/>
                          <a:pt x="202" y="232"/>
                          <a:pt x="202" y="232"/>
                        </a:cubicBezTo>
                        <a:cubicBezTo>
                          <a:pt x="202" y="233"/>
                          <a:pt x="202" y="233"/>
                          <a:pt x="202" y="233"/>
                        </a:cubicBezTo>
                        <a:cubicBezTo>
                          <a:pt x="202" y="233"/>
                          <a:pt x="202" y="233"/>
                          <a:pt x="203" y="233"/>
                        </a:cubicBezTo>
                        <a:cubicBezTo>
                          <a:pt x="203" y="234"/>
                          <a:pt x="203" y="234"/>
                          <a:pt x="203"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5" y="234"/>
                          <a:pt x="205" y="234"/>
                          <a:pt x="205" y="234"/>
                        </a:cubicBezTo>
                        <a:cubicBezTo>
                          <a:pt x="206" y="234"/>
                          <a:pt x="206" y="234"/>
                          <a:pt x="206" y="234"/>
                        </a:cubicBezTo>
                        <a:cubicBezTo>
                          <a:pt x="206" y="233"/>
                          <a:pt x="206" y="233"/>
                          <a:pt x="206" y="233"/>
                        </a:cubicBezTo>
                        <a:cubicBezTo>
                          <a:pt x="206" y="233"/>
                          <a:pt x="206" y="233"/>
                          <a:pt x="206" y="233"/>
                        </a:cubicBezTo>
                        <a:cubicBezTo>
                          <a:pt x="207" y="232"/>
                          <a:pt x="207" y="232"/>
                          <a:pt x="207" y="232"/>
                        </a:cubicBezTo>
                        <a:cubicBezTo>
                          <a:pt x="208" y="231"/>
                          <a:pt x="208" y="231"/>
                          <a:pt x="208" y="231"/>
                        </a:cubicBezTo>
                        <a:cubicBezTo>
                          <a:pt x="208" y="232"/>
                          <a:pt x="208" y="232"/>
                          <a:pt x="208" y="232"/>
                        </a:cubicBezTo>
                        <a:cubicBezTo>
                          <a:pt x="208" y="232"/>
                          <a:pt x="208" y="232"/>
                          <a:pt x="208" y="232"/>
                        </a:cubicBezTo>
                        <a:cubicBezTo>
                          <a:pt x="208" y="232"/>
                          <a:pt x="208" y="232"/>
                          <a:pt x="208" y="232"/>
                        </a:cubicBezTo>
                        <a:cubicBezTo>
                          <a:pt x="208" y="233"/>
                          <a:pt x="208" y="233"/>
                          <a:pt x="208" y="233"/>
                        </a:cubicBezTo>
                        <a:cubicBezTo>
                          <a:pt x="208" y="234"/>
                          <a:pt x="208" y="234"/>
                          <a:pt x="208" y="234"/>
                        </a:cubicBezTo>
                        <a:cubicBezTo>
                          <a:pt x="209" y="233"/>
                          <a:pt x="209" y="233"/>
                          <a:pt x="209" y="233"/>
                        </a:cubicBezTo>
                        <a:cubicBezTo>
                          <a:pt x="209" y="233"/>
                          <a:pt x="210" y="233"/>
                          <a:pt x="210" y="233"/>
                        </a:cubicBezTo>
                        <a:cubicBezTo>
                          <a:pt x="210" y="233"/>
                          <a:pt x="210" y="233"/>
                          <a:pt x="210" y="233"/>
                        </a:cubicBezTo>
                        <a:cubicBezTo>
                          <a:pt x="210" y="232"/>
                          <a:pt x="210" y="232"/>
                          <a:pt x="210" y="232"/>
                        </a:cubicBezTo>
                        <a:cubicBezTo>
                          <a:pt x="210" y="232"/>
                          <a:pt x="210" y="232"/>
                          <a:pt x="210" y="232"/>
                        </a:cubicBezTo>
                        <a:cubicBezTo>
                          <a:pt x="210" y="231"/>
                          <a:pt x="210" y="231"/>
                          <a:pt x="210" y="231"/>
                        </a:cubicBezTo>
                        <a:cubicBezTo>
                          <a:pt x="211" y="230"/>
                          <a:pt x="211" y="230"/>
                          <a:pt x="211" y="230"/>
                        </a:cubicBezTo>
                        <a:cubicBezTo>
                          <a:pt x="210" y="230"/>
                          <a:pt x="210" y="230"/>
                          <a:pt x="210" y="230"/>
                        </a:cubicBezTo>
                        <a:cubicBezTo>
                          <a:pt x="209" y="230"/>
                          <a:pt x="209" y="230"/>
                          <a:pt x="209" y="230"/>
                        </a:cubicBezTo>
                        <a:cubicBezTo>
                          <a:pt x="209" y="230"/>
                          <a:pt x="209" y="230"/>
                          <a:pt x="209" y="230"/>
                        </a:cubicBezTo>
                        <a:cubicBezTo>
                          <a:pt x="209" y="230"/>
                          <a:pt x="209" y="230"/>
                          <a:pt x="209" y="230"/>
                        </a:cubicBezTo>
                        <a:cubicBezTo>
                          <a:pt x="208" y="230"/>
                          <a:pt x="208" y="230"/>
                          <a:pt x="208" y="230"/>
                        </a:cubicBezTo>
                        <a:cubicBezTo>
                          <a:pt x="208" y="230"/>
                          <a:pt x="208" y="230"/>
                          <a:pt x="208" y="230"/>
                        </a:cubicBezTo>
                        <a:cubicBezTo>
                          <a:pt x="208" y="230"/>
                          <a:pt x="208" y="230"/>
                          <a:pt x="208" y="230"/>
                        </a:cubicBezTo>
                        <a:cubicBezTo>
                          <a:pt x="208" y="231"/>
                          <a:pt x="208" y="231"/>
                          <a:pt x="208" y="231"/>
                        </a:cubicBezTo>
                        <a:moveTo>
                          <a:pt x="354" y="233"/>
                        </a:moveTo>
                        <a:cubicBezTo>
                          <a:pt x="354" y="233"/>
                          <a:pt x="354" y="233"/>
                          <a:pt x="354" y="233"/>
                        </a:cubicBezTo>
                        <a:cubicBezTo>
                          <a:pt x="355" y="233"/>
                          <a:pt x="355" y="233"/>
                          <a:pt x="355" y="233"/>
                        </a:cubicBezTo>
                        <a:cubicBezTo>
                          <a:pt x="355" y="233"/>
                          <a:pt x="355" y="233"/>
                          <a:pt x="355" y="233"/>
                        </a:cubicBezTo>
                        <a:cubicBezTo>
                          <a:pt x="355" y="234"/>
                          <a:pt x="355" y="234"/>
                          <a:pt x="355" y="234"/>
                        </a:cubicBezTo>
                        <a:cubicBezTo>
                          <a:pt x="355" y="234"/>
                          <a:pt x="355" y="234"/>
                          <a:pt x="355" y="234"/>
                        </a:cubicBezTo>
                        <a:cubicBezTo>
                          <a:pt x="357" y="235"/>
                          <a:pt x="357" y="235"/>
                          <a:pt x="357" y="235"/>
                        </a:cubicBezTo>
                        <a:cubicBezTo>
                          <a:pt x="358" y="235"/>
                          <a:pt x="358" y="235"/>
                          <a:pt x="358" y="235"/>
                        </a:cubicBezTo>
                        <a:cubicBezTo>
                          <a:pt x="358" y="235"/>
                          <a:pt x="358" y="235"/>
                          <a:pt x="358" y="235"/>
                        </a:cubicBezTo>
                        <a:cubicBezTo>
                          <a:pt x="358" y="234"/>
                          <a:pt x="358" y="234"/>
                          <a:pt x="358" y="234"/>
                        </a:cubicBezTo>
                        <a:cubicBezTo>
                          <a:pt x="359" y="234"/>
                          <a:pt x="359" y="234"/>
                          <a:pt x="359" y="234"/>
                        </a:cubicBezTo>
                        <a:cubicBezTo>
                          <a:pt x="358" y="233"/>
                          <a:pt x="358" y="233"/>
                          <a:pt x="358" y="233"/>
                        </a:cubicBezTo>
                        <a:cubicBezTo>
                          <a:pt x="358" y="232"/>
                          <a:pt x="358" y="232"/>
                          <a:pt x="358" y="232"/>
                        </a:cubicBezTo>
                        <a:cubicBezTo>
                          <a:pt x="358" y="232"/>
                          <a:pt x="358" y="232"/>
                          <a:pt x="358" y="232"/>
                        </a:cubicBezTo>
                        <a:cubicBezTo>
                          <a:pt x="357" y="232"/>
                          <a:pt x="357" y="232"/>
                          <a:pt x="357" y="232"/>
                        </a:cubicBezTo>
                        <a:cubicBezTo>
                          <a:pt x="357" y="232"/>
                          <a:pt x="357" y="232"/>
                          <a:pt x="357" y="232"/>
                        </a:cubicBezTo>
                        <a:cubicBezTo>
                          <a:pt x="357" y="231"/>
                          <a:pt x="357" y="231"/>
                          <a:pt x="357" y="231"/>
                        </a:cubicBezTo>
                        <a:cubicBezTo>
                          <a:pt x="357" y="231"/>
                          <a:pt x="357" y="231"/>
                          <a:pt x="357" y="231"/>
                        </a:cubicBezTo>
                        <a:cubicBezTo>
                          <a:pt x="356" y="231"/>
                          <a:pt x="356" y="231"/>
                          <a:pt x="356" y="231"/>
                        </a:cubicBezTo>
                        <a:cubicBezTo>
                          <a:pt x="355" y="230"/>
                          <a:pt x="355" y="230"/>
                          <a:pt x="355" y="230"/>
                        </a:cubicBezTo>
                        <a:cubicBezTo>
                          <a:pt x="355" y="230"/>
                          <a:pt x="355" y="230"/>
                          <a:pt x="355" y="230"/>
                        </a:cubicBezTo>
                        <a:cubicBezTo>
                          <a:pt x="355" y="230"/>
                          <a:pt x="355" y="230"/>
                          <a:pt x="355" y="230"/>
                        </a:cubicBezTo>
                        <a:cubicBezTo>
                          <a:pt x="354" y="230"/>
                          <a:pt x="354" y="230"/>
                          <a:pt x="354" y="230"/>
                        </a:cubicBezTo>
                        <a:cubicBezTo>
                          <a:pt x="353" y="230"/>
                          <a:pt x="353" y="230"/>
                          <a:pt x="353" y="230"/>
                        </a:cubicBezTo>
                        <a:cubicBezTo>
                          <a:pt x="353" y="231"/>
                          <a:pt x="353" y="231"/>
                          <a:pt x="353" y="231"/>
                        </a:cubicBezTo>
                        <a:cubicBezTo>
                          <a:pt x="353" y="232"/>
                          <a:pt x="353" y="232"/>
                          <a:pt x="353" y="232"/>
                        </a:cubicBezTo>
                        <a:cubicBezTo>
                          <a:pt x="353" y="232"/>
                          <a:pt x="353" y="232"/>
                          <a:pt x="353" y="232"/>
                        </a:cubicBezTo>
                        <a:cubicBezTo>
                          <a:pt x="353" y="232"/>
                          <a:pt x="353" y="232"/>
                          <a:pt x="353" y="232"/>
                        </a:cubicBezTo>
                        <a:cubicBezTo>
                          <a:pt x="354" y="233"/>
                          <a:pt x="354" y="233"/>
                          <a:pt x="354" y="233"/>
                        </a:cubicBezTo>
                        <a:cubicBezTo>
                          <a:pt x="354" y="233"/>
                          <a:pt x="354" y="233"/>
                          <a:pt x="354" y="233"/>
                        </a:cubicBezTo>
                        <a:moveTo>
                          <a:pt x="237" y="232"/>
                        </a:moveTo>
                        <a:cubicBezTo>
                          <a:pt x="237" y="232"/>
                          <a:pt x="237" y="232"/>
                          <a:pt x="237" y="232"/>
                        </a:cubicBezTo>
                        <a:cubicBezTo>
                          <a:pt x="237" y="232"/>
                          <a:pt x="237" y="232"/>
                          <a:pt x="237" y="232"/>
                        </a:cubicBezTo>
                        <a:cubicBezTo>
                          <a:pt x="236" y="232"/>
                          <a:pt x="236" y="232"/>
                          <a:pt x="236" y="232"/>
                        </a:cubicBezTo>
                        <a:cubicBezTo>
                          <a:pt x="236" y="232"/>
                          <a:pt x="236" y="232"/>
                          <a:pt x="236" y="232"/>
                        </a:cubicBezTo>
                        <a:cubicBezTo>
                          <a:pt x="236" y="233"/>
                          <a:pt x="236" y="233"/>
                          <a:pt x="236" y="233"/>
                        </a:cubicBezTo>
                        <a:cubicBezTo>
                          <a:pt x="236" y="233"/>
                          <a:pt x="236" y="233"/>
                          <a:pt x="236" y="233"/>
                        </a:cubicBezTo>
                        <a:cubicBezTo>
                          <a:pt x="235" y="233"/>
                          <a:pt x="235" y="233"/>
                          <a:pt x="235" y="233"/>
                        </a:cubicBezTo>
                        <a:cubicBezTo>
                          <a:pt x="234" y="233"/>
                          <a:pt x="234" y="233"/>
                          <a:pt x="234" y="233"/>
                        </a:cubicBezTo>
                        <a:cubicBezTo>
                          <a:pt x="234" y="233"/>
                          <a:pt x="234" y="233"/>
                          <a:pt x="234" y="233"/>
                        </a:cubicBezTo>
                        <a:cubicBezTo>
                          <a:pt x="234" y="233"/>
                          <a:pt x="234" y="233"/>
                          <a:pt x="234" y="233"/>
                        </a:cubicBezTo>
                        <a:cubicBezTo>
                          <a:pt x="234" y="233"/>
                          <a:pt x="234" y="233"/>
                          <a:pt x="234" y="233"/>
                        </a:cubicBezTo>
                        <a:cubicBezTo>
                          <a:pt x="232" y="232"/>
                          <a:pt x="232" y="232"/>
                          <a:pt x="232" y="232"/>
                        </a:cubicBezTo>
                        <a:cubicBezTo>
                          <a:pt x="232" y="232"/>
                          <a:pt x="232" y="232"/>
                          <a:pt x="232" y="232"/>
                        </a:cubicBezTo>
                        <a:cubicBezTo>
                          <a:pt x="232" y="232"/>
                          <a:pt x="232" y="232"/>
                          <a:pt x="232" y="232"/>
                        </a:cubicBezTo>
                        <a:cubicBezTo>
                          <a:pt x="231" y="233"/>
                          <a:pt x="231" y="233"/>
                          <a:pt x="231" y="233"/>
                        </a:cubicBezTo>
                        <a:cubicBezTo>
                          <a:pt x="230" y="234"/>
                          <a:pt x="230" y="234"/>
                          <a:pt x="230" y="234"/>
                        </a:cubicBezTo>
                        <a:cubicBezTo>
                          <a:pt x="228" y="234"/>
                          <a:pt x="228" y="234"/>
                          <a:pt x="228" y="234"/>
                        </a:cubicBezTo>
                        <a:cubicBezTo>
                          <a:pt x="230" y="235"/>
                          <a:pt x="230" y="235"/>
                          <a:pt x="230" y="235"/>
                        </a:cubicBezTo>
                        <a:cubicBezTo>
                          <a:pt x="231" y="235"/>
                          <a:pt x="231" y="235"/>
                          <a:pt x="231" y="235"/>
                        </a:cubicBezTo>
                        <a:cubicBezTo>
                          <a:pt x="231" y="235"/>
                          <a:pt x="231" y="235"/>
                          <a:pt x="231" y="235"/>
                        </a:cubicBezTo>
                        <a:cubicBezTo>
                          <a:pt x="230" y="236"/>
                          <a:pt x="230" y="236"/>
                          <a:pt x="230" y="236"/>
                        </a:cubicBezTo>
                        <a:cubicBezTo>
                          <a:pt x="231" y="236"/>
                          <a:pt x="231" y="236"/>
                          <a:pt x="231" y="236"/>
                        </a:cubicBezTo>
                        <a:cubicBezTo>
                          <a:pt x="232" y="235"/>
                          <a:pt x="232" y="235"/>
                          <a:pt x="232" y="235"/>
                        </a:cubicBezTo>
                        <a:cubicBezTo>
                          <a:pt x="233" y="235"/>
                          <a:pt x="233" y="235"/>
                          <a:pt x="233" y="235"/>
                        </a:cubicBezTo>
                        <a:cubicBezTo>
                          <a:pt x="234" y="235"/>
                          <a:pt x="234" y="235"/>
                          <a:pt x="234" y="235"/>
                        </a:cubicBezTo>
                        <a:cubicBezTo>
                          <a:pt x="234" y="235"/>
                          <a:pt x="234" y="235"/>
                          <a:pt x="234" y="235"/>
                        </a:cubicBezTo>
                        <a:cubicBezTo>
                          <a:pt x="235" y="234"/>
                          <a:pt x="235" y="234"/>
                          <a:pt x="235" y="234"/>
                        </a:cubicBezTo>
                        <a:cubicBezTo>
                          <a:pt x="235" y="234"/>
                          <a:pt x="235" y="234"/>
                          <a:pt x="235" y="234"/>
                        </a:cubicBezTo>
                        <a:cubicBezTo>
                          <a:pt x="235" y="234"/>
                          <a:pt x="235" y="234"/>
                          <a:pt x="235" y="234"/>
                        </a:cubicBezTo>
                        <a:cubicBezTo>
                          <a:pt x="236" y="233"/>
                          <a:pt x="236" y="233"/>
                          <a:pt x="236" y="233"/>
                        </a:cubicBezTo>
                        <a:cubicBezTo>
                          <a:pt x="236" y="233"/>
                          <a:pt x="236" y="233"/>
                          <a:pt x="236" y="233"/>
                        </a:cubicBezTo>
                        <a:cubicBezTo>
                          <a:pt x="237" y="234"/>
                          <a:pt x="237" y="234"/>
                          <a:pt x="237" y="234"/>
                        </a:cubicBezTo>
                        <a:cubicBezTo>
                          <a:pt x="237" y="234"/>
                          <a:pt x="237" y="234"/>
                          <a:pt x="237" y="234"/>
                        </a:cubicBezTo>
                        <a:cubicBezTo>
                          <a:pt x="237" y="234"/>
                          <a:pt x="237" y="234"/>
                          <a:pt x="237" y="234"/>
                        </a:cubicBezTo>
                        <a:cubicBezTo>
                          <a:pt x="238" y="234"/>
                          <a:pt x="238" y="234"/>
                          <a:pt x="238" y="234"/>
                        </a:cubicBezTo>
                        <a:cubicBezTo>
                          <a:pt x="238" y="234"/>
                          <a:pt x="238" y="234"/>
                          <a:pt x="238" y="234"/>
                        </a:cubicBezTo>
                        <a:cubicBezTo>
                          <a:pt x="238" y="234"/>
                          <a:pt x="238" y="234"/>
                          <a:pt x="238" y="234"/>
                        </a:cubicBezTo>
                        <a:cubicBezTo>
                          <a:pt x="239" y="233"/>
                          <a:pt x="239" y="233"/>
                          <a:pt x="239" y="233"/>
                        </a:cubicBezTo>
                        <a:cubicBezTo>
                          <a:pt x="240" y="232"/>
                          <a:pt x="240" y="232"/>
                          <a:pt x="240" y="232"/>
                        </a:cubicBezTo>
                        <a:cubicBezTo>
                          <a:pt x="241" y="232"/>
                          <a:pt x="241" y="232"/>
                          <a:pt x="241" y="232"/>
                        </a:cubicBezTo>
                        <a:cubicBezTo>
                          <a:pt x="242" y="231"/>
                          <a:pt x="242" y="231"/>
                          <a:pt x="242" y="231"/>
                        </a:cubicBezTo>
                        <a:cubicBezTo>
                          <a:pt x="241" y="231"/>
                          <a:pt x="241" y="231"/>
                          <a:pt x="241" y="231"/>
                        </a:cubicBezTo>
                        <a:cubicBezTo>
                          <a:pt x="239" y="231"/>
                          <a:pt x="239" y="231"/>
                          <a:pt x="239" y="231"/>
                        </a:cubicBezTo>
                        <a:cubicBezTo>
                          <a:pt x="239" y="231"/>
                          <a:pt x="239" y="231"/>
                          <a:pt x="239" y="231"/>
                        </a:cubicBezTo>
                        <a:cubicBezTo>
                          <a:pt x="239" y="231"/>
                          <a:pt x="239" y="231"/>
                          <a:pt x="239" y="231"/>
                        </a:cubicBezTo>
                        <a:cubicBezTo>
                          <a:pt x="238" y="231"/>
                          <a:pt x="238" y="231"/>
                          <a:pt x="238" y="231"/>
                        </a:cubicBezTo>
                        <a:cubicBezTo>
                          <a:pt x="237" y="232"/>
                          <a:pt x="237" y="232"/>
                          <a:pt x="237" y="232"/>
                        </a:cubicBezTo>
                        <a:cubicBezTo>
                          <a:pt x="237" y="232"/>
                          <a:pt x="237" y="232"/>
                          <a:pt x="237" y="232"/>
                        </a:cubicBezTo>
                        <a:cubicBezTo>
                          <a:pt x="237" y="232"/>
                          <a:pt x="237" y="232"/>
                          <a:pt x="237" y="232"/>
                        </a:cubicBezTo>
                        <a:moveTo>
                          <a:pt x="240" y="235"/>
                        </a:moveTo>
                        <a:cubicBezTo>
                          <a:pt x="239" y="235"/>
                          <a:pt x="239" y="235"/>
                          <a:pt x="239"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6"/>
                          <a:pt x="238" y="236"/>
                          <a:pt x="238" y="236"/>
                        </a:cubicBezTo>
                        <a:cubicBezTo>
                          <a:pt x="236" y="237"/>
                          <a:pt x="236" y="237"/>
                          <a:pt x="236" y="237"/>
                        </a:cubicBezTo>
                        <a:cubicBezTo>
                          <a:pt x="236" y="237"/>
                          <a:pt x="236" y="237"/>
                          <a:pt x="236" y="237"/>
                        </a:cubicBezTo>
                        <a:cubicBezTo>
                          <a:pt x="236" y="237"/>
                          <a:pt x="236" y="237"/>
                          <a:pt x="236" y="237"/>
                        </a:cubicBezTo>
                        <a:cubicBezTo>
                          <a:pt x="235" y="238"/>
                          <a:pt x="235" y="238"/>
                          <a:pt x="235" y="238"/>
                        </a:cubicBezTo>
                        <a:cubicBezTo>
                          <a:pt x="235" y="238"/>
                          <a:pt x="235" y="238"/>
                          <a:pt x="235" y="238"/>
                        </a:cubicBezTo>
                        <a:cubicBezTo>
                          <a:pt x="235" y="238"/>
                          <a:pt x="235" y="238"/>
                          <a:pt x="235" y="238"/>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3" y="240"/>
                          <a:pt x="233" y="240"/>
                          <a:pt x="233" y="240"/>
                        </a:cubicBezTo>
                        <a:cubicBezTo>
                          <a:pt x="232" y="240"/>
                          <a:pt x="232" y="240"/>
                          <a:pt x="232" y="240"/>
                        </a:cubicBezTo>
                        <a:cubicBezTo>
                          <a:pt x="232" y="240"/>
                          <a:pt x="232" y="240"/>
                          <a:pt x="232" y="240"/>
                        </a:cubicBezTo>
                        <a:cubicBezTo>
                          <a:pt x="232" y="241"/>
                          <a:pt x="232" y="241"/>
                          <a:pt x="232" y="241"/>
                        </a:cubicBezTo>
                        <a:cubicBezTo>
                          <a:pt x="232" y="241"/>
                          <a:pt x="232" y="241"/>
                          <a:pt x="232" y="241"/>
                        </a:cubicBezTo>
                        <a:cubicBezTo>
                          <a:pt x="231" y="241"/>
                          <a:pt x="231" y="241"/>
                          <a:pt x="231" y="241"/>
                        </a:cubicBezTo>
                        <a:cubicBezTo>
                          <a:pt x="231" y="241"/>
                          <a:pt x="231" y="241"/>
                          <a:pt x="231" y="241"/>
                        </a:cubicBezTo>
                        <a:cubicBezTo>
                          <a:pt x="231" y="242"/>
                          <a:pt x="231" y="242"/>
                          <a:pt x="231" y="242"/>
                        </a:cubicBezTo>
                        <a:cubicBezTo>
                          <a:pt x="231" y="243"/>
                          <a:pt x="231" y="243"/>
                          <a:pt x="231" y="243"/>
                        </a:cubicBezTo>
                        <a:cubicBezTo>
                          <a:pt x="232" y="242"/>
                          <a:pt x="232" y="242"/>
                          <a:pt x="232" y="242"/>
                        </a:cubicBezTo>
                        <a:cubicBezTo>
                          <a:pt x="233" y="242"/>
                          <a:pt x="233" y="242"/>
                          <a:pt x="233" y="242"/>
                        </a:cubicBezTo>
                        <a:cubicBezTo>
                          <a:pt x="233" y="242"/>
                          <a:pt x="233" y="242"/>
                          <a:pt x="233" y="242"/>
                        </a:cubicBezTo>
                        <a:cubicBezTo>
                          <a:pt x="233" y="242"/>
                          <a:pt x="233" y="242"/>
                          <a:pt x="233" y="242"/>
                        </a:cubicBezTo>
                        <a:cubicBezTo>
                          <a:pt x="234" y="242"/>
                          <a:pt x="234" y="242"/>
                          <a:pt x="234" y="242"/>
                        </a:cubicBezTo>
                        <a:cubicBezTo>
                          <a:pt x="234" y="241"/>
                          <a:pt x="234" y="241"/>
                          <a:pt x="234" y="241"/>
                        </a:cubicBezTo>
                        <a:cubicBezTo>
                          <a:pt x="234" y="241"/>
                          <a:pt x="234" y="241"/>
                          <a:pt x="234" y="241"/>
                        </a:cubicBezTo>
                        <a:cubicBezTo>
                          <a:pt x="234" y="241"/>
                          <a:pt x="234" y="241"/>
                          <a:pt x="234" y="241"/>
                        </a:cubicBezTo>
                        <a:cubicBezTo>
                          <a:pt x="234" y="241"/>
                          <a:pt x="234" y="241"/>
                          <a:pt x="234" y="241"/>
                        </a:cubicBezTo>
                        <a:cubicBezTo>
                          <a:pt x="235" y="242"/>
                          <a:pt x="235" y="242"/>
                          <a:pt x="235" y="242"/>
                        </a:cubicBezTo>
                        <a:cubicBezTo>
                          <a:pt x="235" y="242"/>
                          <a:pt x="235" y="242"/>
                          <a:pt x="235" y="242"/>
                        </a:cubicBezTo>
                        <a:cubicBezTo>
                          <a:pt x="235" y="242"/>
                          <a:pt x="235" y="242"/>
                          <a:pt x="235" y="242"/>
                        </a:cubicBezTo>
                        <a:cubicBezTo>
                          <a:pt x="235" y="242"/>
                          <a:pt x="235" y="242"/>
                          <a:pt x="235" y="242"/>
                        </a:cubicBezTo>
                        <a:cubicBezTo>
                          <a:pt x="234" y="242"/>
                          <a:pt x="234" y="242"/>
                          <a:pt x="234" y="242"/>
                        </a:cubicBezTo>
                        <a:cubicBezTo>
                          <a:pt x="234" y="242"/>
                          <a:pt x="234" y="242"/>
                          <a:pt x="234" y="242"/>
                        </a:cubicBezTo>
                        <a:cubicBezTo>
                          <a:pt x="234" y="243"/>
                          <a:pt x="234" y="243"/>
                          <a:pt x="234" y="243"/>
                        </a:cubicBezTo>
                        <a:cubicBezTo>
                          <a:pt x="233" y="243"/>
                          <a:pt x="233" y="243"/>
                          <a:pt x="233" y="243"/>
                        </a:cubicBezTo>
                        <a:cubicBezTo>
                          <a:pt x="232" y="243"/>
                          <a:pt x="232" y="243"/>
                          <a:pt x="232" y="243"/>
                        </a:cubicBezTo>
                        <a:cubicBezTo>
                          <a:pt x="232" y="243"/>
                          <a:pt x="232" y="243"/>
                          <a:pt x="232" y="243"/>
                        </a:cubicBezTo>
                        <a:cubicBezTo>
                          <a:pt x="232" y="244"/>
                          <a:pt x="232" y="244"/>
                          <a:pt x="232" y="244"/>
                        </a:cubicBezTo>
                        <a:cubicBezTo>
                          <a:pt x="232" y="244"/>
                          <a:pt x="232" y="244"/>
                          <a:pt x="232" y="244"/>
                        </a:cubicBezTo>
                        <a:cubicBezTo>
                          <a:pt x="231" y="245"/>
                          <a:pt x="231" y="245"/>
                          <a:pt x="231" y="245"/>
                        </a:cubicBezTo>
                        <a:cubicBezTo>
                          <a:pt x="231" y="246"/>
                          <a:pt x="231" y="246"/>
                          <a:pt x="231" y="246"/>
                        </a:cubicBezTo>
                        <a:cubicBezTo>
                          <a:pt x="232" y="246"/>
                          <a:pt x="232" y="246"/>
                          <a:pt x="232" y="246"/>
                        </a:cubicBezTo>
                        <a:cubicBezTo>
                          <a:pt x="232" y="246"/>
                          <a:pt x="232" y="246"/>
                          <a:pt x="232" y="246"/>
                        </a:cubicBezTo>
                        <a:cubicBezTo>
                          <a:pt x="232" y="246"/>
                          <a:pt x="232" y="246"/>
                          <a:pt x="232" y="246"/>
                        </a:cubicBezTo>
                        <a:cubicBezTo>
                          <a:pt x="233" y="246"/>
                          <a:pt x="233" y="246"/>
                          <a:pt x="233" y="246"/>
                        </a:cubicBezTo>
                        <a:cubicBezTo>
                          <a:pt x="233" y="246"/>
                          <a:pt x="233" y="246"/>
                          <a:pt x="233" y="246"/>
                        </a:cubicBezTo>
                        <a:cubicBezTo>
                          <a:pt x="234" y="246"/>
                          <a:pt x="234" y="246"/>
                          <a:pt x="234" y="246"/>
                        </a:cubicBezTo>
                        <a:cubicBezTo>
                          <a:pt x="235" y="247"/>
                          <a:pt x="235" y="247"/>
                          <a:pt x="235" y="247"/>
                        </a:cubicBezTo>
                        <a:cubicBezTo>
                          <a:pt x="235" y="247"/>
                          <a:pt x="235" y="247"/>
                          <a:pt x="235" y="247"/>
                        </a:cubicBezTo>
                        <a:cubicBezTo>
                          <a:pt x="235" y="247"/>
                          <a:pt x="235" y="247"/>
                          <a:pt x="235" y="247"/>
                        </a:cubicBezTo>
                        <a:cubicBezTo>
                          <a:pt x="236" y="247"/>
                          <a:pt x="236" y="247"/>
                          <a:pt x="236" y="247"/>
                        </a:cubicBezTo>
                        <a:cubicBezTo>
                          <a:pt x="236" y="247"/>
                          <a:pt x="236" y="247"/>
                          <a:pt x="236" y="247"/>
                        </a:cubicBezTo>
                        <a:cubicBezTo>
                          <a:pt x="236" y="247"/>
                          <a:pt x="236" y="247"/>
                          <a:pt x="236" y="247"/>
                        </a:cubicBezTo>
                        <a:cubicBezTo>
                          <a:pt x="236" y="247"/>
                          <a:pt x="236" y="247"/>
                          <a:pt x="236" y="247"/>
                        </a:cubicBezTo>
                        <a:cubicBezTo>
                          <a:pt x="237" y="247"/>
                          <a:pt x="237" y="247"/>
                          <a:pt x="237" y="247"/>
                        </a:cubicBezTo>
                        <a:cubicBezTo>
                          <a:pt x="237" y="247"/>
                          <a:pt x="237" y="247"/>
                          <a:pt x="237" y="247"/>
                        </a:cubicBezTo>
                        <a:cubicBezTo>
                          <a:pt x="237" y="247"/>
                          <a:pt x="237" y="247"/>
                          <a:pt x="237" y="247"/>
                        </a:cubicBezTo>
                        <a:cubicBezTo>
                          <a:pt x="238" y="246"/>
                          <a:pt x="238" y="246"/>
                          <a:pt x="238" y="246"/>
                        </a:cubicBezTo>
                        <a:cubicBezTo>
                          <a:pt x="238" y="246"/>
                          <a:pt x="238" y="246"/>
                          <a:pt x="238" y="246"/>
                        </a:cubicBezTo>
                        <a:cubicBezTo>
                          <a:pt x="239" y="247"/>
                          <a:pt x="239" y="247"/>
                          <a:pt x="239" y="247"/>
                        </a:cubicBezTo>
                        <a:cubicBezTo>
                          <a:pt x="240" y="247"/>
                          <a:pt x="240" y="247"/>
                          <a:pt x="240" y="247"/>
                        </a:cubicBezTo>
                        <a:cubicBezTo>
                          <a:pt x="240" y="247"/>
                          <a:pt x="240" y="247"/>
                          <a:pt x="240" y="247"/>
                        </a:cubicBezTo>
                        <a:cubicBezTo>
                          <a:pt x="240" y="247"/>
                          <a:pt x="240" y="247"/>
                          <a:pt x="240" y="247"/>
                        </a:cubicBezTo>
                        <a:cubicBezTo>
                          <a:pt x="240" y="247"/>
                          <a:pt x="240" y="247"/>
                          <a:pt x="240" y="247"/>
                        </a:cubicBezTo>
                        <a:cubicBezTo>
                          <a:pt x="242" y="247"/>
                          <a:pt x="242" y="247"/>
                          <a:pt x="242" y="247"/>
                        </a:cubicBezTo>
                        <a:cubicBezTo>
                          <a:pt x="241" y="246"/>
                          <a:pt x="241" y="246"/>
                          <a:pt x="241" y="246"/>
                        </a:cubicBezTo>
                        <a:cubicBezTo>
                          <a:pt x="240" y="245"/>
                          <a:pt x="240" y="245"/>
                          <a:pt x="240" y="245"/>
                        </a:cubicBezTo>
                        <a:cubicBezTo>
                          <a:pt x="239" y="245"/>
                          <a:pt x="239" y="245"/>
                          <a:pt x="239" y="245"/>
                        </a:cubicBezTo>
                        <a:cubicBezTo>
                          <a:pt x="239" y="245"/>
                          <a:pt x="239" y="245"/>
                          <a:pt x="239" y="245"/>
                        </a:cubicBezTo>
                        <a:cubicBezTo>
                          <a:pt x="239" y="244"/>
                          <a:pt x="239" y="244"/>
                          <a:pt x="239" y="244"/>
                        </a:cubicBezTo>
                        <a:cubicBezTo>
                          <a:pt x="239" y="244"/>
                          <a:pt x="239" y="244"/>
                          <a:pt x="239" y="244"/>
                        </a:cubicBezTo>
                        <a:cubicBezTo>
                          <a:pt x="238" y="244"/>
                          <a:pt x="238" y="244"/>
                          <a:pt x="238" y="244"/>
                        </a:cubicBezTo>
                        <a:cubicBezTo>
                          <a:pt x="237" y="244"/>
                          <a:pt x="237" y="244"/>
                          <a:pt x="237" y="244"/>
                        </a:cubicBezTo>
                        <a:cubicBezTo>
                          <a:pt x="237" y="244"/>
                          <a:pt x="237" y="244"/>
                          <a:pt x="237" y="244"/>
                        </a:cubicBezTo>
                        <a:cubicBezTo>
                          <a:pt x="237" y="244"/>
                          <a:pt x="237" y="244"/>
                          <a:pt x="237" y="244"/>
                        </a:cubicBezTo>
                        <a:cubicBezTo>
                          <a:pt x="236" y="244"/>
                          <a:pt x="236" y="244"/>
                          <a:pt x="236" y="244"/>
                        </a:cubicBezTo>
                        <a:cubicBezTo>
                          <a:pt x="236" y="244"/>
                          <a:pt x="236" y="244"/>
                          <a:pt x="236" y="244"/>
                        </a:cubicBezTo>
                        <a:cubicBezTo>
                          <a:pt x="236" y="244"/>
                          <a:pt x="236" y="244"/>
                          <a:pt x="236" y="244"/>
                        </a:cubicBezTo>
                        <a:cubicBezTo>
                          <a:pt x="236" y="244"/>
                          <a:pt x="236" y="244"/>
                          <a:pt x="236" y="244"/>
                        </a:cubicBezTo>
                        <a:cubicBezTo>
                          <a:pt x="237" y="243"/>
                          <a:pt x="237" y="243"/>
                          <a:pt x="237" y="243"/>
                        </a:cubicBezTo>
                        <a:cubicBezTo>
                          <a:pt x="236" y="243"/>
                          <a:pt x="236" y="243"/>
                          <a:pt x="236" y="243"/>
                        </a:cubicBezTo>
                        <a:cubicBezTo>
                          <a:pt x="236" y="243"/>
                          <a:pt x="236" y="243"/>
                          <a:pt x="236" y="243"/>
                        </a:cubicBezTo>
                        <a:cubicBezTo>
                          <a:pt x="236" y="242"/>
                          <a:pt x="236" y="242"/>
                          <a:pt x="236" y="242"/>
                        </a:cubicBezTo>
                        <a:cubicBezTo>
                          <a:pt x="236" y="242"/>
                          <a:pt x="236" y="242"/>
                          <a:pt x="236" y="242"/>
                        </a:cubicBezTo>
                        <a:cubicBezTo>
                          <a:pt x="236" y="242"/>
                          <a:pt x="236" y="242"/>
                          <a:pt x="236" y="242"/>
                        </a:cubicBezTo>
                        <a:cubicBezTo>
                          <a:pt x="237" y="242"/>
                          <a:pt x="237" y="242"/>
                          <a:pt x="237" y="242"/>
                        </a:cubicBezTo>
                        <a:cubicBezTo>
                          <a:pt x="237" y="241"/>
                          <a:pt x="237" y="241"/>
                          <a:pt x="237" y="241"/>
                        </a:cubicBezTo>
                        <a:cubicBezTo>
                          <a:pt x="238" y="241"/>
                          <a:pt x="238" y="241"/>
                          <a:pt x="238" y="241"/>
                        </a:cubicBezTo>
                        <a:cubicBezTo>
                          <a:pt x="237" y="240"/>
                          <a:pt x="237" y="240"/>
                          <a:pt x="237" y="240"/>
                        </a:cubicBezTo>
                        <a:cubicBezTo>
                          <a:pt x="236" y="240"/>
                          <a:pt x="236" y="240"/>
                          <a:pt x="236" y="240"/>
                        </a:cubicBezTo>
                        <a:cubicBezTo>
                          <a:pt x="236" y="239"/>
                          <a:pt x="236" y="239"/>
                          <a:pt x="236" y="239"/>
                        </a:cubicBezTo>
                        <a:cubicBezTo>
                          <a:pt x="236" y="239"/>
                          <a:pt x="236" y="239"/>
                          <a:pt x="236" y="239"/>
                        </a:cubicBezTo>
                        <a:cubicBezTo>
                          <a:pt x="236" y="239"/>
                          <a:pt x="236" y="239"/>
                          <a:pt x="237" y="239"/>
                        </a:cubicBezTo>
                        <a:cubicBezTo>
                          <a:pt x="237" y="239"/>
                          <a:pt x="237" y="239"/>
                          <a:pt x="237" y="239"/>
                        </a:cubicBezTo>
                        <a:cubicBezTo>
                          <a:pt x="237" y="239"/>
                          <a:pt x="237" y="239"/>
                          <a:pt x="237" y="239"/>
                        </a:cubicBezTo>
                        <a:cubicBezTo>
                          <a:pt x="238" y="238"/>
                          <a:pt x="238" y="238"/>
                          <a:pt x="238" y="238"/>
                        </a:cubicBezTo>
                        <a:cubicBezTo>
                          <a:pt x="239" y="238"/>
                          <a:pt x="239" y="238"/>
                          <a:pt x="239" y="238"/>
                        </a:cubicBezTo>
                        <a:cubicBezTo>
                          <a:pt x="239" y="238"/>
                          <a:pt x="239" y="238"/>
                          <a:pt x="239" y="238"/>
                        </a:cubicBezTo>
                        <a:cubicBezTo>
                          <a:pt x="241" y="238"/>
                          <a:pt x="241" y="238"/>
                          <a:pt x="241" y="238"/>
                        </a:cubicBezTo>
                        <a:cubicBezTo>
                          <a:pt x="241" y="238"/>
                          <a:pt x="241" y="238"/>
                          <a:pt x="241" y="238"/>
                        </a:cubicBezTo>
                        <a:cubicBezTo>
                          <a:pt x="241" y="238"/>
                          <a:pt x="241" y="238"/>
                          <a:pt x="241" y="238"/>
                        </a:cubicBezTo>
                        <a:cubicBezTo>
                          <a:pt x="242" y="237"/>
                          <a:pt x="242" y="237"/>
                          <a:pt x="242" y="237"/>
                        </a:cubicBezTo>
                        <a:cubicBezTo>
                          <a:pt x="243" y="237"/>
                          <a:pt x="243" y="237"/>
                          <a:pt x="243" y="237"/>
                        </a:cubicBezTo>
                        <a:cubicBezTo>
                          <a:pt x="243" y="237"/>
                          <a:pt x="243" y="237"/>
                          <a:pt x="243" y="237"/>
                        </a:cubicBezTo>
                        <a:cubicBezTo>
                          <a:pt x="243" y="237"/>
                          <a:pt x="243" y="237"/>
                          <a:pt x="243" y="237"/>
                        </a:cubicBezTo>
                        <a:cubicBezTo>
                          <a:pt x="244" y="237"/>
                          <a:pt x="244" y="237"/>
                          <a:pt x="244" y="237"/>
                        </a:cubicBezTo>
                        <a:cubicBezTo>
                          <a:pt x="245" y="236"/>
                          <a:pt x="245" y="236"/>
                          <a:pt x="245" y="236"/>
                        </a:cubicBezTo>
                        <a:cubicBezTo>
                          <a:pt x="244" y="236"/>
                          <a:pt x="244" y="236"/>
                          <a:pt x="244" y="236"/>
                        </a:cubicBezTo>
                        <a:cubicBezTo>
                          <a:pt x="244" y="235"/>
                          <a:pt x="244" y="235"/>
                          <a:pt x="244" y="235"/>
                        </a:cubicBezTo>
                        <a:cubicBezTo>
                          <a:pt x="244" y="235"/>
                          <a:pt x="244" y="235"/>
                          <a:pt x="244" y="235"/>
                        </a:cubicBezTo>
                        <a:cubicBezTo>
                          <a:pt x="244" y="235"/>
                          <a:pt x="244" y="235"/>
                          <a:pt x="244" y="235"/>
                        </a:cubicBezTo>
                        <a:cubicBezTo>
                          <a:pt x="242" y="235"/>
                          <a:pt x="242" y="235"/>
                          <a:pt x="242" y="235"/>
                        </a:cubicBezTo>
                        <a:cubicBezTo>
                          <a:pt x="242" y="235"/>
                          <a:pt x="242" y="235"/>
                          <a:pt x="242" y="235"/>
                        </a:cubicBezTo>
                        <a:cubicBezTo>
                          <a:pt x="241" y="235"/>
                          <a:pt x="241" y="235"/>
                          <a:pt x="241" y="235"/>
                        </a:cubicBezTo>
                        <a:cubicBezTo>
                          <a:pt x="241" y="234"/>
                          <a:pt x="241" y="234"/>
                          <a:pt x="241" y="234"/>
                        </a:cubicBezTo>
                        <a:cubicBezTo>
                          <a:pt x="240" y="234"/>
                          <a:pt x="240" y="234"/>
                          <a:pt x="240" y="234"/>
                        </a:cubicBezTo>
                        <a:cubicBezTo>
                          <a:pt x="240" y="234"/>
                          <a:pt x="240" y="234"/>
                          <a:pt x="240" y="234"/>
                        </a:cubicBezTo>
                        <a:cubicBezTo>
                          <a:pt x="240" y="234"/>
                          <a:pt x="240" y="234"/>
                          <a:pt x="240" y="234"/>
                        </a:cubicBezTo>
                        <a:cubicBezTo>
                          <a:pt x="240" y="235"/>
                          <a:pt x="240" y="235"/>
                          <a:pt x="240" y="235"/>
                        </a:cubicBezTo>
                        <a:moveTo>
                          <a:pt x="244" y="238"/>
                        </a:moveTo>
                        <a:cubicBezTo>
                          <a:pt x="245" y="238"/>
                          <a:pt x="245" y="238"/>
                          <a:pt x="245" y="238"/>
                        </a:cubicBezTo>
                        <a:cubicBezTo>
                          <a:pt x="247" y="237"/>
                          <a:pt x="247" y="237"/>
                          <a:pt x="247" y="237"/>
                        </a:cubicBezTo>
                        <a:cubicBezTo>
                          <a:pt x="247" y="237"/>
                          <a:pt x="247" y="237"/>
                          <a:pt x="247" y="237"/>
                        </a:cubicBezTo>
                        <a:cubicBezTo>
                          <a:pt x="247" y="237"/>
                          <a:pt x="247" y="237"/>
                          <a:pt x="247" y="237"/>
                        </a:cubicBezTo>
                        <a:cubicBezTo>
                          <a:pt x="247" y="236"/>
                          <a:pt x="247" y="236"/>
                          <a:pt x="247" y="236"/>
                        </a:cubicBezTo>
                        <a:cubicBezTo>
                          <a:pt x="247" y="235"/>
                          <a:pt x="247" y="235"/>
                          <a:pt x="247" y="235"/>
                        </a:cubicBezTo>
                        <a:cubicBezTo>
                          <a:pt x="246" y="235"/>
                          <a:pt x="246" y="235"/>
                          <a:pt x="246" y="235"/>
                        </a:cubicBezTo>
                        <a:cubicBezTo>
                          <a:pt x="246" y="235"/>
                          <a:pt x="246" y="235"/>
                          <a:pt x="246" y="235"/>
                        </a:cubicBezTo>
                        <a:cubicBezTo>
                          <a:pt x="246" y="236"/>
                          <a:pt x="246" y="236"/>
                          <a:pt x="246" y="236"/>
                        </a:cubicBezTo>
                        <a:cubicBezTo>
                          <a:pt x="246" y="236"/>
                          <a:pt x="246" y="236"/>
                          <a:pt x="246" y="236"/>
                        </a:cubicBezTo>
                        <a:cubicBezTo>
                          <a:pt x="245" y="236"/>
                          <a:pt x="245" y="236"/>
                          <a:pt x="245" y="236"/>
                        </a:cubicBezTo>
                        <a:cubicBezTo>
                          <a:pt x="245" y="236"/>
                          <a:pt x="245" y="236"/>
                          <a:pt x="245" y="236"/>
                        </a:cubicBezTo>
                        <a:cubicBezTo>
                          <a:pt x="245" y="237"/>
                          <a:pt x="245" y="237"/>
                          <a:pt x="245" y="237"/>
                        </a:cubicBezTo>
                        <a:cubicBezTo>
                          <a:pt x="245" y="237"/>
                          <a:pt x="245" y="237"/>
                          <a:pt x="245" y="237"/>
                        </a:cubicBezTo>
                        <a:cubicBezTo>
                          <a:pt x="244" y="238"/>
                          <a:pt x="244" y="238"/>
                          <a:pt x="244" y="238"/>
                        </a:cubicBezTo>
                        <a:moveTo>
                          <a:pt x="77" y="239"/>
                        </a:moveTo>
                        <a:cubicBezTo>
                          <a:pt x="77" y="238"/>
                          <a:pt x="77" y="238"/>
                          <a:pt x="77" y="238"/>
                        </a:cubicBezTo>
                        <a:cubicBezTo>
                          <a:pt x="75" y="238"/>
                          <a:pt x="75" y="238"/>
                          <a:pt x="75" y="238"/>
                        </a:cubicBezTo>
                        <a:cubicBezTo>
                          <a:pt x="74" y="237"/>
                          <a:pt x="74" y="237"/>
                          <a:pt x="74" y="237"/>
                        </a:cubicBezTo>
                        <a:cubicBezTo>
                          <a:pt x="75" y="238"/>
                          <a:pt x="75" y="238"/>
                          <a:pt x="75" y="238"/>
                        </a:cubicBezTo>
                        <a:cubicBezTo>
                          <a:pt x="75" y="239"/>
                          <a:pt x="75" y="239"/>
                          <a:pt x="75" y="239"/>
                        </a:cubicBezTo>
                        <a:cubicBezTo>
                          <a:pt x="75" y="239"/>
                          <a:pt x="75" y="239"/>
                          <a:pt x="75" y="239"/>
                        </a:cubicBezTo>
                        <a:cubicBezTo>
                          <a:pt x="75" y="239"/>
                          <a:pt x="75" y="239"/>
                          <a:pt x="75" y="239"/>
                        </a:cubicBezTo>
                        <a:cubicBezTo>
                          <a:pt x="76" y="240"/>
                          <a:pt x="76" y="240"/>
                          <a:pt x="76" y="240"/>
                        </a:cubicBezTo>
                        <a:cubicBezTo>
                          <a:pt x="77" y="240"/>
                          <a:pt x="77" y="240"/>
                          <a:pt x="77" y="240"/>
                        </a:cubicBezTo>
                        <a:cubicBezTo>
                          <a:pt x="77" y="240"/>
                          <a:pt x="77" y="240"/>
                          <a:pt x="77" y="240"/>
                        </a:cubicBezTo>
                        <a:cubicBezTo>
                          <a:pt x="78" y="240"/>
                          <a:pt x="78" y="240"/>
                          <a:pt x="78" y="240"/>
                        </a:cubicBezTo>
                        <a:cubicBezTo>
                          <a:pt x="78" y="240"/>
                          <a:pt x="78" y="240"/>
                          <a:pt x="78" y="240"/>
                        </a:cubicBezTo>
                        <a:cubicBezTo>
                          <a:pt x="78" y="240"/>
                          <a:pt x="78" y="240"/>
                          <a:pt x="78" y="240"/>
                        </a:cubicBezTo>
                        <a:cubicBezTo>
                          <a:pt x="79" y="240"/>
                          <a:pt x="79" y="240"/>
                          <a:pt x="79" y="240"/>
                        </a:cubicBezTo>
                        <a:cubicBezTo>
                          <a:pt x="80" y="240"/>
                          <a:pt x="80" y="240"/>
                          <a:pt x="80" y="240"/>
                        </a:cubicBezTo>
                        <a:cubicBezTo>
                          <a:pt x="81" y="240"/>
                          <a:pt x="81" y="240"/>
                          <a:pt x="81" y="240"/>
                        </a:cubicBezTo>
                        <a:cubicBezTo>
                          <a:pt x="81" y="240"/>
                          <a:pt x="81" y="240"/>
                          <a:pt x="81" y="240"/>
                        </a:cubicBezTo>
                        <a:cubicBezTo>
                          <a:pt x="81" y="240"/>
                          <a:pt x="81" y="240"/>
                          <a:pt x="81" y="240"/>
                        </a:cubicBezTo>
                        <a:cubicBezTo>
                          <a:pt x="82" y="239"/>
                          <a:pt x="82" y="239"/>
                          <a:pt x="82" y="239"/>
                        </a:cubicBezTo>
                        <a:cubicBezTo>
                          <a:pt x="83" y="238"/>
                          <a:pt x="83" y="238"/>
                          <a:pt x="83" y="238"/>
                        </a:cubicBezTo>
                        <a:cubicBezTo>
                          <a:pt x="84" y="238"/>
                          <a:pt x="84" y="238"/>
                          <a:pt x="84" y="238"/>
                        </a:cubicBezTo>
                        <a:cubicBezTo>
                          <a:pt x="83" y="238"/>
                          <a:pt x="83" y="238"/>
                          <a:pt x="83" y="238"/>
                        </a:cubicBezTo>
                        <a:cubicBezTo>
                          <a:pt x="81" y="238"/>
                          <a:pt x="81" y="238"/>
                          <a:pt x="81" y="238"/>
                        </a:cubicBezTo>
                        <a:cubicBezTo>
                          <a:pt x="81" y="238"/>
                          <a:pt x="81" y="238"/>
                          <a:pt x="81" y="238"/>
                        </a:cubicBezTo>
                        <a:cubicBezTo>
                          <a:pt x="81" y="238"/>
                          <a:pt x="81" y="238"/>
                          <a:pt x="81" y="238"/>
                        </a:cubicBezTo>
                        <a:cubicBezTo>
                          <a:pt x="81" y="238"/>
                          <a:pt x="81" y="238"/>
                          <a:pt x="81" y="238"/>
                        </a:cubicBezTo>
                        <a:cubicBezTo>
                          <a:pt x="81" y="237"/>
                          <a:pt x="81" y="237"/>
                          <a:pt x="81" y="237"/>
                        </a:cubicBezTo>
                        <a:cubicBezTo>
                          <a:pt x="83" y="236"/>
                          <a:pt x="83" y="236"/>
                          <a:pt x="83" y="236"/>
                        </a:cubicBezTo>
                        <a:cubicBezTo>
                          <a:pt x="81" y="236"/>
                          <a:pt x="81" y="236"/>
                          <a:pt x="81" y="236"/>
                        </a:cubicBezTo>
                        <a:cubicBezTo>
                          <a:pt x="79" y="237"/>
                          <a:pt x="79" y="237"/>
                          <a:pt x="79" y="237"/>
                        </a:cubicBezTo>
                        <a:cubicBezTo>
                          <a:pt x="79" y="237"/>
                          <a:pt x="79" y="237"/>
                          <a:pt x="79" y="237"/>
                        </a:cubicBezTo>
                        <a:cubicBezTo>
                          <a:pt x="79" y="237"/>
                          <a:pt x="79" y="237"/>
                          <a:pt x="79" y="237"/>
                        </a:cubicBezTo>
                        <a:cubicBezTo>
                          <a:pt x="78" y="238"/>
                          <a:pt x="78" y="238"/>
                          <a:pt x="78" y="238"/>
                        </a:cubicBezTo>
                        <a:cubicBezTo>
                          <a:pt x="77" y="239"/>
                          <a:pt x="77" y="239"/>
                          <a:pt x="77" y="239"/>
                        </a:cubicBezTo>
                        <a:moveTo>
                          <a:pt x="248" y="240"/>
                        </a:moveTo>
                        <a:cubicBezTo>
                          <a:pt x="248" y="240"/>
                          <a:pt x="248" y="240"/>
                          <a:pt x="248" y="240"/>
                        </a:cubicBezTo>
                        <a:cubicBezTo>
                          <a:pt x="248" y="240"/>
                          <a:pt x="248" y="240"/>
                          <a:pt x="248" y="240"/>
                        </a:cubicBezTo>
                        <a:cubicBezTo>
                          <a:pt x="248" y="240"/>
                          <a:pt x="248" y="240"/>
                          <a:pt x="248" y="240"/>
                        </a:cubicBezTo>
                        <a:cubicBezTo>
                          <a:pt x="247" y="240"/>
                          <a:pt x="247" y="240"/>
                          <a:pt x="247" y="240"/>
                        </a:cubicBezTo>
                        <a:cubicBezTo>
                          <a:pt x="247" y="241"/>
                          <a:pt x="247" y="241"/>
                          <a:pt x="247" y="241"/>
                        </a:cubicBezTo>
                        <a:cubicBezTo>
                          <a:pt x="247" y="241"/>
                          <a:pt x="247" y="241"/>
                          <a:pt x="247" y="241"/>
                        </a:cubicBezTo>
                        <a:cubicBezTo>
                          <a:pt x="248" y="242"/>
                          <a:pt x="248" y="242"/>
                          <a:pt x="248" y="242"/>
                        </a:cubicBezTo>
                        <a:cubicBezTo>
                          <a:pt x="248" y="242"/>
                          <a:pt x="248" y="242"/>
                          <a:pt x="248" y="242"/>
                        </a:cubicBezTo>
                        <a:cubicBezTo>
                          <a:pt x="248" y="244"/>
                          <a:pt x="248" y="244"/>
                          <a:pt x="248" y="244"/>
                        </a:cubicBezTo>
                        <a:cubicBezTo>
                          <a:pt x="249" y="243"/>
                          <a:pt x="249" y="243"/>
                          <a:pt x="249" y="243"/>
                        </a:cubicBezTo>
                        <a:cubicBezTo>
                          <a:pt x="249" y="241"/>
                          <a:pt x="249" y="241"/>
                          <a:pt x="249" y="241"/>
                        </a:cubicBezTo>
                        <a:cubicBezTo>
                          <a:pt x="249" y="241"/>
                          <a:pt x="249" y="241"/>
                          <a:pt x="249" y="241"/>
                        </a:cubicBezTo>
                        <a:cubicBezTo>
                          <a:pt x="249" y="241"/>
                          <a:pt x="249" y="241"/>
                          <a:pt x="249" y="241"/>
                        </a:cubicBezTo>
                        <a:cubicBezTo>
                          <a:pt x="250" y="240"/>
                          <a:pt x="250" y="240"/>
                          <a:pt x="250" y="240"/>
                        </a:cubicBezTo>
                        <a:cubicBezTo>
                          <a:pt x="250" y="240"/>
                          <a:pt x="250" y="240"/>
                          <a:pt x="250" y="240"/>
                        </a:cubicBezTo>
                        <a:cubicBezTo>
                          <a:pt x="249" y="240"/>
                          <a:pt x="249" y="240"/>
                          <a:pt x="249" y="240"/>
                        </a:cubicBezTo>
                        <a:cubicBezTo>
                          <a:pt x="249" y="240"/>
                          <a:pt x="249" y="240"/>
                          <a:pt x="249" y="240"/>
                        </a:cubicBezTo>
                        <a:cubicBezTo>
                          <a:pt x="249" y="240"/>
                          <a:pt x="249" y="240"/>
                          <a:pt x="249" y="240"/>
                        </a:cubicBezTo>
                        <a:cubicBezTo>
                          <a:pt x="250" y="239"/>
                          <a:pt x="250" y="239"/>
                          <a:pt x="250" y="239"/>
                        </a:cubicBezTo>
                        <a:cubicBezTo>
                          <a:pt x="250" y="239"/>
                          <a:pt x="250" y="239"/>
                          <a:pt x="250" y="239"/>
                        </a:cubicBezTo>
                        <a:cubicBezTo>
                          <a:pt x="250" y="239"/>
                          <a:pt x="250" y="239"/>
                          <a:pt x="250" y="239"/>
                        </a:cubicBezTo>
                        <a:cubicBezTo>
                          <a:pt x="251" y="239"/>
                          <a:pt x="251" y="239"/>
                          <a:pt x="251" y="239"/>
                        </a:cubicBezTo>
                        <a:cubicBezTo>
                          <a:pt x="251" y="239"/>
                          <a:pt x="251" y="239"/>
                          <a:pt x="251" y="239"/>
                        </a:cubicBezTo>
                        <a:cubicBezTo>
                          <a:pt x="251" y="238"/>
                          <a:pt x="251" y="238"/>
                          <a:pt x="251" y="238"/>
                        </a:cubicBezTo>
                        <a:cubicBezTo>
                          <a:pt x="251" y="237"/>
                          <a:pt x="251" y="237"/>
                          <a:pt x="251" y="237"/>
                        </a:cubicBezTo>
                        <a:cubicBezTo>
                          <a:pt x="251" y="236"/>
                          <a:pt x="251" y="236"/>
                          <a:pt x="251" y="236"/>
                        </a:cubicBezTo>
                        <a:cubicBezTo>
                          <a:pt x="250" y="237"/>
                          <a:pt x="250" y="237"/>
                          <a:pt x="250" y="237"/>
                        </a:cubicBezTo>
                        <a:cubicBezTo>
                          <a:pt x="249" y="237"/>
                          <a:pt x="249" y="237"/>
                          <a:pt x="249" y="237"/>
                        </a:cubicBezTo>
                        <a:cubicBezTo>
                          <a:pt x="249" y="237"/>
                          <a:pt x="249" y="237"/>
                          <a:pt x="249" y="237"/>
                        </a:cubicBezTo>
                        <a:cubicBezTo>
                          <a:pt x="249" y="237"/>
                          <a:pt x="249" y="237"/>
                          <a:pt x="249" y="237"/>
                        </a:cubicBezTo>
                        <a:cubicBezTo>
                          <a:pt x="248" y="239"/>
                          <a:pt x="248" y="239"/>
                          <a:pt x="248" y="239"/>
                        </a:cubicBezTo>
                        <a:cubicBezTo>
                          <a:pt x="248" y="239"/>
                          <a:pt x="248" y="239"/>
                          <a:pt x="248" y="239"/>
                        </a:cubicBezTo>
                        <a:cubicBezTo>
                          <a:pt x="248" y="239"/>
                          <a:pt x="248" y="239"/>
                          <a:pt x="248" y="239"/>
                        </a:cubicBezTo>
                        <a:cubicBezTo>
                          <a:pt x="248" y="240"/>
                          <a:pt x="248" y="240"/>
                          <a:pt x="248" y="240"/>
                        </a:cubicBezTo>
                        <a:moveTo>
                          <a:pt x="224" y="240"/>
                        </a:moveTo>
                        <a:cubicBezTo>
                          <a:pt x="224" y="240"/>
                          <a:pt x="224" y="240"/>
                          <a:pt x="224" y="240"/>
                        </a:cubicBezTo>
                        <a:cubicBezTo>
                          <a:pt x="225" y="240"/>
                          <a:pt x="225" y="240"/>
                          <a:pt x="225" y="240"/>
                        </a:cubicBezTo>
                        <a:cubicBezTo>
                          <a:pt x="225" y="240"/>
                          <a:pt x="225" y="240"/>
                          <a:pt x="225" y="240"/>
                        </a:cubicBezTo>
                        <a:cubicBezTo>
                          <a:pt x="226" y="240"/>
                          <a:pt x="226" y="240"/>
                          <a:pt x="226" y="240"/>
                        </a:cubicBezTo>
                        <a:cubicBezTo>
                          <a:pt x="226" y="239"/>
                          <a:pt x="226" y="239"/>
                          <a:pt x="226" y="239"/>
                        </a:cubicBezTo>
                        <a:cubicBezTo>
                          <a:pt x="226" y="239"/>
                          <a:pt x="226" y="239"/>
                          <a:pt x="226" y="239"/>
                        </a:cubicBezTo>
                        <a:cubicBezTo>
                          <a:pt x="226" y="239"/>
                          <a:pt x="226" y="239"/>
                          <a:pt x="226" y="239"/>
                        </a:cubicBezTo>
                        <a:cubicBezTo>
                          <a:pt x="225" y="238"/>
                          <a:pt x="225" y="238"/>
                          <a:pt x="225" y="238"/>
                        </a:cubicBezTo>
                        <a:cubicBezTo>
                          <a:pt x="225" y="238"/>
                          <a:pt x="225" y="238"/>
                          <a:pt x="225" y="238"/>
                        </a:cubicBezTo>
                        <a:cubicBezTo>
                          <a:pt x="225" y="238"/>
                          <a:pt x="225" y="238"/>
                          <a:pt x="225" y="238"/>
                        </a:cubicBezTo>
                        <a:cubicBezTo>
                          <a:pt x="224" y="238"/>
                          <a:pt x="224" y="238"/>
                          <a:pt x="224" y="238"/>
                        </a:cubicBezTo>
                        <a:cubicBezTo>
                          <a:pt x="223" y="238"/>
                          <a:pt x="223" y="238"/>
                          <a:pt x="223" y="238"/>
                        </a:cubicBezTo>
                        <a:cubicBezTo>
                          <a:pt x="223" y="238"/>
                          <a:pt x="223" y="238"/>
                          <a:pt x="223" y="238"/>
                        </a:cubicBezTo>
                        <a:cubicBezTo>
                          <a:pt x="223" y="238"/>
                          <a:pt x="223" y="238"/>
                          <a:pt x="223" y="238"/>
                        </a:cubicBezTo>
                        <a:cubicBezTo>
                          <a:pt x="222" y="238"/>
                          <a:pt x="222" y="238"/>
                          <a:pt x="222" y="238"/>
                        </a:cubicBezTo>
                        <a:cubicBezTo>
                          <a:pt x="222" y="238"/>
                          <a:pt x="222" y="238"/>
                          <a:pt x="222" y="238"/>
                        </a:cubicBezTo>
                        <a:cubicBezTo>
                          <a:pt x="222" y="238"/>
                          <a:pt x="222" y="238"/>
                          <a:pt x="222" y="238"/>
                        </a:cubicBezTo>
                        <a:cubicBezTo>
                          <a:pt x="222" y="239"/>
                          <a:pt x="222" y="239"/>
                          <a:pt x="222" y="239"/>
                        </a:cubicBezTo>
                        <a:cubicBezTo>
                          <a:pt x="222" y="239"/>
                          <a:pt x="222" y="239"/>
                          <a:pt x="222" y="239"/>
                        </a:cubicBezTo>
                        <a:cubicBezTo>
                          <a:pt x="222" y="239"/>
                          <a:pt x="222" y="239"/>
                          <a:pt x="222" y="239"/>
                        </a:cubicBezTo>
                        <a:cubicBezTo>
                          <a:pt x="223" y="240"/>
                          <a:pt x="223" y="240"/>
                          <a:pt x="223" y="240"/>
                        </a:cubicBezTo>
                        <a:cubicBezTo>
                          <a:pt x="224" y="240"/>
                          <a:pt x="224" y="240"/>
                          <a:pt x="224" y="240"/>
                        </a:cubicBezTo>
                        <a:cubicBezTo>
                          <a:pt x="224" y="240"/>
                          <a:pt x="224" y="240"/>
                          <a:pt x="224" y="240"/>
                        </a:cubicBezTo>
                        <a:moveTo>
                          <a:pt x="243" y="241"/>
                        </a:moveTo>
                        <a:cubicBezTo>
                          <a:pt x="243" y="241"/>
                          <a:pt x="243" y="241"/>
                          <a:pt x="243" y="241"/>
                        </a:cubicBezTo>
                        <a:cubicBezTo>
                          <a:pt x="245" y="240"/>
                          <a:pt x="245" y="240"/>
                          <a:pt x="245" y="240"/>
                        </a:cubicBezTo>
                        <a:cubicBezTo>
                          <a:pt x="245" y="240"/>
                          <a:pt x="245" y="240"/>
                          <a:pt x="245" y="240"/>
                        </a:cubicBezTo>
                        <a:cubicBezTo>
                          <a:pt x="245" y="240"/>
                          <a:pt x="245" y="240"/>
                          <a:pt x="245" y="240"/>
                        </a:cubicBezTo>
                        <a:cubicBezTo>
                          <a:pt x="245" y="240"/>
                          <a:pt x="245" y="240"/>
                          <a:pt x="245" y="240"/>
                        </a:cubicBezTo>
                        <a:cubicBezTo>
                          <a:pt x="246" y="239"/>
                          <a:pt x="246" y="239"/>
                          <a:pt x="246" y="239"/>
                        </a:cubicBezTo>
                        <a:cubicBezTo>
                          <a:pt x="245" y="239"/>
                          <a:pt x="245" y="239"/>
                          <a:pt x="245" y="239"/>
                        </a:cubicBezTo>
                        <a:cubicBezTo>
                          <a:pt x="243" y="239"/>
                          <a:pt x="243" y="239"/>
                          <a:pt x="243" y="239"/>
                        </a:cubicBezTo>
                        <a:cubicBezTo>
                          <a:pt x="243" y="239"/>
                          <a:pt x="243" y="239"/>
                          <a:pt x="243" y="239"/>
                        </a:cubicBezTo>
                        <a:cubicBezTo>
                          <a:pt x="242" y="239"/>
                          <a:pt x="242" y="239"/>
                          <a:pt x="242" y="239"/>
                        </a:cubicBezTo>
                        <a:cubicBezTo>
                          <a:pt x="242" y="240"/>
                          <a:pt x="242" y="240"/>
                          <a:pt x="242" y="240"/>
                        </a:cubicBezTo>
                        <a:cubicBezTo>
                          <a:pt x="241" y="240"/>
                          <a:pt x="241" y="240"/>
                          <a:pt x="241" y="240"/>
                        </a:cubicBezTo>
                        <a:cubicBezTo>
                          <a:pt x="242" y="240"/>
                          <a:pt x="242" y="240"/>
                          <a:pt x="242" y="240"/>
                        </a:cubicBezTo>
                        <a:cubicBezTo>
                          <a:pt x="243" y="241"/>
                          <a:pt x="243" y="241"/>
                          <a:pt x="243" y="241"/>
                        </a:cubicBezTo>
                        <a:cubicBezTo>
                          <a:pt x="243" y="241"/>
                          <a:pt x="243" y="241"/>
                          <a:pt x="243" y="241"/>
                        </a:cubicBezTo>
                        <a:moveTo>
                          <a:pt x="92" y="247"/>
                        </a:moveTo>
                        <a:cubicBezTo>
                          <a:pt x="92" y="248"/>
                          <a:pt x="92" y="248"/>
                          <a:pt x="92" y="248"/>
                        </a:cubicBezTo>
                        <a:cubicBezTo>
                          <a:pt x="93" y="249"/>
                          <a:pt x="93" y="249"/>
                          <a:pt x="93" y="249"/>
                        </a:cubicBezTo>
                        <a:cubicBezTo>
                          <a:pt x="93" y="249"/>
                          <a:pt x="93" y="249"/>
                          <a:pt x="93" y="249"/>
                        </a:cubicBezTo>
                        <a:cubicBezTo>
                          <a:pt x="93" y="249"/>
                          <a:pt x="93" y="249"/>
                          <a:pt x="93" y="249"/>
                        </a:cubicBezTo>
                        <a:cubicBezTo>
                          <a:pt x="93" y="250"/>
                          <a:pt x="93" y="250"/>
                          <a:pt x="93" y="250"/>
                        </a:cubicBezTo>
                        <a:cubicBezTo>
                          <a:pt x="94" y="251"/>
                          <a:pt x="94" y="251"/>
                          <a:pt x="94" y="251"/>
                        </a:cubicBezTo>
                        <a:cubicBezTo>
                          <a:pt x="94" y="252"/>
                          <a:pt x="94" y="252"/>
                          <a:pt x="94" y="252"/>
                        </a:cubicBezTo>
                        <a:cubicBezTo>
                          <a:pt x="94" y="252"/>
                          <a:pt x="94" y="252"/>
                          <a:pt x="94" y="252"/>
                        </a:cubicBezTo>
                        <a:cubicBezTo>
                          <a:pt x="94" y="252"/>
                          <a:pt x="94" y="252"/>
                          <a:pt x="94" y="252"/>
                        </a:cubicBezTo>
                        <a:cubicBezTo>
                          <a:pt x="94" y="253"/>
                          <a:pt x="94" y="253"/>
                          <a:pt x="94" y="253"/>
                        </a:cubicBezTo>
                        <a:cubicBezTo>
                          <a:pt x="95" y="254"/>
                          <a:pt x="95" y="254"/>
                          <a:pt x="95" y="254"/>
                        </a:cubicBezTo>
                        <a:cubicBezTo>
                          <a:pt x="97" y="256"/>
                          <a:pt x="97" y="256"/>
                          <a:pt x="97" y="256"/>
                        </a:cubicBezTo>
                        <a:cubicBezTo>
                          <a:pt x="96" y="253"/>
                          <a:pt x="96" y="253"/>
                          <a:pt x="96" y="253"/>
                        </a:cubicBezTo>
                        <a:cubicBezTo>
                          <a:pt x="96" y="252"/>
                          <a:pt x="96" y="252"/>
                          <a:pt x="96" y="252"/>
                        </a:cubicBezTo>
                        <a:cubicBezTo>
                          <a:pt x="96" y="252"/>
                          <a:pt x="96" y="252"/>
                          <a:pt x="96" y="252"/>
                        </a:cubicBezTo>
                        <a:cubicBezTo>
                          <a:pt x="96" y="252"/>
                          <a:pt x="96" y="252"/>
                          <a:pt x="96" y="252"/>
                        </a:cubicBezTo>
                        <a:cubicBezTo>
                          <a:pt x="96" y="252"/>
                          <a:pt x="96" y="252"/>
                          <a:pt x="96" y="252"/>
                        </a:cubicBezTo>
                        <a:cubicBezTo>
                          <a:pt x="95" y="250"/>
                          <a:pt x="95" y="250"/>
                          <a:pt x="95" y="250"/>
                        </a:cubicBezTo>
                        <a:cubicBezTo>
                          <a:pt x="94" y="248"/>
                          <a:pt x="94" y="248"/>
                          <a:pt x="94" y="248"/>
                        </a:cubicBezTo>
                        <a:cubicBezTo>
                          <a:pt x="94" y="247"/>
                          <a:pt x="94" y="247"/>
                          <a:pt x="94" y="247"/>
                        </a:cubicBezTo>
                        <a:cubicBezTo>
                          <a:pt x="94" y="247"/>
                          <a:pt x="94" y="247"/>
                          <a:pt x="94" y="247"/>
                        </a:cubicBezTo>
                        <a:cubicBezTo>
                          <a:pt x="94" y="247"/>
                          <a:pt x="94" y="247"/>
                          <a:pt x="94" y="247"/>
                        </a:cubicBezTo>
                        <a:cubicBezTo>
                          <a:pt x="94" y="247"/>
                          <a:pt x="94" y="247"/>
                          <a:pt x="94" y="247"/>
                        </a:cubicBezTo>
                        <a:cubicBezTo>
                          <a:pt x="94" y="246"/>
                          <a:pt x="94" y="246"/>
                          <a:pt x="94" y="246"/>
                        </a:cubicBezTo>
                        <a:cubicBezTo>
                          <a:pt x="94" y="246"/>
                          <a:pt x="94" y="246"/>
                          <a:pt x="94" y="246"/>
                        </a:cubicBezTo>
                        <a:cubicBezTo>
                          <a:pt x="94" y="246"/>
                          <a:pt x="94" y="246"/>
                          <a:pt x="94" y="246"/>
                        </a:cubicBezTo>
                        <a:cubicBezTo>
                          <a:pt x="93" y="246"/>
                          <a:pt x="93" y="246"/>
                          <a:pt x="93" y="246"/>
                        </a:cubicBezTo>
                        <a:cubicBezTo>
                          <a:pt x="93" y="245"/>
                          <a:pt x="93" y="245"/>
                          <a:pt x="93" y="245"/>
                        </a:cubicBezTo>
                        <a:cubicBezTo>
                          <a:pt x="92" y="245"/>
                          <a:pt x="92" y="245"/>
                          <a:pt x="92" y="245"/>
                        </a:cubicBezTo>
                        <a:cubicBezTo>
                          <a:pt x="92" y="243"/>
                          <a:pt x="92" y="243"/>
                          <a:pt x="92" y="243"/>
                        </a:cubicBezTo>
                        <a:cubicBezTo>
                          <a:pt x="92" y="243"/>
                          <a:pt x="92" y="243"/>
                          <a:pt x="92" y="243"/>
                        </a:cubicBezTo>
                        <a:cubicBezTo>
                          <a:pt x="92" y="242"/>
                          <a:pt x="92" y="242"/>
                          <a:pt x="92" y="242"/>
                        </a:cubicBezTo>
                        <a:cubicBezTo>
                          <a:pt x="91" y="241"/>
                          <a:pt x="91" y="241"/>
                          <a:pt x="91" y="241"/>
                        </a:cubicBezTo>
                        <a:cubicBezTo>
                          <a:pt x="90" y="240"/>
                          <a:pt x="90" y="240"/>
                          <a:pt x="90" y="240"/>
                        </a:cubicBezTo>
                        <a:cubicBezTo>
                          <a:pt x="90" y="241"/>
                          <a:pt x="90" y="241"/>
                          <a:pt x="90" y="241"/>
                        </a:cubicBezTo>
                        <a:cubicBezTo>
                          <a:pt x="90" y="241"/>
                          <a:pt x="90" y="241"/>
                          <a:pt x="90" y="241"/>
                        </a:cubicBezTo>
                        <a:cubicBezTo>
                          <a:pt x="90" y="242"/>
                          <a:pt x="90" y="242"/>
                          <a:pt x="90" y="242"/>
                        </a:cubicBezTo>
                        <a:cubicBezTo>
                          <a:pt x="90" y="242"/>
                          <a:pt x="90" y="242"/>
                          <a:pt x="90" y="242"/>
                        </a:cubicBezTo>
                        <a:cubicBezTo>
                          <a:pt x="90" y="244"/>
                          <a:pt x="90" y="244"/>
                          <a:pt x="90" y="244"/>
                        </a:cubicBezTo>
                        <a:cubicBezTo>
                          <a:pt x="91" y="246"/>
                          <a:pt x="91" y="246"/>
                          <a:pt x="91" y="246"/>
                        </a:cubicBezTo>
                        <a:cubicBezTo>
                          <a:pt x="91" y="246"/>
                          <a:pt x="91" y="246"/>
                          <a:pt x="91" y="246"/>
                        </a:cubicBezTo>
                        <a:cubicBezTo>
                          <a:pt x="91" y="246"/>
                          <a:pt x="91" y="246"/>
                          <a:pt x="91" y="246"/>
                        </a:cubicBezTo>
                        <a:cubicBezTo>
                          <a:pt x="92" y="247"/>
                          <a:pt x="92" y="247"/>
                          <a:pt x="92" y="247"/>
                        </a:cubicBezTo>
                        <a:moveTo>
                          <a:pt x="241" y="243"/>
                        </a:moveTo>
                        <a:cubicBezTo>
                          <a:pt x="241" y="243"/>
                          <a:pt x="241" y="243"/>
                          <a:pt x="241" y="243"/>
                        </a:cubicBezTo>
                        <a:cubicBezTo>
                          <a:pt x="242" y="243"/>
                          <a:pt x="242" y="243"/>
                          <a:pt x="242" y="243"/>
                        </a:cubicBezTo>
                        <a:cubicBezTo>
                          <a:pt x="243" y="243"/>
                          <a:pt x="243" y="243"/>
                          <a:pt x="243" y="243"/>
                        </a:cubicBezTo>
                        <a:cubicBezTo>
                          <a:pt x="243" y="243"/>
                          <a:pt x="243" y="243"/>
                          <a:pt x="243" y="243"/>
                        </a:cubicBezTo>
                        <a:cubicBezTo>
                          <a:pt x="243" y="243"/>
                          <a:pt x="243" y="243"/>
                          <a:pt x="243" y="243"/>
                        </a:cubicBezTo>
                        <a:cubicBezTo>
                          <a:pt x="244" y="243"/>
                          <a:pt x="244" y="243"/>
                          <a:pt x="244" y="243"/>
                        </a:cubicBezTo>
                        <a:cubicBezTo>
                          <a:pt x="244" y="243"/>
                          <a:pt x="244" y="243"/>
                          <a:pt x="244" y="243"/>
                        </a:cubicBezTo>
                        <a:cubicBezTo>
                          <a:pt x="245" y="243"/>
                          <a:pt x="245" y="243"/>
                          <a:pt x="245" y="243"/>
                        </a:cubicBezTo>
                        <a:cubicBezTo>
                          <a:pt x="245" y="244"/>
                          <a:pt x="245" y="244"/>
                          <a:pt x="245" y="244"/>
                        </a:cubicBezTo>
                        <a:cubicBezTo>
                          <a:pt x="246" y="244"/>
                          <a:pt x="246" y="244"/>
                          <a:pt x="246" y="244"/>
                        </a:cubicBezTo>
                        <a:cubicBezTo>
                          <a:pt x="246" y="244"/>
                          <a:pt x="246" y="244"/>
                          <a:pt x="246" y="244"/>
                        </a:cubicBezTo>
                        <a:cubicBezTo>
                          <a:pt x="246" y="244"/>
                          <a:pt x="246" y="244"/>
                          <a:pt x="246" y="244"/>
                        </a:cubicBezTo>
                        <a:cubicBezTo>
                          <a:pt x="246" y="244"/>
                          <a:pt x="246" y="244"/>
                          <a:pt x="246" y="244"/>
                        </a:cubicBezTo>
                        <a:cubicBezTo>
                          <a:pt x="246" y="243"/>
                          <a:pt x="246" y="243"/>
                          <a:pt x="246" y="243"/>
                        </a:cubicBezTo>
                        <a:cubicBezTo>
                          <a:pt x="247" y="243"/>
                          <a:pt x="247" y="243"/>
                          <a:pt x="247" y="243"/>
                        </a:cubicBezTo>
                        <a:cubicBezTo>
                          <a:pt x="247" y="242"/>
                          <a:pt x="247" y="242"/>
                          <a:pt x="247" y="242"/>
                        </a:cubicBezTo>
                        <a:cubicBezTo>
                          <a:pt x="247" y="242"/>
                          <a:pt x="247" y="242"/>
                          <a:pt x="247" y="242"/>
                        </a:cubicBezTo>
                        <a:cubicBezTo>
                          <a:pt x="246" y="241"/>
                          <a:pt x="246" y="241"/>
                          <a:pt x="246" y="241"/>
                        </a:cubicBezTo>
                        <a:cubicBezTo>
                          <a:pt x="246" y="240"/>
                          <a:pt x="246" y="240"/>
                          <a:pt x="246" y="240"/>
                        </a:cubicBezTo>
                        <a:cubicBezTo>
                          <a:pt x="246" y="241"/>
                          <a:pt x="246" y="241"/>
                          <a:pt x="246" y="241"/>
                        </a:cubicBezTo>
                        <a:cubicBezTo>
                          <a:pt x="245" y="241"/>
                          <a:pt x="245" y="241"/>
                          <a:pt x="245" y="241"/>
                        </a:cubicBezTo>
                        <a:cubicBezTo>
                          <a:pt x="245" y="241"/>
                          <a:pt x="245" y="241"/>
                          <a:pt x="245" y="241"/>
                        </a:cubicBezTo>
                        <a:cubicBezTo>
                          <a:pt x="245" y="241"/>
                          <a:pt x="245" y="241"/>
                          <a:pt x="245" y="241"/>
                        </a:cubicBezTo>
                        <a:cubicBezTo>
                          <a:pt x="245" y="242"/>
                          <a:pt x="245" y="242"/>
                          <a:pt x="245" y="242"/>
                        </a:cubicBezTo>
                        <a:cubicBezTo>
                          <a:pt x="244" y="242"/>
                          <a:pt x="244" y="242"/>
                          <a:pt x="244" y="242"/>
                        </a:cubicBezTo>
                        <a:cubicBezTo>
                          <a:pt x="244" y="241"/>
                          <a:pt x="244" y="241"/>
                          <a:pt x="244" y="241"/>
                        </a:cubicBezTo>
                        <a:cubicBezTo>
                          <a:pt x="244" y="241"/>
                          <a:pt x="244" y="241"/>
                          <a:pt x="244" y="241"/>
                        </a:cubicBezTo>
                        <a:cubicBezTo>
                          <a:pt x="243" y="241"/>
                          <a:pt x="243" y="241"/>
                          <a:pt x="243" y="241"/>
                        </a:cubicBezTo>
                        <a:cubicBezTo>
                          <a:pt x="243" y="241"/>
                          <a:pt x="243" y="241"/>
                          <a:pt x="243" y="241"/>
                        </a:cubicBezTo>
                        <a:cubicBezTo>
                          <a:pt x="242" y="241"/>
                          <a:pt x="242" y="241"/>
                          <a:pt x="242" y="241"/>
                        </a:cubicBezTo>
                        <a:cubicBezTo>
                          <a:pt x="242" y="240"/>
                          <a:pt x="242" y="240"/>
                          <a:pt x="242" y="240"/>
                        </a:cubicBezTo>
                        <a:cubicBezTo>
                          <a:pt x="241" y="241"/>
                          <a:pt x="241" y="241"/>
                          <a:pt x="241" y="241"/>
                        </a:cubicBezTo>
                        <a:cubicBezTo>
                          <a:pt x="241" y="241"/>
                          <a:pt x="241" y="241"/>
                          <a:pt x="241" y="241"/>
                        </a:cubicBezTo>
                        <a:cubicBezTo>
                          <a:pt x="240" y="241"/>
                          <a:pt x="240" y="241"/>
                          <a:pt x="240" y="241"/>
                        </a:cubicBezTo>
                        <a:cubicBezTo>
                          <a:pt x="240" y="242"/>
                          <a:pt x="240" y="242"/>
                          <a:pt x="240" y="242"/>
                        </a:cubicBezTo>
                        <a:cubicBezTo>
                          <a:pt x="240" y="242"/>
                          <a:pt x="240" y="242"/>
                          <a:pt x="240" y="242"/>
                        </a:cubicBezTo>
                        <a:cubicBezTo>
                          <a:pt x="240" y="242"/>
                          <a:pt x="240" y="242"/>
                          <a:pt x="240" y="242"/>
                        </a:cubicBezTo>
                        <a:cubicBezTo>
                          <a:pt x="241" y="243"/>
                          <a:pt x="241" y="243"/>
                          <a:pt x="241" y="243"/>
                        </a:cubicBezTo>
                        <a:cubicBezTo>
                          <a:pt x="241" y="243"/>
                          <a:pt x="241" y="243"/>
                          <a:pt x="241" y="243"/>
                        </a:cubicBezTo>
                        <a:cubicBezTo>
                          <a:pt x="241" y="243"/>
                          <a:pt x="241" y="243"/>
                          <a:pt x="241" y="243"/>
                        </a:cubicBezTo>
                        <a:moveTo>
                          <a:pt x="359" y="244"/>
                        </a:moveTo>
                        <a:cubicBezTo>
                          <a:pt x="358" y="244"/>
                          <a:pt x="358" y="244"/>
                          <a:pt x="358" y="244"/>
                        </a:cubicBezTo>
                        <a:cubicBezTo>
                          <a:pt x="357" y="245"/>
                          <a:pt x="357" y="245"/>
                          <a:pt x="357" y="245"/>
                        </a:cubicBezTo>
                        <a:cubicBezTo>
                          <a:pt x="358" y="245"/>
                          <a:pt x="358" y="245"/>
                          <a:pt x="358" y="245"/>
                        </a:cubicBezTo>
                        <a:cubicBezTo>
                          <a:pt x="359" y="245"/>
                          <a:pt x="359" y="245"/>
                          <a:pt x="359" y="245"/>
                        </a:cubicBezTo>
                        <a:cubicBezTo>
                          <a:pt x="359" y="245"/>
                          <a:pt x="359" y="245"/>
                          <a:pt x="359" y="245"/>
                        </a:cubicBezTo>
                        <a:cubicBezTo>
                          <a:pt x="359" y="245"/>
                          <a:pt x="359" y="245"/>
                          <a:pt x="359" y="245"/>
                        </a:cubicBezTo>
                        <a:cubicBezTo>
                          <a:pt x="361" y="245"/>
                          <a:pt x="361" y="245"/>
                          <a:pt x="361" y="245"/>
                        </a:cubicBezTo>
                        <a:cubicBezTo>
                          <a:pt x="362" y="245"/>
                          <a:pt x="362" y="245"/>
                          <a:pt x="362" y="245"/>
                        </a:cubicBezTo>
                        <a:cubicBezTo>
                          <a:pt x="364" y="245"/>
                          <a:pt x="364" y="245"/>
                          <a:pt x="364" y="245"/>
                        </a:cubicBezTo>
                        <a:cubicBezTo>
                          <a:pt x="365" y="245"/>
                          <a:pt x="365" y="245"/>
                          <a:pt x="365" y="245"/>
                        </a:cubicBezTo>
                        <a:cubicBezTo>
                          <a:pt x="366" y="245"/>
                          <a:pt x="366" y="245"/>
                          <a:pt x="366" y="245"/>
                        </a:cubicBezTo>
                        <a:cubicBezTo>
                          <a:pt x="366" y="244"/>
                          <a:pt x="366" y="244"/>
                          <a:pt x="366" y="244"/>
                        </a:cubicBezTo>
                        <a:cubicBezTo>
                          <a:pt x="366" y="244"/>
                          <a:pt x="366" y="244"/>
                          <a:pt x="366" y="244"/>
                        </a:cubicBezTo>
                        <a:cubicBezTo>
                          <a:pt x="366" y="243"/>
                          <a:pt x="366" y="243"/>
                          <a:pt x="366" y="243"/>
                        </a:cubicBezTo>
                        <a:cubicBezTo>
                          <a:pt x="366" y="243"/>
                          <a:pt x="366" y="243"/>
                          <a:pt x="366" y="243"/>
                        </a:cubicBezTo>
                        <a:cubicBezTo>
                          <a:pt x="366" y="243"/>
                          <a:pt x="366" y="243"/>
                          <a:pt x="366" y="243"/>
                        </a:cubicBezTo>
                        <a:cubicBezTo>
                          <a:pt x="366" y="243"/>
                          <a:pt x="366" y="243"/>
                          <a:pt x="366" y="243"/>
                        </a:cubicBezTo>
                        <a:cubicBezTo>
                          <a:pt x="366" y="242"/>
                          <a:pt x="366" y="242"/>
                          <a:pt x="366" y="242"/>
                        </a:cubicBezTo>
                        <a:cubicBezTo>
                          <a:pt x="367" y="242"/>
                          <a:pt x="367" y="242"/>
                          <a:pt x="367" y="242"/>
                        </a:cubicBezTo>
                        <a:cubicBezTo>
                          <a:pt x="366" y="241"/>
                          <a:pt x="366" y="241"/>
                          <a:pt x="366" y="241"/>
                        </a:cubicBezTo>
                        <a:cubicBezTo>
                          <a:pt x="365" y="241"/>
                          <a:pt x="365" y="241"/>
                          <a:pt x="365" y="241"/>
                        </a:cubicBezTo>
                        <a:cubicBezTo>
                          <a:pt x="365" y="241"/>
                          <a:pt x="365" y="241"/>
                          <a:pt x="365" y="241"/>
                        </a:cubicBezTo>
                        <a:cubicBezTo>
                          <a:pt x="365" y="241"/>
                          <a:pt x="365" y="241"/>
                          <a:pt x="365" y="241"/>
                        </a:cubicBezTo>
                        <a:cubicBezTo>
                          <a:pt x="363" y="242"/>
                          <a:pt x="363" y="242"/>
                          <a:pt x="363" y="242"/>
                        </a:cubicBezTo>
                        <a:cubicBezTo>
                          <a:pt x="359" y="243"/>
                          <a:pt x="359" y="243"/>
                          <a:pt x="359" y="243"/>
                        </a:cubicBezTo>
                        <a:cubicBezTo>
                          <a:pt x="359" y="243"/>
                          <a:pt x="359" y="243"/>
                          <a:pt x="359" y="243"/>
                        </a:cubicBezTo>
                        <a:cubicBezTo>
                          <a:pt x="359" y="244"/>
                          <a:pt x="359" y="244"/>
                          <a:pt x="359" y="244"/>
                        </a:cubicBezTo>
                        <a:cubicBezTo>
                          <a:pt x="359" y="244"/>
                          <a:pt x="359" y="244"/>
                          <a:pt x="359" y="244"/>
                        </a:cubicBezTo>
                        <a:moveTo>
                          <a:pt x="257" y="246"/>
                        </a:moveTo>
                        <a:cubicBezTo>
                          <a:pt x="256" y="246"/>
                          <a:pt x="256" y="246"/>
                          <a:pt x="256" y="246"/>
                        </a:cubicBezTo>
                        <a:cubicBezTo>
                          <a:pt x="256" y="246"/>
                          <a:pt x="256" y="246"/>
                          <a:pt x="256" y="246"/>
                        </a:cubicBezTo>
                        <a:cubicBezTo>
                          <a:pt x="256" y="247"/>
                          <a:pt x="256" y="247"/>
                          <a:pt x="256" y="247"/>
                        </a:cubicBezTo>
                        <a:cubicBezTo>
                          <a:pt x="257" y="247"/>
                          <a:pt x="257" y="247"/>
                          <a:pt x="257" y="247"/>
                        </a:cubicBezTo>
                        <a:cubicBezTo>
                          <a:pt x="257" y="248"/>
                          <a:pt x="257" y="248"/>
                          <a:pt x="257" y="248"/>
                        </a:cubicBezTo>
                        <a:cubicBezTo>
                          <a:pt x="257" y="248"/>
                          <a:pt x="257" y="248"/>
                          <a:pt x="257" y="248"/>
                        </a:cubicBezTo>
                        <a:cubicBezTo>
                          <a:pt x="258" y="247"/>
                          <a:pt x="258" y="247"/>
                          <a:pt x="258" y="247"/>
                        </a:cubicBezTo>
                        <a:cubicBezTo>
                          <a:pt x="258" y="247"/>
                          <a:pt x="258" y="247"/>
                          <a:pt x="258" y="247"/>
                        </a:cubicBezTo>
                        <a:cubicBezTo>
                          <a:pt x="258" y="247"/>
                          <a:pt x="258" y="247"/>
                          <a:pt x="258" y="247"/>
                        </a:cubicBezTo>
                        <a:cubicBezTo>
                          <a:pt x="259" y="246"/>
                          <a:pt x="259" y="246"/>
                          <a:pt x="259" y="246"/>
                        </a:cubicBezTo>
                        <a:cubicBezTo>
                          <a:pt x="259" y="245"/>
                          <a:pt x="259" y="245"/>
                          <a:pt x="259" y="245"/>
                        </a:cubicBezTo>
                        <a:cubicBezTo>
                          <a:pt x="259" y="245"/>
                          <a:pt x="259" y="245"/>
                          <a:pt x="259" y="245"/>
                        </a:cubicBezTo>
                        <a:cubicBezTo>
                          <a:pt x="259" y="245"/>
                          <a:pt x="259" y="245"/>
                          <a:pt x="259" y="245"/>
                        </a:cubicBezTo>
                        <a:cubicBezTo>
                          <a:pt x="260" y="244"/>
                          <a:pt x="260" y="244"/>
                          <a:pt x="260" y="244"/>
                        </a:cubicBezTo>
                        <a:cubicBezTo>
                          <a:pt x="261" y="242"/>
                          <a:pt x="261" y="242"/>
                          <a:pt x="261" y="242"/>
                        </a:cubicBezTo>
                        <a:cubicBezTo>
                          <a:pt x="259" y="243"/>
                          <a:pt x="259" y="243"/>
                          <a:pt x="259" y="243"/>
                        </a:cubicBezTo>
                        <a:cubicBezTo>
                          <a:pt x="258" y="244"/>
                          <a:pt x="258" y="244"/>
                          <a:pt x="258" y="244"/>
                        </a:cubicBezTo>
                        <a:cubicBezTo>
                          <a:pt x="257" y="244"/>
                          <a:pt x="257" y="244"/>
                          <a:pt x="257" y="244"/>
                        </a:cubicBezTo>
                        <a:cubicBezTo>
                          <a:pt x="257" y="245"/>
                          <a:pt x="257" y="245"/>
                          <a:pt x="257" y="245"/>
                        </a:cubicBezTo>
                        <a:cubicBezTo>
                          <a:pt x="257" y="245"/>
                          <a:pt x="257" y="245"/>
                          <a:pt x="257" y="245"/>
                        </a:cubicBezTo>
                        <a:cubicBezTo>
                          <a:pt x="257" y="246"/>
                          <a:pt x="257" y="246"/>
                          <a:pt x="257" y="246"/>
                        </a:cubicBezTo>
                        <a:moveTo>
                          <a:pt x="227" y="242"/>
                        </a:moveTo>
                        <a:cubicBezTo>
                          <a:pt x="227" y="242"/>
                          <a:pt x="227" y="242"/>
                          <a:pt x="227" y="242"/>
                        </a:cubicBezTo>
                        <a:cubicBezTo>
                          <a:pt x="227" y="242"/>
                          <a:pt x="227" y="242"/>
                          <a:pt x="227" y="242"/>
                        </a:cubicBezTo>
                        <a:cubicBezTo>
                          <a:pt x="226" y="242"/>
                          <a:pt x="226" y="242"/>
                          <a:pt x="226" y="242"/>
                        </a:cubicBezTo>
                        <a:cubicBezTo>
                          <a:pt x="226" y="242"/>
                          <a:pt x="226" y="242"/>
                          <a:pt x="226" y="242"/>
                        </a:cubicBezTo>
                        <a:cubicBezTo>
                          <a:pt x="226" y="243"/>
                          <a:pt x="226" y="243"/>
                          <a:pt x="226" y="243"/>
                        </a:cubicBezTo>
                        <a:cubicBezTo>
                          <a:pt x="226" y="243"/>
                          <a:pt x="226" y="243"/>
                          <a:pt x="226" y="243"/>
                        </a:cubicBezTo>
                        <a:cubicBezTo>
                          <a:pt x="226" y="244"/>
                          <a:pt x="226" y="244"/>
                          <a:pt x="226" y="244"/>
                        </a:cubicBezTo>
                        <a:cubicBezTo>
                          <a:pt x="226" y="244"/>
                          <a:pt x="226" y="244"/>
                          <a:pt x="226" y="244"/>
                        </a:cubicBezTo>
                        <a:cubicBezTo>
                          <a:pt x="226" y="244"/>
                          <a:pt x="226" y="244"/>
                          <a:pt x="226" y="244"/>
                        </a:cubicBezTo>
                        <a:cubicBezTo>
                          <a:pt x="227" y="244"/>
                          <a:pt x="227" y="244"/>
                          <a:pt x="227" y="244"/>
                        </a:cubicBezTo>
                        <a:cubicBezTo>
                          <a:pt x="227" y="244"/>
                          <a:pt x="227" y="244"/>
                          <a:pt x="227" y="244"/>
                        </a:cubicBezTo>
                        <a:cubicBezTo>
                          <a:pt x="227" y="244"/>
                          <a:pt x="227" y="244"/>
                          <a:pt x="227" y="244"/>
                        </a:cubicBezTo>
                        <a:cubicBezTo>
                          <a:pt x="228" y="244"/>
                          <a:pt x="228" y="244"/>
                          <a:pt x="228" y="244"/>
                        </a:cubicBezTo>
                        <a:cubicBezTo>
                          <a:pt x="228" y="244"/>
                          <a:pt x="228" y="244"/>
                          <a:pt x="228" y="244"/>
                        </a:cubicBezTo>
                        <a:cubicBezTo>
                          <a:pt x="229" y="243"/>
                          <a:pt x="229" y="243"/>
                          <a:pt x="229" y="243"/>
                        </a:cubicBezTo>
                        <a:cubicBezTo>
                          <a:pt x="230" y="243"/>
                          <a:pt x="230" y="243"/>
                          <a:pt x="230" y="243"/>
                        </a:cubicBezTo>
                        <a:cubicBezTo>
                          <a:pt x="229" y="243"/>
                          <a:pt x="229" y="243"/>
                          <a:pt x="229" y="243"/>
                        </a:cubicBezTo>
                        <a:cubicBezTo>
                          <a:pt x="228" y="242"/>
                          <a:pt x="228" y="242"/>
                          <a:pt x="228" y="242"/>
                        </a:cubicBezTo>
                        <a:cubicBezTo>
                          <a:pt x="228" y="242"/>
                          <a:pt x="228" y="242"/>
                          <a:pt x="228" y="242"/>
                        </a:cubicBezTo>
                        <a:cubicBezTo>
                          <a:pt x="227" y="242"/>
                          <a:pt x="227" y="242"/>
                          <a:pt x="227" y="242"/>
                        </a:cubicBezTo>
                        <a:cubicBezTo>
                          <a:pt x="227" y="242"/>
                          <a:pt x="227" y="242"/>
                          <a:pt x="227" y="242"/>
                        </a:cubicBezTo>
                        <a:cubicBezTo>
                          <a:pt x="227" y="242"/>
                          <a:pt x="227" y="242"/>
                          <a:pt x="227" y="242"/>
                        </a:cubicBezTo>
                        <a:moveTo>
                          <a:pt x="278" y="248"/>
                        </a:moveTo>
                        <a:cubicBezTo>
                          <a:pt x="277" y="249"/>
                          <a:pt x="277" y="249"/>
                          <a:pt x="277" y="249"/>
                        </a:cubicBezTo>
                        <a:cubicBezTo>
                          <a:pt x="277" y="249"/>
                          <a:pt x="277" y="249"/>
                          <a:pt x="277" y="249"/>
                        </a:cubicBezTo>
                        <a:cubicBezTo>
                          <a:pt x="277" y="249"/>
                          <a:pt x="277" y="249"/>
                          <a:pt x="277" y="249"/>
                        </a:cubicBezTo>
                        <a:cubicBezTo>
                          <a:pt x="277" y="250"/>
                          <a:pt x="277" y="250"/>
                          <a:pt x="277" y="250"/>
                        </a:cubicBezTo>
                        <a:cubicBezTo>
                          <a:pt x="277" y="251"/>
                          <a:pt x="277" y="251"/>
                          <a:pt x="277" y="251"/>
                        </a:cubicBezTo>
                        <a:cubicBezTo>
                          <a:pt x="276" y="251"/>
                          <a:pt x="276" y="251"/>
                          <a:pt x="276" y="251"/>
                        </a:cubicBezTo>
                        <a:cubicBezTo>
                          <a:pt x="276" y="251"/>
                          <a:pt x="276" y="251"/>
                          <a:pt x="276" y="251"/>
                        </a:cubicBezTo>
                        <a:cubicBezTo>
                          <a:pt x="276" y="252"/>
                          <a:pt x="276" y="252"/>
                          <a:pt x="276" y="252"/>
                        </a:cubicBezTo>
                        <a:cubicBezTo>
                          <a:pt x="276" y="253"/>
                          <a:pt x="276" y="253"/>
                          <a:pt x="276" y="253"/>
                        </a:cubicBezTo>
                        <a:cubicBezTo>
                          <a:pt x="275" y="253"/>
                          <a:pt x="275" y="253"/>
                          <a:pt x="275" y="253"/>
                        </a:cubicBezTo>
                        <a:cubicBezTo>
                          <a:pt x="275" y="253"/>
                          <a:pt x="275" y="253"/>
                          <a:pt x="275" y="253"/>
                        </a:cubicBezTo>
                        <a:cubicBezTo>
                          <a:pt x="275" y="254"/>
                          <a:pt x="275" y="254"/>
                          <a:pt x="275" y="254"/>
                        </a:cubicBezTo>
                        <a:cubicBezTo>
                          <a:pt x="275" y="255"/>
                          <a:pt x="275" y="255"/>
                          <a:pt x="275" y="255"/>
                        </a:cubicBezTo>
                        <a:cubicBezTo>
                          <a:pt x="275" y="256"/>
                          <a:pt x="275" y="256"/>
                          <a:pt x="275" y="256"/>
                        </a:cubicBezTo>
                        <a:cubicBezTo>
                          <a:pt x="274" y="256"/>
                          <a:pt x="274" y="256"/>
                          <a:pt x="274" y="256"/>
                        </a:cubicBezTo>
                        <a:cubicBezTo>
                          <a:pt x="274" y="256"/>
                          <a:pt x="274" y="256"/>
                          <a:pt x="274" y="256"/>
                        </a:cubicBezTo>
                        <a:cubicBezTo>
                          <a:pt x="274" y="256"/>
                          <a:pt x="274" y="256"/>
                          <a:pt x="274" y="256"/>
                        </a:cubicBezTo>
                        <a:cubicBezTo>
                          <a:pt x="273" y="256"/>
                          <a:pt x="273" y="256"/>
                          <a:pt x="273" y="256"/>
                        </a:cubicBezTo>
                        <a:cubicBezTo>
                          <a:pt x="273" y="256"/>
                          <a:pt x="273" y="256"/>
                          <a:pt x="273" y="256"/>
                        </a:cubicBezTo>
                        <a:cubicBezTo>
                          <a:pt x="273" y="256"/>
                          <a:pt x="273" y="256"/>
                          <a:pt x="273" y="256"/>
                        </a:cubicBezTo>
                        <a:cubicBezTo>
                          <a:pt x="272" y="256"/>
                          <a:pt x="272" y="256"/>
                          <a:pt x="272" y="256"/>
                        </a:cubicBezTo>
                        <a:cubicBezTo>
                          <a:pt x="272" y="256"/>
                          <a:pt x="272" y="256"/>
                          <a:pt x="272" y="256"/>
                        </a:cubicBezTo>
                        <a:cubicBezTo>
                          <a:pt x="272" y="256"/>
                          <a:pt x="272" y="256"/>
                          <a:pt x="272" y="256"/>
                        </a:cubicBezTo>
                        <a:cubicBezTo>
                          <a:pt x="271" y="256"/>
                          <a:pt x="271" y="256"/>
                          <a:pt x="271" y="256"/>
                        </a:cubicBezTo>
                        <a:cubicBezTo>
                          <a:pt x="271" y="256"/>
                          <a:pt x="271" y="256"/>
                          <a:pt x="271" y="256"/>
                        </a:cubicBezTo>
                        <a:cubicBezTo>
                          <a:pt x="270" y="256"/>
                          <a:pt x="270" y="256"/>
                          <a:pt x="270" y="256"/>
                        </a:cubicBezTo>
                        <a:cubicBezTo>
                          <a:pt x="270" y="255"/>
                          <a:pt x="270" y="255"/>
                          <a:pt x="270" y="255"/>
                        </a:cubicBezTo>
                        <a:cubicBezTo>
                          <a:pt x="270" y="255"/>
                          <a:pt x="270" y="255"/>
                          <a:pt x="270" y="255"/>
                        </a:cubicBezTo>
                        <a:cubicBezTo>
                          <a:pt x="269" y="255"/>
                          <a:pt x="269" y="255"/>
                          <a:pt x="269" y="255"/>
                        </a:cubicBezTo>
                        <a:cubicBezTo>
                          <a:pt x="269" y="255"/>
                          <a:pt x="269" y="255"/>
                          <a:pt x="269" y="255"/>
                        </a:cubicBezTo>
                        <a:cubicBezTo>
                          <a:pt x="268" y="255"/>
                          <a:pt x="268" y="255"/>
                          <a:pt x="268" y="255"/>
                        </a:cubicBezTo>
                        <a:cubicBezTo>
                          <a:pt x="268" y="256"/>
                          <a:pt x="268" y="256"/>
                          <a:pt x="268" y="256"/>
                        </a:cubicBezTo>
                        <a:cubicBezTo>
                          <a:pt x="268" y="257"/>
                          <a:pt x="268" y="257"/>
                          <a:pt x="268" y="257"/>
                        </a:cubicBezTo>
                        <a:cubicBezTo>
                          <a:pt x="268" y="258"/>
                          <a:pt x="268" y="258"/>
                          <a:pt x="268" y="258"/>
                        </a:cubicBezTo>
                        <a:cubicBezTo>
                          <a:pt x="269" y="258"/>
                          <a:pt x="269" y="258"/>
                          <a:pt x="269"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1" y="258"/>
                          <a:pt x="271" y="258"/>
                          <a:pt x="271" y="258"/>
                        </a:cubicBezTo>
                        <a:cubicBezTo>
                          <a:pt x="271" y="258"/>
                          <a:pt x="271" y="258"/>
                          <a:pt x="271" y="258"/>
                        </a:cubicBezTo>
                        <a:cubicBezTo>
                          <a:pt x="272" y="258"/>
                          <a:pt x="272" y="258"/>
                          <a:pt x="272" y="258"/>
                        </a:cubicBezTo>
                        <a:cubicBezTo>
                          <a:pt x="272" y="258"/>
                          <a:pt x="272" y="258"/>
                          <a:pt x="272" y="258"/>
                        </a:cubicBezTo>
                        <a:cubicBezTo>
                          <a:pt x="272" y="258"/>
                          <a:pt x="272" y="258"/>
                          <a:pt x="272" y="258"/>
                        </a:cubicBezTo>
                        <a:cubicBezTo>
                          <a:pt x="273" y="258"/>
                          <a:pt x="273" y="258"/>
                          <a:pt x="273" y="258"/>
                        </a:cubicBezTo>
                        <a:cubicBezTo>
                          <a:pt x="273" y="258"/>
                          <a:pt x="273" y="258"/>
                          <a:pt x="273" y="258"/>
                        </a:cubicBezTo>
                        <a:cubicBezTo>
                          <a:pt x="273" y="257"/>
                          <a:pt x="273" y="257"/>
                          <a:pt x="273" y="257"/>
                        </a:cubicBezTo>
                        <a:cubicBezTo>
                          <a:pt x="273" y="257"/>
                          <a:pt x="273" y="257"/>
                          <a:pt x="273" y="257"/>
                        </a:cubicBezTo>
                        <a:cubicBezTo>
                          <a:pt x="273" y="257"/>
                          <a:pt x="273" y="257"/>
                          <a:pt x="273" y="257"/>
                        </a:cubicBezTo>
                        <a:cubicBezTo>
                          <a:pt x="273" y="257"/>
                          <a:pt x="273" y="257"/>
                          <a:pt x="273" y="257"/>
                        </a:cubicBezTo>
                        <a:cubicBezTo>
                          <a:pt x="274" y="258"/>
                          <a:pt x="274" y="258"/>
                          <a:pt x="274" y="258"/>
                        </a:cubicBezTo>
                        <a:cubicBezTo>
                          <a:pt x="273" y="258"/>
                          <a:pt x="273" y="258"/>
                          <a:pt x="273" y="258"/>
                        </a:cubicBezTo>
                        <a:cubicBezTo>
                          <a:pt x="273" y="258"/>
                          <a:pt x="273" y="258"/>
                          <a:pt x="273" y="258"/>
                        </a:cubicBezTo>
                        <a:cubicBezTo>
                          <a:pt x="273" y="258"/>
                          <a:pt x="273" y="258"/>
                          <a:pt x="273" y="258"/>
                        </a:cubicBezTo>
                        <a:cubicBezTo>
                          <a:pt x="273" y="259"/>
                          <a:pt x="273" y="259"/>
                          <a:pt x="273" y="259"/>
                        </a:cubicBezTo>
                        <a:cubicBezTo>
                          <a:pt x="273" y="260"/>
                          <a:pt x="273" y="260"/>
                          <a:pt x="273" y="260"/>
                        </a:cubicBezTo>
                        <a:cubicBezTo>
                          <a:pt x="273" y="259"/>
                          <a:pt x="273" y="259"/>
                          <a:pt x="273" y="259"/>
                        </a:cubicBezTo>
                        <a:cubicBezTo>
                          <a:pt x="274" y="259"/>
                          <a:pt x="274" y="259"/>
                          <a:pt x="274" y="259"/>
                        </a:cubicBezTo>
                        <a:cubicBezTo>
                          <a:pt x="274" y="259"/>
                          <a:pt x="274" y="259"/>
                          <a:pt x="274" y="259"/>
                        </a:cubicBezTo>
                        <a:cubicBezTo>
                          <a:pt x="274" y="259"/>
                          <a:pt x="274" y="259"/>
                          <a:pt x="274" y="259"/>
                        </a:cubicBezTo>
                        <a:cubicBezTo>
                          <a:pt x="275" y="259"/>
                          <a:pt x="275" y="259"/>
                          <a:pt x="275" y="259"/>
                        </a:cubicBezTo>
                        <a:cubicBezTo>
                          <a:pt x="275" y="259"/>
                          <a:pt x="275" y="259"/>
                          <a:pt x="275" y="259"/>
                        </a:cubicBezTo>
                        <a:cubicBezTo>
                          <a:pt x="275" y="258"/>
                          <a:pt x="275" y="258"/>
                          <a:pt x="275" y="258"/>
                        </a:cubicBezTo>
                        <a:cubicBezTo>
                          <a:pt x="276" y="258"/>
                          <a:pt x="276" y="258"/>
                          <a:pt x="276" y="258"/>
                        </a:cubicBezTo>
                        <a:cubicBezTo>
                          <a:pt x="276" y="258"/>
                          <a:pt x="276" y="258"/>
                          <a:pt x="276" y="258"/>
                        </a:cubicBezTo>
                        <a:cubicBezTo>
                          <a:pt x="276" y="257"/>
                          <a:pt x="276" y="257"/>
                          <a:pt x="276" y="257"/>
                        </a:cubicBezTo>
                        <a:cubicBezTo>
                          <a:pt x="276" y="256"/>
                          <a:pt x="276" y="256"/>
                          <a:pt x="276" y="256"/>
                        </a:cubicBezTo>
                        <a:cubicBezTo>
                          <a:pt x="276" y="256"/>
                          <a:pt x="276" y="256"/>
                          <a:pt x="276" y="256"/>
                        </a:cubicBezTo>
                        <a:cubicBezTo>
                          <a:pt x="275" y="256"/>
                          <a:pt x="275" y="256"/>
                          <a:pt x="275" y="256"/>
                        </a:cubicBezTo>
                        <a:cubicBezTo>
                          <a:pt x="276" y="256"/>
                          <a:pt x="276" y="256"/>
                          <a:pt x="276" y="256"/>
                        </a:cubicBezTo>
                        <a:cubicBezTo>
                          <a:pt x="276" y="255"/>
                          <a:pt x="276" y="255"/>
                          <a:pt x="276" y="255"/>
                        </a:cubicBezTo>
                        <a:cubicBezTo>
                          <a:pt x="277" y="255"/>
                          <a:pt x="277" y="255"/>
                          <a:pt x="277" y="255"/>
                        </a:cubicBezTo>
                        <a:cubicBezTo>
                          <a:pt x="277" y="255"/>
                          <a:pt x="277" y="255"/>
                          <a:pt x="277" y="255"/>
                        </a:cubicBezTo>
                        <a:cubicBezTo>
                          <a:pt x="277" y="255"/>
                          <a:pt x="277" y="255"/>
                          <a:pt x="277" y="255"/>
                        </a:cubicBezTo>
                        <a:cubicBezTo>
                          <a:pt x="277" y="254"/>
                          <a:pt x="277" y="254"/>
                          <a:pt x="277" y="254"/>
                        </a:cubicBezTo>
                        <a:cubicBezTo>
                          <a:pt x="279" y="254"/>
                          <a:pt x="279" y="254"/>
                          <a:pt x="279" y="254"/>
                        </a:cubicBezTo>
                        <a:cubicBezTo>
                          <a:pt x="279" y="254"/>
                          <a:pt x="279" y="254"/>
                          <a:pt x="279" y="254"/>
                        </a:cubicBezTo>
                        <a:cubicBezTo>
                          <a:pt x="279" y="253"/>
                          <a:pt x="279" y="253"/>
                          <a:pt x="279" y="253"/>
                        </a:cubicBezTo>
                        <a:cubicBezTo>
                          <a:pt x="279" y="253"/>
                          <a:pt x="279" y="253"/>
                          <a:pt x="279" y="253"/>
                        </a:cubicBezTo>
                        <a:cubicBezTo>
                          <a:pt x="281" y="251"/>
                          <a:pt x="281" y="251"/>
                          <a:pt x="281" y="251"/>
                        </a:cubicBezTo>
                        <a:cubicBezTo>
                          <a:pt x="281" y="251"/>
                          <a:pt x="281" y="251"/>
                          <a:pt x="281" y="251"/>
                        </a:cubicBezTo>
                        <a:cubicBezTo>
                          <a:pt x="281" y="251"/>
                          <a:pt x="281" y="251"/>
                          <a:pt x="281" y="251"/>
                        </a:cubicBezTo>
                        <a:cubicBezTo>
                          <a:pt x="281" y="250"/>
                          <a:pt x="281" y="250"/>
                          <a:pt x="281" y="250"/>
                        </a:cubicBezTo>
                        <a:cubicBezTo>
                          <a:pt x="281" y="249"/>
                          <a:pt x="281" y="249"/>
                          <a:pt x="281" y="249"/>
                        </a:cubicBezTo>
                        <a:cubicBezTo>
                          <a:pt x="281" y="249"/>
                          <a:pt x="281" y="249"/>
                          <a:pt x="281" y="249"/>
                        </a:cubicBezTo>
                        <a:cubicBezTo>
                          <a:pt x="281" y="249"/>
                          <a:pt x="281" y="249"/>
                          <a:pt x="281" y="249"/>
                        </a:cubicBezTo>
                        <a:cubicBezTo>
                          <a:pt x="281" y="248"/>
                          <a:pt x="281" y="248"/>
                          <a:pt x="281" y="248"/>
                        </a:cubicBezTo>
                        <a:cubicBezTo>
                          <a:pt x="281" y="248"/>
                          <a:pt x="281" y="248"/>
                          <a:pt x="281" y="248"/>
                        </a:cubicBezTo>
                        <a:cubicBezTo>
                          <a:pt x="280" y="248"/>
                          <a:pt x="280" y="248"/>
                          <a:pt x="280" y="248"/>
                        </a:cubicBezTo>
                        <a:cubicBezTo>
                          <a:pt x="280" y="247"/>
                          <a:pt x="280" y="247"/>
                          <a:pt x="280" y="247"/>
                        </a:cubicBezTo>
                        <a:cubicBezTo>
                          <a:pt x="280" y="247"/>
                          <a:pt x="280" y="247"/>
                          <a:pt x="280" y="247"/>
                        </a:cubicBezTo>
                        <a:cubicBezTo>
                          <a:pt x="280" y="247"/>
                          <a:pt x="280" y="247"/>
                          <a:pt x="280" y="247"/>
                        </a:cubicBezTo>
                        <a:cubicBezTo>
                          <a:pt x="279" y="247"/>
                          <a:pt x="279" y="247"/>
                          <a:pt x="279" y="247"/>
                        </a:cubicBezTo>
                        <a:cubicBezTo>
                          <a:pt x="279" y="245"/>
                          <a:pt x="279" y="245"/>
                          <a:pt x="279" y="245"/>
                        </a:cubicBezTo>
                        <a:cubicBezTo>
                          <a:pt x="278" y="242"/>
                          <a:pt x="278" y="242"/>
                          <a:pt x="278" y="242"/>
                        </a:cubicBezTo>
                        <a:cubicBezTo>
                          <a:pt x="278" y="245"/>
                          <a:pt x="278" y="245"/>
                          <a:pt x="278" y="245"/>
                        </a:cubicBezTo>
                        <a:cubicBezTo>
                          <a:pt x="278" y="248"/>
                          <a:pt x="278" y="248"/>
                          <a:pt x="278" y="248"/>
                        </a:cubicBezTo>
                        <a:moveTo>
                          <a:pt x="250" y="246"/>
                        </a:moveTo>
                        <a:cubicBezTo>
                          <a:pt x="250" y="246"/>
                          <a:pt x="250" y="246"/>
                          <a:pt x="250" y="246"/>
                        </a:cubicBezTo>
                        <a:cubicBezTo>
                          <a:pt x="251" y="246"/>
                          <a:pt x="251" y="246"/>
                          <a:pt x="251" y="246"/>
                        </a:cubicBezTo>
                        <a:cubicBezTo>
                          <a:pt x="252" y="245"/>
                          <a:pt x="252" y="245"/>
                          <a:pt x="252" y="245"/>
                        </a:cubicBezTo>
                        <a:cubicBezTo>
                          <a:pt x="251" y="245"/>
                          <a:pt x="251" y="245"/>
                          <a:pt x="251" y="245"/>
                        </a:cubicBezTo>
                        <a:cubicBezTo>
                          <a:pt x="250" y="245"/>
                          <a:pt x="250" y="245"/>
                          <a:pt x="250" y="245"/>
                        </a:cubicBezTo>
                        <a:cubicBezTo>
                          <a:pt x="249" y="244"/>
                          <a:pt x="249" y="244"/>
                          <a:pt x="249" y="244"/>
                        </a:cubicBezTo>
                        <a:cubicBezTo>
                          <a:pt x="249" y="245"/>
                          <a:pt x="249" y="245"/>
                          <a:pt x="249" y="245"/>
                        </a:cubicBezTo>
                        <a:cubicBezTo>
                          <a:pt x="248" y="245"/>
                          <a:pt x="248" y="245"/>
                          <a:pt x="248" y="245"/>
                        </a:cubicBezTo>
                        <a:cubicBezTo>
                          <a:pt x="248" y="246"/>
                          <a:pt x="248" y="246"/>
                          <a:pt x="248" y="246"/>
                        </a:cubicBezTo>
                        <a:cubicBezTo>
                          <a:pt x="248" y="246"/>
                          <a:pt x="248" y="246"/>
                          <a:pt x="248" y="246"/>
                        </a:cubicBezTo>
                        <a:cubicBezTo>
                          <a:pt x="249" y="246"/>
                          <a:pt x="249" y="246"/>
                          <a:pt x="249" y="246"/>
                        </a:cubicBezTo>
                        <a:cubicBezTo>
                          <a:pt x="250" y="246"/>
                          <a:pt x="250" y="246"/>
                          <a:pt x="250" y="246"/>
                        </a:cubicBezTo>
                        <a:moveTo>
                          <a:pt x="123" y="247"/>
                        </a:moveTo>
                        <a:cubicBezTo>
                          <a:pt x="123" y="247"/>
                          <a:pt x="123" y="247"/>
                          <a:pt x="123" y="247"/>
                        </a:cubicBezTo>
                        <a:cubicBezTo>
                          <a:pt x="123" y="248"/>
                          <a:pt x="123" y="248"/>
                          <a:pt x="123" y="248"/>
                        </a:cubicBezTo>
                        <a:cubicBezTo>
                          <a:pt x="124" y="248"/>
                          <a:pt x="124" y="248"/>
                          <a:pt x="124" y="248"/>
                        </a:cubicBezTo>
                        <a:cubicBezTo>
                          <a:pt x="125" y="247"/>
                          <a:pt x="125" y="247"/>
                          <a:pt x="125" y="247"/>
                        </a:cubicBezTo>
                        <a:cubicBezTo>
                          <a:pt x="125" y="247"/>
                          <a:pt x="125" y="247"/>
                          <a:pt x="125" y="247"/>
                        </a:cubicBezTo>
                        <a:cubicBezTo>
                          <a:pt x="125" y="247"/>
                          <a:pt x="125" y="247"/>
                          <a:pt x="125" y="247"/>
                        </a:cubicBezTo>
                        <a:cubicBezTo>
                          <a:pt x="125" y="247"/>
                          <a:pt x="125" y="247"/>
                          <a:pt x="125" y="247"/>
                        </a:cubicBezTo>
                        <a:cubicBezTo>
                          <a:pt x="127" y="247"/>
                          <a:pt x="127" y="247"/>
                          <a:pt x="127" y="247"/>
                        </a:cubicBezTo>
                        <a:cubicBezTo>
                          <a:pt x="129" y="246"/>
                          <a:pt x="129" y="246"/>
                          <a:pt x="129" y="246"/>
                        </a:cubicBezTo>
                        <a:cubicBezTo>
                          <a:pt x="127" y="246"/>
                          <a:pt x="127" y="246"/>
                          <a:pt x="127" y="246"/>
                        </a:cubicBezTo>
                        <a:cubicBezTo>
                          <a:pt x="126" y="246"/>
                          <a:pt x="126" y="246"/>
                          <a:pt x="126" y="246"/>
                        </a:cubicBezTo>
                        <a:cubicBezTo>
                          <a:pt x="125" y="245"/>
                          <a:pt x="125" y="245"/>
                          <a:pt x="125" y="245"/>
                        </a:cubicBezTo>
                        <a:cubicBezTo>
                          <a:pt x="125" y="245"/>
                          <a:pt x="125" y="245"/>
                          <a:pt x="125" y="245"/>
                        </a:cubicBezTo>
                        <a:cubicBezTo>
                          <a:pt x="125" y="245"/>
                          <a:pt x="125" y="245"/>
                          <a:pt x="125" y="245"/>
                        </a:cubicBezTo>
                        <a:cubicBezTo>
                          <a:pt x="124" y="246"/>
                          <a:pt x="124" y="246"/>
                          <a:pt x="124" y="246"/>
                        </a:cubicBezTo>
                        <a:cubicBezTo>
                          <a:pt x="123" y="246"/>
                          <a:pt x="123" y="246"/>
                          <a:pt x="123" y="246"/>
                        </a:cubicBezTo>
                        <a:cubicBezTo>
                          <a:pt x="123" y="246"/>
                          <a:pt x="123" y="246"/>
                          <a:pt x="123" y="246"/>
                        </a:cubicBezTo>
                        <a:cubicBezTo>
                          <a:pt x="123" y="247"/>
                          <a:pt x="123" y="247"/>
                          <a:pt x="123" y="247"/>
                        </a:cubicBezTo>
                        <a:moveTo>
                          <a:pt x="260" y="248"/>
                        </a:moveTo>
                        <a:cubicBezTo>
                          <a:pt x="261" y="249"/>
                          <a:pt x="261" y="249"/>
                          <a:pt x="261" y="249"/>
                        </a:cubicBezTo>
                        <a:cubicBezTo>
                          <a:pt x="261" y="249"/>
                          <a:pt x="261" y="249"/>
                          <a:pt x="261" y="249"/>
                        </a:cubicBezTo>
                        <a:cubicBezTo>
                          <a:pt x="261" y="249"/>
                          <a:pt x="261" y="249"/>
                          <a:pt x="261" y="249"/>
                        </a:cubicBezTo>
                        <a:cubicBezTo>
                          <a:pt x="263" y="249"/>
                          <a:pt x="263" y="249"/>
                          <a:pt x="263" y="249"/>
                        </a:cubicBezTo>
                        <a:cubicBezTo>
                          <a:pt x="264" y="249"/>
                          <a:pt x="264" y="249"/>
                          <a:pt x="264" y="249"/>
                        </a:cubicBezTo>
                        <a:cubicBezTo>
                          <a:pt x="264" y="250"/>
                          <a:pt x="264" y="250"/>
                          <a:pt x="264" y="250"/>
                        </a:cubicBezTo>
                        <a:cubicBezTo>
                          <a:pt x="264" y="249"/>
                          <a:pt x="264" y="249"/>
                          <a:pt x="264" y="249"/>
                        </a:cubicBezTo>
                        <a:cubicBezTo>
                          <a:pt x="264" y="248"/>
                          <a:pt x="264" y="248"/>
                          <a:pt x="264" y="248"/>
                        </a:cubicBezTo>
                        <a:cubicBezTo>
                          <a:pt x="264" y="248"/>
                          <a:pt x="264" y="248"/>
                          <a:pt x="264" y="248"/>
                        </a:cubicBezTo>
                        <a:cubicBezTo>
                          <a:pt x="264" y="248"/>
                          <a:pt x="264" y="248"/>
                          <a:pt x="264" y="248"/>
                        </a:cubicBezTo>
                        <a:cubicBezTo>
                          <a:pt x="264" y="247"/>
                          <a:pt x="264" y="247"/>
                          <a:pt x="264" y="247"/>
                        </a:cubicBezTo>
                        <a:cubicBezTo>
                          <a:pt x="263" y="247"/>
                          <a:pt x="263" y="247"/>
                          <a:pt x="263" y="247"/>
                        </a:cubicBezTo>
                        <a:cubicBezTo>
                          <a:pt x="263" y="247"/>
                          <a:pt x="263" y="247"/>
                          <a:pt x="263" y="247"/>
                        </a:cubicBezTo>
                        <a:cubicBezTo>
                          <a:pt x="263" y="247"/>
                          <a:pt x="263" y="247"/>
                          <a:pt x="263" y="247"/>
                        </a:cubicBezTo>
                        <a:cubicBezTo>
                          <a:pt x="263" y="246"/>
                          <a:pt x="263" y="246"/>
                          <a:pt x="263" y="246"/>
                        </a:cubicBezTo>
                        <a:cubicBezTo>
                          <a:pt x="262" y="246"/>
                          <a:pt x="262" y="246"/>
                          <a:pt x="262" y="246"/>
                        </a:cubicBezTo>
                        <a:cubicBezTo>
                          <a:pt x="262" y="246"/>
                          <a:pt x="262" y="246"/>
                          <a:pt x="262" y="246"/>
                        </a:cubicBezTo>
                        <a:cubicBezTo>
                          <a:pt x="261" y="246"/>
                          <a:pt x="261" y="246"/>
                          <a:pt x="261" y="246"/>
                        </a:cubicBezTo>
                        <a:cubicBezTo>
                          <a:pt x="260" y="246"/>
                          <a:pt x="260" y="246"/>
                          <a:pt x="260" y="246"/>
                        </a:cubicBezTo>
                        <a:cubicBezTo>
                          <a:pt x="260" y="246"/>
                          <a:pt x="260" y="246"/>
                          <a:pt x="260" y="246"/>
                        </a:cubicBezTo>
                        <a:cubicBezTo>
                          <a:pt x="260" y="247"/>
                          <a:pt x="260" y="247"/>
                          <a:pt x="260" y="247"/>
                        </a:cubicBezTo>
                        <a:cubicBezTo>
                          <a:pt x="259" y="247"/>
                          <a:pt x="259" y="247"/>
                          <a:pt x="259" y="247"/>
                        </a:cubicBezTo>
                        <a:cubicBezTo>
                          <a:pt x="259" y="248"/>
                          <a:pt x="259" y="248"/>
                          <a:pt x="259" y="248"/>
                        </a:cubicBezTo>
                        <a:cubicBezTo>
                          <a:pt x="260" y="248"/>
                          <a:pt x="260" y="248"/>
                          <a:pt x="260" y="248"/>
                        </a:cubicBezTo>
                        <a:cubicBezTo>
                          <a:pt x="260" y="248"/>
                          <a:pt x="260" y="248"/>
                          <a:pt x="260" y="248"/>
                        </a:cubicBezTo>
                        <a:moveTo>
                          <a:pt x="378" y="247"/>
                        </a:moveTo>
                        <a:cubicBezTo>
                          <a:pt x="377" y="248"/>
                          <a:pt x="377" y="248"/>
                          <a:pt x="377" y="248"/>
                        </a:cubicBezTo>
                        <a:cubicBezTo>
                          <a:pt x="377" y="248"/>
                          <a:pt x="377" y="248"/>
                          <a:pt x="377" y="248"/>
                        </a:cubicBezTo>
                        <a:cubicBezTo>
                          <a:pt x="377" y="248"/>
                          <a:pt x="377" y="248"/>
                          <a:pt x="377" y="248"/>
                        </a:cubicBezTo>
                        <a:cubicBezTo>
                          <a:pt x="376" y="248"/>
                          <a:pt x="376" y="248"/>
                          <a:pt x="376" y="248"/>
                        </a:cubicBezTo>
                        <a:cubicBezTo>
                          <a:pt x="376" y="248"/>
                          <a:pt x="376" y="248"/>
                          <a:pt x="376" y="248"/>
                        </a:cubicBezTo>
                        <a:cubicBezTo>
                          <a:pt x="376" y="249"/>
                          <a:pt x="376" y="249"/>
                          <a:pt x="376" y="249"/>
                        </a:cubicBezTo>
                        <a:cubicBezTo>
                          <a:pt x="377" y="249"/>
                          <a:pt x="377" y="249"/>
                          <a:pt x="377" y="249"/>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5" y="251"/>
                          <a:pt x="375" y="251"/>
                          <a:pt x="375" y="251"/>
                        </a:cubicBezTo>
                        <a:cubicBezTo>
                          <a:pt x="375" y="251"/>
                          <a:pt x="375" y="251"/>
                          <a:pt x="375" y="251"/>
                        </a:cubicBezTo>
                        <a:cubicBezTo>
                          <a:pt x="375" y="251"/>
                          <a:pt x="375" y="251"/>
                          <a:pt x="375" y="251"/>
                        </a:cubicBezTo>
                        <a:cubicBezTo>
                          <a:pt x="375" y="252"/>
                          <a:pt x="375" y="252"/>
                          <a:pt x="375" y="252"/>
                        </a:cubicBezTo>
                        <a:cubicBezTo>
                          <a:pt x="375" y="252"/>
                          <a:pt x="375" y="252"/>
                          <a:pt x="375" y="252"/>
                        </a:cubicBezTo>
                        <a:cubicBezTo>
                          <a:pt x="375" y="252"/>
                          <a:pt x="375" y="252"/>
                          <a:pt x="375" y="252"/>
                        </a:cubicBezTo>
                        <a:cubicBezTo>
                          <a:pt x="375" y="253"/>
                          <a:pt x="375" y="253"/>
                          <a:pt x="375" y="253"/>
                        </a:cubicBezTo>
                        <a:cubicBezTo>
                          <a:pt x="375" y="253"/>
                          <a:pt x="375" y="253"/>
                          <a:pt x="375" y="253"/>
                        </a:cubicBezTo>
                        <a:cubicBezTo>
                          <a:pt x="375" y="254"/>
                          <a:pt x="375" y="254"/>
                          <a:pt x="375" y="254"/>
                        </a:cubicBezTo>
                        <a:cubicBezTo>
                          <a:pt x="375" y="254"/>
                          <a:pt x="375" y="254"/>
                          <a:pt x="375" y="254"/>
                        </a:cubicBezTo>
                        <a:cubicBezTo>
                          <a:pt x="375" y="254"/>
                          <a:pt x="375" y="254"/>
                          <a:pt x="375" y="254"/>
                        </a:cubicBezTo>
                        <a:cubicBezTo>
                          <a:pt x="376" y="255"/>
                          <a:pt x="376" y="255"/>
                          <a:pt x="376" y="255"/>
                        </a:cubicBezTo>
                        <a:cubicBezTo>
                          <a:pt x="376" y="255"/>
                          <a:pt x="376" y="255"/>
                          <a:pt x="376" y="255"/>
                        </a:cubicBezTo>
                        <a:cubicBezTo>
                          <a:pt x="376" y="255"/>
                          <a:pt x="376" y="255"/>
                          <a:pt x="376" y="255"/>
                        </a:cubicBezTo>
                        <a:cubicBezTo>
                          <a:pt x="377" y="255"/>
                          <a:pt x="377" y="255"/>
                          <a:pt x="377" y="255"/>
                        </a:cubicBezTo>
                        <a:cubicBezTo>
                          <a:pt x="377" y="255"/>
                          <a:pt x="377" y="255"/>
                          <a:pt x="377" y="255"/>
                        </a:cubicBezTo>
                        <a:cubicBezTo>
                          <a:pt x="377" y="255"/>
                          <a:pt x="377" y="255"/>
                          <a:pt x="377" y="255"/>
                        </a:cubicBezTo>
                        <a:cubicBezTo>
                          <a:pt x="377" y="256"/>
                          <a:pt x="377" y="256"/>
                          <a:pt x="377" y="256"/>
                        </a:cubicBezTo>
                        <a:cubicBezTo>
                          <a:pt x="377" y="256"/>
                          <a:pt x="377" y="256"/>
                          <a:pt x="377" y="256"/>
                        </a:cubicBezTo>
                        <a:cubicBezTo>
                          <a:pt x="377" y="256"/>
                          <a:pt x="377" y="256"/>
                          <a:pt x="377" y="256"/>
                        </a:cubicBezTo>
                        <a:cubicBezTo>
                          <a:pt x="378" y="257"/>
                          <a:pt x="378" y="257"/>
                          <a:pt x="378" y="257"/>
                        </a:cubicBezTo>
                        <a:cubicBezTo>
                          <a:pt x="378" y="257"/>
                          <a:pt x="378" y="257"/>
                          <a:pt x="378" y="257"/>
                        </a:cubicBezTo>
                        <a:cubicBezTo>
                          <a:pt x="378" y="257"/>
                          <a:pt x="378" y="257"/>
                          <a:pt x="378" y="257"/>
                        </a:cubicBezTo>
                        <a:cubicBezTo>
                          <a:pt x="379" y="256"/>
                          <a:pt x="379" y="256"/>
                          <a:pt x="379" y="256"/>
                        </a:cubicBezTo>
                        <a:cubicBezTo>
                          <a:pt x="379" y="256"/>
                          <a:pt x="379" y="256"/>
                          <a:pt x="379" y="256"/>
                        </a:cubicBezTo>
                        <a:cubicBezTo>
                          <a:pt x="380" y="256"/>
                          <a:pt x="380" y="256"/>
                          <a:pt x="380" y="256"/>
                        </a:cubicBezTo>
                        <a:cubicBezTo>
                          <a:pt x="380" y="256"/>
                          <a:pt x="380" y="256"/>
                          <a:pt x="380" y="256"/>
                        </a:cubicBezTo>
                        <a:cubicBezTo>
                          <a:pt x="380" y="256"/>
                          <a:pt x="380" y="256"/>
                          <a:pt x="380" y="256"/>
                        </a:cubicBezTo>
                        <a:cubicBezTo>
                          <a:pt x="381" y="256"/>
                          <a:pt x="381" y="256"/>
                          <a:pt x="381" y="256"/>
                        </a:cubicBezTo>
                        <a:cubicBezTo>
                          <a:pt x="381" y="256"/>
                          <a:pt x="381" y="256"/>
                          <a:pt x="381" y="256"/>
                        </a:cubicBezTo>
                        <a:cubicBezTo>
                          <a:pt x="381" y="256"/>
                          <a:pt x="381" y="256"/>
                          <a:pt x="381" y="256"/>
                        </a:cubicBezTo>
                        <a:cubicBezTo>
                          <a:pt x="381" y="256"/>
                          <a:pt x="381" y="256"/>
                          <a:pt x="381" y="256"/>
                        </a:cubicBezTo>
                        <a:cubicBezTo>
                          <a:pt x="381" y="257"/>
                          <a:pt x="381" y="257"/>
                          <a:pt x="381" y="257"/>
                        </a:cubicBezTo>
                        <a:cubicBezTo>
                          <a:pt x="381" y="257"/>
                          <a:pt x="381" y="257"/>
                          <a:pt x="381" y="257"/>
                        </a:cubicBezTo>
                        <a:cubicBezTo>
                          <a:pt x="381" y="257"/>
                          <a:pt x="381" y="257"/>
                          <a:pt x="381" y="257"/>
                        </a:cubicBezTo>
                        <a:cubicBezTo>
                          <a:pt x="382" y="257"/>
                          <a:pt x="382" y="257"/>
                          <a:pt x="382" y="257"/>
                        </a:cubicBezTo>
                        <a:cubicBezTo>
                          <a:pt x="382" y="257"/>
                          <a:pt x="382" y="257"/>
                          <a:pt x="382" y="257"/>
                        </a:cubicBezTo>
                        <a:cubicBezTo>
                          <a:pt x="384" y="258"/>
                          <a:pt x="384" y="258"/>
                          <a:pt x="384" y="258"/>
                        </a:cubicBezTo>
                        <a:cubicBezTo>
                          <a:pt x="383" y="256"/>
                          <a:pt x="383" y="256"/>
                          <a:pt x="383" y="256"/>
                        </a:cubicBezTo>
                        <a:cubicBezTo>
                          <a:pt x="383" y="256"/>
                          <a:pt x="383" y="256"/>
                          <a:pt x="383" y="256"/>
                        </a:cubicBezTo>
                        <a:cubicBezTo>
                          <a:pt x="381" y="254"/>
                          <a:pt x="381" y="254"/>
                          <a:pt x="381" y="254"/>
                        </a:cubicBezTo>
                        <a:cubicBezTo>
                          <a:pt x="381" y="254"/>
                          <a:pt x="381" y="254"/>
                          <a:pt x="381" y="254"/>
                        </a:cubicBezTo>
                        <a:cubicBezTo>
                          <a:pt x="381" y="254"/>
                          <a:pt x="381" y="254"/>
                          <a:pt x="381" y="254"/>
                        </a:cubicBezTo>
                        <a:cubicBezTo>
                          <a:pt x="381" y="254"/>
                          <a:pt x="381" y="254"/>
                          <a:pt x="381" y="254"/>
                        </a:cubicBezTo>
                        <a:cubicBezTo>
                          <a:pt x="380" y="254"/>
                          <a:pt x="380" y="254"/>
                          <a:pt x="380" y="254"/>
                        </a:cubicBezTo>
                        <a:cubicBezTo>
                          <a:pt x="381" y="253"/>
                          <a:pt x="381" y="253"/>
                          <a:pt x="381" y="253"/>
                        </a:cubicBezTo>
                        <a:cubicBezTo>
                          <a:pt x="381" y="253"/>
                          <a:pt x="381" y="253"/>
                          <a:pt x="381" y="253"/>
                        </a:cubicBezTo>
                        <a:cubicBezTo>
                          <a:pt x="381" y="253"/>
                          <a:pt x="381" y="253"/>
                          <a:pt x="381" y="253"/>
                        </a:cubicBezTo>
                        <a:cubicBezTo>
                          <a:pt x="381" y="252"/>
                          <a:pt x="381" y="252"/>
                          <a:pt x="381" y="252"/>
                        </a:cubicBezTo>
                        <a:cubicBezTo>
                          <a:pt x="381" y="252"/>
                          <a:pt x="381" y="252"/>
                          <a:pt x="381" y="252"/>
                        </a:cubicBezTo>
                        <a:cubicBezTo>
                          <a:pt x="380" y="252"/>
                          <a:pt x="380" y="252"/>
                          <a:pt x="380" y="252"/>
                        </a:cubicBezTo>
                        <a:cubicBezTo>
                          <a:pt x="380" y="252"/>
                          <a:pt x="380" y="252"/>
                          <a:pt x="380" y="252"/>
                        </a:cubicBezTo>
                        <a:cubicBezTo>
                          <a:pt x="380" y="252"/>
                          <a:pt x="380" y="252"/>
                          <a:pt x="380" y="252"/>
                        </a:cubicBezTo>
                        <a:cubicBezTo>
                          <a:pt x="380" y="251"/>
                          <a:pt x="380" y="251"/>
                          <a:pt x="380" y="251"/>
                        </a:cubicBezTo>
                        <a:cubicBezTo>
                          <a:pt x="380" y="251"/>
                          <a:pt x="380" y="251"/>
                          <a:pt x="380" y="251"/>
                        </a:cubicBezTo>
                        <a:cubicBezTo>
                          <a:pt x="380" y="250"/>
                          <a:pt x="380" y="250"/>
                          <a:pt x="380" y="250"/>
                        </a:cubicBezTo>
                        <a:cubicBezTo>
                          <a:pt x="380" y="249"/>
                          <a:pt x="380" y="249"/>
                          <a:pt x="380" y="249"/>
                        </a:cubicBezTo>
                        <a:cubicBezTo>
                          <a:pt x="380" y="249"/>
                          <a:pt x="380" y="249"/>
                          <a:pt x="380" y="249"/>
                        </a:cubicBezTo>
                        <a:cubicBezTo>
                          <a:pt x="379" y="249"/>
                          <a:pt x="379" y="249"/>
                          <a:pt x="379" y="249"/>
                        </a:cubicBezTo>
                        <a:cubicBezTo>
                          <a:pt x="379" y="249"/>
                          <a:pt x="379" y="249"/>
                          <a:pt x="379" y="249"/>
                        </a:cubicBezTo>
                        <a:cubicBezTo>
                          <a:pt x="380" y="248"/>
                          <a:pt x="380" y="248"/>
                          <a:pt x="380" y="248"/>
                        </a:cubicBezTo>
                        <a:cubicBezTo>
                          <a:pt x="380" y="249"/>
                          <a:pt x="380" y="249"/>
                          <a:pt x="380" y="249"/>
                        </a:cubicBezTo>
                        <a:cubicBezTo>
                          <a:pt x="381" y="249"/>
                          <a:pt x="381" y="249"/>
                          <a:pt x="381" y="249"/>
                        </a:cubicBezTo>
                        <a:cubicBezTo>
                          <a:pt x="381" y="250"/>
                          <a:pt x="381" y="250"/>
                          <a:pt x="381" y="250"/>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2"/>
                          <a:pt x="381" y="252"/>
                          <a:pt x="381" y="252"/>
                        </a:cubicBezTo>
                        <a:cubicBezTo>
                          <a:pt x="382" y="252"/>
                          <a:pt x="382" y="252"/>
                          <a:pt x="382" y="252"/>
                        </a:cubicBezTo>
                        <a:cubicBezTo>
                          <a:pt x="382" y="252"/>
                          <a:pt x="382" y="252"/>
                          <a:pt x="382" y="252"/>
                        </a:cubicBezTo>
                        <a:cubicBezTo>
                          <a:pt x="382" y="252"/>
                          <a:pt x="382" y="252"/>
                          <a:pt x="382" y="252"/>
                        </a:cubicBezTo>
                        <a:cubicBezTo>
                          <a:pt x="383" y="252"/>
                          <a:pt x="383" y="252"/>
                          <a:pt x="383" y="252"/>
                        </a:cubicBezTo>
                        <a:cubicBezTo>
                          <a:pt x="383" y="253"/>
                          <a:pt x="383" y="253"/>
                          <a:pt x="383" y="253"/>
                        </a:cubicBezTo>
                        <a:cubicBezTo>
                          <a:pt x="383" y="253"/>
                          <a:pt x="383" y="253"/>
                          <a:pt x="383" y="253"/>
                        </a:cubicBezTo>
                        <a:cubicBezTo>
                          <a:pt x="384" y="252"/>
                          <a:pt x="384" y="252"/>
                          <a:pt x="384" y="252"/>
                        </a:cubicBezTo>
                        <a:cubicBezTo>
                          <a:pt x="384" y="252"/>
                          <a:pt x="384" y="252"/>
                          <a:pt x="384" y="252"/>
                        </a:cubicBezTo>
                        <a:cubicBezTo>
                          <a:pt x="384" y="252"/>
                          <a:pt x="384" y="252"/>
                          <a:pt x="384" y="252"/>
                        </a:cubicBezTo>
                        <a:cubicBezTo>
                          <a:pt x="384" y="251"/>
                          <a:pt x="384" y="251"/>
                          <a:pt x="384" y="251"/>
                        </a:cubicBezTo>
                        <a:cubicBezTo>
                          <a:pt x="384" y="252"/>
                          <a:pt x="384" y="252"/>
                          <a:pt x="384" y="252"/>
                        </a:cubicBezTo>
                        <a:cubicBezTo>
                          <a:pt x="384" y="252"/>
                          <a:pt x="384" y="252"/>
                          <a:pt x="384" y="252"/>
                        </a:cubicBezTo>
                        <a:cubicBezTo>
                          <a:pt x="384" y="251"/>
                          <a:pt x="384" y="251"/>
                          <a:pt x="384" y="251"/>
                        </a:cubicBezTo>
                        <a:cubicBezTo>
                          <a:pt x="385" y="251"/>
                          <a:pt x="385" y="251"/>
                          <a:pt x="385" y="251"/>
                        </a:cubicBezTo>
                        <a:cubicBezTo>
                          <a:pt x="385" y="251"/>
                          <a:pt x="385" y="251"/>
                          <a:pt x="385" y="251"/>
                        </a:cubicBezTo>
                        <a:cubicBezTo>
                          <a:pt x="385" y="250"/>
                          <a:pt x="385" y="250"/>
                          <a:pt x="385" y="250"/>
                        </a:cubicBezTo>
                        <a:cubicBezTo>
                          <a:pt x="384" y="250"/>
                          <a:pt x="384" y="250"/>
                          <a:pt x="384" y="250"/>
                        </a:cubicBezTo>
                        <a:cubicBezTo>
                          <a:pt x="384" y="250"/>
                          <a:pt x="384" y="250"/>
                          <a:pt x="384" y="250"/>
                        </a:cubicBezTo>
                        <a:cubicBezTo>
                          <a:pt x="384" y="249"/>
                          <a:pt x="384" y="249"/>
                          <a:pt x="384" y="249"/>
                        </a:cubicBezTo>
                        <a:cubicBezTo>
                          <a:pt x="383" y="249"/>
                          <a:pt x="383" y="249"/>
                          <a:pt x="383" y="249"/>
                        </a:cubicBezTo>
                        <a:cubicBezTo>
                          <a:pt x="383" y="249"/>
                          <a:pt x="383" y="249"/>
                          <a:pt x="383" y="249"/>
                        </a:cubicBezTo>
                        <a:cubicBezTo>
                          <a:pt x="383" y="249"/>
                          <a:pt x="383" y="249"/>
                          <a:pt x="383" y="249"/>
                        </a:cubicBezTo>
                        <a:cubicBezTo>
                          <a:pt x="383" y="249"/>
                          <a:pt x="383" y="249"/>
                          <a:pt x="383" y="249"/>
                        </a:cubicBezTo>
                        <a:cubicBezTo>
                          <a:pt x="383" y="248"/>
                          <a:pt x="383" y="248"/>
                          <a:pt x="383" y="248"/>
                        </a:cubicBezTo>
                        <a:cubicBezTo>
                          <a:pt x="383" y="248"/>
                          <a:pt x="383" y="248"/>
                          <a:pt x="383" y="248"/>
                        </a:cubicBezTo>
                        <a:cubicBezTo>
                          <a:pt x="383" y="247"/>
                          <a:pt x="383" y="247"/>
                          <a:pt x="383" y="247"/>
                        </a:cubicBezTo>
                        <a:cubicBezTo>
                          <a:pt x="381" y="247"/>
                          <a:pt x="381" y="247"/>
                          <a:pt x="381" y="247"/>
                        </a:cubicBezTo>
                        <a:cubicBezTo>
                          <a:pt x="379" y="246"/>
                          <a:pt x="379" y="246"/>
                          <a:pt x="379" y="246"/>
                        </a:cubicBezTo>
                        <a:cubicBezTo>
                          <a:pt x="379" y="246"/>
                          <a:pt x="379" y="246"/>
                          <a:pt x="379" y="246"/>
                        </a:cubicBezTo>
                        <a:cubicBezTo>
                          <a:pt x="379" y="246"/>
                          <a:pt x="379" y="246"/>
                          <a:pt x="379" y="246"/>
                        </a:cubicBezTo>
                        <a:cubicBezTo>
                          <a:pt x="378" y="246"/>
                          <a:pt x="378" y="246"/>
                          <a:pt x="378" y="246"/>
                        </a:cubicBezTo>
                        <a:cubicBezTo>
                          <a:pt x="378" y="247"/>
                          <a:pt x="378" y="247"/>
                          <a:pt x="378" y="247"/>
                        </a:cubicBezTo>
                        <a:cubicBezTo>
                          <a:pt x="378" y="247"/>
                          <a:pt x="378" y="247"/>
                          <a:pt x="378" y="247"/>
                        </a:cubicBezTo>
                        <a:cubicBezTo>
                          <a:pt x="378" y="247"/>
                          <a:pt x="378" y="247"/>
                          <a:pt x="378" y="247"/>
                        </a:cubicBezTo>
                        <a:moveTo>
                          <a:pt x="239" y="251"/>
                        </a:moveTo>
                        <a:cubicBezTo>
                          <a:pt x="239" y="252"/>
                          <a:pt x="239" y="252"/>
                          <a:pt x="239" y="252"/>
                        </a:cubicBezTo>
                        <a:cubicBezTo>
                          <a:pt x="239" y="252"/>
                          <a:pt x="239" y="252"/>
                          <a:pt x="239" y="252"/>
                        </a:cubicBezTo>
                        <a:cubicBezTo>
                          <a:pt x="238" y="253"/>
                          <a:pt x="238" y="253"/>
                          <a:pt x="238" y="253"/>
                        </a:cubicBezTo>
                        <a:cubicBezTo>
                          <a:pt x="238" y="253"/>
                          <a:pt x="238" y="253"/>
                          <a:pt x="238" y="253"/>
                        </a:cubicBezTo>
                        <a:cubicBezTo>
                          <a:pt x="239" y="254"/>
                          <a:pt x="239" y="254"/>
                          <a:pt x="239" y="254"/>
                        </a:cubicBezTo>
                        <a:cubicBezTo>
                          <a:pt x="239" y="254"/>
                          <a:pt x="239" y="254"/>
                          <a:pt x="239" y="254"/>
                        </a:cubicBezTo>
                        <a:cubicBezTo>
                          <a:pt x="239" y="254"/>
                          <a:pt x="239" y="254"/>
                          <a:pt x="239" y="254"/>
                        </a:cubicBezTo>
                        <a:cubicBezTo>
                          <a:pt x="239" y="254"/>
                          <a:pt x="239" y="254"/>
                          <a:pt x="239" y="254"/>
                        </a:cubicBezTo>
                        <a:cubicBezTo>
                          <a:pt x="240" y="254"/>
                          <a:pt x="240" y="254"/>
                          <a:pt x="240" y="254"/>
                        </a:cubicBezTo>
                        <a:cubicBezTo>
                          <a:pt x="240" y="254"/>
                          <a:pt x="240" y="254"/>
                          <a:pt x="240" y="254"/>
                        </a:cubicBezTo>
                        <a:cubicBezTo>
                          <a:pt x="239" y="255"/>
                          <a:pt x="239" y="255"/>
                          <a:pt x="239" y="255"/>
                        </a:cubicBezTo>
                        <a:cubicBezTo>
                          <a:pt x="239" y="257"/>
                          <a:pt x="239" y="257"/>
                          <a:pt x="239" y="257"/>
                        </a:cubicBezTo>
                        <a:cubicBezTo>
                          <a:pt x="240" y="256"/>
                          <a:pt x="240" y="256"/>
                          <a:pt x="240" y="256"/>
                        </a:cubicBezTo>
                        <a:cubicBezTo>
                          <a:pt x="242" y="255"/>
                          <a:pt x="242" y="255"/>
                          <a:pt x="242" y="255"/>
                        </a:cubicBezTo>
                        <a:cubicBezTo>
                          <a:pt x="243" y="254"/>
                          <a:pt x="243" y="254"/>
                          <a:pt x="243" y="254"/>
                        </a:cubicBezTo>
                        <a:cubicBezTo>
                          <a:pt x="244" y="254"/>
                          <a:pt x="244" y="254"/>
                          <a:pt x="244" y="254"/>
                        </a:cubicBezTo>
                        <a:cubicBezTo>
                          <a:pt x="245" y="254"/>
                          <a:pt x="245" y="254"/>
                          <a:pt x="245" y="254"/>
                        </a:cubicBezTo>
                        <a:cubicBezTo>
                          <a:pt x="245" y="254"/>
                          <a:pt x="245" y="254"/>
                          <a:pt x="245" y="254"/>
                        </a:cubicBezTo>
                        <a:cubicBezTo>
                          <a:pt x="245" y="254"/>
                          <a:pt x="245" y="254"/>
                          <a:pt x="245" y="254"/>
                        </a:cubicBezTo>
                        <a:cubicBezTo>
                          <a:pt x="245" y="254"/>
                          <a:pt x="245" y="254"/>
                          <a:pt x="245" y="254"/>
                        </a:cubicBezTo>
                        <a:cubicBezTo>
                          <a:pt x="246" y="254"/>
                          <a:pt x="246" y="254"/>
                          <a:pt x="246" y="254"/>
                        </a:cubicBezTo>
                        <a:cubicBezTo>
                          <a:pt x="247" y="254"/>
                          <a:pt x="247" y="254"/>
                          <a:pt x="247" y="254"/>
                        </a:cubicBezTo>
                        <a:cubicBezTo>
                          <a:pt x="246" y="253"/>
                          <a:pt x="246" y="253"/>
                          <a:pt x="246" y="253"/>
                        </a:cubicBezTo>
                        <a:cubicBezTo>
                          <a:pt x="246" y="253"/>
                          <a:pt x="246" y="253"/>
                          <a:pt x="246" y="253"/>
                        </a:cubicBezTo>
                        <a:cubicBezTo>
                          <a:pt x="247" y="253"/>
                          <a:pt x="247" y="253"/>
                          <a:pt x="247" y="253"/>
                        </a:cubicBezTo>
                        <a:cubicBezTo>
                          <a:pt x="248" y="252"/>
                          <a:pt x="248" y="252"/>
                          <a:pt x="248" y="252"/>
                        </a:cubicBezTo>
                        <a:cubicBezTo>
                          <a:pt x="251" y="251"/>
                          <a:pt x="251" y="251"/>
                          <a:pt x="251" y="251"/>
                        </a:cubicBezTo>
                        <a:cubicBezTo>
                          <a:pt x="248" y="251"/>
                          <a:pt x="248" y="251"/>
                          <a:pt x="248" y="251"/>
                        </a:cubicBezTo>
                        <a:cubicBezTo>
                          <a:pt x="246" y="251"/>
                          <a:pt x="246" y="251"/>
                          <a:pt x="246" y="251"/>
                        </a:cubicBezTo>
                        <a:cubicBezTo>
                          <a:pt x="246" y="251"/>
                          <a:pt x="246" y="251"/>
                          <a:pt x="246" y="251"/>
                        </a:cubicBezTo>
                        <a:cubicBezTo>
                          <a:pt x="245" y="251"/>
                          <a:pt x="245" y="251"/>
                          <a:pt x="245" y="251"/>
                        </a:cubicBezTo>
                        <a:cubicBezTo>
                          <a:pt x="244" y="252"/>
                          <a:pt x="244" y="252"/>
                          <a:pt x="244" y="252"/>
                        </a:cubicBezTo>
                        <a:cubicBezTo>
                          <a:pt x="243" y="252"/>
                          <a:pt x="243" y="252"/>
                          <a:pt x="243" y="252"/>
                        </a:cubicBezTo>
                        <a:cubicBezTo>
                          <a:pt x="243" y="252"/>
                          <a:pt x="243" y="252"/>
                          <a:pt x="243" y="252"/>
                        </a:cubicBezTo>
                        <a:cubicBezTo>
                          <a:pt x="243" y="252"/>
                          <a:pt x="243" y="252"/>
                          <a:pt x="243" y="252"/>
                        </a:cubicBezTo>
                        <a:cubicBezTo>
                          <a:pt x="243" y="252"/>
                          <a:pt x="243" y="252"/>
                          <a:pt x="243" y="252"/>
                        </a:cubicBezTo>
                        <a:cubicBezTo>
                          <a:pt x="242" y="252"/>
                          <a:pt x="242" y="252"/>
                          <a:pt x="242" y="252"/>
                        </a:cubicBezTo>
                        <a:cubicBezTo>
                          <a:pt x="242" y="252"/>
                          <a:pt x="242" y="252"/>
                          <a:pt x="242" y="252"/>
                        </a:cubicBezTo>
                        <a:cubicBezTo>
                          <a:pt x="241" y="251"/>
                          <a:pt x="241" y="251"/>
                          <a:pt x="241" y="251"/>
                        </a:cubicBezTo>
                        <a:cubicBezTo>
                          <a:pt x="241" y="251"/>
                          <a:pt x="241" y="251"/>
                          <a:pt x="241" y="251"/>
                        </a:cubicBezTo>
                        <a:cubicBezTo>
                          <a:pt x="241" y="251"/>
                          <a:pt x="241" y="251"/>
                          <a:pt x="241" y="251"/>
                        </a:cubicBezTo>
                        <a:cubicBezTo>
                          <a:pt x="241" y="250"/>
                          <a:pt x="241" y="250"/>
                          <a:pt x="241" y="250"/>
                        </a:cubicBezTo>
                        <a:cubicBezTo>
                          <a:pt x="241" y="250"/>
                          <a:pt x="241" y="250"/>
                          <a:pt x="241" y="250"/>
                        </a:cubicBezTo>
                        <a:cubicBezTo>
                          <a:pt x="241" y="250"/>
                          <a:pt x="241" y="250"/>
                          <a:pt x="241" y="250"/>
                        </a:cubicBezTo>
                        <a:cubicBezTo>
                          <a:pt x="240" y="250"/>
                          <a:pt x="240" y="250"/>
                          <a:pt x="240" y="250"/>
                        </a:cubicBezTo>
                        <a:cubicBezTo>
                          <a:pt x="240" y="250"/>
                          <a:pt x="240" y="250"/>
                          <a:pt x="240" y="250"/>
                        </a:cubicBezTo>
                        <a:cubicBezTo>
                          <a:pt x="240" y="250"/>
                          <a:pt x="240" y="250"/>
                          <a:pt x="240" y="250"/>
                        </a:cubicBezTo>
                        <a:cubicBezTo>
                          <a:pt x="239" y="249"/>
                          <a:pt x="239" y="249"/>
                          <a:pt x="239" y="249"/>
                        </a:cubicBezTo>
                        <a:cubicBezTo>
                          <a:pt x="238" y="249"/>
                          <a:pt x="238" y="249"/>
                          <a:pt x="238" y="249"/>
                        </a:cubicBezTo>
                        <a:cubicBezTo>
                          <a:pt x="238" y="249"/>
                          <a:pt x="238" y="249"/>
                          <a:pt x="238" y="249"/>
                        </a:cubicBezTo>
                        <a:cubicBezTo>
                          <a:pt x="238" y="250"/>
                          <a:pt x="238" y="250"/>
                          <a:pt x="238" y="250"/>
                        </a:cubicBezTo>
                        <a:cubicBezTo>
                          <a:pt x="238" y="251"/>
                          <a:pt x="238" y="251"/>
                          <a:pt x="238" y="251"/>
                        </a:cubicBezTo>
                        <a:cubicBezTo>
                          <a:pt x="238" y="251"/>
                          <a:pt x="238" y="251"/>
                          <a:pt x="238" y="251"/>
                        </a:cubicBezTo>
                        <a:cubicBezTo>
                          <a:pt x="238" y="251"/>
                          <a:pt x="238" y="251"/>
                          <a:pt x="238" y="251"/>
                        </a:cubicBezTo>
                        <a:cubicBezTo>
                          <a:pt x="239" y="251"/>
                          <a:pt x="239" y="251"/>
                          <a:pt x="239" y="251"/>
                        </a:cubicBezTo>
                        <a:moveTo>
                          <a:pt x="128" y="252"/>
                        </a:moveTo>
                        <a:cubicBezTo>
                          <a:pt x="128" y="252"/>
                          <a:pt x="128" y="252"/>
                          <a:pt x="128" y="252"/>
                        </a:cubicBezTo>
                        <a:cubicBezTo>
                          <a:pt x="127" y="252"/>
                          <a:pt x="127" y="252"/>
                          <a:pt x="127" y="252"/>
                        </a:cubicBezTo>
                        <a:cubicBezTo>
                          <a:pt x="127" y="252"/>
                          <a:pt x="127" y="252"/>
                          <a:pt x="127" y="252"/>
                        </a:cubicBezTo>
                        <a:cubicBezTo>
                          <a:pt x="128" y="253"/>
                          <a:pt x="128" y="253"/>
                          <a:pt x="128" y="253"/>
                        </a:cubicBezTo>
                        <a:cubicBezTo>
                          <a:pt x="128" y="254"/>
                          <a:pt x="128" y="254"/>
                          <a:pt x="128" y="254"/>
                        </a:cubicBezTo>
                        <a:cubicBezTo>
                          <a:pt x="129" y="254"/>
                          <a:pt x="129" y="254"/>
                          <a:pt x="129" y="254"/>
                        </a:cubicBezTo>
                        <a:cubicBezTo>
                          <a:pt x="130" y="252"/>
                          <a:pt x="130" y="252"/>
                          <a:pt x="130" y="252"/>
                        </a:cubicBezTo>
                        <a:cubicBezTo>
                          <a:pt x="130" y="252"/>
                          <a:pt x="130" y="252"/>
                          <a:pt x="130" y="252"/>
                        </a:cubicBezTo>
                        <a:cubicBezTo>
                          <a:pt x="130" y="252"/>
                          <a:pt x="130" y="252"/>
                          <a:pt x="130" y="252"/>
                        </a:cubicBezTo>
                        <a:cubicBezTo>
                          <a:pt x="130" y="251"/>
                          <a:pt x="130" y="251"/>
                          <a:pt x="130" y="251"/>
                        </a:cubicBezTo>
                        <a:cubicBezTo>
                          <a:pt x="130" y="251"/>
                          <a:pt x="130" y="251"/>
                          <a:pt x="130" y="251"/>
                        </a:cubicBezTo>
                        <a:cubicBezTo>
                          <a:pt x="130" y="250"/>
                          <a:pt x="130" y="250"/>
                          <a:pt x="130" y="250"/>
                        </a:cubicBezTo>
                        <a:cubicBezTo>
                          <a:pt x="130" y="250"/>
                          <a:pt x="130" y="250"/>
                          <a:pt x="130" y="250"/>
                        </a:cubicBezTo>
                        <a:cubicBezTo>
                          <a:pt x="129" y="250"/>
                          <a:pt x="129" y="250"/>
                          <a:pt x="129" y="250"/>
                        </a:cubicBezTo>
                        <a:cubicBezTo>
                          <a:pt x="129" y="249"/>
                          <a:pt x="129" y="249"/>
                          <a:pt x="129" y="249"/>
                        </a:cubicBezTo>
                        <a:cubicBezTo>
                          <a:pt x="129" y="250"/>
                          <a:pt x="129" y="250"/>
                          <a:pt x="129" y="250"/>
                        </a:cubicBezTo>
                        <a:cubicBezTo>
                          <a:pt x="129" y="250"/>
                          <a:pt x="129" y="250"/>
                          <a:pt x="129" y="250"/>
                        </a:cubicBezTo>
                        <a:cubicBezTo>
                          <a:pt x="128" y="249"/>
                          <a:pt x="128" y="249"/>
                          <a:pt x="128" y="249"/>
                        </a:cubicBezTo>
                        <a:cubicBezTo>
                          <a:pt x="128" y="249"/>
                          <a:pt x="128" y="249"/>
                          <a:pt x="128" y="249"/>
                        </a:cubicBezTo>
                        <a:cubicBezTo>
                          <a:pt x="128" y="250"/>
                          <a:pt x="128" y="250"/>
                          <a:pt x="128" y="250"/>
                        </a:cubicBezTo>
                        <a:cubicBezTo>
                          <a:pt x="128" y="252"/>
                          <a:pt x="128" y="252"/>
                          <a:pt x="128" y="252"/>
                        </a:cubicBezTo>
                        <a:moveTo>
                          <a:pt x="408" y="252"/>
                        </a:moveTo>
                        <a:cubicBezTo>
                          <a:pt x="408" y="252"/>
                          <a:pt x="408" y="252"/>
                          <a:pt x="408" y="252"/>
                        </a:cubicBezTo>
                        <a:cubicBezTo>
                          <a:pt x="408" y="253"/>
                          <a:pt x="408" y="253"/>
                          <a:pt x="408" y="253"/>
                        </a:cubicBezTo>
                        <a:cubicBezTo>
                          <a:pt x="408" y="253"/>
                          <a:pt x="408" y="253"/>
                          <a:pt x="408" y="253"/>
                        </a:cubicBezTo>
                        <a:cubicBezTo>
                          <a:pt x="408" y="254"/>
                          <a:pt x="408" y="254"/>
                          <a:pt x="408" y="254"/>
                        </a:cubicBezTo>
                        <a:cubicBezTo>
                          <a:pt x="408" y="254"/>
                          <a:pt x="408" y="254"/>
                          <a:pt x="408" y="254"/>
                        </a:cubicBezTo>
                        <a:cubicBezTo>
                          <a:pt x="407" y="254"/>
                          <a:pt x="407" y="254"/>
                          <a:pt x="407" y="254"/>
                        </a:cubicBezTo>
                        <a:cubicBezTo>
                          <a:pt x="407" y="254"/>
                          <a:pt x="407" y="254"/>
                          <a:pt x="407" y="254"/>
                        </a:cubicBezTo>
                        <a:cubicBezTo>
                          <a:pt x="407" y="254"/>
                          <a:pt x="407" y="254"/>
                          <a:pt x="407" y="254"/>
                        </a:cubicBezTo>
                        <a:cubicBezTo>
                          <a:pt x="406" y="254"/>
                          <a:pt x="406" y="254"/>
                          <a:pt x="406" y="254"/>
                        </a:cubicBezTo>
                        <a:cubicBezTo>
                          <a:pt x="406" y="254"/>
                          <a:pt x="406" y="254"/>
                          <a:pt x="406" y="254"/>
                        </a:cubicBezTo>
                        <a:cubicBezTo>
                          <a:pt x="405" y="254"/>
                          <a:pt x="405" y="254"/>
                          <a:pt x="405" y="254"/>
                        </a:cubicBezTo>
                        <a:cubicBezTo>
                          <a:pt x="405" y="255"/>
                          <a:pt x="405" y="255"/>
                          <a:pt x="405" y="255"/>
                        </a:cubicBezTo>
                        <a:cubicBezTo>
                          <a:pt x="405" y="255"/>
                          <a:pt x="405" y="255"/>
                          <a:pt x="405" y="255"/>
                        </a:cubicBezTo>
                        <a:cubicBezTo>
                          <a:pt x="405" y="255"/>
                          <a:pt x="405" y="255"/>
                          <a:pt x="405" y="255"/>
                        </a:cubicBezTo>
                        <a:cubicBezTo>
                          <a:pt x="404" y="255"/>
                          <a:pt x="404" y="255"/>
                          <a:pt x="404" y="255"/>
                        </a:cubicBezTo>
                        <a:cubicBezTo>
                          <a:pt x="404" y="255"/>
                          <a:pt x="404" y="255"/>
                          <a:pt x="404" y="255"/>
                        </a:cubicBezTo>
                        <a:cubicBezTo>
                          <a:pt x="404" y="255"/>
                          <a:pt x="404" y="255"/>
                          <a:pt x="404" y="255"/>
                        </a:cubicBezTo>
                        <a:cubicBezTo>
                          <a:pt x="404" y="255"/>
                          <a:pt x="404" y="255"/>
                          <a:pt x="404" y="255"/>
                        </a:cubicBezTo>
                        <a:cubicBezTo>
                          <a:pt x="403" y="254"/>
                          <a:pt x="403" y="254"/>
                          <a:pt x="403" y="254"/>
                        </a:cubicBezTo>
                        <a:cubicBezTo>
                          <a:pt x="403" y="253"/>
                          <a:pt x="403" y="253"/>
                          <a:pt x="403" y="253"/>
                        </a:cubicBezTo>
                        <a:cubicBezTo>
                          <a:pt x="402" y="254"/>
                          <a:pt x="402" y="254"/>
                          <a:pt x="402" y="254"/>
                        </a:cubicBezTo>
                        <a:cubicBezTo>
                          <a:pt x="402" y="254"/>
                          <a:pt x="402" y="254"/>
                          <a:pt x="402" y="254"/>
                        </a:cubicBezTo>
                        <a:cubicBezTo>
                          <a:pt x="402" y="254"/>
                          <a:pt x="402" y="254"/>
                          <a:pt x="402" y="254"/>
                        </a:cubicBezTo>
                        <a:cubicBezTo>
                          <a:pt x="402" y="254"/>
                          <a:pt x="402" y="254"/>
                          <a:pt x="402" y="254"/>
                        </a:cubicBezTo>
                        <a:cubicBezTo>
                          <a:pt x="401" y="254"/>
                          <a:pt x="401" y="254"/>
                          <a:pt x="401" y="254"/>
                        </a:cubicBezTo>
                        <a:cubicBezTo>
                          <a:pt x="401" y="254"/>
                          <a:pt x="401" y="254"/>
                          <a:pt x="401" y="254"/>
                        </a:cubicBezTo>
                        <a:cubicBezTo>
                          <a:pt x="401" y="254"/>
                          <a:pt x="401" y="254"/>
                          <a:pt x="401" y="254"/>
                        </a:cubicBezTo>
                        <a:cubicBezTo>
                          <a:pt x="401" y="254"/>
                          <a:pt x="401" y="254"/>
                          <a:pt x="401" y="254"/>
                        </a:cubicBezTo>
                        <a:cubicBezTo>
                          <a:pt x="400" y="254"/>
                          <a:pt x="400" y="254"/>
                          <a:pt x="400" y="254"/>
                        </a:cubicBezTo>
                        <a:cubicBezTo>
                          <a:pt x="400" y="254"/>
                          <a:pt x="400" y="254"/>
                          <a:pt x="400" y="254"/>
                        </a:cubicBezTo>
                        <a:cubicBezTo>
                          <a:pt x="400" y="254"/>
                          <a:pt x="400" y="254"/>
                          <a:pt x="400" y="254"/>
                        </a:cubicBezTo>
                        <a:cubicBezTo>
                          <a:pt x="399" y="254"/>
                          <a:pt x="399" y="254"/>
                          <a:pt x="399" y="254"/>
                        </a:cubicBezTo>
                        <a:cubicBezTo>
                          <a:pt x="399" y="255"/>
                          <a:pt x="399" y="255"/>
                          <a:pt x="399" y="255"/>
                        </a:cubicBezTo>
                        <a:cubicBezTo>
                          <a:pt x="399" y="255"/>
                          <a:pt x="399" y="255"/>
                          <a:pt x="399" y="255"/>
                        </a:cubicBezTo>
                        <a:cubicBezTo>
                          <a:pt x="399" y="255"/>
                          <a:pt x="399" y="255"/>
                          <a:pt x="399" y="255"/>
                        </a:cubicBezTo>
                        <a:cubicBezTo>
                          <a:pt x="400" y="257"/>
                          <a:pt x="400" y="257"/>
                          <a:pt x="400" y="257"/>
                        </a:cubicBezTo>
                        <a:cubicBezTo>
                          <a:pt x="400" y="257"/>
                          <a:pt x="400" y="257"/>
                          <a:pt x="400" y="257"/>
                        </a:cubicBezTo>
                        <a:cubicBezTo>
                          <a:pt x="400" y="257"/>
                          <a:pt x="400" y="257"/>
                          <a:pt x="400" y="257"/>
                        </a:cubicBezTo>
                        <a:cubicBezTo>
                          <a:pt x="402" y="258"/>
                          <a:pt x="402" y="258"/>
                          <a:pt x="402" y="258"/>
                        </a:cubicBezTo>
                        <a:cubicBezTo>
                          <a:pt x="402" y="258"/>
                          <a:pt x="402" y="258"/>
                          <a:pt x="402" y="258"/>
                        </a:cubicBezTo>
                        <a:cubicBezTo>
                          <a:pt x="401" y="258"/>
                          <a:pt x="401" y="258"/>
                          <a:pt x="401" y="258"/>
                        </a:cubicBezTo>
                        <a:cubicBezTo>
                          <a:pt x="401" y="259"/>
                          <a:pt x="401" y="259"/>
                          <a:pt x="401" y="259"/>
                        </a:cubicBezTo>
                        <a:cubicBezTo>
                          <a:pt x="401" y="259"/>
                          <a:pt x="401" y="259"/>
                          <a:pt x="401" y="259"/>
                        </a:cubicBezTo>
                        <a:cubicBezTo>
                          <a:pt x="401" y="260"/>
                          <a:pt x="401" y="260"/>
                          <a:pt x="401" y="260"/>
                        </a:cubicBezTo>
                        <a:cubicBezTo>
                          <a:pt x="401" y="260"/>
                          <a:pt x="401" y="260"/>
                          <a:pt x="401" y="260"/>
                        </a:cubicBezTo>
                        <a:cubicBezTo>
                          <a:pt x="400" y="261"/>
                          <a:pt x="400" y="261"/>
                          <a:pt x="400" y="261"/>
                        </a:cubicBezTo>
                        <a:cubicBezTo>
                          <a:pt x="399" y="261"/>
                          <a:pt x="399" y="261"/>
                          <a:pt x="399" y="261"/>
                        </a:cubicBezTo>
                        <a:cubicBezTo>
                          <a:pt x="400" y="261"/>
                          <a:pt x="400" y="261"/>
                          <a:pt x="400" y="261"/>
                        </a:cubicBezTo>
                        <a:cubicBezTo>
                          <a:pt x="400" y="262"/>
                          <a:pt x="400" y="262"/>
                          <a:pt x="400" y="262"/>
                        </a:cubicBezTo>
                        <a:cubicBezTo>
                          <a:pt x="400" y="262"/>
                          <a:pt x="400" y="262"/>
                          <a:pt x="400" y="262"/>
                        </a:cubicBezTo>
                        <a:cubicBezTo>
                          <a:pt x="400" y="262"/>
                          <a:pt x="400" y="262"/>
                          <a:pt x="400" y="262"/>
                        </a:cubicBezTo>
                        <a:cubicBezTo>
                          <a:pt x="401" y="262"/>
                          <a:pt x="401" y="262"/>
                          <a:pt x="401" y="262"/>
                        </a:cubicBezTo>
                        <a:cubicBezTo>
                          <a:pt x="403" y="263"/>
                          <a:pt x="403" y="263"/>
                          <a:pt x="403" y="263"/>
                        </a:cubicBezTo>
                        <a:cubicBezTo>
                          <a:pt x="403" y="265"/>
                          <a:pt x="403" y="265"/>
                          <a:pt x="403" y="265"/>
                        </a:cubicBezTo>
                        <a:cubicBezTo>
                          <a:pt x="403" y="265"/>
                          <a:pt x="403" y="265"/>
                          <a:pt x="403" y="265"/>
                        </a:cubicBezTo>
                        <a:cubicBezTo>
                          <a:pt x="403" y="266"/>
                          <a:pt x="403" y="266"/>
                          <a:pt x="403" y="266"/>
                        </a:cubicBezTo>
                        <a:cubicBezTo>
                          <a:pt x="403" y="266"/>
                          <a:pt x="403" y="266"/>
                          <a:pt x="403" y="266"/>
                        </a:cubicBezTo>
                        <a:cubicBezTo>
                          <a:pt x="403" y="266"/>
                          <a:pt x="403" y="266"/>
                          <a:pt x="403" y="266"/>
                        </a:cubicBezTo>
                        <a:cubicBezTo>
                          <a:pt x="403" y="267"/>
                          <a:pt x="403" y="267"/>
                          <a:pt x="403" y="267"/>
                        </a:cubicBezTo>
                        <a:cubicBezTo>
                          <a:pt x="403" y="268"/>
                          <a:pt x="403" y="268"/>
                          <a:pt x="403" y="268"/>
                        </a:cubicBezTo>
                        <a:cubicBezTo>
                          <a:pt x="403" y="268"/>
                          <a:pt x="403" y="268"/>
                          <a:pt x="403" y="268"/>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3" y="270"/>
                          <a:pt x="403" y="270"/>
                          <a:pt x="403" y="270"/>
                        </a:cubicBezTo>
                        <a:cubicBezTo>
                          <a:pt x="403" y="270"/>
                          <a:pt x="403" y="270"/>
                          <a:pt x="403" y="270"/>
                        </a:cubicBezTo>
                        <a:cubicBezTo>
                          <a:pt x="402" y="270"/>
                          <a:pt x="402" y="270"/>
                          <a:pt x="402" y="270"/>
                        </a:cubicBezTo>
                        <a:cubicBezTo>
                          <a:pt x="402" y="269"/>
                          <a:pt x="402" y="269"/>
                          <a:pt x="402" y="269"/>
                        </a:cubicBezTo>
                        <a:cubicBezTo>
                          <a:pt x="402" y="268"/>
                          <a:pt x="402" y="268"/>
                          <a:pt x="402" y="268"/>
                        </a:cubicBezTo>
                        <a:cubicBezTo>
                          <a:pt x="402" y="268"/>
                          <a:pt x="402" y="268"/>
                          <a:pt x="402" y="268"/>
                        </a:cubicBezTo>
                        <a:cubicBezTo>
                          <a:pt x="402" y="268"/>
                          <a:pt x="402" y="268"/>
                          <a:pt x="402" y="268"/>
                        </a:cubicBezTo>
                        <a:cubicBezTo>
                          <a:pt x="401" y="267"/>
                          <a:pt x="401" y="267"/>
                          <a:pt x="401" y="267"/>
                        </a:cubicBezTo>
                        <a:cubicBezTo>
                          <a:pt x="401" y="267"/>
                          <a:pt x="401" y="267"/>
                          <a:pt x="401" y="267"/>
                        </a:cubicBezTo>
                        <a:cubicBezTo>
                          <a:pt x="401" y="266"/>
                          <a:pt x="401" y="266"/>
                          <a:pt x="401" y="266"/>
                        </a:cubicBezTo>
                        <a:cubicBezTo>
                          <a:pt x="400" y="266"/>
                          <a:pt x="400" y="266"/>
                          <a:pt x="400" y="266"/>
                        </a:cubicBezTo>
                        <a:cubicBezTo>
                          <a:pt x="399" y="266"/>
                          <a:pt x="399" y="266"/>
                          <a:pt x="399" y="266"/>
                        </a:cubicBezTo>
                        <a:cubicBezTo>
                          <a:pt x="399" y="266"/>
                          <a:pt x="399" y="266"/>
                          <a:pt x="399" y="266"/>
                        </a:cubicBezTo>
                        <a:cubicBezTo>
                          <a:pt x="399" y="267"/>
                          <a:pt x="399" y="267"/>
                          <a:pt x="399" y="267"/>
                        </a:cubicBezTo>
                        <a:cubicBezTo>
                          <a:pt x="399" y="267"/>
                          <a:pt x="399" y="267"/>
                          <a:pt x="399" y="267"/>
                        </a:cubicBezTo>
                        <a:cubicBezTo>
                          <a:pt x="399" y="267"/>
                          <a:pt x="399" y="267"/>
                          <a:pt x="399" y="267"/>
                        </a:cubicBezTo>
                        <a:cubicBezTo>
                          <a:pt x="398" y="267"/>
                          <a:pt x="398" y="267"/>
                          <a:pt x="398" y="267"/>
                        </a:cubicBezTo>
                        <a:cubicBezTo>
                          <a:pt x="398" y="268"/>
                          <a:pt x="398" y="268"/>
                          <a:pt x="398" y="268"/>
                        </a:cubicBezTo>
                        <a:cubicBezTo>
                          <a:pt x="398" y="268"/>
                          <a:pt x="398" y="268"/>
                          <a:pt x="398" y="268"/>
                        </a:cubicBezTo>
                        <a:cubicBezTo>
                          <a:pt x="398" y="268"/>
                          <a:pt x="398" y="268"/>
                          <a:pt x="398" y="268"/>
                        </a:cubicBezTo>
                        <a:cubicBezTo>
                          <a:pt x="398" y="268"/>
                          <a:pt x="398" y="268"/>
                          <a:pt x="398" y="268"/>
                        </a:cubicBezTo>
                        <a:cubicBezTo>
                          <a:pt x="398" y="269"/>
                          <a:pt x="398" y="269"/>
                          <a:pt x="398" y="269"/>
                        </a:cubicBezTo>
                        <a:cubicBezTo>
                          <a:pt x="398" y="269"/>
                          <a:pt x="398" y="269"/>
                          <a:pt x="398" y="269"/>
                        </a:cubicBezTo>
                        <a:cubicBezTo>
                          <a:pt x="398" y="269"/>
                          <a:pt x="398" y="269"/>
                          <a:pt x="398" y="269"/>
                        </a:cubicBezTo>
                        <a:cubicBezTo>
                          <a:pt x="399" y="270"/>
                          <a:pt x="399" y="270"/>
                          <a:pt x="399" y="270"/>
                        </a:cubicBezTo>
                        <a:cubicBezTo>
                          <a:pt x="400" y="271"/>
                          <a:pt x="400" y="271"/>
                          <a:pt x="400" y="271"/>
                        </a:cubicBezTo>
                        <a:cubicBezTo>
                          <a:pt x="400" y="271"/>
                          <a:pt x="400" y="271"/>
                          <a:pt x="400" y="271"/>
                        </a:cubicBezTo>
                        <a:cubicBezTo>
                          <a:pt x="400" y="271"/>
                          <a:pt x="400" y="271"/>
                          <a:pt x="400" y="271"/>
                        </a:cubicBezTo>
                        <a:cubicBezTo>
                          <a:pt x="401" y="271"/>
                          <a:pt x="401" y="271"/>
                          <a:pt x="401" y="271"/>
                        </a:cubicBezTo>
                        <a:cubicBezTo>
                          <a:pt x="401" y="271"/>
                          <a:pt x="401" y="271"/>
                          <a:pt x="401" y="271"/>
                        </a:cubicBezTo>
                        <a:cubicBezTo>
                          <a:pt x="401" y="271"/>
                          <a:pt x="401" y="271"/>
                          <a:pt x="401"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3" y="272"/>
                          <a:pt x="403" y="272"/>
                          <a:pt x="403" y="272"/>
                        </a:cubicBezTo>
                        <a:cubicBezTo>
                          <a:pt x="403" y="272"/>
                          <a:pt x="403" y="272"/>
                          <a:pt x="403" y="272"/>
                        </a:cubicBezTo>
                        <a:cubicBezTo>
                          <a:pt x="403" y="272"/>
                          <a:pt x="403" y="272"/>
                          <a:pt x="403" y="272"/>
                        </a:cubicBezTo>
                        <a:cubicBezTo>
                          <a:pt x="404" y="272"/>
                          <a:pt x="404" y="272"/>
                          <a:pt x="404" y="272"/>
                        </a:cubicBezTo>
                        <a:cubicBezTo>
                          <a:pt x="405" y="272"/>
                          <a:pt x="405" y="272"/>
                          <a:pt x="405" y="272"/>
                        </a:cubicBezTo>
                        <a:cubicBezTo>
                          <a:pt x="405" y="272"/>
                          <a:pt x="405" y="272"/>
                          <a:pt x="405" y="272"/>
                        </a:cubicBezTo>
                        <a:cubicBezTo>
                          <a:pt x="405" y="272"/>
                          <a:pt x="405" y="272"/>
                          <a:pt x="405" y="272"/>
                        </a:cubicBezTo>
                        <a:cubicBezTo>
                          <a:pt x="406" y="272"/>
                          <a:pt x="406" y="272"/>
                          <a:pt x="406" y="272"/>
                        </a:cubicBezTo>
                        <a:cubicBezTo>
                          <a:pt x="406" y="272"/>
                          <a:pt x="406" y="272"/>
                          <a:pt x="406" y="272"/>
                        </a:cubicBezTo>
                        <a:cubicBezTo>
                          <a:pt x="406" y="271"/>
                          <a:pt x="406" y="271"/>
                          <a:pt x="406" y="271"/>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69"/>
                          <a:pt x="406" y="269"/>
                          <a:pt x="406" y="269"/>
                        </a:cubicBezTo>
                        <a:cubicBezTo>
                          <a:pt x="406" y="269"/>
                          <a:pt x="406" y="269"/>
                          <a:pt x="406" y="269"/>
                        </a:cubicBezTo>
                        <a:cubicBezTo>
                          <a:pt x="406" y="269"/>
                          <a:pt x="406" y="269"/>
                          <a:pt x="406" y="269"/>
                        </a:cubicBezTo>
                        <a:cubicBezTo>
                          <a:pt x="405" y="268"/>
                          <a:pt x="405" y="268"/>
                          <a:pt x="405" y="268"/>
                        </a:cubicBezTo>
                        <a:cubicBezTo>
                          <a:pt x="405" y="268"/>
                          <a:pt x="405" y="268"/>
                          <a:pt x="405" y="268"/>
                        </a:cubicBezTo>
                        <a:cubicBezTo>
                          <a:pt x="405" y="268"/>
                          <a:pt x="405" y="268"/>
                          <a:pt x="405" y="268"/>
                        </a:cubicBezTo>
                        <a:cubicBezTo>
                          <a:pt x="405" y="267"/>
                          <a:pt x="405" y="267"/>
                          <a:pt x="405" y="267"/>
                        </a:cubicBezTo>
                        <a:cubicBezTo>
                          <a:pt x="405" y="267"/>
                          <a:pt x="405" y="267"/>
                          <a:pt x="405" y="267"/>
                        </a:cubicBezTo>
                        <a:cubicBezTo>
                          <a:pt x="405" y="267"/>
                          <a:pt x="405" y="267"/>
                          <a:pt x="405" y="267"/>
                        </a:cubicBezTo>
                        <a:cubicBezTo>
                          <a:pt x="404" y="267"/>
                          <a:pt x="404" y="267"/>
                          <a:pt x="404" y="267"/>
                        </a:cubicBezTo>
                        <a:cubicBezTo>
                          <a:pt x="404" y="267"/>
                          <a:pt x="404" y="267"/>
                          <a:pt x="404" y="267"/>
                        </a:cubicBezTo>
                        <a:cubicBezTo>
                          <a:pt x="404" y="266"/>
                          <a:pt x="404" y="266"/>
                          <a:pt x="404" y="266"/>
                        </a:cubicBezTo>
                        <a:cubicBezTo>
                          <a:pt x="405" y="266"/>
                          <a:pt x="405" y="266"/>
                          <a:pt x="405" y="266"/>
                        </a:cubicBezTo>
                        <a:cubicBezTo>
                          <a:pt x="405" y="266"/>
                          <a:pt x="405" y="266"/>
                          <a:pt x="405" y="266"/>
                        </a:cubicBezTo>
                        <a:cubicBezTo>
                          <a:pt x="405" y="266"/>
                          <a:pt x="405" y="266"/>
                          <a:pt x="405" y="266"/>
                        </a:cubicBezTo>
                        <a:cubicBezTo>
                          <a:pt x="405" y="264"/>
                          <a:pt x="405" y="264"/>
                          <a:pt x="405" y="264"/>
                        </a:cubicBezTo>
                        <a:cubicBezTo>
                          <a:pt x="405" y="263"/>
                          <a:pt x="405" y="263"/>
                          <a:pt x="405" y="263"/>
                        </a:cubicBezTo>
                        <a:cubicBezTo>
                          <a:pt x="405" y="263"/>
                          <a:pt x="405" y="263"/>
                          <a:pt x="405" y="263"/>
                        </a:cubicBezTo>
                        <a:cubicBezTo>
                          <a:pt x="405" y="262"/>
                          <a:pt x="405" y="262"/>
                          <a:pt x="405" y="262"/>
                        </a:cubicBezTo>
                        <a:cubicBezTo>
                          <a:pt x="404" y="262"/>
                          <a:pt x="404" y="262"/>
                          <a:pt x="404" y="262"/>
                        </a:cubicBezTo>
                        <a:cubicBezTo>
                          <a:pt x="404" y="262"/>
                          <a:pt x="404" y="262"/>
                          <a:pt x="404" y="262"/>
                        </a:cubicBezTo>
                        <a:cubicBezTo>
                          <a:pt x="404" y="262"/>
                          <a:pt x="404" y="262"/>
                          <a:pt x="404" y="262"/>
                        </a:cubicBezTo>
                        <a:cubicBezTo>
                          <a:pt x="403" y="262"/>
                          <a:pt x="403" y="262"/>
                          <a:pt x="403" y="262"/>
                        </a:cubicBezTo>
                        <a:cubicBezTo>
                          <a:pt x="403" y="262"/>
                          <a:pt x="403" y="262"/>
                          <a:pt x="403" y="262"/>
                        </a:cubicBezTo>
                        <a:cubicBezTo>
                          <a:pt x="403" y="262"/>
                          <a:pt x="403" y="262"/>
                          <a:pt x="403" y="262"/>
                        </a:cubicBezTo>
                        <a:cubicBezTo>
                          <a:pt x="403" y="261"/>
                          <a:pt x="403" y="261"/>
                          <a:pt x="403" y="261"/>
                        </a:cubicBezTo>
                        <a:cubicBezTo>
                          <a:pt x="403" y="261"/>
                          <a:pt x="403" y="261"/>
                          <a:pt x="403" y="261"/>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59"/>
                          <a:pt x="403" y="259"/>
                          <a:pt x="403" y="259"/>
                        </a:cubicBezTo>
                        <a:cubicBezTo>
                          <a:pt x="403" y="259"/>
                          <a:pt x="403" y="259"/>
                          <a:pt x="403" y="259"/>
                        </a:cubicBezTo>
                        <a:cubicBezTo>
                          <a:pt x="403" y="259"/>
                          <a:pt x="403" y="259"/>
                          <a:pt x="403" y="259"/>
                        </a:cubicBezTo>
                        <a:cubicBezTo>
                          <a:pt x="404" y="260"/>
                          <a:pt x="404" y="260"/>
                          <a:pt x="404" y="260"/>
                        </a:cubicBezTo>
                        <a:cubicBezTo>
                          <a:pt x="405" y="261"/>
                          <a:pt x="405" y="261"/>
                          <a:pt x="405" y="261"/>
                        </a:cubicBezTo>
                        <a:cubicBezTo>
                          <a:pt x="405" y="261"/>
                          <a:pt x="405" y="261"/>
                          <a:pt x="405" y="261"/>
                        </a:cubicBezTo>
                        <a:cubicBezTo>
                          <a:pt x="405" y="261"/>
                          <a:pt x="405" y="261"/>
                          <a:pt x="405" y="261"/>
                        </a:cubicBezTo>
                        <a:cubicBezTo>
                          <a:pt x="405" y="261"/>
                          <a:pt x="405" y="261"/>
                          <a:pt x="405" y="261"/>
                        </a:cubicBezTo>
                        <a:cubicBezTo>
                          <a:pt x="406" y="261"/>
                          <a:pt x="406" y="261"/>
                          <a:pt x="406" y="261"/>
                        </a:cubicBezTo>
                        <a:cubicBezTo>
                          <a:pt x="408" y="262"/>
                          <a:pt x="408" y="262"/>
                          <a:pt x="408" y="262"/>
                        </a:cubicBezTo>
                        <a:cubicBezTo>
                          <a:pt x="407" y="260"/>
                          <a:pt x="407" y="260"/>
                          <a:pt x="407" y="260"/>
                        </a:cubicBezTo>
                        <a:cubicBezTo>
                          <a:pt x="406" y="260"/>
                          <a:pt x="406" y="260"/>
                          <a:pt x="406" y="260"/>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6" y="258"/>
                          <a:pt x="406" y="258"/>
                          <a:pt x="406" y="258"/>
                        </a:cubicBezTo>
                        <a:cubicBezTo>
                          <a:pt x="407" y="258"/>
                          <a:pt x="407" y="258"/>
                          <a:pt x="407" y="258"/>
                        </a:cubicBezTo>
                        <a:cubicBezTo>
                          <a:pt x="407" y="258"/>
                          <a:pt x="407" y="258"/>
                          <a:pt x="407" y="258"/>
                        </a:cubicBezTo>
                        <a:cubicBezTo>
                          <a:pt x="407" y="258"/>
                          <a:pt x="407" y="258"/>
                          <a:pt x="407" y="258"/>
                        </a:cubicBezTo>
                        <a:cubicBezTo>
                          <a:pt x="407" y="258"/>
                          <a:pt x="407" y="258"/>
                          <a:pt x="407" y="258"/>
                        </a:cubicBezTo>
                        <a:cubicBezTo>
                          <a:pt x="407" y="259"/>
                          <a:pt x="407" y="259"/>
                          <a:pt x="407" y="259"/>
                        </a:cubicBezTo>
                        <a:cubicBezTo>
                          <a:pt x="408" y="259"/>
                          <a:pt x="408" y="259"/>
                          <a:pt x="408" y="259"/>
                        </a:cubicBezTo>
                        <a:cubicBezTo>
                          <a:pt x="408" y="259"/>
                          <a:pt x="408" y="259"/>
                          <a:pt x="408" y="259"/>
                        </a:cubicBezTo>
                        <a:cubicBezTo>
                          <a:pt x="408" y="258"/>
                          <a:pt x="408" y="258"/>
                          <a:pt x="408" y="258"/>
                        </a:cubicBezTo>
                        <a:cubicBezTo>
                          <a:pt x="408" y="258"/>
                          <a:pt x="408" y="258"/>
                          <a:pt x="408" y="258"/>
                        </a:cubicBezTo>
                        <a:cubicBezTo>
                          <a:pt x="409" y="259"/>
                          <a:pt x="409" y="259"/>
                          <a:pt x="409" y="259"/>
                        </a:cubicBezTo>
                        <a:cubicBezTo>
                          <a:pt x="409" y="259"/>
                          <a:pt x="409" y="259"/>
                          <a:pt x="409" y="259"/>
                        </a:cubicBezTo>
                        <a:cubicBezTo>
                          <a:pt x="409" y="259"/>
                          <a:pt x="409" y="259"/>
                          <a:pt x="409" y="259"/>
                        </a:cubicBezTo>
                        <a:cubicBezTo>
                          <a:pt x="409" y="260"/>
                          <a:pt x="409" y="260"/>
                          <a:pt x="409" y="260"/>
                        </a:cubicBezTo>
                        <a:cubicBezTo>
                          <a:pt x="409" y="260"/>
                          <a:pt x="409" y="260"/>
                          <a:pt x="409" y="260"/>
                        </a:cubicBezTo>
                        <a:cubicBezTo>
                          <a:pt x="410" y="260"/>
                          <a:pt x="410" y="260"/>
                          <a:pt x="410" y="260"/>
                        </a:cubicBezTo>
                        <a:cubicBezTo>
                          <a:pt x="410" y="260"/>
                          <a:pt x="410" y="260"/>
                          <a:pt x="410" y="260"/>
                        </a:cubicBezTo>
                        <a:cubicBezTo>
                          <a:pt x="411" y="260"/>
                          <a:pt x="411" y="260"/>
                          <a:pt x="411" y="260"/>
                        </a:cubicBezTo>
                        <a:cubicBezTo>
                          <a:pt x="411" y="260"/>
                          <a:pt x="411" y="260"/>
                          <a:pt x="411" y="260"/>
                        </a:cubicBezTo>
                        <a:cubicBezTo>
                          <a:pt x="411" y="260"/>
                          <a:pt x="411" y="260"/>
                          <a:pt x="411" y="260"/>
                        </a:cubicBezTo>
                        <a:cubicBezTo>
                          <a:pt x="412" y="260"/>
                          <a:pt x="412" y="260"/>
                          <a:pt x="412" y="260"/>
                        </a:cubicBezTo>
                        <a:cubicBezTo>
                          <a:pt x="412" y="259"/>
                          <a:pt x="412" y="259"/>
                          <a:pt x="412" y="259"/>
                        </a:cubicBezTo>
                        <a:cubicBezTo>
                          <a:pt x="412" y="259"/>
                          <a:pt x="412" y="259"/>
                          <a:pt x="412" y="259"/>
                        </a:cubicBezTo>
                        <a:cubicBezTo>
                          <a:pt x="412" y="259"/>
                          <a:pt x="412" y="259"/>
                          <a:pt x="412" y="259"/>
                        </a:cubicBezTo>
                        <a:cubicBezTo>
                          <a:pt x="412" y="260"/>
                          <a:pt x="412" y="260"/>
                          <a:pt x="412" y="260"/>
                        </a:cubicBezTo>
                        <a:cubicBezTo>
                          <a:pt x="413" y="260"/>
                          <a:pt x="413" y="260"/>
                          <a:pt x="413" y="260"/>
                        </a:cubicBezTo>
                        <a:cubicBezTo>
                          <a:pt x="413" y="260"/>
                          <a:pt x="413" y="260"/>
                          <a:pt x="413" y="260"/>
                        </a:cubicBezTo>
                        <a:cubicBezTo>
                          <a:pt x="414" y="260"/>
                          <a:pt x="414" y="260"/>
                          <a:pt x="414" y="260"/>
                        </a:cubicBezTo>
                        <a:cubicBezTo>
                          <a:pt x="414" y="260"/>
                          <a:pt x="414" y="260"/>
                          <a:pt x="414" y="260"/>
                        </a:cubicBezTo>
                        <a:cubicBezTo>
                          <a:pt x="414" y="259"/>
                          <a:pt x="414" y="259"/>
                          <a:pt x="414" y="259"/>
                        </a:cubicBezTo>
                        <a:cubicBezTo>
                          <a:pt x="414" y="259"/>
                          <a:pt x="414" y="259"/>
                          <a:pt x="414" y="259"/>
                        </a:cubicBezTo>
                        <a:cubicBezTo>
                          <a:pt x="414" y="259"/>
                          <a:pt x="414" y="259"/>
                          <a:pt x="414" y="259"/>
                        </a:cubicBezTo>
                        <a:cubicBezTo>
                          <a:pt x="415" y="259"/>
                          <a:pt x="415" y="259"/>
                          <a:pt x="415" y="259"/>
                        </a:cubicBezTo>
                        <a:cubicBezTo>
                          <a:pt x="415" y="258"/>
                          <a:pt x="415" y="258"/>
                          <a:pt x="415" y="258"/>
                        </a:cubicBezTo>
                        <a:cubicBezTo>
                          <a:pt x="415" y="258"/>
                          <a:pt x="415" y="258"/>
                          <a:pt x="415" y="258"/>
                        </a:cubicBezTo>
                        <a:cubicBezTo>
                          <a:pt x="416" y="258"/>
                          <a:pt x="416" y="258"/>
                          <a:pt x="416" y="258"/>
                        </a:cubicBezTo>
                        <a:cubicBezTo>
                          <a:pt x="416" y="258"/>
                          <a:pt x="416" y="258"/>
                          <a:pt x="416" y="258"/>
                        </a:cubicBezTo>
                        <a:cubicBezTo>
                          <a:pt x="416" y="257"/>
                          <a:pt x="416" y="257"/>
                          <a:pt x="416" y="257"/>
                        </a:cubicBezTo>
                        <a:cubicBezTo>
                          <a:pt x="416" y="257"/>
                          <a:pt x="416" y="257"/>
                          <a:pt x="416" y="257"/>
                        </a:cubicBezTo>
                        <a:cubicBezTo>
                          <a:pt x="416" y="256"/>
                          <a:pt x="416" y="256"/>
                          <a:pt x="416"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6" y="255"/>
                          <a:pt x="416" y="255"/>
                          <a:pt x="416" y="255"/>
                        </a:cubicBezTo>
                        <a:cubicBezTo>
                          <a:pt x="415" y="255"/>
                          <a:pt x="415" y="255"/>
                          <a:pt x="415" y="255"/>
                        </a:cubicBezTo>
                        <a:cubicBezTo>
                          <a:pt x="415" y="254"/>
                          <a:pt x="415" y="254"/>
                          <a:pt x="415" y="254"/>
                        </a:cubicBezTo>
                        <a:cubicBezTo>
                          <a:pt x="414" y="254"/>
                          <a:pt x="414" y="254"/>
                          <a:pt x="414" y="254"/>
                        </a:cubicBezTo>
                        <a:cubicBezTo>
                          <a:pt x="414" y="254"/>
                          <a:pt x="414" y="254"/>
                          <a:pt x="414" y="254"/>
                        </a:cubicBezTo>
                        <a:cubicBezTo>
                          <a:pt x="413" y="254"/>
                          <a:pt x="413" y="254"/>
                          <a:pt x="413" y="254"/>
                        </a:cubicBezTo>
                        <a:cubicBezTo>
                          <a:pt x="413" y="254"/>
                          <a:pt x="413" y="254"/>
                          <a:pt x="413" y="254"/>
                        </a:cubicBezTo>
                        <a:cubicBezTo>
                          <a:pt x="413" y="254"/>
                          <a:pt x="413" y="254"/>
                          <a:pt x="413" y="254"/>
                        </a:cubicBezTo>
                        <a:cubicBezTo>
                          <a:pt x="412" y="254"/>
                          <a:pt x="412" y="254"/>
                          <a:pt x="412" y="254"/>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3"/>
                          <a:pt x="410" y="253"/>
                          <a:pt x="410" y="253"/>
                        </a:cubicBezTo>
                        <a:cubicBezTo>
                          <a:pt x="410" y="253"/>
                          <a:pt x="410" y="253"/>
                          <a:pt x="410" y="253"/>
                        </a:cubicBezTo>
                        <a:cubicBezTo>
                          <a:pt x="410" y="253"/>
                          <a:pt x="410" y="253"/>
                          <a:pt x="410" y="253"/>
                        </a:cubicBezTo>
                        <a:cubicBezTo>
                          <a:pt x="410" y="252"/>
                          <a:pt x="410" y="252"/>
                          <a:pt x="410" y="252"/>
                        </a:cubicBezTo>
                        <a:cubicBezTo>
                          <a:pt x="410" y="251"/>
                          <a:pt x="410" y="251"/>
                          <a:pt x="410" y="251"/>
                        </a:cubicBezTo>
                        <a:cubicBezTo>
                          <a:pt x="410" y="251"/>
                          <a:pt x="410" y="251"/>
                          <a:pt x="410" y="251"/>
                        </a:cubicBezTo>
                        <a:cubicBezTo>
                          <a:pt x="410" y="251"/>
                          <a:pt x="410" y="251"/>
                          <a:pt x="410" y="251"/>
                        </a:cubicBezTo>
                        <a:cubicBezTo>
                          <a:pt x="410" y="251"/>
                          <a:pt x="410" y="251"/>
                          <a:pt x="410" y="251"/>
                        </a:cubicBezTo>
                        <a:cubicBezTo>
                          <a:pt x="410" y="250"/>
                          <a:pt x="410" y="250"/>
                          <a:pt x="410" y="250"/>
                        </a:cubicBezTo>
                        <a:cubicBezTo>
                          <a:pt x="410" y="250"/>
                          <a:pt x="410" y="250"/>
                          <a:pt x="410" y="250"/>
                        </a:cubicBezTo>
                        <a:cubicBezTo>
                          <a:pt x="409" y="250"/>
                          <a:pt x="409" y="250"/>
                          <a:pt x="409" y="250"/>
                        </a:cubicBezTo>
                        <a:cubicBezTo>
                          <a:pt x="409" y="250"/>
                          <a:pt x="409" y="250"/>
                          <a:pt x="409" y="250"/>
                        </a:cubicBezTo>
                        <a:cubicBezTo>
                          <a:pt x="409" y="251"/>
                          <a:pt x="409" y="251"/>
                          <a:pt x="409" y="251"/>
                        </a:cubicBezTo>
                        <a:cubicBezTo>
                          <a:pt x="409" y="251"/>
                          <a:pt x="409" y="251"/>
                          <a:pt x="409" y="251"/>
                        </a:cubicBezTo>
                        <a:cubicBezTo>
                          <a:pt x="408" y="252"/>
                          <a:pt x="408" y="252"/>
                          <a:pt x="408" y="252"/>
                        </a:cubicBezTo>
                        <a:moveTo>
                          <a:pt x="253" y="256"/>
                        </a:moveTo>
                        <a:cubicBezTo>
                          <a:pt x="253" y="256"/>
                          <a:pt x="253" y="256"/>
                          <a:pt x="253" y="256"/>
                        </a:cubicBezTo>
                        <a:cubicBezTo>
                          <a:pt x="252" y="256"/>
                          <a:pt x="252" y="256"/>
                          <a:pt x="252" y="256"/>
                        </a:cubicBezTo>
                        <a:cubicBezTo>
                          <a:pt x="252" y="256"/>
                          <a:pt x="252" y="256"/>
                          <a:pt x="252" y="256"/>
                        </a:cubicBezTo>
                        <a:cubicBezTo>
                          <a:pt x="252" y="256"/>
                          <a:pt x="252" y="256"/>
                          <a:pt x="252" y="256"/>
                        </a:cubicBezTo>
                        <a:cubicBezTo>
                          <a:pt x="251" y="257"/>
                          <a:pt x="251" y="257"/>
                          <a:pt x="251" y="257"/>
                        </a:cubicBezTo>
                        <a:cubicBezTo>
                          <a:pt x="251" y="257"/>
                          <a:pt x="251" y="257"/>
                          <a:pt x="251" y="257"/>
                        </a:cubicBezTo>
                        <a:cubicBezTo>
                          <a:pt x="251" y="257"/>
                          <a:pt x="251" y="257"/>
                          <a:pt x="251" y="257"/>
                        </a:cubicBezTo>
                        <a:cubicBezTo>
                          <a:pt x="252" y="258"/>
                          <a:pt x="252" y="258"/>
                          <a:pt x="252" y="258"/>
                        </a:cubicBezTo>
                        <a:cubicBezTo>
                          <a:pt x="252" y="259"/>
                          <a:pt x="252" y="259"/>
                          <a:pt x="252" y="259"/>
                        </a:cubicBezTo>
                        <a:cubicBezTo>
                          <a:pt x="252" y="258"/>
                          <a:pt x="252" y="258"/>
                          <a:pt x="252" y="258"/>
                        </a:cubicBezTo>
                        <a:cubicBezTo>
                          <a:pt x="253" y="258"/>
                          <a:pt x="253" y="258"/>
                          <a:pt x="253" y="258"/>
                        </a:cubicBezTo>
                        <a:cubicBezTo>
                          <a:pt x="253" y="258"/>
                          <a:pt x="253" y="258"/>
                          <a:pt x="253" y="258"/>
                        </a:cubicBezTo>
                        <a:cubicBezTo>
                          <a:pt x="254" y="258"/>
                          <a:pt x="254" y="258"/>
                          <a:pt x="254" y="258"/>
                        </a:cubicBezTo>
                        <a:cubicBezTo>
                          <a:pt x="254" y="259"/>
                          <a:pt x="254" y="259"/>
                          <a:pt x="254" y="259"/>
                        </a:cubicBezTo>
                        <a:cubicBezTo>
                          <a:pt x="254" y="259"/>
                          <a:pt x="254" y="259"/>
                          <a:pt x="254" y="259"/>
                        </a:cubicBezTo>
                        <a:cubicBezTo>
                          <a:pt x="254" y="259"/>
                          <a:pt x="254" y="259"/>
                          <a:pt x="254" y="259"/>
                        </a:cubicBezTo>
                        <a:cubicBezTo>
                          <a:pt x="255" y="259"/>
                          <a:pt x="255" y="259"/>
                          <a:pt x="255" y="259"/>
                        </a:cubicBezTo>
                        <a:cubicBezTo>
                          <a:pt x="256" y="260"/>
                          <a:pt x="256" y="260"/>
                          <a:pt x="256" y="260"/>
                        </a:cubicBezTo>
                        <a:cubicBezTo>
                          <a:pt x="256" y="259"/>
                          <a:pt x="256" y="259"/>
                          <a:pt x="256" y="259"/>
                        </a:cubicBezTo>
                        <a:cubicBezTo>
                          <a:pt x="255" y="258"/>
                          <a:pt x="255" y="258"/>
                          <a:pt x="255" y="258"/>
                        </a:cubicBezTo>
                        <a:cubicBezTo>
                          <a:pt x="255" y="257"/>
                          <a:pt x="255" y="257"/>
                          <a:pt x="255" y="257"/>
                        </a:cubicBezTo>
                        <a:cubicBezTo>
                          <a:pt x="255" y="257"/>
                          <a:pt x="255" y="257"/>
                          <a:pt x="255" y="257"/>
                        </a:cubicBezTo>
                        <a:cubicBezTo>
                          <a:pt x="255" y="257"/>
                          <a:pt x="255" y="257"/>
                          <a:pt x="255" y="257"/>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5"/>
                          <a:pt x="255" y="255"/>
                          <a:pt x="255" y="255"/>
                        </a:cubicBezTo>
                        <a:cubicBezTo>
                          <a:pt x="255" y="255"/>
                          <a:pt x="255" y="255"/>
                          <a:pt x="255" y="255"/>
                        </a:cubicBezTo>
                        <a:cubicBezTo>
                          <a:pt x="254" y="255"/>
                          <a:pt x="254" y="255"/>
                          <a:pt x="254" y="255"/>
                        </a:cubicBezTo>
                        <a:cubicBezTo>
                          <a:pt x="254" y="255"/>
                          <a:pt x="254" y="255"/>
                          <a:pt x="254" y="255"/>
                        </a:cubicBezTo>
                        <a:cubicBezTo>
                          <a:pt x="253" y="255"/>
                          <a:pt x="253" y="255"/>
                          <a:pt x="253" y="255"/>
                        </a:cubicBezTo>
                        <a:cubicBezTo>
                          <a:pt x="253" y="254"/>
                          <a:pt x="253" y="254"/>
                          <a:pt x="253" y="254"/>
                        </a:cubicBezTo>
                        <a:cubicBezTo>
                          <a:pt x="252" y="254"/>
                          <a:pt x="252" y="254"/>
                          <a:pt x="252" y="254"/>
                        </a:cubicBezTo>
                        <a:cubicBezTo>
                          <a:pt x="252" y="255"/>
                          <a:pt x="252" y="255"/>
                          <a:pt x="252" y="255"/>
                        </a:cubicBezTo>
                        <a:cubicBezTo>
                          <a:pt x="253" y="256"/>
                          <a:pt x="253" y="256"/>
                          <a:pt x="253" y="256"/>
                        </a:cubicBezTo>
                        <a:moveTo>
                          <a:pt x="84" y="256"/>
                        </a:moveTo>
                        <a:cubicBezTo>
                          <a:pt x="83" y="256"/>
                          <a:pt x="83" y="256"/>
                          <a:pt x="83" y="256"/>
                        </a:cubicBezTo>
                        <a:cubicBezTo>
                          <a:pt x="83" y="256"/>
                          <a:pt x="83" y="256"/>
                          <a:pt x="83" y="256"/>
                        </a:cubicBezTo>
                        <a:cubicBezTo>
                          <a:pt x="83" y="256"/>
                          <a:pt x="83" y="256"/>
                          <a:pt x="83" y="256"/>
                        </a:cubicBezTo>
                        <a:cubicBezTo>
                          <a:pt x="83" y="256"/>
                          <a:pt x="83" y="256"/>
                          <a:pt x="83" y="256"/>
                        </a:cubicBezTo>
                        <a:cubicBezTo>
                          <a:pt x="82" y="256"/>
                          <a:pt x="82" y="256"/>
                          <a:pt x="82" y="256"/>
                        </a:cubicBezTo>
                        <a:cubicBezTo>
                          <a:pt x="80" y="257"/>
                          <a:pt x="80" y="257"/>
                          <a:pt x="80" y="257"/>
                        </a:cubicBezTo>
                        <a:cubicBezTo>
                          <a:pt x="82" y="257"/>
                          <a:pt x="82" y="257"/>
                          <a:pt x="82" y="257"/>
                        </a:cubicBezTo>
                        <a:cubicBezTo>
                          <a:pt x="83" y="258"/>
                          <a:pt x="83" y="258"/>
                          <a:pt x="83" y="258"/>
                        </a:cubicBezTo>
                        <a:cubicBezTo>
                          <a:pt x="83" y="258"/>
                          <a:pt x="83" y="258"/>
                          <a:pt x="83" y="258"/>
                        </a:cubicBezTo>
                        <a:cubicBezTo>
                          <a:pt x="83" y="258"/>
                          <a:pt x="83" y="258"/>
                          <a:pt x="83" y="258"/>
                        </a:cubicBezTo>
                        <a:cubicBezTo>
                          <a:pt x="83" y="258"/>
                          <a:pt x="83" y="258"/>
                          <a:pt x="83" y="258"/>
                        </a:cubicBezTo>
                        <a:cubicBezTo>
                          <a:pt x="82" y="259"/>
                          <a:pt x="82" y="259"/>
                          <a:pt x="82" y="259"/>
                        </a:cubicBezTo>
                        <a:cubicBezTo>
                          <a:pt x="83" y="259"/>
                          <a:pt x="83" y="259"/>
                          <a:pt x="83" y="259"/>
                        </a:cubicBezTo>
                        <a:cubicBezTo>
                          <a:pt x="84" y="259"/>
                          <a:pt x="84" y="259"/>
                          <a:pt x="84" y="259"/>
                        </a:cubicBezTo>
                        <a:cubicBezTo>
                          <a:pt x="84" y="259"/>
                          <a:pt x="84" y="259"/>
                          <a:pt x="84" y="259"/>
                        </a:cubicBezTo>
                        <a:cubicBezTo>
                          <a:pt x="84" y="259"/>
                          <a:pt x="84" y="259"/>
                          <a:pt x="84" y="259"/>
                        </a:cubicBezTo>
                        <a:cubicBezTo>
                          <a:pt x="85" y="258"/>
                          <a:pt x="85" y="258"/>
                          <a:pt x="85" y="258"/>
                        </a:cubicBezTo>
                        <a:cubicBezTo>
                          <a:pt x="85" y="258"/>
                          <a:pt x="85" y="258"/>
                          <a:pt x="85" y="258"/>
                        </a:cubicBezTo>
                        <a:cubicBezTo>
                          <a:pt x="85" y="257"/>
                          <a:pt x="85" y="257"/>
                          <a:pt x="85" y="257"/>
                        </a:cubicBezTo>
                        <a:cubicBezTo>
                          <a:pt x="85" y="256"/>
                          <a:pt x="85" y="256"/>
                          <a:pt x="85" y="256"/>
                        </a:cubicBezTo>
                        <a:cubicBezTo>
                          <a:pt x="86" y="256"/>
                          <a:pt x="86" y="256"/>
                          <a:pt x="86" y="256"/>
                        </a:cubicBezTo>
                        <a:cubicBezTo>
                          <a:pt x="85" y="256"/>
                          <a:pt x="85" y="256"/>
                          <a:pt x="85" y="256"/>
                        </a:cubicBezTo>
                        <a:cubicBezTo>
                          <a:pt x="85" y="256"/>
                          <a:pt x="85" y="256"/>
                          <a:pt x="85" y="256"/>
                        </a:cubicBezTo>
                        <a:cubicBezTo>
                          <a:pt x="85" y="256"/>
                          <a:pt x="85" y="256"/>
                          <a:pt x="85" y="256"/>
                        </a:cubicBezTo>
                        <a:cubicBezTo>
                          <a:pt x="86" y="256"/>
                          <a:pt x="86" y="256"/>
                          <a:pt x="86" y="256"/>
                        </a:cubicBezTo>
                        <a:cubicBezTo>
                          <a:pt x="86" y="256"/>
                          <a:pt x="86" y="256"/>
                          <a:pt x="86" y="256"/>
                        </a:cubicBezTo>
                        <a:cubicBezTo>
                          <a:pt x="86" y="255"/>
                          <a:pt x="86" y="255"/>
                          <a:pt x="86" y="255"/>
                        </a:cubicBezTo>
                        <a:cubicBezTo>
                          <a:pt x="86" y="255"/>
                          <a:pt x="86" y="255"/>
                          <a:pt x="86" y="255"/>
                        </a:cubicBezTo>
                        <a:cubicBezTo>
                          <a:pt x="85" y="255"/>
                          <a:pt x="85" y="255"/>
                          <a:pt x="85" y="255"/>
                        </a:cubicBezTo>
                        <a:cubicBezTo>
                          <a:pt x="85" y="255"/>
                          <a:pt x="85" y="255"/>
                          <a:pt x="85" y="255"/>
                        </a:cubicBezTo>
                        <a:cubicBezTo>
                          <a:pt x="85" y="254"/>
                          <a:pt x="85" y="254"/>
                          <a:pt x="85" y="254"/>
                        </a:cubicBezTo>
                        <a:cubicBezTo>
                          <a:pt x="84" y="255"/>
                          <a:pt x="84" y="255"/>
                          <a:pt x="84" y="255"/>
                        </a:cubicBezTo>
                        <a:cubicBezTo>
                          <a:pt x="84" y="255"/>
                          <a:pt x="84" y="255"/>
                          <a:pt x="84" y="255"/>
                        </a:cubicBezTo>
                        <a:cubicBezTo>
                          <a:pt x="84" y="255"/>
                          <a:pt x="84" y="255"/>
                          <a:pt x="84" y="255"/>
                        </a:cubicBezTo>
                        <a:cubicBezTo>
                          <a:pt x="84" y="256"/>
                          <a:pt x="84" y="256"/>
                          <a:pt x="84" y="256"/>
                        </a:cubicBezTo>
                        <a:cubicBezTo>
                          <a:pt x="84" y="256"/>
                          <a:pt x="84" y="256"/>
                          <a:pt x="84" y="256"/>
                        </a:cubicBezTo>
                        <a:moveTo>
                          <a:pt x="264" y="255"/>
                        </a:moveTo>
                        <a:cubicBezTo>
                          <a:pt x="263" y="255"/>
                          <a:pt x="263" y="255"/>
                          <a:pt x="263" y="255"/>
                        </a:cubicBezTo>
                        <a:cubicBezTo>
                          <a:pt x="263" y="255"/>
                          <a:pt x="263" y="255"/>
                          <a:pt x="263" y="255"/>
                        </a:cubicBezTo>
                        <a:cubicBezTo>
                          <a:pt x="262" y="255"/>
                          <a:pt x="262" y="255"/>
                          <a:pt x="262" y="255"/>
                        </a:cubicBezTo>
                        <a:cubicBezTo>
                          <a:pt x="262" y="256"/>
                          <a:pt x="262" y="256"/>
                          <a:pt x="262" y="256"/>
                        </a:cubicBezTo>
                        <a:cubicBezTo>
                          <a:pt x="262" y="256"/>
                          <a:pt x="262" y="256"/>
                          <a:pt x="262" y="256"/>
                        </a:cubicBezTo>
                        <a:cubicBezTo>
                          <a:pt x="262" y="256"/>
                          <a:pt x="262" y="256"/>
                          <a:pt x="262" y="256"/>
                        </a:cubicBezTo>
                        <a:cubicBezTo>
                          <a:pt x="262" y="256"/>
                          <a:pt x="262" y="256"/>
                          <a:pt x="262" y="256"/>
                        </a:cubicBezTo>
                        <a:cubicBezTo>
                          <a:pt x="261" y="256"/>
                          <a:pt x="261" y="256"/>
                          <a:pt x="261" y="256"/>
                        </a:cubicBezTo>
                        <a:cubicBezTo>
                          <a:pt x="261" y="257"/>
                          <a:pt x="261" y="257"/>
                          <a:pt x="261" y="257"/>
                        </a:cubicBezTo>
                        <a:cubicBezTo>
                          <a:pt x="261" y="257"/>
                          <a:pt x="261" y="257"/>
                          <a:pt x="261" y="257"/>
                        </a:cubicBezTo>
                        <a:cubicBezTo>
                          <a:pt x="262" y="258"/>
                          <a:pt x="262" y="258"/>
                          <a:pt x="262" y="258"/>
                        </a:cubicBezTo>
                        <a:cubicBezTo>
                          <a:pt x="262" y="258"/>
                          <a:pt x="262" y="258"/>
                          <a:pt x="262"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4" y="258"/>
                          <a:pt x="264" y="258"/>
                          <a:pt x="264" y="258"/>
                        </a:cubicBezTo>
                        <a:cubicBezTo>
                          <a:pt x="264" y="258"/>
                          <a:pt x="264" y="258"/>
                          <a:pt x="264" y="258"/>
                        </a:cubicBezTo>
                        <a:cubicBezTo>
                          <a:pt x="265" y="258"/>
                          <a:pt x="265" y="258"/>
                          <a:pt x="265" y="258"/>
                        </a:cubicBezTo>
                        <a:cubicBezTo>
                          <a:pt x="265" y="258"/>
                          <a:pt x="265" y="258"/>
                          <a:pt x="265" y="258"/>
                        </a:cubicBezTo>
                        <a:cubicBezTo>
                          <a:pt x="266" y="258"/>
                          <a:pt x="266" y="258"/>
                          <a:pt x="266" y="258"/>
                        </a:cubicBezTo>
                        <a:cubicBezTo>
                          <a:pt x="266" y="257"/>
                          <a:pt x="266" y="257"/>
                          <a:pt x="266" y="257"/>
                        </a:cubicBezTo>
                        <a:cubicBezTo>
                          <a:pt x="266" y="257"/>
                          <a:pt x="266" y="257"/>
                          <a:pt x="266" y="257"/>
                        </a:cubicBezTo>
                        <a:cubicBezTo>
                          <a:pt x="266" y="256"/>
                          <a:pt x="266" y="256"/>
                          <a:pt x="266" y="256"/>
                        </a:cubicBezTo>
                        <a:cubicBezTo>
                          <a:pt x="266" y="256"/>
                          <a:pt x="266" y="256"/>
                          <a:pt x="266" y="256"/>
                        </a:cubicBezTo>
                        <a:cubicBezTo>
                          <a:pt x="266" y="256"/>
                          <a:pt x="266" y="256"/>
                          <a:pt x="266" y="256"/>
                        </a:cubicBezTo>
                        <a:cubicBezTo>
                          <a:pt x="265" y="255"/>
                          <a:pt x="265" y="255"/>
                          <a:pt x="265" y="255"/>
                        </a:cubicBezTo>
                        <a:cubicBezTo>
                          <a:pt x="265" y="255"/>
                          <a:pt x="265" y="255"/>
                          <a:pt x="265" y="255"/>
                        </a:cubicBezTo>
                        <a:cubicBezTo>
                          <a:pt x="265" y="255"/>
                          <a:pt x="265" y="255"/>
                          <a:pt x="265" y="255"/>
                        </a:cubicBezTo>
                        <a:cubicBezTo>
                          <a:pt x="264" y="255"/>
                          <a:pt x="264" y="255"/>
                          <a:pt x="264" y="255"/>
                        </a:cubicBezTo>
                        <a:cubicBezTo>
                          <a:pt x="264" y="255"/>
                          <a:pt x="264" y="255"/>
                          <a:pt x="264" y="255"/>
                        </a:cubicBezTo>
                        <a:cubicBezTo>
                          <a:pt x="264" y="255"/>
                          <a:pt x="264" y="255"/>
                          <a:pt x="264" y="255"/>
                        </a:cubicBezTo>
                        <a:cubicBezTo>
                          <a:pt x="264" y="255"/>
                          <a:pt x="264" y="255"/>
                          <a:pt x="264" y="255"/>
                        </a:cubicBezTo>
                        <a:moveTo>
                          <a:pt x="156" y="261"/>
                        </a:moveTo>
                        <a:cubicBezTo>
                          <a:pt x="156" y="261"/>
                          <a:pt x="156" y="261"/>
                          <a:pt x="156" y="261"/>
                        </a:cubicBezTo>
                        <a:cubicBezTo>
                          <a:pt x="156" y="261"/>
                          <a:pt x="156" y="261"/>
                          <a:pt x="156" y="261"/>
                        </a:cubicBezTo>
                        <a:cubicBezTo>
                          <a:pt x="156" y="261"/>
                          <a:pt x="156" y="261"/>
                          <a:pt x="156" y="261"/>
                        </a:cubicBezTo>
                        <a:cubicBezTo>
                          <a:pt x="156" y="263"/>
                          <a:pt x="156" y="263"/>
                          <a:pt x="156" y="263"/>
                        </a:cubicBezTo>
                        <a:cubicBezTo>
                          <a:pt x="156" y="263"/>
                          <a:pt x="156" y="263"/>
                          <a:pt x="156" y="263"/>
                        </a:cubicBezTo>
                        <a:cubicBezTo>
                          <a:pt x="155" y="263"/>
                          <a:pt x="155" y="263"/>
                          <a:pt x="155" y="263"/>
                        </a:cubicBezTo>
                        <a:cubicBezTo>
                          <a:pt x="155" y="263"/>
                          <a:pt x="155" y="263"/>
                          <a:pt x="155" y="263"/>
                        </a:cubicBezTo>
                        <a:cubicBezTo>
                          <a:pt x="154" y="263"/>
                          <a:pt x="154" y="263"/>
                          <a:pt x="154" y="263"/>
                        </a:cubicBezTo>
                        <a:cubicBezTo>
                          <a:pt x="154" y="264"/>
                          <a:pt x="154" y="264"/>
                          <a:pt x="154" y="264"/>
                        </a:cubicBezTo>
                        <a:cubicBezTo>
                          <a:pt x="154" y="264"/>
                          <a:pt x="154" y="264"/>
                          <a:pt x="154" y="264"/>
                        </a:cubicBezTo>
                        <a:cubicBezTo>
                          <a:pt x="154" y="264"/>
                          <a:pt x="154" y="264"/>
                          <a:pt x="154" y="264"/>
                        </a:cubicBezTo>
                        <a:cubicBezTo>
                          <a:pt x="154" y="265"/>
                          <a:pt x="154" y="265"/>
                          <a:pt x="154" y="265"/>
                        </a:cubicBezTo>
                        <a:cubicBezTo>
                          <a:pt x="153" y="265"/>
                          <a:pt x="153" y="265"/>
                          <a:pt x="153" y="265"/>
                        </a:cubicBezTo>
                        <a:cubicBezTo>
                          <a:pt x="153" y="265"/>
                          <a:pt x="153" y="265"/>
                          <a:pt x="153" y="265"/>
                        </a:cubicBezTo>
                        <a:cubicBezTo>
                          <a:pt x="153" y="265"/>
                          <a:pt x="153" y="265"/>
                          <a:pt x="153" y="265"/>
                        </a:cubicBezTo>
                        <a:cubicBezTo>
                          <a:pt x="153" y="265"/>
                          <a:pt x="153" y="265"/>
                          <a:pt x="153" y="265"/>
                        </a:cubicBezTo>
                        <a:cubicBezTo>
                          <a:pt x="151" y="266"/>
                          <a:pt x="151" y="266"/>
                          <a:pt x="151" y="266"/>
                        </a:cubicBezTo>
                        <a:cubicBezTo>
                          <a:pt x="150" y="266"/>
                          <a:pt x="150" y="266"/>
                          <a:pt x="150" y="266"/>
                        </a:cubicBezTo>
                        <a:cubicBezTo>
                          <a:pt x="150" y="265"/>
                          <a:pt x="150" y="265"/>
                          <a:pt x="150" y="265"/>
                        </a:cubicBezTo>
                        <a:cubicBezTo>
                          <a:pt x="150" y="266"/>
                          <a:pt x="150" y="266"/>
                          <a:pt x="150" y="266"/>
                        </a:cubicBezTo>
                        <a:cubicBezTo>
                          <a:pt x="149" y="266"/>
                          <a:pt x="149" y="266"/>
                          <a:pt x="149" y="266"/>
                        </a:cubicBezTo>
                        <a:cubicBezTo>
                          <a:pt x="148" y="265"/>
                          <a:pt x="148" y="265"/>
                          <a:pt x="148" y="265"/>
                        </a:cubicBezTo>
                        <a:cubicBezTo>
                          <a:pt x="148" y="265"/>
                          <a:pt x="148" y="265"/>
                          <a:pt x="148" y="265"/>
                        </a:cubicBezTo>
                        <a:cubicBezTo>
                          <a:pt x="148" y="265"/>
                          <a:pt x="148" y="265"/>
                          <a:pt x="148" y="265"/>
                        </a:cubicBezTo>
                        <a:cubicBezTo>
                          <a:pt x="147" y="265"/>
                          <a:pt x="147" y="265"/>
                          <a:pt x="147" y="265"/>
                        </a:cubicBezTo>
                        <a:cubicBezTo>
                          <a:pt x="147" y="265"/>
                          <a:pt x="147" y="265"/>
                          <a:pt x="147" y="265"/>
                        </a:cubicBezTo>
                        <a:cubicBezTo>
                          <a:pt x="145" y="261"/>
                          <a:pt x="145" y="261"/>
                          <a:pt x="145" y="261"/>
                        </a:cubicBezTo>
                        <a:cubicBezTo>
                          <a:pt x="146" y="266"/>
                          <a:pt x="146" y="266"/>
                          <a:pt x="146" y="266"/>
                        </a:cubicBezTo>
                        <a:cubicBezTo>
                          <a:pt x="146" y="266"/>
                          <a:pt x="146" y="266"/>
                          <a:pt x="146" y="266"/>
                        </a:cubicBezTo>
                        <a:cubicBezTo>
                          <a:pt x="146" y="267"/>
                          <a:pt x="146" y="267"/>
                          <a:pt x="146" y="267"/>
                        </a:cubicBezTo>
                        <a:cubicBezTo>
                          <a:pt x="146" y="267"/>
                          <a:pt x="146" y="267"/>
                          <a:pt x="146" y="267"/>
                        </a:cubicBezTo>
                        <a:cubicBezTo>
                          <a:pt x="147" y="267"/>
                          <a:pt x="147" y="267"/>
                          <a:pt x="147" y="267"/>
                        </a:cubicBezTo>
                        <a:cubicBezTo>
                          <a:pt x="147" y="267"/>
                          <a:pt x="147" y="267"/>
                          <a:pt x="147" y="267"/>
                        </a:cubicBezTo>
                        <a:cubicBezTo>
                          <a:pt x="147" y="267"/>
                          <a:pt x="147" y="267"/>
                          <a:pt x="147" y="267"/>
                        </a:cubicBezTo>
                        <a:cubicBezTo>
                          <a:pt x="148" y="268"/>
                          <a:pt x="148" y="268"/>
                          <a:pt x="148" y="268"/>
                        </a:cubicBezTo>
                        <a:cubicBezTo>
                          <a:pt x="149" y="268"/>
                          <a:pt x="149" y="268"/>
                          <a:pt x="149" y="268"/>
                        </a:cubicBezTo>
                        <a:cubicBezTo>
                          <a:pt x="149" y="268"/>
                          <a:pt x="149" y="268"/>
                          <a:pt x="149" y="268"/>
                        </a:cubicBezTo>
                        <a:cubicBezTo>
                          <a:pt x="149" y="268"/>
                          <a:pt x="149" y="268"/>
                          <a:pt x="149" y="268"/>
                        </a:cubicBezTo>
                        <a:cubicBezTo>
                          <a:pt x="150" y="268"/>
                          <a:pt x="150" y="268"/>
                          <a:pt x="150" y="268"/>
                        </a:cubicBezTo>
                        <a:cubicBezTo>
                          <a:pt x="151" y="268"/>
                          <a:pt x="151" y="268"/>
                          <a:pt x="151" y="268"/>
                        </a:cubicBezTo>
                        <a:cubicBezTo>
                          <a:pt x="151" y="268"/>
                          <a:pt x="151" y="268"/>
                          <a:pt x="151" y="268"/>
                        </a:cubicBezTo>
                        <a:cubicBezTo>
                          <a:pt x="151" y="268"/>
                          <a:pt x="151" y="268"/>
                          <a:pt x="151" y="268"/>
                        </a:cubicBezTo>
                        <a:cubicBezTo>
                          <a:pt x="152" y="268"/>
                          <a:pt x="152" y="268"/>
                          <a:pt x="152" y="268"/>
                        </a:cubicBezTo>
                        <a:cubicBezTo>
                          <a:pt x="152" y="267"/>
                          <a:pt x="152" y="267"/>
                          <a:pt x="152" y="267"/>
                        </a:cubicBezTo>
                        <a:cubicBezTo>
                          <a:pt x="153" y="268"/>
                          <a:pt x="153" y="268"/>
                          <a:pt x="153" y="268"/>
                        </a:cubicBezTo>
                        <a:cubicBezTo>
                          <a:pt x="154" y="268"/>
                          <a:pt x="154" y="268"/>
                          <a:pt x="154" y="268"/>
                        </a:cubicBezTo>
                        <a:cubicBezTo>
                          <a:pt x="154" y="267"/>
                          <a:pt x="154" y="267"/>
                          <a:pt x="154" y="267"/>
                        </a:cubicBezTo>
                        <a:cubicBezTo>
                          <a:pt x="154" y="267"/>
                          <a:pt x="154" y="267"/>
                          <a:pt x="154" y="267"/>
                        </a:cubicBezTo>
                        <a:cubicBezTo>
                          <a:pt x="154" y="267"/>
                          <a:pt x="154" y="267"/>
                          <a:pt x="154" y="267"/>
                        </a:cubicBezTo>
                        <a:cubicBezTo>
                          <a:pt x="155" y="267"/>
                          <a:pt x="155" y="267"/>
                          <a:pt x="155" y="267"/>
                        </a:cubicBezTo>
                        <a:cubicBezTo>
                          <a:pt x="156" y="265"/>
                          <a:pt x="156" y="265"/>
                          <a:pt x="156" y="265"/>
                        </a:cubicBezTo>
                        <a:cubicBezTo>
                          <a:pt x="156" y="265"/>
                          <a:pt x="156" y="265"/>
                          <a:pt x="156" y="265"/>
                        </a:cubicBezTo>
                        <a:cubicBezTo>
                          <a:pt x="157" y="265"/>
                          <a:pt x="157" y="265"/>
                          <a:pt x="157" y="265"/>
                        </a:cubicBezTo>
                        <a:cubicBezTo>
                          <a:pt x="157" y="265"/>
                          <a:pt x="157" y="265"/>
                          <a:pt x="157" y="265"/>
                        </a:cubicBezTo>
                        <a:cubicBezTo>
                          <a:pt x="157" y="265"/>
                          <a:pt x="157" y="265"/>
                          <a:pt x="157" y="265"/>
                        </a:cubicBezTo>
                        <a:cubicBezTo>
                          <a:pt x="158" y="265"/>
                          <a:pt x="158" y="265"/>
                          <a:pt x="158" y="265"/>
                        </a:cubicBezTo>
                        <a:cubicBezTo>
                          <a:pt x="158" y="265"/>
                          <a:pt x="158" y="265"/>
                          <a:pt x="158" y="265"/>
                        </a:cubicBezTo>
                        <a:cubicBezTo>
                          <a:pt x="158" y="265"/>
                          <a:pt x="158" y="265"/>
                          <a:pt x="158" y="265"/>
                        </a:cubicBezTo>
                        <a:cubicBezTo>
                          <a:pt x="159" y="264"/>
                          <a:pt x="159" y="264"/>
                          <a:pt x="159" y="264"/>
                        </a:cubicBezTo>
                        <a:cubicBezTo>
                          <a:pt x="159" y="264"/>
                          <a:pt x="159" y="264"/>
                          <a:pt x="159" y="264"/>
                        </a:cubicBezTo>
                        <a:cubicBezTo>
                          <a:pt x="159" y="264"/>
                          <a:pt x="159" y="264"/>
                          <a:pt x="159" y="264"/>
                        </a:cubicBezTo>
                        <a:cubicBezTo>
                          <a:pt x="158" y="263"/>
                          <a:pt x="158" y="263"/>
                          <a:pt x="158" y="263"/>
                        </a:cubicBezTo>
                        <a:cubicBezTo>
                          <a:pt x="158" y="262"/>
                          <a:pt x="158" y="262"/>
                          <a:pt x="158" y="262"/>
                        </a:cubicBezTo>
                        <a:cubicBezTo>
                          <a:pt x="158" y="261"/>
                          <a:pt x="158" y="261"/>
                          <a:pt x="158" y="261"/>
                        </a:cubicBezTo>
                        <a:cubicBezTo>
                          <a:pt x="158" y="260"/>
                          <a:pt x="158" y="260"/>
                          <a:pt x="158" y="260"/>
                        </a:cubicBezTo>
                        <a:cubicBezTo>
                          <a:pt x="158" y="260"/>
                          <a:pt x="158" y="260"/>
                          <a:pt x="158" y="260"/>
                        </a:cubicBezTo>
                        <a:cubicBezTo>
                          <a:pt x="157" y="260"/>
                          <a:pt x="157" y="260"/>
                          <a:pt x="157" y="260"/>
                        </a:cubicBezTo>
                        <a:cubicBezTo>
                          <a:pt x="157" y="259"/>
                          <a:pt x="157" y="259"/>
                          <a:pt x="157" y="259"/>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0"/>
                          <a:pt x="156" y="260"/>
                          <a:pt x="156" y="260"/>
                        </a:cubicBezTo>
                        <a:cubicBezTo>
                          <a:pt x="156" y="261"/>
                          <a:pt x="156" y="261"/>
                          <a:pt x="156" y="261"/>
                        </a:cubicBezTo>
                        <a:moveTo>
                          <a:pt x="234" y="258"/>
                        </a:moveTo>
                        <a:cubicBezTo>
                          <a:pt x="235" y="258"/>
                          <a:pt x="235" y="258"/>
                          <a:pt x="235" y="258"/>
                        </a:cubicBezTo>
                        <a:cubicBezTo>
                          <a:pt x="235" y="258"/>
                          <a:pt x="235" y="258"/>
                          <a:pt x="235" y="258"/>
                        </a:cubicBezTo>
                        <a:cubicBezTo>
                          <a:pt x="235" y="258"/>
                          <a:pt x="235" y="258"/>
                          <a:pt x="235" y="258"/>
                        </a:cubicBezTo>
                        <a:cubicBezTo>
                          <a:pt x="236" y="258"/>
                          <a:pt x="236" y="258"/>
                          <a:pt x="236" y="258"/>
                        </a:cubicBezTo>
                        <a:cubicBezTo>
                          <a:pt x="236" y="258"/>
                          <a:pt x="236" y="258"/>
                          <a:pt x="236" y="258"/>
                        </a:cubicBezTo>
                        <a:cubicBezTo>
                          <a:pt x="236" y="258"/>
                          <a:pt x="236" y="258"/>
                          <a:pt x="236" y="258"/>
                        </a:cubicBezTo>
                        <a:cubicBezTo>
                          <a:pt x="236" y="257"/>
                          <a:pt x="236" y="257"/>
                          <a:pt x="236" y="257"/>
                        </a:cubicBezTo>
                        <a:cubicBezTo>
                          <a:pt x="237" y="257"/>
                          <a:pt x="237" y="257"/>
                          <a:pt x="237" y="257"/>
                        </a:cubicBezTo>
                        <a:cubicBezTo>
                          <a:pt x="239" y="256"/>
                          <a:pt x="239" y="256"/>
                          <a:pt x="239" y="256"/>
                        </a:cubicBezTo>
                        <a:cubicBezTo>
                          <a:pt x="237" y="256"/>
                          <a:pt x="237" y="256"/>
                          <a:pt x="237" y="256"/>
                        </a:cubicBezTo>
                        <a:cubicBezTo>
                          <a:pt x="236" y="256"/>
                          <a:pt x="236" y="256"/>
                          <a:pt x="236" y="256"/>
                        </a:cubicBezTo>
                        <a:cubicBezTo>
                          <a:pt x="236" y="256"/>
                          <a:pt x="236" y="256"/>
                          <a:pt x="236" y="256"/>
                        </a:cubicBezTo>
                        <a:cubicBezTo>
                          <a:pt x="235" y="256"/>
                          <a:pt x="235" y="256"/>
                          <a:pt x="235" y="256"/>
                        </a:cubicBezTo>
                        <a:cubicBezTo>
                          <a:pt x="235" y="256"/>
                          <a:pt x="235" y="256"/>
                          <a:pt x="235" y="256"/>
                        </a:cubicBezTo>
                        <a:cubicBezTo>
                          <a:pt x="235" y="256"/>
                          <a:pt x="235" y="256"/>
                          <a:pt x="235" y="256"/>
                        </a:cubicBezTo>
                        <a:cubicBezTo>
                          <a:pt x="233" y="256"/>
                          <a:pt x="233" y="256"/>
                          <a:pt x="233" y="256"/>
                        </a:cubicBezTo>
                        <a:cubicBezTo>
                          <a:pt x="231" y="256"/>
                          <a:pt x="231" y="256"/>
                          <a:pt x="231" y="256"/>
                        </a:cubicBezTo>
                        <a:cubicBezTo>
                          <a:pt x="231" y="256"/>
                          <a:pt x="231" y="256"/>
                          <a:pt x="231" y="256"/>
                        </a:cubicBezTo>
                        <a:cubicBezTo>
                          <a:pt x="231" y="256"/>
                          <a:pt x="231" y="256"/>
                          <a:pt x="231" y="256"/>
                        </a:cubicBezTo>
                        <a:cubicBezTo>
                          <a:pt x="230" y="256"/>
                          <a:pt x="230" y="256"/>
                          <a:pt x="230" y="256"/>
                        </a:cubicBezTo>
                        <a:cubicBezTo>
                          <a:pt x="229" y="257"/>
                          <a:pt x="229" y="257"/>
                          <a:pt x="229" y="257"/>
                        </a:cubicBezTo>
                        <a:cubicBezTo>
                          <a:pt x="231" y="257"/>
                          <a:pt x="231" y="257"/>
                          <a:pt x="231" y="257"/>
                        </a:cubicBezTo>
                        <a:cubicBezTo>
                          <a:pt x="231" y="257"/>
                          <a:pt x="231" y="257"/>
                          <a:pt x="231" y="257"/>
                        </a:cubicBezTo>
                        <a:cubicBezTo>
                          <a:pt x="231" y="257"/>
                          <a:pt x="231" y="257"/>
                          <a:pt x="231" y="257"/>
                        </a:cubicBezTo>
                        <a:cubicBezTo>
                          <a:pt x="231" y="257"/>
                          <a:pt x="231" y="257"/>
                          <a:pt x="231" y="257"/>
                        </a:cubicBezTo>
                        <a:cubicBezTo>
                          <a:pt x="234" y="258"/>
                          <a:pt x="234" y="258"/>
                          <a:pt x="234" y="258"/>
                        </a:cubicBezTo>
                        <a:moveTo>
                          <a:pt x="224" y="261"/>
                        </a:moveTo>
                        <a:cubicBezTo>
                          <a:pt x="224" y="261"/>
                          <a:pt x="224" y="261"/>
                          <a:pt x="224" y="261"/>
                        </a:cubicBezTo>
                        <a:cubicBezTo>
                          <a:pt x="224" y="261"/>
                          <a:pt x="224" y="261"/>
                          <a:pt x="224" y="261"/>
                        </a:cubicBezTo>
                        <a:cubicBezTo>
                          <a:pt x="224" y="262"/>
                          <a:pt x="224" y="262"/>
                          <a:pt x="224" y="262"/>
                        </a:cubicBezTo>
                        <a:cubicBezTo>
                          <a:pt x="225" y="262"/>
                          <a:pt x="225" y="262"/>
                          <a:pt x="225" y="262"/>
                        </a:cubicBezTo>
                        <a:cubicBezTo>
                          <a:pt x="225" y="262"/>
                          <a:pt x="225" y="262"/>
                          <a:pt x="225" y="262"/>
                        </a:cubicBezTo>
                        <a:cubicBezTo>
                          <a:pt x="224" y="262"/>
                          <a:pt x="224" y="262"/>
                          <a:pt x="224" y="262"/>
                        </a:cubicBezTo>
                        <a:cubicBezTo>
                          <a:pt x="224" y="263"/>
                          <a:pt x="224" y="263"/>
                          <a:pt x="224" y="263"/>
                        </a:cubicBezTo>
                        <a:cubicBezTo>
                          <a:pt x="224" y="263"/>
                          <a:pt x="224" y="263"/>
                          <a:pt x="224" y="263"/>
                        </a:cubicBezTo>
                        <a:cubicBezTo>
                          <a:pt x="224" y="263"/>
                          <a:pt x="224" y="263"/>
                          <a:pt x="224" y="263"/>
                        </a:cubicBezTo>
                        <a:cubicBezTo>
                          <a:pt x="224" y="264"/>
                          <a:pt x="224" y="264"/>
                          <a:pt x="224" y="264"/>
                        </a:cubicBezTo>
                        <a:cubicBezTo>
                          <a:pt x="225" y="264"/>
                          <a:pt x="225" y="264"/>
                          <a:pt x="225" y="264"/>
                        </a:cubicBezTo>
                        <a:cubicBezTo>
                          <a:pt x="226" y="264"/>
                          <a:pt x="226" y="264"/>
                          <a:pt x="226" y="264"/>
                        </a:cubicBezTo>
                        <a:cubicBezTo>
                          <a:pt x="226" y="264"/>
                          <a:pt x="226" y="264"/>
                          <a:pt x="226" y="264"/>
                        </a:cubicBezTo>
                        <a:cubicBezTo>
                          <a:pt x="226" y="263"/>
                          <a:pt x="226" y="263"/>
                          <a:pt x="226" y="263"/>
                        </a:cubicBezTo>
                        <a:cubicBezTo>
                          <a:pt x="226" y="263"/>
                          <a:pt x="226" y="263"/>
                          <a:pt x="226" y="263"/>
                        </a:cubicBezTo>
                        <a:cubicBezTo>
                          <a:pt x="226" y="262"/>
                          <a:pt x="226" y="262"/>
                          <a:pt x="226" y="262"/>
                        </a:cubicBezTo>
                        <a:cubicBezTo>
                          <a:pt x="227" y="263"/>
                          <a:pt x="227" y="263"/>
                          <a:pt x="227" y="263"/>
                        </a:cubicBezTo>
                        <a:cubicBezTo>
                          <a:pt x="227" y="263"/>
                          <a:pt x="227" y="263"/>
                          <a:pt x="227" y="263"/>
                        </a:cubicBezTo>
                        <a:cubicBezTo>
                          <a:pt x="227" y="263"/>
                          <a:pt x="227" y="263"/>
                          <a:pt x="227" y="263"/>
                        </a:cubicBezTo>
                        <a:cubicBezTo>
                          <a:pt x="228" y="263"/>
                          <a:pt x="228" y="263"/>
                          <a:pt x="228" y="263"/>
                        </a:cubicBezTo>
                        <a:cubicBezTo>
                          <a:pt x="228" y="263"/>
                          <a:pt x="228" y="263"/>
                          <a:pt x="228" y="263"/>
                        </a:cubicBezTo>
                        <a:cubicBezTo>
                          <a:pt x="229" y="263"/>
                          <a:pt x="229" y="263"/>
                          <a:pt x="229" y="263"/>
                        </a:cubicBezTo>
                        <a:cubicBezTo>
                          <a:pt x="229" y="262"/>
                          <a:pt x="229" y="262"/>
                          <a:pt x="229" y="262"/>
                        </a:cubicBezTo>
                        <a:cubicBezTo>
                          <a:pt x="229" y="262"/>
                          <a:pt x="229" y="262"/>
                          <a:pt x="229" y="262"/>
                        </a:cubicBezTo>
                        <a:cubicBezTo>
                          <a:pt x="230" y="262"/>
                          <a:pt x="230" y="262"/>
                          <a:pt x="230" y="262"/>
                        </a:cubicBezTo>
                        <a:cubicBezTo>
                          <a:pt x="230" y="262"/>
                          <a:pt x="230" y="262"/>
                          <a:pt x="230" y="262"/>
                        </a:cubicBezTo>
                        <a:cubicBezTo>
                          <a:pt x="230" y="262"/>
                          <a:pt x="230" y="262"/>
                          <a:pt x="230" y="262"/>
                        </a:cubicBezTo>
                        <a:cubicBezTo>
                          <a:pt x="231" y="262"/>
                          <a:pt x="231" y="262"/>
                          <a:pt x="231" y="262"/>
                        </a:cubicBezTo>
                        <a:cubicBezTo>
                          <a:pt x="231" y="262"/>
                          <a:pt x="231" y="262"/>
                          <a:pt x="231" y="262"/>
                        </a:cubicBezTo>
                        <a:cubicBezTo>
                          <a:pt x="232" y="262"/>
                          <a:pt x="232" y="262"/>
                          <a:pt x="232" y="262"/>
                        </a:cubicBezTo>
                        <a:cubicBezTo>
                          <a:pt x="232" y="262"/>
                          <a:pt x="232" y="262"/>
                          <a:pt x="232" y="262"/>
                        </a:cubicBezTo>
                        <a:cubicBezTo>
                          <a:pt x="232" y="262"/>
                          <a:pt x="232" y="262"/>
                          <a:pt x="232" y="262"/>
                        </a:cubicBezTo>
                        <a:cubicBezTo>
                          <a:pt x="232" y="262"/>
                          <a:pt x="232" y="262"/>
                          <a:pt x="232" y="262"/>
                        </a:cubicBezTo>
                        <a:cubicBezTo>
                          <a:pt x="232" y="261"/>
                          <a:pt x="232" y="261"/>
                          <a:pt x="232" y="261"/>
                        </a:cubicBezTo>
                        <a:cubicBezTo>
                          <a:pt x="232" y="261"/>
                          <a:pt x="232" y="261"/>
                          <a:pt x="232" y="261"/>
                        </a:cubicBezTo>
                        <a:cubicBezTo>
                          <a:pt x="232" y="261"/>
                          <a:pt x="232" y="261"/>
                          <a:pt x="232" y="261"/>
                        </a:cubicBezTo>
                        <a:cubicBezTo>
                          <a:pt x="231" y="260"/>
                          <a:pt x="231" y="260"/>
                          <a:pt x="231" y="260"/>
                        </a:cubicBezTo>
                        <a:cubicBezTo>
                          <a:pt x="231" y="260"/>
                          <a:pt x="231" y="260"/>
                          <a:pt x="231" y="260"/>
                        </a:cubicBezTo>
                        <a:cubicBezTo>
                          <a:pt x="231" y="260"/>
                          <a:pt x="231" y="260"/>
                          <a:pt x="231" y="260"/>
                        </a:cubicBezTo>
                        <a:cubicBezTo>
                          <a:pt x="230" y="261"/>
                          <a:pt x="230" y="261"/>
                          <a:pt x="230" y="261"/>
                        </a:cubicBezTo>
                        <a:cubicBezTo>
                          <a:pt x="229" y="261"/>
                          <a:pt x="229" y="261"/>
                          <a:pt x="229" y="261"/>
                        </a:cubicBezTo>
                        <a:cubicBezTo>
                          <a:pt x="229" y="261"/>
                          <a:pt x="229" y="261"/>
                          <a:pt x="229" y="261"/>
                        </a:cubicBezTo>
                        <a:cubicBezTo>
                          <a:pt x="229" y="261"/>
                          <a:pt x="229" y="261"/>
                          <a:pt x="229" y="261"/>
                        </a:cubicBezTo>
                        <a:cubicBezTo>
                          <a:pt x="228" y="261"/>
                          <a:pt x="228" y="261"/>
                          <a:pt x="228" y="261"/>
                        </a:cubicBezTo>
                        <a:cubicBezTo>
                          <a:pt x="228" y="261"/>
                          <a:pt x="228" y="261"/>
                          <a:pt x="228" y="261"/>
                        </a:cubicBezTo>
                        <a:cubicBezTo>
                          <a:pt x="228" y="261"/>
                          <a:pt x="228" y="261"/>
                          <a:pt x="228" y="261"/>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6" y="259"/>
                          <a:pt x="226" y="259"/>
                          <a:pt x="226" y="259"/>
                        </a:cubicBezTo>
                        <a:cubicBezTo>
                          <a:pt x="226" y="260"/>
                          <a:pt x="226" y="260"/>
                          <a:pt x="226" y="260"/>
                        </a:cubicBezTo>
                        <a:cubicBezTo>
                          <a:pt x="226" y="260"/>
                          <a:pt x="226" y="260"/>
                          <a:pt x="226" y="260"/>
                        </a:cubicBezTo>
                        <a:cubicBezTo>
                          <a:pt x="225" y="260"/>
                          <a:pt x="225" y="260"/>
                          <a:pt x="225" y="260"/>
                        </a:cubicBezTo>
                        <a:cubicBezTo>
                          <a:pt x="225" y="260"/>
                          <a:pt x="225" y="260"/>
                          <a:pt x="225" y="260"/>
                        </a:cubicBezTo>
                        <a:cubicBezTo>
                          <a:pt x="224" y="259"/>
                          <a:pt x="224" y="259"/>
                          <a:pt x="224" y="259"/>
                        </a:cubicBezTo>
                        <a:cubicBezTo>
                          <a:pt x="224" y="260"/>
                          <a:pt x="224" y="260"/>
                          <a:pt x="224" y="260"/>
                        </a:cubicBezTo>
                        <a:cubicBezTo>
                          <a:pt x="224" y="261"/>
                          <a:pt x="224" y="261"/>
                          <a:pt x="224" y="261"/>
                        </a:cubicBezTo>
                        <a:moveTo>
                          <a:pt x="242" y="260"/>
                        </a:moveTo>
                        <a:cubicBezTo>
                          <a:pt x="242" y="260"/>
                          <a:pt x="242" y="260"/>
                          <a:pt x="242" y="260"/>
                        </a:cubicBezTo>
                        <a:cubicBezTo>
                          <a:pt x="242" y="260"/>
                          <a:pt x="242" y="260"/>
                          <a:pt x="242" y="260"/>
                        </a:cubicBezTo>
                        <a:cubicBezTo>
                          <a:pt x="242" y="260"/>
                          <a:pt x="242" y="260"/>
                          <a:pt x="242" y="260"/>
                        </a:cubicBezTo>
                        <a:cubicBezTo>
                          <a:pt x="241" y="260"/>
                          <a:pt x="241" y="260"/>
                          <a:pt x="241" y="260"/>
                        </a:cubicBezTo>
                        <a:cubicBezTo>
                          <a:pt x="240" y="261"/>
                          <a:pt x="240" y="261"/>
                          <a:pt x="240" y="261"/>
                        </a:cubicBezTo>
                        <a:cubicBezTo>
                          <a:pt x="241" y="261"/>
                          <a:pt x="241" y="261"/>
                          <a:pt x="241" y="261"/>
                        </a:cubicBezTo>
                        <a:cubicBezTo>
                          <a:pt x="241" y="261"/>
                          <a:pt x="241" y="261"/>
                          <a:pt x="241" y="261"/>
                        </a:cubicBezTo>
                        <a:cubicBezTo>
                          <a:pt x="241" y="262"/>
                          <a:pt x="241" y="262"/>
                          <a:pt x="241" y="262"/>
                        </a:cubicBezTo>
                        <a:cubicBezTo>
                          <a:pt x="241" y="262"/>
                          <a:pt x="241" y="262"/>
                          <a:pt x="241" y="262"/>
                        </a:cubicBezTo>
                        <a:cubicBezTo>
                          <a:pt x="241" y="262"/>
                          <a:pt x="241" y="262"/>
                          <a:pt x="241" y="262"/>
                        </a:cubicBezTo>
                        <a:cubicBezTo>
                          <a:pt x="242" y="263"/>
                          <a:pt x="242" y="263"/>
                          <a:pt x="242" y="263"/>
                        </a:cubicBezTo>
                        <a:cubicBezTo>
                          <a:pt x="243" y="263"/>
                          <a:pt x="243" y="263"/>
                          <a:pt x="243" y="263"/>
                        </a:cubicBezTo>
                        <a:cubicBezTo>
                          <a:pt x="243" y="262"/>
                          <a:pt x="243" y="262"/>
                          <a:pt x="243" y="262"/>
                        </a:cubicBezTo>
                        <a:cubicBezTo>
                          <a:pt x="243" y="262"/>
                          <a:pt x="243" y="262"/>
                          <a:pt x="243" y="262"/>
                        </a:cubicBezTo>
                        <a:cubicBezTo>
                          <a:pt x="244" y="261"/>
                          <a:pt x="244" y="261"/>
                          <a:pt x="244" y="261"/>
                        </a:cubicBezTo>
                        <a:cubicBezTo>
                          <a:pt x="244" y="261"/>
                          <a:pt x="244" y="261"/>
                          <a:pt x="244" y="261"/>
                        </a:cubicBezTo>
                        <a:cubicBezTo>
                          <a:pt x="244" y="261"/>
                          <a:pt x="244" y="261"/>
                          <a:pt x="244" y="261"/>
                        </a:cubicBezTo>
                        <a:cubicBezTo>
                          <a:pt x="244" y="260"/>
                          <a:pt x="244" y="260"/>
                          <a:pt x="244" y="260"/>
                        </a:cubicBezTo>
                        <a:cubicBezTo>
                          <a:pt x="244" y="260"/>
                          <a:pt x="244" y="260"/>
                          <a:pt x="244" y="260"/>
                        </a:cubicBezTo>
                        <a:cubicBezTo>
                          <a:pt x="243" y="260"/>
                          <a:pt x="243" y="260"/>
                          <a:pt x="243" y="260"/>
                        </a:cubicBezTo>
                        <a:cubicBezTo>
                          <a:pt x="242" y="260"/>
                          <a:pt x="242" y="260"/>
                          <a:pt x="242" y="260"/>
                        </a:cubicBezTo>
                        <a:moveTo>
                          <a:pt x="382" y="264"/>
                        </a:move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4" y="265"/>
                          <a:pt x="384" y="265"/>
                          <a:pt x="384" y="265"/>
                        </a:cubicBezTo>
                        <a:cubicBezTo>
                          <a:pt x="384" y="265"/>
                          <a:pt x="384" y="265"/>
                          <a:pt x="384" y="265"/>
                        </a:cubicBezTo>
                        <a:cubicBezTo>
                          <a:pt x="384" y="265"/>
                          <a:pt x="384" y="265"/>
                          <a:pt x="384" y="265"/>
                        </a:cubicBezTo>
                        <a:cubicBezTo>
                          <a:pt x="385" y="265"/>
                          <a:pt x="385" y="265"/>
                          <a:pt x="385" y="265"/>
                        </a:cubicBezTo>
                        <a:cubicBezTo>
                          <a:pt x="385" y="266"/>
                          <a:pt x="385" y="266"/>
                          <a:pt x="385" y="266"/>
                        </a:cubicBezTo>
                        <a:cubicBezTo>
                          <a:pt x="385" y="265"/>
                          <a:pt x="385" y="265"/>
                          <a:pt x="385" y="265"/>
                        </a:cubicBezTo>
                        <a:cubicBezTo>
                          <a:pt x="386" y="265"/>
                          <a:pt x="386" y="265"/>
                          <a:pt x="386" y="265"/>
                        </a:cubicBezTo>
                        <a:cubicBezTo>
                          <a:pt x="386" y="265"/>
                          <a:pt x="386" y="265"/>
                          <a:pt x="386" y="265"/>
                        </a:cubicBezTo>
                        <a:cubicBezTo>
                          <a:pt x="386" y="265"/>
                          <a:pt x="386" y="265"/>
                          <a:pt x="386" y="265"/>
                        </a:cubicBezTo>
                        <a:cubicBezTo>
                          <a:pt x="386" y="265"/>
                          <a:pt x="386" y="265"/>
                          <a:pt x="386"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8" y="264"/>
                          <a:pt x="388" y="264"/>
                          <a:pt x="388" y="264"/>
                        </a:cubicBezTo>
                        <a:cubicBezTo>
                          <a:pt x="388" y="264"/>
                          <a:pt x="388" y="264"/>
                          <a:pt x="388" y="264"/>
                        </a:cubicBezTo>
                        <a:cubicBezTo>
                          <a:pt x="388" y="264"/>
                          <a:pt x="388" y="264"/>
                          <a:pt x="388" y="264"/>
                        </a:cubicBezTo>
                        <a:cubicBezTo>
                          <a:pt x="388" y="263"/>
                          <a:pt x="388" y="263"/>
                          <a:pt x="388" y="263"/>
                        </a:cubicBezTo>
                        <a:cubicBezTo>
                          <a:pt x="388" y="263"/>
                          <a:pt x="388" y="263"/>
                          <a:pt x="388" y="263"/>
                        </a:cubicBezTo>
                        <a:cubicBezTo>
                          <a:pt x="387" y="263"/>
                          <a:pt x="387" y="263"/>
                          <a:pt x="387" y="263"/>
                        </a:cubicBezTo>
                        <a:cubicBezTo>
                          <a:pt x="387" y="263"/>
                          <a:pt x="387" y="263"/>
                          <a:pt x="387" y="263"/>
                        </a:cubicBezTo>
                        <a:cubicBezTo>
                          <a:pt x="386" y="263"/>
                          <a:pt x="386" y="263"/>
                          <a:pt x="386" y="263"/>
                        </a:cubicBezTo>
                        <a:cubicBezTo>
                          <a:pt x="386" y="263"/>
                          <a:pt x="386" y="263"/>
                          <a:pt x="386" y="263"/>
                        </a:cubicBezTo>
                        <a:cubicBezTo>
                          <a:pt x="386" y="263"/>
                          <a:pt x="386" y="263"/>
                          <a:pt x="386" y="263"/>
                        </a:cubicBezTo>
                        <a:cubicBezTo>
                          <a:pt x="386" y="263"/>
                          <a:pt x="386" y="263"/>
                          <a:pt x="386" y="263"/>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4" y="261"/>
                          <a:pt x="384" y="261"/>
                          <a:pt x="384" y="261"/>
                        </a:cubicBezTo>
                        <a:cubicBezTo>
                          <a:pt x="384" y="261"/>
                          <a:pt x="384" y="261"/>
                          <a:pt x="384" y="261"/>
                        </a:cubicBezTo>
                        <a:cubicBezTo>
                          <a:pt x="383" y="261"/>
                          <a:pt x="383" y="261"/>
                          <a:pt x="383" y="261"/>
                        </a:cubicBezTo>
                        <a:cubicBezTo>
                          <a:pt x="383" y="261"/>
                          <a:pt x="383" y="261"/>
                          <a:pt x="383" y="261"/>
                        </a:cubicBezTo>
                        <a:cubicBezTo>
                          <a:pt x="383" y="261"/>
                          <a:pt x="383" y="261"/>
                          <a:pt x="383" y="261"/>
                        </a:cubicBezTo>
                        <a:cubicBezTo>
                          <a:pt x="382" y="261"/>
                          <a:pt x="382" y="261"/>
                          <a:pt x="382" y="261"/>
                        </a:cubicBezTo>
                        <a:cubicBezTo>
                          <a:pt x="382" y="261"/>
                          <a:pt x="382" y="261"/>
                          <a:pt x="382" y="261"/>
                        </a:cubicBezTo>
                        <a:cubicBezTo>
                          <a:pt x="380" y="261"/>
                          <a:pt x="380" y="261"/>
                          <a:pt x="380" y="261"/>
                        </a:cubicBezTo>
                        <a:cubicBezTo>
                          <a:pt x="381" y="262"/>
                          <a:pt x="381" y="262"/>
                          <a:pt x="381" y="262"/>
                        </a:cubicBezTo>
                        <a:cubicBezTo>
                          <a:pt x="381" y="262"/>
                          <a:pt x="381" y="262"/>
                          <a:pt x="381" y="262"/>
                        </a:cubicBezTo>
                        <a:cubicBezTo>
                          <a:pt x="382" y="263"/>
                          <a:pt x="382" y="263"/>
                          <a:pt x="382" y="263"/>
                        </a:cubicBezTo>
                        <a:cubicBezTo>
                          <a:pt x="382" y="264"/>
                          <a:pt x="382" y="264"/>
                          <a:pt x="382" y="264"/>
                        </a:cubicBezTo>
                        <a:moveTo>
                          <a:pt x="268" y="263"/>
                        </a:moveTo>
                        <a:cubicBezTo>
                          <a:pt x="266" y="263"/>
                          <a:pt x="266" y="263"/>
                          <a:pt x="266" y="263"/>
                        </a:cubicBezTo>
                        <a:cubicBezTo>
                          <a:pt x="266" y="263"/>
                          <a:pt x="266" y="263"/>
                          <a:pt x="266" y="263"/>
                        </a:cubicBezTo>
                        <a:cubicBezTo>
                          <a:pt x="266" y="263"/>
                          <a:pt x="266" y="263"/>
                          <a:pt x="266" y="263"/>
                        </a:cubicBezTo>
                        <a:cubicBezTo>
                          <a:pt x="265" y="263"/>
                          <a:pt x="265" y="263"/>
                          <a:pt x="265" y="263"/>
                        </a:cubicBezTo>
                        <a:cubicBezTo>
                          <a:pt x="265" y="264"/>
                          <a:pt x="265" y="264"/>
                          <a:pt x="265" y="264"/>
                        </a:cubicBezTo>
                        <a:cubicBezTo>
                          <a:pt x="265" y="264"/>
                          <a:pt x="265" y="264"/>
                          <a:pt x="265" y="264"/>
                        </a:cubicBezTo>
                        <a:cubicBezTo>
                          <a:pt x="265" y="265"/>
                          <a:pt x="265" y="265"/>
                          <a:pt x="265" y="265"/>
                        </a:cubicBezTo>
                        <a:cubicBezTo>
                          <a:pt x="265" y="265"/>
                          <a:pt x="265" y="265"/>
                          <a:pt x="265" y="265"/>
                        </a:cubicBezTo>
                        <a:cubicBezTo>
                          <a:pt x="264" y="265"/>
                          <a:pt x="264" y="265"/>
                          <a:pt x="264" y="265"/>
                        </a:cubicBezTo>
                        <a:cubicBezTo>
                          <a:pt x="263" y="266"/>
                          <a:pt x="263" y="266"/>
                          <a:pt x="263" y="266"/>
                        </a:cubicBezTo>
                        <a:cubicBezTo>
                          <a:pt x="264" y="266"/>
                          <a:pt x="264" y="266"/>
                          <a:pt x="264" y="266"/>
                        </a:cubicBezTo>
                        <a:cubicBezTo>
                          <a:pt x="265" y="267"/>
                          <a:pt x="265" y="267"/>
                          <a:pt x="265" y="267"/>
                        </a:cubicBezTo>
                        <a:cubicBezTo>
                          <a:pt x="265" y="267"/>
                          <a:pt x="265" y="267"/>
                          <a:pt x="265" y="267"/>
                        </a:cubicBezTo>
                        <a:cubicBezTo>
                          <a:pt x="265" y="267"/>
                          <a:pt x="265" y="267"/>
                          <a:pt x="265" y="267"/>
                        </a:cubicBezTo>
                        <a:cubicBezTo>
                          <a:pt x="266" y="267"/>
                          <a:pt x="266" y="267"/>
                          <a:pt x="266" y="267"/>
                        </a:cubicBezTo>
                        <a:cubicBezTo>
                          <a:pt x="266" y="267"/>
                          <a:pt x="266" y="267"/>
                          <a:pt x="266" y="267"/>
                        </a:cubicBezTo>
                        <a:cubicBezTo>
                          <a:pt x="267" y="267"/>
                          <a:pt x="267" y="267"/>
                          <a:pt x="267" y="267"/>
                        </a:cubicBezTo>
                        <a:cubicBezTo>
                          <a:pt x="267" y="266"/>
                          <a:pt x="267" y="266"/>
                          <a:pt x="267" y="266"/>
                        </a:cubicBezTo>
                        <a:cubicBezTo>
                          <a:pt x="267" y="265"/>
                          <a:pt x="267" y="265"/>
                          <a:pt x="267" y="265"/>
                        </a:cubicBezTo>
                        <a:cubicBezTo>
                          <a:pt x="267" y="265"/>
                          <a:pt x="267" y="265"/>
                          <a:pt x="267" y="265"/>
                        </a:cubicBezTo>
                        <a:cubicBezTo>
                          <a:pt x="267" y="265"/>
                          <a:pt x="267" y="265"/>
                          <a:pt x="267" y="265"/>
                        </a:cubicBezTo>
                        <a:cubicBezTo>
                          <a:pt x="267" y="265"/>
                          <a:pt x="267" y="265"/>
                          <a:pt x="267" y="265"/>
                        </a:cubicBezTo>
                        <a:cubicBezTo>
                          <a:pt x="267" y="264"/>
                          <a:pt x="267" y="264"/>
                          <a:pt x="267" y="264"/>
                        </a:cubicBezTo>
                        <a:cubicBezTo>
                          <a:pt x="268" y="264"/>
                          <a:pt x="268" y="264"/>
                          <a:pt x="268" y="264"/>
                        </a:cubicBezTo>
                        <a:cubicBezTo>
                          <a:pt x="270" y="265"/>
                          <a:pt x="270" y="265"/>
                          <a:pt x="270" y="265"/>
                        </a:cubicBezTo>
                        <a:cubicBezTo>
                          <a:pt x="271" y="266"/>
                          <a:pt x="271" y="266"/>
                          <a:pt x="271" y="266"/>
                        </a:cubicBezTo>
                        <a:cubicBezTo>
                          <a:pt x="271" y="265"/>
                          <a:pt x="271" y="265"/>
                          <a:pt x="271" y="265"/>
                        </a:cubicBezTo>
                        <a:cubicBezTo>
                          <a:pt x="271" y="263"/>
                          <a:pt x="271" y="263"/>
                          <a:pt x="271" y="263"/>
                        </a:cubicBezTo>
                        <a:cubicBezTo>
                          <a:pt x="271" y="263"/>
                          <a:pt x="271" y="263"/>
                          <a:pt x="271" y="263"/>
                        </a:cubicBezTo>
                        <a:cubicBezTo>
                          <a:pt x="271" y="263"/>
                          <a:pt x="271" y="263"/>
                          <a:pt x="271" y="263"/>
                        </a:cubicBezTo>
                        <a:cubicBezTo>
                          <a:pt x="269" y="262"/>
                          <a:pt x="269" y="262"/>
                          <a:pt x="269" y="262"/>
                        </a:cubicBezTo>
                        <a:cubicBezTo>
                          <a:pt x="269" y="262"/>
                          <a:pt x="269" y="262"/>
                          <a:pt x="269" y="262"/>
                        </a:cubicBezTo>
                        <a:cubicBezTo>
                          <a:pt x="269" y="262"/>
                          <a:pt x="269" y="262"/>
                          <a:pt x="269" y="262"/>
                        </a:cubicBezTo>
                        <a:cubicBezTo>
                          <a:pt x="268" y="263"/>
                          <a:pt x="268" y="263"/>
                          <a:pt x="268" y="263"/>
                        </a:cubicBezTo>
                        <a:moveTo>
                          <a:pt x="197" y="266"/>
                        </a:moveTo>
                        <a:cubicBezTo>
                          <a:pt x="197" y="266"/>
                          <a:pt x="197" y="266"/>
                          <a:pt x="197" y="266"/>
                        </a:cubicBezTo>
                        <a:cubicBezTo>
                          <a:pt x="197" y="266"/>
                          <a:pt x="197" y="266"/>
                          <a:pt x="197" y="266"/>
                        </a:cubicBezTo>
                        <a:cubicBezTo>
                          <a:pt x="197" y="267"/>
                          <a:pt x="197" y="267"/>
                          <a:pt x="197" y="267"/>
                        </a:cubicBezTo>
                        <a:cubicBezTo>
                          <a:pt x="197" y="267"/>
                          <a:pt x="197" y="267"/>
                          <a:pt x="197" y="267"/>
                        </a:cubicBezTo>
                        <a:cubicBezTo>
                          <a:pt x="197" y="268"/>
                          <a:pt x="197" y="268"/>
                          <a:pt x="197" y="268"/>
                        </a:cubicBezTo>
                        <a:cubicBezTo>
                          <a:pt x="197" y="268"/>
                          <a:pt x="197" y="268"/>
                          <a:pt x="197" y="268"/>
                        </a:cubicBezTo>
                        <a:cubicBezTo>
                          <a:pt x="197" y="268"/>
                          <a:pt x="197" y="268"/>
                          <a:pt x="197" y="268"/>
                        </a:cubicBezTo>
                        <a:cubicBezTo>
                          <a:pt x="198" y="269"/>
                          <a:pt x="198" y="269"/>
                          <a:pt x="198" y="269"/>
                        </a:cubicBezTo>
                        <a:cubicBezTo>
                          <a:pt x="199" y="269"/>
                          <a:pt x="199" y="269"/>
                          <a:pt x="199" y="269"/>
                        </a:cubicBezTo>
                        <a:cubicBezTo>
                          <a:pt x="199" y="269"/>
                          <a:pt x="199" y="269"/>
                          <a:pt x="199" y="269"/>
                        </a:cubicBezTo>
                        <a:cubicBezTo>
                          <a:pt x="199" y="268"/>
                          <a:pt x="199" y="268"/>
                          <a:pt x="199" y="268"/>
                        </a:cubicBezTo>
                        <a:cubicBezTo>
                          <a:pt x="199" y="268"/>
                          <a:pt x="199" y="268"/>
                          <a:pt x="199" y="268"/>
                        </a:cubicBezTo>
                        <a:cubicBezTo>
                          <a:pt x="199" y="268"/>
                          <a:pt x="199" y="268"/>
                          <a:pt x="199" y="268"/>
                        </a:cubicBezTo>
                        <a:cubicBezTo>
                          <a:pt x="199" y="267"/>
                          <a:pt x="199" y="267"/>
                          <a:pt x="199" y="267"/>
                        </a:cubicBezTo>
                        <a:cubicBezTo>
                          <a:pt x="199" y="267"/>
                          <a:pt x="199" y="267"/>
                          <a:pt x="199" y="267"/>
                        </a:cubicBezTo>
                        <a:cubicBezTo>
                          <a:pt x="199" y="266"/>
                          <a:pt x="199" y="266"/>
                          <a:pt x="199" y="266"/>
                        </a:cubicBezTo>
                        <a:cubicBezTo>
                          <a:pt x="199" y="266"/>
                          <a:pt x="199" y="266"/>
                          <a:pt x="199" y="266"/>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4"/>
                          <a:pt x="199" y="264"/>
                          <a:pt x="199" y="264"/>
                        </a:cubicBezTo>
                        <a:cubicBezTo>
                          <a:pt x="198" y="264"/>
                          <a:pt x="198" y="264"/>
                          <a:pt x="198" y="264"/>
                        </a:cubicBezTo>
                        <a:cubicBezTo>
                          <a:pt x="198" y="264"/>
                          <a:pt x="198" y="264"/>
                          <a:pt x="198" y="264"/>
                        </a:cubicBezTo>
                        <a:cubicBezTo>
                          <a:pt x="197" y="265"/>
                          <a:pt x="197" y="265"/>
                          <a:pt x="197" y="265"/>
                        </a:cubicBezTo>
                        <a:cubicBezTo>
                          <a:pt x="197" y="266"/>
                          <a:pt x="197" y="266"/>
                          <a:pt x="197" y="266"/>
                        </a:cubicBezTo>
                        <a:cubicBezTo>
                          <a:pt x="197" y="266"/>
                          <a:pt x="197" y="266"/>
                          <a:pt x="197" y="266"/>
                        </a:cubicBezTo>
                        <a:cubicBezTo>
                          <a:pt x="197" y="266"/>
                          <a:pt x="197" y="266"/>
                          <a:pt x="197" y="266"/>
                        </a:cubicBezTo>
                        <a:moveTo>
                          <a:pt x="235" y="266"/>
                        </a:moveTo>
                        <a:cubicBezTo>
                          <a:pt x="235" y="266"/>
                          <a:pt x="235" y="266"/>
                          <a:pt x="235" y="266"/>
                        </a:cubicBezTo>
                        <a:cubicBezTo>
                          <a:pt x="235" y="266"/>
                          <a:pt x="235" y="266"/>
                          <a:pt x="235" y="266"/>
                        </a:cubicBezTo>
                        <a:cubicBezTo>
                          <a:pt x="236" y="266"/>
                          <a:pt x="236" y="266"/>
                          <a:pt x="236" y="266"/>
                        </a:cubicBezTo>
                        <a:cubicBezTo>
                          <a:pt x="236" y="265"/>
                          <a:pt x="236" y="265"/>
                          <a:pt x="236" y="265"/>
                        </a:cubicBezTo>
                        <a:cubicBezTo>
                          <a:pt x="235" y="264"/>
                          <a:pt x="235" y="264"/>
                          <a:pt x="235" y="264"/>
                        </a:cubicBezTo>
                        <a:cubicBezTo>
                          <a:pt x="235" y="264"/>
                          <a:pt x="235" y="264"/>
                          <a:pt x="235" y="264"/>
                        </a:cubicBezTo>
                        <a:cubicBezTo>
                          <a:pt x="235" y="264"/>
                          <a:pt x="235" y="264"/>
                          <a:pt x="235" y="264"/>
                        </a:cubicBezTo>
                        <a:cubicBezTo>
                          <a:pt x="234" y="264"/>
                          <a:pt x="234" y="264"/>
                          <a:pt x="234" y="264"/>
                        </a:cubicBezTo>
                        <a:cubicBezTo>
                          <a:pt x="234" y="264"/>
                          <a:pt x="234" y="264"/>
                          <a:pt x="234" y="264"/>
                        </a:cubicBezTo>
                        <a:cubicBezTo>
                          <a:pt x="234" y="264"/>
                          <a:pt x="234" y="264"/>
                          <a:pt x="234" y="264"/>
                        </a:cubicBezTo>
                        <a:cubicBezTo>
                          <a:pt x="233" y="265"/>
                          <a:pt x="233" y="265"/>
                          <a:pt x="233" y="265"/>
                        </a:cubicBezTo>
                        <a:cubicBezTo>
                          <a:pt x="233" y="265"/>
                          <a:pt x="233" y="265"/>
                          <a:pt x="233" y="265"/>
                        </a:cubicBezTo>
                        <a:cubicBezTo>
                          <a:pt x="233" y="265"/>
                          <a:pt x="233" y="265"/>
                          <a:pt x="233" y="265"/>
                        </a:cubicBezTo>
                        <a:cubicBezTo>
                          <a:pt x="233" y="266"/>
                          <a:pt x="233" y="266"/>
                          <a:pt x="233" y="266"/>
                        </a:cubicBezTo>
                        <a:cubicBezTo>
                          <a:pt x="233" y="266"/>
                          <a:pt x="233" y="266"/>
                          <a:pt x="233" y="266"/>
                        </a:cubicBezTo>
                        <a:cubicBezTo>
                          <a:pt x="234" y="266"/>
                          <a:pt x="234" y="266"/>
                          <a:pt x="234" y="266"/>
                        </a:cubicBezTo>
                        <a:cubicBezTo>
                          <a:pt x="234" y="266"/>
                          <a:pt x="234" y="266"/>
                          <a:pt x="234" y="266"/>
                        </a:cubicBezTo>
                        <a:cubicBezTo>
                          <a:pt x="235" y="266"/>
                          <a:pt x="235" y="266"/>
                          <a:pt x="235" y="266"/>
                        </a:cubicBezTo>
                        <a:moveTo>
                          <a:pt x="244" y="268"/>
                        </a:moveTo>
                        <a:cubicBezTo>
                          <a:pt x="244" y="268"/>
                          <a:pt x="244" y="268"/>
                          <a:pt x="244" y="268"/>
                        </a:cubicBezTo>
                        <a:cubicBezTo>
                          <a:pt x="244" y="268"/>
                          <a:pt x="244" y="268"/>
                          <a:pt x="244" y="268"/>
                        </a:cubicBezTo>
                        <a:cubicBezTo>
                          <a:pt x="243" y="268"/>
                          <a:pt x="243" y="268"/>
                          <a:pt x="243" y="268"/>
                        </a:cubicBezTo>
                        <a:cubicBezTo>
                          <a:pt x="243" y="268"/>
                          <a:pt x="243" y="268"/>
                          <a:pt x="243" y="268"/>
                        </a:cubicBezTo>
                        <a:cubicBezTo>
                          <a:pt x="243" y="269"/>
                          <a:pt x="243" y="269"/>
                          <a:pt x="243" y="269"/>
                        </a:cubicBezTo>
                        <a:cubicBezTo>
                          <a:pt x="243" y="270"/>
                          <a:pt x="243" y="270"/>
                          <a:pt x="243" y="270"/>
                        </a:cubicBezTo>
                        <a:cubicBezTo>
                          <a:pt x="243" y="270"/>
                          <a:pt x="243" y="270"/>
                          <a:pt x="243" y="270"/>
                        </a:cubicBezTo>
                        <a:cubicBezTo>
                          <a:pt x="243" y="270"/>
                          <a:pt x="243" y="270"/>
                          <a:pt x="243" y="270"/>
                        </a:cubicBezTo>
                        <a:cubicBezTo>
                          <a:pt x="243" y="271"/>
                          <a:pt x="243" y="271"/>
                          <a:pt x="243" y="271"/>
                        </a:cubicBezTo>
                        <a:cubicBezTo>
                          <a:pt x="243" y="271"/>
                          <a:pt x="243" y="271"/>
                          <a:pt x="243" y="271"/>
                        </a:cubicBezTo>
                        <a:cubicBezTo>
                          <a:pt x="243" y="271"/>
                          <a:pt x="243" y="271"/>
                          <a:pt x="243" y="271"/>
                        </a:cubicBezTo>
                        <a:cubicBezTo>
                          <a:pt x="244" y="271"/>
                          <a:pt x="244" y="271"/>
                          <a:pt x="244" y="271"/>
                        </a:cubicBezTo>
                        <a:cubicBezTo>
                          <a:pt x="244" y="271"/>
                          <a:pt x="244" y="271"/>
                          <a:pt x="244" y="271"/>
                        </a:cubicBezTo>
                        <a:cubicBezTo>
                          <a:pt x="244" y="271"/>
                          <a:pt x="244" y="271"/>
                          <a:pt x="244" y="271"/>
                        </a:cubicBezTo>
                        <a:cubicBezTo>
                          <a:pt x="244" y="271"/>
                          <a:pt x="244" y="271"/>
                          <a:pt x="244"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2"/>
                          <a:pt x="245" y="272"/>
                          <a:pt x="245" y="272"/>
                        </a:cubicBezTo>
                        <a:cubicBezTo>
                          <a:pt x="245" y="272"/>
                          <a:pt x="245" y="272"/>
                          <a:pt x="245" y="272"/>
                        </a:cubicBezTo>
                        <a:cubicBezTo>
                          <a:pt x="245" y="272"/>
                          <a:pt x="245" y="272"/>
                          <a:pt x="245" y="272"/>
                        </a:cubicBezTo>
                        <a:cubicBezTo>
                          <a:pt x="246" y="273"/>
                          <a:pt x="246" y="273"/>
                          <a:pt x="246" y="273"/>
                        </a:cubicBezTo>
                        <a:cubicBezTo>
                          <a:pt x="246" y="273"/>
                          <a:pt x="246" y="273"/>
                          <a:pt x="246" y="273"/>
                        </a:cubicBezTo>
                        <a:cubicBezTo>
                          <a:pt x="246" y="273"/>
                          <a:pt x="246" y="273"/>
                          <a:pt x="246" y="273"/>
                        </a:cubicBezTo>
                        <a:cubicBezTo>
                          <a:pt x="247" y="273"/>
                          <a:pt x="247" y="273"/>
                          <a:pt x="247" y="273"/>
                        </a:cubicBezTo>
                        <a:cubicBezTo>
                          <a:pt x="247" y="273"/>
                          <a:pt x="247" y="273"/>
                          <a:pt x="247" y="273"/>
                        </a:cubicBezTo>
                        <a:cubicBezTo>
                          <a:pt x="247" y="274"/>
                          <a:pt x="247" y="274"/>
                          <a:pt x="247" y="274"/>
                        </a:cubicBezTo>
                        <a:cubicBezTo>
                          <a:pt x="247" y="274"/>
                          <a:pt x="247" y="274"/>
                          <a:pt x="247" y="274"/>
                        </a:cubicBezTo>
                        <a:cubicBezTo>
                          <a:pt x="246" y="276"/>
                          <a:pt x="246" y="276"/>
                          <a:pt x="246" y="276"/>
                        </a:cubicBezTo>
                        <a:cubicBezTo>
                          <a:pt x="247" y="275"/>
                          <a:pt x="247" y="275"/>
                          <a:pt x="247" y="275"/>
                        </a:cubicBezTo>
                        <a:cubicBezTo>
                          <a:pt x="248" y="275"/>
                          <a:pt x="248" y="275"/>
                          <a:pt x="248" y="275"/>
                        </a:cubicBezTo>
                        <a:cubicBezTo>
                          <a:pt x="249" y="275"/>
                          <a:pt x="249" y="275"/>
                          <a:pt x="249" y="275"/>
                        </a:cubicBezTo>
                        <a:cubicBezTo>
                          <a:pt x="249" y="275"/>
                          <a:pt x="249" y="275"/>
                          <a:pt x="249" y="275"/>
                        </a:cubicBezTo>
                        <a:cubicBezTo>
                          <a:pt x="250" y="275"/>
                          <a:pt x="250" y="275"/>
                          <a:pt x="250" y="275"/>
                        </a:cubicBezTo>
                        <a:cubicBezTo>
                          <a:pt x="250" y="274"/>
                          <a:pt x="250" y="274"/>
                          <a:pt x="250" y="274"/>
                        </a:cubicBezTo>
                        <a:cubicBezTo>
                          <a:pt x="250" y="274"/>
                          <a:pt x="250" y="274"/>
                          <a:pt x="250" y="274"/>
                        </a:cubicBezTo>
                        <a:cubicBezTo>
                          <a:pt x="250" y="274"/>
                          <a:pt x="250" y="274"/>
                          <a:pt x="250" y="274"/>
                        </a:cubicBezTo>
                        <a:cubicBezTo>
                          <a:pt x="251" y="274"/>
                          <a:pt x="251" y="274"/>
                          <a:pt x="251" y="274"/>
                        </a:cubicBezTo>
                        <a:cubicBezTo>
                          <a:pt x="251" y="274"/>
                          <a:pt x="251" y="274"/>
                          <a:pt x="251" y="274"/>
                        </a:cubicBezTo>
                        <a:cubicBezTo>
                          <a:pt x="251" y="274"/>
                          <a:pt x="251" y="274"/>
                          <a:pt x="251" y="274"/>
                        </a:cubicBezTo>
                        <a:cubicBezTo>
                          <a:pt x="252" y="274"/>
                          <a:pt x="252" y="274"/>
                          <a:pt x="252" y="274"/>
                        </a:cubicBezTo>
                        <a:cubicBezTo>
                          <a:pt x="252" y="274"/>
                          <a:pt x="252" y="274"/>
                          <a:pt x="252" y="274"/>
                        </a:cubicBezTo>
                        <a:cubicBezTo>
                          <a:pt x="252" y="274"/>
                          <a:pt x="252" y="274"/>
                          <a:pt x="252" y="274"/>
                        </a:cubicBezTo>
                        <a:cubicBezTo>
                          <a:pt x="252" y="274"/>
                          <a:pt x="252" y="274"/>
                          <a:pt x="252" y="274"/>
                        </a:cubicBezTo>
                        <a:cubicBezTo>
                          <a:pt x="253" y="274"/>
                          <a:pt x="253" y="274"/>
                          <a:pt x="253" y="274"/>
                        </a:cubicBezTo>
                        <a:cubicBezTo>
                          <a:pt x="253" y="274"/>
                          <a:pt x="253" y="274"/>
                          <a:pt x="253" y="274"/>
                        </a:cubicBezTo>
                        <a:cubicBezTo>
                          <a:pt x="253" y="274"/>
                          <a:pt x="253" y="274"/>
                          <a:pt x="253" y="274"/>
                        </a:cubicBezTo>
                        <a:cubicBezTo>
                          <a:pt x="254" y="273"/>
                          <a:pt x="254" y="273"/>
                          <a:pt x="254" y="273"/>
                        </a:cubicBezTo>
                        <a:cubicBezTo>
                          <a:pt x="254" y="273"/>
                          <a:pt x="254" y="273"/>
                          <a:pt x="254" y="273"/>
                        </a:cubicBezTo>
                        <a:cubicBezTo>
                          <a:pt x="254" y="274"/>
                          <a:pt x="254" y="274"/>
                          <a:pt x="254" y="274"/>
                        </a:cubicBezTo>
                        <a:cubicBezTo>
                          <a:pt x="255" y="274"/>
                          <a:pt x="255" y="274"/>
                          <a:pt x="255" y="274"/>
                        </a:cubicBezTo>
                        <a:cubicBezTo>
                          <a:pt x="255" y="274"/>
                          <a:pt x="255" y="274"/>
                          <a:pt x="255" y="274"/>
                        </a:cubicBezTo>
                        <a:cubicBezTo>
                          <a:pt x="256" y="274"/>
                          <a:pt x="256" y="274"/>
                          <a:pt x="256" y="274"/>
                        </a:cubicBezTo>
                        <a:cubicBezTo>
                          <a:pt x="256" y="274"/>
                          <a:pt x="256" y="274"/>
                          <a:pt x="256" y="274"/>
                        </a:cubicBezTo>
                        <a:cubicBezTo>
                          <a:pt x="256" y="274"/>
                          <a:pt x="256" y="274"/>
                          <a:pt x="256" y="274"/>
                        </a:cubicBezTo>
                        <a:cubicBezTo>
                          <a:pt x="257" y="273"/>
                          <a:pt x="257" y="273"/>
                          <a:pt x="257" y="273"/>
                        </a:cubicBezTo>
                        <a:cubicBezTo>
                          <a:pt x="259" y="273"/>
                          <a:pt x="259" y="273"/>
                          <a:pt x="259" y="273"/>
                        </a:cubicBezTo>
                        <a:cubicBezTo>
                          <a:pt x="259" y="272"/>
                          <a:pt x="259" y="272"/>
                          <a:pt x="259" y="272"/>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2" y="271"/>
                          <a:pt x="262" y="271"/>
                          <a:pt x="262" y="271"/>
                        </a:cubicBezTo>
                        <a:cubicBezTo>
                          <a:pt x="262" y="271"/>
                          <a:pt x="262" y="271"/>
                          <a:pt x="262" y="271"/>
                        </a:cubicBezTo>
                        <a:cubicBezTo>
                          <a:pt x="263" y="271"/>
                          <a:pt x="263" y="271"/>
                          <a:pt x="263" y="271"/>
                        </a:cubicBezTo>
                        <a:cubicBezTo>
                          <a:pt x="263" y="271"/>
                          <a:pt x="263" y="271"/>
                          <a:pt x="263" y="271"/>
                        </a:cubicBezTo>
                        <a:cubicBezTo>
                          <a:pt x="263" y="271"/>
                          <a:pt x="263" y="271"/>
                          <a:pt x="263" y="271"/>
                        </a:cubicBezTo>
                        <a:cubicBezTo>
                          <a:pt x="263" y="271"/>
                          <a:pt x="263" y="271"/>
                          <a:pt x="263" y="271"/>
                        </a:cubicBezTo>
                        <a:cubicBezTo>
                          <a:pt x="264" y="271"/>
                          <a:pt x="264" y="271"/>
                          <a:pt x="264" y="271"/>
                        </a:cubicBezTo>
                        <a:cubicBezTo>
                          <a:pt x="264" y="271"/>
                          <a:pt x="264" y="271"/>
                          <a:pt x="264" y="271"/>
                        </a:cubicBezTo>
                        <a:cubicBezTo>
                          <a:pt x="265" y="271"/>
                          <a:pt x="265" y="271"/>
                          <a:pt x="265" y="271"/>
                        </a:cubicBezTo>
                        <a:cubicBezTo>
                          <a:pt x="265" y="271"/>
                          <a:pt x="265" y="271"/>
                          <a:pt x="265" y="271"/>
                        </a:cubicBezTo>
                        <a:cubicBezTo>
                          <a:pt x="265" y="271"/>
                          <a:pt x="265" y="271"/>
                          <a:pt x="265" y="271"/>
                        </a:cubicBezTo>
                        <a:cubicBezTo>
                          <a:pt x="265" y="272"/>
                          <a:pt x="265" y="272"/>
                          <a:pt x="265" y="272"/>
                        </a:cubicBezTo>
                        <a:cubicBezTo>
                          <a:pt x="265" y="272"/>
                          <a:pt x="265" y="272"/>
                          <a:pt x="265" y="272"/>
                        </a:cubicBezTo>
                        <a:cubicBezTo>
                          <a:pt x="266" y="272"/>
                          <a:pt x="266" y="272"/>
                          <a:pt x="266" y="272"/>
                        </a:cubicBezTo>
                        <a:cubicBezTo>
                          <a:pt x="267" y="271"/>
                          <a:pt x="267" y="271"/>
                          <a:pt x="267" y="271"/>
                        </a:cubicBezTo>
                        <a:cubicBezTo>
                          <a:pt x="267" y="271"/>
                          <a:pt x="267" y="271"/>
                          <a:pt x="267" y="271"/>
                        </a:cubicBezTo>
                        <a:cubicBezTo>
                          <a:pt x="267" y="271"/>
                          <a:pt x="267" y="271"/>
                          <a:pt x="267" y="271"/>
                        </a:cubicBezTo>
                        <a:cubicBezTo>
                          <a:pt x="268" y="272"/>
                          <a:pt x="268" y="272"/>
                          <a:pt x="268" y="272"/>
                        </a:cubicBezTo>
                        <a:cubicBezTo>
                          <a:pt x="269" y="273"/>
                          <a:pt x="269" y="273"/>
                          <a:pt x="269" y="273"/>
                        </a:cubicBezTo>
                        <a:cubicBezTo>
                          <a:pt x="269" y="273"/>
                          <a:pt x="269" y="273"/>
                          <a:pt x="269" y="273"/>
                        </a:cubicBezTo>
                        <a:cubicBezTo>
                          <a:pt x="269" y="273"/>
                          <a:pt x="269" y="273"/>
                          <a:pt x="269" y="273"/>
                        </a:cubicBezTo>
                        <a:cubicBezTo>
                          <a:pt x="270" y="273"/>
                          <a:pt x="270" y="273"/>
                          <a:pt x="270" y="273"/>
                        </a:cubicBezTo>
                        <a:cubicBezTo>
                          <a:pt x="270" y="273"/>
                          <a:pt x="270" y="273"/>
                          <a:pt x="270" y="273"/>
                        </a:cubicBezTo>
                        <a:cubicBezTo>
                          <a:pt x="270" y="273"/>
                          <a:pt x="270" y="273"/>
                          <a:pt x="270" y="273"/>
                        </a:cubicBezTo>
                        <a:cubicBezTo>
                          <a:pt x="271" y="273"/>
                          <a:pt x="271" y="273"/>
                          <a:pt x="271" y="273"/>
                        </a:cubicBezTo>
                        <a:cubicBezTo>
                          <a:pt x="271" y="273"/>
                          <a:pt x="271" y="273"/>
                          <a:pt x="271" y="273"/>
                        </a:cubicBezTo>
                        <a:cubicBezTo>
                          <a:pt x="271" y="273"/>
                          <a:pt x="271" y="273"/>
                          <a:pt x="271" y="273"/>
                        </a:cubicBezTo>
                        <a:cubicBezTo>
                          <a:pt x="272" y="273"/>
                          <a:pt x="272" y="273"/>
                          <a:pt x="272" y="273"/>
                        </a:cubicBezTo>
                        <a:cubicBezTo>
                          <a:pt x="273" y="273"/>
                          <a:pt x="273" y="273"/>
                          <a:pt x="273" y="273"/>
                        </a:cubicBezTo>
                        <a:cubicBezTo>
                          <a:pt x="273" y="273"/>
                          <a:pt x="273" y="273"/>
                          <a:pt x="273" y="273"/>
                        </a:cubicBezTo>
                        <a:cubicBezTo>
                          <a:pt x="273" y="273"/>
                          <a:pt x="273" y="273"/>
                          <a:pt x="273" y="273"/>
                        </a:cubicBezTo>
                        <a:cubicBezTo>
                          <a:pt x="273" y="272"/>
                          <a:pt x="273" y="272"/>
                          <a:pt x="273" y="272"/>
                        </a:cubicBezTo>
                        <a:cubicBezTo>
                          <a:pt x="275" y="272"/>
                          <a:pt x="275" y="272"/>
                          <a:pt x="275" y="272"/>
                        </a:cubicBezTo>
                        <a:cubicBezTo>
                          <a:pt x="273" y="272"/>
                          <a:pt x="273" y="272"/>
                          <a:pt x="273" y="272"/>
                        </a:cubicBezTo>
                        <a:cubicBezTo>
                          <a:pt x="271" y="271"/>
                          <a:pt x="271" y="271"/>
                          <a:pt x="271" y="271"/>
                        </a:cubicBezTo>
                        <a:cubicBezTo>
                          <a:pt x="271" y="271"/>
                          <a:pt x="271" y="271"/>
                          <a:pt x="271" y="271"/>
                        </a:cubicBezTo>
                        <a:cubicBezTo>
                          <a:pt x="271" y="271"/>
                          <a:pt x="271" y="271"/>
                          <a:pt x="271" y="271"/>
                        </a:cubicBezTo>
                        <a:cubicBezTo>
                          <a:pt x="270" y="272"/>
                          <a:pt x="270" y="272"/>
                          <a:pt x="270" y="272"/>
                        </a:cubicBezTo>
                        <a:cubicBezTo>
                          <a:pt x="269" y="272"/>
                          <a:pt x="269" y="272"/>
                          <a:pt x="269" y="272"/>
                        </a:cubicBezTo>
                        <a:cubicBezTo>
                          <a:pt x="268" y="270"/>
                          <a:pt x="268" y="270"/>
                          <a:pt x="268" y="270"/>
                        </a:cubicBezTo>
                        <a:cubicBezTo>
                          <a:pt x="268" y="270"/>
                          <a:pt x="268" y="270"/>
                          <a:pt x="268" y="270"/>
                        </a:cubicBezTo>
                        <a:cubicBezTo>
                          <a:pt x="267" y="270"/>
                          <a:pt x="267" y="270"/>
                          <a:pt x="267" y="270"/>
                        </a:cubicBezTo>
                        <a:cubicBezTo>
                          <a:pt x="267" y="270"/>
                          <a:pt x="267" y="270"/>
                          <a:pt x="267" y="270"/>
                        </a:cubicBezTo>
                        <a:cubicBezTo>
                          <a:pt x="267" y="270"/>
                          <a:pt x="267" y="270"/>
                          <a:pt x="267" y="270"/>
                        </a:cubicBezTo>
                        <a:cubicBezTo>
                          <a:pt x="267" y="270"/>
                          <a:pt x="267" y="270"/>
                          <a:pt x="267" y="270"/>
                        </a:cubicBezTo>
                        <a:cubicBezTo>
                          <a:pt x="265" y="270"/>
                          <a:pt x="265" y="270"/>
                          <a:pt x="265" y="270"/>
                        </a:cubicBezTo>
                        <a:cubicBezTo>
                          <a:pt x="264" y="269"/>
                          <a:pt x="264" y="269"/>
                          <a:pt x="264" y="269"/>
                        </a:cubicBezTo>
                        <a:cubicBezTo>
                          <a:pt x="264" y="269"/>
                          <a:pt x="264" y="269"/>
                          <a:pt x="264" y="269"/>
                        </a:cubicBezTo>
                        <a:cubicBezTo>
                          <a:pt x="264" y="269"/>
                          <a:pt x="264" y="269"/>
                          <a:pt x="264" y="269"/>
                        </a:cubicBezTo>
                        <a:cubicBezTo>
                          <a:pt x="264" y="269"/>
                          <a:pt x="264" y="269"/>
                          <a:pt x="264" y="269"/>
                        </a:cubicBezTo>
                        <a:cubicBezTo>
                          <a:pt x="263" y="269"/>
                          <a:pt x="263" y="269"/>
                          <a:pt x="263" y="269"/>
                        </a:cubicBezTo>
                        <a:cubicBezTo>
                          <a:pt x="263" y="269"/>
                          <a:pt x="263" y="269"/>
                          <a:pt x="263" y="269"/>
                        </a:cubicBezTo>
                        <a:cubicBezTo>
                          <a:pt x="263" y="269"/>
                          <a:pt x="263" y="269"/>
                          <a:pt x="263" y="269"/>
                        </a:cubicBezTo>
                        <a:cubicBezTo>
                          <a:pt x="262" y="269"/>
                          <a:pt x="262" y="269"/>
                          <a:pt x="262" y="269"/>
                        </a:cubicBezTo>
                        <a:cubicBezTo>
                          <a:pt x="262" y="269"/>
                          <a:pt x="262" y="269"/>
                          <a:pt x="262" y="269"/>
                        </a:cubicBezTo>
                        <a:cubicBezTo>
                          <a:pt x="262" y="269"/>
                          <a:pt x="262" y="269"/>
                          <a:pt x="262" y="269"/>
                        </a:cubicBezTo>
                        <a:cubicBezTo>
                          <a:pt x="262" y="270"/>
                          <a:pt x="262" y="270"/>
                          <a:pt x="262" y="270"/>
                        </a:cubicBezTo>
                        <a:cubicBezTo>
                          <a:pt x="261" y="270"/>
                          <a:pt x="261" y="270"/>
                          <a:pt x="261" y="270"/>
                        </a:cubicBezTo>
                        <a:cubicBezTo>
                          <a:pt x="261" y="270"/>
                          <a:pt x="261" y="270"/>
                          <a:pt x="261" y="270"/>
                        </a:cubicBezTo>
                        <a:cubicBezTo>
                          <a:pt x="261" y="270"/>
                          <a:pt x="261" y="270"/>
                          <a:pt x="261" y="270"/>
                        </a:cubicBezTo>
                        <a:cubicBezTo>
                          <a:pt x="261" y="270"/>
                          <a:pt x="261" y="270"/>
                          <a:pt x="261" y="270"/>
                        </a:cubicBezTo>
                        <a:cubicBezTo>
                          <a:pt x="260" y="270"/>
                          <a:pt x="260" y="270"/>
                          <a:pt x="260" y="270"/>
                        </a:cubicBezTo>
                        <a:cubicBezTo>
                          <a:pt x="260" y="270"/>
                          <a:pt x="260" y="270"/>
                          <a:pt x="260" y="270"/>
                        </a:cubicBezTo>
                        <a:cubicBezTo>
                          <a:pt x="260" y="270"/>
                          <a:pt x="260" y="270"/>
                          <a:pt x="260" y="270"/>
                        </a:cubicBezTo>
                        <a:cubicBezTo>
                          <a:pt x="258" y="271"/>
                          <a:pt x="258" y="271"/>
                          <a:pt x="258" y="271"/>
                        </a:cubicBezTo>
                        <a:cubicBezTo>
                          <a:pt x="257" y="272"/>
                          <a:pt x="257" y="272"/>
                          <a:pt x="257" y="272"/>
                        </a:cubicBezTo>
                        <a:cubicBezTo>
                          <a:pt x="257" y="272"/>
                          <a:pt x="257" y="272"/>
                          <a:pt x="257" y="272"/>
                        </a:cubicBezTo>
                        <a:cubicBezTo>
                          <a:pt x="257" y="272"/>
                          <a:pt x="257" y="272"/>
                          <a:pt x="257" y="272"/>
                        </a:cubicBezTo>
                        <a:cubicBezTo>
                          <a:pt x="257" y="272"/>
                          <a:pt x="257" y="272"/>
                          <a:pt x="257" y="272"/>
                        </a:cubicBezTo>
                        <a:cubicBezTo>
                          <a:pt x="256" y="272"/>
                          <a:pt x="256" y="272"/>
                          <a:pt x="256" y="272"/>
                        </a:cubicBezTo>
                        <a:cubicBezTo>
                          <a:pt x="255" y="272"/>
                          <a:pt x="255" y="272"/>
                          <a:pt x="255" y="272"/>
                        </a:cubicBezTo>
                        <a:cubicBezTo>
                          <a:pt x="255" y="272"/>
                          <a:pt x="255" y="272"/>
                          <a:pt x="255" y="272"/>
                        </a:cubicBezTo>
                        <a:cubicBezTo>
                          <a:pt x="255" y="272"/>
                          <a:pt x="255" y="272"/>
                          <a:pt x="255" y="272"/>
                        </a:cubicBezTo>
                        <a:cubicBezTo>
                          <a:pt x="255" y="271"/>
                          <a:pt x="255" y="271"/>
                          <a:pt x="255" y="271"/>
                        </a:cubicBezTo>
                        <a:cubicBezTo>
                          <a:pt x="255" y="271"/>
                          <a:pt x="255" y="271"/>
                          <a:pt x="255" y="271"/>
                        </a:cubicBezTo>
                        <a:cubicBezTo>
                          <a:pt x="254" y="271"/>
                          <a:pt x="254" y="271"/>
                          <a:pt x="254" y="271"/>
                        </a:cubicBezTo>
                        <a:cubicBezTo>
                          <a:pt x="254" y="271"/>
                          <a:pt x="254" y="271"/>
                          <a:pt x="254" y="271"/>
                        </a:cubicBezTo>
                        <a:cubicBezTo>
                          <a:pt x="254" y="271"/>
                          <a:pt x="254" y="271"/>
                          <a:pt x="254" y="271"/>
                        </a:cubicBezTo>
                        <a:cubicBezTo>
                          <a:pt x="253" y="271"/>
                          <a:pt x="253" y="271"/>
                          <a:pt x="253" y="271"/>
                        </a:cubicBezTo>
                        <a:cubicBezTo>
                          <a:pt x="253" y="271"/>
                          <a:pt x="253" y="271"/>
                          <a:pt x="253" y="271"/>
                        </a:cubicBezTo>
                        <a:cubicBezTo>
                          <a:pt x="252" y="271"/>
                          <a:pt x="252" y="271"/>
                          <a:pt x="252" y="271"/>
                        </a:cubicBezTo>
                        <a:cubicBezTo>
                          <a:pt x="252" y="271"/>
                          <a:pt x="252" y="271"/>
                          <a:pt x="252" y="271"/>
                        </a:cubicBezTo>
                        <a:cubicBezTo>
                          <a:pt x="252" y="271"/>
                          <a:pt x="252" y="271"/>
                          <a:pt x="252" y="271"/>
                        </a:cubicBezTo>
                        <a:cubicBezTo>
                          <a:pt x="251" y="271"/>
                          <a:pt x="251" y="271"/>
                          <a:pt x="251" y="271"/>
                        </a:cubicBezTo>
                        <a:cubicBezTo>
                          <a:pt x="251" y="271"/>
                          <a:pt x="251" y="271"/>
                          <a:pt x="251" y="271"/>
                        </a:cubicBezTo>
                        <a:cubicBezTo>
                          <a:pt x="250" y="271"/>
                          <a:pt x="250" y="271"/>
                          <a:pt x="250" y="271"/>
                        </a:cubicBezTo>
                        <a:cubicBezTo>
                          <a:pt x="250" y="272"/>
                          <a:pt x="250" y="272"/>
                          <a:pt x="250" y="272"/>
                        </a:cubicBezTo>
                        <a:cubicBezTo>
                          <a:pt x="249" y="272"/>
                          <a:pt x="249" y="272"/>
                          <a:pt x="249" y="272"/>
                        </a:cubicBezTo>
                        <a:cubicBezTo>
                          <a:pt x="249" y="272"/>
                          <a:pt x="249" y="272"/>
                          <a:pt x="249" y="272"/>
                        </a:cubicBezTo>
                        <a:cubicBezTo>
                          <a:pt x="249" y="272"/>
                          <a:pt x="249" y="272"/>
                          <a:pt x="249" y="272"/>
                        </a:cubicBezTo>
                        <a:cubicBezTo>
                          <a:pt x="248" y="272"/>
                          <a:pt x="248" y="272"/>
                          <a:pt x="248" y="272"/>
                        </a:cubicBezTo>
                        <a:cubicBezTo>
                          <a:pt x="248" y="272"/>
                          <a:pt x="248" y="272"/>
                          <a:pt x="248" y="272"/>
                        </a:cubicBezTo>
                        <a:cubicBezTo>
                          <a:pt x="248" y="271"/>
                          <a:pt x="248" y="271"/>
                          <a:pt x="248" y="271"/>
                        </a:cubicBezTo>
                        <a:cubicBezTo>
                          <a:pt x="248" y="271"/>
                          <a:pt x="248" y="271"/>
                          <a:pt x="248" y="271"/>
                        </a:cubicBezTo>
                        <a:cubicBezTo>
                          <a:pt x="248" y="271"/>
                          <a:pt x="248" y="271"/>
                          <a:pt x="248" y="271"/>
                        </a:cubicBezTo>
                        <a:cubicBezTo>
                          <a:pt x="248" y="270"/>
                          <a:pt x="248" y="270"/>
                          <a:pt x="248" y="270"/>
                        </a:cubicBezTo>
                        <a:cubicBezTo>
                          <a:pt x="247" y="270"/>
                          <a:pt x="247" y="270"/>
                          <a:pt x="247" y="270"/>
                        </a:cubicBezTo>
                        <a:cubicBezTo>
                          <a:pt x="247" y="271"/>
                          <a:pt x="247" y="271"/>
                          <a:pt x="247" y="271"/>
                        </a:cubicBezTo>
                        <a:cubicBezTo>
                          <a:pt x="247" y="271"/>
                          <a:pt x="247" y="271"/>
                          <a:pt x="247" y="271"/>
                        </a:cubicBezTo>
                        <a:cubicBezTo>
                          <a:pt x="247" y="271"/>
                          <a:pt x="247" y="271"/>
                          <a:pt x="247" y="271"/>
                        </a:cubicBezTo>
                        <a:cubicBezTo>
                          <a:pt x="246" y="271"/>
                          <a:pt x="246" y="271"/>
                          <a:pt x="246" y="271"/>
                        </a:cubicBezTo>
                        <a:cubicBezTo>
                          <a:pt x="246" y="270"/>
                          <a:pt x="246" y="270"/>
                          <a:pt x="246" y="270"/>
                        </a:cubicBezTo>
                        <a:cubicBezTo>
                          <a:pt x="246" y="270"/>
                          <a:pt x="246" y="270"/>
                          <a:pt x="246" y="270"/>
                        </a:cubicBezTo>
                        <a:cubicBezTo>
                          <a:pt x="246" y="270"/>
                          <a:pt x="246" y="270"/>
                          <a:pt x="246" y="270"/>
                        </a:cubicBezTo>
                        <a:cubicBezTo>
                          <a:pt x="245" y="270"/>
                          <a:pt x="245" y="270"/>
                          <a:pt x="245" y="270"/>
                        </a:cubicBezTo>
                        <a:cubicBezTo>
                          <a:pt x="245" y="269"/>
                          <a:pt x="245" y="269"/>
                          <a:pt x="245" y="269"/>
                        </a:cubicBezTo>
                        <a:cubicBezTo>
                          <a:pt x="246" y="269"/>
                          <a:pt x="246" y="269"/>
                          <a:pt x="246" y="269"/>
                        </a:cubicBezTo>
                        <a:cubicBezTo>
                          <a:pt x="246" y="269"/>
                          <a:pt x="246" y="269"/>
                          <a:pt x="246" y="269"/>
                        </a:cubicBezTo>
                        <a:cubicBezTo>
                          <a:pt x="246" y="269"/>
                          <a:pt x="246" y="269"/>
                          <a:pt x="246" y="269"/>
                        </a:cubicBezTo>
                        <a:cubicBezTo>
                          <a:pt x="246" y="268"/>
                          <a:pt x="246" y="268"/>
                          <a:pt x="246" y="268"/>
                        </a:cubicBezTo>
                        <a:cubicBezTo>
                          <a:pt x="246" y="267"/>
                          <a:pt x="246" y="267"/>
                          <a:pt x="246" y="267"/>
                        </a:cubicBezTo>
                        <a:cubicBezTo>
                          <a:pt x="246" y="267"/>
                          <a:pt x="246" y="267"/>
                          <a:pt x="246" y="267"/>
                        </a:cubicBezTo>
                        <a:cubicBezTo>
                          <a:pt x="246" y="267"/>
                          <a:pt x="246" y="267"/>
                          <a:pt x="246" y="267"/>
                        </a:cubicBezTo>
                        <a:cubicBezTo>
                          <a:pt x="246" y="267"/>
                          <a:pt x="246" y="267"/>
                          <a:pt x="246" y="267"/>
                        </a:cubicBezTo>
                        <a:cubicBezTo>
                          <a:pt x="247" y="266"/>
                          <a:pt x="247" y="266"/>
                          <a:pt x="247" y="266"/>
                        </a:cubicBezTo>
                        <a:cubicBezTo>
                          <a:pt x="247" y="266"/>
                          <a:pt x="247" y="266"/>
                          <a:pt x="247" y="266"/>
                        </a:cubicBezTo>
                        <a:cubicBezTo>
                          <a:pt x="247" y="265"/>
                          <a:pt x="247" y="265"/>
                          <a:pt x="247" y="265"/>
                        </a:cubicBezTo>
                        <a:cubicBezTo>
                          <a:pt x="247" y="265"/>
                          <a:pt x="247" y="265"/>
                          <a:pt x="247" y="265"/>
                        </a:cubicBezTo>
                        <a:cubicBezTo>
                          <a:pt x="247" y="265"/>
                          <a:pt x="247" y="265"/>
                          <a:pt x="247" y="265"/>
                        </a:cubicBezTo>
                        <a:cubicBezTo>
                          <a:pt x="247" y="265"/>
                          <a:pt x="247" y="265"/>
                          <a:pt x="247" y="265"/>
                        </a:cubicBezTo>
                        <a:cubicBezTo>
                          <a:pt x="246" y="264"/>
                          <a:pt x="246" y="264"/>
                          <a:pt x="246" y="264"/>
                        </a:cubicBezTo>
                        <a:cubicBezTo>
                          <a:pt x="246" y="264"/>
                          <a:pt x="246" y="264"/>
                          <a:pt x="246" y="264"/>
                        </a:cubicBezTo>
                        <a:cubicBezTo>
                          <a:pt x="245" y="264"/>
                          <a:pt x="245" y="264"/>
                          <a:pt x="245" y="264"/>
                        </a:cubicBezTo>
                        <a:cubicBezTo>
                          <a:pt x="245" y="265"/>
                          <a:pt x="245" y="265"/>
                          <a:pt x="245" y="265"/>
                        </a:cubicBezTo>
                        <a:cubicBezTo>
                          <a:pt x="245" y="265"/>
                          <a:pt x="245" y="265"/>
                          <a:pt x="245" y="265"/>
                        </a:cubicBezTo>
                        <a:cubicBezTo>
                          <a:pt x="245" y="265"/>
                          <a:pt x="245" y="265"/>
                          <a:pt x="245" y="265"/>
                        </a:cubicBezTo>
                        <a:cubicBezTo>
                          <a:pt x="244" y="267"/>
                          <a:pt x="244" y="267"/>
                          <a:pt x="244" y="267"/>
                        </a:cubicBezTo>
                        <a:cubicBezTo>
                          <a:pt x="244" y="267"/>
                          <a:pt x="244" y="267"/>
                          <a:pt x="244" y="267"/>
                        </a:cubicBezTo>
                        <a:cubicBezTo>
                          <a:pt x="244" y="267"/>
                          <a:pt x="244" y="267"/>
                          <a:pt x="244" y="267"/>
                        </a:cubicBezTo>
                        <a:cubicBezTo>
                          <a:pt x="244" y="268"/>
                          <a:pt x="244" y="268"/>
                          <a:pt x="244" y="268"/>
                        </a:cubicBezTo>
                        <a:moveTo>
                          <a:pt x="394" y="268"/>
                        </a:moveTo>
                        <a:cubicBezTo>
                          <a:pt x="394" y="268"/>
                          <a:pt x="394" y="268"/>
                          <a:pt x="394" y="268"/>
                        </a:cubicBezTo>
                        <a:cubicBezTo>
                          <a:pt x="393" y="268"/>
                          <a:pt x="393" y="268"/>
                          <a:pt x="393" y="268"/>
                        </a:cubicBezTo>
                        <a:cubicBezTo>
                          <a:pt x="394" y="269"/>
                          <a:pt x="394" y="269"/>
                          <a:pt x="394" y="269"/>
                        </a:cubicBezTo>
                        <a:cubicBezTo>
                          <a:pt x="394" y="270"/>
                          <a:pt x="394" y="270"/>
                          <a:pt x="394" y="270"/>
                        </a:cubicBezTo>
                        <a:cubicBezTo>
                          <a:pt x="393" y="269"/>
                          <a:pt x="393" y="269"/>
                          <a:pt x="393" y="269"/>
                        </a:cubicBezTo>
                        <a:cubicBezTo>
                          <a:pt x="392" y="269"/>
                          <a:pt x="392" y="269"/>
                          <a:pt x="392" y="269"/>
                        </a:cubicBezTo>
                        <a:cubicBezTo>
                          <a:pt x="393" y="270"/>
                          <a:pt x="393" y="270"/>
                          <a:pt x="393" y="270"/>
                        </a:cubicBezTo>
                        <a:cubicBezTo>
                          <a:pt x="394" y="271"/>
                          <a:pt x="394" y="271"/>
                          <a:pt x="394" y="271"/>
                        </a:cubicBezTo>
                        <a:cubicBezTo>
                          <a:pt x="394" y="272"/>
                          <a:pt x="394" y="272"/>
                          <a:pt x="394" y="272"/>
                        </a:cubicBezTo>
                        <a:cubicBezTo>
                          <a:pt x="394" y="272"/>
                          <a:pt x="394" y="272"/>
                          <a:pt x="394" y="272"/>
                        </a:cubicBezTo>
                        <a:cubicBezTo>
                          <a:pt x="394" y="272"/>
                          <a:pt x="394" y="272"/>
                          <a:pt x="394" y="272"/>
                        </a:cubicBezTo>
                        <a:cubicBezTo>
                          <a:pt x="395" y="272"/>
                          <a:pt x="395" y="272"/>
                          <a:pt x="395" y="272"/>
                        </a:cubicBezTo>
                        <a:cubicBezTo>
                          <a:pt x="395" y="273"/>
                          <a:pt x="395" y="273"/>
                          <a:pt x="395" y="273"/>
                        </a:cubicBezTo>
                        <a:cubicBezTo>
                          <a:pt x="395" y="273"/>
                          <a:pt x="395" y="273"/>
                          <a:pt x="395" y="273"/>
                        </a:cubicBezTo>
                        <a:cubicBezTo>
                          <a:pt x="395" y="273"/>
                          <a:pt x="396" y="273"/>
                          <a:pt x="396" y="273"/>
                        </a:cubicBezTo>
                        <a:cubicBezTo>
                          <a:pt x="396" y="273"/>
                          <a:pt x="396" y="273"/>
                          <a:pt x="396" y="273"/>
                        </a:cubicBezTo>
                        <a:cubicBezTo>
                          <a:pt x="396" y="272"/>
                          <a:pt x="396" y="272"/>
                          <a:pt x="396" y="272"/>
                        </a:cubicBezTo>
                        <a:cubicBezTo>
                          <a:pt x="397" y="271"/>
                          <a:pt x="397" y="271"/>
                          <a:pt x="397" y="271"/>
                        </a:cubicBezTo>
                        <a:cubicBezTo>
                          <a:pt x="397" y="271"/>
                          <a:pt x="397" y="271"/>
                          <a:pt x="397" y="271"/>
                        </a:cubicBezTo>
                        <a:cubicBezTo>
                          <a:pt x="397" y="271"/>
                          <a:pt x="397" y="271"/>
                          <a:pt x="397" y="271"/>
                        </a:cubicBezTo>
                        <a:cubicBezTo>
                          <a:pt x="396" y="270"/>
                          <a:pt x="396" y="270"/>
                          <a:pt x="396" y="270"/>
                        </a:cubicBezTo>
                        <a:cubicBezTo>
                          <a:pt x="396" y="270"/>
                          <a:pt x="396" y="270"/>
                          <a:pt x="396" y="270"/>
                        </a:cubicBezTo>
                        <a:cubicBezTo>
                          <a:pt x="396" y="270"/>
                          <a:pt x="396" y="270"/>
                          <a:pt x="396" y="270"/>
                        </a:cubicBezTo>
                        <a:cubicBezTo>
                          <a:pt x="396" y="270"/>
                          <a:pt x="396" y="270"/>
                          <a:pt x="396" y="270"/>
                        </a:cubicBezTo>
                        <a:cubicBezTo>
                          <a:pt x="397" y="270"/>
                          <a:pt x="397" y="270"/>
                          <a:pt x="397" y="270"/>
                        </a:cubicBezTo>
                        <a:cubicBezTo>
                          <a:pt x="397" y="269"/>
                          <a:pt x="397" y="269"/>
                          <a:pt x="397" y="269"/>
                        </a:cubicBezTo>
                        <a:cubicBezTo>
                          <a:pt x="397" y="268"/>
                          <a:pt x="397" y="268"/>
                          <a:pt x="397" y="268"/>
                        </a:cubicBezTo>
                        <a:cubicBezTo>
                          <a:pt x="397" y="268"/>
                          <a:pt x="397" y="268"/>
                          <a:pt x="397" y="268"/>
                        </a:cubicBezTo>
                        <a:cubicBezTo>
                          <a:pt x="397" y="268"/>
                          <a:pt x="397" y="268"/>
                          <a:pt x="397" y="268"/>
                        </a:cubicBezTo>
                        <a:cubicBezTo>
                          <a:pt x="396" y="267"/>
                          <a:pt x="396" y="267"/>
                          <a:pt x="396" y="267"/>
                        </a:cubicBezTo>
                        <a:cubicBezTo>
                          <a:pt x="396" y="267"/>
                          <a:pt x="396" y="267"/>
                          <a:pt x="396" y="267"/>
                        </a:cubicBezTo>
                        <a:cubicBezTo>
                          <a:pt x="396" y="266"/>
                          <a:pt x="396" y="266"/>
                          <a:pt x="396" y="266"/>
                        </a:cubicBezTo>
                        <a:cubicBezTo>
                          <a:pt x="395" y="266"/>
                          <a:pt x="395" y="266"/>
                          <a:pt x="395" y="266"/>
                        </a:cubicBezTo>
                        <a:cubicBezTo>
                          <a:pt x="395" y="267"/>
                          <a:pt x="395" y="267"/>
                          <a:pt x="395" y="267"/>
                        </a:cubicBezTo>
                        <a:cubicBezTo>
                          <a:pt x="395" y="267"/>
                          <a:pt x="395" y="267"/>
                          <a:pt x="395" y="267"/>
                        </a:cubicBezTo>
                        <a:cubicBezTo>
                          <a:pt x="395" y="267"/>
                          <a:pt x="395" y="267"/>
                          <a:pt x="395" y="267"/>
                        </a:cubicBezTo>
                        <a:cubicBezTo>
                          <a:pt x="394" y="267"/>
                          <a:pt x="394" y="267"/>
                          <a:pt x="394" y="267"/>
                        </a:cubicBezTo>
                        <a:cubicBezTo>
                          <a:pt x="394" y="268"/>
                          <a:pt x="394" y="268"/>
                          <a:pt x="394" y="268"/>
                        </a:cubicBezTo>
                        <a:cubicBezTo>
                          <a:pt x="394" y="268"/>
                          <a:pt x="394" y="268"/>
                          <a:pt x="394" y="268"/>
                        </a:cubicBezTo>
                        <a:cubicBezTo>
                          <a:pt x="394" y="268"/>
                          <a:pt x="394" y="268"/>
                          <a:pt x="394" y="268"/>
                        </a:cubicBezTo>
                        <a:moveTo>
                          <a:pt x="407" y="274"/>
                        </a:moveTo>
                        <a:cubicBezTo>
                          <a:pt x="407" y="274"/>
                          <a:pt x="407" y="274"/>
                          <a:pt x="407" y="274"/>
                        </a:cubicBezTo>
                        <a:cubicBezTo>
                          <a:pt x="407" y="275"/>
                          <a:pt x="407" y="275"/>
                          <a:pt x="407" y="275"/>
                        </a:cubicBezTo>
                        <a:cubicBezTo>
                          <a:pt x="407" y="275"/>
                          <a:pt x="407" y="275"/>
                          <a:pt x="407" y="275"/>
                        </a:cubicBezTo>
                        <a:cubicBezTo>
                          <a:pt x="407" y="275"/>
                          <a:pt x="407" y="275"/>
                          <a:pt x="407" y="275"/>
                        </a:cubicBezTo>
                        <a:cubicBezTo>
                          <a:pt x="407" y="275"/>
                          <a:pt x="407" y="275"/>
                          <a:pt x="407" y="275"/>
                        </a:cubicBezTo>
                        <a:cubicBezTo>
                          <a:pt x="408" y="278"/>
                          <a:pt x="408" y="278"/>
                          <a:pt x="408" y="278"/>
                        </a:cubicBezTo>
                        <a:cubicBezTo>
                          <a:pt x="408" y="276"/>
                          <a:pt x="408" y="276"/>
                          <a:pt x="408" y="276"/>
                        </a:cubicBezTo>
                        <a:cubicBezTo>
                          <a:pt x="408" y="276"/>
                          <a:pt x="408" y="276"/>
                          <a:pt x="408" y="276"/>
                        </a:cubicBezTo>
                        <a:cubicBezTo>
                          <a:pt x="408" y="276"/>
                          <a:pt x="408" y="276"/>
                          <a:pt x="408" y="276"/>
                        </a:cubicBezTo>
                        <a:cubicBezTo>
                          <a:pt x="409" y="275"/>
                          <a:pt x="409" y="275"/>
                          <a:pt x="409" y="275"/>
                        </a:cubicBezTo>
                        <a:cubicBezTo>
                          <a:pt x="409" y="275"/>
                          <a:pt x="409" y="275"/>
                          <a:pt x="409" y="275"/>
                        </a:cubicBezTo>
                        <a:cubicBezTo>
                          <a:pt x="409" y="275"/>
                          <a:pt x="409" y="275"/>
                          <a:pt x="409" y="275"/>
                        </a:cubicBezTo>
                        <a:cubicBezTo>
                          <a:pt x="409" y="274"/>
                          <a:pt x="409" y="274"/>
                          <a:pt x="409" y="274"/>
                        </a:cubicBezTo>
                        <a:cubicBezTo>
                          <a:pt x="409" y="273"/>
                          <a:pt x="409" y="273"/>
                          <a:pt x="409" y="273"/>
                        </a:cubicBezTo>
                        <a:cubicBezTo>
                          <a:pt x="409" y="273"/>
                          <a:pt x="409" y="273"/>
                          <a:pt x="409" y="273"/>
                        </a:cubicBezTo>
                        <a:cubicBezTo>
                          <a:pt x="409" y="273"/>
                          <a:pt x="409" y="273"/>
                          <a:pt x="409" y="273"/>
                        </a:cubicBezTo>
                        <a:cubicBezTo>
                          <a:pt x="409" y="273"/>
                          <a:pt x="409" y="273"/>
                          <a:pt x="409" y="273"/>
                        </a:cubicBezTo>
                        <a:cubicBezTo>
                          <a:pt x="409" y="272"/>
                          <a:pt x="409" y="272"/>
                          <a:pt x="409" y="272"/>
                        </a:cubicBezTo>
                        <a:cubicBezTo>
                          <a:pt x="408" y="272"/>
                          <a:pt x="408" y="272"/>
                          <a:pt x="408" y="272"/>
                        </a:cubicBezTo>
                        <a:cubicBezTo>
                          <a:pt x="408" y="272"/>
                          <a:pt x="408" y="272"/>
                          <a:pt x="408" y="272"/>
                        </a:cubicBezTo>
                        <a:cubicBezTo>
                          <a:pt x="408" y="272"/>
                          <a:pt x="408" y="272"/>
                          <a:pt x="408" y="272"/>
                        </a:cubicBezTo>
                        <a:cubicBezTo>
                          <a:pt x="407" y="271"/>
                          <a:pt x="407" y="271"/>
                          <a:pt x="407" y="271"/>
                        </a:cubicBezTo>
                        <a:cubicBezTo>
                          <a:pt x="407" y="269"/>
                          <a:pt x="407" y="269"/>
                          <a:pt x="407" y="269"/>
                        </a:cubicBezTo>
                        <a:cubicBezTo>
                          <a:pt x="407" y="271"/>
                          <a:pt x="407" y="271"/>
                          <a:pt x="407" y="271"/>
                        </a:cubicBezTo>
                        <a:cubicBezTo>
                          <a:pt x="406" y="272"/>
                          <a:pt x="406" y="272"/>
                          <a:pt x="406" y="272"/>
                        </a:cubicBezTo>
                        <a:cubicBezTo>
                          <a:pt x="406" y="272"/>
                          <a:pt x="406" y="272"/>
                          <a:pt x="406" y="272"/>
                        </a:cubicBezTo>
                        <a:cubicBezTo>
                          <a:pt x="406" y="272"/>
                          <a:pt x="406" y="272"/>
                          <a:pt x="406" y="272"/>
                        </a:cubicBezTo>
                        <a:cubicBezTo>
                          <a:pt x="406" y="273"/>
                          <a:pt x="406" y="273"/>
                          <a:pt x="406" y="273"/>
                        </a:cubicBezTo>
                        <a:cubicBezTo>
                          <a:pt x="406" y="273"/>
                          <a:pt x="406" y="273"/>
                          <a:pt x="406" y="273"/>
                        </a:cubicBezTo>
                        <a:cubicBezTo>
                          <a:pt x="406" y="273"/>
                          <a:pt x="406" y="273"/>
                          <a:pt x="406" y="273"/>
                        </a:cubicBezTo>
                        <a:cubicBezTo>
                          <a:pt x="407" y="274"/>
                          <a:pt x="407" y="274"/>
                          <a:pt x="407" y="274"/>
                        </a:cubicBezTo>
                        <a:moveTo>
                          <a:pt x="236" y="272"/>
                        </a:moveTo>
                        <a:cubicBezTo>
                          <a:pt x="236" y="273"/>
                          <a:pt x="236" y="273"/>
                          <a:pt x="236" y="273"/>
                        </a:cubicBezTo>
                        <a:cubicBezTo>
                          <a:pt x="235" y="275"/>
                          <a:pt x="235" y="275"/>
                          <a:pt x="235" y="275"/>
                        </a:cubicBezTo>
                        <a:cubicBezTo>
                          <a:pt x="235" y="273"/>
                          <a:pt x="235" y="273"/>
                          <a:pt x="235" y="273"/>
                        </a:cubicBezTo>
                        <a:cubicBezTo>
                          <a:pt x="235" y="272"/>
                          <a:pt x="235" y="272"/>
                          <a:pt x="235" y="272"/>
                        </a:cubicBezTo>
                        <a:cubicBezTo>
                          <a:pt x="235" y="272"/>
                          <a:pt x="235" y="272"/>
                          <a:pt x="235" y="272"/>
                        </a:cubicBezTo>
                        <a:cubicBezTo>
                          <a:pt x="234" y="272"/>
                          <a:pt x="234" y="272"/>
                          <a:pt x="234" y="272"/>
                        </a:cubicBezTo>
                        <a:cubicBezTo>
                          <a:pt x="234" y="272"/>
                          <a:pt x="234" y="272"/>
                          <a:pt x="234" y="272"/>
                        </a:cubicBezTo>
                        <a:cubicBezTo>
                          <a:pt x="233" y="272"/>
                          <a:pt x="233" y="272"/>
                          <a:pt x="233" y="272"/>
                        </a:cubicBezTo>
                        <a:cubicBezTo>
                          <a:pt x="234" y="271"/>
                          <a:pt x="234" y="271"/>
                          <a:pt x="234" y="271"/>
                        </a:cubicBezTo>
                        <a:cubicBezTo>
                          <a:pt x="234" y="271"/>
                          <a:pt x="234" y="271"/>
                          <a:pt x="234" y="271"/>
                        </a:cubicBezTo>
                        <a:cubicBezTo>
                          <a:pt x="233" y="271"/>
                          <a:pt x="233" y="271"/>
                          <a:pt x="233" y="271"/>
                        </a:cubicBezTo>
                        <a:cubicBezTo>
                          <a:pt x="232" y="271"/>
                          <a:pt x="232" y="271"/>
                          <a:pt x="232" y="271"/>
                        </a:cubicBezTo>
                        <a:cubicBezTo>
                          <a:pt x="231" y="271"/>
                          <a:pt x="231" y="271"/>
                          <a:pt x="231" y="271"/>
                        </a:cubicBezTo>
                        <a:cubicBezTo>
                          <a:pt x="231" y="271"/>
                          <a:pt x="231" y="271"/>
                          <a:pt x="231" y="271"/>
                        </a:cubicBezTo>
                        <a:cubicBezTo>
                          <a:pt x="231" y="271"/>
                          <a:pt x="231" y="271"/>
                          <a:pt x="231" y="271"/>
                        </a:cubicBezTo>
                        <a:cubicBezTo>
                          <a:pt x="230" y="271"/>
                          <a:pt x="230" y="271"/>
                          <a:pt x="230" y="271"/>
                        </a:cubicBezTo>
                        <a:cubicBezTo>
                          <a:pt x="229" y="271"/>
                          <a:pt x="229" y="271"/>
                          <a:pt x="229" y="271"/>
                        </a:cubicBezTo>
                        <a:cubicBezTo>
                          <a:pt x="229" y="271"/>
                          <a:pt x="229" y="271"/>
                          <a:pt x="229" y="271"/>
                        </a:cubicBezTo>
                        <a:cubicBezTo>
                          <a:pt x="229" y="271"/>
                          <a:pt x="229" y="271"/>
                          <a:pt x="229" y="271"/>
                        </a:cubicBezTo>
                        <a:cubicBezTo>
                          <a:pt x="229" y="272"/>
                          <a:pt x="229" y="272"/>
                          <a:pt x="229" y="272"/>
                        </a:cubicBezTo>
                        <a:cubicBezTo>
                          <a:pt x="228" y="272"/>
                          <a:pt x="228" y="272"/>
                          <a:pt x="228" y="272"/>
                        </a:cubicBezTo>
                        <a:cubicBezTo>
                          <a:pt x="229" y="272"/>
                          <a:pt x="229" y="272"/>
                          <a:pt x="229" y="272"/>
                        </a:cubicBezTo>
                        <a:cubicBezTo>
                          <a:pt x="229" y="273"/>
                          <a:pt x="229" y="273"/>
                          <a:pt x="229" y="273"/>
                        </a:cubicBezTo>
                        <a:cubicBezTo>
                          <a:pt x="229" y="273"/>
                          <a:pt x="229" y="273"/>
                          <a:pt x="229" y="273"/>
                        </a:cubicBezTo>
                        <a:cubicBezTo>
                          <a:pt x="230" y="273"/>
                          <a:pt x="230" y="273"/>
                          <a:pt x="230" y="273"/>
                        </a:cubicBezTo>
                        <a:cubicBezTo>
                          <a:pt x="231" y="273"/>
                          <a:pt x="231" y="273"/>
                          <a:pt x="231" y="273"/>
                        </a:cubicBezTo>
                        <a:cubicBezTo>
                          <a:pt x="231" y="273"/>
                          <a:pt x="231" y="273"/>
                          <a:pt x="231" y="273"/>
                        </a:cubicBezTo>
                        <a:cubicBezTo>
                          <a:pt x="231" y="273"/>
                          <a:pt x="231" y="273"/>
                          <a:pt x="231" y="273"/>
                        </a:cubicBezTo>
                        <a:cubicBezTo>
                          <a:pt x="231" y="273"/>
                          <a:pt x="231" y="273"/>
                          <a:pt x="231" y="273"/>
                        </a:cubicBezTo>
                        <a:cubicBezTo>
                          <a:pt x="232" y="273"/>
                          <a:pt x="232" y="273"/>
                          <a:pt x="232" y="273"/>
                        </a:cubicBezTo>
                        <a:cubicBezTo>
                          <a:pt x="232" y="273"/>
                          <a:pt x="232" y="273"/>
                          <a:pt x="232" y="273"/>
                        </a:cubicBezTo>
                        <a:cubicBezTo>
                          <a:pt x="232" y="273"/>
                          <a:pt x="232" y="273"/>
                          <a:pt x="232" y="273"/>
                        </a:cubicBezTo>
                        <a:cubicBezTo>
                          <a:pt x="232" y="272"/>
                          <a:pt x="232" y="272"/>
                          <a:pt x="232" y="272"/>
                        </a:cubicBezTo>
                        <a:cubicBezTo>
                          <a:pt x="233" y="273"/>
                          <a:pt x="233" y="273"/>
                          <a:pt x="233" y="273"/>
                        </a:cubicBezTo>
                        <a:cubicBezTo>
                          <a:pt x="233" y="273"/>
                          <a:pt x="233" y="273"/>
                          <a:pt x="233" y="273"/>
                        </a:cubicBezTo>
                        <a:cubicBezTo>
                          <a:pt x="233" y="273"/>
                          <a:pt x="233" y="273"/>
                          <a:pt x="233" y="273"/>
                        </a:cubicBezTo>
                        <a:cubicBezTo>
                          <a:pt x="233" y="273"/>
                          <a:pt x="233" y="273"/>
                          <a:pt x="233" y="273"/>
                        </a:cubicBezTo>
                        <a:cubicBezTo>
                          <a:pt x="233" y="274"/>
                          <a:pt x="233" y="274"/>
                          <a:pt x="233" y="274"/>
                        </a:cubicBezTo>
                        <a:cubicBezTo>
                          <a:pt x="233" y="274"/>
                          <a:pt x="233" y="274"/>
                          <a:pt x="233" y="274"/>
                        </a:cubicBezTo>
                        <a:cubicBezTo>
                          <a:pt x="233" y="274"/>
                          <a:pt x="233" y="274"/>
                          <a:pt x="233" y="274"/>
                        </a:cubicBezTo>
                        <a:cubicBezTo>
                          <a:pt x="234" y="274"/>
                          <a:pt x="234" y="274"/>
                          <a:pt x="234" y="274"/>
                        </a:cubicBezTo>
                        <a:cubicBezTo>
                          <a:pt x="234" y="274"/>
                          <a:pt x="234" y="274"/>
                          <a:pt x="234" y="274"/>
                        </a:cubicBezTo>
                        <a:cubicBezTo>
                          <a:pt x="235" y="275"/>
                          <a:pt x="235" y="275"/>
                          <a:pt x="235" y="275"/>
                        </a:cubicBezTo>
                        <a:cubicBezTo>
                          <a:pt x="235" y="275"/>
                          <a:pt x="235" y="275"/>
                          <a:pt x="235" y="275"/>
                        </a:cubicBezTo>
                        <a:cubicBezTo>
                          <a:pt x="235" y="275"/>
                          <a:pt x="235" y="275"/>
                          <a:pt x="235" y="275"/>
                        </a:cubicBezTo>
                        <a:cubicBezTo>
                          <a:pt x="235" y="275"/>
                          <a:pt x="235" y="275"/>
                          <a:pt x="235" y="275"/>
                        </a:cubicBezTo>
                        <a:cubicBezTo>
                          <a:pt x="235" y="276"/>
                          <a:pt x="235" y="276"/>
                          <a:pt x="235" y="276"/>
                        </a:cubicBezTo>
                        <a:cubicBezTo>
                          <a:pt x="235" y="277"/>
                          <a:pt x="235" y="277"/>
                          <a:pt x="235" y="277"/>
                        </a:cubicBezTo>
                        <a:cubicBezTo>
                          <a:pt x="235" y="278"/>
                          <a:pt x="235" y="278"/>
                          <a:pt x="235"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9"/>
                          <a:pt x="236" y="279"/>
                          <a:pt x="236" y="279"/>
                        </a:cubicBezTo>
                        <a:cubicBezTo>
                          <a:pt x="236" y="279"/>
                          <a:pt x="236" y="279"/>
                          <a:pt x="236" y="279"/>
                        </a:cubicBezTo>
                        <a:cubicBezTo>
                          <a:pt x="237" y="280"/>
                          <a:pt x="237" y="280"/>
                          <a:pt x="237" y="280"/>
                        </a:cubicBezTo>
                        <a:cubicBezTo>
                          <a:pt x="237" y="280"/>
                          <a:pt x="237" y="280"/>
                          <a:pt x="237" y="280"/>
                        </a:cubicBezTo>
                        <a:cubicBezTo>
                          <a:pt x="237" y="280"/>
                          <a:pt x="237" y="280"/>
                          <a:pt x="237" y="280"/>
                        </a:cubicBezTo>
                        <a:cubicBezTo>
                          <a:pt x="238" y="280"/>
                          <a:pt x="238" y="280"/>
                          <a:pt x="238" y="280"/>
                        </a:cubicBezTo>
                        <a:cubicBezTo>
                          <a:pt x="239" y="280"/>
                          <a:pt x="239" y="280"/>
                          <a:pt x="239" y="280"/>
                        </a:cubicBezTo>
                        <a:cubicBezTo>
                          <a:pt x="239" y="280"/>
                          <a:pt x="239" y="280"/>
                          <a:pt x="239" y="280"/>
                        </a:cubicBezTo>
                        <a:cubicBezTo>
                          <a:pt x="239" y="280"/>
                          <a:pt x="239" y="280"/>
                          <a:pt x="239" y="280"/>
                        </a:cubicBezTo>
                        <a:cubicBezTo>
                          <a:pt x="240" y="280"/>
                          <a:pt x="240" y="280"/>
                          <a:pt x="240" y="280"/>
                        </a:cubicBezTo>
                        <a:cubicBezTo>
                          <a:pt x="240" y="280"/>
                          <a:pt x="240" y="280"/>
                          <a:pt x="240" y="280"/>
                        </a:cubicBezTo>
                        <a:cubicBezTo>
                          <a:pt x="240" y="281"/>
                          <a:pt x="240" y="281"/>
                          <a:pt x="240" y="281"/>
                        </a:cubicBezTo>
                        <a:cubicBezTo>
                          <a:pt x="240" y="282"/>
                          <a:pt x="240" y="282"/>
                          <a:pt x="240" y="282"/>
                        </a:cubicBezTo>
                        <a:cubicBezTo>
                          <a:pt x="239" y="282"/>
                          <a:pt x="239" y="282"/>
                          <a:pt x="239" y="282"/>
                        </a:cubicBezTo>
                        <a:cubicBezTo>
                          <a:pt x="239" y="282"/>
                          <a:pt x="239" y="282"/>
                          <a:pt x="239" y="282"/>
                        </a:cubicBezTo>
                        <a:cubicBezTo>
                          <a:pt x="239" y="282"/>
                          <a:pt x="239" y="282"/>
                          <a:pt x="239" y="282"/>
                        </a:cubicBezTo>
                        <a:cubicBezTo>
                          <a:pt x="238" y="283"/>
                          <a:pt x="238" y="283"/>
                          <a:pt x="238" y="283"/>
                        </a:cubicBezTo>
                        <a:cubicBezTo>
                          <a:pt x="238" y="283"/>
                          <a:pt x="238" y="283"/>
                          <a:pt x="238" y="283"/>
                        </a:cubicBezTo>
                        <a:cubicBezTo>
                          <a:pt x="238" y="283"/>
                          <a:pt x="238" y="283"/>
                          <a:pt x="238" y="283"/>
                        </a:cubicBezTo>
                        <a:cubicBezTo>
                          <a:pt x="238" y="284"/>
                          <a:pt x="238" y="284"/>
                          <a:pt x="238" y="284"/>
                        </a:cubicBezTo>
                        <a:cubicBezTo>
                          <a:pt x="238" y="285"/>
                          <a:pt x="238" y="285"/>
                          <a:pt x="238" y="285"/>
                        </a:cubicBezTo>
                        <a:cubicBezTo>
                          <a:pt x="239" y="284"/>
                          <a:pt x="239" y="284"/>
                          <a:pt x="239" y="284"/>
                        </a:cubicBezTo>
                        <a:cubicBezTo>
                          <a:pt x="240" y="284"/>
                          <a:pt x="240" y="284"/>
                          <a:pt x="240" y="284"/>
                        </a:cubicBezTo>
                        <a:cubicBezTo>
                          <a:pt x="241" y="283"/>
                          <a:pt x="241" y="283"/>
                          <a:pt x="241" y="283"/>
                        </a:cubicBezTo>
                        <a:cubicBezTo>
                          <a:pt x="241" y="283"/>
                          <a:pt x="241" y="283"/>
                          <a:pt x="241" y="283"/>
                        </a:cubicBezTo>
                        <a:cubicBezTo>
                          <a:pt x="241" y="283"/>
                          <a:pt x="241" y="283"/>
                          <a:pt x="241" y="283"/>
                        </a:cubicBezTo>
                        <a:cubicBezTo>
                          <a:pt x="242" y="283"/>
                          <a:pt x="242" y="283"/>
                          <a:pt x="242" y="283"/>
                        </a:cubicBezTo>
                        <a:cubicBezTo>
                          <a:pt x="242" y="282"/>
                          <a:pt x="242" y="282"/>
                          <a:pt x="242" y="282"/>
                        </a:cubicBezTo>
                        <a:cubicBezTo>
                          <a:pt x="242" y="282"/>
                          <a:pt x="242" y="282"/>
                          <a:pt x="242" y="282"/>
                        </a:cubicBezTo>
                        <a:cubicBezTo>
                          <a:pt x="242" y="282"/>
                          <a:pt x="242" y="282"/>
                          <a:pt x="242" y="282"/>
                        </a:cubicBezTo>
                        <a:cubicBezTo>
                          <a:pt x="242" y="281"/>
                          <a:pt x="242" y="281"/>
                          <a:pt x="242" y="281"/>
                        </a:cubicBezTo>
                        <a:cubicBezTo>
                          <a:pt x="242" y="281"/>
                          <a:pt x="242" y="281"/>
                          <a:pt x="242" y="281"/>
                        </a:cubicBezTo>
                        <a:cubicBezTo>
                          <a:pt x="243" y="281"/>
                          <a:pt x="243" y="281"/>
                          <a:pt x="243" y="281"/>
                        </a:cubicBezTo>
                        <a:cubicBezTo>
                          <a:pt x="243" y="281"/>
                          <a:pt x="243" y="281"/>
                          <a:pt x="243" y="281"/>
                        </a:cubicBezTo>
                        <a:cubicBezTo>
                          <a:pt x="243" y="281"/>
                          <a:pt x="243" y="281"/>
                          <a:pt x="243" y="281"/>
                        </a:cubicBezTo>
                        <a:cubicBezTo>
                          <a:pt x="244" y="280"/>
                          <a:pt x="244" y="280"/>
                          <a:pt x="244" y="280"/>
                        </a:cubicBezTo>
                        <a:cubicBezTo>
                          <a:pt x="245" y="280"/>
                          <a:pt x="245" y="280"/>
                          <a:pt x="245" y="280"/>
                        </a:cubicBezTo>
                        <a:cubicBezTo>
                          <a:pt x="244" y="280"/>
                          <a:pt x="244" y="280"/>
                          <a:pt x="244" y="280"/>
                        </a:cubicBezTo>
                        <a:cubicBezTo>
                          <a:pt x="244" y="279"/>
                          <a:pt x="244" y="279"/>
                          <a:pt x="244" y="279"/>
                        </a:cubicBezTo>
                        <a:cubicBezTo>
                          <a:pt x="244" y="279"/>
                          <a:pt x="244" y="279"/>
                          <a:pt x="244" y="279"/>
                        </a:cubicBezTo>
                        <a:cubicBezTo>
                          <a:pt x="244" y="279"/>
                          <a:pt x="244" y="279"/>
                          <a:pt x="244" y="279"/>
                        </a:cubicBezTo>
                        <a:cubicBezTo>
                          <a:pt x="245" y="279"/>
                          <a:pt x="245" y="279"/>
                          <a:pt x="245" y="279"/>
                        </a:cubicBezTo>
                        <a:cubicBezTo>
                          <a:pt x="244" y="278"/>
                          <a:pt x="244" y="278"/>
                          <a:pt x="244" y="278"/>
                        </a:cubicBezTo>
                        <a:cubicBezTo>
                          <a:pt x="244" y="278"/>
                          <a:pt x="244" y="278"/>
                          <a:pt x="244" y="278"/>
                        </a:cubicBezTo>
                        <a:cubicBezTo>
                          <a:pt x="244" y="277"/>
                          <a:pt x="244" y="277"/>
                          <a:pt x="244" y="277"/>
                        </a:cubicBezTo>
                        <a:cubicBezTo>
                          <a:pt x="244" y="277"/>
                          <a:pt x="244" y="277"/>
                          <a:pt x="244" y="277"/>
                        </a:cubicBezTo>
                        <a:cubicBezTo>
                          <a:pt x="245" y="277"/>
                          <a:pt x="245" y="277"/>
                          <a:pt x="245" y="277"/>
                        </a:cubicBezTo>
                        <a:cubicBezTo>
                          <a:pt x="244" y="276"/>
                          <a:pt x="244" y="276"/>
                          <a:pt x="244" y="276"/>
                        </a:cubicBezTo>
                        <a:cubicBezTo>
                          <a:pt x="244" y="276"/>
                          <a:pt x="244" y="276"/>
                          <a:pt x="244" y="276"/>
                        </a:cubicBezTo>
                        <a:cubicBezTo>
                          <a:pt x="244" y="276"/>
                          <a:pt x="244" y="276"/>
                          <a:pt x="244" y="276"/>
                        </a:cubicBezTo>
                        <a:cubicBezTo>
                          <a:pt x="244" y="276"/>
                          <a:pt x="244" y="276"/>
                          <a:pt x="244" y="276"/>
                        </a:cubicBezTo>
                        <a:cubicBezTo>
                          <a:pt x="243" y="276"/>
                          <a:pt x="243" y="276"/>
                          <a:pt x="243" y="276"/>
                        </a:cubicBezTo>
                        <a:cubicBezTo>
                          <a:pt x="243" y="276"/>
                          <a:pt x="243" y="276"/>
                          <a:pt x="243" y="276"/>
                        </a:cubicBezTo>
                        <a:cubicBezTo>
                          <a:pt x="243" y="276"/>
                          <a:pt x="243" y="276"/>
                          <a:pt x="243" y="276"/>
                        </a:cubicBezTo>
                        <a:cubicBezTo>
                          <a:pt x="242" y="276"/>
                          <a:pt x="242" y="276"/>
                          <a:pt x="242" y="276"/>
                        </a:cubicBezTo>
                        <a:cubicBezTo>
                          <a:pt x="242" y="276"/>
                          <a:pt x="242" y="276"/>
                          <a:pt x="242" y="276"/>
                        </a:cubicBezTo>
                        <a:cubicBezTo>
                          <a:pt x="241" y="276"/>
                          <a:pt x="241" y="276"/>
                          <a:pt x="241" y="276"/>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0" y="278"/>
                          <a:pt x="240" y="278"/>
                          <a:pt x="240" y="278"/>
                        </a:cubicBezTo>
                        <a:cubicBezTo>
                          <a:pt x="239" y="278"/>
                          <a:pt x="239" y="278"/>
                          <a:pt x="239" y="278"/>
                        </a:cubicBezTo>
                        <a:cubicBezTo>
                          <a:pt x="239" y="277"/>
                          <a:pt x="239" y="277"/>
                          <a:pt x="239" y="277"/>
                        </a:cubicBezTo>
                        <a:cubicBezTo>
                          <a:pt x="239" y="277"/>
                          <a:pt x="239" y="277"/>
                          <a:pt x="239" y="277"/>
                        </a:cubicBezTo>
                        <a:cubicBezTo>
                          <a:pt x="239" y="277"/>
                          <a:pt x="239" y="277"/>
                          <a:pt x="239" y="277"/>
                        </a:cubicBezTo>
                        <a:cubicBezTo>
                          <a:pt x="238" y="278"/>
                          <a:pt x="238" y="278"/>
                          <a:pt x="238" y="278"/>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6"/>
                          <a:pt x="238" y="276"/>
                          <a:pt x="238" y="276"/>
                        </a:cubicBezTo>
                        <a:cubicBezTo>
                          <a:pt x="238" y="276"/>
                          <a:pt x="238" y="276"/>
                          <a:pt x="238" y="276"/>
                        </a:cubicBezTo>
                        <a:cubicBezTo>
                          <a:pt x="238" y="276"/>
                          <a:pt x="238" y="276"/>
                          <a:pt x="238" y="276"/>
                        </a:cubicBezTo>
                        <a:cubicBezTo>
                          <a:pt x="237" y="276"/>
                          <a:pt x="237" y="276"/>
                          <a:pt x="237" y="276"/>
                        </a:cubicBezTo>
                        <a:cubicBezTo>
                          <a:pt x="237" y="276"/>
                          <a:pt x="237" y="276"/>
                          <a:pt x="237" y="276"/>
                        </a:cubicBezTo>
                        <a:cubicBezTo>
                          <a:pt x="236" y="275"/>
                          <a:pt x="236" y="275"/>
                          <a:pt x="236" y="275"/>
                        </a:cubicBezTo>
                        <a:cubicBezTo>
                          <a:pt x="236" y="275"/>
                          <a:pt x="236" y="275"/>
                          <a:pt x="236" y="275"/>
                        </a:cubicBezTo>
                        <a:cubicBezTo>
                          <a:pt x="236" y="275"/>
                          <a:pt x="236" y="275"/>
                          <a:pt x="236" y="275"/>
                        </a:cubicBezTo>
                        <a:cubicBezTo>
                          <a:pt x="236" y="275"/>
                          <a:pt x="236" y="275"/>
                          <a:pt x="235" y="275"/>
                        </a:cubicBezTo>
                        <a:cubicBezTo>
                          <a:pt x="237" y="273"/>
                          <a:pt x="237" y="273"/>
                          <a:pt x="237" y="273"/>
                        </a:cubicBezTo>
                        <a:cubicBezTo>
                          <a:pt x="238" y="272"/>
                          <a:pt x="238" y="272"/>
                          <a:pt x="238" y="272"/>
                        </a:cubicBezTo>
                        <a:cubicBezTo>
                          <a:pt x="238" y="272"/>
                          <a:pt x="238" y="272"/>
                          <a:pt x="238" y="272"/>
                        </a:cubicBezTo>
                        <a:cubicBezTo>
                          <a:pt x="238" y="272"/>
                          <a:pt x="238" y="272"/>
                          <a:pt x="238" y="272"/>
                        </a:cubicBezTo>
                        <a:cubicBezTo>
                          <a:pt x="238" y="272"/>
                          <a:pt x="238" y="272"/>
                          <a:pt x="238" y="272"/>
                        </a:cubicBezTo>
                        <a:cubicBezTo>
                          <a:pt x="238" y="271"/>
                          <a:pt x="238" y="271"/>
                          <a:pt x="238" y="271"/>
                        </a:cubicBezTo>
                        <a:cubicBezTo>
                          <a:pt x="238" y="271"/>
                          <a:pt x="238" y="271"/>
                          <a:pt x="238" y="271"/>
                        </a:cubicBezTo>
                        <a:cubicBezTo>
                          <a:pt x="238" y="271"/>
                          <a:pt x="238" y="271"/>
                          <a:pt x="238" y="271"/>
                        </a:cubicBezTo>
                        <a:cubicBezTo>
                          <a:pt x="238" y="270"/>
                          <a:pt x="238" y="270"/>
                          <a:pt x="238" y="270"/>
                        </a:cubicBezTo>
                        <a:cubicBezTo>
                          <a:pt x="238" y="270"/>
                          <a:pt x="238" y="270"/>
                          <a:pt x="238" y="270"/>
                        </a:cubicBezTo>
                        <a:cubicBezTo>
                          <a:pt x="237" y="270"/>
                          <a:pt x="237" y="270"/>
                          <a:pt x="237" y="270"/>
                        </a:cubicBezTo>
                        <a:cubicBezTo>
                          <a:pt x="237" y="270"/>
                          <a:pt x="237" y="270"/>
                          <a:pt x="237" y="270"/>
                        </a:cubicBezTo>
                        <a:cubicBezTo>
                          <a:pt x="237" y="269"/>
                          <a:pt x="237" y="269"/>
                          <a:pt x="237" y="269"/>
                        </a:cubicBezTo>
                        <a:cubicBezTo>
                          <a:pt x="236" y="269"/>
                          <a:pt x="236" y="269"/>
                          <a:pt x="236" y="269"/>
                        </a:cubicBezTo>
                        <a:cubicBezTo>
                          <a:pt x="236" y="269"/>
                          <a:pt x="236" y="269"/>
                          <a:pt x="236" y="269"/>
                        </a:cubicBezTo>
                        <a:cubicBezTo>
                          <a:pt x="236" y="269"/>
                          <a:pt x="236" y="269"/>
                          <a:pt x="236" y="269"/>
                        </a:cubicBezTo>
                        <a:cubicBezTo>
                          <a:pt x="235" y="269"/>
                          <a:pt x="235" y="269"/>
                          <a:pt x="235" y="269"/>
                        </a:cubicBezTo>
                        <a:cubicBezTo>
                          <a:pt x="235" y="270"/>
                          <a:pt x="235" y="270"/>
                          <a:pt x="235" y="270"/>
                        </a:cubicBezTo>
                        <a:cubicBezTo>
                          <a:pt x="235" y="271"/>
                          <a:pt x="235" y="271"/>
                          <a:pt x="235" y="271"/>
                        </a:cubicBezTo>
                        <a:cubicBezTo>
                          <a:pt x="235" y="271"/>
                          <a:pt x="235" y="271"/>
                          <a:pt x="235" y="271"/>
                        </a:cubicBezTo>
                        <a:cubicBezTo>
                          <a:pt x="235" y="271"/>
                          <a:pt x="235" y="271"/>
                          <a:pt x="235" y="271"/>
                        </a:cubicBezTo>
                        <a:cubicBezTo>
                          <a:pt x="235" y="272"/>
                          <a:pt x="235" y="272"/>
                          <a:pt x="235" y="272"/>
                        </a:cubicBezTo>
                        <a:cubicBezTo>
                          <a:pt x="235" y="272"/>
                          <a:pt x="235" y="272"/>
                          <a:pt x="235" y="272"/>
                        </a:cubicBezTo>
                        <a:cubicBezTo>
                          <a:pt x="235" y="272"/>
                          <a:pt x="235" y="272"/>
                          <a:pt x="235" y="272"/>
                        </a:cubicBezTo>
                        <a:cubicBezTo>
                          <a:pt x="236" y="272"/>
                          <a:pt x="236" y="272"/>
                          <a:pt x="236" y="272"/>
                        </a:cubicBezTo>
                        <a:cubicBezTo>
                          <a:pt x="236" y="272"/>
                          <a:pt x="236" y="272"/>
                          <a:pt x="236" y="272"/>
                        </a:cubicBezTo>
                        <a:moveTo>
                          <a:pt x="385" y="278"/>
                        </a:moveTo>
                        <a:cubicBezTo>
                          <a:pt x="386" y="277"/>
                          <a:pt x="386" y="277"/>
                          <a:pt x="386" y="277"/>
                        </a:cubicBezTo>
                        <a:cubicBezTo>
                          <a:pt x="386" y="277"/>
                          <a:pt x="386" y="277"/>
                          <a:pt x="386" y="277"/>
                        </a:cubicBezTo>
                        <a:cubicBezTo>
                          <a:pt x="386" y="277"/>
                          <a:pt x="386" y="277"/>
                          <a:pt x="386" y="277"/>
                        </a:cubicBezTo>
                        <a:cubicBezTo>
                          <a:pt x="386" y="277"/>
                          <a:pt x="386" y="277"/>
                          <a:pt x="386" y="277"/>
                        </a:cubicBezTo>
                        <a:cubicBezTo>
                          <a:pt x="386" y="276"/>
                          <a:pt x="386" y="276"/>
                          <a:pt x="386" y="276"/>
                        </a:cubicBezTo>
                        <a:cubicBezTo>
                          <a:pt x="386" y="276"/>
                          <a:pt x="386" y="276"/>
                          <a:pt x="386" y="276"/>
                        </a:cubicBezTo>
                        <a:cubicBezTo>
                          <a:pt x="386" y="275"/>
                          <a:pt x="386" y="275"/>
                          <a:pt x="386" y="275"/>
                        </a:cubicBezTo>
                        <a:cubicBezTo>
                          <a:pt x="386" y="275"/>
                          <a:pt x="386" y="275"/>
                          <a:pt x="386" y="275"/>
                        </a:cubicBezTo>
                        <a:cubicBezTo>
                          <a:pt x="385" y="274"/>
                          <a:pt x="385" y="274"/>
                          <a:pt x="385" y="274"/>
                        </a:cubicBezTo>
                        <a:cubicBezTo>
                          <a:pt x="384" y="273"/>
                          <a:pt x="384" y="273"/>
                          <a:pt x="384" y="273"/>
                        </a:cubicBezTo>
                        <a:cubicBezTo>
                          <a:pt x="384" y="275"/>
                          <a:pt x="384" y="275"/>
                          <a:pt x="384" y="275"/>
                        </a:cubicBezTo>
                        <a:cubicBezTo>
                          <a:pt x="384" y="276"/>
                          <a:pt x="384" y="276"/>
                          <a:pt x="384" y="276"/>
                        </a:cubicBezTo>
                        <a:cubicBezTo>
                          <a:pt x="384" y="276"/>
                          <a:pt x="384" y="276"/>
                          <a:pt x="384" y="276"/>
                        </a:cubicBezTo>
                        <a:cubicBezTo>
                          <a:pt x="384" y="276"/>
                          <a:pt x="384" y="276"/>
                          <a:pt x="384" y="276"/>
                        </a:cubicBezTo>
                        <a:cubicBezTo>
                          <a:pt x="385" y="277"/>
                          <a:pt x="385" y="277"/>
                          <a:pt x="385" y="277"/>
                        </a:cubicBezTo>
                        <a:cubicBezTo>
                          <a:pt x="385" y="278"/>
                          <a:pt x="385" y="278"/>
                          <a:pt x="385" y="278"/>
                        </a:cubicBezTo>
                        <a:moveTo>
                          <a:pt x="259" y="276"/>
                        </a:moveTo>
                        <a:cubicBezTo>
                          <a:pt x="259" y="275"/>
                          <a:pt x="259" y="275"/>
                          <a:pt x="259"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7" y="275"/>
                          <a:pt x="257" y="275"/>
                          <a:pt x="257" y="275"/>
                        </a:cubicBezTo>
                        <a:cubicBezTo>
                          <a:pt x="257" y="275"/>
                          <a:pt x="257" y="275"/>
                          <a:pt x="257" y="275"/>
                        </a:cubicBezTo>
                        <a:cubicBezTo>
                          <a:pt x="257" y="276"/>
                          <a:pt x="257" y="276"/>
                          <a:pt x="257" y="276"/>
                        </a:cubicBezTo>
                        <a:cubicBezTo>
                          <a:pt x="256" y="276"/>
                          <a:pt x="256" y="276"/>
                          <a:pt x="256" y="276"/>
                        </a:cubicBezTo>
                        <a:cubicBezTo>
                          <a:pt x="254" y="276"/>
                          <a:pt x="254" y="276"/>
                          <a:pt x="254" y="276"/>
                        </a:cubicBezTo>
                        <a:cubicBezTo>
                          <a:pt x="253" y="276"/>
                          <a:pt x="253" y="276"/>
                          <a:pt x="253" y="276"/>
                        </a:cubicBezTo>
                        <a:cubicBezTo>
                          <a:pt x="253" y="276"/>
                          <a:pt x="253" y="276"/>
                          <a:pt x="253" y="276"/>
                        </a:cubicBezTo>
                        <a:cubicBezTo>
                          <a:pt x="253" y="276"/>
                          <a:pt x="253" y="276"/>
                          <a:pt x="253" y="276"/>
                        </a:cubicBezTo>
                        <a:cubicBezTo>
                          <a:pt x="253" y="277"/>
                          <a:pt x="253" y="277"/>
                          <a:pt x="253" y="277"/>
                        </a:cubicBezTo>
                        <a:cubicBezTo>
                          <a:pt x="252" y="277"/>
                          <a:pt x="252" y="277"/>
                          <a:pt x="252" y="277"/>
                        </a:cubicBezTo>
                        <a:cubicBezTo>
                          <a:pt x="252" y="278"/>
                          <a:pt x="252" y="278"/>
                          <a:pt x="252" y="278"/>
                        </a:cubicBezTo>
                        <a:cubicBezTo>
                          <a:pt x="253" y="278"/>
                          <a:pt x="253" y="278"/>
                          <a:pt x="253" y="278"/>
                        </a:cubicBezTo>
                        <a:cubicBezTo>
                          <a:pt x="253" y="278"/>
                          <a:pt x="253" y="278"/>
                          <a:pt x="253" y="278"/>
                        </a:cubicBezTo>
                        <a:cubicBezTo>
                          <a:pt x="253" y="278"/>
                          <a:pt x="253" y="278"/>
                          <a:pt x="253" y="278"/>
                        </a:cubicBezTo>
                        <a:cubicBezTo>
                          <a:pt x="254" y="278"/>
                          <a:pt x="254" y="278"/>
                          <a:pt x="254" y="278"/>
                        </a:cubicBezTo>
                        <a:cubicBezTo>
                          <a:pt x="254" y="278"/>
                          <a:pt x="254" y="278"/>
                          <a:pt x="254" y="278"/>
                        </a:cubicBezTo>
                        <a:cubicBezTo>
                          <a:pt x="254" y="279"/>
                          <a:pt x="254" y="279"/>
                          <a:pt x="254" y="279"/>
                        </a:cubicBezTo>
                        <a:cubicBezTo>
                          <a:pt x="255" y="279"/>
                          <a:pt x="255" y="279"/>
                          <a:pt x="255" y="279"/>
                        </a:cubicBezTo>
                        <a:cubicBezTo>
                          <a:pt x="255" y="278"/>
                          <a:pt x="255" y="278"/>
                          <a:pt x="255" y="278"/>
                        </a:cubicBezTo>
                        <a:cubicBezTo>
                          <a:pt x="255" y="278"/>
                          <a:pt x="255" y="278"/>
                          <a:pt x="255" y="278"/>
                        </a:cubicBezTo>
                        <a:cubicBezTo>
                          <a:pt x="255" y="279"/>
                          <a:pt x="255" y="279"/>
                          <a:pt x="255" y="279"/>
                        </a:cubicBezTo>
                        <a:cubicBezTo>
                          <a:pt x="255" y="279"/>
                          <a:pt x="255" y="279"/>
                          <a:pt x="255" y="279"/>
                        </a:cubicBezTo>
                        <a:cubicBezTo>
                          <a:pt x="255" y="279"/>
                          <a:pt x="255" y="279"/>
                          <a:pt x="255" y="279"/>
                        </a:cubicBezTo>
                        <a:cubicBezTo>
                          <a:pt x="255" y="280"/>
                          <a:pt x="255" y="280"/>
                          <a:pt x="255" y="280"/>
                        </a:cubicBezTo>
                        <a:cubicBezTo>
                          <a:pt x="255" y="280"/>
                          <a:pt x="255" y="280"/>
                          <a:pt x="255" y="280"/>
                        </a:cubicBezTo>
                        <a:cubicBezTo>
                          <a:pt x="256" y="280"/>
                          <a:pt x="256" y="280"/>
                          <a:pt x="256" y="280"/>
                        </a:cubicBezTo>
                        <a:cubicBezTo>
                          <a:pt x="256" y="280"/>
                          <a:pt x="256" y="280"/>
                          <a:pt x="256" y="280"/>
                        </a:cubicBezTo>
                        <a:cubicBezTo>
                          <a:pt x="257" y="280"/>
                          <a:pt x="257" y="280"/>
                          <a:pt x="257" y="280"/>
                        </a:cubicBezTo>
                        <a:cubicBezTo>
                          <a:pt x="257" y="280"/>
                          <a:pt x="257" y="280"/>
                          <a:pt x="257" y="280"/>
                        </a:cubicBezTo>
                        <a:cubicBezTo>
                          <a:pt x="257" y="279"/>
                          <a:pt x="257" y="279"/>
                          <a:pt x="257" y="279"/>
                        </a:cubicBezTo>
                        <a:cubicBezTo>
                          <a:pt x="257" y="279"/>
                          <a:pt x="257" y="279"/>
                          <a:pt x="257" y="279"/>
                        </a:cubicBezTo>
                        <a:cubicBezTo>
                          <a:pt x="257" y="280"/>
                          <a:pt x="257" y="280"/>
                          <a:pt x="257" y="280"/>
                        </a:cubicBezTo>
                        <a:cubicBezTo>
                          <a:pt x="257" y="280"/>
                          <a:pt x="257" y="280"/>
                          <a:pt x="257" y="280"/>
                        </a:cubicBezTo>
                        <a:cubicBezTo>
                          <a:pt x="257" y="280"/>
                          <a:pt x="257" y="280"/>
                          <a:pt x="257" y="280"/>
                        </a:cubicBezTo>
                        <a:cubicBezTo>
                          <a:pt x="257" y="280"/>
                          <a:pt x="257" y="280"/>
                          <a:pt x="257" y="280"/>
                        </a:cubicBezTo>
                        <a:cubicBezTo>
                          <a:pt x="257" y="281"/>
                          <a:pt x="257" y="281"/>
                          <a:pt x="257" y="281"/>
                        </a:cubicBezTo>
                        <a:cubicBezTo>
                          <a:pt x="258" y="281"/>
                          <a:pt x="258" y="281"/>
                          <a:pt x="258" y="281"/>
                        </a:cubicBezTo>
                        <a:cubicBezTo>
                          <a:pt x="258" y="281"/>
                          <a:pt x="258" y="281"/>
                          <a:pt x="258" y="281"/>
                        </a:cubicBezTo>
                        <a:cubicBezTo>
                          <a:pt x="258" y="281"/>
                          <a:pt x="258" y="281"/>
                          <a:pt x="258" y="281"/>
                        </a:cubicBezTo>
                        <a:cubicBezTo>
                          <a:pt x="258" y="280"/>
                          <a:pt x="258" y="280"/>
                          <a:pt x="258" y="280"/>
                        </a:cubicBezTo>
                        <a:cubicBezTo>
                          <a:pt x="259" y="280"/>
                          <a:pt x="259" y="280"/>
                          <a:pt x="259" y="280"/>
                        </a:cubicBezTo>
                        <a:cubicBezTo>
                          <a:pt x="259" y="279"/>
                          <a:pt x="259" y="279"/>
                          <a:pt x="259" y="279"/>
                        </a:cubicBezTo>
                        <a:cubicBezTo>
                          <a:pt x="259" y="279"/>
                          <a:pt x="259" y="279"/>
                          <a:pt x="259" y="279"/>
                        </a:cubicBezTo>
                        <a:cubicBezTo>
                          <a:pt x="259" y="279"/>
                          <a:pt x="259" y="279"/>
                          <a:pt x="259" y="279"/>
                        </a:cubicBezTo>
                        <a:cubicBezTo>
                          <a:pt x="259" y="278"/>
                          <a:pt x="259" y="278"/>
                          <a:pt x="259" y="278"/>
                        </a:cubicBezTo>
                        <a:cubicBezTo>
                          <a:pt x="259" y="278"/>
                          <a:pt x="259" y="278"/>
                          <a:pt x="259" y="278"/>
                        </a:cubicBezTo>
                        <a:cubicBezTo>
                          <a:pt x="259" y="278"/>
                          <a:pt x="259" y="278"/>
                          <a:pt x="259" y="278"/>
                        </a:cubicBezTo>
                        <a:cubicBezTo>
                          <a:pt x="258" y="278"/>
                          <a:pt x="258" y="278"/>
                          <a:pt x="258" y="278"/>
                        </a:cubicBezTo>
                        <a:cubicBezTo>
                          <a:pt x="258" y="278"/>
                          <a:pt x="258" y="278"/>
                          <a:pt x="258" y="278"/>
                        </a:cubicBezTo>
                        <a:cubicBezTo>
                          <a:pt x="258" y="277"/>
                          <a:pt x="258" y="277"/>
                          <a:pt x="258" y="277"/>
                        </a:cubicBezTo>
                        <a:cubicBezTo>
                          <a:pt x="258" y="277"/>
                          <a:pt x="258" y="277"/>
                          <a:pt x="258" y="277"/>
                        </a:cubicBezTo>
                        <a:cubicBezTo>
                          <a:pt x="258" y="277"/>
                          <a:pt x="258" y="277"/>
                          <a:pt x="258" y="277"/>
                        </a:cubicBezTo>
                        <a:cubicBezTo>
                          <a:pt x="258" y="278"/>
                          <a:pt x="258" y="278"/>
                          <a:pt x="258" y="278"/>
                        </a:cubicBezTo>
                        <a:cubicBezTo>
                          <a:pt x="258" y="278"/>
                          <a:pt x="258" y="278"/>
                          <a:pt x="258" y="278"/>
                        </a:cubicBezTo>
                        <a:cubicBezTo>
                          <a:pt x="258" y="278"/>
                          <a:pt x="258" y="278"/>
                          <a:pt x="258" y="278"/>
                        </a:cubicBezTo>
                        <a:cubicBezTo>
                          <a:pt x="259" y="278"/>
                          <a:pt x="259" y="278"/>
                          <a:pt x="259" y="278"/>
                        </a:cubicBezTo>
                        <a:cubicBezTo>
                          <a:pt x="259" y="278"/>
                          <a:pt x="259" y="278"/>
                          <a:pt x="259" y="278"/>
                        </a:cubicBezTo>
                        <a:cubicBezTo>
                          <a:pt x="260" y="278"/>
                          <a:pt x="260" y="278"/>
                          <a:pt x="260" y="278"/>
                        </a:cubicBezTo>
                        <a:cubicBezTo>
                          <a:pt x="260" y="277"/>
                          <a:pt x="260" y="277"/>
                          <a:pt x="260" y="277"/>
                        </a:cubicBezTo>
                        <a:cubicBezTo>
                          <a:pt x="260" y="277"/>
                          <a:pt x="260" y="277"/>
                          <a:pt x="260" y="277"/>
                        </a:cubicBezTo>
                        <a:cubicBezTo>
                          <a:pt x="260" y="277"/>
                          <a:pt x="260" y="277"/>
                          <a:pt x="260" y="277"/>
                        </a:cubicBezTo>
                        <a:cubicBezTo>
                          <a:pt x="260" y="276"/>
                          <a:pt x="260" y="276"/>
                          <a:pt x="260" y="276"/>
                        </a:cubicBezTo>
                        <a:cubicBezTo>
                          <a:pt x="261" y="276"/>
                          <a:pt x="261" y="276"/>
                          <a:pt x="261"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9"/>
                          <a:pt x="262" y="279"/>
                          <a:pt x="262" y="279"/>
                        </a:cubicBezTo>
                        <a:cubicBezTo>
                          <a:pt x="262" y="279"/>
                          <a:pt x="262" y="279"/>
                          <a:pt x="262" y="279"/>
                        </a:cubicBezTo>
                        <a:cubicBezTo>
                          <a:pt x="262" y="279"/>
                          <a:pt x="262" y="279"/>
                          <a:pt x="262" y="279"/>
                        </a:cubicBezTo>
                        <a:cubicBezTo>
                          <a:pt x="262" y="279"/>
                          <a:pt x="262" y="279"/>
                          <a:pt x="262" y="279"/>
                        </a:cubicBezTo>
                        <a:cubicBezTo>
                          <a:pt x="263" y="279"/>
                          <a:pt x="263" y="279"/>
                          <a:pt x="263" y="279"/>
                        </a:cubicBezTo>
                        <a:cubicBezTo>
                          <a:pt x="263" y="279"/>
                          <a:pt x="263" y="279"/>
                          <a:pt x="263" y="279"/>
                        </a:cubicBezTo>
                        <a:cubicBezTo>
                          <a:pt x="264" y="279"/>
                          <a:pt x="264" y="279"/>
                          <a:pt x="264" y="279"/>
                        </a:cubicBezTo>
                        <a:cubicBezTo>
                          <a:pt x="264" y="279"/>
                          <a:pt x="264" y="279"/>
                          <a:pt x="264" y="279"/>
                        </a:cubicBezTo>
                        <a:cubicBezTo>
                          <a:pt x="264" y="279"/>
                          <a:pt x="264" y="279"/>
                          <a:pt x="264" y="279"/>
                        </a:cubicBezTo>
                        <a:cubicBezTo>
                          <a:pt x="264" y="278"/>
                          <a:pt x="264" y="278"/>
                          <a:pt x="264" y="278"/>
                        </a:cubicBezTo>
                        <a:cubicBezTo>
                          <a:pt x="264" y="278"/>
                          <a:pt x="264" y="278"/>
                          <a:pt x="264" y="278"/>
                        </a:cubicBezTo>
                        <a:cubicBezTo>
                          <a:pt x="265" y="278"/>
                          <a:pt x="265" y="278"/>
                          <a:pt x="265" y="278"/>
                        </a:cubicBezTo>
                        <a:cubicBezTo>
                          <a:pt x="266" y="278"/>
                          <a:pt x="266" y="278"/>
                          <a:pt x="266" y="278"/>
                        </a:cubicBezTo>
                        <a:cubicBezTo>
                          <a:pt x="268" y="278"/>
                          <a:pt x="268" y="278"/>
                          <a:pt x="268" y="278"/>
                        </a:cubicBezTo>
                        <a:cubicBezTo>
                          <a:pt x="266" y="277"/>
                          <a:pt x="266" y="277"/>
                          <a:pt x="266" y="277"/>
                        </a:cubicBezTo>
                        <a:cubicBezTo>
                          <a:pt x="265" y="277"/>
                          <a:pt x="265" y="277"/>
                          <a:pt x="265" y="277"/>
                        </a:cubicBezTo>
                        <a:cubicBezTo>
                          <a:pt x="265" y="277"/>
                          <a:pt x="265" y="277"/>
                          <a:pt x="265" y="277"/>
                        </a:cubicBezTo>
                        <a:cubicBezTo>
                          <a:pt x="265" y="277"/>
                          <a:pt x="265" y="277"/>
                          <a:pt x="265" y="277"/>
                        </a:cubicBezTo>
                        <a:cubicBezTo>
                          <a:pt x="264" y="277"/>
                          <a:pt x="264" y="277"/>
                          <a:pt x="264" y="277"/>
                        </a:cubicBezTo>
                        <a:cubicBezTo>
                          <a:pt x="264" y="276"/>
                          <a:pt x="264" y="276"/>
                          <a:pt x="264" y="276"/>
                        </a:cubicBezTo>
                        <a:cubicBezTo>
                          <a:pt x="264" y="276"/>
                          <a:pt x="264" y="276"/>
                          <a:pt x="264" y="276"/>
                        </a:cubicBezTo>
                        <a:cubicBezTo>
                          <a:pt x="264" y="275"/>
                          <a:pt x="264" y="275"/>
                          <a:pt x="264" y="275"/>
                        </a:cubicBezTo>
                        <a:cubicBezTo>
                          <a:pt x="263" y="276"/>
                          <a:pt x="263" y="276"/>
                          <a:pt x="263" y="276"/>
                        </a:cubicBezTo>
                        <a:cubicBezTo>
                          <a:pt x="263" y="276"/>
                          <a:pt x="263" y="276"/>
                          <a:pt x="263" y="276"/>
                        </a:cubicBezTo>
                        <a:cubicBezTo>
                          <a:pt x="261" y="275"/>
                          <a:pt x="261" y="275"/>
                          <a:pt x="261" y="275"/>
                        </a:cubicBezTo>
                        <a:cubicBezTo>
                          <a:pt x="261" y="275"/>
                          <a:pt x="261" y="275"/>
                          <a:pt x="261" y="275"/>
                        </a:cubicBezTo>
                        <a:cubicBezTo>
                          <a:pt x="261" y="275"/>
                          <a:pt x="261" y="275"/>
                          <a:pt x="261" y="275"/>
                        </a:cubicBezTo>
                        <a:cubicBezTo>
                          <a:pt x="260" y="275"/>
                          <a:pt x="260" y="275"/>
                          <a:pt x="260" y="275"/>
                        </a:cubicBezTo>
                        <a:cubicBezTo>
                          <a:pt x="259" y="275"/>
                          <a:pt x="259" y="275"/>
                          <a:pt x="259" y="275"/>
                        </a:cubicBezTo>
                        <a:cubicBezTo>
                          <a:pt x="259" y="276"/>
                          <a:pt x="259" y="276"/>
                          <a:pt x="259" y="276"/>
                        </a:cubicBezTo>
                        <a:moveTo>
                          <a:pt x="270" y="278"/>
                        </a:moveTo>
                        <a:cubicBezTo>
                          <a:pt x="271" y="278"/>
                          <a:pt x="271" y="278"/>
                          <a:pt x="271" y="278"/>
                        </a:cubicBezTo>
                        <a:cubicBezTo>
                          <a:pt x="271" y="278"/>
                          <a:pt x="271" y="278"/>
                          <a:pt x="271" y="278"/>
                        </a:cubicBezTo>
                        <a:cubicBezTo>
                          <a:pt x="272" y="278"/>
                          <a:pt x="272" y="278"/>
                          <a:pt x="272" y="278"/>
                        </a:cubicBezTo>
                        <a:cubicBezTo>
                          <a:pt x="272" y="278"/>
                          <a:pt x="272" y="278"/>
                          <a:pt x="272" y="278"/>
                        </a:cubicBezTo>
                        <a:cubicBezTo>
                          <a:pt x="272" y="277"/>
                          <a:pt x="272" y="277"/>
                          <a:pt x="272" y="277"/>
                        </a:cubicBezTo>
                        <a:cubicBezTo>
                          <a:pt x="273" y="276"/>
                          <a:pt x="273" y="276"/>
                          <a:pt x="273" y="276"/>
                        </a:cubicBezTo>
                        <a:cubicBezTo>
                          <a:pt x="272" y="276"/>
                          <a:pt x="272" y="276"/>
                          <a:pt x="272" y="276"/>
                        </a:cubicBezTo>
                        <a:cubicBezTo>
                          <a:pt x="271" y="276"/>
                          <a:pt x="271" y="276"/>
                          <a:pt x="271" y="276"/>
                        </a:cubicBezTo>
                        <a:cubicBezTo>
                          <a:pt x="271" y="276"/>
                          <a:pt x="271" y="276"/>
                          <a:pt x="271" y="276"/>
                        </a:cubicBezTo>
                        <a:cubicBezTo>
                          <a:pt x="271" y="276"/>
                          <a:pt x="271" y="276"/>
                          <a:pt x="271" y="276"/>
                        </a:cubicBezTo>
                        <a:cubicBezTo>
                          <a:pt x="270" y="276"/>
                          <a:pt x="270" y="276"/>
                          <a:pt x="270" y="276"/>
                        </a:cubicBezTo>
                        <a:cubicBezTo>
                          <a:pt x="270" y="276"/>
                          <a:pt x="270" y="276"/>
                          <a:pt x="270" y="276"/>
                        </a:cubicBezTo>
                        <a:cubicBezTo>
                          <a:pt x="270" y="276"/>
                          <a:pt x="270" y="276"/>
                          <a:pt x="270" y="276"/>
                        </a:cubicBezTo>
                        <a:cubicBezTo>
                          <a:pt x="268" y="276"/>
                          <a:pt x="268" y="276"/>
                          <a:pt x="268" y="276"/>
                        </a:cubicBezTo>
                        <a:cubicBezTo>
                          <a:pt x="269" y="277"/>
                          <a:pt x="269" y="277"/>
                          <a:pt x="269" y="277"/>
                        </a:cubicBezTo>
                        <a:cubicBezTo>
                          <a:pt x="270" y="278"/>
                          <a:pt x="270" y="278"/>
                          <a:pt x="270" y="278"/>
                        </a:cubicBezTo>
                        <a:cubicBezTo>
                          <a:pt x="270" y="278"/>
                          <a:pt x="270" y="278"/>
                          <a:pt x="270" y="278"/>
                        </a:cubicBezTo>
                        <a:cubicBezTo>
                          <a:pt x="270" y="278"/>
                          <a:pt x="270" y="278"/>
                          <a:pt x="270" y="278"/>
                        </a:cubicBezTo>
                        <a:cubicBezTo>
                          <a:pt x="270" y="278"/>
                          <a:pt x="270" y="278"/>
                          <a:pt x="270" y="278"/>
                        </a:cubicBezTo>
                        <a:cubicBezTo>
                          <a:pt x="270" y="278"/>
                          <a:pt x="270" y="278"/>
                          <a:pt x="270" y="278"/>
                        </a:cubicBezTo>
                        <a:moveTo>
                          <a:pt x="378" y="283"/>
                        </a:moveTo>
                        <a:cubicBezTo>
                          <a:pt x="378" y="283"/>
                          <a:pt x="378" y="283"/>
                          <a:pt x="378" y="283"/>
                        </a:cubicBezTo>
                        <a:cubicBezTo>
                          <a:pt x="378" y="284"/>
                          <a:pt x="378" y="284"/>
                          <a:pt x="378" y="284"/>
                        </a:cubicBezTo>
                        <a:cubicBezTo>
                          <a:pt x="379" y="284"/>
                          <a:pt x="379" y="284"/>
                          <a:pt x="379" y="284"/>
                        </a:cubicBezTo>
                        <a:cubicBezTo>
                          <a:pt x="380" y="284"/>
                          <a:pt x="380" y="284"/>
                          <a:pt x="380" y="284"/>
                        </a:cubicBezTo>
                        <a:cubicBezTo>
                          <a:pt x="380" y="283"/>
                          <a:pt x="380" y="283"/>
                          <a:pt x="380" y="283"/>
                        </a:cubicBezTo>
                        <a:cubicBezTo>
                          <a:pt x="380" y="283"/>
                          <a:pt x="380" y="283"/>
                          <a:pt x="380" y="283"/>
                        </a:cubicBezTo>
                        <a:cubicBezTo>
                          <a:pt x="381" y="282"/>
                          <a:pt x="381" y="282"/>
                          <a:pt x="381" y="282"/>
                        </a:cubicBezTo>
                        <a:cubicBezTo>
                          <a:pt x="381" y="282"/>
                          <a:pt x="381" y="282"/>
                          <a:pt x="381" y="282"/>
                        </a:cubicBezTo>
                        <a:cubicBezTo>
                          <a:pt x="381" y="282"/>
                          <a:pt x="381" y="282"/>
                          <a:pt x="381" y="282"/>
                        </a:cubicBezTo>
                        <a:cubicBezTo>
                          <a:pt x="381" y="282"/>
                          <a:pt x="381" y="282"/>
                          <a:pt x="381" y="282"/>
                        </a:cubicBezTo>
                        <a:cubicBezTo>
                          <a:pt x="382" y="281"/>
                          <a:pt x="382" y="281"/>
                          <a:pt x="382" y="281"/>
                        </a:cubicBezTo>
                        <a:cubicBezTo>
                          <a:pt x="382" y="281"/>
                          <a:pt x="382" y="281"/>
                          <a:pt x="382" y="281"/>
                        </a:cubicBezTo>
                        <a:cubicBezTo>
                          <a:pt x="382" y="281"/>
                          <a:pt x="382" y="281"/>
                          <a:pt x="382" y="281"/>
                        </a:cubicBezTo>
                        <a:cubicBezTo>
                          <a:pt x="382" y="279"/>
                          <a:pt x="382" y="279"/>
                          <a:pt x="382" y="279"/>
                        </a:cubicBezTo>
                        <a:cubicBezTo>
                          <a:pt x="382" y="278"/>
                          <a:pt x="382" y="278"/>
                          <a:pt x="382" y="278"/>
                        </a:cubicBezTo>
                        <a:cubicBezTo>
                          <a:pt x="382" y="278"/>
                          <a:pt x="382" y="278"/>
                          <a:pt x="382" y="278"/>
                        </a:cubicBezTo>
                        <a:cubicBezTo>
                          <a:pt x="382" y="278"/>
                          <a:pt x="382" y="278"/>
                          <a:pt x="382" y="278"/>
                        </a:cubicBezTo>
                        <a:cubicBezTo>
                          <a:pt x="382" y="277"/>
                          <a:pt x="382" y="277"/>
                          <a:pt x="382" y="277"/>
                        </a:cubicBezTo>
                        <a:cubicBezTo>
                          <a:pt x="382" y="277"/>
                          <a:pt x="382" y="277"/>
                          <a:pt x="382" y="277"/>
                        </a:cubicBezTo>
                        <a:cubicBezTo>
                          <a:pt x="381" y="277"/>
                          <a:pt x="381" y="277"/>
                          <a:pt x="381" y="277"/>
                        </a:cubicBezTo>
                        <a:cubicBezTo>
                          <a:pt x="380" y="276"/>
                          <a:pt x="380" y="276"/>
                          <a:pt x="380" y="276"/>
                        </a:cubicBezTo>
                        <a:cubicBezTo>
                          <a:pt x="380" y="277"/>
                          <a:pt x="380" y="277"/>
                          <a:pt x="380" y="277"/>
                        </a:cubicBezTo>
                        <a:cubicBezTo>
                          <a:pt x="380" y="279"/>
                          <a:pt x="380" y="279"/>
                          <a:pt x="380" y="279"/>
                        </a:cubicBezTo>
                        <a:cubicBezTo>
                          <a:pt x="380" y="281"/>
                          <a:pt x="380" y="281"/>
                          <a:pt x="380" y="281"/>
                        </a:cubicBezTo>
                        <a:cubicBezTo>
                          <a:pt x="379" y="282"/>
                          <a:pt x="379" y="282"/>
                          <a:pt x="379" y="282"/>
                        </a:cubicBezTo>
                        <a:cubicBezTo>
                          <a:pt x="379" y="283"/>
                          <a:pt x="379" y="283"/>
                          <a:pt x="379" y="283"/>
                        </a:cubicBezTo>
                        <a:cubicBezTo>
                          <a:pt x="378" y="282"/>
                          <a:pt x="378" y="282"/>
                          <a:pt x="378" y="282"/>
                        </a:cubicBezTo>
                        <a:cubicBezTo>
                          <a:pt x="377" y="280"/>
                          <a:pt x="377" y="280"/>
                          <a:pt x="377" y="280"/>
                        </a:cubicBezTo>
                        <a:cubicBezTo>
                          <a:pt x="376" y="279"/>
                          <a:pt x="376" y="279"/>
                          <a:pt x="376" y="279"/>
                        </a:cubicBezTo>
                        <a:cubicBezTo>
                          <a:pt x="377" y="278"/>
                          <a:pt x="377" y="278"/>
                          <a:pt x="377" y="278"/>
                        </a:cubicBezTo>
                        <a:cubicBezTo>
                          <a:pt x="377" y="278"/>
                          <a:pt x="377" y="278"/>
                          <a:pt x="377" y="278"/>
                        </a:cubicBezTo>
                        <a:cubicBezTo>
                          <a:pt x="377" y="277"/>
                          <a:pt x="377" y="277"/>
                          <a:pt x="377" y="277"/>
                        </a:cubicBezTo>
                        <a:cubicBezTo>
                          <a:pt x="379" y="276"/>
                          <a:pt x="379" y="276"/>
                          <a:pt x="379" y="276"/>
                        </a:cubicBezTo>
                        <a:cubicBezTo>
                          <a:pt x="377" y="276"/>
                          <a:pt x="377" y="276"/>
                          <a:pt x="377" y="276"/>
                        </a:cubicBezTo>
                        <a:cubicBezTo>
                          <a:pt x="376" y="277"/>
                          <a:pt x="376" y="277"/>
                          <a:pt x="376" y="277"/>
                        </a:cubicBezTo>
                        <a:cubicBezTo>
                          <a:pt x="375" y="277"/>
                          <a:pt x="375" y="277"/>
                          <a:pt x="375" y="277"/>
                        </a:cubicBezTo>
                        <a:cubicBezTo>
                          <a:pt x="375" y="277"/>
                          <a:pt x="375" y="277"/>
                          <a:pt x="375" y="277"/>
                        </a:cubicBezTo>
                        <a:cubicBezTo>
                          <a:pt x="375" y="277"/>
                          <a:pt x="375" y="277"/>
                          <a:pt x="375" y="277"/>
                        </a:cubicBezTo>
                        <a:cubicBezTo>
                          <a:pt x="375" y="278"/>
                          <a:pt x="375" y="278"/>
                          <a:pt x="375" y="278"/>
                        </a:cubicBezTo>
                        <a:cubicBezTo>
                          <a:pt x="374" y="279"/>
                          <a:pt x="374" y="279"/>
                          <a:pt x="374" y="279"/>
                        </a:cubicBezTo>
                        <a:cubicBezTo>
                          <a:pt x="374" y="279"/>
                          <a:pt x="374" y="279"/>
                          <a:pt x="374" y="279"/>
                        </a:cubicBezTo>
                        <a:cubicBezTo>
                          <a:pt x="374" y="279"/>
                          <a:pt x="374" y="279"/>
                          <a:pt x="374" y="279"/>
                        </a:cubicBezTo>
                        <a:cubicBezTo>
                          <a:pt x="374" y="280"/>
                          <a:pt x="374" y="280"/>
                          <a:pt x="374" y="280"/>
                        </a:cubicBezTo>
                        <a:cubicBezTo>
                          <a:pt x="375" y="281"/>
                          <a:pt x="375" y="281"/>
                          <a:pt x="375" y="281"/>
                        </a:cubicBezTo>
                        <a:cubicBezTo>
                          <a:pt x="375" y="281"/>
                          <a:pt x="375" y="281"/>
                          <a:pt x="375" y="281"/>
                        </a:cubicBezTo>
                        <a:cubicBezTo>
                          <a:pt x="375" y="281"/>
                          <a:pt x="375" y="281"/>
                          <a:pt x="375" y="281"/>
                        </a:cubicBezTo>
                        <a:cubicBezTo>
                          <a:pt x="376" y="282"/>
                          <a:pt x="376" y="282"/>
                          <a:pt x="376" y="282"/>
                        </a:cubicBezTo>
                        <a:cubicBezTo>
                          <a:pt x="376" y="282"/>
                          <a:pt x="376" y="282"/>
                          <a:pt x="376" y="282"/>
                        </a:cubicBezTo>
                        <a:cubicBezTo>
                          <a:pt x="376" y="282"/>
                          <a:pt x="376" y="282"/>
                          <a:pt x="376" y="282"/>
                        </a:cubicBezTo>
                        <a:cubicBezTo>
                          <a:pt x="377" y="283"/>
                          <a:pt x="377" y="283"/>
                          <a:pt x="377" y="283"/>
                        </a:cubicBezTo>
                        <a:cubicBezTo>
                          <a:pt x="378" y="283"/>
                          <a:pt x="378" y="283"/>
                          <a:pt x="378" y="283"/>
                        </a:cubicBezTo>
                        <a:moveTo>
                          <a:pt x="349" y="279"/>
                        </a:moveTo>
                        <a:cubicBezTo>
                          <a:pt x="348" y="280"/>
                          <a:pt x="348" y="280"/>
                          <a:pt x="348" y="280"/>
                        </a:cubicBezTo>
                        <a:cubicBezTo>
                          <a:pt x="348" y="280"/>
                          <a:pt x="348" y="280"/>
                          <a:pt x="348" y="280"/>
                        </a:cubicBezTo>
                        <a:cubicBezTo>
                          <a:pt x="348" y="280"/>
                          <a:pt x="348" y="280"/>
                          <a:pt x="348" y="280"/>
                        </a:cubicBezTo>
                        <a:cubicBezTo>
                          <a:pt x="347" y="280"/>
                          <a:pt x="347" y="280"/>
                          <a:pt x="347" y="280"/>
                        </a:cubicBezTo>
                        <a:cubicBezTo>
                          <a:pt x="347" y="281"/>
                          <a:pt x="347" y="281"/>
                          <a:pt x="347" y="281"/>
                        </a:cubicBezTo>
                        <a:cubicBezTo>
                          <a:pt x="347" y="281"/>
                          <a:pt x="347" y="281"/>
                          <a:pt x="347" y="281"/>
                        </a:cubicBezTo>
                        <a:cubicBezTo>
                          <a:pt x="347" y="281"/>
                          <a:pt x="347" y="281"/>
                          <a:pt x="347" y="281"/>
                        </a:cubicBezTo>
                        <a:cubicBezTo>
                          <a:pt x="347" y="281"/>
                          <a:pt x="347" y="281"/>
                          <a:pt x="347" y="281"/>
                        </a:cubicBezTo>
                        <a:cubicBezTo>
                          <a:pt x="346" y="282"/>
                          <a:pt x="346" y="282"/>
                          <a:pt x="346" y="282"/>
                        </a:cubicBezTo>
                        <a:cubicBezTo>
                          <a:pt x="345" y="284"/>
                          <a:pt x="345" y="284"/>
                          <a:pt x="345" y="284"/>
                        </a:cubicBezTo>
                        <a:cubicBezTo>
                          <a:pt x="345" y="284"/>
                          <a:pt x="345" y="284"/>
                          <a:pt x="345" y="284"/>
                        </a:cubicBezTo>
                        <a:cubicBezTo>
                          <a:pt x="345" y="284"/>
                          <a:pt x="345" y="284"/>
                          <a:pt x="345" y="284"/>
                        </a:cubicBezTo>
                        <a:cubicBezTo>
                          <a:pt x="345" y="285"/>
                          <a:pt x="345" y="285"/>
                          <a:pt x="345" y="285"/>
                        </a:cubicBezTo>
                        <a:cubicBezTo>
                          <a:pt x="345" y="287"/>
                          <a:pt x="345" y="287"/>
                          <a:pt x="345" y="287"/>
                        </a:cubicBezTo>
                        <a:cubicBezTo>
                          <a:pt x="346" y="286"/>
                          <a:pt x="346" y="286"/>
                          <a:pt x="346" y="286"/>
                        </a:cubicBezTo>
                        <a:cubicBezTo>
                          <a:pt x="346" y="285"/>
                          <a:pt x="346" y="285"/>
                          <a:pt x="346" y="285"/>
                        </a:cubicBezTo>
                        <a:cubicBezTo>
                          <a:pt x="345" y="288"/>
                          <a:pt x="345" y="288"/>
                          <a:pt x="345" y="288"/>
                        </a:cubicBezTo>
                        <a:cubicBezTo>
                          <a:pt x="347" y="286"/>
                          <a:pt x="347" y="286"/>
                          <a:pt x="347" y="286"/>
                        </a:cubicBezTo>
                        <a:cubicBezTo>
                          <a:pt x="348" y="284"/>
                          <a:pt x="348" y="284"/>
                          <a:pt x="348" y="284"/>
                        </a:cubicBezTo>
                        <a:cubicBezTo>
                          <a:pt x="348" y="284"/>
                          <a:pt x="348" y="284"/>
                          <a:pt x="348" y="284"/>
                        </a:cubicBezTo>
                        <a:cubicBezTo>
                          <a:pt x="348" y="284"/>
                          <a:pt x="348" y="284"/>
                          <a:pt x="348" y="284"/>
                        </a:cubicBezTo>
                        <a:cubicBezTo>
                          <a:pt x="349" y="283"/>
                          <a:pt x="349" y="283"/>
                          <a:pt x="349" y="283"/>
                        </a:cubicBezTo>
                        <a:cubicBezTo>
                          <a:pt x="349" y="283"/>
                          <a:pt x="349" y="283"/>
                          <a:pt x="349" y="283"/>
                        </a:cubicBezTo>
                        <a:cubicBezTo>
                          <a:pt x="350" y="283"/>
                          <a:pt x="350" y="283"/>
                          <a:pt x="350" y="283"/>
                        </a:cubicBezTo>
                        <a:cubicBezTo>
                          <a:pt x="350" y="283"/>
                          <a:pt x="350" y="283"/>
                          <a:pt x="350" y="283"/>
                        </a:cubicBezTo>
                        <a:cubicBezTo>
                          <a:pt x="348" y="285"/>
                          <a:pt x="348" y="285"/>
                          <a:pt x="348" y="285"/>
                        </a:cubicBezTo>
                        <a:cubicBezTo>
                          <a:pt x="350" y="283"/>
                          <a:pt x="350" y="283"/>
                          <a:pt x="350" y="283"/>
                        </a:cubicBezTo>
                        <a:cubicBezTo>
                          <a:pt x="351" y="283"/>
                          <a:pt x="351" y="283"/>
                          <a:pt x="351" y="283"/>
                        </a:cubicBezTo>
                        <a:cubicBezTo>
                          <a:pt x="353" y="282"/>
                          <a:pt x="353" y="282"/>
                          <a:pt x="353" y="282"/>
                        </a:cubicBezTo>
                        <a:cubicBezTo>
                          <a:pt x="355" y="281"/>
                          <a:pt x="355" y="281"/>
                          <a:pt x="355" y="281"/>
                        </a:cubicBezTo>
                        <a:cubicBezTo>
                          <a:pt x="355" y="281"/>
                          <a:pt x="355" y="281"/>
                          <a:pt x="355" y="281"/>
                        </a:cubicBezTo>
                        <a:cubicBezTo>
                          <a:pt x="355" y="280"/>
                          <a:pt x="355" y="280"/>
                          <a:pt x="355" y="280"/>
                        </a:cubicBezTo>
                        <a:cubicBezTo>
                          <a:pt x="355" y="280"/>
                          <a:pt x="355" y="280"/>
                          <a:pt x="355" y="280"/>
                        </a:cubicBezTo>
                        <a:cubicBezTo>
                          <a:pt x="356" y="278"/>
                          <a:pt x="356" y="278"/>
                          <a:pt x="356" y="278"/>
                        </a:cubicBezTo>
                        <a:cubicBezTo>
                          <a:pt x="355" y="279"/>
                          <a:pt x="355" y="279"/>
                          <a:pt x="355" y="279"/>
                        </a:cubicBezTo>
                        <a:cubicBezTo>
                          <a:pt x="355" y="278"/>
                          <a:pt x="355" y="278"/>
                          <a:pt x="355" y="278"/>
                        </a:cubicBezTo>
                        <a:cubicBezTo>
                          <a:pt x="355" y="277"/>
                          <a:pt x="355" y="277"/>
                          <a:pt x="355" y="277"/>
                        </a:cubicBezTo>
                        <a:cubicBezTo>
                          <a:pt x="354" y="278"/>
                          <a:pt x="354" y="278"/>
                          <a:pt x="354" y="278"/>
                        </a:cubicBezTo>
                        <a:cubicBezTo>
                          <a:pt x="354" y="278"/>
                          <a:pt x="354" y="278"/>
                          <a:pt x="354" y="278"/>
                        </a:cubicBezTo>
                        <a:cubicBezTo>
                          <a:pt x="354" y="277"/>
                          <a:pt x="354" y="277"/>
                          <a:pt x="354" y="277"/>
                        </a:cubicBezTo>
                        <a:cubicBezTo>
                          <a:pt x="352" y="278"/>
                          <a:pt x="352" y="278"/>
                          <a:pt x="352" y="278"/>
                        </a:cubicBezTo>
                        <a:cubicBezTo>
                          <a:pt x="350" y="279"/>
                          <a:pt x="350" y="279"/>
                          <a:pt x="350" y="279"/>
                        </a:cubicBezTo>
                        <a:cubicBezTo>
                          <a:pt x="349" y="279"/>
                          <a:pt x="349" y="279"/>
                          <a:pt x="349" y="279"/>
                        </a:cubicBezTo>
                        <a:moveTo>
                          <a:pt x="250" y="282"/>
                        </a:moveTo>
                        <a:cubicBezTo>
                          <a:pt x="249" y="283"/>
                          <a:pt x="249" y="283"/>
                          <a:pt x="249" y="283"/>
                        </a:cubicBezTo>
                        <a:cubicBezTo>
                          <a:pt x="249" y="283"/>
                          <a:pt x="249" y="283"/>
                          <a:pt x="249" y="283"/>
                        </a:cubicBezTo>
                        <a:cubicBezTo>
                          <a:pt x="249" y="283"/>
                          <a:pt x="249" y="283"/>
                          <a:pt x="249" y="283"/>
                        </a:cubicBezTo>
                        <a:cubicBezTo>
                          <a:pt x="249" y="284"/>
                          <a:pt x="249" y="284"/>
                          <a:pt x="249" y="284"/>
                        </a:cubicBezTo>
                        <a:cubicBezTo>
                          <a:pt x="249" y="285"/>
                          <a:pt x="249" y="285"/>
                          <a:pt x="249" y="285"/>
                        </a:cubicBezTo>
                        <a:cubicBezTo>
                          <a:pt x="249" y="284"/>
                          <a:pt x="249" y="284"/>
                          <a:pt x="249" y="284"/>
                        </a:cubicBezTo>
                        <a:cubicBezTo>
                          <a:pt x="250" y="284"/>
                          <a:pt x="250" y="284"/>
                          <a:pt x="250" y="284"/>
                        </a:cubicBezTo>
                        <a:cubicBezTo>
                          <a:pt x="250" y="284"/>
                          <a:pt x="250" y="284"/>
                          <a:pt x="250" y="284"/>
                        </a:cubicBezTo>
                        <a:cubicBezTo>
                          <a:pt x="250" y="285"/>
                          <a:pt x="250" y="285"/>
                          <a:pt x="250" y="285"/>
                        </a:cubicBezTo>
                        <a:cubicBezTo>
                          <a:pt x="251" y="285"/>
                          <a:pt x="251" y="285"/>
                          <a:pt x="251" y="285"/>
                        </a:cubicBezTo>
                        <a:cubicBezTo>
                          <a:pt x="252" y="284"/>
                          <a:pt x="252" y="284"/>
                          <a:pt x="252" y="284"/>
                        </a:cubicBezTo>
                        <a:cubicBezTo>
                          <a:pt x="252" y="284"/>
                          <a:pt x="252" y="284"/>
                          <a:pt x="252" y="284"/>
                        </a:cubicBezTo>
                        <a:cubicBezTo>
                          <a:pt x="252" y="284"/>
                          <a:pt x="252" y="284"/>
                          <a:pt x="252" y="284"/>
                        </a:cubicBezTo>
                        <a:cubicBezTo>
                          <a:pt x="252" y="282"/>
                          <a:pt x="252" y="282"/>
                          <a:pt x="252" y="282"/>
                        </a:cubicBezTo>
                        <a:cubicBezTo>
                          <a:pt x="252" y="282"/>
                          <a:pt x="252" y="282"/>
                          <a:pt x="252" y="282"/>
                        </a:cubicBezTo>
                        <a:cubicBezTo>
                          <a:pt x="252" y="282"/>
                          <a:pt x="252" y="282"/>
                          <a:pt x="252" y="282"/>
                        </a:cubicBezTo>
                        <a:cubicBezTo>
                          <a:pt x="252" y="282"/>
                          <a:pt x="252" y="282"/>
                          <a:pt x="252" y="282"/>
                        </a:cubicBezTo>
                        <a:cubicBezTo>
                          <a:pt x="251" y="281"/>
                          <a:pt x="251" y="281"/>
                          <a:pt x="251" y="281"/>
                        </a:cubicBezTo>
                        <a:cubicBezTo>
                          <a:pt x="252" y="281"/>
                          <a:pt x="252" y="281"/>
                          <a:pt x="252" y="281"/>
                        </a:cubicBezTo>
                        <a:cubicBezTo>
                          <a:pt x="252" y="279"/>
                          <a:pt x="252" y="279"/>
                          <a:pt x="252" y="279"/>
                        </a:cubicBezTo>
                        <a:cubicBezTo>
                          <a:pt x="251" y="281"/>
                          <a:pt x="251" y="281"/>
                          <a:pt x="251" y="281"/>
                        </a:cubicBezTo>
                        <a:cubicBezTo>
                          <a:pt x="250" y="282"/>
                          <a:pt x="250" y="282"/>
                          <a:pt x="250" y="282"/>
                        </a:cubicBezTo>
                        <a:cubicBezTo>
                          <a:pt x="250" y="282"/>
                          <a:pt x="250" y="282"/>
                          <a:pt x="250" y="282"/>
                        </a:cubicBezTo>
                        <a:moveTo>
                          <a:pt x="330" y="280"/>
                        </a:moveTo>
                        <a:cubicBezTo>
                          <a:pt x="330" y="280"/>
                          <a:pt x="330" y="280"/>
                          <a:pt x="330" y="280"/>
                        </a:cubicBezTo>
                        <a:cubicBezTo>
                          <a:pt x="330" y="279"/>
                          <a:pt x="330" y="279"/>
                          <a:pt x="330" y="279"/>
                        </a:cubicBezTo>
                        <a:cubicBezTo>
                          <a:pt x="330" y="279"/>
                          <a:pt x="330" y="279"/>
                          <a:pt x="330" y="279"/>
                        </a:cubicBezTo>
                        <a:cubicBezTo>
                          <a:pt x="329" y="279"/>
                          <a:pt x="329" y="279"/>
                          <a:pt x="329" y="279"/>
                        </a:cubicBezTo>
                        <a:cubicBezTo>
                          <a:pt x="329" y="279"/>
                          <a:pt x="329" y="279"/>
                          <a:pt x="329" y="279"/>
                        </a:cubicBezTo>
                        <a:cubicBezTo>
                          <a:pt x="329" y="279"/>
                          <a:pt x="329" y="279"/>
                          <a:pt x="329" y="279"/>
                        </a:cubicBezTo>
                        <a:cubicBezTo>
                          <a:pt x="328" y="280"/>
                          <a:pt x="328" y="280"/>
                          <a:pt x="328" y="280"/>
                        </a:cubicBezTo>
                        <a:cubicBezTo>
                          <a:pt x="328" y="280"/>
                          <a:pt x="328" y="280"/>
                          <a:pt x="328" y="280"/>
                        </a:cubicBezTo>
                        <a:cubicBezTo>
                          <a:pt x="327" y="280"/>
                          <a:pt x="327" y="280"/>
                          <a:pt x="327" y="280"/>
                        </a:cubicBezTo>
                        <a:cubicBezTo>
                          <a:pt x="327" y="280"/>
                          <a:pt x="327" y="280"/>
                          <a:pt x="327" y="280"/>
                        </a:cubicBezTo>
                        <a:cubicBezTo>
                          <a:pt x="327" y="281"/>
                          <a:pt x="327" y="281"/>
                          <a:pt x="327" y="281"/>
                        </a:cubicBezTo>
                        <a:cubicBezTo>
                          <a:pt x="327" y="282"/>
                          <a:pt x="327" y="282"/>
                          <a:pt x="327" y="282"/>
                        </a:cubicBezTo>
                        <a:cubicBezTo>
                          <a:pt x="327" y="282"/>
                          <a:pt x="327" y="282"/>
                          <a:pt x="327" y="282"/>
                        </a:cubicBezTo>
                        <a:cubicBezTo>
                          <a:pt x="328" y="282"/>
                          <a:pt x="328" y="282"/>
                          <a:pt x="328" y="282"/>
                        </a:cubicBezTo>
                        <a:cubicBezTo>
                          <a:pt x="328" y="282"/>
                          <a:pt x="328" y="282"/>
                          <a:pt x="328" y="282"/>
                        </a:cubicBezTo>
                        <a:cubicBezTo>
                          <a:pt x="328" y="282"/>
                          <a:pt x="328" y="282"/>
                          <a:pt x="328" y="282"/>
                        </a:cubicBezTo>
                        <a:cubicBezTo>
                          <a:pt x="328" y="283"/>
                          <a:pt x="328" y="283"/>
                          <a:pt x="328" y="283"/>
                        </a:cubicBezTo>
                        <a:cubicBezTo>
                          <a:pt x="328" y="283"/>
                          <a:pt x="328" y="283"/>
                          <a:pt x="328" y="283"/>
                        </a:cubicBezTo>
                        <a:cubicBezTo>
                          <a:pt x="329" y="283"/>
                          <a:pt x="329" y="283"/>
                          <a:pt x="329" y="283"/>
                        </a:cubicBezTo>
                        <a:cubicBezTo>
                          <a:pt x="329" y="283"/>
                          <a:pt x="329" y="283"/>
                          <a:pt x="329" y="283"/>
                        </a:cubicBezTo>
                        <a:cubicBezTo>
                          <a:pt x="329" y="283"/>
                          <a:pt x="329" y="283"/>
                          <a:pt x="329" y="283"/>
                        </a:cubicBezTo>
                        <a:cubicBezTo>
                          <a:pt x="330" y="282"/>
                          <a:pt x="330" y="282"/>
                          <a:pt x="330" y="282"/>
                        </a:cubicBezTo>
                        <a:cubicBezTo>
                          <a:pt x="331" y="282"/>
                          <a:pt x="331" y="282"/>
                          <a:pt x="331" y="282"/>
                        </a:cubicBezTo>
                        <a:cubicBezTo>
                          <a:pt x="331" y="282"/>
                          <a:pt x="331" y="282"/>
                          <a:pt x="331" y="282"/>
                        </a:cubicBezTo>
                        <a:cubicBezTo>
                          <a:pt x="331" y="282"/>
                          <a:pt x="331" y="282"/>
                          <a:pt x="331" y="282"/>
                        </a:cubicBezTo>
                        <a:cubicBezTo>
                          <a:pt x="331" y="282"/>
                          <a:pt x="331" y="282"/>
                          <a:pt x="331" y="282"/>
                        </a:cubicBezTo>
                        <a:cubicBezTo>
                          <a:pt x="332" y="282"/>
                          <a:pt x="332" y="282"/>
                          <a:pt x="332" y="282"/>
                        </a:cubicBezTo>
                        <a:cubicBezTo>
                          <a:pt x="332" y="281"/>
                          <a:pt x="332" y="281"/>
                          <a:pt x="332" y="281"/>
                        </a:cubicBezTo>
                        <a:cubicBezTo>
                          <a:pt x="332" y="281"/>
                          <a:pt x="332" y="281"/>
                          <a:pt x="332" y="281"/>
                        </a:cubicBezTo>
                        <a:cubicBezTo>
                          <a:pt x="332" y="281"/>
                          <a:pt x="332" y="281"/>
                          <a:pt x="332" y="281"/>
                        </a:cubicBezTo>
                        <a:cubicBezTo>
                          <a:pt x="332" y="281"/>
                          <a:pt x="332" y="281"/>
                          <a:pt x="332" y="281"/>
                        </a:cubicBezTo>
                        <a:cubicBezTo>
                          <a:pt x="332" y="280"/>
                          <a:pt x="332" y="280"/>
                          <a:pt x="332" y="280"/>
                        </a:cubicBezTo>
                        <a:cubicBezTo>
                          <a:pt x="332" y="280"/>
                          <a:pt x="332" y="280"/>
                          <a:pt x="332" y="280"/>
                        </a:cubicBezTo>
                        <a:cubicBezTo>
                          <a:pt x="332" y="279"/>
                          <a:pt x="332" y="279"/>
                          <a:pt x="332" y="279"/>
                        </a:cubicBezTo>
                        <a:cubicBezTo>
                          <a:pt x="331" y="279"/>
                          <a:pt x="331" y="279"/>
                          <a:pt x="331" y="279"/>
                        </a:cubicBezTo>
                        <a:cubicBezTo>
                          <a:pt x="330" y="280"/>
                          <a:pt x="330" y="280"/>
                          <a:pt x="330" y="280"/>
                        </a:cubicBezTo>
                        <a:moveTo>
                          <a:pt x="247" y="282"/>
                        </a:moveTo>
                        <a:cubicBezTo>
                          <a:pt x="247" y="282"/>
                          <a:pt x="247" y="282"/>
                          <a:pt x="247" y="282"/>
                        </a:cubicBezTo>
                        <a:cubicBezTo>
                          <a:pt x="246" y="282"/>
                          <a:pt x="246" y="282"/>
                          <a:pt x="246" y="282"/>
                        </a:cubicBezTo>
                        <a:cubicBezTo>
                          <a:pt x="246" y="282"/>
                          <a:pt x="246" y="282"/>
                          <a:pt x="246" y="282"/>
                        </a:cubicBezTo>
                        <a:cubicBezTo>
                          <a:pt x="245" y="282"/>
                          <a:pt x="245" y="282"/>
                          <a:pt x="245" y="282"/>
                        </a:cubicBezTo>
                        <a:cubicBezTo>
                          <a:pt x="245" y="282"/>
                          <a:pt x="245" y="282"/>
                          <a:pt x="245" y="282"/>
                        </a:cubicBezTo>
                        <a:cubicBezTo>
                          <a:pt x="245" y="283"/>
                          <a:pt x="245" y="283"/>
                          <a:pt x="245" y="283"/>
                        </a:cubicBezTo>
                        <a:cubicBezTo>
                          <a:pt x="244" y="283"/>
                          <a:pt x="244" y="283"/>
                          <a:pt x="244" y="283"/>
                        </a:cubicBezTo>
                        <a:cubicBezTo>
                          <a:pt x="244" y="284"/>
                          <a:pt x="244" y="284"/>
                          <a:pt x="244" y="284"/>
                        </a:cubicBezTo>
                        <a:cubicBezTo>
                          <a:pt x="244" y="284"/>
                          <a:pt x="244" y="284"/>
                          <a:pt x="244" y="284"/>
                        </a:cubicBezTo>
                        <a:cubicBezTo>
                          <a:pt x="244" y="285"/>
                          <a:pt x="244" y="285"/>
                          <a:pt x="244" y="285"/>
                        </a:cubicBezTo>
                        <a:cubicBezTo>
                          <a:pt x="244" y="285"/>
                          <a:pt x="244" y="285"/>
                          <a:pt x="244" y="285"/>
                        </a:cubicBezTo>
                        <a:cubicBezTo>
                          <a:pt x="245" y="285"/>
                          <a:pt x="245" y="285"/>
                          <a:pt x="245" y="285"/>
                        </a:cubicBezTo>
                        <a:cubicBezTo>
                          <a:pt x="245" y="284"/>
                          <a:pt x="245" y="284"/>
                          <a:pt x="245" y="284"/>
                        </a:cubicBezTo>
                        <a:cubicBezTo>
                          <a:pt x="246" y="285"/>
                          <a:pt x="246" y="285"/>
                          <a:pt x="246" y="285"/>
                        </a:cubicBezTo>
                        <a:cubicBezTo>
                          <a:pt x="246" y="285"/>
                          <a:pt x="246" y="285"/>
                          <a:pt x="246" y="285"/>
                        </a:cubicBezTo>
                        <a:cubicBezTo>
                          <a:pt x="246" y="285"/>
                          <a:pt x="246" y="285"/>
                          <a:pt x="246" y="285"/>
                        </a:cubicBezTo>
                        <a:cubicBezTo>
                          <a:pt x="247" y="284"/>
                          <a:pt x="247" y="284"/>
                          <a:pt x="247" y="284"/>
                        </a:cubicBezTo>
                        <a:cubicBezTo>
                          <a:pt x="247" y="284"/>
                          <a:pt x="247" y="284"/>
                          <a:pt x="247" y="284"/>
                        </a:cubicBezTo>
                        <a:cubicBezTo>
                          <a:pt x="248" y="284"/>
                          <a:pt x="248" y="284"/>
                          <a:pt x="248" y="284"/>
                        </a:cubicBezTo>
                        <a:cubicBezTo>
                          <a:pt x="249" y="283"/>
                          <a:pt x="249" y="283"/>
                          <a:pt x="249" y="283"/>
                        </a:cubicBezTo>
                        <a:cubicBezTo>
                          <a:pt x="249" y="282"/>
                          <a:pt x="249" y="282"/>
                          <a:pt x="249" y="282"/>
                        </a:cubicBezTo>
                        <a:cubicBezTo>
                          <a:pt x="249" y="282"/>
                          <a:pt x="249" y="282"/>
                          <a:pt x="249" y="282"/>
                        </a:cubicBezTo>
                        <a:cubicBezTo>
                          <a:pt x="249" y="281"/>
                          <a:pt x="249" y="281"/>
                          <a:pt x="249" y="281"/>
                        </a:cubicBezTo>
                        <a:cubicBezTo>
                          <a:pt x="249" y="281"/>
                          <a:pt x="249" y="281"/>
                          <a:pt x="249" y="281"/>
                        </a:cubicBezTo>
                        <a:cubicBezTo>
                          <a:pt x="249" y="280"/>
                          <a:pt x="249" y="280"/>
                          <a:pt x="249" y="280"/>
                        </a:cubicBezTo>
                        <a:cubicBezTo>
                          <a:pt x="248" y="280"/>
                          <a:pt x="248" y="280"/>
                          <a:pt x="248" y="280"/>
                        </a:cubicBezTo>
                        <a:cubicBezTo>
                          <a:pt x="248" y="280"/>
                          <a:pt x="248" y="280"/>
                          <a:pt x="248" y="280"/>
                        </a:cubicBezTo>
                        <a:cubicBezTo>
                          <a:pt x="248" y="281"/>
                          <a:pt x="248" y="281"/>
                          <a:pt x="248" y="281"/>
                        </a:cubicBezTo>
                        <a:cubicBezTo>
                          <a:pt x="247" y="281"/>
                          <a:pt x="247" y="281"/>
                          <a:pt x="247" y="281"/>
                        </a:cubicBezTo>
                        <a:cubicBezTo>
                          <a:pt x="247" y="282"/>
                          <a:pt x="247" y="282"/>
                          <a:pt x="247" y="282"/>
                        </a:cubicBezTo>
                        <a:cubicBezTo>
                          <a:pt x="247" y="282"/>
                          <a:pt x="247" y="282"/>
                          <a:pt x="247" y="282"/>
                        </a:cubicBezTo>
                        <a:cubicBezTo>
                          <a:pt x="247" y="282"/>
                          <a:pt x="247" y="282"/>
                          <a:pt x="247" y="282"/>
                        </a:cubicBezTo>
                        <a:cubicBezTo>
                          <a:pt x="247" y="282"/>
                          <a:pt x="247" y="282"/>
                          <a:pt x="247" y="282"/>
                        </a:cubicBezTo>
                        <a:moveTo>
                          <a:pt x="259" y="282"/>
                        </a:moveTo>
                        <a:cubicBezTo>
                          <a:pt x="258" y="282"/>
                          <a:pt x="258" y="282"/>
                          <a:pt x="258" y="282"/>
                        </a:cubicBezTo>
                        <a:cubicBezTo>
                          <a:pt x="257" y="282"/>
                          <a:pt x="257" y="282"/>
                          <a:pt x="257" y="282"/>
                        </a:cubicBezTo>
                        <a:cubicBezTo>
                          <a:pt x="257" y="283"/>
                          <a:pt x="257" y="283"/>
                          <a:pt x="257" y="283"/>
                        </a:cubicBezTo>
                        <a:cubicBezTo>
                          <a:pt x="257" y="283"/>
                          <a:pt x="257" y="283"/>
                          <a:pt x="257" y="283"/>
                        </a:cubicBezTo>
                        <a:cubicBezTo>
                          <a:pt x="258" y="283"/>
                          <a:pt x="258" y="283"/>
                          <a:pt x="258" y="283"/>
                        </a:cubicBezTo>
                        <a:cubicBezTo>
                          <a:pt x="258" y="283"/>
                          <a:pt x="258" y="283"/>
                          <a:pt x="258" y="283"/>
                        </a:cubicBezTo>
                        <a:cubicBezTo>
                          <a:pt x="258" y="284"/>
                          <a:pt x="258" y="284"/>
                          <a:pt x="258" y="284"/>
                        </a:cubicBezTo>
                        <a:cubicBezTo>
                          <a:pt x="258" y="284"/>
                          <a:pt x="258" y="284"/>
                          <a:pt x="258" y="284"/>
                        </a:cubicBezTo>
                        <a:cubicBezTo>
                          <a:pt x="257" y="284"/>
                          <a:pt x="257" y="284"/>
                          <a:pt x="257" y="284"/>
                        </a:cubicBezTo>
                        <a:cubicBezTo>
                          <a:pt x="257" y="284"/>
                          <a:pt x="257" y="284"/>
                          <a:pt x="257" y="284"/>
                        </a:cubicBezTo>
                        <a:cubicBezTo>
                          <a:pt x="257" y="284"/>
                          <a:pt x="257" y="284"/>
                          <a:pt x="257" y="284"/>
                        </a:cubicBezTo>
                        <a:cubicBezTo>
                          <a:pt x="257" y="285"/>
                          <a:pt x="257" y="285"/>
                          <a:pt x="257" y="285"/>
                        </a:cubicBezTo>
                        <a:cubicBezTo>
                          <a:pt x="257" y="285"/>
                          <a:pt x="257" y="285"/>
                          <a:pt x="257" y="285"/>
                        </a:cubicBezTo>
                        <a:cubicBezTo>
                          <a:pt x="256" y="285"/>
                          <a:pt x="256" y="285"/>
                          <a:pt x="256" y="285"/>
                        </a:cubicBezTo>
                        <a:cubicBezTo>
                          <a:pt x="256" y="285"/>
                          <a:pt x="256" y="285"/>
                          <a:pt x="256" y="285"/>
                        </a:cubicBezTo>
                        <a:cubicBezTo>
                          <a:pt x="256" y="286"/>
                          <a:pt x="256" y="286"/>
                          <a:pt x="256" y="286"/>
                        </a:cubicBezTo>
                        <a:cubicBezTo>
                          <a:pt x="256" y="286"/>
                          <a:pt x="256" y="286"/>
                          <a:pt x="256" y="286"/>
                        </a:cubicBezTo>
                        <a:cubicBezTo>
                          <a:pt x="257" y="286"/>
                          <a:pt x="257" y="286"/>
                          <a:pt x="257" y="286"/>
                        </a:cubicBezTo>
                        <a:cubicBezTo>
                          <a:pt x="257" y="287"/>
                          <a:pt x="257" y="287"/>
                          <a:pt x="257" y="287"/>
                        </a:cubicBezTo>
                        <a:cubicBezTo>
                          <a:pt x="257" y="287"/>
                          <a:pt x="257" y="287"/>
                          <a:pt x="257" y="287"/>
                        </a:cubicBezTo>
                        <a:cubicBezTo>
                          <a:pt x="257" y="287"/>
                          <a:pt x="257" y="287"/>
                          <a:pt x="257" y="287"/>
                        </a:cubicBezTo>
                        <a:cubicBezTo>
                          <a:pt x="256" y="287"/>
                          <a:pt x="256" y="287"/>
                          <a:pt x="256" y="287"/>
                        </a:cubicBezTo>
                        <a:cubicBezTo>
                          <a:pt x="256" y="288"/>
                          <a:pt x="256" y="288"/>
                          <a:pt x="256" y="288"/>
                        </a:cubicBezTo>
                        <a:cubicBezTo>
                          <a:pt x="256" y="288"/>
                          <a:pt x="256" y="288"/>
                          <a:pt x="256" y="288"/>
                        </a:cubicBezTo>
                        <a:cubicBezTo>
                          <a:pt x="256" y="288"/>
                          <a:pt x="256" y="288"/>
                          <a:pt x="256" y="288"/>
                        </a:cubicBezTo>
                        <a:cubicBezTo>
                          <a:pt x="257" y="289"/>
                          <a:pt x="257" y="289"/>
                          <a:pt x="257" y="289"/>
                        </a:cubicBezTo>
                        <a:cubicBezTo>
                          <a:pt x="257" y="289"/>
                          <a:pt x="257" y="289"/>
                          <a:pt x="257" y="289"/>
                        </a:cubicBezTo>
                        <a:cubicBezTo>
                          <a:pt x="257" y="289"/>
                          <a:pt x="257" y="289"/>
                          <a:pt x="257" y="289"/>
                        </a:cubicBezTo>
                        <a:cubicBezTo>
                          <a:pt x="258" y="289"/>
                          <a:pt x="258" y="289"/>
                          <a:pt x="258" y="289"/>
                        </a:cubicBezTo>
                        <a:cubicBezTo>
                          <a:pt x="258" y="289"/>
                          <a:pt x="258" y="289"/>
                          <a:pt x="258" y="289"/>
                        </a:cubicBezTo>
                        <a:cubicBezTo>
                          <a:pt x="258" y="289"/>
                          <a:pt x="258" y="289"/>
                          <a:pt x="258" y="289"/>
                        </a:cubicBezTo>
                        <a:cubicBezTo>
                          <a:pt x="258" y="290"/>
                          <a:pt x="258" y="290"/>
                          <a:pt x="258" y="290"/>
                        </a:cubicBezTo>
                        <a:cubicBezTo>
                          <a:pt x="258" y="290"/>
                          <a:pt x="258" y="290"/>
                          <a:pt x="258" y="290"/>
                        </a:cubicBezTo>
                        <a:cubicBezTo>
                          <a:pt x="258" y="291"/>
                          <a:pt x="258" y="291"/>
                          <a:pt x="258" y="291"/>
                        </a:cubicBezTo>
                        <a:cubicBezTo>
                          <a:pt x="259" y="291"/>
                          <a:pt x="259" y="291"/>
                          <a:pt x="259" y="291"/>
                        </a:cubicBezTo>
                        <a:cubicBezTo>
                          <a:pt x="259" y="290"/>
                          <a:pt x="259" y="290"/>
                          <a:pt x="259" y="290"/>
                        </a:cubicBezTo>
                        <a:cubicBezTo>
                          <a:pt x="259" y="290"/>
                          <a:pt x="259" y="290"/>
                          <a:pt x="259" y="290"/>
                        </a:cubicBezTo>
                        <a:cubicBezTo>
                          <a:pt x="259" y="290"/>
                          <a:pt x="259" y="290"/>
                          <a:pt x="259" y="290"/>
                        </a:cubicBezTo>
                        <a:cubicBezTo>
                          <a:pt x="260" y="290"/>
                          <a:pt x="260" y="290"/>
                          <a:pt x="260" y="290"/>
                        </a:cubicBezTo>
                        <a:cubicBezTo>
                          <a:pt x="260" y="290"/>
                          <a:pt x="260" y="290"/>
                          <a:pt x="260" y="290"/>
                        </a:cubicBezTo>
                        <a:cubicBezTo>
                          <a:pt x="260" y="290"/>
                          <a:pt x="260" y="290"/>
                          <a:pt x="260" y="290"/>
                        </a:cubicBezTo>
                        <a:cubicBezTo>
                          <a:pt x="260" y="291"/>
                          <a:pt x="260" y="291"/>
                          <a:pt x="260" y="291"/>
                        </a:cubicBezTo>
                        <a:cubicBezTo>
                          <a:pt x="261" y="290"/>
                          <a:pt x="261" y="290"/>
                          <a:pt x="261" y="290"/>
                        </a:cubicBezTo>
                        <a:cubicBezTo>
                          <a:pt x="261" y="290"/>
                          <a:pt x="261" y="290"/>
                          <a:pt x="261" y="290"/>
                        </a:cubicBezTo>
                        <a:cubicBezTo>
                          <a:pt x="262" y="290"/>
                          <a:pt x="262" y="290"/>
                          <a:pt x="262" y="290"/>
                        </a:cubicBezTo>
                        <a:cubicBezTo>
                          <a:pt x="262" y="290"/>
                          <a:pt x="262" y="290"/>
                          <a:pt x="262" y="290"/>
                        </a:cubicBezTo>
                        <a:cubicBezTo>
                          <a:pt x="262" y="288"/>
                          <a:pt x="262" y="288"/>
                          <a:pt x="262" y="288"/>
                        </a:cubicBezTo>
                        <a:cubicBezTo>
                          <a:pt x="263" y="286"/>
                          <a:pt x="263" y="286"/>
                          <a:pt x="263" y="286"/>
                        </a:cubicBezTo>
                        <a:cubicBezTo>
                          <a:pt x="263" y="285"/>
                          <a:pt x="263" y="285"/>
                          <a:pt x="263" y="285"/>
                        </a:cubicBezTo>
                        <a:cubicBezTo>
                          <a:pt x="264" y="284"/>
                          <a:pt x="264" y="284"/>
                          <a:pt x="264" y="284"/>
                        </a:cubicBezTo>
                        <a:cubicBezTo>
                          <a:pt x="263" y="284"/>
                          <a:pt x="263" y="284"/>
                          <a:pt x="263" y="284"/>
                        </a:cubicBezTo>
                        <a:cubicBezTo>
                          <a:pt x="263" y="284"/>
                          <a:pt x="263" y="284"/>
                          <a:pt x="263" y="284"/>
                        </a:cubicBezTo>
                        <a:cubicBezTo>
                          <a:pt x="263" y="284"/>
                          <a:pt x="263" y="284"/>
                          <a:pt x="263" y="284"/>
                        </a:cubicBezTo>
                        <a:cubicBezTo>
                          <a:pt x="263" y="283"/>
                          <a:pt x="263" y="283"/>
                          <a:pt x="263" y="283"/>
                        </a:cubicBezTo>
                        <a:cubicBezTo>
                          <a:pt x="263" y="283"/>
                          <a:pt x="263" y="283"/>
                          <a:pt x="263" y="283"/>
                        </a:cubicBezTo>
                        <a:cubicBezTo>
                          <a:pt x="263" y="283"/>
                          <a:pt x="263" y="283"/>
                          <a:pt x="263" y="283"/>
                        </a:cubicBezTo>
                        <a:cubicBezTo>
                          <a:pt x="263" y="282"/>
                          <a:pt x="263" y="282"/>
                          <a:pt x="263" y="282"/>
                        </a:cubicBezTo>
                        <a:cubicBezTo>
                          <a:pt x="262" y="281"/>
                          <a:pt x="262" y="281"/>
                          <a:pt x="262" y="281"/>
                        </a:cubicBezTo>
                        <a:cubicBezTo>
                          <a:pt x="262" y="281"/>
                          <a:pt x="262" y="281"/>
                          <a:pt x="262"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0" y="281"/>
                          <a:pt x="260" y="281"/>
                          <a:pt x="260" y="281"/>
                        </a:cubicBezTo>
                        <a:cubicBezTo>
                          <a:pt x="259" y="281"/>
                          <a:pt x="259" y="281"/>
                          <a:pt x="259" y="281"/>
                        </a:cubicBezTo>
                        <a:cubicBezTo>
                          <a:pt x="259" y="281"/>
                          <a:pt x="259" y="281"/>
                          <a:pt x="259" y="281"/>
                        </a:cubicBezTo>
                        <a:cubicBezTo>
                          <a:pt x="259" y="281"/>
                          <a:pt x="259" y="281"/>
                          <a:pt x="259" y="281"/>
                        </a:cubicBezTo>
                        <a:cubicBezTo>
                          <a:pt x="259" y="282"/>
                          <a:pt x="259" y="282"/>
                          <a:pt x="259" y="282"/>
                        </a:cubicBezTo>
                        <a:moveTo>
                          <a:pt x="324" y="286"/>
                        </a:moveTo>
                        <a:cubicBezTo>
                          <a:pt x="324" y="287"/>
                          <a:pt x="324" y="287"/>
                          <a:pt x="324" y="287"/>
                        </a:cubicBezTo>
                        <a:cubicBezTo>
                          <a:pt x="324" y="287"/>
                          <a:pt x="324" y="287"/>
                          <a:pt x="324" y="287"/>
                        </a:cubicBezTo>
                        <a:cubicBezTo>
                          <a:pt x="324" y="287"/>
                          <a:pt x="324" y="287"/>
                          <a:pt x="324" y="287"/>
                        </a:cubicBezTo>
                        <a:cubicBezTo>
                          <a:pt x="324" y="287"/>
                          <a:pt x="324" y="287"/>
                          <a:pt x="324" y="287"/>
                        </a:cubicBezTo>
                        <a:cubicBezTo>
                          <a:pt x="324" y="289"/>
                          <a:pt x="324" y="289"/>
                          <a:pt x="324" y="289"/>
                        </a:cubicBezTo>
                        <a:cubicBezTo>
                          <a:pt x="323" y="289"/>
                          <a:pt x="323" y="289"/>
                          <a:pt x="323" y="289"/>
                        </a:cubicBezTo>
                        <a:cubicBezTo>
                          <a:pt x="323" y="289"/>
                          <a:pt x="323" y="289"/>
                          <a:pt x="323" y="289"/>
                        </a:cubicBezTo>
                        <a:cubicBezTo>
                          <a:pt x="323" y="289"/>
                          <a:pt x="323" y="289"/>
                          <a:pt x="323" y="289"/>
                        </a:cubicBezTo>
                        <a:cubicBezTo>
                          <a:pt x="323" y="289"/>
                          <a:pt x="323" y="289"/>
                          <a:pt x="323" y="289"/>
                        </a:cubicBezTo>
                        <a:cubicBezTo>
                          <a:pt x="322" y="289"/>
                          <a:pt x="322" y="289"/>
                          <a:pt x="322" y="289"/>
                        </a:cubicBezTo>
                        <a:cubicBezTo>
                          <a:pt x="323" y="290"/>
                          <a:pt x="323" y="290"/>
                          <a:pt x="323" y="290"/>
                        </a:cubicBezTo>
                        <a:cubicBezTo>
                          <a:pt x="323" y="290"/>
                          <a:pt x="323" y="290"/>
                          <a:pt x="323" y="290"/>
                        </a:cubicBezTo>
                        <a:cubicBezTo>
                          <a:pt x="324" y="291"/>
                          <a:pt x="324" y="291"/>
                          <a:pt x="324" y="291"/>
                        </a:cubicBezTo>
                        <a:cubicBezTo>
                          <a:pt x="324" y="291"/>
                          <a:pt x="324" y="291"/>
                          <a:pt x="324" y="291"/>
                        </a:cubicBezTo>
                        <a:cubicBezTo>
                          <a:pt x="324" y="291"/>
                          <a:pt x="324" y="291"/>
                          <a:pt x="324" y="291"/>
                        </a:cubicBezTo>
                        <a:cubicBezTo>
                          <a:pt x="325" y="291"/>
                          <a:pt x="325" y="291"/>
                          <a:pt x="325" y="291"/>
                        </a:cubicBezTo>
                        <a:cubicBezTo>
                          <a:pt x="324" y="292"/>
                          <a:pt x="324" y="292"/>
                          <a:pt x="324" y="292"/>
                        </a:cubicBezTo>
                        <a:cubicBezTo>
                          <a:pt x="324" y="292"/>
                          <a:pt x="324" y="292"/>
                          <a:pt x="324" y="292"/>
                        </a:cubicBezTo>
                        <a:cubicBezTo>
                          <a:pt x="325" y="292"/>
                          <a:pt x="325" y="292"/>
                          <a:pt x="325" y="292"/>
                        </a:cubicBezTo>
                        <a:cubicBezTo>
                          <a:pt x="325" y="293"/>
                          <a:pt x="325" y="293"/>
                          <a:pt x="325" y="293"/>
                        </a:cubicBezTo>
                        <a:cubicBezTo>
                          <a:pt x="326" y="294"/>
                          <a:pt x="326" y="294"/>
                          <a:pt x="326" y="294"/>
                        </a:cubicBezTo>
                        <a:cubicBezTo>
                          <a:pt x="326" y="293"/>
                          <a:pt x="326" y="293"/>
                          <a:pt x="326" y="293"/>
                        </a:cubicBezTo>
                        <a:cubicBezTo>
                          <a:pt x="326" y="292"/>
                          <a:pt x="326" y="292"/>
                          <a:pt x="326" y="292"/>
                        </a:cubicBezTo>
                        <a:cubicBezTo>
                          <a:pt x="327" y="291"/>
                          <a:pt x="327" y="291"/>
                          <a:pt x="327" y="291"/>
                        </a:cubicBezTo>
                        <a:cubicBezTo>
                          <a:pt x="327" y="291"/>
                          <a:pt x="327" y="291"/>
                          <a:pt x="327" y="291"/>
                        </a:cubicBezTo>
                        <a:cubicBezTo>
                          <a:pt x="327" y="292"/>
                          <a:pt x="327" y="292"/>
                          <a:pt x="327" y="292"/>
                        </a:cubicBezTo>
                        <a:cubicBezTo>
                          <a:pt x="327" y="292"/>
                          <a:pt x="327" y="292"/>
                          <a:pt x="327" y="292"/>
                        </a:cubicBezTo>
                        <a:cubicBezTo>
                          <a:pt x="327" y="293"/>
                          <a:pt x="327" y="293"/>
                          <a:pt x="327" y="293"/>
                        </a:cubicBezTo>
                        <a:cubicBezTo>
                          <a:pt x="328" y="293"/>
                          <a:pt x="328" y="293"/>
                          <a:pt x="328" y="293"/>
                        </a:cubicBezTo>
                        <a:cubicBezTo>
                          <a:pt x="328" y="293"/>
                          <a:pt x="328" y="293"/>
                          <a:pt x="328" y="293"/>
                        </a:cubicBezTo>
                        <a:cubicBezTo>
                          <a:pt x="329" y="293"/>
                          <a:pt x="329" y="293"/>
                          <a:pt x="329" y="293"/>
                        </a:cubicBezTo>
                        <a:cubicBezTo>
                          <a:pt x="329" y="293"/>
                          <a:pt x="329" y="293"/>
                          <a:pt x="329" y="293"/>
                        </a:cubicBezTo>
                        <a:cubicBezTo>
                          <a:pt x="329" y="292"/>
                          <a:pt x="329" y="292"/>
                          <a:pt x="329" y="292"/>
                        </a:cubicBezTo>
                        <a:cubicBezTo>
                          <a:pt x="329" y="292"/>
                          <a:pt x="329" y="292"/>
                          <a:pt x="329" y="292"/>
                        </a:cubicBezTo>
                        <a:cubicBezTo>
                          <a:pt x="329" y="291"/>
                          <a:pt x="329" y="291"/>
                          <a:pt x="329" y="291"/>
                        </a:cubicBezTo>
                        <a:cubicBezTo>
                          <a:pt x="330" y="290"/>
                          <a:pt x="330" y="290"/>
                          <a:pt x="330" y="290"/>
                        </a:cubicBezTo>
                        <a:cubicBezTo>
                          <a:pt x="330" y="289"/>
                          <a:pt x="330" y="289"/>
                          <a:pt x="330" y="289"/>
                        </a:cubicBezTo>
                        <a:cubicBezTo>
                          <a:pt x="330" y="289"/>
                          <a:pt x="330" y="289"/>
                          <a:pt x="330" y="289"/>
                        </a:cubicBezTo>
                        <a:cubicBezTo>
                          <a:pt x="330" y="289"/>
                          <a:pt x="330" y="289"/>
                          <a:pt x="330" y="289"/>
                        </a:cubicBezTo>
                        <a:cubicBezTo>
                          <a:pt x="330" y="288"/>
                          <a:pt x="330" y="288"/>
                          <a:pt x="330" y="288"/>
                        </a:cubicBezTo>
                        <a:cubicBezTo>
                          <a:pt x="330" y="287"/>
                          <a:pt x="330" y="287"/>
                          <a:pt x="330" y="287"/>
                        </a:cubicBezTo>
                        <a:cubicBezTo>
                          <a:pt x="330" y="287"/>
                          <a:pt x="330" y="287"/>
                          <a:pt x="330" y="287"/>
                        </a:cubicBezTo>
                        <a:cubicBezTo>
                          <a:pt x="330" y="287"/>
                          <a:pt x="330" y="287"/>
                          <a:pt x="330" y="287"/>
                        </a:cubicBezTo>
                        <a:cubicBezTo>
                          <a:pt x="330" y="287"/>
                          <a:pt x="330" y="287"/>
                          <a:pt x="330" y="287"/>
                        </a:cubicBezTo>
                        <a:cubicBezTo>
                          <a:pt x="330" y="286"/>
                          <a:pt x="330" y="286"/>
                          <a:pt x="330" y="286"/>
                        </a:cubicBezTo>
                        <a:cubicBezTo>
                          <a:pt x="331" y="286"/>
                          <a:pt x="331" y="286"/>
                          <a:pt x="331" y="286"/>
                        </a:cubicBezTo>
                        <a:cubicBezTo>
                          <a:pt x="331" y="286"/>
                          <a:pt x="331" y="286"/>
                          <a:pt x="331" y="286"/>
                        </a:cubicBezTo>
                        <a:cubicBezTo>
                          <a:pt x="331" y="285"/>
                          <a:pt x="331" y="285"/>
                          <a:pt x="331" y="285"/>
                        </a:cubicBezTo>
                        <a:cubicBezTo>
                          <a:pt x="330" y="284"/>
                          <a:pt x="330" y="284"/>
                          <a:pt x="330" y="284"/>
                        </a:cubicBezTo>
                        <a:cubicBezTo>
                          <a:pt x="330" y="284"/>
                          <a:pt x="330" y="284"/>
                          <a:pt x="330" y="284"/>
                        </a:cubicBezTo>
                        <a:cubicBezTo>
                          <a:pt x="329" y="285"/>
                          <a:pt x="329" y="285"/>
                          <a:pt x="329" y="285"/>
                        </a:cubicBezTo>
                        <a:cubicBezTo>
                          <a:pt x="329" y="285"/>
                          <a:pt x="329" y="285"/>
                          <a:pt x="329" y="285"/>
                        </a:cubicBezTo>
                        <a:cubicBezTo>
                          <a:pt x="329" y="285"/>
                          <a:pt x="329" y="285"/>
                          <a:pt x="329" y="285"/>
                        </a:cubicBezTo>
                        <a:cubicBezTo>
                          <a:pt x="328" y="286"/>
                          <a:pt x="328" y="286"/>
                          <a:pt x="328" y="286"/>
                        </a:cubicBezTo>
                        <a:cubicBezTo>
                          <a:pt x="328" y="286"/>
                          <a:pt x="328" y="286"/>
                          <a:pt x="328" y="286"/>
                        </a:cubicBezTo>
                        <a:cubicBezTo>
                          <a:pt x="328" y="287"/>
                          <a:pt x="328" y="287"/>
                          <a:pt x="328" y="287"/>
                        </a:cubicBezTo>
                        <a:cubicBezTo>
                          <a:pt x="328" y="287"/>
                          <a:pt x="328" y="287"/>
                          <a:pt x="328" y="287"/>
                        </a:cubicBezTo>
                        <a:cubicBezTo>
                          <a:pt x="328" y="287"/>
                          <a:pt x="328" y="287"/>
                          <a:pt x="328" y="287"/>
                        </a:cubicBezTo>
                        <a:cubicBezTo>
                          <a:pt x="328" y="288"/>
                          <a:pt x="328" y="288"/>
                          <a:pt x="328" y="288"/>
                        </a:cubicBezTo>
                        <a:cubicBezTo>
                          <a:pt x="328" y="288"/>
                          <a:pt x="328" y="288"/>
                          <a:pt x="328" y="288"/>
                        </a:cubicBezTo>
                        <a:cubicBezTo>
                          <a:pt x="328" y="288"/>
                          <a:pt x="328" y="288"/>
                          <a:pt x="328" y="288"/>
                        </a:cubicBezTo>
                        <a:cubicBezTo>
                          <a:pt x="328" y="288"/>
                          <a:pt x="328" y="288"/>
                          <a:pt x="328" y="288"/>
                        </a:cubicBezTo>
                        <a:cubicBezTo>
                          <a:pt x="328" y="288"/>
                          <a:pt x="328" y="288"/>
                          <a:pt x="329" y="287"/>
                        </a:cubicBezTo>
                        <a:cubicBezTo>
                          <a:pt x="329" y="287"/>
                          <a:pt x="329" y="287"/>
                          <a:pt x="329" y="287"/>
                        </a:cubicBezTo>
                        <a:cubicBezTo>
                          <a:pt x="329" y="288"/>
                          <a:pt x="329" y="288"/>
                          <a:pt x="329" y="288"/>
                        </a:cubicBezTo>
                        <a:cubicBezTo>
                          <a:pt x="329" y="289"/>
                          <a:pt x="329" y="289"/>
                          <a:pt x="329" y="289"/>
                        </a:cubicBezTo>
                        <a:cubicBezTo>
                          <a:pt x="328" y="289"/>
                          <a:pt x="328" y="289"/>
                          <a:pt x="328" y="289"/>
                        </a:cubicBezTo>
                        <a:cubicBezTo>
                          <a:pt x="328" y="289"/>
                          <a:pt x="328" y="289"/>
                          <a:pt x="328" y="289"/>
                        </a:cubicBezTo>
                        <a:cubicBezTo>
                          <a:pt x="328" y="289"/>
                          <a:pt x="328" y="289"/>
                          <a:pt x="328" y="289"/>
                        </a:cubicBezTo>
                        <a:cubicBezTo>
                          <a:pt x="327" y="290"/>
                          <a:pt x="327" y="290"/>
                          <a:pt x="327" y="290"/>
                        </a:cubicBezTo>
                        <a:cubicBezTo>
                          <a:pt x="327" y="290"/>
                          <a:pt x="327" y="290"/>
                          <a:pt x="327" y="290"/>
                        </a:cubicBezTo>
                        <a:cubicBezTo>
                          <a:pt x="327" y="290"/>
                          <a:pt x="327" y="290"/>
                          <a:pt x="327" y="290"/>
                        </a:cubicBezTo>
                        <a:cubicBezTo>
                          <a:pt x="327" y="290"/>
                          <a:pt x="327" y="290"/>
                          <a:pt x="327" y="290"/>
                        </a:cubicBezTo>
                        <a:cubicBezTo>
                          <a:pt x="326" y="290"/>
                          <a:pt x="326" y="290"/>
                          <a:pt x="326" y="290"/>
                        </a:cubicBezTo>
                        <a:cubicBezTo>
                          <a:pt x="326" y="290"/>
                          <a:pt x="326" y="290"/>
                          <a:pt x="326"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5" y="289"/>
                          <a:pt x="325" y="289"/>
                          <a:pt x="325" y="289"/>
                        </a:cubicBezTo>
                        <a:cubicBezTo>
                          <a:pt x="325" y="289"/>
                          <a:pt x="325" y="289"/>
                          <a:pt x="325" y="289"/>
                        </a:cubicBezTo>
                        <a:cubicBezTo>
                          <a:pt x="325" y="289"/>
                          <a:pt x="325" y="289"/>
                          <a:pt x="325" y="289"/>
                        </a:cubicBezTo>
                        <a:cubicBezTo>
                          <a:pt x="326" y="287"/>
                          <a:pt x="326" y="287"/>
                          <a:pt x="326" y="287"/>
                        </a:cubicBezTo>
                        <a:cubicBezTo>
                          <a:pt x="326" y="287"/>
                          <a:pt x="326" y="287"/>
                          <a:pt x="326" y="287"/>
                        </a:cubicBezTo>
                        <a:cubicBezTo>
                          <a:pt x="326" y="287"/>
                          <a:pt x="326" y="287"/>
                          <a:pt x="326" y="287"/>
                        </a:cubicBezTo>
                        <a:cubicBezTo>
                          <a:pt x="326" y="287"/>
                          <a:pt x="326" y="287"/>
                          <a:pt x="326" y="287"/>
                        </a:cubicBezTo>
                        <a:cubicBezTo>
                          <a:pt x="326" y="286"/>
                          <a:pt x="326" y="286"/>
                          <a:pt x="326" y="286"/>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5" y="284"/>
                          <a:pt x="325" y="284"/>
                          <a:pt x="325" y="284"/>
                        </a:cubicBezTo>
                        <a:cubicBezTo>
                          <a:pt x="324" y="284"/>
                          <a:pt x="324" y="284"/>
                          <a:pt x="324" y="284"/>
                        </a:cubicBezTo>
                        <a:cubicBezTo>
                          <a:pt x="323" y="282"/>
                          <a:pt x="323" y="282"/>
                          <a:pt x="323" y="282"/>
                        </a:cubicBezTo>
                        <a:cubicBezTo>
                          <a:pt x="324" y="284"/>
                          <a:pt x="324" y="284"/>
                          <a:pt x="324" y="284"/>
                        </a:cubicBezTo>
                        <a:cubicBezTo>
                          <a:pt x="324" y="285"/>
                          <a:pt x="324" y="285"/>
                          <a:pt x="324" y="285"/>
                        </a:cubicBezTo>
                        <a:cubicBezTo>
                          <a:pt x="324" y="285"/>
                          <a:pt x="324" y="285"/>
                          <a:pt x="324" y="285"/>
                        </a:cubicBezTo>
                        <a:cubicBezTo>
                          <a:pt x="324" y="286"/>
                          <a:pt x="324" y="286"/>
                          <a:pt x="324" y="286"/>
                        </a:cubicBezTo>
                        <a:cubicBezTo>
                          <a:pt x="324" y="286"/>
                          <a:pt x="324" y="286"/>
                          <a:pt x="324" y="286"/>
                        </a:cubicBezTo>
                        <a:moveTo>
                          <a:pt x="364" y="285"/>
                        </a:moveTo>
                        <a:cubicBezTo>
                          <a:pt x="365" y="286"/>
                          <a:pt x="365" y="286"/>
                          <a:pt x="365" y="286"/>
                        </a:cubicBezTo>
                        <a:cubicBezTo>
                          <a:pt x="366" y="288"/>
                          <a:pt x="366" y="288"/>
                          <a:pt x="366" y="288"/>
                        </a:cubicBezTo>
                        <a:cubicBezTo>
                          <a:pt x="366" y="286"/>
                          <a:pt x="366" y="286"/>
                          <a:pt x="366" y="286"/>
                        </a:cubicBezTo>
                        <a:cubicBezTo>
                          <a:pt x="366" y="286"/>
                          <a:pt x="366" y="286"/>
                          <a:pt x="366" y="286"/>
                        </a:cubicBezTo>
                        <a:cubicBezTo>
                          <a:pt x="366" y="286"/>
                          <a:pt x="366" y="286"/>
                          <a:pt x="366" y="286"/>
                        </a:cubicBezTo>
                        <a:cubicBezTo>
                          <a:pt x="367" y="286"/>
                          <a:pt x="367" y="286"/>
                          <a:pt x="367" y="286"/>
                        </a:cubicBezTo>
                        <a:cubicBezTo>
                          <a:pt x="367" y="287"/>
                          <a:pt x="367" y="287"/>
                          <a:pt x="367" y="287"/>
                        </a:cubicBezTo>
                        <a:cubicBezTo>
                          <a:pt x="367" y="286"/>
                          <a:pt x="367" y="286"/>
                          <a:pt x="367" y="286"/>
                        </a:cubicBezTo>
                        <a:cubicBezTo>
                          <a:pt x="368" y="286"/>
                          <a:pt x="368" y="286"/>
                          <a:pt x="368" y="286"/>
                        </a:cubicBezTo>
                        <a:cubicBezTo>
                          <a:pt x="368" y="286"/>
                          <a:pt x="368" y="286"/>
                          <a:pt x="368" y="286"/>
                        </a:cubicBezTo>
                        <a:cubicBezTo>
                          <a:pt x="368" y="285"/>
                          <a:pt x="368" y="285"/>
                          <a:pt x="368" y="285"/>
                        </a:cubicBezTo>
                        <a:cubicBezTo>
                          <a:pt x="367" y="285"/>
                          <a:pt x="367" y="285"/>
                          <a:pt x="367" y="285"/>
                        </a:cubicBezTo>
                        <a:cubicBezTo>
                          <a:pt x="367" y="284"/>
                          <a:pt x="367" y="284"/>
                          <a:pt x="367" y="284"/>
                        </a:cubicBezTo>
                        <a:cubicBezTo>
                          <a:pt x="367" y="284"/>
                          <a:pt x="367" y="284"/>
                          <a:pt x="367" y="284"/>
                        </a:cubicBezTo>
                        <a:cubicBezTo>
                          <a:pt x="366" y="283"/>
                          <a:pt x="366" y="283"/>
                          <a:pt x="366" y="283"/>
                        </a:cubicBezTo>
                        <a:cubicBezTo>
                          <a:pt x="366" y="283"/>
                          <a:pt x="366" y="283"/>
                          <a:pt x="366" y="283"/>
                        </a:cubicBezTo>
                        <a:cubicBezTo>
                          <a:pt x="366" y="283"/>
                          <a:pt x="366" y="283"/>
                          <a:pt x="366" y="283"/>
                        </a:cubicBezTo>
                        <a:cubicBezTo>
                          <a:pt x="365" y="283"/>
                          <a:pt x="365" y="283"/>
                          <a:pt x="365" y="283"/>
                        </a:cubicBezTo>
                        <a:cubicBezTo>
                          <a:pt x="365" y="283"/>
                          <a:pt x="365" y="283"/>
                          <a:pt x="365" y="283"/>
                        </a:cubicBezTo>
                        <a:cubicBezTo>
                          <a:pt x="364" y="282"/>
                          <a:pt x="364" y="282"/>
                          <a:pt x="364" y="282"/>
                        </a:cubicBezTo>
                        <a:cubicBezTo>
                          <a:pt x="364" y="283"/>
                          <a:pt x="364" y="283"/>
                          <a:pt x="364" y="283"/>
                        </a:cubicBezTo>
                        <a:cubicBezTo>
                          <a:pt x="363" y="283"/>
                          <a:pt x="363" y="283"/>
                          <a:pt x="363" y="283"/>
                        </a:cubicBezTo>
                        <a:cubicBezTo>
                          <a:pt x="363" y="283"/>
                          <a:pt x="363" y="283"/>
                          <a:pt x="363" y="283"/>
                        </a:cubicBezTo>
                        <a:cubicBezTo>
                          <a:pt x="363" y="284"/>
                          <a:pt x="363" y="284"/>
                          <a:pt x="363" y="284"/>
                        </a:cubicBezTo>
                        <a:cubicBezTo>
                          <a:pt x="363" y="284"/>
                          <a:pt x="363" y="284"/>
                          <a:pt x="363" y="284"/>
                        </a:cubicBezTo>
                        <a:cubicBezTo>
                          <a:pt x="363" y="285"/>
                          <a:pt x="363" y="285"/>
                          <a:pt x="363" y="285"/>
                        </a:cubicBezTo>
                        <a:cubicBezTo>
                          <a:pt x="364" y="285"/>
                          <a:pt x="364" y="285"/>
                          <a:pt x="364" y="285"/>
                        </a:cubicBezTo>
                        <a:cubicBezTo>
                          <a:pt x="364" y="285"/>
                          <a:pt x="364" y="285"/>
                          <a:pt x="364" y="285"/>
                        </a:cubicBezTo>
                        <a:moveTo>
                          <a:pt x="243" y="287"/>
                        </a:moveTo>
                        <a:cubicBezTo>
                          <a:pt x="245" y="287"/>
                          <a:pt x="245" y="287"/>
                          <a:pt x="245" y="287"/>
                        </a:cubicBezTo>
                        <a:cubicBezTo>
                          <a:pt x="246" y="287"/>
                          <a:pt x="246" y="287"/>
                          <a:pt x="246" y="287"/>
                        </a:cubicBezTo>
                        <a:cubicBezTo>
                          <a:pt x="246" y="287"/>
                          <a:pt x="246" y="287"/>
                          <a:pt x="246" y="287"/>
                        </a:cubicBezTo>
                        <a:cubicBezTo>
                          <a:pt x="246" y="286"/>
                          <a:pt x="246" y="286"/>
                          <a:pt x="246" y="286"/>
                        </a:cubicBezTo>
                        <a:cubicBezTo>
                          <a:pt x="247" y="286"/>
                          <a:pt x="247" y="286"/>
                          <a:pt x="247" y="286"/>
                        </a:cubicBezTo>
                        <a:cubicBezTo>
                          <a:pt x="247" y="286"/>
                          <a:pt x="247" y="286"/>
                          <a:pt x="247" y="286"/>
                        </a:cubicBezTo>
                        <a:cubicBezTo>
                          <a:pt x="248" y="287"/>
                          <a:pt x="248" y="287"/>
                          <a:pt x="248" y="287"/>
                        </a:cubicBezTo>
                        <a:cubicBezTo>
                          <a:pt x="248" y="286"/>
                          <a:pt x="248" y="286"/>
                          <a:pt x="248" y="286"/>
                        </a:cubicBezTo>
                        <a:cubicBezTo>
                          <a:pt x="248" y="286"/>
                          <a:pt x="248" y="286"/>
                          <a:pt x="248" y="286"/>
                        </a:cubicBezTo>
                        <a:cubicBezTo>
                          <a:pt x="248" y="285"/>
                          <a:pt x="248" y="285"/>
                          <a:pt x="248" y="285"/>
                        </a:cubicBezTo>
                        <a:cubicBezTo>
                          <a:pt x="248" y="285"/>
                          <a:pt x="248" y="285"/>
                          <a:pt x="248" y="285"/>
                        </a:cubicBezTo>
                        <a:cubicBezTo>
                          <a:pt x="248" y="284"/>
                          <a:pt x="248" y="284"/>
                          <a:pt x="248" y="284"/>
                        </a:cubicBezTo>
                        <a:cubicBezTo>
                          <a:pt x="247" y="284"/>
                          <a:pt x="247" y="284"/>
                          <a:pt x="247" y="284"/>
                        </a:cubicBezTo>
                        <a:cubicBezTo>
                          <a:pt x="247" y="284"/>
                          <a:pt x="247" y="284"/>
                          <a:pt x="247" y="284"/>
                        </a:cubicBezTo>
                        <a:cubicBezTo>
                          <a:pt x="246" y="285"/>
                          <a:pt x="246" y="285"/>
                          <a:pt x="246" y="285"/>
                        </a:cubicBezTo>
                        <a:cubicBezTo>
                          <a:pt x="246" y="285"/>
                          <a:pt x="246" y="285"/>
                          <a:pt x="246" y="285"/>
                        </a:cubicBezTo>
                        <a:cubicBezTo>
                          <a:pt x="246" y="285"/>
                          <a:pt x="246" y="285"/>
                          <a:pt x="246" y="285"/>
                        </a:cubicBezTo>
                        <a:cubicBezTo>
                          <a:pt x="244" y="286"/>
                          <a:pt x="244" y="286"/>
                          <a:pt x="244" y="286"/>
                        </a:cubicBezTo>
                        <a:cubicBezTo>
                          <a:pt x="243" y="287"/>
                          <a:pt x="243" y="287"/>
                          <a:pt x="243" y="287"/>
                        </a:cubicBezTo>
                        <a:moveTo>
                          <a:pt x="265" y="292"/>
                        </a:moveTo>
                        <a:cubicBezTo>
                          <a:pt x="268" y="291"/>
                          <a:pt x="268" y="291"/>
                          <a:pt x="268" y="291"/>
                        </a:cubicBezTo>
                        <a:cubicBezTo>
                          <a:pt x="269" y="291"/>
                          <a:pt x="269" y="291"/>
                          <a:pt x="269" y="291"/>
                        </a:cubicBezTo>
                        <a:cubicBezTo>
                          <a:pt x="269" y="291"/>
                          <a:pt x="269" y="291"/>
                          <a:pt x="269" y="291"/>
                        </a:cubicBezTo>
                        <a:cubicBezTo>
                          <a:pt x="269" y="291"/>
                          <a:pt x="269" y="291"/>
                          <a:pt x="269" y="291"/>
                        </a:cubicBezTo>
                        <a:cubicBezTo>
                          <a:pt x="270" y="289"/>
                          <a:pt x="270" y="289"/>
                          <a:pt x="270" y="289"/>
                        </a:cubicBezTo>
                        <a:cubicBezTo>
                          <a:pt x="272" y="287"/>
                          <a:pt x="272" y="287"/>
                          <a:pt x="272" y="287"/>
                        </a:cubicBezTo>
                        <a:cubicBezTo>
                          <a:pt x="272" y="287"/>
                          <a:pt x="272" y="287"/>
                          <a:pt x="272" y="287"/>
                        </a:cubicBezTo>
                        <a:cubicBezTo>
                          <a:pt x="274" y="285"/>
                          <a:pt x="274" y="285"/>
                          <a:pt x="274" y="285"/>
                        </a:cubicBezTo>
                        <a:cubicBezTo>
                          <a:pt x="272" y="286"/>
                          <a:pt x="272" y="286"/>
                          <a:pt x="272" y="286"/>
                        </a:cubicBezTo>
                        <a:cubicBezTo>
                          <a:pt x="270" y="287"/>
                          <a:pt x="270" y="287"/>
                          <a:pt x="270" y="287"/>
                        </a:cubicBezTo>
                        <a:cubicBezTo>
                          <a:pt x="270" y="287"/>
                          <a:pt x="270" y="287"/>
                          <a:pt x="270" y="287"/>
                        </a:cubicBezTo>
                        <a:cubicBezTo>
                          <a:pt x="270" y="287"/>
                          <a:pt x="270" y="287"/>
                          <a:pt x="270" y="287"/>
                        </a:cubicBezTo>
                        <a:cubicBezTo>
                          <a:pt x="269" y="288"/>
                          <a:pt x="269" y="288"/>
                          <a:pt x="269" y="288"/>
                        </a:cubicBezTo>
                        <a:cubicBezTo>
                          <a:pt x="269" y="288"/>
                          <a:pt x="269" y="288"/>
                          <a:pt x="269" y="288"/>
                        </a:cubicBezTo>
                        <a:cubicBezTo>
                          <a:pt x="267" y="291"/>
                          <a:pt x="267" y="291"/>
                          <a:pt x="267" y="291"/>
                        </a:cubicBezTo>
                        <a:cubicBezTo>
                          <a:pt x="265" y="292"/>
                          <a:pt x="265" y="292"/>
                          <a:pt x="265" y="292"/>
                        </a:cubicBezTo>
                        <a:moveTo>
                          <a:pt x="307" y="296"/>
                        </a:moveTo>
                        <a:cubicBezTo>
                          <a:pt x="306" y="296"/>
                          <a:pt x="306" y="296"/>
                          <a:pt x="306" y="296"/>
                        </a:cubicBezTo>
                        <a:cubicBezTo>
                          <a:pt x="306" y="296"/>
                          <a:pt x="306" y="296"/>
                          <a:pt x="306" y="296"/>
                        </a:cubicBezTo>
                        <a:cubicBezTo>
                          <a:pt x="306" y="297"/>
                          <a:pt x="306" y="297"/>
                          <a:pt x="306" y="297"/>
                        </a:cubicBezTo>
                        <a:cubicBezTo>
                          <a:pt x="306" y="297"/>
                          <a:pt x="306" y="297"/>
                          <a:pt x="306" y="297"/>
                        </a:cubicBezTo>
                        <a:cubicBezTo>
                          <a:pt x="305" y="297"/>
                          <a:pt x="305" y="297"/>
                          <a:pt x="305" y="297"/>
                        </a:cubicBezTo>
                        <a:cubicBezTo>
                          <a:pt x="305" y="297"/>
                          <a:pt x="305" y="297"/>
                          <a:pt x="305" y="297"/>
                        </a:cubicBezTo>
                        <a:cubicBezTo>
                          <a:pt x="305" y="297"/>
                          <a:pt x="305" y="297"/>
                          <a:pt x="305" y="297"/>
                        </a:cubicBezTo>
                        <a:cubicBezTo>
                          <a:pt x="305" y="298"/>
                          <a:pt x="305" y="298"/>
                          <a:pt x="305" y="298"/>
                        </a:cubicBezTo>
                        <a:cubicBezTo>
                          <a:pt x="306" y="299"/>
                          <a:pt x="306" y="299"/>
                          <a:pt x="306" y="299"/>
                        </a:cubicBezTo>
                        <a:cubicBezTo>
                          <a:pt x="306" y="299"/>
                          <a:pt x="306" y="299"/>
                          <a:pt x="306" y="299"/>
                        </a:cubicBezTo>
                        <a:cubicBezTo>
                          <a:pt x="306" y="299"/>
                          <a:pt x="306" y="299"/>
                          <a:pt x="306" y="299"/>
                        </a:cubicBezTo>
                        <a:cubicBezTo>
                          <a:pt x="307" y="299"/>
                          <a:pt x="307" y="299"/>
                          <a:pt x="307" y="299"/>
                        </a:cubicBezTo>
                        <a:cubicBezTo>
                          <a:pt x="307" y="300"/>
                          <a:pt x="307" y="300"/>
                          <a:pt x="307" y="300"/>
                        </a:cubicBezTo>
                        <a:cubicBezTo>
                          <a:pt x="307" y="300"/>
                          <a:pt x="307" y="300"/>
                          <a:pt x="307" y="300"/>
                        </a:cubicBezTo>
                        <a:cubicBezTo>
                          <a:pt x="308" y="300"/>
                          <a:pt x="308" y="300"/>
                          <a:pt x="308" y="300"/>
                        </a:cubicBezTo>
                        <a:cubicBezTo>
                          <a:pt x="308" y="299"/>
                          <a:pt x="308" y="299"/>
                          <a:pt x="308" y="299"/>
                        </a:cubicBezTo>
                        <a:cubicBezTo>
                          <a:pt x="308" y="299"/>
                          <a:pt x="308" y="299"/>
                          <a:pt x="308" y="299"/>
                        </a:cubicBezTo>
                        <a:cubicBezTo>
                          <a:pt x="309" y="300"/>
                          <a:pt x="309" y="300"/>
                          <a:pt x="309" y="300"/>
                        </a:cubicBezTo>
                        <a:cubicBezTo>
                          <a:pt x="309" y="300"/>
                          <a:pt x="309" y="300"/>
                          <a:pt x="309" y="300"/>
                        </a:cubicBezTo>
                        <a:cubicBezTo>
                          <a:pt x="309" y="300"/>
                          <a:pt x="309" y="300"/>
                          <a:pt x="309" y="300"/>
                        </a:cubicBezTo>
                        <a:cubicBezTo>
                          <a:pt x="310" y="300"/>
                          <a:pt x="310" y="300"/>
                          <a:pt x="310" y="300"/>
                        </a:cubicBezTo>
                        <a:cubicBezTo>
                          <a:pt x="311" y="299"/>
                          <a:pt x="311" y="299"/>
                          <a:pt x="311" y="299"/>
                        </a:cubicBezTo>
                        <a:cubicBezTo>
                          <a:pt x="312" y="299"/>
                          <a:pt x="312" y="299"/>
                          <a:pt x="312" y="299"/>
                        </a:cubicBezTo>
                        <a:cubicBezTo>
                          <a:pt x="312" y="299"/>
                          <a:pt x="312" y="299"/>
                          <a:pt x="312" y="299"/>
                        </a:cubicBezTo>
                        <a:cubicBezTo>
                          <a:pt x="312" y="298"/>
                          <a:pt x="312" y="298"/>
                          <a:pt x="312" y="298"/>
                        </a:cubicBezTo>
                        <a:cubicBezTo>
                          <a:pt x="312" y="298"/>
                          <a:pt x="312" y="298"/>
                          <a:pt x="312" y="298"/>
                        </a:cubicBezTo>
                        <a:cubicBezTo>
                          <a:pt x="313" y="296"/>
                          <a:pt x="313" y="296"/>
                          <a:pt x="313" y="296"/>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0" y="296"/>
                          <a:pt x="310" y="296"/>
                          <a:pt x="310" y="296"/>
                        </a:cubicBezTo>
                        <a:cubicBezTo>
                          <a:pt x="310" y="296"/>
                          <a:pt x="310" y="296"/>
                          <a:pt x="310" y="296"/>
                        </a:cubicBezTo>
                        <a:cubicBezTo>
                          <a:pt x="310" y="297"/>
                          <a:pt x="310" y="297"/>
                          <a:pt x="310" y="297"/>
                        </a:cubicBezTo>
                        <a:cubicBezTo>
                          <a:pt x="309" y="297"/>
                          <a:pt x="309" y="297"/>
                          <a:pt x="309" y="297"/>
                        </a:cubicBezTo>
                        <a:cubicBezTo>
                          <a:pt x="309" y="296"/>
                          <a:pt x="309" y="296"/>
                          <a:pt x="309" y="296"/>
                        </a:cubicBezTo>
                        <a:cubicBezTo>
                          <a:pt x="309" y="296"/>
                          <a:pt x="309" y="296"/>
                          <a:pt x="309" y="296"/>
                        </a:cubicBezTo>
                        <a:cubicBezTo>
                          <a:pt x="309" y="296"/>
                          <a:pt x="309" y="296"/>
                          <a:pt x="309" y="296"/>
                        </a:cubicBezTo>
                        <a:cubicBezTo>
                          <a:pt x="308" y="295"/>
                          <a:pt x="308" y="295"/>
                          <a:pt x="308" y="295"/>
                        </a:cubicBezTo>
                        <a:cubicBezTo>
                          <a:pt x="308" y="295"/>
                          <a:pt x="308" y="295"/>
                          <a:pt x="308" y="295"/>
                        </a:cubicBezTo>
                        <a:cubicBezTo>
                          <a:pt x="308" y="295"/>
                          <a:pt x="308" y="295"/>
                          <a:pt x="308" y="295"/>
                        </a:cubicBezTo>
                        <a:cubicBezTo>
                          <a:pt x="307" y="296"/>
                          <a:pt x="307" y="296"/>
                          <a:pt x="307" y="296"/>
                        </a:cubicBezTo>
                        <a:moveTo>
                          <a:pt x="338" y="299"/>
                        </a:moveTo>
                        <a:cubicBezTo>
                          <a:pt x="337" y="299"/>
                          <a:pt x="337" y="299"/>
                          <a:pt x="337" y="299"/>
                        </a:cubicBezTo>
                        <a:cubicBezTo>
                          <a:pt x="337" y="299"/>
                          <a:pt x="337" y="299"/>
                          <a:pt x="337" y="299"/>
                        </a:cubicBezTo>
                        <a:cubicBezTo>
                          <a:pt x="337" y="299"/>
                          <a:pt x="337" y="299"/>
                          <a:pt x="337" y="299"/>
                        </a:cubicBezTo>
                        <a:cubicBezTo>
                          <a:pt x="334" y="301"/>
                          <a:pt x="334" y="301"/>
                          <a:pt x="334" y="301"/>
                        </a:cubicBezTo>
                        <a:cubicBezTo>
                          <a:pt x="333" y="301"/>
                          <a:pt x="333" y="301"/>
                          <a:pt x="333" y="301"/>
                        </a:cubicBezTo>
                        <a:cubicBezTo>
                          <a:pt x="334" y="302"/>
                          <a:pt x="334" y="302"/>
                          <a:pt x="334" y="302"/>
                        </a:cubicBezTo>
                        <a:cubicBezTo>
                          <a:pt x="334" y="302"/>
                          <a:pt x="334" y="302"/>
                          <a:pt x="334" y="302"/>
                        </a:cubicBezTo>
                        <a:cubicBezTo>
                          <a:pt x="334" y="302"/>
                          <a:pt x="334" y="302"/>
                          <a:pt x="334" y="302"/>
                        </a:cubicBezTo>
                        <a:cubicBezTo>
                          <a:pt x="334" y="302"/>
                          <a:pt x="334" y="302"/>
                          <a:pt x="334" y="302"/>
                        </a:cubicBezTo>
                        <a:cubicBezTo>
                          <a:pt x="335" y="302"/>
                          <a:pt x="335" y="302"/>
                          <a:pt x="335" y="302"/>
                        </a:cubicBezTo>
                        <a:cubicBezTo>
                          <a:pt x="335" y="302"/>
                          <a:pt x="335" y="302"/>
                          <a:pt x="335" y="302"/>
                        </a:cubicBezTo>
                        <a:cubicBezTo>
                          <a:pt x="335" y="303"/>
                          <a:pt x="335" y="303"/>
                          <a:pt x="335" y="303"/>
                        </a:cubicBezTo>
                        <a:cubicBezTo>
                          <a:pt x="335" y="303"/>
                          <a:pt x="335" y="303"/>
                          <a:pt x="335" y="303"/>
                        </a:cubicBezTo>
                        <a:cubicBezTo>
                          <a:pt x="336" y="304"/>
                          <a:pt x="336" y="304"/>
                          <a:pt x="336" y="304"/>
                        </a:cubicBezTo>
                        <a:cubicBezTo>
                          <a:pt x="336" y="303"/>
                          <a:pt x="336" y="303"/>
                          <a:pt x="336" y="303"/>
                        </a:cubicBezTo>
                        <a:cubicBezTo>
                          <a:pt x="337" y="303"/>
                          <a:pt x="337" y="303"/>
                          <a:pt x="337" y="303"/>
                        </a:cubicBezTo>
                        <a:cubicBezTo>
                          <a:pt x="337" y="303"/>
                          <a:pt x="337" y="303"/>
                          <a:pt x="337" y="303"/>
                        </a:cubicBezTo>
                        <a:cubicBezTo>
                          <a:pt x="338" y="304"/>
                          <a:pt x="338" y="304"/>
                          <a:pt x="338" y="304"/>
                        </a:cubicBezTo>
                        <a:cubicBezTo>
                          <a:pt x="338" y="305"/>
                          <a:pt x="338" y="305"/>
                          <a:pt x="338" y="305"/>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41" y="305"/>
                          <a:pt x="341" y="305"/>
                          <a:pt x="341" y="305"/>
                        </a:cubicBezTo>
                        <a:cubicBezTo>
                          <a:pt x="341" y="305"/>
                          <a:pt x="341" y="305"/>
                          <a:pt x="341" y="305"/>
                        </a:cubicBezTo>
                        <a:cubicBezTo>
                          <a:pt x="341" y="305"/>
                          <a:pt x="341" y="305"/>
                          <a:pt x="341" y="305"/>
                        </a:cubicBezTo>
                        <a:cubicBezTo>
                          <a:pt x="342" y="305"/>
                          <a:pt x="342" y="305"/>
                          <a:pt x="342" y="305"/>
                        </a:cubicBezTo>
                        <a:cubicBezTo>
                          <a:pt x="342" y="305"/>
                          <a:pt x="342" y="305"/>
                          <a:pt x="342" y="305"/>
                        </a:cubicBezTo>
                        <a:cubicBezTo>
                          <a:pt x="344" y="308"/>
                          <a:pt x="344" y="308"/>
                          <a:pt x="344" y="308"/>
                        </a:cubicBezTo>
                        <a:cubicBezTo>
                          <a:pt x="343" y="305"/>
                          <a:pt x="343" y="305"/>
                          <a:pt x="343" y="305"/>
                        </a:cubicBezTo>
                        <a:cubicBezTo>
                          <a:pt x="343" y="304"/>
                          <a:pt x="343" y="304"/>
                          <a:pt x="343" y="304"/>
                        </a:cubicBezTo>
                        <a:cubicBezTo>
                          <a:pt x="343" y="304"/>
                          <a:pt x="343" y="304"/>
                          <a:pt x="343" y="304"/>
                        </a:cubicBezTo>
                        <a:cubicBezTo>
                          <a:pt x="343" y="304"/>
                          <a:pt x="343" y="304"/>
                          <a:pt x="343" y="304"/>
                        </a:cubicBezTo>
                        <a:cubicBezTo>
                          <a:pt x="342" y="303"/>
                          <a:pt x="342" y="303"/>
                          <a:pt x="342" y="303"/>
                        </a:cubicBezTo>
                        <a:cubicBezTo>
                          <a:pt x="342" y="303"/>
                          <a:pt x="342" y="303"/>
                          <a:pt x="342" y="303"/>
                        </a:cubicBezTo>
                        <a:cubicBezTo>
                          <a:pt x="342" y="303"/>
                          <a:pt x="342" y="303"/>
                          <a:pt x="342" y="303"/>
                        </a:cubicBezTo>
                        <a:cubicBezTo>
                          <a:pt x="341" y="302"/>
                          <a:pt x="341" y="302"/>
                          <a:pt x="341" y="302"/>
                        </a:cubicBezTo>
                        <a:cubicBezTo>
                          <a:pt x="341" y="302"/>
                          <a:pt x="341" y="302"/>
                          <a:pt x="341" y="302"/>
                        </a:cubicBezTo>
                        <a:cubicBezTo>
                          <a:pt x="341" y="302"/>
                          <a:pt x="341" y="302"/>
                          <a:pt x="341" y="302"/>
                        </a:cubicBezTo>
                        <a:cubicBezTo>
                          <a:pt x="340" y="302"/>
                          <a:pt x="340" y="302"/>
                          <a:pt x="340" y="302"/>
                        </a:cubicBezTo>
                        <a:cubicBezTo>
                          <a:pt x="340" y="302"/>
                          <a:pt x="340" y="302"/>
                          <a:pt x="340" y="302"/>
                        </a:cubicBezTo>
                        <a:cubicBezTo>
                          <a:pt x="340" y="301"/>
                          <a:pt x="340" y="301"/>
                          <a:pt x="340" y="301"/>
                        </a:cubicBezTo>
                        <a:cubicBezTo>
                          <a:pt x="340" y="300"/>
                          <a:pt x="340" y="300"/>
                          <a:pt x="340" y="300"/>
                        </a:cubicBezTo>
                        <a:cubicBezTo>
                          <a:pt x="340" y="300"/>
                          <a:pt x="340" y="300"/>
                          <a:pt x="340" y="300"/>
                        </a:cubicBezTo>
                        <a:cubicBezTo>
                          <a:pt x="340" y="300"/>
                          <a:pt x="340" y="300"/>
                          <a:pt x="340" y="300"/>
                        </a:cubicBezTo>
                        <a:cubicBezTo>
                          <a:pt x="339" y="299"/>
                          <a:pt x="339" y="299"/>
                          <a:pt x="339" y="299"/>
                        </a:cubicBezTo>
                        <a:cubicBezTo>
                          <a:pt x="339" y="299"/>
                          <a:pt x="339" y="299"/>
                          <a:pt x="339" y="299"/>
                        </a:cubicBezTo>
                        <a:cubicBezTo>
                          <a:pt x="339" y="299"/>
                          <a:pt x="339" y="299"/>
                          <a:pt x="339" y="299"/>
                        </a:cubicBezTo>
                        <a:cubicBezTo>
                          <a:pt x="338" y="299"/>
                          <a:pt x="338" y="299"/>
                          <a:pt x="338" y="299"/>
                        </a:cubicBezTo>
                        <a:moveTo>
                          <a:pt x="355" y="305"/>
                        </a:moveTo>
                        <a:cubicBezTo>
                          <a:pt x="355" y="304"/>
                          <a:pt x="355" y="304"/>
                          <a:pt x="355" y="304"/>
                        </a:cubicBezTo>
                        <a:cubicBezTo>
                          <a:pt x="355" y="304"/>
                          <a:pt x="355" y="304"/>
                          <a:pt x="355" y="304"/>
                        </a:cubicBezTo>
                        <a:cubicBezTo>
                          <a:pt x="356" y="303"/>
                          <a:pt x="356" y="303"/>
                          <a:pt x="356" y="303"/>
                        </a:cubicBezTo>
                        <a:cubicBezTo>
                          <a:pt x="357" y="303"/>
                          <a:pt x="357" y="303"/>
                          <a:pt x="357" y="303"/>
                        </a:cubicBezTo>
                        <a:cubicBezTo>
                          <a:pt x="356" y="302"/>
                          <a:pt x="356" y="302"/>
                          <a:pt x="356" y="302"/>
                        </a:cubicBezTo>
                        <a:cubicBezTo>
                          <a:pt x="355" y="302"/>
                          <a:pt x="355" y="302"/>
                          <a:pt x="355" y="302"/>
                        </a:cubicBezTo>
                        <a:cubicBezTo>
                          <a:pt x="355" y="302"/>
                          <a:pt x="355" y="302"/>
                          <a:pt x="355" y="302"/>
                        </a:cubicBezTo>
                        <a:cubicBezTo>
                          <a:pt x="355" y="302"/>
                          <a:pt x="355" y="302"/>
                          <a:pt x="355" y="302"/>
                        </a:cubicBezTo>
                        <a:cubicBezTo>
                          <a:pt x="354" y="302"/>
                          <a:pt x="354" y="302"/>
                          <a:pt x="354" y="302"/>
                        </a:cubicBezTo>
                        <a:cubicBezTo>
                          <a:pt x="354" y="302"/>
                          <a:pt x="354" y="302"/>
                          <a:pt x="354" y="302"/>
                        </a:cubicBezTo>
                        <a:cubicBezTo>
                          <a:pt x="354" y="302"/>
                          <a:pt x="354" y="302"/>
                          <a:pt x="354" y="302"/>
                        </a:cubicBezTo>
                        <a:cubicBezTo>
                          <a:pt x="353" y="302"/>
                          <a:pt x="353" y="302"/>
                          <a:pt x="353" y="302"/>
                        </a:cubicBezTo>
                        <a:cubicBezTo>
                          <a:pt x="353" y="302"/>
                          <a:pt x="353" y="302"/>
                          <a:pt x="353" y="302"/>
                        </a:cubicBezTo>
                        <a:cubicBezTo>
                          <a:pt x="352" y="303"/>
                          <a:pt x="352" y="303"/>
                          <a:pt x="352" y="303"/>
                        </a:cubicBezTo>
                        <a:cubicBezTo>
                          <a:pt x="352" y="303"/>
                          <a:pt x="352" y="303"/>
                          <a:pt x="352" y="303"/>
                        </a:cubicBezTo>
                        <a:cubicBezTo>
                          <a:pt x="353" y="304"/>
                          <a:pt x="353" y="304"/>
                          <a:pt x="353" y="304"/>
                        </a:cubicBezTo>
                        <a:cubicBezTo>
                          <a:pt x="353" y="304"/>
                          <a:pt x="353" y="304"/>
                          <a:pt x="353" y="304"/>
                        </a:cubicBezTo>
                        <a:cubicBezTo>
                          <a:pt x="353" y="304"/>
                          <a:pt x="353" y="304"/>
                          <a:pt x="353" y="304"/>
                        </a:cubicBezTo>
                        <a:cubicBezTo>
                          <a:pt x="354" y="305"/>
                          <a:pt x="354" y="305"/>
                          <a:pt x="354" y="305"/>
                        </a:cubicBezTo>
                        <a:cubicBezTo>
                          <a:pt x="355" y="305"/>
                          <a:pt x="355" y="305"/>
                          <a:pt x="355" y="305"/>
                        </a:cubicBezTo>
                        <a:moveTo>
                          <a:pt x="325" y="314"/>
                        </a:moveTo>
                        <a:cubicBezTo>
                          <a:pt x="326" y="313"/>
                          <a:pt x="326" y="313"/>
                          <a:pt x="326" y="313"/>
                        </a:cubicBezTo>
                        <a:cubicBezTo>
                          <a:pt x="326" y="312"/>
                          <a:pt x="326" y="312"/>
                          <a:pt x="326" y="312"/>
                        </a:cubicBezTo>
                        <a:cubicBezTo>
                          <a:pt x="326" y="311"/>
                          <a:pt x="326" y="311"/>
                          <a:pt x="326" y="311"/>
                        </a:cubicBezTo>
                        <a:cubicBezTo>
                          <a:pt x="326" y="310"/>
                          <a:pt x="326" y="310"/>
                          <a:pt x="326" y="310"/>
                        </a:cubicBezTo>
                        <a:cubicBezTo>
                          <a:pt x="326" y="310"/>
                          <a:pt x="326" y="310"/>
                          <a:pt x="326" y="310"/>
                        </a:cubicBezTo>
                        <a:cubicBezTo>
                          <a:pt x="325" y="309"/>
                          <a:pt x="325" y="309"/>
                          <a:pt x="325" y="309"/>
                        </a:cubicBezTo>
                        <a:cubicBezTo>
                          <a:pt x="325" y="309"/>
                          <a:pt x="325" y="309"/>
                          <a:pt x="325" y="309"/>
                        </a:cubicBezTo>
                        <a:cubicBezTo>
                          <a:pt x="325" y="309"/>
                          <a:pt x="325" y="309"/>
                          <a:pt x="325" y="309"/>
                        </a:cubicBezTo>
                        <a:cubicBezTo>
                          <a:pt x="324" y="309"/>
                          <a:pt x="324" y="309"/>
                          <a:pt x="324" y="309"/>
                        </a:cubicBezTo>
                        <a:cubicBezTo>
                          <a:pt x="324" y="309"/>
                          <a:pt x="324" y="309"/>
                          <a:pt x="324" y="309"/>
                        </a:cubicBezTo>
                        <a:cubicBezTo>
                          <a:pt x="323" y="309"/>
                          <a:pt x="323" y="309"/>
                          <a:pt x="323" y="309"/>
                        </a:cubicBezTo>
                        <a:cubicBezTo>
                          <a:pt x="323" y="310"/>
                          <a:pt x="323" y="310"/>
                          <a:pt x="323" y="310"/>
                        </a:cubicBezTo>
                        <a:cubicBezTo>
                          <a:pt x="323" y="311"/>
                          <a:pt x="323" y="311"/>
                          <a:pt x="323" y="311"/>
                        </a:cubicBezTo>
                        <a:cubicBezTo>
                          <a:pt x="323" y="312"/>
                          <a:pt x="323" y="312"/>
                          <a:pt x="323" y="312"/>
                        </a:cubicBezTo>
                        <a:cubicBezTo>
                          <a:pt x="323" y="312"/>
                          <a:pt x="323" y="312"/>
                          <a:pt x="323" y="312"/>
                        </a:cubicBezTo>
                        <a:cubicBezTo>
                          <a:pt x="324" y="312"/>
                          <a:pt x="324" y="312"/>
                          <a:pt x="324" y="312"/>
                        </a:cubicBezTo>
                        <a:cubicBezTo>
                          <a:pt x="325" y="313"/>
                          <a:pt x="325" y="313"/>
                          <a:pt x="325" y="313"/>
                        </a:cubicBezTo>
                        <a:cubicBezTo>
                          <a:pt x="325" y="314"/>
                          <a:pt x="325" y="314"/>
                          <a:pt x="325" y="314"/>
                        </a:cubicBezTo>
                        <a:moveTo>
                          <a:pt x="329" y="315"/>
                        </a:moveTo>
                        <a:cubicBezTo>
                          <a:pt x="328" y="316"/>
                          <a:pt x="328" y="316"/>
                          <a:pt x="328" y="316"/>
                        </a:cubicBezTo>
                        <a:cubicBezTo>
                          <a:pt x="326" y="316"/>
                          <a:pt x="326" y="316"/>
                          <a:pt x="326" y="316"/>
                        </a:cubicBezTo>
                        <a:cubicBezTo>
                          <a:pt x="328" y="317"/>
                          <a:pt x="328" y="317"/>
                          <a:pt x="328" y="317"/>
                        </a:cubicBezTo>
                        <a:cubicBezTo>
                          <a:pt x="328" y="317"/>
                          <a:pt x="328" y="317"/>
                          <a:pt x="328" y="317"/>
                        </a:cubicBezTo>
                        <a:cubicBezTo>
                          <a:pt x="329" y="317"/>
                          <a:pt x="329" y="317"/>
                          <a:pt x="329" y="317"/>
                        </a:cubicBezTo>
                        <a:cubicBezTo>
                          <a:pt x="330" y="318"/>
                          <a:pt x="330" y="318"/>
                          <a:pt x="330" y="318"/>
                        </a:cubicBezTo>
                        <a:cubicBezTo>
                          <a:pt x="330" y="317"/>
                          <a:pt x="330" y="317"/>
                          <a:pt x="330" y="317"/>
                        </a:cubicBezTo>
                        <a:cubicBezTo>
                          <a:pt x="330" y="317"/>
                          <a:pt x="330" y="317"/>
                          <a:pt x="330" y="317"/>
                        </a:cubicBezTo>
                        <a:cubicBezTo>
                          <a:pt x="330" y="316"/>
                          <a:pt x="330" y="316"/>
                          <a:pt x="330" y="316"/>
                        </a:cubicBezTo>
                        <a:cubicBezTo>
                          <a:pt x="330" y="316"/>
                          <a:pt x="330" y="316"/>
                          <a:pt x="330" y="316"/>
                        </a:cubicBezTo>
                        <a:cubicBezTo>
                          <a:pt x="330" y="315"/>
                          <a:pt x="330" y="315"/>
                          <a:pt x="330" y="315"/>
                        </a:cubicBezTo>
                        <a:cubicBezTo>
                          <a:pt x="329" y="314"/>
                          <a:pt x="329" y="314"/>
                          <a:pt x="329" y="314"/>
                        </a:cubicBezTo>
                        <a:cubicBezTo>
                          <a:pt x="329" y="315"/>
                          <a:pt x="329" y="315"/>
                          <a:pt x="329" y="315"/>
                        </a:cubicBezTo>
                        <a:cubicBezTo>
                          <a:pt x="329" y="315"/>
                          <a:pt x="329" y="315"/>
                          <a:pt x="329" y="315"/>
                        </a:cubicBezTo>
                        <a:moveTo>
                          <a:pt x="303" y="319"/>
                        </a:moveTo>
                        <a:cubicBezTo>
                          <a:pt x="302" y="319"/>
                          <a:pt x="302" y="319"/>
                          <a:pt x="302" y="319"/>
                        </a:cubicBezTo>
                        <a:cubicBezTo>
                          <a:pt x="301" y="319"/>
                          <a:pt x="301" y="319"/>
                          <a:pt x="301" y="319"/>
                        </a:cubicBezTo>
                        <a:cubicBezTo>
                          <a:pt x="301" y="320"/>
                          <a:pt x="301" y="320"/>
                          <a:pt x="301" y="320"/>
                        </a:cubicBezTo>
                        <a:cubicBezTo>
                          <a:pt x="302" y="321"/>
                          <a:pt x="302" y="321"/>
                          <a:pt x="302" y="321"/>
                        </a:cubicBezTo>
                        <a:cubicBezTo>
                          <a:pt x="302" y="321"/>
                          <a:pt x="302" y="321"/>
                          <a:pt x="302" y="321"/>
                        </a:cubicBezTo>
                        <a:cubicBezTo>
                          <a:pt x="303" y="321"/>
                          <a:pt x="303" y="321"/>
                          <a:pt x="303" y="321"/>
                        </a:cubicBezTo>
                        <a:cubicBezTo>
                          <a:pt x="304" y="321"/>
                          <a:pt x="304" y="321"/>
                          <a:pt x="304" y="321"/>
                        </a:cubicBezTo>
                        <a:cubicBezTo>
                          <a:pt x="305" y="321"/>
                          <a:pt x="305" y="321"/>
                          <a:pt x="305" y="321"/>
                        </a:cubicBezTo>
                        <a:cubicBezTo>
                          <a:pt x="306" y="322"/>
                          <a:pt x="306" y="322"/>
                          <a:pt x="306" y="322"/>
                        </a:cubicBezTo>
                        <a:cubicBezTo>
                          <a:pt x="306" y="321"/>
                          <a:pt x="306" y="321"/>
                          <a:pt x="306" y="321"/>
                        </a:cubicBezTo>
                        <a:cubicBezTo>
                          <a:pt x="306" y="321"/>
                          <a:pt x="306" y="321"/>
                          <a:pt x="306" y="321"/>
                        </a:cubicBezTo>
                        <a:cubicBezTo>
                          <a:pt x="306" y="320"/>
                          <a:pt x="306" y="320"/>
                          <a:pt x="306" y="320"/>
                        </a:cubicBezTo>
                        <a:cubicBezTo>
                          <a:pt x="306" y="320"/>
                          <a:pt x="306" y="320"/>
                          <a:pt x="306" y="320"/>
                        </a:cubicBezTo>
                        <a:cubicBezTo>
                          <a:pt x="306" y="320"/>
                          <a:pt x="306" y="320"/>
                          <a:pt x="306" y="320"/>
                        </a:cubicBezTo>
                        <a:cubicBezTo>
                          <a:pt x="306" y="319"/>
                          <a:pt x="306" y="319"/>
                          <a:pt x="306" y="319"/>
                        </a:cubicBezTo>
                        <a:cubicBezTo>
                          <a:pt x="306" y="319"/>
                          <a:pt x="306" y="319"/>
                          <a:pt x="306" y="319"/>
                        </a:cubicBezTo>
                        <a:cubicBezTo>
                          <a:pt x="305" y="319"/>
                          <a:pt x="305" y="319"/>
                          <a:pt x="305" y="319"/>
                        </a:cubicBezTo>
                        <a:cubicBezTo>
                          <a:pt x="304" y="319"/>
                          <a:pt x="304" y="319"/>
                          <a:pt x="304" y="319"/>
                        </a:cubicBezTo>
                        <a:cubicBezTo>
                          <a:pt x="304" y="319"/>
                          <a:pt x="304" y="319"/>
                          <a:pt x="304" y="319"/>
                        </a:cubicBezTo>
                        <a:cubicBezTo>
                          <a:pt x="304" y="319"/>
                          <a:pt x="304" y="319"/>
                          <a:pt x="304" y="319"/>
                        </a:cubicBezTo>
                        <a:cubicBezTo>
                          <a:pt x="303" y="319"/>
                          <a:pt x="303" y="319"/>
                          <a:pt x="303" y="319"/>
                        </a:cubicBezTo>
                        <a:moveTo>
                          <a:pt x="240" y="61"/>
                        </a:moveTo>
                        <a:cubicBezTo>
                          <a:pt x="240" y="61"/>
                          <a:pt x="240" y="61"/>
                          <a:pt x="240" y="61"/>
                        </a:cubicBezTo>
                        <a:cubicBezTo>
                          <a:pt x="240" y="61"/>
                          <a:pt x="240" y="61"/>
                          <a:pt x="240" y="61"/>
                        </a:cubicBezTo>
                        <a:cubicBezTo>
                          <a:pt x="240" y="61"/>
                          <a:pt x="240" y="61"/>
                          <a:pt x="240" y="61"/>
                        </a:cubicBezTo>
                        <a:cubicBezTo>
                          <a:pt x="241" y="62"/>
                          <a:pt x="241" y="62"/>
                          <a:pt x="241" y="62"/>
                        </a:cubicBezTo>
                        <a:cubicBezTo>
                          <a:pt x="241" y="62"/>
                          <a:pt x="241" y="62"/>
                          <a:pt x="241" y="62"/>
                        </a:cubicBezTo>
                        <a:cubicBezTo>
                          <a:pt x="241" y="62"/>
                          <a:pt x="241" y="62"/>
                          <a:pt x="241" y="62"/>
                        </a:cubicBezTo>
                        <a:cubicBezTo>
                          <a:pt x="241" y="62"/>
                          <a:pt x="241" y="62"/>
                          <a:pt x="241" y="62"/>
                        </a:cubicBezTo>
                        <a:cubicBezTo>
                          <a:pt x="242" y="63"/>
                          <a:pt x="242" y="63"/>
                          <a:pt x="242" y="63"/>
                        </a:cubicBezTo>
                        <a:cubicBezTo>
                          <a:pt x="241" y="64"/>
                          <a:pt x="241" y="64"/>
                          <a:pt x="241" y="64"/>
                        </a:cubicBezTo>
                        <a:cubicBezTo>
                          <a:pt x="241" y="64"/>
                          <a:pt x="241" y="64"/>
                          <a:pt x="241" y="64"/>
                        </a:cubicBezTo>
                        <a:cubicBezTo>
                          <a:pt x="240" y="64"/>
                          <a:pt x="240" y="64"/>
                          <a:pt x="240" y="64"/>
                        </a:cubicBezTo>
                        <a:cubicBezTo>
                          <a:pt x="240" y="64"/>
                          <a:pt x="240" y="64"/>
                          <a:pt x="240" y="64"/>
                        </a:cubicBezTo>
                        <a:cubicBezTo>
                          <a:pt x="240" y="63"/>
                          <a:pt x="240" y="63"/>
                          <a:pt x="240" y="63"/>
                        </a:cubicBezTo>
                        <a:cubicBezTo>
                          <a:pt x="240" y="63"/>
                          <a:pt x="240" y="63"/>
                          <a:pt x="240" y="63"/>
                        </a:cubicBezTo>
                        <a:cubicBezTo>
                          <a:pt x="239" y="63"/>
                          <a:pt x="239" y="63"/>
                          <a:pt x="239" y="63"/>
                        </a:cubicBezTo>
                        <a:cubicBezTo>
                          <a:pt x="239" y="63"/>
                          <a:pt x="239" y="63"/>
                          <a:pt x="239" y="63"/>
                        </a:cubicBezTo>
                        <a:cubicBezTo>
                          <a:pt x="238" y="63"/>
                          <a:pt x="238" y="63"/>
                          <a:pt x="238" y="63"/>
                        </a:cubicBezTo>
                        <a:cubicBezTo>
                          <a:pt x="236" y="64"/>
                          <a:pt x="236" y="64"/>
                          <a:pt x="236" y="64"/>
                        </a:cubicBezTo>
                        <a:cubicBezTo>
                          <a:pt x="235" y="64"/>
                          <a:pt x="235" y="64"/>
                          <a:pt x="235" y="64"/>
                        </a:cubicBezTo>
                        <a:cubicBezTo>
                          <a:pt x="235" y="64"/>
                          <a:pt x="235" y="64"/>
                          <a:pt x="235" y="64"/>
                        </a:cubicBezTo>
                        <a:cubicBezTo>
                          <a:pt x="235" y="64"/>
                          <a:pt x="235" y="64"/>
                          <a:pt x="235" y="64"/>
                        </a:cubicBezTo>
                        <a:cubicBezTo>
                          <a:pt x="235" y="65"/>
                          <a:pt x="235" y="65"/>
                          <a:pt x="235" y="65"/>
                        </a:cubicBezTo>
                        <a:cubicBezTo>
                          <a:pt x="234" y="65"/>
                          <a:pt x="234" y="65"/>
                          <a:pt x="234" y="65"/>
                        </a:cubicBezTo>
                        <a:cubicBezTo>
                          <a:pt x="233" y="65"/>
                          <a:pt x="233" y="65"/>
                          <a:pt x="233" y="65"/>
                        </a:cubicBezTo>
                        <a:cubicBezTo>
                          <a:pt x="233" y="66"/>
                          <a:pt x="233" y="66"/>
                          <a:pt x="233" y="66"/>
                        </a:cubicBezTo>
                        <a:cubicBezTo>
                          <a:pt x="233" y="66"/>
                          <a:pt x="233" y="66"/>
                          <a:pt x="233" y="66"/>
                        </a:cubicBezTo>
                        <a:cubicBezTo>
                          <a:pt x="233" y="66"/>
                          <a:pt x="233" y="66"/>
                          <a:pt x="233" y="66"/>
                        </a:cubicBezTo>
                        <a:cubicBezTo>
                          <a:pt x="233" y="65"/>
                          <a:pt x="233" y="65"/>
                          <a:pt x="233" y="65"/>
                        </a:cubicBezTo>
                        <a:cubicBezTo>
                          <a:pt x="233" y="64"/>
                          <a:pt x="233" y="64"/>
                          <a:pt x="233" y="64"/>
                        </a:cubicBezTo>
                        <a:cubicBezTo>
                          <a:pt x="232" y="64"/>
                          <a:pt x="232" y="64"/>
                          <a:pt x="232" y="64"/>
                        </a:cubicBezTo>
                        <a:cubicBezTo>
                          <a:pt x="232" y="65"/>
                          <a:pt x="232" y="65"/>
                          <a:pt x="232" y="65"/>
                        </a:cubicBezTo>
                        <a:cubicBezTo>
                          <a:pt x="232" y="65"/>
                          <a:pt x="232" y="65"/>
                          <a:pt x="232" y="65"/>
                        </a:cubicBezTo>
                        <a:cubicBezTo>
                          <a:pt x="232" y="65"/>
                          <a:pt x="232" y="65"/>
                          <a:pt x="232" y="65"/>
                        </a:cubicBezTo>
                        <a:cubicBezTo>
                          <a:pt x="231" y="66"/>
                          <a:pt x="231" y="66"/>
                          <a:pt x="231" y="66"/>
                        </a:cubicBezTo>
                        <a:cubicBezTo>
                          <a:pt x="231" y="66"/>
                          <a:pt x="231" y="66"/>
                          <a:pt x="231" y="66"/>
                        </a:cubicBezTo>
                        <a:cubicBezTo>
                          <a:pt x="230" y="66"/>
                          <a:pt x="230" y="66"/>
                          <a:pt x="230" y="66"/>
                        </a:cubicBezTo>
                        <a:cubicBezTo>
                          <a:pt x="230" y="66"/>
                          <a:pt x="230" y="66"/>
                          <a:pt x="230" y="66"/>
                        </a:cubicBezTo>
                        <a:cubicBezTo>
                          <a:pt x="230" y="66"/>
                          <a:pt x="230" y="66"/>
                          <a:pt x="230" y="66"/>
                        </a:cubicBezTo>
                        <a:cubicBezTo>
                          <a:pt x="229" y="66"/>
                          <a:pt x="229" y="66"/>
                          <a:pt x="229" y="66"/>
                        </a:cubicBezTo>
                        <a:cubicBezTo>
                          <a:pt x="229" y="65"/>
                          <a:pt x="229" y="65"/>
                          <a:pt x="229" y="65"/>
                        </a:cubicBezTo>
                        <a:cubicBezTo>
                          <a:pt x="229" y="65"/>
                          <a:pt x="229" y="65"/>
                          <a:pt x="229" y="65"/>
                        </a:cubicBezTo>
                        <a:cubicBezTo>
                          <a:pt x="228" y="65"/>
                          <a:pt x="228" y="65"/>
                          <a:pt x="228" y="65"/>
                        </a:cubicBezTo>
                        <a:cubicBezTo>
                          <a:pt x="228" y="65"/>
                          <a:pt x="228" y="65"/>
                          <a:pt x="228" y="65"/>
                        </a:cubicBezTo>
                        <a:cubicBezTo>
                          <a:pt x="227" y="65"/>
                          <a:pt x="227" y="65"/>
                          <a:pt x="227" y="65"/>
                        </a:cubicBezTo>
                        <a:cubicBezTo>
                          <a:pt x="227" y="66"/>
                          <a:pt x="227" y="66"/>
                          <a:pt x="227" y="66"/>
                        </a:cubicBezTo>
                        <a:cubicBezTo>
                          <a:pt x="227" y="66"/>
                          <a:pt x="227" y="66"/>
                          <a:pt x="227" y="66"/>
                        </a:cubicBezTo>
                        <a:cubicBezTo>
                          <a:pt x="227" y="67"/>
                          <a:pt x="227" y="67"/>
                          <a:pt x="227" y="67"/>
                        </a:cubicBezTo>
                        <a:cubicBezTo>
                          <a:pt x="227" y="67"/>
                          <a:pt x="227" y="67"/>
                          <a:pt x="227" y="67"/>
                        </a:cubicBezTo>
                        <a:cubicBezTo>
                          <a:pt x="228" y="67"/>
                          <a:pt x="228" y="67"/>
                          <a:pt x="228" y="67"/>
                        </a:cubicBezTo>
                        <a:cubicBezTo>
                          <a:pt x="228" y="68"/>
                          <a:pt x="228" y="68"/>
                          <a:pt x="228" y="68"/>
                        </a:cubicBezTo>
                        <a:cubicBezTo>
                          <a:pt x="227" y="68"/>
                          <a:pt x="227" y="68"/>
                          <a:pt x="227" y="68"/>
                        </a:cubicBezTo>
                        <a:cubicBezTo>
                          <a:pt x="227" y="68"/>
                          <a:pt x="227" y="68"/>
                          <a:pt x="227" y="68"/>
                        </a:cubicBezTo>
                        <a:cubicBezTo>
                          <a:pt x="227" y="67"/>
                          <a:pt x="227" y="67"/>
                          <a:pt x="227" y="67"/>
                        </a:cubicBezTo>
                        <a:cubicBezTo>
                          <a:pt x="227" y="67"/>
                          <a:pt x="227" y="67"/>
                          <a:pt x="227" y="67"/>
                        </a:cubicBezTo>
                        <a:cubicBezTo>
                          <a:pt x="225" y="67"/>
                          <a:pt x="225" y="67"/>
                          <a:pt x="225" y="67"/>
                        </a:cubicBezTo>
                        <a:cubicBezTo>
                          <a:pt x="225" y="67"/>
                          <a:pt x="225" y="67"/>
                          <a:pt x="225" y="67"/>
                        </a:cubicBezTo>
                        <a:cubicBezTo>
                          <a:pt x="226" y="67"/>
                          <a:pt x="226" y="67"/>
                          <a:pt x="226" y="67"/>
                        </a:cubicBezTo>
                        <a:cubicBezTo>
                          <a:pt x="226" y="67"/>
                          <a:pt x="226" y="67"/>
                          <a:pt x="226" y="67"/>
                        </a:cubicBezTo>
                        <a:cubicBezTo>
                          <a:pt x="226" y="66"/>
                          <a:pt x="226" y="66"/>
                          <a:pt x="226" y="66"/>
                        </a:cubicBezTo>
                        <a:cubicBezTo>
                          <a:pt x="227" y="65"/>
                          <a:pt x="227" y="65"/>
                          <a:pt x="227" y="65"/>
                        </a:cubicBezTo>
                        <a:cubicBezTo>
                          <a:pt x="227" y="65"/>
                          <a:pt x="227" y="65"/>
                          <a:pt x="227" y="65"/>
                        </a:cubicBezTo>
                        <a:cubicBezTo>
                          <a:pt x="226" y="65"/>
                          <a:pt x="226" y="65"/>
                          <a:pt x="226" y="65"/>
                        </a:cubicBezTo>
                        <a:cubicBezTo>
                          <a:pt x="226" y="65"/>
                          <a:pt x="226" y="65"/>
                          <a:pt x="226" y="65"/>
                        </a:cubicBezTo>
                        <a:cubicBezTo>
                          <a:pt x="225" y="65"/>
                          <a:pt x="225" y="65"/>
                          <a:pt x="225" y="65"/>
                        </a:cubicBezTo>
                        <a:cubicBezTo>
                          <a:pt x="225" y="65"/>
                          <a:pt x="225" y="65"/>
                          <a:pt x="225" y="65"/>
                        </a:cubicBezTo>
                        <a:cubicBezTo>
                          <a:pt x="225" y="65"/>
                          <a:pt x="225" y="65"/>
                          <a:pt x="225" y="65"/>
                        </a:cubicBezTo>
                        <a:cubicBezTo>
                          <a:pt x="225" y="65"/>
                          <a:pt x="225" y="65"/>
                          <a:pt x="225" y="65"/>
                        </a:cubicBezTo>
                        <a:cubicBezTo>
                          <a:pt x="225" y="64"/>
                          <a:pt x="225" y="64"/>
                          <a:pt x="225" y="64"/>
                        </a:cubicBezTo>
                        <a:cubicBezTo>
                          <a:pt x="226" y="64"/>
                          <a:pt x="226" y="64"/>
                          <a:pt x="226" y="64"/>
                        </a:cubicBezTo>
                        <a:cubicBezTo>
                          <a:pt x="226" y="64"/>
                          <a:pt x="226" y="64"/>
                          <a:pt x="226" y="64"/>
                        </a:cubicBezTo>
                        <a:cubicBezTo>
                          <a:pt x="226" y="64"/>
                          <a:pt x="226" y="64"/>
                          <a:pt x="226" y="64"/>
                        </a:cubicBezTo>
                        <a:cubicBezTo>
                          <a:pt x="227" y="62"/>
                          <a:pt x="227" y="62"/>
                          <a:pt x="227" y="62"/>
                        </a:cubicBezTo>
                        <a:cubicBezTo>
                          <a:pt x="228" y="62"/>
                          <a:pt x="228" y="62"/>
                          <a:pt x="228" y="62"/>
                        </a:cubicBezTo>
                        <a:cubicBezTo>
                          <a:pt x="229" y="62"/>
                          <a:pt x="229" y="62"/>
                          <a:pt x="229" y="62"/>
                        </a:cubicBezTo>
                        <a:cubicBezTo>
                          <a:pt x="230" y="62"/>
                          <a:pt x="230" y="62"/>
                          <a:pt x="230" y="62"/>
                        </a:cubicBezTo>
                        <a:cubicBezTo>
                          <a:pt x="230" y="62"/>
                          <a:pt x="230" y="62"/>
                          <a:pt x="230" y="62"/>
                        </a:cubicBezTo>
                        <a:cubicBezTo>
                          <a:pt x="234" y="62"/>
                          <a:pt x="234" y="62"/>
                          <a:pt x="234" y="62"/>
                        </a:cubicBezTo>
                        <a:cubicBezTo>
                          <a:pt x="234" y="62"/>
                          <a:pt x="234" y="62"/>
                          <a:pt x="234" y="62"/>
                        </a:cubicBezTo>
                        <a:cubicBezTo>
                          <a:pt x="234" y="62"/>
                          <a:pt x="234" y="62"/>
                          <a:pt x="234" y="62"/>
                        </a:cubicBezTo>
                        <a:cubicBezTo>
                          <a:pt x="237" y="61"/>
                          <a:pt x="237" y="61"/>
                          <a:pt x="237" y="61"/>
                        </a:cubicBezTo>
                        <a:cubicBezTo>
                          <a:pt x="238" y="61"/>
                          <a:pt x="238" y="61"/>
                          <a:pt x="238" y="61"/>
                        </a:cubicBezTo>
                        <a:cubicBezTo>
                          <a:pt x="238" y="61"/>
                          <a:pt x="238" y="61"/>
                          <a:pt x="238" y="61"/>
                        </a:cubicBezTo>
                        <a:cubicBezTo>
                          <a:pt x="238" y="61"/>
                          <a:pt x="238" y="61"/>
                          <a:pt x="238" y="61"/>
                        </a:cubicBezTo>
                        <a:cubicBezTo>
                          <a:pt x="240" y="61"/>
                          <a:pt x="240" y="61"/>
                          <a:pt x="240" y="61"/>
                        </a:cubicBezTo>
                        <a:moveTo>
                          <a:pt x="272" y="80"/>
                        </a:moveTo>
                        <a:cubicBezTo>
                          <a:pt x="273" y="80"/>
                          <a:pt x="273" y="80"/>
                          <a:pt x="273" y="80"/>
                        </a:cubicBezTo>
                        <a:cubicBezTo>
                          <a:pt x="273" y="82"/>
                          <a:pt x="273" y="82"/>
                          <a:pt x="273" y="82"/>
                        </a:cubicBezTo>
                        <a:cubicBezTo>
                          <a:pt x="273" y="83"/>
                          <a:pt x="273" y="83"/>
                          <a:pt x="273" y="83"/>
                        </a:cubicBezTo>
                        <a:cubicBezTo>
                          <a:pt x="273" y="82"/>
                          <a:pt x="273" y="82"/>
                          <a:pt x="273" y="82"/>
                        </a:cubicBezTo>
                        <a:cubicBezTo>
                          <a:pt x="272" y="80"/>
                          <a:pt x="272" y="80"/>
                          <a:pt x="272" y="80"/>
                        </a:cubicBezTo>
                        <a:cubicBezTo>
                          <a:pt x="272" y="80"/>
                          <a:pt x="272" y="80"/>
                          <a:pt x="272" y="80"/>
                        </a:cubicBezTo>
                        <a:moveTo>
                          <a:pt x="238" y="147"/>
                        </a:moveTo>
                        <a:cubicBezTo>
                          <a:pt x="238" y="147"/>
                          <a:pt x="238" y="147"/>
                          <a:pt x="238" y="147"/>
                        </a:cubicBezTo>
                        <a:cubicBezTo>
                          <a:pt x="238" y="148"/>
                          <a:pt x="238" y="148"/>
                          <a:pt x="238" y="148"/>
                        </a:cubicBezTo>
                        <a:cubicBezTo>
                          <a:pt x="237" y="149"/>
                          <a:pt x="237" y="149"/>
                          <a:pt x="237" y="149"/>
                        </a:cubicBezTo>
                        <a:cubicBezTo>
                          <a:pt x="237" y="150"/>
                          <a:pt x="237" y="150"/>
                          <a:pt x="237" y="150"/>
                        </a:cubicBezTo>
                        <a:cubicBezTo>
                          <a:pt x="236" y="149"/>
                          <a:pt x="236" y="149"/>
                          <a:pt x="236" y="149"/>
                        </a:cubicBezTo>
                        <a:cubicBezTo>
                          <a:pt x="236" y="149"/>
                          <a:pt x="236" y="149"/>
                          <a:pt x="236" y="149"/>
                        </a:cubicBezTo>
                        <a:cubicBezTo>
                          <a:pt x="236" y="149"/>
                          <a:pt x="236" y="149"/>
                          <a:pt x="236"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6" y="149"/>
                          <a:pt x="236" y="149"/>
                          <a:pt x="236" y="149"/>
                        </a:cubicBezTo>
                        <a:cubicBezTo>
                          <a:pt x="236" y="149"/>
                          <a:pt x="236" y="149"/>
                          <a:pt x="236" y="149"/>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7" y="148"/>
                          <a:pt x="237" y="148"/>
                          <a:pt x="237" y="148"/>
                        </a:cubicBezTo>
                        <a:cubicBezTo>
                          <a:pt x="237" y="148"/>
                          <a:pt x="237" y="148"/>
                          <a:pt x="237" y="148"/>
                        </a:cubicBezTo>
                        <a:cubicBezTo>
                          <a:pt x="237" y="148"/>
                          <a:pt x="237" y="148"/>
                          <a:pt x="237" y="148"/>
                        </a:cubicBezTo>
                        <a:cubicBezTo>
                          <a:pt x="238" y="147"/>
                          <a:pt x="238" y="147"/>
                          <a:pt x="238" y="147"/>
                        </a:cubicBezTo>
                        <a:cubicBezTo>
                          <a:pt x="238" y="147"/>
                          <a:pt x="238" y="147"/>
                          <a:pt x="238" y="147"/>
                        </a:cubicBezTo>
                        <a:moveTo>
                          <a:pt x="36" y="248"/>
                        </a:moveTo>
                        <a:cubicBezTo>
                          <a:pt x="37" y="248"/>
                          <a:pt x="37" y="248"/>
                          <a:pt x="37" y="248"/>
                        </a:cubicBezTo>
                        <a:cubicBezTo>
                          <a:pt x="37" y="248"/>
                          <a:pt x="37" y="248"/>
                          <a:pt x="37" y="248"/>
                        </a:cubicBezTo>
                        <a:cubicBezTo>
                          <a:pt x="37" y="248"/>
                          <a:pt x="37" y="248"/>
                          <a:pt x="37" y="248"/>
                        </a:cubicBezTo>
                        <a:cubicBezTo>
                          <a:pt x="37" y="248"/>
                          <a:pt x="37" y="248"/>
                          <a:pt x="37" y="248"/>
                        </a:cubicBezTo>
                        <a:cubicBezTo>
                          <a:pt x="36" y="248"/>
                          <a:pt x="36" y="248"/>
                          <a:pt x="36" y="248"/>
                        </a:cubicBezTo>
                        <a:cubicBezTo>
                          <a:pt x="35" y="248"/>
                          <a:pt x="35" y="248"/>
                          <a:pt x="35" y="248"/>
                        </a:cubicBezTo>
                        <a:cubicBezTo>
                          <a:pt x="35" y="248"/>
                          <a:pt x="35" y="248"/>
                          <a:pt x="35" y="248"/>
                        </a:cubicBezTo>
                        <a:cubicBezTo>
                          <a:pt x="35" y="248"/>
                          <a:pt x="35" y="248"/>
                          <a:pt x="35" y="248"/>
                        </a:cubicBezTo>
                        <a:cubicBezTo>
                          <a:pt x="36" y="248"/>
                          <a:pt x="36" y="248"/>
                          <a:pt x="36" y="248"/>
                        </a:cubicBezTo>
                        <a:moveTo>
                          <a:pt x="205" y="249"/>
                        </a:moveTo>
                        <a:cubicBezTo>
                          <a:pt x="206" y="249"/>
                          <a:pt x="206" y="249"/>
                          <a:pt x="206" y="249"/>
                        </a:cubicBezTo>
                        <a:cubicBezTo>
                          <a:pt x="206" y="249"/>
                          <a:pt x="206" y="249"/>
                          <a:pt x="206" y="249"/>
                        </a:cubicBezTo>
                        <a:cubicBezTo>
                          <a:pt x="206" y="249"/>
                          <a:pt x="206" y="249"/>
                          <a:pt x="206" y="249"/>
                        </a:cubicBezTo>
                        <a:cubicBezTo>
                          <a:pt x="206" y="249"/>
                          <a:pt x="206" y="249"/>
                          <a:pt x="206" y="249"/>
                        </a:cubicBezTo>
                        <a:cubicBezTo>
                          <a:pt x="207" y="249"/>
                          <a:pt x="207" y="249"/>
                          <a:pt x="207" y="249"/>
                        </a:cubicBezTo>
                        <a:cubicBezTo>
                          <a:pt x="207" y="249"/>
                          <a:pt x="207" y="249"/>
                          <a:pt x="207" y="249"/>
                        </a:cubicBezTo>
                        <a:cubicBezTo>
                          <a:pt x="208" y="250"/>
                          <a:pt x="208" y="250"/>
                          <a:pt x="208" y="250"/>
                        </a:cubicBezTo>
                        <a:cubicBezTo>
                          <a:pt x="208" y="250"/>
                          <a:pt x="208" y="250"/>
                          <a:pt x="208" y="250"/>
                        </a:cubicBezTo>
                        <a:cubicBezTo>
                          <a:pt x="208" y="250"/>
                          <a:pt x="208" y="250"/>
                          <a:pt x="208" y="250"/>
                        </a:cubicBezTo>
                        <a:cubicBezTo>
                          <a:pt x="208" y="250"/>
                          <a:pt x="208" y="250"/>
                          <a:pt x="208" y="250"/>
                        </a:cubicBezTo>
                        <a:cubicBezTo>
                          <a:pt x="209" y="250"/>
                          <a:pt x="209" y="250"/>
                          <a:pt x="209" y="250"/>
                        </a:cubicBezTo>
                        <a:cubicBezTo>
                          <a:pt x="208" y="251"/>
                          <a:pt x="208" y="251"/>
                          <a:pt x="208" y="251"/>
                        </a:cubicBezTo>
                        <a:cubicBezTo>
                          <a:pt x="208" y="251"/>
                          <a:pt x="208" y="251"/>
                          <a:pt x="208" y="251"/>
                        </a:cubicBezTo>
                        <a:cubicBezTo>
                          <a:pt x="208" y="251"/>
                          <a:pt x="208" y="251"/>
                          <a:pt x="208" y="251"/>
                        </a:cubicBezTo>
                        <a:cubicBezTo>
                          <a:pt x="208" y="252"/>
                          <a:pt x="208" y="252"/>
                          <a:pt x="208" y="252"/>
                        </a:cubicBezTo>
                        <a:cubicBezTo>
                          <a:pt x="208" y="252"/>
                          <a:pt x="208" y="252"/>
                          <a:pt x="208" y="252"/>
                        </a:cubicBezTo>
                        <a:cubicBezTo>
                          <a:pt x="208" y="253"/>
                          <a:pt x="208" y="253"/>
                          <a:pt x="208" y="253"/>
                        </a:cubicBezTo>
                        <a:cubicBezTo>
                          <a:pt x="208" y="254"/>
                          <a:pt x="208" y="254"/>
                          <a:pt x="208" y="254"/>
                        </a:cubicBezTo>
                        <a:cubicBezTo>
                          <a:pt x="208" y="254"/>
                          <a:pt x="208" y="254"/>
                          <a:pt x="208" y="254"/>
                        </a:cubicBezTo>
                        <a:cubicBezTo>
                          <a:pt x="209" y="254"/>
                          <a:pt x="209" y="254"/>
                          <a:pt x="209" y="254"/>
                        </a:cubicBezTo>
                        <a:cubicBezTo>
                          <a:pt x="209" y="255"/>
                          <a:pt x="209" y="255"/>
                          <a:pt x="209" y="255"/>
                        </a:cubicBezTo>
                        <a:cubicBezTo>
                          <a:pt x="209" y="255"/>
                          <a:pt x="209" y="255"/>
                          <a:pt x="209" y="255"/>
                        </a:cubicBezTo>
                        <a:cubicBezTo>
                          <a:pt x="209" y="256"/>
                          <a:pt x="209" y="256"/>
                          <a:pt x="209" y="256"/>
                        </a:cubicBezTo>
                        <a:cubicBezTo>
                          <a:pt x="209" y="256"/>
                          <a:pt x="209" y="256"/>
                          <a:pt x="209" y="256"/>
                        </a:cubicBezTo>
                        <a:cubicBezTo>
                          <a:pt x="209" y="257"/>
                          <a:pt x="209" y="257"/>
                          <a:pt x="209" y="257"/>
                        </a:cubicBezTo>
                        <a:cubicBezTo>
                          <a:pt x="210" y="258"/>
                          <a:pt x="210" y="258"/>
                          <a:pt x="210" y="258"/>
                        </a:cubicBezTo>
                        <a:cubicBezTo>
                          <a:pt x="210" y="259"/>
                          <a:pt x="210" y="259"/>
                          <a:pt x="210" y="259"/>
                        </a:cubicBezTo>
                        <a:cubicBezTo>
                          <a:pt x="210" y="260"/>
                          <a:pt x="210" y="260"/>
                          <a:pt x="210" y="260"/>
                        </a:cubicBezTo>
                        <a:cubicBezTo>
                          <a:pt x="210" y="260"/>
                          <a:pt x="210" y="260"/>
                          <a:pt x="210" y="260"/>
                        </a:cubicBezTo>
                        <a:cubicBezTo>
                          <a:pt x="210" y="260"/>
                          <a:pt x="210" y="260"/>
                          <a:pt x="210" y="260"/>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09" y="260"/>
                          <a:pt x="209" y="260"/>
                          <a:pt x="209" y="260"/>
                        </a:cubicBezTo>
                        <a:cubicBezTo>
                          <a:pt x="209" y="260"/>
                          <a:pt x="209" y="260"/>
                          <a:pt x="209" y="260"/>
                        </a:cubicBezTo>
                        <a:cubicBezTo>
                          <a:pt x="209" y="260"/>
                          <a:pt x="209" y="260"/>
                          <a:pt x="209" y="260"/>
                        </a:cubicBezTo>
                        <a:cubicBezTo>
                          <a:pt x="208" y="261"/>
                          <a:pt x="208" y="261"/>
                          <a:pt x="208" y="261"/>
                        </a:cubicBezTo>
                        <a:cubicBezTo>
                          <a:pt x="208" y="261"/>
                          <a:pt x="208" y="261"/>
                          <a:pt x="208" y="261"/>
                        </a:cubicBezTo>
                        <a:cubicBezTo>
                          <a:pt x="208" y="261"/>
                          <a:pt x="208" y="261"/>
                          <a:pt x="208" y="261"/>
                        </a:cubicBezTo>
                        <a:cubicBezTo>
                          <a:pt x="208" y="261"/>
                          <a:pt x="208" y="261"/>
                          <a:pt x="208" y="261"/>
                        </a:cubicBezTo>
                        <a:cubicBezTo>
                          <a:pt x="207" y="261"/>
                          <a:pt x="207" y="261"/>
                          <a:pt x="207" y="261"/>
                        </a:cubicBezTo>
                        <a:cubicBezTo>
                          <a:pt x="207" y="261"/>
                          <a:pt x="207" y="261"/>
                          <a:pt x="207" y="261"/>
                        </a:cubicBezTo>
                        <a:cubicBezTo>
                          <a:pt x="207" y="261"/>
                          <a:pt x="207" y="261"/>
                          <a:pt x="207" y="261"/>
                        </a:cubicBezTo>
                        <a:cubicBezTo>
                          <a:pt x="206" y="263"/>
                          <a:pt x="206" y="263"/>
                          <a:pt x="206" y="263"/>
                        </a:cubicBezTo>
                        <a:cubicBezTo>
                          <a:pt x="206" y="263"/>
                          <a:pt x="206" y="263"/>
                          <a:pt x="206" y="263"/>
                        </a:cubicBezTo>
                        <a:cubicBezTo>
                          <a:pt x="206" y="262"/>
                          <a:pt x="206" y="262"/>
                          <a:pt x="206" y="262"/>
                        </a:cubicBezTo>
                        <a:cubicBezTo>
                          <a:pt x="206" y="262"/>
                          <a:pt x="206" y="262"/>
                          <a:pt x="206" y="262"/>
                        </a:cubicBezTo>
                        <a:cubicBezTo>
                          <a:pt x="206" y="262"/>
                          <a:pt x="206" y="262"/>
                          <a:pt x="206" y="262"/>
                        </a:cubicBezTo>
                        <a:cubicBezTo>
                          <a:pt x="205" y="261"/>
                          <a:pt x="205" y="261"/>
                          <a:pt x="205" y="261"/>
                        </a:cubicBezTo>
                        <a:cubicBezTo>
                          <a:pt x="205" y="262"/>
                          <a:pt x="205" y="262"/>
                          <a:pt x="205" y="262"/>
                        </a:cubicBezTo>
                        <a:cubicBezTo>
                          <a:pt x="205" y="262"/>
                          <a:pt x="205" y="262"/>
                          <a:pt x="205" y="262"/>
                        </a:cubicBezTo>
                        <a:cubicBezTo>
                          <a:pt x="205" y="262"/>
                          <a:pt x="205" y="262"/>
                          <a:pt x="205" y="262"/>
                        </a:cubicBezTo>
                        <a:cubicBezTo>
                          <a:pt x="204" y="262"/>
                          <a:pt x="204" y="262"/>
                          <a:pt x="204" y="262"/>
                        </a:cubicBezTo>
                        <a:cubicBezTo>
                          <a:pt x="204" y="261"/>
                          <a:pt x="204" y="261"/>
                          <a:pt x="204" y="261"/>
                        </a:cubicBezTo>
                        <a:cubicBezTo>
                          <a:pt x="204" y="262"/>
                          <a:pt x="204" y="262"/>
                          <a:pt x="204" y="262"/>
                        </a:cubicBezTo>
                        <a:cubicBezTo>
                          <a:pt x="204" y="262"/>
                          <a:pt x="204" y="262"/>
                          <a:pt x="204" y="262"/>
                        </a:cubicBezTo>
                        <a:cubicBezTo>
                          <a:pt x="203" y="261"/>
                          <a:pt x="203" y="261"/>
                          <a:pt x="203" y="261"/>
                        </a:cubicBezTo>
                        <a:cubicBezTo>
                          <a:pt x="203" y="261"/>
                          <a:pt x="203" y="261"/>
                          <a:pt x="203"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3" y="260"/>
                          <a:pt x="203" y="260"/>
                        </a:cubicBezTo>
                        <a:cubicBezTo>
                          <a:pt x="203" y="260"/>
                          <a:pt x="203" y="260"/>
                          <a:pt x="203" y="260"/>
                        </a:cubicBezTo>
                        <a:cubicBezTo>
                          <a:pt x="203" y="259"/>
                          <a:pt x="203" y="259"/>
                          <a:pt x="203" y="259"/>
                        </a:cubicBezTo>
                        <a:cubicBezTo>
                          <a:pt x="204" y="257"/>
                          <a:pt x="204" y="257"/>
                          <a:pt x="204" y="257"/>
                        </a:cubicBezTo>
                        <a:cubicBezTo>
                          <a:pt x="204" y="255"/>
                          <a:pt x="204" y="255"/>
                          <a:pt x="204" y="255"/>
                        </a:cubicBezTo>
                        <a:cubicBezTo>
                          <a:pt x="204" y="255"/>
                          <a:pt x="204" y="255"/>
                          <a:pt x="204" y="255"/>
                        </a:cubicBezTo>
                        <a:cubicBezTo>
                          <a:pt x="204" y="255"/>
                          <a:pt x="204" y="255"/>
                          <a:pt x="204" y="255"/>
                        </a:cubicBezTo>
                        <a:cubicBezTo>
                          <a:pt x="204" y="254"/>
                          <a:pt x="204" y="254"/>
                          <a:pt x="204" y="254"/>
                        </a:cubicBezTo>
                        <a:cubicBezTo>
                          <a:pt x="204" y="254"/>
                          <a:pt x="204" y="254"/>
                          <a:pt x="204" y="254"/>
                        </a:cubicBezTo>
                        <a:cubicBezTo>
                          <a:pt x="204" y="254"/>
                          <a:pt x="204" y="254"/>
                          <a:pt x="204" y="254"/>
                        </a:cubicBezTo>
                        <a:cubicBezTo>
                          <a:pt x="204" y="252"/>
                          <a:pt x="204" y="252"/>
                          <a:pt x="204" y="252"/>
                        </a:cubicBezTo>
                        <a:cubicBezTo>
                          <a:pt x="204" y="251"/>
                          <a:pt x="204" y="251"/>
                          <a:pt x="204" y="251"/>
                        </a:cubicBezTo>
                        <a:cubicBezTo>
                          <a:pt x="205" y="251"/>
                          <a:pt x="205" y="251"/>
                          <a:pt x="205" y="251"/>
                        </a:cubicBezTo>
                        <a:cubicBezTo>
                          <a:pt x="204" y="251"/>
                          <a:pt x="204" y="251"/>
                          <a:pt x="204" y="251"/>
                        </a:cubicBezTo>
                        <a:cubicBezTo>
                          <a:pt x="204" y="250"/>
                          <a:pt x="204" y="250"/>
                          <a:pt x="204" y="250"/>
                        </a:cubicBezTo>
                        <a:cubicBezTo>
                          <a:pt x="204" y="250"/>
                          <a:pt x="204" y="250"/>
                          <a:pt x="204" y="250"/>
                        </a:cubicBezTo>
                        <a:cubicBezTo>
                          <a:pt x="204" y="250"/>
                          <a:pt x="204" y="250"/>
                          <a:pt x="204" y="250"/>
                        </a:cubicBezTo>
                        <a:cubicBezTo>
                          <a:pt x="204" y="250"/>
                          <a:pt x="204" y="250"/>
                          <a:pt x="204" y="250"/>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4" y="249"/>
                          <a:pt x="204" y="249"/>
                          <a:pt x="204" y="249"/>
                        </a:cubicBezTo>
                        <a:cubicBezTo>
                          <a:pt x="204" y="249"/>
                          <a:pt x="204" y="249"/>
                          <a:pt x="204" y="249"/>
                        </a:cubicBezTo>
                        <a:cubicBezTo>
                          <a:pt x="204" y="249"/>
                          <a:pt x="204" y="249"/>
                          <a:pt x="204" y="249"/>
                        </a:cubicBezTo>
                        <a:cubicBezTo>
                          <a:pt x="205" y="249"/>
                          <a:pt x="205" y="249"/>
                          <a:pt x="205" y="249"/>
                        </a:cubicBezTo>
                        <a:moveTo>
                          <a:pt x="203" y="256"/>
                        </a:moveTo>
                        <a:cubicBezTo>
                          <a:pt x="203" y="257"/>
                          <a:pt x="203" y="257"/>
                          <a:pt x="203" y="257"/>
                        </a:cubicBezTo>
                        <a:cubicBezTo>
                          <a:pt x="202" y="258"/>
                          <a:pt x="202" y="258"/>
                          <a:pt x="202" y="258"/>
                        </a:cubicBezTo>
                        <a:cubicBezTo>
                          <a:pt x="202" y="259"/>
                          <a:pt x="202" y="259"/>
                          <a:pt x="202" y="259"/>
                        </a:cubicBezTo>
                        <a:cubicBezTo>
                          <a:pt x="202" y="259"/>
                          <a:pt x="202" y="259"/>
                          <a:pt x="202" y="259"/>
                        </a:cubicBezTo>
                        <a:cubicBezTo>
                          <a:pt x="202" y="259"/>
                          <a:pt x="202" y="259"/>
                          <a:pt x="202" y="259"/>
                        </a:cubicBezTo>
                        <a:cubicBezTo>
                          <a:pt x="202" y="258"/>
                          <a:pt x="202" y="258"/>
                          <a:pt x="202" y="258"/>
                        </a:cubicBezTo>
                        <a:cubicBezTo>
                          <a:pt x="201" y="258"/>
                          <a:pt x="201" y="258"/>
                          <a:pt x="201" y="258"/>
                        </a:cubicBezTo>
                        <a:cubicBezTo>
                          <a:pt x="201" y="258"/>
                          <a:pt x="201" y="258"/>
                          <a:pt x="201" y="258"/>
                        </a:cubicBezTo>
                        <a:cubicBezTo>
                          <a:pt x="201" y="257"/>
                          <a:pt x="201" y="257"/>
                          <a:pt x="201" y="257"/>
                        </a:cubicBezTo>
                        <a:cubicBezTo>
                          <a:pt x="202" y="257"/>
                          <a:pt x="202" y="257"/>
                          <a:pt x="202" y="257"/>
                        </a:cubicBezTo>
                        <a:cubicBezTo>
                          <a:pt x="203" y="256"/>
                          <a:pt x="203" y="256"/>
                          <a:pt x="203" y="256"/>
                        </a:cubicBezTo>
                        <a:cubicBezTo>
                          <a:pt x="203" y="256"/>
                          <a:pt x="203" y="256"/>
                          <a:pt x="203" y="256"/>
                        </a:cubicBezTo>
                        <a:moveTo>
                          <a:pt x="225" y="287"/>
                        </a:moveTo>
                        <a:cubicBezTo>
                          <a:pt x="226" y="287"/>
                          <a:pt x="226" y="287"/>
                          <a:pt x="226" y="287"/>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4" y="287"/>
                          <a:pt x="224" y="287"/>
                          <a:pt x="224" y="287"/>
                        </a:cubicBezTo>
                        <a:cubicBezTo>
                          <a:pt x="224" y="287"/>
                          <a:pt x="224" y="287"/>
                          <a:pt x="224" y="287"/>
                        </a:cubicBezTo>
                        <a:cubicBezTo>
                          <a:pt x="224" y="287"/>
                          <a:pt x="224" y="287"/>
                          <a:pt x="224" y="287"/>
                        </a:cubicBezTo>
                        <a:cubicBezTo>
                          <a:pt x="225" y="287"/>
                          <a:pt x="225" y="287"/>
                          <a:pt x="225" y="287"/>
                        </a:cubicBezTo>
                        <a:moveTo>
                          <a:pt x="73" y="0"/>
                        </a:moveTo>
                        <a:cubicBezTo>
                          <a:pt x="0" y="133"/>
                          <a:pt x="0" y="133"/>
                          <a:pt x="0" y="133"/>
                        </a:cubicBezTo>
                        <a:cubicBezTo>
                          <a:pt x="4" y="133"/>
                          <a:pt x="4" y="133"/>
                          <a:pt x="4" y="133"/>
                        </a:cubicBezTo>
                        <a:cubicBezTo>
                          <a:pt x="5" y="134"/>
                          <a:pt x="5" y="134"/>
                          <a:pt x="5" y="134"/>
                        </a:cubicBezTo>
                        <a:cubicBezTo>
                          <a:pt x="8" y="133"/>
                          <a:pt x="8" y="133"/>
                          <a:pt x="8" y="133"/>
                        </a:cubicBezTo>
                        <a:cubicBezTo>
                          <a:pt x="11" y="133"/>
                          <a:pt x="11" y="133"/>
                          <a:pt x="11" y="133"/>
                        </a:cubicBezTo>
                        <a:cubicBezTo>
                          <a:pt x="10" y="136"/>
                          <a:pt x="10" y="136"/>
                          <a:pt x="10" y="136"/>
                        </a:cubicBezTo>
                        <a:cubicBezTo>
                          <a:pt x="10" y="137"/>
                          <a:pt x="10" y="137"/>
                          <a:pt x="10" y="137"/>
                        </a:cubicBezTo>
                        <a:cubicBezTo>
                          <a:pt x="11" y="141"/>
                          <a:pt x="11" y="141"/>
                          <a:pt x="11" y="141"/>
                        </a:cubicBezTo>
                        <a:cubicBezTo>
                          <a:pt x="13" y="148"/>
                          <a:pt x="13" y="148"/>
                          <a:pt x="13" y="148"/>
                        </a:cubicBezTo>
                        <a:cubicBezTo>
                          <a:pt x="14" y="149"/>
                          <a:pt x="14" y="149"/>
                          <a:pt x="14" y="149"/>
                        </a:cubicBezTo>
                        <a:cubicBezTo>
                          <a:pt x="13" y="151"/>
                          <a:pt x="13" y="151"/>
                          <a:pt x="13" y="151"/>
                        </a:cubicBezTo>
                        <a:cubicBezTo>
                          <a:pt x="13" y="152"/>
                          <a:pt x="13" y="152"/>
                          <a:pt x="13" y="152"/>
                        </a:cubicBezTo>
                        <a:cubicBezTo>
                          <a:pt x="13" y="152"/>
                          <a:pt x="13" y="152"/>
                          <a:pt x="13" y="152"/>
                        </a:cubicBezTo>
                        <a:cubicBezTo>
                          <a:pt x="15" y="152"/>
                          <a:pt x="15" y="152"/>
                          <a:pt x="15" y="152"/>
                        </a:cubicBezTo>
                        <a:cubicBezTo>
                          <a:pt x="17" y="151"/>
                          <a:pt x="17" y="151"/>
                          <a:pt x="17" y="151"/>
                        </a:cubicBezTo>
                        <a:cubicBezTo>
                          <a:pt x="19" y="150"/>
                          <a:pt x="19" y="150"/>
                          <a:pt x="19" y="150"/>
                        </a:cubicBezTo>
                        <a:cubicBezTo>
                          <a:pt x="21" y="148"/>
                          <a:pt x="21" y="148"/>
                          <a:pt x="21" y="148"/>
                        </a:cubicBezTo>
                        <a:cubicBezTo>
                          <a:pt x="22" y="146"/>
                          <a:pt x="22" y="146"/>
                          <a:pt x="22" y="146"/>
                        </a:cubicBezTo>
                        <a:cubicBezTo>
                          <a:pt x="24" y="146"/>
                          <a:pt x="24" y="146"/>
                          <a:pt x="24" y="146"/>
                        </a:cubicBezTo>
                        <a:cubicBezTo>
                          <a:pt x="25" y="145"/>
                          <a:pt x="25" y="145"/>
                          <a:pt x="25" y="145"/>
                        </a:cubicBezTo>
                        <a:cubicBezTo>
                          <a:pt x="27" y="145"/>
                          <a:pt x="27" y="145"/>
                          <a:pt x="27" y="145"/>
                        </a:cubicBezTo>
                        <a:cubicBezTo>
                          <a:pt x="29" y="145"/>
                          <a:pt x="29" y="145"/>
                          <a:pt x="29" y="145"/>
                        </a:cubicBezTo>
                        <a:cubicBezTo>
                          <a:pt x="30" y="146"/>
                          <a:pt x="30" y="146"/>
                          <a:pt x="30" y="146"/>
                        </a:cubicBezTo>
                        <a:cubicBezTo>
                          <a:pt x="30" y="147"/>
                          <a:pt x="30" y="147"/>
                          <a:pt x="30" y="147"/>
                        </a:cubicBezTo>
                        <a:cubicBezTo>
                          <a:pt x="31" y="148"/>
                          <a:pt x="31" y="148"/>
                          <a:pt x="31" y="148"/>
                        </a:cubicBezTo>
                        <a:cubicBezTo>
                          <a:pt x="30" y="150"/>
                          <a:pt x="30" y="150"/>
                          <a:pt x="30" y="150"/>
                        </a:cubicBezTo>
                        <a:cubicBezTo>
                          <a:pt x="29" y="150"/>
                          <a:pt x="29" y="150"/>
                          <a:pt x="29" y="150"/>
                        </a:cubicBezTo>
                        <a:cubicBezTo>
                          <a:pt x="31" y="154"/>
                          <a:pt x="31" y="154"/>
                          <a:pt x="31" y="154"/>
                        </a:cubicBezTo>
                        <a:cubicBezTo>
                          <a:pt x="30" y="155"/>
                          <a:pt x="30" y="155"/>
                          <a:pt x="30" y="155"/>
                        </a:cubicBezTo>
                        <a:cubicBezTo>
                          <a:pt x="31" y="157"/>
                          <a:pt x="31" y="157"/>
                          <a:pt x="31" y="157"/>
                        </a:cubicBezTo>
                        <a:cubicBezTo>
                          <a:pt x="32" y="159"/>
                          <a:pt x="32" y="159"/>
                          <a:pt x="32" y="159"/>
                        </a:cubicBezTo>
                        <a:cubicBezTo>
                          <a:pt x="32" y="161"/>
                          <a:pt x="32" y="161"/>
                          <a:pt x="32" y="161"/>
                        </a:cubicBezTo>
                        <a:cubicBezTo>
                          <a:pt x="33" y="162"/>
                          <a:pt x="33" y="162"/>
                          <a:pt x="33" y="162"/>
                        </a:cubicBezTo>
                        <a:cubicBezTo>
                          <a:pt x="33" y="163"/>
                          <a:pt x="33" y="163"/>
                          <a:pt x="33" y="163"/>
                        </a:cubicBezTo>
                        <a:cubicBezTo>
                          <a:pt x="33" y="165"/>
                          <a:pt x="33" y="165"/>
                          <a:pt x="33" y="165"/>
                        </a:cubicBezTo>
                        <a:cubicBezTo>
                          <a:pt x="33" y="166"/>
                          <a:pt x="33" y="166"/>
                          <a:pt x="33" y="166"/>
                        </a:cubicBezTo>
                        <a:cubicBezTo>
                          <a:pt x="33" y="167"/>
                          <a:pt x="33" y="167"/>
                          <a:pt x="33" y="167"/>
                        </a:cubicBezTo>
                        <a:cubicBezTo>
                          <a:pt x="33" y="170"/>
                          <a:pt x="33" y="170"/>
                          <a:pt x="33" y="170"/>
                        </a:cubicBezTo>
                        <a:cubicBezTo>
                          <a:pt x="33" y="175"/>
                          <a:pt x="33" y="175"/>
                          <a:pt x="33" y="175"/>
                        </a:cubicBezTo>
                        <a:cubicBezTo>
                          <a:pt x="33" y="179"/>
                          <a:pt x="33" y="179"/>
                          <a:pt x="33" y="179"/>
                        </a:cubicBezTo>
                        <a:cubicBezTo>
                          <a:pt x="32" y="180"/>
                          <a:pt x="32" y="180"/>
                          <a:pt x="32" y="180"/>
                        </a:cubicBezTo>
                        <a:cubicBezTo>
                          <a:pt x="32" y="181"/>
                          <a:pt x="32" y="181"/>
                          <a:pt x="32" y="181"/>
                        </a:cubicBezTo>
                        <a:cubicBezTo>
                          <a:pt x="32" y="181"/>
                          <a:pt x="32" y="181"/>
                          <a:pt x="32" y="181"/>
                        </a:cubicBezTo>
                        <a:cubicBezTo>
                          <a:pt x="33" y="181"/>
                          <a:pt x="33" y="181"/>
                          <a:pt x="33" y="181"/>
                        </a:cubicBezTo>
                        <a:cubicBezTo>
                          <a:pt x="33" y="182"/>
                          <a:pt x="33" y="182"/>
                          <a:pt x="33" y="182"/>
                        </a:cubicBezTo>
                        <a:cubicBezTo>
                          <a:pt x="33" y="182"/>
                          <a:pt x="33" y="182"/>
                          <a:pt x="33" y="182"/>
                        </a:cubicBezTo>
                        <a:cubicBezTo>
                          <a:pt x="32" y="183"/>
                          <a:pt x="32" y="183"/>
                          <a:pt x="32" y="183"/>
                        </a:cubicBezTo>
                        <a:cubicBezTo>
                          <a:pt x="33" y="183"/>
                          <a:pt x="33" y="183"/>
                          <a:pt x="33" y="183"/>
                        </a:cubicBezTo>
                        <a:cubicBezTo>
                          <a:pt x="33" y="184"/>
                          <a:pt x="33" y="184"/>
                          <a:pt x="33" y="184"/>
                        </a:cubicBezTo>
                        <a:cubicBezTo>
                          <a:pt x="33" y="185"/>
                          <a:pt x="33" y="185"/>
                          <a:pt x="33" y="185"/>
                        </a:cubicBezTo>
                        <a:cubicBezTo>
                          <a:pt x="33" y="185"/>
                          <a:pt x="33" y="185"/>
                          <a:pt x="33" y="185"/>
                        </a:cubicBezTo>
                        <a:cubicBezTo>
                          <a:pt x="33" y="186"/>
                          <a:pt x="33" y="186"/>
                          <a:pt x="33" y="186"/>
                        </a:cubicBezTo>
                        <a:cubicBezTo>
                          <a:pt x="34" y="186"/>
                          <a:pt x="34" y="186"/>
                          <a:pt x="34" y="186"/>
                        </a:cubicBezTo>
                        <a:cubicBezTo>
                          <a:pt x="35" y="186"/>
                          <a:pt x="35" y="186"/>
                          <a:pt x="35" y="186"/>
                        </a:cubicBezTo>
                        <a:cubicBezTo>
                          <a:pt x="36" y="188"/>
                          <a:pt x="36" y="188"/>
                          <a:pt x="36" y="188"/>
                        </a:cubicBezTo>
                        <a:cubicBezTo>
                          <a:pt x="36" y="189"/>
                          <a:pt x="36" y="189"/>
                          <a:pt x="36" y="189"/>
                        </a:cubicBezTo>
                        <a:cubicBezTo>
                          <a:pt x="37" y="189"/>
                          <a:pt x="37" y="189"/>
                          <a:pt x="37" y="189"/>
                        </a:cubicBezTo>
                        <a:cubicBezTo>
                          <a:pt x="38" y="190"/>
                          <a:pt x="38" y="190"/>
                          <a:pt x="38" y="190"/>
                        </a:cubicBezTo>
                        <a:cubicBezTo>
                          <a:pt x="39" y="191"/>
                          <a:pt x="39" y="191"/>
                          <a:pt x="39" y="191"/>
                        </a:cubicBezTo>
                        <a:cubicBezTo>
                          <a:pt x="39" y="193"/>
                          <a:pt x="39" y="193"/>
                          <a:pt x="39" y="193"/>
                        </a:cubicBezTo>
                        <a:cubicBezTo>
                          <a:pt x="40" y="193"/>
                          <a:pt x="40" y="193"/>
                          <a:pt x="40" y="193"/>
                        </a:cubicBezTo>
                        <a:cubicBezTo>
                          <a:pt x="40" y="194"/>
                          <a:pt x="40" y="194"/>
                          <a:pt x="40" y="194"/>
                        </a:cubicBezTo>
                        <a:cubicBezTo>
                          <a:pt x="40" y="194"/>
                          <a:pt x="40" y="194"/>
                          <a:pt x="40" y="194"/>
                        </a:cubicBezTo>
                        <a:cubicBezTo>
                          <a:pt x="40" y="195"/>
                          <a:pt x="40" y="195"/>
                          <a:pt x="40" y="195"/>
                        </a:cubicBezTo>
                        <a:cubicBezTo>
                          <a:pt x="39" y="195"/>
                          <a:pt x="39" y="195"/>
                          <a:pt x="39" y="195"/>
                        </a:cubicBezTo>
                        <a:cubicBezTo>
                          <a:pt x="39" y="196"/>
                          <a:pt x="39" y="196"/>
                          <a:pt x="39" y="196"/>
                        </a:cubicBezTo>
                        <a:cubicBezTo>
                          <a:pt x="39" y="196"/>
                          <a:pt x="39" y="196"/>
                          <a:pt x="39" y="196"/>
                        </a:cubicBezTo>
                        <a:cubicBezTo>
                          <a:pt x="40" y="196"/>
                          <a:pt x="40" y="196"/>
                          <a:pt x="40" y="196"/>
                        </a:cubicBezTo>
                        <a:cubicBezTo>
                          <a:pt x="39" y="198"/>
                          <a:pt x="39" y="198"/>
                          <a:pt x="39" y="198"/>
                        </a:cubicBezTo>
                        <a:cubicBezTo>
                          <a:pt x="37" y="201"/>
                          <a:pt x="37" y="201"/>
                          <a:pt x="37" y="201"/>
                        </a:cubicBezTo>
                        <a:cubicBezTo>
                          <a:pt x="37" y="203"/>
                          <a:pt x="37" y="203"/>
                          <a:pt x="37" y="203"/>
                        </a:cubicBezTo>
                        <a:cubicBezTo>
                          <a:pt x="36" y="205"/>
                          <a:pt x="36" y="205"/>
                          <a:pt x="36" y="205"/>
                        </a:cubicBezTo>
                        <a:cubicBezTo>
                          <a:pt x="36" y="206"/>
                          <a:pt x="36" y="206"/>
                          <a:pt x="36" y="206"/>
                        </a:cubicBezTo>
                        <a:cubicBezTo>
                          <a:pt x="36" y="206"/>
                          <a:pt x="36" y="206"/>
                          <a:pt x="36" y="206"/>
                        </a:cubicBezTo>
                        <a:cubicBezTo>
                          <a:pt x="38" y="203"/>
                          <a:pt x="38" y="203"/>
                          <a:pt x="38" y="203"/>
                        </a:cubicBezTo>
                        <a:cubicBezTo>
                          <a:pt x="38" y="202"/>
                          <a:pt x="38" y="202"/>
                          <a:pt x="38" y="202"/>
                        </a:cubicBezTo>
                        <a:cubicBezTo>
                          <a:pt x="40" y="201"/>
                          <a:pt x="40" y="201"/>
                          <a:pt x="40" y="201"/>
                        </a:cubicBezTo>
                        <a:cubicBezTo>
                          <a:pt x="40" y="201"/>
                          <a:pt x="40" y="201"/>
                          <a:pt x="40" y="201"/>
                        </a:cubicBezTo>
                        <a:cubicBezTo>
                          <a:pt x="41" y="201"/>
                          <a:pt x="41" y="201"/>
                          <a:pt x="41" y="201"/>
                        </a:cubicBezTo>
                        <a:cubicBezTo>
                          <a:pt x="41" y="202"/>
                          <a:pt x="41" y="202"/>
                          <a:pt x="41" y="202"/>
                        </a:cubicBezTo>
                        <a:cubicBezTo>
                          <a:pt x="39" y="203"/>
                          <a:pt x="39" y="203"/>
                          <a:pt x="39" y="203"/>
                        </a:cubicBezTo>
                        <a:cubicBezTo>
                          <a:pt x="39" y="204"/>
                          <a:pt x="39" y="204"/>
                          <a:pt x="39" y="204"/>
                        </a:cubicBezTo>
                        <a:cubicBezTo>
                          <a:pt x="37" y="206"/>
                          <a:pt x="37" y="206"/>
                          <a:pt x="37" y="206"/>
                        </a:cubicBezTo>
                        <a:cubicBezTo>
                          <a:pt x="37" y="206"/>
                          <a:pt x="37" y="206"/>
                          <a:pt x="37" y="206"/>
                        </a:cubicBezTo>
                        <a:cubicBezTo>
                          <a:pt x="38" y="207"/>
                          <a:pt x="38" y="207"/>
                          <a:pt x="38" y="207"/>
                        </a:cubicBezTo>
                        <a:cubicBezTo>
                          <a:pt x="37" y="207"/>
                          <a:pt x="37" y="207"/>
                          <a:pt x="37" y="207"/>
                        </a:cubicBezTo>
                        <a:cubicBezTo>
                          <a:pt x="36" y="207"/>
                          <a:pt x="36" y="207"/>
                          <a:pt x="36" y="207"/>
                        </a:cubicBezTo>
                        <a:cubicBezTo>
                          <a:pt x="35" y="207"/>
                          <a:pt x="35" y="207"/>
                          <a:pt x="35" y="207"/>
                        </a:cubicBezTo>
                        <a:cubicBezTo>
                          <a:pt x="34" y="209"/>
                          <a:pt x="34" y="209"/>
                          <a:pt x="34" y="209"/>
                        </a:cubicBezTo>
                        <a:cubicBezTo>
                          <a:pt x="33" y="210"/>
                          <a:pt x="33" y="210"/>
                          <a:pt x="33" y="210"/>
                        </a:cubicBezTo>
                        <a:cubicBezTo>
                          <a:pt x="33" y="211"/>
                          <a:pt x="33" y="211"/>
                          <a:pt x="33" y="211"/>
                        </a:cubicBezTo>
                        <a:cubicBezTo>
                          <a:pt x="32" y="211"/>
                          <a:pt x="32" y="211"/>
                          <a:pt x="32" y="211"/>
                        </a:cubicBezTo>
                        <a:cubicBezTo>
                          <a:pt x="32" y="210"/>
                          <a:pt x="32" y="210"/>
                          <a:pt x="32" y="210"/>
                        </a:cubicBezTo>
                        <a:cubicBezTo>
                          <a:pt x="31" y="211"/>
                          <a:pt x="31" y="211"/>
                          <a:pt x="31" y="211"/>
                        </a:cubicBezTo>
                        <a:cubicBezTo>
                          <a:pt x="31" y="213"/>
                          <a:pt x="31" y="213"/>
                          <a:pt x="31" y="213"/>
                        </a:cubicBezTo>
                        <a:cubicBezTo>
                          <a:pt x="32" y="213"/>
                          <a:pt x="32" y="213"/>
                          <a:pt x="32" y="213"/>
                        </a:cubicBezTo>
                        <a:cubicBezTo>
                          <a:pt x="32" y="214"/>
                          <a:pt x="32" y="214"/>
                          <a:pt x="32" y="214"/>
                        </a:cubicBezTo>
                        <a:cubicBezTo>
                          <a:pt x="32" y="216"/>
                          <a:pt x="32" y="216"/>
                          <a:pt x="32" y="216"/>
                        </a:cubicBezTo>
                        <a:cubicBezTo>
                          <a:pt x="32" y="219"/>
                          <a:pt x="32" y="219"/>
                          <a:pt x="32" y="219"/>
                        </a:cubicBezTo>
                        <a:cubicBezTo>
                          <a:pt x="32" y="221"/>
                          <a:pt x="32" y="221"/>
                          <a:pt x="32" y="221"/>
                        </a:cubicBezTo>
                        <a:cubicBezTo>
                          <a:pt x="33" y="223"/>
                          <a:pt x="33" y="223"/>
                          <a:pt x="33" y="223"/>
                        </a:cubicBezTo>
                        <a:cubicBezTo>
                          <a:pt x="34" y="223"/>
                          <a:pt x="34" y="223"/>
                          <a:pt x="34" y="223"/>
                        </a:cubicBezTo>
                        <a:cubicBezTo>
                          <a:pt x="34" y="222"/>
                          <a:pt x="34" y="222"/>
                          <a:pt x="34" y="222"/>
                        </a:cubicBezTo>
                        <a:cubicBezTo>
                          <a:pt x="35" y="221"/>
                          <a:pt x="35" y="221"/>
                          <a:pt x="35" y="221"/>
                        </a:cubicBezTo>
                        <a:cubicBezTo>
                          <a:pt x="37" y="220"/>
                          <a:pt x="37" y="220"/>
                          <a:pt x="37" y="220"/>
                        </a:cubicBezTo>
                        <a:cubicBezTo>
                          <a:pt x="38" y="219"/>
                          <a:pt x="38" y="219"/>
                          <a:pt x="38" y="219"/>
                        </a:cubicBezTo>
                        <a:cubicBezTo>
                          <a:pt x="39" y="218"/>
                          <a:pt x="39" y="218"/>
                          <a:pt x="39" y="218"/>
                        </a:cubicBezTo>
                        <a:cubicBezTo>
                          <a:pt x="40" y="218"/>
                          <a:pt x="40" y="218"/>
                          <a:pt x="40" y="218"/>
                        </a:cubicBezTo>
                        <a:cubicBezTo>
                          <a:pt x="40" y="219"/>
                          <a:pt x="40" y="219"/>
                          <a:pt x="40" y="219"/>
                        </a:cubicBezTo>
                        <a:cubicBezTo>
                          <a:pt x="39" y="220"/>
                          <a:pt x="39" y="220"/>
                          <a:pt x="39" y="220"/>
                        </a:cubicBezTo>
                        <a:cubicBezTo>
                          <a:pt x="38" y="221"/>
                          <a:pt x="38" y="221"/>
                          <a:pt x="38" y="221"/>
                        </a:cubicBezTo>
                        <a:cubicBezTo>
                          <a:pt x="38" y="222"/>
                          <a:pt x="38" y="222"/>
                          <a:pt x="38" y="222"/>
                        </a:cubicBezTo>
                        <a:cubicBezTo>
                          <a:pt x="38" y="222"/>
                          <a:pt x="38" y="222"/>
                          <a:pt x="38" y="222"/>
                        </a:cubicBezTo>
                        <a:cubicBezTo>
                          <a:pt x="39" y="223"/>
                          <a:pt x="39" y="223"/>
                          <a:pt x="39" y="223"/>
                        </a:cubicBezTo>
                        <a:cubicBezTo>
                          <a:pt x="40" y="224"/>
                          <a:pt x="40" y="224"/>
                          <a:pt x="40" y="224"/>
                        </a:cubicBezTo>
                        <a:cubicBezTo>
                          <a:pt x="41" y="224"/>
                          <a:pt x="41" y="224"/>
                          <a:pt x="41" y="224"/>
                        </a:cubicBezTo>
                        <a:cubicBezTo>
                          <a:pt x="42" y="224"/>
                          <a:pt x="42" y="224"/>
                          <a:pt x="42" y="224"/>
                        </a:cubicBezTo>
                        <a:cubicBezTo>
                          <a:pt x="42" y="225"/>
                          <a:pt x="42" y="225"/>
                          <a:pt x="42" y="225"/>
                        </a:cubicBezTo>
                        <a:cubicBezTo>
                          <a:pt x="41" y="224"/>
                          <a:pt x="41" y="224"/>
                          <a:pt x="41" y="224"/>
                        </a:cubicBezTo>
                        <a:cubicBezTo>
                          <a:pt x="39" y="225"/>
                          <a:pt x="39" y="225"/>
                          <a:pt x="39" y="225"/>
                        </a:cubicBezTo>
                        <a:cubicBezTo>
                          <a:pt x="38" y="224"/>
                          <a:pt x="38" y="224"/>
                          <a:pt x="38" y="224"/>
                        </a:cubicBezTo>
                        <a:cubicBezTo>
                          <a:pt x="36" y="224"/>
                          <a:pt x="36" y="224"/>
                          <a:pt x="36" y="224"/>
                        </a:cubicBezTo>
                        <a:cubicBezTo>
                          <a:pt x="36" y="225"/>
                          <a:pt x="36" y="225"/>
                          <a:pt x="36" y="225"/>
                        </a:cubicBezTo>
                        <a:cubicBezTo>
                          <a:pt x="36" y="226"/>
                          <a:pt x="36" y="226"/>
                          <a:pt x="36" y="226"/>
                        </a:cubicBezTo>
                        <a:cubicBezTo>
                          <a:pt x="37" y="227"/>
                          <a:pt x="37" y="227"/>
                          <a:pt x="37" y="227"/>
                        </a:cubicBezTo>
                        <a:cubicBezTo>
                          <a:pt x="37" y="229"/>
                          <a:pt x="37" y="229"/>
                          <a:pt x="37" y="229"/>
                        </a:cubicBezTo>
                        <a:cubicBezTo>
                          <a:pt x="37" y="230"/>
                          <a:pt x="37" y="230"/>
                          <a:pt x="37" y="230"/>
                        </a:cubicBezTo>
                        <a:cubicBezTo>
                          <a:pt x="38" y="230"/>
                          <a:pt x="38" y="230"/>
                          <a:pt x="38" y="230"/>
                        </a:cubicBezTo>
                        <a:cubicBezTo>
                          <a:pt x="39" y="230"/>
                          <a:pt x="39" y="230"/>
                          <a:pt x="39" y="230"/>
                        </a:cubicBezTo>
                        <a:cubicBezTo>
                          <a:pt x="39" y="230"/>
                          <a:pt x="39" y="230"/>
                          <a:pt x="39" y="230"/>
                        </a:cubicBezTo>
                        <a:cubicBezTo>
                          <a:pt x="39" y="231"/>
                          <a:pt x="39" y="231"/>
                          <a:pt x="39" y="231"/>
                        </a:cubicBezTo>
                        <a:cubicBezTo>
                          <a:pt x="39" y="231"/>
                          <a:pt x="39" y="231"/>
                          <a:pt x="39" y="231"/>
                        </a:cubicBezTo>
                        <a:cubicBezTo>
                          <a:pt x="39" y="232"/>
                          <a:pt x="39" y="232"/>
                          <a:pt x="39" y="232"/>
                        </a:cubicBezTo>
                        <a:cubicBezTo>
                          <a:pt x="39" y="232"/>
                          <a:pt x="39" y="232"/>
                          <a:pt x="39" y="232"/>
                        </a:cubicBezTo>
                        <a:cubicBezTo>
                          <a:pt x="39" y="233"/>
                          <a:pt x="39" y="233"/>
                          <a:pt x="39" y="233"/>
                        </a:cubicBezTo>
                        <a:cubicBezTo>
                          <a:pt x="38" y="233"/>
                          <a:pt x="38" y="233"/>
                          <a:pt x="38" y="233"/>
                        </a:cubicBezTo>
                        <a:cubicBezTo>
                          <a:pt x="37" y="233"/>
                          <a:pt x="37" y="233"/>
                          <a:pt x="37" y="233"/>
                        </a:cubicBezTo>
                        <a:cubicBezTo>
                          <a:pt x="35" y="234"/>
                          <a:pt x="35" y="234"/>
                          <a:pt x="35" y="234"/>
                        </a:cubicBezTo>
                        <a:cubicBezTo>
                          <a:pt x="35" y="235"/>
                          <a:pt x="35" y="235"/>
                          <a:pt x="35" y="235"/>
                        </a:cubicBezTo>
                        <a:cubicBezTo>
                          <a:pt x="36" y="235"/>
                          <a:pt x="36" y="235"/>
                          <a:pt x="36" y="235"/>
                        </a:cubicBezTo>
                        <a:cubicBezTo>
                          <a:pt x="37" y="235"/>
                          <a:pt x="37" y="235"/>
                          <a:pt x="37" y="235"/>
                        </a:cubicBezTo>
                        <a:cubicBezTo>
                          <a:pt x="38" y="235"/>
                          <a:pt x="38" y="235"/>
                          <a:pt x="38" y="235"/>
                        </a:cubicBezTo>
                        <a:cubicBezTo>
                          <a:pt x="37" y="235"/>
                          <a:pt x="37" y="235"/>
                          <a:pt x="37" y="235"/>
                        </a:cubicBezTo>
                        <a:cubicBezTo>
                          <a:pt x="37" y="236"/>
                          <a:pt x="37" y="236"/>
                          <a:pt x="37" y="236"/>
                        </a:cubicBezTo>
                        <a:cubicBezTo>
                          <a:pt x="38" y="237"/>
                          <a:pt x="38" y="237"/>
                          <a:pt x="38" y="237"/>
                        </a:cubicBezTo>
                        <a:cubicBezTo>
                          <a:pt x="40" y="236"/>
                          <a:pt x="40" y="236"/>
                          <a:pt x="40" y="236"/>
                        </a:cubicBezTo>
                        <a:cubicBezTo>
                          <a:pt x="41" y="235"/>
                          <a:pt x="41" y="235"/>
                          <a:pt x="41" y="235"/>
                        </a:cubicBezTo>
                        <a:cubicBezTo>
                          <a:pt x="43" y="233"/>
                          <a:pt x="43" y="233"/>
                          <a:pt x="43" y="233"/>
                        </a:cubicBezTo>
                        <a:cubicBezTo>
                          <a:pt x="44" y="233"/>
                          <a:pt x="44" y="233"/>
                          <a:pt x="44" y="233"/>
                        </a:cubicBezTo>
                        <a:cubicBezTo>
                          <a:pt x="45" y="232"/>
                          <a:pt x="45" y="232"/>
                          <a:pt x="45" y="232"/>
                        </a:cubicBezTo>
                        <a:cubicBezTo>
                          <a:pt x="45" y="231"/>
                          <a:pt x="45" y="231"/>
                          <a:pt x="45" y="231"/>
                        </a:cubicBezTo>
                        <a:cubicBezTo>
                          <a:pt x="46" y="231"/>
                          <a:pt x="46" y="231"/>
                          <a:pt x="46" y="231"/>
                        </a:cubicBezTo>
                        <a:cubicBezTo>
                          <a:pt x="46" y="232"/>
                          <a:pt x="46" y="232"/>
                          <a:pt x="46" y="232"/>
                        </a:cubicBezTo>
                        <a:cubicBezTo>
                          <a:pt x="45" y="234"/>
                          <a:pt x="45" y="234"/>
                          <a:pt x="45" y="234"/>
                        </a:cubicBezTo>
                        <a:cubicBezTo>
                          <a:pt x="44" y="234"/>
                          <a:pt x="44" y="234"/>
                          <a:pt x="44" y="234"/>
                        </a:cubicBezTo>
                        <a:cubicBezTo>
                          <a:pt x="42" y="235"/>
                          <a:pt x="42" y="235"/>
                          <a:pt x="42" y="235"/>
                        </a:cubicBezTo>
                        <a:cubicBezTo>
                          <a:pt x="42" y="236"/>
                          <a:pt x="42" y="236"/>
                          <a:pt x="42" y="236"/>
                        </a:cubicBezTo>
                        <a:cubicBezTo>
                          <a:pt x="43" y="237"/>
                          <a:pt x="43" y="237"/>
                          <a:pt x="43" y="237"/>
                        </a:cubicBezTo>
                        <a:cubicBezTo>
                          <a:pt x="44" y="236"/>
                          <a:pt x="44" y="236"/>
                          <a:pt x="44" y="236"/>
                        </a:cubicBezTo>
                        <a:cubicBezTo>
                          <a:pt x="45" y="236"/>
                          <a:pt x="45" y="236"/>
                          <a:pt x="45" y="236"/>
                        </a:cubicBezTo>
                        <a:cubicBezTo>
                          <a:pt x="46" y="237"/>
                          <a:pt x="46" y="237"/>
                          <a:pt x="46" y="237"/>
                        </a:cubicBezTo>
                        <a:cubicBezTo>
                          <a:pt x="45" y="237"/>
                          <a:pt x="45" y="237"/>
                          <a:pt x="45" y="237"/>
                        </a:cubicBezTo>
                        <a:cubicBezTo>
                          <a:pt x="44" y="237"/>
                          <a:pt x="44" y="237"/>
                          <a:pt x="44" y="237"/>
                        </a:cubicBezTo>
                        <a:cubicBezTo>
                          <a:pt x="44" y="239"/>
                          <a:pt x="44" y="239"/>
                          <a:pt x="44" y="239"/>
                        </a:cubicBezTo>
                        <a:cubicBezTo>
                          <a:pt x="44" y="240"/>
                          <a:pt x="44" y="240"/>
                          <a:pt x="44" y="240"/>
                        </a:cubicBezTo>
                        <a:cubicBezTo>
                          <a:pt x="44" y="241"/>
                          <a:pt x="44" y="241"/>
                          <a:pt x="44" y="241"/>
                        </a:cubicBezTo>
                        <a:cubicBezTo>
                          <a:pt x="43" y="240"/>
                          <a:pt x="43" y="240"/>
                          <a:pt x="43" y="240"/>
                        </a:cubicBezTo>
                        <a:cubicBezTo>
                          <a:pt x="43" y="238"/>
                          <a:pt x="43" y="238"/>
                          <a:pt x="43" y="238"/>
                        </a:cubicBezTo>
                        <a:cubicBezTo>
                          <a:pt x="42" y="237"/>
                          <a:pt x="42" y="237"/>
                          <a:pt x="42" y="237"/>
                        </a:cubicBezTo>
                        <a:cubicBezTo>
                          <a:pt x="42" y="238"/>
                          <a:pt x="42" y="238"/>
                          <a:pt x="42" y="238"/>
                        </a:cubicBezTo>
                        <a:cubicBezTo>
                          <a:pt x="39" y="240"/>
                          <a:pt x="39" y="240"/>
                          <a:pt x="39" y="240"/>
                        </a:cubicBezTo>
                        <a:cubicBezTo>
                          <a:pt x="38" y="241"/>
                          <a:pt x="38" y="241"/>
                          <a:pt x="38" y="241"/>
                        </a:cubicBezTo>
                        <a:cubicBezTo>
                          <a:pt x="36" y="242"/>
                          <a:pt x="36" y="242"/>
                          <a:pt x="36" y="242"/>
                        </a:cubicBezTo>
                        <a:cubicBezTo>
                          <a:pt x="36" y="243"/>
                          <a:pt x="36" y="243"/>
                          <a:pt x="36" y="243"/>
                        </a:cubicBezTo>
                        <a:cubicBezTo>
                          <a:pt x="36" y="243"/>
                          <a:pt x="36" y="243"/>
                          <a:pt x="36" y="243"/>
                        </a:cubicBezTo>
                        <a:cubicBezTo>
                          <a:pt x="36" y="244"/>
                          <a:pt x="36" y="244"/>
                          <a:pt x="36" y="244"/>
                        </a:cubicBezTo>
                        <a:cubicBezTo>
                          <a:pt x="36" y="245"/>
                          <a:pt x="36" y="245"/>
                          <a:pt x="36" y="245"/>
                        </a:cubicBezTo>
                        <a:cubicBezTo>
                          <a:pt x="37" y="244"/>
                          <a:pt x="37" y="244"/>
                          <a:pt x="37" y="244"/>
                        </a:cubicBezTo>
                        <a:cubicBezTo>
                          <a:pt x="38" y="244"/>
                          <a:pt x="38" y="244"/>
                          <a:pt x="38" y="244"/>
                        </a:cubicBezTo>
                        <a:cubicBezTo>
                          <a:pt x="39" y="243"/>
                          <a:pt x="39" y="243"/>
                          <a:pt x="39" y="243"/>
                        </a:cubicBezTo>
                        <a:cubicBezTo>
                          <a:pt x="40" y="243"/>
                          <a:pt x="40" y="243"/>
                          <a:pt x="40" y="243"/>
                        </a:cubicBezTo>
                        <a:cubicBezTo>
                          <a:pt x="40" y="243"/>
                          <a:pt x="40" y="243"/>
                          <a:pt x="40" y="243"/>
                        </a:cubicBezTo>
                        <a:cubicBezTo>
                          <a:pt x="42" y="244"/>
                          <a:pt x="42" y="244"/>
                          <a:pt x="42" y="244"/>
                        </a:cubicBezTo>
                        <a:cubicBezTo>
                          <a:pt x="42" y="244"/>
                          <a:pt x="42" y="244"/>
                          <a:pt x="42" y="244"/>
                        </a:cubicBezTo>
                        <a:cubicBezTo>
                          <a:pt x="41" y="244"/>
                          <a:pt x="41" y="244"/>
                          <a:pt x="41" y="244"/>
                        </a:cubicBezTo>
                        <a:cubicBezTo>
                          <a:pt x="39" y="244"/>
                          <a:pt x="39" y="244"/>
                          <a:pt x="39" y="244"/>
                        </a:cubicBezTo>
                        <a:cubicBezTo>
                          <a:pt x="38" y="244"/>
                          <a:pt x="38" y="244"/>
                          <a:pt x="38" y="244"/>
                        </a:cubicBezTo>
                        <a:cubicBezTo>
                          <a:pt x="38" y="245"/>
                          <a:pt x="38" y="245"/>
                          <a:pt x="38" y="245"/>
                        </a:cubicBezTo>
                        <a:cubicBezTo>
                          <a:pt x="39" y="246"/>
                          <a:pt x="39" y="246"/>
                          <a:pt x="39" y="246"/>
                        </a:cubicBezTo>
                        <a:cubicBezTo>
                          <a:pt x="38" y="246"/>
                          <a:pt x="38" y="246"/>
                          <a:pt x="38" y="246"/>
                        </a:cubicBezTo>
                        <a:cubicBezTo>
                          <a:pt x="37" y="246"/>
                          <a:pt x="37" y="246"/>
                          <a:pt x="37" y="246"/>
                        </a:cubicBezTo>
                        <a:cubicBezTo>
                          <a:pt x="35" y="246"/>
                          <a:pt x="35" y="246"/>
                          <a:pt x="35" y="246"/>
                        </a:cubicBezTo>
                        <a:cubicBezTo>
                          <a:pt x="35" y="246"/>
                          <a:pt x="35" y="246"/>
                          <a:pt x="35" y="246"/>
                        </a:cubicBezTo>
                        <a:cubicBezTo>
                          <a:pt x="37" y="247"/>
                          <a:pt x="37" y="247"/>
                          <a:pt x="37" y="247"/>
                        </a:cubicBezTo>
                        <a:cubicBezTo>
                          <a:pt x="38" y="247"/>
                          <a:pt x="38" y="247"/>
                          <a:pt x="38" y="247"/>
                        </a:cubicBezTo>
                        <a:cubicBezTo>
                          <a:pt x="39" y="247"/>
                          <a:pt x="39" y="247"/>
                          <a:pt x="39" y="247"/>
                        </a:cubicBezTo>
                        <a:cubicBezTo>
                          <a:pt x="38" y="248"/>
                          <a:pt x="38" y="248"/>
                          <a:pt x="38" y="248"/>
                        </a:cubicBezTo>
                        <a:cubicBezTo>
                          <a:pt x="37" y="248"/>
                          <a:pt x="37" y="248"/>
                          <a:pt x="37" y="248"/>
                        </a:cubicBezTo>
                        <a:cubicBezTo>
                          <a:pt x="36" y="247"/>
                          <a:pt x="36" y="247"/>
                          <a:pt x="36" y="247"/>
                        </a:cubicBezTo>
                        <a:cubicBezTo>
                          <a:pt x="35" y="247"/>
                          <a:pt x="35" y="247"/>
                          <a:pt x="35" y="247"/>
                        </a:cubicBezTo>
                        <a:cubicBezTo>
                          <a:pt x="35" y="248"/>
                          <a:pt x="35" y="248"/>
                          <a:pt x="35" y="248"/>
                        </a:cubicBezTo>
                        <a:cubicBezTo>
                          <a:pt x="35" y="249"/>
                          <a:pt x="35" y="249"/>
                          <a:pt x="35" y="249"/>
                        </a:cubicBezTo>
                        <a:cubicBezTo>
                          <a:pt x="36" y="249"/>
                          <a:pt x="36" y="249"/>
                          <a:pt x="36" y="249"/>
                        </a:cubicBezTo>
                        <a:cubicBezTo>
                          <a:pt x="38" y="249"/>
                          <a:pt x="38" y="249"/>
                          <a:pt x="38" y="249"/>
                        </a:cubicBezTo>
                        <a:cubicBezTo>
                          <a:pt x="38" y="249"/>
                          <a:pt x="38" y="249"/>
                          <a:pt x="38" y="249"/>
                        </a:cubicBezTo>
                        <a:cubicBezTo>
                          <a:pt x="40" y="249"/>
                          <a:pt x="40" y="249"/>
                          <a:pt x="40" y="249"/>
                        </a:cubicBezTo>
                        <a:cubicBezTo>
                          <a:pt x="40" y="250"/>
                          <a:pt x="40" y="250"/>
                          <a:pt x="40" y="250"/>
                        </a:cubicBezTo>
                        <a:cubicBezTo>
                          <a:pt x="39" y="250"/>
                          <a:pt x="39" y="250"/>
                          <a:pt x="39" y="250"/>
                        </a:cubicBezTo>
                        <a:cubicBezTo>
                          <a:pt x="37" y="250"/>
                          <a:pt x="37" y="250"/>
                          <a:pt x="37" y="250"/>
                        </a:cubicBezTo>
                        <a:cubicBezTo>
                          <a:pt x="37" y="250"/>
                          <a:pt x="37" y="250"/>
                          <a:pt x="37" y="250"/>
                        </a:cubicBezTo>
                        <a:cubicBezTo>
                          <a:pt x="38" y="250"/>
                          <a:pt x="38" y="250"/>
                          <a:pt x="38" y="250"/>
                        </a:cubicBezTo>
                        <a:cubicBezTo>
                          <a:pt x="39" y="250"/>
                          <a:pt x="39" y="250"/>
                          <a:pt x="39" y="250"/>
                        </a:cubicBezTo>
                        <a:cubicBezTo>
                          <a:pt x="40" y="250"/>
                          <a:pt x="40" y="250"/>
                          <a:pt x="40" y="250"/>
                        </a:cubicBezTo>
                        <a:cubicBezTo>
                          <a:pt x="40" y="251"/>
                          <a:pt x="40" y="251"/>
                          <a:pt x="40" y="251"/>
                        </a:cubicBezTo>
                        <a:cubicBezTo>
                          <a:pt x="38" y="251"/>
                          <a:pt x="38" y="251"/>
                          <a:pt x="38" y="251"/>
                        </a:cubicBezTo>
                        <a:cubicBezTo>
                          <a:pt x="37" y="251"/>
                          <a:pt x="37" y="251"/>
                          <a:pt x="37" y="251"/>
                        </a:cubicBezTo>
                        <a:cubicBezTo>
                          <a:pt x="36" y="250"/>
                          <a:pt x="36" y="250"/>
                          <a:pt x="36" y="250"/>
                        </a:cubicBezTo>
                        <a:cubicBezTo>
                          <a:pt x="36" y="251"/>
                          <a:pt x="36" y="251"/>
                          <a:pt x="36" y="251"/>
                        </a:cubicBezTo>
                        <a:cubicBezTo>
                          <a:pt x="36" y="252"/>
                          <a:pt x="36" y="252"/>
                          <a:pt x="36" y="252"/>
                        </a:cubicBezTo>
                        <a:cubicBezTo>
                          <a:pt x="38" y="253"/>
                          <a:pt x="38" y="253"/>
                          <a:pt x="38" y="253"/>
                        </a:cubicBezTo>
                        <a:cubicBezTo>
                          <a:pt x="38" y="252"/>
                          <a:pt x="38" y="252"/>
                          <a:pt x="38" y="252"/>
                        </a:cubicBezTo>
                        <a:cubicBezTo>
                          <a:pt x="39" y="252"/>
                          <a:pt x="39" y="252"/>
                          <a:pt x="39" y="252"/>
                        </a:cubicBezTo>
                        <a:cubicBezTo>
                          <a:pt x="40" y="252"/>
                          <a:pt x="40" y="252"/>
                          <a:pt x="40" y="252"/>
                        </a:cubicBezTo>
                        <a:cubicBezTo>
                          <a:pt x="41" y="252"/>
                          <a:pt x="41" y="252"/>
                          <a:pt x="41" y="252"/>
                        </a:cubicBezTo>
                        <a:cubicBezTo>
                          <a:pt x="42" y="252"/>
                          <a:pt x="42" y="252"/>
                          <a:pt x="42" y="252"/>
                        </a:cubicBezTo>
                        <a:cubicBezTo>
                          <a:pt x="41" y="253"/>
                          <a:pt x="41" y="253"/>
                          <a:pt x="41" y="253"/>
                        </a:cubicBezTo>
                        <a:cubicBezTo>
                          <a:pt x="41" y="253"/>
                          <a:pt x="41" y="253"/>
                          <a:pt x="41" y="253"/>
                        </a:cubicBezTo>
                        <a:cubicBezTo>
                          <a:pt x="42" y="253"/>
                          <a:pt x="42" y="253"/>
                          <a:pt x="42" y="253"/>
                        </a:cubicBezTo>
                        <a:cubicBezTo>
                          <a:pt x="42" y="254"/>
                          <a:pt x="42" y="254"/>
                          <a:pt x="42" y="254"/>
                        </a:cubicBezTo>
                        <a:cubicBezTo>
                          <a:pt x="44" y="255"/>
                          <a:pt x="44" y="255"/>
                          <a:pt x="44" y="255"/>
                        </a:cubicBezTo>
                        <a:cubicBezTo>
                          <a:pt x="45" y="254"/>
                          <a:pt x="45" y="254"/>
                          <a:pt x="45" y="254"/>
                        </a:cubicBezTo>
                        <a:cubicBezTo>
                          <a:pt x="46" y="253"/>
                          <a:pt x="46" y="253"/>
                          <a:pt x="46" y="253"/>
                        </a:cubicBezTo>
                        <a:cubicBezTo>
                          <a:pt x="47" y="252"/>
                          <a:pt x="47" y="252"/>
                          <a:pt x="47" y="252"/>
                        </a:cubicBezTo>
                        <a:cubicBezTo>
                          <a:pt x="47" y="251"/>
                          <a:pt x="47" y="251"/>
                          <a:pt x="47" y="251"/>
                        </a:cubicBezTo>
                        <a:cubicBezTo>
                          <a:pt x="47" y="253"/>
                          <a:pt x="47" y="253"/>
                          <a:pt x="47" y="253"/>
                        </a:cubicBezTo>
                        <a:cubicBezTo>
                          <a:pt x="46" y="254"/>
                          <a:pt x="46" y="254"/>
                          <a:pt x="46" y="254"/>
                        </a:cubicBezTo>
                        <a:cubicBezTo>
                          <a:pt x="45" y="255"/>
                          <a:pt x="45" y="255"/>
                          <a:pt x="45" y="255"/>
                        </a:cubicBezTo>
                        <a:cubicBezTo>
                          <a:pt x="43" y="255"/>
                          <a:pt x="43" y="255"/>
                          <a:pt x="43" y="255"/>
                        </a:cubicBezTo>
                        <a:cubicBezTo>
                          <a:pt x="42" y="255"/>
                          <a:pt x="42" y="255"/>
                          <a:pt x="42" y="255"/>
                        </a:cubicBezTo>
                        <a:cubicBezTo>
                          <a:pt x="41" y="256"/>
                          <a:pt x="41" y="256"/>
                          <a:pt x="41" y="256"/>
                        </a:cubicBezTo>
                        <a:cubicBezTo>
                          <a:pt x="41" y="257"/>
                          <a:pt x="41" y="257"/>
                          <a:pt x="41" y="257"/>
                        </a:cubicBezTo>
                        <a:cubicBezTo>
                          <a:pt x="42" y="257"/>
                          <a:pt x="42" y="257"/>
                          <a:pt x="42" y="257"/>
                        </a:cubicBezTo>
                        <a:cubicBezTo>
                          <a:pt x="43" y="257"/>
                          <a:pt x="43" y="257"/>
                          <a:pt x="43" y="257"/>
                        </a:cubicBezTo>
                        <a:cubicBezTo>
                          <a:pt x="44" y="257"/>
                          <a:pt x="44" y="257"/>
                          <a:pt x="44" y="257"/>
                        </a:cubicBezTo>
                        <a:cubicBezTo>
                          <a:pt x="44" y="257"/>
                          <a:pt x="44" y="257"/>
                          <a:pt x="44" y="257"/>
                        </a:cubicBezTo>
                        <a:cubicBezTo>
                          <a:pt x="44" y="257"/>
                          <a:pt x="44" y="257"/>
                          <a:pt x="44" y="257"/>
                        </a:cubicBezTo>
                        <a:cubicBezTo>
                          <a:pt x="45" y="256"/>
                          <a:pt x="45" y="256"/>
                          <a:pt x="45" y="256"/>
                        </a:cubicBezTo>
                        <a:cubicBezTo>
                          <a:pt x="46" y="256"/>
                          <a:pt x="46" y="256"/>
                          <a:pt x="46" y="256"/>
                        </a:cubicBezTo>
                        <a:cubicBezTo>
                          <a:pt x="46" y="256"/>
                          <a:pt x="46" y="256"/>
                          <a:pt x="46" y="256"/>
                        </a:cubicBezTo>
                        <a:cubicBezTo>
                          <a:pt x="45" y="257"/>
                          <a:pt x="45" y="257"/>
                          <a:pt x="45" y="257"/>
                        </a:cubicBezTo>
                        <a:cubicBezTo>
                          <a:pt x="45" y="258"/>
                          <a:pt x="45" y="258"/>
                          <a:pt x="45" y="258"/>
                        </a:cubicBezTo>
                        <a:cubicBezTo>
                          <a:pt x="46" y="258"/>
                          <a:pt x="46" y="258"/>
                          <a:pt x="46" y="258"/>
                        </a:cubicBezTo>
                        <a:cubicBezTo>
                          <a:pt x="47" y="258"/>
                          <a:pt x="47" y="258"/>
                          <a:pt x="47" y="258"/>
                        </a:cubicBezTo>
                        <a:cubicBezTo>
                          <a:pt x="48" y="258"/>
                          <a:pt x="48" y="258"/>
                          <a:pt x="48" y="258"/>
                        </a:cubicBezTo>
                        <a:cubicBezTo>
                          <a:pt x="49" y="256"/>
                          <a:pt x="49" y="256"/>
                          <a:pt x="49" y="256"/>
                        </a:cubicBezTo>
                        <a:cubicBezTo>
                          <a:pt x="49" y="254"/>
                          <a:pt x="49" y="254"/>
                          <a:pt x="49" y="254"/>
                        </a:cubicBezTo>
                        <a:cubicBezTo>
                          <a:pt x="50" y="253"/>
                          <a:pt x="50" y="253"/>
                          <a:pt x="50" y="253"/>
                        </a:cubicBezTo>
                        <a:cubicBezTo>
                          <a:pt x="50" y="253"/>
                          <a:pt x="50" y="253"/>
                          <a:pt x="50" y="253"/>
                        </a:cubicBezTo>
                        <a:cubicBezTo>
                          <a:pt x="50" y="254"/>
                          <a:pt x="50" y="254"/>
                          <a:pt x="50" y="254"/>
                        </a:cubicBezTo>
                        <a:cubicBezTo>
                          <a:pt x="50" y="254"/>
                          <a:pt x="50" y="254"/>
                          <a:pt x="50" y="254"/>
                        </a:cubicBezTo>
                        <a:cubicBezTo>
                          <a:pt x="50" y="256"/>
                          <a:pt x="50" y="256"/>
                          <a:pt x="50" y="256"/>
                        </a:cubicBezTo>
                        <a:cubicBezTo>
                          <a:pt x="49" y="258"/>
                          <a:pt x="49" y="258"/>
                          <a:pt x="49" y="258"/>
                        </a:cubicBezTo>
                        <a:cubicBezTo>
                          <a:pt x="48" y="259"/>
                          <a:pt x="48" y="259"/>
                          <a:pt x="48" y="259"/>
                        </a:cubicBezTo>
                        <a:cubicBezTo>
                          <a:pt x="48" y="259"/>
                          <a:pt x="48" y="259"/>
                          <a:pt x="48" y="259"/>
                        </a:cubicBezTo>
                        <a:cubicBezTo>
                          <a:pt x="50" y="259"/>
                          <a:pt x="50" y="259"/>
                          <a:pt x="50" y="259"/>
                        </a:cubicBezTo>
                        <a:cubicBezTo>
                          <a:pt x="51" y="259"/>
                          <a:pt x="51" y="259"/>
                          <a:pt x="51" y="259"/>
                        </a:cubicBezTo>
                        <a:cubicBezTo>
                          <a:pt x="51" y="259"/>
                          <a:pt x="51" y="259"/>
                          <a:pt x="51" y="259"/>
                        </a:cubicBezTo>
                        <a:cubicBezTo>
                          <a:pt x="50" y="260"/>
                          <a:pt x="50" y="260"/>
                          <a:pt x="50" y="260"/>
                        </a:cubicBezTo>
                        <a:cubicBezTo>
                          <a:pt x="50" y="261"/>
                          <a:pt x="50" y="261"/>
                          <a:pt x="50" y="261"/>
                        </a:cubicBezTo>
                        <a:cubicBezTo>
                          <a:pt x="48" y="262"/>
                          <a:pt x="48" y="262"/>
                          <a:pt x="48" y="262"/>
                        </a:cubicBezTo>
                        <a:cubicBezTo>
                          <a:pt x="48" y="263"/>
                          <a:pt x="48" y="263"/>
                          <a:pt x="48" y="263"/>
                        </a:cubicBezTo>
                        <a:cubicBezTo>
                          <a:pt x="49" y="265"/>
                          <a:pt x="49" y="265"/>
                          <a:pt x="49" y="265"/>
                        </a:cubicBezTo>
                        <a:cubicBezTo>
                          <a:pt x="50" y="265"/>
                          <a:pt x="50" y="265"/>
                          <a:pt x="50" y="265"/>
                        </a:cubicBezTo>
                        <a:cubicBezTo>
                          <a:pt x="51" y="265"/>
                          <a:pt x="51" y="265"/>
                          <a:pt x="51" y="265"/>
                        </a:cubicBezTo>
                        <a:cubicBezTo>
                          <a:pt x="52" y="265"/>
                          <a:pt x="52" y="265"/>
                          <a:pt x="52" y="265"/>
                        </a:cubicBezTo>
                        <a:cubicBezTo>
                          <a:pt x="52" y="266"/>
                          <a:pt x="52" y="266"/>
                          <a:pt x="52" y="266"/>
                        </a:cubicBezTo>
                        <a:cubicBezTo>
                          <a:pt x="53" y="267"/>
                          <a:pt x="53" y="267"/>
                          <a:pt x="53" y="267"/>
                        </a:cubicBezTo>
                        <a:cubicBezTo>
                          <a:pt x="53" y="268"/>
                          <a:pt x="53" y="268"/>
                          <a:pt x="53" y="268"/>
                        </a:cubicBezTo>
                        <a:cubicBezTo>
                          <a:pt x="52" y="267"/>
                          <a:pt x="52" y="267"/>
                          <a:pt x="52" y="267"/>
                        </a:cubicBezTo>
                        <a:cubicBezTo>
                          <a:pt x="52" y="266"/>
                          <a:pt x="52" y="266"/>
                          <a:pt x="52" y="266"/>
                        </a:cubicBezTo>
                        <a:cubicBezTo>
                          <a:pt x="51" y="266"/>
                          <a:pt x="51" y="266"/>
                          <a:pt x="51" y="266"/>
                        </a:cubicBezTo>
                        <a:cubicBezTo>
                          <a:pt x="51" y="268"/>
                          <a:pt x="51" y="268"/>
                          <a:pt x="51" y="268"/>
                        </a:cubicBezTo>
                        <a:cubicBezTo>
                          <a:pt x="52" y="269"/>
                          <a:pt x="52" y="269"/>
                          <a:pt x="52" y="269"/>
                        </a:cubicBezTo>
                        <a:cubicBezTo>
                          <a:pt x="54" y="268"/>
                          <a:pt x="54" y="268"/>
                          <a:pt x="54" y="268"/>
                        </a:cubicBezTo>
                        <a:cubicBezTo>
                          <a:pt x="55" y="268"/>
                          <a:pt x="55" y="268"/>
                          <a:pt x="55" y="268"/>
                        </a:cubicBezTo>
                        <a:cubicBezTo>
                          <a:pt x="56" y="267"/>
                          <a:pt x="56" y="267"/>
                          <a:pt x="56" y="267"/>
                        </a:cubicBezTo>
                        <a:cubicBezTo>
                          <a:pt x="56" y="269"/>
                          <a:pt x="56" y="269"/>
                          <a:pt x="56" y="269"/>
                        </a:cubicBezTo>
                        <a:cubicBezTo>
                          <a:pt x="54" y="271"/>
                          <a:pt x="54" y="271"/>
                          <a:pt x="54" y="271"/>
                        </a:cubicBezTo>
                        <a:cubicBezTo>
                          <a:pt x="55" y="273"/>
                          <a:pt x="55" y="273"/>
                          <a:pt x="55" y="273"/>
                        </a:cubicBezTo>
                        <a:cubicBezTo>
                          <a:pt x="56" y="274"/>
                          <a:pt x="56" y="274"/>
                          <a:pt x="56" y="274"/>
                        </a:cubicBezTo>
                        <a:cubicBezTo>
                          <a:pt x="56" y="274"/>
                          <a:pt x="56" y="274"/>
                          <a:pt x="56" y="274"/>
                        </a:cubicBezTo>
                        <a:cubicBezTo>
                          <a:pt x="219" y="290"/>
                          <a:pt x="219" y="290"/>
                          <a:pt x="219" y="290"/>
                        </a:cubicBezTo>
                        <a:cubicBezTo>
                          <a:pt x="220" y="290"/>
                          <a:pt x="220" y="290"/>
                          <a:pt x="220" y="290"/>
                        </a:cubicBezTo>
                        <a:cubicBezTo>
                          <a:pt x="220" y="290"/>
                          <a:pt x="220" y="290"/>
                          <a:pt x="220" y="290"/>
                        </a:cubicBezTo>
                        <a:cubicBezTo>
                          <a:pt x="220" y="289"/>
                          <a:pt x="220" y="289"/>
                          <a:pt x="220" y="289"/>
                        </a:cubicBezTo>
                        <a:cubicBezTo>
                          <a:pt x="220" y="288"/>
                          <a:pt x="220" y="288"/>
                          <a:pt x="220" y="288"/>
                        </a:cubicBezTo>
                        <a:cubicBezTo>
                          <a:pt x="222" y="288"/>
                          <a:pt x="222" y="288"/>
                          <a:pt x="222" y="288"/>
                        </a:cubicBezTo>
                        <a:cubicBezTo>
                          <a:pt x="222" y="288"/>
                          <a:pt x="222" y="288"/>
                          <a:pt x="222" y="288"/>
                        </a:cubicBezTo>
                        <a:cubicBezTo>
                          <a:pt x="222" y="287"/>
                          <a:pt x="222" y="287"/>
                          <a:pt x="222" y="287"/>
                        </a:cubicBezTo>
                        <a:cubicBezTo>
                          <a:pt x="222" y="286"/>
                          <a:pt x="222" y="286"/>
                          <a:pt x="222" y="286"/>
                        </a:cubicBezTo>
                        <a:cubicBezTo>
                          <a:pt x="221" y="285"/>
                          <a:pt x="221" y="285"/>
                          <a:pt x="221" y="285"/>
                        </a:cubicBezTo>
                        <a:cubicBezTo>
                          <a:pt x="222" y="285"/>
                          <a:pt x="222" y="285"/>
                          <a:pt x="222" y="285"/>
                        </a:cubicBezTo>
                        <a:cubicBezTo>
                          <a:pt x="223" y="284"/>
                          <a:pt x="223" y="284"/>
                          <a:pt x="223" y="284"/>
                        </a:cubicBezTo>
                        <a:cubicBezTo>
                          <a:pt x="224" y="284"/>
                          <a:pt x="224" y="284"/>
                          <a:pt x="224" y="284"/>
                        </a:cubicBezTo>
                        <a:cubicBezTo>
                          <a:pt x="224" y="284"/>
                          <a:pt x="224" y="284"/>
                          <a:pt x="224" y="284"/>
                        </a:cubicBezTo>
                        <a:cubicBezTo>
                          <a:pt x="224" y="284"/>
                          <a:pt x="224" y="284"/>
                          <a:pt x="224" y="284"/>
                        </a:cubicBezTo>
                        <a:cubicBezTo>
                          <a:pt x="226" y="283"/>
                          <a:pt x="226" y="283"/>
                          <a:pt x="226" y="283"/>
                        </a:cubicBezTo>
                        <a:cubicBezTo>
                          <a:pt x="225" y="284"/>
                          <a:pt x="225" y="284"/>
                          <a:pt x="225" y="284"/>
                        </a:cubicBezTo>
                        <a:cubicBezTo>
                          <a:pt x="225" y="284"/>
                          <a:pt x="225" y="284"/>
                          <a:pt x="225" y="284"/>
                        </a:cubicBezTo>
                        <a:cubicBezTo>
                          <a:pt x="225" y="285"/>
                          <a:pt x="225" y="285"/>
                          <a:pt x="225" y="285"/>
                        </a:cubicBezTo>
                        <a:cubicBezTo>
                          <a:pt x="226" y="285"/>
                          <a:pt x="226" y="285"/>
                          <a:pt x="226" y="285"/>
                        </a:cubicBezTo>
                        <a:cubicBezTo>
                          <a:pt x="226" y="286"/>
                          <a:pt x="226" y="286"/>
                          <a:pt x="226" y="286"/>
                        </a:cubicBezTo>
                        <a:cubicBezTo>
                          <a:pt x="227" y="286"/>
                          <a:pt x="227" y="286"/>
                          <a:pt x="227" y="286"/>
                        </a:cubicBezTo>
                        <a:cubicBezTo>
                          <a:pt x="227" y="287"/>
                          <a:pt x="227" y="287"/>
                          <a:pt x="227" y="287"/>
                        </a:cubicBezTo>
                        <a:cubicBezTo>
                          <a:pt x="227" y="288"/>
                          <a:pt x="227" y="288"/>
                          <a:pt x="227" y="288"/>
                        </a:cubicBezTo>
                        <a:cubicBezTo>
                          <a:pt x="226" y="287"/>
                          <a:pt x="226" y="287"/>
                          <a:pt x="226" y="287"/>
                        </a:cubicBezTo>
                        <a:cubicBezTo>
                          <a:pt x="225" y="286"/>
                          <a:pt x="225" y="286"/>
                          <a:pt x="225" y="286"/>
                        </a:cubicBezTo>
                        <a:cubicBezTo>
                          <a:pt x="224" y="286"/>
                          <a:pt x="224" y="286"/>
                          <a:pt x="224" y="286"/>
                        </a:cubicBezTo>
                        <a:cubicBezTo>
                          <a:pt x="224" y="286"/>
                          <a:pt x="224" y="286"/>
                          <a:pt x="224" y="286"/>
                        </a:cubicBezTo>
                        <a:cubicBezTo>
                          <a:pt x="224" y="287"/>
                          <a:pt x="224" y="287"/>
                          <a:pt x="224" y="287"/>
                        </a:cubicBezTo>
                        <a:cubicBezTo>
                          <a:pt x="224" y="287"/>
                          <a:pt x="224" y="287"/>
                          <a:pt x="224" y="287"/>
                        </a:cubicBezTo>
                        <a:cubicBezTo>
                          <a:pt x="224" y="288"/>
                          <a:pt x="224" y="288"/>
                          <a:pt x="224" y="288"/>
                        </a:cubicBezTo>
                        <a:cubicBezTo>
                          <a:pt x="225" y="288"/>
                          <a:pt x="225" y="288"/>
                          <a:pt x="225" y="288"/>
                        </a:cubicBezTo>
                        <a:cubicBezTo>
                          <a:pt x="226" y="288"/>
                          <a:pt x="226" y="288"/>
                          <a:pt x="226" y="288"/>
                        </a:cubicBezTo>
                        <a:cubicBezTo>
                          <a:pt x="227" y="289"/>
                          <a:pt x="227" y="289"/>
                          <a:pt x="227" y="289"/>
                        </a:cubicBezTo>
                        <a:cubicBezTo>
                          <a:pt x="227" y="288"/>
                          <a:pt x="227" y="288"/>
                          <a:pt x="227" y="288"/>
                        </a:cubicBezTo>
                        <a:cubicBezTo>
                          <a:pt x="228" y="288"/>
                          <a:pt x="228" y="288"/>
                          <a:pt x="228" y="288"/>
                        </a:cubicBezTo>
                        <a:cubicBezTo>
                          <a:pt x="229" y="288"/>
                          <a:pt x="229" y="288"/>
                          <a:pt x="229" y="288"/>
                        </a:cubicBezTo>
                        <a:cubicBezTo>
                          <a:pt x="228" y="289"/>
                          <a:pt x="228" y="289"/>
                          <a:pt x="228" y="289"/>
                        </a:cubicBezTo>
                        <a:cubicBezTo>
                          <a:pt x="228" y="289"/>
                          <a:pt x="228" y="289"/>
                          <a:pt x="228" y="289"/>
                        </a:cubicBezTo>
                        <a:cubicBezTo>
                          <a:pt x="227" y="289"/>
                          <a:pt x="227" y="289"/>
                          <a:pt x="227" y="289"/>
                        </a:cubicBezTo>
                        <a:cubicBezTo>
                          <a:pt x="227" y="289"/>
                          <a:pt x="227" y="289"/>
                          <a:pt x="227" y="289"/>
                        </a:cubicBezTo>
                        <a:cubicBezTo>
                          <a:pt x="226" y="290"/>
                          <a:pt x="226" y="290"/>
                          <a:pt x="226" y="290"/>
                        </a:cubicBezTo>
                        <a:cubicBezTo>
                          <a:pt x="226" y="289"/>
                          <a:pt x="226" y="289"/>
                          <a:pt x="226" y="289"/>
                        </a:cubicBezTo>
                        <a:cubicBezTo>
                          <a:pt x="225" y="290"/>
                          <a:pt x="225" y="290"/>
                          <a:pt x="225" y="290"/>
                        </a:cubicBezTo>
                        <a:cubicBezTo>
                          <a:pt x="224" y="290"/>
                          <a:pt x="224" y="290"/>
                          <a:pt x="224" y="290"/>
                        </a:cubicBezTo>
                        <a:cubicBezTo>
                          <a:pt x="223" y="291"/>
                          <a:pt x="223" y="291"/>
                          <a:pt x="223" y="291"/>
                        </a:cubicBezTo>
                        <a:cubicBezTo>
                          <a:pt x="223" y="292"/>
                          <a:pt x="223" y="292"/>
                          <a:pt x="223" y="292"/>
                        </a:cubicBezTo>
                        <a:cubicBezTo>
                          <a:pt x="224" y="292"/>
                          <a:pt x="224" y="292"/>
                          <a:pt x="224" y="292"/>
                        </a:cubicBezTo>
                        <a:cubicBezTo>
                          <a:pt x="224" y="293"/>
                          <a:pt x="224" y="293"/>
                          <a:pt x="224" y="293"/>
                        </a:cubicBezTo>
                        <a:cubicBezTo>
                          <a:pt x="224" y="293"/>
                          <a:pt x="224" y="293"/>
                          <a:pt x="224" y="293"/>
                        </a:cubicBezTo>
                        <a:cubicBezTo>
                          <a:pt x="225" y="293"/>
                          <a:pt x="225" y="293"/>
                          <a:pt x="225" y="293"/>
                        </a:cubicBezTo>
                        <a:cubicBezTo>
                          <a:pt x="225" y="293"/>
                          <a:pt x="225" y="293"/>
                          <a:pt x="225" y="293"/>
                        </a:cubicBezTo>
                        <a:cubicBezTo>
                          <a:pt x="227" y="294"/>
                          <a:pt x="227" y="294"/>
                          <a:pt x="227" y="294"/>
                        </a:cubicBezTo>
                        <a:cubicBezTo>
                          <a:pt x="227" y="295"/>
                          <a:pt x="227" y="295"/>
                          <a:pt x="227" y="295"/>
                        </a:cubicBezTo>
                        <a:cubicBezTo>
                          <a:pt x="228" y="294"/>
                          <a:pt x="228" y="294"/>
                          <a:pt x="228" y="294"/>
                        </a:cubicBezTo>
                        <a:cubicBezTo>
                          <a:pt x="229" y="294"/>
                          <a:pt x="229" y="294"/>
                          <a:pt x="229" y="294"/>
                        </a:cubicBezTo>
                        <a:cubicBezTo>
                          <a:pt x="230" y="294"/>
                          <a:pt x="230" y="294"/>
                          <a:pt x="230" y="294"/>
                        </a:cubicBezTo>
                        <a:cubicBezTo>
                          <a:pt x="231" y="294"/>
                          <a:pt x="231" y="294"/>
                          <a:pt x="231" y="294"/>
                        </a:cubicBezTo>
                        <a:cubicBezTo>
                          <a:pt x="233" y="295"/>
                          <a:pt x="233" y="295"/>
                          <a:pt x="233" y="295"/>
                        </a:cubicBezTo>
                        <a:cubicBezTo>
                          <a:pt x="234" y="295"/>
                          <a:pt x="234" y="295"/>
                          <a:pt x="234" y="295"/>
                        </a:cubicBezTo>
                        <a:cubicBezTo>
                          <a:pt x="234" y="297"/>
                          <a:pt x="234" y="297"/>
                          <a:pt x="234" y="297"/>
                        </a:cubicBezTo>
                        <a:cubicBezTo>
                          <a:pt x="236" y="298"/>
                          <a:pt x="236" y="298"/>
                          <a:pt x="236" y="298"/>
                        </a:cubicBezTo>
                        <a:cubicBezTo>
                          <a:pt x="238" y="298"/>
                          <a:pt x="238" y="298"/>
                          <a:pt x="238" y="298"/>
                        </a:cubicBezTo>
                        <a:cubicBezTo>
                          <a:pt x="238" y="299"/>
                          <a:pt x="238" y="299"/>
                          <a:pt x="238" y="299"/>
                        </a:cubicBezTo>
                        <a:cubicBezTo>
                          <a:pt x="239" y="299"/>
                          <a:pt x="239" y="299"/>
                          <a:pt x="239" y="299"/>
                        </a:cubicBezTo>
                        <a:cubicBezTo>
                          <a:pt x="241" y="299"/>
                          <a:pt x="241" y="299"/>
                          <a:pt x="241" y="299"/>
                        </a:cubicBezTo>
                        <a:cubicBezTo>
                          <a:pt x="242" y="299"/>
                          <a:pt x="242" y="299"/>
                          <a:pt x="242" y="299"/>
                        </a:cubicBezTo>
                        <a:cubicBezTo>
                          <a:pt x="243" y="299"/>
                          <a:pt x="243" y="299"/>
                          <a:pt x="243" y="299"/>
                        </a:cubicBezTo>
                        <a:cubicBezTo>
                          <a:pt x="244" y="300"/>
                          <a:pt x="244" y="300"/>
                          <a:pt x="244" y="300"/>
                        </a:cubicBezTo>
                        <a:cubicBezTo>
                          <a:pt x="247" y="300"/>
                          <a:pt x="247" y="300"/>
                          <a:pt x="247" y="300"/>
                        </a:cubicBezTo>
                        <a:cubicBezTo>
                          <a:pt x="247" y="301"/>
                          <a:pt x="247" y="301"/>
                          <a:pt x="247" y="301"/>
                        </a:cubicBezTo>
                        <a:cubicBezTo>
                          <a:pt x="249" y="301"/>
                          <a:pt x="249" y="301"/>
                          <a:pt x="249" y="301"/>
                        </a:cubicBezTo>
                        <a:cubicBezTo>
                          <a:pt x="249" y="301"/>
                          <a:pt x="249" y="301"/>
                          <a:pt x="249" y="301"/>
                        </a:cubicBezTo>
                        <a:cubicBezTo>
                          <a:pt x="249" y="301"/>
                          <a:pt x="249" y="301"/>
                          <a:pt x="249" y="301"/>
                        </a:cubicBezTo>
                        <a:cubicBezTo>
                          <a:pt x="250" y="301"/>
                          <a:pt x="250" y="301"/>
                          <a:pt x="250" y="301"/>
                        </a:cubicBezTo>
                        <a:cubicBezTo>
                          <a:pt x="250" y="301"/>
                          <a:pt x="250" y="301"/>
                          <a:pt x="250" y="301"/>
                        </a:cubicBezTo>
                        <a:cubicBezTo>
                          <a:pt x="252" y="300"/>
                          <a:pt x="252" y="300"/>
                          <a:pt x="252" y="300"/>
                        </a:cubicBezTo>
                        <a:cubicBezTo>
                          <a:pt x="252" y="299"/>
                          <a:pt x="252" y="299"/>
                          <a:pt x="252" y="299"/>
                        </a:cubicBezTo>
                        <a:cubicBezTo>
                          <a:pt x="254" y="297"/>
                          <a:pt x="254" y="297"/>
                          <a:pt x="254" y="297"/>
                        </a:cubicBezTo>
                        <a:cubicBezTo>
                          <a:pt x="255" y="297"/>
                          <a:pt x="255" y="297"/>
                          <a:pt x="255" y="297"/>
                        </a:cubicBezTo>
                        <a:cubicBezTo>
                          <a:pt x="255" y="298"/>
                          <a:pt x="255" y="298"/>
                          <a:pt x="255" y="298"/>
                        </a:cubicBezTo>
                        <a:cubicBezTo>
                          <a:pt x="255" y="299"/>
                          <a:pt x="255" y="299"/>
                          <a:pt x="255" y="299"/>
                        </a:cubicBezTo>
                        <a:cubicBezTo>
                          <a:pt x="255" y="299"/>
                          <a:pt x="255" y="299"/>
                          <a:pt x="255" y="299"/>
                        </a:cubicBezTo>
                        <a:cubicBezTo>
                          <a:pt x="256" y="299"/>
                          <a:pt x="256" y="299"/>
                          <a:pt x="256" y="299"/>
                        </a:cubicBezTo>
                        <a:cubicBezTo>
                          <a:pt x="256" y="297"/>
                          <a:pt x="256" y="297"/>
                          <a:pt x="256" y="297"/>
                        </a:cubicBezTo>
                        <a:cubicBezTo>
                          <a:pt x="257" y="296"/>
                          <a:pt x="257" y="296"/>
                          <a:pt x="257" y="296"/>
                        </a:cubicBezTo>
                        <a:cubicBezTo>
                          <a:pt x="257" y="295"/>
                          <a:pt x="257" y="295"/>
                          <a:pt x="257" y="295"/>
                        </a:cubicBezTo>
                        <a:cubicBezTo>
                          <a:pt x="258" y="294"/>
                          <a:pt x="258" y="294"/>
                          <a:pt x="258" y="294"/>
                        </a:cubicBezTo>
                        <a:cubicBezTo>
                          <a:pt x="259" y="294"/>
                          <a:pt x="259" y="294"/>
                          <a:pt x="259" y="294"/>
                        </a:cubicBezTo>
                        <a:cubicBezTo>
                          <a:pt x="259" y="295"/>
                          <a:pt x="259" y="295"/>
                          <a:pt x="259" y="295"/>
                        </a:cubicBezTo>
                        <a:cubicBezTo>
                          <a:pt x="258" y="297"/>
                          <a:pt x="258" y="297"/>
                          <a:pt x="258" y="297"/>
                        </a:cubicBezTo>
                        <a:cubicBezTo>
                          <a:pt x="258" y="297"/>
                          <a:pt x="258" y="297"/>
                          <a:pt x="258" y="297"/>
                        </a:cubicBezTo>
                        <a:cubicBezTo>
                          <a:pt x="258" y="297"/>
                          <a:pt x="258" y="297"/>
                          <a:pt x="258" y="297"/>
                        </a:cubicBezTo>
                        <a:cubicBezTo>
                          <a:pt x="259" y="297"/>
                          <a:pt x="259" y="297"/>
                          <a:pt x="259" y="297"/>
                        </a:cubicBezTo>
                        <a:cubicBezTo>
                          <a:pt x="259" y="297"/>
                          <a:pt x="259" y="297"/>
                          <a:pt x="259" y="297"/>
                        </a:cubicBezTo>
                        <a:cubicBezTo>
                          <a:pt x="260" y="295"/>
                          <a:pt x="260" y="295"/>
                          <a:pt x="260" y="295"/>
                        </a:cubicBezTo>
                        <a:cubicBezTo>
                          <a:pt x="259" y="295"/>
                          <a:pt x="259" y="295"/>
                          <a:pt x="259" y="295"/>
                        </a:cubicBezTo>
                        <a:cubicBezTo>
                          <a:pt x="260" y="294"/>
                          <a:pt x="260" y="294"/>
                          <a:pt x="260" y="294"/>
                        </a:cubicBezTo>
                        <a:cubicBezTo>
                          <a:pt x="260" y="293"/>
                          <a:pt x="260" y="293"/>
                          <a:pt x="260" y="293"/>
                        </a:cubicBezTo>
                        <a:cubicBezTo>
                          <a:pt x="262" y="294"/>
                          <a:pt x="262" y="294"/>
                          <a:pt x="262" y="294"/>
                        </a:cubicBezTo>
                        <a:cubicBezTo>
                          <a:pt x="263" y="294"/>
                          <a:pt x="263" y="294"/>
                          <a:pt x="263" y="294"/>
                        </a:cubicBezTo>
                        <a:cubicBezTo>
                          <a:pt x="264" y="295"/>
                          <a:pt x="264" y="295"/>
                          <a:pt x="264" y="295"/>
                        </a:cubicBezTo>
                        <a:cubicBezTo>
                          <a:pt x="265" y="296"/>
                          <a:pt x="265" y="296"/>
                          <a:pt x="265" y="296"/>
                        </a:cubicBezTo>
                        <a:cubicBezTo>
                          <a:pt x="267" y="296"/>
                          <a:pt x="267" y="296"/>
                          <a:pt x="267" y="296"/>
                        </a:cubicBezTo>
                        <a:cubicBezTo>
                          <a:pt x="267" y="296"/>
                          <a:pt x="267" y="296"/>
                          <a:pt x="267" y="296"/>
                        </a:cubicBezTo>
                        <a:cubicBezTo>
                          <a:pt x="268" y="296"/>
                          <a:pt x="268" y="296"/>
                          <a:pt x="268" y="296"/>
                        </a:cubicBezTo>
                        <a:cubicBezTo>
                          <a:pt x="270" y="296"/>
                          <a:pt x="270" y="296"/>
                          <a:pt x="270" y="296"/>
                        </a:cubicBezTo>
                        <a:cubicBezTo>
                          <a:pt x="271" y="299"/>
                          <a:pt x="271" y="299"/>
                          <a:pt x="271" y="299"/>
                        </a:cubicBezTo>
                        <a:cubicBezTo>
                          <a:pt x="271" y="301"/>
                          <a:pt x="271" y="301"/>
                          <a:pt x="271" y="301"/>
                        </a:cubicBezTo>
                        <a:cubicBezTo>
                          <a:pt x="271" y="302"/>
                          <a:pt x="271" y="302"/>
                          <a:pt x="271" y="302"/>
                        </a:cubicBezTo>
                        <a:cubicBezTo>
                          <a:pt x="273" y="303"/>
                          <a:pt x="273" y="303"/>
                          <a:pt x="273" y="303"/>
                        </a:cubicBezTo>
                        <a:cubicBezTo>
                          <a:pt x="275" y="303"/>
                          <a:pt x="275" y="303"/>
                          <a:pt x="275" y="303"/>
                        </a:cubicBezTo>
                        <a:cubicBezTo>
                          <a:pt x="276" y="304"/>
                          <a:pt x="276" y="304"/>
                          <a:pt x="276" y="304"/>
                        </a:cubicBezTo>
                        <a:cubicBezTo>
                          <a:pt x="277" y="304"/>
                          <a:pt x="277" y="304"/>
                          <a:pt x="277" y="304"/>
                        </a:cubicBezTo>
                        <a:cubicBezTo>
                          <a:pt x="277" y="304"/>
                          <a:pt x="277" y="304"/>
                          <a:pt x="277" y="304"/>
                        </a:cubicBezTo>
                        <a:cubicBezTo>
                          <a:pt x="277" y="305"/>
                          <a:pt x="277" y="305"/>
                          <a:pt x="277" y="305"/>
                        </a:cubicBezTo>
                        <a:cubicBezTo>
                          <a:pt x="276" y="305"/>
                          <a:pt x="276" y="305"/>
                          <a:pt x="276" y="305"/>
                        </a:cubicBezTo>
                        <a:cubicBezTo>
                          <a:pt x="277" y="306"/>
                          <a:pt x="277" y="306"/>
                          <a:pt x="277" y="306"/>
                        </a:cubicBezTo>
                        <a:cubicBezTo>
                          <a:pt x="276" y="306"/>
                          <a:pt x="276" y="306"/>
                          <a:pt x="276" y="306"/>
                        </a:cubicBezTo>
                        <a:cubicBezTo>
                          <a:pt x="276" y="307"/>
                          <a:pt x="276" y="307"/>
                          <a:pt x="276" y="307"/>
                        </a:cubicBezTo>
                        <a:cubicBezTo>
                          <a:pt x="277" y="308"/>
                          <a:pt x="277" y="308"/>
                          <a:pt x="277" y="308"/>
                        </a:cubicBezTo>
                        <a:cubicBezTo>
                          <a:pt x="277" y="310"/>
                          <a:pt x="277" y="310"/>
                          <a:pt x="277" y="310"/>
                        </a:cubicBezTo>
                        <a:cubicBezTo>
                          <a:pt x="277" y="310"/>
                          <a:pt x="277" y="310"/>
                          <a:pt x="277" y="310"/>
                        </a:cubicBezTo>
                        <a:cubicBezTo>
                          <a:pt x="276" y="311"/>
                          <a:pt x="276" y="311"/>
                          <a:pt x="276" y="311"/>
                        </a:cubicBezTo>
                        <a:cubicBezTo>
                          <a:pt x="276" y="312"/>
                          <a:pt x="276" y="312"/>
                          <a:pt x="276" y="312"/>
                        </a:cubicBezTo>
                        <a:cubicBezTo>
                          <a:pt x="277" y="312"/>
                          <a:pt x="277" y="312"/>
                          <a:pt x="277" y="312"/>
                        </a:cubicBezTo>
                        <a:cubicBezTo>
                          <a:pt x="277" y="312"/>
                          <a:pt x="277" y="312"/>
                          <a:pt x="277" y="312"/>
                        </a:cubicBezTo>
                        <a:cubicBezTo>
                          <a:pt x="278" y="312"/>
                          <a:pt x="278" y="312"/>
                          <a:pt x="278" y="312"/>
                        </a:cubicBezTo>
                        <a:cubicBezTo>
                          <a:pt x="278" y="313"/>
                          <a:pt x="278" y="313"/>
                          <a:pt x="278" y="313"/>
                        </a:cubicBezTo>
                        <a:cubicBezTo>
                          <a:pt x="277" y="315"/>
                          <a:pt x="277" y="315"/>
                          <a:pt x="277" y="315"/>
                        </a:cubicBezTo>
                        <a:cubicBezTo>
                          <a:pt x="277" y="315"/>
                          <a:pt x="277" y="315"/>
                          <a:pt x="277" y="315"/>
                        </a:cubicBezTo>
                        <a:cubicBezTo>
                          <a:pt x="277" y="316"/>
                          <a:pt x="277" y="316"/>
                          <a:pt x="277" y="316"/>
                        </a:cubicBezTo>
                        <a:cubicBezTo>
                          <a:pt x="279" y="317"/>
                          <a:pt x="279" y="317"/>
                          <a:pt x="279" y="317"/>
                        </a:cubicBezTo>
                        <a:cubicBezTo>
                          <a:pt x="279" y="318"/>
                          <a:pt x="279" y="318"/>
                          <a:pt x="279" y="318"/>
                        </a:cubicBezTo>
                        <a:cubicBezTo>
                          <a:pt x="280" y="318"/>
                          <a:pt x="280" y="318"/>
                          <a:pt x="280" y="318"/>
                        </a:cubicBezTo>
                        <a:cubicBezTo>
                          <a:pt x="281" y="318"/>
                          <a:pt x="281" y="318"/>
                          <a:pt x="281" y="318"/>
                        </a:cubicBezTo>
                        <a:cubicBezTo>
                          <a:pt x="282" y="318"/>
                          <a:pt x="282" y="318"/>
                          <a:pt x="282" y="318"/>
                        </a:cubicBezTo>
                        <a:cubicBezTo>
                          <a:pt x="283" y="318"/>
                          <a:pt x="283" y="318"/>
                          <a:pt x="283" y="318"/>
                        </a:cubicBezTo>
                        <a:cubicBezTo>
                          <a:pt x="286" y="319"/>
                          <a:pt x="286" y="319"/>
                          <a:pt x="286" y="319"/>
                        </a:cubicBezTo>
                        <a:cubicBezTo>
                          <a:pt x="288" y="319"/>
                          <a:pt x="288" y="319"/>
                          <a:pt x="288" y="319"/>
                        </a:cubicBezTo>
                        <a:cubicBezTo>
                          <a:pt x="289" y="319"/>
                          <a:pt x="289" y="319"/>
                          <a:pt x="289" y="319"/>
                        </a:cubicBezTo>
                        <a:cubicBezTo>
                          <a:pt x="291" y="320"/>
                          <a:pt x="291" y="320"/>
                          <a:pt x="291" y="320"/>
                        </a:cubicBezTo>
                        <a:cubicBezTo>
                          <a:pt x="291" y="321"/>
                          <a:pt x="291" y="321"/>
                          <a:pt x="291" y="321"/>
                        </a:cubicBezTo>
                        <a:cubicBezTo>
                          <a:pt x="292" y="321"/>
                          <a:pt x="292" y="321"/>
                          <a:pt x="292" y="321"/>
                        </a:cubicBezTo>
                        <a:cubicBezTo>
                          <a:pt x="292" y="321"/>
                          <a:pt x="292" y="321"/>
                          <a:pt x="292" y="321"/>
                        </a:cubicBezTo>
                        <a:cubicBezTo>
                          <a:pt x="293" y="321"/>
                          <a:pt x="293" y="321"/>
                          <a:pt x="293" y="321"/>
                        </a:cubicBezTo>
                        <a:cubicBezTo>
                          <a:pt x="295" y="322"/>
                          <a:pt x="295" y="322"/>
                          <a:pt x="295" y="322"/>
                        </a:cubicBezTo>
                        <a:cubicBezTo>
                          <a:pt x="296" y="321"/>
                          <a:pt x="296" y="321"/>
                          <a:pt x="296" y="321"/>
                        </a:cubicBezTo>
                        <a:cubicBezTo>
                          <a:pt x="297" y="321"/>
                          <a:pt x="297" y="321"/>
                          <a:pt x="297" y="321"/>
                        </a:cubicBezTo>
                        <a:cubicBezTo>
                          <a:pt x="298" y="322"/>
                          <a:pt x="298" y="322"/>
                          <a:pt x="298" y="322"/>
                        </a:cubicBezTo>
                        <a:cubicBezTo>
                          <a:pt x="298" y="323"/>
                          <a:pt x="298" y="323"/>
                          <a:pt x="298" y="323"/>
                        </a:cubicBezTo>
                        <a:cubicBezTo>
                          <a:pt x="298" y="324"/>
                          <a:pt x="298" y="324"/>
                          <a:pt x="298" y="324"/>
                        </a:cubicBezTo>
                        <a:cubicBezTo>
                          <a:pt x="298" y="325"/>
                          <a:pt x="298" y="325"/>
                          <a:pt x="298" y="325"/>
                        </a:cubicBezTo>
                        <a:cubicBezTo>
                          <a:pt x="299" y="326"/>
                          <a:pt x="299" y="326"/>
                          <a:pt x="299" y="326"/>
                        </a:cubicBezTo>
                        <a:cubicBezTo>
                          <a:pt x="299" y="327"/>
                          <a:pt x="299" y="327"/>
                          <a:pt x="299" y="327"/>
                        </a:cubicBezTo>
                        <a:cubicBezTo>
                          <a:pt x="300" y="327"/>
                          <a:pt x="300" y="327"/>
                          <a:pt x="300" y="327"/>
                        </a:cubicBezTo>
                        <a:cubicBezTo>
                          <a:pt x="300" y="328"/>
                          <a:pt x="300" y="328"/>
                          <a:pt x="300" y="328"/>
                        </a:cubicBezTo>
                        <a:cubicBezTo>
                          <a:pt x="301" y="329"/>
                          <a:pt x="301" y="329"/>
                          <a:pt x="301" y="329"/>
                        </a:cubicBezTo>
                        <a:cubicBezTo>
                          <a:pt x="301" y="329"/>
                          <a:pt x="301" y="329"/>
                          <a:pt x="301" y="329"/>
                        </a:cubicBezTo>
                        <a:cubicBezTo>
                          <a:pt x="302" y="330"/>
                          <a:pt x="302" y="330"/>
                          <a:pt x="302" y="330"/>
                        </a:cubicBezTo>
                        <a:cubicBezTo>
                          <a:pt x="302" y="331"/>
                          <a:pt x="302" y="331"/>
                          <a:pt x="302" y="331"/>
                        </a:cubicBezTo>
                        <a:cubicBezTo>
                          <a:pt x="303" y="332"/>
                          <a:pt x="303" y="332"/>
                          <a:pt x="303" y="332"/>
                        </a:cubicBezTo>
                        <a:cubicBezTo>
                          <a:pt x="302" y="332"/>
                          <a:pt x="302" y="332"/>
                          <a:pt x="302" y="332"/>
                        </a:cubicBezTo>
                        <a:cubicBezTo>
                          <a:pt x="302" y="332"/>
                          <a:pt x="302" y="332"/>
                          <a:pt x="302" y="332"/>
                        </a:cubicBezTo>
                        <a:cubicBezTo>
                          <a:pt x="301" y="331"/>
                          <a:pt x="301" y="331"/>
                          <a:pt x="301" y="331"/>
                        </a:cubicBezTo>
                        <a:cubicBezTo>
                          <a:pt x="300" y="331"/>
                          <a:pt x="300" y="331"/>
                          <a:pt x="300" y="331"/>
                        </a:cubicBezTo>
                        <a:cubicBezTo>
                          <a:pt x="300" y="332"/>
                          <a:pt x="300" y="332"/>
                          <a:pt x="300" y="332"/>
                        </a:cubicBezTo>
                        <a:cubicBezTo>
                          <a:pt x="300" y="332"/>
                          <a:pt x="300" y="332"/>
                          <a:pt x="300" y="332"/>
                        </a:cubicBezTo>
                        <a:cubicBezTo>
                          <a:pt x="300" y="333"/>
                          <a:pt x="300" y="333"/>
                          <a:pt x="300" y="333"/>
                        </a:cubicBezTo>
                        <a:cubicBezTo>
                          <a:pt x="300" y="334"/>
                          <a:pt x="300" y="334"/>
                          <a:pt x="300" y="334"/>
                        </a:cubicBezTo>
                        <a:cubicBezTo>
                          <a:pt x="300" y="335"/>
                          <a:pt x="300" y="335"/>
                          <a:pt x="300" y="335"/>
                        </a:cubicBezTo>
                        <a:cubicBezTo>
                          <a:pt x="299" y="335"/>
                          <a:pt x="299" y="335"/>
                          <a:pt x="299" y="335"/>
                        </a:cubicBezTo>
                        <a:cubicBezTo>
                          <a:pt x="298" y="334"/>
                          <a:pt x="298" y="334"/>
                          <a:pt x="298" y="334"/>
                        </a:cubicBezTo>
                        <a:cubicBezTo>
                          <a:pt x="297" y="334"/>
                          <a:pt x="297" y="334"/>
                          <a:pt x="297" y="334"/>
                        </a:cubicBezTo>
                        <a:cubicBezTo>
                          <a:pt x="297" y="333"/>
                          <a:pt x="297" y="333"/>
                          <a:pt x="297" y="333"/>
                        </a:cubicBezTo>
                        <a:cubicBezTo>
                          <a:pt x="297" y="333"/>
                          <a:pt x="297" y="333"/>
                          <a:pt x="297" y="333"/>
                        </a:cubicBezTo>
                        <a:cubicBezTo>
                          <a:pt x="296" y="332"/>
                          <a:pt x="296" y="332"/>
                          <a:pt x="296" y="332"/>
                        </a:cubicBezTo>
                        <a:cubicBezTo>
                          <a:pt x="296" y="332"/>
                          <a:pt x="296" y="332"/>
                          <a:pt x="296" y="332"/>
                        </a:cubicBezTo>
                        <a:cubicBezTo>
                          <a:pt x="295" y="333"/>
                          <a:pt x="295" y="333"/>
                          <a:pt x="295" y="333"/>
                        </a:cubicBezTo>
                        <a:cubicBezTo>
                          <a:pt x="295" y="332"/>
                          <a:pt x="295" y="332"/>
                          <a:pt x="295" y="332"/>
                        </a:cubicBezTo>
                        <a:cubicBezTo>
                          <a:pt x="294" y="332"/>
                          <a:pt x="294" y="332"/>
                          <a:pt x="294" y="332"/>
                        </a:cubicBezTo>
                        <a:cubicBezTo>
                          <a:pt x="294" y="331"/>
                          <a:pt x="294" y="331"/>
                          <a:pt x="294" y="331"/>
                        </a:cubicBezTo>
                        <a:cubicBezTo>
                          <a:pt x="294" y="330"/>
                          <a:pt x="294" y="330"/>
                          <a:pt x="294" y="330"/>
                        </a:cubicBezTo>
                        <a:cubicBezTo>
                          <a:pt x="293" y="329"/>
                          <a:pt x="293" y="329"/>
                          <a:pt x="293" y="329"/>
                        </a:cubicBezTo>
                        <a:cubicBezTo>
                          <a:pt x="293" y="329"/>
                          <a:pt x="293" y="329"/>
                          <a:pt x="293" y="329"/>
                        </a:cubicBezTo>
                        <a:cubicBezTo>
                          <a:pt x="293" y="328"/>
                          <a:pt x="293" y="328"/>
                          <a:pt x="293" y="328"/>
                        </a:cubicBezTo>
                        <a:cubicBezTo>
                          <a:pt x="292" y="328"/>
                          <a:pt x="292" y="328"/>
                          <a:pt x="292" y="328"/>
                        </a:cubicBezTo>
                        <a:cubicBezTo>
                          <a:pt x="291" y="328"/>
                          <a:pt x="291" y="328"/>
                          <a:pt x="291" y="328"/>
                        </a:cubicBezTo>
                        <a:cubicBezTo>
                          <a:pt x="292" y="329"/>
                          <a:pt x="292" y="329"/>
                          <a:pt x="292" y="329"/>
                        </a:cubicBezTo>
                        <a:cubicBezTo>
                          <a:pt x="293" y="331"/>
                          <a:pt x="293" y="331"/>
                          <a:pt x="293" y="331"/>
                        </a:cubicBezTo>
                        <a:cubicBezTo>
                          <a:pt x="293" y="332"/>
                          <a:pt x="293" y="332"/>
                          <a:pt x="293" y="332"/>
                        </a:cubicBezTo>
                        <a:cubicBezTo>
                          <a:pt x="292" y="334"/>
                          <a:pt x="292" y="334"/>
                          <a:pt x="292" y="334"/>
                        </a:cubicBezTo>
                        <a:cubicBezTo>
                          <a:pt x="291" y="335"/>
                          <a:pt x="291" y="335"/>
                          <a:pt x="291" y="335"/>
                        </a:cubicBezTo>
                        <a:cubicBezTo>
                          <a:pt x="290" y="335"/>
                          <a:pt x="290" y="335"/>
                          <a:pt x="290" y="335"/>
                        </a:cubicBezTo>
                        <a:cubicBezTo>
                          <a:pt x="290" y="336"/>
                          <a:pt x="290" y="336"/>
                          <a:pt x="290" y="336"/>
                        </a:cubicBezTo>
                        <a:cubicBezTo>
                          <a:pt x="289" y="337"/>
                          <a:pt x="289" y="337"/>
                          <a:pt x="289" y="337"/>
                        </a:cubicBezTo>
                        <a:cubicBezTo>
                          <a:pt x="289" y="338"/>
                          <a:pt x="289" y="338"/>
                          <a:pt x="289" y="338"/>
                        </a:cubicBezTo>
                        <a:cubicBezTo>
                          <a:pt x="289" y="339"/>
                          <a:pt x="289" y="339"/>
                          <a:pt x="289" y="339"/>
                        </a:cubicBezTo>
                        <a:cubicBezTo>
                          <a:pt x="289" y="339"/>
                          <a:pt x="289" y="339"/>
                          <a:pt x="289" y="339"/>
                        </a:cubicBezTo>
                        <a:cubicBezTo>
                          <a:pt x="289" y="341"/>
                          <a:pt x="289" y="341"/>
                          <a:pt x="289" y="341"/>
                        </a:cubicBezTo>
                        <a:cubicBezTo>
                          <a:pt x="289" y="342"/>
                          <a:pt x="289" y="342"/>
                          <a:pt x="289" y="342"/>
                        </a:cubicBezTo>
                        <a:cubicBezTo>
                          <a:pt x="288" y="343"/>
                          <a:pt x="288" y="343"/>
                          <a:pt x="288" y="343"/>
                        </a:cubicBezTo>
                        <a:cubicBezTo>
                          <a:pt x="288" y="344"/>
                          <a:pt x="288" y="344"/>
                          <a:pt x="288" y="344"/>
                        </a:cubicBezTo>
                        <a:cubicBezTo>
                          <a:pt x="288" y="344"/>
                          <a:pt x="288" y="344"/>
                          <a:pt x="288" y="344"/>
                        </a:cubicBezTo>
                        <a:cubicBezTo>
                          <a:pt x="287" y="344"/>
                          <a:pt x="287" y="344"/>
                          <a:pt x="287" y="344"/>
                        </a:cubicBezTo>
                        <a:cubicBezTo>
                          <a:pt x="285" y="346"/>
                          <a:pt x="285" y="346"/>
                          <a:pt x="285" y="346"/>
                        </a:cubicBezTo>
                        <a:cubicBezTo>
                          <a:pt x="284" y="347"/>
                          <a:pt x="284" y="347"/>
                          <a:pt x="284" y="347"/>
                        </a:cubicBezTo>
                        <a:cubicBezTo>
                          <a:pt x="283" y="348"/>
                          <a:pt x="283" y="348"/>
                          <a:pt x="283" y="348"/>
                        </a:cubicBezTo>
                        <a:cubicBezTo>
                          <a:pt x="283" y="348"/>
                          <a:pt x="283" y="348"/>
                          <a:pt x="283" y="348"/>
                        </a:cubicBezTo>
                        <a:cubicBezTo>
                          <a:pt x="282" y="349"/>
                          <a:pt x="282" y="349"/>
                          <a:pt x="282" y="349"/>
                        </a:cubicBezTo>
                        <a:cubicBezTo>
                          <a:pt x="282" y="349"/>
                          <a:pt x="282" y="349"/>
                          <a:pt x="282" y="349"/>
                        </a:cubicBezTo>
                        <a:cubicBezTo>
                          <a:pt x="282" y="350"/>
                          <a:pt x="282" y="350"/>
                          <a:pt x="282" y="350"/>
                        </a:cubicBezTo>
                        <a:cubicBezTo>
                          <a:pt x="283" y="350"/>
                          <a:pt x="283" y="350"/>
                          <a:pt x="283" y="350"/>
                        </a:cubicBezTo>
                        <a:cubicBezTo>
                          <a:pt x="282" y="351"/>
                          <a:pt x="282" y="351"/>
                          <a:pt x="282" y="351"/>
                        </a:cubicBezTo>
                        <a:cubicBezTo>
                          <a:pt x="282" y="352"/>
                          <a:pt x="282" y="352"/>
                          <a:pt x="282" y="352"/>
                        </a:cubicBezTo>
                        <a:cubicBezTo>
                          <a:pt x="281" y="352"/>
                          <a:pt x="281" y="352"/>
                          <a:pt x="281" y="352"/>
                        </a:cubicBezTo>
                        <a:cubicBezTo>
                          <a:pt x="279" y="352"/>
                          <a:pt x="279" y="352"/>
                          <a:pt x="279" y="352"/>
                        </a:cubicBezTo>
                        <a:cubicBezTo>
                          <a:pt x="278" y="353"/>
                          <a:pt x="278" y="353"/>
                          <a:pt x="278" y="353"/>
                        </a:cubicBezTo>
                        <a:cubicBezTo>
                          <a:pt x="278" y="353"/>
                          <a:pt x="278" y="353"/>
                          <a:pt x="278" y="353"/>
                        </a:cubicBezTo>
                        <a:cubicBezTo>
                          <a:pt x="279" y="354"/>
                          <a:pt x="279" y="354"/>
                          <a:pt x="279" y="354"/>
                        </a:cubicBezTo>
                        <a:cubicBezTo>
                          <a:pt x="280" y="354"/>
                          <a:pt x="280" y="354"/>
                          <a:pt x="280" y="354"/>
                        </a:cubicBezTo>
                        <a:cubicBezTo>
                          <a:pt x="281" y="354"/>
                          <a:pt x="281" y="354"/>
                          <a:pt x="281" y="354"/>
                        </a:cubicBezTo>
                        <a:cubicBezTo>
                          <a:pt x="282" y="354"/>
                          <a:pt x="282" y="354"/>
                          <a:pt x="282" y="354"/>
                        </a:cubicBezTo>
                        <a:cubicBezTo>
                          <a:pt x="284" y="353"/>
                          <a:pt x="284" y="353"/>
                          <a:pt x="284" y="353"/>
                        </a:cubicBezTo>
                        <a:cubicBezTo>
                          <a:pt x="285" y="352"/>
                          <a:pt x="285" y="352"/>
                          <a:pt x="285" y="352"/>
                        </a:cubicBezTo>
                        <a:cubicBezTo>
                          <a:pt x="286" y="352"/>
                          <a:pt x="286" y="352"/>
                          <a:pt x="286" y="352"/>
                        </a:cubicBezTo>
                        <a:cubicBezTo>
                          <a:pt x="287" y="351"/>
                          <a:pt x="287" y="351"/>
                          <a:pt x="287" y="351"/>
                        </a:cubicBezTo>
                        <a:cubicBezTo>
                          <a:pt x="287" y="351"/>
                          <a:pt x="287" y="351"/>
                          <a:pt x="287" y="351"/>
                        </a:cubicBezTo>
                        <a:cubicBezTo>
                          <a:pt x="290" y="349"/>
                          <a:pt x="290" y="349"/>
                          <a:pt x="290" y="349"/>
                        </a:cubicBezTo>
                        <a:cubicBezTo>
                          <a:pt x="291" y="350"/>
                          <a:pt x="291" y="350"/>
                          <a:pt x="291" y="350"/>
                        </a:cubicBezTo>
                        <a:cubicBezTo>
                          <a:pt x="292" y="350"/>
                          <a:pt x="292" y="350"/>
                          <a:pt x="292" y="350"/>
                        </a:cubicBezTo>
                        <a:cubicBezTo>
                          <a:pt x="294" y="351"/>
                          <a:pt x="294" y="351"/>
                          <a:pt x="294" y="351"/>
                        </a:cubicBezTo>
                        <a:cubicBezTo>
                          <a:pt x="295" y="351"/>
                          <a:pt x="295" y="351"/>
                          <a:pt x="295" y="351"/>
                        </a:cubicBezTo>
                        <a:cubicBezTo>
                          <a:pt x="295" y="350"/>
                          <a:pt x="295" y="350"/>
                          <a:pt x="295" y="350"/>
                        </a:cubicBezTo>
                        <a:cubicBezTo>
                          <a:pt x="297" y="349"/>
                          <a:pt x="297" y="349"/>
                          <a:pt x="297" y="349"/>
                        </a:cubicBezTo>
                        <a:cubicBezTo>
                          <a:pt x="297" y="349"/>
                          <a:pt x="297" y="349"/>
                          <a:pt x="297" y="349"/>
                        </a:cubicBezTo>
                        <a:cubicBezTo>
                          <a:pt x="298" y="348"/>
                          <a:pt x="298" y="348"/>
                          <a:pt x="298" y="348"/>
                        </a:cubicBezTo>
                        <a:cubicBezTo>
                          <a:pt x="301" y="348"/>
                          <a:pt x="301" y="348"/>
                          <a:pt x="301" y="348"/>
                        </a:cubicBezTo>
                        <a:cubicBezTo>
                          <a:pt x="302" y="348"/>
                          <a:pt x="302" y="348"/>
                          <a:pt x="302" y="348"/>
                        </a:cubicBezTo>
                        <a:cubicBezTo>
                          <a:pt x="302" y="348"/>
                          <a:pt x="302" y="348"/>
                          <a:pt x="302" y="348"/>
                        </a:cubicBezTo>
                        <a:cubicBezTo>
                          <a:pt x="303" y="349"/>
                          <a:pt x="303" y="349"/>
                          <a:pt x="303" y="349"/>
                        </a:cubicBezTo>
                        <a:cubicBezTo>
                          <a:pt x="303" y="349"/>
                          <a:pt x="303" y="349"/>
                          <a:pt x="303" y="349"/>
                        </a:cubicBezTo>
                        <a:cubicBezTo>
                          <a:pt x="304" y="346"/>
                          <a:pt x="304" y="346"/>
                          <a:pt x="304" y="346"/>
                        </a:cubicBezTo>
                        <a:cubicBezTo>
                          <a:pt x="304" y="346"/>
                          <a:pt x="304" y="346"/>
                          <a:pt x="304" y="346"/>
                        </a:cubicBezTo>
                        <a:cubicBezTo>
                          <a:pt x="303" y="346"/>
                          <a:pt x="303" y="346"/>
                          <a:pt x="303" y="346"/>
                        </a:cubicBezTo>
                        <a:cubicBezTo>
                          <a:pt x="302" y="346"/>
                          <a:pt x="302" y="346"/>
                          <a:pt x="302" y="346"/>
                        </a:cubicBezTo>
                        <a:cubicBezTo>
                          <a:pt x="302" y="346"/>
                          <a:pt x="302" y="346"/>
                          <a:pt x="302" y="346"/>
                        </a:cubicBezTo>
                        <a:cubicBezTo>
                          <a:pt x="301" y="345"/>
                          <a:pt x="301" y="345"/>
                          <a:pt x="301" y="345"/>
                        </a:cubicBezTo>
                        <a:cubicBezTo>
                          <a:pt x="300" y="345"/>
                          <a:pt x="300" y="345"/>
                          <a:pt x="300" y="345"/>
                        </a:cubicBezTo>
                        <a:cubicBezTo>
                          <a:pt x="301" y="344"/>
                          <a:pt x="301" y="344"/>
                          <a:pt x="301" y="344"/>
                        </a:cubicBezTo>
                        <a:cubicBezTo>
                          <a:pt x="302" y="342"/>
                          <a:pt x="302" y="342"/>
                          <a:pt x="302" y="342"/>
                        </a:cubicBezTo>
                        <a:cubicBezTo>
                          <a:pt x="304" y="342"/>
                          <a:pt x="304" y="342"/>
                          <a:pt x="304" y="342"/>
                        </a:cubicBezTo>
                        <a:cubicBezTo>
                          <a:pt x="305" y="341"/>
                          <a:pt x="305" y="341"/>
                          <a:pt x="305" y="341"/>
                        </a:cubicBezTo>
                        <a:cubicBezTo>
                          <a:pt x="307" y="340"/>
                          <a:pt x="307" y="340"/>
                          <a:pt x="307" y="340"/>
                        </a:cubicBezTo>
                        <a:cubicBezTo>
                          <a:pt x="308" y="340"/>
                          <a:pt x="308" y="340"/>
                          <a:pt x="308" y="340"/>
                        </a:cubicBezTo>
                        <a:cubicBezTo>
                          <a:pt x="309" y="340"/>
                          <a:pt x="309" y="340"/>
                          <a:pt x="309" y="340"/>
                        </a:cubicBezTo>
                        <a:cubicBezTo>
                          <a:pt x="312" y="340"/>
                          <a:pt x="312" y="340"/>
                          <a:pt x="312" y="340"/>
                        </a:cubicBezTo>
                        <a:cubicBezTo>
                          <a:pt x="313" y="339"/>
                          <a:pt x="313" y="339"/>
                          <a:pt x="313" y="339"/>
                        </a:cubicBezTo>
                        <a:cubicBezTo>
                          <a:pt x="313" y="339"/>
                          <a:pt x="313" y="339"/>
                          <a:pt x="313" y="339"/>
                        </a:cubicBezTo>
                        <a:cubicBezTo>
                          <a:pt x="314" y="340"/>
                          <a:pt x="314" y="340"/>
                          <a:pt x="314" y="340"/>
                        </a:cubicBezTo>
                        <a:cubicBezTo>
                          <a:pt x="315" y="340"/>
                          <a:pt x="315" y="340"/>
                          <a:pt x="315" y="340"/>
                        </a:cubicBezTo>
                        <a:cubicBezTo>
                          <a:pt x="316" y="340"/>
                          <a:pt x="316" y="340"/>
                          <a:pt x="316" y="340"/>
                        </a:cubicBezTo>
                        <a:cubicBezTo>
                          <a:pt x="316" y="341"/>
                          <a:pt x="316" y="341"/>
                          <a:pt x="316" y="341"/>
                        </a:cubicBezTo>
                        <a:cubicBezTo>
                          <a:pt x="316" y="341"/>
                          <a:pt x="316" y="341"/>
                          <a:pt x="316" y="341"/>
                        </a:cubicBezTo>
                        <a:cubicBezTo>
                          <a:pt x="317" y="340"/>
                          <a:pt x="317" y="340"/>
                          <a:pt x="317" y="340"/>
                        </a:cubicBezTo>
                        <a:cubicBezTo>
                          <a:pt x="318" y="338"/>
                          <a:pt x="318" y="338"/>
                          <a:pt x="318" y="338"/>
                        </a:cubicBezTo>
                        <a:cubicBezTo>
                          <a:pt x="319" y="337"/>
                          <a:pt x="319" y="337"/>
                          <a:pt x="319" y="337"/>
                        </a:cubicBezTo>
                        <a:cubicBezTo>
                          <a:pt x="320" y="337"/>
                          <a:pt x="320" y="337"/>
                          <a:pt x="320" y="337"/>
                        </a:cubicBezTo>
                        <a:cubicBezTo>
                          <a:pt x="322" y="337"/>
                          <a:pt x="322" y="337"/>
                          <a:pt x="322" y="337"/>
                        </a:cubicBezTo>
                        <a:cubicBezTo>
                          <a:pt x="324" y="337"/>
                          <a:pt x="324" y="337"/>
                          <a:pt x="324" y="337"/>
                        </a:cubicBezTo>
                        <a:cubicBezTo>
                          <a:pt x="326" y="335"/>
                          <a:pt x="326" y="335"/>
                          <a:pt x="326" y="335"/>
                        </a:cubicBezTo>
                        <a:cubicBezTo>
                          <a:pt x="328" y="333"/>
                          <a:pt x="328" y="333"/>
                          <a:pt x="328" y="333"/>
                        </a:cubicBezTo>
                        <a:cubicBezTo>
                          <a:pt x="329" y="333"/>
                          <a:pt x="329" y="333"/>
                          <a:pt x="329" y="333"/>
                        </a:cubicBezTo>
                        <a:cubicBezTo>
                          <a:pt x="330" y="331"/>
                          <a:pt x="330" y="331"/>
                          <a:pt x="330" y="331"/>
                        </a:cubicBezTo>
                        <a:cubicBezTo>
                          <a:pt x="333" y="331"/>
                          <a:pt x="333" y="331"/>
                          <a:pt x="333" y="331"/>
                        </a:cubicBezTo>
                        <a:cubicBezTo>
                          <a:pt x="336" y="330"/>
                          <a:pt x="336" y="330"/>
                          <a:pt x="336" y="330"/>
                        </a:cubicBezTo>
                        <a:cubicBezTo>
                          <a:pt x="336" y="329"/>
                          <a:pt x="336" y="329"/>
                          <a:pt x="336" y="329"/>
                        </a:cubicBezTo>
                        <a:cubicBezTo>
                          <a:pt x="336" y="329"/>
                          <a:pt x="336" y="329"/>
                          <a:pt x="336" y="329"/>
                        </a:cubicBezTo>
                        <a:cubicBezTo>
                          <a:pt x="337" y="328"/>
                          <a:pt x="337" y="328"/>
                          <a:pt x="337" y="328"/>
                        </a:cubicBezTo>
                        <a:cubicBezTo>
                          <a:pt x="338" y="328"/>
                          <a:pt x="338" y="328"/>
                          <a:pt x="338" y="328"/>
                        </a:cubicBezTo>
                        <a:cubicBezTo>
                          <a:pt x="339" y="328"/>
                          <a:pt x="339" y="328"/>
                          <a:pt x="339" y="328"/>
                        </a:cubicBezTo>
                        <a:cubicBezTo>
                          <a:pt x="341" y="326"/>
                          <a:pt x="341" y="326"/>
                          <a:pt x="341" y="326"/>
                        </a:cubicBezTo>
                        <a:cubicBezTo>
                          <a:pt x="342" y="325"/>
                          <a:pt x="342" y="325"/>
                          <a:pt x="342" y="325"/>
                        </a:cubicBezTo>
                        <a:cubicBezTo>
                          <a:pt x="341" y="327"/>
                          <a:pt x="341" y="327"/>
                          <a:pt x="341" y="327"/>
                        </a:cubicBezTo>
                        <a:cubicBezTo>
                          <a:pt x="341" y="327"/>
                          <a:pt x="341" y="327"/>
                          <a:pt x="341" y="327"/>
                        </a:cubicBezTo>
                        <a:cubicBezTo>
                          <a:pt x="340" y="328"/>
                          <a:pt x="340" y="328"/>
                          <a:pt x="340" y="328"/>
                        </a:cubicBezTo>
                        <a:cubicBezTo>
                          <a:pt x="338" y="329"/>
                          <a:pt x="338" y="329"/>
                          <a:pt x="338" y="329"/>
                        </a:cubicBezTo>
                        <a:cubicBezTo>
                          <a:pt x="337" y="329"/>
                          <a:pt x="337" y="329"/>
                          <a:pt x="337" y="329"/>
                        </a:cubicBezTo>
                        <a:cubicBezTo>
                          <a:pt x="337" y="330"/>
                          <a:pt x="337" y="330"/>
                          <a:pt x="337" y="330"/>
                        </a:cubicBezTo>
                        <a:cubicBezTo>
                          <a:pt x="336" y="330"/>
                          <a:pt x="336" y="330"/>
                          <a:pt x="336" y="330"/>
                        </a:cubicBezTo>
                        <a:cubicBezTo>
                          <a:pt x="333" y="331"/>
                          <a:pt x="333" y="331"/>
                          <a:pt x="333" y="331"/>
                        </a:cubicBezTo>
                        <a:cubicBezTo>
                          <a:pt x="333" y="331"/>
                          <a:pt x="333" y="331"/>
                          <a:pt x="333" y="331"/>
                        </a:cubicBezTo>
                        <a:cubicBezTo>
                          <a:pt x="351" y="332"/>
                          <a:pt x="351" y="332"/>
                          <a:pt x="351" y="332"/>
                        </a:cubicBezTo>
                        <a:cubicBezTo>
                          <a:pt x="352" y="330"/>
                          <a:pt x="352" y="330"/>
                          <a:pt x="352" y="330"/>
                        </a:cubicBezTo>
                        <a:cubicBezTo>
                          <a:pt x="353" y="330"/>
                          <a:pt x="353" y="330"/>
                          <a:pt x="353" y="330"/>
                        </a:cubicBezTo>
                        <a:cubicBezTo>
                          <a:pt x="353" y="330"/>
                          <a:pt x="353" y="330"/>
                          <a:pt x="353" y="330"/>
                        </a:cubicBezTo>
                        <a:cubicBezTo>
                          <a:pt x="354" y="330"/>
                          <a:pt x="354" y="330"/>
                          <a:pt x="354" y="330"/>
                        </a:cubicBezTo>
                        <a:cubicBezTo>
                          <a:pt x="355" y="330"/>
                          <a:pt x="355" y="330"/>
                          <a:pt x="355" y="330"/>
                        </a:cubicBezTo>
                        <a:cubicBezTo>
                          <a:pt x="356" y="329"/>
                          <a:pt x="356" y="329"/>
                          <a:pt x="356" y="329"/>
                        </a:cubicBezTo>
                        <a:cubicBezTo>
                          <a:pt x="356" y="329"/>
                          <a:pt x="356" y="329"/>
                          <a:pt x="356" y="329"/>
                        </a:cubicBezTo>
                        <a:cubicBezTo>
                          <a:pt x="358" y="326"/>
                          <a:pt x="358" y="326"/>
                          <a:pt x="358" y="326"/>
                        </a:cubicBezTo>
                        <a:cubicBezTo>
                          <a:pt x="359" y="326"/>
                          <a:pt x="359" y="326"/>
                          <a:pt x="359" y="326"/>
                        </a:cubicBezTo>
                        <a:cubicBezTo>
                          <a:pt x="361" y="324"/>
                          <a:pt x="361" y="324"/>
                          <a:pt x="361" y="324"/>
                        </a:cubicBezTo>
                        <a:cubicBezTo>
                          <a:pt x="361" y="323"/>
                          <a:pt x="361" y="323"/>
                          <a:pt x="361" y="323"/>
                        </a:cubicBezTo>
                        <a:cubicBezTo>
                          <a:pt x="362" y="321"/>
                          <a:pt x="362" y="321"/>
                          <a:pt x="362" y="321"/>
                        </a:cubicBezTo>
                        <a:cubicBezTo>
                          <a:pt x="363" y="320"/>
                          <a:pt x="363" y="320"/>
                          <a:pt x="363" y="320"/>
                        </a:cubicBezTo>
                        <a:cubicBezTo>
                          <a:pt x="363" y="319"/>
                          <a:pt x="363" y="319"/>
                          <a:pt x="363" y="319"/>
                        </a:cubicBezTo>
                        <a:cubicBezTo>
                          <a:pt x="364" y="318"/>
                          <a:pt x="364" y="318"/>
                          <a:pt x="364" y="318"/>
                        </a:cubicBezTo>
                        <a:cubicBezTo>
                          <a:pt x="366" y="315"/>
                          <a:pt x="366" y="315"/>
                          <a:pt x="366" y="315"/>
                        </a:cubicBezTo>
                        <a:cubicBezTo>
                          <a:pt x="367" y="314"/>
                          <a:pt x="367" y="314"/>
                          <a:pt x="367" y="314"/>
                        </a:cubicBezTo>
                        <a:cubicBezTo>
                          <a:pt x="368" y="313"/>
                          <a:pt x="368" y="313"/>
                          <a:pt x="368" y="313"/>
                        </a:cubicBezTo>
                        <a:cubicBezTo>
                          <a:pt x="368" y="313"/>
                          <a:pt x="368" y="313"/>
                          <a:pt x="368" y="313"/>
                        </a:cubicBezTo>
                        <a:cubicBezTo>
                          <a:pt x="369" y="314"/>
                          <a:pt x="369" y="314"/>
                          <a:pt x="369" y="314"/>
                        </a:cubicBezTo>
                        <a:cubicBezTo>
                          <a:pt x="370" y="315"/>
                          <a:pt x="370" y="315"/>
                          <a:pt x="370" y="315"/>
                        </a:cubicBezTo>
                        <a:cubicBezTo>
                          <a:pt x="371" y="314"/>
                          <a:pt x="371" y="314"/>
                          <a:pt x="371" y="314"/>
                        </a:cubicBezTo>
                        <a:cubicBezTo>
                          <a:pt x="373" y="315"/>
                          <a:pt x="373" y="315"/>
                          <a:pt x="373" y="315"/>
                        </a:cubicBezTo>
                        <a:cubicBezTo>
                          <a:pt x="373" y="314"/>
                          <a:pt x="373" y="314"/>
                          <a:pt x="373" y="314"/>
                        </a:cubicBezTo>
                        <a:cubicBezTo>
                          <a:pt x="376" y="317"/>
                          <a:pt x="376" y="317"/>
                          <a:pt x="376" y="317"/>
                        </a:cubicBezTo>
                        <a:cubicBezTo>
                          <a:pt x="376" y="319"/>
                          <a:pt x="376" y="319"/>
                          <a:pt x="376" y="319"/>
                        </a:cubicBezTo>
                        <a:cubicBezTo>
                          <a:pt x="375" y="327"/>
                          <a:pt x="375" y="327"/>
                          <a:pt x="375" y="327"/>
                        </a:cubicBezTo>
                        <a:cubicBezTo>
                          <a:pt x="374" y="327"/>
                          <a:pt x="374" y="327"/>
                          <a:pt x="374" y="327"/>
                        </a:cubicBezTo>
                        <a:cubicBezTo>
                          <a:pt x="375" y="328"/>
                          <a:pt x="375" y="328"/>
                          <a:pt x="375" y="328"/>
                        </a:cubicBezTo>
                        <a:cubicBezTo>
                          <a:pt x="375" y="328"/>
                          <a:pt x="375" y="328"/>
                          <a:pt x="375" y="328"/>
                        </a:cubicBezTo>
                        <a:cubicBezTo>
                          <a:pt x="376" y="329"/>
                          <a:pt x="376" y="329"/>
                          <a:pt x="376" y="329"/>
                        </a:cubicBezTo>
                        <a:cubicBezTo>
                          <a:pt x="376" y="330"/>
                          <a:pt x="376" y="330"/>
                          <a:pt x="376" y="330"/>
                        </a:cubicBezTo>
                        <a:cubicBezTo>
                          <a:pt x="376" y="331"/>
                          <a:pt x="376" y="331"/>
                          <a:pt x="376" y="331"/>
                        </a:cubicBezTo>
                        <a:cubicBezTo>
                          <a:pt x="376" y="331"/>
                          <a:pt x="376" y="331"/>
                          <a:pt x="376" y="331"/>
                        </a:cubicBezTo>
                        <a:cubicBezTo>
                          <a:pt x="375" y="332"/>
                          <a:pt x="375" y="332"/>
                          <a:pt x="375" y="332"/>
                        </a:cubicBezTo>
                        <a:cubicBezTo>
                          <a:pt x="376" y="332"/>
                          <a:pt x="376" y="332"/>
                          <a:pt x="376" y="332"/>
                        </a:cubicBezTo>
                        <a:cubicBezTo>
                          <a:pt x="376" y="332"/>
                          <a:pt x="376" y="332"/>
                          <a:pt x="376" y="332"/>
                        </a:cubicBezTo>
                        <a:cubicBezTo>
                          <a:pt x="378" y="333"/>
                          <a:pt x="378" y="333"/>
                          <a:pt x="378" y="333"/>
                        </a:cubicBezTo>
                        <a:cubicBezTo>
                          <a:pt x="379" y="332"/>
                          <a:pt x="379" y="332"/>
                          <a:pt x="379" y="332"/>
                        </a:cubicBezTo>
                        <a:cubicBezTo>
                          <a:pt x="379" y="333"/>
                          <a:pt x="379" y="333"/>
                          <a:pt x="379" y="333"/>
                        </a:cubicBezTo>
                        <a:cubicBezTo>
                          <a:pt x="380" y="334"/>
                          <a:pt x="380" y="334"/>
                          <a:pt x="380" y="334"/>
                        </a:cubicBezTo>
                        <a:cubicBezTo>
                          <a:pt x="381" y="333"/>
                          <a:pt x="381" y="333"/>
                          <a:pt x="381" y="333"/>
                        </a:cubicBezTo>
                        <a:cubicBezTo>
                          <a:pt x="382" y="333"/>
                          <a:pt x="382" y="333"/>
                          <a:pt x="382" y="333"/>
                        </a:cubicBezTo>
                        <a:cubicBezTo>
                          <a:pt x="383" y="333"/>
                          <a:pt x="383" y="333"/>
                          <a:pt x="383" y="333"/>
                        </a:cubicBezTo>
                        <a:cubicBezTo>
                          <a:pt x="384" y="332"/>
                          <a:pt x="384" y="332"/>
                          <a:pt x="384" y="332"/>
                        </a:cubicBezTo>
                        <a:cubicBezTo>
                          <a:pt x="385" y="330"/>
                          <a:pt x="385" y="330"/>
                          <a:pt x="385" y="330"/>
                        </a:cubicBezTo>
                        <a:cubicBezTo>
                          <a:pt x="384" y="332"/>
                          <a:pt x="384" y="332"/>
                          <a:pt x="384" y="332"/>
                        </a:cubicBezTo>
                        <a:cubicBezTo>
                          <a:pt x="385" y="332"/>
                          <a:pt x="385" y="332"/>
                          <a:pt x="385" y="332"/>
                        </a:cubicBezTo>
                        <a:cubicBezTo>
                          <a:pt x="384" y="332"/>
                          <a:pt x="384" y="332"/>
                          <a:pt x="384" y="332"/>
                        </a:cubicBezTo>
                        <a:cubicBezTo>
                          <a:pt x="385" y="333"/>
                          <a:pt x="385" y="333"/>
                          <a:pt x="385" y="333"/>
                        </a:cubicBezTo>
                        <a:cubicBezTo>
                          <a:pt x="388" y="332"/>
                          <a:pt x="388" y="332"/>
                          <a:pt x="388" y="332"/>
                        </a:cubicBezTo>
                        <a:cubicBezTo>
                          <a:pt x="388" y="331"/>
                          <a:pt x="388" y="331"/>
                          <a:pt x="388" y="331"/>
                        </a:cubicBezTo>
                        <a:cubicBezTo>
                          <a:pt x="390" y="331"/>
                          <a:pt x="390" y="331"/>
                          <a:pt x="390" y="331"/>
                        </a:cubicBezTo>
                        <a:cubicBezTo>
                          <a:pt x="391" y="330"/>
                          <a:pt x="391" y="330"/>
                          <a:pt x="391" y="330"/>
                        </a:cubicBezTo>
                        <a:cubicBezTo>
                          <a:pt x="392" y="329"/>
                          <a:pt x="392" y="329"/>
                          <a:pt x="392" y="329"/>
                        </a:cubicBezTo>
                        <a:cubicBezTo>
                          <a:pt x="393" y="328"/>
                          <a:pt x="393" y="328"/>
                          <a:pt x="393" y="328"/>
                        </a:cubicBezTo>
                        <a:cubicBezTo>
                          <a:pt x="393" y="328"/>
                          <a:pt x="393" y="328"/>
                          <a:pt x="393" y="328"/>
                        </a:cubicBezTo>
                        <a:cubicBezTo>
                          <a:pt x="394" y="328"/>
                          <a:pt x="394" y="328"/>
                          <a:pt x="394" y="328"/>
                        </a:cubicBezTo>
                        <a:cubicBezTo>
                          <a:pt x="394" y="329"/>
                          <a:pt x="394" y="329"/>
                          <a:pt x="394" y="329"/>
                        </a:cubicBezTo>
                        <a:cubicBezTo>
                          <a:pt x="393" y="330"/>
                          <a:pt x="393" y="330"/>
                          <a:pt x="393" y="330"/>
                        </a:cubicBezTo>
                        <a:cubicBezTo>
                          <a:pt x="392" y="330"/>
                          <a:pt x="392" y="330"/>
                          <a:pt x="392" y="330"/>
                        </a:cubicBezTo>
                        <a:cubicBezTo>
                          <a:pt x="390" y="332"/>
                          <a:pt x="390" y="332"/>
                          <a:pt x="390" y="332"/>
                        </a:cubicBezTo>
                        <a:cubicBezTo>
                          <a:pt x="392" y="332"/>
                          <a:pt x="392" y="332"/>
                          <a:pt x="392" y="332"/>
                        </a:cubicBezTo>
                        <a:cubicBezTo>
                          <a:pt x="393" y="331"/>
                          <a:pt x="393" y="331"/>
                          <a:pt x="393" y="331"/>
                        </a:cubicBezTo>
                        <a:cubicBezTo>
                          <a:pt x="394" y="331"/>
                          <a:pt x="394" y="331"/>
                          <a:pt x="394" y="331"/>
                        </a:cubicBezTo>
                        <a:cubicBezTo>
                          <a:pt x="395" y="332"/>
                          <a:pt x="395" y="332"/>
                          <a:pt x="395" y="332"/>
                        </a:cubicBezTo>
                        <a:cubicBezTo>
                          <a:pt x="397" y="332"/>
                          <a:pt x="397" y="332"/>
                          <a:pt x="397" y="332"/>
                        </a:cubicBezTo>
                        <a:cubicBezTo>
                          <a:pt x="399" y="332"/>
                          <a:pt x="399" y="332"/>
                          <a:pt x="399" y="332"/>
                        </a:cubicBezTo>
                        <a:cubicBezTo>
                          <a:pt x="398" y="332"/>
                          <a:pt x="398" y="332"/>
                          <a:pt x="398" y="332"/>
                        </a:cubicBezTo>
                        <a:cubicBezTo>
                          <a:pt x="396" y="333"/>
                          <a:pt x="396" y="333"/>
                          <a:pt x="396" y="333"/>
                        </a:cubicBezTo>
                        <a:cubicBezTo>
                          <a:pt x="395" y="333"/>
                          <a:pt x="395" y="333"/>
                          <a:pt x="395" y="333"/>
                        </a:cubicBezTo>
                        <a:cubicBezTo>
                          <a:pt x="395" y="334"/>
                          <a:pt x="395" y="334"/>
                          <a:pt x="395" y="334"/>
                        </a:cubicBezTo>
                        <a:cubicBezTo>
                          <a:pt x="395" y="334"/>
                          <a:pt x="395" y="334"/>
                          <a:pt x="395" y="334"/>
                        </a:cubicBezTo>
                        <a:cubicBezTo>
                          <a:pt x="394" y="334"/>
                          <a:pt x="394" y="334"/>
                          <a:pt x="394" y="334"/>
                        </a:cubicBezTo>
                        <a:cubicBezTo>
                          <a:pt x="394" y="333"/>
                          <a:pt x="394" y="333"/>
                          <a:pt x="394" y="333"/>
                        </a:cubicBezTo>
                        <a:cubicBezTo>
                          <a:pt x="393" y="332"/>
                          <a:pt x="393" y="332"/>
                          <a:pt x="393" y="332"/>
                        </a:cubicBezTo>
                        <a:cubicBezTo>
                          <a:pt x="391" y="333"/>
                          <a:pt x="391" y="333"/>
                          <a:pt x="391" y="333"/>
                        </a:cubicBezTo>
                        <a:cubicBezTo>
                          <a:pt x="389" y="334"/>
                          <a:pt x="389" y="334"/>
                          <a:pt x="389" y="334"/>
                        </a:cubicBezTo>
                        <a:cubicBezTo>
                          <a:pt x="386" y="335"/>
                          <a:pt x="386" y="335"/>
                          <a:pt x="386" y="335"/>
                        </a:cubicBezTo>
                        <a:cubicBezTo>
                          <a:pt x="384" y="336"/>
                          <a:pt x="384" y="336"/>
                          <a:pt x="384" y="336"/>
                        </a:cubicBezTo>
                        <a:cubicBezTo>
                          <a:pt x="384" y="337"/>
                          <a:pt x="384" y="337"/>
                          <a:pt x="384" y="337"/>
                        </a:cubicBezTo>
                        <a:cubicBezTo>
                          <a:pt x="382" y="338"/>
                          <a:pt x="382" y="338"/>
                          <a:pt x="382" y="338"/>
                        </a:cubicBezTo>
                        <a:cubicBezTo>
                          <a:pt x="381" y="340"/>
                          <a:pt x="381" y="340"/>
                          <a:pt x="381" y="340"/>
                        </a:cubicBezTo>
                        <a:cubicBezTo>
                          <a:pt x="381" y="342"/>
                          <a:pt x="381" y="342"/>
                          <a:pt x="381" y="342"/>
                        </a:cubicBezTo>
                        <a:cubicBezTo>
                          <a:pt x="382" y="343"/>
                          <a:pt x="382" y="343"/>
                          <a:pt x="382" y="343"/>
                        </a:cubicBezTo>
                        <a:cubicBezTo>
                          <a:pt x="382" y="344"/>
                          <a:pt x="382" y="344"/>
                          <a:pt x="382" y="344"/>
                        </a:cubicBezTo>
                        <a:cubicBezTo>
                          <a:pt x="382" y="344"/>
                          <a:pt x="382" y="344"/>
                          <a:pt x="382" y="344"/>
                        </a:cubicBezTo>
                        <a:cubicBezTo>
                          <a:pt x="383" y="344"/>
                          <a:pt x="383" y="344"/>
                          <a:pt x="383" y="344"/>
                        </a:cubicBezTo>
                        <a:cubicBezTo>
                          <a:pt x="383" y="346"/>
                          <a:pt x="383" y="346"/>
                          <a:pt x="383" y="346"/>
                        </a:cubicBezTo>
                        <a:cubicBezTo>
                          <a:pt x="384" y="346"/>
                          <a:pt x="384" y="346"/>
                          <a:pt x="384" y="346"/>
                        </a:cubicBezTo>
                        <a:cubicBezTo>
                          <a:pt x="385" y="346"/>
                          <a:pt x="385" y="346"/>
                          <a:pt x="385" y="346"/>
                        </a:cubicBezTo>
                        <a:cubicBezTo>
                          <a:pt x="386" y="346"/>
                          <a:pt x="386" y="346"/>
                          <a:pt x="386" y="346"/>
                        </a:cubicBezTo>
                        <a:cubicBezTo>
                          <a:pt x="386" y="346"/>
                          <a:pt x="386" y="346"/>
                          <a:pt x="386" y="346"/>
                        </a:cubicBezTo>
                        <a:cubicBezTo>
                          <a:pt x="386" y="345"/>
                          <a:pt x="386" y="345"/>
                          <a:pt x="386" y="345"/>
                        </a:cubicBezTo>
                        <a:cubicBezTo>
                          <a:pt x="387" y="345"/>
                          <a:pt x="387" y="345"/>
                          <a:pt x="387" y="345"/>
                        </a:cubicBezTo>
                        <a:cubicBezTo>
                          <a:pt x="387" y="345"/>
                          <a:pt x="387" y="345"/>
                          <a:pt x="387" y="345"/>
                        </a:cubicBezTo>
                        <a:cubicBezTo>
                          <a:pt x="389" y="344"/>
                          <a:pt x="389" y="344"/>
                          <a:pt x="389" y="344"/>
                        </a:cubicBezTo>
                        <a:cubicBezTo>
                          <a:pt x="390" y="343"/>
                          <a:pt x="390" y="343"/>
                          <a:pt x="390" y="343"/>
                        </a:cubicBezTo>
                        <a:cubicBezTo>
                          <a:pt x="392" y="341"/>
                          <a:pt x="392" y="341"/>
                          <a:pt x="392" y="341"/>
                        </a:cubicBezTo>
                        <a:cubicBezTo>
                          <a:pt x="394" y="340"/>
                          <a:pt x="394" y="340"/>
                          <a:pt x="394" y="340"/>
                        </a:cubicBezTo>
                        <a:cubicBezTo>
                          <a:pt x="393" y="339"/>
                          <a:pt x="393" y="339"/>
                          <a:pt x="393" y="339"/>
                        </a:cubicBezTo>
                        <a:cubicBezTo>
                          <a:pt x="394" y="337"/>
                          <a:pt x="394" y="337"/>
                          <a:pt x="394" y="337"/>
                        </a:cubicBezTo>
                        <a:cubicBezTo>
                          <a:pt x="395" y="338"/>
                          <a:pt x="395" y="338"/>
                          <a:pt x="395" y="338"/>
                        </a:cubicBezTo>
                        <a:cubicBezTo>
                          <a:pt x="395" y="337"/>
                          <a:pt x="395" y="337"/>
                          <a:pt x="395" y="337"/>
                        </a:cubicBezTo>
                        <a:cubicBezTo>
                          <a:pt x="396" y="337"/>
                          <a:pt x="396" y="337"/>
                          <a:pt x="396" y="337"/>
                        </a:cubicBezTo>
                        <a:cubicBezTo>
                          <a:pt x="396" y="338"/>
                          <a:pt x="396" y="338"/>
                          <a:pt x="396" y="338"/>
                        </a:cubicBezTo>
                        <a:cubicBezTo>
                          <a:pt x="398" y="338"/>
                          <a:pt x="398" y="338"/>
                          <a:pt x="398" y="338"/>
                        </a:cubicBezTo>
                        <a:cubicBezTo>
                          <a:pt x="398" y="338"/>
                          <a:pt x="398" y="338"/>
                          <a:pt x="398" y="338"/>
                        </a:cubicBezTo>
                        <a:cubicBezTo>
                          <a:pt x="399" y="338"/>
                          <a:pt x="399" y="338"/>
                          <a:pt x="399" y="338"/>
                        </a:cubicBezTo>
                        <a:cubicBezTo>
                          <a:pt x="401" y="337"/>
                          <a:pt x="401" y="337"/>
                          <a:pt x="401" y="337"/>
                        </a:cubicBezTo>
                        <a:cubicBezTo>
                          <a:pt x="403" y="336"/>
                          <a:pt x="403" y="336"/>
                          <a:pt x="403" y="336"/>
                        </a:cubicBezTo>
                        <a:cubicBezTo>
                          <a:pt x="405" y="336"/>
                          <a:pt x="405" y="336"/>
                          <a:pt x="405" y="336"/>
                        </a:cubicBezTo>
                        <a:cubicBezTo>
                          <a:pt x="406" y="336"/>
                          <a:pt x="406" y="336"/>
                          <a:pt x="406" y="336"/>
                        </a:cubicBezTo>
                        <a:cubicBezTo>
                          <a:pt x="409" y="334"/>
                          <a:pt x="409" y="334"/>
                          <a:pt x="409" y="334"/>
                        </a:cubicBezTo>
                        <a:cubicBezTo>
                          <a:pt x="411" y="334"/>
                          <a:pt x="411" y="334"/>
                          <a:pt x="411" y="334"/>
                        </a:cubicBezTo>
                        <a:cubicBezTo>
                          <a:pt x="412" y="333"/>
                          <a:pt x="412" y="333"/>
                          <a:pt x="412" y="333"/>
                        </a:cubicBezTo>
                        <a:cubicBezTo>
                          <a:pt x="413" y="334"/>
                          <a:pt x="413" y="334"/>
                          <a:pt x="413" y="334"/>
                        </a:cubicBezTo>
                        <a:cubicBezTo>
                          <a:pt x="414" y="333"/>
                          <a:pt x="414" y="333"/>
                          <a:pt x="414" y="333"/>
                        </a:cubicBezTo>
                        <a:cubicBezTo>
                          <a:pt x="413" y="333"/>
                          <a:pt x="413" y="333"/>
                          <a:pt x="413" y="333"/>
                        </a:cubicBezTo>
                        <a:cubicBezTo>
                          <a:pt x="412" y="333"/>
                          <a:pt x="412" y="333"/>
                          <a:pt x="412" y="333"/>
                        </a:cubicBezTo>
                        <a:cubicBezTo>
                          <a:pt x="411" y="332"/>
                          <a:pt x="411" y="332"/>
                          <a:pt x="411" y="332"/>
                        </a:cubicBezTo>
                        <a:cubicBezTo>
                          <a:pt x="411" y="332"/>
                          <a:pt x="411" y="332"/>
                          <a:pt x="411" y="332"/>
                        </a:cubicBezTo>
                        <a:cubicBezTo>
                          <a:pt x="412" y="332"/>
                          <a:pt x="412" y="332"/>
                          <a:pt x="412" y="332"/>
                        </a:cubicBezTo>
                        <a:cubicBezTo>
                          <a:pt x="412" y="331"/>
                          <a:pt x="412" y="331"/>
                          <a:pt x="412" y="331"/>
                        </a:cubicBezTo>
                        <a:cubicBezTo>
                          <a:pt x="410" y="330"/>
                          <a:pt x="410" y="330"/>
                          <a:pt x="410" y="330"/>
                        </a:cubicBezTo>
                        <a:cubicBezTo>
                          <a:pt x="408" y="330"/>
                          <a:pt x="408" y="330"/>
                          <a:pt x="408" y="330"/>
                        </a:cubicBezTo>
                        <a:cubicBezTo>
                          <a:pt x="409" y="329"/>
                          <a:pt x="409" y="329"/>
                          <a:pt x="409" y="329"/>
                        </a:cubicBezTo>
                        <a:cubicBezTo>
                          <a:pt x="409" y="328"/>
                          <a:pt x="409" y="328"/>
                          <a:pt x="409" y="328"/>
                        </a:cubicBezTo>
                        <a:cubicBezTo>
                          <a:pt x="407" y="329"/>
                          <a:pt x="407" y="329"/>
                          <a:pt x="407" y="329"/>
                        </a:cubicBezTo>
                        <a:cubicBezTo>
                          <a:pt x="406" y="330"/>
                          <a:pt x="406" y="330"/>
                          <a:pt x="406" y="330"/>
                        </a:cubicBezTo>
                        <a:cubicBezTo>
                          <a:pt x="404" y="330"/>
                          <a:pt x="404" y="330"/>
                          <a:pt x="404" y="330"/>
                        </a:cubicBezTo>
                        <a:cubicBezTo>
                          <a:pt x="404" y="329"/>
                          <a:pt x="404" y="329"/>
                          <a:pt x="404" y="329"/>
                        </a:cubicBezTo>
                        <a:cubicBezTo>
                          <a:pt x="402" y="328"/>
                          <a:pt x="402" y="328"/>
                          <a:pt x="402" y="328"/>
                        </a:cubicBezTo>
                        <a:cubicBezTo>
                          <a:pt x="402" y="329"/>
                          <a:pt x="402" y="329"/>
                          <a:pt x="402" y="329"/>
                        </a:cubicBezTo>
                        <a:cubicBezTo>
                          <a:pt x="401" y="328"/>
                          <a:pt x="401" y="328"/>
                          <a:pt x="401" y="328"/>
                        </a:cubicBezTo>
                        <a:cubicBezTo>
                          <a:pt x="399" y="328"/>
                          <a:pt x="399" y="328"/>
                          <a:pt x="399" y="328"/>
                        </a:cubicBezTo>
                        <a:cubicBezTo>
                          <a:pt x="397" y="327"/>
                          <a:pt x="397" y="327"/>
                          <a:pt x="397" y="327"/>
                        </a:cubicBezTo>
                        <a:cubicBezTo>
                          <a:pt x="398" y="327"/>
                          <a:pt x="398" y="327"/>
                          <a:pt x="398" y="327"/>
                        </a:cubicBezTo>
                        <a:cubicBezTo>
                          <a:pt x="399" y="326"/>
                          <a:pt x="399" y="326"/>
                          <a:pt x="399" y="326"/>
                        </a:cubicBezTo>
                        <a:cubicBezTo>
                          <a:pt x="397" y="326"/>
                          <a:pt x="397" y="326"/>
                          <a:pt x="397" y="326"/>
                        </a:cubicBezTo>
                        <a:cubicBezTo>
                          <a:pt x="396" y="325"/>
                          <a:pt x="396" y="325"/>
                          <a:pt x="396" y="325"/>
                        </a:cubicBezTo>
                        <a:cubicBezTo>
                          <a:pt x="395" y="325"/>
                          <a:pt x="395" y="325"/>
                          <a:pt x="395" y="325"/>
                        </a:cubicBezTo>
                        <a:cubicBezTo>
                          <a:pt x="394" y="323"/>
                          <a:pt x="394" y="323"/>
                          <a:pt x="394" y="323"/>
                        </a:cubicBezTo>
                        <a:cubicBezTo>
                          <a:pt x="394" y="323"/>
                          <a:pt x="394" y="323"/>
                          <a:pt x="394" y="323"/>
                        </a:cubicBezTo>
                        <a:cubicBezTo>
                          <a:pt x="394" y="321"/>
                          <a:pt x="394" y="321"/>
                          <a:pt x="394" y="321"/>
                        </a:cubicBezTo>
                        <a:cubicBezTo>
                          <a:pt x="394" y="320"/>
                          <a:pt x="394" y="320"/>
                          <a:pt x="394" y="320"/>
                        </a:cubicBezTo>
                        <a:cubicBezTo>
                          <a:pt x="393" y="319"/>
                          <a:pt x="393" y="319"/>
                          <a:pt x="393" y="319"/>
                        </a:cubicBezTo>
                        <a:cubicBezTo>
                          <a:pt x="394" y="318"/>
                          <a:pt x="394" y="318"/>
                          <a:pt x="394" y="318"/>
                        </a:cubicBezTo>
                        <a:cubicBezTo>
                          <a:pt x="394" y="318"/>
                          <a:pt x="394" y="318"/>
                          <a:pt x="394" y="318"/>
                        </a:cubicBezTo>
                        <a:cubicBezTo>
                          <a:pt x="391" y="318"/>
                          <a:pt x="391" y="318"/>
                          <a:pt x="391" y="318"/>
                        </a:cubicBezTo>
                        <a:cubicBezTo>
                          <a:pt x="392" y="317"/>
                          <a:pt x="392" y="317"/>
                          <a:pt x="392" y="317"/>
                        </a:cubicBezTo>
                        <a:cubicBezTo>
                          <a:pt x="393" y="317"/>
                          <a:pt x="393" y="317"/>
                          <a:pt x="393" y="317"/>
                        </a:cubicBezTo>
                        <a:cubicBezTo>
                          <a:pt x="394" y="313"/>
                          <a:pt x="394" y="313"/>
                          <a:pt x="394" y="313"/>
                        </a:cubicBezTo>
                        <a:cubicBezTo>
                          <a:pt x="396" y="312"/>
                          <a:pt x="396" y="312"/>
                          <a:pt x="396" y="312"/>
                        </a:cubicBezTo>
                        <a:cubicBezTo>
                          <a:pt x="395" y="312"/>
                          <a:pt x="395" y="312"/>
                          <a:pt x="395" y="312"/>
                        </a:cubicBezTo>
                        <a:cubicBezTo>
                          <a:pt x="394" y="312"/>
                          <a:pt x="394" y="312"/>
                          <a:pt x="394" y="312"/>
                        </a:cubicBezTo>
                        <a:cubicBezTo>
                          <a:pt x="394" y="311"/>
                          <a:pt x="394" y="311"/>
                          <a:pt x="394" y="311"/>
                        </a:cubicBezTo>
                        <a:cubicBezTo>
                          <a:pt x="393" y="311"/>
                          <a:pt x="393" y="311"/>
                          <a:pt x="393" y="311"/>
                        </a:cubicBezTo>
                        <a:cubicBezTo>
                          <a:pt x="392" y="312"/>
                          <a:pt x="392" y="312"/>
                          <a:pt x="392" y="312"/>
                        </a:cubicBezTo>
                        <a:cubicBezTo>
                          <a:pt x="390" y="313"/>
                          <a:pt x="390" y="313"/>
                          <a:pt x="390" y="313"/>
                        </a:cubicBezTo>
                        <a:cubicBezTo>
                          <a:pt x="390" y="312"/>
                          <a:pt x="390" y="312"/>
                          <a:pt x="390" y="312"/>
                        </a:cubicBezTo>
                        <a:cubicBezTo>
                          <a:pt x="389" y="311"/>
                          <a:pt x="389" y="311"/>
                          <a:pt x="389" y="311"/>
                        </a:cubicBezTo>
                        <a:cubicBezTo>
                          <a:pt x="387" y="310"/>
                          <a:pt x="387" y="310"/>
                          <a:pt x="387" y="310"/>
                        </a:cubicBezTo>
                        <a:cubicBezTo>
                          <a:pt x="385" y="310"/>
                          <a:pt x="385" y="310"/>
                          <a:pt x="385" y="310"/>
                        </a:cubicBezTo>
                        <a:cubicBezTo>
                          <a:pt x="383" y="310"/>
                          <a:pt x="383" y="310"/>
                          <a:pt x="383" y="310"/>
                        </a:cubicBezTo>
                        <a:cubicBezTo>
                          <a:pt x="385" y="309"/>
                          <a:pt x="385" y="309"/>
                          <a:pt x="385" y="309"/>
                        </a:cubicBezTo>
                        <a:cubicBezTo>
                          <a:pt x="386" y="310"/>
                          <a:pt x="386" y="310"/>
                          <a:pt x="386" y="310"/>
                        </a:cubicBezTo>
                        <a:cubicBezTo>
                          <a:pt x="388" y="309"/>
                          <a:pt x="388" y="309"/>
                          <a:pt x="388" y="309"/>
                        </a:cubicBezTo>
                        <a:cubicBezTo>
                          <a:pt x="389" y="309"/>
                          <a:pt x="389" y="309"/>
                          <a:pt x="389" y="309"/>
                        </a:cubicBezTo>
                        <a:cubicBezTo>
                          <a:pt x="390" y="309"/>
                          <a:pt x="390" y="309"/>
                          <a:pt x="390" y="309"/>
                        </a:cubicBezTo>
                        <a:cubicBezTo>
                          <a:pt x="391" y="310"/>
                          <a:pt x="391" y="310"/>
                          <a:pt x="391" y="310"/>
                        </a:cubicBezTo>
                        <a:cubicBezTo>
                          <a:pt x="393" y="310"/>
                          <a:pt x="393" y="310"/>
                          <a:pt x="393" y="310"/>
                        </a:cubicBezTo>
                        <a:cubicBezTo>
                          <a:pt x="394" y="309"/>
                          <a:pt x="394" y="309"/>
                          <a:pt x="394" y="309"/>
                        </a:cubicBezTo>
                        <a:cubicBezTo>
                          <a:pt x="395" y="309"/>
                          <a:pt x="395" y="309"/>
                          <a:pt x="395" y="309"/>
                        </a:cubicBezTo>
                        <a:cubicBezTo>
                          <a:pt x="396" y="308"/>
                          <a:pt x="396" y="308"/>
                          <a:pt x="396" y="308"/>
                        </a:cubicBezTo>
                        <a:cubicBezTo>
                          <a:pt x="398" y="307"/>
                          <a:pt x="398" y="307"/>
                          <a:pt x="398" y="307"/>
                        </a:cubicBezTo>
                        <a:cubicBezTo>
                          <a:pt x="399" y="305"/>
                          <a:pt x="399" y="305"/>
                          <a:pt x="399" y="305"/>
                        </a:cubicBezTo>
                        <a:cubicBezTo>
                          <a:pt x="398" y="305"/>
                          <a:pt x="398" y="305"/>
                          <a:pt x="398" y="305"/>
                        </a:cubicBezTo>
                        <a:cubicBezTo>
                          <a:pt x="399" y="304"/>
                          <a:pt x="399" y="304"/>
                          <a:pt x="399" y="304"/>
                        </a:cubicBezTo>
                        <a:cubicBezTo>
                          <a:pt x="398" y="304"/>
                          <a:pt x="398" y="304"/>
                          <a:pt x="398" y="304"/>
                        </a:cubicBezTo>
                        <a:cubicBezTo>
                          <a:pt x="397" y="303"/>
                          <a:pt x="397" y="303"/>
                          <a:pt x="397" y="303"/>
                        </a:cubicBezTo>
                        <a:cubicBezTo>
                          <a:pt x="396" y="303"/>
                          <a:pt x="396" y="303"/>
                          <a:pt x="396" y="303"/>
                        </a:cubicBezTo>
                        <a:cubicBezTo>
                          <a:pt x="396" y="303"/>
                          <a:pt x="396" y="303"/>
                          <a:pt x="396" y="303"/>
                        </a:cubicBezTo>
                        <a:cubicBezTo>
                          <a:pt x="396" y="303"/>
                          <a:pt x="396" y="303"/>
                          <a:pt x="396" y="303"/>
                        </a:cubicBezTo>
                        <a:cubicBezTo>
                          <a:pt x="398" y="303"/>
                          <a:pt x="398" y="303"/>
                          <a:pt x="398" y="303"/>
                        </a:cubicBezTo>
                        <a:cubicBezTo>
                          <a:pt x="398" y="302"/>
                          <a:pt x="398" y="302"/>
                          <a:pt x="398" y="302"/>
                        </a:cubicBezTo>
                        <a:cubicBezTo>
                          <a:pt x="396" y="301"/>
                          <a:pt x="396" y="301"/>
                          <a:pt x="396" y="301"/>
                        </a:cubicBezTo>
                        <a:cubicBezTo>
                          <a:pt x="393" y="300"/>
                          <a:pt x="393" y="300"/>
                          <a:pt x="393" y="300"/>
                        </a:cubicBezTo>
                        <a:cubicBezTo>
                          <a:pt x="389" y="300"/>
                          <a:pt x="389" y="300"/>
                          <a:pt x="389" y="300"/>
                        </a:cubicBezTo>
                        <a:cubicBezTo>
                          <a:pt x="388" y="301"/>
                          <a:pt x="388" y="301"/>
                          <a:pt x="388" y="301"/>
                        </a:cubicBezTo>
                        <a:cubicBezTo>
                          <a:pt x="386" y="301"/>
                          <a:pt x="386" y="301"/>
                          <a:pt x="386" y="301"/>
                        </a:cubicBezTo>
                        <a:cubicBezTo>
                          <a:pt x="383" y="302"/>
                          <a:pt x="383" y="302"/>
                          <a:pt x="383" y="302"/>
                        </a:cubicBezTo>
                        <a:cubicBezTo>
                          <a:pt x="379" y="303"/>
                          <a:pt x="379" y="303"/>
                          <a:pt x="379" y="303"/>
                        </a:cubicBezTo>
                        <a:cubicBezTo>
                          <a:pt x="378" y="303"/>
                          <a:pt x="378" y="303"/>
                          <a:pt x="378" y="303"/>
                        </a:cubicBezTo>
                        <a:cubicBezTo>
                          <a:pt x="376" y="304"/>
                          <a:pt x="376" y="304"/>
                          <a:pt x="376" y="304"/>
                        </a:cubicBezTo>
                        <a:cubicBezTo>
                          <a:pt x="373" y="306"/>
                          <a:pt x="373" y="306"/>
                          <a:pt x="373" y="306"/>
                        </a:cubicBezTo>
                        <a:cubicBezTo>
                          <a:pt x="369" y="308"/>
                          <a:pt x="369" y="308"/>
                          <a:pt x="369" y="308"/>
                        </a:cubicBezTo>
                        <a:cubicBezTo>
                          <a:pt x="366" y="311"/>
                          <a:pt x="366" y="311"/>
                          <a:pt x="366" y="311"/>
                        </a:cubicBezTo>
                        <a:cubicBezTo>
                          <a:pt x="365" y="312"/>
                          <a:pt x="365" y="312"/>
                          <a:pt x="365" y="312"/>
                        </a:cubicBezTo>
                        <a:cubicBezTo>
                          <a:pt x="363" y="313"/>
                          <a:pt x="363" y="313"/>
                          <a:pt x="363" y="313"/>
                        </a:cubicBezTo>
                        <a:cubicBezTo>
                          <a:pt x="362" y="315"/>
                          <a:pt x="362" y="315"/>
                          <a:pt x="362" y="315"/>
                        </a:cubicBezTo>
                        <a:cubicBezTo>
                          <a:pt x="359" y="317"/>
                          <a:pt x="359" y="317"/>
                          <a:pt x="359" y="317"/>
                        </a:cubicBezTo>
                        <a:cubicBezTo>
                          <a:pt x="357" y="318"/>
                          <a:pt x="357" y="318"/>
                          <a:pt x="357" y="318"/>
                        </a:cubicBezTo>
                        <a:cubicBezTo>
                          <a:pt x="353" y="320"/>
                          <a:pt x="353" y="320"/>
                          <a:pt x="353" y="320"/>
                        </a:cubicBezTo>
                        <a:cubicBezTo>
                          <a:pt x="352" y="319"/>
                          <a:pt x="352" y="319"/>
                          <a:pt x="352" y="319"/>
                        </a:cubicBezTo>
                        <a:cubicBezTo>
                          <a:pt x="354" y="319"/>
                          <a:pt x="354" y="319"/>
                          <a:pt x="354" y="319"/>
                        </a:cubicBezTo>
                        <a:cubicBezTo>
                          <a:pt x="357" y="318"/>
                          <a:pt x="357" y="318"/>
                          <a:pt x="357" y="318"/>
                        </a:cubicBezTo>
                        <a:cubicBezTo>
                          <a:pt x="357" y="317"/>
                          <a:pt x="357" y="317"/>
                          <a:pt x="357" y="317"/>
                        </a:cubicBezTo>
                        <a:cubicBezTo>
                          <a:pt x="360" y="315"/>
                          <a:pt x="360" y="315"/>
                          <a:pt x="360" y="315"/>
                        </a:cubicBezTo>
                        <a:cubicBezTo>
                          <a:pt x="361" y="314"/>
                          <a:pt x="361" y="314"/>
                          <a:pt x="361" y="314"/>
                        </a:cubicBezTo>
                        <a:cubicBezTo>
                          <a:pt x="362" y="312"/>
                          <a:pt x="362" y="312"/>
                          <a:pt x="362" y="312"/>
                        </a:cubicBezTo>
                        <a:cubicBezTo>
                          <a:pt x="363" y="312"/>
                          <a:pt x="363" y="312"/>
                          <a:pt x="363" y="312"/>
                        </a:cubicBezTo>
                        <a:cubicBezTo>
                          <a:pt x="364" y="310"/>
                          <a:pt x="364" y="310"/>
                          <a:pt x="364" y="310"/>
                        </a:cubicBezTo>
                        <a:cubicBezTo>
                          <a:pt x="366" y="309"/>
                          <a:pt x="366" y="309"/>
                          <a:pt x="366" y="309"/>
                        </a:cubicBezTo>
                        <a:cubicBezTo>
                          <a:pt x="366" y="307"/>
                          <a:pt x="366" y="307"/>
                          <a:pt x="366" y="307"/>
                        </a:cubicBezTo>
                        <a:cubicBezTo>
                          <a:pt x="369" y="306"/>
                          <a:pt x="369" y="306"/>
                          <a:pt x="369" y="306"/>
                        </a:cubicBezTo>
                        <a:cubicBezTo>
                          <a:pt x="370" y="304"/>
                          <a:pt x="370" y="304"/>
                          <a:pt x="370" y="304"/>
                        </a:cubicBezTo>
                        <a:cubicBezTo>
                          <a:pt x="371" y="303"/>
                          <a:pt x="371" y="303"/>
                          <a:pt x="371" y="303"/>
                        </a:cubicBezTo>
                        <a:cubicBezTo>
                          <a:pt x="371" y="303"/>
                          <a:pt x="371" y="303"/>
                          <a:pt x="371" y="303"/>
                        </a:cubicBezTo>
                        <a:cubicBezTo>
                          <a:pt x="373" y="302"/>
                          <a:pt x="373" y="302"/>
                          <a:pt x="373" y="302"/>
                        </a:cubicBezTo>
                        <a:cubicBezTo>
                          <a:pt x="374" y="302"/>
                          <a:pt x="374" y="302"/>
                          <a:pt x="374" y="302"/>
                        </a:cubicBezTo>
                        <a:cubicBezTo>
                          <a:pt x="375" y="300"/>
                          <a:pt x="375" y="300"/>
                          <a:pt x="375" y="300"/>
                        </a:cubicBezTo>
                        <a:cubicBezTo>
                          <a:pt x="376" y="300"/>
                          <a:pt x="376" y="300"/>
                          <a:pt x="376" y="300"/>
                        </a:cubicBezTo>
                        <a:cubicBezTo>
                          <a:pt x="376" y="300"/>
                          <a:pt x="376" y="300"/>
                          <a:pt x="376" y="300"/>
                        </a:cubicBezTo>
                        <a:cubicBezTo>
                          <a:pt x="377" y="300"/>
                          <a:pt x="377" y="300"/>
                          <a:pt x="377" y="300"/>
                        </a:cubicBezTo>
                        <a:cubicBezTo>
                          <a:pt x="378" y="299"/>
                          <a:pt x="378" y="299"/>
                          <a:pt x="378" y="299"/>
                        </a:cubicBezTo>
                        <a:cubicBezTo>
                          <a:pt x="380" y="298"/>
                          <a:pt x="380" y="298"/>
                          <a:pt x="380" y="298"/>
                        </a:cubicBezTo>
                        <a:cubicBezTo>
                          <a:pt x="381" y="298"/>
                          <a:pt x="381" y="298"/>
                          <a:pt x="381" y="298"/>
                        </a:cubicBezTo>
                        <a:cubicBezTo>
                          <a:pt x="383" y="298"/>
                          <a:pt x="383" y="298"/>
                          <a:pt x="383" y="298"/>
                        </a:cubicBezTo>
                        <a:cubicBezTo>
                          <a:pt x="384" y="297"/>
                          <a:pt x="384" y="297"/>
                          <a:pt x="384" y="297"/>
                        </a:cubicBezTo>
                        <a:cubicBezTo>
                          <a:pt x="384" y="295"/>
                          <a:pt x="384" y="295"/>
                          <a:pt x="384" y="295"/>
                        </a:cubicBezTo>
                        <a:cubicBezTo>
                          <a:pt x="384" y="295"/>
                          <a:pt x="384" y="295"/>
                          <a:pt x="384" y="295"/>
                        </a:cubicBezTo>
                        <a:cubicBezTo>
                          <a:pt x="384" y="294"/>
                          <a:pt x="384" y="294"/>
                          <a:pt x="384" y="294"/>
                        </a:cubicBezTo>
                        <a:cubicBezTo>
                          <a:pt x="386" y="293"/>
                          <a:pt x="386" y="293"/>
                          <a:pt x="386" y="293"/>
                        </a:cubicBezTo>
                        <a:cubicBezTo>
                          <a:pt x="388" y="291"/>
                          <a:pt x="388" y="291"/>
                          <a:pt x="388" y="291"/>
                        </a:cubicBezTo>
                        <a:cubicBezTo>
                          <a:pt x="389" y="291"/>
                          <a:pt x="389" y="291"/>
                          <a:pt x="389" y="291"/>
                        </a:cubicBezTo>
                        <a:cubicBezTo>
                          <a:pt x="390" y="290"/>
                          <a:pt x="390" y="290"/>
                          <a:pt x="390" y="290"/>
                        </a:cubicBezTo>
                        <a:cubicBezTo>
                          <a:pt x="389" y="290"/>
                          <a:pt x="389" y="290"/>
                          <a:pt x="389" y="290"/>
                        </a:cubicBezTo>
                        <a:cubicBezTo>
                          <a:pt x="390" y="289"/>
                          <a:pt x="390" y="289"/>
                          <a:pt x="390" y="289"/>
                        </a:cubicBezTo>
                        <a:cubicBezTo>
                          <a:pt x="391" y="288"/>
                          <a:pt x="391" y="288"/>
                          <a:pt x="391" y="288"/>
                        </a:cubicBezTo>
                        <a:cubicBezTo>
                          <a:pt x="392" y="290"/>
                          <a:pt x="392" y="290"/>
                          <a:pt x="392" y="290"/>
                        </a:cubicBezTo>
                        <a:cubicBezTo>
                          <a:pt x="394" y="290"/>
                          <a:pt x="394" y="290"/>
                          <a:pt x="394" y="290"/>
                        </a:cubicBezTo>
                        <a:cubicBezTo>
                          <a:pt x="396" y="290"/>
                          <a:pt x="396" y="290"/>
                          <a:pt x="396" y="290"/>
                        </a:cubicBezTo>
                        <a:cubicBezTo>
                          <a:pt x="398" y="290"/>
                          <a:pt x="398" y="290"/>
                          <a:pt x="398" y="290"/>
                        </a:cubicBezTo>
                        <a:cubicBezTo>
                          <a:pt x="399" y="290"/>
                          <a:pt x="399" y="290"/>
                          <a:pt x="399" y="290"/>
                        </a:cubicBezTo>
                        <a:cubicBezTo>
                          <a:pt x="400" y="291"/>
                          <a:pt x="400" y="291"/>
                          <a:pt x="400" y="291"/>
                        </a:cubicBezTo>
                        <a:cubicBezTo>
                          <a:pt x="401" y="290"/>
                          <a:pt x="401" y="290"/>
                          <a:pt x="401" y="290"/>
                        </a:cubicBezTo>
                        <a:cubicBezTo>
                          <a:pt x="402" y="291"/>
                          <a:pt x="402" y="291"/>
                          <a:pt x="402" y="291"/>
                        </a:cubicBezTo>
                        <a:cubicBezTo>
                          <a:pt x="403" y="291"/>
                          <a:pt x="403" y="291"/>
                          <a:pt x="403" y="291"/>
                        </a:cubicBezTo>
                        <a:cubicBezTo>
                          <a:pt x="404" y="290"/>
                          <a:pt x="404" y="290"/>
                          <a:pt x="404" y="290"/>
                        </a:cubicBezTo>
                        <a:cubicBezTo>
                          <a:pt x="405" y="291"/>
                          <a:pt x="405" y="291"/>
                          <a:pt x="405" y="291"/>
                        </a:cubicBezTo>
                        <a:cubicBezTo>
                          <a:pt x="407" y="291"/>
                          <a:pt x="407" y="291"/>
                          <a:pt x="407" y="291"/>
                        </a:cubicBezTo>
                        <a:cubicBezTo>
                          <a:pt x="408" y="290"/>
                          <a:pt x="408" y="290"/>
                          <a:pt x="408" y="290"/>
                        </a:cubicBezTo>
                        <a:cubicBezTo>
                          <a:pt x="409" y="290"/>
                          <a:pt x="409" y="290"/>
                          <a:pt x="409" y="290"/>
                        </a:cubicBezTo>
                        <a:cubicBezTo>
                          <a:pt x="410" y="291"/>
                          <a:pt x="410" y="291"/>
                          <a:pt x="410" y="291"/>
                        </a:cubicBezTo>
                        <a:cubicBezTo>
                          <a:pt x="411" y="291"/>
                          <a:pt x="411" y="291"/>
                          <a:pt x="411" y="291"/>
                        </a:cubicBezTo>
                        <a:cubicBezTo>
                          <a:pt x="412" y="291"/>
                          <a:pt x="412" y="291"/>
                          <a:pt x="412" y="291"/>
                        </a:cubicBezTo>
                        <a:cubicBezTo>
                          <a:pt x="414" y="292"/>
                          <a:pt x="414" y="292"/>
                          <a:pt x="414" y="292"/>
                        </a:cubicBezTo>
                        <a:cubicBezTo>
                          <a:pt x="415" y="292"/>
                          <a:pt x="415" y="292"/>
                          <a:pt x="415" y="292"/>
                        </a:cubicBezTo>
                        <a:cubicBezTo>
                          <a:pt x="416" y="291"/>
                          <a:pt x="416" y="291"/>
                          <a:pt x="416" y="291"/>
                        </a:cubicBezTo>
                        <a:cubicBezTo>
                          <a:pt x="417" y="292"/>
                          <a:pt x="417" y="292"/>
                          <a:pt x="417" y="292"/>
                        </a:cubicBezTo>
                        <a:cubicBezTo>
                          <a:pt x="416" y="292"/>
                          <a:pt x="416" y="292"/>
                          <a:pt x="416" y="292"/>
                        </a:cubicBezTo>
                        <a:cubicBezTo>
                          <a:pt x="418" y="293"/>
                          <a:pt x="418" y="293"/>
                          <a:pt x="418" y="293"/>
                        </a:cubicBezTo>
                        <a:cubicBezTo>
                          <a:pt x="420" y="292"/>
                          <a:pt x="420" y="292"/>
                          <a:pt x="420" y="292"/>
                        </a:cubicBezTo>
                        <a:cubicBezTo>
                          <a:pt x="421" y="292"/>
                          <a:pt x="421" y="292"/>
                          <a:pt x="421" y="292"/>
                        </a:cubicBezTo>
                        <a:cubicBezTo>
                          <a:pt x="423" y="291"/>
                          <a:pt x="423" y="291"/>
                          <a:pt x="423" y="291"/>
                        </a:cubicBezTo>
                        <a:cubicBezTo>
                          <a:pt x="423" y="292"/>
                          <a:pt x="423" y="292"/>
                          <a:pt x="423" y="292"/>
                        </a:cubicBezTo>
                        <a:cubicBezTo>
                          <a:pt x="425" y="292"/>
                          <a:pt x="425" y="292"/>
                          <a:pt x="425" y="292"/>
                        </a:cubicBezTo>
                        <a:cubicBezTo>
                          <a:pt x="426" y="292"/>
                          <a:pt x="426" y="292"/>
                          <a:pt x="426" y="292"/>
                        </a:cubicBezTo>
                        <a:cubicBezTo>
                          <a:pt x="427" y="292"/>
                          <a:pt x="427" y="292"/>
                          <a:pt x="427" y="292"/>
                        </a:cubicBezTo>
                        <a:cubicBezTo>
                          <a:pt x="427" y="291"/>
                          <a:pt x="427" y="291"/>
                          <a:pt x="427" y="291"/>
                        </a:cubicBezTo>
                        <a:cubicBezTo>
                          <a:pt x="429" y="291"/>
                          <a:pt x="429" y="291"/>
                          <a:pt x="429" y="291"/>
                        </a:cubicBezTo>
                        <a:cubicBezTo>
                          <a:pt x="429" y="290"/>
                          <a:pt x="429" y="290"/>
                          <a:pt x="429" y="290"/>
                        </a:cubicBezTo>
                        <a:cubicBezTo>
                          <a:pt x="430" y="291"/>
                          <a:pt x="430" y="291"/>
                          <a:pt x="430" y="291"/>
                        </a:cubicBezTo>
                        <a:cubicBezTo>
                          <a:pt x="431" y="289"/>
                          <a:pt x="431" y="289"/>
                          <a:pt x="431" y="289"/>
                        </a:cubicBezTo>
                        <a:cubicBezTo>
                          <a:pt x="432" y="289"/>
                          <a:pt x="432" y="289"/>
                          <a:pt x="432" y="289"/>
                        </a:cubicBezTo>
                        <a:cubicBezTo>
                          <a:pt x="432" y="288"/>
                          <a:pt x="432" y="288"/>
                          <a:pt x="432" y="288"/>
                        </a:cubicBezTo>
                        <a:cubicBezTo>
                          <a:pt x="433" y="288"/>
                          <a:pt x="433" y="288"/>
                          <a:pt x="433" y="288"/>
                        </a:cubicBezTo>
                        <a:cubicBezTo>
                          <a:pt x="434" y="287"/>
                          <a:pt x="434" y="287"/>
                          <a:pt x="434" y="287"/>
                        </a:cubicBezTo>
                        <a:cubicBezTo>
                          <a:pt x="434" y="286"/>
                          <a:pt x="434" y="286"/>
                          <a:pt x="434" y="286"/>
                        </a:cubicBezTo>
                        <a:cubicBezTo>
                          <a:pt x="435" y="286"/>
                          <a:pt x="435" y="286"/>
                          <a:pt x="435" y="286"/>
                        </a:cubicBezTo>
                        <a:cubicBezTo>
                          <a:pt x="436" y="285"/>
                          <a:pt x="436" y="285"/>
                          <a:pt x="436" y="285"/>
                        </a:cubicBezTo>
                        <a:cubicBezTo>
                          <a:pt x="436" y="284"/>
                          <a:pt x="436" y="284"/>
                          <a:pt x="436" y="284"/>
                        </a:cubicBezTo>
                        <a:cubicBezTo>
                          <a:pt x="435" y="284"/>
                          <a:pt x="435" y="284"/>
                          <a:pt x="435" y="284"/>
                        </a:cubicBezTo>
                        <a:cubicBezTo>
                          <a:pt x="436" y="283"/>
                          <a:pt x="436" y="283"/>
                          <a:pt x="436" y="283"/>
                        </a:cubicBezTo>
                        <a:cubicBezTo>
                          <a:pt x="437" y="284"/>
                          <a:pt x="437" y="284"/>
                          <a:pt x="437" y="284"/>
                        </a:cubicBezTo>
                        <a:cubicBezTo>
                          <a:pt x="438" y="283"/>
                          <a:pt x="438" y="283"/>
                          <a:pt x="438" y="283"/>
                        </a:cubicBezTo>
                        <a:cubicBezTo>
                          <a:pt x="438" y="282"/>
                          <a:pt x="438" y="282"/>
                          <a:pt x="438" y="282"/>
                        </a:cubicBezTo>
                        <a:cubicBezTo>
                          <a:pt x="438" y="282"/>
                          <a:pt x="438" y="282"/>
                          <a:pt x="438" y="282"/>
                        </a:cubicBezTo>
                        <a:cubicBezTo>
                          <a:pt x="439" y="283"/>
                          <a:pt x="439" y="283"/>
                          <a:pt x="439" y="283"/>
                        </a:cubicBezTo>
                        <a:cubicBezTo>
                          <a:pt x="440" y="283"/>
                          <a:pt x="440" y="283"/>
                          <a:pt x="440" y="283"/>
                        </a:cubicBezTo>
                        <a:cubicBezTo>
                          <a:pt x="442" y="282"/>
                          <a:pt x="442" y="282"/>
                          <a:pt x="442" y="282"/>
                        </a:cubicBezTo>
                        <a:cubicBezTo>
                          <a:pt x="442" y="283"/>
                          <a:pt x="442" y="283"/>
                          <a:pt x="442" y="283"/>
                        </a:cubicBezTo>
                        <a:cubicBezTo>
                          <a:pt x="443" y="283"/>
                          <a:pt x="443" y="283"/>
                          <a:pt x="443" y="283"/>
                        </a:cubicBezTo>
                        <a:cubicBezTo>
                          <a:pt x="444" y="282"/>
                          <a:pt x="444" y="282"/>
                          <a:pt x="444" y="282"/>
                        </a:cubicBezTo>
                        <a:cubicBezTo>
                          <a:pt x="445" y="283"/>
                          <a:pt x="445" y="283"/>
                          <a:pt x="445" y="283"/>
                        </a:cubicBezTo>
                        <a:cubicBezTo>
                          <a:pt x="446" y="283"/>
                          <a:pt x="446" y="283"/>
                          <a:pt x="446" y="283"/>
                        </a:cubicBezTo>
                        <a:cubicBezTo>
                          <a:pt x="446" y="282"/>
                          <a:pt x="446" y="282"/>
                          <a:pt x="446" y="282"/>
                        </a:cubicBezTo>
                        <a:cubicBezTo>
                          <a:pt x="447" y="282"/>
                          <a:pt x="447" y="282"/>
                          <a:pt x="447" y="282"/>
                        </a:cubicBezTo>
                        <a:cubicBezTo>
                          <a:pt x="448" y="281"/>
                          <a:pt x="448" y="281"/>
                          <a:pt x="448" y="281"/>
                        </a:cubicBezTo>
                        <a:cubicBezTo>
                          <a:pt x="448" y="281"/>
                          <a:pt x="448" y="281"/>
                          <a:pt x="448" y="281"/>
                        </a:cubicBezTo>
                        <a:cubicBezTo>
                          <a:pt x="449" y="280"/>
                          <a:pt x="449" y="280"/>
                          <a:pt x="449" y="280"/>
                        </a:cubicBezTo>
                        <a:cubicBezTo>
                          <a:pt x="451" y="280"/>
                          <a:pt x="451" y="280"/>
                          <a:pt x="451" y="280"/>
                        </a:cubicBezTo>
                        <a:cubicBezTo>
                          <a:pt x="452" y="279"/>
                          <a:pt x="452" y="279"/>
                          <a:pt x="452" y="279"/>
                        </a:cubicBezTo>
                        <a:cubicBezTo>
                          <a:pt x="453" y="278"/>
                          <a:pt x="453" y="278"/>
                          <a:pt x="453" y="278"/>
                        </a:cubicBezTo>
                        <a:cubicBezTo>
                          <a:pt x="454" y="278"/>
                          <a:pt x="454" y="278"/>
                          <a:pt x="454" y="278"/>
                        </a:cubicBezTo>
                        <a:cubicBezTo>
                          <a:pt x="454" y="277"/>
                          <a:pt x="454" y="277"/>
                          <a:pt x="454" y="277"/>
                        </a:cubicBezTo>
                        <a:cubicBezTo>
                          <a:pt x="455" y="275"/>
                          <a:pt x="455" y="275"/>
                          <a:pt x="455" y="275"/>
                        </a:cubicBezTo>
                        <a:cubicBezTo>
                          <a:pt x="454" y="275"/>
                          <a:pt x="454" y="275"/>
                          <a:pt x="454" y="275"/>
                        </a:cubicBezTo>
                        <a:cubicBezTo>
                          <a:pt x="453" y="275"/>
                          <a:pt x="453" y="275"/>
                          <a:pt x="453" y="275"/>
                        </a:cubicBezTo>
                        <a:cubicBezTo>
                          <a:pt x="452" y="275"/>
                          <a:pt x="452" y="275"/>
                          <a:pt x="452" y="275"/>
                        </a:cubicBezTo>
                        <a:cubicBezTo>
                          <a:pt x="453" y="275"/>
                          <a:pt x="453" y="275"/>
                          <a:pt x="453" y="275"/>
                        </a:cubicBezTo>
                        <a:cubicBezTo>
                          <a:pt x="454" y="275"/>
                          <a:pt x="454" y="275"/>
                          <a:pt x="454" y="275"/>
                        </a:cubicBezTo>
                        <a:cubicBezTo>
                          <a:pt x="455" y="274"/>
                          <a:pt x="455" y="274"/>
                          <a:pt x="455" y="274"/>
                        </a:cubicBezTo>
                        <a:cubicBezTo>
                          <a:pt x="454" y="273"/>
                          <a:pt x="454" y="273"/>
                          <a:pt x="454" y="273"/>
                        </a:cubicBezTo>
                        <a:cubicBezTo>
                          <a:pt x="453" y="274"/>
                          <a:pt x="453" y="274"/>
                          <a:pt x="453" y="274"/>
                        </a:cubicBezTo>
                        <a:cubicBezTo>
                          <a:pt x="451" y="273"/>
                          <a:pt x="451" y="273"/>
                          <a:pt x="451" y="273"/>
                        </a:cubicBezTo>
                        <a:cubicBezTo>
                          <a:pt x="450" y="272"/>
                          <a:pt x="450" y="272"/>
                          <a:pt x="450" y="272"/>
                        </a:cubicBezTo>
                        <a:cubicBezTo>
                          <a:pt x="452" y="273"/>
                          <a:pt x="452" y="273"/>
                          <a:pt x="452" y="273"/>
                        </a:cubicBezTo>
                        <a:cubicBezTo>
                          <a:pt x="453" y="272"/>
                          <a:pt x="453" y="272"/>
                          <a:pt x="453" y="272"/>
                        </a:cubicBezTo>
                        <a:cubicBezTo>
                          <a:pt x="453" y="271"/>
                          <a:pt x="453" y="271"/>
                          <a:pt x="453" y="271"/>
                        </a:cubicBezTo>
                        <a:cubicBezTo>
                          <a:pt x="454" y="271"/>
                          <a:pt x="454" y="271"/>
                          <a:pt x="454" y="271"/>
                        </a:cubicBezTo>
                        <a:cubicBezTo>
                          <a:pt x="455" y="270"/>
                          <a:pt x="455" y="270"/>
                          <a:pt x="455" y="270"/>
                        </a:cubicBezTo>
                        <a:cubicBezTo>
                          <a:pt x="453" y="269"/>
                          <a:pt x="453" y="269"/>
                          <a:pt x="453" y="269"/>
                        </a:cubicBezTo>
                        <a:cubicBezTo>
                          <a:pt x="454" y="268"/>
                          <a:pt x="454" y="268"/>
                          <a:pt x="454" y="268"/>
                        </a:cubicBezTo>
                        <a:cubicBezTo>
                          <a:pt x="455" y="268"/>
                          <a:pt x="455" y="268"/>
                          <a:pt x="455" y="268"/>
                        </a:cubicBezTo>
                        <a:cubicBezTo>
                          <a:pt x="456" y="268"/>
                          <a:pt x="456" y="268"/>
                          <a:pt x="456" y="268"/>
                        </a:cubicBezTo>
                        <a:cubicBezTo>
                          <a:pt x="455" y="267"/>
                          <a:pt x="455" y="267"/>
                          <a:pt x="455" y="267"/>
                        </a:cubicBezTo>
                        <a:cubicBezTo>
                          <a:pt x="454" y="266"/>
                          <a:pt x="454" y="266"/>
                          <a:pt x="454" y="266"/>
                        </a:cubicBezTo>
                        <a:cubicBezTo>
                          <a:pt x="453" y="265"/>
                          <a:pt x="453" y="265"/>
                          <a:pt x="453" y="265"/>
                        </a:cubicBezTo>
                        <a:cubicBezTo>
                          <a:pt x="454" y="265"/>
                          <a:pt x="454" y="265"/>
                          <a:pt x="454" y="265"/>
                        </a:cubicBezTo>
                        <a:cubicBezTo>
                          <a:pt x="455" y="265"/>
                          <a:pt x="455" y="265"/>
                          <a:pt x="455" y="265"/>
                        </a:cubicBezTo>
                        <a:cubicBezTo>
                          <a:pt x="455" y="265"/>
                          <a:pt x="455" y="265"/>
                          <a:pt x="455" y="265"/>
                        </a:cubicBezTo>
                        <a:cubicBezTo>
                          <a:pt x="453" y="264"/>
                          <a:pt x="453" y="264"/>
                          <a:pt x="453" y="264"/>
                        </a:cubicBezTo>
                        <a:cubicBezTo>
                          <a:pt x="452" y="264"/>
                          <a:pt x="452" y="264"/>
                          <a:pt x="452" y="264"/>
                        </a:cubicBezTo>
                        <a:cubicBezTo>
                          <a:pt x="452" y="263"/>
                          <a:pt x="452" y="263"/>
                          <a:pt x="452" y="263"/>
                        </a:cubicBezTo>
                        <a:cubicBezTo>
                          <a:pt x="452" y="263"/>
                          <a:pt x="452" y="263"/>
                          <a:pt x="452" y="263"/>
                        </a:cubicBezTo>
                        <a:cubicBezTo>
                          <a:pt x="452" y="262"/>
                          <a:pt x="452" y="262"/>
                          <a:pt x="452" y="262"/>
                        </a:cubicBezTo>
                        <a:cubicBezTo>
                          <a:pt x="451" y="262"/>
                          <a:pt x="451" y="262"/>
                          <a:pt x="451" y="262"/>
                        </a:cubicBezTo>
                        <a:cubicBezTo>
                          <a:pt x="449" y="263"/>
                          <a:pt x="449" y="263"/>
                          <a:pt x="449" y="263"/>
                        </a:cubicBezTo>
                        <a:cubicBezTo>
                          <a:pt x="448" y="264"/>
                          <a:pt x="448" y="264"/>
                          <a:pt x="448" y="264"/>
                        </a:cubicBezTo>
                        <a:cubicBezTo>
                          <a:pt x="448" y="265"/>
                          <a:pt x="448" y="265"/>
                          <a:pt x="448" y="265"/>
                        </a:cubicBezTo>
                        <a:cubicBezTo>
                          <a:pt x="447" y="264"/>
                          <a:pt x="447" y="264"/>
                          <a:pt x="447" y="264"/>
                        </a:cubicBezTo>
                        <a:cubicBezTo>
                          <a:pt x="446" y="264"/>
                          <a:pt x="446" y="264"/>
                          <a:pt x="446" y="264"/>
                        </a:cubicBezTo>
                        <a:cubicBezTo>
                          <a:pt x="447" y="263"/>
                          <a:pt x="447" y="263"/>
                          <a:pt x="447" y="263"/>
                        </a:cubicBezTo>
                        <a:cubicBezTo>
                          <a:pt x="447" y="263"/>
                          <a:pt x="447" y="263"/>
                          <a:pt x="447" y="263"/>
                        </a:cubicBezTo>
                        <a:cubicBezTo>
                          <a:pt x="449" y="262"/>
                          <a:pt x="449" y="262"/>
                          <a:pt x="449" y="262"/>
                        </a:cubicBezTo>
                        <a:cubicBezTo>
                          <a:pt x="449" y="260"/>
                          <a:pt x="449" y="260"/>
                          <a:pt x="449" y="260"/>
                        </a:cubicBezTo>
                        <a:cubicBezTo>
                          <a:pt x="448" y="258"/>
                          <a:pt x="448" y="258"/>
                          <a:pt x="448" y="258"/>
                        </a:cubicBezTo>
                        <a:cubicBezTo>
                          <a:pt x="446" y="258"/>
                          <a:pt x="446" y="258"/>
                          <a:pt x="446" y="258"/>
                        </a:cubicBezTo>
                        <a:cubicBezTo>
                          <a:pt x="443" y="258"/>
                          <a:pt x="443" y="258"/>
                          <a:pt x="443" y="258"/>
                        </a:cubicBezTo>
                        <a:cubicBezTo>
                          <a:pt x="442" y="259"/>
                          <a:pt x="442" y="259"/>
                          <a:pt x="442" y="259"/>
                        </a:cubicBezTo>
                        <a:cubicBezTo>
                          <a:pt x="443" y="259"/>
                          <a:pt x="443" y="259"/>
                          <a:pt x="443" y="259"/>
                        </a:cubicBezTo>
                        <a:cubicBezTo>
                          <a:pt x="444" y="259"/>
                          <a:pt x="444" y="259"/>
                          <a:pt x="444" y="259"/>
                        </a:cubicBezTo>
                        <a:cubicBezTo>
                          <a:pt x="445" y="259"/>
                          <a:pt x="445" y="259"/>
                          <a:pt x="445" y="259"/>
                        </a:cubicBezTo>
                        <a:cubicBezTo>
                          <a:pt x="443" y="259"/>
                          <a:pt x="443" y="259"/>
                          <a:pt x="443" y="259"/>
                        </a:cubicBezTo>
                        <a:cubicBezTo>
                          <a:pt x="442" y="259"/>
                          <a:pt x="442" y="259"/>
                          <a:pt x="442" y="259"/>
                        </a:cubicBezTo>
                        <a:cubicBezTo>
                          <a:pt x="440" y="260"/>
                          <a:pt x="440" y="260"/>
                          <a:pt x="440" y="260"/>
                        </a:cubicBezTo>
                        <a:cubicBezTo>
                          <a:pt x="438" y="260"/>
                          <a:pt x="438" y="260"/>
                          <a:pt x="438" y="260"/>
                        </a:cubicBezTo>
                        <a:cubicBezTo>
                          <a:pt x="437" y="262"/>
                          <a:pt x="437" y="262"/>
                          <a:pt x="437" y="262"/>
                        </a:cubicBezTo>
                        <a:cubicBezTo>
                          <a:pt x="437" y="263"/>
                          <a:pt x="437" y="263"/>
                          <a:pt x="437" y="263"/>
                        </a:cubicBezTo>
                        <a:cubicBezTo>
                          <a:pt x="436" y="263"/>
                          <a:pt x="436" y="263"/>
                          <a:pt x="436" y="263"/>
                        </a:cubicBezTo>
                        <a:cubicBezTo>
                          <a:pt x="434" y="264"/>
                          <a:pt x="434" y="264"/>
                          <a:pt x="434" y="264"/>
                        </a:cubicBezTo>
                        <a:cubicBezTo>
                          <a:pt x="432" y="264"/>
                          <a:pt x="432" y="264"/>
                          <a:pt x="432" y="264"/>
                        </a:cubicBezTo>
                        <a:cubicBezTo>
                          <a:pt x="431" y="266"/>
                          <a:pt x="431" y="266"/>
                          <a:pt x="431" y="266"/>
                        </a:cubicBezTo>
                        <a:cubicBezTo>
                          <a:pt x="431" y="266"/>
                          <a:pt x="431" y="266"/>
                          <a:pt x="431" y="266"/>
                        </a:cubicBezTo>
                        <a:cubicBezTo>
                          <a:pt x="430" y="267"/>
                          <a:pt x="430" y="267"/>
                          <a:pt x="430" y="267"/>
                        </a:cubicBezTo>
                        <a:cubicBezTo>
                          <a:pt x="430" y="266"/>
                          <a:pt x="430" y="266"/>
                          <a:pt x="430" y="266"/>
                        </a:cubicBezTo>
                        <a:cubicBezTo>
                          <a:pt x="429" y="265"/>
                          <a:pt x="429" y="265"/>
                          <a:pt x="429" y="265"/>
                        </a:cubicBezTo>
                        <a:cubicBezTo>
                          <a:pt x="430" y="265"/>
                          <a:pt x="430" y="265"/>
                          <a:pt x="430" y="265"/>
                        </a:cubicBezTo>
                        <a:cubicBezTo>
                          <a:pt x="431" y="265"/>
                          <a:pt x="431" y="265"/>
                          <a:pt x="431" y="265"/>
                        </a:cubicBezTo>
                        <a:cubicBezTo>
                          <a:pt x="431" y="264"/>
                          <a:pt x="431" y="264"/>
                          <a:pt x="431" y="264"/>
                        </a:cubicBezTo>
                        <a:cubicBezTo>
                          <a:pt x="428" y="262"/>
                          <a:pt x="428" y="262"/>
                          <a:pt x="428" y="262"/>
                        </a:cubicBezTo>
                        <a:cubicBezTo>
                          <a:pt x="428" y="262"/>
                          <a:pt x="428" y="262"/>
                          <a:pt x="428" y="262"/>
                        </a:cubicBezTo>
                        <a:cubicBezTo>
                          <a:pt x="427" y="261"/>
                          <a:pt x="427" y="261"/>
                          <a:pt x="427" y="261"/>
                        </a:cubicBezTo>
                        <a:cubicBezTo>
                          <a:pt x="428" y="261"/>
                          <a:pt x="428" y="261"/>
                          <a:pt x="428" y="261"/>
                        </a:cubicBezTo>
                        <a:cubicBezTo>
                          <a:pt x="428" y="259"/>
                          <a:pt x="428" y="259"/>
                          <a:pt x="428" y="259"/>
                        </a:cubicBezTo>
                        <a:cubicBezTo>
                          <a:pt x="429" y="262"/>
                          <a:pt x="429" y="262"/>
                          <a:pt x="429" y="262"/>
                        </a:cubicBezTo>
                        <a:cubicBezTo>
                          <a:pt x="431" y="263"/>
                          <a:pt x="431" y="263"/>
                          <a:pt x="431" y="263"/>
                        </a:cubicBezTo>
                        <a:cubicBezTo>
                          <a:pt x="432" y="263"/>
                          <a:pt x="432" y="263"/>
                          <a:pt x="432" y="263"/>
                        </a:cubicBezTo>
                        <a:cubicBezTo>
                          <a:pt x="432" y="261"/>
                          <a:pt x="432" y="261"/>
                          <a:pt x="432" y="261"/>
                        </a:cubicBezTo>
                        <a:cubicBezTo>
                          <a:pt x="433" y="261"/>
                          <a:pt x="433" y="261"/>
                          <a:pt x="433" y="261"/>
                        </a:cubicBezTo>
                        <a:cubicBezTo>
                          <a:pt x="434" y="261"/>
                          <a:pt x="434" y="261"/>
                          <a:pt x="434" y="261"/>
                        </a:cubicBezTo>
                        <a:cubicBezTo>
                          <a:pt x="436" y="260"/>
                          <a:pt x="436" y="260"/>
                          <a:pt x="436" y="260"/>
                        </a:cubicBezTo>
                        <a:cubicBezTo>
                          <a:pt x="438" y="259"/>
                          <a:pt x="438" y="259"/>
                          <a:pt x="438" y="259"/>
                        </a:cubicBezTo>
                        <a:cubicBezTo>
                          <a:pt x="441" y="259"/>
                          <a:pt x="441" y="259"/>
                          <a:pt x="441" y="259"/>
                        </a:cubicBezTo>
                        <a:cubicBezTo>
                          <a:pt x="441" y="258"/>
                          <a:pt x="441" y="258"/>
                          <a:pt x="441" y="258"/>
                        </a:cubicBezTo>
                        <a:cubicBezTo>
                          <a:pt x="440" y="258"/>
                          <a:pt x="440" y="258"/>
                          <a:pt x="440" y="258"/>
                        </a:cubicBezTo>
                        <a:cubicBezTo>
                          <a:pt x="437" y="259"/>
                          <a:pt x="437" y="259"/>
                          <a:pt x="437" y="259"/>
                        </a:cubicBezTo>
                        <a:cubicBezTo>
                          <a:pt x="435" y="259"/>
                          <a:pt x="435" y="259"/>
                          <a:pt x="435" y="259"/>
                        </a:cubicBezTo>
                        <a:cubicBezTo>
                          <a:pt x="435" y="258"/>
                          <a:pt x="435" y="258"/>
                          <a:pt x="435" y="258"/>
                        </a:cubicBezTo>
                        <a:cubicBezTo>
                          <a:pt x="438" y="258"/>
                          <a:pt x="438" y="258"/>
                          <a:pt x="438" y="258"/>
                        </a:cubicBezTo>
                        <a:cubicBezTo>
                          <a:pt x="441" y="258"/>
                          <a:pt x="441" y="258"/>
                          <a:pt x="441" y="258"/>
                        </a:cubicBezTo>
                        <a:cubicBezTo>
                          <a:pt x="442" y="257"/>
                          <a:pt x="442" y="257"/>
                          <a:pt x="442" y="257"/>
                        </a:cubicBezTo>
                        <a:cubicBezTo>
                          <a:pt x="444" y="256"/>
                          <a:pt x="444" y="256"/>
                          <a:pt x="444" y="256"/>
                        </a:cubicBezTo>
                        <a:cubicBezTo>
                          <a:pt x="444" y="256"/>
                          <a:pt x="444" y="256"/>
                          <a:pt x="444" y="256"/>
                        </a:cubicBezTo>
                        <a:cubicBezTo>
                          <a:pt x="447" y="256"/>
                          <a:pt x="447" y="256"/>
                          <a:pt x="447" y="256"/>
                        </a:cubicBezTo>
                        <a:cubicBezTo>
                          <a:pt x="447" y="255"/>
                          <a:pt x="447" y="255"/>
                          <a:pt x="447" y="255"/>
                        </a:cubicBezTo>
                        <a:cubicBezTo>
                          <a:pt x="449" y="255"/>
                          <a:pt x="449" y="255"/>
                          <a:pt x="449" y="255"/>
                        </a:cubicBezTo>
                        <a:cubicBezTo>
                          <a:pt x="448" y="254"/>
                          <a:pt x="448" y="254"/>
                          <a:pt x="448" y="254"/>
                        </a:cubicBezTo>
                        <a:cubicBezTo>
                          <a:pt x="445" y="253"/>
                          <a:pt x="445" y="253"/>
                          <a:pt x="445" y="253"/>
                        </a:cubicBezTo>
                        <a:cubicBezTo>
                          <a:pt x="445" y="253"/>
                          <a:pt x="445" y="253"/>
                          <a:pt x="445" y="253"/>
                        </a:cubicBezTo>
                        <a:cubicBezTo>
                          <a:pt x="446" y="253"/>
                          <a:pt x="446" y="253"/>
                          <a:pt x="446" y="253"/>
                        </a:cubicBezTo>
                        <a:cubicBezTo>
                          <a:pt x="446" y="252"/>
                          <a:pt x="446" y="252"/>
                          <a:pt x="446" y="252"/>
                        </a:cubicBezTo>
                        <a:cubicBezTo>
                          <a:pt x="446" y="251"/>
                          <a:pt x="446" y="251"/>
                          <a:pt x="446" y="251"/>
                        </a:cubicBezTo>
                        <a:cubicBezTo>
                          <a:pt x="444" y="252"/>
                          <a:pt x="444" y="252"/>
                          <a:pt x="444" y="252"/>
                        </a:cubicBezTo>
                        <a:cubicBezTo>
                          <a:pt x="443" y="253"/>
                          <a:pt x="443" y="253"/>
                          <a:pt x="443" y="253"/>
                        </a:cubicBezTo>
                        <a:cubicBezTo>
                          <a:pt x="441" y="252"/>
                          <a:pt x="441" y="252"/>
                          <a:pt x="441" y="252"/>
                        </a:cubicBezTo>
                        <a:cubicBezTo>
                          <a:pt x="440" y="252"/>
                          <a:pt x="440" y="252"/>
                          <a:pt x="440" y="252"/>
                        </a:cubicBezTo>
                        <a:cubicBezTo>
                          <a:pt x="440" y="251"/>
                          <a:pt x="440" y="251"/>
                          <a:pt x="440" y="251"/>
                        </a:cubicBezTo>
                        <a:cubicBezTo>
                          <a:pt x="441" y="251"/>
                          <a:pt x="441" y="251"/>
                          <a:pt x="441" y="251"/>
                        </a:cubicBezTo>
                        <a:cubicBezTo>
                          <a:pt x="441" y="249"/>
                          <a:pt x="441" y="249"/>
                          <a:pt x="441" y="249"/>
                        </a:cubicBezTo>
                        <a:cubicBezTo>
                          <a:pt x="441" y="248"/>
                          <a:pt x="441" y="248"/>
                          <a:pt x="441" y="248"/>
                        </a:cubicBezTo>
                        <a:cubicBezTo>
                          <a:pt x="439" y="250"/>
                          <a:pt x="439" y="250"/>
                          <a:pt x="439" y="250"/>
                        </a:cubicBezTo>
                        <a:cubicBezTo>
                          <a:pt x="439" y="249"/>
                          <a:pt x="439" y="249"/>
                          <a:pt x="439" y="249"/>
                        </a:cubicBezTo>
                        <a:cubicBezTo>
                          <a:pt x="440" y="248"/>
                          <a:pt x="440" y="248"/>
                          <a:pt x="440" y="248"/>
                        </a:cubicBezTo>
                        <a:cubicBezTo>
                          <a:pt x="439" y="248"/>
                          <a:pt x="439" y="248"/>
                          <a:pt x="439" y="248"/>
                        </a:cubicBezTo>
                        <a:cubicBezTo>
                          <a:pt x="437" y="250"/>
                          <a:pt x="437" y="250"/>
                          <a:pt x="437" y="250"/>
                        </a:cubicBezTo>
                        <a:cubicBezTo>
                          <a:pt x="436" y="251"/>
                          <a:pt x="436" y="251"/>
                          <a:pt x="436" y="251"/>
                        </a:cubicBezTo>
                        <a:cubicBezTo>
                          <a:pt x="435" y="251"/>
                          <a:pt x="435" y="251"/>
                          <a:pt x="435" y="251"/>
                        </a:cubicBezTo>
                        <a:cubicBezTo>
                          <a:pt x="436" y="250"/>
                          <a:pt x="436" y="250"/>
                          <a:pt x="436" y="250"/>
                        </a:cubicBezTo>
                        <a:cubicBezTo>
                          <a:pt x="438" y="249"/>
                          <a:pt x="438" y="249"/>
                          <a:pt x="438" y="249"/>
                        </a:cubicBezTo>
                        <a:cubicBezTo>
                          <a:pt x="438" y="248"/>
                          <a:pt x="438" y="248"/>
                          <a:pt x="438" y="248"/>
                        </a:cubicBezTo>
                        <a:cubicBezTo>
                          <a:pt x="436" y="249"/>
                          <a:pt x="436" y="249"/>
                          <a:pt x="436" y="249"/>
                        </a:cubicBezTo>
                        <a:cubicBezTo>
                          <a:pt x="435" y="249"/>
                          <a:pt x="435" y="249"/>
                          <a:pt x="435" y="249"/>
                        </a:cubicBezTo>
                        <a:cubicBezTo>
                          <a:pt x="436" y="248"/>
                          <a:pt x="436" y="248"/>
                          <a:pt x="436" y="248"/>
                        </a:cubicBezTo>
                        <a:cubicBezTo>
                          <a:pt x="437" y="248"/>
                          <a:pt x="437" y="248"/>
                          <a:pt x="437" y="248"/>
                        </a:cubicBezTo>
                        <a:cubicBezTo>
                          <a:pt x="437" y="247"/>
                          <a:pt x="437" y="247"/>
                          <a:pt x="437" y="247"/>
                        </a:cubicBezTo>
                        <a:cubicBezTo>
                          <a:pt x="436" y="247"/>
                          <a:pt x="436" y="247"/>
                          <a:pt x="436" y="247"/>
                        </a:cubicBezTo>
                        <a:cubicBezTo>
                          <a:pt x="434" y="249"/>
                          <a:pt x="434" y="249"/>
                          <a:pt x="434" y="249"/>
                        </a:cubicBezTo>
                        <a:cubicBezTo>
                          <a:pt x="433" y="250"/>
                          <a:pt x="433" y="250"/>
                          <a:pt x="433" y="250"/>
                        </a:cubicBezTo>
                        <a:cubicBezTo>
                          <a:pt x="433" y="250"/>
                          <a:pt x="433" y="250"/>
                          <a:pt x="433" y="250"/>
                        </a:cubicBezTo>
                        <a:cubicBezTo>
                          <a:pt x="433" y="249"/>
                          <a:pt x="433" y="249"/>
                          <a:pt x="433" y="249"/>
                        </a:cubicBezTo>
                        <a:cubicBezTo>
                          <a:pt x="434" y="248"/>
                          <a:pt x="434" y="248"/>
                          <a:pt x="434" y="248"/>
                        </a:cubicBezTo>
                        <a:cubicBezTo>
                          <a:pt x="434" y="247"/>
                          <a:pt x="434" y="247"/>
                          <a:pt x="434" y="247"/>
                        </a:cubicBezTo>
                        <a:cubicBezTo>
                          <a:pt x="433" y="247"/>
                          <a:pt x="433" y="247"/>
                          <a:pt x="433" y="247"/>
                        </a:cubicBezTo>
                        <a:cubicBezTo>
                          <a:pt x="431" y="249"/>
                          <a:pt x="431" y="249"/>
                          <a:pt x="431" y="249"/>
                        </a:cubicBezTo>
                        <a:cubicBezTo>
                          <a:pt x="430" y="250"/>
                          <a:pt x="430" y="250"/>
                          <a:pt x="430" y="250"/>
                        </a:cubicBezTo>
                        <a:cubicBezTo>
                          <a:pt x="429" y="249"/>
                          <a:pt x="429" y="249"/>
                          <a:pt x="429" y="249"/>
                        </a:cubicBezTo>
                        <a:cubicBezTo>
                          <a:pt x="430" y="249"/>
                          <a:pt x="430" y="249"/>
                          <a:pt x="430" y="249"/>
                        </a:cubicBezTo>
                        <a:cubicBezTo>
                          <a:pt x="431" y="248"/>
                          <a:pt x="431" y="248"/>
                          <a:pt x="431" y="248"/>
                        </a:cubicBezTo>
                        <a:cubicBezTo>
                          <a:pt x="433" y="246"/>
                          <a:pt x="433" y="246"/>
                          <a:pt x="433" y="246"/>
                        </a:cubicBezTo>
                        <a:cubicBezTo>
                          <a:pt x="434" y="245"/>
                          <a:pt x="434" y="245"/>
                          <a:pt x="434" y="245"/>
                        </a:cubicBezTo>
                        <a:cubicBezTo>
                          <a:pt x="434" y="244"/>
                          <a:pt x="434" y="244"/>
                          <a:pt x="434" y="244"/>
                        </a:cubicBezTo>
                        <a:cubicBezTo>
                          <a:pt x="434" y="243"/>
                          <a:pt x="434" y="243"/>
                          <a:pt x="434" y="243"/>
                        </a:cubicBezTo>
                        <a:cubicBezTo>
                          <a:pt x="434" y="243"/>
                          <a:pt x="434" y="243"/>
                          <a:pt x="434" y="243"/>
                        </a:cubicBezTo>
                        <a:cubicBezTo>
                          <a:pt x="432" y="245"/>
                          <a:pt x="432" y="245"/>
                          <a:pt x="432" y="245"/>
                        </a:cubicBezTo>
                        <a:cubicBezTo>
                          <a:pt x="432" y="245"/>
                          <a:pt x="432" y="245"/>
                          <a:pt x="432" y="245"/>
                        </a:cubicBezTo>
                        <a:cubicBezTo>
                          <a:pt x="432" y="244"/>
                          <a:pt x="432" y="244"/>
                          <a:pt x="432" y="244"/>
                        </a:cubicBezTo>
                        <a:cubicBezTo>
                          <a:pt x="432" y="243"/>
                          <a:pt x="432" y="243"/>
                          <a:pt x="432" y="243"/>
                        </a:cubicBezTo>
                        <a:cubicBezTo>
                          <a:pt x="432" y="242"/>
                          <a:pt x="432" y="242"/>
                          <a:pt x="432" y="242"/>
                        </a:cubicBezTo>
                        <a:cubicBezTo>
                          <a:pt x="432" y="242"/>
                          <a:pt x="432" y="242"/>
                          <a:pt x="432" y="242"/>
                        </a:cubicBezTo>
                        <a:cubicBezTo>
                          <a:pt x="431" y="241"/>
                          <a:pt x="431" y="241"/>
                          <a:pt x="431" y="241"/>
                        </a:cubicBezTo>
                        <a:cubicBezTo>
                          <a:pt x="430" y="242"/>
                          <a:pt x="430" y="242"/>
                          <a:pt x="430" y="242"/>
                        </a:cubicBezTo>
                        <a:cubicBezTo>
                          <a:pt x="430" y="242"/>
                          <a:pt x="430" y="242"/>
                          <a:pt x="430" y="242"/>
                        </a:cubicBezTo>
                        <a:cubicBezTo>
                          <a:pt x="430" y="241"/>
                          <a:pt x="430" y="241"/>
                          <a:pt x="430" y="241"/>
                        </a:cubicBezTo>
                        <a:cubicBezTo>
                          <a:pt x="430" y="240"/>
                          <a:pt x="430" y="240"/>
                          <a:pt x="430" y="240"/>
                        </a:cubicBezTo>
                        <a:cubicBezTo>
                          <a:pt x="429" y="240"/>
                          <a:pt x="429" y="240"/>
                          <a:pt x="429" y="240"/>
                        </a:cubicBezTo>
                        <a:cubicBezTo>
                          <a:pt x="429" y="240"/>
                          <a:pt x="429" y="240"/>
                          <a:pt x="429" y="240"/>
                        </a:cubicBezTo>
                        <a:cubicBezTo>
                          <a:pt x="429" y="239"/>
                          <a:pt x="429" y="239"/>
                          <a:pt x="429" y="239"/>
                        </a:cubicBezTo>
                        <a:cubicBezTo>
                          <a:pt x="429" y="238"/>
                          <a:pt x="429" y="238"/>
                          <a:pt x="429" y="238"/>
                        </a:cubicBezTo>
                        <a:cubicBezTo>
                          <a:pt x="428" y="238"/>
                          <a:pt x="428" y="238"/>
                          <a:pt x="428" y="238"/>
                        </a:cubicBezTo>
                        <a:cubicBezTo>
                          <a:pt x="427" y="239"/>
                          <a:pt x="427" y="239"/>
                          <a:pt x="427" y="239"/>
                        </a:cubicBezTo>
                        <a:cubicBezTo>
                          <a:pt x="426" y="239"/>
                          <a:pt x="426" y="239"/>
                          <a:pt x="426" y="239"/>
                        </a:cubicBezTo>
                        <a:cubicBezTo>
                          <a:pt x="426" y="239"/>
                          <a:pt x="426" y="239"/>
                          <a:pt x="426" y="239"/>
                        </a:cubicBezTo>
                        <a:cubicBezTo>
                          <a:pt x="423" y="239"/>
                          <a:pt x="423" y="239"/>
                          <a:pt x="423" y="239"/>
                        </a:cubicBezTo>
                        <a:cubicBezTo>
                          <a:pt x="425" y="239"/>
                          <a:pt x="425" y="239"/>
                          <a:pt x="425" y="239"/>
                        </a:cubicBezTo>
                        <a:cubicBezTo>
                          <a:pt x="426" y="238"/>
                          <a:pt x="426" y="238"/>
                          <a:pt x="426" y="238"/>
                        </a:cubicBezTo>
                        <a:cubicBezTo>
                          <a:pt x="427" y="238"/>
                          <a:pt x="427" y="238"/>
                          <a:pt x="427" y="238"/>
                        </a:cubicBezTo>
                        <a:cubicBezTo>
                          <a:pt x="427" y="237"/>
                          <a:pt x="427" y="237"/>
                          <a:pt x="427" y="237"/>
                        </a:cubicBezTo>
                        <a:cubicBezTo>
                          <a:pt x="427" y="236"/>
                          <a:pt x="427" y="236"/>
                          <a:pt x="427" y="236"/>
                        </a:cubicBezTo>
                        <a:cubicBezTo>
                          <a:pt x="425" y="235"/>
                          <a:pt x="425" y="235"/>
                          <a:pt x="425" y="235"/>
                        </a:cubicBezTo>
                        <a:cubicBezTo>
                          <a:pt x="425" y="234"/>
                          <a:pt x="425" y="234"/>
                          <a:pt x="425" y="234"/>
                        </a:cubicBezTo>
                        <a:cubicBezTo>
                          <a:pt x="424" y="233"/>
                          <a:pt x="424" y="233"/>
                          <a:pt x="424" y="233"/>
                        </a:cubicBezTo>
                        <a:cubicBezTo>
                          <a:pt x="425" y="233"/>
                          <a:pt x="425" y="233"/>
                          <a:pt x="425" y="233"/>
                        </a:cubicBezTo>
                        <a:cubicBezTo>
                          <a:pt x="427" y="234"/>
                          <a:pt x="427" y="234"/>
                          <a:pt x="427" y="234"/>
                        </a:cubicBezTo>
                        <a:cubicBezTo>
                          <a:pt x="428" y="234"/>
                          <a:pt x="428" y="234"/>
                          <a:pt x="428" y="234"/>
                        </a:cubicBezTo>
                        <a:cubicBezTo>
                          <a:pt x="428" y="233"/>
                          <a:pt x="428" y="233"/>
                          <a:pt x="428" y="233"/>
                        </a:cubicBezTo>
                        <a:cubicBezTo>
                          <a:pt x="427" y="233"/>
                          <a:pt x="427" y="233"/>
                          <a:pt x="427" y="233"/>
                        </a:cubicBezTo>
                        <a:cubicBezTo>
                          <a:pt x="428" y="232"/>
                          <a:pt x="428" y="232"/>
                          <a:pt x="428" y="232"/>
                        </a:cubicBezTo>
                        <a:cubicBezTo>
                          <a:pt x="428" y="233"/>
                          <a:pt x="428" y="233"/>
                          <a:pt x="428" y="233"/>
                        </a:cubicBezTo>
                        <a:cubicBezTo>
                          <a:pt x="430" y="231"/>
                          <a:pt x="430" y="231"/>
                          <a:pt x="430" y="231"/>
                        </a:cubicBezTo>
                        <a:cubicBezTo>
                          <a:pt x="431" y="231"/>
                          <a:pt x="431" y="231"/>
                          <a:pt x="431" y="231"/>
                        </a:cubicBezTo>
                        <a:cubicBezTo>
                          <a:pt x="431" y="230"/>
                          <a:pt x="431" y="230"/>
                          <a:pt x="431" y="230"/>
                        </a:cubicBezTo>
                        <a:cubicBezTo>
                          <a:pt x="430" y="229"/>
                          <a:pt x="430" y="229"/>
                          <a:pt x="430" y="229"/>
                        </a:cubicBezTo>
                        <a:cubicBezTo>
                          <a:pt x="429" y="229"/>
                          <a:pt x="429" y="229"/>
                          <a:pt x="429" y="229"/>
                        </a:cubicBezTo>
                        <a:cubicBezTo>
                          <a:pt x="428" y="228"/>
                          <a:pt x="428" y="228"/>
                          <a:pt x="428" y="228"/>
                        </a:cubicBezTo>
                        <a:cubicBezTo>
                          <a:pt x="429" y="228"/>
                          <a:pt x="429" y="228"/>
                          <a:pt x="429" y="228"/>
                        </a:cubicBezTo>
                        <a:cubicBezTo>
                          <a:pt x="429" y="227"/>
                          <a:pt x="429" y="227"/>
                          <a:pt x="429" y="227"/>
                        </a:cubicBezTo>
                        <a:cubicBezTo>
                          <a:pt x="429" y="226"/>
                          <a:pt x="429" y="226"/>
                          <a:pt x="429" y="226"/>
                        </a:cubicBezTo>
                        <a:cubicBezTo>
                          <a:pt x="427" y="226"/>
                          <a:pt x="427" y="226"/>
                          <a:pt x="427" y="226"/>
                        </a:cubicBezTo>
                        <a:cubicBezTo>
                          <a:pt x="427" y="226"/>
                          <a:pt x="427" y="226"/>
                          <a:pt x="427" y="226"/>
                        </a:cubicBezTo>
                        <a:cubicBezTo>
                          <a:pt x="426" y="226"/>
                          <a:pt x="426" y="226"/>
                          <a:pt x="426" y="226"/>
                        </a:cubicBezTo>
                        <a:cubicBezTo>
                          <a:pt x="425" y="225"/>
                          <a:pt x="425" y="225"/>
                          <a:pt x="425" y="225"/>
                        </a:cubicBezTo>
                        <a:cubicBezTo>
                          <a:pt x="426" y="225"/>
                          <a:pt x="426" y="225"/>
                          <a:pt x="426" y="225"/>
                        </a:cubicBezTo>
                        <a:cubicBezTo>
                          <a:pt x="427" y="225"/>
                          <a:pt x="427" y="225"/>
                          <a:pt x="427" y="225"/>
                        </a:cubicBezTo>
                        <a:cubicBezTo>
                          <a:pt x="428" y="225"/>
                          <a:pt x="428" y="225"/>
                          <a:pt x="428" y="225"/>
                        </a:cubicBezTo>
                        <a:cubicBezTo>
                          <a:pt x="429" y="224"/>
                          <a:pt x="429" y="224"/>
                          <a:pt x="429" y="224"/>
                        </a:cubicBezTo>
                        <a:cubicBezTo>
                          <a:pt x="428" y="222"/>
                          <a:pt x="428" y="222"/>
                          <a:pt x="428" y="222"/>
                        </a:cubicBezTo>
                        <a:cubicBezTo>
                          <a:pt x="427" y="221"/>
                          <a:pt x="427" y="221"/>
                          <a:pt x="427" y="221"/>
                        </a:cubicBezTo>
                        <a:cubicBezTo>
                          <a:pt x="427" y="222"/>
                          <a:pt x="427" y="222"/>
                          <a:pt x="427" y="222"/>
                        </a:cubicBezTo>
                        <a:cubicBezTo>
                          <a:pt x="425" y="221"/>
                          <a:pt x="425" y="221"/>
                          <a:pt x="425" y="221"/>
                        </a:cubicBezTo>
                        <a:cubicBezTo>
                          <a:pt x="425" y="222"/>
                          <a:pt x="425" y="222"/>
                          <a:pt x="425" y="222"/>
                        </a:cubicBezTo>
                        <a:cubicBezTo>
                          <a:pt x="425" y="221"/>
                          <a:pt x="425" y="221"/>
                          <a:pt x="425" y="221"/>
                        </a:cubicBezTo>
                        <a:cubicBezTo>
                          <a:pt x="426" y="220"/>
                          <a:pt x="426" y="220"/>
                          <a:pt x="426" y="220"/>
                        </a:cubicBezTo>
                        <a:cubicBezTo>
                          <a:pt x="427" y="220"/>
                          <a:pt x="427" y="220"/>
                          <a:pt x="427" y="220"/>
                        </a:cubicBezTo>
                        <a:cubicBezTo>
                          <a:pt x="427" y="219"/>
                          <a:pt x="427" y="219"/>
                          <a:pt x="427" y="219"/>
                        </a:cubicBezTo>
                        <a:cubicBezTo>
                          <a:pt x="426" y="218"/>
                          <a:pt x="426" y="218"/>
                          <a:pt x="426" y="218"/>
                        </a:cubicBezTo>
                        <a:cubicBezTo>
                          <a:pt x="425" y="219"/>
                          <a:pt x="425" y="219"/>
                          <a:pt x="425" y="219"/>
                        </a:cubicBezTo>
                        <a:cubicBezTo>
                          <a:pt x="424" y="219"/>
                          <a:pt x="424" y="219"/>
                          <a:pt x="424" y="219"/>
                        </a:cubicBezTo>
                        <a:cubicBezTo>
                          <a:pt x="422" y="220"/>
                          <a:pt x="422" y="220"/>
                          <a:pt x="422" y="220"/>
                        </a:cubicBezTo>
                        <a:cubicBezTo>
                          <a:pt x="424" y="217"/>
                          <a:pt x="424" y="217"/>
                          <a:pt x="424" y="217"/>
                        </a:cubicBezTo>
                        <a:cubicBezTo>
                          <a:pt x="425" y="217"/>
                          <a:pt x="425" y="217"/>
                          <a:pt x="425" y="217"/>
                        </a:cubicBezTo>
                        <a:cubicBezTo>
                          <a:pt x="426" y="217"/>
                          <a:pt x="426" y="217"/>
                          <a:pt x="426" y="217"/>
                        </a:cubicBezTo>
                        <a:cubicBezTo>
                          <a:pt x="426" y="216"/>
                          <a:pt x="426" y="216"/>
                          <a:pt x="426" y="216"/>
                        </a:cubicBezTo>
                        <a:cubicBezTo>
                          <a:pt x="427" y="215"/>
                          <a:pt x="427" y="215"/>
                          <a:pt x="427" y="215"/>
                        </a:cubicBezTo>
                        <a:cubicBezTo>
                          <a:pt x="426" y="215"/>
                          <a:pt x="426" y="215"/>
                          <a:pt x="426" y="215"/>
                        </a:cubicBezTo>
                        <a:cubicBezTo>
                          <a:pt x="425" y="216"/>
                          <a:pt x="425" y="216"/>
                          <a:pt x="425" y="216"/>
                        </a:cubicBezTo>
                        <a:cubicBezTo>
                          <a:pt x="423" y="216"/>
                          <a:pt x="423" y="216"/>
                          <a:pt x="423" y="216"/>
                        </a:cubicBezTo>
                        <a:cubicBezTo>
                          <a:pt x="421" y="216"/>
                          <a:pt x="421" y="216"/>
                          <a:pt x="421" y="216"/>
                        </a:cubicBezTo>
                        <a:cubicBezTo>
                          <a:pt x="422" y="215"/>
                          <a:pt x="422" y="215"/>
                          <a:pt x="422" y="215"/>
                        </a:cubicBezTo>
                        <a:cubicBezTo>
                          <a:pt x="422" y="214"/>
                          <a:pt x="422" y="214"/>
                          <a:pt x="422" y="214"/>
                        </a:cubicBezTo>
                        <a:cubicBezTo>
                          <a:pt x="422" y="214"/>
                          <a:pt x="422" y="214"/>
                          <a:pt x="422" y="214"/>
                        </a:cubicBezTo>
                        <a:cubicBezTo>
                          <a:pt x="423" y="214"/>
                          <a:pt x="423" y="214"/>
                          <a:pt x="423" y="214"/>
                        </a:cubicBezTo>
                        <a:cubicBezTo>
                          <a:pt x="425" y="214"/>
                          <a:pt x="425" y="214"/>
                          <a:pt x="425" y="214"/>
                        </a:cubicBezTo>
                        <a:cubicBezTo>
                          <a:pt x="426" y="213"/>
                          <a:pt x="426" y="213"/>
                          <a:pt x="426" y="213"/>
                        </a:cubicBezTo>
                        <a:cubicBezTo>
                          <a:pt x="426" y="211"/>
                          <a:pt x="426" y="211"/>
                          <a:pt x="426" y="211"/>
                        </a:cubicBezTo>
                        <a:cubicBezTo>
                          <a:pt x="425" y="212"/>
                          <a:pt x="425" y="212"/>
                          <a:pt x="425" y="212"/>
                        </a:cubicBezTo>
                        <a:cubicBezTo>
                          <a:pt x="424" y="212"/>
                          <a:pt x="424" y="212"/>
                          <a:pt x="424" y="212"/>
                        </a:cubicBezTo>
                        <a:cubicBezTo>
                          <a:pt x="425" y="210"/>
                          <a:pt x="425" y="210"/>
                          <a:pt x="425" y="210"/>
                        </a:cubicBezTo>
                        <a:cubicBezTo>
                          <a:pt x="425" y="209"/>
                          <a:pt x="425" y="209"/>
                          <a:pt x="425" y="209"/>
                        </a:cubicBezTo>
                        <a:cubicBezTo>
                          <a:pt x="424" y="209"/>
                          <a:pt x="424" y="209"/>
                          <a:pt x="424" y="209"/>
                        </a:cubicBezTo>
                        <a:cubicBezTo>
                          <a:pt x="422" y="210"/>
                          <a:pt x="422" y="210"/>
                          <a:pt x="422" y="210"/>
                        </a:cubicBezTo>
                        <a:cubicBezTo>
                          <a:pt x="421" y="209"/>
                          <a:pt x="421" y="209"/>
                          <a:pt x="421" y="209"/>
                        </a:cubicBezTo>
                        <a:cubicBezTo>
                          <a:pt x="421" y="208"/>
                          <a:pt x="421" y="208"/>
                          <a:pt x="421" y="208"/>
                        </a:cubicBezTo>
                        <a:cubicBezTo>
                          <a:pt x="423" y="209"/>
                          <a:pt x="423" y="209"/>
                          <a:pt x="423" y="209"/>
                        </a:cubicBezTo>
                        <a:cubicBezTo>
                          <a:pt x="424" y="208"/>
                          <a:pt x="424" y="208"/>
                          <a:pt x="424" y="208"/>
                        </a:cubicBezTo>
                        <a:cubicBezTo>
                          <a:pt x="425" y="207"/>
                          <a:pt x="425" y="207"/>
                          <a:pt x="425" y="207"/>
                        </a:cubicBezTo>
                        <a:cubicBezTo>
                          <a:pt x="424" y="206"/>
                          <a:pt x="424" y="206"/>
                          <a:pt x="424" y="206"/>
                        </a:cubicBezTo>
                        <a:cubicBezTo>
                          <a:pt x="424" y="205"/>
                          <a:pt x="424" y="205"/>
                          <a:pt x="424" y="205"/>
                        </a:cubicBezTo>
                        <a:cubicBezTo>
                          <a:pt x="423" y="206"/>
                          <a:pt x="423" y="206"/>
                          <a:pt x="423" y="206"/>
                        </a:cubicBezTo>
                        <a:cubicBezTo>
                          <a:pt x="422" y="206"/>
                          <a:pt x="422" y="206"/>
                          <a:pt x="422" y="206"/>
                        </a:cubicBezTo>
                        <a:cubicBezTo>
                          <a:pt x="422" y="206"/>
                          <a:pt x="422" y="206"/>
                          <a:pt x="422" y="206"/>
                        </a:cubicBezTo>
                        <a:cubicBezTo>
                          <a:pt x="421" y="205"/>
                          <a:pt x="421" y="205"/>
                          <a:pt x="421" y="205"/>
                        </a:cubicBezTo>
                        <a:cubicBezTo>
                          <a:pt x="422" y="204"/>
                          <a:pt x="422" y="204"/>
                          <a:pt x="422" y="204"/>
                        </a:cubicBezTo>
                        <a:cubicBezTo>
                          <a:pt x="423" y="205"/>
                          <a:pt x="423" y="205"/>
                          <a:pt x="423" y="205"/>
                        </a:cubicBezTo>
                        <a:cubicBezTo>
                          <a:pt x="423" y="204"/>
                          <a:pt x="423" y="204"/>
                          <a:pt x="423" y="204"/>
                        </a:cubicBezTo>
                        <a:cubicBezTo>
                          <a:pt x="423" y="203"/>
                          <a:pt x="423" y="203"/>
                          <a:pt x="423" y="203"/>
                        </a:cubicBezTo>
                        <a:cubicBezTo>
                          <a:pt x="422" y="202"/>
                          <a:pt x="422" y="202"/>
                          <a:pt x="422" y="202"/>
                        </a:cubicBezTo>
                        <a:cubicBezTo>
                          <a:pt x="422" y="201"/>
                          <a:pt x="422" y="201"/>
                          <a:pt x="422" y="201"/>
                        </a:cubicBezTo>
                        <a:cubicBezTo>
                          <a:pt x="422" y="200"/>
                          <a:pt x="422" y="200"/>
                          <a:pt x="422" y="200"/>
                        </a:cubicBezTo>
                        <a:cubicBezTo>
                          <a:pt x="422" y="199"/>
                          <a:pt x="422" y="199"/>
                          <a:pt x="422" y="199"/>
                        </a:cubicBezTo>
                        <a:cubicBezTo>
                          <a:pt x="421" y="199"/>
                          <a:pt x="421" y="199"/>
                          <a:pt x="421" y="199"/>
                        </a:cubicBezTo>
                        <a:cubicBezTo>
                          <a:pt x="422" y="199"/>
                          <a:pt x="422" y="199"/>
                          <a:pt x="422" y="199"/>
                        </a:cubicBezTo>
                        <a:cubicBezTo>
                          <a:pt x="422" y="197"/>
                          <a:pt x="422" y="197"/>
                          <a:pt x="422" y="197"/>
                        </a:cubicBezTo>
                        <a:cubicBezTo>
                          <a:pt x="421" y="197"/>
                          <a:pt x="421" y="197"/>
                          <a:pt x="421" y="197"/>
                        </a:cubicBezTo>
                        <a:cubicBezTo>
                          <a:pt x="421" y="197"/>
                          <a:pt x="421" y="197"/>
                          <a:pt x="421" y="197"/>
                        </a:cubicBezTo>
                        <a:cubicBezTo>
                          <a:pt x="421" y="197"/>
                          <a:pt x="421" y="197"/>
                          <a:pt x="421" y="197"/>
                        </a:cubicBezTo>
                        <a:cubicBezTo>
                          <a:pt x="421" y="197"/>
                          <a:pt x="421" y="197"/>
                          <a:pt x="421" y="197"/>
                        </a:cubicBezTo>
                        <a:cubicBezTo>
                          <a:pt x="422" y="196"/>
                          <a:pt x="422" y="196"/>
                          <a:pt x="422" y="196"/>
                        </a:cubicBezTo>
                        <a:cubicBezTo>
                          <a:pt x="421" y="195"/>
                          <a:pt x="421" y="195"/>
                          <a:pt x="421" y="195"/>
                        </a:cubicBezTo>
                        <a:cubicBezTo>
                          <a:pt x="421" y="194"/>
                          <a:pt x="421" y="194"/>
                          <a:pt x="421" y="194"/>
                        </a:cubicBezTo>
                        <a:cubicBezTo>
                          <a:pt x="422" y="194"/>
                          <a:pt x="422" y="194"/>
                          <a:pt x="422" y="194"/>
                        </a:cubicBezTo>
                        <a:cubicBezTo>
                          <a:pt x="422" y="193"/>
                          <a:pt x="422" y="193"/>
                          <a:pt x="422" y="193"/>
                        </a:cubicBezTo>
                        <a:cubicBezTo>
                          <a:pt x="421" y="194"/>
                          <a:pt x="421" y="194"/>
                          <a:pt x="421" y="194"/>
                        </a:cubicBezTo>
                        <a:cubicBezTo>
                          <a:pt x="422" y="193"/>
                          <a:pt x="422" y="193"/>
                          <a:pt x="422" y="193"/>
                        </a:cubicBezTo>
                        <a:cubicBezTo>
                          <a:pt x="421" y="192"/>
                          <a:pt x="421" y="192"/>
                          <a:pt x="421" y="192"/>
                        </a:cubicBezTo>
                        <a:cubicBezTo>
                          <a:pt x="420" y="193"/>
                          <a:pt x="420" y="193"/>
                          <a:pt x="420" y="193"/>
                        </a:cubicBezTo>
                        <a:cubicBezTo>
                          <a:pt x="419" y="194"/>
                          <a:pt x="419" y="194"/>
                          <a:pt x="419" y="194"/>
                        </a:cubicBezTo>
                        <a:cubicBezTo>
                          <a:pt x="419" y="195"/>
                          <a:pt x="419" y="195"/>
                          <a:pt x="419" y="195"/>
                        </a:cubicBezTo>
                        <a:cubicBezTo>
                          <a:pt x="418" y="196"/>
                          <a:pt x="418" y="196"/>
                          <a:pt x="418" y="196"/>
                        </a:cubicBezTo>
                        <a:cubicBezTo>
                          <a:pt x="417" y="198"/>
                          <a:pt x="417" y="198"/>
                          <a:pt x="417" y="198"/>
                        </a:cubicBezTo>
                        <a:cubicBezTo>
                          <a:pt x="417" y="199"/>
                          <a:pt x="417" y="199"/>
                          <a:pt x="417" y="199"/>
                        </a:cubicBezTo>
                        <a:cubicBezTo>
                          <a:pt x="416" y="199"/>
                          <a:pt x="416" y="199"/>
                          <a:pt x="416" y="199"/>
                        </a:cubicBezTo>
                        <a:cubicBezTo>
                          <a:pt x="416" y="200"/>
                          <a:pt x="416" y="200"/>
                          <a:pt x="416" y="200"/>
                        </a:cubicBezTo>
                        <a:cubicBezTo>
                          <a:pt x="416" y="200"/>
                          <a:pt x="416" y="200"/>
                          <a:pt x="416" y="200"/>
                        </a:cubicBezTo>
                        <a:cubicBezTo>
                          <a:pt x="415" y="200"/>
                          <a:pt x="415" y="200"/>
                          <a:pt x="415" y="200"/>
                        </a:cubicBezTo>
                        <a:cubicBezTo>
                          <a:pt x="414" y="202"/>
                          <a:pt x="414" y="202"/>
                          <a:pt x="414" y="202"/>
                        </a:cubicBezTo>
                        <a:cubicBezTo>
                          <a:pt x="414" y="203"/>
                          <a:pt x="414" y="203"/>
                          <a:pt x="414" y="203"/>
                        </a:cubicBezTo>
                        <a:cubicBezTo>
                          <a:pt x="415" y="203"/>
                          <a:pt x="415" y="203"/>
                          <a:pt x="415" y="203"/>
                        </a:cubicBezTo>
                        <a:cubicBezTo>
                          <a:pt x="416" y="204"/>
                          <a:pt x="416" y="204"/>
                          <a:pt x="416" y="204"/>
                        </a:cubicBezTo>
                        <a:cubicBezTo>
                          <a:pt x="416" y="204"/>
                          <a:pt x="416" y="204"/>
                          <a:pt x="416" y="204"/>
                        </a:cubicBezTo>
                        <a:cubicBezTo>
                          <a:pt x="415" y="203"/>
                          <a:pt x="415" y="203"/>
                          <a:pt x="415" y="203"/>
                        </a:cubicBezTo>
                        <a:cubicBezTo>
                          <a:pt x="414" y="203"/>
                          <a:pt x="414" y="203"/>
                          <a:pt x="414" y="203"/>
                        </a:cubicBezTo>
                        <a:cubicBezTo>
                          <a:pt x="414" y="204"/>
                          <a:pt x="414" y="204"/>
                          <a:pt x="414" y="204"/>
                        </a:cubicBezTo>
                        <a:cubicBezTo>
                          <a:pt x="413" y="205"/>
                          <a:pt x="413" y="205"/>
                          <a:pt x="413" y="205"/>
                        </a:cubicBezTo>
                        <a:cubicBezTo>
                          <a:pt x="412" y="206"/>
                          <a:pt x="412" y="206"/>
                          <a:pt x="412" y="206"/>
                        </a:cubicBezTo>
                        <a:cubicBezTo>
                          <a:pt x="412" y="207"/>
                          <a:pt x="412" y="207"/>
                          <a:pt x="412" y="207"/>
                        </a:cubicBezTo>
                        <a:cubicBezTo>
                          <a:pt x="411" y="208"/>
                          <a:pt x="411" y="208"/>
                          <a:pt x="411" y="208"/>
                        </a:cubicBezTo>
                        <a:cubicBezTo>
                          <a:pt x="410" y="209"/>
                          <a:pt x="410" y="209"/>
                          <a:pt x="410" y="209"/>
                        </a:cubicBezTo>
                        <a:cubicBezTo>
                          <a:pt x="410" y="209"/>
                          <a:pt x="410" y="209"/>
                          <a:pt x="410" y="209"/>
                        </a:cubicBezTo>
                        <a:cubicBezTo>
                          <a:pt x="409" y="210"/>
                          <a:pt x="409" y="210"/>
                          <a:pt x="409" y="210"/>
                        </a:cubicBezTo>
                        <a:cubicBezTo>
                          <a:pt x="409" y="211"/>
                          <a:pt x="409" y="211"/>
                          <a:pt x="409" y="211"/>
                        </a:cubicBezTo>
                        <a:cubicBezTo>
                          <a:pt x="409" y="213"/>
                          <a:pt x="409" y="213"/>
                          <a:pt x="409" y="213"/>
                        </a:cubicBezTo>
                        <a:cubicBezTo>
                          <a:pt x="409" y="212"/>
                          <a:pt x="409" y="212"/>
                          <a:pt x="409" y="212"/>
                        </a:cubicBezTo>
                        <a:cubicBezTo>
                          <a:pt x="408" y="210"/>
                          <a:pt x="408" y="210"/>
                          <a:pt x="408" y="210"/>
                        </a:cubicBezTo>
                        <a:cubicBezTo>
                          <a:pt x="408" y="209"/>
                          <a:pt x="408" y="209"/>
                          <a:pt x="408" y="209"/>
                        </a:cubicBezTo>
                        <a:cubicBezTo>
                          <a:pt x="406" y="211"/>
                          <a:pt x="406" y="211"/>
                          <a:pt x="406" y="211"/>
                        </a:cubicBezTo>
                        <a:cubicBezTo>
                          <a:pt x="405" y="212"/>
                          <a:pt x="405" y="212"/>
                          <a:pt x="405" y="212"/>
                        </a:cubicBezTo>
                        <a:cubicBezTo>
                          <a:pt x="405" y="213"/>
                          <a:pt x="405" y="213"/>
                          <a:pt x="405" y="213"/>
                        </a:cubicBezTo>
                        <a:cubicBezTo>
                          <a:pt x="404" y="213"/>
                          <a:pt x="404" y="213"/>
                          <a:pt x="404" y="213"/>
                        </a:cubicBezTo>
                        <a:cubicBezTo>
                          <a:pt x="403" y="214"/>
                          <a:pt x="403" y="214"/>
                          <a:pt x="403" y="214"/>
                        </a:cubicBezTo>
                        <a:cubicBezTo>
                          <a:pt x="403" y="213"/>
                          <a:pt x="403" y="213"/>
                          <a:pt x="403" y="213"/>
                        </a:cubicBezTo>
                        <a:cubicBezTo>
                          <a:pt x="402" y="213"/>
                          <a:pt x="402" y="213"/>
                          <a:pt x="402" y="213"/>
                        </a:cubicBezTo>
                        <a:cubicBezTo>
                          <a:pt x="401" y="214"/>
                          <a:pt x="401" y="214"/>
                          <a:pt x="401" y="214"/>
                        </a:cubicBezTo>
                        <a:cubicBezTo>
                          <a:pt x="400" y="214"/>
                          <a:pt x="400" y="214"/>
                          <a:pt x="400" y="214"/>
                        </a:cubicBezTo>
                        <a:cubicBezTo>
                          <a:pt x="399" y="215"/>
                          <a:pt x="399" y="215"/>
                          <a:pt x="399" y="215"/>
                        </a:cubicBezTo>
                        <a:cubicBezTo>
                          <a:pt x="398" y="217"/>
                          <a:pt x="398" y="217"/>
                          <a:pt x="398" y="217"/>
                        </a:cubicBezTo>
                        <a:cubicBezTo>
                          <a:pt x="397" y="218"/>
                          <a:pt x="397" y="218"/>
                          <a:pt x="397" y="218"/>
                        </a:cubicBezTo>
                        <a:cubicBezTo>
                          <a:pt x="398" y="217"/>
                          <a:pt x="398" y="217"/>
                          <a:pt x="398" y="217"/>
                        </a:cubicBezTo>
                        <a:cubicBezTo>
                          <a:pt x="397" y="216"/>
                          <a:pt x="397" y="216"/>
                          <a:pt x="397" y="216"/>
                        </a:cubicBezTo>
                        <a:cubicBezTo>
                          <a:pt x="398" y="215"/>
                          <a:pt x="398" y="215"/>
                          <a:pt x="398" y="215"/>
                        </a:cubicBezTo>
                        <a:cubicBezTo>
                          <a:pt x="398" y="213"/>
                          <a:pt x="398" y="213"/>
                          <a:pt x="398" y="213"/>
                        </a:cubicBezTo>
                        <a:cubicBezTo>
                          <a:pt x="398" y="212"/>
                          <a:pt x="398" y="212"/>
                          <a:pt x="398" y="212"/>
                        </a:cubicBezTo>
                        <a:cubicBezTo>
                          <a:pt x="398" y="212"/>
                          <a:pt x="398" y="212"/>
                          <a:pt x="398" y="212"/>
                        </a:cubicBezTo>
                        <a:cubicBezTo>
                          <a:pt x="396" y="213"/>
                          <a:pt x="396" y="213"/>
                          <a:pt x="396" y="213"/>
                        </a:cubicBezTo>
                        <a:cubicBezTo>
                          <a:pt x="394" y="217"/>
                          <a:pt x="394" y="217"/>
                          <a:pt x="394" y="217"/>
                        </a:cubicBezTo>
                        <a:cubicBezTo>
                          <a:pt x="393" y="217"/>
                          <a:pt x="393" y="217"/>
                          <a:pt x="393" y="217"/>
                        </a:cubicBezTo>
                        <a:cubicBezTo>
                          <a:pt x="394" y="216"/>
                          <a:pt x="394" y="216"/>
                          <a:pt x="394" y="216"/>
                        </a:cubicBezTo>
                        <a:cubicBezTo>
                          <a:pt x="394" y="215"/>
                          <a:pt x="394" y="215"/>
                          <a:pt x="394" y="215"/>
                        </a:cubicBezTo>
                        <a:cubicBezTo>
                          <a:pt x="395" y="213"/>
                          <a:pt x="395" y="213"/>
                          <a:pt x="395" y="213"/>
                        </a:cubicBezTo>
                        <a:cubicBezTo>
                          <a:pt x="395" y="211"/>
                          <a:pt x="395" y="211"/>
                          <a:pt x="395" y="211"/>
                        </a:cubicBezTo>
                        <a:cubicBezTo>
                          <a:pt x="396" y="210"/>
                          <a:pt x="396" y="210"/>
                          <a:pt x="396" y="210"/>
                        </a:cubicBezTo>
                        <a:cubicBezTo>
                          <a:pt x="395" y="209"/>
                          <a:pt x="395" y="209"/>
                          <a:pt x="395" y="209"/>
                        </a:cubicBezTo>
                        <a:cubicBezTo>
                          <a:pt x="394" y="207"/>
                          <a:pt x="394" y="207"/>
                          <a:pt x="394" y="207"/>
                        </a:cubicBezTo>
                        <a:cubicBezTo>
                          <a:pt x="393" y="207"/>
                          <a:pt x="393" y="207"/>
                          <a:pt x="393" y="207"/>
                        </a:cubicBezTo>
                        <a:cubicBezTo>
                          <a:pt x="393" y="209"/>
                          <a:pt x="393" y="209"/>
                          <a:pt x="393" y="209"/>
                        </a:cubicBezTo>
                        <a:cubicBezTo>
                          <a:pt x="393" y="209"/>
                          <a:pt x="393" y="209"/>
                          <a:pt x="393" y="209"/>
                        </a:cubicBezTo>
                        <a:cubicBezTo>
                          <a:pt x="391" y="208"/>
                          <a:pt x="391" y="208"/>
                          <a:pt x="391" y="208"/>
                        </a:cubicBezTo>
                        <a:cubicBezTo>
                          <a:pt x="390" y="206"/>
                          <a:pt x="390" y="206"/>
                          <a:pt x="390" y="206"/>
                        </a:cubicBezTo>
                        <a:cubicBezTo>
                          <a:pt x="392" y="207"/>
                          <a:pt x="392" y="207"/>
                          <a:pt x="392" y="207"/>
                        </a:cubicBezTo>
                        <a:cubicBezTo>
                          <a:pt x="393" y="207"/>
                          <a:pt x="393" y="207"/>
                          <a:pt x="393" y="207"/>
                        </a:cubicBezTo>
                        <a:cubicBezTo>
                          <a:pt x="392" y="206"/>
                          <a:pt x="392" y="206"/>
                          <a:pt x="392" y="206"/>
                        </a:cubicBezTo>
                        <a:cubicBezTo>
                          <a:pt x="390" y="204"/>
                          <a:pt x="390" y="204"/>
                          <a:pt x="390" y="204"/>
                        </a:cubicBezTo>
                        <a:cubicBezTo>
                          <a:pt x="390" y="204"/>
                          <a:pt x="390" y="204"/>
                          <a:pt x="390" y="204"/>
                        </a:cubicBezTo>
                        <a:cubicBezTo>
                          <a:pt x="391" y="202"/>
                          <a:pt x="391" y="202"/>
                          <a:pt x="391" y="202"/>
                        </a:cubicBezTo>
                        <a:cubicBezTo>
                          <a:pt x="391" y="201"/>
                          <a:pt x="391" y="201"/>
                          <a:pt x="391" y="201"/>
                        </a:cubicBezTo>
                        <a:cubicBezTo>
                          <a:pt x="392" y="200"/>
                          <a:pt x="392" y="200"/>
                          <a:pt x="392" y="200"/>
                        </a:cubicBezTo>
                        <a:cubicBezTo>
                          <a:pt x="393" y="197"/>
                          <a:pt x="393" y="197"/>
                          <a:pt x="393" y="197"/>
                        </a:cubicBezTo>
                        <a:cubicBezTo>
                          <a:pt x="391" y="196"/>
                          <a:pt x="391" y="196"/>
                          <a:pt x="391" y="196"/>
                        </a:cubicBezTo>
                        <a:cubicBezTo>
                          <a:pt x="389" y="196"/>
                          <a:pt x="389" y="196"/>
                          <a:pt x="389" y="196"/>
                        </a:cubicBezTo>
                        <a:cubicBezTo>
                          <a:pt x="386" y="194"/>
                          <a:pt x="386" y="194"/>
                          <a:pt x="386" y="194"/>
                        </a:cubicBezTo>
                        <a:cubicBezTo>
                          <a:pt x="389" y="195"/>
                          <a:pt x="389" y="195"/>
                          <a:pt x="389" y="195"/>
                        </a:cubicBezTo>
                        <a:cubicBezTo>
                          <a:pt x="392" y="195"/>
                          <a:pt x="392" y="195"/>
                          <a:pt x="392" y="195"/>
                        </a:cubicBezTo>
                        <a:cubicBezTo>
                          <a:pt x="392" y="194"/>
                          <a:pt x="392" y="194"/>
                          <a:pt x="392" y="194"/>
                        </a:cubicBezTo>
                        <a:cubicBezTo>
                          <a:pt x="393" y="193"/>
                          <a:pt x="393" y="193"/>
                          <a:pt x="393" y="193"/>
                        </a:cubicBezTo>
                        <a:cubicBezTo>
                          <a:pt x="393" y="194"/>
                          <a:pt x="393" y="194"/>
                          <a:pt x="393" y="194"/>
                        </a:cubicBezTo>
                        <a:cubicBezTo>
                          <a:pt x="393" y="193"/>
                          <a:pt x="393" y="193"/>
                          <a:pt x="393" y="193"/>
                        </a:cubicBezTo>
                        <a:cubicBezTo>
                          <a:pt x="393" y="190"/>
                          <a:pt x="393" y="190"/>
                          <a:pt x="393" y="190"/>
                        </a:cubicBezTo>
                        <a:cubicBezTo>
                          <a:pt x="394" y="188"/>
                          <a:pt x="394" y="188"/>
                          <a:pt x="394" y="188"/>
                        </a:cubicBezTo>
                        <a:cubicBezTo>
                          <a:pt x="396" y="188"/>
                          <a:pt x="396" y="188"/>
                          <a:pt x="396" y="188"/>
                        </a:cubicBezTo>
                        <a:cubicBezTo>
                          <a:pt x="396" y="186"/>
                          <a:pt x="396" y="186"/>
                          <a:pt x="396" y="186"/>
                        </a:cubicBezTo>
                        <a:cubicBezTo>
                          <a:pt x="396" y="184"/>
                          <a:pt x="396" y="184"/>
                          <a:pt x="396" y="184"/>
                        </a:cubicBezTo>
                        <a:cubicBezTo>
                          <a:pt x="395" y="184"/>
                          <a:pt x="395" y="184"/>
                          <a:pt x="395" y="184"/>
                        </a:cubicBezTo>
                        <a:cubicBezTo>
                          <a:pt x="395" y="186"/>
                          <a:pt x="395" y="186"/>
                          <a:pt x="395" y="186"/>
                        </a:cubicBezTo>
                        <a:cubicBezTo>
                          <a:pt x="393" y="187"/>
                          <a:pt x="393" y="187"/>
                          <a:pt x="393" y="187"/>
                        </a:cubicBezTo>
                        <a:cubicBezTo>
                          <a:pt x="393" y="186"/>
                          <a:pt x="393" y="186"/>
                          <a:pt x="393" y="186"/>
                        </a:cubicBezTo>
                        <a:cubicBezTo>
                          <a:pt x="393" y="184"/>
                          <a:pt x="393" y="184"/>
                          <a:pt x="393" y="184"/>
                        </a:cubicBezTo>
                        <a:cubicBezTo>
                          <a:pt x="391" y="183"/>
                          <a:pt x="391" y="183"/>
                          <a:pt x="391" y="183"/>
                        </a:cubicBezTo>
                        <a:cubicBezTo>
                          <a:pt x="390" y="184"/>
                          <a:pt x="390" y="184"/>
                          <a:pt x="390" y="184"/>
                        </a:cubicBezTo>
                        <a:cubicBezTo>
                          <a:pt x="390" y="183"/>
                          <a:pt x="390" y="183"/>
                          <a:pt x="390" y="183"/>
                        </a:cubicBezTo>
                        <a:cubicBezTo>
                          <a:pt x="389" y="183"/>
                          <a:pt x="389" y="183"/>
                          <a:pt x="389" y="183"/>
                        </a:cubicBezTo>
                        <a:cubicBezTo>
                          <a:pt x="387" y="182"/>
                          <a:pt x="387" y="182"/>
                          <a:pt x="387" y="182"/>
                        </a:cubicBezTo>
                        <a:cubicBezTo>
                          <a:pt x="386" y="182"/>
                          <a:pt x="386" y="182"/>
                          <a:pt x="386" y="182"/>
                        </a:cubicBezTo>
                        <a:cubicBezTo>
                          <a:pt x="386" y="181"/>
                          <a:pt x="386" y="181"/>
                          <a:pt x="386" y="181"/>
                        </a:cubicBezTo>
                        <a:cubicBezTo>
                          <a:pt x="385" y="182"/>
                          <a:pt x="385" y="182"/>
                          <a:pt x="385" y="182"/>
                        </a:cubicBezTo>
                        <a:cubicBezTo>
                          <a:pt x="385" y="181"/>
                          <a:pt x="385" y="181"/>
                          <a:pt x="385" y="181"/>
                        </a:cubicBezTo>
                        <a:cubicBezTo>
                          <a:pt x="383" y="180"/>
                          <a:pt x="383" y="180"/>
                          <a:pt x="383" y="180"/>
                        </a:cubicBezTo>
                        <a:cubicBezTo>
                          <a:pt x="384" y="180"/>
                          <a:pt x="384" y="180"/>
                          <a:pt x="384" y="180"/>
                        </a:cubicBezTo>
                        <a:cubicBezTo>
                          <a:pt x="385" y="178"/>
                          <a:pt x="385" y="178"/>
                          <a:pt x="385" y="178"/>
                        </a:cubicBezTo>
                        <a:cubicBezTo>
                          <a:pt x="386" y="179"/>
                          <a:pt x="386" y="179"/>
                          <a:pt x="386" y="179"/>
                        </a:cubicBezTo>
                        <a:cubicBezTo>
                          <a:pt x="386" y="178"/>
                          <a:pt x="386" y="178"/>
                          <a:pt x="386" y="178"/>
                        </a:cubicBezTo>
                        <a:cubicBezTo>
                          <a:pt x="385" y="177"/>
                          <a:pt x="385" y="177"/>
                          <a:pt x="385" y="177"/>
                        </a:cubicBezTo>
                        <a:cubicBezTo>
                          <a:pt x="384" y="178"/>
                          <a:pt x="384" y="178"/>
                          <a:pt x="384" y="178"/>
                        </a:cubicBezTo>
                        <a:cubicBezTo>
                          <a:pt x="383" y="177"/>
                          <a:pt x="383" y="177"/>
                          <a:pt x="383" y="177"/>
                        </a:cubicBezTo>
                        <a:cubicBezTo>
                          <a:pt x="384" y="177"/>
                          <a:pt x="384" y="177"/>
                          <a:pt x="384" y="177"/>
                        </a:cubicBezTo>
                        <a:cubicBezTo>
                          <a:pt x="383" y="175"/>
                          <a:pt x="383" y="175"/>
                          <a:pt x="383" y="175"/>
                        </a:cubicBezTo>
                        <a:cubicBezTo>
                          <a:pt x="382" y="174"/>
                          <a:pt x="382" y="174"/>
                          <a:pt x="382" y="174"/>
                        </a:cubicBezTo>
                        <a:cubicBezTo>
                          <a:pt x="381" y="175"/>
                          <a:pt x="381" y="175"/>
                          <a:pt x="381" y="175"/>
                        </a:cubicBezTo>
                        <a:cubicBezTo>
                          <a:pt x="381" y="174"/>
                          <a:pt x="381" y="174"/>
                          <a:pt x="381" y="174"/>
                        </a:cubicBezTo>
                        <a:cubicBezTo>
                          <a:pt x="382" y="173"/>
                          <a:pt x="382" y="173"/>
                          <a:pt x="382" y="173"/>
                        </a:cubicBezTo>
                        <a:cubicBezTo>
                          <a:pt x="382" y="171"/>
                          <a:pt x="382" y="171"/>
                          <a:pt x="382" y="171"/>
                        </a:cubicBezTo>
                        <a:cubicBezTo>
                          <a:pt x="381" y="171"/>
                          <a:pt x="381" y="171"/>
                          <a:pt x="381" y="171"/>
                        </a:cubicBezTo>
                        <a:cubicBezTo>
                          <a:pt x="379" y="170"/>
                          <a:pt x="379" y="170"/>
                          <a:pt x="379" y="170"/>
                        </a:cubicBezTo>
                        <a:cubicBezTo>
                          <a:pt x="379" y="168"/>
                          <a:pt x="379" y="168"/>
                          <a:pt x="379" y="168"/>
                        </a:cubicBezTo>
                        <a:cubicBezTo>
                          <a:pt x="377" y="167"/>
                          <a:pt x="377" y="167"/>
                          <a:pt x="377" y="167"/>
                        </a:cubicBezTo>
                        <a:cubicBezTo>
                          <a:pt x="376" y="168"/>
                          <a:pt x="376" y="168"/>
                          <a:pt x="376" y="168"/>
                        </a:cubicBezTo>
                        <a:cubicBezTo>
                          <a:pt x="375" y="168"/>
                          <a:pt x="375" y="168"/>
                          <a:pt x="375" y="168"/>
                        </a:cubicBezTo>
                        <a:cubicBezTo>
                          <a:pt x="374" y="168"/>
                          <a:pt x="374" y="168"/>
                          <a:pt x="374" y="168"/>
                        </a:cubicBezTo>
                        <a:cubicBezTo>
                          <a:pt x="373" y="168"/>
                          <a:pt x="373" y="168"/>
                          <a:pt x="373" y="168"/>
                        </a:cubicBezTo>
                        <a:cubicBezTo>
                          <a:pt x="373" y="169"/>
                          <a:pt x="373" y="169"/>
                          <a:pt x="373" y="169"/>
                        </a:cubicBezTo>
                        <a:cubicBezTo>
                          <a:pt x="372" y="168"/>
                          <a:pt x="372" y="168"/>
                          <a:pt x="372" y="168"/>
                        </a:cubicBezTo>
                        <a:cubicBezTo>
                          <a:pt x="371" y="168"/>
                          <a:pt x="371" y="168"/>
                          <a:pt x="371" y="168"/>
                        </a:cubicBezTo>
                        <a:cubicBezTo>
                          <a:pt x="370" y="167"/>
                          <a:pt x="370" y="167"/>
                          <a:pt x="370" y="167"/>
                        </a:cubicBezTo>
                        <a:cubicBezTo>
                          <a:pt x="369" y="167"/>
                          <a:pt x="369" y="167"/>
                          <a:pt x="369" y="167"/>
                        </a:cubicBezTo>
                        <a:cubicBezTo>
                          <a:pt x="367" y="168"/>
                          <a:pt x="367" y="168"/>
                          <a:pt x="367" y="168"/>
                        </a:cubicBezTo>
                        <a:cubicBezTo>
                          <a:pt x="365" y="168"/>
                          <a:pt x="365" y="168"/>
                          <a:pt x="365" y="168"/>
                        </a:cubicBezTo>
                        <a:cubicBezTo>
                          <a:pt x="367" y="168"/>
                          <a:pt x="367" y="168"/>
                          <a:pt x="367" y="168"/>
                        </a:cubicBezTo>
                        <a:cubicBezTo>
                          <a:pt x="367" y="167"/>
                          <a:pt x="367" y="167"/>
                          <a:pt x="367" y="167"/>
                        </a:cubicBezTo>
                        <a:cubicBezTo>
                          <a:pt x="366" y="167"/>
                          <a:pt x="366" y="167"/>
                          <a:pt x="366" y="167"/>
                        </a:cubicBezTo>
                        <a:cubicBezTo>
                          <a:pt x="363" y="165"/>
                          <a:pt x="363" y="165"/>
                          <a:pt x="363" y="165"/>
                        </a:cubicBezTo>
                        <a:cubicBezTo>
                          <a:pt x="361" y="164"/>
                          <a:pt x="361" y="164"/>
                          <a:pt x="361" y="164"/>
                        </a:cubicBezTo>
                        <a:cubicBezTo>
                          <a:pt x="359" y="164"/>
                          <a:pt x="359" y="164"/>
                          <a:pt x="359" y="164"/>
                        </a:cubicBezTo>
                        <a:cubicBezTo>
                          <a:pt x="358" y="163"/>
                          <a:pt x="358" y="163"/>
                          <a:pt x="358" y="163"/>
                        </a:cubicBezTo>
                        <a:cubicBezTo>
                          <a:pt x="357" y="164"/>
                          <a:pt x="357" y="164"/>
                          <a:pt x="357" y="164"/>
                        </a:cubicBezTo>
                        <a:cubicBezTo>
                          <a:pt x="356" y="164"/>
                          <a:pt x="356" y="164"/>
                          <a:pt x="356" y="164"/>
                        </a:cubicBezTo>
                        <a:cubicBezTo>
                          <a:pt x="355" y="164"/>
                          <a:pt x="355" y="164"/>
                          <a:pt x="355" y="164"/>
                        </a:cubicBezTo>
                        <a:cubicBezTo>
                          <a:pt x="355" y="165"/>
                          <a:pt x="355" y="165"/>
                          <a:pt x="355" y="165"/>
                        </a:cubicBezTo>
                        <a:cubicBezTo>
                          <a:pt x="355" y="165"/>
                          <a:pt x="355" y="165"/>
                          <a:pt x="355" y="165"/>
                        </a:cubicBezTo>
                        <a:cubicBezTo>
                          <a:pt x="354" y="165"/>
                          <a:pt x="354" y="165"/>
                          <a:pt x="354" y="165"/>
                        </a:cubicBezTo>
                        <a:cubicBezTo>
                          <a:pt x="353" y="165"/>
                          <a:pt x="353" y="165"/>
                          <a:pt x="353" y="165"/>
                        </a:cubicBezTo>
                        <a:cubicBezTo>
                          <a:pt x="353" y="167"/>
                          <a:pt x="353" y="167"/>
                          <a:pt x="353" y="167"/>
                        </a:cubicBezTo>
                        <a:cubicBezTo>
                          <a:pt x="352" y="169"/>
                          <a:pt x="352" y="169"/>
                          <a:pt x="352" y="169"/>
                        </a:cubicBezTo>
                        <a:cubicBezTo>
                          <a:pt x="352" y="171"/>
                          <a:pt x="352" y="171"/>
                          <a:pt x="352" y="171"/>
                        </a:cubicBezTo>
                        <a:cubicBezTo>
                          <a:pt x="353" y="173"/>
                          <a:pt x="353" y="173"/>
                          <a:pt x="353" y="173"/>
                        </a:cubicBezTo>
                        <a:cubicBezTo>
                          <a:pt x="354" y="173"/>
                          <a:pt x="354" y="173"/>
                          <a:pt x="354" y="173"/>
                        </a:cubicBezTo>
                        <a:cubicBezTo>
                          <a:pt x="354" y="173"/>
                          <a:pt x="354" y="173"/>
                          <a:pt x="354" y="173"/>
                        </a:cubicBezTo>
                        <a:cubicBezTo>
                          <a:pt x="354" y="173"/>
                          <a:pt x="354" y="173"/>
                          <a:pt x="354" y="173"/>
                        </a:cubicBezTo>
                        <a:cubicBezTo>
                          <a:pt x="354" y="175"/>
                          <a:pt x="354" y="175"/>
                          <a:pt x="354" y="175"/>
                        </a:cubicBezTo>
                        <a:cubicBezTo>
                          <a:pt x="354" y="176"/>
                          <a:pt x="354" y="176"/>
                          <a:pt x="354" y="176"/>
                        </a:cubicBezTo>
                        <a:cubicBezTo>
                          <a:pt x="353" y="175"/>
                          <a:pt x="353" y="175"/>
                          <a:pt x="353" y="175"/>
                        </a:cubicBezTo>
                        <a:cubicBezTo>
                          <a:pt x="353" y="177"/>
                          <a:pt x="353" y="177"/>
                          <a:pt x="353" y="177"/>
                        </a:cubicBezTo>
                        <a:cubicBezTo>
                          <a:pt x="351" y="179"/>
                          <a:pt x="351" y="179"/>
                          <a:pt x="351" y="179"/>
                        </a:cubicBezTo>
                        <a:cubicBezTo>
                          <a:pt x="348" y="181"/>
                          <a:pt x="348" y="181"/>
                          <a:pt x="348" y="181"/>
                        </a:cubicBezTo>
                        <a:cubicBezTo>
                          <a:pt x="348" y="182"/>
                          <a:pt x="348" y="182"/>
                          <a:pt x="348" y="182"/>
                        </a:cubicBezTo>
                        <a:cubicBezTo>
                          <a:pt x="349" y="183"/>
                          <a:pt x="349" y="183"/>
                          <a:pt x="349" y="183"/>
                        </a:cubicBezTo>
                        <a:cubicBezTo>
                          <a:pt x="351" y="182"/>
                          <a:pt x="351" y="182"/>
                          <a:pt x="351" y="182"/>
                        </a:cubicBezTo>
                        <a:cubicBezTo>
                          <a:pt x="352" y="183"/>
                          <a:pt x="352" y="183"/>
                          <a:pt x="352" y="183"/>
                        </a:cubicBezTo>
                        <a:cubicBezTo>
                          <a:pt x="351" y="183"/>
                          <a:pt x="351" y="183"/>
                          <a:pt x="351" y="183"/>
                        </a:cubicBezTo>
                        <a:cubicBezTo>
                          <a:pt x="350" y="185"/>
                          <a:pt x="350" y="185"/>
                          <a:pt x="350" y="185"/>
                        </a:cubicBezTo>
                        <a:cubicBezTo>
                          <a:pt x="350" y="186"/>
                          <a:pt x="350" y="186"/>
                          <a:pt x="350" y="186"/>
                        </a:cubicBezTo>
                        <a:cubicBezTo>
                          <a:pt x="352" y="186"/>
                          <a:pt x="352" y="186"/>
                          <a:pt x="352" y="186"/>
                        </a:cubicBezTo>
                        <a:cubicBezTo>
                          <a:pt x="351" y="186"/>
                          <a:pt x="351" y="186"/>
                          <a:pt x="351" y="186"/>
                        </a:cubicBezTo>
                        <a:cubicBezTo>
                          <a:pt x="350" y="187"/>
                          <a:pt x="350" y="187"/>
                          <a:pt x="350" y="187"/>
                        </a:cubicBezTo>
                        <a:cubicBezTo>
                          <a:pt x="350" y="188"/>
                          <a:pt x="350" y="188"/>
                          <a:pt x="350" y="188"/>
                        </a:cubicBezTo>
                        <a:cubicBezTo>
                          <a:pt x="351" y="189"/>
                          <a:pt x="351" y="189"/>
                          <a:pt x="351" y="189"/>
                        </a:cubicBezTo>
                        <a:cubicBezTo>
                          <a:pt x="350" y="190"/>
                          <a:pt x="350" y="190"/>
                          <a:pt x="350" y="190"/>
                        </a:cubicBezTo>
                        <a:cubicBezTo>
                          <a:pt x="350" y="191"/>
                          <a:pt x="350" y="191"/>
                          <a:pt x="350" y="191"/>
                        </a:cubicBezTo>
                        <a:cubicBezTo>
                          <a:pt x="351" y="191"/>
                          <a:pt x="351" y="191"/>
                          <a:pt x="351" y="191"/>
                        </a:cubicBezTo>
                        <a:cubicBezTo>
                          <a:pt x="352" y="192"/>
                          <a:pt x="352" y="192"/>
                          <a:pt x="352" y="192"/>
                        </a:cubicBezTo>
                        <a:cubicBezTo>
                          <a:pt x="350" y="194"/>
                          <a:pt x="350" y="194"/>
                          <a:pt x="350" y="194"/>
                        </a:cubicBezTo>
                        <a:cubicBezTo>
                          <a:pt x="349" y="195"/>
                          <a:pt x="349" y="195"/>
                          <a:pt x="349" y="195"/>
                        </a:cubicBezTo>
                        <a:cubicBezTo>
                          <a:pt x="349" y="196"/>
                          <a:pt x="349" y="196"/>
                          <a:pt x="349" y="196"/>
                        </a:cubicBezTo>
                        <a:cubicBezTo>
                          <a:pt x="349" y="197"/>
                          <a:pt x="349" y="197"/>
                          <a:pt x="349" y="197"/>
                        </a:cubicBezTo>
                        <a:cubicBezTo>
                          <a:pt x="349" y="196"/>
                          <a:pt x="349" y="196"/>
                          <a:pt x="349" y="196"/>
                        </a:cubicBezTo>
                        <a:cubicBezTo>
                          <a:pt x="348" y="195"/>
                          <a:pt x="348" y="195"/>
                          <a:pt x="348" y="195"/>
                        </a:cubicBezTo>
                        <a:cubicBezTo>
                          <a:pt x="347" y="195"/>
                          <a:pt x="347" y="195"/>
                          <a:pt x="347" y="195"/>
                        </a:cubicBezTo>
                        <a:cubicBezTo>
                          <a:pt x="346" y="196"/>
                          <a:pt x="346" y="196"/>
                          <a:pt x="346" y="196"/>
                        </a:cubicBezTo>
                        <a:cubicBezTo>
                          <a:pt x="346" y="197"/>
                          <a:pt x="346" y="197"/>
                          <a:pt x="346" y="197"/>
                        </a:cubicBezTo>
                        <a:cubicBezTo>
                          <a:pt x="346" y="197"/>
                          <a:pt x="346" y="197"/>
                          <a:pt x="346" y="197"/>
                        </a:cubicBezTo>
                        <a:cubicBezTo>
                          <a:pt x="346" y="198"/>
                          <a:pt x="346" y="198"/>
                          <a:pt x="346" y="198"/>
                        </a:cubicBezTo>
                        <a:cubicBezTo>
                          <a:pt x="346" y="199"/>
                          <a:pt x="346" y="199"/>
                          <a:pt x="346" y="199"/>
                        </a:cubicBezTo>
                        <a:cubicBezTo>
                          <a:pt x="345" y="199"/>
                          <a:pt x="345" y="199"/>
                          <a:pt x="345" y="199"/>
                        </a:cubicBezTo>
                        <a:cubicBezTo>
                          <a:pt x="341" y="203"/>
                          <a:pt x="341" y="203"/>
                          <a:pt x="341" y="203"/>
                        </a:cubicBezTo>
                        <a:cubicBezTo>
                          <a:pt x="340" y="203"/>
                          <a:pt x="340" y="203"/>
                          <a:pt x="340" y="203"/>
                        </a:cubicBezTo>
                        <a:cubicBezTo>
                          <a:pt x="339" y="206"/>
                          <a:pt x="339" y="206"/>
                          <a:pt x="339" y="206"/>
                        </a:cubicBezTo>
                        <a:cubicBezTo>
                          <a:pt x="340" y="207"/>
                          <a:pt x="340" y="207"/>
                          <a:pt x="340" y="207"/>
                        </a:cubicBezTo>
                        <a:cubicBezTo>
                          <a:pt x="341" y="207"/>
                          <a:pt x="341" y="207"/>
                          <a:pt x="341" y="207"/>
                        </a:cubicBezTo>
                        <a:cubicBezTo>
                          <a:pt x="341" y="208"/>
                          <a:pt x="341" y="208"/>
                          <a:pt x="341" y="208"/>
                        </a:cubicBezTo>
                        <a:cubicBezTo>
                          <a:pt x="343" y="209"/>
                          <a:pt x="343" y="209"/>
                          <a:pt x="343" y="209"/>
                        </a:cubicBezTo>
                        <a:cubicBezTo>
                          <a:pt x="345" y="212"/>
                          <a:pt x="345" y="212"/>
                          <a:pt x="345" y="212"/>
                        </a:cubicBezTo>
                        <a:cubicBezTo>
                          <a:pt x="345" y="215"/>
                          <a:pt x="345" y="215"/>
                          <a:pt x="345" y="215"/>
                        </a:cubicBezTo>
                        <a:cubicBezTo>
                          <a:pt x="345" y="219"/>
                          <a:pt x="345" y="219"/>
                          <a:pt x="345" y="219"/>
                        </a:cubicBezTo>
                        <a:cubicBezTo>
                          <a:pt x="346" y="221"/>
                          <a:pt x="346" y="221"/>
                          <a:pt x="346" y="221"/>
                        </a:cubicBezTo>
                        <a:cubicBezTo>
                          <a:pt x="346" y="223"/>
                          <a:pt x="346" y="223"/>
                          <a:pt x="346" y="223"/>
                        </a:cubicBezTo>
                        <a:cubicBezTo>
                          <a:pt x="346" y="225"/>
                          <a:pt x="346" y="225"/>
                          <a:pt x="346" y="225"/>
                        </a:cubicBezTo>
                        <a:cubicBezTo>
                          <a:pt x="345" y="225"/>
                          <a:pt x="345" y="225"/>
                          <a:pt x="345" y="225"/>
                        </a:cubicBezTo>
                        <a:cubicBezTo>
                          <a:pt x="344" y="228"/>
                          <a:pt x="344" y="228"/>
                          <a:pt x="344" y="228"/>
                        </a:cubicBezTo>
                        <a:cubicBezTo>
                          <a:pt x="344" y="230"/>
                          <a:pt x="344" y="230"/>
                          <a:pt x="344" y="230"/>
                        </a:cubicBezTo>
                        <a:cubicBezTo>
                          <a:pt x="344" y="230"/>
                          <a:pt x="344" y="230"/>
                          <a:pt x="344" y="230"/>
                        </a:cubicBezTo>
                        <a:cubicBezTo>
                          <a:pt x="344" y="229"/>
                          <a:pt x="344" y="229"/>
                          <a:pt x="344" y="229"/>
                        </a:cubicBezTo>
                        <a:cubicBezTo>
                          <a:pt x="345" y="228"/>
                          <a:pt x="345" y="228"/>
                          <a:pt x="345" y="228"/>
                        </a:cubicBezTo>
                        <a:cubicBezTo>
                          <a:pt x="345" y="230"/>
                          <a:pt x="345" y="230"/>
                          <a:pt x="345" y="230"/>
                        </a:cubicBezTo>
                        <a:cubicBezTo>
                          <a:pt x="346" y="231"/>
                          <a:pt x="346" y="231"/>
                          <a:pt x="346" y="231"/>
                        </a:cubicBezTo>
                        <a:cubicBezTo>
                          <a:pt x="345" y="232"/>
                          <a:pt x="345" y="232"/>
                          <a:pt x="345" y="232"/>
                        </a:cubicBezTo>
                        <a:cubicBezTo>
                          <a:pt x="344" y="232"/>
                          <a:pt x="344" y="232"/>
                          <a:pt x="344" y="232"/>
                        </a:cubicBezTo>
                        <a:cubicBezTo>
                          <a:pt x="344" y="232"/>
                          <a:pt x="344" y="232"/>
                          <a:pt x="344" y="232"/>
                        </a:cubicBezTo>
                        <a:cubicBezTo>
                          <a:pt x="343" y="231"/>
                          <a:pt x="343" y="231"/>
                          <a:pt x="343" y="231"/>
                        </a:cubicBezTo>
                        <a:cubicBezTo>
                          <a:pt x="341" y="234"/>
                          <a:pt x="341" y="234"/>
                          <a:pt x="341" y="234"/>
                        </a:cubicBezTo>
                        <a:cubicBezTo>
                          <a:pt x="340" y="235"/>
                          <a:pt x="340" y="235"/>
                          <a:pt x="340" y="235"/>
                        </a:cubicBezTo>
                        <a:cubicBezTo>
                          <a:pt x="339" y="236"/>
                          <a:pt x="339" y="236"/>
                          <a:pt x="339" y="236"/>
                        </a:cubicBezTo>
                        <a:cubicBezTo>
                          <a:pt x="336" y="237"/>
                          <a:pt x="336" y="237"/>
                          <a:pt x="336" y="237"/>
                        </a:cubicBezTo>
                        <a:cubicBezTo>
                          <a:pt x="336" y="238"/>
                          <a:pt x="336" y="238"/>
                          <a:pt x="336" y="238"/>
                        </a:cubicBezTo>
                        <a:cubicBezTo>
                          <a:pt x="336" y="238"/>
                          <a:pt x="336" y="238"/>
                          <a:pt x="336" y="238"/>
                        </a:cubicBezTo>
                        <a:cubicBezTo>
                          <a:pt x="332" y="240"/>
                          <a:pt x="332" y="240"/>
                          <a:pt x="332" y="240"/>
                        </a:cubicBezTo>
                        <a:cubicBezTo>
                          <a:pt x="329" y="241"/>
                          <a:pt x="329" y="241"/>
                          <a:pt x="329" y="241"/>
                        </a:cubicBezTo>
                        <a:cubicBezTo>
                          <a:pt x="329" y="242"/>
                          <a:pt x="329" y="242"/>
                          <a:pt x="329" y="242"/>
                        </a:cubicBezTo>
                        <a:cubicBezTo>
                          <a:pt x="327" y="242"/>
                          <a:pt x="327" y="242"/>
                          <a:pt x="327" y="242"/>
                        </a:cubicBezTo>
                        <a:cubicBezTo>
                          <a:pt x="326" y="243"/>
                          <a:pt x="326" y="243"/>
                          <a:pt x="326" y="243"/>
                        </a:cubicBezTo>
                        <a:cubicBezTo>
                          <a:pt x="323" y="243"/>
                          <a:pt x="323" y="243"/>
                          <a:pt x="323" y="243"/>
                        </a:cubicBezTo>
                        <a:cubicBezTo>
                          <a:pt x="322" y="244"/>
                          <a:pt x="322" y="244"/>
                          <a:pt x="322" y="244"/>
                        </a:cubicBezTo>
                        <a:cubicBezTo>
                          <a:pt x="322" y="244"/>
                          <a:pt x="322" y="244"/>
                          <a:pt x="322" y="244"/>
                        </a:cubicBezTo>
                        <a:cubicBezTo>
                          <a:pt x="322" y="246"/>
                          <a:pt x="322" y="246"/>
                          <a:pt x="322" y="246"/>
                        </a:cubicBezTo>
                        <a:cubicBezTo>
                          <a:pt x="323" y="247"/>
                          <a:pt x="323" y="247"/>
                          <a:pt x="323" y="247"/>
                        </a:cubicBezTo>
                        <a:cubicBezTo>
                          <a:pt x="323" y="248"/>
                          <a:pt x="323" y="248"/>
                          <a:pt x="323" y="248"/>
                        </a:cubicBezTo>
                        <a:cubicBezTo>
                          <a:pt x="323" y="249"/>
                          <a:pt x="323" y="249"/>
                          <a:pt x="323" y="249"/>
                        </a:cubicBezTo>
                        <a:cubicBezTo>
                          <a:pt x="323" y="249"/>
                          <a:pt x="323" y="249"/>
                          <a:pt x="323" y="249"/>
                        </a:cubicBezTo>
                        <a:cubicBezTo>
                          <a:pt x="323" y="250"/>
                          <a:pt x="323" y="250"/>
                          <a:pt x="323" y="250"/>
                        </a:cubicBezTo>
                        <a:cubicBezTo>
                          <a:pt x="324" y="250"/>
                          <a:pt x="324" y="250"/>
                          <a:pt x="324" y="250"/>
                        </a:cubicBezTo>
                        <a:cubicBezTo>
                          <a:pt x="323" y="251"/>
                          <a:pt x="323" y="251"/>
                          <a:pt x="323" y="251"/>
                        </a:cubicBezTo>
                        <a:cubicBezTo>
                          <a:pt x="323" y="252"/>
                          <a:pt x="323" y="252"/>
                          <a:pt x="323" y="252"/>
                        </a:cubicBezTo>
                        <a:cubicBezTo>
                          <a:pt x="323" y="252"/>
                          <a:pt x="323" y="252"/>
                          <a:pt x="323" y="252"/>
                        </a:cubicBezTo>
                        <a:cubicBezTo>
                          <a:pt x="323" y="253"/>
                          <a:pt x="323" y="253"/>
                          <a:pt x="323" y="253"/>
                        </a:cubicBezTo>
                        <a:cubicBezTo>
                          <a:pt x="322" y="254"/>
                          <a:pt x="322" y="254"/>
                          <a:pt x="322" y="254"/>
                        </a:cubicBezTo>
                        <a:cubicBezTo>
                          <a:pt x="322" y="256"/>
                          <a:pt x="322" y="256"/>
                          <a:pt x="322" y="256"/>
                        </a:cubicBezTo>
                        <a:cubicBezTo>
                          <a:pt x="322" y="257"/>
                          <a:pt x="322" y="257"/>
                          <a:pt x="322" y="257"/>
                        </a:cubicBezTo>
                        <a:cubicBezTo>
                          <a:pt x="321" y="260"/>
                          <a:pt x="321" y="260"/>
                          <a:pt x="321" y="260"/>
                        </a:cubicBezTo>
                        <a:cubicBezTo>
                          <a:pt x="322" y="261"/>
                          <a:pt x="322" y="261"/>
                          <a:pt x="322" y="261"/>
                        </a:cubicBezTo>
                        <a:cubicBezTo>
                          <a:pt x="322" y="261"/>
                          <a:pt x="322" y="261"/>
                          <a:pt x="322" y="261"/>
                        </a:cubicBezTo>
                        <a:cubicBezTo>
                          <a:pt x="322" y="262"/>
                          <a:pt x="322" y="262"/>
                          <a:pt x="322" y="262"/>
                        </a:cubicBezTo>
                        <a:cubicBezTo>
                          <a:pt x="323" y="263"/>
                          <a:pt x="323" y="263"/>
                          <a:pt x="323" y="263"/>
                        </a:cubicBezTo>
                        <a:cubicBezTo>
                          <a:pt x="322" y="264"/>
                          <a:pt x="322" y="264"/>
                          <a:pt x="322" y="264"/>
                        </a:cubicBezTo>
                        <a:cubicBezTo>
                          <a:pt x="322" y="265"/>
                          <a:pt x="322" y="265"/>
                          <a:pt x="322" y="265"/>
                        </a:cubicBezTo>
                        <a:cubicBezTo>
                          <a:pt x="322" y="266"/>
                          <a:pt x="322" y="266"/>
                          <a:pt x="322" y="266"/>
                        </a:cubicBezTo>
                        <a:cubicBezTo>
                          <a:pt x="322" y="268"/>
                          <a:pt x="322" y="268"/>
                          <a:pt x="322" y="268"/>
                        </a:cubicBezTo>
                        <a:cubicBezTo>
                          <a:pt x="323" y="268"/>
                          <a:pt x="323" y="268"/>
                          <a:pt x="323" y="268"/>
                        </a:cubicBezTo>
                        <a:cubicBezTo>
                          <a:pt x="321" y="270"/>
                          <a:pt x="321" y="270"/>
                          <a:pt x="321" y="270"/>
                        </a:cubicBezTo>
                        <a:cubicBezTo>
                          <a:pt x="321" y="272"/>
                          <a:pt x="321" y="272"/>
                          <a:pt x="321" y="272"/>
                        </a:cubicBezTo>
                        <a:cubicBezTo>
                          <a:pt x="320" y="272"/>
                          <a:pt x="320" y="272"/>
                          <a:pt x="320" y="272"/>
                        </a:cubicBezTo>
                        <a:cubicBezTo>
                          <a:pt x="320" y="271"/>
                          <a:pt x="320" y="271"/>
                          <a:pt x="320" y="271"/>
                        </a:cubicBezTo>
                        <a:cubicBezTo>
                          <a:pt x="320" y="273"/>
                          <a:pt x="320" y="273"/>
                          <a:pt x="320" y="273"/>
                        </a:cubicBezTo>
                        <a:cubicBezTo>
                          <a:pt x="320" y="273"/>
                          <a:pt x="320" y="273"/>
                          <a:pt x="320" y="273"/>
                        </a:cubicBezTo>
                        <a:cubicBezTo>
                          <a:pt x="320" y="274"/>
                          <a:pt x="320" y="274"/>
                          <a:pt x="320" y="274"/>
                        </a:cubicBezTo>
                        <a:cubicBezTo>
                          <a:pt x="319" y="276"/>
                          <a:pt x="319" y="276"/>
                          <a:pt x="319" y="276"/>
                        </a:cubicBezTo>
                        <a:cubicBezTo>
                          <a:pt x="320" y="278"/>
                          <a:pt x="320" y="278"/>
                          <a:pt x="320" y="278"/>
                        </a:cubicBezTo>
                        <a:cubicBezTo>
                          <a:pt x="321" y="279"/>
                          <a:pt x="321" y="279"/>
                          <a:pt x="321" y="279"/>
                        </a:cubicBezTo>
                        <a:cubicBezTo>
                          <a:pt x="322" y="280"/>
                          <a:pt x="322" y="280"/>
                          <a:pt x="322" y="280"/>
                        </a:cubicBezTo>
                        <a:cubicBezTo>
                          <a:pt x="320" y="279"/>
                          <a:pt x="320" y="279"/>
                          <a:pt x="320" y="279"/>
                        </a:cubicBezTo>
                        <a:cubicBezTo>
                          <a:pt x="318" y="278"/>
                          <a:pt x="318" y="278"/>
                          <a:pt x="318" y="278"/>
                        </a:cubicBezTo>
                        <a:cubicBezTo>
                          <a:pt x="319" y="277"/>
                          <a:pt x="319" y="277"/>
                          <a:pt x="319" y="277"/>
                        </a:cubicBezTo>
                        <a:cubicBezTo>
                          <a:pt x="318" y="274"/>
                          <a:pt x="318" y="274"/>
                          <a:pt x="318" y="274"/>
                        </a:cubicBezTo>
                        <a:cubicBezTo>
                          <a:pt x="318" y="274"/>
                          <a:pt x="318" y="274"/>
                          <a:pt x="318" y="274"/>
                        </a:cubicBezTo>
                        <a:cubicBezTo>
                          <a:pt x="317" y="273"/>
                          <a:pt x="317" y="273"/>
                          <a:pt x="317" y="273"/>
                        </a:cubicBezTo>
                        <a:cubicBezTo>
                          <a:pt x="318" y="272"/>
                          <a:pt x="318" y="272"/>
                          <a:pt x="318" y="272"/>
                        </a:cubicBezTo>
                        <a:cubicBezTo>
                          <a:pt x="317" y="272"/>
                          <a:pt x="317" y="272"/>
                          <a:pt x="317" y="272"/>
                        </a:cubicBezTo>
                        <a:cubicBezTo>
                          <a:pt x="315" y="275"/>
                          <a:pt x="315" y="275"/>
                          <a:pt x="315" y="275"/>
                        </a:cubicBezTo>
                        <a:cubicBezTo>
                          <a:pt x="315" y="276"/>
                          <a:pt x="315" y="276"/>
                          <a:pt x="315" y="276"/>
                        </a:cubicBezTo>
                        <a:cubicBezTo>
                          <a:pt x="315" y="277"/>
                          <a:pt x="315" y="277"/>
                          <a:pt x="315" y="277"/>
                        </a:cubicBezTo>
                        <a:cubicBezTo>
                          <a:pt x="314" y="277"/>
                          <a:pt x="314" y="277"/>
                          <a:pt x="314" y="277"/>
                        </a:cubicBezTo>
                        <a:cubicBezTo>
                          <a:pt x="313" y="276"/>
                          <a:pt x="313" y="276"/>
                          <a:pt x="313" y="276"/>
                        </a:cubicBezTo>
                        <a:cubicBezTo>
                          <a:pt x="311" y="276"/>
                          <a:pt x="311" y="276"/>
                          <a:pt x="311" y="276"/>
                        </a:cubicBezTo>
                        <a:cubicBezTo>
                          <a:pt x="309" y="277"/>
                          <a:pt x="309" y="277"/>
                          <a:pt x="309" y="277"/>
                        </a:cubicBezTo>
                        <a:cubicBezTo>
                          <a:pt x="308" y="278"/>
                          <a:pt x="308" y="278"/>
                          <a:pt x="308" y="278"/>
                        </a:cubicBezTo>
                        <a:cubicBezTo>
                          <a:pt x="310" y="275"/>
                          <a:pt x="310" y="275"/>
                          <a:pt x="310" y="275"/>
                        </a:cubicBezTo>
                        <a:cubicBezTo>
                          <a:pt x="310" y="274"/>
                          <a:pt x="310" y="274"/>
                          <a:pt x="310" y="274"/>
                        </a:cubicBezTo>
                        <a:cubicBezTo>
                          <a:pt x="310" y="273"/>
                          <a:pt x="310" y="273"/>
                          <a:pt x="310" y="273"/>
                        </a:cubicBezTo>
                        <a:cubicBezTo>
                          <a:pt x="310" y="271"/>
                          <a:pt x="310" y="271"/>
                          <a:pt x="310" y="271"/>
                        </a:cubicBezTo>
                        <a:cubicBezTo>
                          <a:pt x="309" y="270"/>
                          <a:pt x="309" y="270"/>
                          <a:pt x="309" y="270"/>
                        </a:cubicBezTo>
                        <a:cubicBezTo>
                          <a:pt x="309" y="269"/>
                          <a:pt x="309" y="269"/>
                          <a:pt x="309" y="269"/>
                        </a:cubicBezTo>
                        <a:cubicBezTo>
                          <a:pt x="309" y="269"/>
                          <a:pt x="309" y="269"/>
                          <a:pt x="309" y="269"/>
                        </a:cubicBezTo>
                        <a:cubicBezTo>
                          <a:pt x="307" y="268"/>
                          <a:pt x="307" y="268"/>
                          <a:pt x="307" y="268"/>
                        </a:cubicBezTo>
                        <a:cubicBezTo>
                          <a:pt x="306" y="268"/>
                          <a:pt x="306" y="268"/>
                          <a:pt x="306" y="268"/>
                        </a:cubicBezTo>
                        <a:cubicBezTo>
                          <a:pt x="306" y="267"/>
                          <a:pt x="306" y="267"/>
                          <a:pt x="306" y="267"/>
                        </a:cubicBezTo>
                        <a:cubicBezTo>
                          <a:pt x="306" y="266"/>
                          <a:pt x="306" y="266"/>
                          <a:pt x="306" y="266"/>
                        </a:cubicBezTo>
                        <a:cubicBezTo>
                          <a:pt x="306" y="265"/>
                          <a:pt x="306" y="265"/>
                          <a:pt x="306" y="265"/>
                        </a:cubicBezTo>
                        <a:cubicBezTo>
                          <a:pt x="305" y="264"/>
                          <a:pt x="305" y="264"/>
                          <a:pt x="305" y="264"/>
                        </a:cubicBezTo>
                        <a:cubicBezTo>
                          <a:pt x="304" y="264"/>
                          <a:pt x="304" y="264"/>
                          <a:pt x="304" y="264"/>
                        </a:cubicBezTo>
                        <a:cubicBezTo>
                          <a:pt x="304" y="262"/>
                          <a:pt x="304" y="262"/>
                          <a:pt x="304" y="262"/>
                        </a:cubicBezTo>
                        <a:cubicBezTo>
                          <a:pt x="303" y="261"/>
                          <a:pt x="303" y="261"/>
                          <a:pt x="303" y="261"/>
                        </a:cubicBezTo>
                        <a:cubicBezTo>
                          <a:pt x="303" y="260"/>
                          <a:pt x="303" y="260"/>
                          <a:pt x="303" y="260"/>
                        </a:cubicBezTo>
                        <a:cubicBezTo>
                          <a:pt x="303" y="258"/>
                          <a:pt x="303" y="258"/>
                          <a:pt x="303" y="258"/>
                        </a:cubicBezTo>
                        <a:cubicBezTo>
                          <a:pt x="305" y="257"/>
                          <a:pt x="305" y="257"/>
                          <a:pt x="305" y="257"/>
                        </a:cubicBezTo>
                        <a:cubicBezTo>
                          <a:pt x="305" y="255"/>
                          <a:pt x="305" y="255"/>
                          <a:pt x="305" y="255"/>
                        </a:cubicBezTo>
                        <a:cubicBezTo>
                          <a:pt x="305" y="254"/>
                          <a:pt x="305" y="254"/>
                          <a:pt x="305" y="254"/>
                        </a:cubicBezTo>
                        <a:cubicBezTo>
                          <a:pt x="307" y="251"/>
                          <a:pt x="307" y="251"/>
                          <a:pt x="307" y="251"/>
                        </a:cubicBezTo>
                        <a:cubicBezTo>
                          <a:pt x="307" y="249"/>
                          <a:pt x="307" y="249"/>
                          <a:pt x="307" y="249"/>
                        </a:cubicBezTo>
                        <a:cubicBezTo>
                          <a:pt x="306" y="248"/>
                          <a:pt x="306" y="248"/>
                          <a:pt x="306" y="248"/>
                        </a:cubicBezTo>
                        <a:cubicBezTo>
                          <a:pt x="306" y="247"/>
                          <a:pt x="306" y="247"/>
                          <a:pt x="306" y="247"/>
                        </a:cubicBezTo>
                        <a:cubicBezTo>
                          <a:pt x="307" y="245"/>
                          <a:pt x="307" y="245"/>
                          <a:pt x="307" y="245"/>
                        </a:cubicBezTo>
                        <a:cubicBezTo>
                          <a:pt x="308" y="244"/>
                          <a:pt x="308" y="244"/>
                          <a:pt x="308" y="244"/>
                        </a:cubicBezTo>
                        <a:cubicBezTo>
                          <a:pt x="308" y="243"/>
                          <a:pt x="308" y="243"/>
                          <a:pt x="308" y="243"/>
                        </a:cubicBezTo>
                        <a:cubicBezTo>
                          <a:pt x="309" y="240"/>
                          <a:pt x="309" y="240"/>
                          <a:pt x="309" y="240"/>
                        </a:cubicBezTo>
                        <a:cubicBezTo>
                          <a:pt x="309" y="238"/>
                          <a:pt x="309" y="238"/>
                          <a:pt x="309" y="238"/>
                        </a:cubicBezTo>
                        <a:cubicBezTo>
                          <a:pt x="309" y="238"/>
                          <a:pt x="309" y="238"/>
                          <a:pt x="309" y="238"/>
                        </a:cubicBezTo>
                        <a:cubicBezTo>
                          <a:pt x="308" y="238"/>
                          <a:pt x="308" y="238"/>
                          <a:pt x="308" y="238"/>
                        </a:cubicBezTo>
                        <a:cubicBezTo>
                          <a:pt x="308" y="238"/>
                          <a:pt x="308" y="238"/>
                          <a:pt x="308" y="238"/>
                        </a:cubicBezTo>
                        <a:cubicBezTo>
                          <a:pt x="307" y="238"/>
                          <a:pt x="307" y="238"/>
                          <a:pt x="307" y="238"/>
                        </a:cubicBezTo>
                        <a:cubicBezTo>
                          <a:pt x="306" y="238"/>
                          <a:pt x="306" y="238"/>
                          <a:pt x="306" y="238"/>
                        </a:cubicBezTo>
                        <a:cubicBezTo>
                          <a:pt x="304" y="238"/>
                          <a:pt x="304" y="238"/>
                          <a:pt x="304" y="238"/>
                        </a:cubicBezTo>
                        <a:cubicBezTo>
                          <a:pt x="302" y="237"/>
                          <a:pt x="302" y="237"/>
                          <a:pt x="302" y="237"/>
                        </a:cubicBezTo>
                        <a:cubicBezTo>
                          <a:pt x="301" y="237"/>
                          <a:pt x="301" y="237"/>
                          <a:pt x="301" y="237"/>
                        </a:cubicBezTo>
                        <a:cubicBezTo>
                          <a:pt x="301" y="237"/>
                          <a:pt x="301" y="237"/>
                          <a:pt x="301" y="237"/>
                        </a:cubicBezTo>
                        <a:cubicBezTo>
                          <a:pt x="298" y="237"/>
                          <a:pt x="298" y="237"/>
                          <a:pt x="298" y="237"/>
                        </a:cubicBezTo>
                        <a:cubicBezTo>
                          <a:pt x="296" y="237"/>
                          <a:pt x="296" y="237"/>
                          <a:pt x="296" y="237"/>
                        </a:cubicBezTo>
                        <a:cubicBezTo>
                          <a:pt x="296" y="237"/>
                          <a:pt x="296" y="237"/>
                          <a:pt x="296" y="237"/>
                        </a:cubicBezTo>
                        <a:cubicBezTo>
                          <a:pt x="294" y="237"/>
                          <a:pt x="294" y="237"/>
                          <a:pt x="294" y="237"/>
                        </a:cubicBezTo>
                        <a:cubicBezTo>
                          <a:pt x="293" y="236"/>
                          <a:pt x="293" y="236"/>
                          <a:pt x="293" y="236"/>
                        </a:cubicBezTo>
                        <a:cubicBezTo>
                          <a:pt x="294" y="236"/>
                          <a:pt x="294" y="236"/>
                          <a:pt x="294" y="236"/>
                        </a:cubicBezTo>
                        <a:cubicBezTo>
                          <a:pt x="292" y="234"/>
                          <a:pt x="292" y="234"/>
                          <a:pt x="292" y="234"/>
                        </a:cubicBezTo>
                        <a:cubicBezTo>
                          <a:pt x="292" y="233"/>
                          <a:pt x="292" y="233"/>
                          <a:pt x="292" y="233"/>
                        </a:cubicBezTo>
                        <a:cubicBezTo>
                          <a:pt x="290" y="231"/>
                          <a:pt x="290" y="231"/>
                          <a:pt x="290" y="231"/>
                        </a:cubicBezTo>
                        <a:cubicBezTo>
                          <a:pt x="289" y="231"/>
                          <a:pt x="289" y="231"/>
                          <a:pt x="289" y="231"/>
                        </a:cubicBezTo>
                        <a:cubicBezTo>
                          <a:pt x="287" y="230"/>
                          <a:pt x="287" y="230"/>
                          <a:pt x="287" y="230"/>
                        </a:cubicBezTo>
                        <a:cubicBezTo>
                          <a:pt x="286" y="229"/>
                          <a:pt x="286" y="229"/>
                          <a:pt x="286" y="229"/>
                        </a:cubicBezTo>
                        <a:cubicBezTo>
                          <a:pt x="283" y="228"/>
                          <a:pt x="283" y="228"/>
                          <a:pt x="283" y="228"/>
                        </a:cubicBezTo>
                        <a:cubicBezTo>
                          <a:pt x="283" y="227"/>
                          <a:pt x="283" y="227"/>
                          <a:pt x="283" y="227"/>
                        </a:cubicBezTo>
                        <a:cubicBezTo>
                          <a:pt x="282" y="227"/>
                          <a:pt x="282" y="227"/>
                          <a:pt x="282" y="227"/>
                        </a:cubicBezTo>
                        <a:cubicBezTo>
                          <a:pt x="282" y="227"/>
                          <a:pt x="282" y="227"/>
                          <a:pt x="282" y="227"/>
                        </a:cubicBezTo>
                        <a:cubicBezTo>
                          <a:pt x="281" y="225"/>
                          <a:pt x="281" y="225"/>
                          <a:pt x="281" y="225"/>
                        </a:cubicBezTo>
                        <a:cubicBezTo>
                          <a:pt x="280" y="224"/>
                          <a:pt x="280" y="224"/>
                          <a:pt x="280" y="224"/>
                        </a:cubicBezTo>
                        <a:cubicBezTo>
                          <a:pt x="280" y="223"/>
                          <a:pt x="280" y="223"/>
                          <a:pt x="280" y="223"/>
                        </a:cubicBezTo>
                        <a:cubicBezTo>
                          <a:pt x="279" y="222"/>
                          <a:pt x="279" y="222"/>
                          <a:pt x="279" y="222"/>
                        </a:cubicBezTo>
                        <a:cubicBezTo>
                          <a:pt x="278" y="220"/>
                          <a:pt x="278" y="220"/>
                          <a:pt x="278" y="220"/>
                        </a:cubicBezTo>
                        <a:cubicBezTo>
                          <a:pt x="277" y="220"/>
                          <a:pt x="277" y="220"/>
                          <a:pt x="277" y="220"/>
                        </a:cubicBezTo>
                        <a:cubicBezTo>
                          <a:pt x="275" y="218"/>
                          <a:pt x="275" y="218"/>
                          <a:pt x="275" y="218"/>
                        </a:cubicBezTo>
                        <a:cubicBezTo>
                          <a:pt x="274" y="217"/>
                          <a:pt x="274" y="217"/>
                          <a:pt x="274" y="217"/>
                        </a:cubicBezTo>
                        <a:cubicBezTo>
                          <a:pt x="273" y="217"/>
                          <a:pt x="273" y="217"/>
                          <a:pt x="273" y="217"/>
                        </a:cubicBezTo>
                        <a:cubicBezTo>
                          <a:pt x="271" y="216"/>
                          <a:pt x="271" y="216"/>
                          <a:pt x="271" y="216"/>
                        </a:cubicBezTo>
                        <a:cubicBezTo>
                          <a:pt x="269" y="214"/>
                          <a:pt x="269" y="214"/>
                          <a:pt x="269" y="214"/>
                        </a:cubicBezTo>
                        <a:cubicBezTo>
                          <a:pt x="266" y="212"/>
                          <a:pt x="266" y="212"/>
                          <a:pt x="266" y="212"/>
                        </a:cubicBezTo>
                        <a:cubicBezTo>
                          <a:pt x="264" y="213"/>
                          <a:pt x="264" y="213"/>
                          <a:pt x="264" y="213"/>
                        </a:cubicBezTo>
                        <a:cubicBezTo>
                          <a:pt x="259" y="214"/>
                          <a:pt x="259" y="214"/>
                          <a:pt x="259" y="214"/>
                        </a:cubicBezTo>
                        <a:cubicBezTo>
                          <a:pt x="255" y="216"/>
                          <a:pt x="255" y="216"/>
                          <a:pt x="255" y="216"/>
                        </a:cubicBezTo>
                        <a:cubicBezTo>
                          <a:pt x="253" y="216"/>
                          <a:pt x="253" y="216"/>
                          <a:pt x="253" y="216"/>
                        </a:cubicBezTo>
                        <a:cubicBezTo>
                          <a:pt x="252" y="215"/>
                          <a:pt x="252" y="215"/>
                          <a:pt x="252" y="215"/>
                        </a:cubicBezTo>
                        <a:cubicBezTo>
                          <a:pt x="253" y="215"/>
                          <a:pt x="253" y="215"/>
                          <a:pt x="253" y="215"/>
                        </a:cubicBezTo>
                        <a:cubicBezTo>
                          <a:pt x="255" y="215"/>
                          <a:pt x="255" y="215"/>
                          <a:pt x="255" y="215"/>
                        </a:cubicBezTo>
                        <a:cubicBezTo>
                          <a:pt x="259" y="211"/>
                          <a:pt x="259" y="211"/>
                          <a:pt x="259" y="211"/>
                        </a:cubicBezTo>
                        <a:cubicBezTo>
                          <a:pt x="259" y="210"/>
                          <a:pt x="259" y="210"/>
                          <a:pt x="259" y="210"/>
                        </a:cubicBezTo>
                        <a:cubicBezTo>
                          <a:pt x="259" y="207"/>
                          <a:pt x="259" y="207"/>
                          <a:pt x="259" y="207"/>
                        </a:cubicBezTo>
                        <a:cubicBezTo>
                          <a:pt x="258" y="206"/>
                          <a:pt x="258" y="206"/>
                          <a:pt x="258" y="206"/>
                        </a:cubicBezTo>
                        <a:cubicBezTo>
                          <a:pt x="259" y="204"/>
                          <a:pt x="259" y="204"/>
                          <a:pt x="259" y="204"/>
                        </a:cubicBezTo>
                        <a:cubicBezTo>
                          <a:pt x="259" y="201"/>
                          <a:pt x="259" y="201"/>
                          <a:pt x="259" y="201"/>
                        </a:cubicBezTo>
                        <a:cubicBezTo>
                          <a:pt x="258" y="199"/>
                          <a:pt x="258" y="199"/>
                          <a:pt x="258" y="199"/>
                        </a:cubicBezTo>
                        <a:cubicBezTo>
                          <a:pt x="258" y="198"/>
                          <a:pt x="258" y="198"/>
                          <a:pt x="258" y="198"/>
                        </a:cubicBezTo>
                        <a:cubicBezTo>
                          <a:pt x="259" y="197"/>
                          <a:pt x="259" y="197"/>
                          <a:pt x="259" y="197"/>
                        </a:cubicBezTo>
                        <a:cubicBezTo>
                          <a:pt x="259" y="195"/>
                          <a:pt x="259" y="195"/>
                          <a:pt x="259" y="195"/>
                        </a:cubicBezTo>
                        <a:cubicBezTo>
                          <a:pt x="258" y="195"/>
                          <a:pt x="258" y="195"/>
                          <a:pt x="258" y="195"/>
                        </a:cubicBezTo>
                        <a:cubicBezTo>
                          <a:pt x="254" y="195"/>
                          <a:pt x="254" y="195"/>
                          <a:pt x="254" y="195"/>
                        </a:cubicBezTo>
                        <a:cubicBezTo>
                          <a:pt x="252" y="198"/>
                          <a:pt x="252" y="198"/>
                          <a:pt x="252" y="198"/>
                        </a:cubicBezTo>
                        <a:cubicBezTo>
                          <a:pt x="250" y="201"/>
                          <a:pt x="250" y="201"/>
                          <a:pt x="250" y="201"/>
                        </a:cubicBezTo>
                        <a:cubicBezTo>
                          <a:pt x="247" y="201"/>
                          <a:pt x="247" y="201"/>
                          <a:pt x="247" y="201"/>
                        </a:cubicBezTo>
                        <a:cubicBezTo>
                          <a:pt x="246" y="203"/>
                          <a:pt x="246" y="203"/>
                          <a:pt x="246" y="203"/>
                        </a:cubicBezTo>
                        <a:cubicBezTo>
                          <a:pt x="246" y="201"/>
                          <a:pt x="246" y="201"/>
                          <a:pt x="246" y="201"/>
                        </a:cubicBezTo>
                        <a:cubicBezTo>
                          <a:pt x="249" y="201"/>
                          <a:pt x="249" y="201"/>
                          <a:pt x="249" y="201"/>
                        </a:cubicBezTo>
                        <a:cubicBezTo>
                          <a:pt x="251" y="199"/>
                          <a:pt x="251" y="199"/>
                          <a:pt x="251" y="199"/>
                        </a:cubicBezTo>
                        <a:cubicBezTo>
                          <a:pt x="252" y="196"/>
                          <a:pt x="252" y="196"/>
                          <a:pt x="252" y="196"/>
                        </a:cubicBezTo>
                        <a:cubicBezTo>
                          <a:pt x="252" y="196"/>
                          <a:pt x="252" y="196"/>
                          <a:pt x="252" y="196"/>
                        </a:cubicBezTo>
                        <a:cubicBezTo>
                          <a:pt x="252" y="194"/>
                          <a:pt x="252" y="194"/>
                          <a:pt x="252" y="194"/>
                        </a:cubicBezTo>
                        <a:cubicBezTo>
                          <a:pt x="251" y="193"/>
                          <a:pt x="251" y="193"/>
                          <a:pt x="251" y="193"/>
                        </a:cubicBezTo>
                        <a:cubicBezTo>
                          <a:pt x="252" y="192"/>
                          <a:pt x="252" y="192"/>
                          <a:pt x="252" y="192"/>
                        </a:cubicBezTo>
                        <a:cubicBezTo>
                          <a:pt x="251" y="191"/>
                          <a:pt x="251" y="191"/>
                          <a:pt x="251" y="191"/>
                        </a:cubicBezTo>
                        <a:cubicBezTo>
                          <a:pt x="250" y="191"/>
                          <a:pt x="250" y="191"/>
                          <a:pt x="250" y="191"/>
                        </a:cubicBezTo>
                        <a:cubicBezTo>
                          <a:pt x="250" y="190"/>
                          <a:pt x="250" y="190"/>
                          <a:pt x="250" y="190"/>
                        </a:cubicBezTo>
                        <a:cubicBezTo>
                          <a:pt x="252" y="190"/>
                          <a:pt x="252" y="190"/>
                          <a:pt x="252" y="190"/>
                        </a:cubicBezTo>
                        <a:cubicBezTo>
                          <a:pt x="252" y="189"/>
                          <a:pt x="252" y="189"/>
                          <a:pt x="252" y="189"/>
                        </a:cubicBezTo>
                        <a:cubicBezTo>
                          <a:pt x="253" y="187"/>
                          <a:pt x="253" y="187"/>
                          <a:pt x="253" y="187"/>
                        </a:cubicBezTo>
                        <a:cubicBezTo>
                          <a:pt x="253" y="185"/>
                          <a:pt x="253" y="185"/>
                          <a:pt x="253" y="185"/>
                        </a:cubicBezTo>
                        <a:cubicBezTo>
                          <a:pt x="253" y="185"/>
                          <a:pt x="253" y="185"/>
                          <a:pt x="253" y="185"/>
                        </a:cubicBezTo>
                        <a:cubicBezTo>
                          <a:pt x="254" y="182"/>
                          <a:pt x="254" y="182"/>
                          <a:pt x="254" y="182"/>
                        </a:cubicBezTo>
                        <a:cubicBezTo>
                          <a:pt x="255" y="182"/>
                          <a:pt x="255" y="182"/>
                          <a:pt x="255" y="182"/>
                        </a:cubicBezTo>
                        <a:cubicBezTo>
                          <a:pt x="255" y="180"/>
                          <a:pt x="255" y="180"/>
                          <a:pt x="255" y="180"/>
                        </a:cubicBezTo>
                        <a:cubicBezTo>
                          <a:pt x="256" y="179"/>
                          <a:pt x="256" y="179"/>
                          <a:pt x="256" y="179"/>
                        </a:cubicBezTo>
                        <a:cubicBezTo>
                          <a:pt x="256" y="177"/>
                          <a:pt x="256" y="177"/>
                          <a:pt x="256" y="177"/>
                        </a:cubicBezTo>
                        <a:cubicBezTo>
                          <a:pt x="257" y="175"/>
                          <a:pt x="257" y="175"/>
                          <a:pt x="257" y="175"/>
                        </a:cubicBezTo>
                        <a:cubicBezTo>
                          <a:pt x="257" y="174"/>
                          <a:pt x="257" y="174"/>
                          <a:pt x="257" y="174"/>
                        </a:cubicBezTo>
                        <a:cubicBezTo>
                          <a:pt x="257" y="173"/>
                          <a:pt x="257" y="173"/>
                          <a:pt x="257" y="173"/>
                        </a:cubicBezTo>
                        <a:cubicBezTo>
                          <a:pt x="258" y="174"/>
                          <a:pt x="258" y="174"/>
                          <a:pt x="258" y="174"/>
                        </a:cubicBezTo>
                        <a:cubicBezTo>
                          <a:pt x="260" y="173"/>
                          <a:pt x="260" y="173"/>
                          <a:pt x="260" y="173"/>
                        </a:cubicBezTo>
                        <a:cubicBezTo>
                          <a:pt x="260" y="172"/>
                          <a:pt x="260" y="172"/>
                          <a:pt x="260" y="172"/>
                        </a:cubicBezTo>
                        <a:cubicBezTo>
                          <a:pt x="261" y="172"/>
                          <a:pt x="261" y="172"/>
                          <a:pt x="261" y="172"/>
                        </a:cubicBezTo>
                        <a:cubicBezTo>
                          <a:pt x="263" y="169"/>
                          <a:pt x="263" y="169"/>
                          <a:pt x="263" y="169"/>
                        </a:cubicBezTo>
                        <a:cubicBezTo>
                          <a:pt x="264" y="169"/>
                          <a:pt x="264" y="169"/>
                          <a:pt x="264" y="169"/>
                        </a:cubicBezTo>
                        <a:cubicBezTo>
                          <a:pt x="264" y="168"/>
                          <a:pt x="264" y="168"/>
                          <a:pt x="264" y="168"/>
                        </a:cubicBezTo>
                        <a:cubicBezTo>
                          <a:pt x="264" y="167"/>
                          <a:pt x="264" y="167"/>
                          <a:pt x="264" y="167"/>
                        </a:cubicBezTo>
                        <a:cubicBezTo>
                          <a:pt x="265" y="167"/>
                          <a:pt x="265" y="167"/>
                          <a:pt x="265" y="167"/>
                        </a:cubicBezTo>
                        <a:cubicBezTo>
                          <a:pt x="266" y="166"/>
                          <a:pt x="266" y="166"/>
                          <a:pt x="266" y="166"/>
                        </a:cubicBezTo>
                        <a:cubicBezTo>
                          <a:pt x="265" y="165"/>
                          <a:pt x="265" y="165"/>
                          <a:pt x="265" y="165"/>
                        </a:cubicBezTo>
                        <a:cubicBezTo>
                          <a:pt x="266" y="165"/>
                          <a:pt x="266" y="165"/>
                          <a:pt x="266" y="165"/>
                        </a:cubicBezTo>
                        <a:cubicBezTo>
                          <a:pt x="267" y="163"/>
                          <a:pt x="267" y="163"/>
                          <a:pt x="267" y="163"/>
                        </a:cubicBezTo>
                        <a:cubicBezTo>
                          <a:pt x="269" y="163"/>
                          <a:pt x="269" y="163"/>
                          <a:pt x="269" y="163"/>
                        </a:cubicBezTo>
                        <a:cubicBezTo>
                          <a:pt x="269" y="162"/>
                          <a:pt x="269" y="162"/>
                          <a:pt x="269" y="162"/>
                        </a:cubicBezTo>
                        <a:cubicBezTo>
                          <a:pt x="269" y="162"/>
                          <a:pt x="269" y="162"/>
                          <a:pt x="269" y="162"/>
                        </a:cubicBezTo>
                        <a:cubicBezTo>
                          <a:pt x="268" y="161"/>
                          <a:pt x="268" y="161"/>
                          <a:pt x="268" y="161"/>
                        </a:cubicBezTo>
                        <a:cubicBezTo>
                          <a:pt x="268" y="160"/>
                          <a:pt x="268" y="160"/>
                          <a:pt x="268" y="160"/>
                        </a:cubicBezTo>
                        <a:cubicBezTo>
                          <a:pt x="268" y="159"/>
                          <a:pt x="268" y="159"/>
                          <a:pt x="268" y="159"/>
                        </a:cubicBezTo>
                        <a:cubicBezTo>
                          <a:pt x="269" y="160"/>
                          <a:pt x="269" y="160"/>
                          <a:pt x="269" y="160"/>
                        </a:cubicBezTo>
                        <a:cubicBezTo>
                          <a:pt x="271" y="161"/>
                          <a:pt x="271" y="161"/>
                          <a:pt x="271" y="161"/>
                        </a:cubicBezTo>
                        <a:cubicBezTo>
                          <a:pt x="271" y="161"/>
                          <a:pt x="271" y="161"/>
                          <a:pt x="271" y="161"/>
                        </a:cubicBezTo>
                        <a:cubicBezTo>
                          <a:pt x="272" y="161"/>
                          <a:pt x="272" y="161"/>
                          <a:pt x="272" y="161"/>
                        </a:cubicBezTo>
                        <a:cubicBezTo>
                          <a:pt x="271" y="160"/>
                          <a:pt x="271" y="160"/>
                          <a:pt x="271" y="160"/>
                        </a:cubicBezTo>
                        <a:cubicBezTo>
                          <a:pt x="270" y="159"/>
                          <a:pt x="270" y="159"/>
                          <a:pt x="270" y="159"/>
                        </a:cubicBezTo>
                        <a:cubicBezTo>
                          <a:pt x="272" y="159"/>
                          <a:pt x="272" y="159"/>
                          <a:pt x="272" y="159"/>
                        </a:cubicBezTo>
                        <a:cubicBezTo>
                          <a:pt x="273" y="158"/>
                          <a:pt x="273" y="158"/>
                          <a:pt x="273" y="158"/>
                        </a:cubicBezTo>
                        <a:cubicBezTo>
                          <a:pt x="274" y="158"/>
                          <a:pt x="274" y="158"/>
                          <a:pt x="274" y="158"/>
                        </a:cubicBezTo>
                        <a:cubicBezTo>
                          <a:pt x="275" y="158"/>
                          <a:pt x="275" y="158"/>
                          <a:pt x="275" y="158"/>
                        </a:cubicBezTo>
                        <a:cubicBezTo>
                          <a:pt x="275" y="157"/>
                          <a:pt x="275" y="157"/>
                          <a:pt x="275" y="157"/>
                        </a:cubicBezTo>
                        <a:cubicBezTo>
                          <a:pt x="275" y="157"/>
                          <a:pt x="275" y="157"/>
                          <a:pt x="275" y="157"/>
                        </a:cubicBezTo>
                        <a:cubicBezTo>
                          <a:pt x="275" y="157"/>
                          <a:pt x="275" y="157"/>
                          <a:pt x="275" y="157"/>
                        </a:cubicBezTo>
                        <a:cubicBezTo>
                          <a:pt x="276" y="158"/>
                          <a:pt x="276" y="158"/>
                          <a:pt x="276" y="158"/>
                        </a:cubicBezTo>
                        <a:cubicBezTo>
                          <a:pt x="276" y="157"/>
                          <a:pt x="276" y="157"/>
                          <a:pt x="276" y="157"/>
                        </a:cubicBezTo>
                        <a:cubicBezTo>
                          <a:pt x="276" y="156"/>
                          <a:pt x="276" y="156"/>
                          <a:pt x="276" y="156"/>
                        </a:cubicBezTo>
                        <a:cubicBezTo>
                          <a:pt x="276" y="156"/>
                          <a:pt x="276" y="156"/>
                          <a:pt x="276" y="156"/>
                        </a:cubicBezTo>
                        <a:cubicBezTo>
                          <a:pt x="276" y="155"/>
                          <a:pt x="276" y="155"/>
                          <a:pt x="276" y="155"/>
                        </a:cubicBezTo>
                        <a:cubicBezTo>
                          <a:pt x="276" y="155"/>
                          <a:pt x="276" y="155"/>
                          <a:pt x="276" y="155"/>
                        </a:cubicBezTo>
                        <a:cubicBezTo>
                          <a:pt x="279" y="156"/>
                          <a:pt x="279" y="156"/>
                          <a:pt x="279" y="156"/>
                        </a:cubicBezTo>
                        <a:cubicBezTo>
                          <a:pt x="278" y="155"/>
                          <a:pt x="278" y="155"/>
                          <a:pt x="278" y="155"/>
                        </a:cubicBezTo>
                        <a:cubicBezTo>
                          <a:pt x="277" y="154"/>
                          <a:pt x="277" y="154"/>
                          <a:pt x="277" y="154"/>
                        </a:cubicBezTo>
                        <a:cubicBezTo>
                          <a:pt x="277" y="154"/>
                          <a:pt x="277" y="154"/>
                          <a:pt x="277" y="154"/>
                        </a:cubicBezTo>
                        <a:cubicBezTo>
                          <a:pt x="277" y="153"/>
                          <a:pt x="277" y="153"/>
                          <a:pt x="277" y="153"/>
                        </a:cubicBezTo>
                        <a:cubicBezTo>
                          <a:pt x="278" y="152"/>
                          <a:pt x="278" y="152"/>
                          <a:pt x="278" y="152"/>
                        </a:cubicBezTo>
                        <a:cubicBezTo>
                          <a:pt x="278" y="154"/>
                          <a:pt x="278" y="154"/>
                          <a:pt x="278" y="154"/>
                        </a:cubicBezTo>
                        <a:cubicBezTo>
                          <a:pt x="279" y="154"/>
                          <a:pt x="279" y="154"/>
                          <a:pt x="279" y="154"/>
                        </a:cubicBezTo>
                        <a:cubicBezTo>
                          <a:pt x="280" y="154"/>
                          <a:pt x="280" y="154"/>
                          <a:pt x="280" y="154"/>
                        </a:cubicBezTo>
                        <a:cubicBezTo>
                          <a:pt x="281" y="154"/>
                          <a:pt x="281" y="154"/>
                          <a:pt x="281" y="154"/>
                        </a:cubicBezTo>
                        <a:cubicBezTo>
                          <a:pt x="279" y="151"/>
                          <a:pt x="279" y="151"/>
                          <a:pt x="279" y="151"/>
                        </a:cubicBezTo>
                        <a:cubicBezTo>
                          <a:pt x="278" y="149"/>
                          <a:pt x="278" y="149"/>
                          <a:pt x="278" y="149"/>
                        </a:cubicBezTo>
                        <a:cubicBezTo>
                          <a:pt x="277" y="147"/>
                          <a:pt x="277" y="147"/>
                          <a:pt x="277" y="147"/>
                        </a:cubicBezTo>
                        <a:cubicBezTo>
                          <a:pt x="277" y="146"/>
                          <a:pt x="277" y="146"/>
                          <a:pt x="277" y="146"/>
                        </a:cubicBezTo>
                        <a:cubicBezTo>
                          <a:pt x="277" y="145"/>
                          <a:pt x="277" y="145"/>
                          <a:pt x="277" y="145"/>
                        </a:cubicBezTo>
                        <a:cubicBezTo>
                          <a:pt x="277" y="145"/>
                          <a:pt x="277" y="145"/>
                          <a:pt x="277" y="145"/>
                        </a:cubicBezTo>
                        <a:cubicBezTo>
                          <a:pt x="278" y="146"/>
                          <a:pt x="278" y="146"/>
                          <a:pt x="278" y="146"/>
                        </a:cubicBezTo>
                        <a:cubicBezTo>
                          <a:pt x="279" y="148"/>
                          <a:pt x="279" y="148"/>
                          <a:pt x="279" y="148"/>
                        </a:cubicBezTo>
                        <a:cubicBezTo>
                          <a:pt x="281" y="150"/>
                          <a:pt x="281" y="150"/>
                          <a:pt x="281" y="150"/>
                        </a:cubicBezTo>
                        <a:cubicBezTo>
                          <a:pt x="283" y="150"/>
                          <a:pt x="283" y="150"/>
                          <a:pt x="283" y="150"/>
                        </a:cubicBezTo>
                        <a:cubicBezTo>
                          <a:pt x="284" y="151"/>
                          <a:pt x="284" y="151"/>
                          <a:pt x="284" y="151"/>
                        </a:cubicBezTo>
                        <a:cubicBezTo>
                          <a:pt x="286" y="151"/>
                          <a:pt x="286" y="151"/>
                          <a:pt x="286" y="151"/>
                        </a:cubicBezTo>
                        <a:cubicBezTo>
                          <a:pt x="287" y="151"/>
                          <a:pt x="287" y="151"/>
                          <a:pt x="287" y="151"/>
                        </a:cubicBezTo>
                        <a:cubicBezTo>
                          <a:pt x="288" y="151"/>
                          <a:pt x="288" y="151"/>
                          <a:pt x="288" y="151"/>
                        </a:cubicBezTo>
                        <a:cubicBezTo>
                          <a:pt x="289" y="149"/>
                          <a:pt x="289" y="149"/>
                          <a:pt x="289" y="149"/>
                        </a:cubicBezTo>
                        <a:cubicBezTo>
                          <a:pt x="290" y="146"/>
                          <a:pt x="290" y="146"/>
                          <a:pt x="290" y="146"/>
                        </a:cubicBezTo>
                        <a:cubicBezTo>
                          <a:pt x="287" y="143"/>
                          <a:pt x="287" y="143"/>
                          <a:pt x="287" y="143"/>
                        </a:cubicBezTo>
                        <a:cubicBezTo>
                          <a:pt x="287" y="142"/>
                          <a:pt x="287" y="142"/>
                          <a:pt x="287" y="142"/>
                        </a:cubicBezTo>
                        <a:cubicBezTo>
                          <a:pt x="286" y="141"/>
                          <a:pt x="286" y="141"/>
                          <a:pt x="286" y="141"/>
                        </a:cubicBezTo>
                        <a:cubicBezTo>
                          <a:pt x="286" y="141"/>
                          <a:pt x="286" y="141"/>
                          <a:pt x="286" y="141"/>
                        </a:cubicBezTo>
                        <a:cubicBezTo>
                          <a:pt x="284" y="142"/>
                          <a:pt x="284" y="142"/>
                          <a:pt x="284" y="142"/>
                        </a:cubicBezTo>
                        <a:cubicBezTo>
                          <a:pt x="282" y="142"/>
                          <a:pt x="282" y="142"/>
                          <a:pt x="282" y="142"/>
                        </a:cubicBezTo>
                        <a:cubicBezTo>
                          <a:pt x="281" y="143"/>
                          <a:pt x="281" y="143"/>
                          <a:pt x="281" y="143"/>
                        </a:cubicBezTo>
                        <a:cubicBezTo>
                          <a:pt x="281" y="142"/>
                          <a:pt x="281" y="142"/>
                          <a:pt x="281" y="142"/>
                        </a:cubicBezTo>
                        <a:cubicBezTo>
                          <a:pt x="281" y="142"/>
                          <a:pt x="281" y="142"/>
                          <a:pt x="281" y="142"/>
                        </a:cubicBezTo>
                        <a:cubicBezTo>
                          <a:pt x="282" y="142"/>
                          <a:pt x="282" y="142"/>
                          <a:pt x="282" y="142"/>
                        </a:cubicBezTo>
                        <a:cubicBezTo>
                          <a:pt x="283" y="142"/>
                          <a:pt x="283" y="142"/>
                          <a:pt x="283" y="142"/>
                        </a:cubicBezTo>
                        <a:cubicBezTo>
                          <a:pt x="285" y="141"/>
                          <a:pt x="285" y="141"/>
                          <a:pt x="285" y="141"/>
                        </a:cubicBezTo>
                        <a:cubicBezTo>
                          <a:pt x="284" y="140"/>
                          <a:pt x="284" y="140"/>
                          <a:pt x="284" y="140"/>
                        </a:cubicBezTo>
                        <a:cubicBezTo>
                          <a:pt x="282" y="139"/>
                          <a:pt x="282" y="139"/>
                          <a:pt x="282" y="139"/>
                        </a:cubicBezTo>
                        <a:cubicBezTo>
                          <a:pt x="280" y="136"/>
                          <a:pt x="280" y="136"/>
                          <a:pt x="280" y="136"/>
                        </a:cubicBezTo>
                        <a:cubicBezTo>
                          <a:pt x="279" y="136"/>
                          <a:pt x="279" y="136"/>
                          <a:pt x="279" y="136"/>
                        </a:cubicBezTo>
                        <a:cubicBezTo>
                          <a:pt x="279" y="137"/>
                          <a:pt x="279" y="137"/>
                          <a:pt x="279" y="137"/>
                        </a:cubicBezTo>
                        <a:cubicBezTo>
                          <a:pt x="279" y="137"/>
                          <a:pt x="279" y="137"/>
                          <a:pt x="279" y="137"/>
                        </a:cubicBezTo>
                        <a:cubicBezTo>
                          <a:pt x="279" y="138"/>
                          <a:pt x="279" y="138"/>
                          <a:pt x="279" y="138"/>
                        </a:cubicBezTo>
                        <a:cubicBezTo>
                          <a:pt x="278" y="137"/>
                          <a:pt x="278" y="137"/>
                          <a:pt x="278" y="137"/>
                        </a:cubicBezTo>
                        <a:cubicBezTo>
                          <a:pt x="277" y="135"/>
                          <a:pt x="277" y="135"/>
                          <a:pt x="277" y="135"/>
                        </a:cubicBezTo>
                        <a:cubicBezTo>
                          <a:pt x="278" y="135"/>
                          <a:pt x="278" y="135"/>
                          <a:pt x="278" y="135"/>
                        </a:cubicBezTo>
                        <a:cubicBezTo>
                          <a:pt x="278" y="134"/>
                          <a:pt x="278" y="134"/>
                          <a:pt x="278" y="134"/>
                        </a:cubicBezTo>
                        <a:cubicBezTo>
                          <a:pt x="279" y="135"/>
                          <a:pt x="279" y="135"/>
                          <a:pt x="279" y="135"/>
                        </a:cubicBezTo>
                        <a:cubicBezTo>
                          <a:pt x="281" y="136"/>
                          <a:pt x="281" y="136"/>
                          <a:pt x="281" y="136"/>
                        </a:cubicBezTo>
                        <a:cubicBezTo>
                          <a:pt x="282" y="136"/>
                          <a:pt x="282" y="136"/>
                          <a:pt x="282" y="136"/>
                        </a:cubicBezTo>
                        <a:cubicBezTo>
                          <a:pt x="282" y="138"/>
                          <a:pt x="282" y="138"/>
                          <a:pt x="282" y="138"/>
                        </a:cubicBezTo>
                        <a:cubicBezTo>
                          <a:pt x="285" y="139"/>
                          <a:pt x="285" y="139"/>
                          <a:pt x="285" y="139"/>
                        </a:cubicBezTo>
                        <a:cubicBezTo>
                          <a:pt x="287" y="140"/>
                          <a:pt x="287" y="140"/>
                          <a:pt x="287" y="140"/>
                        </a:cubicBezTo>
                        <a:cubicBezTo>
                          <a:pt x="289" y="142"/>
                          <a:pt x="289" y="142"/>
                          <a:pt x="289" y="142"/>
                        </a:cubicBezTo>
                        <a:cubicBezTo>
                          <a:pt x="290" y="143"/>
                          <a:pt x="290" y="143"/>
                          <a:pt x="290" y="143"/>
                        </a:cubicBezTo>
                        <a:cubicBezTo>
                          <a:pt x="290" y="144"/>
                          <a:pt x="290" y="144"/>
                          <a:pt x="290" y="144"/>
                        </a:cubicBezTo>
                        <a:cubicBezTo>
                          <a:pt x="291" y="144"/>
                          <a:pt x="291" y="144"/>
                          <a:pt x="291" y="144"/>
                        </a:cubicBezTo>
                        <a:cubicBezTo>
                          <a:pt x="292" y="144"/>
                          <a:pt x="292" y="144"/>
                          <a:pt x="292" y="144"/>
                        </a:cubicBezTo>
                        <a:cubicBezTo>
                          <a:pt x="292" y="143"/>
                          <a:pt x="292" y="143"/>
                          <a:pt x="292" y="143"/>
                        </a:cubicBezTo>
                        <a:cubicBezTo>
                          <a:pt x="293" y="142"/>
                          <a:pt x="293" y="142"/>
                          <a:pt x="293" y="142"/>
                        </a:cubicBezTo>
                        <a:cubicBezTo>
                          <a:pt x="292" y="142"/>
                          <a:pt x="292" y="142"/>
                          <a:pt x="292" y="142"/>
                        </a:cubicBezTo>
                        <a:cubicBezTo>
                          <a:pt x="292" y="141"/>
                          <a:pt x="292" y="141"/>
                          <a:pt x="292" y="141"/>
                        </a:cubicBezTo>
                        <a:cubicBezTo>
                          <a:pt x="293" y="142"/>
                          <a:pt x="293" y="142"/>
                          <a:pt x="293" y="142"/>
                        </a:cubicBezTo>
                        <a:cubicBezTo>
                          <a:pt x="294" y="143"/>
                          <a:pt x="294" y="143"/>
                          <a:pt x="294" y="143"/>
                        </a:cubicBezTo>
                        <a:cubicBezTo>
                          <a:pt x="294" y="143"/>
                          <a:pt x="294" y="143"/>
                          <a:pt x="294" y="143"/>
                        </a:cubicBezTo>
                        <a:cubicBezTo>
                          <a:pt x="296" y="141"/>
                          <a:pt x="296" y="141"/>
                          <a:pt x="296" y="141"/>
                        </a:cubicBezTo>
                        <a:cubicBezTo>
                          <a:pt x="296" y="139"/>
                          <a:pt x="296" y="139"/>
                          <a:pt x="296" y="139"/>
                        </a:cubicBezTo>
                        <a:cubicBezTo>
                          <a:pt x="295" y="138"/>
                          <a:pt x="295" y="138"/>
                          <a:pt x="295" y="138"/>
                        </a:cubicBezTo>
                        <a:cubicBezTo>
                          <a:pt x="296" y="136"/>
                          <a:pt x="296" y="136"/>
                          <a:pt x="296" y="136"/>
                        </a:cubicBezTo>
                        <a:cubicBezTo>
                          <a:pt x="297" y="138"/>
                          <a:pt x="297" y="138"/>
                          <a:pt x="297" y="138"/>
                        </a:cubicBezTo>
                        <a:cubicBezTo>
                          <a:pt x="297" y="139"/>
                          <a:pt x="297" y="139"/>
                          <a:pt x="297" y="139"/>
                        </a:cubicBezTo>
                        <a:cubicBezTo>
                          <a:pt x="298" y="137"/>
                          <a:pt x="298" y="137"/>
                          <a:pt x="298" y="137"/>
                        </a:cubicBezTo>
                        <a:cubicBezTo>
                          <a:pt x="299" y="136"/>
                          <a:pt x="299" y="136"/>
                          <a:pt x="299" y="136"/>
                        </a:cubicBezTo>
                        <a:cubicBezTo>
                          <a:pt x="299" y="137"/>
                          <a:pt x="299" y="137"/>
                          <a:pt x="299" y="137"/>
                        </a:cubicBezTo>
                        <a:cubicBezTo>
                          <a:pt x="300" y="137"/>
                          <a:pt x="300" y="137"/>
                          <a:pt x="300" y="137"/>
                        </a:cubicBezTo>
                        <a:cubicBezTo>
                          <a:pt x="299" y="138"/>
                          <a:pt x="299" y="138"/>
                          <a:pt x="299" y="138"/>
                        </a:cubicBezTo>
                        <a:cubicBezTo>
                          <a:pt x="299" y="138"/>
                          <a:pt x="299" y="138"/>
                          <a:pt x="299" y="138"/>
                        </a:cubicBezTo>
                        <a:cubicBezTo>
                          <a:pt x="299" y="139"/>
                          <a:pt x="299" y="139"/>
                          <a:pt x="299" y="139"/>
                        </a:cubicBezTo>
                        <a:cubicBezTo>
                          <a:pt x="300" y="138"/>
                          <a:pt x="300" y="138"/>
                          <a:pt x="300" y="138"/>
                        </a:cubicBezTo>
                        <a:cubicBezTo>
                          <a:pt x="301" y="139"/>
                          <a:pt x="301" y="139"/>
                          <a:pt x="301" y="139"/>
                        </a:cubicBezTo>
                        <a:cubicBezTo>
                          <a:pt x="303" y="141"/>
                          <a:pt x="303" y="141"/>
                          <a:pt x="303" y="141"/>
                        </a:cubicBezTo>
                        <a:cubicBezTo>
                          <a:pt x="303" y="140"/>
                          <a:pt x="303" y="140"/>
                          <a:pt x="303" y="140"/>
                        </a:cubicBezTo>
                        <a:cubicBezTo>
                          <a:pt x="304" y="140"/>
                          <a:pt x="304" y="140"/>
                          <a:pt x="304" y="140"/>
                        </a:cubicBezTo>
                        <a:cubicBezTo>
                          <a:pt x="304" y="140"/>
                          <a:pt x="304" y="140"/>
                          <a:pt x="304" y="140"/>
                        </a:cubicBezTo>
                        <a:cubicBezTo>
                          <a:pt x="305" y="140"/>
                          <a:pt x="305" y="140"/>
                          <a:pt x="305" y="140"/>
                        </a:cubicBezTo>
                        <a:cubicBezTo>
                          <a:pt x="306" y="138"/>
                          <a:pt x="306" y="138"/>
                          <a:pt x="306" y="138"/>
                        </a:cubicBezTo>
                        <a:cubicBezTo>
                          <a:pt x="308" y="138"/>
                          <a:pt x="308" y="138"/>
                          <a:pt x="308" y="138"/>
                        </a:cubicBezTo>
                        <a:cubicBezTo>
                          <a:pt x="312" y="133"/>
                          <a:pt x="312" y="133"/>
                          <a:pt x="312" y="133"/>
                        </a:cubicBezTo>
                        <a:cubicBezTo>
                          <a:pt x="312" y="133"/>
                          <a:pt x="312" y="133"/>
                          <a:pt x="312" y="133"/>
                        </a:cubicBezTo>
                        <a:cubicBezTo>
                          <a:pt x="313" y="132"/>
                          <a:pt x="313" y="132"/>
                          <a:pt x="313" y="132"/>
                        </a:cubicBezTo>
                        <a:cubicBezTo>
                          <a:pt x="313" y="133"/>
                          <a:pt x="313" y="133"/>
                          <a:pt x="313" y="133"/>
                        </a:cubicBezTo>
                        <a:cubicBezTo>
                          <a:pt x="315" y="130"/>
                          <a:pt x="315" y="130"/>
                          <a:pt x="315" y="130"/>
                        </a:cubicBezTo>
                        <a:cubicBezTo>
                          <a:pt x="316" y="130"/>
                          <a:pt x="316" y="130"/>
                          <a:pt x="316" y="130"/>
                        </a:cubicBezTo>
                        <a:cubicBezTo>
                          <a:pt x="317" y="129"/>
                          <a:pt x="317" y="129"/>
                          <a:pt x="317" y="129"/>
                        </a:cubicBezTo>
                        <a:cubicBezTo>
                          <a:pt x="318" y="128"/>
                          <a:pt x="318" y="128"/>
                          <a:pt x="318" y="128"/>
                        </a:cubicBezTo>
                        <a:cubicBezTo>
                          <a:pt x="318" y="127"/>
                          <a:pt x="318" y="127"/>
                          <a:pt x="318" y="127"/>
                        </a:cubicBezTo>
                        <a:cubicBezTo>
                          <a:pt x="313" y="126"/>
                          <a:pt x="313" y="126"/>
                          <a:pt x="313" y="126"/>
                        </a:cubicBezTo>
                        <a:cubicBezTo>
                          <a:pt x="311" y="125"/>
                          <a:pt x="311" y="125"/>
                          <a:pt x="311" y="125"/>
                        </a:cubicBezTo>
                        <a:cubicBezTo>
                          <a:pt x="309" y="124"/>
                          <a:pt x="309" y="124"/>
                          <a:pt x="309" y="124"/>
                        </a:cubicBezTo>
                        <a:cubicBezTo>
                          <a:pt x="308" y="123"/>
                          <a:pt x="308" y="123"/>
                          <a:pt x="308" y="123"/>
                        </a:cubicBezTo>
                        <a:cubicBezTo>
                          <a:pt x="306" y="120"/>
                          <a:pt x="306" y="120"/>
                          <a:pt x="306" y="120"/>
                        </a:cubicBezTo>
                        <a:cubicBezTo>
                          <a:pt x="306" y="120"/>
                          <a:pt x="306" y="120"/>
                          <a:pt x="306" y="120"/>
                        </a:cubicBezTo>
                        <a:cubicBezTo>
                          <a:pt x="306" y="118"/>
                          <a:pt x="306" y="118"/>
                          <a:pt x="306" y="118"/>
                        </a:cubicBezTo>
                        <a:cubicBezTo>
                          <a:pt x="305" y="117"/>
                          <a:pt x="305" y="117"/>
                          <a:pt x="305" y="117"/>
                        </a:cubicBezTo>
                        <a:cubicBezTo>
                          <a:pt x="306" y="117"/>
                          <a:pt x="306" y="117"/>
                          <a:pt x="306" y="117"/>
                        </a:cubicBezTo>
                        <a:cubicBezTo>
                          <a:pt x="306" y="117"/>
                          <a:pt x="306" y="117"/>
                          <a:pt x="306" y="117"/>
                        </a:cubicBezTo>
                        <a:cubicBezTo>
                          <a:pt x="306" y="116"/>
                          <a:pt x="306" y="116"/>
                          <a:pt x="306" y="116"/>
                        </a:cubicBezTo>
                        <a:cubicBezTo>
                          <a:pt x="306" y="116"/>
                          <a:pt x="306" y="116"/>
                          <a:pt x="306" y="116"/>
                        </a:cubicBezTo>
                        <a:cubicBezTo>
                          <a:pt x="303" y="116"/>
                          <a:pt x="303" y="116"/>
                          <a:pt x="303" y="116"/>
                        </a:cubicBezTo>
                        <a:cubicBezTo>
                          <a:pt x="300" y="115"/>
                          <a:pt x="300" y="115"/>
                          <a:pt x="300" y="115"/>
                        </a:cubicBezTo>
                        <a:cubicBezTo>
                          <a:pt x="299" y="115"/>
                          <a:pt x="299" y="115"/>
                          <a:pt x="299" y="115"/>
                        </a:cubicBezTo>
                        <a:cubicBezTo>
                          <a:pt x="299" y="115"/>
                          <a:pt x="299" y="115"/>
                          <a:pt x="299" y="115"/>
                        </a:cubicBezTo>
                        <a:cubicBezTo>
                          <a:pt x="298" y="115"/>
                          <a:pt x="298" y="115"/>
                          <a:pt x="298" y="115"/>
                        </a:cubicBezTo>
                        <a:cubicBezTo>
                          <a:pt x="298" y="114"/>
                          <a:pt x="298" y="114"/>
                          <a:pt x="298" y="114"/>
                        </a:cubicBezTo>
                        <a:cubicBezTo>
                          <a:pt x="299" y="114"/>
                          <a:pt x="299" y="114"/>
                          <a:pt x="299" y="114"/>
                        </a:cubicBezTo>
                        <a:cubicBezTo>
                          <a:pt x="302" y="114"/>
                          <a:pt x="302" y="114"/>
                          <a:pt x="302" y="114"/>
                        </a:cubicBezTo>
                        <a:cubicBezTo>
                          <a:pt x="304" y="115"/>
                          <a:pt x="304" y="115"/>
                          <a:pt x="304" y="115"/>
                        </a:cubicBezTo>
                        <a:cubicBezTo>
                          <a:pt x="307" y="115"/>
                          <a:pt x="307" y="115"/>
                          <a:pt x="307" y="115"/>
                        </a:cubicBezTo>
                        <a:cubicBezTo>
                          <a:pt x="308" y="117"/>
                          <a:pt x="308" y="117"/>
                          <a:pt x="308" y="117"/>
                        </a:cubicBezTo>
                        <a:cubicBezTo>
                          <a:pt x="310" y="119"/>
                          <a:pt x="310" y="119"/>
                          <a:pt x="310" y="119"/>
                        </a:cubicBezTo>
                        <a:cubicBezTo>
                          <a:pt x="311" y="119"/>
                          <a:pt x="311" y="119"/>
                          <a:pt x="311" y="119"/>
                        </a:cubicBezTo>
                        <a:cubicBezTo>
                          <a:pt x="311" y="120"/>
                          <a:pt x="311" y="120"/>
                          <a:pt x="311" y="120"/>
                        </a:cubicBezTo>
                        <a:cubicBezTo>
                          <a:pt x="311" y="120"/>
                          <a:pt x="311" y="120"/>
                          <a:pt x="311" y="120"/>
                        </a:cubicBezTo>
                        <a:cubicBezTo>
                          <a:pt x="310" y="121"/>
                          <a:pt x="310" y="121"/>
                          <a:pt x="310" y="121"/>
                        </a:cubicBezTo>
                        <a:cubicBezTo>
                          <a:pt x="310" y="121"/>
                          <a:pt x="310" y="121"/>
                          <a:pt x="310" y="121"/>
                        </a:cubicBezTo>
                        <a:cubicBezTo>
                          <a:pt x="312" y="122"/>
                          <a:pt x="312" y="122"/>
                          <a:pt x="312" y="122"/>
                        </a:cubicBezTo>
                        <a:cubicBezTo>
                          <a:pt x="313" y="123"/>
                          <a:pt x="313" y="123"/>
                          <a:pt x="313" y="123"/>
                        </a:cubicBezTo>
                        <a:cubicBezTo>
                          <a:pt x="314" y="125"/>
                          <a:pt x="314" y="125"/>
                          <a:pt x="314" y="125"/>
                        </a:cubicBezTo>
                        <a:cubicBezTo>
                          <a:pt x="317" y="125"/>
                          <a:pt x="317" y="125"/>
                          <a:pt x="317" y="125"/>
                        </a:cubicBezTo>
                        <a:cubicBezTo>
                          <a:pt x="319" y="125"/>
                          <a:pt x="319" y="125"/>
                          <a:pt x="319" y="125"/>
                        </a:cubicBezTo>
                        <a:cubicBezTo>
                          <a:pt x="319" y="123"/>
                          <a:pt x="319" y="123"/>
                          <a:pt x="319" y="123"/>
                        </a:cubicBezTo>
                        <a:cubicBezTo>
                          <a:pt x="320" y="123"/>
                          <a:pt x="320" y="123"/>
                          <a:pt x="320" y="123"/>
                        </a:cubicBezTo>
                        <a:cubicBezTo>
                          <a:pt x="321" y="123"/>
                          <a:pt x="321" y="123"/>
                          <a:pt x="321" y="123"/>
                        </a:cubicBezTo>
                        <a:cubicBezTo>
                          <a:pt x="322" y="121"/>
                          <a:pt x="322" y="121"/>
                          <a:pt x="322" y="121"/>
                        </a:cubicBezTo>
                        <a:cubicBezTo>
                          <a:pt x="324" y="120"/>
                          <a:pt x="324" y="120"/>
                          <a:pt x="324" y="120"/>
                        </a:cubicBezTo>
                        <a:cubicBezTo>
                          <a:pt x="327" y="118"/>
                          <a:pt x="327" y="118"/>
                          <a:pt x="327" y="118"/>
                        </a:cubicBezTo>
                        <a:cubicBezTo>
                          <a:pt x="327" y="117"/>
                          <a:pt x="327" y="117"/>
                          <a:pt x="327" y="117"/>
                        </a:cubicBezTo>
                        <a:cubicBezTo>
                          <a:pt x="328" y="116"/>
                          <a:pt x="328" y="116"/>
                          <a:pt x="328" y="116"/>
                        </a:cubicBezTo>
                        <a:cubicBezTo>
                          <a:pt x="328" y="115"/>
                          <a:pt x="328" y="115"/>
                          <a:pt x="328" y="115"/>
                        </a:cubicBezTo>
                        <a:cubicBezTo>
                          <a:pt x="326" y="114"/>
                          <a:pt x="326" y="114"/>
                          <a:pt x="326" y="114"/>
                        </a:cubicBezTo>
                        <a:cubicBezTo>
                          <a:pt x="326" y="113"/>
                          <a:pt x="326" y="113"/>
                          <a:pt x="326" y="113"/>
                        </a:cubicBezTo>
                        <a:cubicBezTo>
                          <a:pt x="326" y="112"/>
                          <a:pt x="326" y="112"/>
                          <a:pt x="326" y="112"/>
                        </a:cubicBezTo>
                        <a:cubicBezTo>
                          <a:pt x="326" y="112"/>
                          <a:pt x="326" y="112"/>
                          <a:pt x="326" y="112"/>
                        </a:cubicBezTo>
                        <a:cubicBezTo>
                          <a:pt x="326" y="111"/>
                          <a:pt x="326" y="111"/>
                          <a:pt x="326" y="111"/>
                        </a:cubicBezTo>
                        <a:cubicBezTo>
                          <a:pt x="326" y="110"/>
                          <a:pt x="326" y="110"/>
                          <a:pt x="326" y="110"/>
                        </a:cubicBezTo>
                        <a:cubicBezTo>
                          <a:pt x="327" y="111"/>
                          <a:pt x="327" y="111"/>
                          <a:pt x="327" y="111"/>
                        </a:cubicBezTo>
                        <a:cubicBezTo>
                          <a:pt x="328" y="111"/>
                          <a:pt x="328" y="111"/>
                          <a:pt x="328" y="111"/>
                        </a:cubicBezTo>
                        <a:cubicBezTo>
                          <a:pt x="329" y="111"/>
                          <a:pt x="329" y="111"/>
                          <a:pt x="329" y="111"/>
                        </a:cubicBezTo>
                        <a:cubicBezTo>
                          <a:pt x="331" y="111"/>
                          <a:pt x="331" y="111"/>
                          <a:pt x="331" y="111"/>
                        </a:cubicBezTo>
                        <a:cubicBezTo>
                          <a:pt x="333" y="111"/>
                          <a:pt x="333" y="111"/>
                          <a:pt x="333" y="111"/>
                        </a:cubicBezTo>
                        <a:cubicBezTo>
                          <a:pt x="333" y="111"/>
                          <a:pt x="333" y="111"/>
                          <a:pt x="333" y="111"/>
                        </a:cubicBezTo>
                        <a:cubicBezTo>
                          <a:pt x="333" y="112"/>
                          <a:pt x="333" y="112"/>
                          <a:pt x="333" y="112"/>
                        </a:cubicBezTo>
                        <a:cubicBezTo>
                          <a:pt x="333" y="112"/>
                          <a:pt x="333" y="112"/>
                          <a:pt x="333" y="112"/>
                        </a:cubicBezTo>
                        <a:cubicBezTo>
                          <a:pt x="333" y="114"/>
                          <a:pt x="333" y="114"/>
                          <a:pt x="333" y="114"/>
                        </a:cubicBezTo>
                        <a:cubicBezTo>
                          <a:pt x="333" y="115"/>
                          <a:pt x="333" y="115"/>
                          <a:pt x="333" y="115"/>
                        </a:cubicBezTo>
                        <a:cubicBezTo>
                          <a:pt x="333" y="114"/>
                          <a:pt x="333" y="114"/>
                          <a:pt x="333" y="114"/>
                        </a:cubicBezTo>
                        <a:cubicBezTo>
                          <a:pt x="334" y="115"/>
                          <a:pt x="334" y="115"/>
                          <a:pt x="334" y="115"/>
                        </a:cubicBezTo>
                        <a:cubicBezTo>
                          <a:pt x="335" y="115"/>
                          <a:pt x="335" y="115"/>
                          <a:pt x="335" y="115"/>
                        </a:cubicBezTo>
                        <a:cubicBezTo>
                          <a:pt x="336" y="116"/>
                          <a:pt x="336" y="116"/>
                          <a:pt x="336" y="116"/>
                        </a:cubicBezTo>
                        <a:cubicBezTo>
                          <a:pt x="336" y="115"/>
                          <a:pt x="336" y="115"/>
                          <a:pt x="336" y="115"/>
                        </a:cubicBezTo>
                        <a:cubicBezTo>
                          <a:pt x="335" y="114"/>
                          <a:pt x="335" y="114"/>
                          <a:pt x="335" y="114"/>
                        </a:cubicBezTo>
                        <a:cubicBezTo>
                          <a:pt x="336" y="113"/>
                          <a:pt x="336" y="113"/>
                          <a:pt x="336" y="113"/>
                        </a:cubicBezTo>
                        <a:cubicBezTo>
                          <a:pt x="336" y="114"/>
                          <a:pt x="336" y="114"/>
                          <a:pt x="336" y="114"/>
                        </a:cubicBezTo>
                        <a:cubicBezTo>
                          <a:pt x="337" y="114"/>
                          <a:pt x="337" y="114"/>
                          <a:pt x="337" y="114"/>
                        </a:cubicBezTo>
                        <a:cubicBezTo>
                          <a:pt x="337" y="115"/>
                          <a:pt x="337" y="115"/>
                          <a:pt x="337" y="115"/>
                        </a:cubicBezTo>
                        <a:cubicBezTo>
                          <a:pt x="339" y="117"/>
                          <a:pt x="339" y="117"/>
                          <a:pt x="339" y="117"/>
                        </a:cubicBezTo>
                        <a:cubicBezTo>
                          <a:pt x="340" y="117"/>
                          <a:pt x="340" y="117"/>
                          <a:pt x="340" y="117"/>
                        </a:cubicBezTo>
                        <a:cubicBezTo>
                          <a:pt x="340" y="116"/>
                          <a:pt x="340" y="116"/>
                          <a:pt x="340" y="116"/>
                        </a:cubicBezTo>
                        <a:cubicBezTo>
                          <a:pt x="339" y="115"/>
                          <a:pt x="339" y="115"/>
                          <a:pt x="339" y="115"/>
                        </a:cubicBezTo>
                        <a:cubicBezTo>
                          <a:pt x="340" y="115"/>
                          <a:pt x="340" y="115"/>
                          <a:pt x="340" y="115"/>
                        </a:cubicBezTo>
                        <a:cubicBezTo>
                          <a:pt x="340" y="113"/>
                          <a:pt x="340" y="113"/>
                          <a:pt x="340" y="113"/>
                        </a:cubicBezTo>
                        <a:cubicBezTo>
                          <a:pt x="339" y="112"/>
                          <a:pt x="339" y="112"/>
                          <a:pt x="339" y="112"/>
                        </a:cubicBezTo>
                        <a:cubicBezTo>
                          <a:pt x="339" y="111"/>
                          <a:pt x="339" y="111"/>
                          <a:pt x="339" y="111"/>
                        </a:cubicBezTo>
                        <a:cubicBezTo>
                          <a:pt x="339" y="109"/>
                          <a:pt x="339" y="109"/>
                          <a:pt x="339" y="109"/>
                        </a:cubicBezTo>
                        <a:cubicBezTo>
                          <a:pt x="338" y="108"/>
                          <a:pt x="338" y="108"/>
                          <a:pt x="338" y="108"/>
                        </a:cubicBezTo>
                        <a:cubicBezTo>
                          <a:pt x="338" y="107"/>
                          <a:pt x="338" y="107"/>
                          <a:pt x="338" y="107"/>
                        </a:cubicBezTo>
                        <a:cubicBezTo>
                          <a:pt x="337" y="107"/>
                          <a:pt x="337" y="107"/>
                          <a:pt x="337" y="107"/>
                        </a:cubicBezTo>
                        <a:cubicBezTo>
                          <a:pt x="335" y="108"/>
                          <a:pt x="335" y="108"/>
                          <a:pt x="335" y="108"/>
                        </a:cubicBezTo>
                        <a:cubicBezTo>
                          <a:pt x="335" y="108"/>
                          <a:pt x="335" y="108"/>
                          <a:pt x="335" y="108"/>
                        </a:cubicBezTo>
                        <a:cubicBezTo>
                          <a:pt x="336" y="106"/>
                          <a:pt x="336" y="106"/>
                          <a:pt x="336" y="106"/>
                        </a:cubicBezTo>
                        <a:cubicBezTo>
                          <a:pt x="337" y="106"/>
                          <a:pt x="337" y="106"/>
                          <a:pt x="337" y="106"/>
                        </a:cubicBezTo>
                        <a:cubicBezTo>
                          <a:pt x="337" y="106"/>
                          <a:pt x="337" y="106"/>
                          <a:pt x="337" y="106"/>
                        </a:cubicBezTo>
                        <a:cubicBezTo>
                          <a:pt x="339" y="106"/>
                          <a:pt x="339" y="106"/>
                          <a:pt x="339" y="106"/>
                        </a:cubicBezTo>
                        <a:cubicBezTo>
                          <a:pt x="339" y="107"/>
                          <a:pt x="339" y="107"/>
                          <a:pt x="339" y="107"/>
                        </a:cubicBezTo>
                        <a:cubicBezTo>
                          <a:pt x="340" y="107"/>
                          <a:pt x="340" y="107"/>
                          <a:pt x="340" y="107"/>
                        </a:cubicBezTo>
                        <a:cubicBezTo>
                          <a:pt x="340" y="110"/>
                          <a:pt x="340" y="110"/>
                          <a:pt x="340" y="110"/>
                        </a:cubicBezTo>
                        <a:cubicBezTo>
                          <a:pt x="341" y="110"/>
                          <a:pt x="341" y="110"/>
                          <a:pt x="341" y="110"/>
                        </a:cubicBezTo>
                        <a:cubicBezTo>
                          <a:pt x="342" y="108"/>
                          <a:pt x="342" y="108"/>
                          <a:pt x="342" y="108"/>
                        </a:cubicBezTo>
                        <a:cubicBezTo>
                          <a:pt x="341" y="110"/>
                          <a:pt x="341" y="110"/>
                          <a:pt x="341" y="110"/>
                        </a:cubicBezTo>
                        <a:cubicBezTo>
                          <a:pt x="341" y="111"/>
                          <a:pt x="341" y="111"/>
                          <a:pt x="341" y="111"/>
                        </a:cubicBezTo>
                        <a:cubicBezTo>
                          <a:pt x="340" y="111"/>
                          <a:pt x="340" y="111"/>
                          <a:pt x="340" y="111"/>
                        </a:cubicBezTo>
                        <a:cubicBezTo>
                          <a:pt x="340" y="112"/>
                          <a:pt x="340" y="112"/>
                          <a:pt x="340" y="112"/>
                        </a:cubicBezTo>
                        <a:cubicBezTo>
                          <a:pt x="341" y="113"/>
                          <a:pt x="341" y="113"/>
                          <a:pt x="341" y="113"/>
                        </a:cubicBezTo>
                        <a:cubicBezTo>
                          <a:pt x="341" y="114"/>
                          <a:pt x="341" y="114"/>
                          <a:pt x="341" y="114"/>
                        </a:cubicBezTo>
                        <a:cubicBezTo>
                          <a:pt x="341" y="115"/>
                          <a:pt x="341" y="115"/>
                          <a:pt x="341" y="115"/>
                        </a:cubicBezTo>
                        <a:cubicBezTo>
                          <a:pt x="341" y="116"/>
                          <a:pt x="341" y="116"/>
                          <a:pt x="341" y="116"/>
                        </a:cubicBezTo>
                        <a:cubicBezTo>
                          <a:pt x="345" y="115"/>
                          <a:pt x="345" y="115"/>
                          <a:pt x="345" y="115"/>
                        </a:cubicBezTo>
                        <a:cubicBezTo>
                          <a:pt x="345" y="114"/>
                          <a:pt x="345" y="114"/>
                          <a:pt x="345" y="114"/>
                        </a:cubicBezTo>
                        <a:cubicBezTo>
                          <a:pt x="346" y="114"/>
                          <a:pt x="346" y="114"/>
                          <a:pt x="346" y="114"/>
                        </a:cubicBezTo>
                        <a:cubicBezTo>
                          <a:pt x="347" y="114"/>
                          <a:pt x="347" y="114"/>
                          <a:pt x="347" y="114"/>
                        </a:cubicBezTo>
                        <a:cubicBezTo>
                          <a:pt x="349" y="112"/>
                          <a:pt x="349" y="112"/>
                          <a:pt x="349" y="112"/>
                        </a:cubicBezTo>
                        <a:cubicBezTo>
                          <a:pt x="350" y="112"/>
                          <a:pt x="350" y="112"/>
                          <a:pt x="350" y="112"/>
                        </a:cubicBezTo>
                        <a:cubicBezTo>
                          <a:pt x="350" y="111"/>
                          <a:pt x="350" y="111"/>
                          <a:pt x="350" y="111"/>
                        </a:cubicBezTo>
                        <a:cubicBezTo>
                          <a:pt x="351" y="110"/>
                          <a:pt x="351" y="110"/>
                          <a:pt x="351" y="110"/>
                        </a:cubicBezTo>
                        <a:cubicBezTo>
                          <a:pt x="352" y="109"/>
                          <a:pt x="352" y="109"/>
                          <a:pt x="352" y="109"/>
                        </a:cubicBezTo>
                        <a:cubicBezTo>
                          <a:pt x="353" y="108"/>
                          <a:pt x="353" y="108"/>
                          <a:pt x="353" y="108"/>
                        </a:cubicBezTo>
                        <a:cubicBezTo>
                          <a:pt x="355" y="108"/>
                          <a:pt x="355" y="108"/>
                          <a:pt x="355" y="108"/>
                        </a:cubicBezTo>
                        <a:cubicBezTo>
                          <a:pt x="356" y="109"/>
                          <a:pt x="356" y="109"/>
                          <a:pt x="356" y="109"/>
                        </a:cubicBezTo>
                        <a:cubicBezTo>
                          <a:pt x="356" y="108"/>
                          <a:pt x="356" y="108"/>
                          <a:pt x="356" y="108"/>
                        </a:cubicBezTo>
                        <a:cubicBezTo>
                          <a:pt x="356" y="107"/>
                          <a:pt x="356" y="107"/>
                          <a:pt x="356" y="107"/>
                        </a:cubicBezTo>
                        <a:cubicBezTo>
                          <a:pt x="358" y="105"/>
                          <a:pt x="358" y="105"/>
                          <a:pt x="358" y="105"/>
                        </a:cubicBezTo>
                        <a:cubicBezTo>
                          <a:pt x="358" y="104"/>
                          <a:pt x="358" y="104"/>
                          <a:pt x="358" y="104"/>
                        </a:cubicBezTo>
                        <a:cubicBezTo>
                          <a:pt x="358" y="104"/>
                          <a:pt x="358" y="104"/>
                          <a:pt x="358" y="104"/>
                        </a:cubicBezTo>
                        <a:cubicBezTo>
                          <a:pt x="358" y="103"/>
                          <a:pt x="358" y="103"/>
                          <a:pt x="358" y="103"/>
                        </a:cubicBezTo>
                        <a:cubicBezTo>
                          <a:pt x="357" y="100"/>
                          <a:pt x="357" y="100"/>
                          <a:pt x="357" y="100"/>
                        </a:cubicBezTo>
                        <a:cubicBezTo>
                          <a:pt x="357" y="99"/>
                          <a:pt x="357" y="99"/>
                          <a:pt x="357" y="99"/>
                        </a:cubicBezTo>
                        <a:cubicBezTo>
                          <a:pt x="356" y="98"/>
                          <a:pt x="356" y="98"/>
                          <a:pt x="356" y="98"/>
                        </a:cubicBezTo>
                        <a:cubicBezTo>
                          <a:pt x="356" y="97"/>
                          <a:pt x="356" y="97"/>
                          <a:pt x="356" y="97"/>
                        </a:cubicBezTo>
                        <a:cubicBezTo>
                          <a:pt x="356" y="95"/>
                          <a:pt x="356" y="95"/>
                          <a:pt x="356" y="95"/>
                        </a:cubicBezTo>
                        <a:cubicBezTo>
                          <a:pt x="358" y="95"/>
                          <a:pt x="358" y="95"/>
                          <a:pt x="358" y="95"/>
                        </a:cubicBezTo>
                        <a:cubicBezTo>
                          <a:pt x="358" y="94"/>
                          <a:pt x="358" y="94"/>
                          <a:pt x="358" y="94"/>
                        </a:cubicBezTo>
                        <a:cubicBezTo>
                          <a:pt x="357" y="94"/>
                          <a:pt x="357" y="94"/>
                          <a:pt x="357" y="94"/>
                        </a:cubicBezTo>
                        <a:cubicBezTo>
                          <a:pt x="357" y="95"/>
                          <a:pt x="357" y="95"/>
                          <a:pt x="357" y="95"/>
                        </a:cubicBezTo>
                        <a:cubicBezTo>
                          <a:pt x="356" y="95"/>
                          <a:pt x="356" y="95"/>
                          <a:pt x="356" y="95"/>
                        </a:cubicBezTo>
                        <a:cubicBezTo>
                          <a:pt x="356" y="94"/>
                          <a:pt x="356" y="94"/>
                          <a:pt x="356" y="94"/>
                        </a:cubicBezTo>
                        <a:cubicBezTo>
                          <a:pt x="357" y="93"/>
                          <a:pt x="357" y="93"/>
                          <a:pt x="357" y="93"/>
                        </a:cubicBezTo>
                        <a:cubicBezTo>
                          <a:pt x="356" y="93"/>
                          <a:pt x="356" y="93"/>
                          <a:pt x="356" y="93"/>
                        </a:cubicBezTo>
                        <a:cubicBezTo>
                          <a:pt x="357" y="92"/>
                          <a:pt x="357" y="92"/>
                          <a:pt x="357" y="92"/>
                        </a:cubicBezTo>
                        <a:cubicBezTo>
                          <a:pt x="357" y="91"/>
                          <a:pt x="357" y="91"/>
                          <a:pt x="357" y="91"/>
                        </a:cubicBezTo>
                        <a:cubicBezTo>
                          <a:pt x="356" y="90"/>
                          <a:pt x="356" y="90"/>
                          <a:pt x="356" y="90"/>
                        </a:cubicBezTo>
                        <a:cubicBezTo>
                          <a:pt x="355" y="90"/>
                          <a:pt x="355" y="90"/>
                          <a:pt x="355" y="90"/>
                        </a:cubicBezTo>
                        <a:cubicBezTo>
                          <a:pt x="356" y="90"/>
                          <a:pt x="356" y="90"/>
                          <a:pt x="356" y="90"/>
                        </a:cubicBezTo>
                        <a:cubicBezTo>
                          <a:pt x="356" y="89"/>
                          <a:pt x="356" y="89"/>
                          <a:pt x="356" y="89"/>
                        </a:cubicBezTo>
                        <a:cubicBezTo>
                          <a:pt x="357" y="89"/>
                          <a:pt x="357" y="89"/>
                          <a:pt x="357" y="89"/>
                        </a:cubicBezTo>
                        <a:cubicBezTo>
                          <a:pt x="357" y="89"/>
                          <a:pt x="357" y="89"/>
                          <a:pt x="357" y="89"/>
                        </a:cubicBezTo>
                        <a:cubicBezTo>
                          <a:pt x="358" y="89"/>
                          <a:pt x="358" y="89"/>
                          <a:pt x="358" y="89"/>
                        </a:cubicBezTo>
                        <a:cubicBezTo>
                          <a:pt x="359" y="91"/>
                          <a:pt x="359" y="91"/>
                          <a:pt x="359" y="91"/>
                        </a:cubicBezTo>
                        <a:cubicBezTo>
                          <a:pt x="360" y="91"/>
                          <a:pt x="360" y="91"/>
                          <a:pt x="360" y="91"/>
                        </a:cubicBezTo>
                        <a:cubicBezTo>
                          <a:pt x="361" y="90"/>
                          <a:pt x="361" y="90"/>
                          <a:pt x="361" y="90"/>
                        </a:cubicBezTo>
                        <a:cubicBezTo>
                          <a:pt x="361" y="90"/>
                          <a:pt x="361" y="90"/>
                          <a:pt x="361" y="90"/>
                        </a:cubicBezTo>
                        <a:cubicBezTo>
                          <a:pt x="363" y="90"/>
                          <a:pt x="363" y="90"/>
                          <a:pt x="363" y="90"/>
                        </a:cubicBezTo>
                        <a:cubicBezTo>
                          <a:pt x="365" y="89"/>
                          <a:pt x="365" y="89"/>
                          <a:pt x="365" y="89"/>
                        </a:cubicBezTo>
                        <a:cubicBezTo>
                          <a:pt x="364" y="88"/>
                          <a:pt x="364" y="88"/>
                          <a:pt x="364" y="88"/>
                        </a:cubicBezTo>
                        <a:cubicBezTo>
                          <a:pt x="365" y="87"/>
                          <a:pt x="365" y="87"/>
                          <a:pt x="365" y="87"/>
                        </a:cubicBezTo>
                        <a:cubicBezTo>
                          <a:pt x="365" y="87"/>
                          <a:pt x="365" y="87"/>
                          <a:pt x="365" y="87"/>
                        </a:cubicBezTo>
                        <a:cubicBezTo>
                          <a:pt x="364" y="87"/>
                          <a:pt x="364" y="87"/>
                          <a:pt x="364" y="87"/>
                        </a:cubicBezTo>
                        <a:cubicBezTo>
                          <a:pt x="364" y="86"/>
                          <a:pt x="364" y="86"/>
                          <a:pt x="364" y="86"/>
                        </a:cubicBezTo>
                        <a:cubicBezTo>
                          <a:pt x="363" y="85"/>
                          <a:pt x="363" y="85"/>
                          <a:pt x="363" y="85"/>
                        </a:cubicBezTo>
                        <a:cubicBezTo>
                          <a:pt x="362" y="85"/>
                          <a:pt x="362" y="85"/>
                          <a:pt x="362" y="85"/>
                        </a:cubicBezTo>
                        <a:cubicBezTo>
                          <a:pt x="363" y="85"/>
                          <a:pt x="363" y="85"/>
                          <a:pt x="363" y="85"/>
                        </a:cubicBezTo>
                        <a:cubicBezTo>
                          <a:pt x="364" y="85"/>
                          <a:pt x="364" y="85"/>
                          <a:pt x="364" y="85"/>
                        </a:cubicBezTo>
                        <a:cubicBezTo>
                          <a:pt x="366" y="83"/>
                          <a:pt x="366" y="83"/>
                          <a:pt x="366" y="83"/>
                        </a:cubicBezTo>
                        <a:cubicBezTo>
                          <a:pt x="366" y="82"/>
                          <a:pt x="366" y="82"/>
                          <a:pt x="366" y="82"/>
                        </a:cubicBezTo>
                        <a:cubicBezTo>
                          <a:pt x="366" y="81"/>
                          <a:pt x="366" y="81"/>
                          <a:pt x="366" y="81"/>
                        </a:cubicBezTo>
                        <a:cubicBezTo>
                          <a:pt x="366" y="81"/>
                          <a:pt x="366" y="81"/>
                          <a:pt x="366" y="81"/>
                        </a:cubicBezTo>
                        <a:cubicBezTo>
                          <a:pt x="365" y="80"/>
                          <a:pt x="365" y="80"/>
                          <a:pt x="365" y="80"/>
                        </a:cubicBezTo>
                        <a:cubicBezTo>
                          <a:pt x="363" y="80"/>
                          <a:pt x="363" y="80"/>
                          <a:pt x="363" y="80"/>
                        </a:cubicBezTo>
                        <a:cubicBezTo>
                          <a:pt x="362" y="80"/>
                          <a:pt x="362" y="80"/>
                          <a:pt x="362" y="80"/>
                        </a:cubicBezTo>
                        <a:cubicBezTo>
                          <a:pt x="362" y="80"/>
                          <a:pt x="362" y="80"/>
                          <a:pt x="362" y="80"/>
                        </a:cubicBezTo>
                        <a:cubicBezTo>
                          <a:pt x="363" y="80"/>
                          <a:pt x="363" y="80"/>
                          <a:pt x="363" y="80"/>
                        </a:cubicBezTo>
                        <a:cubicBezTo>
                          <a:pt x="363" y="78"/>
                          <a:pt x="363" y="78"/>
                          <a:pt x="363" y="78"/>
                        </a:cubicBezTo>
                        <a:cubicBezTo>
                          <a:pt x="360" y="77"/>
                          <a:pt x="360" y="77"/>
                          <a:pt x="360" y="77"/>
                        </a:cubicBezTo>
                        <a:cubicBezTo>
                          <a:pt x="360" y="76"/>
                          <a:pt x="360" y="76"/>
                          <a:pt x="360" y="76"/>
                        </a:cubicBezTo>
                        <a:cubicBezTo>
                          <a:pt x="361" y="76"/>
                          <a:pt x="361" y="76"/>
                          <a:pt x="361" y="76"/>
                        </a:cubicBezTo>
                        <a:cubicBezTo>
                          <a:pt x="361" y="77"/>
                          <a:pt x="361" y="77"/>
                          <a:pt x="361" y="77"/>
                        </a:cubicBezTo>
                        <a:cubicBezTo>
                          <a:pt x="362" y="76"/>
                          <a:pt x="362" y="76"/>
                          <a:pt x="362" y="76"/>
                        </a:cubicBezTo>
                        <a:cubicBezTo>
                          <a:pt x="362" y="76"/>
                          <a:pt x="362" y="76"/>
                          <a:pt x="362" y="76"/>
                        </a:cubicBezTo>
                        <a:cubicBezTo>
                          <a:pt x="362" y="75"/>
                          <a:pt x="362" y="75"/>
                          <a:pt x="362" y="75"/>
                        </a:cubicBezTo>
                        <a:cubicBezTo>
                          <a:pt x="362" y="75"/>
                          <a:pt x="362" y="75"/>
                          <a:pt x="362" y="75"/>
                        </a:cubicBezTo>
                        <a:cubicBezTo>
                          <a:pt x="361" y="74"/>
                          <a:pt x="361" y="74"/>
                          <a:pt x="361" y="74"/>
                        </a:cubicBezTo>
                        <a:cubicBezTo>
                          <a:pt x="359" y="73"/>
                          <a:pt x="359" y="73"/>
                          <a:pt x="359" y="73"/>
                        </a:cubicBezTo>
                        <a:cubicBezTo>
                          <a:pt x="358" y="74"/>
                          <a:pt x="358" y="74"/>
                          <a:pt x="358" y="74"/>
                        </a:cubicBezTo>
                        <a:cubicBezTo>
                          <a:pt x="356" y="73"/>
                          <a:pt x="356" y="73"/>
                          <a:pt x="356" y="73"/>
                        </a:cubicBezTo>
                        <a:cubicBezTo>
                          <a:pt x="355" y="72"/>
                          <a:pt x="355" y="72"/>
                          <a:pt x="355" y="72"/>
                        </a:cubicBezTo>
                        <a:cubicBezTo>
                          <a:pt x="355" y="71"/>
                          <a:pt x="355" y="71"/>
                          <a:pt x="355" y="71"/>
                        </a:cubicBezTo>
                        <a:cubicBezTo>
                          <a:pt x="354" y="70"/>
                          <a:pt x="354" y="70"/>
                          <a:pt x="354" y="70"/>
                        </a:cubicBezTo>
                        <a:cubicBezTo>
                          <a:pt x="352" y="70"/>
                          <a:pt x="352" y="70"/>
                          <a:pt x="352" y="70"/>
                        </a:cubicBezTo>
                        <a:cubicBezTo>
                          <a:pt x="351" y="70"/>
                          <a:pt x="351" y="70"/>
                          <a:pt x="351" y="70"/>
                        </a:cubicBezTo>
                        <a:cubicBezTo>
                          <a:pt x="350" y="70"/>
                          <a:pt x="350" y="70"/>
                          <a:pt x="350" y="70"/>
                        </a:cubicBezTo>
                        <a:cubicBezTo>
                          <a:pt x="349" y="69"/>
                          <a:pt x="349" y="69"/>
                          <a:pt x="349" y="69"/>
                        </a:cubicBezTo>
                        <a:cubicBezTo>
                          <a:pt x="348" y="69"/>
                          <a:pt x="348" y="69"/>
                          <a:pt x="348" y="69"/>
                        </a:cubicBezTo>
                        <a:cubicBezTo>
                          <a:pt x="348" y="70"/>
                          <a:pt x="348" y="70"/>
                          <a:pt x="348" y="70"/>
                        </a:cubicBezTo>
                        <a:cubicBezTo>
                          <a:pt x="349" y="70"/>
                          <a:pt x="349" y="70"/>
                          <a:pt x="349" y="70"/>
                        </a:cubicBezTo>
                        <a:cubicBezTo>
                          <a:pt x="349" y="71"/>
                          <a:pt x="349" y="71"/>
                          <a:pt x="349" y="71"/>
                        </a:cubicBezTo>
                        <a:cubicBezTo>
                          <a:pt x="348" y="71"/>
                          <a:pt x="348" y="71"/>
                          <a:pt x="348" y="71"/>
                        </a:cubicBezTo>
                        <a:cubicBezTo>
                          <a:pt x="348" y="72"/>
                          <a:pt x="348" y="72"/>
                          <a:pt x="348" y="72"/>
                        </a:cubicBezTo>
                        <a:cubicBezTo>
                          <a:pt x="348" y="72"/>
                          <a:pt x="348" y="72"/>
                          <a:pt x="348" y="72"/>
                        </a:cubicBezTo>
                        <a:cubicBezTo>
                          <a:pt x="347" y="73"/>
                          <a:pt x="347" y="73"/>
                          <a:pt x="347" y="73"/>
                        </a:cubicBezTo>
                        <a:cubicBezTo>
                          <a:pt x="347" y="74"/>
                          <a:pt x="347" y="74"/>
                          <a:pt x="347" y="74"/>
                        </a:cubicBezTo>
                        <a:cubicBezTo>
                          <a:pt x="348" y="75"/>
                          <a:pt x="348" y="75"/>
                          <a:pt x="348" y="75"/>
                        </a:cubicBezTo>
                        <a:cubicBezTo>
                          <a:pt x="347" y="75"/>
                          <a:pt x="347" y="75"/>
                          <a:pt x="347" y="75"/>
                        </a:cubicBezTo>
                        <a:cubicBezTo>
                          <a:pt x="347" y="76"/>
                          <a:pt x="347" y="76"/>
                          <a:pt x="347" y="76"/>
                        </a:cubicBezTo>
                        <a:cubicBezTo>
                          <a:pt x="346" y="77"/>
                          <a:pt x="346" y="77"/>
                          <a:pt x="346" y="77"/>
                        </a:cubicBezTo>
                        <a:cubicBezTo>
                          <a:pt x="346" y="79"/>
                          <a:pt x="346" y="79"/>
                          <a:pt x="346" y="79"/>
                        </a:cubicBezTo>
                        <a:cubicBezTo>
                          <a:pt x="347" y="79"/>
                          <a:pt x="347" y="79"/>
                          <a:pt x="347" y="79"/>
                        </a:cubicBezTo>
                        <a:cubicBezTo>
                          <a:pt x="347" y="80"/>
                          <a:pt x="347" y="80"/>
                          <a:pt x="347" y="80"/>
                        </a:cubicBezTo>
                        <a:cubicBezTo>
                          <a:pt x="348" y="80"/>
                          <a:pt x="348" y="80"/>
                          <a:pt x="348" y="80"/>
                        </a:cubicBezTo>
                        <a:cubicBezTo>
                          <a:pt x="348" y="81"/>
                          <a:pt x="348" y="81"/>
                          <a:pt x="348" y="81"/>
                        </a:cubicBezTo>
                        <a:cubicBezTo>
                          <a:pt x="348" y="82"/>
                          <a:pt x="348" y="82"/>
                          <a:pt x="348" y="82"/>
                        </a:cubicBezTo>
                        <a:cubicBezTo>
                          <a:pt x="347" y="82"/>
                          <a:pt x="347" y="82"/>
                          <a:pt x="347" y="82"/>
                        </a:cubicBezTo>
                        <a:cubicBezTo>
                          <a:pt x="346" y="82"/>
                          <a:pt x="346" y="82"/>
                          <a:pt x="346" y="82"/>
                        </a:cubicBezTo>
                        <a:cubicBezTo>
                          <a:pt x="346" y="81"/>
                          <a:pt x="346" y="81"/>
                          <a:pt x="346" y="81"/>
                        </a:cubicBezTo>
                        <a:cubicBezTo>
                          <a:pt x="344" y="82"/>
                          <a:pt x="344" y="82"/>
                          <a:pt x="344" y="82"/>
                        </a:cubicBezTo>
                        <a:cubicBezTo>
                          <a:pt x="344" y="82"/>
                          <a:pt x="344" y="82"/>
                          <a:pt x="344" y="82"/>
                        </a:cubicBezTo>
                        <a:cubicBezTo>
                          <a:pt x="345" y="83"/>
                          <a:pt x="345" y="83"/>
                          <a:pt x="345" y="83"/>
                        </a:cubicBezTo>
                        <a:cubicBezTo>
                          <a:pt x="346" y="83"/>
                          <a:pt x="346" y="83"/>
                          <a:pt x="346" y="83"/>
                        </a:cubicBezTo>
                        <a:cubicBezTo>
                          <a:pt x="346" y="84"/>
                          <a:pt x="346" y="84"/>
                          <a:pt x="346" y="84"/>
                        </a:cubicBezTo>
                        <a:cubicBezTo>
                          <a:pt x="344" y="84"/>
                          <a:pt x="344" y="84"/>
                          <a:pt x="344" y="84"/>
                        </a:cubicBezTo>
                        <a:cubicBezTo>
                          <a:pt x="344" y="84"/>
                          <a:pt x="344" y="84"/>
                          <a:pt x="344" y="84"/>
                        </a:cubicBezTo>
                        <a:cubicBezTo>
                          <a:pt x="343" y="85"/>
                          <a:pt x="343" y="85"/>
                          <a:pt x="343" y="85"/>
                        </a:cubicBezTo>
                        <a:cubicBezTo>
                          <a:pt x="342" y="83"/>
                          <a:pt x="342" y="83"/>
                          <a:pt x="342" y="83"/>
                        </a:cubicBezTo>
                        <a:cubicBezTo>
                          <a:pt x="341" y="84"/>
                          <a:pt x="341" y="84"/>
                          <a:pt x="341" y="84"/>
                        </a:cubicBezTo>
                        <a:cubicBezTo>
                          <a:pt x="340" y="86"/>
                          <a:pt x="340" y="86"/>
                          <a:pt x="340" y="86"/>
                        </a:cubicBezTo>
                        <a:cubicBezTo>
                          <a:pt x="339" y="89"/>
                          <a:pt x="339" y="89"/>
                          <a:pt x="339" y="89"/>
                        </a:cubicBezTo>
                        <a:cubicBezTo>
                          <a:pt x="337" y="91"/>
                          <a:pt x="337" y="91"/>
                          <a:pt x="337" y="91"/>
                        </a:cubicBezTo>
                        <a:cubicBezTo>
                          <a:pt x="335" y="93"/>
                          <a:pt x="335" y="93"/>
                          <a:pt x="335" y="93"/>
                        </a:cubicBezTo>
                        <a:cubicBezTo>
                          <a:pt x="334" y="94"/>
                          <a:pt x="334" y="94"/>
                          <a:pt x="334" y="94"/>
                        </a:cubicBezTo>
                        <a:cubicBezTo>
                          <a:pt x="334" y="94"/>
                          <a:pt x="334" y="94"/>
                          <a:pt x="334" y="94"/>
                        </a:cubicBezTo>
                        <a:cubicBezTo>
                          <a:pt x="333" y="96"/>
                          <a:pt x="333" y="96"/>
                          <a:pt x="333" y="96"/>
                        </a:cubicBezTo>
                        <a:cubicBezTo>
                          <a:pt x="332" y="96"/>
                          <a:pt x="332" y="96"/>
                          <a:pt x="332" y="96"/>
                        </a:cubicBezTo>
                        <a:cubicBezTo>
                          <a:pt x="332" y="98"/>
                          <a:pt x="332" y="98"/>
                          <a:pt x="332" y="98"/>
                        </a:cubicBezTo>
                        <a:cubicBezTo>
                          <a:pt x="331" y="99"/>
                          <a:pt x="331" y="99"/>
                          <a:pt x="331" y="99"/>
                        </a:cubicBezTo>
                        <a:cubicBezTo>
                          <a:pt x="330" y="101"/>
                          <a:pt x="330" y="101"/>
                          <a:pt x="330" y="101"/>
                        </a:cubicBezTo>
                        <a:cubicBezTo>
                          <a:pt x="330" y="101"/>
                          <a:pt x="330" y="101"/>
                          <a:pt x="330" y="101"/>
                        </a:cubicBezTo>
                        <a:cubicBezTo>
                          <a:pt x="329" y="99"/>
                          <a:pt x="329" y="99"/>
                          <a:pt x="329" y="99"/>
                        </a:cubicBezTo>
                        <a:cubicBezTo>
                          <a:pt x="328" y="99"/>
                          <a:pt x="328" y="99"/>
                          <a:pt x="328" y="99"/>
                        </a:cubicBezTo>
                        <a:cubicBezTo>
                          <a:pt x="327" y="100"/>
                          <a:pt x="327" y="100"/>
                          <a:pt x="327" y="100"/>
                        </a:cubicBezTo>
                        <a:cubicBezTo>
                          <a:pt x="328" y="101"/>
                          <a:pt x="328" y="101"/>
                          <a:pt x="328" y="101"/>
                        </a:cubicBezTo>
                        <a:cubicBezTo>
                          <a:pt x="328" y="102"/>
                          <a:pt x="328" y="102"/>
                          <a:pt x="328" y="102"/>
                        </a:cubicBezTo>
                        <a:cubicBezTo>
                          <a:pt x="327" y="102"/>
                          <a:pt x="327" y="102"/>
                          <a:pt x="327" y="102"/>
                        </a:cubicBezTo>
                        <a:cubicBezTo>
                          <a:pt x="326" y="101"/>
                          <a:pt x="326" y="101"/>
                          <a:pt x="326" y="101"/>
                        </a:cubicBezTo>
                        <a:cubicBezTo>
                          <a:pt x="327" y="100"/>
                          <a:pt x="327" y="100"/>
                          <a:pt x="327" y="100"/>
                        </a:cubicBezTo>
                        <a:cubicBezTo>
                          <a:pt x="326" y="98"/>
                          <a:pt x="326" y="98"/>
                          <a:pt x="326" y="98"/>
                        </a:cubicBezTo>
                        <a:cubicBezTo>
                          <a:pt x="325" y="94"/>
                          <a:pt x="325" y="94"/>
                          <a:pt x="325" y="94"/>
                        </a:cubicBezTo>
                        <a:cubicBezTo>
                          <a:pt x="325" y="92"/>
                          <a:pt x="325" y="92"/>
                          <a:pt x="325" y="92"/>
                        </a:cubicBezTo>
                        <a:cubicBezTo>
                          <a:pt x="324" y="91"/>
                          <a:pt x="324" y="91"/>
                          <a:pt x="324" y="91"/>
                        </a:cubicBezTo>
                        <a:cubicBezTo>
                          <a:pt x="325" y="90"/>
                          <a:pt x="325" y="90"/>
                          <a:pt x="325" y="90"/>
                        </a:cubicBezTo>
                        <a:cubicBezTo>
                          <a:pt x="326" y="88"/>
                          <a:pt x="326" y="88"/>
                          <a:pt x="326" y="88"/>
                        </a:cubicBezTo>
                        <a:cubicBezTo>
                          <a:pt x="325" y="87"/>
                          <a:pt x="325" y="87"/>
                          <a:pt x="325" y="87"/>
                        </a:cubicBezTo>
                        <a:cubicBezTo>
                          <a:pt x="326" y="86"/>
                          <a:pt x="326" y="86"/>
                          <a:pt x="326" y="86"/>
                        </a:cubicBezTo>
                        <a:cubicBezTo>
                          <a:pt x="327" y="85"/>
                          <a:pt x="327" y="85"/>
                          <a:pt x="327" y="85"/>
                        </a:cubicBezTo>
                        <a:cubicBezTo>
                          <a:pt x="327" y="86"/>
                          <a:pt x="327" y="86"/>
                          <a:pt x="327" y="86"/>
                        </a:cubicBezTo>
                        <a:cubicBezTo>
                          <a:pt x="328" y="86"/>
                          <a:pt x="328" y="86"/>
                          <a:pt x="328" y="86"/>
                        </a:cubicBezTo>
                        <a:cubicBezTo>
                          <a:pt x="329" y="84"/>
                          <a:pt x="329" y="84"/>
                          <a:pt x="329" y="84"/>
                        </a:cubicBezTo>
                        <a:cubicBezTo>
                          <a:pt x="329" y="82"/>
                          <a:pt x="329" y="82"/>
                          <a:pt x="329" y="82"/>
                        </a:cubicBezTo>
                        <a:cubicBezTo>
                          <a:pt x="329" y="81"/>
                          <a:pt x="329" y="81"/>
                          <a:pt x="329" y="81"/>
                        </a:cubicBezTo>
                        <a:cubicBezTo>
                          <a:pt x="329" y="79"/>
                          <a:pt x="329" y="79"/>
                          <a:pt x="329" y="79"/>
                        </a:cubicBezTo>
                        <a:cubicBezTo>
                          <a:pt x="328" y="78"/>
                          <a:pt x="328" y="78"/>
                          <a:pt x="328" y="78"/>
                        </a:cubicBezTo>
                        <a:cubicBezTo>
                          <a:pt x="328" y="76"/>
                          <a:pt x="328" y="76"/>
                          <a:pt x="328" y="76"/>
                        </a:cubicBezTo>
                        <a:cubicBezTo>
                          <a:pt x="327" y="74"/>
                          <a:pt x="327" y="74"/>
                          <a:pt x="327" y="74"/>
                        </a:cubicBezTo>
                        <a:cubicBezTo>
                          <a:pt x="327" y="73"/>
                          <a:pt x="327" y="73"/>
                          <a:pt x="327" y="73"/>
                        </a:cubicBezTo>
                        <a:cubicBezTo>
                          <a:pt x="326" y="72"/>
                          <a:pt x="326" y="72"/>
                          <a:pt x="326" y="72"/>
                        </a:cubicBezTo>
                        <a:cubicBezTo>
                          <a:pt x="325" y="73"/>
                          <a:pt x="325" y="73"/>
                          <a:pt x="325" y="73"/>
                        </a:cubicBezTo>
                        <a:cubicBezTo>
                          <a:pt x="325" y="74"/>
                          <a:pt x="325" y="74"/>
                          <a:pt x="325" y="74"/>
                        </a:cubicBezTo>
                        <a:cubicBezTo>
                          <a:pt x="324" y="76"/>
                          <a:pt x="324" y="76"/>
                          <a:pt x="324" y="76"/>
                        </a:cubicBezTo>
                        <a:cubicBezTo>
                          <a:pt x="322" y="77"/>
                          <a:pt x="322" y="77"/>
                          <a:pt x="322" y="77"/>
                        </a:cubicBezTo>
                        <a:cubicBezTo>
                          <a:pt x="322" y="79"/>
                          <a:pt x="322" y="79"/>
                          <a:pt x="322" y="79"/>
                        </a:cubicBezTo>
                        <a:cubicBezTo>
                          <a:pt x="322" y="81"/>
                          <a:pt x="322" y="81"/>
                          <a:pt x="322" y="81"/>
                        </a:cubicBezTo>
                        <a:cubicBezTo>
                          <a:pt x="321" y="81"/>
                          <a:pt x="321" y="81"/>
                          <a:pt x="321" y="81"/>
                        </a:cubicBezTo>
                        <a:cubicBezTo>
                          <a:pt x="320" y="81"/>
                          <a:pt x="320" y="81"/>
                          <a:pt x="320" y="81"/>
                        </a:cubicBezTo>
                        <a:cubicBezTo>
                          <a:pt x="320" y="82"/>
                          <a:pt x="320" y="82"/>
                          <a:pt x="320" y="82"/>
                        </a:cubicBezTo>
                        <a:cubicBezTo>
                          <a:pt x="320" y="82"/>
                          <a:pt x="320" y="82"/>
                          <a:pt x="320" y="82"/>
                        </a:cubicBezTo>
                        <a:cubicBezTo>
                          <a:pt x="320" y="83"/>
                          <a:pt x="320" y="83"/>
                          <a:pt x="320" y="83"/>
                        </a:cubicBezTo>
                        <a:cubicBezTo>
                          <a:pt x="318" y="83"/>
                          <a:pt x="318" y="83"/>
                          <a:pt x="318" y="83"/>
                        </a:cubicBezTo>
                        <a:cubicBezTo>
                          <a:pt x="318" y="84"/>
                          <a:pt x="318" y="84"/>
                          <a:pt x="318" y="84"/>
                        </a:cubicBezTo>
                        <a:cubicBezTo>
                          <a:pt x="317" y="85"/>
                          <a:pt x="317" y="85"/>
                          <a:pt x="317" y="85"/>
                        </a:cubicBezTo>
                        <a:cubicBezTo>
                          <a:pt x="316" y="85"/>
                          <a:pt x="316" y="85"/>
                          <a:pt x="316" y="85"/>
                        </a:cubicBezTo>
                        <a:cubicBezTo>
                          <a:pt x="316" y="85"/>
                          <a:pt x="316" y="85"/>
                          <a:pt x="316" y="85"/>
                        </a:cubicBezTo>
                        <a:cubicBezTo>
                          <a:pt x="316" y="84"/>
                          <a:pt x="316" y="84"/>
                          <a:pt x="316" y="84"/>
                        </a:cubicBezTo>
                        <a:cubicBezTo>
                          <a:pt x="316" y="83"/>
                          <a:pt x="316" y="83"/>
                          <a:pt x="316" y="83"/>
                        </a:cubicBezTo>
                        <a:cubicBezTo>
                          <a:pt x="316" y="82"/>
                          <a:pt x="316" y="82"/>
                          <a:pt x="316" y="82"/>
                        </a:cubicBezTo>
                        <a:cubicBezTo>
                          <a:pt x="317" y="81"/>
                          <a:pt x="317" y="81"/>
                          <a:pt x="317" y="81"/>
                        </a:cubicBezTo>
                        <a:cubicBezTo>
                          <a:pt x="317" y="79"/>
                          <a:pt x="317" y="79"/>
                          <a:pt x="317" y="79"/>
                        </a:cubicBezTo>
                        <a:cubicBezTo>
                          <a:pt x="318" y="78"/>
                          <a:pt x="318" y="78"/>
                          <a:pt x="318" y="78"/>
                        </a:cubicBezTo>
                        <a:cubicBezTo>
                          <a:pt x="318" y="78"/>
                          <a:pt x="318" y="78"/>
                          <a:pt x="318" y="78"/>
                        </a:cubicBezTo>
                        <a:cubicBezTo>
                          <a:pt x="319" y="76"/>
                          <a:pt x="319" y="76"/>
                          <a:pt x="319" y="76"/>
                        </a:cubicBezTo>
                        <a:cubicBezTo>
                          <a:pt x="318" y="76"/>
                          <a:pt x="318" y="76"/>
                          <a:pt x="318" y="76"/>
                        </a:cubicBezTo>
                        <a:cubicBezTo>
                          <a:pt x="318" y="75"/>
                          <a:pt x="318" y="75"/>
                          <a:pt x="318" y="75"/>
                        </a:cubicBezTo>
                        <a:cubicBezTo>
                          <a:pt x="317" y="73"/>
                          <a:pt x="317" y="73"/>
                          <a:pt x="317" y="73"/>
                        </a:cubicBezTo>
                        <a:cubicBezTo>
                          <a:pt x="317" y="72"/>
                          <a:pt x="317" y="72"/>
                          <a:pt x="317" y="72"/>
                        </a:cubicBezTo>
                        <a:cubicBezTo>
                          <a:pt x="317" y="71"/>
                          <a:pt x="317" y="71"/>
                          <a:pt x="317" y="71"/>
                        </a:cubicBezTo>
                        <a:cubicBezTo>
                          <a:pt x="317" y="70"/>
                          <a:pt x="317" y="70"/>
                          <a:pt x="317" y="70"/>
                        </a:cubicBezTo>
                        <a:cubicBezTo>
                          <a:pt x="317" y="70"/>
                          <a:pt x="317" y="70"/>
                          <a:pt x="317" y="70"/>
                        </a:cubicBezTo>
                        <a:cubicBezTo>
                          <a:pt x="318" y="70"/>
                          <a:pt x="318" y="70"/>
                          <a:pt x="318" y="70"/>
                        </a:cubicBezTo>
                        <a:cubicBezTo>
                          <a:pt x="318" y="72"/>
                          <a:pt x="318" y="72"/>
                          <a:pt x="318" y="72"/>
                        </a:cubicBezTo>
                        <a:cubicBezTo>
                          <a:pt x="318" y="71"/>
                          <a:pt x="318" y="71"/>
                          <a:pt x="318" y="71"/>
                        </a:cubicBezTo>
                        <a:cubicBezTo>
                          <a:pt x="320" y="70"/>
                          <a:pt x="320" y="70"/>
                          <a:pt x="320" y="70"/>
                        </a:cubicBezTo>
                        <a:cubicBezTo>
                          <a:pt x="321" y="70"/>
                          <a:pt x="321" y="70"/>
                          <a:pt x="321" y="70"/>
                        </a:cubicBezTo>
                        <a:cubicBezTo>
                          <a:pt x="322" y="69"/>
                          <a:pt x="322" y="69"/>
                          <a:pt x="322" y="69"/>
                        </a:cubicBezTo>
                        <a:cubicBezTo>
                          <a:pt x="321" y="69"/>
                          <a:pt x="321" y="69"/>
                          <a:pt x="321" y="69"/>
                        </a:cubicBezTo>
                        <a:cubicBezTo>
                          <a:pt x="320" y="69"/>
                          <a:pt x="320" y="69"/>
                          <a:pt x="320" y="69"/>
                        </a:cubicBezTo>
                        <a:cubicBezTo>
                          <a:pt x="319" y="69"/>
                          <a:pt x="319" y="69"/>
                          <a:pt x="319" y="69"/>
                        </a:cubicBezTo>
                        <a:cubicBezTo>
                          <a:pt x="318" y="68"/>
                          <a:pt x="318" y="68"/>
                          <a:pt x="318" y="68"/>
                        </a:cubicBezTo>
                        <a:cubicBezTo>
                          <a:pt x="318" y="68"/>
                          <a:pt x="318" y="68"/>
                          <a:pt x="318" y="68"/>
                        </a:cubicBezTo>
                        <a:cubicBezTo>
                          <a:pt x="318" y="67"/>
                          <a:pt x="318" y="67"/>
                          <a:pt x="318" y="67"/>
                        </a:cubicBezTo>
                        <a:cubicBezTo>
                          <a:pt x="318" y="67"/>
                          <a:pt x="318" y="67"/>
                          <a:pt x="318" y="67"/>
                        </a:cubicBezTo>
                        <a:cubicBezTo>
                          <a:pt x="317" y="67"/>
                          <a:pt x="317" y="67"/>
                          <a:pt x="317" y="67"/>
                        </a:cubicBezTo>
                        <a:cubicBezTo>
                          <a:pt x="317" y="68"/>
                          <a:pt x="317" y="68"/>
                          <a:pt x="317" y="68"/>
                        </a:cubicBezTo>
                        <a:cubicBezTo>
                          <a:pt x="315" y="68"/>
                          <a:pt x="315" y="68"/>
                          <a:pt x="315" y="68"/>
                        </a:cubicBezTo>
                        <a:cubicBezTo>
                          <a:pt x="314" y="67"/>
                          <a:pt x="314" y="67"/>
                          <a:pt x="314" y="67"/>
                        </a:cubicBezTo>
                        <a:cubicBezTo>
                          <a:pt x="314" y="66"/>
                          <a:pt x="314" y="66"/>
                          <a:pt x="314" y="66"/>
                        </a:cubicBezTo>
                        <a:cubicBezTo>
                          <a:pt x="313" y="66"/>
                          <a:pt x="313" y="66"/>
                          <a:pt x="313" y="66"/>
                        </a:cubicBezTo>
                        <a:cubicBezTo>
                          <a:pt x="312" y="66"/>
                          <a:pt x="312" y="66"/>
                          <a:pt x="312" y="66"/>
                        </a:cubicBezTo>
                        <a:cubicBezTo>
                          <a:pt x="311" y="66"/>
                          <a:pt x="311" y="66"/>
                          <a:pt x="311" y="66"/>
                        </a:cubicBezTo>
                        <a:cubicBezTo>
                          <a:pt x="312" y="64"/>
                          <a:pt x="312" y="64"/>
                          <a:pt x="312" y="64"/>
                        </a:cubicBezTo>
                        <a:cubicBezTo>
                          <a:pt x="312" y="64"/>
                          <a:pt x="312" y="64"/>
                          <a:pt x="312" y="64"/>
                        </a:cubicBezTo>
                        <a:cubicBezTo>
                          <a:pt x="313" y="63"/>
                          <a:pt x="313" y="63"/>
                          <a:pt x="313" y="63"/>
                        </a:cubicBezTo>
                        <a:cubicBezTo>
                          <a:pt x="314" y="63"/>
                          <a:pt x="314" y="63"/>
                          <a:pt x="314" y="63"/>
                        </a:cubicBezTo>
                        <a:cubicBezTo>
                          <a:pt x="317" y="61"/>
                          <a:pt x="317" y="61"/>
                          <a:pt x="317" y="61"/>
                        </a:cubicBezTo>
                        <a:cubicBezTo>
                          <a:pt x="317" y="60"/>
                          <a:pt x="317" y="60"/>
                          <a:pt x="317" y="60"/>
                        </a:cubicBezTo>
                        <a:cubicBezTo>
                          <a:pt x="316" y="59"/>
                          <a:pt x="316" y="59"/>
                          <a:pt x="316" y="59"/>
                        </a:cubicBezTo>
                        <a:cubicBezTo>
                          <a:pt x="315" y="60"/>
                          <a:pt x="315" y="60"/>
                          <a:pt x="315" y="60"/>
                        </a:cubicBezTo>
                        <a:cubicBezTo>
                          <a:pt x="315" y="59"/>
                          <a:pt x="315" y="59"/>
                          <a:pt x="315" y="59"/>
                        </a:cubicBezTo>
                        <a:cubicBezTo>
                          <a:pt x="316" y="59"/>
                          <a:pt x="316" y="59"/>
                          <a:pt x="316" y="59"/>
                        </a:cubicBezTo>
                        <a:cubicBezTo>
                          <a:pt x="316" y="57"/>
                          <a:pt x="316" y="57"/>
                          <a:pt x="316" y="57"/>
                        </a:cubicBezTo>
                        <a:cubicBezTo>
                          <a:pt x="318" y="57"/>
                          <a:pt x="318" y="57"/>
                          <a:pt x="318" y="57"/>
                        </a:cubicBezTo>
                        <a:cubicBezTo>
                          <a:pt x="317" y="58"/>
                          <a:pt x="317" y="58"/>
                          <a:pt x="317" y="58"/>
                        </a:cubicBezTo>
                        <a:cubicBezTo>
                          <a:pt x="318" y="59"/>
                          <a:pt x="318" y="59"/>
                          <a:pt x="318" y="59"/>
                        </a:cubicBezTo>
                        <a:cubicBezTo>
                          <a:pt x="319" y="59"/>
                          <a:pt x="319" y="59"/>
                          <a:pt x="319" y="59"/>
                        </a:cubicBezTo>
                        <a:cubicBezTo>
                          <a:pt x="320" y="60"/>
                          <a:pt x="320" y="60"/>
                          <a:pt x="320" y="60"/>
                        </a:cubicBezTo>
                        <a:cubicBezTo>
                          <a:pt x="321" y="59"/>
                          <a:pt x="321" y="59"/>
                          <a:pt x="321" y="59"/>
                        </a:cubicBezTo>
                        <a:cubicBezTo>
                          <a:pt x="321" y="58"/>
                          <a:pt x="321" y="58"/>
                          <a:pt x="321" y="58"/>
                        </a:cubicBezTo>
                        <a:cubicBezTo>
                          <a:pt x="320" y="57"/>
                          <a:pt x="320" y="57"/>
                          <a:pt x="320" y="57"/>
                        </a:cubicBezTo>
                        <a:cubicBezTo>
                          <a:pt x="319" y="56"/>
                          <a:pt x="319" y="56"/>
                          <a:pt x="319" y="56"/>
                        </a:cubicBezTo>
                        <a:cubicBezTo>
                          <a:pt x="319" y="55"/>
                          <a:pt x="319" y="55"/>
                          <a:pt x="319" y="55"/>
                        </a:cubicBezTo>
                        <a:cubicBezTo>
                          <a:pt x="320" y="54"/>
                          <a:pt x="320" y="54"/>
                          <a:pt x="320" y="54"/>
                        </a:cubicBezTo>
                        <a:cubicBezTo>
                          <a:pt x="319" y="53"/>
                          <a:pt x="319" y="53"/>
                          <a:pt x="319" y="53"/>
                        </a:cubicBezTo>
                        <a:cubicBezTo>
                          <a:pt x="320" y="53"/>
                          <a:pt x="320" y="53"/>
                          <a:pt x="320" y="53"/>
                        </a:cubicBezTo>
                        <a:cubicBezTo>
                          <a:pt x="320" y="52"/>
                          <a:pt x="320" y="52"/>
                          <a:pt x="320" y="52"/>
                        </a:cubicBezTo>
                        <a:cubicBezTo>
                          <a:pt x="318" y="50"/>
                          <a:pt x="318" y="50"/>
                          <a:pt x="318" y="50"/>
                        </a:cubicBezTo>
                        <a:cubicBezTo>
                          <a:pt x="319" y="49"/>
                          <a:pt x="319" y="49"/>
                          <a:pt x="319" y="49"/>
                        </a:cubicBezTo>
                        <a:cubicBezTo>
                          <a:pt x="318" y="48"/>
                          <a:pt x="318" y="48"/>
                          <a:pt x="318" y="48"/>
                        </a:cubicBezTo>
                        <a:cubicBezTo>
                          <a:pt x="319" y="48"/>
                          <a:pt x="319" y="48"/>
                          <a:pt x="319" y="48"/>
                        </a:cubicBezTo>
                        <a:cubicBezTo>
                          <a:pt x="319" y="46"/>
                          <a:pt x="319" y="46"/>
                          <a:pt x="319" y="46"/>
                        </a:cubicBezTo>
                        <a:cubicBezTo>
                          <a:pt x="320" y="44"/>
                          <a:pt x="320" y="44"/>
                          <a:pt x="320" y="44"/>
                        </a:cubicBezTo>
                        <a:cubicBezTo>
                          <a:pt x="320" y="44"/>
                          <a:pt x="320" y="44"/>
                          <a:pt x="320" y="44"/>
                        </a:cubicBezTo>
                        <a:cubicBezTo>
                          <a:pt x="321" y="42"/>
                          <a:pt x="321" y="42"/>
                          <a:pt x="321" y="42"/>
                        </a:cubicBezTo>
                        <a:cubicBezTo>
                          <a:pt x="321" y="42"/>
                          <a:pt x="321" y="42"/>
                          <a:pt x="321" y="42"/>
                        </a:cubicBezTo>
                        <a:cubicBezTo>
                          <a:pt x="320" y="41"/>
                          <a:pt x="320" y="41"/>
                          <a:pt x="320" y="41"/>
                        </a:cubicBezTo>
                        <a:cubicBezTo>
                          <a:pt x="320" y="39"/>
                          <a:pt x="320" y="39"/>
                          <a:pt x="320" y="39"/>
                        </a:cubicBezTo>
                        <a:cubicBezTo>
                          <a:pt x="320" y="38"/>
                          <a:pt x="320" y="38"/>
                          <a:pt x="320" y="38"/>
                        </a:cubicBezTo>
                        <a:cubicBezTo>
                          <a:pt x="319" y="37"/>
                          <a:pt x="319" y="37"/>
                          <a:pt x="319" y="37"/>
                        </a:cubicBezTo>
                        <a:cubicBezTo>
                          <a:pt x="319" y="36"/>
                          <a:pt x="319" y="36"/>
                          <a:pt x="319" y="36"/>
                        </a:cubicBezTo>
                        <a:cubicBezTo>
                          <a:pt x="319" y="35"/>
                          <a:pt x="319" y="35"/>
                          <a:pt x="319" y="35"/>
                        </a:cubicBezTo>
                        <a:cubicBezTo>
                          <a:pt x="319" y="35"/>
                          <a:pt x="319" y="35"/>
                          <a:pt x="319" y="35"/>
                        </a:cubicBezTo>
                        <a:cubicBezTo>
                          <a:pt x="320" y="33"/>
                          <a:pt x="320" y="33"/>
                          <a:pt x="320" y="33"/>
                        </a:cubicBezTo>
                        <a:cubicBezTo>
                          <a:pt x="319" y="33"/>
                          <a:pt x="319" y="33"/>
                          <a:pt x="319" y="33"/>
                        </a:cubicBezTo>
                        <a:cubicBezTo>
                          <a:pt x="318" y="32"/>
                          <a:pt x="318" y="32"/>
                          <a:pt x="318" y="32"/>
                        </a:cubicBezTo>
                        <a:cubicBezTo>
                          <a:pt x="317" y="32"/>
                          <a:pt x="317" y="32"/>
                          <a:pt x="317" y="32"/>
                        </a:cubicBezTo>
                        <a:cubicBezTo>
                          <a:pt x="317" y="31"/>
                          <a:pt x="317" y="31"/>
                          <a:pt x="317" y="31"/>
                        </a:cubicBezTo>
                        <a:cubicBezTo>
                          <a:pt x="317" y="30"/>
                          <a:pt x="317" y="30"/>
                          <a:pt x="317" y="30"/>
                        </a:cubicBezTo>
                        <a:cubicBezTo>
                          <a:pt x="315" y="29"/>
                          <a:pt x="315" y="29"/>
                          <a:pt x="315" y="29"/>
                        </a:cubicBezTo>
                        <a:cubicBezTo>
                          <a:pt x="314" y="29"/>
                          <a:pt x="314" y="29"/>
                          <a:pt x="314" y="29"/>
                        </a:cubicBezTo>
                        <a:cubicBezTo>
                          <a:pt x="313" y="29"/>
                          <a:pt x="313" y="29"/>
                          <a:pt x="313" y="29"/>
                        </a:cubicBezTo>
                        <a:cubicBezTo>
                          <a:pt x="313" y="30"/>
                          <a:pt x="313" y="30"/>
                          <a:pt x="313" y="30"/>
                        </a:cubicBezTo>
                        <a:cubicBezTo>
                          <a:pt x="311" y="32"/>
                          <a:pt x="311" y="32"/>
                          <a:pt x="311" y="32"/>
                        </a:cubicBezTo>
                        <a:cubicBezTo>
                          <a:pt x="311" y="32"/>
                          <a:pt x="311" y="32"/>
                          <a:pt x="311" y="32"/>
                        </a:cubicBezTo>
                        <a:cubicBezTo>
                          <a:pt x="309" y="32"/>
                          <a:pt x="309" y="32"/>
                          <a:pt x="309" y="32"/>
                        </a:cubicBezTo>
                        <a:cubicBezTo>
                          <a:pt x="308" y="33"/>
                          <a:pt x="308" y="33"/>
                          <a:pt x="308" y="33"/>
                        </a:cubicBezTo>
                        <a:cubicBezTo>
                          <a:pt x="309" y="34"/>
                          <a:pt x="309" y="34"/>
                          <a:pt x="309" y="34"/>
                        </a:cubicBezTo>
                        <a:cubicBezTo>
                          <a:pt x="310" y="35"/>
                          <a:pt x="310" y="35"/>
                          <a:pt x="310" y="35"/>
                        </a:cubicBezTo>
                        <a:cubicBezTo>
                          <a:pt x="311" y="35"/>
                          <a:pt x="311" y="35"/>
                          <a:pt x="311" y="35"/>
                        </a:cubicBezTo>
                        <a:cubicBezTo>
                          <a:pt x="311" y="35"/>
                          <a:pt x="311" y="35"/>
                          <a:pt x="311" y="35"/>
                        </a:cubicBezTo>
                        <a:cubicBezTo>
                          <a:pt x="309" y="38"/>
                          <a:pt x="309" y="38"/>
                          <a:pt x="309" y="38"/>
                        </a:cubicBezTo>
                        <a:cubicBezTo>
                          <a:pt x="309" y="38"/>
                          <a:pt x="309" y="38"/>
                          <a:pt x="309" y="38"/>
                        </a:cubicBezTo>
                        <a:cubicBezTo>
                          <a:pt x="308" y="39"/>
                          <a:pt x="308" y="39"/>
                          <a:pt x="308" y="39"/>
                        </a:cubicBezTo>
                        <a:cubicBezTo>
                          <a:pt x="308" y="38"/>
                          <a:pt x="308" y="38"/>
                          <a:pt x="308" y="38"/>
                        </a:cubicBezTo>
                        <a:cubicBezTo>
                          <a:pt x="308" y="38"/>
                          <a:pt x="308" y="38"/>
                          <a:pt x="308" y="38"/>
                        </a:cubicBezTo>
                        <a:cubicBezTo>
                          <a:pt x="308" y="36"/>
                          <a:pt x="308" y="36"/>
                          <a:pt x="308" y="36"/>
                        </a:cubicBezTo>
                        <a:cubicBezTo>
                          <a:pt x="307" y="35"/>
                          <a:pt x="307" y="35"/>
                          <a:pt x="307" y="35"/>
                        </a:cubicBezTo>
                        <a:cubicBezTo>
                          <a:pt x="306" y="36"/>
                          <a:pt x="306" y="36"/>
                          <a:pt x="306" y="36"/>
                        </a:cubicBezTo>
                        <a:cubicBezTo>
                          <a:pt x="305" y="38"/>
                          <a:pt x="305" y="38"/>
                          <a:pt x="305" y="38"/>
                        </a:cubicBezTo>
                        <a:cubicBezTo>
                          <a:pt x="304" y="38"/>
                          <a:pt x="304" y="38"/>
                          <a:pt x="304" y="38"/>
                        </a:cubicBezTo>
                        <a:cubicBezTo>
                          <a:pt x="303" y="39"/>
                          <a:pt x="303" y="39"/>
                          <a:pt x="303" y="39"/>
                        </a:cubicBezTo>
                        <a:cubicBezTo>
                          <a:pt x="302" y="40"/>
                          <a:pt x="302" y="40"/>
                          <a:pt x="302" y="40"/>
                        </a:cubicBezTo>
                        <a:cubicBezTo>
                          <a:pt x="301" y="42"/>
                          <a:pt x="301" y="42"/>
                          <a:pt x="301" y="42"/>
                        </a:cubicBezTo>
                        <a:cubicBezTo>
                          <a:pt x="300" y="43"/>
                          <a:pt x="300" y="43"/>
                          <a:pt x="300" y="43"/>
                        </a:cubicBezTo>
                        <a:cubicBezTo>
                          <a:pt x="300" y="45"/>
                          <a:pt x="300" y="45"/>
                          <a:pt x="300" y="45"/>
                        </a:cubicBezTo>
                        <a:cubicBezTo>
                          <a:pt x="300" y="46"/>
                          <a:pt x="300" y="46"/>
                          <a:pt x="300" y="46"/>
                        </a:cubicBezTo>
                        <a:cubicBezTo>
                          <a:pt x="300" y="47"/>
                          <a:pt x="300" y="47"/>
                          <a:pt x="300" y="47"/>
                        </a:cubicBezTo>
                        <a:cubicBezTo>
                          <a:pt x="301" y="47"/>
                          <a:pt x="301" y="47"/>
                          <a:pt x="301" y="47"/>
                        </a:cubicBezTo>
                        <a:cubicBezTo>
                          <a:pt x="302" y="47"/>
                          <a:pt x="302" y="47"/>
                          <a:pt x="302" y="47"/>
                        </a:cubicBezTo>
                        <a:cubicBezTo>
                          <a:pt x="302" y="47"/>
                          <a:pt x="302" y="47"/>
                          <a:pt x="302" y="47"/>
                        </a:cubicBezTo>
                        <a:cubicBezTo>
                          <a:pt x="302" y="47"/>
                          <a:pt x="302" y="47"/>
                          <a:pt x="302" y="47"/>
                        </a:cubicBezTo>
                        <a:cubicBezTo>
                          <a:pt x="301" y="48"/>
                          <a:pt x="301" y="48"/>
                          <a:pt x="301" y="48"/>
                        </a:cubicBezTo>
                        <a:cubicBezTo>
                          <a:pt x="301" y="49"/>
                          <a:pt x="301" y="49"/>
                          <a:pt x="301" y="49"/>
                        </a:cubicBezTo>
                        <a:cubicBezTo>
                          <a:pt x="300" y="49"/>
                          <a:pt x="300" y="49"/>
                          <a:pt x="300" y="49"/>
                        </a:cubicBezTo>
                        <a:cubicBezTo>
                          <a:pt x="299" y="49"/>
                          <a:pt x="299" y="49"/>
                          <a:pt x="299" y="49"/>
                        </a:cubicBezTo>
                        <a:cubicBezTo>
                          <a:pt x="297" y="51"/>
                          <a:pt x="297" y="51"/>
                          <a:pt x="297" y="51"/>
                        </a:cubicBezTo>
                        <a:cubicBezTo>
                          <a:pt x="296" y="52"/>
                          <a:pt x="296" y="52"/>
                          <a:pt x="296" y="52"/>
                        </a:cubicBezTo>
                        <a:cubicBezTo>
                          <a:pt x="296" y="55"/>
                          <a:pt x="296" y="55"/>
                          <a:pt x="296" y="55"/>
                        </a:cubicBezTo>
                        <a:cubicBezTo>
                          <a:pt x="296" y="56"/>
                          <a:pt x="296" y="56"/>
                          <a:pt x="296" y="56"/>
                        </a:cubicBezTo>
                        <a:cubicBezTo>
                          <a:pt x="296" y="57"/>
                          <a:pt x="296" y="57"/>
                          <a:pt x="296" y="57"/>
                        </a:cubicBezTo>
                        <a:cubicBezTo>
                          <a:pt x="296" y="58"/>
                          <a:pt x="296" y="58"/>
                          <a:pt x="296" y="58"/>
                        </a:cubicBezTo>
                        <a:cubicBezTo>
                          <a:pt x="296" y="59"/>
                          <a:pt x="296" y="59"/>
                          <a:pt x="296" y="59"/>
                        </a:cubicBezTo>
                        <a:cubicBezTo>
                          <a:pt x="296" y="60"/>
                          <a:pt x="296" y="60"/>
                          <a:pt x="296" y="60"/>
                        </a:cubicBezTo>
                        <a:cubicBezTo>
                          <a:pt x="297" y="60"/>
                          <a:pt x="297" y="60"/>
                          <a:pt x="297" y="60"/>
                        </a:cubicBezTo>
                        <a:cubicBezTo>
                          <a:pt x="298" y="60"/>
                          <a:pt x="298" y="60"/>
                          <a:pt x="298" y="60"/>
                        </a:cubicBezTo>
                        <a:cubicBezTo>
                          <a:pt x="298" y="61"/>
                          <a:pt x="298" y="61"/>
                          <a:pt x="298" y="61"/>
                        </a:cubicBezTo>
                        <a:cubicBezTo>
                          <a:pt x="299" y="62"/>
                          <a:pt x="299" y="62"/>
                          <a:pt x="299" y="62"/>
                        </a:cubicBezTo>
                        <a:cubicBezTo>
                          <a:pt x="300" y="63"/>
                          <a:pt x="300" y="63"/>
                          <a:pt x="300" y="63"/>
                        </a:cubicBezTo>
                        <a:cubicBezTo>
                          <a:pt x="301" y="63"/>
                          <a:pt x="301" y="63"/>
                          <a:pt x="301" y="63"/>
                        </a:cubicBezTo>
                        <a:cubicBezTo>
                          <a:pt x="301" y="62"/>
                          <a:pt x="301" y="62"/>
                          <a:pt x="301" y="62"/>
                        </a:cubicBezTo>
                        <a:cubicBezTo>
                          <a:pt x="301" y="63"/>
                          <a:pt x="301" y="63"/>
                          <a:pt x="301" y="63"/>
                        </a:cubicBezTo>
                        <a:cubicBezTo>
                          <a:pt x="302" y="65"/>
                          <a:pt x="302" y="65"/>
                          <a:pt x="302" y="65"/>
                        </a:cubicBezTo>
                        <a:cubicBezTo>
                          <a:pt x="304" y="65"/>
                          <a:pt x="304" y="65"/>
                          <a:pt x="304" y="65"/>
                        </a:cubicBezTo>
                        <a:cubicBezTo>
                          <a:pt x="304" y="66"/>
                          <a:pt x="304" y="66"/>
                          <a:pt x="304" y="66"/>
                        </a:cubicBezTo>
                        <a:cubicBezTo>
                          <a:pt x="305" y="66"/>
                          <a:pt x="305" y="66"/>
                          <a:pt x="305" y="66"/>
                        </a:cubicBezTo>
                        <a:cubicBezTo>
                          <a:pt x="307" y="66"/>
                          <a:pt x="307" y="66"/>
                          <a:pt x="307" y="66"/>
                        </a:cubicBezTo>
                        <a:cubicBezTo>
                          <a:pt x="307" y="67"/>
                          <a:pt x="307" y="67"/>
                          <a:pt x="307" y="67"/>
                        </a:cubicBezTo>
                        <a:cubicBezTo>
                          <a:pt x="306" y="69"/>
                          <a:pt x="306" y="69"/>
                          <a:pt x="306" y="69"/>
                        </a:cubicBezTo>
                        <a:cubicBezTo>
                          <a:pt x="304" y="70"/>
                          <a:pt x="304" y="70"/>
                          <a:pt x="304" y="70"/>
                        </a:cubicBezTo>
                        <a:cubicBezTo>
                          <a:pt x="304" y="70"/>
                          <a:pt x="304" y="70"/>
                          <a:pt x="304" y="70"/>
                        </a:cubicBezTo>
                        <a:cubicBezTo>
                          <a:pt x="304" y="69"/>
                          <a:pt x="304" y="69"/>
                          <a:pt x="304" y="69"/>
                        </a:cubicBezTo>
                        <a:cubicBezTo>
                          <a:pt x="305" y="68"/>
                          <a:pt x="305" y="68"/>
                          <a:pt x="305" y="68"/>
                        </a:cubicBezTo>
                        <a:cubicBezTo>
                          <a:pt x="304" y="67"/>
                          <a:pt x="304" y="67"/>
                          <a:pt x="304" y="67"/>
                        </a:cubicBezTo>
                        <a:cubicBezTo>
                          <a:pt x="302" y="68"/>
                          <a:pt x="302" y="68"/>
                          <a:pt x="302" y="68"/>
                        </a:cubicBezTo>
                        <a:cubicBezTo>
                          <a:pt x="301" y="69"/>
                          <a:pt x="301" y="69"/>
                          <a:pt x="301" y="69"/>
                        </a:cubicBezTo>
                        <a:cubicBezTo>
                          <a:pt x="302" y="70"/>
                          <a:pt x="302" y="70"/>
                          <a:pt x="302" y="70"/>
                        </a:cubicBezTo>
                        <a:cubicBezTo>
                          <a:pt x="302" y="71"/>
                          <a:pt x="302" y="71"/>
                          <a:pt x="302" y="71"/>
                        </a:cubicBezTo>
                        <a:cubicBezTo>
                          <a:pt x="300" y="71"/>
                          <a:pt x="300" y="71"/>
                          <a:pt x="300" y="71"/>
                        </a:cubicBezTo>
                        <a:cubicBezTo>
                          <a:pt x="300" y="72"/>
                          <a:pt x="300" y="72"/>
                          <a:pt x="300" y="72"/>
                        </a:cubicBezTo>
                        <a:cubicBezTo>
                          <a:pt x="299" y="72"/>
                          <a:pt x="299" y="72"/>
                          <a:pt x="299" y="72"/>
                        </a:cubicBezTo>
                        <a:cubicBezTo>
                          <a:pt x="298" y="74"/>
                          <a:pt x="298" y="74"/>
                          <a:pt x="298" y="74"/>
                        </a:cubicBezTo>
                        <a:cubicBezTo>
                          <a:pt x="298" y="74"/>
                          <a:pt x="298" y="74"/>
                          <a:pt x="298" y="74"/>
                        </a:cubicBezTo>
                        <a:cubicBezTo>
                          <a:pt x="299" y="74"/>
                          <a:pt x="299" y="74"/>
                          <a:pt x="299" y="74"/>
                        </a:cubicBezTo>
                        <a:cubicBezTo>
                          <a:pt x="300" y="75"/>
                          <a:pt x="300" y="75"/>
                          <a:pt x="300" y="75"/>
                        </a:cubicBezTo>
                        <a:cubicBezTo>
                          <a:pt x="301" y="74"/>
                          <a:pt x="301" y="74"/>
                          <a:pt x="301" y="74"/>
                        </a:cubicBezTo>
                        <a:cubicBezTo>
                          <a:pt x="301" y="73"/>
                          <a:pt x="301" y="73"/>
                          <a:pt x="301" y="73"/>
                        </a:cubicBezTo>
                        <a:cubicBezTo>
                          <a:pt x="301" y="73"/>
                          <a:pt x="301" y="73"/>
                          <a:pt x="301" y="73"/>
                        </a:cubicBezTo>
                        <a:cubicBezTo>
                          <a:pt x="302" y="73"/>
                          <a:pt x="302" y="73"/>
                          <a:pt x="302" y="73"/>
                        </a:cubicBezTo>
                        <a:cubicBezTo>
                          <a:pt x="303" y="72"/>
                          <a:pt x="303" y="72"/>
                          <a:pt x="303" y="72"/>
                        </a:cubicBezTo>
                        <a:cubicBezTo>
                          <a:pt x="303" y="73"/>
                          <a:pt x="303" y="73"/>
                          <a:pt x="303" y="73"/>
                        </a:cubicBezTo>
                        <a:cubicBezTo>
                          <a:pt x="303" y="74"/>
                          <a:pt x="303" y="74"/>
                          <a:pt x="303" y="74"/>
                        </a:cubicBezTo>
                        <a:cubicBezTo>
                          <a:pt x="302" y="75"/>
                          <a:pt x="302" y="75"/>
                          <a:pt x="302" y="75"/>
                        </a:cubicBezTo>
                        <a:cubicBezTo>
                          <a:pt x="302" y="77"/>
                          <a:pt x="302" y="77"/>
                          <a:pt x="302" y="77"/>
                        </a:cubicBezTo>
                        <a:cubicBezTo>
                          <a:pt x="302" y="78"/>
                          <a:pt x="302" y="78"/>
                          <a:pt x="302" y="78"/>
                        </a:cubicBezTo>
                        <a:cubicBezTo>
                          <a:pt x="301" y="79"/>
                          <a:pt x="301" y="79"/>
                          <a:pt x="301" y="79"/>
                        </a:cubicBezTo>
                        <a:cubicBezTo>
                          <a:pt x="299" y="79"/>
                          <a:pt x="299" y="79"/>
                          <a:pt x="299" y="79"/>
                        </a:cubicBezTo>
                        <a:cubicBezTo>
                          <a:pt x="298" y="80"/>
                          <a:pt x="298" y="80"/>
                          <a:pt x="298" y="80"/>
                        </a:cubicBezTo>
                        <a:cubicBezTo>
                          <a:pt x="297" y="81"/>
                          <a:pt x="297" y="81"/>
                          <a:pt x="297" y="81"/>
                        </a:cubicBezTo>
                        <a:cubicBezTo>
                          <a:pt x="298" y="81"/>
                          <a:pt x="298" y="81"/>
                          <a:pt x="298" y="81"/>
                        </a:cubicBezTo>
                        <a:cubicBezTo>
                          <a:pt x="297" y="82"/>
                          <a:pt x="297" y="82"/>
                          <a:pt x="297" y="82"/>
                        </a:cubicBezTo>
                        <a:cubicBezTo>
                          <a:pt x="294" y="83"/>
                          <a:pt x="294" y="83"/>
                          <a:pt x="294" y="83"/>
                        </a:cubicBezTo>
                        <a:cubicBezTo>
                          <a:pt x="293" y="84"/>
                          <a:pt x="293" y="84"/>
                          <a:pt x="293" y="84"/>
                        </a:cubicBezTo>
                        <a:cubicBezTo>
                          <a:pt x="292" y="85"/>
                          <a:pt x="292" y="85"/>
                          <a:pt x="292" y="85"/>
                        </a:cubicBezTo>
                        <a:cubicBezTo>
                          <a:pt x="292" y="84"/>
                          <a:pt x="292" y="84"/>
                          <a:pt x="292" y="84"/>
                        </a:cubicBezTo>
                        <a:cubicBezTo>
                          <a:pt x="291" y="84"/>
                          <a:pt x="291" y="84"/>
                          <a:pt x="291" y="84"/>
                        </a:cubicBezTo>
                        <a:cubicBezTo>
                          <a:pt x="291" y="83"/>
                          <a:pt x="291" y="83"/>
                          <a:pt x="291" y="83"/>
                        </a:cubicBezTo>
                        <a:cubicBezTo>
                          <a:pt x="290" y="84"/>
                          <a:pt x="290" y="84"/>
                          <a:pt x="290" y="84"/>
                        </a:cubicBezTo>
                        <a:cubicBezTo>
                          <a:pt x="290" y="85"/>
                          <a:pt x="290" y="85"/>
                          <a:pt x="290" y="85"/>
                        </a:cubicBezTo>
                        <a:cubicBezTo>
                          <a:pt x="290" y="84"/>
                          <a:pt x="290" y="84"/>
                          <a:pt x="290" y="84"/>
                        </a:cubicBezTo>
                        <a:cubicBezTo>
                          <a:pt x="290" y="84"/>
                          <a:pt x="290" y="84"/>
                          <a:pt x="290" y="84"/>
                        </a:cubicBezTo>
                        <a:cubicBezTo>
                          <a:pt x="288" y="85"/>
                          <a:pt x="288" y="85"/>
                          <a:pt x="288" y="85"/>
                        </a:cubicBezTo>
                        <a:cubicBezTo>
                          <a:pt x="288" y="86"/>
                          <a:pt x="288" y="86"/>
                          <a:pt x="288" y="86"/>
                        </a:cubicBezTo>
                        <a:cubicBezTo>
                          <a:pt x="287" y="88"/>
                          <a:pt x="287" y="88"/>
                          <a:pt x="287" y="88"/>
                        </a:cubicBezTo>
                        <a:cubicBezTo>
                          <a:pt x="286" y="88"/>
                          <a:pt x="286" y="88"/>
                          <a:pt x="286" y="88"/>
                        </a:cubicBezTo>
                        <a:cubicBezTo>
                          <a:pt x="287" y="89"/>
                          <a:pt x="287" y="89"/>
                          <a:pt x="287" y="89"/>
                        </a:cubicBezTo>
                        <a:cubicBezTo>
                          <a:pt x="287" y="90"/>
                          <a:pt x="287" y="90"/>
                          <a:pt x="287" y="90"/>
                        </a:cubicBezTo>
                        <a:cubicBezTo>
                          <a:pt x="286" y="92"/>
                          <a:pt x="286" y="92"/>
                          <a:pt x="286" y="92"/>
                        </a:cubicBezTo>
                        <a:cubicBezTo>
                          <a:pt x="286" y="93"/>
                          <a:pt x="286" y="93"/>
                          <a:pt x="286" y="93"/>
                        </a:cubicBezTo>
                        <a:cubicBezTo>
                          <a:pt x="287" y="93"/>
                          <a:pt x="287" y="93"/>
                          <a:pt x="287" y="93"/>
                        </a:cubicBezTo>
                        <a:cubicBezTo>
                          <a:pt x="286" y="94"/>
                          <a:pt x="286" y="94"/>
                          <a:pt x="286" y="94"/>
                        </a:cubicBezTo>
                        <a:cubicBezTo>
                          <a:pt x="285" y="95"/>
                          <a:pt x="285" y="95"/>
                          <a:pt x="285" y="95"/>
                        </a:cubicBezTo>
                        <a:cubicBezTo>
                          <a:pt x="286" y="95"/>
                          <a:pt x="286" y="95"/>
                          <a:pt x="286" y="95"/>
                        </a:cubicBezTo>
                        <a:cubicBezTo>
                          <a:pt x="287" y="95"/>
                          <a:pt x="287" y="95"/>
                          <a:pt x="287" y="95"/>
                        </a:cubicBezTo>
                        <a:cubicBezTo>
                          <a:pt x="287" y="94"/>
                          <a:pt x="287" y="94"/>
                          <a:pt x="287" y="94"/>
                        </a:cubicBezTo>
                        <a:cubicBezTo>
                          <a:pt x="289" y="94"/>
                          <a:pt x="289" y="94"/>
                          <a:pt x="289" y="94"/>
                        </a:cubicBezTo>
                        <a:cubicBezTo>
                          <a:pt x="290" y="94"/>
                          <a:pt x="290" y="94"/>
                          <a:pt x="290" y="94"/>
                        </a:cubicBezTo>
                        <a:cubicBezTo>
                          <a:pt x="289" y="95"/>
                          <a:pt x="289" y="95"/>
                          <a:pt x="289" y="95"/>
                        </a:cubicBezTo>
                        <a:cubicBezTo>
                          <a:pt x="287" y="95"/>
                          <a:pt x="287" y="95"/>
                          <a:pt x="287" y="95"/>
                        </a:cubicBezTo>
                        <a:cubicBezTo>
                          <a:pt x="286" y="96"/>
                          <a:pt x="286" y="96"/>
                          <a:pt x="286" y="96"/>
                        </a:cubicBezTo>
                        <a:cubicBezTo>
                          <a:pt x="285" y="97"/>
                          <a:pt x="285" y="97"/>
                          <a:pt x="285" y="97"/>
                        </a:cubicBezTo>
                        <a:cubicBezTo>
                          <a:pt x="285" y="98"/>
                          <a:pt x="285" y="98"/>
                          <a:pt x="285" y="98"/>
                        </a:cubicBezTo>
                        <a:cubicBezTo>
                          <a:pt x="284" y="99"/>
                          <a:pt x="284" y="99"/>
                          <a:pt x="284" y="99"/>
                        </a:cubicBezTo>
                        <a:cubicBezTo>
                          <a:pt x="283" y="98"/>
                          <a:pt x="283" y="98"/>
                          <a:pt x="283" y="98"/>
                        </a:cubicBezTo>
                        <a:cubicBezTo>
                          <a:pt x="281" y="98"/>
                          <a:pt x="281" y="98"/>
                          <a:pt x="281" y="98"/>
                        </a:cubicBezTo>
                        <a:cubicBezTo>
                          <a:pt x="281" y="97"/>
                          <a:pt x="281" y="97"/>
                          <a:pt x="281" y="97"/>
                        </a:cubicBezTo>
                        <a:cubicBezTo>
                          <a:pt x="280" y="98"/>
                          <a:pt x="280" y="98"/>
                          <a:pt x="280" y="98"/>
                        </a:cubicBezTo>
                        <a:cubicBezTo>
                          <a:pt x="280" y="100"/>
                          <a:pt x="280" y="100"/>
                          <a:pt x="280" y="100"/>
                        </a:cubicBezTo>
                        <a:cubicBezTo>
                          <a:pt x="279" y="102"/>
                          <a:pt x="279" y="102"/>
                          <a:pt x="279" y="102"/>
                        </a:cubicBezTo>
                        <a:cubicBezTo>
                          <a:pt x="280" y="99"/>
                          <a:pt x="280" y="99"/>
                          <a:pt x="280" y="99"/>
                        </a:cubicBezTo>
                        <a:cubicBezTo>
                          <a:pt x="279" y="98"/>
                          <a:pt x="279" y="98"/>
                          <a:pt x="279" y="98"/>
                        </a:cubicBezTo>
                        <a:cubicBezTo>
                          <a:pt x="278" y="97"/>
                          <a:pt x="278" y="97"/>
                          <a:pt x="278" y="97"/>
                        </a:cubicBezTo>
                        <a:cubicBezTo>
                          <a:pt x="279" y="95"/>
                          <a:pt x="279" y="95"/>
                          <a:pt x="279" y="95"/>
                        </a:cubicBezTo>
                        <a:cubicBezTo>
                          <a:pt x="279" y="95"/>
                          <a:pt x="279" y="95"/>
                          <a:pt x="279" y="95"/>
                        </a:cubicBezTo>
                        <a:cubicBezTo>
                          <a:pt x="280" y="97"/>
                          <a:pt x="280" y="97"/>
                          <a:pt x="280" y="97"/>
                        </a:cubicBezTo>
                        <a:cubicBezTo>
                          <a:pt x="281" y="96"/>
                          <a:pt x="281" y="96"/>
                          <a:pt x="281" y="96"/>
                        </a:cubicBezTo>
                        <a:cubicBezTo>
                          <a:pt x="282" y="97"/>
                          <a:pt x="282" y="97"/>
                          <a:pt x="282" y="97"/>
                        </a:cubicBezTo>
                        <a:cubicBezTo>
                          <a:pt x="283" y="97"/>
                          <a:pt x="283" y="97"/>
                          <a:pt x="283" y="97"/>
                        </a:cubicBezTo>
                        <a:cubicBezTo>
                          <a:pt x="284" y="97"/>
                          <a:pt x="284" y="97"/>
                          <a:pt x="284" y="97"/>
                        </a:cubicBezTo>
                        <a:cubicBezTo>
                          <a:pt x="284" y="96"/>
                          <a:pt x="284" y="96"/>
                          <a:pt x="284" y="96"/>
                        </a:cubicBezTo>
                        <a:cubicBezTo>
                          <a:pt x="285" y="94"/>
                          <a:pt x="285" y="94"/>
                          <a:pt x="285" y="94"/>
                        </a:cubicBezTo>
                        <a:cubicBezTo>
                          <a:pt x="284" y="95"/>
                          <a:pt x="284" y="95"/>
                          <a:pt x="284" y="95"/>
                        </a:cubicBezTo>
                        <a:cubicBezTo>
                          <a:pt x="283" y="94"/>
                          <a:pt x="283" y="94"/>
                          <a:pt x="283" y="94"/>
                        </a:cubicBezTo>
                        <a:cubicBezTo>
                          <a:pt x="284" y="94"/>
                          <a:pt x="284" y="94"/>
                          <a:pt x="284" y="94"/>
                        </a:cubicBezTo>
                        <a:cubicBezTo>
                          <a:pt x="285" y="92"/>
                          <a:pt x="285" y="92"/>
                          <a:pt x="285" y="92"/>
                        </a:cubicBezTo>
                        <a:cubicBezTo>
                          <a:pt x="284" y="92"/>
                          <a:pt x="284" y="92"/>
                          <a:pt x="284" y="92"/>
                        </a:cubicBezTo>
                        <a:cubicBezTo>
                          <a:pt x="283" y="93"/>
                          <a:pt x="283" y="93"/>
                          <a:pt x="283" y="93"/>
                        </a:cubicBezTo>
                        <a:cubicBezTo>
                          <a:pt x="281" y="94"/>
                          <a:pt x="281" y="94"/>
                          <a:pt x="281" y="94"/>
                        </a:cubicBezTo>
                        <a:cubicBezTo>
                          <a:pt x="281" y="93"/>
                          <a:pt x="281" y="93"/>
                          <a:pt x="281" y="93"/>
                        </a:cubicBezTo>
                        <a:cubicBezTo>
                          <a:pt x="283" y="92"/>
                          <a:pt x="283" y="92"/>
                          <a:pt x="283" y="92"/>
                        </a:cubicBezTo>
                        <a:cubicBezTo>
                          <a:pt x="283" y="91"/>
                          <a:pt x="283" y="91"/>
                          <a:pt x="283" y="91"/>
                        </a:cubicBezTo>
                        <a:cubicBezTo>
                          <a:pt x="282" y="91"/>
                          <a:pt x="282" y="91"/>
                          <a:pt x="282" y="91"/>
                        </a:cubicBezTo>
                        <a:cubicBezTo>
                          <a:pt x="281" y="91"/>
                          <a:pt x="281" y="91"/>
                          <a:pt x="281" y="91"/>
                        </a:cubicBezTo>
                        <a:cubicBezTo>
                          <a:pt x="281" y="91"/>
                          <a:pt x="281" y="91"/>
                          <a:pt x="281" y="91"/>
                        </a:cubicBezTo>
                        <a:cubicBezTo>
                          <a:pt x="281" y="89"/>
                          <a:pt x="281" y="89"/>
                          <a:pt x="281" y="89"/>
                        </a:cubicBezTo>
                        <a:cubicBezTo>
                          <a:pt x="282" y="87"/>
                          <a:pt x="282" y="87"/>
                          <a:pt x="282" y="87"/>
                        </a:cubicBezTo>
                        <a:cubicBezTo>
                          <a:pt x="282" y="89"/>
                          <a:pt x="282" y="89"/>
                          <a:pt x="282" y="89"/>
                        </a:cubicBezTo>
                        <a:cubicBezTo>
                          <a:pt x="283" y="88"/>
                          <a:pt x="283" y="88"/>
                          <a:pt x="283" y="88"/>
                        </a:cubicBezTo>
                        <a:cubicBezTo>
                          <a:pt x="283" y="87"/>
                          <a:pt x="283" y="87"/>
                          <a:pt x="283" y="87"/>
                        </a:cubicBezTo>
                        <a:cubicBezTo>
                          <a:pt x="285" y="85"/>
                          <a:pt x="285" y="85"/>
                          <a:pt x="285" y="85"/>
                        </a:cubicBezTo>
                        <a:cubicBezTo>
                          <a:pt x="285" y="85"/>
                          <a:pt x="285" y="85"/>
                          <a:pt x="285" y="85"/>
                        </a:cubicBezTo>
                        <a:cubicBezTo>
                          <a:pt x="287" y="83"/>
                          <a:pt x="287" y="83"/>
                          <a:pt x="287" y="83"/>
                        </a:cubicBezTo>
                        <a:cubicBezTo>
                          <a:pt x="287" y="82"/>
                          <a:pt x="287" y="82"/>
                          <a:pt x="287" y="82"/>
                        </a:cubicBezTo>
                        <a:cubicBezTo>
                          <a:pt x="287" y="81"/>
                          <a:pt x="287" y="81"/>
                          <a:pt x="287" y="81"/>
                        </a:cubicBezTo>
                        <a:cubicBezTo>
                          <a:pt x="288" y="81"/>
                          <a:pt x="288" y="81"/>
                          <a:pt x="288" y="81"/>
                        </a:cubicBezTo>
                        <a:cubicBezTo>
                          <a:pt x="288" y="81"/>
                          <a:pt x="288" y="81"/>
                          <a:pt x="288" y="81"/>
                        </a:cubicBezTo>
                        <a:cubicBezTo>
                          <a:pt x="287" y="80"/>
                          <a:pt x="287" y="80"/>
                          <a:pt x="287" y="80"/>
                        </a:cubicBezTo>
                        <a:cubicBezTo>
                          <a:pt x="286" y="81"/>
                          <a:pt x="286" y="81"/>
                          <a:pt x="286" y="81"/>
                        </a:cubicBezTo>
                        <a:cubicBezTo>
                          <a:pt x="285" y="82"/>
                          <a:pt x="285" y="82"/>
                          <a:pt x="285" y="82"/>
                        </a:cubicBezTo>
                        <a:cubicBezTo>
                          <a:pt x="283" y="83"/>
                          <a:pt x="283" y="83"/>
                          <a:pt x="283" y="83"/>
                        </a:cubicBezTo>
                        <a:cubicBezTo>
                          <a:pt x="283" y="83"/>
                          <a:pt x="283" y="83"/>
                          <a:pt x="283" y="83"/>
                        </a:cubicBezTo>
                        <a:cubicBezTo>
                          <a:pt x="283" y="82"/>
                          <a:pt x="283" y="82"/>
                          <a:pt x="283" y="82"/>
                        </a:cubicBezTo>
                        <a:cubicBezTo>
                          <a:pt x="284" y="82"/>
                          <a:pt x="284" y="82"/>
                          <a:pt x="284" y="82"/>
                        </a:cubicBezTo>
                        <a:cubicBezTo>
                          <a:pt x="285" y="81"/>
                          <a:pt x="285" y="81"/>
                          <a:pt x="285" y="81"/>
                        </a:cubicBezTo>
                        <a:cubicBezTo>
                          <a:pt x="284" y="80"/>
                          <a:pt x="284" y="80"/>
                          <a:pt x="284" y="80"/>
                        </a:cubicBezTo>
                        <a:cubicBezTo>
                          <a:pt x="283" y="80"/>
                          <a:pt x="283" y="80"/>
                          <a:pt x="283" y="80"/>
                        </a:cubicBezTo>
                        <a:cubicBezTo>
                          <a:pt x="282" y="80"/>
                          <a:pt x="282" y="80"/>
                          <a:pt x="282" y="80"/>
                        </a:cubicBezTo>
                        <a:cubicBezTo>
                          <a:pt x="282" y="79"/>
                          <a:pt x="282" y="79"/>
                          <a:pt x="282" y="79"/>
                        </a:cubicBezTo>
                        <a:cubicBezTo>
                          <a:pt x="283" y="77"/>
                          <a:pt x="283" y="77"/>
                          <a:pt x="283" y="77"/>
                        </a:cubicBezTo>
                        <a:cubicBezTo>
                          <a:pt x="282" y="76"/>
                          <a:pt x="282" y="76"/>
                          <a:pt x="282" y="76"/>
                        </a:cubicBezTo>
                        <a:cubicBezTo>
                          <a:pt x="281" y="77"/>
                          <a:pt x="281" y="77"/>
                          <a:pt x="281" y="77"/>
                        </a:cubicBezTo>
                        <a:cubicBezTo>
                          <a:pt x="281" y="77"/>
                          <a:pt x="281" y="77"/>
                          <a:pt x="281" y="77"/>
                        </a:cubicBezTo>
                        <a:cubicBezTo>
                          <a:pt x="281" y="77"/>
                          <a:pt x="281" y="77"/>
                          <a:pt x="281" y="77"/>
                        </a:cubicBezTo>
                        <a:cubicBezTo>
                          <a:pt x="281" y="76"/>
                          <a:pt x="281" y="76"/>
                          <a:pt x="281" y="76"/>
                        </a:cubicBezTo>
                        <a:cubicBezTo>
                          <a:pt x="280" y="75"/>
                          <a:pt x="280" y="75"/>
                          <a:pt x="280" y="75"/>
                        </a:cubicBezTo>
                        <a:cubicBezTo>
                          <a:pt x="279" y="75"/>
                          <a:pt x="279" y="75"/>
                          <a:pt x="279"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7" y="76"/>
                          <a:pt x="277" y="76"/>
                          <a:pt x="277" y="76"/>
                        </a:cubicBezTo>
                        <a:cubicBezTo>
                          <a:pt x="276" y="75"/>
                          <a:pt x="276" y="75"/>
                          <a:pt x="276" y="75"/>
                        </a:cubicBezTo>
                        <a:cubicBezTo>
                          <a:pt x="275" y="75"/>
                          <a:pt x="275" y="75"/>
                          <a:pt x="275" y="75"/>
                        </a:cubicBezTo>
                        <a:cubicBezTo>
                          <a:pt x="275" y="76"/>
                          <a:pt x="275" y="76"/>
                          <a:pt x="275" y="76"/>
                        </a:cubicBezTo>
                        <a:cubicBezTo>
                          <a:pt x="275" y="77"/>
                          <a:pt x="275" y="77"/>
                          <a:pt x="275" y="77"/>
                        </a:cubicBezTo>
                        <a:cubicBezTo>
                          <a:pt x="275" y="77"/>
                          <a:pt x="275" y="77"/>
                          <a:pt x="275" y="77"/>
                        </a:cubicBezTo>
                        <a:cubicBezTo>
                          <a:pt x="276" y="79"/>
                          <a:pt x="276" y="79"/>
                          <a:pt x="276" y="79"/>
                        </a:cubicBezTo>
                        <a:cubicBezTo>
                          <a:pt x="276" y="79"/>
                          <a:pt x="276" y="79"/>
                          <a:pt x="276" y="79"/>
                        </a:cubicBezTo>
                        <a:cubicBezTo>
                          <a:pt x="275" y="80"/>
                          <a:pt x="275" y="80"/>
                          <a:pt x="275" y="80"/>
                        </a:cubicBezTo>
                        <a:cubicBezTo>
                          <a:pt x="274" y="79"/>
                          <a:pt x="274" y="79"/>
                          <a:pt x="274" y="79"/>
                        </a:cubicBezTo>
                        <a:cubicBezTo>
                          <a:pt x="274" y="79"/>
                          <a:pt x="274" y="79"/>
                          <a:pt x="274" y="79"/>
                        </a:cubicBezTo>
                        <a:cubicBezTo>
                          <a:pt x="274" y="78"/>
                          <a:pt x="274" y="78"/>
                          <a:pt x="274" y="78"/>
                        </a:cubicBezTo>
                        <a:cubicBezTo>
                          <a:pt x="274" y="79"/>
                          <a:pt x="274" y="79"/>
                          <a:pt x="274" y="79"/>
                        </a:cubicBezTo>
                        <a:cubicBezTo>
                          <a:pt x="274" y="82"/>
                          <a:pt x="274" y="82"/>
                          <a:pt x="274" y="82"/>
                        </a:cubicBezTo>
                        <a:cubicBezTo>
                          <a:pt x="275" y="84"/>
                          <a:pt x="275" y="84"/>
                          <a:pt x="275" y="84"/>
                        </a:cubicBezTo>
                        <a:cubicBezTo>
                          <a:pt x="276" y="84"/>
                          <a:pt x="276" y="84"/>
                          <a:pt x="276" y="84"/>
                        </a:cubicBezTo>
                        <a:cubicBezTo>
                          <a:pt x="277" y="85"/>
                          <a:pt x="277" y="85"/>
                          <a:pt x="277" y="85"/>
                        </a:cubicBezTo>
                        <a:cubicBezTo>
                          <a:pt x="277" y="88"/>
                          <a:pt x="277" y="88"/>
                          <a:pt x="277" y="88"/>
                        </a:cubicBezTo>
                        <a:cubicBezTo>
                          <a:pt x="276" y="86"/>
                          <a:pt x="276" y="86"/>
                          <a:pt x="276" y="86"/>
                        </a:cubicBezTo>
                        <a:cubicBezTo>
                          <a:pt x="276" y="86"/>
                          <a:pt x="276" y="86"/>
                          <a:pt x="276" y="86"/>
                        </a:cubicBezTo>
                        <a:cubicBezTo>
                          <a:pt x="274" y="84"/>
                          <a:pt x="274" y="84"/>
                          <a:pt x="274" y="84"/>
                        </a:cubicBezTo>
                        <a:cubicBezTo>
                          <a:pt x="274" y="82"/>
                          <a:pt x="274" y="82"/>
                          <a:pt x="274" y="82"/>
                        </a:cubicBezTo>
                        <a:cubicBezTo>
                          <a:pt x="273" y="80"/>
                          <a:pt x="273" y="80"/>
                          <a:pt x="273" y="80"/>
                        </a:cubicBezTo>
                        <a:cubicBezTo>
                          <a:pt x="272" y="80"/>
                          <a:pt x="272" y="80"/>
                          <a:pt x="272" y="80"/>
                        </a:cubicBezTo>
                        <a:cubicBezTo>
                          <a:pt x="272" y="80"/>
                          <a:pt x="272" y="80"/>
                          <a:pt x="272" y="80"/>
                        </a:cubicBezTo>
                        <a:cubicBezTo>
                          <a:pt x="272" y="82"/>
                          <a:pt x="272" y="82"/>
                          <a:pt x="272" y="82"/>
                        </a:cubicBezTo>
                        <a:cubicBezTo>
                          <a:pt x="273" y="83"/>
                          <a:pt x="273" y="83"/>
                          <a:pt x="273" y="83"/>
                        </a:cubicBezTo>
                        <a:cubicBezTo>
                          <a:pt x="273" y="85"/>
                          <a:pt x="273" y="85"/>
                          <a:pt x="273" y="85"/>
                        </a:cubicBezTo>
                        <a:cubicBezTo>
                          <a:pt x="273" y="85"/>
                          <a:pt x="273" y="85"/>
                          <a:pt x="273" y="85"/>
                        </a:cubicBezTo>
                        <a:cubicBezTo>
                          <a:pt x="272" y="84"/>
                          <a:pt x="272" y="84"/>
                          <a:pt x="272" y="84"/>
                        </a:cubicBezTo>
                        <a:cubicBezTo>
                          <a:pt x="270" y="84"/>
                          <a:pt x="270" y="84"/>
                          <a:pt x="270" y="84"/>
                        </a:cubicBezTo>
                        <a:cubicBezTo>
                          <a:pt x="269" y="85"/>
                          <a:pt x="269" y="85"/>
                          <a:pt x="269" y="85"/>
                        </a:cubicBezTo>
                        <a:cubicBezTo>
                          <a:pt x="268" y="84"/>
                          <a:pt x="268" y="84"/>
                          <a:pt x="268" y="84"/>
                        </a:cubicBezTo>
                        <a:cubicBezTo>
                          <a:pt x="267" y="84"/>
                          <a:pt x="267" y="84"/>
                          <a:pt x="267" y="84"/>
                        </a:cubicBezTo>
                        <a:cubicBezTo>
                          <a:pt x="265" y="82"/>
                          <a:pt x="265" y="82"/>
                          <a:pt x="265" y="82"/>
                        </a:cubicBezTo>
                        <a:cubicBezTo>
                          <a:pt x="263" y="82"/>
                          <a:pt x="263" y="82"/>
                          <a:pt x="263" y="82"/>
                        </a:cubicBezTo>
                        <a:cubicBezTo>
                          <a:pt x="262" y="81"/>
                          <a:pt x="262" y="81"/>
                          <a:pt x="262" y="81"/>
                        </a:cubicBezTo>
                        <a:cubicBezTo>
                          <a:pt x="262" y="81"/>
                          <a:pt x="262" y="81"/>
                          <a:pt x="262" y="81"/>
                        </a:cubicBezTo>
                        <a:cubicBezTo>
                          <a:pt x="260" y="82"/>
                          <a:pt x="260" y="82"/>
                          <a:pt x="260" y="82"/>
                        </a:cubicBezTo>
                        <a:cubicBezTo>
                          <a:pt x="260" y="83"/>
                          <a:pt x="260" y="83"/>
                          <a:pt x="260" y="83"/>
                        </a:cubicBezTo>
                        <a:cubicBezTo>
                          <a:pt x="257" y="83"/>
                          <a:pt x="257" y="83"/>
                          <a:pt x="257" y="83"/>
                        </a:cubicBezTo>
                        <a:cubicBezTo>
                          <a:pt x="256" y="84"/>
                          <a:pt x="256" y="84"/>
                          <a:pt x="256" y="84"/>
                        </a:cubicBezTo>
                        <a:cubicBezTo>
                          <a:pt x="255" y="83"/>
                          <a:pt x="255" y="83"/>
                          <a:pt x="255" y="83"/>
                        </a:cubicBezTo>
                        <a:cubicBezTo>
                          <a:pt x="254" y="83"/>
                          <a:pt x="254" y="83"/>
                          <a:pt x="254" y="83"/>
                        </a:cubicBezTo>
                        <a:cubicBezTo>
                          <a:pt x="254" y="82"/>
                          <a:pt x="254" y="82"/>
                          <a:pt x="254" y="82"/>
                        </a:cubicBezTo>
                        <a:cubicBezTo>
                          <a:pt x="254" y="81"/>
                          <a:pt x="254" y="81"/>
                          <a:pt x="254" y="81"/>
                        </a:cubicBezTo>
                        <a:cubicBezTo>
                          <a:pt x="252" y="82"/>
                          <a:pt x="252" y="82"/>
                          <a:pt x="252" y="82"/>
                        </a:cubicBezTo>
                        <a:cubicBezTo>
                          <a:pt x="252" y="81"/>
                          <a:pt x="252" y="81"/>
                          <a:pt x="252" y="81"/>
                        </a:cubicBezTo>
                        <a:cubicBezTo>
                          <a:pt x="251" y="80"/>
                          <a:pt x="251" y="80"/>
                          <a:pt x="251" y="80"/>
                        </a:cubicBezTo>
                        <a:cubicBezTo>
                          <a:pt x="250" y="79"/>
                          <a:pt x="250" y="79"/>
                          <a:pt x="250" y="79"/>
                        </a:cubicBezTo>
                        <a:cubicBezTo>
                          <a:pt x="250" y="79"/>
                          <a:pt x="250" y="79"/>
                          <a:pt x="250" y="79"/>
                        </a:cubicBezTo>
                        <a:cubicBezTo>
                          <a:pt x="250" y="78"/>
                          <a:pt x="250" y="78"/>
                          <a:pt x="250" y="78"/>
                        </a:cubicBezTo>
                        <a:cubicBezTo>
                          <a:pt x="250" y="77"/>
                          <a:pt x="250" y="77"/>
                          <a:pt x="250" y="77"/>
                        </a:cubicBezTo>
                        <a:cubicBezTo>
                          <a:pt x="250" y="77"/>
                          <a:pt x="250" y="77"/>
                          <a:pt x="250" y="77"/>
                        </a:cubicBezTo>
                        <a:cubicBezTo>
                          <a:pt x="249" y="77"/>
                          <a:pt x="249" y="77"/>
                          <a:pt x="249" y="77"/>
                        </a:cubicBezTo>
                        <a:cubicBezTo>
                          <a:pt x="249" y="76"/>
                          <a:pt x="249" y="76"/>
                          <a:pt x="249" y="76"/>
                        </a:cubicBezTo>
                        <a:cubicBezTo>
                          <a:pt x="249" y="76"/>
                          <a:pt x="249" y="76"/>
                          <a:pt x="249" y="76"/>
                        </a:cubicBezTo>
                        <a:cubicBezTo>
                          <a:pt x="248" y="75"/>
                          <a:pt x="248" y="75"/>
                          <a:pt x="248" y="75"/>
                        </a:cubicBezTo>
                        <a:cubicBezTo>
                          <a:pt x="247" y="76"/>
                          <a:pt x="247" y="76"/>
                          <a:pt x="247" y="76"/>
                        </a:cubicBezTo>
                        <a:cubicBezTo>
                          <a:pt x="246" y="76"/>
                          <a:pt x="246" y="76"/>
                          <a:pt x="246" y="76"/>
                        </a:cubicBezTo>
                        <a:cubicBezTo>
                          <a:pt x="245" y="75"/>
                          <a:pt x="245" y="75"/>
                          <a:pt x="245" y="75"/>
                        </a:cubicBezTo>
                        <a:cubicBezTo>
                          <a:pt x="245" y="75"/>
                          <a:pt x="245" y="75"/>
                          <a:pt x="245" y="75"/>
                        </a:cubicBezTo>
                        <a:cubicBezTo>
                          <a:pt x="244" y="75"/>
                          <a:pt x="244" y="75"/>
                          <a:pt x="244" y="75"/>
                        </a:cubicBezTo>
                        <a:cubicBezTo>
                          <a:pt x="243" y="74"/>
                          <a:pt x="243" y="74"/>
                          <a:pt x="243" y="74"/>
                        </a:cubicBezTo>
                        <a:cubicBezTo>
                          <a:pt x="242" y="74"/>
                          <a:pt x="242" y="74"/>
                          <a:pt x="242" y="74"/>
                        </a:cubicBezTo>
                        <a:cubicBezTo>
                          <a:pt x="242" y="73"/>
                          <a:pt x="242" y="73"/>
                          <a:pt x="242" y="73"/>
                        </a:cubicBezTo>
                        <a:cubicBezTo>
                          <a:pt x="243" y="72"/>
                          <a:pt x="243" y="72"/>
                          <a:pt x="243" y="72"/>
                        </a:cubicBezTo>
                        <a:cubicBezTo>
                          <a:pt x="244" y="72"/>
                          <a:pt x="244" y="72"/>
                          <a:pt x="244" y="72"/>
                        </a:cubicBezTo>
                        <a:cubicBezTo>
                          <a:pt x="244" y="71"/>
                          <a:pt x="244" y="71"/>
                          <a:pt x="244" y="71"/>
                        </a:cubicBezTo>
                        <a:cubicBezTo>
                          <a:pt x="243" y="71"/>
                          <a:pt x="243" y="71"/>
                          <a:pt x="243" y="71"/>
                        </a:cubicBezTo>
                        <a:cubicBezTo>
                          <a:pt x="242" y="71"/>
                          <a:pt x="242" y="71"/>
                          <a:pt x="242" y="71"/>
                        </a:cubicBezTo>
                        <a:cubicBezTo>
                          <a:pt x="242" y="68"/>
                          <a:pt x="242" y="68"/>
                          <a:pt x="242" y="68"/>
                        </a:cubicBezTo>
                        <a:cubicBezTo>
                          <a:pt x="241" y="68"/>
                          <a:pt x="241" y="68"/>
                          <a:pt x="241" y="68"/>
                        </a:cubicBezTo>
                        <a:cubicBezTo>
                          <a:pt x="241" y="67"/>
                          <a:pt x="241" y="67"/>
                          <a:pt x="241" y="67"/>
                        </a:cubicBezTo>
                        <a:cubicBezTo>
                          <a:pt x="242" y="67"/>
                          <a:pt x="242" y="67"/>
                          <a:pt x="242" y="67"/>
                        </a:cubicBezTo>
                        <a:cubicBezTo>
                          <a:pt x="242" y="66"/>
                          <a:pt x="242" y="66"/>
                          <a:pt x="242" y="66"/>
                        </a:cubicBezTo>
                        <a:cubicBezTo>
                          <a:pt x="242" y="66"/>
                          <a:pt x="242" y="66"/>
                          <a:pt x="242" y="66"/>
                        </a:cubicBezTo>
                        <a:cubicBezTo>
                          <a:pt x="242" y="65"/>
                          <a:pt x="242" y="65"/>
                          <a:pt x="242" y="65"/>
                        </a:cubicBezTo>
                        <a:cubicBezTo>
                          <a:pt x="242" y="63"/>
                          <a:pt x="242" y="63"/>
                          <a:pt x="242" y="63"/>
                        </a:cubicBezTo>
                        <a:cubicBezTo>
                          <a:pt x="242" y="62"/>
                          <a:pt x="242" y="62"/>
                          <a:pt x="242" y="62"/>
                        </a:cubicBezTo>
                        <a:cubicBezTo>
                          <a:pt x="241" y="62"/>
                          <a:pt x="241" y="62"/>
                          <a:pt x="241" y="62"/>
                        </a:cubicBezTo>
                        <a:cubicBezTo>
                          <a:pt x="240" y="61"/>
                          <a:pt x="240" y="61"/>
                          <a:pt x="240" y="61"/>
                        </a:cubicBezTo>
                        <a:cubicBezTo>
                          <a:pt x="240" y="60"/>
                          <a:pt x="240" y="60"/>
                          <a:pt x="240" y="60"/>
                        </a:cubicBezTo>
                        <a:cubicBezTo>
                          <a:pt x="238" y="60"/>
                          <a:pt x="238" y="60"/>
                          <a:pt x="238" y="60"/>
                        </a:cubicBezTo>
                        <a:cubicBezTo>
                          <a:pt x="237" y="60"/>
                          <a:pt x="237" y="60"/>
                          <a:pt x="237" y="60"/>
                        </a:cubicBezTo>
                        <a:cubicBezTo>
                          <a:pt x="234" y="61"/>
                          <a:pt x="234" y="61"/>
                          <a:pt x="234" y="61"/>
                        </a:cubicBezTo>
                        <a:cubicBezTo>
                          <a:pt x="230" y="61"/>
                          <a:pt x="230" y="61"/>
                          <a:pt x="230" y="61"/>
                        </a:cubicBezTo>
                        <a:cubicBezTo>
                          <a:pt x="228" y="61"/>
                          <a:pt x="228" y="61"/>
                          <a:pt x="228" y="61"/>
                        </a:cubicBezTo>
                        <a:cubicBezTo>
                          <a:pt x="227" y="61"/>
                          <a:pt x="227" y="61"/>
                          <a:pt x="227" y="61"/>
                        </a:cubicBezTo>
                        <a:cubicBezTo>
                          <a:pt x="225" y="63"/>
                          <a:pt x="225" y="63"/>
                          <a:pt x="225" y="63"/>
                        </a:cubicBezTo>
                        <a:cubicBezTo>
                          <a:pt x="224" y="64"/>
                          <a:pt x="224" y="64"/>
                          <a:pt x="224" y="64"/>
                        </a:cubicBezTo>
                        <a:cubicBezTo>
                          <a:pt x="224" y="65"/>
                          <a:pt x="224" y="65"/>
                          <a:pt x="224" y="65"/>
                        </a:cubicBezTo>
                        <a:cubicBezTo>
                          <a:pt x="225" y="66"/>
                          <a:pt x="225" y="66"/>
                          <a:pt x="225" y="66"/>
                        </a:cubicBezTo>
                        <a:cubicBezTo>
                          <a:pt x="226" y="65"/>
                          <a:pt x="226" y="65"/>
                          <a:pt x="226" y="65"/>
                        </a:cubicBezTo>
                        <a:cubicBezTo>
                          <a:pt x="226" y="65"/>
                          <a:pt x="226" y="65"/>
                          <a:pt x="226" y="65"/>
                        </a:cubicBezTo>
                        <a:cubicBezTo>
                          <a:pt x="226" y="66"/>
                          <a:pt x="226" y="66"/>
                          <a:pt x="226" y="66"/>
                        </a:cubicBezTo>
                        <a:cubicBezTo>
                          <a:pt x="225" y="67"/>
                          <a:pt x="225" y="67"/>
                          <a:pt x="225" y="67"/>
                        </a:cubicBezTo>
                        <a:cubicBezTo>
                          <a:pt x="225" y="68"/>
                          <a:pt x="225" y="68"/>
                          <a:pt x="225" y="68"/>
                        </a:cubicBezTo>
                        <a:cubicBezTo>
                          <a:pt x="227" y="68"/>
                          <a:pt x="227" y="68"/>
                          <a:pt x="227" y="68"/>
                        </a:cubicBezTo>
                        <a:cubicBezTo>
                          <a:pt x="227" y="68"/>
                          <a:pt x="227" y="68"/>
                          <a:pt x="227" y="68"/>
                        </a:cubicBezTo>
                        <a:cubicBezTo>
                          <a:pt x="228" y="68"/>
                          <a:pt x="228" y="68"/>
                          <a:pt x="228" y="68"/>
                        </a:cubicBezTo>
                        <a:cubicBezTo>
                          <a:pt x="228" y="67"/>
                          <a:pt x="228" y="67"/>
                          <a:pt x="228" y="67"/>
                        </a:cubicBezTo>
                        <a:cubicBezTo>
                          <a:pt x="228" y="66"/>
                          <a:pt x="228" y="66"/>
                          <a:pt x="228" y="66"/>
                        </a:cubicBezTo>
                        <a:cubicBezTo>
                          <a:pt x="228" y="66"/>
                          <a:pt x="228" y="66"/>
                          <a:pt x="228" y="66"/>
                        </a:cubicBezTo>
                        <a:cubicBezTo>
                          <a:pt x="229" y="65"/>
                          <a:pt x="229" y="65"/>
                          <a:pt x="229" y="65"/>
                        </a:cubicBezTo>
                        <a:cubicBezTo>
                          <a:pt x="229" y="66"/>
                          <a:pt x="229" y="66"/>
                          <a:pt x="229" y="66"/>
                        </a:cubicBezTo>
                        <a:cubicBezTo>
                          <a:pt x="230" y="66"/>
                          <a:pt x="230" y="66"/>
                          <a:pt x="230" y="66"/>
                        </a:cubicBezTo>
                        <a:cubicBezTo>
                          <a:pt x="231" y="67"/>
                          <a:pt x="231" y="67"/>
                          <a:pt x="231" y="67"/>
                        </a:cubicBezTo>
                        <a:cubicBezTo>
                          <a:pt x="232" y="66"/>
                          <a:pt x="232" y="66"/>
                          <a:pt x="232" y="66"/>
                        </a:cubicBezTo>
                        <a:cubicBezTo>
                          <a:pt x="232" y="65"/>
                          <a:pt x="232" y="65"/>
                          <a:pt x="232" y="65"/>
                        </a:cubicBezTo>
                        <a:cubicBezTo>
                          <a:pt x="233" y="65"/>
                          <a:pt x="233" y="65"/>
                          <a:pt x="233" y="65"/>
                        </a:cubicBezTo>
                        <a:cubicBezTo>
                          <a:pt x="233" y="66"/>
                          <a:pt x="233" y="66"/>
                          <a:pt x="233" y="66"/>
                        </a:cubicBezTo>
                        <a:cubicBezTo>
                          <a:pt x="234" y="67"/>
                          <a:pt x="234" y="67"/>
                          <a:pt x="234" y="67"/>
                        </a:cubicBezTo>
                        <a:cubicBezTo>
                          <a:pt x="234" y="66"/>
                          <a:pt x="234" y="66"/>
                          <a:pt x="234" y="66"/>
                        </a:cubicBezTo>
                        <a:cubicBezTo>
                          <a:pt x="234" y="66"/>
                          <a:pt x="234" y="66"/>
                          <a:pt x="234" y="66"/>
                        </a:cubicBezTo>
                        <a:cubicBezTo>
                          <a:pt x="235" y="66"/>
                          <a:pt x="235" y="66"/>
                          <a:pt x="235" y="66"/>
                        </a:cubicBezTo>
                        <a:cubicBezTo>
                          <a:pt x="235" y="65"/>
                          <a:pt x="235" y="65"/>
                          <a:pt x="235" y="65"/>
                        </a:cubicBezTo>
                        <a:cubicBezTo>
                          <a:pt x="236" y="65"/>
                          <a:pt x="236" y="65"/>
                          <a:pt x="236" y="65"/>
                        </a:cubicBezTo>
                        <a:cubicBezTo>
                          <a:pt x="239" y="64"/>
                          <a:pt x="239" y="64"/>
                          <a:pt x="239" y="64"/>
                        </a:cubicBezTo>
                        <a:cubicBezTo>
                          <a:pt x="240" y="64"/>
                          <a:pt x="240" y="64"/>
                          <a:pt x="240" y="64"/>
                        </a:cubicBezTo>
                        <a:cubicBezTo>
                          <a:pt x="240" y="64"/>
                          <a:pt x="240" y="64"/>
                          <a:pt x="240" y="64"/>
                        </a:cubicBezTo>
                        <a:cubicBezTo>
                          <a:pt x="241" y="64"/>
                          <a:pt x="241" y="64"/>
                          <a:pt x="241" y="64"/>
                        </a:cubicBezTo>
                        <a:cubicBezTo>
                          <a:pt x="240" y="65"/>
                          <a:pt x="240" y="65"/>
                          <a:pt x="240" y="65"/>
                        </a:cubicBezTo>
                        <a:cubicBezTo>
                          <a:pt x="240" y="66"/>
                          <a:pt x="240" y="66"/>
                          <a:pt x="240" y="66"/>
                        </a:cubicBezTo>
                        <a:cubicBezTo>
                          <a:pt x="239" y="67"/>
                          <a:pt x="239" y="67"/>
                          <a:pt x="239" y="67"/>
                        </a:cubicBezTo>
                        <a:cubicBezTo>
                          <a:pt x="238" y="67"/>
                          <a:pt x="238" y="67"/>
                          <a:pt x="238" y="67"/>
                        </a:cubicBezTo>
                        <a:cubicBezTo>
                          <a:pt x="238" y="67"/>
                          <a:pt x="238" y="67"/>
                          <a:pt x="238" y="67"/>
                        </a:cubicBezTo>
                        <a:cubicBezTo>
                          <a:pt x="237" y="67"/>
                          <a:pt x="237" y="67"/>
                          <a:pt x="237" y="67"/>
                        </a:cubicBezTo>
                        <a:cubicBezTo>
                          <a:pt x="236" y="67"/>
                          <a:pt x="236" y="67"/>
                          <a:pt x="236" y="67"/>
                        </a:cubicBezTo>
                        <a:cubicBezTo>
                          <a:pt x="235" y="67"/>
                          <a:pt x="235" y="67"/>
                          <a:pt x="235" y="67"/>
                        </a:cubicBezTo>
                        <a:cubicBezTo>
                          <a:pt x="234" y="69"/>
                          <a:pt x="234" y="69"/>
                          <a:pt x="234" y="69"/>
                        </a:cubicBezTo>
                        <a:cubicBezTo>
                          <a:pt x="235" y="70"/>
                          <a:pt x="235" y="70"/>
                          <a:pt x="235" y="70"/>
                        </a:cubicBezTo>
                        <a:cubicBezTo>
                          <a:pt x="235" y="72"/>
                          <a:pt x="235" y="72"/>
                          <a:pt x="235" y="72"/>
                        </a:cubicBezTo>
                        <a:cubicBezTo>
                          <a:pt x="234" y="70"/>
                          <a:pt x="234" y="70"/>
                          <a:pt x="234" y="70"/>
                        </a:cubicBezTo>
                        <a:cubicBezTo>
                          <a:pt x="234" y="70"/>
                          <a:pt x="234" y="70"/>
                          <a:pt x="234" y="70"/>
                        </a:cubicBezTo>
                        <a:cubicBezTo>
                          <a:pt x="233" y="69"/>
                          <a:pt x="233" y="69"/>
                          <a:pt x="233" y="69"/>
                        </a:cubicBezTo>
                        <a:cubicBezTo>
                          <a:pt x="233" y="69"/>
                          <a:pt x="233" y="69"/>
                          <a:pt x="233" y="69"/>
                        </a:cubicBezTo>
                        <a:cubicBezTo>
                          <a:pt x="232" y="70"/>
                          <a:pt x="232" y="70"/>
                          <a:pt x="232" y="70"/>
                        </a:cubicBezTo>
                        <a:cubicBezTo>
                          <a:pt x="231" y="71"/>
                          <a:pt x="231" y="71"/>
                          <a:pt x="231" y="71"/>
                        </a:cubicBezTo>
                        <a:cubicBezTo>
                          <a:pt x="230" y="71"/>
                          <a:pt x="230" y="71"/>
                          <a:pt x="230" y="71"/>
                        </a:cubicBezTo>
                        <a:cubicBezTo>
                          <a:pt x="230" y="70"/>
                          <a:pt x="230" y="70"/>
                          <a:pt x="230" y="70"/>
                        </a:cubicBezTo>
                        <a:cubicBezTo>
                          <a:pt x="229" y="70"/>
                          <a:pt x="229" y="70"/>
                          <a:pt x="229" y="70"/>
                        </a:cubicBezTo>
                        <a:cubicBezTo>
                          <a:pt x="229" y="71"/>
                          <a:pt x="229" y="71"/>
                          <a:pt x="229" y="71"/>
                        </a:cubicBezTo>
                        <a:cubicBezTo>
                          <a:pt x="228" y="72"/>
                          <a:pt x="228" y="72"/>
                          <a:pt x="228" y="72"/>
                        </a:cubicBezTo>
                        <a:cubicBezTo>
                          <a:pt x="227" y="71"/>
                          <a:pt x="227" y="71"/>
                          <a:pt x="227" y="71"/>
                        </a:cubicBezTo>
                        <a:cubicBezTo>
                          <a:pt x="226" y="71"/>
                          <a:pt x="226" y="71"/>
                          <a:pt x="226" y="71"/>
                        </a:cubicBezTo>
                        <a:cubicBezTo>
                          <a:pt x="226" y="72"/>
                          <a:pt x="226" y="72"/>
                          <a:pt x="226" y="72"/>
                        </a:cubicBezTo>
                        <a:cubicBezTo>
                          <a:pt x="226" y="72"/>
                          <a:pt x="226" y="72"/>
                          <a:pt x="226" y="72"/>
                        </a:cubicBezTo>
                        <a:cubicBezTo>
                          <a:pt x="224" y="72"/>
                          <a:pt x="224" y="72"/>
                          <a:pt x="224" y="72"/>
                        </a:cubicBezTo>
                        <a:cubicBezTo>
                          <a:pt x="223" y="73"/>
                          <a:pt x="223" y="73"/>
                          <a:pt x="223" y="73"/>
                        </a:cubicBezTo>
                        <a:cubicBezTo>
                          <a:pt x="223" y="74"/>
                          <a:pt x="223" y="74"/>
                          <a:pt x="223" y="74"/>
                        </a:cubicBezTo>
                        <a:cubicBezTo>
                          <a:pt x="223" y="75"/>
                          <a:pt x="223" y="75"/>
                          <a:pt x="223" y="75"/>
                        </a:cubicBezTo>
                        <a:cubicBezTo>
                          <a:pt x="222" y="78"/>
                          <a:pt x="222" y="78"/>
                          <a:pt x="222" y="78"/>
                        </a:cubicBezTo>
                        <a:cubicBezTo>
                          <a:pt x="222" y="81"/>
                          <a:pt x="222" y="81"/>
                          <a:pt x="222" y="81"/>
                        </a:cubicBezTo>
                        <a:cubicBezTo>
                          <a:pt x="222" y="81"/>
                          <a:pt x="222" y="81"/>
                          <a:pt x="222" y="81"/>
                        </a:cubicBezTo>
                        <a:cubicBezTo>
                          <a:pt x="223" y="82"/>
                          <a:pt x="223" y="82"/>
                          <a:pt x="223" y="82"/>
                        </a:cubicBezTo>
                        <a:cubicBezTo>
                          <a:pt x="222" y="83"/>
                          <a:pt x="222" y="83"/>
                          <a:pt x="222" y="83"/>
                        </a:cubicBezTo>
                        <a:cubicBezTo>
                          <a:pt x="221" y="83"/>
                          <a:pt x="221" y="83"/>
                          <a:pt x="221" y="83"/>
                        </a:cubicBezTo>
                        <a:cubicBezTo>
                          <a:pt x="221" y="84"/>
                          <a:pt x="221" y="84"/>
                          <a:pt x="221" y="84"/>
                        </a:cubicBezTo>
                        <a:cubicBezTo>
                          <a:pt x="222" y="85"/>
                          <a:pt x="222" y="85"/>
                          <a:pt x="222" y="85"/>
                        </a:cubicBezTo>
                        <a:cubicBezTo>
                          <a:pt x="222" y="86"/>
                          <a:pt x="222" y="86"/>
                          <a:pt x="222" y="86"/>
                        </a:cubicBezTo>
                        <a:cubicBezTo>
                          <a:pt x="221" y="87"/>
                          <a:pt x="221" y="87"/>
                          <a:pt x="221" y="87"/>
                        </a:cubicBezTo>
                        <a:cubicBezTo>
                          <a:pt x="221" y="86"/>
                          <a:pt x="221" y="86"/>
                          <a:pt x="221" y="86"/>
                        </a:cubicBezTo>
                        <a:cubicBezTo>
                          <a:pt x="220" y="87"/>
                          <a:pt x="220" y="87"/>
                          <a:pt x="220" y="87"/>
                        </a:cubicBezTo>
                        <a:cubicBezTo>
                          <a:pt x="220" y="87"/>
                          <a:pt x="220" y="87"/>
                          <a:pt x="220" y="87"/>
                        </a:cubicBezTo>
                        <a:cubicBezTo>
                          <a:pt x="220" y="86"/>
                          <a:pt x="220" y="86"/>
                          <a:pt x="220" y="86"/>
                        </a:cubicBezTo>
                        <a:cubicBezTo>
                          <a:pt x="220" y="86"/>
                          <a:pt x="220" y="86"/>
                          <a:pt x="220" y="86"/>
                        </a:cubicBezTo>
                        <a:cubicBezTo>
                          <a:pt x="220" y="84"/>
                          <a:pt x="220" y="84"/>
                          <a:pt x="220" y="84"/>
                        </a:cubicBezTo>
                        <a:cubicBezTo>
                          <a:pt x="220" y="84"/>
                          <a:pt x="220" y="84"/>
                          <a:pt x="220" y="84"/>
                        </a:cubicBezTo>
                        <a:cubicBezTo>
                          <a:pt x="218" y="87"/>
                          <a:pt x="218" y="87"/>
                          <a:pt x="218" y="87"/>
                        </a:cubicBezTo>
                        <a:cubicBezTo>
                          <a:pt x="218" y="90"/>
                          <a:pt x="218" y="90"/>
                          <a:pt x="218" y="90"/>
                        </a:cubicBezTo>
                        <a:cubicBezTo>
                          <a:pt x="218" y="93"/>
                          <a:pt x="218" y="93"/>
                          <a:pt x="218" y="93"/>
                        </a:cubicBezTo>
                        <a:cubicBezTo>
                          <a:pt x="218" y="97"/>
                          <a:pt x="218" y="97"/>
                          <a:pt x="218" y="97"/>
                        </a:cubicBezTo>
                        <a:cubicBezTo>
                          <a:pt x="218" y="93"/>
                          <a:pt x="218" y="93"/>
                          <a:pt x="218" y="93"/>
                        </a:cubicBezTo>
                        <a:cubicBezTo>
                          <a:pt x="217" y="91"/>
                          <a:pt x="217" y="91"/>
                          <a:pt x="217" y="91"/>
                        </a:cubicBezTo>
                        <a:cubicBezTo>
                          <a:pt x="217" y="90"/>
                          <a:pt x="217" y="90"/>
                          <a:pt x="217" y="90"/>
                        </a:cubicBezTo>
                        <a:cubicBezTo>
                          <a:pt x="217" y="89"/>
                          <a:pt x="217" y="89"/>
                          <a:pt x="217" y="89"/>
                        </a:cubicBezTo>
                        <a:cubicBezTo>
                          <a:pt x="217" y="88"/>
                          <a:pt x="217" y="88"/>
                          <a:pt x="217" y="88"/>
                        </a:cubicBezTo>
                        <a:cubicBezTo>
                          <a:pt x="216" y="88"/>
                          <a:pt x="216" y="88"/>
                          <a:pt x="216" y="88"/>
                        </a:cubicBezTo>
                        <a:cubicBezTo>
                          <a:pt x="217" y="86"/>
                          <a:pt x="217" y="86"/>
                          <a:pt x="217" y="86"/>
                        </a:cubicBezTo>
                        <a:cubicBezTo>
                          <a:pt x="217" y="84"/>
                          <a:pt x="217" y="84"/>
                          <a:pt x="217" y="84"/>
                        </a:cubicBezTo>
                        <a:cubicBezTo>
                          <a:pt x="216" y="82"/>
                          <a:pt x="216" y="82"/>
                          <a:pt x="216" y="82"/>
                        </a:cubicBezTo>
                        <a:cubicBezTo>
                          <a:pt x="216" y="80"/>
                          <a:pt x="216" y="80"/>
                          <a:pt x="216" y="80"/>
                        </a:cubicBezTo>
                        <a:cubicBezTo>
                          <a:pt x="217" y="79"/>
                          <a:pt x="217" y="79"/>
                          <a:pt x="217" y="79"/>
                        </a:cubicBezTo>
                        <a:cubicBezTo>
                          <a:pt x="218" y="77"/>
                          <a:pt x="218" y="77"/>
                          <a:pt x="218" y="77"/>
                        </a:cubicBezTo>
                        <a:cubicBezTo>
                          <a:pt x="218" y="75"/>
                          <a:pt x="218" y="75"/>
                          <a:pt x="218" y="75"/>
                        </a:cubicBezTo>
                        <a:cubicBezTo>
                          <a:pt x="217" y="75"/>
                          <a:pt x="217" y="75"/>
                          <a:pt x="217" y="75"/>
                        </a:cubicBezTo>
                        <a:cubicBezTo>
                          <a:pt x="217" y="76"/>
                          <a:pt x="217" y="76"/>
                          <a:pt x="217" y="76"/>
                        </a:cubicBezTo>
                        <a:cubicBezTo>
                          <a:pt x="217" y="77"/>
                          <a:pt x="217" y="77"/>
                          <a:pt x="217" y="77"/>
                        </a:cubicBezTo>
                        <a:cubicBezTo>
                          <a:pt x="216" y="78"/>
                          <a:pt x="216" y="78"/>
                          <a:pt x="216" y="78"/>
                        </a:cubicBezTo>
                        <a:cubicBezTo>
                          <a:pt x="215" y="78"/>
                          <a:pt x="215" y="78"/>
                          <a:pt x="215" y="78"/>
                        </a:cubicBezTo>
                        <a:cubicBezTo>
                          <a:pt x="215" y="77"/>
                          <a:pt x="215" y="77"/>
                          <a:pt x="215" y="77"/>
                        </a:cubicBezTo>
                        <a:cubicBezTo>
                          <a:pt x="216" y="75"/>
                          <a:pt x="216" y="75"/>
                          <a:pt x="216" y="75"/>
                        </a:cubicBezTo>
                        <a:cubicBezTo>
                          <a:pt x="216" y="74"/>
                          <a:pt x="216" y="74"/>
                          <a:pt x="216" y="74"/>
                        </a:cubicBezTo>
                        <a:cubicBezTo>
                          <a:pt x="215" y="73"/>
                          <a:pt x="215" y="73"/>
                          <a:pt x="215" y="73"/>
                        </a:cubicBezTo>
                        <a:cubicBezTo>
                          <a:pt x="215" y="74"/>
                          <a:pt x="215" y="74"/>
                          <a:pt x="215" y="74"/>
                        </a:cubicBezTo>
                        <a:cubicBezTo>
                          <a:pt x="214" y="74"/>
                          <a:pt x="214" y="74"/>
                          <a:pt x="214" y="74"/>
                        </a:cubicBezTo>
                        <a:cubicBezTo>
                          <a:pt x="214" y="73"/>
                          <a:pt x="214" y="73"/>
                          <a:pt x="214" y="73"/>
                        </a:cubicBezTo>
                        <a:cubicBezTo>
                          <a:pt x="214" y="72"/>
                          <a:pt x="214" y="72"/>
                          <a:pt x="214" y="72"/>
                        </a:cubicBezTo>
                        <a:cubicBezTo>
                          <a:pt x="214" y="71"/>
                          <a:pt x="214" y="71"/>
                          <a:pt x="214" y="71"/>
                        </a:cubicBezTo>
                        <a:cubicBezTo>
                          <a:pt x="213" y="71"/>
                          <a:pt x="213" y="71"/>
                          <a:pt x="213" y="71"/>
                        </a:cubicBezTo>
                        <a:cubicBezTo>
                          <a:pt x="213" y="70"/>
                          <a:pt x="213" y="70"/>
                          <a:pt x="213" y="70"/>
                        </a:cubicBezTo>
                        <a:cubicBezTo>
                          <a:pt x="214" y="69"/>
                          <a:pt x="214" y="69"/>
                          <a:pt x="214" y="69"/>
                        </a:cubicBezTo>
                        <a:cubicBezTo>
                          <a:pt x="214" y="68"/>
                          <a:pt x="214" y="68"/>
                          <a:pt x="214" y="68"/>
                        </a:cubicBezTo>
                        <a:cubicBezTo>
                          <a:pt x="213" y="69"/>
                          <a:pt x="213" y="69"/>
                          <a:pt x="213" y="69"/>
                        </a:cubicBezTo>
                        <a:cubicBezTo>
                          <a:pt x="209" y="70"/>
                          <a:pt x="209" y="70"/>
                          <a:pt x="209" y="70"/>
                        </a:cubicBezTo>
                        <a:cubicBezTo>
                          <a:pt x="207" y="71"/>
                          <a:pt x="207" y="71"/>
                          <a:pt x="207" y="71"/>
                        </a:cubicBezTo>
                        <a:cubicBezTo>
                          <a:pt x="207" y="71"/>
                          <a:pt x="207" y="71"/>
                          <a:pt x="207" y="71"/>
                        </a:cubicBezTo>
                        <a:cubicBezTo>
                          <a:pt x="207" y="70"/>
                          <a:pt x="207" y="70"/>
                          <a:pt x="207" y="70"/>
                        </a:cubicBezTo>
                        <a:cubicBezTo>
                          <a:pt x="206" y="70"/>
                          <a:pt x="206" y="70"/>
                          <a:pt x="206" y="70"/>
                        </a:cubicBezTo>
                        <a:cubicBezTo>
                          <a:pt x="205" y="71"/>
                          <a:pt x="205" y="71"/>
                          <a:pt x="205" y="71"/>
                        </a:cubicBezTo>
                        <a:cubicBezTo>
                          <a:pt x="205" y="71"/>
                          <a:pt x="205" y="71"/>
                          <a:pt x="205" y="71"/>
                        </a:cubicBezTo>
                        <a:cubicBezTo>
                          <a:pt x="204" y="70"/>
                          <a:pt x="204" y="70"/>
                          <a:pt x="204" y="70"/>
                        </a:cubicBezTo>
                        <a:cubicBezTo>
                          <a:pt x="202" y="72"/>
                          <a:pt x="202" y="72"/>
                          <a:pt x="202" y="72"/>
                        </a:cubicBezTo>
                        <a:cubicBezTo>
                          <a:pt x="202" y="71"/>
                          <a:pt x="202" y="71"/>
                          <a:pt x="202" y="71"/>
                        </a:cubicBezTo>
                        <a:cubicBezTo>
                          <a:pt x="201" y="70"/>
                          <a:pt x="201" y="70"/>
                          <a:pt x="201" y="70"/>
                        </a:cubicBezTo>
                        <a:cubicBezTo>
                          <a:pt x="200" y="70"/>
                          <a:pt x="200" y="70"/>
                          <a:pt x="200" y="70"/>
                        </a:cubicBezTo>
                        <a:cubicBezTo>
                          <a:pt x="200" y="71"/>
                          <a:pt x="200" y="71"/>
                          <a:pt x="200" y="71"/>
                        </a:cubicBezTo>
                        <a:cubicBezTo>
                          <a:pt x="199" y="71"/>
                          <a:pt x="199" y="71"/>
                          <a:pt x="199" y="71"/>
                        </a:cubicBezTo>
                        <a:cubicBezTo>
                          <a:pt x="196" y="70"/>
                          <a:pt x="196" y="70"/>
                          <a:pt x="196" y="70"/>
                        </a:cubicBezTo>
                        <a:cubicBezTo>
                          <a:pt x="194" y="69"/>
                          <a:pt x="194" y="69"/>
                          <a:pt x="194" y="69"/>
                        </a:cubicBezTo>
                        <a:cubicBezTo>
                          <a:pt x="192" y="68"/>
                          <a:pt x="192" y="68"/>
                          <a:pt x="192" y="68"/>
                        </a:cubicBezTo>
                        <a:cubicBezTo>
                          <a:pt x="190" y="68"/>
                          <a:pt x="190" y="68"/>
                          <a:pt x="190" y="68"/>
                        </a:cubicBezTo>
                        <a:cubicBezTo>
                          <a:pt x="190" y="67"/>
                          <a:pt x="190" y="67"/>
                          <a:pt x="190" y="67"/>
                        </a:cubicBezTo>
                        <a:cubicBezTo>
                          <a:pt x="189" y="66"/>
                          <a:pt x="189" y="66"/>
                          <a:pt x="189" y="66"/>
                        </a:cubicBezTo>
                        <a:cubicBezTo>
                          <a:pt x="188" y="67"/>
                          <a:pt x="188" y="67"/>
                          <a:pt x="188" y="67"/>
                        </a:cubicBezTo>
                        <a:cubicBezTo>
                          <a:pt x="187" y="66"/>
                          <a:pt x="187" y="66"/>
                          <a:pt x="187" y="66"/>
                        </a:cubicBezTo>
                        <a:cubicBezTo>
                          <a:pt x="187" y="64"/>
                          <a:pt x="187" y="64"/>
                          <a:pt x="187" y="64"/>
                        </a:cubicBezTo>
                        <a:cubicBezTo>
                          <a:pt x="186" y="64"/>
                          <a:pt x="186" y="64"/>
                          <a:pt x="186" y="64"/>
                        </a:cubicBezTo>
                        <a:cubicBezTo>
                          <a:pt x="185" y="63"/>
                          <a:pt x="185" y="63"/>
                          <a:pt x="185" y="63"/>
                        </a:cubicBezTo>
                        <a:cubicBezTo>
                          <a:pt x="186" y="63"/>
                          <a:pt x="186" y="63"/>
                          <a:pt x="186" y="63"/>
                        </a:cubicBezTo>
                        <a:cubicBezTo>
                          <a:pt x="188" y="63"/>
                          <a:pt x="188" y="63"/>
                          <a:pt x="188" y="63"/>
                        </a:cubicBezTo>
                        <a:cubicBezTo>
                          <a:pt x="188" y="62"/>
                          <a:pt x="188" y="62"/>
                          <a:pt x="188" y="62"/>
                        </a:cubicBezTo>
                        <a:cubicBezTo>
                          <a:pt x="189" y="61"/>
                          <a:pt x="189" y="61"/>
                          <a:pt x="189" y="61"/>
                        </a:cubicBezTo>
                        <a:cubicBezTo>
                          <a:pt x="188" y="60"/>
                          <a:pt x="188" y="60"/>
                          <a:pt x="188" y="60"/>
                        </a:cubicBezTo>
                        <a:cubicBezTo>
                          <a:pt x="189" y="60"/>
                          <a:pt x="189" y="60"/>
                          <a:pt x="189" y="60"/>
                        </a:cubicBezTo>
                        <a:cubicBezTo>
                          <a:pt x="191" y="61"/>
                          <a:pt x="191" y="61"/>
                          <a:pt x="191" y="61"/>
                        </a:cubicBezTo>
                        <a:cubicBezTo>
                          <a:pt x="192" y="60"/>
                          <a:pt x="192" y="60"/>
                          <a:pt x="192" y="60"/>
                        </a:cubicBezTo>
                        <a:cubicBezTo>
                          <a:pt x="192" y="60"/>
                          <a:pt x="192" y="60"/>
                          <a:pt x="192" y="60"/>
                        </a:cubicBezTo>
                        <a:cubicBezTo>
                          <a:pt x="193" y="60"/>
                          <a:pt x="193" y="60"/>
                          <a:pt x="193" y="60"/>
                        </a:cubicBezTo>
                        <a:cubicBezTo>
                          <a:pt x="196" y="61"/>
                          <a:pt x="196" y="61"/>
                          <a:pt x="196" y="61"/>
                        </a:cubicBezTo>
                        <a:cubicBezTo>
                          <a:pt x="197" y="59"/>
                          <a:pt x="197" y="59"/>
                          <a:pt x="197" y="59"/>
                        </a:cubicBezTo>
                        <a:cubicBezTo>
                          <a:pt x="197" y="58"/>
                          <a:pt x="197" y="58"/>
                          <a:pt x="197" y="58"/>
                        </a:cubicBezTo>
                        <a:cubicBezTo>
                          <a:pt x="198" y="57"/>
                          <a:pt x="198" y="57"/>
                          <a:pt x="198" y="57"/>
                        </a:cubicBezTo>
                        <a:cubicBezTo>
                          <a:pt x="197" y="55"/>
                          <a:pt x="197" y="55"/>
                          <a:pt x="197" y="55"/>
                        </a:cubicBezTo>
                        <a:cubicBezTo>
                          <a:pt x="197" y="54"/>
                          <a:pt x="197" y="54"/>
                          <a:pt x="197" y="54"/>
                        </a:cubicBezTo>
                        <a:cubicBezTo>
                          <a:pt x="196" y="53"/>
                          <a:pt x="196" y="53"/>
                          <a:pt x="196" y="53"/>
                        </a:cubicBezTo>
                        <a:cubicBezTo>
                          <a:pt x="196" y="51"/>
                          <a:pt x="196" y="51"/>
                          <a:pt x="196" y="51"/>
                        </a:cubicBezTo>
                        <a:cubicBezTo>
                          <a:pt x="195" y="51"/>
                          <a:pt x="195" y="51"/>
                          <a:pt x="195" y="51"/>
                        </a:cubicBezTo>
                        <a:cubicBezTo>
                          <a:pt x="195" y="50"/>
                          <a:pt x="195" y="50"/>
                          <a:pt x="195" y="50"/>
                        </a:cubicBezTo>
                        <a:cubicBezTo>
                          <a:pt x="193" y="48"/>
                          <a:pt x="193" y="48"/>
                          <a:pt x="193" y="48"/>
                        </a:cubicBezTo>
                        <a:cubicBezTo>
                          <a:pt x="192" y="48"/>
                          <a:pt x="192" y="48"/>
                          <a:pt x="192" y="48"/>
                        </a:cubicBezTo>
                        <a:cubicBezTo>
                          <a:pt x="192" y="49"/>
                          <a:pt x="192" y="49"/>
                          <a:pt x="192" y="49"/>
                        </a:cubicBezTo>
                        <a:cubicBezTo>
                          <a:pt x="191" y="49"/>
                          <a:pt x="191" y="49"/>
                          <a:pt x="191" y="49"/>
                        </a:cubicBezTo>
                        <a:cubicBezTo>
                          <a:pt x="191" y="49"/>
                          <a:pt x="191" y="49"/>
                          <a:pt x="191" y="49"/>
                        </a:cubicBezTo>
                        <a:cubicBezTo>
                          <a:pt x="189" y="48"/>
                          <a:pt x="189" y="48"/>
                          <a:pt x="189" y="48"/>
                        </a:cubicBezTo>
                        <a:cubicBezTo>
                          <a:pt x="189" y="48"/>
                          <a:pt x="189" y="48"/>
                          <a:pt x="189" y="48"/>
                        </a:cubicBezTo>
                        <a:cubicBezTo>
                          <a:pt x="190" y="49"/>
                          <a:pt x="190" y="49"/>
                          <a:pt x="190" y="49"/>
                        </a:cubicBezTo>
                        <a:cubicBezTo>
                          <a:pt x="190" y="50"/>
                          <a:pt x="190" y="50"/>
                          <a:pt x="190" y="50"/>
                        </a:cubicBezTo>
                        <a:cubicBezTo>
                          <a:pt x="191" y="51"/>
                          <a:pt x="191" y="51"/>
                          <a:pt x="191" y="51"/>
                        </a:cubicBezTo>
                        <a:cubicBezTo>
                          <a:pt x="190" y="52"/>
                          <a:pt x="190" y="52"/>
                          <a:pt x="190" y="52"/>
                        </a:cubicBezTo>
                        <a:cubicBezTo>
                          <a:pt x="189" y="51"/>
                          <a:pt x="189" y="51"/>
                          <a:pt x="189" y="51"/>
                        </a:cubicBezTo>
                        <a:cubicBezTo>
                          <a:pt x="189" y="49"/>
                          <a:pt x="189" y="49"/>
                          <a:pt x="189" y="49"/>
                        </a:cubicBezTo>
                        <a:cubicBezTo>
                          <a:pt x="188" y="49"/>
                          <a:pt x="188" y="49"/>
                          <a:pt x="188" y="49"/>
                        </a:cubicBezTo>
                        <a:cubicBezTo>
                          <a:pt x="186" y="48"/>
                          <a:pt x="186" y="48"/>
                          <a:pt x="186" y="48"/>
                        </a:cubicBezTo>
                        <a:cubicBezTo>
                          <a:pt x="186" y="47"/>
                          <a:pt x="186" y="47"/>
                          <a:pt x="186" y="47"/>
                        </a:cubicBezTo>
                        <a:cubicBezTo>
                          <a:pt x="185" y="48"/>
                          <a:pt x="185" y="48"/>
                          <a:pt x="185" y="48"/>
                        </a:cubicBezTo>
                        <a:cubicBezTo>
                          <a:pt x="185" y="48"/>
                          <a:pt x="185" y="48"/>
                          <a:pt x="185" y="48"/>
                        </a:cubicBezTo>
                        <a:cubicBezTo>
                          <a:pt x="184" y="46"/>
                          <a:pt x="184" y="46"/>
                          <a:pt x="184" y="46"/>
                        </a:cubicBezTo>
                        <a:cubicBezTo>
                          <a:pt x="183" y="46"/>
                          <a:pt x="183" y="46"/>
                          <a:pt x="183" y="46"/>
                        </a:cubicBezTo>
                        <a:cubicBezTo>
                          <a:pt x="182" y="46"/>
                          <a:pt x="182" y="46"/>
                          <a:pt x="182" y="46"/>
                        </a:cubicBezTo>
                        <a:cubicBezTo>
                          <a:pt x="180" y="44"/>
                          <a:pt x="180" y="44"/>
                          <a:pt x="180" y="44"/>
                        </a:cubicBezTo>
                        <a:cubicBezTo>
                          <a:pt x="179" y="43"/>
                          <a:pt x="179" y="43"/>
                          <a:pt x="179" y="43"/>
                        </a:cubicBezTo>
                        <a:cubicBezTo>
                          <a:pt x="178" y="42"/>
                          <a:pt x="178" y="42"/>
                          <a:pt x="178" y="42"/>
                        </a:cubicBezTo>
                        <a:cubicBezTo>
                          <a:pt x="173" y="38"/>
                          <a:pt x="173" y="38"/>
                          <a:pt x="173" y="38"/>
                        </a:cubicBezTo>
                        <a:cubicBezTo>
                          <a:pt x="172" y="36"/>
                          <a:pt x="172" y="36"/>
                          <a:pt x="172" y="36"/>
                        </a:cubicBezTo>
                        <a:cubicBezTo>
                          <a:pt x="172" y="35"/>
                          <a:pt x="172" y="35"/>
                          <a:pt x="172" y="35"/>
                        </a:cubicBezTo>
                        <a:cubicBezTo>
                          <a:pt x="171" y="32"/>
                          <a:pt x="171" y="32"/>
                          <a:pt x="171" y="32"/>
                        </a:cubicBezTo>
                        <a:cubicBezTo>
                          <a:pt x="171" y="30"/>
                          <a:pt x="171" y="30"/>
                          <a:pt x="171" y="30"/>
                        </a:cubicBezTo>
                        <a:cubicBezTo>
                          <a:pt x="170" y="30"/>
                          <a:pt x="170" y="30"/>
                          <a:pt x="170" y="30"/>
                        </a:cubicBezTo>
                        <a:cubicBezTo>
                          <a:pt x="168" y="29"/>
                          <a:pt x="168" y="29"/>
                          <a:pt x="168" y="29"/>
                        </a:cubicBezTo>
                        <a:cubicBezTo>
                          <a:pt x="167" y="29"/>
                          <a:pt x="167" y="29"/>
                          <a:pt x="167" y="29"/>
                        </a:cubicBezTo>
                        <a:cubicBezTo>
                          <a:pt x="166" y="28"/>
                          <a:pt x="166" y="28"/>
                          <a:pt x="166" y="28"/>
                        </a:cubicBezTo>
                        <a:cubicBezTo>
                          <a:pt x="165" y="28"/>
                          <a:pt x="165" y="28"/>
                          <a:pt x="165" y="28"/>
                        </a:cubicBezTo>
                        <a:cubicBezTo>
                          <a:pt x="164" y="27"/>
                          <a:pt x="164" y="27"/>
                          <a:pt x="164" y="27"/>
                        </a:cubicBezTo>
                        <a:cubicBezTo>
                          <a:pt x="163" y="28"/>
                          <a:pt x="163" y="28"/>
                          <a:pt x="163" y="28"/>
                        </a:cubicBezTo>
                        <a:cubicBezTo>
                          <a:pt x="161" y="29"/>
                          <a:pt x="161" y="29"/>
                          <a:pt x="161" y="29"/>
                        </a:cubicBezTo>
                        <a:cubicBezTo>
                          <a:pt x="160" y="32"/>
                          <a:pt x="160" y="32"/>
                          <a:pt x="160" y="32"/>
                        </a:cubicBezTo>
                        <a:cubicBezTo>
                          <a:pt x="159" y="32"/>
                          <a:pt x="159" y="32"/>
                          <a:pt x="159" y="32"/>
                        </a:cubicBezTo>
                        <a:cubicBezTo>
                          <a:pt x="157" y="33"/>
                          <a:pt x="157" y="33"/>
                          <a:pt x="157" y="33"/>
                        </a:cubicBezTo>
                        <a:cubicBezTo>
                          <a:pt x="156" y="33"/>
                          <a:pt x="156" y="33"/>
                          <a:pt x="156" y="33"/>
                        </a:cubicBezTo>
                        <a:cubicBezTo>
                          <a:pt x="155" y="32"/>
                          <a:pt x="155" y="32"/>
                          <a:pt x="155" y="32"/>
                        </a:cubicBezTo>
                        <a:cubicBezTo>
                          <a:pt x="154" y="32"/>
                          <a:pt x="154" y="32"/>
                          <a:pt x="154" y="32"/>
                        </a:cubicBezTo>
                        <a:cubicBezTo>
                          <a:pt x="153" y="31"/>
                          <a:pt x="153" y="31"/>
                          <a:pt x="153" y="31"/>
                        </a:cubicBezTo>
                        <a:cubicBezTo>
                          <a:pt x="154" y="30"/>
                          <a:pt x="154" y="30"/>
                          <a:pt x="154" y="30"/>
                        </a:cubicBezTo>
                        <a:cubicBezTo>
                          <a:pt x="154" y="29"/>
                          <a:pt x="154" y="29"/>
                          <a:pt x="154" y="29"/>
                        </a:cubicBezTo>
                        <a:cubicBezTo>
                          <a:pt x="155" y="30"/>
                          <a:pt x="155" y="30"/>
                          <a:pt x="155" y="30"/>
                        </a:cubicBezTo>
                        <a:cubicBezTo>
                          <a:pt x="156" y="28"/>
                          <a:pt x="156" y="28"/>
                          <a:pt x="156" y="28"/>
                        </a:cubicBezTo>
                        <a:cubicBezTo>
                          <a:pt x="157" y="28"/>
                          <a:pt x="157" y="28"/>
                          <a:pt x="157" y="28"/>
                        </a:cubicBezTo>
                        <a:cubicBezTo>
                          <a:pt x="157" y="27"/>
                          <a:pt x="157" y="27"/>
                          <a:pt x="157" y="27"/>
                        </a:cubicBezTo>
                        <a:cubicBezTo>
                          <a:pt x="157" y="27"/>
                          <a:pt x="157" y="27"/>
                          <a:pt x="157" y="27"/>
                        </a:cubicBezTo>
                        <a:cubicBezTo>
                          <a:pt x="156" y="27"/>
                          <a:pt x="156" y="27"/>
                          <a:pt x="156" y="27"/>
                        </a:cubicBezTo>
                        <a:cubicBezTo>
                          <a:pt x="156" y="27"/>
                          <a:pt x="156" y="27"/>
                          <a:pt x="156" y="27"/>
                        </a:cubicBezTo>
                        <a:cubicBezTo>
                          <a:pt x="156" y="26"/>
                          <a:pt x="156" y="26"/>
                          <a:pt x="156" y="26"/>
                        </a:cubicBezTo>
                        <a:cubicBezTo>
                          <a:pt x="157" y="25"/>
                          <a:pt x="157" y="25"/>
                          <a:pt x="157" y="25"/>
                        </a:cubicBezTo>
                        <a:cubicBezTo>
                          <a:pt x="157" y="24"/>
                          <a:pt x="157" y="24"/>
                          <a:pt x="157" y="24"/>
                        </a:cubicBezTo>
                        <a:cubicBezTo>
                          <a:pt x="158" y="23"/>
                          <a:pt x="158" y="23"/>
                          <a:pt x="158" y="23"/>
                        </a:cubicBezTo>
                        <a:cubicBezTo>
                          <a:pt x="158" y="22"/>
                          <a:pt x="158" y="22"/>
                          <a:pt x="158" y="22"/>
                        </a:cubicBezTo>
                        <a:cubicBezTo>
                          <a:pt x="158" y="21"/>
                          <a:pt x="158" y="21"/>
                          <a:pt x="158" y="21"/>
                        </a:cubicBezTo>
                        <a:cubicBezTo>
                          <a:pt x="156" y="21"/>
                          <a:pt x="156" y="21"/>
                          <a:pt x="156" y="21"/>
                        </a:cubicBezTo>
                        <a:cubicBezTo>
                          <a:pt x="156" y="22"/>
                          <a:pt x="156" y="22"/>
                          <a:pt x="156" y="22"/>
                        </a:cubicBezTo>
                        <a:cubicBezTo>
                          <a:pt x="154" y="23"/>
                          <a:pt x="154" y="23"/>
                          <a:pt x="154" y="23"/>
                        </a:cubicBezTo>
                        <a:cubicBezTo>
                          <a:pt x="153" y="23"/>
                          <a:pt x="153" y="23"/>
                          <a:pt x="153" y="23"/>
                        </a:cubicBezTo>
                        <a:cubicBezTo>
                          <a:pt x="154" y="26"/>
                          <a:pt x="154" y="26"/>
                          <a:pt x="154" y="26"/>
                        </a:cubicBezTo>
                        <a:cubicBezTo>
                          <a:pt x="153" y="27"/>
                          <a:pt x="153" y="27"/>
                          <a:pt x="153" y="27"/>
                        </a:cubicBezTo>
                        <a:cubicBezTo>
                          <a:pt x="153" y="26"/>
                          <a:pt x="153" y="26"/>
                          <a:pt x="153" y="26"/>
                        </a:cubicBezTo>
                        <a:cubicBezTo>
                          <a:pt x="151" y="25"/>
                          <a:pt x="151" y="25"/>
                          <a:pt x="151" y="25"/>
                        </a:cubicBezTo>
                        <a:cubicBezTo>
                          <a:pt x="150" y="27"/>
                          <a:pt x="150" y="27"/>
                          <a:pt x="150" y="27"/>
                        </a:cubicBezTo>
                        <a:cubicBezTo>
                          <a:pt x="151" y="27"/>
                          <a:pt x="151" y="27"/>
                          <a:pt x="151" y="27"/>
                        </a:cubicBezTo>
                        <a:cubicBezTo>
                          <a:pt x="150" y="28"/>
                          <a:pt x="150" y="28"/>
                          <a:pt x="150" y="28"/>
                        </a:cubicBezTo>
                        <a:cubicBezTo>
                          <a:pt x="149" y="28"/>
                          <a:pt x="149" y="28"/>
                          <a:pt x="149" y="28"/>
                        </a:cubicBezTo>
                        <a:cubicBezTo>
                          <a:pt x="148" y="28"/>
                          <a:pt x="148" y="28"/>
                          <a:pt x="148" y="28"/>
                        </a:cubicBezTo>
                        <a:cubicBezTo>
                          <a:pt x="148" y="29"/>
                          <a:pt x="148" y="29"/>
                          <a:pt x="148" y="29"/>
                        </a:cubicBezTo>
                        <a:cubicBezTo>
                          <a:pt x="149" y="29"/>
                          <a:pt x="149" y="29"/>
                          <a:pt x="149" y="29"/>
                        </a:cubicBezTo>
                        <a:cubicBezTo>
                          <a:pt x="150" y="30"/>
                          <a:pt x="150" y="30"/>
                          <a:pt x="150" y="30"/>
                        </a:cubicBezTo>
                        <a:cubicBezTo>
                          <a:pt x="148" y="31"/>
                          <a:pt x="148" y="31"/>
                          <a:pt x="148" y="31"/>
                        </a:cubicBezTo>
                        <a:cubicBezTo>
                          <a:pt x="147" y="29"/>
                          <a:pt x="147" y="29"/>
                          <a:pt x="147" y="29"/>
                        </a:cubicBezTo>
                        <a:cubicBezTo>
                          <a:pt x="146" y="29"/>
                          <a:pt x="146" y="29"/>
                          <a:pt x="146" y="29"/>
                        </a:cubicBezTo>
                        <a:cubicBezTo>
                          <a:pt x="145" y="27"/>
                          <a:pt x="145" y="27"/>
                          <a:pt x="145" y="27"/>
                        </a:cubicBezTo>
                        <a:cubicBezTo>
                          <a:pt x="145" y="22"/>
                          <a:pt x="145" y="22"/>
                          <a:pt x="145" y="22"/>
                        </a:cubicBezTo>
                        <a:cubicBezTo>
                          <a:pt x="147" y="20"/>
                          <a:pt x="147" y="20"/>
                          <a:pt x="147" y="20"/>
                        </a:cubicBezTo>
                        <a:cubicBezTo>
                          <a:pt x="146" y="16"/>
                          <a:pt x="146" y="16"/>
                          <a:pt x="146" y="16"/>
                        </a:cubicBezTo>
                        <a:cubicBezTo>
                          <a:pt x="147" y="14"/>
                          <a:pt x="147" y="14"/>
                          <a:pt x="147" y="14"/>
                        </a:cubicBezTo>
                        <a:cubicBezTo>
                          <a:pt x="147" y="9"/>
                          <a:pt x="147" y="9"/>
                          <a:pt x="147" y="9"/>
                        </a:cubicBezTo>
                        <a:cubicBezTo>
                          <a:pt x="147" y="8"/>
                          <a:pt x="147" y="8"/>
                          <a:pt x="147" y="8"/>
                        </a:cubicBezTo>
                        <a:cubicBezTo>
                          <a:pt x="145" y="9"/>
                          <a:pt x="145" y="9"/>
                          <a:pt x="145" y="9"/>
                        </a:cubicBezTo>
                        <a:cubicBezTo>
                          <a:pt x="144" y="10"/>
                          <a:pt x="144" y="10"/>
                          <a:pt x="144" y="10"/>
                        </a:cubicBezTo>
                        <a:cubicBezTo>
                          <a:pt x="145" y="11"/>
                          <a:pt x="145" y="11"/>
                          <a:pt x="145" y="11"/>
                        </a:cubicBezTo>
                        <a:cubicBezTo>
                          <a:pt x="144" y="12"/>
                          <a:pt x="144" y="12"/>
                          <a:pt x="144" y="12"/>
                        </a:cubicBezTo>
                        <a:cubicBezTo>
                          <a:pt x="144" y="13"/>
                          <a:pt x="144" y="13"/>
                          <a:pt x="144" y="13"/>
                        </a:cubicBezTo>
                        <a:cubicBezTo>
                          <a:pt x="144" y="15"/>
                          <a:pt x="144" y="15"/>
                          <a:pt x="144" y="15"/>
                        </a:cubicBezTo>
                        <a:cubicBezTo>
                          <a:pt x="143" y="15"/>
                          <a:pt x="143" y="15"/>
                          <a:pt x="143" y="15"/>
                        </a:cubicBezTo>
                        <a:cubicBezTo>
                          <a:pt x="142" y="14"/>
                          <a:pt x="142" y="14"/>
                          <a:pt x="142" y="14"/>
                        </a:cubicBezTo>
                        <a:cubicBezTo>
                          <a:pt x="142" y="15"/>
                          <a:pt x="142" y="15"/>
                          <a:pt x="142" y="15"/>
                        </a:cubicBezTo>
                        <a:cubicBezTo>
                          <a:pt x="142" y="16"/>
                          <a:pt x="142" y="16"/>
                          <a:pt x="142" y="16"/>
                        </a:cubicBezTo>
                        <a:cubicBezTo>
                          <a:pt x="141" y="15"/>
                          <a:pt x="141" y="15"/>
                          <a:pt x="141" y="15"/>
                        </a:cubicBezTo>
                        <a:cubicBezTo>
                          <a:pt x="140" y="16"/>
                          <a:pt x="140" y="16"/>
                          <a:pt x="140" y="16"/>
                        </a:cubicBezTo>
                        <a:cubicBezTo>
                          <a:pt x="140" y="17"/>
                          <a:pt x="140" y="17"/>
                          <a:pt x="140" y="17"/>
                        </a:cubicBezTo>
                        <a:cubicBezTo>
                          <a:pt x="139" y="17"/>
                          <a:pt x="139" y="17"/>
                          <a:pt x="139" y="17"/>
                        </a:cubicBezTo>
                        <a:cubicBezTo>
                          <a:pt x="136" y="18"/>
                          <a:pt x="136" y="18"/>
                          <a:pt x="136" y="18"/>
                        </a:cubicBezTo>
                        <a:cubicBezTo>
                          <a:pt x="135" y="20"/>
                          <a:pt x="135" y="20"/>
                          <a:pt x="135" y="20"/>
                        </a:cubicBezTo>
                        <a:cubicBezTo>
                          <a:pt x="134" y="19"/>
                          <a:pt x="134" y="19"/>
                          <a:pt x="134" y="19"/>
                        </a:cubicBezTo>
                        <a:cubicBezTo>
                          <a:pt x="134" y="18"/>
                          <a:pt x="134" y="18"/>
                          <a:pt x="134" y="18"/>
                        </a:cubicBezTo>
                        <a:cubicBezTo>
                          <a:pt x="135" y="18"/>
                          <a:pt x="135" y="18"/>
                          <a:pt x="135" y="18"/>
                        </a:cubicBezTo>
                        <a:cubicBezTo>
                          <a:pt x="136" y="16"/>
                          <a:pt x="136" y="16"/>
                          <a:pt x="136" y="16"/>
                        </a:cubicBezTo>
                        <a:cubicBezTo>
                          <a:pt x="135" y="16"/>
                          <a:pt x="135" y="16"/>
                          <a:pt x="135" y="16"/>
                        </a:cubicBezTo>
                        <a:cubicBezTo>
                          <a:pt x="134" y="17"/>
                          <a:pt x="134" y="17"/>
                          <a:pt x="134" y="17"/>
                        </a:cubicBezTo>
                        <a:cubicBezTo>
                          <a:pt x="131" y="17"/>
                          <a:pt x="131" y="17"/>
                          <a:pt x="131" y="17"/>
                        </a:cubicBezTo>
                        <a:cubicBezTo>
                          <a:pt x="130" y="18"/>
                          <a:pt x="130" y="18"/>
                          <a:pt x="130" y="18"/>
                        </a:cubicBezTo>
                        <a:cubicBezTo>
                          <a:pt x="128" y="18"/>
                          <a:pt x="128" y="18"/>
                          <a:pt x="128" y="18"/>
                        </a:cubicBezTo>
                        <a:cubicBezTo>
                          <a:pt x="124" y="21"/>
                          <a:pt x="124" y="21"/>
                          <a:pt x="124" y="21"/>
                        </a:cubicBezTo>
                        <a:cubicBezTo>
                          <a:pt x="122" y="21"/>
                          <a:pt x="122" y="21"/>
                          <a:pt x="122" y="21"/>
                        </a:cubicBezTo>
                        <a:cubicBezTo>
                          <a:pt x="121" y="23"/>
                          <a:pt x="121" y="23"/>
                          <a:pt x="121" y="23"/>
                        </a:cubicBezTo>
                        <a:cubicBezTo>
                          <a:pt x="121" y="22"/>
                          <a:pt x="121" y="22"/>
                          <a:pt x="121" y="22"/>
                        </a:cubicBezTo>
                        <a:cubicBezTo>
                          <a:pt x="122" y="20"/>
                          <a:pt x="122" y="20"/>
                          <a:pt x="122" y="20"/>
                        </a:cubicBezTo>
                        <a:cubicBezTo>
                          <a:pt x="122" y="20"/>
                          <a:pt x="122" y="20"/>
                          <a:pt x="122" y="20"/>
                        </a:cubicBezTo>
                        <a:cubicBezTo>
                          <a:pt x="120" y="21"/>
                          <a:pt x="120" y="21"/>
                          <a:pt x="120" y="21"/>
                        </a:cubicBezTo>
                        <a:cubicBezTo>
                          <a:pt x="120" y="20"/>
                          <a:pt x="120" y="20"/>
                          <a:pt x="120" y="20"/>
                        </a:cubicBezTo>
                        <a:cubicBezTo>
                          <a:pt x="119" y="21"/>
                          <a:pt x="119" y="21"/>
                          <a:pt x="119" y="21"/>
                        </a:cubicBezTo>
                        <a:cubicBezTo>
                          <a:pt x="118" y="21"/>
                          <a:pt x="118" y="21"/>
                          <a:pt x="118" y="21"/>
                        </a:cubicBezTo>
                        <a:cubicBezTo>
                          <a:pt x="117" y="20"/>
                          <a:pt x="117" y="20"/>
                          <a:pt x="117" y="20"/>
                        </a:cubicBezTo>
                        <a:cubicBezTo>
                          <a:pt x="116" y="21"/>
                          <a:pt x="116" y="21"/>
                          <a:pt x="116" y="21"/>
                        </a:cubicBezTo>
                        <a:cubicBezTo>
                          <a:pt x="116" y="22"/>
                          <a:pt x="116" y="22"/>
                          <a:pt x="116" y="22"/>
                        </a:cubicBezTo>
                        <a:cubicBezTo>
                          <a:pt x="113" y="24"/>
                          <a:pt x="113" y="24"/>
                          <a:pt x="113" y="24"/>
                        </a:cubicBezTo>
                        <a:cubicBezTo>
                          <a:pt x="112" y="24"/>
                          <a:pt x="112" y="24"/>
                          <a:pt x="112" y="24"/>
                        </a:cubicBezTo>
                        <a:cubicBezTo>
                          <a:pt x="109" y="24"/>
                          <a:pt x="109" y="24"/>
                          <a:pt x="109" y="24"/>
                        </a:cubicBezTo>
                        <a:cubicBezTo>
                          <a:pt x="108" y="26"/>
                          <a:pt x="108" y="26"/>
                          <a:pt x="108" y="26"/>
                        </a:cubicBezTo>
                        <a:cubicBezTo>
                          <a:pt x="108" y="27"/>
                          <a:pt x="108" y="27"/>
                          <a:pt x="108" y="27"/>
                        </a:cubicBezTo>
                        <a:cubicBezTo>
                          <a:pt x="107" y="27"/>
                          <a:pt x="107" y="27"/>
                          <a:pt x="107" y="27"/>
                        </a:cubicBezTo>
                        <a:cubicBezTo>
                          <a:pt x="107" y="27"/>
                          <a:pt x="107" y="27"/>
                          <a:pt x="107" y="27"/>
                        </a:cubicBezTo>
                        <a:cubicBezTo>
                          <a:pt x="105" y="27"/>
                          <a:pt x="105" y="27"/>
                          <a:pt x="105" y="27"/>
                        </a:cubicBezTo>
                        <a:cubicBezTo>
                          <a:pt x="105" y="27"/>
                          <a:pt x="105" y="27"/>
                          <a:pt x="105" y="27"/>
                        </a:cubicBezTo>
                        <a:cubicBezTo>
                          <a:pt x="107" y="29"/>
                          <a:pt x="107" y="29"/>
                          <a:pt x="107" y="29"/>
                        </a:cubicBezTo>
                        <a:cubicBezTo>
                          <a:pt x="105" y="28"/>
                          <a:pt x="105" y="28"/>
                          <a:pt x="105" y="28"/>
                        </a:cubicBezTo>
                        <a:cubicBezTo>
                          <a:pt x="104" y="26"/>
                          <a:pt x="104" y="26"/>
                          <a:pt x="104" y="26"/>
                        </a:cubicBezTo>
                        <a:cubicBezTo>
                          <a:pt x="105" y="25"/>
                          <a:pt x="105" y="25"/>
                          <a:pt x="105" y="25"/>
                        </a:cubicBezTo>
                        <a:cubicBezTo>
                          <a:pt x="106" y="25"/>
                          <a:pt x="106" y="25"/>
                          <a:pt x="106" y="25"/>
                        </a:cubicBezTo>
                        <a:cubicBezTo>
                          <a:pt x="107" y="24"/>
                          <a:pt x="107" y="24"/>
                          <a:pt x="107" y="24"/>
                        </a:cubicBezTo>
                        <a:cubicBezTo>
                          <a:pt x="108" y="23"/>
                          <a:pt x="108" y="23"/>
                          <a:pt x="108" y="23"/>
                        </a:cubicBezTo>
                        <a:cubicBezTo>
                          <a:pt x="108" y="24"/>
                          <a:pt x="108" y="24"/>
                          <a:pt x="108" y="24"/>
                        </a:cubicBezTo>
                        <a:cubicBezTo>
                          <a:pt x="109" y="23"/>
                          <a:pt x="109" y="23"/>
                          <a:pt x="109" y="23"/>
                        </a:cubicBezTo>
                        <a:cubicBezTo>
                          <a:pt x="109" y="22"/>
                          <a:pt x="109" y="22"/>
                          <a:pt x="109" y="22"/>
                        </a:cubicBezTo>
                        <a:cubicBezTo>
                          <a:pt x="111" y="21"/>
                          <a:pt x="111" y="21"/>
                          <a:pt x="111" y="21"/>
                        </a:cubicBezTo>
                        <a:cubicBezTo>
                          <a:pt x="111" y="22"/>
                          <a:pt x="111" y="22"/>
                          <a:pt x="111" y="22"/>
                        </a:cubicBezTo>
                        <a:cubicBezTo>
                          <a:pt x="114" y="21"/>
                          <a:pt x="114" y="21"/>
                          <a:pt x="114" y="21"/>
                        </a:cubicBezTo>
                        <a:cubicBezTo>
                          <a:pt x="115" y="19"/>
                          <a:pt x="115" y="19"/>
                          <a:pt x="115" y="19"/>
                        </a:cubicBezTo>
                        <a:cubicBezTo>
                          <a:pt x="116" y="19"/>
                          <a:pt x="116" y="19"/>
                          <a:pt x="116" y="19"/>
                        </a:cubicBezTo>
                        <a:cubicBezTo>
                          <a:pt x="119" y="19"/>
                          <a:pt x="119" y="19"/>
                          <a:pt x="119" y="19"/>
                        </a:cubicBezTo>
                        <a:cubicBezTo>
                          <a:pt x="119" y="18"/>
                          <a:pt x="119" y="18"/>
                          <a:pt x="119" y="18"/>
                        </a:cubicBezTo>
                        <a:cubicBezTo>
                          <a:pt x="121" y="18"/>
                          <a:pt x="121" y="18"/>
                          <a:pt x="121" y="18"/>
                        </a:cubicBezTo>
                        <a:cubicBezTo>
                          <a:pt x="123" y="18"/>
                          <a:pt x="123" y="18"/>
                          <a:pt x="123" y="18"/>
                        </a:cubicBezTo>
                        <a:cubicBezTo>
                          <a:pt x="123" y="18"/>
                          <a:pt x="123" y="18"/>
                          <a:pt x="123" y="18"/>
                        </a:cubicBezTo>
                        <a:cubicBezTo>
                          <a:pt x="124" y="18"/>
                          <a:pt x="124" y="18"/>
                          <a:pt x="124" y="18"/>
                        </a:cubicBezTo>
                        <a:cubicBezTo>
                          <a:pt x="125" y="18"/>
                          <a:pt x="125" y="18"/>
                          <a:pt x="125" y="18"/>
                        </a:cubicBezTo>
                        <a:cubicBezTo>
                          <a:pt x="126" y="18"/>
                          <a:pt x="126" y="18"/>
                          <a:pt x="126" y="18"/>
                        </a:cubicBezTo>
                        <a:cubicBezTo>
                          <a:pt x="127" y="17"/>
                          <a:pt x="127" y="17"/>
                          <a:pt x="127" y="17"/>
                        </a:cubicBezTo>
                        <a:cubicBezTo>
                          <a:pt x="128" y="16"/>
                          <a:pt x="128" y="16"/>
                          <a:pt x="128" y="16"/>
                        </a:cubicBezTo>
                        <a:cubicBezTo>
                          <a:pt x="131" y="16"/>
                          <a:pt x="131" y="16"/>
                          <a:pt x="131" y="16"/>
                        </a:cubicBezTo>
                        <a:cubicBezTo>
                          <a:pt x="133" y="15"/>
                          <a:pt x="133" y="15"/>
                          <a:pt x="133" y="15"/>
                        </a:cubicBezTo>
                        <a:cubicBezTo>
                          <a:pt x="134" y="14"/>
                          <a:pt x="134" y="14"/>
                          <a:pt x="134" y="14"/>
                        </a:cubicBezTo>
                        <a:cubicBezTo>
                          <a:pt x="134" y="14"/>
                          <a:pt x="134" y="14"/>
                          <a:pt x="134" y="14"/>
                        </a:cubicBezTo>
                        <a:cubicBezTo>
                          <a:pt x="135" y="13"/>
                          <a:pt x="135" y="13"/>
                          <a:pt x="135" y="13"/>
                        </a:cubicBezTo>
                        <a:cubicBezTo>
                          <a:pt x="134" y="13"/>
                          <a:pt x="134" y="13"/>
                          <a:pt x="134" y="13"/>
                        </a:cubicBezTo>
                        <a:cubicBezTo>
                          <a:pt x="134" y="11"/>
                          <a:pt x="134" y="11"/>
                          <a:pt x="134" y="11"/>
                        </a:cubicBezTo>
                        <a:cubicBezTo>
                          <a:pt x="133" y="11"/>
                          <a:pt x="133" y="11"/>
                          <a:pt x="133" y="11"/>
                        </a:cubicBezTo>
                        <a:cubicBezTo>
                          <a:pt x="133" y="11"/>
                          <a:pt x="133" y="11"/>
                          <a:pt x="133" y="11"/>
                        </a:cubicBezTo>
                        <a:cubicBezTo>
                          <a:pt x="133" y="12"/>
                          <a:pt x="133" y="12"/>
                          <a:pt x="133" y="12"/>
                        </a:cubicBezTo>
                        <a:cubicBezTo>
                          <a:pt x="132" y="13"/>
                          <a:pt x="132" y="13"/>
                          <a:pt x="132" y="13"/>
                        </a:cubicBezTo>
                        <a:cubicBezTo>
                          <a:pt x="131" y="12"/>
                          <a:pt x="131" y="12"/>
                          <a:pt x="131" y="12"/>
                        </a:cubicBezTo>
                        <a:cubicBezTo>
                          <a:pt x="131" y="12"/>
                          <a:pt x="131" y="12"/>
                          <a:pt x="131" y="12"/>
                        </a:cubicBezTo>
                        <a:cubicBezTo>
                          <a:pt x="130" y="11"/>
                          <a:pt x="130" y="11"/>
                          <a:pt x="130" y="11"/>
                        </a:cubicBezTo>
                        <a:cubicBezTo>
                          <a:pt x="129" y="11"/>
                          <a:pt x="129" y="11"/>
                          <a:pt x="129" y="11"/>
                        </a:cubicBezTo>
                        <a:cubicBezTo>
                          <a:pt x="127" y="12"/>
                          <a:pt x="127" y="12"/>
                          <a:pt x="127" y="12"/>
                        </a:cubicBezTo>
                        <a:cubicBezTo>
                          <a:pt x="127" y="14"/>
                          <a:pt x="127" y="14"/>
                          <a:pt x="127" y="14"/>
                        </a:cubicBezTo>
                        <a:cubicBezTo>
                          <a:pt x="126" y="14"/>
                          <a:pt x="126" y="14"/>
                          <a:pt x="126" y="14"/>
                        </a:cubicBezTo>
                        <a:cubicBezTo>
                          <a:pt x="125" y="13"/>
                          <a:pt x="125" y="13"/>
                          <a:pt x="125" y="13"/>
                        </a:cubicBezTo>
                        <a:cubicBezTo>
                          <a:pt x="125" y="13"/>
                          <a:pt x="125" y="13"/>
                          <a:pt x="125" y="13"/>
                        </a:cubicBezTo>
                        <a:cubicBezTo>
                          <a:pt x="123" y="14"/>
                          <a:pt x="123" y="14"/>
                          <a:pt x="123" y="14"/>
                        </a:cubicBezTo>
                        <a:cubicBezTo>
                          <a:pt x="120" y="15"/>
                          <a:pt x="120" y="15"/>
                          <a:pt x="120" y="15"/>
                        </a:cubicBezTo>
                        <a:cubicBezTo>
                          <a:pt x="117" y="15"/>
                          <a:pt x="117" y="15"/>
                          <a:pt x="117" y="15"/>
                        </a:cubicBezTo>
                        <a:cubicBezTo>
                          <a:pt x="116" y="14"/>
                          <a:pt x="116" y="14"/>
                          <a:pt x="116" y="14"/>
                        </a:cubicBezTo>
                        <a:cubicBezTo>
                          <a:pt x="115" y="14"/>
                          <a:pt x="115" y="14"/>
                          <a:pt x="115" y="14"/>
                        </a:cubicBezTo>
                        <a:cubicBezTo>
                          <a:pt x="116" y="15"/>
                          <a:pt x="116" y="15"/>
                          <a:pt x="116" y="15"/>
                        </a:cubicBezTo>
                        <a:cubicBezTo>
                          <a:pt x="115" y="15"/>
                          <a:pt x="115" y="15"/>
                          <a:pt x="115" y="15"/>
                        </a:cubicBezTo>
                        <a:cubicBezTo>
                          <a:pt x="114" y="15"/>
                          <a:pt x="114" y="15"/>
                          <a:pt x="114" y="15"/>
                        </a:cubicBezTo>
                        <a:cubicBezTo>
                          <a:pt x="113" y="15"/>
                          <a:pt x="113" y="15"/>
                          <a:pt x="113" y="15"/>
                        </a:cubicBezTo>
                        <a:cubicBezTo>
                          <a:pt x="112" y="17"/>
                          <a:pt x="112" y="17"/>
                          <a:pt x="112" y="17"/>
                        </a:cubicBezTo>
                        <a:cubicBezTo>
                          <a:pt x="111" y="18"/>
                          <a:pt x="111" y="18"/>
                          <a:pt x="111" y="18"/>
                        </a:cubicBezTo>
                        <a:cubicBezTo>
                          <a:pt x="110" y="18"/>
                          <a:pt x="110" y="18"/>
                          <a:pt x="110" y="18"/>
                        </a:cubicBezTo>
                        <a:cubicBezTo>
                          <a:pt x="109" y="18"/>
                          <a:pt x="109" y="18"/>
                          <a:pt x="109" y="18"/>
                        </a:cubicBezTo>
                        <a:cubicBezTo>
                          <a:pt x="109" y="18"/>
                          <a:pt x="109" y="18"/>
                          <a:pt x="109" y="18"/>
                        </a:cubicBezTo>
                        <a:cubicBezTo>
                          <a:pt x="107" y="18"/>
                          <a:pt x="107" y="18"/>
                          <a:pt x="107" y="18"/>
                        </a:cubicBezTo>
                        <a:cubicBezTo>
                          <a:pt x="106" y="18"/>
                          <a:pt x="106" y="18"/>
                          <a:pt x="106" y="18"/>
                        </a:cubicBezTo>
                        <a:cubicBezTo>
                          <a:pt x="106" y="18"/>
                          <a:pt x="106" y="18"/>
                          <a:pt x="106" y="18"/>
                        </a:cubicBezTo>
                        <a:cubicBezTo>
                          <a:pt x="105" y="19"/>
                          <a:pt x="105" y="19"/>
                          <a:pt x="105" y="19"/>
                        </a:cubicBezTo>
                        <a:cubicBezTo>
                          <a:pt x="104" y="19"/>
                          <a:pt x="104" y="19"/>
                          <a:pt x="104" y="19"/>
                        </a:cubicBezTo>
                        <a:cubicBezTo>
                          <a:pt x="103" y="20"/>
                          <a:pt x="103" y="20"/>
                          <a:pt x="103" y="20"/>
                        </a:cubicBezTo>
                        <a:cubicBezTo>
                          <a:pt x="101" y="21"/>
                          <a:pt x="101" y="21"/>
                          <a:pt x="101" y="21"/>
                        </a:cubicBezTo>
                        <a:cubicBezTo>
                          <a:pt x="99" y="22"/>
                          <a:pt x="99" y="22"/>
                          <a:pt x="99" y="22"/>
                        </a:cubicBezTo>
                        <a:cubicBezTo>
                          <a:pt x="98" y="23"/>
                          <a:pt x="98" y="23"/>
                          <a:pt x="98" y="23"/>
                        </a:cubicBezTo>
                        <a:cubicBezTo>
                          <a:pt x="98" y="25"/>
                          <a:pt x="98" y="25"/>
                          <a:pt x="98" y="25"/>
                        </a:cubicBezTo>
                        <a:cubicBezTo>
                          <a:pt x="98" y="29"/>
                          <a:pt x="98" y="29"/>
                          <a:pt x="98" y="29"/>
                        </a:cubicBezTo>
                        <a:cubicBezTo>
                          <a:pt x="98" y="30"/>
                          <a:pt x="98" y="30"/>
                          <a:pt x="98" y="30"/>
                        </a:cubicBezTo>
                        <a:cubicBezTo>
                          <a:pt x="98" y="30"/>
                          <a:pt x="98" y="30"/>
                          <a:pt x="98" y="30"/>
                        </a:cubicBezTo>
                        <a:cubicBezTo>
                          <a:pt x="97" y="31"/>
                          <a:pt x="97" y="31"/>
                          <a:pt x="97" y="31"/>
                        </a:cubicBezTo>
                        <a:cubicBezTo>
                          <a:pt x="94" y="33"/>
                          <a:pt x="94" y="33"/>
                          <a:pt x="94" y="33"/>
                        </a:cubicBezTo>
                        <a:cubicBezTo>
                          <a:pt x="95" y="32"/>
                          <a:pt x="95" y="32"/>
                          <a:pt x="95" y="32"/>
                        </a:cubicBezTo>
                        <a:cubicBezTo>
                          <a:pt x="96" y="30"/>
                          <a:pt x="96" y="30"/>
                          <a:pt x="96" y="30"/>
                        </a:cubicBezTo>
                        <a:cubicBezTo>
                          <a:pt x="96" y="29"/>
                          <a:pt x="96" y="29"/>
                          <a:pt x="96" y="29"/>
                        </a:cubicBezTo>
                        <a:cubicBezTo>
                          <a:pt x="96" y="29"/>
                          <a:pt x="96" y="29"/>
                          <a:pt x="96" y="29"/>
                        </a:cubicBezTo>
                        <a:cubicBezTo>
                          <a:pt x="96" y="28"/>
                          <a:pt x="96" y="28"/>
                          <a:pt x="96" y="28"/>
                        </a:cubicBezTo>
                        <a:cubicBezTo>
                          <a:pt x="94" y="26"/>
                          <a:pt x="94" y="26"/>
                          <a:pt x="94" y="26"/>
                        </a:cubicBezTo>
                        <a:cubicBezTo>
                          <a:pt x="93" y="26"/>
                          <a:pt x="93" y="26"/>
                          <a:pt x="93" y="26"/>
                        </a:cubicBezTo>
                        <a:cubicBezTo>
                          <a:pt x="93" y="25"/>
                          <a:pt x="93" y="25"/>
                          <a:pt x="93" y="25"/>
                        </a:cubicBezTo>
                        <a:cubicBezTo>
                          <a:pt x="92" y="25"/>
                          <a:pt x="92" y="25"/>
                          <a:pt x="92" y="25"/>
                        </a:cubicBezTo>
                        <a:cubicBezTo>
                          <a:pt x="92" y="23"/>
                          <a:pt x="92" y="23"/>
                          <a:pt x="92" y="23"/>
                        </a:cubicBezTo>
                        <a:cubicBezTo>
                          <a:pt x="91" y="21"/>
                          <a:pt x="91" y="21"/>
                          <a:pt x="91" y="21"/>
                        </a:cubicBezTo>
                        <a:cubicBezTo>
                          <a:pt x="90" y="21"/>
                          <a:pt x="90" y="21"/>
                          <a:pt x="90" y="21"/>
                        </a:cubicBezTo>
                        <a:cubicBezTo>
                          <a:pt x="89" y="21"/>
                          <a:pt x="89" y="21"/>
                          <a:pt x="89" y="21"/>
                        </a:cubicBezTo>
                        <a:cubicBezTo>
                          <a:pt x="89" y="20"/>
                          <a:pt x="89" y="20"/>
                          <a:pt x="89" y="20"/>
                        </a:cubicBezTo>
                        <a:cubicBezTo>
                          <a:pt x="88" y="20"/>
                          <a:pt x="88" y="20"/>
                          <a:pt x="88" y="20"/>
                        </a:cubicBezTo>
                        <a:cubicBezTo>
                          <a:pt x="88" y="20"/>
                          <a:pt x="88" y="20"/>
                          <a:pt x="88" y="20"/>
                        </a:cubicBezTo>
                        <a:cubicBezTo>
                          <a:pt x="87" y="19"/>
                          <a:pt x="87" y="19"/>
                          <a:pt x="87" y="19"/>
                        </a:cubicBezTo>
                        <a:cubicBezTo>
                          <a:pt x="85" y="17"/>
                          <a:pt x="85" y="17"/>
                          <a:pt x="85" y="17"/>
                        </a:cubicBezTo>
                        <a:cubicBezTo>
                          <a:pt x="84" y="15"/>
                          <a:pt x="84" y="15"/>
                          <a:pt x="84" y="15"/>
                        </a:cubicBezTo>
                        <a:cubicBezTo>
                          <a:pt x="84" y="13"/>
                          <a:pt x="84" y="13"/>
                          <a:pt x="84" y="13"/>
                        </a:cubicBezTo>
                        <a:cubicBezTo>
                          <a:pt x="84" y="13"/>
                          <a:pt x="84" y="13"/>
                          <a:pt x="84" y="13"/>
                        </a:cubicBezTo>
                        <a:cubicBezTo>
                          <a:pt x="83" y="13"/>
                          <a:pt x="83" y="13"/>
                          <a:pt x="83" y="13"/>
                        </a:cubicBezTo>
                        <a:cubicBezTo>
                          <a:pt x="83" y="13"/>
                          <a:pt x="83" y="13"/>
                          <a:pt x="83" y="13"/>
                        </a:cubicBezTo>
                        <a:cubicBezTo>
                          <a:pt x="82" y="12"/>
                          <a:pt x="82" y="12"/>
                          <a:pt x="82" y="12"/>
                        </a:cubicBezTo>
                        <a:cubicBezTo>
                          <a:pt x="83" y="10"/>
                          <a:pt x="83" y="10"/>
                          <a:pt x="83" y="10"/>
                        </a:cubicBezTo>
                        <a:cubicBezTo>
                          <a:pt x="83" y="10"/>
                          <a:pt x="83" y="10"/>
                          <a:pt x="83" y="10"/>
                        </a:cubicBezTo>
                        <a:cubicBezTo>
                          <a:pt x="83" y="9"/>
                          <a:pt x="83" y="9"/>
                          <a:pt x="83" y="9"/>
                        </a:cubicBezTo>
                        <a:cubicBezTo>
                          <a:pt x="82" y="8"/>
                          <a:pt x="82" y="8"/>
                          <a:pt x="82" y="8"/>
                        </a:cubicBezTo>
                        <a:cubicBezTo>
                          <a:pt x="82" y="7"/>
                          <a:pt x="82" y="7"/>
                          <a:pt x="82" y="7"/>
                        </a:cubicBezTo>
                        <a:cubicBezTo>
                          <a:pt x="80" y="6"/>
                          <a:pt x="80" y="6"/>
                          <a:pt x="80" y="6"/>
                        </a:cubicBezTo>
                        <a:cubicBezTo>
                          <a:pt x="80" y="6"/>
                          <a:pt x="80" y="6"/>
                          <a:pt x="80" y="6"/>
                        </a:cubicBezTo>
                        <a:cubicBezTo>
                          <a:pt x="80" y="5"/>
                          <a:pt x="80" y="5"/>
                          <a:pt x="80" y="5"/>
                        </a:cubicBezTo>
                        <a:cubicBezTo>
                          <a:pt x="78" y="4"/>
                          <a:pt x="78" y="4"/>
                          <a:pt x="78" y="4"/>
                        </a:cubicBezTo>
                        <a:cubicBezTo>
                          <a:pt x="77" y="4"/>
                          <a:pt x="77" y="4"/>
                          <a:pt x="77" y="4"/>
                        </a:cubicBezTo>
                        <a:cubicBezTo>
                          <a:pt x="74" y="1"/>
                          <a:pt x="74" y="1"/>
                          <a:pt x="74" y="1"/>
                        </a:cubicBezTo>
                        <a:cubicBezTo>
                          <a:pt x="73" y="1"/>
                          <a:pt x="73" y="1"/>
                          <a:pt x="73" y="1"/>
                        </a:cubicBezTo>
                        <a:cubicBezTo>
                          <a:pt x="73" y="0"/>
                          <a:pt x="73" y="0"/>
                          <a:pt x="73" y="0"/>
                        </a:cubicBezTo>
                        <a:close/>
                        <a:moveTo>
                          <a:pt x="90" y="46"/>
                        </a:moveTo>
                        <a:cubicBezTo>
                          <a:pt x="90" y="45"/>
                          <a:pt x="90" y="45"/>
                          <a:pt x="90" y="45"/>
                        </a:cubicBezTo>
                        <a:cubicBezTo>
                          <a:pt x="88" y="43"/>
                          <a:pt x="88" y="43"/>
                          <a:pt x="88" y="43"/>
                        </a:cubicBezTo>
                        <a:cubicBezTo>
                          <a:pt x="88" y="41"/>
                          <a:pt x="88" y="41"/>
                          <a:pt x="88" y="41"/>
                        </a:cubicBezTo>
                        <a:cubicBezTo>
                          <a:pt x="88" y="40"/>
                          <a:pt x="88" y="40"/>
                          <a:pt x="88" y="40"/>
                        </a:cubicBezTo>
                        <a:cubicBezTo>
                          <a:pt x="89" y="40"/>
                          <a:pt x="89" y="40"/>
                          <a:pt x="89" y="40"/>
                        </a:cubicBezTo>
                        <a:cubicBezTo>
                          <a:pt x="91" y="38"/>
                          <a:pt x="91" y="38"/>
                          <a:pt x="91" y="38"/>
                        </a:cubicBezTo>
                        <a:cubicBezTo>
                          <a:pt x="91" y="35"/>
                          <a:pt x="91" y="35"/>
                          <a:pt x="91" y="35"/>
                        </a:cubicBezTo>
                        <a:cubicBezTo>
                          <a:pt x="93" y="34"/>
                          <a:pt x="93" y="34"/>
                          <a:pt x="93" y="34"/>
                        </a:cubicBezTo>
                        <a:cubicBezTo>
                          <a:pt x="93" y="34"/>
                          <a:pt x="93" y="34"/>
                          <a:pt x="93" y="34"/>
                        </a:cubicBezTo>
                        <a:cubicBezTo>
                          <a:pt x="93" y="34"/>
                          <a:pt x="93" y="34"/>
                          <a:pt x="93" y="34"/>
                        </a:cubicBezTo>
                        <a:cubicBezTo>
                          <a:pt x="93" y="35"/>
                          <a:pt x="93" y="35"/>
                          <a:pt x="93" y="35"/>
                        </a:cubicBezTo>
                        <a:cubicBezTo>
                          <a:pt x="91" y="36"/>
                          <a:pt x="91" y="36"/>
                          <a:pt x="91" y="36"/>
                        </a:cubicBezTo>
                        <a:cubicBezTo>
                          <a:pt x="91" y="37"/>
                          <a:pt x="91" y="37"/>
                          <a:pt x="91" y="37"/>
                        </a:cubicBezTo>
                        <a:cubicBezTo>
                          <a:pt x="91" y="38"/>
                          <a:pt x="91" y="38"/>
                          <a:pt x="91" y="38"/>
                        </a:cubicBezTo>
                        <a:cubicBezTo>
                          <a:pt x="91" y="40"/>
                          <a:pt x="91" y="40"/>
                          <a:pt x="91" y="40"/>
                        </a:cubicBezTo>
                        <a:cubicBezTo>
                          <a:pt x="90" y="41"/>
                          <a:pt x="90" y="41"/>
                          <a:pt x="90" y="41"/>
                        </a:cubicBezTo>
                        <a:cubicBezTo>
                          <a:pt x="90" y="43"/>
                          <a:pt x="90" y="43"/>
                          <a:pt x="90" y="43"/>
                        </a:cubicBezTo>
                        <a:cubicBezTo>
                          <a:pt x="90" y="44"/>
                          <a:pt x="90" y="44"/>
                          <a:pt x="90" y="44"/>
                        </a:cubicBezTo>
                        <a:cubicBezTo>
                          <a:pt x="90" y="46"/>
                          <a:pt x="90" y="46"/>
                          <a:pt x="90" y="46"/>
                        </a:cubicBezTo>
                        <a:close/>
                        <a:moveTo>
                          <a:pt x="166" y="53"/>
                        </a:moveTo>
                        <a:cubicBezTo>
                          <a:pt x="167" y="52"/>
                          <a:pt x="167" y="52"/>
                          <a:pt x="167" y="52"/>
                        </a:cubicBezTo>
                        <a:cubicBezTo>
                          <a:pt x="168" y="50"/>
                          <a:pt x="168" y="50"/>
                          <a:pt x="168" y="50"/>
                        </a:cubicBezTo>
                        <a:cubicBezTo>
                          <a:pt x="169" y="49"/>
                          <a:pt x="169" y="49"/>
                          <a:pt x="169" y="49"/>
                        </a:cubicBezTo>
                        <a:cubicBezTo>
                          <a:pt x="168" y="48"/>
                          <a:pt x="168" y="48"/>
                          <a:pt x="168" y="48"/>
                        </a:cubicBezTo>
                        <a:cubicBezTo>
                          <a:pt x="169" y="48"/>
                          <a:pt x="169" y="48"/>
                          <a:pt x="169" y="48"/>
                        </a:cubicBezTo>
                        <a:cubicBezTo>
                          <a:pt x="169" y="47"/>
                          <a:pt x="169" y="47"/>
                          <a:pt x="169" y="47"/>
                        </a:cubicBezTo>
                        <a:cubicBezTo>
                          <a:pt x="170" y="46"/>
                          <a:pt x="170" y="46"/>
                          <a:pt x="170" y="46"/>
                        </a:cubicBezTo>
                        <a:cubicBezTo>
                          <a:pt x="171" y="46"/>
                          <a:pt x="171" y="46"/>
                          <a:pt x="171" y="46"/>
                        </a:cubicBezTo>
                        <a:cubicBezTo>
                          <a:pt x="171" y="47"/>
                          <a:pt x="171" y="47"/>
                          <a:pt x="171" y="47"/>
                        </a:cubicBezTo>
                        <a:cubicBezTo>
                          <a:pt x="170" y="48"/>
                          <a:pt x="170" y="48"/>
                          <a:pt x="170" y="48"/>
                        </a:cubicBezTo>
                        <a:cubicBezTo>
                          <a:pt x="170" y="49"/>
                          <a:pt x="170" y="49"/>
                          <a:pt x="170" y="49"/>
                        </a:cubicBezTo>
                        <a:cubicBezTo>
                          <a:pt x="170" y="50"/>
                          <a:pt x="170" y="50"/>
                          <a:pt x="170" y="50"/>
                        </a:cubicBezTo>
                        <a:cubicBezTo>
                          <a:pt x="168" y="50"/>
                          <a:pt x="168" y="50"/>
                          <a:pt x="168" y="50"/>
                        </a:cubicBezTo>
                        <a:cubicBezTo>
                          <a:pt x="168" y="51"/>
                          <a:pt x="168" y="51"/>
                          <a:pt x="168" y="51"/>
                        </a:cubicBezTo>
                        <a:cubicBezTo>
                          <a:pt x="168" y="52"/>
                          <a:pt x="168" y="52"/>
                          <a:pt x="168" y="52"/>
                        </a:cubicBezTo>
                        <a:cubicBezTo>
                          <a:pt x="168" y="53"/>
                          <a:pt x="168" y="53"/>
                          <a:pt x="168" y="53"/>
                        </a:cubicBezTo>
                        <a:cubicBezTo>
                          <a:pt x="167" y="53"/>
                          <a:pt x="167" y="53"/>
                          <a:pt x="167" y="53"/>
                        </a:cubicBezTo>
                        <a:cubicBezTo>
                          <a:pt x="166" y="53"/>
                          <a:pt x="166" y="53"/>
                          <a:pt x="166" y="53"/>
                        </a:cubicBezTo>
                        <a:close/>
                        <a:moveTo>
                          <a:pt x="126" y="57"/>
                        </a:moveTo>
                        <a:cubicBezTo>
                          <a:pt x="125" y="57"/>
                          <a:pt x="125" y="57"/>
                          <a:pt x="125" y="57"/>
                        </a:cubicBezTo>
                        <a:cubicBezTo>
                          <a:pt x="125" y="56"/>
                          <a:pt x="125" y="56"/>
                          <a:pt x="125" y="56"/>
                        </a:cubicBezTo>
                        <a:cubicBezTo>
                          <a:pt x="126" y="55"/>
                          <a:pt x="126" y="55"/>
                          <a:pt x="126" y="55"/>
                        </a:cubicBezTo>
                        <a:cubicBezTo>
                          <a:pt x="127" y="53"/>
                          <a:pt x="127" y="53"/>
                          <a:pt x="127" y="53"/>
                        </a:cubicBezTo>
                        <a:cubicBezTo>
                          <a:pt x="127" y="52"/>
                          <a:pt x="127" y="52"/>
                          <a:pt x="127" y="52"/>
                        </a:cubicBezTo>
                        <a:cubicBezTo>
                          <a:pt x="128" y="52"/>
                          <a:pt x="128" y="52"/>
                          <a:pt x="128" y="52"/>
                        </a:cubicBezTo>
                        <a:cubicBezTo>
                          <a:pt x="128" y="52"/>
                          <a:pt x="128" y="52"/>
                          <a:pt x="128" y="52"/>
                        </a:cubicBezTo>
                        <a:cubicBezTo>
                          <a:pt x="128" y="53"/>
                          <a:pt x="128" y="53"/>
                          <a:pt x="128" y="53"/>
                        </a:cubicBezTo>
                        <a:cubicBezTo>
                          <a:pt x="128" y="54"/>
                          <a:pt x="128" y="54"/>
                          <a:pt x="128" y="54"/>
                        </a:cubicBezTo>
                        <a:cubicBezTo>
                          <a:pt x="128" y="55"/>
                          <a:pt x="128" y="55"/>
                          <a:pt x="128" y="55"/>
                        </a:cubicBezTo>
                        <a:cubicBezTo>
                          <a:pt x="128" y="55"/>
                          <a:pt x="128" y="55"/>
                          <a:pt x="128" y="55"/>
                        </a:cubicBezTo>
                        <a:cubicBezTo>
                          <a:pt x="127" y="56"/>
                          <a:pt x="127" y="56"/>
                          <a:pt x="127" y="56"/>
                        </a:cubicBezTo>
                        <a:cubicBezTo>
                          <a:pt x="128" y="57"/>
                          <a:pt x="128" y="57"/>
                          <a:pt x="128" y="57"/>
                        </a:cubicBezTo>
                        <a:cubicBezTo>
                          <a:pt x="127" y="57"/>
                          <a:pt x="127" y="57"/>
                          <a:pt x="127" y="57"/>
                        </a:cubicBezTo>
                        <a:cubicBezTo>
                          <a:pt x="126" y="57"/>
                          <a:pt x="126" y="57"/>
                          <a:pt x="126" y="57"/>
                        </a:cubicBezTo>
                        <a:close/>
                        <a:moveTo>
                          <a:pt x="134" y="58"/>
                        </a:moveTo>
                        <a:cubicBezTo>
                          <a:pt x="134" y="58"/>
                          <a:pt x="134" y="58"/>
                          <a:pt x="134" y="58"/>
                        </a:cubicBezTo>
                        <a:cubicBezTo>
                          <a:pt x="134" y="57"/>
                          <a:pt x="134" y="57"/>
                          <a:pt x="134" y="57"/>
                        </a:cubicBezTo>
                        <a:cubicBezTo>
                          <a:pt x="134" y="56"/>
                          <a:pt x="134" y="56"/>
                          <a:pt x="134" y="56"/>
                        </a:cubicBezTo>
                        <a:cubicBezTo>
                          <a:pt x="134" y="56"/>
                          <a:pt x="134" y="56"/>
                          <a:pt x="134" y="56"/>
                        </a:cubicBezTo>
                        <a:cubicBezTo>
                          <a:pt x="135" y="56"/>
                          <a:pt x="135" y="56"/>
                          <a:pt x="135" y="56"/>
                        </a:cubicBezTo>
                        <a:cubicBezTo>
                          <a:pt x="136" y="56"/>
                          <a:pt x="136" y="56"/>
                          <a:pt x="136" y="56"/>
                        </a:cubicBezTo>
                        <a:cubicBezTo>
                          <a:pt x="136" y="56"/>
                          <a:pt x="136" y="56"/>
                          <a:pt x="136" y="56"/>
                        </a:cubicBezTo>
                        <a:cubicBezTo>
                          <a:pt x="137" y="56"/>
                          <a:pt x="137" y="56"/>
                          <a:pt x="137" y="56"/>
                        </a:cubicBezTo>
                        <a:cubicBezTo>
                          <a:pt x="136" y="57"/>
                          <a:pt x="136" y="57"/>
                          <a:pt x="136" y="57"/>
                        </a:cubicBezTo>
                        <a:cubicBezTo>
                          <a:pt x="136" y="57"/>
                          <a:pt x="136" y="57"/>
                          <a:pt x="136" y="57"/>
                        </a:cubicBezTo>
                        <a:cubicBezTo>
                          <a:pt x="135" y="58"/>
                          <a:pt x="135" y="58"/>
                          <a:pt x="135" y="58"/>
                        </a:cubicBezTo>
                        <a:cubicBezTo>
                          <a:pt x="135" y="58"/>
                          <a:pt x="135" y="58"/>
                          <a:pt x="135" y="58"/>
                        </a:cubicBezTo>
                        <a:cubicBezTo>
                          <a:pt x="134" y="58"/>
                          <a:pt x="134" y="58"/>
                          <a:pt x="134" y="58"/>
                        </a:cubicBezTo>
                        <a:close/>
                        <a:moveTo>
                          <a:pt x="128" y="58"/>
                        </a:moveTo>
                        <a:cubicBezTo>
                          <a:pt x="129" y="58"/>
                          <a:pt x="129" y="58"/>
                          <a:pt x="129" y="58"/>
                        </a:cubicBezTo>
                        <a:cubicBezTo>
                          <a:pt x="130" y="58"/>
                          <a:pt x="130" y="58"/>
                          <a:pt x="130" y="58"/>
                        </a:cubicBezTo>
                        <a:cubicBezTo>
                          <a:pt x="130" y="59"/>
                          <a:pt x="130" y="59"/>
                          <a:pt x="130" y="59"/>
                        </a:cubicBezTo>
                        <a:cubicBezTo>
                          <a:pt x="129" y="59"/>
                          <a:pt x="129" y="59"/>
                          <a:pt x="129" y="59"/>
                        </a:cubicBezTo>
                        <a:cubicBezTo>
                          <a:pt x="129" y="60"/>
                          <a:pt x="129" y="60"/>
                          <a:pt x="129" y="60"/>
                        </a:cubicBezTo>
                        <a:cubicBezTo>
                          <a:pt x="128" y="61"/>
                          <a:pt x="128" y="61"/>
                          <a:pt x="128" y="61"/>
                        </a:cubicBezTo>
                        <a:cubicBezTo>
                          <a:pt x="128" y="61"/>
                          <a:pt x="128" y="61"/>
                          <a:pt x="128" y="61"/>
                        </a:cubicBezTo>
                        <a:cubicBezTo>
                          <a:pt x="127" y="62"/>
                          <a:pt x="127" y="62"/>
                          <a:pt x="127" y="62"/>
                        </a:cubicBezTo>
                        <a:cubicBezTo>
                          <a:pt x="126" y="61"/>
                          <a:pt x="126" y="61"/>
                          <a:pt x="126" y="61"/>
                        </a:cubicBezTo>
                        <a:cubicBezTo>
                          <a:pt x="126" y="60"/>
                          <a:pt x="126" y="60"/>
                          <a:pt x="126" y="60"/>
                        </a:cubicBezTo>
                        <a:cubicBezTo>
                          <a:pt x="126" y="60"/>
                          <a:pt x="126" y="60"/>
                          <a:pt x="126" y="60"/>
                        </a:cubicBezTo>
                        <a:cubicBezTo>
                          <a:pt x="126" y="59"/>
                          <a:pt x="126" y="59"/>
                          <a:pt x="126" y="59"/>
                        </a:cubicBezTo>
                        <a:cubicBezTo>
                          <a:pt x="127" y="58"/>
                          <a:pt x="127" y="58"/>
                          <a:pt x="127" y="58"/>
                        </a:cubicBezTo>
                        <a:cubicBezTo>
                          <a:pt x="128" y="58"/>
                          <a:pt x="128" y="58"/>
                          <a:pt x="128" y="58"/>
                        </a:cubicBezTo>
                        <a:close/>
                        <a:moveTo>
                          <a:pt x="147" y="59"/>
                        </a:moveTo>
                        <a:cubicBezTo>
                          <a:pt x="148" y="59"/>
                          <a:pt x="148" y="59"/>
                          <a:pt x="148" y="59"/>
                        </a:cubicBezTo>
                        <a:cubicBezTo>
                          <a:pt x="148" y="59"/>
                          <a:pt x="148" y="59"/>
                          <a:pt x="148" y="59"/>
                        </a:cubicBezTo>
                        <a:cubicBezTo>
                          <a:pt x="149" y="60"/>
                          <a:pt x="149" y="60"/>
                          <a:pt x="149" y="60"/>
                        </a:cubicBezTo>
                        <a:cubicBezTo>
                          <a:pt x="148" y="60"/>
                          <a:pt x="148" y="60"/>
                          <a:pt x="148" y="60"/>
                        </a:cubicBezTo>
                        <a:cubicBezTo>
                          <a:pt x="147" y="60"/>
                          <a:pt x="147" y="60"/>
                          <a:pt x="147" y="60"/>
                        </a:cubicBezTo>
                        <a:cubicBezTo>
                          <a:pt x="146" y="59"/>
                          <a:pt x="146" y="59"/>
                          <a:pt x="146" y="59"/>
                        </a:cubicBezTo>
                        <a:cubicBezTo>
                          <a:pt x="146" y="59"/>
                          <a:pt x="146" y="59"/>
                          <a:pt x="146" y="59"/>
                        </a:cubicBezTo>
                        <a:cubicBezTo>
                          <a:pt x="147" y="59"/>
                          <a:pt x="147" y="59"/>
                          <a:pt x="147" y="59"/>
                        </a:cubicBezTo>
                        <a:close/>
                        <a:moveTo>
                          <a:pt x="122" y="65"/>
                        </a:moveTo>
                        <a:cubicBezTo>
                          <a:pt x="122" y="65"/>
                          <a:pt x="122" y="65"/>
                          <a:pt x="122" y="65"/>
                        </a:cubicBezTo>
                        <a:cubicBezTo>
                          <a:pt x="123" y="64"/>
                          <a:pt x="123" y="64"/>
                          <a:pt x="123" y="64"/>
                        </a:cubicBezTo>
                        <a:cubicBezTo>
                          <a:pt x="123" y="63"/>
                          <a:pt x="123" y="63"/>
                          <a:pt x="123" y="63"/>
                        </a:cubicBezTo>
                        <a:cubicBezTo>
                          <a:pt x="124" y="61"/>
                          <a:pt x="124" y="61"/>
                          <a:pt x="124" y="61"/>
                        </a:cubicBezTo>
                        <a:cubicBezTo>
                          <a:pt x="125" y="61"/>
                          <a:pt x="125" y="61"/>
                          <a:pt x="125" y="61"/>
                        </a:cubicBezTo>
                        <a:cubicBezTo>
                          <a:pt x="125" y="62"/>
                          <a:pt x="125" y="62"/>
                          <a:pt x="125" y="62"/>
                        </a:cubicBezTo>
                        <a:cubicBezTo>
                          <a:pt x="124" y="63"/>
                          <a:pt x="124" y="63"/>
                          <a:pt x="124" y="63"/>
                        </a:cubicBezTo>
                        <a:cubicBezTo>
                          <a:pt x="124" y="64"/>
                          <a:pt x="124" y="64"/>
                          <a:pt x="124" y="64"/>
                        </a:cubicBezTo>
                        <a:cubicBezTo>
                          <a:pt x="123" y="65"/>
                          <a:pt x="123" y="65"/>
                          <a:pt x="123" y="65"/>
                        </a:cubicBezTo>
                        <a:cubicBezTo>
                          <a:pt x="123" y="65"/>
                          <a:pt x="123" y="65"/>
                          <a:pt x="123" y="65"/>
                        </a:cubicBezTo>
                        <a:cubicBezTo>
                          <a:pt x="122" y="65"/>
                          <a:pt x="122" y="65"/>
                          <a:pt x="122" y="65"/>
                        </a:cubicBezTo>
                        <a:close/>
                        <a:moveTo>
                          <a:pt x="130" y="68"/>
                        </a:moveTo>
                        <a:cubicBezTo>
                          <a:pt x="129" y="68"/>
                          <a:pt x="129" y="68"/>
                          <a:pt x="129" y="68"/>
                        </a:cubicBezTo>
                        <a:cubicBezTo>
                          <a:pt x="129" y="68"/>
                          <a:pt x="129" y="68"/>
                          <a:pt x="129" y="68"/>
                        </a:cubicBezTo>
                        <a:cubicBezTo>
                          <a:pt x="128" y="67"/>
                          <a:pt x="128" y="67"/>
                          <a:pt x="128" y="67"/>
                        </a:cubicBezTo>
                        <a:cubicBezTo>
                          <a:pt x="128" y="66"/>
                          <a:pt x="128" y="66"/>
                          <a:pt x="128" y="66"/>
                        </a:cubicBezTo>
                        <a:cubicBezTo>
                          <a:pt x="128" y="65"/>
                          <a:pt x="128" y="65"/>
                          <a:pt x="128" y="65"/>
                        </a:cubicBezTo>
                        <a:cubicBezTo>
                          <a:pt x="129" y="65"/>
                          <a:pt x="129" y="65"/>
                          <a:pt x="129" y="65"/>
                        </a:cubicBezTo>
                        <a:cubicBezTo>
                          <a:pt x="129" y="65"/>
                          <a:pt x="129" y="65"/>
                          <a:pt x="129" y="65"/>
                        </a:cubicBezTo>
                        <a:cubicBezTo>
                          <a:pt x="129" y="63"/>
                          <a:pt x="129" y="63"/>
                          <a:pt x="129" y="63"/>
                        </a:cubicBezTo>
                        <a:cubicBezTo>
                          <a:pt x="130" y="63"/>
                          <a:pt x="130" y="63"/>
                          <a:pt x="130" y="63"/>
                        </a:cubicBezTo>
                        <a:cubicBezTo>
                          <a:pt x="131" y="64"/>
                          <a:pt x="131" y="64"/>
                          <a:pt x="131" y="64"/>
                        </a:cubicBezTo>
                        <a:cubicBezTo>
                          <a:pt x="130" y="65"/>
                          <a:pt x="130" y="65"/>
                          <a:pt x="130" y="65"/>
                        </a:cubicBezTo>
                        <a:cubicBezTo>
                          <a:pt x="130" y="67"/>
                          <a:pt x="130" y="67"/>
                          <a:pt x="130" y="67"/>
                        </a:cubicBezTo>
                        <a:cubicBezTo>
                          <a:pt x="130" y="68"/>
                          <a:pt x="130" y="68"/>
                          <a:pt x="130" y="68"/>
                        </a:cubicBezTo>
                        <a:close/>
                        <a:moveTo>
                          <a:pt x="306" y="72"/>
                        </a:moveTo>
                        <a:cubicBezTo>
                          <a:pt x="307" y="70"/>
                          <a:pt x="307" y="70"/>
                          <a:pt x="307" y="70"/>
                        </a:cubicBezTo>
                        <a:cubicBezTo>
                          <a:pt x="307" y="70"/>
                          <a:pt x="307" y="70"/>
                          <a:pt x="307" y="70"/>
                        </a:cubicBezTo>
                        <a:cubicBezTo>
                          <a:pt x="307" y="69"/>
                          <a:pt x="307" y="69"/>
                          <a:pt x="307" y="69"/>
                        </a:cubicBezTo>
                        <a:cubicBezTo>
                          <a:pt x="308" y="68"/>
                          <a:pt x="308" y="68"/>
                          <a:pt x="308" y="68"/>
                        </a:cubicBezTo>
                        <a:cubicBezTo>
                          <a:pt x="308" y="67"/>
                          <a:pt x="308" y="67"/>
                          <a:pt x="308" y="67"/>
                        </a:cubicBezTo>
                        <a:cubicBezTo>
                          <a:pt x="309" y="66"/>
                          <a:pt x="309" y="66"/>
                          <a:pt x="309" y="66"/>
                        </a:cubicBezTo>
                        <a:cubicBezTo>
                          <a:pt x="310" y="66"/>
                          <a:pt x="310" y="66"/>
                          <a:pt x="310" y="66"/>
                        </a:cubicBezTo>
                        <a:cubicBezTo>
                          <a:pt x="311" y="67"/>
                          <a:pt x="311" y="67"/>
                          <a:pt x="311" y="67"/>
                        </a:cubicBezTo>
                        <a:cubicBezTo>
                          <a:pt x="310" y="67"/>
                          <a:pt x="310" y="67"/>
                          <a:pt x="310" y="67"/>
                        </a:cubicBezTo>
                        <a:cubicBezTo>
                          <a:pt x="309" y="68"/>
                          <a:pt x="309" y="68"/>
                          <a:pt x="309" y="68"/>
                        </a:cubicBezTo>
                        <a:cubicBezTo>
                          <a:pt x="309" y="68"/>
                          <a:pt x="309" y="68"/>
                          <a:pt x="309" y="68"/>
                        </a:cubicBezTo>
                        <a:cubicBezTo>
                          <a:pt x="310" y="68"/>
                          <a:pt x="310" y="68"/>
                          <a:pt x="310" y="68"/>
                        </a:cubicBezTo>
                        <a:cubicBezTo>
                          <a:pt x="310" y="69"/>
                          <a:pt x="310" y="69"/>
                          <a:pt x="310" y="69"/>
                        </a:cubicBezTo>
                        <a:cubicBezTo>
                          <a:pt x="307" y="71"/>
                          <a:pt x="307" y="71"/>
                          <a:pt x="307" y="71"/>
                        </a:cubicBezTo>
                        <a:cubicBezTo>
                          <a:pt x="307" y="71"/>
                          <a:pt x="307" y="71"/>
                          <a:pt x="307" y="71"/>
                        </a:cubicBezTo>
                        <a:cubicBezTo>
                          <a:pt x="307" y="71"/>
                          <a:pt x="306" y="72"/>
                          <a:pt x="306" y="72"/>
                        </a:cubicBezTo>
                        <a:cubicBezTo>
                          <a:pt x="306" y="72"/>
                          <a:pt x="306" y="72"/>
                          <a:pt x="306" y="72"/>
                        </a:cubicBezTo>
                        <a:cubicBezTo>
                          <a:pt x="306" y="72"/>
                          <a:pt x="306" y="72"/>
                          <a:pt x="306" y="72"/>
                        </a:cubicBezTo>
                        <a:close/>
                        <a:moveTo>
                          <a:pt x="152" y="71"/>
                        </a:moveTo>
                        <a:cubicBezTo>
                          <a:pt x="153" y="71"/>
                          <a:pt x="153" y="71"/>
                          <a:pt x="153" y="71"/>
                        </a:cubicBezTo>
                        <a:cubicBezTo>
                          <a:pt x="153" y="71"/>
                          <a:pt x="153" y="71"/>
                          <a:pt x="153" y="71"/>
                        </a:cubicBezTo>
                        <a:cubicBezTo>
                          <a:pt x="155" y="70"/>
                          <a:pt x="155" y="70"/>
                          <a:pt x="155" y="70"/>
                        </a:cubicBezTo>
                        <a:cubicBezTo>
                          <a:pt x="156" y="69"/>
                          <a:pt x="156" y="69"/>
                          <a:pt x="156" y="69"/>
                        </a:cubicBezTo>
                        <a:cubicBezTo>
                          <a:pt x="157" y="69"/>
                          <a:pt x="157" y="69"/>
                          <a:pt x="157" y="69"/>
                        </a:cubicBezTo>
                        <a:cubicBezTo>
                          <a:pt x="158" y="70"/>
                          <a:pt x="158" y="70"/>
                          <a:pt x="158" y="70"/>
                        </a:cubicBezTo>
                        <a:cubicBezTo>
                          <a:pt x="158" y="70"/>
                          <a:pt x="158" y="70"/>
                          <a:pt x="158" y="70"/>
                        </a:cubicBezTo>
                        <a:cubicBezTo>
                          <a:pt x="158" y="70"/>
                          <a:pt x="158" y="70"/>
                          <a:pt x="158" y="70"/>
                        </a:cubicBezTo>
                        <a:cubicBezTo>
                          <a:pt x="159" y="70"/>
                          <a:pt x="159" y="70"/>
                          <a:pt x="159" y="70"/>
                        </a:cubicBezTo>
                        <a:cubicBezTo>
                          <a:pt x="160" y="70"/>
                          <a:pt x="160" y="70"/>
                          <a:pt x="160" y="70"/>
                        </a:cubicBezTo>
                        <a:cubicBezTo>
                          <a:pt x="160" y="71"/>
                          <a:pt x="160" y="71"/>
                          <a:pt x="160" y="71"/>
                        </a:cubicBezTo>
                        <a:cubicBezTo>
                          <a:pt x="160" y="71"/>
                          <a:pt x="160" y="71"/>
                          <a:pt x="160" y="71"/>
                        </a:cubicBezTo>
                        <a:cubicBezTo>
                          <a:pt x="160" y="71"/>
                          <a:pt x="160" y="71"/>
                          <a:pt x="160" y="71"/>
                        </a:cubicBezTo>
                        <a:cubicBezTo>
                          <a:pt x="161" y="72"/>
                          <a:pt x="161" y="72"/>
                          <a:pt x="161" y="72"/>
                        </a:cubicBezTo>
                        <a:cubicBezTo>
                          <a:pt x="162" y="72"/>
                          <a:pt x="162" y="72"/>
                          <a:pt x="162" y="72"/>
                        </a:cubicBezTo>
                        <a:cubicBezTo>
                          <a:pt x="161" y="73"/>
                          <a:pt x="161" y="73"/>
                          <a:pt x="161" y="73"/>
                        </a:cubicBezTo>
                        <a:cubicBezTo>
                          <a:pt x="160" y="73"/>
                          <a:pt x="160" y="73"/>
                          <a:pt x="160" y="73"/>
                        </a:cubicBezTo>
                        <a:cubicBezTo>
                          <a:pt x="160" y="72"/>
                          <a:pt x="160" y="72"/>
                          <a:pt x="160" y="72"/>
                        </a:cubicBezTo>
                        <a:cubicBezTo>
                          <a:pt x="159" y="73"/>
                          <a:pt x="159" y="73"/>
                          <a:pt x="159" y="73"/>
                        </a:cubicBezTo>
                        <a:cubicBezTo>
                          <a:pt x="158" y="74"/>
                          <a:pt x="158" y="74"/>
                          <a:pt x="158" y="74"/>
                        </a:cubicBezTo>
                        <a:cubicBezTo>
                          <a:pt x="158" y="74"/>
                          <a:pt x="158" y="74"/>
                          <a:pt x="158" y="74"/>
                        </a:cubicBezTo>
                        <a:cubicBezTo>
                          <a:pt x="158" y="74"/>
                          <a:pt x="158" y="74"/>
                          <a:pt x="158" y="74"/>
                        </a:cubicBezTo>
                        <a:cubicBezTo>
                          <a:pt x="157" y="74"/>
                          <a:pt x="157" y="74"/>
                          <a:pt x="157" y="74"/>
                        </a:cubicBezTo>
                        <a:cubicBezTo>
                          <a:pt x="156" y="74"/>
                          <a:pt x="156" y="74"/>
                          <a:pt x="156" y="74"/>
                        </a:cubicBezTo>
                        <a:cubicBezTo>
                          <a:pt x="155" y="75"/>
                          <a:pt x="155" y="75"/>
                          <a:pt x="155" y="75"/>
                        </a:cubicBezTo>
                        <a:cubicBezTo>
                          <a:pt x="154" y="75"/>
                          <a:pt x="154" y="75"/>
                          <a:pt x="154" y="75"/>
                        </a:cubicBezTo>
                        <a:cubicBezTo>
                          <a:pt x="152" y="75"/>
                          <a:pt x="152" y="75"/>
                          <a:pt x="152" y="75"/>
                        </a:cubicBezTo>
                        <a:cubicBezTo>
                          <a:pt x="151" y="75"/>
                          <a:pt x="151" y="75"/>
                          <a:pt x="151" y="75"/>
                        </a:cubicBezTo>
                        <a:cubicBezTo>
                          <a:pt x="150" y="75"/>
                          <a:pt x="150" y="75"/>
                          <a:pt x="150" y="75"/>
                        </a:cubicBezTo>
                        <a:cubicBezTo>
                          <a:pt x="150" y="76"/>
                          <a:pt x="150" y="76"/>
                          <a:pt x="150" y="76"/>
                        </a:cubicBezTo>
                        <a:cubicBezTo>
                          <a:pt x="151" y="76"/>
                          <a:pt x="151" y="76"/>
                          <a:pt x="151" y="76"/>
                        </a:cubicBezTo>
                        <a:cubicBezTo>
                          <a:pt x="151" y="76"/>
                          <a:pt x="151" y="76"/>
                          <a:pt x="151" y="76"/>
                        </a:cubicBezTo>
                        <a:cubicBezTo>
                          <a:pt x="151" y="77"/>
                          <a:pt x="151" y="77"/>
                          <a:pt x="151" y="77"/>
                        </a:cubicBezTo>
                        <a:cubicBezTo>
                          <a:pt x="151" y="77"/>
                          <a:pt x="151" y="77"/>
                          <a:pt x="151" y="77"/>
                        </a:cubicBezTo>
                        <a:cubicBezTo>
                          <a:pt x="151" y="78"/>
                          <a:pt x="151" y="78"/>
                          <a:pt x="151" y="78"/>
                        </a:cubicBezTo>
                        <a:cubicBezTo>
                          <a:pt x="153" y="78"/>
                          <a:pt x="153" y="78"/>
                          <a:pt x="153" y="78"/>
                        </a:cubicBezTo>
                        <a:cubicBezTo>
                          <a:pt x="153" y="78"/>
                          <a:pt x="153" y="78"/>
                          <a:pt x="153" y="78"/>
                        </a:cubicBezTo>
                        <a:cubicBezTo>
                          <a:pt x="153" y="79"/>
                          <a:pt x="153" y="79"/>
                          <a:pt x="153" y="79"/>
                        </a:cubicBezTo>
                        <a:cubicBezTo>
                          <a:pt x="153" y="79"/>
                          <a:pt x="153" y="79"/>
                          <a:pt x="153" y="79"/>
                        </a:cubicBezTo>
                        <a:cubicBezTo>
                          <a:pt x="153" y="79"/>
                          <a:pt x="153" y="79"/>
                          <a:pt x="153" y="79"/>
                        </a:cubicBezTo>
                        <a:cubicBezTo>
                          <a:pt x="154" y="79"/>
                          <a:pt x="154" y="79"/>
                          <a:pt x="154" y="79"/>
                        </a:cubicBezTo>
                        <a:cubicBezTo>
                          <a:pt x="154" y="78"/>
                          <a:pt x="154" y="78"/>
                          <a:pt x="154" y="78"/>
                        </a:cubicBezTo>
                        <a:cubicBezTo>
                          <a:pt x="155" y="79"/>
                          <a:pt x="155" y="79"/>
                          <a:pt x="155" y="79"/>
                        </a:cubicBezTo>
                        <a:cubicBezTo>
                          <a:pt x="155" y="79"/>
                          <a:pt x="155" y="79"/>
                          <a:pt x="155" y="79"/>
                        </a:cubicBezTo>
                        <a:cubicBezTo>
                          <a:pt x="155" y="80"/>
                          <a:pt x="155" y="80"/>
                          <a:pt x="155" y="80"/>
                        </a:cubicBezTo>
                        <a:cubicBezTo>
                          <a:pt x="155" y="80"/>
                          <a:pt x="155" y="80"/>
                          <a:pt x="155" y="80"/>
                        </a:cubicBezTo>
                        <a:cubicBezTo>
                          <a:pt x="155" y="80"/>
                          <a:pt x="155" y="80"/>
                          <a:pt x="155" y="80"/>
                        </a:cubicBezTo>
                        <a:cubicBezTo>
                          <a:pt x="156" y="80"/>
                          <a:pt x="156" y="80"/>
                          <a:pt x="156" y="80"/>
                        </a:cubicBezTo>
                        <a:cubicBezTo>
                          <a:pt x="157" y="80"/>
                          <a:pt x="157" y="80"/>
                          <a:pt x="157" y="80"/>
                        </a:cubicBezTo>
                        <a:cubicBezTo>
                          <a:pt x="157" y="80"/>
                          <a:pt x="157" y="80"/>
                          <a:pt x="157" y="80"/>
                        </a:cubicBezTo>
                        <a:cubicBezTo>
                          <a:pt x="158" y="80"/>
                          <a:pt x="158" y="80"/>
                          <a:pt x="158" y="80"/>
                        </a:cubicBezTo>
                        <a:cubicBezTo>
                          <a:pt x="159" y="81"/>
                          <a:pt x="159" y="81"/>
                          <a:pt x="159" y="81"/>
                        </a:cubicBezTo>
                        <a:cubicBezTo>
                          <a:pt x="160" y="81"/>
                          <a:pt x="160" y="81"/>
                          <a:pt x="160" y="81"/>
                        </a:cubicBezTo>
                        <a:cubicBezTo>
                          <a:pt x="161" y="80"/>
                          <a:pt x="161" y="80"/>
                          <a:pt x="161" y="80"/>
                        </a:cubicBezTo>
                        <a:cubicBezTo>
                          <a:pt x="161" y="80"/>
                          <a:pt x="161" y="80"/>
                          <a:pt x="161" y="80"/>
                        </a:cubicBezTo>
                        <a:cubicBezTo>
                          <a:pt x="161" y="80"/>
                          <a:pt x="161" y="80"/>
                          <a:pt x="161" y="80"/>
                        </a:cubicBezTo>
                        <a:cubicBezTo>
                          <a:pt x="162" y="79"/>
                          <a:pt x="162" y="79"/>
                          <a:pt x="162" y="79"/>
                        </a:cubicBezTo>
                        <a:cubicBezTo>
                          <a:pt x="164" y="78"/>
                          <a:pt x="164" y="78"/>
                          <a:pt x="164" y="78"/>
                        </a:cubicBezTo>
                        <a:cubicBezTo>
                          <a:pt x="165" y="78"/>
                          <a:pt x="165" y="78"/>
                          <a:pt x="165" y="78"/>
                        </a:cubicBezTo>
                        <a:cubicBezTo>
                          <a:pt x="166" y="78"/>
                          <a:pt x="166" y="78"/>
                          <a:pt x="166" y="78"/>
                        </a:cubicBezTo>
                        <a:cubicBezTo>
                          <a:pt x="166" y="77"/>
                          <a:pt x="166" y="77"/>
                          <a:pt x="166" y="77"/>
                        </a:cubicBezTo>
                        <a:cubicBezTo>
                          <a:pt x="167" y="77"/>
                          <a:pt x="167" y="77"/>
                          <a:pt x="167" y="77"/>
                        </a:cubicBezTo>
                        <a:cubicBezTo>
                          <a:pt x="167" y="78"/>
                          <a:pt x="167" y="78"/>
                          <a:pt x="167" y="78"/>
                        </a:cubicBezTo>
                        <a:cubicBezTo>
                          <a:pt x="166" y="78"/>
                          <a:pt x="166" y="78"/>
                          <a:pt x="166" y="78"/>
                        </a:cubicBezTo>
                        <a:cubicBezTo>
                          <a:pt x="166" y="79"/>
                          <a:pt x="166" y="79"/>
                          <a:pt x="166" y="79"/>
                        </a:cubicBezTo>
                        <a:cubicBezTo>
                          <a:pt x="165" y="80"/>
                          <a:pt x="165" y="80"/>
                          <a:pt x="165" y="80"/>
                        </a:cubicBezTo>
                        <a:cubicBezTo>
                          <a:pt x="164" y="80"/>
                          <a:pt x="164" y="80"/>
                          <a:pt x="164" y="80"/>
                        </a:cubicBezTo>
                        <a:cubicBezTo>
                          <a:pt x="163" y="81"/>
                          <a:pt x="163" y="81"/>
                          <a:pt x="163" y="81"/>
                        </a:cubicBezTo>
                        <a:cubicBezTo>
                          <a:pt x="164" y="81"/>
                          <a:pt x="164" y="81"/>
                          <a:pt x="164" y="81"/>
                        </a:cubicBezTo>
                        <a:cubicBezTo>
                          <a:pt x="165" y="81"/>
                          <a:pt x="165" y="81"/>
                          <a:pt x="165" y="81"/>
                        </a:cubicBezTo>
                        <a:cubicBezTo>
                          <a:pt x="166" y="81"/>
                          <a:pt x="166" y="81"/>
                          <a:pt x="166" y="81"/>
                        </a:cubicBezTo>
                        <a:cubicBezTo>
                          <a:pt x="167" y="81"/>
                          <a:pt x="167" y="81"/>
                          <a:pt x="167" y="81"/>
                        </a:cubicBezTo>
                        <a:cubicBezTo>
                          <a:pt x="166" y="81"/>
                          <a:pt x="166" y="81"/>
                          <a:pt x="166" y="81"/>
                        </a:cubicBezTo>
                        <a:cubicBezTo>
                          <a:pt x="165" y="82"/>
                          <a:pt x="165" y="82"/>
                          <a:pt x="165" y="82"/>
                        </a:cubicBezTo>
                        <a:cubicBezTo>
                          <a:pt x="164" y="83"/>
                          <a:pt x="164" y="83"/>
                          <a:pt x="164" y="83"/>
                        </a:cubicBezTo>
                        <a:cubicBezTo>
                          <a:pt x="164" y="83"/>
                          <a:pt x="164" y="83"/>
                          <a:pt x="164" y="83"/>
                        </a:cubicBezTo>
                        <a:cubicBezTo>
                          <a:pt x="163" y="84"/>
                          <a:pt x="163" y="84"/>
                          <a:pt x="163" y="84"/>
                        </a:cubicBezTo>
                        <a:cubicBezTo>
                          <a:pt x="163" y="84"/>
                          <a:pt x="163" y="84"/>
                          <a:pt x="163" y="84"/>
                        </a:cubicBezTo>
                        <a:cubicBezTo>
                          <a:pt x="163" y="84"/>
                          <a:pt x="163" y="84"/>
                          <a:pt x="163" y="84"/>
                        </a:cubicBezTo>
                        <a:cubicBezTo>
                          <a:pt x="161" y="84"/>
                          <a:pt x="161" y="84"/>
                          <a:pt x="161" y="84"/>
                        </a:cubicBezTo>
                        <a:cubicBezTo>
                          <a:pt x="161" y="85"/>
                          <a:pt x="161" y="85"/>
                          <a:pt x="161" y="85"/>
                        </a:cubicBezTo>
                        <a:cubicBezTo>
                          <a:pt x="162" y="85"/>
                          <a:pt x="162" y="85"/>
                          <a:pt x="162" y="85"/>
                        </a:cubicBezTo>
                        <a:cubicBezTo>
                          <a:pt x="162" y="86"/>
                          <a:pt x="162" y="86"/>
                          <a:pt x="162" y="86"/>
                        </a:cubicBezTo>
                        <a:cubicBezTo>
                          <a:pt x="161" y="86"/>
                          <a:pt x="161" y="86"/>
                          <a:pt x="161" y="86"/>
                        </a:cubicBezTo>
                        <a:cubicBezTo>
                          <a:pt x="160" y="85"/>
                          <a:pt x="160" y="85"/>
                          <a:pt x="160" y="85"/>
                        </a:cubicBezTo>
                        <a:cubicBezTo>
                          <a:pt x="159" y="86"/>
                          <a:pt x="159" y="86"/>
                          <a:pt x="159" y="86"/>
                        </a:cubicBezTo>
                        <a:cubicBezTo>
                          <a:pt x="159" y="87"/>
                          <a:pt x="159" y="87"/>
                          <a:pt x="159" y="87"/>
                        </a:cubicBezTo>
                        <a:cubicBezTo>
                          <a:pt x="159" y="88"/>
                          <a:pt x="159" y="88"/>
                          <a:pt x="159" y="88"/>
                        </a:cubicBezTo>
                        <a:cubicBezTo>
                          <a:pt x="159" y="88"/>
                          <a:pt x="159" y="88"/>
                          <a:pt x="159" y="88"/>
                        </a:cubicBezTo>
                        <a:cubicBezTo>
                          <a:pt x="160" y="88"/>
                          <a:pt x="160" y="88"/>
                          <a:pt x="160" y="88"/>
                        </a:cubicBezTo>
                        <a:cubicBezTo>
                          <a:pt x="161" y="88"/>
                          <a:pt x="161" y="88"/>
                          <a:pt x="161" y="88"/>
                        </a:cubicBezTo>
                        <a:cubicBezTo>
                          <a:pt x="160" y="88"/>
                          <a:pt x="160" y="88"/>
                          <a:pt x="160" y="88"/>
                        </a:cubicBezTo>
                        <a:cubicBezTo>
                          <a:pt x="160" y="89"/>
                          <a:pt x="160" y="89"/>
                          <a:pt x="160" y="89"/>
                        </a:cubicBezTo>
                        <a:cubicBezTo>
                          <a:pt x="159" y="90"/>
                          <a:pt x="159" y="90"/>
                          <a:pt x="159" y="90"/>
                        </a:cubicBezTo>
                        <a:cubicBezTo>
                          <a:pt x="158" y="90"/>
                          <a:pt x="158" y="90"/>
                          <a:pt x="158" y="90"/>
                        </a:cubicBezTo>
                        <a:cubicBezTo>
                          <a:pt x="158" y="90"/>
                          <a:pt x="158" y="90"/>
                          <a:pt x="158" y="90"/>
                        </a:cubicBezTo>
                        <a:cubicBezTo>
                          <a:pt x="158" y="90"/>
                          <a:pt x="158" y="90"/>
                          <a:pt x="158" y="90"/>
                        </a:cubicBezTo>
                        <a:cubicBezTo>
                          <a:pt x="159" y="91"/>
                          <a:pt x="159" y="91"/>
                          <a:pt x="159" y="91"/>
                        </a:cubicBezTo>
                        <a:cubicBezTo>
                          <a:pt x="159" y="91"/>
                          <a:pt x="159" y="91"/>
                          <a:pt x="159" y="91"/>
                        </a:cubicBezTo>
                        <a:cubicBezTo>
                          <a:pt x="160" y="91"/>
                          <a:pt x="160" y="91"/>
                          <a:pt x="160" y="91"/>
                        </a:cubicBezTo>
                        <a:cubicBezTo>
                          <a:pt x="160" y="92"/>
                          <a:pt x="160" y="92"/>
                          <a:pt x="160" y="92"/>
                        </a:cubicBezTo>
                        <a:cubicBezTo>
                          <a:pt x="159" y="92"/>
                          <a:pt x="159" y="92"/>
                          <a:pt x="159" y="92"/>
                        </a:cubicBezTo>
                        <a:cubicBezTo>
                          <a:pt x="159" y="93"/>
                          <a:pt x="159" y="93"/>
                          <a:pt x="159"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5"/>
                          <a:pt x="158" y="95"/>
                          <a:pt x="158" y="95"/>
                        </a:cubicBezTo>
                        <a:cubicBezTo>
                          <a:pt x="157" y="95"/>
                          <a:pt x="157" y="95"/>
                          <a:pt x="157" y="95"/>
                        </a:cubicBezTo>
                        <a:cubicBezTo>
                          <a:pt x="155" y="95"/>
                          <a:pt x="155" y="95"/>
                          <a:pt x="155" y="95"/>
                        </a:cubicBezTo>
                        <a:cubicBezTo>
                          <a:pt x="155" y="95"/>
                          <a:pt x="155" y="95"/>
                          <a:pt x="155" y="95"/>
                        </a:cubicBezTo>
                        <a:cubicBezTo>
                          <a:pt x="154" y="96"/>
                          <a:pt x="154" y="96"/>
                          <a:pt x="154" y="96"/>
                        </a:cubicBezTo>
                        <a:cubicBezTo>
                          <a:pt x="154" y="96"/>
                          <a:pt x="154" y="96"/>
                          <a:pt x="154" y="96"/>
                        </a:cubicBezTo>
                        <a:cubicBezTo>
                          <a:pt x="154" y="96"/>
                          <a:pt x="154" y="96"/>
                          <a:pt x="154" y="96"/>
                        </a:cubicBezTo>
                        <a:cubicBezTo>
                          <a:pt x="154" y="97"/>
                          <a:pt x="154" y="97"/>
                          <a:pt x="154" y="97"/>
                        </a:cubicBezTo>
                        <a:cubicBezTo>
                          <a:pt x="153" y="97"/>
                          <a:pt x="153" y="97"/>
                          <a:pt x="153" y="97"/>
                        </a:cubicBezTo>
                        <a:cubicBezTo>
                          <a:pt x="153" y="98"/>
                          <a:pt x="153" y="98"/>
                          <a:pt x="153" y="98"/>
                        </a:cubicBezTo>
                        <a:cubicBezTo>
                          <a:pt x="153" y="99"/>
                          <a:pt x="153" y="99"/>
                          <a:pt x="153" y="99"/>
                        </a:cubicBezTo>
                        <a:cubicBezTo>
                          <a:pt x="153" y="99"/>
                          <a:pt x="153" y="99"/>
                          <a:pt x="153" y="99"/>
                        </a:cubicBezTo>
                        <a:cubicBezTo>
                          <a:pt x="152" y="99"/>
                          <a:pt x="152" y="99"/>
                          <a:pt x="152" y="99"/>
                        </a:cubicBezTo>
                        <a:cubicBezTo>
                          <a:pt x="152" y="99"/>
                          <a:pt x="152" y="99"/>
                          <a:pt x="152" y="99"/>
                        </a:cubicBezTo>
                        <a:cubicBezTo>
                          <a:pt x="152" y="100"/>
                          <a:pt x="152" y="100"/>
                          <a:pt x="152" y="100"/>
                        </a:cubicBezTo>
                        <a:cubicBezTo>
                          <a:pt x="152" y="100"/>
                          <a:pt x="152" y="100"/>
                          <a:pt x="152" y="100"/>
                        </a:cubicBezTo>
                        <a:cubicBezTo>
                          <a:pt x="152" y="101"/>
                          <a:pt x="152" y="101"/>
                          <a:pt x="152" y="101"/>
                        </a:cubicBezTo>
                        <a:cubicBezTo>
                          <a:pt x="152" y="101"/>
                          <a:pt x="152" y="101"/>
                          <a:pt x="152" y="101"/>
                        </a:cubicBezTo>
                        <a:cubicBezTo>
                          <a:pt x="153" y="101"/>
                          <a:pt x="153" y="101"/>
                          <a:pt x="153" y="101"/>
                        </a:cubicBezTo>
                        <a:cubicBezTo>
                          <a:pt x="152" y="102"/>
                          <a:pt x="152" y="102"/>
                          <a:pt x="152" y="102"/>
                        </a:cubicBezTo>
                        <a:cubicBezTo>
                          <a:pt x="151" y="101"/>
                          <a:pt x="151" y="101"/>
                          <a:pt x="151" y="101"/>
                        </a:cubicBezTo>
                        <a:cubicBezTo>
                          <a:pt x="150" y="100"/>
                          <a:pt x="150" y="100"/>
                          <a:pt x="150" y="100"/>
                        </a:cubicBezTo>
                        <a:cubicBezTo>
                          <a:pt x="150" y="99"/>
                          <a:pt x="150" y="99"/>
                          <a:pt x="150" y="99"/>
                        </a:cubicBezTo>
                        <a:cubicBezTo>
                          <a:pt x="151" y="98"/>
                          <a:pt x="151" y="98"/>
                          <a:pt x="151" y="98"/>
                        </a:cubicBezTo>
                        <a:cubicBezTo>
                          <a:pt x="151" y="97"/>
                          <a:pt x="151" y="97"/>
                          <a:pt x="151" y="97"/>
                        </a:cubicBezTo>
                        <a:cubicBezTo>
                          <a:pt x="151" y="96"/>
                          <a:pt x="151" y="96"/>
                          <a:pt x="151" y="96"/>
                        </a:cubicBezTo>
                        <a:cubicBezTo>
                          <a:pt x="151" y="95"/>
                          <a:pt x="151" y="95"/>
                          <a:pt x="151" y="95"/>
                        </a:cubicBezTo>
                        <a:cubicBezTo>
                          <a:pt x="152" y="95"/>
                          <a:pt x="152" y="95"/>
                          <a:pt x="152" y="95"/>
                        </a:cubicBezTo>
                        <a:cubicBezTo>
                          <a:pt x="152" y="95"/>
                          <a:pt x="152" y="95"/>
                          <a:pt x="152" y="95"/>
                        </a:cubicBezTo>
                        <a:cubicBezTo>
                          <a:pt x="153" y="94"/>
                          <a:pt x="153" y="94"/>
                          <a:pt x="153" y="94"/>
                        </a:cubicBezTo>
                        <a:cubicBezTo>
                          <a:pt x="154" y="94"/>
                          <a:pt x="154" y="94"/>
                          <a:pt x="154" y="94"/>
                        </a:cubicBezTo>
                        <a:cubicBezTo>
                          <a:pt x="154" y="95"/>
                          <a:pt x="154" y="95"/>
                          <a:pt x="154" y="95"/>
                        </a:cubicBezTo>
                        <a:cubicBezTo>
                          <a:pt x="155" y="94"/>
                          <a:pt x="155" y="94"/>
                          <a:pt x="155" y="94"/>
                        </a:cubicBezTo>
                        <a:cubicBezTo>
                          <a:pt x="156" y="94"/>
                          <a:pt x="156" y="94"/>
                          <a:pt x="156" y="94"/>
                        </a:cubicBezTo>
                        <a:cubicBezTo>
                          <a:pt x="157" y="94"/>
                          <a:pt x="157" y="94"/>
                          <a:pt x="157" y="94"/>
                        </a:cubicBezTo>
                        <a:cubicBezTo>
                          <a:pt x="157" y="93"/>
                          <a:pt x="157" y="93"/>
                          <a:pt x="157" y="93"/>
                        </a:cubicBezTo>
                        <a:cubicBezTo>
                          <a:pt x="158" y="93"/>
                          <a:pt x="158" y="93"/>
                          <a:pt x="158" y="93"/>
                        </a:cubicBezTo>
                        <a:cubicBezTo>
                          <a:pt x="158" y="92"/>
                          <a:pt x="158" y="92"/>
                          <a:pt x="158" y="92"/>
                        </a:cubicBezTo>
                        <a:cubicBezTo>
                          <a:pt x="158" y="92"/>
                          <a:pt x="158" y="92"/>
                          <a:pt x="158" y="92"/>
                        </a:cubicBezTo>
                        <a:cubicBezTo>
                          <a:pt x="157" y="92"/>
                          <a:pt x="157" y="92"/>
                          <a:pt x="157" y="92"/>
                        </a:cubicBezTo>
                        <a:cubicBezTo>
                          <a:pt x="158" y="92"/>
                          <a:pt x="158" y="92"/>
                          <a:pt x="158" y="92"/>
                        </a:cubicBezTo>
                        <a:cubicBezTo>
                          <a:pt x="158" y="91"/>
                          <a:pt x="158" y="91"/>
                          <a:pt x="158" y="91"/>
                        </a:cubicBezTo>
                        <a:cubicBezTo>
                          <a:pt x="159" y="91"/>
                          <a:pt x="159" y="91"/>
                          <a:pt x="159" y="91"/>
                        </a:cubicBezTo>
                        <a:cubicBezTo>
                          <a:pt x="159" y="91"/>
                          <a:pt x="159" y="91"/>
                          <a:pt x="159" y="91"/>
                        </a:cubicBezTo>
                        <a:cubicBezTo>
                          <a:pt x="158" y="90"/>
                          <a:pt x="158" y="90"/>
                          <a:pt x="158" y="90"/>
                        </a:cubicBezTo>
                        <a:cubicBezTo>
                          <a:pt x="157" y="90"/>
                          <a:pt x="157" y="90"/>
                          <a:pt x="157" y="90"/>
                        </a:cubicBezTo>
                        <a:cubicBezTo>
                          <a:pt x="156" y="90"/>
                          <a:pt x="156" y="90"/>
                          <a:pt x="156" y="90"/>
                        </a:cubicBezTo>
                        <a:cubicBezTo>
                          <a:pt x="156" y="90"/>
                          <a:pt x="156" y="90"/>
                          <a:pt x="156" y="90"/>
                        </a:cubicBezTo>
                        <a:cubicBezTo>
                          <a:pt x="156" y="90"/>
                          <a:pt x="156" y="90"/>
                          <a:pt x="156" y="90"/>
                        </a:cubicBezTo>
                        <a:cubicBezTo>
                          <a:pt x="156" y="90"/>
                          <a:pt x="156" y="90"/>
                          <a:pt x="156" y="90"/>
                        </a:cubicBezTo>
                        <a:cubicBezTo>
                          <a:pt x="155" y="90"/>
                          <a:pt x="155" y="90"/>
                          <a:pt x="155" y="90"/>
                        </a:cubicBezTo>
                        <a:cubicBezTo>
                          <a:pt x="155" y="89"/>
                          <a:pt x="155" y="89"/>
                          <a:pt x="155" y="89"/>
                        </a:cubicBezTo>
                        <a:cubicBezTo>
                          <a:pt x="155" y="88"/>
                          <a:pt x="155" y="88"/>
                          <a:pt x="155" y="88"/>
                        </a:cubicBezTo>
                        <a:cubicBezTo>
                          <a:pt x="155" y="88"/>
                          <a:pt x="155" y="88"/>
                          <a:pt x="155" y="88"/>
                        </a:cubicBezTo>
                        <a:cubicBezTo>
                          <a:pt x="153" y="87"/>
                          <a:pt x="153" y="87"/>
                          <a:pt x="153" y="87"/>
                        </a:cubicBezTo>
                        <a:cubicBezTo>
                          <a:pt x="153" y="87"/>
                          <a:pt x="153" y="87"/>
                          <a:pt x="153" y="87"/>
                        </a:cubicBezTo>
                        <a:cubicBezTo>
                          <a:pt x="152" y="87"/>
                          <a:pt x="152" y="87"/>
                          <a:pt x="152" y="87"/>
                        </a:cubicBezTo>
                        <a:cubicBezTo>
                          <a:pt x="151" y="87"/>
                          <a:pt x="151" y="87"/>
                          <a:pt x="151" y="87"/>
                        </a:cubicBezTo>
                        <a:cubicBezTo>
                          <a:pt x="151" y="87"/>
                          <a:pt x="151" y="87"/>
                          <a:pt x="151" y="87"/>
                        </a:cubicBezTo>
                        <a:cubicBezTo>
                          <a:pt x="150" y="87"/>
                          <a:pt x="150" y="87"/>
                          <a:pt x="150" y="87"/>
                        </a:cubicBezTo>
                        <a:cubicBezTo>
                          <a:pt x="150" y="87"/>
                          <a:pt x="150" y="87"/>
                          <a:pt x="150" y="87"/>
                        </a:cubicBezTo>
                        <a:cubicBezTo>
                          <a:pt x="150" y="88"/>
                          <a:pt x="150" y="88"/>
                          <a:pt x="150" y="88"/>
                        </a:cubicBezTo>
                        <a:cubicBezTo>
                          <a:pt x="150" y="88"/>
                          <a:pt x="150" y="88"/>
                          <a:pt x="150" y="88"/>
                        </a:cubicBezTo>
                        <a:cubicBezTo>
                          <a:pt x="150" y="88"/>
                          <a:pt x="150" y="88"/>
                          <a:pt x="150" y="88"/>
                        </a:cubicBezTo>
                        <a:cubicBezTo>
                          <a:pt x="149" y="88"/>
                          <a:pt x="149" y="88"/>
                          <a:pt x="149" y="88"/>
                        </a:cubicBezTo>
                        <a:cubicBezTo>
                          <a:pt x="148" y="88"/>
                          <a:pt x="148" y="88"/>
                          <a:pt x="148" y="88"/>
                        </a:cubicBezTo>
                        <a:cubicBezTo>
                          <a:pt x="148" y="88"/>
                          <a:pt x="148" y="88"/>
                          <a:pt x="148" y="88"/>
                        </a:cubicBezTo>
                        <a:cubicBezTo>
                          <a:pt x="147" y="88"/>
                          <a:pt x="147" y="88"/>
                          <a:pt x="147" y="88"/>
                        </a:cubicBezTo>
                        <a:cubicBezTo>
                          <a:pt x="147" y="89"/>
                          <a:pt x="147" y="89"/>
                          <a:pt x="147" y="89"/>
                        </a:cubicBezTo>
                        <a:cubicBezTo>
                          <a:pt x="147" y="89"/>
                          <a:pt x="147" y="89"/>
                          <a:pt x="147" y="89"/>
                        </a:cubicBezTo>
                        <a:cubicBezTo>
                          <a:pt x="147" y="90"/>
                          <a:pt x="147" y="90"/>
                          <a:pt x="147" y="90"/>
                        </a:cubicBezTo>
                        <a:cubicBezTo>
                          <a:pt x="148" y="90"/>
                          <a:pt x="148" y="90"/>
                          <a:pt x="148" y="90"/>
                        </a:cubicBezTo>
                        <a:cubicBezTo>
                          <a:pt x="148" y="91"/>
                          <a:pt x="148" y="91"/>
                          <a:pt x="148" y="91"/>
                        </a:cubicBezTo>
                        <a:cubicBezTo>
                          <a:pt x="149" y="92"/>
                          <a:pt x="149" y="92"/>
                          <a:pt x="149" y="92"/>
                        </a:cubicBezTo>
                        <a:cubicBezTo>
                          <a:pt x="149" y="92"/>
                          <a:pt x="149" y="92"/>
                          <a:pt x="149" y="92"/>
                        </a:cubicBezTo>
                        <a:cubicBezTo>
                          <a:pt x="149" y="93"/>
                          <a:pt x="149" y="93"/>
                          <a:pt x="149" y="93"/>
                        </a:cubicBezTo>
                        <a:cubicBezTo>
                          <a:pt x="148" y="93"/>
                          <a:pt x="148" y="93"/>
                          <a:pt x="148" y="93"/>
                        </a:cubicBezTo>
                        <a:cubicBezTo>
                          <a:pt x="148" y="92"/>
                          <a:pt x="148" y="92"/>
                          <a:pt x="148" y="92"/>
                        </a:cubicBezTo>
                        <a:cubicBezTo>
                          <a:pt x="147" y="92"/>
                          <a:pt x="147" y="92"/>
                          <a:pt x="147" y="92"/>
                        </a:cubicBezTo>
                        <a:cubicBezTo>
                          <a:pt x="146" y="93"/>
                          <a:pt x="146" y="93"/>
                          <a:pt x="146" y="93"/>
                        </a:cubicBezTo>
                        <a:cubicBezTo>
                          <a:pt x="145" y="93"/>
                          <a:pt x="145" y="93"/>
                          <a:pt x="145" y="93"/>
                        </a:cubicBezTo>
                        <a:cubicBezTo>
                          <a:pt x="145" y="93"/>
                          <a:pt x="145" y="93"/>
                          <a:pt x="145" y="93"/>
                        </a:cubicBezTo>
                        <a:cubicBezTo>
                          <a:pt x="144" y="94"/>
                          <a:pt x="144" y="94"/>
                          <a:pt x="144" y="94"/>
                        </a:cubicBezTo>
                        <a:cubicBezTo>
                          <a:pt x="144" y="94"/>
                          <a:pt x="144" y="94"/>
                          <a:pt x="144" y="94"/>
                        </a:cubicBezTo>
                        <a:cubicBezTo>
                          <a:pt x="144" y="94"/>
                          <a:pt x="144" y="94"/>
                          <a:pt x="144" y="94"/>
                        </a:cubicBezTo>
                        <a:cubicBezTo>
                          <a:pt x="143" y="94"/>
                          <a:pt x="143" y="94"/>
                          <a:pt x="143" y="94"/>
                        </a:cubicBezTo>
                        <a:cubicBezTo>
                          <a:pt x="141" y="95"/>
                          <a:pt x="141" y="95"/>
                          <a:pt x="141" y="95"/>
                        </a:cubicBezTo>
                        <a:cubicBezTo>
                          <a:pt x="141" y="95"/>
                          <a:pt x="141" y="95"/>
                          <a:pt x="141" y="95"/>
                        </a:cubicBezTo>
                        <a:cubicBezTo>
                          <a:pt x="140" y="96"/>
                          <a:pt x="140" y="96"/>
                          <a:pt x="140" y="96"/>
                        </a:cubicBezTo>
                        <a:cubicBezTo>
                          <a:pt x="139" y="97"/>
                          <a:pt x="139" y="97"/>
                          <a:pt x="139" y="97"/>
                        </a:cubicBezTo>
                        <a:cubicBezTo>
                          <a:pt x="138" y="96"/>
                          <a:pt x="138" y="96"/>
                          <a:pt x="138" y="96"/>
                        </a:cubicBezTo>
                        <a:cubicBezTo>
                          <a:pt x="137" y="97"/>
                          <a:pt x="137" y="97"/>
                          <a:pt x="137" y="97"/>
                        </a:cubicBezTo>
                        <a:cubicBezTo>
                          <a:pt x="137" y="98"/>
                          <a:pt x="137" y="98"/>
                          <a:pt x="137" y="98"/>
                        </a:cubicBezTo>
                        <a:cubicBezTo>
                          <a:pt x="136" y="98"/>
                          <a:pt x="136" y="98"/>
                          <a:pt x="136" y="98"/>
                        </a:cubicBezTo>
                        <a:cubicBezTo>
                          <a:pt x="135" y="98"/>
                          <a:pt x="135" y="98"/>
                          <a:pt x="135" y="98"/>
                        </a:cubicBezTo>
                        <a:cubicBezTo>
                          <a:pt x="136" y="97"/>
                          <a:pt x="136" y="97"/>
                          <a:pt x="136" y="97"/>
                        </a:cubicBezTo>
                        <a:cubicBezTo>
                          <a:pt x="136" y="97"/>
                          <a:pt x="136" y="97"/>
                          <a:pt x="136" y="97"/>
                        </a:cubicBezTo>
                        <a:cubicBezTo>
                          <a:pt x="135" y="96"/>
                          <a:pt x="135" y="96"/>
                          <a:pt x="135" y="96"/>
                        </a:cubicBezTo>
                        <a:cubicBezTo>
                          <a:pt x="135" y="96"/>
                          <a:pt x="135" y="96"/>
                          <a:pt x="135" y="96"/>
                        </a:cubicBezTo>
                        <a:cubicBezTo>
                          <a:pt x="136" y="95"/>
                          <a:pt x="136" y="95"/>
                          <a:pt x="136" y="95"/>
                        </a:cubicBezTo>
                        <a:cubicBezTo>
                          <a:pt x="136" y="95"/>
                          <a:pt x="136" y="95"/>
                          <a:pt x="136" y="95"/>
                        </a:cubicBezTo>
                        <a:cubicBezTo>
                          <a:pt x="137" y="95"/>
                          <a:pt x="137" y="95"/>
                          <a:pt x="137" y="95"/>
                        </a:cubicBezTo>
                        <a:cubicBezTo>
                          <a:pt x="138" y="95"/>
                          <a:pt x="138" y="95"/>
                          <a:pt x="138" y="95"/>
                        </a:cubicBezTo>
                        <a:cubicBezTo>
                          <a:pt x="138" y="95"/>
                          <a:pt x="138" y="95"/>
                          <a:pt x="138" y="95"/>
                        </a:cubicBezTo>
                        <a:cubicBezTo>
                          <a:pt x="139" y="94"/>
                          <a:pt x="139" y="94"/>
                          <a:pt x="139" y="94"/>
                        </a:cubicBezTo>
                        <a:cubicBezTo>
                          <a:pt x="140" y="94"/>
                          <a:pt x="140" y="94"/>
                          <a:pt x="140" y="94"/>
                        </a:cubicBezTo>
                        <a:cubicBezTo>
                          <a:pt x="141" y="93"/>
                          <a:pt x="141" y="93"/>
                          <a:pt x="141" y="93"/>
                        </a:cubicBezTo>
                        <a:cubicBezTo>
                          <a:pt x="141" y="92"/>
                          <a:pt x="141" y="92"/>
                          <a:pt x="141" y="92"/>
                        </a:cubicBezTo>
                        <a:cubicBezTo>
                          <a:pt x="143" y="91"/>
                          <a:pt x="143" y="91"/>
                          <a:pt x="143" y="91"/>
                        </a:cubicBezTo>
                        <a:cubicBezTo>
                          <a:pt x="144" y="90"/>
                          <a:pt x="144" y="90"/>
                          <a:pt x="144" y="90"/>
                        </a:cubicBezTo>
                        <a:cubicBezTo>
                          <a:pt x="144" y="89"/>
                          <a:pt x="144" y="89"/>
                          <a:pt x="144" y="89"/>
                        </a:cubicBezTo>
                        <a:cubicBezTo>
                          <a:pt x="144" y="88"/>
                          <a:pt x="144" y="88"/>
                          <a:pt x="144" y="88"/>
                        </a:cubicBezTo>
                        <a:cubicBezTo>
                          <a:pt x="144" y="88"/>
                          <a:pt x="144" y="88"/>
                          <a:pt x="144" y="88"/>
                        </a:cubicBezTo>
                        <a:cubicBezTo>
                          <a:pt x="142" y="88"/>
                          <a:pt x="142" y="88"/>
                          <a:pt x="142" y="88"/>
                        </a:cubicBezTo>
                        <a:cubicBezTo>
                          <a:pt x="142" y="88"/>
                          <a:pt x="142" y="88"/>
                          <a:pt x="142" y="88"/>
                        </a:cubicBezTo>
                        <a:cubicBezTo>
                          <a:pt x="141" y="88"/>
                          <a:pt x="141" y="88"/>
                          <a:pt x="141" y="88"/>
                        </a:cubicBezTo>
                        <a:cubicBezTo>
                          <a:pt x="140" y="89"/>
                          <a:pt x="140" y="89"/>
                          <a:pt x="140" y="89"/>
                        </a:cubicBezTo>
                        <a:cubicBezTo>
                          <a:pt x="139" y="89"/>
                          <a:pt x="139" y="89"/>
                          <a:pt x="139" y="89"/>
                        </a:cubicBezTo>
                        <a:cubicBezTo>
                          <a:pt x="138" y="90"/>
                          <a:pt x="138" y="90"/>
                          <a:pt x="138" y="90"/>
                        </a:cubicBezTo>
                        <a:cubicBezTo>
                          <a:pt x="136" y="91"/>
                          <a:pt x="136" y="91"/>
                          <a:pt x="136" y="91"/>
                        </a:cubicBezTo>
                        <a:cubicBezTo>
                          <a:pt x="136" y="91"/>
                          <a:pt x="136" y="91"/>
                          <a:pt x="136" y="91"/>
                        </a:cubicBezTo>
                        <a:cubicBezTo>
                          <a:pt x="136" y="92"/>
                          <a:pt x="136" y="92"/>
                          <a:pt x="136" y="92"/>
                        </a:cubicBezTo>
                        <a:cubicBezTo>
                          <a:pt x="135" y="93"/>
                          <a:pt x="135" y="93"/>
                          <a:pt x="135" y="93"/>
                        </a:cubicBezTo>
                        <a:cubicBezTo>
                          <a:pt x="134" y="93"/>
                          <a:pt x="134" y="93"/>
                          <a:pt x="134" y="93"/>
                        </a:cubicBezTo>
                        <a:cubicBezTo>
                          <a:pt x="133" y="94"/>
                          <a:pt x="133" y="94"/>
                          <a:pt x="133" y="94"/>
                        </a:cubicBezTo>
                        <a:cubicBezTo>
                          <a:pt x="132" y="94"/>
                          <a:pt x="132" y="94"/>
                          <a:pt x="132" y="94"/>
                        </a:cubicBezTo>
                        <a:cubicBezTo>
                          <a:pt x="131" y="95"/>
                          <a:pt x="131" y="95"/>
                          <a:pt x="131" y="95"/>
                        </a:cubicBezTo>
                        <a:cubicBezTo>
                          <a:pt x="131" y="95"/>
                          <a:pt x="131" y="95"/>
                          <a:pt x="131" y="95"/>
                        </a:cubicBezTo>
                        <a:cubicBezTo>
                          <a:pt x="130" y="94"/>
                          <a:pt x="130" y="94"/>
                          <a:pt x="130" y="94"/>
                        </a:cubicBezTo>
                        <a:cubicBezTo>
                          <a:pt x="130" y="94"/>
                          <a:pt x="130" y="94"/>
                          <a:pt x="130" y="94"/>
                        </a:cubicBezTo>
                        <a:cubicBezTo>
                          <a:pt x="129" y="93"/>
                          <a:pt x="129" y="93"/>
                          <a:pt x="129" y="93"/>
                        </a:cubicBezTo>
                        <a:cubicBezTo>
                          <a:pt x="127" y="92"/>
                          <a:pt x="127" y="92"/>
                          <a:pt x="127" y="92"/>
                        </a:cubicBezTo>
                        <a:cubicBezTo>
                          <a:pt x="126" y="92"/>
                          <a:pt x="126" y="92"/>
                          <a:pt x="126" y="92"/>
                        </a:cubicBezTo>
                        <a:cubicBezTo>
                          <a:pt x="126" y="91"/>
                          <a:pt x="126" y="91"/>
                          <a:pt x="126" y="91"/>
                        </a:cubicBezTo>
                        <a:cubicBezTo>
                          <a:pt x="126" y="90"/>
                          <a:pt x="126" y="90"/>
                          <a:pt x="126" y="90"/>
                        </a:cubicBezTo>
                        <a:cubicBezTo>
                          <a:pt x="127" y="90"/>
                          <a:pt x="127" y="90"/>
                          <a:pt x="127" y="90"/>
                        </a:cubicBezTo>
                        <a:cubicBezTo>
                          <a:pt x="129" y="90"/>
                          <a:pt x="129" y="90"/>
                          <a:pt x="129" y="90"/>
                        </a:cubicBezTo>
                        <a:cubicBezTo>
                          <a:pt x="130" y="89"/>
                          <a:pt x="130" y="89"/>
                          <a:pt x="130" y="89"/>
                        </a:cubicBezTo>
                        <a:cubicBezTo>
                          <a:pt x="131" y="87"/>
                          <a:pt x="131" y="87"/>
                          <a:pt x="131" y="87"/>
                        </a:cubicBezTo>
                        <a:cubicBezTo>
                          <a:pt x="131" y="86"/>
                          <a:pt x="131" y="86"/>
                          <a:pt x="131" y="86"/>
                        </a:cubicBezTo>
                        <a:cubicBezTo>
                          <a:pt x="132" y="86"/>
                          <a:pt x="132" y="86"/>
                          <a:pt x="132" y="86"/>
                        </a:cubicBezTo>
                        <a:cubicBezTo>
                          <a:pt x="134" y="85"/>
                          <a:pt x="134" y="85"/>
                          <a:pt x="134" y="85"/>
                        </a:cubicBezTo>
                        <a:cubicBezTo>
                          <a:pt x="134" y="85"/>
                          <a:pt x="134" y="85"/>
                          <a:pt x="134" y="85"/>
                        </a:cubicBezTo>
                        <a:cubicBezTo>
                          <a:pt x="136" y="85"/>
                          <a:pt x="136" y="85"/>
                          <a:pt x="136" y="85"/>
                        </a:cubicBezTo>
                        <a:cubicBezTo>
                          <a:pt x="137" y="84"/>
                          <a:pt x="137" y="84"/>
                          <a:pt x="137" y="84"/>
                        </a:cubicBezTo>
                        <a:cubicBezTo>
                          <a:pt x="137" y="83"/>
                          <a:pt x="137" y="83"/>
                          <a:pt x="137" y="83"/>
                        </a:cubicBezTo>
                        <a:cubicBezTo>
                          <a:pt x="137" y="82"/>
                          <a:pt x="137" y="82"/>
                          <a:pt x="137" y="82"/>
                        </a:cubicBezTo>
                        <a:cubicBezTo>
                          <a:pt x="135" y="81"/>
                          <a:pt x="135" y="81"/>
                          <a:pt x="135" y="81"/>
                        </a:cubicBezTo>
                        <a:cubicBezTo>
                          <a:pt x="135" y="80"/>
                          <a:pt x="135" y="80"/>
                          <a:pt x="135" y="80"/>
                        </a:cubicBezTo>
                        <a:cubicBezTo>
                          <a:pt x="136" y="80"/>
                          <a:pt x="136" y="80"/>
                          <a:pt x="136" y="80"/>
                        </a:cubicBezTo>
                        <a:cubicBezTo>
                          <a:pt x="137" y="81"/>
                          <a:pt x="137" y="81"/>
                          <a:pt x="137" y="81"/>
                        </a:cubicBezTo>
                        <a:cubicBezTo>
                          <a:pt x="138" y="80"/>
                          <a:pt x="138" y="80"/>
                          <a:pt x="138" y="80"/>
                        </a:cubicBezTo>
                        <a:cubicBezTo>
                          <a:pt x="139" y="81"/>
                          <a:pt x="139" y="81"/>
                          <a:pt x="139" y="81"/>
                        </a:cubicBezTo>
                        <a:cubicBezTo>
                          <a:pt x="141" y="82"/>
                          <a:pt x="141" y="82"/>
                          <a:pt x="141" y="82"/>
                        </a:cubicBezTo>
                        <a:cubicBezTo>
                          <a:pt x="142" y="82"/>
                          <a:pt x="142" y="82"/>
                          <a:pt x="142" y="82"/>
                        </a:cubicBezTo>
                        <a:cubicBezTo>
                          <a:pt x="143" y="82"/>
                          <a:pt x="143" y="82"/>
                          <a:pt x="143" y="82"/>
                        </a:cubicBezTo>
                        <a:cubicBezTo>
                          <a:pt x="143" y="82"/>
                          <a:pt x="143" y="82"/>
                          <a:pt x="143" y="82"/>
                        </a:cubicBezTo>
                        <a:cubicBezTo>
                          <a:pt x="144" y="81"/>
                          <a:pt x="144" y="81"/>
                          <a:pt x="144" y="81"/>
                        </a:cubicBezTo>
                        <a:cubicBezTo>
                          <a:pt x="144" y="80"/>
                          <a:pt x="144" y="80"/>
                          <a:pt x="144" y="80"/>
                        </a:cubicBezTo>
                        <a:cubicBezTo>
                          <a:pt x="143" y="80"/>
                          <a:pt x="143" y="80"/>
                          <a:pt x="143" y="80"/>
                        </a:cubicBezTo>
                        <a:cubicBezTo>
                          <a:pt x="142" y="79"/>
                          <a:pt x="142" y="79"/>
                          <a:pt x="142" y="79"/>
                        </a:cubicBezTo>
                        <a:cubicBezTo>
                          <a:pt x="141" y="78"/>
                          <a:pt x="141" y="78"/>
                          <a:pt x="141" y="78"/>
                        </a:cubicBezTo>
                        <a:cubicBezTo>
                          <a:pt x="140" y="78"/>
                          <a:pt x="140" y="78"/>
                          <a:pt x="140" y="78"/>
                        </a:cubicBezTo>
                        <a:cubicBezTo>
                          <a:pt x="138" y="78"/>
                          <a:pt x="138" y="78"/>
                          <a:pt x="138" y="78"/>
                        </a:cubicBezTo>
                        <a:cubicBezTo>
                          <a:pt x="137" y="77"/>
                          <a:pt x="137" y="77"/>
                          <a:pt x="137" y="77"/>
                        </a:cubicBezTo>
                        <a:cubicBezTo>
                          <a:pt x="136" y="77"/>
                          <a:pt x="136" y="77"/>
                          <a:pt x="136" y="77"/>
                        </a:cubicBezTo>
                        <a:cubicBezTo>
                          <a:pt x="136" y="77"/>
                          <a:pt x="136" y="77"/>
                          <a:pt x="136" y="77"/>
                        </a:cubicBezTo>
                        <a:cubicBezTo>
                          <a:pt x="136" y="78"/>
                          <a:pt x="136" y="78"/>
                          <a:pt x="136" y="78"/>
                        </a:cubicBezTo>
                        <a:cubicBezTo>
                          <a:pt x="136" y="78"/>
                          <a:pt x="136" y="78"/>
                          <a:pt x="136" y="78"/>
                        </a:cubicBezTo>
                        <a:cubicBezTo>
                          <a:pt x="135" y="79"/>
                          <a:pt x="135" y="79"/>
                          <a:pt x="135" y="79"/>
                        </a:cubicBezTo>
                        <a:cubicBezTo>
                          <a:pt x="135" y="79"/>
                          <a:pt x="135" y="79"/>
                          <a:pt x="135" y="79"/>
                        </a:cubicBezTo>
                        <a:cubicBezTo>
                          <a:pt x="135" y="78"/>
                          <a:pt x="135" y="78"/>
                          <a:pt x="135" y="78"/>
                        </a:cubicBezTo>
                        <a:cubicBezTo>
                          <a:pt x="135" y="77"/>
                          <a:pt x="135" y="77"/>
                          <a:pt x="135" y="77"/>
                        </a:cubicBezTo>
                        <a:cubicBezTo>
                          <a:pt x="132" y="77"/>
                          <a:pt x="132" y="77"/>
                          <a:pt x="132" y="77"/>
                        </a:cubicBezTo>
                        <a:cubicBezTo>
                          <a:pt x="130" y="77"/>
                          <a:pt x="130" y="77"/>
                          <a:pt x="130" y="77"/>
                        </a:cubicBezTo>
                        <a:cubicBezTo>
                          <a:pt x="130" y="76"/>
                          <a:pt x="130" y="76"/>
                          <a:pt x="130" y="76"/>
                        </a:cubicBezTo>
                        <a:cubicBezTo>
                          <a:pt x="129" y="76"/>
                          <a:pt x="129" y="76"/>
                          <a:pt x="129" y="76"/>
                        </a:cubicBezTo>
                        <a:cubicBezTo>
                          <a:pt x="129" y="76"/>
                          <a:pt x="129" y="76"/>
                          <a:pt x="129" y="76"/>
                        </a:cubicBezTo>
                        <a:cubicBezTo>
                          <a:pt x="128" y="76"/>
                          <a:pt x="128" y="76"/>
                          <a:pt x="128" y="76"/>
                        </a:cubicBezTo>
                        <a:cubicBezTo>
                          <a:pt x="128" y="77"/>
                          <a:pt x="128" y="77"/>
                          <a:pt x="128" y="77"/>
                        </a:cubicBezTo>
                        <a:cubicBezTo>
                          <a:pt x="128" y="77"/>
                          <a:pt x="128" y="77"/>
                          <a:pt x="128" y="77"/>
                        </a:cubicBezTo>
                        <a:cubicBezTo>
                          <a:pt x="127" y="78"/>
                          <a:pt x="127" y="78"/>
                          <a:pt x="127" y="78"/>
                        </a:cubicBezTo>
                        <a:cubicBezTo>
                          <a:pt x="126" y="77"/>
                          <a:pt x="126" y="77"/>
                          <a:pt x="126" y="77"/>
                        </a:cubicBezTo>
                        <a:cubicBezTo>
                          <a:pt x="125" y="78"/>
                          <a:pt x="125" y="78"/>
                          <a:pt x="125" y="78"/>
                        </a:cubicBezTo>
                        <a:cubicBezTo>
                          <a:pt x="125" y="78"/>
                          <a:pt x="125" y="78"/>
                          <a:pt x="125" y="78"/>
                        </a:cubicBezTo>
                        <a:cubicBezTo>
                          <a:pt x="124" y="78"/>
                          <a:pt x="124" y="78"/>
                          <a:pt x="124" y="78"/>
                        </a:cubicBezTo>
                        <a:cubicBezTo>
                          <a:pt x="125" y="76"/>
                          <a:pt x="125" y="76"/>
                          <a:pt x="125" y="76"/>
                        </a:cubicBezTo>
                        <a:cubicBezTo>
                          <a:pt x="125" y="75"/>
                          <a:pt x="125" y="75"/>
                          <a:pt x="125" y="75"/>
                        </a:cubicBezTo>
                        <a:cubicBezTo>
                          <a:pt x="125" y="74"/>
                          <a:pt x="125" y="74"/>
                          <a:pt x="125" y="74"/>
                        </a:cubicBezTo>
                        <a:cubicBezTo>
                          <a:pt x="126" y="73"/>
                          <a:pt x="126" y="73"/>
                          <a:pt x="126" y="73"/>
                        </a:cubicBezTo>
                        <a:cubicBezTo>
                          <a:pt x="127" y="73"/>
                          <a:pt x="127" y="73"/>
                          <a:pt x="127" y="73"/>
                        </a:cubicBezTo>
                        <a:cubicBezTo>
                          <a:pt x="127" y="74"/>
                          <a:pt x="127" y="74"/>
                          <a:pt x="127" y="74"/>
                        </a:cubicBezTo>
                        <a:cubicBezTo>
                          <a:pt x="128" y="74"/>
                          <a:pt x="128" y="74"/>
                          <a:pt x="128" y="74"/>
                        </a:cubicBezTo>
                        <a:cubicBezTo>
                          <a:pt x="129" y="74"/>
                          <a:pt x="129" y="74"/>
                          <a:pt x="129" y="74"/>
                        </a:cubicBezTo>
                        <a:cubicBezTo>
                          <a:pt x="130" y="73"/>
                          <a:pt x="130" y="73"/>
                          <a:pt x="130" y="73"/>
                        </a:cubicBezTo>
                        <a:cubicBezTo>
                          <a:pt x="131" y="73"/>
                          <a:pt x="131" y="73"/>
                          <a:pt x="131" y="73"/>
                        </a:cubicBezTo>
                        <a:cubicBezTo>
                          <a:pt x="132" y="74"/>
                          <a:pt x="132" y="74"/>
                          <a:pt x="132" y="74"/>
                        </a:cubicBezTo>
                        <a:cubicBezTo>
                          <a:pt x="132" y="74"/>
                          <a:pt x="132" y="74"/>
                          <a:pt x="132" y="74"/>
                        </a:cubicBezTo>
                        <a:cubicBezTo>
                          <a:pt x="134" y="74"/>
                          <a:pt x="134" y="74"/>
                          <a:pt x="134" y="74"/>
                        </a:cubicBezTo>
                        <a:cubicBezTo>
                          <a:pt x="137" y="73"/>
                          <a:pt x="137" y="73"/>
                          <a:pt x="137" y="73"/>
                        </a:cubicBezTo>
                        <a:cubicBezTo>
                          <a:pt x="137" y="73"/>
                          <a:pt x="137" y="73"/>
                          <a:pt x="137" y="73"/>
                        </a:cubicBezTo>
                        <a:cubicBezTo>
                          <a:pt x="137" y="74"/>
                          <a:pt x="137" y="74"/>
                          <a:pt x="137" y="74"/>
                        </a:cubicBezTo>
                        <a:cubicBezTo>
                          <a:pt x="138" y="73"/>
                          <a:pt x="138" y="73"/>
                          <a:pt x="138" y="73"/>
                        </a:cubicBezTo>
                        <a:cubicBezTo>
                          <a:pt x="139" y="73"/>
                          <a:pt x="139" y="73"/>
                          <a:pt x="139" y="73"/>
                        </a:cubicBezTo>
                        <a:cubicBezTo>
                          <a:pt x="140" y="73"/>
                          <a:pt x="140" y="73"/>
                          <a:pt x="140" y="73"/>
                        </a:cubicBezTo>
                        <a:cubicBezTo>
                          <a:pt x="141" y="73"/>
                          <a:pt x="141" y="73"/>
                          <a:pt x="141" y="73"/>
                        </a:cubicBezTo>
                        <a:cubicBezTo>
                          <a:pt x="141" y="73"/>
                          <a:pt x="141" y="73"/>
                          <a:pt x="141" y="73"/>
                        </a:cubicBezTo>
                        <a:cubicBezTo>
                          <a:pt x="143" y="73"/>
                          <a:pt x="143" y="73"/>
                          <a:pt x="143" y="73"/>
                        </a:cubicBezTo>
                        <a:cubicBezTo>
                          <a:pt x="143" y="73"/>
                          <a:pt x="143" y="73"/>
                          <a:pt x="143" y="73"/>
                        </a:cubicBezTo>
                        <a:cubicBezTo>
                          <a:pt x="145" y="73"/>
                          <a:pt x="145" y="73"/>
                          <a:pt x="145" y="73"/>
                        </a:cubicBezTo>
                        <a:cubicBezTo>
                          <a:pt x="147" y="72"/>
                          <a:pt x="147" y="72"/>
                          <a:pt x="147" y="72"/>
                        </a:cubicBezTo>
                        <a:cubicBezTo>
                          <a:pt x="148" y="71"/>
                          <a:pt x="148" y="71"/>
                          <a:pt x="148" y="71"/>
                        </a:cubicBezTo>
                        <a:cubicBezTo>
                          <a:pt x="149" y="71"/>
                          <a:pt x="149" y="71"/>
                          <a:pt x="149" y="71"/>
                        </a:cubicBezTo>
                        <a:cubicBezTo>
                          <a:pt x="151" y="71"/>
                          <a:pt x="151" y="71"/>
                          <a:pt x="151" y="71"/>
                        </a:cubicBezTo>
                        <a:cubicBezTo>
                          <a:pt x="151" y="71"/>
                          <a:pt x="151" y="71"/>
                          <a:pt x="151" y="71"/>
                        </a:cubicBezTo>
                        <a:cubicBezTo>
                          <a:pt x="152" y="71"/>
                          <a:pt x="152" y="71"/>
                          <a:pt x="152" y="71"/>
                        </a:cubicBezTo>
                        <a:close/>
                        <a:moveTo>
                          <a:pt x="309" y="73"/>
                        </a:moveTo>
                        <a:cubicBezTo>
                          <a:pt x="310" y="72"/>
                          <a:pt x="310" y="72"/>
                          <a:pt x="310" y="72"/>
                        </a:cubicBezTo>
                        <a:cubicBezTo>
                          <a:pt x="310" y="71"/>
                          <a:pt x="310" y="71"/>
                          <a:pt x="310" y="71"/>
                        </a:cubicBezTo>
                        <a:cubicBezTo>
                          <a:pt x="311" y="71"/>
                          <a:pt x="311" y="71"/>
                          <a:pt x="311" y="71"/>
                        </a:cubicBezTo>
                        <a:cubicBezTo>
                          <a:pt x="313" y="70"/>
                          <a:pt x="313" y="70"/>
                          <a:pt x="313" y="70"/>
                        </a:cubicBezTo>
                        <a:cubicBezTo>
                          <a:pt x="313" y="70"/>
                          <a:pt x="313" y="70"/>
                          <a:pt x="313" y="70"/>
                        </a:cubicBezTo>
                        <a:cubicBezTo>
                          <a:pt x="312" y="71"/>
                          <a:pt x="312" y="71"/>
                          <a:pt x="312" y="71"/>
                        </a:cubicBezTo>
                        <a:cubicBezTo>
                          <a:pt x="311" y="72"/>
                          <a:pt x="311" y="72"/>
                          <a:pt x="311" y="72"/>
                        </a:cubicBezTo>
                        <a:cubicBezTo>
                          <a:pt x="312" y="73"/>
                          <a:pt x="312" y="73"/>
                          <a:pt x="312" y="73"/>
                        </a:cubicBezTo>
                        <a:cubicBezTo>
                          <a:pt x="312" y="73"/>
                          <a:pt x="312" y="73"/>
                          <a:pt x="312" y="73"/>
                        </a:cubicBezTo>
                        <a:cubicBezTo>
                          <a:pt x="311" y="74"/>
                          <a:pt x="311" y="74"/>
                          <a:pt x="311" y="74"/>
                        </a:cubicBezTo>
                        <a:cubicBezTo>
                          <a:pt x="310" y="74"/>
                          <a:pt x="310" y="74"/>
                          <a:pt x="310" y="74"/>
                        </a:cubicBezTo>
                        <a:cubicBezTo>
                          <a:pt x="310" y="73"/>
                          <a:pt x="310" y="73"/>
                          <a:pt x="310" y="73"/>
                        </a:cubicBezTo>
                        <a:cubicBezTo>
                          <a:pt x="310" y="73"/>
                          <a:pt x="310" y="73"/>
                          <a:pt x="310" y="73"/>
                        </a:cubicBezTo>
                        <a:cubicBezTo>
                          <a:pt x="309" y="73"/>
                          <a:pt x="309" y="73"/>
                          <a:pt x="309" y="73"/>
                        </a:cubicBezTo>
                        <a:cubicBezTo>
                          <a:pt x="308" y="74"/>
                          <a:pt x="308" y="74"/>
                          <a:pt x="308" y="74"/>
                        </a:cubicBezTo>
                        <a:cubicBezTo>
                          <a:pt x="308" y="73"/>
                          <a:pt x="308" y="73"/>
                          <a:pt x="308" y="73"/>
                        </a:cubicBezTo>
                        <a:cubicBezTo>
                          <a:pt x="308" y="73"/>
                          <a:pt x="307" y="73"/>
                          <a:pt x="307" y="73"/>
                        </a:cubicBezTo>
                        <a:cubicBezTo>
                          <a:pt x="307" y="73"/>
                          <a:pt x="307" y="73"/>
                          <a:pt x="307" y="73"/>
                        </a:cubicBezTo>
                        <a:cubicBezTo>
                          <a:pt x="308" y="72"/>
                          <a:pt x="308" y="72"/>
                          <a:pt x="308" y="72"/>
                        </a:cubicBezTo>
                        <a:cubicBezTo>
                          <a:pt x="309" y="73"/>
                          <a:pt x="309" y="73"/>
                          <a:pt x="309" y="73"/>
                        </a:cubicBezTo>
                        <a:close/>
                        <a:moveTo>
                          <a:pt x="192" y="85"/>
                        </a:moveTo>
                        <a:cubicBezTo>
                          <a:pt x="191" y="84"/>
                          <a:pt x="191" y="84"/>
                          <a:pt x="191" y="84"/>
                        </a:cubicBezTo>
                        <a:cubicBezTo>
                          <a:pt x="191" y="84"/>
                          <a:pt x="191" y="84"/>
                          <a:pt x="191" y="84"/>
                        </a:cubicBezTo>
                        <a:cubicBezTo>
                          <a:pt x="192" y="84"/>
                          <a:pt x="192" y="84"/>
                          <a:pt x="192" y="84"/>
                        </a:cubicBezTo>
                        <a:cubicBezTo>
                          <a:pt x="193" y="83"/>
                          <a:pt x="193" y="83"/>
                          <a:pt x="193" y="83"/>
                        </a:cubicBezTo>
                        <a:cubicBezTo>
                          <a:pt x="194" y="84"/>
                          <a:pt x="194" y="84"/>
                          <a:pt x="194" y="84"/>
                        </a:cubicBezTo>
                        <a:cubicBezTo>
                          <a:pt x="194" y="84"/>
                          <a:pt x="194" y="84"/>
                          <a:pt x="194" y="84"/>
                        </a:cubicBezTo>
                        <a:cubicBezTo>
                          <a:pt x="193" y="85"/>
                          <a:pt x="193" y="85"/>
                          <a:pt x="193" y="85"/>
                        </a:cubicBezTo>
                        <a:cubicBezTo>
                          <a:pt x="192" y="85"/>
                          <a:pt x="192" y="85"/>
                          <a:pt x="192" y="85"/>
                        </a:cubicBezTo>
                        <a:cubicBezTo>
                          <a:pt x="192" y="85"/>
                          <a:pt x="192" y="85"/>
                          <a:pt x="192" y="85"/>
                        </a:cubicBezTo>
                        <a:close/>
                        <a:moveTo>
                          <a:pt x="187" y="89"/>
                        </a:moveTo>
                        <a:cubicBezTo>
                          <a:pt x="188" y="89"/>
                          <a:pt x="188" y="89"/>
                          <a:pt x="188" y="89"/>
                        </a:cubicBezTo>
                        <a:cubicBezTo>
                          <a:pt x="188" y="88"/>
                          <a:pt x="188" y="88"/>
                          <a:pt x="188" y="88"/>
                        </a:cubicBezTo>
                        <a:cubicBezTo>
                          <a:pt x="188" y="87"/>
                          <a:pt x="188" y="87"/>
                          <a:pt x="188" y="87"/>
                        </a:cubicBezTo>
                        <a:cubicBezTo>
                          <a:pt x="187" y="85"/>
                          <a:pt x="187" y="85"/>
                          <a:pt x="187" y="85"/>
                        </a:cubicBezTo>
                        <a:cubicBezTo>
                          <a:pt x="187" y="85"/>
                          <a:pt x="187" y="85"/>
                          <a:pt x="187" y="85"/>
                        </a:cubicBezTo>
                        <a:cubicBezTo>
                          <a:pt x="188" y="85"/>
                          <a:pt x="188" y="85"/>
                          <a:pt x="188" y="85"/>
                        </a:cubicBezTo>
                        <a:cubicBezTo>
                          <a:pt x="188" y="85"/>
                          <a:pt x="188" y="85"/>
                          <a:pt x="188" y="85"/>
                        </a:cubicBezTo>
                        <a:cubicBezTo>
                          <a:pt x="189" y="85"/>
                          <a:pt x="189" y="85"/>
                          <a:pt x="189" y="85"/>
                        </a:cubicBezTo>
                        <a:cubicBezTo>
                          <a:pt x="189" y="86"/>
                          <a:pt x="189" y="86"/>
                          <a:pt x="189" y="86"/>
                        </a:cubicBezTo>
                        <a:cubicBezTo>
                          <a:pt x="189" y="86"/>
                          <a:pt x="189" y="86"/>
                          <a:pt x="189" y="86"/>
                        </a:cubicBezTo>
                        <a:cubicBezTo>
                          <a:pt x="189" y="87"/>
                          <a:pt x="189" y="87"/>
                          <a:pt x="189" y="87"/>
                        </a:cubicBezTo>
                        <a:cubicBezTo>
                          <a:pt x="189" y="89"/>
                          <a:pt x="189" y="89"/>
                          <a:pt x="189" y="89"/>
                        </a:cubicBezTo>
                        <a:cubicBezTo>
                          <a:pt x="189" y="89"/>
                          <a:pt x="189" y="89"/>
                          <a:pt x="189" y="89"/>
                        </a:cubicBezTo>
                        <a:cubicBezTo>
                          <a:pt x="188" y="90"/>
                          <a:pt x="188" y="90"/>
                          <a:pt x="188" y="90"/>
                        </a:cubicBezTo>
                        <a:cubicBezTo>
                          <a:pt x="187" y="91"/>
                          <a:pt x="187" y="91"/>
                          <a:pt x="187" y="91"/>
                        </a:cubicBezTo>
                        <a:cubicBezTo>
                          <a:pt x="187" y="91"/>
                          <a:pt x="187" y="91"/>
                          <a:pt x="187" y="91"/>
                        </a:cubicBezTo>
                        <a:cubicBezTo>
                          <a:pt x="186" y="91"/>
                          <a:pt x="186" y="91"/>
                          <a:pt x="186" y="91"/>
                        </a:cubicBezTo>
                        <a:cubicBezTo>
                          <a:pt x="186" y="91"/>
                          <a:pt x="186" y="91"/>
                          <a:pt x="186" y="91"/>
                        </a:cubicBezTo>
                        <a:cubicBezTo>
                          <a:pt x="185" y="91"/>
                          <a:pt x="185" y="91"/>
                          <a:pt x="185" y="91"/>
                        </a:cubicBezTo>
                        <a:cubicBezTo>
                          <a:pt x="186" y="90"/>
                          <a:pt x="186" y="90"/>
                          <a:pt x="186" y="90"/>
                        </a:cubicBezTo>
                        <a:cubicBezTo>
                          <a:pt x="185" y="89"/>
                          <a:pt x="185" y="89"/>
                          <a:pt x="185" y="89"/>
                        </a:cubicBezTo>
                        <a:cubicBezTo>
                          <a:pt x="185" y="89"/>
                          <a:pt x="185" y="89"/>
                          <a:pt x="185" y="89"/>
                        </a:cubicBezTo>
                        <a:cubicBezTo>
                          <a:pt x="184" y="89"/>
                          <a:pt x="184" y="89"/>
                          <a:pt x="184" y="89"/>
                        </a:cubicBezTo>
                        <a:cubicBezTo>
                          <a:pt x="183" y="89"/>
                          <a:pt x="183" y="89"/>
                          <a:pt x="183" y="89"/>
                        </a:cubicBezTo>
                        <a:cubicBezTo>
                          <a:pt x="183" y="88"/>
                          <a:pt x="183" y="88"/>
                          <a:pt x="183" y="88"/>
                        </a:cubicBezTo>
                        <a:cubicBezTo>
                          <a:pt x="183" y="87"/>
                          <a:pt x="183" y="87"/>
                          <a:pt x="183" y="87"/>
                        </a:cubicBezTo>
                        <a:cubicBezTo>
                          <a:pt x="183" y="87"/>
                          <a:pt x="183" y="87"/>
                          <a:pt x="183" y="87"/>
                        </a:cubicBezTo>
                        <a:cubicBezTo>
                          <a:pt x="184" y="87"/>
                          <a:pt x="184" y="87"/>
                          <a:pt x="184" y="87"/>
                        </a:cubicBezTo>
                        <a:cubicBezTo>
                          <a:pt x="185" y="87"/>
                          <a:pt x="185" y="87"/>
                          <a:pt x="185" y="87"/>
                        </a:cubicBezTo>
                        <a:cubicBezTo>
                          <a:pt x="185" y="87"/>
                          <a:pt x="185" y="87"/>
                          <a:pt x="185" y="87"/>
                        </a:cubicBezTo>
                        <a:cubicBezTo>
                          <a:pt x="186" y="87"/>
                          <a:pt x="186" y="87"/>
                          <a:pt x="186" y="87"/>
                        </a:cubicBezTo>
                        <a:cubicBezTo>
                          <a:pt x="187" y="87"/>
                          <a:pt x="187" y="87"/>
                          <a:pt x="187" y="87"/>
                        </a:cubicBezTo>
                        <a:cubicBezTo>
                          <a:pt x="187" y="89"/>
                          <a:pt x="187" y="89"/>
                          <a:pt x="187" y="89"/>
                        </a:cubicBezTo>
                        <a:close/>
                        <a:moveTo>
                          <a:pt x="269" y="91"/>
                        </a:moveTo>
                        <a:cubicBezTo>
                          <a:pt x="269" y="91"/>
                          <a:pt x="269" y="91"/>
                          <a:pt x="269" y="91"/>
                        </a:cubicBezTo>
                        <a:cubicBezTo>
                          <a:pt x="269" y="90"/>
                          <a:pt x="269" y="90"/>
                          <a:pt x="269" y="90"/>
                        </a:cubicBezTo>
                        <a:cubicBezTo>
                          <a:pt x="271" y="88"/>
                          <a:pt x="271" y="88"/>
                          <a:pt x="271" y="88"/>
                        </a:cubicBezTo>
                        <a:cubicBezTo>
                          <a:pt x="271" y="89"/>
                          <a:pt x="271" y="89"/>
                          <a:pt x="271" y="89"/>
                        </a:cubicBezTo>
                        <a:cubicBezTo>
                          <a:pt x="271" y="89"/>
                          <a:pt x="271" y="89"/>
                          <a:pt x="271" y="89"/>
                        </a:cubicBezTo>
                        <a:cubicBezTo>
                          <a:pt x="272" y="89"/>
                          <a:pt x="272" y="89"/>
                          <a:pt x="272" y="89"/>
                        </a:cubicBezTo>
                        <a:cubicBezTo>
                          <a:pt x="272" y="89"/>
                          <a:pt x="272" y="89"/>
                          <a:pt x="272" y="89"/>
                        </a:cubicBezTo>
                        <a:cubicBezTo>
                          <a:pt x="271" y="90"/>
                          <a:pt x="271" y="90"/>
                          <a:pt x="271" y="90"/>
                        </a:cubicBezTo>
                        <a:cubicBezTo>
                          <a:pt x="270" y="92"/>
                          <a:pt x="270" y="92"/>
                          <a:pt x="270" y="92"/>
                        </a:cubicBezTo>
                        <a:cubicBezTo>
                          <a:pt x="270" y="91"/>
                          <a:pt x="270" y="91"/>
                          <a:pt x="270" y="91"/>
                        </a:cubicBezTo>
                        <a:cubicBezTo>
                          <a:pt x="270" y="91"/>
                          <a:pt x="269" y="91"/>
                          <a:pt x="269" y="91"/>
                        </a:cubicBezTo>
                        <a:close/>
                        <a:moveTo>
                          <a:pt x="194" y="96"/>
                        </a:moveTo>
                        <a:cubicBezTo>
                          <a:pt x="195" y="96"/>
                          <a:pt x="195" y="96"/>
                          <a:pt x="195" y="96"/>
                        </a:cubicBezTo>
                        <a:cubicBezTo>
                          <a:pt x="195" y="95"/>
                          <a:pt x="195" y="95"/>
                          <a:pt x="195" y="95"/>
                        </a:cubicBezTo>
                        <a:cubicBezTo>
                          <a:pt x="194" y="94"/>
                          <a:pt x="194" y="94"/>
                          <a:pt x="194" y="94"/>
                        </a:cubicBezTo>
                        <a:cubicBezTo>
                          <a:pt x="195" y="93"/>
                          <a:pt x="195" y="93"/>
                          <a:pt x="195" y="93"/>
                        </a:cubicBezTo>
                        <a:cubicBezTo>
                          <a:pt x="195" y="92"/>
                          <a:pt x="195" y="92"/>
                          <a:pt x="195" y="92"/>
                        </a:cubicBezTo>
                        <a:cubicBezTo>
                          <a:pt x="195" y="93"/>
                          <a:pt x="195" y="93"/>
                          <a:pt x="195" y="93"/>
                        </a:cubicBezTo>
                        <a:cubicBezTo>
                          <a:pt x="195" y="94"/>
                          <a:pt x="195" y="94"/>
                          <a:pt x="195" y="94"/>
                        </a:cubicBezTo>
                        <a:cubicBezTo>
                          <a:pt x="195" y="94"/>
                          <a:pt x="195" y="94"/>
                          <a:pt x="195" y="94"/>
                        </a:cubicBezTo>
                        <a:cubicBezTo>
                          <a:pt x="196" y="95"/>
                          <a:pt x="196" y="95"/>
                          <a:pt x="196" y="95"/>
                        </a:cubicBezTo>
                        <a:cubicBezTo>
                          <a:pt x="196" y="96"/>
                          <a:pt x="196" y="96"/>
                          <a:pt x="196" y="96"/>
                        </a:cubicBezTo>
                        <a:cubicBezTo>
                          <a:pt x="196" y="97"/>
                          <a:pt x="196" y="97"/>
                          <a:pt x="196" y="97"/>
                        </a:cubicBezTo>
                        <a:cubicBezTo>
                          <a:pt x="196" y="97"/>
                          <a:pt x="196" y="97"/>
                          <a:pt x="196" y="97"/>
                        </a:cubicBezTo>
                        <a:cubicBezTo>
                          <a:pt x="197" y="97"/>
                          <a:pt x="197" y="97"/>
                          <a:pt x="197" y="97"/>
                        </a:cubicBezTo>
                        <a:cubicBezTo>
                          <a:pt x="197" y="98"/>
                          <a:pt x="197" y="98"/>
                          <a:pt x="197" y="98"/>
                        </a:cubicBezTo>
                        <a:cubicBezTo>
                          <a:pt x="196" y="98"/>
                          <a:pt x="196" y="98"/>
                          <a:pt x="196" y="98"/>
                        </a:cubicBezTo>
                        <a:cubicBezTo>
                          <a:pt x="197" y="99"/>
                          <a:pt x="197" y="99"/>
                          <a:pt x="197" y="99"/>
                        </a:cubicBezTo>
                        <a:cubicBezTo>
                          <a:pt x="197" y="100"/>
                          <a:pt x="197" y="100"/>
                          <a:pt x="197" y="100"/>
                        </a:cubicBezTo>
                        <a:cubicBezTo>
                          <a:pt x="197" y="101"/>
                          <a:pt x="197" y="101"/>
                          <a:pt x="197" y="101"/>
                        </a:cubicBezTo>
                        <a:cubicBezTo>
                          <a:pt x="198" y="101"/>
                          <a:pt x="198" y="101"/>
                          <a:pt x="198" y="101"/>
                        </a:cubicBezTo>
                        <a:cubicBezTo>
                          <a:pt x="197" y="101"/>
                          <a:pt x="197" y="101"/>
                          <a:pt x="197" y="101"/>
                        </a:cubicBezTo>
                        <a:cubicBezTo>
                          <a:pt x="197" y="102"/>
                          <a:pt x="197" y="102"/>
                          <a:pt x="197" y="102"/>
                        </a:cubicBezTo>
                        <a:cubicBezTo>
                          <a:pt x="198" y="102"/>
                          <a:pt x="198" y="102"/>
                          <a:pt x="198" y="102"/>
                        </a:cubicBezTo>
                        <a:cubicBezTo>
                          <a:pt x="198" y="103"/>
                          <a:pt x="198" y="103"/>
                          <a:pt x="198" y="103"/>
                        </a:cubicBezTo>
                        <a:cubicBezTo>
                          <a:pt x="197" y="104"/>
                          <a:pt x="197" y="104"/>
                          <a:pt x="197" y="104"/>
                        </a:cubicBezTo>
                        <a:cubicBezTo>
                          <a:pt x="198" y="104"/>
                          <a:pt x="198" y="104"/>
                          <a:pt x="198" y="104"/>
                        </a:cubicBezTo>
                        <a:cubicBezTo>
                          <a:pt x="198" y="105"/>
                          <a:pt x="198" y="105"/>
                          <a:pt x="198" y="105"/>
                        </a:cubicBezTo>
                        <a:cubicBezTo>
                          <a:pt x="199" y="106"/>
                          <a:pt x="199" y="106"/>
                          <a:pt x="199" y="106"/>
                        </a:cubicBezTo>
                        <a:cubicBezTo>
                          <a:pt x="199" y="107"/>
                          <a:pt x="199" y="107"/>
                          <a:pt x="199" y="107"/>
                        </a:cubicBezTo>
                        <a:cubicBezTo>
                          <a:pt x="200" y="106"/>
                          <a:pt x="200" y="106"/>
                          <a:pt x="200" y="106"/>
                        </a:cubicBezTo>
                        <a:cubicBezTo>
                          <a:pt x="200" y="107"/>
                          <a:pt x="200" y="107"/>
                          <a:pt x="200" y="107"/>
                        </a:cubicBezTo>
                        <a:cubicBezTo>
                          <a:pt x="200" y="107"/>
                          <a:pt x="200" y="107"/>
                          <a:pt x="200" y="107"/>
                        </a:cubicBezTo>
                        <a:cubicBezTo>
                          <a:pt x="199" y="107"/>
                          <a:pt x="199" y="107"/>
                          <a:pt x="199" y="107"/>
                        </a:cubicBezTo>
                        <a:cubicBezTo>
                          <a:pt x="198" y="108"/>
                          <a:pt x="198" y="108"/>
                          <a:pt x="198" y="108"/>
                        </a:cubicBezTo>
                        <a:cubicBezTo>
                          <a:pt x="199" y="108"/>
                          <a:pt x="199" y="108"/>
                          <a:pt x="199" y="108"/>
                        </a:cubicBezTo>
                        <a:cubicBezTo>
                          <a:pt x="198" y="109"/>
                          <a:pt x="198" y="109"/>
                          <a:pt x="198" y="109"/>
                        </a:cubicBezTo>
                        <a:cubicBezTo>
                          <a:pt x="197" y="109"/>
                          <a:pt x="197" y="109"/>
                          <a:pt x="197" y="109"/>
                        </a:cubicBezTo>
                        <a:cubicBezTo>
                          <a:pt x="197" y="108"/>
                          <a:pt x="197" y="108"/>
                          <a:pt x="197" y="108"/>
                        </a:cubicBezTo>
                        <a:cubicBezTo>
                          <a:pt x="198" y="108"/>
                          <a:pt x="198" y="108"/>
                          <a:pt x="198" y="108"/>
                        </a:cubicBezTo>
                        <a:cubicBezTo>
                          <a:pt x="198" y="106"/>
                          <a:pt x="198" y="106"/>
                          <a:pt x="198" y="106"/>
                        </a:cubicBezTo>
                        <a:cubicBezTo>
                          <a:pt x="197" y="106"/>
                          <a:pt x="197" y="106"/>
                          <a:pt x="197" y="106"/>
                        </a:cubicBezTo>
                        <a:cubicBezTo>
                          <a:pt x="197" y="105"/>
                          <a:pt x="197" y="105"/>
                          <a:pt x="197" y="105"/>
                        </a:cubicBezTo>
                        <a:cubicBezTo>
                          <a:pt x="196" y="104"/>
                          <a:pt x="196" y="104"/>
                          <a:pt x="196" y="104"/>
                        </a:cubicBezTo>
                        <a:cubicBezTo>
                          <a:pt x="196" y="103"/>
                          <a:pt x="196" y="103"/>
                          <a:pt x="196" y="103"/>
                        </a:cubicBezTo>
                        <a:cubicBezTo>
                          <a:pt x="196" y="103"/>
                          <a:pt x="196" y="103"/>
                          <a:pt x="196" y="103"/>
                        </a:cubicBezTo>
                        <a:cubicBezTo>
                          <a:pt x="196" y="104"/>
                          <a:pt x="196" y="104"/>
                          <a:pt x="196" y="104"/>
                        </a:cubicBezTo>
                        <a:cubicBezTo>
                          <a:pt x="196" y="105"/>
                          <a:pt x="196" y="105"/>
                          <a:pt x="196" y="105"/>
                        </a:cubicBezTo>
                        <a:cubicBezTo>
                          <a:pt x="196" y="106"/>
                          <a:pt x="196" y="106"/>
                          <a:pt x="196" y="106"/>
                        </a:cubicBezTo>
                        <a:cubicBezTo>
                          <a:pt x="195" y="107"/>
                          <a:pt x="195" y="107"/>
                          <a:pt x="195" y="107"/>
                        </a:cubicBezTo>
                        <a:cubicBezTo>
                          <a:pt x="195" y="105"/>
                          <a:pt x="195" y="105"/>
                          <a:pt x="195" y="105"/>
                        </a:cubicBezTo>
                        <a:cubicBezTo>
                          <a:pt x="195" y="105"/>
                          <a:pt x="195" y="105"/>
                          <a:pt x="195" y="105"/>
                        </a:cubicBezTo>
                        <a:cubicBezTo>
                          <a:pt x="195" y="103"/>
                          <a:pt x="195" y="103"/>
                          <a:pt x="195" y="103"/>
                        </a:cubicBezTo>
                        <a:cubicBezTo>
                          <a:pt x="195" y="103"/>
                          <a:pt x="195" y="103"/>
                          <a:pt x="195" y="103"/>
                        </a:cubicBezTo>
                        <a:cubicBezTo>
                          <a:pt x="195" y="102"/>
                          <a:pt x="195" y="102"/>
                          <a:pt x="195" y="102"/>
                        </a:cubicBezTo>
                        <a:cubicBezTo>
                          <a:pt x="195" y="102"/>
                          <a:pt x="195" y="102"/>
                          <a:pt x="195" y="102"/>
                        </a:cubicBezTo>
                        <a:cubicBezTo>
                          <a:pt x="195" y="102"/>
                          <a:pt x="195" y="102"/>
                          <a:pt x="195" y="102"/>
                        </a:cubicBezTo>
                        <a:cubicBezTo>
                          <a:pt x="196" y="101"/>
                          <a:pt x="196" y="101"/>
                          <a:pt x="196" y="101"/>
                        </a:cubicBezTo>
                        <a:cubicBezTo>
                          <a:pt x="196" y="101"/>
                          <a:pt x="196" y="101"/>
                          <a:pt x="196" y="101"/>
                        </a:cubicBezTo>
                        <a:cubicBezTo>
                          <a:pt x="196" y="99"/>
                          <a:pt x="196" y="99"/>
                          <a:pt x="196" y="99"/>
                        </a:cubicBezTo>
                        <a:cubicBezTo>
                          <a:pt x="195" y="99"/>
                          <a:pt x="195" y="99"/>
                          <a:pt x="195" y="99"/>
                        </a:cubicBezTo>
                        <a:cubicBezTo>
                          <a:pt x="195" y="99"/>
                          <a:pt x="195" y="99"/>
                          <a:pt x="195" y="99"/>
                        </a:cubicBezTo>
                        <a:cubicBezTo>
                          <a:pt x="194" y="99"/>
                          <a:pt x="194" y="99"/>
                          <a:pt x="194" y="99"/>
                        </a:cubicBezTo>
                        <a:cubicBezTo>
                          <a:pt x="195" y="98"/>
                          <a:pt x="195" y="98"/>
                          <a:pt x="195" y="98"/>
                        </a:cubicBezTo>
                        <a:cubicBezTo>
                          <a:pt x="195" y="96"/>
                          <a:pt x="195" y="96"/>
                          <a:pt x="195" y="96"/>
                        </a:cubicBezTo>
                        <a:cubicBezTo>
                          <a:pt x="194" y="96"/>
                          <a:pt x="194" y="96"/>
                          <a:pt x="194" y="96"/>
                        </a:cubicBezTo>
                        <a:cubicBezTo>
                          <a:pt x="193" y="96"/>
                          <a:pt x="193" y="96"/>
                          <a:pt x="193" y="96"/>
                        </a:cubicBezTo>
                        <a:cubicBezTo>
                          <a:pt x="192" y="96"/>
                          <a:pt x="192" y="96"/>
                          <a:pt x="192" y="96"/>
                        </a:cubicBezTo>
                        <a:cubicBezTo>
                          <a:pt x="193" y="95"/>
                          <a:pt x="193" y="95"/>
                          <a:pt x="193" y="95"/>
                        </a:cubicBezTo>
                        <a:cubicBezTo>
                          <a:pt x="193" y="95"/>
                          <a:pt x="193" y="95"/>
                          <a:pt x="193" y="95"/>
                        </a:cubicBezTo>
                        <a:cubicBezTo>
                          <a:pt x="193" y="95"/>
                          <a:pt x="193" y="95"/>
                          <a:pt x="193" y="95"/>
                        </a:cubicBezTo>
                        <a:cubicBezTo>
                          <a:pt x="194" y="96"/>
                          <a:pt x="194" y="96"/>
                          <a:pt x="194" y="96"/>
                        </a:cubicBezTo>
                        <a:close/>
                        <a:moveTo>
                          <a:pt x="189" y="96"/>
                        </a:moveTo>
                        <a:cubicBezTo>
                          <a:pt x="188" y="96"/>
                          <a:pt x="188" y="96"/>
                          <a:pt x="188" y="96"/>
                        </a:cubicBezTo>
                        <a:cubicBezTo>
                          <a:pt x="188" y="95"/>
                          <a:pt x="188" y="95"/>
                          <a:pt x="188" y="95"/>
                        </a:cubicBezTo>
                        <a:cubicBezTo>
                          <a:pt x="188" y="94"/>
                          <a:pt x="188" y="94"/>
                          <a:pt x="188" y="94"/>
                        </a:cubicBezTo>
                        <a:cubicBezTo>
                          <a:pt x="188" y="93"/>
                          <a:pt x="188" y="93"/>
                          <a:pt x="188" y="93"/>
                        </a:cubicBezTo>
                        <a:cubicBezTo>
                          <a:pt x="188" y="93"/>
                          <a:pt x="188" y="93"/>
                          <a:pt x="188" y="93"/>
                        </a:cubicBezTo>
                        <a:cubicBezTo>
                          <a:pt x="189" y="93"/>
                          <a:pt x="189" y="93"/>
                          <a:pt x="189" y="93"/>
                        </a:cubicBezTo>
                        <a:cubicBezTo>
                          <a:pt x="189" y="93"/>
                          <a:pt x="189" y="93"/>
                          <a:pt x="189" y="93"/>
                        </a:cubicBezTo>
                        <a:cubicBezTo>
                          <a:pt x="190" y="93"/>
                          <a:pt x="190" y="93"/>
                          <a:pt x="190" y="93"/>
                        </a:cubicBezTo>
                        <a:cubicBezTo>
                          <a:pt x="189" y="93"/>
                          <a:pt x="189" y="93"/>
                          <a:pt x="189" y="93"/>
                        </a:cubicBezTo>
                        <a:cubicBezTo>
                          <a:pt x="189" y="94"/>
                          <a:pt x="189" y="94"/>
                          <a:pt x="189" y="94"/>
                        </a:cubicBezTo>
                        <a:cubicBezTo>
                          <a:pt x="190" y="94"/>
                          <a:pt x="190" y="94"/>
                          <a:pt x="190" y="94"/>
                        </a:cubicBezTo>
                        <a:cubicBezTo>
                          <a:pt x="190" y="95"/>
                          <a:pt x="190" y="95"/>
                          <a:pt x="190" y="95"/>
                        </a:cubicBezTo>
                        <a:cubicBezTo>
                          <a:pt x="189" y="95"/>
                          <a:pt x="189" y="95"/>
                          <a:pt x="189" y="95"/>
                        </a:cubicBezTo>
                        <a:cubicBezTo>
                          <a:pt x="190" y="95"/>
                          <a:pt x="190" y="95"/>
                          <a:pt x="190" y="95"/>
                        </a:cubicBezTo>
                        <a:cubicBezTo>
                          <a:pt x="189" y="96"/>
                          <a:pt x="189" y="96"/>
                          <a:pt x="189" y="96"/>
                        </a:cubicBezTo>
                        <a:cubicBezTo>
                          <a:pt x="189" y="96"/>
                          <a:pt x="189" y="96"/>
                          <a:pt x="189" y="96"/>
                        </a:cubicBezTo>
                        <a:cubicBezTo>
                          <a:pt x="189" y="96"/>
                          <a:pt x="189" y="96"/>
                          <a:pt x="189" y="96"/>
                        </a:cubicBezTo>
                        <a:close/>
                        <a:moveTo>
                          <a:pt x="174" y="101"/>
                        </a:moveTo>
                        <a:cubicBezTo>
                          <a:pt x="173" y="100"/>
                          <a:pt x="173" y="100"/>
                          <a:pt x="173" y="100"/>
                        </a:cubicBezTo>
                        <a:cubicBezTo>
                          <a:pt x="173" y="99"/>
                          <a:pt x="173" y="99"/>
                          <a:pt x="173" y="99"/>
                        </a:cubicBezTo>
                        <a:cubicBezTo>
                          <a:pt x="173" y="98"/>
                          <a:pt x="173" y="98"/>
                          <a:pt x="173" y="98"/>
                        </a:cubicBezTo>
                        <a:cubicBezTo>
                          <a:pt x="174" y="97"/>
                          <a:pt x="174" y="97"/>
                          <a:pt x="174" y="97"/>
                        </a:cubicBezTo>
                        <a:cubicBezTo>
                          <a:pt x="175" y="97"/>
                          <a:pt x="175" y="97"/>
                          <a:pt x="175" y="97"/>
                        </a:cubicBezTo>
                        <a:cubicBezTo>
                          <a:pt x="175" y="96"/>
                          <a:pt x="175" y="96"/>
                          <a:pt x="175" y="96"/>
                        </a:cubicBezTo>
                        <a:cubicBezTo>
                          <a:pt x="176" y="96"/>
                          <a:pt x="176" y="96"/>
                          <a:pt x="176" y="96"/>
                        </a:cubicBezTo>
                        <a:cubicBezTo>
                          <a:pt x="176" y="95"/>
                          <a:pt x="176" y="95"/>
                          <a:pt x="176" y="95"/>
                        </a:cubicBezTo>
                        <a:cubicBezTo>
                          <a:pt x="176" y="94"/>
                          <a:pt x="176" y="94"/>
                          <a:pt x="176" y="94"/>
                        </a:cubicBezTo>
                        <a:cubicBezTo>
                          <a:pt x="176" y="94"/>
                          <a:pt x="176" y="94"/>
                          <a:pt x="176" y="94"/>
                        </a:cubicBezTo>
                        <a:cubicBezTo>
                          <a:pt x="177" y="93"/>
                          <a:pt x="177" y="93"/>
                          <a:pt x="177" y="93"/>
                        </a:cubicBezTo>
                        <a:cubicBezTo>
                          <a:pt x="177" y="94"/>
                          <a:pt x="177" y="94"/>
                          <a:pt x="177" y="94"/>
                        </a:cubicBezTo>
                        <a:cubicBezTo>
                          <a:pt x="178" y="95"/>
                          <a:pt x="178" y="95"/>
                          <a:pt x="178" y="95"/>
                        </a:cubicBezTo>
                        <a:cubicBezTo>
                          <a:pt x="177" y="96"/>
                          <a:pt x="177" y="96"/>
                          <a:pt x="177" y="96"/>
                        </a:cubicBezTo>
                        <a:cubicBezTo>
                          <a:pt x="176" y="96"/>
                          <a:pt x="176" y="96"/>
                          <a:pt x="176" y="96"/>
                        </a:cubicBezTo>
                        <a:cubicBezTo>
                          <a:pt x="177" y="97"/>
                          <a:pt x="177" y="97"/>
                          <a:pt x="177" y="97"/>
                        </a:cubicBezTo>
                        <a:cubicBezTo>
                          <a:pt x="178" y="97"/>
                          <a:pt x="178" y="97"/>
                          <a:pt x="178" y="97"/>
                        </a:cubicBezTo>
                        <a:cubicBezTo>
                          <a:pt x="178" y="98"/>
                          <a:pt x="178" y="98"/>
                          <a:pt x="178" y="98"/>
                        </a:cubicBezTo>
                        <a:cubicBezTo>
                          <a:pt x="178" y="98"/>
                          <a:pt x="178" y="98"/>
                          <a:pt x="178" y="98"/>
                        </a:cubicBezTo>
                        <a:cubicBezTo>
                          <a:pt x="177" y="99"/>
                          <a:pt x="177" y="99"/>
                          <a:pt x="177" y="99"/>
                        </a:cubicBezTo>
                        <a:cubicBezTo>
                          <a:pt x="177" y="99"/>
                          <a:pt x="177" y="99"/>
                          <a:pt x="177" y="99"/>
                        </a:cubicBezTo>
                        <a:cubicBezTo>
                          <a:pt x="178" y="99"/>
                          <a:pt x="178" y="99"/>
                          <a:pt x="178" y="99"/>
                        </a:cubicBezTo>
                        <a:cubicBezTo>
                          <a:pt x="179" y="99"/>
                          <a:pt x="179" y="99"/>
                          <a:pt x="179" y="99"/>
                        </a:cubicBezTo>
                        <a:cubicBezTo>
                          <a:pt x="179" y="100"/>
                          <a:pt x="179" y="100"/>
                          <a:pt x="179" y="100"/>
                        </a:cubicBezTo>
                        <a:cubicBezTo>
                          <a:pt x="180" y="101"/>
                          <a:pt x="180" y="101"/>
                          <a:pt x="180" y="101"/>
                        </a:cubicBezTo>
                        <a:cubicBezTo>
                          <a:pt x="180" y="101"/>
                          <a:pt x="180" y="101"/>
                          <a:pt x="180" y="101"/>
                        </a:cubicBezTo>
                        <a:cubicBezTo>
                          <a:pt x="181" y="101"/>
                          <a:pt x="181" y="101"/>
                          <a:pt x="181" y="101"/>
                        </a:cubicBezTo>
                        <a:cubicBezTo>
                          <a:pt x="182" y="99"/>
                          <a:pt x="182" y="99"/>
                          <a:pt x="182" y="99"/>
                        </a:cubicBezTo>
                        <a:cubicBezTo>
                          <a:pt x="182" y="98"/>
                          <a:pt x="182" y="98"/>
                          <a:pt x="182" y="98"/>
                        </a:cubicBezTo>
                        <a:cubicBezTo>
                          <a:pt x="182" y="97"/>
                          <a:pt x="182" y="97"/>
                          <a:pt x="182" y="97"/>
                        </a:cubicBezTo>
                        <a:cubicBezTo>
                          <a:pt x="182" y="98"/>
                          <a:pt x="182" y="98"/>
                          <a:pt x="182" y="98"/>
                        </a:cubicBezTo>
                        <a:cubicBezTo>
                          <a:pt x="182" y="98"/>
                          <a:pt x="182" y="98"/>
                          <a:pt x="182" y="98"/>
                        </a:cubicBezTo>
                        <a:cubicBezTo>
                          <a:pt x="183" y="99"/>
                          <a:pt x="183" y="99"/>
                          <a:pt x="183" y="99"/>
                        </a:cubicBezTo>
                        <a:cubicBezTo>
                          <a:pt x="183" y="98"/>
                          <a:pt x="183" y="98"/>
                          <a:pt x="183" y="98"/>
                        </a:cubicBezTo>
                        <a:cubicBezTo>
                          <a:pt x="184" y="97"/>
                          <a:pt x="184" y="97"/>
                          <a:pt x="184" y="97"/>
                        </a:cubicBezTo>
                        <a:cubicBezTo>
                          <a:pt x="184" y="97"/>
                          <a:pt x="184" y="97"/>
                          <a:pt x="184" y="97"/>
                        </a:cubicBezTo>
                        <a:cubicBezTo>
                          <a:pt x="184" y="98"/>
                          <a:pt x="184" y="98"/>
                          <a:pt x="184" y="98"/>
                        </a:cubicBezTo>
                        <a:cubicBezTo>
                          <a:pt x="184" y="98"/>
                          <a:pt x="184" y="98"/>
                          <a:pt x="184" y="98"/>
                        </a:cubicBezTo>
                        <a:cubicBezTo>
                          <a:pt x="184" y="99"/>
                          <a:pt x="184" y="99"/>
                          <a:pt x="184" y="99"/>
                        </a:cubicBezTo>
                        <a:cubicBezTo>
                          <a:pt x="184" y="99"/>
                          <a:pt x="184" y="99"/>
                          <a:pt x="184" y="99"/>
                        </a:cubicBezTo>
                        <a:cubicBezTo>
                          <a:pt x="184" y="99"/>
                          <a:pt x="184" y="99"/>
                          <a:pt x="184" y="99"/>
                        </a:cubicBezTo>
                        <a:cubicBezTo>
                          <a:pt x="184" y="100"/>
                          <a:pt x="184" y="100"/>
                          <a:pt x="184" y="100"/>
                        </a:cubicBezTo>
                        <a:cubicBezTo>
                          <a:pt x="184" y="100"/>
                          <a:pt x="184" y="100"/>
                          <a:pt x="184" y="100"/>
                        </a:cubicBezTo>
                        <a:cubicBezTo>
                          <a:pt x="183" y="100"/>
                          <a:pt x="183" y="100"/>
                          <a:pt x="183" y="100"/>
                        </a:cubicBezTo>
                        <a:cubicBezTo>
                          <a:pt x="182" y="100"/>
                          <a:pt x="182" y="100"/>
                          <a:pt x="182" y="100"/>
                        </a:cubicBezTo>
                        <a:cubicBezTo>
                          <a:pt x="182" y="101"/>
                          <a:pt x="182" y="101"/>
                          <a:pt x="182" y="101"/>
                        </a:cubicBezTo>
                        <a:cubicBezTo>
                          <a:pt x="181" y="101"/>
                          <a:pt x="181" y="101"/>
                          <a:pt x="181" y="101"/>
                        </a:cubicBezTo>
                        <a:cubicBezTo>
                          <a:pt x="181" y="101"/>
                          <a:pt x="181" y="101"/>
                          <a:pt x="181" y="101"/>
                        </a:cubicBezTo>
                        <a:cubicBezTo>
                          <a:pt x="180" y="101"/>
                          <a:pt x="180" y="101"/>
                          <a:pt x="180" y="101"/>
                        </a:cubicBezTo>
                        <a:cubicBezTo>
                          <a:pt x="179" y="101"/>
                          <a:pt x="179" y="101"/>
                          <a:pt x="179" y="101"/>
                        </a:cubicBezTo>
                        <a:cubicBezTo>
                          <a:pt x="180" y="102"/>
                          <a:pt x="180" y="102"/>
                          <a:pt x="180" y="102"/>
                        </a:cubicBezTo>
                        <a:cubicBezTo>
                          <a:pt x="180" y="102"/>
                          <a:pt x="180" y="102"/>
                          <a:pt x="180" y="102"/>
                        </a:cubicBezTo>
                        <a:cubicBezTo>
                          <a:pt x="181" y="102"/>
                          <a:pt x="181" y="102"/>
                          <a:pt x="181" y="102"/>
                        </a:cubicBezTo>
                        <a:cubicBezTo>
                          <a:pt x="182" y="103"/>
                          <a:pt x="182" y="103"/>
                          <a:pt x="182" y="103"/>
                        </a:cubicBezTo>
                        <a:cubicBezTo>
                          <a:pt x="183" y="103"/>
                          <a:pt x="183" y="103"/>
                          <a:pt x="183" y="103"/>
                        </a:cubicBezTo>
                        <a:cubicBezTo>
                          <a:pt x="184" y="102"/>
                          <a:pt x="184" y="102"/>
                          <a:pt x="184" y="102"/>
                        </a:cubicBezTo>
                        <a:cubicBezTo>
                          <a:pt x="184" y="103"/>
                          <a:pt x="184" y="103"/>
                          <a:pt x="184" y="103"/>
                        </a:cubicBezTo>
                        <a:cubicBezTo>
                          <a:pt x="185" y="103"/>
                          <a:pt x="185" y="103"/>
                          <a:pt x="185" y="103"/>
                        </a:cubicBezTo>
                        <a:cubicBezTo>
                          <a:pt x="185" y="104"/>
                          <a:pt x="185" y="104"/>
                          <a:pt x="185" y="104"/>
                        </a:cubicBezTo>
                        <a:cubicBezTo>
                          <a:pt x="184" y="104"/>
                          <a:pt x="184" y="104"/>
                          <a:pt x="184" y="104"/>
                        </a:cubicBezTo>
                        <a:cubicBezTo>
                          <a:pt x="184" y="104"/>
                          <a:pt x="184" y="104"/>
                          <a:pt x="184" y="104"/>
                        </a:cubicBezTo>
                        <a:cubicBezTo>
                          <a:pt x="184" y="104"/>
                          <a:pt x="184" y="104"/>
                          <a:pt x="184" y="104"/>
                        </a:cubicBezTo>
                        <a:cubicBezTo>
                          <a:pt x="184" y="105"/>
                          <a:pt x="184" y="105"/>
                          <a:pt x="184" y="105"/>
                        </a:cubicBezTo>
                        <a:cubicBezTo>
                          <a:pt x="183" y="106"/>
                          <a:pt x="183" y="106"/>
                          <a:pt x="183" y="106"/>
                        </a:cubicBezTo>
                        <a:cubicBezTo>
                          <a:pt x="183" y="106"/>
                          <a:pt x="183" y="106"/>
                          <a:pt x="183" y="106"/>
                        </a:cubicBezTo>
                        <a:cubicBezTo>
                          <a:pt x="184" y="108"/>
                          <a:pt x="184" y="108"/>
                          <a:pt x="184" y="108"/>
                        </a:cubicBezTo>
                        <a:cubicBezTo>
                          <a:pt x="184" y="108"/>
                          <a:pt x="184" y="108"/>
                          <a:pt x="184" y="108"/>
                        </a:cubicBezTo>
                        <a:cubicBezTo>
                          <a:pt x="184" y="108"/>
                          <a:pt x="184" y="108"/>
                          <a:pt x="184" y="108"/>
                        </a:cubicBezTo>
                        <a:cubicBezTo>
                          <a:pt x="185" y="110"/>
                          <a:pt x="185" y="110"/>
                          <a:pt x="185" y="110"/>
                        </a:cubicBezTo>
                        <a:cubicBezTo>
                          <a:pt x="185" y="110"/>
                          <a:pt x="185" y="110"/>
                          <a:pt x="185" y="110"/>
                        </a:cubicBezTo>
                        <a:cubicBezTo>
                          <a:pt x="186" y="110"/>
                          <a:pt x="186" y="110"/>
                          <a:pt x="186" y="110"/>
                        </a:cubicBezTo>
                        <a:cubicBezTo>
                          <a:pt x="185" y="110"/>
                          <a:pt x="185" y="110"/>
                          <a:pt x="185" y="110"/>
                        </a:cubicBezTo>
                        <a:cubicBezTo>
                          <a:pt x="184" y="110"/>
                          <a:pt x="184" y="110"/>
                          <a:pt x="184" y="110"/>
                        </a:cubicBezTo>
                        <a:cubicBezTo>
                          <a:pt x="184" y="109"/>
                          <a:pt x="184" y="109"/>
                          <a:pt x="184" y="109"/>
                        </a:cubicBezTo>
                        <a:cubicBezTo>
                          <a:pt x="183" y="108"/>
                          <a:pt x="183" y="108"/>
                          <a:pt x="183" y="108"/>
                        </a:cubicBezTo>
                        <a:cubicBezTo>
                          <a:pt x="183" y="107"/>
                          <a:pt x="183" y="107"/>
                          <a:pt x="183" y="107"/>
                        </a:cubicBezTo>
                        <a:cubicBezTo>
                          <a:pt x="183" y="106"/>
                          <a:pt x="183" y="106"/>
                          <a:pt x="183" y="106"/>
                        </a:cubicBezTo>
                        <a:cubicBezTo>
                          <a:pt x="183" y="105"/>
                          <a:pt x="183" y="105"/>
                          <a:pt x="183" y="105"/>
                        </a:cubicBezTo>
                        <a:cubicBezTo>
                          <a:pt x="183" y="104"/>
                          <a:pt x="183" y="104"/>
                          <a:pt x="183" y="104"/>
                        </a:cubicBezTo>
                        <a:cubicBezTo>
                          <a:pt x="183" y="103"/>
                          <a:pt x="183" y="103"/>
                          <a:pt x="183" y="103"/>
                        </a:cubicBezTo>
                        <a:cubicBezTo>
                          <a:pt x="183" y="103"/>
                          <a:pt x="183" y="103"/>
                          <a:pt x="183" y="103"/>
                        </a:cubicBezTo>
                        <a:cubicBezTo>
                          <a:pt x="181" y="103"/>
                          <a:pt x="181" y="103"/>
                          <a:pt x="181" y="103"/>
                        </a:cubicBezTo>
                        <a:cubicBezTo>
                          <a:pt x="180" y="103"/>
                          <a:pt x="180" y="103"/>
                          <a:pt x="180" y="103"/>
                        </a:cubicBezTo>
                        <a:cubicBezTo>
                          <a:pt x="179" y="102"/>
                          <a:pt x="179" y="102"/>
                          <a:pt x="179" y="102"/>
                        </a:cubicBezTo>
                        <a:cubicBezTo>
                          <a:pt x="178" y="102"/>
                          <a:pt x="178" y="102"/>
                          <a:pt x="178" y="102"/>
                        </a:cubicBezTo>
                        <a:cubicBezTo>
                          <a:pt x="178" y="102"/>
                          <a:pt x="178" y="102"/>
                          <a:pt x="178" y="102"/>
                        </a:cubicBezTo>
                        <a:cubicBezTo>
                          <a:pt x="177" y="101"/>
                          <a:pt x="177" y="101"/>
                          <a:pt x="177" y="101"/>
                        </a:cubicBezTo>
                        <a:cubicBezTo>
                          <a:pt x="176" y="100"/>
                          <a:pt x="176" y="100"/>
                          <a:pt x="176" y="100"/>
                        </a:cubicBezTo>
                        <a:cubicBezTo>
                          <a:pt x="177" y="100"/>
                          <a:pt x="177" y="100"/>
                          <a:pt x="177" y="100"/>
                        </a:cubicBezTo>
                        <a:cubicBezTo>
                          <a:pt x="176" y="99"/>
                          <a:pt x="176" y="99"/>
                          <a:pt x="176" y="99"/>
                        </a:cubicBezTo>
                        <a:cubicBezTo>
                          <a:pt x="176" y="99"/>
                          <a:pt x="176" y="99"/>
                          <a:pt x="176" y="99"/>
                        </a:cubicBezTo>
                        <a:cubicBezTo>
                          <a:pt x="176" y="97"/>
                          <a:pt x="176" y="97"/>
                          <a:pt x="176" y="97"/>
                        </a:cubicBezTo>
                        <a:cubicBezTo>
                          <a:pt x="175" y="97"/>
                          <a:pt x="175" y="97"/>
                          <a:pt x="175" y="97"/>
                        </a:cubicBezTo>
                        <a:cubicBezTo>
                          <a:pt x="174" y="99"/>
                          <a:pt x="174" y="99"/>
                          <a:pt x="174" y="99"/>
                        </a:cubicBezTo>
                        <a:cubicBezTo>
                          <a:pt x="174" y="100"/>
                          <a:pt x="174" y="100"/>
                          <a:pt x="174" y="100"/>
                        </a:cubicBezTo>
                        <a:cubicBezTo>
                          <a:pt x="174" y="101"/>
                          <a:pt x="174" y="101"/>
                          <a:pt x="174" y="101"/>
                        </a:cubicBezTo>
                        <a:close/>
                        <a:moveTo>
                          <a:pt x="243" y="99"/>
                        </a:moveTo>
                        <a:cubicBezTo>
                          <a:pt x="242" y="99"/>
                          <a:pt x="242" y="99"/>
                          <a:pt x="242" y="99"/>
                        </a:cubicBezTo>
                        <a:cubicBezTo>
                          <a:pt x="243" y="98"/>
                          <a:pt x="243" y="98"/>
                          <a:pt x="243" y="98"/>
                        </a:cubicBezTo>
                        <a:cubicBezTo>
                          <a:pt x="242" y="98"/>
                          <a:pt x="242" y="98"/>
                          <a:pt x="242" y="98"/>
                        </a:cubicBezTo>
                        <a:cubicBezTo>
                          <a:pt x="242" y="97"/>
                          <a:pt x="242" y="97"/>
                          <a:pt x="242" y="97"/>
                        </a:cubicBezTo>
                        <a:cubicBezTo>
                          <a:pt x="241" y="96"/>
                          <a:pt x="241" y="96"/>
                          <a:pt x="241" y="96"/>
                        </a:cubicBezTo>
                        <a:cubicBezTo>
                          <a:pt x="241" y="95"/>
                          <a:pt x="241" y="95"/>
                          <a:pt x="241" y="95"/>
                        </a:cubicBezTo>
                        <a:cubicBezTo>
                          <a:pt x="241" y="94"/>
                          <a:pt x="241" y="94"/>
                          <a:pt x="241" y="94"/>
                        </a:cubicBezTo>
                        <a:cubicBezTo>
                          <a:pt x="242" y="94"/>
                          <a:pt x="242" y="94"/>
                          <a:pt x="242" y="94"/>
                        </a:cubicBezTo>
                        <a:cubicBezTo>
                          <a:pt x="242" y="94"/>
                          <a:pt x="242" y="94"/>
                          <a:pt x="242" y="94"/>
                        </a:cubicBezTo>
                        <a:cubicBezTo>
                          <a:pt x="243" y="96"/>
                          <a:pt x="243" y="96"/>
                          <a:pt x="243" y="96"/>
                        </a:cubicBezTo>
                        <a:cubicBezTo>
                          <a:pt x="244" y="97"/>
                          <a:pt x="244" y="97"/>
                          <a:pt x="244" y="97"/>
                        </a:cubicBezTo>
                        <a:cubicBezTo>
                          <a:pt x="244" y="98"/>
                          <a:pt x="244" y="98"/>
                          <a:pt x="244" y="98"/>
                        </a:cubicBezTo>
                        <a:cubicBezTo>
                          <a:pt x="244" y="98"/>
                          <a:pt x="244" y="98"/>
                          <a:pt x="244" y="98"/>
                        </a:cubicBezTo>
                        <a:cubicBezTo>
                          <a:pt x="245" y="98"/>
                          <a:pt x="245" y="98"/>
                          <a:pt x="245" y="98"/>
                        </a:cubicBezTo>
                        <a:cubicBezTo>
                          <a:pt x="245" y="98"/>
                          <a:pt x="245" y="98"/>
                          <a:pt x="245" y="98"/>
                        </a:cubicBezTo>
                        <a:cubicBezTo>
                          <a:pt x="244" y="99"/>
                          <a:pt x="244" y="99"/>
                          <a:pt x="244" y="99"/>
                        </a:cubicBezTo>
                        <a:cubicBezTo>
                          <a:pt x="243" y="99"/>
                          <a:pt x="243" y="99"/>
                          <a:pt x="243" y="99"/>
                        </a:cubicBezTo>
                        <a:cubicBezTo>
                          <a:pt x="243" y="99"/>
                          <a:pt x="243" y="99"/>
                          <a:pt x="243" y="99"/>
                        </a:cubicBezTo>
                        <a:close/>
                        <a:moveTo>
                          <a:pt x="134" y="100"/>
                        </a:moveTo>
                        <a:cubicBezTo>
                          <a:pt x="133" y="100"/>
                          <a:pt x="133" y="100"/>
                          <a:pt x="133" y="100"/>
                        </a:cubicBezTo>
                        <a:cubicBezTo>
                          <a:pt x="133" y="100"/>
                          <a:pt x="133" y="100"/>
                          <a:pt x="133" y="100"/>
                        </a:cubicBezTo>
                        <a:cubicBezTo>
                          <a:pt x="133" y="99"/>
                          <a:pt x="133" y="99"/>
                          <a:pt x="133" y="99"/>
                        </a:cubicBezTo>
                        <a:cubicBezTo>
                          <a:pt x="134" y="99"/>
                          <a:pt x="134" y="99"/>
                          <a:pt x="134" y="99"/>
                        </a:cubicBezTo>
                        <a:cubicBezTo>
                          <a:pt x="135" y="99"/>
                          <a:pt x="135" y="99"/>
                          <a:pt x="135" y="99"/>
                        </a:cubicBezTo>
                        <a:cubicBezTo>
                          <a:pt x="135" y="99"/>
                          <a:pt x="135" y="99"/>
                          <a:pt x="135" y="99"/>
                        </a:cubicBezTo>
                        <a:cubicBezTo>
                          <a:pt x="135" y="100"/>
                          <a:pt x="135" y="100"/>
                          <a:pt x="135" y="100"/>
                        </a:cubicBezTo>
                        <a:cubicBezTo>
                          <a:pt x="134" y="100"/>
                          <a:pt x="134" y="100"/>
                          <a:pt x="134" y="100"/>
                        </a:cubicBezTo>
                        <a:close/>
                        <a:moveTo>
                          <a:pt x="151" y="105"/>
                        </a:moveTo>
                        <a:cubicBezTo>
                          <a:pt x="152" y="104"/>
                          <a:pt x="152" y="104"/>
                          <a:pt x="152" y="104"/>
                        </a:cubicBezTo>
                        <a:cubicBezTo>
                          <a:pt x="153" y="103"/>
                          <a:pt x="153" y="103"/>
                          <a:pt x="153" y="103"/>
                        </a:cubicBezTo>
                        <a:cubicBezTo>
                          <a:pt x="154" y="102"/>
                          <a:pt x="154" y="102"/>
                          <a:pt x="154" y="102"/>
                        </a:cubicBezTo>
                        <a:cubicBezTo>
                          <a:pt x="154" y="101"/>
                          <a:pt x="154" y="101"/>
                          <a:pt x="154" y="101"/>
                        </a:cubicBezTo>
                        <a:cubicBezTo>
                          <a:pt x="154" y="101"/>
                          <a:pt x="154" y="101"/>
                          <a:pt x="154" y="101"/>
                        </a:cubicBezTo>
                        <a:cubicBezTo>
                          <a:pt x="155" y="101"/>
                          <a:pt x="155" y="101"/>
                          <a:pt x="155" y="101"/>
                        </a:cubicBezTo>
                        <a:cubicBezTo>
                          <a:pt x="154" y="102"/>
                          <a:pt x="154" y="102"/>
                          <a:pt x="154" y="102"/>
                        </a:cubicBezTo>
                        <a:cubicBezTo>
                          <a:pt x="154" y="102"/>
                          <a:pt x="154" y="102"/>
                          <a:pt x="154" y="102"/>
                        </a:cubicBezTo>
                        <a:cubicBezTo>
                          <a:pt x="154" y="103"/>
                          <a:pt x="154" y="103"/>
                          <a:pt x="154" y="103"/>
                        </a:cubicBezTo>
                        <a:cubicBezTo>
                          <a:pt x="153" y="104"/>
                          <a:pt x="153" y="104"/>
                          <a:pt x="153" y="104"/>
                        </a:cubicBezTo>
                        <a:cubicBezTo>
                          <a:pt x="153" y="104"/>
                          <a:pt x="153" y="104"/>
                          <a:pt x="153" y="104"/>
                        </a:cubicBezTo>
                        <a:cubicBezTo>
                          <a:pt x="153" y="105"/>
                          <a:pt x="153" y="105"/>
                          <a:pt x="153" y="105"/>
                        </a:cubicBezTo>
                        <a:cubicBezTo>
                          <a:pt x="153" y="105"/>
                          <a:pt x="153" y="105"/>
                          <a:pt x="153" y="105"/>
                        </a:cubicBezTo>
                        <a:cubicBezTo>
                          <a:pt x="153" y="106"/>
                          <a:pt x="153" y="106"/>
                          <a:pt x="153" y="106"/>
                        </a:cubicBezTo>
                        <a:cubicBezTo>
                          <a:pt x="154" y="106"/>
                          <a:pt x="154" y="106"/>
                          <a:pt x="154" y="106"/>
                        </a:cubicBezTo>
                        <a:cubicBezTo>
                          <a:pt x="154" y="107"/>
                          <a:pt x="154" y="107"/>
                          <a:pt x="154" y="107"/>
                        </a:cubicBezTo>
                        <a:cubicBezTo>
                          <a:pt x="155" y="107"/>
                          <a:pt x="155" y="107"/>
                          <a:pt x="155" y="107"/>
                        </a:cubicBezTo>
                        <a:cubicBezTo>
                          <a:pt x="154" y="108"/>
                          <a:pt x="154" y="108"/>
                          <a:pt x="154" y="108"/>
                        </a:cubicBezTo>
                        <a:cubicBezTo>
                          <a:pt x="154" y="109"/>
                          <a:pt x="154" y="109"/>
                          <a:pt x="154" y="109"/>
                        </a:cubicBezTo>
                        <a:cubicBezTo>
                          <a:pt x="153" y="110"/>
                          <a:pt x="153" y="110"/>
                          <a:pt x="153" y="110"/>
                        </a:cubicBezTo>
                        <a:cubicBezTo>
                          <a:pt x="152" y="111"/>
                          <a:pt x="152" y="111"/>
                          <a:pt x="152" y="111"/>
                        </a:cubicBezTo>
                        <a:cubicBezTo>
                          <a:pt x="152" y="112"/>
                          <a:pt x="152" y="112"/>
                          <a:pt x="152" y="112"/>
                        </a:cubicBezTo>
                        <a:cubicBezTo>
                          <a:pt x="152" y="112"/>
                          <a:pt x="152" y="112"/>
                          <a:pt x="152" y="112"/>
                        </a:cubicBezTo>
                        <a:cubicBezTo>
                          <a:pt x="152" y="113"/>
                          <a:pt x="152" y="113"/>
                          <a:pt x="152" y="113"/>
                        </a:cubicBezTo>
                        <a:cubicBezTo>
                          <a:pt x="153" y="113"/>
                          <a:pt x="153" y="113"/>
                          <a:pt x="153" y="113"/>
                        </a:cubicBezTo>
                        <a:cubicBezTo>
                          <a:pt x="153" y="114"/>
                          <a:pt x="153" y="114"/>
                          <a:pt x="153" y="114"/>
                        </a:cubicBezTo>
                        <a:cubicBezTo>
                          <a:pt x="152" y="114"/>
                          <a:pt x="152" y="114"/>
                          <a:pt x="152" y="114"/>
                        </a:cubicBezTo>
                        <a:cubicBezTo>
                          <a:pt x="152" y="114"/>
                          <a:pt x="152" y="114"/>
                          <a:pt x="152" y="114"/>
                        </a:cubicBezTo>
                        <a:cubicBezTo>
                          <a:pt x="151" y="115"/>
                          <a:pt x="151" y="115"/>
                          <a:pt x="151" y="115"/>
                        </a:cubicBezTo>
                        <a:cubicBezTo>
                          <a:pt x="150" y="113"/>
                          <a:pt x="150" y="113"/>
                          <a:pt x="150" y="113"/>
                        </a:cubicBezTo>
                        <a:cubicBezTo>
                          <a:pt x="151" y="113"/>
                          <a:pt x="151" y="113"/>
                          <a:pt x="151" y="113"/>
                        </a:cubicBezTo>
                        <a:cubicBezTo>
                          <a:pt x="150" y="112"/>
                          <a:pt x="150" y="112"/>
                          <a:pt x="150" y="112"/>
                        </a:cubicBezTo>
                        <a:cubicBezTo>
                          <a:pt x="151" y="112"/>
                          <a:pt x="151" y="112"/>
                          <a:pt x="151" y="112"/>
                        </a:cubicBezTo>
                        <a:cubicBezTo>
                          <a:pt x="151" y="110"/>
                          <a:pt x="151" y="110"/>
                          <a:pt x="151" y="110"/>
                        </a:cubicBezTo>
                        <a:cubicBezTo>
                          <a:pt x="151" y="110"/>
                          <a:pt x="151" y="110"/>
                          <a:pt x="151" y="110"/>
                        </a:cubicBezTo>
                        <a:cubicBezTo>
                          <a:pt x="151" y="109"/>
                          <a:pt x="151" y="109"/>
                          <a:pt x="151" y="109"/>
                        </a:cubicBezTo>
                        <a:cubicBezTo>
                          <a:pt x="152" y="109"/>
                          <a:pt x="152" y="109"/>
                          <a:pt x="152" y="109"/>
                        </a:cubicBezTo>
                        <a:cubicBezTo>
                          <a:pt x="153" y="108"/>
                          <a:pt x="153" y="108"/>
                          <a:pt x="153" y="108"/>
                        </a:cubicBezTo>
                        <a:cubicBezTo>
                          <a:pt x="153" y="107"/>
                          <a:pt x="153" y="107"/>
                          <a:pt x="153" y="107"/>
                        </a:cubicBezTo>
                        <a:cubicBezTo>
                          <a:pt x="152" y="107"/>
                          <a:pt x="152" y="107"/>
                          <a:pt x="152" y="107"/>
                        </a:cubicBezTo>
                        <a:cubicBezTo>
                          <a:pt x="152" y="107"/>
                          <a:pt x="152" y="107"/>
                          <a:pt x="152" y="107"/>
                        </a:cubicBezTo>
                        <a:cubicBezTo>
                          <a:pt x="152" y="106"/>
                          <a:pt x="152" y="106"/>
                          <a:pt x="152" y="106"/>
                        </a:cubicBezTo>
                        <a:cubicBezTo>
                          <a:pt x="152" y="106"/>
                          <a:pt x="152" y="106"/>
                          <a:pt x="152" y="106"/>
                        </a:cubicBezTo>
                        <a:cubicBezTo>
                          <a:pt x="151" y="106"/>
                          <a:pt x="151" y="106"/>
                          <a:pt x="151" y="106"/>
                        </a:cubicBezTo>
                        <a:cubicBezTo>
                          <a:pt x="151" y="105"/>
                          <a:pt x="151" y="105"/>
                          <a:pt x="151" y="105"/>
                        </a:cubicBezTo>
                        <a:cubicBezTo>
                          <a:pt x="151" y="104"/>
                          <a:pt x="151" y="104"/>
                          <a:pt x="151" y="104"/>
                        </a:cubicBezTo>
                        <a:cubicBezTo>
                          <a:pt x="151" y="105"/>
                          <a:pt x="151" y="105"/>
                          <a:pt x="151" y="105"/>
                        </a:cubicBezTo>
                        <a:close/>
                        <a:moveTo>
                          <a:pt x="252" y="105"/>
                        </a:moveTo>
                        <a:cubicBezTo>
                          <a:pt x="252" y="105"/>
                          <a:pt x="252" y="105"/>
                          <a:pt x="252" y="105"/>
                        </a:cubicBezTo>
                        <a:cubicBezTo>
                          <a:pt x="251" y="104"/>
                          <a:pt x="251" y="104"/>
                          <a:pt x="251" y="104"/>
                        </a:cubicBezTo>
                        <a:cubicBezTo>
                          <a:pt x="253" y="104"/>
                          <a:pt x="253" y="104"/>
                          <a:pt x="253" y="104"/>
                        </a:cubicBezTo>
                        <a:cubicBezTo>
                          <a:pt x="253" y="103"/>
                          <a:pt x="253" y="103"/>
                          <a:pt x="253" y="103"/>
                        </a:cubicBezTo>
                        <a:cubicBezTo>
                          <a:pt x="253" y="101"/>
                          <a:pt x="253" y="101"/>
                          <a:pt x="253" y="101"/>
                        </a:cubicBezTo>
                        <a:cubicBezTo>
                          <a:pt x="253" y="103"/>
                          <a:pt x="253" y="103"/>
                          <a:pt x="253" y="103"/>
                        </a:cubicBezTo>
                        <a:cubicBezTo>
                          <a:pt x="254" y="103"/>
                          <a:pt x="254" y="103"/>
                          <a:pt x="254" y="103"/>
                        </a:cubicBezTo>
                        <a:cubicBezTo>
                          <a:pt x="254" y="104"/>
                          <a:pt x="254" y="104"/>
                          <a:pt x="254" y="104"/>
                        </a:cubicBezTo>
                        <a:cubicBezTo>
                          <a:pt x="253" y="105"/>
                          <a:pt x="253" y="105"/>
                          <a:pt x="253" y="105"/>
                        </a:cubicBezTo>
                        <a:cubicBezTo>
                          <a:pt x="253" y="105"/>
                          <a:pt x="253" y="105"/>
                          <a:pt x="253" y="105"/>
                        </a:cubicBezTo>
                        <a:cubicBezTo>
                          <a:pt x="254" y="106"/>
                          <a:pt x="254" y="106"/>
                          <a:pt x="254" y="106"/>
                        </a:cubicBezTo>
                        <a:cubicBezTo>
                          <a:pt x="255" y="105"/>
                          <a:pt x="255" y="105"/>
                          <a:pt x="255" y="105"/>
                        </a:cubicBezTo>
                        <a:cubicBezTo>
                          <a:pt x="256" y="106"/>
                          <a:pt x="256" y="106"/>
                          <a:pt x="256" y="106"/>
                        </a:cubicBezTo>
                        <a:cubicBezTo>
                          <a:pt x="258" y="106"/>
                          <a:pt x="258" y="106"/>
                          <a:pt x="258" y="106"/>
                        </a:cubicBezTo>
                        <a:cubicBezTo>
                          <a:pt x="258" y="106"/>
                          <a:pt x="258" y="106"/>
                          <a:pt x="258" y="106"/>
                        </a:cubicBezTo>
                        <a:cubicBezTo>
                          <a:pt x="258" y="104"/>
                          <a:pt x="258" y="104"/>
                          <a:pt x="258" y="104"/>
                        </a:cubicBezTo>
                        <a:cubicBezTo>
                          <a:pt x="259" y="103"/>
                          <a:pt x="259" y="103"/>
                          <a:pt x="259" y="103"/>
                        </a:cubicBezTo>
                        <a:cubicBezTo>
                          <a:pt x="259" y="105"/>
                          <a:pt x="259" y="105"/>
                          <a:pt x="259" y="105"/>
                        </a:cubicBezTo>
                        <a:cubicBezTo>
                          <a:pt x="260" y="105"/>
                          <a:pt x="260" y="105"/>
                          <a:pt x="260" y="105"/>
                        </a:cubicBezTo>
                        <a:cubicBezTo>
                          <a:pt x="260" y="104"/>
                          <a:pt x="260" y="104"/>
                          <a:pt x="260" y="104"/>
                        </a:cubicBezTo>
                        <a:cubicBezTo>
                          <a:pt x="260" y="104"/>
                          <a:pt x="260" y="104"/>
                          <a:pt x="260" y="104"/>
                        </a:cubicBezTo>
                        <a:cubicBezTo>
                          <a:pt x="261" y="104"/>
                          <a:pt x="261" y="104"/>
                          <a:pt x="261" y="104"/>
                        </a:cubicBezTo>
                        <a:cubicBezTo>
                          <a:pt x="261" y="104"/>
                          <a:pt x="261" y="104"/>
                          <a:pt x="261" y="104"/>
                        </a:cubicBezTo>
                        <a:cubicBezTo>
                          <a:pt x="261" y="105"/>
                          <a:pt x="261" y="105"/>
                          <a:pt x="261" y="105"/>
                        </a:cubicBezTo>
                        <a:cubicBezTo>
                          <a:pt x="261" y="105"/>
                          <a:pt x="261" y="105"/>
                          <a:pt x="261" y="105"/>
                        </a:cubicBezTo>
                        <a:cubicBezTo>
                          <a:pt x="262" y="105"/>
                          <a:pt x="262" y="105"/>
                          <a:pt x="262" y="105"/>
                        </a:cubicBezTo>
                        <a:cubicBezTo>
                          <a:pt x="262" y="105"/>
                          <a:pt x="262" y="105"/>
                          <a:pt x="262" y="105"/>
                        </a:cubicBezTo>
                        <a:cubicBezTo>
                          <a:pt x="262" y="106"/>
                          <a:pt x="262" y="106"/>
                          <a:pt x="262" y="106"/>
                        </a:cubicBezTo>
                        <a:cubicBezTo>
                          <a:pt x="262" y="107"/>
                          <a:pt x="262" y="107"/>
                          <a:pt x="262" y="107"/>
                        </a:cubicBezTo>
                        <a:cubicBezTo>
                          <a:pt x="262" y="108"/>
                          <a:pt x="262" y="108"/>
                          <a:pt x="262" y="108"/>
                        </a:cubicBezTo>
                        <a:cubicBezTo>
                          <a:pt x="262" y="108"/>
                          <a:pt x="262" y="108"/>
                          <a:pt x="262" y="108"/>
                        </a:cubicBezTo>
                        <a:cubicBezTo>
                          <a:pt x="264" y="107"/>
                          <a:pt x="264" y="107"/>
                          <a:pt x="264" y="107"/>
                        </a:cubicBezTo>
                        <a:cubicBezTo>
                          <a:pt x="264" y="107"/>
                          <a:pt x="264" y="107"/>
                          <a:pt x="264" y="107"/>
                        </a:cubicBezTo>
                        <a:cubicBezTo>
                          <a:pt x="264" y="108"/>
                          <a:pt x="264" y="108"/>
                          <a:pt x="264" y="108"/>
                        </a:cubicBezTo>
                        <a:cubicBezTo>
                          <a:pt x="263" y="109"/>
                          <a:pt x="263" y="109"/>
                          <a:pt x="263" y="109"/>
                        </a:cubicBezTo>
                        <a:cubicBezTo>
                          <a:pt x="263" y="109"/>
                          <a:pt x="263" y="109"/>
                          <a:pt x="263" y="109"/>
                        </a:cubicBezTo>
                        <a:cubicBezTo>
                          <a:pt x="262" y="108"/>
                          <a:pt x="262" y="108"/>
                          <a:pt x="262" y="108"/>
                        </a:cubicBezTo>
                        <a:cubicBezTo>
                          <a:pt x="261" y="108"/>
                          <a:pt x="261" y="108"/>
                          <a:pt x="261" y="108"/>
                        </a:cubicBezTo>
                        <a:cubicBezTo>
                          <a:pt x="261" y="107"/>
                          <a:pt x="261" y="107"/>
                          <a:pt x="261" y="107"/>
                        </a:cubicBezTo>
                        <a:cubicBezTo>
                          <a:pt x="261" y="107"/>
                          <a:pt x="261" y="107"/>
                          <a:pt x="261" y="107"/>
                        </a:cubicBezTo>
                        <a:cubicBezTo>
                          <a:pt x="261" y="106"/>
                          <a:pt x="261" y="106"/>
                          <a:pt x="261" y="106"/>
                        </a:cubicBezTo>
                        <a:cubicBezTo>
                          <a:pt x="260" y="108"/>
                          <a:pt x="260" y="108"/>
                          <a:pt x="260" y="108"/>
                        </a:cubicBezTo>
                        <a:cubicBezTo>
                          <a:pt x="260" y="108"/>
                          <a:pt x="260" y="108"/>
                          <a:pt x="260" y="108"/>
                        </a:cubicBezTo>
                        <a:cubicBezTo>
                          <a:pt x="260" y="108"/>
                          <a:pt x="260" y="108"/>
                          <a:pt x="260" y="108"/>
                        </a:cubicBezTo>
                        <a:cubicBezTo>
                          <a:pt x="260" y="108"/>
                          <a:pt x="260" y="107"/>
                          <a:pt x="260" y="107"/>
                        </a:cubicBezTo>
                        <a:cubicBezTo>
                          <a:pt x="260" y="107"/>
                          <a:pt x="260" y="107"/>
                          <a:pt x="260" y="107"/>
                        </a:cubicBezTo>
                        <a:cubicBezTo>
                          <a:pt x="260" y="106"/>
                          <a:pt x="260" y="106"/>
                          <a:pt x="260" y="106"/>
                        </a:cubicBezTo>
                        <a:cubicBezTo>
                          <a:pt x="258" y="107"/>
                          <a:pt x="258" y="107"/>
                          <a:pt x="258" y="107"/>
                        </a:cubicBezTo>
                        <a:cubicBezTo>
                          <a:pt x="257" y="107"/>
                          <a:pt x="257" y="107"/>
                          <a:pt x="257" y="107"/>
                        </a:cubicBezTo>
                        <a:cubicBezTo>
                          <a:pt x="257" y="107"/>
                          <a:pt x="257" y="107"/>
                          <a:pt x="257" y="107"/>
                        </a:cubicBezTo>
                        <a:cubicBezTo>
                          <a:pt x="256" y="107"/>
                          <a:pt x="256" y="107"/>
                          <a:pt x="256" y="107"/>
                        </a:cubicBezTo>
                        <a:cubicBezTo>
                          <a:pt x="255" y="107"/>
                          <a:pt x="255" y="107"/>
                          <a:pt x="255" y="107"/>
                        </a:cubicBezTo>
                        <a:cubicBezTo>
                          <a:pt x="255" y="108"/>
                          <a:pt x="255" y="108"/>
                          <a:pt x="255" y="108"/>
                        </a:cubicBezTo>
                        <a:cubicBezTo>
                          <a:pt x="254" y="109"/>
                          <a:pt x="254" y="109"/>
                          <a:pt x="254" y="109"/>
                        </a:cubicBezTo>
                        <a:cubicBezTo>
                          <a:pt x="254" y="108"/>
                          <a:pt x="254" y="108"/>
                          <a:pt x="254" y="108"/>
                        </a:cubicBezTo>
                        <a:cubicBezTo>
                          <a:pt x="254" y="107"/>
                          <a:pt x="254" y="107"/>
                          <a:pt x="254" y="107"/>
                        </a:cubicBezTo>
                        <a:cubicBezTo>
                          <a:pt x="254" y="107"/>
                          <a:pt x="254" y="107"/>
                          <a:pt x="254" y="107"/>
                        </a:cubicBezTo>
                        <a:cubicBezTo>
                          <a:pt x="254" y="106"/>
                          <a:pt x="254" y="106"/>
                          <a:pt x="254" y="106"/>
                        </a:cubicBezTo>
                        <a:cubicBezTo>
                          <a:pt x="253" y="106"/>
                          <a:pt x="253" y="106"/>
                          <a:pt x="253" y="106"/>
                        </a:cubicBezTo>
                        <a:cubicBezTo>
                          <a:pt x="253" y="107"/>
                          <a:pt x="253" y="107"/>
                          <a:pt x="253" y="107"/>
                        </a:cubicBezTo>
                        <a:cubicBezTo>
                          <a:pt x="252" y="106"/>
                          <a:pt x="252" y="106"/>
                          <a:pt x="252" y="106"/>
                        </a:cubicBezTo>
                        <a:cubicBezTo>
                          <a:pt x="252" y="107"/>
                          <a:pt x="252" y="107"/>
                          <a:pt x="252" y="107"/>
                        </a:cubicBezTo>
                        <a:cubicBezTo>
                          <a:pt x="251" y="107"/>
                          <a:pt x="251" y="107"/>
                          <a:pt x="251" y="107"/>
                        </a:cubicBezTo>
                        <a:cubicBezTo>
                          <a:pt x="251" y="107"/>
                          <a:pt x="251" y="107"/>
                          <a:pt x="251" y="107"/>
                        </a:cubicBezTo>
                        <a:cubicBezTo>
                          <a:pt x="250" y="107"/>
                          <a:pt x="250" y="107"/>
                          <a:pt x="250" y="107"/>
                        </a:cubicBezTo>
                        <a:cubicBezTo>
                          <a:pt x="250" y="107"/>
                          <a:pt x="250" y="107"/>
                          <a:pt x="250" y="107"/>
                        </a:cubicBezTo>
                        <a:cubicBezTo>
                          <a:pt x="250" y="106"/>
                          <a:pt x="250" y="106"/>
                          <a:pt x="250" y="106"/>
                        </a:cubicBezTo>
                        <a:cubicBezTo>
                          <a:pt x="250" y="106"/>
                          <a:pt x="250" y="106"/>
                          <a:pt x="250" y="106"/>
                        </a:cubicBezTo>
                        <a:cubicBezTo>
                          <a:pt x="249" y="106"/>
                          <a:pt x="249" y="106"/>
                          <a:pt x="249" y="106"/>
                        </a:cubicBezTo>
                        <a:cubicBezTo>
                          <a:pt x="248" y="107"/>
                          <a:pt x="248" y="107"/>
                          <a:pt x="248" y="107"/>
                        </a:cubicBezTo>
                        <a:cubicBezTo>
                          <a:pt x="248" y="107"/>
                          <a:pt x="248" y="107"/>
                          <a:pt x="248" y="107"/>
                        </a:cubicBezTo>
                        <a:cubicBezTo>
                          <a:pt x="248" y="106"/>
                          <a:pt x="248" y="106"/>
                          <a:pt x="248" y="106"/>
                        </a:cubicBezTo>
                        <a:cubicBezTo>
                          <a:pt x="247" y="105"/>
                          <a:pt x="247" y="105"/>
                          <a:pt x="247" y="105"/>
                        </a:cubicBezTo>
                        <a:cubicBezTo>
                          <a:pt x="246" y="105"/>
                          <a:pt x="246" y="105"/>
                          <a:pt x="246" y="105"/>
                        </a:cubicBezTo>
                        <a:cubicBezTo>
                          <a:pt x="246" y="105"/>
                          <a:pt x="246" y="105"/>
                          <a:pt x="246" y="105"/>
                        </a:cubicBezTo>
                        <a:cubicBezTo>
                          <a:pt x="246" y="105"/>
                          <a:pt x="246" y="105"/>
                          <a:pt x="246" y="105"/>
                        </a:cubicBezTo>
                        <a:cubicBezTo>
                          <a:pt x="245" y="104"/>
                          <a:pt x="245" y="104"/>
                          <a:pt x="245" y="104"/>
                        </a:cubicBezTo>
                        <a:cubicBezTo>
                          <a:pt x="244" y="105"/>
                          <a:pt x="244" y="105"/>
                          <a:pt x="244" y="105"/>
                        </a:cubicBezTo>
                        <a:cubicBezTo>
                          <a:pt x="244" y="105"/>
                          <a:pt x="244" y="105"/>
                          <a:pt x="244" y="105"/>
                        </a:cubicBezTo>
                        <a:cubicBezTo>
                          <a:pt x="242" y="106"/>
                          <a:pt x="242" y="106"/>
                          <a:pt x="242" y="106"/>
                        </a:cubicBezTo>
                        <a:cubicBezTo>
                          <a:pt x="241" y="107"/>
                          <a:pt x="241" y="107"/>
                          <a:pt x="241" y="107"/>
                        </a:cubicBezTo>
                        <a:cubicBezTo>
                          <a:pt x="241" y="107"/>
                          <a:pt x="241" y="107"/>
                          <a:pt x="241" y="107"/>
                        </a:cubicBezTo>
                        <a:cubicBezTo>
                          <a:pt x="241" y="108"/>
                          <a:pt x="241" y="108"/>
                          <a:pt x="241" y="108"/>
                        </a:cubicBezTo>
                        <a:cubicBezTo>
                          <a:pt x="241" y="109"/>
                          <a:pt x="241" y="109"/>
                          <a:pt x="241" y="109"/>
                        </a:cubicBezTo>
                        <a:cubicBezTo>
                          <a:pt x="241" y="109"/>
                          <a:pt x="240" y="108"/>
                          <a:pt x="240" y="108"/>
                        </a:cubicBezTo>
                        <a:cubicBezTo>
                          <a:pt x="241" y="106"/>
                          <a:pt x="241" y="106"/>
                          <a:pt x="241" y="106"/>
                        </a:cubicBezTo>
                        <a:cubicBezTo>
                          <a:pt x="241" y="106"/>
                          <a:pt x="241" y="106"/>
                          <a:pt x="241" y="106"/>
                        </a:cubicBezTo>
                        <a:cubicBezTo>
                          <a:pt x="242" y="105"/>
                          <a:pt x="242" y="105"/>
                          <a:pt x="242" y="105"/>
                        </a:cubicBezTo>
                        <a:cubicBezTo>
                          <a:pt x="243" y="104"/>
                          <a:pt x="243" y="104"/>
                          <a:pt x="243" y="104"/>
                        </a:cubicBezTo>
                        <a:cubicBezTo>
                          <a:pt x="244" y="104"/>
                          <a:pt x="244" y="104"/>
                          <a:pt x="244" y="104"/>
                        </a:cubicBezTo>
                        <a:cubicBezTo>
                          <a:pt x="244" y="103"/>
                          <a:pt x="244" y="103"/>
                          <a:pt x="244" y="103"/>
                        </a:cubicBezTo>
                        <a:cubicBezTo>
                          <a:pt x="245" y="103"/>
                          <a:pt x="245" y="103"/>
                          <a:pt x="245" y="103"/>
                        </a:cubicBezTo>
                        <a:cubicBezTo>
                          <a:pt x="247" y="104"/>
                          <a:pt x="247" y="104"/>
                          <a:pt x="247" y="104"/>
                        </a:cubicBezTo>
                        <a:cubicBezTo>
                          <a:pt x="247" y="104"/>
                          <a:pt x="247" y="104"/>
                          <a:pt x="247" y="104"/>
                        </a:cubicBezTo>
                        <a:cubicBezTo>
                          <a:pt x="248" y="104"/>
                          <a:pt x="248" y="104"/>
                          <a:pt x="248" y="104"/>
                        </a:cubicBezTo>
                        <a:cubicBezTo>
                          <a:pt x="248" y="105"/>
                          <a:pt x="248" y="105"/>
                          <a:pt x="248" y="105"/>
                        </a:cubicBezTo>
                        <a:cubicBezTo>
                          <a:pt x="249" y="104"/>
                          <a:pt x="249" y="104"/>
                          <a:pt x="249" y="104"/>
                        </a:cubicBezTo>
                        <a:cubicBezTo>
                          <a:pt x="249" y="104"/>
                          <a:pt x="249" y="104"/>
                          <a:pt x="249" y="104"/>
                        </a:cubicBezTo>
                        <a:cubicBezTo>
                          <a:pt x="250" y="105"/>
                          <a:pt x="250" y="105"/>
                          <a:pt x="250" y="105"/>
                        </a:cubicBezTo>
                        <a:cubicBezTo>
                          <a:pt x="252" y="105"/>
                          <a:pt x="252" y="105"/>
                          <a:pt x="252" y="105"/>
                        </a:cubicBezTo>
                        <a:close/>
                        <a:moveTo>
                          <a:pt x="119" y="107"/>
                        </a:moveTo>
                        <a:cubicBezTo>
                          <a:pt x="120" y="106"/>
                          <a:pt x="120" y="106"/>
                          <a:pt x="120" y="106"/>
                        </a:cubicBezTo>
                        <a:cubicBezTo>
                          <a:pt x="121" y="104"/>
                          <a:pt x="121" y="104"/>
                          <a:pt x="121" y="104"/>
                        </a:cubicBezTo>
                        <a:cubicBezTo>
                          <a:pt x="121" y="103"/>
                          <a:pt x="121" y="103"/>
                          <a:pt x="121" y="103"/>
                        </a:cubicBezTo>
                        <a:cubicBezTo>
                          <a:pt x="122" y="103"/>
                          <a:pt x="122" y="103"/>
                          <a:pt x="122" y="103"/>
                        </a:cubicBezTo>
                        <a:cubicBezTo>
                          <a:pt x="122" y="103"/>
                          <a:pt x="122" y="103"/>
                          <a:pt x="122" y="103"/>
                        </a:cubicBezTo>
                        <a:cubicBezTo>
                          <a:pt x="122" y="104"/>
                          <a:pt x="122" y="104"/>
                          <a:pt x="122" y="104"/>
                        </a:cubicBezTo>
                        <a:cubicBezTo>
                          <a:pt x="121" y="106"/>
                          <a:pt x="121" y="106"/>
                          <a:pt x="121" y="106"/>
                        </a:cubicBezTo>
                        <a:cubicBezTo>
                          <a:pt x="121" y="107"/>
                          <a:pt x="121" y="107"/>
                          <a:pt x="121" y="107"/>
                        </a:cubicBezTo>
                        <a:cubicBezTo>
                          <a:pt x="121" y="108"/>
                          <a:pt x="121" y="108"/>
                          <a:pt x="121" y="108"/>
                        </a:cubicBezTo>
                        <a:cubicBezTo>
                          <a:pt x="121" y="109"/>
                          <a:pt x="121" y="109"/>
                          <a:pt x="121" y="109"/>
                        </a:cubicBezTo>
                        <a:cubicBezTo>
                          <a:pt x="121" y="110"/>
                          <a:pt x="121" y="110"/>
                          <a:pt x="121" y="110"/>
                        </a:cubicBezTo>
                        <a:cubicBezTo>
                          <a:pt x="121" y="109"/>
                          <a:pt x="121" y="109"/>
                          <a:pt x="121" y="109"/>
                        </a:cubicBezTo>
                        <a:cubicBezTo>
                          <a:pt x="120" y="108"/>
                          <a:pt x="120" y="108"/>
                          <a:pt x="120" y="108"/>
                        </a:cubicBezTo>
                        <a:cubicBezTo>
                          <a:pt x="119" y="107"/>
                          <a:pt x="119" y="107"/>
                          <a:pt x="119" y="107"/>
                        </a:cubicBezTo>
                        <a:cubicBezTo>
                          <a:pt x="119" y="107"/>
                          <a:pt x="119" y="107"/>
                          <a:pt x="119" y="107"/>
                        </a:cubicBezTo>
                        <a:close/>
                        <a:moveTo>
                          <a:pt x="312" y="110"/>
                        </a:moveTo>
                        <a:cubicBezTo>
                          <a:pt x="313" y="109"/>
                          <a:pt x="313" y="109"/>
                          <a:pt x="313" y="109"/>
                        </a:cubicBezTo>
                        <a:cubicBezTo>
                          <a:pt x="314" y="108"/>
                          <a:pt x="314" y="108"/>
                          <a:pt x="314" y="108"/>
                        </a:cubicBezTo>
                        <a:cubicBezTo>
                          <a:pt x="314" y="108"/>
                          <a:pt x="314" y="108"/>
                          <a:pt x="314" y="108"/>
                        </a:cubicBezTo>
                        <a:cubicBezTo>
                          <a:pt x="314" y="107"/>
                          <a:pt x="314" y="107"/>
                          <a:pt x="314" y="107"/>
                        </a:cubicBezTo>
                        <a:cubicBezTo>
                          <a:pt x="314" y="107"/>
                          <a:pt x="314" y="107"/>
                          <a:pt x="314" y="107"/>
                        </a:cubicBezTo>
                        <a:cubicBezTo>
                          <a:pt x="315" y="106"/>
                          <a:pt x="315" y="106"/>
                          <a:pt x="315" y="106"/>
                        </a:cubicBezTo>
                        <a:cubicBezTo>
                          <a:pt x="316" y="106"/>
                          <a:pt x="316" y="106"/>
                          <a:pt x="316" y="106"/>
                        </a:cubicBezTo>
                        <a:cubicBezTo>
                          <a:pt x="316" y="106"/>
                          <a:pt x="316" y="106"/>
                          <a:pt x="316" y="106"/>
                        </a:cubicBezTo>
                        <a:cubicBezTo>
                          <a:pt x="316" y="107"/>
                          <a:pt x="316" y="107"/>
                          <a:pt x="316" y="107"/>
                        </a:cubicBezTo>
                        <a:cubicBezTo>
                          <a:pt x="315" y="107"/>
                          <a:pt x="315" y="107"/>
                          <a:pt x="315" y="107"/>
                        </a:cubicBezTo>
                        <a:cubicBezTo>
                          <a:pt x="315" y="108"/>
                          <a:pt x="315" y="108"/>
                          <a:pt x="315" y="108"/>
                        </a:cubicBezTo>
                        <a:cubicBezTo>
                          <a:pt x="315" y="108"/>
                          <a:pt x="315" y="108"/>
                          <a:pt x="315" y="108"/>
                        </a:cubicBezTo>
                        <a:cubicBezTo>
                          <a:pt x="314" y="109"/>
                          <a:pt x="314" y="109"/>
                          <a:pt x="314" y="109"/>
                        </a:cubicBezTo>
                        <a:cubicBezTo>
                          <a:pt x="313" y="110"/>
                          <a:pt x="313" y="110"/>
                          <a:pt x="313" y="110"/>
                        </a:cubicBezTo>
                        <a:cubicBezTo>
                          <a:pt x="313" y="110"/>
                          <a:pt x="312" y="110"/>
                          <a:pt x="312" y="110"/>
                        </a:cubicBezTo>
                        <a:cubicBezTo>
                          <a:pt x="312" y="110"/>
                          <a:pt x="312" y="110"/>
                          <a:pt x="312" y="110"/>
                        </a:cubicBezTo>
                        <a:cubicBezTo>
                          <a:pt x="312" y="110"/>
                          <a:pt x="312" y="110"/>
                          <a:pt x="312" y="110"/>
                        </a:cubicBezTo>
                        <a:cubicBezTo>
                          <a:pt x="312" y="110"/>
                          <a:pt x="312" y="110"/>
                          <a:pt x="312" y="110"/>
                        </a:cubicBezTo>
                        <a:close/>
                        <a:moveTo>
                          <a:pt x="129" y="110"/>
                        </a:moveTo>
                        <a:cubicBezTo>
                          <a:pt x="128" y="110"/>
                          <a:pt x="128" y="110"/>
                          <a:pt x="128" y="110"/>
                        </a:cubicBezTo>
                        <a:cubicBezTo>
                          <a:pt x="127" y="109"/>
                          <a:pt x="127" y="109"/>
                          <a:pt x="127" y="109"/>
                        </a:cubicBezTo>
                        <a:cubicBezTo>
                          <a:pt x="129" y="108"/>
                          <a:pt x="129" y="108"/>
                          <a:pt x="129" y="108"/>
                        </a:cubicBezTo>
                        <a:cubicBezTo>
                          <a:pt x="129" y="108"/>
                          <a:pt x="129" y="108"/>
                          <a:pt x="129" y="108"/>
                        </a:cubicBezTo>
                        <a:cubicBezTo>
                          <a:pt x="130" y="107"/>
                          <a:pt x="130" y="107"/>
                          <a:pt x="130" y="107"/>
                        </a:cubicBezTo>
                        <a:cubicBezTo>
                          <a:pt x="130" y="107"/>
                          <a:pt x="130" y="107"/>
                          <a:pt x="130" y="107"/>
                        </a:cubicBezTo>
                        <a:cubicBezTo>
                          <a:pt x="130" y="107"/>
                          <a:pt x="130" y="107"/>
                          <a:pt x="130" y="107"/>
                        </a:cubicBezTo>
                        <a:cubicBezTo>
                          <a:pt x="130" y="108"/>
                          <a:pt x="130" y="108"/>
                          <a:pt x="130" y="108"/>
                        </a:cubicBezTo>
                        <a:cubicBezTo>
                          <a:pt x="130" y="109"/>
                          <a:pt x="130" y="109"/>
                          <a:pt x="130" y="109"/>
                        </a:cubicBezTo>
                        <a:cubicBezTo>
                          <a:pt x="130" y="110"/>
                          <a:pt x="130" y="110"/>
                          <a:pt x="130" y="110"/>
                        </a:cubicBezTo>
                        <a:cubicBezTo>
                          <a:pt x="129" y="110"/>
                          <a:pt x="129" y="110"/>
                          <a:pt x="129" y="110"/>
                        </a:cubicBezTo>
                        <a:close/>
                        <a:moveTo>
                          <a:pt x="144" y="111"/>
                        </a:moveTo>
                        <a:cubicBezTo>
                          <a:pt x="143" y="111"/>
                          <a:pt x="143" y="111"/>
                          <a:pt x="143" y="111"/>
                        </a:cubicBezTo>
                        <a:cubicBezTo>
                          <a:pt x="142" y="111"/>
                          <a:pt x="142" y="111"/>
                          <a:pt x="142" y="111"/>
                        </a:cubicBezTo>
                        <a:cubicBezTo>
                          <a:pt x="141" y="111"/>
                          <a:pt x="141" y="111"/>
                          <a:pt x="141" y="111"/>
                        </a:cubicBezTo>
                        <a:cubicBezTo>
                          <a:pt x="140" y="110"/>
                          <a:pt x="140" y="110"/>
                          <a:pt x="140" y="110"/>
                        </a:cubicBezTo>
                        <a:cubicBezTo>
                          <a:pt x="140" y="109"/>
                          <a:pt x="140" y="109"/>
                          <a:pt x="140" y="109"/>
                        </a:cubicBezTo>
                        <a:cubicBezTo>
                          <a:pt x="141" y="109"/>
                          <a:pt x="141" y="109"/>
                          <a:pt x="141" y="109"/>
                        </a:cubicBezTo>
                        <a:cubicBezTo>
                          <a:pt x="141" y="109"/>
                          <a:pt x="141" y="109"/>
                          <a:pt x="141" y="109"/>
                        </a:cubicBezTo>
                        <a:cubicBezTo>
                          <a:pt x="142" y="109"/>
                          <a:pt x="142" y="109"/>
                          <a:pt x="142" y="109"/>
                        </a:cubicBezTo>
                        <a:cubicBezTo>
                          <a:pt x="142" y="109"/>
                          <a:pt x="142" y="109"/>
                          <a:pt x="142" y="109"/>
                        </a:cubicBezTo>
                        <a:cubicBezTo>
                          <a:pt x="143" y="110"/>
                          <a:pt x="143" y="110"/>
                          <a:pt x="143" y="110"/>
                        </a:cubicBezTo>
                        <a:cubicBezTo>
                          <a:pt x="144" y="111"/>
                          <a:pt x="144" y="111"/>
                          <a:pt x="144" y="111"/>
                        </a:cubicBezTo>
                        <a:cubicBezTo>
                          <a:pt x="144" y="111"/>
                          <a:pt x="144" y="111"/>
                          <a:pt x="144" y="111"/>
                        </a:cubicBezTo>
                        <a:close/>
                        <a:moveTo>
                          <a:pt x="260" y="111"/>
                        </a:moveTo>
                        <a:cubicBezTo>
                          <a:pt x="259" y="111"/>
                          <a:pt x="259" y="111"/>
                          <a:pt x="259" y="111"/>
                        </a:cubicBezTo>
                        <a:cubicBezTo>
                          <a:pt x="259" y="110"/>
                          <a:pt x="259" y="110"/>
                          <a:pt x="259" y="110"/>
                        </a:cubicBezTo>
                        <a:cubicBezTo>
                          <a:pt x="260" y="109"/>
                          <a:pt x="260" y="109"/>
                          <a:pt x="260" y="109"/>
                        </a:cubicBezTo>
                        <a:cubicBezTo>
                          <a:pt x="261" y="109"/>
                          <a:pt x="261" y="109"/>
                          <a:pt x="261" y="109"/>
                        </a:cubicBezTo>
                        <a:cubicBezTo>
                          <a:pt x="260" y="111"/>
                          <a:pt x="260" y="111"/>
                          <a:pt x="260" y="111"/>
                        </a:cubicBezTo>
                        <a:cubicBezTo>
                          <a:pt x="260" y="111"/>
                          <a:pt x="260" y="111"/>
                          <a:pt x="260" y="111"/>
                        </a:cubicBezTo>
                        <a:close/>
                        <a:moveTo>
                          <a:pt x="308" y="111"/>
                        </a:moveTo>
                        <a:cubicBezTo>
                          <a:pt x="308" y="111"/>
                          <a:pt x="308" y="111"/>
                          <a:pt x="308" y="111"/>
                        </a:cubicBezTo>
                        <a:cubicBezTo>
                          <a:pt x="308" y="110"/>
                          <a:pt x="308" y="110"/>
                          <a:pt x="308" y="110"/>
                        </a:cubicBezTo>
                        <a:cubicBezTo>
                          <a:pt x="309" y="110"/>
                          <a:pt x="309" y="110"/>
                          <a:pt x="309" y="110"/>
                        </a:cubicBezTo>
                        <a:cubicBezTo>
                          <a:pt x="309" y="109"/>
                          <a:pt x="309" y="109"/>
                          <a:pt x="309" y="109"/>
                        </a:cubicBezTo>
                        <a:cubicBezTo>
                          <a:pt x="310" y="110"/>
                          <a:pt x="310" y="110"/>
                          <a:pt x="310" y="110"/>
                        </a:cubicBezTo>
                        <a:cubicBezTo>
                          <a:pt x="310" y="110"/>
                          <a:pt x="310" y="110"/>
                          <a:pt x="310" y="110"/>
                        </a:cubicBezTo>
                        <a:cubicBezTo>
                          <a:pt x="311" y="110"/>
                          <a:pt x="311" y="110"/>
                          <a:pt x="311" y="110"/>
                        </a:cubicBezTo>
                        <a:cubicBezTo>
                          <a:pt x="310" y="111"/>
                          <a:pt x="310" y="111"/>
                          <a:pt x="310" y="111"/>
                        </a:cubicBezTo>
                        <a:cubicBezTo>
                          <a:pt x="310" y="111"/>
                          <a:pt x="310" y="111"/>
                          <a:pt x="310" y="111"/>
                        </a:cubicBezTo>
                        <a:cubicBezTo>
                          <a:pt x="309" y="111"/>
                          <a:pt x="309" y="111"/>
                          <a:pt x="309" y="111"/>
                        </a:cubicBezTo>
                        <a:cubicBezTo>
                          <a:pt x="308" y="111"/>
                          <a:pt x="308" y="111"/>
                          <a:pt x="308" y="111"/>
                        </a:cubicBezTo>
                        <a:close/>
                        <a:moveTo>
                          <a:pt x="190" y="111"/>
                        </a:moveTo>
                        <a:cubicBezTo>
                          <a:pt x="190" y="111"/>
                          <a:pt x="190" y="111"/>
                          <a:pt x="190" y="111"/>
                        </a:cubicBezTo>
                        <a:cubicBezTo>
                          <a:pt x="190" y="110"/>
                          <a:pt x="190" y="110"/>
                          <a:pt x="190" y="110"/>
                        </a:cubicBezTo>
                        <a:cubicBezTo>
                          <a:pt x="190" y="109"/>
                          <a:pt x="190" y="109"/>
                          <a:pt x="190" y="109"/>
                        </a:cubicBezTo>
                        <a:cubicBezTo>
                          <a:pt x="192" y="109"/>
                          <a:pt x="192" y="109"/>
                          <a:pt x="192" y="109"/>
                        </a:cubicBezTo>
                        <a:cubicBezTo>
                          <a:pt x="192" y="110"/>
                          <a:pt x="192" y="110"/>
                          <a:pt x="192" y="110"/>
                        </a:cubicBezTo>
                        <a:cubicBezTo>
                          <a:pt x="192" y="111"/>
                          <a:pt x="192" y="111"/>
                          <a:pt x="192" y="111"/>
                        </a:cubicBezTo>
                        <a:cubicBezTo>
                          <a:pt x="193" y="111"/>
                          <a:pt x="193" y="111"/>
                          <a:pt x="193" y="111"/>
                        </a:cubicBezTo>
                        <a:cubicBezTo>
                          <a:pt x="193" y="110"/>
                          <a:pt x="193" y="110"/>
                          <a:pt x="193" y="110"/>
                        </a:cubicBezTo>
                        <a:cubicBezTo>
                          <a:pt x="194" y="110"/>
                          <a:pt x="194" y="110"/>
                          <a:pt x="194" y="110"/>
                        </a:cubicBezTo>
                        <a:cubicBezTo>
                          <a:pt x="194" y="110"/>
                          <a:pt x="194" y="110"/>
                          <a:pt x="194" y="110"/>
                        </a:cubicBezTo>
                        <a:cubicBezTo>
                          <a:pt x="195" y="110"/>
                          <a:pt x="195" y="110"/>
                          <a:pt x="195" y="110"/>
                        </a:cubicBezTo>
                        <a:cubicBezTo>
                          <a:pt x="194" y="111"/>
                          <a:pt x="194" y="111"/>
                          <a:pt x="194" y="111"/>
                        </a:cubicBezTo>
                        <a:cubicBezTo>
                          <a:pt x="193" y="112"/>
                          <a:pt x="193" y="112"/>
                          <a:pt x="193" y="112"/>
                        </a:cubicBezTo>
                        <a:cubicBezTo>
                          <a:pt x="193" y="112"/>
                          <a:pt x="193" y="112"/>
                          <a:pt x="193" y="112"/>
                        </a:cubicBezTo>
                        <a:cubicBezTo>
                          <a:pt x="193" y="112"/>
                          <a:pt x="193" y="112"/>
                          <a:pt x="193" y="112"/>
                        </a:cubicBezTo>
                        <a:cubicBezTo>
                          <a:pt x="192" y="113"/>
                          <a:pt x="192" y="113"/>
                          <a:pt x="192" y="113"/>
                        </a:cubicBezTo>
                        <a:cubicBezTo>
                          <a:pt x="192" y="113"/>
                          <a:pt x="192" y="113"/>
                          <a:pt x="192" y="113"/>
                        </a:cubicBezTo>
                        <a:cubicBezTo>
                          <a:pt x="191" y="113"/>
                          <a:pt x="191" y="113"/>
                          <a:pt x="191" y="113"/>
                        </a:cubicBezTo>
                        <a:cubicBezTo>
                          <a:pt x="190" y="113"/>
                          <a:pt x="190" y="113"/>
                          <a:pt x="190" y="113"/>
                        </a:cubicBezTo>
                        <a:cubicBezTo>
                          <a:pt x="189" y="113"/>
                          <a:pt x="189" y="113"/>
                          <a:pt x="189" y="113"/>
                        </a:cubicBezTo>
                        <a:cubicBezTo>
                          <a:pt x="187" y="113"/>
                          <a:pt x="187" y="113"/>
                          <a:pt x="187" y="113"/>
                        </a:cubicBezTo>
                        <a:cubicBezTo>
                          <a:pt x="187" y="113"/>
                          <a:pt x="187" y="113"/>
                          <a:pt x="187" y="113"/>
                        </a:cubicBezTo>
                        <a:cubicBezTo>
                          <a:pt x="187" y="112"/>
                          <a:pt x="187" y="112"/>
                          <a:pt x="187" y="112"/>
                        </a:cubicBezTo>
                        <a:cubicBezTo>
                          <a:pt x="188" y="112"/>
                          <a:pt x="188" y="112"/>
                          <a:pt x="188" y="112"/>
                        </a:cubicBezTo>
                        <a:cubicBezTo>
                          <a:pt x="189" y="112"/>
                          <a:pt x="189" y="112"/>
                          <a:pt x="189" y="112"/>
                        </a:cubicBezTo>
                        <a:cubicBezTo>
                          <a:pt x="189" y="112"/>
                          <a:pt x="189" y="112"/>
                          <a:pt x="189" y="112"/>
                        </a:cubicBezTo>
                        <a:cubicBezTo>
                          <a:pt x="188" y="111"/>
                          <a:pt x="188" y="111"/>
                          <a:pt x="188" y="111"/>
                        </a:cubicBezTo>
                        <a:cubicBezTo>
                          <a:pt x="188" y="111"/>
                          <a:pt x="188" y="111"/>
                          <a:pt x="188" y="111"/>
                        </a:cubicBezTo>
                        <a:cubicBezTo>
                          <a:pt x="187" y="111"/>
                          <a:pt x="187" y="111"/>
                          <a:pt x="187" y="111"/>
                        </a:cubicBezTo>
                        <a:cubicBezTo>
                          <a:pt x="187" y="110"/>
                          <a:pt x="187" y="110"/>
                          <a:pt x="187" y="110"/>
                        </a:cubicBezTo>
                        <a:cubicBezTo>
                          <a:pt x="188" y="111"/>
                          <a:pt x="188" y="111"/>
                          <a:pt x="188" y="111"/>
                        </a:cubicBezTo>
                        <a:cubicBezTo>
                          <a:pt x="189" y="110"/>
                          <a:pt x="189" y="110"/>
                          <a:pt x="189" y="110"/>
                        </a:cubicBezTo>
                        <a:cubicBezTo>
                          <a:pt x="190" y="111"/>
                          <a:pt x="190" y="111"/>
                          <a:pt x="190" y="111"/>
                        </a:cubicBezTo>
                        <a:close/>
                        <a:moveTo>
                          <a:pt x="256" y="114"/>
                        </a:moveTo>
                        <a:cubicBezTo>
                          <a:pt x="256" y="114"/>
                          <a:pt x="256" y="114"/>
                          <a:pt x="256" y="114"/>
                        </a:cubicBezTo>
                        <a:cubicBezTo>
                          <a:pt x="256" y="113"/>
                          <a:pt x="256" y="113"/>
                          <a:pt x="256" y="113"/>
                        </a:cubicBezTo>
                        <a:cubicBezTo>
                          <a:pt x="255" y="113"/>
                          <a:pt x="255" y="113"/>
                          <a:pt x="255" y="113"/>
                        </a:cubicBezTo>
                        <a:cubicBezTo>
                          <a:pt x="255" y="112"/>
                          <a:pt x="255" y="112"/>
                          <a:pt x="255" y="112"/>
                        </a:cubicBezTo>
                        <a:cubicBezTo>
                          <a:pt x="255" y="112"/>
                          <a:pt x="256" y="112"/>
                          <a:pt x="256" y="112"/>
                        </a:cubicBezTo>
                        <a:cubicBezTo>
                          <a:pt x="255" y="111"/>
                          <a:pt x="255" y="111"/>
                          <a:pt x="255" y="111"/>
                        </a:cubicBezTo>
                        <a:cubicBezTo>
                          <a:pt x="255" y="111"/>
                          <a:pt x="255" y="111"/>
                          <a:pt x="255" y="111"/>
                        </a:cubicBezTo>
                        <a:cubicBezTo>
                          <a:pt x="255" y="111"/>
                          <a:pt x="255" y="111"/>
                          <a:pt x="255" y="111"/>
                        </a:cubicBezTo>
                        <a:cubicBezTo>
                          <a:pt x="255" y="110"/>
                          <a:pt x="255" y="110"/>
                          <a:pt x="255" y="110"/>
                        </a:cubicBezTo>
                        <a:cubicBezTo>
                          <a:pt x="255" y="110"/>
                          <a:pt x="255" y="110"/>
                          <a:pt x="255" y="110"/>
                        </a:cubicBezTo>
                        <a:cubicBezTo>
                          <a:pt x="256" y="110"/>
                          <a:pt x="256" y="110"/>
                          <a:pt x="256" y="110"/>
                        </a:cubicBezTo>
                        <a:cubicBezTo>
                          <a:pt x="256" y="111"/>
                          <a:pt x="256" y="111"/>
                          <a:pt x="256" y="111"/>
                        </a:cubicBezTo>
                        <a:cubicBezTo>
                          <a:pt x="257" y="111"/>
                          <a:pt x="257" y="111"/>
                          <a:pt x="257" y="111"/>
                        </a:cubicBezTo>
                        <a:cubicBezTo>
                          <a:pt x="257" y="111"/>
                          <a:pt x="257" y="111"/>
                          <a:pt x="257" y="111"/>
                        </a:cubicBezTo>
                        <a:cubicBezTo>
                          <a:pt x="257" y="110"/>
                          <a:pt x="257" y="110"/>
                          <a:pt x="257" y="110"/>
                        </a:cubicBezTo>
                        <a:cubicBezTo>
                          <a:pt x="258" y="110"/>
                          <a:pt x="258" y="110"/>
                          <a:pt x="258" y="110"/>
                        </a:cubicBezTo>
                        <a:cubicBezTo>
                          <a:pt x="258" y="112"/>
                          <a:pt x="258" y="112"/>
                          <a:pt x="258" y="112"/>
                        </a:cubicBezTo>
                        <a:cubicBezTo>
                          <a:pt x="257" y="113"/>
                          <a:pt x="257" y="113"/>
                          <a:pt x="257" y="113"/>
                        </a:cubicBezTo>
                        <a:cubicBezTo>
                          <a:pt x="256" y="114"/>
                          <a:pt x="256" y="114"/>
                          <a:pt x="256" y="114"/>
                        </a:cubicBezTo>
                        <a:close/>
                        <a:moveTo>
                          <a:pt x="265" y="114"/>
                        </a:moveTo>
                        <a:cubicBezTo>
                          <a:pt x="264" y="113"/>
                          <a:pt x="264" y="113"/>
                          <a:pt x="264" y="113"/>
                        </a:cubicBezTo>
                        <a:cubicBezTo>
                          <a:pt x="264" y="112"/>
                          <a:pt x="264" y="112"/>
                          <a:pt x="264" y="112"/>
                        </a:cubicBezTo>
                        <a:cubicBezTo>
                          <a:pt x="264" y="111"/>
                          <a:pt x="264" y="111"/>
                          <a:pt x="264" y="111"/>
                        </a:cubicBezTo>
                        <a:cubicBezTo>
                          <a:pt x="265" y="111"/>
                          <a:pt x="265" y="111"/>
                          <a:pt x="265" y="111"/>
                        </a:cubicBezTo>
                        <a:cubicBezTo>
                          <a:pt x="265" y="112"/>
                          <a:pt x="265" y="112"/>
                          <a:pt x="265" y="112"/>
                        </a:cubicBezTo>
                        <a:cubicBezTo>
                          <a:pt x="266" y="112"/>
                          <a:pt x="266" y="112"/>
                          <a:pt x="266" y="112"/>
                        </a:cubicBezTo>
                        <a:cubicBezTo>
                          <a:pt x="265" y="113"/>
                          <a:pt x="265" y="113"/>
                          <a:pt x="265" y="113"/>
                        </a:cubicBezTo>
                        <a:cubicBezTo>
                          <a:pt x="265" y="114"/>
                          <a:pt x="265" y="114"/>
                          <a:pt x="265" y="114"/>
                        </a:cubicBezTo>
                        <a:close/>
                        <a:moveTo>
                          <a:pt x="188" y="117"/>
                        </a:moveTo>
                        <a:cubicBezTo>
                          <a:pt x="188" y="117"/>
                          <a:pt x="187" y="117"/>
                          <a:pt x="187" y="117"/>
                        </a:cubicBezTo>
                        <a:cubicBezTo>
                          <a:pt x="186" y="117"/>
                          <a:pt x="186" y="117"/>
                          <a:pt x="186" y="117"/>
                        </a:cubicBezTo>
                        <a:cubicBezTo>
                          <a:pt x="185" y="117"/>
                          <a:pt x="185" y="117"/>
                          <a:pt x="185" y="117"/>
                        </a:cubicBezTo>
                        <a:cubicBezTo>
                          <a:pt x="184" y="116"/>
                          <a:pt x="184" y="116"/>
                          <a:pt x="184" y="116"/>
                        </a:cubicBezTo>
                        <a:cubicBezTo>
                          <a:pt x="183" y="115"/>
                          <a:pt x="183" y="115"/>
                          <a:pt x="183" y="115"/>
                        </a:cubicBezTo>
                        <a:cubicBezTo>
                          <a:pt x="184" y="115"/>
                          <a:pt x="184" y="115"/>
                          <a:pt x="184" y="115"/>
                        </a:cubicBezTo>
                        <a:cubicBezTo>
                          <a:pt x="184" y="114"/>
                          <a:pt x="184" y="114"/>
                          <a:pt x="184" y="114"/>
                        </a:cubicBezTo>
                        <a:cubicBezTo>
                          <a:pt x="184" y="114"/>
                          <a:pt x="184" y="114"/>
                          <a:pt x="184" y="114"/>
                        </a:cubicBezTo>
                        <a:cubicBezTo>
                          <a:pt x="185" y="115"/>
                          <a:pt x="185" y="115"/>
                          <a:pt x="185" y="115"/>
                        </a:cubicBezTo>
                        <a:cubicBezTo>
                          <a:pt x="185" y="115"/>
                          <a:pt x="185" y="115"/>
                          <a:pt x="185" y="115"/>
                        </a:cubicBezTo>
                        <a:cubicBezTo>
                          <a:pt x="186" y="115"/>
                          <a:pt x="186" y="115"/>
                          <a:pt x="186" y="115"/>
                        </a:cubicBezTo>
                        <a:cubicBezTo>
                          <a:pt x="187" y="116"/>
                          <a:pt x="187" y="116"/>
                          <a:pt x="187" y="116"/>
                        </a:cubicBezTo>
                        <a:cubicBezTo>
                          <a:pt x="188" y="117"/>
                          <a:pt x="188" y="117"/>
                          <a:pt x="188" y="117"/>
                        </a:cubicBezTo>
                        <a:close/>
                        <a:moveTo>
                          <a:pt x="146" y="122"/>
                        </a:moveTo>
                        <a:cubicBezTo>
                          <a:pt x="145" y="122"/>
                          <a:pt x="145" y="122"/>
                          <a:pt x="145" y="122"/>
                        </a:cubicBezTo>
                        <a:cubicBezTo>
                          <a:pt x="145" y="122"/>
                          <a:pt x="145" y="122"/>
                          <a:pt x="145" y="122"/>
                        </a:cubicBezTo>
                        <a:cubicBezTo>
                          <a:pt x="145" y="121"/>
                          <a:pt x="145" y="121"/>
                          <a:pt x="145" y="121"/>
                        </a:cubicBezTo>
                        <a:cubicBezTo>
                          <a:pt x="144" y="121"/>
                          <a:pt x="144" y="121"/>
                          <a:pt x="144" y="121"/>
                        </a:cubicBezTo>
                        <a:cubicBezTo>
                          <a:pt x="144" y="121"/>
                          <a:pt x="144" y="121"/>
                          <a:pt x="144" y="121"/>
                        </a:cubicBezTo>
                        <a:cubicBezTo>
                          <a:pt x="143" y="121"/>
                          <a:pt x="143" y="121"/>
                          <a:pt x="143" y="121"/>
                        </a:cubicBezTo>
                        <a:cubicBezTo>
                          <a:pt x="143" y="119"/>
                          <a:pt x="143" y="119"/>
                          <a:pt x="143" y="119"/>
                        </a:cubicBezTo>
                        <a:cubicBezTo>
                          <a:pt x="143" y="119"/>
                          <a:pt x="143" y="119"/>
                          <a:pt x="143" y="119"/>
                        </a:cubicBezTo>
                        <a:cubicBezTo>
                          <a:pt x="142" y="119"/>
                          <a:pt x="142" y="119"/>
                          <a:pt x="142" y="119"/>
                        </a:cubicBezTo>
                        <a:cubicBezTo>
                          <a:pt x="142" y="118"/>
                          <a:pt x="142" y="118"/>
                          <a:pt x="142" y="118"/>
                        </a:cubicBezTo>
                        <a:cubicBezTo>
                          <a:pt x="141" y="118"/>
                          <a:pt x="141" y="118"/>
                          <a:pt x="141" y="118"/>
                        </a:cubicBezTo>
                        <a:cubicBezTo>
                          <a:pt x="141" y="117"/>
                          <a:pt x="141" y="117"/>
                          <a:pt x="141" y="117"/>
                        </a:cubicBezTo>
                        <a:cubicBezTo>
                          <a:pt x="141" y="116"/>
                          <a:pt x="141" y="116"/>
                          <a:pt x="141" y="116"/>
                        </a:cubicBezTo>
                        <a:cubicBezTo>
                          <a:pt x="143" y="116"/>
                          <a:pt x="143" y="116"/>
                          <a:pt x="143" y="116"/>
                        </a:cubicBezTo>
                        <a:cubicBezTo>
                          <a:pt x="144" y="115"/>
                          <a:pt x="144" y="115"/>
                          <a:pt x="144" y="115"/>
                        </a:cubicBezTo>
                        <a:cubicBezTo>
                          <a:pt x="144" y="114"/>
                          <a:pt x="144" y="114"/>
                          <a:pt x="144" y="114"/>
                        </a:cubicBezTo>
                        <a:cubicBezTo>
                          <a:pt x="144" y="115"/>
                          <a:pt x="144" y="115"/>
                          <a:pt x="144" y="115"/>
                        </a:cubicBezTo>
                        <a:cubicBezTo>
                          <a:pt x="145" y="115"/>
                          <a:pt x="145" y="115"/>
                          <a:pt x="145" y="115"/>
                        </a:cubicBezTo>
                        <a:cubicBezTo>
                          <a:pt x="146" y="115"/>
                          <a:pt x="146" y="115"/>
                          <a:pt x="146" y="115"/>
                        </a:cubicBezTo>
                        <a:cubicBezTo>
                          <a:pt x="146" y="116"/>
                          <a:pt x="146" y="116"/>
                          <a:pt x="146" y="116"/>
                        </a:cubicBezTo>
                        <a:cubicBezTo>
                          <a:pt x="146" y="116"/>
                          <a:pt x="146" y="116"/>
                          <a:pt x="146" y="116"/>
                        </a:cubicBezTo>
                        <a:cubicBezTo>
                          <a:pt x="145" y="117"/>
                          <a:pt x="145" y="117"/>
                          <a:pt x="145" y="117"/>
                        </a:cubicBezTo>
                        <a:cubicBezTo>
                          <a:pt x="145" y="118"/>
                          <a:pt x="145" y="118"/>
                          <a:pt x="145" y="118"/>
                        </a:cubicBezTo>
                        <a:cubicBezTo>
                          <a:pt x="146" y="118"/>
                          <a:pt x="146" y="118"/>
                          <a:pt x="146" y="118"/>
                        </a:cubicBezTo>
                        <a:cubicBezTo>
                          <a:pt x="146" y="119"/>
                          <a:pt x="146" y="119"/>
                          <a:pt x="146" y="119"/>
                        </a:cubicBezTo>
                        <a:cubicBezTo>
                          <a:pt x="147" y="119"/>
                          <a:pt x="147" y="119"/>
                          <a:pt x="147" y="119"/>
                        </a:cubicBezTo>
                        <a:cubicBezTo>
                          <a:pt x="147" y="121"/>
                          <a:pt x="147" y="121"/>
                          <a:pt x="147" y="121"/>
                        </a:cubicBezTo>
                        <a:cubicBezTo>
                          <a:pt x="148" y="122"/>
                          <a:pt x="148" y="122"/>
                          <a:pt x="148" y="122"/>
                        </a:cubicBezTo>
                        <a:cubicBezTo>
                          <a:pt x="147" y="122"/>
                          <a:pt x="147" y="122"/>
                          <a:pt x="147" y="122"/>
                        </a:cubicBezTo>
                        <a:cubicBezTo>
                          <a:pt x="146" y="122"/>
                          <a:pt x="146" y="122"/>
                          <a:pt x="146" y="122"/>
                        </a:cubicBezTo>
                        <a:close/>
                        <a:moveTo>
                          <a:pt x="200" y="116"/>
                        </a:moveTo>
                        <a:cubicBezTo>
                          <a:pt x="200" y="117"/>
                          <a:pt x="200" y="117"/>
                          <a:pt x="200" y="117"/>
                        </a:cubicBezTo>
                        <a:cubicBezTo>
                          <a:pt x="199" y="118"/>
                          <a:pt x="199" y="118"/>
                          <a:pt x="199" y="118"/>
                        </a:cubicBezTo>
                        <a:cubicBezTo>
                          <a:pt x="200" y="118"/>
                          <a:pt x="200" y="118"/>
                          <a:pt x="200" y="118"/>
                        </a:cubicBezTo>
                        <a:cubicBezTo>
                          <a:pt x="200" y="119"/>
                          <a:pt x="200" y="119"/>
                          <a:pt x="200" y="119"/>
                        </a:cubicBezTo>
                        <a:cubicBezTo>
                          <a:pt x="200" y="120"/>
                          <a:pt x="200" y="120"/>
                          <a:pt x="200" y="120"/>
                        </a:cubicBezTo>
                        <a:cubicBezTo>
                          <a:pt x="201" y="119"/>
                          <a:pt x="201" y="119"/>
                          <a:pt x="201" y="119"/>
                        </a:cubicBezTo>
                        <a:cubicBezTo>
                          <a:pt x="201" y="120"/>
                          <a:pt x="201" y="120"/>
                          <a:pt x="201" y="120"/>
                        </a:cubicBezTo>
                        <a:cubicBezTo>
                          <a:pt x="202" y="120"/>
                          <a:pt x="202" y="120"/>
                          <a:pt x="202" y="120"/>
                        </a:cubicBezTo>
                        <a:cubicBezTo>
                          <a:pt x="202" y="120"/>
                          <a:pt x="202" y="120"/>
                          <a:pt x="202" y="120"/>
                        </a:cubicBezTo>
                        <a:cubicBezTo>
                          <a:pt x="203" y="120"/>
                          <a:pt x="203" y="120"/>
                          <a:pt x="203" y="120"/>
                        </a:cubicBezTo>
                        <a:cubicBezTo>
                          <a:pt x="203" y="121"/>
                          <a:pt x="203" y="121"/>
                          <a:pt x="203" y="121"/>
                        </a:cubicBezTo>
                        <a:cubicBezTo>
                          <a:pt x="204" y="121"/>
                          <a:pt x="204" y="121"/>
                          <a:pt x="204" y="121"/>
                        </a:cubicBezTo>
                        <a:cubicBezTo>
                          <a:pt x="205" y="120"/>
                          <a:pt x="205" y="120"/>
                          <a:pt x="205" y="120"/>
                        </a:cubicBezTo>
                        <a:cubicBezTo>
                          <a:pt x="206" y="121"/>
                          <a:pt x="206" y="121"/>
                          <a:pt x="206" y="121"/>
                        </a:cubicBezTo>
                        <a:cubicBezTo>
                          <a:pt x="206" y="121"/>
                          <a:pt x="206" y="121"/>
                          <a:pt x="206" y="121"/>
                        </a:cubicBezTo>
                        <a:cubicBezTo>
                          <a:pt x="207" y="121"/>
                          <a:pt x="207" y="121"/>
                          <a:pt x="207" y="121"/>
                        </a:cubicBezTo>
                        <a:cubicBezTo>
                          <a:pt x="206" y="122"/>
                          <a:pt x="206" y="122"/>
                          <a:pt x="206" y="122"/>
                        </a:cubicBezTo>
                        <a:cubicBezTo>
                          <a:pt x="205" y="123"/>
                          <a:pt x="205" y="123"/>
                          <a:pt x="205" y="123"/>
                        </a:cubicBezTo>
                        <a:cubicBezTo>
                          <a:pt x="206" y="123"/>
                          <a:pt x="206" y="123"/>
                          <a:pt x="206" y="123"/>
                        </a:cubicBezTo>
                        <a:cubicBezTo>
                          <a:pt x="205" y="124"/>
                          <a:pt x="205" y="124"/>
                          <a:pt x="205" y="124"/>
                        </a:cubicBezTo>
                        <a:cubicBezTo>
                          <a:pt x="204" y="124"/>
                          <a:pt x="204" y="124"/>
                          <a:pt x="204" y="124"/>
                        </a:cubicBezTo>
                        <a:cubicBezTo>
                          <a:pt x="204" y="125"/>
                          <a:pt x="204" y="125"/>
                          <a:pt x="204" y="125"/>
                        </a:cubicBezTo>
                        <a:cubicBezTo>
                          <a:pt x="203" y="125"/>
                          <a:pt x="203" y="125"/>
                          <a:pt x="203" y="125"/>
                        </a:cubicBezTo>
                        <a:cubicBezTo>
                          <a:pt x="203" y="124"/>
                          <a:pt x="203" y="124"/>
                          <a:pt x="203" y="124"/>
                        </a:cubicBezTo>
                        <a:cubicBezTo>
                          <a:pt x="203" y="124"/>
                          <a:pt x="203" y="124"/>
                          <a:pt x="203" y="124"/>
                        </a:cubicBezTo>
                        <a:cubicBezTo>
                          <a:pt x="203" y="123"/>
                          <a:pt x="203" y="123"/>
                          <a:pt x="203" y="123"/>
                        </a:cubicBezTo>
                        <a:cubicBezTo>
                          <a:pt x="203" y="123"/>
                          <a:pt x="203" y="123"/>
                          <a:pt x="203" y="123"/>
                        </a:cubicBezTo>
                        <a:cubicBezTo>
                          <a:pt x="203" y="122"/>
                          <a:pt x="203" y="122"/>
                          <a:pt x="203" y="122"/>
                        </a:cubicBezTo>
                        <a:cubicBezTo>
                          <a:pt x="202" y="122"/>
                          <a:pt x="202" y="122"/>
                          <a:pt x="202" y="122"/>
                        </a:cubicBezTo>
                        <a:cubicBezTo>
                          <a:pt x="202" y="121"/>
                          <a:pt x="202" y="121"/>
                          <a:pt x="202" y="121"/>
                        </a:cubicBezTo>
                        <a:cubicBezTo>
                          <a:pt x="200" y="121"/>
                          <a:pt x="200" y="121"/>
                          <a:pt x="200" y="121"/>
                        </a:cubicBezTo>
                        <a:cubicBezTo>
                          <a:pt x="199" y="121"/>
                          <a:pt x="199" y="121"/>
                          <a:pt x="199" y="121"/>
                        </a:cubicBezTo>
                        <a:cubicBezTo>
                          <a:pt x="199" y="120"/>
                          <a:pt x="199" y="120"/>
                          <a:pt x="199" y="120"/>
                        </a:cubicBezTo>
                        <a:cubicBezTo>
                          <a:pt x="198" y="120"/>
                          <a:pt x="198" y="120"/>
                          <a:pt x="198" y="120"/>
                        </a:cubicBezTo>
                        <a:cubicBezTo>
                          <a:pt x="198" y="122"/>
                          <a:pt x="198" y="122"/>
                          <a:pt x="198" y="122"/>
                        </a:cubicBezTo>
                        <a:cubicBezTo>
                          <a:pt x="196" y="121"/>
                          <a:pt x="196" y="121"/>
                          <a:pt x="196" y="121"/>
                        </a:cubicBezTo>
                        <a:cubicBezTo>
                          <a:pt x="197" y="120"/>
                          <a:pt x="197" y="120"/>
                          <a:pt x="197" y="120"/>
                        </a:cubicBezTo>
                        <a:cubicBezTo>
                          <a:pt x="196" y="119"/>
                          <a:pt x="196" y="119"/>
                          <a:pt x="196" y="119"/>
                        </a:cubicBezTo>
                        <a:cubicBezTo>
                          <a:pt x="195" y="119"/>
                          <a:pt x="195" y="119"/>
                          <a:pt x="195" y="119"/>
                        </a:cubicBezTo>
                        <a:cubicBezTo>
                          <a:pt x="195" y="118"/>
                          <a:pt x="195" y="118"/>
                          <a:pt x="195" y="118"/>
                        </a:cubicBezTo>
                        <a:cubicBezTo>
                          <a:pt x="197" y="119"/>
                          <a:pt x="197" y="119"/>
                          <a:pt x="197" y="119"/>
                        </a:cubicBezTo>
                        <a:cubicBezTo>
                          <a:pt x="198" y="119"/>
                          <a:pt x="198" y="119"/>
                          <a:pt x="198" y="119"/>
                        </a:cubicBezTo>
                        <a:cubicBezTo>
                          <a:pt x="198" y="118"/>
                          <a:pt x="198" y="118"/>
                          <a:pt x="198" y="118"/>
                        </a:cubicBezTo>
                        <a:cubicBezTo>
                          <a:pt x="198" y="117"/>
                          <a:pt x="198" y="117"/>
                          <a:pt x="198" y="117"/>
                        </a:cubicBezTo>
                        <a:cubicBezTo>
                          <a:pt x="199" y="117"/>
                          <a:pt x="199" y="117"/>
                          <a:pt x="199" y="117"/>
                        </a:cubicBezTo>
                        <a:cubicBezTo>
                          <a:pt x="200" y="116"/>
                          <a:pt x="200" y="116"/>
                          <a:pt x="200" y="116"/>
                        </a:cubicBezTo>
                        <a:close/>
                        <a:moveTo>
                          <a:pt x="187" y="121"/>
                        </a:moveTo>
                        <a:cubicBezTo>
                          <a:pt x="187" y="121"/>
                          <a:pt x="188" y="120"/>
                          <a:pt x="188" y="120"/>
                        </a:cubicBezTo>
                        <a:cubicBezTo>
                          <a:pt x="189" y="120"/>
                          <a:pt x="189" y="120"/>
                          <a:pt x="189" y="120"/>
                        </a:cubicBezTo>
                        <a:cubicBezTo>
                          <a:pt x="188" y="119"/>
                          <a:pt x="188" y="119"/>
                          <a:pt x="188" y="119"/>
                        </a:cubicBezTo>
                        <a:cubicBezTo>
                          <a:pt x="189" y="118"/>
                          <a:pt x="189" y="118"/>
                          <a:pt x="189" y="118"/>
                        </a:cubicBezTo>
                        <a:cubicBezTo>
                          <a:pt x="190" y="118"/>
                          <a:pt x="190" y="118"/>
                          <a:pt x="190" y="118"/>
                        </a:cubicBezTo>
                        <a:cubicBezTo>
                          <a:pt x="191" y="117"/>
                          <a:pt x="191" y="117"/>
                          <a:pt x="191" y="117"/>
                        </a:cubicBezTo>
                        <a:cubicBezTo>
                          <a:pt x="191" y="117"/>
                          <a:pt x="191" y="117"/>
                          <a:pt x="191" y="117"/>
                        </a:cubicBezTo>
                        <a:cubicBezTo>
                          <a:pt x="193" y="118"/>
                          <a:pt x="193" y="118"/>
                          <a:pt x="193" y="118"/>
                        </a:cubicBezTo>
                        <a:cubicBezTo>
                          <a:pt x="191" y="118"/>
                          <a:pt x="191" y="118"/>
                          <a:pt x="191" y="118"/>
                        </a:cubicBezTo>
                        <a:cubicBezTo>
                          <a:pt x="191" y="118"/>
                          <a:pt x="191" y="118"/>
                          <a:pt x="191" y="118"/>
                        </a:cubicBezTo>
                        <a:cubicBezTo>
                          <a:pt x="191" y="118"/>
                          <a:pt x="191" y="118"/>
                          <a:pt x="191" y="118"/>
                        </a:cubicBezTo>
                        <a:cubicBezTo>
                          <a:pt x="190" y="118"/>
                          <a:pt x="190" y="118"/>
                          <a:pt x="190" y="118"/>
                        </a:cubicBezTo>
                        <a:cubicBezTo>
                          <a:pt x="189" y="119"/>
                          <a:pt x="189" y="119"/>
                          <a:pt x="189" y="119"/>
                        </a:cubicBezTo>
                        <a:cubicBezTo>
                          <a:pt x="189" y="120"/>
                          <a:pt x="189" y="120"/>
                          <a:pt x="189" y="120"/>
                        </a:cubicBezTo>
                        <a:cubicBezTo>
                          <a:pt x="188" y="121"/>
                          <a:pt x="188" y="121"/>
                          <a:pt x="188" y="121"/>
                        </a:cubicBezTo>
                        <a:cubicBezTo>
                          <a:pt x="188" y="121"/>
                          <a:pt x="188" y="121"/>
                          <a:pt x="188" y="121"/>
                        </a:cubicBezTo>
                        <a:cubicBezTo>
                          <a:pt x="188" y="122"/>
                          <a:pt x="188" y="122"/>
                          <a:pt x="188" y="122"/>
                        </a:cubicBezTo>
                        <a:cubicBezTo>
                          <a:pt x="189" y="123"/>
                          <a:pt x="189" y="123"/>
                          <a:pt x="189" y="123"/>
                        </a:cubicBezTo>
                        <a:cubicBezTo>
                          <a:pt x="189" y="123"/>
                          <a:pt x="189" y="123"/>
                          <a:pt x="189" y="123"/>
                        </a:cubicBezTo>
                        <a:cubicBezTo>
                          <a:pt x="188" y="123"/>
                          <a:pt x="188" y="123"/>
                          <a:pt x="188" y="123"/>
                        </a:cubicBezTo>
                        <a:cubicBezTo>
                          <a:pt x="188" y="123"/>
                          <a:pt x="188" y="123"/>
                          <a:pt x="188" y="123"/>
                        </a:cubicBezTo>
                        <a:cubicBezTo>
                          <a:pt x="188" y="121"/>
                          <a:pt x="188" y="121"/>
                          <a:pt x="188" y="121"/>
                        </a:cubicBezTo>
                        <a:cubicBezTo>
                          <a:pt x="186" y="121"/>
                          <a:pt x="186" y="121"/>
                          <a:pt x="186" y="121"/>
                        </a:cubicBezTo>
                        <a:cubicBezTo>
                          <a:pt x="186" y="122"/>
                          <a:pt x="186" y="122"/>
                          <a:pt x="186" y="122"/>
                        </a:cubicBezTo>
                        <a:cubicBezTo>
                          <a:pt x="186" y="121"/>
                          <a:pt x="186" y="121"/>
                          <a:pt x="186" y="121"/>
                        </a:cubicBezTo>
                        <a:cubicBezTo>
                          <a:pt x="185" y="121"/>
                          <a:pt x="185" y="121"/>
                          <a:pt x="185" y="121"/>
                        </a:cubicBezTo>
                        <a:cubicBezTo>
                          <a:pt x="184" y="121"/>
                          <a:pt x="184" y="121"/>
                          <a:pt x="184" y="121"/>
                        </a:cubicBezTo>
                        <a:cubicBezTo>
                          <a:pt x="184" y="120"/>
                          <a:pt x="184" y="120"/>
                          <a:pt x="184" y="120"/>
                        </a:cubicBezTo>
                        <a:cubicBezTo>
                          <a:pt x="184" y="120"/>
                          <a:pt x="184" y="120"/>
                          <a:pt x="184" y="120"/>
                        </a:cubicBezTo>
                        <a:cubicBezTo>
                          <a:pt x="183" y="120"/>
                          <a:pt x="183" y="120"/>
                          <a:pt x="183" y="120"/>
                        </a:cubicBezTo>
                        <a:cubicBezTo>
                          <a:pt x="182" y="120"/>
                          <a:pt x="182" y="120"/>
                          <a:pt x="182" y="120"/>
                        </a:cubicBezTo>
                        <a:cubicBezTo>
                          <a:pt x="182" y="121"/>
                          <a:pt x="182" y="121"/>
                          <a:pt x="182" y="121"/>
                        </a:cubicBezTo>
                        <a:cubicBezTo>
                          <a:pt x="181" y="121"/>
                          <a:pt x="181" y="121"/>
                          <a:pt x="181" y="121"/>
                        </a:cubicBezTo>
                        <a:cubicBezTo>
                          <a:pt x="180" y="122"/>
                          <a:pt x="180" y="122"/>
                          <a:pt x="180" y="122"/>
                        </a:cubicBezTo>
                        <a:cubicBezTo>
                          <a:pt x="178" y="121"/>
                          <a:pt x="178" y="121"/>
                          <a:pt x="178" y="121"/>
                        </a:cubicBezTo>
                        <a:cubicBezTo>
                          <a:pt x="178" y="121"/>
                          <a:pt x="178" y="121"/>
                          <a:pt x="178" y="121"/>
                        </a:cubicBezTo>
                        <a:cubicBezTo>
                          <a:pt x="179" y="120"/>
                          <a:pt x="179" y="120"/>
                          <a:pt x="179" y="120"/>
                        </a:cubicBezTo>
                        <a:cubicBezTo>
                          <a:pt x="180" y="121"/>
                          <a:pt x="180" y="121"/>
                          <a:pt x="180" y="121"/>
                        </a:cubicBezTo>
                        <a:cubicBezTo>
                          <a:pt x="181" y="121"/>
                          <a:pt x="181" y="121"/>
                          <a:pt x="181" y="121"/>
                        </a:cubicBezTo>
                        <a:cubicBezTo>
                          <a:pt x="181" y="120"/>
                          <a:pt x="181" y="120"/>
                          <a:pt x="181" y="120"/>
                        </a:cubicBezTo>
                        <a:cubicBezTo>
                          <a:pt x="181" y="120"/>
                          <a:pt x="181" y="120"/>
                          <a:pt x="181" y="120"/>
                        </a:cubicBezTo>
                        <a:cubicBezTo>
                          <a:pt x="181" y="119"/>
                          <a:pt x="181" y="119"/>
                          <a:pt x="181" y="119"/>
                        </a:cubicBezTo>
                        <a:cubicBezTo>
                          <a:pt x="183" y="119"/>
                          <a:pt x="183" y="119"/>
                          <a:pt x="183" y="119"/>
                        </a:cubicBezTo>
                        <a:cubicBezTo>
                          <a:pt x="184" y="118"/>
                          <a:pt x="184" y="118"/>
                          <a:pt x="184" y="118"/>
                        </a:cubicBezTo>
                        <a:cubicBezTo>
                          <a:pt x="185" y="119"/>
                          <a:pt x="185" y="119"/>
                          <a:pt x="185" y="119"/>
                        </a:cubicBezTo>
                        <a:cubicBezTo>
                          <a:pt x="185" y="119"/>
                          <a:pt x="185" y="119"/>
                          <a:pt x="185" y="119"/>
                        </a:cubicBezTo>
                        <a:cubicBezTo>
                          <a:pt x="186" y="120"/>
                          <a:pt x="186" y="120"/>
                          <a:pt x="186" y="120"/>
                        </a:cubicBezTo>
                        <a:cubicBezTo>
                          <a:pt x="187" y="121"/>
                          <a:pt x="187" y="121"/>
                          <a:pt x="187" y="121"/>
                        </a:cubicBezTo>
                        <a:close/>
                        <a:moveTo>
                          <a:pt x="210" y="120"/>
                        </a:moveTo>
                        <a:cubicBezTo>
                          <a:pt x="209" y="119"/>
                          <a:pt x="209" y="119"/>
                          <a:pt x="209" y="119"/>
                        </a:cubicBezTo>
                        <a:cubicBezTo>
                          <a:pt x="209" y="119"/>
                          <a:pt x="209" y="119"/>
                          <a:pt x="209" y="119"/>
                        </a:cubicBezTo>
                        <a:cubicBezTo>
                          <a:pt x="209" y="118"/>
                          <a:pt x="209" y="118"/>
                          <a:pt x="209" y="118"/>
                        </a:cubicBezTo>
                        <a:cubicBezTo>
                          <a:pt x="210" y="117"/>
                          <a:pt x="210" y="117"/>
                          <a:pt x="210" y="117"/>
                        </a:cubicBezTo>
                        <a:cubicBezTo>
                          <a:pt x="211" y="117"/>
                          <a:pt x="211" y="117"/>
                          <a:pt x="211" y="117"/>
                        </a:cubicBezTo>
                        <a:cubicBezTo>
                          <a:pt x="211" y="118"/>
                          <a:pt x="211" y="118"/>
                          <a:pt x="211" y="118"/>
                        </a:cubicBezTo>
                        <a:cubicBezTo>
                          <a:pt x="210" y="118"/>
                          <a:pt x="210" y="118"/>
                          <a:pt x="210" y="118"/>
                        </a:cubicBezTo>
                        <a:cubicBezTo>
                          <a:pt x="210" y="119"/>
                          <a:pt x="210" y="119"/>
                          <a:pt x="210" y="119"/>
                        </a:cubicBezTo>
                        <a:cubicBezTo>
                          <a:pt x="210" y="119"/>
                          <a:pt x="210" y="119"/>
                          <a:pt x="210" y="119"/>
                        </a:cubicBezTo>
                        <a:cubicBezTo>
                          <a:pt x="210" y="119"/>
                          <a:pt x="210" y="120"/>
                          <a:pt x="210" y="120"/>
                        </a:cubicBezTo>
                        <a:close/>
                        <a:moveTo>
                          <a:pt x="27" y="122"/>
                        </a:moveTo>
                        <a:cubicBezTo>
                          <a:pt x="28" y="120"/>
                          <a:pt x="28" y="120"/>
                          <a:pt x="28" y="120"/>
                        </a:cubicBezTo>
                        <a:cubicBezTo>
                          <a:pt x="29" y="119"/>
                          <a:pt x="29" y="119"/>
                          <a:pt x="29" y="119"/>
                        </a:cubicBezTo>
                        <a:cubicBezTo>
                          <a:pt x="29" y="119"/>
                          <a:pt x="29" y="119"/>
                          <a:pt x="29" y="119"/>
                        </a:cubicBezTo>
                        <a:cubicBezTo>
                          <a:pt x="30" y="118"/>
                          <a:pt x="30" y="118"/>
                          <a:pt x="30" y="118"/>
                        </a:cubicBezTo>
                        <a:cubicBezTo>
                          <a:pt x="30" y="118"/>
                          <a:pt x="30" y="118"/>
                          <a:pt x="30" y="118"/>
                        </a:cubicBezTo>
                        <a:cubicBezTo>
                          <a:pt x="30" y="119"/>
                          <a:pt x="30" y="119"/>
                          <a:pt x="30" y="119"/>
                        </a:cubicBezTo>
                        <a:cubicBezTo>
                          <a:pt x="31" y="121"/>
                          <a:pt x="31" y="121"/>
                          <a:pt x="31" y="121"/>
                        </a:cubicBezTo>
                        <a:cubicBezTo>
                          <a:pt x="30" y="122"/>
                          <a:pt x="30" y="122"/>
                          <a:pt x="30" y="122"/>
                        </a:cubicBezTo>
                        <a:cubicBezTo>
                          <a:pt x="30" y="124"/>
                          <a:pt x="30" y="124"/>
                          <a:pt x="30" y="124"/>
                        </a:cubicBezTo>
                        <a:cubicBezTo>
                          <a:pt x="29" y="125"/>
                          <a:pt x="29" y="125"/>
                          <a:pt x="29" y="125"/>
                        </a:cubicBezTo>
                        <a:cubicBezTo>
                          <a:pt x="29" y="126"/>
                          <a:pt x="29" y="126"/>
                          <a:pt x="29" y="126"/>
                        </a:cubicBezTo>
                        <a:cubicBezTo>
                          <a:pt x="29" y="125"/>
                          <a:pt x="29" y="125"/>
                          <a:pt x="29" y="125"/>
                        </a:cubicBezTo>
                        <a:cubicBezTo>
                          <a:pt x="29" y="124"/>
                          <a:pt x="29" y="124"/>
                          <a:pt x="29" y="124"/>
                        </a:cubicBezTo>
                        <a:cubicBezTo>
                          <a:pt x="29" y="123"/>
                          <a:pt x="29" y="123"/>
                          <a:pt x="29" y="123"/>
                        </a:cubicBezTo>
                        <a:cubicBezTo>
                          <a:pt x="30" y="121"/>
                          <a:pt x="30" y="121"/>
                          <a:pt x="30" y="121"/>
                        </a:cubicBezTo>
                        <a:cubicBezTo>
                          <a:pt x="29" y="119"/>
                          <a:pt x="29" y="119"/>
                          <a:pt x="29" y="119"/>
                        </a:cubicBezTo>
                        <a:cubicBezTo>
                          <a:pt x="29" y="119"/>
                          <a:pt x="29" y="119"/>
                          <a:pt x="29" y="119"/>
                        </a:cubicBezTo>
                        <a:cubicBezTo>
                          <a:pt x="28" y="120"/>
                          <a:pt x="28" y="120"/>
                          <a:pt x="28" y="120"/>
                        </a:cubicBezTo>
                        <a:cubicBezTo>
                          <a:pt x="27" y="122"/>
                          <a:pt x="27" y="122"/>
                          <a:pt x="27" y="122"/>
                        </a:cubicBezTo>
                        <a:close/>
                        <a:moveTo>
                          <a:pt x="20" y="121"/>
                        </a:moveTo>
                        <a:cubicBezTo>
                          <a:pt x="21" y="120"/>
                          <a:pt x="21" y="120"/>
                          <a:pt x="21" y="120"/>
                        </a:cubicBezTo>
                        <a:cubicBezTo>
                          <a:pt x="21" y="118"/>
                          <a:pt x="21" y="118"/>
                          <a:pt x="21" y="118"/>
                        </a:cubicBezTo>
                        <a:cubicBezTo>
                          <a:pt x="22" y="120"/>
                          <a:pt x="22" y="120"/>
                          <a:pt x="22" y="120"/>
                        </a:cubicBezTo>
                        <a:cubicBezTo>
                          <a:pt x="20" y="122"/>
                          <a:pt x="20" y="122"/>
                          <a:pt x="20" y="122"/>
                        </a:cubicBezTo>
                        <a:cubicBezTo>
                          <a:pt x="20" y="124"/>
                          <a:pt x="20" y="124"/>
                          <a:pt x="20" y="124"/>
                        </a:cubicBezTo>
                        <a:cubicBezTo>
                          <a:pt x="19" y="125"/>
                          <a:pt x="19" y="125"/>
                          <a:pt x="19" y="125"/>
                        </a:cubicBezTo>
                        <a:cubicBezTo>
                          <a:pt x="19" y="125"/>
                          <a:pt x="19" y="125"/>
                          <a:pt x="19" y="125"/>
                        </a:cubicBezTo>
                        <a:cubicBezTo>
                          <a:pt x="19" y="125"/>
                          <a:pt x="19" y="125"/>
                          <a:pt x="19" y="125"/>
                        </a:cubicBezTo>
                        <a:cubicBezTo>
                          <a:pt x="19" y="124"/>
                          <a:pt x="19" y="124"/>
                          <a:pt x="19" y="124"/>
                        </a:cubicBezTo>
                        <a:cubicBezTo>
                          <a:pt x="19" y="124"/>
                          <a:pt x="19" y="124"/>
                          <a:pt x="19" y="124"/>
                        </a:cubicBezTo>
                        <a:cubicBezTo>
                          <a:pt x="19" y="123"/>
                          <a:pt x="19" y="123"/>
                          <a:pt x="19" y="123"/>
                        </a:cubicBezTo>
                        <a:cubicBezTo>
                          <a:pt x="18" y="121"/>
                          <a:pt x="18" y="121"/>
                          <a:pt x="18" y="121"/>
                        </a:cubicBezTo>
                        <a:cubicBezTo>
                          <a:pt x="18" y="120"/>
                          <a:pt x="18" y="120"/>
                          <a:pt x="18" y="120"/>
                        </a:cubicBezTo>
                        <a:cubicBezTo>
                          <a:pt x="18" y="120"/>
                          <a:pt x="18" y="120"/>
                          <a:pt x="18" y="120"/>
                        </a:cubicBezTo>
                        <a:cubicBezTo>
                          <a:pt x="19" y="119"/>
                          <a:pt x="19" y="119"/>
                          <a:pt x="19" y="119"/>
                        </a:cubicBezTo>
                        <a:cubicBezTo>
                          <a:pt x="20" y="120"/>
                          <a:pt x="20" y="120"/>
                          <a:pt x="20" y="120"/>
                        </a:cubicBezTo>
                        <a:cubicBezTo>
                          <a:pt x="19" y="120"/>
                          <a:pt x="19" y="120"/>
                          <a:pt x="19" y="120"/>
                        </a:cubicBezTo>
                        <a:cubicBezTo>
                          <a:pt x="20" y="121"/>
                          <a:pt x="20" y="121"/>
                          <a:pt x="20" y="121"/>
                        </a:cubicBezTo>
                        <a:close/>
                        <a:moveTo>
                          <a:pt x="272" y="124"/>
                        </a:moveTo>
                        <a:cubicBezTo>
                          <a:pt x="271" y="122"/>
                          <a:pt x="271" y="122"/>
                          <a:pt x="271" y="122"/>
                        </a:cubicBezTo>
                        <a:cubicBezTo>
                          <a:pt x="270" y="121"/>
                          <a:pt x="270" y="121"/>
                          <a:pt x="270" y="121"/>
                        </a:cubicBezTo>
                        <a:cubicBezTo>
                          <a:pt x="269" y="121"/>
                          <a:pt x="269" y="121"/>
                          <a:pt x="269" y="121"/>
                        </a:cubicBezTo>
                        <a:cubicBezTo>
                          <a:pt x="270" y="121"/>
                          <a:pt x="270" y="121"/>
                          <a:pt x="270" y="121"/>
                        </a:cubicBezTo>
                        <a:cubicBezTo>
                          <a:pt x="271" y="121"/>
                          <a:pt x="271" y="121"/>
                          <a:pt x="271" y="121"/>
                        </a:cubicBezTo>
                        <a:cubicBezTo>
                          <a:pt x="272" y="122"/>
                          <a:pt x="272" y="122"/>
                          <a:pt x="272" y="122"/>
                        </a:cubicBezTo>
                        <a:cubicBezTo>
                          <a:pt x="273" y="121"/>
                          <a:pt x="273" y="121"/>
                          <a:pt x="273" y="121"/>
                        </a:cubicBezTo>
                        <a:cubicBezTo>
                          <a:pt x="274" y="122"/>
                          <a:pt x="274" y="122"/>
                          <a:pt x="274" y="122"/>
                        </a:cubicBezTo>
                        <a:cubicBezTo>
                          <a:pt x="274" y="122"/>
                          <a:pt x="274" y="122"/>
                          <a:pt x="274" y="122"/>
                        </a:cubicBezTo>
                        <a:cubicBezTo>
                          <a:pt x="272" y="122"/>
                          <a:pt x="272" y="122"/>
                          <a:pt x="272" y="122"/>
                        </a:cubicBezTo>
                        <a:cubicBezTo>
                          <a:pt x="272" y="123"/>
                          <a:pt x="272" y="123"/>
                          <a:pt x="272" y="123"/>
                        </a:cubicBezTo>
                        <a:cubicBezTo>
                          <a:pt x="272" y="124"/>
                          <a:pt x="272" y="124"/>
                          <a:pt x="272" y="124"/>
                        </a:cubicBezTo>
                        <a:cubicBezTo>
                          <a:pt x="272" y="124"/>
                          <a:pt x="272" y="124"/>
                          <a:pt x="272" y="124"/>
                        </a:cubicBezTo>
                        <a:close/>
                        <a:moveTo>
                          <a:pt x="241" y="122"/>
                        </a:moveTo>
                        <a:cubicBezTo>
                          <a:pt x="243" y="122"/>
                          <a:pt x="243" y="122"/>
                          <a:pt x="243" y="122"/>
                        </a:cubicBezTo>
                        <a:cubicBezTo>
                          <a:pt x="243" y="122"/>
                          <a:pt x="243" y="122"/>
                          <a:pt x="243" y="122"/>
                        </a:cubicBezTo>
                        <a:cubicBezTo>
                          <a:pt x="245" y="122"/>
                          <a:pt x="245" y="122"/>
                          <a:pt x="245" y="122"/>
                        </a:cubicBezTo>
                        <a:cubicBezTo>
                          <a:pt x="246" y="122"/>
                          <a:pt x="246" y="122"/>
                          <a:pt x="246" y="122"/>
                        </a:cubicBezTo>
                        <a:cubicBezTo>
                          <a:pt x="246" y="122"/>
                          <a:pt x="246" y="122"/>
                          <a:pt x="246" y="122"/>
                        </a:cubicBezTo>
                        <a:cubicBezTo>
                          <a:pt x="247" y="122"/>
                          <a:pt x="247" y="122"/>
                          <a:pt x="247" y="122"/>
                        </a:cubicBezTo>
                        <a:cubicBezTo>
                          <a:pt x="248" y="122"/>
                          <a:pt x="248" y="122"/>
                          <a:pt x="248" y="122"/>
                        </a:cubicBezTo>
                        <a:cubicBezTo>
                          <a:pt x="249" y="122"/>
                          <a:pt x="249" y="122"/>
                          <a:pt x="249" y="122"/>
                        </a:cubicBezTo>
                        <a:cubicBezTo>
                          <a:pt x="249" y="123"/>
                          <a:pt x="249" y="123"/>
                          <a:pt x="249" y="123"/>
                        </a:cubicBezTo>
                        <a:cubicBezTo>
                          <a:pt x="249" y="123"/>
                          <a:pt x="249" y="123"/>
                          <a:pt x="249" y="123"/>
                        </a:cubicBezTo>
                        <a:cubicBezTo>
                          <a:pt x="249" y="123"/>
                          <a:pt x="249" y="123"/>
                          <a:pt x="249" y="123"/>
                        </a:cubicBezTo>
                        <a:cubicBezTo>
                          <a:pt x="251" y="123"/>
                          <a:pt x="251" y="123"/>
                          <a:pt x="251" y="123"/>
                        </a:cubicBezTo>
                        <a:cubicBezTo>
                          <a:pt x="251" y="123"/>
                          <a:pt x="251" y="123"/>
                          <a:pt x="251" y="123"/>
                        </a:cubicBezTo>
                        <a:cubicBezTo>
                          <a:pt x="252" y="124"/>
                          <a:pt x="252" y="124"/>
                          <a:pt x="252" y="124"/>
                        </a:cubicBezTo>
                        <a:cubicBezTo>
                          <a:pt x="253" y="124"/>
                          <a:pt x="253" y="124"/>
                          <a:pt x="253" y="124"/>
                        </a:cubicBezTo>
                        <a:cubicBezTo>
                          <a:pt x="253" y="124"/>
                          <a:pt x="253" y="124"/>
                          <a:pt x="253" y="124"/>
                        </a:cubicBezTo>
                        <a:cubicBezTo>
                          <a:pt x="255" y="123"/>
                          <a:pt x="255" y="123"/>
                          <a:pt x="255" y="123"/>
                        </a:cubicBezTo>
                        <a:cubicBezTo>
                          <a:pt x="256" y="123"/>
                          <a:pt x="256" y="123"/>
                          <a:pt x="256" y="123"/>
                        </a:cubicBezTo>
                        <a:cubicBezTo>
                          <a:pt x="257" y="122"/>
                          <a:pt x="257" y="122"/>
                          <a:pt x="257" y="122"/>
                        </a:cubicBezTo>
                        <a:cubicBezTo>
                          <a:pt x="257" y="122"/>
                          <a:pt x="257" y="122"/>
                          <a:pt x="257" y="122"/>
                        </a:cubicBezTo>
                        <a:cubicBezTo>
                          <a:pt x="259" y="122"/>
                          <a:pt x="259" y="122"/>
                          <a:pt x="259" y="122"/>
                        </a:cubicBezTo>
                        <a:cubicBezTo>
                          <a:pt x="260" y="122"/>
                          <a:pt x="260" y="122"/>
                          <a:pt x="260" y="122"/>
                        </a:cubicBezTo>
                        <a:cubicBezTo>
                          <a:pt x="260" y="122"/>
                          <a:pt x="260" y="122"/>
                          <a:pt x="260" y="122"/>
                        </a:cubicBezTo>
                        <a:cubicBezTo>
                          <a:pt x="262" y="122"/>
                          <a:pt x="262" y="122"/>
                          <a:pt x="262" y="122"/>
                        </a:cubicBezTo>
                        <a:cubicBezTo>
                          <a:pt x="262" y="123"/>
                          <a:pt x="262" y="123"/>
                          <a:pt x="262" y="123"/>
                        </a:cubicBezTo>
                        <a:cubicBezTo>
                          <a:pt x="263" y="123"/>
                          <a:pt x="263" y="123"/>
                          <a:pt x="263" y="123"/>
                        </a:cubicBezTo>
                        <a:cubicBezTo>
                          <a:pt x="263" y="123"/>
                          <a:pt x="263" y="123"/>
                          <a:pt x="263" y="123"/>
                        </a:cubicBezTo>
                        <a:cubicBezTo>
                          <a:pt x="264" y="123"/>
                          <a:pt x="264" y="123"/>
                          <a:pt x="264" y="123"/>
                        </a:cubicBezTo>
                        <a:cubicBezTo>
                          <a:pt x="264" y="123"/>
                          <a:pt x="264" y="123"/>
                          <a:pt x="264" y="123"/>
                        </a:cubicBezTo>
                        <a:cubicBezTo>
                          <a:pt x="265" y="124"/>
                          <a:pt x="265" y="124"/>
                          <a:pt x="265" y="124"/>
                        </a:cubicBezTo>
                        <a:cubicBezTo>
                          <a:pt x="265" y="125"/>
                          <a:pt x="265" y="125"/>
                          <a:pt x="265" y="125"/>
                        </a:cubicBezTo>
                        <a:cubicBezTo>
                          <a:pt x="265" y="125"/>
                          <a:pt x="265" y="124"/>
                          <a:pt x="265" y="124"/>
                        </a:cubicBezTo>
                        <a:cubicBezTo>
                          <a:pt x="264" y="124"/>
                          <a:pt x="264" y="124"/>
                          <a:pt x="264" y="124"/>
                        </a:cubicBezTo>
                        <a:cubicBezTo>
                          <a:pt x="263" y="125"/>
                          <a:pt x="263" y="125"/>
                          <a:pt x="263" y="125"/>
                        </a:cubicBezTo>
                        <a:cubicBezTo>
                          <a:pt x="263" y="125"/>
                          <a:pt x="263" y="125"/>
                          <a:pt x="263" y="125"/>
                        </a:cubicBezTo>
                        <a:cubicBezTo>
                          <a:pt x="263" y="125"/>
                          <a:pt x="263" y="125"/>
                          <a:pt x="263" y="125"/>
                        </a:cubicBezTo>
                        <a:cubicBezTo>
                          <a:pt x="263" y="125"/>
                          <a:pt x="263" y="125"/>
                          <a:pt x="263" y="125"/>
                        </a:cubicBezTo>
                        <a:cubicBezTo>
                          <a:pt x="262" y="125"/>
                          <a:pt x="262" y="125"/>
                          <a:pt x="262" y="125"/>
                        </a:cubicBezTo>
                        <a:cubicBezTo>
                          <a:pt x="261" y="123"/>
                          <a:pt x="261" y="123"/>
                          <a:pt x="261" y="123"/>
                        </a:cubicBezTo>
                        <a:cubicBezTo>
                          <a:pt x="259" y="123"/>
                          <a:pt x="259" y="123"/>
                          <a:pt x="259" y="123"/>
                        </a:cubicBezTo>
                        <a:cubicBezTo>
                          <a:pt x="258" y="123"/>
                          <a:pt x="258" y="123"/>
                          <a:pt x="258" y="123"/>
                        </a:cubicBezTo>
                        <a:cubicBezTo>
                          <a:pt x="258" y="123"/>
                          <a:pt x="258" y="123"/>
                          <a:pt x="258" y="123"/>
                        </a:cubicBezTo>
                        <a:cubicBezTo>
                          <a:pt x="257" y="123"/>
                          <a:pt x="257" y="123"/>
                          <a:pt x="257" y="123"/>
                        </a:cubicBezTo>
                        <a:cubicBezTo>
                          <a:pt x="257" y="123"/>
                          <a:pt x="257" y="123"/>
                          <a:pt x="257" y="123"/>
                        </a:cubicBezTo>
                        <a:cubicBezTo>
                          <a:pt x="256" y="123"/>
                          <a:pt x="256" y="123"/>
                          <a:pt x="256" y="123"/>
                        </a:cubicBezTo>
                        <a:cubicBezTo>
                          <a:pt x="256" y="124"/>
                          <a:pt x="256" y="124"/>
                          <a:pt x="256" y="124"/>
                        </a:cubicBezTo>
                        <a:cubicBezTo>
                          <a:pt x="255" y="125"/>
                          <a:pt x="255" y="125"/>
                          <a:pt x="255" y="125"/>
                        </a:cubicBezTo>
                        <a:cubicBezTo>
                          <a:pt x="255" y="125"/>
                          <a:pt x="255" y="125"/>
                          <a:pt x="255" y="125"/>
                        </a:cubicBezTo>
                        <a:cubicBezTo>
                          <a:pt x="255" y="125"/>
                          <a:pt x="255" y="125"/>
                          <a:pt x="255" y="125"/>
                        </a:cubicBezTo>
                        <a:cubicBezTo>
                          <a:pt x="254" y="125"/>
                          <a:pt x="254" y="125"/>
                          <a:pt x="254" y="125"/>
                        </a:cubicBezTo>
                        <a:cubicBezTo>
                          <a:pt x="254" y="126"/>
                          <a:pt x="254" y="126"/>
                          <a:pt x="254" y="126"/>
                        </a:cubicBezTo>
                        <a:cubicBezTo>
                          <a:pt x="254" y="127"/>
                          <a:pt x="254" y="127"/>
                          <a:pt x="254" y="127"/>
                        </a:cubicBezTo>
                        <a:cubicBezTo>
                          <a:pt x="253" y="126"/>
                          <a:pt x="253" y="126"/>
                          <a:pt x="253" y="126"/>
                        </a:cubicBezTo>
                        <a:cubicBezTo>
                          <a:pt x="252" y="126"/>
                          <a:pt x="252" y="126"/>
                          <a:pt x="252" y="126"/>
                        </a:cubicBezTo>
                        <a:cubicBezTo>
                          <a:pt x="251" y="125"/>
                          <a:pt x="251" y="125"/>
                          <a:pt x="251" y="125"/>
                        </a:cubicBezTo>
                        <a:cubicBezTo>
                          <a:pt x="251" y="125"/>
                          <a:pt x="251" y="125"/>
                          <a:pt x="251" y="125"/>
                        </a:cubicBezTo>
                        <a:cubicBezTo>
                          <a:pt x="250" y="125"/>
                          <a:pt x="250" y="125"/>
                          <a:pt x="250" y="125"/>
                        </a:cubicBezTo>
                        <a:cubicBezTo>
                          <a:pt x="249" y="124"/>
                          <a:pt x="249" y="124"/>
                          <a:pt x="249" y="124"/>
                        </a:cubicBezTo>
                        <a:cubicBezTo>
                          <a:pt x="249" y="124"/>
                          <a:pt x="249" y="124"/>
                          <a:pt x="249" y="124"/>
                        </a:cubicBezTo>
                        <a:cubicBezTo>
                          <a:pt x="248" y="124"/>
                          <a:pt x="248" y="124"/>
                          <a:pt x="248" y="124"/>
                        </a:cubicBezTo>
                        <a:cubicBezTo>
                          <a:pt x="248" y="124"/>
                          <a:pt x="248" y="124"/>
                          <a:pt x="248" y="124"/>
                        </a:cubicBezTo>
                        <a:cubicBezTo>
                          <a:pt x="248" y="124"/>
                          <a:pt x="248" y="124"/>
                          <a:pt x="248" y="124"/>
                        </a:cubicBezTo>
                        <a:cubicBezTo>
                          <a:pt x="247" y="123"/>
                          <a:pt x="247" y="123"/>
                          <a:pt x="247" y="123"/>
                        </a:cubicBezTo>
                        <a:cubicBezTo>
                          <a:pt x="247" y="124"/>
                          <a:pt x="247" y="124"/>
                          <a:pt x="247" y="124"/>
                        </a:cubicBezTo>
                        <a:cubicBezTo>
                          <a:pt x="246" y="124"/>
                          <a:pt x="246" y="124"/>
                          <a:pt x="246" y="124"/>
                        </a:cubicBezTo>
                        <a:cubicBezTo>
                          <a:pt x="246" y="124"/>
                          <a:pt x="246" y="124"/>
                          <a:pt x="246" y="124"/>
                        </a:cubicBezTo>
                        <a:cubicBezTo>
                          <a:pt x="244" y="123"/>
                          <a:pt x="244" y="123"/>
                          <a:pt x="244" y="123"/>
                        </a:cubicBezTo>
                        <a:cubicBezTo>
                          <a:pt x="243" y="122"/>
                          <a:pt x="243" y="122"/>
                          <a:pt x="243" y="122"/>
                        </a:cubicBezTo>
                        <a:cubicBezTo>
                          <a:pt x="242" y="123"/>
                          <a:pt x="242" y="123"/>
                          <a:pt x="242" y="123"/>
                        </a:cubicBezTo>
                        <a:cubicBezTo>
                          <a:pt x="240" y="122"/>
                          <a:pt x="240" y="122"/>
                          <a:pt x="240" y="122"/>
                        </a:cubicBezTo>
                        <a:cubicBezTo>
                          <a:pt x="240" y="122"/>
                          <a:pt x="240" y="122"/>
                          <a:pt x="240" y="122"/>
                        </a:cubicBezTo>
                        <a:cubicBezTo>
                          <a:pt x="241" y="122"/>
                          <a:pt x="241" y="122"/>
                          <a:pt x="241" y="122"/>
                        </a:cubicBezTo>
                        <a:close/>
                        <a:moveTo>
                          <a:pt x="154" y="126"/>
                        </a:moveTo>
                        <a:cubicBezTo>
                          <a:pt x="154" y="125"/>
                          <a:pt x="154" y="125"/>
                          <a:pt x="154" y="125"/>
                        </a:cubicBezTo>
                        <a:cubicBezTo>
                          <a:pt x="155" y="125"/>
                          <a:pt x="155" y="125"/>
                          <a:pt x="155" y="125"/>
                        </a:cubicBezTo>
                        <a:cubicBezTo>
                          <a:pt x="155" y="124"/>
                          <a:pt x="155" y="124"/>
                          <a:pt x="155" y="124"/>
                        </a:cubicBezTo>
                        <a:cubicBezTo>
                          <a:pt x="155" y="123"/>
                          <a:pt x="155" y="123"/>
                          <a:pt x="155" y="123"/>
                        </a:cubicBezTo>
                        <a:cubicBezTo>
                          <a:pt x="156" y="123"/>
                          <a:pt x="156" y="123"/>
                          <a:pt x="156" y="123"/>
                        </a:cubicBezTo>
                        <a:cubicBezTo>
                          <a:pt x="156" y="123"/>
                          <a:pt x="156" y="123"/>
                          <a:pt x="156" y="123"/>
                        </a:cubicBezTo>
                        <a:cubicBezTo>
                          <a:pt x="156" y="124"/>
                          <a:pt x="156" y="124"/>
                          <a:pt x="156" y="124"/>
                        </a:cubicBezTo>
                        <a:cubicBezTo>
                          <a:pt x="156" y="125"/>
                          <a:pt x="156" y="125"/>
                          <a:pt x="156" y="125"/>
                        </a:cubicBezTo>
                        <a:cubicBezTo>
                          <a:pt x="156" y="126"/>
                          <a:pt x="156" y="126"/>
                          <a:pt x="156" y="126"/>
                        </a:cubicBezTo>
                        <a:cubicBezTo>
                          <a:pt x="154" y="126"/>
                          <a:pt x="154" y="126"/>
                          <a:pt x="154" y="126"/>
                        </a:cubicBezTo>
                        <a:cubicBezTo>
                          <a:pt x="153" y="127"/>
                          <a:pt x="153" y="127"/>
                          <a:pt x="153" y="127"/>
                        </a:cubicBezTo>
                        <a:cubicBezTo>
                          <a:pt x="153" y="127"/>
                          <a:pt x="153" y="127"/>
                          <a:pt x="153" y="127"/>
                        </a:cubicBezTo>
                        <a:cubicBezTo>
                          <a:pt x="152" y="127"/>
                          <a:pt x="152" y="127"/>
                          <a:pt x="152" y="127"/>
                        </a:cubicBezTo>
                        <a:cubicBezTo>
                          <a:pt x="152" y="127"/>
                          <a:pt x="152" y="127"/>
                          <a:pt x="152" y="127"/>
                        </a:cubicBezTo>
                        <a:cubicBezTo>
                          <a:pt x="152" y="128"/>
                          <a:pt x="152" y="128"/>
                          <a:pt x="152" y="128"/>
                        </a:cubicBezTo>
                        <a:cubicBezTo>
                          <a:pt x="153" y="129"/>
                          <a:pt x="153" y="129"/>
                          <a:pt x="153" y="129"/>
                        </a:cubicBezTo>
                        <a:cubicBezTo>
                          <a:pt x="152" y="130"/>
                          <a:pt x="152" y="130"/>
                          <a:pt x="152" y="130"/>
                        </a:cubicBezTo>
                        <a:cubicBezTo>
                          <a:pt x="152" y="130"/>
                          <a:pt x="152" y="130"/>
                          <a:pt x="152" y="130"/>
                        </a:cubicBezTo>
                        <a:cubicBezTo>
                          <a:pt x="153" y="131"/>
                          <a:pt x="153" y="131"/>
                          <a:pt x="153" y="131"/>
                        </a:cubicBezTo>
                        <a:cubicBezTo>
                          <a:pt x="154" y="131"/>
                          <a:pt x="154" y="131"/>
                          <a:pt x="154" y="131"/>
                        </a:cubicBezTo>
                        <a:cubicBezTo>
                          <a:pt x="155" y="132"/>
                          <a:pt x="155" y="132"/>
                          <a:pt x="155" y="132"/>
                        </a:cubicBezTo>
                        <a:cubicBezTo>
                          <a:pt x="154" y="132"/>
                          <a:pt x="154" y="132"/>
                          <a:pt x="154" y="132"/>
                        </a:cubicBezTo>
                        <a:cubicBezTo>
                          <a:pt x="155" y="133"/>
                          <a:pt x="155" y="133"/>
                          <a:pt x="155" y="133"/>
                        </a:cubicBezTo>
                        <a:cubicBezTo>
                          <a:pt x="156" y="133"/>
                          <a:pt x="156" y="133"/>
                          <a:pt x="156" y="133"/>
                        </a:cubicBezTo>
                        <a:cubicBezTo>
                          <a:pt x="156" y="134"/>
                          <a:pt x="156" y="134"/>
                          <a:pt x="156" y="134"/>
                        </a:cubicBezTo>
                        <a:cubicBezTo>
                          <a:pt x="157" y="135"/>
                          <a:pt x="157" y="135"/>
                          <a:pt x="157" y="135"/>
                        </a:cubicBezTo>
                        <a:cubicBezTo>
                          <a:pt x="158" y="135"/>
                          <a:pt x="158" y="135"/>
                          <a:pt x="158" y="135"/>
                        </a:cubicBezTo>
                        <a:cubicBezTo>
                          <a:pt x="158" y="135"/>
                          <a:pt x="158" y="134"/>
                          <a:pt x="158" y="134"/>
                        </a:cubicBezTo>
                        <a:cubicBezTo>
                          <a:pt x="159" y="134"/>
                          <a:pt x="159" y="134"/>
                          <a:pt x="159" y="134"/>
                        </a:cubicBezTo>
                        <a:cubicBezTo>
                          <a:pt x="159" y="133"/>
                          <a:pt x="159" y="133"/>
                          <a:pt x="159" y="133"/>
                        </a:cubicBezTo>
                        <a:cubicBezTo>
                          <a:pt x="159" y="134"/>
                          <a:pt x="159" y="134"/>
                          <a:pt x="159" y="134"/>
                        </a:cubicBezTo>
                        <a:cubicBezTo>
                          <a:pt x="158" y="135"/>
                          <a:pt x="158" y="135"/>
                          <a:pt x="158" y="135"/>
                        </a:cubicBezTo>
                        <a:cubicBezTo>
                          <a:pt x="158" y="136"/>
                          <a:pt x="158" y="136"/>
                          <a:pt x="158" y="136"/>
                        </a:cubicBezTo>
                        <a:cubicBezTo>
                          <a:pt x="158" y="137"/>
                          <a:pt x="158" y="137"/>
                          <a:pt x="158" y="137"/>
                        </a:cubicBezTo>
                        <a:cubicBezTo>
                          <a:pt x="159" y="138"/>
                          <a:pt x="159" y="138"/>
                          <a:pt x="159" y="138"/>
                        </a:cubicBezTo>
                        <a:cubicBezTo>
                          <a:pt x="160" y="140"/>
                          <a:pt x="160" y="140"/>
                          <a:pt x="160" y="140"/>
                        </a:cubicBezTo>
                        <a:cubicBezTo>
                          <a:pt x="160" y="140"/>
                          <a:pt x="160" y="140"/>
                          <a:pt x="160" y="140"/>
                        </a:cubicBezTo>
                        <a:cubicBezTo>
                          <a:pt x="161" y="140"/>
                          <a:pt x="161" y="140"/>
                          <a:pt x="161" y="140"/>
                        </a:cubicBezTo>
                        <a:cubicBezTo>
                          <a:pt x="161" y="140"/>
                          <a:pt x="161" y="140"/>
                          <a:pt x="161" y="140"/>
                        </a:cubicBezTo>
                        <a:cubicBezTo>
                          <a:pt x="162" y="141"/>
                          <a:pt x="162" y="141"/>
                          <a:pt x="162" y="141"/>
                        </a:cubicBezTo>
                        <a:cubicBezTo>
                          <a:pt x="163" y="141"/>
                          <a:pt x="163" y="141"/>
                          <a:pt x="163" y="141"/>
                        </a:cubicBezTo>
                        <a:cubicBezTo>
                          <a:pt x="163" y="141"/>
                          <a:pt x="163" y="141"/>
                          <a:pt x="163" y="141"/>
                        </a:cubicBezTo>
                        <a:cubicBezTo>
                          <a:pt x="164" y="141"/>
                          <a:pt x="164" y="141"/>
                          <a:pt x="164" y="141"/>
                        </a:cubicBezTo>
                        <a:cubicBezTo>
                          <a:pt x="164" y="141"/>
                          <a:pt x="164" y="141"/>
                          <a:pt x="164" y="141"/>
                        </a:cubicBezTo>
                        <a:cubicBezTo>
                          <a:pt x="164" y="141"/>
                          <a:pt x="164" y="141"/>
                          <a:pt x="164" y="141"/>
                        </a:cubicBezTo>
                        <a:cubicBezTo>
                          <a:pt x="165" y="141"/>
                          <a:pt x="165" y="141"/>
                          <a:pt x="165" y="141"/>
                        </a:cubicBezTo>
                        <a:cubicBezTo>
                          <a:pt x="165" y="141"/>
                          <a:pt x="165" y="141"/>
                          <a:pt x="165" y="141"/>
                        </a:cubicBezTo>
                        <a:cubicBezTo>
                          <a:pt x="165" y="141"/>
                          <a:pt x="165" y="141"/>
                          <a:pt x="165" y="141"/>
                        </a:cubicBezTo>
                        <a:cubicBezTo>
                          <a:pt x="167" y="141"/>
                          <a:pt x="167" y="141"/>
                          <a:pt x="167" y="141"/>
                        </a:cubicBezTo>
                        <a:cubicBezTo>
                          <a:pt x="168" y="140"/>
                          <a:pt x="168" y="140"/>
                          <a:pt x="168" y="140"/>
                        </a:cubicBezTo>
                        <a:cubicBezTo>
                          <a:pt x="170" y="139"/>
                          <a:pt x="170" y="139"/>
                          <a:pt x="170" y="139"/>
                        </a:cubicBezTo>
                        <a:cubicBezTo>
                          <a:pt x="171" y="139"/>
                          <a:pt x="171" y="139"/>
                          <a:pt x="171" y="139"/>
                        </a:cubicBezTo>
                        <a:cubicBezTo>
                          <a:pt x="171" y="139"/>
                          <a:pt x="171" y="139"/>
                          <a:pt x="171" y="139"/>
                        </a:cubicBezTo>
                        <a:cubicBezTo>
                          <a:pt x="171" y="138"/>
                          <a:pt x="171" y="138"/>
                          <a:pt x="171" y="138"/>
                        </a:cubicBezTo>
                        <a:cubicBezTo>
                          <a:pt x="172" y="138"/>
                          <a:pt x="172" y="138"/>
                          <a:pt x="172" y="138"/>
                        </a:cubicBezTo>
                        <a:cubicBezTo>
                          <a:pt x="172" y="138"/>
                          <a:pt x="172" y="138"/>
                          <a:pt x="172" y="138"/>
                        </a:cubicBezTo>
                        <a:cubicBezTo>
                          <a:pt x="173" y="137"/>
                          <a:pt x="173" y="137"/>
                          <a:pt x="173" y="137"/>
                        </a:cubicBezTo>
                        <a:cubicBezTo>
                          <a:pt x="173" y="136"/>
                          <a:pt x="173" y="136"/>
                          <a:pt x="173" y="136"/>
                        </a:cubicBezTo>
                        <a:cubicBezTo>
                          <a:pt x="174" y="135"/>
                          <a:pt x="174" y="135"/>
                          <a:pt x="174" y="135"/>
                        </a:cubicBezTo>
                        <a:cubicBezTo>
                          <a:pt x="178" y="133"/>
                          <a:pt x="178" y="133"/>
                          <a:pt x="178" y="133"/>
                        </a:cubicBezTo>
                        <a:cubicBezTo>
                          <a:pt x="180" y="132"/>
                          <a:pt x="180" y="132"/>
                          <a:pt x="180" y="132"/>
                        </a:cubicBezTo>
                        <a:cubicBezTo>
                          <a:pt x="182" y="132"/>
                          <a:pt x="182" y="132"/>
                          <a:pt x="182" y="132"/>
                        </a:cubicBezTo>
                        <a:cubicBezTo>
                          <a:pt x="183" y="133"/>
                          <a:pt x="183" y="133"/>
                          <a:pt x="183" y="133"/>
                        </a:cubicBezTo>
                        <a:cubicBezTo>
                          <a:pt x="184" y="133"/>
                          <a:pt x="184" y="133"/>
                          <a:pt x="184" y="133"/>
                        </a:cubicBezTo>
                        <a:cubicBezTo>
                          <a:pt x="184" y="133"/>
                          <a:pt x="184" y="133"/>
                          <a:pt x="184" y="133"/>
                        </a:cubicBezTo>
                        <a:cubicBezTo>
                          <a:pt x="185" y="133"/>
                          <a:pt x="185" y="133"/>
                          <a:pt x="185" y="133"/>
                        </a:cubicBezTo>
                        <a:cubicBezTo>
                          <a:pt x="186" y="133"/>
                          <a:pt x="186" y="133"/>
                          <a:pt x="186" y="133"/>
                        </a:cubicBezTo>
                        <a:cubicBezTo>
                          <a:pt x="188" y="134"/>
                          <a:pt x="188" y="134"/>
                          <a:pt x="188" y="134"/>
                        </a:cubicBezTo>
                        <a:cubicBezTo>
                          <a:pt x="189" y="135"/>
                          <a:pt x="189" y="135"/>
                          <a:pt x="189" y="135"/>
                        </a:cubicBezTo>
                        <a:cubicBezTo>
                          <a:pt x="189" y="135"/>
                          <a:pt x="189" y="135"/>
                          <a:pt x="189" y="135"/>
                        </a:cubicBezTo>
                        <a:cubicBezTo>
                          <a:pt x="189" y="135"/>
                          <a:pt x="189" y="135"/>
                          <a:pt x="189" y="135"/>
                        </a:cubicBezTo>
                        <a:cubicBezTo>
                          <a:pt x="189" y="136"/>
                          <a:pt x="189" y="136"/>
                          <a:pt x="189" y="136"/>
                        </a:cubicBezTo>
                        <a:cubicBezTo>
                          <a:pt x="189" y="137"/>
                          <a:pt x="189" y="137"/>
                          <a:pt x="189" y="137"/>
                        </a:cubicBezTo>
                        <a:cubicBezTo>
                          <a:pt x="187" y="137"/>
                          <a:pt x="187" y="137"/>
                          <a:pt x="187" y="137"/>
                        </a:cubicBezTo>
                        <a:cubicBezTo>
                          <a:pt x="187" y="136"/>
                          <a:pt x="187" y="136"/>
                          <a:pt x="187" y="136"/>
                        </a:cubicBezTo>
                        <a:cubicBezTo>
                          <a:pt x="187" y="136"/>
                          <a:pt x="187" y="136"/>
                          <a:pt x="187" y="136"/>
                        </a:cubicBezTo>
                        <a:cubicBezTo>
                          <a:pt x="186" y="135"/>
                          <a:pt x="186" y="135"/>
                          <a:pt x="186" y="135"/>
                        </a:cubicBezTo>
                        <a:cubicBezTo>
                          <a:pt x="186" y="135"/>
                          <a:pt x="186" y="135"/>
                          <a:pt x="186" y="135"/>
                        </a:cubicBezTo>
                        <a:cubicBezTo>
                          <a:pt x="184" y="134"/>
                          <a:pt x="184" y="134"/>
                          <a:pt x="184" y="134"/>
                        </a:cubicBezTo>
                        <a:cubicBezTo>
                          <a:pt x="182" y="134"/>
                          <a:pt x="182" y="134"/>
                          <a:pt x="182" y="134"/>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4" y="137"/>
                          <a:pt x="174" y="137"/>
                          <a:pt x="174" y="137"/>
                        </a:cubicBezTo>
                        <a:cubicBezTo>
                          <a:pt x="174" y="137"/>
                          <a:pt x="174" y="137"/>
                          <a:pt x="174" y="137"/>
                        </a:cubicBezTo>
                        <a:cubicBezTo>
                          <a:pt x="174" y="137"/>
                          <a:pt x="174" y="137"/>
                          <a:pt x="174" y="137"/>
                        </a:cubicBezTo>
                        <a:cubicBezTo>
                          <a:pt x="175" y="136"/>
                          <a:pt x="175" y="136"/>
                          <a:pt x="175" y="136"/>
                        </a:cubicBezTo>
                        <a:cubicBezTo>
                          <a:pt x="177" y="135"/>
                          <a:pt x="177" y="135"/>
                          <a:pt x="177" y="135"/>
                        </a:cubicBezTo>
                        <a:cubicBezTo>
                          <a:pt x="179" y="135"/>
                          <a:pt x="179" y="135"/>
                          <a:pt x="179" y="135"/>
                        </a:cubicBezTo>
                        <a:cubicBezTo>
                          <a:pt x="180" y="135"/>
                          <a:pt x="180" y="135"/>
                          <a:pt x="180" y="135"/>
                        </a:cubicBezTo>
                        <a:cubicBezTo>
                          <a:pt x="181" y="134"/>
                          <a:pt x="181" y="134"/>
                          <a:pt x="181" y="134"/>
                        </a:cubicBezTo>
                        <a:cubicBezTo>
                          <a:pt x="181" y="135"/>
                          <a:pt x="181" y="135"/>
                          <a:pt x="181" y="135"/>
                        </a:cubicBezTo>
                        <a:cubicBezTo>
                          <a:pt x="184" y="135"/>
                          <a:pt x="184" y="135"/>
                          <a:pt x="184" y="135"/>
                        </a:cubicBezTo>
                        <a:cubicBezTo>
                          <a:pt x="184" y="136"/>
                          <a:pt x="184" y="136"/>
                          <a:pt x="184" y="136"/>
                        </a:cubicBezTo>
                        <a:cubicBezTo>
                          <a:pt x="185" y="136"/>
                          <a:pt x="185" y="136"/>
                          <a:pt x="185" y="136"/>
                        </a:cubicBezTo>
                        <a:cubicBezTo>
                          <a:pt x="185" y="137"/>
                          <a:pt x="185" y="137"/>
                          <a:pt x="185" y="137"/>
                        </a:cubicBezTo>
                        <a:cubicBezTo>
                          <a:pt x="184" y="137"/>
                          <a:pt x="184" y="137"/>
                          <a:pt x="184" y="137"/>
                        </a:cubicBezTo>
                        <a:cubicBezTo>
                          <a:pt x="183" y="137"/>
                          <a:pt x="183" y="137"/>
                          <a:pt x="183" y="137"/>
                        </a:cubicBezTo>
                        <a:cubicBezTo>
                          <a:pt x="182" y="138"/>
                          <a:pt x="182" y="138"/>
                          <a:pt x="182" y="138"/>
                        </a:cubicBezTo>
                        <a:cubicBezTo>
                          <a:pt x="180" y="137"/>
                          <a:pt x="180" y="137"/>
                          <a:pt x="180" y="137"/>
                        </a:cubicBezTo>
                        <a:cubicBezTo>
                          <a:pt x="179" y="137"/>
                          <a:pt x="179" y="137"/>
                          <a:pt x="179" y="137"/>
                        </a:cubicBezTo>
                        <a:cubicBezTo>
                          <a:pt x="180" y="138"/>
                          <a:pt x="180" y="138"/>
                          <a:pt x="180" y="138"/>
                        </a:cubicBezTo>
                        <a:cubicBezTo>
                          <a:pt x="181" y="138"/>
                          <a:pt x="181" y="138"/>
                          <a:pt x="181" y="138"/>
                        </a:cubicBezTo>
                        <a:cubicBezTo>
                          <a:pt x="181" y="139"/>
                          <a:pt x="181" y="139"/>
                          <a:pt x="181" y="139"/>
                        </a:cubicBezTo>
                        <a:cubicBezTo>
                          <a:pt x="181" y="140"/>
                          <a:pt x="181" y="140"/>
                          <a:pt x="181" y="140"/>
                        </a:cubicBezTo>
                        <a:cubicBezTo>
                          <a:pt x="179" y="140"/>
                          <a:pt x="179" y="140"/>
                          <a:pt x="179" y="140"/>
                        </a:cubicBezTo>
                        <a:cubicBezTo>
                          <a:pt x="179" y="139"/>
                          <a:pt x="179" y="139"/>
                          <a:pt x="179" y="139"/>
                        </a:cubicBezTo>
                        <a:cubicBezTo>
                          <a:pt x="177" y="139"/>
                          <a:pt x="177" y="139"/>
                          <a:pt x="177" y="139"/>
                        </a:cubicBezTo>
                        <a:cubicBezTo>
                          <a:pt x="177" y="140"/>
                          <a:pt x="177" y="140"/>
                          <a:pt x="177" y="140"/>
                        </a:cubicBezTo>
                        <a:cubicBezTo>
                          <a:pt x="177" y="140"/>
                          <a:pt x="177" y="140"/>
                          <a:pt x="177" y="140"/>
                        </a:cubicBezTo>
                        <a:cubicBezTo>
                          <a:pt x="177" y="140"/>
                          <a:pt x="177" y="140"/>
                          <a:pt x="177" y="140"/>
                        </a:cubicBezTo>
                        <a:cubicBezTo>
                          <a:pt x="176" y="140"/>
                          <a:pt x="176" y="140"/>
                          <a:pt x="176" y="140"/>
                        </a:cubicBezTo>
                        <a:cubicBezTo>
                          <a:pt x="174" y="141"/>
                          <a:pt x="174" y="141"/>
                          <a:pt x="174" y="141"/>
                        </a:cubicBezTo>
                        <a:cubicBezTo>
                          <a:pt x="174" y="142"/>
                          <a:pt x="174" y="142"/>
                          <a:pt x="174" y="142"/>
                        </a:cubicBezTo>
                        <a:cubicBezTo>
                          <a:pt x="173" y="142"/>
                          <a:pt x="173" y="142"/>
                          <a:pt x="173" y="142"/>
                        </a:cubicBezTo>
                        <a:cubicBezTo>
                          <a:pt x="172" y="142"/>
                          <a:pt x="172" y="142"/>
                          <a:pt x="172" y="142"/>
                        </a:cubicBezTo>
                        <a:cubicBezTo>
                          <a:pt x="172" y="142"/>
                          <a:pt x="172" y="142"/>
                          <a:pt x="172" y="142"/>
                        </a:cubicBezTo>
                        <a:cubicBezTo>
                          <a:pt x="173" y="142"/>
                          <a:pt x="173" y="142"/>
                          <a:pt x="173" y="142"/>
                        </a:cubicBezTo>
                        <a:cubicBezTo>
                          <a:pt x="173" y="143"/>
                          <a:pt x="173" y="143"/>
                          <a:pt x="173" y="143"/>
                        </a:cubicBezTo>
                        <a:cubicBezTo>
                          <a:pt x="172" y="143"/>
                          <a:pt x="172" y="143"/>
                          <a:pt x="172" y="143"/>
                        </a:cubicBezTo>
                        <a:cubicBezTo>
                          <a:pt x="171" y="144"/>
                          <a:pt x="171" y="144"/>
                          <a:pt x="171" y="144"/>
                        </a:cubicBezTo>
                        <a:cubicBezTo>
                          <a:pt x="171" y="144"/>
                          <a:pt x="171" y="144"/>
                          <a:pt x="171" y="144"/>
                        </a:cubicBezTo>
                        <a:cubicBezTo>
                          <a:pt x="169" y="145"/>
                          <a:pt x="169" y="145"/>
                          <a:pt x="169" y="145"/>
                        </a:cubicBezTo>
                        <a:cubicBezTo>
                          <a:pt x="169" y="145"/>
                          <a:pt x="169" y="145"/>
                          <a:pt x="169" y="145"/>
                        </a:cubicBezTo>
                        <a:cubicBezTo>
                          <a:pt x="168" y="146"/>
                          <a:pt x="168" y="146"/>
                          <a:pt x="168" y="146"/>
                        </a:cubicBezTo>
                        <a:cubicBezTo>
                          <a:pt x="167" y="146"/>
                          <a:pt x="167" y="146"/>
                          <a:pt x="167" y="146"/>
                        </a:cubicBezTo>
                        <a:cubicBezTo>
                          <a:pt x="167" y="146"/>
                          <a:pt x="167" y="146"/>
                          <a:pt x="167" y="146"/>
                        </a:cubicBezTo>
                        <a:cubicBezTo>
                          <a:pt x="166" y="146"/>
                          <a:pt x="166" y="146"/>
                          <a:pt x="166" y="146"/>
                        </a:cubicBezTo>
                        <a:cubicBezTo>
                          <a:pt x="165" y="147"/>
                          <a:pt x="165" y="147"/>
                          <a:pt x="165" y="147"/>
                        </a:cubicBezTo>
                        <a:cubicBezTo>
                          <a:pt x="164" y="147"/>
                          <a:pt x="164" y="147"/>
                          <a:pt x="164" y="147"/>
                        </a:cubicBezTo>
                        <a:cubicBezTo>
                          <a:pt x="163" y="148"/>
                          <a:pt x="163" y="148"/>
                          <a:pt x="163" y="148"/>
                        </a:cubicBezTo>
                        <a:cubicBezTo>
                          <a:pt x="162" y="148"/>
                          <a:pt x="162" y="148"/>
                          <a:pt x="162" y="148"/>
                        </a:cubicBezTo>
                        <a:cubicBezTo>
                          <a:pt x="162" y="149"/>
                          <a:pt x="162" y="149"/>
                          <a:pt x="162" y="149"/>
                        </a:cubicBezTo>
                        <a:cubicBezTo>
                          <a:pt x="162" y="150"/>
                          <a:pt x="162" y="150"/>
                          <a:pt x="162" y="150"/>
                        </a:cubicBezTo>
                        <a:cubicBezTo>
                          <a:pt x="162" y="149"/>
                          <a:pt x="162" y="149"/>
                          <a:pt x="162" y="149"/>
                        </a:cubicBezTo>
                        <a:cubicBezTo>
                          <a:pt x="161" y="148"/>
                          <a:pt x="161" y="148"/>
                          <a:pt x="161" y="148"/>
                        </a:cubicBezTo>
                        <a:cubicBezTo>
                          <a:pt x="160" y="147"/>
                          <a:pt x="160" y="147"/>
                          <a:pt x="160" y="147"/>
                        </a:cubicBezTo>
                        <a:cubicBezTo>
                          <a:pt x="159" y="147"/>
                          <a:pt x="159" y="147"/>
                          <a:pt x="159" y="147"/>
                        </a:cubicBezTo>
                        <a:cubicBezTo>
                          <a:pt x="158" y="148"/>
                          <a:pt x="158" y="148"/>
                          <a:pt x="158" y="148"/>
                        </a:cubicBezTo>
                        <a:cubicBezTo>
                          <a:pt x="158" y="148"/>
                          <a:pt x="158" y="148"/>
                          <a:pt x="158" y="148"/>
                        </a:cubicBezTo>
                        <a:cubicBezTo>
                          <a:pt x="157" y="149"/>
                          <a:pt x="157" y="149"/>
                          <a:pt x="157" y="149"/>
                        </a:cubicBezTo>
                        <a:cubicBezTo>
                          <a:pt x="156" y="150"/>
                          <a:pt x="156" y="150"/>
                          <a:pt x="156" y="150"/>
                        </a:cubicBezTo>
                        <a:cubicBezTo>
                          <a:pt x="156" y="151"/>
                          <a:pt x="156" y="151"/>
                          <a:pt x="156" y="151"/>
                        </a:cubicBezTo>
                        <a:cubicBezTo>
                          <a:pt x="155" y="151"/>
                          <a:pt x="155" y="151"/>
                          <a:pt x="155" y="151"/>
                        </a:cubicBezTo>
                        <a:cubicBezTo>
                          <a:pt x="155" y="152"/>
                          <a:pt x="155" y="152"/>
                          <a:pt x="155" y="152"/>
                        </a:cubicBezTo>
                        <a:cubicBezTo>
                          <a:pt x="154" y="152"/>
                          <a:pt x="154" y="152"/>
                          <a:pt x="154" y="152"/>
                        </a:cubicBezTo>
                        <a:cubicBezTo>
                          <a:pt x="152" y="152"/>
                          <a:pt x="152" y="152"/>
                          <a:pt x="152" y="152"/>
                        </a:cubicBezTo>
                        <a:cubicBezTo>
                          <a:pt x="151" y="152"/>
                          <a:pt x="151" y="152"/>
                          <a:pt x="151" y="152"/>
                        </a:cubicBezTo>
                        <a:cubicBezTo>
                          <a:pt x="149" y="152"/>
                          <a:pt x="149" y="152"/>
                          <a:pt x="149" y="152"/>
                        </a:cubicBezTo>
                        <a:cubicBezTo>
                          <a:pt x="149" y="153"/>
                          <a:pt x="149" y="153"/>
                          <a:pt x="149" y="153"/>
                        </a:cubicBezTo>
                        <a:cubicBezTo>
                          <a:pt x="149" y="152"/>
                          <a:pt x="149" y="152"/>
                          <a:pt x="149" y="152"/>
                        </a:cubicBezTo>
                        <a:cubicBezTo>
                          <a:pt x="147" y="153"/>
                          <a:pt x="147" y="153"/>
                          <a:pt x="147" y="153"/>
                        </a:cubicBezTo>
                        <a:cubicBezTo>
                          <a:pt x="146" y="153"/>
                          <a:pt x="146" y="153"/>
                          <a:pt x="146" y="153"/>
                        </a:cubicBezTo>
                        <a:cubicBezTo>
                          <a:pt x="144" y="153"/>
                          <a:pt x="144" y="153"/>
                          <a:pt x="144" y="153"/>
                        </a:cubicBezTo>
                        <a:cubicBezTo>
                          <a:pt x="143" y="153"/>
                          <a:pt x="143" y="153"/>
                          <a:pt x="143" y="153"/>
                        </a:cubicBezTo>
                        <a:cubicBezTo>
                          <a:pt x="142" y="153"/>
                          <a:pt x="142" y="153"/>
                          <a:pt x="142" y="153"/>
                        </a:cubicBezTo>
                        <a:cubicBezTo>
                          <a:pt x="141" y="152"/>
                          <a:pt x="141" y="152"/>
                          <a:pt x="141" y="152"/>
                        </a:cubicBezTo>
                        <a:cubicBezTo>
                          <a:pt x="140" y="150"/>
                          <a:pt x="140" y="150"/>
                          <a:pt x="140" y="150"/>
                        </a:cubicBezTo>
                        <a:cubicBezTo>
                          <a:pt x="140" y="149"/>
                          <a:pt x="140" y="149"/>
                          <a:pt x="140" y="149"/>
                        </a:cubicBezTo>
                        <a:cubicBezTo>
                          <a:pt x="139" y="149"/>
                          <a:pt x="139" y="149"/>
                          <a:pt x="139" y="149"/>
                        </a:cubicBezTo>
                        <a:cubicBezTo>
                          <a:pt x="138" y="149"/>
                          <a:pt x="138" y="149"/>
                          <a:pt x="138" y="149"/>
                        </a:cubicBezTo>
                        <a:cubicBezTo>
                          <a:pt x="138" y="148"/>
                          <a:pt x="138" y="148"/>
                          <a:pt x="138" y="148"/>
                        </a:cubicBezTo>
                        <a:cubicBezTo>
                          <a:pt x="138" y="148"/>
                          <a:pt x="138" y="148"/>
                          <a:pt x="138" y="148"/>
                        </a:cubicBezTo>
                        <a:cubicBezTo>
                          <a:pt x="136" y="148"/>
                          <a:pt x="136" y="148"/>
                          <a:pt x="136" y="148"/>
                        </a:cubicBezTo>
                        <a:cubicBezTo>
                          <a:pt x="136" y="148"/>
                          <a:pt x="136" y="148"/>
                          <a:pt x="136" y="148"/>
                        </a:cubicBezTo>
                        <a:cubicBezTo>
                          <a:pt x="136" y="147"/>
                          <a:pt x="136" y="147"/>
                          <a:pt x="136" y="147"/>
                        </a:cubicBezTo>
                        <a:cubicBezTo>
                          <a:pt x="135" y="147"/>
                          <a:pt x="135" y="147"/>
                          <a:pt x="135" y="147"/>
                        </a:cubicBezTo>
                        <a:cubicBezTo>
                          <a:pt x="133" y="145"/>
                          <a:pt x="133" y="145"/>
                          <a:pt x="133" y="145"/>
                        </a:cubicBezTo>
                        <a:cubicBezTo>
                          <a:pt x="133" y="145"/>
                          <a:pt x="133" y="145"/>
                          <a:pt x="133" y="145"/>
                        </a:cubicBezTo>
                        <a:cubicBezTo>
                          <a:pt x="133" y="144"/>
                          <a:pt x="133" y="144"/>
                          <a:pt x="133" y="144"/>
                        </a:cubicBezTo>
                        <a:cubicBezTo>
                          <a:pt x="131" y="144"/>
                          <a:pt x="131" y="144"/>
                          <a:pt x="131" y="144"/>
                        </a:cubicBezTo>
                        <a:cubicBezTo>
                          <a:pt x="130" y="144"/>
                          <a:pt x="130" y="144"/>
                          <a:pt x="130" y="144"/>
                        </a:cubicBezTo>
                        <a:cubicBezTo>
                          <a:pt x="131" y="143"/>
                          <a:pt x="131" y="143"/>
                          <a:pt x="131" y="143"/>
                        </a:cubicBezTo>
                        <a:cubicBezTo>
                          <a:pt x="131" y="143"/>
                          <a:pt x="131" y="143"/>
                          <a:pt x="131" y="143"/>
                        </a:cubicBezTo>
                        <a:cubicBezTo>
                          <a:pt x="131" y="142"/>
                          <a:pt x="131" y="142"/>
                          <a:pt x="131" y="142"/>
                        </a:cubicBezTo>
                        <a:cubicBezTo>
                          <a:pt x="132" y="141"/>
                          <a:pt x="132" y="141"/>
                          <a:pt x="132" y="141"/>
                        </a:cubicBezTo>
                        <a:cubicBezTo>
                          <a:pt x="132" y="141"/>
                          <a:pt x="132" y="141"/>
                          <a:pt x="132" y="141"/>
                        </a:cubicBezTo>
                        <a:cubicBezTo>
                          <a:pt x="134" y="142"/>
                          <a:pt x="134" y="142"/>
                          <a:pt x="134" y="142"/>
                        </a:cubicBezTo>
                        <a:cubicBezTo>
                          <a:pt x="134" y="142"/>
                          <a:pt x="134" y="142"/>
                          <a:pt x="134" y="142"/>
                        </a:cubicBezTo>
                        <a:cubicBezTo>
                          <a:pt x="134" y="143"/>
                          <a:pt x="134" y="143"/>
                          <a:pt x="134" y="143"/>
                        </a:cubicBezTo>
                        <a:cubicBezTo>
                          <a:pt x="134" y="144"/>
                          <a:pt x="134" y="144"/>
                          <a:pt x="134" y="144"/>
                        </a:cubicBezTo>
                        <a:cubicBezTo>
                          <a:pt x="135" y="145"/>
                          <a:pt x="135" y="145"/>
                          <a:pt x="135" y="145"/>
                        </a:cubicBezTo>
                        <a:cubicBezTo>
                          <a:pt x="135" y="146"/>
                          <a:pt x="135" y="146"/>
                          <a:pt x="135" y="146"/>
                        </a:cubicBezTo>
                        <a:cubicBezTo>
                          <a:pt x="136" y="147"/>
                          <a:pt x="136" y="147"/>
                          <a:pt x="136" y="147"/>
                        </a:cubicBezTo>
                        <a:cubicBezTo>
                          <a:pt x="137" y="147"/>
                          <a:pt x="137" y="147"/>
                          <a:pt x="137" y="147"/>
                        </a:cubicBezTo>
                        <a:cubicBezTo>
                          <a:pt x="138" y="147"/>
                          <a:pt x="138" y="147"/>
                          <a:pt x="138" y="147"/>
                        </a:cubicBezTo>
                        <a:cubicBezTo>
                          <a:pt x="138" y="147"/>
                          <a:pt x="138" y="147"/>
                          <a:pt x="138" y="147"/>
                        </a:cubicBezTo>
                        <a:cubicBezTo>
                          <a:pt x="138" y="146"/>
                          <a:pt x="138" y="146"/>
                          <a:pt x="138" y="146"/>
                        </a:cubicBezTo>
                        <a:cubicBezTo>
                          <a:pt x="139" y="146"/>
                          <a:pt x="139" y="146"/>
                          <a:pt x="139" y="146"/>
                        </a:cubicBezTo>
                        <a:cubicBezTo>
                          <a:pt x="139" y="146"/>
                          <a:pt x="139" y="146"/>
                          <a:pt x="139" y="146"/>
                        </a:cubicBezTo>
                        <a:cubicBezTo>
                          <a:pt x="140" y="147"/>
                          <a:pt x="140" y="147"/>
                          <a:pt x="140" y="147"/>
                        </a:cubicBezTo>
                        <a:cubicBezTo>
                          <a:pt x="141" y="147"/>
                          <a:pt x="141" y="147"/>
                          <a:pt x="141" y="147"/>
                        </a:cubicBezTo>
                        <a:cubicBezTo>
                          <a:pt x="142" y="148"/>
                          <a:pt x="142" y="148"/>
                          <a:pt x="142" y="148"/>
                        </a:cubicBezTo>
                        <a:cubicBezTo>
                          <a:pt x="142" y="148"/>
                          <a:pt x="142" y="148"/>
                          <a:pt x="142" y="148"/>
                        </a:cubicBezTo>
                        <a:cubicBezTo>
                          <a:pt x="143" y="148"/>
                          <a:pt x="143" y="148"/>
                          <a:pt x="143" y="148"/>
                        </a:cubicBezTo>
                        <a:cubicBezTo>
                          <a:pt x="143" y="148"/>
                          <a:pt x="143" y="148"/>
                          <a:pt x="143" y="148"/>
                        </a:cubicBezTo>
                        <a:cubicBezTo>
                          <a:pt x="144" y="148"/>
                          <a:pt x="144" y="148"/>
                          <a:pt x="144" y="148"/>
                        </a:cubicBezTo>
                        <a:cubicBezTo>
                          <a:pt x="144" y="147"/>
                          <a:pt x="144" y="147"/>
                          <a:pt x="144" y="147"/>
                        </a:cubicBezTo>
                        <a:cubicBezTo>
                          <a:pt x="144" y="146"/>
                          <a:pt x="144" y="146"/>
                          <a:pt x="144" y="146"/>
                        </a:cubicBezTo>
                        <a:cubicBezTo>
                          <a:pt x="145" y="146"/>
                          <a:pt x="145" y="146"/>
                          <a:pt x="145" y="146"/>
                        </a:cubicBezTo>
                        <a:cubicBezTo>
                          <a:pt x="145" y="146"/>
                          <a:pt x="145" y="146"/>
                          <a:pt x="145" y="146"/>
                        </a:cubicBezTo>
                        <a:cubicBezTo>
                          <a:pt x="146" y="145"/>
                          <a:pt x="146" y="145"/>
                          <a:pt x="146" y="145"/>
                        </a:cubicBezTo>
                        <a:cubicBezTo>
                          <a:pt x="147" y="145"/>
                          <a:pt x="147" y="145"/>
                          <a:pt x="147" y="145"/>
                        </a:cubicBezTo>
                        <a:cubicBezTo>
                          <a:pt x="146" y="144"/>
                          <a:pt x="146" y="144"/>
                          <a:pt x="146" y="144"/>
                        </a:cubicBezTo>
                        <a:cubicBezTo>
                          <a:pt x="147" y="144"/>
                          <a:pt x="147" y="144"/>
                          <a:pt x="147" y="144"/>
                        </a:cubicBezTo>
                        <a:cubicBezTo>
                          <a:pt x="148" y="143"/>
                          <a:pt x="148" y="143"/>
                          <a:pt x="148" y="143"/>
                        </a:cubicBezTo>
                        <a:cubicBezTo>
                          <a:pt x="148" y="142"/>
                          <a:pt x="148" y="142"/>
                          <a:pt x="148" y="142"/>
                        </a:cubicBezTo>
                        <a:cubicBezTo>
                          <a:pt x="148" y="142"/>
                          <a:pt x="148" y="142"/>
                          <a:pt x="148" y="142"/>
                        </a:cubicBezTo>
                        <a:cubicBezTo>
                          <a:pt x="148" y="141"/>
                          <a:pt x="148" y="141"/>
                          <a:pt x="148" y="141"/>
                        </a:cubicBezTo>
                        <a:cubicBezTo>
                          <a:pt x="149" y="141"/>
                          <a:pt x="149" y="141"/>
                          <a:pt x="149" y="141"/>
                        </a:cubicBezTo>
                        <a:cubicBezTo>
                          <a:pt x="150" y="141"/>
                          <a:pt x="150" y="141"/>
                          <a:pt x="150" y="141"/>
                        </a:cubicBezTo>
                        <a:cubicBezTo>
                          <a:pt x="150" y="142"/>
                          <a:pt x="150" y="142"/>
                          <a:pt x="150" y="142"/>
                        </a:cubicBezTo>
                        <a:cubicBezTo>
                          <a:pt x="151" y="142"/>
                          <a:pt x="151" y="142"/>
                          <a:pt x="151" y="142"/>
                        </a:cubicBezTo>
                        <a:cubicBezTo>
                          <a:pt x="152" y="143"/>
                          <a:pt x="152" y="143"/>
                          <a:pt x="152" y="143"/>
                        </a:cubicBezTo>
                        <a:cubicBezTo>
                          <a:pt x="153" y="142"/>
                          <a:pt x="153" y="142"/>
                          <a:pt x="153" y="142"/>
                        </a:cubicBezTo>
                        <a:cubicBezTo>
                          <a:pt x="153" y="143"/>
                          <a:pt x="153" y="143"/>
                          <a:pt x="153" y="143"/>
                        </a:cubicBezTo>
                        <a:cubicBezTo>
                          <a:pt x="154" y="143"/>
                          <a:pt x="154" y="143"/>
                          <a:pt x="154" y="143"/>
                        </a:cubicBezTo>
                        <a:cubicBezTo>
                          <a:pt x="154" y="142"/>
                          <a:pt x="154" y="142"/>
                          <a:pt x="154" y="142"/>
                        </a:cubicBezTo>
                        <a:cubicBezTo>
                          <a:pt x="154" y="141"/>
                          <a:pt x="154" y="141"/>
                          <a:pt x="154" y="141"/>
                        </a:cubicBezTo>
                        <a:cubicBezTo>
                          <a:pt x="154" y="140"/>
                          <a:pt x="154" y="140"/>
                          <a:pt x="154" y="140"/>
                        </a:cubicBezTo>
                        <a:cubicBezTo>
                          <a:pt x="154" y="138"/>
                          <a:pt x="154" y="138"/>
                          <a:pt x="154" y="138"/>
                        </a:cubicBezTo>
                        <a:cubicBezTo>
                          <a:pt x="154" y="138"/>
                          <a:pt x="154" y="138"/>
                          <a:pt x="154" y="138"/>
                        </a:cubicBezTo>
                        <a:cubicBezTo>
                          <a:pt x="154" y="137"/>
                          <a:pt x="154" y="137"/>
                          <a:pt x="154" y="137"/>
                        </a:cubicBezTo>
                        <a:cubicBezTo>
                          <a:pt x="154" y="136"/>
                          <a:pt x="154" y="136"/>
                          <a:pt x="154" y="136"/>
                        </a:cubicBezTo>
                        <a:cubicBezTo>
                          <a:pt x="153" y="136"/>
                          <a:pt x="153" y="136"/>
                          <a:pt x="153" y="136"/>
                        </a:cubicBezTo>
                        <a:cubicBezTo>
                          <a:pt x="153" y="135"/>
                          <a:pt x="153" y="135"/>
                          <a:pt x="153" y="135"/>
                        </a:cubicBezTo>
                        <a:cubicBezTo>
                          <a:pt x="153" y="134"/>
                          <a:pt x="153" y="134"/>
                          <a:pt x="153" y="134"/>
                        </a:cubicBezTo>
                        <a:cubicBezTo>
                          <a:pt x="153" y="133"/>
                          <a:pt x="153" y="133"/>
                          <a:pt x="153" y="133"/>
                        </a:cubicBezTo>
                        <a:cubicBezTo>
                          <a:pt x="152" y="133"/>
                          <a:pt x="152" y="133"/>
                          <a:pt x="152" y="133"/>
                        </a:cubicBezTo>
                        <a:cubicBezTo>
                          <a:pt x="152" y="132"/>
                          <a:pt x="152" y="132"/>
                          <a:pt x="152" y="132"/>
                        </a:cubicBezTo>
                        <a:cubicBezTo>
                          <a:pt x="152" y="132"/>
                          <a:pt x="152" y="132"/>
                          <a:pt x="152" y="132"/>
                        </a:cubicBezTo>
                        <a:cubicBezTo>
                          <a:pt x="152" y="131"/>
                          <a:pt x="152" y="131"/>
                          <a:pt x="152" y="131"/>
                        </a:cubicBezTo>
                        <a:cubicBezTo>
                          <a:pt x="152" y="131"/>
                          <a:pt x="152" y="131"/>
                          <a:pt x="152" y="131"/>
                        </a:cubicBezTo>
                        <a:cubicBezTo>
                          <a:pt x="152" y="130"/>
                          <a:pt x="152" y="130"/>
                          <a:pt x="152" y="130"/>
                        </a:cubicBezTo>
                        <a:cubicBezTo>
                          <a:pt x="151" y="129"/>
                          <a:pt x="151" y="129"/>
                          <a:pt x="151" y="129"/>
                        </a:cubicBezTo>
                        <a:cubicBezTo>
                          <a:pt x="150" y="128"/>
                          <a:pt x="150" y="128"/>
                          <a:pt x="150" y="128"/>
                        </a:cubicBezTo>
                        <a:cubicBezTo>
                          <a:pt x="151" y="128"/>
                          <a:pt x="151" y="128"/>
                          <a:pt x="151" y="128"/>
                        </a:cubicBezTo>
                        <a:cubicBezTo>
                          <a:pt x="151" y="128"/>
                          <a:pt x="151" y="128"/>
                          <a:pt x="151" y="128"/>
                        </a:cubicBezTo>
                        <a:cubicBezTo>
                          <a:pt x="151" y="127"/>
                          <a:pt x="151" y="127"/>
                          <a:pt x="151" y="127"/>
                        </a:cubicBezTo>
                        <a:cubicBezTo>
                          <a:pt x="151" y="126"/>
                          <a:pt x="151" y="126"/>
                          <a:pt x="151" y="126"/>
                        </a:cubicBezTo>
                        <a:cubicBezTo>
                          <a:pt x="150" y="125"/>
                          <a:pt x="150" y="125"/>
                          <a:pt x="150" y="125"/>
                        </a:cubicBezTo>
                        <a:cubicBezTo>
                          <a:pt x="151" y="124"/>
                          <a:pt x="151" y="124"/>
                          <a:pt x="151" y="124"/>
                        </a:cubicBezTo>
                        <a:cubicBezTo>
                          <a:pt x="151" y="123"/>
                          <a:pt x="151" y="123"/>
                          <a:pt x="151" y="123"/>
                        </a:cubicBezTo>
                        <a:cubicBezTo>
                          <a:pt x="151" y="124"/>
                          <a:pt x="151" y="124"/>
                          <a:pt x="151" y="124"/>
                        </a:cubicBezTo>
                        <a:cubicBezTo>
                          <a:pt x="152" y="125"/>
                          <a:pt x="152" y="125"/>
                          <a:pt x="152" y="125"/>
                        </a:cubicBezTo>
                        <a:cubicBezTo>
                          <a:pt x="152" y="126"/>
                          <a:pt x="152" y="126"/>
                          <a:pt x="152" y="126"/>
                        </a:cubicBezTo>
                        <a:cubicBezTo>
                          <a:pt x="152" y="126"/>
                          <a:pt x="152" y="126"/>
                          <a:pt x="152" y="126"/>
                        </a:cubicBezTo>
                        <a:cubicBezTo>
                          <a:pt x="153" y="125"/>
                          <a:pt x="153" y="125"/>
                          <a:pt x="153" y="125"/>
                        </a:cubicBezTo>
                        <a:cubicBezTo>
                          <a:pt x="153" y="125"/>
                          <a:pt x="153" y="125"/>
                          <a:pt x="153" y="125"/>
                        </a:cubicBezTo>
                        <a:cubicBezTo>
                          <a:pt x="154" y="126"/>
                          <a:pt x="154" y="126"/>
                          <a:pt x="154" y="126"/>
                        </a:cubicBezTo>
                        <a:close/>
                        <a:moveTo>
                          <a:pt x="195" y="130"/>
                        </a:moveTo>
                        <a:cubicBezTo>
                          <a:pt x="194" y="130"/>
                          <a:pt x="194" y="130"/>
                          <a:pt x="194" y="130"/>
                        </a:cubicBezTo>
                        <a:cubicBezTo>
                          <a:pt x="193" y="128"/>
                          <a:pt x="193" y="128"/>
                          <a:pt x="193" y="128"/>
                        </a:cubicBezTo>
                        <a:cubicBezTo>
                          <a:pt x="193" y="128"/>
                          <a:pt x="193" y="128"/>
                          <a:pt x="193" y="128"/>
                        </a:cubicBezTo>
                        <a:cubicBezTo>
                          <a:pt x="193" y="127"/>
                          <a:pt x="193" y="127"/>
                          <a:pt x="193" y="127"/>
                        </a:cubicBezTo>
                        <a:cubicBezTo>
                          <a:pt x="193" y="127"/>
                          <a:pt x="193" y="127"/>
                          <a:pt x="193" y="127"/>
                        </a:cubicBezTo>
                        <a:cubicBezTo>
                          <a:pt x="192" y="126"/>
                          <a:pt x="192" y="126"/>
                          <a:pt x="192" y="126"/>
                        </a:cubicBezTo>
                        <a:cubicBezTo>
                          <a:pt x="191" y="126"/>
                          <a:pt x="191" y="126"/>
                          <a:pt x="191" y="126"/>
                        </a:cubicBezTo>
                        <a:cubicBezTo>
                          <a:pt x="192" y="125"/>
                          <a:pt x="192" y="125"/>
                          <a:pt x="192" y="125"/>
                        </a:cubicBezTo>
                        <a:cubicBezTo>
                          <a:pt x="192" y="125"/>
                          <a:pt x="192" y="125"/>
                          <a:pt x="192" y="125"/>
                        </a:cubicBezTo>
                        <a:cubicBezTo>
                          <a:pt x="193" y="124"/>
                          <a:pt x="193" y="124"/>
                          <a:pt x="193" y="124"/>
                        </a:cubicBezTo>
                        <a:cubicBezTo>
                          <a:pt x="193" y="124"/>
                          <a:pt x="193" y="124"/>
                          <a:pt x="193" y="124"/>
                        </a:cubicBezTo>
                        <a:cubicBezTo>
                          <a:pt x="194" y="124"/>
                          <a:pt x="194" y="124"/>
                          <a:pt x="194" y="124"/>
                        </a:cubicBezTo>
                        <a:cubicBezTo>
                          <a:pt x="194" y="126"/>
                          <a:pt x="194" y="126"/>
                          <a:pt x="194" y="126"/>
                        </a:cubicBezTo>
                        <a:cubicBezTo>
                          <a:pt x="194" y="126"/>
                          <a:pt x="194" y="126"/>
                          <a:pt x="194" y="126"/>
                        </a:cubicBezTo>
                        <a:cubicBezTo>
                          <a:pt x="195" y="127"/>
                          <a:pt x="195" y="127"/>
                          <a:pt x="195" y="127"/>
                        </a:cubicBezTo>
                        <a:cubicBezTo>
                          <a:pt x="195" y="128"/>
                          <a:pt x="195" y="128"/>
                          <a:pt x="195" y="128"/>
                        </a:cubicBezTo>
                        <a:cubicBezTo>
                          <a:pt x="196" y="129"/>
                          <a:pt x="196" y="129"/>
                          <a:pt x="196" y="129"/>
                        </a:cubicBezTo>
                        <a:cubicBezTo>
                          <a:pt x="196" y="129"/>
                          <a:pt x="196" y="129"/>
                          <a:pt x="196" y="129"/>
                        </a:cubicBezTo>
                        <a:cubicBezTo>
                          <a:pt x="195" y="129"/>
                          <a:pt x="195" y="129"/>
                          <a:pt x="195" y="129"/>
                        </a:cubicBezTo>
                        <a:cubicBezTo>
                          <a:pt x="195" y="129"/>
                          <a:pt x="195" y="129"/>
                          <a:pt x="195" y="129"/>
                        </a:cubicBezTo>
                        <a:cubicBezTo>
                          <a:pt x="195" y="130"/>
                          <a:pt x="195" y="130"/>
                          <a:pt x="195" y="130"/>
                        </a:cubicBezTo>
                        <a:close/>
                        <a:moveTo>
                          <a:pt x="38" y="130"/>
                        </a:moveTo>
                        <a:cubicBezTo>
                          <a:pt x="38" y="127"/>
                          <a:pt x="38" y="127"/>
                          <a:pt x="38" y="127"/>
                        </a:cubicBezTo>
                        <a:cubicBezTo>
                          <a:pt x="39" y="125"/>
                          <a:pt x="39" y="125"/>
                          <a:pt x="39" y="125"/>
                        </a:cubicBezTo>
                        <a:cubicBezTo>
                          <a:pt x="40" y="125"/>
                          <a:pt x="40" y="125"/>
                          <a:pt x="40" y="125"/>
                        </a:cubicBezTo>
                        <a:cubicBezTo>
                          <a:pt x="39" y="125"/>
                          <a:pt x="39" y="125"/>
                          <a:pt x="39" y="125"/>
                        </a:cubicBezTo>
                        <a:cubicBezTo>
                          <a:pt x="40" y="127"/>
                          <a:pt x="40" y="127"/>
                          <a:pt x="40" y="127"/>
                        </a:cubicBezTo>
                        <a:cubicBezTo>
                          <a:pt x="39" y="129"/>
                          <a:pt x="39" y="129"/>
                          <a:pt x="39" y="129"/>
                        </a:cubicBezTo>
                        <a:cubicBezTo>
                          <a:pt x="38" y="130"/>
                          <a:pt x="38" y="130"/>
                          <a:pt x="38" y="130"/>
                        </a:cubicBezTo>
                        <a:close/>
                        <a:moveTo>
                          <a:pt x="201" y="128"/>
                        </a:moveTo>
                        <a:cubicBezTo>
                          <a:pt x="200" y="128"/>
                          <a:pt x="200" y="128"/>
                          <a:pt x="200" y="128"/>
                        </a:cubicBezTo>
                        <a:cubicBezTo>
                          <a:pt x="200" y="128"/>
                          <a:pt x="200" y="128"/>
                          <a:pt x="200" y="128"/>
                        </a:cubicBezTo>
                        <a:cubicBezTo>
                          <a:pt x="200" y="127"/>
                          <a:pt x="200" y="127"/>
                          <a:pt x="200" y="127"/>
                        </a:cubicBezTo>
                        <a:cubicBezTo>
                          <a:pt x="201" y="127"/>
                          <a:pt x="201" y="127"/>
                          <a:pt x="201" y="127"/>
                        </a:cubicBezTo>
                        <a:cubicBezTo>
                          <a:pt x="201" y="127"/>
                          <a:pt x="201" y="127"/>
                          <a:pt x="201" y="127"/>
                        </a:cubicBezTo>
                        <a:cubicBezTo>
                          <a:pt x="202" y="127"/>
                          <a:pt x="202" y="127"/>
                          <a:pt x="202" y="127"/>
                        </a:cubicBezTo>
                        <a:cubicBezTo>
                          <a:pt x="202" y="127"/>
                          <a:pt x="202" y="127"/>
                          <a:pt x="202" y="127"/>
                        </a:cubicBezTo>
                        <a:cubicBezTo>
                          <a:pt x="203" y="127"/>
                          <a:pt x="203" y="127"/>
                          <a:pt x="203" y="127"/>
                        </a:cubicBezTo>
                        <a:cubicBezTo>
                          <a:pt x="202" y="127"/>
                          <a:pt x="202" y="127"/>
                          <a:pt x="202" y="127"/>
                        </a:cubicBezTo>
                        <a:cubicBezTo>
                          <a:pt x="202" y="127"/>
                          <a:pt x="202" y="127"/>
                          <a:pt x="202" y="127"/>
                        </a:cubicBezTo>
                        <a:cubicBezTo>
                          <a:pt x="202" y="128"/>
                          <a:pt x="202" y="128"/>
                          <a:pt x="202" y="128"/>
                        </a:cubicBezTo>
                        <a:cubicBezTo>
                          <a:pt x="201" y="128"/>
                          <a:pt x="201" y="128"/>
                          <a:pt x="201" y="128"/>
                        </a:cubicBezTo>
                        <a:close/>
                        <a:moveTo>
                          <a:pt x="247" y="129"/>
                        </a:moveTo>
                        <a:cubicBezTo>
                          <a:pt x="247" y="129"/>
                          <a:pt x="247" y="129"/>
                          <a:pt x="247" y="129"/>
                        </a:cubicBezTo>
                        <a:cubicBezTo>
                          <a:pt x="248" y="128"/>
                          <a:pt x="248" y="128"/>
                          <a:pt x="248" y="128"/>
                        </a:cubicBezTo>
                        <a:cubicBezTo>
                          <a:pt x="248" y="128"/>
                          <a:pt x="248" y="128"/>
                          <a:pt x="248" y="128"/>
                        </a:cubicBezTo>
                        <a:cubicBezTo>
                          <a:pt x="248" y="127"/>
                          <a:pt x="248" y="127"/>
                          <a:pt x="248" y="127"/>
                        </a:cubicBezTo>
                        <a:cubicBezTo>
                          <a:pt x="248" y="127"/>
                          <a:pt x="248" y="127"/>
                          <a:pt x="248" y="127"/>
                        </a:cubicBezTo>
                        <a:cubicBezTo>
                          <a:pt x="250" y="127"/>
                          <a:pt x="250" y="127"/>
                          <a:pt x="250" y="127"/>
                        </a:cubicBezTo>
                        <a:cubicBezTo>
                          <a:pt x="250" y="127"/>
                          <a:pt x="250" y="127"/>
                          <a:pt x="250" y="127"/>
                        </a:cubicBezTo>
                        <a:cubicBezTo>
                          <a:pt x="250" y="128"/>
                          <a:pt x="250" y="128"/>
                          <a:pt x="250" y="128"/>
                        </a:cubicBezTo>
                        <a:cubicBezTo>
                          <a:pt x="249" y="128"/>
                          <a:pt x="249" y="128"/>
                          <a:pt x="249" y="128"/>
                        </a:cubicBezTo>
                        <a:cubicBezTo>
                          <a:pt x="249" y="129"/>
                          <a:pt x="249" y="129"/>
                          <a:pt x="249" y="129"/>
                        </a:cubicBezTo>
                        <a:cubicBezTo>
                          <a:pt x="248" y="129"/>
                          <a:pt x="248" y="129"/>
                          <a:pt x="248" y="129"/>
                        </a:cubicBezTo>
                        <a:cubicBezTo>
                          <a:pt x="248" y="129"/>
                          <a:pt x="248" y="129"/>
                          <a:pt x="248" y="129"/>
                        </a:cubicBezTo>
                        <a:cubicBezTo>
                          <a:pt x="247" y="130"/>
                          <a:pt x="247" y="130"/>
                          <a:pt x="247" y="130"/>
                        </a:cubicBezTo>
                        <a:cubicBezTo>
                          <a:pt x="247" y="130"/>
                          <a:pt x="247" y="130"/>
                          <a:pt x="247" y="130"/>
                        </a:cubicBezTo>
                        <a:cubicBezTo>
                          <a:pt x="246" y="131"/>
                          <a:pt x="246" y="131"/>
                          <a:pt x="246" y="131"/>
                        </a:cubicBezTo>
                        <a:cubicBezTo>
                          <a:pt x="246" y="131"/>
                          <a:pt x="246" y="131"/>
                          <a:pt x="246" y="131"/>
                        </a:cubicBezTo>
                        <a:cubicBezTo>
                          <a:pt x="245" y="131"/>
                          <a:pt x="245" y="131"/>
                          <a:pt x="245" y="131"/>
                        </a:cubicBezTo>
                        <a:cubicBezTo>
                          <a:pt x="244" y="131"/>
                          <a:pt x="244" y="131"/>
                          <a:pt x="244" y="131"/>
                        </a:cubicBezTo>
                        <a:cubicBezTo>
                          <a:pt x="242" y="131"/>
                          <a:pt x="242" y="131"/>
                          <a:pt x="242" y="131"/>
                        </a:cubicBezTo>
                        <a:cubicBezTo>
                          <a:pt x="241" y="132"/>
                          <a:pt x="241" y="132"/>
                          <a:pt x="241" y="132"/>
                        </a:cubicBezTo>
                        <a:cubicBezTo>
                          <a:pt x="241" y="133"/>
                          <a:pt x="241" y="133"/>
                          <a:pt x="241" y="133"/>
                        </a:cubicBezTo>
                        <a:cubicBezTo>
                          <a:pt x="240" y="133"/>
                          <a:pt x="240" y="133"/>
                          <a:pt x="240" y="133"/>
                        </a:cubicBezTo>
                        <a:cubicBezTo>
                          <a:pt x="240" y="133"/>
                          <a:pt x="240" y="133"/>
                          <a:pt x="240" y="133"/>
                        </a:cubicBezTo>
                        <a:cubicBezTo>
                          <a:pt x="240" y="133"/>
                          <a:pt x="240" y="133"/>
                          <a:pt x="240" y="133"/>
                        </a:cubicBezTo>
                        <a:cubicBezTo>
                          <a:pt x="239" y="133"/>
                          <a:pt x="239" y="133"/>
                          <a:pt x="239" y="133"/>
                        </a:cubicBezTo>
                        <a:cubicBezTo>
                          <a:pt x="240" y="132"/>
                          <a:pt x="240" y="132"/>
                          <a:pt x="240" y="132"/>
                        </a:cubicBezTo>
                        <a:cubicBezTo>
                          <a:pt x="241" y="133"/>
                          <a:pt x="241" y="133"/>
                          <a:pt x="241" y="133"/>
                        </a:cubicBezTo>
                        <a:cubicBezTo>
                          <a:pt x="242" y="131"/>
                          <a:pt x="242" y="131"/>
                          <a:pt x="242" y="131"/>
                        </a:cubicBezTo>
                        <a:cubicBezTo>
                          <a:pt x="243" y="131"/>
                          <a:pt x="243" y="131"/>
                          <a:pt x="243" y="131"/>
                        </a:cubicBezTo>
                        <a:cubicBezTo>
                          <a:pt x="244" y="131"/>
                          <a:pt x="244" y="131"/>
                          <a:pt x="244" y="131"/>
                        </a:cubicBezTo>
                        <a:cubicBezTo>
                          <a:pt x="245" y="129"/>
                          <a:pt x="245" y="129"/>
                          <a:pt x="245" y="129"/>
                        </a:cubicBezTo>
                        <a:cubicBezTo>
                          <a:pt x="246" y="127"/>
                          <a:pt x="246" y="127"/>
                          <a:pt x="246" y="127"/>
                        </a:cubicBezTo>
                        <a:cubicBezTo>
                          <a:pt x="246" y="127"/>
                          <a:pt x="246" y="127"/>
                          <a:pt x="246" y="127"/>
                        </a:cubicBezTo>
                        <a:cubicBezTo>
                          <a:pt x="247" y="128"/>
                          <a:pt x="247" y="128"/>
                          <a:pt x="247" y="128"/>
                        </a:cubicBezTo>
                        <a:cubicBezTo>
                          <a:pt x="247" y="129"/>
                          <a:pt x="247" y="129"/>
                          <a:pt x="247" y="129"/>
                        </a:cubicBezTo>
                        <a:close/>
                        <a:moveTo>
                          <a:pt x="268" y="133"/>
                        </a:moveTo>
                        <a:cubicBezTo>
                          <a:pt x="268" y="133"/>
                          <a:pt x="268" y="133"/>
                          <a:pt x="268" y="133"/>
                        </a:cubicBezTo>
                        <a:cubicBezTo>
                          <a:pt x="267" y="132"/>
                          <a:pt x="267" y="132"/>
                          <a:pt x="267" y="132"/>
                        </a:cubicBezTo>
                        <a:cubicBezTo>
                          <a:pt x="267" y="132"/>
                          <a:pt x="267" y="132"/>
                          <a:pt x="267" y="132"/>
                        </a:cubicBezTo>
                        <a:cubicBezTo>
                          <a:pt x="267" y="131"/>
                          <a:pt x="267" y="131"/>
                          <a:pt x="267" y="131"/>
                        </a:cubicBezTo>
                        <a:cubicBezTo>
                          <a:pt x="266" y="130"/>
                          <a:pt x="266" y="130"/>
                          <a:pt x="266" y="130"/>
                        </a:cubicBezTo>
                        <a:cubicBezTo>
                          <a:pt x="265" y="130"/>
                          <a:pt x="265" y="130"/>
                          <a:pt x="265" y="130"/>
                        </a:cubicBezTo>
                        <a:cubicBezTo>
                          <a:pt x="266" y="130"/>
                          <a:pt x="266" y="130"/>
                          <a:pt x="266" y="130"/>
                        </a:cubicBezTo>
                        <a:cubicBezTo>
                          <a:pt x="266" y="129"/>
                          <a:pt x="266" y="129"/>
                          <a:pt x="266" y="129"/>
                        </a:cubicBezTo>
                        <a:cubicBezTo>
                          <a:pt x="265" y="129"/>
                          <a:pt x="265" y="129"/>
                          <a:pt x="265" y="129"/>
                        </a:cubicBezTo>
                        <a:cubicBezTo>
                          <a:pt x="265" y="128"/>
                          <a:pt x="265" y="128"/>
                          <a:pt x="265" y="128"/>
                        </a:cubicBezTo>
                        <a:cubicBezTo>
                          <a:pt x="265" y="127"/>
                          <a:pt x="265" y="127"/>
                          <a:pt x="265" y="127"/>
                        </a:cubicBezTo>
                        <a:cubicBezTo>
                          <a:pt x="265" y="128"/>
                          <a:pt x="265" y="128"/>
                          <a:pt x="265" y="128"/>
                        </a:cubicBezTo>
                        <a:cubicBezTo>
                          <a:pt x="266" y="129"/>
                          <a:pt x="266" y="129"/>
                          <a:pt x="266" y="129"/>
                        </a:cubicBezTo>
                        <a:cubicBezTo>
                          <a:pt x="267" y="129"/>
                          <a:pt x="267" y="129"/>
                          <a:pt x="267" y="129"/>
                        </a:cubicBezTo>
                        <a:cubicBezTo>
                          <a:pt x="268" y="129"/>
                          <a:pt x="268" y="129"/>
                          <a:pt x="268" y="129"/>
                        </a:cubicBezTo>
                        <a:cubicBezTo>
                          <a:pt x="269" y="129"/>
                          <a:pt x="269" y="129"/>
                          <a:pt x="269" y="129"/>
                        </a:cubicBezTo>
                        <a:cubicBezTo>
                          <a:pt x="270" y="130"/>
                          <a:pt x="270" y="130"/>
                          <a:pt x="270" y="130"/>
                        </a:cubicBezTo>
                        <a:cubicBezTo>
                          <a:pt x="272" y="131"/>
                          <a:pt x="272" y="131"/>
                          <a:pt x="272" y="131"/>
                        </a:cubicBezTo>
                        <a:cubicBezTo>
                          <a:pt x="273" y="131"/>
                          <a:pt x="273" y="131"/>
                          <a:pt x="273" y="131"/>
                        </a:cubicBezTo>
                        <a:cubicBezTo>
                          <a:pt x="273" y="131"/>
                          <a:pt x="273" y="131"/>
                          <a:pt x="273" y="131"/>
                        </a:cubicBezTo>
                        <a:cubicBezTo>
                          <a:pt x="274" y="132"/>
                          <a:pt x="274" y="132"/>
                          <a:pt x="274" y="132"/>
                        </a:cubicBezTo>
                        <a:cubicBezTo>
                          <a:pt x="275" y="132"/>
                          <a:pt x="275" y="132"/>
                          <a:pt x="275" y="132"/>
                        </a:cubicBezTo>
                        <a:cubicBezTo>
                          <a:pt x="275" y="133"/>
                          <a:pt x="275" y="133"/>
                          <a:pt x="275" y="133"/>
                        </a:cubicBezTo>
                        <a:cubicBezTo>
                          <a:pt x="276" y="134"/>
                          <a:pt x="276" y="134"/>
                          <a:pt x="276" y="134"/>
                        </a:cubicBezTo>
                        <a:cubicBezTo>
                          <a:pt x="275" y="133"/>
                          <a:pt x="275" y="133"/>
                          <a:pt x="275" y="133"/>
                        </a:cubicBezTo>
                        <a:cubicBezTo>
                          <a:pt x="275" y="134"/>
                          <a:pt x="275" y="134"/>
                          <a:pt x="275" y="134"/>
                        </a:cubicBezTo>
                        <a:cubicBezTo>
                          <a:pt x="275" y="135"/>
                          <a:pt x="275" y="135"/>
                          <a:pt x="275" y="135"/>
                        </a:cubicBezTo>
                        <a:cubicBezTo>
                          <a:pt x="275" y="135"/>
                          <a:pt x="275" y="135"/>
                          <a:pt x="275" y="135"/>
                        </a:cubicBezTo>
                        <a:cubicBezTo>
                          <a:pt x="274" y="135"/>
                          <a:pt x="274" y="135"/>
                          <a:pt x="274" y="135"/>
                        </a:cubicBezTo>
                        <a:cubicBezTo>
                          <a:pt x="274" y="135"/>
                          <a:pt x="274" y="135"/>
                          <a:pt x="274" y="135"/>
                        </a:cubicBezTo>
                        <a:cubicBezTo>
                          <a:pt x="273" y="134"/>
                          <a:pt x="273" y="134"/>
                          <a:pt x="273" y="134"/>
                        </a:cubicBezTo>
                        <a:cubicBezTo>
                          <a:pt x="272" y="134"/>
                          <a:pt x="272" y="134"/>
                          <a:pt x="272" y="134"/>
                        </a:cubicBezTo>
                        <a:cubicBezTo>
                          <a:pt x="271" y="133"/>
                          <a:pt x="271" y="133"/>
                          <a:pt x="271" y="133"/>
                        </a:cubicBezTo>
                        <a:cubicBezTo>
                          <a:pt x="271" y="132"/>
                          <a:pt x="271" y="132"/>
                          <a:pt x="271" y="132"/>
                        </a:cubicBezTo>
                        <a:cubicBezTo>
                          <a:pt x="269" y="132"/>
                          <a:pt x="269" y="132"/>
                          <a:pt x="269" y="132"/>
                        </a:cubicBezTo>
                        <a:cubicBezTo>
                          <a:pt x="269" y="133"/>
                          <a:pt x="269" y="133"/>
                          <a:pt x="269" y="133"/>
                        </a:cubicBezTo>
                        <a:cubicBezTo>
                          <a:pt x="269" y="133"/>
                          <a:pt x="269" y="133"/>
                          <a:pt x="269" y="133"/>
                        </a:cubicBezTo>
                        <a:cubicBezTo>
                          <a:pt x="268" y="133"/>
                          <a:pt x="268" y="133"/>
                          <a:pt x="268" y="133"/>
                        </a:cubicBezTo>
                        <a:close/>
                        <a:moveTo>
                          <a:pt x="71" y="132"/>
                        </a:moveTo>
                        <a:cubicBezTo>
                          <a:pt x="70" y="132"/>
                          <a:pt x="70" y="132"/>
                          <a:pt x="70" y="132"/>
                        </a:cubicBezTo>
                        <a:cubicBezTo>
                          <a:pt x="70" y="130"/>
                          <a:pt x="70" y="130"/>
                          <a:pt x="70" y="130"/>
                        </a:cubicBezTo>
                        <a:cubicBezTo>
                          <a:pt x="70" y="127"/>
                          <a:pt x="70" y="127"/>
                          <a:pt x="70" y="127"/>
                        </a:cubicBezTo>
                        <a:cubicBezTo>
                          <a:pt x="71" y="128"/>
                          <a:pt x="71" y="128"/>
                          <a:pt x="71" y="128"/>
                        </a:cubicBezTo>
                        <a:cubicBezTo>
                          <a:pt x="71" y="130"/>
                          <a:pt x="71" y="130"/>
                          <a:pt x="71" y="130"/>
                        </a:cubicBezTo>
                        <a:cubicBezTo>
                          <a:pt x="71" y="131"/>
                          <a:pt x="71" y="131"/>
                          <a:pt x="71" y="131"/>
                        </a:cubicBezTo>
                        <a:cubicBezTo>
                          <a:pt x="71" y="131"/>
                          <a:pt x="71" y="131"/>
                          <a:pt x="71" y="131"/>
                        </a:cubicBezTo>
                        <a:cubicBezTo>
                          <a:pt x="71" y="132"/>
                          <a:pt x="71" y="132"/>
                          <a:pt x="71" y="132"/>
                        </a:cubicBezTo>
                        <a:close/>
                        <a:moveTo>
                          <a:pt x="194" y="134"/>
                        </a:moveTo>
                        <a:cubicBezTo>
                          <a:pt x="194" y="134"/>
                          <a:pt x="194" y="134"/>
                          <a:pt x="194" y="134"/>
                        </a:cubicBezTo>
                        <a:cubicBezTo>
                          <a:pt x="196" y="132"/>
                          <a:pt x="196" y="132"/>
                          <a:pt x="196" y="132"/>
                        </a:cubicBezTo>
                        <a:cubicBezTo>
                          <a:pt x="197" y="132"/>
                          <a:pt x="197" y="132"/>
                          <a:pt x="197" y="132"/>
                        </a:cubicBezTo>
                        <a:cubicBezTo>
                          <a:pt x="198" y="131"/>
                          <a:pt x="198" y="131"/>
                          <a:pt x="198" y="131"/>
                        </a:cubicBezTo>
                        <a:cubicBezTo>
                          <a:pt x="198" y="131"/>
                          <a:pt x="198" y="131"/>
                          <a:pt x="198" y="131"/>
                        </a:cubicBezTo>
                        <a:cubicBezTo>
                          <a:pt x="198" y="130"/>
                          <a:pt x="198" y="130"/>
                          <a:pt x="198" y="130"/>
                        </a:cubicBezTo>
                        <a:cubicBezTo>
                          <a:pt x="200" y="129"/>
                          <a:pt x="200" y="129"/>
                          <a:pt x="200" y="129"/>
                        </a:cubicBezTo>
                        <a:cubicBezTo>
                          <a:pt x="200" y="130"/>
                          <a:pt x="200" y="130"/>
                          <a:pt x="200" y="130"/>
                        </a:cubicBezTo>
                        <a:cubicBezTo>
                          <a:pt x="200" y="130"/>
                          <a:pt x="200" y="130"/>
                          <a:pt x="200" y="130"/>
                        </a:cubicBezTo>
                        <a:cubicBezTo>
                          <a:pt x="200" y="130"/>
                          <a:pt x="200" y="130"/>
                          <a:pt x="200" y="130"/>
                        </a:cubicBezTo>
                        <a:cubicBezTo>
                          <a:pt x="199" y="131"/>
                          <a:pt x="199" y="131"/>
                          <a:pt x="199" y="131"/>
                        </a:cubicBezTo>
                        <a:cubicBezTo>
                          <a:pt x="199" y="132"/>
                          <a:pt x="199" y="132"/>
                          <a:pt x="199" y="132"/>
                        </a:cubicBezTo>
                        <a:cubicBezTo>
                          <a:pt x="199" y="132"/>
                          <a:pt x="199" y="132"/>
                          <a:pt x="199" y="132"/>
                        </a:cubicBezTo>
                        <a:cubicBezTo>
                          <a:pt x="197" y="133"/>
                          <a:pt x="197" y="133"/>
                          <a:pt x="197" y="133"/>
                        </a:cubicBezTo>
                        <a:cubicBezTo>
                          <a:pt x="196" y="134"/>
                          <a:pt x="196" y="134"/>
                          <a:pt x="196" y="134"/>
                        </a:cubicBezTo>
                        <a:cubicBezTo>
                          <a:pt x="194" y="134"/>
                          <a:pt x="194" y="134"/>
                          <a:pt x="194" y="134"/>
                        </a:cubicBezTo>
                        <a:close/>
                        <a:moveTo>
                          <a:pt x="131" y="133"/>
                        </a:moveTo>
                        <a:cubicBezTo>
                          <a:pt x="130" y="133"/>
                          <a:pt x="130" y="133"/>
                          <a:pt x="130" y="133"/>
                        </a:cubicBezTo>
                        <a:cubicBezTo>
                          <a:pt x="130" y="132"/>
                          <a:pt x="130" y="132"/>
                          <a:pt x="130" y="132"/>
                        </a:cubicBezTo>
                        <a:cubicBezTo>
                          <a:pt x="130" y="132"/>
                          <a:pt x="130" y="132"/>
                          <a:pt x="130" y="132"/>
                        </a:cubicBezTo>
                        <a:cubicBezTo>
                          <a:pt x="129" y="131"/>
                          <a:pt x="129" y="131"/>
                          <a:pt x="129" y="131"/>
                        </a:cubicBezTo>
                        <a:cubicBezTo>
                          <a:pt x="129" y="129"/>
                          <a:pt x="129" y="129"/>
                          <a:pt x="129" y="129"/>
                        </a:cubicBezTo>
                        <a:cubicBezTo>
                          <a:pt x="130" y="130"/>
                          <a:pt x="130" y="130"/>
                          <a:pt x="130" y="130"/>
                        </a:cubicBezTo>
                        <a:cubicBezTo>
                          <a:pt x="130" y="130"/>
                          <a:pt x="130" y="130"/>
                          <a:pt x="130" y="130"/>
                        </a:cubicBezTo>
                        <a:cubicBezTo>
                          <a:pt x="131" y="132"/>
                          <a:pt x="131" y="132"/>
                          <a:pt x="131" y="132"/>
                        </a:cubicBezTo>
                        <a:cubicBezTo>
                          <a:pt x="133" y="132"/>
                          <a:pt x="133" y="132"/>
                          <a:pt x="133" y="132"/>
                        </a:cubicBezTo>
                        <a:cubicBezTo>
                          <a:pt x="133" y="132"/>
                          <a:pt x="133" y="132"/>
                          <a:pt x="133" y="132"/>
                        </a:cubicBezTo>
                        <a:cubicBezTo>
                          <a:pt x="133" y="133"/>
                          <a:pt x="133" y="133"/>
                          <a:pt x="133" y="133"/>
                        </a:cubicBezTo>
                        <a:cubicBezTo>
                          <a:pt x="131" y="133"/>
                          <a:pt x="131" y="133"/>
                          <a:pt x="131" y="133"/>
                        </a:cubicBezTo>
                        <a:cubicBezTo>
                          <a:pt x="131" y="133"/>
                          <a:pt x="131" y="133"/>
                          <a:pt x="131" y="133"/>
                        </a:cubicBezTo>
                        <a:close/>
                        <a:moveTo>
                          <a:pt x="253" y="132"/>
                        </a:moveTo>
                        <a:cubicBezTo>
                          <a:pt x="254" y="131"/>
                          <a:pt x="254" y="131"/>
                          <a:pt x="254" y="131"/>
                        </a:cubicBezTo>
                        <a:cubicBezTo>
                          <a:pt x="254" y="131"/>
                          <a:pt x="254" y="131"/>
                          <a:pt x="254" y="131"/>
                        </a:cubicBezTo>
                        <a:cubicBezTo>
                          <a:pt x="256" y="130"/>
                          <a:pt x="256" y="130"/>
                          <a:pt x="256" y="130"/>
                        </a:cubicBezTo>
                        <a:cubicBezTo>
                          <a:pt x="256" y="131"/>
                          <a:pt x="256" y="131"/>
                          <a:pt x="256" y="131"/>
                        </a:cubicBezTo>
                        <a:cubicBezTo>
                          <a:pt x="257" y="131"/>
                          <a:pt x="257" y="131"/>
                          <a:pt x="257" y="131"/>
                        </a:cubicBezTo>
                        <a:cubicBezTo>
                          <a:pt x="258" y="132"/>
                          <a:pt x="258" y="132"/>
                          <a:pt x="258" y="132"/>
                        </a:cubicBezTo>
                        <a:cubicBezTo>
                          <a:pt x="258" y="132"/>
                          <a:pt x="258" y="132"/>
                          <a:pt x="258" y="132"/>
                        </a:cubicBezTo>
                        <a:cubicBezTo>
                          <a:pt x="257" y="133"/>
                          <a:pt x="257" y="133"/>
                          <a:pt x="257" y="133"/>
                        </a:cubicBezTo>
                        <a:cubicBezTo>
                          <a:pt x="257" y="134"/>
                          <a:pt x="257" y="134"/>
                          <a:pt x="257" y="134"/>
                        </a:cubicBezTo>
                        <a:cubicBezTo>
                          <a:pt x="256" y="134"/>
                          <a:pt x="256" y="134"/>
                          <a:pt x="256" y="134"/>
                        </a:cubicBezTo>
                        <a:cubicBezTo>
                          <a:pt x="256" y="134"/>
                          <a:pt x="256" y="134"/>
                          <a:pt x="256" y="134"/>
                        </a:cubicBezTo>
                        <a:cubicBezTo>
                          <a:pt x="256" y="133"/>
                          <a:pt x="256" y="133"/>
                          <a:pt x="256" y="133"/>
                        </a:cubicBezTo>
                        <a:cubicBezTo>
                          <a:pt x="256" y="133"/>
                          <a:pt x="256" y="133"/>
                          <a:pt x="256" y="133"/>
                        </a:cubicBezTo>
                        <a:cubicBezTo>
                          <a:pt x="255" y="132"/>
                          <a:pt x="255" y="132"/>
                          <a:pt x="255" y="132"/>
                        </a:cubicBezTo>
                        <a:cubicBezTo>
                          <a:pt x="255" y="132"/>
                          <a:pt x="255" y="132"/>
                          <a:pt x="255" y="132"/>
                        </a:cubicBezTo>
                        <a:cubicBezTo>
                          <a:pt x="254" y="132"/>
                          <a:pt x="254" y="132"/>
                          <a:pt x="254" y="132"/>
                        </a:cubicBezTo>
                        <a:cubicBezTo>
                          <a:pt x="253" y="132"/>
                          <a:pt x="253" y="132"/>
                          <a:pt x="253" y="132"/>
                        </a:cubicBezTo>
                        <a:cubicBezTo>
                          <a:pt x="253" y="133"/>
                          <a:pt x="253" y="133"/>
                          <a:pt x="253" y="133"/>
                        </a:cubicBezTo>
                        <a:cubicBezTo>
                          <a:pt x="253" y="133"/>
                          <a:pt x="253" y="133"/>
                          <a:pt x="253" y="133"/>
                        </a:cubicBezTo>
                        <a:cubicBezTo>
                          <a:pt x="253" y="134"/>
                          <a:pt x="253" y="134"/>
                          <a:pt x="253" y="134"/>
                        </a:cubicBezTo>
                        <a:cubicBezTo>
                          <a:pt x="252" y="134"/>
                          <a:pt x="252" y="134"/>
                          <a:pt x="252" y="134"/>
                        </a:cubicBezTo>
                        <a:cubicBezTo>
                          <a:pt x="252" y="134"/>
                          <a:pt x="252" y="134"/>
                          <a:pt x="252" y="134"/>
                        </a:cubicBezTo>
                        <a:cubicBezTo>
                          <a:pt x="251" y="133"/>
                          <a:pt x="251" y="133"/>
                          <a:pt x="251" y="133"/>
                        </a:cubicBezTo>
                        <a:cubicBezTo>
                          <a:pt x="250" y="133"/>
                          <a:pt x="250" y="133"/>
                          <a:pt x="250" y="133"/>
                        </a:cubicBezTo>
                        <a:cubicBezTo>
                          <a:pt x="250" y="133"/>
                          <a:pt x="250" y="133"/>
                          <a:pt x="250" y="133"/>
                        </a:cubicBezTo>
                        <a:cubicBezTo>
                          <a:pt x="250" y="133"/>
                          <a:pt x="250" y="133"/>
                          <a:pt x="250" y="133"/>
                        </a:cubicBezTo>
                        <a:cubicBezTo>
                          <a:pt x="249" y="133"/>
                          <a:pt x="249" y="133"/>
                          <a:pt x="249" y="133"/>
                        </a:cubicBezTo>
                        <a:cubicBezTo>
                          <a:pt x="249" y="134"/>
                          <a:pt x="249" y="134"/>
                          <a:pt x="249" y="134"/>
                        </a:cubicBezTo>
                        <a:cubicBezTo>
                          <a:pt x="249" y="135"/>
                          <a:pt x="249" y="135"/>
                          <a:pt x="249" y="135"/>
                        </a:cubicBezTo>
                        <a:cubicBezTo>
                          <a:pt x="248" y="136"/>
                          <a:pt x="248" y="136"/>
                          <a:pt x="248" y="136"/>
                        </a:cubicBezTo>
                        <a:cubicBezTo>
                          <a:pt x="248" y="136"/>
                          <a:pt x="248" y="136"/>
                          <a:pt x="248" y="136"/>
                        </a:cubicBezTo>
                        <a:cubicBezTo>
                          <a:pt x="248" y="135"/>
                          <a:pt x="248" y="135"/>
                          <a:pt x="248" y="135"/>
                        </a:cubicBezTo>
                        <a:cubicBezTo>
                          <a:pt x="248" y="135"/>
                          <a:pt x="248" y="135"/>
                          <a:pt x="248" y="135"/>
                        </a:cubicBezTo>
                        <a:cubicBezTo>
                          <a:pt x="248" y="134"/>
                          <a:pt x="248" y="134"/>
                          <a:pt x="248" y="134"/>
                        </a:cubicBezTo>
                        <a:cubicBezTo>
                          <a:pt x="247" y="134"/>
                          <a:pt x="247" y="134"/>
                          <a:pt x="247" y="134"/>
                        </a:cubicBezTo>
                        <a:cubicBezTo>
                          <a:pt x="247" y="133"/>
                          <a:pt x="247" y="133"/>
                          <a:pt x="247" y="133"/>
                        </a:cubicBezTo>
                        <a:cubicBezTo>
                          <a:pt x="247" y="132"/>
                          <a:pt x="247" y="132"/>
                          <a:pt x="247" y="132"/>
                        </a:cubicBezTo>
                        <a:cubicBezTo>
                          <a:pt x="248" y="132"/>
                          <a:pt x="248" y="132"/>
                          <a:pt x="248" y="132"/>
                        </a:cubicBezTo>
                        <a:cubicBezTo>
                          <a:pt x="248" y="132"/>
                          <a:pt x="248" y="132"/>
                          <a:pt x="248" y="132"/>
                        </a:cubicBezTo>
                        <a:cubicBezTo>
                          <a:pt x="249" y="132"/>
                          <a:pt x="249" y="132"/>
                          <a:pt x="249" y="132"/>
                        </a:cubicBezTo>
                        <a:cubicBezTo>
                          <a:pt x="249" y="131"/>
                          <a:pt x="249" y="131"/>
                          <a:pt x="249" y="131"/>
                        </a:cubicBezTo>
                        <a:cubicBezTo>
                          <a:pt x="250" y="132"/>
                          <a:pt x="250" y="132"/>
                          <a:pt x="250" y="132"/>
                        </a:cubicBezTo>
                        <a:cubicBezTo>
                          <a:pt x="250" y="133"/>
                          <a:pt x="250" y="133"/>
                          <a:pt x="250" y="133"/>
                        </a:cubicBezTo>
                        <a:cubicBezTo>
                          <a:pt x="251" y="133"/>
                          <a:pt x="251" y="133"/>
                          <a:pt x="251" y="133"/>
                        </a:cubicBezTo>
                        <a:cubicBezTo>
                          <a:pt x="251" y="131"/>
                          <a:pt x="251" y="131"/>
                          <a:pt x="251" y="131"/>
                        </a:cubicBezTo>
                        <a:cubicBezTo>
                          <a:pt x="252" y="130"/>
                          <a:pt x="252" y="130"/>
                          <a:pt x="252" y="130"/>
                        </a:cubicBezTo>
                        <a:cubicBezTo>
                          <a:pt x="252" y="131"/>
                          <a:pt x="252" y="131"/>
                          <a:pt x="252" y="131"/>
                        </a:cubicBezTo>
                        <a:cubicBezTo>
                          <a:pt x="252" y="131"/>
                          <a:pt x="252" y="131"/>
                          <a:pt x="252" y="131"/>
                        </a:cubicBezTo>
                        <a:cubicBezTo>
                          <a:pt x="253" y="131"/>
                          <a:pt x="253" y="131"/>
                          <a:pt x="253" y="131"/>
                        </a:cubicBezTo>
                        <a:cubicBezTo>
                          <a:pt x="253" y="132"/>
                          <a:pt x="253" y="132"/>
                          <a:pt x="253" y="132"/>
                        </a:cubicBezTo>
                        <a:cubicBezTo>
                          <a:pt x="253" y="132"/>
                          <a:pt x="253" y="132"/>
                          <a:pt x="253" y="132"/>
                        </a:cubicBezTo>
                        <a:close/>
                        <a:moveTo>
                          <a:pt x="291" y="136"/>
                        </a:moveTo>
                        <a:cubicBezTo>
                          <a:pt x="290" y="136"/>
                          <a:pt x="290" y="136"/>
                          <a:pt x="290" y="136"/>
                        </a:cubicBezTo>
                        <a:cubicBezTo>
                          <a:pt x="289" y="136"/>
                          <a:pt x="289" y="136"/>
                          <a:pt x="289" y="136"/>
                        </a:cubicBezTo>
                        <a:cubicBezTo>
                          <a:pt x="288" y="134"/>
                          <a:pt x="288" y="134"/>
                          <a:pt x="288" y="134"/>
                        </a:cubicBezTo>
                        <a:cubicBezTo>
                          <a:pt x="287" y="133"/>
                          <a:pt x="287" y="133"/>
                          <a:pt x="287" y="133"/>
                        </a:cubicBezTo>
                        <a:cubicBezTo>
                          <a:pt x="289" y="134"/>
                          <a:pt x="289" y="134"/>
                          <a:pt x="289" y="134"/>
                        </a:cubicBezTo>
                        <a:cubicBezTo>
                          <a:pt x="291" y="136"/>
                          <a:pt x="291" y="136"/>
                          <a:pt x="291" y="136"/>
                        </a:cubicBezTo>
                        <a:cubicBezTo>
                          <a:pt x="291" y="136"/>
                          <a:pt x="291" y="136"/>
                          <a:pt x="291" y="136"/>
                        </a:cubicBezTo>
                        <a:close/>
                        <a:moveTo>
                          <a:pt x="210" y="136"/>
                        </a:moveTo>
                        <a:cubicBezTo>
                          <a:pt x="209" y="136"/>
                          <a:pt x="209" y="136"/>
                          <a:pt x="209" y="136"/>
                        </a:cubicBezTo>
                        <a:cubicBezTo>
                          <a:pt x="208" y="135"/>
                          <a:pt x="208" y="135"/>
                          <a:pt x="208" y="135"/>
                        </a:cubicBezTo>
                        <a:cubicBezTo>
                          <a:pt x="208" y="135"/>
                          <a:pt x="208" y="135"/>
                          <a:pt x="208" y="135"/>
                        </a:cubicBezTo>
                        <a:cubicBezTo>
                          <a:pt x="210" y="135"/>
                          <a:pt x="210" y="135"/>
                          <a:pt x="210" y="135"/>
                        </a:cubicBezTo>
                        <a:cubicBezTo>
                          <a:pt x="211" y="134"/>
                          <a:pt x="211" y="134"/>
                          <a:pt x="211" y="134"/>
                        </a:cubicBezTo>
                        <a:cubicBezTo>
                          <a:pt x="211" y="134"/>
                          <a:pt x="211" y="134"/>
                          <a:pt x="211" y="134"/>
                        </a:cubicBezTo>
                        <a:cubicBezTo>
                          <a:pt x="211" y="134"/>
                          <a:pt x="211" y="134"/>
                          <a:pt x="211" y="134"/>
                        </a:cubicBezTo>
                        <a:cubicBezTo>
                          <a:pt x="212" y="134"/>
                          <a:pt x="212" y="134"/>
                          <a:pt x="212" y="134"/>
                        </a:cubicBezTo>
                        <a:cubicBezTo>
                          <a:pt x="212" y="135"/>
                          <a:pt x="212" y="135"/>
                          <a:pt x="212" y="135"/>
                        </a:cubicBezTo>
                        <a:cubicBezTo>
                          <a:pt x="211" y="135"/>
                          <a:pt x="211" y="135"/>
                          <a:pt x="211" y="135"/>
                        </a:cubicBezTo>
                        <a:cubicBezTo>
                          <a:pt x="210" y="136"/>
                          <a:pt x="210" y="136"/>
                          <a:pt x="210" y="136"/>
                        </a:cubicBezTo>
                        <a:close/>
                        <a:moveTo>
                          <a:pt x="27" y="139"/>
                        </a:moveTo>
                        <a:cubicBezTo>
                          <a:pt x="27" y="138"/>
                          <a:pt x="27" y="138"/>
                          <a:pt x="27" y="138"/>
                        </a:cubicBezTo>
                        <a:cubicBezTo>
                          <a:pt x="27" y="137"/>
                          <a:pt x="27" y="137"/>
                          <a:pt x="27" y="137"/>
                        </a:cubicBezTo>
                        <a:cubicBezTo>
                          <a:pt x="27" y="137"/>
                          <a:pt x="27" y="137"/>
                          <a:pt x="27" y="137"/>
                        </a:cubicBezTo>
                        <a:cubicBezTo>
                          <a:pt x="28" y="135"/>
                          <a:pt x="28" y="135"/>
                          <a:pt x="28" y="135"/>
                        </a:cubicBezTo>
                        <a:cubicBezTo>
                          <a:pt x="28" y="135"/>
                          <a:pt x="28" y="135"/>
                          <a:pt x="28" y="135"/>
                        </a:cubicBezTo>
                        <a:cubicBezTo>
                          <a:pt x="29" y="134"/>
                          <a:pt x="29" y="134"/>
                          <a:pt x="29" y="134"/>
                        </a:cubicBezTo>
                        <a:cubicBezTo>
                          <a:pt x="29" y="135"/>
                          <a:pt x="29" y="135"/>
                          <a:pt x="29" y="135"/>
                        </a:cubicBezTo>
                        <a:cubicBezTo>
                          <a:pt x="28" y="136"/>
                          <a:pt x="28" y="136"/>
                          <a:pt x="28" y="136"/>
                        </a:cubicBezTo>
                        <a:cubicBezTo>
                          <a:pt x="28" y="137"/>
                          <a:pt x="28" y="137"/>
                          <a:pt x="28" y="137"/>
                        </a:cubicBezTo>
                        <a:cubicBezTo>
                          <a:pt x="28" y="138"/>
                          <a:pt x="28" y="138"/>
                          <a:pt x="28" y="138"/>
                        </a:cubicBezTo>
                        <a:cubicBezTo>
                          <a:pt x="28" y="139"/>
                          <a:pt x="28" y="139"/>
                          <a:pt x="28" y="139"/>
                        </a:cubicBezTo>
                        <a:cubicBezTo>
                          <a:pt x="27" y="139"/>
                          <a:pt x="27" y="139"/>
                          <a:pt x="27" y="139"/>
                        </a:cubicBezTo>
                        <a:close/>
                        <a:moveTo>
                          <a:pt x="234" y="135"/>
                        </a:moveTo>
                        <a:cubicBezTo>
                          <a:pt x="234" y="135"/>
                          <a:pt x="234" y="135"/>
                          <a:pt x="234" y="135"/>
                        </a:cubicBezTo>
                        <a:cubicBezTo>
                          <a:pt x="235" y="134"/>
                          <a:pt x="235" y="134"/>
                          <a:pt x="235" y="134"/>
                        </a:cubicBezTo>
                        <a:cubicBezTo>
                          <a:pt x="235" y="135"/>
                          <a:pt x="235" y="135"/>
                          <a:pt x="235" y="135"/>
                        </a:cubicBezTo>
                        <a:cubicBezTo>
                          <a:pt x="235" y="136"/>
                          <a:pt x="235" y="136"/>
                          <a:pt x="235" y="136"/>
                        </a:cubicBezTo>
                        <a:cubicBezTo>
                          <a:pt x="236" y="135"/>
                          <a:pt x="236" y="135"/>
                          <a:pt x="236" y="135"/>
                        </a:cubicBezTo>
                        <a:cubicBezTo>
                          <a:pt x="237" y="136"/>
                          <a:pt x="237" y="136"/>
                          <a:pt x="237" y="136"/>
                        </a:cubicBezTo>
                        <a:cubicBezTo>
                          <a:pt x="237" y="135"/>
                          <a:pt x="237" y="135"/>
                          <a:pt x="237" y="135"/>
                        </a:cubicBezTo>
                        <a:cubicBezTo>
                          <a:pt x="238" y="135"/>
                          <a:pt x="238" y="135"/>
                          <a:pt x="238" y="135"/>
                        </a:cubicBezTo>
                        <a:cubicBezTo>
                          <a:pt x="239" y="135"/>
                          <a:pt x="239" y="135"/>
                          <a:pt x="239" y="135"/>
                        </a:cubicBezTo>
                        <a:cubicBezTo>
                          <a:pt x="238" y="136"/>
                          <a:pt x="238" y="136"/>
                          <a:pt x="238" y="136"/>
                        </a:cubicBezTo>
                        <a:cubicBezTo>
                          <a:pt x="238" y="137"/>
                          <a:pt x="238" y="137"/>
                          <a:pt x="238" y="137"/>
                        </a:cubicBezTo>
                        <a:cubicBezTo>
                          <a:pt x="236" y="137"/>
                          <a:pt x="236" y="137"/>
                          <a:pt x="236" y="137"/>
                        </a:cubicBezTo>
                        <a:cubicBezTo>
                          <a:pt x="236" y="138"/>
                          <a:pt x="236" y="138"/>
                          <a:pt x="236" y="138"/>
                        </a:cubicBezTo>
                        <a:cubicBezTo>
                          <a:pt x="236" y="137"/>
                          <a:pt x="236" y="137"/>
                          <a:pt x="236" y="137"/>
                        </a:cubicBezTo>
                        <a:cubicBezTo>
                          <a:pt x="235" y="137"/>
                          <a:pt x="235" y="137"/>
                          <a:pt x="235" y="137"/>
                        </a:cubicBezTo>
                        <a:cubicBezTo>
                          <a:pt x="235" y="138"/>
                          <a:pt x="235" y="138"/>
                          <a:pt x="235" y="138"/>
                        </a:cubicBezTo>
                        <a:cubicBezTo>
                          <a:pt x="235" y="139"/>
                          <a:pt x="235" y="139"/>
                          <a:pt x="235" y="139"/>
                        </a:cubicBezTo>
                        <a:cubicBezTo>
                          <a:pt x="235" y="140"/>
                          <a:pt x="235" y="140"/>
                          <a:pt x="235" y="140"/>
                        </a:cubicBezTo>
                        <a:cubicBezTo>
                          <a:pt x="235" y="141"/>
                          <a:pt x="235" y="141"/>
                          <a:pt x="235" y="141"/>
                        </a:cubicBezTo>
                        <a:cubicBezTo>
                          <a:pt x="235" y="142"/>
                          <a:pt x="235" y="142"/>
                          <a:pt x="235" y="142"/>
                        </a:cubicBezTo>
                        <a:cubicBezTo>
                          <a:pt x="235" y="142"/>
                          <a:pt x="235" y="142"/>
                          <a:pt x="235" y="142"/>
                        </a:cubicBezTo>
                        <a:cubicBezTo>
                          <a:pt x="234" y="142"/>
                          <a:pt x="234" y="142"/>
                          <a:pt x="234" y="142"/>
                        </a:cubicBezTo>
                        <a:cubicBezTo>
                          <a:pt x="234" y="143"/>
                          <a:pt x="234" y="143"/>
                          <a:pt x="234" y="143"/>
                        </a:cubicBezTo>
                        <a:cubicBezTo>
                          <a:pt x="234" y="143"/>
                          <a:pt x="234" y="143"/>
                          <a:pt x="234" y="143"/>
                        </a:cubicBezTo>
                        <a:cubicBezTo>
                          <a:pt x="234" y="144"/>
                          <a:pt x="234" y="144"/>
                          <a:pt x="234" y="144"/>
                        </a:cubicBezTo>
                        <a:cubicBezTo>
                          <a:pt x="234" y="145"/>
                          <a:pt x="234" y="145"/>
                          <a:pt x="234" y="145"/>
                        </a:cubicBezTo>
                        <a:cubicBezTo>
                          <a:pt x="233" y="145"/>
                          <a:pt x="233" y="145"/>
                          <a:pt x="233" y="145"/>
                        </a:cubicBezTo>
                        <a:cubicBezTo>
                          <a:pt x="233" y="145"/>
                          <a:pt x="233" y="145"/>
                          <a:pt x="233" y="145"/>
                        </a:cubicBezTo>
                        <a:cubicBezTo>
                          <a:pt x="232" y="146"/>
                          <a:pt x="232" y="146"/>
                          <a:pt x="232" y="146"/>
                        </a:cubicBezTo>
                        <a:cubicBezTo>
                          <a:pt x="231" y="146"/>
                          <a:pt x="231" y="146"/>
                          <a:pt x="231" y="146"/>
                        </a:cubicBezTo>
                        <a:cubicBezTo>
                          <a:pt x="231" y="144"/>
                          <a:pt x="231" y="144"/>
                          <a:pt x="231" y="144"/>
                        </a:cubicBezTo>
                        <a:cubicBezTo>
                          <a:pt x="231" y="145"/>
                          <a:pt x="231" y="145"/>
                          <a:pt x="231" y="145"/>
                        </a:cubicBezTo>
                        <a:cubicBezTo>
                          <a:pt x="231" y="144"/>
                          <a:pt x="231" y="144"/>
                          <a:pt x="231" y="144"/>
                        </a:cubicBezTo>
                        <a:cubicBezTo>
                          <a:pt x="232" y="143"/>
                          <a:pt x="232" y="143"/>
                          <a:pt x="232" y="143"/>
                        </a:cubicBezTo>
                        <a:cubicBezTo>
                          <a:pt x="231" y="143"/>
                          <a:pt x="231" y="143"/>
                          <a:pt x="231" y="143"/>
                        </a:cubicBezTo>
                        <a:cubicBezTo>
                          <a:pt x="231" y="143"/>
                          <a:pt x="231" y="143"/>
                          <a:pt x="231" y="143"/>
                        </a:cubicBezTo>
                        <a:cubicBezTo>
                          <a:pt x="230" y="144"/>
                          <a:pt x="230" y="144"/>
                          <a:pt x="230" y="144"/>
                        </a:cubicBezTo>
                        <a:cubicBezTo>
                          <a:pt x="230" y="143"/>
                          <a:pt x="230" y="143"/>
                          <a:pt x="230" y="143"/>
                        </a:cubicBezTo>
                        <a:cubicBezTo>
                          <a:pt x="229" y="142"/>
                          <a:pt x="229" y="142"/>
                          <a:pt x="229" y="142"/>
                        </a:cubicBezTo>
                        <a:cubicBezTo>
                          <a:pt x="228" y="142"/>
                          <a:pt x="228" y="142"/>
                          <a:pt x="228" y="142"/>
                        </a:cubicBezTo>
                        <a:cubicBezTo>
                          <a:pt x="228" y="141"/>
                          <a:pt x="228" y="141"/>
                          <a:pt x="228" y="141"/>
                        </a:cubicBezTo>
                        <a:cubicBezTo>
                          <a:pt x="228" y="140"/>
                          <a:pt x="228" y="140"/>
                          <a:pt x="228" y="140"/>
                        </a:cubicBezTo>
                        <a:cubicBezTo>
                          <a:pt x="229" y="139"/>
                          <a:pt x="229" y="139"/>
                          <a:pt x="229" y="139"/>
                        </a:cubicBezTo>
                        <a:cubicBezTo>
                          <a:pt x="229" y="138"/>
                          <a:pt x="229" y="138"/>
                          <a:pt x="229" y="138"/>
                        </a:cubicBezTo>
                        <a:cubicBezTo>
                          <a:pt x="228" y="137"/>
                          <a:pt x="228" y="137"/>
                          <a:pt x="228" y="137"/>
                        </a:cubicBezTo>
                        <a:cubicBezTo>
                          <a:pt x="229" y="137"/>
                          <a:pt x="229" y="137"/>
                          <a:pt x="229" y="137"/>
                        </a:cubicBezTo>
                        <a:cubicBezTo>
                          <a:pt x="229" y="137"/>
                          <a:pt x="229" y="137"/>
                          <a:pt x="229" y="137"/>
                        </a:cubicBezTo>
                        <a:cubicBezTo>
                          <a:pt x="231" y="137"/>
                          <a:pt x="231" y="137"/>
                          <a:pt x="231" y="137"/>
                        </a:cubicBezTo>
                        <a:cubicBezTo>
                          <a:pt x="232" y="136"/>
                          <a:pt x="232" y="136"/>
                          <a:pt x="232" y="136"/>
                        </a:cubicBezTo>
                        <a:cubicBezTo>
                          <a:pt x="233" y="136"/>
                          <a:pt x="233" y="136"/>
                          <a:pt x="233" y="136"/>
                        </a:cubicBezTo>
                        <a:cubicBezTo>
                          <a:pt x="233" y="136"/>
                          <a:pt x="233" y="136"/>
                          <a:pt x="233" y="136"/>
                        </a:cubicBezTo>
                        <a:cubicBezTo>
                          <a:pt x="233" y="135"/>
                          <a:pt x="233" y="135"/>
                          <a:pt x="233" y="135"/>
                        </a:cubicBezTo>
                        <a:cubicBezTo>
                          <a:pt x="233" y="135"/>
                          <a:pt x="233" y="135"/>
                          <a:pt x="233" y="135"/>
                        </a:cubicBezTo>
                        <a:cubicBezTo>
                          <a:pt x="234" y="135"/>
                          <a:pt x="234" y="135"/>
                          <a:pt x="234" y="135"/>
                        </a:cubicBezTo>
                        <a:close/>
                        <a:moveTo>
                          <a:pt x="204" y="146"/>
                        </a:moveTo>
                        <a:cubicBezTo>
                          <a:pt x="203" y="146"/>
                          <a:pt x="203" y="146"/>
                          <a:pt x="203" y="146"/>
                        </a:cubicBezTo>
                        <a:cubicBezTo>
                          <a:pt x="203" y="145"/>
                          <a:pt x="203" y="145"/>
                          <a:pt x="203" y="145"/>
                        </a:cubicBezTo>
                        <a:cubicBezTo>
                          <a:pt x="204" y="144"/>
                          <a:pt x="204" y="144"/>
                          <a:pt x="204" y="144"/>
                        </a:cubicBezTo>
                        <a:cubicBezTo>
                          <a:pt x="203" y="143"/>
                          <a:pt x="203" y="143"/>
                          <a:pt x="203" y="143"/>
                        </a:cubicBezTo>
                        <a:cubicBezTo>
                          <a:pt x="202" y="143"/>
                          <a:pt x="202" y="143"/>
                          <a:pt x="202" y="143"/>
                        </a:cubicBezTo>
                        <a:cubicBezTo>
                          <a:pt x="201" y="141"/>
                          <a:pt x="201" y="141"/>
                          <a:pt x="201" y="141"/>
                        </a:cubicBezTo>
                        <a:cubicBezTo>
                          <a:pt x="201" y="141"/>
                          <a:pt x="201" y="141"/>
                          <a:pt x="201" y="141"/>
                        </a:cubicBezTo>
                        <a:cubicBezTo>
                          <a:pt x="200" y="140"/>
                          <a:pt x="200" y="140"/>
                          <a:pt x="200" y="140"/>
                        </a:cubicBezTo>
                        <a:cubicBezTo>
                          <a:pt x="200" y="139"/>
                          <a:pt x="200" y="139"/>
                          <a:pt x="200" y="139"/>
                        </a:cubicBezTo>
                        <a:cubicBezTo>
                          <a:pt x="200" y="139"/>
                          <a:pt x="200" y="139"/>
                          <a:pt x="200" y="139"/>
                        </a:cubicBezTo>
                        <a:cubicBezTo>
                          <a:pt x="201" y="139"/>
                          <a:pt x="201" y="139"/>
                          <a:pt x="201" y="139"/>
                        </a:cubicBezTo>
                        <a:cubicBezTo>
                          <a:pt x="201" y="138"/>
                          <a:pt x="201" y="138"/>
                          <a:pt x="201" y="138"/>
                        </a:cubicBezTo>
                        <a:cubicBezTo>
                          <a:pt x="201" y="137"/>
                          <a:pt x="201" y="137"/>
                          <a:pt x="201" y="137"/>
                        </a:cubicBezTo>
                        <a:cubicBezTo>
                          <a:pt x="201" y="136"/>
                          <a:pt x="201" y="136"/>
                          <a:pt x="201" y="136"/>
                        </a:cubicBezTo>
                        <a:cubicBezTo>
                          <a:pt x="202" y="136"/>
                          <a:pt x="202" y="136"/>
                          <a:pt x="202" y="136"/>
                        </a:cubicBezTo>
                        <a:cubicBezTo>
                          <a:pt x="203" y="136"/>
                          <a:pt x="203" y="136"/>
                          <a:pt x="203" y="136"/>
                        </a:cubicBezTo>
                        <a:cubicBezTo>
                          <a:pt x="203" y="137"/>
                          <a:pt x="203" y="137"/>
                          <a:pt x="203" y="137"/>
                        </a:cubicBezTo>
                        <a:cubicBezTo>
                          <a:pt x="204" y="138"/>
                          <a:pt x="204" y="138"/>
                          <a:pt x="204" y="138"/>
                        </a:cubicBezTo>
                        <a:cubicBezTo>
                          <a:pt x="204" y="138"/>
                          <a:pt x="204" y="138"/>
                          <a:pt x="204" y="138"/>
                        </a:cubicBezTo>
                        <a:cubicBezTo>
                          <a:pt x="203" y="139"/>
                          <a:pt x="203" y="139"/>
                          <a:pt x="203" y="139"/>
                        </a:cubicBezTo>
                        <a:cubicBezTo>
                          <a:pt x="202" y="139"/>
                          <a:pt x="202" y="139"/>
                          <a:pt x="202" y="139"/>
                        </a:cubicBezTo>
                        <a:cubicBezTo>
                          <a:pt x="202" y="140"/>
                          <a:pt x="202" y="140"/>
                          <a:pt x="202" y="140"/>
                        </a:cubicBezTo>
                        <a:cubicBezTo>
                          <a:pt x="201" y="141"/>
                          <a:pt x="201" y="141"/>
                          <a:pt x="201" y="141"/>
                        </a:cubicBezTo>
                        <a:cubicBezTo>
                          <a:pt x="202" y="141"/>
                          <a:pt x="202" y="141"/>
                          <a:pt x="202" y="141"/>
                        </a:cubicBezTo>
                        <a:cubicBezTo>
                          <a:pt x="204" y="141"/>
                          <a:pt x="204" y="141"/>
                          <a:pt x="204" y="141"/>
                        </a:cubicBezTo>
                        <a:cubicBezTo>
                          <a:pt x="204" y="142"/>
                          <a:pt x="204" y="142"/>
                          <a:pt x="204" y="142"/>
                        </a:cubicBezTo>
                        <a:cubicBezTo>
                          <a:pt x="204" y="142"/>
                          <a:pt x="204" y="142"/>
                          <a:pt x="204" y="142"/>
                        </a:cubicBezTo>
                        <a:cubicBezTo>
                          <a:pt x="204" y="143"/>
                          <a:pt x="204" y="143"/>
                          <a:pt x="204" y="143"/>
                        </a:cubicBezTo>
                        <a:cubicBezTo>
                          <a:pt x="205" y="143"/>
                          <a:pt x="205" y="143"/>
                          <a:pt x="205" y="143"/>
                        </a:cubicBezTo>
                        <a:cubicBezTo>
                          <a:pt x="205" y="144"/>
                          <a:pt x="205" y="144"/>
                          <a:pt x="205" y="144"/>
                        </a:cubicBezTo>
                        <a:cubicBezTo>
                          <a:pt x="206" y="144"/>
                          <a:pt x="206" y="144"/>
                          <a:pt x="206" y="144"/>
                        </a:cubicBezTo>
                        <a:cubicBezTo>
                          <a:pt x="205" y="144"/>
                          <a:pt x="205" y="144"/>
                          <a:pt x="205" y="144"/>
                        </a:cubicBezTo>
                        <a:cubicBezTo>
                          <a:pt x="204" y="145"/>
                          <a:pt x="204" y="145"/>
                          <a:pt x="204" y="145"/>
                        </a:cubicBezTo>
                        <a:cubicBezTo>
                          <a:pt x="205" y="145"/>
                          <a:pt x="205" y="145"/>
                          <a:pt x="205" y="145"/>
                        </a:cubicBezTo>
                        <a:cubicBezTo>
                          <a:pt x="204" y="146"/>
                          <a:pt x="204" y="146"/>
                          <a:pt x="204" y="146"/>
                        </a:cubicBezTo>
                        <a:close/>
                        <a:moveTo>
                          <a:pt x="257" y="138"/>
                        </a:moveTo>
                        <a:cubicBezTo>
                          <a:pt x="258" y="137"/>
                          <a:pt x="258" y="137"/>
                          <a:pt x="258" y="137"/>
                        </a:cubicBezTo>
                        <a:cubicBezTo>
                          <a:pt x="258" y="137"/>
                          <a:pt x="258" y="137"/>
                          <a:pt x="258" y="137"/>
                        </a:cubicBezTo>
                        <a:cubicBezTo>
                          <a:pt x="260" y="137"/>
                          <a:pt x="260" y="137"/>
                          <a:pt x="260" y="137"/>
                        </a:cubicBezTo>
                        <a:cubicBezTo>
                          <a:pt x="261" y="138"/>
                          <a:pt x="261" y="138"/>
                          <a:pt x="261" y="138"/>
                        </a:cubicBezTo>
                        <a:cubicBezTo>
                          <a:pt x="262" y="138"/>
                          <a:pt x="262" y="138"/>
                          <a:pt x="262" y="138"/>
                        </a:cubicBezTo>
                        <a:cubicBezTo>
                          <a:pt x="263" y="138"/>
                          <a:pt x="263" y="138"/>
                          <a:pt x="263" y="138"/>
                        </a:cubicBezTo>
                        <a:cubicBezTo>
                          <a:pt x="262" y="138"/>
                          <a:pt x="262" y="138"/>
                          <a:pt x="262" y="138"/>
                        </a:cubicBezTo>
                        <a:cubicBezTo>
                          <a:pt x="261" y="138"/>
                          <a:pt x="261" y="138"/>
                          <a:pt x="261" y="138"/>
                        </a:cubicBezTo>
                        <a:cubicBezTo>
                          <a:pt x="260" y="138"/>
                          <a:pt x="260" y="138"/>
                          <a:pt x="260" y="138"/>
                        </a:cubicBezTo>
                        <a:cubicBezTo>
                          <a:pt x="259" y="138"/>
                          <a:pt x="259" y="138"/>
                          <a:pt x="259" y="138"/>
                        </a:cubicBezTo>
                        <a:cubicBezTo>
                          <a:pt x="258" y="138"/>
                          <a:pt x="258" y="138"/>
                          <a:pt x="258" y="138"/>
                        </a:cubicBezTo>
                        <a:cubicBezTo>
                          <a:pt x="258" y="138"/>
                          <a:pt x="258" y="138"/>
                          <a:pt x="258" y="138"/>
                        </a:cubicBezTo>
                        <a:cubicBezTo>
                          <a:pt x="257" y="139"/>
                          <a:pt x="257" y="139"/>
                          <a:pt x="257" y="139"/>
                        </a:cubicBezTo>
                        <a:cubicBezTo>
                          <a:pt x="257" y="139"/>
                          <a:pt x="257" y="139"/>
                          <a:pt x="257" y="139"/>
                        </a:cubicBezTo>
                        <a:cubicBezTo>
                          <a:pt x="256" y="139"/>
                          <a:pt x="256" y="139"/>
                          <a:pt x="256" y="139"/>
                        </a:cubicBezTo>
                        <a:cubicBezTo>
                          <a:pt x="256" y="140"/>
                          <a:pt x="256" y="140"/>
                          <a:pt x="256" y="140"/>
                        </a:cubicBezTo>
                        <a:cubicBezTo>
                          <a:pt x="255" y="141"/>
                          <a:pt x="255" y="141"/>
                          <a:pt x="255" y="141"/>
                        </a:cubicBezTo>
                        <a:cubicBezTo>
                          <a:pt x="254" y="142"/>
                          <a:pt x="254" y="142"/>
                          <a:pt x="254" y="142"/>
                        </a:cubicBezTo>
                        <a:cubicBezTo>
                          <a:pt x="254" y="142"/>
                          <a:pt x="254" y="142"/>
                          <a:pt x="254" y="142"/>
                        </a:cubicBezTo>
                        <a:cubicBezTo>
                          <a:pt x="253" y="142"/>
                          <a:pt x="253" y="142"/>
                          <a:pt x="253" y="142"/>
                        </a:cubicBezTo>
                        <a:cubicBezTo>
                          <a:pt x="253" y="143"/>
                          <a:pt x="253" y="143"/>
                          <a:pt x="253" y="143"/>
                        </a:cubicBezTo>
                        <a:cubicBezTo>
                          <a:pt x="252" y="144"/>
                          <a:pt x="252" y="144"/>
                          <a:pt x="252" y="144"/>
                        </a:cubicBezTo>
                        <a:cubicBezTo>
                          <a:pt x="252" y="145"/>
                          <a:pt x="252" y="145"/>
                          <a:pt x="252" y="145"/>
                        </a:cubicBezTo>
                        <a:cubicBezTo>
                          <a:pt x="251" y="145"/>
                          <a:pt x="251" y="145"/>
                          <a:pt x="251" y="145"/>
                        </a:cubicBezTo>
                        <a:cubicBezTo>
                          <a:pt x="252" y="146"/>
                          <a:pt x="252" y="146"/>
                          <a:pt x="252" y="146"/>
                        </a:cubicBezTo>
                        <a:cubicBezTo>
                          <a:pt x="251" y="147"/>
                          <a:pt x="251" y="147"/>
                          <a:pt x="251" y="147"/>
                        </a:cubicBezTo>
                        <a:cubicBezTo>
                          <a:pt x="251" y="148"/>
                          <a:pt x="251" y="148"/>
                          <a:pt x="251" y="148"/>
                        </a:cubicBezTo>
                        <a:cubicBezTo>
                          <a:pt x="251" y="149"/>
                          <a:pt x="251" y="149"/>
                          <a:pt x="251" y="149"/>
                        </a:cubicBezTo>
                        <a:cubicBezTo>
                          <a:pt x="251" y="150"/>
                          <a:pt x="251" y="150"/>
                          <a:pt x="251" y="150"/>
                        </a:cubicBezTo>
                        <a:cubicBezTo>
                          <a:pt x="251" y="151"/>
                          <a:pt x="251" y="151"/>
                          <a:pt x="251" y="151"/>
                        </a:cubicBezTo>
                        <a:cubicBezTo>
                          <a:pt x="252" y="151"/>
                          <a:pt x="252" y="151"/>
                          <a:pt x="252" y="151"/>
                        </a:cubicBezTo>
                        <a:cubicBezTo>
                          <a:pt x="252" y="151"/>
                          <a:pt x="252" y="151"/>
                          <a:pt x="252" y="151"/>
                        </a:cubicBezTo>
                        <a:cubicBezTo>
                          <a:pt x="252" y="152"/>
                          <a:pt x="252" y="152"/>
                          <a:pt x="252" y="152"/>
                        </a:cubicBezTo>
                        <a:cubicBezTo>
                          <a:pt x="251" y="152"/>
                          <a:pt x="251" y="152"/>
                          <a:pt x="251" y="152"/>
                        </a:cubicBezTo>
                        <a:cubicBezTo>
                          <a:pt x="250" y="151"/>
                          <a:pt x="250" y="151"/>
                          <a:pt x="250" y="151"/>
                        </a:cubicBezTo>
                        <a:cubicBezTo>
                          <a:pt x="250" y="151"/>
                          <a:pt x="250" y="151"/>
                          <a:pt x="250" y="151"/>
                        </a:cubicBezTo>
                        <a:cubicBezTo>
                          <a:pt x="249" y="150"/>
                          <a:pt x="249" y="150"/>
                          <a:pt x="249" y="150"/>
                        </a:cubicBezTo>
                        <a:cubicBezTo>
                          <a:pt x="249" y="150"/>
                          <a:pt x="249" y="150"/>
                          <a:pt x="249" y="150"/>
                        </a:cubicBezTo>
                        <a:cubicBezTo>
                          <a:pt x="248" y="150"/>
                          <a:pt x="248" y="150"/>
                          <a:pt x="248" y="150"/>
                        </a:cubicBezTo>
                        <a:cubicBezTo>
                          <a:pt x="247" y="150"/>
                          <a:pt x="247" y="150"/>
                          <a:pt x="247" y="150"/>
                        </a:cubicBezTo>
                        <a:cubicBezTo>
                          <a:pt x="248" y="149"/>
                          <a:pt x="248" y="149"/>
                          <a:pt x="248" y="149"/>
                        </a:cubicBezTo>
                        <a:cubicBezTo>
                          <a:pt x="248" y="149"/>
                          <a:pt x="248" y="149"/>
                          <a:pt x="248" y="149"/>
                        </a:cubicBezTo>
                        <a:cubicBezTo>
                          <a:pt x="248" y="148"/>
                          <a:pt x="248" y="148"/>
                          <a:pt x="248" y="148"/>
                        </a:cubicBezTo>
                        <a:cubicBezTo>
                          <a:pt x="247" y="148"/>
                          <a:pt x="247" y="148"/>
                          <a:pt x="247" y="148"/>
                        </a:cubicBezTo>
                        <a:cubicBezTo>
                          <a:pt x="247" y="149"/>
                          <a:pt x="247" y="149"/>
                          <a:pt x="247" y="149"/>
                        </a:cubicBezTo>
                        <a:cubicBezTo>
                          <a:pt x="246" y="149"/>
                          <a:pt x="246" y="149"/>
                          <a:pt x="246" y="149"/>
                        </a:cubicBezTo>
                        <a:cubicBezTo>
                          <a:pt x="246" y="149"/>
                          <a:pt x="246" y="149"/>
                          <a:pt x="246" y="149"/>
                        </a:cubicBezTo>
                        <a:cubicBezTo>
                          <a:pt x="246" y="149"/>
                          <a:pt x="246" y="149"/>
                          <a:pt x="246" y="149"/>
                        </a:cubicBezTo>
                        <a:cubicBezTo>
                          <a:pt x="246" y="148"/>
                          <a:pt x="246" y="148"/>
                          <a:pt x="246" y="148"/>
                        </a:cubicBezTo>
                        <a:cubicBezTo>
                          <a:pt x="246" y="147"/>
                          <a:pt x="246" y="147"/>
                          <a:pt x="246" y="147"/>
                        </a:cubicBezTo>
                        <a:cubicBezTo>
                          <a:pt x="246" y="146"/>
                          <a:pt x="246" y="146"/>
                          <a:pt x="246" y="146"/>
                        </a:cubicBezTo>
                        <a:cubicBezTo>
                          <a:pt x="246" y="146"/>
                          <a:pt x="246" y="146"/>
                          <a:pt x="246" y="146"/>
                        </a:cubicBezTo>
                        <a:cubicBezTo>
                          <a:pt x="246" y="146"/>
                          <a:pt x="246" y="146"/>
                          <a:pt x="246" y="146"/>
                        </a:cubicBezTo>
                        <a:cubicBezTo>
                          <a:pt x="247" y="146"/>
                          <a:pt x="247" y="146"/>
                          <a:pt x="247" y="146"/>
                        </a:cubicBezTo>
                        <a:cubicBezTo>
                          <a:pt x="248" y="145"/>
                          <a:pt x="248" y="145"/>
                          <a:pt x="248" y="145"/>
                        </a:cubicBezTo>
                        <a:cubicBezTo>
                          <a:pt x="249" y="145"/>
                          <a:pt x="249" y="145"/>
                          <a:pt x="249" y="145"/>
                        </a:cubicBezTo>
                        <a:cubicBezTo>
                          <a:pt x="250" y="146"/>
                          <a:pt x="250" y="146"/>
                          <a:pt x="250" y="146"/>
                        </a:cubicBezTo>
                        <a:cubicBezTo>
                          <a:pt x="251" y="146"/>
                          <a:pt x="251" y="146"/>
                          <a:pt x="251" y="146"/>
                        </a:cubicBezTo>
                        <a:cubicBezTo>
                          <a:pt x="251" y="145"/>
                          <a:pt x="251" y="145"/>
                          <a:pt x="251" y="145"/>
                        </a:cubicBezTo>
                        <a:cubicBezTo>
                          <a:pt x="252" y="144"/>
                          <a:pt x="252" y="144"/>
                          <a:pt x="252" y="144"/>
                        </a:cubicBezTo>
                        <a:cubicBezTo>
                          <a:pt x="252" y="144"/>
                          <a:pt x="252" y="144"/>
                          <a:pt x="252" y="144"/>
                        </a:cubicBezTo>
                        <a:cubicBezTo>
                          <a:pt x="253" y="143"/>
                          <a:pt x="253" y="143"/>
                          <a:pt x="253" y="143"/>
                        </a:cubicBezTo>
                        <a:cubicBezTo>
                          <a:pt x="253" y="142"/>
                          <a:pt x="253" y="142"/>
                          <a:pt x="253" y="142"/>
                        </a:cubicBezTo>
                        <a:cubicBezTo>
                          <a:pt x="254" y="141"/>
                          <a:pt x="254" y="141"/>
                          <a:pt x="254" y="141"/>
                        </a:cubicBezTo>
                        <a:cubicBezTo>
                          <a:pt x="255" y="140"/>
                          <a:pt x="255" y="140"/>
                          <a:pt x="255" y="140"/>
                        </a:cubicBezTo>
                        <a:cubicBezTo>
                          <a:pt x="255" y="138"/>
                          <a:pt x="255" y="138"/>
                          <a:pt x="255" y="138"/>
                        </a:cubicBezTo>
                        <a:cubicBezTo>
                          <a:pt x="256" y="138"/>
                          <a:pt x="256" y="138"/>
                          <a:pt x="256" y="138"/>
                        </a:cubicBezTo>
                        <a:cubicBezTo>
                          <a:pt x="256" y="138"/>
                          <a:pt x="256" y="138"/>
                          <a:pt x="256" y="138"/>
                        </a:cubicBezTo>
                        <a:cubicBezTo>
                          <a:pt x="257" y="138"/>
                          <a:pt x="257" y="138"/>
                          <a:pt x="257" y="138"/>
                        </a:cubicBezTo>
                        <a:close/>
                        <a:moveTo>
                          <a:pt x="241" y="143"/>
                        </a:moveTo>
                        <a:cubicBezTo>
                          <a:pt x="242" y="142"/>
                          <a:pt x="242" y="142"/>
                          <a:pt x="242" y="142"/>
                        </a:cubicBezTo>
                        <a:cubicBezTo>
                          <a:pt x="242" y="141"/>
                          <a:pt x="242" y="141"/>
                          <a:pt x="242" y="141"/>
                        </a:cubicBezTo>
                        <a:cubicBezTo>
                          <a:pt x="244" y="139"/>
                          <a:pt x="244" y="139"/>
                          <a:pt x="244" y="139"/>
                        </a:cubicBezTo>
                        <a:cubicBezTo>
                          <a:pt x="245" y="139"/>
                          <a:pt x="245" y="139"/>
                          <a:pt x="245" y="139"/>
                        </a:cubicBezTo>
                        <a:cubicBezTo>
                          <a:pt x="244" y="138"/>
                          <a:pt x="244" y="138"/>
                          <a:pt x="244" y="138"/>
                        </a:cubicBezTo>
                        <a:cubicBezTo>
                          <a:pt x="245" y="138"/>
                          <a:pt x="245" y="138"/>
                          <a:pt x="245" y="138"/>
                        </a:cubicBezTo>
                        <a:cubicBezTo>
                          <a:pt x="245" y="139"/>
                          <a:pt x="245" y="139"/>
                          <a:pt x="245" y="139"/>
                        </a:cubicBezTo>
                        <a:cubicBezTo>
                          <a:pt x="245" y="139"/>
                          <a:pt x="245" y="139"/>
                          <a:pt x="245" y="139"/>
                        </a:cubicBezTo>
                        <a:cubicBezTo>
                          <a:pt x="243" y="141"/>
                          <a:pt x="243" y="141"/>
                          <a:pt x="243" y="141"/>
                        </a:cubicBezTo>
                        <a:cubicBezTo>
                          <a:pt x="243" y="141"/>
                          <a:pt x="243" y="141"/>
                          <a:pt x="243" y="141"/>
                        </a:cubicBezTo>
                        <a:cubicBezTo>
                          <a:pt x="244" y="142"/>
                          <a:pt x="244" y="142"/>
                          <a:pt x="244" y="142"/>
                        </a:cubicBezTo>
                        <a:cubicBezTo>
                          <a:pt x="244" y="143"/>
                          <a:pt x="244" y="143"/>
                          <a:pt x="244" y="143"/>
                        </a:cubicBezTo>
                        <a:cubicBezTo>
                          <a:pt x="244" y="143"/>
                          <a:pt x="244" y="143"/>
                          <a:pt x="244" y="143"/>
                        </a:cubicBezTo>
                        <a:cubicBezTo>
                          <a:pt x="242" y="144"/>
                          <a:pt x="242" y="144"/>
                          <a:pt x="242" y="144"/>
                        </a:cubicBezTo>
                        <a:cubicBezTo>
                          <a:pt x="242" y="144"/>
                          <a:pt x="242" y="144"/>
                          <a:pt x="242" y="144"/>
                        </a:cubicBezTo>
                        <a:cubicBezTo>
                          <a:pt x="241" y="144"/>
                          <a:pt x="241" y="144"/>
                          <a:pt x="241" y="144"/>
                        </a:cubicBezTo>
                        <a:cubicBezTo>
                          <a:pt x="240" y="144"/>
                          <a:pt x="240" y="144"/>
                          <a:pt x="240" y="144"/>
                        </a:cubicBezTo>
                        <a:cubicBezTo>
                          <a:pt x="240" y="143"/>
                          <a:pt x="240" y="143"/>
                          <a:pt x="240" y="143"/>
                        </a:cubicBezTo>
                        <a:cubicBezTo>
                          <a:pt x="241" y="143"/>
                          <a:pt x="241" y="143"/>
                          <a:pt x="241" y="143"/>
                        </a:cubicBezTo>
                        <a:cubicBezTo>
                          <a:pt x="241" y="143"/>
                          <a:pt x="241" y="143"/>
                          <a:pt x="241" y="143"/>
                        </a:cubicBezTo>
                        <a:close/>
                        <a:moveTo>
                          <a:pt x="46" y="151"/>
                        </a:moveTo>
                        <a:cubicBezTo>
                          <a:pt x="47" y="146"/>
                          <a:pt x="47" y="146"/>
                          <a:pt x="47" y="146"/>
                        </a:cubicBezTo>
                        <a:cubicBezTo>
                          <a:pt x="46" y="143"/>
                          <a:pt x="46" y="143"/>
                          <a:pt x="46" y="143"/>
                        </a:cubicBezTo>
                        <a:cubicBezTo>
                          <a:pt x="45" y="140"/>
                          <a:pt x="45" y="140"/>
                          <a:pt x="45" y="140"/>
                        </a:cubicBezTo>
                        <a:cubicBezTo>
                          <a:pt x="46" y="138"/>
                          <a:pt x="46" y="138"/>
                          <a:pt x="46" y="138"/>
                        </a:cubicBezTo>
                        <a:cubicBezTo>
                          <a:pt x="46" y="140"/>
                          <a:pt x="46" y="140"/>
                          <a:pt x="46" y="140"/>
                        </a:cubicBezTo>
                        <a:cubicBezTo>
                          <a:pt x="46" y="142"/>
                          <a:pt x="46" y="142"/>
                          <a:pt x="46" y="142"/>
                        </a:cubicBezTo>
                        <a:cubicBezTo>
                          <a:pt x="47" y="143"/>
                          <a:pt x="47" y="143"/>
                          <a:pt x="47" y="143"/>
                        </a:cubicBezTo>
                        <a:cubicBezTo>
                          <a:pt x="48" y="143"/>
                          <a:pt x="48" y="143"/>
                          <a:pt x="48" y="143"/>
                        </a:cubicBezTo>
                        <a:cubicBezTo>
                          <a:pt x="47" y="143"/>
                          <a:pt x="47" y="143"/>
                          <a:pt x="47" y="143"/>
                        </a:cubicBezTo>
                        <a:cubicBezTo>
                          <a:pt x="48" y="145"/>
                          <a:pt x="48" y="145"/>
                          <a:pt x="48" y="145"/>
                        </a:cubicBezTo>
                        <a:cubicBezTo>
                          <a:pt x="47" y="145"/>
                          <a:pt x="47" y="145"/>
                          <a:pt x="47" y="145"/>
                        </a:cubicBezTo>
                        <a:cubicBezTo>
                          <a:pt x="47" y="148"/>
                          <a:pt x="47" y="148"/>
                          <a:pt x="47" y="148"/>
                        </a:cubicBezTo>
                        <a:cubicBezTo>
                          <a:pt x="47" y="149"/>
                          <a:pt x="47" y="149"/>
                          <a:pt x="47" y="149"/>
                        </a:cubicBezTo>
                        <a:cubicBezTo>
                          <a:pt x="46" y="151"/>
                          <a:pt x="46" y="151"/>
                          <a:pt x="46" y="151"/>
                        </a:cubicBezTo>
                        <a:close/>
                        <a:moveTo>
                          <a:pt x="38" y="141"/>
                        </a:moveTo>
                        <a:cubicBezTo>
                          <a:pt x="37" y="142"/>
                          <a:pt x="37" y="142"/>
                          <a:pt x="37" y="142"/>
                        </a:cubicBezTo>
                        <a:cubicBezTo>
                          <a:pt x="37" y="142"/>
                          <a:pt x="37" y="142"/>
                          <a:pt x="37" y="142"/>
                        </a:cubicBezTo>
                        <a:cubicBezTo>
                          <a:pt x="37" y="143"/>
                          <a:pt x="37" y="143"/>
                          <a:pt x="37" y="143"/>
                        </a:cubicBezTo>
                        <a:cubicBezTo>
                          <a:pt x="37" y="143"/>
                          <a:pt x="37" y="143"/>
                          <a:pt x="37" y="143"/>
                        </a:cubicBezTo>
                        <a:cubicBezTo>
                          <a:pt x="36" y="145"/>
                          <a:pt x="36" y="145"/>
                          <a:pt x="36" y="145"/>
                        </a:cubicBezTo>
                        <a:cubicBezTo>
                          <a:pt x="35" y="147"/>
                          <a:pt x="35" y="147"/>
                          <a:pt x="35" y="147"/>
                        </a:cubicBezTo>
                        <a:cubicBezTo>
                          <a:pt x="35" y="148"/>
                          <a:pt x="35" y="148"/>
                          <a:pt x="35" y="148"/>
                        </a:cubicBezTo>
                        <a:cubicBezTo>
                          <a:pt x="36" y="149"/>
                          <a:pt x="36" y="149"/>
                          <a:pt x="36" y="149"/>
                        </a:cubicBezTo>
                        <a:cubicBezTo>
                          <a:pt x="37" y="148"/>
                          <a:pt x="37" y="148"/>
                          <a:pt x="37" y="148"/>
                        </a:cubicBezTo>
                        <a:cubicBezTo>
                          <a:pt x="37" y="147"/>
                          <a:pt x="37" y="147"/>
                          <a:pt x="37" y="147"/>
                        </a:cubicBezTo>
                        <a:cubicBezTo>
                          <a:pt x="38" y="145"/>
                          <a:pt x="38" y="145"/>
                          <a:pt x="38" y="145"/>
                        </a:cubicBezTo>
                        <a:cubicBezTo>
                          <a:pt x="39" y="145"/>
                          <a:pt x="39" y="145"/>
                          <a:pt x="39" y="145"/>
                        </a:cubicBezTo>
                        <a:cubicBezTo>
                          <a:pt x="38" y="146"/>
                          <a:pt x="38" y="146"/>
                          <a:pt x="38" y="146"/>
                        </a:cubicBezTo>
                        <a:cubicBezTo>
                          <a:pt x="38" y="149"/>
                          <a:pt x="38" y="149"/>
                          <a:pt x="38" y="149"/>
                        </a:cubicBezTo>
                        <a:cubicBezTo>
                          <a:pt x="37" y="150"/>
                          <a:pt x="37" y="150"/>
                          <a:pt x="37" y="150"/>
                        </a:cubicBezTo>
                        <a:cubicBezTo>
                          <a:pt x="36" y="150"/>
                          <a:pt x="36" y="150"/>
                          <a:pt x="36" y="150"/>
                        </a:cubicBezTo>
                        <a:cubicBezTo>
                          <a:pt x="35" y="151"/>
                          <a:pt x="35" y="151"/>
                          <a:pt x="35" y="151"/>
                        </a:cubicBezTo>
                        <a:cubicBezTo>
                          <a:pt x="34" y="153"/>
                          <a:pt x="34" y="153"/>
                          <a:pt x="34" y="153"/>
                        </a:cubicBezTo>
                        <a:cubicBezTo>
                          <a:pt x="34" y="152"/>
                          <a:pt x="34" y="152"/>
                          <a:pt x="34" y="152"/>
                        </a:cubicBezTo>
                        <a:cubicBezTo>
                          <a:pt x="36" y="150"/>
                          <a:pt x="36" y="150"/>
                          <a:pt x="36" y="150"/>
                        </a:cubicBezTo>
                        <a:cubicBezTo>
                          <a:pt x="36" y="150"/>
                          <a:pt x="36" y="150"/>
                          <a:pt x="36" y="150"/>
                        </a:cubicBezTo>
                        <a:cubicBezTo>
                          <a:pt x="36" y="149"/>
                          <a:pt x="36" y="149"/>
                          <a:pt x="36" y="149"/>
                        </a:cubicBezTo>
                        <a:cubicBezTo>
                          <a:pt x="35" y="149"/>
                          <a:pt x="35" y="149"/>
                          <a:pt x="35" y="149"/>
                        </a:cubicBezTo>
                        <a:cubicBezTo>
                          <a:pt x="35" y="149"/>
                          <a:pt x="35" y="149"/>
                          <a:pt x="35" y="149"/>
                        </a:cubicBezTo>
                        <a:cubicBezTo>
                          <a:pt x="34" y="150"/>
                          <a:pt x="34" y="150"/>
                          <a:pt x="34" y="150"/>
                        </a:cubicBezTo>
                        <a:cubicBezTo>
                          <a:pt x="34" y="150"/>
                          <a:pt x="34" y="150"/>
                          <a:pt x="34" y="150"/>
                        </a:cubicBezTo>
                        <a:cubicBezTo>
                          <a:pt x="33" y="150"/>
                          <a:pt x="33" y="150"/>
                          <a:pt x="33" y="150"/>
                        </a:cubicBezTo>
                        <a:cubicBezTo>
                          <a:pt x="34" y="149"/>
                          <a:pt x="34" y="149"/>
                          <a:pt x="34" y="149"/>
                        </a:cubicBezTo>
                        <a:cubicBezTo>
                          <a:pt x="35" y="148"/>
                          <a:pt x="35" y="148"/>
                          <a:pt x="35" y="148"/>
                        </a:cubicBezTo>
                        <a:cubicBezTo>
                          <a:pt x="35" y="147"/>
                          <a:pt x="35" y="147"/>
                          <a:pt x="35" y="147"/>
                        </a:cubicBezTo>
                        <a:cubicBezTo>
                          <a:pt x="35" y="146"/>
                          <a:pt x="35" y="146"/>
                          <a:pt x="35" y="146"/>
                        </a:cubicBezTo>
                        <a:cubicBezTo>
                          <a:pt x="36" y="145"/>
                          <a:pt x="36" y="145"/>
                          <a:pt x="36" y="145"/>
                        </a:cubicBezTo>
                        <a:cubicBezTo>
                          <a:pt x="36" y="144"/>
                          <a:pt x="36" y="144"/>
                          <a:pt x="36" y="144"/>
                        </a:cubicBezTo>
                        <a:cubicBezTo>
                          <a:pt x="36" y="143"/>
                          <a:pt x="36" y="143"/>
                          <a:pt x="36" y="143"/>
                        </a:cubicBezTo>
                        <a:cubicBezTo>
                          <a:pt x="36" y="143"/>
                          <a:pt x="36" y="143"/>
                          <a:pt x="36" y="143"/>
                        </a:cubicBezTo>
                        <a:cubicBezTo>
                          <a:pt x="35" y="143"/>
                          <a:pt x="35" y="143"/>
                          <a:pt x="35" y="143"/>
                        </a:cubicBezTo>
                        <a:cubicBezTo>
                          <a:pt x="35" y="142"/>
                          <a:pt x="35" y="142"/>
                          <a:pt x="35" y="142"/>
                        </a:cubicBezTo>
                        <a:cubicBezTo>
                          <a:pt x="34" y="142"/>
                          <a:pt x="34" y="142"/>
                          <a:pt x="34" y="142"/>
                        </a:cubicBezTo>
                        <a:cubicBezTo>
                          <a:pt x="33" y="143"/>
                          <a:pt x="33" y="143"/>
                          <a:pt x="33" y="143"/>
                        </a:cubicBezTo>
                        <a:cubicBezTo>
                          <a:pt x="33" y="143"/>
                          <a:pt x="33" y="143"/>
                          <a:pt x="33" y="143"/>
                        </a:cubicBezTo>
                        <a:cubicBezTo>
                          <a:pt x="34" y="142"/>
                          <a:pt x="34" y="142"/>
                          <a:pt x="34" y="142"/>
                        </a:cubicBezTo>
                        <a:cubicBezTo>
                          <a:pt x="35" y="141"/>
                          <a:pt x="35" y="141"/>
                          <a:pt x="35" y="141"/>
                        </a:cubicBezTo>
                        <a:cubicBezTo>
                          <a:pt x="35" y="141"/>
                          <a:pt x="35" y="141"/>
                          <a:pt x="35" y="141"/>
                        </a:cubicBezTo>
                        <a:cubicBezTo>
                          <a:pt x="36" y="142"/>
                          <a:pt x="36" y="142"/>
                          <a:pt x="36" y="142"/>
                        </a:cubicBezTo>
                        <a:cubicBezTo>
                          <a:pt x="36" y="142"/>
                          <a:pt x="36" y="142"/>
                          <a:pt x="36" y="142"/>
                        </a:cubicBezTo>
                        <a:cubicBezTo>
                          <a:pt x="37" y="142"/>
                          <a:pt x="37" y="142"/>
                          <a:pt x="37" y="142"/>
                        </a:cubicBezTo>
                        <a:cubicBezTo>
                          <a:pt x="38" y="141"/>
                          <a:pt x="38" y="141"/>
                          <a:pt x="38" y="141"/>
                        </a:cubicBezTo>
                        <a:close/>
                        <a:moveTo>
                          <a:pt x="262" y="146"/>
                        </a:moveTo>
                        <a:cubicBezTo>
                          <a:pt x="263" y="146"/>
                          <a:pt x="263" y="146"/>
                          <a:pt x="263" y="146"/>
                        </a:cubicBezTo>
                        <a:cubicBezTo>
                          <a:pt x="263" y="146"/>
                          <a:pt x="263" y="146"/>
                          <a:pt x="263" y="146"/>
                        </a:cubicBezTo>
                        <a:cubicBezTo>
                          <a:pt x="263" y="145"/>
                          <a:pt x="263" y="145"/>
                          <a:pt x="263" y="145"/>
                        </a:cubicBezTo>
                        <a:cubicBezTo>
                          <a:pt x="263" y="144"/>
                          <a:pt x="263" y="144"/>
                          <a:pt x="263" y="144"/>
                        </a:cubicBezTo>
                        <a:cubicBezTo>
                          <a:pt x="264" y="144"/>
                          <a:pt x="264" y="144"/>
                          <a:pt x="264" y="144"/>
                        </a:cubicBezTo>
                        <a:cubicBezTo>
                          <a:pt x="264" y="143"/>
                          <a:pt x="264" y="143"/>
                          <a:pt x="264" y="143"/>
                        </a:cubicBezTo>
                        <a:cubicBezTo>
                          <a:pt x="265" y="142"/>
                          <a:pt x="265" y="142"/>
                          <a:pt x="265" y="142"/>
                        </a:cubicBezTo>
                        <a:cubicBezTo>
                          <a:pt x="266" y="142"/>
                          <a:pt x="266" y="142"/>
                          <a:pt x="266" y="142"/>
                        </a:cubicBezTo>
                        <a:cubicBezTo>
                          <a:pt x="267" y="142"/>
                          <a:pt x="267" y="142"/>
                          <a:pt x="267" y="142"/>
                        </a:cubicBezTo>
                        <a:cubicBezTo>
                          <a:pt x="267" y="141"/>
                          <a:pt x="267" y="141"/>
                          <a:pt x="267" y="141"/>
                        </a:cubicBezTo>
                        <a:cubicBezTo>
                          <a:pt x="267" y="141"/>
                          <a:pt x="267" y="141"/>
                          <a:pt x="267" y="141"/>
                        </a:cubicBezTo>
                        <a:cubicBezTo>
                          <a:pt x="267" y="143"/>
                          <a:pt x="267" y="143"/>
                          <a:pt x="267" y="143"/>
                        </a:cubicBezTo>
                        <a:cubicBezTo>
                          <a:pt x="268" y="143"/>
                          <a:pt x="268" y="143"/>
                          <a:pt x="268" y="143"/>
                        </a:cubicBezTo>
                        <a:cubicBezTo>
                          <a:pt x="267" y="143"/>
                          <a:pt x="267" y="143"/>
                          <a:pt x="267" y="143"/>
                        </a:cubicBezTo>
                        <a:cubicBezTo>
                          <a:pt x="266" y="143"/>
                          <a:pt x="266" y="143"/>
                          <a:pt x="266" y="143"/>
                        </a:cubicBezTo>
                        <a:cubicBezTo>
                          <a:pt x="265" y="143"/>
                          <a:pt x="265" y="143"/>
                          <a:pt x="265" y="143"/>
                        </a:cubicBezTo>
                        <a:cubicBezTo>
                          <a:pt x="265" y="144"/>
                          <a:pt x="265" y="144"/>
                          <a:pt x="265" y="144"/>
                        </a:cubicBezTo>
                        <a:cubicBezTo>
                          <a:pt x="265" y="145"/>
                          <a:pt x="265" y="145"/>
                          <a:pt x="265" y="145"/>
                        </a:cubicBezTo>
                        <a:cubicBezTo>
                          <a:pt x="265" y="146"/>
                          <a:pt x="265" y="146"/>
                          <a:pt x="265" y="146"/>
                        </a:cubicBezTo>
                        <a:cubicBezTo>
                          <a:pt x="264" y="147"/>
                          <a:pt x="264" y="147"/>
                          <a:pt x="264" y="147"/>
                        </a:cubicBezTo>
                        <a:cubicBezTo>
                          <a:pt x="262" y="147"/>
                          <a:pt x="262" y="147"/>
                          <a:pt x="262" y="147"/>
                        </a:cubicBezTo>
                        <a:cubicBezTo>
                          <a:pt x="262" y="147"/>
                          <a:pt x="262" y="147"/>
                          <a:pt x="262" y="147"/>
                        </a:cubicBezTo>
                        <a:cubicBezTo>
                          <a:pt x="262" y="148"/>
                          <a:pt x="262" y="148"/>
                          <a:pt x="262" y="148"/>
                        </a:cubicBezTo>
                        <a:cubicBezTo>
                          <a:pt x="262" y="149"/>
                          <a:pt x="262" y="149"/>
                          <a:pt x="262" y="149"/>
                        </a:cubicBezTo>
                        <a:cubicBezTo>
                          <a:pt x="261" y="149"/>
                          <a:pt x="261" y="149"/>
                          <a:pt x="261" y="149"/>
                        </a:cubicBezTo>
                        <a:cubicBezTo>
                          <a:pt x="261" y="149"/>
                          <a:pt x="261" y="149"/>
                          <a:pt x="261" y="149"/>
                        </a:cubicBezTo>
                        <a:cubicBezTo>
                          <a:pt x="261" y="149"/>
                          <a:pt x="261" y="149"/>
                          <a:pt x="261" y="149"/>
                        </a:cubicBezTo>
                        <a:cubicBezTo>
                          <a:pt x="260" y="147"/>
                          <a:pt x="260" y="147"/>
                          <a:pt x="260" y="147"/>
                        </a:cubicBezTo>
                        <a:cubicBezTo>
                          <a:pt x="260" y="147"/>
                          <a:pt x="260" y="147"/>
                          <a:pt x="260" y="147"/>
                        </a:cubicBezTo>
                        <a:cubicBezTo>
                          <a:pt x="259" y="147"/>
                          <a:pt x="259" y="147"/>
                          <a:pt x="259" y="147"/>
                        </a:cubicBezTo>
                        <a:cubicBezTo>
                          <a:pt x="258" y="147"/>
                          <a:pt x="258" y="147"/>
                          <a:pt x="258" y="147"/>
                        </a:cubicBezTo>
                        <a:cubicBezTo>
                          <a:pt x="258" y="147"/>
                          <a:pt x="258" y="147"/>
                          <a:pt x="258" y="147"/>
                        </a:cubicBezTo>
                        <a:cubicBezTo>
                          <a:pt x="257" y="147"/>
                          <a:pt x="257" y="147"/>
                          <a:pt x="257" y="147"/>
                        </a:cubicBezTo>
                        <a:cubicBezTo>
                          <a:pt x="256" y="147"/>
                          <a:pt x="256" y="147"/>
                          <a:pt x="256" y="147"/>
                        </a:cubicBezTo>
                        <a:cubicBezTo>
                          <a:pt x="256" y="146"/>
                          <a:pt x="256" y="146"/>
                          <a:pt x="256" y="146"/>
                        </a:cubicBezTo>
                        <a:cubicBezTo>
                          <a:pt x="255" y="145"/>
                          <a:pt x="255" y="145"/>
                          <a:pt x="255" y="145"/>
                        </a:cubicBezTo>
                        <a:cubicBezTo>
                          <a:pt x="255" y="145"/>
                          <a:pt x="255" y="145"/>
                          <a:pt x="255" y="145"/>
                        </a:cubicBezTo>
                        <a:cubicBezTo>
                          <a:pt x="256" y="145"/>
                          <a:pt x="256" y="145"/>
                          <a:pt x="256" y="145"/>
                        </a:cubicBezTo>
                        <a:cubicBezTo>
                          <a:pt x="256" y="145"/>
                          <a:pt x="256" y="145"/>
                          <a:pt x="256" y="145"/>
                        </a:cubicBezTo>
                        <a:cubicBezTo>
                          <a:pt x="256" y="146"/>
                          <a:pt x="256" y="146"/>
                          <a:pt x="256" y="146"/>
                        </a:cubicBezTo>
                        <a:cubicBezTo>
                          <a:pt x="257" y="146"/>
                          <a:pt x="257" y="146"/>
                          <a:pt x="257" y="146"/>
                        </a:cubicBezTo>
                        <a:cubicBezTo>
                          <a:pt x="257" y="146"/>
                          <a:pt x="257" y="146"/>
                          <a:pt x="257" y="146"/>
                        </a:cubicBezTo>
                        <a:cubicBezTo>
                          <a:pt x="258" y="145"/>
                          <a:pt x="258" y="145"/>
                          <a:pt x="258" y="145"/>
                        </a:cubicBezTo>
                        <a:cubicBezTo>
                          <a:pt x="259" y="146"/>
                          <a:pt x="259" y="146"/>
                          <a:pt x="259" y="146"/>
                        </a:cubicBezTo>
                        <a:cubicBezTo>
                          <a:pt x="260" y="147"/>
                          <a:pt x="260" y="147"/>
                          <a:pt x="260" y="147"/>
                        </a:cubicBezTo>
                        <a:cubicBezTo>
                          <a:pt x="261" y="146"/>
                          <a:pt x="261" y="146"/>
                          <a:pt x="261" y="146"/>
                        </a:cubicBezTo>
                        <a:cubicBezTo>
                          <a:pt x="261" y="146"/>
                          <a:pt x="261" y="146"/>
                          <a:pt x="261" y="146"/>
                        </a:cubicBezTo>
                        <a:cubicBezTo>
                          <a:pt x="262" y="146"/>
                          <a:pt x="262" y="146"/>
                          <a:pt x="262" y="146"/>
                        </a:cubicBezTo>
                        <a:cubicBezTo>
                          <a:pt x="262" y="146"/>
                          <a:pt x="262" y="146"/>
                          <a:pt x="262" y="146"/>
                        </a:cubicBezTo>
                        <a:close/>
                        <a:moveTo>
                          <a:pt x="226" y="141"/>
                        </a:moveTo>
                        <a:cubicBezTo>
                          <a:pt x="225" y="142"/>
                          <a:pt x="225" y="142"/>
                          <a:pt x="225" y="142"/>
                        </a:cubicBezTo>
                        <a:cubicBezTo>
                          <a:pt x="225" y="142"/>
                          <a:pt x="225" y="142"/>
                          <a:pt x="225" y="142"/>
                        </a:cubicBezTo>
                        <a:cubicBezTo>
                          <a:pt x="225" y="143"/>
                          <a:pt x="225" y="143"/>
                          <a:pt x="225" y="143"/>
                        </a:cubicBezTo>
                        <a:cubicBezTo>
                          <a:pt x="224" y="144"/>
                          <a:pt x="224" y="144"/>
                          <a:pt x="224" y="144"/>
                        </a:cubicBezTo>
                        <a:cubicBezTo>
                          <a:pt x="224" y="144"/>
                          <a:pt x="224" y="144"/>
                          <a:pt x="224" y="144"/>
                        </a:cubicBezTo>
                        <a:cubicBezTo>
                          <a:pt x="225" y="145"/>
                          <a:pt x="225" y="145"/>
                          <a:pt x="225" y="145"/>
                        </a:cubicBezTo>
                        <a:cubicBezTo>
                          <a:pt x="224" y="145"/>
                          <a:pt x="224" y="145"/>
                          <a:pt x="224" y="145"/>
                        </a:cubicBezTo>
                        <a:cubicBezTo>
                          <a:pt x="224" y="146"/>
                          <a:pt x="224" y="146"/>
                          <a:pt x="224" y="146"/>
                        </a:cubicBezTo>
                        <a:cubicBezTo>
                          <a:pt x="224" y="146"/>
                          <a:pt x="224" y="146"/>
                          <a:pt x="224" y="146"/>
                        </a:cubicBezTo>
                        <a:cubicBezTo>
                          <a:pt x="223" y="146"/>
                          <a:pt x="223" y="146"/>
                          <a:pt x="223" y="146"/>
                        </a:cubicBezTo>
                        <a:cubicBezTo>
                          <a:pt x="222" y="147"/>
                          <a:pt x="222" y="147"/>
                          <a:pt x="222" y="147"/>
                        </a:cubicBezTo>
                        <a:cubicBezTo>
                          <a:pt x="222" y="147"/>
                          <a:pt x="222" y="147"/>
                          <a:pt x="222" y="147"/>
                        </a:cubicBezTo>
                        <a:cubicBezTo>
                          <a:pt x="222" y="147"/>
                          <a:pt x="222" y="147"/>
                          <a:pt x="222" y="147"/>
                        </a:cubicBezTo>
                        <a:cubicBezTo>
                          <a:pt x="223" y="148"/>
                          <a:pt x="223" y="148"/>
                          <a:pt x="223" y="148"/>
                        </a:cubicBezTo>
                        <a:cubicBezTo>
                          <a:pt x="223" y="149"/>
                          <a:pt x="223" y="149"/>
                          <a:pt x="223" y="149"/>
                        </a:cubicBezTo>
                        <a:cubicBezTo>
                          <a:pt x="223" y="149"/>
                          <a:pt x="223" y="149"/>
                          <a:pt x="223" y="149"/>
                        </a:cubicBezTo>
                        <a:cubicBezTo>
                          <a:pt x="221" y="150"/>
                          <a:pt x="221" y="150"/>
                          <a:pt x="221" y="150"/>
                        </a:cubicBezTo>
                        <a:cubicBezTo>
                          <a:pt x="221" y="150"/>
                          <a:pt x="221" y="150"/>
                          <a:pt x="221" y="150"/>
                        </a:cubicBezTo>
                        <a:cubicBezTo>
                          <a:pt x="220" y="151"/>
                          <a:pt x="220" y="151"/>
                          <a:pt x="220" y="151"/>
                        </a:cubicBezTo>
                        <a:cubicBezTo>
                          <a:pt x="220" y="151"/>
                          <a:pt x="220" y="151"/>
                          <a:pt x="220" y="151"/>
                        </a:cubicBezTo>
                        <a:cubicBezTo>
                          <a:pt x="219" y="152"/>
                          <a:pt x="219" y="152"/>
                          <a:pt x="219" y="152"/>
                        </a:cubicBezTo>
                        <a:cubicBezTo>
                          <a:pt x="218" y="153"/>
                          <a:pt x="218" y="153"/>
                          <a:pt x="218" y="153"/>
                        </a:cubicBezTo>
                        <a:cubicBezTo>
                          <a:pt x="217" y="154"/>
                          <a:pt x="217" y="154"/>
                          <a:pt x="217" y="154"/>
                        </a:cubicBezTo>
                        <a:cubicBezTo>
                          <a:pt x="217" y="155"/>
                          <a:pt x="217" y="155"/>
                          <a:pt x="217" y="155"/>
                        </a:cubicBezTo>
                        <a:cubicBezTo>
                          <a:pt x="217" y="155"/>
                          <a:pt x="217" y="155"/>
                          <a:pt x="217" y="155"/>
                        </a:cubicBezTo>
                        <a:cubicBezTo>
                          <a:pt x="216" y="156"/>
                          <a:pt x="216" y="156"/>
                          <a:pt x="216" y="156"/>
                        </a:cubicBezTo>
                        <a:cubicBezTo>
                          <a:pt x="215" y="157"/>
                          <a:pt x="215" y="157"/>
                          <a:pt x="215" y="157"/>
                        </a:cubicBezTo>
                        <a:cubicBezTo>
                          <a:pt x="215" y="158"/>
                          <a:pt x="215" y="158"/>
                          <a:pt x="215" y="158"/>
                        </a:cubicBezTo>
                        <a:cubicBezTo>
                          <a:pt x="213" y="159"/>
                          <a:pt x="213" y="159"/>
                          <a:pt x="213" y="159"/>
                        </a:cubicBezTo>
                        <a:cubicBezTo>
                          <a:pt x="212" y="160"/>
                          <a:pt x="212" y="160"/>
                          <a:pt x="212" y="160"/>
                        </a:cubicBezTo>
                        <a:cubicBezTo>
                          <a:pt x="211" y="161"/>
                          <a:pt x="211" y="161"/>
                          <a:pt x="211" y="161"/>
                        </a:cubicBezTo>
                        <a:cubicBezTo>
                          <a:pt x="212" y="162"/>
                          <a:pt x="212" y="162"/>
                          <a:pt x="212" y="162"/>
                        </a:cubicBezTo>
                        <a:cubicBezTo>
                          <a:pt x="211" y="162"/>
                          <a:pt x="211" y="162"/>
                          <a:pt x="211" y="162"/>
                        </a:cubicBezTo>
                        <a:cubicBezTo>
                          <a:pt x="211" y="164"/>
                          <a:pt x="211" y="164"/>
                          <a:pt x="211" y="164"/>
                        </a:cubicBezTo>
                        <a:cubicBezTo>
                          <a:pt x="210" y="165"/>
                          <a:pt x="210" y="165"/>
                          <a:pt x="210" y="165"/>
                        </a:cubicBezTo>
                        <a:cubicBezTo>
                          <a:pt x="209" y="165"/>
                          <a:pt x="209" y="165"/>
                          <a:pt x="209" y="165"/>
                        </a:cubicBezTo>
                        <a:cubicBezTo>
                          <a:pt x="208" y="165"/>
                          <a:pt x="208" y="165"/>
                          <a:pt x="208" y="165"/>
                        </a:cubicBezTo>
                        <a:cubicBezTo>
                          <a:pt x="207" y="165"/>
                          <a:pt x="207" y="165"/>
                          <a:pt x="207" y="165"/>
                        </a:cubicBezTo>
                        <a:cubicBezTo>
                          <a:pt x="207" y="166"/>
                          <a:pt x="207" y="166"/>
                          <a:pt x="207" y="166"/>
                        </a:cubicBezTo>
                        <a:cubicBezTo>
                          <a:pt x="208" y="166"/>
                          <a:pt x="208" y="166"/>
                          <a:pt x="208" y="166"/>
                        </a:cubicBezTo>
                        <a:cubicBezTo>
                          <a:pt x="209" y="167"/>
                          <a:pt x="209" y="167"/>
                          <a:pt x="209" y="167"/>
                        </a:cubicBezTo>
                        <a:cubicBezTo>
                          <a:pt x="208" y="167"/>
                          <a:pt x="208" y="167"/>
                          <a:pt x="208" y="167"/>
                        </a:cubicBezTo>
                        <a:cubicBezTo>
                          <a:pt x="207" y="167"/>
                          <a:pt x="207" y="167"/>
                          <a:pt x="207" y="167"/>
                        </a:cubicBezTo>
                        <a:cubicBezTo>
                          <a:pt x="207" y="168"/>
                          <a:pt x="207" y="168"/>
                          <a:pt x="207" y="168"/>
                        </a:cubicBezTo>
                        <a:cubicBezTo>
                          <a:pt x="207" y="169"/>
                          <a:pt x="207" y="169"/>
                          <a:pt x="207" y="169"/>
                        </a:cubicBezTo>
                        <a:cubicBezTo>
                          <a:pt x="206" y="169"/>
                          <a:pt x="206" y="169"/>
                          <a:pt x="206" y="169"/>
                        </a:cubicBezTo>
                        <a:cubicBezTo>
                          <a:pt x="205" y="169"/>
                          <a:pt x="205" y="169"/>
                          <a:pt x="205" y="169"/>
                        </a:cubicBezTo>
                        <a:cubicBezTo>
                          <a:pt x="205" y="169"/>
                          <a:pt x="205" y="169"/>
                          <a:pt x="205" y="169"/>
                        </a:cubicBezTo>
                        <a:cubicBezTo>
                          <a:pt x="205" y="169"/>
                          <a:pt x="205" y="169"/>
                          <a:pt x="205" y="169"/>
                        </a:cubicBezTo>
                        <a:cubicBezTo>
                          <a:pt x="205" y="169"/>
                          <a:pt x="205" y="168"/>
                          <a:pt x="205" y="168"/>
                        </a:cubicBezTo>
                        <a:cubicBezTo>
                          <a:pt x="205" y="168"/>
                          <a:pt x="206" y="168"/>
                          <a:pt x="206" y="168"/>
                        </a:cubicBezTo>
                        <a:cubicBezTo>
                          <a:pt x="206" y="168"/>
                          <a:pt x="206" y="167"/>
                          <a:pt x="206" y="167"/>
                        </a:cubicBezTo>
                        <a:cubicBezTo>
                          <a:pt x="207" y="167"/>
                          <a:pt x="207" y="167"/>
                          <a:pt x="207" y="167"/>
                        </a:cubicBezTo>
                        <a:cubicBezTo>
                          <a:pt x="207" y="167"/>
                          <a:pt x="207" y="167"/>
                          <a:pt x="207" y="167"/>
                        </a:cubicBezTo>
                        <a:cubicBezTo>
                          <a:pt x="206" y="166"/>
                          <a:pt x="206" y="166"/>
                          <a:pt x="206" y="166"/>
                        </a:cubicBezTo>
                        <a:cubicBezTo>
                          <a:pt x="205" y="166"/>
                          <a:pt x="205" y="166"/>
                          <a:pt x="205" y="166"/>
                        </a:cubicBezTo>
                        <a:cubicBezTo>
                          <a:pt x="205" y="165"/>
                          <a:pt x="205" y="165"/>
                          <a:pt x="205" y="165"/>
                        </a:cubicBezTo>
                        <a:cubicBezTo>
                          <a:pt x="206" y="165"/>
                          <a:pt x="206" y="165"/>
                          <a:pt x="206" y="165"/>
                        </a:cubicBezTo>
                        <a:cubicBezTo>
                          <a:pt x="207" y="163"/>
                          <a:pt x="207" y="163"/>
                          <a:pt x="207" y="163"/>
                        </a:cubicBezTo>
                        <a:cubicBezTo>
                          <a:pt x="206" y="163"/>
                          <a:pt x="206" y="163"/>
                          <a:pt x="206" y="163"/>
                        </a:cubicBezTo>
                        <a:cubicBezTo>
                          <a:pt x="206" y="163"/>
                          <a:pt x="206" y="163"/>
                          <a:pt x="206" y="163"/>
                        </a:cubicBezTo>
                        <a:cubicBezTo>
                          <a:pt x="205" y="164"/>
                          <a:pt x="205" y="164"/>
                          <a:pt x="205" y="164"/>
                        </a:cubicBezTo>
                        <a:cubicBezTo>
                          <a:pt x="204" y="164"/>
                          <a:pt x="204" y="164"/>
                          <a:pt x="204" y="164"/>
                        </a:cubicBezTo>
                        <a:cubicBezTo>
                          <a:pt x="203" y="165"/>
                          <a:pt x="203" y="165"/>
                          <a:pt x="203" y="165"/>
                        </a:cubicBezTo>
                        <a:cubicBezTo>
                          <a:pt x="204" y="164"/>
                          <a:pt x="204" y="164"/>
                          <a:pt x="204" y="164"/>
                        </a:cubicBezTo>
                        <a:cubicBezTo>
                          <a:pt x="205" y="164"/>
                          <a:pt x="205" y="164"/>
                          <a:pt x="205" y="164"/>
                        </a:cubicBezTo>
                        <a:cubicBezTo>
                          <a:pt x="206" y="162"/>
                          <a:pt x="206" y="162"/>
                          <a:pt x="206" y="162"/>
                        </a:cubicBezTo>
                        <a:cubicBezTo>
                          <a:pt x="206" y="161"/>
                          <a:pt x="206" y="161"/>
                          <a:pt x="206" y="161"/>
                        </a:cubicBezTo>
                        <a:cubicBezTo>
                          <a:pt x="206" y="161"/>
                          <a:pt x="206" y="161"/>
                          <a:pt x="206" y="161"/>
                        </a:cubicBezTo>
                        <a:cubicBezTo>
                          <a:pt x="207" y="161"/>
                          <a:pt x="207" y="161"/>
                          <a:pt x="207" y="161"/>
                        </a:cubicBezTo>
                        <a:cubicBezTo>
                          <a:pt x="208" y="161"/>
                          <a:pt x="208" y="161"/>
                          <a:pt x="208" y="161"/>
                        </a:cubicBezTo>
                        <a:cubicBezTo>
                          <a:pt x="207" y="162"/>
                          <a:pt x="207" y="162"/>
                          <a:pt x="207" y="162"/>
                        </a:cubicBezTo>
                        <a:cubicBezTo>
                          <a:pt x="208" y="162"/>
                          <a:pt x="208" y="162"/>
                          <a:pt x="208" y="162"/>
                        </a:cubicBezTo>
                        <a:cubicBezTo>
                          <a:pt x="208" y="162"/>
                          <a:pt x="208" y="162"/>
                          <a:pt x="208" y="162"/>
                        </a:cubicBezTo>
                        <a:cubicBezTo>
                          <a:pt x="208" y="163"/>
                          <a:pt x="208" y="163"/>
                          <a:pt x="208" y="163"/>
                        </a:cubicBezTo>
                        <a:cubicBezTo>
                          <a:pt x="207" y="163"/>
                          <a:pt x="207" y="163"/>
                          <a:pt x="207" y="163"/>
                        </a:cubicBezTo>
                        <a:cubicBezTo>
                          <a:pt x="208" y="164"/>
                          <a:pt x="208" y="164"/>
                          <a:pt x="208" y="164"/>
                        </a:cubicBezTo>
                        <a:cubicBezTo>
                          <a:pt x="208" y="164"/>
                          <a:pt x="208" y="164"/>
                          <a:pt x="208" y="164"/>
                        </a:cubicBezTo>
                        <a:cubicBezTo>
                          <a:pt x="208" y="164"/>
                          <a:pt x="208" y="164"/>
                          <a:pt x="208" y="164"/>
                        </a:cubicBezTo>
                        <a:cubicBezTo>
                          <a:pt x="209" y="164"/>
                          <a:pt x="209" y="164"/>
                          <a:pt x="209" y="164"/>
                        </a:cubicBezTo>
                        <a:cubicBezTo>
                          <a:pt x="209" y="164"/>
                          <a:pt x="209" y="164"/>
                          <a:pt x="209" y="164"/>
                        </a:cubicBezTo>
                        <a:cubicBezTo>
                          <a:pt x="211" y="162"/>
                          <a:pt x="211" y="162"/>
                          <a:pt x="211" y="162"/>
                        </a:cubicBezTo>
                        <a:cubicBezTo>
                          <a:pt x="211" y="161"/>
                          <a:pt x="211" y="161"/>
                          <a:pt x="211" y="161"/>
                        </a:cubicBezTo>
                        <a:cubicBezTo>
                          <a:pt x="211" y="160"/>
                          <a:pt x="211" y="160"/>
                          <a:pt x="211" y="160"/>
                        </a:cubicBezTo>
                        <a:cubicBezTo>
                          <a:pt x="213" y="159"/>
                          <a:pt x="213" y="159"/>
                          <a:pt x="213" y="159"/>
                        </a:cubicBezTo>
                        <a:cubicBezTo>
                          <a:pt x="214" y="158"/>
                          <a:pt x="214" y="158"/>
                          <a:pt x="214" y="158"/>
                        </a:cubicBezTo>
                        <a:cubicBezTo>
                          <a:pt x="215" y="157"/>
                          <a:pt x="215" y="157"/>
                          <a:pt x="215" y="157"/>
                        </a:cubicBezTo>
                        <a:cubicBezTo>
                          <a:pt x="215" y="156"/>
                          <a:pt x="215" y="156"/>
                          <a:pt x="215" y="156"/>
                        </a:cubicBezTo>
                        <a:cubicBezTo>
                          <a:pt x="216" y="156"/>
                          <a:pt x="216" y="156"/>
                          <a:pt x="216" y="156"/>
                        </a:cubicBezTo>
                        <a:cubicBezTo>
                          <a:pt x="217" y="155"/>
                          <a:pt x="217" y="155"/>
                          <a:pt x="217" y="155"/>
                        </a:cubicBezTo>
                        <a:cubicBezTo>
                          <a:pt x="217" y="154"/>
                          <a:pt x="217" y="154"/>
                          <a:pt x="217" y="154"/>
                        </a:cubicBezTo>
                        <a:cubicBezTo>
                          <a:pt x="220" y="151"/>
                          <a:pt x="220" y="151"/>
                          <a:pt x="220" y="151"/>
                        </a:cubicBezTo>
                        <a:cubicBezTo>
                          <a:pt x="220" y="150"/>
                          <a:pt x="220" y="150"/>
                          <a:pt x="220" y="150"/>
                        </a:cubicBezTo>
                        <a:cubicBezTo>
                          <a:pt x="221" y="150"/>
                          <a:pt x="221" y="150"/>
                          <a:pt x="221" y="150"/>
                        </a:cubicBezTo>
                        <a:cubicBezTo>
                          <a:pt x="221" y="150"/>
                          <a:pt x="221" y="150"/>
                          <a:pt x="221" y="150"/>
                        </a:cubicBezTo>
                        <a:cubicBezTo>
                          <a:pt x="222" y="149"/>
                          <a:pt x="222" y="149"/>
                          <a:pt x="222" y="149"/>
                        </a:cubicBezTo>
                        <a:cubicBezTo>
                          <a:pt x="222" y="149"/>
                          <a:pt x="222" y="149"/>
                          <a:pt x="222" y="149"/>
                        </a:cubicBezTo>
                        <a:cubicBezTo>
                          <a:pt x="222" y="148"/>
                          <a:pt x="222" y="148"/>
                          <a:pt x="222" y="148"/>
                        </a:cubicBezTo>
                        <a:cubicBezTo>
                          <a:pt x="221" y="148"/>
                          <a:pt x="221" y="148"/>
                          <a:pt x="221" y="148"/>
                        </a:cubicBezTo>
                        <a:cubicBezTo>
                          <a:pt x="221" y="149"/>
                          <a:pt x="221" y="149"/>
                          <a:pt x="221" y="149"/>
                        </a:cubicBezTo>
                        <a:cubicBezTo>
                          <a:pt x="220" y="148"/>
                          <a:pt x="220" y="148"/>
                          <a:pt x="220" y="148"/>
                        </a:cubicBezTo>
                        <a:cubicBezTo>
                          <a:pt x="220" y="148"/>
                          <a:pt x="220" y="148"/>
                          <a:pt x="220" y="148"/>
                        </a:cubicBezTo>
                        <a:cubicBezTo>
                          <a:pt x="221" y="147"/>
                          <a:pt x="221" y="147"/>
                          <a:pt x="221" y="147"/>
                        </a:cubicBezTo>
                        <a:cubicBezTo>
                          <a:pt x="222" y="146"/>
                          <a:pt x="222" y="146"/>
                          <a:pt x="222" y="146"/>
                        </a:cubicBezTo>
                        <a:cubicBezTo>
                          <a:pt x="223" y="146"/>
                          <a:pt x="223" y="146"/>
                          <a:pt x="223" y="146"/>
                        </a:cubicBezTo>
                        <a:cubicBezTo>
                          <a:pt x="223" y="145"/>
                          <a:pt x="223" y="145"/>
                          <a:pt x="223" y="145"/>
                        </a:cubicBezTo>
                        <a:cubicBezTo>
                          <a:pt x="224" y="145"/>
                          <a:pt x="224" y="145"/>
                          <a:pt x="224" y="145"/>
                        </a:cubicBezTo>
                        <a:cubicBezTo>
                          <a:pt x="224" y="144"/>
                          <a:pt x="224" y="144"/>
                          <a:pt x="224" y="144"/>
                        </a:cubicBezTo>
                        <a:cubicBezTo>
                          <a:pt x="224" y="143"/>
                          <a:pt x="224" y="143"/>
                          <a:pt x="224" y="143"/>
                        </a:cubicBezTo>
                        <a:cubicBezTo>
                          <a:pt x="224" y="143"/>
                          <a:pt x="224" y="143"/>
                          <a:pt x="224" y="143"/>
                        </a:cubicBezTo>
                        <a:cubicBezTo>
                          <a:pt x="225" y="142"/>
                          <a:pt x="225" y="142"/>
                          <a:pt x="225" y="142"/>
                        </a:cubicBezTo>
                        <a:cubicBezTo>
                          <a:pt x="225" y="142"/>
                          <a:pt x="225" y="142"/>
                          <a:pt x="225" y="142"/>
                        </a:cubicBezTo>
                        <a:cubicBezTo>
                          <a:pt x="226" y="141"/>
                          <a:pt x="226" y="141"/>
                          <a:pt x="226" y="141"/>
                        </a:cubicBezTo>
                        <a:close/>
                        <a:moveTo>
                          <a:pt x="270" y="146"/>
                        </a:moveTo>
                        <a:cubicBezTo>
                          <a:pt x="270" y="145"/>
                          <a:pt x="270" y="145"/>
                          <a:pt x="270" y="145"/>
                        </a:cubicBezTo>
                        <a:cubicBezTo>
                          <a:pt x="270" y="145"/>
                          <a:pt x="270" y="145"/>
                          <a:pt x="270" y="145"/>
                        </a:cubicBezTo>
                        <a:cubicBezTo>
                          <a:pt x="269" y="144"/>
                          <a:pt x="269" y="144"/>
                          <a:pt x="269" y="144"/>
                        </a:cubicBezTo>
                        <a:cubicBezTo>
                          <a:pt x="269" y="143"/>
                          <a:pt x="269" y="143"/>
                          <a:pt x="269" y="143"/>
                        </a:cubicBezTo>
                        <a:cubicBezTo>
                          <a:pt x="270" y="143"/>
                          <a:pt x="270" y="143"/>
                          <a:pt x="270" y="143"/>
                        </a:cubicBezTo>
                        <a:cubicBezTo>
                          <a:pt x="270" y="143"/>
                          <a:pt x="270" y="143"/>
                          <a:pt x="270" y="143"/>
                        </a:cubicBezTo>
                        <a:cubicBezTo>
                          <a:pt x="271" y="144"/>
                          <a:pt x="271" y="144"/>
                          <a:pt x="271" y="144"/>
                        </a:cubicBezTo>
                        <a:cubicBezTo>
                          <a:pt x="271" y="145"/>
                          <a:pt x="271" y="145"/>
                          <a:pt x="271" y="145"/>
                        </a:cubicBezTo>
                        <a:cubicBezTo>
                          <a:pt x="271" y="146"/>
                          <a:pt x="271" y="146"/>
                          <a:pt x="271" y="146"/>
                        </a:cubicBezTo>
                        <a:cubicBezTo>
                          <a:pt x="271" y="146"/>
                          <a:pt x="271" y="146"/>
                          <a:pt x="271" y="146"/>
                        </a:cubicBezTo>
                        <a:cubicBezTo>
                          <a:pt x="271" y="147"/>
                          <a:pt x="271" y="147"/>
                          <a:pt x="271" y="147"/>
                        </a:cubicBezTo>
                        <a:cubicBezTo>
                          <a:pt x="271" y="147"/>
                          <a:pt x="271" y="147"/>
                          <a:pt x="271" y="147"/>
                        </a:cubicBezTo>
                        <a:cubicBezTo>
                          <a:pt x="270" y="147"/>
                          <a:pt x="270" y="147"/>
                          <a:pt x="270" y="147"/>
                        </a:cubicBezTo>
                        <a:cubicBezTo>
                          <a:pt x="269" y="146"/>
                          <a:pt x="269" y="146"/>
                          <a:pt x="269" y="146"/>
                        </a:cubicBezTo>
                        <a:cubicBezTo>
                          <a:pt x="269" y="146"/>
                          <a:pt x="269" y="146"/>
                          <a:pt x="269" y="146"/>
                        </a:cubicBezTo>
                        <a:cubicBezTo>
                          <a:pt x="270" y="146"/>
                          <a:pt x="270" y="146"/>
                          <a:pt x="270" y="146"/>
                        </a:cubicBezTo>
                        <a:cubicBezTo>
                          <a:pt x="270" y="146"/>
                          <a:pt x="270" y="146"/>
                          <a:pt x="270" y="146"/>
                        </a:cubicBezTo>
                        <a:close/>
                        <a:moveTo>
                          <a:pt x="182" y="146"/>
                        </a:moveTo>
                        <a:cubicBezTo>
                          <a:pt x="182" y="146"/>
                          <a:pt x="182" y="146"/>
                          <a:pt x="182" y="146"/>
                        </a:cubicBezTo>
                        <a:cubicBezTo>
                          <a:pt x="184" y="145"/>
                          <a:pt x="184" y="145"/>
                          <a:pt x="184" y="145"/>
                        </a:cubicBezTo>
                        <a:cubicBezTo>
                          <a:pt x="186" y="143"/>
                          <a:pt x="186" y="143"/>
                          <a:pt x="186" y="143"/>
                        </a:cubicBezTo>
                        <a:cubicBezTo>
                          <a:pt x="187" y="143"/>
                          <a:pt x="187" y="143"/>
                          <a:pt x="187" y="143"/>
                        </a:cubicBezTo>
                        <a:cubicBezTo>
                          <a:pt x="186" y="144"/>
                          <a:pt x="186" y="144"/>
                          <a:pt x="186" y="144"/>
                        </a:cubicBezTo>
                        <a:cubicBezTo>
                          <a:pt x="185" y="144"/>
                          <a:pt x="185" y="144"/>
                          <a:pt x="185" y="144"/>
                        </a:cubicBezTo>
                        <a:cubicBezTo>
                          <a:pt x="184" y="145"/>
                          <a:pt x="184" y="145"/>
                          <a:pt x="184" y="145"/>
                        </a:cubicBezTo>
                        <a:cubicBezTo>
                          <a:pt x="184" y="146"/>
                          <a:pt x="184" y="146"/>
                          <a:pt x="184" y="146"/>
                        </a:cubicBezTo>
                        <a:cubicBezTo>
                          <a:pt x="183" y="147"/>
                          <a:pt x="183" y="147"/>
                          <a:pt x="183" y="147"/>
                        </a:cubicBezTo>
                        <a:cubicBezTo>
                          <a:pt x="182" y="147"/>
                          <a:pt x="182" y="147"/>
                          <a:pt x="182" y="147"/>
                        </a:cubicBezTo>
                        <a:cubicBezTo>
                          <a:pt x="182" y="148"/>
                          <a:pt x="182" y="148"/>
                          <a:pt x="182" y="148"/>
                        </a:cubicBezTo>
                        <a:cubicBezTo>
                          <a:pt x="182" y="148"/>
                          <a:pt x="182" y="148"/>
                          <a:pt x="182" y="148"/>
                        </a:cubicBezTo>
                        <a:cubicBezTo>
                          <a:pt x="184" y="148"/>
                          <a:pt x="184" y="148"/>
                          <a:pt x="184" y="148"/>
                        </a:cubicBezTo>
                        <a:cubicBezTo>
                          <a:pt x="184" y="147"/>
                          <a:pt x="184" y="147"/>
                          <a:pt x="184" y="147"/>
                        </a:cubicBezTo>
                        <a:cubicBezTo>
                          <a:pt x="185" y="147"/>
                          <a:pt x="185" y="147"/>
                          <a:pt x="185" y="147"/>
                        </a:cubicBezTo>
                        <a:cubicBezTo>
                          <a:pt x="185" y="148"/>
                          <a:pt x="185" y="148"/>
                          <a:pt x="185" y="148"/>
                        </a:cubicBezTo>
                        <a:cubicBezTo>
                          <a:pt x="186" y="148"/>
                          <a:pt x="186" y="148"/>
                          <a:pt x="186" y="148"/>
                        </a:cubicBezTo>
                        <a:cubicBezTo>
                          <a:pt x="187" y="148"/>
                          <a:pt x="187" y="148"/>
                          <a:pt x="187" y="148"/>
                        </a:cubicBezTo>
                        <a:cubicBezTo>
                          <a:pt x="189" y="147"/>
                          <a:pt x="189" y="147"/>
                          <a:pt x="189" y="147"/>
                        </a:cubicBezTo>
                        <a:cubicBezTo>
                          <a:pt x="190" y="147"/>
                          <a:pt x="190" y="147"/>
                          <a:pt x="190" y="147"/>
                        </a:cubicBezTo>
                        <a:cubicBezTo>
                          <a:pt x="189" y="148"/>
                          <a:pt x="189" y="148"/>
                          <a:pt x="189" y="148"/>
                        </a:cubicBezTo>
                        <a:cubicBezTo>
                          <a:pt x="187" y="149"/>
                          <a:pt x="187" y="149"/>
                          <a:pt x="187" y="149"/>
                        </a:cubicBezTo>
                        <a:cubicBezTo>
                          <a:pt x="187" y="149"/>
                          <a:pt x="187" y="149"/>
                          <a:pt x="187" y="149"/>
                        </a:cubicBezTo>
                        <a:cubicBezTo>
                          <a:pt x="184" y="148"/>
                          <a:pt x="184" y="148"/>
                          <a:pt x="184" y="148"/>
                        </a:cubicBezTo>
                        <a:cubicBezTo>
                          <a:pt x="183" y="148"/>
                          <a:pt x="183" y="148"/>
                          <a:pt x="183" y="148"/>
                        </a:cubicBezTo>
                        <a:cubicBezTo>
                          <a:pt x="183" y="149"/>
                          <a:pt x="183" y="149"/>
                          <a:pt x="183" y="149"/>
                        </a:cubicBezTo>
                        <a:cubicBezTo>
                          <a:pt x="182" y="149"/>
                          <a:pt x="182" y="149"/>
                          <a:pt x="182" y="149"/>
                        </a:cubicBezTo>
                        <a:cubicBezTo>
                          <a:pt x="182" y="151"/>
                          <a:pt x="182" y="151"/>
                          <a:pt x="182" y="151"/>
                        </a:cubicBezTo>
                        <a:cubicBezTo>
                          <a:pt x="181" y="151"/>
                          <a:pt x="181" y="151"/>
                          <a:pt x="181" y="151"/>
                        </a:cubicBezTo>
                        <a:cubicBezTo>
                          <a:pt x="180" y="151"/>
                          <a:pt x="180" y="151"/>
                          <a:pt x="180" y="151"/>
                        </a:cubicBezTo>
                        <a:cubicBezTo>
                          <a:pt x="181" y="150"/>
                          <a:pt x="181" y="150"/>
                          <a:pt x="181" y="150"/>
                        </a:cubicBezTo>
                        <a:cubicBezTo>
                          <a:pt x="181" y="149"/>
                          <a:pt x="181" y="149"/>
                          <a:pt x="181" y="149"/>
                        </a:cubicBezTo>
                        <a:cubicBezTo>
                          <a:pt x="181" y="149"/>
                          <a:pt x="181" y="149"/>
                          <a:pt x="181" y="149"/>
                        </a:cubicBezTo>
                        <a:cubicBezTo>
                          <a:pt x="180" y="150"/>
                          <a:pt x="180" y="150"/>
                          <a:pt x="180" y="150"/>
                        </a:cubicBezTo>
                        <a:cubicBezTo>
                          <a:pt x="180" y="149"/>
                          <a:pt x="180" y="149"/>
                          <a:pt x="180" y="149"/>
                        </a:cubicBezTo>
                        <a:cubicBezTo>
                          <a:pt x="180" y="149"/>
                          <a:pt x="180" y="149"/>
                          <a:pt x="180" y="149"/>
                        </a:cubicBezTo>
                        <a:cubicBezTo>
                          <a:pt x="180" y="148"/>
                          <a:pt x="180" y="148"/>
                          <a:pt x="180" y="148"/>
                        </a:cubicBezTo>
                        <a:cubicBezTo>
                          <a:pt x="179" y="148"/>
                          <a:pt x="179" y="148"/>
                          <a:pt x="179" y="148"/>
                        </a:cubicBezTo>
                        <a:cubicBezTo>
                          <a:pt x="181" y="146"/>
                          <a:pt x="181" y="146"/>
                          <a:pt x="181" y="146"/>
                        </a:cubicBezTo>
                        <a:cubicBezTo>
                          <a:pt x="182" y="146"/>
                          <a:pt x="182" y="146"/>
                          <a:pt x="182" y="146"/>
                        </a:cubicBezTo>
                        <a:cubicBezTo>
                          <a:pt x="181" y="146"/>
                          <a:pt x="181" y="146"/>
                          <a:pt x="181" y="146"/>
                        </a:cubicBezTo>
                        <a:cubicBezTo>
                          <a:pt x="182" y="146"/>
                          <a:pt x="182" y="146"/>
                          <a:pt x="182" y="146"/>
                        </a:cubicBezTo>
                        <a:close/>
                        <a:moveTo>
                          <a:pt x="234" y="149"/>
                        </a:moveTo>
                        <a:cubicBezTo>
                          <a:pt x="234" y="148"/>
                          <a:pt x="234" y="148"/>
                          <a:pt x="234" y="148"/>
                        </a:cubicBezTo>
                        <a:cubicBezTo>
                          <a:pt x="234" y="147"/>
                          <a:pt x="234" y="147"/>
                          <a:pt x="234" y="147"/>
                        </a:cubicBezTo>
                        <a:cubicBezTo>
                          <a:pt x="235" y="147"/>
                          <a:pt x="235" y="147"/>
                          <a:pt x="235" y="147"/>
                        </a:cubicBezTo>
                        <a:cubicBezTo>
                          <a:pt x="235" y="147"/>
                          <a:pt x="235" y="147"/>
                          <a:pt x="235" y="147"/>
                        </a:cubicBezTo>
                        <a:cubicBezTo>
                          <a:pt x="235" y="146"/>
                          <a:pt x="235" y="146"/>
                          <a:pt x="235" y="146"/>
                        </a:cubicBezTo>
                        <a:cubicBezTo>
                          <a:pt x="236" y="146"/>
                          <a:pt x="236" y="146"/>
                          <a:pt x="236" y="146"/>
                        </a:cubicBezTo>
                        <a:cubicBezTo>
                          <a:pt x="237" y="145"/>
                          <a:pt x="237" y="145"/>
                          <a:pt x="237" y="145"/>
                        </a:cubicBezTo>
                        <a:cubicBezTo>
                          <a:pt x="238" y="146"/>
                          <a:pt x="238" y="146"/>
                          <a:pt x="238" y="146"/>
                        </a:cubicBezTo>
                        <a:cubicBezTo>
                          <a:pt x="238" y="146"/>
                          <a:pt x="238" y="146"/>
                          <a:pt x="238" y="146"/>
                        </a:cubicBezTo>
                        <a:cubicBezTo>
                          <a:pt x="238" y="147"/>
                          <a:pt x="238" y="147"/>
                          <a:pt x="238" y="147"/>
                        </a:cubicBezTo>
                        <a:cubicBezTo>
                          <a:pt x="237" y="147"/>
                          <a:pt x="237" y="147"/>
                          <a:pt x="237" y="147"/>
                        </a:cubicBezTo>
                        <a:cubicBezTo>
                          <a:pt x="237" y="147"/>
                          <a:pt x="237" y="147"/>
                          <a:pt x="237" y="147"/>
                        </a:cubicBezTo>
                        <a:cubicBezTo>
                          <a:pt x="236" y="147"/>
                          <a:pt x="236" y="147"/>
                          <a:pt x="236" y="147"/>
                        </a:cubicBezTo>
                        <a:cubicBezTo>
                          <a:pt x="236" y="147"/>
                          <a:pt x="236" y="147"/>
                          <a:pt x="236" y="147"/>
                        </a:cubicBezTo>
                        <a:cubicBezTo>
                          <a:pt x="236" y="148"/>
                          <a:pt x="236" y="148"/>
                          <a:pt x="236" y="148"/>
                        </a:cubicBezTo>
                        <a:cubicBezTo>
                          <a:pt x="236" y="148"/>
                          <a:pt x="236" y="148"/>
                          <a:pt x="236" y="148"/>
                        </a:cubicBezTo>
                        <a:cubicBezTo>
                          <a:pt x="235" y="148"/>
                          <a:pt x="235" y="148"/>
                          <a:pt x="235" y="148"/>
                        </a:cubicBezTo>
                        <a:cubicBezTo>
                          <a:pt x="235" y="148"/>
                          <a:pt x="235" y="148"/>
                          <a:pt x="235" y="148"/>
                        </a:cubicBezTo>
                        <a:cubicBezTo>
                          <a:pt x="234" y="148"/>
                          <a:pt x="234" y="148"/>
                          <a:pt x="234" y="148"/>
                        </a:cubicBezTo>
                        <a:cubicBezTo>
                          <a:pt x="234" y="149"/>
                          <a:pt x="234" y="149"/>
                          <a:pt x="234" y="149"/>
                        </a:cubicBezTo>
                        <a:close/>
                        <a:moveTo>
                          <a:pt x="224" y="151"/>
                        </a:moveTo>
                        <a:cubicBezTo>
                          <a:pt x="224" y="151"/>
                          <a:pt x="224" y="151"/>
                          <a:pt x="224" y="151"/>
                        </a:cubicBezTo>
                        <a:cubicBezTo>
                          <a:pt x="224" y="150"/>
                          <a:pt x="224" y="150"/>
                          <a:pt x="224" y="150"/>
                        </a:cubicBezTo>
                        <a:cubicBezTo>
                          <a:pt x="226" y="149"/>
                          <a:pt x="226" y="149"/>
                          <a:pt x="226" y="149"/>
                        </a:cubicBezTo>
                        <a:cubicBezTo>
                          <a:pt x="226" y="148"/>
                          <a:pt x="226" y="148"/>
                          <a:pt x="226" y="148"/>
                        </a:cubicBezTo>
                        <a:cubicBezTo>
                          <a:pt x="226" y="147"/>
                          <a:pt x="226" y="147"/>
                          <a:pt x="226" y="147"/>
                        </a:cubicBezTo>
                        <a:cubicBezTo>
                          <a:pt x="226" y="147"/>
                          <a:pt x="226" y="147"/>
                          <a:pt x="226" y="147"/>
                        </a:cubicBezTo>
                        <a:cubicBezTo>
                          <a:pt x="227" y="146"/>
                          <a:pt x="227" y="146"/>
                          <a:pt x="227" y="146"/>
                        </a:cubicBezTo>
                        <a:cubicBezTo>
                          <a:pt x="227" y="146"/>
                          <a:pt x="227" y="146"/>
                          <a:pt x="227" y="146"/>
                        </a:cubicBezTo>
                        <a:cubicBezTo>
                          <a:pt x="228" y="146"/>
                          <a:pt x="228" y="146"/>
                          <a:pt x="228" y="146"/>
                        </a:cubicBezTo>
                        <a:cubicBezTo>
                          <a:pt x="227" y="146"/>
                          <a:pt x="227" y="146"/>
                          <a:pt x="227" y="146"/>
                        </a:cubicBezTo>
                        <a:cubicBezTo>
                          <a:pt x="228" y="147"/>
                          <a:pt x="228" y="147"/>
                          <a:pt x="228" y="147"/>
                        </a:cubicBezTo>
                        <a:cubicBezTo>
                          <a:pt x="227" y="148"/>
                          <a:pt x="227" y="148"/>
                          <a:pt x="227" y="148"/>
                        </a:cubicBezTo>
                        <a:cubicBezTo>
                          <a:pt x="228" y="148"/>
                          <a:pt x="228" y="148"/>
                          <a:pt x="228" y="148"/>
                        </a:cubicBezTo>
                        <a:cubicBezTo>
                          <a:pt x="228" y="148"/>
                          <a:pt x="228" y="148"/>
                          <a:pt x="228" y="148"/>
                        </a:cubicBezTo>
                        <a:cubicBezTo>
                          <a:pt x="229" y="147"/>
                          <a:pt x="229" y="147"/>
                          <a:pt x="229" y="147"/>
                        </a:cubicBezTo>
                        <a:cubicBezTo>
                          <a:pt x="230" y="147"/>
                          <a:pt x="230" y="147"/>
                          <a:pt x="230" y="147"/>
                        </a:cubicBezTo>
                        <a:cubicBezTo>
                          <a:pt x="230" y="148"/>
                          <a:pt x="230" y="148"/>
                          <a:pt x="230" y="148"/>
                        </a:cubicBezTo>
                        <a:cubicBezTo>
                          <a:pt x="230" y="149"/>
                          <a:pt x="230" y="149"/>
                          <a:pt x="230" y="149"/>
                        </a:cubicBezTo>
                        <a:cubicBezTo>
                          <a:pt x="229" y="150"/>
                          <a:pt x="229" y="150"/>
                          <a:pt x="229" y="150"/>
                        </a:cubicBezTo>
                        <a:cubicBezTo>
                          <a:pt x="228" y="150"/>
                          <a:pt x="228" y="150"/>
                          <a:pt x="228" y="150"/>
                        </a:cubicBezTo>
                        <a:cubicBezTo>
                          <a:pt x="228" y="149"/>
                          <a:pt x="228" y="149"/>
                          <a:pt x="228" y="149"/>
                        </a:cubicBezTo>
                        <a:cubicBezTo>
                          <a:pt x="227" y="150"/>
                          <a:pt x="227" y="150"/>
                          <a:pt x="227" y="150"/>
                        </a:cubicBezTo>
                        <a:cubicBezTo>
                          <a:pt x="225" y="151"/>
                          <a:pt x="225" y="151"/>
                          <a:pt x="225" y="151"/>
                        </a:cubicBezTo>
                        <a:cubicBezTo>
                          <a:pt x="225" y="151"/>
                          <a:pt x="225" y="151"/>
                          <a:pt x="225" y="151"/>
                        </a:cubicBezTo>
                        <a:cubicBezTo>
                          <a:pt x="225" y="151"/>
                          <a:pt x="224" y="151"/>
                          <a:pt x="224" y="151"/>
                        </a:cubicBezTo>
                        <a:close/>
                        <a:moveTo>
                          <a:pt x="111" y="151"/>
                        </a:moveTo>
                        <a:cubicBezTo>
                          <a:pt x="112" y="150"/>
                          <a:pt x="112" y="150"/>
                          <a:pt x="112" y="150"/>
                        </a:cubicBezTo>
                        <a:cubicBezTo>
                          <a:pt x="111" y="150"/>
                          <a:pt x="111" y="150"/>
                          <a:pt x="111" y="150"/>
                        </a:cubicBezTo>
                        <a:cubicBezTo>
                          <a:pt x="111" y="148"/>
                          <a:pt x="111" y="148"/>
                          <a:pt x="111" y="148"/>
                        </a:cubicBezTo>
                        <a:cubicBezTo>
                          <a:pt x="111" y="148"/>
                          <a:pt x="111" y="148"/>
                          <a:pt x="111" y="148"/>
                        </a:cubicBezTo>
                        <a:cubicBezTo>
                          <a:pt x="113" y="149"/>
                          <a:pt x="113" y="149"/>
                          <a:pt x="113" y="149"/>
                        </a:cubicBezTo>
                        <a:cubicBezTo>
                          <a:pt x="113" y="151"/>
                          <a:pt x="113" y="151"/>
                          <a:pt x="113" y="151"/>
                        </a:cubicBezTo>
                        <a:cubicBezTo>
                          <a:pt x="112" y="152"/>
                          <a:pt x="112" y="152"/>
                          <a:pt x="112" y="152"/>
                        </a:cubicBezTo>
                        <a:cubicBezTo>
                          <a:pt x="111" y="152"/>
                          <a:pt x="111" y="152"/>
                          <a:pt x="111" y="152"/>
                        </a:cubicBezTo>
                        <a:cubicBezTo>
                          <a:pt x="110" y="153"/>
                          <a:pt x="110" y="153"/>
                          <a:pt x="110" y="153"/>
                        </a:cubicBezTo>
                        <a:cubicBezTo>
                          <a:pt x="110" y="153"/>
                          <a:pt x="110" y="153"/>
                          <a:pt x="110" y="153"/>
                        </a:cubicBezTo>
                        <a:cubicBezTo>
                          <a:pt x="110" y="152"/>
                          <a:pt x="110" y="152"/>
                          <a:pt x="110" y="152"/>
                        </a:cubicBezTo>
                        <a:cubicBezTo>
                          <a:pt x="109" y="152"/>
                          <a:pt x="109" y="152"/>
                          <a:pt x="109" y="152"/>
                        </a:cubicBezTo>
                        <a:cubicBezTo>
                          <a:pt x="109" y="152"/>
                          <a:pt x="109" y="152"/>
                          <a:pt x="109" y="152"/>
                        </a:cubicBezTo>
                        <a:cubicBezTo>
                          <a:pt x="110" y="151"/>
                          <a:pt x="110" y="151"/>
                          <a:pt x="110" y="151"/>
                        </a:cubicBezTo>
                        <a:cubicBezTo>
                          <a:pt x="110" y="150"/>
                          <a:pt x="110" y="150"/>
                          <a:pt x="110" y="150"/>
                        </a:cubicBezTo>
                        <a:cubicBezTo>
                          <a:pt x="111" y="151"/>
                          <a:pt x="111" y="151"/>
                          <a:pt x="111" y="151"/>
                        </a:cubicBezTo>
                        <a:cubicBezTo>
                          <a:pt x="111" y="151"/>
                          <a:pt x="111" y="151"/>
                          <a:pt x="111" y="151"/>
                        </a:cubicBezTo>
                        <a:close/>
                        <a:moveTo>
                          <a:pt x="231" y="150"/>
                        </a:moveTo>
                        <a:cubicBezTo>
                          <a:pt x="230" y="149"/>
                          <a:pt x="230" y="149"/>
                          <a:pt x="230" y="149"/>
                        </a:cubicBezTo>
                        <a:cubicBezTo>
                          <a:pt x="231" y="149"/>
                          <a:pt x="231" y="149"/>
                          <a:pt x="231" y="149"/>
                        </a:cubicBezTo>
                        <a:cubicBezTo>
                          <a:pt x="232" y="148"/>
                          <a:pt x="232" y="148"/>
                          <a:pt x="232" y="148"/>
                        </a:cubicBezTo>
                        <a:cubicBezTo>
                          <a:pt x="232" y="149"/>
                          <a:pt x="232" y="149"/>
                          <a:pt x="232" y="149"/>
                        </a:cubicBezTo>
                        <a:cubicBezTo>
                          <a:pt x="233" y="149"/>
                          <a:pt x="233" y="149"/>
                          <a:pt x="233" y="149"/>
                        </a:cubicBezTo>
                        <a:cubicBezTo>
                          <a:pt x="233" y="150"/>
                          <a:pt x="233" y="150"/>
                          <a:pt x="233" y="150"/>
                        </a:cubicBezTo>
                        <a:cubicBezTo>
                          <a:pt x="232" y="150"/>
                          <a:pt x="232" y="150"/>
                          <a:pt x="232" y="150"/>
                        </a:cubicBezTo>
                        <a:cubicBezTo>
                          <a:pt x="232" y="150"/>
                          <a:pt x="232" y="150"/>
                          <a:pt x="232" y="150"/>
                        </a:cubicBezTo>
                        <a:cubicBezTo>
                          <a:pt x="231" y="150"/>
                          <a:pt x="231" y="150"/>
                          <a:pt x="231" y="150"/>
                        </a:cubicBezTo>
                        <a:cubicBezTo>
                          <a:pt x="231" y="150"/>
                          <a:pt x="231" y="150"/>
                          <a:pt x="231" y="150"/>
                        </a:cubicBezTo>
                        <a:close/>
                        <a:moveTo>
                          <a:pt x="133" y="150"/>
                        </a:moveTo>
                        <a:cubicBezTo>
                          <a:pt x="132" y="149"/>
                          <a:pt x="132" y="149"/>
                          <a:pt x="132" y="149"/>
                        </a:cubicBezTo>
                        <a:cubicBezTo>
                          <a:pt x="131" y="148"/>
                          <a:pt x="131" y="148"/>
                          <a:pt x="131" y="148"/>
                        </a:cubicBezTo>
                        <a:cubicBezTo>
                          <a:pt x="132" y="148"/>
                          <a:pt x="132" y="148"/>
                          <a:pt x="132" y="148"/>
                        </a:cubicBezTo>
                        <a:cubicBezTo>
                          <a:pt x="133" y="149"/>
                          <a:pt x="133" y="149"/>
                          <a:pt x="133" y="149"/>
                        </a:cubicBezTo>
                        <a:cubicBezTo>
                          <a:pt x="134" y="149"/>
                          <a:pt x="134" y="149"/>
                          <a:pt x="134" y="149"/>
                        </a:cubicBezTo>
                        <a:cubicBezTo>
                          <a:pt x="133" y="150"/>
                          <a:pt x="133" y="150"/>
                          <a:pt x="133" y="150"/>
                        </a:cubicBezTo>
                        <a:cubicBezTo>
                          <a:pt x="133" y="150"/>
                          <a:pt x="133" y="150"/>
                          <a:pt x="133" y="150"/>
                        </a:cubicBezTo>
                        <a:close/>
                        <a:moveTo>
                          <a:pt x="237" y="151"/>
                        </a:moveTo>
                        <a:cubicBezTo>
                          <a:pt x="238" y="149"/>
                          <a:pt x="238" y="149"/>
                          <a:pt x="238" y="149"/>
                        </a:cubicBezTo>
                        <a:cubicBezTo>
                          <a:pt x="238" y="148"/>
                          <a:pt x="238" y="148"/>
                          <a:pt x="238" y="148"/>
                        </a:cubicBezTo>
                        <a:cubicBezTo>
                          <a:pt x="239" y="149"/>
                          <a:pt x="239" y="149"/>
                          <a:pt x="239" y="149"/>
                        </a:cubicBezTo>
                        <a:cubicBezTo>
                          <a:pt x="239" y="150"/>
                          <a:pt x="239" y="150"/>
                          <a:pt x="239" y="150"/>
                        </a:cubicBezTo>
                        <a:cubicBezTo>
                          <a:pt x="240" y="151"/>
                          <a:pt x="240" y="151"/>
                          <a:pt x="240" y="151"/>
                        </a:cubicBezTo>
                        <a:cubicBezTo>
                          <a:pt x="239" y="150"/>
                          <a:pt x="239" y="150"/>
                          <a:pt x="239" y="150"/>
                        </a:cubicBezTo>
                        <a:cubicBezTo>
                          <a:pt x="238" y="151"/>
                          <a:pt x="238" y="151"/>
                          <a:pt x="238" y="151"/>
                        </a:cubicBezTo>
                        <a:cubicBezTo>
                          <a:pt x="238" y="151"/>
                          <a:pt x="238" y="151"/>
                          <a:pt x="238" y="151"/>
                        </a:cubicBezTo>
                        <a:cubicBezTo>
                          <a:pt x="237" y="153"/>
                          <a:pt x="237" y="153"/>
                          <a:pt x="237" y="153"/>
                        </a:cubicBezTo>
                        <a:cubicBezTo>
                          <a:pt x="236" y="152"/>
                          <a:pt x="236" y="152"/>
                          <a:pt x="236" y="152"/>
                        </a:cubicBezTo>
                        <a:cubicBezTo>
                          <a:pt x="236" y="152"/>
                          <a:pt x="236" y="152"/>
                          <a:pt x="236" y="152"/>
                        </a:cubicBezTo>
                        <a:cubicBezTo>
                          <a:pt x="235" y="150"/>
                          <a:pt x="235" y="150"/>
                          <a:pt x="235" y="150"/>
                        </a:cubicBezTo>
                        <a:cubicBezTo>
                          <a:pt x="235" y="150"/>
                          <a:pt x="234" y="150"/>
                          <a:pt x="234" y="150"/>
                        </a:cubicBezTo>
                        <a:cubicBezTo>
                          <a:pt x="235" y="149"/>
                          <a:pt x="235" y="149"/>
                          <a:pt x="235" y="149"/>
                        </a:cubicBezTo>
                        <a:cubicBezTo>
                          <a:pt x="236" y="150"/>
                          <a:pt x="236" y="150"/>
                          <a:pt x="236" y="150"/>
                        </a:cubicBezTo>
                        <a:cubicBezTo>
                          <a:pt x="237" y="151"/>
                          <a:pt x="237" y="151"/>
                          <a:pt x="237" y="151"/>
                        </a:cubicBezTo>
                        <a:close/>
                        <a:moveTo>
                          <a:pt x="171" y="158"/>
                        </a:moveTo>
                        <a:cubicBezTo>
                          <a:pt x="171" y="157"/>
                          <a:pt x="171" y="157"/>
                          <a:pt x="171" y="157"/>
                        </a:cubicBezTo>
                        <a:cubicBezTo>
                          <a:pt x="171" y="156"/>
                          <a:pt x="171" y="156"/>
                          <a:pt x="171" y="156"/>
                        </a:cubicBezTo>
                        <a:cubicBezTo>
                          <a:pt x="171" y="155"/>
                          <a:pt x="171" y="155"/>
                          <a:pt x="171" y="155"/>
                        </a:cubicBezTo>
                        <a:cubicBezTo>
                          <a:pt x="174" y="152"/>
                          <a:pt x="174" y="152"/>
                          <a:pt x="174" y="152"/>
                        </a:cubicBezTo>
                        <a:cubicBezTo>
                          <a:pt x="175" y="149"/>
                          <a:pt x="175" y="149"/>
                          <a:pt x="175" y="149"/>
                        </a:cubicBezTo>
                        <a:cubicBezTo>
                          <a:pt x="177" y="149"/>
                          <a:pt x="177" y="149"/>
                          <a:pt x="177" y="149"/>
                        </a:cubicBezTo>
                        <a:cubicBezTo>
                          <a:pt x="176" y="149"/>
                          <a:pt x="176" y="149"/>
                          <a:pt x="176" y="149"/>
                        </a:cubicBezTo>
                        <a:cubicBezTo>
                          <a:pt x="175" y="151"/>
                          <a:pt x="175" y="151"/>
                          <a:pt x="175" y="151"/>
                        </a:cubicBezTo>
                        <a:cubicBezTo>
                          <a:pt x="174" y="152"/>
                          <a:pt x="174" y="152"/>
                          <a:pt x="174" y="152"/>
                        </a:cubicBezTo>
                        <a:cubicBezTo>
                          <a:pt x="174" y="153"/>
                          <a:pt x="174" y="153"/>
                          <a:pt x="174" y="153"/>
                        </a:cubicBezTo>
                        <a:cubicBezTo>
                          <a:pt x="172" y="154"/>
                          <a:pt x="172" y="154"/>
                          <a:pt x="172" y="154"/>
                        </a:cubicBezTo>
                        <a:cubicBezTo>
                          <a:pt x="172" y="155"/>
                          <a:pt x="172" y="155"/>
                          <a:pt x="172" y="155"/>
                        </a:cubicBezTo>
                        <a:cubicBezTo>
                          <a:pt x="172" y="155"/>
                          <a:pt x="172" y="155"/>
                          <a:pt x="172" y="155"/>
                        </a:cubicBezTo>
                        <a:cubicBezTo>
                          <a:pt x="171" y="157"/>
                          <a:pt x="171" y="157"/>
                          <a:pt x="171" y="157"/>
                        </a:cubicBezTo>
                        <a:cubicBezTo>
                          <a:pt x="171" y="158"/>
                          <a:pt x="171" y="158"/>
                          <a:pt x="171" y="158"/>
                        </a:cubicBezTo>
                        <a:cubicBezTo>
                          <a:pt x="171" y="158"/>
                          <a:pt x="171" y="158"/>
                          <a:pt x="171" y="158"/>
                        </a:cubicBezTo>
                        <a:close/>
                        <a:moveTo>
                          <a:pt x="205" y="154"/>
                        </a:moveTo>
                        <a:cubicBezTo>
                          <a:pt x="205" y="153"/>
                          <a:pt x="205" y="153"/>
                          <a:pt x="205" y="153"/>
                        </a:cubicBezTo>
                        <a:cubicBezTo>
                          <a:pt x="206" y="152"/>
                          <a:pt x="206" y="152"/>
                          <a:pt x="206" y="152"/>
                        </a:cubicBezTo>
                        <a:cubicBezTo>
                          <a:pt x="206" y="151"/>
                          <a:pt x="206" y="151"/>
                          <a:pt x="206" y="151"/>
                        </a:cubicBezTo>
                        <a:cubicBezTo>
                          <a:pt x="207" y="150"/>
                          <a:pt x="207" y="150"/>
                          <a:pt x="207" y="150"/>
                        </a:cubicBezTo>
                        <a:cubicBezTo>
                          <a:pt x="207" y="149"/>
                          <a:pt x="207" y="149"/>
                          <a:pt x="207" y="149"/>
                        </a:cubicBezTo>
                        <a:cubicBezTo>
                          <a:pt x="208" y="150"/>
                          <a:pt x="208" y="150"/>
                          <a:pt x="208" y="150"/>
                        </a:cubicBezTo>
                        <a:cubicBezTo>
                          <a:pt x="208" y="151"/>
                          <a:pt x="208" y="151"/>
                          <a:pt x="208" y="151"/>
                        </a:cubicBezTo>
                        <a:cubicBezTo>
                          <a:pt x="208" y="151"/>
                          <a:pt x="208" y="151"/>
                          <a:pt x="208" y="151"/>
                        </a:cubicBezTo>
                        <a:cubicBezTo>
                          <a:pt x="208" y="152"/>
                          <a:pt x="208" y="152"/>
                          <a:pt x="208" y="152"/>
                        </a:cubicBezTo>
                        <a:cubicBezTo>
                          <a:pt x="207" y="153"/>
                          <a:pt x="207" y="153"/>
                          <a:pt x="207" y="153"/>
                        </a:cubicBezTo>
                        <a:cubicBezTo>
                          <a:pt x="206" y="153"/>
                          <a:pt x="206" y="153"/>
                          <a:pt x="206" y="153"/>
                        </a:cubicBezTo>
                        <a:cubicBezTo>
                          <a:pt x="206" y="153"/>
                          <a:pt x="206" y="153"/>
                          <a:pt x="206" y="153"/>
                        </a:cubicBezTo>
                        <a:cubicBezTo>
                          <a:pt x="206" y="153"/>
                          <a:pt x="205" y="153"/>
                          <a:pt x="205" y="154"/>
                        </a:cubicBezTo>
                        <a:cubicBezTo>
                          <a:pt x="205" y="154"/>
                          <a:pt x="205" y="154"/>
                          <a:pt x="205" y="154"/>
                        </a:cubicBezTo>
                        <a:cubicBezTo>
                          <a:pt x="205" y="154"/>
                          <a:pt x="205" y="154"/>
                          <a:pt x="205" y="154"/>
                        </a:cubicBezTo>
                        <a:close/>
                        <a:moveTo>
                          <a:pt x="174" y="156"/>
                        </a:moveTo>
                        <a:cubicBezTo>
                          <a:pt x="173" y="156"/>
                          <a:pt x="173" y="156"/>
                          <a:pt x="173" y="156"/>
                        </a:cubicBezTo>
                        <a:cubicBezTo>
                          <a:pt x="173" y="155"/>
                          <a:pt x="173" y="155"/>
                          <a:pt x="173" y="155"/>
                        </a:cubicBezTo>
                        <a:cubicBezTo>
                          <a:pt x="174" y="155"/>
                          <a:pt x="174" y="155"/>
                          <a:pt x="174" y="155"/>
                        </a:cubicBezTo>
                        <a:cubicBezTo>
                          <a:pt x="175" y="154"/>
                          <a:pt x="175" y="154"/>
                          <a:pt x="175" y="154"/>
                        </a:cubicBezTo>
                        <a:cubicBezTo>
                          <a:pt x="175" y="153"/>
                          <a:pt x="175" y="153"/>
                          <a:pt x="175" y="153"/>
                        </a:cubicBezTo>
                        <a:cubicBezTo>
                          <a:pt x="176" y="153"/>
                          <a:pt x="176" y="153"/>
                          <a:pt x="176" y="153"/>
                        </a:cubicBezTo>
                        <a:cubicBezTo>
                          <a:pt x="177" y="152"/>
                          <a:pt x="177" y="152"/>
                          <a:pt x="177" y="152"/>
                        </a:cubicBezTo>
                        <a:cubicBezTo>
                          <a:pt x="178" y="152"/>
                          <a:pt x="178" y="152"/>
                          <a:pt x="178" y="152"/>
                        </a:cubicBezTo>
                        <a:cubicBezTo>
                          <a:pt x="177" y="153"/>
                          <a:pt x="177" y="153"/>
                          <a:pt x="177" y="153"/>
                        </a:cubicBezTo>
                        <a:cubicBezTo>
                          <a:pt x="177" y="153"/>
                          <a:pt x="177" y="153"/>
                          <a:pt x="177" y="153"/>
                        </a:cubicBezTo>
                        <a:cubicBezTo>
                          <a:pt x="176" y="154"/>
                          <a:pt x="176" y="154"/>
                          <a:pt x="176" y="154"/>
                        </a:cubicBezTo>
                        <a:cubicBezTo>
                          <a:pt x="176" y="156"/>
                          <a:pt x="176" y="156"/>
                          <a:pt x="176" y="156"/>
                        </a:cubicBezTo>
                        <a:cubicBezTo>
                          <a:pt x="175" y="156"/>
                          <a:pt x="175" y="156"/>
                          <a:pt x="175" y="156"/>
                        </a:cubicBezTo>
                        <a:cubicBezTo>
                          <a:pt x="174" y="156"/>
                          <a:pt x="174" y="156"/>
                          <a:pt x="174" y="156"/>
                        </a:cubicBezTo>
                        <a:cubicBezTo>
                          <a:pt x="174" y="156"/>
                          <a:pt x="174" y="156"/>
                          <a:pt x="174" y="156"/>
                        </a:cubicBezTo>
                        <a:close/>
                        <a:moveTo>
                          <a:pt x="129" y="153"/>
                        </a:moveTo>
                        <a:cubicBezTo>
                          <a:pt x="130" y="153"/>
                          <a:pt x="130" y="153"/>
                          <a:pt x="130" y="153"/>
                        </a:cubicBezTo>
                        <a:cubicBezTo>
                          <a:pt x="131" y="153"/>
                          <a:pt x="131" y="153"/>
                          <a:pt x="131" y="153"/>
                        </a:cubicBezTo>
                        <a:cubicBezTo>
                          <a:pt x="131" y="152"/>
                          <a:pt x="131" y="152"/>
                          <a:pt x="131" y="152"/>
                        </a:cubicBezTo>
                        <a:cubicBezTo>
                          <a:pt x="132" y="153"/>
                          <a:pt x="132" y="153"/>
                          <a:pt x="132" y="153"/>
                        </a:cubicBezTo>
                        <a:cubicBezTo>
                          <a:pt x="133" y="153"/>
                          <a:pt x="133" y="153"/>
                          <a:pt x="133" y="153"/>
                        </a:cubicBezTo>
                        <a:cubicBezTo>
                          <a:pt x="133" y="155"/>
                          <a:pt x="133" y="155"/>
                          <a:pt x="133" y="155"/>
                        </a:cubicBezTo>
                        <a:cubicBezTo>
                          <a:pt x="132" y="155"/>
                          <a:pt x="132" y="155"/>
                          <a:pt x="132" y="155"/>
                        </a:cubicBezTo>
                        <a:cubicBezTo>
                          <a:pt x="132" y="156"/>
                          <a:pt x="132" y="156"/>
                          <a:pt x="132" y="156"/>
                        </a:cubicBezTo>
                        <a:cubicBezTo>
                          <a:pt x="131" y="154"/>
                          <a:pt x="131" y="154"/>
                          <a:pt x="131" y="154"/>
                        </a:cubicBezTo>
                        <a:cubicBezTo>
                          <a:pt x="130" y="154"/>
                          <a:pt x="130" y="154"/>
                          <a:pt x="130" y="154"/>
                        </a:cubicBezTo>
                        <a:cubicBezTo>
                          <a:pt x="129" y="154"/>
                          <a:pt x="129" y="154"/>
                          <a:pt x="129" y="154"/>
                        </a:cubicBezTo>
                        <a:cubicBezTo>
                          <a:pt x="128" y="153"/>
                          <a:pt x="128" y="153"/>
                          <a:pt x="128" y="153"/>
                        </a:cubicBezTo>
                        <a:cubicBezTo>
                          <a:pt x="129" y="153"/>
                          <a:pt x="129" y="153"/>
                          <a:pt x="129" y="153"/>
                        </a:cubicBezTo>
                        <a:close/>
                        <a:moveTo>
                          <a:pt x="267" y="154"/>
                        </a:moveTo>
                        <a:cubicBezTo>
                          <a:pt x="267" y="153"/>
                          <a:pt x="267" y="153"/>
                          <a:pt x="267" y="153"/>
                        </a:cubicBezTo>
                        <a:cubicBezTo>
                          <a:pt x="267" y="153"/>
                          <a:pt x="267" y="153"/>
                          <a:pt x="267" y="153"/>
                        </a:cubicBezTo>
                        <a:cubicBezTo>
                          <a:pt x="268" y="152"/>
                          <a:pt x="268" y="152"/>
                          <a:pt x="268" y="152"/>
                        </a:cubicBezTo>
                        <a:cubicBezTo>
                          <a:pt x="269" y="153"/>
                          <a:pt x="269" y="153"/>
                          <a:pt x="269" y="153"/>
                        </a:cubicBezTo>
                        <a:cubicBezTo>
                          <a:pt x="268" y="154"/>
                          <a:pt x="268" y="154"/>
                          <a:pt x="268" y="154"/>
                        </a:cubicBezTo>
                        <a:cubicBezTo>
                          <a:pt x="268" y="154"/>
                          <a:pt x="268" y="154"/>
                          <a:pt x="268" y="154"/>
                        </a:cubicBezTo>
                        <a:cubicBezTo>
                          <a:pt x="269" y="155"/>
                          <a:pt x="269" y="155"/>
                          <a:pt x="269" y="155"/>
                        </a:cubicBezTo>
                        <a:cubicBezTo>
                          <a:pt x="268" y="154"/>
                          <a:pt x="268" y="154"/>
                          <a:pt x="268" y="154"/>
                        </a:cubicBezTo>
                        <a:cubicBezTo>
                          <a:pt x="267" y="155"/>
                          <a:pt x="267" y="155"/>
                          <a:pt x="267" y="155"/>
                        </a:cubicBezTo>
                        <a:cubicBezTo>
                          <a:pt x="266" y="154"/>
                          <a:pt x="266" y="154"/>
                          <a:pt x="266" y="154"/>
                        </a:cubicBezTo>
                        <a:cubicBezTo>
                          <a:pt x="266" y="154"/>
                          <a:pt x="266" y="154"/>
                          <a:pt x="266" y="154"/>
                        </a:cubicBezTo>
                        <a:cubicBezTo>
                          <a:pt x="265" y="154"/>
                          <a:pt x="265" y="154"/>
                          <a:pt x="265" y="154"/>
                        </a:cubicBezTo>
                        <a:cubicBezTo>
                          <a:pt x="265" y="154"/>
                          <a:pt x="265" y="154"/>
                          <a:pt x="265" y="154"/>
                        </a:cubicBezTo>
                        <a:cubicBezTo>
                          <a:pt x="264" y="155"/>
                          <a:pt x="264" y="155"/>
                          <a:pt x="264" y="155"/>
                        </a:cubicBezTo>
                        <a:cubicBezTo>
                          <a:pt x="265" y="155"/>
                          <a:pt x="265" y="155"/>
                          <a:pt x="265" y="155"/>
                        </a:cubicBezTo>
                        <a:cubicBezTo>
                          <a:pt x="264" y="155"/>
                          <a:pt x="264" y="155"/>
                          <a:pt x="264" y="155"/>
                        </a:cubicBezTo>
                        <a:cubicBezTo>
                          <a:pt x="264" y="156"/>
                          <a:pt x="264" y="156"/>
                          <a:pt x="264" y="156"/>
                        </a:cubicBezTo>
                        <a:cubicBezTo>
                          <a:pt x="263" y="156"/>
                          <a:pt x="263" y="156"/>
                          <a:pt x="263" y="156"/>
                        </a:cubicBezTo>
                        <a:cubicBezTo>
                          <a:pt x="263" y="156"/>
                          <a:pt x="263" y="156"/>
                          <a:pt x="263" y="156"/>
                        </a:cubicBezTo>
                        <a:cubicBezTo>
                          <a:pt x="262" y="156"/>
                          <a:pt x="262" y="156"/>
                          <a:pt x="262" y="156"/>
                        </a:cubicBezTo>
                        <a:cubicBezTo>
                          <a:pt x="261" y="156"/>
                          <a:pt x="261" y="156"/>
                          <a:pt x="261" y="156"/>
                        </a:cubicBezTo>
                        <a:cubicBezTo>
                          <a:pt x="260" y="157"/>
                          <a:pt x="260" y="157"/>
                          <a:pt x="260" y="157"/>
                        </a:cubicBezTo>
                        <a:cubicBezTo>
                          <a:pt x="260" y="157"/>
                          <a:pt x="260" y="157"/>
                          <a:pt x="260" y="157"/>
                        </a:cubicBezTo>
                        <a:cubicBezTo>
                          <a:pt x="260" y="158"/>
                          <a:pt x="260" y="158"/>
                          <a:pt x="260" y="158"/>
                        </a:cubicBezTo>
                        <a:cubicBezTo>
                          <a:pt x="260" y="158"/>
                          <a:pt x="260" y="158"/>
                          <a:pt x="260" y="158"/>
                        </a:cubicBezTo>
                        <a:cubicBezTo>
                          <a:pt x="260" y="157"/>
                          <a:pt x="260" y="157"/>
                          <a:pt x="260" y="157"/>
                        </a:cubicBezTo>
                        <a:cubicBezTo>
                          <a:pt x="260" y="156"/>
                          <a:pt x="260" y="156"/>
                          <a:pt x="260" y="156"/>
                        </a:cubicBezTo>
                        <a:cubicBezTo>
                          <a:pt x="260" y="155"/>
                          <a:pt x="260" y="155"/>
                          <a:pt x="260" y="155"/>
                        </a:cubicBezTo>
                        <a:cubicBezTo>
                          <a:pt x="260" y="154"/>
                          <a:pt x="260" y="154"/>
                          <a:pt x="260" y="154"/>
                        </a:cubicBezTo>
                        <a:cubicBezTo>
                          <a:pt x="262" y="154"/>
                          <a:pt x="262" y="154"/>
                          <a:pt x="262" y="154"/>
                        </a:cubicBezTo>
                        <a:cubicBezTo>
                          <a:pt x="262" y="154"/>
                          <a:pt x="262" y="154"/>
                          <a:pt x="262" y="154"/>
                        </a:cubicBezTo>
                        <a:cubicBezTo>
                          <a:pt x="261" y="155"/>
                          <a:pt x="261" y="155"/>
                          <a:pt x="261" y="155"/>
                        </a:cubicBezTo>
                        <a:cubicBezTo>
                          <a:pt x="261" y="155"/>
                          <a:pt x="261" y="155"/>
                          <a:pt x="261" y="155"/>
                        </a:cubicBezTo>
                        <a:cubicBezTo>
                          <a:pt x="262" y="155"/>
                          <a:pt x="262" y="155"/>
                          <a:pt x="262" y="155"/>
                        </a:cubicBezTo>
                        <a:cubicBezTo>
                          <a:pt x="263" y="154"/>
                          <a:pt x="263" y="154"/>
                          <a:pt x="263" y="154"/>
                        </a:cubicBezTo>
                        <a:cubicBezTo>
                          <a:pt x="264" y="154"/>
                          <a:pt x="264" y="154"/>
                          <a:pt x="264" y="154"/>
                        </a:cubicBezTo>
                        <a:cubicBezTo>
                          <a:pt x="264" y="153"/>
                          <a:pt x="264" y="153"/>
                          <a:pt x="264" y="153"/>
                        </a:cubicBezTo>
                        <a:cubicBezTo>
                          <a:pt x="266" y="153"/>
                          <a:pt x="266" y="153"/>
                          <a:pt x="266" y="153"/>
                        </a:cubicBezTo>
                        <a:cubicBezTo>
                          <a:pt x="266" y="153"/>
                          <a:pt x="266" y="153"/>
                          <a:pt x="266" y="153"/>
                        </a:cubicBezTo>
                        <a:cubicBezTo>
                          <a:pt x="267" y="154"/>
                          <a:pt x="267" y="154"/>
                          <a:pt x="267" y="154"/>
                        </a:cubicBezTo>
                        <a:close/>
                        <a:moveTo>
                          <a:pt x="243" y="157"/>
                        </a:moveTo>
                        <a:cubicBezTo>
                          <a:pt x="243" y="157"/>
                          <a:pt x="242" y="157"/>
                          <a:pt x="242" y="157"/>
                        </a:cubicBezTo>
                        <a:cubicBezTo>
                          <a:pt x="241" y="157"/>
                          <a:pt x="241" y="157"/>
                          <a:pt x="241" y="157"/>
                        </a:cubicBezTo>
                        <a:cubicBezTo>
                          <a:pt x="241" y="156"/>
                          <a:pt x="241" y="156"/>
                          <a:pt x="241" y="156"/>
                        </a:cubicBezTo>
                        <a:cubicBezTo>
                          <a:pt x="241" y="156"/>
                          <a:pt x="241" y="156"/>
                          <a:pt x="241" y="156"/>
                        </a:cubicBezTo>
                        <a:cubicBezTo>
                          <a:pt x="242" y="156"/>
                          <a:pt x="242" y="156"/>
                          <a:pt x="242" y="156"/>
                        </a:cubicBezTo>
                        <a:cubicBezTo>
                          <a:pt x="243" y="156"/>
                          <a:pt x="243" y="156"/>
                          <a:pt x="243" y="156"/>
                        </a:cubicBezTo>
                        <a:cubicBezTo>
                          <a:pt x="243" y="157"/>
                          <a:pt x="243" y="157"/>
                          <a:pt x="243" y="157"/>
                        </a:cubicBezTo>
                        <a:cubicBezTo>
                          <a:pt x="243" y="157"/>
                          <a:pt x="243" y="157"/>
                          <a:pt x="243" y="157"/>
                        </a:cubicBezTo>
                        <a:close/>
                        <a:moveTo>
                          <a:pt x="163" y="160"/>
                        </a:moveTo>
                        <a:cubicBezTo>
                          <a:pt x="162" y="158"/>
                          <a:pt x="162" y="158"/>
                          <a:pt x="162" y="158"/>
                        </a:cubicBezTo>
                        <a:cubicBezTo>
                          <a:pt x="163" y="158"/>
                          <a:pt x="163" y="158"/>
                          <a:pt x="163" y="158"/>
                        </a:cubicBezTo>
                        <a:cubicBezTo>
                          <a:pt x="163" y="157"/>
                          <a:pt x="163" y="157"/>
                          <a:pt x="163" y="157"/>
                        </a:cubicBezTo>
                        <a:cubicBezTo>
                          <a:pt x="163" y="156"/>
                          <a:pt x="163" y="156"/>
                          <a:pt x="163" y="156"/>
                        </a:cubicBezTo>
                        <a:cubicBezTo>
                          <a:pt x="164" y="157"/>
                          <a:pt x="164" y="157"/>
                          <a:pt x="164" y="157"/>
                        </a:cubicBezTo>
                        <a:cubicBezTo>
                          <a:pt x="164" y="158"/>
                          <a:pt x="164" y="158"/>
                          <a:pt x="164" y="158"/>
                        </a:cubicBezTo>
                        <a:cubicBezTo>
                          <a:pt x="163" y="159"/>
                          <a:pt x="163" y="159"/>
                          <a:pt x="163" y="159"/>
                        </a:cubicBezTo>
                        <a:cubicBezTo>
                          <a:pt x="163" y="160"/>
                          <a:pt x="163" y="160"/>
                          <a:pt x="163" y="160"/>
                        </a:cubicBezTo>
                        <a:cubicBezTo>
                          <a:pt x="163" y="160"/>
                          <a:pt x="163" y="160"/>
                          <a:pt x="163" y="160"/>
                        </a:cubicBezTo>
                        <a:close/>
                        <a:moveTo>
                          <a:pt x="247" y="157"/>
                        </a:moveTo>
                        <a:cubicBezTo>
                          <a:pt x="247" y="157"/>
                          <a:pt x="247" y="157"/>
                          <a:pt x="247" y="157"/>
                        </a:cubicBezTo>
                        <a:cubicBezTo>
                          <a:pt x="248" y="157"/>
                          <a:pt x="248" y="157"/>
                          <a:pt x="248" y="157"/>
                        </a:cubicBezTo>
                        <a:cubicBezTo>
                          <a:pt x="248" y="157"/>
                          <a:pt x="248" y="157"/>
                          <a:pt x="248" y="157"/>
                        </a:cubicBezTo>
                        <a:cubicBezTo>
                          <a:pt x="247" y="158"/>
                          <a:pt x="247" y="158"/>
                          <a:pt x="247" y="158"/>
                        </a:cubicBezTo>
                        <a:cubicBezTo>
                          <a:pt x="247" y="159"/>
                          <a:pt x="247" y="159"/>
                          <a:pt x="247" y="159"/>
                        </a:cubicBezTo>
                        <a:cubicBezTo>
                          <a:pt x="247" y="159"/>
                          <a:pt x="247" y="159"/>
                          <a:pt x="247" y="159"/>
                        </a:cubicBezTo>
                        <a:cubicBezTo>
                          <a:pt x="247" y="160"/>
                          <a:pt x="247" y="160"/>
                          <a:pt x="247" y="160"/>
                        </a:cubicBezTo>
                        <a:cubicBezTo>
                          <a:pt x="246" y="159"/>
                          <a:pt x="246" y="159"/>
                          <a:pt x="246" y="159"/>
                        </a:cubicBezTo>
                        <a:cubicBezTo>
                          <a:pt x="246" y="159"/>
                          <a:pt x="245" y="159"/>
                          <a:pt x="245" y="159"/>
                        </a:cubicBezTo>
                        <a:cubicBezTo>
                          <a:pt x="245" y="158"/>
                          <a:pt x="245" y="158"/>
                          <a:pt x="245" y="158"/>
                        </a:cubicBezTo>
                        <a:cubicBezTo>
                          <a:pt x="245" y="157"/>
                          <a:pt x="245" y="157"/>
                          <a:pt x="245" y="157"/>
                        </a:cubicBezTo>
                        <a:cubicBezTo>
                          <a:pt x="246" y="157"/>
                          <a:pt x="246" y="157"/>
                          <a:pt x="246" y="157"/>
                        </a:cubicBezTo>
                        <a:cubicBezTo>
                          <a:pt x="247" y="157"/>
                          <a:pt x="247" y="157"/>
                          <a:pt x="247" y="157"/>
                        </a:cubicBezTo>
                        <a:close/>
                        <a:moveTo>
                          <a:pt x="257" y="159"/>
                        </a:moveTo>
                        <a:cubicBezTo>
                          <a:pt x="256" y="158"/>
                          <a:pt x="256" y="158"/>
                          <a:pt x="256" y="158"/>
                        </a:cubicBezTo>
                        <a:cubicBezTo>
                          <a:pt x="257" y="158"/>
                          <a:pt x="257" y="158"/>
                          <a:pt x="257" y="158"/>
                        </a:cubicBezTo>
                        <a:cubicBezTo>
                          <a:pt x="257" y="158"/>
                          <a:pt x="257" y="158"/>
                          <a:pt x="257" y="158"/>
                        </a:cubicBezTo>
                        <a:cubicBezTo>
                          <a:pt x="258" y="159"/>
                          <a:pt x="258" y="159"/>
                          <a:pt x="258" y="159"/>
                        </a:cubicBezTo>
                        <a:cubicBezTo>
                          <a:pt x="258" y="160"/>
                          <a:pt x="258" y="160"/>
                          <a:pt x="258" y="160"/>
                        </a:cubicBezTo>
                        <a:cubicBezTo>
                          <a:pt x="259" y="161"/>
                          <a:pt x="259" y="161"/>
                          <a:pt x="259" y="161"/>
                        </a:cubicBezTo>
                        <a:cubicBezTo>
                          <a:pt x="259" y="162"/>
                          <a:pt x="259" y="162"/>
                          <a:pt x="259" y="162"/>
                        </a:cubicBezTo>
                        <a:cubicBezTo>
                          <a:pt x="260" y="163"/>
                          <a:pt x="260" y="163"/>
                          <a:pt x="260" y="163"/>
                        </a:cubicBezTo>
                        <a:cubicBezTo>
                          <a:pt x="259" y="164"/>
                          <a:pt x="259" y="164"/>
                          <a:pt x="259" y="164"/>
                        </a:cubicBezTo>
                        <a:cubicBezTo>
                          <a:pt x="260" y="165"/>
                          <a:pt x="260" y="165"/>
                          <a:pt x="260"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0" y="166"/>
                          <a:pt x="260" y="166"/>
                          <a:pt x="260" y="166"/>
                        </a:cubicBezTo>
                        <a:cubicBezTo>
                          <a:pt x="259" y="166"/>
                          <a:pt x="259" y="166"/>
                          <a:pt x="259" y="166"/>
                        </a:cubicBezTo>
                        <a:cubicBezTo>
                          <a:pt x="259" y="166"/>
                          <a:pt x="259" y="166"/>
                          <a:pt x="259" y="166"/>
                        </a:cubicBezTo>
                        <a:cubicBezTo>
                          <a:pt x="259" y="165"/>
                          <a:pt x="259" y="165"/>
                          <a:pt x="259" y="165"/>
                        </a:cubicBezTo>
                        <a:cubicBezTo>
                          <a:pt x="259" y="164"/>
                          <a:pt x="259" y="164"/>
                          <a:pt x="259" y="164"/>
                        </a:cubicBezTo>
                        <a:cubicBezTo>
                          <a:pt x="259" y="164"/>
                          <a:pt x="259" y="164"/>
                          <a:pt x="259" y="164"/>
                        </a:cubicBezTo>
                        <a:cubicBezTo>
                          <a:pt x="258" y="162"/>
                          <a:pt x="258" y="162"/>
                          <a:pt x="258" y="162"/>
                        </a:cubicBezTo>
                        <a:cubicBezTo>
                          <a:pt x="257" y="161"/>
                          <a:pt x="257" y="161"/>
                          <a:pt x="257" y="161"/>
                        </a:cubicBezTo>
                        <a:cubicBezTo>
                          <a:pt x="257" y="160"/>
                          <a:pt x="257" y="160"/>
                          <a:pt x="257" y="160"/>
                        </a:cubicBezTo>
                        <a:cubicBezTo>
                          <a:pt x="257" y="159"/>
                          <a:pt x="257" y="159"/>
                          <a:pt x="257" y="159"/>
                        </a:cubicBezTo>
                        <a:cubicBezTo>
                          <a:pt x="257" y="159"/>
                          <a:pt x="257" y="159"/>
                          <a:pt x="257" y="159"/>
                        </a:cubicBezTo>
                        <a:close/>
                        <a:moveTo>
                          <a:pt x="142" y="159"/>
                        </a:moveTo>
                        <a:cubicBezTo>
                          <a:pt x="143" y="159"/>
                          <a:pt x="143" y="159"/>
                          <a:pt x="143" y="159"/>
                        </a:cubicBezTo>
                        <a:cubicBezTo>
                          <a:pt x="143" y="158"/>
                          <a:pt x="143" y="158"/>
                          <a:pt x="143" y="158"/>
                        </a:cubicBezTo>
                        <a:cubicBezTo>
                          <a:pt x="144" y="159"/>
                          <a:pt x="144" y="159"/>
                          <a:pt x="144" y="159"/>
                        </a:cubicBezTo>
                        <a:cubicBezTo>
                          <a:pt x="144" y="160"/>
                          <a:pt x="144" y="160"/>
                          <a:pt x="144" y="160"/>
                        </a:cubicBezTo>
                        <a:cubicBezTo>
                          <a:pt x="143" y="160"/>
                          <a:pt x="143" y="160"/>
                          <a:pt x="143" y="160"/>
                        </a:cubicBezTo>
                        <a:cubicBezTo>
                          <a:pt x="143" y="160"/>
                          <a:pt x="143" y="160"/>
                          <a:pt x="143" y="160"/>
                        </a:cubicBezTo>
                        <a:cubicBezTo>
                          <a:pt x="142" y="161"/>
                          <a:pt x="142" y="161"/>
                          <a:pt x="142" y="161"/>
                        </a:cubicBezTo>
                        <a:cubicBezTo>
                          <a:pt x="143" y="161"/>
                          <a:pt x="143" y="161"/>
                          <a:pt x="143" y="161"/>
                        </a:cubicBezTo>
                        <a:cubicBezTo>
                          <a:pt x="142" y="161"/>
                          <a:pt x="142" y="161"/>
                          <a:pt x="142" y="161"/>
                        </a:cubicBezTo>
                        <a:cubicBezTo>
                          <a:pt x="141" y="160"/>
                          <a:pt x="141" y="160"/>
                          <a:pt x="141" y="160"/>
                        </a:cubicBezTo>
                        <a:cubicBezTo>
                          <a:pt x="139" y="160"/>
                          <a:pt x="139" y="160"/>
                          <a:pt x="139" y="160"/>
                        </a:cubicBezTo>
                        <a:cubicBezTo>
                          <a:pt x="139" y="160"/>
                          <a:pt x="139" y="160"/>
                          <a:pt x="139" y="160"/>
                        </a:cubicBezTo>
                        <a:cubicBezTo>
                          <a:pt x="139" y="159"/>
                          <a:pt x="139" y="159"/>
                          <a:pt x="139" y="159"/>
                        </a:cubicBezTo>
                        <a:cubicBezTo>
                          <a:pt x="140" y="159"/>
                          <a:pt x="140" y="159"/>
                          <a:pt x="140" y="159"/>
                        </a:cubicBezTo>
                        <a:cubicBezTo>
                          <a:pt x="142" y="159"/>
                          <a:pt x="142" y="159"/>
                          <a:pt x="142" y="159"/>
                        </a:cubicBezTo>
                        <a:close/>
                        <a:moveTo>
                          <a:pt x="232" y="162"/>
                        </a:moveTo>
                        <a:cubicBezTo>
                          <a:pt x="232" y="162"/>
                          <a:pt x="232" y="162"/>
                          <a:pt x="232" y="162"/>
                        </a:cubicBezTo>
                        <a:cubicBezTo>
                          <a:pt x="232" y="161"/>
                          <a:pt x="232" y="161"/>
                          <a:pt x="232" y="161"/>
                        </a:cubicBezTo>
                        <a:cubicBezTo>
                          <a:pt x="232" y="160"/>
                          <a:pt x="232" y="160"/>
                          <a:pt x="232" y="160"/>
                        </a:cubicBezTo>
                        <a:cubicBezTo>
                          <a:pt x="232" y="159"/>
                          <a:pt x="232" y="159"/>
                          <a:pt x="232" y="159"/>
                        </a:cubicBezTo>
                        <a:cubicBezTo>
                          <a:pt x="232" y="160"/>
                          <a:pt x="232" y="160"/>
                          <a:pt x="232" y="160"/>
                        </a:cubicBezTo>
                        <a:cubicBezTo>
                          <a:pt x="233" y="160"/>
                          <a:pt x="233" y="160"/>
                          <a:pt x="233" y="160"/>
                        </a:cubicBezTo>
                        <a:cubicBezTo>
                          <a:pt x="234" y="161"/>
                          <a:pt x="234" y="161"/>
                          <a:pt x="234" y="161"/>
                        </a:cubicBezTo>
                        <a:cubicBezTo>
                          <a:pt x="233" y="161"/>
                          <a:pt x="233" y="161"/>
                          <a:pt x="233" y="161"/>
                        </a:cubicBezTo>
                        <a:cubicBezTo>
                          <a:pt x="233" y="162"/>
                          <a:pt x="233" y="162"/>
                          <a:pt x="233" y="162"/>
                        </a:cubicBezTo>
                        <a:cubicBezTo>
                          <a:pt x="233" y="162"/>
                          <a:pt x="233" y="162"/>
                          <a:pt x="233" y="162"/>
                        </a:cubicBezTo>
                        <a:cubicBezTo>
                          <a:pt x="233" y="163"/>
                          <a:pt x="233" y="163"/>
                          <a:pt x="233" y="163"/>
                        </a:cubicBezTo>
                        <a:cubicBezTo>
                          <a:pt x="232" y="163"/>
                          <a:pt x="232" y="163"/>
                          <a:pt x="232" y="163"/>
                        </a:cubicBezTo>
                        <a:cubicBezTo>
                          <a:pt x="231" y="163"/>
                          <a:pt x="231" y="163"/>
                          <a:pt x="231" y="163"/>
                        </a:cubicBezTo>
                        <a:cubicBezTo>
                          <a:pt x="231" y="162"/>
                          <a:pt x="231" y="162"/>
                          <a:pt x="231" y="162"/>
                        </a:cubicBezTo>
                        <a:cubicBezTo>
                          <a:pt x="231" y="162"/>
                          <a:pt x="231" y="162"/>
                          <a:pt x="231" y="162"/>
                        </a:cubicBezTo>
                        <a:cubicBezTo>
                          <a:pt x="232" y="162"/>
                          <a:pt x="232" y="162"/>
                          <a:pt x="232" y="162"/>
                        </a:cubicBezTo>
                        <a:close/>
                        <a:moveTo>
                          <a:pt x="247" y="166"/>
                        </a:moveTo>
                        <a:cubicBezTo>
                          <a:pt x="246" y="165"/>
                          <a:pt x="246" y="165"/>
                          <a:pt x="246" y="165"/>
                        </a:cubicBezTo>
                        <a:cubicBezTo>
                          <a:pt x="246" y="164"/>
                          <a:pt x="246" y="164"/>
                          <a:pt x="246" y="164"/>
                        </a:cubicBezTo>
                        <a:cubicBezTo>
                          <a:pt x="246" y="162"/>
                          <a:pt x="246" y="162"/>
                          <a:pt x="246" y="162"/>
                        </a:cubicBezTo>
                        <a:cubicBezTo>
                          <a:pt x="246" y="162"/>
                          <a:pt x="246" y="162"/>
                          <a:pt x="246" y="162"/>
                        </a:cubicBezTo>
                        <a:cubicBezTo>
                          <a:pt x="246" y="161"/>
                          <a:pt x="246" y="161"/>
                          <a:pt x="246" y="161"/>
                        </a:cubicBezTo>
                        <a:cubicBezTo>
                          <a:pt x="247" y="160"/>
                          <a:pt x="247" y="160"/>
                          <a:pt x="247" y="160"/>
                        </a:cubicBezTo>
                        <a:cubicBezTo>
                          <a:pt x="248" y="160"/>
                          <a:pt x="248" y="160"/>
                          <a:pt x="248" y="160"/>
                        </a:cubicBezTo>
                        <a:cubicBezTo>
                          <a:pt x="248" y="160"/>
                          <a:pt x="248" y="160"/>
                          <a:pt x="248" y="160"/>
                        </a:cubicBezTo>
                        <a:cubicBezTo>
                          <a:pt x="249" y="160"/>
                          <a:pt x="249" y="160"/>
                          <a:pt x="249" y="160"/>
                        </a:cubicBezTo>
                        <a:cubicBezTo>
                          <a:pt x="248" y="162"/>
                          <a:pt x="248" y="162"/>
                          <a:pt x="248" y="162"/>
                        </a:cubicBezTo>
                        <a:cubicBezTo>
                          <a:pt x="248" y="162"/>
                          <a:pt x="248" y="162"/>
                          <a:pt x="248" y="162"/>
                        </a:cubicBezTo>
                        <a:cubicBezTo>
                          <a:pt x="247" y="163"/>
                          <a:pt x="247" y="163"/>
                          <a:pt x="247" y="163"/>
                        </a:cubicBezTo>
                        <a:cubicBezTo>
                          <a:pt x="247" y="164"/>
                          <a:pt x="247" y="164"/>
                          <a:pt x="247" y="164"/>
                        </a:cubicBezTo>
                        <a:cubicBezTo>
                          <a:pt x="247" y="166"/>
                          <a:pt x="247" y="166"/>
                          <a:pt x="247" y="166"/>
                        </a:cubicBezTo>
                        <a:close/>
                        <a:moveTo>
                          <a:pt x="228" y="160"/>
                        </a:moveTo>
                        <a:cubicBezTo>
                          <a:pt x="227" y="160"/>
                          <a:pt x="227" y="160"/>
                          <a:pt x="227" y="160"/>
                        </a:cubicBezTo>
                        <a:cubicBezTo>
                          <a:pt x="227" y="161"/>
                          <a:pt x="227" y="161"/>
                          <a:pt x="227" y="161"/>
                        </a:cubicBezTo>
                        <a:cubicBezTo>
                          <a:pt x="227" y="162"/>
                          <a:pt x="227" y="162"/>
                          <a:pt x="227" y="162"/>
                        </a:cubicBezTo>
                        <a:cubicBezTo>
                          <a:pt x="227" y="162"/>
                          <a:pt x="227" y="162"/>
                          <a:pt x="227" y="162"/>
                        </a:cubicBezTo>
                        <a:cubicBezTo>
                          <a:pt x="226" y="163"/>
                          <a:pt x="226" y="163"/>
                          <a:pt x="226" y="163"/>
                        </a:cubicBezTo>
                        <a:cubicBezTo>
                          <a:pt x="225" y="164"/>
                          <a:pt x="225" y="164"/>
                          <a:pt x="225" y="164"/>
                        </a:cubicBezTo>
                        <a:cubicBezTo>
                          <a:pt x="225" y="165"/>
                          <a:pt x="225" y="165"/>
                          <a:pt x="225" y="165"/>
                        </a:cubicBezTo>
                        <a:cubicBezTo>
                          <a:pt x="224" y="166"/>
                          <a:pt x="224" y="166"/>
                          <a:pt x="224" y="166"/>
                        </a:cubicBezTo>
                        <a:cubicBezTo>
                          <a:pt x="224" y="166"/>
                          <a:pt x="224" y="166"/>
                          <a:pt x="224" y="166"/>
                        </a:cubicBezTo>
                        <a:cubicBezTo>
                          <a:pt x="222" y="167"/>
                          <a:pt x="222" y="167"/>
                          <a:pt x="222" y="167"/>
                        </a:cubicBezTo>
                        <a:cubicBezTo>
                          <a:pt x="221" y="167"/>
                          <a:pt x="221" y="167"/>
                          <a:pt x="221" y="167"/>
                        </a:cubicBezTo>
                        <a:cubicBezTo>
                          <a:pt x="220" y="168"/>
                          <a:pt x="220" y="168"/>
                          <a:pt x="220" y="168"/>
                        </a:cubicBezTo>
                        <a:cubicBezTo>
                          <a:pt x="219" y="167"/>
                          <a:pt x="219" y="167"/>
                          <a:pt x="219" y="167"/>
                        </a:cubicBezTo>
                        <a:cubicBezTo>
                          <a:pt x="219" y="168"/>
                          <a:pt x="219" y="168"/>
                          <a:pt x="219" y="168"/>
                        </a:cubicBezTo>
                        <a:cubicBezTo>
                          <a:pt x="219" y="167"/>
                          <a:pt x="219" y="167"/>
                          <a:pt x="219" y="167"/>
                        </a:cubicBezTo>
                        <a:cubicBezTo>
                          <a:pt x="220" y="167"/>
                          <a:pt x="220" y="167"/>
                          <a:pt x="220" y="167"/>
                        </a:cubicBezTo>
                        <a:cubicBezTo>
                          <a:pt x="220" y="166"/>
                          <a:pt x="220" y="166"/>
                          <a:pt x="220" y="166"/>
                        </a:cubicBezTo>
                        <a:cubicBezTo>
                          <a:pt x="221" y="166"/>
                          <a:pt x="221" y="166"/>
                          <a:pt x="221" y="166"/>
                        </a:cubicBezTo>
                        <a:cubicBezTo>
                          <a:pt x="222" y="166"/>
                          <a:pt x="222" y="166"/>
                          <a:pt x="222" y="166"/>
                        </a:cubicBezTo>
                        <a:cubicBezTo>
                          <a:pt x="223" y="165"/>
                          <a:pt x="223" y="165"/>
                          <a:pt x="223" y="165"/>
                        </a:cubicBezTo>
                        <a:cubicBezTo>
                          <a:pt x="223" y="164"/>
                          <a:pt x="223" y="164"/>
                          <a:pt x="223" y="164"/>
                        </a:cubicBezTo>
                        <a:cubicBezTo>
                          <a:pt x="223" y="163"/>
                          <a:pt x="223" y="163"/>
                          <a:pt x="223" y="163"/>
                        </a:cubicBezTo>
                        <a:cubicBezTo>
                          <a:pt x="223" y="162"/>
                          <a:pt x="223" y="162"/>
                          <a:pt x="223" y="162"/>
                        </a:cubicBezTo>
                        <a:cubicBezTo>
                          <a:pt x="224" y="163"/>
                          <a:pt x="224" y="163"/>
                          <a:pt x="224" y="163"/>
                        </a:cubicBezTo>
                        <a:cubicBezTo>
                          <a:pt x="224" y="163"/>
                          <a:pt x="224" y="163"/>
                          <a:pt x="224" y="163"/>
                        </a:cubicBezTo>
                        <a:cubicBezTo>
                          <a:pt x="224" y="164"/>
                          <a:pt x="224" y="164"/>
                          <a:pt x="224" y="164"/>
                        </a:cubicBezTo>
                        <a:cubicBezTo>
                          <a:pt x="225" y="163"/>
                          <a:pt x="225" y="163"/>
                          <a:pt x="225" y="163"/>
                        </a:cubicBezTo>
                        <a:cubicBezTo>
                          <a:pt x="225" y="163"/>
                          <a:pt x="225" y="163"/>
                          <a:pt x="225" y="163"/>
                        </a:cubicBezTo>
                        <a:cubicBezTo>
                          <a:pt x="226" y="162"/>
                          <a:pt x="226" y="162"/>
                          <a:pt x="226" y="162"/>
                        </a:cubicBezTo>
                        <a:cubicBezTo>
                          <a:pt x="227" y="161"/>
                          <a:pt x="227" y="161"/>
                          <a:pt x="227" y="161"/>
                        </a:cubicBezTo>
                        <a:cubicBezTo>
                          <a:pt x="227" y="160"/>
                          <a:pt x="227" y="160"/>
                          <a:pt x="227" y="160"/>
                        </a:cubicBezTo>
                        <a:cubicBezTo>
                          <a:pt x="228" y="160"/>
                          <a:pt x="228" y="160"/>
                          <a:pt x="228" y="160"/>
                        </a:cubicBezTo>
                        <a:close/>
                        <a:moveTo>
                          <a:pt x="123" y="162"/>
                        </a:moveTo>
                        <a:cubicBezTo>
                          <a:pt x="122" y="161"/>
                          <a:pt x="122" y="161"/>
                          <a:pt x="122" y="161"/>
                        </a:cubicBezTo>
                        <a:cubicBezTo>
                          <a:pt x="121" y="161"/>
                          <a:pt x="121" y="161"/>
                          <a:pt x="121" y="161"/>
                        </a:cubicBezTo>
                        <a:cubicBezTo>
                          <a:pt x="120" y="161"/>
                          <a:pt x="120" y="161"/>
                          <a:pt x="120" y="161"/>
                        </a:cubicBezTo>
                        <a:cubicBezTo>
                          <a:pt x="120" y="161"/>
                          <a:pt x="120" y="161"/>
                          <a:pt x="120" y="161"/>
                        </a:cubicBezTo>
                        <a:cubicBezTo>
                          <a:pt x="120" y="161"/>
                          <a:pt x="120" y="161"/>
                          <a:pt x="120" y="161"/>
                        </a:cubicBezTo>
                        <a:cubicBezTo>
                          <a:pt x="122" y="161"/>
                          <a:pt x="122" y="161"/>
                          <a:pt x="122" y="161"/>
                        </a:cubicBezTo>
                        <a:cubicBezTo>
                          <a:pt x="123" y="160"/>
                          <a:pt x="123" y="160"/>
                          <a:pt x="123" y="160"/>
                        </a:cubicBezTo>
                        <a:cubicBezTo>
                          <a:pt x="124" y="161"/>
                          <a:pt x="124" y="161"/>
                          <a:pt x="124" y="161"/>
                        </a:cubicBezTo>
                        <a:cubicBezTo>
                          <a:pt x="124" y="161"/>
                          <a:pt x="124" y="161"/>
                          <a:pt x="124" y="161"/>
                        </a:cubicBezTo>
                        <a:cubicBezTo>
                          <a:pt x="123" y="162"/>
                          <a:pt x="123" y="162"/>
                          <a:pt x="123" y="162"/>
                        </a:cubicBezTo>
                        <a:close/>
                        <a:moveTo>
                          <a:pt x="173" y="166"/>
                        </a:moveTo>
                        <a:cubicBezTo>
                          <a:pt x="173" y="165"/>
                          <a:pt x="173" y="165"/>
                          <a:pt x="173" y="165"/>
                        </a:cubicBezTo>
                        <a:cubicBezTo>
                          <a:pt x="172" y="164"/>
                          <a:pt x="172" y="164"/>
                          <a:pt x="172" y="164"/>
                        </a:cubicBezTo>
                        <a:cubicBezTo>
                          <a:pt x="173" y="163"/>
                          <a:pt x="173" y="163"/>
                          <a:pt x="173" y="163"/>
                        </a:cubicBezTo>
                        <a:cubicBezTo>
                          <a:pt x="173" y="162"/>
                          <a:pt x="173" y="162"/>
                          <a:pt x="173" y="162"/>
                        </a:cubicBezTo>
                        <a:cubicBezTo>
                          <a:pt x="173" y="161"/>
                          <a:pt x="173" y="161"/>
                          <a:pt x="173" y="161"/>
                        </a:cubicBezTo>
                        <a:cubicBezTo>
                          <a:pt x="173" y="161"/>
                          <a:pt x="173" y="161"/>
                          <a:pt x="173" y="161"/>
                        </a:cubicBezTo>
                        <a:cubicBezTo>
                          <a:pt x="174" y="161"/>
                          <a:pt x="174" y="161"/>
                          <a:pt x="174" y="161"/>
                        </a:cubicBezTo>
                        <a:cubicBezTo>
                          <a:pt x="174" y="163"/>
                          <a:pt x="174" y="163"/>
                          <a:pt x="174" y="163"/>
                        </a:cubicBezTo>
                        <a:cubicBezTo>
                          <a:pt x="173" y="164"/>
                          <a:pt x="173" y="164"/>
                          <a:pt x="173" y="164"/>
                        </a:cubicBezTo>
                        <a:cubicBezTo>
                          <a:pt x="174" y="165"/>
                          <a:pt x="174" y="165"/>
                          <a:pt x="174" y="165"/>
                        </a:cubicBezTo>
                        <a:cubicBezTo>
                          <a:pt x="173" y="165"/>
                          <a:pt x="173" y="165"/>
                          <a:pt x="173" y="165"/>
                        </a:cubicBezTo>
                        <a:cubicBezTo>
                          <a:pt x="173" y="166"/>
                          <a:pt x="173" y="166"/>
                          <a:pt x="173" y="166"/>
                        </a:cubicBezTo>
                        <a:close/>
                        <a:moveTo>
                          <a:pt x="51" y="166"/>
                        </a:moveTo>
                        <a:cubicBezTo>
                          <a:pt x="52" y="164"/>
                          <a:pt x="52" y="164"/>
                          <a:pt x="52" y="164"/>
                        </a:cubicBezTo>
                        <a:cubicBezTo>
                          <a:pt x="52" y="163"/>
                          <a:pt x="52" y="163"/>
                          <a:pt x="52" y="163"/>
                        </a:cubicBezTo>
                        <a:cubicBezTo>
                          <a:pt x="53" y="162"/>
                          <a:pt x="53" y="162"/>
                          <a:pt x="53" y="162"/>
                        </a:cubicBezTo>
                        <a:cubicBezTo>
                          <a:pt x="53" y="164"/>
                          <a:pt x="53" y="164"/>
                          <a:pt x="53" y="164"/>
                        </a:cubicBezTo>
                        <a:cubicBezTo>
                          <a:pt x="52" y="164"/>
                          <a:pt x="52" y="164"/>
                          <a:pt x="52" y="164"/>
                        </a:cubicBezTo>
                        <a:cubicBezTo>
                          <a:pt x="52" y="166"/>
                          <a:pt x="52" y="166"/>
                          <a:pt x="52" y="166"/>
                        </a:cubicBezTo>
                        <a:cubicBezTo>
                          <a:pt x="51" y="166"/>
                          <a:pt x="51" y="166"/>
                          <a:pt x="51" y="166"/>
                        </a:cubicBezTo>
                        <a:close/>
                        <a:moveTo>
                          <a:pt x="233" y="164"/>
                        </a:moveTo>
                        <a:cubicBezTo>
                          <a:pt x="233" y="164"/>
                          <a:pt x="234" y="164"/>
                          <a:pt x="234" y="164"/>
                        </a:cubicBezTo>
                        <a:cubicBezTo>
                          <a:pt x="234" y="164"/>
                          <a:pt x="234" y="164"/>
                          <a:pt x="234" y="164"/>
                        </a:cubicBezTo>
                        <a:cubicBezTo>
                          <a:pt x="234" y="163"/>
                          <a:pt x="234" y="163"/>
                          <a:pt x="234" y="163"/>
                        </a:cubicBezTo>
                        <a:cubicBezTo>
                          <a:pt x="235" y="164"/>
                          <a:pt x="235" y="164"/>
                          <a:pt x="235" y="164"/>
                        </a:cubicBezTo>
                        <a:cubicBezTo>
                          <a:pt x="236" y="164"/>
                          <a:pt x="236" y="164"/>
                          <a:pt x="236" y="164"/>
                        </a:cubicBezTo>
                        <a:cubicBezTo>
                          <a:pt x="235" y="164"/>
                          <a:pt x="235" y="164"/>
                          <a:pt x="235" y="164"/>
                        </a:cubicBezTo>
                        <a:cubicBezTo>
                          <a:pt x="235" y="165"/>
                          <a:pt x="235" y="165"/>
                          <a:pt x="235" y="165"/>
                        </a:cubicBezTo>
                        <a:cubicBezTo>
                          <a:pt x="235" y="165"/>
                          <a:pt x="235" y="165"/>
                          <a:pt x="235" y="165"/>
                        </a:cubicBezTo>
                        <a:cubicBezTo>
                          <a:pt x="234" y="165"/>
                          <a:pt x="234" y="165"/>
                          <a:pt x="234" y="165"/>
                        </a:cubicBezTo>
                        <a:cubicBezTo>
                          <a:pt x="233" y="164"/>
                          <a:pt x="233" y="164"/>
                          <a:pt x="233" y="164"/>
                        </a:cubicBezTo>
                        <a:cubicBezTo>
                          <a:pt x="233" y="164"/>
                          <a:pt x="233" y="164"/>
                          <a:pt x="233" y="164"/>
                        </a:cubicBezTo>
                        <a:cubicBezTo>
                          <a:pt x="233" y="164"/>
                          <a:pt x="233" y="164"/>
                          <a:pt x="233" y="164"/>
                        </a:cubicBezTo>
                        <a:cubicBezTo>
                          <a:pt x="233" y="164"/>
                          <a:pt x="233" y="164"/>
                          <a:pt x="233" y="164"/>
                        </a:cubicBezTo>
                        <a:close/>
                        <a:moveTo>
                          <a:pt x="212" y="169"/>
                        </a:moveTo>
                        <a:cubicBezTo>
                          <a:pt x="211" y="169"/>
                          <a:pt x="211" y="169"/>
                          <a:pt x="211" y="169"/>
                        </a:cubicBezTo>
                        <a:cubicBezTo>
                          <a:pt x="211" y="168"/>
                          <a:pt x="211" y="168"/>
                          <a:pt x="211" y="168"/>
                        </a:cubicBezTo>
                        <a:cubicBezTo>
                          <a:pt x="212" y="166"/>
                          <a:pt x="212" y="166"/>
                          <a:pt x="212" y="166"/>
                        </a:cubicBezTo>
                        <a:cubicBezTo>
                          <a:pt x="213" y="166"/>
                          <a:pt x="213" y="166"/>
                          <a:pt x="213" y="166"/>
                        </a:cubicBezTo>
                        <a:cubicBezTo>
                          <a:pt x="214" y="165"/>
                          <a:pt x="214" y="165"/>
                          <a:pt x="214" y="165"/>
                        </a:cubicBezTo>
                        <a:cubicBezTo>
                          <a:pt x="215" y="165"/>
                          <a:pt x="215" y="165"/>
                          <a:pt x="215" y="165"/>
                        </a:cubicBezTo>
                        <a:cubicBezTo>
                          <a:pt x="215" y="165"/>
                          <a:pt x="215" y="165"/>
                          <a:pt x="215" y="165"/>
                        </a:cubicBezTo>
                        <a:cubicBezTo>
                          <a:pt x="214" y="166"/>
                          <a:pt x="214" y="166"/>
                          <a:pt x="214" y="166"/>
                        </a:cubicBezTo>
                        <a:cubicBezTo>
                          <a:pt x="213" y="167"/>
                          <a:pt x="213" y="167"/>
                          <a:pt x="213" y="167"/>
                        </a:cubicBezTo>
                        <a:cubicBezTo>
                          <a:pt x="213" y="168"/>
                          <a:pt x="213" y="168"/>
                          <a:pt x="213" y="168"/>
                        </a:cubicBezTo>
                        <a:cubicBezTo>
                          <a:pt x="213" y="168"/>
                          <a:pt x="213" y="168"/>
                          <a:pt x="213" y="168"/>
                        </a:cubicBezTo>
                        <a:cubicBezTo>
                          <a:pt x="212" y="169"/>
                          <a:pt x="212" y="169"/>
                          <a:pt x="212" y="169"/>
                        </a:cubicBezTo>
                        <a:cubicBezTo>
                          <a:pt x="212" y="169"/>
                          <a:pt x="212" y="169"/>
                          <a:pt x="212" y="169"/>
                        </a:cubicBezTo>
                        <a:close/>
                        <a:moveTo>
                          <a:pt x="215" y="170"/>
                        </a:moveTo>
                        <a:cubicBezTo>
                          <a:pt x="216" y="170"/>
                          <a:pt x="216" y="170"/>
                          <a:pt x="216" y="170"/>
                        </a:cubicBezTo>
                        <a:cubicBezTo>
                          <a:pt x="215" y="169"/>
                          <a:pt x="215" y="169"/>
                          <a:pt x="215" y="169"/>
                        </a:cubicBezTo>
                        <a:cubicBezTo>
                          <a:pt x="216" y="168"/>
                          <a:pt x="216" y="168"/>
                          <a:pt x="216" y="168"/>
                        </a:cubicBezTo>
                        <a:cubicBezTo>
                          <a:pt x="215" y="168"/>
                          <a:pt x="215" y="168"/>
                          <a:pt x="215" y="168"/>
                        </a:cubicBezTo>
                        <a:cubicBezTo>
                          <a:pt x="216" y="167"/>
                          <a:pt x="216" y="167"/>
                          <a:pt x="216" y="167"/>
                        </a:cubicBezTo>
                        <a:cubicBezTo>
                          <a:pt x="216" y="167"/>
                          <a:pt x="216" y="167"/>
                          <a:pt x="216" y="167"/>
                        </a:cubicBezTo>
                        <a:cubicBezTo>
                          <a:pt x="216" y="167"/>
                          <a:pt x="216" y="167"/>
                          <a:pt x="216" y="167"/>
                        </a:cubicBezTo>
                        <a:cubicBezTo>
                          <a:pt x="217" y="167"/>
                          <a:pt x="217" y="167"/>
                          <a:pt x="217" y="167"/>
                        </a:cubicBezTo>
                        <a:cubicBezTo>
                          <a:pt x="217" y="168"/>
                          <a:pt x="217" y="168"/>
                          <a:pt x="217" y="168"/>
                        </a:cubicBezTo>
                        <a:cubicBezTo>
                          <a:pt x="218" y="168"/>
                          <a:pt x="218" y="168"/>
                          <a:pt x="218" y="168"/>
                        </a:cubicBezTo>
                        <a:cubicBezTo>
                          <a:pt x="217" y="168"/>
                          <a:pt x="217" y="168"/>
                          <a:pt x="217" y="168"/>
                        </a:cubicBezTo>
                        <a:cubicBezTo>
                          <a:pt x="217" y="169"/>
                          <a:pt x="217" y="169"/>
                          <a:pt x="217" y="169"/>
                        </a:cubicBezTo>
                        <a:cubicBezTo>
                          <a:pt x="217" y="171"/>
                          <a:pt x="217" y="171"/>
                          <a:pt x="217" y="171"/>
                        </a:cubicBezTo>
                        <a:cubicBezTo>
                          <a:pt x="217" y="172"/>
                          <a:pt x="217" y="172"/>
                          <a:pt x="217" y="172"/>
                        </a:cubicBezTo>
                        <a:cubicBezTo>
                          <a:pt x="217" y="173"/>
                          <a:pt x="217" y="173"/>
                          <a:pt x="217" y="173"/>
                        </a:cubicBezTo>
                        <a:cubicBezTo>
                          <a:pt x="217" y="174"/>
                          <a:pt x="217" y="174"/>
                          <a:pt x="217" y="174"/>
                        </a:cubicBezTo>
                        <a:cubicBezTo>
                          <a:pt x="216" y="174"/>
                          <a:pt x="216" y="174"/>
                          <a:pt x="216" y="174"/>
                        </a:cubicBezTo>
                        <a:cubicBezTo>
                          <a:pt x="215" y="174"/>
                          <a:pt x="215" y="174"/>
                          <a:pt x="215" y="174"/>
                        </a:cubicBezTo>
                        <a:cubicBezTo>
                          <a:pt x="215" y="173"/>
                          <a:pt x="215" y="173"/>
                          <a:pt x="215" y="173"/>
                        </a:cubicBezTo>
                        <a:cubicBezTo>
                          <a:pt x="215" y="172"/>
                          <a:pt x="215" y="172"/>
                          <a:pt x="215" y="172"/>
                        </a:cubicBezTo>
                        <a:cubicBezTo>
                          <a:pt x="214" y="172"/>
                          <a:pt x="214" y="172"/>
                          <a:pt x="214" y="172"/>
                        </a:cubicBezTo>
                        <a:cubicBezTo>
                          <a:pt x="214" y="172"/>
                          <a:pt x="214" y="172"/>
                          <a:pt x="214" y="172"/>
                        </a:cubicBezTo>
                        <a:cubicBezTo>
                          <a:pt x="214" y="172"/>
                          <a:pt x="214" y="171"/>
                          <a:pt x="214" y="171"/>
                        </a:cubicBezTo>
                        <a:cubicBezTo>
                          <a:pt x="214" y="171"/>
                          <a:pt x="214" y="171"/>
                          <a:pt x="214" y="171"/>
                        </a:cubicBezTo>
                        <a:cubicBezTo>
                          <a:pt x="214" y="170"/>
                          <a:pt x="214" y="170"/>
                          <a:pt x="214" y="170"/>
                        </a:cubicBezTo>
                        <a:cubicBezTo>
                          <a:pt x="215" y="170"/>
                          <a:pt x="215" y="170"/>
                          <a:pt x="215" y="170"/>
                        </a:cubicBezTo>
                        <a:close/>
                        <a:moveTo>
                          <a:pt x="236" y="168"/>
                        </a:moveTo>
                        <a:cubicBezTo>
                          <a:pt x="236" y="168"/>
                          <a:pt x="236" y="168"/>
                          <a:pt x="236" y="168"/>
                        </a:cubicBezTo>
                        <a:cubicBezTo>
                          <a:pt x="236" y="169"/>
                          <a:pt x="236" y="169"/>
                          <a:pt x="236" y="169"/>
                        </a:cubicBezTo>
                        <a:cubicBezTo>
                          <a:pt x="236" y="169"/>
                          <a:pt x="236" y="169"/>
                          <a:pt x="236" y="169"/>
                        </a:cubicBezTo>
                        <a:cubicBezTo>
                          <a:pt x="235" y="169"/>
                          <a:pt x="235" y="169"/>
                          <a:pt x="235" y="169"/>
                        </a:cubicBezTo>
                        <a:cubicBezTo>
                          <a:pt x="234" y="169"/>
                          <a:pt x="234" y="169"/>
                          <a:pt x="234" y="169"/>
                        </a:cubicBezTo>
                        <a:cubicBezTo>
                          <a:pt x="234" y="169"/>
                          <a:pt x="234" y="169"/>
                          <a:pt x="234" y="169"/>
                        </a:cubicBezTo>
                        <a:cubicBezTo>
                          <a:pt x="233" y="169"/>
                          <a:pt x="233" y="169"/>
                          <a:pt x="233" y="169"/>
                        </a:cubicBezTo>
                        <a:cubicBezTo>
                          <a:pt x="232" y="170"/>
                          <a:pt x="232" y="170"/>
                          <a:pt x="232" y="170"/>
                        </a:cubicBezTo>
                        <a:cubicBezTo>
                          <a:pt x="233" y="171"/>
                          <a:pt x="233" y="171"/>
                          <a:pt x="233" y="171"/>
                        </a:cubicBezTo>
                        <a:cubicBezTo>
                          <a:pt x="232" y="172"/>
                          <a:pt x="232" y="172"/>
                          <a:pt x="232" y="172"/>
                        </a:cubicBezTo>
                        <a:cubicBezTo>
                          <a:pt x="232" y="172"/>
                          <a:pt x="232" y="172"/>
                          <a:pt x="232" y="172"/>
                        </a:cubicBezTo>
                        <a:cubicBezTo>
                          <a:pt x="232" y="172"/>
                          <a:pt x="232" y="172"/>
                          <a:pt x="232" y="172"/>
                        </a:cubicBezTo>
                        <a:cubicBezTo>
                          <a:pt x="231" y="173"/>
                          <a:pt x="231" y="173"/>
                          <a:pt x="231" y="173"/>
                        </a:cubicBezTo>
                        <a:cubicBezTo>
                          <a:pt x="231" y="174"/>
                          <a:pt x="231" y="174"/>
                          <a:pt x="231" y="174"/>
                        </a:cubicBezTo>
                        <a:cubicBezTo>
                          <a:pt x="231" y="173"/>
                          <a:pt x="231" y="173"/>
                          <a:pt x="231" y="173"/>
                        </a:cubicBezTo>
                        <a:cubicBezTo>
                          <a:pt x="231" y="174"/>
                          <a:pt x="231" y="174"/>
                          <a:pt x="231" y="174"/>
                        </a:cubicBezTo>
                        <a:cubicBezTo>
                          <a:pt x="231" y="175"/>
                          <a:pt x="231" y="175"/>
                          <a:pt x="231" y="175"/>
                        </a:cubicBezTo>
                        <a:cubicBezTo>
                          <a:pt x="231" y="175"/>
                          <a:pt x="231" y="175"/>
                          <a:pt x="231" y="175"/>
                        </a:cubicBezTo>
                        <a:cubicBezTo>
                          <a:pt x="231" y="176"/>
                          <a:pt x="231" y="176"/>
                          <a:pt x="231" y="176"/>
                        </a:cubicBezTo>
                        <a:cubicBezTo>
                          <a:pt x="231" y="176"/>
                          <a:pt x="231" y="176"/>
                          <a:pt x="231" y="176"/>
                        </a:cubicBezTo>
                        <a:cubicBezTo>
                          <a:pt x="230" y="176"/>
                          <a:pt x="230" y="176"/>
                          <a:pt x="230" y="176"/>
                        </a:cubicBezTo>
                        <a:cubicBezTo>
                          <a:pt x="230" y="175"/>
                          <a:pt x="230" y="175"/>
                          <a:pt x="230" y="175"/>
                        </a:cubicBezTo>
                        <a:cubicBezTo>
                          <a:pt x="230" y="174"/>
                          <a:pt x="230" y="174"/>
                          <a:pt x="230" y="174"/>
                        </a:cubicBezTo>
                        <a:cubicBezTo>
                          <a:pt x="229" y="175"/>
                          <a:pt x="229" y="175"/>
                          <a:pt x="229" y="175"/>
                        </a:cubicBezTo>
                        <a:cubicBezTo>
                          <a:pt x="229" y="175"/>
                          <a:pt x="229" y="175"/>
                          <a:pt x="229" y="175"/>
                        </a:cubicBezTo>
                        <a:cubicBezTo>
                          <a:pt x="229" y="176"/>
                          <a:pt x="229" y="176"/>
                          <a:pt x="229" y="176"/>
                        </a:cubicBezTo>
                        <a:cubicBezTo>
                          <a:pt x="228" y="177"/>
                          <a:pt x="228" y="177"/>
                          <a:pt x="228" y="177"/>
                        </a:cubicBezTo>
                        <a:cubicBezTo>
                          <a:pt x="228" y="178"/>
                          <a:pt x="228" y="178"/>
                          <a:pt x="228" y="178"/>
                        </a:cubicBezTo>
                        <a:cubicBezTo>
                          <a:pt x="228" y="179"/>
                          <a:pt x="228" y="179"/>
                          <a:pt x="228" y="179"/>
                        </a:cubicBezTo>
                        <a:cubicBezTo>
                          <a:pt x="228" y="179"/>
                          <a:pt x="228" y="179"/>
                          <a:pt x="228" y="179"/>
                        </a:cubicBezTo>
                        <a:cubicBezTo>
                          <a:pt x="228" y="180"/>
                          <a:pt x="228" y="180"/>
                          <a:pt x="228" y="180"/>
                        </a:cubicBezTo>
                        <a:cubicBezTo>
                          <a:pt x="227" y="180"/>
                          <a:pt x="227" y="180"/>
                          <a:pt x="227" y="180"/>
                        </a:cubicBezTo>
                        <a:cubicBezTo>
                          <a:pt x="227" y="180"/>
                          <a:pt x="227" y="180"/>
                          <a:pt x="227" y="180"/>
                        </a:cubicBezTo>
                        <a:cubicBezTo>
                          <a:pt x="227" y="179"/>
                          <a:pt x="227" y="179"/>
                          <a:pt x="227" y="179"/>
                        </a:cubicBezTo>
                        <a:cubicBezTo>
                          <a:pt x="227" y="179"/>
                          <a:pt x="227" y="179"/>
                          <a:pt x="227" y="179"/>
                        </a:cubicBezTo>
                        <a:cubicBezTo>
                          <a:pt x="227" y="178"/>
                          <a:pt x="227" y="178"/>
                          <a:pt x="227" y="178"/>
                        </a:cubicBezTo>
                        <a:cubicBezTo>
                          <a:pt x="226" y="178"/>
                          <a:pt x="226" y="178"/>
                          <a:pt x="226" y="178"/>
                        </a:cubicBezTo>
                        <a:cubicBezTo>
                          <a:pt x="226" y="179"/>
                          <a:pt x="226" y="179"/>
                          <a:pt x="226" y="179"/>
                        </a:cubicBezTo>
                        <a:cubicBezTo>
                          <a:pt x="225" y="179"/>
                          <a:pt x="225" y="179"/>
                          <a:pt x="225" y="179"/>
                        </a:cubicBezTo>
                        <a:cubicBezTo>
                          <a:pt x="224" y="179"/>
                          <a:pt x="224" y="179"/>
                          <a:pt x="224" y="179"/>
                        </a:cubicBezTo>
                        <a:cubicBezTo>
                          <a:pt x="225" y="178"/>
                          <a:pt x="225" y="178"/>
                          <a:pt x="225" y="178"/>
                        </a:cubicBezTo>
                        <a:cubicBezTo>
                          <a:pt x="226" y="176"/>
                          <a:pt x="226" y="176"/>
                          <a:pt x="226" y="176"/>
                        </a:cubicBezTo>
                        <a:cubicBezTo>
                          <a:pt x="227" y="175"/>
                          <a:pt x="227" y="175"/>
                          <a:pt x="227" y="175"/>
                        </a:cubicBezTo>
                        <a:cubicBezTo>
                          <a:pt x="228" y="175"/>
                          <a:pt x="228" y="175"/>
                          <a:pt x="228" y="175"/>
                        </a:cubicBezTo>
                        <a:cubicBezTo>
                          <a:pt x="229" y="173"/>
                          <a:pt x="229" y="173"/>
                          <a:pt x="229" y="173"/>
                        </a:cubicBezTo>
                        <a:cubicBezTo>
                          <a:pt x="230" y="173"/>
                          <a:pt x="230" y="173"/>
                          <a:pt x="230" y="173"/>
                        </a:cubicBezTo>
                        <a:cubicBezTo>
                          <a:pt x="230" y="172"/>
                          <a:pt x="230" y="172"/>
                          <a:pt x="230" y="172"/>
                        </a:cubicBezTo>
                        <a:cubicBezTo>
                          <a:pt x="229" y="171"/>
                          <a:pt x="229" y="171"/>
                          <a:pt x="229" y="171"/>
                        </a:cubicBezTo>
                        <a:cubicBezTo>
                          <a:pt x="229" y="170"/>
                          <a:pt x="229" y="170"/>
                          <a:pt x="229" y="170"/>
                        </a:cubicBezTo>
                        <a:cubicBezTo>
                          <a:pt x="230" y="169"/>
                          <a:pt x="230" y="169"/>
                          <a:pt x="230" y="169"/>
                        </a:cubicBezTo>
                        <a:cubicBezTo>
                          <a:pt x="231" y="170"/>
                          <a:pt x="231" y="170"/>
                          <a:pt x="231" y="170"/>
                        </a:cubicBezTo>
                        <a:cubicBezTo>
                          <a:pt x="231" y="170"/>
                          <a:pt x="231" y="170"/>
                          <a:pt x="231" y="170"/>
                        </a:cubicBezTo>
                        <a:cubicBezTo>
                          <a:pt x="231" y="171"/>
                          <a:pt x="231" y="171"/>
                          <a:pt x="231" y="171"/>
                        </a:cubicBezTo>
                        <a:cubicBezTo>
                          <a:pt x="231" y="171"/>
                          <a:pt x="231" y="170"/>
                          <a:pt x="232" y="170"/>
                        </a:cubicBezTo>
                        <a:cubicBezTo>
                          <a:pt x="232" y="170"/>
                          <a:pt x="232" y="169"/>
                          <a:pt x="232" y="169"/>
                        </a:cubicBezTo>
                        <a:cubicBezTo>
                          <a:pt x="232" y="169"/>
                          <a:pt x="232" y="169"/>
                          <a:pt x="232" y="169"/>
                        </a:cubicBezTo>
                        <a:cubicBezTo>
                          <a:pt x="233" y="168"/>
                          <a:pt x="233" y="168"/>
                          <a:pt x="233" y="168"/>
                        </a:cubicBezTo>
                        <a:cubicBezTo>
                          <a:pt x="234" y="168"/>
                          <a:pt x="234" y="168"/>
                          <a:pt x="234" y="168"/>
                        </a:cubicBezTo>
                        <a:cubicBezTo>
                          <a:pt x="235" y="168"/>
                          <a:pt x="235" y="168"/>
                          <a:pt x="235" y="168"/>
                        </a:cubicBezTo>
                        <a:cubicBezTo>
                          <a:pt x="235" y="168"/>
                          <a:pt x="235" y="168"/>
                          <a:pt x="235" y="168"/>
                        </a:cubicBezTo>
                        <a:cubicBezTo>
                          <a:pt x="236" y="168"/>
                          <a:pt x="236" y="168"/>
                          <a:pt x="236" y="168"/>
                        </a:cubicBezTo>
                        <a:close/>
                        <a:moveTo>
                          <a:pt x="193" y="170"/>
                        </a:moveTo>
                        <a:cubicBezTo>
                          <a:pt x="193" y="169"/>
                          <a:pt x="193" y="169"/>
                          <a:pt x="193" y="169"/>
                        </a:cubicBezTo>
                        <a:cubicBezTo>
                          <a:pt x="195" y="169"/>
                          <a:pt x="195" y="169"/>
                          <a:pt x="195" y="169"/>
                        </a:cubicBezTo>
                        <a:cubicBezTo>
                          <a:pt x="196" y="169"/>
                          <a:pt x="196" y="169"/>
                          <a:pt x="196" y="169"/>
                        </a:cubicBezTo>
                        <a:cubicBezTo>
                          <a:pt x="197" y="169"/>
                          <a:pt x="197" y="169"/>
                          <a:pt x="197" y="169"/>
                        </a:cubicBezTo>
                        <a:cubicBezTo>
                          <a:pt x="196" y="170"/>
                          <a:pt x="196" y="170"/>
                          <a:pt x="196" y="170"/>
                        </a:cubicBezTo>
                        <a:cubicBezTo>
                          <a:pt x="195" y="170"/>
                          <a:pt x="195" y="170"/>
                          <a:pt x="195" y="170"/>
                        </a:cubicBezTo>
                        <a:cubicBezTo>
                          <a:pt x="194" y="170"/>
                          <a:pt x="194" y="170"/>
                          <a:pt x="194" y="170"/>
                        </a:cubicBezTo>
                        <a:cubicBezTo>
                          <a:pt x="194" y="170"/>
                          <a:pt x="194" y="170"/>
                          <a:pt x="194" y="170"/>
                        </a:cubicBezTo>
                        <a:cubicBezTo>
                          <a:pt x="193" y="171"/>
                          <a:pt x="193" y="171"/>
                          <a:pt x="193" y="171"/>
                        </a:cubicBezTo>
                        <a:cubicBezTo>
                          <a:pt x="194" y="171"/>
                          <a:pt x="194" y="171"/>
                          <a:pt x="194" y="171"/>
                        </a:cubicBezTo>
                        <a:cubicBezTo>
                          <a:pt x="195" y="172"/>
                          <a:pt x="195" y="172"/>
                          <a:pt x="195" y="172"/>
                        </a:cubicBezTo>
                        <a:cubicBezTo>
                          <a:pt x="194" y="172"/>
                          <a:pt x="194" y="172"/>
                          <a:pt x="194" y="172"/>
                        </a:cubicBezTo>
                        <a:cubicBezTo>
                          <a:pt x="194" y="172"/>
                          <a:pt x="194" y="172"/>
                          <a:pt x="194" y="172"/>
                        </a:cubicBezTo>
                        <a:cubicBezTo>
                          <a:pt x="193" y="173"/>
                          <a:pt x="193" y="173"/>
                          <a:pt x="193" y="173"/>
                        </a:cubicBezTo>
                        <a:cubicBezTo>
                          <a:pt x="193" y="174"/>
                          <a:pt x="193" y="174"/>
                          <a:pt x="193" y="174"/>
                        </a:cubicBezTo>
                        <a:cubicBezTo>
                          <a:pt x="192" y="173"/>
                          <a:pt x="192" y="173"/>
                          <a:pt x="192" y="173"/>
                        </a:cubicBezTo>
                        <a:cubicBezTo>
                          <a:pt x="192" y="173"/>
                          <a:pt x="192" y="173"/>
                          <a:pt x="192" y="173"/>
                        </a:cubicBezTo>
                        <a:cubicBezTo>
                          <a:pt x="192" y="173"/>
                          <a:pt x="192" y="173"/>
                          <a:pt x="192" y="173"/>
                        </a:cubicBezTo>
                        <a:cubicBezTo>
                          <a:pt x="191" y="173"/>
                          <a:pt x="191" y="173"/>
                          <a:pt x="191" y="173"/>
                        </a:cubicBezTo>
                        <a:cubicBezTo>
                          <a:pt x="191" y="173"/>
                          <a:pt x="191" y="172"/>
                          <a:pt x="191" y="172"/>
                        </a:cubicBezTo>
                        <a:cubicBezTo>
                          <a:pt x="192" y="171"/>
                          <a:pt x="192" y="171"/>
                          <a:pt x="192" y="171"/>
                        </a:cubicBezTo>
                        <a:cubicBezTo>
                          <a:pt x="192" y="171"/>
                          <a:pt x="192" y="171"/>
                          <a:pt x="192" y="171"/>
                        </a:cubicBezTo>
                        <a:cubicBezTo>
                          <a:pt x="192" y="170"/>
                          <a:pt x="192" y="170"/>
                          <a:pt x="192" y="170"/>
                        </a:cubicBezTo>
                        <a:cubicBezTo>
                          <a:pt x="192" y="170"/>
                          <a:pt x="192" y="170"/>
                          <a:pt x="192" y="170"/>
                        </a:cubicBezTo>
                        <a:cubicBezTo>
                          <a:pt x="193" y="170"/>
                          <a:pt x="193" y="170"/>
                          <a:pt x="193" y="170"/>
                        </a:cubicBezTo>
                        <a:close/>
                        <a:moveTo>
                          <a:pt x="175" y="172"/>
                        </a:moveTo>
                        <a:cubicBezTo>
                          <a:pt x="173" y="170"/>
                          <a:pt x="173" y="170"/>
                          <a:pt x="173" y="170"/>
                        </a:cubicBezTo>
                        <a:cubicBezTo>
                          <a:pt x="172" y="169"/>
                          <a:pt x="172" y="169"/>
                          <a:pt x="172" y="169"/>
                        </a:cubicBezTo>
                        <a:cubicBezTo>
                          <a:pt x="174" y="170"/>
                          <a:pt x="174" y="170"/>
                          <a:pt x="174" y="170"/>
                        </a:cubicBezTo>
                        <a:cubicBezTo>
                          <a:pt x="175" y="170"/>
                          <a:pt x="175" y="170"/>
                          <a:pt x="175" y="170"/>
                        </a:cubicBezTo>
                        <a:cubicBezTo>
                          <a:pt x="176" y="170"/>
                          <a:pt x="176" y="170"/>
                          <a:pt x="176" y="170"/>
                        </a:cubicBezTo>
                        <a:cubicBezTo>
                          <a:pt x="177" y="171"/>
                          <a:pt x="177" y="171"/>
                          <a:pt x="177" y="171"/>
                        </a:cubicBezTo>
                        <a:cubicBezTo>
                          <a:pt x="177" y="172"/>
                          <a:pt x="177" y="172"/>
                          <a:pt x="177" y="172"/>
                        </a:cubicBezTo>
                        <a:cubicBezTo>
                          <a:pt x="177" y="172"/>
                          <a:pt x="177" y="172"/>
                          <a:pt x="177" y="172"/>
                        </a:cubicBezTo>
                        <a:cubicBezTo>
                          <a:pt x="176" y="172"/>
                          <a:pt x="176" y="172"/>
                          <a:pt x="176" y="172"/>
                        </a:cubicBezTo>
                        <a:cubicBezTo>
                          <a:pt x="175" y="171"/>
                          <a:pt x="175" y="171"/>
                          <a:pt x="175" y="171"/>
                        </a:cubicBezTo>
                        <a:cubicBezTo>
                          <a:pt x="175" y="172"/>
                          <a:pt x="175" y="172"/>
                          <a:pt x="175" y="172"/>
                        </a:cubicBezTo>
                        <a:close/>
                        <a:moveTo>
                          <a:pt x="197" y="177"/>
                        </a:moveTo>
                        <a:cubicBezTo>
                          <a:pt x="197" y="177"/>
                          <a:pt x="198" y="177"/>
                          <a:pt x="198" y="177"/>
                        </a:cubicBezTo>
                        <a:cubicBezTo>
                          <a:pt x="198" y="176"/>
                          <a:pt x="198" y="176"/>
                          <a:pt x="198" y="176"/>
                        </a:cubicBezTo>
                        <a:cubicBezTo>
                          <a:pt x="198" y="174"/>
                          <a:pt x="198" y="174"/>
                          <a:pt x="198" y="174"/>
                        </a:cubicBezTo>
                        <a:cubicBezTo>
                          <a:pt x="199" y="173"/>
                          <a:pt x="199" y="173"/>
                          <a:pt x="199" y="173"/>
                        </a:cubicBezTo>
                        <a:cubicBezTo>
                          <a:pt x="202" y="171"/>
                          <a:pt x="202" y="171"/>
                          <a:pt x="202" y="171"/>
                        </a:cubicBezTo>
                        <a:cubicBezTo>
                          <a:pt x="202" y="171"/>
                          <a:pt x="202" y="171"/>
                          <a:pt x="202" y="171"/>
                        </a:cubicBezTo>
                        <a:cubicBezTo>
                          <a:pt x="203" y="170"/>
                          <a:pt x="203" y="170"/>
                          <a:pt x="203" y="170"/>
                        </a:cubicBezTo>
                        <a:cubicBezTo>
                          <a:pt x="204" y="170"/>
                          <a:pt x="204" y="170"/>
                          <a:pt x="204" y="170"/>
                        </a:cubicBezTo>
                        <a:cubicBezTo>
                          <a:pt x="204" y="171"/>
                          <a:pt x="204" y="171"/>
                          <a:pt x="204" y="171"/>
                        </a:cubicBezTo>
                        <a:cubicBezTo>
                          <a:pt x="203" y="172"/>
                          <a:pt x="203" y="172"/>
                          <a:pt x="203" y="172"/>
                        </a:cubicBezTo>
                        <a:cubicBezTo>
                          <a:pt x="203" y="174"/>
                          <a:pt x="203" y="174"/>
                          <a:pt x="203" y="174"/>
                        </a:cubicBezTo>
                        <a:cubicBezTo>
                          <a:pt x="202" y="174"/>
                          <a:pt x="202" y="174"/>
                          <a:pt x="202" y="174"/>
                        </a:cubicBezTo>
                        <a:cubicBezTo>
                          <a:pt x="202" y="175"/>
                          <a:pt x="202" y="175"/>
                          <a:pt x="202" y="175"/>
                        </a:cubicBezTo>
                        <a:cubicBezTo>
                          <a:pt x="202" y="175"/>
                          <a:pt x="202" y="175"/>
                          <a:pt x="202" y="175"/>
                        </a:cubicBezTo>
                        <a:cubicBezTo>
                          <a:pt x="202" y="175"/>
                          <a:pt x="202" y="175"/>
                          <a:pt x="202" y="175"/>
                        </a:cubicBezTo>
                        <a:cubicBezTo>
                          <a:pt x="201" y="176"/>
                          <a:pt x="201" y="176"/>
                          <a:pt x="201" y="176"/>
                        </a:cubicBezTo>
                        <a:cubicBezTo>
                          <a:pt x="201" y="175"/>
                          <a:pt x="201" y="175"/>
                          <a:pt x="201" y="175"/>
                        </a:cubicBezTo>
                        <a:cubicBezTo>
                          <a:pt x="201" y="174"/>
                          <a:pt x="201" y="174"/>
                          <a:pt x="201" y="174"/>
                        </a:cubicBezTo>
                        <a:cubicBezTo>
                          <a:pt x="202" y="173"/>
                          <a:pt x="202" y="173"/>
                          <a:pt x="202" y="173"/>
                        </a:cubicBezTo>
                        <a:cubicBezTo>
                          <a:pt x="202" y="172"/>
                          <a:pt x="202" y="172"/>
                          <a:pt x="202" y="172"/>
                        </a:cubicBezTo>
                        <a:cubicBezTo>
                          <a:pt x="201" y="173"/>
                          <a:pt x="201" y="173"/>
                          <a:pt x="201" y="173"/>
                        </a:cubicBezTo>
                        <a:cubicBezTo>
                          <a:pt x="199" y="175"/>
                          <a:pt x="199" y="175"/>
                          <a:pt x="199" y="175"/>
                        </a:cubicBezTo>
                        <a:cubicBezTo>
                          <a:pt x="199" y="175"/>
                          <a:pt x="199" y="175"/>
                          <a:pt x="199" y="175"/>
                        </a:cubicBezTo>
                        <a:cubicBezTo>
                          <a:pt x="198" y="176"/>
                          <a:pt x="198" y="176"/>
                          <a:pt x="198" y="176"/>
                        </a:cubicBezTo>
                        <a:cubicBezTo>
                          <a:pt x="197" y="177"/>
                          <a:pt x="197" y="177"/>
                          <a:pt x="197" y="177"/>
                        </a:cubicBezTo>
                        <a:close/>
                        <a:moveTo>
                          <a:pt x="212" y="173"/>
                        </a:moveTo>
                        <a:cubicBezTo>
                          <a:pt x="211" y="172"/>
                          <a:pt x="211" y="172"/>
                          <a:pt x="211" y="172"/>
                        </a:cubicBezTo>
                        <a:cubicBezTo>
                          <a:pt x="211" y="172"/>
                          <a:pt x="211" y="172"/>
                          <a:pt x="211" y="172"/>
                        </a:cubicBezTo>
                        <a:cubicBezTo>
                          <a:pt x="211" y="171"/>
                          <a:pt x="211" y="171"/>
                          <a:pt x="211" y="171"/>
                        </a:cubicBezTo>
                        <a:cubicBezTo>
                          <a:pt x="212" y="171"/>
                          <a:pt x="212" y="171"/>
                          <a:pt x="212" y="171"/>
                        </a:cubicBezTo>
                        <a:cubicBezTo>
                          <a:pt x="212" y="172"/>
                          <a:pt x="212" y="172"/>
                          <a:pt x="212" y="172"/>
                        </a:cubicBezTo>
                        <a:cubicBezTo>
                          <a:pt x="212" y="173"/>
                          <a:pt x="212" y="173"/>
                          <a:pt x="212" y="173"/>
                        </a:cubicBezTo>
                        <a:close/>
                        <a:moveTo>
                          <a:pt x="244" y="175"/>
                        </a:moveTo>
                        <a:cubicBezTo>
                          <a:pt x="244" y="174"/>
                          <a:pt x="244" y="174"/>
                          <a:pt x="244" y="174"/>
                        </a:cubicBezTo>
                        <a:cubicBezTo>
                          <a:pt x="243" y="174"/>
                          <a:pt x="243" y="174"/>
                          <a:pt x="243" y="174"/>
                        </a:cubicBezTo>
                        <a:cubicBezTo>
                          <a:pt x="242" y="172"/>
                          <a:pt x="242" y="172"/>
                          <a:pt x="242" y="172"/>
                        </a:cubicBezTo>
                        <a:cubicBezTo>
                          <a:pt x="242" y="172"/>
                          <a:pt x="242" y="172"/>
                          <a:pt x="242" y="172"/>
                        </a:cubicBezTo>
                        <a:cubicBezTo>
                          <a:pt x="242" y="172"/>
                          <a:pt x="243" y="173"/>
                          <a:pt x="243" y="173"/>
                        </a:cubicBezTo>
                        <a:cubicBezTo>
                          <a:pt x="244" y="173"/>
                          <a:pt x="244" y="173"/>
                          <a:pt x="244" y="173"/>
                        </a:cubicBezTo>
                        <a:cubicBezTo>
                          <a:pt x="245" y="173"/>
                          <a:pt x="245" y="173"/>
                          <a:pt x="245" y="173"/>
                        </a:cubicBezTo>
                        <a:cubicBezTo>
                          <a:pt x="245" y="173"/>
                          <a:pt x="245" y="173"/>
                          <a:pt x="245" y="173"/>
                        </a:cubicBezTo>
                        <a:cubicBezTo>
                          <a:pt x="246" y="174"/>
                          <a:pt x="246" y="174"/>
                          <a:pt x="246" y="174"/>
                        </a:cubicBezTo>
                        <a:cubicBezTo>
                          <a:pt x="245" y="174"/>
                          <a:pt x="245" y="174"/>
                          <a:pt x="245" y="174"/>
                        </a:cubicBezTo>
                        <a:cubicBezTo>
                          <a:pt x="244" y="175"/>
                          <a:pt x="244" y="175"/>
                          <a:pt x="244" y="175"/>
                        </a:cubicBezTo>
                        <a:cubicBezTo>
                          <a:pt x="244" y="175"/>
                          <a:pt x="244" y="175"/>
                          <a:pt x="244" y="175"/>
                        </a:cubicBezTo>
                        <a:close/>
                        <a:moveTo>
                          <a:pt x="160" y="181"/>
                        </a:moveTo>
                        <a:cubicBezTo>
                          <a:pt x="161" y="181"/>
                          <a:pt x="161" y="181"/>
                          <a:pt x="161" y="181"/>
                        </a:cubicBezTo>
                        <a:cubicBezTo>
                          <a:pt x="163" y="178"/>
                          <a:pt x="163" y="178"/>
                          <a:pt x="163" y="178"/>
                        </a:cubicBezTo>
                        <a:cubicBezTo>
                          <a:pt x="164" y="178"/>
                          <a:pt x="164" y="178"/>
                          <a:pt x="164" y="178"/>
                        </a:cubicBezTo>
                        <a:cubicBezTo>
                          <a:pt x="165" y="178"/>
                          <a:pt x="165" y="178"/>
                          <a:pt x="165" y="178"/>
                        </a:cubicBezTo>
                        <a:cubicBezTo>
                          <a:pt x="168" y="176"/>
                          <a:pt x="168" y="176"/>
                          <a:pt x="168" y="176"/>
                        </a:cubicBezTo>
                        <a:cubicBezTo>
                          <a:pt x="169" y="175"/>
                          <a:pt x="169" y="175"/>
                          <a:pt x="169" y="175"/>
                        </a:cubicBezTo>
                        <a:cubicBezTo>
                          <a:pt x="170" y="175"/>
                          <a:pt x="170" y="175"/>
                          <a:pt x="170" y="175"/>
                        </a:cubicBezTo>
                        <a:cubicBezTo>
                          <a:pt x="169" y="174"/>
                          <a:pt x="169" y="174"/>
                          <a:pt x="169" y="174"/>
                        </a:cubicBezTo>
                        <a:cubicBezTo>
                          <a:pt x="169" y="174"/>
                          <a:pt x="169" y="174"/>
                          <a:pt x="169" y="174"/>
                        </a:cubicBezTo>
                        <a:cubicBezTo>
                          <a:pt x="170" y="174"/>
                          <a:pt x="170" y="174"/>
                          <a:pt x="170" y="174"/>
                        </a:cubicBezTo>
                        <a:cubicBezTo>
                          <a:pt x="171" y="173"/>
                          <a:pt x="171" y="173"/>
                          <a:pt x="171" y="173"/>
                        </a:cubicBezTo>
                        <a:cubicBezTo>
                          <a:pt x="173" y="173"/>
                          <a:pt x="173" y="173"/>
                          <a:pt x="173" y="173"/>
                        </a:cubicBezTo>
                        <a:cubicBezTo>
                          <a:pt x="173" y="174"/>
                          <a:pt x="173" y="174"/>
                          <a:pt x="173" y="174"/>
                        </a:cubicBezTo>
                        <a:cubicBezTo>
                          <a:pt x="173" y="175"/>
                          <a:pt x="173" y="175"/>
                          <a:pt x="173" y="175"/>
                        </a:cubicBezTo>
                        <a:cubicBezTo>
                          <a:pt x="174" y="175"/>
                          <a:pt x="174" y="175"/>
                          <a:pt x="174" y="175"/>
                        </a:cubicBezTo>
                        <a:cubicBezTo>
                          <a:pt x="175" y="175"/>
                          <a:pt x="175" y="175"/>
                          <a:pt x="175" y="175"/>
                        </a:cubicBezTo>
                        <a:cubicBezTo>
                          <a:pt x="175" y="175"/>
                          <a:pt x="175" y="175"/>
                          <a:pt x="175" y="175"/>
                        </a:cubicBezTo>
                        <a:cubicBezTo>
                          <a:pt x="174" y="176"/>
                          <a:pt x="174" y="176"/>
                          <a:pt x="174" y="176"/>
                        </a:cubicBezTo>
                        <a:cubicBezTo>
                          <a:pt x="174" y="176"/>
                          <a:pt x="174" y="176"/>
                          <a:pt x="174" y="176"/>
                        </a:cubicBezTo>
                        <a:cubicBezTo>
                          <a:pt x="175" y="177"/>
                          <a:pt x="175" y="177"/>
                          <a:pt x="175" y="177"/>
                        </a:cubicBezTo>
                        <a:cubicBezTo>
                          <a:pt x="176" y="176"/>
                          <a:pt x="176" y="176"/>
                          <a:pt x="176" y="176"/>
                        </a:cubicBezTo>
                        <a:cubicBezTo>
                          <a:pt x="176" y="176"/>
                          <a:pt x="176" y="176"/>
                          <a:pt x="176" y="176"/>
                        </a:cubicBezTo>
                        <a:cubicBezTo>
                          <a:pt x="177" y="176"/>
                          <a:pt x="177" y="176"/>
                          <a:pt x="177" y="176"/>
                        </a:cubicBezTo>
                        <a:cubicBezTo>
                          <a:pt x="177" y="176"/>
                          <a:pt x="177" y="176"/>
                          <a:pt x="177" y="176"/>
                        </a:cubicBezTo>
                        <a:cubicBezTo>
                          <a:pt x="179" y="176"/>
                          <a:pt x="179" y="176"/>
                          <a:pt x="179" y="176"/>
                        </a:cubicBezTo>
                        <a:cubicBezTo>
                          <a:pt x="180" y="177"/>
                          <a:pt x="180" y="177"/>
                          <a:pt x="180" y="177"/>
                        </a:cubicBezTo>
                        <a:cubicBezTo>
                          <a:pt x="181" y="177"/>
                          <a:pt x="181" y="177"/>
                          <a:pt x="181" y="177"/>
                        </a:cubicBezTo>
                        <a:cubicBezTo>
                          <a:pt x="183" y="178"/>
                          <a:pt x="183" y="178"/>
                          <a:pt x="183" y="178"/>
                        </a:cubicBezTo>
                        <a:cubicBezTo>
                          <a:pt x="184" y="179"/>
                          <a:pt x="184" y="179"/>
                          <a:pt x="184" y="179"/>
                        </a:cubicBezTo>
                        <a:cubicBezTo>
                          <a:pt x="185" y="179"/>
                          <a:pt x="185" y="179"/>
                          <a:pt x="185" y="179"/>
                        </a:cubicBezTo>
                        <a:cubicBezTo>
                          <a:pt x="187" y="180"/>
                          <a:pt x="187" y="180"/>
                          <a:pt x="187" y="180"/>
                        </a:cubicBezTo>
                        <a:cubicBezTo>
                          <a:pt x="188" y="180"/>
                          <a:pt x="188" y="180"/>
                          <a:pt x="188" y="180"/>
                        </a:cubicBezTo>
                        <a:cubicBezTo>
                          <a:pt x="186" y="180"/>
                          <a:pt x="186" y="180"/>
                          <a:pt x="186" y="180"/>
                        </a:cubicBezTo>
                        <a:cubicBezTo>
                          <a:pt x="185" y="180"/>
                          <a:pt x="185" y="180"/>
                          <a:pt x="185" y="180"/>
                        </a:cubicBezTo>
                        <a:cubicBezTo>
                          <a:pt x="182" y="179"/>
                          <a:pt x="182" y="179"/>
                          <a:pt x="182" y="179"/>
                        </a:cubicBezTo>
                        <a:cubicBezTo>
                          <a:pt x="182" y="178"/>
                          <a:pt x="182" y="178"/>
                          <a:pt x="182" y="178"/>
                        </a:cubicBezTo>
                        <a:cubicBezTo>
                          <a:pt x="181" y="178"/>
                          <a:pt x="181" y="178"/>
                          <a:pt x="181" y="178"/>
                        </a:cubicBezTo>
                        <a:cubicBezTo>
                          <a:pt x="180" y="178"/>
                          <a:pt x="180" y="178"/>
                          <a:pt x="180" y="178"/>
                        </a:cubicBezTo>
                        <a:cubicBezTo>
                          <a:pt x="180" y="178"/>
                          <a:pt x="180" y="178"/>
                          <a:pt x="180" y="178"/>
                        </a:cubicBezTo>
                        <a:cubicBezTo>
                          <a:pt x="179" y="178"/>
                          <a:pt x="179" y="178"/>
                          <a:pt x="179" y="178"/>
                        </a:cubicBezTo>
                        <a:cubicBezTo>
                          <a:pt x="178" y="179"/>
                          <a:pt x="178" y="179"/>
                          <a:pt x="178" y="179"/>
                        </a:cubicBezTo>
                        <a:cubicBezTo>
                          <a:pt x="178" y="180"/>
                          <a:pt x="178" y="180"/>
                          <a:pt x="178" y="180"/>
                        </a:cubicBezTo>
                        <a:cubicBezTo>
                          <a:pt x="177" y="179"/>
                          <a:pt x="177" y="179"/>
                          <a:pt x="177" y="179"/>
                        </a:cubicBezTo>
                        <a:cubicBezTo>
                          <a:pt x="177" y="180"/>
                          <a:pt x="177" y="180"/>
                          <a:pt x="177" y="180"/>
                        </a:cubicBezTo>
                        <a:cubicBezTo>
                          <a:pt x="174" y="179"/>
                          <a:pt x="174" y="179"/>
                          <a:pt x="174" y="179"/>
                        </a:cubicBezTo>
                        <a:cubicBezTo>
                          <a:pt x="174" y="180"/>
                          <a:pt x="174" y="180"/>
                          <a:pt x="174" y="180"/>
                        </a:cubicBezTo>
                        <a:cubicBezTo>
                          <a:pt x="173" y="180"/>
                          <a:pt x="173" y="180"/>
                          <a:pt x="173" y="180"/>
                        </a:cubicBezTo>
                        <a:cubicBezTo>
                          <a:pt x="173" y="179"/>
                          <a:pt x="173" y="179"/>
                          <a:pt x="173" y="179"/>
                        </a:cubicBezTo>
                        <a:cubicBezTo>
                          <a:pt x="171" y="179"/>
                          <a:pt x="171" y="179"/>
                          <a:pt x="171" y="179"/>
                        </a:cubicBezTo>
                        <a:cubicBezTo>
                          <a:pt x="171" y="179"/>
                          <a:pt x="171" y="179"/>
                          <a:pt x="171" y="179"/>
                        </a:cubicBezTo>
                        <a:cubicBezTo>
                          <a:pt x="169" y="179"/>
                          <a:pt x="169" y="179"/>
                          <a:pt x="169" y="179"/>
                        </a:cubicBezTo>
                        <a:cubicBezTo>
                          <a:pt x="169" y="179"/>
                          <a:pt x="169" y="179"/>
                          <a:pt x="169" y="179"/>
                        </a:cubicBezTo>
                        <a:cubicBezTo>
                          <a:pt x="168" y="179"/>
                          <a:pt x="168" y="179"/>
                          <a:pt x="168" y="179"/>
                        </a:cubicBezTo>
                        <a:cubicBezTo>
                          <a:pt x="167" y="179"/>
                          <a:pt x="167" y="179"/>
                          <a:pt x="167" y="179"/>
                        </a:cubicBezTo>
                        <a:cubicBezTo>
                          <a:pt x="166" y="180"/>
                          <a:pt x="166" y="180"/>
                          <a:pt x="166" y="180"/>
                        </a:cubicBezTo>
                        <a:cubicBezTo>
                          <a:pt x="166" y="180"/>
                          <a:pt x="166" y="180"/>
                          <a:pt x="166" y="180"/>
                        </a:cubicBezTo>
                        <a:cubicBezTo>
                          <a:pt x="166" y="181"/>
                          <a:pt x="166" y="181"/>
                          <a:pt x="166" y="181"/>
                        </a:cubicBezTo>
                        <a:cubicBezTo>
                          <a:pt x="165" y="181"/>
                          <a:pt x="165" y="181"/>
                          <a:pt x="165" y="181"/>
                        </a:cubicBezTo>
                        <a:cubicBezTo>
                          <a:pt x="164" y="181"/>
                          <a:pt x="164" y="181"/>
                          <a:pt x="164" y="181"/>
                        </a:cubicBezTo>
                        <a:cubicBezTo>
                          <a:pt x="164" y="182"/>
                          <a:pt x="164" y="182"/>
                          <a:pt x="164" y="182"/>
                        </a:cubicBezTo>
                        <a:cubicBezTo>
                          <a:pt x="164" y="182"/>
                          <a:pt x="164" y="182"/>
                          <a:pt x="164" y="182"/>
                        </a:cubicBezTo>
                        <a:cubicBezTo>
                          <a:pt x="164" y="183"/>
                          <a:pt x="164" y="183"/>
                          <a:pt x="164" y="183"/>
                        </a:cubicBezTo>
                        <a:cubicBezTo>
                          <a:pt x="164" y="183"/>
                          <a:pt x="164" y="183"/>
                          <a:pt x="164" y="183"/>
                        </a:cubicBezTo>
                        <a:cubicBezTo>
                          <a:pt x="162" y="183"/>
                          <a:pt x="162" y="183"/>
                          <a:pt x="162" y="183"/>
                        </a:cubicBezTo>
                        <a:cubicBezTo>
                          <a:pt x="161" y="183"/>
                          <a:pt x="161" y="183"/>
                          <a:pt x="161" y="183"/>
                        </a:cubicBezTo>
                        <a:cubicBezTo>
                          <a:pt x="161" y="184"/>
                          <a:pt x="161" y="184"/>
                          <a:pt x="161" y="184"/>
                        </a:cubicBezTo>
                        <a:cubicBezTo>
                          <a:pt x="161" y="184"/>
                          <a:pt x="161" y="184"/>
                          <a:pt x="161" y="184"/>
                        </a:cubicBezTo>
                        <a:cubicBezTo>
                          <a:pt x="160" y="183"/>
                          <a:pt x="160" y="183"/>
                          <a:pt x="160" y="183"/>
                        </a:cubicBezTo>
                        <a:cubicBezTo>
                          <a:pt x="160" y="183"/>
                          <a:pt x="160" y="183"/>
                          <a:pt x="160" y="183"/>
                        </a:cubicBezTo>
                        <a:cubicBezTo>
                          <a:pt x="159" y="182"/>
                          <a:pt x="159" y="182"/>
                          <a:pt x="159" y="182"/>
                        </a:cubicBezTo>
                        <a:cubicBezTo>
                          <a:pt x="158" y="183"/>
                          <a:pt x="158" y="183"/>
                          <a:pt x="158" y="183"/>
                        </a:cubicBezTo>
                        <a:cubicBezTo>
                          <a:pt x="158" y="182"/>
                          <a:pt x="158" y="182"/>
                          <a:pt x="158" y="182"/>
                        </a:cubicBezTo>
                        <a:cubicBezTo>
                          <a:pt x="157" y="182"/>
                          <a:pt x="157" y="182"/>
                          <a:pt x="157" y="182"/>
                        </a:cubicBezTo>
                        <a:cubicBezTo>
                          <a:pt x="157" y="182"/>
                          <a:pt x="157" y="182"/>
                          <a:pt x="157" y="182"/>
                        </a:cubicBezTo>
                        <a:cubicBezTo>
                          <a:pt x="156" y="183"/>
                          <a:pt x="156" y="183"/>
                          <a:pt x="156" y="183"/>
                        </a:cubicBezTo>
                        <a:cubicBezTo>
                          <a:pt x="155" y="182"/>
                          <a:pt x="155" y="182"/>
                          <a:pt x="155" y="182"/>
                        </a:cubicBezTo>
                        <a:cubicBezTo>
                          <a:pt x="155" y="182"/>
                          <a:pt x="155" y="182"/>
                          <a:pt x="155" y="182"/>
                        </a:cubicBezTo>
                        <a:cubicBezTo>
                          <a:pt x="154" y="182"/>
                          <a:pt x="154" y="182"/>
                          <a:pt x="154" y="182"/>
                        </a:cubicBezTo>
                        <a:cubicBezTo>
                          <a:pt x="153" y="183"/>
                          <a:pt x="153" y="183"/>
                          <a:pt x="153" y="183"/>
                        </a:cubicBezTo>
                        <a:cubicBezTo>
                          <a:pt x="154" y="183"/>
                          <a:pt x="154" y="183"/>
                          <a:pt x="154" y="183"/>
                        </a:cubicBezTo>
                        <a:cubicBezTo>
                          <a:pt x="153" y="184"/>
                          <a:pt x="153" y="184"/>
                          <a:pt x="153" y="184"/>
                        </a:cubicBezTo>
                        <a:cubicBezTo>
                          <a:pt x="153" y="185"/>
                          <a:pt x="153" y="185"/>
                          <a:pt x="153" y="185"/>
                        </a:cubicBezTo>
                        <a:cubicBezTo>
                          <a:pt x="154" y="185"/>
                          <a:pt x="154" y="185"/>
                          <a:pt x="154" y="185"/>
                        </a:cubicBezTo>
                        <a:cubicBezTo>
                          <a:pt x="154" y="185"/>
                          <a:pt x="153" y="185"/>
                          <a:pt x="153" y="185"/>
                        </a:cubicBezTo>
                        <a:cubicBezTo>
                          <a:pt x="153" y="185"/>
                          <a:pt x="153" y="185"/>
                          <a:pt x="153" y="185"/>
                        </a:cubicBezTo>
                        <a:cubicBezTo>
                          <a:pt x="153" y="185"/>
                          <a:pt x="153" y="185"/>
                          <a:pt x="153" y="185"/>
                        </a:cubicBezTo>
                        <a:cubicBezTo>
                          <a:pt x="153" y="185"/>
                          <a:pt x="153" y="185"/>
                          <a:pt x="153" y="185"/>
                        </a:cubicBezTo>
                        <a:cubicBezTo>
                          <a:pt x="152" y="185"/>
                          <a:pt x="152" y="185"/>
                          <a:pt x="152" y="185"/>
                        </a:cubicBezTo>
                        <a:cubicBezTo>
                          <a:pt x="152" y="184"/>
                          <a:pt x="152" y="184"/>
                          <a:pt x="152" y="184"/>
                        </a:cubicBezTo>
                        <a:cubicBezTo>
                          <a:pt x="151" y="184"/>
                          <a:pt x="151" y="184"/>
                          <a:pt x="151" y="184"/>
                        </a:cubicBezTo>
                        <a:cubicBezTo>
                          <a:pt x="151" y="183"/>
                          <a:pt x="151" y="183"/>
                          <a:pt x="151" y="183"/>
                        </a:cubicBezTo>
                        <a:cubicBezTo>
                          <a:pt x="151" y="182"/>
                          <a:pt x="151" y="182"/>
                          <a:pt x="151" y="182"/>
                        </a:cubicBezTo>
                        <a:cubicBezTo>
                          <a:pt x="150" y="182"/>
                          <a:pt x="150" y="182"/>
                          <a:pt x="150" y="182"/>
                        </a:cubicBezTo>
                        <a:cubicBezTo>
                          <a:pt x="151" y="181"/>
                          <a:pt x="151" y="181"/>
                          <a:pt x="151" y="181"/>
                        </a:cubicBezTo>
                        <a:cubicBezTo>
                          <a:pt x="152" y="180"/>
                          <a:pt x="152" y="180"/>
                          <a:pt x="152" y="180"/>
                        </a:cubicBezTo>
                        <a:cubicBezTo>
                          <a:pt x="154" y="179"/>
                          <a:pt x="154" y="179"/>
                          <a:pt x="154" y="179"/>
                        </a:cubicBezTo>
                        <a:cubicBezTo>
                          <a:pt x="154" y="180"/>
                          <a:pt x="154" y="180"/>
                          <a:pt x="154" y="180"/>
                        </a:cubicBezTo>
                        <a:cubicBezTo>
                          <a:pt x="154" y="180"/>
                          <a:pt x="154" y="180"/>
                          <a:pt x="154" y="180"/>
                        </a:cubicBezTo>
                        <a:cubicBezTo>
                          <a:pt x="153" y="181"/>
                          <a:pt x="153" y="181"/>
                          <a:pt x="153" y="181"/>
                        </a:cubicBezTo>
                        <a:cubicBezTo>
                          <a:pt x="153" y="181"/>
                          <a:pt x="153" y="181"/>
                          <a:pt x="153" y="181"/>
                        </a:cubicBezTo>
                        <a:cubicBezTo>
                          <a:pt x="154" y="181"/>
                          <a:pt x="154" y="181"/>
                          <a:pt x="154" y="181"/>
                        </a:cubicBezTo>
                        <a:cubicBezTo>
                          <a:pt x="155" y="182"/>
                          <a:pt x="155" y="182"/>
                          <a:pt x="155" y="182"/>
                        </a:cubicBezTo>
                        <a:cubicBezTo>
                          <a:pt x="156" y="182"/>
                          <a:pt x="156" y="182"/>
                          <a:pt x="156" y="182"/>
                        </a:cubicBezTo>
                        <a:cubicBezTo>
                          <a:pt x="157" y="181"/>
                          <a:pt x="157" y="181"/>
                          <a:pt x="157" y="181"/>
                        </a:cubicBezTo>
                        <a:cubicBezTo>
                          <a:pt x="157" y="181"/>
                          <a:pt x="157" y="181"/>
                          <a:pt x="157" y="181"/>
                        </a:cubicBezTo>
                        <a:cubicBezTo>
                          <a:pt x="158" y="182"/>
                          <a:pt x="158" y="182"/>
                          <a:pt x="158" y="182"/>
                        </a:cubicBezTo>
                        <a:cubicBezTo>
                          <a:pt x="159" y="181"/>
                          <a:pt x="159" y="181"/>
                          <a:pt x="159" y="181"/>
                        </a:cubicBezTo>
                        <a:cubicBezTo>
                          <a:pt x="159" y="181"/>
                          <a:pt x="159" y="181"/>
                          <a:pt x="159" y="181"/>
                        </a:cubicBezTo>
                        <a:cubicBezTo>
                          <a:pt x="160" y="181"/>
                          <a:pt x="160" y="181"/>
                          <a:pt x="160" y="181"/>
                        </a:cubicBezTo>
                        <a:close/>
                        <a:moveTo>
                          <a:pt x="237" y="176"/>
                        </a:moveTo>
                        <a:cubicBezTo>
                          <a:pt x="237" y="176"/>
                          <a:pt x="237" y="176"/>
                          <a:pt x="237" y="176"/>
                        </a:cubicBezTo>
                        <a:cubicBezTo>
                          <a:pt x="238" y="176"/>
                          <a:pt x="238" y="176"/>
                          <a:pt x="238" y="176"/>
                        </a:cubicBezTo>
                        <a:cubicBezTo>
                          <a:pt x="238" y="176"/>
                          <a:pt x="238" y="176"/>
                          <a:pt x="238" y="176"/>
                        </a:cubicBezTo>
                        <a:cubicBezTo>
                          <a:pt x="238" y="177"/>
                          <a:pt x="238" y="177"/>
                          <a:pt x="238" y="177"/>
                        </a:cubicBezTo>
                        <a:cubicBezTo>
                          <a:pt x="238" y="178"/>
                          <a:pt x="238" y="178"/>
                          <a:pt x="238" y="178"/>
                        </a:cubicBezTo>
                        <a:cubicBezTo>
                          <a:pt x="237" y="179"/>
                          <a:pt x="237" y="179"/>
                          <a:pt x="237" y="179"/>
                        </a:cubicBezTo>
                        <a:cubicBezTo>
                          <a:pt x="237" y="180"/>
                          <a:pt x="237" y="180"/>
                          <a:pt x="237" y="180"/>
                        </a:cubicBezTo>
                        <a:cubicBezTo>
                          <a:pt x="236" y="179"/>
                          <a:pt x="236" y="179"/>
                          <a:pt x="236" y="179"/>
                        </a:cubicBezTo>
                        <a:cubicBezTo>
                          <a:pt x="237" y="177"/>
                          <a:pt x="237" y="177"/>
                          <a:pt x="237" y="177"/>
                        </a:cubicBezTo>
                        <a:cubicBezTo>
                          <a:pt x="237" y="176"/>
                          <a:pt x="237" y="176"/>
                          <a:pt x="237" y="176"/>
                        </a:cubicBezTo>
                        <a:cubicBezTo>
                          <a:pt x="237" y="176"/>
                          <a:pt x="237" y="176"/>
                          <a:pt x="237" y="176"/>
                        </a:cubicBezTo>
                        <a:cubicBezTo>
                          <a:pt x="237" y="176"/>
                          <a:pt x="237" y="176"/>
                          <a:pt x="237" y="176"/>
                        </a:cubicBezTo>
                        <a:cubicBezTo>
                          <a:pt x="237" y="176"/>
                          <a:pt x="237" y="176"/>
                          <a:pt x="237" y="176"/>
                        </a:cubicBezTo>
                        <a:close/>
                        <a:moveTo>
                          <a:pt x="219" y="180"/>
                        </a:moveTo>
                        <a:cubicBezTo>
                          <a:pt x="219" y="180"/>
                          <a:pt x="219" y="180"/>
                          <a:pt x="219" y="180"/>
                        </a:cubicBezTo>
                        <a:cubicBezTo>
                          <a:pt x="218" y="179"/>
                          <a:pt x="218" y="179"/>
                          <a:pt x="218" y="179"/>
                        </a:cubicBezTo>
                        <a:cubicBezTo>
                          <a:pt x="218" y="178"/>
                          <a:pt x="218" y="178"/>
                          <a:pt x="218" y="178"/>
                        </a:cubicBezTo>
                        <a:cubicBezTo>
                          <a:pt x="219" y="178"/>
                          <a:pt x="219" y="178"/>
                          <a:pt x="219" y="178"/>
                        </a:cubicBezTo>
                        <a:cubicBezTo>
                          <a:pt x="220" y="179"/>
                          <a:pt x="220" y="179"/>
                          <a:pt x="220" y="179"/>
                        </a:cubicBezTo>
                        <a:cubicBezTo>
                          <a:pt x="221" y="179"/>
                          <a:pt x="221" y="179"/>
                          <a:pt x="221" y="179"/>
                        </a:cubicBezTo>
                        <a:cubicBezTo>
                          <a:pt x="220" y="179"/>
                          <a:pt x="220" y="179"/>
                          <a:pt x="220" y="179"/>
                        </a:cubicBezTo>
                        <a:cubicBezTo>
                          <a:pt x="219" y="180"/>
                          <a:pt x="219" y="180"/>
                          <a:pt x="219" y="180"/>
                        </a:cubicBezTo>
                        <a:close/>
                        <a:moveTo>
                          <a:pt x="222" y="183"/>
                        </a:moveTo>
                        <a:cubicBezTo>
                          <a:pt x="222" y="182"/>
                          <a:pt x="222" y="182"/>
                          <a:pt x="222" y="182"/>
                        </a:cubicBezTo>
                        <a:cubicBezTo>
                          <a:pt x="223" y="181"/>
                          <a:pt x="223" y="181"/>
                          <a:pt x="223" y="181"/>
                        </a:cubicBezTo>
                        <a:cubicBezTo>
                          <a:pt x="224" y="181"/>
                          <a:pt x="224" y="181"/>
                          <a:pt x="224" y="181"/>
                        </a:cubicBezTo>
                        <a:cubicBezTo>
                          <a:pt x="225" y="181"/>
                          <a:pt x="225" y="181"/>
                          <a:pt x="225" y="181"/>
                        </a:cubicBezTo>
                        <a:cubicBezTo>
                          <a:pt x="226" y="181"/>
                          <a:pt x="226" y="181"/>
                          <a:pt x="226" y="181"/>
                        </a:cubicBezTo>
                        <a:cubicBezTo>
                          <a:pt x="225" y="182"/>
                          <a:pt x="225" y="182"/>
                          <a:pt x="225" y="182"/>
                        </a:cubicBezTo>
                        <a:cubicBezTo>
                          <a:pt x="225" y="182"/>
                          <a:pt x="225" y="182"/>
                          <a:pt x="225" y="182"/>
                        </a:cubicBezTo>
                        <a:cubicBezTo>
                          <a:pt x="224" y="183"/>
                          <a:pt x="224" y="183"/>
                          <a:pt x="224" y="183"/>
                        </a:cubicBezTo>
                        <a:cubicBezTo>
                          <a:pt x="223" y="183"/>
                          <a:pt x="223" y="183"/>
                          <a:pt x="223" y="183"/>
                        </a:cubicBezTo>
                        <a:cubicBezTo>
                          <a:pt x="223" y="183"/>
                          <a:pt x="223" y="183"/>
                          <a:pt x="223" y="183"/>
                        </a:cubicBezTo>
                        <a:cubicBezTo>
                          <a:pt x="223" y="183"/>
                          <a:pt x="222" y="183"/>
                          <a:pt x="222" y="183"/>
                        </a:cubicBezTo>
                        <a:close/>
                        <a:moveTo>
                          <a:pt x="193" y="182"/>
                        </a:moveTo>
                        <a:cubicBezTo>
                          <a:pt x="194" y="181"/>
                          <a:pt x="194" y="181"/>
                          <a:pt x="194" y="181"/>
                        </a:cubicBezTo>
                        <a:cubicBezTo>
                          <a:pt x="194" y="181"/>
                          <a:pt x="194" y="181"/>
                          <a:pt x="194" y="181"/>
                        </a:cubicBezTo>
                        <a:cubicBezTo>
                          <a:pt x="195" y="181"/>
                          <a:pt x="195" y="181"/>
                          <a:pt x="195" y="181"/>
                        </a:cubicBezTo>
                        <a:cubicBezTo>
                          <a:pt x="195" y="181"/>
                          <a:pt x="195" y="181"/>
                          <a:pt x="195" y="181"/>
                        </a:cubicBezTo>
                        <a:cubicBezTo>
                          <a:pt x="196" y="182"/>
                          <a:pt x="196" y="182"/>
                          <a:pt x="196" y="182"/>
                        </a:cubicBezTo>
                        <a:cubicBezTo>
                          <a:pt x="196" y="183"/>
                          <a:pt x="196" y="183"/>
                          <a:pt x="196" y="183"/>
                        </a:cubicBezTo>
                        <a:cubicBezTo>
                          <a:pt x="195" y="182"/>
                          <a:pt x="195" y="182"/>
                          <a:pt x="195" y="182"/>
                        </a:cubicBezTo>
                        <a:cubicBezTo>
                          <a:pt x="195" y="183"/>
                          <a:pt x="195" y="183"/>
                          <a:pt x="195" y="183"/>
                        </a:cubicBezTo>
                        <a:cubicBezTo>
                          <a:pt x="194" y="183"/>
                          <a:pt x="194" y="183"/>
                          <a:pt x="194" y="183"/>
                        </a:cubicBezTo>
                        <a:cubicBezTo>
                          <a:pt x="193" y="183"/>
                          <a:pt x="193" y="183"/>
                          <a:pt x="193" y="183"/>
                        </a:cubicBezTo>
                        <a:cubicBezTo>
                          <a:pt x="192" y="183"/>
                          <a:pt x="192" y="183"/>
                          <a:pt x="192" y="183"/>
                        </a:cubicBezTo>
                        <a:cubicBezTo>
                          <a:pt x="191" y="184"/>
                          <a:pt x="191" y="184"/>
                          <a:pt x="191" y="184"/>
                        </a:cubicBezTo>
                        <a:cubicBezTo>
                          <a:pt x="190" y="184"/>
                          <a:pt x="190" y="184"/>
                          <a:pt x="190" y="184"/>
                        </a:cubicBezTo>
                        <a:cubicBezTo>
                          <a:pt x="190" y="185"/>
                          <a:pt x="190" y="185"/>
                          <a:pt x="190" y="185"/>
                        </a:cubicBezTo>
                        <a:cubicBezTo>
                          <a:pt x="190" y="185"/>
                          <a:pt x="190" y="185"/>
                          <a:pt x="190" y="185"/>
                        </a:cubicBezTo>
                        <a:cubicBezTo>
                          <a:pt x="190" y="186"/>
                          <a:pt x="190" y="186"/>
                          <a:pt x="190" y="186"/>
                        </a:cubicBezTo>
                        <a:cubicBezTo>
                          <a:pt x="189" y="185"/>
                          <a:pt x="189" y="185"/>
                          <a:pt x="189" y="185"/>
                        </a:cubicBezTo>
                        <a:cubicBezTo>
                          <a:pt x="190" y="185"/>
                          <a:pt x="190" y="185"/>
                          <a:pt x="190" y="185"/>
                        </a:cubicBezTo>
                        <a:cubicBezTo>
                          <a:pt x="190" y="183"/>
                          <a:pt x="190" y="183"/>
                          <a:pt x="190" y="183"/>
                        </a:cubicBezTo>
                        <a:cubicBezTo>
                          <a:pt x="191" y="182"/>
                          <a:pt x="191" y="182"/>
                          <a:pt x="191" y="182"/>
                        </a:cubicBezTo>
                        <a:cubicBezTo>
                          <a:pt x="192" y="181"/>
                          <a:pt x="192" y="181"/>
                          <a:pt x="192" y="181"/>
                        </a:cubicBezTo>
                        <a:cubicBezTo>
                          <a:pt x="193" y="182"/>
                          <a:pt x="193" y="182"/>
                          <a:pt x="193" y="182"/>
                        </a:cubicBezTo>
                        <a:close/>
                        <a:moveTo>
                          <a:pt x="236" y="186"/>
                        </a:moveTo>
                        <a:cubicBezTo>
                          <a:pt x="236" y="185"/>
                          <a:pt x="236" y="185"/>
                          <a:pt x="236" y="185"/>
                        </a:cubicBezTo>
                        <a:cubicBezTo>
                          <a:pt x="235" y="184"/>
                          <a:pt x="235" y="184"/>
                          <a:pt x="235" y="184"/>
                        </a:cubicBezTo>
                        <a:cubicBezTo>
                          <a:pt x="235" y="184"/>
                          <a:pt x="235" y="184"/>
                          <a:pt x="235" y="184"/>
                        </a:cubicBezTo>
                        <a:cubicBezTo>
                          <a:pt x="235" y="184"/>
                          <a:pt x="235" y="184"/>
                          <a:pt x="235" y="184"/>
                        </a:cubicBezTo>
                        <a:cubicBezTo>
                          <a:pt x="236" y="183"/>
                          <a:pt x="236" y="183"/>
                          <a:pt x="236" y="183"/>
                        </a:cubicBezTo>
                        <a:cubicBezTo>
                          <a:pt x="236" y="182"/>
                          <a:pt x="236" y="182"/>
                          <a:pt x="236" y="182"/>
                        </a:cubicBezTo>
                        <a:cubicBezTo>
                          <a:pt x="237" y="182"/>
                          <a:pt x="237" y="182"/>
                          <a:pt x="237" y="182"/>
                        </a:cubicBezTo>
                        <a:cubicBezTo>
                          <a:pt x="237" y="181"/>
                          <a:pt x="237" y="181"/>
                          <a:pt x="237" y="181"/>
                        </a:cubicBezTo>
                        <a:cubicBezTo>
                          <a:pt x="238" y="182"/>
                          <a:pt x="238" y="182"/>
                          <a:pt x="238" y="182"/>
                        </a:cubicBezTo>
                        <a:cubicBezTo>
                          <a:pt x="238" y="182"/>
                          <a:pt x="238" y="182"/>
                          <a:pt x="238" y="182"/>
                        </a:cubicBezTo>
                        <a:cubicBezTo>
                          <a:pt x="238" y="183"/>
                          <a:pt x="238" y="183"/>
                          <a:pt x="238" y="183"/>
                        </a:cubicBezTo>
                        <a:cubicBezTo>
                          <a:pt x="238" y="184"/>
                          <a:pt x="238" y="184"/>
                          <a:pt x="238" y="184"/>
                        </a:cubicBezTo>
                        <a:cubicBezTo>
                          <a:pt x="237" y="184"/>
                          <a:pt x="237" y="184"/>
                          <a:pt x="237" y="184"/>
                        </a:cubicBezTo>
                        <a:cubicBezTo>
                          <a:pt x="236" y="185"/>
                          <a:pt x="236" y="185"/>
                          <a:pt x="236" y="185"/>
                        </a:cubicBezTo>
                        <a:cubicBezTo>
                          <a:pt x="236" y="186"/>
                          <a:pt x="236" y="186"/>
                          <a:pt x="236" y="186"/>
                        </a:cubicBezTo>
                        <a:close/>
                        <a:moveTo>
                          <a:pt x="199" y="189"/>
                        </a:moveTo>
                        <a:cubicBezTo>
                          <a:pt x="198" y="189"/>
                          <a:pt x="198" y="189"/>
                          <a:pt x="198" y="189"/>
                        </a:cubicBezTo>
                        <a:cubicBezTo>
                          <a:pt x="198" y="188"/>
                          <a:pt x="198" y="188"/>
                          <a:pt x="198" y="188"/>
                        </a:cubicBezTo>
                        <a:cubicBezTo>
                          <a:pt x="199" y="187"/>
                          <a:pt x="199" y="187"/>
                          <a:pt x="199" y="187"/>
                        </a:cubicBezTo>
                        <a:cubicBezTo>
                          <a:pt x="199" y="186"/>
                          <a:pt x="199" y="186"/>
                          <a:pt x="199" y="186"/>
                        </a:cubicBezTo>
                        <a:cubicBezTo>
                          <a:pt x="199" y="187"/>
                          <a:pt x="199" y="187"/>
                          <a:pt x="199" y="187"/>
                        </a:cubicBezTo>
                        <a:cubicBezTo>
                          <a:pt x="199" y="187"/>
                          <a:pt x="199" y="187"/>
                          <a:pt x="199" y="187"/>
                        </a:cubicBezTo>
                        <a:cubicBezTo>
                          <a:pt x="199" y="188"/>
                          <a:pt x="199" y="188"/>
                          <a:pt x="199" y="188"/>
                        </a:cubicBezTo>
                        <a:cubicBezTo>
                          <a:pt x="200" y="189"/>
                          <a:pt x="200" y="189"/>
                          <a:pt x="200" y="189"/>
                        </a:cubicBezTo>
                        <a:cubicBezTo>
                          <a:pt x="200" y="190"/>
                          <a:pt x="200" y="190"/>
                          <a:pt x="200" y="190"/>
                        </a:cubicBezTo>
                        <a:cubicBezTo>
                          <a:pt x="201" y="190"/>
                          <a:pt x="201" y="190"/>
                          <a:pt x="201" y="190"/>
                        </a:cubicBezTo>
                        <a:cubicBezTo>
                          <a:pt x="202" y="190"/>
                          <a:pt x="202" y="190"/>
                          <a:pt x="202" y="190"/>
                        </a:cubicBezTo>
                        <a:cubicBezTo>
                          <a:pt x="203" y="190"/>
                          <a:pt x="203" y="190"/>
                          <a:pt x="203" y="190"/>
                        </a:cubicBezTo>
                        <a:cubicBezTo>
                          <a:pt x="203" y="190"/>
                          <a:pt x="203" y="190"/>
                          <a:pt x="203" y="190"/>
                        </a:cubicBezTo>
                        <a:cubicBezTo>
                          <a:pt x="203" y="190"/>
                          <a:pt x="203" y="190"/>
                          <a:pt x="203" y="190"/>
                        </a:cubicBezTo>
                        <a:cubicBezTo>
                          <a:pt x="203" y="189"/>
                          <a:pt x="203" y="189"/>
                          <a:pt x="203" y="189"/>
                        </a:cubicBezTo>
                        <a:cubicBezTo>
                          <a:pt x="205" y="187"/>
                          <a:pt x="205" y="187"/>
                          <a:pt x="205" y="187"/>
                        </a:cubicBezTo>
                        <a:cubicBezTo>
                          <a:pt x="206" y="187"/>
                          <a:pt x="206" y="187"/>
                          <a:pt x="206" y="187"/>
                        </a:cubicBezTo>
                        <a:cubicBezTo>
                          <a:pt x="206" y="188"/>
                          <a:pt x="206" y="188"/>
                          <a:pt x="206" y="188"/>
                        </a:cubicBezTo>
                        <a:cubicBezTo>
                          <a:pt x="207" y="188"/>
                          <a:pt x="207" y="188"/>
                          <a:pt x="207" y="188"/>
                        </a:cubicBezTo>
                        <a:cubicBezTo>
                          <a:pt x="206" y="188"/>
                          <a:pt x="206" y="188"/>
                          <a:pt x="206" y="188"/>
                        </a:cubicBezTo>
                        <a:cubicBezTo>
                          <a:pt x="205" y="188"/>
                          <a:pt x="205" y="188"/>
                          <a:pt x="205" y="188"/>
                        </a:cubicBezTo>
                        <a:cubicBezTo>
                          <a:pt x="204" y="189"/>
                          <a:pt x="204" y="189"/>
                          <a:pt x="204" y="189"/>
                        </a:cubicBezTo>
                        <a:cubicBezTo>
                          <a:pt x="204" y="190"/>
                          <a:pt x="204" y="190"/>
                          <a:pt x="204" y="190"/>
                        </a:cubicBezTo>
                        <a:cubicBezTo>
                          <a:pt x="204" y="191"/>
                          <a:pt x="204" y="191"/>
                          <a:pt x="204" y="191"/>
                        </a:cubicBezTo>
                        <a:cubicBezTo>
                          <a:pt x="203" y="191"/>
                          <a:pt x="203" y="191"/>
                          <a:pt x="203" y="191"/>
                        </a:cubicBezTo>
                        <a:cubicBezTo>
                          <a:pt x="204" y="192"/>
                          <a:pt x="204" y="192"/>
                          <a:pt x="204" y="192"/>
                        </a:cubicBezTo>
                        <a:cubicBezTo>
                          <a:pt x="204" y="191"/>
                          <a:pt x="204" y="191"/>
                          <a:pt x="204" y="191"/>
                        </a:cubicBezTo>
                        <a:cubicBezTo>
                          <a:pt x="204" y="192"/>
                          <a:pt x="204" y="192"/>
                          <a:pt x="204" y="192"/>
                        </a:cubicBezTo>
                        <a:cubicBezTo>
                          <a:pt x="203" y="192"/>
                          <a:pt x="203" y="192"/>
                          <a:pt x="203" y="192"/>
                        </a:cubicBezTo>
                        <a:cubicBezTo>
                          <a:pt x="202" y="193"/>
                          <a:pt x="202" y="193"/>
                          <a:pt x="202" y="193"/>
                        </a:cubicBezTo>
                        <a:cubicBezTo>
                          <a:pt x="202" y="194"/>
                          <a:pt x="202" y="194"/>
                          <a:pt x="202" y="194"/>
                        </a:cubicBezTo>
                        <a:cubicBezTo>
                          <a:pt x="202" y="195"/>
                          <a:pt x="202" y="195"/>
                          <a:pt x="202" y="195"/>
                        </a:cubicBezTo>
                        <a:cubicBezTo>
                          <a:pt x="202" y="195"/>
                          <a:pt x="202" y="195"/>
                          <a:pt x="202" y="195"/>
                        </a:cubicBezTo>
                        <a:cubicBezTo>
                          <a:pt x="201" y="194"/>
                          <a:pt x="201" y="194"/>
                          <a:pt x="201" y="194"/>
                        </a:cubicBezTo>
                        <a:cubicBezTo>
                          <a:pt x="200" y="195"/>
                          <a:pt x="200" y="195"/>
                          <a:pt x="200" y="195"/>
                        </a:cubicBezTo>
                        <a:cubicBezTo>
                          <a:pt x="200" y="196"/>
                          <a:pt x="200" y="196"/>
                          <a:pt x="200" y="196"/>
                        </a:cubicBezTo>
                        <a:cubicBezTo>
                          <a:pt x="200" y="196"/>
                          <a:pt x="200" y="196"/>
                          <a:pt x="200" y="196"/>
                        </a:cubicBezTo>
                        <a:cubicBezTo>
                          <a:pt x="199" y="197"/>
                          <a:pt x="199" y="197"/>
                          <a:pt x="199" y="197"/>
                        </a:cubicBezTo>
                        <a:cubicBezTo>
                          <a:pt x="199" y="198"/>
                          <a:pt x="199" y="198"/>
                          <a:pt x="199" y="198"/>
                        </a:cubicBezTo>
                        <a:cubicBezTo>
                          <a:pt x="200" y="198"/>
                          <a:pt x="200" y="198"/>
                          <a:pt x="200" y="198"/>
                        </a:cubicBezTo>
                        <a:cubicBezTo>
                          <a:pt x="199" y="199"/>
                          <a:pt x="199" y="199"/>
                          <a:pt x="199" y="199"/>
                        </a:cubicBezTo>
                        <a:cubicBezTo>
                          <a:pt x="198" y="199"/>
                          <a:pt x="198" y="199"/>
                          <a:pt x="198" y="199"/>
                        </a:cubicBezTo>
                        <a:cubicBezTo>
                          <a:pt x="198" y="199"/>
                          <a:pt x="198" y="199"/>
                          <a:pt x="198" y="199"/>
                        </a:cubicBezTo>
                        <a:cubicBezTo>
                          <a:pt x="199" y="198"/>
                          <a:pt x="199" y="198"/>
                          <a:pt x="199" y="198"/>
                        </a:cubicBezTo>
                        <a:cubicBezTo>
                          <a:pt x="198" y="198"/>
                          <a:pt x="198" y="198"/>
                          <a:pt x="198" y="198"/>
                        </a:cubicBezTo>
                        <a:cubicBezTo>
                          <a:pt x="197" y="198"/>
                          <a:pt x="197" y="198"/>
                          <a:pt x="197" y="198"/>
                        </a:cubicBezTo>
                        <a:cubicBezTo>
                          <a:pt x="197" y="198"/>
                          <a:pt x="197" y="198"/>
                          <a:pt x="197" y="198"/>
                        </a:cubicBezTo>
                        <a:cubicBezTo>
                          <a:pt x="195" y="198"/>
                          <a:pt x="195" y="198"/>
                          <a:pt x="195" y="198"/>
                        </a:cubicBezTo>
                        <a:cubicBezTo>
                          <a:pt x="193" y="199"/>
                          <a:pt x="193" y="199"/>
                          <a:pt x="193" y="199"/>
                        </a:cubicBezTo>
                        <a:cubicBezTo>
                          <a:pt x="195" y="198"/>
                          <a:pt x="195" y="198"/>
                          <a:pt x="195" y="198"/>
                        </a:cubicBezTo>
                        <a:cubicBezTo>
                          <a:pt x="196" y="198"/>
                          <a:pt x="196" y="198"/>
                          <a:pt x="196" y="198"/>
                        </a:cubicBezTo>
                        <a:cubicBezTo>
                          <a:pt x="197" y="197"/>
                          <a:pt x="197" y="197"/>
                          <a:pt x="197" y="197"/>
                        </a:cubicBezTo>
                        <a:cubicBezTo>
                          <a:pt x="197" y="196"/>
                          <a:pt x="197" y="196"/>
                          <a:pt x="197" y="196"/>
                        </a:cubicBezTo>
                        <a:cubicBezTo>
                          <a:pt x="196" y="196"/>
                          <a:pt x="196" y="196"/>
                          <a:pt x="196" y="196"/>
                        </a:cubicBezTo>
                        <a:cubicBezTo>
                          <a:pt x="196" y="196"/>
                          <a:pt x="196" y="196"/>
                          <a:pt x="196" y="196"/>
                        </a:cubicBezTo>
                        <a:cubicBezTo>
                          <a:pt x="197" y="195"/>
                          <a:pt x="197" y="195"/>
                          <a:pt x="197" y="195"/>
                        </a:cubicBezTo>
                        <a:cubicBezTo>
                          <a:pt x="199" y="195"/>
                          <a:pt x="199" y="195"/>
                          <a:pt x="199" y="195"/>
                        </a:cubicBezTo>
                        <a:cubicBezTo>
                          <a:pt x="198" y="194"/>
                          <a:pt x="198" y="194"/>
                          <a:pt x="198" y="194"/>
                        </a:cubicBezTo>
                        <a:cubicBezTo>
                          <a:pt x="198" y="194"/>
                          <a:pt x="198" y="194"/>
                          <a:pt x="198" y="194"/>
                        </a:cubicBezTo>
                        <a:cubicBezTo>
                          <a:pt x="198" y="193"/>
                          <a:pt x="198" y="193"/>
                          <a:pt x="198" y="193"/>
                        </a:cubicBezTo>
                        <a:cubicBezTo>
                          <a:pt x="198" y="193"/>
                          <a:pt x="198" y="193"/>
                          <a:pt x="198" y="193"/>
                        </a:cubicBezTo>
                        <a:cubicBezTo>
                          <a:pt x="199" y="192"/>
                          <a:pt x="199" y="192"/>
                          <a:pt x="199" y="192"/>
                        </a:cubicBezTo>
                        <a:cubicBezTo>
                          <a:pt x="199" y="192"/>
                          <a:pt x="199" y="192"/>
                          <a:pt x="199" y="192"/>
                        </a:cubicBezTo>
                        <a:cubicBezTo>
                          <a:pt x="200" y="191"/>
                          <a:pt x="200" y="191"/>
                          <a:pt x="200" y="191"/>
                        </a:cubicBezTo>
                        <a:cubicBezTo>
                          <a:pt x="200" y="190"/>
                          <a:pt x="200" y="190"/>
                          <a:pt x="200" y="190"/>
                        </a:cubicBezTo>
                        <a:cubicBezTo>
                          <a:pt x="200" y="189"/>
                          <a:pt x="200" y="189"/>
                          <a:pt x="200" y="189"/>
                        </a:cubicBezTo>
                        <a:cubicBezTo>
                          <a:pt x="199" y="189"/>
                          <a:pt x="199" y="189"/>
                          <a:pt x="199" y="189"/>
                        </a:cubicBezTo>
                        <a:cubicBezTo>
                          <a:pt x="199" y="189"/>
                          <a:pt x="199" y="189"/>
                          <a:pt x="199" y="189"/>
                        </a:cubicBezTo>
                        <a:close/>
                        <a:moveTo>
                          <a:pt x="61" y="188"/>
                        </a:moveTo>
                        <a:cubicBezTo>
                          <a:pt x="62" y="187"/>
                          <a:pt x="62" y="187"/>
                          <a:pt x="62" y="187"/>
                        </a:cubicBezTo>
                        <a:cubicBezTo>
                          <a:pt x="63" y="186"/>
                          <a:pt x="63" y="186"/>
                          <a:pt x="63" y="186"/>
                        </a:cubicBezTo>
                        <a:cubicBezTo>
                          <a:pt x="63" y="187"/>
                          <a:pt x="63" y="187"/>
                          <a:pt x="63" y="187"/>
                        </a:cubicBezTo>
                        <a:cubicBezTo>
                          <a:pt x="61" y="188"/>
                          <a:pt x="61" y="188"/>
                          <a:pt x="61" y="188"/>
                        </a:cubicBezTo>
                        <a:close/>
                        <a:moveTo>
                          <a:pt x="210" y="191"/>
                        </a:moveTo>
                        <a:cubicBezTo>
                          <a:pt x="210" y="191"/>
                          <a:pt x="210" y="191"/>
                          <a:pt x="210" y="191"/>
                        </a:cubicBezTo>
                        <a:cubicBezTo>
                          <a:pt x="211" y="190"/>
                          <a:pt x="211" y="190"/>
                          <a:pt x="211" y="190"/>
                        </a:cubicBezTo>
                        <a:cubicBezTo>
                          <a:pt x="212" y="189"/>
                          <a:pt x="212" y="189"/>
                          <a:pt x="212" y="189"/>
                        </a:cubicBezTo>
                        <a:cubicBezTo>
                          <a:pt x="212" y="188"/>
                          <a:pt x="212" y="188"/>
                          <a:pt x="212" y="188"/>
                        </a:cubicBezTo>
                        <a:cubicBezTo>
                          <a:pt x="211" y="188"/>
                          <a:pt x="211" y="188"/>
                          <a:pt x="211" y="188"/>
                        </a:cubicBezTo>
                        <a:cubicBezTo>
                          <a:pt x="212" y="187"/>
                          <a:pt x="212" y="187"/>
                          <a:pt x="212" y="187"/>
                        </a:cubicBezTo>
                        <a:cubicBezTo>
                          <a:pt x="212" y="186"/>
                          <a:pt x="212" y="186"/>
                          <a:pt x="212" y="186"/>
                        </a:cubicBezTo>
                        <a:cubicBezTo>
                          <a:pt x="212" y="187"/>
                          <a:pt x="212" y="187"/>
                          <a:pt x="212" y="187"/>
                        </a:cubicBezTo>
                        <a:cubicBezTo>
                          <a:pt x="213" y="187"/>
                          <a:pt x="213" y="187"/>
                          <a:pt x="213" y="187"/>
                        </a:cubicBezTo>
                        <a:cubicBezTo>
                          <a:pt x="213" y="188"/>
                          <a:pt x="213" y="188"/>
                          <a:pt x="213" y="188"/>
                        </a:cubicBezTo>
                        <a:cubicBezTo>
                          <a:pt x="212" y="188"/>
                          <a:pt x="212" y="188"/>
                          <a:pt x="212" y="188"/>
                        </a:cubicBezTo>
                        <a:cubicBezTo>
                          <a:pt x="212" y="189"/>
                          <a:pt x="212" y="189"/>
                          <a:pt x="212" y="189"/>
                        </a:cubicBezTo>
                        <a:cubicBezTo>
                          <a:pt x="212" y="190"/>
                          <a:pt x="212" y="190"/>
                          <a:pt x="212" y="190"/>
                        </a:cubicBezTo>
                        <a:cubicBezTo>
                          <a:pt x="213" y="191"/>
                          <a:pt x="213" y="191"/>
                          <a:pt x="213" y="191"/>
                        </a:cubicBezTo>
                        <a:cubicBezTo>
                          <a:pt x="213" y="192"/>
                          <a:pt x="213" y="192"/>
                          <a:pt x="213" y="192"/>
                        </a:cubicBezTo>
                        <a:cubicBezTo>
                          <a:pt x="213" y="193"/>
                          <a:pt x="213" y="193"/>
                          <a:pt x="213" y="193"/>
                        </a:cubicBezTo>
                        <a:cubicBezTo>
                          <a:pt x="213" y="192"/>
                          <a:pt x="213" y="192"/>
                          <a:pt x="213" y="192"/>
                        </a:cubicBezTo>
                        <a:cubicBezTo>
                          <a:pt x="213" y="192"/>
                          <a:pt x="213" y="192"/>
                          <a:pt x="213" y="192"/>
                        </a:cubicBezTo>
                        <a:cubicBezTo>
                          <a:pt x="212" y="191"/>
                          <a:pt x="212" y="191"/>
                          <a:pt x="212" y="191"/>
                        </a:cubicBezTo>
                        <a:cubicBezTo>
                          <a:pt x="211" y="191"/>
                          <a:pt x="211" y="191"/>
                          <a:pt x="211" y="191"/>
                        </a:cubicBezTo>
                        <a:cubicBezTo>
                          <a:pt x="210" y="191"/>
                          <a:pt x="210" y="191"/>
                          <a:pt x="210" y="191"/>
                        </a:cubicBezTo>
                        <a:close/>
                        <a:moveTo>
                          <a:pt x="225" y="189"/>
                        </a:moveTo>
                        <a:cubicBezTo>
                          <a:pt x="225" y="189"/>
                          <a:pt x="225" y="189"/>
                          <a:pt x="225" y="189"/>
                        </a:cubicBezTo>
                        <a:cubicBezTo>
                          <a:pt x="225" y="188"/>
                          <a:pt x="225" y="188"/>
                          <a:pt x="225" y="188"/>
                        </a:cubicBezTo>
                        <a:cubicBezTo>
                          <a:pt x="226" y="188"/>
                          <a:pt x="226" y="188"/>
                          <a:pt x="226" y="188"/>
                        </a:cubicBezTo>
                        <a:cubicBezTo>
                          <a:pt x="227" y="188"/>
                          <a:pt x="227" y="188"/>
                          <a:pt x="227" y="188"/>
                        </a:cubicBezTo>
                        <a:cubicBezTo>
                          <a:pt x="227" y="188"/>
                          <a:pt x="227" y="188"/>
                          <a:pt x="227" y="188"/>
                        </a:cubicBezTo>
                        <a:cubicBezTo>
                          <a:pt x="228" y="188"/>
                          <a:pt x="228" y="188"/>
                          <a:pt x="228" y="188"/>
                        </a:cubicBezTo>
                        <a:cubicBezTo>
                          <a:pt x="229" y="188"/>
                          <a:pt x="229" y="188"/>
                          <a:pt x="229" y="188"/>
                        </a:cubicBezTo>
                        <a:cubicBezTo>
                          <a:pt x="230" y="188"/>
                          <a:pt x="230" y="188"/>
                          <a:pt x="230" y="188"/>
                        </a:cubicBezTo>
                        <a:cubicBezTo>
                          <a:pt x="229" y="189"/>
                          <a:pt x="229" y="189"/>
                          <a:pt x="229" y="189"/>
                        </a:cubicBezTo>
                        <a:cubicBezTo>
                          <a:pt x="229" y="189"/>
                          <a:pt x="229" y="189"/>
                          <a:pt x="229" y="189"/>
                        </a:cubicBezTo>
                        <a:cubicBezTo>
                          <a:pt x="228" y="190"/>
                          <a:pt x="228" y="190"/>
                          <a:pt x="228" y="190"/>
                        </a:cubicBezTo>
                        <a:cubicBezTo>
                          <a:pt x="229" y="191"/>
                          <a:pt x="229" y="191"/>
                          <a:pt x="229" y="191"/>
                        </a:cubicBezTo>
                        <a:cubicBezTo>
                          <a:pt x="230" y="191"/>
                          <a:pt x="230" y="191"/>
                          <a:pt x="230" y="191"/>
                        </a:cubicBezTo>
                        <a:cubicBezTo>
                          <a:pt x="229" y="191"/>
                          <a:pt x="229" y="191"/>
                          <a:pt x="229" y="191"/>
                        </a:cubicBezTo>
                        <a:cubicBezTo>
                          <a:pt x="229" y="192"/>
                          <a:pt x="229" y="192"/>
                          <a:pt x="229" y="192"/>
                        </a:cubicBezTo>
                        <a:cubicBezTo>
                          <a:pt x="230" y="191"/>
                          <a:pt x="230" y="191"/>
                          <a:pt x="230" y="191"/>
                        </a:cubicBezTo>
                        <a:cubicBezTo>
                          <a:pt x="231" y="191"/>
                          <a:pt x="231" y="191"/>
                          <a:pt x="231" y="191"/>
                        </a:cubicBezTo>
                        <a:cubicBezTo>
                          <a:pt x="232" y="191"/>
                          <a:pt x="232" y="191"/>
                          <a:pt x="232" y="191"/>
                        </a:cubicBezTo>
                        <a:cubicBezTo>
                          <a:pt x="233" y="192"/>
                          <a:pt x="233" y="192"/>
                          <a:pt x="233" y="192"/>
                        </a:cubicBezTo>
                        <a:cubicBezTo>
                          <a:pt x="232" y="192"/>
                          <a:pt x="232" y="192"/>
                          <a:pt x="232" y="192"/>
                        </a:cubicBezTo>
                        <a:cubicBezTo>
                          <a:pt x="231" y="192"/>
                          <a:pt x="231" y="192"/>
                          <a:pt x="231" y="192"/>
                        </a:cubicBezTo>
                        <a:cubicBezTo>
                          <a:pt x="231" y="192"/>
                          <a:pt x="231" y="192"/>
                          <a:pt x="231" y="192"/>
                        </a:cubicBezTo>
                        <a:cubicBezTo>
                          <a:pt x="230" y="192"/>
                          <a:pt x="230" y="192"/>
                          <a:pt x="230" y="192"/>
                        </a:cubicBezTo>
                        <a:cubicBezTo>
                          <a:pt x="230" y="192"/>
                          <a:pt x="230" y="192"/>
                          <a:pt x="230" y="192"/>
                        </a:cubicBezTo>
                        <a:cubicBezTo>
                          <a:pt x="229" y="193"/>
                          <a:pt x="229" y="193"/>
                          <a:pt x="229" y="193"/>
                        </a:cubicBezTo>
                        <a:cubicBezTo>
                          <a:pt x="230" y="193"/>
                          <a:pt x="230" y="193"/>
                          <a:pt x="230" y="193"/>
                        </a:cubicBezTo>
                        <a:cubicBezTo>
                          <a:pt x="230" y="194"/>
                          <a:pt x="230" y="194"/>
                          <a:pt x="230" y="194"/>
                        </a:cubicBezTo>
                        <a:cubicBezTo>
                          <a:pt x="230" y="195"/>
                          <a:pt x="230" y="195"/>
                          <a:pt x="230" y="195"/>
                        </a:cubicBezTo>
                        <a:cubicBezTo>
                          <a:pt x="230" y="195"/>
                          <a:pt x="229" y="195"/>
                          <a:pt x="229" y="195"/>
                        </a:cubicBezTo>
                        <a:cubicBezTo>
                          <a:pt x="229" y="195"/>
                          <a:pt x="229" y="195"/>
                          <a:pt x="229" y="195"/>
                        </a:cubicBezTo>
                        <a:cubicBezTo>
                          <a:pt x="229" y="195"/>
                          <a:pt x="229" y="195"/>
                          <a:pt x="229" y="195"/>
                        </a:cubicBezTo>
                        <a:cubicBezTo>
                          <a:pt x="228" y="193"/>
                          <a:pt x="228" y="193"/>
                          <a:pt x="228" y="193"/>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88"/>
                          <a:pt x="228" y="188"/>
                          <a:pt x="228" y="188"/>
                        </a:cubicBezTo>
                        <a:cubicBezTo>
                          <a:pt x="227" y="189"/>
                          <a:pt x="227" y="189"/>
                          <a:pt x="227" y="189"/>
                        </a:cubicBezTo>
                        <a:cubicBezTo>
                          <a:pt x="226" y="189"/>
                          <a:pt x="226" y="189"/>
                          <a:pt x="226" y="189"/>
                        </a:cubicBezTo>
                        <a:cubicBezTo>
                          <a:pt x="225" y="189"/>
                          <a:pt x="225" y="189"/>
                          <a:pt x="225" y="189"/>
                        </a:cubicBezTo>
                        <a:close/>
                        <a:moveTo>
                          <a:pt x="73" y="201"/>
                        </a:moveTo>
                        <a:cubicBezTo>
                          <a:pt x="74" y="200"/>
                          <a:pt x="74" y="200"/>
                          <a:pt x="74" y="200"/>
                        </a:cubicBezTo>
                        <a:cubicBezTo>
                          <a:pt x="74" y="199"/>
                          <a:pt x="74" y="199"/>
                          <a:pt x="74" y="199"/>
                        </a:cubicBezTo>
                        <a:cubicBezTo>
                          <a:pt x="73" y="198"/>
                          <a:pt x="73" y="198"/>
                          <a:pt x="73" y="198"/>
                        </a:cubicBezTo>
                        <a:cubicBezTo>
                          <a:pt x="73" y="197"/>
                          <a:pt x="73" y="197"/>
                          <a:pt x="73" y="197"/>
                        </a:cubicBezTo>
                        <a:cubicBezTo>
                          <a:pt x="73" y="196"/>
                          <a:pt x="73" y="196"/>
                          <a:pt x="73" y="196"/>
                        </a:cubicBezTo>
                        <a:cubicBezTo>
                          <a:pt x="73" y="193"/>
                          <a:pt x="73" y="193"/>
                          <a:pt x="73" y="193"/>
                        </a:cubicBezTo>
                        <a:cubicBezTo>
                          <a:pt x="73" y="192"/>
                          <a:pt x="73" y="192"/>
                          <a:pt x="73" y="192"/>
                        </a:cubicBezTo>
                        <a:cubicBezTo>
                          <a:pt x="72" y="191"/>
                          <a:pt x="72" y="191"/>
                          <a:pt x="72" y="191"/>
                        </a:cubicBezTo>
                        <a:cubicBezTo>
                          <a:pt x="72" y="191"/>
                          <a:pt x="72" y="191"/>
                          <a:pt x="72" y="191"/>
                        </a:cubicBezTo>
                        <a:cubicBezTo>
                          <a:pt x="73" y="191"/>
                          <a:pt x="73" y="191"/>
                          <a:pt x="73" y="191"/>
                        </a:cubicBezTo>
                        <a:cubicBezTo>
                          <a:pt x="73" y="190"/>
                          <a:pt x="73" y="190"/>
                          <a:pt x="73" y="190"/>
                        </a:cubicBezTo>
                        <a:cubicBezTo>
                          <a:pt x="72" y="189"/>
                          <a:pt x="72" y="189"/>
                          <a:pt x="72" y="189"/>
                        </a:cubicBezTo>
                        <a:cubicBezTo>
                          <a:pt x="72" y="188"/>
                          <a:pt x="72" y="188"/>
                          <a:pt x="72" y="188"/>
                        </a:cubicBezTo>
                        <a:cubicBezTo>
                          <a:pt x="73" y="189"/>
                          <a:pt x="73" y="189"/>
                          <a:pt x="73" y="189"/>
                        </a:cubicBezTo>
                        <a:cubicBezTo>
                          <a:pt x="73" y="190"/>
                          <a:pt x="73" y="190"/>
                          <a:pt x="73" y="190"/>
                        </a:cubicBezTo>
                        <a:cubicBezTo>
                          <a:pt x="74" y="191"/>
                          <a:pt x="74" y="191"/>
                          <a:pt x="74" y="191"/>
                        </a:cubicBezTo>
                        <a:cubicBezTo>
                          <a:pt x="73" y="193"/>
                          <a:pt x="73" y="193"/>
                          <a:pt x="73" y="193"/>
                        </a:cubicBezTo>
                        <a:cubicBezTo>
                          <a:pt x="74" y="194"/>
                          <a:pt x="74" y="194"/>
                          <a:pt x="74" y="194"/>
                        </a:cubicBezTo>
                        <a:cubicBezTo>
                          <a:pt x="74" y="196"/>
                          <a:pt x="74" y="196"/>
                          <a:pt x="74" y="196"/>
                        </a:cubicBezTo>
                        <a:cubicBezTo>
                          <a:pt x="73" y="197"/>
                          <a:pt x="73" y="197"/>
                          <a:pt x="73" y="197"/>
                        </a:cubicBezTo>
                        <a:cubicBezTo>
                          <a:pt x="74" y="197"/>
                          <a:pt x="74" y="197"/>
                          <a:pt x="74" y="197"/>
                        </a:cubicBezTo>
                        <a:cubicBezTo>
                          <a:pt x="75" y="197"/>
                          <a:pt x="75" y="197"/>
                          <a:pt x="75" y="197"/>
                        </a:cubicBezTo>
                        <a:cubicBezTo>
                          <a:pt x="74" y="199"/>
                          <a:pt x="74" y="199"/>
                          <a:pt x="74" y="199"/>
                        </a:cubicBezTo>
                        <a:cubicBezTo>
                          <a:pt x="75" y="200"/>
                          <a:pt x="75" y="200"/>
                          <a:pt x="75" y="200"/>
                        </a:cubicBezTo>
                        <a:cubicBezTo>
                          <a:pt x="76" y="200"/>
                          <a:pt x="76" y="200"/>
                          <a:pt x="76" y="200"/>
                        </a:cubicBezTo>
                        <a:cubicBezTo>
                          <a:pt x="77" y="200"/>
                          <a:pt x="77" y="200"/>
                          <a:pt x="77" y="200"/>
                        </a:cubicBezTo>
                        <a:cubicBezTo>
                          <a:pt x="78" y="201"/>
                          <a:pt x="78" y="201"/>
                          <a:pt x="78" y="201"/>
                        </a:cubicBezTo>
                        <a:cubicBezTo>
                          <a:pt x="80" y="201"/>
                          <a:pt x="80" y="201"/>
                          <a:pt x="80" y="201"/>
                        </a:cubicBezTo>
                        <a:cubicBezTo>
                          <a:pt x="82" y="200"/>
                          <a:pt x="82" y="200"/>
                          <a:pt x="82" y="200"/>
                        </a:cubicBezTo>
                        <a:cubicBezTo>
                          <a:pt x="83" y="200"/>
                          <a:pt x="83" y="200"/>
                          <a:pt x="83" y="200"/>
                        </a:cubicBezTo>
                        <a:cubicBezTo>
                          <a:pt x="84" y="202"/>
                          <a:pt x="84" y="202"/>
                          <a:pt x="84" y="202"/>
                        </a:cubicBezTo>
                        <a:cubicBezTo>
                          <a:pt x="85" y="202"/>
                          <a:pt x="85" y="202"/>
                          <a:pt x="85" y="202"/>
                        </a:cubicBezTo>
                        <a:cubicBezTo>
                          <a:pt x="86" y="202"/>
                          <a:pt x="86" y="202"/>
                          <a:pt x="86" y="202"/>
                        </a:cubicBezTo>
                        <a:cubicBezTo>
                          <a:pt x="85" y="203"/>
                          <a:pt x="85" y="203"/>
                          <a:pt x="85" y="203"/>
                        </a:cubicBezTo>
                        <a:cubicBezTo>
                          <a:pt x="84" y="202"/>
                          <a:pt x="84" y="202"/>
                          <a:pt x="84" y="202"/>
                        </a:cubicBezTo>
                        <a:cubicBezTo>
                          <a:pt x="82" y="201"/>
                          <a:pt x="82" y="201"/>
                          <a:pt x="82" y="201"/>
                        </a:cubicBezTo>
                        <a:cubicBezTo>
                          <a:pt x="80" y="201"/>
                          <a:pt x="80" y="201"/>
                          <a:pt x="80" y="201"/>
                        </a:cubicBezTo>
                        <a:cubicBezTo>
                          <a:pt x="79" y="202"/>
                          <a:pt x="79" y="202"/>
                          <a:pt x="79" y="202"/>
                        </a:cubicBezTo>
                        <a:cubicBezTo>
                          <a:pt x="77" y="201"/>
                          <a:pt x="77" y="201"/>
                          <a:pt x="77" y="201"/>
                        </a:cubicBezTo>
                        <a:cubicBezTo>
                          <a:pt x="76" y="201"/>
                          <a:pt x="76" y="201"/>
                          <a:pt x="76" y="201"/>
                        </a:cubicBezTo>
                        <a:cubicBezTo>
                          <a:pt x="76" y="202"/>
                          <a:pt x="76" y="202"/>
                          <a:pt x="76" y="202"/>
                        </a:cubicBezTo>
                        <a:cubicBezTo>
                          <a:pt x="76" y="203"/>
                          <a:pt x="76" y="203"/>
                          <a:pt x="76" y="203"/>
                        </a:cubicBezTo>
                        <a:cubicBezTo>
                          <a:pt x="76" y="207"/>
                          <a:pt x="76" y="207"/>
                          <a:pt x="76" y="207"/>
                        </a:cubicBezTo>
                        <a:cubicBezTo>
                          <a:pt x="76" y="208"/>
                          <a:pt x="76" y="208"/>
                          <a:pt x="76" y="208"/>
                        </a:cubicBezTo>
                        <a:cubicBezTo>
                          <a:pt x="76" y="209"/>
                          <a:pt x="76" y="209"/>
                          <a:pt x="76" y="209"/>
                        </a:cubicBezTo>
                        <a:cubicBezTo>
                          <a:pt x="76" y="210"/>
                          <a:pt x="76" y="210"/>
                          <a:pt x="76" y="210"/>
                        </a:cubicBezTo>
                        <a:cubicBezTo>
                          <a:pt x="75" y="208"/>
                          <a:pt x="75" y="208"/>
                          <a:pt x="75" y="208"/>
                        </a:cubicBezTo>
                        <a:cubicBezTo>
                          <a:pt x="75" y="203"/>
                          <a:pt x="75" y="203"/>
                          <a:pt x="75" y="203"/>
                        </a:cubicBezTo>
                        <a:cubicBezTo>
                          <a:pt x="75" y="201"/>
                          <a:pt x="75" y="201"/>
                          <a:pt x="75" y="201"/>
                        </a:cubicBezTo>
                        <a:cubicBezTo>
                          <a:pt x="74" y="201"/>
                          <a:pt x="74" y="201"/>
                          <a:pt x="74" y="201"/>
                        </a:cubicBezTo>
                        <a:cubicBezTo>
                          <a:pt x="73" y="201"/>
                          <a:pt x="73" y="201"/>
                          <a:pt x="73" y="201"/>
                        </a:cubicBezTo>
                        <a:close/>
                        <a:moveTo>
                          <a:pt x="190" y="192"/>
                        </a:moveTo>
                        <a:cubicBezTo>
                          <a:pt x="190" y="192"/>
                          <a:pt x="190" y="192"/>
                          <a:pt x="190" y="192"/>
                        </a:cubicBezTo>
                        <a:cubicBezTo>
                          <a:pt x="189" y="191"/>
                          <a:pt x="189" y="191"/>
                          <a:pt x="189" y="191"/>
                        </a:cubicBezTo>
                        <a:cubicBezTo>
                          <a:pt x="190" y="190"/>
                          <a:pt x="190" y="190"/>
                          <a:pt x="190" y="190"/>
                        </a:cubicBezTo>
                        <a:cubicBezTo>
                          <a:pt x="191" y="190"/>
                          <a:pt x="191" y="190"/>
                          <a:pt x="191" y="190"/>
                        </a:cubicBezTo>
                        <a:cubicBezTo>
                          <a:pt x="191" y="191"/>
                          <a:pt x="191" y="191"/>
                          <a:pt x="191" y="191"/>
                        </a:cubicBezTo>
                        <a:cubicBezTo>
                          <a:pt x="191" y="192"/>
                          <a:pt x="191" y="192"/>
                          <a:pt x="191" y="192"/>
                        </a:cubicBezTo>
                        <a:cubicBezTo>
                          <a:pt x="190" y="192"/>
                          <a:pt x="190" y="192"/>
                          <a:pt x="190" y="192"/>
                        </a:cubicBezTo>
                        <a:close/>
                        <a:moveTo>
                          <a:pt x="207" y="195"/>
                        </a:moveTo>
                        <a:cubicBezTo>
                          <a:pt x="207" y="197"/>
                          <a:pt x="207" y="197"/>
                          <a:pt x="207" y="197"/>
                        </a:cubicBezTo>
                        <a:cubicBezTo>
                          <a:pt x="206" y="198"/>
                          <a:pt x="206" y="198"/>
                          <a:pt x="206" y="198"/>
                        </a:cubicBezTo>
                        <a:cubicBezTo>
                          <a:pt x="207" y="197"/>
                          <a:pt x="207" y="197"/>
                          <a:pt x="207" y="197"/>
                        </a:cubicBezTo>
                        <a:cubicBezTo>
                          <a:pt x="208" y="196"/>
                          <a:pt x="208" y="196"/>
                          <a:pt x="208" y="196"/>
                        </a:cubicBezTo>
                        <a:cubicBezTo>
                          <a:pt x="209" y="196"/>
                          <a:pt x="209" y="196"/>
                          <a:pt x="209" y="196"/>
                        </a:cubicBezTo>
                        <a:cubicBezTo>
                          <a:pt x="208" y="197"/>
                          <a:pt x="208" y="197"/>
                          <a:pt x="208" y="197"/>
                        </a:cubicBezTo>
                        <a:cubicBezTo>
                          <a:pt x="208" y="198"/>
                          <a:pt x="208" y="198"/>
                          <a:pt x="208" y="198"/>
                        </a:cubicBezTo>
                        <a:cubicBezTo>
                          <a:pt x="207" y="199"/>
                          <a:pt x="207" y="199"/>
                          <a:pt x="207" y="199"/>
                        </a:cubicBezTo>
                        <a:cubicBezTo>
                          <a:pt x="208" y="199"/>
                          <a:pt x="208" y="199"/>
                          <a:pt x="208" y="199"/>
                        </a:cubicBezTo>
                        <a:cubicBezTo>
                          <a:pt x="208" y="199"/>
                          <a:pt x="208" y="199"/>
                          <a:pt x="208" y="199"/>
                        </a:cubicBezTo>
                        <a:cubicBezTo>
                          <a:pt x="209" y="198"/>
                          <a:pt x="209" y="198"/>
                          <a:pt x="209" y="198"/>
                        </a:cubicBezTo>
                        <a:cubicBezTo>
                          <a:pt x="209" y="200"/>
                          <a:pt x="209" y="200"/>
                          <a:pt x="209" y="200"/>
                        </a:cubicBezTo>
                        <a:cubicBezTo>
                          <a:pt x="206" y="202"/>
                          <a:pt x="206" y="202"/>
                          <a:pt x="206" y="202"/>
                        </a:cubicBezTo>
                        <a:cubicBezTo>
                          <a:pt x="206" y="202"/>
                          <a:pt x="206" y="202"/>
                          <a:pt x="206" y="202"/>
                        </a:cubicBezTo>
                        <a:cubicBezTo>
                          <a:pt x="206" y="203"/>
                          <a:pt x="206" y="203"/>
                          <a:pt x="206" y="203"/>
                        </a:cubicBezTo>
                        <a:cubicBezTo>
                          <a:pt x="205" y="203"/>
                          <a:pt x="205" y="203"/>
                          <a:pt x="205" y="203"/>
                        </a:cubicBezTo>
                        <a:cubicBezTo>
                          <a:pt x="204" y="203"/>
                          <a:pt x="204" y="203"/>
                          <a:pt x="204" y="203"/>
                        </a:cubicBezTo>
                        <a:cubicBezTo>
                          <a:pt x="204" y="203"/>
                          <a:pt x="204" y="203"/>
                          <a:pt x="204" y="203"/>
                        </a:cubicBezTo>
                        <a:cubicBezTo>
                          <a:pt x="204" y="204"/>
                          <a:pt x="204" y="204"/>
                          <a:pt x="204" y="204"/>
                        </a:cubicBezTo>
                        <a:cubicBezTo>
                          <a:pt x="203" y="204"/>
                          <a:pt x="203" y="204"/>
                          <a:pt x="203" y="204"/>
                        </a:cubicBezTo>
                        <a:cubicBezTo>
                          <a:pt x="203" y="205"/>
                          <a:pt x="203" y="205"/>
                          <a:pt x="203" y="205"/>
                        </a:cubicBezTo>
                        <a:cubicBezTo>
                          <a:pt x="204" y="206"/>
                          <a:pt x="204" y="206"/>
                          <a:pt x="204" y="206"/>
                        </a:cubicBezTo>
                        <a:cubicBezTo>
                          <a:pt x="204" y="205"/>
                          <a:pt x="204" y="205"/>
                          <a:pt x="204" y="205"/>
                        </a:cubicBezTo>
                        <a:cubicBezTo>
                          <a:pt x="205" y="206"/>
                          <a:pt x="205" y="206"/>
                          <a:pt x="205" y="206"/>
                        </a:cubicBezTo>
                        <a:cubicBezTo>
                          <a:pt x="203" y="207"/>
                          <a:pt x="203" y="207"/>
                          <a:pt x="203" y="207"/>
                        </a:cubicBezTo>
                        <a:cubicBezTo>
                          <a:pt x="203" y="207"/>
                          <a:pt x="203" y="207"/>
                          <a:pt x="203" y="207"/>
                        </a:cubicBezTo>
                        <a:cubicBezTo>
                          <a:pt x="203" y="208"/>
                          <a:pt x="203" y="208"/>
                          <a:pt x="203" y="208"/>
                        </a:cubicBezTo>
                        <a:cubicBezTo>
                          <a:pt x="203" y="209"/>
                          <a:pt x="203" y="209"/>
                          <a:pt x="203" y="209"/>
                        </a:cubicBezTo>
                        <a:cubicBezTo>
                          <a:pt x="202" y="209"/>
                          <a:pt x="202" y="209"/>
                          <a:pt x="202" y="209"/>
                        </a:cubicBezTo>
                        <a:cubicBezTo>
                          <a:pt x="202" y="209"/>
                          <a:pt x="202" y="209"/>
                          <a:pt x="202" y="209"/>
                        </a:cubicBezTo>
                        <a:cubicBezTo>
                          <a:pt x="201" y="210"/>
                          <a:pt x="201" y="210"/>
                          <a:pt x="201" y="210"/>
                        </a:cubicBezTo>
                        <a:cubicBezTo>
                          <a:pt x="201" y="210"/>
                          <a:pt x="201" y="210"/>
                          <a:pt x="201" y="210"/>
                        </a:cubicBezTo>
                        <a:cubicBezTo>
                          <a:pt x="200" y="210"/>
                          <a:pt x="200" y="210"/>
                          <a:pt x="200" y="210"/>
                        </a:cubicBezTo>
                        <a:cubicBezTo>
                          <a:pt x="199" y="211"/>
                          <a:pt x="199" y="211"/>
                          <a:pt x="199" y="211"/>
                        </a:cubicBezTo>
                        <a:cubicBezTo>
                          <a:pt x="199" y="212"/>
                          <a:pt x="199" y="212"/>
                          <a:pt x="199" y="212"/>
                        </a:cubicBezTo>
                        <a:cubicBezTo>
                          <a:pt x="198" y="212"/>
                          <a:pt x="198" y="212"/>
                          <a:pt x="198" y="212"/>
                        </a:cubicBezTo>
                        <a:cubicBezTo>
                          <a:pt x="197" y="213"/>
                          <a:pt x="197" y="213"/>
                          <a:pt x="197" y="213"/>
                        </a:cubicBezTo>
                        <a:cubicBezTo>
                          <a:pt x="196" y="214"/>
                          <a:pt x="196" y="214"/>
                          <a:pt x="196" y="214"/>
                        </a:cubicBezTo>
                        <a:cubicBezTo>
                          <a:pt x="196" y="214"/>
                          <a:pt x="196" y="214"/>
                          <a:pt x="196" y="214"/>
                        </a:cubicBezTo>
                        <a:cubicBezTo>
                          <a:pt x="195" y="214"/>
                          <a:pt x="195" y="214"/>
                          <a:pt x="195" y="214"/>
                        </a:cubicBezTo>
                        <a:cubicBezTo>
                          <a:pt x="194" y="215"/>
                          <a:pt x="194" y="215"/>
                          <a:pt x="194" y="215"/>
                        </a:cubicBezTo>
                        <a:cubicBezTo>
                          <a:pt x="194" y="216"/>
                          <a:pt x="194" y="216"/>
                          <a:pt x="194" y="216"/>
                        </a:cubicBezTo>
                        <a:cubicBezTo>
                          <a:pt x="194" y="216"/>
                          <a:pt x="194" y="217"/>
                          <a:pt x="194" y="217"/>
                        </a:cubicBezTo>
                        <a:cubicBezTo>
                          <a:pt x="194" y="217"/>
                          <a:pt x="194" y="217"/>
                          <a:pt x="194" y="217"/>
                        </a:cubicBezTo>
                        <a:cubicBezTo>
                          <a:pt x="194" y="217"/>
                          <a:pt x="194" y="217"/>
                          <a:pt x="194" y="217"/>
                        </a:cubicBezTo>
                        <a:cubicBezTo>
                          <a:pt x="194" y="215"/>
                          <a:pt x="194" y="215"/>
                          <a:pt x="194" y="215"/>
                        </a:cubicBezTo>
                        <a:cubicBezTo>
                          <a:pt x="194" y="214"/>
                          <a:pt x="194" y="214"/>
                          <a:pt x="194" y="214"/>
                        </a:cubicBezTo>
                        <a:cubicBezTo>
                          <a:pt x="195" y="213"/>
                          <a:pt x="195" y="213"/>
                          <a:pt x="195" y="213"/>
                        </a:cubicBezTo>
                        <a:cubicBezTo>
                          <a:pt x="194" y="211"/>
                          <a:pt x="194" y="211"/>
                          <a:pt x="194" y="211"/>
                        </a:cubicBezTo>
                        <a:cubicBezTo>
                          <a:pt x="194" y="211"/>
                          <a:pt x="194" y="211"/>
                          <a:pt x="194" y="211"/>
                        </a:cubicBezTo>
                        <a:cubicBezTo>
                          <a:pt x="195" y="211"/>
                          <a:pt x="195" y="211"/>
                          <a:pt x="195" y="211"/>
                        </a:cubicBezTo>
                        <a:cubicBezTo>
                          <a:pt x="196" y="210"/>
                          <a:pt x="196" y="210"/>
                          <a:pt x="196" y="210"/>
                        </a:cubicBezTo>
                        <a:cubicBezTo>
                          <a:pt x="196" y="211"/>
                          <a:pt x="196" y="211"/>
                          <a:pt x="196" y="211"/>
                        </a:cubicBezTo>
                        <a:cubicBezTo>
                          <a:pt x="197" y="210"/>
                          <a:pt x="197" y="210"/>
                          <a:pt x="197" y="210"/>
                        </a:cubicBezTo>
                        <a:cubicBezTo>
                          <a:pt x="197" y="210"/>
                          <a:pt x="197" y="210"/>
                          <a:pt x="197" y="210"/>
                        </a:cubicBezTo>
                        <a:cubicBezTo>
                          <a:pt x="197" y="211"/>
                          <a:pt x="197" y="211"/>
                          <a:pt x="197" y="211"/>
                        </a:cubicBezTo>
                        <a:cubicBezTo>
                          <a:pt x="200" y="209"/>
                          <a:pt x="200" y="209"/>
                          <a:pt x="200" y="209"/>
                        </a:cubicBezTo>
                        <a:cubicBezTo>
                          <a:pt x="200" y="208"/>
                          <a:pt x="200" y="208"/>
                          <a:pt x="200" y="208"/>
                        </a:cubicBezTo>
                        <a:cubicBezTo>
                          <a:pt x="200" y="207"/>
                          <a:pt x="200" y="207"/>
                          <a:pt x="200" y="207"/>
                        </a:cubicBezTo>
                        <a:cubicBezTo>
                          <a:pt x="199" y="207"/>
                          <a:pt x="199" y="207"/>
                          <a:pt x="199" y="207"/>
                        </a:cubicBezTo>
                        <a:cubicBezTo>
                          <a:pt x="199" y="206"/>
                          <a:pt x="199" y="206"/>
                          <a:pt x="199" y="206"/>
                        </a:cubicBezTo>
                        <a:cubicBezTo>
                          <a:pt x="200" y="205"/>
                          <a:pt x="200" y="205"/>
                          <a:pt x="200" y="205"/>
                        </a:cubicBezTo>
                        <a:cubicBezTo>
                          <a:pt x="200" y="203"/>
                          <a:pt x="200" y="203"/>
                          <a:pt x="200" y="203"/>
                        </a:cubicBezTo>
                        <a:cubicBezTo>
                          <a:pt x="199" y="204"/>
                          <a:pt x="199" y="204"/>
                          <a:pt x="199" y="204"/>
                        </a:cubicBezTo>
                        <a:cubicBezTo>
                          <a:pt x="199" y="203"/>
                          <a:pt x="199" y="203"/>
                          <a:pt x="199" y="203"/>
                        </a:cubicBezTo>
                        <a:cubicBezTo>
                          <a:pt x="199" y="202"/>
                          <a:pt x="199" y="202"/>
                          <a:pt x="199" y="202"/>
                        </a:cubicBezTo>
                        <a:cubicBezTo>
                          <a:pt x="200" y="201"/>
                          <a:pt x="200" y="201"/>
                          <a:pt x="200" y="201"/>
                        </a:cubicBezTo>
                        <a:cubicBezTo>
                          <a:pt x="200" y="201"/>
                          <a:pt x="200" y="201"/>
                          <a:pt x="200" y="201"/>
                        </a:cubicBezTo>
                        <a:cubicBezTo>
                          <a:pt x="201" y="201"/>
                          <a:pt x="201" y="201"/>
                          <a:pt x="201" y="201"/>
                        </a:cubicBezTo>
                        <a:cubicBezTo>
                          <a:pt x="201" y="200"/>
                          <a:pt x="201" y="200"/>
                          <a:pt x="201" y="200"/>
                        </a:cubicBezTo>
                        <a:cubicBezTo>
                          <a:pt x="202" y="200"/>
                          <a:pt x="202" y="200"/>
                          <a:pt x="202" y="200"/>
                        </a:cubicBezTo>
                        <a:cubicBezTo>
                          <a:pt x="203" y="199"/>
                          <a:pt x="203" y="199"/>
                          <a:pt x="203" y="199"/>
                        </a:cubicBezTo>
                        <a:cubicBezTo>
                          <a:pt x="203" y="198"/>
                          <a:pt x="203" y="198"/>
                          <a:pt x="203" y="198"/>
                        </a:cubicBezTo>
                        <a:cubicBezTo>
                          <a:pt x="204" y="198"/>
                          <a:pt x="204" y="198"/>
                          <a:pt x="204" y="198"/>
                        </a:cubicBezTo>
                        <a:cubicBezTo>
                          <a:pt x="204" y="199"/>
                          <a:pt x="204" y="199"/>
                          <a:pt x="204" y="199"/>
                        </a:cubicBezTo>
                        <a:cubicBezTo>
                          <a:pt x="205" y="198"/>
                          <a:pt x="205" y="198"/>
                          <a:pt x="205" y="198"/>
                        </a:cubicBezTo>
                        <a:cubicBezTo>
                          <a:pt x="205" y="197"/>
                          <a:pt x="205" y="197"/>
                          <a:pt x="205" y="197"/>
                        </a:cubicBezTo>
                        <a:cubicBezTo>
                          <a:pt x="207" y="195"/>
                          <a:pt x="207" y="195"/>
                          <a:pt x="207" y="195"/>
                        </a:cubicBezTo>
                        <a:close/>
                        <a:moveTo>
                          <a:pt x="180" y="198"/>
                        </a:moveTo>
                        <a:cubicBezTo>
                          <a:pt x="181" y="197"/>
                          <a:pt x="181" y="197"/>
                          <a:pt x="181" y="197"/>
                        </a:cubicBezTo>
                        <a:cubicBezTo>
                          <a:pt x="181" y="197"/>
                          <a:pt x="181" y="197"/>
                          <a:pt x="181" y="197"/>
                        </a:cubicBezTo>
                        <a:cubicBezTo>
                          <a:pt x="181" y="197"/>
                          <a:pt x="181" y="197"/>
                          <a:pt x="181" y="197"/>
                        </a:cubicBezTo>
                        <a:cubicBezTo>
                          <a:pt x="183" y="198"/>
                          <a:pt x="183" y="198"/>
                          <a:pt x="183" y="198"/>
                        </a:cubicBezTo>
                        <a:cubicBezTo>
                          <a:pt x="183" y="199"/>
                          <a:pt x="183" y="199"/>
                          <a:pt x="183" y="199"/>
                        </a:cubicBezTo>
                        <a:cubicBezTo>
                          <a:pt x="182" y="199"/>
                          <a:pt x="182" y="199"/>
                          <a:pt x="182" y="199"/>
                        </a:cubicBezTo>
                        <a:cubicBezTo>
                          <a:pt x="182" y="200"/>
                          <a:pt x="182" y="200"/>
                          <a:pt x="182" y="200"/>
                        </a:cubicBezTo>
                        <a:cubicBezTo>
                          <a:pt x="181" y="200"/>
                          <a:pt x="181" y="200"/>
                          <a:pt x="181" y="200"/>
                        </a:cubicBezTo>
                        <a:cubicBezTo>
                          <a:pt x="181" y="201"/>
                          <a:pt x="181" y="201"/>
                          <a:pt x="181" y="201"/>
                        </a:cubicBezTo>
                        <a:cubicBezTo>
                          <a:pt x="181" y="201"/>
                          <a:pt x="181" y="201"/>
                          <a:pt x="181" y="201"/>
                        </a:cubicBezTo>
                        <a:cubicBezTo>
                          <a:pt x="180" y="201"/>
                          <a:pt x="180" y="201"/>
                          <a:pt x="180" y="201"/>
                        </a:cubicBezTo>
                        <a:cubicBezTo>
                          <a:pt x="179" y="202"/>
                          <a:pt x="179" y="202"/>
                          <a:pt x="179" y="202"/>
                        </a:cubicBezTo>
                        <a:cubicBezTo>
                          <a:pt x="179" y="202"/>
                          <a:pt x="179" y="202"/>
                          <a:pt x="179" y="202"/>
                        </a:cubicBezTo>
                        <a:cubicBezTo>
                          <a:pt x="178" y="201"/>
                          <a:pt x="178" y="201"/>
                          <a:pt x="178" y="201"/>
                        </a:cubicBezTo>
                        <a:cubicBezTo>
                          <a:pt x="178" y="201"/>
                          <a:pt x="178" y="201"/>
                          <a:pt x="178" y="201"/>
                        </a:cubicBezTo>
                        <a:cubicBezTo>
                          <a:pt x="177" y="201"/>
                          <a:pt x="177" y="201"/>
                          <a:pt x="177" y="201"/>
                        </a:cubicBezTo>
                        <a:cubicBezTo>
                          <a:pt x="176" y="202"/>
                          <a:pt x="176" y="202"/>
                          <a:pt x="176" y="202"/>
                        </a:cubicBezTo>
                        <a:cubicBezTo>
                          <a:pt x="175" y="202"/>
                          <a:pt x="175" y="202"/>
                          <a:pt x="175" y="202"/>
                        </a:cubicBezTo>
                        <a:cubicBezTo>
                          <a:pt x="175" y="202"/>
                          <a:pt x="175" y="202"/>
                          <a:pt x="175" y="202"/>
                        </a:cubicBezTo>
                        <a:cubicBezTo>
                          <a:pt x="175" y="201"/>
                          <a:pt x="175" y="201"/>
                          <a:pt x="175" y="201"/>
                        </a:cubicBezTo>
                        <a:cubicBezTo>
                          <a:pt x="175" y="201"/>
                          <a:pt x="175" y="201"/>
                          <a:pt x="175" y="201"/>
                        </a:cubicBezTo>
                        <a:cubicBezTo>
                          <a:pt x="175" y="200"/>
                          <a:pt x="175" y="200"/>
                          <a:pt x="175" y="200"/>
                        </a:cubicBezTo>
                        <a:cubicBezTo>
                          <a:pt x="175" y="200"/>
                          <a:pt x="175" y="200"/>
                          <a:pt x="175" y="200"/>
                        </a:cubicBezTo>
                        <a:cubicBezTo>
                          <a:pt x="177" y="200"/>
                          <a:pt x="177" y="200"/>
                          <a:pt x="177" y="200"/>
                        </a:cubicBezTo>
                        <a:cubicBezTo>
                          <a:pt x="177" y="200"/>
                          <a:pt x="177" y="200"/>
                          <a:pt x="177" y="200"/>
                        </a:cubicBezTo>
                        <a:cubicBezTo>
                          <a:pt x="178" y="199"/>
                          <a:pt x="178" y="199"/>
                          <a:pt x="178" y="199"/>
                        </a:cubicBezTo>
                        <a:cubicBezTo>
                          <a:pt x="179" y="198"/>
                          <a:pt x="179" y="198"/>
                          <a:pt x="179" y="198"/>
                        </a:cubicBezTo>
                        <a:cubicBezTo>
                          <a:pt x="180" y="198"/>
                          <a:pt x="180" y="198"/>
                          <a:pt x="180" y="198"/>
                        </a:cubicBezTo>
                        <a:cubicBezTo>
                          <a:pt x="180" y="198"/>
                          <a:pt x="180" y="198"/>
                          <a:pt x="180" y="198"/>
                        </a:cubicBezTo>
                        <a:close/>
                        <a:moveTo>
                          <a:pt x="218" y="204"/>
                        </a:moveTo>
                        <a:cubicBezTo>
                          <a:pt x="218" y="204"/>
                          <a:pt x="218" y="204"/>
                          <a:pt x="218" y="204"/>
                        </a:cubicBezTo>
                        <a:cubicBezTo>
                          <a:pt x="217" y="203"/>
                          <a:pt x="217" y="203"/>
                          <a:pt x="217" y="203"/>
                        </a:cubicBezTo>
                        <a:cubicBezTo>
                          <a:pt x="217" y="202"/>
                          <a:pt x="217" y="202"/>
                          <a:pt x="217" y="202"/>
                        </a:cubicBezTo>
                        <a:cubicBezTo>
                          <a:pt x="217" y="201"/>
                          <a:pt x="217" y="201"/>
                          <a:pt x="217" y="201"/>
                        </a:cubicBezTo>
                        <a:cubicBezTo>
                          <a:pt x="218" y="201"/>
                          <a:pt x="218" y="201"/>
                          <a:pt x="218" y="201"/>
                        </a:cubicBezTo>
                        <a:cubicBezTo>
                          <a:pt x="218" y="200"/>
                          <a:pt x="218" y="200"/>
                          <a:pt x="218" y="200"/>
                        </a:cubicBezTo>
                        <a:cubicBezTo>
                          <a:pt x="219" y="200"/>
                          <a:pt x="219" y="200"/>
                          <a:pt x="219" y="200"/>
                        </a:cubicBezTo>
                        <a:cubicBezTo>
                          <a:pt x="220" y="199"/>
                          <a:pt x="220" y="199"/>
                          <a:pt x="220" y="199"/>
                        </a:cubicBezTo>
                        <a:cubicBezTo>
                          <a:pt x="220" y="199"/>
                          <a:pt x="220" y="199"/>
                          <a:pt x="220" y="199"/>
                        </a:cubicBezTo>
                        <a:cubicBezTo>
                          <a:pt x="221" y="199"/>
                          <a:pt x="221" y="199"/>
                          <a:pt x="221" y="199"/>
                        </a:cubicBezTo>
                        <a:cubicBezTo>
                          <a:pt x="220" y="199"/>
                          <a:pt x="220" y="199"/>
                          <a:pt x="220" y="199"/>
                        </a:cubicBezTo>
                        <a:cubicBezTo>
                          <a:pt x="220" y="200"/>
                          <a:pt x="220" y="200"/>
                          <a:pt x="220" y="200"/>
                        </a:cubicBezTo>
                        <a:cubicBezTo>
                          <a:pt x="219" y="200"/>
                          <a:pt x="219" y="200"/>
                          <a:pt x="219" y="200"/>
                        </a:cubicBezTo>
                        <a:cubicBezTo>
                          <a:pt x="219" y="201"/>
                          <a:pt x="219" y="201"/>
                          <a:pt x="219" y="201"/>
                        </a:cubicBezTo>
                        <a:cubicBezTo>
                          <a:pt x="218" y="202"/>
                          <a:pt x="218" y="202"/>
                          <a:pt x="218" y="202"/>
                        </a:cubicBezTo>
                        <a:cubicBezTo>
                          <a:pt x="218" y="203"/>
                          <a:pt x="218" y="203"/>
                          <a:pt x="218" y="203"/>
                        </a:cubicBezTo>
                        <a:cubicBezTo>
                          <a:pt x="218" y="203"/>
                          <a:pt x="218" y="204"/>
                          <a:pt x="218" y="204"/>
                        </a:cubicBezTo>
                        <a:close/>
                        <a:moveTo>
                          <a:pt x="61" y="207"/>
                        </a:moveTo>
                        <a:cubicBezTo>
                          <a:pt x="61" y="206"/>
                          <a:pt x="61" y="206"/>
                          <a:pt x="61" y="206"/>
                        </a:cubicBezTo>
                        <a:cubicBezTo>
                          <a:pt x="61" y="205"/>
                          <a:pt x="61" y="205"/>
                          <a:pt x="61" y="205"/>
                        </a:cubicBezTo>
                        <a:cubicBezTo>
                          <a:pt x="60" y="203"/>
                          <a:pt x="60" y="203"/>
                          <a:pt x="60" y="203"/>
                        </a:cubicBezTo>
                        <a:cubicBezTo>
                          <a:pt x="60" y="202"/>
                          <a:pt x="60" y="202"/>
                          <a:pt x="60" y="202"/>
                        </a:cubicBezTo>
                        <a:cubicBezTo>
                          <a:pt x="60" y="201"/>
                          <a:pt x="60" y="201"/>
                          <a:pt x="60" y="201"/>
                        </a:cubicBezTo>
                        <a:cubicBezTo>
                          <a:pt x="61" y="203"/>
                          <a:pt x="61" y="203"/>
                          <a:pt x="61" y="203"/>
                        </a:cubicBezTo>
                        <a:cubicBezTo>
                          <a:pt x="61" y="203"/>
                          <a:pt x="61" y="203"/>
                          <a:pt x="61" y="203"/>
                        </a:cubicBezTo>
                        <a:cubicBezTo>
                          <a:pt x="61" y="205"/>
                          <a:pt x="61" y="205"/>
                          <a:pt x="61" y="205"/>
                        </a:cubicBezTo>
                        <a:cubicBezTo>
                          <a:pt x="61" y="206"/>
                          <a:pt x="61" y="206"/>
                          <a:pt x="61" y="206"/>
                        </a:cubicBezTo>
                        <a:cubicBezTo>
                          <a:pt x="63" y="207"/>
                          <a:pt x="63" y="207"/>
                          <a:pt x="63" y="207"/>
                        </a:cubicBezTo>
                        <a:cubicBezTo>
                          <a:pt x="63" y="209"/>
                          <a:pt x="63" y="209"/>
                          <a:pt x="63" y="209"/>
                        </a:cubicBezTo>
                        <a:cubicBezTo>
                          <a:pt x="63" y="209"/>
                          <a:pt x="63" y="209"/>
                          <a:pt x="63" y="209"/>
                        </a:cubicBezTo>
                        <a:cubicBezTo>
                          <a:pt x="63" y="210"/>
                          <a:pt x="63" y="210"/>
                          <a:pt x="63" y="210"/>
                        </a:cubicBezTo>
                        <a:cubicBezTo>
                          <a:pt x="63" y="209"/>
                          <a:pt x="63" y="209"/>
                          <a:pt x="63" y="209"/>
                        </a:cubicBezTo>
                        <a:cubicBezTo>
                          <a:pt x="62" y="208"/>
                          <a:pt x="62" y="208"/>
                          <a:pt x="62" y="208"/>
                        </a:cubicBezTo>
                        <a:cubicBezTo>
                          <a:pt x="60" y="208"/>
                          <a:pt x="60" y="208"/>
                          <a:pt x="60" y="208"/>
                        </a:cubicBezTo>
                        <a:cubicBezTo>
                          <a:pt x="60" y="207"/>
                          <a:pt x="60" y="207"/>
                          <a:pt x="60" y="207"/>
                        </a:cubicBezTo>
                        <a:cubicBezTo>
                          <a:pt x="60" y="206"/>
                          <a:pt x="60" y="206"/>
                          <a:pt x="60" y="206"/>
                        </a:cubicBezTo>
                        <a:cubicBezTo>
                          <a:pt x="60" y="206"/>
                          <a:pt x="60" y="206"/>
                          <a:pt x="60" y="206"/>
                        </a:cubicBezTo>
                        <a:cubicBezTo>
                          <a:pt x="60" y="207"/>
                          <a:pt x="60" y="207"/>
                          <a:pt x="60" y="207"/>
                        </a:cubicBezTo>
                        <a:cubicBezTo>
                          <a:pt x="61" y="207"/>
                          <a:pt x="61" y="207"/>
                          <a:pt x="61" y="207"/>
                        </a:cubicBezTo>
                        <a:close/>
                        <a:moveTo>
                          <a:pt x="168" y="204"/>
                        </a:moveTo>
                        <a:cubicBezTo>
                          <a:pt x="168" y="204"/>
                          <a:pt x="168" y="204"/>
                          <a:pt x="168" y="204"/>
                        </a:cubicBezTo>
                        <a:cubicBezTo>
                          <a:pt x="167" y="203"/>
                          <a:pt x="167" y="203"/>
                          <a:pt x="167" y="203"/>
                        </a:cubicBezTo>
                        <a:cubicBezTo>
                          <a:pt x="169" y="203"/>
                          <a:pt x="169" y="203"/>
                          <a:pt x="169" y="203"/>
                        </a:cubicBezTo>
                        <a:cubicBezTo>
                          <a:pt x="169" y="204"/>
                          <a:pt x="169" y="204"/>
                          <a:pt x="169" y="204"/>
                        </a:cubicBezTo>
                        <a:cubicBezTo>
                          <a:pt x="169" y="204"/>
                          <a:pt x="168" y="204"/>
                          <a:pt x="168" y="204"/>
                        </a:cubicBezTo>
                        <a:cubicBezTo>
                          <a:pt x="169" y="204"/>
                          <a:pt x="169" y="204"/>
                          <a:pt x="169" y="204"/>
                        </a:cubicBezTo>
                        <a:cubicBezTo>
                          <a:pt x="168" y="204"/>
                          <a:pt x="168" y="204"/>
                          <a:pt x="168" y="204"/>
                        </a:cubicBezTo>
                        <a:close/>
                        <a:moveTo>
                          <a:pt x="225" y="204"/>
                        </a:moveTo>
                        <a:cubicBezTo>
                          <a:pt x="226" y="204"/>
                          <a:pt x="226" y="204"/>
                          <a:pt x="226" y="204"/>
                        </a:cubicBezTo>
                        <a:cubicBezTo>
                          <a:pt x="226" y="204"/>
                          <a:pt x="226" y="204"/>
                          <a:pt x="226" y="204"/>
                        </a:cubicBezTo>
                        <a:cubicBezTo>
                          <a:pt x="227" y="204"/>
                          <a:pt x="227" y="204"/>
                          <a:pt x="227" y="204"/>
                        </a:cubicBezTo>
                        <a:cubicBezTo>
                          <a:pt x="227" y="204"/>
                          <a:pt x="227" y="204"/>
                          <a:pt x="227" y="204"/>
                        </a:cubicBezTo>
                        <a:cubicBezTo>
                          <a:pt x="227" y="204"/>
                          <a:pt x="227" y="204"/>
                          <a:pt x="227" y="204"/>
                        </a:cubicBezTo>
                        <a:cubicBezTo>
                          <a:pt x="226" y="205"/>
                          <a:pt x="226" y="205"/>
                          <a:pt x="226" y="205"/>
                        </a:cubicBezTo>
                        <a:cubicBezTo>
                          <a:pt x="225" y="206"/>
                          <a:pt x="225" y="206"/>
                          <a:pt x="225" y="206"/>
                        </a:cubicBezTo>
                        <a:cubicBezTo>
                          <a:pt x="226" y="207"/>
                          <a:pt x="226" y="207"/>
                          <a:pt x="226" y="207"/>
                        </a:cubicBezTo>
                        <a:cubicBezTo>
                          <a:pt x="228" y="207"/>
                          <a:pt x="228" y="207"/>
                          <a:pt x="228" y="207"/>
                        </a:cubicBezTo>
                        <a:cubicBezTo>
                          <a:pt x="229" y="206"/>
                          <a:pt x="229" y="206"/>
                          <a:pt x="229" y="206"/>
                        </a:cubicBezTo>
                        <a:cubicBezTo>
                          <a:pt x="230" y="207"/>
                          <a:pt x="230" y="207"/>
                          <a:pt x="230" y="207"/>
                        </a:cubicBezTo>
                        <a:cubicBezTo>
                          <a:pt x="231" y="207"/>
                          <a:pt x="231" y="207"/>
                          <a:pt x="231" y="207"/>
                        </a:cubicBezTo>
                        <a:cubicBezTo>
                          <a:pt x="232" y="207"/>
                          <a:pt x="232" y="207"/>
                          <a:pt x="232" y="207"/>
                        </a:cubicBezTo>
                        <a:cubicBezTo>
                          <a:pt x="232" y="208"/>
                          <a:pt x="232" y="208"/>
                          <a:pt x="232" y="208"/>
                        </a:cubicBezTo>
                        <a:cubicBezTo>
                          <a:pt x="231" y="208"/>
                          <a:pt x="231" y="208"/>
                          <a:pt x="231" y="208"/>
                        </a:cubicBezTo>
                        <a:cubicBezTo>
                          <a:pt x="231" y="209"/>
                          <a:pt x="231" y="209"/>
                          <a:pt x="231" y="209"/>
                        </a:cubicBezTo>
                        <a:cubicBezTo>
                          <a:pt x="230" y="209"/>
                          <a:pt x="230" y="209"/>
                          <a:pt x="230" y="209"/>
                        </a:cubicBezTo>
                        <a:cubicBezTo>
                          <a:pt x="230" y="208"/>
                          <a:pt x="230" y="208"/>
                          <a:pt x="230" y="208"/>
                        </a:cubicBezTo>
                        <a:cubicBezTo>
                          <a:pt x="229" y="207"/>
                          <a:pt x="229" y="207"/>
                          <a:pt x="229" y="207"/>
                        </a:cubicBezTo>
                        <a:cubicBezTo>
                          <a:pt x="228" y="207"/>
                          <a:pt x="228" y="207"/>
                          <a:pt x="228" y="207"/>
                        </a:cubicBezTo>
                        <a:cubicBezTo>
                          <a:pt x="228" y="207"/>
                          <a:pt x="228" y="207"/>
                          <a:pt x="228" y="207"/>
                        </a:cubicBezTo>
                        <a:cubicBezTo>
                          <a:pt x="226" y="207"/>
                          <a:pt x="226" y="207"/>
                          <a:pt x="226" y="207"/>
                        </a:cubicBezTo>
                        <a:cubicBezTo>
                          <a:pt x="226" y="208"/>
                          <a:pt x="226" y="208"/>
                          <a:pt x="226" y="208"/>
                        </a:cubicBezTo>
                        <a:cubicBezTo>
                          <a:pt x="225" y="209"/>
                          <a:pt x="225" y="209"/>
                          <a:pt x="225" y="209"/>
                        </a:cubicBezTo>
                        <a:cubicBezTo>
                          <a:pt x="225" y="210"/>
                          <a:pt x="225" y="210"/>
                          <a:pt x="225" y="210"/>
                        </a:cubicBezTo>
                        <a:cubicBezTo>
                          <a:pt x="224" y="210"/>
                          <a:pt x="224" y="210"/>
                          <a:pt x="224" y="210"/>
                        </a:cubicBezTo>
                        <a:cubicBezTo>
                          <a:pt x="224" y="209"/>
                          <a:pt x="224" y="209"/>
                          <a:pt x="224" y="209"/>
                        </a:cubicBezTo>
                        <a:cubicBezTo>
                          <a:pt x="223" y="209"/>
                          <a:pt x="223" y="209"/>
                          <a:pt x="223" y="209"/>
                        </a:cubicBezTo>
                        <a:cubicBezTo>
                          <a:pt x="222" y="210"/>
                          <a:pt x="222" y="210"/>
                          <a:pt x="222" y="210"/>
                        </a:cubicBezTo>
                        <a:cubicBezTo>
                          <a:pt x="221" y="210"/>
                          <a:pt x="221" y="210"/>
                          <a:pt x="221" y="210"/>
                        </a:cubicBezTo>
                        <a:cubicBezTo>
                          <a:pt x="221" y="211"/>
                          <a:pt x="221" y="211"/>
                          <a:pt x="221" y="211"/>
                        </a:cubicBezTo>
                        <a:cubicBezTo>
                          <a:pt x="221" y="212"/>
                          <a:pt x="221" y="212"/>
                          <a:pt x="221" y="212"/>
                        </a:cubicBezTo>
                        <a:cubicBezTo>
                          <a:pt x="220" y="212"/>
                          <a:pt x="220" y="212"/>
                          <a:pt x="220" y="212"/>
                        </a:cubicBezTo>
                        <a:cubicBezTo>
                          <a:pt x="220" y="213"/>
                          <a:pt x="220" y="213"/>
                          <a:pt x="220" y="213"/>
                        </a:cubicBezTo>
                        <a:cubicBezTo>
                          <a:pt x="221" y="213"/>
                          <a:pt x="221" y="213"/>
                          <a:pt x="221" y="213"/>
                        </a:cubicBezTo>
                        <a:cubicBezTo>
                          <a:pt x="220" y="214"/>
                          <a:pt x="220" y="214"/>
                          <a:pt x="220" y="214"/>
                        </a:cubicBezTo>
                        <a:cubicBezTo>
                          <a:pt x="219" y="213"/>
                          <a:pt x="219" y="213"/>
                          <a:pt x="219" y="213"/>
                        </a:cubicBezTo>
                        <a:cubicBezTo>
                          <a:pt x="219" y="213"/>
                          <a:pt x="219" y="213"/>
                          <a:pt x="219" y="213"/>
                        </a:cubicBezTo>
                        <a:cubicBezTo>
                          <a:pt x="219" y="212"/>
                          <a:pt x="219" y="212"/>
                          <a:pt x="219" y="212"/>
                        </a:cubicBezTo>
                        <a:cubicBezTo>
                          <a:pt x="219" y="211"/>
                          <a:pt x="219" y="211"/>
                          <a:pt x="219" y="211"/>
                        </a:cubicBezTo>
                        <a:cubicBezTo>
                          <a:pt x="218" y="212"/>
                          <a:pt x="218" y="212"/>
                          <a:pt x="218" y="212"/>
                        </a:cubicBezTo>
                        <a:cubicBezTo>
                          <a:pt x="217" y="212"/>
                          <a:pt x="217" y="212"/>
                          <a:pt x="217" y="212"/>
                        </a:cubicBezTo>
                        <a:cubicBezTo>
                          <a:pt x="217" y="212"/>
                          <a:pt x="217" y="212"/>
                          <a:pt x="217" y="212"/>
                        </a:cubicBezTo>
                        <a:cubicBezTo>
                          <a:pt x="216" y="212"/>
                          <a:pt x="216" y="212"/>
                          <a:pt x="216" y="212"/>
                        </a:cubicBezTo>
                        <a:cubicBezTo>
                          <a:pt x="216" y="213"/>
                          <a:pt x="216" y="213"/>
                          <a:pt x="216" y="213"/>
                        </a:cubicBezTo>
                        <a:cubicBezTo>
                          <a:pt x="216" y="213"/>
                          <a:pt x="216" y="213"/>
                          <a:pt x="216" y="213"/>
                        </a:cubicBezTo>
                        <a:cubicBezTo>
                          <a:pt x="215" y="213"/>
                          <a:pt x="215" y="213"/>
                          <a:pt x="215" y="213"/>
                        </a:cubicBezTo>
                        <a:cubicBezTo>
                          <a:pt x="214" y="213"/>
                          <a:pt x="214" y="213"/>
                          <a:pt x="214" y="213"/>
                        </a:cubicBezTo>
                        <a:cubicBezTo>
                          <a:pt x="215" y="213"/>
                          <a:pt x="215" y="213"/>
                          <a:pt x="215" y="213"/>
                        </a:cubicBezTo>
                        <a:cubicBezTo>
                          <a:pt x="215" y="212"/>
                          <a:pt x="215" y="212"/>
                          <a:pt x="215" y="212"/>
                        </a:cubicBezTo>
                        <a:cubicBezTo>
                          <a:pt x="215" y="211"/>
                          <a:pt x="215" y="211"/>
                          <a:pt x="215" y="211"/>
                        </a:cubicBezTo>
                        <a:cubicBezTo>
                          <a:pt x="215" y="211"/>
                          <a:pt x="215" y="211"/>
                          <a:pt x="215" y="211"/>
                        </a:cubicBezTo>
                        <a:cubicBezTo>
                          <a:pt x="216" y="211"/>
                          <a:pt x="216" y="211"/>
                          <a:pt x="216" y="211"/>
                        </a:cubicBezTo>
                        <a:cubicBezTo>
                          <a:pt x="216" y="210"/>
                          <a:pt x="216" y="210"/>
                          <a:pt x="216" y="210"/>
                        </a:cubicBezTo>
                        <a:cubicBezTo>
                          <a:pt x="217" y="209"/>
                          <a:pt x="217" y="209"/>
                          <a:pt x="217" y="209"/>
                        </a:cubicBezTo>
                        <a:cubicBezTo>
                          <a:pt x="218" y="209"/>
                          <a:pt x="218" y="209"/>
                          <a:pt x="218" y="209"/>
                        </a:cubicBezTo>
                        <a:cubicBezTo>
                          <a:pt x="218" y="210"/>
                          <a:pt x="218" y="210"/>
                          <a:pt x="218" y="210"/>
                        </a:cubicBezTo>
                        <a:cubicBezTo>
                          <a:pt x="219" y="210"/>
                          <a:pt x="219" y="210"/>
                          <a:pt x="219" y="210"/>
                        </a:cubicBezTo>
                        <a:cubicBezTo>
                          <a:pt x="219" y="208"/>
                          <a:pt x="219" y="208"/>
                          <a:pt x="219" y="208"/>
                        </a:cubicBezTo>
                        <a:cubicBezTo>
                          <a:pt x="220" y="208"/>
                          <a:pt x="220" y="208"/>
                          <a:pt x="220" y="208"/>
                        </a:cubicBezTo>
                        <a:cubicBezTo>
                          <a:pt x="220" y="209"/>
                          <a:pt x="220" y="209"/>
                          <a:pt x="220" y="209"/>
                        </a:cubicBezTo>
                        <a:cubicBezTo>
                          <a:pt x="219" y="210"/>
                          <a:pt x="219" y="210"/>
                          <a:pt x="219" y="210"/>
                        </a:cubicBezTo>
                        <a:cubicBezTo>
                          <a:pt x="220" y="211"/>
                          <a:pt x="220" y="211"/>
                          <a:pt x="220" y="211"/>
                        </a:cubicBezTo>
                        <a:cubicBezTo>
                          <a:pt x="220" y="210"/>
                          <a:pt x="220" y="210"/>
                          <a:pt x="220" y="210"/>
                        </a:cubicBezTo>
                        <a:cubicBezTo>
                          <a:pt x="221" y="209"/>
                          <a:pt x="221" y="209"/>
                          <a:pt x="221" y="209"/>
                        </a:cubicBezTo>
                        <a:cubicBezTo>
                          <a:pt x="222" y="209"/>
                          <a:pt x="222" y="209"/>
                          <a:pt x="222" y="209"/>
                        </a:cubicBezTo>
                        <a:cubicBezTo>
                          <a:pt x="223" y="208"/>
                          <a:pt x="223" y="208"/>
                          <a:pt x="223" y="208"/>
                        </a:cubicBezTo>
                        <a:cubicBezTo>
                          <a:pt x="224" y="208"/>
                          <a:pt x="224" y="208"/>
                          <a:pt x="224" y="208"/>
                        </a:cubicBezTo>
                        <a:cubicBezTo>
                          <a:pt x="224" y="208"/>
                          <a:pt x="224" y="208"/>
                          <a:pt x="224" y="208"/>
                        </a:cubicBezTo>
                        <a:cubicBezTo>
                          <a:pt x="223" y="208"/>
                          <a:pt x="223" y="208"/>
                          <a:pt x="223" y="208"/>
                        </a:cubicBezTo>
                        <a:cubicBezTo>
                          <a:pt x="223" y="207"/>
                          <a:pt x="223" y="207"/>
                          <a:pt x="223" y="207"/>
                        </a:cubicBezTo>
                        <a:cubicBezTo>
                          <a:pt x="224" y="207"/>
                          <a:pt x="224" y="207"/>
                          <a:pt x="224" y="207"/>
                        </a:cubicBezTo>
                        <a:cubicBezTo>
                          <a:pt x="224" y="206"/>
                          <a:pt x="224" y="206"/>
                          <a:pt x="224" y="206"/>
                        </a:cubicBezTo>
                        <a:cubicBezTo>
                          <a:pt x="224" y="204"/>
                          <a:pt x="224" y="204"/>
                          <a:pt x="224" y="204"/>
                        </a:cubicBezTo>
                        <a:cubicBezTo>
                          <a:pt x="225" y="204"/>
                          <a:pt x="225" y="204"/>
                          <a:pt x="225" y="204"/>
                        </a:cubicBezTo>
                        <a:cubicBezTo>
                          <a:pt x="225" y="204"/>
                          <a:pt x="225" y="204"/>
                          <a:pt x="225" y="204"/>
                        </a:cubicBezTo>
                        <a:close/>
                        <a:moveTo>
                          <a:pt x="171" y="206"/>
                        </a:moveTo>
                        <a:cubicBezTo>
                          <a:pt x="171" y="206"/>
                          <a:pt x="171" y="206"/>
                          <a:pt x="171" y="206"/>
                        </a:cubicBezTo>
                        <a:cubicBezTo>
                          <a:pt x="170" y="205"/>
                          <a:pt x="170" y="205"/>
                          <a:pt x="170" y="205"/>
                        </a:cubicBezTo>
                        <a:cubicBezTo>
                          <a:pt x="170" y="204"/>
                          <a:pt x="170" y="204"/>
                          <a:pt x="170" y="204"/>
                        </a:cubicBezTo>
                        <a:cubicBezTo>
                          <a:pt x="171" y="204"/>
                          <a:pt x="171" y="204"/>
                          <a:pt x="171" y="204"/>
                        </a:cubicBezTo>
                        <a:cubicBezTo>
                          <a:pt x="171" y="205"/>
                          <a:pt x="171" y="205"/>
                          <a:pt x="171" y="205"/>
                        </a:cubicBezTo>
                        <a:cubicBezTo>
                          <a:pt x="171" y="205"/>
                          <a:pt x="171" y="205"/>
                          <a:pt x="171" y="205"/>
                        </a:cubicBezTo>
                        <a:cubicBezTo>
                          <a:pt x="171" y="205"/>
                          <a:pt x="171" y="206"/>
                          <a:pt x="171" y="206"/>
                        </a:cubicBezTo>
                        <a:close/>
                        <a:moveTo>
                          <a:pt x="60" y="216"/>
                        </a:moveTo>
                        <a:cubicBezTo>
                          <a:pt x="59" y="216"/>
                          <a:pt x="59" y="216"/>
                          <a:pt x="59" y="216"/>
                        </a:cubicBezTo>
                        <a:cubicBezTo>
                          <a:pt x="57" y="214"/>
                          <a:pt x="57" y="214"/>
                          <a:pt x="57" y="214"/>
                        </a:cubicBezTo>
                        <a:cubicBezTo>
                          <a:pt x="57" y="212"/>
                          <a:pt x="57" y="212"/>
                          <a:pt x="57" y="212"/>
                        </a:cubicBezTo>
                        <a:cubicBezTo>
                          <a:pt x="57" y="209"/>
                          <a:pt x="57" y="209"/>
                          <a:pt x="57" y="209"/>
                        </a:cubicBezTo>
                        <a:cubicBezTo>
                          <a:pt x="56" y="208"/>
                          <a:pt x="56" y="208"/>
                          <a:pt x="56" y="208"/>
                        </a:cubicBezTo>
                        <a:cubicBezTo>
                          <a:pt x="56" y="208"/>
                          <a:pt x="56" y="208"/>
                          <a:pt x="56" y="208"/>
                        </a:cubicBezTo>
                        <a:cubicBezTo>
                          <a:pt x="56" y="206"/>
                          <a:pt x="56" y="206"/>
                          <a:pt x="56" y="206"/>
                        </a:cubicBezTo>
                        <a:cubicBezTo>
                          <a:pt x="56" y="205"/>
                          <a:pt x="56" y="205"/>
                          <a:pt x="56" y="205"/>
                        </a:cubicBezTo>
                        <a:cubicBezTo>
                          <a:pt x="56" y="206"/>
                          <a:pt x="56" y="206"/>
                          <a:pt x="56" y="206"/>
                        </a:cubicBezTo>
                        <a:cubicBezTo>
                          <a:pt x="56" y="207"/>
                          <a:pt x="56" y="207"/>
                          <a:pt x="56" y="207"/>
                        </a:cubicBezTo>
                        <a:cubicBezTo>
                          <a:pt x="57" y="208"/>
                          <a:pt x="57" y="208"/>
                          <a:pt x="57" y="208"/>
                        </a:cubicBezTo>
                        <a:cubicBezTo>
                          <a:pt x="57" y="207"/>
                          <a:pt x="57" y="207"/>
                          <a:pt x="57" y="207"/>
                        </a:cubicBezTo>
                        <a:cubicBezTo>
                          <a:pt x="58" y="208"/>
                          <a:pt x="58" y="208"/>
                          <a:pt x="58" y="208"/>
                        </a:cubicBezTo>
                        <a:cubicBezTo>
                          <a:pt x="57" y="208"/>
                          <a:pt x="57" y="208"/>
                          <a:pt x="57" y="208"/>
                        </a:cubicBezTo>
                        <a:cubicBezTo>
                          <a:pt x="58" y="210"/>
                          <a:pt x="58" y="210"/>
                          <a:pt x="58" y="210"/>
                        </a:cubicBezTo>
                        <a:cubicBezTo>
                          <a:pt x="58" y="210"/>
                          <a:pt x="58" y="210"/>
                          <a:pt x="58" y="210"/>
                        </a:cubicBezTo>
                        <a:cubicBezTo>
                          <a:pt x="58" y="212"/>
                          <a:pt x="58" y="212"/>
                          <a:pt x="58" y="212"/>
                        </a:cubicBezTo>
                        <a:cubicBezTo>
                          <a:pt x="58" y="213"/>
                          <a:pt x="58" y="213"/>
                          <a:pt x="58" y="213"/>
                        </a:cubicBezTo>
                        <a:cubicBezTo>
                          <a:pt x="58" y="214"/>
                          <a:pt x="58" y="214"/>
                          <a:pt x="58" y="214"/>
                        </a:cubicBezTo>
                        <a:cubicBezTo>
                          <a:pt x="59" y="216"/>
                          <a:pt x="59" y="216"/>
                          <a:pt x="59" y="216"/>
                        </a:cubicBezTo>
                        <a:cubicBezTo>
                          <a:pt x="61" y="216"/>
                          <a:pt x="61" y="216"/>
                          <a:pt x="61" y="216"/>
                        </a:cubicBezTo>
                        <a:cubicBezTo>
                          <a:pt x="60" y="216"/>
                          <a:pt x="60" y="216"/>
                          <a:pt x="60" y="216"/>
                        </a:cubicBezTo>
                        <a:close/>
                        <a:moveTo>
                          <a:pt x="158" y="209"/>
                        </a:moveTo>
                        <a:cubicBezTo>
                          <a:pt x="158" y="208"/>
                          <a:pt x="158" y="208"/>
                          <a:pt x="158" y="208"/>
                        </a:cubicBezTo>
                        <a:cubicBezTo>
                          <a:pt x="158" y="207"/>
                          <a:pt x="158" y="207"/>
                          <a:pt x="158" y="207"/>
                        </a:cubicBezTo>
                        <a:cubicBezTo>
                          <a:pt x="158" y="206"/>
                          <a:pt x="158" y="206"/>
                          <a:pt x="158" y="206"/>
                        </a:cubicBezTo>
                        <a:cubicBezTo>
                          <a:pt x="158" y="206"/>
                          <a:pt x="158" y="206"/>
                          <a:pt x="158" y="206"/>
                        </a:cubicBezTo>
                        <a:cubicBezTo>
                          <a:pt x="159" y="206"/>
                          <a:pt x="159" y="206"/>
                          <a:pt x="159" y="206"/>
                        </a:cubicBezTo>
                        <a:cubicBezTo>
                          <a:pt x="159" y="208"/>
                          <a:pt x="159" y="208"/>
                          <a:pt x="159" y="208"/>
                        </a:cubicBezTo>
                        <a:cubicBezTo>
                          <a:pt x="159" y="208"/>
                          <a:pt x="159" y="208"/>
                          <a:pt x="159" y="208"/>
                        </a:cubicBezTo>
                        <a:cubicBezTo>
                          <a:pt x="159" y="209"/>
                          <a:pt x="159" y="209"/>
                          <a:pt x="159" y="209"/>
                        </a:cubicBezTo>
                        <a:cubicBezTo>
                          <a:pt x="159" y="209"/>
                          <a:pt x="159" y="209"/>
                          <a:pt x="159" y="209"/>
                        </a:cubicBezTo>
                        <a:cubicBezTo>
                          <a:pt x="158" y="209"/>
                          <a:pt x="158" y="209"/>
                          <a:pt x="158" y="209"/>
                        </a:cubicBezTo>
                        <a:close/>
                        <a:moveTo>
                          <a:pt x="165" y="211"/>
                        </a:moveTo>
                        <a:cubicBezTo>
                          <a:pt x="165" y="211"/>
                          <a:pt x="165" y="211"/>
                          <a:pt x="165" y="211"/>
                        </a:cubicBezTo>
                        <a:cubicBezTo>
                          <a:pt x="163" y="209"/>
                          <a:pt x="163" y="209"/>
                          <a:pt x="163" y="209"/>
                        </a:cubicBezTo>
                        <a:cubicBezTo>
                          <a:pt x="163" y="209"/>
                          <a:pt x="163" y="209"/>
                          <a:pt x="163" y="209"/>
                        </a:cubicBezTo>
                        <a:cubicBezTo>
                          <a:pt x="164" y="208"/>
                          <a:pt x="164" y="208"/>
                          <a:pt x="164" y="208"/>
                        </a:cubicBezTo>
                        <a:cubicBezTo>
                          <a:pt x="164" y="208"/>
                          <a:pt x="164" y="208"/>
                          <a:pt x="164" y="208"/>
                        </a:cubicBezTo>
                        <a:cubicBezTo>
                          <a:pt x="163" y="208"/>
                          <a:pt x="163" y="208"/>
                          <a:pt x="163" y="208"/>
                        </a:cubicBezTo>
                        <a:cubicBezTo>
                          <a:pt x="163" y="207"/>
                          <a:pt x="163" y="207"/>
                          <a:pt x="163" y="207"/>
                        </a:cubicBezTo>
                        <a:cubicBezTo>
                          <a:pt x="164" y="206"/>
                          <a:pt x="164" y="206"/>
                          <a:pt x="164" y="206"/>
                        </a:cubicBezTo>
                        <a:cubicBezTo>
                          <a:pt x="165" y="206"/>
                          <a:pt x="165" y="206"/>
                          <a:pt x="165" y="206"/>
                        </a:cubicBezTo>
                        <a:cubicBezTo>
                          <a:pt x="166" y="207"/>
                          <a:pt x="166" y="207"/>
                          <a:pt x="166" y="207"/>
                        </a:cubicBezTo>
                        <a:cubicBezTo>
                          <a:pt x="166" y="207"/>
                          <a:pt x="166" y="207"/>
                          <a:pt x="166" y="207"/>
                        </a:cubicBezTo>
                        <a:cubicBezTo>
                          <a:pt x="165" y="208"/>
                          <a:pt x="165" y="208"/>
                          <a:pt x="165" y="208"/>
                        </a:cubicBezTo>
                        <a:cubicBezTo>
                          <a:pt x="165" y="209"/>
                          <a:pt x="165" y="209"/>
                          <a:pt x="165" y="209"/>
                        </a:cubicBezTo>
                        <a:cubicBezTo>
                          <a:pt x="165" y="209"/>
                          <a:pt x="165" y="209"/>
                          <a:pt x="165" y="209"/>
                        </a:cubicBezTo>
                        <a:cubicBezTo>
                          <a:pt x="166" y="209"/>
                          <a:pt x="166" y="209"/>
                          <a:pt x="166" y="209"/>
                        </a:cubicBezTo>
                        <a:cubicBezTo>
                          <a:pt x="167" y="210"/>
                          <a:pt x="167" y="210"/>
                          <a:pt x="167" y="210"/>
                        </a:cubicBezTo>
                        <a:cubicBezTo>
                          <a:pt x="167" y="211"/>
                          <a:pt x="167" y="211"/>
                          <a:pt x="167" y="211"/>
                        </a:cubicBezTo>
                        <a:cubicBezTo>
                          <a:pt x="165" y="210"/>
                          <a:pt x="165" y="210"/>
                          <a:pt x="165" y="210"/>
                        </a:cubicBezTo>
                        <a:cubicBezTo>
                          <a:pt x="165" y="210"/>
                          <a:pt x="165" y="211"/>
                          <a:pt x="165" y="211"/>
                        </a:cubicBezTo>
                        <a:close/>
                        <a:moveTo>
                          <a:pt x="182" y="209"/>
                        </a:moveTo>
                        <a:cubicBezTo>
                          <a:pt x="182" y="208"/>
                          <a:pt x="182" y="208"/>
                          <a:pt x="182" y="208"/>
                        </a:cubicBezTo>
                        <a:cubicBezTo>
                          <a:pt x="182" y="208"/>
                          <a:pt x="182" y="208"/>
                          <a:pt x="182" y="208"/>
                        </a:cubicBezTo>
                        <a:cubicBezTo>
                          <a:pt x="183" y="207"/>
                          <a:pt x="183" y="207"/>
                          <a:pt x="183" y="207"/>
                        </a:cubicBezTo>
                        <a:cubicBezTo>
                          <a:pt x="185" y="207"/>
                          <a:pt x="185" y="207"/>
                          <a:pt x="185" y="207"/>
                        </a:cubicBezTo>
                        <a:cubicBezTo>
                          <a:pt x="184" y="207"/>
                          <a:pt x="184" y="207"/>
                          <a:pt x="184" y="207"/>
                        </a:cubicBezTo>
                        <a:cubicBezTo>
                          <a:pt x="184" y="208"/>
                          <a:pt x="184" y="208"/>
                          <a:pt x="184" y="208"/>
                        </a:cubicBezTo>
                        <a:cubicBezTo>
                          <a:pt x="183" y="208"/>
                          <a:pt x="183" y="208"/>
                          <a:pt x="183" y="208"/>
                        </a:cubicBezTo>
                        <a:cubicBezTo>
                          <a:pt x="183" y="209"/>
                          <a:pt x="183" y="209"/>
                          <a:pt x="183" y="209"/>
                        </a:cubicBezTo>
                        <a:cubicBezTo>
                          <a:pt x="183" y="209"/>
                          <a:pt x="183" y="209"/>
                          <a:pt x="183" y="209"/>
                        </a:cubicBezTo>
                        <a:cubicBezTo>
                          <a:pt x="182" y="209"/>
                          <a:pt x="182" y="209"/>
                          <a:pt x="182" y="209"/>
                        </a:cubicBezTo>
                        <a:cubicBezTo>
                          <a:pt x="183" y="209"/>
                          <a:pt x="183" y="209"/>
                          <a:pt x="183" y="209"/>
                        </a:cubicBezTo>
                        <a:cubicBezTo>
                          <a:pt x="182" y="209"/>
                          <a:pt x="182" y="209"/>
                          <a:pt x="182" y="209"/>
                        </a:cubicBezTo>
                        <a:close/>
                        <a:moveTo>
                          <a:pt x="123" y="210"/>
                        </a:moveTo>
                        <a:cubicBezTo>
                          <a:pt x="122" y="210"/>
                          <a:pt x="122" y="210"/>
                          <a:pt x="122" y="210"/>
                        </a:cubicBezTo>
                        <a:cubicBezTo>
                          <a:pt x="122" y="209"/>
                          <a:pt x="122" y="209"/>
                          <a:pt x="122" y="209"/>
                        </a:cubicBezTo>
                        <a:cubicBezTo>
                          <a:pt x="123" y="208"/>
                          <a:pt x="123" y="208"/>
                          <a:pt x="123" y="208"/>
                        </a:cubicBezTo>
                        <a:cubicBezTo>
                          <a:pt x="123" y="209"/>
                          <a:pt x="123" y="209"/>
                          <a:pt x="123" y="209"/>
                        </a:cubicBezTo>
                        <a:cubicBezTo>
                          <a:pt x="125" y="209"/>
                          <a:pt x="125" y="209"/>
                          <a:pt x="125" y="209"/>
                        </a:cubicBezTo>
                        <a:cubicBezTo>
                          <a:pt x="124" y="210"/>
                          <a:pt x="124" y="210"/>
                          <a:pt x="124" y="210"/>
                        </a:cubicBezTo>
                        <a:cubicBezTo>
                          <a:pt x="123" y="210"/>
                          <a:pt x="123" y="210"/>
                          <a:pt x="123" y="210"/>
                        </a:cubicBezTo>
                        <a:close/>
                        <a:moveTo>
                          <a:pt x="226" y="212"/>
                        </a:moveTo>
                        <a:cubicBezTo>
                          <a:pt x="226" y="212"/>
                          <a:pt x="226" y="212"/>
                          <a:pt x="226" y="212"/>
                        </a:cubicBezTo>
                        <a:cubicBezTo>
                          <a:pt x="225" y="211"/>
                          <a:pt x="225" y="211"/>
                          <a:pt x="225" y="211"/>
                        </a:cubicBezTo>
                        <a:cubicBezTo>
                          <a:pt x="226" y="210"/>
                          <a:pt x="226" y="210"/>
                          <a:pt x="226" y="210"/>
                        </a:cubicBezTo>
                        <a:cubicBezTo>
                          <a:pt x="226" y="210"/>
                          <a:pt x="226" y="210"/>
                          <a:pt x="226" y="210"/>
                        </a:cubicBezTo>
                        <a:cubicBezTo>
                          <a:pt x="227" y="209"/>
                          <a:pt x="227" y="209"/>
                          <a:pt x="227" y="209"/>
                        </a:cubicBezTo>
                        <a:cubicBezTo>
                          <a:pt x="228" y="209"/>
                          <a:pt x="228" y="209"/>
                          <a:pt x="228" y="209"/>
                        </a:cubicBezTo>
                        <a:cubicBezTo>
                          <a:pt x="228" y="209"/>
                          <a:pt x="228" y="209"/>
                          <a:pt x="228" y="209"/>
                        </a:cubicBezTo>
                        <a:cubicBezTo>
                          <a:pt x="228" y="209"/>
                          <a:pt x="228" y="210"/>
                          <a:pt x="228" y="210"/>
                        </a:cubicBezTo>
                        <a:cubicBezTo>
                          <a:pt x="227" y="210"/>
                          <a:pt x="227" y="210"/>
                          <a:pt x="227" y="210"/>
                        </a:cubicBezTo>
                        <a:cubicBezTo>
                          <a:pt x="227" y="210"/>
                          <a:pt x="227" y="210"/>
                          <a:pt x="227" y="210"/>
                        </a:cubicBezTo>
                        <a:cubicBezTo>
                          <a:pt x="227" y="211"/>
                          <a:pt x="227" y="211"/>
                          <a:pt x="227" y="211"/>
                        </a:cubicBezTo>
                        <a:cubicBezTo>
                          <a:pt x="227" y="211"/>
                          <a:pt x="227" y="211"/>
                          <a:pt x="227" y="211"/>
                        </a:cubicBezTo>
                        <a:cubicBezTo>
                          <a:pt x="226" y="212"/>
                          <a:pt x="226" y="212"/>
                          <a:pt x="226" y="212"/>
                        </a:cubicBezTo>
                        <a:close/>
                        <a:moveTo>
                          <a:pt x="161" y="216"/>
                        </a:moveTo>
                        <a:cubicBezTo>
                          <a:pt x="161" y="216"/>
                          <a:pt x="160" y="216"/>
                          <a:pt x="160" y="216"/>
                        </a:cubicBezTo>
                        <a:cubicBezTo>
                          <a:pt x="160" y="214"/>
                          <a:pt x="160" y="214"/>
                          <a:pt x="160" y="214"/>
                        </a:cubicBezTo>
                        <a:cubicBezTo>
                          <a:pt x="159" y="213"/>
                          <a:pt x="159" y="213"/>
                          <a:pt x="159" y="213"/>
                        </a:cubicBezTo>
                        <a:cubicBezTo>
                          <a:pt x="159" y="211"/>
                          <a:pt x="159" y="211"/>
                          <a:pt x="159" y="211"/>
                        </a:cubicBezTo>
                        <a:cubicBezTo>
                          <a:pt x="159" y="210"/>
                          <a:pt x="159" y="210"/>
                          <a:pt x="159" y="210"/>
                        </a:cubicBezTo>
                        <a:cubicBezTo>
                          <a:pt x="161" y="212"/>
                          <a:pt x="161" y="212"/>
                          <a:pt x="161" y="212"/>
                        </a:cubicBezTo>
                        <a:cubicBezTo>
                          <a:pt x="161" y="213"/>
                          <a:pt x="161" y="213"/>
                          <a:pt x="161" y="213"/>
                        </a:cubicBezTo>
                        <a:cubicBezTo>
                          <a:pt x="161" y="214"/>
                          <a:pt x="161" y="214"/>
                          <a:pt x="161" y="214"/>
                        </a:cubicBezTo>
                        <a:cubicBezTo>
                          <a:pt x="162" y="214"/>
                          <a:pt x="162" y="214"/>
                          <a:pt x="162" y="214"/>
                        </a:cubicBezTo>
                        <a:cubicBezTo>
                          <a:pt x="163" y="213"/>
                          <a:pt x="163" y="213"/>
                          <a:pt x="163" y="213"/>
                        </a:cubicBezTo>
                        <a:cubicBezTo>
                          <a:pt x="164" y="212"/>
                          <a:pt x="164" y="212"/>
                          <a:pt x="164" y="212"/>
                        </a:cubicBezTo>
                        <a:cubicBezTo>
                          <a:pt x="165" y="212"/>
                          <a:pt x="165" y="212"/>
                          <a:pt x="165" y="212"/>
                        </a:cubicBezTo>
                        <a:cubicBezTo>
                          <a:pt x="164" y="214"/>
                          <a:pt x="164" y="214"/>
                          <a:pt x="164" y="214"/>
                        </a:cubicBezTo>
                        <a:cubicBezTo>
                          <a:pt x="163" y="215"/>
                          <a:pt x="163" y="215"/>
                          <a:pt x="163" y="215"/>
                        </a:cubicBezTo>
                        <a:cubicBezTo>
                          <a:pt x="162" y="215"/>
                          <a:pt x="162" y="215"/>
                          <a:pt x="162" y="215"/>
                        </a:cubicBezTo>
                        <a:cubicBezTo>
                          <a:pt x="162" y="215"/>
                          <a:pt x="162" y="215"/>
                          <a:pt x="162" y="215"/>
                        </a:cubicBezTo>
                        <a:cubicBezTo>
                          <a:pt x="161" y="216"/>
                          <a:pt x="161" y="216"/>
                          <a:pt x="161" y="216"/>
                        </a:cubicBezTo>
                        <a:close/>
                        <a:moveTo>
                          <a:pt x="122" y="214"/>
                        </a:moveTo>
                        <a:cubicBezTo>
                          <a:pt x="121" y="214"/>
                          <a:pt x="121" y="214"/>
                          <a:pt x="121" y="214"/>
                        </a:cubicBezTo>
                        <a:cubicBezTo>
                          <a:pt x="119" y="213"/>
                          <a:pt x="119" y="213"/>
                          <a:pt x="119" y="213"/>
                        </a:cubicBezTo>
                        <a:cubicBezTo>
                          <a:pt x="117" y="211"/>
                          <a:pt x="117" y="211"/>
                          <a:pt x="117" y="211"/>
                        </a:cubicBezTo>
                        <a:cubicBezTo>
                          <a:pt x="120" y="212"/>
                          <a:pt x="120" y="212"/>
                          <a:pt x="120" y="212"/>
                        </a:cubicBezTo>
                        <a:cubicBezTo>
                          <a:pt x="122" y="212"/>
                          <a:pt x="122" y="212"/>
                          <a:pt x="122" y="212"/>
                        </a:cubicBezTo>
                        <a:cubicBezTo>
                          <a:pt x="123" y="212"/>
                          <a:pt x="123" y="212"/>
                          <a:pt x="123" y="212"/>
                        </a:cubicBezTo>
                        <a:cubicBezTo>
                          <a:pt x="124" y="213"/>
                          <a:pt x="124" y="213"/>
                          <a:pt x="124" y="213"/>
                        </a:cubicBezTo>
                        <a:cubicBezTo>
                          <a:pt x="125" y="215"/>
                          <a:pt x="125" y="215"/>
                          <a:pt x="125" y="215"/>
                        </a:cubicBezTo>
                        <a:cubicBezTo>
                          <a:pt x="125" y="215"/>
                          <a:pt x="125" y="215"/>
                          <a:pt x="125" y="215"/>
                        </a:cubicBezTo>
                        <a:cubicBezTo>
                          <a:pt x="123" y="214"/>
                          <a:pt x="123" y="214"/>
                          <a:pt x="123" y="214"/>
                        </a:cubicBezTo>
                        <a:cubicBezTo>
                          <a:pt x="122" y="214"/>
                          <a:pt x="122" y="214"/>
                          <a:pt x="122" y="214"/>
                        </a:cubicBezTo>
                        <a:close/>
                        <a:moveTo>
                          <a:pt x="201" y="214"/>
                        </a:moveTo>
                        <a:cubicBezTo>
                          <a:pt x="201" y="213"/>
                          <a:pt x="201" y="213"/>
                          <a:pt x="201" y="213"/>
                        </a:cubicBezTo>
                        <a:cubicBezTo>
                          <a:pt x="201" y="213"/>
                          <a:pt x="201" y="213"/>
                          <a:pt x="201" y="213"/>
                        </a:cubicBezTo>
                        <a:cubicBezTo>
                          <a:pt x="201" y="212"/>
                          <a:pt x="201" y="212"/>
                          <a:pt x="201" y="212"/>
                        </a:cubicBezTo>
                        <a:cubicBezTo>
                          <a:pt x="202" y="212"/>
                          <a:pt x="202" y="212"/>
                          <a:pt x="202" y="212"/>
                        </a:cubicBezTo>
                        <a:cubicBezTo>
                          <a:pt x="202" y="212"/>
                          <a:pt x="202" y="212"/>
                          <a:pt x="202" y="212"/>
                        </a:cubicBezTo>
                        <a:cubicBezTo>
                          <a:pt x="203" y="212"/>
                          <a:pt x="203" y="212"/>
                          <a:pt x="203" y="212"/>
                        </a:cubicBezTo>
                        <a:cubicBezTo>
                          <a:pt x="204" y="213"/>
                          <a:pt x="204" y="213"/>
                          <a:pt x="204" y="213"/>
                        </a:cubicBezTo>
                        <a:cubicBezTo>
                          <a:pt x="204" y="213"/>
                          <a:pt x="203" y="213"/>
                          <a:pt x="203" y="213"/>
                        </a:cubicBezTo>
                        <a:cubicBezTo>
                          <a:pt x="203" y="214"/>
                          <a:pt x="203" y="214"/>
                          <a:pt x="203" y="214"/>
                        </a:cubicBezTo>
                        <a:cubicBezTo>
                          <a:pt x="202" y="213"/>
                          <a:pt x="202" y="213"/>
                          <a:pt x="202" y="213"/>
                        </a:cubicBezTo>
                        <a:cubicBezTo>
                          <a:pt x="201" y="214"/>
                          <a:pt x="201" y="214"/>
                          <a:pt x="201" y="214"/>
                        </a:cubicBezTo>
                        <a:close/>
                        <a:moveTo>
                          <a:pt x="67" y="217"/>
                        </a:moveTo>
                        <a:cubicBezTo>
                          <a:pt x="66" y="217"/>
                          <a:pt x="66" y="217"/>
                          <a:pt x="66" y="217"/>
                        </a:cubicBezTo>
                        <a:cubicBezTo>
                          <a:pt x="65" y="216"/>
                          <a:pt x="65" y="216"/>
                          <a:pt x="65" y="216"/>
                        </a:cubicBezTo>
                        <a:cubicBezTo>
                          <a:pt x="64" y="214"/>
                          <a:pt x="64" y="214"/>
                          <a:pt x="64" y="214"/>
                        </a:cubicBezTo>
                        <a:cubicBezTo>
                          <a:pt x="63" y="214"/>
                          <a:pt x="63" y="214"/>
                          <a:pt x="63" y="214"/>
                        </a:cubicBezTo>
                        <a:cubicBezTo>
                          <a:pt x="63" y="213"/>
                          <a:pt x="63" y="213"/>
                          <a:pt x="63" y="213"/>
                        </a:cubicBezTo>
                        <a:cubicBezTo>
                          <a:pt x="63" y="213"/>
                          <a:pt x="63" y="213"/>
                          <a:pt x="63" y="213"/>
                        </a:cubicBezTo>
                        <a:cubicBezTo>
                          <a:pt x="64" y="213"/>
                          <a:pt x="64" y="213"/>
                          <a:pt x="64" y="213"/>
                        </a:cubicBezTo>
                        <a:cubicBezTo>
                          <a:pt x="65" y="214"/>
                          <a:pt x="65" y="214"/>
                          <a:pt x="65" y="214"/>
                        </a:cubicBezTo>
                        <a:cubicBezTo>
                          <a:pt x="65" y="214"/>
                          <a:pt x="65" y="214"/>
                          <a:pt x="65" y="214"/>
                        </a:cubicBezTo>
                        <a:cubicBezTo>
                          <a:pt x="66" y="215"/>
                          <a:pt x="66" y="215"/>
                          <a:pt x="66" y="215"/>
                        </a:cubicBezTo>
                        <a:cubicBezTo>
                          <a:pt x="66" y="216"/>
                          <a:pt x="66" y="216"/>
                          <a:pt x="66" y="216"/>
                        </a:cubicBezTo>
                        <a:cubicBezTo>
                          <a:pt x="67" y="216"/>
                          <a:pt x="67" y="216"/>
                          <a:pt x="67" y="216"/>
                        </a:cubicBezTo>
                        <a:cubicBezTo>
                          <a:pt x="67" y="217"/>
                          <a:pt x="67" y="217"/>
                          <a:pt x="67" y="217"/>
                        </a:cubicBezTo>
                        <a:close/>
                        <a:moveTo>
                          <a:pt x="211" y="214"/>
                        </a:moveTo>
                        <a:cubicBezTo>
                          <a:pt x="213" y="214"/>
                          <a:pt x="213" y="214"/>
                          <a:pt x="213" y="214"/>
                        </a:cubicBezTo>
                        <a:cubicBezTo>
                          <a:pt x="214" y="213"/>
                          <a:pt x="214" y="213"/>
                          <a:pt x="214" y="213"/>
                        </a:cubicBezTo>
                        <a:cubicBezTo>
                          <a:pt x="214" y="214"/>
                          <a:pt x="214" y="214"/>
                          <a:pt x="214" y="214"/>
                        </a:cubicBezTo>
                        <a:cubicBezTo>
                          <a:pt x="213" y="215"/>
                          <a:pt x="213" y="215"/>
                          <a:pt x="213" y="215"/>
                        </a:cubicBezTo>
                        <a:cubicBezTo>
                          <a:pt x="212" y="215"/>
                          <a:pt x="212" y="215"/>
                          <a:pt x="212" y="215"/>
                        </a:cubicBezTo>
                        <a:cubicBezTo>
                          <a:pt x="211" y="215"/>
                          <a:pt x="211" y="215"/>
                          <a:pt x="211" y="215"/>
                        </a:cubicBezTo>
                        <a:cubicBezTo>
                          <a:pt x="210" y="216"/>
                          <a:pt x="210" y="216"/>
                          <a:pt x="210" y="216"/>
                        </a:cubicBezTo>
                        <a:cubicBezTo>
                          <a:pt x="209" y="217"/>
                          <a:pt x="209" y="217"/>
                          <a:pt x="209" y="217"/>
                        </a:cubicBezTo>
                        <a:cubicBezTo>
                          <a:pt x="209" y="218"/>
                          <a:pt x="209" y="218"/>
                          <a:pt x="209" y="218"/>
                        </a:cubicBezTo>
                        <a:cubicBezTo>
                          <a:pt x="208" y="219"/>
                          <a:pt x="208" y="219"/>
                          <a:pt x="208" y="219"/>
                        </a:cubicBezTo>
                        <a:cubicBezTo>
                          <a:pt x="209" y="221"/>
                          <a:pt x="209" y="221"/>
                          <a:pt x="209" y="221"/>
                        </a:cubicBezTo>
                        <a:cubicBezTo>
                          <a:pt x="208" y="221"/>
                          <a:pt x="208" y="221"/>
                          <a:pt x="208" y="221"/>
                        </a:cubicBezTo>
                        <a:cubicBezTo>
                          <a:pt x="208" y="222"/>
                          <a:pt x="208" y="222"/>
                          <a:pt x="208" y="222"/>
                        </a:cubicBezTo>
                        <a:cubicBezTo>
                          <a:pt x="208" y="223"/>
                          <a:pt x="208" y="223"/>
                          <a:pt x="208"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5" y="222"/>
                          <a:pt x="205" y="222"/>
                          <a:pt x="205" y="222"/>
                        </a:cubicBezTo>
                        <a:cubicBezTo>
                          <a:pt x="205" y="223"/>
                          <a:pt x="205" y="223"/>
                          <a:pt x="205" y="223"/>
                        </a:cubicBezTo>
                        <a:cubicBezTo>
                          <a:pt x="205" y="223"/>
                          <a:pt x="205" y="223"/>
                          <a:pt x="205" y="223"/>
                        </a:cubicBezTo>
                        <a:cubicBezTo>
                          <a:pt x="205" y="224"/>
                          <a:pt x="205" y="224"/>
                          <a:pt x="205" y="224"/>
                        </a:cubicBezTo>
                        <a:cubicBezTo>
                          <a:pt x="205" y="224"/>
                          <a:pt x="205" y="224"/>
                          <a:pt x="205" y="224"/>
                        </a:cubicBezTo>
                        <a:cubicBezTo>
                          <a:pt x="205" y="224"/>
                          <a:pt x="205" y="224"/>
                          <a:pt x="205" y="224"/>
                        </a:cubicBezTo>
                        <a:cubicBezTo>
                          <a:pt x="205" y="223"/>
                          <a:pt x="205" y="223"/>
                          <a:pt x="205" y="223"/>
                        </a:cubicBezTo>
                        <a:cubicBezTo>
                          <a:pt x="204" y="222"/>
                          <a:pt x="204" y="222"/>
                          <a:pt x="204" y="222"/>
                        </a:cubicBezTo>
                        <a:cubicBezTo>
                          <a:pt x="204" y="221"/>
                          <a:pt x="204" y="221"/>
                          <a:pt x="204" y="221"/>
                        </a:cubicBezTo>
                        <a:cubicBezTo>
                          <a:pt x="205" y="221"/>
                          <a:pt x="205" y="221"/>
                          <a:pt x="205" y="221"/>
                        </a:cubicBezTo>
                        <a:cubicBezTo>
                          <a:pt x="205" y="221"/>
                          <a:pt x="205" y="221"/>
                          <a:pt x="205" y="221"/>
                        </a:cubicBezTo>
                        <a:cubicBezTo>
                          <a:pt x="206" y="220"/>
                          <a:pt x="206" y="220"/>
                          <a:pt x="206" y="220"/>
                        </a:cubicBezTo>
                        <a:cubicBezTo>
                          <a:pt x="206" y="221"/>
                          <a:pt x="206" y="221"/>
                          <a:pt x="206" y="221"/>
                        </a:cubicBezTo>
                        <a:cubicBezTo>
                          <a:pt x="207" y="221"/>
                          <a:pt x="207" y="221"/>
                          <a:pt x="207" y="221"/>
                        </a:cubicBezTo>
                        <a:cubicBezTo>
                          <a:pt x="208" y="220"/>
                          <a:pt x="208" y="220"/>
                          <a:pt x="208" y="220"/>
                        </a:cubicBezTo>
                        <a:cubicBezTo>
                          <a:pt x="208" y="218"/>
                          <a:pt x="208" y="218"/>
                          <a:pt x="208" y="218"/>
                        </a:cubicBezTo>
                        <a:cubicBezTo>
                          <a:pt x="208" y="218"/>
                          <a:pt x="208" y="218"/>
                          <a:pt x="208" y="218"/>
                        </a:cubicBezTo>
                        <a:cubicBezTo>
                          <a:pt x="209" y="217"/>
                          <a:pt x="209" y="217"/>
                          <a:pt x="209" y="217"/>
                        </a:cubicBezTo>
                        <a:cubicBezTo>
                          <a:pt x="208" y="216"/>
                          <a:pt x="208" y="216"/>
                          <a:pt x="208" y="216"/>
                        </a:cubicBezTo>
                        <a:cubicBezTo>
                          <a:pt x="207" y="216"/>
                          <a:pt x="207" y="216"/>
                          <a:pt x="207" y="216"/>
                        </a:cubicBezTo>
                        <a:cubicBezTo>
                          <a:pt x="206" y="216"/>
                          <a:pt x="206" y="216"/>
                          <a:pt x="206" y="216"/>
                        </a:cubicBezTo>
                        <a:cubicBezTo>
                          <a:pt x="207" y="216"/>
                          <a:pt x="207" y="216"/>
                          <a:pt x="207" y="216"/>
                        </a:cubicBezTo>
                        <a:cubicBezTo>
                          <a:pt x="207" y="215"/>
                          <a:pt x="207" y="215"/>
                          <a:pt x="207" y="215"/>
                        </a:cubicBezTo>
                        <a:cubicBezTo>
                          <a:pt x="207" y="215"/>
                          <a:pt x="207" y="215"/>
                          <a:pt x="207" y="215"/>
                        </a:cubicBezTo>
                        <a:cubicBezTo>
                          <a:pt x="208" y="216"/>
                          <a:pt x="208" y="216"/>
                          <a:pt x="208" y="216"/>
                        </a:cubicBezTo>
                        <a:cubicBezTo>
                          <a:pt x="208" y="215"/>
                          <a:pt x="208" y="215"/>
                          <a:pt x="208" y="215"/>
                        </a:cubicBezTo>
                        <a:cubicBezTo>
                          <a:pt x="208" y="214"/>
                          <a:pt x="208" y="214"/>
                          <a:pt x="208" y="214"/>
                        </a:cubicBezTo>
                        <a:cubicBezTo>
                          <a:pt x="209" y="215"/>
                          <a:pt x="209" y="215"/>
                          <a:pt x="209" y="215"/>
                        </a:cubicBezTo>
                        <a:cubicBezTo>
                          <a:pt x="210" y="215"/>
                          <a:pt x="210" y="215"/>
                          <a:pt x="210" y="215"/>
                        </a:cubicBezTo>
                        <a:cubicBezTo>
                          <a:pt x="211" y="214"/>
                          <a:pt x="211" y="214"/>
                          <a:pt x="211" y="214"/>
                        </a:cubicBezTo>
                        <a:cubicBezTo>
                          <a:pt x="211" y="214"/>
                          <a:pt x="211" y="214"/>
                          <a:pt x="211" y="214"/>
                        </a:cubicBezTo>
                        <a:close/>
                        <a:moveTo>
                          <a:pt x="165" y="218"/>
                        </a:moveTo>
                        <a:cubicBezTo>
                          <a:pt x="165" y="217"/>
                          <a:pt x="165" y="217"/>
                          <a:pt x="165" y="217"/>
                        </a:cubicBezTo>
                        <a:cubicBezTo>
                          <a:pt x="166" y="216"/>
                          <a:pt x="166" y="216"/>
                          <a:pt x="166" y="216"/>
                        </a:cubicBezTo>
                        <a:cubicBezTo>
                          <a:pt x="167" y="214"/>
                          <a:pt x="167" y="214"/>
                          <a:pt x="167" y="214"/>
                        </a:cubicBezTo>
                        <a:cubicBezTo>
                          <a:pt x="167" y="214"/>
                          <a:pt x="167" y="214"/>
                          <a:pt x="167" y="214"/>
                        </a:cubicBezTo>
                        <a:cubicBezTo>
                          <a:pt x="168" y="214"/>
                          <a:pt x="168" y="214"/>
                          <a:pt x="168" y="214"/>
                        </a:cubicBezTo>
                        <a:cubicBezTo>
                          <a:pt x="168" y="215"/>
                          <a:pt x="168" y="215"/>
                          <a:pt x="168" y="215"/>
                        </a:cubicBezTo>
                        <a:cubicBezTo>
                          <a:pt x="167" y="215"/>
                          <a:pt x="167" y="215"/>
                          <a:pt x="167" y="215"/>
                        </a:cubicBezTo>
                        <a:cubicBezTo>
                          <a:pt x="166" y="218"/>
                          <a:pt x="166" y="218"/>
                          <a:pt x="166" y="218"/>
                        </a:cubicBezTo>
                        <a:cubicBezTo>
                          <a:pt x="166" y="218"/>
                          <a:pt x="166" y="218"/>
                          <a:pt x="166" y="218"/>
                        </a:cubicBezTo>
                        <a:cubicBezTo>
                          <a:pt x="165" y="219"/>
                          <a:pt x="165" y="219"/>
                          <a:pt x="165" y="219"/>
                        </a:cubicBezTo>
                        <a:cubicBezTo>
                          <a:pt x="164" y="220"/>
                          <a:pt x="164" y="220"/>
                          <a:pt x="164" y="220"/>
                        </a:cubicBezTo>
                        <a:cubicBezTo>
                          <a:pt x="164" y="220"/>
                          <a:pt x="164" y="221"/>
                          <a:pt x="164" y="221"/>
                        </a:cubicBezTo>
                        <a:cubicBezTo>
                          <a:pt x="164" y="221"/>
                          <a:pt x="164" y="221"/>
                          <a:pt x="164" y="221"/>
                        </a:cubicBezTo>
                        <a:cubicBezTo>
                          <a:pt x="164" y="220"/>
                          <a:pt x="164" y="220"/>
                          <a:pt x="164" y="220"/>
                        </a:cubicBezTo>
                        <a:cubicBezTo>
                          <a:pt x="163" y="219"/>
                          <a:pt x="163" y="219"/>
                          <a:pt x="163" y="219"/>
                        </a:cubicBezTo>
                        <a:cubicBezTo>
                          <a:pt x="164" y="218"/>
                          <a:pt x="164" y="218"/>
                          <a:pt x="164" y="218"/>
                        </a:cubicBezTo>
                        <a:cubicBezTo>
                          <a:pt x="164" y="218"/>
                          <a:pt x="164" y="218"/>
                          <a:pt x="164" y="218"/>
                        </a:cubicBezTo>
                        <a:cubicBezTo>
                          <a:pt x="165" y="218"/>
                          <a:pt x="165" y="218"/>
                          <a:pt x="165" y="218"/>
                        </a:cubicBezTo>
                        <a:close/>
                        <a:moveTo>
                          <a:pt x="200" y="217"/>
                        </a:moveTo>
                        <a:cubicBezTo>
                          <a:pt x="200" y="216"/>
                          <a:pt x="200" y="216"/>
                          <a:pt x="200" y="216"/>
                        </a:cubicBezTo>
                        <a:cubicBezTo>
                          <a:pt x="200" y="215"/>
                          <a:pt x="200" y="215"/>
                          <a:pt x="200" y="215"/>
                        </a:cubicBezTo>
                        <a:cubicBezTo>
                          <a:pt x="201" y="214"/>
                          <a:pt x="201" y="214"/>
                          <a:pt x="201" y="214"/>
                        </a:cubicBezTo>
                        <a:cubicBezTo>
                          <a:pt x="201" y="215"/>
                          <a:pt x="201" y="215"/>
                          <a:pt x="201" y="215"/>
                        </a:cubicBezTo>
                        <a:cubicBezTo>
                          <a:pt x="202" y="215"/>
                          <a:pt x="202" y="215"/>
                          <a:pt x="202" y="215"/>
                        </a:cubicBezTo>
                        <a:cubicBezTo>
                          <a:pt x="201" y="215"/>
                          <a:pt x="201" y="215"/>
                          <a:pt x="201" y="215"/>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lose/>
                        <a:moveTo>
                          <a:pt x="171" y="223"/>
                        </a:moveTo>
                        <a:cubicBezTo>
                          <a:pt x="171" y="222"/>
                          <a:pt x="171" y="222"/>
                          <a:pt x="171" y="222"/>
                        </a:cubicBezTo>
                        <a:cubicBezTo>
                          <a:pt x="171" y="221"/>
                          <a:pt x="171" y="221"/>
                          <a:pt x="171" y="221"/>
                        </a:cubicBezTo>
                        <a:cubicBezTo>
                          <a:pt x="173" y="220"/>
                          <a:pt x="173" y="220"/>
                          <a:pt x="173" y="220"/>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7" y="218"/>
                          <a:pt x="177" y="218"/>
                          <a:pt x="177" y="218"/>
                        </a:cubicBezTo>
                        <a:cubicBezTo>
                          <a:pt x="178" y="219"/>
                          <a:pt x="178" y="219"/>
                          <a:pt x="178" y="219"/>
                        </a:cubicBezTo>
                        <a:cubicBezTo>
                          <a:pt x="178" y="219"/>
                          <a:pt x="178" y="219"/>
                          <a:pt x="178" y="219"/>
                        </a:cubicBezTo>
                        <a:cubicBezTo>
                          <a:pt x="179" y="219"/>
                          <a:pt x="179" y="219"/>
                          <a:pt x="179" y="219"/>
                        </a:cubicBezTo>
                        <a:cubicBezTo>
                          <a:pt x="180" y="219"/>
                          <a:pt x="180" y="219"/>
                          <a:pt x="180" y="219"/>
                        </a:cubicBezTo>
                        <a:cubicBezTo>
                          <a:pt x="181" y="219"/>
                          <a:pt x="181" y="219"/>
                          <a:pt x="181" y="219"/>
                        </a:cubicBezTo>
                        <a:cubicBezTo>
                          <a:pt x="182" y="219"/>
                          <a:pt x="182" y="219"/>
                          <a:pt x="182" y="219"/>
                        </a:cubicBezTo>
                        <a:cubicBezTo>
                          <a:pt x="183" y="219"/>
                          <a:pt x="183" y="219"/>
                          <a:pt x="183" y="219"/>
                        </a:cubicBezTo>
                        <a:cubicBezTo>
                          <a:pt x="184" y="220"/>
                          <a:pt x="184" y="220"/>
                          <a:pt x="184" y="220"/>
                        </a:cubicBezTo>
                        <a:cubicBezTo>
                          <a:pt x="185" y="220"/>
                          <a:pt x="185" y="220"/>
                          <a:pt x="185" y="220"/>
                        </a:cubicBezTo>
                        <a:cubicBezTo>
                          <a:pt x="185" y="221"/>
                          <a:pt x="185" y="221"/>
                          <a:pt x="185" y="221"/>
                        </a:cubicBezTo>
                        <a:cubicBezTo>
                          <a:pt x="186" y="222"/>
                          <a:pt x="186" y="222"/>
                          <a:pt x="186" y="222"/>
                        </a:cubicBezTo>
                        <a:cubicBezTo>
                          <a:pt x="187" y="222"/>
                          <a:pt x="187" y="222"/>
                          <a:pt x="187" y="222"/>
                        </a:cubicBezTo>
                        <a:cubicBezTo>
                          <a:pt x="187" y="222"/>
                          <a:pt x="187" y="222"/>
                          <a:pt x="187" y="222"/>
                        </a:cubicBezTo>
                        <a:cubicBezTo>
                          <a:pt x="186" y="222"/>
                          <a:pt x="186" y="222"/>
                          <a:pt x="186" y="222"/>
                        </a:cubicBezTo>
                        <a:cubicBezTo>
                          <a:pt x="185" y="222"/>
                          <a:pt x="185" y="222"/>
                          <a:pt x="185" y="222"/>
                        </a:cubicBezTo>
                        <a:cubicBezTo>
                          <a:pt x="184" y="222"/>
                          <a:pt x="184" y="222"/>
                          <a:pt x="184" y="222"/>
                        </a:cubicBezTo>
                        <a:cubicBezTo>
                          <a:pt x="184" y="220"/>
                          <a:pt x="184" y="220"/>
                          <a:pt x="184" y="220"/>
                        </a:cubicBezTo>
                        <a:cubicBezTo>
                          <a:pt x="183" y="219"/>
                          <a:pt x="183" y="219"/>
                          <a:pt x="183" y="219"/>
                        </a:cubicBezTo>
                        <a:cubicBezTo>
                          <a:pt x="181" y="219"/>
                          <a:pt x="181" y="219"/>
                          <a:pt x="181" y="219"/>
                        </a:cubicBezTo>
                        <a:cubicBezTo>
                          <a:pt x="180" y="220"/>
                          <a:pt x="180" y="220"/>
                          <a:pt x="180" y="220"/>
                        </a:cubicBezTo>
                        <a:cubicBezTo>
                          <a:pt x="178" y="220"/>
                          <a:pt x="178" y="220"/>
                          <a:pt x="178" y="220"/>
                        </a:cubicBezTo>
                        <a:cubicBezTo>
                          <a:pt x="176" y="219"/>
                          <a:pt x="176" y="219"/>
                          <a:pt x="176" y="219"/>
                        </a:cubicBezTo>
                        <a:cubicBezTo>
                          <a:pt x="176" y="219"/>
                          <a:pt x="176" y="219"/>
                          <a:pt x="176" y="219"/>
                        </a:cubicBezTo>
                        <a:cubicBezTo>
                          <a:pt x="175" y="219"/>
                          <a:pt x="175" y="219"/>
                          <a:pt x="175" y="219"/>
                        </a:cubicBezTo>
                        <a:cubicBezTo>
                          <a:pt x="174" y="219"/>
                          <a:pt x="174" y="219"/>
                          <a:pt x="174" y="219"/>
                        </a:cubicBezTo>
                        <a:cubicBezTo>
                          <a:pt x="173" y="219"/>
                          <a:pt x="173" y="219"/>
                          <a:pt x="173" y="219"/>
                        </a:cubicBezTo>
                        <a:cubicBezTo>
                          <a:pt x="173" y="220"/>
                          <a:pt x="173" y="220"/>
                          <a:pt x="173" y="220"/>
                        </a:cubicBezTo>
                        <a:cubicBezTo>
                          <a:pt x="173" y="220"/>
                          <a:pt x="173" y="220"/>
                          <a:pt x="173" y="220"/>
                        </a:cubicBezTo>
                        <a:cubicBezTo>
                          <a:pt x="172" y="221"/>
                          <a:pt x="172" y="221"/>
                          <a:pt x="172" y="221"/>
                        </a:cubicBezTo>
                        <a:cubicBezTo>
                          <a:pt x="172" y="222"/>
                          <a:pt x="172" y="222"/>
                          <a:pt x="172" y="222"/>
                        </a:cubicBezTo>
                        <a:cubicBezTo>
                          <a:pt x="172" y="222"/>
                          <a:pt x="171" y="223"/>
                          <a:pt x="171" y="223"/>
                        </a:cubicBezTo>
                        <a:close/>
                        <a:moveTo>
                          <a:pt x="232" y="220"/>
                        </a:moveTo>
                        <a:cubicBezTo>
                          <a:pt x="233" y="219"/>
                          <a:pt x="233" y="219"/>
                          <a:pt x="233" y="219"/>
                        </a:cubicBezTo>
                        <a:cubicBezTo>
                          <a:pt x="233" y="219"/>
                          <a:pt x="233" y="219"/>
                          <a:pt x="233" y="219"/>
                        </a:cubicBezTo>
                        <a:cubicBezTo>
                          <a:pt x="234" y="218"/>
                          <a:pt x="234" y="218"/>
                          <a:pt x="234" y="218"/>
                        </a:cubicBezTo>
                        <a:cubicBezTo>
                          <a:pt x="235" y="219"/>
                          <a:pt x="235" y="219"/>
                          <a:pt x="235" y="219"/>
                        </a:cubicBezTo>
                        <a:cubicBezTo>
                          <a:pt x="235" y="218"/>
                          <a:pt x="235" y="218"/>
                          <a:pt x="235" y="218"/>
                        </a:cubicBezTo>
                        <a:cubicBezTo>
                          <a:pt x="237" y="219"/>
                          <a:pt x="237" y="219"/>
                          <a:pt x="237" y="219"/>
                        </a:cubicBezTo>
                        <a:cubicBezTo>
                          <a:pt x="238" y="219"/>
                          <a:pt x="238" y="219"/>
                          <a:pt x="238" y="219"/>
                        </a:cubicBezTo>
                        <a:cubicBezTo>
                          <a:pt x="236" y="219"/>
                          <a:pt x="236" y="219"/>
                          <a:pt x="236" y="219"/>
                        </a:cubicBezTo>
                        <a:cubicBezTo>
                          <a:pt x="235" y="219"/>
                          <a:pt x="235" y="219"/>
                          <a:pt x="235" y="219"/>
                        </a:cubicBezTo>
                        <a:cubicBezTo>
                          <a:pt x="234" y="219"/>
                          <a:pt x="234" y="219"/>
                          <a:pt x="234" y="219"/>
                        </a:cubicBezTo>
                        <a:cubicBezTo>
                          <a:pt x="234" y="220"/>
                          <a:pt x="234" y="220"/>
                          <a:pt x="234" y="220"/>
                        </a:cubicBezTo>
                        <a:cubicBezTo>
                          <a:pt x="235" y="220"/>
                          <a:pt x="235" y="220"/>
                          <a:pt x="235" y="220"/>
                        </a:cubicBezTo>
                        <a:cubicBezTo>
                          <a:pt x="233" y="221"/>
                          <a:pt x="233" y="221"/>
                          <a:pt x="233" y="221"/>
                        </a:cubicBezTo>
                        <a:cubicBezTo>
                          <a:pt x="232" y="221"/>
                          <a:pt x="232" y="221"/>
                          <a:pt x="232" y="221"/>
                        </a:cubicBezTo>
                        <a:cubicBezTo>
                          <a:pt x="231" y="221"/>
                          <a:pt x="231" y="221"/>
                          <a:pt x="231" y="221"/>
                        </a:cubicBezTo>
                        <a:cubicBezTo>
                          <a:pt x="231" y="221"/>
                          <a:pt x="230" y="221"/>
                          <a:pt x="230" y="221"/>
                        </a:cubicBezTo>
                        <a:cubicBezTo>
                          <a:pt x="230" y="221"/>
                          <a:pt x="230" y="221"/>
                          <a:pt x="230" y="221"/>
                        </a:cubicBezTo>
                        <a:cubicBezTo>
                          <a:pt x="231" y="220"/>
                          <a:pt x="231" y="220"/>
                          <a:pt x="231" y="220"/>
                        </a:cubicBezTo>
                        <a:cubicBezTo>
                          <a:pt x="231" y="220"/>
                          <a:pt x="231" y="220"/>
                          <a:pt x="231" y="220"/>
                        </a:cubicBezTo>
                        <a:cubicBezTo>
                          <a:pt x="231" y="219"/>
                          <a:pt x="231" y="219"/>
                          <a:pt x="231" y="219"/>
                        </a:cubicBezTo>
                        <a:cubicBezTo>
                          <a:pt x="232" y="220"/>
                          <a:pt x="232" y="220"/>
                          <a:pt x="232" y="220"/>
                        </a:cubicBezTo>
                        <a:close/>
                        <a:moveTo>
                          <a:pt x="53" y="220"/>
                        </a:moveTo>
                        <a:cubicBezTo>
                          <a:pt x="54" y="219"/>
                          <a:pt x="54" y="219"/>
                          <a:pt x="54" y="219"/>
                        </a:cubicBezTo>
                        <a:cubicBezTo>
                          <a:pt x="56" y="219"/>
                          <a:pt x="56" y="219"/>
                          <a:pt x="56" y="219"/>
                        </a:cubicBezTo>
                        <a:cubicBezTo>
                          <a:pt x="58" y="220"/>
                          <a:pt x="58" y="220"/>
                          <a:pt x="58" y="220"/>
                        </a:cubicBezTo>
                        <a:cubicBezTo>
                          <a:pt x="59" y="220"/>
                          <a:pt x="59" y="220"/>
                          <a:pt x="59" y="220"/>
                        </a:cubicBezTo>
                        <a:cubicBezTo>
                          <a:pt x="61" y="221"/>
                          <a:pt x="61" y="221"/>
                          <a:pt x="61" y="221"/>
                        </a:cubicBezTo>
                        <a:cubicBezTo>
                          <a:pt x="62" y="220"/>
                          <a:pt x="62" y="220"/>
                          <a:pt x="62" y="220"/>
                        </a:cubicBezTo>
                        <a:cubicBezTo>
                          <a:pt x="61" y="221"/>
                          <a:pt x="61" y="221"/>
                          <a:pt x="61" y="221"/>
                        </a:cubicBezTo>
                        <a:cubicBezTo>
                          <a:pt x="60" y="221"/>
                          <a:pt x="60" y="221"/>
                          <a:pt x="60" y="221"/>
                        </a:cubicBezTo>
                        <a:cubicBezTo>
                          <a:pt x="58" y="220"/>
                          <a:pt x="58" y="220"/>
                          <a:pt x="58" y="220"/>
                        </a:cubicBezTo>
                        <a:cubicBezTo>
                          <a:pt x="57" y="221"/>
                          <a:pt x="57" y="221"/>
                          <a:pt x="57" y="221"/>
                        </a:cubicBezTo>
                        <a:cubicBezTo>
                          <a:pt x="54" y="220"/>
                          <a:pt x="54" y="220"/>
                          <a:pt x="54" y="220"/>
                        </a:cubicBezTo>
                        <a:cubicBezTo>
                          <a:pt x="52" y="220"/>
                          <a:pt x="52" y="220"/>
                          <a:pt x="52" y="220"/>
                        </a:cubicBezTo>
                        <a:cubicBezTo>
                          <a:pt x="52" y="220"/>
                          <a:pt x="52" y="220"/>
                          <a:pt x="52" y="220"/>
                        </a:cubicBezTo>
                        <a:cubicBezTo>
                          <a:pt x="52" y="220"/>
                          <a:pt x="52" y="220"/>
                          <a:pt x="52" y="220"/>
                        </a:cubicBezTo>
                        <a:cubicBezTo>
                          <a:pt x="53" y="220"/>
                          <a:pt x="53" y="220"/>
                          <a:pt x="53" y="220"/>
                        </a:cubicBezTo>
                        <a:close/>
                        <a:moveTo>
                          <a:pt x="200" y="221"/>
                        </a:moveTo>
                        <a:cubicBezTo>
                          <a:pt x="199" y="221"/>
                          <a:pt x="199" y="221"/>
                          <a:pt x="199" y="221"/>
                        </a:cubicBezTo>
                        <a:cubicBezTo>
                          <a:pt x="200" y="220"/>
                          <a:pt x="200" y="220"/>
                          <a:pt x="200" y="220"/>
                        </a:cubicBezTo>
                        <a:cubicBezTo>
                          <a:pt x="201" y="220"/>
                          <a:pt x="201" y="220"/>
                          <a:pt x="201" y="220"/>
                        </a:cubicBezTo>
                        <a:cubicBezTo>
                          <a:pt x="201" y="219"/>
                          <a:pt x="201" y="219"/>
                          <a:pt x="201" y="219"/>
                        </a:cubicBezTo>
                        <a:cubicBezTo>
                          <a:pt x="202" y="220"/>
                          <a:pt x="202" y="220"/>
                          <a:pt x="202" y="220"/>
                        </a:cubicBezTo>
                        <a:cubicBezTo>
                          <a:pt x="203" y="220"/>
                          <a:pt x="203" y="220"/>
                          <a:pt x="203" y="220"/>
                        </a:cubicBezTo>
                        <a:cubicBezTo>
                          <a:pt x="203" y="220"/>
                          <a:pt x="202" y="221"/>
                          <a:pt x="202" y="221"/>
                        </a:cubicBezTo>
                        <a:cubicBezTo>
                          <a:pt x="201" y="222"/>
                          <a:pt x="201" y="222"/>
                          <a:pt x="201" y="222"/>
                        </a:cubicBezTo>
                        <a:cubicBezTo>
                          <a:pt x="201" y="221"/>
                          <a:pt x="201" y="221"/>
                          <a:pt x="201" y="221"/>
                        </a:cubicBezTo>
                        <a:cubicBezTo>
                          <a:pt x="200" y="221"/>
                          <a:pt x="200" y="221"/>
                          <a:pt x="200" y="221"/>
                        </a:cubicBezTo>
                        <a:cubicBezTo>
                          <a:pt x="200" y="221"/>
                          <a:pt x="200" y="221"/>
                          <a:pt x="200" y="221"/>
                        </a:cubicBezTo>
                        <a:close/>
                        <a:moveTo>
                          <a:pt x="161" y="223"/>
                        </a:moveTo>
                        <a:cubicBezTo>
                          <a:pt x="161" y="223"/>
                          <a:pt x="161" y="223"/>
                          <a:pt x="161" y="223"/>
                        </a:cubicBezTo>
                        <a:cubicBezTo>
                          <a:pt x="160" y="222"/>
                          <a:pt x="160" y="222"/>
                          <a:pt x="160" y="222"/>
                        </a:cubicBezTo>
                        <a:cubicBezTo>
                          <a:pt x="160" y="222"/>
                          <a:pt x="160" y="222"/>
                          <a:pt x="160" y="222"/>
                        </a:cubicBezTo>
                        <a:cubicBezTo>
                          <a:pt x="161" y="221"/>
                          <a:pt x="161" y="221"/>
                          <a:pt x="161" y="221"/>
                        </a:cubicBezTo>
                        <a:cubicBezTo>
                          <a:pt x="161" y="221"/>
                          <a:pt x="161" y="221"/>
                          <a:pt x="161" y="221"/>
                        </a:cubicBezTo>
                        <a:cubicBezTo>
                          <a:pt x="161" y="221"/>
                          <a:pt x="161" y="221"/>
                          <a:pt x="161" y="221"/>
                        </a:cubicBezTo>
                        <a:cubicBezTo>
                          <a:pt x="162" y="222"/>
                          <a:pt x="162" y="222"/>
                          <a:pt x="162" y="222"/>
                        </a:cubicBezTo>
                        <a:cubicBezTo>
                          <a:pt x="162" y="223"/>
                          <a:pt x="162" y="223"/>
                          <a:pt x="162" y="223"/>
                        </a:cubicBezTo>
                        <a:cubicBezTo>
                          <a:pt x="161" y="223"/>
                          <a:pt x="161" y="223"/>
                          <a:pt x="161" y="223"/>
                        </a:cubicBezTo>
                        <a:close/>
                        <a:moveTo>
                          <a:pt x="140" y="223"/>
                        </a:moveTo>
                        <a:cubicBezTo>
                          <a:pt x="139" y="223"/>
                          <a:pt x="139" y="223"/>
                          <a:pt x="139" y="223"/>
                        </a:cubicBezTo>
                        <a:cubicBezTo>
                          <a:pt x="139" y="223"/>
                          <a:pt x="139" y="223"/>
                          <a:pt x="139" y="223"/>
                        </a:cubicBezTo>
                        <a:cubicBezTo>
                          <a:pt x="138" y="222"/>
                          <a:pt x="138" y="222"/>
                          <a:pt x="138" y="222"/>
                        </a:cubicBezTo>
                        <a:cubicBezTo>
                          <a:pt x="139" y="221"/>
                          <a:pt x="139" y="221"/>
                          <a:pt x="139" y="221"/>
                        </a:cubicBezTo>
                        <a:cubicBezTo>
                          <a:pt x="140" y="222"/>
                          <a:pt x="140" y="222"/>
                          <a:pt x="140" y="222"/>
                        </a:cubicBezTo>
                        <a:cubicBezTo>
                          <a:pt x="140" y="223"/>
                          <a:pt x="140" y="223"/>
                          <a:pt x="140" y="223"/>
                        </a:cubicBezTo>
                        <a:cubicBezTo>
                          <a:pt x="140" y="223"/>
                          <a:pt x="140" y="223"/>
                          <a:pt x="140" y="223"/>
                        </a:cubicBezTo>
                        <a:close/>
                        <a:moveTo>
                          <a:pt x="53" y="224"/>
                        </a:moveTo>
                        <a:cubicBezTo>
                          <a:pt x="52" y="223"/>
                          <a:pt x="52" y="223"/>
                          <a:pt x="52" y="223"/>
                        </a:cubicBezTo>
                        <a:cubicBezTo>
                          <a:pt x="51" y="223"/>
                          <a:pt x="51" y="223"/>
                          <a:pt x="51" y="223"/>
                        </a:cubicBezTo>
                        <a:cubicBezTo>
                          <a:pt x="50" y="222"/>
                          <a:pt x="50" y="222"/>
                          <a:pt x="50" y="222"/>
                        </a:cubicBezTo>
                        <a:cubicBezTo>
                          <a:pt x="52" y="222"/>
                          <a:pt x="52" y="222"/>
                          <a:pt x="52" y="222"/>
                        </a:cubicBezTo>
                        <a:cubicBezTo>
                          <a:pt x="53" y="222"/>
                          <a:pt x="53" y="222"/>
                          <a:pt x="53" y="222"/>
                        </a:cubicBezTo>
                        <a:cubicBezTo>
                          <a:pt x="54" y="223"/>
                          <a:pt x="54" y="223"/>
                          <a:pt x="54" y="223"/>
                        </a:cubicBezTo>
                        <a:cubicBezTo>
                          <a:pt x="55" y="223"/>
                          <a:pt x="55" y="223"/>
                          <a:pt x="55" y="223"/>
                        </a:cubicBezTo>
                        <a:cubicBezTo>
                          <a:pt x="56" y="224"/>
                          <a:pt x="56" y="224"/>
                          <a:pt x="56" y="224"/>
                        </a:cubicBezTo>
                        <a:cubicBezTo>
                          <a:pt x="56" y="225"/>
                          <a:pt x="56" y="225"/>
                          <a:pt x="56" y="225"/>
                        </a:cubicBezTo>
                        <a:cubicBezTo>
                          <a:pt x="56" y="225"/>
                          <a:pt x="56" y="225"/>
                          <a:pt x="56" y="225"/>
                        </a:cubicBezTo>
                        <a:cubicBezTo>
                          <a:pt x="55" y="225"/>
                          <a:pt x="55" y="225"/>
                          <a:pt x="55" y="225"/>
                        </a:cubicBezTo>
                        <a:cubicBezTo>
                          <a:pt x="55" y="225"/>
                          <a:pt x="55" y="225"/>
                          <a:pt x="55" y="225"/>
                        </a:cubicBezTo>
                        <a:cubicBezTo>
                          <a:pt x="55" y="224"/>
                          <a:pt x="55" y="224"/>
                          <a:pt x="55" y="224"/>
                        </a:cubicBezTo>
                        <a:cubicBezTo>
                          <a:pt x="54" y="224"/>
                          <a:pt x="54" y="224"/>
                          <a:pt x="54" y="224"/>
                        </a:cubicBezTo>
                        <a:cubicBezTo>
                          <a:pt x="53" y="224"/>
                          <a:pt x="53" y="224"/>
                          <a:pt x="53" y="224"/>
                        </a:cubicBezTo>
                        <a:close/>
                        <a:moveTo>
                          <a:pt x="166" y="222"/>
                        </a:moveTo>
                        <a:cubicBezTo>
                          <a:pt x="166" y="222"/>
                          <a:pt x="166" y="222"/>
                          <a:pt x="166" y="222"/>
                        </a:cubicBezTo>
                        <a:cubicBezTo>
                          <a:pt x="167" y="223"/>
                          <a:pt x="167" y="223"/>
                          <a:pt x="167" y="223"/>
                        </a:cubicBezTo>
                        <a:cubicBezTo>
                          <a:pt x="167" y="224"/>
                          <a:pt x="167" y="224"/>
                          <a:pt x="167" y="224"/>
                        </a:cubicBezTo>
                        <a:cubicBezTo>
                          <a:pt x="166" y="224"/>
                          <a:pt x="166" y="224"/>
                          <a:pt x="166" y="224"/>
                        </a:cubicBezTo>
                        <a:cubicBezTo>
                          <a:pt x="166" y="223"/>
                          <a:pt x="166" y="223"/>
                          <a:pt x="166" y="223"/>
                        </a:cubicBezTo>
                        <a:cubicBezTo>
                          <a:pt x="166" y="223"/>
                          <a:pt x="166" y="223"/>
                          <a:pt x="166" y="223"/>
                        </a:cubicBezTo>
                        <a:cubicBezTo>
                          <a:pt x="166" y="222"/>
                          <a:pt x="166" y="222"/>
                          <a:pt x="166" y="222"/>
                        </a:cubicBezTo>
                        <a:cubicBezTo>
                          <a:pt x="166" y="222"/>
                          <a:pt x="166" y="222"/>
                          <a:pt x="166" y="222"/>
                        </a:cubicBezTo>
                        <a:cubicBezTo>
                          <a:pt x="166" y="222"/>
                          <a:pt x="166" y="222"/>
                          <a:pt x="166" y="222"/>
                        </a:cubicBezTo>
                        <a:cubicBezTo>
                          <a:pt x="166" y="222"/>
                          <a:pt x="166" y="222"/>
                          <a:pt x="166" y="222"/>
                        </a:cubicBezTo>
                        <a:close/>
                        <a:moveTo>
                          <a:pt x="183" y="222"/>
                        </a:moveTo>
                        <a:cubicBezTo>
                          <a:pt x="183" y="223"/>
                          <a:pt x="183" y="223"/>
                          <a:pt x="183" y="223"/>
                        </a:cubicBezTo>
                        <a:cubicBezTo>
                          <a:pt x="183" y="223"/>
                          <a:pt x="183" y="223"/>
                          <a:pt x="183" y="223"/>
                        </a:cubicBezTo>
                        <a:cubicBezTo>
                          <a:pt x="183" y="224"/>
                          <a:pt x="183" y="224"/>
                          <a:pt x="183" y="224"/>
                        </a:cubicBezTo>
                        <a:cubicBezTo>
                          <a:pt x="184" y="224"/>
                          <a:pt x="184" y="224"/>
                          <a:pt x="184" y="224"/>
                        </a:cubicBezTo>
                        <a:cubicBezTo>
                          <a:pt x="183" y="225"/>
                          <a:pt x="183" y="225"/>
                          <a:pt x="183" y="225"/>
                        </a:cubicBezTo>
                        <a:cubicBezTo>
                          <a:pt x="182" y="225"/>
                          <a:pt x="182" y="225"/>
                          <a:pt x="182" y="225"/>
                        </a:cubicBezTo>
                        <a:cubicBezTo>
                          <a:pt x="181" y="226"/>
                          <a:pt x="181" y="226"/>
                          <a:pt x="181" y="226"/>
                        </a:cubicBezTo>
                        <a:cubicBezTo>
                          <a:pt x="179" y="227"/>
                          <a:pt x="179" y="227"/>
                          <a:pt x="179" y="227"/>
                        </a:cubicBezTo>
                        <a:cubicBezTo>
                          <a:pt x="178" y="227"/>
                          <a:pt x="178" y="227"/>
                          <a:pt x="178" y="227"/>
                        </a:cubicBezTo>
                        <a:cubicBezTo>
                          <a:pt x="178" y="226"/>
                          <a:pt x="178" y="226"/>
                          <a:pt x="178" y="226"/>
                        </a:cubicBezTo>
                        <a:cubicBezTo>
                          <a:pt x="177" y="225"/>
                          <a:pt x="177" y="225"/>
                          <a:pt x="177" y="225"/>
                        </a:cubicBezTo>
                        <a:cubicBezTo>
                          <a:pt x="177" y="225"/>
                          <a:pt x="177" y="225"/>
                          <a:pt x="177" y="225"/>
                        </a:cubicBezTo>
                        <a:cubicBezTo>
                          <a:pt x="176" y="225"/>
                          <a:pt x="176" y="225"/>
                          <a:pt x="176" y="225"/>
                        </a:cubicBezTo>
                        <a:cubicBezTo>
                          <a:pt x="176" y="226"/>
                          <a:pt x="176" y="226"/>
                          <a:pt x="176" y="226"/>
                        </a:cubicBezTo>
                        <a:cubicBezTo>
                          <a:pt x="176" y="226"/>
                          <a:pt x="176" y="226"/>
                          <a:pt x="176" y="226"/>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6" y="224"/>
                          <a:pt x="176" y="224"/>
                          <a:pt x="176" y="224"/>
                        </a:cubicBezTo>
                        <a:cubicBezTo>
                          <a:pt x="176" y="225"/>
                          <a:pt x="176" y="225"/>
                          <a:pt x="176" y="225"/>
                        </a:cubicBezTo>
                        <a:cubicBezTo>
                          <a:pt x="178" y="224"/>
                          <a:pt x="178" y="224"/>
                          <a:pt x="178" y="224"/>
                        </a:cubicBezTo>
                        <a:cubicBezTo>
                          <a:pt x="178" y="224"/>
                          <a:pt x="178" y="224"/>
                          <a:pt x="178" y="224"/>
                        </a:cubicBezTo>
                        <a:cubicBezTo>
                          <a:pt x="178" y="223"/>
                          <a:pt x="178" y="223"/>
                          <a:pt x="178" y="223"/>
                        </a:cubicBezTo>
                        <a:cubicBezTo>
                          <a:pt x="179" y="223"/>
                          <a:pt x="179" y="223"/>
                          <a:pt x="179" y="223"/>
                        </a:cubicBezTo>
                        <a:cubicBezTo>
                          <a:pt x="180" y="222"/>
                          <a:pt x="180" y="222"/>
                          <a:pt x="180" y="222"/>
                        </a:cubicBezTo>
                        <a:cubicBezTo>
                          <a:pt x="180" y="223"/>
                          <a:pt x="180" y="223"/>
                          <a:pt x="180" y="223"/>
                        </a:cubicBezTo>
                        <a:cubicBezTo>
                          <a:pt x="181" y="223"/>
                          <a:pt x="181" y="223"/>
                          <a:pt x="181" y="223"/>
                        </a:cubicBezTo>
                        <a:cubicBezTo>
                          <a:pt x="183" y="222"/>
                          <a:pt x="183" y="222"/>
                          <a:pt x="183" y="222"/>
                        </a:cubicBezTo>
                        <a:cubicBezTo>
                          <a:pt x="183" y="222"/>
                          <a:pt x="183" y="222"/>
                          <a:pt x="183" y="222"/>
                        </a:cubicBezTo>
                        <a:close/>
                        <a:moveTo>
                          <a:pt x="150" y="225"/>
                        </a:moveTo>
                        <a:cubicBezTo>
                          <a:pt x="150" y="225"/>
                          <a:pt x="150" y="225"/>
                          <a:pt x="150" y="225"/>
                        </a:cubicBezTo>
                        <a:cubicBezTo>
                          <a:pt x="150" y="224"/>
                          <a:pt x="150" y="224"/>
                          <a:pt x="150" y="224"/>
                        </a:cubicBezTo>
                        <a:cubicBezTo>
                          <a:pt x="152" y="223"/>
                          <a:pt x="152" y="223"/>
                          <a:pt x="152" y="223"/>
                        </a:cubicBezTo>
                        <a:cubicBezTo>
                          <a:pt x="152" y="222"/>
                          <a:pt x="152" y="222"/>
                          <a:pt x="152" y="222"/>
                        </a:cubicBezTo>
                        <a:cubicBezTo>
                          <a:pt x="153" y="222"/>
                          <a:pt x="153" y="222"/>
                          <a:pt x="153" y="222"/>
                        </a:cubicBezTo>
                        <a:cubicBezTo>
                          <a:pt x="154" y="223"/>
                          <a:pt x="154" y="223"/>
                          <a:pt x="154" y="223"/>
                        </a:cubicBezTo>
                        <a:cubicBezTo>
                          <a:pt x="154" y="224"/>
                          <a:pt x="154" y="224"/>
                          <a:pt x="154" y="224"/>
                        </a:cubicBezTo>
                        <a:cubicBezTo>
                          <a:pt x="154" y="224"/>
                          <a:pt x="154" y="224"/>
                          <a:pt x="154" y="224"/>
                        </a:cubicBezTo>
                        <a:cubicBezTo>
                          <a:pt x="153" y="224"/>
                          <a:pt x="153" y="224"/>
                          <a:pt x="153" y="224"/>
                        </a:cubicBezTo>
                        <a:cubicBezTo>
                          <a:pt x="152" y="224"/>
                          <a:pt x="152" y="224"/>
                          <a:pt x="152" y="224"/>
                        </a:cubicBezTo>
                        <a:cubicBezTo>
                          <a:pt x="151" y="224"/>
                          <a:pt x="151" y="224"/>
                          <a:pt x="151" y="224"/>
                        </a:cubicBezTo>
                        <a:cubicBezTo>
                          <a:pt x="150" y="225"/>
                          <a:pt x="150" y="225"/>
                          <a:pt x="150" y="225"/>
                        </a:cubicBezTo>
                        <a:cubicBezTo>
                          <a:pt x="150" y="225"/>
                          <a:pt x="150" y="225"/>
                          <a:pt x="150" y="225"/>
                        </a:cubicBezTo>
                        <a:close/>
                        <a:moveTo>
                          <a:pt x="228" y="223"/>
                        </a:moveTo>
                        <a:cubicBezTo>
                          <a:pt x="228" y="223"/>
                          <a:pt x="228" y="223"/>
                          <a:pt x="228" y="223"/>
                        </a:cubicBezTo>
                        <a:cubicBezTo>
                          <a:pt x="227" y="224"/>
                          <a:pt x="227" y="224"/>
                          <a:pt x="227" y="224"/>
                        </a:cubicBezTo>
                        <a:cubicBezTo>
                          <a:pt x="227" y="224"/>
                          <a:pt x="227" y="224"/>
                          <a:pt x="227" y="224"/>
                        </a:cubicBezTo>
                        <a:cubicBezTo>
                          <a:pt x="226" y="225"/>
                          <a:pt x="226" y="225"/>
                          <a:pt x="226" y="225"/>
                        </a:cubicBezTo>
                        <a:cubicBezTo>
                          <a:pt x="225" y="225"/>
                          <a:pt x="225" y="225"/>
                          <a:pt x="225" y="225"/>
                        </a:cubicBezTo>
                        <a:cubicBezTo>
                          <a:pt x="225" y="225"/>
                          <a:pt x="225" y="225"/>
                          <a:pt x="225" y="225"/>
                        </a:cubicBezTo>
                        <a:cubicBezTo>
                          <a:pt x="224" y="225"/>
                          <a:pt x="224" y="225"/>
                          <a:pt x="224" y="225"/>
                        </a:cubicBezTo>
                        <a:cubicBezTo>
                          <a:pt x="224" y="224"/>
                          <a:pt x="224" y="224"/>
                          <a:pt x="224" y="224"/>
                        </a:cubicBezTo>
                        <a:cubicBezTo>
                          <a:pt x="225" y="224"/>
                          <a:pt x="225" y="224"/>
                          <a:pt x="225" y="224"/>
                        </a:cubicBezTo>
                        <a:cubicBezTo>
                          <a:pt x="226" y="224"/>
                          <a:pt x="226" y="224"/>
                          <a:pt x="226" y="224"/>
                        </a:cubicBezTo>
                        <a:cubicBezTo>
                          <a:pt x="227" y="223"/>
                          <a:pt x="227" y="223"/>
                          <a:pt x="227" y="223"/>
                        </a:cubicBezTo>
                        <a:cubicBezTo>
                          <a:pt x="228" y="223"/>
                          <a:pt x="228" y="223"/>
                          <a:pt x="228" y="223"/>
                        </a:cubicBezTo>
                        <a:cubicBezTo>
                          <a:pt x="228" y="223"/>
                          <a:pt x="228" y="223"/>
                          <a:pt x="228" y="223"/>
                        </a:cubicBezTo>
                        <a:close/>
                        <a:moveTo>
                          <a:pt x="50" y="227"/>
                        </a:moveTo>
                        <a:cubicBezTo>
                          <a:pt x="49" y="227"/>
                          <a:pt x="49" y="227"/>
                          <a:pt x="49" y="227"/>
                        </a:cubicBezTo>
                        <a:cubicBezTo>
                          <a:pt x="49" y="226"/>
                          <a:pt x="49" y="226"/>
                          <a:pt x="49" y="226"/>
                        </a:cubicBezTo>
                        <a:cubicBezTo>
                          <a:pt x="48" y="226"/>
                          <a:pt x="48" y="226"/>
                          <a:pt x="48" y="226"/>
                        </a:cubicBezTo>
                        <a:cubicBezTo>
                          <a:pt x="47" y="225"/>
                          <a:pt x="47" y="225"/>
                          <a:pt x="47" y="225"/>
                        </a:cubicBezTo>
                        <a:cubicBezTo>
                          <a:pt x="48" y="225"/>
                          <a:pt x="48" y="225"/>
                          <a:pt x="48" y="225"/>
                        </a:cubicBezTo>
                        <a:cubicBezTo>
                          <a:pt x="49" y="224"/>
                          <a:pt x="49" y="224"/>
                          <a:pt x="49" y="224"/>
                        </a:cubicBezTo>
                        <a:cubicBezTo>
                          <a:pt x="49" y="225"/>
                          <a:pt x="49" y="225"/>
                          <a:pt x="49" y="225"/>
                        </a:cubicBezTo>
                        <a:cubicBezTo>
                          <a:pt x="50" y="225"/>
                          <a:pt x="50" y="225"/>
                          <a:pt x="50" y="225"/>
                        </a:cubicBezTo>
                        <a:cubicBezTo>
                          <a:pt x="51" y="226"/>
                          <a:pt x="51" y="226"/>
                          <a:pt x="51" y="226"/>
                        </a:cubicBezTo>
                        <a:cubicBezTo>
                          <a:pt x="52" y="227"/>
                          <a:pt x="52" y="227"/>
                          <a:pt x="52" y="227"/>
                        </a:cubicBezTo>
                        <a:cubicBezTo>
                          <a:pt x="52" y="228"/>
                          <a:pt x="52" y="228"/>
                          <a:pt x="52" y="228"/>
                        </a:cubicBezTo>
                        <a:cubicBezTo>
                          <a:pt x="53" y="228"/>
                          <a:pt x="53" y="228"/>
                          <a:pt x="53" y="228"/>
                        </a:cubicBezTo>
                        <a:cubicBezTo>
                          <a:pt x="51" y="228"/>
                          <a:pt x="51" y="228"/>
                          <a:pt x="51" y="228"/>
                        </a:cubicBezTo>
                        <a:cubicBezTo>
                          <a:pt x="50" y="227"/>
                          <a:pt x="50" y="227"/>
                          <a:pt x="50" y="227"/>
                        </a:cubicBezTo>
                        <a:cubicBezTo>
                          <a:pt x="50" y="227"/>
                          <a:pt x="50" y="227"/>
                          <a:pt x="50" y="227"/>
                        </a:cubicBezTo>
                        <a:close/>
                        <a:moveTo>
                          <a:pt x="206" y="224"/>
                        </a:moveTo>
                        <a:cubicBezTo>
                          <a:pt x="206" y="224"/>
                          <a:pt x="206" y="224"/>
                          <a:pt x="206" y="224"/>
                        </a:cubicBezTo>
                        <a:cubicBezTo>
                          <a:pt x="207" y="225"/>
                          <a:pt x="207" y="225"/>
                          <a:pt x="207" y="225"/>
                        </a:cubicBezTo>
                        <a:cubicBezTo>
                          <a:pt x="208" y="225"/>
                          <a:pt x="208" y="225"/>
                          <a:pt x="208" y="225"/>
                        </a:cubicBezTo>
                        <a:cubicBezTo>
                          <a:pt x="208" y="225"/>
                          <a:pt x="208" y="225"/>
                          <a:pt x="208" y="225"/>
                        </a:cubicBezTo>
                        <a:cubicBezTo>
                          <a:pt x="207" y="226"/>
                          <a:pt x="207" y="226"/>
                          <a:pt x="207" y="226"/>
                        </a:cubicBezTo>
                        <a:cubicBezTo>
                          <a:pt x="206" y="226"/>
                          <a:pt x="206" y="226"/>
                          <a:pt x="206" y="226"/>
                        </a:cubicBezTo>
                        <a:cubicBezTo>
                          <a:pt x="206" y="226"/>
                          <a:pt x="206" y="226"/>
                          <a:pt x="206" y="226"/>
                        </a:cubicBezTo>
                        <a:cubicBezTo>
                          <a:pt x="206" y="224"/>
                          <a:pt x="206" y="224"/>
                          <a:pt x="206" y="224"/>
                        </a:cubicBezTo>
                        <a:cubicBezTo>
                          <a:pt x="206" y="224"/>
                          <a:pt x="206" y="224"/>
                          <a:pt x="206" y="224"/>
                        </a:cubicBezTo>
                        <a:close/>
                        <a:moveTo>
                          <a:pt x="190" y="227"/>
                        </a:moveTo>
                        <a:cubicBezTo>
                          <a:pt x="191" y="226"/>
                          <a:pt x="191" y="226"/>
                          <a:pt x="191" y="226"/>
                        </a:cubicBezTo>
                        <a:cubicBezTo>
                          <a:pt x="191" y="225"/>
                          <a:pt x="191" y="225"/>
                          <a:pt x="191" y="225"/>
                        </a:cubicBezTo>
                        <a:cubicBezTo>
                          <a:pt x="192" y="225"/>
                          <a:pt x="192" y="225"/>
                          <a:pt x="192" y="225"/>
                        </a:cubicBezTo>
                        <a:cubicBezTo>
                          <a:pt x="192" y="225"/>
                          <a:pt x="192" y="225"/>
                          <a:pt x="192" y="225"/>
                        </a:cubicBezTo>
                        <a:cubicBezTo>
                          <a:pt x="192" y="225"/>
                          <a:pt x="192" y="225"/>
                          <a:pt x="192" y="225"/>
                        </a:cubicBezTo>
                        <a:cubicBezTo>
                          <a:pt x="193" y="226"/>
                          <a:pt x="193" y="226"/>
                          <a:pt x="193" y="226"/>
                        </a:cubicBezTo>
                        <a:cubicBezTo>
                          <a:pt x="193" y="226"/>
                          <a:pt x="193" y="226"/>
                          <a:pt x="193" y="226"/>
                        </a:cubicBezTo>
                        <a:cubicBezTo>
                          <a:pt x="192" y="227"/>
                          <a:pt x="192" y="227"/>
                          <a:pt x="192" y="227"/>
                        </a:cubicBezTo>
                        <a:cubicBezTo>
                          <a:pt x="193" y="228"/>
                          <a:pt x="193" y="228"/>
                          <a:pt x="193" y="228"/>
                        </a:cubicBezTo>
                        <a:cubicBezTo>
                          <a:pt x="193" y="229"/>
                          <a:pt x="193" y="229"/>
                          <a:pt x="193" y="229"/>
                        </a:cubicBezTo>
                        <a:cubicBezTo>
                          <a:pt x="192" y="230"/>
                          <a:pt x="192" y="230"/>
                          <a:pt x="192" y="230"/>
                        </a:cubicBezTo>
                        <a:cubicBezTo>
                          <a:pt x="193" y="229"/>
                          <a:pt x="193" y="229"/>
                          <a:pt x="193" y="229"/>
                        </a:cubicBezTo>
                        <a:cubicBezTo>
                          <a:pt x="192" y="228"/>
                          <a:pt x="192" y="228"/>
                          <a:pt x="192" y="228"/>
                        </a:cubicBezTo>
                        <a:cubicBezTo>
                          <a:pt x="192" y="227"/>
                          <a:pt x="192" y="227"/>
                          <a:pt x="192" y="227"/>
                        </a:cubicBezTo>
                        <a:cubicBezTo>
                          <a:pt x="191" y="227"/>
                          <a:pt x="191" y="227"/>
                          <a:pt x="191" y="227"/>
                        </a:cubicBezTo>
                        <a:cubicBezTo>
                          <a:pt x="191" y="227"/>
                          <a:pt x="190" y="227"/>
                          <a:pt x="190" y="227"/>
                        </a:cubicBezTo>
                        <a:close/>
                        <a:moveTo>
                          <a:pt x="203" y="225"/>
                        </a:moveTo>
                        <a:cubicBezTo>
                          <a:pt x="203" y="225"/>
                          <a:pt x="203" y="225"/>
                          <a:pt x="203" y="225"/>
                        </a:cubicBezTo>
                        <a:cubicBezTo>
                          <a:pt x="203" y="226"/>
                          <a:pt x="203" y="226"/>
                          <a:pt x="203" y="226"/>
                        </a:cubicBezTo>
                        <a:cubicBezTo>
                          <a:pt x="202" y="227"/>
                          <a:pt x="202" y="227"/>
                          <a:pt x="202" y="227"/>
                        </a:cubicBezTo>
                        <a:cubicBezTo>
                          <a:pt x="202" y="227"/>
                          <a:pt x="202" y="227"/>
                          <a:pt x="202" y="227"/>
                        </a:cubicBezTo>
                        <a:cubicBezTo>
                          <a:pt x="202" y="227"/>
                          <a:pt x="202" y="227"/>
                          <a:pt x="202" y="227"/>
                        </a:cubicBezTo>
                        <a:cubicBezTo>
                          <a:pt x="201" y="227"/>
                          <a:pt x="201" y="227"/>
                          <a:pt x="201" y="227"/>
                        </a:cubicBezTo>
                        <a:cubicBezTo>
                          <a:pt x="201" y="227"/>
                          <a:pt x="201" y="227"/>
                          <a:pt x="201" y="227"/>
                        </a:cubicBezTo>
                        <a:cubicBezTo>
                          <a:pt x="201" y="227"/>
                          <a:pt x="201" y="227"/>
                          <a:pt x="201" y="227"/>
                        </a:cubicBezTo>
                        <a:cubicBezTo>
                          <a:pt x="200" y="226"/>
                          <a:pt x="200" y="226"/>
                          <a:pt x="200" y="226"/>
                        </a:cubicBezTo>
                        <a:cubicBezTo>
                          <a:pt x="200" y="225"/>
                          <a:pt x="200" y="225"/>
                          <a:pt x="200" y="225"/>
                        </a:cubicBezTo>
                        <a:cubicBezTo>
                          <a:pt x="201" y="225"/>
                          <a:pt x="201" y="225"/>
                          <a:pt x="201" y="225"/>
                        </a:cubicBezTo>
                        <a:cubicBezTo>
                          <a:pt x="201" y="225"/>
                          <a:pt x="201" y="225"/>
                          <a:pt x="201" y="225"/>
                        </a:cubicBezTo>
                        <a:cubicBezTo>
                          <a:pt x="202" y="225"/>
                          <a:pt x="202" y="225"/>
                          <a:pt x="202" y="225"/>
                        </a:cubicBezTo>
                        <a:cubicBezTo>
                          <a:pt x="202" y="225"/>
                          <a:pt x="202" y="225"/>
                          <a:pt x="202" y="225"/>
                        </a:cubicBezTo>
                        <a:cubicBezTo>
                          <a:pt x="202" y="225"/>
                          <a:pt x="202" y="225"/>
                          <a:pt x="202" y="225"/>
                        </a:cubicBezTo>
                        <a:cubicBezTo>
                          <a:pt x="202" y="225"/>
                          <a:pt x="203" y="225"/>
                          <a:pt x="203" y="225"/>
                        </a:cubicBezTo>
                        <a:close/>
                        <a:moveTo>
                          <a:pt x="166" y="228"/>
                        </a:moveTo>
                        <a:cubicBezTo>
                          <a:pt x="165" y="227"/>
                          <a:pt x="165" y="227"/>
                          <a:pt x="165" y="227"/>
                        </a:cubicBezTo>
                        <a:cubicBezTo>
                          <a:pt x="164" y="227"/>
                          <a:pt x="164" y="227"/>
                          <a:pt x="164" y="227"/>
                        </a:cubicBezTo>
                        <a:cubicBezTo>
                          <a:pt x="164" y="227"/>
                          <a:pt x="164" y="227"/>
                          <a:pt x="164" y="227"/>
                        </a:cubicBezTo>
                        <a:cubicBezTo>
                          <a:pt x="165" y="226"/>
                          <a:pt x="165" y="226"/>
                          <a:pt x="165" y="226"/>
                        </a:cubicBezTo>
                        <a:cubicBezTo>
                          <a:pt x="165" y="226"/>
                          <a:pt x="165" y="226"/>
                          <a:pt x="165" y="226"/>
                        </a:cubicBezTo>
                        <a:cubicBezTo>
                          <a:pt x="166" y="225"/>
                          <a:pt x="166" y="225"/>
                          <a:pt x="166" y="225"/>
                        </a:cubicBezTo>
                        <a:cubicBezTo>
                          <a:pt x="166" y="226"/>
                          <a:pt x="166" y="226"/>
                          <a:pt x="166" y="226"/>
                        </a:cubicBezTo>
                        <a:cubicBezTo>
                          <a:pt x="167" y="227"/>
                          <a:pt x="167" y="227"/>
                          <a:pt x="167" y="227"/>
                        </a:cubicBezTo>
                        <a:cubicBezTo>
                          <a:pt x="167" y="227"/>
                          <a:pt x="167" y="227"/>
                          <a:pt x="167" y="227"/>
                        </a:cubicBezTo>
                        <a:cubicBezTo>
                          <a:pt x="167" y="228"/>
                          <a:pt x="167" y="228"/>
                          <a:pt x="167" y="228"/>
                        </a:cubicBezTo>
                        <a:cubicBezTo>
                          <a:pt x="166" y="228"/>
                          <a:pt x="166" y="228"/>
                          <a:pt x="166" y="228"/>
                        </a:cubicBezTo>
                        <a:cubicBezTo>
                          <a:pt x="166" y="228"/>
                          <a:pt x="166" y="228"/>
                          <a:pt x="166" y="228"/>
                        </a:cubicBezTo>
                        <a:cubicBezTo>
                          <a:pt x="166" y="228"/>
                          <a:pt x="166" y="228"/>
                          <a:pt x="166" y="228"/>
                        </a:cubicBezTo>
                        <a:close/>
                        <a:moveTo>
                          <a:pt x="222" y="225"/>
                        </a:moveTo>
                        <a:cubicBezTo>
                          <a:pt x="222" y="226"/>
                          <a:pt x="222" y="226"/>
                          <a:pt x="222" y="226"/>
                        </a:cubicBezTo>
                        <a:cubicBezTo>
                          <a:pt x="222" y="226"/>
                          <a:pt x="222" y="226"/>
                          <a:pt x="222" y="226"/>
                        </a:cubicBezTo>
                        <a:cubicBezTo>
                          <a:pt x="220" y="227"/>
                          <a:pt x="220" y="227"/>
                          <a:pt x="220" y="227"/>
                        </a:cubicBezTo>
                        <a:cubicBezTo>
                          <a:pt x="220" y="227"/>
                          <a:pt x="220" y="227"/>
                          <a:pt x="220" y="227"/>
                        </a:cubicBezTo>
                        <a:cubicBezTo>
                          <a:pt x="218" y="228"/>
                          <a:pt x="218" y="228"/>
                          <a:pt x="218" y="228"/>
                        </a:cubicBezTo>
                        <a:cubicBezTo>
                          <a:pt x="216" y="229"/>
                          <a:pt x="216" y="229"/>
                          <a:pt x="216" y="229"/>
                        </a:cubicBezTo>
                        <a:cubicBezTo>
                          <a:pt x="216" y="230"/>
                          <a:pt x="216" y="230"/>
                          <a:pt x="216" y="230"/>
                        </a:cubicBezTo>
                        <a:cubicBezTo>
                          <a:pt x="215" y="231"/>
                          <a:pt x="215" y="231"/>
                          <a:pt x="215" y="231"/>
                        </a:cubicBezTo>
                        <a:cubicBezTo>
                          <a:pt x="215" y="232"/>
                          <a:pt x="215" y="232"/>
                          <a:pt x="215" y="232"/>
                        </a:cubicBezTo>
                        <a:cubicBezTo>
                          <a:pt x="214" y="232"/>
                          <a:pt x="214" y="232"/>
                          <a:pt x="214" y="232"/>
                        </a:cubicBezTo>
                        <a:cubicBezTo>
                          <a:pt x="214" y="232"/>
                          <a:pt x="214" y="232"/>
                          <a:pt x="214" y="232"/>
                        </a:cubicBezTo>
                        <a:cubicBezTo>
                          <a:pt x="214" y="232"/>
                          <a:pt x="213" y="232"/>
                          <a:pt x="213" y="232"/>
                        </a:cubicBezTo>
                        <a:cubicBezTo>
                          <a:pt x="214" y="232"/>
                          <a:pt x="214" y="232"/>
                          <a:pt x="214" y="232"/>
                        </a:cubicBezTo>
                        <a:cubicBezTo>
                          <a:pt x="214" y="230"/>
                          <a:pt x="214" y="230"/>
                          <a:pt x="214" y="230"/>
                        </a:cubicBezTo>
                        <a:cubicBezTo>
                          <a:pt x="215" y="230"/>
                          <a:pt x="215" y="230"/>
                          <a:pt x="215" y="230"/>
                        </a:cubicBezTo>
                        <a:cubicBezTo>
                          <a:pt x="218" y="228"/>
                          <a:pt x="218" y="228"/>
                          <a:pt x="218" y="228"/>
                        </a:cubicBezTo>
                        <a:cubicBezTo>
                          <a:pt x="220" y="227"/>
                          <a:pt x="220" y="227"/>
                          <a:pt x="220" y="227"/>
                        </a:cubicBezTo>
                        <a:cubicBezTo>
                          <a:pt x="220" y="227"/>
                          <a:pt x="220" y="227"/>
                          <a:pt x="220" y="227"/>
                        </a:cubicBezTo>
                        <a:cubicBezTo>
                          <a:pt x="221" y="226"/>
                          <a:pt x="221" y="226"/>
                          <a:pt x="221" y="226"/>
                        </a:cubicBezTo>
                        <a:cubicBezTo>
                          <a:pt x="222" y="226"/>
                          <a:pt x="222" y="226"/>
                          <a:pt x="222" y="226"/>
                        </a:cubicBezTo>
                        <a:cubicBezTo>
                          <a:pt x="222" y="225"/>
                          <a:pt x="222" y="225"/>
                          <a:pt x="222" y="225"/>
                        </a:cubicBezTo>
                        <a:close/>
                        <a:moveTo>
                          <a:pt x="181" y="228"/>
                        </a:moveTo>
                        <a:cubicBezTo>
                          <a:pt x="181" y="228"/>
                          <a:pt x="181" y="228"/>
                          <a:pt x="181" y="228"/>
                        </a:cubicBezTo>
                        <a:cubicBezTo>
                          <a:pt x="181" y="227"/>
                          <a:pt x="181" y="227"/>
                          <a:pt x="181" y="227"/>
                        </a:cubicBezTo>
                        <a:cubicBezTo>
                          <a:pt x="181" y="227"/>
                          <a:pt x="182" y="227"/>
                          <a:pt x="182" y="227"/>
                        </a:cubicBezTo>
                        <a:cubicBezTo>
                          <a:pt x="184" y="227"/>
                          <a:pt x="184" y="227"/>
                          <a:pt x="184" y="227"/>
                        </a:cubicBezTo>
                        <a:cubicBezTo>
                          <a:pt x="185" y="228"/>
                          <a:pt x="185" y="228"/>
                          <a:pt x="185" y="228"/>
                        </a:cubicBezTo>
                        <a:cubicBezTo>
                          <a:pt x="184" y="228"/>
                          <a:pt x="184" y="228"/>
                          <a:pt x="184" y="228"/>
                        </a:cubicBezTo>
                        <a:cubicBezTo>
                          <a:pt x="183" y="228"/>
                          <a:pt x="183" y="228"/>
                          <a:pt x="183" y="228"/>
                        </a:cubicBezTo>
                        <a:cubicBezTo>
                          <a:pt x="183" y="228"/>
                          <a:pt x="183" y="228"/>
                          <a:pt x="183" y="228"/>
                        </a:cubicBezTo>
                        <a:cubicBezTo>
                          <a:pt x="182" y="228"/>
                          <a:pt x="182" y="228"/>
                          <a:pt x="182" y="228"/>
                        </a:cubicBezTo>
                        <a:cubicBezTo>
                          <a:pt x="181" y="228"/>
                          <a:pt x="181" y="228"/>
                          <a:pt x="181" y="228"/>
                        </a:cubicBezTo>
                        <a:close/>
                        <a:moveTo>
                          <a:pt x="167" y="230"/>
                        </a:moveTo>
                        <a:cubicBezTo>
                          <a:pt x="167" y="230"/>
                          <a:pt x="167" y="230"/>
                          <a:pt x="167" y="230"/>
                        </a:cubicBezTo>
                        <a:cubicBezTo>
                          <a:pt x="167" y="229"/>
                          <a:pt x="167" y="229"/>
                          <a:pt x="167" y="229"/>
                        </a:cubicBezTo>
                        <a:cubicBezTo>
                          <a:pt x="168" y="228"/>
                          <a:pt x="168" y="228"/>
                          <a:pt x="168" y="228"/>
                        </a:cubicBezTo>
                        <a:cubicBezTo>
                          <a:pt x="169" y="228"/>
                          <a:pt x="169" y="228"/>
                          <a:pt x="169" y="228"/>
                        </a:cubicBezTo>
                        <a:cubicBezTo>
                          <a:pt x="169" y="229"/>
                          <a:pt x="169" y="229"/>
                          <a:pt x="169" y="229"/>
                        </a:cubicBezTo>
                        <a:cubicBezTo>
                          <a:pt x="168" y="230"/>
                          <a:pt x="168" y="230"/>
                          <a:pt x="168" y="230"/>
                        </a:cubicBezTo>
                        <a:cubicBezTo>
                          <a:pt x="168" y="230"/>
                          <a:pt x="167" y="230"/>
                          <a:pt x="167" y="230"/>
                        </a:cubicBezTo>
                        <a:cubicBezTo>
                          <a:pt x="167" y="230"/>
                          <a:pt x="167" y="230"/>
                          <a:pt x="167" y="230"/>
                        </a:cubicBezTo>
                        <a:cubicBezTo>
                          <a:pt x="167" y="230"/>
                          <a:pt x="167" y="230"/>
                          <a:pt x="167" y="230"/>
                        </a:cubicBezTo>
                        <a:close/>
                        <a:moveTo>
                          <a:pt x="186" y="230"/>
                        </a:moveTo>
                        <a:cubicBezTo>
                          <a:pt x="187" y="230"/>
                          <a:pt x="187" y="230"/>
                          <a:pt x="187" y="230"/>
                        </a:cubicBezTo>
                        <a:cubicBezTo>
                          <a:pt x="187" y="229"/>
                          <a:pt x="187" y="229"/>
                          <a:pt x="187" y="229"/>
                        </a:cubicBezTo>
                        <a:cubicBezTo>
                          <a:pt x="188" y="228"/>
                          <a:pt x="188" y="228"/>
                          <a:pt x="188" y="228"/>
                        </a:cubicBezTo>
                        <a:cubicBezTo>
                          <a:pt x="189" y="229"/>
                          <a:pt x="189" y="229"/>
                          <a:pt x="189" y="229"/>
                        </a:cubicBezTo>
                        <a:cubicBezTo>
                          <a:pt x="190" y="228"/>
                          <a:pt x="190" y="228"/>
                          <a:pt x="190" y="228"/>
                        </a:cubicBezTo>
                        <a:cubicBezTo>
                          <a:pt x="190" y="229"/>
                          <a:pt x="190" y="229"/>
                          <a:pt x="190" y="229"/>
                        </a:cubicBezTo>
                        <a:cubicBezTo>
                          <a:pt x="190" y="230"/>
                          <a:pt x="190" y="230"/>
                          <a:pt x="190" y="230"/>
                        </a:cubicBezTo>
                        <a:cubicBezTo>
                          <a:pt x="189" y="230"/>
                          <a:pt x="189" y="230"/>
                          <a:pt x="189" y="230"/>
                        </a:cubicBezTo>
                        <a:cubicBezTo>
                          <a:pt x="189" y="230"/>
                          <a:pt x="189" y="230"/>
                          <a:pt x="189" y="230"/>
                        </a:cubicBezTo>
                        <a:cubicBezTo>
                          <a:pt x="189" y="229"/>
                          <a:pt x="189" y="229"/>
                          <a:pt x="189" y="229"/>
                        </a:cubicBezTo>
                        <a:cubicBezTo>
                          <a:pt x="188" y="229"/>
                          <a:pt x="188" y="229"/>
                          <a:pt x="188" y="229"/>
                        </a:cubicBezTo>
                        <a:cubicBezTo>
                          <a:pt x="188" y="230"/>
                          <a:pt x="188" y="230"/>
                          <a:pt x="188" y="230"/>
                        </a:cubicBezTo>
                        <a:cubicBezTo>
                          <a:pt x="187" y="232"/>
                          <a:pt x="187" y="232"/>
                          <a:pt x="187" y="232"/>
                        </a:cubicBezTo>
                        <a:cubicBezTo>
                          <a:pt x="186" y="233"/>
                          <a:pt x="186" y="233"/>
                          <a:pt x="186" y="233"/>
                        </a:cubicBezTo>
                        <a:cubicBezTo>
                          <a:pt x="186" y="232"/>
                          <a:pt x="186" y="232"/>
                          <a:pt x="186" y="232"/>
                        </a:cubicBezTo>
                        <a:cubicBezTo>
                          <a:pt x="186" y="231"/>
                          <a:pt x="186" y="231"/>
                          <a:pt x="186" y="231"/>
                        </a:cubicBezTo>
                        <a:cubicBezTo>
                          <a:pt x="187" y="231"/>
                          <a:pt x="187" y="231"/>
                          <a:pt x="187" y="231"/>
                        </a:cubicBezTo>
                        <a:cubicBezTo>
                          <a:pt x="186" y="229"/>
                          <a:pt x="186" y="229"/>
                          <a:pt x="186" y="229"/>
                        </a:cubicBezTo>
                        <a:cubicBezTo>
                          <a:pt x="186" y="229"/>
                          <a:pt x="186" y="229"/>
                          <a:pt x="186" y="229"/>
                        </a:cubicBezTo>
                        <a:cubicBezTo>
                          <a:pt x="186" y="229"/>
                          <a:pt x="186" y="229"/>
                          <a:pt x="186" y="229"/>
                        </a:cubicBezTo>
                        <a:cubicBezTo>
                          <a:pt x="186" y="229"/>
                          <a:pt x="186" y="230"/>
                          <a:pt x="186" y="230"/>
                        </a:cubicBezTo>
                        <a:close/>
                        <a:moveTo>
                          <a:pt x="359" y="230"/>
                        </a:moveTo>
                        <a:cubicBezTo>
                          <a:pt x="359" y="230"/>
                          <a:pt x="358" y="230"/>
                          <a:pt x="358" y="230"/>
                        </a:cubicBezTo>
                        <a:cubicBezTo>
                          <a:pt x="360" y="229"/>
                          <a:pt x="360" y="229"/>
                          <a:pt x="360" y="229"/>
                        </a:cubicBezTo>
                        <a:cubicBezTo>
                          <a:pt x="361" y="228"/>
                          <a:pt x="361" y="228"/>
                          <a:pt x="361" y="228"/>
                        </a:cubicBezTo>
                        <a:cubicBezTo>
                          <a:pt x="362" y="228"/>
                          <a:pt x="362" y="228"/>
                          <a:pt x="362" y="228"/>
                        </a:cubicBezTo>
                        <a:cubicBezTo>
                          <a:pt x="362" y="229"/>
                          <a:pt x="362" y="229"/>
                          <a:pt x="362" y="229"/>
                        </a:cubicBezTo>
                        <a:cubicBezTo>
                          <a:pt x="364" y="229"/>
                          <a:pt x="364" y="229"/>
                          <a:pt x="364" y="229"/>
                        </a:cubicBezTo>
                        <a:cubicBezTo>
                          <a:pt x="363" y="230"/>
                          <a:pt x="363" y="230"/>
                          <a:pt x="363" y="230"/>
                        </a:cubicBezTo>
                        <a:cubicBezTo>
                          <a:pt x="362" y="230"/>
                          <a:pt x="362" y="230"/>
                          <a:pt x="362" y="230"/>
                        </a:cubicBezTo>
                        <a:cubicBezTo>
                          <a:pt x="361" y="230"/>
                          <a:pt x="361" y="230"/>
                          <a:pt x="361" y="230"/>
                        </a:cubicBezTo>
                        <a:cubicBezTo>
                          <a:pt x="360" y="230"/>
                          <a:pt x="360" y="230"/>
                          <a:pt x="360" y="230"/>
                        </a:cubicBezTo>
                        <a:cubicBezTo>
                          <a:pt x="359" y="230"/>
                          <a:pt x="359" y="230"/>
                          <a:pt x="359" y="230"/>
                        </a:cubicBezTo>
                        <a:close/>
                        <a:moveTo>
                          <a:pt x="220" y="231"/>
                        </a:moveTo>
                        <a:cubicBezTo>
                          <a:pt x="221" y="230"/>
                          <a:pt x="221" y="230"/>
                          <a:pt x="221" y="230"/>
                        </a:cubicBezTo>
                        <a:cubicBezTo>
                          <a:pt x="222" y="230"/>
                          <a:pt x="222" y="230"/>
                          <a:pt x="222" y="230"/>
                        </a:cubicBezTo>
                        <a:cubicBezTo>
                          <a:pt x="222" y="230"/>
                          <a:pt x="222" y="230"/>
                          <a:pt x="222" y="230"/>
                        </a:cubicBezTo>
                        <a:cubicBezTo>
                          <a:pt x="222" y="229"/>
                          <a:pt x="222" y="229"/>
                          <a:pt x="222" y="229"/>
                        </a:cubicBezTo>
                        <a:cubicBezTo>
                          <a:pt x="223" y="229"/>
                          <a:pt x="223" y="229"/>
                          <a:pt x="223" y="229"/>
                        </a:cubicBezTo>
                        <a:cubicBezTo>
                          <a:pt x="223" y="230"/>
                          <a:pt x="223" y="230"/>
                          <a:pt x="223" y="230"/>
                        </a:cubicBezTo>
                        <a:cubicBezTo>
                          <a:pt x="224" y="230"/>
                          <a:pt x="224" y="230"/>
                          <a:pt x="224" y="230"/>
                        </a:cubicBezTo>
                        <a:cubicBezTo>
                          <a:pt x="225" y="230"/>
                          <a:pt x="225" y="230"/>
                          <a:pt x="225" y="230"/>
                        </a:cubicBezTo>
                        <a:cubicBezTo>
                          <a:pt x="224" y="231"/>
                          <a:pt x="224" y="231"/>
                          <a:pt x="224" y="231"/>
                        </a:cubicBezTo>
                        <a:cubicBezTo>
                          <a:pt x="223" y="231"/>
                          <a:pt x="223" y="231"/>
                          <a:pt x="223" y="231"/>
                        </a:cubicBezTo>
                        <a:cubicBezTo>
                          <a:pt x="223" y="231"/>
                          <a:pt x="223" y="231"/>
                          <a:pt x="223" y="231"/>
                        </a:cubicBezTo>
                        <a:cubicBezTo>
                          <a:pt x="222" y="231"/>
                          <a:pt x="222" y="231"/>
                          <a:pt x="222" y="231"/>
                        </a:cubicBezTo>
                        <a:cubicBezTo>
                          <a:pt x="221" y="231"/>
                          <a:pt x="221" y="231"/>
                          <a:pt x="221" y="231"/>
                        </a:cubicBezTo>
                        <a:cubicBezTo>
                          <a:pt x="221" y="232"/>
                          <a:pt x="221" y="232"/>
                          <a:pt x="221" y="232"/>
                        </a:cubicBezTo>
                        <a:cubicBezTo>
                          <a:pt x="220" y="232"/>
                          <a:pt x="220" y="232"/>
                          <a:pt x="220" y="232"/>
                        </a:cubicBezTo>
                        <a:cubicBezTo>
                          <a:pt x="220" y="232"/>
                          <a:pt x="220" y="232"/>
                          <a:pt x="220" y="232"/>
                        </a:cubicBezTo>
                        <a:cubicBezTo>
                          <a:pt x="219" y="232"/>
                          <a:pt x="219" y="232"/>
                          <a:pt x="219" y="232"/>
                        </a:cubicBezTo>
                        <a:cubicBezTo>
                          <a:pt x="219" y="232"/>
                          <a:pt x="219" y="232"/>
                          <a:pt x="219" y="232"/>
                        </a:cubicBezTo>
                        <a:cubicBezTo>
                          <a:pt x="219" y="232"/>
                          <a:pt x="219" y="232"/>
                          <a:pt x="219" y="232"/>
                        </a:cubicBezTo>
                        <a:cubicBezTo>
                          <a:pt x="219" y="232"/>
                          <a:pt x="219" y="232"/>
                          <a:pt x="219" y="232"/>
                        </a:cubicBezTo>
                        <a:cubicBezTo>
                          <a:pt x="218" y="232"/>
                          <a:pt x="218" y="232"/>
                          <a:pt x="218" y="232"/>
                        </a:cubicBezTo>
                        <a:cubicBezTo>
                          <a:pt x="217" y="232"/>
                          <a:pt x="217" y="232"/>
                          <a:pt x="217" y="232"/>
                        </a:cubicBezTo>
                        <a:cubicBezTo>
                          <a:pt x="217" y="231"/>
                          <a:pt x="217" y="231"/>
                          <a:pt x="217" y="231"/>
                        </a:cubicBezTo>
                        <a:cubicBezTo>
                          <a:pt x="218" y="231"/>
                          <a:pt x="218" y="231"/>
                          <a:pt x="218" y="231"/>
                        </a:cubicBezTo>
                        <a:cubicBezTo>
                          <a:pt x="220" y="231"/>
                          <a:pt x="220" y="231"/>
                          <a:pt x="220" y="231"/>
                        </a:cubicBezTo>
                        <a:close/>
                        <a:moveTo>
                          <a:pt x="171" y="235"/>
                        </a:moveTo>
                        <a:cubicBezTo>
                          <a:pt x="171" y="235"/>
                          <a:pt x="171" y="235"/>
                          <a:pt x="171" y="235"/>
                        </a:cubicBezTo>
                        <a:cubicBezTo>
                          <a:pt x="172" y="234"/>
                          <a:pt x="172" y="234"/>
                          <a:pt x="172" y="234"/>
                        </a:cubicBezTo>
                        <a:cubicBezTo>
                          <a:pt x="172" y="233"/>
                          <a:pt x="172" y="233"/>
                          <a:pt x="172" y="233"/>
                        </a:cubicBezTo>
                        <a:cubicBezTo>
                          <a:pt x="173" y="232"/>
                          <a:pt x="173" y="232"/>
                          <a:pt x="173" y="232"/>
                        </a:cubicBezTo>
                        <a:cubicBezTo>
                          <a:pt x="172" y="231"/>
                          <a:pt x="172" y="231"/>
                          <a:pt x="172" y="231"/>
                        </a:cubicBezTo>
                        <a:cubicBezTo>
                          <a:pt x="173" y="230"/>
                          <a:pt x="173" y="230"/>
                          <a:pt x="173" y="230"/>
                        </a:cubicBezTo>
                        <a:cubicBezTo>
                          <a:pt x="174" y="230"/>
                          <a:pt x="174" y="230"/>
                          <a:pt x="174" y="230"/>
                        </a:cubicBezTo>
                        <a:cubicBezTo>
                          <a:pt x="174" y="231"/>
                          <a:pt x="174" y="231"/>
                          <a:pt x="174" y="231"/>
                        </a:cubicBezTo>
                        <a:cubicBezTo>
                          <a:pt x="174" y="231"/>
                          <a:pt x="174" y="231"/>
                          <a:pt x="174" y="231"/>
                        </a:cubicBezTo>
                        <a:cubicBezTo>
                          <a:pt x="174" y="233"/>
                          <a:pt x="174" y="233"/>
                          <a:pt x="174" y="233"/>
                        </a:cubicBezTo>
                        <a:cubicBezTo>
                          <a:pt x="174" y="233"/>
                          <a:pt x="174" y="233"/>
                          <a:pt x="174" y="233"/>
                        </a:cubicBezTo>
                        <a:cubicBezTo>
                          <a:pt x="172" y="234"/>
                          <a:pt x="172" y="234"/>
                          <a:pt x="172" y="234"/>
                        </a:cubicBezTo>
                        <a:cubicBezTo>
                          <a:pt x="172" y="235"/>
                          <a:pt x="172" y="235"/>
                          <a:pt x="172" y="235"/>
                        </a:cubicBezTo>
                        <a:cubicBezTo>
                          <a:pt x="172" y="235"/>
                          <a:pt x="171" y="235"/>
                          <a:pt x="171" y="235"/>
                        </a:cubicBezTo>
                        <a:close/>
                        <a:moveTo>
                          <a:pt x="193" y="234"/>
                        </a:moveTo>
                        <a:cubicBezTo>
                          <a:pt x="193" y="234"/>
                          <a:pt x="193" y="233"/>
                          <a:pt x="193" y="233"/>
                        </a:cubicBezTo>
                        <a:cubicBezTo>
                          <a:pt x="193" y="232"/>
                          <a:pt x="193" y="232"/>
                          <a:pt x="193" y="232"/>
                        </a:cubicBezTo>
                        <a:cubicBezTo>
                          <a:pt x="194" y="230"/>
                          <a:pt x="194" y="230"/>
                          <a:pt x="194" y="230"/>
                        </a:cubicBezTo>
                        <a:cubicBezTo>
                          <a:pt x="194" y="231"/>
                          <a:pt x="194" y="231"/>
                          <a:pt x="194" y="231"/>
                        </a:cubicBezTo>
                        <a:cubicBezTo>
                          <a:pt x="194" y="232"/>
                          <a:pt x="194" y="232"/>
                          <a:pt x="194" y="232"/>
                        </a:cubicBezTo>
                        <a:cubicBezTo>
                          <a:pt x="194" y="233"/>
                          <a:pt x="194" y="233"/>
                          <a:pt x="194" y="233"/>
                        </a:cubicBezTo>
                        <a:cubicBezTo>
                          <a:pt x="193" y="234"/>
                          <a:pt x="193" y="234"/>
                          <a:pt x="193" y="234"/>
                        </a:cubicBezTo>
                        <a:close/>
                        <a:moveTo>
                          <a:pt x="209" y="233"/>
                        </a:moveTo>
                        <a:cubicBezTo>
                          <a:pt x="209" y="232"/>
                          <a:pt x="209" y="232"/>
                          <a:pt x="209" y="232"/>
                        </a:cubicBezTo>
                        <a:cubicBezTo>
                          <a:pt x="208" y="231"/>
                          <a:pt x="208" y="231"/>
                          <a:pt x="208" y="231"/>
                        </a:cubicBezTo>
                        <a:cubicBezTo>
                          <a:pt x="208" y="231"/>
                          <a:pt x="208" y="231"/>
                          <a:pt x="208" y="231"/>
                        </a:cubicBezTo>
                        <a:cubicBezTo>
                          <a:pt x="209" y="230"/>
                          <a:pt x="209" y="230"/>
                          <a:pt x="209" y="230"/>
                        </a:cubicBezTo>
                        <a:cubicBezTo>
                          <a:pt x="210" y="231"/>
                          <a:pt x="210" y="231"/>
                          <a:pt x="210" y="231"/>
                        </a:cubicBezTo>
                        <a:cubicBezTo>
                          <a:pt x="209" y="231"/>
                          <a:pt x="209" y="231"/>
                          <a:pt x="209" y="231"/>
                        </a:cubicBezTo>
                        <a:cubicBezTo>
                          <a:pt x="209" y="232"/>
                          <a:pt x="209" y="232"/>
                          <a:pt x="209" y="232"/>
                        </a:cubicBezTo>
                        <a:cubicBezTo>
                          <a:pt x="209" y="232"/>
                          <a:pt x="209" y="233"/>
                          <a:pt x="209" y="233"/>
                        </a:cubicBezTo>
                        <a:cubicBezTo>
                          <a:pt x="209" y="233"/>
                          <a:pt x="209" y="233"/>
                          <a:pt x="209" y="233"/>
                        </a:cubicBezTo>
                        <a:cubicBezTo>
                          <a:pt x="209" y="233"/>
                          <a:pt x="209" y="233"/>
                          <a:pt x="209" y="233"/>
                        </a:cubicBezTo>
                        <a:close/>
                        <a:moveTo>
                          <a:pt x="354" y="233"/>
                        </a:moveTo>
                        <a:cubicBezTo>
                          <a:pt x="354" y="233"/>
                          <a:pt x="354" y="232"/>
                          <a:pt x="354" y="232"/>
                        </a:cubicBezTo>
                        <a:cubicBezTo>
                          <a:pt x="354" y="231"/>
                          <a:pt x="354" y="231"/>
                          <a:pt x="354" y="231"/>
                        </a:cubicBezTo>
                        <a:cubicBezTo>
                          <a:pt x="355" y="231"/>
                          <a:pt x="355" y="231"/>
                          <a:pt x="355" y="231"/>
                        </a:cubicBezTo>
                        <a:cubicBezTo>
                          <a:pt x="356" y="231"/>
                          <a:pt x="356" y="231"/>
                          <a:pt x="356" y="231"/>
                        </a:cubicBezTo>
                        <a:cubicBezTo>
                          <a:pt x="357" y="233"/>
                          <a:pt x="357" y="233"/>
                          <a:pt x="357" y="233"/>
                        </a:cubicBezTo>
                        <a:cubicBezTo>
                          <a:pt x="357" y="233"/>
                          <a:pt x="357" y="233"/>
                          <a:pt x="357" y="233"/>
                        </a:cubicBezTo>
                        <a:cubicBezTo>
                          <a:pt x="358" y="234"/>
                          <a:pt x="358" y="234"/>
                          <a:pt x="358" y="234"/>
                        </a:cubicBezTo>
                        <a:cubicBezTo>
                          <a:pt x="358" y="235"/>
                          <a:pt x="358" y="235"/>
                          <a:pt x="358" y="235"/>
                        </a:cubicBezTo>
                        <a:cubicBezTo>
                          <a:pt x="355" y="233"/>
                          <a:pt x="355" y="233"/>
                          <a:pt x="355" y="233"/>
                        </a:cubicBezTo>
                        <a:cubicBezTo>
                          <a:pt x="355" y="233"/>
                          <a:pt x="355" y="233"/>
                          <a:pt x="355" y="233"/>
                        </a:cubicBezTo>
                        <a:cubicBezTo>
                          <a:pt x="354" y="233"/>
                          <a:pt x="354" y="233"/>
                          <a:pt x="354" y="233"/>
                        </a:cubicBezTo>
                        <a:close/>
                        <a:moveTo>
                          <a:pt x="237" y="233"/>
                        </a:moveTo>
                        <a:cubicBezTo>
                          <a:pt x="238" y="233"/>
                          <a:pt x="238" y="233"/>
                          <a:pt x="238" y="233"/>
                        </a:cubicBezTo>
                        <a:cubicBezTo>
                          <a:pt x="238" y="232"/>
                          <a:pt x="238" y="232"/>
                          <a:pt x="238" y="232"/>
                        </a:cubicBezTo>
                        <a:cubicBezTo>
                          <a:pt x="239" y="231"/>
                          <a:pt x="239" y="231"/>
                          <a:pt x="239" y="231"/>
                        </a:cubicBezTo>
                        <a:cubicBezTo>
                          <a:pt x="241" y="231"/>
                          <a:pt x="241" y="231"/>
                          <a:pt x="241" y="231"/>
                        </a:cubicBezTo>
                        <a:cubicBezTo>
                          <a:pt x="240" y="232"/>
                          <a:pt x="240" y="232"/>
                          <a:pt x="240" y="232"/>
                        </a:cubicBezTo>
                        <a:cubicBezTo>
                          <a:pt x="239" y="232"/>
                          <a:pt x="239" y="232"/>
                          <a:pt x="239" y="232"/>
                        </a:cubicBezTo>
                        <a:cubicBezTo>
                          <a:pt x="238" y="233"/>
                          <a:pt x="238" y="233"/>
                          <a:pt x="238" y="233"/>
                        </a:cubicBezTo>
                        <a:cubicBezTo>
                          <a:pt x="237" y="234"/>
                          <a:pt x="237" y="234"/>
                          <a:pt x="237" y="234"/>
                        </a:cubicBezTo>
                        <a:cubicBezTo>
                          <a:pt x="236" y="233"/>
                          <a:pt x="236" y="233"/>
                          <a:pt x="236" y="233"/>
                        </a:cubicBezTo>
                        <a:cubicBezTo>
                          <a:pt x="236" y="233"/>
                          <a:pt x="236" y="233"/>
                          <a:pt x="236" y="233"/>
                        </a:cubicBezTo>
                        <a:cubicBezTo>
                          <a:pt x="237" y="233"/>
                          <a:pt x="237" y="233"/>
                          <a:pt x="237" y="233"/>
                        </a:cubicBezTo>
                        <a:close/>
                        <a:moveTo>
                          <a:pt x="197" y="233"/>
                        </a:moveTo>
                        <a:cubicBezTo>
                          <a:pt x="197" y="232"/>
                          <a:pt x="197" y="232"/>
                          <a:pt x="197" y="232"/>
                        </a:cubicBezTo>
                        <a:cubicBezTo>
                          <a:pt x="198" y="232"/>
                          <a:pt x="198" y="232"/>
                          <a:pt x="198" y="232"/>
                        </a:cubicBezTo>
                        <a:cubicBezTo>
                          <a:pt x="198" y="233"/>
                          <a:pt x="198" y="233"/>
                          <a:pt x="198" y="233"/>
                        </a:cubicBezTo>
                        <a:cubicBezTo>
                          <a:pt x="199" y="233"/>
                          <a:pt x="199" y="233"/>
                          <a:pt x="199" y="233"/>
                        </a:cubicBezTo>
                        <a:cubicBezTo>
                          <a:pt x="198" y="234"/>
                          <a:pt x="198" y="234"/>
                          <a:pt x="198" y="234"/>
                        </a:cubicBezTo>
                        <a:cubicBezTo>
                          <a:pt x="197" y="234"/>
                          <a:pt x="197" y="234"/>
                          <a:pt x="197" y="234"/>
                        </a:cubicBezTo>
                        <a:cubicBezTo>
                          <a:pt x="196" y="233"/>
                          <a:pt x="196" y="233"/>
                          <a:pt x="196" y="233"/>
                        </a:cubicBezTo>
                        <a:cubicBezTo>
                          <a:pt x="196" y="233"/>
                          <a:pt x="196" y="233"/>
                          <a:pt x="196" y="233"/>
                        </a:cubicBezTo>
                        <a:cubicBezTo>
                          <a:pt x="196" y="232"/>
                          <a:pt x="196" y="232"/>
                          <a:pt x="196" y="232"/>
                        </a:cubicBezTo>
                        <a:cubicBezTo>
                          <a:pt x="197" y="233"/>
                          <a:pt x="197" y="233"/>
                          <a:pt x="197" y="233"/>
                        </a:cubicBezTo>
                        <a:cubicBezTo>
                          <a:pt x="197" y="233"/>
                          <a:pt x="197" y="233"/>
                          <a:pt x="197" y="233"/>
                        </a:cubicBezTo>
                        <a:close/>
                        <a:moveTo>
                          <a:pt x="204" y="233"/>
                        </a:moveTo>
                        <a:cubicBezTo>
                          <a:pt x="203" y="233"/>
                          <a:pt x="203" y="233"/>
                          <a:pt x="203" y="233"/>
                        </a:cubicBezTo>
                        <a:cubicBezTo>
                          <a:pt x="203" y="233"/>
                          <a:pt x="203" y="233"/>
                          <a:pt x="203" y="233"/>
                        </a:cubicBezTo>
                        <a:cubicBezTo>
                          <a:pt x="203" y="233"/>
                          <a:pt x="203" y="233"/>
                          <a:pt x="203" y="233"/>
                        </a:cubicBezTo>
                        <a:cubicBezTo>
                          <a:pt x="204" y="232"/>
                          <a:pt x="204" y="232"/>
                          <a:pt x="204" y="232"/>
                        </a:cubicBezTo>
                        <a:cubicBezTo>
                          <a:pt x="204" y="232"/>
                          <a:pt x="204" y="232"/>
                          <a:pt x="204" y="232"/>
                        </a:cubicBezTo>
                        <a:cubicBezTo>
                          <a:pt x="205" y="232"/>
                          <a:pt x="205" y="232"/>
                          <a:pt x="205" y="232"/>
                        </a:cubicBezTo>
                        <a:cubicBezTo>
                          <a:pt x="206" y="232"/>
                          <a:pt x="206" y="232"/>
                          <a:pt x="206" y="232"/>
                        </a:cubicBezTo>
                        <a:cubicBezTo>
                          <a:pt x="206" y="232"/>
                          <a:pt x="206" y="232"/>
                          <a:pt x="206" y="232"/>
                        </a:cubicBezTo>
                        <a:cubicBezTo>
                          <a:pt x="206" y="233"/>
                          <a:pt x="206" y="233"/>
                          <a:pt x="206" y="233"/>
                        </a:cubicBezTo>
                        <a:cubicBezTo>
                          <a:pt x="204" y="233"/>
                          <a:pt x="204" y="233"/>
                          <a:pt x="204" y="233"/>
                        </a:cubicBezTo>
                        <a:cubicBezTo>
                          <a:pt x="204" y="233"/>
                          <a:pt x="204" y="233"/>
                          <a:pt x="204" y="233"/>
                        </a:cubicBezTo>
                        <a:cubicBezTo>
                          <a:pt x="204" y="233"/>
                          <a:pt x="204" y="233"/>
                          <a:pt x="204" y="233"/>
                        </a:cubicBezTo>
                        <a:close/>
                        <a:moveTo>
                          <a:pt x="223" y="233"/>
                        </a:moveTo>
                        <a:cubicBezTo>
                          <a:pt x="224" y="233"/>
                          <a:pt x="224" y="233"/>
                          <a:pt x="224" y="233"/>
                        </a:cubicBezTo>
                        <a:cubicBezTo>
                          <a:pt x="225" y="232"/>
                          <a:pt x="225" y="232"/>
                          <a:pt x="225" y="232"/>
                        </a:cubicBezTo>
                        <a:cubicBezTo>
                          <a:pt x="226" y="233"/>
                          <a:pt x="226" y="233"/>
                          <a:pt x="226" y="233"/>
                        </a:cubicBezTo>
                        <a:cubicBezTo>
                          <a:pt x="225" y="233"/>
                          <a:pt x="225" y="233"/>
                          <a:pt x="225" y="233"/>
                        </a:cubicBezTo>
                        <a:cubicBezTo>
                          <a:pt x="224" y="233"/>
                          <a:pt x="224" y="233"/>
                          <a:pt x="224" y="233"/>
                        </a:cubicBezTo>
                        <a:cubicBezTo>
                          <a:pt x="223" y="234"/>
                          <a:pt x="223" y="234"/>
                          <a:pt x="223" y="234"/>
                        </a:cubicBezTo>
                        <a:cubicBezTo>
                          <a:pt x="223" y="234"/>
                          <a:pt x="223" y="234"/>
                          <a:pt x="223" y="234"/>
                        </a:cubicBezTo>
                        <a:cubicBezTo>
                          <a:pt x="222" y="234"/>
                          <a:pt x="222" y="234"/>
                          <a:pt x="222" y="234"/>
                        </a:cubicBezTo>
                        <a:cubicBezTo>
                          <a:pt x="221" y="235"/>
                          <a:pt x="221" y="235"/>
                          <a:pt x="221" y="235"/>
                        </a:cubicBezTo>
                        <a:cubicBezTo>
                          <a:pt x="221" y="236"/>
                          <a:pt x="221" y="236"/>
                          <a:pt x="221" y="236"/>
                        </a:cubicBezTo>
                        <a:cubicBezTo>
                          <a:pt x="220" y="237"/>
                          <a:pt x="220" y="237"/>
                          <a:pt x="220" y="237"/>
                        </a:cubicBezTo>
                        <a:cubicBezTo>
                          <a:pt x="220" y="237"/>
                          <a:pt x="220" y="237"/>
                          <a:pt x="220" y="237"/>
                        </a:cubicBezTo>
                        <a:cubicBezTo>
                          <a:pt x="220" y="238"/>
                          <a:pt x="220" y="238"/>
                          <a:pt x="220" y="238"/>
                        </a:cubicBezTo>
                        <a:cubicBezTo>
                          <a:pt x="220" y="239"/>
                          <a:pt x="220" y="239"/>
                          <a:pt x="220" y="239"/>
                        </a:cubicBezTo>
                        <a:cubicBezTo>
                          <a:pt x="219" y="239"/>
                          <a:pt x="219" y="239"/>
                          <a:pt x="219" y="239"/>
                        </a:cubicBezTo>
                        <a:cubicBezTo>
                          <a:pt x="218" y="241"/>
                          <a:pt x="218" y="241"/>
                          <a:pt x="218" y="241"/>
                        </a:cubicBezTo>
                        <a:cubicBezTo>
                          <a:pt x="217" y="242"/>
                          <a:pt x="217" y="242"/>
                          <a:pt x="217" y="242"/>
                        </a:cubicBezTo>
                        <a:cubicBezTo>
                          <a:pt x="216" y="243"/>
                          <a:pt x="216" y="243"/>
                          <a:pt x="216" y="243"/>
                        </a:cubicBezTo>
                        <a:cubicBezTo>
                          <a:pt x="216" y="244"/>
                          <a:pt x="216" y="244"/>
                          <a:pt x="216" y="244"/>
                        </a:cubicBezTo>
                        <a:cubicBezTo>
                          <a:pt x="216" y="244"/>
                          <a:pt x="216" y="244"/>
                          <a:pt x="216" y="244"/>
                        </a:cubicBezTo>
                        <a:cubicBezTo>
                          <a:pt x="217" y="245"/>
                          <a:pt x="217" y="245"/>
                          <a:pt x="217" y="245"/>
                        </a:cubicBezTo>
                        <a:cubicBezTo>
                          <a:pt x="217" y="246"/>
                          <a:pt x="217" y="246"/>
                          <a:pt x="217" y="246"/>
                        </a:cubicBezTo>
                        <a:cubicBezTo>
                          <a:pt x="217" y="246"/>
                          <a:pt x="217" y="246"/>
                          <a:pt x="217" y="246"/>
                        </a:cubicBezTo>
                        <a:cubicBezTo>
                          <a:pt x="216" y="247"/>
                          <a:pt x="216" y="247"/>
                          <a:pt x="216" y="247"/>
                        </a:cubicBezTo>
                        <a:cubicBezTo>
                          <a:pt x="217" y="248"/>
                          <a:pt x="217" y="248"/>
                          <a:pt x="217" y="248"/>
                        </a:cubicBezTo>
                        <a:cubicBezTo>
                          <a:pt x="217" y="249"/>
                          <a:pt x="217" y="249"/>
                          <a:pt x="217" y="249"/>
                        </a:cubicBezTo>
                        <a:cubicBezTo>
                          <a:pt x="217" y="250"/>
                          <a:pt x="217" y="250"/>
                          <a:pt x="217" y="250"/>
                        </a:cubicBezTo>
                        <a:cubicBezTo>
                          <a:pt x="217" y="251"/>
                          <a:pt x="217" y="251"/>
                          <a:pt x="217" y="251"/>
                        </a:cubicBezTo>
                        <a:cubicBezTo>
                          <a:pt x="217" y="251"/>
                          <a:pt x="217" y="251"/>
                          <a:pt x="217" y="251"/>
                        </a:cubicBezTo>
                        <a:cubicBezTo>
                          <a:pt x="217" y="251"/>
                          <a:pt x="217" y="251"/>
                          <a:pt x="217" y="251"/>
                        </a:cubicBezTo>
                        <a:cubicBezTo>
                          <a:pt x="216" y="252"/>
                          <a:pt x="216" y="252"/>
                          <a:pt x="216" y="252"/>
                        </a:cubicBezTo>
                        <a:cubicBezTo>
                          <a:pt x="216" y="253"/>
                          <a:pt x="216" y="253"/>
                          <a:pt x="216" y="253"/>
                        </a:cubicBezTo>
                        <a:cubicBezTo>
                          <a:pt x="217" y="255"/>
                          <a:pt x="217" y="255"/>
                          <a:pt x="217" y="255"/>
                        </a:cubicBezTo>
                        <a:cubicBezTo>
                          <a:pt x="217" y="256"/>
                          <a:pt x="217" y="256"/>
                          <a:pt x="217" y="256"/>
                        </a:cubicBezTo>
                        <a:cubicBezTo>
                          <a:pt x="217" y="257"/>
                          <a:pt x="217" y="257"/>
                          <a:pt x="217" y="257"/>
                        </a:cubicBezTo>
                        <a:cubicBezTo>
                          <a:pt x="217" y="257"/>
                          <a:pt x="217" y="257"/>
                          <a:pt x="217" y="257"/>
                        </a:cubicBezTo>
                        <a:cubicBezTo>
                          <a:pt x="216" y="258"/>
                          <a:pt x="216" y="258"/>
                          <a:pt x="216" y="258"/>
                        </a:cubicBezTo>
                        <a:cubicBezTo>
                          <a:pt x="216" y="258"/>
                          <a:pt x="216" y="258"/>
                          <a:pt x="216" y="258"/>
                        </a:cubicBezTo>
                        <a:cubicBezTo>
                          <a:pt x="217" y="259"/>
                          <a:pt x="217" y="259"/>
                          <a:pt x="217" y="259"/>
                        </a:cubicBezTo>
                        <a:cubicBezTo>
                          <a:pt x="217" y="260"/>
                          <a:pt x="217" y="260"/>
                          <a:pt x="217" y="260"/>
                        </a:cubicBezTo>
                        <a:cubicBezTo>
                          <a:pt x="217" y="261"/>
                          <a:pt x="217" y="261"/>
                          <a:pt x="217" y="261"/>
                        </a:cubicBezTo>
                        <a:cubicBezTo>
                          <a:pt x="217" y="262"/>
                          <a:pt x="217" y="262"/>
                          <a:pt x="217" y="262"/>
                        </a:cubicBezTo>
                        <a:cubicBezTo>
                          <a:pt x="218" y="263"/>
                          <a:pt x="218" y="263"/>
                          <a:pt x="218" y="263"/>
                        </a:cubicBezTo>
                        <a:cubicBezTo>
                          <a:pt x="218" y="263"/>
                          <a:pt x="218" y="263"/>
                          <a:pt x="218" y="263"/>
                        </a:cubicBezTo>
                        <a:cubicBezTo>
                          <a:pt x="217" y="264"/>
                          <a:pt x="217" y="264"/>
                          <a:pt x="217" y="264"/>
                        </a:cubicBezTo>
                        <a:cubicBezTo>
                          <a:pt x="217" y="265"/>
                          <a:pt x="217" y="265"/>
                          <a:pt x="217" y="265"/>
                        </a:cubicBezTo>
                        <a:cubicBezTo>
                          <a:pt x="218" y="265"/>
                          <a:pt x="218" y="265"/>
                          <a:pt x="218" y="265"/>
                        </a:cubicBezTo>
                        <a:cubicBezTo>
                          <a:pt x="218" y="266"/>
                          <a:pt x="218" y="266"/>
                          <a:pt x="218" y="266"/>
                        </a:cubicBezTo>
                        <a:cubicBezTo>
                          <a:pt x="218" y="267"/>
                          <a:pt x="218" y="267"/>
                          <a:pt x="218" y="267"/>
                        </a:cubicBezTo>
                        <a:cubicBezTo>
                          <a:pt x="218" y="268"/>
                          <a:pt x="218" y="268"/>
                          <a:pt x="218" y="268"/>
                        </a:cubicBezTo>
                        <a:cubicBezTo>
                          <a:pt x="218" y="269"/>
                          <a:pt x="218" y="269"/>
                          <a:pt x="218" y="269"/>
                        </a:cubicBezTo>
                        <a:cubicBezTo>
                          <a:pt x="218" y="271"/>
                          <a:pt x="218" y="271"/>
                          <a:pt x="218" y="271"/>
                        </a:cubicBezTo>
                        <a:cubicBezTo>
                          <a:pt x="217" y="272"/>
                          <a:pt x="217" y="272"/>
                          <a:pt x="217" y="272"/>
                        </a:cubicBezTo>
                        <a:cubicBezTo>
                          <a:pt x="217" y="273"/>
                          <a:pt x="217" y="273"/>
                          <a:pt x="217" y="273"/>
                        </a:cubicBezTo>
                        <a:cubicBezTo>
                          <a:pt x="217" y="274"/>
                          <a:pt x="217" y="274"/>
                          <a:pt x="217" y="274"/>
                        </a:cubicBezTo>
                        <a:cubicBezTo>
                          <a:pt x="217" y="274"/>
                          <a:pt x="217" y="274"/>
                          <a:pt x="217" y="274"/>
                        </a:cubicBezTo>
                        <a:cubicBezTo>
                          <a:pt x="218" y="275"/>
                          <a:pt x="218" y="275"/>
                          <a:pt x="218" y="275"/>
                        </a:cubicBezTo>
                        <a:cubicBezTo>
                          <a:pt x="219" y="277"/>
                          <a:pt x="219" y="277"/>
                          <a:pt x="219" y="277"/>
                        </a:cubicBezTo>
                        <a:cubicBezTo>
                          <a:pt x="219" y="277"/>
                          <a:pt x="219" y="277"/>
                          <a:pt x="219" y="277"/>
                        </a:cubicBezTo>
                        <a:cubicBezTo>
                          <a:pt x="219" y="278"/>
                          <a:pt x="219" y="278"/>
                          <a:pt x="219" y="278"/>
                        </a:cubicBezTo>
                        <a:cubicBezTo>
                          <a:pt x="218" y="278"/>
                          <a:pt x="218" y="278"/>
                          <a:pt x="218" y="278"/>
                        </a:cubicBezTo>
                        <a:cubicBezTo>
                          <a:pt x="218" y="279"/>
                          <a:pt x="218" y="279"/>
                          <a:pt x="218" y="279"/>
                        </a:cubicBezTo>
                        <a:cubicBezTo>
                          <a:pt x="218" y="278"/>
                          <a:pt x="218" y="278"/>
                          <a:pt x="218" y="278"/>
                        </a:cubicBezTo>
                        <a:cubicBezTo>
                          <a:pt x="217" y="278"/>
                          <a:pt x="217" y="278"/>
                          <a:pt x="217" y="278"/>
                        </a:cubicBezTo>
                        <a:cubicBezTo>
                          <a:pt x="218" y="277"/>
                          <a:pt x="218" y="277"/>
                          <a:pt x="218" y="277"/>
                        </a:cubicBezTo>
                        <a:cubicBezTo>
                          <a:pt x="218" y="276"/>
                          <a:pt x="218" y="276"/>
                          <a:pt x="218" y="276"/>
                        </a:cubicBezTo>
                        <a:cubicBezTo>
                          <a:pt x="217" y="274"/>
                          <a:pt x="217" y="274"/>
                          <a:pt x="217" y="274"/>
                        </a:cubicBezTo>
                        <a:cubicBezTo>
                          <a:pt x="216" y="274"/>
                          <a:pt x="216" y="274"/>
                          <a:pt x="216" y="274"/>
                        </a:cubicBezTo>
                        <a:cubicBezTo>
                          <a:pt x="215" y="275"/>
                          <a:pt x="215" y="275"/>
                          <a:pt x="215" y="275"/>
                        </a:cubicBezTo>
                        <a:cubicBezTo>
                          <a:pt x="215" y="276"/>
                          <a:pt x="215" y="276"/>
                          <a:pt x="215" y="276"/>
                        </a:cubicBezTo>
                        <a:cubicBezTo>
                          <a:pt x="214" y="277"/>
                          <a:pt x="214" y="277"/>
                          <a:pt x="214" y="277"/>
                        </a:cubicBezTo>
                        <a:cubicBezTo>
                          <a:pt x="213" y="277"/>
                          <a:pt x="213" y="277"/>
                          <a:pt x="213" y="277"/>
                        </a:cubicBezTo>
                        <a:cubicBezTo>
                          <a:pt x="213" y="277"/>
                          <a:pt x="213" y="277"/>
                          <a:pt x="213" y="277"/>
                        </a:cubicBezTo>
                        <a:cubicBezTo>
                          <a:pt x="213" y="277"/>
                          <a:pt x="213" y="277"/>
                          <a:pt x="213" y="277"/>
                        </a:cubicBezTo>
                        <a:cubicBezTo>
                          <a:pt x="213" y="275"/>
                          <a:pt x="213" y="275"/>
                          <a:pt x="213" y="275"/>
                        </a:cubicBezTo>
                        <a:cubicBezTo>
                          <a:pt x="213" y="273"/>
                          <a:pt x="213" y="273"/>
                          <a:pt x="213" y="273"/>
                        </a:cubicBezTo>
                        <a:cubicBezTo>
                          <a:pt x="214" y="270"/>
                          <a:pt x="214" y="270"/>
                          <a:pt x="214" y="270"/>
                        </a:cubicBezTo>
                        <a:cubicBezTo>
                          <a:pt x="215" y="269"/>
                          <a:pt x="215" y="269"/>
                          <a:pt x="215" y="269"/>
                        </a:cubicBezTo>
                        <a:cubicBezTo>
                          <a:pt x="216" y="268"/>
                          <a:pt x="216" y="268"/>
                          <a:pt x="216" y="268"/>
                        </a:cubicBezTo>
                        <a:cubicBezTo>
                          <a:pt x="216" y="268"/>
                          <a:pt x="216" y="268"/>
                          <a:pt x="216" y="268"/>
                        </a:cubicBezTo>
                        <a:cubicBezTo>
                          <a:pt x="217" y="267"/>
                          <a:pt x="217" y="267"/>
                          <a:pt x="217" y="267"/>
                        </a:cubicBezTo>
                        <a:cubicBezTo>
                          <a:pt x="216" y="268"/>
                          <a:pt x="216" y="268"/>
                          <a:pt x="216" y="268"/>
                        </a:cubicBezTo>
                        <a:cubicBezTo>
                          <a:pt x="215" y="269"/>
                          <a:pt x="215" y="269"/>
                          <a:pt x="215" y="269"/>
                        </a:cubicBezTo>
                        <a:cubicBezTo>
                          <a:pt x="214" y="268"/>
                          <a:pt x="214" y="268"/>
                          <a:pt x="214" y="268"/>
                        </a:cubicBezTo>
                        <a:cubicBezTo>
                          <a:pt x="215" y="267"/>
                          <a:pt x="215" y="267"/>
                          <a:pt x="215" y="267"/>
                        </a:cubicBezTo>
                        <a:cubicBezTo>
                          <a:pt x="216" y="265"/>
                          <a:pt x="216" y="265"/>
                          <a:pt x="216" y="265"/>
                        </a:cubicBezTo>
                        <a:cubicBezTo>
                          <a:pt x="217" y="264"/>
                          <a:pt x="217" y="264"/>
                          <a:pt x="217" y="264"/>
                        </a:cubicBezTo>
                        <a:cubicBezTo>
                          <a:pt x="216" y="264"/>
                          <a:pt x="216" y="264"/>
                          <a:pt x="216" y="264"/>
                        </a:cubicBezTo>
                        <a:cubicBezTo>
                          <a:pt x="216" y="264"/>
                          <a:pt x="216" y="264"/>
                          <a:pt x="216" y="264"/>
                        </a:cubicBezTo>
                        <a:cubicBezTo>
                          <a:pt x="215" y="264"/>
                          <a:pt x="215" y="264"/>
                          <a:pt x="215" y="264"/>
                        </a:cubicBezTo>
                        <a:cubicBezTo>
                          <a:pt x="215" y="264"/>
                          <a:pt x="215" y="264"/>
                          <a:pt x="215" y="264"/>
                        </a:cubicBezTo>
                        <a:cubicBezTo>
                          <a:pt x="215" y="265"/>
                          <a:pt x="215" y="265"/>
                          <a:pt x="215" y="265"/>
                        </a:cubicBezTo>
                        <a:cubicBezTo>
                          <a:pt x="214" y="266"/>
                          <a:pt x="214" y="266"/>
                          <a:pt x="214" y="266"/>
                        </a:cubicBezTo>
                        <a:cubicBezTo>
                          <a:pt x="213" y="265"/>
                          <a:pt x="213" y="265"/>
                          <a:pt x="213" y="265"/>
                        </a:cubicBezTo>
                        <a:cubicBezTo>
                          <a:pt x="214" y="264"/>
                          <a:pt x="214" y="264"/>
                          <a:pt x="214" y="264"/>
                        </a:cubicBezTo>
                        <a:cubicBezTo>
                          <a:pt x="215" y="262"/>
                          <a:pt x="215" y="262"/>
                          <a:pt x="215" y="262"/>
                        </a:cubicBezTo>
                        <a:cubicBezTo>
                          <a:pt x="214" y="261"/>
                          <a:pt x="214" y="261"/>
                          <a:pt x="214" y="261"/>
                        </a:cubicBezTo>
                        <a:cubicBezTo>
                          <a:pt x="214" y="261"/>
                          <a:pt x="214" y="261"/>
                          <a:pt x="214" y="261"/>
                        </a:cubicBezTo>
                        <a:cubicBezTo>
                          <a:pt x="213" y="261"/>
                          <a:pt x="213" y="261"/>
                          <a:pt x="213" y="261"/>
                        </a:cubicBezTo>
                        <a:cubicBezTo>
                          <a:pt x="213" y="261"/>
                          <a:pt x="213" y="261"/>
                          <a:pt x="213" y="261"/>
                        </a:cubicBezTo>
                        <a:cubicBezTo>
                          <a:pt x="214" y="260"/>
                          <a:pt x="214" y="260"/>
                          <a:pt x="214" y="260"/>
                        </a:cubicBezTo>
                        <a:cubicBezTo>
                          <a:pt x="214" y="259"/>
                          <a:pt x="214" y="259"/>
                          <a:pt x="214" y="259"/>
                        </a:cubicBezTo>
                        <a:cubicBezTo>
                          <a:pt x="213" y="259"/>
                          <a:pt x="213" y="259"/>
                          <a:pt x="213" y="259"/>
                        </a:cubicBezTo>
                        <a:cubicBezTo>
                          <a:pt x="213" y="260"/>
                          <a:pt x="213" y="260"/>
                          <a:pt x="213" y="260"/>
                        </a:cubicBezTo>
                        <a:cubicBezTo>
                          <a:pt x="213" y="261"/>
                          <a:pt x="213" y="261"/>
                          <a:pt x="213" y="261"/>
                        </a:cubicBezTo>
                        <a:cubicBezTo>
                          <a:pt x="212" y="262"/>
                          <a:pt x="212" y="262"/>
                          <a:pt x="212" y="262"/>
                        </a:cubicBezTo>
                        <a:cubicBezTo>
                          <a:pt x="211" y="261"/>
                          <a:pt x="211" y="261"/>
                          <a:pt x="211" y="261"/>
                        </a:cubicBezTo>
                        <a:cubicBezTo>
                          <a:pt x="210" y="260"/>
                          <a:pt x="210" y="260"/>
                          <a:pt x="210" y="260"/>
                        </a:cubicBezTo>
                        <a:cubicBezTo>
                          <a:pt x="211" y="260"/>
                          <a:pt x="211" y="260"/>
                          <a:pt x="211" y="260"/>
                        </a:cubicBezTo>
                        <a:cubicBezTo>
                          <a:pt x="210" y="259"/>
                          <a:pt x="210" y="259"/>
                          <a:pt x="210" y="259"/>
                        </a:cubicBezTo>
                        <a:cubicBezTo>
                          <a:pt x="210" y="257"/>
                          <a:pt x="210" y="257"/>
                          <a:pt x="210" y="257"/>
                        </a:cubicBezTo>
                        <a:cubicBezTo>
                          <a:pt x="210" y="256"/>
                          <a:pt x="210" y="256"/>
                          <a:pt x="210" y="256"/>
                        </a:cubicBezTo>
                        <a:cubicBezTo>
                          <a:pt x="210" y="255"/>
                          <a:pt x="210" y="255"/>
                          <a:pt x="210" y="255"/>
                        </a:cubicBezTo>
                        <a:cubicBezTo>
                          <a:pt x="210" y="254"/>
                          <a:pt x="210" y="254"/>
                          <a:pt x="210" y="254"/>
                        </a:cubicBezTo>
                        <a:cubicBezTo>
                          <a:pt x="209" y="254"/>
                          <a:pt x="209" y="254"/>
                          <a:pt x="209" y="254"/>
                        </a:cubicBezTo>
                        <a:cubicBezTo>
                          <a:pt x="208" y="252"/>
                          <a:pt x="208" y="252"/>
                          <a:pt x="208" y="252"/>
                        </a:cubicBezTo>
                        <a:cubicBezTo>
                          <a:pt x="209" y="251"/>
                          <a:pt x="209" y="251"/>
                          <a:pt x="209" y="251"/>
                        </a:cubicBezTo>
                        <a:cubicBezTo>
                          <a:pt x="209" y="250"/>
                          <a:pt x="209" y="250"/>
                          <a:pt x="209" y="250"/>
                        </a:cubicBezTo>
                        <a:cubicBezTo>
                          <a:pt x="210" y="251"/>
                          <a:pt x="210" y="251"/>
                          <a:pt x="210"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09" y="249"/>
                          <a:pt x="209" y="249"/>
                          <a:pt x="209" y="249"/>
                        </a:cubicBezTo>
                        <a:cubicBezTo>
                          <a:pt x="209" y="250"/>
                          <a:pt x="209" y="250"/>
                          <a:pt x="209" y="250"/>
                        </a:cubicBezTo>
                        <a:cubicBezTo>
                          <a:pt x="208" y="250"/>
                          <a:pt x="208" y="250"/>
                          <a:pt x="208" y="250"/>
                        </a:cubicBezTo>
                        <a:cubicBezTo>
                          <a:pt x="208" y="249"/>
                          <a:pt x="208" y="249"/>
                          <a:pt x="208" y="249"/>
                        </a:cubicBezTo>
                        <a:cubicBezTo>
                          <a:pt x="208" y="249"/>
                          <a:pt x="208" y="249"/>
                          <a:pt x="208" y="249"/>
                        </a:cubicBezTo>
                        <a:cubicBezTo>
                          <a:pt x="207" y="249"/>
                          <a:pt x="207" y="249"/>
                          <a:pt x="207" y="249"/>
                        </a:cubicBezTo>
                        <a:cubicBezTo>
                          <a:pt x="206" y="249"/>
                          <a:pt x="206" y="249"/>
                          <a:pt x="206" y="249"/>
                        </a:cubicBezTo>
                        <a:cubicBezTo>
                          <a:pt x="206" y="249"/>
                          <a:pt x="206" y="249"/>
                          <a:pt x="206" y="249"/>
                        </a:cubicBezTo>
                        <a:cubicBezTo>
                          <a:pt x="205" y="248"/>
                          <a:pt x="205" y="248"/>
                          <a:pt x="205" y="248"/>
                        </a:cubicBezTo>
                        <a:cubicBezTo>
                          <a:pt x="204" y="249"/>
                          <a:pt x="204" y="249"/>
                          <a:pt x="204" y="249"/>
                        </a:cubicBezTo>
                        <a:cubicBezTo>
                          <a:pt x="203" y="249"/>
                          <a:pt x="203" y="249"/>
                          <a:pt x="203" y="249"/>
                        </a:cubicBezTo>
                        <a:cubicBezTo>
                          <a:pt x="202" y="248"/>
                          <a:pt x="202" y="248"/>
                          <a:pt x="202" y="248"/>
                        </a:cubicBezTo>
                        <a:cubicBezTo>
                          <a:pt x="202" y="248"/>
                          <a:pt x="202" y="248"/>
                          <a:pt x="202" y="248"/>
                        </a:cubicBezTo>
                        <a:cubicBezTo>
                          <a:pt x="199" y="246"/>
                          <a:pt x="199" y="246"/>
                          <a:pt x="199" y="246"/>
                        </a:cubicBezTo>
                        <a:cubicBezTo>
                          <a:pt x="200" y="246"/>
                          <a:pt x="200" y="246"/>
                          <a:pt x="200" y="246"/>
                        </a:cubicBezTo>
                        <a:cubicBezTo>
                          <a:pt x="200" y="245"/>
                          <a:pt x="200" y="245"/>
                          <a:pt x="200" y="245"/>
                        </a:cubicBezTo>
                        <a:cubicBezTo>
                          <a:pt x="199" y="244"/>
                          <a:pt x="199" y="244"/>
                          <a:pt x="199" y="244"/>
                        </a:cubicBezTo>
                        <a:cubicBezTo>
                          <a:pt x="199" y="243"/>
                          <a:pt x="199" y="243"/>
                          <a:pt x="199" y="243"/>
                        </a:cubicBezTo>
                        <a:cubicBezTo>
                          <a:pt x="198" y="243"/>
                          <a:pt x="198" y="243"/>
                          <a:pt x="198" y="243"/>
                        </a:cubicBezTo>
                        <a:cubicBezTo>
                          <a:pt x="198" y="242"/>
                          <a:pt x="198" y="242"/>
                          <a:pt x="198" y="242"/>
                        </a:cubicBezTo>
                        <a:cubicBezTo>
                          <a:pt x="198" y="241"/>
                          <a:pt x="198" y="241"/>
                          <a:pt x="198" y="241"/>
                        </a:cubicBezTo>
                        <a:cubicBezTo>
                          <a:pt x="199" y="241"/>
                          <a:pt x="199" y="241"/>
                          <a:pt x="199" y="241"/>
                        </a:cubicBezTo>
                        <a:cubicBezTo>
                          <a:pt x="199" y="240"/>
                          <a:pt x="199" y="240"/>
                          <a:pt x="199" y="240"/>
                        </a:cubicBezTo>
                        <a:cubicBezTo>
                          <a:pt x="199" y="239"/>
                          <a:pt x="199" y="239"/>
                          <a:pt x="199" y="239"/>
                        </a:cubicBezTo>
                        <a:cubicBezTo>
                          <a:pt x="198" y="239"/>
                          <a:pt x="198" y="239"/>
                          <a:pt x="198" y="239"/>
                        </a:cubicBezTo>
                        <a:cubicBezTo>
                          <a:pt x="199" y="238"/>
                          <a:pt x="199" y="238"/>
                          <a:pt x="199" y="238"/>
                        </a:cubicBezTo>
                        <a:cubicBezTo>
                          <a:pt x="199" y="237"/>
                          <a:pt x="199" y="237"/>
                          <a:pt x="199" y="237"/>
                        </a:cubicBezTo>
                        <a:cubicBezTo>
                          <a:pt x="200" y="238"/>
                          <a:pt x="200" y="238"/>
                          <a:pt x="200" y="238"/>
                        </a:cubicBezTo>
                        <a:cubicBezTo>
                          <a:pt x="201" y="239"/>
                          <a:pt x="201" y="239"/>
                          <a:pt x="201" y="239"/>
                        </a:cubicBezTo>
                        <a:cubicBezTo>
                          <a:pt x="201" y="238"/>
                          <a:pt x="201" y="238"/>
                          <a:pt x="201" y="238"/>
                        </a:cubicBezTo>
                        <a:cubicBezTo>
                          <a:pt x="200" y="237"/>
                          <a:pt x="200" y="237"/>
                          <a:pt x="200" y="237"/>
                        </a:cubicBezTo>
                        <a:cubicBezTo>
                          <a:pt x="200" y="237"/>
                          <a:pt x="200" y="237"/>
                          <a:pt x="200" y="237"/>
                        </a:cubicBezTo>
                        <a:cubicBezTo>
                          <a:pt x="200" y="236"/>
                          <a:pt x="200" y="236"/>
                          <a:pt x="200" y="236"/>
                        </a:cubicBezTo>
                        <a:cubicBezTo>
                          <a:pt x="201" y="236"/>
                          <a:pt x="201" y="236"/>
                          <a:pt x="201" y="236"/>
                        </a:cubicBezTo>
                        <a:cubicBezTo>
                          <a:pt x="201" y="236"/>
                          <a:pt x="201" y="236"/>
                          <a:pt x="201" y="236"/>
                        </a:cubicBezTo>
                        <a:cubicBezTo>
                          <a:pt x="202" y="237"/>
                          <a:pt x="202" y="237"/>
                          <a:pt x="202" y="237"/>
                        </a:cubicBezTo>
                        <a:cubicBezTo>
                          <a:pt x="202" y="237"/>
                          <a:pt x="202" y="237"/>
                          <a:pt x="202" y="237"/>
                        </a:cubicBezTo>
                        <a:cubicBezTo>
                          <a:pt x="204" y="237"/>
                          <a:pt x="204" y="237"/>
                          <a:pt x="204" y="237"/>
                        </a:cubicBezTo>
                        <a:cubicBezTo>
                          <a:pt x="204" y="237"/>
                          <a:pt x="204" y="237"/>
                          <a:pt x="204" y="237"/>
                        </a:cubicBezTo>
                        <a:cubicBezTo>
                          <a:pt x="205" y="237"/>
                          <a:pt x="205" y="237"/>
                          <a:pt x="205" y="237"/>
                        </a:cubicBezTo>
                        <a:cubicBezTo>
                          <a:pt x="206" y="238"/>
                          <a:pt x="206" y="238"/>
                          <a:pt x="206" y="238"/>
                        </a:cubicBezTo>
                        <a:cubicBezTo>
                          <a:pt x="206" y="238"/>
                          <a:pt x="206" y="238"/>
                          <a:pt x="206" y="238"/>
                        </a:cubicBezTo>
                        <a:cubicBezTo>
                          <a:pt x="205" y="238"/>
                          <a:pt x="205" y="238"/>
                          <a:pt x="205" y="238"/>
                        </a:cubicBezTo>
                        <a:cubicBezTo>
                          <a:pt x="205" y="239"/>
                          <a:pt x="205" y="239"/>
                          <a:pt x="205" y="239"/>
                        </a:cubicBezTo>
                        <a:cubicBezTo>
                          <a:pt x="204" y="239"/>
                          <a:pt x="204" y="239"/>
                          <a:pt x="204" y="239"/>
                        </a:cubicBezTo>
                        <a:cubicBezTo>
                          <a:pt x="204" y="239"/>
                          <a:pt x="204" y="239"/>
                          <a:pt x="204" y="239"/>
                        </a:cubicBezTo>
                        <a:cubicBezTo>
                          <a:pt x="204" y="240"/>
                          <a:pt x="204" y="240"/>
                          <a:pt x="204" y="240"/>
                        </a:cubicBezTo>
                        <a:cubicBezTo>
                          <a:pt x="204" y="240"/>
                          <a:pt x="204" y="240"/>
                          <a:pt x="204" y="240"/>
                        </a:cubicBezTo>
                        <a:cubicBezTo>
                          <a:pt x="204" y="241"/>
                          <a:pt x="204" y="241"/>
                          <a:pt x="204" y="241"/>
                        </a:cubicBezTo>
                        <a:cubicBezTo>
                          <a:pt x="205" y="240"/>
                          <a:pt x="205" y="240"/>
                          <a:pt x="205" y="240"/>
                        </a:cubicBezTo>
                        <a:cubicBezTo>
                          <a:pt x="205" y="240"/>
                          <a:pt x="205" y="240"/>
                          <a:pt x="205" y="240"/>
                        </a:cubicBezTo>
                        <a:cubicBezTo>
                          <a:pt x="206" y="240"/>
                          <a:pt x="206" y="240"/>
                          <a:pt x="206" y="240"/>
                        </a:cubicBezTo>
                        <a:cubicBezTo>
                          <a:pt x="207" y="240"/>
                          <a:pt x="207" y="240"/>
                          <a:pt x="207" y="240"/>
                        </a:cubicBezTo>
                        <a:cubicBezTo>
                          <a:pt x="207" y="240"/>
                          <a:pt x="207" y="240"/>
                          <a:pt x="207" y="240"/>
                        </a:cubicBezTo>
                        <a:cubicBezTo>
                          <a:pt x="207" y="240"/>
                          <a:pt x="207" y="240"/>
                          <a:pt x="207" y="240"/>
                        </a:cubicBezTo>
                        <a:cubicBezTo>
                          <a:pt x="207" y="241"/>
                          <a:pt x="207" y="241"/>
                          <a:pt x="207" y="241"/>
                        </a:cubicBezTo>
                        <a:cubicBezTo>
                          <a:pt x="206" y="241"/>
                          <a:pt x="206" y="241"/>
                          <a:pt x="206" y="241"/>
                        </a:cubicBezTo>
                        <a:cubicBezTo>
                          <a:pt x="205" y="243"/>
                          <a:pt x="205" y="243"/>
                          <a:pt x="205" y="243"/>
                        </a:cubicBezTo>
                        <a:cubicBezTo>
                          <a:pt x="204" y="243"/>
                          <a:pt x="204" y="243"/>
                          <a:pt x="204" y="243"/>
                        </a:cubicBezTo>
                        <a:cubicBezTo>
                          <a:pt x="204" y="244"/>
                          <a:pt x="204" y="244"/>
                          <a:pt x="204" y="244"/>
                        </a:cubicBezTo>
                        <a:cubicBezTo>
                          <a:pt x="203" y="244"/>
                          <a:pt x="203" y="244"/>
                          <a:pt x="203" y="244"/>
                        </a:cubicBezTo>
                        <a:cubicBezTo>
                          <a:pt x="204" y="245"/>
                          <a:pt x="204" y="245"/>
                          <a:pt x="204" y="245"/>
                        </a:cubicBezTo>
                        <a:cubicBezTo>
                          <a:pt x="204" y="245"/>
                          <a:pt x="204" y="245"/>
                          <a:pt x="204" y="245"/>
                        </a:cubicBezTo>
                        <a:cubicBezTo>
                          <a:pt x="205" y="246"/>
                          <a:pt x="205" y="246"/>
                          <a:pt x="205" y="246"/>
                        </a:cubicBezTo>
                        <a:cubicBezTo>
                          <a:pt x="205" y="246"/>
                          <a:pt x="205" y="246"/>
                          <a:pt x="205" y="246"/>
                        </a:cubicBezTo>
                        <a:cubicBezTo>
                          <a:pt x="206" y="246"/>
                          <a:pt x="206" y="246"/>
                          <a:pt x="206" y="246"/>
                        </a:cubicBezTo>
                        <a:cubicBezTo>
                          <a:pt x="207" y="246"/>
                          <a:pt x="207" y="246"/>
                          <a:pt x="207" y="246"/>
                        </a:cubicBezTo>
                        <a:cubicBezTo>
                          <a:pt x="207" y="246"/>
                          <a:pt x="207" y="246"/>
                          <a:pt x="207" y="246"/>
                        </a:cubicBezTo>
                        <a:cubicBezTo>
                          <a:pt x="207" y="247"/>
                          <a:pt x="207" y="247"/>
                          <a:pt x="207" y="247"/>
                        </a:cubicBezTo>
                        <a:cubicBezTo>
                          <a:pt x="207" y="248"/>
                          <a:pt x="207" y="248"/>
                          <a:pt x="207" y="248"/>
                        </a:cubicBezTo>
                        <a:cubicBezTo>
                          <a:pt x="208" y="248"/>
                          <a:pt x="208" y="248"/>
                          <a:pt x="208" y="248"/>
                        </a:cubicBezTo>
                        <a:cubicBezTo>
                          <a:pt x="208" y="248"/>
                          <a:pt x="208" y="248"/>
                          <a:pt x="208" y="248"/>
                        </a:cubicBezTo>
                        <a:cubicBezTo>
                          <a:pt x="208" y="246"/>
                          <a:pt x="208" y="246"/>
                          <a:pt x="208" y="246"/>
                        </a:cubicBezTo>
                        <a:cubicBezTo>
                          <a:pt x="209" y="246"/>
                          <a:pt x="209" y="246"/>
                          <a:pt x="209" y="246"/>
                        </a:cubicBezTo>
                        <a:cubicBezTo>
                          <a:pt x="209" y="245"/>
                          <a:pt x="209" y="245"/>
                          <a:pt x="209" y="245"/>
                        </a:cubicBezTo>
                        <a:cubicBezTo>
                          <a:pt x="210" y="244"/>
                          <a:pt x="210" y="244"/>
                          <a:pt x="210" y="244"/>
                        </a:cubicBezTo>
                        <a:cubicBezTo>
                          <a:pt x="210" y="243"/>
                          <a:pt x="210" y="243"/>
                          <a:pt x="210" y="243"/>
                        </a:cubicBezTo>
                        <a:cubicBezTo>
                          <a:pt x="210" y="242"/>
                          <a:pt x="210" y="242"/>
                          <a:pt x="210" y="242"/>
                        </a:cubicBezTo>
                        <a:cubicBezTo>
                          <a:pt x="211" y="242"/>
                          <a:pt x="211" y="242"/>
                          <a:pt x="211" y="242"/>
                        </a:cubicBezTo>
                        <a:cubicBezTo>
                          <a:pt x="211" y="242"/>
                          <a:pt x="211" y="242"/>
                          <a:pt x="211" y="242"/>
                        </a:cubicBezTo>
                        <a:cubicBezTo>
                          <a:pt x="212" y="242"/>
                          <a:pt x="212" y="242"/>
                          <a:pt x="212" y="242"/>
                        </a:cubicBezTo>
                        <a:cubicBezTo>
                          <a:pt x="211" y="243"/>
                          <a:pt x="211" y="243"/>
                          <a:pt x="211" y="243"/>
                        </a:cubicBezTo>
                        <a:cubicBezTo>
                          <a:pt x="212" y="243"/>
                          <a:pt x="212" y="243"/>
                          <a:pt x="212" y="243"/>
                        </a:cubicBezTo>
                        <a:cubicBezTo>
                          <a:pt x="212" y="243"/>
                          <a:pt x="212" y="243"/>
                          <a:pt x="212" y="243"/>
                        </a:cubicBezTo>
                        <a:cubicBezTo>
                          <a:pt x="213" y="243"/>
                          <a:pt x="213" y="243"/>
                          <a:pt x="213" y="243"/>
                        </a:cubicBezTo>
                        <a:cubicBezTo>
                          <a:pt x="215" y="244"/>
                          <a:pt x="215" y="244"/>
                          <a:pt x="215" y="244"/>
                        </a:cubicBezTo>
                        <a:cubicBezTo>
                          <a:pt x="216" y="245"/>
                          <a:pt x="216" y="245"/>
                          <a:pt x="216" y="245"/>
                        </a:cubicBezTo>
                        <a:cubicBezTo>
                          <a:pt x="216" y="244"/>
                          <a:pt x="216" y="244"/>
                          <a:pt x="216" y="244"/>
                        </a:cubicBezTo>
                        <a:cubicBezTo>
                          <a:pt x="215" y="243"/>
                          <a:pt x="215" y="243"/>
                          <a:pt x="215" y="243"/>
                        </a:cubicBezTo>
                        <a:cubicBezTo>
                          <a:pt x="214" y="241"/>
                          <a:pt x="214" y="241"/>
                          <a:pt x="214" y="241"/>
                        </a:cubicBezTo>
                        <a:cubicBezTo>
                          <a:pt x="214" y="241"/>
                          <a:pt x="214" y="241"/>
                          <a:pt x="214" y="241"/>
                        </a:cubicBezTo>
                        <a:cubicBezTo>
                          <a:pt x="215" y="240"/>
                          <a:pt x="215" y="240"/>
                          <a:pt x="215" y="240"/>
                        </a:cubicBezTo>
                        <a:cubicBezTo>
                          <a:pt x="216" y="239"/>
                          <a:pt x="216" y="239"/>
                          <a:pt x="216" y="239"/>
                        </a:cubicBezTo>
                        <a:cubicBezTo>
                          <a:pt x="216" y="238"/>
                          <a:pt x="216" y="238"/>
                          <a:pt x="216" y="238"/>
                        </a:cubicBezTo>
                        <a:cubicBezTo>
                          <a:pt x="215" y="239"/>
                          <a:pt x="215" y="239"/>
                          <a:pt x="215" y="239"/>
                        </a:cubicBezTo>
                        <a:cubicBezTo>
                          <a:pt x="215" y="239"/>
                          <a:pt x="215" y="239"/>
                          <a:pt x="215" y="239"/>
                        </a:cubicBezTo>
                        <a:cubicBezTo>
                          <a:pt x="215" y="239"/>
                          <a:pt x="215" y="239"/>
                          <a:pt x="215" y="239"/>
                        </a:cubicBezTo>
                        <a:cubicBezTo>
                          <a:pt x="215" y="238"/>
                          <a:pt x="215" y="238"/>
                          <a:pt x="215" y="238"/>
                        </a:cubicBezTo>
                        <a:cubicBezTo>
                          <a:pt x="215" y="238"/>
                          <a:pt x="215" y="238"/>
                          <a:pt x="215" y="238"/>
                        </a:cubicBezTo>
                        <a:cubicBezTo>
                          <a:pt x="215" y="238"/>
                          <a:pt x="215" y="238"/>
                          <a:pt x="215" y="238"/>
                        </a:cubicBezTo>
                        <a:cubicBezTo>
                          <a:pt x="213" y="238"/>
                          <a:pt x="213" y="238"/>
                          <a:pt x="213" y="238"/>
                        </a:cubicBezTo>
                        <a:cubicBezTo>
                          <a:pt x="213" y="238"/>
                          <a:pt x="213" y="238"/>
                          <a:pt x="213" y="238"/>
                        </a:cubicBezTo>
                        <a:cubicBezTo>
                          <a:pt x="213" y="237"/>
                          <a:pt x="213" y="237"/>
                          <a:pt x="213" y="237"/>
                        </a:cubicBezTo>
                        <a:cubicBezTo>
                          <a:pt x="215" y="237"/>
                          <a:pt x="215" y="237"/>
                          <a:pt x="215" y="237"/>
                        </a:cubicBezTo>
                        <a:cubicBezTo>
                          <a:pt x="215" y="237"/>
                          <a:pt x="215" y="237"/>
                          <a:pt x="215" y="237"/>
                        </a:cubicBezTo>
                        <a:cubicBezTo>
                          <a:pt x="216" y="237"/>
                          <a:pt x="216" y="237"/>
                          <a:pt x="216" y="237"/>
                        </a:cubicBezTo>
                        <a:cubicBezTo>
                          <a:pt x="216" y="236"/>
                          <a:pt x="216" y="236"/>
                          <a:pt x="216" y="236"/>
                        </a:cubicBezTo>
                        <a:cubicBezTo>
                          <a:pt x="216" y="236"/>
                          <a:pt x="216" y="236"/>
                          <a:pt x="216" y="236"/>
                        </a:cubicBezTo>
                        <a:cubicBezTo>
                          <a:pt x="217" y="237"/>
                          <a:pt x="217" y="237"/>
                          <a:pt x="217" y="237"/>
                        </a:cubicBezTo>
                        <a:cubicBezTo>
                          <a:pt x="218" y="238"/>
                          <a:pt x="218" y="238"/>
                          <a:pt x="218" y="238"/>
                        </a:cubicBezTo>
                        <a:cubicBezTo>
                          <a:pt x="218" y="238"/>
                          <a:pt x="218" y="238"/>
                          <a:pt x="218" y="238"/>
                        </a:cubicBezTo>
                        <a:cubicBezTo>
                          <a:pt x="218" y="239"/>
                          <a:pt x="218" y="239"/>
                          <a:pt x="218" y="239"/>
                        </a:cubicBezTo>
                        <a:cubicBezTo>
                          <a:pt x="217" y="239"/>
                          <a:pt x="217" y="239"/>
                          <a:pt x="217" y="239"/>
                        </a:cubicBezTo>
                        <a:cubicBezTo>
                          <a:pt x="217" y="239"/>
                          <a:pt x="217" y="239"/>
                          <a:pt x="217" y="239"/>
                        </a:cubicBezTo>
                        <a:cubicBezTo>
                          <a:pt x="217" y="240"/>
                          <a:pt x="217" y="240"/>
                          <a:pt x="217" y="240"/>
                        </a:cubicBezTo>
                        <a:cubicBezTo>
                          <a:pt x="216" y="240"/>
                          <a:pt x="216" y="240"/>
                          <a:pt x="216" y="240"/>
                        </a:cubicBezTo>
                        <a:cubicBezTo>
                          <a:pt x="215" y="241"/>
                          <a:pt x="215" y="241"/>
                          <a:pt x="215" y="241"/>
                        </a:cubicBezTo>
                        <a:cubicBezTo>
                          <a:pt x="215" y="242"/>
                          <a:pt x="215" y="242"/>
                          <a:pt x="215" y="242"/>
                        </a:cubicBezTo>
                        <a:cubicBezTo>
                          <a:pt x="216" y="242"/>
                          <a:pt x="216" y="242"/>
                          <a:pt x="216" y="242"/>
                        </a:cubicBezTo>
                        <a:cubicBezTo>
                          <a:pt x="217" y="241"/>
                          <a:pt x="217" y="241"/>
                          <a:pt x="217" y="241"/>
                        </a:cubicBezTo>
                        <a:cubicBezTo>
                          <a:pt x="218" y="240"/>
                          <a:pt x="218" y="240"/>
                          <a:pt x="218" y="240"/>
                        </a:cubicBezTo>
                        <a:cubicBezTo>
                          <a:pt x="220" y="238"/>
                          <a:pt x="220" y="238"/>
                          <a:pt x="220" y="238"/>
                        </a:cubicBezTo>
                        <a:cubicBezTo>
                          <a:pt x="220" y="238"/>
                          <a:pt x="220" y="238"/>
                          <a:pt x="220" y="238"/>
                        </a:cubicBezTo>
                        <a:cubicBezTo>
                          <a:pt x="220" y="236"/>
                          <a:pt x="220" y="236"/>
                          <a:pt x="220" y="236"/>
                        </a:cubicBezTo>
                        <a:cubicBezTo>
                          <a:pt x="219" y="236"/>
                          <a:pt x="219" y="236"/>
                          <a:pt x="219" y="236"/>
                        </a:cubicBezTo>
                        <a:cubicBezTo>
                          <a:pt x="219" y="236"/>
                          <a:pt x="219" y="236"/>
                          <a:pt x="219" y="236"/>
                        </a:cubicBezTo>
                        <a:cubicBezTo>
                          <a:pt x="219" y="235"/>
                          <a:pt x="219" y="235"/>
                          <a:pt x="219" y="235"/>
                        </a:cubicBezTo>
                        <a:cubicBezTo>
                          <a:pt x="218" y="235"/>
                          <a:pt x="218" y="235"/>
                          <a:pt x="218" y="235"/>
                        </a:cubicBezTo>
                        <a:cubicBezTo>
                          <a:pt x="218" y="234"/>
                          <a:pt x="218" y="234"/>
                          <a:pt x="218" y="234"/>
                        </a:cubicBezTo>
                        <a:cubicBezTo>
                          <a:pt x="219" y="234"/>
                          <a:pt x="219" y="234"/>
                          <a:pt x="219" y="234"/>
                        </a:cubicBezTo>
                        <a:cubicBezTo>
                          <a:pt x="219" y="234"/>
                          <a:pt x="219" y="234"/>
                          <a:pt x="219" y="234"/>
                        </a:cubicBezTo>
                        <a:cubicBezTo>
                          <a:pt x="219" y="233"/>
                          <a:pt x="219" y="233"/>
                          <a:pt x="219" y="233"/>
                        </a:cubicBezTo>
                        <a:cubicBezTo>
                          <a:pt x="219" y="233"/>
                          <a:pt x="219" y="233"/>
                          <a:pt x="219" y="233"/>
                        </a:cubicBezTo>
                        <a:cubicBezTo>
                          <a:pt x="219" y="234"/>
                          <a:pt x="219" y="234"/>
                          <a:pt x="219" y="234"/>
                        </a:cubicBezTo>
                        <a:cubicBezTo>
                          <a:pt x="220" y="234"/>
                          <a:pt x="220" y="234"/>
                          <a:pt x="220" y="234"/>
                        </a:cubicBezTo>
                        <a:cubicBezTo>
                          <a:pt x="221" y="233"/>
                          <a:pt x="221" y="233"/>
                          <a:pt x="221" y="233"/>
                        </a:cubicBezTo>
                        <a:cubicBezTo>
                          <a:pt x="223" y="233"/>
                          <a:pt x="223" y="233"/>
                          <a:pt x="223" y="233"/>
                        </a:cubicBezTo>
                        <a:close/>
                        <a:moveTo>
                          <a:pt x="231" y="235"/>
                        </a:moveTo>
                        <a:cubicBezTo>
                          <a:pt x="231" y="235"/>
                          <a:pt x="231" y="235"/>
                          <a:pt x="231" y="235"/>
                        </a:cubicBezTo>
                        <a:cubicBezTo>
                          <a:pt x="231" y="234"/>
                          <a:pt x="231" y="234"/>
                          <a:pt x="231" y="234"/>
                        </a:cubicBezTo>
                        <a:cubicBezTo>
                          <a:pt x="230" y="234"/>
                          <a:pt x="230" y="234"/>
                          <a:pt x="230" y="234"/>
                        </a:cubicBezTo>
                        <a:cubicBezTo>
                          <a:pt x="231" y="234"/>
                          <a:pt x="231" y="234"/>
                          <a:pt x="231" y="234"/>
                        </a:cubicBezTo>
                        <a:cubicBezTo>
                          <a:pt x="232" y="233"/>
                          <a:pt x="232" y="233"/>
                          <a:pt x="232" y="233"/>
                        </a:cubicBezTo>
                        <a:cubicBezTo>
                          <a:pt x="234" y="233"/>
                          <a:pt x="234" y="233"/>
                          <a:pt x="234" y="233"/>
                        </a:cubicBezTo>
                        <a:cubicBezTo>
                          <a:pt x="234" y="233"/>
                          <a:pt x="234" y="233"/>
                          <a:pt x="234" y="233"/>
                        </a:cubicBezTo>
                        <a:cubicBezTo>
                          <a:pt x="235" y="233"/>
                          <a:pt x="235" y="233"/>
                          <a:pt x="235" y="233"/>
                        </a:cubicBezTo>
                        <a:cubicBezTo>
                          <a:pt x="234" y="234"/>
                          <a:pt x="234" y="234"/>
                          <a:pt x="234" y="234"/>
                        </a:cubicBezTo>
                        <a:cubicBezTo>
                          <a:pt x="234" y="234"/>
                          <a:pt x="234" y="234"/>
                          <a:pt x="234" y="234"/>
                        </a:cubicBezTo>
                        <a:cubicBezTo>
                          <a:pt x="233" y="234"/>
                          <a:pt x="233" y="234"/>
                          <a:pt x="233" y="234"/>
                        </a:cubicBezTo>
                        <a:cubicBezTo>
                          <a:pt x="232" y="235"/>
                          <a:pt x="232" y="235"/>
                          <a:pt x="232" y="235"/>
                        </a:cubicBezTo>
                        <a:cubicBezTo>
                          <a:pt x="231" y="235"/>
                          <a:pt x="231" y="235"/>
                          <a:pt x="231" y="235"/>
                        </a:cubicBezTo>
                        <a:close/>
                        <a:moveTo>
                          <a:pt x="197" y="235"/>
                        </a:moveTo>
                        <a:cubicBezTo>
                          <a:pt x="197" y="235"/>
                          <a:pt x="196" y="235"/>
                          <a:pt x="196" y="235"/>
                        </a:cubicBezTo>
                        <a:cubicBezTo>
                          <a:pt x="197" y="234"/>
                          <a:pt x="197" y="234"/>
                          <a:pt x="197" y="234"/>
                        </a:cubicBezTo>
                        <a:cubicBezTo>
                          <a:pt x="198" y="234"/>
                          <a:pt x="198" y="234"/>
                          <a:pt x="198" y="234"/>
                        </a:cubicBezTo>
                        <a:cubicBezTo>
                          <a:pt x="198" y="235"/>
                          <a:pt x="198" y="235"/>
                          <a:pt x="198" y="235"/>
                        </a:cubicBezTo>
                        <a:cubicBezTo>
                          <a:pt x="197" y="235"/>
                          <a:pt x="197" y="235"/>
                          <a:pt x="197" y="235"/>
                        </a:cubicBezTo>
                        <a:close/>
                        <a:moveTo>
                          <a:pt x="240" y="235"/>
                        </a:moveTo>
                        <a:cubicBezTo>
                          <a:pt x="240" y="235"/>
                          <a:pt x="240" y="235"/>
                          <a:pt x="240" y="235"/>
                        </a:cubicBezTo>
                        <a:cubicBezTo>
                          <a:pt x="241" y="235"/>
                          <a:pt x="241" y="235"/>
                          <a:pt x="241" y="235"/>
                        </a:cubicBezTo>
                        <a:cubicBezTo>
                          <a:pt x="242" y="236"/>
                          <a:pt x="242" y="236"/>
                          <a:pt x="242" y="236"/>
                        </a:cubicBezTo>
                        <a:cubicBezTo>
                          <a:pt x="244" y="236"/>
                          <a:pt x="244" y="236"/>
                          <a:pt x="244" y="236"/>
                        </a:cubicBezTo>
                        <a:cubicBezTo>
                          <a:pt x="244" y="236"/>
                          <a:pt x="244" y="236"/>
                          <a:pt x="244" y="236"/>
                        </a:cubicBezTo>
                        <a:cubicBezTo>
                          <a:pt x="243" y="237"/>
                          <a:pt x="243" y="237"/>
                          <a:pt x="243" y="237"/>
                        </a:cubicBezTo>
                        <a:cubicBezTo>
                          <a:pt x="242" y="237"/>
                          <a:pt x="242" y="237"/>
                          <a:pt x="242" y="237"/>
                        </a:cubicBezTo>
                        <a:cubicBezTo>
                          <a:pt x="241" y="238"/>
                          <a:pt x="241" y="238"/>
                          <a:pt x="241" y="238"/>
                        </a:cubicBezTo>
                        <a:cubicBezTo>
                          <a:pt x="239" y="237"/>
                          <a:pt x="239" y="237"/>
                          <a:pt x="239" y="237"/>
                        </a:cubicBezTo>
                        <a:cubicBezTo>
                          <a:pt x="239" y="237"/>
                          <a:pt x="239" y="237"/>
                          <a:pt x="239" y="237"/>
                        </a:cubicBezTo>
                        <a:cubicBezTo>
                          <a:pt x="237" y="238"/>
                          <a:pt x="237" y="238"/>
                          <a:pt x="237" y="238"/>
                        </a:cubicBezTo>
                        <a:cubicBezTo>
                          <a:pt x="237" y="239"/>
                          <a:pt x="237" y="239"/>
                          <a:pt x="237" y="239"/>
                        </a:cubicBezTo>
                        <a:cubicBezTo>
                          <a:pt x="237" y="239"/>
                          <a:pt x="236" y="239"/>
                          <a:pt x="236" y="239"/>
                        </a:cubicBezTo>
                        <a:cubicBezTo>
                          <a:pt x="236" y="237"/>
                          <a:pt x="236" y="237"/>
                          <a:pt x="236" y="237"/>
                        </a:cubicBezTo>
                        <a:cubicBezTo>
                          <a:pt x="238" y="236"/>
                          <a:pt x="238" y="236"/>
                          <a:pt x="238" y="236"/>
                        </a:cubicBezTo>
                        <a:cubicBezTo>
                          <a:pt x="238" y="235"/>
                          <a:pt x="238" y="235"/>
                          <a:pt x="238" y="235"/>
                        </a:cubicBezTo>
                        <a:cubicBezTo>
                          <a:pt x="239" y="235"/>
                          <a:pt x="239" y="235"/>
                          <a:pt x="239" y="235"/>
                        </a:cubicBezTo>
                        <a:cubicBezTo>
                          <a:pt x="240" y="235"/>
                          <a:pt x="240" y="235"/>
                          <a:pt x="240" y="235"/>
                        </a:cubicBezTo>
                        <a:close/>
                        <a:moveTo>
                          <a:pt x="193" y="238"/>
                        </a:moveTo>
                        <a:cubicBezTo>
                          <a:pt x="194" y="237"/>
                          <a:pt x="194" y="237"/>
                          <a:pt x="194" y="237"/>
                        </a:cubicBezTo>
                        <a:cubicBezTo>
                          <a:pt x="194" y="236"/>
                          <a:pt x="194" y="236"/>
                          <a:pt x="194" y="236"/>
                        </a:cubicBezTo>
                        <a:cubicBezTo>
                          <a:pt x="195" y="236"/>
                          <a:pt x="195" y="236"/>
                          <a:pt x="195" y="236"/>
                        </a:cubicBezTo>
                        <a:cubicBezTo>
                          <a:pt x="195" y="235"/>
                          <a:pt x="195" y="235"/>
                          <a:pt x="195" y="235"/>
                        </a:cubicBezTo>
                        <a:cubicBezTo>
                          <a:pt x="196" y="236"/>
                          <a:pt x="196" y="236"/>
                          <a:pt x="196" y="236"/>
                        </a:cubicBezTo>
                        <a:cubicBezTo>
                          <a:pt x="195" y="237"/>
                          <a:pt x="195" y="237"/>
                          <a:pt x="195" y="237"/>
                        </a:cubicBezTo>
                        <a:cubicBezTo>
                          <a:pt x="194" y="237"/>
                          <a:pt x="194" y="237"/>
                          <a:pt x="194" y="237"/>
                        </a:cubicBezTo>
                        <a:cubicBezTo>
                          <a:pt x="194" y="239"/>
                          <a:pt x="194" y="239"/>
                          <a:pt x="194" y="239"/>
                        </a:cubicBezTo>
                        <a:cubicBezTo>
                          <a:pt x="194" y="239"/>
                          <a:pt x="194" y="239"/>
                          <a:pt x="194" y="239"/>
                        </a:cubicBezTo>
                        <a:cubicBezTo>
                          <a:pt x="194" y="239"/>
                          <a:pt x="194" y="239"/>
                          <a:pt x="194" y="239"/>
                        </a:cubicBezTo>
                        <a:cubicBezTo>
                          <a:pt x="195" y="240"/>
                          <a:pt x="195" y="240"/>
                          <a:pt x="195" y="240"/>
                        </a:cubicBezTo>
                        <a:cubicBezTo>
                          <a:pt x="194" y="240"/>
                          <a:pt x="194" y="240"/>
                          <a:pt x="194" y="240"/>
                        </a:cubicBezTo>
                        <a:cubicBezTo>
                          <a:pt x="193" y="239"/>
                          <a:pt x="193" y="239"/>
                          <a:pt x="193" y="239"/>
                        </a:cubicBezTo>
                        <a:cubicBezTo>
                          <a:pt x="193" y="239"/>
                          <a:pt x="193" y="239"/>
                          <a:pt x="193" y="239"/>
                        </a:cubicBezTo>
                        <a:cubicBezTo>
                          <a:pt x="192" y="239"/>
                          <a:pt x="192" y="239"/>
                          <a:pt x="192" y="239"/>
                        </a:cubicBezTo>
                        <a:cubicBezTo>
                          <a:pt x="191" y="239"/>
                          <a:pt x="191" y="239"/>
                          <a:pt x="191" y="239"/>
                        </a:cubicBezTo>
                        <a:cubicBezTo>
                          <a:pt x="191" y="238"/>
                          <a:pt x="191" y="238"/>
                          <a:pt x="191" y="238"/>
                        </a:cubicBezTo>
                        <a:cubicBezTo>
                          <a:pt x="189" y="237"/>
                          <a:pt x="189" y="237"/>
                          <a:pt x="189" y="237"/>
                        </a:cubicBezTo>
                        <a:cubicBezTo>
                          <a:pt x="188" y="238"/>
                          <a:pt x="188" y="238"/>
                          <a:pt x="188" y="238"/>
                        </a:cubicBezTo>
                        <a:cubicBezTo>
                          <a:pt x="188" y="238"/>
                          <a:pt x="188" y="238"/>
                          <a:pt x="188" y="238"/>
                        </a:cubicBezTo>
                        <a:cubicBezTo>
                          <a:pt x="188" y="238"/>
                          <a:pt x="188" y="238"/>
                          <a:pt x="188" y="238"/>
                        </a:cubicBezTo>
                        <a:cubicBezTo>
                          <a:pt x="188" y="237"/>
                          <a:pt x="188" y="237"/>
                          <a:pt x="188" y="237"/>
                        </a:cubicBezTo>
                        <a:cubicBezTo>
                          <a:pt x="188" y="236"/>
                          <a:pt x="188" y="236"/>
                          <a:pt x="188" y="236"/>
                        </a:cubicBezTo>
                        <a:cubicBezTo>
                          <a:pt x="189" y="236"/>
                          <a:pt x="189" y="236"/>
                          <a:pt x="189" y="236"/>
                        </a:cubicBezTo>
                        <a:cubicBezTo>
                          <a:pt x="189" y="237"/>
                          <a:pt x="189" y="237"/>
                          <a:pt x="189" y="237"/>
                        </a:cubicBezTo>
                        <a:cubicBezTo>
                          <a:pt x="190" y="237"/>
                          <a:pt x="190" y="237"/>
                          <a:pt x="190" y="237"/>
                        </a:cubicBezTo>
                        <a:cubicBezTo>
                          <a:pt x="191" y="237"/>
                          <a:pt x="191" y="237"/>
                          <a:pt x="191" y="237"/>
                        </a:cubicBezTo>
                        <a:cubicBezTo>
                          <a:pt x="191" y="237"/>
                          <a:pt x="191" y="237"/>
                          <a:pt x="191" y="237"/>
                        </a:cubicBezTo>
                        <a:cubicBezTo>
                          <a:pt x="192" y="237"/>
                          <a:pt x="192" y="237"/>
                          <a:pt x="192" y="237"/>
                        </a:cubicBezTo>
                        <a:cubicBezTo>
                          <a:pt x="193" y="237"/>
                          <a:pt x="193" y="237"/>
                          <a:pt x="193" y="237"/>
                        </a:cubicBezTo>
                        <a:cubicBezTo>
                          <a:pt x="193" y="237"/>
                          <a:pt x="193" y="237"/>
                          <a:pt x="193" y="237"/>
                        </a:cubicBezTo>
                        <a:cubicBezTo>
                          <a:pt x="193" y="238"/>
                          <a:pt x="193" y="238"/>
                          <a:pt x="193" y="238"/>
                        </a:cubicBezTo>
                        <a:cubicBezTo>
                          <a:pt x="193" y="238"/>
                          <a:pt x="193" y="238"/>
                          <a:pt x="193" y="238"/>
                        </a:cubicBezTo>
                        <a:close/>
                        <a:moveTo>
                          <a:pt x="245" y="237"/>
                        </a:moveTo>
                        <a:cubicBezTo>
                          <a:pt x="245" y="237"/>
                          <a:pt x="245" y="237"/>
                          <a:pt x="245" y="237"/>
                        </a:cubicBezTo>
                        <a:cubicBezTo>
                          <a:pt x="246" y="236"/>
                          <a:pt x="246" y="236"/>
                          <a:pt x="246" y="236"/>
                        </a:cubicBezTo>
                        <a:cubicBezTo>
                          <a:pt x="247" y="236"/>
                          <a:pt x="247" y="236"/>
                          <a:pt x="247" y="236"/>
                        </a:cubicBezTo>
                        <a:cubicBezTo>
                          <a:pt x="246" y="237"/>
                          <a:pt x="246" y="237"/>
                          <a:pt x="246" y="237"/>
                        </a:cubicBezTo>
                        <a:cubicBezTo>
                          <a:pt x="245" y="237"/>
                          <a:pt x="245" y="237"/>
                          <a:pt x="245" y="237"/>
                        </a:cubicBezTo>
                        <a:close/>
                        <a:moveTo>
                          <a:pt x="81" y="237"/>
                        </a:moveTo>
                        <a:cubicBezTo>
                          <a:pt x="80" y="237"/>
                          <a:pt x="80" y="237"/>
                          <a:pt x="80" y="237"/>
                        </a:cubicBezTo>
                        <a:cubicBezTo>
                          <a:pt x="80" y="238"/>
                          <a:pt x="80" y="238"/>
                          <a:pt x="80" y="238"/>
                        </a:cubicBezTo>
                        <a:cubicBezTo>
                          <a:pt x="79" y="238"/>
                          <a:pt x="79" y="238"/>
                          <a:pt x="79" y="238"/>
                        </a:cubicBezTo>
                        <a:cubicBezTo>
                          <a:pt x="80" y="239"/>
                          <a:pt x="80" y="239"/>
                          <a:pt x="80" y="239"/>
                        </a:cubicBezTo>
                        <a:cubicBezTo>
                          <a:pt x="81" y="238"/>
                          <a:pt x="81" y="238"/>
                          <a:pt x="81" y="238"/>
                        </a:cubicBezTo>
                        <a:cubicBezTo>
                          <a:pt x="83" y="238"/>
                          <a:pt x="83" y="238"/>
                          <a:pt x="83" y="238"/>
                        </a:cubicBezTo>
                        <a:cubicBezTo>
                          <a:pt x="82" y="239"/>
                          <a:pt x="82" y="239"/>
                          <a:pt x="82" y="239"/>
                        </a:cubicBezTo>
                        <a:cubicBezTo>
                          <a:pt x="81" y="239"/>
                          <a:pt x="81" y="239"/>
                          <a:pt x="81" y="239"/>
                        </a:cubicBezTo>
                        <a:cubicBezTo>
                          <a:pt x="80" y="239"/>
                          <a:pt x="80" y="239"/>
                          <a:pt x="80" y="239"/>
                        </a:cubicBezTo>
                        <a:cubicBezTo>
                          <a:pt x="78" y="239"/>
                          <a:pt x="78" y="239"/>
                          <a:pt x="78" y="239"/>
                        </a:cubicBezTo>
                        <a:cubicBezTo>
                          <a:pt x="78" y="240"/>
                          <a:pt x="78" y="240"/>
                          <a:pt x="78" y="240"/>
                        </a:cubicBezTo>
                        <a:cubicBezTo>
                          <a:pt x="77" y="240"/>
                          <a:pt x="77" y="240"/>
                          <a:pt x="77" y="240"/>
                        </a:cubicBezTo>
                        <a:cubicBezTo>
                          <a:pt x="76" y="239"/>
                          <a:pt x="76" y="239"/>
                          <a:pt x="76" y="239"/>
                        </a:cubicBezTo>
                        <a:cubicBezTo>
                          <a:pt x="75" y="238"/>
                          <a:pt x="75" y="238"/>
                          <a:pt x="75" y="238"/>
                        </a:cubicBezTo>
                        <a:cubicBezTo>
                          <a:pt x="77" y="239"/>
                          <a:pt x="77" y="239"/>
                          <a:pt x="77" y="239"/>
                        </a:cubicBezTo>
                        <a:cubicBezTo>
                          <a:pt x="78" y="239"/>
                          <a:pt x="78" y="239"/>
                          <a:pt x="78" y="239"/>
                        </a:cubicBezTo>
                        <a:cubicBezTo>
                          <a:pt x="78" y="238"/>
                          <a:pt x="78" y="238"/>
                          <a:pt x="78" y="238"/>
                        </a:cubicBezTo>
                        <a:cubicBezTo>
                          <a:pt x="80" y="237"/>
                          <a:pt x="80" y="237"/>
                          <a:pt x="80" y="237"/>
                        </a:cubicBezTo>
                        <a:cubicBezTo>
                          <a:pt x="81" y="237"/>
                          <a:pt x="81" y="237"/>
                          <a:pt x="81" y="237"/>
                        </a:cubicBezTo>
                        <a:close/>
                        <a:moveTo>
                          <a:pt x="249" y="240"/>
                        </a:moveTo>
                        <a:cubicBezTo>
                          <a:pt x="249" y="239"/>
                          <a:pt x="249" y="239"/>
                          <a:pt x="249" y="239"/>
                        </a:cubicBezTo>
                        <a:cubicBezTo>
                          <a:pt x="250" y="237"/>
                          <a:pt x="250" y="237"/>
                          <a:pt x="250" y="237"/>
                        </a:cubicBezTo>
                        <a:cubicBezTo>
                          <a:pt x="250" y="237"/>
                          <a:pt x="250" y="237"/>
                          <a:pt x="250" y="237"/>
                        </a:cubicBezTo>
                        <a:cubicBezTo>
                          <a:pt x="250" y="238"/>
                          <a:pt x="250" y="238"/>
                          <a:pt x="250" y="238"/>
                        </a:cubicBezTo>
                        <a:cubicBezTo>
                          <a:pt x="250" y="239"/>
                          <a:pt x="250" y="239"/>
                          <a:pt x="250" y="239"/>
                        </a:cubicBezTo>
                        <a:cubicBezTo>
                          <a:pt x="249" y="239"/>
                          <a:pt x="249" y="239"/>
                          <a:pt x="249" y="239"/>
                        </a:cubicBezTo>
                        <a:cubicBezTo>
                          <a:pt x="249" y="240"/>
                          <a:pt x="249" y="240"/>
                          <a:pt x="249" y="240"/>
                        </a:cubicBezTo>
                        <a:close/>
                        <a:moveTo>
                          <a:pt x="224" y="240"/>
                        </a:moveTo>
                        <a:cubicBezTo>
                          <a:pt x="223" y="239"/>
                          <a:pt x="223" y="239"/>
                          <a:pt x="223" y="239"/>
                        </a:cubicBezTo>
                        <a:cubicBezTo>
                          <a:pt x="222" y="239"/>
                          <a:pt x="222" y="239"/>
                          <a:pt x="222" y="239"/>
                        </a:cubicBezTo>
                        <a:cubicBezTo>
                          <a:pt x="222" y="238"/>
                          <a:pt x="222" y="238"/>
                          <a:pt x="222" y="238"/>
                        </a:cubicBezTo>
                        <a:cubicBezTo>
                          <a:pt x="223" y="238"/>
                          <a:pt x="223" y="238"/>
                          <a:pt x="223" y="238"/>
                        </a:cubicBezTo>
                        <a:cubicBezTo>
                          <a:pt x="224" y="239"/>
                          <a:pt x="224" y="239"/>
                          <a:pt x="224" y="239"/>
                        </a:cubicBezTo>
                        <a:cubicBezTo>
                          <a:pt x="225" y="239"/>
                          <a:pt x="225" y="239"/>
                          <a:pt x="225" y="239"/>
                        </a:cubicBezTo>
                        <a:cubicBezTo>
                          <a:pt x="225" y="239"/>
                          <a:pt x="225" y="239"/>
                          <a:pt x="225" y="239"/>
                        </a:cubicBezTo>
                        <a:cubicBezTo>
                          <a:pt x="225" y="240"/>
                          <a:pt x="225" y="240"/>
                          <a:pt x="225" y="240"/>
                        </a:cubicBezTo>
                        <a:cubicBezTo>
                          <a:pt x="224" y="240"/>
                          <a:pt x="224" y="240"/>
                          <a:pt x="224" y="240"/>
                        </a:cubicBezTo>
                        <a:close/>
                        <a:moveTo>
                          <a:pt x="234" y="240"/>
                        </a:moveTo>
                        <a:cubicBezTo>
                          <a:pt x="234" y="239"/>
                          <a:pt x="234" y="239"/>
                          <a:pt x="234" y="239"/>
                        </a:cubicBezTo>
                        <a:cubicBezTo>
                          <a:pt x="235" y="239"/>
                          <a:pt x="235" y="239"/>
                          <a:pt x="235" y="239"/>
                        </a:cubicBezTo>
                        <a:cubicBezTo>
                          <a:pt x="235" y="239"/>
                          <a:pt x="235" y="239"/>
                          <a:pt x="235" y="239"/>
                        </a:cubicBezTo>
                        <a:cubicBezTo>
                          <a:pt x="236" y="240"/>
                          <a:pt x="236" y="240"/>
                          <a:pt x="236" y="240"/>
                        </a:cubicBezTo>
                        <a:cubicBezTo>
                          <a:pt x="237" y="241"/>
                          <a:pt x="237" y="241"/>
                          <a:pt x="237" y="241"/>
                        </a:cubicBezTo>
                        <a:cubicBezTo>
                          <a:pt x="236" y="241"/>
                          <a:pt x="236" y="241"/>
                          <a:pt x="236" y="241"/>
                        </a:cubicBezTo>
                        <a:cubicBezTo>
                          <a:pt x="236" y="242"/>
                          <a:pt x="236" y="242"/>
                          <a:pt x="236" y="242"/>
                        </a:cubicBezTo>
                        <a:cubicBezTo>
                          <a:pt x="236" y="241"/>
                          <a:pt x="236" y="241"/>
                          <a:pt x="236" y="241"/>
                        </a:cubicBezTo>
                        <a:cubicBezTo>
                          <a:pt x="235" y="241"/>
                          <a:pt x="235" y="241"/>
                          <a:pt x="235" y="241"/>
                        </a:cubicBezTo>
                        <a:cubicBezTo>
                          <a:pt x="234" y="241"/>
                          <a:pt x="234" y="241"/>
                          <a:pt x="234" y="241"/>
                        </a:cubicBezTo>
                        <a:cubicBezTo>
                          <a:pt x="233" y="241"/>
                          <a:pt x="233" y="241"/>
                          <a:pt x="233" y="241"/>
                        </a:cubicBezTo>
                        <a:cubicBezTo>
                          <a:pt x="232" y="241"/>
                          <a:pt x="232" y="241"/>
                          <a:pt x="232" y="241"/>
                        </a:cubicBezTo>
                        <a:cubicBezTo>
                          <a:pt x="232" y="242"/>
                          <a:pt x="232" y="242"/>
                          <a:pt x="232" y="242"/>
                        </a:cubicBezTo>
                        <a:cubicBezTo>
                          <a:pt x="232" y="241"/>
                          <a:pt x="232" y="241"/>
                          <a:pt x="232" y="241"/>
                        </a:cubicBezTo>
                        <a:cubicBezTo>
                          <a:pt x="232" y="241"/>
                          <a:pt x="232" y="241"/>
                          <a:pt x="232" y="241"/>
                        </a:cubicBezTo>
                        <a:cubicBezTo>
                          <a:pt x="233" y="240"/>
                          <a:pt x="233" y="240"/>
                          <a:pt x="233" y="240"/>
                        </a:cubicBezTo>
                        <a:cubicBezTo>
                          <a:pt x="234" y="240"/>
                          <a:pt x="234" y="240"/>
                          <a:pt x="234" y="240"/>
                        </a:cubicBezTo>
                        <a:cubicBezTo>
                          <a:pt x="234" y="240"/>
                          <a:pt x="234" y="240"/>
                          <a:pt x="234" y="240"/>
                        </a:cubicBezTo>
                        <a:close/>
                        <a:moveTo>
                          <a:pt x="243" y="240"/>
                        </a:moveTo>
                        <a:cubicBezTo>
                          <a:pt x="242" y="240"/>
                          <a:pt x="242" y="240"/>
                          <a:pt x="242" y="240"/>
                        </a:cubicBezTo>
                        <a:cubicBezTo>
                          <a:pt x="243" y="239"/>
                          <a:pt x="243" y="239"/>
                          <a:pt x="243" y="239"/>
                        </a:cubicBezTo>
                        <a:cubicBezTo>
                          <a:pt x="245" y="239"/>
                          <a:pt x="245" y="239"/>
                          <a:pt x="245" y="239"/>
                        </a:cubicBezTo>
                        <a:cubicBezTo>
                          <a:pt x="245" y="240"/>
                          <a:pt x="245" y="240"/>
                          <a:pt x="245" y="240"/>
                        </a:cubicBezTo>
                        <a:cubicBezTo>
                          <a:pt x="243" y="240"/>
                          <a:pt x="243" y="240"/>
                          <a:pt x="243" y="240"/>
                        </a:cubicBezTo>
                        <a:close/>
                        <a:moveTo>
                          <a:pt x="248" y="242"/>
                        </a:moveTo>
                        <a:cubicBezTo>
                          <a:pt x="248" y="241"/>
                          <a:pt x="248" y="241"/>
                          <a:pt x="248" y="241"/>
                        </a:cubicBezTo>
                        <a:cubicBezTo>
                          <a:pt x="248" y="241"/>
                          <a:pt x="248" y="241"/>
                          <a:pt x="248" y="241"/>
                        </a:cubicBezTo>
                        <a:cubicBezTo>
                          <a:pt x="248" y="240"/>
                          <a:pt x="248" y="240"/>
                          <a:pt x="248" y="240"/>
                        </a:cubicBezTo>
                        <a:cubicBezTo>
                          <a:pt x="249" y="240"/>
                          <a:pt x="249" y="240"/>
                          <a:pt x="249" y="240"/>
                        </a:cubicBezTo>
                        <a:cubicBezTo>
                          <a:pt x="249" y="241"/>
                          <a:pt x="249" y="241"/>
                          <a:pt x="249" y="241"/>
                        </a:cubicBezTo>
                        <a:cubicBezTo>
                          <a:pt x="248" y="242"/>
                          <a:pt x="248" y="242"/>
                          <a:pt x="248" y="242"/>
                        </a:cubicBezTo>
                        <a:close/>
                        <a:moveTo>
                          <a:pt x="95" y="253"/>
                        </a:moveTo>
                        <a:cubicBezTo>
                          <a:pt x="95" y="253"/>
                          <a:pt x="95" y="253"/>
                          <a:pt x="95" y="253"/>
                        </a:cubicBezTo>
                        <a:cubicBezTo>
                          <a:pt x="94" y="252"/>
                          <a:pt x="94" y="252"/>
                          <a:pt x="94" y="252"/>
                        </a:cubicBezTo>
                        <a:cubicBezTo>
                          <a:pt x="94" y="251"/>
                          <a:pt x="94" y="251"/>
                          <a:pt x="94" y="251"/>
                        </a:cubicBezTo>
                        <a:cubicBezTo>
                          <a:pt x="94" y="250"/>
                          <a:pt x="94" y="250"/>
                          <a:pt x="94" y="250"/>
                        </a:cubicBezTo>
                        <a:cubicBezTo>
                          <a:pt x="93" y="249"/>
                          <a:pt x="93" y="249"/>
                          <a:pt x="93" y="249"/>
                        </a:cubicBezTo>
                        <a:cubicBezTo>
                          <a:pt x="93" y="248"/>
                          <a:pt x="93" y="248"/>
                          <a:pt x="93" y="248"/>
                        </a:cubicBezTo>
                        <a:cubicBezTo>
                          <a:pt x="92" y="247"/>
                          <a:pt x="92" y="247"/>
                          <a:pt x="92" y="247"/>
                        </a:cubicBezTo>
                        <a:cubicBezTo>
                          <a:pt x="91" y="246"/>
                          <a:pt x="91" y="246"/>
                          <a:pt x="91" y="246"/>
                        </a:cubicBezTo>
                        <a:cubicBezTo>
                          <a:pt x="90" y="243"/>
                          <a:pt x="90" y="243"/>
                          <a:pt x="90" y="243"/>
                        </a:cubicBezTo>
                        <a:cubicBezTo>
                          <a:pt x="90" y="242"/>
                          <a:pt x="90" y="242"/>
                          <a:pt x="90" y="242"/>
                        </a:cubicBezTo>
                        <a:cubicBezTo>
                          <a:pt x="91" y="241"/>
                          <a:pt x="91" y="241"/>
                          <a:pt x="91" y="241"/>
                        </a:cubicBezTo>
                        <a:cubicBezTo>
                          <a:pt x="91" y="243"/>
                          <a:pt x="91" y="243"/>
                          <a:pt x="91" y="243"/>
                        </a:cubicBezTo>
                        <a:cubicBezTo>
                          <a:pt x="92" y="245"/>
                          <a:pt x="92" y="245"/>
                          <a:pt x="92" y="245"/>
                        </a:cubicBezTo>
                        <a:cubicBezTo>
                          <a:pt x="92" y="246"/>
                          <a:pt x="92" y="246"/>
                          <a:pt x="92" y="246"/>
                        </a:cubicBezTo>
                        <a:cubicBezTo>
                          <a:pt x="93" y="246"/>
                          <a:pt x="93" y="246"/>
                          <a:pt x="93" y="246"/>
                        </a:cubicBezTo>
                        <a:cubicBezTo>
                          <a:pt x="94" y="246"/>
                          <a:pt x="94" y="246"/>
                          <a:pt x="94" y="246"/>
                        </a:cubicBezTo>
                        <a:cubicBezTo>
                          <a:pt x="94" y="247"/>
                          <a:pt x="94" y="247"/>
                          <a:pt x="94" y="247"/>
                        </a:cubicBezTo>
                        <a:cubicBezTo>
                          <a:pt x="93" y="248"/>
                          <a:pt x="93" y="248"/>
                          <a:pt x="93" y="248"/>
                        </a:cubicBezTo>
                        <a:cubicBezTo>
                          <a:pt x="94" y="249"/>
                          <a:pt x="94" y="249"/>
                          <a:pt x="94" y="249"/>
                        </a:cubicBezTo>
                        <a:cubicBezTo>
                          <a:pt x="95" y="250"/>
                          <a:pt x="95" y="250"/>
                          <a:pt x="95" y="250"/>
                        </a:cubicBezTo>
                        <a:cubicBezTo>
                          <a:pt x="95" y="252"/>
                          <a:pt x="95" y="252"/>
                          <a:pt x="95" y="252"/>
                        </a:cubicBezTo>
                        <a:cubicBezTo>
                          <a:pt x="95" y="252"/>
                          <a:pt x="95" y="252"/>
                          <a:pt x="95" y="252"/>
                        </a:cubicBezTo>
                        <a:cubicBezTo>
                          <a:pt x="95" y="253"/>
                          <a:pt x="95" y="253"/>
                          <a:pt x="95" y="253"/>
                        </a:cubicBezTo>
                        <a:close/>
                        <a:moveTo>
                          <a:pt x="241" y="242"/>
                        </a:moveTo>
                        <a:cubicBezTo>
                          <a:pt x="241" y="242"/>
                          <a:pt x="241" y="242"/>
                          <a:pt x="241" y="242"/>
                        </a:cubicBezTo>
                        <a:cubicBezTo>
                          <a:pt x="241" y="242"/>
                          <a:pt x="241" y="242"/>
                          <a:pt x="241" y="242"/>
                        </a:cubicBezTo>
                        <a:cubicBezTo>
                          <a:pt x="242" y="241"/>
                          <a:pt x="242" y="241"/>
                          <a:pt x="242" y="241"/>
                        </a:cubicBezTo>
                        <a:cubicBezTo>
                          <a:pt x="243" y="241"/>
                          <a:pt x="243" y="241"/>
                          <a:pt x="243" y="241"/>
                        </a:cubicBezTo>
                        <a:cubicBezTo>
                          <a:pt x="243" y="241"/>
                          <a:pt x="243" y="241"/>
                          <a:pt x="243" y="241"/>
                        </a:cubicBezTo>
                        <a:cubicBezTo>
                          <a:pt x="244" y="242"/>
                          <a:pt x="244" y="242"/>
                          <a:pt x="244" y="242"/>
                        </a:cubicBezTo>
                        <a:cubicBezTo>
                          <a:pt x="243" y="243"/>
                          <a:pt x="243" y="243"/>
                          <a:pt x="243" y="243"/>
                        </a:cubicBezTo>
                        <a:cubicBezTo>
                          <a:pt x="242" y="242"/>
                          <a:pt x="242" y="242"/>
                          <a:pt x="242" y="242"/>
                        </a:cubicBezTo>
                        <a:cubicBezTo>
                          <a:pt x="241" y="242"/>
                          <a:pt x="241" y="242"/>
                          <a:pt x="241" y="242"/>
                        </a:cubicBezTo>
                        <a:close/>
                        <a:moveTo>
                          <a:pt x="246" y="244"/>
                        </a:moveTo>
                        <a:cubicBezTo>
                          <a:pt x="245" y="243"/>
                          <a:pt x="245" y="243"/>
                          <a:pt x="245" y="243"/>
                        </a:cubicBezTo>
                        <a:cubicBezTo>
                          <a:pt x="245" y="241"/>
                          <a:pt x="245" y="241"/>
                          <a:pt x="245" y="241"/>
                        </a:cubicBezTo>
                        <a:cubicBezTo>
                          <a:pt x="246" y="241"/>
                          <a:pt x="246" y="241"/>
                          <a:pt x="246" y="241"/>
                        </a:cubicBezTo>
                        <a:cubicBezTo>
                          <a:pt x="246" y="242"/>
                          <a:pt x="246" y="242"/>
                          <a:pt x="246" y="242"/>
                        </a:cubicBezTo>
                        <a:cubicBezTo>
                          <a:pt x="246" y="243"/>
                          <a:pt x="246" y="243"/>
                          <a:pt x="246" y="243"/>
                        </a:cubicBezTo>
                        <a:cubicBezTo>
                          <a:pt x="246" y="244"/>
                          <a:pt x="246" y="244"/>
                          <a:pt x="246" y="244"/>
                        </a:cubicBezTo>
                        <a:close/>
                        <a:moveTo>
                          <a:pt x="359" y="245"/>
                        </a:moveTo>
                        <a:cubicBezTo>
                          <a:pt x="358" y="245"/>
                          <a:pt x="358" y="245"/>
                          <a:pt x="358" y="245"/>
                        </a:cubicBezTo>
                        <a:cubicBezTo>
                          <a:pt x="359" y="244"/>
                          <a:pt x="359" y="244"/>
                          <a:pt x="359" y="244"/>
                        </a:cubicBezTo>
                        <a:cubicBezTo>
                          <a:pt x="359" y="243"/>
                          <a:pt x="359" y="243"/>
                          <a:pt x="359" y="243"/>
                        </a:cubicBezTo>
                        <a:cubicBezTo>
                          <a:pt x="363" y="243"/>
                          <a:pt x="363" y="243"/>
                          <a:pt x="363" y="243"/>
                        </a:cubicBezTo>
                        <a:cubicBezTo>
                          <a:pt x="365" y="242"/>
                          <a:pt x="365" y="242"/>
                          <a:pt x="365" y="242"/>
                        </a:cubicBezTo>
                        <a:cubicBezTo>
                          <a:pt x="366" y="242"/>
                          <a:pt x="366" y="242"/>
                          <a:pt x="366" y="242"/>
                        </a:cubicBezTo>
                        <a:cubicBezTo>
                          <a:pt x="365" y="243"/>
                          <a:pt x="365" y="243"/>
                          <a:pt x="365" y="243"/>
                        </a:cubicBezTo>
                        <a:cubicBezTo>
                          <a:pt x="365" y="243"/>
                          <a:pt x="365" y="243"/>
                          <a:pt x="365" y="243"/>
                        </a:cubicBezTo>
                        <a:cubicBezTo>
                          <a:pt x="365" y="244"/>
                          <a:pt x="365" y="244"/>
                          <a:pt x="365" y="244"/>
                        </a:cubicBezTo>
                        <a:cubicBezTo>
                          <a:pt x="365" y="244"/>
                          <a:pt x="365" y="244"/>
                          <a:pt x="365" y="244"/>
                        </a:cubicBezTo>
                        <a:cubicBezTo>
                          <a:pt x="364" y="244"/>
                          <a:pt x="364" y="244"/>
                          <a:pt x="364" y="244"/>
                        </a:cubicBezTo>
                        <a:cubicBezTo>
                          <a:pt x="362" y="244"/>
                          <a:pt x="362" y="244"/>
                          <a:pt x="362" y="244"/>
                        </a:cubicBezTo>
                        <a:cubicBezTo>
                          <a:pt x="361" y="244"/>
                          <a:pt x="361" y="244"/>
                          <a:pt x="361" y="244"/>
                        </a:cubicBezTo>
                        <a:cubicBezTo>
                          <a:pt x="359" y="245"/>
                          <a:pt x="359" y="245"/>
                          <a:pt x="359" y="245"/>
                        </a:cubicBezTo>
                        <a:close/>
                        <a:moveTo>
                          <a:pt x="235" y="242"/>
                        </a:moveTo>
                        <a:cubicBezTo>
                          <a:pt x="235" y="243"/>
                          <a:pt x="235" y="243"/>
                          <a:pt x="235" y="243"/>
                        </a:cubicBezTo>
                        <a:cubicBezTo>
                          <a:pt x="236" y="243"/>
                          <a:pt x="236" y="243"/>
                          <a:pt x="236" y="243"/>
                        </a:cubicBezTo>
                        <a:cubicBezTo>
                          <a:pt x="236" y="244"/>
                          <a:pt x="236" y="244"/>
                          <a:pt x="236" y="244"/>
                        </a:cubicBezTo>
                        <a:cubicBezTo>
                          <a:pt x="236" y="244"/>
                          <a:pt x="236" y="244"/>
                          <a:pt x="236" y="244"/>
                        </a:cubicBezTo>
                        <a:cubicBezTo>
                          <a:pt x="236" y="245"/>
                          <a:pt x="236" y="245"/>
                          <a:pt x="236" y="245"/>
                        </a:cubicBezTo>
                        <a:cubicBezTo>
                          <a:pt x="237" y="245"/>
                          <a:pt x="237" y="245"/>
                          <a:pt x="237" y="245"/>
                        </a:cubicBezTo>
                        <a:cubicBezTo>
                          <a:pt x="238" y="245"/>
                          <a:pt x="238" y="245"/>
                          <a:pt x="238" y="245"/>
                        </a:cubicBezTo>
                        <a:cubicBezTo>
                          <a:pt x="239" y="245"/>
                          <a:pt x="239" y="245"/>
                          <a:pt x="239" y="245"/>
                        </a:cubicBezTo>
                        <a:cubicBezTo>
                          <a:pt x="239" y="245"/>
                          <a:pt x="239" y="245"/>
                          <a:pt x="239" y="245"/>
                        </a:cubicBezTo>
                        <a:cubicBezTo>
                          <a:pt x="239" y="246"/>
                          <a:pt x="239" y="246"/>
                          <a:pt x="239" y="246"/>
                        </a:cubicBezTo>
                        <a:cubicBezTo>
                          <a:pt x="240" y="246"/>
                          <a:pt x="240" y="246"/>
                          <a:pt x="240" y="246"/>
                        </a:cubicBezTo>
                        <a:cubicBezTo>
                          <a:pt x="240" y="246"/>
                          <a:pt x="240" y="246"/>
                          <a:pt x="240" y="246"/>
                        </a:cubicBezTo>
                        <a:cubicBezTo>
                          <a:pt x="239" y="247"/>
                          <a:pt x="239" y="247"/>
                          <a:pt x="239" y="247"/>
                        </a:cubicBezTo>
                        <a:cubicBezTo>
                          <a:pt x="238" y="246"/>
                          <a:pt x="238" y="246"/>
                          <a:pt x="238" y="246"/>
                        </a:cubicBezTo>
                        <a:cubicBezTo>
                          <a:pt x="237" y="246"/>
                          <a:pt x="237" y="246"/>
                          <a:pt x="237" y="246"/>
                        </a:cubicBezTo>
                        <a:cubicBezTo>
                          <a:pt x="237" y="247"/>
                          <a:pt x="237" y="247"/>
                          <a:pt x="237" y="247"/>
                        </a:cubicBezTo>
                        <a:cubicBezTo>
                          <a:pt x="236" y="247"/>
                          <a:pt x="236" y="247"/>
                          <a:pt x="236" y="247"/>
                        </a:cubicBezTo>
                        <a:cubicBezTo>
                          <a:pt x="236" y="246"/>
                          <a:pt x="236" y="246"/>
                          <a:pt x="236" y="246"/>
                        </a:cubicBezTo>
                        <a:cubicBezTo>
                          <a:pt x="235" y="246"/>
                          <a:pt x="235" y="246"/>
                          <a:pt x="235" y="246"/>
                        </a:cubicBezTo>
                        <a:cubicBezTo>
                          <a:pt x="234" y="245"/>
                          <a:pt x="234" y="245"/>
                          <a:pt x="234" y="245"/>
                        </a:cubicBezTo>
                        <a:cubicBezTo>
                          <a:pt x="233" y="245"/>
                          <a:pt x="233" y="245"/>
                          <a:pt x="233" y="245"/>
                        </a:cubicBezTo>
                        <a:cubicBezTo>
                          <a:pt x="232" y="246"/>
                          <a:pt x="232" y="246"/>
                          <a:pt x="232" y="246"/>
                        </a:cubicBezTo>
                        <a:cubicBezTo>
                          <a:pt x="232" y="245"/>
                          <a:pt x="232" y="245"/>
                          <a:pt x="232" y="245"/>
                        </a:cubicBezTo>
                        <a:cubicBezTo>
                          <a:pt x="232" y="244"/>
                          <a:pt x="232" y="244"/>
                          <a:pt x="232" y="244"/>
                        </a:cubicBezTo>
                        <a:cubicBezTo>
                          <a:pt x="232" y="244"/>
                          <a:pt x="232" y="244"/>
                          <a:pt x="232" y="244"/>
                        </a:cubicBezTo>
                        <a:cubicBezTo>
                          <a:pt x="233" y="244"/>
                          <a:pt x="233" y="244"/>
                          <a:pt x="233" y="244"/>
                        </a:cubicBezTo>
                        <a:cubicBezTo>
                          <a:pt x="234" y="243"/>
                          <a:pt x="234" y="243"/>
                          <a:pt x="234" y="243"/>
                        </a:cubicBezTo>
                        <a:cubicBezTo>
                          <a:pt x="235" y="243"/>
                          <a:pt x="235" y="243"/>
                          <a:pt x="235" y="243"/>
                        </a:cubicBezTo>
                        <a:cubicBezTo>
                          <a:pt x="235" y="242"/>
                          <a:pt x="235" y="242"/>
                          <a:pt x="235" y="242"/>
                        </a:cubicBezTo>
                        <a:close/>
                        <a:moveTo>
                          <a:pt x="227" y="243"/>
                        </a:moveTo>
                        <a:cubicBezTo>
                          <a:pt x="227" y="242"/>
                          <a:pt x="227" y="242"/>
                          <a:pt x="227" y="242"/>
                        </a:cubicBezTo>
                        <a:cubicBezTo>
                          <a:pt x="228" y="243"/>
                          <a:pt x="228" y="243"/>
                          <a:pt x="228" y="243"/>
                        </a:cubicBezTo>
                        <a:cubicBezTo>
                          <a:pt x="229" y="243"/>
                          <a:pt x="229" y="243"/>
                          <a:pt x="229" y="243"/>
                        </a:cubicBezTo>
                        <a:cubicBezTo>
                          <a:pt x="228" y="243"/>
                          <a:pt x="228" y="243"/>
                          <a:pt x="228" y="243"/>
                        </a:cubicBezTo>
                        <a:cubicBezTo>
                          <a:pt x="227" y="243"/>
                          <a:pt x="227" y="243"/>
                          <a:pt x="227" y="243"/>
                        </a:cubicBezTo>
                        <a:cubicBezTo>
                          <a:pt x="227" y="244"/>
                          <a:pt x="227" y="244"/>
                          <a:pt x="227" y="244"/>
                        </a:cubicBezTo>
                        <a:cubicBezTo>
                          <a:pt x="226" y="244"/>
                          <a:pt x="226" y="244"/>
                          <a:pt x="226" y="244"/>
                        </a:cubicBezTo>
                        <a:cubicBezTo>
                          <a:pt x="226" y="243"/>
                          <a:pt x="226" y="243"/>
                          <a:pt x="226" y="243"/>
                        </a:cubicBezTo>
                        <a:cubicBezTo>
                          <a:pt x="227" y="243"/>
                          <a:pt x="227" y="243"/>
                          <a:pt x="227" y="243"/>
                        </a:cubicBezTo>
                        <a:cubicBezTo>
                          <a:pt x="227" y="243"/>
                          <a:pt x="227" y="243"/>
                          <a:pt x="227" y="243"/>
                        </a:cubicBezTo>
                        <a:close/>
                        <a:moveTo>
                          <a:pt x="257" y="247"/>
                        </a:moveTo>
                        <a:cubicBezTo>
                          <a:pt x="257" y="246"/>
                          <a:pt x="257" y="246"/>
                          <a:pt x="257" y="246"/>
                        </a:cubicBezTo>
                        <a:cubicBezTo>
                          <a:pt x="257" y="246"/>
                          <a:pt x="257" y="246"/>
                          <a:pt x="257" y="246"/>
                        </a:cubicBezTo>
                        <a:cubicBezTo>
                          <a:pt x="258" y="245"/>
                          <a:pt x="258" y="245"/>
                          <a:pt x="258" y="245"/>
                        </a:cubicBezTo>
                        <a:cubicBezTo>
                          <a:pt x="258" y="244"/>
                          <a:pt x="258" y="244"/>
                          <a:pt x="258" y="244"/>
                        </a:cubicBezTo>
                        <a:cubicBezTo>
                          <a:pt x="259" y="244"/>
                          <a:pt x="259" y="244"/>
                          <a:pt x="259" y="244"/>
                        </a:cubicBezTo>
                        <a:cubicBezTo>
                          <a:pt x="259" y="245"/>
                          <a:pt x="259" y="245"/>
                          <a:pt x="259" y="245"/>
                        </a:cubicBezTo>
                        <a:cubicBezTo>
                          <a:pt x="259" y="245"/>
                          <a:pt x="259" y="245"/>
                          <a:pt x="259" y="245"/>
                        </a:cubicBezTo>
                        <a:cubicBezTo>
                          <a:pt x="258" y="247"/>
                          <a:pt x="258" y="247"/>
                          <a:pt x="258" y="247"/>
                        </a:cubicBezTo>
                        <a:cubicBezTo>
                          <a:pt x="257" y="247"/>
                          <a:pt x="257" y="247"/>
                          <a:pt x="257" y="247"/>
                        </a:cubicBezTo>
                        <a:close/>
                        <a:moveTo>
                          <a:pt x="250" y="246"/>
                        </a:moveTo>
                        <a:cubicBezTo>
                          <a:pt x="248" y="245"/>
                          <a:pt x="248" y="245"/>
                          <a:pt x="248" y="245"/>
                        </a:cubicBezTo>
                        <a:cubicBezTo>
                          <a:pt x="248" y="245"/>
                          <a:pt x="249" y="245"/>
                          <a:pt x="249" y="245"/>
                        </a:cubicBezTo>
                        <a:cubicBezTo>
                          <a:pt x="251" y="245"/>
                          <a:pt x="251" y="245"/>
                          <a:pt x="251" y="245"/>
                        </a:cubicBezTo>
                        <a:cubicBezTo>
                          <a:pt x="250" y="246"/>
                          <a:pt x="250" y="246"/>
                          <a:pt x="250" y="246"/>
                        </a:cubicBezTo>
                        <a:close/>
                        <a:moveTo>
                          <a:pt x="275" y="256"/>
                        </a:moveTo>
                        <a:cubicBezTo>
                          <a:pt x="275" y="255"/>
                          <a:pt x="275" y="255"/>
                          <a:pt x="275" y="255"/>
                        </a:cubicBezTo>
                        <a:cubicBezTo>
                          <a:pt x="276" y="253"/>
                          <a:pt x="276" y="253"/>
                          <a:pt x="276" y="253"/>
                        </a:cubicBezTo>
                        <a:cubicBezTo>
                          <a:pt x="277" y="252"/>
                          <a:pt x="277" y="252"/>
                          <a:pt x="277" y="252"/>
                        </a:cubicBezTo>
                        <a:cubicBezTo>
                          <a:pt x="277" y="251"/>
                          <a:pt x="277" y="251"/>
                          <a:pt x="277" y="251"/>
                        </a:cubicBezTo>
                        <a:cubicBezTo>
                          <a:pt x="278" y="250"/>
                          <a:pt x="278" y="250"/>
                          <a:pt x="278" y="250"/>
                        </a:cubicBezTo>
                        <a:cubicBezTo>
                          <a:pt x="278" y="249"/>
                          <a:pt x="278" y="249"/>
                          <a:pt x="278" y="249"/>
                        </a:cubicBezTo>
                        <a:cubicBezTo>
                          <a:pt x="278" y="248"/>
                          <a:pt x="278" y="248"/>
                          <a:pt x="278" y="248"/>
                        </a:cubicBezTo>
                        <a:cubicBezTo>
                          <a:pt x="278" y="245"/>
                          <a:pt x="278" y="245"/>
                          <a:pt x="278" y="245"/>
                        </a:cubicBezTo>
                        <a:cubicBezTo>
                          <a:pt x="279" y="247"/>
                          <a:pt x="279" y="247"/>
                          <a:pt x="279" y="247"/>
                        </a:cubicBezTo>
                        <a:cubicBezTo>
                          <a:pt x="279" y="247"/>
                          <a:pt x="279" y="247"/>
                          <a:pt x="279" y="247"/>
                        </a:cubicBezTo>
                        <a:cubicBezTo>
                          <a:pt x="280" y="248"/>
                          <a:pt x="280" y="248"/>
                          <a:pt x="280" y="248"/>
                        </a:cubicBezTo>
                        <a:cubicBezTo>
                          <a:pt x="280" y="249"/>
                          <a:pt x="280" y="249"/>
                          <a:pt x="280" y="249"/>
                        </a:cubicBezTo>
                        <a:cubicBezTo>
                          <a:pt x="280" y="250"/>
                          <a:pt x="280" y="250"/>
                          <a:pt x="280" y="250"/>
                        </a:cubicBezTo>
                        <a:cubicBezTo>
                          <a:pt x="280" y="251"/>
                          <a:pt x="280" y="251"/>
                          <a:pt x="280" y="251"/>
                        </a:cubicBezTo>
                        <a:cubicBezTo>
                          <a:pt x="279" y="253"/>
                          <a:pt x="279" y="253"/>
                          <a:pt x="279" y="253"/>
                        </a:cubicBezTo>
                        <a:cubicBezTo>
                          <a:pt x="279" y="253"/>
                          <a:pt x="279" y="253"/>
                          <a:pt x="279" y="253"/>
                        </a:cubicBezTo>
                        <a:cubicBezTo>
                          <a:pt x="277" y="254"/>
                          <a:pt x="277" y="254"/>
                          <a:pt x="277" y="254"/>
                        </a:cubicBezTo>
                        <a:cubicBezTo>
                          <a:pt x="277" y="254"/>
                          <a:pt x="277" y="254"/>
                          <a:pt x="277" y="254"/>
                        </a:cubicBezTo>
                        <a:cubicBezTo>
                          <a:pt x="276" y="255"/>
                          <a:pt x="276" y="255"/>
                          <a:pt x="276" y="255"/>
                        </a:cubicBezTo>
                        <a:cubicBezTo>
                          <a:pt x="275" y="256"/>
                          <a:pt x="275" y="256"/>
                          <a:pt x="275" y="256"/>
                        </a:cubicBezTo>
                        <a:close/>
                        <a:moveTo>
                          <a:pt x="124" y="247"/>
                        </a:moveTo>
                        <a:cubicBezTo>
                          <a:pt x="124" y="247"/>
                          <a:pt x="124" y="247"/>
                          <a:pt x="124" y="247"/>
                        </a:cubicBezTo>
                        <a:cubicBezTo>
                          <a:pt x="124" y="246"/>
                          <a:pt x="124" y="246"/>
                          <a:pt x="124" y="246"/>
                        </a:cubicBezTo>
                        <a:cubicBezTo>
                          <a:pt x="125" y="246"/>
                          <a:pt x="125" y="246"/>
                          <a:pt x="125" y="246"/>
                        </a:cubicBezTo>
                        <a:cubicBezTo>
                          <a:pt x="125" y="246"/>
                          <a:pt x="125" y="246"/>
                          <a:pt x="125" y="246"/>
                        </a:cubicBezTo>
                        <a:cubicBezTo>
                          <a:pt x="126" y="246"/>
                          <a:pt x="126" y="246"/>
                          <a:pt x="126" y="246"/>
                        </a:cubicBezTo>
                        <a:cubicBezTo>
                          <a:pt x="125" y="247"/>
                          <a:pt x="125" y="247"/>
                          <a:pt x="125" y="247"/>
                        </a:cubicBezTo>
                        <a:cubicBezTo>
                          <a:pt x="125" y="247"/>
                          <a:pt x="125" y="247"/>
                          <a:pt x="125" y="247"/>
                        </a:cubicBezTo>
                        <a:cubicBezTo>
                          <a:pt x="124" y="247"/>
                          <a:pt x="124" y="247"/>
                          <a:pt x="124" y="247"/>
                        </a:cubicBezTo>
                        <a:close/>
                        <a:moveTo>
                          <a:pt x="261" y="249"/>
                        </a:moveTo>
                        <a:cubicBezTo>
                          <a:pt x="260" y="248"/>
                          <a:pt x="260" y="248"/>
                          <a:pt x="260" y="248"/>
                        </a:cubicBezTo>
                        <a:cubicBezTo>
                          <a:pt x="260" y="248"/>
                          <a:pt x="260" y="248"/>
                          <a:pt x="260" y="248"/>
                        </a:cubicBezTo>
                        <a:cubicBezTo>
                          <a:pt x="260" y="247"/>
                          <a:pt x="260" y="247"/>
                          <a:pt x="260" y="247"/>
                        </a:cubicBezTo>
                        <a:cubicBezTo>
                          <a:pt x="261" y="247"/>
                          <a:pt x="261" y="247"/>
                          <a:pt x="261" y="247"/>
                        </a:cubicBezTo>
                        <a:cubicBezTo>
                          <a:pt x="262" y="247"/>
                          <a:pt x="262" y="247"/>
                          <a:pt x="262" y="247"/>
                        </a:cubicBezTo>
                        <a:cubicBezTo>
                          <a:pt x="263" y="247"/>
                          <a:pt x="263" y="247"/>
                          <a:pt x="263" y="247"/>
                        </a:cubicBezTo>
                        <a:cubicBezTo>
                          <a:pt x="263" y="247"/>
                          <a:pt x="263" y="247"/>
                          <a:pt x="263" y="247"/>
                        </a:cubicBezTo>
                        <a:cubicBezTo>
                          <a:pt x="264" y="248"/>
                          <a:pt x="264" y="248"/>
                          <a:pt x="264" y="248"/>
                        </a:cubicBezTo>
                        <a:cubicBezTo>
                          <a:pt x="264" y="249"/>
                          <a:pt x="264" y="249"/>
                          <a:pt x="264" y="249"/>
                        </a:cubicBezTo>
                        <a:cubicBezTo>
                          <a:pt x="263" y="249"/>
                          <a:pt x="263" y="249"/>
                          <a:pt x="263" y="249"/>
                        </a:cubicBezTo>
                        <a:cubicBezTo>
                          <a:pt x="261" y="249"/>
                          <a:pt x="261" y="249"/>
                          <a:pt x="261" y="249"/>
                        </a:cubicBezTo>
                        <a:close/>
                        <a:moveTo>
                          <a:pt x="376" y="254"/>
                        </a:moveTo>
                        <a:cubicBezTo>
                          <a:pt x="376" y="254"/>
                          <a:pt x="376" y="254"/>
                          <a:pt x="376" y="254"/>
                        </a:cubicBezTo>
                        <a:cubicBezTo>
                          <a:pt x="375" y="253"/>
                          <a:pt x="375" y="253"/>
                          <a:pt x="375" y="253"/>
                        </a:cubicBezTo>
                        <a:cubicBezTo>
                          <a:pt x="376" y="252"/>
                          <a:pt x="376" y="252"/>
                          <a:pt x="376" y="252"/>
                        </a:cubicBezTo>
                        <a:cubicBezTo>
                          <a:pt x="376" y="251"/>
                          <a:pt x="376" y="251"/>
                          <a:pt x="376" y="251"/>
                        </a:cubicBezTo>
                        <a:cubicBezTo>
                          <a:pt x="376" y="251"/>
                          <a:pt x="376" y="251"/>
                          <a:pt x="376" y="251"/>
                        </a:cubicBezTo>
                        <a:cubicBezTo>
                          <a:pt x="376" y="251"/>
                          <a:pt x="376" y="251"/>
                          <a:pt x="376" y="251"/>
                        </a:cubicBezTo>
                        <a:cubicBezTo>
                          <a:pt x="377" y="250"/>
                          <a:pt x="377" y="250"/>
                          <a:pt x="377" y="250"/>
                        </a:cubicBezTo>
                        <a:cubicBezTo>
                          <a:pt x="377" y="249"/>
                          <a:pt x="377" y="249"/>
                          <a:pt x="377" y="249"/>
                        </a:cubicBezTo>
                        <a:cubicBezTo>
                          <a:pt x="377" y="248"/>
                          <a:pt x="377" y="248"/>
                          <a:pt x="377" y="248"/>
                        </a:cubicBezTo>
                        <a:cubicBezTo>
                          <a:pt x="377" y="248"/>
                          <a:pt x="377" y="248"/>
                          <a:pt x="377" y="248"/>
                        </a:cubicBezTo>
                        <a:cubicBezTo>
                          <a:pt x="378" y="248"/>
                          <a:pt x="378" y="248"/>
                          <a:pt x="378" y="248"/>
                        </a:cubicBezTo>
                        <a:cubicBezTo>
                          <a:pt x="379" y="247"/>
                          <a:pt x="379" y="247"/>
                          <a:pt x="379" y="247"/>
                        </a:cubicBezTo>
                        <a:cubicBezTo>
                          <a:pt x="379" y="247"/>
                          <a:pt x="379" y="247"/>
                          <a:pt x="379" y="247"/>
                        </a:cubicBezTo>
                        <a:cubicBezTo>
                          <a:pt x="381" y="247"/>
                          <a:pt x="381" y="247"/>
                          <a:pt x="381" y="247"/>
                        </a:cubicBezTo>
                        <a:cubicBezTo>
                          <a:pt x="383" y="248"/>
                          <a:pt x="383" y="248"/>
                          <a:pt x="383" y="248"/>
                        </a:cubicBezTo>
                        <a:cubicBezTo>
                          <a:pt x="383" y="249"/>
                          <a:pt x="383" y="249"/>
                          <a:pt x="383" y="249"/>
                        </a:cubicBezTo>
                        <a:cubicBezTo>
                          <a:pt x="383" y="249"/>
                          <a:pt x="383" y="249"/>
                          <a:pt x="383" y="249"/>
                        </a:cubicBezTo>
                        <a:cubicBezTo>
                          <a:pt x="384" y="250"/>
                          <a:pt x="384" y="250"/>
                          <a:pt x="384" y="250"/>
                        </a:cubicBezTo>
                        <a:cubicBezTo>
                          <a:pt x="385" y="251"/>
                          <a:pt x="385" y="251"/>
                          <a:pt x="385" y="251"/>
                        </a:cubicBezTo>
                        <a:cubicBezTo>
                          <a:pt x="384" y="251"/>
                          <a:pt x="384" y="251"/>
                          <a:pt x="384" y="251"/>
                        </a:cubicBezTo>
                        <a:cubicBezTo>
                          <a:pt x="383" y="251"/>
                          <a:pt x="383" y="251"/>
                          <a:pt x="383" y="251"/>
                        </a:cubicBezTo>
                        <a:cubicBezTo>
                          <a:pt x="383" y="251"/>
                          <a:pt x="383" y="251"/>
                          <a:pt x="383" y="251"/>
                        </a:cubicBezTo>
                        <a:cubicBezTo>
                          <a:pt x="383" y="252"/>
                          <a:pt x="383" y="252"/>
                          <a:pt x="383" y="252"/>
                        </a:cubicBezTo>
                        <a:cubicBezTo>
                          <a:pt x="383" y="252"/>
                          <a:pt x="383" y="252"/>
                          <a:pt x="383" y="252"/>
                        </a:cubicBezTo>
                        <a:cubicBezTo>
                          <a:pt x="383" y="252"/>
                          <a:pt x="383" y="252"/>
                          <a:pt x="383" y="252"/>
                        </a:cubicBezTo>
                        <a:cubicBezTo>
                          <a:pt x="382" y="251"/>
                          <a:pt x="382" y="251"/>
                          <a:pt x="382" y="251"/>
                        </a:cubicBezTo>
                        <a:cubicBezTo>
                          <a:pt x="382" y="251"/>
                          <a:pt x="382" y="251"/>
                          <a:pt x="382" y="251"/>
                        </a:cubicBezTo>
                        <a:cubicBezTo>
                          <a:pt x="382" y="251"/>
                          <a:pt x="382" y="251"/>
                          <a:pt x="382" y="251"/>
                        </a:cubicBezTo>
                        <a:cubicBezTo>
                          <a:pt x="382" y="250"/>
                          <a:pt x="382" y="250"/>
                          <a:pt x="382" y="250"/>
                        </a:cubicBezTo>
                        <a:cubicBezTo>
                          <a:pt x="382" y="249"/>
                          <a:pt x="382" y="249"/>
                          <a:pt x="382" y="249"/>
                        </a:cubicBezTo>
                        <a:cubicBezTo>
                          <a:pt x="381" y="248"/>
                          <a:pt x="381" y="248"/>
                          <a:pt x="381" y="248"/>
                        </a:cubicBezTo>
                        <a:cubicBezTo>
                          <a:pt x="380" y="248"/>
                          <a:pt x="380" y="248"/>
                          <a:pt x="380" y="248"/>
                        </a:cubicBezTo>
                        <a:cubicBezTo>
                          <a:pt x="379" y="249"/>
                          <a:pt x="379" y="249"/>
                          <a:pt x="379" y="249"/>
                        </a:cubicBezTo>
                        <a:cubicBezTo>
                          <a:pt x="379" y="249"/>
                          <a:pt x="379" y="249"/>
                          <a:pt x="379" y="249"/>
                        </a:cubicBezTo>
                        <a:cubicBezTo>
                          <a:pt x="379" y="250"/>
                          <a:pt x="379" y="250"/>
                          <a:pt x="379" y="250"/>
                        </a:cubicBezTo>
                        <a:cubicBezTo>
                          <a:pt x="380" y="251"/>
                          <a:pt x="380" y="251"/>
                          <a:pt x="380" y="251"/>
                        </a:cubicBezTo>
                        <a:cubicBezTo>
                          <a:pt x="379" y="251"/>
                          <a:pt x="379" y="251"/>
                          <a:pt x="379" y="251"/>
                        </a:cubicBezTo>
                        <a:cubicBezTo>
                          <a:pt x="378" y="252"/>
                          <a:pt x="378" y="252"/>
                          <a:pt x="378" y="252"/>
                        </a:cubicBezTo>
                        <a:cubicBezTo>
                          <a:pt x="379" y="253"/>
                          <a:pt x="379" y="253"/>
                          <a:pt x="379" y="253"/>
                        </a:cubicBezTo>
                        <a:cubicBezTo>
                          <a:pt x="379" y="253"/>
                          <a:pt x="379" y="253"/>
                          <a:pt x="379" y="253"/>
                        </a:cubicBezTo>
                        <a:cubicBezTo>
                          <a:pt x="380" y="252"/>
                          <a:pt x="380" y="252"/>
                          <a:pt x="380" y="252"/>
                        </a:cubicBezTo>
                        <a:cubicBezTo>
                          <a:pt x="380" y="252"/>
                          <a:pt x="380" y="252"/>
                          <a:pt x="380" y="252"/>
                        </a:cubicBezTo>
                        <a:cubicBezTo>
                          <a:pt x="380" y="253"/>
                          <a:pt x="380" y="253"/>
                          <a:pt x="380" y="253"/>
                        </a:cubicBezTo>
                        <a:cubicBezTo>
                          <a:pt x="380" y="254"/>
                          <a:pt x="380" y="254"/>
                          <a:pt x="380" y="254"/>
                        </a:cubicBezTo>
                        <a:cubicBezTo>
                          <a:pt x="380" y="254"/>
                          <a:pt x="380" y="254"/>
                          <a:pt x="380" y="254"/>
                        </a:cubicBezTo>
                        <a:cubicBezTo>
                          <a:pt x="381" y="254"/>
                          <a:pt x="381" y="254"/>
                          <a:pt x="381" y="254"/>
                        </a:cubicBezTo>
                        <a:cubicBezTo>
                          <a:pt x="381" y="255"/>
                          <a:pt x="381" y="255"/>
                          <a:pt x="381" y="255"/>
                        </a:cubicBezTo>
                        <a:cubicBezTo>
                          <a:pt x="382" y="256"/>
                          <a:pt x="382" y="256"/>
                          <a:pt x="382" y="256"/>
                        </a:cubicBezTo>
                        <a:cubicBezTo>
                          <a:pt x="382" y="257"/>
                          <a:pt x="382" y="257"/>
                          <a:pt x="382" y="257"/>
                        </a:cubicBezTo>
                        <a:cubicBezTo>
                          <a:pt x="382" y="256"/>
                          <a:pt x="382" y="256"/>
                          <a:pt x="382" y="256"/>
                        </a:cubicBezTo>
                        <a:cubicBezTo>
                          <a:pt x="381" y="256"/>
                          <a:pt x="381" y="256"/>
                          <a:pt x="381" y="256"/>
                        </a:cubicBezTo>
                        <a:cubicBezTo>
                          <a:pt x="381" y="256"/>
                          <a:pt x="381" y="256"/>
                          <a:pt x="381" y="256"/>
                        </a:cubicBezTo>
                        <a:cubicBezTo>
                          <a:pt x="381" y="256"/>
                          <a:pt x="381" y="256"/>
                          <a:pt x="381" y="256"/>
                        </a:cubicBezTo>
                        <a:cubicBezTo>
                          <a:pt x="381" y="255"/>
                          <a:pt x="381" y="255"/>
                          <a:pt x="381" y="255"/>
                        </a:cubicBezTo>
                        <a:cubicBezTo>
                          <a:pt x="380" y="255"/>
                          <a:pt x="380" y="255"/>
                          <a:pt x="380" y="255"/>
                        </a:cubicBezTo>
                        <a:cubicBezTo>
                          <a:pt x="379" y="256"/>
                          <a:pt x="379" y="256"/>
                          <a:pt x="379" y="256"/>
                        </a:cubicBezTo>
                        <a:cubicBezTo>
                          <a:pt x="379" y="256"/>
                          <a:pt x="379" y="256"/>
                          <a:pt x="379" y="256"/>
                        </a:cubicBezTo>
                        <a:cubicBezTo>
                          <a:pt x="378" y="256"/>
                          <a:pt x="378" y="256"/>
                          <a:pt x="378" y="256"/>
                        </a:cubicBezTo>
                        <a:cubicBezTo>
                          <a:pt x="378" y="256"/>
                          <a:pt x="378" y="256"/>
                          <a:pt x="378" y="256"/>
                        </a:cubicBezTo>
                        <a:cubicBezTo>
                          <a:pt x="378" y="256"/>
                          <a:pt x="378" y="256"/>
                          <a:pt x="378" y="256"/>
                        </a:cubicBezTo>
                        <a:cubicBezTo>
                          <a:pt x="377" y="255"/>
                          <a:pt x="377" y="255"/>
                          <a:pt x="377" y="255"/>
                        </a:cubicBezTo>
                        <a:cubicBezTo>
                          <a:pt x="376" y="254"/>
                          <a:pt x="376" y="254"/>
                          <a:pt x="376" y="254"/>
                        </a:cubicBezTo>
                        <a:cubicBezTo>
                          <a:pt x="376" y="254"/>
                          <a:pt x="376" y="254"/>
                          <a:pt x="376" y="254"/>
                        </a:cubicBezTo>
                        <a:close/>
                        <a:moveTo>
                          <a:pt x="196" y="249"/>
                        </a:moveTo>
                        <a:cubicBezTo>
                          <a:pt x="196" y="249"/>
                          <a:pt x="196" y="249"/>
                          <a:pt x="196" y="249"/>
                        </a:cubicBezTo>
                        <a:cubicBezTo>
                          <a:pt x="196" y="248"/>
                          <a:pt x="196" y="248"/>
                          <a:pt x="196" y="248"/>
                        </a:cubicBezTo>
                        <a:cubicBezTo>
                          <a:pt x="196" y="247"/>
                          <a:pt x="196" y="247"/>
                          <a:pt x="196" y="247"/>
                        </a:cubicBezTo>
                        <a:cubicBezTo>
                          <a:pt x="197" y="247"/>
                          <a:pt x="197" y="247"/>
                          <a:pt x="197" y="247"/>
                        </a:cubicBezTo>
                        <a:cubicBezTo>
                          <a:pt x="197" y="247"/>
                          <a:pt x="197" y="247"/>
                          <a:pt x="197" y="247"/>
                        </a:cubicBezTo>
                        <a:cubicBezTo>
                          <a:pt x="198" y="248"/>
                          <a:pt x="198" y="248"/>
                          <a:pt x="198" y="248"/>
                        </a:cubicBezTo>
                        <a:cubicBezTo>
                          <a:pt x="199" y="248"/>
                          <a:pt x="199" y="248"/>
                          <a:pt x="199" y="248"/>
                        </a:cubicBezTo>
                        <a:cubicBezTo>
                          <a:pt x="200" y="248"/>
                          <a:pt x="200" y="248"/>
                          <a:pt x="200" y="248"/>
                        </a:cubicBezTo>
                        <a:cubicBezTo>
                          <a:pt x="202" y="249"/>
                          <a:pt x="202" y="249"/>
                          <a:pt x="202" y="249"/>
                        </a:cubicBezTo>
                        <a:cubicBezTo>
                          <a:pt x="202" y="249"/>
                          <a:pt x="202" y="249"/>
                          <a:pt x="202" y="249"/>
                        </a:cubicBezTo>
                        <a:cubicBezTo>
                          <a:pt x="203" y="250"/>
                          <a:pt x="203" y="250"/>
                          <a:pt x="203" y="250"/>
                        </a:cubicBezTo>
                        <a:cubicBezTo>
                          <a:pt x="203" y="251"/>
                          <a:pt x="203" y="251"/>
                          <a:pt x="203" y="251"/>
                        </a:cubicBezTo>
                        <a:cubicBezTo>
                          <a:pt x="204" y="251"/>
                          <a:pt x="204" y="251"/>
                          <a:pt x="204" y="251"/>
                        </a:cubicBezTo>
                        <a:cubicBezTo>
                          <a:pt x="203" y="252"/>
                          <a:pt x="203" y="252"/>
                          <a:pt x="203" y="252"/>
                        </a:cubicBezTo>
                        <a:cubicBezTo>
                          <a:pt x="203" y="254"/>
                          <a:pt x="203" y="254"/>
                          <a:pt x="203" y="254"/>
                        </a:cubicBezTo>
                        <a:cubicBezTo>
                          <a:pt x="203" y="255"/>
                          <a:pt x="203" y="255"/>
                          <a:pt x="203" y="255"/>
                        </a:cubicBezTo>
                        <a:cubicBezTo>
                          <a:pt x="202" y="256"/>
                          <a:pt x="202" y="256"/>
                          <a:pt x="202" y="256"/>
                        </a:cubicBezTo>
                        <a:cubicBezTo>
                          <a:pt x="201" y="257"/>
                          <a:pt x="201" y="257"/>
                          <a:pt x="201" y="257"/>
                        </a:cubicBezTo>
                        <a:cubicBezTo>
                          <a:pt x="201" y="258"/>
                          <a:pt x="201" y="258"/>
                          <a:pt x="201" y="258"/>
                        </a:cubicBezTo>
                        <a:cubicBezTo>
                          <a:pt x="201" y="259"/>
                          <a:pt x="201" y="259"/>
                          <a:pt x="201" y="259"/>
                        </a:cubicBezTo>
                        <a:cubicBezTo>
                          <a:pt x="201" y="259"/>
                          <a:pt x="201" y="259"/>
                          <a:pt x="201" y="259"/>
                        </a:cubicBezTo>
                        <a:cubicBezTo>
                          <a:pt x="200" y="260"/>
                          <a:pt x="200" y="260"/>
                          <a:pt x="200" y="260"/>
                        </a:cubicBezTo>
                        <a:cubicBezTo>
                          <a:pt x="200" y="261"/>
                          <a:pt x="200" y="261"/>
                          <a:pt x="200" y="261"/>
                        </a:cubicBezTo>
                        <a:cubicBezTo>
                          <a:pt x="200" y="262"/>
                          <a:pt x="200" y="262"/>
                          <a:pt x="200" y="262"/>
                        </a:cubicBezTo>
                        <a:cubicBezTo>
                          <a:pt x="201" y="262"/>
                          <a:pt x="201" y="262"/>
                          <a:pt x="201" y="262"/>
                        </a:cubicBezTo>
                        <a:cubicBezTo>
                          <a:pt x="201" y="261"/>
                          <a:pt x="201" y="261"/>
                          <a:pt x="201" y="261"/>
                        </a:cubicBezTo>
                        <a:cubicBezTo>
                          <a:pt x="202" y="261"/>
                          <a:pt x="202" y="261"/>
                          <a:pt x="202" y="261"/>
                        </a:cubicBezTo>
                        <a:cubicBezTo>
                          <a:pt x="201" y="262"/>
                          <a:pt x="201" y="262"/>
                          <a:pt x="201" y="262"/>
                        </a:cubicBezTo>
                        <a:cubicBezTo>
                          <a:pt x="201" y="263"/>
                          <a:pt x="201" y="263"/>
                          <a:pt x="201" y="263"/>
                        </a:cubicBezTo>
                        <a:cubicBezTo>
                          <a:pt x="201" y="263"/>
                          <a:pt x="201" y="263"/>
                          <a:pt x="201" y="263"/>
                        </a:cubicBezTo>
                        <a:cubicBezTo>
                          <a:pt x="201" y="263"/>
                          <a:pt x="200" y="263"/>
                          <a:pt x="200" y="263"/>
                        </a:cubicBezTo>
                        <a:cubicBezTo>
                          <a:pt x="200" y="263"/>
                          <a:pt x="200" y="263"/>
                          <a:pt x="200" y="263"/>
                        </a:cubicBezTo>
                        <a:cubicBezTo>
                          <a:pt x="199" y="262"/>
                          <a:pt x="199" y="262"/>
                          <a:pt x="199" y="262"/>
                        </a:cubicBezTo>
                        <a:cubicBezTo>
                          <a:pt x="199" y="261"/>
                          <a:pt x="199" y="261"/>
                          <a:pt x="199" y="261"/>
                        </a:cubicBezTo>
                        <a:cubicBezTo>
                          <a:pt x="200" y="260"/>
                          <a:pt x="200" y="260"/>
                          <a:pt x="200" y="260"/>
                        </a:cubicBezTo>
                        <a:cubicBezTo>
                          <a:pt x="199" y="259"/>
                          <a:pt x="199" y="259"/>
                          <a:pt x="199" y="259"/>
                        </a:cubicBezTo>
                        <a:cubicBezTo>
                          <a:pt x="199" y="260"/>
                          <a:pt x="199" y="260"/>
                          <a:pt x="199" y="260"/>
                        </a:cubicBezTo>
                        <a:cubicBezTo>
                          <a:pt x="199" y="262"/>
                          <a:pt x="199" y="262"/>
                          <a:pt x="199" y="262"/>
                        </a:cubicBezTo>
                        <a:cubicBezTo>
                          <a:pt x="198" y="262"/>
                          <a:pt x="198" y="262"/>
                          <a:pt x="198" y="262"/>
                        </a:cubicBezTo>
                        <a:cubicBezTo>
                          <a:pt x="198" y="261"/>
                          <a:pt x="198" y="261"/>
                          <a:pt x="198" y="261"/>
                        </a:cubicBezTo>
                        <a:cubicBezTo>
                          <a:pt x="198" y="259"/>
                          <a:pt x="198" y="259"/>
                          <a:pt x="198" y="259"/>
                        </a:cubicBezTo>
                        <a:cubicBezTo>
                          <a:pt x="199" y="258"/>
                          <a:pt x="199" y="258"/>
                          <a:pt x="199" y="258"/>
                        </a:cubicBezTo>
                        <a:cubicBezTo>
                          <a:pt x="198" y="256"/>
                          <a:pt x="198" y="256"/>
                          <a:pt x="198" y="256"/>
                        </a:cubicBezTo>
                        <a:cubicBezTo>
                          <a:pt x="199" y="256"/>
                          <a:pt x="199" y="256"/>
                          <a:pt x="199" y="256"/>
                        </a:cubicBezTo>
                        <a:cubicBezTo>
                          <a:pt x="200" y="255"/>
                          <a:pt x="200" y="255"/>
                          <a:pt x="200" y="255"/>
                        </a:cubicBezTo>
                        <a:cubicBezTo>
                          <a:pt x="201" y="254"/>
                          <a:pt x="201" y="254"/>
                          <a:pt x="201" y="254"/>
                        </a:cubicBezTo>
                        <a:cubicBezTo>
                          <a:pt x="201" y="253"/>
                          <a:pt x="201" y="253"/>
                          <a:pt x="201" y="253"/>
                        </a:cubicBezTo>
                        <a:cubicBezTo>
                          <a:pt x="201" y="252"/>
                          <a:pt x="201" y="252"/>
                          <a:pt x="201" y="252"/>
                        </a:cubicBezTo>
                        <a:cubicBezTo>
                          <a:pt x="201" y="251"/>
                          <a:pt x="201" y="251"/>
                          <a:pt x="201" y="251"/>
                        </a:cubicBezTo>
                        <a:cubicBezTo>
                          <a:pt x="201" y="251"/>
                          <a:pt x="201" y="251"/>
                          <a:pt x="201" y="251"/>
                        </a:cubicBezTo>
                        <a:cubicBezTo>
                          <a:pt x="200" y="252"/>
                          <a:pt x="200" y="252"/>
                          <a:pt x="200" y="252"/>
                        </a:cubicBezTo>
                        <a:cubicBezTo>
                          <a:pt x="200" y="252"/>
                          <a:pt x="200" y="252"/>
                          <a:pt x="200" y="252"/>
                        </a:cubicBezTo>
                        <a:cubicBezTo>
                          <a:pt x="200" y="253"/>
                          <a:pt x="200" y="253"/>
                          <a:pt x="200" y="253"/>
                        </a:cubicBezTo>
                        <a:cubicBezTo>
                          <a:pt x="199" y="252"/>
                          <a:pt x="199" y="252"/>
                          <a:pt x="199" y="252"/>
                        </a:cubicBezTo>
                        <a:cubicBezTo>
                          <a:pt x="199" y="252"/>
                          <a:pt x="199" y="252"/>
                          <a:pt x="199" y="252"/>
                        </a:cubicBezTo>
                        <a:cubicBezTo>
                          <a:pt x="200" y="251"/>
                          <a:pt x="200" y="251"/>
                          <a:pt x="200" y="251"/>
                        </a:cubicBezTo>
                        <a:cubicBezTo>
                          <a:pt x="200" y="250"/>
                          <a:pt x="200" y="250"/>
                          <a:pt x="200" y="250"/>
                        </a:cubicBezTo>
                        <a:cubicBezTo>
                          <a:pt x="199" y="249"/>
                          <a:pt x="199" y="249"/>
                          <a:pt x="199" y="249"/>
                        </a:cubicBezTo>
                        <a:cubicBezTo>
                          <a:pt x="199" y="249"/>
                          <a:pt x="199" y="249"/>
                          <a:pt x="199" y="249"/>
                        </a:cubicBezTo>
                        <a:cubicBezTo>
                          <a:pt x="199" y="250"/>
                          <a:pt x="199" y="250"/>
                          <a:pt x="199" y="250"/>
                        </a:cubicBezTo>
                        <a:cubicBezTo>
                          <a:pt x="198" y="251"/>
                          <a:pt x="198" y="251"/>
                          <a:pt x="198" y="251"/>
                        </a:cubicBezTo>
                        <a:cubicBezTo>
                          <a:pt x="198" y="251"/>
                          <a:pt x="198" y="251"/>
                          <a:pt x="198" y="251"/>
                        </a:cubicBezTo>
                        <a:cubicBezTo>
                          <a:pt x="197" y="252"/>
                          <a:pt x="197" y="252"/>
                          <a:pt x="197" y="252"/>
                        </a:cubicBezTo>
                        <a:cubicBezTo>
                          <a:pt x="197" y="252"/>
                          <a:pt x="197" y="252"/>
                          <a:pt x="197" y="252"/>
                        </a:cubicBezTo>
                        <a:cubicBezTo>
                          <a:pt x="197" y="251"/>
                          <a:pt x="197" y="251"/>
                          <a:pt x="197" y="251"/>
                        </a:cubicBezTo>
                        <a:cubicBezTo>
                          <a:pt x="196" y="250"/>
                          <a:pt x="196" y="250"/>
                          <a:pt x="196" y="250"/>
                        </a:cubicBezTo>
                        <a:cubicBezTo>
                          <a:pt x="195" y="250"/>
                          <a:pt x="195" y="250"/>
                          <a:pt x="195" y="250"/>
                        </a:cubicBezTo>
                        <a:cubicBezTo>
                          <a:pt x="195" y="250"/>
                          <a:pt x="195" y="250"/>
                          <a:pt x="195" y="250"/>
                        </a:cubicBezTo>
                        <a:cubicBezTo>
                          <a:pt x="194" y="250"/>
                          <a:pt x="194" y="250"/>
                          <a:pt x="194" y="250"/>
                        </a:cubicBezTo>
                        <a:cubicBezTo>
                          <a:pt x="193" y="249"/>
                          <a:pt x="193" y="249"/>
                          <a:pt x="193" y="249"/>
                        </a:cubicBezTo>
                        <a:cubicBezTo>
                          <a:pt x="193" y="249"/>
                          <a:pt x="193" y="249"/>
                          <a:pt x="193" y="249"/>
                        </a:cubicBezTo>
                        <a:cubicBezTo>
                          <a:pt x="193" y="249"/>
                          <a:pt x="193" y="249"/>
                          <a:pt x="193" y="249"/>
                        </a:cubicBezTo>
                        <a:cubicBezTo>
                          <a:pt x="194" y="249"/>
                          <a:pt x="194" y="249"/>
                          <a:pt x="194" y="249"/>
                        </a:cubicBezTo>
                        <a:cubicBezTo>
                          <a:pt x="194" y="249"/>
                          <a:pt x="194" y="249"/>
                          <a:pt x="194" y="249"/>
                        </a:cubicBezTo>
                        <a:cubicBezTo>
                          <a:pt x="195" y="249"/>
                          <a:pt x="195" y="249"/>
                          <a:pt x="195" y="249"/>
                        </a:cubicBezTo>
                        <a:cubicBezTo>
                          <a:pt x="196" y="249"/>
                          <a:pt x="196" y="249"/>
                          <a:pt x="196" y="249"/>
                        </a:cubicBezTo>
                        <a:close/>
                        <a:moveTo>
                          <a:pt x="240" y="255"/>
                        </a:moveTo>
                        <a:cubicBezTo>
                          <a:pt x="240" y="254"/>
                          <a:pt x="240" y="254"/>
                          <a:pt x="240" y="254"/>
                        </a:cubicBezTo>
                        <a:cubicBezTo>
                          <a:pt x="240" y="254"/>
                          <a:pt x="240" y="254"/>
                          <a:pt x="240" y="254"/>
                        </a:cubicBezTo>
                        <a:cubicBezTo>
                          <a:pt x="239" y="254"/>
                          <a:pt x="239" y="254"/>
                          <a:pt x="239" y="254"/>
                        </a:cubicBezTo>
                        <a:cubicBezTo>
                          <a:pt x="239" y="253"/>
                          <a:pt x="239" y="253"/>
                          <a:pt x="239" y="253"/>
                        </a:cubicBezTo>
                        <a:cubicBezTo>
                          <a:pt x="239" y="253"/>
                          <a:pt x="239" y="253"/>
                          <a:pt x="239" y="253"/>
                        </a:cubicBezTo>
                        <a:cubicBezTo>
                          <a:pt x="239" y="252"/>
                          <a:pt x="239" y="252"/>
                          <a:pt x="239" y="252"/>
                        </a:cubicBezTo>
                        <a:cubicBezTo>
                          <a:pt x="239" y="251"/>
                          <a:pt x="239" y="251"/>
                          <a:pt x="239" y="251"/>
                        </a:cubicBezTo>
                        <a:cubicBezTo>
                          <a:pt x="239" y="251"/>
                          <a:pt x="239" y="251"/>
                          <a:pt x="239" y="251"/>
                        </a:cubicBezTo>
                        <a:cubicBezTo>
                          <a:pt x="238" y="250"/>
                          <a:pt x="238" y="250"/>
                          <a:pt x="238" y="250"/>
                        </a:cubicBezTo>
                        <a:cubicBezTo>
                          <a:pt x="239" y="250"/>
                          <a:pt x="239" y="250"/>
                          <a:pt x="239" y="250"/>
                        </a:cubicBezTo>
                        <a:cubicBezTo>
                          <a:pt x="240" y="250"/>
                          <a:pt x="240" y="250"/>
                          <a:pt x="240" y="250"/>
                        </a:cubicBezTo>
                        <a:cubicBezTo>
                          <a:pt x="240" y="250"/>
                          <a:pt x="240" y="250"/>
                          <a:pt x="240" y="250"/>
                        </a:cubicBezTo>
                        <a:cubicBezTo>
                          <a:pt x="240" y="251"/>
                          <a:pt x="240" y="251"/>
                          <a:pt x="240" y="251"/>
                        </a:cubicBezTo>
                        <a:cubicBezTo>
                          <a:pt x="241" y="252"/>
                          <a:pt x="241" y="252"/>
                          <a:pt x="241" y="252"/>
                        </a:cubicBezTo>
                        <a:cubicBezTo>
                          <a:pt x="242" y="253"/>
                          <a:pt x="242" y="253"/>
                          <a:pt x="242" y="253"/>
                        </a:cubicBezTo>
                        <a:cubicBezTo>
                          <a:pt x="243" y="253"/>
                          <a:pt x="243" y="253"/>
                          <a:pt x="243" y="253"/>
                        </a:cubicBezTo>
                        <a:cubicBezTo>
                          <a:pt x="243" y="252"/>
                          <a:pt x="243" y="252"/>
                          <a:pt x="243" y="252"/>
                        </a:cubicBezTo>
                        <a:cubicBezTo>
                          <a:pt x="244" y="252"/>
                          <a:pt x="244" y="252"/>
                          <a:pt x="244" y="252"/>
                        </a:cubicBezTo>
                        <a:cubicBezTo>
                          <a:pt x="246" y="252"/>
                          <a:pt x="246" y="252"/>
                          <a:pt x="246" y="252"/>
                        </a:cubicBezTo>
                        <a:cubicBezTo>
                          <a:pt x="248" y="252"/>
                          <a:pt x="248" y="252"/>
                          <a:pt x="248" y="252"/>
                        </a:cubicBezTo>
                        <a:cubicBezTo>
                          <a:pt x="247" y="252"/>
                          <a:pt x="247" y="252"/>
                          <a:pt x="247" y="252"/>
                        </a:cubicBezTo>
                        <a:cubicBezTo>
                          <a:pt x="246" y="253"/>
                          <a:pt x="246" y="253"/>
                          <a:pt x="246" y="253"/>
                        </a:cubicBezTo>
                        <a:cubicBezTo>
                          <a:pt x="246" y="253"/>
                          <a:pt x="246" y="253"/>
                          <a:pt x="246" y="253"/>
                        </a:cubicBezTo>
                        <a:cubicBezTo>
                          <a:pt x="245" y="254"/>
                          <a:pt x="245" y="254"/>
                          <a:pt x="245" y="254"/>
                        </a:cubicBezTo>
                        <a:cubicBezTo>
                          <a:pt x="245" y="253"/>
                          <a:pt x="245" y="253"/>
                          <a:pt x="245" y="253"/>
                        </a:cubicBezTo>
                        <a:cubicBezTo>
                          <a:pt x="244" y="253"/>
                          <a:pt x="244" y="253"/>
                          <a:pt x="244" y="253"/>
                        </a:cubicBezTo>
                        <a:cubicBezTo>
                          <a:pt x="243" y="254"/>
                          <a:pt x="243" y="254"/>
                          <a:pt x="243" y="254"/>
                        </a:cubicBezTo>
                        <a:cubicBezTo>
                          <a:pt x="241" y="254"/>
                          <a:pt x="241" y="254"/>
                          <a:pt x="241" y="254"/>
                        </a:cubicBezTo>
                        <a:cubicBezTo>
                          <a:pt x="240" y="255"/>
                          <a:pt x="240" y="255"/>
                          <a:pt x="240" y="255"/>
                        </a:cubicBezTo>
                        <a:close/>
                        <a:moveTo>
                          <a:pt x="128" y="253"/>
                        </a:moveTo>
                        <a:cubicBezTo>
                          <a:pt x="128" y="252"/>
                          <a:pt x="128" y="252"/>
                          <a:pt x="128" y="252"/>
                        </a:cubicBezTo>
                        <a:cubicBezTo>
                          <a:pt x="128" y="252"/>
                          <a:pt x="128" y="252"/>
                          <a:pt x="128" y="252"/>
                        </a:cubicBezTo>
                        <a:cubicBezTo>
                          <a:pt x="128" y="250"/>
                          <a:pt x="128" y="250"/>
                          <a:pt x="128" y="250"/>
                        </a:cubicBezTo>
                        <a:cubicBezTo>
                          <a:pt x="129" y="250"/>
                          <a:pt x="129" y="250"/>
                          <a:pt x="129" y="250"/>
                        </a:cubicBezTo>
                        <a:cubicBezTo>
                          <a:pt x="129" y="250"/>
                          <a:pt x="129" y="250"/>
                          <a:pt x="129" y="250"/>
                        </a:cubicBezTo>
                        <a:cubicBezTo>
                          <a:pt x="130" y="250"/>
                          <a:pt x="130" y="250"/>
                          <a:pt x="130" y="250"/>
                        </a:cubicBezTo>
                        <a:cubicBezTo>
                          <a:pt x="129" y="251"/>
                          <a:pt x="129" y="251"/>
                          <a:pt x="129" y="251"/>
                        </a:cubicBezTo>
                        <a:cubicBezTo>
                          <a:pt x="129" y="252"/>
                          <a:pt x="129" y="252"/>
                          <a:pt x="129" y="252"/>
                        </a:cubicBezTo>
                        <a:cubicBezTo>
                          <a:pt x="128" y="253"/>
                          <a:pt x="128" y="253"/>
                          <a:pt x="128" y="253"/>
                        </a:cubicBezTo>
                        <a:close/>
                        <a:moveTo>
                          <a:pt x="409" y="256"/>
                        </a:moveTo>
                        <a:cubicBezTo>
                          <a:pt x="408" y="255"/>
                          <a:pt x="408" y="255"/>
                          <a:pt x="408" y="255"/>
                        </a:cubicBezTo>
                        <a:cubicBezTo>
                          <a:pt x="408" y="254"/>
                          <a:pt x="408" y="254"/>
                          <a:pt x="408" y="254"/>
                        </a:cubicBezTo>
                        <a:cubicBezTo>
                          <a:pt x="408" y="253"/>
                          <a:pt x="408" y="253"/>
                          <a:pt x="408" y="253"/>
                        </a:cubicBezTo>
                        <a:cubicBezTo>
                          <a:pt x="409" y="252"/>
                          <a:pt x="409" y="252"/>
                          <a:pt x="409" y="252"/>
                        </a:cubicBezTo>
                        <a:cubicBezTo>
                          <a:pt x="409" y="251"/>
                          <a:pt x="409" y="251"/>
                          <a:pt x="409" y="251"/>
                        </a:cubicBezTo>
                        <a:cubicBezTo>
                          <a:pt x="409" y="251"/>
                          <a:pt x="409" y="251"/>
                          <a:pt x="409" y="251"/>
                        </a:cubicBezTo>
                        <a:cubicBezTo>
                          <a:pt x="409" y="251"/>
                          <a:pt x="409" y="251"/>
                          <a:pt x="409" y="251"/>
                        </a:cubicBezTo>
                        <a:cubicBezTo>
                          <a:pt x="409" y="251"/>
                          <a:pt x="409" y="251"/>
                          <a:pt x="409" y="251"/>
                        </a:cubicBezTo>
                        <a:cubicBezTo>
                          <a:pt x="409" y="252"/>
                          <a:pt x="409" y="252"/>
                          <a:pt x="409" y="252"/>
                        </a:cubicBezTo>
                        <a:cubicBezTo>
                          <a:pt x="409" y="253"/>
                          <a:pt x="409" y="253"/>
                          <a:pt x="409" y="253"/>
                        </a:cubicBezTo>
                        <a:cubicBezTo>
                          <a:pt x="410" y="253"/>
                          <a:pt x="410" y="253"/>
                          <a:pt x="410" y="253"/>
                        </a:cubicBezTo>
                        <a:cubicBezTo>
                          <a:pt x="410" y="254"/>
                          <a:pt x="410" y="254"/>
                          <a:pt x="410" y="254"/>
                        </a:cubicBezTo>
                        <a:cubicBezTo>
                          <a:pt x="410" y="255"/>
                          <a:pt x="410" y="255"/>
                          <a:pt x="410" y="255"/>
                        </a:cubicBezTo>
                        <a:cubicBezTo>
                          <a:pt x="411" y="255"/>
                          <a:pt x="411" y="255"/>
                          <a:pt x="411" y="255"/>
                        </a:cubicBezTo>
                        <a:cubicBezTo>
                          <a:pt x="411" y="256"/>
                          <a:pt x="411" y="256"/>
                          <a:pt x="411" y="256"/>
                        </a:cubicBezTo>
                        <a:cubicBezTo>
                          <a:pt x="412" y="255"/>
                          <a:pt x="412" y="255"/>
                          <a:pt x="412" y="255"/>
                        </a:cubicBezTo>
                        <a:cubicBezTo>
                          <a:pt x="412" y="255"/>
                          <a:pt x="412" y="255"/>
                          <a:pt x="412" y="255"/>
                        </a:cubicBezTo>
                        <a:cubicBezTo>
                          <a:pt x="413" y="255"/>
                          <a:pt x="413" y="255"/>
                          <a:pt x="413" y="255"/>
                        </a:cubicBezTo>
                        <a:cubicBezTo>
                          <a:pt x="414" y="255"/>
                          <a:pt x="414" y="255"/>
                          <a:pt x="414" y="255"/>
                        </a:cubicBezTo>
                        <a:cubicBezTo>
                          <a:pt x="415" y="255"/>
                          <a:pt x="415" y="255"/>
                          <a:pt x="415" y="255"/>
                        </a:cubicBezTo>
                        <a:cubicBezTo>
                          <a:pt x="414" y="255"/>
                          <a:pt x="414" y="255"/>
                          <a:pt x="414" y="255"/>
                        </a:cubicBezTo>
                        <a:cubicBezTo>
                          <a:pt x="415" y="256"/>
                          <a:pt x="415" y="256"/>
                          <a:pt x="415" y="256"/>
                        </a:cubicBezTo>
                        <a:cubicBezTo>
                          <a:pt x="415" y="256"/>
                          <a:pt x="415" y="256"/>
                          <a:pt x="415" y="256"/>
                        </a:cubicBezTo>
                        <a:cubicBezTo>
                          <a:pt x="414" y="256"/>
                          <a:pt x="414" y="256"/>
                          <a:pt x="414" y="256"/>
                        </a:cubicBezTo>
                        <a:cubicBezTo>
                          <a:pt x="415" y="257"/>
                          <a:pt x="415" y="257"/>
                          <a:pt x="415" y="257"/>
                        </a:cubicBezTo>
                        <a:cubicBezTo>
                          <a:pt x="415" y="257"/>
                          <a:pt x="415" y="257"/>
                          <a:pt x="415" y="257"/>
                        </a:cubicBezTo>
                        <a:cubicBezTo>
                          <a:pt x="415" y="258"/>
                          <a:pt x="415" y="258"/>
                          <a:pt x="415" y="258"/>
                        </a:cubicBezTo>
                        <a:cubicBezTo>
                          <a:pt x="415" y="258"/>
                          <a:pt x="415" y="258"/>
                          <a:pt x="415" y="258"/>
                        </a:cubicBezTo>
                        <a:cubicBezTo>
                          <a:pt x="414" y="258"/>
                          <a:pt x="414" y="258"/>
                          <a:pt x="414" y="258"/>
                        </a:cubicBezTo>
                        <a:cubicBezTo>
                          <a:pt x="413" y="258"/>
                          <a:pt x="413" y="258"/>
                          <a:pt x="413" y="258"/>
                        </a:cubicBezTo>
                        <a:cubicBezTo>
                          <a:pt x="413" y="259"/>
                          <a:pt x="413" y="259"/>
                          <a:pt x="413" y="259"/>
                        </a:cubicBezTo>
                        <a:cubicBezTo>
                          <a:pt x="414" y="259"/>
                          <a:pt x="414" y="259"/>
                          <a:pt x="414" y="259"/>
                        </a:cubicBezTo>
                        <a:cubicBezTo>
                          <a:pt x="413" y="259"/>
                          <a:pt x="413" y="259"/>
                          <a:pt x="413" y="259"/>
                        </a:cubicBezTo>
                        <a:cubicBezTo>
                          <a:pt x="413" y="259"/>
                          <a:pt x="413" y="259"/>
                          <a:pt x="413" y="259"/>
                        </a:cubicBezTo>
                        <a:cubicBezTo>
                          <a:pt x="412" y="259"/>
                          <a:pt x="412" y="259"/>
                          <a:pt x="412" y="259"/>
                        </a:cubicBezTo>
                        <a:cubicBezTo>
                          <a:pt x="411" y="259"/>
                          <a:pt x="411" y="259"/>
                          <a:pt x="411" y="259"/>
                        </a:cubicBezTo>
                        <a:cubicBezTo>
                          <a:pt x="411" y="259"/>
                          <a:pt x="411" y="259"/>
                          <a:pt x="411" y="259"/>
                        </a:cubicBezTo>
                        <a:cubicBezTo>
                          <a:pt x="411" y="259"/>
                          <a:pt x="411" y="259"/>
                          <a:pt x="411" y="259"/>
                        </a:cubicBezTo>
                        <a:cubicBezTo>
                          <a:pt x="410" y="259"/>
                          <a:pt x="410" y="259"/>
                          <a:pt x="410" y="259"/>
                        </a:cubicBezTo>
                        <a:cubicBezTo>
                          <a:pt x="409" y="259"/>
                          <a:pt x="409" y="259"/>
                          <a:pt x="409" y="259"/>
                        </a:cubicBezTo>
                        <a:cubicBezTo>
                          <a:pt x="409" y="258"/>
                          <a:pt x="409" y="258"/>
                          <a:pt x="409" y="258"/>
                        </a:cubicBezTo>
                        <a:cubicBezTo>
                          <a:pt x="409" y="258"/>
                          <a:pt x="409" y="258"/>
                          <a:pt x="409" y="258"/>
                        </a:cubicBezTo>
                        <a:cubicBezTo>
                          <a:pt x="408" y="258"/>
                          <a:pt x="408" y="258"/>
                          <a:pt x="408" y="258"/>
                        </a:cubicBezTo>
                        <a:cubicBezTo>
                          <a:pt x="408" y="258"/>
                          <a:pt x="408" y="258"/>
                          <a:pt x="408" y="258"/>
                        </a:cubicBezTo>
                        <a:cubicBezTo>
                          <a:pt x="407" y="258"/>
                          <a:pt x="407" y="258"/>
                          <a:pt x="407" y="258"/>
                        </a:cubicBezTo>
                        <a:cubicBezTo>
                          <a:pt x="407" y="258"/>
                          <a:pt x="407" y="258"/>
                          <a:pt x="407" y="258"/>
                        </a:cubicBezTo>
                        <a:cubicBezTo>
                          <a:pt x="407" y="257"/>
                          <a:pt x="407" y="257"/>
                          <a:pt x="407" y="257"/>
                        </a:cubicBezTo>
                        <a:cubicBezTo>
                          <a:pt x="406" y="258"/>
                          <a:pt x="406" y="258"/>
                          <a:pt x="406" y="258"/>
                        </a:cubicBezTo>
                        <a:cubicBezTo>
                          <a:pt x="405" y="258"/>
                          <a:pt x="405" y="258"/>
                          <a:pt x="405" y="258"/>
                        </a:cubicBezTo>
                        <a:cubicBezTo>
                          <a:pt x="405" y="258"/>
                          <a:pt x="405" y="258"/>
                          <a:pt x="405" y="258"/>
                        </a:cubicBezTo>
                        <a:cubicBezTo>
                          <a:pt x="404" y="259"/>
                          <a:pt x="404" y="259"/>
                          <a:pt x="404" y="259"/>
                        </a:cubicBezTo>
                        <a:cubicBezTo>
                          <a:pt x="405" y="259"/>
                          <a:pt x="405" y="259"/>
                          <a:pt x="405" y="259"/>
                        </a:cubicBezTo>
                        <a:cubicBezTo>
                          <a:pt x="406" y="260"/>
                          <a:pt x="406" y="260"/>
                          <a:pt x="406" y="260"/>
                        </a:cubicBezTo>
                        <a:cubicBezTo>
                          <a:pt x="406" y="261"/>
                          <a:pt x="406" y="261"/>
                          <a:pt x="406" y="261"/>
                        </a:cubicBezTo>
                        <a:cubicBezTo>
                          <a:pt x="406" y="261"/>
                          <a:pt x="406" y="261"/>
                          <a:pt x="406" y="261"/>
                        </a:cubicBezTo>
                        <a:cubicBezTo>
                          <a:pt x="405" y="261"/>
                          <a:pt x="405" y="261"/>
                          <a:pt x="405" y="261"/>
                        </a:cubicBezTo>
                        <a:cubicBezTo>
                          <a:pt x="404" y="260"/>
                          <a:pt x="404" y="260"/>
                          <a:pt x="404" y="260"/>
                        </a:cubicBezTo>
                        <a:cubicBezTo>
                          <a:pt x="404" y="259"/>
                          <a:pt x="404" y="259"/>
                          <a:pt x="404" y="259"/>
                        </a:cubicBezTo>
                        <a:cubicBezTo>
                          <a:pt x="403" y="259"/>
                          <a:pt x="403" y="259"/>
                          <a:pt x="403" y="259"/>
                        </a:cubicBezTo>
                        <a:cubicBezTo>
                          <a:pt x="402" y="259"/>
                          <a:pt x="402" y="259"/>
                          <a:pt x="402" y="259"/>
                        </a:cubicBezTo>
                        <a:cubicBezTo>
                          <a:pt x="402" y="259"/>
                          <a:pt x="402" y="259"/>
                          <a:pt x="402" y="259"/>
                        </a:cubicBezTo>
                        <a:cubicBezTo>
                          <a:pt x="402" y="260"/>
                          <a:pt x="402" y="260"/>
                          <a:pt x="402" y="260"/>
                        </a:cubicBezTo>
                        <a:cubicBezTo>
                          <a:pt x="402" y="260"/>
                          <a:pt x="402" y="260"/>
                          <a:pt x="402" y="260"/>
                        </a:cubicBezTo>
                        <a:cubicBezTo>
                          <a:pt x="402" y="261"/>
                          <a:pt x="402" y="261"/>
                          <a:pt x="402" y="261"/>
                        </a:cubicBezTo>
                        <a:cubicBezTo>
                          <a:pt x="403" y="261"/>
                          <a:pt x="403" y="261"/>
                          <a:pt x="403" y="261"/>
                        </a:cubicBezTo>
                        <a:cubicBezTo>
                          <a:pt x="402" y="261"/>
                          <a:pt x="402" y="261"/>
                          <a:pt x="402" y="261"/>
                        </a:cubicBezTo>
                        <a:cubicBezTo>
                          <a:pt x="402" y="262"/>
                          <a:pt x="402" y="262"/>
                          <a:pt x="402" y="262"/>
                        </a:cubicBezTo>
                        <a:cubicBezTo>
                          <a:pt x="403" y="262"/>
                          <a:pt x="403" y="262"/>
                          <a:pt x="403" y="262"/>
                        </a:cubicBezTo>
                        <a:cubicBezTo>
                          <a:pt x="404" y="262"/>
                          <a:pt x="404" y="262"/>
                          <a:pt x="404" y="262"/>
                        </a:cubicBezTo>
                        <a:cubicBezTo>
                          <a:pt x="404" y="263"/>
                          <a:pt x="404" y="263"/>
                          <a:pt x="404" y="263"/>
                        </a:cubicBezTo>
                        <a:cubicBezTo>
                          <a:pt x="404" y="264"/>
                          <a:pt x="404" y="264"/>
                          <a:pt x="404" y="264"/>
                        </a:cubicBezTo>
                        <a:cubicBezTo>
                          <a:pt x="404" y="265"/>
                          <a:pt x="404" y="265"/>
                          <a:pt x="404" y="265"/>
                        </a:cubicBezTo>
                        <a:cubicBezTo>
                          <a:pt x="404" y="266"/>
                          <a:pt x="404" y="266"/>
                          <a:pt x="404" y="266"/>
                        </a:cubicBezTo>
                        <a:cubicBezTo>
                          <a:pt x="404" y="267"/>
                          <a:pt x="404" y="267"/>
                          <a:pt x="404" y="267"/>
                        </a:cubicBezTo>
                        <a:cubicBezTo>
                          <a:pt x="404" y="267"/>
                          <a:pt x="404" y="267"/>
                          <a:pt x="404" y="267"/>
                        </a:cubicBezTo>
                        <a:cubicBezTo>
                          <a:pt x="404" y="268"/>
                          <a:pt x="404" y="268"/>
                          <a:pt x="404" y="268"/>
                        </a:cubicBezTo>
                        <a:cubicBezTo>
                          <a:pt x="405" y="268"/>
                          <a:pt x="405" y="268"/>
                          <a:pt x="405" y="268"/>
                        </a:cubicBezTo>
                        <a:cubicBezTo>
                          <a:pt x="405" y="269"/>
                          <a:pt x="405" y="269"/>
                          <a:pt x="405" y="269"/>
                        </a:cubicBezTo>
                        <a:cubicBezTo>
                          <a:pt x="405" y="269"/>
                          <a:pt x="405" y="269"/>
                          <a:pt x="405" y="269"/>
                        </a:cubicBezTo>
                        <a:cubicBezTo>
                          <a:pt x="405" y="270"/>
                          <a:pt x="405" y="270"/>
                          <a:pt x="405" y="270"/>
                        </a:cubicBezTo>
                        <a:cubicBezTo>
                          <a:pt x="405" y="270"/>
                          <a:pt x="405" y="270"/>
                          <a:pt x="405" y="270"/>
                        </a:cubicBezTo>
                        <a:cubicBezTo>
                          <a:pt x="405" y="270"/>
                          <a:pt x="405" y="270"/>
                          <a:pt x="405" y="270"/>
                        </a:cubicBezTo>
                        <a:cubicBezTo>
                          <a:pt x="405" y="270"/>
                          <a:pt x="405" y="270"/>
                          <a:pt x="405" y="270"/>
                        </a:cubicBezTo>
                        <a:cubicBezTo>
                          <a:pt x="406" y="271"/>
                          <a:pt x="406" y="271"/>
                          <a:pt x="406" y="271"/>
                        </a:cubicBezTo>
                        <a:cubicBezTo>
                          <a:pt x="405" y="272"/>
                          <a:pt x="405" y="272"/>
                          <a:pt x="405" y="272"/>
                        </a:cubicBezTo>
                        <a:cubicBezTo>
                          <a:pt x="404" y="272"/>
                          <a:pt x="404" y="272"/>
                          <a:pt x="404" y="272"/>
                        </a:cubicBezTo>
                        <a:cubicBezTo>
                          <a:pt x="403" y="271"/>
                          <a:pt x="403" y="271"/>
                          <a:pt x="403" y="271"/>
                        </a:cubicBezTo>
                        <a:cubicBezTo>
                          <a:pt x="403" y="271"/>
                          <a:pt x="403" y="271"/>
                          <a:pt x="403" y="271"/>
                        </a:cubicBezTo>
                        <a:cubicBezTo>
                          <a:pt x="402" y="270"/>
                          <a:pt x="402" y="270"/>
                          <a:pt x="402" y="270"/>
                        </a:cubicBezTo>
                        <a:cubicBezTo>
                          <a:pt x="402" y="270"/>
                          <a:pt x="402" y="270"/>
                          <a:pt x="402" y="270"/>
                        </a:cubicBezTo>
                        <a:cubicBezTo>
                          <a:pt x="402" y="270"/>
                          <a:pt x="402" y="270"/>
                          <a:pt x="402" y="270"/>
                        </a:cubicBezTo>
                        <a:cubicBezTo>
                          <a:pt x="402" y="270"/>
                          <a:pt x="402" y="270"/>
                          <a:pt x="402" y="270"/>
                        </a:cubicBezTo>
                        <a:cubicBezTo>
                          <a:pt x="401" y="271"/>
                          <a:pt x="401" y="271"/>
                          <a:pt x="401" y="271"/>
                        </a:cubicBezTo>
                        <a:cubicBezTo>
                          <a:pt x="400" y="270"/>
                          <a:pt x="400" y="270"/>
                          <a:pt x="400" y="270"/>
                        </a:cubicBezTo>
                        <a:cubicBezTo>
                          <a:pt x="399" y="269"/>
                          <a:pt x="399" y="269"/>
                          <a:pt x="399" y="269"/>
                        </a:cubicBezTo>
                        <a:cubicBezTo>
                          <a:pt x="399" y="269"/>
                          <a:pt x="399" y="269"/>
                          <a:pt x="399" y="269"/>
                        </a:cubicBezTo>
                        <a:cubicBezTo>
                          <a:pt x="398" y="268"/>
                          <a:pt x="398" y="268"/>
                          <a:pt x="398" y="268"/>
                        </a:cubicBezTo>
                        <a:cubicBezTo>
                          <a:pt x="399" y="268"/>
                          <a:pt x="399" y="268"/>
                          <a:pt x="399" y="268"/>
                        </a:cubicBezTo>
                        <a:cubicBezTo>
                          <a:pt x="399" y="268"/>
                          <a:pt x="399" y="268"/>
                          <a:pt x="399" y="268"/>
                        </a:cubicBezTo>
                        <a:cubicBezTo>
                          <a:pt x="400" y="267"/>
                          <a:pt x="400" y="267"/>
                          <a:pt x="400" y="267"/>
                        </a:cubicBezTo>
                        <a:cubicBezTo>
                          <a:pt x="400" y="267"/>
                          <a:pt x="400" y="267"/>
                          <a:pt x="400" y="267"/>
                        </a:cubicBezTo>
                        <a:cubicBezTo>
                          <a:pt x="401" y="267"/>
                          <a:pt x="401" y="267"/>
                          <a:pt x="401" y="267"/>
                        </a:cubicBezTo>
                        <a:cubicBezTo>
                          <a:pt x="402" y="268"/>
                          <a:pt x="402" y="268"/>
                          <a:pt x="402" y="268"/>
                        </a:cubicBezTo>
                        <a:cubicBezTo>
                          <a:pt x="402" y="269"/>
                          <a:pt x="402" y="269"/>
                          <a:pt x="402" y="269"/>
                        </a:cubicBezTo>
                        <a:cubicBezTo>
                          <a:pt x="402" y="270"/>
                          <a:pt x="402" y="270"/>
                          <a:pt x="402" y="270"/>
                        </a:cubicBezTo>
                        <a:cubicBezTo>
                          <a:pt x="403" y="270"/>
                          <a:pt x="403" y="270"/>
                          <a:pt x="403" y="270"/>
                        </a:cubicBezTo>
                        <a:cubicBezTo>
                          <a:pt x="403" y="271"/>
                          <a:pt x="403" y="271"/>
                          <a:pt x="403" y="271"/>
                        </a:cubicBezTo>
                        <a:cubicBezTo>
                          <a:pt x="404" y="270"/>
                          <a:pt x="404" y="270"/>
                          <a:pt x="404" y="270"/>
                        </a:cubicBezTo>
                        <a:cubicBezTo>
                          <a:pt x="403" y="269"/>
                          <a:pt x="403" y="269"/>
                          <a:pt x="403" y="269"/>
                        </a:cubicBezTo>
                        <a:cubicBezTo>
                          <a:pt x="403" y="268"/>
                          <a:pt x="403" y="268"/>
                          <a:pt x="403" y="268"/>
                        </a:cubicBezTo>
                        <a:cubicBezTo>
                          <a:pt x="404" y="267"/>
                          <a:pt x="404" y="267"/>
                          <a:pt x="404" y="267"/>
                        </a:cubicBezTo>
                        <a:cubicBezTo>
                          <a:pt x="404" y="266"/>
                          <a:pt x="404" y="266"/>
                          <a:pt x="404" y="266"/>
                        </a:cubicBezTo>
                        <a:cubicBezTo>
                          <a:pt x="404" y="265"/>
                          <a:pt x="404" y="265"/>
                          <a:pt x="404" y="265"/>
                        </a:cubicBezTo>
                        <a:cubicBezTo>
                          <a:pt x="404" y="264"/>
                          <a:pt x="404" y="264"/>
                          <a:pt x="404" y="264"/>
                        </a:cubicBezTo>
                        <a:cubicBezTo>
                          <a:pt x="403" y="263"/>
                          <a:pt x="403" y="263"/>
                          <a:pt x="403" y="263"/>
                        </a:cubicBezTo>
                        <a:cubicBezTo>
                          <a:pt x="401" y="262"/>
                          <a:pt x="401" y="262"/>
                          <a:pt x="401" y="262"/>
                        </a:cubicBezTo>
                        <a:cubicBezTo>
                          <a:pt x="400" y="262"/>
                          <a:pt x="400" y="262"/>
                          <a:pt x="400" y="262"/>
                        </a:cubicBezTo>
                        <a:cubicBezTo>
                          <a:pt x="400" y="261"/>
                          <a:pt x="400" y="261"/>
                          <a:pt x="400" y="261"/>
                        </a:cubicBezTo>
                        <a:cubicBezTo>
                          <a:pt x="401" y="261"/>
                          <a:pt x="401" y="261"/>
                          <a:pt x="401" y="261"/>
                        </a:cubicBezTo>
                        <a:cubicBezTo>
                          <a:pt x="402" y="260"/>
                          <a:pt x="402" y="260"/>
                          <a:pt x="402" y="260"/>
                        </a:cubicBezTo>
                        <a:cubicBezTo>
                          <a:pt x="402" y="259"/>
                          <a:pt x="402" y="259"/>
                          <a:pt x="402" y="259"/>
                        </a:cubicBezTo>
                        <a:cubicBezTo>
                          <a:pt x="402" y="259"/>
                          <a:pt x="402" y="259"/>
                          <a:pt x="402" y="259"/>
                        </a:cubicBezTo>
                        <a:cubicBezTo>
                          <a:pt x="403" y="258"/>
                          <a:pt x="403" y="258"/>
                          <a:pt x="403" y="258"/>
                        </a:cubicBezTo>
                        <a:cubicBezTo>
                          <a:pt x="401" y="257"/>
                          <a:pt x="401" y="257"/>
                          <a:pt x="401" y="257"/>
                        </a:cubicBezTo>
                        <a:cubicBezTo>
                          <a:pt x="400" y="255"/>
                          <a:pt x="400" y="255"/>
                          <a:pt x="400" y="255"/>
                        </a:cubicBezTo>
                        <a:cubicBezTo>
                          <a:pt x="400" y="254"/>
                          <a:pt x="400" y="254"/>
                          <a:pt x="400" y="254"/>
                        </a:cubicBezTo>
                        <a:cubicBezTo>
                          <a:pt x="401" y="255"/>
                          <a:pt x="401" y="255"/>
                          <a:pt x="401" y="255"/>
                        </a:cubicBezTo>
                        <a:cubicBezTo>
                          <a:pt x="401" y="254"/>
                          <a:pt x="401" y="254"/>
                          <a:pt x="401" y="254"/>
                        </a:cubicBezTo>
                        <a:cubicBezTo>
                          <a:pt x="401" y="254"/>
                          <a:pt x="401" y="254"/>
                          <a:pt x="401" y="254"/>
                        </a:cubicBezTo>
                        <a:cubicBezTo>
                          <a:pt x="402" y="255"/>
                          <a:pt x="402" y="255"/>
                          <a:pt x="402" y="255"/>
                        </a:cubicBezTo>
                        <a:cubicBezTo>
                          <a:pt x="402" y="256"/>
                          <a:pt x="402" y="256"/>
                          <a:pt x="402" y="256"/>
                        </a:cubicBezTo>
                        <a:cubicBezTo>
                          <a:pt x="402" y="255"/>
                          <a:pt x="402" y="255"/>
                          <a:pt x="402" y="255"/>
                        </a:cubicBezTo>
                        <a:cubicBezTo>
                          <a:pt x="402" y="254"/>
                          <a:pt x="402" y="254"/>
                          <a:pt x="402" y="254"/>
                        </a:cubicBezTo>
                        <a:cubicBezTo>
                          <a:pt x="403" y="254"/>
                          <a:pt x="403" y="254"/>
                          <a:pt x="403" y="254"/>
                        </a:cubicBezTo>
                        <a:cubicBezTo>
                          <a:pt x="403" y="255"/>
                          <a:pt x="403" y="255"/>
                          <a:pt x="403" y="255"/>
                        </a:cubicBezTo>
                        <a:cubicBezTo>
                          <a:pt x="403" y="255"/>
                          <a:pt x="403" y="255"/>
                          <a:pt x="403" y="255"/>
                        </a:cubicBezTo>
                        <a:cubicBezTo>
                          <a:pt x="405" y="256"/>
                          <a:pt x="405" y="256"/>
                          <a:pt x="405" y="256"/>
                        </a:cubicBezTo>
                        <a:cubicBezTo>
                          <a:pt x="405" y="256"/>
                          <a:pt x="405" y="256"/>
                          <a:pt x="405" y="256"/>
                        </a:cubicBezTo>
                        <a:cubicBezTo>
                          <a:pt x="405" y="255"/>
                          <a:pt x="405" y="255"/>
                          <a:pt x="405" y="255"/>
                        </a:cubicBezTo>
                        <a:cubicBezTo>
                          <a:pt x="405" y="256"/>
                          <a:pt x="405" y="256"/>
                          <a:pt x="405" y="256"/>
                        </a:cubicBezTo>
                        <a:cubicBezTo>
                          <a:pt x="405" y="255"/>
                          <a:pt x="405" y="255"/>
                          <a:pt x="405" y="255"/>
                        </a:cubicBezTo>
                        <a:cubicBezTo>
                          <a:pt x="406" y="254"/>
                          <a:pt x="406" y="254"/>
                          <a:pt x="406" y="254"/>
                        </a:cubicBezTo>
                        <a:cubicBezTo>
                          <a:pt x="407" y="254"/>
                          <a:pt x="407" y="254"/>
                          <a:pt x="407" y="254"/>
                        </a:cubicBezTo>
                        <a:cubicBezTo>
                          <a:pt x="407" y="255"/>
                          <a:pt x="407" y="255"/>
                          <a:pt x="407" y="255"/>
                        </a:cubicBezTo>
                        <a:cubicBezTo>
                          <a:pt x="409" y="256"/>
                          <a:pt x="409" y="256"/>
                          <a:pt x="409" y="256"/>
                        </a:cubicBezTo>
                        <a:close/>
                        <a:moveTo>
                          <a:pt x="252" y="258"/>
                        </a:moveTo>
                        <a:cubicBezTo>
                          <a:pt x="252" y="257"/>
                          <a:pt x="252" y="257"/>
                          <a:pt x="252" y="257"/>
                        </a:cubicBezTo>
                        <a:cubicBezTo>
                          <a:pt x="252" y="256"/>
                          <a:pt x="252" y="256"/>
                          <a:pt x="252" y="256"/>
                        </a:cubicBezTo>
                        <a:cubicBezTo>
                          <a:pt x="253" y="256"/>
                          <a:pt x="253" y="256"/>
                          <a:pt x="253" y="256"/>
                        </a:cubicBezTo>
                        <a:cubicBezTo>
                          <a:pt x="253" y="256"/>
                          <a:pt x="253" y="256"/>
                          <a:pt x="253" y="256"/>
                        </a:cubicBezTo>
                        <a:cubicBezTo>
                          <a:pt x="253" y="255"/>
                          <a:pt x="253" y="255"/>
                          <a:pt x="253" y="255"/>
                        </a:cubicBezTo>
                        <a:cubicBezTo>
                          <a:pt x="253" y="255"/>
                          <a:pt x="253" y="255"/>
                          <a:pt x="253" y="255"/>
                        </a:cubicBezTo>
                        <a:cubicBezTo>
                          <a:pt x="254" y="256"/>
                          <a:pt x="254" y="256"/>
                          <a:pt x="254" y="256"/>
                        </a:cubicBezTo>
                        <a:cubicBezTo>
                          <a:pt x="254" y="256"/>
                          <a:pt x="254" y="256"/>
                          <a:pt x="254" y="256"/>
                        </a:cubicBezTo>
                        <a:cubicBezTo>
                          <a:pt x="255" y="257"/>
                          <a:pt x="255" y="257"/>
                          <a:pt x="255" y="257"/>
                        </a:cubicBezTo>
                        <a:cubicBezTo>
                          <a:pt x="255" y="257"/>
                          <a:pt x="255" y="257"/>
                          <a:pt x="255" y="257"/>
                        </a:cubicBezTo>
                        <a:cubicBezTo>
                          <a:pt x="255" y="258"/>
                          <a:pt x="255" y="258"/>
                          <a:pt x="255" y="258"/>
                        </a:cubicBezTo>
                        <a:cubicBezTo>
                          <a:pt x="255" y="259"/>
                          <a:pt x="255" y="259"/>
                          <a:pt x="255" y="259"/>
                        </a:cubicBezTo>
                        <a:cubicBezTo>
                          <a:pt x="254" y="258"/>
                          <a:pt x="254" y="258"/>
                          <a:pt x="254" y="258"/>
                        </a:cubicBezTo>
                        <a:cubicBezTo>
                          <a:pt x="254" y="258"/>
                          <a:pt x="254" y="258"/>
                          <a:pt x="254" y="258"/>
                        </a:cubicBezTo>
                        <a:cubicBezTo>
                          <a:pt x="253" y="257"/>
                          <a:pt x="253" y="257"/>
                          <a:pt x="253" y="257"/>
                        </a:cubicBezTo>
                        <a:cubicBezTo>
                          <a:pt x="253" y="258"/>
                          <a:pt x="253" y="258"/>
                          <a:pt x="253" y="258"/>
                        </a:cubicBezTo>
                        <a:cubicBezTo>
                          <a:pt x="252" y="258"/>
                          <a:pt x="252" y="258"/>
                          <a:pt x="252" y="258"/>
                        </a:cubicBezTo>
                        <a:close/>
                        <a:moveTo>
                          <a:pt x="83" y="259"/>
                        </a:moveTo>
                        <a:cubicBezTo>
                          <a:pt x="83" y="258"/>
                          <a:pt x="83" y="258"/>
                          <a:pt x="83" y="258"/>
                        </a:cubicBezTo>
                        <a:cubicBezTo>
                          <a:pt x="84" y="258"/>
                          <a:pt x="84" y="258"/>
                          <a:pt x="84" y="258"/>
                        </a:cubicBezTo>
                        <a:cubicBezTo>
                          <a:pt x="84" y="257"/>
                          <a:pt x="84" y="257"/>
                          <a:pt x="84" y="257"/>
                        </a:cubicBezTo>
                        <a:cubicBezTo>
                          <a:pt x="82" y="257"/>
                          <a:pt x="82" y="257"/>
                          <a:pt x="82" y="257"/>
                        </a:cubicBezTo>
                        <a:cubicBezTo>
                          <a:pt x="83" y="257"/>
                          <a:pt x="83" y="257"/>
                          <a:pt x="83" y="257"/>
                        </a:cubicBezTo>
                        <a:cubicBezTo>
                          <a:pt x="84" y="257"/>
                          <a:pt x="84" y="257"/>
                          <a:pt x="84" y="257"/>
                        </a:cubicBezTo>
                        <a:cubicBezTo>
                          <a:pt x="84" y="256"/>
                          <a:pt x="84" y="256"/>
                          <a:pt x="84" y="256"/>
                        </a:cubicBezTo>
                        <a:cubicBezTo>
                          <a:pt x="84" y="256"/>
                          <a:pt x="84" y="256"/>
                          <a:pt x="84" y="256"/>
                        </a:cubicBezTo>
                        <a:cubicBezTo>
                          <a:pt x="85" y="255"/>
                          <a:pt x="85" y="255"/>
                          <a:pt x="85" y="255"/>
                        </a:cubicBezTo>
                        <a:cubicBezTo>
                          <a:pt x="85" y="255"/>
                          <a:pt x="85" y="255"/>
                          <a:pt x="85" y="255"/>
                        </a:cubicBezTo>
                        <a:cubicBezTo>
                          <a:pt x="85" y="256"/>
                          <a:pt x="85" y="256"/>
                          <a:pt x="85" y="256"/>
                        </a:cubicBezTo>
                        <a:cubicBezTo>
                          <a:pt x="85" y="256"/>
                          <a:pt x="85" y="256"/>
                          <a:pt x="85" y="256"/>
                        </a:cubicBezTo>
                        <a:cubicBezTo>
                          <a:pt x="85" y="256"/>
                          <a:pt x="85" y="256"/>
                          <a:pt x="85" y="256"/>
                        </a:cubicBezTo>
                        <a:cubicBezTo>
                          <a:pt x="85" y="257"/>
                          <a:pt x="85" y="257"/>
                          <a:pt x="85" y="257"/>
                        </a:cubicBezTo>
                        <a:cubicBezTo>
                          <a:pt x="84" y="258"/>
                          <a:pt x="84" y="258"/>
                          <a:pt x="84" y="258"/>
                        </a:cubicBezTo>
                        <a:cubicBezTo>
                          <a:pt x="83" y="259"/>
                          <a:pt x="83" y="259"/>
                          <a:pt x="83" y="259"/>
                        </a:cubicBezTo>
                        <a:close/>
                        <a:moveTo>
                          <a:pt x="264" y="256"/>
                        </a:moveTo>
                        <a:cubicBezTo>
                          <a:pt x="264" y="255"/>
                          <a:pt x="264" y="255"/>
                          <a:pt x="264" y="255"/>
                        </a:cubicBezTo>
                        <a:cubicBezTo>
                          <a:pt x="265" y="255"/>
                          <a:pt x="265" y="255"/>
                          <a:pt x="265" y="255"/>
                        </a:cubicBezTo>
                        <a:cubicBezTo>
                          <a:pt x="265" y="256"/>
                          <a:pt x="265" y="256"/>
                          <a:pt x="265" y="256"/>
                        </a:cubicBezTo>
                        <a:cubicBezTo>
                          <a:pt x="265" y="257"/>
                          <a:pt x="265" y="257"/>
                          <a:pt x="265" y="257"/>
                        </a:cubicBezTo>
                        <a:cubicBezTo>
                          <a:pt x="265" y="257"/>
                          <a:pt x="265" y="257"/>
                          <a:pt x="265" y="257"/>
                        </a:cubicBezTo>
                        <a:cubicBezTo>
                          <a:pt x="265" y="257"/>
                          <a:pt x="265" y="257"/>
                          <a:pt x="265" y="257"/>
                        </a:cubicBezTo>
                        <a:cubicBezTo>
                          <a:pt x="264" y="258"/>
                          <a:pt x="264" y="258"/>
                          <a:pt x="264" y="258"/>
                        </a:cubicBezTo>
                        <a:cubicBezTo>
                          <a:pt x="263" y="257"/>
                          <a:pt x="263" y="257"/>
                          <a:pt x="263" y="257"/>
                        </a:cubicBezTo>
                        <a:cubicBezTo>
                          <a:pt x="263" y="257"/>
                          <a:pt x="263" y="257"/>
                          <a:pt x="263" y="257"/>
                        </a:cubicBezTo>
                        <a:cubicBezTo>
                          <a:pt x="262" y="257"/>
                          <a:pt x="262" y="257"/>
                          <a:pt x="262" y="257"/>
                        </a:cubicBezTo>
                        <a:cubicBezTo>
                          <a:pt x="262" y="257"/>
                          <a:pt x="262" y="257"/>
                          <a:pt x="262" y="257"/>
                        </a:cubicBezTo>
                        <a:cubicBezTo>
                          <a:pt x="262" y="257"/>
                          <a:pt x="262" y="257"/>
                          <a:pt x="262" y="257"/>
                        </a:cubicBezTo>
                        <a:cubicBezTo>
                          <a:pt x="262" y="256"/>
                          <a:pt x="262" y="256"/>
                          <a:pt x="262" y="256"/>
                        </a:cubicBezTo>
                        <a:cubicBezTo>
                          <a:pt x="263" y="256"/>
                          <a:pt x="263" y="256"/>
                          <a:pt x="263" y="256"/>
                        </a:cubicBezTo>
                        <a:cubicBezTo>
                          <a:pt x="264" y="256"/>
                          <a:pt x="264" y="256"/>
                          <a:pt x="264" y="256"/>
                        </a:cubicBezTo>
                        <a:close/>
                        <a:moveTo>
                          <a:pt x="269" y="257"/>
                        </a:moveTo>
                        <a:cubicBezTo>
                          <a:pt x="269" y="256"/>
                          <a:pt x="269" y="256"/>
                          <a:pt x="269" y="256"/>
                        </a:cubicBezTo>
                        <a:cubicBezTo>
                          <a:pt x="269" y="256"/>
                          <a:pt x="269" y="256"/>
                          <a:pt x="269" y="256"/>
                        </a:cubicBezTo>
                        <a:cubicBezTo>
                          <a:pt x="270" y="256"/>
                          <a:pt x="270" y="256"/>
                          <a:pt x="270" y="256"/>
                        </a:cubicBezTo>
                        <a:cubicBezTo>
                          <a:pt x="270" y="257"/>
                          <a:pt x="270" y="257"/>
                          <a:pt x="270" y="257"/>
                        </a:cubicBezTo>
                        <a:cubicBezTo>
                          <a:pt x="271" y="257"/>
                          <a:pt x="271" y="257"/>
                          <a:pt x="271" y="257"/>
                        </a:cubicBezTo>
                        <a:cubicBezTo>
                          <a:pt x="272" y="256"/>
                          <a:pt x="272" y="256"/>
                          <a:pt x="272" y="256"/>
                        </a:cubicBezTo>
                        <a:cubicBezTo>
                          <a:pt x="273" y="257"/>
                          <a:pt x="273" y="257"/>
                          <a:pt x="273" y="257"/>
                        </a:cubicBezTo>
                        <a:cubicBezTo>
                          <a:pt x="272" y="257"/>
                          <a:pt x="272" y="257"/>
                          <a:pt x="272" y="257"/>
                        </a:cubicBezTo>
                        <a:cubicBezTo>
                          <a:pt x="272" y="258"/>
                          <a:pt x="272" y="258"/>
                          <a:pt x="272" y="258"/>
                        </a:cubicBezTo>
                        <a:cubicBezTo>
                          <a:pt x="272" y="258"/>
                          <a:pt x="272" y="258"/>
                          <a:pt x="272" y="258"/>
                        </a:cubicBezTo>
                        <a:cubicBezTo>
                          <a:pt x="271" y="258"/>
                          <a:pt x="271" y="258"/>
                          <a:pt x="271" y="258"/>
                        </a:cubicBezTo>
                        <a:cubicBezTo>
                          <a:pt x="270" y="257"/>
                          <a:pt x="270" y="257"/>
                          <a:pt x="270" y="257"/>
                        </a:cubicBezTo>
                        <a:cubicBezTo>
                          <a:pt x="270" y="257"/>
                          <a:pt x="270" y="257"/>
                          <a:pt x="270" y="257"/>
                        </a:cubicBezTo>
                        <a:cubicBezTo>
                          <a:pt x="269" y="257"/>
                          <a:pt x="269" y="257"/>
                          <a:pt x="269" y="257"/>
                        </a:cubicBezTo>
                        <a:cubicBezTo>
                          <a:pt x="269" y="257"/>
                          <a:pt x="269" y="257"/>
                          <a:pt x="269" y="257"/>
                        </a:cubicBezTo>
                        <a:close/>
                        <a:moveTo>
                          <a:pt x="274" y="259"/>
                        </a:moveTo>
                        <a:cubicBezTo>
                          <a:pt x="274" y="259"/>
                          <a:pt x="274" y="259"/>
                          <a:pt x="274" y="259"/>
                        </a:cubicBezTo>
                        <a:cubicBezTo>
                          <a:pt x="274" y="258"/>
                          <a:pt x="274" y="258"/>
                          <a:pt x="274" y="258"/>
                        </a:cubicBezTo>
                        <a:cubicBezTo>
                          <a:pt x="274" y="258"/>
                          <a:pt x="274" y="258"/>
                          <a:pt x="274" y="258"/>
                        </a:cubicBezTo>
                        <a:cubicBezTo>
                          <a:pt x="274" y="257"/>
                          <a:pt x="274" y="257"/>
                          <a:pt x="274" y="257"/>
                        </a:cubicBezTo>
                        <a:cubicBezTo>
                          <a:pt x="273" y="257"/>
                          <a:pt x="273" y="257"/>
                          <a:pt x="273" y="257"/>
                        </a:cubicBezTo>
                        <a:cubicBezTo>
                          <a:pt x="274" y="256"/>
                          <a:pt x="274" y="256"/>
                          <a:pt x="274" y="256"/>
                        </a:cubicBezTo>
                        <a:cubicBezTo>
                          <a:pt x="275" y="256"/>
                          <a:pt x="275" y="256"/>
                          <a:pt x="275" y="256"/>
                        </a:cubicBezTo>
                        <a:cubicBezTo>
                          <a:pt x="275" y="257"/>
                          <a:pt x="275" y="257"/>
                          <a:pt x="275" y="257"/>
                        </a:cubicBezTo>
                        <a:cubicBezTo>
                          <a:pt x="275" y="258"/>
                          <a:pt x="275" y="258"/>
                          <a:pt x="275" y="258"/>
                        </a:cubicBezTo>
                        <a:cubicBezTo>
                          <a:pt x="274" y="258"/>
                          <a:pt x="274" y="258"/>
                          <a:pt x="274" y="258"/>
                        </a:cubicBezTo>
                        <a:cubicBezTo>
                          <a:pt x="274" y="259"/>
                          <a:pt x="274" y="259"/>
                          <a:pt x="274" y="259"/>
                        </a:cubicBezTo>
                        <a:close/>
                        <a:moveTo>
                          <a:pt x="235" y="258"/>
                        </a:moveTo>
                        <a:cubicBezTo>
                          <a:pt x="234" y="257"/>
                          <a:pt x="234" y="257"/>
                          <a:pt x="234" y="257"/>
                        </a:cubicBezTo>
                        <a:cubicBezTo>
                          <a:pt x="231" y="257"/>
                          <a:pt x="231" y="257"/>
                          <a:pt x="231" y="257"/>
                        </a:cubicBezTo>
                        <a:cubicBezTo>
                          <a:pt x="231" y="257"/>
                          <a:pt x="231" y="257"/>
                          <a:pt x="231" y="257"/>
                        </a:cubicBezTo>
                        <a:cubicBezTo>
                          <a:pt x="231" y="256"/>
                          <a:pt x="231" y="256"/>
                          <a:pt x="231" y="256"/>
                        </a:cubicBezTo>
                        <a:cubicBezTo>
                          <a:pt x="234" y="256"/>
                          <a:pt x="234" y="256"/>
                          <a:pt x="234" y="256"/>
                        </a:cubicBezTo>
                        <a:cubicBezTo>
                          <a:pt x="235" y="256"/>
                          <a:pt x="235" y="256"/>
                          <a:pt x="235" y="256"/>
                        </a:cubicBezTo>
                        <a:cubicBezTo>
                          <a:pt x="235" y="257"/>
                          <a:pt x="235" y="257"/>
                          <a:pt x="235" y="257"/>
                        </a:cubicBezTo>
                        <a:cubicBezTo>
                          <a:pt x="236" y="256"/>
                          <a:pt x="236" y="256"/>
                          <a:pt x="236" y="256"/>
                        </a:cubicBezTo>
                        <a:cubicBezTo>
                          <a:pt x="236" y="256"/>
                          <a:pt x="236" y="256"/>
                          <a:pt x="236" y="256"/>
                        </a:cubicBezTo>
                        <a:cubicBezTo>
                          <a:pt x="237" y="257"/>
                          <a:pt x="237" y="257"/>
                          <a:pt x="237" y="257"/>
                        </a:cubicBezTo>
                        <a:cubicBezTo>
                          <a:pt x="236" y="257"/>
                          <a:pt x="236" y="257"/>
                          <a:pt x="236" y="257"/>
                        </a:cubicBezTo>
                        <a:cubicBezTo>
                          <a:pt x="235" y="257"/>
                          <a:pt x="235" y="257"/>
                          <a:pt x="235" y="257"/>
                        </a:cubicBezTo>
                        <a:cubicBezTo>
                          <a:pt x="235" y="258"/>
                          <a:pt x="235" y="258"/>
                          <a:pt x="235" y="258"/>
                        </a:cubicBezTo>
                        <a:close/>
                        <a:moveTo>
                          <a:pt x="202" y="260"/>
                        </a:moveTo>
                        <a:cubicBezTo>
                          <a:pt x="202" y="260"/>
                          <a:pt x="202" y="260"/>
                          <a:pt x="202" y="260"/>
                        </a:cubicBezTo>
                        <a:cubicBezTo>
                          <a:pt x="202" y="259"/>
                          <a:pt x="202" y="259"/>
                          <a:pt x="202" y="259"/>
                        </a:cubicBezTo>
                        <a:cubicBezTo>
                          <a:pt x="202" y="258"/>
                          <a:pt x="202" y="258"/>
                          <a:pt x="202" y="258"/>
                        </a:cubicBezTo>
                        <a:cubicBezTo>
                          <a:pt x="203" y="257"/>
                          <a:pt x="203" y="257"/>
                          <a:pt x="203" y="257"/>
                        </a:cubicBezTo>
                        <a:cubicBezTo>
                          <a:pt x="203" y="259"/>
                          <a:pt x="203" y="259"/>
                          <a:pt x="203" y="259"/>
                        </a:cubicBezTo>
                        <a:cubicBezTo>
                          <a:pt x="203" y="259"/>
                          <a:pt x="202" y="260"/>
                          <a:pt x="202" y="260"/>
                        </a:cubicBezTo>
                        <a:close/>
                        <a:moveTo>
                          <a:pt x="153" y="266"/>
                        </a:moveTo>
                        <a:cubicBezTo>
                          <a:pt x="154" y="265"/>
                          <a:pt x="154" y="265"/>
                          <a:pt x="154" y="265"/>
                        </a:cubicBezTo>
                        <a:cubicBezTo>
                          <a:pt x="154" y="264"/>
                          <a:pt x="154" y="264"/>
                          <a:pt x="154" y="264"/>
                        </a:cubicBezTo>
                        <a:cubicBezTo>
                          <a:pt x="155" y="264"/>
                          <a:pt x="155" y="264"/>
                          <a:pt x="155" y="264"/>
                        </a:cubicBezTo>
                        <a:cubicBezTo>
                          <a:pt x="156" y="263"/>
                          <a:pt x="156" y="263"/>
                          <a:pt x="156" y="263"/>
                        </a:cubicBezTo>
                        <a:cubicBezTo>
                          <a:pt x="156" y="263"/>
                          <a:pt x="156" y="263"/>
                          <a:pt x="156" y="263"/>
                        </a:cubicBezTo>
                        <a:cubicBezTo>
                          <a:pt x="156" y="261"/>
                          <a:pt x="156" y="261"/>
                          <a:pt x="156" y="261"/>
                        </a:cubicBezTo>
                        <a:cubicBezTo>
                          <a:pt x="157" y="261"/>
                          <a:pt x="157" y="261"/>
                          <a:pt x="157" y="261"/>
                        </a:cubicBezTo>
                        <a:cubicBezTo>
                          <a:pt x="156" y="260"/>
                          <a:pt x="156" y="260"/>
                          <a:pt x="156" y="260"/>
                        </a:cubicBezTo>
                        <a:cubicBezTo>
                          <a:pt x="156" y="259"/>
                          <a:pt x="156" y="259"/>
                          <a:pt x="156" y="259"/>
                        </a:cubicBezTo>
                        <a:cubicBezTo>
                          <a:pt x="157" y="260"/>
                          <a:pt x="157" y="260"/>
                          <a:pt x="157" y="260"/>
                        </a:cubicBezTo>
                        <a:cubicBezTo>
                          <a:pt x="157" y="261"/>
                          <a:pt x="157" y="261"/>
                          <a:pt x="157" y="261"/>
                        </a:cubicBezTo>
                        <a:cubicBezTo>
                          <a:pt x="157" y="262"/>
                          <a:pt x="157" y="262"/>
                          <a:pt x="157" y="262"/>
                        </a:cubicBezTo>
                        <a:cubicBezTo>
                          <a:pt x="158" y="263"/>
                          <a:pt x="158" y="263"/>
                          <a:pt x="158" y="263"/>
                        </a:cubicBezTo>
                        <a:cubicBezTo>
                          <a:pt x="158" y="264"/>
                          <a:pt x="158" y="264"/>
                          <a:pt x="158" y="264"/>
                        </a:cubicBezTo>
                        <a:cubicBezTo>
                          <a:pt x="158" y="264"/>
                          <a:pt x="158" y="264"/>
                          <a:pt x="158" y="264"/>
                        </a:cubicBezTo>
                        <a:cubicBezTo>
                          <a:pt x="157" y="265"/>
                          <a:pt x="157" y="265"/>
                          <a:pt x="157" y="265"/>
                        </a:cubicBezTo>
                        <a:cubicBezTo>
                          <a:pt x="156" y="264"/>
                          <a:pt x="156" y="264"/>
                          <a:pt x="156" y="264"/>
                        </a:cubicBezTo>
                        <a:cubicBezTo>
                          <a:pt x="155" y="264"/>
                          <a:pt x="155" y="264"/>
                          <a:pt x="155" y="264"/>
                        </a:cubicBezTo>
                        <a:cubicBezTo>
                          <a:pt x="154" y="266"/>
                          <a:pt x="154" y="266"/>
                          <a:pt x="154" y="266"/>
                        </a:cubicBezTo>
                        <a:cubicBezTo>
                          <a:pt x="153" y="267"/>
                          <a:pt x="153" y="267"/>
                          <a:pt x="153" y="267"/>
                        </a:cubicBezTo>
                        <a:cubicBezTo>
                          <a:pt x="152" y="267"/>
                          <a:pt x="152" y="267"/>
                          <a:pt x="152" y="267"/>
                        </a:cubicBezTo>
                        <a:cubicBezTo>
                          <a:pt x="151" y="267"/>
                          <a:pt x="151" y="267"/>
                          <a:pt x="151" y="267"/>
                        </a:cubicBezTo>
                        <a:cubicBezTo>
                          <a:pt x="151" y="267"/>
                          <a:pt x="151" y="267"/>
                          <a:pt x="151" y="267"/>
                        </a:cubicBezTo>
                        <a:cubicBezTo>
                          <a:pt x="150" y="267"/>
                          <a:pt x="150" y="267"/>
                          <a:pt x="150" y="267"/>
                        </a:cubicBezTo>
                        <a:cubicBezTo>
                          <a:pt x="149" y="267"/>
                          <a:pt x="149" y="267"/>
                          <a:pt x="149" y="267"/>
                        </a:cubicBezTo>
                        <a:cubicBezTo>
                          <a:pt x="148" y="267"/>
                          <a:pt x="148" y="267"/>
                          <a:pt x="148" y="267"/>
                        </a:cubicBezTo>
                        <a:cubicBezTo>
                          <a:pt x="147" y="267"/>
                          <a:pt x="147" y="267"/>
                          <a:pt x="147" y="267"/>
                        </a:cubicBezTo>
                        <a:cubicBezTo>
                          <a:pt x="147" y="266"/>
                          <a:pt x="147" y="266"/>
                          <a:pt x="147" y="266"/>
                        </a:cubicBezTo>
                        <a:cubicBezTo>
                          <a:pt x="147" y="265"/>
                          <a:pt x="147" y="265"/>
                          <a:pt x="147" y="265"/>
                        </a:cubicBezTo>
                        <a:cubicBezTo>
                          <a:pt x="147" y="266"/>
                          <a:pt x="147" y="266"/>
                          <a:pt x="147" y="266"/>
                        </a:cubicBezTo>
                        <a:cubicBezTo>
                          <a:pt x="148" y="266"/>
                          <a:pt x="148" y="266"/>
                          <a:pt x="148" y="266"/>
                        </a:cubicBezTo>
                        <a:cubicBezTo>
                          <a:pt x="149" y="266"/>
                          <a:pt x="149" y="266"/>
                          <a:pt x="149" y="266"/>
                        </a:cubicBezTo>
                        <a:cubicBezTo>
                          <a:pt x="150" y="266"/>
                          <a:pt x="150" y="266"/>
                          <a:pt x="150" y="266"/>
                        </a:cubicBezTo>
                        <a:cubicBezTo>
                          <a:pt x="151" y="266"/>
                          <a:pt x="151" y="266"/>
                          <a:pt x="151" y="266"/>
                        </a:cubicBezTo>
                        <a:cubicBezTo>
                          <a:pt x="153" y="266"/>
                          <a:pt x="153" y="266"/>
                          <a:pt x="153" y="266"/>
                        </a:cubicBezTo>
                        <a:cubicBezTo>
                          <a:pt x="153" y="266"/>
                          <a:pt x="153" y="266"/>
                          <a:pt x="153" y="266"/>
                        </a:cubicBezTo>
                        <a:close/>
                        <a:moveTo>
                          <a:pt x="225" y="261"/>
                        </a:moveTo>
                        <a:cubicBezTo>
                          <a:pt x="226" y="260"/>
                          <a:pt x="226" y="260"/>
                          <a:pt x="226" y="260"/>
                        </a:cubicBezTo>
                        <a:cubicBezTo>
                          <a:pt x="227" y="260"/>
                          <a:pt x="227" y="260"/>
                          <a:pt x="227" y="260"/>
                        </a:cubicBezTo>
                        <a:cubicBezTo>
                          <a:pt x="227" y="260"/>
                          <a:pt x="227" y="260"/>
                          <a:pt x="227" y="260"/>
                        </a:cubicBezTo>
                        <a:cubicBezTo>
                          <a:pt x="227" y="261"/>
                          <a:pt x="227" y="261"/>
                          <a:pt x="227" y="261"/>
                        </a:cubicBezTo>
                        <a:cubicBezTo>
                          <a:pt x="227" y="261"/>
                          <a:pt x="227" y="261"/>
                          <a:pt x="227"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1" y="261"/>
                          <a:pt x="231" y="261"/>
                          <a:pt x="231" y="261"/>
                        </a:cubicBezTo>
                        <a:cubicBezTo>
                          <a:pt x="232" y="261"/>
                          <a:pt x="232" y="261"/>
                          <a:pt x="232" y="261"/>
                        </a:cubicBezTo>
                        <a:cubicBezTo>
                          <a:pt x="232" y="262"/>
                          <a:pt x="232" y="262"/>
                          <a:pt x="232" y="262"/>
                        </a:cubicBezTo>
                        <a:cubicBezTo>
                          <a:pt x="231" y="262"/>
                          <a:pt x="231" y="262"/>
                          <a:pt x="231" y="262"/>
                        </a:cubicBezTo>
                        <a:cubicBezTo>
                          <a:pt x="230" y="261"/>
                          <a:pt x="230" y="261"/>
                          <a:pt x="230" y="261"/>
                        </a:cubicBezTo>
                        <a:cubicBezTo>
                          <a:pt x="230" y="261"/>
                          <a:pt x="230" y="261"/>
                          <a:pt x="230" y="261"/>
                        </a:cubicBezTo>
                        <a:cubicBezTo>
                          <a:pt x="229" y="262"/>
                          <a:pt x="229" y="262"/>
                          <a:pt x="229" y="262"/>
                        </a:cubicBezTo>
                        <a:cubicBezTo>
                          <a:pt x="228" y="262"/>
                          <a:pt x="228" y="262"/>
                          <a:pt x="228" y="262"/>
                        </a:cubicBezTo>
                        <a:cubicBezTo>
                          <a:pt x="227" y="262"/>
                          <a:pt x="227" y="262"/>
                          <a:pt x="227" y="262"/>
                        </a:cubicBezTo>
                        <a:cubicBezTo>
                          <a:pt x="227" y="262"/>
                          <a:pt x="227" y="262"/>
                          <a:pt x="227" y="262"/>
                        </a:cubicBezTo>
                        <a:cubicBezTo>
                          <a:pt x="226" y="262"/>
                          <a:pt x="226" y="262"/>
                          <a:pt x="226" y="262"/>
                        </a:cubicBezTo>
                        <a:cubicBezTo>
                          <a:pt x="226" y="262"/>
                          <a:pt x="226" y="262"/>
                          <a:pt x="226" y="262"/>
                        </a:cubicBezTo>
                        <a:cubicBezTo>
                          <a:pt x="226" y="263"/>
                          <a:pt x="226" y="263"/>
                          <a:pt x="226" y="263"/>
                        </a:cubicBezTo>
                        <a:cubicBezTo>
                          <a:pt x="225" y="263"/>
                          <a:pt x="225" y="263"/>
                          <a:pt x="225" y="263"/>
                        </a:cubicBezTo>
                        <a:cubicBezTo>
                          <a:pt x="225" y="263"/>
                          <a:pt x="225" y="263"/>
                          <a:pt x="225" y="263"/>
                        </a:cubicBezTo>
                        <a:cubicBezTo>
                          <a:pt x="225" y="262"/>
                          <a:pt x="225" y="262"/>
                          <a:pt x="225" y="262"/>
                        </a:cubicBezTo>
                        <a:cubicBezTo>
                          <a:pt x="225" y="262"/>
                          <a:pt x="225" y="262"/>
                          <a:pt x="225" y="262"/>
                        </a:cubicBezTo>
                        <a:cubicBezTo>
                          <a:pt x="225" y="261"/>
                          <a:pt x="225" y="261"/>
                          <a:pt x="225" y="261"/>
                        </a:cubicBezTo>
                        <a:cubicBezTo>
                          <a:pt x="225" y="261"/>
                          <a:pt x="225" y="261"/>
                          <a:pt x="225" y="261"/>
                        </a:cubicBezTo>
                        <a:cubicBezTo>
                          <a:pt x="225" y="260"/>
                          <a:pt x="225" y="260"/>
                          <a:pt x="225" y="260"/>
                        </a:cubicBezTo>
                        <a:cubicBezTo>
                          <a:pt x="225" y="261"/>
                          <a:pt x="225" y="261"/>
                          <a:pt x="225" y="261"/>
                        </a:cubicBezTo>
                        <a:close/>
                        <a:moveTo>
                          <a:pt x="242" y="261"/>
                        </a:moveTo>
                        <a:cubicBezTo>
                          <a:pt x="243" y="260"/>
                          <a:pt x="243" y="260"/>
                          <a:pt x="243" y="260"/>
                        </a:cubicBezTo>
                        <a:cubicBezTo>
                          <a:pt x="243" y="261"/>
                          <a:pt x="243" y="261"/>
                          <a:pt x="243" y="261"/>
                        </a:cubicBezTo>
                        <a:cubicBezTo>
                          <a:pt x="243" y="262"/>
                          <a:pt x="243" y="262"/>
                          <a:pt x="243" y="262"/>
                        </a:cubicBezTo>
                        <a:cubicBezTo>
                          <a:pt x="243" y="262"/>
                          <a:pt x="243" y="262"/>
                          <a:pt x="243" y="262"/>
                        </a:cubicBezTo>
                        <a:cubicBezTo>
                          <a:pt x="242" y="262"/>
                          <a:pt x="242" y="262"/>
                          <a:pt x="242" y="262"/>
                        </a:cubicBezTo>
                        <a:cubicBezTo>
                          <a:pt x="241" y="261"/>
                          <a:pt x="241" y="261"/>
                          <a:pt x="241" y="261"/>
                        </a:cubicBezTo>
                        <a:cubicBezTo>
                          <a:pt x="241" y="261"/>
                          <a:pt x="241" y="261"/>
                          <a:pt x="241" y="261"/>
                        </a:cubicBezTo>
                        <a:cubicBezTo>
                          <a:pt x="242" y="260"/>
                          <a:pt x="242" y="260"/>
                          <a:pt x="242" y="260"/>
                        </a:cubicBezTo>
                        <a:cubicBezTo>
                          <a:pt x="242" y="261"/>
                          <a:pt x="242" y="261"/>
                          <a:pt x="242" y="261"/>
                        </a:cubicBezTo>
                        <a:close/>
                        <a:moveTo>
                          <a:pt x="207" y="264"/>
                        </a:moveTo>
                        <a:cubicBezTo>
                          <a:pt x="207" y="264"/>
                          <a:pt x="207" y="264"/>
                          <a:pt x="207" y="264"/>
                        </a:cubicBezTo>
                        <a:cubicBezTo>
                          <a:pt x="207" y="263"/>
                          <a:pt x="207" y="263"/>
                          <a:pt x="207" y="263"/>
                        </a:cubicBezTo>
                        <a:cubicBezTo>
                          <a:pt x="207" y="262"/>
                          <a:pt x="207" y="262"/>
                          <a:pt x="207" y="262"/>
                        </a:cubicBezTo>
                        <a:cubicBezTo>
                          <a:pt x="208" y="261"/>
                          <a:pt x="208" y="261"/>
                          <a:pt x="208" y="261"/>
                        </a:cubicBezTo>
                        <a:cubicBezTo>
                          <a:pt x="209" y="261"/>
                          <a:pt x="209" y="261"/>
                          <a:pt x="209" y="261"/>
                        </a:cubicBezTo>
                        <a:cubicBezTo>
                          <a:pt x="209" y="261"/>
                          <a:pt x="209" y="261"/>
                          <a:pt x="209" y="261"/>
                        </a:cubicBezTo>
                        <a:cubicBezTo>
                          <a:pt x="209" y="261"/>
                          <a:pt x="209" y="261"/>
                          <a:pt x="209" y="261"/>
                        </a:cubicBezTo>
                        <a:cubicBezTo>
                          <a:pt x="210" y="261"/>
                          <a:pt x="210" y="261"/>
                          <a:pt x="210" y="261"/>
                        </a:cubicBezTo>
                        <a:cubicBezTo>
                          <a:pt x="209" y="262"/>
                          <a:pt x="209" y="262"/>
                          <a:pt x="209" y="262"/>
                        </a:cubicBezTo>
                        <a:cubicBezTo>
                          <a:pt x="209" y="262"/>
                          <a:pt x="209" y="262"/>
                          <a:pt x="209" y="262"/>
                        </a:cubicBezTo>
                        <a:cubicBezTo>
                          <a:pt x="208" y="263"/>
                          <a:pt x="208" y="263"/>
                          <a:pt x="208" y="263"/>
                        </a:cubicBezTo>
                        <a:cubicBezTo>
                          <a:pt x="208" y="264"/>
                          <a:pt x="208" y="264"/>
                          <a:pt x="208" y="264"/>
                        </a:cubicBezTo>
                        <a:cubicBezTo>
                          <a:pt x="208" y="264"/>
                          <a:pt x="207" y="264"/>
                          <a:pt x="207" y="264"/>
                        </a:cubicBezTo>
                        <a:close/>
                        <a:moveTo>
                          <a:pt x="202" y="264"/>
                        </a:moveTo>
                        <a:cubicBezTo>
                          <a:pt x="202" y="263"/>
                          <a:pt x="202" y="263"/>
                          <a:pt x="202" y="263"/>
                        </a:cubicBezTo>
                        <a:cubicBezTo>
                          <a:pt x="202" y="263"/>
                          <a:pt x="202" y="263"/>
                          <a:pt x="202" y="263"/>
                        </a:cubicBezTo>
                        <a:cubicBezTo>
                          <a:pt x="202" y="262"/>
                          <a:pt x="202" y="262"/>
                          <a:pt x="202" y="262"/>
                        </a:cubicBezTo>
                        <a:cubicBezTo>
                          <a:pt x="203" y="262"/>
                          <a:pt x="203" y="262"/>
                          <a:pt x="203" y="262"/>
                        </a:cubicBezTo>
                        <a:cubicBezTo>
                          <a:pt x="203" y="262"/>
                          <a:pt x="203" y="262"/>
                          <a:pt x="203" y="262"/>
                        </a:cubicBezTo>
                        <a:cubicBezTo>
                          <a:pt x="204" y="263"/>
                          <a:pt x="204" y="263"/>
                          <a:pt x="204" y="263"/>
                        </a:cubicBezTo>
                        <a:cubicBezTo>
                          <a:pt x="204" y="262"/>
                          <a:pt x="204" y="262"/>
                          <a:pt x="204" y="262"/>
                        </a:cubicBezTo>
                        <a:cubicBezTo>
                          <a:pt x="205" y="262"/>
                          <a:pt x="205" y="262"/>
                          <a:pt x="205" y="262"/>
                        </a:cubicBezTo>
                        <a:cubicBezTo>
                          <a:pt x="204" y="264"/>
                          <a:pt x="204" y="264"/>
                          <a:pt x="204" y="264"/>
                        </a:cubicBezTo>
                        <a:cubicBezTo>
                          <a:pt x="204" y="265"/>
                          <a:pt x="204" y="265"/>
                          <a:pt x="204" y="265"/>
                        </a:cubicBezTo>
                        <a:cubicBezTo>
                          <a:pt x="204" y="265"/>
                          <a:pt x="204" y="265"/>
                          <a:pt x="204" y="265"/>
                        </a:cubicBezTo>
                        <a:cubicBezTo>
                          <a:pt x="204" y="266"/>
                          <a:pt x="204" y="266"/>
                          <a:pt x="204" y="266"/>
                        </a:cubicBezTo>
                        <a:cubicBezTo>
                          <a:pt x="205" y="264"/>
                          <a:pt x="205" y="264"/>
                          <a:pt x="205" y="264"/>
                        </a:cubicBezTo>
                        <a:cubicBezTo>
                          <a:pt x="205" y="263"/>
                          <a:pt x="205" y="263"/>
                          <a:pt x="205" y="263"/>
                        </a:cubicBezTo>
                        <a:cubicBezTo>
                          <a:pt x="205" y="262"/>
                          <a:pt x="205" y="262"/>
                          <a:pt x="205" y="262"/>
                        </a:cubicBezTo>
                        <a:cubicBezTo>
                          <a:pt x="206" y="263"/>
                          <a:pt x="206" y="263"/>
                          <a:pt x="206" y="263"/>
                        </a:cubicBezTo>
                        <a:cubicBezTo>
                          <a:pt x="206" y="264"/>
                          <a:pt x="206" y="264"/>
                          <a:pt x="206" y="264"/>
                        </a:cubicBezTo>
                        <a:cubicBezTo>
                          <a:pt x="205" y="265"/>
                          <a:pt x="205" y="265"/>
                          <a:pt x="205" y="265"/>
                        </a:cubicBezTo>
                        <a:cubicBezTo>
                          <a:pt x="205" y="266"/>
                          <a:pt x="205" y="266"/>
                          <a:pt x="205" y="266"/>
                        </a:cubicBezTo>
                        <a:cubicBezTo>
                          <a:pt x="206" y="266"/>
                          <a:pt x="206" y="266"/>
                          <a:pt x="206" y="266"/>
                        </a:cubicBezTo>
                        <a:cubicBezTo>
                          <a:pt x="206" y="267"/>
                          <a:pt x="206" y="267"/>
                          <a:pt x="206" y="267"/>
                        </a:cubicBezTo>
                        <a:cubicBezTo>
                          <a:pt x="206" y="268"/>
                          <a:pt x="206" y="268"/>
                          <a:pt x="206" y="268"/>
                        </a:cubicBezTo>
                        <a:cubicBezTo>
                          <a:pt x="205" y="268"/>
                          <a:pt x="205" y="268"/>
                          <a:pt x="205" y="268"/>
                        </a:cubicBezTo>
                        <a:cubicBezTo>
                          <a:pt x="204" y="269"/>
                          <a:pt x="204" y="269"/>
                          <a:pt x="204" y="269"/>
                        </a:cubicBezTo>
                        <a:cubicBezTo>
                          <a:pt x="204" y="270"/>
                          <a:pt x="204" y="270"/>
                          <a:pt x="204" y="270"/>
                        </a:cubicBezTo>
                        <a:cubicBezTo>
                          <a:pt x="205" y="270"/>
                          <a:pt x="205" y="270"/>
                          <a:pt x="205" y="270"/>
                        </a:cubicBezTo>
                        <a:cubicBezTo>
                          <a:pt x="206" y="271"/>
                          <a:pt x="206" y="271"/>
                          <a:pt x="206" y="271"/>
                        </a:cubicBezTo>
                        <a:cubicBezTo>
                          <a:pt x="206" y="272"/>
                          <a:pt x="206" y="272"/>
                          <a:pt x="206" y="272"/>
                        </a:cubicBezTo>
                        <a:cubicBezTo>
                          <a:pt x="207" y="275"/>
                          <a:pt x="207" y="275"/>
                          <a:pt x="207" y="275"/>
                        </a:cubicBezTo>
                        <a:cubicBezTo>
                          <a:pt x="207" y="275"/>
                          <a:pt x="207" y="275"/>
                          <a:pt x="207" y="275"/>
                        </a:cubicBezTo>
                        <a:cubicBezTo>
                          <a:pt x="207" y="276"/>
                          <a:pt x="207" y="276"/>
                          <a:pt x="207" y="276"/>
                        </a:cubicBezTo>
                        <a:cubicBezTo>
                          <a:pt x="206" y="277"/>
                          <a:pt x="206" y="277"/>
                          <a:pt x="206" y="277"/>
                        </a:cubicBezTo>
                        <a:cubicBezTo>
                          <a:pt x="204" y="277"/>
                          <a:pt x="204" y="277"/>
                          <a:pt x="204" y="277"/>
                        </a:cubicBezTo>
                        <a:cubicBezTo>
                          <a:pt x="203" y="276"/>
                          <a:pt x="203" y="276"/>
                          <a:pt x="203" y="276"/>
                        </a:cubicBezTo>
                        <a:cubicBezTo>
                          <a:pt x="203" y="275"/>
                          <a:pt x="203" y="275"/>
                          <a:pt x="203" y="275"/>
                        </a:cubicBezTo>
                        <a:cubicBezTo>
                          <a:pt x="203" y="274"/>
                          <a:pt x="203" y="274"/>
                          <a:pt x="203" y="274"/>
                        </a:cubicBezTo>
                        <a:cubicBezTo>
                          <a:pt x="203" y="273"/>
                          <a:pt x="203" y="273"/>
                          <a:pt x="203" y="273"/>
                        </a:cubicBezTo>
                        <a:cubicBezTo>
                          <a:pt x="202" y="270"/>
                          <a:pt x="202" y="270"/>
                          <a:pt x="202" y="270"/>
                        </a:cubicBezTo>
                        <a:cubicBezTo>
                          <a:pt x="202" y="270"/>
                          <a:pt x="202" y="270"/>
                          <a:pt x="202" y="270"/>
                        </a:cubicBezTo>
                        <a:cubicBezTo>
                          <a:pt x="202" y="269"/>
                          <a:pt x="202" y="269"/>
                          <a:pt x="202" y="269"/>
                        </a:cubicBezTo>
                        <a:cubicBezTo>
                          <a:pt x="203" y="268"/>
                          <a:pt x="203" y="268"/>
                          <a:pt x="203" y="268"/>
                        </a:cubicBezTo>
                        <a:cubicBezTo>
                          <a:pt x="203" y="269"/>
                          <a:pt x="203" y="269"/>
                          <a:pt x="203" y="269"/>
                        </a:cubicBezTo>
                        <a:cubicBezTo>
                          <a:pt x="203" y="268"/>
                          <a:pt x="203" y="268"/>
                          <a:pt x="203" y="268"/>
                        </a:cubicBezTo>
                        <a:cubicBezTo>
                          <a:pt x="203" y="266"/>
                          <a:pt x="203" y="266"/>
                          <a:pt x="203" y="266"/>
                        </a:cubicBezTo>
                        <a:cubicBezTo>
                          <a:pt x="203" y="266"/>
                          <a:pt x="203" y="266"/>
                          <a:pt x="203" y="266"/>
                        </a:cubicBezTo>
                        <a:cubicBezTo>
                          <a:pt x="203" y="265"/>
                          <a:pt x="203" y="265"/>
                          <a:pt x="203" y="265"/>
                        </a:cubicBezTo>
                        <a:cubicBezTo>
                          <a:pt x="203" y="264"/>
                          <a:pt x="203" y="264"/>
                          <a:pt x="203" y="264"/>
                        </a:cubicBezTo>
                        <a:cubicBezTo>
                          <a:pt x="202" y="264"/>
                          <a:pt x="202" y="264"/>
                          <a:pt x="202" y="264"/>
                        </a:cubicBezTo>
                        <a:cubicBezTo>
                          <a:pt x="202" y="264"/>
                          <a:pt x="202" y="264"/>
                          <a:pt x="202" y="264"/>
                        </a:cubicBezTo>
                        <a:close/>
                        <a:moveTo>
                          <a:pt x="383" y="262"/>
                        </a:moveTo>
                        <a:cubicBezTo>
                          <a:pt x="383" y="262"/>
                          <a:pt x="383" y="262"/>
                          <a:pt x="383" y="262"/>
                        </a:cubicBezTo>
                        <a:cubicBezTo>
                          <a:pt x="384" y="262"/>
                          <a:pt x="384" y="262"/>
                          <a:pt x="384" y="262"/>
                        </a:cubicBezTo>
                        <a:cubicBezTo>
                          <a:pt x="385" y="263"/>
                          <a:pt x="385" y="263"/>
                          <a:pt x="385" y="263"/>
                        </a:cubicBezTo>
                        <a:cubicBezTo>
                          <a:pt x="386" y="263"/>
                          <a:pt x="386" y="263"/>
                          <a:pt x="386" y="263"/>
                        </a:cubicBezTo>
                        <a:cubicBezTo>
                          <a:pt x="386" y="264"/>
                          <a:pt x="386" y="264"/>
                          <a:pt x="386" y="264"/>
                        </a:cubicBezTo>
                        <a:cubicBezTo>
                          <a:pt x="387" y="263"/>
                          <a:pt x="387" y="263"/>
                          <a:pt x="387" y="263"/>
                        </a:cubicBezTo>
                        <a:cubicBezTo>
                          <a:pt x="387" y="263"/>
                          <a:pt x="387" y="263"/>
                          <a:pt x="387" y="263"/>
                        </a:cubicBezTo>
                        <a:cubicBezTo>
                          <a:pt x="387" y="264"/>
                          <a:pt x="387" y="264"/>
                          <a:pt x="387" y="264"/>
                        </a:cubicBezTo>
                        <a:cubicBezTo>
                          <a:pt x="387" y="265"/>
                          <a:pt x="387" y="265"/>
                          <a:pt x="387" y="265"/>
                        </a:cubicBezTo>
                        <a:cubicBezTo>
                          <a:pt x="387" y="265"/>
                          <a:pt x="387" y="265"/>
                          <a:pt x="387" y="265"/>
                        </a:cubicBezTo>
                        <a:cubicBezTo>
                          <a:pt x="386" y="265"/>
                          <a:pt x="386" y="265"/>
                          <a:pt x="386" y="265"/>
                        </a:cubicBezTo>
                        <a:cubicBezTo>
                          <a:pt x="386" y="265"/>
                          <a:pt x="386" y="265"/>
                          <a:pt x="386" y="265"/>
                        </a:cubicBezTo>
                        <a:cubicBezTo>
                          <a:pt x="385" y="264"/>
                          <a:pt x="385" y="264"/>
                          <a:pt x="385" y="264"/>
                        </a:cubicBezTo>
                        <a:cubicBezTo>
                          <a:pt x="385" y="264"/>
                          <a:pt x="385" y="264"/>
                          <a:pt x="385" y="264"/>
                        </a:cubicBezTo>
                        <a:cubicBezTo>
                          <a:pt x="385" y="265"/>
                          <a:pt x="385" y="265"/>
                          <a:pt x="385" y="265"/>
                        </a:cubicBezTo>
                        <a:cubicBezTo>
                          <a:pt x="384" y="265"/>
                          <a:pt x="384" y="265"/>
                          <a:pt x="384" y="265"/>
                        </a:cubicBezTo>
                        <a:cubicBezTo>
                          <a:pt x="384" y="264"/>
                          <a:pt x="384" y="264"/>
                          <a:pt x="384" y="264"/>
                        </a:cubicBezTo>
                        <a:cubicBezTo>
                          <a:pt x="384" y="263"/>
                          <a:pt x="384" y="263"/>
                          <a:pt x="384" y="263"/>
                        </a:cubicBezTo>
                        <a:cubicBezTo>
                          <a:pt x="383" y="263"/>
                          <a:pt x="383" y="263"/>
                          <a:pt x="383" y="263"/>
                        </a:cubicBezTo>
                        <a:cubicBezTo>
                          <a:pt x="383" y="263"/>
                          <a:pt x="383" y="263"/>
                          <a:pt x="383" y="263"/>
                        </a:cubicBezTo>
                        <a:cubicBezTo>
                          <a:pt x="382" y="262"/>
                          <a:pt x="382" y="262"/>
                          <a:pt x="382" y="262"/>
                        </a:cubicBezTo>
                        <a:cubicBezTo>
                          <a:pt x="382" y="262"/>
                          <a:pt x="382" y="262"/>
                          <a:pt x="382" y="262"/>
                        </a:cubicBezTo>
                        <a:cubicBezTo>
                          <a:pt x="383" y="262"/>
                          <a:pt x="383" y="262"/>
                          <a:pt x="383" y="262"/>
                        </a:cubicBezTo>
                        <a:close/>
                        <a:moveTo>
                          <a:pt x="265" y="267"/>
                        </a:moveTo>
                        <a:cubicBezTo>
                          <a:pt x="265" y="266"/>
                          <a:pt x="265" y="266"/>
                          <a:pt x="265" y="266"/>
                        </a:cubicBezTo>
                        <a:cubicBezTo>
                          <a:pt x="264" y="266"/>
                          <a:pt x="264" y="266"/>
                          <a:pt x="264" y="266"/>
                        </a:cubicBezTo>
                        <a:cubicBezTo>
                          <a:pt x="266" y="265"/>
                          <a:pt x="266" y="265"/>
                          <a:pt x="266" y="265"/>
                        </a:cubicBezTo>
                        <a:cubicBezTo>
                          <a:pt x="266" y="265"/>
                          <a:pt x="266" y="265"/>
                          <a:pt x="266" y="265"/>
                        </a:cubicBezTo>
                        <a:cubicBezTo>
                          <a:pt x="265" y="264"/>
                          <a:pt x="265" y="264"/>
                          <a:pt x="265" y="264"/>
                        </a:cubicBezTo>
                        <a:cubicBezTo>
                          <a:pt x="266" y="263"/>
                          <a:pt x="266" y="263"/>
                          <a:pt x="266" y="263"/>
                        </a:cubicBezTo>
                        <a:cubicBezTo>
                          <a:pt x="268" y="263"/>
                          <a:pt x="268" y="263"/>
                          <a:pt x="268" y="263"/>
                        </a:cubicBezTo>
                        <a:cubicBezTo>
                          <a:pt x="269" y="262"/>
                          <a:pt x="269" y="262"/>
                          <a:pt x="269" y="262"/>
                        </a:cubicBezTo>
                        <a:cubicBezTo>
                          <a:pt x="270" y="263"/>
                          <a:pt x="270" y="263"/>
                          <a:pt x="270" y="263"/>
                        </a:cubicBezTo>
                        <a:cubicBezTo>
                          <a:pt x="271" y="265"/>
                          <a:pt x="271" y="265"/>
                          <a:pt x="271" y="265"/>
                        </a:cubicBezTo>
                        <a:cubicBezTo>
                          <a:pt x="269" y="264"/>
                          <a:pt x="269" y="264"/>
                          <a:pt x="269" y="264"/>
                        </a:cubicBezTo>
                        <a:cubicBezTo>
                          <a:pt x="267" y="264"/>
                          <a:pt x="267" y="264"/>
                          <a:pt x="267" y="264"/>
                        </a:cubicBezTo>
                        <a:cubicBezTo>
                          <a:pt x="266" y="264"/>
                          <a:pt x="266" y="264"/>
                          <a:pt x="266" y="264"/>
                        </a:cubicBezTo>
                        <a:cubicBezTo>
                          <a:pt x="266" y="265"/>
                          <a:pt x="266" y="265"/>
                          <a:pt x="266" y="265"/>
                        </a:cubicBezTo>
                        <a:cubicBezTo>
                          <a:pt x="266" y="266"/>
                          <a:pt x="266" y="266"/>
                          <a:pt x="266" y="266"/>
                        </a:cubicBezTo>
                        <a:cubicBezTo>
                          <a:pt x="265" y="267"/>
                          <a:pt x="265" y="267"/>
                          <a:pt x="265" y="267"/>
                        </a:cubicBezTo>
                        <a:close/>
                        <a:moveTo>
                          <a:pt x="198" y="268"/>
                        </a:moveTo>
                        <a:cubicBezTo>
                          <a:pt x="198" y="267"/>
                          <a:pt x="198" y="267"/>
                          <a:pt x="198" y="267"/>
                        </a:cubicBezTo>
                        <a:cubicBezTo>
                          <a:pt x="198" y="267"/>
                          <a:pt x="198" y="267"/>
                          <a:pt x="198" y="267"/>
                        </a:cubicBezTo>
                        <a:cubicBezTo>
                          <a:pt x="198" y="266"/>
                          <a:pt x="198" y="266"/>
                          <a:pt x="198" y="266"/>
                        </a:cubicBezTo>
                        <a:cubicBezTo>
                          <a:pt x="198" y="266"/>
                          <a:pt x="198" y="266"/>
                          <a:pt x="198" y="266"/>
                        </a:cubicBezTo>
                        <a:cubicBezTo>
                          <a:pt x="198" y="266"/>
                          <a:pt x="198" y="266"/>
                          <a:pt x="198" y="266"/>
                        </a:cubicBezTo>
                        <a:cubicBezTo>
                          <a:pt x="198" y="264"/>
                          <a:pt x="198" y="264"/>
                          <a:pt x="198" y="264"/>
                        </a:cubicBezTo>
                        <a:cubicBezTo>
                          <a:pt x="199" y="265"/>
                          <a:pt x="199" y="265"/>
                          <a:pt x="199" y="265"/>
                        </a:cubicBezTo>
                        <a:cubicBezTo>
                          <a:pt x="198" y="266"/>
                          <a:pt x="198" y="266"/>
                          <a:pt x="198" y="266"/>
                        </a:cubicBezTo>
                        <a:cubicBezTo>
                          <a:pt x="198" y="267"/>
                          <a:pt x="198" y="267"/>
                          <a:pt x="198" y="267"/>
                        </a:cubicBezTo>
                        <a:cubicBezTo>
                          <a:pt x="199" y="267"/>
                          <a:pt x="199" y="267"/>
                          <a:pt x="199" y="267"/>
                        </a:cubicBezTo>
                        <a:cubicBezTo>
                          <a:pt x="199" y="268"/>
                          <a:pt x="199" y="268"/>
                          <a:pt x="199" y="268"/>
                        </a:cubicBezTo>
                        <a:cubicBezTo>
                          <a:pt x="199" y="268"/>
                          <a:pt x="198" y="268"/>
                          <a:pt x="198" y="268"/>
                        </a:cubicBezTo>
                        <a:cubicBezTo>
                          <a:pt x="198" y="268"/>
                          <a:pt x="198" y="268"/>
                          <a:pt x="198" y="268"/>
                        </a:cubicBezTo>
                        <a:cubicBezTo>
                          <a:pt x="198" y="268"/>
                          <a:pt x="198" y="268"/>
                          <a:pt x="198" y="268"/>
                        </a:cubicBezTo>
                        <a:close/>
                        <a:moveTo>
                          <a:pt x="234" y="266"/>
                        </a:moveTo>
                        <a:cubicBezTo>
                          <a:pt x="234" y="266"/>
                          <a:pt x="234" y="266"/>
                          <a:pt x="234" y="266"/>
                        </a:cubicBezTo>
                        <a:cubicBezTo>
                          <a:pt x="234" y="265"/>
                          <a:pt x="234" y="265"/>
                          <a:pt x="234" y="265"/>
                        </a:cubicBezTo>
                        <a:cubicBezTo>
                          <a:pt x="234" y="265"/>
                          <a:pt x="234" y="265"/>
                          <a:pt x="234" y="265"/>
                        </a:cubicBezTo>
                        <a:cubicBezTo>
                          <a:pt x="235" y="265"/>
                          <a:pt x="235" y="265"/>
                          <a:pt x="235" y="265"/>
                        </a:cubicBezTo>
                        <a:cubicBezTo>
                          <a:pt x="235" y="265"/>
                          <a:pt x="235" y="265"/>
                          <a:pt x="235" y="265"/>
                        </a:cubicBezTo>
                        <a:cubicBezTo>
                          <a:pt x="234" y="266"/>
                          <a:pt x="234" y="266"/>
                          <a:pt x="234" y="266"/>
                        </a:cubicBezTo>
                        <a:close/>
                        <a:moveTo>
                          <a:pt x="244" y="270"/>
                        </a:moveTo>
                        <a:cubicBezTo>
                          <a:pt x="244" y="270"/>
                          <a:pt x="244" y="270"/>
                          <a:pt x="244" y="270"/>
                        </a:cubicBezTo>
                        <a:cubicBezTo>
                          <a:pt x="243" y="270"/>
                          <a:pt x="243" y="270"/>
                          <a:pt x="243" y="270"/>
                        </a:cubicBezTo>
                        <a:cubicBezTo>
                          <a:pt x="244" y="269"/>
                          <a:pt x="244" y="269"/>
                          <a:pt x="244" y="269"/>
                        </a:cubicBezTo>
                        <a:cubicBezTo>
                          <a:pt x="244" y="268"/>
                          <a:pt x="244" y="268"/>
                          <a:pt x="244" y="268"/>
                        </a:cubicBezTo>
                        <a:cubicBezTo>
                          <a:pt x="244" y="268"/>
                          <a:pt x="244" y="268"/>
                          <a:pt x="244" y="268"/>
                        </a:cubicBezTo>
                        <a:cubicBezTo>
                          <a:pt x="245" y="268"/>
                          <a:pt x="245" y="268"/>
                          <a:pt x="245" y="268"/>
                        </a:cubicBezTo>
                        <a:cubicBezTo>
                          <a:pt x="244" y="267"/>
                          <a:pt x="244" y="267"/>
                          <a:pt x="244" y="267"/>
                        </a:cubicBezTo>
                        <a:cubicBezTo>
                          <a:pt x="245" y="265"/>
                          <a:pt x="245" y="265"/>
                          <a:pt x="245" y="265"/>
                        </a:cubicBezTo>
                        <a:cubicBezTo>
                          <a:pt x="246" y="265"/>
                          <a:pt x="246" y="265"/>
                          <a:pt x="246" y="265"/>
                        </a:cubicBezTo>
                        <a:cubicBezTo>
                          <a:pt x="246" y="265"/>
                          <a:pt x="246" y="265"/>
                          <a:pt x="246" y="265"/>
                        </a:cubicBezTo>
                        <a:cubicBezTo>
                          <a:pt x="247" y="266"/>
                          <a:pt x="247" y="266"/>
                          <a:pt x="247" y="266"/>
                        </a:cubicBezTo>
                        <a:cubicBezTo>
                          <a:pt x="245" y="266"/>
                          <a:pt x="245" y="266"/>
                          <a:pt x="245" y="266"/>
                        </a:cubicBezTo>
                        <a:cubicBezTo>
                          <a:pt x="245" y="267"/>
                          <a:pt x="245" y="267"/>
                          <a:pt x="245" y="267"/>
                        </a:cubicBezTo>
                        <a:cubicBezTo>
                          <a:pt x="245" y="268"/>
                          <a:pt x="245" y="268"/>
                          <a:pt x="245" y="268"/>
                        </a:cubicBezTo>
                        <a:cubicBezTo>
                          <a:pt x="245" y="269"/>
                          <a:pt x="245" y="269"/>
                          <a:pt x="245" y="269"/>
                        </a:cubicBezTo>
                        <a:cubicBezTo>
                          <a:pt x="245" y="269"/>
                          <a:pt x="245" y="269"/>
                          <a:pt x="245" y="269"/>
                        </a:cubicBezTo>
                        <a:cubicBezTo>
                          <a:pt x="245" y="270"/>
                          <a:pt x="245" y="270"/>
                          <a:pt x="245" y="270"/>
                        </a:cubicBezTo>
                        <a:cubicBezTo>
                          <a:pt x="246" y="270"/>
                          <a:pt x="246" y="270"/>
                          <a:pt x="246" y="270"/>
                        </a:cubicBezTo>
                        <a:cubicBezTo>
                          <a:pt x="246" y="271"/>
                          <a:pt x="246" y="271"/>
                          <a:pt x="246" y="271"/>
                        </a:cubicBezTo>
                        <a:cubicBezTo>
                          <a:pt x="247" y="271"/>
                          <a:pt x="247" y="271"/>
                          <a:pt x="247" y="271"/>
                        </a:cubicBezTo>
                        <a:cubicBezTo>
                          <a:pt x="247" y="271"/>
                          <a:pt x="247" y="271"/>
                          <a:pt x="247" y="271"/>
                        </a:cubicBezTo>
                        <a:cubicBezTo>
                          <a:pt x="247" y="271"/>
                          <a:pt x="247" y="271"/>
                          <a:pt x="247" y="271"/>
                        </a:cubicBezTo>
                        <a:cubicBezTo>
                          <a:pt x="248" y="271"/>
                          <a:pt x="248" y="271"/>
                          <a:pt x="248" y="271"/>
                        </a:cubicBezTo>
                        <a:cubicBezTo>
                          <a:pt x="247" y="272"/>
                          <a:pt x="247" y="272"/>
                          <a:pt x="247" y="272"/>
                        </a:cubicBezTo>
                        <a:cubicBezTo>
                          <a:pt x="247" y="272"/>
                          <a:pt x="247" y="272"/>
                          <a:pt x="247" y="272"/>
                        </a:cubicBezTo>
                        <a:cubicBezTo>
                          <a:pt x="248" y="272"/>
                          <a:pt x="248" y="272"/>
                          <a:pt x="248" y="272"/>
                        </a:cubicBezTo>
                        <a:cubicBezTo>
                          <a:pt x="249" y="273"/>
                          <a:pt x="249" y="273"/>
                          <a:pt x="249" y="273"/>
                        </a:cubicBezTo>
                        <a:cubicBezTo>
                          <a:pt x="250" y="273"/>
                          <a:pt x="250" y="273"/>
                          <a:pt x="250" y="273"/>
                        </a:cubicBezTo>
                        <a:cubicBezTo>
                          <a:pt x="251" y="271"/>
                          <a:pt x="251" y="271"/>
                          <a:pt x="251" y="271"/>
                        </a:cubicBezTo>
                        <a:cubicBezTo>
                          <a:pt x="252" y="271"/>
                          <a:pt x="252" y="271"/>
                          <a:pt x="252" y="271"/>
                        </a:cubicBezTo>
                        <a:cubicBezTo>
                          <a:pt x="252" y="272"/>
                          <a:pt x="252" y="272"/>
                          <a:pt x="252" y="272"/>
                        </a:cubicBezTo>
                        <a:cubicBezTo>
                          <a:pt x="253" y="272"/>
                          <a:pt x="253" y="272"/>
                          <a:pt x="253" y="272"/>
                        </a:cubicBezTo>
                        <a:cubicBezTo>
                          <a:pt x="254" y="271"/>
                          <a:pt x="254" y="271"/>
                          <a:pt x="254" y="271"/>
                        </a:cubicBezTo>
                        <a:cubicBezTo>
                          <a:pt x="255" y="272"/>
                          <a:pt x="255" y="272"/>
                          <a:pt x="255" y="272"/>
                        </a:cubicBezTo>
                        <a:cubicBezTo>
                          <a:pt x="255" y="272"/>
                          <a:pt x="255" y="272"/>
                          <a:pt x="255" y="272"/>
                        </a:cubicBezTo>
                        <a:cubicBezTo>
                          <a:pt x="255" y="273"/>
                          <a:pt x="255" y="273"/>
                          <a:pt x="255" y="273"/>
                        </a:cubicBezTo>
                        <a:cubicBezTo>
                          <a:pt x="256" y="272"/>
                          <a:pt x="256" y="272"/>
                          <a:pt x="256" y="272"/>
                        </a:cubicBezTo>
                        <a:cubicBezTo>
                          <a:pt x="257" y="272"/>
                          <a:pt x="257" y="272"/>
                          <a:pt x="257" y="272"/>
                        </a:cubicBezTo>
                        <a:cubicBezTo>
                          <a:pt x="257" y="272"/>
                          <a:pt x="257" y="272"/>
                          <a:pt x="257" y="272"/>
                        </a:cubicBezTo>
                        <a:cubicBezTo>
                          <a:pt x="259" y="272"/>
                          <a:pt x="259" y="272"/>
                          <a:pt x="259" y="272"/>
                        </a:cubicBezTo>
                        <a:cubicBezTo>
                          <a:pt x="260" y="270"/>
                          <a:pt x="260" y="270"/>
                          <a:pt x="260" y="270"/>
                        </a:cubicBezTo>
                        <a:cubicBezTo>
                          <a:pt x="261" y="271"/>
                          <a:pt x="261" y="271"/>
                          <a:pt x="261" y="271"/>
                        </a:cubicBezTo>
                        <a:cubicBezTo>
                          <a:pt x="261" y="271"/>
                          <a:pt x="261" y="271"/>
                          <a:pt x="261" y="271"/>
                        </a:cubicBezTo>
                        <a:cubicBezTo>
                          <a:pt x="262" y="270"/>
                          <a:pt x="262" y="270"/>
                          <a:pt x="262" y="270"/>
                        </a:cubicBezTo>
                        <a:cubicBezTo>
                          <a:pt x="262" y="270"/>
                          <a:pt x="262" y="270"/>
                          <a:pt x="262" y="270"/>
                        </a:cubicBezTo>
                        <a:cubicBezTo>
                          <a:pt x="263" y="269"/>
                          <a:pt x="263" y="269"/>
                          <a:pt x="263" y="269"/>
                        </a:cubicBezTo>
                        <a:cubicBezTo>
                          <a:pt x="264" y="269"/>
                          <a:pt x="264" y="269"/>
                          <a:pt x="264" y="269"/>
                        </a:cubicBezTo>
                        <a:cubicBezTo>
                          <a:pt x="264" y="270"/>
                          <a:pt x="264" y="270"/>
                          <a:pt x="264" y="270"/>
                        </a:cubicBezTo>
                        <a:cubicBezTo>
                          <a:pt x="264" y="270"/>
                          <a:pt x="264" y="270"/>
                          <a:pt x="264" y="270"/>
                        </a:cubicBezTo>
                        <a:cubicBezTo>
                          <a:pt x="267" y="270"/>
                          <a:pt x="267" y="270"/>
                          <a:pt x="267" y="270"/>
                        </a:cubicBezTo>
                        <a:cubicBezTo>
                          <a:pt x="267" y="270"/>
                          <a:pt x="267" y="270"/>
                          <a:pt x="267" y="270"/>
                        </a:cubicBezTo>
                        <a:cubicBezTo>
                          <a:pt x="269" y="272"/>
                          <a:pt x="269" y="272"/>
                          <a:pt x="269" y="272"/>
                        </a:cubicBezTo>
                        <a:cubicBezTo>
                          <a:pt x="270" y="272"/>
                          <a:pt x="270" y="272"/>
                          <a:pt x="270" y="272"/>
                        </a:cubicBezTo>
                        <a:cubicBezTo>
                          <a:pt x="271" y="272"/>
                          <a:pt x="271" y="272"/>
                          <a:pt x="271" y="272"/>
                        </a:cubicBezTo>
                        <a:cubicBezTo>
                          <a:pt x="273" y="272"/>
                          <a:pt x="273" y="272"/>
                          <a:pt x="273" y="272"/>
                        </a:cubicBezTo>
                        <a:cubicBezTo>
                          <a:pt x="273" y="272"/>
                          <a:pt x="273" y="272"/>
                          <a:pt x="273" y="272"/>
                        </a:cubicBezTo>
                        <a:cubicBezTo>
                          <a:pt x="272" y="272"/>
                          <a:pt x="272" y="272"/>
                          <a:pt x="272" y="272"/>
                        </a:cubicBezTo>
                        <a:cubicBezTo>
                          <a:pt x="271" y="273"/>
                          <a:pt x="271" y="273"/>
                          <a:pt x="271" y="273"/>
                        </a:cubicBezTo>
                        <a:cubicBezTo>
                          <a:pt x="270" y="273"/>
                          <a:pt x="270" y="273"/>
                          <a:pt x="270" y="273"/>
                        </a:cubicBezTo>
                        <a:cubicBezTo>
                          <a:pt x="269" y="273"/>
                          <a:pt x="269" y="273"/>
                          <a:pt x="269" y="273"/>
                        </a:cubicBezTo>
                        <a:cubicBezTo>
                          <a:pt x="268" y="272"/>
                          <a:pt x="268" y="272"/>
                          <a:pt x="268" y="272"/>
                        </a:cubicBezTo>
                        <a:cubicBezTo>
                          <a:pt x="268" y="271"/>
                          <a:pt x="268" y="271"/>
                          <a:pt x="268" y="271"/>
                        </a:cubicBezTo>
                        <a:cubicBezTo>
                          <a:pt x="267" y="271"/>
                          <a:pt x="267" y="271"/>
                          <a:pt x="267" y="271"/>
                        </a:cubicBezTo>
                        <a:cubicBezTo>
                          <a:pt x="266" y="271"/>
                          <a:pt x="266" y="271"/>
                          <a:pt x="266" y="271"/>
                        </a:cubicBezTo>
                        <a:cubicBezTo>
                          <a:pt x="265" y="271"/>
                          <a:pt x="265" y="271"/>
                          <a:pt x="265" y="271"/>
                        </a:cubicBezTo>
                        <a:cubicBezTo>
                          <a:pt x="265" y="271"/>
                          <a:pt x="265" y="271"/>
                          <a:pt x="265" y="271"/>
                        </a:cubicBezTo>
                        <a:cubicBezTo>
                          <a:pt x="264" y="270"/>
                          <a:pt x="264" y="270"/>
                          <a:pt x="264" y="270"/>
                        </a:cubicBezTo>
                        <a:cubicBezTo>
                          <a:pt x="263" y="270"/>
                          <a:pt x="263" y="270"/>
                          <a:pt x="263" y="270"/>
                        </a:cubicBezTo>
                        <a:cubicBezTo>
                          <a:pt x="263" y="270"/>
                          <a:pt x="263" y="270"/>
                          <a:pt x="263" y="270"/>
                        </a:cubicBezTo>
                        <a:cubicBezTo>
                          <a:pt x="263" y="270"/>
                          <a:pt x="263" y="270"/>
                          <a:pt x="263" y="270"/>
                        </a:cubicBezTo>
                        <a:cubicBezTo>
                          <a:pt x="261" y="271"/>
                          <a:pt x="261" y="271"/>
                          <a:pt x="261" y="271"/>
                        </a:cubicBezTo>
                        <a:cubicBezTo>
                          <a:pt x="261" y="271"/>
                          <a:pt x="261" y="271"/>
                          <a:pt x="261" y="271"/>
                        </a:cubicBezTo>
                        <a:cubicBezTo>
                          <a:pt x="261" y="271"/>
                          <a:pt x="261" y="271"/>
                          <a:pt x="261" y="271"/>
                        </a:cubicBezTo>
                        <a:cubicBezTo>
                          <a:pt x="260" y="271"/>
                          <a:pt x="260" y="271"/>
                          <a:pt x="260" y="271"/>
                        </a:cubicBezTo>
                        <a:cubicBezTo>
                          <a:pt x="259" y="272"/>
                          <a:pt x="259" y="272"/>
                          <a:pt x="259" y="272"/>
                        </a:cubicBezTo>
                        <a:cubicBezTo>
                          <a:pt x="258" y="272"/>
                          <a:pt x="258" y="272"/>
                          <a:pt x="258" y="272"/>
                        </a:cubicBezTo>
                        <a:cubicBezTo>
                          <a:pt x="257" y="273"/>
                          <a:pt x="257" y="273"/>
                          <a:pt x="257" y="273"/>
                        </a:cubicBezTo>
                        <a:cubicBezTo>
                          <a:pt x="256" y="273"/>
                          <a:pt x="256" y="273"/>
                          <a:pt x="256" y="273"/>
                        </a:cubicBezTo>
                        <a:cubicBezTo>
                          <a:pt x="255" y="273"/>
                          <a:pt x="255" y="273"/>
                          <a:pt x="255" y="273"/>
                        </a:cubicBezTo>
                        <a:cubicBezTo>
                          <a:pt x="255" y="273"/>
                          <a:pt x="255" y="273"/>
                          <a:pt x="255" y="273"/>
                        </a:cubicBezTo>
                        <a:cubicBezTo>
                          <a:pt x="254" y="273"/>
                          <a:pt x="254" y="273"/>
                          <a:pt x="254" y="273"/>
                        </a:cubicBezTo>
                        <a:cubicBezTo>
                          <a:pt x="254" y="273"/>
                          <a:pt x="254" y="273"/>
                          <a:pt x="254" y="273"/>
                        </a:cubicBezTo>
                        <a:cubicBezTo>
                          <a:pt x="253" y="274"/>
                          <a:pt x="253" y="274"/>
                          <a:pt x="253" y="274"/>
                        </a:cubicBezTo>
                        <a:cubicBezTo>
                          <a:pt x="252" y="273"/>
                          <a:pt x="252" y="273"/>
                          <a:pt x="252" y="273"/>
                        </a:cubicBezTo>
                        <a:cubicBezTo>
                          <a:pt x="252" y="274"/>
                          <a:pt x="252" y="274"/>
                          <a:pt x="252" y="274"/>
                        </a:cubicBezTo>
                        <a:cubicBezTo>
                          <a:pt x="251" y="274"/>
                          <a:pt x="251" y="274"/>
                          <a:pt x="251" y="274"/>
                        </a:cubicBezTo>
                        <a:cubicBezTo>
                          <a:pt x="251" y="273"/>
                          <a:pt x="251" y="273"/>
                          <a:pt x="251" y="273"/>
                        </a:cubicBezTo>
                        <a:cubicBezTo>
                          <a:pt x="250" y="274"/>
                          <a:pt x="250" y="274"/>
                          <a:pt x="250" y="274"/>
                        </a:cubicBezTo>
                        <a:cubicBezTo>
                          <a:pt x="249" y="274"/>
                          <a:pt x="249" y="274"/>
                          <a:pt x="249" y="274"/>
                        </a:cubicBezTo>
                        <a:cubicBezTo>
                          <a:pt x="249" y="274"/>
                          <a:pt x="249" y="274"/>
                          <a:pt x="249" y="274"/>
                        </a:cubicBezTo>
                        <a:cubicBezTo>
                          <a:pt x="248" y="274"/>
                          <a:pt x="248" y="274"/>
                          <a:pt x="248" y="274"/>
                        </a:cubicBezTo>
                        <a:cubicBezTo>
                          <a:pt x="247" y="274"/>
                          <a:pt x="247" y="274"/>
                          <a:pt x="247" y="274"/>
                        </a:cubicBezTo>
                        <a:cubicBezTo>
                          <a:pt x="248" y="274"/>
                          <a:pt x="248" y="274"/>
                          <a:pt x="248" y="274"/>
                        </a:cubicBezTo>
                        <a:cubicBezTo>
                          <a:pt x="248" y="273"/>
                          <a:pt x="248" y="273"/>
                          <a:pt x="248" y="273"/>
                        </a:cubicBezTo>
                        <a:cubicBezTo>
                          <a:pt x="247" y="272"/>
                          <a:pt x="247" y="272"/>
                          <a:pt x="247" y="272"/>
                        </a:cubicBezTo>
                        <a:cubicBezTo>
                          <a:pt x="246" y="272"/>
                          <a:pt x="246" y="272"/>
                          <a:pt x="246" y="272"/>
                        </a:cubicBezTo>
                        <a:cubicBezTo>
                          <a:pt x="246" y="272"/>
                          <a:pt x="246" y="272"/>
                          <a:pt x="246" y="272"/>
                        </a:cubicBezTo>
                        <a:cubicBezTo>
                          <a:pt x="245" y="271"/>
                          <a:pt x="245" y="271"/>
                          <a:pt x="245" y="271"/>
                        </a:cubicBezTo>
                        <a:cubicBezTo>
                          <a:pt x="245" y="271"/>
                          <a:pt x="245" y="271"/>
                          <a:pt x="245" y="271"/>
                        </a:cubicBezTo>
                        <a:cubicBezTo>
                          <a:pt x="245" y="270"/>
                          <a:pt x="245" y="270"/>
                          <a:pt x="245" y="270"/>
                        </a:cubicBezTo>
                        <a:cubicBezTo>
                          <a:pt x="244" y="270"/>
                          <a:pt x="244" y="270"/>
                          <a:pt x="244" y="270"/>
                        </a:cubicBezTo>
                        <a:cubicBezTo>
                          <a:pt x="244" y="270"/>
                          <a:pt x="244" y="270"/>
                          <a:pt x="244" y="270"/>
                        </a:cubicBezTo>
                        <a:close/>
                        <a:moveTo>
                          <a:pt x="395" y="270"/>
                        </a:moveTo>
                        <a:cubicBezTo>
                          <a:pt x="395" y="270"/>
                          <a:pt x="395" y="270"/>
                          <a:pt x="395" y="270"/>
                        </a:cubicBezTo>
                        <a:cubicBezTo>
                          <a:pt x="394" y="269"/>
                          <a:pt x="394" y="269"/>
                          <a:pt x="394" y="269"/>
                        </a:cubicBezTo>
                        <a:cubicBezTo>
                          <a:pt x="395" y="268"/>
                          <a:pt x="395" y="268"/>
                          <a:pt x="395" y="268"/>
                        </a:cubicBezTo>
                        <a:cubicBezTo>
                          <a:pt x="394" y="268"/>
                          <a:pt x="394" y="268"/>
                          <a:pt x="394" y="268"/>
                        </a:cubicBezTo>
                        <a:cubicBezTo>
                          <a:pt x="395" y="267"/>
                          <a:pt x="395" y="267"/>
                          <a:pt x="395" y="267"/>
                        </a:cubicBezTo>
                        <a:cubicBezTo>
                          <a:pt x="396" y="267"/>
                          <a:pt x="396" y="267"/>
                          <a:pt x="396" y="267"/>
                        </a:cubicBezTo>
                        <a:cubicBezTo>
                          <a:pt x="396" y="267"/>
                          <a:pt x="396" y="267"/>
                          <a:pt x="396" y="267"/>
                        </a:cubicBezTo>
                        <a:cubicBezTo>
                          <a:pt x="396" y="268"/>
                          <a:pt x="396" y="268"/>
                          <a:pt x="396" y="268"/>
                        </a:cubicBezTo>
                        <a:cubicBezTo>
                          <a:pt x="396" y="269"/>
                          <a:pt x="396" y="269"/>
                          <a:pt x="396" y="269"/>
                        </a:cubicBezTo>
                        <a:cubicBezTo>
                          <a:pt x="396" y="269"/>
                          <a:pt x="396" y="269"/>
                          <a:pt x="396" y="269"/>
                        </a:cubicBezTo>
                        <a:cubicBezTo>
                          <a:pt x="395" y="270"/>
                          <a:pt x="395" y="270"/>
                          <a:pt x="395" y="270"/>
                        </a:cubicBezTo>
                        <a:cubicBezTo>
                          <a:pt x="395" y="270"/>
                          <a:pt x="395" y="270"/>
                          <a:pt x="395" y="270"/>
                        </a:cubicBezTo>
                        <a:cubicBezTo>
                          <a:pt x="396" y="270"/>
                          <a:pt x="396" y="270"/>
                          <a:pt x="396" y="270"/>
                        </a:cubicBezTo>
                        <a:cubicBezTo>
                          <a:pt x="396" y="271"/>
                          <a:pt x="396" y="271"/>
                          <a:pt x="396" y="271"/>
                        </a:cubicBezTo>
                        <a:cubicBezTo>
                          <a:pt x="396" y="272"/>
                          <a:pt x="396" y="272"/>
                          <a:pt x="396" y="272"/>
                        </a:cubicBezTo>
                        <a:cubicBezTo>
                          <a:pt x="396" y="272"/>
                          <a:pt x="395" y="272"/>
                          <a:pt x="395" y="272"/>
                        </a:cubicBezTo>
                        <a:cubicBezTo>
                          <a:pt x="395" y="272"/>
                          <a:pt x="395" y="272"/>
                          <a:pt x="395" y="272"/>
                        </a:cubicBezTo>
                        <a:cubicBezTo>
                          <a:pt x="395" y="272"/>
                          <a:pt x="395" y="272"/>
                          <a:pt x="395" y="272"/>
                        </a:cubicBezTo>
                        <a:cubicBezTo>
                          <a:pt x="395" y="271"/>
                          <a:pt x="395" y="271"/>
                          <a:pt x="395" y="271"/>
                        </a:cubicBezTo>
                        <a:cubicBezTo>
                          <a:pt x="394" y="271"/>
                          <a:pt x="394" y="271"/>
                          <a:pt x="394" y="271"/>
                        </a:cubicBezTo>
                        <a:cubicBezTo>
                          <a:pt x="393" y="270"/>
                          <a:pt x="393" y="270"/>
                          <a:pt x="393" y="270"/>
                        </a:cubicBezTo>
                        <a:cubicBezTo>
                          <a:pt x="395" y="270"/>
                          <a:pt x="395" y="270"/>
                          <a:pt x="395" y="270"/>
                        </a:cubicBezTo>
                        <a:close/>
                        <a:moveTo>
                          <a:pt x="236" y="272"/>
                        </a:moveTo>
                        <a:cubicBezTo>
                          <a:pt x="235" y="272"/>
                          <a:pt x="235" y="272"/>
                          <a:pt x="235" y="272"/>
                        </a:cubicBezTo>
                        <a:cubicBezTo>
                          <a:pt x="235" y="271"/>
                          <a:pt x="235" y="271"/>
                          <a:pt x="235" y="271"/>
                        </a:cubicBezTo>
                        <a:cubicBezTo>
                          <a:pt x="236" y="270"/>
                          <a:pt x="236" y="270"/>
                          <a:pt x="236" y="270"/>
                        </a:cubicBezTo>
                        <a:cubicBezTo>
                          <a:pt x="236" y="270"/>
                          <a:pt x="236" y="270"/>
                          <a:pt x="236" y="270"/>
                        </a:cubicBezTo>
                        <a:cubicBezTo>
                          <a:pt x="237" y="270"/>
                          <a:pt x="237" y="270"/>
                          <a:pt x="237" y="270"/>
                        </a:cubicBezTo>
                        <a:cubicBezTo>
                          <a:pt x="237" y="270"/>
                          <a:pt x="237" y="270"/>
                          <a:pt x="237" y="270"/>
                        </a:cubicBezTo>
                        <a:cubicBezTo>
                          <a:pt x="238" y="271"/>
                          <a:pt x="238" y="271"/>
                          <a:pt x="238" y="271"/>
                        </a:cubicBezTo>
                        <a:cubicBezTo>
                          <a:pt x="238" y="272"/>
                          <a:pt x="238" y="272"/>
                          <a:pt x="238" y="272"/>
                        </a:cubicBezTo>
                        <a:cubicBezTo>
                          <a:pt x="237" y="272"/>
                          <a:pt x="237" y="272"/>
                          <a:pt x="237" y="272"/>
                        </a:cubicBezTo>
                        <a:cubicBezTo>
                          <a:pt x="236" y="273"/>
                          <a:pt x="236" y="273"/>
                          <a:pt x="236" y="273"/>
                        </a:cubicBezTo>
                        <a:cubicBezTo>
                          <a:pt x="237" y="272"/>
                          <a:pt x="237" y="272"/>
                          <a:pt x="237" y="272"/>
                        </a:cubicBezTo>
                        <a:cubicBezTo>
                          <a:pt x="236" y="272"/>
                          <a:pt x="236" y="272"/>
                          <a:pt x="236" y="272"/>
                        </a:cubicBezTo>
                        <a:cubicBezTo>
                          <a:pt x="236" y="272"/>
                          <a:pt x="236" y="272"/>
                          <a:pt x="236" y="272"/>
                        </a:cubicBezTo>
                        <a:close/>
                        <a:moveTo>
                          <a:pt x="407" y="275"/>
                        </a:moveTo>
                        <a:cubicBezTo>
                          <a:pt x="407" y="275"/>
                          <a:pt x="407" y="275"/>
                          <a:pt x="407" y="275"/>
                        </a:cubicBezTo>
                        <a:cubicBezTo>
                          <a:pt x="407" y="274"/>
                          <a:pt x="407" y="274"/>
                          <a:pt x="407" y="274"/>
                        </a:cubicBezTo>
                        <a:cubicBezTo>
                          <a:pt x="407" y="273"/>
                          <a:pt x="407" y="273"/>
                          <a:pt x="407" y="273"/>
                        </a:cubicBezTo>
                        <a:cubicBezTo>
                          <a:pt x="407" y="273"/>
                          <a:pt x="407" y="273"/>
                          <a:pt x="407" y="273"/>
                        </a:cubicBezTo>
                        <a:cubicBezTo>
                          <a:pt x="407" y="272"/>
                          <a:pt x="407" y="272"/>
                          <a:pt x="407" y="272"/>
                        </a:cubicBezTo>
                        <a:cubicBezTo>
                          <a:pt x="407" y="271"/>
                          <a:pt x="407" y="271"/>
                          <a:pt x="407" y="271"/>
                        </a:cubicBezTo>
                        <a:cubicBezTo>
                          <a:pt x="407" y="272"/>
                          <a:pt x="407" y="272"/>
                          <a:pt x="407" y="272"/>
                        </a:cubicBezTo>
                        <a:cubicBezTo>
                          <a:pt x="407" y="272"/>
                          <a:pt x="407" y="272"/>
                          <a:pt x="407" y="272"/>
                        </a:cubicBezTo>
                        <a:cubicBezTo>
                          <a:pt x="408" y="273"/>
                          <a:pt x="408" y="273"/>
                          <a:pt x="408" y="273"/>
                        </a:cubicBezTo>
                        <a:cubicBezTo>
                          <a:pt x="408" y="274"/>
                          <a:pt x="408" y="274"/>
                          <a:pt x="408" y="274"/>
                        </a:cubicBezTo>
                        <a:cubicBezTo>
                          <a:pt x="408" y="274"/>
                          <a:pt x="408" y="274"/>
                          <a:pt x="408" y="274"/>
                        </a:cubicBezTo>
                        <a:cubicBezTo>
                          <a:pt x="408" y="275"/>
                          <a:pt x="408" y="275"/>
                          <a:pt x="408" y="275"/>
                        </a:cubicBezTo>
                        <a:cubicBezTo>
                          <a:pt x="408" y="275"/>
                          <a:pt x="408" y="275"/>
                          <a:pt x="408" y="275"/>
                        </a:cubicBezTo>
                        <a:cubicBezTo>
                          <a:pt x="408" y="275"/>
                          <a:pt x="407" y="275"/>
                          <a:pt x="407" y="275"/>
                        </a:cubicBezTo>
                        <a:cubicBezTo>
                          <a:pt x="407" y="275"/>
                          <a:pt x="407" y="275"/>
                          <a:pt x="407" y="275"/>
                        </a:cubicBezTo>
                        <a:close/>
                        <a:moveTo>
                          <a:pt x="231" y="272"/>
                        </a:moveTo>
                        <a:cubicBezTo>
                          <a:pt x="231" y="271"/>
                          <a:pt x="231" y="271"/>
                          <a:pt x="231"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4"/>
                          <a:pt x="234" y="274"/>
                          <a:pt x="234" y="274"/>
                        </a:cubicBezTo>
                        <a:cubicBezTo>
                          <a:pt x="234" y="273"/>
                          <a:pt x="234" y="273"/>
                          <a:pt x="234" y="273"/>
                        </a:cubicBezTo>
                        <a:cubicBezTo>
                          <a:pt x="233" y="273"/>
                          <a:pt x="233" y="273"/>
                          <a:pt x="233" y="273"/>
                        </a:cubicBezTo>
                        <a:cubicBezTo>
                          <a:pt x="233" y="273"/>
                          <a:pt x="233" y="273"/>
                          <a:pt x="233" y="273"/>
                        </a:cubicBezTo>
                        <a:cubicBezTo>
                          <a:pt x="233" y="272"/>
                          <a:pt x="233" y="272"/>
                          <a:pt x="233" y="272"/>
                        </a:cubicBezTo>
                        <a:cubicBezTo>
                          <a:pt x="232" y="272"/>
                          <a:pt x="232" y="272"/>
                          <a:pt x="232" y="272"/>
                        </a:cubicBezTo>
                        <a:cubicBezTo>
                          <a:pt x="232" y="272"/>
                          <a:pt x="232" y="272"/>
                          <a:pt x="232" y="272"/>
                        </a:cubicBezTo>
                        <a:cubicBezTo>
                          <a:pt x="231" y="272"/>
                          <a:pt x="231" y="272"/>
                          <a:pt x="231" y="272"/>
                        </a:cubicBezTo>
                        <a:cubicBezTo>
                          <a:pt x="231" y="273"/>
                          <a:pt x="231" y="273"/>
                          <a:pt x="231" y="273"/>
                        </a:cubicBezTo>
                        <a:cubicBezTo>
                          <a:pt x="230" y="273"/>
                          <a:pt x="230" y="273"/>
                          <a:pt x="230" y="273"/>
                        </a:cubicBezTo>
                        <a:cubicBezTo>
                          <a:pt x="229" y="272"/>
                          <a:pt x="229" y="272"/>
                          <a:pt x="229" y="272"/>
                        </a:cubicBezTo>
                        <a:cubicBezTo>
                          <a:pt x="229" y="271"/>
                          <a:pt x="229" y="271"/>
                          <a:pt x="229" y="271"/>
                        </a:cubicBezTo>
                        <a:cubicBezTo>
                          <a:pt x="231" y="272"/>
                          <a:pt x="231" y="272"/>
                          <a:pt x="231" y="272"/>
                        </a:cubicBezTo>
                        <a:close/>
                        <a:moveTo>
                          <a:pt x="385" y="277"/>
                        </a:moveTo>
                        <a:cubicBezTo>
                          <a:pt x="385" y="276"/>
                          <a:pt x="385" y="276"/>
                          <a:pt x="385" y="276"/>
                        </a:cubicBezTo>
                        <a:cubicBezTo>
                          <a:pt x="385" y="275"/>
                          <a:pt x="385" y="275"/>
                          <a:pt x="385" y="275"/>
                        </a:cubicBezTo>
                        <a:cubicBezTo>
                          <a:pt x="385" y="275"/>
                          <a:pt x="385" y="275"/>
                          <a:pt x="385" y="275"/>
                        </a:cubicBezTo>
                        <a:cubicBezTo>
                          <a:pt x="386" y="276"/>
                          <a:pt x="386" y="276"/>
                          <a:pt x="386" y="276"/>
                        </a:cubicBezTo>
                        <a:cubicBezTo>
                          <a:pt x="386" y="277"/>
                          <a:pt x="386" y="277"/>
                          <a:pt x="386" y="277"/>
                        </a:cubicBezTo>
                        <a:cubicBezTo>
                          <a:pt x="385" y="277"/>
                          <a:pt x="385" y="277"/>
                          <a:pt x="385" y="277"/>
                        </a:cubicBezTo>
                        <a:close/>
                        <a:moveTo>
                          <a:pt x="235" y="275"/>
                        </a:moveTo>
                        <a:cubicBezTo>
                          <a:pt x="235" y="275"/>
                          <a:pt x="235" y="275"/>
                          <a:pt x="235" y="275"/>
                        </a:cubicBezTo>
                        <a:cubicBezTo>
                          <a:pt x="235" y="275"/>
                          <a:pt x="235" y="275"/>
                          <a:pt x="235" y="275"/>
                        </a:cubicBezTo>
                        <a:cubicBezTo>
                          <a:pt x="235" y="275"/>
                          <a:pt x="236" y="275"/>
                          <a:pt x="236" y="275"/>
                        </a:cubicBezTo>
                        <a:cubicBezTo>
                          <a:pt x="237" y="276"/>
                          <a:pt x="237" y="276"/>
                          <a:pt x="237" y="276"/>
                        </a:cubicBezTo>
                        <a:cubicBezTo>
                          <a:pt x="237" y="276"/>
                          <a:pt x="237" y="276"/>
                          <a:pt x="237" y="276"/>
                        </a:cubicBezTo>
                        <a:cubicBezTo>
                          <a:pt x="238" y="276"/>
                          <a:pt x="238" y="276"/>
                          <a:pt x="238" y="276"/>
                        </a:cubicBezTo>
                        <a:cubicBezTo>
                          <a:pt x="238" y="277"/>
                          <a:pt x="238" y="277"/>
                          <a:pt x="238" y="277"/>
                        </a:cubicBezTo>
                        <a:cubicBezTo>
                          <a:pt x="237" y="277"/>
                          <a:pt x="237" y="277"/>
                          <a:pt x="237" y="277"/>
                        </a:cubicBezTo>
                        <a:cubicBezTo>
                          <a:pt x="238" y="278"/>
                          <a:pt x="238" y="278"/>
                          <a:pt x="238" y="278"/>
                        </a:cubicBezTo>
                        <a:cubicBezTo>
                          <a:pt x="238" y="278"/>
                          <a:pt x="238" y="278"/>
                          <a:pt x="238" y="278"/>
                        </a:cubicBezTo>
                        <a:cubicBezTo>
                          <a:pt x="239" y="278"/>
                          <a:pt x="239" y="278"/>
                          <a:pt x="239" y="278"/>
                        </a:cubicBezTo>
                        <a:cubicBezTo>
                          <a:pt x="239" y="278"/>
                          <a:pt x="239" y="278"/>
                          <a:pt x="239" y="278"/>
                        </a:cubicBezTo>
                        <a:cubicBezTo>
                          <a:pt x="240" y="278"/>
                          <a:pt x="240" y="278"/>
                          <a:pt x="240" y="278"/>
                        </a:cubicBezTo>
                        <a:cubicBezTo>
                          <a:pt x="241" y="278"/>
                          <a:pt x="241" y="278"/>
                          <a:pt x="241" y="278"/>
                        </a:cubicBezTo>
                        <a:cubicBezTo>
                          <a:pt x="241" y="277"/>
                          <a:pt x="241" y="277"/>
                          <a:pt x="241" y="277"/>
                        </a:cubicBezTo>
                        <a:cubicBezTo>
                          <a:pt x="242" y="277"/>
                          <a:pt x="242" y="277"/>
                          <a:pt x="242" y="277"/>
                        </a:cubicBezTo>
                        <a:cubicBezTo>
                          <a:pt x="243" y="277"/>
                          <a:pt x="243" y="277"/>
                          <a:pt x="243" y="277"/>
                        </a:cubicBezTo>
                        <a:cubicBezTo>
                          <a:pt x="243" y="276"/>
                          <a:pt x="243" y="276"/>
                          <a:pt x="243" y="276"/>
                        </a:cubicBezTo>
                        <a:cubicBezTo>
                          <a:pt x="244" y="276"/>
                          <a:pt x="244" y="276"/>
                          <a:pt x="244" y="276"/>
                        </a:cubicBezTo>
                        <a:cubicBezTo>
                          <a:pt x="244" y="277"/>
                          <a:pt x="244" y="277"/>
                          <a:pt x="244" y="277"/>
                        </a:cubicBezTo>
                        <a:cubicBezTo>
                          <a:pt x="243" y="277"/>
                          <a:pt x="243" y="277"/>
                          <a:pt x="243" y="277"/>
                        </a:cubicBezTo>
                        <a:cubicBezTo>
                          <a:pt x="243" y="278"/>
                          <a:pt x="243" y="278"/>
                          <a:pt x="243" y="278"/>
                        </a:cubicBezTo>
                        <a:cubicBezTo>
                          <a:pt x="244" y="279"/>
                          <a:pt x="244" y="279"/>
                          <a:pt x="244" y="279"/>
                        </a:cubicBezTo>
                        <a:cubicBezTo>
                          <a:pt x="243" y="279"/>
                          <a:pt x="243" y="279"/>
                          <a:pt x="243" y="279"/>
                        </a:cubicBezTo>
                        <a:cubicBezTo>
                          <a:pt x="243" y="280"/>
                          <a:pt x="243" y="280"/>
                          <a:pt x="243" y="280"/>
                        </a:cubicBezTo>
                        <a:cubicBezTo>
                          <a:pt x="244" y="280"/>
                          <a:pt x="244" y="280"/>
                          <a:pt x="244" y="280"/>
                        </a:cubicBezTo>
                        <a:cubicBezTo>
                          <a:pt x="243" y="280"/>
                          <a:pt x="243" y="280"/>
                          <a:pt x="243" y="280"/>
                        </a:cubicBezTo>
                        <a:cubicBezTo>
                          <a:pt x="242" y="281"/>
                          <a:pt x="242" y="281"/>
                          <a:pt x="242" y="281"/>
                        </a:cubicBezTo>
                        <a:cubicBezTo>
                          <a:pt x="241" y="281"/>
                          <a:pt x="241" y="281"/>
                          <a:pt x="241" y="281"/>
                        </a:cubicBezTo>
                        <a:cubicBezTo>
                          <a:pt x="241" y="281"/>
                          <a:pt x="241" y="281"/>
                          <a:pt x="241" y="281"/>
                        </a:cubicBezTo>
                        <a:cubicBezTo>
                          <a:pt x="241" y="282"/>
                          <a:pt x="241" y="282"/>
                          <a:pt x="241" y="282"/>
                        </a:cubicBezTo>
                        <a:cubicBezTo>
                          <a:pt x="241" y="283"/>
                          <a:pt x="241" y="283"/>
                          <a:pt x="241" y="283"/>
                        </a:cubicBezTo>
                        <a:cubicBezTo>
                          <a:pt x="240" y="283"/>
                          <a:pt x="240" y="283"/>
                          <a:pt x="240" y="283"/>
                        </a:cubicBezTo>
                        <a:cubicBezTo>
                          <a:pt x="239" y="284"/>
                          <a:pt x="239" y="284"/>
                          <a:pt x="239" y="284"/>
                        </a:cubicBezTo>
                        <a:cubicBezTo>
                          <a:pt x="239" y="283"/>
                          <a:pt x="239" y="283"/>
                          <a:pt x="239" y="283"/>
                        </a:cubicBezTo>
                        <a:cubicBezTo>
                          <a:pt x="239" y="283"/>
                          <a:pt x="239" y="283"/>
                          <a:pt x="239" y="283"/>
                        </a:cubicBezTo>
                        <a:cubicBezTo>
                          <a:pt x="240" y="282"/>
                          <a:pt x="240" y="282"/>
                          <a:pt x="240" y="282"/>
                        </a:cubicBezTo>
                        <a:cubicBezTo>
                          <a:pt x="240" y="281"/>
                          <a:pt x="240" y="281"/>
                          <a:pt x="240" y="281"/>
                        </a:cubicBezTo>
                        <a:cubicBezTo>
                          <a:pt x="240" y="280"/>
                          <a:pt x="240" y="280"/>
                          <a:pt x="240" y="280"/>
                        </a:cubicBezTo>
                        <a:cubicBezTo>
                          <a:pt x="240" y="280"/>
                          <a:pt x="240" y="280"/>
                          <a:pt x="240" y="280"/>
                        </a:cubicBezTo>
                        <a:cubicBezTo>
                          <a:pt x="239" y="280"/>
                          <a:pt x="239" y="280"/>
                          <a:pt x="239" y="280"/>
                        </a:cubicBezTo>
                        <a:cubicBezTo>
                          <a:pt x="238" y="279"/>
                          <a:pt x="238" y="279"/>
                          <a:pt x="238" y="279"/>
                        </a:cubicBezTo>
                        <a:cubicBezTo>
                          <a:pt x="237" y="279"/>
                          <a:pt x="237" y="279"/>
                          <a:pt x="237" y="279"/>
                        </a:cubicBezTo>
                        <a:cubicBezTo>
                          <a:pt x="237" y="279"/>
                          <a:pt x="237" y="279"/>
                          <a:pt x="237" y="279"/>
                        </a:cubicBezTo>
                        <a:cubicBezTo>
                          <a:pt x="237" y="278"/>
                          <a:pt x="237" y="278"/>
                          <a:pt x="237" y="278"/>
                        </a:cubicBezTo>
                        <a:cubicBezTo>
                          <a:pt x="236" y="278"/>
                          <a:pt x="236" y="278"/>
                          <a:pt x="236" y="278"/>
                        </a:cubicBezTo>
                        <a:cubicBezTo>
                          <a:pt x="236" y="278"/>
                          <a:pt x="236" y="278"/>
                          <a:pt x="236" y="278"/>
                        </a:cubicBezTo>
                        <a:cubicBezTo>
                          <a:pt x="236" y="277"/>
                          <a:pt x="236" y="277"/>
                          <a:pt x="236" y="277"/>
                        </a:cubicBezTo>
                        <a:cubicBezTo>
                          <a:pt x="235" y="276"/>
                          <a:pt x="235" y="276"/>
                          <a:pt x="235" y="276"/>
                        </a:cubicBezTo>
                        <a:cubicBezTo>
                          <a:pt x="235" y="275"/>
                          <a:pt x="235" y="275"/>
                          <a:pt x="235" y="275"/>
                        </a:cubicBezTo>
                        <a:close/>
                        <a:moveTo>
                          <a:pt x="259" y="276"/>
                        </a:moveTo>
                        <a:cubicBezTo>
                          <a:pt x="260" y="276"/>
                          <a:pt x="260" y="276"/>
                          <a:pt x="260" y="276"/>
                        </a:cubicBezTo>
                        <a:cubicBezTo>
                          <a:pt x="261" y="275"/>
                          <a:pt x="261" y="275"/>
                          <a:pt x="261" y="275"/>
                        </a:cubicBezTo>
                        <a:cubicBezTo>
                          <a:pt x="261" y="276"/>
                          <a:pt x="261" y="276"/>
                          <a:pt x="261" y="276"/>
                        </a:cubicBezTo>
                        <a:cubicBezTo>
                          <a:pt x="261" y="276"/>
                          <a:pt x="261" y="276"/>
                          <a:pt x="261" y="276"/>
                        </a:cubicBezTo>
                        <a:cubicBezTo>
                          <a:pt x="260" y="276"/>
                          <a:pt x="260" y="276"/>
                          <a:pt x="260" y="276"/>
                        </a:cubicBezTo>
                        <a:cubicBezTo>
                          <a:pt x="260" y="277"/>
                          <a:pt x="260" y="277"/>
                          <a:pt x="260" y="277"/>
                        </a:cubicBezTo>
                        <a:cubicBezTo>
                          <a:pt x="259" y="277"/>
                          <a:pt x="259" y="277"/>
                          <a:pt x="259" y="277"/>
                        </a:cubicBezTo>
                        <a:cubicBezTo>
                          <a:pt x="259" y="277"/>
                          <a:pt x="259" y="277"/>
                          <a:pt x="259" y="277"/>
                        </a:cubicBezTo>
                        <a:cubicBezTo>
                          <a:pt x="258" y="277"/>
                          <a:pt x="258" y="277"/>
                          <a:pt x="258" y="277"/>
                        </a:cubicBezTo>
                        <a:cubicBezTo>
                          <a:pt x="257" y="277"/>
                          <a:pt x="257" y="277"/>
                          <a:pt x="257" y="277"/>
                        </a:cubicBezTo>
                        <a:cubicBezTo>
                          <a:pt x="257" y="277"/>
                          <a:pt x="257" y="277"/>
                          <a:pt x="257" y="277"/>
                        </a:cubicBezTo>
                        <a:cubicBezTo>
                          <a:pt x="255" y="277"/>
                          <a:pt x="255" y="277"/>
                          <a:pt x="255" y="277"/>
                        </a:cubicBezTo>
                        <a:cubicBezTo>
                          <a:pt x="256" y="278"/>
                          <a:pt x="256" y="278"/>
                          <a:pt x="256" y="278"/>
                        </a:cubicBezTo>
                        <a:cubicBezTo>
                          <a:pt x="257" y="278"/>
                          <a:pt x="257" y="278"/>
                          <a:pt x="257" y="278"/>
                        </a:cubicBezTo>
                        <a:cubicBezTo>
                          <a:pt x="257" y="278"/>
                          <a:pt x="257" y="278"/>
                          <a:pt x="257" y="278"/>
                        </a:cubicBezTo>
                        <a:cubicBezTo>
                          <a:pt x="258" y="278"/>
                          <a:pt x="258" y="278"/>
                          <a:pt x="258" y="278"/>
                        </a:cubicBezTo>
                        <a:cubicBezTo>
                          <a:pt x="258" y="279"/>
                          <a:pt x="258" y="279"/>
                          <a:pt x="258" y="279"/>
                        </a:cubicBezTo>
                        <a:cubicBezTo>
                          <a:pt x="259" y="279"/>
                          <a:pt x="259" y="279"/>
                          <a:pt x="259" y="279"/>
                        </a:cubicBezTo>
                        <a:cubicBezTo>
                          <a:pt x="259" y="279"/>
                          <a:pt x="259" y="279"/>
                          <a:pt x="259" y="279"/>
                        </a:cubicBezTo>
                        <a:cubicBezTo>
                          <a:pt x="258" y="280"/>
                          <a:pt x="258" y="280"/>
                          <a:pt x="258" y="280"/>
                        </a:cubicBezTo>
                        <a:cubicBezTo>
                          <a:pt x="258" y="280"/>
                          <a:pt x="258" y="280"/>
                          <a:pt x="258" y="280"/>
                        </a:cubicBezTo>
                        <a:cubicBezTo>
                          <a:pt x="258" y="280"/>
                          <a:pt x="258" y="280"/>
                          <a:pt x="258" y="280"/>
                        </a:cubicBezTo>
                        <a:cubicBezTo>
                          <a:pt x="257" y="280"/>
                          <a:pt x="257" y="280"/>
                          <a:pt x="257" y="280"/>
                        </a:cubicBezTo>
                        <a:cubicBezTo>
                          <a:pt x="257" y="279"/>
                          <a:pt x="257" y="279"/>
                          <a:pt x="257" y="279"/>
                        </a:cubicBezTo>
                        <a:cubicBezTo>
                          <a:pt x="257" y="279"/>
                          <a:pt x="257" y="279"/>
                          <a:pt x="257" y="279"/>
                        </a:cubicBezTo>
                        <a:cubicBezTo>
                          <a:pt x="256" y="279"/>
                          <a:pt x="256" y="279"/>
                          <a:pt x="256" y="279"/>
                        </a:cubicBezTo>
                        <a:cubicBezTo>
                          <a:pt x="256" y="280"/>
                          <a:pt x="256" y="280"/>
                          <a:pt x="256" y="280"/>
                        </a:cubicBezTo>
                        <a:cubicBezTo>
                          <a:pt x="256" y="280"/>
                          <a:pt x="256" y="280"/>
                          <a:pt x="256" y="280"/>
                        </a:cubicBezTo>
                        <a:cubicBezTo>
                          <a:pt x="255" y="279"/>
                          <a:pt x="255" y="279"/>
                          <a:pt x="255" y="279"/>
                        </a:cubicBezTo>
                        <a:cubicBezTo>
                          <a:pt x="256" y="278"/>
                          <a:pt x="256" y="278"/>
                          <a:pt x="256" y="278"/>
                        </a:cubicBezTo>
                        <a:cubicBezTo>
                          <a:pt x="255" y="278"/>
                          <a:pt x="255" y="278"/>
                          <a:pt x="255" y="278"/>
                        </a:cubicBezTo>
                        <a:cubicBezTo>
                          <a:pt x="255" y="278"/>
                          <a:pt x="255" y="278"/>
                          <a:pt x="255" y="278"/>
                        </a:cubicBezTo>
                        <a:cubicBezTo>
                          <a:pt x="254" y="278"/>
                          <a:pt x="254" y="278"/>
                          <a:pt x="254" y="278"/>
                        </a:cubicBezTo>
                        <a:cubicBezTo>
                          <a:pt x="253" y="278"/>
                          <a:pt x="253" y="278"/>
                          <a:pt x="253" y="278"/>
                        </a:cubicBezTo>
                        <a:cubicBezTo>
                          <a:pt x="253" y="277"/>
                          <a:pt x="253" y="277"/>
                          <a:pt x="253" y="277"/>
                        </a:cubicBezTo>
                        <a:cubicBezTo>
                          <a:pt x="253" y="277"/>
                          <a:pt x="253" y="277"/>
                          <a:pt x="253" y="277"/>
                        </a:cubicBezTo>
                        <a:cubicBezTo>
                          <a:pt x="255" y="277"/>
                          <a:pt x="255" y="277"/>
                          <a:pt x="255" y="277"/>
                        </a:cubicBezTo>
                        <a:cubicBezTo>
                          <a:pt x="256" y="276"/>
                          <a:pt x="256" y="276"/>
                          <a:pt x="256" y="276"/>
                        </a:cubicBezTo>
                        <a:cubicBezTo>
                          <a:pt x="257" y="276"/>
                          <a:pt x="257" y="276"/>
                          <a:pt x="257" y="276"/>
                        </a:cubicBezTo>
                        <a:cubicBezTo>
                          <a:pt x="258" y="276"/>
                          <a:pt x="258" y="276"/>
                          <a:pt x="258" y="276"/>
                        </a:cubicBezTo>
                        <a:cubicBezTo>
                          <a:pt x="258" y="276"/>
                          <a:pt x="258" y="276"/>
                          <a:pt x="258" y="276"/>
                        </a:cubicBezTo>
                        <a:cubicBezTo>
                          <a:pt x="258" y="276"/>
                          <a:pt x="258" y="276"/>
                          <a:pt x="258" y="276"/>
                        </a:cubicBezTo>
                        <a:cubicBezTo>
                          <a:pt x="259" y="276"/>
                          <a:pt x="259" y="276"/>
                          <a:pt x="259" y="276"/>
                        </a:cubicBezTo>
                        <a:close/>
                        <a:moveTo>
                          <a:pt x="262" y="276"/>
                        </a:moveTo>
                        <a:cubicBezTo>
                          <a:pt x="263" y="276"/>
                          <a:pt x="263" y="276"/>
                          <a:pt x="263" y="276"/>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5" y="277"/>
                          <a:pt x="265" y="277"/>
                          <a:pt x="265" y="277"/>
                        </a:cubicBezTo>
                        <a:cubicBezTo>
                          <a:pt x="264" y="278"/>
                          <a:pt x="264" y="278"/>
                          <a:pt x="264" y="278"/>
                        </a:cubicBezTo>
                        <a:cubicBezTo>
                          <a:pt x="264" y="278"/>
                          <a:pt x="264" y="278"/>
                          <a:pt x="264" y="278"/>
                        </a:cubicBezTo>
                        <a:cubicBezTo>
                          <a:pt x="263" y="279"/>
                          <a:pt x="263" y="279"/>
                          <a:pt x="263" y="279"/>
                        </a:cubicBezTo>
                        <a:cubicBezTo>
                          <a:pt x="262" y="279"/>
                          <a:pt x="262" y="279"/>
                          <a:pt x="262" y="279"/>
                        </a:cubicBezTo>
                        <a:cubicBezTo>
                          <a:pt x="262" y="278"/>
                          <a:pt x="262" y="278"/>
                          <a:pt x="262" y="278"/>
                        </a:cubicBezTo>
                        <a:cubicBezTo>
                          <a:pt x="263" y="278"/>
                          <a:pt x="263" y="278"/>
                          <a:pt x="263" y="278"/>
                        </a:cubicBezTo>
                        <a:cubicBezTo>
                          <a:pt x="263" y="278"/>
                          <a:pt x="263" y="278"/>
                          <a:pt x="263" y="278"/>
                        </a:cubicBezTo>
                        <a:cubicBezTo>
                          <a:pt x="262" y="277"/>
                          <a:pt x="262" y="277"/>
                          <a:pt x="262" y="277"/>
                        </a:cubicBezTo>
                        <a:cubicBezTo>
                          <a:pt x="262" y="277"/>
                          <a:pt x="262" y="277"/>
                          <a:pt x="262" y="277"/>
                        </a:cubicBezTo>
                        <a:cubicBezTo>
                          <a:pt x="262" y="277"/>
                          <a:pt x="262" y="277"/>
                          <a:pt x="262" y="277"/>
                        </a:cubicBezTo>
                        <a:cubicBezTo>
                          <a:pt x="262" y="276"/>
                          <a:pt x="262" y="276"/>
                          <a:pt x="262" y="276"/>
                        </a:cubicBezTo>
                        <a:cubicBezTo>
                          <a:pt x="262" y="276"/>
                          <a:pt x="262" y="276"/>
                          <a:pt x="262" y="276"/>
                        </a:cubicBezTo>
                        <a:close/>
                        <a:moveTo>
                          <a:pt x="270" y="277"/>
                        </a:moveTo>
                        <a:cubicBezTo>
                          <a:pt x="271" y="276"/>
                          <a:pt x="271" y="276"/>
                          <a:pt x="271" y="276"/>
                        </a:cubicBezTo>
                        <a:cubicBezTo>
                          <a:pt x="271" y="277"/>
                          <a:pt x="271" y="277"/>
                          <a:pt x="271" y="277"/>
                        </a:cubicBezTo>
                        <a:cubicBezTo>
                          <a:pt x="272" y="277"/>
                          <a:pt x="272" y="277"/>
                          <a:pt x="272" y="277"/>
                        </a:cubicBezTo>
                        <a:cubicBezTo>
                          <a:pt x="271" y="277"/>
                          <a:pt x="271" y="277"/>
                          <a:pt x="271" y="277"/>
                        </a:cubicBezTo>
                        <a:cubicBezTo>
                          <a:pt x="270" y="278"/>
                          <a:pt x="270" y="278"/>
                          <a:pt x="270" y="278"/>
                        </a:cubicBezTo>
                        <a:cubicBezTo>
                          <a:pt x="270" y="277"/>
                          <a:pt x="270" y="277"/>
                          <a:pt x="270" y="277"/>
                        </a:cubicBezTo>
                        <a:cubicBezTo>
                          <a:pt x="269" y="277"/>
                          <a:pt x="269" y="277"/>
                          <a:pt x="269" y="277"/>
                        </a:cubicBezTo>
                        <a:cubicBezTo>
                          <a:pt x="270" y="277"/>
                          <a:pt x="270" y="277"/>
                          <a:pt x="270" y="277"/>
                        </a:cubicBezTo>
                        <a:close/>
                        <a:moveTo>
                          <a:pt x="229" y="279"/>
                        </a:moveTo>
                        <a:cubicBezTo>
                          <a:pt x="230" y="278"/>
                          <a:pt x="230" y="278"/>
                          <a:pt x="230" y="278"/>
                        </a:cubicBezTo>
                        <a:cubicBezTo>
                          <a:pt x="230" y="278"/>
                          <a:pt x="230" y="278"/>
                          <a:pt x="230" y="278"/>
                        </a:cubicBezTo>
                        <a:cubicBezTo>
                          <a:pt x="230" y="277"/>
                          <a:pt x="230" y="277"/>
                          <a:pt x="230" y="277"/>
                        </a:cubicBezTo>
                        <a:cubicBezTo>
                          <a:pt x="231" y="277"/>
                          <a:pt x="231" y="277"/>
                          <a:pt x="231" y="277"/>
                        </a:cubicBezTo>
                        <a:cubicBezTo>
                          <a:pt x="231" y="276"/>
                          <a:pt x="231" y="276"/>
                          <a:pt x="231" y="276"/>
                        </a:cubicBezTo>
                        <a:cubicBezTo>
                          <a:pt x="231" y="277"/>
                          <a:pt x="231" y="277"/>
                          <a:pt x="231" y="277"/>
                        </a:cubicBezTo>
                        <a:cubicBezTo>
                          <a:pt x="231" y="278"/>
                          <a:pt x="231" y="278"/>
                          <a:pt x="231" y="278"/>
                        </a:cubicBezTo>
                        <a:cubicBezTo>
                          <a:pt x="231" y="278"/>
                          <a:pt x="231" y="278"/>
                          <a:pt x="231" y="278"/>
                        </a:cubicBezTo>
                        <a:cubicBezTo>
                          <a:pt x="230" y="278"/>
                          <a:pt x="230" y="278"/>
                          <a:pt x="230" y="278"/>
                        </a:cubicBezTo>
                        <a:cubicBezTo>
                          <a:pt x="230" y="279"/>
                          <a:pt x="230" y="279"/>
                          <a:pt x="230" y="279"/>
                        </a:cubicBezTo>
                        <a:cubicBezTo>
                          <a:pt x="229" y="279"/>
                          <a:pt x="229" y="279"/>
                          <a:pt x="229" y="279"/>
                        </a:cubicBezTo>
                        <a:cubicBezTo>
                          <a:pt x="228" y="279"/>
                          <a:pt x="228" y="279"/>
                          <a:pt x="228" y="279"/>
                        </a:cubicBezTo>
                        <a:cubicBezTo>
                          <a:pt x="227" y="279"/>
                          <a:pt x="227" y="279"/>
                          <a:pt x="227" y="279"/>
                        </a:cubicBezTo>
                        <a:cubicBezTo>
                          <a:pt x="226" y="278"/>
                          <a:pt x="226" y="278"/>
                          <a:pt x="226" y="278"/>
                        </a:cubicBezTo>
                        <a:cubicBezTo>
                          <a:pt x="225" y="278"/>
                          <a:pt x="225" y="278"/>
                          <a:pt x="225" y="278"/>
                        </a:cubicBezTo>
                        <a:cubicBezTo>
                          <a:pt x="225" y="278"/>
                          <a:pt x="225" y="278"/>
                          <a:pt x="225" y="278"/>
                        </a:cubicBezTo>
                        <a:cubicBezTo>
                          <a:pt x="225" y="279"/>
                          <a:pt x="225" y="279"/>
                          <a:pt x="225" y="279"/>
                        </a:cubicBezTo>
                        <a:cubicBezTo>
                          <a:pt x="226" y="280"/>
                          <a:pt x="226" y="280"/>
                          <a:pt x="226" y="280"/>
                        </a:cubicBezTo>
                        <a:cubicBezTo>
                          <a:pt x="226" y="280"/>
                          <a:pt x="226" y="280"/>
                          <a:pt x="226" y="280"/>
                        </a:cubicBezTo>
                        <a:cubicBezTo>
                          <a:pt x="226" y="280"/>
                          <a:pt x="226" y="280"/>
                          <a:pt x="226" y="280"/>
                        </a:cubicBezTo>
                        <a:cubicBezTo>
                          <a:pt x="225" y="281"/>
                          <a:pt x="225" y="281"/>
                          <a:pt x="225" y="281"/>
                        </a:cubicBezTo>
                        <a:cubicBezTo>
                          <a:pt x="224" y="280"/>
                          <a:pt x="224" y="280"/>
                          <a:pt x="224" y="280"/>
                        </a:cubicBezTo>
                        <a:cubicBezTo>
                          <a:pt x="224" y="280"/>
                          <a:pt x="224" y="280"/>
                          <a:pt x="224" y="280"/>
                        </a:cubicBezTo>
                        <a:cubicBezTo>
                          <a:pt x="223" y="279"/>
                          <a:pt x="223" y="279"/>
                          <a:pt x="223" y="279"/>
                        </a:cubicBezTo>
                        <a:cubicBezTo>
                          <a:pt x="223" y="279"/>
                          <a:pt x="223" y="279"/>
                          <a:pt x="223" y="279"/>
                        </a:cubicBezTo>
                        <a:cubicBezTo>
                          <a:pt x="222" y="278"/>
                          <a:pt x="222" y="278"/>
                          <a:pt x="222" y="278"/>
                        </a:cubicBezTo>
                        <a:cubicBezTo>
                          <a:pt x="221" y="278"/>
                          <a:pt x="221" y="278"/>
                          <a:pt x="221" y="278"/>
                        </a:cubicBezTo>
                        <a:cubicBezTo>
                          <a:pt x="222" y="277"/>
                          <a:pt x="222" y="277"/>
                          <a:pt x="222" y="277"/>
                        </a:cubicBezTo>
                        <a:cubicBezTo>
                          <a:pt x="224" y="278"/>
                          <a:pt x="224" y="278"/>
                          <a:pt x="224" y="278"/>
                        </a:cubicBezTo>
                        <a:cubicBezTo>
                          <a:pt x="224" y="278"/>
                          <a:pt x="224" y="278"/>
                          <a:pt x="224" y="278"/>
                        </a:cubicBezTo>
                        <a:cubicBezTo>
                          <a:pt x="224" y="278"/>
                          <a:pt x="224" y="278"/>
                          <a:pt x="224" y="278"/>
                        </a:cubicBezTo>
                        <a:cubicBezTo>
                          <a:pt x="224" y="278"/>
                          <a:pt x="226" y="277"/>
                          <a:pt x="226" y="277"/>
                        </a:cubicBezTo>
                        <a:cubicBezTo>
                          <a:pt x="226" y="277"/>
                          <a:pt x="226" y="277"/>
                          <a:pt x="226" y="277"/>
                        </a:cubicBezTo>
                        <a:cubicBezTo>
                          <a:pt x="226" y="277"/>
                          <a:pt x="227" y="278"/>
                          <a:pt x="227" y="278"/>
                        </a:cubicBezTo>
                        <a:cubicBezTo>
                          <a:pt x="227" y="278"/>
                          <a:pt x="227" y="278"/>
                          <a:pt x="227" y="278"/>
                        </a:cubicBezTo>
                        <a:cubicBezTo>
                          <a:pt x="228" y="279"/>
                          <a:pt x="228" y="279"/>
                          <a:pt x="228" y="279"/>
                        </a:cubicBezTo>
                        <a:cubicBezTo>
                          <a:pt x="229" y="279"/>
                          <a:pt x="229" y="279"/>
                          <a:pt x="229" y="279"/>
                        </a:cubicBezTo>
                        <a:close/>
                        <a:moveTo>
                          <a:pt x="378" y="282"/>
                        </a:moveTo>
                        <a:cubicBezTo>
                          <a:pt x="376" y="282"/>
                          <a:pt x="376" y="282"/>
                          <a:pt x="376" y="282"/>
                        </a:cubicBezTo>
                        <a:cubicBezTo>
                          <a:pt x="375" y="281"/>
                          <a:pt x="375" y="281"/>
                          <a:pt x="375" y="281"/>
                        </a:cubicBezTo>
                        <a:cubicBezTo>
                          <a:pt x="375" y="280"/>
                          <a:pt x="375" y="280"/>
                          <a:pt x="375" y="280"/>
                        </a:cubicBezTo>
                        <a:cubicBezTo>
                          <a:pt x="375" y="279"/>
                          <a:pt x="375" y="279"/>
                          <a:pt x="375" y="279"/>
                        </a:cubicBezTo>
                        <a:cubicBezTo>
                          <a:pt x="375" y="278"/>
                          <a:pt x="375" y="278"/>
                          <a:pt x="375" y="278"/>
                        </a:cubicBezTo>
                        <a:cubicBezTo>
                          <a:pt x="375" y="277"/>
                          <a:pt x="375" y="277"/>
                          <a:pt x="375" y="277"/>
                        </a:cubicBezTo>
                        <a:cubicBezTo>
                          <a:pt x="376" y="277"/>
                          <a:pt x="376" y="277"/>
                          <a:pt x="376" y="277"/>
                        </a:cubicBezTo>
                        <a:cubicBezTo>
                          <a:pt x="377" y="277"/>
                          <a:pt x="377" y="277"/>
                          <a:pt x="377" y="277"/>
                        </a:cubicBezTo>
                        <a:cubicBezTo>
                          <a:pt x="377" y="277"/>
                          <a:pt x="377" y="277"/>
                          <a:pt x="377" y="277"/>
                        </a:cubicBezTo>
                        <a:cubicBezTo>
                          <a:pt x="376" y="278"/>
                          <a:pt x="376" y="278"/>
                          <a:pt x="376" y="278"/>
                        </a:cubicBezTo>
                        <a:cubicBezTo>
                          <a:pt x="376" y="279"/>
                          <a:pt x="376" y="279"/>
                          <a:pt x="376" y="279"/>
                        </a:cubicBezTo>
                        <a:cubicBezTo>
                          <a:pt x="376" y="281"/>
                          <a:pt x="376" y="281"/>
                          <a:pt x="376" y="281"/>
                        </a:cubicBezTo>
                        <a:cubicBezTo>
                          <a:pt x="378" y="282"/>
                          <a:pt x="378" y="282"/>
                          <a:pt x="378" y="282"/>
                        </a:cubicBezTo>
                        <a:close/>
                        <a:moveTo>
                          <a:pt x="379" y="283"/>
                        </a:moveTo>
                        <a:cubicBezTo>
                          <a:pt x="379" y="283"/>
                          <a:pt x="379" y="283"/>
                          <a:pt x="379" y="283"/>
                        </a:cubicBezTo>
                        <a:cubicBezTo>
                          <a:pt x="379" y="282"/>
                          <a:pt x="379" y="282"/>
                          <a:pt x="379" y="282"/>
                        </a:cubicBezTo>
                        <a:cubicBezTo>
                          <a:pt x="380" y="281"/>
                          <a:pt x="380" y="281"/>
                          <a:pt x="380" y="281"/>
                        </a:cubicBezTo>
                        <a:cubicBezTo>
                          <a:pt x="381" y="279"/>
                          <a:pt x="381" y="279"/>
                          <a:pt x="381" y="279"/>
                        </a:cubicBezTo>
                        <a:cubicBezTo>
                          <a:pt x="381" y="277"/>
                          <a:pt x="381" y="277"/>
                          <a:pt x="381" y="277"/>
                        </a:cubicBezTo>
                        <a:cubicBezTo>
                          <a:pt x="381" y="278"/>
                          <a:pt x="381" y="278"/>
                          <a:pt x="381" y="278"/>
                        </a:cubicBezTo>
                        <a:cubicBezTo>
                          <a:pt x="382" y="278"/>
                          <a:pt x="382" y="278"/>
                          <a:pt x="382" y="278"/>
                        </a:cubicBezTo>
                        <a:cubicBezTo>
                          <a:pt x="381" y="281"/>
                          <a:pt x="381" y="281"/>
                          <a:pt x="381" y="281"/>
                        </a:cubicBezTo>
                        <a:cubicBezTo>
                          <a:pt x="381" y="281"/>
                          <a:pt x="381" y="281"/>
                          <a:pt x="381" y="281"/>
                        </a:cubicBezTo>
                        <a:cubicBezTo>
                          <a:pt x="381" y="282"/>
                          <a:pt x="381" y="282"/>
                          <a:pt x="381" y="282"/>
                        </a:cubicBezTo>
                        <a:cubicBezTo>
                          <a:pt x="380" y="283"/>
                          <a:pt x="380" y="283"/>
                          <a:pt x="380" y="283"/>
                        </a:cubicBezTo>
                        <a:cubicBezTo>
                          <a:pt x="379" y="283"/>
                          <a:pt x="379" y="283"/>
                          <a:pt x="379" y="283"/>
                        </a:cubicBezTo>
                        <a:close/>
                        <a:moveTo>
                          <a:pt x="354" y="278"/>
                        </a:moveTo>
                        <a:cubicBezTo>
                          <a:pt x="354" y="279"/>
                          <a:pt x="354" y="279"/>
                          <a:pt x="354" y="279"/>
                        </a:cubicBezTo>
                        <a:cubicBezTo>
                          <a:pt x="353" y="280"/>
                          <a:pt x="353" y="280"/>
                          <a:pt x="353" y="280"/>
                        </a:cubicBezTo>
                        <a:cubicBezTo>
                          <a:pt x="353" y="280"/>
                          <a:pt x="353" y="280"/>
                          <a:pt x="353" y="280"/>
                        </a:cubicBezTo>
                        <a:cubicBezTo>
                          <a:pt x="353" y="280"/>
                          <a:pt x="353" y="280"/>
                          <a:pt x="353" y="280"/>
                        </a:cubicBezTo>
                        <a:cubicBezTo>
                          <a:pt x="353" y="280"/>
                          <a:pt x="355" y="279"/>
                          <a:pt x="355" y="279"/>
                        </a:cubicBezTo>
                        <a:cubicBezTo>
                          <a:pt x="354" y="280"/>
                          <a:pt x="354" y="280"/>
                          <a:pt x="354" y="280"/>
                        </a:cubicBezTo>
                        <a:cubicBezTo>
                          <a:pt x="353" y="281"/>
                          <a:pt x="353" y="281"/>
                          <a:pt x="353" y="281"/>
                        </a:cubicBezTo>
                        <a:cubicBezTo>
                          <a:pt x="351" y="283"/>
                          <a:pt x="351" y="283"/>
                          <a:pt x="351" y="283"/>
                        </a:cubicBezTo>
                        <a:cubicBezTo>
                          <a:pt x="350" y="283"/>
                          <a:pt x="350" y="283"/>
                          <a:pt x="350" y="283"/>
                        </a:cubicBezTo>
                        <a:cubicBezTo>
                          <a:pt x="350" y="282"/>
                          <a:pt x="350" y="282"/>
                          <a:pt x="350" y="282"/>
                        </a:cubicBezTo>
                        <a:cubicBezTo>
                          <a:pt x="352" y="281"/>
                          <a:pt x="352" y="281"/>
                          <a:pt x="352" y="281"/>
                        </a:cubicBezTo>
                        <a:cubicBezTo>
                          <a:pt x="352" y="281"/>
                          <a:pt x="352" y="281"/>
                          <a:pt x="352" y="281"/>
                        </a:cubicBezTo>
                        <a:cubicBezTo>
                          <a:pt x="351" y="281"/>
                          <a:pt x="351" y="281"/>
                          <a:pt x="351" y="281"/>
                        </a:cubicBezTo>
                        <a:cubicBezTo>
                          <a:pt x="350" y="282"/>
                          <a:pt x="350" y="282"/>
                          <a:pt x="350" y="282"/>
                        </a:cubicBezTo>
                        <a:cubicBezTo>
                          <a:pt x="349" y="282"/>
                          <a:pt x="349" y="282"/>
                          <a:pt x="349" y="282"/>
                        </a:cubicBezTo>
                        <a:cubicBezTo>
                          <a:pt x="348" y="283"/>
                          <a:pt x="348" y="283"/>
                          <a:pt x="348" y="283"/>
                        </a:cubicBezTo>
                        <a:cubicBezTo>
                          <a:pt x="348" y="284"/>
                          <a:pt x="348" y="284"/>
                          <a:pt x="348" y="284"/>
                        </a:cubicBezTo>
                        <a:cubicBezTo>
                          <a:pt x="347" y="286"/>
                          <a:pt x="347" y="286"/>
                          <a:pt x="347" y="286"/>
                        </a:cubicBezTo>
                        <a:cubicBezTo>
                          <a:pt x="347" y="285"/>
                          <a:pt x="347" y="285"/>
                          <a:pt x="347" y="285"/>
                        </a:cubicBezTo>
                        <a:cubicBezTo>
                          <a:pt x="348" y="284"/>
                          <a:pt x="348" y="284"/>
                          <a:pt x="348" y="284"/>
                        </a:cubicBezTo>
                        <a:cubicBezTo>
                          <a:pt x="347" y="284"/>
                          <a:pt x="347" y="284"/>
                          <a:pt x="347" y="284"/>
                        </a:cubicBezTo>
                        <a:cubicBezTo>
                          <a:pt x="347" y="284"/>
                          <a:pt x="347" y="284"/>
                          <a:pt x="347" y="284"/>
                        </a:cubicBezTo>
                        <a:cubicBezTo>
                          <a:pt x="346" y="285"/>
                          <a:pt x="346" y="285"/>
                          <a:pt x="346" y="285"/>
                        </a:cubicBezTo>
                        <a:cubicBezTo>
                          <a:pt x="345" y="285"/>
                          <a:pt x="345" y="285"/>
                          <a:pt x="345" y="285"/>
                        </a:cubicBezTo>
                        <a:cubicBezTo>
                          <a:pt x="345" y="284"/>
                          <a:pt x="345" y="284"/>
                          <a:pt x="345" y="284"/>
                        </a:cubicBezTo>
                        <a:cubicBezTo>
                          <a:pt x="347" y="282"/>
                          <a:pt x="347" y="282"/>
                          <a:pt x="347" y="282"/>
                        </a:cubicBezTo>
                        <a:cubicBezTo>
                          <a:pt x="347" y="282"/>
                          <a:pt x="347" y="282"/>
                          <a:pt x="347" y="282"/>
                        </a:cubicBezTo>
                        <a:cubicBezTo>
                          <a:pt x="347" y="281"/>
                          <a:pt x="347" y="281"/>
                          <a:pt x="347" y="281"/>
                        </a:cubicBezTo>
                        <a:cubicBezTo>
                          <a:pt x="348" y="280"/>
                          <a:pt x="348" y="280"/>
                          <a:pt x="348" y="280"/>
                        </a:cubicBezTo>
                        <a:cubicBezTo>
                          <a:pt x="348" y="280"/>
                          <a:pt x="348" y="280"/>
                          <a:pt x="348" y="280"/>
                        </a:cubicBezTo>
                        <a:cubicBezTo>
                          <a:pt x="349" y="280"/>
                          <a:pt x="349" y="280"/>
                          <a:pt x="349" y="280"/>
                        </a:cubicBezTo>
                        <a:cubicBezTo>
                          <a:pt x="350" y="279"/>
                          <a:pt x="350" y="279"/>
                          <a:pt x="350" y="279"/>
                        </a:cubicBezTo>
                        <a:cubicBezTo>
                          <a:pt x="353" y="278"/>
                          <a:pt x="353" y="278"/>
                          <a:pt x="353" y="278"/>
                        </a:cubicBezTo>
                        <a:cubicBezTo>
                          <a:pt x="352" y="278"/>
                          <a:pt x="352" y="278"/>
                          <a:pt x="352" y="278"/>
                        </a:cubicBezTo>
                        <a:cubicBezTo>
                          <a:pt x="353" y="279"/>
                          <a:pt x="353" y="279"/>
                          <a:pt x="353" y="279"/>
                        </a:cubicBezTo>
                        <a:cubicBezTo>
                          <a:pt x="354" y="278"/>
                          <a:pt x="354" y="278"/>
                          <a:pt x="354" y="278"/>
                        </a:cubicBezTo>
                        <a:cubicBezTo>
                          <a:pt x="354" y="278"/>
                          <a:pt x="354" y="278"/>
                          <a:pt x="354" y="278"/>
                        </a:cubicBezTo>
                        <a:close/>
                        <a:moveTo>
                          <a:pt x="328" y="282"/>
                        </a:moveTo>
                        <a:cubicBezTo>
                          <a:pt x="328" y="282"/>
                          <a:pt x="328" y="282"/>
                          <a:pt x="328" y="282"/>
                        </a:cubicBezTo>
                        <a:cubicBezTo>
                          <a:pt x="328" y="281"/>
                          <a:pt x="328" y="281"/>
                          <a:pt x="328" y="281"/>
                        </a:cubicBezTo>
                        <a:cubicBezTo>
                          <a:pt x="327" y="281"/>
                          <a:pt x="327" y="281"/>
                          <a:pt x="327" y="281"/>
                        </a:cubicBezTo>
                        <a:cubicBezTo>
                          <a:pt x="328" y="281"/>
                          <a:pt x="328" y="281"/>
                          <a:pt x="328" y="281"/>
                        </a:cubicBezTo>
                        <a:cubicBezTo>
                          <a:pt x="328" y="280"/>
                          <a:pt x="328" y="280"/>
                          <a:pt x="328" y="280"/>
                        </a:cubicBezTo>
                        <a:cubicBezTo>
                          <a:pt x="329" y="280"/>
                          <a:pt x="329" y="280"/>
                          <a:pt x="329" y="280"/>
                        </a:cubicBezTo>
                        <a:cubicBezTo>
                          <a:pt x="330" y="280"/>
                          <a:pt x="330" y="280"/>
                          <a:pt x="330" y="280"/>
                        </a:cubicBezTo>
                        <a:cubicBezTo>
                          <a:pt x="330" y="280"/>
                          <a:pt x="330" y="280"/>
                          <a:pt x="330" y="280"/>
                        </a:cubicBezTo>
                        <a:cubicBezTo>
                          <a:pt x="330" y="280"/>
                          <a:pt x="330" y="280"/>
                          <a:pt x="330" y="280"/>
                        </a:cubicBezTo>
                        <a:cubicBezTo>
                          <a:pt x="331" y="280"/>
                          <a:pt x="331" y="280"/>
                          <a:pt x="331" y="280"/>
                        </a:cubicBezTo>
                        <a:cubicBezTo>
                          <a:pt x="331" y="281"/>
                          <a:pt x="331" y="281"/>
                          <a:pt x="331" y="281"/>
                        </a:cubicBezTo>
                        <a:cubicBezTo>
                          <a:pt x="331" y="281"/>
                          <a:pt x="331" y="281"/>
                          <a:pt x="331" y="281"/>
                        </a:cubicBezTo>
                        <a:cubicBezTo>
                          <a:pt x="331" y="281"/>
                          <a:pt x="331" y="281"/>
                          <a:pt x="331" y="281"/>
                        </a:cubicBezTo>
                        <a:cubicBezTo>
                          <a:pt x="331" y="282"/>
                          <a:pt x="331" y="282"/>
                          <a:pt x="331" y="282"/>
                        </a:cubicBezTo>
                        <a:cubicBezTo>
                          <a:pt x="329" y="282"/>
                          <a:pt x="329" y="282"/>
                          <a:pt x="329" y="282"/>
                        </a:cubicBezTo>
                        <a:cubicBezTo>
                          <a:pt x="329" y="282"/>
                          <a:pt x="329" y="282"/>
                          <a:pt x="329" y="282"/>
                        </a:cubicBezTo>
                        <a:cubicBezTo>
                          <a:pt x="328" y="282"/>
                          <a:pt x="328" y="282"/>
                          <a:pt x="328" y="282"/>
                        </a:cubicBezTo>
                        <a:close/>
                        <a:moveTo>
                          <a:pt x="249" y="284"/>
                        </a:moveTo>
                        <a:cubicBezTo>
                          <a:pt x="249" y="283"/>
                          <a:pt x="249" y="283"/>
                          <a:pt x="249" y="283"/>
                        </a:cubicBezTo>
                        <a:cubicBezTo>
                          <a:pt x="250" y="283"/>
                          <a:pt x="250" y="283"/>
                          <a:pt x="250" y="283"/>
                        </a:cubicBezTo>
                        <a:cubicBezTo>
                          <a:pt x="250" y="282"/>
                          <a:pt x="250" y="282"/>
                          <a:pt x="250" y="282"/>
                        </a:cubicBezTo>
                        <a:cubicBezTo>
                          <a:pt x="251" y="281"/>
                          <a:pt x="251" y="281"/>
                          <a:pt x="251" y="281"/>
                        </a:cubicBezTo>
                        <a:cubicBezTo>
                          <a:pt x="251" y="282"/>
                          <a:pt x="251" y="282"/>
                          <a:pt x="251" y="282"/>
                        </a:cubicBezTo>
                        <a:cubicBezTo>
                          <a:pt x="251" y="282"/>
                          <a:pt x="251" y="282"/>
                          <a:pt x="251" y="282"/>
                        </a:cubicBezTo>
                        <a:cubicBezTo>
                          <a:pt x="252" y="282"/>
                          <a:pt x="252" y="282"/>
                          <a:pt x="252" y="282"/>
                        </a:cubicBezTo>
                        <a:cubicBezTo>
                          <a:pt x="252" y="284"/>
                          <a:pt x="252" y="284"/>
                          <a:pt x="252" y="284"/>
                        </a:cubicBezTo>
                        <a:cubicBezTo>
                          <a:pt x="251" y="284"/>
                          <a:pt x="251" y="284"/>
                          <a:pt x="251" y="284"/>
                        </a:cubicBezTo>
                        <a:cubicBezTo>
                          <a:pt x="250" y="284"/>
                          <a:pt x="250" y="284"/>
                          <a:pt x="250" y="284"/>
                        </a:cubicBezTo>
                        <a:cubicBezTo>
                          <a:pt x="249" y="284"/>
                          <a:pt x="249" y="284"/>
                          <a:pt x="249" y="284"/>
                        </a:cubicBezTo>
                        <a:close/>
                        <a:moveTo>
                          <a:pt x="246" y="283"/>
                        </a:moveTo>
                        <a:cubicBezTo>
                          <a:pt x="247" y="283"/>
                          <a:pt x="247" y="283"/>
                          <a:pt x="247" y="283"/>
                        </a:cubicBezTo>
                        <a:cubicBezTo>
                          <a:pt x="247" y="282"/>
                          <a:pt x="247" y="282"/>
                          <a:pt x="247" y="282"/>
                        </a:cubicBezTo>
                        <a:cubicBezTo>
                          <a:pt x="247" y="282"/>
                          <a:pt x="247" y="282"/>
                          <a:pt x="247" y="282"/>
                        </a:cubicBezTo>
                        <a:cubicBezTo>
                          <a:pt x="248" y="281"/>
                          <a:pt x="248" y="281"/>
                          <a:pt x="248" y="281"/>
                        </a:cubicBezTo>
                        <a:cubicBezTo>
                          <a:pt x="248" y="281"/>
                          <a:pt x="248" y="281"/>
                          <a:pt x="248" y="281"/>
                        </a:cubicBezTo>
                        <a:cubicBezTo>
                          <a:pt x="249" y="281"/>
                          <a:pt x="249" y="281"/>
                          <a:pt x="249" y="281"/>
                        </a:cubicBezTo>
                        <a:cubicBezTo>
                          <a:pt x="248" y="282"/>
                          <a:pt x="248" y="282"/>
                          <a:pt x="248" y="282"/>
                        </a:cubicBezTo>
                        <a:cubicBezTo>
                          <a:pt x="247" y="284"/>
                          <a:pt x="247" y="284"/>
                          <a:pt x="247" y="284"/>
                        </a:cubicBezTo>
                        <a:cubicBezTo>
                          <a:pt x="246" y="284"/>
                          <a:pt x="246" y="284"/>
                          <a:pt x="246" y="284"/>
                        </a:cubicBezTo>
                        <a:cubicBezTo>
                          <a:pt x="245" y="284"/>
                          <a:pt x="245" y="284"/>
                          <a:pt x="245" y="284"/>
                        </a:cubicBezTo>
                        <a:cubicBezTo>
                          <a:pt x="245" y="284"/>
                          <a:pt x="245" y="284"/>
                          <a:pt x="245" y="284"/>
                        </a:cubicBezTo>
                        <a:cubicBezTo>
                          <a:pt x="244" y="284"/>
                          <a:pt x="244" y="284"/>
                          <a:pt x="244" y="284"/>
                        </a:cubicBezTo>
                        <a:cubicBezTo>
                          <a:pt x="245" y="283"/>
                          <a:pt x="245" y="283"/>
                          <a:pt x="245" y="283"/>
                        </a:cubicBezTo>
                        <a:cubicBezTo>
                          <a:pt x="246" y="283"/>
                          <a:pt x="246" y="283"/>
                          <a:pt x="246" y="283"/>
                        </a:cubicBezTo>
                        <a:cubicBezTo>
                          <a:pt x="246" y="283"/>
                          <a:pt x="246" y="283"/>
                          <a:pt x="246" y="283"/>
                        </a:cubicBezTo>
                        <a:close/>
                        <a:moveTo>
                          <a:pt x="259" y="283"/>
                        </a:moveTo>
                        <a:cubicBezTo>
                          <a:pt x="259" y="282"/>
                          <a:pt x="259" y="282"/>
                          <a:pt x="259" y="282"/>
                        </a:cubicBezTo>
                        <a:cubicBezTo>
                          <a:pt x="260" y="282"/>
                          <a:pt x="260" y="282"/>
                          <a:pt x="260" y="282"/>
                        </a:cubicBezTo>
                        <a:cubicBezTo>
                          <a:pt x="261" y="282"/>
                          <a:pt x="261" y="282"/>
                          <a:pt x="261" y="282"/>
                        </a:cubicBezTo>
                        <a:cubicBezTo>
                          <a:pt x="261" y="282"/>
                          <a:pt x="261" y="282"/>
                          <a:pt x="261" y="282"/>
                        </a:cubicBezTo>
                        <a:cubicBezTo>
                          <a:pt x="262" y="282"/>
                          <a:pt x="262" y="282"/>
                          <a:pt x="262" y="282"/>
                        </a:cubicBezTo>
                        <a:cubicBezTo>
                          <a:pt x="263" y="283"/>
                          <a:pt x="263" y="283"/>
                          <a:pt x="263" y="283"/>
                        </a:cubicBezTo>
                        <a:cubicBezTo>
                          <a:pt x="262" y="283"/>
                          <a:pt x="262" y="283"/>
                          <a:pt x="262" y="283"/>
                        </a:cubicBezTo>
                        <a:cubicBezTo>
                          <a:pt x="262" y="284"/>
                          <a:pt x="262" y="284"/>
                          <a:pt x="262" y="284"/>
                        </a:cubicBezTo>
                        <a:cubicBezTo>
                          <a:pt x="263" y="285"/>
                          <a:pt x="263" y="285"/>
                          <a:pt x="263" y="285"/>
                        </a:cubicBezTo>
                        <a:cubicBezTo>
                          <a:pt x="262" y="286"/>
                          <a:pt x="262" y="286"/>
                          <a:pt x="262" y="286"/>
                        </a:cubicBezTo>
                        <a:cubicBezTo>
                          <a:pt x="262" y="288"/>
                          <a:pt x="262" y="288"/>
                          <a:pt x="262" y="288"/>
                        </a:cubicBezTo>
                        <a:cubicBezTo>
                          <a:pt x="261" y="290"/>
                          <a:pt x="261" y="290"/>
                          <a:pt x="261" y="290"/>
                        </a:cubicBezTo>
                        <a:cubicBezTo>
                          <a:pt x="261" y="290"/>
                          <a:pt x="261" y="290"/>
                          <a:pt x="261" y="290"/>
                        </a:cubicBezTo>
                        <a:cubicBezTo>
                          <a:pt x="260" y="289"/>
                          <a:pt x="260" y="289"/>
                          <a:pt x="260" y="289"/>
                        </a:cubicBezTo>
                        <a:cubicBezTo>
                          <a:pt x="259" y="289"/>
                          <a:pt x="259" y="289"/>
                          <a:pt x="259" y="289"/>
                        </a:cubicBezTo>
                        <a:cubicBezTo>
                          <a:pt x="259" y="290"/>
                          <a:pt x="259" y="290"/>
                          <a:pt x="259" y="290"/>
                        </a:cubicBezTo>
                        <a:cubicBezTo>
                          <a:pt x="258" y="290"/>
                          <a:pt x="258" y="290"/>
                          <a:pt x="258" y="290"/>
                        </a:cubicBezTo>
                        <a:cubicBezTo>
                          <a:pt x="258" y="289"/>
                          <a:pt x="258" y="289"/>
                          <a:pt x="258" y="289"/>
                        </a:cubicBezTo>
                        <a:cubicBezTo>
                          <a:pt x="258" y="289"/>
                          <a:pt x="258" y="289"/>
                          <a:pt x="258" y="289"/>
                        </a:cubicBezTo>
                        <a:cubicBezTo>
                          <a:pt x="259" y="288"/>
                          <a:pt x="259" y="288"/>
                          <a:pt x="259" y="288"/>
                        </a:cubicBezTo>
                        <a:cubicBezTo>
                          <a:pt x="258" y="288"/>
                          <a:pt x="258" y="288"/>
                          <a:pt x="258" y="288"/>
                        </a:cubicBezTo>
                        <a:cubicBezTo>
                          <a:pt x="258" y="288"/>
                          <a:pt x="258" y="288"/>
                          <a:pt x="258" y="288"/>
                        </a:cubicBezTo>
                        <a:cubicBezTo>
                          <a:pt x="257" y="289"/>
                          <a:pt x="257" y="289"/>
                          <a:pt x="257" y="289"/>
                        </a:cubicBezTo>
                        <a:cubicBezTo>
                          <a:pt x="257" y="288"/>
                          <a:pt x="257" y="288"/>
                          <a:pt x="257" y="288"/>
                        </a:cubicBezTo>
                        <a:cubicBezTo>
                          <a:pt x="257" y="287"/>
                          <a:pt x="257" y="287"/>
                          <a:pt x="257" y="287"/>
                        </a:cubicBezTo>
                        <a:cubicBezTo>
                          <a:pt x="257" y="287"/>
                          <a:pt x="257" y="287"/>
                          <a:pt x="257" y="287"/>
                        </a:cubicBezTo>
                        <a:cubicBezTo>
                          <a:pt x="258" y="288"/>
                          <a:pt x="258" y="288"/>
                          <a:pt x="258" y="288"/>
                        </a:cubicBezTo>
                        <a:cubicBezTo>
                          <a:pt x="258" y="287"/>
                          <a:pt x="258" y="287"/>
                          <a:pt x="258" y="287"/>
                        </a:cubicBezTo>
                        <a:cubicBezTo>
                          <a:pt x="258" y="286"/>
                          <a:pt x="258" y="286"/>
                          <a:pt x="258" y="286"/>
                        </a:cubicBezTo>
                        <a:cubicBezTo>
                          <a:pt x="257" y="286"/>
                          <a:pt x="257" y="286"/>
                          <a:pt x="257" y="286"/>
                        </a:cubicBezTo>
                        <a:cubicBezTo>
                          <a:pt x="257" y="285"/>
                          <a:pt x="257" y="285"/>
                          <a:pt x="257" y="285"/>
                        </a:cubicBezTo>
                        <a:cubicBezTo>
                          <a:pt x="258" y="285"/>
                          <a:pt x="258" y="285"/>
                          <a:pt x="258" y="285"/>
                        </a:cubicBezTo>
                        <a:cubicBezTo>
                          <a:pt x="258" y="285"/>
                          <a:pt x="258" y="285"/>
                          <a:pt x="258" y="285"/>
                        </a:cubicBezTo>
                        <a:cubicBezTo>
                          <a:pt x="258" y="284"/>
                          <a:pt x="258" y="284"/>
                          <a:pt x="258" y="284"/>
                        </a:cubicBezTo>
                        <a:cubicBezTo>
                          <a:pt x="258" y="283"/>
                          <a:pt x="258" y="283"/>
                          <a:pt x="258" y="283"/>
                        </a:cubicBezTo>
                        <a:cubicBezTo>
                          <a:pt x="258" y="283"/>
                          <a:pt x="258" y="283"/>
                          <a:pt x="258" y="283"/>
                        </a:cubicBezTo>
                        <a:cubicBezTo>
                          <a:pt x="258" y="283"/>
                          <a:pt x="258" y="283"/>
                          <a:pt x="258" y="283"/>
                        </a:cubicBezTo>
                        <a:cubicBezTo>
                          <a:pt x="259" y="283"/>
                          <a:pt x="259" y="283"/>
                          <a:pt x="259" y="283"/>
                        </a:cubicBezTo>
                        <a:close/>
                        <a:moveTo>
                          <a:pt x="365" y="286"/>
                        </a:moveTo>
                        <a:cubicBezTo>
                          <a:pt x="364" y="285"/>
                          <a:pt x="364" y="285"/>
                          <a:pt x="364" y="285"/>
                        </a:cubicBezTo>
                        <a:cubicBezTo>
                          <a:pt x="364" y="284"/>
                          <a:pt x="364" y="284"/>
                          <a:pt x="364" y="284"/>
                        </a:cubicBezTo>
                        <a:cubicBezTo>
                          <a:pt x="364" y="284"/>
                          <a:pt x="364" y="284"/>
                          <a:pt x="364" y="284"/>
                        </a:cubicBezTo>
                        <a:cubicBezTo>
                          <a:pt x="364" y="283"/>
                          <a:pt x="364" y="283"/>
                          <a:pt x="364" y="283"/>
                        </a:cubicBezTo>
                        <a:cubicBezTo>
                          <a:pt x="365" y="284"/>
                          <a:pt x="365" y="284"/>
                          <a:pt x="365" y="284"/>
                        </a:cubicBezTo>
                        <a:cubicBezTo>
                          <a:pt x="366" y="284"/>
                          <a:pt x="366" y="284"/>
                          <a:pt x="366" y="284"/>
                        </a:cubicBezTo>
                        <a:cubicBezTo>
                          <a:pt x="367" y="285"/>
                          <a:pt x="367" y="285"/>
                          <a:pt x="367" y="285"/>
                        </a:cubicBezTo>
                        <a:cubicBezTo>
                          <a:pt x="367" y="286"/>
                          <a:pt x="367" y="286"/>
                          <a:pt x="367" y="286"/>
                        </a:cubicBezTo>
                        <a:cubicBezTo>
                          <a:pt x="367" y="286"/>
                          <a:pt x="367" y="286"/>
                          <a:pt x="367" y="286"/>
                        </a:cubicBezTo>
                        <a:cubicBezTo>
                          <a:pt x="366" y="285"/>
                          <a:pt x="366" y="285"/>
                          <a:pt x="366" y="285"/>
                        </a:cubicBezTo>
                        <a:cubicBezTo>
                          <a:pt x="365" y="285"/>
                          <a:pt x="365" y="285"/>
                          <a:pt x="365" y="285"/>
                        </a:cubicBezTo>
                        <a:cubicBezTo>
                          <a:pt x="365" y="285"/>
                          <a:pt x="365" y="286"/>
                          <a:pt x="365" y="286"/>
                        </a:cubicBezTo>
                        <a:close/>
                        <a:moveTo>
                          <a:pt x="324" y="291"/>
                        </a:moveTo>
                        <a:cubicBezTo>
                          <a:pt x="323" y="290"/>
                          <a:pt x="323" y="290"/>
                          <a:pt x="323" y="290"/>
                        </a:cubicBezTo>
                        <a:cubicBezTo>
                          <a:pt x="323" y="290"/>
                          <a:pt x="323" y="290"/>
                          <a:pt x="323" y="290"/>
                        </a:cubicBezTo>
                        <a:cubicBezTo>
                          <a:pt x="323" y="289"/>
                          <a:pt x="323" y="289"/>
                          <a:pt x="323" y="289"/>
                        </a:cubicBezTo>
                        <a:cubicBezTo>
                          <a:pt x="324" y="289"/>
                          <a:pt x="324" y="289"/>
                          <a:pt x="324" y="289"/>
                        </a:cubicBezTo>
                        <a:cubicBezTo>
                          <a:pt x="325" y="287"/>
                          <a:pt x="325" y="287"/>
                          <a:pt x="325" y="287"/>
                        </a:cubicBezTo>
                        <a:cubicBezTo>
                          <a:pt x="325" y="287"/>
                          <a:pt x="325" y="287"/>
                          <a:pt x="325" y="287"/>
                        </a:cubicBezTo>
                        <a:cubicBezTo>
                          <a:pt x="325" y="285"/>
                          <a:pt x="325" y="285"/>
                          <a:pt x="325" y="285"/>
                        </a:cubicBezTo>
                        <a:cubicBezTo>
                          <a:pt x="324" y="285"/>
                          <a:pt x="324" y="285"/>
                          <a:pt x="324" y="285"/>
                        </a:cubicBezTo>
                        <a:cubicBezTo>
                          <a:pt x="324" y="284"/>
                          <a:pt x="324" y="284"/>
                          <a:pt x="324" y="284"/>
                        </a:cubicBezTo>
                        <a:cubicBezTo>
                          <a:pt x="325" y="285"/>
                          <a:pt x="325" y="285"/>
                          <a:pt x="325" y="285"/>
                        </a:cubicBezTo>
                        <a:cubicBezTo>
                          <a:pt x="325" y="285"/>
                          <a:pt x="325" y="285"/>
                          <a:pt x="325" y="285"/>
                        </a:cubicBezTo>
                        <a:cubicBezTo>
                          <a:pt x="326" y="286"/>
                          <a:pt x="326" y="286"/>
                          <a:pt x="326" y="286"/>
                        </a:cubicBezTo>
                        <a:cubicBezTo>
                          <a:pt x="326" y="287"/>
                          <a:pt x="326" y="287"/>
                          <a:pt x="326" y="287"/>
                        </a:cubicBezTo>
                        <a:cubicBezTo>
                          <a:pt x="325" y="287"/>
                          <a:pt x="325" y="287"/>
                          <a:pt x="325" y="287"/>
                        </a:cubicBezTo>
                        <a:cubicBezTo>
                          <a:pt x="325" y="289"/>
                          <a:pt x="325" y="289"/>
                          <a:pt x="325" y="289"/>
                        </a:cubicBezTo>
                        <a:cubicBezTo>
                          <a:pt x="325" y="289"/>
                          <a:pt x="325" y="289"/>
                          <a:pt x="325" y="289"/>
                        </a:cubicBezTo>
                        <a:cubicBezTo>
                          <a:pt x="325" y="290"/>
                          <a:pt x="325" y="290"/>
                          <a:pt x="325" y="290"/>
                        </a:cubicBezTo>
                        <a:cubicBezTo>
                          <a:pt x="326" y="290"/>
                          <a:pt x="326" y="290"/>
                          <a:pt x="326" y="290"/>
                        </a:cubicBezTo>
                        <a:cubicBezTo>
                          <a:pt x="326" y="290"/>
                          <a:pt x="326" y="290"/>
                          <a:pt x="326" y="290"/>
                        </a:cubicBezTo>
                        <a:cubicBezTo>
                          <a:pt x="327" y="291"/>
                          <a:pt x="327" y="291"/>
                          <a:pt x="327" y="291"/>
                        </a:cubicBezTo>
                        <a:cubicBezTo>
                          <a:pt x="327" y="291"/>
                          <a:pt x="327" y="291"/>
                          <a:pt x="327" y="291"/>
                        </a:cubicBezTo>
                        <a:cubicBezTo>
                          <a:pt x="327" y="290"/>
                          <a:pt x="327" y="290"/>
                          <a:pt x="327" y="290"/>
                        </a:cubicBezTo>
                        <a:cubicBezTo>
                          <a:pt x="328" y="289"/>
                          <a:pt x="328" y="289"/>
                          <a:pt x="328" y="289"/>
                        </a:cubicBezTo>
                        <a:cubicBezTo>
                          <a:pt x="329" y="289"/>
                          <a:pt x="329" y="289"/>
                          <a:pt x="329" y="289"/>
                        </a:cubicBezTo>
                        <a:cubicBezTo>
                          <a:pt x="329" y="290"/>
                          <a:pt x="329" y="290"/>
                          <a:pt x="329" y="290"/>
                        </a:cubicBezTo>
                        <a:cubicBezTo>
                          <a:pt x="329" y="291"/>
                          <a:pt x="329" y="291"/>
                          <a:pt x="329" y="291"/>
                        </a:cubicBezTo>
                        <a:cubicBezTo>
                          <a:pt x="329" y="292"/>
                          <a:pt x="329" y="292"/>
                          <a:pt x="329" y="292"/>
                        </a:cubicBezTo>
                        <a:cubicBezTo>
                          <a:pt x="328" y="292"/>
                          <a:pt x="328" y="292"/>
                          <a:pt x="328" y="292"/>
                        </a:cubicBezTo>
                        <a:cubicBezTo>
                          <a:pt x="328" y="292"/>
                          <a:pt x="328" y="292"/>
                          <a:pt x="328" y="292"/>
                        </a:cubicBezTo>
                        <a:cubicBezTo>
                          <a:pt x="328" y="292"/>
                          <a:pt x="328" y="292"/>
                          <a:pt x="328" y="292"/>
                        </a:cubicBezTo>
                        <a:cubicBezTo>
                          <a:pt x="327" y="291"/>
                          <a:pt x="327" y="291"/>
                          <a:pt x="327" y="291"/>
                        </a:cubicBezTo>
                        <a:cubicBezTo>
                          <a:pt x="326" y="291"/>
                          <a:pt x="326" y="291"/>
                          <a:pt x="326" y="291"/>
                        </a:cubicBezTo>
                        <a:cubicBezTo>
                          <a:pt x="326" y="292"/>
                          <a:pt x="326" y="292"/>
                          <a:pt x="326" y="292"/>
                        </a:cubicBezTo>
                        <a:cubicBezTo>
                          <a:pt x="325" y="292"/>
                          <a:pt x="325" y="292"/>
                          <a:pt x="325" y="292"/>
                        </a:cubicBezTo>
                        <a:cubicBezTo>
                          <a:pt x="325" y="292"/>
                          <a:pt x="325" y="292"/>
                          <a:pt x="325" y="292"/>
                        </a:cubicBezTo>
                        <a:cubicBezTo>
                          <a:pt x="325" y="290"/>
                          <a:pt x="325" y="290"/>
                          <a:pt x="325" y="290"/>
                        </a:cubicBezTo>
                        <a:cubicBezTo>
                          <a:pt x="325" y="290"/>
                          <a:pt x="325" y="290"/>
                          <a:pt x="325" y="290"/>
                        </a:cubicBezTo>
                        <a:cubicBezTo>
                          <a:pt x="324" y="291"/>
                          <a:pt x="324" y="291"/>
                          <a:pt x="324" y="291"/>
                        </a:cubicBezTo>
                        <a:close/>
                        <a:moveTo>
                          <a:pt x="245" y="286"/>
                        </a:moveTo>
                        <a:cubicBezTo>
                          <a:pt x="246" y="285"/>
                          <a:pt x="246" y="285"/>
                          <a:pt x="246" y="285"/>
                        </a:cubicBezTo>
                        <a:cubicBezTo>
                          <a:pt x="247" y="285"/>
                          <a:pt x="247" y="285"/>
                          <a:pt x="247" y="285"/>
                        </a:cubicBezTo>
                        <a:cubicBezTo>
                          <a:pt x="248" y="285"/>
                          <a:pt x="248" y="285"/>
                          <a:pt x="248" y="285"/>
                        </a:cubicBezTo>
                        <a:cubicBezTo>
                          <a:pt x="247" y="286"/>
                          <a:pt x="247" y="286"/>
                          <a:pt x="247" y="286"/>
                        </a:cubicBezTo>
                        <a:cubicBezTo>
                          <a:pt x="247" y="286"/>
                          <a:pt x="247" y="286"/>
                          <a:pt x="247" y="286"/>
                        </a:cubicBezTo>
                        <a:cubicBezTo>
                          <a:pt x="246" y="286"/>
                          <a:pt x="246" y="286"/>
                          <a:pt x="246" y="286"/>
                        </a:cubicBezTo>
                        <a:cubicBezTo>
                          <a:pt x="245" y="286"/>
                          <a:pt x="245" y="286"/>
                          <a:pt x="245" y="286"/>
                        </a:cubicBezTo>
                        <a:close/>
                        <a:moveTo>
                          <a:pt x="328" y="287"/>
                        </a:moveTo>
                        <a:cubicBezTo>
                          <a:pt x="328" y="287"/>
                          <a:pt x="328" y="287"/>
                          <a:pt x="328" y="287"/>
                        </a:cubicBezTo>
                        <a:cubicBezTo>
                          <a:pt x="328" y="287"/>
                          <a:pt x="328" y="287"/>
                          <a:pt x="328" y="287"/>
                        </a:cubicBezTo>
                        <a:cubicBezTo>
                          <a:pt x="329" y="286"/>
                          <a:pt x="329" y="286"/>
                          <a:pt x="329" y="286"/>
                        </a:cubicBezTo>
                        <a:cubicBezTo>
                          <a:pt x="329" y="285"/>
                          <a:pt x="329" y="285"/>
                          <a:pt x="329" y="285"/>
                        </a:cubicBezTo>
                        <a:cubicBezTo>
                          <a:pt x="330" y="285"/>
                          <a:pt x="330" y="285"/>
                          <a:pt x="330" y="285"/>
                        </a:cubicBezTo>
                        <a:cubicBezTo>
                          <a:pt x="330" y="286"/>
                          <a:pt x="330" y="286"/>
                          <a:pt x="330" y="286"/>
                        </a:cubicBezTo>
                        <a:cubicBezTo>
                          <a:pt x="329" y="287"/>
                          <a:pt x="329" y="287"/>
                          <a:pt x="329" y="287"/>
                        </a:cubicBezTo>
                        <a:cubicBezTo>
                          <a:pt x="329" y="287"/>
                          <a:pt x="329" y="287"/>
                          <a:pt x="329" y="287"/>
                        </a:cubicBezTo>
                        <a:cubicBezTo>
                          <a:pt x="329" y="287"/>
                          <a:pt x="328" y="287"/>
                          <a:pt x="328" y="287"/>
                        </a:cubicBezTo>
                        <a:close/>
                        <a:moveTo>
                          <a:pt x="267" y="291"/>
                        </a:moveTo>
                        <a:cubicBezTo>
                          <a:pt x="269" y="289"/>
                          <a:pt x="269" y="289"/>
                          <a:pt x="269" y="289"/>
                        </a:cubicBezTo>
                        <a:cubicBezTo>
                          <a:pt x="270" y="288"/>
                          <a:pt x="270" y="288"/>
                          <a:pt x="270" y="288"/>
                        </a:cubicBezTo>
                        <a:cubicBezTo>
                          <a:pt x="270" y="287"/>
                          <a:pt x="270" y="287"/>
                          <a:pt x="270" y="287"/>
                        </a:cubicBezTo>
                        <a:cubicBezTo>
                          <a:pt x="272" y="286"/>
                          <a:pt x="272" y="286"/>
                          <a:pt x="272" y="286"/>
                        </a:cubicBezTo>
                        <a:cubicBezTo>
                          <a:pt x="272" y="287"/>
                          <a:pt x="272" y="287"/>
                          <a:pt x="272" y="287"/>
                        </a:cubicBezTo>
                        <a:cubicBezTo>
                          <a:pt x="270" y="289"/>
                          <a:pt x="270" y="289"/>
                          <a:pt x="270" y="289"/>
                        </a:cubicBezTo>
                        <a:cubicBezTo>
                          <a:pt x="268" y="290"/>
                          <a:pt x="268" y="290"/>
                          <a:pt x="268" y="290"/>
                        </a:cubicBezTo>
                        <a:cubicBezTo>
                          <a:pt x="267" y="291"/>
                          <a:pt x="267" y="291"/>
                          <a:pt x="267" y="291"/>
                        </a:cubicBezTo>
                        <a:close/>
                        <a:moveTo>
                          <a:pt x="329" y="290"/>
                        </a:moveTo>
                        <a:cubicBezTo>
                          <a:pt x="329" y="289"/>
                          <a:pt x="329" y="289"/>
                          <a:pt x="329" y="289"/>
                        </a:cubicBezTo>
                        <a:cubicBezTo>
                          <a:pt x="329" y="288"/>
                          <a:pt x="329" y="288"/>
                          <a:pt x="329" y="288"/>
                        </a:cubicBezTo>
                        <a:cubicBezTo>
                          <a:pt x="330" y="289"/>
                          <a:pt x="330" y="289"/>
                          <a:pt x="330" y="289"/>
                        </a:cubicBezTo>
                        <a:cubicBezTo>
                          <a:pt x="329" y="290"/>
                          <a:pt x="329" y="290"/>
                          <a:pt x="329" y="290"/>
                        </a:cubicBezTo>
                        <a:close/>
                        <a:moveTo>
                          <a:pt x="305" y="298"/>
                        </a:moveTo>
                        <a:cubicBezTo>
                          <a:pt x="306" y="297"/>
                          <a:pt x="306" y="297"/>
                          <a:pt x="306" y="297"/>
                        </a:cubicBezTo>
                        <a:cubicBezTo>
                          <a:pt x="306" y="297"/>
                          <a:pt x="306" y="297"/>
                          <a:pt x="306" y="297"/>
                        </a:cubicBezTo>
                        <a:cubicBezTo>
                          <a:pt x="307" y="297"/>
                          <a:pt x="307" y="297"/>
                          <a:pt x="307" y="297"/>
                        </a:cubicBezTo>
                        <a:cubicBezTo>
                          <a:pt x="308" y="296"/>
                          <a:pt x="308" y="296"/>
                          <a:pt x="308" y="296"/>
                        </a:cubicBezTo>
                        <a:cubicBezTo>
                          <a:pt x="309" y="296"/>
                          <a:pt x="309" y="296"/>
                          <a:pt x="309" y="296"/>
                        </a:cubicBezTo>
                        <a:cubicBezTo>
                          <a:pt x="309" y="297"/>
                          <a:pt x="309" y="297"/>
                          <a:pt x="309" y="297"/>
                        </a:cubicBezTo>
                        <a:cubicBezTo>
                          <a:pt x="308" y="297"/>
                          <a:pt x="308" y="297"/>
                          <a:pt x="308" y="297"/>
                        </a:cubicBezTo>
                        <a:cubicBezTo>
                          <a:pt x="309" y="298"/>
                          <a:pt x="309" y="298"/>
                          <a:pt x="309" y="298"/>
                        </a:cubicBezTo>
                        <a:cubicBezTo>
                          <a:pt x="309" y="298"/>
                          <a:pt x="309" y="298"/>
                          <a:pt x="309" y="298"/>
                        </a:cubicBezTo>
                        <a:cubicBezTo>
                          <a:pt x="310" y="297"/>
                          <a:pt x="310" y="297"/>
                          <a:pt x="310" y="297"/>
                        </a:cubicBezTo>
                        <a:cubicBezTo>
                          <a:pt x="311" y="297"/>
                          <a:pt x="311" y="297"/>
                          <a:pt x="311" y="297"/>
                        </a:cubicBezTo>
                        <a:cubicBezTo>
                          <a:pt x="311" y="298"/>
                          <a:pt x="311" y="298"/>
                          <a:pt x="311" y="298"/>
                        </a:cubicBezTo>
                        <a:cubicBezTo>
                          <a:pt x="312" y="298"/>
                          <a:pt x="312" y="298"/>
                          <a:pt x="312" y="298"/>
                        </a:cubicBezTo>
                        <a:cubicBezTo>
                          <a:pt x="312" y="297"/>
                          <a:pt x="312" y="297"/>
                          <a:pt x="312" y="297"/>
                        </a:cubicBezTo>
                        <a:cubicBezTo>
                          <a:pt x="312" y="298"/>
                          <a:pt x="312" y="298"/>
                          <a:pt x="312" y="298"/>
                        </a:cubicBezTo>
                        <a:cubicBezTo>
                          <a:pt x="311" y="299"/>
                          <a:pt x="311" y="299"/>
                          <a:pt x="311" y="299"/>
                        </a:cubicBezTo>
                        <a:cubicBezTo>
                          <a:pt x="310" y="299"/>
                          <a:pt x="310" y="299"/>
                          <a:pt x="310" y="299"/>
                        </a:cubicBezTo>
                        <a:cubicBezTo>
                          <a:pt x="309" y="300"/>
                          <a:pt x="309" y="300"/>
                          <a:pt x="309" y="300"/>
                        </a:cubicBezTo>
                        <a:cubicBezTo>
                          <a:pt x="308" y="299"/>
                          <a:pt x="308" y="299"/>
                          <a:pt x="308" y="299"/>
                        </a:cubicBezTo>
                        <a:cubicBezTo>
                          <a:pt x="308" y="299"/>
                          <a:pt x="308" y="299"/>
                          <a:pt x="308" y="299"/>
                        </a:cubicBezTo>
                        <a:cubicBezTo>
                          <a:pt x="307" y="299"/>
                          <a:pt x="307" y="299"/>
                          <a:pt x="307" y="299"/>
                        </a:cubicBezTo>
                        <a:cubicBezTo>
                          <a:pt x="307" y="299"/>
                          <a:pt x="307" y="299"/>
                          <a:pt x="307" y="299"/>
                        </a:cubicBezTo>
                        <a:cubicBezTo>
                          <a:pt x="307" y="299"/>
                          <a:pt x="307" y="299"/>
                          <a:pt x="307" y="299"/>
                        </a:cubicBezTo>
                        <a:cubicBezTo>
                          <a:pt x="306" y="299"/>
                          <a:pt x="306" y="299"/>
                          <a:pt x="306" y="299"/>
                        </a:cubicBezTo>
                        <a:cubicBezTo>
                          <a:pt x="306" y="298"/>
                          <a:pt x="306" y="298"/>
                          <a:pt x="306" y="298"/>
                        </a:cubicBezTo>
                        <a:cubicBezTo>
                          <a:pt x="306" y="298"/>
                          <a:pt x="305" y="298"/>
                          <a:pt x="305" y="298"/>
                        </a:cubicBezTo>
                        <a:cubicBezTo>
                          <a:pt x="305" y="298"/>
                          <a:pt x="305" y="298"/>
                          <a:pt x="305" y="298"/>
                        </a:cubicBezTo>
                        <a:close/>
                        <a:moveTo>
                          <a:pt x="335" y="302"/>
                        </a:moveTo>
                        <a:cubicBezTo>
                          <a:pt x="334" y="302"/>
                          <a:pt x="334" y="302"/>
                          <a:pt x="334" y="302"/>
                        </a:cubicBezTo>
                        <a:cubicBezTo>
                          <a:pt x="334" y="301"/>
                          <a:pt x="334" y="301"/>
                          <a:pt x="334" y="301"/>
                        </a:cubicBezTo>
                        <a:cubicBezTo>
                          <a:pt x="337" y="300"/>
                          <a:pt x="337" y="300"/>
                          <a:pt x="337" y="300"/>
                        </a:cubicBezTo>
                        <a:cubicBezTo>
                          <a:pt x="339" y="300"/>
                          <a:pt x="339" y="300"/>
                          <a:pt x="339" y="300"/>
                        </a:cubicBezTo>
                        <a:cubicBezTo>
                          <a:pt x="339" y="299"/>
                          <a:pt x="339" y="299"/>
                          <a:pt x="339" y="299"/>
                        </a:cubicBezTo>
                        <a:cubicBezTo>
                          <a:pt x="339" y="300"/>
                          <a:pt x="339" y="300"/>
                          <a:pt x="339" y="300"/>
                        </a:cubicBezTo>
                        <a:cubicBezTo>
                          <a:pt x="339" y="301"/>
                          <a:pt x="339" y="301"/>
                          <a:pt x="339" y="301"/>
                        </a:cubicBezTo>
                        <a:cubicBezTo>
                          <a:pt x="340" y="302"/>
                          <a:pt x="340" y="302"/>
                          <a:pt x="340" y="302"/>
                        </a:cubicBezTo>
                        <a:cubicBezTo>
                          <a:pt x="340" y="302"/>
                          <a:pt x="340" y="302"/>
                          <a:pt x="340" y="302"/>
                        </a:cubicBezTo>
                        <a:cubicBezTo>
                          <a:pt x="340" y="303"/>
                          <a:pt x="340" y="303"/>
                          <a:pt x="340" y="303"/>
                        </a:cubicBezTo>
                        <a:cubicBezTo>
                          <a:pt x="342" y="303"/>
                          <a:pt x="342" y="303"/>
                          <a:pt x="342" y="303"/>
                        </a:cubicBezTo>
                        <a:cubicBezTo>
                          <a:pt x="342" y="304"/>
                          <a:pt x="342" y="304"/>
                          <a:pt x="342" y="304"/>
                        </a:cubicBezTo>
                        <a:cubicBezTo>
                          <a:pt x="342" y="305"/>
                          <a:pt x="342" y="305"/>
                          <a:pt x="342" y="305"/>
                        </a:cubicBezTo>
                        <a:cubicBezTo>
                          <a:pt x="342" y="304"/>
                          <a:pt x="342" y="304"/>
                          <a:pt x="342" y="304"/>
                        </a:cubicBezTo>
                        <a:cubicBezTo>
                          <a:pt x="341" y="304"/>
                          <a:pt x="341" y="304"/>
                          <a:pt x="341" y="304"/>
                        </a:cubicBezTo>
                        <a:cubicBezTo>
                          <a:pt x="340" y="304"/>
                          <a:pt x="340" y="304"/>
                          <a:pt x="340" y="304"/>
                        </a:cubicBezTo>
                        <a:cubicBezTo>
                          <a:pt x="339" y="303"/>
                          <a:pt x="339" y="303"/>
                          <a:pt x="339" y="303"/>
                        </a:cubicBezTo>
                        <a:cubicBezTo>
                          <a:pt x="339" y="303"/>
                          <a:pt x="339" y="303"/>
                          <a:pt x="339" y="303"/>
                        </a:cubicBezTo>
                        <a:cubicBezTo>
                          <a:pt x="338" y="304"/>
                          <a:pt x="338" y="304"/>
                          <a:pt x="338" y="304"/>
                        </a:cubicBezTo>
                        <a:cubicBezTo>
                          <a:pt x="337" y="303"/>
                          <a:pt x="337" y="303"/>
                          <a:pt x="337" y="303"/>
                        </a:cubicBezTo>
                        <a:cubicBezTo>
                          <a:pt x="337" y="302"/>
                          <a:pt x="337" y="302"/>
                          <a:pt x="337" y="302"/>
                        </a:cubicBezTo>
                        <a:cubicBezTo>
                          <a:pt x="336" y="303"/>
                          <a:pt x="336" y="303"/>
                          <a:pt x="336" y="303"/>
                        </a:cubicBezTo>
                        <a:cubicBezTo>
                          <a:pt x="336" y="302"/>
                          <a:pt x="336" y="302"/>
                          <a:pt x="336" y="302"/>
                        </a:cubicBezTo>
                        <a:cubicBezTo>
                          <a:pt x="336" y="302"/>
                          <a:pt x="336" y="302"/>
                          <a:pt x="336" y="302"/>
                        </a:cubicBezTo>
                        <a:cubicBezTo>
                          <a:pt x="335" y="302"/>
                          <a:pt x="335" y="302"/>
                          <a:pt x="335" y="302"/>
                        </a:cubicBezTo>
                        <a:cubicBezTo>
                          <a:pt x="335" y="302"/>
                          <a:pt x="335" y="302"/>
                          <a:pt x="335" y="302"/>
                        </a:cubicBezTo>
                        <a:close/>
                        <a:moveTo>
                          <a:pt x="354" y="304"/>
                        </a:moveTo>
                        <a:cubicBezTo>
                          <a:pt x="353" y="304"/>
                          <a:pt x="353" y="304"/>
                          <a:pt x="353" y="304"/>
                        </a:cubicBezTo>
                        <a:cubicBezTo>
                          <a:pt x="353" y="303"/>
                          <a:pt x="353" y="303"/>
                          <a:pt x="353" y="303"/>
                        </a:cubicBezTo>
                        <a:cubicBezTo>
                          <a:pt x="354" y="302"/>
                          <a:pt x="354" y="302"/>
                          <a:pt x="354" y="302"/>
                        </a:cubicBezTo>
                        <a:cubicBezTo>
                          <a:pt x="354" y="302"/>
                          <a:pt x="354" y="302"/>
                          <a:pt x="354" y="302"/>
                        </a:cubicBezTo>
                        <a:cubicBezTo>
                          <a:pt x="355" y="302"/>
                          <a:pt x="355" y="302"/>
                          <a:pt x="355" y="302"/>
                        </a:cubicBezTo>
                        <a:cubicBezTo>
                          <a:pt x="356" y="303"/>
                          <a:pt x="356" y="303"/>
                          <a:pt x="356" y="303"/>
                        </a:cubicBezTo>
                        <a:cubicBezTo>
                          <a:pt x="355" y="303"/>
                          <a:pt x="355" y="303"/>
                          <a:pt x="355" y="303"/>
                        </a:cubicBezTo>
                        <a:cubicBezTo>
                          <a:pt x="354" y="304"/>
                          <a:pt x="354" y="304"/>
                          <a:pt x="354" y="304"/>
                        </a:cubicBezTo>
                        <a:close/>
                        <a:moveTo>
                          <a:pt x="325" y="313"/>
                        </a:moveTo>
                        <a:cubicBezTo>
                          <a:pt x="324" y="312"/>
                          <a:pt x="324" y="312"/>
                          <a:pt x="324" y="312"/>
                        </a:cubicBezTo>
                        <a:cubicBezTo>
                          <a:pt x="323" y="311"/>
                          <a:pt x="323" y="311"/>
                          <a:pt x="323" y="311"/>
                        </a:cubicBezTo>
                        <a:cubicBezTo>
                          <a:pt x="324" y="310"/>
                          <a:pt x="324" y="310"/>
                          <a:pt x="324" y="310"/>
                        </a:cubicBezTo>
                        <a:cubicBezTo>
                          <a:pt x="324" y="310"/>
                          <a:pt x="324" y="310"/>
                          <a:pt x="324" y="310"/>
                        </a:cubicBezTo>
                        <a:cubicBezTo>
                          <a:pt x="325" y="310"/>
                          <a:pt x="325" y="310"/>
                          <a:pt x="325" y="310"/>
                        </a:cubicBezTo>
                        <a:cubicBezTo>
                          <a:pt x="326" y="311"/>
                          <a:pt x="326" y="311"/>
                          <a:pt x="326" y="311"/>
                        </a:cubicBezTo>
                        <a:cubicBezTo>
                          <a:pt x="325" y="312"/>
                          <a:pt x="325" y="312"/>
                          <a:pt x="325" y="312"/>
                        </a:cubicBezTo>
                        <a:cubicBezTo>
                          <a:pt x="325" y="313"/>
                          <a:pt x="325" y="313"/>
                          <a:pt x="325" y="313"/>
                        </a:cubicBezTo>
                        <a:close/>
                        <a:moveTo>
                          <a:pt x="330" y="317"/>
                        </a:moveTo>
                        <a:cubicBezTo>
                          <a:pt x="329" y="316"/>
                          <a:pt x="329" y="316"/>
                          <a:pt x="329" y="316"/>
                        </a:cubicBezTo>
                        <a:cubicBezTo>
                          <a:pt x="328" y="316"/>
                          <a:pt x="328" y="316"/>
                          <a:pt x="328" y="316"/>
                        </a:cubicBezTo>
                        <a:cubicBezTo>
                          <a:pt x="329" y="316"/>
                          <a:pt x="329" y="316"/>
                          <a:pt x="329" y="316"/>
                        </a:cubicBezTo>
                        <a:cubicBezTo>
                          <a:pt x="329" y="315"/>
                          <a:pt x="329" y="315"/>
                          <a:pt x="329" y="315"/>
                        </a:cubicBezTo>
                        <a:cubicBezTo>
                          <a:pt x="330" y="316"/>
                          <a:pt x="330" y="316"/>
                          <a:pt x="330" y="316"/>
                        </a:cubicBezTo>
                        <a:cubicBezTo>
                          <a:pt x="330" y="317"/>
                          <a:pt x="330" y="317"/>
                          <a:pt x="330" y="317"/>
                        </a:cubicBezTo>
                        <a:close/>
                        <a:moveTo>
                          <a:pt x="303" y="321"/>
                        </a:moveTo>
                        <a:cubicBezTo>
                          <a:pt x="302" y="320"/>
                          <a:pt x="302" y="320"/>
                          <a:pt x="302" y="320"/>
                        </a:cubicBezTo>
                        <a:cubicBezTo>
                          <a:pt x="303" y="320"/>
                          <a:pt x="303" y="320"/>
                          <a:pt x="303" y="320"/>
                        </a:cubicBezTo>
                        <a:cubicBezTo>
                          <a:pt x="304" y="319"/>
                          <a:pt x="304" y="319"/>
                          <a:pt x="304" y="319"/>
                        </a:cubicBezTo>
                        <a:cubicBezTo>
                          <a:pt x="305" y="319"/>
                          <a:pt x="305" y="319"/>
                          <a:pt x="305" y="319"/>
                        </a:cubicBezTo>
                        <a:cubicBezTo>
                          <a:pt x="306" y="320"/>
                          <a:pt x="306" y="320"/>
                          <a:pt x="306" y="320"/>
                        </a:cubicBezTo>
                        <a:cubicBezTo>
                          <a:pt x="305" y="320"/>
                          <a:pt x="305" y="320"/>
                          <a:pt x="305" y="320"/>
                        </a:cubicBezTo>
                        <a:cubicBezTo>
                          <a:pt x="305" y="321"/>
                          <a:pt x="305" y="321"/>
                          <a:pt x="305" y="321"/>
                        </a:cubicBezTo>
                        <a:cubicBezTo>
                          <a:pt x="304" y="321"/>
                          <a:pt x="304" y="321"/>
                          <a:pt x="304" y="321"/>
                        </a:cubicBezTo>
                        <a:cubicBezTo>
                          <a:pt x="303" y="321"/>
                          <a:pt x="303" y="321"/>
                          <a:pt x="303" y="321"/>
                        </a:cubicBezTo>
                        <a:close/>
                        <a:moveTo>
                          <a:pt x="343" y="324"/>
                        </a:moveTo>
                        <a:cubicBezTo>
                          <a:pt x="344" y="323"/>
                          <a:pt x="344" y="323"/>
                          <a:pt x="344" y="323"/>
                        </a:cubicBezTo>
                        <a:cubicBezTo>
                          <a:pt x="344" y="323"/>
                          <a:pt x="344" y="323"/>
                          <a:pt x="344" y="323"/>
                        </a:cubicBezTo>
                        <a:cubicBezTo>
                          <a:pt x="345" y="322"/>
                          <a:pt x="345" y="322"/>
                          <a:pt x="345" y="322"/>
                        </a:cubicBezTo>
                        <a:cubicBezTo>
                          <a:pt x="346" y="322"/>
                          <a:pt x="346" y="322"/>
                          <a:pt x="346" y="322"/>
                        </a:cubicBezTo>
                        <a:cubicBezTo>
                          <a:pt x="347" y="321"/>
                          <a:pt x="347" y="321"/>
                          <a:pt x="347" y="321"/>
                        </a:cubicBezTo>
                        <a:cubicBezTo>
                          <a:pt x="348" y="321"/>
                          <a:pt x="348" y="321"/>
                          <a:pt x="348" y="321"/>
                        </a:cubicBezTo>
                        <a:cubicBezTo>
                          <a:pt x="347" y="321"/>
                          <a:pt x="347" y="321"/>
                          <a:pt x="347" y="321"/>
                        </a:cubicBezTo>
                        <a:cubicBezTo>
                          <a:pt x="346" y="322"/>
                          <a:pt x="346" y="322"/>
                          <a:pt x="346" y="322"/>
                        </a:cubicBezTo>
                        <a:cubicBezTo>
                          <a:pt x="344" y="323"/>
                          <a:pt x="344" y="323"/>
                          <a:pt x="344" y="323"/>
                        </a:cubicBezTo>
                        <a:cubicBezTo>
                          <a:pt x="343" y="324"/>
                          <a:pt x="343" y="324"/>
                          <a:pt x="343" y="324"/>
                        </a:cubicBezTo>
                        <a:cubicBezTo>
                          <a:pt x="343" y="324"/>
                          <a:pt x="343" y="324"/>
                          <a:pt x="343" y="3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7" name="Freeform 473"/>
                  <p:cNvSpPr>
                    <a:spLocks/>
                  </p:cNvSpPr>
                  <p:nvPr/>
                </p:nvSpPr>
                <p:spPr bwMode="auto">
                  <a:xfrm>
                    <a:off x="2236" y="1580"/>
                    <a:ext cx="6" cy="3"/>
                  </a:xfrm>
                  <a:custGeom>
                    <a:avLst/>
                    <a:gdLst>
                      <a:gd name="T0" fmla="*/ 0 w 2"/>
                      <a:gd name="T1" fmla="*/ 0 h 1"/>
                      <a:gd name="T2" fmla="*/ 0 w 2"/>
                      <a:gd name="T3" fmla="*/ 1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1" y="1"/>
                          <a:pt x="1" y="1"/>
                        </a:cubicBezTo>
                        <a:cubicBezTo>
                          <a:pt x="1" y="1"/>
                          <a:pt x="2" y="1"/>
                          <a:pt x="2" y="1"/>
                        </a:cubicBezTo>
                        <a:cubicBezTo>
                          <a:pt x="0" y="0"/>
                          <a:pt x="0" y="0"/>
                          <a:pt x="0"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8" name="Freeform 474"/>
                  <p:cNvSpPr>
                    <a:spLocks noEditPoints="1"/>
                  </p:cNvSpPr>
                  <p:nvPr/>
                </p:nvSpPr>
                <p:spPr bwMode="auto">
                  <a:xfrm>
                    <a:off x="2236" y="1580"/>
                    <a:ext cx="6" cy="3"/>
                  </a:xfrm>
                  <a:custGeom>
                    <a:avLst/>
                    <a:gdLst>
                      <a:gd name="T0" fmla="*/ 0 w 2"/>
                      <a:gd name="T1" fmla="*/ 0 h 1"/>
                      <a:gd name="T2" fmla="*/ 0 w 2"/>
                      <a:gd name="T3" fmla="*/ 0 h 1"/>
                      <a:gd name="T4" fmla="*/ 0 w 2"/>
                      <a:gd name="T5" fmla="*/ 1 h 1"/>
                      <a:gd name="T6" fmla="*/ 1 w 2"/>
                      <a:gd name="T7" fmla="*/ 1 h 1"/>
                      <a:gd name="T8" fmla="*/ 2 w 2"/>
                      <a:gd name="T9" fmla="*/ 1 h 1"/>
                      <a:gd name="T10" fmla="*/ 0 w 2"/>
                      <a:gd name="T11" fmla="*/ 0 h 1"/>
                      <a:gd name="T12" fmla="*/ 1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1"/>
                          <a:pt x="0" y="1"/>
                          <a:pt x="0" y="1"/>
                        </a:cubicBezTo>
                        <a:cubicBezTo>
                          <a:pt x="1" y="1"/>
                          <a:pt x="1" y="1"/>
                          <a:pt x="1" y="1"/>
                        </a:cubicBezTo>
                        <a:cubicBezTo>
                          <a:pt x="1" y="1"/>
                          <a:pt x="2" y="1"/>
                          <a:pt x="2" y="1"/>
                        </a:cubicBezTo>
                        <a:cubicBezTo>
                          <a:pt x="0" y="0"/>
                          <a:pt x="0" y="0"/>
                          <a:pt x="0" y="0"/>
                        </a:cubicBezTo>
                        <a:close/>
                        <a:moveTo>
                          <a:pt x="1" y="1"/>
                        </a:moveTo>
                        <a:cubicBezTo>
                          <a:pt x="1" y="1"/>
                          <a:pt x="1" y="1"/>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9" name="Freeform 475"/>
                  <p:cNvSpPr>
                    <a:spLocks/>
                  </p:cNvSpPr>
                  <p:nvPr/>
                </p:nvSpPr>
                <p:spPr bwMode="auto">
                  <a:xfrm>
                    <a:off x="2236" y="1550"/>
                    <a:ext cx="15" cy="15"/>
                  </a:xfrm>
                  <a:custGeom>
                    <a:avLst/>
                    <a:gdLst>
                      <a:gd name="T0" fmla="*/ 6 w 15"/>
                      <a:gd name="T1" fmla="*/ 15 h 15"/>
                      <a:gd name="T2" fmla="*/ 6 w 15"/>
                      <a:gd name="T3" fmla="*/ 12 h 15"/>
                      <a:gd name="T4" fmla="*/ 3 w 15"/>
                      <a:gd name="T5" fmla="*/ 12 h 15"/>
                      <a:gd name="T6" fmla="*/ 3 w 15"/>
                      <a:gd name="T7" fmla="*/ 6 h 15"/>
                      <a:gd name="T8" fmla="*/ 0 w 15"/>
                      <a:gd name="T9" fmla="*/ 6 h 15"/>
                      <a:gd name="T10" fmla="*/ 0 w 15"/>
                      <a:gd name="T11" fmla="*/ 3 h 15"/>
                      <a:gd name="T12" fmla="*/ 0 w 15"/>
                      <a:gd name="T13" fmla="*/ 0 h 15"/>
                      <a:gd name="T14" fmla="*/ 0 w 15"/>
                      <a:gd name="T15" fmla="*/ 3 h 15"/>
                      <a:gd name="T16" fmla="*/ 6 w 15"/>
                      <a:gd name="T17" fmla="*/ 3 h 15"/>
                      <a:gd name="T18" fmla="*/ 6 w 15"/>
                      <a:gd name="T19" fmla="*/ 0 h 15"/>
                      <a:gd name="T20" fmla="*/ 9 w 15"/>
                      <a:gd name="T21" fmla="*/ 3 h 15"/>
                      <a:gd name="T22" fmla="*/ 9 w 15"/>
                      <a:gd name="T23" fmla="*/ 6 h 15"/>
                      <a:gd name="T24" fmla="*/ 15 w 15"/>
                      <a:gd name="T25" fmla="*/ 6 h 15"/>
                      <a:gd name="T26" fmla="*/ 15 w 15"/>
                      <a:gd name="T27" fmla="*/ 6 h 15"/>
                      <a:gd name="T28" fmla="*/ 15 w 15"/>
                      <a:gd name="T29" fmla="*/ 9 h 15"/>
                      <a:gd name="T30" fmla="*/ 15 w 15"/>
                      <a:gd name="T31" fmla="*/ 12 h 15"/>
                      <a:gd name="T32" fmla="*/ 15 w 15"/>
                      <a:gd name="T33" fmla="*/ 12 h 15"/>
                      <a:gd name="T34" fmla="*/ 15 w 15"/>
                      <a:gd name="T35" fmla="*/ 15 h 15"/>
                      <a:gd name="T36" fmla="*/ 12 w 15"/>
                      <a:gd name="T37" fmla="*/ 15 h 15"/>
                      <a:gd name="T38" fmla="*/ 9 w 15"/>
                      <a:gd name="T39" fmla="*/ 15 h 15"/>
                      <a:gd name="T40" fmla="*/ 9 w 15"/>
                      <a:gd name="T41" fmla="*/ 15 h 15"/>
                      <a:gd name="T42" fmla="*/ 6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6" y="15"/>
                        </a:moveTo>
                        <a:lnTo>
                          <a:pt x="6" y="12"/>
                        </a:lnTo>
                        <a:lnTo>
                          <a:pt x="3" y="12"/>
                        </a:lnTo>
                        <a:lnTo>
                          <a:pt x="3" y="6"/>
                        </a:lnTo>
                        <a:lnTo>
                          <a:pt x="0" y="6"/>
                        </a:lnTo>
                        <a:lnTo>
                          <a:pt x="0" y="3"/>
                        </a:lnTo>
                        <a:lnTo>
                          <a:pt x="0" y="0"/>
                        </a:lnTo>
                        <a:lnTo>
                          <a:pt x="0" y="3"/>
                        </a:lnTo>
                        <a:lnTo>
                          <a:pt x="6" y="3"/>
                        </a:lnTo>
                        <a:lnTo>
                          <a:pt x="6" y="0"/>
                        </a:lnTo>
                        <a:lnTo>
                          <a:pt x="9" y="3"/>
                        </a:lnTo>
                        <a:lnTo>
                          <a:pt x="9" y="6"/>
                        </a:lnTo>
                        <a:lnTo>
                          <a:pt x="15" y="6"/>
                        </a:lnTo>
                        <a:lnTo>
                          <a:pt x="15" y="6"/>
                        </a:lnTo>
                        <a:lnTo>
                          <a:pt x="15" y="9"/>
                        </a:lnTo>
                        <a:lnTo>
                          <a:pt x="15" y="12"/>
                        </a:lnTo>
                        <a:lnTo>
                          <a:pt x="15" y="12"/>
                        </a:lnTo>
                        <a:lnTo>
                          <a:pt x="15" y="15"/>
                        </a:lnTo>
                        <a:lnTo>
                          <a:pt x="12" y="15"/>
                        </a:lnTo>
                        <a:lnTo>
                          <a:pt x="9" y="15"/>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0" name="Freeform 476"/>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close/>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1" name="Freeform 477"/>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2" name="Freeform 478"/>
                  <p:cNvSpPr>
                    <a:spLocks/>
                  </p:cNvSpPr>
                  <p:nvPr/>
                </p:nvSpPr>
                <p:spPr bwMode="auto">
                  <a:xfrm>
                    <a:off x="1276" y="1803"/>
                    <a:ext cx="12" cy="12"/>
                  </a:xfrm>
                  <a:custGeom>
                    <a:avLst/>
                    <a:gdLst>
                      <a:gd name="T0" fmla="*/ 3 w 12"/>
                      <a:gd name="T1" fmla="*/ 6 h 12"/>
                      <a:gd name="T2" fmla="*/ 6 w 12"/>
                      <a:gd name="T3" fmla="*/ 6 h 12"/>
                      <a:gd name="T4" fmla="*/ 9 w 12"/>
                      <a:gd name="T5" fmla="*/ 3 h 12"/>
                      <a:gd name="T6" fmla="*/ 12 w 12"/>
                      <a:gd name="T7" fmla="*/ 0 h 12"/>
                      <a:gd name="T8" fmla="*/ 12 w 12"/>
                      <a:gd name="T9" fmla="*/ 3 h 12"/>
                      <a:gd name="T10" fmla="*/ 6 w 12"/>
                      <a:gd name="T11" fmla="*/ 6 h 12"/>
                      <a:gd name="T12" fmla="*/ 6 w 12"/>
                      <a:gd name="T13" fmla="*/ 6 h 12"/>
                      <a:gd name="T14" fmla="*/ 0 w 12"/>
                      <a:gd name="T15" fmla="*/ 12 h 12"/>
                      <a:gd name="T16" fmla="*/ 0 w 12"/>
                      <a:gd name="T17" fmla="*/ 12 h 12"/>
                      <a:gd name="T18" fmla="*/ 3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3" y="6"/>
                        </a:moveTo>
                        <a:lnTo>
                          <a:pt x="6" y="6"/>
                        </a:lnTo>
                        <a:lnTo>
                          <a:pt x="9" y="3"/>
                        </a:lnTo>
                        <a:lnTo>
                          <a:pt x="12" y="0"/>
                        </a:lnTo>
                        <a:lnTo>
                          <a:pt x="12" y="3"/>
                        </a:lnTo>
                        <a:lnTo>
                          <a:pt x="6" y="6"/>
                        </a:lnTo>
                        <a:lnTo>
                          <a:pt x="6" y="6"/>
                        </a:lnTo>
                        <a:lnTo>
                          <a:pt x="0" y="12"/>
                        </a:lnTo>
                        <a:lnTo>
                          <a:pt x="0" y="12"/>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3" name="Freeform 479"/>
                  <p:cNvSpPr>
                    <a:spLocks/>
                  </p:cNvSpPr>
                  <p:nvPr/>
                </p:nvSpPr>
                <p:spPr bwMode="auto">
                  <a:xfrm>
                    <a:off x="1276" y="1803"/>
                    <a:ext cx="15" cy="12"/>
                  </a:xfrm>
                  <a:custGeom>
                    <a:avLst/>
                    <a:gdLst>
                      <a:gd name="T0" fmla="*/ 15 w 15"/>
                      <a:gd name="T1" fmla="*/ 0 h 12"/>
                      <a:gd name="T2" fmla="*/ 9 w 15"/>
                      <a:gd name="T3" fmla="*/ 3 h 12"/>
                      <a:gd name="T4" fmla="*/ 6 w 15"/>
                      <a:gd name="T5" fmla="*/ 6 h 12"/>
                      <a:gd name="T6" fmla="*/ 3 w 15"/>
                      <a:gd name="T7" fmla="*/ 6 h 12"/>
                      <a:gd name="T8" fmla="*/ 0 w 15"/>
                      <a:gd name="T9" fmla="*/ 12 h 12"/>
                      <a:gd name="T10" fmla="*/ 0 w 15"/>
                      <a:gd name="T11" fmla="*/ 12 h 12"/>
                      <a:gd name="T12" fmla="*/ 6 w 15"/>
                      <a:gd name="T13" fmla="*/ 9 h 12"/>
                      <a:gd name="T14" fmla="*/ 9 w 15"/>
                      <a:gd name="T15" fmla="*/ 6 h 12"/>
                      <a:gd name="T16" fmla="*/ 15 w 15"/>
                      <a:gd name="T17" fmla="*/ 3 h 12"/>
                      <a:gd name="T18" fmla="*/ 15 w 15"/>
                      <a:gd name="T19" fmla="*/ 0 h 12"/>
                      <a:gd name="T20" fmla="*/ 15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15" y="0"/>
                        </a:moveTo>
                        <a:lnTo>
                          <a:pt x="9" y="3"/>
                        </a:lnTo>
                        <a:lnTo>
                          <a:pt x="6" y="6"/>
                        </a:lnTo>
                        <a:lnTo>
                          <a:pt x="3" y="6"/>
                        </a:lnTo>
                        <a:lnTo>
                          <a:pt x="0" y="12"/>
                        </a:lnTo>
                        <a:lnTo>
                          <a:pt x="0" y="12"/>
                        </a:lnTo>
                        <a:lnTo>
                          <a:pt x="6" y="9"/>
                        </a:lnTo>
                        <a:lnTo>
                          <a:pt x="9" y="6"/>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4" name="Freeform 480"/>
                  <p:cNvSpPr>
                    <a:spLocks/>
                  </p:cNvSpPr>
                  <p:nvPr/>
                </p:nvSpPr>
                <p:spPr bwMode="auto">
                  <a:xfrm>
                    <a:off x="2133" y="1302"/>
                    <a:ext cx="3" cy="6"/>
                  </a:xfrm>
                  <a:custGeom>
                    <a:avLst/>
                    <a:gdLst>
                      <a:gd name="T0" fmla="*/ 0 w 3"/>
                      <a:gd name="T1" fmla="*/ 3 h 6"/>
                      <a:gd name="T2" fmla="*/ 0 w 3"/>
                      <a:gd name="T3" fmla="*/ 6 h 6"/>
                      <a:gd name="T4" fmla="*/ 3 w 3"/>
                      <a:gd name="T5" fmla="*/ 6 h 6"/>
                      <a:gd name="T6" fmla="*/ 3 w 3"/>
                      <a:gd name="T7" fmla="*/ 6 h 6"/>
                      <a:gd name="T8" fmla="*/ 3 w 3"/>
                      <a:gd name="T9" fmla="*/ 3 h 6"/>
                      <a:gd name="T10" fmla="*/ 3 w 3"/>
                      <a:gd name="T11" fmla="*/ 0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6"/>
                        </a:lnTo>
                        <a:lnTo>
                          <a:pt x="3" y="6"/>
                        </a:lnTo>
                        <a:lnTo>
                          <a:pt x="3" y="6"/>
                        </a:lnTo>
                        <a:lnTo>
                          <a:pt x="3" y="3"/>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5" name="Freeform 481"/>
                  <p:cNvSpPr>
                    <a:spLocks/>
                  </p:cNvSpPr>
                  <p:nvPr/>
                </p:nvSpPr>
                <p:spPr bwMode="auto">
                  <a:xfrm>
                    <a:off x="2133" y="1302"/>
                    <a:ext cx="3" cy="6"/>
                  </a:xfrm>
                  <a:custGeom>
                    <a:avLst/>
                    <a:gdLst>
                      <a:gd name="T0" fmla="*/ 3 w 3"/>
                      <a:gd name="T1" fmla="*/ 0 h 6"/>
                      <a:gd name="T2" fmla="*/ 0 w 3"/>
                      <a:gd name="T3" fmla="*/ 3 h 6"/>
                      <a:gd name="T4" fmla="*/ 0 w 3"/>
                      <a:gd name="T5" fmla="*/ 6 h 6"/>
                      <a:gd name="T6" fmla="*/ 3 w 3"/>
                      <a:gd name="T7" fmla="*/ 6 h 6"/>
                      <a:gd name="T8" fmla="*/ 3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3"/>
                        </a:lnTo>
                        <a:lnTo>
                          <a:pt x="0" y="6"/>
                        </a:lnTo>
                        <a:lnTo>
                          <a:pt x="3" y="6"/>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6" name="Freeform 482"/>
                  <p:cNvSpPr>
                    <a:spLocks/>
                  </p:cNvSpPr>
                  <p:nvPr/>
                </p:nvSpPr>
                <p:spPr bwMode="auto">
                  <a:xfrm>
                    <a:off x="2130" y="1305"/>
                    <a:ext cx="0" cy="6"/>
                  </a:xfrm>
                  <a:custGeom>
                    <a:avLst/>
                    <a:gdLst>
                      <a:gd name="T0" fmla="*/ 6 h 6"/>
                      <a:gd name="T1" fmla="*/ 3 h 6"/>
                      <a:gd name="T2" fmla="*/ 3 h 6"/>
                      <a:gd name="T3" fmla="*/ 0 h 6"/>
                      <a:gd name="T4" fmla="*/ 0 h 6"/>
                      <a:gd name="T5" fmla="*/ 6 h 6"/>
                      <a:gd name="T6" fmla="*/ 6 h 6"/>
                      <a:gd name="T7" fmla="*/ 6 h 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6">
                        <a:moveTo>
                          <a:pt x="0" y="6"/>
                        </a:moveTo>
                        <a:lnTo>
                          <a:pt x="0" y="3"/>
                        </a:lnTo>
                        <a:lnTo>
                          <a:pt x="0" y="3"/>
                        </a:lnTo>
                        <a:lnTo>
                          <a:pt x="0" y="0"/>
                        </a:lnTo>
                        <a:lnTo>
                          <a:pt x="0" y="0"/>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7" name="Freeform 483"/>
                  <p:cNvSpPr>
                    <a:spLocks/>
                  </p:cNvSpPr>
                  <p:nvPr/>
                </p:nvSpPr>
                <p:spPr bwMode="auto">
                  <a:xfrm>
                    <a:off x="2127" y="1305"/>
                    <a:ext cx="6" cy="6"/>
                  </a:xfrm>
                  <a:custGeom>
                    <a:avLst/>
                    <a:gdLst>
                      <a:gd name="T0" fmla="*/ 3 w 6"/>
                      <a:gd name="T1" fmla="*/ 0 h 6"/>
                      <a:gd name="T2" fmla="*/ 3 w 6"/>
                      <a:gd name="T3" fmla="*/ 0 h 6"/>
                      <a:gd name="T4" fmla="*/ 0 w 6"/>
                      <a:gd name="T5" fmla="*/ 3 h 6"/>
                      <a:gd name="T6" fmla="*/ 3 w 6"/>
                      <a:gd name="T7" fmla="*/ 3 h 6"/>
                      <a:gd name="T8" fmla="*/ 3 w 6"/>
                      <a:gd name="T9" fmla="*/ 6 h 6"/>
                      <a:gd name="T10" fmla="*/ 3 w 6"/>
                      <a:gd name="T11" fmla="*/ 6 h 6"/>
                      <a:gd name="T12" fmla="*/ 6 w 6"/>
                      <a:gd name="T13" fmla="*/ 6 h 6"/>
                      <a:gd name="T14" fmla="*/ 3 w 6"/>
                      <a:gd name="T15" fmla="*/ 0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3" y="0"/>
                        </a:lnTo>
                        <a:lnTo>
                          <a:pt x="0" y="3"/>
                        </a:lnTo>
                        <a:lnTo>
                          <a:pt x="3" y="3"/>
                        </a:lnTo>
                        <a:lnTo>
                          <a:pt x="3" y="6"/>
                        </a:lnTo>
                        <a:lnTo>
                          <a:pt x="3" y="6"/>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8" name="Freeform 484"/>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lnTo>
                          <a:pt x="0" y="0"/>
                        </a:lnTo>
                        <a:lnTo>
                          <a:pt x="3" y="3"/>
                        </a:lnTo>
                        <a:lnTo>
                          <a:pt x="6"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9" name="Freeform 485"/>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 name="T10" fmla="*/ 3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3" y="0"/>
                        </a:moveTo>
                        <a:lnTo>
                          <a:pt x="0" y="0"/>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0" name="Freeform 486"/>
                  <p:cNvSpPr>
                    <a:spLocks/>
                  </p:cNvSpPr>
                  <p:nvPr/>
                </p:nvSpPr>
                <p:spPr bwMode="auto">
                  <a:xfrm>
                    <a:off x="2426" y="1250"/>
                    <a:ext cx="3" cy="6"/>
                  </a:xfrm>
                  <a:custGeom>
                    <a:avLst/>
                    <a:gdLst>
                      <a:gd name="T0" fmla="*/ 3 w 3"/>
                      <a:gd name="T1" fmla="*/ 3 h 6"/>
                      <a:gd name="T2" fmla="*/ 3 w 3"/>
                      <a:gd name="T3" fmla="*/ 0 h 6"/>
                      <a:gd name="T4" fmla="*/ 0 w 3"/>
                      <a:gd name="T5" fmla="*/ 3 h 6"/>
                      <a:gd name="T6" fmla="*/ 0 w 3"/>
                      <a:gd name="T7" fmla="*/ 6 h 6"/>
                      <a:gd name="T8" fmla="*/ 3 w 3"/>
                      <a:gd name="T9" fmla="*/ 3 h 6"/>
                    </a:gdLst>
                    <a:ahLst/>
                    <a:cxnLst>
                      <a:cxn ang="0">
                        <a:pos x="T0" y="T1"/>
                      </a:cxn>
                      <a:cxn ang="0">
                        <a:pos x="T2" y="T3"/>
                      </a:cxn>
                      <a:cxn ang="0">
                        <a:pos x="T4" y="T5"/>
                      </a:cxn>
                      <a:cxn ang="0">
                        <a:pos x="T6" y="T7"/>
                      </a:cxn>
                      <a:cxn ang="0">
                        <a:pos x="T8" y="T9"/>
                      </a:cxn>
                    </a:cxnLst>
                    <a:rect l="0" t="0" r="r" b="b"/>
                    <a:pathLst>
                      <a:path w="3" h="6">
                        <a:moveTo>
                          <a:pt x="3" y="3"/>
                        </a:moveTo>
                        <a:lnTo>
                          <a:pt x="3"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1" name="Freeform 487"/>
                  <p:cNvSpPr>
                    <a:spLocks/>
                  </p:cNvSpPr>
                  <p:nvPr/>
                </p:nvSpPr>
                <p:spPr bwMode="auto">
                  <a:xfrm>
                    <a:off x="2426" y="1250"/>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2" name="Freeform 488"/>
                  <p:cNvSpPr>
                    <a:spLocks/>
                  </p:cNvSpPr>
                  <p:nvPr/>
                </p:nvSpPr>
                <p:spPr bwMode="auto">
                  <a:xfrm>
                    <a:off x="2435" y="1284"/>
                    <a:ext cx="12" cy="9"/>
                  </a:xfrm>
                  <a:custGeom>
                    <a:avLst/>
                    <a:gdLst>
                      <a:gd name="T0" fmla="*/ 0 w 12"/>
                      <a:gd name="T1" fmla="*/ 9 h 9"/>
                      <a:gd name="T2" fmla="*/ 0 w 12"/>
                      <a:gd name="T3" fmla="*/ 6 h 9"/>
                      <a:gd name="T4" fmla="*/ 0 w 12"/>
                      <a:gd name="T5" fmla="*/ 3 h 9"/>
                      <a:gd name="T6" fmla="*/ 0 w 12"/>
                      <a:gd name="T7" fmla="*/ 3 h 9"/>
                      <a:gd name="T8" fmla="*/ 3 w 12"/>
                      <a:gd name="T9" fmla="*/ 0 h 9"/>
                      <a:gd name="T10" fmla="*/ 6 w 12"/>
                      <a:gd name="T11" fmla="*/ 0 h 9"/>
                      <a:gd name="T12" fmla="*/ 6 w 12"/>
                      <a:gd name="T13" fmla="*/ 3 h 9"/>
                      <a:gd name="T14" fmla="*/ 9 w 12"/>
                      <a:gd name="T15" fmla="*/ 3 h 9"/>
                      <a:gd name="T16" fmla="*/ 12 w 12"/>
                      <a:gd name="T17" fmla="*/ 6 h 9"/>
                      <a:gd name="T18" fmla="*/ 9 w 12"/>
                      <a:gd name="T19" fmla="*/ 6 h 9"/>
                      <a:gd name="T20" fmla="*/ 6 w 12"/>
                      <a:gd name="T21" fmla="*/ 6 h 9"/>
                      <a:gd name="T22" fmla="*/ 6 w 12"/>
                      <a:gd name="T23" fmla="*/ 6 h 9"/>
                      <a:gd name="T24" fmla="*/ 3 w 12"/>
                      <a:gd name="T25" fmla="*/ 6 h 9"/>
                      <a:gd name="T26" fmla="*/ 0 w 12"/>
                      <a:gd name="T27" fmla="*/ 9 h 9"/>
                      <a:gd name="T28" fmla="*/ 0 w 12"/>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9"/>
                        </a:moveTo>
                        <a:lnTo>
                          <a:pt x="0" y="6"/>
                        </a:lnTo>
                        <a:lnTo>
                          <a:pt x="0" y="3"/>
                        </a:lnTo>
                        <a:lnTo>
                          <a:pt x="0" y="3"/>
                        </a:lnTo>
                        <a:lnTo>
                          <a:pt x="3" y="0"/>
                        </a:lnTo>
                        <a:lnTo>
                          <a:pt x="6" y="0"/>
                        </a:lnTo>
                        <a:lnTo>
                          <a:pt x="6" y="3"/>
                        </a:lnTo>
                        <a:lnTo>
                          <a:pt x="9" y="3"/>
                        </a:lnTo>
                        <a:lnTo>
                          <a:pt x="12" y="6"/>
                        </a:lnTo>
                        <a:lnTo>
                          <a:pt x="9" y="6"/>
                        </a:lnTo>
                        <a:lnTo>
                          <a:pt x="6" y="6"/>
                        </a:lnTo>
                        <a:lnTo>
                          <a:pt x="6" y="6"/>
                        </a:lnTo>
                        <a:lnTo>
                          <a:pt x="3" y="6"/>
                        </a:lnTo>
                        <a:lnTo>
                          <a:pt x="0"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3" name="Freeform 489"/>
                  <p:cNvSpPr>
                    <a:spLocks noEditPoints="1"/>
                  </p:cNvSpPr>
                  <p:nvPr/>
                </p:nvSpPr>
                <p:spPr bwMode="auto">
                  <a:xfrm>
                    <a:off x="2432" y="1284"/>
                    <a:ext cx="15" cy="9"/>
                  </a:xfrm>
                  <a:custGeom>
                    <a:avLst/>
                    <a:gdLst>
                      <a:gd name="T0" fmla="*/ 2 w 5"/>
                      <a:gd name="T1" fmla="*/ 0 h 3"/>
                      <a:gd name="T2" fmla="*/ 3 w 5"/>
                      <a:gd name="T3" fmla="*/ 0 h 3"/>
                      <a:gd name="T4" fmla="*/ 3 w 5"/>
                      <a:gd name="T5" fmla="*/ 1 h 3"/>
                      <a:gd name="T6" fmla="*/ 3 w 5"/>
                      <a:gd name="T7" fmla="*/ 1 h 3"/>
                      <a:gd name="T8" fmla="*/ 3 w 5"/>
                      <a:gd name="T9" fmla="*/ 1 h 3"/>
                      <a:gd name="T10" fmla="*/ 4 w 5"/>
                      <a:gd name="T11" fmla="*/ 1 h 3"/>
                      <a:gd name="T12" fmla="*/ 4 w 5"/>
                      <a:gd name="T13" fmla="*/ 2 h 3"/>
                      <a:gd name="T14" fmla="*/ 4 w 5"/>
                      <a:gd name="T15" fmla="*/ 2 h 3"/>
                      <a:gd name="T16" fmla="*/ 3 w 5"/>
                      <a:gd name="T17" fmla="*/ 2 h 3"/>
                      <a:gd name="T18" fmla="*/ 3 w 5"/>
                      <a:gd name="T19" fmla="*/ 2 h 3"/>
                      <a:gd name="T20" fmla="*/ 2 w 5"/>
                      <a:gd name="T21" fmla="*/ 2 h 3"/>
                      <a:gd name="T22" fmla="*/ 2 w 5"/>
                      <a:gd name="T23" fmla="*/ 2 h 3"/>
                      <a:gd name="T24" fmla="*/ 1 w 5"/>
                      <a:gd name="T25" fmla="*/ 2 h 3"/>
                      <a:gd name="T26" fmla="*/ 1 w 5"/>
                      <a:gd name="T27" fmla="*/ 2 h 3"/>
                      <a:gd name="T28" fmla="*/ 1 w 5"/>
                      <a:gd name="T29" fmla="*/ 2 h 3"/>
                      <a:gd name="T30" fmla="*/ 1 w 5"/>
                      <a:gd name="T31" fmla="*/ 2 h 3"/>
                      <a:gd name="T32" fmla="*/ 1 w 5"/>
                      <a:gd name="T33" fmla="*/ 2 h 3"/>
                      <a:gd name="T34" fmla="*/ 1 w 5"/>
                      <a:gd name="T35" fmla="*/ 1 h 3"/>
                      <a:gd name="T36" fmla="*/ 1 w 5"/>
                      <a:gd name="T37" fmla="*/ 1 h 3"/>
                      <a:gd name="T38" fmla="*/ 2 w 5"/>
                      <a:gd name="T39" fmla="*/ 0 h 3"/>
                      <a:gd name="T40" fmla="*/ 2 w 5"/>
                      <a:gd name="T41" fmla="*/ 0 h 3"/>
                      <a:gd name="T42" fmla="*/ 1 w 5"/>
                      <a:gd name="T43" fmla="*/ 0 h 3"/>
                      <a:gd name="T44" fmla="*/ 0 w 5"/>
                      <a:gd name="T45" fmla="*/ 1 h 3"/>
                      <a:gd name="T46" fmla="*/ 1 w 5"/>
                      <a:gd name="T47" fmla="*/ 2 h 3"/>
                      <a:gd name="T48" fmla="*/ 1 w 5"/>
                      <a:gd name="T49" fmla="*/ 3 h 3"/>
                      <a:gd name="T50" fmla="*/ 1 w 5"/>
                      <a:gd name="T51" fmla="*/ 3 h 3"/>
                      <a:gd name="T52" fmla="*/ 1 w 5"/>
                      <a:gd name="T53" fmla="*/ 3 h 3"/>
                      <a:gd name="T54" fmla="*/ 2 w 5"/>
                      <a:gd name="T55" fmla="*/ 3 h 3"/>
                      <a:gd name="T56" fmla="*/ 2 w 5"/>
                      <a:gd name="T57" fmla="*/ 2 h 3"/>
                      <a:gd name="T58" fmla="*/ 3 w 5"/>
                      <a:gd name="T59" fmla="*/ 3 h 3"/>
                      <a:gd name="T60" fmla="*/ 4 w 5"/>
                      <a:gd name="T61" fmla="*/ 2 h 3"/>
                      <a:gd name="T62" fmla="*/ 5 w 5"/>
                      <a:gd name="T63" fmla="*/ 1 h 3"/>
                      <a:gd name="T64" fmla="*/ 4 w 5"/>
                      <a:gd name="T65" fmla="*/ 1 h 3"/>
                      <a:gd name="T66" fmla="*/ 3 w 5"/>
                      <a:gd name="T67" fmla="*/ 1 h 3"/>
                      <a:gd name="T68" fmla="*/ 3 w 5"/>
                      <a:gd name="T69" fmla="*/ 0 h 3"/>
                      <a:gd name="T70" fmla="*/ 2 w 5"/>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2" y="0"/>
                        </a:moveTo>
                        <a:cubicBezTo>
                          <a:pt x="3" y="0"/>
                          <a:pt x="3" y="0"/>
                          <a:pt x="3" y="0"/>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2" y="0"/>
                          <a:pt x="2" y="0"/>
                          <a:pt x="2" y="0"/>
                        </a:cubicBezTo>
                        <a:moveTo>
                          <a:pt x="2" y="0"/>
                        </a:moveTo>
                        <a:cubicBezTo>
                          <a:pt x="1" y="0"/>
                          <a:pt x="1" y="0"/>
                          <a:pt x="1" y="0"/>
                        </a:cubicBezTo>
                        <a:cubicBezTo>
                          <a:pt x="0" y="1"/>
                          <a:pt x="0" y="1"/>
                          <a:pt x="0" y="1"/>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2"/>
                          <a:pt x="2" y="2"/>
                          <a:pt x="2" y="2"/>
                        </a:cubicBezTo>
                        <a:cubicBezTo>
                          <a:pt x="3" y="3"/>
                          <a:pt x="3" y="3"/>
                          <a:pt x="3" y="3"/>
                        </a:cubicBezTo>
                        <a:cubicBezTo>
                          <a:pt x="4" y="2"/>
                          <a:pt x="4" y="2"/>
                          <a:pt x="4" y="2"/>
                        </a:cubicBezTo>
                        <a:cubicBezTo>
                          <a:pt x="5" y="1"/>
                          <a:pt x="5" y="1"/>
                          <a:pt x="5" y="1"/>
                        </a:cubicBezTo>
                        <a:cubicBezTo>
                          <a:pt x="4" y="1"/>
                          <a:pt x="4" y="1"/>
                          <a:pt x="4" y="1"/>
                        </a:cubicBezTo>
                        <a:cubicBezTo>
                          <a:pt x="3" y="1"/>
                          <a:pt x="3" y="1"/>
                          <a:pt x="3" y="1"/>
                        </a:cubicBezTo>
                        <a:cubicBezTo>
                          <a:pt x="3" y="0"/>
                          <a:pt x="3" y="0"/>
                          <a:pt x="3" y="0"/>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4" name="Freeform 490"/>
                  <p:cNvSpPr>
                    <a:spLocks/>
                  </p:cNvSpPr>
                  <p:nvPr/>
                </p:nvSpPr>
                <p:spPr bwMode="auto">
                  <a:xfrm>
                    <a:off x="2483" y="1350"/>
                    <a:ext cx="3" cy="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5" name="Freeform 491"/>
                  <p:cNvSpPr>
                    <a:spLocks/>
                  </p:cNvSpPr>
                  <p:nvPr/>
                </p:nvSpPr>
                <p:spPr bwMode="auto">
                  <a:xfrm>
                    <a:off x="2483" y="1350"/>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6" name="Freeform 492"/>
                  <p:cNvSpPr>
                    <a:spLocks/>
                  </p:cNvSpPr>
                  <p:nvPr/>
                </p:nvSpPr>
                <p:spPr bwMode="auto">
                  <a:xfrm>
                    <a:off x="2477" y="1347"/>
                    <a:ext cx="6" cy="6"/>
                  </a:xfrm>
                  <a:custGeom>
                    <a:avLst/>
                    <a:gdLst>
                      <a:gd name="T0" fmla="*/ 0 w 6"/>
                      <a:gd name="T1" fmla="*/ 3 h 6"/>
                      <a:gd name="T2" fmla="*/ 0 w 6"/>
                      <a:gd name="T3" fmla="*/ 3 h 6"/>
                      <a:gd name="T4" fmla="*/ 0 w 6"/>
                      <a:gd name="T5" fmla="*/ 6 h 6"/>
                      <a:gd name="T6" fmla="*/ 3 w 6"/>
                      <a:gd name="T7" fmla="*/ 6 h 6"/>
                      <a:gd name="T8" fmla="*/ 6 w 6"/>
                      <a:gd name="T9" fmla="*/ 3 h 6"/>
                      <a:gd name="T10" fmla="*/ 3 w 6"/>
                      <a:gd name="T11" fmla="*/ 0 h 6"/>
                      <a:gd name="T12" fmla="*/ 3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3"/>
                        </a:lnTo>
                        <a:lnTo>
                          <a:pt x="0" y="6"/>
                        </a:lnTo>
                        <a:lnTo>
                          <a:pt x="3" y="6"/>
                        </a:lnTo>
                        <a:lnTo>
                          <a:pt x="6" y="3"/>
                        </a:lnTo>
                        <a:lnTo>
                          <a:pt x="3" y="0"/>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7" name="Freeform 493"/>
                  <p:cNvSpPr>
                    <a:spLocks/>
                  </p:cNvSpPr>
                  <p:nvPr/>
                </p:nvSpPr>
                <p:spPr bwMode="auto">
                  <a:xfrm>
                    <a:off x="2477" y="1347"/>
                    <a:ext cx="6" cy="6"/>
                  </a:xfrm>
                  <a:custGeom>
                    <a:avLst/>
                    <a:gdLst>
                      <a:gd name="T0" fmla="*/ 3 w 6"/>
                      <a:gd name="T1" fmla="*/ 0 h 6"/>
                      <a:gd name="T2" fmla="*/ 3 w 6"/>
                      <a:gd name="T3" fmla="*/ 0 h 6"/>
                      <a:gd name="T4" fmla="*/ 0 w 6"/>
                      <a:gd name="T5" fmla="*/ 3 h 6"/>
                      <a:gd name="T6" fmla="*/ 0 w 6"/>
                      <a:gd name="T7" fmla="*/ 3 h 6"/>
                      <a:gd name="T8" fmla="*/ 0 w 6"/>
                      <a:gd name="T9" fmla="*/ 6 h 6"/>
                      <a:gd name="T10" fmla="*/ 3 w 6"/>
                      <a:gd name="T11" fmla="*/ 6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3" y="0"/>
                        </a:lnTo>
                        <a:lnTo>
                          <a:pt x="0" y="3"/>
                        </a:lnTo>
                        <a:lnTo>
                          <a:pt x="0" y="3"/>
                        </a:lnTo>
                        <a:lnTo>
                          <a:pt x="0" y="6"/>
                        </a:lnTo>
                        <a:lnTo>
                          <a:pt x="3"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8" name="Freeform 494"/>
                  <p:cNvSpPr>
                    <a:spLocks/>
                  </p:cNvSpPr>
                  <p:nvPr/>
                </p:nvSpPr>
                <p:spPr bwMode="auto">
                  <a:xfrm>
                    <a:off x="2218" y="930"/>
                    <a:ext cx="190" cy="175"/>
                  </a:xfrm>
                  <a:custGeom>
                    <a:avLst/>
                    <a:gdLst>
                      <a:gd name="T0" fmla="*/ 42 w 63"/>
                      <a:gd name="T1" fmla="*/ 56 h 58"/>
                      <a:gd name="T2" fmla="*/ 42 w 63"/>
                      <a:gd name="T3" fmla="*/ 49 h 58"/>
                      <a:gd name="T4" fmla="*/ 40 w 63"/>
                      <a:gd name="T5" fmla="*/ 55 h 58"/>
                      <a:gd name="T6" fmla="*/ 34 w 63"/>
                      <a:gd name="T7" fmla="*/ 54 h 58"/>
                      <a:gd name="T8" fmla="*/ 30 w 63"/>
                      <a:gd name="T9" fmla="*/ 54 h 58"/>
                      <a:gd name="T10" fmla="*/ 29 w 63"/>
                      <a:gd name="T11" fmla="*/ 53 h 58"/>
                      <a:gd name="T12" fmla="*/ 26 w 63"/>
                      <a:gd name="T13" fmla="*/ 52 h 58"/>
                      <a:gd name="T14" fmla="*/ 25 w 63"/>
                      <a:gd name="T15" fmla="*/ 50 h 58"/>
                      <a:gd name="T16" fmla="*/ 22 w 63"/>
                      <a:gd name="T17" fmla="*/ 52 h 58"/>
                      <a:gd name="T18" fmla="*/ 19 w 63"/>
                      <a:gd name="T19" fmla="*/ 52 h 58"/>
                      <a:gd name="T20" fmla="*/ 16 w 63"/>
                      <a:gd name="T21" fmla="*/ 49 h 58"/>
                      <a:gd name="T22" fmla="*/ 16 w 63"/>
                      <a:gd name="T23" fmla="*/ 47 h 58"/>
                      <a:gd name="T24" fmla="*/ 14 w 63"/>
                      <a:gd name="T25" fmla="*/ 45 h 58"/>
                      <a:gd name="T26" fmla="*/ 9 w 63"/>
                      <a:gd name="T27" fmla="*/ 48 h 58"/>
                      <a:gd name="T28" fmla="*/ 10 w 63"/>
                      <a:gd name="T29" fmla="*/ 43 h 58"/>
                      <a:gd name="T30" fmla="*/ 6 w 63"/>
                      <a:gd name="T31" fmla="*/ 45 h 58"/>
                      <a:gd name="T32" fmla="*/ 4 w 63"/>
                      <a:gd name="T33" fmla="*/ 41 h 58"/>
                      <a:gd name="T34" fmla="*/ 5 w 63"/>
                      <a:gd name="T35" fmla="*/ 36 h 58"/>
                      <a:gd name="T36" fmla="*/ 8 w 63"/>
                      <a:gd name="T37" fmla="*/ 30 h 58"/>
                      <a:gd name="T38" fmla="*/ 11 w 63"/>
                      <a:gd name="T39" fmla="*/ 23 h 58"/>
                      <a:gd name="T40" fmla="*/ 11 w 63"/>
                      <a:gd name="T41" fmla="*/ 16 h 58"/>
                      <a:gd name="T42" fmla="*/ 7 w 63"/>
                      <a:gd name="T43" fmla="*/ 16 h 58"/>
                      <a:gd name="T44" fmla="*/ 1 w 63"/>
                      <a:gd name="T45" fmla="*/ 14 h 58"/>
                      <a:gd name="T46" fmla="*/ 4 w 63"/>
                      <a:gd name="T47" fmla="*/ 14 h 58"/>
                      <a:gd name="T48" fmla="*/ 3 w 63"/>
                      <a:gd name="T49" fmla="*/ 8 h 58"/>
                      <a:gd name="T50" fmla="*/ 0 w 63"/>
                      <a:gd name="T51" fmla="*/ 4 h 58"/>
                      <a:gd name="T52" fmla="*/ 1 w 63"/>
                      <a:gd name="T53" fmla="*/ 2 h 58"/>
                      <a:gd name="T54" fmla="*/ 7 w 63"/>
                      <a:gd name="T55" fmla="*/ 1 h 58"/>
                      <a:gd name="T56" fmla="*/ 13 w 63"/>
                      <a:gd name="T57" fmla="*/ 5 h 58"/>
                      <a:gd name="T58" fmla="*/ 11 w 63"/>
                      <a:gd name="T59" fmla="*/ 13 h 58"/>
                      <a:gd name="T60" fmla="*/ 11 w 63"/>
                      <a:gd name="T61" fmla="*/ 14 h 58"/>
                      <a:gd name="T62" fmla="*/ 18 w 63"/>
                      <a:gd name="T63" fmla="*/ 13 h 58"/>
                      <a:gd name="T64" fmla="*/ 24 w 63"/>
                      <a:gd name="T65" fmla="*/ 16 h 58"/>
                      <a:gd name="T66" fmla="*/ 20 w 63"/>
                      <a:gd name="T67" fmla="*/ 14 h 58"/>
                      <a:gd name="T68" fmla="*/ 23 w 63"/>
                      <a:gd name="T69" fmla="*/ 18 h 58"/>
                      <a:gd name="T70" fmla="*/ 23 w 63"/>
                      <a:gd name="T71" fmla="*/ 23 h 58"/>
                      <a:gd name="T72" fmla="*/ 18 w 63"/>
                      <a:gd name="T73" fmla="*/ 19 h 58"/>
                      <a:gd name="T74" fmla="*/ 18 w 63"/>
                      <a:gd name="T75" fmla="*/ 22 h 58"/>
                      <a:gd name="T76" fmla="*/ 19 w 63"/>
                      <a:gd name="T77" fmla="*/ 24 h 58"/>
                      <a:gd name="T78" fmla="*/ 15 w 63"/>
                      <a:gd name="T79" fmla="*/ 26 h 58"/>
                      <a:gd name="T80" fmla="*/ 17 w 63"/>
                      <a:gd name="T81" fmla="*/ 27 h 58"/>
                      <a:gd name="T82" fmla="*/ 21 w 63"/>
                      <a:gd name="T83" fmla="*/ 28 h 58"/>
                      <a:gd name="T84" fmla="*/ 21 w 63"/>
                      <a:gd name="T85" fmla="*/ 32 h 58"/>
                      <a:gd name="T86" fmla="*/ 24 w 63"/>
                      <a:gd name="T87" fmla="*/ 32 h 58"/>
                      <a:gd name="T88" fmla="*/ 26 w 63"/>
                      <a:gd name="T89" fmla="*/ 34 h 58"/>
                      <a:gd name="T90" fmla="*/ 28 w 63"/>
                      <a:gd name="T91" fmla="*/ 34 h 58"/>
                      <a:gd name="T92" fmla="*/ 30 w 63"/>
                      <a:gd name="T93" fmla="*/ 38 h 58"/>
                      <a:gd name="T94" fmla="*/ 35 w 63"/>
                      <a:gd name="T95" fmla="*/ 39 h 58"/>
                      <a:gd name="T96" fmla="*/ 36 w 63"/>
                      <a:gd name="T97" fmla="*/ 37 h 58"/>
                      <a:gd name="T98" fmla="*/ 39 w 63"/>
                      <a:gd name="T99" fmla="*/ 36 h 58"/>
                      <a:gd name="T100" fmla="*/ 44 w 63"/>
                      <a:gd name="T101" fmla="*/ 36 h 58"/>
                      <a:gd name="T102" fmla="*/ 50 w 63"/>
                      <a:gd name="T103" fmla="*/ 38 h 58"/>
                      <a:gd name="T104" fmla="*/ 58 w 63"/>
                      <a:gd name="T105" fmla="*/ 39 h 58"/>
                      <a:gd name="T106" fmla="*/ 61 w 63"/>
                      <a:gd name="T107" fmla="*/ 43 h 58"/>
                      <a:gd name="T108" fmla="*/ 62 w 63"/>
                      <a:gd name="T109" fmla="*/ 45 h 58"/>
                      <a:gd name="T110" fmla="*/ 60 w 63"/>
                      <a:gd name="T111" fmla="*/ 49 h 58"/>
                      <a:gd name="T112" fmla="*/ 56 w 63"/>
                      <a:gd name="T113" fmla="*/ 51 h 58"/>
                      <a:gd name="T114" fmla="*/ 60 w 63"/>
                      <a:gd name="T115" fmla="*/ 54 h 58"/>
                      <a:gd name="T116" fmla="*/ 57 w 63"/>
                      <a:gd name="T117" fmla="*/ 52 h 58"/>
                      <a:gd name="T118" fmla="*/ 55 w 63"/>
                      <a:gd name="T119" fmla="*/ 55 h 58"/>
                      <a:gd name="T120" fmla="*/ 50 w 63"/>
                      <a:gd name="T121"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58">
                        <a:moveTo>
                          <a:pt x="46" y="58"/>
                        </a:moveTo>
                        <a:cubicBezTo>
                          <a:pt x="46" y="58"/>
                          <a:pt x="46" y="58"/>
                          <a:pt x="46" y="58"/>
                        </a:cubicBezTo>
                        <a:cubicBezTo>
                          <a:pt x="44" y="58"/>
                          <a:pt x="44" y="58"/>
                          <a:pt x="44" y="58"/>
                        </a:cubicBezTo>
                        <a:cubicBezTo>
                          <a:pt x="44" y="57"/>
                          <a:pt x="44" y="57"/>
                          <a:pt x="44" y="57"/>
                        </a:cubicBezTo>
                        <a:cubicBezTo>
                          <a:pt x="43" y="57"/>
                          <a:pt x="43" y="57"/>
                          <a:pt x="43" y="57"/>
                        </a:cubicBezTo>
                        <a:cubicBezTo>
                          <a:pt x="42" y="56"/>
                          <a:pt x="42" y="56"/>
                          <a:pt x="42" y="56"/>
                        </a:cubicBezTo>
                        <a:cubicBezTo>
                          <a:pt x="42" y="54"/>
                          <a:pt x="42" y="54"/>
                          <a:pt x="42" y="54"/>
                        </a:cubicBezTo>
                        <a:cubicBezTo>
                          <a:pt x="42" y="53"/>
                          <a:pt x="42" y="53"/>
                          <a:pt x="42" y="53"/>
                        </a:cubicBezTo>
                        <a:cubicBezTo>
                          <a:pt x="43" y="52"/>
                          <a:pt x="43" y="52"/>
                          <a:pt x="43" y="52"/>
                        </a:cubicBezTo>
                        <a:cubicBezTo>
                          <a:pt x="43" y="51"/>
                          <a:pt x="43" y="51"/>
                          <a:pt x="43" y="51"/>
                        </a:cubicBezTo>
                        <a:cubicBezTo>
                          <a:pt x="42" y="51"/>
                          <a:pt x="42" y="51"/>
                          <a:pt x="42" y="51"/>
                        </a:cubicBezTo>
                        <a:cubicBezTo>
                          <a:pt x="42" y="49"/>
                          <a:pt x="42" y="49"/>
                          <a:pt x="42" y="49"/>
                        </a:cubicBezTo>
                        <a:cubicBezTo>
                          <a:pt x="42" y="49"/>
                          <a:pt x="42" y="49"/>
                          <a:pt x="42" y="49"/>
                        </a:cubicBezTo>
                        <a:cubicBezTo>
                          <a:pt x="41" y="50"/>
                          <a:pt x="41" y="50"/>
                          <a:pt x="41" y="50"/>
                        </a:cubicBezTo>
                        <a:cubicBezTo>
                          <a:pt x="41" y="52"/>
                          <a:pt x="41" y="52"/>
                          <a:pt x="41" y="52"/>
                        </a:cubicBezTo>
                        <a:cubicBezTo>
                          <a:pt x="41" y="52"/>
                          <a:pt x="41" y="52"/>
                          <a:pt x="41" y="52"/>
                        </a:cubicBezTo>
                        <a:cubicBezTo>
                          <a:pt x="40" y="53"/>
                          <a:pt x="40" y="53"/>
                          <a:pt x="40" y="53"/>
                        </a:cubicBezTo>
                        <a:cubicBezTo>
                          <a:pt x="40" y="55"/>
                          <a:pt x="40" y="55"/>
                          <a:pt x="40" y="55"/>
                        </a:cubicBezTo>
                        <a:cubicBezTo>
                          <a:pt x="39" y="55"/>
                          <a:pt x="39" y="55"/>
                          <a:pt x="39" y="55"/>
                        </a:cubicBezTo>
                        <a:cubicBezTo>
                          <a:pt x="38" y="55"/>
                          <a:pt x="38" y="55"/>
                          <a:pt x="38" y="55"/>
                        </a:cubicBezTo>
                        <a:cubicBezTo>
                          <a:pt x="38" y="55"/>
                          <a:pt x="38" y="55"/>
                          <a:pt x="38" y="55"/>
                        </a:cubicBezTo>
                        <a:cubicBezTo>
                          <a:pt x="37" y="55"/>
                          <a:pt x="37" y="55"/>
                          <a:pt x="37" y="55"/>
                        </a:cubicBezTo>
                        <a:cubicBezTo>
                          <a:pt x="35" y="55"/>
                          <a:pt x="35" y="55"/>
                          <a:pt x="35" y="55"/>
                        </a:cubicBezTo>
                        <a:cubicBezTo>
                          <a:pt x="34" y="54"/>
                          <a:pt x="34" y="54"/>
                          <a:pt x="34" y="54"/>
                        </a:cubicBezTo>
                        <a:cubicBezTo>
                          <a:pt x="33" y="54"/>
                          <a:pt x="33" y="54"/>
                          <a:pt x="33" y="54"/>
                        </a:cubicBezTo>
                        <a:cubicBezTo>
                          <a:pt x="33" y="54"/>
                          <a:pt x="33" y="54"/>
                          <a:pt x="33" y="54"/>
                        </a:cubicBezTo>
                        <a:cubicBezTo>
                          <a:pt x="33" y="50"/>
                          <a:pt x="33" y="50"/>
                          <a:pt x="33" y="50"/>
                        </a:cubicBezTo>
                        <a:cubicBezTo>
                          <a:pt x="32" y="52"/>
                          <a:pt x="32" y="52"/>
                          <a:pt x="32" y="52"/>
                        </a:cubicBezTo>
                        <a:cubicBezTo>
                          <a:pt x="31" y="53"/>
                          <a:pt x="31" y="53"/>
                          <a:pt x="31" y="53"/>
                        </a:cubicBezTo>
                        <a:cubicBezTo>
                          <a:pt x="30" y="54"/>
                          <a:pt x="30" y="54"/>
                          <a:pt x="30" y="54"/>
                        </a:cubicBezTo>
                        <a:cubicBezTo>
                          <a:pt x="31" y="53"/>
                          <a:pt x="31" y="53"/>
                          <a:pt x="31" y="53"/>
                        </a:cubicBezTo>
                        <a:cubicBezTo>
                          <a:pt x="31" y="52"/>
                          <a:pt x="31" y="52"/>
                          <a:pt x="31" y="52"/>
                        </a:cubicBezTo>
                        <a:cubicBezTo>
                          <a:pt x="31" y="51"/>
                          <a:pt x="31" y="51"/>
                          <a:pt x="31" y="51"/>
                        </a:cubicBezTo>
                        <a:cubicBezTo>
                          <a:pt x="31" y="50"/>
                          <a:pt x="31" y="50"/>
                          <a:pt x="31" y="50"/>
                        </a:cubicBezTo>
                        <a:cubicBezTo>
                          <a:pt x="30" y="53"/>
                          <a:pt x="30" y="53"/>
                          <a:pt x="30" y="53"/>
                        </a:cubicBezTo>
                        <a:cubicBezTo>
                          <a:pt x="29" y="53"/>
                          <a:pt x="29" y="53"/>
                          <a:pt x="29" y="53"/>
                        </a:cubicBezTo>
                        <a:cubicBezTo>
                          <a:pt x="27" y="53"/>
                          <a:pt x="27" y="53"/>
                          <a:pt x="27" y="53"/>
                        </a:cubicBezTo>
                        <a:cubicBezTo>
                          <a:pt x="27" y="53"/>
                          <a:pt x="27" y="53"/>
                          <a:pt x="27" y="53"/>
                        </a:cubicBezTo>
                        <a:cubicBezTo>
                          <a:pt x="28" y="52"/>
                          <a:pt x="28" y="52"/>
                          <a:pt x="28" y="52"/>
                        </a:cubicBezTo>
                        <a:cubicBezTo>
                          <a:pt x="28" y="51"/>
                          <a:pt x="28" y="51"/>
                          <a:pt x="28" y="51"/>
                        </a:cubicBezTo>
                        <a:cubicBezTo>
                          <a:pt x="27" y="51"/>
                          <a:pt x="27" y="51"/>
                          <a:pt x="27" y="51"/>
                        </a:cubicBezTo>
                        <a:cubicBezTo>
                          <a:pt x="26" y="52"/>
                          <a:pt x="26" y="52"/>
                          <a:pt x="26" y="52"/>
                        </a:cubicBezTo>
                        <a:cubicBezTo>
                          <a:pt x="26" y="53"/>
                          <a:pt x="26" y="53"/>
                          <a:pt x="26" y="53"/>
                        </a:cubicBezTo>
                        <a:cubicBezTo>
                          <a:pt x="25" y="53"/>
                          <a:pt x="25" y="53"/>
                          <a:pt x="25" y="53"/>
                        </a:cubicBezTo>
                        <a:cubicBezTo>
                          <a:pt x="25" y="52"/>
                          <a:pt x="25" y="52"/>
                          <a:pt x="25" y="52"/>
                        </a:cubicBezTo>
                        <a:cubicBezTo>
                          <a:pt x="26" y="51"/>
                          <a:pt x="26" y="51"/>
                          <a:pt x="26" y="51"/>
                        </a:cubicBezTo>
                        <a:cubicBezTo>
                          <a:pt x="25" y="50"/>
                          <a:pt x="25" y="50"/>
                          <a:pt x="25" y="50"/>
                        </a:cubicBezTo>
                        <a:cubicBezTo>
                          <a:pt x="25" y="50"/>
                          <a:pt x="25" y="50"/>
                          <a:pt x="25" y="50"/>
                        </a:cubicBezTo>
                        <a:cubicBezTo>
                          <a:pt x="24" y="51"/>
                          <a:pt x="24" y="51"/>
                          <a:pt x="24" y="51"/>
                        </a:cubicBezTo>
                        <a:cubicBezTo>
                          <a:pt x="24" y="52"/>
                          <a:pt x="24" y="52"/>
                          <a:pt x="24" y="52"/>
                        </a:cubicBezTo>
                        <a:cubicBezTo>
                          <a:pt x="24" y="53"/>
                          <a:pt x="24" y="53"/>
                          <a:pt x="24" y="53"/>
                        </a:cubicBezTo>
                        <a:cubicBezTo>
                          <a:pt x="24" y="53"/>
                          <a:pt x="24" y="53"/>
                          <a:pt x="24" y="53"/>
                        </a:cubicBezTo>
                        <a:cubicBezTo>
                          <a:pt x="23" y="53"/>
                          <a:pt x="23" y="53"/>
                          <a:pt x="23" y="53"/>
                        </a:cubicBezTo>
                        <a:cubicBezTo>
                          <a:pt x="22" y="52"/>
                          <a:pt x="22" y="52"/>
                          <a:pt x="22" y="52"/>
                        </a:cubicBezTo>
                        <a:cubicBezTo>
                          <a:pt x="22" y="52"/>
                          <a:pt x="22" y="52"/>
                          <a:pt x="22" y="52"/>
                        </a:cubicBezTo>
                        <a:cubicBezTo>
                          <a:pt x="23" y="52"/>
                          <a:pt x="23" y="52"/>
                          <a:pt x="23" y="52"/>
                        </a:cubicBezTo>
                        <a:cubicBezTo>
                          <a:pt x="23" y="51"/>
                          <a:pt x="23" y="51"/>
                          <a:pt x="23" y="51"/>
                        </a:cubicBezTo>
                        <a:cubicBezTo>
                          <a:pt x="21" y="51"/>
                          <a:pt x="21" y="51"/>
                          <a:pt x="21" y="51"/>
                        </a:cubicBezTo>
                        <a:cubicBezTo>
                          <a:pt x="20" y="52"/>
                          <a:pt x="20" y="52"/>
                          <a:pt x="20" y="52"/>
                        </a:cubicBezTo>
                        <a:cubicBezTo>
                          <a:pt x="19" y="52"/>
                          <a:pt x="19" y="52"/>
                          <a:pt x="19" y="52"/>
                        </a:cubicBezTo>
                        <a:cubicBezTo>
                          <a:pt x="19" y="51"/>
                          <a:pt x="19" y="51"/>
                          <a:pt x="19" y="51"/>
                        </a:cubicBezTo>
                        <a:cubicBezTo>
                          <a:pt x="18" y="51"/>
                          <a:pt x="18" y="51"/>
                          <a:pt x="18" y="51"/>
                        </a:cubicBezTo>
                        <a:cubicBezTo>
                          <a:pt x="17" y="51"/>
                          <a:pt x="17" y="51"/>
                          <a:pt x="17" y="51"/>
                        </a:cubicBezTo>
                        <a:cubicBezTo>
                          <a:pt x="16" y="50"/>
                          <a:pt x="16" y="50"/>
                          <a:pt x="16" y="50"/>
                        </a:cubicBezTo>
                        <a:cubicBezTo>
                          <a:pt x="16" y="49"/>
                          <a:pt x="16" y="49"/>
                          <a:pt x="16" y="49"/>
                        </a:cubicBezTo>
                        <a:cubicBezTo>
                          <a:pt x="16" y="49"/>
                          <a:pt x="16" y="49"/>
                          <a:pt x="16" y="49"/>
                        </a:cubicBezTo>
                        <a:cubicBezTo>
                          <a:pt x="18" y="47"/>
                          <a:pt x="18" y="47"/>
                          <a:pt x="18" y="47"/>
                        </a:cubicBezTo>
                        <a:cubicBezTo>
                          <a:pt x="18" y="45"/>
                          <a:pt x="18" y="45"/>
                          <a:pt x="18" y="45"/>
                        </a:cubicBezTo>
                        <a:cubicBezTo>
                          <a:pt x="18" y="44"/>
                          <a:pt x="18" y="44"/>
                          <a:pt x="18" y="44"/>
                        </a:cubicBezTo>
                        <a:cubicBezTo>
                          <a:pt x="17" y="45"/>
                          <a:pt x="17" y="45"/>
                          <a:pt x="17" y="45"/>
                        </a:cubicBezTo>
                        <a:cubicBezTo>
                          <a:pt x="16" y="47"/>
                          <a:pt x="16" y="47"/>
                          <a:pt x="16" y="47"/>
                        </a:cubicBezTo>
                        <a:cubicBezTo>
                          <a:pt x="16" y="47"/>
                          <a:pt x="16" y="47"/>
                          <a:pt x="16" y="47"/>
                        </a:cubicBezTo>
                        <a:cubicBezTo>
                          <a:pt x="16" y="46"/>
                          <a:pt x="16" y="46"/>
                          <a:pt x="16" y="46"/>
                        </a:cubicBezTo>
                        <a:cubicBezTo>
                          <a:pt x="16" y="46"/>
                          <a:pt x="16" y="46"/>
                          <a:pt x="16" y="46"/>
                        </a:cubicBezTo>
                        <a:cubicBezTo>
                          <a:pt x="16" y="45"/>
                          <a:pt x="16" y="45"/>
                          <a:pt x="16" y="45"/>
                        </a:cubicBezTo>
                        <a:cubicBezTo>
                          <a:pt x="16" y="44"/>
                          <a:pt x="16" y="44"/>
                          <a:pt x="16" y="44"/>
                        </a:cubicBezTo>
                        <a:cubicBezTo>
                          <a:pt x="15" y="45"/>
                          <a:pt x="15" y="45"/>
                          <a:pt x="15" y="45"/>
                        </a:cubicBezTo>
                        <a:cubicBezTo>
                          <a:pt x="14" y="45"/>
                          <a:pt x="14" y="45"/>
                          <a:pt x="14" y="45"/>
                        </a:cubicBezTo>
                        <a:cubicBezTo>
                          <a:pt x="14" y="47"/>
                          <a:pt x="14" y="47"/>
                          <a:pt x="14" y="47"/>
                        </a:cubicBezTo>
                        <a:cubicBezTo>
                          <a:pt x="13" y="47"/>
                          <a:pt x="13" y="47"/>
                          <a:pt x="13" y="47"/>
                        </a:cubicBezTo>
                        <a:cubicBezTo>
                          <a:pt x="12" y="48"/>
                          <a:pt x="12" y="48"/>
                          <a:pt x="12" y="48"/>
                        </a:cubicBezTo>
                        <a:cubicBezTo>
                          <a:pt x="11" y="48"/>
                          <a:pt x="11" y="48"/>
                          <a:pt x="11" y="48"/>
                        </a:cubicBezTo>
                        <a:cubicBezTo>
                          <a:pt x="11" y="47"/>
                          <a:pt x="11" y="47"/>
                          <a:pt x="11" y="47"/>
                        </a:cubicBezTo>
                        <a:cubicBezTo>
                          <a:pt x="9" y="48"/>
                          <a:pt x="9" y="48"/>
                          <a:pt x="9" y="48"/>
                        </a:cubicBezTo>
                        <a:cubicBezTo>
                          <a:pt x="8" y="46"/>
                          <a:pt x="8" y="46"/>
                          <a:pt x="8" y="46"/>
                        </a:cubicBezTo>
                        <a:cubicBezTo>
                          <a:pt x="8" y="46"/>
                          <a:pt x="8" y="46"/>
                          <a:pt x="8" y="46"/>
                        </a:cubicBezTo>
                        <a:cubicBezTo>
                          <a:pt x="8" y="45"/>
                          <a:pt x="8" y="45"/>
                          <a:pt x="8" y="45"/>
                        </a:cubicBezTo>
                        <a:cubicBezTo>
                          <a:pt x="8" y="45"/>
                          <a:pt x="8" y="45"/>
                          <a:pt x="8" y="45"/>
                        </a:cubicBezTo>
                        <a:cubicBezTo>
                          <a:pt x="9" y="44"/>
                          <a:pt x="9" y="44"/>
                          <a:pt x="9" y="44"/>
                        </a:cubicBezTo>
                        <a:cubicBezTo>
                          <a:pt x="10" y="43"/>
                          <a:pt x="10" y="43"/>
                          <a:pt x="10" y="43"/>
                        </a:cubicBezTo>
                        <a:cubicBezTo>
                          <a:pt x="9" y="42"/>
                          <a:pt x="9" y="42"/>
                          <a:pt x="9" y="42"/>
                        </a:cubicBezTo>
                        <a:cubicBezTo>
                          <a:pt x="8" y="43"/>
                          <a:pt x="8" y="43"/>
                          <a:pt x="8" y="43"/>
                        </a:cubicBezTo>
                        <a:cubicBezTo>
                          <a:pt x="7" y="43"/>
                          <a:pt x="7" y="43"/>
                          <a:pt x="7" y="43"/>
                        </a:cubicBezTo>
                        <a:cubicBezTo>
                          <a:pt x="7" y="43"/>
                          <a:pt x="7" y="43"/>
                          <a:pt x="7" y="43"/>
                        </a:cubicBezTo>
                        <a:cubicBezTo>
                          <a:pt x="6" y="44"/>
                          <a:pt x="6" y="44"/>
                          <a:pt x="6" y="44"/>
                        </a:cubicBezTo>
                        <a:cubicBezTo>
                          <a:pt x="6" y="45"/>
                          <a:pt x="6" y="45"/>
                          <a:pt x="6" y="45"/>
                        </a:cubicBezTo>
                        <a:cubicBezTo>
                          <a:pt x="6" y="45"/>
                          <a:pt x="6" y="45"/>
                          <a:pt x="6" y="45"/>
                        </a:cubicBezTo>
                        <a:cubicBezTo>
                          <a:pt x="5" y="44"/>
                          <a:pt x="5" y="44"/>
                          <a:pt x="5" y="44"/>
                        </a:cubicBezTo>
                        <a:cubicBezTo>
                          <a:pt x="5" y="43"/>
                          <a:pt x="5" y="43"/>
                          <a:pt x="5" y="43"/>
                        </a:cubicBezTo>
                        <a:cubicBezTo>
                          <a:pt x="4" y="43"/>
                          <a:pt x="4" y="43"/>
                          <a:pt x="4" y="43"/>
                        </a:cubicBezTo>
                        <a:cubicBezTo>
                          <a:pt x="4" y="42"/>
                          <a:pt x="4" y="42"/>
                          <a:pt x="4" y="42"/>
                        </a:cubicBezTo>
                        <a:cubicBezTo>
                          <a:pt x="4" y="41"/>
                          <a:pt x="4" y="41"/>
                          <a:pt x="4" y="41"/>
                        </a:cubicBezTo>
                        <a:cubicBezTo>
                          <a:pt x="5" y="40"/>
                          <a:pt x="5" y="40"/>
                          <a:pt x="5" y="40"/>
                        </a:cubicBezTo>
                        <a:cubicBezTo>
                          <a:pt x="4" y="39"/>
                          <a:pt x="4" y="39"/>
                          <a:pt x="4" y="39"/>
                        </a:cubicBezTo>
                        <a:cubicBezTo>
                          <a:pt x="4" y="38"/>
                          <a:pt x="4" y="38"/>
                          <a:pt x="4" y="38"/>
                        </a:cubicBezTo>
                        <a:cubicBezTo>
                          <a:pt x="5" y="38"/>
                          <a:pt x="5" y="38"/>
                          <a:pt x="5" y="38"/>
                        </a:cubicBezTo>
                        <a:cubicBezTo>
                          <a:pt x="6" y="37"/>
                          <a:pt x="6" y="37"/>
                          <a:pt x="6" y="37"/>
                        </a:cubicBezTo>
                        <a:cubicBezTo>
                          <a:pt x="5" y="36"/>
                          <a:pt x="5" y="36"/>
                          <a:pt x="5" y="36"/>
                        </a:cubicBezTo>
                        <a:cubicBezTo>
                          <a:pt x="5" y="35"/>
                          <a:pt x="5" y="35"/>
                          <a:pt x="5" y="35"/>
                        </a:cubicBezTo>
                        <a:cubicBezTo>
                          <a:pt x="5" y="34"/>
                          <a:pt x="5" y="34"/>
                          <a:pt x="5" y="34"/>
                        </a:cubicBezTo>
                        <a:cubicBezTo>
                          <a:pt x="6" y="34"/>
                          <a:pt x="6" y="34"/>
                          <a:pt x="6" y="34"/>
                        </a:cubicBezTo>
                        <a:cubicBezTo>
                          <a:pt x="6" y="32"/>
                          <a:pt x="6" y="32"/>
                          <a:pt x="6" y="32"/>
                        </a:cubicBezTo>
                        <a:cubicBezTo>
                          <a:pt x="8" y="31"/>
                          <a:pt x="8" y="31"/>
                          <a:pt x="8" y="31"/>
                        </a:cubicBezTo>
                        <a:cubicBezTo>
                          <a:pt x="8" y="30"/>
                          <a:pt x="8" y="30"/>
                          <a:pt x="8" y="30"/>
                        </a:cubicBezTo>
                        <a:cubicBezTo>
                          <a:pt x="9" y="30"/>
                          <a:pt x="9" y="30"/>
                          <a:pt x="9" y="30"/>
                        </a:cubicBezTo>
                        <a:cubicBezTo>
                          <a:pt x="11" y="28"/>
                          <a:pt x="11" y="28"/>
                          <a:pt x="11" y="28"/>
                        </a:cubicBezTo>
                        <a:cubicBezTo>
                          <a:pt x="12" y="27"/>
                          <a:pt x="12" y="27"/>
                          <a:pt x="12" y="27"/>
                        </a:cubicBezTo>
                        <a:cubicBezTo>
                          <a:pt x="12" y="26"/>
                          <a:pt x="12" y="26"/>
                          <a:pt x="12" y="26"/>
                        </a:cubicBezTo>
                        <a:cubicBezTo>
                          <a:pt x="12" y="25"/>
                          <a:pt x="12" y="25"/>
                          <a:pt x="12" y="25"/>
                        </a:cubicBezTo>
                        <a:cubicBezTo>
                          <a:pt x="11" y="23"/>
                          <a:pt x="11" y="23"/>
                          <a:pt x="11" y="23"/>
                        </a:cubicBezTo>
                        <a:cubicBezTo>
                          <a:pt x="11" y="22"/>
                          <a:pt x="11" y="22"/>
                          <a:pt x="11" y="22"/>
                        </a:cubicBezTo>
                        <a:cubicBezTo>
                          <a:pt x="12" y="21"/>
                          <a:pt x="12" y="21"/>
                          <a:pt x="12" y="21"/>
                        </a:cubicBezTo>
                        <a:cubicBezTo>
                          <a:pt x="12" y="18"/>
                          <a:pt x="12" y="18"/>
                          <a:pt x="12" y="18"/>
                        </a:cubicBezTo>
                        <a:cubicBezTo>
                          <a:pt x="12" y="17"/>
                          <a:pt x="12" y="17"/>
                          <a:pt x="12" y="17"/>
                        </a:cubicBezTo>
                        <a:cubicBezTo>
                          <a:pt x="12" y="16"/>
                          <a:pt x="12" y="16"/>
                          <a:pt x="12" y="16"/>
                        </a:cubicBezTo>
                        <a:cubicBezTo>
                          <a:pt x="11" y="16"/>
                          <a:pt x="11" y="16"/>
                          <a:pt x="11" y="16"/>
                        </a:cubicBezTo>
                        <a:cubicBezTo>
                          <a:pt x="10" y="17"/>
                          <a:pt x="10" y="17"/>
                          <a:pt x="10" y="17"/>
                        </a:cubicBezTo>
                        <a:cubicBezTo>
                          <a:pt x="9" y="16"/>
                          <a:pt x="9" y="16"/>
                          <a:pt x="9" y="16"/>
                        </a:cubicBezTo>
                        <a:cubicBezTo>
                          <a:pt x="9" y="16"/>
                          <a:pt x="9" y="16"/>
                          <a:pt x="9" y="16"/>
                        </a:cubicBezTo>
                        <a:cubicBezTo>
                          <a:pt x="9" y="17"/>
                          <a:pt x="9" y="17"/>
                          <a:pt x="9" y="17"/>
                        </a:cubicBezTo>
                        <a:cubicBezTo>
                          <a:pt x="8" y="17"/>
                          <a:pt x="8" y="17"/>
                          <a:pt x="8" y="17"/>
                        </a:cubicBezTo>
                        <a:cubicBezTo>
                          <a:pt x="7" y="16"/>
                          <a:pt x="7" y="16"/>
                          <a:pt x="7" y="16"/>
                        </a:cubicBezTo>
                        <a:cubicBezTo>
                          <a:pt x="7" y="15"/>
                          <a:pt x="7" y="15"/>
                          <a:pt x="7" y="15"/>
                        </a:cubicBezTo>
                        <a:cubicBezTo>
                          <a:pt x="5" y="15"/>
                          <a:pt x="5" y="15"/>
                          <a:pt x="5" y="15"/>
                        </a:cubicBezTo>
                        <a:cubicBezTo>
                          <a:pt x="5" y="14"/>
                          <a:pt x="5" y="14"/>
                          <a:pt x="5" y="14"/>
                        </a:cubicBezTo>
                        <a:cubicBezTo>
                          <a:pt x="3" y="15"/>
                          <a:pt x="3" y="15"/>
                          <a:pt x="3" y="15"/>
                        </a:cubicBezTo>
                        <a:cubicBezTo>
                          <a:pt x="2" y="14"/>
                          <a:pt x="2" y="14"/>
                          <a:pt x="2" y="14"/>
                        </a:cubicBezTo>
                        <a:cubicBezTo>
                          <a:pt x="1" y="14"/>
                          <a:pt x="1" y="14"/>
                          <a:pt x="1" y="14"/>
                        </a:cubicBezTo>
                        <a:cubicBezTo>
                          <a:pt x="1" y="14"/>
                          <a:pt x="1" y="14"/>
                          <a:pt x="1" y="14"/>
                        </a:cubicBezTo>
                        <a:cubicBezTo>
                          <a:pt x="2" y="14"/>
                          <a:pt x="2" y="14"/>
                          <a:pt x="2" y="14"/>
                        </a:cubicBezTo>
                        <a:cubicBezTo>
                          <a:pt x="2" y="13"/>
                          <a:pt x="2" y="13"/>
                          <a:pt x="2" y="13"/>
                        </a:cubicBezTo>
                        <a:cubicBezTo>
                          <a:pt x="4" y="13"/>
                          <a:pt x="4" y="13"/>
                          <a:pt x="4" y="13"/>
                        </a:cubicBezTo>
                        <a:cubicBezTo>
                          <a:pt x="4" y="13"/>
                          <a:pt x="4" y="13"/>
                          <a:pt x="4" y="13"/>
                        </a:cubicBezTo>
                        <a:cubicBezTo>
                          <a:pt x="4" y="14"/>
                          <a:pt x="4" y="14"/>
                          <a:pt x="4" y="14"/>
                        </a:cubicBezTo>
                        <a:cubicBezTo>
                          <a:pt x="4" y="12"/>
                          <a:pt x="4" y="12"/>
                          <a:pt x="4" y="12"/>
                        </a:cubicBezTo>
                        <a:cubicBezTo>
                          <a:pt x="3" y="12"/>
                          <a:pt x="3" y="12"/>
                          <a:pt x="3" y="12"/>
                        </a:cubicBezTo>
                        <a:cubicBezTo>
                          <a:pt x="1" y="10"/>
                          <a:pt x="1" y="10"/>
                          <a:pt x="1" y="10"/>
                        </a:cubicBezTo>
                        <a:cubicBezTo>
                          <a:pt x="2" y="9"/>
                          <a:pt x="2" y="9"/>
                          <a:pt x="2" y="9"/>
                        </a:cubicBezTo>
                        <a:cubicBezTo>
                          <a:pt x="3" y="9"/>
                          <a:pt x="3" y="9"/>
                          <a:pt x="3" y="9"/>
                        </a:cubicBezTo>
                        <a:cubicBezTo>
                          <a:pt x="3" y="8"/>
                          <a:pt x="3" y="8"/>
                          <a:pt x="3" y="8"/>
                        </a:cubicBezTo>
                        <a:cubicBezTo>
                          <a:pt x="4" y="8"/>
                          <a:pt x="4" y="8"/>
                          <a:pt x="4" y="8"/>
                        </a:cubicBezTo>
                        <a:cubicBezTo>
                          <a:pt x="2" y="8"/>
                          <a:pt x="2" y="8"/>
                          <a:pt x="2" y="8"/>
                        </a:cubicBezTo>
                        <a:cubicBezTo>
                          <a:pt x="1" y="6"/>
                          <a:pt x="1" y="6"/>
                          <a:pt x="1" y="6"/>
                        </a:cubicBezTo>
                        <a:cubicBezTo>
                          <a:pt x="0" y="5"/>
                          <a:pt x="0" y="5"/>
                          <a:pt x="0" y="5"/>
                        </a:cubicBezTo>
                        <a:cubicBezTo>
                          <a:pt x="0" y="4"/>
                          <a:pt x="0" y="4"/>
                          <a:pt x="0" y="4"/>
                        </a:cubicBezTo>
                        <a:cubicBezTo>
                          <a:pt x="0" y="4"/>
                          <a:pt x="0" y="4"/>
                          <a:pt x="0" y="4"/>
                        </a:cubicBezTo>
                        <a:cubicBezTo>
                          <a:pt x="1" y="5"/>
                          <a:pt x="1" y="5"/>
                          <a:pt x="1" y="5"/>
                        </a:cubicBezTo>
                        <a:cubicBezTo>
                          <a:pt x="2" y="5"/>
                          <a:pt x="2" y="5"/>
                          <a:pt x="2" y="5"/>
                        </a:cubicBezTo>
                        <a:cubicBezTo>
                          <a:pt x="2" y="5"/>
                          <a:pt x="2" y="5"/>
                          <a:pt x="2" y="5"/>
                        </a:cubicBezTo>
                        <a:cubicBezTo>
                          <a:pt x="1" y="4"/>
                          <a:pt x="1" y="4"/>
                          <a:pt x="1" y="4"/>
                        </a:cubicBezTo>
                        <a:cubicBezTo>
                          <a:pt x="1" y="2"/>
                          <a:pt x="1" y="2"/>
                          <a:pt x="1" y="2"/>
                        </a:cubicBezTo>
                        <a:cubicBezTo>
                          <a:pt x="1" y="2"/>
                          <a:pt x="1" y="2"/>
                          <a:pt x="1" y="2"/>
                        </a:cubicBezTo>
                        <a:cubicBezTo>
                          <a:pt x="2" y="2"/>
                          <a:pt x="2" y="2"/>
                          <a:pt x="2" y="2"/>
                        </a:cubicBezTo>
                        <a:cubicBezTo>
                          <a:pt x="2" y="1"/>
                          <a:pt x="2" y="1"/>
                          <a:pt x="2" y="1"/>
                        </a:cubicBezTo>
                        <a:cubicBezTo>
                          <a:pt x="4" y="1"/>
                          <a:pt x="4" y="1"/>
                          <a:pt x="4" y="1"/>
                        </a:cubicBezTo>
                        <a:cubicBezTo>
                          <a:pt x="5" y="0"/>
                          <a:pt x="5" y="0"/>
                          <a:pt x="5" y="0"/>
                        </a:cubicBezTo>
                        <a:cubicBezTo>
                          <a:pt x="6" y="1"/>
                          <a:pt x="6" y="1"/>
                          <a:pt x="6" y="1"/>
                        </a:cubicBezTo>
                        <a:cubicBezTo>
                          <a:pt x="7" y="1"/>
                          <a:pt x="7" y="1"/>
                          <a:pt x="7" y="1"/>
                        </a:cubicBezTo>
                        <a:cubicBezTo>
                          <a:pt x="8" y="2"/>
                          <a:pt x="8" y="2"/>
                          <a:pt x="8" y="2"/>
                        </a:cubicBezTo>
                        <a:cubicBezTo>
                          <a:pt x="10" y="3"/>
                          <a:pt x="10" y="3"/>
                          <a:pt x="10" y="3"/>
                        </a:cubicBezTo>
                        <a:cubicBezTo>
                          <a:pt x="10" y="5"/>
                          <a:pt x="10" y="5"/>
                          <a:pt x="10" y="5"/>
                        </a:cubicBezTo>
                        <a:cubicBezTo>
                          <a:pt x="11" y="5"/>
                          <a:pt x="11" y="5"/>
                          <a:pt x="11" y="5"/>
                        </a:cubicBezTo>
                        <a:cubicBezTo>
                          <a:pt x="13" y="6"/>
                          <a:pt x="13" y="6"/>
                          <a:pt x="13" y="6"/>
                        </a:cubicBezTo>
                        <a:cubicBezTo>
                          <a:pt x="13" y="5"/>
                          <a:pt x="13" y="5"/>
                          <a:pt x="13" y="5"/>
                        </a:cubicBezTo>
                        <a:cubicBezTo>
                          <a:pt x="14" y="6"/>
                          <a:pt x="14" y="6"/>
                          <a:pt x="14" y="6"/>
                        </a:cubicBezTo>
                        <a:cubicBezTo>
                          <a:pt x="13" y="6"/>
                          <a:pt x="13" y="6"/>
                          <a:pt x="13" y="6"/>
                        </a:cubicBezTo>
                        <a:cubicBezTo>
                          <a:pt x="13" y="9"/>
                          <a:pt x="13" y="9"/>
                          <a:pt x="13" y="9"/>
                        </a:cubicBezTo>
                        <a:cubicBezTo>
                          <a:pt x="14" y="10"/>
                          <a:pt x="14" y="10"/>
                          <a:pt x="14" y="10"/>
                        </a:cubicBezTo>
                        <a:cubicBezTo>
                          <a:pt x="14" y="11"/>
                          <a:pt x="14" y="11"/>
                          <a:pt x="14" y="11"/>
                        </a:cubicBezTo>
                        <a:cubicBezTo>
                          <a:pt x="11" y="13"/>
                          <a:pt x="11" y="13"/>
                          <a:pt x="11" y="13"/>
                        </a:cubicBezTo>
                        <a:cubicBezTo>
                          <a:pt x="11" y="13"/>
                          <a:pt x="11" y="13"/>
                          <a:pt x="11" y="13"/>
                        </a:cubicBezTo>
                        <a:cubicBezTo>
                          <a:pt x="10" y="15"/>
                          <a:pt x="10" y="15"/>
                          <a:pt x="10" y="15"/>
                        </a:cubicBezTo>
                        <a:cubicBezTo>
                          <a:pt x="10" y="16"/>
                          <a:pt x="10" y="16"/>
                          <a:pt x="10" y="16"/>
                        </a:cubicBezTo>
                        <a:cubicBezTo>
                          <a:pt x="10" y="16"/>
                          <a:pt x="10" y="16"/>
                          <a:pt x="10" y="16"/>
                        </a:cubicBezTo>
                        <a:cubicBezTo>
                          <a:pt x="11" y="15"/>
                          <a:pt x="11" y="15"/>
                          <a:pt x="11" y="15"/>
                        </a:cubicBezTo>
                        <a:cubicBezTo>
                          <a:pt x="11" y="14"/>
                          <a:pt x="11" y="14"/>
                          <a:pt x="11" y="14"/>
                        </a:cubicBezTo>
                        <a:cubicBezTo>
                          <a:pt x="13" y="13"/>
                          <a:pt x="13" y="13"/>
                          <a:pt x="13" y="13"/>
                        </a:cubicBezTo>
                        <a:cubicBezTo>
                          <a:pt x="14" y="12"/>
                          <a:pt x="14" y="12"/>
                          <a:pt x="14" y="12"/>
                        </a:cubicBezTo>
                        <a:cubicBezTo>
                          <a:pt x="15" y="12"/>
                          <a:pt x="15" y="12"/>
                          <a:pt x="15" y="12"/>
                        </a:cubicBezTo>
                        <a:cubicBezTo>
                          <a:pt x="16" y="12"/>
                          <a:pt x="16" y="12"/>
                          <a:pt x="16" y="12"/>
                        </a:cubicBezTo>
                        <a:cubicBezTo>
                          <a:pt x="17" y="13"/>
                          <a:pt x="17" y="13"/>
                          <a:pt x="17" y="13"/>
                        </a:cubicBezTo>
                        <a:cubicBezTo>
                          <a:pt x="18" y="13"/>
                          <a:pt x="18" y="13"/>
                          <a:pt x="18" y="13"/>
                        </a:cubicBezTo>
                        <a:cubicBezTo>
                          <a:pt x="19" y="12"/>
                          <a:pt x="19" y="12"/>
                          <a:pt x="19" y="12"/>
                        </a:cubicBezTo>
                        <a:cubicBezTo>
                          <a:pt x="21" y="12"/>
                          <a:pt x="21" y="12"/>
                          <a:pt x="21" y="12"/>
                        </a:cubicBezTo>
                        <a:cubicBezTo>
                          <a:pt x="21" y="12"/>
                          <a:pt x="21" y="12"/>
                          <a:pt x="21" y="12"/>
                        </a:cubicBezTo>
                        <a:cubicBezTo>
                          <a:pt x="22" y="12"/>
                          <a:pt x="22" y="12"/>
                          <a:pt x="22" y="12"/>
                        </a:cubicBezTo>
                        <a:cubicBezTo>
                          <a:pt x="23" y="14"/>
                          <a:pt x="23" y="14"/>
                          <a:pt x="23" y="14"/>
                        </a:cubicBezTo>
                        <a:cubicBezTo>
                          <a:pt x="24" y="16"/>
                          <a:pt x="24" y="16"/>
                          <a:pt x="24" y="16"/>
                        </a:cubicBezTo>
                        <a:cubicBezTo>
                          <a:pt x="23" y="17"/>
                          <a:pt x="23" y="17"/>
                          <a:pt x="23" y="17"/>
                        </a:cubicBezTo>
                        <a:cubicBezTo>
                          <a:pt x="23" y="17"/>
                          <a:pt x="23" y="17"/>
                          <a:pt x="23" y="17"/>
                        </a:cubicBezTo>
                        <a:cubicBezTo>
                          <a:pt x="23" y="16"/>
                          <a:pt x="23" y="16"/>
                          <a:pt x="23" y="16"/>
                        </a:cubicBezTo>
                        <a:cubicBezTo>
                          <a:pt x="22" y="15"/>
                          <a:pt x="22" y="15"/>
                          <a:pt x="22" y="15"/>
                        </a:cubicBezTo>
                        <a:cubicBezTo>
                          <a:pt x="21" y="15"/>
                          <a:pt x="21" y="15"/>
                          <a:pt x="21" y="15"/>
                        </a:cubicBezTo>
                        <a:cubicBezTo>
                          <a:pt x="20" y="14"/>
                          <a:pt x="20" y="14"/>
                          <a:pt x="20" y="14"/>
                        </a:cubicBezTo>
                        <a:cubicBezTo>
                          <a:pt x="19" y="15"/>
                          <a:pt x="19" y="15"/>
                          <a:pt x="19" y="15"/>
                        </a:cubicBezTo>
                        <a:cubicBezTo>
                          <a:pt x="20" y="16"/>
                          <a:pt x="20" y="16"/>
                          <a:pt x="20" y="16"/>
                        </a:cubicBezTo>
                        <a:cubicBezTo>
                          <a:pt x="20" y="16"/>
                          <a:pt x="20" y="16"/>
                          <a:pt x="20" y="16"/>
                        </a:cubicBezTo>
                        <a:cubicBezTo>
                          <a:pt x="21" y="17"/>
                          <a:pt x="21" y="17"/>
                          <a:pt x="21" y="17"/>
                        </a:cubicBezTo>
                        <a:cubicBezTo>
                          <a:pt x="22" y="18"/>
                          <a:pt x="22" y="18"/>
                          <a:pt x="22" y="18"/>
                        </a:cubicBezTo>
                        <a:cubicBezTo>
                          <a:pt x="23" y="18"/>
                          <a:pt x="23" y="18"/>
                          <a:pt x="23" y="18"/>
                        </a:cubicBezTo>
                        <a:cubicBezTo>
                          <a:pt x="24" y="19"/>
                          <a:pt x="24" y="19"/>
                          <a:pt x="24" y="19"/>
                        </a:cubicBezTo>
                        <a:cubicBezTo>
                          <a:pt x="26" y="21"/>
                          <a:pt x="26" y="21"/>
                          <a:pt x="26" y="21"/>
                        </a:cubicBezTo>
                        <a:cubicBezTo>
                          <a:pt x="26" y="22"/>
                          <a:pt x="26" y="22"/>
                          <a:pt x="26" y="22"/>
                        </a:cubicBezTo>
                        <a:cubicBezTo>
                          <a:pt x="26" y="23"/>
                          <a:pt x="26" y="23"/>
                          <a:pt x="26" y="23"/>
                        </a:cubicBezTo>
                        <a:cubicBezTo>
                          <a:pt x="25" y="23"/>
                          <a:pt x="25" y="23"/>
                          <a:pt x="25" y="23"/>
                        </a:cubicBezTo>
                        <a:cubicBezTo>
                          <a:pt x="23" y="23"/>
                          <a:pt x="23" y="23"/>
                          <a:pt x="23" y="23"/>
                        </a:cubicBezTo>
                        <a:cubicBezTo>
                          <a:pt x="22" y="22"/>
                          <a:pt x="22" y="22"/>
                          <a:pt x="22" y="22"/>
                        </a:cubicBezTo>
                        <a:cubicBezTo>
                          <a:pt x="21" y="23"/>
                          <a:pt x="21" y="23"/>
                          <a:pt x="21" y="23"/>
                        </a:cubicBezTo>
                        <a:cubicBezTo>
                          <a:pt x="21" y="22"/>
                          <a:pt x="21" y="22"/>
                          <a:pt x="21" y="22"/>
                        </a:cubicBezTo>
                        <a:cubicBezTo>
                          <a:pt x="19" y="21"/>
                          <a:pt x="19" y="21"/>
                          <a:pt x="19" y="21"/>
                        </a:cubicBezTo>
                        <a:cubicBezTo>
                          <a:pt x="18" y="20"/>
                          <a:pt x="18" y="20"/>
                          <a:pt x="18" y="20"/>
                        </a:cubicBezTo>
                        <a:cubicBezTo>
                          <a:pt x="18" y="19"/>
                          <a:pt x="18" y="19"/>
                          <a:pt x="18" y="19"/>
                        </a:cubicBezTo>
                        <a:cubicBezTo>
                          <a:pt x="17" y="19"/>
                          <a:pt x="17" y="19"/>
                          <a:pt x="17" y="19"/>
                        </a:cubicBezTo>
                        <a:cubicBezTo>
                          <a:pt x="16" y="20"/>
                          <a:pt x="16" y="20"/>
                          <a:pt x="16" y="20"/>
                        </a:cubicBezTo>
                        <a:cubicBezTo>
                          <a:pt x="16" y="20"/>
                          <a:pt x="16" y="20"/>
                          <a:pt x="16" y="20"/>
                        </a:cubicBezTo>
                        <a:cubicBezTo>
                          <a:pt x="15" y="20"/>
                          <a:pt x="15" y="20"/>
                          <a:pt x="15" y="20"/>
                        </a:cubicBezTo>
                        <a:cubicBezTo>
                          <a:pt x="17" y="21"/>
                          <a:pt x="17" y="21"/>
                          <a:pt x="17" y="21"/>
                        </a:cubicBezTo>
                        <a:cubicBezTo>
                          <a:pt x="18" y="22"/>
                          <a:pt x="18" y="22"/>
                          <a:pt x="18" y="22"/>
                        </a:cubicBezTo>
                        <a:cubicBezTo>
                          <a:pt x="18" y="22"/>
                          <a:pt x="18" y="22"/>
                          <a:pt x="18" y="22"/>
                        </a:cubicBezTo>
                        <a:cubicBezTo>
                          <a:pt x="17" y="23"/>
                          <a:pt x="17" y="23"/>
                          <a:pt x="17" y="23"/>
                        </a:cubicBezTo>
                        <a:cubicBezTo>
                          <a:pt x="19" y="23"/>
                          <a:pt x="19" y="23"/>
                          <a:pt x="19" y="23"/>
                        </a:cubicBezTo>
                        <a:cubicBezTo>
                          <a:pt x="20" y="24"/>
                          <a:pt x="20" y="24"/>
                          <a:pt x="20" y="24"/>
                        </a:cubicBezTo>
                        <a:cubicBezTo>
                          <a:pt x="20" y="25"/>
                          <a:pt x="20" y="25"/>
                          <a:pt x="20" y="25"/>
                        </a:cubicBezTo>
                        <a:cubicBezTo>
                          <a:pt x="19" y="24"/>
                          <a:pt x="19" y="24"/>
                          <a:pt x="19" y="24"/>
                        </a:cubicBezTo>
                        <a:cubicBezTo>
                          <a:pt x="18" y="23"/>
                          <a:pt x="18" y="23"/>
                          <a:pt x="18" y="23"/>
                        </a:cubicBezTo>
                        <a:cubicBezTo>
                          <a:pt x="17" y="23"/>
                          <a:pt x="17" y="23"/>
                          <a:pt x="17" y="23"/>
                        </a:cubicBezTo>
                        <a:cubicBezTo>
                          <a:pt x="16" y="24"/>
                          <a:pt x="16" y="24"/>
                          <a:pt x="16" y="24"/>
                        </a:cubicBezTo>
                        <a:cubicBezTo>
                          <a:pt x="16" y="25"/>
                          <a:pt x="16" y="25"/>
                          <a:pt x="16" y="25"/>
                        </a:cubicBezTo>
                        <a:cubicBezTo>
                          <a:pt x="15" y="26"/>
                          <a:pt x="15" y="26"/>
                          <a:pt x="15" y="26"/>
                        </a:cubicBezTo>
                        <a:cubicBezTo>
                          <a:pt x="15" y="26"/>
                          <a:pt x="15" y="26"/>
                          <a:pt x="15"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7" y="27"/>
                          <a:pt x="17" y="27"/>
                          <a:pt x="17" y="27"/>
                        </a:cubicBezTo>
                        <a:cubicBezTo>
                          <a:pt x="19" y="27"/>
                          <a:pt x="19" y="27"/>
                          <a:pt x="19" y="27"/>
                        </a:cubicBezTo>
                        <a:cubicBezTo>
                          <a:pt x="20" y="26"/>
                          <a:pt x="20" y="26"/>
                          <a:pt x="20" y="26"/>
                        </a:cubicBezTo>
                        <a:cubicBezTo>
                          <a:pt x="20" y="27"/>
                          <a:pt x="20" y="27"/>
                          <a:pt x="20" y="27"/>
                        </a:cubicBezTo>
                        <a:cubicBezTo>
                          <a:pt x="21" y="26"/>
                          <a:pt x="21" y="26"/>
                          <a:pt x="21" y="26"/>
                        </a:cubicBezTo>
                        <a:cubicBezTo>
                          <a:pt x="21" y="27"/>
                          <a:pt x="21" y="27"/>
                          <a:pt x="21" y="27"/>
                        </a:cubicBezTo>
                        <a:cubicBezTo>
                          <a:pt x="21" y="28"/>
                          <a:pt x="21" y="28"/>
                          <a:pt x="21" y="28"/>
                        </a:cubicBezTo>
                        <a:cubicBezTo>
                          <a:pt x="20" y="29"/>
                          <a:pt x="20" y="29"/>
                          <a:pt x="20" y="29"/>
                        </a:cubicBezTo>
                        <a:cubicBezTo>
                          <a:pt x="20" y="29"/>
                          <a:pt x="20" y="29"/>
                          <a:pt x="20" y="29"/>
                        </a:cubicBezTo>
                        <a:cubicBezTo>
                          <a:pt x="20" y="30"/>
                          <a:pt x="20" y="30"/>
                          <a:pt x="20" y="30"/>
                        </a:cubicBezTo>
                        <a:cubicBezTo>
                          <a:pt x="21" y="29"/>
                          <a:pt x="21" y="29"/>
                          <a:pt x="21" y="29"/>
                        </a:cubicBezTo>
                        <a:cubicBezTo>
                          <a:pt x="22" y="30"/>
                          <a:pt x="22" y="30"/>
                          <a:pt x="22" y="30"/>
                        </a:cubicBezTo>
                        <a:cubicBezTo>
                          <a:pt x="21" y="32"/>
                          <a:pt x="21" y="32"/>
                          <a:pt x="21" y="32"/>
                        </a:cubicBezTo>
                        <a:cubicBezTo>
                          <a:pt x="21" y="32"/>
                          <a:pt x="21" y="32"/>
                          <a:pt x="21" y="32"/>
                        </a:cubicBezTo>
                        <a:cubicBezTo>
                          <a:pt x="21" y="33"/>
                          <a:pt x="21" y="33"/>
                          <a:pt x="21" y="33"/>
                        </a:cubicBezTo>
                        <a:cubicBezTo>
                          <a:pt x="21" y="35"/>
                          <a:pt x="21" y="35"/>
                          <a:pt x="21" y="35"/>
                        </a:cubicBezTo>
                        <a:cubicBezTo>
                          <a:pt x="22" y="35"/>
                          <a:pt x="22" y="35"/>
                          <a:pt x="22" y="35"/>
                        </a:cubicBezTo>
                        <a:cubicBezTo>
                          <a:pt x="22" y="33"/>
                          <a:pt x="22" y="33"/>
                          <a:pt x="22" y="33"/>
                        </a:cubicBezTo>
                        <a:cubicBezTo>
                          <a:pt x="24" y="32"/>
                          <a:pt x="24" y="32"/>
                          <a:pt x="24" y="32"/>
                        </a:cubicBezTo>
                        <a:cubicBezTo>
                          <a:pt x="25" y="31"/>
                          <a:pt x="25" y="31"/>
                          <a:pt x="25" y="31"/>
                        </a:cubicBezTo>
                        <a:cubicBezTo>
                          <a:pt x="25" y="33"/>
                          <a:pt x="25" y="33"/>
                          <a:pt x="25" y="33"/>
                        </a:cubicBezTo>
                        <a:cubicBezTo>
                          <a:pt x="25" y="33"/>
                          <a:pt x="25" y="33"/>
                          <a:pt x="25" y="33"/>
                        </a:cubicBezTo>
                        <a:cubicBezTo>
                          <a:pt x="24" y="35"/>
                          <a:pt x="24" y="35"/>
                          <a:pt x="24" y="35"/>
                        </a:cubicBezTo>
                        <a:cubicBezTo>
                          <a:pt x="25" y="35"/>
                          <a:pt x="25" y="35"/>
                          <a:pt x="25" y="35"/>
                        </a:cubicBezTo>
                        <a:cubicBezTo>
                          <a:pt x="26" y="34"/>
                          <a:pt x="26" y="34"/>
                          <a:pt x="26" y="34"/>
                        </a:cubicBezTo>
                        <a:cubicBezTo>
                          <a:pt x="27" y="34"/>
                          <a:pt x="27" y="34"/>
                          <a:pt x="27" y="34"/>
                        </a:cubicBezTo>
                        <a:cubicBezTo>
                          <a:pt x="27" y="35"/>
                          <a:pt x="27" y="35"/>
                          <a:pt x="27" y="35"/>
                        </a:cubicBezTo>
                        <a:cubicBezTo>
                          <a:pt x="27" y="35"/>
                          <a:pt x="27" y="35"/>
                          <a:pt x="27" y="35"/>
                        </a:cubicBezTo>
                        <a:cubicBezTo>
                          <a:pt x="28" y="36"/>
                          <a:pt x="28" y="36"/>
                          <a:pt x="28" y="36"/>
                        </a:cubicBezTo>
                        <a:cubicBezTo>
                          <a:pt x="29" y="35"/>
                          <a:pt x="29" y="35"/>
                          <a:pt x="29" y="35"/>
                        </a:cubicBezTo>
                        <a:cubicBezTo>
                          <a:pt x="28" y="34"/>
                          <a:pt x="28" y="34"/>
                          <a:pt x="28" y="34"/>
                        </a:cubicBezTo>
                        <a:cubicBezTo>
                          <a:pt x="30" y="34"/>
                          <a:pt x="30" y="34"/>
                          <a:pt x="30" y="34"/>
                        </a:cubicBezTo>
                        <a:cubicBezTo>
                          <a:pt x="30" y="34"/>
                          <a:pt x="30" y="34"/>
                          <a:pt x="30" y="34"/>
                        </a:cubicBezTo>
                        <a:cubicBezTo>
                          <a:pt x="30" y="35"/>
                          <a:pt x="30" y="35"/>
                          <a:pt x="30" y="35"/>
                        </a:cubicBezTo>
                        <a:cubicBezTo>
                          <a:pt x="31" y="37"/>
                          <a:pt x="31" y="37"/>
                          <a:pt x="31" y="37"/>
                        </a:cubicBezTo>
                        <a:cubicBezTo>
                          <a:pt x="31" y="37"/>
                          <a:pt x="31" y="37"/>
                          <a:pt x="31" y="37"/>
                        </a:cubicBezTo>
                        <a:cubicBezTo>
                          <a:pt x="30" y="38"/>
                          <a:pt x="30" y="38"/>
                          <a:pt x="30" y="38"/>
                        </a:cubicBezTo>
                        <a:cubicBezTo>
                          <a:pt x="29" y="38"/>
                          <a:pt x="29" y="38"/>
                          <a:pt x="29" y="38"/>
                        </a:cubicBezTo>
                        <a:cubicBezTo>
                          <a:pt x="30" y="39"/>
                          <a:pt x="30" y="39"/>
                          <a:pt x="30" y="39"/>
                        </a:cubicBezTo>
                        <a:cubicBezTo>
                          <a:pt x="32" y="38"/>
                          <a:pt x="32" y="38"/>
                          <a:pt x="32" y="38"/>
                        </a:cubicBezTo>
                        <a:cubicBezTo>
                          <a:pt x="33" y="38"/>
                          <a:pt x="33" y="38"/>
                          <a:pt x="33" y="38"/>
                        </a:cubicBezTo>
                        <a:cubicBezTo>
                          <a:pt x="33" y="39"/>
                          <a:pt x="33" y="39"/>
                          <a:pt x="33" y="39"/>
                        </a:cubicBezTo>
                        <a:cubicBezTo>
                          <a:pt x="35" y="39"/>
                          <a:pt x="35" y="39"/>
                          <a:pt x="35" y="39"/>
                        </a:cubicBezTo>
                        <a:cubicBezTo>
                          <a:pt x="36" y="40"/>
                          <a:pt x="36" y="40"/>
                          <a:pt x="36" y="40"/>
                        </a:cubicBezTo>
                        <a:cubicBezTo>
                          <a:pt x="34" y="38"/>
                          <a:pt x="34" y="38"/>
                          <a:pt x="34" y="38"/>
                        </a:cubicBezTo>
                        <a:cubicBezTo>
                          <a:pt x="34" y="37"/>
                          <a:pt x="34" y="37"/>
                          <a:pt x="34" y="37"/>
                        </a:cubicBezTo>
                        <a:cubicBezTo>
                          <a:pt x="33" y="36"/>
                          <a:pt x="33" y="36"/>
                          <a:pt x="33" y="36"/>
                        </a:cubicBezTo>
                        <a:cubicBezTo>
                          <a:pt x="34" y="36"/>
                          <a:pt x="34" y="36"/>
                          <a:pt x="34" y="36"/>
                        </a:cubicBezTo>
                        <a:cubicBezTo>
                          <a:pt x="36" y="37"/>
                          <a:pt x="36" y="37"/>
                          <a:pt x="36" y="37"/>
                        </a:cubicBezTo>
                        <a:cubicBezTo>
                          <a:pt x="37" y="36"/>
                          <a:pt x="37" y="36"/>
                          <a:pt x="37" y="36"/>
                        </a:cubicBezTo>
                        <a:cubicBezTo>
                          <a:pt x="38" y="37"/>
                          <a:pt x="38" y="37"/>
                          <a:pt x="38" y="37"/>
                        </a:cubicBezTo>
                        <a:cubicBezTo>
                          <a:pt x="38" y="38"/>
                          <a:pt x="38" y="38"/>
                          <a:pt x="38" y="38"/>
                        </a:cubicBezTo>
                        <a:cubicBezTo>
                          <a:pt x="38" y="38"/>
                          <a:pt x="38" y="38"/>
                          <a:pt x="38" y="38"/>
                        </a:cubicBezTo>
                        <a:cubicBezTo>
                          <a:pt x="39" y="37"/>
                          <a:pt x="39" y="37"/>
                          <a:pt x="39" y="37"/>
                        </a:cubicBezTo>
                        <a:cubicBezTo>
                          <a:pt x="39" y="36"/>
                          <a:pt x="39" y="36"/>
                          <a:pt x="39" y="36"/>
                        </a:cubicBezTo>
                        <a:cubicBezTo>
                          <a:pt x="40" y="36"/>
                          <a:pt x="40" y="36"/>
                          <a:pt x="40" y="36"/>
                        </a:cubicBezTo>
                        <a:cubicBezTo>
                          <a:pt x="41" y="36"/>
                          <a:pt x="41" y="36"/>
                          <a:pt x="41" y="36"/>
                        </a:cubicBezTo>
                        <a:cubicBezTo>
                          <a:pt x="42" y="37"/>
                          <a:pt x="42" y="37"/>
                          <a:pt x="42" y="37"/>
                        </a:cubicBezTo>
                        <a:cubicBezTo>
                          <a:pt x="43" y="38"/>
                          <a:pt x="43" y="38"/>
                          <a:pt x="43" y="38"/>
                        </a:cubicBezTo>
                        <a:cubicBezTo>
                          <a:pt x="43" y="36"/>
                          <a:pt x="43" y="36"/>
                          <a:pt x="43" y="36"/>
                        </a:cubicBezTo>
                        <a:cubicBezTo>
                          <a:pt x="44" y="36"/>
                          <a:pt x="44" y="36"/>
                          <a:pt x="44" y="36"/>
                        </a:cubicBezTo>
                        <a:cubicBezTo>
                          <a:pt x="45" y="36"/>
                          <a:pt x="45" y="36"/>
                          <a:pt x="45" y="36"/>
                        </a:cubicBezTo>
                        <a:cubicBezTo>
                          <a:pt x="46" y="36"/>
                          <a:pt x="46" y="36"/>
                          <a:pt x="46" y="36"/>
                        </a:cubicBezTo>
                        <a:cubicBezTo>
                          <a:pt x="47" y="35"/>
                          <a:pt x="47" y="35"/>
                          <a:pt x="47" y="35"/>
                        </a:cubicBezTo>
                        <a:cubicBezTo>
                          <a:pt x="48" y="36"/>
                          <a:pt x="48" y="36"/>
                          <a:pt x="48" y="36"/>
                        </a:cubicBezTo>
                        <a:cubicBezTo>
                          <a:pt x="48" y="36"/>
                          <a:pt x="48" y="36"/>
                          <a:pt x="48" y="36"/>
                        </a:cubicBezTo>
                        <a:cubicBezTo>
                          <a:pt x="50" y="38"/>
                          <a:pt x="50" y="38"/>
                          <a:pt x="50" y="38"/>
                        </a:cubicBezTo>
                        <a:cubicBezTo>
                          <a:pt x="52" y="37"/>
                          <a:pt x="52" y="37"/>
                          <a:pt x="52" y="37"/>
                        </a:cubicBezTo>
                        <a:cubicBezTo>
                          <a:pt x="54" y="37"/>
                          <a:pt x="54" y="37"/>
                          <a:pt x="54" y="37"/>
                        </a:cubicBezTo>
                        <a:cubicBezTo>
                          <a:pt x="55" y="37"/>
                          <a:pt x="55" y="37"/>
                          <a:pt x="55" y="37"/>
                        </a:cubicBezTo>
                        <a:cubicBezTo>
                          <a:pt x="56" y="37"/>
                          <a:pt x="56" y="37"/>
                          <a:pt x="56" y="37"/>
                        </a:cubicBezTo>
                        <a:cubicBezTo>
                          <a:pt x="58" y="38"/>
                          <a:pt x="58" y="38"/>
                          <a:pt x="58" y="38"/>
                        </a:cubicBezTo>
                        <a:cubicBezTo>
                          <a:pt x="58" y="39"/>
                          <a:pt x="58" y="39"/>
                          <a:pt x="58" y="39"/>
                        </a:cubicBezTo>
                        <a:cubicBezTo>
                          <a:pt x="57" y="39"/>
                          <a:pt x="57" y="39"/>
                          <a:pt x="57" y="39"/>
                        </a:cubicBezTo>
                        <a:cubicBezTo>
                          <a:pt x="57" y="40"/>
                          <a:pt x="57" y="40"/>
                          <a:pt x="57" y="40"/>
                        </a:cubicBezTo>
                        <a:cubicBezTo>
                          <a:pt x="58" y="41"/>
                          <a:pt x="58" y="41"/>
                          <a:pt x="58" y="41"/>
                        </a:cubicBezTo>
                        <a:cubicBezTo>
                          <a:pt x="60" y="41"/>
                          <a:pt x="60" y="41"/>
                          <a:pt x="60" y="41"/>
                        </a:cubicBezTo>
                        <a:cubicBezTo>
                          <a:pt x="61" y="42"/>
                          <a:pt x="61" y="42"/>
                          <a:pt x="61" y="42"/>
                        </a:cubicBezTo>
                        <a:cubicBezTo>
                          <a:pt x="61" y="43"/>
                          <a:pt x="61" y="43"/>
                          <a:pt x="61" y="43"/>
                        </a:cubicBezTo>
                        <a:cubicBezTo>
                          <a:pt x="60" y="43"/>
                          <a:pt x="60" y="43"/>
                          <a:pt x="60" y="43"/>
                        </a:cubicBezTo>
                        <a:cubicBezTo>
                          <a:pt x="60" y="44"/>
                          <a:pt x="60" y="44"/>
                          <a:pt x="60" y="44"/>
                        </a:cubicBezTo>
                        <a:cubicBezTo>
                          <a:pt x="60" y="45"/>
                          <a:pt x="60" y="45"/>
                          <a:pt x="60" y="45"/>
                        </a:cubicBezTo>
                        <a:cubicBezTo>
                          <a:pt x="61" y="44"/>
                          <a:pt x="61" y="44"/>
                          <a:pt x="61" y="44"/>
                        </a:cubicBezTo>
                        <a:cubicBezTo>
                          <a:pt x="63" y="45"/>
                          <a:pt x="63" y="45"/>
                          <a:pt x="63" y="45"/>
                        </a:cubicBezTo>
                        <a:cubicBezTo>
                          <a:pt x="62" y="45"/>
                          <a:pt x="62" y="45"/>
                          <a:pt x="62" y="45"/>
                        </a:cubicBezTo>
                        <a:cubicBezTo>
                          <a:pt x="62" y="45"/>
                          <a:pt x="62" y="45"/>
                          <a:pt x="62" y="45"/>
                        </a:cubicBezTo>
                        <a:cubicBezTo>
                          <a:pt x="62" y="46"/>
                          <a:pt x="62" y="46"/>
                          <a:pt x="62" y="46"/>
                        </a:cubicBezTo>
                        <a:cubicBezTo>
                          <a:pt x="61" y="47"/>
                          <a:pt x="61" y="47"/>
                          <a:pt x="61" y="47"/>
                        </a:cubicBezTo>
                        <a:cubicBezTo>
                          <a:pt x="61" y="48"/>
                          <a:pt x="61" y="48"/>
                          <a:pt x="61" y="48"/>
                        </a:cubicBezTo>
                        <a:cubicBezTo>
                          <a:pt x="61" y="49"/>
                          <a:pt x="61" y="49"/>
                          <a:pt x="61" y="49"/>
                        </a:cubicBezTo>
                        <a:cubicBezTo>
                          <a:pt x="60" y="49"/>
                          <a:pt x="60" y="49"/>
                          <a:pt x="60" y="49"/>
                        </a:cubicBezTo>
                        <a:cubicBezTo>
                          <a:pt x="60" y="48"/>
                          <a:pt x="60" y="48"/>
                          <a:pt x="60" y="48"/>
                        </a:cubicBezTo>
                        <a:cubicBezTo>
                          <a:pt x="59" y="50"/>
                          <a:pt x="59" y="50"/>
                          <a:pt x="59" y="50"/>
                        </a:cubicBezTo>
                        <a:cubicBezTo>
                          <a:pt x="57" y="50"/>
                          <a:pt x="57" y="50"/>
                          <a:pt x="57" y="50"/>
                        </a:cubicBezTo>
                        <a:cubicBezTo>
                          <a:pt x="57" y="50"/>
                          <a:pt x="57" y="50"/>
                          <a:pt x="57" y="50"/>
                        </a:cubicBezTo>
                        <a:cubicBezTo>
                          <a:pt x="56" y="50"/>
                          <a:pt x="56" y="50"/>
                          <a:pt x="56" y="50"/>
                        </a:cubicBezTo>
                        <a:cubicBezTo>
                          <a:pt x="56" y="51"/>
                          <a:pt x="56" y="51"/>
                          <a:pt x="56" y="51"/>
                        </a:cubicBezTo>
                        <a:cubicBezTo>
                          <a:pt x="58" y="51"/>
                          <a:pt x="58" y="51"/>
                          <a:pt x="58" y="51"/>
                        </a:cubicBezTo>
                        <a:cubicBezTo>
                          <a:pt x="59" y="51"/>
                          <a:pt x="59" y="51"/>
                          <a:pt x="59" y="51"/>
                        </a:cubicBezTo>
                        <a:cubicBezTo>
                          <a:pt x="60" y="51"/>
                          <a:pt x="60" y="51"/>
                          <a:pt x="60" y="51"/>
                        </a:cubicBezTo>
                        <a:cubicBezTo>
                          <a:pt x="60" y="52"/>
                          <a:pt x="60" y="52"/>
                          <a:pt x="60" y="52"/>
                        </a:cubicBezTo>
                        <a:cubicBezTo>
                          <a:pt x="60" y="53"/>
                          <a:pt x="60" y="53"/>
                          <a:pt x="60" y="53"/>
                        </a:cubicBezTo>
                        <a:cubicBezTo>
                          <a:pt x="60" y="54"/>
                          <a:pt x="60" y="54"/>
                          <a:pt x="60" y="54"/>
                        </a:cubicBezTo>
                        <a:cubicBezTo>
                          <a:pt x="60" y="54"/>
                          <a:pt x="60" y="54"/>
                          <a:pt x="60" y="54"/>
                        </a:cubicBezTo>
                        <a:cubicBezTo>
                          <a:pt x="59" y="54"/>
                          <a:pt x="59" y="54"/>
                          <a:pt x="59" y="54"/>
                        </a:cubicBezTo>
                        <a:cubicBezTo>
                          <a:pt x="58" y="54"/>
                          <a:pt x="58" y="54"/>
                          <a:pt x="58" y="54"/>
                        </a:cubicBezTo>
                        <a:cubicBezTo>
                          <a:pt x="57" y="54"/>
                          <a:pt x="57" y="54"/>
                          <a:pt x="57" y="54"/>
                        </a:cubicBezTo>
                        <a:cubicBezTo>
                          <a:pt x="57" y="53"/>
                          <a:pt x="57" y="53"/>
                          <a:pt x="57" y="53"/>
                        </a:cubicBezTo>
                        <a:cubicBezTo>
                          <a:pt x="57" y="52"/>
                          <a:pt x="57" y="52"/>
                          <a:pt x="57" y="52"/>
                        </a:cubicBezTo>
                        <a:cubicBezTo>
                          <a:pt x="56" y="51"/>
                          <a:pt x="56" y="51"/>
                          <a:pt x="56" y="51"/>
                        </a:cubicBezTo>
                        <a:cubicBezTo>
                          <a:pt x="55" y="51"/>
                          <a:pt x="55" y="51"/>
                          <a:pt x="55" y="51"/>
                        </a:cubicBezTo>
                        <a:cubicBezTo>
                          <a:pt x="55" y="53"/>
                          <a:pt x="55" y="53"/>
                          <a:pt x="55" y="53"/>
                        </a:cubicBezTo>
                        <a:cubicBezTo>
                          <a:pt x="56" y="54"/>
                          <a:pt x="56" y="54"/>
                          <a:pt x="56" y="54"/>
                        </a:cubicBezTo>
                        <a:cubicBezTo>
                          <a:pt x="56" y="55"/>
                          <a:pt x="56" y="55"/>
                          <a:pt x="56" y="55"/>
                        </a:cubicBezTo>
                        <a:cubicBezTo>
                          <a:pt x="55" y="55"/>
                          <a:pt x="55" y="55"/>
                          <a:pt x="55" y="55"/>
                        </a:cubicBezTo>
                        <a:cubicBezTo>
                          <a:pt x="54" y="57"/>
                          <a:pt x="54" y="57"/>
                          <a:pt x="54" y="57"/>
                        </a:cubicBezTo>
                        <a:cubicBezTo>
                          <a:pt x="54" y="57"/>
                          <a:pt x="54" y="57"/>
                          <a:pt x="54" y="57"/>
                        </a:cubicBezTo>
                        <a:cubicBezTo>
                          <a:pt x="54" y="58"/>
                          <a:pt x="54" y="58"/>
                          <a:pt x="54" y="58"/>
                        </a:cubicBezTo>
                        <a:cubicBezTo>
                          <a:pt x="53" y="57"/>
                          <a:pt x="53" y="57"/>
                          <a:pt x="53" y="57"/>
                        </a:cubicBezTo>
                        <a:cubicBezTo>
                          <a:pt x="52" y="58"/>
                          <a:pt x="52" y="58"/>
                          <a:pt x="52" y="58"/>
                        </a:cubicBezTo>
                        <a:cubicBezTo>
                          <a:pt x="50" y="57"/>
                          <a:pt x="50" y="57"/>
                          <a:pt x="50" y="57"/>
                        </a:cubicBezTo>
                        <a:cubicBezTo>
                          <a:pt x="49" y="57"/>
                          <a:pt x="49" y="57"/>
                          <a:pt x="49" y="57"/>
                        </a:cubicBezTo>
                        <a:cubicBezTo>
                          <a:pt x="47" y="58"/>
                          <a:pt x="47" y="58"/>
                          <a:pt x="47" y="58"/>
                        </a:cubicBezTo>
                        <a:lnTo>
                          <a:pt x="46" y="5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9" name="Freeform 495"/>
                  <p:cNvSpPr>
                    <a:spLocks noEditPoints="1"/>
                  </p:cNvSpPr>
                  <p:nvPr/>
                </p:nvSpPr>
                <p:spPr bwMode="auto">
                  <a:xfrm>
                    <a:off x="2215" y="930"/>
                    <a:ext cx="193" cy="175"/>
                  </a:xfrm>
                  <a:custGeom>
                    <a:avLst/>
                    <a:gdLst>
                      <a:gd name="T0" fmla="*/ 12 w 64"/>
                      <a:gd name="T1" fmla="*/ 6 h 58"/>
                      <a:gd name="T2" fmla="*/ 11 w 64"/>
                      <a:gd name="T3" fmla="*/ 13 h 58"/>
                      <a:gd name="T4" fmla="*/ 7 w 64"/>
                      <a:gd name="T5" fmla="*/ 14 h 58"/>
                      <a:gd name="T6" fmla="*/ 4 w 64"/>
                      <a:gd name="T7" fmla="*/ 8 h 58"/>
                      <a:gd name="T8" fmla="*/ 5 w 64"/>
                      <a:gd name="T9" fmla="*/ 1 h 58"/>
                      <a:gd name="T10" fmla="*/ 21 w 64"/>
                      <a:gd name="T11" fmla="*/ 12 h 58"/>
                      <a:gd name="T12" fmla="*/ 21 w 64"/>
                      <a:gd name="T13" fmla="*/ 14 h 58"/>
                      <a:gd name="T14" fmla="*/ 27 w 64"/>
                      <a:gd name="T15" fmla="*/ 21 h 58"/>
                      <a:gd name="T16" fmla="*/ 18 w 64"/>
                      <a:gd name="T17" fmla="*/ 18 h 58"/>
                      <a:gd name="T18" fmla="*/ 19 w 64"/>
                      <a:gd name="T19" fmla="*/ 23 h 58"/>
                      <a:gd name="T20" fmla="*/ 18 w 64"/>
                      <a:gd name="T21" fmla="*/ 26 h 58"/>
                      <a:gd name="T22" fmla="*/ 21 w 64"/>
                      <a:gd name="T23" fmla="*/ 28 h 58"/>
                      <a:gd name="T24" fmla="*/ 22 w 64"/>
                      <a:gd name="T25" fmla="*/ 35 h 58"/>
                      <a:gd name="T26" fmla="*/ 27 w 64"/>
                      <a:gd name="T27" fmla="*/ 34 h 58"/>
                      <a:gd name="T28" fmla="*/ 30 w 64"/>
                      <a:gd name="T29" fmla="*/ 35 h 58"/>
                      <a:gd name="T30" fmla="*/ 38 w 64"/>
                      <a:gd name="T31" fmla="*/ 40 h 58"/>
                      <a:gd name="T32" fmla="*/ 40 w 64"/>
                      <a:gd name="T33" fmla="*/ 37 h 58"/>
                      <a:gd name="T34" fmla="*/ 47 w 64"/>
                      <a:gd name="T35" fmla="*/ 36 h 58"/>
                      <a:gd name="T36" fmla="*/ 59 w 64"/>
                      <a:gd name="T37" fmla="*/ 39 h 58"/>
                      <a:gd name="T38" fmla="*/ 61 w 64"/>
                      <a:gd name="T39" fmla="*/ 44 h 58"/>
                      <a:gd name="T40" fmla="*/ 60 w 64"/>
                      <a:gd name="T41" fmla="*/ 48 h 58"/>
                      <a:gd name="T42" fmla="*/ 56 w 64"/>
                      <a:gd name="T43" fmla="*/ 53 h 58"/>
                      <a:gd name="T44" fmla="*/ 51 w 64"/>
                      <a:gd name="T45" fmla="*/ 56 h 58"/>
                      <a:gd name="T46" fmla="*/ 43 w 64"/>
                      <a:gd name="T47" fmla="*/ 54 h 58"/>
                      <a:gd name="T48" fmla="*/ 42 w 64"/>
                      <a:gd name="T49" fmla="*/ 50 h 58"/>
                      <a:gd name="T50" fmla="*/ 35 w 64"/>
                      <a:gd name="T51" fmla="*/ 54 h 58"/>
                      <a:gd name="T52" fmla="*/ 32 w 64"/>
                      <a:gd name="T53" fmla="*/ 51 h 58"/>
                      <a:gd name="T54" fmla="*/ 27 w 64"/>
                      <a:gd name="T55" fmla="*/ 52 h 58"/>
                      <a:gd name="T56" fmla="*/ 25 w 64"/>
                      <a:gd name="T57" fmla="*/ 52 h 58"/>
                      <a:gd name="T58" fmla="*/ 21 w 64"/>
                      <a:gd name="T59" fmla="*/ 52 h 58"/>
                      <a:gd name="T60" fmla="*/ 20 w 64"/>
                      <a:gd name="T61" fmla="*/ 45 h 58"/>
                      <a:gd name="T62" fmla="*/ 14 w 64"/>
                      <a:gd name="T63" fmla="*/ 47 h 58"/>
                      <a:gd name="T64" fmla="*/ 10 w 64"/>
                      <a:gd name="T65" fmla="*/ 45 h 58"/>
                      <a:gd name="T66" fmla="*/ 7 w 64"/>
                      <a:gd name="T67" fmla="*/ 45 h 58"/>
                      <a:gd name="T68" fmla="*/ 7 w 64"/>
                      <a:gd name="T69" fmla="*/ 38 h 58"/>
                      <a:gd name="T70" fmla="*/ 10 w 64"/>
                      <a:gd name="T71" fmla="*/ 30 h 58"/>
                      <a:gd name="T72" fmla="*/ 13 w 64"/>
                      <a:gd name="T73" fmla="*/ 21 h 58"/>
                      <a:gd name="T74" fmla="*/ 12 w 64"/>
                      <a:gd name="T75" fmla="*/ 15 h 58"/>
                      <a:gd name="T76" fmla="*/ 59 w 64"/>
                      <a:gd name="T77" fmla="*/ 53 h 58"/>
                      <a:gd name="T78" fmla="*/ 3 w 64"/>
                      <a:gd name="T79" fmla="*/ 1 h 58"/>
                      <a:gd name="T80" fmla="*/ 4 w 64"/>
                      <a:gd name="T81" fmla="*/ 12 h 58"/>
                      <a:gd name="T82" fmla="*/ 10 w 64"/>
                      <a:gd name="T83" fmla="*/ 16 h 58"/>
                      <a:gd name="T84" fmla="*/ 7 w 64"/>
                      <a:gd name="T85" fmla="*/ 32 h 58"/>
                      <a:gd name="T86" fmla="*/ 7 w 64"/>
                      <a:gd name="T87" fmla="*/ 45 h 58"/>
                      <a:gd name="T88" fmla="*/ 14 w 64"/>
                      <a:gd name="T89" fmla="*/ 47 h 58"/>
                      <a:gd name="T90" fmla="*/ 18 w 64"/>
                      <a:gd name="T91" fmla="*/ 51 h 58"/>
                      <a:gd name="T92" fmla="*/ 26 w 64"/>
                      <a:gd name="T93" fmla="*/ 52 h 58"/>
                      <a:gd name="T94" fmla="*/ 33 w 64"/>
                      <a:gd name="T95" fmla="*/ 52 h 58"/>
                      <a:gd name="T96" fmla="*/ 43 w 64"/>
                      <a:gd name="T97" fmla="*/ 49 h 58"/>
                      <a:gd name="T98" fmla="*/ 53 w 64"/>
                      <a:gd name="T99" fmla="*/ 58 h 58"/>
                      <a:gd name="T100" fmla="*/ 61 w 64"/>
                      <a:gd name="T101" fmla="*/ 54 h 58"/>
                      <a:gd name="T102" fmla="*/ 63 w 64"/>
                      <a:gd name="T103" fmla="*/ 46 h 58"/>
                      <a:gd name="T104" fmla="*/ 56 w 64"/>
                      <a:gd name="T105" fmla="*/ 37 h 58"/>
                      <a:gd name="T106" fmla="*/ 39 w 64"/>
                      <a:gd name="T107" fmla="*/ 37 h 58"/>
                      <a:gd name="T108" fmla="*/ 32 w 64"/>
                      <a:gd name="T109" fmla="*/ 36 h 58"/>
                      <a:gd name="T110" fmla="*/ 24 w 64"/>
                      <a:gd name="T111" fmla="*/ 32 h 58"/>
                      <a:gd name="T112" fmla="*/ 20 w 64"/>
                      <a:gd name="T113" fmla="*/ 26 h 58"/>
                      <a:gd name="T114" fmla="*/ 19 w 64"/>
                      <a:gd name="T115" fmla="*/ 22 h 58"/>
                      <a:gd name="T116" fmla="*/ 27 w 64"/>
                      <a:gd name="T117" fmla="*/ 21 h 58"/>
                      <a:gd name="T118" fmla="*/ 23 w 64"/>
                      <a:gd name="T119" fmla="*/ 12 h 58"/>
                      <a:gd name="T120" fmla="*/ 15 w 64"/>
                      <a:gd name="T121"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58">
                        <a:moveTo>
                          <a:pt x="6" y="1"/>
                        </a:moveTo>
                        <a:cubicBezTo>
                          <a:pt x="7" y="1"/>
                          <a:pt x="7" y="1"/>
                          <a:pt x="7" y="1"/>
                        </a:cubicBezTo>
                        <a:cubicBezTo>
                          <a:pt x="7" y="1"/>
                          <a:pt x="7" y="1"/>
                          <a:pt x="7" y="1"/>
                        </a:cubicBezTo>
                        <a:cubicBezTo>
                          <a:pt x="7" y="1"/>
                          <a:pt x="7" y="1"/>
                          <a:pt x="7" y="1"/>
                        </a:cubicBezTo>
                        <a:cubicBezTo>
                          <a:pt x="8" y="1"/>
                          <a:pt x="8" y="1"/>
                          <a:pt x="8" y="1"/>
                        </a:cubicBezTo>
                        <a:cubicBezTo>
                          <a:pt x="9" y="2"/>
                          <a:pt x="9" y="2"/>
                          <a:pt x="9" y="2"/>
                        </a:cubicBezTo>
                        <a:cubicBezTo>
                          <a:pt x="9" y="2"/>
                          <a:pt x="9" y="2"/>
                          <a:pt x="9" y="2"/>
                        </a:cubicBezTo>
                        <a:cubicBezTo>
                          <a:pt x="9" y="2"/>
                          <a:pt x="9" y="2"/>
                          <a:pt x="9" y="2"/>
                        </a:cubicBezTo>
                        <a:cubicBezTo>
                          <a:pt x="11" y="3"/>
                          <a:pt x="11" y="3"/>
                          <a:pt x="11" y="3"/>
                        </a:cubicBezTo>
                        <a:cubicBezTo>
                          <a:pt x="11" y="3"/>
                          <a:pt x="11" y="3"/>
                          <a:pt x="11" y="3"/>
                        </a:cubicBezTo>
                        <a:cubicBezTo>
                          <a:pt x="11" y="5"/>
                          <a:pt x="11" y="5"/>
                          <a:pt x="11" y="5"/>
                        </a:cubicBezTo>
                        <a:cubicBezTo>
                          <a:pt x="11" y="5"/>
                          <a:pt x="11" y="5"/>
                          <a:pt x="11" y="5"/>
                        </a:cubicBezTo>
                        <a:cubicBezTo>
                          <a:pt x="11" y="5"/>
                          <a:pt x="11" y="5"/>
                          <a:pt x="11" y="5"/>
                        </a:cubicBezTo>
                        <a:cubicBezTo>
                          <a:pt x="12" y="6"/>
                          <a:pt x="12" y="6"/>
                          <a:pt x="12" y="6"/>
                        </a:cubicBezTo>
                        <a:cubicBezTo>
                          <a:pt x="12" y="6"/>
                          <a:pt x="12" y="6"/>
                          <a:pt x="12" y="6"/>
                        </a:cubicBezTo>
                        <a:cubicBezTo>
                          <a:pt x="12" y="6"/>
                          <a:pt x="12" y="6"/>
                          <a:pt x="12" y="6"/>
                        </a:cubicBezTo>
                        <a:cubicBezTo>
                          <a:pt x="14" y="6"/>
                          <a:pt x="14" y="6"/>
                          <a:pt x="14" y="6"/>
                        </a:cubicBezTo>
                        <a:cubicBezTo>
                          <a:pt x="14" y="6"/>
                          <a:pt x="14" y="6"/>
                          <a:pt x="14" y="6"/>
                        </a:cubicBezTo>
                        <a:cubicBezTo>
                          <a:pt x="14" y="6"/>
                          <a:pt x="14" y="6"/>
                          <a:pt x="14" y="6"/>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9"/>
                          <a:pt x="14" y="9"/>
                          <a:pt x="14" y="9"/>
                        </a:cubicBezTo>
                        <a:cubicBezTo>
                          <a:pt x="14" y="9"/>
                          <a:pt x="14" y="9"/>
                          <a:pt x="14" y="9"/>
                        </a:cubicBezTo>
                        <a:cubicBezTo>
                          <a:pt x="14" y="9"/>
                          <a:pt x="14" y="9"/>
                          <a:pt x="14" y="9"/>
                        </a:cubicBezTo>
                        <a:cubicBezTo>
                          <a:pt x="15" y="10"/>
                          <a:pt x="15" y="10"/>
                          <a:pt x="15" y="10"/>
                        </a:cubicBezTo>
                        <a:cubicBezTo>
                          <a:pt x="14" y="11"/>
                          <a:pt x="14" y="11"/>
                          <a:pt x="14" y="11"/>
                        </a:cubicBezTo>
                        <a:cubicBezTo>
                          <a:pt x="12" y="13"/>
                          <a:pt x="12" y="13"/>
                          <a:pt x="12" y="13"/>
                        </a:cubicBezTo>
                        <a:cubicBezTo>
                          <a:pt x="11" y="13"/>
                          <a:pt x="11" y="13"/>
                          <a:pt x="11" y="13"/>
                        </a:cubicBezTo>
                        <a:cubicBezTo>
                          <a:pt x="11" y="13"/>
                          <a:pt x="11" y="13"/>
                          <a:pt x="11" y="13"/>
                        </a:cubicBezTo>
                        <a:cubicBezTo>
                          <a:pt x="11" y="13"/>
                          <a:pt x="11" y="13"/>
                          <a:pt x="11" y="13"/>
                        </a:cubicBezTo>
                        <a:cubicBezTo>
                          <a:pt x="10" y="14"/>
                          <a:pt x="10" y="14"/>
                          <a:pt x="10" y="14"/>
                        </a:cubicBezTo>
                        <a:cubicBezTo>
                          <a:pt x="10" y="15"/>
                          <a:pt x="10" y="15"/>
                          <a:pt x="10" y="15"/>
                        </a:cubicBezTo>
                        <a:cubicBezTo>
                          <a:pt x="10" y="15"/>
                          <a:pt x="10" y="15"/>
                          <a:pt x="10" y="15"/>
                        </a:cubicBezTo>
                        <a:cubicBezTo>
                          <a:pt x="10" y="16"/>
                          <a:pt x="10" y="16"/>
                          <a:pt x="10" y="16"/>
                        </a:cubicBezTo>
                        <a:cubicBezTo>
                          <a:pt x="10" y="16"/>
                          <a:pt x="10" y="16"/>
                          <a:pt x="10" y="16"/>
                        </a:cubicBezTo>
                        <a:cubicBezTo>
                          <a:pt x="10" y="15"/>
                          <a:pt x="10" y="15"/>
                          <a:pt x="10" y="15"/>
                        </a:cubicBezTo>
                        <a:cubicBezTo>
                          <a:pt x="10" y="16"/>
                          <a:pt x="10" y="16"/>
                          <a:pt x="10" y="16"/>
                        </a:cubicBezTo>
                        <a:cubicBezTo>
                          <a:pt x="10" y="17"/>
                          <a:pt x="10" y="17"/>
                          <a:pt x="10" y="17"/>
                        </a:cubicBezTo>
                        <a:cubicBezTo>
                          <a:pt x="10" y="17"/>
                          <a:pt x="10" y="17"/>
                          <a:pt x="10" y="17"/>
                        </a:cubicBezTo>
                        <a:cubicBezTo>
                          <a:pt x="8" y="16"/>
                          <a:pt x="8" y="16"/>
                          <a:pt x="8" y="16"/>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6" y="13"/>
                          <a:pt x="6" y="13"/>
                          <a:pt x="6" y="13"/>
                        </a:cubicBezTo>
                        <a:cubicBezTo>
                          <a:pt x="6" y="14"/>
                          <a:pt x="6" y="14"/>
                          <a:pt x="6" y="14"/>
                        </a:cubicBezTo>
                        <a:cubicBezTo>
                          <a:pt x="5" y="14"/>
                          <a:pt x="5" y="14"/>
                          <a:pt x="5" y="14"/>
                        </a:cubicBezTo>
                        <a:cubicBezTo>
                          <a:pt x="5" y="13"/>
                          <a:pt x="5" y="13"/>
                          <a:pt x="5" y="13"/>
                        </a:cubicBezTo>
                        <a:cubicBezTo>
                          <a:pt x="6" y="12"/>
                          <a:pt x="6" y="12"/>
                          <a:pt x="6" y="12"/>
                        </a:cubicBezTo>
                        <a:cubicBezTo>
                          <a:pt x="6" y="12"/>
                          <a:pt x="6" y="12"/>
                          <a:pt x="6" y="12"/>
                        </a:cubicBezTo>
                        <a:cubicBezTo>
                          <a:pt x="5" y="12"/>
                          <a:pt x="5" y="12"/>
                          <a:pt x="5" y="12"/>
                        </a:cubicBezTo>
                        <a:cubicBezTo>
                          <a:pt x="4" y="12"/>
                          <a:pt x="4" y="12"/>
                          <a:pt x="4" y="12"/>
                        </a:cubicBezTo>
                        <a:cubicBezTo>
                          <a:pt x="3" y="10"/>
                          <a:pt x="3" y="10"/>
                          <a:pt x="3" y="10"/>
                        </a:cubicBezTo>
                        <a:cubicBezTo>
                          <a:pt x="3" y="9"/>
                          <a:pt x="3" y="9"/>
                          <a:pt x="3" y="9"/>
                        </a:cubicBezTo>
                        <a:cubicBezTo>
                          <a:pt x="4" y="9"/>
                          <a:pt x="4" y="9"/>
                          <a:pt x="4" y="9"/>
                        </a:cubicBezTo>
                        <a:cubicBezTo>
                          <a:pt x="4" y="9"/>
                          <a:pt x="4" y="9"/>
                          <a:pt x="4" y="9"/>
                        </a:cubicBezTo>
                        <a:cubicBezTo>
                          <a:pt x="4" y="9"/>
                          <a:pt x="4" y="9"/>
                          <a:pt x="4" y="9"/>
                        </a:cubicBezTo>
                        <a:cubicBezTo>
                          <a:pt x="5" y="8"/>
                          <a:pt x="5" y="8"/>
                          <a:pt x="5" y="8"/>
                        </a:cubicBezTo>
                        <a:cubicBezTo>
                          <a:pt x="6" y="8"/>
                          <a:pt x="6" y="8"/>
                          <a:pt x="6" y="8"/>
                        </a:cubicBezTo>
                        <a:cubicBezTo>
                          <a:pt x="4" y="8"/>
                          <a:pt x="4" y="8"/>
                          <a:pt x="4" y="8"/>
                        </a:cubicBezTo>
                        <a:cubicBezTo>
                          <a:pt x="3" y="8"/>
                          <a:pt x="3" y="8"/>
                          <a:pt x="3" y="8"/>
                        </a:cubicBezTo>
                        <a:cubicBezTo>
                          <a:pt x="2" y="6"/>
                          <a:pt x="2" y="6"/>
                          <a:pt x="2" y="6"/>
                        </a:cubicBezTo>
                        <a:cubicBezTo>
                          <a:pt x="2" y="6"/>
                          <a:pt x="2" y="6"/>
                          <a:pt x="2" y="6"/>
                        </a:cubicBezTo>
                        <a:cubicBezTo>
                          <a:pt x="2" y="5"/>
                          <a:pt x="2" y="5"/>
                          <a:pt x="2" y="5"/>
                        </a:cubicBezTo>
                        <a:cubicBezTo>
                          <a:pt x="2" y="5"/>
                          <a:pt x="2" y="5"/>
                          <a:pt x="2" y="5"/>
                        </a:cubicBezTo>
                        <a:cubicBezTo>
                          <a:pt x="3" y="5"/>
                          <a:pt x="3" y="5"/>
                          <a:pt x="3" y="5"/>
                        </a:cubicBezTo>
                        <a:cubicBezTo>
                          <a:pt x="4" y="5"/>
                          <a:pt x="4" y="5"/>
                          <a:pt x="4" y="5"/>
                        </a:cubicBezTo>
                        <a:cubicBezTo>
                          <a:pt x="3" y="5"/>
                          <a:pt x="3" y="5"/>
                          <a:pt x="3" y="5"/>
                        </a:cubicBezTo>
                        <a:cubicBezTo>
                          <a:pt x="3" y="3"/>
                          <a:pt x="3" y="3"/>
                          <a:pt x="3" y="3"/>
                        </a:cubicBezTo>
                        <a:cubicBezTo>
                          <a:pt x="2" y="3"/>
                          <a:pt x="2" y="3"/>
                          <a:pt x="2" y="3"/>
                        </a:cubicBezTo>
                        <a:cubicBezTo>
                          <a:pt x="2" y="2"/>
                          <a:pt x="2" y="2"/>
                          <a:pt x="2" y="2"/>
                        </a:cubicBezTo>
                        <a:cubicBezTo>
                          <a:pt x="3" y="2"/>
                          <a:pt x="3" y="2"/>
                          <a:pt x="3" y="2"/>
                        </a:cubicBezTo>
                        <a:cubicBezTo>
                          <a:pt x="3" y="2"/>
                          <a:pt x="3" y="2"/>
                          <a:pt x="3" y="2"/>
                        </a:cubicBezTo>
                        <a:cubicBezTo>
                          <a:pt x="3" y="2"/>
                          <a:pt x="3" y="2"/>
                          <a:pt x="3" y="2"/>
                        </a:cubicBezTo>
                        <a:cubicBezTo>
                          <a:pt x="3" y="1"/>
                          <a:pt x="3" y="1"/>
                          <a:pt x="3" y="1"/>
                        </a:cubicBezTo>
                        <a:cubicBezTo>
                          <a:pt x="5" y="1"/>
                          <a:pt x="5" y="1"/>
                          <a:pt x="5" y="1"/>
                        </a:cubicBezTo>
                        <a:cubicBezTo>
                          <a:pt x="5" y="1"/>
                          <a:pt x="5" y="1"/>
                          <a:pt x="5" y="1"/>
                        </a:cubicBezTo>
                        <a:cubicBezTo>
                          <a:pt x="5" y="1"/>
                          <a:pt x="5" y="1"/>
                          <a:pt x="5" y="1"/>
                        </a:cubicBezTo>
                        <a:cubicBezTo>
                          <a:pt x="6" y="1"/>
                          <a:pt x="6" y="1"/>
                          <a:pt x="6" y="1"/>
                        </a:cubicBezTo>
                        <a:moveTo>
                          <a:pt x="15" y="12"/>
                        </a:moveTo>
                        <a:cubicBezTo>
                          <a:pt x="15" y="13"/>
                          <a:pt x="15" y="13"/>
                          <a:pt x="15" y="13"/>
                        </a:cubicBezTo>
                        <a:cubicBezTo>
                          <a:pt x="16" y="13"/>
                          <a:pt x="16" y="13"/>
                          <a:pt x="16" y="13"/>
                        </a:cubicBezTo>
                        <a:cubicBezTo>
                          <a:pt x="16" y="13"/>
                          <a:pt x="16" y="13"/>
                          <a:pt x="16" y="13"/>
                        </a:cubicBezTo>
                        <a:cubicBezTo>
                          <a:pt x="17" y="13"/>
                          <a:pt x="17" y="13"/>
                          <a:pt x="17" y="13"/>
                        </a:cubicBezTo>
                        <a:cubicBezTo>
                          <a:pt x="17" y="13"/>
                          <a:pt x="17" y="13"/>
                          <a:pt x="17"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20" y="12"/>
                          <a:pt x="20" y="12"/>
                          <a:pt x="20" y="12"/>
                        </a:cubicBezTo>
                        <a:cubicBezTo>
                          <a:pt x="21" y="12"/>
                          <a:pt x="21" y="12"/>
                          <a:pt x="21" y="12"/>
                        </a:cubicBezTo>
                        <a:cubicBezTo>
                          <a:pt x="22" y="13"/>
                          <a:pt x="22" y="13"/>
                          <a:pt x="22" y="13"/>
                        </a:cubicBezTo>
                        <a:cubicBezTo>
                          <a:pt x="22" y="13"/>
                          <a:pt x="22" y="13"/>
                          <a:pt x="22" y="13"/>
                        </a:cubicBezTo>
                        <a:cubicBezTo>
                          <a:pt x="22" y="13"/>
                          <a:pt x="22" y="13"/>
                          <a:pt x="22" y="13"/>
                        </a:cubicBezTo>
                        <a:cubicBezTo>
                          <a:pt x="23" y="13"/>
                          <a:pt x="23" y="13"/>
                          <a:pt x="23" y="13"/>
                        </a:cubicBezTo>
                        <a:cubicBezTo>
                          <a:pt x="24" y="14"/>
                          <a:pt x="24" y="14"/>
                          <a:pt x="24" y="14"/>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3" y="15"/>
                          <a:pt x="23" y="15"/>
                          <a:pt x="23" y="15"/>
                        </a:cubicBezTo>
                        <a:cubicBezTo>
                          <a:pt x="23" y="15"/>
                          <a:pt x="23" y="15"/>
                          <a:pt x="23" y="15"/>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0" y="14"/>
                          <a:pt x="20" y="14"/>
                          <a:pt x="20" y="14"/>
                        </a:cubicBezTo>
                        <a:cubicBezTo>
                          <a:pt x="20" y="15"/>
                          <a:pt x="20" y="15"/>
                          <a:pt x="20" y="15"/>
                        </a:cubicBezTo>
                        <a:cubicBezTo>
                          <a:pt x="20" y="15"/>
                          <a:pt x="20" y="15"/>
                          <a:pt x="20" y="15"/>
                        </a:cubicBezTo>
                        <a:cubicBezTo>
                          <a:pt x="20" y="15"/>
                          <a:pt x="20" y="15"/>
                          <a:pt x="20" y="15"/>
                        </a:cubicBezTo>
                        <a:cubicBezTo>
                          <a:pt x="21" y="16"/>
                          <a:pt x="21" y="16"/>
                          <a:pt x="21" y="16"/>
                        </a:cubicBezTo>
                        <a:cubicBezTo>
                          <a:pt x="21" y="16"/>
                          <a:pt x="21" y="16"/>
                          <a:pt x="21" y="16"/>
                        </a:cubicBezTo>
                        <a:cubicBezTo>
                          <a:pt x="21" y="16"/>
                          <a:pt x="21" y="16"/>
                          <a:pt x="21" y="16"/>
                        </a:cubicBezTo>
                        <a:cubicBezTo>
                          <a:pt x="21" y="16"/>
                          <a:pt x="21" y="16"/>
                          <a:pt x="21" y="16"/>
                        </a:cubicBezTo>
                        <a:cubicBezTo>
                          <a:pt x="22" y="17"/>
                          <a:pt x="22" y="17"/>
                          <a:pt x="22" y="17"/>
                        </a:cubicBezTo>
                        <a:cubicBezTo>
                          <a:pt x="22" y="18"/>
                          <a:pt x="22" y="18"/>
                          <a:pt x="22" y="18"/>
                        </a:cubicBezTo>
                        <a:cubicBezTo>
                          <a:pt x="23" y="19"/>
                          <a:pt x="23" y="19"/>
                          <a:pt x="23" y="19"/>
                        </a:cubicBezTo>
                        <a:cubicBezTo>
                          <a:pt x="23" y="18"/>
                          <a:pt x="23" y="18"/>
                          <a:pt x="23" y="18"/>
                        </a:cubicBezTo>
                        <a:cubicBezTo>
                          <a:pt x="23" y="18"/>
                          <a:pt x="23" y="18"/>
                          <a:pt x="23" y="18"/>
                        </a:cubicBezTo>
                        <a:cubicBezTo>
                          <a:pt x="24" y="19"/>
                          <a:pt x="24" y="19"/>
                          <a:pt x="24" y="19"/>
                        </a:cubicBezTo>
                        <a:cubicBezTo>
                          <a:pt x="27" y="21"/>
                          <a:pt x="27" y="21"/>
                          <a:pt x="27" y="21"/>
                        </a:cubicBezTo>
                        <a:cubicBezTo>
                          <a:pt x="27" y="22"/>
                          <a:pt x="27" y="22"/>
                          <a:pt x="27" y="22"/>
                        </a:cubicBezTo>
                        <a:cubicBezTo>
                          <a:pt x="27" y="23"/>
                          <a:pt x="27" y="23"/>
                          <a:pt x="27" y="23"/>
                        </a:cubicBezTo>
                        <a:cubicBezTo>
                          <a:pt x="26" y="23"/>
                          <a:pt x="26" y="23"/>
                          <a:pt x="26" y="23"/>
                        </a:cubicBezTo>
                        <a:cubicBezTo>
                          <a:pt x="24" y="22"/>
                          <a:pt x="24" y="22"/>
                          <a:pt x="24" y="22"/>
                        </a:cubicBezTo>
                        <a:cubicBezTo>
                          <a:pt x="24" y="22"/>
                          <a:pt x="24" y="22"/>
                          <a:pt x="24" y="22"/>
                        </a:cubicBezTo>
                        <a:cubicBezTo>
                          <a:pt x="23" y="21"/>
                          <a:pt x="23" y="21"/>
                          <a:pt x="23" y="21"/>
                        </a:cubicBezTo>
                        <a:cubicBezTo>
                          <a:pt x="23" y="22"/>
                          <a:pt x="23" y="22"/>
                          <a:pt x="23" y="22"/>
                        </a:cubicBezTo>
                        <a:cubicBezTo>
                          <a:pt x="23" y="22"/>
                          <a:pt x="23" y="22"/>
                          <a:pt x="23" y="22"/>
                        </a:cubicBezTo>
                        <a:cubicBezTo>
                          <a:pt x="22" y="21"/>
                          <a:pt x="22" y="21"/>
                          <a:pt x="22" y="21"/>
                        </a:cubicBezTo>
                        <a:cubicBezTo>
                          <a:pt x="22" y="21"/>
                          <a:pt x="22" y="21"/>
                          <a:pt x="22" y="21"/>
                        </a:cubicBezTo>
                        <a:cubicBezTo>
                          <a:pt x="22" y="21"/>
                          <a:pt x="22" y="21"/>
                          <a:pt x="22" y="21"/>
                        </a:cubicBezTo>
                        <a:cubicBezTo>
                          <a:pt x="20" y="21"/>
                          <a:pt x="20" y="21"/>
                          <a:pt x="20" y="21"/>
                        </a:cubicBezTo>
                        <a:cubicBezTo>
                          <a:pt x="19" y="20"/>
                          <a:pt x="19" y="20"/>
                          <a:pt x="19" y="20"/>
                        </a:cubicBezTo>
                        <a:cubicBezTo>
                          <a:pt x="19" y="19"/>
                          <a:pt x="19" y="19"/>
                          <a:pt x="19" y="19"/>
                        </a:cubicBezTo>
                        <a:cubicBezTo>
                          <a:pt x="19" y="18"/>
                          <a:pt x="19" y="18"/>
                          <a:pt x="19" y="18"/>
                        </a:cubicBezTo>
                        <a:cubicBezTo>
                          <a:pt x="18" y="18"/>
                          <a:pt x="18" y="18"/>
                          <a:pt x="18" y="18"/>
                        </a:cubicBezTo>
                        <a:cubicBezTo>
                          <a:pt x="18" y="18"/>
                          <a:pt x="18" y="18"/>
                          <a:pt x="18" y="18"/>
                        </a:cubicBezTo>
                        <a:cubicBezTo>
                          <a:pt x="17" y="18"/>
                          <a:pt x="17" y="18"/>
                          <a:pt x="17" y="18"/>
                        </a:cubicBezTo>
                        <a:cubicBezTo>
                          <a:pt x="17" y="19"/>
                          <a:pt x="17" y="19"/>
                          <a:pt x="17" y="19"/>
                        </a:cubicBezTo>
                        <a:cubicBezTo>
                          <a:pt x="17" y="19"/>
                          <a:pt x="17" y="19"/>
                          <a:pt x="17" y="19"/>
                        </a:cubicBezTo>
                        <a:cubicBezTo>
                          <a:pt x="17" y="19"/>
                          <a:pt x="17" y="19"/>
                          <a:pt x="17" y="19"/>
                        </a:cubicBezTo>
                        <a:cubicBezTo>
                          <a:pt x="16" y="20"/>
                          <a:pt x="16" y="20"/>
                          <a:pt x="16" y="20"/>
                        </a:cubicBezTo>
                        <a:cubicBezTo>
                          <a:pt x="17" y="20"/>
                          <a:pt x="17" y="20"/>
                          <a:pt x="17" y="20"/>
                        </a:cubicBezTo>
                        <a:cubicBezTo>
                          <a:pt x="18" y="21"/>
                          <a:pt x="18" y="21"/>
                          <a:pt x="18" y="21"/>
                        </a:cubicBezTo>
                        <a:cubicBezTo>
                          <a:pt x="19" y="22"/>
                          <a:pt x="19" y="22"/>
                          <a:pt x="19" y="22"/>
                        </a:cubicBezTo>
                        <a:cubicBezTo>
                          <a:pt x="19" y="22"/>
                          <a:pt x="19" y="22"/>
                          <a:pt x="19" y="22"/>
                        </a:cubicBezTo>
                        <a:cubicBezTo>
                          <a:pt x="17" y="23"/>
                          <a:pt x="17" y="23"/>
                          <a:pt x="17" y="23"/>
                        </a:cubicBezTo>
                        <a:cubicBezTo>
                          <a:pt x="19" y="23"/>
                          <a:pt x="19" y="23"/>
                          <a:pt x="19" y="23"/>
                        </a:cubicBezTo>
                        <a:cubicBezTo>
                          <a:pt x="20" y="23"/>
                          <a:pt x="20" y="23"/>
                          <a:pt x="20" y="23"/>
                        </a:cubicBezTo>
                        <a:cubicBezTo>
                          <a:pt x="21" y="24"/>
                          <a:pt x="21" y="24"/>
                          <a:pt x="21" y="24"/>
                        </a:cubicBezTo>
                        <a:cubicBezTo>
                          <a:pt x="20" y="24"/>
                          <a:pt x="20" y="24"/>
                          <a:pt x="20" y="24"/>
                        </a:cubicBezTo>
                        <a:cubicBezTo>
                          <a:pt x="19" y="23"/>
                          <a:pt x="19" y="23"/>
                          <a:pt x="19" y="23"/>
                        </a:cubicBezTo>
                        <a:cubicBezTo>
                          <a:pt x="19" y="23"/>
                          <a:pt x="19" y="23"/>
                          <a:pt x="19" y="23"/>
                        </a:cubicBezTo>
                        <a:cubicBezTo>
                          <a:pt x="19" y="23"/>
                          <a:pt x="19" y="23"/>
                          <a:pt x="19" y="23"/>
                        </a:cubicBezTo>
                        <a:cubicBezTo>
                          <a:pt x="18" y="23"/>
                          <a:pt x="18" y="23"/>
                          <a:pt x="18" y="23"/>
                        </a:cubicBezTo>
                        <a:cubicBezTo>
                          <a:pt x="17" y="23"/>
                          <a:pt x="17" y="23"/>
                          <a:pt x="17" y="23"/>
                        </a:cubicBezTo>
                        <a:cubicBezTo>
                          <a:pt x="17" y="23"/>
                          <a:pt x="17" y="23"/>
                          <a:pt x="17" y="23"/>
                        </a:cubicBezTo>
                        <a:cubicBezTo>
                          <a:pt x="17" y="24"/>
                          <a:pt x="17" y="24"/>
                          <a:pt x="17" y="24"/>
                        </a:cubicBezTo>
                        <a:cubicBezTo>
                          <a:pt x="17" y="25"/>
                          <a:pt x="17" y="25"/>
                          <a:pt x="17" y="25"/>
                        </a:cubicBezTo>
                        <a:cubicBezTo>
                          <a:pt x="16" y="25"/>
                          <a:pt x="16" y="25"/>
                          <a:pt x="16" y="25"/>
                        </a:cubicBezTo>
                        <a:cubicBezTo>
                          <a:pt x="16" y="25"/>
                          <a:pt x="16" y="25"/>
                          <a:pt x="16" y="25"/>
                        </a:cubicBezTo>
                        <a:cubicBezTo>
                          <a:pt x="16" y="26"/>
                          <a:pt x="16" y="26"/>
                          <a:pt x="16" y="26"/>
                        </a:cubicBezTo>
                        <a:cubicBezTo>
                          <a:pt x="16" y="26"/>
                          <a:pt x="16" y="26"/>
                          <a:pt x="16" y="26"/>
                        </a:cubicBezTo>
                        <a:cubicBezTo>
                          <a:pt x="16" y="27"/>
                          <a:pt x="16" y="27"/>
                          <a:pt x="16" y="27"/>
                        </a:cubicBezTo>
                        <a:cubicBezTo>
                          <a:pt x="16" y="27"/>
                          <a:pt x="16" y="27"/>
                          <a:pt x="16" y="27"/>
                        </a:cubicBezTo>
                        <a:cubicBezTo>
                          <a:pt x="18" y="27"/>
                          <a:pt x="18" y="27"/>
                          <a:pt x="18" y="27"/>
                        </a:cubicBezTo>
                        <a:cubicBezTo>
                          <a:pt x="18" y="27"/>
                          <a:pt x="18" y="27"/>
                          <a:pt x="18" y="27"/>
                        </a:cubicBezTo>
                        <a:cubicBezTo>
                          <a:pt x="18" y="26"/>
                          <a:pt x="18" y="26"/>
                          <a:pt x="18" y="26"/>
                        </a:cubicBezTo>
                        <a:cubicBezTo>
                          <a:pt x="19" y="26"/>
                          <a:pt x="19" y="26"/>
                          <a:pt x="19" y="26"/>
                        </a:cubicBezTo>
                        <a:cubicBezTo>
                          <a:pt x="19" y="26"/>
                          <a:pt x="19" y="26"/>
                          <a:pt x="19" y="26"/>
                        </a:cubicBezTo>
                        <a:cubicBezTo>
                          <a:pt x="19" y="26"/>
                          <a:pt x="19" y="26"/>
                          <a:pt x="19" y="26"/>
                        </a:cubicBezTo>
                        <a:cubicBezTo>
                          <a:pt x="17" y="27"/>
                          <a:pt x="17" y="27"/>
                          <a:pt x="17" y="27"/>
                        </a:cubicBezTo>
                        <a:cubicBezTo>
                          <a:pt x="19" y="27"/>
                          <a:pt x="19" y="27"/>
                          <a:pt x="19"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1" y="28"/>
                          <a:pt x="21" y="28"/>
                          <a:pt x="21" y="28"/>
                        </a:cubicBezTo>
                        <a:cubicBezTo>
                          <a:pt x="21" y="28"/>
                          <a:pt x="21" y="28"/>
                          <a:pt x="21" y="28"/>
                        </a:cubicBezTo>
                        <a:cubicBezTo>
                          <a:pt x="20" y="28"/>
                          <a:pt x="20" y="28"/>
                          <a:pt x="20" y="28"/>
                        </a:cubicBezTo>
                        <a:cubicBezTo>
                          <a:pt x="20" y="29"/>
                          <a:pt x="20" y="29"/>
                          <a:pt x="20" y="29"/>
                        </a:cubicBezTo>
                        <a:cubicBezTo>
                          <a:pt x="20" y="29"/>
                          <a:pt x="20" y="29"/>
                          <a:pt x="20" y="29"/>
                        </a:cubicBezTo>
                        <a:cubicBezTo>
                          <a:pt x="20" y="30"/>
                          <a:pt x="20" y="30"/>
                          <a:pt x="20" y="30"/>
                        </a:cubicBezTo>
                        <a:cubicBezTo>
                          <a:pt x="21" y="30"/>
                          <a:pt x="21" y="30"/>
                          <a:pt x="21" y="30"/>
                        </a:cubicBezTo>
                        <a:cubicBezTo>
                          <a:pt x="22" y="29"/>
                          <a:pt x="22" y="29"/>
                          <a:pt x="22" y="29"/>
                        </a:cubicBezTo>
                        <a:cubicBezTo>
                          <a:pt x="23" y="30"/>
                          <a:pt x="23" y="30"/>
                          <a:pt x="23" y="30"/>
                        </a:cubicBezTo>
                        <a:cubicBezTo>
                          <a:pt x="22" y="31"/>
                          <a:pt x="22" y="31"/>
                          <a:pt x="22" y="31"/>
                        </a:cubicBezTo>
                        <a:cubicBezTo>
                          <a:pt x="22" y="32"/>
                          <a:pt x="22" y="32"/>
                          <a:pt x="22" y="32"/>
                        </a:cubicBezTo>
                        <a:cubicBezTo>
                          <a:pt x="22" y="32"/>
                          <a:pt x="22" y="32"/>
                          <a:pt x="22" y="32"/>
                        </a:cubicBezTo>
                        <a:cubicBezTo>
                          <a:pt x="22" y="32"/>
                          <a:pt x="22" y="32"/>
                          <a:pt x="22" y="32"/>
                        </a:cubicBezTo>
                        <a:cubicBezTo>
                          <a:pt x="22" y="33"/>
                          <a:pt x="22" y="33"/>
                          <a:pt x="22" y="33"/>
                        </a:cubicBezTo>
                        <a:cubicBezTo>
                          <a:pt x="21" y="33"/>
                          <a:pt x="21" y="33"/>
                          <a:pt x="21" y="33"/>
                        </a:cubicBezTo>
                        <a:cubicBezTo>
                          <a:pt x="22" y="34"/>
                          <a:pt x="22" y="34"/>
                          <a:pt x="22" y="34"/>
                        </a:cubicBezTo>
                        <a:cubicBezTo>
                          <a:pt x="22" y="35"/>
                          <a:pt x="22" y="35"/>
                          <a:pt x="22" y="35"/>
                        </a:cubicBezTo>
                        <a:cubicBezTo>
                          <a:pt x="22" y="35"/>
                          <a:pt x="22" y="35"/>
                          <a:pt x="22" y="35"/>
                        </a:cubicBezTo>
                        <a:cubicBezTo>
                          <a:pt x="23" y="35"/>
                          <a:pt x="23" y="35"/>
                          <a:pt x="23" y="35"/>
                        </a:cubicBezTo>
                        <a:cubicBezTo>
                          <a:pt x="23" y="35"/>
                          <a:pt x="23" y="35"/>
                          <a:pt x="23" y="35"/>
                        </a:cubicBezTo>
                        <a:cubicBezTo>
                          <a:pt x="24" y="35"/>
                          <a:pt x="24" y="35"/>
                          <a:pt x="24" y="35"/>
                        </a:cubicBezTo>
                        <a:cubicBezTo>
                          <a:pt x="24" y="34"/>
                          <a:pt x="24" y="34"/>
                          <a:pt x="24" y="34"/>
                        </a:cubicBezTo>
                        <a:cubicBezTo>
                          <a:pt x="24" y="33"/>
                          <a:pt x="24" y="33"/>
                          <a:pt x="24" y="33"/>
                        </a:cubicBezTo>
                        <a:cubicBezTo>
                          <a:pt x="25" y="32"/>
                          <a:pt x="25" y="32"/>
                          <a:pt x="25" y="32"/>
                        </a:cubicBezTo>
                        <a:cubicBezTo>
                          <a:pt x="25" y="32"/>
                          <a:pt x="25" y="32"/>
                          <a:pt x="25" y="32"/>
                        </a:cubicBezTo>
                        <a:cubicBezTo>
                          <a:pt x="25" y="33"/>
                          <a:pt x="25" y="33"/>
                          <a:pt x="25" y="33"/>
                        </a:cubicBezTo>
                        <a:cubicBezTo>
                          <a:pt x="25" y="33"/>
                          <a:pt x="25" y="33"/>
                          <a:pt x="25" y="33"/>
                        </a:cubicBezTo>
                        <a:cubicBezTo>
                          <a:pt x="25" y="34"/>
                          <a:pt x="25" y="34"/>
                          <a:pt x="25" y="34"/>
                        </a:cubicBezTo>
                        <a:cubicBezTo>
                          <a:pt x="25" y="35"/>
                          <a:pt x="25" y="35"/>
                          <a:pt x="25" y="35"/>
                        </a:cubicBezTo>
                        <a:cubicBezTo>
                          <a:pt x="26" y="35"/>
                          <a:pt x="26" y="35"/>
                          <a:pt x="26" y="35"/>
                        </a:cubicBezTo>
                        <a:cubicBezTo>
                          <a:pt x="26" y="35"/>
                          <a:pt x="26" y="35"/>
                          <a:pt x="26" y="35"/>
                        </a:cubicBezTo>
                        <a:cubicBezTo>
                          <a:pt x="27" y="35"/>
                          <a:pt x="27" y="35"/>
                          <a:pt x="27" y="35"/>
                        </a:cubicBezTo>
                        <a:cubicBezTo>
                          <a:pt x="27" y="35"/>
                          <a:pt x="27" y="35"/>
                          <a:pt x="27" y="35"/>
                        </a:cubicBezTo>
                        <a:cubicBezTo>
                          <a:pt x="27" y="34"/>
                          <a:pt x="27" y="34"/>
                          <a:pt x="27" y="34"/>
                        </a:cubicBezTo>
                        <a:cubicBezTo>
                          <a:pt x="28" y="34"/>
                          <a:pt x="28" y="34"/>
                          <a:pt x="28" y="34"/>
                        </a:cubicBezTo>
                        <a:cubicBezTo>
                          <a:pt x="28" y="35"/>
                          <a:pt x="28" y="35"/>
                          <a:pt x="28" y="35"/>
                        </a:cubicBezTo>
                        <a:cubicBezTo>
                          <a:pt x="28" y="35"/>
                          <a:pt x="28" y="35"/>
                          <a:pt x="28" y="35"/>
                        </a:cubicBezTo>
                        <a:cubicBezTo>
                          <a:pt x="27" y="36"/>
                          <a:pt x="27" y="36"/>
                          <a:pt x="27" y="36"/>
                        </a:cubicBezTo>
                        <a:cubicBezTo>
                          <a:pt x="28" y="36"/>
                          <a:pt x="28" y="36"/>
                          <a:pt x="28" y="36"/>
                        </a:cubicBezTo>
                        <a:cubicBezTo>
                          <a:pt x="29" y="36"/>
                          <a:pt x="29" y="36"/>
                          <a:pt x="29" y="36"/>
                        </a:cubicBezTo>
                        <a:cubicBezTo>
                          <a:pt x="29" y="37"/>
                          <a:pt x="29" y="37"/>
                          <a:pt x="29" y="37"/>
                        </a:cubicBezTo>
                        <a:cubicBezTo>
                          <a:pt x="30" y="36"/>
                          <a:pt x="30" y="36"/>
                          <a:pt x="30" y="36"/>
                        </a:cubicBezTo>
                        <a:cubicBezTo>
                          <a:pt x="30" y="35"/>
                          <a:pt x="30" y="35"/>
                          <a:pt x="30" y="35"/>
                        </a:cubicBezTo>
                        <a:cubicBezTo>
                          <a:pt x="30" y="35"/>
                          <a:pt x="30" y="35"/>
                          <a:pt x="30" y="35"/>
                        </a:cubicBezTo>
                        <a:cubicBezTo>
                          <a:pt x="30" y="35"/>
                          <a:pt x="30" y="35"/>
                          <a:pt x="30" y="35"/>
                        </a:cubicBezTo>
                        <a:cubicBezTo>
                          <a:pt x="30" y="35"/>
                          <a:pt x="30" y="35"/>
                          <a:pt x="30" y="35"/>
                        </a:cubicBezTo>
                        <a:cubicBezTo>
                          <a:pt x="30" y="34"/>
                          <a:pt x="30" y="34"/>
                          <a:pt x="30" y="34"/>
                        </a:cubicBezTo>
                        <a:cubicBezTo>
                          <a:pt x="31" y="34"/>
                          <a:pt x="31" y="34"/>
                          <a:pt x="31" y="34"/>
                        </a:cubicBezTo>
                        <a:cubicBezTo>
                          <a:pt x="30" y="35"/>
                          <a:pt x="30" y="35"/>
                          <a:pt x="30" y="35"/>
                        </a:cubicBezTo>
                        <a:cubicBezTo>
                          <a:pt x="30" y="35"/>
                          <a:pt x="30" y="35"/>
                          <a:pt x="30" y="35"/>
                        </a:cubicBezTo>
                        <a:cubicBezTo>
                          <a:pt x="31" y="35"/>
                          <a:pt x="31" y="35"/>
                          <a:pt x="31" y="35"/>
                        </a:cubicBezTo>
                        <a:cubicBezTo>
                          <a:pt x="32" y="37"/>
                          <a:pt x="32" y="37"/>
                          <a:pt x="32" y="37"/>
                        </a:cubicBezTo>
                        <a:cubicBezTo>
                          <a:pt x="32" y="37"/>
                          <a:pt x="32" y="37"/>
                          <a:pt x="32" y="37"/>
                        </a:cubicBezTo>
                        <a:cubicBezTo>
                          <a:pt x="31" y="37"/>
                          <a:pt x="31" y="37"/>
                          <a:pt x="31" y="37"/>
                        </a:cubicBezTo>
                        <a:cubicBezTo>
                          <a:pt x="30" y="38"/>
                          <a:pt x="30" y="38"/>
                          <a:pt x="30" y="38"/>
                        </a:cubicBezTo>
                        <a:cubicBezTo>
                          <a:pt x="31" y="38"/>
                          <a:pt x="31" y="38"/>
                          <a:pt x="31" y="38"/>
                        </a:cubicBezTo>
                        <a:cubicBezTo>
                          <a:pt x="31" y="39"/>
                          <a:pt x="31" y="39"/>
                          <a:pt x="31" y="39"/>
                        </a:cubicBezTo>
                        <a:cubicBezTo>
                          <a:pt x="32" y="39"/>
                          <a:pt x="32" y="39"/>
                          <a:pt x="32" y="39"/>
                        </a:cubicBezTo>
                        <a:cubicBezTo>
                          <a:pt x="32" y="39"/>
                          <a:pt x="32" y="39"/>
                          <a:pt x="32" y="39"/>
                        </a:cubicBezTo>
                        <a:cubicBezTo>
                          <a:pt x="33" y="38"/>
                          <a:pt x="33" y="38"/>
                          <a:pt x="33" y="38"/>
                        </a:cubicBezTo>
                        <a:cubicBezTo>
                          <a:pt x="34" y="39"/>
                          <a:pt x="34" y="39"/>
                          <a:pt x="34" y="39"/>
                        </a:cubicBezTo>
                        <a:cubicBezTo>
                          <a:pt x="34" y="39"/>
                          <a:pt x="34" y="39"/>
                          <a:pt x="34" y="39"/>
                        </a:cubicBezTo>
                        <a:cubicBezTo>
                          <a:pt x="34" y="39"/>
                          <a:pt x="34" y="39"/>
                          <a:pt x="34" y="39"/>
                        </a:cubicBezTo>
                        <a:cubicBezTo>
                          <a:pt x="34" y="39"/>
                          <a:pt x="34" y="39"/>
                          <a:pt x="34" y="39"/>
                        </a:cubicBezTo>
                        <a:cubicBezTo>
                          <a:pt x="36" y="40"/>
                          <a:pt x="36" y="40"/>
                          <a:pt x="36" y="40"/>
                        </a:cubicBezTo>
                        <a:cubicBezTo>
                          <a:pt x="38" y="40"/>
                          <a:pt x="38" y="40"/>
                          <a:pt x="38" y="40"/>
                        </a:cubicBezTo>
                        <a:cubicBezTo>
                          <a:pt x="36" y="39"/>
                          <a:pt x="36" y="39"/>
                          <a:pt x="36" y="39"/>
                        </a:cubicBezTo>
                        <a:cubicBezTo>
                          <a:pt x="35" y="38"/>
                          <a:pt x="35" y="38"/>
                          <a:pt x="35" y="38"/>
                        </a:cubicBezTo>
                        <a:cubicBezTo>
                          <a:pt x="35" y="37"/>
                          <a:pt x="35" y="37"/>
                          <a:pt x="35" y="37"/>
                        </a:cubicBezTo>
                        <a:cubicBezTo>
                          <a:pt x="35" y="37"/>
                          <a:pt x="35" y="37"/>
                          <a:pt x="35" y="37"/>
                        </a:cubicBezTo>
                        <a:cubicBezTo>
                          <a:pt x="35" y="37"/>
                          <a:pt x="35" y="37"/>
                          <a:pt x="35" y="37"/>
                        </a:cubicBezTo>
                        <a:cubicBezTo>
                          <a:pt x="35" y="37"/>
                          <a:pt x="35" y="37"/>
                          <a:pt x="35" y="37"/>
                        </a:cubicBezTo>
                        <a:cubicBezTo>
                          <a:pt x="37" y="37"/>
                          <a:pt x="37" y="37"/>
                          <a:pt x="37" y="37"/>
                        </a:cubicBezTo>
                        <a:cubicBezTo>
                          <a:pt x="37" y="37"/>
                          <a:pt x="37" y="37"/>
                          <a:pt x="37" y="37"/>
                        </a:cubicBezTo>
                        <a:cubicBezTo>
                          <a:pt x="37" y="37"/>
                          <a:pt x="37" y="37"/>
                          <a:pt x="37" y="37"/>
                        </a:cubicBezTo>
                        <a:cubicBezTo>
                          <a:pt x="38" y="37"/>
                          <a:pt x="38" y="37"/>
                          <a:pt x="38" y="37"/>
                        </a:cubicBezTo>
                        <a:cubicBezTo>
                          <a:pt x="38" y="37"/>
                          <a:pt x="38" y="37"/>
                          <a:pt x="38" y="37"/>
                        </a:cubicBezTo>
                        <a:cubicBezTo>
                          <a:pt x="38" y="38"/>
                          <a:pt x="38" y="38"/>
                          <a:pt x="38" y="38"/>
                        </a:cubicBezTo>
                        <a:cubicBezTo>
                          <a:pt x="38" y="39"/>
                          <a:pt x="38" y="39"/>
                          <a:pt x="38" y="39"/>
                        </a:cubicBezTo>
                        <a:cubicBezTo>
                          <a:pt x="39" y="38"/>
                          <a:pt x="39" y="38"/>
                          <a:pt x="39" y="38"/>
                        </a:cubicBezTo>
                        <a:cubicBezTo>
                          <a:pt x="40" y="38"/>
                          <a:pt x="40" y="38"/>
                          <a:pt x="40" y="38"/>
                        </a:cubicBezTo>
                        <a:cubicBezTo>
                          <a:pt x="40" y="37"/>
                          <a:pt x="40" y="37"/>
                          <a:pt x="40" y="37"/>
                        </a:cubicBezTo>
                        <a:cubicBezTo>
                          <a:pt x="40" y="37"/>
                          <a:pt x="40" y="37"/>
                          <a:pt x="40" y="37"/>
                        </a:cubicBezTo>
                        <a:cubicBezTo>
                          <a:pt x="40" y="37"/>
                          <a:pt x="40" y="37"/>
                          <a:pt x="40" y="37"/>
                        </a:cubicBezTo>
                        <a:cubicBezTo>
                          <a:pt x="41" y="37"/>
                          <a:pt x="41" y="37"/>
                          <a:pt x="41" y="37"/>
                        </a:cubicBezTo>
                        <a:cubicBezTo>
                          <a:pt x="42" y="36"/>
                          <a:pt x="42" y="36"/>
                          <a:pt x="42" y="36"/>
                        </a:cubicBezTo>
                        <a:cubicBezTo>
                          <a:pt x="43" y="37"/>
                          <a:pt x="43" y="37"/>
                          <a:pt x="43" y="37"/>
                        </a:cubicBezTo>
                        <a:cubicBezTo>
                          <a:pt x="43" y="37"/>
                          <a:pt x="43" y="37"/>
                          <a:pt x="43" y="37"/>
                        </a:cubicBezTo>
                        <a:cubicBezTo>
                          <a:pt x="44" y="38"/>
                          <a:pt x="44" y="38"/>
                          <a:pt x="44" y="38"/>
                        </a:cubicBezTo>
                        <a:cubicBezTo>
                          <a:pt x="44" y="37"/>
                          <a:pt x="44" y="37"/>
                          <a:pt x="44" y="37"/>
                        </a:cubicBezTo>
                        <a:cubicBezTo>
                          <a:pt x="44" y="36"/>
                          <a:pt x="44" y="36"/>
                          <a:pt x="44" y="36"/>
                        </a:cubicBezTo>
                        <a:cubicBezTo>
                          <a:pt x="45" y="36"/>
                          <a:pt x="45" y="36"/>
                          <a:pt x="45"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9" y="36"/>
                          <a:pt x="49" y="36"/>
                          <a:pt x="49" y="36"/>
                        </a:cubicBezTo>
                        <a:cubicBezTo>
                          <a:pt x="49" y="37"/>
                          <a:pt x="49" y="37"/>
                          <a:pt x="49" y="37"/>
                        </a:cubicBezTo>
                        <a:cubicBezTo>
                          <a:pt x="49" y="37"/>
                          <a:pt x="49" y="37"/>
                          <a:pt x="49" y="37"/>
                        </a:cubicBezTo>
                        <a:cubicBezTo>
                          <a:pt x="51" y="38"/>
                          <a:pt x="51" y="38"/>
                          <a:pt x="51" y="38"/>
                        </a:cubicBezTo>
                        <a:cubicBezTo>
                          <a:pt x="51" y="38"/>
                          <a:pt x="51" y="38"/>
                          <a:pt x="51" y="38"/>
                        </a:cubicBezTo>
                        <a:cubicBezTo>
                          <a:pt x="51" y="38"/>
                          <a:pt x="51" y="38"/>
                          <a:pt x="51" y="38"/>
                        </a:cubicBezTo>
                        <a:cubicBezTo>
                          <a:pt x="53" y="38"/>
                          <a:pt x="53" y="38"/>
                          <a:pt x="53" y="38"/>
                        </a:cubicBezTo>
                        <a:cubicBezTo>
                          <a:pt x="55" y="38"/>
                          <a:pt x="55" y="38"/>
                          <a:pt x="55" y="38"/>
                        </a:cubicBezTo>
                        <a:cubicBezTo>
                          <a:pt x="55" y="38"/>
                          <a:pt x="55" y="38"/>
                          <a:pt x="55" y="38"/>
                        </a:cubicBezTo>
                        <a:cubicBezTo>
                          <a:pt x="55" y="38"/>
                          <a:pt x="55" y="38"/>
                          <a:pt x="55" y="38"/>
                        </a:cubicBezTo>
                        <a:cubicBezTo>
                          <a:pt x="56" y="37"/>
                          <a:pt x="56" y="37"/>
                          <a:pt x="56" y="37"/>
                        </a:cubicBezTo>
                        <a:cubicBezTo>
                          <a:pt x="57" y="37"/>
                          <a:pt x="57" y="37"/>
                          <a:pt x="57" y="37"/>
                        </a:cubicBezTo>
                        <a:cubicBezTo>
                          <a:pt x="58" y="39"/>
                          <a:pt x="58" y="39"/>
                          <a:pt x="58" y="39"/>
                        </a:cubicBezTo>
                        <a:cubicBezTo>
                          <a:pt x="59" y="39"/>
                          <a:pt x="59" y="39"/>
                          <a:pt x="59" y="39"/>
                        </a:cubicBezTo>
                        <a:cubicBezTo>
                          <a:pt x="58" y="39"/>
                          <a:pt x="58" y="39"/>
                          <a:pt x="58" y="39"/>
                        </a:cubicBezTo>
                        <a:cubicBezTo>
                          <a:pt x="58" y="39"/>
                          <a:pt x="58" y="39"/>
                          <a:pt x="58" y="39"/>
                        </a:cubicBezTo>
                        <a:cubicBezTo>
                          <a:pt x="58" y="40"/>
                          <a:pt x="58" y="40"/>
                          <a:pt x="58" y="40"/>
                        </a:cubicBezTo>
                        <a:cubicBezTo>
                          <a:pt x="58" y="40"/>
                          <a:pt x="58" y="40"/>
                          <a:pt x="58" y="40"/>
                        </a:cubicBezTo>
                        <a:cubicBezTo>
                          <a:pt x="58" y="40"/>
                          <a:pt x="58" y="40"/>
                          <a:pt x="58" y="40"/>
                        </a:cubicBezTo>
                        <a:cubicBezTo>
                          <a:pt x="58" y="41"/>
                          <a:pt x="58" y="41"/>
                          <a:pt x="58" y="41"/>
                        </a:cubicBezTo>
                        <a:cubicBezTo>
                          <a:pt x="58" y="41"/>
                          <a:pt x="58" y="41"/>
                          <a:pt x="58" y="41"/>
                        </a:cubicBezTo>
                        <a:cubicBezTo>
                          <a:pt x="59" y="42"/>
                          <a:pt x="59" y="42"/>
                          <a:pt x="59" y="42"/>
                        </a:cubicBezTo>
                        <a:cubicBezTo>
                          <a:pt x="59" y="42"/>
                          <a:pt x="59" y="42"/>
                          <a:pt x="59" y="42"/>
                        </a:cubicBezTo>
                        <a:cubicBezTo>
                          <a:pt x="61" y="42"/>
                          <a:pt x="61" y="42"/>
                          <a:pt x="61" y="42"/>
                        </a:cubicBezTo>
                        <a:cubicBezTo>
                          <a:pt x="62" y="42"/>
                          <a:pt x="62" y="42"/>
                          <a:pt x="62" y="42"/>
                        </a:cubicBezTo>
                        <a:cubicBezTo>
                          <a:pt x="62" y="43"/>
                          <a:pt x="62" y="43"/>
                          <a:pt x="62" y="43"/>
                        </a:cubicBezTo>
                        <a:cubicBezTo>
                          <a:pt x="61" y="43"/>
                          <a:pt x="61" y="43"/>
                          <a:pt x="61" y="43"/>
                        </a:cubicBezTo>
                        <a:cubicBezTo>
                          <a:pt x="61" y="43"/>
                          <a:pt x="61" y="43"/>
                          <a:pt x="61" y="43"/>
                        </a:cubicBezTo>
                        <a:cubicBezTo>
                          <a:pt x="61" y="43"/>
                          <a:pt x="61" y="43"/>
                          <a:pt x="61" y="43"/>
                        </a:cubicBezTo>
                        <a:cubicBezTo>
                          <a:pt x="61" y="44"/>
                          <a:pt x="61" y="44"/>
                          <a:pt x="61" y="44"/>
                        </a:cubicBezTo>
                        <a:cubicBezTo>
                          <a:pt x="60" y="45"/>
                          <a:pt x="60" y="45"/>
                          <a:pt x="60" y="45"/>
                        </a:cubicBezTo>
                        <a:cubicBezTo>
                          <a:pt x="61" y="45"/>
                          <a:pt x="61" y="45"/>
                          <a:pt x="61" y="45"/>
                        </a:cubicBezTo>
                        <a:cubicBezTo>
                          <a:pt x="62" y="45"/>
                          <a:pt x="62" y="45"/>
                          <a:pt x="62" y="45"/>
                        </a:cubicBezTo>
                        <a:cubicBezTo>
                          <a:pt x="63" y="45"/>
                          <a:pt x="63" y="45"/>
                          <a:pt x="63" y="45"/>
                        </a:cubicBezTo>
                        <a:cubicBezTo>
                          <a:pt x="63" y="45"/>
                          <a:pt x="63" y="45"/>
                          <a:pt x="63" y="45"/>
                        </a:cubicBezTo>
                        <a:cubicBezTo>
                          <a:pt x="62" y="45"/>
                          <a:pt x="62" y="45"/>
                          <a:pt x="62" y="45"/>
                        </a:cubicBezTo>
                        <a:cubicBezTo>
                          <a:pt x="62" y="45"/>
                          <a:pt x="62" y="45"/>
                          <a:pt x="62" y="45"/>
                        </a:cubicBezTo>
                        <a:cubicBezTo>
                          <a:pt x="63" y="46"/>
                          <a:pt x="63" y="46"/>
                          <a:pt x="63" y="46"/>
                        </a:cubicBezTo>
                        <a:cubicBezTo>
                          <a:pt x="62" y="47"/>
                          <a:pt x="62" y="47"/>
                          <a:pt x="62" y="47"/>
                        </a:cubicBezTo>
                        <a:cubicBezTo>
                          <a:pt x="62" y="47"/>
                          <a:pt x="62" y="47"/>
                          <a:pt x="62" y="47"/>
                        </a:cubicBezTo>
                        <a:cubicBezTo>
                          <a:pt x="62" y="47"/>
                          <a:pt x="62" y="47"/>
                          <a:pt x="62" y="47"/>
                        </a:cubicBezTo>
                        <a:cubicBezTo>
                          <a:pt x="62" y="48"/>
                          <a:pt x="62" y="48"/>
                          <a:pt x="62" y="48"/>
                        </a:cubicBezTo>
                        <a:cubicBezTo>
                          <a:pt x="62" y="49"/>
                          <a:pt x="62" y="49"/>
                          <a:pt x="62" y="49"/>
                        </a:cubicBezTo>
                        <a:cubicBezTo>
                          <a:pt x="61" y="49"/>
                          <a:pt x="61" y="49"/>
                          <a:pt x="61" y="49"/>
                        </a:cubicBezTo>
                        <a:cubicBezTo>
                          <a:pt x="61" y="48"/>
                          <a:pt x="61" y="48"/>
                          <a:pt x="61" y="48"/>
                        </a:cubicBezTo>
                        <a:cubicBezTo>
                          <a:pt x="60" y="48"/>
                          <a:pt x="60" y="48"/>
                          <a:pt x="60" y="48"/>
                        </a:cubicBezTo>
                        <a:cubicBezTo>
                          <a:pt x="60" y="48"/>
                          <a:pt x="60" y="48"/>
                          <a:pt x="60" y="48"/>
                        </a:cubicBezTo>
                        <a:cubicBezTo>
                          <a:pt x="60" y="49"/>
                          <a:pt x="60" y="49"/>
                          <a:pt x="60" y="49"/>
                        </a:cubicBezTo>
                        <a:cubicBezTo>
                          <a:pt x="59" y="50"/>
                          <a:pt x="59" y="50"/>
                          <a:pt x="59" y="50"/>
                        </a:cubicBezTo>
                        <a:cubicBezTo>
                          <a:pt x="58" y="49"/>
                          <a:pt x="58" y="49"/>
                          <a:pt x="58" y="49"/>
                        </a:cubicBezTo>
                        <a:cubicBezTo>
                          <a:pt x="58" y="49"/>
                          <a:pt x="58" y="49"/>
                          <a:pt x="58" y="49"/>
                        </a:cubicBezTo>
                        <a:cubicBezTo>
                          <a:pt x="58" y="49"/>
                          <a:pt x="58" y="49"/>
                          <a:pt x="58" y="49"/>
                        </a:cubicBezTo>
                        <a:cubicBezTo>
                          <a:pt x="57" y="50"/>
                          <a:pt x="57" y="50"/>
                          <a:pt x="57" y="50"/>
                        </a:cubicBezTo>
                        <a:cubicBezTo>
                          <a:pt x="57" y="50"/>
                          <a:pt x="57" y="50"/>
                          <a:pt x="57" y="50"/>
                        </a:cubicBezTo>
                        <a:cubicBezTo>
                          <a:pt x="57" y="50"/>
                          <a:pt x="57" y="50"/>
                          <a:pt x="57" y="50"/>
                        </a:cubicBezTo>
                        <a:cubicBezTo>
                          <a:pt x="57" y="51"/>
                          <a:pt x="57" y="51"/>
                          <a:pt x="57" y="51"/>
                        </a:cubicBezTo>
                        <a:cubicBezTo>
                          <a:pt x="57" y="51"/>
                          <a:pt x="57" y="51"/>
                          <a:pt x="57" y="51"/>
                        </a:cubicBezTo>
                        <a:cubicBezTo>
                          <a:pt x="56" y="50"/>
                          <a:pt x="56" y="50"/>
                          <a:pt x="56" y="50"/>
                        </a:cubicBezTo>
                        <a:cubicBezTo>
                          <a:pt x="56" y="52"/>
                          <a:pt x="56" y="52"/>
                          <a:pt x="56" y="52"/>
                        </a:cubicBezTo>
                        <a:cubicBezTo>
                          <a:pt x="56" y="53"/>
                          <a:pt x="56" y="53"/>
                          <a:pt x="56" y="53"/>
                        </a:cubicBezTo>
                        <a:cubicBezTo>
                          <a:pt x="56" y="53"/>
                          <a:pt x="56" y="53"/>
                          <a:pt x="56" y="53"/>
                        </a:cubicBezTo>
                        <a:cubicBezTo>
                          <a:pt x="56" y="53"/>
                          <a:pt x="56" y="53"/>
                          <a:pt x="56" y="53"/>
                        </a:cubicBezTo>
                        <a:cubicBezTo>
                          <a:pt x="57" y="54"/>
                          <a:pt x="57" y="54"/>
                          <a:pt x="57" y="54"/>
                        </a:cubicBezTo>
                        <a:cubicBezTo>
                          <a:pt x="57" y="55"/>
                          <a:pt x="57" y="55"/>
                          <a:pt x="57" y="55"/>
                        </a:cubicBezTo>
                        <a:cubicBezTo>
                          <a:pt x="56" y="55"/>
                          <a:pt x="56" y="55"/>
                          <a:pt x="56" y="55"/>
                        </a:cubicBezTo>
                        <a:cubicBezTo>
                          <a:pt x="56" y="55"/>
                          <a:pt x="56" y="55"/>
                          <a:pt x="56" y="55"/>
                        </a:cubicBezTo>
                        <a:cubicBezTo>
                          <a:pt x="56" y="55"/>
                          <a:pt x="56" y="55"/>
                          <a:pt x="56" y="55"/>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4" y="57"/>
                          <a:pt x="54" y="57"/>
                          <a:pt x="54" y="57"/>
                        </a:cubicBezTo>
                        <a:cubicBezTo>
                          <a:pt x="54" y="57"/>
                          <a:pt x="54" y="57"/>
                          <a:pt x="54" y="57"/>
                        </a:cubicBezTo>
                        <a:cubicBezTo>
                          <a:pt x="53" y="57"/>
                          <a:pt x="53" y="57"/>
                          <a:pt x="53" y="57"/>
                        </a:cubicBezTo>
                        <a:cubicBezTo>
                          <a:pt x="51" y="56"/>
                          <a:pt x="51" y="56"/>
                          <a:pt x="51" y="56"/>
                        </a:cubicBezTo>
                        <a:cubicBezTo>
                          <a:pt x="51" y="56"/>
                          <a:pt x="51" y="56"/>
                          <a:pt x="51" y="56"/>
                        </a:cubicBezTo>
                        <a:cubicBezTo>
                          <a:pt x="51" y="56"/>
                          <a:pt x="51" y="56"/>
                          <a:pt x="51" y="56"/>
                        </a:cubicBezTo>
                        <a:cubicBezTo>
                          <a:pt x="50" y="56"/>
                          <a:pt x="50" y="56"/>
                          <a:pt x="50" y="56"/>
                        </a:cubicBezTo>
                        <a:cubicBezTo>
                          <a:pt x="50" y="56"/>
                          <a:pt x="50" y="56"/>
                          <a:pt x="50" y="56"/>
                        </a:cubicBezTo>
                        <a:cubicBezTo>
                          <a:pt x="50" y="57"/>
                          <a:pt x="50" y="57"/>
                          <a:pt x="50" y="57"/>
                        </a:cubicBezTo>
                        <a:cubicBezTo>
                          <a:pt x="48" y="58"/>
                          <a:pt x="48" y="58"/>
                          <a:pt x="48" y="58"/>
                        </a:cubicBezTo>
                        <a:cubicBezTo>
                          <a:pt x="47" y="58"/>
                          <a:pt x="47" y="58"/>
                          <a:pt x="47" y="58"/>
                        </a:cubicBezTo>
                        <a:cubicBezTo>
                          <a:pt x="47" y="58"/>
                          <a:pt x="47" y="58"/>
                          <a:pt x="47" y="58"/>
                        </a:cubicBezTo>
                        <a:cubicBezTo>
                          <a:pt x="47" y="57"/>
                          <a:pt x="47" y="57"/>
                          <a:pt x="47" y="57"/>
                        </a:cubicBezTo>
                        <a:cubicBezTo>
                          <a:pt x="47" y="57"/>
                          <a:pt x="47" y="57"/>
                          <a:pt x="47" y="57"/>
                        </a:cubicBezTo>
                        <a:cubicBezTo>
                          <a:pt x="46" y="57"/>
                          <a:pt x="46" y="57"/>
                          <a:pt x="46" y="57"/>
                        </a:cubicBezTo>
                        <a:cubicBezTo>
                          <a:pt x="46" y="56"/>
                          <a:pt x="46" y="56"/>
                          <a:pt x="46" y="56"/>
                        </a:cubicBezTo>
                        <a:cubicBezTo>
                          <a:pt x="46" y="56"/>
                          <a:pt x="46" y="56"/>
                          <a:pt x="46" y="56"/>
                        </a:cubicBezTo>
                        <a:cubicBezTo>
                          <a:pt x="45" y="56"/>
                          <a:pt x="45" y="56"/>
                          <a:pt x="45" y="56"/>
                        </a:cubicBezTo>
                        <a:cubicBezTo>
                          <a:pt x="44" y="57"/>
                          <a:pt x="44" y="57"/>
                          <a:pt x="44" y="57"/>
                        </a:cubicBezTo>
                        <a:cubicBezTo>
                          <a:pt x="44" y="56"/>
                          <a:pt x="43" y="56"/>
                          <a:pt x="43" y="56"/>
                        </a:cubicBezTo>
                        <a:cubicBezTo>
                          <a:pt x="43" y="54"/>
                          <a:pt x="43" y="54"/>
                          <a:pt x="43" y="54"/>
                        </a:cubicBezTo>
                        <a:cubicBezTo>
                          <a:pt x="44" y="53"/>
                          <a:pt x="44" y="53"/>
                          <a:pt x="44" y="53"/>
                        </a:cubicBezTo>
                        <a:cubicBezTo>
                          <a:pt x="44" y="52"/>
                          <a:pt x="44" y="52"/>
                          <a:pt x="44" y="52"/>
                        </a:cubicBezTo>
                        <a:cubicBezTo>
                          <a:pt x="45" y="52"/>
                          <a:pt x="45" y="52"/>
                          <a:pt x="45" y="52"/>
                        </a:cubicBezTo>
                        <a:cubicBezTo>
                          <a:pt x="45" y="52"/>
                          <a:pt x="45" y="52"/>
                          <a:pt x="45" y="52"/>
                        </a:cubicBezTo>
                        <a:cubicBezTo>
                          <a:pt x="44" y="51"/>
                          <a:pt x="44" y="51"/>
                          <a:pt x="44" y="51"/>
                        </a:cubicBezTo>
                        <a:cubicBezTo>
                          <a:pt x="44" y="51"/>
                          <a:pt x="44" y="51"/>
                          <a:pt x="44" y="51"/>
                        </a:cubicBezTo>
                        <a:cubicBezTo>
                          <a:pt x="44" y="51"/>
                          <a:pt x="44" y="51"/>
                          <a:pt x="44" y="51"/>
                        </a:cubicBezTo>
                        <a:cubicBezTo>
                          <a:pt x="44" y="50"/>
                          <a:pt x="44" y="50"/>
                          <a:pt x="44" y="50"/>
                        </a:cubicBezTo>
                        <a:cubicBezTo>
                          <a:pt x="44" y="49"/>
                          <a:pt x="44" y="49"/>
                          <a:pt x="44" y="49"/>
                        </a:cubicBezTo>
                        <a:cubicBezTo>
                          <a:pt x="44" y="49"/>
                          <a:pt x="44" y="49"/>
                          <a:pt x="44" y="49"/>
                        </a:cubicBezTo>
                        <a:cubicBezTo>
                          <a:pt x="43" y="49"/>
                          <a:pt x="43" y="49"/>
                          <a:pt x="43" y="49"/>
                        </a:cubicBezTo>
                        <a:cubicBezTo>
                          <a:pt x="43" y="49"/>
                          <a:pt x="43" y="49"/>
                          <a:pt x="43" y="49"/>
                        </a:cubicBezTo>
                        <a:cubicBezTo>
                          <a:pt x="42" y="49"/>
                          <a:pt x="42" y="49"/>
                          <a:pt x="42" y="49"/>
                        </a:cubicBezTo>
                        <a:cubicBezTo>
                          <a:pt x="42" y="49"/>
                          <a:pt x="42" y="49"/>
                          <a:pt x="42" y="49"/>
                        </a:cubicBezTo>
                        <a:cubicBezTo>
                          <a:pt x="42" y="50"/>
                          <a:pt x="42" y="50"/>
                          <a:pt x="42" y="50"/>
                        </a:cubicBezTo>
                        <a:cubicBezTo>
                          <a:pt x="42" y="50"/>
                          <a:pt x="42" y="50"/>
                          <a:pt x="42" y="50"/>
                        </a:cubicBezTo>
                        <a:cubicBezTo>
                          <a:pt x="42" y="50"/>
                          <a:pt x="42" y="50"/>
                          <a:pt x="42" y="50"/>
                        </a:cubicBezTo>
                        <a:cubicBezTo>
                          <a:pt x="42" y="51"/>
                          <a:pt x="42" y="51"/>
                          <a:pt x="42" y="51"/>
                        </a:cubicBezTo>
                        <a:cubicBezTo>
                          <a:pt x="42" y="52"/>
                          <a:pt x="42" y="52"/>
                          <a:pt x="42" y="52"/>
                        </a:cubicBezTo>
                        <a:cubicBezTo>
                          <a:pt x="41" y="53"/>
                          <a:pt x="41" y="53"/>
                          <a:pt x="41" y="53"/>
                        </a:cubicBezTo>
                        <a:cubicBezTo>
                          <a:pt x="41" y="53"/>
                          <a:pt x="41" y="53"/>
                          <a:pt x="41" y="53"/>
                        </a:cubicBezTo>
                        <a:cubicBezTo>
                          <a:pt x="41" y="53"/>
                          <a:pt x="41" y="53"/>
                          <a:pt x="41" y="53"/>
                        </a:cubicBezTo>
                        <a:cubicBezTo>
                          <a:pt x="41" y="54"/>
                          <a:pt x="41" y="54"/>
                          <a:pt x="41" y="54"/>
                        </a:cubicBezTo>
                        <a:cubicBezTo>
                          <a:pt x="40" y="55"/>
                          <a:pt x="40" y="55"/>
                          <a:pt x="40" y="55"/>
                        </a:cubicBezTo>
                        <a:cubicBezTo>
                          <a:pt x="39" y="55"/>
                          <a:pt x="39" y="55"/>
                          <a:pt x="39" y="55"/>
                        </a:cubicBezTo>
                        <a:cubicBezTo>
                          <a:pt x="39" y="55"/>
                          <a:pt x="39" y="55"/>
                          <a:pt x="39" y="55"/>
                        </a:cubicBezTo>
                        <a:cubicBezTo>
                          <a:pt x="39" y="54"/>
                          <a:pt x="39" y="54"/>
                          <a:pt x="39" y="54"/>
                        </a:cubicBezTo>
                        <a:cubicBezTo>
                          <a:pt x="38" y="54"/>
                          <a:pt x="38" y="54"/>
                          <a:pt x="38" y="54"/>
                        </a:cubicBezTo>
                        <a:cubicBezTo>
                          <a:pt x="37" y="55"/>
                          <a:pt x="37" y="55"/>
                          <a:pt x="37" y="55"/>
                        </a:cubicBezTo>
                        <a:cubicBezTo>
                          <a:pt x="37" y="55"/>
                          <a:pt x="37" y="55"/>
                          <a:pt x="37" y="55"/>
                        </a:cubicBezTo>
                        <a:cubicBezTo>
                          <a:pt x="35" y="54"/>
                          <a:pt x="35" y="54"/>
                          <a:pt x="35" y="54"/>
                        </a:cubicBezTo>
                        <a:cubicBezTo>
                          <a:pt x="35" y="54"/>
                          <a:pt x="35" y="54"/>
                          <a:pt x="35" y="54"/>
                        </a:cubicBezTo>
                        <a:cubicBezTo>
                          <a:pt x="35" y="54"/>
                          <a:pt x="35" y="54"/>
                          <a:pt x="35" y="54"/>
                        </a:cubicBezTo>
                        <a:cubicBezTo>
                          <a:pt x="34" y="54"/>
                          <a:pt x="34" y="54"/>
                          <a:pt x="34" y="54"/>
                        </a:cubicBezTo>
                        <a:cubicBezTo>
                          <a:pt x="34" y="54"/>
                          <a:pt x="34" y="54"/>
                          <a:pt x="34" y="54"/>
                        </a:cubicBezTo>
                        <a:cubicBezTo>
                          <a:pt x="34" y="51"/>
                          <a:pt x="34" y="51"/>
                          <a:pt x="34" y="51"/>
                        </a:cubicBezTo>
                        <a:cubicBezTo>
                          <a:pt x="34" y="49"/>
                          <a:pt x="34" y="49"/>
                          <a:pt x="34" y="49"/>
                        </a:cubicBezTo>
                        <a:cubicBezTo>
                          <a:pt x="33" y="51"/>
                          <a:pt x="33" y="51"/>
                          <a:pt x="33" y="51"/>
                        </a:cubicBezTo>
                        <a:cubicBezTo>
                          <a:pt x="33" y="51"/>
                          <a:pt x="33" y="51"/>
                          <a:pt x="33" y="51"/>
                        </a:cubicBezTo>
                        <a:cubicBezTo>
                          <a:pt x="33" y="52"/>
                          <a:pt x="33" y="52"/>
                          <a:pt x="33" y="52"/>
                        </a:cubicBezTo>
                        <a:cubicBezTo>
                          <a:pt x="33" y="52"/>
                          <a:pt x="33" y="52"/>
                          <a:pt x="33" y="52"/>
                        </a:cubicBezTo>
                        <a:cubicBezTo>
                          <a:pt x="32" y="53"/>
                          <a:pt x="32" y="53"/>
                          <a:pt x="32" y="53"/>
                        </a:cubicBezTo>
                        <a:cubicBezTo>
                          <a:pt x="32" y="53"/>
                          <a:pt x="32" y="53"/>
                          <a:pt x="32" y="53"/>
                        </a:cubicBezTo>
                        <a:cubicBezTo>
                          <a:pt x="32" y="53"/>
                          <a:pt x="32" y="53"/>
                          <a:pt x="32" y="53"/>
                        </a:cubicBezTo>
                        <a:cubicBezTo>
                          <a:pt x="32" y="52"/>
                          <a:pt x="32" y="52"/>
                          <a:pt x="32" y="52"/>
                        </a:cubicBezTo>
                        <a:cubicBezTo>
                          <a:pt x="32" y="52"/>
                          <a:pt x="32" y="52"/>
                          <a:pt x="32" y="52"/>
                        </a:cubicBezTo>
                        <a:cubicBezTo>
                          <a:pt x="32" y="52"/>
                          <a:pt x="32" y="52"/>
                          <a:pt x="32" y="52"/>
                        </a:cubicBezTo>
                        <a:cubicBezTo>
                          <a:pt x="32" y="51"/>
                          <a:pt x="32" y="51"/>
                          <a:pt x="32" y="51"/>
                        </a:cubicBezTo>
                        <a:cubicBezTo>
                          <a:pt x="32" y="49"/>
                          <a:pt x="32" y="49"/>
                          <a:pt x="32" y="49"/>
                        </a:cubicBezTo>
                        <a:cubicBezTo>
                          <a:pt x="31" y="51"/>
                          <a:pt x="31" y="51"/>
                          <a:pt x="31" y="51"/>
                        </a:cubicBezTo>
                        <a:cubicBezTo>
                          <a:pt x="30" y="53"/>
                          <a:pt x="30" y="53"/>
                          <a:pt x="30" y="53"/>
                        </a:cubicBezTo>
                        <a:cubicBezTo>
                          <a:pt x="30" y="53"/>
                          <a:pt x="30" y="53"/>
                          <a:pt x="30" y="53"/>
                        </a:cubicBezTo>
                        <a:cubicBezTo>
                          <a:pt x="29" y="53"/>
                          <a:pt x="29" y="53"/>
                          <a:pt x="29" y="53"/>
                        </a:cubicBezTo>
                        <a:cubicBezTo>
                          <a:pt x="29" y="53"/>
                          <a:pt x="29" y="53"/>
                          <a:pt x="29" y="53"/>
                        </a:cubicBezTo>
                        <a:cubicBezTo>
                          <a:pt x="29" y="53"/>
                          <a:pt x="29" y="53"/>
                          <a:pt x="29" y="53"/>
                        </a:cubicBezTo>
                        <a:cubicBezTo>
                          <a:pt x="29" y="52"/>
                          <a:pt x="29" y="52"/>
                          <a:pt x="29" y="52"/>
                        </a:cubicBezTo>
                        <a:cubicBezTo>
                          <a:pt x="29" y="52"/>
                          <a:pt x="29" y="52"/>
                          <a:pt x="29" y="52"/>
                        </a:cubicBezTo>
                        <a:cubicBezTo>
                          <a:pt x="29" y="51"/>
                          <a:pt x="29" y="51"/>
                          <a:pt x="29" y="51"/>
                        </a:cubicBezTo>
                        <a:cubicBezTo>
                          <a:pt x="29" y="51"/>
                          <a:pt x="29" y="51"/>
                          <a:pt x="29" y="51"/>
                        </a:cubicBezTo>
                        <a:cubicBezTo>
                          <a:pt x="29" y="51"/>
                          <a:pt x="29" y="51"/>
                          <a:pt x="29" y="51"/>
                        </a:cubicBezTo>
                        <a:cubicBezTo>
                          <a:pt x="28" y="51"/>
                          <a:pt x="28" y="51"/>
                          <a:pt x="28" y="51"/>
                        </a:cubicBezTo>
                        <a:cubicBezTo>
                          <a:pt x="28" y="51"/>
                          <a:pt x="28" y="51"/>
                          <a:pt x="28" y="51"/>
                        </a:cubicBezTo>
                        <a:cubicBezTo>
                          <a:pt x="27" y="51"/>
                          <a:pt x="27" y="51"/>
                          <a:pt x="27" y="51"/>
                        </a:cubicBezTo>
                        <a:cubicBezTo>
                          <a:pt x="27" y="52"/>
                          <a:pt x="27" y="52"/>
                          <a:pt x="27" y="52"/>
                        </a:cubicBezTo>
                        <a:cubicBezTo>
                          <a:pt x="27" y="52"/>
                          <a:pt x="27" y="52"/>
                          <a:pt x="27" y="52"/>
                        </a:cubicBezTo>
                        <a:cubicBezTo>
                          <a:pt x="27" y="52"/>
                          <a:pt x="27" y="52"/>
                          <a:pt x="27" y="52"/>
                        </a:cubicBezTo>
                        <a:cubicBezTo>
                          <a:pt x="27" y="53"/>
                          <a:pt x="27" y="53"/>
                          <a:pt x="27" y="53"/>
                        </a:cubicBezTo>
                        <a:cubicBezTo>
                          <a:pt x="27" y="53"/>
                          <a:pt x="27" y="53"/>
                          <a:pt x="27" y="53"/>
                        </a:cubicBezTo>
                        <a:cubicBezTo>
                          <a:pt x="27" y="52"/>
                          <a:pt x="27" y="52"/>
                          <a:pt x="27" y="52"/>
                        </a:cubicBezTo>
                        <a:cubicBezTo>
                          <a:pt x="27" y="51"/>
                          <a:pt x="27" y="51"/>
                          <a:pt x="27" y="51"/>
                        </a:cubicBezTo>
                        <a:cubicBezTo>
                          <a:pt x="27" y="51"/>
                          <a:pt x="27" y="51"/>
                          <a:pt x="27" y="51"/>
                        </a:cubicBezTo>
                        <a:cubicBezTo>
                          <a:pt x="27" y="51"/>
                          <a:pt x="27" y="51"/>
                          <a:pt x="27" y="51"/>
                        </a:cubicBezTo>
                        <a:cubicBezTo>
                          <a:pt x="26" y="50"/>
                          <a:pt x="26" y="50"/>
                          <a:pt x="26" y="50"/>
                        </a:cubicBezTo>
                        <a:cubicBezTo>
                          <a:pt x="26" y="49"/>
                          <a:pt x="26" y="49"/>
                          <a:pt x="26" y="49"/>
                        </a:cubicBezTo>
                        <a:cubicBezTo>
                          <a:pt x="26" y="50"/>
                          <a:pt x="26" y="50"/>
                          <a:pt x="26" y="50"/>
                        </a:cubicBezTo>
                        <a:cubicBezTo>
                          <a:pt x="25" y="51"/>
                          <a:pt x="25" y="51"/>
                          <a:pt x="25" y="51"/>
                        </a:cubicBezTo>
                        <a:cubicBezTo>
                          <a:pt x="25" y="51"/>
                          <a:pt x="25" y="51"/>
                          <a:pt x="25" y="51"/>
                        </a:cubicBezTo>
                        <a:cubicBezTo>
                          <a:pt x="25" y="51"/>
                          <a:pt x="25" y="51"/>
                          <a:pt x="25" y="51"/>
                        </a:cubicBezTo>
                        <a:cubicBezTo>
                          <a:pt x="25" y="52"/>
                          <a:pt x="25" y="52"/>
                          <a:pt x="25" y="52"/>
                        </a:cubicBezTo>
                        <a:cubicBezTo>
                          <a:pt x="25" y="52"/>
                          <a:pt x="25" y="52"/>
                          <a:pt x="25" y="52"/>
                        </a:cubicBezTo>
                        <a:cubicBezTo>
                          <a:pt x="25" y="52"/>
                          <a:pt x="25" y="52"/>
                          <a:pt x="25" y="52"/>
                        </a:cubicBezTo>
                        <a:cubicBezTo>
                          <a:pt x="25" y="53"/>
                          <a:pt x="25" y="53"/>
                          <a:pt x="25" y="53"/>
                        </a:cubicBezTo>
                        <a:cubicBezTo>
                          <a:pt x="25" y="53"/>
                          <a:pt x="25" y="53"/>
                          <a:pt x="25" y="53"/>
                        </a:cubicBezTo>
                        <a:cubicBezTo>
                          <a:pt x="24" y="52"/>
                          <a:pt x="24" y="52"/>
                          <a:pt x="24" y="52"/>
                        </a:cubicBezTo>
                        <a:cubicBezTo>
                          <a:pt x="24" y="52"/>
                          <a:pt x="24" y="52"/>
                          <a:pt x="24" y="52"/>
                        </a:cubicBezTo>
                        <a:cubicBezTo>
                          <a:pt x="24" y="52"/>
                          <a:pt x="24" y="52"/>
                          <a:pt x="24" y="52"/>
                        </a:cubicBezTo>
                        <a:cubicBezTo>
                          <a:pt x="23" y="52"/>
                          <a:pt x="23" y="52"/>
                          <a:pt x="23" y="52"/>
                        </a:cubicBezTo>
                        <a:cubicBezTo>
                          <a:pt x="23" y="52"/>
                          <a:pt x="23" y="52"/>
                          <a:pt x="23" y="52"/>
                        </a:cubicBezTo>
                        <a:cubicBezTo>
                          <a:pt x="24" y="52"/>
                          <a:pt x="24" y="52"/>
                          <a:pt x="24" y="52"/>
                        </a:cubicBezTo>
                        <a:cubicBezTo>
                          <a:pt x="24" y="51"/>
                          <a:pt x="24" y="51"/>
                          <a:pt x="24" y="51"/>
                        </a:cubicBezTo>
                        <a:cubicBezTo>
                          <a:pt x="23" y="51"/>
                          <a:pt x="23" y="51"/>
                          <a:pt x="23" y="51"/>
                        </a:cubicBezTo>
                        <a:cubicBezTo>
                          <a:pt x="22" y="51"/>
                          <a:pt x="22" y="51"/>
                          <a:pt x="22" y="51"/>
                        </a:cubicBezTo>
                        <a:cubicBezTo>
                          <a:pt x="22" y="51"/>
                          <a:pt x="22" y="51"/>
                          <a:pt x="22" y="51"/>
                        </a:cubicBezTo>
                        <a:cubicBezTo>
                          <a:pt x="22" y="51"/>
                          <a:pt x="22" y="51"/>
                          <a:pt x="22" y="51"/>
                        </a:cubicBezTo>
                        <a:cubicBezTo>
                          <a:pt x="21" y="52"/>
                          <a:pt x="21" y="52"/>
                          <a:pt x="21" y="52"/>
                        </a:cubicBezTo>
                        <a:cubicBezTo>
                          <a:pt x="21" y="52"/>
                          <a:pt x="21" y="52"/>
                          <a:pt x="21" y="52"/>
                        </a:cubicBezTo>
                        <a:cubicBezTo>
                          <a:pt x="20" y="51"/>
                          <a:pt x="20" y="51"/>
                          <a:pt x="20" y="51"/>
                        </a:cubicBezTo>
                        <a:cubicBezTo>
                          <a:pt x="20" y="51"/>
                          <a:pt x="20" y="51"/>
                          <a:pt x="20" y="51"/>
                        </a:cubicBezTo>
                        <a:cubicBezTo>
                          <a:pt x="20" y="51"/>
                          <a:pt x="20" y="51"/>
                          <a:pt x="20" y="51"/>
                        </a:cubicBezTo>
                        <a:cubicBezTo>
                          <a:pt x="19" y="51"/>
                          <a:pt x="19" y="51"/>
                          <a:pt x="19" y="51"/>
                        </a:cubicBezTo>
                        <a:cubicBezTo>
                          <a:pt x="18" y="50"/>
                          <a:pt x="18" y="50"/>
                          <a:pt x="18" y="50"/>
                        </a:cubicBezTo>
                        <a:cubicBezTo>
                          <a:pt x="18" y="50"/>
                          <a:pt x="18" y="50"/>
                          <a:pt x="18" y="50"/>
                        </a:cubicBezTo>
                        <a:cubicBezTo>
                          <a:pt x="18" y="50"/>
                          <a:pt x="18" y="50"/>
                          <a:pt x="18" y="50"/>
                        </a:cubicBezTo>
                        <a:cubicBezTo>
                          <a:pt x="17" y="50"/>
                          <a:pt x="17" y="50"/>
                          <a:pt x="17" y="50"/>
                        </a:cubicBezTo>
                        <a:cubicBezTo>
                          <a:pt x="17" y="50"/>
                          <a:pt x="17" y="50"/>
                          <a:pt x="17" y="50"/>
                        </a:cubicBezTo>
                        <a:cubicBezTo>
                          <a:pt x="18" y="49"/>
                          <a:pt x="18" y="49"/>
                          <a:pt x="18" y="49"/>
                        </a:cubicBezTo>
                        <a:cubicBezTo>
                          <a:pt x="19" y="47"/>
                          <a:pt x="19" y="47"/>
                          <a:pt x="19" y="47"/>
                        </a:cubicBezTo>
                        <a:cubicBezTo>
                          <a:pt x="19" y="47"/>
                          <a:pt x="19" y="47"/>
                          <a:pt x="19" y="47"/>
                        </a:cubicBezTo>
                        <a:cubicBezTo>
                          <a:pt x="19" y="47"/>
                          <a:pt x="19" y="47"/>
                          <a:pt x="19" y="47"/>
                        </a:cubicBezTo>
                        <a:cubicBezTo>
                          <a:pt x="20" y="45"/>
                          <a:pt x="20" y="45"/>
                          <a:pt x="20" y="45"/>
                        </a:cubicBezTo>
                        <a:cubicBezTo>
                          <a:pt x="20" y="45"/>
                          <a:pt x="20" y="45"/>
                          <a:pt x="20" y="45"/>
                        </a:cubicBezTo>
                        <a:cubicBezTo>
                          <a:pt x="20" y="45"/>
                          <a:pt x="20" y="45"/>
                          <a:pt x="20" y="45"/>
                        </a:cubicBezTo>
                        <a:cubicBezTo>
                          <a:pt x="19" y="44"/>
                          <a:pt x="19" y="44"/>
                          <a:pt x="19" y="44"/>
                        </a:cubicBezTo>
                        <a:cubicBezTo>
                          <a:pt x="19" y="44"/>
                          <a:pt x="19" y="44"/>
                          <a:pt x="19" y="44"/>
                        </a:cubicBezTo>
                        <a:cubicBezTo>
                          <a:pt x="19" y="44"/>
                          <a:pt x="19" y="44"/>
                          <a:pt x="19" y="44"/>
                        </a:cubicBezTo>
                        <a:cubicBezTo>
                          <a:pt x="18" y="44"/>
                          <a:pt x="18" y="44"/>
                          <a:pt x="18" y="44"/>
                        </a:cubicBezTo>
                        <a:cubicBezTo>
                          <a:pt x="18" y="45"/>
                          <a:pt x="18" y="45"/>
                          <a:pt x="18" y="45"/>
                        </a:cubicBezTo>
                        <a:cubicBezTo>
                          <a:pt x="18" y="45"/>
                          <a:pt x="18" y="45"/>
                          <a:pt x="18" y="45"/>
                        </a:cubicBezTo>
                        <a:cubicBezTo>
                          <a:pt x="17" y="45"/>
                          <a:pt x="17" y="45"/>
                          <a:pt x="17" y="45"/>
                        </a:cubicBezTo>
                        <a:cubicBezTo>
                          <a:pt x="17" y="45"/>
                          <a:pt x="17" y="45"/>
                          <a:pt x="17" y="45"/>
                        </a:cubicBezTo>
                        <a:cubicBezTo>
                          <a:pt x="17" y="44"/>
                          <a:pt x="17" y="44"/>
                          <a:pt x="17" y="44"/>
                        </a:cubicBezTo>
                        <a:cubicBezTo>
                          <a:pt x="16" y="44"/>
                          <a:pt x="16" y="44"/>
                          <a:pt x="16" y="44"/>
                        </a:cubicBezTo>
                        <a:cubicBezTo>
                          <a:pt x="16" y="45"/>
                          <a:pt x="16" y="45"/>
                          <a:pt x="16" y="45"/>
                        </a:cubicBezTo>
                        <a:cubicBezTo>
                          <a:pt x="15" y="45"/>
                          <a:pt x="15" y="45"/>
                          <a:pt x="15" y="45"/>
                        </a:cubicBezTo>
                        <a:cubicBezTo>
                          <a:pt x="15" y="45"/>
                          <a:pt x="15" y="45"/>
                          <a:pt x="15" y="45"/>
                        </a:cubicBezTo>
                        <a:cubicBezTo>
                          <a:pt x="15" y="45"/>
                          <a:pt x="15" y="45"/>
                          <a:pt x="15" y="45"/>
                        </a:cubicBezTo>
                        <a:cubicBezTo>
                          <a:pt x="15" y="47"/>
                          <a:pt x="15" y="47"/>
                          <a:pt x="15" y="47"/>
                        </a:cubicBezTo>
                        <a:cubicBezTo>
                          <a:pt x="14" y="47"/>
                          <a:pt x="14" y="47"/>
                          <a:pt x="14" y="47"/>
                        </a:cubicBezTo>
                        <a:cubicBezTo>
                          <a:pt x="14" y="47"/>
                          <a:pt x="14" y="47"/>
                          <a:pt x="14" y="47"/>
                        </a:cubicBezTo>
                        <a:cubicBezTo>
                          <a:pt x="14" y="47"/>
                          <a:pt x="14" y="47"/>
                          <a:pt x="14" y="47"/>
                        </a:cubicBezTo>
                        <a:cubicBezTo>
                          <a:pt x="13" y="48"/>
                          <a:pt x="13" y="48"/>
                          <a:pt x="13" y="48"/>
                        </a:cubicBezTo>
                        <a:cubicBezTo>
                          <a:pt x="12" y="47"/>
                          <a:pt x="12" y="47"/>
                          <a:pt x="12" y="47"/>
                        </a:cubicBezTo>
                        <a:cubicBezTo>
                          <a:pt x="12" y="47"/>
                          <a:pt x="12" y="47"/>
                          <a:pt x="12" y="47"/>
                        </a:cubicBezTo>
                        <a:cubicBezTo>
                          <a:pt x="12" y="47"/>
                          <a:pt x="12" y="47"/>
                          <a:pt x="12" y="47"/>
                        </a:cubicBezTo>
                        <a:cubicBezTo>
                          <a:pt x="11" y="47"/>
                          <a:pt x="11" y="47"/>
                          <a:pt x="11" y="47"/>
                        </a:cubicBezTo>
                        <a:cubicBezTo>
                          <a:pt x="11" y="47"/>
                          <a:pt x="11" y="47"/>
                          <a:pt x="11" y="47"/>
                        </a:cubicBezTo>
                        <a:cubicBezTo>
                          <a:pt x="10" y="46"/>
                          <a:pt x="10" y="46"/>
                          <a:pt x="10" y="46"/>
                        </a:cubicBezTo>
                        <a:cubicBezTo>
                          <a:pt x="10" y="46"/>
                          <a:pt x="10" y="46"/>
                          <a:pt x="10" y="46"/>
                        </a:cubicBezTo>
                        <a:cubicBezTo>
                          <a:pt x="10" y="45"/>
                          <a:pt x="10" y="45"/>
                          <a:pt x="10"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4"/>
                          <a:pt x="10" y="44"/>
                          <a:pt x="10" y="44"/>
                        </a:cubicBezTo>
                        <a:cubicBezTo>
                          <a:pt x="11" y="43"/>
                          <a:pt x="11" y="43"/>
                          <a:pt x="11" y="43"/>
                        </a:cubicBezTo>
                        <a:cubicBezTo>
                          <a:pt x="11" y="42"/>
                          <a:pt x="11" y="42"/>
                          <a:pt x="11" y="42"/>
                        </a:cubicBezTo>
                        <a:cubicBezTo>
                          <a:pt x="11" y="42"/>
                          <a:pt x="11" y="42"/>
                          <a:pt x="11" y="42"/>
                        </a:cubicBezTo>
                        <a:cubicBezTo>
                          <a:pt x="10" y="42"/>
                          <a:pt x="10" y="42"/>
                          <a:pt x="10" y="42"/>
                        </a:cubicBezTo>
                        <a:cubicBezTo>
                          <a:pt x="10" y="41"/>
                          <a:pt x="10" y="41"/>
                          <a:pt x="10" y="41"/>
                        </a:cubicBezTo>
                        <a:cubicBezTo>
                          <a:pt x="10" y="42"/>
                          <a:pt x="10" y="42"/>
                          <a:pt x="10" y="42"/>
                        </a:cubicBezTo>
                        <a:cubicBezTo>
                          <a:pt x="9" y="43"/>
                          <a:pt x="9" y="43"/>
                          <a:pt x="9" y="43"/>
                        </a:cubicBezTo>
                        <a:cubicBezTo>
                          <a:pt x="9" y="43"/>
                          <a:pt x="9" y="43"/>
                          <a:pt x="9" y="43"/>
                        </a:cubicBezTo>
                        <a:cubicBezTo>
                          <a:pt x="8" y="43"/>
                          <a:pt x="8" y="43"/>
                          <a:pt x="8" y="43"/>
                        </a:cubicBezTo>
                        <a:cubicBezTo>
                          <a:pt x="8" y="42"/>
                          <a:pt x="8" y="42"/>
                          <a:pt x="8" y="42"/>
                        </a:cubicBezTo>
                        <a:cubicBezTo>
                          <a:pt x="7" y="43"/>
                          <a:pt x="7" y="43"/>
                          <a:pt x="7" y="43"/>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6" y="44"/>
                          <a:pt x="6" y="44"/>
                          <a:pt x="6" y="44"/>
                        </a:cubicBezTo>
                        <a:cubicBezTo>
                          <a:pt x="6" y="43"/>
                          <a:pt x="6" y="43"/>
                          <a:pt x="6" y="43"/>
                        </a:cubicBezTo>
                        <a:cubicBezTo>
                          <a:pt x="6" y="43"/>
                          <a:pt x="6" y="43"/>
                          <a:pt x="6" y="43"/>
                        </a:cubicBezTo>
                        <a:cubicBezTo>
                          <a:pt x="6" y="43"/>
                          <a:pt x="6" y="43"/>
                          <a:pt x="6" y="43"/>
                        </a:cubicBezTo>
                        <a:cubicBezTo>
                          <a:pt x="5" y="43"/>
                          <a:pt x="5" y="43"/>
                          <a:pt x="5" y="43"/>
                        </a:cubicBezTo>
                        <a:cubicBezTo>
                          <a:pt x="5" y="42"/>
                          <a:pt x="5" y="42"/>
                          <a:pt x="5" y="42"/>
                        </a:cubicBezTo>
                        <a:cubicBezTo>
                          <a:pt x="5" y="41"/>
                          <a:pt x="5" y="41"/>
                          <a:pt x="5" y="41"/>
                        </a:cubicBezTo>
                        <a:cubicBezTo>
                          <a:pt x="6" y="40"/>
                          <a:pt x="6" y="40"/>
                          <a:pt x="6" y="40"/>
                        </a:cubicBezTo>
                        <a:cubicBezTo>
                          <a:pt x="6" y="39"/>
                          <a:pt x="6" y="39"/>
                          <a:pt x="6" y="39"/>
                        </a:cubicBezTo>
                        <a:cubicBezTo>
                          <a:pt x="6" y="39"/>
                          <a:pt x="6" y="39"/>
                          <a:pt x="6" y="39"/>
                        </a:cubicBezTo>
                        <a:cubicBezTo>
                          <a:pt x="5" y="39"/>
                          <a:pt x="5" y="39"/>
                          <a:pt x="5" y="39"/>
                        </a:cubicBezTo>
                        <a:cubicBezTo>
                          <a:pt x="6" y="38"/>
                          <a:pt x="6" y="38"/>
                          <a:pt x="6" y="38"/>
                        </a:cubicBezTo>
                        <a:cubicBezTo>
                          <a:pt x="7" y="38"/>
                          <a:pt x="7" y="38"/>
                          <a:pt x="7" y="38"/>
                        </a:cubicBezTo>
                        <a:cubicBezTo>
                          <a:pt x="7" y="38"/>
                          <a:pt x="7" y="38"/>
                          <a:pt x="7" y="38"/>
                        </a:cubicBezTo>
                        <a:cubicBezTo>
                          <a:pt x="7" y="38"/>
                          <a:pt x="7" y="38"/>
                          <a:pt x="7" y="38"/>
                        </a:cubicBezTo>
                        <a:cubicBezTo>
                          <a:pt x="7" y="37"/>
                          <a:pt x="7" y="37"/>
                          <a:pt x="7" y="37"/>
                        </a:cubicBezTo>
                        <a:cubicBezTo>
                          <a:pt x="7" y="36"/>
                          <a:pt x="7" y="36"/>
                          <a:pt x="7" y="36"/>
                        </a:cubicBezTo>
                        <a:cubicBezTo>
                          <a:pt x="6" y="36"/>
                          <a:pt x="6" y="36"/>
                          <a:pt x="6" y="36"/>
                        </a:cubicBezTo>
                        <a:cubicBezTo>
                          <a:pt x="6" y="36"/>
                          <a:pt x="6" y="36"/>
                          <a:pt x="6" y="36"/>
                        </a:cubicBezTo>
                        <a:cubicBezTo>
                          <a:pt x="6" y="35"/>
                          <a:pt x="6" y="35"/>
                          <a:pt x="6" y="35"/>
                        </a:cubicBezTo>
                        <a:cubicBezTo>
                          <a:pt x="6" y="34"/>
                          <a:pt x="6" y="34"/>
                          <a:pt x="6" y="34"/>
                        </a:cubicBezTo>
                        <a:cubicBezTo>
                          <a:pt x="7" y="34"/>
                          <a:pt x="7" y="34"/>
                          <a:pt x="7" y="34"/>
                        </a:cubicBezTo>
                        <a:cubicBezTo>
                          <a:pt x="8" y="34"/>
                          <a:pt x="8" y="34"/>
                          <a:pt x="8" y="34"/>
                        </a:cubicBezTo>
                        <a:cubicBezTo>
                          <a:pt x="8" y="33"/>
                          <a:pt x="8" y="33"/>
                          <a:pt x="8" y="33"/>
                        </a:cubicBezTo>
                        <a:cubicBezTo>
                          <a:pt x="8" y="33"/>
                          <a:pt x="8" y="33"/>
                          <a:pt x="8" y="33"/>
                        </a:cubicBezTo>
                        <a:cubicBezTo>
                          <a:pt x="9" y="31"/>
                          <a:pt x="9" y="31"/>
                          <a:pt x="9" y="31"/>
                        </a:cubicBezTo>
                        <a:cubicBezTo>
                          <a:pt x="9" y="31"/>
                          <a:pt x="9" y="31"/>
                          <a:pt x="9" y="31"/>
                        </a:cubicBezTo>
                        <a:cubicBezTo>
                          <a:pt x="9" y="31"/>
                          <a:pt x="9" y="31"/>
                          <a:pt x="9" y="31"/>
                        </a:cubicBezTo>
                        <a:cubicBezTo>
                          <a:pt x="9" y="30"/>
                          <a:pt x="9" y="30"/>
                          <a:pt x="9" y="30"/>
                        </a:cubicBezTo>
                        <a:cubicBezTo>
                          <a:pt x="10" y="30"/>
                          <a:pt x="10" y="30"/>
                          <a:pt x="10" y="30"/>
                        </a:cubicBezTo>
                        <a:cubicBezTo>
                          <a:pt x="10" y="30"/>
                          <a:pt x="10" y="30"/>
                          <a:pt x="10" y="30"/>
                        </a:cubicBezTo>
                        <a:cubicBezTo>
                          <a:pt x="10" y="30"/>
                          <a:pt x="10" y="30"/>
                          <a:pt x="10" y="30"/>
                        </a:cubicBezTo>
                        <a:cubicBezTo>
                          <a:pt x="12" y="29"/>
                          <a:pt x="12" y="29"/>
                          <a:pt x="12" y="29"/>
                        </a:cubicBezTo>
                        <a:cubicBezTo>
                          <a:pt x="12" y="29"/>
                          <a:pt x="12" y="29"/>
                          <a:pt x="12" y="29"/>
                        </a:cubicBezTo>
                        <a:cubicBezTo>
                          <a:pt x="12" y="28"/>
                          <a:pt x="12" y="28"/>
                          <a:pt x="12" y="28"/>
                        </a:cubicBezTo>
                        <a:cubicBezTo>
                          <a:pt x="13" y="27"/>
                          <a:pt x="13" y="27"/>
                          <a:pt x="13" y="27"/>
                        </a:cubicBezTo>
                        <a:cubicBezTo>
                          <a:pt x="13" y="27"/>
                          <a:pt x="13" y="27"/>
                          <a:pt x="13" y="27"/>
                        </a:cubicBezTo>
                        <a:cubicBezTo>
                          <a:pt x="13" y="27"/>
                          <a:pt x="13" y="27"/>
                          <a:pt x="13" y="27"/>
                        </a:cubicBezTo>
                        <a:cubicBezTo>
                          <a:pt x="13" y="26"/>
                          <a:pt x="13" y="26"/>
                          <a:pt x="13" y="26"/>
                        </a:cubicBezTo>
                        <a:cubicBezTo>
                          <a:pt x="13" y="25"/>
                          <a:pt x="13" y="25"/>
                          <a:pt x="13" y="25"/>
                        </a:cubicBezTo>
                        <a:cubicBezTo>
                          <a:pt x="13" y="24"/>
                          <a:pt x="13" y="24"/>
                          <a:pt x="13" y="24"/>
                        </a:cubicBezTo>
                        <a:cubicBezTo>
                          <a:pt x="13" y="24"/>
                          <a:pt x="13" y="24"/>
                          <a:pt x="13" y="24"/>
                        </a:cubicBezTo>
                        <a:cubicBezTo>
                          <a:pt x="12" y="23"/>
                          <a:pt x="12" y="23"/>
                          <a:pt x="12" y="23"/>
                        </a:cubicBezTo>
                        <a:cubicBezTo>
                          <a:pt x="12" y="22"/>
                          <a:pt x="12" y="22"/>
                          <a:pt x="12" y="22"/>
                        </a:cubicBezTo>
                        <a:cubicBezTo>
                          <a:pt x="13" y="21"/>
                          <a:pt x="13" y="21"/>
                          <a:pt x="13" y="21"/>
                        </a:cubicBezTo>
                        <a:cubicBezTo>
                          <a:pt x="13" y="21"/>
                          <a:pt x="13" y="21"/>
                          <a:pt x="13" y="21"/>
                        </a:cubicBezTo>
                        <a:cubicBezTo>
                          <a:pt x="13" y="21"/>
                          <a:pt x="13" y="21"/>
                          <a:pt x="13" y="21"/>
                        </a:cubicBezTo>
                        <a:cubicBezTo>
                          <a:pt x="13" y="18"/>
                          <a:pt x="13" y="18"/>
                          <a:pt x="13" y="18"/>
                        </a:cubicBezTo>
                        <a:cubicBezTo>
                          <a:pt x="13" y="17"/>
                          <a:pt x="13" y="17"/>
                          <a:pt x="13"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2" y="15"/>
                          <a:pt x="12" y="15"/>
                          <a:pt x="12" y="15"/>
                        </a:cubicBezTo>
                        <a:cubicBezTo>
                          <a:pt x="12" y="15"/>
                          <a:pt x="12" y="15"/>
                          <a:pt x="12" y="15"/>
                        </a:cubicBezTo>
                        <a:cubicBezTo>
                          <a:pt x="12" y="15"/>
                          <a:pt x="12" y="15"/>
                          <a:pt x="12" y="15"/>
                        </a:cubicBezTo>
                        <a:cubicBezTo>
                          <a:pt x="12" y="14"/>
                          <a:pt x="12" y="14"/>
                          <a:pt x="12" y="14"/>
                        </a:cubicBezTo>
                        <a:cubicBezTo>
                          <a:pt x="14" y="14"/>
                          <a:pt x="14" y="14"/>
                          <a:pt x="14" y="14"/>
                        </a:cubicBezTo>
                        <a:cubicBezTo>
                          <a:pt x="14" y="14"/>
                          <a:pt x="14" y="14"/>
                          <a:pt x="14" y="14"/>
                        </a:cubicBezTo>
                        <a:cubicBezTo>
                          <a:pt x="14" y="13"/>
                          <a:pt x="14" y="13"/>
                          <a:pt x="14" y="13"/>
                        </a:cubicBezTo>
                        <a:cubicBezTo>
                          <a:pt x="15" y="12"/>
                          <a:pt x="15" y="12"/>
                          <a:pt x="15" y="12"/>
                        </a:cubicBezTo>
                        <a:moveTo>
                          <a:pt x="60" y="51"/>
                        </a:moveTo>
                        <a:cubicBezTo>
                          <a:pt x="61" y="51"/>
                          <a:pt x="61" y="51"/>
                          <a:pt x="61" y="51"/>
                        </a:cubicBezTo>
                        <a:cubicBezTo>
                          <a:pt x="60" y="52"/>
                          <a:pt x="60" y="52"/>
                          <a:pt x="60" y="52"/>
                        </a:cubicBezTo>
                        <a:cubicBezTo>
                          <a:pt x="60" y="52"/>
                          <a:pt x="60" y="52"/>
                          <a:pt x="60" y="52"/>
                        </a:cubicBezTo>
                        <a:cubicBezTo>
                          <a:pt x="60" y="52"/>
                          <a:pt x="60" y="52"/>
                          <a:pt x="60" y="52"/>
                        </a:cubicBezTo>
                        <a:cubicBezTo>
                          <a:pt x="61" y="53"/>
                          <a:pt x="61" y="53"/>
                          <a:pt x="61" y="53"/>
                        </a:cubicBezTo>
                        <a:cubicBezTo>
                          <a:pt x="61" y="53"/>
                          <a:pt x="61" y="53"/>
                          <a:pt x="61" y="53"/>
                        </a:cubicBezTo>
                        <a:cubicBezTo>
                          <a:pt x="61" y="53"/>
                          <a:pt x="61" y="53"/>
                          <a:pt x="61" y="53"/>
                        </a:cubicBezTo>
                        <a:cubicBezTo>
                          <a:pt x="60" y="53"/>
                          <a:pt x="60" y="53"/>
                          <a:pt x="60" y="53"/>
                        </a:cubicBezTo>
                        <a:cubicBezTo>
                          <a:pt x="60" y="53"/>
                          <a:pt x="60" y="53"/>
                          <a:pt x="60" y="53"/>
                        </a:cubicBezTo>
                        <a:cubicBezTo>
                          <a:pt x="59" y="53"/>
                          <a:pt x="59" y="53"/>
                          <a:pt x="59" y="53"/>
                        </a:cubicBezTo>
                        <a:cubicBezTo>
                          <a:pt x="59" y="53"/>
                          <a:pt x="59" y="53"/>
                          <a:pt x="59" y="53"/>
                        </a:cubicBezTo>
                        <a:cubicBezTo>
                          <a:pt x="58" y="54"/>
                          <a:pt x="58" y="54"/>
                          <a:pt x="58" y="54"/>
                        </a:cubicBezTo>
                        <a:cubicBezTo>
                          <a:pt x="58" y="54"/>
                          <a:pt x="58" y="54"/>
                          <a:pt x="58" y="54"/>
                        </a:cubicBezTo>
                        <a:cubicBezTo>
                          <a:pt x="58" y="53"/>
                          <a:pt x="58" y="53"/>
                          <a:pt x="58" y="53"/>
                        </a:cubicBezTo>
                        <a:cubicBezTo>
                          <a:pt x="58" y="52"/>
                          <a:pt x="58" y="52"/>
                          <a:pt x="58" y="52"/>
                        </a:cubicBezTo>
                        <a:cubicBezTo>
                          <a:pt x="58" y="52"/>
                          <a:pt x="58" y="52"/>
                          <a:pt x="58" y="52"/>
                        </a:cubicBezTo>
                        <a:cubicBezTo>
                          <a:pt x="58" y="52"/>
                          <a:pt x="58" y="52"/>
                          <a:pt x="58" y="52"/>
                        </a:cubicBezTo>
                        <a:cubicBezTo>
                          <a:pt x="57" y="52"/>
                          <a:pt x="57" y="52"/>
                          <a:pt x="57" y="52"/>
                        </a:cubicBezTo>
                        <a:cubicBezTo>
                          <a:pt x="58" y="52"/>
                          <a:pt x="58" y="52"/>
                          <a:pt x="58" y="52"/>
                        </a:cubicBezTo>
                        <a:cubicBezTo>
                          <a:pt x="59" y="52"/>
                          <a:pt x="59" y="52"/>
                          <a:pt x="59" y="52"/>
                        </a:cubicBezTo>
                        <a:cubicBezTo>
                          <a:pt x="59" y="52"/>
                          <a:pt x="59" y="52"/>
                          <a:pt x="59" y="52"/>
                        </a:cubicBezTo>
                        <a:cubicBezTo>
                          <a:pt x="59" y="52"/>
                          <a:pt x="59" y="52"/>
                          <a:pt x="59" y="52"/>
                        </a:cubicBezTo>
                        <a:cubicBezTo>
                          <a:pt x="60" y="51"/>
                          <a:pt x="60" y="51"/>
                          <a:pt x="60" y="51"/>
                        </a:cubicBezTo>
                        <a:moveTo>
                          <a:pt x="6" y="0"/>
                        </a:moveTo>
                        <a:cubicBezTo>
                          <a:pt x="5" y="1"/>
                          <a:pt x="5" y="1"/>
                          <a:pt x="5" y="1"/>
                        </a:cubicBezTo>
                        <a:cubicBezTo>
                          <a:pt x="3" y="1"/>
                          <a:pt x="3" y="1"/>
                          <a:pt x="3" y="1"/>
                        </a:cubicBezTo>
                        <a:cubicBezTo>
                          <a:pt x="3" y="1"/>
                          <a:pt x="3" y="1"/>
                          <a:pt x="3" y="1"/>
                        </a:cubicBezTo>
                        <a:cubicBezTo>
                          <a:pt x="2" y="2"/>
                          <a:pt x="2" y="2"/>
                          <a:pt x="2" y="2"/>
                        </a:cubicBezTo>
                        <a:cubicBezTo>
                          <a:pt x="1" y="3"/>
                          <a:pt x="1" y="3"/>
                          <a:pt x="1" y="3"/>
                        </a:cubicBezTo>
                        <a:cubicBezTo>
                          <a:pt x="2" y="4"/>
                          <a:pt x="2" y="4"/>
                          <a:pt x="2" y="4"/>
                        </a:cubicBezTo>
                        <a:cubicBezTo>
                          <a:pt x="3" y="5"/>
                          <a:pt x="3" y="5"/>
                          <a:pt x="3" y="5"/>
                        </a:cubicBezTo>
                        <a:cubicBezTo>
                          <a:pt x="2" y="5"/>
                          <a:pt x="2" y="5"/>
                          <a:pt x="2" y="5"/>
                        </a:cubicBezTo>
                        <a:cubicBezTo>
                          <a:pt x="1" y="3"/>
                          <a:pt x="1" y="3"/>
                          <a:pt x="1" y="3"/>
                        </a:cubicBezTo>
                        <a:cubicBezTo>
                          <a:pt x="0" y="4"/>
                          <a:pt x="0" y="4"/>
                          <a:pt x="0" y="4"/>
                        </a:cubicBezTo>
                        <a:cubicBezTo>
                          <a:pt x="1" y="5"/>
                          <a:pt x="1" y="5"/>
                          <a:pt x="1" y="5"/>
                        </a:cubicBezTo>
                        <a:cubicBezTo>
                          <a:pt x="2" y="6"/>
                          <a:pt x="2" y="6"/>
                          <a:pt x="2" y="6"/>
                        </a:cubicBezTo>
                        <a:cubicBezTo>
                          <a:pt x="3" y="8"/>
                          <a:pt x="3" y="8"/>
                          <a:pt x="3" y="8"/>
                        </a:cubicBezTo>
                        <a:cubicBezTo>
                          <a:pt x="4" y="8"/>
                          <a:pt x="4" y="8"/>
                          <a:pt x="4" y="8"/>
                        </a:cubicBezTo>
                        <a:cubicBezTo>
                          <a:pt x="4" y="9"/>
                          <a:pt x="4" y="9"/>
                          <a:pt x="4" y="9"/>
                        </a:cubicBezTo>
                        <a:cubicBezTo>
                          <a:pt x="2" y="9"/>
                          <a:pt x="2" y="9"/>
                          <a:pt x="2" y="9"/>
                        </a:cubicBezTo>
                        <a:cubicBezTo>
                          <a:pt x="2" y="10"/>
                          <a:pt x="2" y="10"/>
                          <a:pt x="2" y="10"/>
                        </a:cubicBezTo>
                        <a:cubicBezTo>
                          <a:pt x="4" y="12"/>
                          <a:pt x="4" y="12"/>
                          <a:pt x="4" y="12"/>
                        </a:cubicBezTo>
                        <a:cubicBezTo>
                          <a:pt x="5" y="12"/>
                          <a:pt x="5" y="12"/>
                          <a:pt x="5" y="12"/>
                        </a:cubicBezTo>
                        <a:cubicBezTo>
                          <a:pt x="5" y="13"/>
                          <a:pt x="5" y="13"/>
                          <a:pt x="5" y="13"/>
                        </a:cubicBezTo>
                        <a:cubicBezTo>
                          <a:pt x="5" y="13"/>
                          <a:pt x="5" y="13"/>
                          <a:pt x="5" y="13"/>
                        </a:cubicBezTo>
                        <a:cubicBezTo>
                          <a:pt x="3" y="13"/>
                          <a:pt x="3" y="13"/>
                          <a:pt x="3" y="13"/>
                        </a:cubicBezTo>
                        <a:cubicBezTo>
                          <a:pt x="3" y="13"/>
                          <a:pt x="3" y="13"/>
                          <a:pt x="3" y="13"/>
                        </a:cubicBezTo>
                        <a:cubicBezTo>
                          <a:pt x="2" y="14"/>
                          <a:pt x="2" y="14"/>
                          <a:pt x="2" y="14"/>
                        </a:cubicBezTo>
                        <a:cubicBezTo>
                          <a:pt x="2" y="15"/>
                          <a:pt x="2" y="15"/>
                          <a:pt x="2" y="15"/>
                        </a:cubicBezTo>
                        <a:cubicBezTo>
                          <a:pt x="3" y="14"/>
                          <a:pt x="3" y="14"/>
                          <a:pt x="3" y="14"/>
                        </a:cubicBezTo>
                        <a:cubicBezTo>
                          <a:pt x="4" y="15"/>
                          <a:pt x="4" y="15"/>
                          <a:pt x="4" y="15"/>
                        </a:cubicBezTo>
                        <a:cubicBezTo>
                          <a:pt x="6" y="14"/>
                          <a:pt x="6" y="14"/>
                          <a:pt x="6" y="14"/>
                        </a:cubicBezTo>
                        <a:cubicBezTo>
                          <a:pt x="6" y="15"/>
                          <a:pt x="6" y="15"/>
                          <a:pt x="6" y="15"/>
                        </a:cubicBezTo>
                        <a:cubicBezTo>
                          <a:pt x="8" y="15"/>
                          <a:pt x="8" y="15"/>
                          <a:pt x="8" y="15"/>
                        </a:cubicBezTo>
                        <a:cubicBezTo>
                          <a:pt x="8" y="16"/>
                          <a:pt x="8" y="16"/>
                          <a:pt x="8" y="16"/>
                        </a:cubicBezTo>
                        <a:cubicBezTo>
                          <a:pt x="9" y="17"/>
                          <a:pt x="9" y="17"/>
                          <a:pt x="9" y="17"/>
                        </a:cubicBezTo>
                        <a:cubicBezTo>
                          <a:pt x="10" y="17"/>
                          <a:pt x="10" y="17"/>
                          <a:pt x="10" y="17"/>
                        </a:cubicBezTo>
                        <a:cubicBezTo>
                          <a:pt x="10" y="16"/>
                          <a:pt x="10" y="16"/>
                          <a:pt x="10" y="16"/>
                        </a:cubicBezTo>
                        <a:cubicBezTo>
                          <a:pt x="11" y="17"/>
                          <a:pt x="11" y="17"/>
                          <a:pt x="11" y="17"/>
                        </a:cubicBezTo>
                        <a:cubicBezTo>
                          <a:pt x="12" y="16"/>
                          <a:pt x="12" y="16"/>
                          <a:pt x="12" y="16"/>
                        </a:cubicBezTo>
                        <a:cubicBezTo>
                          <a:pt x="13" y="16"/>
                          <a:pt x="13" y="16"/>
                          <a:pt x="13" y="16"/>
                        </a:cubicBezTo>
                        <a:cubicBezTo>
                          <a:pt x="13" y="17"/>
                          <a:pt x="13" y="17"/>
                          <a:pt x="13" y="17"/>
                        </a:cubicBezTo>
                        <a:cubicBezTo>
                          <a:pt x="12" y="18"/>
                          <a:pt x="12" y="18"/>
                          <a:pt x="12" y="18"/>
                        </a:cubicBezTo>
                        <a:cubicBezTo>
                          <a:pt x="12" y="21"/>
                          <a:pt x="12" y="21"/>
                          <a:pt x="12" y="21"/>
                        </a:cubicBezTo>
                        <a:cubicBezTo>
                          <a:pt x="12" y="22"/>
                          <a:pt x="12" y="22"/>
                          <a:pt x="12" y="22"/>
                        </a:cubicBezTo>
                        <a:cubicBezTo>
                          <a:pt x="12" y="23"/>
                          <a:pt x="12" y="23"/>
                          <a:pt x="12" y="23"/>
                        </a:cubicBezTo>
                        <a:cubicBezTo>
                          <a:pt x="13" y="24"/>
                          <a:pt x="13" y="24"/>
                          <a:pt x="13" y="24"/>
                        </a:cubicBezTo>
                        <a:cubicBezTo>
                          <a:pt x="12" y="26"/>
                          <a:pt x="12" y="26"/>
                          <a:pt x="12" y="26"/>
                        </a:cubicBezTo>
                        <a:cubicBezTo>
                          <a:pt x="12" y="27"/>
                          <a:pt x="12" y="27"/>
                          <a:pt x="12" y="27"/>
                        </a:cubicBezTo>
                        <a:cubicBezTo>
                          <a:pt x="12" y="28"/>
                          <a:pt x="12" y="28"/>
                          <a:pt x="12" y="28"/>
                        </a:cubicBezTo>
                        <a:cubicBezTo>
                          <a:pt x="10" y="29"/>
                          <a:pt x="10" y="29"/>
                          <a:pt x="10" y="29"/>
                        </a:cubicBezTo>
                        <a:cubicBezTo>
                          <a:pt x="9" y="30"/>
                          <a:pt x="9" y="30"/>
                          <a:pt x="9" y="30"/>
                        </a:cubicBezTo>
                        <a:cubicBezTo>
                          <a:pt x="8" y="31"/>
                          <a:pt x="8" y="31"/>
                          <a:pt x="8" y="31"/>
                        </a:cubicBezTo>
                        <a:cubicBezTo>
                          <a:pt x="7" y="32"/>
                          <a:pt x="7" y="32"/>
                          <a:pt x="7" y="32"/>
                        </a:cubicBezTo>
                        <a:cubicBezTo>
                          <a:pt x="7" y="33"/>
                          <a:pt x="7" y="33"/>
                          <a:pt x="7" y="33"/>
                        </a:cubicBezTo>
                        <a:cubicBezTo>
                          <a:pt x="6" y="34"/>
                          <a:pt x="6" y="34"/>
                          <a:pt x="6" y="34"/>
                        </a:cubicBezTo>
                        <a:cubicBezTo>
                          <a:pt x="5" y="35"/>
                          <a:pt x="5" y="35"/>
                          <a:pt x="5" y="35"/>
                        </a:cubicBezTo>
                        <a:cubicBezTo>
                          <a:pt x="5" y="36"/>
                          <a:pt x="5" y="36"/>
                          <a:pt x="5" y="36"/>
                        </a:cubicBezTo>
                        <a:cubicBezTo>
                          <a:pt x="6" y="37"/>
                          <a:pt x="6" y="37"/>
                          <a:pt x="6" y="37"/>
                        </a:cubicBezTo>
                        <a:cubicBezTo>
                          <a:pt x="6" y="38"/>
                          <a:pt x="6" y="38"/>
                          <a:pt x="6" y="38"/>
                        </a:cubicBezTo>
                        <a:cubicBezTo>
                          <a:pt x="5" y="38"/>
                          <a:pt x="5" y="38"/>
                          <a:pt x="5" y="38"/>
                        </a:cubicBezTo>
                        <a:cubicBezTo>
                          <a:pt x="5" y="39"/>
                          <a:pt x="5" y="39"/>
                          <a:pt x="5" y="39"/>
                        </a:cubicBezTo>
                        <a:cubicBezTo>
                          <a:pt x="6" y="40"/>
                          <a:pt x="6" y="40"/>
                          <a:pt x="6" y="40"/>
                        </a:cubicBezTo>
                        <a:cubicBezTo>
                          <a:pt x="5" y="41"/>
                          <a:pt x="5" y="41"/>
                          <a:pt x="5" y="41"/>
                        </a:cubicBezTo>
                        <a:cubicBezTo>
                          <a:pt x="4" y="42"/>
                          <a:pt x="4" y="42"/>
                          <a:pt x="4" y="42"/>
                        </a:cubicBezTo>
                        <a:cubicBezTo>
                          <a:pt x="5" y="43"/>
                          <a:pt x="5" y="43"/>
                          <a:pt x="5" y="43"/>
                        </a:cubicBezTo>
                        <a:cubicBezTo>
                          <a:pt x="6" y="43"/>
                          <a:pt x="6" y="43"/>
                          <a:pt x="6" y="43"/>
                        </a:cubicBezTo>
                        <a:cubicBezTo>
                          <a:pt x="6" y="44"/>
                          <a:pt x="6" y="44"/>
                          <a:pt x="6" y="44"/>
                        </a:cubicBezTo>
                        <a:cubicBezTo>
                          <a:pt x="7" y="45"/>
                          <a:pt x="7" y="45"/>
                          <a:pt x="7" y="45"/>
                        </a:cubicBezTo>
                        <a:cubicBezTo>
                          <a:pt x="7" y="45"/>
                          <a:pt x="7" y="45"/>
                          <a:pt x="7" y="45"/>
                        </a:cubicBezTo>
                        <a:cubicBezTo>
                          <a:pt x="7" y="44"/>
                          <a:pt x="7" y="44"/>
                          <a:pt x="7" y="44"/>
                        </a:cubicBezTo>
                        <a:cubicBezTo>
                          <a:pt x="8" y="43"/>
                          <a:pt x="8" y="43"/>
                          <a:pt x="8" y="43"/>
                        </a:cubicBezTo>
                        <a:cubicBezTo>
                          <a:pt x="8" y="44"/>
                          <a:pt x="8" y="44"/>
                          <a:pt x="8" y="44"/>
                        </a:cubicBezTo>
                        <a:cubicBezTo>
                          <a:pt x="9" y="44"/>
                          <a:pt x="9" y="44"/>
                          <a:pt x="9" y="44"/>
                        </a:cubicBezTo>
                        <a:cubicBezTo>
                          <a:pt x="10" y="42"/>
                          <a:pt x="10" y="42"/>
                          <a:pt x="10" y="42"/>
                        </a:cubicBezTo>
                        <a:cubicBezTo>
                          <a:pt x="11" y="43"/>
                          <a:pt x="11" y="43"/>
                          <a:pt x="11" y="43"/>
                        </a:cubicBezTo>
                        <a:cubicBezTo>
                          <a:pt x="10" y="44"/>
                          <a:pt x="10" y="44"/>
                          <a:pt x="10" y="44"/>
                        </a:cubicBezTo>
                        <a:cubicBezTo>
                          <a:pt x="9" y="44"/>
                          <a:pt x="9" y="44"/>
                          <a:pt x="9" y="44"/>
                        </a:cubicBezTo>
                        <a:cubicBezTo>
                          <a:pt x="9" y="45"/>
                          <a:pt x="9" y="45"/>
                          <a:pt x="9" y="45"/>
                        </a:cubicBezTo>
                        <a:cubicBezTo>
                          <a:pt x="9" y="46"/>
                          <a:pt x="9" y="46"/>
                          <a:pt x="9" y="46"/>
                        </a:cubicBezTo>
                        <a:cubicBezTo>
                          <a:pt x="9" y="46"/>
                          <a:pt x="9" y="46"/>
                          <a:pt x="9" y="46"/>
                        </a:cubicBezTo>
                        <a:cubicBezTo>
                          <a:pt x="10" y="48"/>
                          <a:pt x="10" y="48"/>
                          <a:pt x="10" y="48"/>
                        </a:cubicBezTo>
                        <a:cubicBezTo>
                          <a:pt x="12" y="47"/>
                          <a:pt x="12" y="47"/>
                          <a:pt x="12" y="47"/>
                        </a:cubicBezTo>
                        <a:cubicBezTo>
                          <a:pt x="12" y="48"/>
                          <a:pt x="12" y="48"/>
                          <a:pt x="12" y="48"/>
                        </a:cubicBezTo>
                        <a:cubicBezTo>
                          <a:pt x="13" y="48"/>
                          <a:pt x="13" y="48"/>
                          <a:pt x="13" y="48"/>
                        </a:cubicBezTo>
                        <a:cubicBezTo>
                          <a:pt x="14" y="47"/>
                          <a:pt x="14" y="47"/>
                          <a:pt x="14" y="47"/>
                        </a:cubicBezTo>
                        <a:cubicBezTo>
                          <a:pt x="16" y="47"/>
                          <a:pt x="16" y="47"/>
                          <a:pt x="16" y="47"/>
                        </a:cubicBezTo>
                        <a:cubicBezTo>
                          <a:pt x="15" y="45"/>
                          <a:pt x="15" y="45"/>
                          <a:pt x="15" y="45"/>
                        </a:cubicBezTo>
                        <a:cubicBezTo>
                          <a:pt x="16" y="45"/>
                          <a:pt x="16" y="45"/>
                          <a:pt x="16" y="45"/>
                        </a:cubicBezTo>
                        <a:cubicBezTo>
                          <a:pt x="17" y="45"/>
                          <a:pt x="17" y="45"/>
                          <a:pt x="17" y="45"/>
                        </a:cubicBezTo>
                        <a:cubicBezTo>
                          <a:pt x="17" y="46"/>
                          <a:pt x="17" y="46"/>
                          <a:pt x="17" y="46"/>
                        </a:cubicBezTo>
                        <a:cubicBezTo>
                          <a:pt x="17" y="46"/>
                          <a:pt x="17" y="46"/>
                          <a:pt x="17" y="46"/>
                        </a:cubicBezTo>
                        <a:cubicBezTo>
                          <a:pt x="17" y="47"/>
                          <a:pt x="17" y="47"/>
                          <a:pt x="17" y="47"/>
                        </a:cubicBezTo>
                        <a:cubicBezTo>
                          <a:pt x="17" y="47"/>
                          <a:pt x="17" y="47"/>
                          <a:pt x="17" y="47"/>
                        </a:cubicBezTo>
                        <a:cubicBezTo>
                          <a:pt x="18" y="45"/>
                          <a:pt x="18" y="45"/>
                          <a:pt x="18" y="45"/>
                        </a:cubicBezTo>
                        <a:cubicBezTo>
                          <a:pt x="19" y="45"/>
                          <a:pt x="19" y="45"/>
                          <a:pt x="19" y="45"/>
                        </a:cubicBezTo>
                        <a:cubicBezTo>
                          <a:pt x="19" y="45"/>
                          <a:pt x="19" y="45"/>
                          <a:pt x="19" y="45"/>
                        </a:cubicBezTo>
                        <a:cubicBezTo>
                          <a:pt x="19" y="47"/>
                          <a:pt x="19" y="47"/>
                          <a:pt x="19" y="47"/>
                        </a:cubicBezTo>
                        <a:cubicBezTo>
                          <a:pt x="17" y="49"/>
                          <a:pt x="17" y="49"/>
                          <a:pt x="17" y="49"/>
                        </a:cubicBezTo>
                        <a:cubicBezTo>
                          <a:pt x="17" y="49"/>
                          <a:pt x="17" y="49"/>
                          <a:pt x="17" y="49"/>
                        </a:cubicBezTo>
                        <a:cubicBezTo>
                          <a:pt x="17" y="50"/>
                          <a:pt x="17" y="50"/>
                          <a:pt x="17" y="50"/>
                        </a:cubicBezTo>
                        <a:cubicBezTo>
                          <a:pt x="18" y="51"/>
                          <a:pt x="18" y="51"/>
                          <a:pt x="18" y="51"/>
                        </a:cubicBezTo>
                        <a:cubicBezTo>
                          <a:pt x="19" y="52"/>
                          <a:pt x="19" y="52"/>
                          <a:pt x="19" y="52"/>
                        </a:cubicBezTo>
                        <a:cubicBezTo>
                          <a:pt x="20" y="52"/>
                          <a:pt x="20" y="52"/>
                          <a:pt x="20" y="52"/>
                        </a:cubicBezTo>
                        <a:cubicBezTo>
                          <a:pt x="20" y="52"/>
                          <a:pt x="20" y="52"/>
                          <a:pt x="20" y="52"/>
                        </a:cubicBezTo>
                        <a:cubicBezTo>
                          <a:pt x="22" y="52"/>
                          <a:pt x="22" y="52"/>
                          <a:pt x="22" y="52"/>
                        </a:cubicBezTo>
                        <a:cubicBezTo>
                          <a:pt x="22" y="51"/>
                          <a:pt x="22" y="51"/>
                          <a:pt x="22" y="51"/>
                        </a:cubicBezTo>
                        <a:cubicBezTo>
                          <a:pt x="23" y="51"/>
                          <a:pt x="23" y="51"/>
                          <a:pt x="23" y="51"/>
                        </a:cubicBezTo>
                        <a:cubicBezTo>
                          <a:pt x="23" y="52"/>
                          <a:pt x="23" y="52"/>
                          <a:pt x="23" y="52"/>
                        </a:cubicBezTo>
                        <a:cubicBezTo>
                          <a:pt x="23" y="53"/>
                          <a:pt x="23" y="53"/>
                          <a:pt x="23" y="53"/>
                        </a:cubicBezTo>
                        <a:cubicBezTo>
                          <a:pt x="24" y="53"/>
                          <a:pt x="24" y="53"/>
                          <a:pt x="24" y="53"/>
                        </a:cubicBezTo>
                        <a:cubicBezTo>
                          <a:pt x="25" y="53"/>
                          <a:pt x="25" y="53"/>
                          <a:pt x="25" y="53"/>
                        </a:cubicBezTo>
                        <a:cubicBezTo>
                          <a:pt x="26" y="53"/>
                          <a:pt x="26" y="53"/>
                          <a:pt x="26" y="53"/>
                        </a:cubicBezTo>
                        <a:cubicBezTo>
                          <a:pt x="25" y="52"/>
                          <a:pt x="25" y="52"/>
                          <a:pt x="25" y="52"/>
                        </a:cubicBezTo>
                        <a:cubicBezTo>
                          <a:pt x="25" y="51"/>
                          <a:pt x="25" y="51"/>
                          <a:pt x="25" y="51"/>
                        </a:cubicBezTo>
                        <a:cubicBezTo>
                          <a:pt x="26" y="50"/>
                          <a:pt x="26" y="50"/>
                          <a:pt x="26" y="50"/>
                        </a:cubicBezTo>
                        <a:cubicBezTo>
                          <a:pt x="26" y="51"/>
                          <a:pt x="26" y="51"/>
                          <a:pt x="26" y="51"/>
                        </a:cubicBezTo>
                        <a:cubicBezTo>
                          <a:pt x="26" y="52"/>
                          <a:pt x="26" y="52"/>
                          <a:pt x="26" y="52"/>
                        </a:cubicBezTo>
                        <a:cubicBezTo>
                          <a:pt x="26" y="53"/>
                          <a:pt x="26" y="53"/>
                          <a:pt x="26" y="53"/>
                        </a:cubicBezTo>
                        <a:cubicBezTo>
                          <a:pt x="27" y="53"/>
                          <a:pt x="27" y="53"/>
                          <a:pt x="27" y="53"/>
                        </a:cubicBezTo>
                        <a:cubicBezTo>
                          <a:pt x="27" y="52"/>
                          <a:pt x="27" y="52"/>
                          <a:pt x="27" y="52"/>
                        </a:cubicBezTo>
                        <a:cubicBezTo>
                          <a:pt x="28" y="52"/>
                          <a:pt x="28" y="52"/>
                          <a:pt x="28" y="52"/>
                        </a:cubicBezTo>
                        <a:cubicBezTo>
                          <a:pt x="29" y="51"/>
                          <a:pt x="29" y="51"/>
                          <a:pt x="29" y="51"/>
                        </a:cubicBezTo>
                        <a:cubicBezTo>
                          <a:pt x="29" y="52"/>
                          <a:pt x="29" y="52"/>
                          <a:pt x="29" y="52"/>
                        </a:cubicBezTo>
                        <a:cubicBezTo>
                          <a:pt x="28" y="53"/>
                          <a:pt x="28" y="53"/>
                          <a:pt x="28" y="53"/>
                        </a:cubicBezTo>
                        <a:cubicBezTo>
                          <a:pt x="28" y="54"/>
                          <a:pt x="28" y="54"/>
                          <a:pt x="28" y="54"/>
                        </a:cubicBezTo>
                        <a:cubicBezTo>
                          <a:pt x="30" y="54"/>
                          <a:pt x="30" y="54"/>
                          <a:pt x="30" y="54"/>
                        </a:cubicBezTo>
                        <a:cubicBezTo>
                          <a:pt x="31" y="53"/>
                          <a:pt x="31" y="53"/>
                          <a:pt x="31" y="53"/>
                        </a:cubicBezTo>
                        <a:cubicBezTo>
                          <a:pt x="32" y="51"/>
                          <a:pt x="32" y="51"/>
                          <a:pt x="32" y="51"/>
                        </a:cubicBezTo>
                        <a:cubicBezTo>
                          <a:pt x="32" y="52"/>
                          <a:pt x="32" y="52"/>
                          <a:pt x="32" y="52"/>
                        </a:cubicBezTo>
                        <a:cubicBezTo>
                          <a:pt x="31" y="53"/>
                          <a:pt x="31" y="53"/>
                          <a:pt x="31" y="53"/>
                        </a:cubicBezTo>
                        <a:cubicBezTo>
                          <a:pt x="31" y="54"/>
                          <a:pt x="31" y="54"/>
                          <a:pt x="31" y="54"/>
                        </a:cubicBezTo>
                        <a:cubicBezTo>
                          <a:pt x="33" y="53"/>
                          <a:pt x="33" y="53"/>
                          <a:pt x="33" y="53"/>
                        </a:cubicBezTo>
                        <a:cubicBezTo>
                          <a:pt x="33" y="52"/>
                          <a:pt x="33" y="52"/>
                          <a:pt x="33" y="52"/>
                        </a:cubicBezTo>
                        <a:cubicBezTo>
                          <a:pt x="34" y="51"/>
                          <a:pt x="34" y="51"/>
                          <a:pt x="34" y="51"/>
                        </a:cubicBezTo>
                        <a:cubicBezTo>
                          <a:pt x="33" y="54"/>
                          <a:pt x="33" y="54"/>
                          <a:pt x="33" y="54"/>
                        </a:cubicBezTo>
                        <a:cubicBezTo>
                          <a:pt x="34" y="54"/>
                          <a:pt x="34" y="54"/>
                          <a:pt x="34" y="54"/>
                        </a:cubicBezTo>
                        <a:cubicBezTo>
                          <a:pt x="35" y="55"/>
                          <a:pt x="35" y="55"/>
                          <a:pt x="35" y="55"/>
                        </a:cubicBezTo>
                        <a:cubicBezTo>
                          <a:pt x="37" y="56"/>
                          <a:pt x="37" y="56"/>
                          <a:pt x="37" y="56"/>
                        </a:cubicBezTo>
                        <a:cubicBezTo>
                          <a:pt x="38" y="55"/>
                          <a:pt x="38" y="55"/>
                          <a:pt x="38" y="55"/>
                        </a:cubicBezTo>
                        <a:cubicBezTo>
                          <a:pt x="38" y="55"/>
                          <a:pt x="38" y="55"/>
                          <a:pt x="38" y="55"/>
                        </a:cubicBezTo>
                        <a:cubicBezTo>
                          <a:pt x="39" y="56"/>
                          <a:pt x="39" y="56"/>
                          <a:pt x="39" y="56"/>
                        </a:cubicBezTo>
                        <a:cubicBezTo>
                          <a:pt x="40" y="55"/>
                          <a:pt x="40" y="55"/>
                          <a:pt x="40" y="55"/>
                        </a:cubicBezTo>
                        <a:cubicBezTo>
                          <a:pt x="41" y="55"/>
                          <a:pt x="41" y="55"/>
                          <a:pt x="41" y="55"/>
                        </a:cubicBezTo>
                        <a:cubicBezTo>
                          <a:pt x="41" y="53"/>
                          <a:pt x="41" y="53"/>
                          <a:pt x="41" y="53"/>
                        </a:cubicBezTo>
                        <a:cubicBezTo>
                          <a:pt x="42" y="52"/>
                          <a:pt x="42" y="52"/>
                          <a:pt x="42" y="52"/>
                        </a:cubicBezTo>
                        <a:cubicBezTo>
                          <a:pt x="43" y="51"/>
                          <a:pt x="43" y="51"/>
                          <a:pt x="43" y="51"/>
                        </a:cubicBezTo>
                        <a:cubicBezTo>
                          <a:pt x="42" y="50"/>
                          <a:pt x="42" y="50"/>
                          <a:pt x="42" y="50"/>
                        </a:cubicBezTo>
                        <a:cubicBezTo>
                          <a:pt x="43" y="49"/>
                          <a:pt x="43" y="49"/>
                          <a:pt x="43" y="49"/>
                        </a:cubicBezTo>
                        <a:cubicBezTo>
                          <a:pt x="43" y="49"/>
                          <a:pt x="43" y="49"/>
                          <a:pt x="43" y="49"/>
                        </a:cubicBezTo>
                        <a:cubicBezTo>
                          <a:pt x="43" y="51"/>
                          <a:pt x="43" y="51"/>
                          <a:pt x="43" y="51"/>
                        </a:cubicBezTo>
                        <a:cubicBezTo>
                          <a:pt x="44" y="51"/>
                          <a:pt x="44" y="51"/>
                          <a:pt x="44" y="51"/>
                        </a:cubicBezTo>
                        <a:cubicBezTo>
                          <a:pt x="44" y="52"/>
                          <a:pt x="44" y="52"/>
                          <a:pt x="44" y="52"/>
                        </a:cubicBezTo>
                        <a:cubicBezTo>
                          <a:pt x="43" y="52"/>
                          <a:pt x="43" y="52"/>
                          <a:pt x="43" y="52"/>
                        </a:cubicBezTo>
                        <a:cubicBezTo>
                          <a:pt x="42" y="54"/>
                          <a:pt x="42" y="54"/>
                          <a:pt x="42" y="54"/>
                        </a:cubicBezTo>
                        <a:cubicBezTo>
                          <a:pt x="43" y="57"/>
                          <a:pt x="43" y="57"/>
                          <a:pt x="43" y="57"/>
                        </a:cubicBezTo>
                        <a:cubicBezTo>
                          <a:pt x="43" y="57"/>
                          <a:pt x="43" y="57"/>
                          <a:pt x="43" y="57"/>
                        </a:cubicBezTo>
                        <a:cubicBezTo>
                          <a:pt x="43" y="57"/>
                          <a:pt x="44" y="57"/>
                          <a:pt x="44" y="57"/>
                        </a:cubicBezTo>
                        <a:cubicBezTo>
                          <a:pt x="45" y="57"/>
                          <a:pt x="45" y="57"/>
                          <a:pt x="45" y="57"/>
                        </a:cubicBezTo>
                        <a:cubicBezTo>
                          <a:pt x="45" y="58"/>
                          <a:pt x="45" y="58"/>
                          <a:pt x="45" y="58"/>
                        </a:cubicBezTo>
                        <a:cubicBezTo>
                          <a:pt x="47" y="58"/>
                          <a:pt x="47" y="58"/>
                          <a:pt x="47" y="58"/>
                        </a:cubicBezTo>
                        <a:cubicBezTo>
                          <a:pt x="47" y="58"/>
                          <a:pt x="47" y="58"/>
                          <a:pt x="47" y="58"/>
                        </a:cubicBezTo>
                        <a:cubicBezTo>
                          <a:pt x="48" y="58"/>
                          <a:pt x="48" y="58"/>
                          <a:pt x="48" y="58"/>
                        </a:cubicBezTo>
                        <a:cubicBezTo>
                          <a:pt x="50" y="57"/>
                          <a:pt x="50" y="57"/>
                          <a:pt x="50" y="57"/>
                        </a:cubicBezTo>
                        <a:cubicBezTo>
                          <a:pt x="51" y="57"/>
                          <a:pt x="51" y="57"/>
                          <a:pt x="51" y="57"/>
                        </a:cubicBezTo>
                        <a:cubicBezTo>
                          <a:pt x="53" y="58"/>
                          <a:pt x="53" y="58"/>
                          <a:pt x="53" y="58"/>
                        </a:cubicBezTo>
                        <a:cubicBezTo>
                          <a:pt x="54" y="58"/>
                          <a:pt x="54" y="58"/>
                          <a:pt x="54" y="58"/>
                        </a:cubicBezTo>
                        <a:cubicBezTo>
                          <a:pt x="55" y="58"/>
                          <a:pt x="55" y="58"/>
                          <a:pt x="55" y="58"/>
                        </a:cubicBezTo>
                        <a:cubicBezTo>
                          <a:pt x="56" y="57"/>
                          <a:pt x="56" y="57"/>
                          <a:pt x="56" y="57"/>
                        </a:cubicBezTo>
                        <a:cubicBezTo>
                          <a:pt x="56" y="57"/>
                          <a:pt x="56" y="57"/>
                          <a:pt x="56" y="57"/>
                        </a:cubicBezTo>
                        <a:cubicBezTo>
                          <a:pt x="56" y="55"/>
                          <a:pt x="56" y="55"/>
                          <a:pt x="56" y="55"/>
                        </a:cubicBezTo>
                        <a:cubicBezTo>
                          <a:pt x="57" y="55"/>
                          <a:pt x="57" y="55"/>
                          <a:pt x="57" y="55"/>
                        </a:cubicBezTo>
                        <a:cubicBezTo>
                          <a:pt x="57" y="54"/>
                          <a:pt x="57" y="54"/>
                          <a:pt x="57" y="54"/>
                        </a:cubicBezTo>
                        <a:cubicBezTo>
                          <a:pt x="57" y="53"/>
                          <a:pt x="57" y="53"/>
                          <a:pt x="57" y="53"/>
                        </a:cubicBezTo>
                        <a:cubicBezTo>
                          <a:pt x="57" y="52"/>
                          <a:pt x="57" y="52"/>
                          <a:pt x="57" y="52"/>
                        </a:cubicBezTo>
                        <a:cubicBezTo>
                          <a:pt x="57" y="52"/>
                          <a:pt x="57" y="52"/>
                          <a:pt x="57" y="52"/>
                        </a:cubicBezTo>
                        <a:cubicBezTo>
                          <a:pt x="57" y="53"/>
                          <a:pt x="57" y="53"/>
                          <a:pt x="57" y="53"/>
                        </a:cubicBezTo>
                        <a:cubicBezTo>
                          <a:pt x="58" y="55"/>
                          <a:pt x="58" y="55"/>
                          <a:pt x="58" y="55"/>
                        </a:cubicBezTo>
                        <a:cubicBezTo>
                          <a:pt x="59" y="54"/>
                          <a:pt x="59" y="54"/>
                          <a:pt x="59" y="54"/>
                        </a:cubicBezTo>
                        <a:cubicBezTo>
                          <a:pt x="60" y="54"/>
                          <a:pt x="60" y="54"/>
                          <a:pt x="60" y="54"/>
                        </a:cubicBezTo>
                        <a:cubicBezTo>
                          <a:pt x="60" y="54"/>
                          <a:pt x="60" y="54"/>
                          <a:pt x="60" y="54"/>
                        </a:cubicBezTo>
                        <a:cubicBezTo>
                          <a:pt x="61" y="54"/>
                          <a:pt x="61" y="54"/>
                          <a:pt x="61" y="54"/>
                        </a:cubicBezTo>
                        <a:cubicBezTo>
                          <a:pt x="61" y="53"/>
                          <a:pt x="61" y="53"/>
                          <a:pt x="61" y="53"/>
                        </a:cubicBezTo>
                        <a:cubicBezTo>
                          <a:pt x="61" y="52"/>
                          <a:pt x="61" y="52"/>
                          <a:pt x="61" y="52"/>
                        </a:cubicBezTo>
                        <a:cubicBezTo>
                          <a:pt x="61" y="51"/>
                          <a:pt x="61" y="51"/>
                          <a:pt x="61" y="51"/>
                        </a:cubicBezTo>
                        <a:cubicBezTo>
                          <a:pt x="60" y="51"/>
                          <a:pt x="60" y="51"/>
                          <a:pt x="60" y="51"/>
                        </a:cubicBezTo>
                        <a:cubicBezTo>
                          <a:pt x="59" y="51"/>
                          <a:pt x="59" y="51"/>
                          <a:pt x="59" y="51"/>
                        </a:cubicBezTo>
                        <a:cubicBezTo>
                          <a:pt x="58" y="51"/>
                          <a:pt x="58" y="51"/>
                          <a:pt x="58" y="51"/>
                        </a:cubicBezTo>
                        <a:cubicBezTo>
                          <a:pt x="57" y="50"/>
                          <a:pt x="57" y="50"/>
                          <a:pt x="57" y="50"/>
                        </a:cubicBezTo>
                        <a:cubicBezTo>
                          <a:pt x="58" y="50"/>
                          <a:pt x="58" y="50"/>
                          <a:pt x="58" y="50"/>
                        </a:cubicBezTo>
                        <a:cubicBezTo>
                          <a:pt x="59" y="50"/>
                          <a:pt x="59" y="50"/>
                          <a:pt x="59" y="50"/>
                        </a:cubicBezTo>
                        <a:cubicBezTo>
                          <a:pt x="60" y="50"/>
                          <a:pt x="60" y="50"/>
                          <a:pt x="60" y="50"/>
                        </a:cubicBezTo>
                        <a:cubicBezTo>
                          <a:pt x="61" y="49"/>
                          <a:pt x="61" y="49"/>
                          <a:pt x="61" y="49"/>
                        </a:cubicBezTo>
                        <a:cubicBezTo>
                          <a:pt x="61" y="49"/>
                          <a:pt x="61" y="49"/>
                          <a:pt x="61" y="49"/>
                        </a:cubicBezTo>
                        <a:cubicBezTo>
                          <a:pt x="62" y="49"/>
                          <a:pt x="62" y="49"/>
                          <a:pt x="62" y="49"/>
                        </a:cubicBezTo>
                        <a:cubicBezTo>
                          <a:pt x="63" y="48"/>
                          <a:pt x="63" y="48"/>
                          <a:pt x="63" y="48"/>
                        </a:cubicBezTo>
                        <a:cubicBezTo>
                          <a:pt x="63" y="47"/>
                          <a:pt x="63" y="47"/>
                          <a:pt x="63" y="47"/>
                        </a:cubicBezTo>
                        <a:cubicBezTo>
                          <a:pt x="63" y="46"/>
                          <a:pt x="63" y="46"/>
                          <a:pt x="63" y="46"/>
                        </a:cubicBezTo>
                        <a:cubicBezTo>
                          <a:pt x="63" y="45"/>
                          <a:pt x="63" y="45"/>
                          <a:pt x="63" y="45"/>
                        </a:cubicBezTo>
                        <a:cubicBezTo>
                          <a:pt x="64" y="45"/>
                          <a:pt x="64" y="45"/>
                          <a:pt x="64" y="45"/>
                        </a:cubicBezTo>
                        <a:cubicBezTo>
                          <a:pt x="64" y="44"/>
                          <a:pt x="64" y="44"/>
                          <a:pt x="64" y="44"/>
                        </a:cubicBezTo>
                        <a:cubicBezTo>
                          <a:pt x="62" y="44"/>
                          <a:pt x="62" y="44"/>
                          <a:pt x="62" y="44"/>
                        </a:cubicBezTo>
                        <a:cubicBezTo>
                          <a:pt x="61" y="44"/>
                          <a:pt x="61" y="44"/>
                          <a:pt x="61" y="44"/>
                        </a:cubicBezTo>
                        <a:cubicBezTo>
                          <a:pt x="62" y="43"/>
                          <a:pt x="62" y="43"/>
                          <a:pt x="62" y="43"/>
                        </a:cubicBezTo>
                        <a:cubicBezTo>
                          <a:pt x="62" y="43"/>
                          <a:pt x="62" y="43"/>
                          <a:pt x="62" y="43"/>
                        </a:cubicBezTo>
                        <a:cubicBezTo>
                          <a:pt x="62" y="42"/>
                          <a:pt x="62" y="42"/>
                          <a:pt x="62" y="42"/>
                        </a:cubicBezTo>
                        <a:cubicBezTo>
                          <a:pt x="61" y="41"/>
                          <a:pt x="61" y="41"/>
                          <a:pt x="61" y="41"/>
                        </a:cubicBezTo>
                        <a:cubicBezTo>
                          <a:pt x="59" y="41"/>
                          <a:pt x="59" y="41"/>
                          <a:pt x="59" y="41"/>
                        </a:cubicBezTo>
                        <a:cubicBezTo>
                          <a:pt x="58" y="40"/>
                          <a:pt x="58" y="40"/>
                          <a:pt x="58" y="40"/>
                        </a:cubicBezTo>
                        <a:cubicBezTo>
                          <a:pt x="59" y="40"/>
                          <a:pt x="59" y="40"/>
                          <a:pt x="59" y="40"/>
                        </a:cubicBezTo>
                        <a:cubicBezTo>
                          <a:pt x="59" y="39"/>
                          <a:pt x="59" y="39"/>
                          <a:pt x="59" y="39"/>
                        </a:cubicBezTo>
                        <a:cubicBezTo>
                          <a:pt x="59" y="38"/>
                          <a:pt x="59" y="38"/>
                          <a:pt x="59" y="38"/>
                        </a:cubicBezTo>
                        <a:cubicBezTo>
                          <a:pt x="57" y="37"/>
                          <a:pt x="57" y="37"/>
                          <a:pt x="57" y="37"/>
                        </a:cubicBezTo>
                        <a:cubicBezTo>
                          <a:pt x="56" y="37"/>
                          <a:pt x="56" y="37"/>
                          <a:pt x="56" y="37"/>
                        </a:cubicBezTo>
                        <a:cubicBezTo>
                          <a:pt x="55" y="37"/>
                          <a:pt x="55" y="37"/>
                          <a:pt x="55" y="37"/>
                        </a:cubicBezTo>
                        <a:cubicBezTo>
                          <a:pt x="53" y="37"/>
                          <a:pt x="53" y="37"/>
                          <a:pt x="53" y="37"/>
                        </a:cubicBezTo>
                        <a:cubicBezTo>
                          <a:pt x="51" y="38"/>
                          <a:pt x="51" y="38"/>
                          <a:pt x="51" y="38"/>
                        </a:cubicBezTo>
                        <a:cubicBezTo>
                          <a:pt x="49" y="36"/>
                          <a:pt x="49" y="36"/>
                          <a:pt x="49" y="36"/>
                        </a:cubicBezTo>
                        <a:cubicBezTo>
                          <a:pt x="49" y="35"/>
                          <a:pt x="49" y="35"/>
                          <a:pt x="49" y="35"/>
                        </a:cubicBezTo>
                        <a:cubicBezTo>
                          <a:pt x="48" y="35"/>
                          <a:pt x="48" y="35"/>
                          <a:pt x="48" y="35"/>
                        </a:cubicBezTo>
                        <a:cubicBezTo>
                          <a:pt x="47" y="36"/>
                          <a:pt x="47" y="36"/>
                          <a:pt x="47" y="36"/>
                        </a:cubicBezTo>
                        <a:cubicBezTo>
                          <a:pt x="46" y="36"/>
                          <a:pt x="46" y="36"/>
                          <a:pt x="46" y="36"/>
                        </a:cubicBezTo>
                        <a:cubicBezTo>
                          <a:pt x="45" y="36"/>
                          <a:pt x="45" y="36"/>
                          <a:pt x="45" y="36"/>
                        </a:cubicBezTo>
                        <a:cubicBezTo>
                          <a:pt x="44" y="36"/>
                          <a:pt x="44" y="36"/>
                          <a:pt x="44" y="36"/>
                        </a:cubicBezTo>
                        <a:cubicBezTo>
                          <a:pt x="44" y="37"/>
                          <a:pt x="44" y="37"/>
                          <a:pt x="44" y="37"/>
                        </a:cubicBezTo>
                        <a:cubicBezTo>
                          <a:pt x="43" y="36"/>
                          <a:pt x="43" y="36"/>
                          <a:pt x="43" y="36"/>
                        </a:cubicBezTo>
                        <a:cubicBezTo>
                          <a:pt x="42" y="36"/>
                          <a:pt x="42" y="36"/>
                          <a:pt x="42" y="36"/>
                        </a:cubicBezTo>
                        <a:cubicBezTo>
                          <a:pt x="41" y="36"/>
                          <a:pt x="41" y="36"/>
                          <a:pt x="41" y="36"/>
                        </a:cubicBezTo>
                        <a:cubicBezTo>
                          <a:pt x="39" y="36"/>
                          <a:pt x="39" y="36"/>
                          <a:pt x="39" y="36"/>
                        </a:cubicBezTo>
                        <a:cubicBezTo>
                          <a:pt x="39" y="37"/>
                          <a:pt x="39" y="37"/>
                          <a:pt x="39" y="37"/>
                        </a:cubicBezTo>
                        <a:cubicBezTo>
                          <a:pt x="39" y="38"/>
                          <a:pt x="39" y="38"/>
                          <a:pt x="39" y="38"/>
                        </a:cubicBezTo>
                        <a:cubicBezTo>
                          <a:pt x="39" y="37"/>
                          <a:pt x="39" y="37"/>
                          <a:pt x="39" y="37"/>
                        </a:cubicBezTo>
                        <a:cubicBezTo>
                          <a:pt x="38" y="36"/>
                          <a:pt x="38" y="36"/>
                          <a:pt x="38" y="36"/>
                        </a:cubicBezTo>
                        <a:cubicBezTo>
                          <a:pt x="37" y="37"/>
                          <a:pt x="37" y="37"/>
                          <a:pt x="37" y="37"/>
                        </a:cubicBezTo>
                        <a:cubicBezTo>
                          <a:pt x="34" y="36"/>
                          <a:pt x="34" y="36"/>
                          <a:pt x="34" y="36"/>
                        </a:cubicBezTo>
                        <a:cubicBezTo>
                          <a:pt x="34" y="37"/>
                          <a:pt x="34" y="37"/>
                          <a:pt x="34" y="37"/>
                        </a:cubicBezTo>
                        <a:cubicBezTo>
                          <a:pt x="35" y="37"/>
                          <a:pt x="35" y="37"/>
                          <a:pt x="35" y="37"/>
                        </a:cubicBezTo>
                        <a:cubicBezTo>
                          <a:pt x="35" y="38"/>
                          <a:pt x="35" y="38"/>
                          <a:pt x="35" y="38"/>
                        </a:cubicBezTo>
                        <a:cubicBezTo>
                          <a:pt x="36" y="39"/>
                          <a:pt x="36" y="39"/>
                          <a:pt x="36" y="39"/>
                        </a:cubicBezTo>
                        <a:cubicBezTo>
                          <a:pt x="35" y="39"/>
                          <a:pt x="35" y="39"/>
                          <a:pt x="35" y="39"/>
                        </a:cubicBezTo>
                        <a:cubicBezTo>
                          <a:pt x="34" y="38"/>
                          <a:pt x="34" y="38"/>
                          <a:pt x="34" y="38"/>
                        </a:cubicBezTo>
                        <a:cubicBezTo>
                          <a:pt x="33" y="38"/>
                          <a:pt x="33" y="38"/>
                          <a:pt x="33" y="38"/>
                        </a:cubicBezTo>
                        <a:cubicBezTo>
                          <a:pt x="32" y="38"/>
                          <a:pt x="32" y="38"/>
                          <a:pt x="32" y="38"/>
                        </a:cubicBezTo>
                        <a:cubicBezTo>
                          <a:pt x="31" y="38"/>
                          <a:pt x="31" y="38"/>
                          <a:pt x="31" y="38"/>
                        </a:cubicBezTo>
                        <a:cubicBezTo>
                          <a:pt x="32" y="37"/>
                          <a:pt x="32" y="37"/>
                          <a:pt x="32" y="37"/>
                        </a:cubicBezTo>
                        <a:cubicBezTo>
                          <a:pt x="32" y="36"/>
                          <a:pt x="32" y="36"/>
                          <a:pt x="32" y="36"/>
                        </a:cubicBezTo>
                        <a:cubicBezTo>
                          <a:pt x="31" y="35"/>
                          <a:pt x="31" y="35"/>
                          <a:pt x="31" y="35"/>
                        </a:cubicBezTo>
                        <a:cubicBezTo>
                          <a:pt x="31" y="34"/>
                          <a:pt x="31" y="34"/>
                          <a:pt x="31" y="34"/>
                        </a:cubicBezTo>
                        <a:cubicBezTo>
                          <a:pt x="31" y="34"/>
                          <a:pt x="31" y="34"/>
                          <a:pt x="31" y="34"/>
                        </a:cubicBezTo>
                        <a:cubicBezTo>
                          <a:pt x="29" y="34"/>
                          <a:pt x="29" y="34"/>
                          <a:pt x="29" y="34"/>
                        </a:cubicBezTo>
                        <a:cubicBezTo>
                          <a:pt x="29" y="35"/>
                          <a:pt x="29" y="35"/>
                          <a:pt x="29" y="35"/>
                        </a:cubicBezTo>
                        <a:cubicBezTo>
                          <a:pt x="29" y="36"/>
                          <a:pt x="29" y="36"/>
                          <a:pt x="29" y="36"/>
                        </a:cubicBezTo>
                        <a:cubicBezTo>
                          <a:pt x="28" y="36"/>
                          <a:pt x="28" y="36"/>
                          <a:pt x="28" y="36"/>
                        </a:cubicBezTo>
                        <a:cubicBezTo>
                          <a:pt x="29" y="35"/>
                          <a:pt x="29" y="35"/>
                          <a:pt x="29" y="35"/>
                        </a:cubicBezTo>
                        <a:cubicBezTo>
                          <a:pt x="28" y="34"/>
                          <a:pt x="28" y="34"/>
                          <a:pt x="28" y="34"/>
                        </a:cubicBezTo>
                        <a:cubicBezTo>
                          <a:pt x="27" y="34"/>
                          <a:pt x="27" y="34"/>
                          <a:pt x="27" y="34"/>
                        </a:cubicBezTo>
                        <a:cubicBezTo>
                          <a:pt x="26" y="34"/>
                          <a:pt x="26" y="34"/>
                          <a:pt x="26" y="34"/>
                        </a:cubicBezTo>
                        <a:cubicBezTo>
                          <a:pt x="26" y="34"/>
                          <a:pt x="26" y="34"/>
                          <a:pt x="26" y="34"/>
                        </a:cubicBezTo>
                        <a:cubicBezTo>
                          <a:pt x="26" y="33"/>
                          <a:pt x="26" y="33"/>
                          <a:pt x="26" y="33"/>
                        </a:cubicBezTo>
                        <a:cubicBezTo>
                          <a:pt x="26" y="33"/>
                          <a:pt x="26" y="33"/>
                          <a:pt x="26" y="33"/>
                        </a:cubicBezTo>
                        <a:cubicBezTo>
                          <a:pt x="26" y="31"/>
                          <a:pt x="26" y="31"/>
                          <a:pt x="26" y="31"/>
                        </a:cubicBezTo>
                        <a:cubicBezTo>
                          <a:pt x="24" y="32"/>
                          <a:pt x="24" y="32"/>
                          <a:pt x="24" y="32"/>
                        </a:cubicBezTo>
                        <a:cubicBezTo>
                          <a:pt x="23" y="33"/>
                          <a:pt x="23" y="33"/>
                          <a:pt x="23" y="33"/>
                        </a:cubicBezTo>
                        <a:cubicBezTo>
                          <a:pt x="23" y="35"/>
                          <a:pt x="23" y="35"/>
                          <a:pt x="23" y="35"/>
                        </a:cubicBezTo>
                        <a:cubicBezTo>
                          <a:pt x="22" y="35"/>
                          <a:pt x="22" y="35"/>
                          <a:pt x="22" y="35"/>
                        </a:cubicBezTo>
                        <a:cubicBezTo>
                          <a:pt x="22" y="33"/>
                          <a:pt x="22" y="33"/>
                          <a:pt x="22" y="33"/>
                        </a:cubicBezTo>
                        <a:cubicBezTo>
                          <a:pt x="22" y="32"/>
                          <a:pt x="22" y="32"/>
                          <a:pt x="22" y="32"/>
                        </a:cubicBezTo>
                        <a:cubicBezTo>
                          <a:pt x="22" y="32"/>
                          <a:pt x="22" y="32"/>
                          <a:pt x="22" y="32"/>
                        </a:cubicBezTo>
                        <a:cubicBezTo>
                          <a:pt x="23" y="30"/>
                          <a:pt x="23" y="30"/>
                          <a:pt x="23" y="30"/>
                        </a:cubicBezTo>
                        <a:cubicBezTo>
                          <a:pt x="22" y="29"/>
                          <a:pt x="22" y="29"/>
                          <a:pt x="22" y="29"/>
                        </a:cubicBezTo>
                        <a:cubicBezTo>
                          <a:pt x="21" y="29"/>
                          <a:pt x="21" y="29"/>
                          <a:pt x="21" y="29"/>
                        </a:cubicBezTo>
                        <a:cubicBezTo>
                          <a:pt x="21" y="29"/>
                          <a:pt x="21" y="29"/>
                          <a:pt x="21" y="29"/>
                        </a:cubicBezTo>
                        <a:cubicBezTo>
                          <a:pt x="22" y="28"/>
                          <a:pt x="22" y="28"/>
                          <a:pt x="22" y="28"/>
                        </a:cubicBezTo>
                        <a:cubicBezTo>
                          <a:pt x="22" y="27"/>
                          <a:pt x="22" y="27"/>
                          <a:pt x="22" y="27"/>
                        </a:cubicBezTo>
                        <a:cubicBezTo>
                          <a:pt x="22" y="26"/>
                          <a:pt x="22" y="26"/>
                          <a:pt x="22" y="26"/>
                        </a:cubicBezTo>
                        <a:cubicBezTo>
                          <a:pt x="21" y="26"/>
                          <a:pt x="21" y="26"/>
                          <a:pt x="21" y="26"/>
                        </a:cubicBezTo>
                        <a:cubicBezTo>
                          <a:pt x="20" y="26"/>
                          <a:pt x="20" y="26"/>
                          <a:pt x="20" y="26"/>
                        </a:cubicBezTo>
                        <a:cubicBezTo>
                          <a:pt x="20" y="26"/>
                          <a:pt x="20" y="26"/>
                          <a:pt x="20" y="26"/>
                        </a:cubicBezTo>
                        <a:cubicBezTo>
                          <a:pt x="19" y="26"/>
                          <a:pt x="19" y="26"/>
                          <a:pt x="19" y="26"/>
                        </a:cubicBezTo>
                        <a:cubicBezTo>
                          <a:pt x="20" y="26"/>
                          <a:pt x="20" y="26"/>
                          <a:pt x="20" y="26"/>
                        </a:cubicBezTo>
                        <a:cubicBezTo>
                          <a:pt x="19" y="25"/>
                          <a:pt x="19" y="25"/>
                          <a:pt x="19" y="25"/>
                        </a:cubicBezTo>
                        <a:cubicBezTo>
                          <a:pt x="18" y="25"/>
                          <a:pt x="18" y="25"/>
                          <a:pt x="18" y="25"/>
                        </a:cubicBezTo>
                        <a:cubicBezTo>
                          <a:pt x="18" y="26"/>
                          <a:pt x="18" y="26"/>
                          <a:pt x="18" y="26"/>
                        </a:cubicBezTo>
                        <a:cubicBezTo>
                          <a:pt x="16" y="26"/>
                          <a:pt x="16" y="26"/>
                          <a:pt x="16" y="26"/>
                        </a:cubicBezTo>
                        <a:cubicBezTo>
                          <a:pt x="16" y="26"/>
                          <a:pt x="16" y="26"/>
                          <a:pt x="16" y="26"/>
                        </a:cubicBezTo>
                        <a:cubicBezTo>
                          <a:pt x="17" y="25"/>
                          <a:pt x="17" y="25"/>
                          <a:pt x="17" y="25"/>
                        </a:cubicBezTo>
                        <a:cubicBezTo>
                          <a:pt x="17" y="24"/>
                          <a:pt x="17" y="24"/>
                          <a:pt x="17" y="24"/>
                        </a:cubicBezTo>
                        <a:cubicBezTo>
                          <a:pt x="18" y="23"/>
                          <a:pt x="18" y="23"/>
                          <a:pt x="18" y="23"/>
                        </a:cubicBezTo>
                        <a:cubicBezTo>
                          <a:pt x="19" y="23"/>
                          <a:pt x="19" y="23"/>
                          <a:pt x="19" y="23"/>
                        </a:cubicBezTo>
                        <a:cubicBezTo>
                          <a:pt x="20" y="25"/>
                          <a:pt x="20" y="25"/>
                          <a:pt x="20" y="25"/>
                        </a:cubicBezTo>
                        <a:cubicBezTo>
                          <a:pt x="21" y="25"/>
                          <a:pt x="21" y="25"/>
                          <a:pt x="21" y="25"/>
                        </a:cubicBezTo>
                        <a:cubicBezTo>
                          <a:pt x="21" y="24"/>
                          <a:pt x="21" y="24"/>
                          <a:pt x="21" y="24"/>
                        </a:cubicBezTo>
                        <a:cubicBezTo>
                          <a:pt x="20" y="23"/>
                          <a:pt x="20" y="23"/>
                          <a:pt x="20" y="23"/>
                        </a:cubicBezTo>
                        <a:cubicBezTo>
                          <a:pt x="19" y="22"/>
                          <a:pt x="19" y="22"/>
                          <a:pt x="19" y="22"/>
                        </a:cubicBezTo>
                        <a:cubicBezTo>
                          <a:pt x="20" y="22"/>
                          <a:pt x="20" y="22"/>
                          <a:pt x="20" y="22"/>
                        </a:cubicBezTo>
                        <a:cubicBezTo>
                          <a:pt x="18" y="21"/>
                          <a:pt x="18" y="21"/>
                          <a:pt x="18" y="21"/>
                        </a:cubicBezTo>
                        <a:cubicBezTo>
                          <a:pt x="17" y="20"/>
                          <a:pt x="17" y="20"/>
                          <a:pt x="17" y="20"/>
                        </a:cubicBezTo>
                        <a:cubicBezTo>
                          <a:pt x="18" y="20"/>
                          <a:pt x="18" y="20"/>
                          <a:pt x="18" y="20"/>
                        </a:cubicBezTo>
                        <a:cubicBezTo>
                          <a:pt x="18" y="19"/>
                          <a:pt x="18" y="19"/>
                          <a:pt x="18" y="19"/>
                        </a:cubicBezTo>
                        <a:cubicBezTo>
                          <a:pt x="18" y="19"/>
                          <a:pt x="18" y="19"/>
                          <a:pt x="18" y="19"/>
                        </a:cubicBezTo>
                        <a:cubicBezTo>
                          <a:pt x="19" y="20"/>
                          <a:pt x="19" y="20"/>
                          <a:pt x="19" y="20"/>
                        </a:cubicBezTo>
                        <a:cubicBezTo>
                          <a:pt x="20" y="21"/>
                          <a:pt x="20" y="21"/>
                          <a:pt x="20" y="21"/>
                        </a:cubicBezTo>
                        <a:cubicBezTo>
                          <a:pt x="22" y="22"/>
                          <a:pt x="22" y="22"/>
                          <a:pt x="22" y="22"/>
                        </a:cubicBezTo>
                        <a:cubicBezTo>
                          <a:pt x="23" y="23"/>
                          <a:pt x="23" y="23"/>
                          <a:pt x="23" y="23"/>
                        </a:cubicBezTo>
                        <a:cubicBezTo>
                          <a:pt x="23" y="22"/>
                          <a:pt x="23" y="22"/>
                          <a:pt x="23" y="22"/>
                        </a:cubicBezTo>
                        <a:cubicBezTo>
                          <a:pt x="24" y="23"/>
                          <a:pt x="24" y="23"/>
                          <a:pt x="24" y="23"/>
                        </a:cubicBezTo>
                        <a:cubicBezTo>
                          <a:pt x="26" y="23"/>
                          <a:pt x="26" y="23"/>
                          <a:pt x="26" y="23"/>
                        </a:cubicBezTo>
                        <a:cubicBezTo>
                          <a:pt x="27" y="23"/>
                          <a:pt x="27" y="23"/>
                          <a:pt x="27" y="23"/>
                        </a:cubicBezTo>
                        <a:cubicBezTo>
                          <a:pt x="28" y="22"/>
                          <a:pt x="28" y="22"/>
                          <a:pt x="28" y="22"/>
                        </a:cubicBezTo>
                        <a:cubicBezTo>
                          <a:pt x="27" y="21"/>
                          <a:pt x="27" y="21"/>
                          <a:pt x="27" y="21"/>
                        </a:cubicBezTo>
                        <a:cubicBezTo>
                          <a:pt x="25" y="19"/>
                          <a:pt x="25" y="19"/>
                          <a:pt x="25" y="19"/>
                        </a:cubicBezTo>
                        <a:cubicBezTo>
                          <a:pt x="24" y="18"/>
                          <a:pt x="24" y="18"/>
                          <a:pt x="24" y="18"/>
                        </a:cubicBezTo>
                        <a:cubicBezTo>
                          <a:pt x="23" y="18"/>
                          <a:pt x="23" y="18"/>
                          <a:pt x="23" y="18"/>
                        </a:cubicBezTo>
                        <a:cubicBezTo>
                          <a:pt x="23" y="17"/>
                          <a:pt x="23" y="17"/>
                          <a:pt x="23" y="17"/>
                        </a:cubicBezTo>
                        <a:cubicBezTo>
                          <a:pt x="21" y="16"/>
                          <a:pt x="21" y="16"/>
                          <a:pt x="21" y="16"/>
                        </a:cubicBezTo>
                        <a:cubicBezTo>
                          <a:pt x="21" y="16"/>
                          <a:pt x="21" y="16"/>
                          <a:pt x="21" y="16"/>
                        </a:cubicBezTo>
                        <a:cubicBezTo>
                          <a:pt x="20" y="15"/>
                          <a:pt x="20" y="15"/>
                          <a:pt x="20" y="15"/>
                        </a:cubicBezTo>
                        <a:cubicBezTo>
                          <a:pt x="21" y="14"/>
                          <a:pt x="21" y="14"/>
                          <a:pt x="21" y="14"/>
                        </a:cubicBezTo>
                        <a:cubicBezTo>
                          <a:pt x="22" y="15"/>
                          <a:pt x="22" y="15"/>
                          <a:pt x="22" y="15"/>
                        </a:cubicBezTo>
                        <a:cubicBezTo>
                          <a:pt x="23" y="16"/>
                          <a:pt x="23" y="16"/>
                          <a:pt x="23" y="16"/>
                        </a:cubicBezTo>
                        <a:cubicBezTo>
                          <a:pt x="23" y="16"/>
                          <a:pt x="23" y="16"/>
                          <a:pt x="23" y="16"/>
                        </a:cubicBezTo>
                        <a:cubicBezTo>
                          <a:pt x="24" y="17"/>
                          <a:pt x="24" y="17"/>
                          <a:pt x="24" y="17"/>
                        </a:cubicBezTo>
                        <a:cubicBezTo>
                          <a:pt x="24" y="17"/>
                          <a:pt x="24" y="17"/>
                          <a:pt x="24" y="17"/>
                        </a:cubicBezTo>
                        <a:cubicBezTo>
                          <a:pt x="25" y="16"/>
                          <a:pt x="25" y="16"/>
                          <a:pt x="25" y="16"/>
                        </a:cubicBezTo>
                        <a:cubicBezTo>
                          <a:pt x="24" y="14"/>
                          <a:pt x="24" y="14"/>
                          <a:pt x="24" y="14"/>
                        </a:cubicBezTo>
                        <a:cubicBezTo>
                          <a:pt x="23" y="12"/>
                          <a:pt x="23" y="12"/>
                          <a:pt x="23" y="12"/>
                        </a:cubicBezTo>
                        <a:cubicBezTo>
                          <a:pt x="22" y="12"/>
                          <a:pt x="22" y="12"/>
                          <a:pt x="22" y="12"/>
                        </a:cubicBezTo>
                        <a:cubicBezTo>
                          <a:pt x="22" y="12"/>
                          <a:pt x="22" y="12"/>
                          <a:pt x="22" y="12"/>
                        </a:cubicBezTo>
                        <a:cubicBezTo>
                          <a:pt x="20" y="12"/>
                          <a:pt x="20" y="12"/>
                          <a:pt x="20" y="12"/>
                        </a:cubicBezTo>
                        <a:cubicBezTo>
                          <a:pt x="19" y="13"/>
                          <a:pt x="19" y="13"/>
                          <a:pt x="19" y="13"/>
                        </a:cubicBezTo>
                        <a:cubicBezTo>
                          <a:pt x="18" y="13"/>
                          <a:pt x="18" y="13"/>
                          <a:pt x="18" y="13"/>
                        </a:cubicBezTo>
                        <a:cubicBezTo>
                          <a:pt x="17" y="12"/>
                          <a:pt x="17" y="12"/>
                          <a:pt x="17" y="12"/>
                        </a:cubicBezTo>
                        <a:cubicBezTo>
                          <a:pt x="16" y="12"/>
                          <a:pt x="16" y="12"/>
                          <a:pt x="16" y="12"/>
                        </a:cubicBezTo>
                        <a:cubicBezTo>
                          <a:pt x="15" y="11"/>
                          <a:pt x="15" y="11"/>
                          <a:pt x="15" y="11"/>
                        </a:cubicBezTo>
                        <a:cubicBezTo>
                          <a:pt x="14" y="13"/>
                          <a:pt x="14" y="13"/>
                          <a:pt x="14" y="13"/>
                        </a:cubicBezTo>
                        <a:cubicBezTo>
                          <a:pt x="12" y="14"/>
                          <a:pt x="12" y="14"/>
                          <a:pt x="12" y="14"/>
                        </a:cubicBezTo>
                        <a:cubicBezTo>
                          <a:pt x="12" y="15"/>
                          <a:pt x="12" y="15"/>
                          <a:pt x="12" y="15"/>
                        </a:cubicBezTo>
                        <a:cubicBezTo>
                          <a:pt x="11" y="16"/>
                          <a:pt x="11" y="16"/>
                          <a:pt x="11" y="16"/>
                        </a:cubicBezTo>
                        <a:cubicBezTo>
                          <a:pt x="11" y="15"/>
                          <a:pt x="11" y="15"/>
                          <a:pt x="11" y="15"/>
                        </a:cubicBezTo>
                        <a:cubicBezTo>
                          <a:pt x="12" y="14"/>
                          <a:pt x="12" y="14"/>
                          <a:pt x="12" y="14"/>
                        </a:cubicBezTo>
                        <a:cubicBezTo>
                          <a:pt x="12" y="13"/>
                          <a:pt x="12" y="13"/>
                          <a:pt x="12" y="13"/>
                        </a:cubicBezTo>
                        <a:cubicBezTo>
                          <a:pt x="15" y="11"/>
                          <a:pt x="15" y="11"/>
                          <a:pt x="15" y="11"/>
                        </a:cubicBezTo>
                        <a:cubicBezTo>
                          <a:pt x="15" y="10"/>
                          <a:pt x="15" y="10"/>
                          <a:pt x="15" y="10"/>
                        </a:cubicBezTo>
                        <a:cubicBezTo>
                          <a:pt x="15" y="9"/>
                          <a:pt x="15" y="9"/>
                          <a:pt x="15" y="9"/>
                        </a:cubicBezTo>
                        <a:cubicBezTo>
                          <a:pt x="15" y="6"/>
                          <a:pt x="15" y="6"/>
                          <a:pt x="15" y="6"/>
                        </a:cubicBezTo>
                        <a:cubicBezTo>
                          <a:pt x="15" y="6"/>
                          <a:pt x="15" y="6"/>
                          <a:pt x="15" y="6"/>
                        </a:cubicBezTo>
                        <a:cubicBezTo>
                          <a:pt x="14" y="5"/>
                          <a:pt x="14" y="5"/>
                          <a:pt x="14" y="5"/>
                        </a:cubicBezTo>
                        <a:cubicBezTo>
                          <a:pt x="14" y="5"/>
                          <a:pt x="14" y="5"/>
                          <a:pt x="14" y="5"/>
                        </a:cubicBezTo>
                        <a:cubicBezTo>
                          <a:pt x="12" y="5"/>
                          <a:pt x="12" y="5"/>
                          <a:pt x="12" y="5"/>
                        </a:cubicBezTo>
                        <a:cubicBezTo>
                          <a:pt x="12" y="5"/>
                          <a:pt x="12" y="5"/>
                          <a:pt x="12" y="5"/>
                        </a:cubicBezTo>
                        <a:cubicBezTo>
                          <a:pt x="12" y="3"/>
                          <a:pt x="12" y="3"/>
                          <a:pt x="12" y="3"/>
                        </a:cubicBezTo>
                        <a:cubicBezTo>
                          <a:pt x="11" y="3"/>
                          <a:pt x="11" y="3"/>
                          <a:pt x="11" y="3"/>
                        </a:cubicBezTo>
                        <a:cubicBezTo>
                          <a:pt x="9" y="2"/>
                          <a:pt x="9" y="2"/>
                          <a:pt x="9" y="2"/>
                        </a:cubicBezTo>
                        <a:cubicBezTo>
                          <a:pt x="8" y="1"/>
                          <a:pt x="8" y="1"/>
                          <a:pt x="8" y="1"/>
                        </a:cubicBezTo>
                        <a:cubicBezTo>
                          <a:pt x="7" y="1"/>
                          <a:pt x="7" y="1"/>
                          <a:pt x="7"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0" name="Freeform 496"/>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1" name="Freeform 497"/>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2" name="Freeform 498"/>
                  <p:cNvSpPr>
                    <a:spLocks/>
                  </p:cNvSpPr>
                  <p:nvPr/>
                </p:nvSpPr>
                <p:spPr bwMode="auto">
                  <a:xfrm>
                    <a:off x="2426" y="1259"/>
                    <a:ext cx="3" cy="9"/>
                  </a:xfrm>
                  <a:custGeom>
                    <a:avLst/>
                    <a:gdLst>
                      <a:gd name="T0" fmla="*/ 0 w 3"/>
                      <a:gd name="T1" fmla="*/ 6 h 9"/>
                      <a:gd name="T2" fmla="*/ 0 w 3"/>
                      <a:gd name="T3" fmla="*/ 3 h 9"/>
                      <a:gd name="T4" fmla="*/ 0 w 3"/>
                      <a:gd name="T5" fmla="*/ 0 h 9"/>
                      <a:gd name="T6" fmla="*/ 0 w 3"/>
                      <a:gd name="T7" fmla="*/ 0 h 9"/>
                      <a:gd name="T8" fmla="*/ 0 w 3"/>
                      <a:gd name="T9" fmla="*/ 3 h 9"/>
                      <a:gd name="T10" fmla="*/ 3 w 3"/>
                      <a:gd name="T11" fmla="*/ 3 h 9"/>
                      <a:gd name="T12" fmla="*/ 3 w 3"/>
                      <a:gd name="T13" fmla="*/ 3 h 9"/>
                      <a:gd name="T14" fmla="*/ 3 w 3"/>
                      <a:gd name="T15" fmla="*/ 3 h 9"/>
                      <a:gd name="T16" fmla="*/ 0 w 3"/>
                      <a:gd name="T17" fmla="*/ 9 h 9"/>
                      <a:gd name="T18" fmla="*/ 0 w 3"/>
                      <a:gd name="T19" fmla="*/ 9 h 9"/>
                      <a:gd name="T20" fmla="*/ 0 w 3"/>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0" y="6"/>
                        </a:moveTo>
                        <a:lnTo>
                          <a:pt x="0" y="3"/>
                        </a:lnTo>
                        <a:lnTo>
                          <a:pt x="0" y="0"/>
                        </a:lnTo>
                        <a:lnTo>
                          <a:pt x="0" y="0"/>
                        </a:lnTo>
                        <a:lnTo>
                          <a:pt x="0" y="3"/>
                        </a:lnTo>
                        <a:lnTo>
                          <a:pt x="3" y="3"/>
                        </a:lnTo>
                        <a:lnTo>
                          <a:pt x="3" y="3"/>
                        </a:lnTo>
                        <a:lnTo>
                          <a:pt x="3" y="3"/>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3" name="Freeform 499"/>
                  <p:cNvSpPr>
                    <a:spLocks/>
                  </p:cNvSpPr>
                  <p:nvPr/>
                </p:nvSpPr>
                <p:spPr bwMode="auto">
                  <a:xfrm>
                    <a:off x="2423" y="1259"/>
                    <a:ext cx="9" cy="9"/>
                  </a:xfrm>
                  <a:custGeom>
                    <a:avLst/>
                    <a:gdLst>
                      <a:gd name="T0" fmla="*/ 3 w 9"/>
                      <a:gd name="T1" fmla="*/ 0 h 9"/>
                      <a:gd name="T2" fmla="*/ 3 w 9"/>
                      <a:gd name="T3" fmla="*/ 0 h 9"/>
                      <a:gd name="T4" fmla="*/ 3 w 9"/>
                      <a:gd name="T5" fmla="*/ 3 h 9"/>
                      <a:gd name="T6" fmla="*/ 0 w 9"/>
                      <a:gd name="T7" fmla="*/ 6 h 9"/>
                      <a:gd name="T8" fmla="*/ 3 w 9"/>
                      <a:gd name="T9" fmla="*/ 9 h 9"/>
                      <a:gd name="T10" fmla="*/ 3 w 9"/>
                      <a:gd name="T11" fmla="*/ 9 h 9"/>
                      <a:gd name="T12" fmla="*/ 6 w 9"/>
                      <a:gd name="T13" fmla="*/ 6 h 9"/>
                      <a:gd name="T14" fmla="*/ 9 w 9"/>
                      <a:gd name="T15" fmla="*/ 3 h 9"/>
                      <a:gd name="T16" fmla="*/ 6 w 9"/>
                      <a:gd name="T17" fmla="*/ 0 h 9"/>
                      <a:gd name="T18" fmla="*/ 6 w 9"/>
                      <a:gd name="T19" fmla="*/ 3 h 9"/>
                      <a:gd name="T20" fmla="*/ 3 w 9"/>
                      <a:gd name="T21" fmla="*/ 0 h 9"/>
                      <a:gd name="T22" fmla="*/ 3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3" y="0"/>
                        </a:moveTo>
                        <a:lnTo>
                          <a:pt x="3" y="0"/>
                        </a:lnTo>
                        <a:lnTo>
                          <a:pt x="3" y="3"/>
                        </a:lnTo>
                        <a:lnTo>
                          <a:pt x="0" y="6"/>
                        </a:lnTo>
                        <a:lnTo>
                          <a:pt x="3" y="9"/>
                        </a:lnTo>
                        <a:lnTo>
                          <a:pt x="3" y="9"/>
                        </a:lnTo>
                        <a:lnTo>
                          <a:pt x="6" y="6"/>
                        </a:lnTo>
                        <a:lnTo>
                          <a:pt x="9" y="3"/>
                        </a:lnTo>
                        <a:lnTo>
                          <a:pt x="6" y="0"/>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4" name="Freeform 500"/>
                  <p:cNvSpPr>
                    <a:spLocks/>
                  </p:cNvSpPr>
                  <p:nvPr/>
                </p:nvSpPr>
                <p:spPr bwMode="auto">
                  <a:xfrm>
                    <a:off x="2402" y="1030"/>
                    <a:ext cx="3" cy="3"/>
                  </a:xfrm>
                  <a:custGeom>
                    <a:avLst/>
                    <a:gdLst>
                      <a:gd name="T0" fmla="*/ 1 w 1"/>
                      <a:gd name="T1" fmla="*/ 1 h 1"/>
                      <a:gd name="T2" fmla="*/ 1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1"/>
                          <a:pt x="0" y="1"/>
                          <a:pt x="0" y="1"/>
                        </a:cubicBezTo>
                        <a:cubicBezTo>
                          <a:pt x="0" y="1"/>
                          <a:pt x="0" y="1"/>
                          <a:pt x="0" y="1"/>
                        </a:cubicBezTo>
                        <a:cubicBezTo>
                          <a:pt x="1" y="1"/>
                          <a:pt x="1" y="1"/>
                          <a:pt x="1" y="1"/>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5" name="Freeform 501"/>
                  <p:cNvSpPr>
                    <a:spLocks/>
                  </p:cNvSpPr>
                  <p:nvPr/>
                </p:nvSpPr>
                <p:spPr bwMode="auto">
                  <a:xfrm>
                    <a:off x="2402" y="1030"/>
                    <a:ext cx="3" cy="3"/>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6" name="Freeform 502"/>
                  <p:cNvSpPr>
                    <a:spLocks noEditPoints="1"/>
                  </p:cNvSpPr>
                  <p:nvPr/>
                </p:nvSpPr>
                <p:spPr bwMode="auto">
                  <a:xfrm>
                    <a:off x="2176" y="1120"/>
                    <a:ext cx="368" cy="505"/>
                  </a:xfrm>
                  <a:custGeom>
                    <a:avLst/>
                    <a:gdLst>
                      <a:gd name="T0" fmla="*/ 65 w 122"/>
                      <a:gd name="T1" fmla="*/ 155 h 167"/>
                      <a:gd name="T2" fmla="*/ 55 w 122"/>
                      <a:gd name="T3" fmla="*/ 142 h 167"/>
                      <a:gd name="T4" fmla="*/ 44 w 122"/>
                      <a:gd name="T5" fmla="*/ 134 h 167"/>
                      <a:gd name="T6" fmla="*/ 31 w 122"/>
                      <a:gd name="T7" fmla="*/ 124 h 167"/>
                      <a:gd name="T8" fmla="*/ 50 w 122"/>
                      <a:gd name="T9" fmla="*/ 124 h 167"/>
                      <a:gd name="T10" fmla="*/ 64 w 122"/>
                      <a:gd name="T11" fmla="*/ 106 h 167"/>
                      <a:gd name="T12" fmla="*/ 68 w 122"/>
                      <a:gd name="T13" fmla="*/ 89 h 167"/>
                      <a:gd name="T14" fmla="*/ 64 w 122"/>
                      <a:gd name="T15" fmla="*/ 78 h 167"/>
                      <a:gd name="T16" fmla="*/ 59 w 122"/>
                      <a:gd name="T17" fmla="*/ 75 h 167"/>
                      <a:gd name="T18" fmla="*/ 55 w 122"/>
                      <a:gd name="T19" fmla="*/ 59 h 167"/>
                      <a:gd name="T20" fmla="*/ 48 w 122"/>
                      <a:gd name="T21" fmla="*/ 60 h 167"/>
                      <a:gd name="T22" fmla="*/ 29 w 122"/>
                      <a:gd name="T23" fmla="*/ 56 h 167"/>
                      <a:gd name="T24" fmla="*/ 20 w 122"/>
                      <a:gd name="T25" fmla="*/ 54 h 167"/>
                      <a:gd name="T26" fmla="*/ 7 w 122"/>
                      <a:gd name="T27" fmla="*/ 50 h 167"/>
                      <a:gd name="T28" fmla="*/ 4 w 122"/>
                      <a:gd name="T29" fmla="*/ 40 h 167"/>
                      <a:gd name="T30" fmla="*/ 5 w 122"/>
                      <a:gd name="T31" fmla="*/ 23 h 167"/>
                      <a:gd name="T32" fmla="*/ 21 w 122"/>
                      <a:gd name="T33" fmla="*/ 7 h 167"/>
                      <a:gd name="T34" fmla="*/ 24 w 122"/>
                      <a:gd name="T35" fmla="*/ 19 h 167"/>
                      <a:gd name="T36" fmla="*/ 23 w 122"/>
                      <a:gd name="T37" fmla="*/ 41 h 167"/>
                      <a:gd name="T38" fmla="*/ 25 w 122"/>
                      <a:gd name="T39" fmla="*/ 28 h 167"/>
                      <a:gd name="T40" fmla="*/ 30 w 122"/>
                      <a:gd name="T41" fmla="*/ 18 h 167"/>
                      <a:gd name="T42" fmla="*/ 38 w 122"/>
                      <a:gd name="T43" fmla="*/ 12 h 167"/>
                      <a:gd name="T44" fmla="*/ 57 w 122"/>
                      <a:gd name="T45" fmla="*/ 8 h 167"/>
                      <a:gd name="T46" fmla="*/ 51 w 122"/>
                      <a:gd name="T47" fmla="*/ 29 h 167"/>
                      <a:gd name="T48" fmla="*/ 55 w 122"/>
                      <a:gd name="T49" fmla="*/ 28 h 167"/>
                      <a:gd name="T50" fmla="*/ 64 w 122"/>
                      <a:gd name="T51" fmla="*/ 34 h 167"/>
                      <a:gd name="T52" fmla="*/ 78 w 122"/>
                      <a:gd name="T53" fmla="*/ 32 h 167"/>
                      <a:gd name="T54" fmla="*/ 80 w 122"/>
                      <a:gd name="T55" fmla="*/ 39 h 167"/>
                      <a:gd name="T56" fmla="*/ 75 w 122"/>
                      <a:gd name="T57" fmla="*/ 48 h 167"/>
                      <a:gd name="T58" fmla="*/ 79 w 122"/>
                      <a:gd name="T59" fmla="*/ 50 h 167"/>
                      <a:gd name="T60" fmla="*/ 87 w 122"/>
                      <a:gd name="T61" fmla="*/ 45 h 167"/>
                      <a:gd name="T62" fmla="*/ 83 w 122"/>
                      <a:gd name="T63" fmla="*/ 59 h 167"/>
                      <a:gd name="T64" fmla="*/ 86 w 122"/>
                      <a:gd name="T65" fmla="*/ 62 h 167"/>
                      <a:gd name="T66" fmla="*/ 92 w 122"/>
                      <a:gd name="T67" fmla="*/ 61 h 167"/>
                      <a:gd name="T68" fmla="*/ 92 w 122"/>
                      <a:gd name="T69" fmla="*/ 68 h 167"/>
                      <a:gd name="T70" fmla="*/ 91 w 122"/>
                      <a:gd name="T71" fmla="*/ 74 h 167"/>
                      <a:gd name="T72" fmla="*/ 99 w 122"/>
                      <a:gd name="T73" fmla="*/ 75 h 167"/>
                      <a:gd name="T74" fmla="*/ 102 w 122"/>
                      <a:gd name="T75" fmla="*/ 82 h 167"/>
                      <a:gd name="T76" fmla="*/ 97 w 122"/>
                      <a:gd name="T77" fmla="*/ 85 h 167"/>
                      <a:gd name="T78" fmla="*/ 94 w 122"/>
                      <a:gd name="T79" fmla="*/ 91 h 167"/>
                      <a:gd name="T80" fmla="*/ 100 w 122"/>
                      <a:gd name="T81" fmla="*/ 96 h 167"/>
                      <a:gd name="T82" fmla="*/ 104 w 122"/>
                      <a:gd name="T83" fmla="*/ 100 h 167"/>
                      <a:gd name="T84" fmla="*/ 109 w 122"/>
                      <a:gd name="T85" fmla="*/ 106 h 167"/>
                      <a:gd name="T86" fmla="*/ 111 w 122"/>
                      <a:gd name="T87" fmla="*/ 113 h 167"/>
                      <a:gd name="T88" fmla="*/ 120 w 122"/>
                      <a:gd name="T89" fmla="*/ 114 h 167"/>
                      <a:gd name="T90" fmla="*/ 117 w 122"/>
                      <a:gd name="T91" fmla="*/ 119 h 167"/>
                      <a:gd name="T92" fmla="*/ 116 w 122"/>
                      <a:gd name="T93" fmla="*/ 123 h 167"/>
                      <a:gd name="T94" fmla="*/ 109 w 122"/>
                      <a:gd name="T95" fmla="*/ 127 h 167"/>
                      <a:gd name="T96" fmla="*/ 106 w 122"/>
                      <a:gd name="T97" fmla="*/ 131 h 167"/>
                      <a:gd name="T98" fmla="*/ 101 w 122"/>
                      <a:gd name="T99" fmla="*/ 131 h 167"/>
                      <a:gd name="T100" fmla="*/ 98 w 122"/>
                      <a:gd name="T101" fmla="*/ 126 h 167"/>
                      <a:gd name="T102" fmla="*/ 95 w 122"/>
                      <a:gd name="T103" fmla="*/ 122 h 167"/>
                      <a:gd name="T104" fmla="*/ 91 w 122"/>
                      <a:gd name="T105" fmla="*/ 114 h 167"/>
                      <a:gd name="T106" fmla="*/ 88 w 122"/>
                      <a:gd name="T107" fmla="*/ 121 h 167"/>
                      <a:gd name="T108" fmla="*/ 86 w 122"/>
                      <a:gd name="T109" fmla="*/ 123 h 167"/>
                      <a:gd name="T110" fmla="*/ 88 w 122"/>
                      <a:gd name="T111" fmla="*/ 135 h 167"/>
                      <a:gd name="T112" fmla="*/ 92 w 122"/>
                      <a:gd name="T113" fmla="*/ 141 h 167"/>
                      <a:gd name="T114" fmla="*/ 90 w 122"/>
                      <a:gd name="T115" fmla="*/ 156 h 167"/>
                      <a:gd name="T116" fmla="*/ 83 w 122"/>
                      <a:gd name="T117" fmla="*/ 151 h 167"/>
                      <a:gd name="T118" fmla="*/ 74 w 122"/>
                      <a:gd name="T119" fmla="*/ 150 h 167"/>
                      <a:gd name="T120" fmla="*/ 84 w 122"/>
                      <a:gd name="T121" fmla="*/ 164 h 167"/>
                      <a:gd name="T122" fmla="*/ 63 w 122"/>
                      <a:gd name="T123" fmla="*/ 12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 h="167">
                        <a:moveTo>
                          <a:pt x="82" y="167"/>
                        </a:moveTo>
                        <a:cubicBezTo>
                          <a:pt x="81" y="166"/>
                          <a:pt x="81" y="166"/>
                          <a:pt x="81" y="166"/>
                        </a:cubicBezTo>
                        <a:cubicBezTo>
                          <a:pt x="79" y="166"/>
                          <a:pt x="79" y="166"/>
                          <a:pt x="79" y="166"/>
                        </a:cubicBezTo>
                        <a:cubicBezTo>
                          <a:pt x="78" y="165"/>
                          <a:pt x="78" y="165"/>
                          <a:pt x="78" y="165"/>
                        </a:cubicBezTo>
                        <a:cubicBezTo>
                          <a:pt x="77" y="165"/>
                          <a:pt x="77" y="165"/>
                          <a:pt x="77" y="165"/>
                        </a:cubicBezTo>
                        <a:cubicBezTo>
                          <a:pt x="76" y="163"/>
                          <a:pt x="76" y="163"/>
                          <a:pt x="76" y="163"/>
                        </a:cubicBezTo>
                        <a:cubicBezTo>
                          <a:pt x="75" y="163"/>
                          <a:pt x="75" y="163"/>
                          <a:pt x="75" y="163"/>
                        </a:cubicBezTo>
                        <a:cubicBezTo>
                          <a:pt x="74" y="162"/>
                          <a:pt x="74" y="162"/>
                          <a:pt x="74" y="162"/>
                        </a:cubicBezTo>
                        <a:cubicBezTo>
                          <a:pt x="74" y="162"/>
                          <a:pt x="74" y="162"/>
                          <a:pt x="74"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7" y="158"/>
                          <a:pt x="67" y="158"/>
                          <a:pt x="67" y="158"/>
                        </a:cubicBezTo>
                        <a:cubicBezTo>
                          <a:pt x="66" y="157"/>
                          <a:pt x="66" y="157"/>
                          <a:pt x="66" y="157"/>
                        </a:cubicBezTo>
                        <a:cubicBezTo>
                          <a:pt x="66" y="156"/>
                          <a:pt x="66" y="156"/>
                          <a:pt x="66" y="156"/>
                        </a:cubicBezTo>
                        <a:cubicBezTo>
                          <a:pt x="66" y="156"/>
                          <a:pt x="66" y="156"/>
                          <a:pt x="66" y="156"/>
                        </a:cubicBezTo>
                        <a:cubicBezTo>
                          <a:pt x="67" y="156"/>
                          <a:pt x="67" y="156"/>
                          <a:pt x="67" y="156"/>
                        </a:cubicBezTo>
                        <a:cubicBezTo>
                          <a:pt x="66" y="155"/>
                          <a:pt x="66" y="155"/>
                          <a:pt x="66" y="155"/>
                        </a:cubicBezTo>
                        <a:cubicBezTo>
                          <a:pt x="65" y="155"/>
                          <a:pt x="65" y="155"/>
                          <a:pt x="65" y="155"/>
                        </a:cubicBezTo>
                        <a:cubicBezTo>
                          <a:pt x="65" y="156"/>
                          <a:pt x="65" y="156"/>
                          <a:pt x="65" y="156"/>
                        </a:cubicBezTo>
                        <a:cubicBezTo>
                          <a:pt x="64" y="155"/>
                          <a:pt x="64" y="155"/>
                          <a:pt x="64" y="155"/>
                        </a:cubicBezTo>
                        <a:cubicBezTo>
                          <a:pt x="65" y="155"/>
                          <a:pt x="65" y="155"/>
                          <a:pt x="65" y="155"/>
                        </a:cubicBezTo>
                        <a:cubicBezTo>
                          <a:pt x="63" y="155"/>
                          <a:pt x="63" y="155"/>
                          <a:pt x="63" y="155"/>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8" y="151"/>
                          <a:pt x="58" y="151"/>
                          <a:pt x="58" y="151"/>
                        </a:cubicBezTo>
                        <a:cubicBezTo>
                          <a:pt x="57" y="149"/>
                          <a:pt x="57" y="149"/>
                          <a:pt x="57" y="149"/>
                        </a:cubicBezTo>
                        <a:cubicBezTo>
                          <a:pt x="57" y="148"/>
                          <a:pt x="57" y="148"/>
                          <a:pt x="57" y="148"/>
                        </a:cubicBezTo>
                        <a:cubicBezTo>
                          <a:pt x="55" y="147"/>
                          <a:pt x="55" y="147"/>
                          <a:pt x="55" y="147"/>
                        </a:cubicBezTo>
                        <a:cubicBezTo>
                          <a:pt x="56" y="147"/>
                          <a:pt x="56" y="147"/>
                          <a:pt x="56" y="147"/>
                        </a:cubicBezTo>
                        <a:cubicBezTo>
                          <a:pt x="57" y="147"/>
                          <a:pt x="57" y="147"/>
                          <a:pt x="57" y="147"/>
                        </a:cubicBezTo>
                        <a:cubicBezTo>
                          <a:pt x="60" y="146"/>
                          <a:pt x="60" y="146"/>
                          <a:pt x="60" y="146"/>
                        </a:cubicBezTo>
                        <a:cubicBezTo>
                          <a:pt x="61" y="144"/>
                          <a:pt x="61" y="144"/>
                          <a:pt x="61" y="144"/>
                        </a:cubicBezTo>
                        <a:cubicBezTo>
                          <a:pt x="58" y="145"/>
                          <a:pt x="58" y="145"/>
                          <a:pt x="58" y="145"/>
                        </a:cubicBezTo>
                        <a:cubicBezTo>
                          <a:pt x="58" y="144"/>
                          <a:pt x="58" y="144"/>
                          <a:pt x="58" y="144"/>
                        </a:cubicBezTo>
                        <a:cubicBezTo>
                          <a:pt x="57" y="142"/>
                          <a:pt x="57" y="142"/>
                          <a:pt x="57" y="142"/>
                        </a:cubicBezTo>
                        <a:cubicBezTo>
                          <a:pt x="57" y="142"/>
                          <a:pt x="57" y="142"/>
                          <a:pt x="57" y="142"/>
                        </a:cubicBezTo>
                        <a:cubicBezTo>
                          <a:pt x="58" y="141"/>
                          <a:pt x="58" y="141"/>
                          <a:pt x="58" y="141"/>
                        </a:cubicBezTo>
                        <a:cubicBezTo>
                          <a:pt x="56" y="142"/>
                          <a:pt x="56" y="142"/>
                          <a:pt x="56" y="142"/>
                        </a:cubicBezTo>
                        <a:cubicBezTo>
                          <a:pt x="56" y="143"/>
                          <a:pt x="56" y="143"/>
                          <a:pt x="56" y="143"/>
                        </a:cubicBezTo>
                        <a:cubicBezTo>
                          <a:pt x="56" y="144"/>
                          <a:pt x="56" y="144"/>
                          <a:pt x="56" y="144"/>
                        </a:cubicBezTo>
                        <a:cubicBezTo>
                          <a:pt x="55" y="143"/>
                          <a:pt x="55" y="143"/>
                          <a:pt x="55" y="143"/>
                        </a:cubicBezTo>
                        <a:cubicBezTo>
                          <a:pt x="56" y="142"/>
                          <a:pt x="56" y="142"/>
                          <a:pt x="56" y="142"/>
                        </a:cubicBezTo>
                        <a:cubicBezTo>
                          <a:pt x="56" y="140"/>
                          <a:pt x="56" y="140"/>
                          <a:pt x="56" y="140"/>
                        </a:cubicBezTo>
                        <a:cubicBezTo>
                          <a:pt x="56" y="139"/>
                          <a:pt x="56" y="139"/>
                          <a:pt x="56" y="139"/>
                        </a:cubicBezTo>
                        <a:cubicBezTo>
                          <a:pt x="55" y="142"/>
                          <a:pt x="55" y="142"/>
                          <a:pt x="55" y="142"/>
                        </a:cubicBezTo>
                        <a:cubicBezTo>
                          <a:pt x="55" y="141"/>
                          <a:pt x="55" y="141"/>
                          <a:pt x="55" y="141"/>
                        </a:cubicBezTo>
                        <a:cubicBezTo>
                          <a:pt x="55" y="140"/>
                          <a:pt x="55" y="140"/>
                          <a:pt x="55" y="140"/>
                        </a:cubicBezTo>
                        <a:cubicBezTo>
                          <a:pt x="53" y="140"/>
                          <a:pt x="53" y="140"/>
                          <a:pt x="53" y="140"/>
                        </a:cubicBezTo>
                        <a:cubicBezTo>
                          <a:pt x="53" y="139"/>
                          <a:pt x="53" y="139"/>
                          <a:pt x="53" y="139"/>
                        </a:cubicBezTo>
                        <a:cubicBezTo>
                          <a:pt x="54" y="138"/>
                          <a:pt x="54" y="138"/>
                          <a:pt x="54" y="138"/>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3" y="133"/>
                          <a:pt x="53" y="133"/>
                          <a:pt x="53" y="133"/>
                        </a:cubicBezTo>
                        <a:cubicBezTo>
                          <a:pt x="51" y="134"/>
                          <a:pt x="51" y="134"/>
                          <a:pt x="51" y="134"/>
                        </a:cubicBezTo>
                        <a:cubicBezTo>
                          <a:pt x="51" y="133"/>
                          <a:pt x="51" y="133"/>
                          <a:pt x="51" y="133"/>
                        </a:cubicBezTo>
                        <a:cubicBezTo>
                          <a:pt x="50" y="133"/>
                          <a:pt x="50" y="133"/>
                          <a:pt x="50" y="133"/>
                        </a:cubicBezTo>
                        <a:cubicBezTo>
                          <a:pt x="49" y="133"/>
                          <a:pt x="49" y="133"/>
                          <a:pt x="49" y="133"/>
                        </a:cubicBezTo>
                        <a:cubicBezTo>
                          <a:pt x="49" y="133"/>
                          <a:pt x="49" y="133"/>
                          <a:pt x="49" y="133"/>
                        </a:cubicBezTo>
                        <a:cubicBezTo>
                          <a:pt x="49" y="133"/>
                          <a:pt x="49" y="133"/>
                          <a:pt x="49" y="133"/>
                        </a:cubicBezTo>
                        <a:cubicBezTo>
                          <a:pt x="48" y="135"/>
                          <a:pt x="48" y="135"/>
                          <a:pt x="48" y="135"/>
                        </a:cubicBezTo>
                        <a:cubicBezTo>
                          <a:pt x="48" y="135"/>
                          <a:pt x="48" y="135"/>
                          <a:pt x="48" y="135"/>
                        </a:cubicBezTo>
                        <a:cubicBezTo>
                          <a:pt x="48" y="134"/>
                          <a:pt x="48" y="134"/>
                          <a:pt x="48" y="134"/>
                        </a:cubicBezTo>
                        <a:cubicBezTo>
                          <a:pt x="48" y="134"/>
                          <a:pt x="48" y="134"/>
                          <a:pt x="48" y="134"/>
                        </a:cubicBezTo>
                        <a:cubicBezTo>
                          <a:pt x="48" y="132"/>
                          <a:pt x="48" y="132"/>
                          <a:pt x="48" y="132"/>
                        </a:cubicBezTo>
                        <a:cubicBezTo>
                          <a:pt x="49" y="131"/>
                          <a:pt x="49" y="131"/>
                          <a:pt x="49" y="131"/>
                        </a:cubicBezTo>
                        <a:cubicBezTo>
                          <a:pt x="47" y="132"/>
                          <a:pt x="47" y="132"/>
                          <a:pt x="47" y="132"/>
                        </a:cubicBezTo>
                        <a:cubicBezTo>
                          <a:pt x="46" y="133"/>
                          <a:pt x="46" y="133"/>
                          <a:pt x="46" y="133"/>
                        </a:cubicBezTo>
                        <a:cubicBezTo>
                          <a:pt x="46" y="133"/>
                          <a:pt x="46" y="133"/>
                          <a:pt x="46" y="133"/>
                        </a:cubicBezTo>
                        <a:cubicBezTo>
                          <a:pt x="45" y="134"/>
                          <a:pt x="45" y="134"/>
                          <a:pt x="45" y="134"/>
                        </a:cubicBezTo>
                        <a:cubicBezTo>
                          <a:pt x="44" y="134"/>
                          <a:pt x="44" y="134"/>
                          <a:pt x="44" y="134"/>
                        </a:cubicBezTo>
                        <a:cubicBezTo>
                          <a:pt x="43" y="134"/>
                          <a:pt x="43" y="134"/>
                          <a:pt x="43" y="134"/>
                        </a:cubicBezTo>
                        <a:cubicBezTo>
                          <a:pt x="42" y="133"/>
                          <a:pt x="42" y="133"/>
                          <a:pt x="42" y="133"/>
                        </a:cubicBezTo>
                        <a:cubicBezTo>
                          <a:pt x="41" y="133"/>
                          <a:pt x="41" y="133"/>
                          <a:pt x="41" y="133"/>
                        </a:cubicBezTo>
                        <a:cubicBezTo>
                          <a:pt x="40" y="131"/>
                          <a:pt x="40" y="131"/>
                          <a:pt x="40" y="131"/>
                        </a:cubicBezTo>
                        <a:cubicBezTo>
                          <a:pt x="40" y="131"/>
                          <a:pt x="40" y="131"/>
                          <a:pt x="40" y="131"/>
                        </a:cubicBezTo>
                        <a:cubicBezTo>
                          <a:pt x="39" y="132"/>
                          <a:pt x="39" y="132"/>
                          <a:pt x="39" y="132"/>
                        </a:cubicBezTo>
                        <a:cubicBezTo>
                          <a:pt x="39" y="133"/>
                          <a:pt x="39" y="133"/>
                          <a:pt x="39" y="133"/>
                        </a:cubicBezTo>
                        <a:cubicBezTo>
                          <a:pt x="39" y="134"/>
                          <a:pt x="39" y="134"/>
                          <a:pt x="39" y="134"/>
                        </a:cubicBezTo>
                        <a:cubicBezTo>
                          <a:pt x="38" y="133"/>
                          <a:pt x="38" y="133"/>
                          <a:pt x="38" y="133"/>
                        </a:cubicBezTo>
                        <a:cubicBezTo>
                          <a:pt x="37" y="134"/>
                          <a:pt x="37" y="134"/>
                          <a:pt x="37" y="134"/>
                        </a:cubicBezTo>
                        <a:cubicBezTo>
                          <a:pt x="36" y="134"/>
                          <a:pt x="36" y="134"/>
                          <a:pt x="36" y="134"/>
                        </a:cubicBezTo>
                        <a:cubicBezTo>
                          <a:pt x="35" y="134"/>
                          <a:pt x="35" y="134"/>
                          <a:pt x="35" y="134"/>
                        </a:cubicBezTo>
                        <a:cubicBezTo>
                          <a:pt x="34" y="134"/>
                          <a:pt x="34" y="134"/>
                          <a:pt x="34" y="134"/>
                        </a:cubicBezTo>
                        <a:cubicBezTo>
                          <a:pt x="33" y="135"/>
                          <a:pt x="33" y="135"/>
                          <a:pt x="33" y="135"/>
                        </a:cubicBezTo>
                        <a:cubicBezTo>
                          <a:pt x="32" y="134"/>
                          <a:pt x="32" y="134"/>
                          <a:pt x="32" y="134"/>
                        </a:cubicBezTo>
                        <a:cubicBezTo>
                          <a:pt x="30" y="134"/>
                          <a:pt x="30" y="134"/>
                          <a:pt x="30" y="134"/>
                        </a:cubicBezTo>
                        <a:cubicBezTo>
                          <a:pt x="31" y="134"/>
                          <a:pt x="31" y="134"/>
                          <a:pt x="31" y="134"/>
                        </a:cubicBezTo>
                        <a:cubicBezTo>
                          <a:pt x="30" y="132"/>
                          <a:pt x="30" y="132"/>
                          <a:pt x="30" y="132"/>
                        </a:cubicBezTo>
                        <a:cubicBezTo>
                          <a:pt x="29" y="133"/>
                          <a:pt x="29" y="133"/>
                          <a:pt x="29" y="133"/>
                        </a:cubicBezTo>
                        <a:cubicBezTo>
                          <a:pt x="28" y="131"/>
                          <a:pt x="28" y="131"/>
                          <a:pt x="28" y="131"/>
                        </a:cubicBezTo>
                        <a:cubicBezTo>
                          <a:pt x="27" y="129"/>
                          <a:pt x="27" y="129"/>
                          <a:pt x="27" y="129"/>
                        </a:cubicBezTo>
                        <a:cubicBezTo>
                          <a:pt x="28" y="128"/>
                          <a:pt x="28" y="128"/>
                          <a:pt x="28" y="128"/>
                        </a:cubicBezTo>
                        <a:cubicBezTo>
                          <a:pt x="28" y="127"/>
                          <a:pt x="28" y="127"/>
                          <a:pt x="28" y="127"/>
                        </a:cubicBezTo>
                        <a:cubicBezTo>
                          <a:pt x="29" y="126"/>
                          <a:pt x="29" y="126"/>
                          <a:pt x="29" y="126"/>
                        </a:cubicBezTo>
                        <a:cubicBezTo>
                          <a:pt x="29" y="125"/>
                          <a:pt x="29" y="125"/>
                          <a:pt x="29" y="125"/>
                        </a:cubicBezTo>
                        <a:cubicBezTo>
                          <a:pt x="31" y="125"/>
                          <a:pt x="31" y="125"/>
                          <a:pt x="31" y="125"/>
                        </a:cubicBezTo>
                        <a:cubicBezTo>
                          <a:pt x="31" y="124"/>
                          <a:pt x="31" y="124"/>
                          <a:pt x="31" y="124"/>
                        </a:cubicBezTo>
                        <a:cubicBezTo>
                          <a:pt x="33" y="124"/>
                          <a:pt x="33" y="124"/>
                          <a:pt x="33" y="124"/>
                        </a:cubicBezTo>
                        <a:cubicBezTo>
                          <a:pt x="33" y="124"/>
                          <a:pt x="33" y="124"/>
                          <a:pt x="33" y="124"/>
                        </a:cubicBezTo>
                        <a:cubicBezTo>
                          <a:pt x="33" y="123"/>
                          <a:pt x="33" y="123"/>
                          <a:pt x="33" y="123"/>
                        </a:cubicBezTo>
                        <a:cubicBezTo>
                          <a:pt x="33" y="122"/>
                          <a:pt x="33" y="122"/>
                          <a:pt x="33" y="122"/>
                        </a:cubicBezTo>
                        <a:cubicBezTo>
                          <a:pt x="33" y="121"/>
                          <a:pt x="33" y="121"/>
                          <a:pt x="33" y="121"/>
                        </a:cubicBezTo>
                        <a:cubicBezTo>
                          <a:pt x="34" y="122"/>
                          <a:pt x="34" y="122"/>
                          <a:pt x="34" y="122"/>
                        </a:cubicBezTo>
                        <a:cubicBezTo>
                          <a:pt x="34" y="121"/>
                          <a:pt x="34" y="121"/>
                          <a:pt x="34" y="121"/>
                        </a:cubicBezTo>
                        <a:cubicBezTo>
                          <a:pt x="34" y="120"/>
                          <a:pt x="34" y="120"/>
                          <a:pt x="34" y="120"/>
                        </a:cubicBezTo>
                        <a:cubicBezTo>
                          <a:pt x="34" y="120"/>
                          <a:pt x="34" y="120"/>
                          <a:pt x="34" y="120"/>
                        </a:cubicBezTo>
                        <a:cubicBezTo>
                          <a:pt x="35" y="122"/>
                          <a:pt x="35" y="122"/>
                          <a:pt x="35" y="122"/>
                        </a:cubicBezTo>
                        <a:cubicBezTo>
                          <a:pt x="37" y="122"/>
                          <a:pt x="37" y="122"/>
                          <a:pt x="37" y="122"/>
                        </a:cubicBezTo>
                        <a:cubicBezTo>
                          <a:pt x="38" y="123"/>
                          <a:pt x="38" y="123"/>
                          <a:pt x="38" y="123"/>
                        </a:cubicBezTo>
                        <a:cubicBezTo>
                          <a:pt x="39" y="124"/>
                          <a:pt x="39" y="124"/>
                          <a:pt x="39" y="124"/>
                        </a:cubicBezTo>
                        <a:cubicBezTo>
                          <a:pt x="39" y="124"/>
                          <a:pt x="39" y="124"/>
                          <a:pt x="39" y="124"/>
                        </a:cubicBezTo>
                        <a:cubicBezTo>
                          <a:pt x="41" y="125"/>
                          <a:pt x="41" y="125"/>
                          <a:pt x="41" y="125"/>
                        </a:cubicBezTo>
                        <a:cubicBezTo>
                          <a:pt x="42" y="124"/>
                          <a:pt x="42" y="124"/>
                          <a:pt x="42" y="124"/>
                        </a:cubicBezTo>
                        <a:cubicBezTo>
                          <a:pt x="43" y="124"/>
                          <a:pt x="43" y="124"/>
                          <a:pt x="43" y="124"/>
                        </a:cubicBezTo>
                        <a:cubicBezTo>
                          <a:pt x="43" y="125"/>
                          <a:pt x="43" y="125"/>
                          <a:pt x="43" y="125"/>
                        </a:cubicBezTo>
                        <a:cubicBezTo>
                          <a:pt x="44" y="125"/>
                          <a:pt x="44" y="125"/>
                          <a:pt x="44" y="125"/>
                        </a:cubicBezTo>
                        <a:cubicBezTo>
                          <a:pt x="45" y="125"/>
                          <a:pt x="45" y="125"/>
                          <a:pt x="45" y="125"/>
                        </a:cubicBezTo>
                        <a:cubicBezTo>
                          <a:pt x="46" y="124"/>
                          <a:pt x="46" y="124"/>
                          <a:pt x="46" y="124"/>
                        </a:cubicBezTo>
                        <a:cubicBezTo>
                          <a:pt x="47" y="123"/>
                          <a:pt x="47" y="123"/>
                          <a:pt x="47" y="123"/>
                        </a:cubicBezTo>
                        <a:cubicBezTo>
                          <a:pt x="48" y="123"/>
                          <a:pt x="48" y="123"/>
                          <a:pt x="48" y="123"/>
                        </a:cubicBezTo>
                        <a:cubicBezTo>
                          <a:pt x="48" y="123"/>
                          <a:pt x="48" y="123"/>
                          <a:pt x="48" y="123"/>
                        </a:cubicBezTo>
                        <a:cubicBezTo>
                          <a:pt x="48" y="124"/>
                          <a:pt x="48" y="124"/>
                          <a:pt x="48" y="124"/>
                        </a:cubicBezTo>
                        <a:cubicBezTo>
                          <a:pt x="49" y="125"/>
                          <a:pt x="49" y="125"/>
                          <a:pt x="49" y="125"/>
                        </a:cubicBezTo>
                        <a:cubicBezTo>
                          <a:pt x="50" y="124"/>
                          <a:pt x="50" y="124"/>
                          <a:pt x="50" y="124"/>
                        </a:cubicBezTo>
                        <a:cubicBezTo>
                          <a:pt x="51" y="122"/>
                          <a:pt x="51" y="122"/>
                          <a:pt x="51" y="122"/>
                        </a:cubicBezTo>
                        <a:cubicBezTo>
                          <a:pt x="52" y="122"/>
                          <a:pt x="52" y="122"/>
                          <a:pt x="52" y="122"/>
                        </a:cubicBezTo>
                        <a:cubicBezTo>
                          <a:pt x="52" y="122"/>
                          <a:pt x="52" y="122"/>
                          <a:pt x="52" y="122"/>
                        </a:cubicBezTo>
                        <a:cubicBezTo>
                          <a:pt x="52" y="124"/>
                          <a:pt x="52" y="124"/>
                          <a:pt x="52" y="124"/>
                        </a:cubicBezTo>
                        <a:cubicBezTo>
                          <a:pt x="53" y="126"/>
                          <a:pt x="53" y="126"/>
                          <a:pt x="53" y="126"/>
                        </a:cubicBezTo>
                        <a:cubicBezTo>
                          <a:pt x="53" y="124"/>
                          <a:pt x="53" y="124"/>
                          <a:pt x="53" y="124"/>
                        </a:cubicBezTo>
                        <a:cubicBezTo>
                          <a:pt x="54" y="123"/>
                          <a:pt x="54" y="123"/>
                          <a:pt x="54" y="123"/>
                        </a:cubicBezTo>
                        <a:cubicBezTo>
                          <a:pt x="54" y="124"/>
                          <a:pt x="54" y="124"/>
                          <a:pt x="54" y="124"/>
                        </a:cubicBezTo>
                        <a:cubicBezTo>
                          <a:pt x="55" y="123"/>
                          <a:pt x="55" y="123"/>
                          <a:pt x="55" y="123"/>
                        </a:cubicBezTo>
                        <a:cubicBezTo>
                          <a:pt x="55" y="120"/>
                          <a:pt x="55" y="120"/>
                          <a:pt x="55" y="120"/>
                        </a:cubicBezTo>
                        <a:cubicBezTo>
                          <a:pt x="54" y="118"/>
                          <a:pt x="54" y="118"/>
                          <a:pt x="54" y="118"/>
                        </a:cubicBezTo>
                        <a:cubicBezTo>
                          <a:pt x="53" y="117"/>
                          <a:pt x="53" y="117"/>
                          <a:pt x="53"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6" y="113"/>
                          <a:pt x="56" y="113"/>
                          <a:pt x="56" y="113"/>
                        </a:cubicBezTo>
                        <a:cubicBezTo>
                          <a:pt x="58" y="111"/>
                          <a:pt x="58" y="111"/>
                          <a:pt x="58" y="111"/>
                        </a:cubicBezTo>
                        <a:cubicBezTo>
                          <a:pt x="59" y="111"/>
                          <a:pt x="59" y="111"/>
                          <a:pt x="59" y="111"/>
                        </a:cubicBezTo>
                        <a:cubicBezTo>
                          <a:pt x="61" y="109"/>
                          <a:pt x="61" y="109"/>
                          <a:pt x="61" y="109"/>
                        </a:cubicBezTo>
                        <a:cubicBezTo>
                          <a:pt x="61" y="109"/>
                          <a:pt x="61" y="109"/>
                          <a:pt x="61" y="109"/>
                        </a:cubicBezTo>
                        <a:cubicBezTo>
                          <a:pt x="62" y="110"/>
                          <a:pt x="62" y="110"/>
                          <a:pt x="62" y="110"/>
                        </a:cubicBezTo>
                        <a:cubicBezTo>
                          <a:pt x="63" y="110"/>
                          <a:pt x="63" y="110"/>
                          <a:pt x="63" y="110"/>
                        </a:cubicBezTo>
                        <a:cubicBezTo>
                          <a:pt x="64" y="109"/>
                          <a:pt x="64" y="109"/>
                          <a:pt x="64" y="109"/>
                        </a:cubicBezTo>
                        <a:cubicBezTo>
                          <a:pt x="62" y="108"/>
                          <a:pt x="62" y="108"/>
                          <a:pt x="62" y="108"/>
                        </a:cubicBezTo>
                        <a:cubicBezTo>
                          <a:pt x="62" y="107"/>
                          <a:pt x="62" y="107"/>
                          <a:pt x="62" y="107"/>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8" y="104"/>
                          <a:pt x="68" y="104"/>
                          <a:pt x="68" y="104"/>
                        </a:cubicBezTo>
                        <a:cubicBezTo>
                          <a:pt x="69" y="103"/>
                          <a:pt x="69" y="103"/>
                          <a:pt x="69" y="103"/>
                        </a:cubicBezTo>
                        <a:cubicBezTo>
                          <a:pt x="68" y="102"/>
                          <a:pt x="68" y="102"/>
                          <a:pt x="68" y="102"/>
                        </a:cubicBezTo>
                        <a:cubicBezTo>
                          <a:pt x="69" y="101"/>
                          <a:pt x="69" y="101"/>
                          <a:pt x="69" y="101"/>
                        </a:cubicBezTo>
                        <a:cubicBezTo>
                          <a:pt x="69" y="99"/>
                          <a:pt x="69" y="99"/>
                          <a:pt x="69" y="99"/>
                        </a:cubicBezTo>
                        <a:cubicBezTo>
                          <a:pt x="69" y="99"/>
                          <a:pt x="69" y="99"/>
                          <a:pt x="69" y="99"/>
                        </a:cubicBezTo>
                        <a:cubicBezTo>
                          <a:pt x="69" y="98"/>
                          <a:pt x="69" y="98"/>
                          <a:pt x="69" y="98"/>
                        </a:cubicBezTo>
                        <a:cubicBezTo>
                          <a:pt x="69" y="97"/>
                          <a:pt x="69" y="97"/>
                          <a:pt x="69" y="97"/>
                        </a:cubicBezTo>
                        <a:cubicBezTo>
                          <a:pt x="70" y="96"/>
                          <a:pt x="70" y="96"/>
                          <a:pt x="70" y="96"/>
                        </a:cubicBezTo>
                        <a:cubicBezTo>
                          <a:pt x="70" y="95"/>
                          <a:pt x="70" y="95"/>
                          <a:pt x="70" y="95"/>
                        </a:cubicBezTo>
                        <a:cubicBezTo>
                          <a:pt x="69" y="94"/>
                          <a:pt x="69" y="94"/>
                          <a:pt x="69" y="94"/>
                        </a:cubicBezTo>
                        <a:cubicBezTo>
                          <a:pt x="69" y="94"/>
                          <a:pt x="69" y="94"/>
                          <a:pt x="69" y="94"/>
                        </a:cubicBezTo>
                        <a:cubicBezTo>
                          <a:pt x="69" y="92"/>
                          <a:pt x="69" y="92"/>
                          <a:pt x="69" y="92"/>
                        </a:cubicBezTo>
                        <a:cubicBezTo>
                          <a:pt x="70" y="92"/>
                          <a:pt x="70" y="92"/>
                          <a:pt x="70" y="92"/>
                        </a:cubicBezTo>
                        <a:cubicBezTo>
                          <a:pt x="70" y="91"/>
                          <a:pt x="70" y="91"/>
                          <a:pt x="70" y="91"/>
                        </a:cubicBezTo>
                        <a:cubicBezTo>
                          <a:pt x="71" y="90"/>
                          <a:pt x="71" y="90"/>
                          <a:pt x="71" y="90"/>
                        </a:cubicBezTo>
                        <a:cubicBezTo>
                          <a:pt x="71" y="90"/>
                          <a:pt x="71" y="90"/>
                          <a:pt x="71" y="90"/>
                        </a:cubicBezTo>
                        <a:cubicBezTo>
                          <a:pt x="70" y="89"/>
                          <a:pt x="70" y="89"/>
                          <a:pt x="70" y="89"/>
                        </a:cubicBezTo>
                        <a:cubicBezTo>
                          <a:pt x="69" y="90"/>
                          <a:pt x="69" y="90"/>
                          <a:pt x="69" y="90"/>
                        </a:cubicBezTo>
                        <a:cubicBezTo>
                          <a:pt x="69" y="91"/>
                          <a:pt x="69" y="91"/>
                          <a:pt x="69" y="91"/>
                        </a:cubicBezTo>
                        <a:cubicBezTo>
                          <a:pt x="69" y="91"/>
                          <a:pt x="69" y="91"/>
                          <a:pt x="69" y="91"/>
                        </a:cubicBezTo>
                        <a:cubicBezTo>
                          <a:pt x="69" y="91"/>
                          <a:pt x="69" y="91"/>
                          <a:pt x="69" y="91"/>
                        </a:cubicBezTo>
                        <a:cubicBezTo>
                          <a:pt x="69" y="89"/>
                          <a:pt x="69" y="89"/>
                          <a:pt x="69" y="89"/>
                        </a:cubicBezTo>
                        <a:cubicBezTo>
                          <a:pt x="68" y="89"/>
                          <a:pt x="68" y="89"/>
                          <a:pt x="68" y="89"/>
                        </a:cubicBezTo>
                        <a:cubicBezTo>
                          <a:pt x="66" y="89"/>
                          <a:pt x="66" y="89"/>
                          <a:pt x="66" y="89"/>
                        </a:cubicBezTo>
                        <a:cubicBezTo>
                          <a:pt x="65" y="88"/>
                          <a:pt x="65" y="88"/>
                          <a:pt x="65" y="88"/>
                        </a:cubicBezTo>
                        <a:cubicBezTo>
                          <a:pt x="65" y="88"/>
                          <a:pt x="65" y="88"/>
                          <a:pt x="65" y="88"/>
                        </a:cubicBezTo>
                        <a:cubicBezTo>
                          <a:pt x="67" y="87"/>
                          <a:pt x="67" y="87"/>
                          <a:pt x="67" y="87"/>
                        </a:cubicBezTo>
                        <a:cubicBezTo>
                          <a:pt x="67" y="86"/>
                          <a:pt x="67" y="86"/>
                          <a:pt x="67" y="86"/>
                        </a:cubicBezTo>
                        <a:cubicBezTo>
                          <a:pt x="66" y="86"/>
                          <a:pt x="66" y="86"/>
                          <a:pt x="66" y="86"/>
                        </a:cubicBezTo>
                        <a:cubicBezTo>
                          <a:pt x="67" y="85"/>
                          <a:pt x="67" y="85"/>
                          <a:pt x="67" y="85"/>
                        </a:cubicBezTo>
                        <a:cubicBezTo>
                          <a:pt x="67" y="84"/>
                          <a:pt x="67" y="84"/>
                          <a:pt x="67" y="84"/>
                        </a:cubicBezTo>
                        <a:cubicBezTo>
                          <a:pt x="65" y="83"/>
                          <a:pt x="65" y="83"/>
                          <a:pt x="65" y="83"/>
                        </a:cubicBezTo>
                        <a:cubicBezTo>
                          <a:pt x="65" y="83"/>
                          <a:pt x="65" y="83"/>
                          <a:pt x="65" y="83"/>
                        </a:cubicBezTo>
                        <a:cubicBezTo>
                          <a:pt x="64" y="84"/>
                          <a:pt x="64" y="84"/>
                          <a:pt x="64" y="84"/>
                        </a:cubicBezTo>
                        <a:cubicBezTo>
                          <a:pt x="65" y="85"/>
                          <a:pt x="65" y="85"/>
                          <a:pt x="65" y="85"/>
                        </a:cubicBezTo>
                        <a:cubicBezTo>
                          <a:pt x="64" y="85"/>
                          <a:pt x="64" y="85"/>
                          <a:pt x="64" y="85"/>
                        </a:cubicBezTo>
                        <a:cubicBezTo>
                          <a:pt x="63" y="85"/>
                          <a:pt x="63" y="85"/>
                          <a:pt x="63" y="85"/>
                        </a:cubicBezTo>
                        <a:cubicBezTo>
                          <a:pt x="63" y="84"/>
                          <a:pt x="63" y="84"/>
                          <a:pt x="63" y="84"/>
                        </a:cubicBezTo>
                        <a:cubicBezTo>
                          <a:pt x="62" y="84"/>
                          <a:pt x="62" y="84"/>
                          <a:pt x="62" y="84"/>
                        </a:cubicBezTo>
                        <a:cubicBezTo>
                          <a:pt x="62" y="83"/>
                          <a:pt x="62" y="83"/>
                          <a:pt x="62" y="83"/>
                        </a:cubicBezTo>
                        <a:cubicBezTo>
                          <a:pt x="63" y="82"/>
                          <a:pt x="63" y="82"/>
                          <a:pt x="63" y="82"/>
                        </a:cubicBezTo>
                        <a:cubicBezTo>
                          <a:pt x="63" y="81"/>
                          <a:pt x="63" y="81"/>
                          <a:pt x="63" y="81"/>
                        </a:cubicBezTo>
                        <a:cubicBezTo>
                          <a:pt x="61" y="81"/>
                          <a:pt x="61" y="81"/>
                          <a:pt x="61" y="81"/>
                        </a:cubicBezTo>
                        <a:cubicBezTo>
                          <a:pt x="61" y="81"/>
                          <a:pt x="61" y="81"/>
                          <a:pt x="61" y="81"/>
                        </a:cubicBezTo>
                        <a:cubicBezTo>
                          <a:pt x="63" y="81"/>
                          <a:pt x="63" y="81"/>
                          <a:pt x="63" y="81"/>
                        </a:cubicBezTo>
                        <a:cubicBezTo>
                          <a:pt x="63" y="80"/>
                          <a:pt x="63" y="80"/>
                          <a:pt x="63" y="80"/>
                        </a:cubicBezTo>
                        <a:cubicBezTo>
                          <a:pt x="62" y="80"/>
                          <a:pt x="62" y="80"/>
                          <a:pt x="62" y="80"/>
                        </a:cubicBezTo>
                        <a:cubicBezTo>
                          <a:pt x="63" y="79"/>
                          <a:pt x="63" y="79"/>
                          <a:pt x="63" y="79"/>
                        </a:cubicBezTo>
                        <a:cubicBezTo>
                          <a:pt x="63" y="79"/>
                          <a:pt x="63" y="79"/>
                          <a:pt x="63" y="79"/>
                        </a:cubicBezTo>
                        <a:cubicBezTo>
                          <a:pt x="64" y="78"/>
                          <a:pt x="64" y="78"/>
                          <a:pt x="64" y="78"/>
                        </a:cubicBezTo>
                        <a:cubicBezTo>
                          <a:pt x="63" y="78"/>
                          <a:pt x="63" y="78"/>
                          <a:pt x="63" y="78"/>
                        </a:cubicBezTo>
                        <a:cubicBezTo>
                          <a:pt x="62" y="78"/>
                          <a:pt x="62" y="78"/>
                          <a:pt x="62" y="78"/>
                        </a:cubicBezTo>
                        <a:cubicBezTo>
                          <a:pt x="61" y="80"/>
                          <a:pt x="61" y="80"/>
                          <a:pt x="61" y="80"/>
                        </a:cubicBezTo>
                        <a:cubicBezTo>
                          <a:pt x="60" y="80"/>
                          <a:pt x="60" y="80"/>
                          <a:pt x="60" y="80"/>
                        </a:cubicBezTo>
                        <a:cubicBezTo>
                          <a:pt x="60" y="80"/>
                          <a:pt x="60" y="80"/>
                          <a:pt x="60" y="80"/>
                        </a:cubicBezTo>
                        <a:cubicBezTo>
                          <a:pt x="60" y="79"/>
                          <a:pt x="60" y="79"/>
                          <a:pt x="60" y="79"/>
                        </a:cubicBezTo>
                        <a:cubicBezTo>
                          <a:pt x="60" y="78"/>
                          <a:pt x="60" y="78"/>
                          <a:pt x="60" y="78"/>
                        </a:cubicBezTo>
                        <a:cubicBezTo>
                          <a:pt x="59" y="79"/>
                          <a:pt x="59" y="79"/>
                          <a:pt x="59" y="79"/>
                        </a:cubicBezTo>
                        <a:cubicBezTo>
                          <a:pt x="58" y="80"/>
                          <a:pt x="58" y="80"/>
                          <a:pt x="58" y="80"/>
                        </a:cubicBezTo>
                        <a:cubicBezTo>
                          <a:pt x="57" y="80"/>
                          <a:pt x="57" y="80"/>
                          <a:pt x="57" y="80"/>
                        </a:cubicBezTo>
                        <a:cubicBezTo>
                          <a:pt x="56" y="80"/>
                          <a:pt x="56" y="80"/>
                          <a:pt x="56" y="80"/>
                        </a:cubicBezTo>
                        <a:cubicBezTo>
                          <a:pt x="55" y="80"/>
                          <a:pt x="55" y="80"/>
                          <a:pt x="55" y="80"/>
                        </a:cubicBezTo>
                        <a:cubicBezTo>
                          <a:pt x="54" y="81"/>
                          <a:pt x="54" y="81"/>
                          <a:pt x="54" y="81"/>
                        </a:cubicBezTo>
                        <a:cubicBezTo>
                          <a:pt x="54" y="81"/>
                          <a:pt x="54" y="81"/>
                          <a:pt x="54" y="81"/>
                        </a:cubicBezTo>
                        <a:cubicBezTo>
                          <a:pt x="54" y="81"/>
                          <a:pt x="54" y="81"/>
                          <a:pt x="54" y="81"/>
                        </a:cubicBezTo>
                        <a:cubicBezTo>
                          <a:pt x="54" y="81"/>
                          <a:pt x="54" y="81"/>
                          <a:pt x="54" y="81"/>
                        </a:cubicBezTo>
                        <a:cubicBezTo>
                          <a:pt x="54" y="80"/>
                          <a:pt x="54" y="80"/>
                          <a:pt x="54" y="80"/>
                        </a:cubicBezTo>
                        <a:cubicBezTo>
                          <a:pt x="54" y="79"/>
                          <a:pt x="54" y="79"/>
                          <a:pt x="54" y="79"/>
                        </a:cubicBezTo>
                        <a:cubicBezTo>
                          <a:pt x="54" y="79"/>
                          <a:pt x="54" y="79"/>
                          <a:pt x="54" y="79"/>
                        </a:cubicBezTo>
                        <a:cubicBezTo>
                          <a:pt x="55" y="78"/>
                          <a:pt x="55" y="78"/>
                          <a:pt x="55" y="78"/>
                        </a:cubicBezTo>
                        <a:cubicBezTo>
                          <a:pt x="55" y="78"/>
                          <a:pt x="55" y="78"/>
                          <a:pt x="55" y="78"/>
                        </a:cubicBezTo>
                        <a:cubicBezTo>
                          <a:pt x="56" y="79"/>
                          <a:pt x="56" y="79"/>
                          <a:pt x="56" y="79"/>
                        </a:cubicBezTo>
                        <a:cubicBezTo>
                          <a:pt x="57" y="78"/>
                          <a:pt x="57" y="78"/>
                          <a:pt x="57" y="78"/>
                        </a:cubicBezTo>
                        <a:cubicBezTo>
                          <a:pt x="58" y="78"/>
                          <a:pt x="58" y="78"/>
                          <a:pt x="58" y="78"/>
                        </a:cubicBezTo>
                        <a:cubicBezTo>
                          <a:pt x="59" y="77"/>
                          <a:pt x="59" y="77"/>
                          <a:pt x="59" y="77"/>
                        </a:cubicBezTo>
                        <a:cubicBezTo>
                          <a:pt x="59" y="76"/>
                          <a:pt x="59" y="76"/>
                          <a:pt x="59" y="76"/>
                        </a:cubicBezTo>
                        <a:cubicBezTo>
                          <a:pt x="59" y="75"/>
                          <a:pt x="59" y="75"/>
                          <a:pt x="59" y="75"/>
                        </a:cubicBezTo>
                        <a:cubicBezTo>
                          <a:pt x="58" y="74"/>
                          <a:pt x="58" y="74"/>
                          <a:pt x="58" y="74"/>
                        </a:cubicBezTo>
                        <a:cubicBezTo>
                          <a:pt x="57" y="74"/>
                          <a:pt x="57" y="74"/>
                          <a:pt x="57" y="74"/>
                        </a:cubicBezTo>
                        <a:cubicBezTo>
                          <a:pt x="57" y="73"/>
                          <a:pt x="57" y="73"/>
                          <a:pt x="57" y="73"/>
                        </a:cubicBezTo>
                        <a:cubicBezTo>
                          <a:pt x="57" y="72"/>
                          <a:pt x="57" y="72"/>
                          <a:pt x="57" y="72"/>
                        </a:cubicBezTo>
                        <a:cubicBezTo>
                          <a:pt x="56" y="72"/>
                          <a:pt x="56" y="72"/>
                          <a:pt x="56" y="72"/>
                        </a:cubicBezTo>
                        <a:cubicBezTo>
                          <a:pt x="56" y="71"/>
                          <a:pt x="56" y="71"/>
                          <a:pt x="56" y="71"/>
                        </a:cubicBezTo>
                        <a:cubicBezTo>
                          <a:pt x="55" y="71"/>
                          <a:pt x="55" y="71"/>
                          <a:pt x="55" y="71"/>
                        </a:cubicBezTo>
                        <a:cubicBezTo>
                          <a:pt x="54" y="70"/>
                          <a:pt x="54" y="70"/>
                          <a:pt x="54" y="70"/>
                        </a:cubicBezTo>
                        <a:cubicBezTo>
                          <a:pt x="54" y="69"/>
                          <a:pt x="54" y="69"/>
                          <a:pt x="54" y="69"/>
                        </a:cubicBezTo>
                        <a:cubicBezTo>
                          <a:pt x="55" y="69"/>
                          <a:pt x="55" y="69"/>
                          <a:pt x="55" y="69"/>
                        </a:cubicBezTo>
                        <a:cubicBezTo>
                          <a:pt x="55" y="70"/>
                          <a:pt x="55" y="70"/>
                          <a:pt x="55" y="70"/>
                        </a:cubicBezTo>
                        <a:cubicBezTo>
                          <a:pt x="56" y="70"/>
                          <a:pt x="56" y="70"/>
                          <a:pt x="56" y="70"/>
                        </a:cubicBezTo>
                        <a:cubicBezTo>
                          <a:pt x="56" y="69"/>
                          <a:pt x="56" y="69"/>
                          <a:pt x="56" y="69"/>
                        </a:cubicBezTo>
                        <a:cubicBezTo>
                          <a:pt x="57" y="68"/>
                          <a:pt x="57" y="68"/>
                          <a:pt x="57" y="68"/>
                        </a:cubicBezTo>
                        <a:cubicBezTo>
                          <a:pt x="58" y="68"/>
                          <a:pt x="58" y="68"/>
                          <a:pt x="58" y="68"/>
                        </a:cubicBezTo>
                        <a:cubicBezTo>
                          <a:pt x="55" y="67"/>
                          <a:pt x="55" y="67"/>
                          <a:pt x="55" y="67"/>
                        </a:cubicBezTo>
                        <a:cubicBezTo>
                          <a:pt x="55" y="67"/>
                          <a:pt x="55" y="67"/>
                          <a:pt x="55" y="67"/>
                        </a:cubicBezTo>
                        <a:cubicBezTo>
                          <a:pt x="54" y="67"/>
                          <a:pt x="54" y="67"/>
                          <a:pt x="54" y="67"/>
                        </a:cubicBezTo>
                        <a:cubicBezTo>
                          <a:pt x="53" y="66"/>
                          <a:pt x="53" y="66"/>
                          <a:pt x="53" y="66"/>
                        </a:cubicBezTo>
                        <a:cubicBezTo>
                          <a:pt x="52" y="67"/>
                          <a:pt x="52" y="67"/>
                          <a:pt x="52" y="67"/>
                        </a:cubicBezTo>
                        <a:cubicBezTo>
                          <a:pt x="52" y="67"/>
                          <a:pt x="52" y="67"/>
                          <a:pt x="52" y="67"/>
                        </a:cubicBezTo>
                        <a:cubicBezTo>
                          <a:pt x="53" y="65"/>
                          <a:pt x="53" y="65"/>
                          <a:pt x="53" y="65"/>
                        </a:cubicBezTo>
                        <a:cubicBezTo>
                          <a:pt x="54" y="63"/>
                          <a:pt x="54" y="63"/>
                          <a:pt x="54" y="63"/>
                        </a:cubicBezTo>
                        <a:cubicBezTo>
                          <a:pt x="54" y="63"/>
                          <a:pt x="54" y="63"/>
                          <a:pt x="54" y="63"/>
                        </a:cubicBezTo>
                        <a:cubicBezTo>
                          <a:pt x="55" y="61"/>
                          <a:pt x="55" y="61"/>
                          <a:pt x="55" y="61"/>
                        </a:cubicBezTo>
                        <a:cubicBezTo>
                          <a:pt x="55" y="60"/>
                          <a:pt x="55" y="60"/>
                          <a:pt x="55" y="60"/>
                        </a:cubicBezTo>
                        <a:cubicBezTo>
                          <a:pt x="55" y="59"/>
                          <a:pt x="55" y="59"/>
                          <a:pt x="55" y="59"/>
                        </a:cubicBezTo>
                        <a:cubicBezTo>
                          <a:pt x="55" y="58"/>
                          <a:pt x="55" y="58"/>
                          <a:pt x="55" y="58"/>
                        </a:cubicBezTo>
                        <a:cubicBezTo>
                          <a:pt x="53" y="59"/>
                          <a:pt x="53" y="59"/>
                          <a:pt x="53" y="59"/>
                        </a:cubicBezTo>
                        <a:cubicBezTo>
                          <a:pt x="53" y="58"/>
                          <a:pt x="53" y="58"/>
                          <a:pt x="53" y="58"/>
                        </a:cubicBezTo>
                        <a:cubicBezTo>
                          <a:pt x="52" y="59"/>
                          <a:pt x="52" y="59"/>
                          <a:pt x="52" y="59"/>
                        </a:cubicBezTo>
                        <a:cubicBezTo>
                          <a:pt x="52" y="60"/>
                          <a:pt x="52" y="60"/>
                          <a:pt x="52" y="60"/>
                        </a:cubicBezTo>
                        <a:cubicBezTo>
                          <a:pt x="50" y="58"/>
                          <a:pt x="50" y="58"/>
                          <a:pt x="50" y="58"/>
                        </a:cubicBezTo>
                        <a:cubicBezTo>
                          <a:pt x="50" y="57"/>
                          <a:pt x="50" y="57"/>
                          <a:pt x="50" y="57"/>
                        </a:cubicBezTo>
                        <a:cubicBezTo>
                          <a:pt x="49" y="56"/>
                          <a:pt x="49" y="56"/>
                          <a:pt x="49" y="56"/>
                        </a:cubicBezTo>
                        <a:cubicBezTo>
                          <a:pt x="49" y="56"/>
                          <a:pt x="49" y="56"/>
                          <a:pt x="49" y="56"/>
                        </a:cubicBezTo>
                        <a:cubicBezTo>
                          <a:pt x="49" y="55"/>
                          <a:pt x="49" y="55"/>
                          <a:pt x="49" y="55"/>
                        </a:cubicBezTo>
                        <a:cubicBezTo>
                          <a:pt x="50" y="54"/>
                          <a:pt x="50" y="54"/>
                          <a:pt x="50" y="54"/>
                        </a:cubicBezTo>
                        <a:cubicBezTo>
                          <a:pt x="51" y="53"/>
                          <a:pt x="51" y="53"/>
                          <a:pt x="51" y="53"/>
                        </a:cubicBezTo>
                        <a:cubicBezTo>
                          <a:pt x="50" y="53"/>
                          <a:pt x="50" y="53"/>
                          <a:pt x="50" y="53"/>
                        </a:cubicBezTo>
                        <a:cubicBezTo>
                          <a:pt x="50" y="51"/>
                          <a:pt x="50" y="51"/>
                          <a:pt x="50" y="51"/>
                        </a:cubicBezTo>
                        <a:cubicBezTo>
                          <a:pt x="49" y="51"/>
                          <a:pt x="49" y="51"/>
                          <a:pt x="49" y="51"/>
                        </a:cubicBezTo>
                        <a:cubicBezTo>
                          <a:pt x="48" y="52"/>
                          <a:pt x="48" y="52"/>
                          <a:pt x="48" y="52"/>
                        </a:cubicBezTo>
                        <a:cubicBezTo>
                          <a:pt x="48" y="54"/>
                          <a:pt x="48" y="54"/>
                          <a:pt x="48" y="54"/>
                        </a:cubicBezTo>
                        <a:cubicBezTo>
                          <a:pt x="48" y="55"/>
                          <a:pt x="48" y="55"/>
                          <a:pt x="48" y="55"/>
                        </a:cubicBezTo>
                        <a:cubicBezTo>
                          <a:pt x="48" y="54"/>
                          <a:pt x="48" y="54"/>
                          <a:pt x="48" y="54"/>
                        </a:cubicBezTo>
                        <a:cubicBezTo>
                          <a:pt x="47" y="53"/>
                          <a:pt x="47" y="53"/>
                          <a:pt x="47" y="53"/>
                        </a:cubicBezTo>
                        <a:cubicBezTo>
                          <a:pt x="46" y="54"/>
                          <a:pt x="46" y="54"/>
                          <a:pt x="46" y="54"/>
                        </a:cubicBezTo>
                        <a:cubicBezTo>
                          <a:pt x="46" y="55"/>
                          <a:pt x="46" y="55"/>
                          <a:pt x="46" y="55"/>
                        </a:cubicBezTo>
                        <a:cubicBezTo>
                          <a:pt x="46" y="55"/>
                          <a:pt x="46" y="55"/>
                          <a:pt x="46" y="55"/>
                        </a:cubicBezTo>
                        <a:cubicBezTo>
                          <a:pt x="45" y="56"/>
                          <a:pt x="45" y="56"/>
                          <a:pt x="45" y="56"/>
                        </a:cubicBezTo>
                        <a:cubicBezTo>
                          <a:pt x="46" y="58"/>
                          <a:pt x="46" y="58"/>
                          <a:pt x="46" y="58"/>
                        </a:cubicBezTo>
                        <a:cubicBezTo>
                          <a:pt x="47" y="58"/>
                          <a:pt x="47" y="58"/>
                          <a:pt x="47" y="58"/>
                        </a:cubicBezTo>
                        <a:cubicBezTo>
                          <a:pt x="48" y="60"/>
                          <a:pt x="48" y="60"/>
                          <a:pt x="48" y="60"/>
                        </a:cubicBezTo>
                        <a:cubicBezTo>
                          <a:pt x="49" y="60"/>
                          <a:pt x="49" y="60"/>
                          <a:pt x="49" y="60"/>
                        </a:cubicBezTo>
                        <a:cubicBezTo>
                          <a:pt x="48" y="61"/>
                          <a:pt x="48" y="61"/>
                          <a:pt x="48" y="61"/>
                        </a:cubicBezTo>
                        <a:cubicBezTo>
                          <a:pt x="48" y="62"/>
                          <a:pt x="48" y="62"/>
                          <a:pt x="48" y="62"/>
                        </a:cubicBezTo>
                        <a:cubicBezTo>
                          <a:pt x="47" y="64"/>
                          <a:pt x="47" y="64"/>
                          <a:pt x="47" y="64"/>
                        </a:cubicBezTo>
                        <a:cubicBezTo>
                          <a:pt x="47" y="64"/>
                          <a:pt x="47" y="64"/>
                          <a:pt x="47" y="64"/>
                        </a:cubicBezTo>
                        <a:cubicBezTo>
                          <a:pt x="44" y="64"/>
                          <a:pt x="44" y="64"/>
                          <a:pt x="44" y="64"/>
                        </a:cubicBezTo>
                        <a:cubicBezTo>
                          <a:pt x="44" y="64"/>
                          <a:pt x="44" y="64"/>
                          <a:pt x="44" y="64"/>
                        </a:cubicBezTo>
                        <a:cubicBezTo>
                          <a:pt x="43" y="64"/>
                          <a:pt x="43" y="64"/>
                          <a:pt x="43" y="64"/>
                        </a:cubicBezTo>
                        <a:cubicBezTo>
                          <a:pt x="42" y="63"/>
                          <a:pt x="42" y="63"/>
                          <a:pt x="42" y="63"/>
                        </a:cubicBezTo>
                        <a:cubicBezTo>
                          <a:pt x="42" y="63"/>
                          <a:pt x="42" y="63"/>
                          <a:pt x="42" y="63"/>
                        </a:cubicBezTo>
                        <a:cubicBezTo>
                          <a:pt x="42" y="62"/>
                          <a:pt x="42" y="62"/>
                          <a:pt x="42" y="62"/>
                        </a:cubicBezTo>
                        <a:cubicBezTo>
                          <a:pt x="40" y="61"/>
                          <a:pt x="40" y="61"/>
                          <a:pt x="40" y="61"/>
                        </a:cubicBezTo>
                        <a:cubicBezTo>
                          <a:pt x="38" y="60"/>
                          <a:pt x="38" y="60"/>
                          <a:pt x="38" y="60"/>
                        </a:cubicBezTo>
                        <a:cubicBezTo>
                          <a:pt x="36" y="60"/>
                          <a:pt x="36" y="60"/>
                          <a:pt x="36" y="60"/>
                        </a:cubicBezTo>
                        <a:cubicBezTo>
                          <a:pt x="37" y="63"/>
                          <a:pt x="37" y="63"/>
                          <a:pt x="37" y="63"/>
                        </a:cubicBezTo>
                        <a:cubicBezTo>
                          <a:pt x="37" y="64"/>
                          <a:pt x="37" y="64"/>
                          <a:pt x="37" y="64"/>
                        </a:cubicBezTo>
                        <a:cubicBezTo>
                          <a:pt x="36" y="64"/>
                          <a:pt x="36" y="64"/>
                          <a:pt x="36" y="64"/>
                        </a:cubicBezTo>
                        <a:cubicBezTo>
                          <a:pt x="36" y="63"/>
                          <a:pt x="36" y="63"/>
                          <a:pt x="36" y="63"/>
                        </a:cubicBezTo>
                        <a:cubicBezTo>
                          <a:pt x="35" y="62"/>
                          <a:pt x="35" y="62"/>
                          <a:pt x="35" y="62"/>
                        </a:cubicBezTo>
                        <a:cubicBezTo>
                          <a:pt x="34" y="62"/>
                          <a:pt x="34" y="62"/>
                          <a:pt x="34" y="62"/>
                        </a:cubicBezTo>
                        <a:cubicBezTo>
                          <a:pt x="34" y="61"/>
                          <a:pt x="34" y="61"/>
                          <a:pt x="34" y="61"/>
                        </a:cubicBezTo>
                        <a:cubicBezTo>
                          <a:pt x="33" y="59"/>
                          <a:pt x="33" y="59"/>
                          <a:pt x="33" y="59"/>
                        </a:cubicBezTo>
                        <a:cubicBezTo>
                          <a:pt x="32" y="58"/>
                          <a:pt x="32" y="58"/>
                          <a:pt x="32" y="58"/>
                        </a:cubicBezTo>
                        <a:cubicBezTo>
                          <a:pt x="32" y="58"/>
                          <a:pt x="32" y="58"/>
                          <a:pt x="32" y="58"/>
                        </a:cubicBezTo>
                        <a:cubicBezTo>
                          <a:pt x="31" y="57"/>
                          <a:pt x="31" y="57"/>
                          <a:pt x="31" y="57"/>
                        </a:cubicBezTo>
                        <a:cubicBezTo>
                          <a:pt x="30" y="56"/>
                          <a:pt x="30" y="56"/>
                          <a:pt x="30" y="56"/>
                        </a:cubicBezTo>
                        <a:cubicBezTo>
                          <a:pt x="29" y="56"/>
                          <a:pt x="29" y="56"/>
                          <a:pt x="29" y="56"/>
                        </a:cubicBezTo>
                        <a:cubicBezTo>
                          <a:pt x="29" y="55"/>
                          <a:pt x="29" y="55"/>
                          <a:pt x="29" y="55"/>
                        </a:cubicBezTo>
                        <a:cubicBezTo>
                          <a:pt x="27" y="55"/>
                          <a:pt x="27" y="55"/>
                          <a:pt x="27" y="55"/>
                        </a:cubicBezTo>
                        <a:cubicBezTo>
                          <a:pt x="27" y="56"/>
                          <a:pt x="27" y="56"/>
                          <a:pt x="27" y="56"/>
                        </a:cubicBezTo>
                        <a:cubicBezTo>
                          <a:pt x="30" y="58"/>
                          <a:pt x="30" y="58"/>
                          <a:pt x="30" y="58"/>
                        </a:cubicBezTo>
                        <a:cubicBezTo>
                          <a:pt x="30" y="59"/>
                          <a:pt x="30" y="59"/>
                          <a:pt x="30" y="59"/>
                        </a:cubicBezTo>
                        <a:cubicBezTo>
                          <a:pt x="31" y="60"/>
                          <a:pt x="31" y="60"/>
                          <a:pt x="31" y="60"/>
                        </a:cubicBezTo>
                        <a:cubicBezTo>
                          <a:pt x="32" y="61"/>
                          <a:pt x="32" y="61"/>
                          <a:pt x="32" y="61"/>
                        </a:cubicBezTo>
                        <a:cubicBezTo>
                          <a:pt x="33" y="62"/>
                          <a:pt x="33" y="62"/>
                          <a:pt x="33" y="62"/>
                        </a:cubicBezTo>
                        <a:cubicBezTo>
                          <a:pt x="32" y="62"/>
                          <a:pt x="32" y="62"/>
                          <a:pt x="32" y="62"/>
                        </a:cubicBezTo>
                        <a:cubicBezTo>
                          <a:pt x="32" y="62"/>
                          <a:pt x="32" y="62"/>
                          <a:pt x="32" y="62"/>
                        </a:cubicBezTo>
                        <a:cubicBezTo>
                          <a:pt x="31" y="62"/>
                          <a:pt x="31" y="62"/>
                          <a:pt x="31" y="62"/>
                        </a:cubicBezTo>
                        <a:cubicBezTo>
                          <a:pt x="29" y="61"/>
                          <a:pt x="29" y="61"/>
                          <a:pt x="29" y="61"/>
                        </a:cubicBezTo>
                        <a:cubicBezTo>
                          <a:pt x="29" y="61"/>
                          <a:pt x="29" y="61"/>
                          <a:pt x="29" y="61"/>
                        </a:cubicBezTo>
                        <a:cubicBezTo>
                          <a:pt x="28" y="60"/>
                          <a:pt x="28" y="60"/>
                          <a:pt x="28" y="60"/>
                        </a:cubicBezTo>
                        <a:cubicBezTo>
                          <a:pt x="27" y="60"/>
                          <a:pt x="27" y="60"/>
                          <a:pt x="27" y="60"/>
                        </a:cubicBezTo>
                        <a:cubicBezTo>
                          <a:pt x="27" y="59"/>
                          <a:pt x="27" y="59"/>
                          <a:pt x="27" y="59"/>
                        </a:cubicBezTo>
                        <a:cubicBezTo>
                          <a:pt x="24" y="59"/>
                          <a:pt x="24" y="59"/>
                          <a:pt x="24" y="59"/>
                        </a:cubicBezTo>
                        <a:cubicBezTo>
                          <a:pt x="23" y="60"/>
                          <a:pt x="23" y="60"/>
                          <a:pt x="23" y="60"/>
                        </a:cubicBezTo>
                        <a:cubicBezTo>
                          <a:pt x="23" y="59"/>
                          <a:pt x="23" y="59"/>
                          <a:pt x="23" y="59"/>
                        </a:cubicBezTo>
                        <a:cubicBezTo>
                          <a:pt x="21" y="59"/>
                          <a:pt x="21" y="59"/>
                          <a:pt x="21" y="59"/>
                        </a:cubicBezTo>
                        <a:cubicBezTo>
                          <a:pt x="20" y="59"/>
                          <a:pt x="20" y="59"/>
                          <a:pt x="20" y="59"/>
                        </a:cubicBezTo>
                        <a:cubicBezTo>
                          <a:pt x="20" y="58"/>
                          <a:pt x="20" y="58"/>
                          <a:pt x="20" y="58"/>
                        </a:cubicBezTo>
                        <a:cubicBezTo>
                          <a:pt x="18" y="57"/>
                          <a:pt x="18" y="57"/>
                          <a:pt x="18" y="57"/>
                        </a:cubicBezTo>
                        <a:cubicBezTo>
                          <a:pt x="18" y="56"/>
                          <a:pt x="18" y="56"/>
                          <a:pt x="18" y="56"/>
                        </a:cubicBezTo>
                        <a:cubicBezTo>
                          <a:pt x="20" y="55"/>
                          <a:pt x="20" y="55"/>
                          <a:pt x="20" y="55"/>
                        </a:cubicBezTo>
                        <a:cubicBezTo>
                          <a:pt x="20" y="55"/>
                          <a:pt x="20" y="55"/>
                          <a:pt x="20" y="55"/>
                        </a:cubicBezTo>
                        <a:cubicBezTo>
                          <a:pt x="20" y="54"/>
                          <a:pt x="20" y="54"/>
                          <a:pt x="20"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5" y="55"/>
                          <a:pt x="15" y="55"/>
                          <a:pt x="15" y="55"/>
                        </a:cubicBezTo>
                        <a:cubicBezTo>
                          <a:pt x="14" y="55"/>
                          <a:pt x="14" y="55"/>
                          <a:pt x="14" y="55"/>
                        </a:cubicBezTo>
                        <a:cubicBezTo>
                          <a:pt x="14" y="55"/>
                          <a:pt x="14" y="55"/>
                          <a:pt x="14" y="55"/>
                        </a:cubicBezTo>
                        <a:cubicBezTo>
                          <a:pt x="15" y="56"/>
                          <a:pt x="15" y="56"/>
                          <a:pt x="15" y="56"/>
                        </a:cubicBezTo>
                        <a:cubicBezTo>
                          <a:pt x="14" y="56"/>
                          <a:pt x="14" y="56"/>
                          <a:pt x="14" y="56"/>
                        </a:cubicBezTo>
                        <a:cubicBezTo>
                          <a:pt x="13" y="56"/>
                          <a:pt x="13" y="56"/>
                          <a:pt x="13" y="56"/>
                        </a:cubicBezTo>
                        <a:cubicBezTo>
                          <a:pt x="12" y="55"/>
                          <a:pt x="12" y="55"/>
                          <a:pt x="12" y="55"/>
                        </a:cubicBezTo>
                        <a:cubicBezTo>
                          <a:pt x="11" y="54"/>
                          <a:pt x="11" y="54"/>
                          <a:pt x="11" y="54"/>
                        </a:cubicBezTo>
                        <a:cubicBezTo>
                          <a:pt x="10" y="53"/>
                          <a:pt x="10" y="53"/>
                          <a:pt x="10" y="53"/>
                        </a:cubicBezTo>
                        <a:cubicBezTo>
                          <a:pt x="11" y="52"/>
                          <a:pt x="11" y="52"/>
                          <a:pt x="11" y="52"/>
                        </a:cubicBezTo>
                        <a:cubicBezTo>
                          <a:pt x="13" y="51"/>
                          <a:pt x="13" y="51"/>
                          <a:pt x="13" y="51"/>
                        </a:cubicBezTo>
                        <a:cubicBezTo>
                          <a:pt x="13" y="50"/>
                          <a:pt x="13" y="50"/>
                          <a:pt x="13" y="50"/>
                        </a:cubicBezTo>
                        <a:cubicBezTo>
                          <a:pt x="13" y="49"/>
                          <a:pt x="13" y="49"/>
                          <a:pt x="13" y="49"/>
                        </a:cubicBezTo>
                        <a:cubicBezTo>
                          <a:pt x="11" y="50"/>
                          <a:pt x="11" y="50"/>
                          <a:pt x="11" y="50"/>
                        </a:cubicBezTo>
                        <a:cubicBezTo>
                          <a:pt x="10" y="50"/>
                          <a:pt x="10" y="50"/>
                          <a:pt x="10" y="50"/>
                        </a:cubicBezTo>
                        <a:cubicBezTo>
                          <a:pt x="9" y="52"/>
                          <a:pt x="9" y="52"/>
                          <a:pt x="9" y="52"/>
                        </a:cubicBezTo>
                        <a:cubicBezTo>
                          <a:pt x="9" y="52"/>
                          <a:pt x="9" y="52"/>
                          <a:pt x="9" y="52"/>
                        </a:cubicBezTo>
                        <a:cubicBezTo>
                          <a:pt x="9" y="51"/>
                          <a:pt x="9" y="51"/>
                          <a:pt x="9" y="51"/>
                        </a:cubicBezTo>
                        <a:cubicBezTo>
                          <a:pt x="9" y="50"/>
                          <a:pt x="9" y="50"/>
                          <a:pt x="9" y="50"/>
                        </a:cubicBezTo>
                        <a:cubicBezTo>
                          <a:pt x="9" y="49"/>
                          <a:pt x="9" y="49"/>
                          <a:pt x="9" y="49"/>
                        </a:cubicBezTo>
                        <a:cubicBezTo>
                          <a:pt x="8" y="50"/>
                          <a:pt x="8" y="50"/>
                          <a:pt x="8" y="50"/>
                        </a:cubicBezTo>
                        <a:cubicBezTo>
                          <a:pt x="7" y="50"/>
                          <a:pt x="7" y="50"/>
                          <a:pt x="7" y="50"/>
                        </a:cubicBezTo>
                        <a:cubicBezTo>
                          <a:pt x="8" y="51"/>
                          <a:pt x="8" y="51"/>
                          <a:pt x="8" y="51"/>
                        </a:cubicBezTo>
                        <a:cubicBezTo>
                          <a:pt x="7" y="52"/>
                          <a:pt x="7" y="52"/>
                          <a:pt x="7" y="52"/>
                        </a:cubicBezTo>
                        <a:cubicBezTo>
                          <a:pt x="7" y="51"/>
                          <a:pt x="7" y="51"/>
                          <a:pt x="7" y="51"/>
                        </a:cubicBezTo>
                        <a:cubicBezTo>
                          <a:pt x="6" y="51"/>
                          <a:pt x="6" y="51"/>
                          <a:pt x="6" y="51"/>
                        </a:cubicBezTo>
                        <a:cubicBezTo>
                          <a:pt x="5" y="50"/>
                          <a:pt x="5" y="50"/>
                          <a:pt x="5" y="50"/>
                        </a:cubicBezTo>
                        <a:cubicBezTo>
                          <a:pt x="4" y="51"/>
                          <a:pt x="4" y="51"/>
                          <a:pt x="4" y="51"/>
                        </a:cubicBezTo>
                        <a:cubicBezTo>
                          <a:pt x="4" y="51"/>
                          <a:pt x="4" y="51"/>
                          <a:pt x="4" y="51"/>
                        </a:cubicBezTo>
                        <a:cubicBezTo>
                          <a:pt x="3" y="51"/>
                          <a:pt x="3" y="51"/>
                          <a:pt x="3" y="51"/>
                        </a:cubicBezTo>
                        <a:cubicBezTo>
                          <a:pt x="3" y="50"/>
                          <a:pt x="3" y="50"/>
                          <a:pt x="3" y="50"/>
                        </a:cubicBezTo>
                        <a:cubicBezTo>
                          <a:pt x="3" y="50"/>
                          <a:pt x="3" y="50"/>
                          <a:pt x="3" y="50"/>
                        </a:cubicBezTo>
                        <a:cubicBezTo>
                          <a:pt x="3" y="50"/>
                          <a:pt x="3" y="50"/>
                          <a:pt x="3" y="50"/>
                        </a:cubicBezTo>
                        <a:cubicBezTo>
                          <a:pt x="3" y="51"/>
                          <a:pt x="3" y="51"/>
                          <a:pt x="3" y="51"/>
                        </a:cubicBezTo>
                        <a:cubicBezTo>
                          <a:pt x="3" y="50"/>
                          <a:pt x="3" y="50"/>
                          <a:pt x="3" y="50"/>
                        </a:cubicBezTo>
                        <a:cubicBezTo>
                          <a:pt x="2" y="48"/>
                          <a:pt x="2" y="48"/>
                          <a:pt x="2" y="48"/>
                        </a:cubicBezTo>
                        <a:cubicBezTo>
                          <a:pt x="1" y="47"/>
                          <a:pt x="1" y="47"/>
                          <a:pt x="1" y="47"/>
                        </a:cubicBezTo>
                        <a:cubicBezTo>
                          <a:pt x="0" y="47"/>
                          <a:pt x="0" y="47"/>
                          <a:pt x="0" y="47"/>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0"/>
                          <a:pt x="1" y="40"/>
                          <a:pt x="1" y="40"/>
                        </a:cubicBezTo>
                        <a:cubicBezTo>
                          <a:pt x="1" y="39"/>
                          <a:pt x="1" y="39"/>
                          <a:pt x="1" y="39"/>
                        </a:cubicBezTo>
                        <a:cubicBezTo>
                          <a:pt x="1" y="38"/>
                          <a:pt x="1" y="38"/>
                          <a:pt x="1" y="38"/>
                        </a:cubicBezTo>
                        <a:cubicBezTo>
                          <a:pt x="2" y="39"/>
                          <a:pt x="2" y="39"/>
                          <a:pt x="2" y="39"/>
                        </a:cubicBezTo>
                        <a:cubicBezTo>
                          <a:pt x="2" y="39"/>
                          <a:pt x="2" y="39"/>
                          <a:pt x="2" y="39"/>
                        </a:cubicBezTo>
                        <a:cubicBezTo>
                          <a:pt x="4" y="40"/>
                          <a:pt x="4" y="40"/>
                          <a:pt x="4" y="40"/>
                        </a:cubicBezTo>
                        <a:cubicBezTo>
                          <a:pt x="5" y="40"/>
                          <a:pt x="5" y="40"/>
                          <a:pt x="5" y="40"/>
                        </a:cubicBezTo>
                        <a:cubicBezTo>
                          <a:pt x="5" y="41"/>
                          <a:pt x="5" y="41"/>
                          <a:pt x="5" y="41"/>
                        </a:cubicBezTo>
                        <a:cubicBezTo>
                          <a:pt x="8" y="42"/>
                          <a:pt x="8" y="42"/>
                          <a:pt x="8" y="42"/>
                        </a:cubicBezTo>
                        <a:cubicBezTo>
                          <a:pt x="10" y="42"/>
                          <a:pt x="10" y="42"/>
                          <a:pt x="10" y="42"/>
                        </a:cubicBezTo>
                        <a:cubicBezTo>
                          <a:pt x="11" y="42"/>
                          <a:pt x="11" y="42"/>
                          <a:pt x="11" y="42"/>
                        </a:cubicBezTo>
                        <a:cubicBezTo>
                          <a:pt x="13" y="42"/>
                          <a:pt x="13" y="42"/>
                          <a:pt x="13" y="42"/>
                        </a:cubicBezTo>
                        <a:cubicBezTo>
                          <a:pt x="12" y="41"/>
                          <a:pt x="12" y="41"/>
                          <a:pt x="12" y="41"/>
                        </a:cubicBezTo>
                        <a:cubicBezTo>
                          <a:pt x="12" y="40"/>
                          <a:pt x="12" y="40"/>
                          <a:pt x="12" y="40"/>
                        </a:cubicBezTo>
                        <a:cubicBezTo>
                          <a:pt x="10" y="39"/>
                          <a:pt x="10" y="39"/>
                          <a:pt x="10" y="39"/>
                        </a:cubicBezTo>
                        <a:cubicBezTo>
                          <a:pt x="10" y="38"/>
                          <a:pt x="10" y="38"/>
                          <a:pt x="10" y="38"/>
                        </a:cubicBezTo>
                        <a:cubicBezTo>
                          <a:pt x="8" y="37"/>
                          <a:pt x="8" y="37"/>
                          <a:pt x="8" y="37"/>
                        </a:cubicBezTo>
                        <a:cubicBezTo>
                          <a:pt x="7" y="37"/>
                          <a:pt x="7" y="37"/>
                          <a:pt x="7" y="37"/>
                        </a:cubicBezTo>
                        <a:cubicBezTo>
                          <a:pt x="6" y="37"/>
                          <a:pt x="6" y="37"/>
                          <a:pt x="6" y="37"/>
                        </a:cubicBezTo>
                        <a:cubicBezTo>
                          <a:pt x="4" y="36"/>
                          <a:pt x="4" y="36"/>
                          <a:pt x="4" y="36"/>
                        </a:cubicBezTo>
                        <a:cubicBezTo>
                          <a:pt x="3" y="36"/>
                          <a:pt x="3" y="36"/>
                          <a:pt x="3" y="36"/>
                        </a:cubicBezTo>
                        <a:cubicBezTo>
                          <a:pt x="1" y="34"/>
                          <a:pt x="1" y="34"/>
                          <a:pt x="1" y="34"/>
                        </a:cubicBezTo>
                        <a:cubicBezTo>
                          <a:pt x="0" y="33"/>
                          <a:pt x="0" y="33"/>
                          <a:pt x="0" y="33"/>
                        </a:cubicBezTo>
                        <a:cubicBezTo>
                          <a:pt x="1" y="32"/>
                          <a:pt x="1" y="32"/>
                          <a:pt x="1" y="32"/>
                        </a:cubicBezTo>
                        <a:cubicBezTo>
                          <a:pt x="2" y="31"/>
                          <a:pt x="2" y="31"/>
                          <a:pt x="2" y="31"/>
                        </a:cubicBezTo>
                        <a:cubicBezTo>
                          <a:pt x="2" y="30"/>
                          <a:pt x="2" y="30"/>
                          <a:pt x="2" y="30"/>
                        </a:cubicBezTo>
                        <a:cubicBezTo>
                          <a:pt x="2" y="29"/>
                          <a:pt x="2" y="29"/>
                          <a:pt x="2" y="29"/>
                        </a:cubicBezTo>
                        <a:cubicBezTo>
                          <a:pt x="3" y="29"/>
                          <a:pt x="3" y="29"/>
                          <a:pt x="3" y="29"/>
                        </a:cubicBezTo>
                        <a:cubicBezTo>
                          <a:pt x="4" y="27"/>
                          <a:pt x="4" y="27"/>
                          <a:pt x="4" y="27"/>
                        </a:cubicBezTo>
                        <a:cubicBezTo>
                          <a:pt x="4" y="25"/>
                          <a:pt x="4" y="25"/>
                          <a:pt x="4" y="25"/>
                        </a:cubicBezTo>
                        <a:cubicBezTo>
                          <a:pt x="4" y="24"/>
                          <a:pt x="4" y="24"/>
                          <a:pt x="4" y="24"/>
                        </a:cubicBezTo>
                        <a:cubicBezTo>
                          <a:pt x="5" y="24"/>
                          <a:pt x="5" y="24"/>
                          <a:pt x="5" y="24"/>
                        </a:cubicBezTo>
                        <a:cubicBezTo>
                          <a:pt x="5" y="23"/>
                          <a:pt x="5" y="23"/>
                          <a:pt x="5" y="23"/>
                        </a:cubicBezTo>
                        <a:cubicBezTo>
                          <a:pt x="7" y="22"/>
                          <a:pt x="7" y="22"/>
                          <a:pt x="7" y="22"/>
                        </a:cubicBezTo>
                        <a:cubicBezTo>
                          <a:pt x="8" y="22"/>
                          <a:pt x="8" y="22"/>
                          <a:pt x="8" y="22"/>
                        </a:cubicBezTo>
                        <a:cubicBezTo>
                          <a:pt x="8" y="21"/>
                          <a:pt x="8" y="21"/>
                          <a:pt x="8" y="21"/>
                        </a:cubicBezTo>
                        <a:cubicBezTo>
                          <a:pt x="8" y="21"/>
                          <a:pt x="8" y="21"/>
                          <a:pt x="8" y="21"/>
                        </a:cubicBezTo>
                        <a:cubicBezTo>
                          <a:pt x="8" y="21"/>
                          <a:pt x="8" y="21"/>
                          <a:pt x="8" y="21"/>
                        </a:cubicBezTo>
                        <a:cubicBezTo>
                          <a:pt x="7" y="21"/>
                          <a:pt x="7" y="21"/>
                          <a:pt x="7" y="21"/>
                        </a:cubicBezTo>
                        <a:cubicBezTo>
                          <a:pt x="7" y="20"/>
                          <a:pt x="7" y="20"/>
                          <a:pt x="7" y="20"/>
                        </a:cubicBezTo>
                        <a:cubicBezTo>
                          <a:pt x="8" y="18"/>
                          <a:pt x="8" y="18"/>
                          <a:pt x="8" y="18"/>
                        </a:cubicBezTo>
                        <a:cubicBezTo>
                          <a:pt x="9" y="17"/>
                          <a:pt x="9" y="17"/>
                          <a:pt x="9" y="17"/>
                        </a:cubicBezTo>
                        <a:cubicBezTo>
                          <a:pt x="10" y="16"/>
                          <a:pt x="10" y="16"/>
                          <a:pt x="10" y="16"/>
                        </a:cubicBezTo>
                        <a:cubicBezTo>
                          <a:pt x="11" y="15"/>
                          <a:pt x="11" y="15"/>
                          <a:pt x="11" y="15"/>
                        </a:cubicBezTo>
                        <a:cubicBezTo>
                          <a:pt x="11" y="15"/>
                          <a:pt x="11" y="15"/>
                          <a:pt x="11" y="15"/>
                        </a:cubicBezTo>
                        <a:cubicBezTo>
                          <a:pt x="12" y="15"/>
                          <a:pt x="12" y="15"/>
                          <a:pt x="12" y="15"/>
                        </a:cubicBezTo>
                        <a:cubicBezTo>
                          <a:pt x="13" y="13"/>
                          <a:pt x="13" y="13"/>
                          <a:pt x="13" y="13"/>
                        </a:cubicBezTo>
                        <a:cubicBezTo>
                          <a:pt x="13" y="13"/>
                          <a:pt x="13" y="13"/>
                          <a:pt x="13" y="13"/>
                        </a:cubicBezTo>
                        <a:cubicBezTo>
                          <a:pt x="13" y="14"/>
                          <a:pt x="13" y="14"/>
                          <a:pt x="13" y="14"/>
                        </a:cubicBezTo>
                        <a:cubicBezTo>
                          <a:pt x="13" y="15"/>
                          <a:pt x="13" y="15"/>
                          <a:pt x="13" y="15"/>
                        </a:cubicBezTo>
                        <a:cubicBezTo>
                          <a:pt x="14" y="13"/>
                          <a:pt x="14" y="13"/>
                          <a:pt x="14" y="13"/>
                        </a:cubicBezTo>
                        <a:cubicBezTo>
                          <a:pt x="14" y="12"/>
                          <a:pt x="14" y="12"/>
                          <a:pt x="14" y="12"/>
                        </a:cubicBezTo>
                        <a:cubicBezTo>
                          <a:pt x="15" y="10"/>
                          <a:pt x="15" y="10"/>
                          <a:pt x="15" y="10"/>
                        </a:cubicBezTo>
                        <a:cubicBezTo>
                          <a:pt x="16" y="10"/>
                          <a:pt x="16" y="10"/>
                          <a:pt x="16" y="10"/>
                        </a:cubicBezTo>
                        <a:cubicBezTo>
                          <a:pt x="16" y="9"/>
                          <a:pt x="16" y="9"/>
                          <a:pt x="16" y="9"/>
                        </a:cubicBezTo>
                        <a:cubicBezTo>
                          <a:pt x="17" y="8"/>
                          <a:pt x="17" y="8"/>
                          <a:pt x="17" y="8"/>
                        </a:cubicBezTo>
                        <a:cubicBezTo>
                          <a:pt x="18" y="8"/>
                          <a:pt x="18" y="8"/>
                          <a:pt x="18" y="8"/>
                        </a:cubicBezTo>
                        <a:cubicBezTo>
                          <a:pt x="19" y="7"/>
                          <a:pt x="19" y="7"/>
                          <a:pt x="19" y="7"/>
                        </a:cubicBezTo>
                        <a:cubicBezTo>
                          <a:pt x="20" y="7"/>
                          <a:pt x="20" y="7"/>
                          <a:pt x="20" y="7"/>
                        </a:cubicBezTo>
                        <a:cubicBezTo>
                          <a:pt x="21" y="7"/>
                          <a:pt x="21" y="7"/>
                          <a:pt x="21" y="7"/>
                        </a:cubicBezTo>
                        <a:cubicBezTo>
                          <a:pt x="21" y="6"/>
                          <a:pt x="21" y="6"/>
                          <a:pt x="21" y="6"/>
                        </a:cubicBezTo>
                        <a:cubicBezTo>
                          <a:pt x="21" y="5"/>
                          <a:pt x="21" y="5"/>
                          <a:pt x="21" y="5"/>
                        </a:cubicBezTo>
                        <a:cubicBezTo>
                          <a:pt x="23" y="4"/>
                          <a:pt x="23" y="4"/>
                          <a:pt x="23" y="4"/>
                        </a:cubicBezTo>
                        <a:cubicBezTo>
                          <a:pt x="25" y="2"/>
                          <a:pt x="25" y="2"/>
                          <a:pt x="25" y="2"/>
                        </a:cubicBezTo>
                        <a:cubicBezTo>
                          <a:pt x="29" y="1"/>
                          <a:pt x="29" y="1"/>
                          <a:pt x="29" y="1"/>
                        </a:cubicBezTo>
                        <a:cubicBezTo>
                          <a:pt x="31" y="1"/>
                          <a:pt x="31" y="1"/>
                          <a:pt x="31" y="1"/>
                        </a:cubicBezTo>
                        <a:cubicBezTo>
                          <a:pt x="32" y="0"/>
                          <a:pt x="32" y="0"/>
                          <a:pt x="32" y="0"/>
                        </a:cubicBezTo>
                        <a:cubicBezTo>
                          <a:pt x="33" y="1"/>
                          <a:pt x="33" y="1"/>
                          <a:pt x="33" y="1"/>
                        </a:cubicBezTo>
                        <a:cubicBezTo>
                          <a:pt x="34" y="0"/>
                          <a:pt x="34" y="0"/>
                          <a:pt x="34" y="0"/>
                        </a:cubicBezTo>
                        <a:cubicBezTo>
                          <a:pt x="35" y="1"/>
                          <a:pt x="35" y="1"/>
                          <a:pt x="35" y="1"/>
                        </a:cubicBezTo>
                        <a:cubicBezTo>
                          <a:pt x="37" y="1"/>
                          <a:pt x="37" y="1"/>
                          <a:pt x="37" y="1"/>
                        </a:cubicBezTo>
                        <a:cubicBezTo>
                          <a:pt x="38" y="2"/>
                          <a:pt x="38" y="2"/>
                          <a:pt x="38" y="2"/>
                        </a:cubicBezTo>
                        <a:cubicBezTo>
                          <a:pt x="41" y="3"/>
                          <a:pt x="41" y="3"/>
                          <a:pt x="41" y="3"/>
                        </a:cubicBezTo>
                        <a:cubicBezTo>
                          <a:pt x="41" y="3"/>
                          <a:pt x="41" y="3"/>
                          <a:pt x="41" y="3"/>
                        </a:cubicBezTo>
                        <a:cubicBezTo>
                          <a:pt x="41" y="4"/>
                          <a:pt x="41" y="4"/>
                          <a:pt x="41" y="4"/>
                        </a:cubicBezTo>
                        <a:cubicBezTo>
                          <a:pt x="39" y="5"/>
                          <a:pt x="39" y="5"/>
                          <a:pt x="39" y="5"/>
                        </a:cubicBezTo>
                        <a:cubicBezTo>
                          <a:pt x="37" y="6"/>
                          <a:pt x="37" y="6"/>
                          <a:pt x="37" y="6"/>
                        </a:cubicBezTo>
                        <a:cubicBezTo>
                          <a:pt x="36" y="6"/>
                          <a:pt x="36" y="6"/>
                          <a:pt x="36" y="6"/>
                        </a:cubicBezTo>
                        <a:cubicBezTo>
                          <a:pt x="35" y="7"/>
                          <a:pt x="35" y="7"/>
                          <a:pt x="35" y="7"/>
                        </a:cubicBezTo>
                        <a:cubicBezTo>
                          <a:pt x="34" y="8"/>
                          <a:pt x="34" y="8"/>
                          <a:pt x="34" y="8"/>
                        </a:cubicBezTo>
                        <a:cubicBezTo>
                          <a:pt x="33" y="8"/>
                          <a:pt x="33" y="8"/>
                          <a:pt x="33" y="8"/>
                        </a:cubicBezTo>
                        <a:cubicBezTo>
                          <a:pt x="30" y="11"/>
                          <a:pt x="30" y="11"/>
                          <a:pt x="30" y="11"/>
                        </a:cubicBezTo>
                        <a:cubicBezTo>
                          <a:pt x="28" y="13"/>
                          <a:pt x="28" y="13"/>
                          <a:pt x="28" y="13"/>
                        </a:cubicBezTo>
                        <a:cubicBezTo>
                          <a:pt x="26" y="14"/>
                          <a:pt x="26" y="14"/>
                          <a:pt x="26" y="14"/>
                        </a:cubicBezTo>
                        <a:cubicBezTo>
                          <a:pt x="26" y="15"/>
                          <a:pt x="26" y="15"/>
                          <a:pt x="26" y="15"/>
                        </a:cubicBezTo>
                        <a:cubicBezTo>
                          <a:pt x="24" y="17"/>
                          <a:pt x="24" y="17"/>
                          <a:pt x="24" y="17"/>
                        </a:cubicBezTo>
                        <a:cubicBezTo>
                          <a:pt x="24" y="19"/>
                          <a:pt x="24" y="19"/>
                          <a:pt x="24" y="19"/>
                        </a:cubicBezTo>
                        <a:cubicBezTo>
                          <a:pt x="25" y="20"/>
                          <a:pt x="25" y="20"/>
                          <a:pt x="25" y="20"/>
                        </a:cubicBezTo>
                        <a:cubicBezTo>
                          <a:pt x="25" y="21"/>
                          <a:pt x="25" y="21"/>
                          <a:pt x="25" y="21"/>
                        </a:cubicBezTo>
                        <a:cubicBezTo>
                          <a:pt x="25" y="22"/>
                          <a:pt x="25" y="22"/>
                          <a:pt x="25" y="22"/>
                        </a:cubicBezTo>
                        <a:cubicBezTo>
                          <a:pt x="24" y="22"/>
                          <a:pt x="24" y="22"/>
                          <a:pt x="24" y="22"/>
                        </a:cubicBezTo>
                        <a:cubicBezTo>
                          <a:pt x="23" y="24"/>
                          <a:pt x="23" y="24"/>
                          <a:pt x="23" y="24"/>
                        </a:cubicBezTo>
                        <a:cubicBezTo>
                          <a:pt x="22" y="25"/>
                          <a:pt x="22" y="25"/>
                          <a:pt x="22" y="25"/>
                        </a:cubicBezTo>
                        <a:cubicBezTo>
                          <a:pt x="22" y="26"/>
                          <a:pt x="22" y="26"/>
                          <a:pt x="22" y="26"/>
                        </a:cubicBezTo>
                        <a:cubicBezTo>
                          <a:pt x="21" y="28"/>
                          <a:pt x="21" y="28"/>
                          <a:pt x="21" y="28"/>
                        </a:cubicBezTo>
                        <a:cubicBezTo>
                          <a:pt x="21" y="28"/>
                          <a:pt x="21" y="28"/>
                          <a:pt x="21" y="28"/>
                        </a:cubicBezTo>
                        <a:cubicBezTo>
                          <a:pt x="21" y="29"/>
                          <a:pt x="21" y="29"/>
                          <a:pt x="21" y="29"/>
                        </a:cubicBezTo>
                        <a:cubicBezTo>
                          <a:pt x="21" y="31"/>
                          <a:pt x="21" y="31"/>
                          <a:pt x="21" y="31"/>
                        </a:cubicBezTo>
                        <a:cubicBezTo>
                          <a:pt x="22" y="32"/>
                          <a:pt x="22" y="32"/>
                          <a:pt x="22" y="32"/>
                        </a:cubicBezTo>
                        <a:cubicBezTo>
                          <a:pt x="22" y="33"/>
                          <a:pt x="22" y="33"/>
                          <a:pt x="22" y="33"/>
                        </a:cubicBezTo>
                        <a:cubicBezTo>
                          <a:pt x="22" y="35"/>
                          <a:pt x="22" y="35"/>
                          <a:pt x="22" y="35"/>
                        </a:cubicBezTo>
                        <a:cubicBezTo>
                          <a:pt x="23" y="36"/>
                          <a:pt x="23" y="36"/>
                          <a:pt x="23" y="36"/>
                        </a:cubicBezTo>
                        <a:cubicBezTo>
                          <a:pt x="23" y="37"/>
                          <a:pt x="23" y="37"/>
                          <a:pt x="23" y="37"/>
                        </a:cubicBezTo>
                        <a:cubicBezTo>
                          <a:pt x="25" y="38"/>
                          <a:pt x="25" y="38"/>
                          <a:pt x="25" y="38"/>
                        </a:cubicBezTo>
                        <a:cubicBezTo>
                          <a:pt x="25" y="39"/>
                          <a:pt x="25" y="39"/>
                          <a:pt x="25" y="39"/>
                        </a:cubicBezTo>
                        <a:cubicBezTo>
                          <a:pt x="24" y="39"/>
                          <a:pt x="24" y="39"/>
                          <a:pt x="24" y="39"/>
                        </a:cubicBezTo>
                        <a:cubicBezTo>
                          <a:pt x="24" y="39"/>
                          <a:pt x="24" y="39"/>
                          <a:pt x="24" y="39"/>
                        </a:cubicBezTo>
                        <a:cubicBezTo>
                          <a:pt x="23" y="39"/>
                          <a:pt x="23" y="39"/>
                          <a:pt x="23" y="39"/>
                        </a:cubicBezTo>
                        <a:cubicBezTo>
                          <a:pt x="23" y="39"/>
                          <a:pt x="23" y="39"/>
                          <a:pt x="23" y="39"/>
                        </a:cubicBezTo>
                        <a:cubicBezTo>
                          <a:pt x="22" y="39"/>
                          <a:pt x="22" y="39"/>
                          <a:pt x="22" y="39"/>
                        </a:cubicBezTo>
                        <a:cubicBezTo>
                          <a:pt x="20" y="40"/>
                          <a:pt x="20" y="40"/>
                          <a:pt x="20" y="40"/>
                        </a:cubicBezTo>
                        <a:cubicBezTo>
                          <a:pt x="21" y="41"/>
                          <a:pt x="21" y="41"/>
                          <a:pt x="21" y="41"/>
                        </a:cubicBezTo>
                        <a:cubicBezTo>
                          <a:pt x="22" y="41"/>
                          <a:pt x="22" y="41"/>
                          <a:pt x="22" y="41"/>
                        </a:cubicBezTo>
                        <a:cubicBezTo>
                          <a:pt x="23" y="41"/>
                          <a:pt x="23" y="41"/>
                          <a:pt x="23" y="41"/>
                        </a:cubicBezTo>
                        <a:cubicBezTo>
                          <a:pt x="24" y="41"/>
                          <a:pt x="24" y="41"/>
                          <a:pt x="24" y="41"/>
                        </a:cubicBezTo>
                        <a:cubicBezTo>
                          <a:pt x="24" y="42"/>
                          <a:pt x="24" y="42"/>
                          <a:pt x="24" y="42"/>
                        </a:cubicBezTo>
                        <a:cubicBezTo>
                          <a:pt x="23" y="42"/>
                          <a:pt x="23" y="42"/>
                          <a:pt x="23" y="42"/>
                        </a:cubicBezTo>
                        <a:cubicBezTo>
                          <a:pt x="22" y="44"/>
                          <a:pt x="22" y="44"/>
                          <a:pt x="22" y="44"/>
                        </a:cubicBezTo>
                        <a:cubicBezTo>
                          <a:pt x="22" y="45"/>
                          <a:pt x="22" y="45"/>
                          <a:pt x="22" y="45"/>
                        </a:cubicBezTo>
                        <a:cubicBezTo>
                          <a:pt x="22" y="46"/>
                          <a:pt x="22" y="46"/>
                          <a:pt x="22" y="46"/>
                        </a:cubicBezTo>
                        <a:cubicBezTo>
                          <a:pt x="21" y="47"/>
                          <a:pt x="21" y="47"/>
                          <a:pt x="21" y="47"/>
                        </a:cubicBezTo>
                        <a:cubicBezTo>
                          <a:pt x="24" y="45"/>
                          <a:pt x="24" y="45"/>
                          <a:pt x="24" y="45"/>
                        </a:cubicBezTo>
                        <a:cubicBezTo>
                          <a:pt x="24" y="44"/>
                          <a:pt x="24" y="44"/>
                          <a:pt x="24" y="44"/>
                        </a:cubicBezTo>
                        <a:cubicBezTo>
                          <a:pt x="25" y="41"/>
                          <a:pt x="25" y="41"/>
                          <a:pt x="25" y="41"/>
                        </a:cubicBezTo>
                        <a:cubicBezTo>
                          <a:pt x="26" y="41"/>
                          <a:pt x="26" y="41"/>
                          <a:pt x="26" y="41"/>
                        </a:cubicBezTo>
                        <a:cubicBezTo>
                          <a:pt x="26" y="38"/>
                          <a:pt x="26" y="38"/>
                          <a:pt x="26" y="38"/>
                        </a:cubicBezTo>
                        <a:cubicBezTo>
                          <a:pt x="27" y="38"/>
                          <a:pt x="27" y="38"/>
                          <a:pt x="27" y="38"/>
                        </a:cubicBezTo>
                        <a:cubicBezTo>
                          <a:pt x="28" y="37"/>
                          <a:pt x="28" y="37"/>
                          <a:pt x="28" y="37"/>
                        </a:cubicBezTo>
                        <a:cubicBezTo>
                          <a:pt x="28" y="36"/>
                          <a:pt x="28" y="36"/>
                          <a:pt x="28" y="36"/>
                        </a:cubicBezTo>
                        <a:cubicBezTo>
                          <a:pt x="27" y="35"/>
                          <a:pt x="27" y="35"/>
                          <a:pt x="27" y="35"/>
                        </a:cubicBezTo>
                        <a:cubicBezTo>
                          <a:pt x="28" y="34"/>
                          <a:pt x="28" y="34"/>
                          <a:pt x="28" y="34"/>
                        </a:cubicBezTo>
                        <a:cubicBezTo>
                          <a:pt x="27" y="33"/>
                          <a:pt x="27" y="33"/>
                          <a:pt x="27" y="33"/>
                        </a:cubicBezTo>
                        <a:cubicBezTo>
                          <a:pt x="26" y="33"/>
                          <a:pt x="26" y="33"/>
                          <a:pt x="26" y="33"/>
                        </a:cubicBezTo>
                        <a:cubicBezTo>
                          <a:pt x="26" y="32"/>
                          <a:pt x="26" y="32"/>
                          <a:pt x="26" y="32"/>
                        </a:cubicBezTo>
                        <a:cubicBezTo>
                          <a:pt x="26" y="31"/>
                          <a:pt x="26" y="31"/>
                          <a:pt x="26" y="31"/>
                        </a:cubicBezTo>
                        <a:cubicBezTo>
                          <a:pt x="26" y="30"/>
                          <a:pt x="26" y="30"/>
                          <a:pt x="26" y="30"/>
                        </a:cubicBezTo>
                        <a:cubicBezTo>
                          <a:pt x="25" y="29"/>
                          <a:pt x="25" y="29"/>
                          <a:pt x="25" y="29"/>
                        </a:cubicBezTo>
                        <a:cubicBezTo>
                          <a:pt x="25" y="27"/>
                          <a:pt x="25" y="27"/>
                          <a:pt x="25" y="27"/>
                        </a:cubicBezTo>
                        <a:cubicBezTo>
                          <a:pt x="25" y="27"/>
                          <a:pt x="25" y="27"/>
                          <a:pt x="25" y="27"/>
                        </a:cubicBezTo>
                        <a:cubicBezTo>
                          <a:pt x="25" y="28"/>
                          <a:pt x="25" y="28"/>
                          <a:pt x="25" y="28"/>
                        </a:cubicBezTo>
                        <a:cubicBezTo>
                          <a:pt x="25" y="28"/>
                          <a:pt x="25" y="28"/>
                          <a:pt x="25" y="28"/>
                        </a:cubicBezTo>
                        <a:cubicBezTo>
                          <a:pt x="26" y="28"/>
                          <a:pt x="26" y="28"/>
                          <a:pt x="26" y="28"/>
                        </a:cubicBezTo>
                        <a:cubicBezTo>
                          <a:pt x="27" y="27"/>
                          <a:pt x="27" y="27"/>
                          <a:pt x="27" y="27"/>
                        </a:cubicBezTo>
                        <a:cubicBezTo>
                          <a:pt x="28" y="26"/>
                          <a:pt x="28" y="26"/>
                          <a:pt x="28" y="26"/>
                        </a:cubicBezTo>
                        <a:cubicBezTo>
                          <a:pt x="28" y="25"/>
                          <a:pt x="28" y="25"/>
                          <a:pt x="28" y="25"/>
                        </a:cubicBezTo>
                        <a:cubicBezTo>
                          <a:pt x="29" y="25"/>
                          <a:pt x="29" y="25"/>
                          <a:pt x="29" y="25"/>
                        </a:cubicBezTo>
                        <a:cubicBezTo>
                          <a:pt x="29" y="25"/>
                          <a:pt x="29" y="25"/>
                          <a:pt x="29" y="25"/>
                        </a:cubicBezTo>
                        <a:cubicBezTo>
                          <a:pt x="30" y="26"/>
                          <a:pt x="30" y="26"/>
                          <a:pt x="30" y="26"/>
                        </a:cubicBezTo>
                        <a:cubicBezTo>
                          <a:pt x="30" y="27"/>
                          <a:pt x="30" y="27"/>
                          <a:pt x="30" y="27"/>
                        </a:cubicBezTo>
                        <a:cubicBezTo>
                          <a:pt x="30" y="28"/>
                          <a:pt x="30" y="28"/>
                          <a:pt x="30" y="28"/>
                        </a:cubicBezTo>
                        <a:cubicBezTo>
                          <a:pt x="31" y="27"/>
                          <a:pt x="31" y="27"/>
                          <a:pt x="31" y="27"/>
                        </a:cubicBezTo>
                        <a:cubicBezTo>
                          <a:pt x="31" y="25"/>
                          <a:pt x="31" y="25"/>
                          <a:pt x="31" y="25"/>
                        </a:cubicBezTo>
                        <a:cubicBezTo>
                          <a:pt x="32" y="25"/>
                          <a:pt x="32" y="25"/>
                          <a:pt x="32" y="25"/>
                        </a:cubicBezTo>
                        <a:cubicBezTo>
                          <a:pt x="33" y="25"/>
                          <a:pt x="33" y="25"/>
                          <a:pt x="33" y="25"/>
                        </a:cubicBezTo>
                        <a:cubicBezTo>
                          <a:pt x="33" y="24"/>
                          <a:pt x="33" y="24"/>
                          <a:pt x="33" y="24"/>
                        </a:cubicBezTo>
                        <a:cubicBezTo>
                          <a:pt x="33" y="24"/>
                          <a:pt x="33" y="24"/>
                          <a:pt x="33" y="24"/>
                        </a:cubicBezTo>
                        <a:cubicBezTo>
                          <a:pt x="34" y="23"/>
                          <a:pt x="34" y="23"/>
                          <a:pt x="34" y="23"/>
                        </a:cubicBezTo>
                        <a:cubicBezTo>
                          <a:pt x="34" y="22"/>
                          <a:pt x="34" y="22"/>
                          <a:pt x="34" y="22"/>
                        </a:cubicBezTo>
                        <a:cubicBezTo>
                          <a:pt x="33" y="22"/>
                          <a:pt x="33" y="22"/>
                          <a:pt x="33" y="22"/>
                        </a:cubicBezTo>
                        <a:cubicBezTo>
                          <a:pt x="31" y="23"/>
                          <a:pt x="31" y="23"/>
                          <a:pt x="31" y="23"/>
                        </a:cubicBezTo>
                        <a:cubicBezTo>
                          <a:pt x="30" y="23"/>
                          <a:pt x="30" y="23"/>
                          <a:pt x="30" y="23"/>
                        </a:cubicBezTo>
                        <a:cubicBezTo>
                          <a:pt x="30" y="22"/>
                          <a:pt x="30" y="22"/>
                          <a:pt x="30" y="22"/>
                        </a:cubicBezTo>
                        <a:cubicBezTo>
                          <a:pt x="29" y="21"/>
                          <a:pt x="29" y="21"/>
                          <a:pt x="29" y="21"/>
                        </a:cubicBezTo>
                        <a:cubicBezTo>
                          <a:pt x="29" y="21"/>
                          <a:pt x="29" y="21"/>
                          <a:pt x="29" y="21"/>
                        </a:cubicBezTo>
                        <a:cubicBezTo>
                          <a:pt x="31" y="21"/>
                          <a:pt x="31" y="21"/>
                          <a:pt x="31" y="21"/>
                        </a:cubicBezTo>
                        <a:cubicBezTo>
                          <a:pt x="31" y="21"/>
                          <a:pt x="31" y="21"/>
                          <a:pt x="31" y="21"/>
                        </a:cubicBezTo>
                        <a:cubicBezTo>
                          <a:pt x="30" y="19"/>
                          <a:pt x="30" y="19"/>
                          <a:pt x="30" y="19"/>
                        </a:cubicBezTo>
                        <a:cubicBezTo>
                          <a:pt x="30" y="18"/>
                          <a:pt x="30" y="18"/>
                          <a:pt x="30" y="18"/>
                        </a:cubicBezTo>
                        <a:cubicBezTo>
                          <a:pt x="31" y="16"/>
                          <a:pt x="31" y="16"/>
                          <a:pt x="31" y="16"/>
                        </a:cubicBezTo>
                        <a:cubicBezTo>
                          <a:pt x="31" y="15"/>
                          <a:pt x="31" y="15"/>
                          <a:pt x="31" y="15"/>
                        </a:cubicBezTo>
                        <a:cubicBezTo>
                          <a:pt x="32" y="14"/>
                          <a:pt x="32" y="14"/>
                          <a:pt x="32" y="14"/>
                        </a:cubicBezTo>
                        <a:cubicBezTo>
                          <a:pt x="34" y="15"/>
                          <a:pt x="34" y="15"/>
                          <a:pt x="34" y="15"/>
                        </a:cubicBezTo>
                        <a:cubicBezTo>
                          <a:pt x="35" y="16"/>
                          <a:pt x="35" y="16"/>
                          <a:pt x="35" y="16"/>
                        </a:cubicBezTo>
                        <a:cubicBezTo>
                          <a:pt x="35" y="16"/>
                          <a:pt x="35" y="16"/>
                          <a:pt x="35" y="16"/>
                        </a:cubicBezTo>
                        <a:cubicBezTo>
                          <a:pt x="36" y="17"/>
                          <a:pt x="36" y="17"/>
                          <a:pt x="36" y="17"/>
                        </a:cubicBezTo>
                        <a:cubicBezTo>
                          <a:pt x="37" y="18"/>
                          <a:pt x="37" y="18"/>
                          <a:pt x="37" y="18"/>
                        </a:cubicBezTo>
                        <a:cubicBezTo>
                          <a:pt x="38" y="19"/>
                          <a:pt x="38" y="19"/>
                          <a:pt x="38" y="19"/>
                        </a:cubicBezTo>
                        <a:cubicBezTo>
                          <a:pt x="39" y="19"/>
                          <a:pt x="39" y="19"/>
                          <a:pt x="39" y="19"/>
                        </a:cubicBezTo>
                        <a:cubicBezTo>
                          <a:pt x="38" y="17"/>
                          <a:pt x="38" y="17"/>
                          <a:pt x="38" y="17"/>
                        </a:cubicBezTo>
                        <a:cubicBezTo>
                          <a:pt x="38" y="17"/>
                          <a:pt x="38" y="17"/>
                          <a:pt x="38" y="17"/>
                        </a:cubicBezTo>
                        <a:cubicBezTo>
                          <a:pt x="36" y="15"/>
                          <a:pt x="36" y="15"/>
                          <a:pt x="36" y="15"/>
                        </a:cubicBezTo>
                        <a:cubicBezTo>
                          <a:pt x="35" y="14"/>
                          <a:pt x="35" y="14"/>
                          <a:pt x="35" y="14"/>
                        </a:cubicBezTo>
                        <a:cubicBezTo>
                          <a:pt x="35" y="13"/>
                          <a:pt x="35" y="13"/>
                          <a:pt x="35" y="13"/>
                        </a:cubicBezTo>
                        <a:cubicBezTo>
                          <a:pt x="34" y="13"/>
                          <a:pt x="34" y="13"/>
                          <a:pt x="34" y="13"/>
                        </a:cubicBezTo>
                        <a:cubicBezTo>
                          <a:pt x="33" y="13"/>
                          <a:pt x="33" y="13"/>
                          <a:pt x="33" y="13"/>
                        </a:cubicBezTo>
                        <a:cubicBezTo>
                          <a:pt x="34" y="13"/>
                          <a:pt x="34" y="13"/>
                          <a:pt x="34" y="13"/>
                        </a:cubicBezTo>
                        <a:cubicBezTo>
                          <a:pt x="36" y="13"/>
                          <a:pt x="36" y="13"/>
                          <a:pt x="36" y="13"/>
                        </a:cubicBezTo>
                        <a:cubicBezTo>
                          <a:pt x="36" y="12"/>
                          <a:pt x="36" y="12"/>
                          <a:pt x="36" y="12"/>
                        </a:cubicBezTo>
                        <a:cubicBezTo>
                          <a:pt x="36" y="12"/>
                          <a:pt x="36" y="12"/>
                          <a:pt x="36" y="12"/>
                        </a:cubicBezTo>
                        <a:cubicBezTo>
                          <a:pt x="38" y="14"/>
                          <a:pt x="38" y="14"/>
                          <a:pt x="38" y="14"/>
                        </a:cubicBezTo>
                        <a:cubicBezTo>
                          <a:pt x="40" y="15"/>
                          <a:pt x="40" y="15"/>
                          <a:pt x="40" y="15"/>
                        </a:cubicBezTo>
                        <a:cubicBezTo>
                          <a:pt x="41" y="15"/>
                          <a:pt x="41" y="15"/>
                          <a:pt x="41" y="15"/>
                        </a:cubicBezTo>
                        <a:cubicBezTo>
                          <a:pt x="42" y="15"/>
                          <a:pt x="42" y="15"/>
                          <a:pt x="42" y="15"/>
                        </a:cubicBezTo>
                        <a:cubicBezTo>
                          <a:pt x="39" y="14"/>
                          <a:pt x="39" y="14"/>
                          <a:pt x="39" y="14"/>
                        </a:cubicBezTo>
                        <a:cubicBezTo>
                          <a:pt x="38" y="12"/>
                          <a:pt x="38" y="12"/>
                          <a:pt x="38" y="12"/>
                        </a:cubicBezTo>
                        <a:cubicBezTo>
                          <a:pt x="37" y="11"/>
                          <a:pt x="37" y="11"/>
                          <a:pt x="37" y="11"/>
                        </a:cubicBezTo>
                        <a:cubicBezTo>
                          <a:pt x="37" y="11"/>
                          <a:pt x="37" y="11"/>
                          <a:pt x="37" y="11"/>
                        </a:cubicBezTo>
                        <a:cubicBezTo>
                          <a:pt x="37" y="10"/>
                          <a:pt x="37" y="10"/>
                          <a:pt x="37" y="10"/>
                        </a:cubicBezTo>
                        <a:cubicBezTo>
                          <a:pt x="39" y="9"/>
                          <a:pt x="39" y="9"/>
                          <a:pt x="39" y="9"/>
                        </a:cubicBezTo>
                        <a:cubicBezTo>
                          <a:pt x="39" y="10"/>
                          <a:pt x="39" y="10"/>
                          <a:pt x="39" y="10"/>
                        </a:cubicBezTo>
                        <a:cubicBezTo>
                          <a:pt x="39" y="10"/>
                          <a:pt x="39" y="10"/>
                          <a:pt x="39" y="10"/>
                        </a:cubicBezTo>
                        <a:cubicBezTo>
                          <a:pt x="39" y="12"/>
                          <a:pt x="39" y="12"/>
                          <a:pt x="39" y="12"/>
                        </a:cubicBezTo>
                        <a:cubicBezTo>
                          <a:pt x="40" y="11"/>
                          <a:pt x="40" y="11"/>
                          <a:pt x="40" y="11"/>
                        </a:cubicBezTo>
                        <a:cubicBezTo>
                          <a:pt x="40" y="10"/>
                          <a:pt x="40" y="10"/>
                          <a:pt x="40" y="10"/>
                        </a:cubicBezTo>
                        <a:cubicBezTo>
                          <a:pt x="41" y="9"/>
                          <a:pt x="41" y="9"/>
                          <a:pt x="41" y="9"/>
                        </a:cubicBezTo>
                        <a:cubicBezTo>
                          <a:pt x="42" y="9"/>
                          <a:pt x="42" y="9"/>
                          <a:pt x="42" y="9"/>
                        </a:cubicBezTo>
                        <a:cubicBezTo>
                          <a:pt x="43" y="10"/>
                          <a:pt x="43" y="10"/>
                          <a:pt x="43" y="10"/>
                        </a:cubicBezTo>
                        <a:cubicBezTo>
                          <a:pt x="43" y="11"/>
                          <a:pt x="43" y="11"/>
                          <a:pt x="43" y="11"/>
                        </a:cubicBezTo>
                        <a:cubicBezTo>
                          <a:pt x="44" y="13"/>
                          <a:pt x="44" y="13"/>
                          <a:pt x="44" y="13"/>
                        </a:cubicBezTo>
                        <a:cubicBezTo>
                          <a:pt x="45" y="12"/>
                          <a:pt x="45" y="12"/>
                          <a:pt x="45" y="12"/>
                        </a:cubicBezTo>
                        <a:cubicBezTo>
                          <a:pt x="45" y="11"/>
                          <a:pt x="45" y="11"/>
                          <a:pt x="45" y="11"/>
                        </a:cubicBezTo>
                        <a:cubicBezTo>
                          <a:pt x="43" y="9"/>
                          <a:pt x="43" y="9"/>
                          <a:pt x="43" y="9"/>
                        </a:cubicBezTo>
                        <a:cubicBezTo>
                          <a:pt x="44" y="9"/>
                          <a:pt x="44" y="9"/>
                          <a:pt x="44" y="9"/>
                        </a:cubicBezTo>
                        <a:cubicBezTo>
                          <a:pt x="47" y="8"/>
                          <a:pt x="47" y="8"/>
                          <a:pt x="47" y="8"/>
                        </a:cubicBezTo>
                        <a:cubicBezTo>
                          <a:pt x="49" y="7"/>
                          <a:pt x="49" y="7"/>
                          <a:pt x="49" y="7"/>
                        </a:cubicBezTo>
                        <a:cubicBezTo>
                          <a:pt x="50" y="7"/>
                          <a:pt x="50" y="7"/>
                          <a:pt x="50" y="7"/>
                        </a:cubicBezTo>
                        <a:cubicBezTo>
                          <a:pt x="52" y="6"/>
                          <a:pt x="52" y="6"/>
                          <a:pt x="52" y="6"/>
                        </a:cubicBezTo>
                        <a:cubicBezTo>
                          <a:pt x="53" y="7"/>
                          <a:pt x="53" y="7"/>
                          <a:pt x="53" y="7"/>
                        </a:cubicBezTo>
                        <a:cubicBezTo>
                          <a:pt x="55" y="7"/>
                          <a:pt x="55" y="7"/>
                          <a:pt x="55" y="7"/>
                        </a:cubicBezTo>
                        <a:cubicBezTo>
                          <a:pt x="57" y="7"/>
                          <a:pt x="57" y="7"/>
                          <a:pt x="57" y="7"/>
                        </a:cubicBezTo>
                        <a:cubicBezTo>
                          <a:pt x="57" y="8"/>
                          <a:pt x="57" y="8"/>
                          <a:pt x="57" y="8"/>
                        </a:cubicBezTo>
                        <a:cubicBezTo>
                          <a:pt x="57" y="8"/>
                          <a:pt x="57" y="8"/>
                          <a:pt x="57" y="8"/>
                        </a:cubicBezTo>
                        <a:cubicBezTo>
                          <a:pt x="56" y="11"/>
                          <a:pt x="56" y="11"/>
                          <a:pt x="56" y="11"/>
                        </a:cubicBezTo>
                        <a:cubicBezTo>
                          <a:pt x="56" y="12"/>
                          <a:pt x="56" y="12"/>
                          <a:pt x="56" y="12"/>
                        </a:cubicBezTo>
                        <a:cubicBezTo>
                          <a:pt x="55" y="13"/>
                          <a:pt x="55" y="13"/>
                          <a:pt x="55" y="13"/>
                        </a:cubicBezTo>
                        <a:cubicBezTo>
                          <a:pt x="55" y="14"/>
                          <a:pt x="55" y="14"/>
                          <a:pt x="55" y="14"/>
                        </a:cubicBezTo>
                        <a:cubicBezTo>
                          <a:pt x="55" y="15"/>
                          <a:pt x="55" y="15"/>
                          <a:pt x="55" y="15"/>
                        </a:cubicBezTo>
                        <a:cubicBezTo>
                          <a:pt x="56" y="16"/>
                          <a:pt x="56" y="16"/>
                          <a:pt x="56" y="16"/>
                        </a:cubicBezTo>
                        <a:cubicBezTo>
                          <a:pt x="56" y="17"/>
                          <a:pt x="56" y="17"/>
                          <a:pt x="56" y="17"/>
                        </a:cubicBezTo>
                        <a:cubicBezTo>
                          <a:pt x="56" y="17"/>
                          <a:pt x="56" y="17"/>
                          <a:pt x="56" y="17"/>
                        </a:cubicBezTo>
                        <a:cubicBezTo>
                          <a:pt x="55" y="19"/>
                          <a:pt x="55" y="19"/>
                          <a:pt x="55" y="19"/>
                        </a:cubicBezTo>
                        <a:cubicBezTo>
                          <a:pt x="54" y="20"/>
                          <a:pt x="54" y="20"/>
                          <a:pt x="54" y="20"/>
                        </a:cubicBezTo>
                        <a:cubicBezTo>
                          <a:pt x="54" y="21"/>
                          <a:pt x="54" y="21"/>
                          <a:pt x="54" y="21"/>
                        </a:cubicBezTo>
                        <a:cubicBezTo>
                          <a:pt x="55" y="22"/>
                          <a:pt x="55" y="22"/>
                          <a:pt x="55" y="22"/>
                        </a:cubicBezTo>
                        <a:cubicBezTo>
                          <a:pt x="55" y="23"/>
                          <a:pt x="55" y="23"/>
                          <a:pt x="55" y="23"/>
                        </a:cubicBezTo>
                        <a:cubicBezTo>
                          <a:pt x="54" y="24"/>
                          <a:pt x="54" y="24"/>
                          <a:pt x="54" y="24"/>
                        </a:cubicBezTo>
                        <a:cubicBezTo>
                          <a:pt x="53" y="24"/>
                          <a:pt x="53" y="24"/>
                          <a:pt x="53" y="24"/>
                        </a:cubicBezTo>
                        <a:cubicBezTo>
                          <a:pt x="52" y="25"/>
                          <a:pt x="52" y="25"/>
                          <a:pt x="52" y="25"/>
                        </a:cubicBezTo>
                        <a:cubicBezTo>
                          <a:pt x="51" y="25"/>
                          <a:pt x="51" y="25"/>
                          <a:pt x="51" y="25"/>
                        </a:cubicBezTo>
                        <a:cubicBezTo>
                          <a:pt x="50" y="26"/>
                          <a:pt x="50" y="26"/>
                          <a:pt x="50" y="26"/>
                        </a:cubicBezTo>
                        <a:cubicBezTo>
                          <a:pt x="50" y="27"/>
                          <a:pt x="50" y="27"/>
                          <a:pt x="50" y="27"/>
                        </a:cubicBezTo>
                        <a:cubicBezTo>
                          <a:pt x="48" y="28"/>
                          <a:pt x="48" y="28"/>
                          <a:pt x="48" y="28"/>
                        </a:cubicBezTo>
                        <a:cubicBezTo>
                          <a:pt x="50" y="28"/>
                          <a:pt x="50" y="28"/>
                          <a:pt x="50" y="28"/>
                        </a:cubicBezTo>
                        <a:cubicBezTo>
                          <a:pt x="51" y="27"/>
                          <a:pt x="51" y="27"/>
                          <a:pt x="51" y="27"/>
                        </a:cubicBezTo>
                        <a:cubicBezTo>
                          <a:pt x="53" y="26"/>
                          <a:pt x="53" y="26"/>
                          <a:pt x="53" y="26"/>
                        </a:cubicBezTo>
                        <a:cubicBezTo>
                          <a:pt x="53" y="26"/>
                          <a:pt x="53" y="26"/>
                          <a:pt x="53" y="26"/>
                        </a:cubicBezTo>
                        <a:cubicBezTo>
                          <a:pt x="53" y="26"/>
                          <a:pt x="53" y="26"/>
                          <a:pt x="53" y="26"/>
                        </a:cubicBezTo>
                        <a:cubicBezTo>
                          <a:pt x="53" y="27"/>
                          <a:pt x="53" y="27"/>
                          <a:pt x="53" y="27"/>
                        </a:cubicBezTo>
                        <a:cubicBezTo>
                          <a:pt x="51" y="29"/>
                          <a:pt x="51" y="29"/>
                          <a:pt x="51" y="29"/>
                        </a:cubicBezTo>
                        <a:cubicBezTo>
                          <a:pt x="50" y="29"/>
                          <a:pt x="50" y="29"/>
                          <a:pt x="50" y="29"/>
                        </a:cubicBezTo>
                        <a:cubicBezTo>
                          <a:pt x="50" y="30"/>
                          <a:pt x="50" y="30"/>
                          <a:pt x="50" y="30"/>
                        </a:cubicBezTo>
                        <a:cubicBezTo>
                          <a:pt x="50" y="31"/>
                          <a:pt x="50" y="31"/>
                          <a:pt x="50" y="31"/>
                        </a:cubicBezTo>
                        <a:cubicBezTo>
                          <a:pt x="50" y="31"/>
                          <a:pt x="50" y="31"/>
                          <a:pt x="50" y="31"/>
                        </a:cubicBezTo>
                        <a:cubicBezTo>
                          <a:pt x="49" y="31"/>
                          <a:pt x="49" y="31"/>
                          <a:pt x="49" y="31"/>
                        </a:cubicBezTo>
                        <a:cubicBezTo>
                          <a:pt x="48" y="31"/>
                          <a:pt x="48" y="31"/>
                          <a:pt x="48" y="31"/>
                        </a:cubicBezTo>
                        <a:cubicBezTo>
                          <a:pt x="48" y="32"/>
                          <a:pt x="48" y="32"/>
                          <a:pt x="48" y="32"/>
                        </a:cubicBezTo>
                        <a:cubicBezTo>
                          <a:pt x="49" y="32"/>
                          <a:pt x="49" y="32"/>
                          <a:pt x="49" y="32"/>
                        </a:cubicBezTo>
                        <a:cubicBezTo>
                          <a:pt x="49" y="32"/>
                          <a:pt x="49" y="32"/>
                          <a:pt x="49" y="32"/>
                        </a:cubicBezTo>
                        <a:cubicBezTo>
                          <a:pt x="49" y="33"/>
                          <a:pt x="49" y="33"/>
                          <a:pt x="49" y="33"/>
                        </a:cubicBezTo>
                        <a:cubicBezTo>
                          <a:pt x="48" y="34"/>
                          <a:pt x="48" y="34"/>
                          <a:pt x="48" y="34"/>
                        </a:cubicBezTo>
                        <a:cubicBezTo>
                          <a:pt x="48" y="34"/>
                          <a:pt x="48" y="34"/>
                          <a:pt x="48" y="34"/>
                        </a:cubicBezTo>
                        <a:cubicBezTo>
                          <a:pt x="49" y="34"/>
                          <a:pt x="49" y="34"/>
                          <a:pt x="49" y="34"/>
                        </a:cubicBezTo>
                        <a:cubicBezTo>
                          <a:pt x="50" y="33"/>
                          <a:pt x="50" y="33"/>
                          <a:pt x="50" y="33"/>
                        </a:cubicBezTo>
                        <a:cubicBezTo>
                          <a:pt x="51" y="33"/>
                          <a:pt x="51" y="33"/>
                          <a:pt x="51" y="33"/>
                        </a:cubicBezTo>
                        <a:cubicBezTo>
                          <a:pt x="52" y="32"/>
                          <a:pt x="52" y="32"/>
                          <a:pt x="52" y="32"/>
                        </a:cubicBezTo>
                        <a:cubicBezTo>
                          <a:pt x="52" y="31"/>
                          <a:pt x="52" y="31"/>
                          <a:pt x="52" y="31"/>
                        </a:cubicBezTo>
                        <a:cubicBezTo>
                          <a:pt x="53" y="31"/>
                          <a:pt x="53" y="31"/>
                          <a:pt x="53" y="31"/>
                        </a:cubicBezTo>
                        <a:cubicBezTo>
                          <a:pt x="53" y="30"/>
                          <a:pt x="53" y="30"/>
                          <a:pt x="53" y="30"/>
                        </a:cubicBezTo>
                        <a:cubicBezTo>
                          <a:pt x="53" y="30"/>
                          <a:pt x="53" y="30"/>
                          <a:pt x="53" y="30"/>
                        </a:cubicBezTo>
                        <a:cubicBezTo>
                          <a:pt x="53" y="31"/>
                          <a:pt x="53" y="31"/>
                          <a:pt x="53" y="31"/>
                        </a:cubicBezTo>
                        <a:cubicBezTo>
                          <a:pt x="54" y="32"/>
                          <a:pt x="54" y="32"/>
                          <a:pt x="54" y="32"/>
                        </a:cubicBezTo>
                        <a:cubicBezTo>
                          <a:pt x="55" y="32"/>
                          <a:pt x="55" y="32"/>
                          <a:pt x="55" y="32"/>
                        </a:cubicBezTo>
                        <a:cubicBezTo>
                          <a:pt x="55" y="30"/>
                          <a:pt x="55" y="30"/>
                          <a:pt x="55" y="30"/>
                        </a:cubicBezTo>
                        <a:cubicBezTo>
                          <a:pt x="54" y="29"/>
                          <a:pt x="54" y="29"/>
                          <a:pt x="54" y="29"/>
                        </a:cubicBezTo>
                        <a:cubicBezTo>
                          <a:pt x="54" y="28"/>
                          <a:pt x="54" y="28"/>
                          <a:pt x="54" y="28"/>
                        </a:cubicBezTo>
                        <a:cubicBezTo>
                          <a:pt x="55" y="28"/>
                          <a:pt x="55" y="28"/>
                          <a:pt x="55" y="28"/>
                        </a:cubicBezTo>
                        <a:cubicBezTo>
                          <a:pt x="56" y="28"/>
                          <a:pt x="56" y="28"/>
                          <a:pt x="56" y="28"/>
                        </a:cubicBezTo>
                        <a:cubicBezTo>
                          <a:pt x="56" y="29"/>
                          <a:pt x="56" y="29"/>
                          <a:pt x="56" y="29"/>
                        </a:cubicBezTo>
                        <a:cubicBezTo>
                          <a:pt x="56" y="30"/>
                          <a:pt x="56" y="30"/>
                          <a:pt x="56" y="30"/>
                        </a:cubicBezTo>
                        <a:cubicBezTo>
                          <a:pt x="57" y="30"/>
                          <a:pt x="57" y="30"/>
                          <a:pt x="57" y="30"/>
                        </a:cubicBezTo>
                        <a:cubicBezTo>
                          <a:pt x="58" y="29"/>
                          <a:pt x="58" y="29"/>
                          <a:pt x="58" y="29"/>
                        </a:cubicBezTo>
                        <a:cubicBezTo>
                          <a:pt x="58" y="29"/>
                          <a:pt x="58" y="29"/>
                          <a:pt x="58" y="29"/>
                        </a:cubicBezTo>
                        <a:cubicBezTo>
                          <a:pt x="59" y="30"/>
                          <a:pt x="59" y="30"/>
                          <a:pt x="59" y="30"/>
                        </a:cubicBezTo>
                        <a:cubicBezTo>
                          <a:pt x="59" y="31"/>
                          <a:pt x="59" y="31"/>
                          <a:pt x="59" y="31"/>
                        </a:cubicBezTo>
                        <a:cubicBezTo>
                          <a:pt x="57" y="33"/>
                          <a:pt x="57" y="33"/>
                          <a:pt x="57" y="33"/>
                        </a:cubicBezTo>
                        <a:cubicBezTo>
                          <a:pt x="56" y="34"/>
                          <a:pt x="56" y="34"/>
                          <a:pt x="56" y="34"/>
                        </a:cubicBezTo>
                        <a:cubicBezTo>
                          <a:pt x="55" y="35"/>
                          <a:pt x="55" y="35"/>
                          <a:pt x="55" y="35"/>
                        </a:cubicBezTo>
                        <a:cubicBezTo>
                          <a:pt x="57" y="36"/>
                          <a:pt x="57" y="36"/>
                          <a:pt x="57" y="36"/>
                        </a:cubicBezTo>
                        <a:cubicBezTo>
                          <a:pt x="58" y="36"/>
                          <a:pt x="58" y="36"/>
                          <a:pt x="58" y="36"/>
                        </a:cubicBezTo>
                        <a:cubicBezTo>
                          <a:pt x="59" y="35"/>
                          <a:pt x="59" y="35"/>
                          <a:pt x="59" y="35"/>
                        </a:cubicBezTo>
                        <a:cubicBezTo>
                          <a:pt x="58" y="34"/>
                          <a:pt x="58" y="34"/>
                          <a:pt x="58" y="34"/>
                        </a:cubicBezTo>
                        <a:cubicBezTo>
                          <a:pt x="59" y="33"/>
                          <a:pt x="59" y="33"/>
                          <a:pt x="59" y="33"/>
                        </a:cubicBezTo>
                        <a:cubicBezTo>
                          <a:pt x="59" y="33"/>
                          <a:pt x="59" y="33"/>
                          <a:pt x="59" y="33"/>
                        </a:cubicBezTo>
                        <a:cubicBezTo>
                          <a:pt x="60" y="34"/>
                          <a:pt x="60" y="34"/>
                          <a:pt x="60" y="34"/>
                        </a:cubicBezTo>
                        <a:cubicBezTo>
                          <a:pt x="60" y="35"/>
                          <a:pt x="60" y="35"/>
                          <a:pt x="60" y="35"/>
                        </a:cubicBezTo>
                        <a:cubicBezTo>
                          <a:pt x="60" y="36"/>
                          <a:pt x="60" y="36"/>
                          <a:pt x="60" y="36"/>
                        </a:cubicBezTo>
                        <a:cubicBezTo>
                          <a:pt x="61" y="34"/>
                          <a:pt x="61" y="34"/>
                          <a:pt x="61" y="34"/>
                        </a:cubicBezTo>
                        <a:cubicBezTo>
                          <a:pt x="61" y="32"/>
                          <a:pt x="61" y="32"/>
                          <a:pt x="61" y="32"/>
                        </a:cubicBezTo>
                        <a:cubicBezTo>
                          <a:pt x="61" y="32"/>
                          <a:pt x="61" y="32"/>
                          <a:pt x="61" y="32"/>
                        </a:cubicBezTo>
                        <a:cubicBezTo>
                          <a:pt x="62" y="31"/>
                          <a:pt x="62" y="31"/>
                          <a:pt x="62" y="31"/>
                        </a:cubicBezTo>
                        <a:cubicBezTo>
                          <a:pt x="63" y="31"/>
                          <a:pt x="63" y="31"/>
                          <a:pt x="63" y="31"/>
                        </a:cubicBezTo>
                        <a:cubicBezTo>
                          <a:pt x="65" y="33"/>
                          <a:pt x="65" y="33"/>
                          <a:pt x="65" y="33"/>
                        </a:cubicBezTo>
                        <a:cubicBezTo>
                          <a:pt x="64" y="34"/>
                          <a:pt x="64" y="34"/>
                          <a:pt x="64" y="34"/>
                        </a:cubicBezTo>
                        <a:cubicBezTo>
                          <a:pt x="66" y="34"/>
                          <a:pt x="66" y="34"/>
                          <a:pt x="66" y="34"/>
                        </a:cubicBezTo>
                        <a:cubicBezTo>
                          <a:pt x="67" y="34"/>
                          <a:pt x="67" y="34"/>
                          <a:pt x="67" y="34"/>
                        </a:cubicBezTo>
                        <a:cubicBezTo>
                          <a:pt x="68" y="34"/>
                          <a:pt x="68" y="34"/>
                          <a:pt x="68" y="34"/>
                        </a:cubicBezTo>
                        <a:cubicBezTo>
                          <a:pt x="67" y="33"/>
                          <a:pt x="67" y="33"/>
                          <a:pt x="67" y="33"/>
                        </a:cubicBezTo>
                        <a:cubicBezTo>
                          <a:pt x="66" y="32"/>
                          <a:pt x="66" y="32"/>
                          <a:pt x="66" y="32"/>
                        </a:cubicBezTo>
                        <a:cubicBezTo>
                          <a:pt x="66" y="32"/>
                          <a:pt x="66" y="32"/>
                          <a:pt x="66" y="32"/>
                        </a:cubicBezTo>
                        <a:cubicBezTo>
                          <a:pt x="64" y="30"/>
                          <a:pt x="64" y="30"/>
                          <a:pt x="64" y="30"/>
                        </a:cubicBezTo>
                        <a:cubicBezTo>
                          <a:pt x="63" y="30"/>
                          <a:pt x="63" y="30"/>
                          <a:pt x="63" y="30"/>
                        </a:cubicBezTo>
                        <a:cubicBezTo>
                          <a:pt x="62" y="29"/>
                          <a:pt x="62" y="29"/>
                          <a:pt x="62" y="29"/>
                        </a:cubicBezTo>
                        <a:cubicBezTo>
                          <a:pt x="64" y="28"/>
                          <a:pt x="64" y="28"/>
                          <a:pt x="64" y="28"/>
                        </a:cubicBezTo>
                        <a:cubicBezTo>
                          <a:pt x="65" y="28"/>
                          <a:pt x="65" y="28"/>
                          <a:pt x="65" y="28"/>
                        </a:cubicBezTo>
                        <a:cubicBezTo>
                          <a:pt x="66" y="26"/>
                          <a:pt x="66" y="26"/>
                          <a:pt x="66" y="26"/>
                        </a:cubicBezTo>
                        <a:cubicBezTo>
                          <a:pt x="68" y="26"/>
                          <a:pt x="68" y="26"/>
                          <a:pt x="68" y="26"/>
                        </a:cubicBezTo>
                        <a:cubicBezTo>
                          <a:pt x="69" y="26"/>
                          <a:pt x="69" y="26"/>
                          <a:pt x="69" y="26"/>
                        </a:cubicBezTo>
                        <a:cubicBezTo>
                          <a:pt x="70" y="27"/>
                          <a:pt x="70" y="27"/>
                          <a:pt x="70" y="27"/>
                        </a:cubicBezTo>
                        <a:cubicBezTo>
                          <a:pt x="71" y="27"/>
                          <a:pt x="71" y="27"/>
                          <a:pt x="71" y="27"/>
                        </a:cubicBezTo>
                        <a:cubicBezTo>
                          <a:pt x="72" y="28"/>
                          <a:pt x="72" y="28"/>
                          <a:pt x="72" y="28"/>
                        </a:cubicBezTo>
                        <a:cubicBezTo>
                          <a:pt x="72" y="28"/>
                          <a:pt x="72" y="28"/>
                          <a:pt x="72" y="28"/>
                        </a:cubicBezTo>
                        <a:cubicBezTo>
                          <a:pt x="73" y="29"/>
                          <a:pt x="73" y="29"/>
                          <a:pt x="73" y="29"/>
                        </a:cubicBezTo>
                        <a:cubicBezTo>
                          <a:pt x="74" y="30"/>
                          <a:pt x="74" y="30"/>
                          <a:pt x="74" y="30"/>
                        </a:cubicBezTo>
                        <a:cubicBezTo>
                          <a:pt x="74" y="30"/>
                          <a:pt x="74" y="30"/>
                          <a:pt x="74" y="30"/>
                        </a:cubicBezTo>
                        <a:cubicBezTo>
                          <a:pt x="75" y="31"/>
                          <a:pt x="75" y="31"/>
                          <a:pt x="75" y="31"/>
                        </a:cubicBezTo>
                        <a:cubicBezTo>
                          <a:pt x="75" y="30"/>
                          <a:pt x="75" y="30"/>
                          <a:pt x="75" y="30"/>
                        </a:cubicBezTo>
                        <a:cubicBezTo>
                          <a:pt x="76" y="30"/>
                          <a:pt x="76" y="30"/>
                          <a:pt x="76" y="30"/>
                        </a:cubicBezTo>
                        <a:cubicBezTo>
                          <a:pt x="76" y="31"/>
                          <a:pt x="76" y="31"/>
                          <a:pt x="76" y="31"/>
                        </a:cubicBezTo>
                        <a:cubicBezTo>
                          <a:pt x="78" y="32"/>
                          <a:pt x="78" y="32"/>
                          <a:pt x="78" y="32"/>
                        </a:cubicBezTo>
                        <a:cubicBezTo>
                          <a:pt x="78" y="32"/>
                          <a:pt x="78" y="32"/>
                          <a:pt x="78" y="32"/>
                        </a:cubicBezTo>
                        <a:cubicBezTo>
                          <a:pt x="78" y="33"/>
                          <a:pt x="78" y="33"/>
                          <a:pt x="78" y="33"/>
                        </a:cubicBezTo>
                        <a:cubicBezTo>
                          <a:pt x="78" y="34"/>
                          <a:pt x="78" y="34"/>
                          <a:pt x="78" y="34"/>
                        </a:cubicBezTo>
                        <a:cubicBezTo>
                          <a:pt x="78" y="35"/>
                          <a:pt x="78" y="35"/>
                          <a:pt x="78" y="35"/>
                        </a:cubicBezTo>
                        <a:cubicBezTo>
                          <a:pt x="77" y="36"/>
                          <a:pt x="77" y="36"/>
                          <a:pt x="77" y="36"/>
                        </a:cubicBezTo>
                        <a:cubicBezTo>
                          <a:pt x="76" y="36"/>
                          <a:pt x="76" y="36"/>
                          <a:pt x="76" y="36"/>
                        </a:cubicBezTo>
                        <a:cubicBezTo>
                          <a:pt x="75" y="35"/>
                          <a:pt x="75" y="35"/>
                          <a:pt x="75" y="35"/>
                        </a:cubicBezTo>
                        <a:cubicBezTo>
                          <a:pt x="73" y="36"/>
                          <a:pt x="73" y="36"/>
                          <a:pt x="73" y="36"/>
                        </a:cubicBezTo>
                        <a:cubicBezTo>
                          <a:pt x="71" y="38"/>
                          <a:pt x="71" y="38"/>
                          <a:pt x="71" y="38"/>
                        </a:cubicBezTo>
                        <a:cubicBezTo>
                          <a:pt x="72" y="38"/>
                          <a:pt x="72" y="38"/>
                          <a:pt x="72" y="38"/>
                        </a:cubicBezTo>
                        <a:cubicBezTo>
                          <a:pt x="74" y="37"/>
                          <a:pt x="74" y="37"/>
                          <a:pt x="74" y="37"/>
                        </a:cubicBezTo>
                        <a:cubicBezTo>
                          <a:pt x="76" y="37"/>
                          <a:pt x="76" y="37"/>
                          <a:pt x="76" y="37"/>
                        </a:cubicBezTo>
                        <a:cubicBezTo>
                          <a:pt x="76" y="37"/>
                          <a:pt x="76" y="37"/>
                          <a:pt x="76" y="37"/>
                        </a:cubicBezTo>
                        <a:cubicBezTo>
                          <a:pt x="75" y="38"/>
                          <a:pt x="75" y="38"/>
                          <a:pt x="75" y="38"/>
                        </a:cubicBezTo>
                        <a:cubicBezTo>
                          <a:pt x="74" y="38"/>
                          <a:pt x="74" y="38"/>
                          <a:pt x="74" y="38"/>
                        </a:cubicBezTo>
                        <a:cubicBezTo>
                          <a:pt x="72" y="41"/>
                          <a:pt x="72" y="41"/>
                          <a:pt x="72" y="41"/>
                        </a:cubicBezTo>
                        <a:cubicBezTo>
                          <a:pt x="71" y="41"/>
                          <a:pt x="71" y="41"/>
                          <a:pt x="71" y="41"/>
                        </a:cubicBezTo>
                        <a:cubicBezTo>
                          <a:pt x="71" y="41"/>
                          <a:pt x="71" y="41"/>
                          <a:pt x="71" y="41"/>
                        </a:cubicBezTo>
                        <a:cubicBezTo>
                          <a:pt x="70" y="42"/>
                          <a:pt x="70" y="42"/>
                          <a:pt x="70" y="42"/>
                        </a:cubicBezTo>
                        <a:cubicBezTo>
                          <a:pt x="71" y="43"/>
                          <a:pt x="71" y="43"/>
                          <a:pt x="71" y="43"/>
                        </a:cubicBezTo>
                        <a:cubicBezTo>
                          <a:pt x="74" y="40"/>
                          <a:pt x="74" y="40"/>
                          <a:pt x="74" y="40"/>
                        </a:cubicBezTo>
                        <a:cubicBezTo>
                          <a:pt x="75" y="39"/>
                          <a:pt x="75" y="39"/>
                          <a:pt x="75" y="39"/>
                        </a:cubicBezTo>
                        <a:cubicBezTo>
                          <a:pt x="76" y="38"/>
                          <a:pt x="76" y="38"/>
                          <a:pt x="76" y="38"/>
                        </a:cubicBezTo>
                        <a:cubicBezTo>
                          <a:pt x="78" y="37"/>
                          <a:pt x="78" y="37"/>
                          <a:pt x="78" y="37"/>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1"/>
                          <a:pt x="79" y="41"/>
                          <a:pt x="79" y="41"/>
                        </a:cubicBezTo>
                        <a:cubicBezTo>
                          <a:pt x="78" y="41"/>
                          <a:pt x="78" y="41"/>
                          <a:pt x="78" y="41"/>
                        </a:cubicBezTo>
                        <a:cubicBezTo>
                          <a:pt x="78" y="42"/>
                          <a:pt x="78" y="42"/>
                          <a:pt x="78" y="42"/>
                        </a:cubicBezTo>
                        <a:cubicBezTo>
                          <a:pt x="76" y="42"/>
                          <a:pt x="76" y="42"/>
                          <a:pt x="76" y="42"/>
                        </a:cubicBezTo>
                        <a:cubicBezTo>
                          <a:pt x="76" y="42"/>
                          <a:pt x="76" y="42"/>
                          <a:pt x="76" y="42"/>
                        </a:cubicBezTo>
                        <a:cubicBezTo>
                          <a:pt x="75" y="42"/>
                          <a:pt x="75" y="42"/>
                          <a:pt x="75" y="42"/>
                        </a:cubicBezTo>
                        <a:cubicBezTo>
                          <a:pt x="74" y="43"/>
                          <a:pt x="74" y="43"/>
                          <a:pt x="74" y="43"/>
                        </a:cubicBezTo>
                        <a:cubicBezTo>
                          <a:pt x="74" y="43"/>
                          <a:pt x="74" y="43"/>
                          <a:pt x="74" y="43"/>
                        </a:cubicBezTo>
                        <a:cubicBezTo>
                          <a:pt x="75" y="43"/>
                          <a:pt x="75" y="43"/>
                          <a:pt x="75" y="43"/>
                        </a:cubicBezTo>
                        <a:cubicBezTo>
                          <a:pt x="75" y="44"/>
                          <a:pt x="75" y="44"/>
                          <a:pt x="75" y="44"/>
                        </a:cubicBezTo>
                        <a:cubicBezTo>
                          <a:pt x="73" y="45"/>
                          <a:pt x="73" y="45"/>
                          <a:pt x="73" y="45"/>
                        </a:cubicBezTo>
                        <a:cubicBezTo>
                          <a:pt x="73" y="45"/>
                          <a:pt x="73" y="45"/>
                          <a:pt x="73" y="45"/>
                        </a:cubicBezTo>
                        <a:cubicBezTo>
                          <a:pt x="74" y="45"/>
                          <a:pt x="74" y="45"/>
                          <a:pt x="74" y="45"/>
                        </a:cubicBezTo>
                        <a:cubicBezTo>
                          <a:pt x="75" y="44"/>
                          <a:pt x="75" y="44"/>
                          <a:pt x="75" y="44"/>
                        </a:cubicBezTo>
                        <a:cubicBezTo>
                          <a:pt x="76" y="44"/>
                          <a:pt x="76" y="44"/>
                          <a:pt x="76" y="44"/>
                        </a:cubicBezTo>
                        <a:cubicBezTo>
                          <a:pt x="77" y="44"/>
                          <a:pt x="77" y="44"/>
                          <a:pt x="77" y="44"/>
                        </a:cubicBezTo>
                        <a:cubicBezTo>
                          <a:pt x="77" y="44"/>
                          <a:pt x="77" y="44"/>
                          <a:pt x="77" y="44"/>
                        </a:cubicBezTo>
                        <a:cubicBezTo>
                          <a:pt x="77" y="45"/>
                          <a:pt x="77" y="45"/>
                          <a:pt x="77" y="45"/>
                        </a:cubicBezTo>
                        <a:cubicBezTo>
                          <a:pt x="75" y="45"/>
                          <a:pt x="75" y="45"/>
                          <a:pt x="75" y="45"/>
                        </a:cubicBezTo>
                        <a:cubicBezTo>
                          <a:pt x="73" y="46"/>
                          <a:pt x="73" y="46"/>
                          <a:pt x="73" y="46"/>
                        </a:cubicBezTo>
                        <a:cubicBezTo>
                          <a:pt x="75" y="46"/>
                          <a:pt x="75" y="46"/>
                          <a:pt x="75" y="46"/>
                        </a:cubicBezTo>
                        <a:cubicBezTo>
                          <a:pt x="75" y="46"/>
                          <a:pt x="75" y="46"/>
                          <a:pt x="75" y="46"/>
                        </a:cubicBezTo>
                        <a:cubicBezTo>
                          <a:pt x="75" y="47"/>
                          <a:pt x="75" y="47"/>
                          <a:pt x="75" y="47"/>
                        </a:cubicBezTo>
                        <a:cubicBezTo>
                          <a:pt x="72" y="49"/>
                          <a:pt x="72" y="49"/>
                          <a:pt x="72" y="49"/>
                        </a:cubicBezTo>
                        <a:cubicBezTo>
                          <a:pt x="73" y="49"/>
                          <a:pt x="73" y="49"/>
                          <a:pt x="73" y="49"/>
                        </a:cubicBezTo>
                        <a:cubicBezTo>
                          <a:pt x="75" y="48"/>
                          <a:pt x="75" y="48"/>
                          <a:pt x="75" y="48"/>
                        </a:cubicBezTo>
                        <a:cubicBezTo>
                          <a:pt x="76" y="46"/>
                          <a:pt x="76" y="46"/>
                          <a:pt x="76" y="46"/>
                        </a:cubicBezTo>
                        <a:cubicBezTo>
                          <a:pt x="77" y="45"/>
                          <a:pt x="77" y="45"/>
                          <a:pt x="77" y="45"/>
                        </a:cubicBezTo>
                        <a:cubicBezTo>
                          <a:pt x="79" y="44"/>
                          <a:pt x="79" y="44"/>
                          <a:pt x="79" y="44"/>
                        </a:cubicBezTo>
                        <a:cubicBezTo>
                          <a:pt x="79" y="45"/>
                          <a:pt x="79" y="45"/>
                          <a:pt x="79" y="45"/>
                        </a:cubicBezTo>
                        <a:cubicBezTo>
                          <a:pt x="79" y="45"/>
                          <a:pt x="79" y="45"/>
                          <a:pt x="79" y="45"/>
                        </a:cubicBezTo>
                        <a:cubicBezTo>
                          <a:pt x="80" y="45"/>
                          <a:pt x="80" y="45"/>
                          <a:pt x="80" y="45"/>
                        </a:cubicBezTo>
                        <a:cubicBezTo>
                          <a:pt x="80" y="44"/>
                          <a:pt x="80" y="44"/>
                          <a:pt x="80" y="44"/>
                        </a:cubicBezTo>
                        <a:cubicBezTo>
                          <a:pt x="82" y="43"/>
                          <a:pt x="82" y="43"/>
                          <a:pt x="82" y="43"/>
                        </a:cubicBezTo>
                        <a:cubicBezTo>
                          <a:pt x="82" y="43"/>
                          <a:pt x="82" y="43"/>
                          <a:pt x="82" y="43"/>
                        </a:cubicBezTo>
                        <a:cubicBezTo>
                          <a:pt x="82" y="43"/>
                          <a:pt x="82" y="43"/>
                          <a:pt x="82" y="43"/>
                        </a:cubicBezTo>
                        <a:cubicBezTo>
                          <a:pt x="80" y="45"/>
                          <a:pt x="80" y="45"/>
                          <a:pt x="80" y="45"/>
                        </a:cubicBezTo>
                        <a:cubicBezTo>
                          <a:pt x="78" y="46"/>
                          <a:pt x="78" y="46"/>
                          <a:pt x="78" y="46"/>
                        </a:cubicBezTo>
                        <a:cubicBezTo>
                          <a:pt x="77" y="46"/>
                          <a:pt x="77" y="46"/>
                          <a:pt x="77" y="46"/>
                        </a:cubicBezTo>
                        <a:cubicBezTo>
                          <a:pt x="77" y="47"/>
                          <a:pt x="77" y="47"/>
                          <a:pt x="77" y="47"/>
                        </a:cubicBezTo>
                        <a:cubicBezTo>
                          <a:pt x="78" y="48"/>
                          <a:pt x="78" y="48"/>
                          <a:pt x="78" y="48"/>
                        </a:cubicBezTo>
                        <a:cubicBezTo>
                          <a:pt x="77" y="49"/>
                          <a:pt x="77" y="49"/>
                          <a:pt x="77" y="49"/>
                        </a:cubicBezTo>
                        <a:cubicBezTo>
                          <a:pt x="77" y="50"/>
                          <a:pt x="77" y="50"/>
                          <a:pt x="77" y="50"/>
                        </a:cubicBezTo>
                        <a:cubicBezTo>
                          <a:pt x="77" y="50"/>
                          <a:pt x="77" y="50"/>
                          <a:pt x="77" y="50"/>
                        </a:cubicBezTo>
                        <a:cubicBezTo>
                          <a:pt x="78" y="49"/>
                          <a:pt x="78" y="49"/>
                          <a:pt x="78" y="49"/>
                        </a:cubicBezTo>
                        <a:cubicBezTo>
                          <a:pt x="79" y="48"/>
                          <a:pt x="79" y="48"/>
                          <a:pt x="79" y="48"/>
                        </a:cubicBezTo>
                        <a:cubicBezTo>
                          <a:pt x="80" y="47"/>
                          <a:pt x="80" y="47"/>
                          <a:pt x="80" y="47"/>
                        </a:cubicBezTo>
                        <a:cubicBezTo>
                          <a:pt x="81" y="46"/>
                          <a:pt x="81" y="46"/>
                          <a:pt x="81" y="46"/>
                        </a:cubicBezTo>
                        <a:cubicBezTo>
                          <a:pt x="81" y="46"/>
                          <a:pt x="81" y="46"/>
                          <a:pt x="81" y="46"/>
                        </a:cubicBezTo>
                        <a:cubicBezTo>
                          <a:pt x="81" y="47"/>
                          <a:pt x="81" y="47"/>
                          <a:pt x="81" y="47"/>
                        </a:cubicBezTo>
                        <a:cubicBezTo>
                          <a:pt x="81" y="48"/>
                          <a:pt x="81" y="48"/>
                          <a:pt x="81" y="48"/>
                        </a:cubicBezTo>
                        <a:cubicBezTo>
                          <a:pt x="79" y="49"/>
                          <a:pt x="79" y="49"/>
                          <a:pt x="79" y="49"/>
                        </a:cubicBezTo>
                        <a:cubicBezTo>
                          <a:pt x="79" y="50"/>
                          <a:pt x="79" y="50"/>
                          <a:pt x="79" y="50"/>
                        </a:cubicBezTo>
                        <a:cubicBezTo>
                          <a:pt x="78" y="52"/>
                          <a:pt x="78" y="52"/>
                          <a:pt x="78" y="52"/>
                        </a:cubicBezTo>
                        <a:cubicBezTo>
                          <a:pt x="77" y="52"/>
                          <a:pt x="77" y="52"/>
                          <a:pt x="77" y="52"/>
                        </a:cubicBezTo>
                        <a:cubicBezTo>
                          <a:pt x="78" y="53"/>
                          <a:pt x="78" y="53"/>
                          <a:pt x="78" y="53"/>
                        </a:cubicBezTo>
                        <a:cubicBezTo>
                          <a:pt x="79" y="53"/>
                          <a:pt x="79" y="53"/>
                          <a:pt x="79" y="53"/>
                        </a:cubicBezTo>
                        <a:cubicBezTo>
                          <a:pt x="80" y="52"/>
                          <a:pt x="80" y="52"/>
                          <a:pt x="80" y="52"/>
                        </a:cubicBezTo>
                        <a:cubicBezTo>
                          <a:pt x="81" y="50"/>
                          <a:pt x="81" y="50"/>
                          <a:pt x="81" y="50"/>
                        </a:cubicBezTo>
                        <a:cubicBezTo>
                          <a:pt x="82" y="49"/>
                          <a:pt x="82" y="49"/>
                          <a:pt x="82" y="49"/>
                        </a:cubicBezTo>
                        <a:cubicBezTo>
                          <a:pt x="82" y="50"/>
                          <a:pt x="82" y="50"/>
                          <a:pt x="82" y="50"/>
                        </a:cubicBezTo>
                        <a:cubicBezTo>
                          <a:pt x="82" y="50"/>
                          <a:pt x="82" y="50"/>
                          <a:pt x="82" y="50"/>
                        </a:cubicBezTo>
                        <a:cubicBezTo>
                          <a:pt x="83" y="50"/>
                          <a:pt x="83" y="50"/>
                          <a:pt x="83" y="50"/>
                        </a:cubicBezTo>
                        <a:cubicBezTo>
                          <a:pt x="82" y="51"/>
                          <a:pt x="82" y="51"/>
                          <a:pt x="82" y="51"/>
                        </a:cubicBezTo>
                        <a:cubicBezTo>
                          <a:pt x="82" y="51"/>
                          <a:pt x="82" y="51"/>
                          <a:pt x="82" y="51"/>
                        </a:cubicBezTo>
                        <a:cubicBezTo>
                          <a:pt x="81" y="52"/>
                          <a:pt x="81" y="52"/>
                          <a:pt x="81" y="52"/>
                        </a:cubicBezTo>
                        <a:cubicBezTo>
                          <a:pt x="80" y="54"/>
                          <a:pt x="80" y="54"/>
                          <a:pt x="80" y="54"/>
                        </a:cubicBezTo>
                        <a:cubicBezTo>
                          <a:pt x="81" y="55"/>
                          <a:pt x="81" y="55"/>
                          <a:pt x="81" y="55"/>
                        </a:cubicBezTo>
                        <a:cubicBezTo>
                          <a:pt x="82" y="54"/>
                          <a:pt x="82" y="54"/>
                          <a:pt x="82" y="54"/>
                        </a:cubicBezTo>
                        <a:cubicBezTo>
                          <a:pt x="82" y="53"/>
                          <a:pt x="82" y="53"/>
                          <a:pt x="82" y="53"/>
                        </a:cubicBezTo>
                        <a:cubicBezTo>
                          <a:pt x="83" y="51"/>
                          <a:pt x="83" y="51"/>
                          <a:pt x="83" y="51"/>
                        </a:cubicBezTo>
                        <a:cubicBezTo>
                          <a:pt x="84" y="51"/>
                          <a:pt x="84" y="51"/>
                          <a:pt x="84" y="51"/>
                        </a:cubicBezTo>
                        <a:cubicBezTo>
                          <a:pt x="84" y="49"/>
                          <a:pt x="84" y="49"/>
                          <a:pt x="84" y="49"/>
                        </a:cubicBezTo>
                        <a:cubicBezTo>
                          <a:pt x="84" y="49"/>
                          <a:pt x="84" y="49"/>
                          <a:pt x="84" y="49"/>
                        </a:cubicBezTo>
                        <a:cubicBezTo>
                          <a:pt x="85" y="48"/>
                          <a:pt x="85" y="48"/>
                          <a:pt x="85" y="48"/>
                        </a:cubicBezTo>
                        <a:cubicBezTo>
                          <a:pt x="86" y="47"/>
                          <a:pt x="86" y="47"/>
                          <a:pt x="86" y="47"/>
                        </a:cubicBezTo>
                        <a:cubicBezTo>
                          <a:pt x="86" y="47"/>
                          <a:pt x="86" y="47"/>
                          <a:pt x="86" y="47"/>
                        </a:cubicBezTo>
                        <a:cubicBezTo>
                          <a:pt x="86" y="46"/>
                          <a:pt x="86" y="46"/>
                          <a:pt x="86" y="46"/>
                        </a:cubicBezTo>
                        <a:cubicBezTo>
                          <a:pt x="87" y="45"/>
                          <a:pt x="87" y="45"/>
                          <a:pt x="87" y="45"/>
                        </a:cubicBezTo>
                        <a:cubicBezTo>
                          <a:pt x="87" y="45"/>
                          <a:pt x="87" y="45"/>
                          <a:pt x="87" y="45"/>
                        </a:cubicBezTo>
                        <a:cubicBezTo>
                          <a:pt x="88" y="44"/>
                          <a:pt x="88" y="44"/>
                          <a:pt x="88" y="44"/>
                        </a:cubicBezTo>
                        <a:cubicBezTo>
                          <a:pt x="88" y="46"/>
                          <a:pt x="88" y="46"/>
                          <a:pt x="88" y="46"/>
                        </a:cubicBezTo>
                        <a:cubicBezTo>
                          <a:pt x="89" y="47"/>
                          <a:pt x="89" y="47"/>
                          <a:pt x="89" y="47"/>
                        </a:cubicBezTo>
                        <a:cubicBezTo>
                          <a:pt x="90" y="48"/>
                          <a:pt x="90" y="48"/>
                          <a:pt x="90" y="48"/>
                        </a:cubicBezTo>
                        <a:cubicBezTo>
                          <a:pt x="91" y="50"/>
                          <a:pt x="91" y="50"/>
                          <a:pt x="91" y="50"/>
                        </a:cubicBezTo>
                        <a:cubicBezTo>
                          <a:pt x="92" y="52"/>
                          <a:pt x="92" y="52"/>
                          <a:pt x="92" y="52"/>
                        </a:cubicBezTo>
                        <a:cubicBezTo>
                          <a:pt x="92" y="52"/>
                          <a:pt x="92" y="52"/>
                          <a:pt x="92" y="52"/>
                        </a:cubicBezTo>
                        <a:cubicBezTo>
                          <a:pt x="91" y="53"/>
                          <a:pt x="91" y="53"/>
                          <a:pt x="91" y="53"/>
                        </a:cubicBezTo>
                        <a:cubicBezTo>
                          <a:pt x="90" y="54"/>
                          <a:pt x="90" y="54"/>
                          <a:pt x="90" y="54"/>
                        </a:cubicBezTo>
                        <a:cubicBezTo>
                          <a:pt x="89" y="54"/>
                          <a:pt x="89" y="54"/>
                          <a:pt x="89" y="54"/>
                        </a:cubicBezTo>
                        <a:cubicBezTo>
                          <a:pt x="89" y="53"/>
                          <a:pt x="89" y="53"/>
                          <a:pt x="89" y="53"/>
                        </a:cubicBezTo>
                        <a:cubicBezTo>
                          <a:pt x="88" y="53"/>
                          <a:pt x="88" y="53"/>
                          <a:pt x="88" y="53"/>
                        </a:cubicBezTo>
                        <a:cubicBezTo>
                          <a:pt x="87" y="53"/>
                          <a:pt x="87" y="53"/>
                          <a:pt x="87" y="53"/>
                        </a:cubicBezTo>
                        <a:cubicBezTo>
                          <a:pt x="86" y="53"/>
                          <a:pt x="86" y="53"/>
                          <a:pt x="86" y="53"/>
                        </a:cubicBezTo>
                        <a:cubicBezTo>
                          <a:pt x="85" y="53"/>
                          <a:pt x="85" y="53"/>
                          <a:pt x="85" y="53"/>
                        </a:cubicBezTo>
                        <a:cubicBezTo>
                          <a:pt x="85" y="55"/>
                          <a:pt x="85" y="55"/>
                          <a:pt x="85" y="55"/>
                        </a:cubicBezTo>
                        <a:cubicBezTo>
                          <a:pt x="84" y="55"/>
                          <a:pt x="84" y="55"/>
                          <a:pt x="84" y="55"/>
                        </a:cubicBezTo>
                        <a:cubicBezTo>
                          <a:pt x="83" y="55"/>
                          <a:pt x="83" y="55"/>
                          <a:pt x="83" y="55"/>
                        </a:cubicBezTo>
                        <a:cubicBezTo>
                          <a:pt x="82" y="56"/>
                          <a:pt x="82" y="56"/>
                          <a:pt x="82" y="56"/>
                        </a:cubicBezTo>
                        <a:cubicBezTo>
                          <a:pt x="82" y="56"/>
                          <a:pt x="82" y="56"/>
                          <a:pt x="82" y="56"/>
                        </a:cubicBezTo>
                        <a:cubicBezTo>
                          <a:pt x="84" y="56"/>
                          <a:pt x="84" y="56"/>
                          <a:pt x="84" y="56"/>
                        </a:cubicBezTo>
                        <a:cubicBezTo>
                          <a:pt x="85" y="56"/>
                          <a:pt x="85" y="56"/>
                          <a:pt x="85" y="56"/>
                        </a:cubicBezTo>
                        <a:cubicBezTo>
                          <a:pt x="85" y="57"/>
                          <a:pt x="85" y="57"/>
                          <a:pt x="85" y="57"/>
                        </a:cubicBezTo>
                        <a:cubicBezTo>
                          <a:pt x="84" y="57"/>
                          <a:pt x="84" y="57"/>
                          <a:pt x="84" y="57"/>
                        </a:cubicBezTo>
                        <a:cubicBezTo>
                          <a:pt x="83" y="58"/>
                          <a:pt x="83" y="58"/>
                          <a:pt x="83" y="58"/>
                        </a:cubicBezTo>
                        <a:cubicBezTo>
                          <a:pt x="81" y="59"/>
                          <a:pt x="81" y="59"/>
                          <a:pt x="81" y="59"/>
                        </a:cubicBezTo>
                        <a:cubicBezTo>
                          <a:pt x="83" y="59"/>
                          <a:pt x="83" y="59"/>
                          <a:pt x="83" y="59"/>
                        </a:cubicBezTo>
                        <a:cubicBezTo>
                          <a:pt x="85" y="58"/>
                          <a:pt x="85" y="58"/>
                          <a:pt x="85" y="58"/>
                        </a:cubicBezTo>
                        <a:cubicBezTo>
                          <a:pt x="86" y="58"/>
                          <a:pt x="86" y="58"/>
                          <a:pt x="86" y="58"/>
                        </a:cubicBezTo>
                        <a:cubicBezTo>
                          <a:pt x="87" y="58"/>
                          <a:pt x="87" y="58"/>
                          <a:pt x="87" y="58"/>
                        </a:cubicBezTo>
                        <a:cubicBezTo>
                          <a:pt x="88" y="57"/>
                          <a:pt x="88" y="57"/>
                          <a:pt x="88" y="57"/>
                        </a:cubicBezTo>
                        <a:cubicBezTo>
                          <a:pt x="89" y="57"/>
                          <a:pt x="89" y="57"/>
                          <a:pt x="89" y="57"/>
                        </a:cubicBezTo>
                        <a:cubicBezTo>
                          <a:pt x="90" y="58"/>
                          <a:pt x="90" y="58"/>
                          <a:pt x="90" y="58"/>
                        </a:cubicBezTo>
                        <a:cubicBezTo>
                          <a:pt x="90" y="58"/>
                          <a:pt x="90" y="58"/>
                          <a:pt x="90" y="58"/>
                        </a:cubicBezTo>
                        <a:cubicBezTo>
                          <a:pt x="89" y="59"/>
                          <a:pt x="89" y="59"/>
                          <a:pt x="89" y="59"/>
                        </a:cubicBezTo>
                        <a:cubicBezTo>
                          <a:pt x="89" y="59"/>
                          <a:pt x="89" y="59"/>
                          <a:pt x="89" y="59"/>
                        </a:cubicBezTo>
                        <a:cubicBezTo>
                          <a:pt x="90" y="59"/>
                          <a:pt x="90" y="59"/>
                          <a:pt x="90" y="59"/>
                        </a:cubicBezTo>
                        <a:cubicBezTo>
                          <a:pt x="91" y="57"/>
                          <a:pt x="91" y="57"/>
                          <a:pt x="91" y="57"/>
                        </a:cubicBezTo>
                        <a:cubicBezTo>
                          <a:pt x="91" y="56"/>
                          <a:pt x="91" y="56"/>
                          <a:pt x="91" y="56"/>
                        </a:cubicBezTo>
                        <a:cubicBezTo>
                          <a:pt x="91" y="55"/>
                          <a:pt x="91" y="55"/>
                          <a:pt x="91" y="55"/>
                        </a:cubicBezTo>
                        <a:cubicBezTo>
                          <a:pt x="93" y="54"/>
                          <a:pt x="93" y="54"/>
                          <a:pt x="93" y="54"/>
                        </a:cubicBezTo>
                        <a:cubicBezTo>
                          <a:pt x="93" y="55"/>
                          <a:pt x="93" y="55"/>
                          <a:pt x="93" y="55"/>
                        </a:cubicBezTo>
                        <a:cubicBezTo>
                          <a:pt x="93" y="55"/>
                          <a:pt x="93" y="55"/>
                          <a:pt x="93" y="55"/>
                        </a:cubicBezTo>
                        <a:cubicBezTo>
                          <a:pt x="93" y="56"/>
                          <a:pt x="93" y="56"/>
                          <a:pt x="93" y="56"/>
                        </a:cubicBezTo>
                        <a:cubicBezTo>
                          <a:pt x="93" y="57"/>
                          <a:pt x="93" y="57"/>
                          <a:pt x="93" y="57"/>
                        </a:cubicBezTo>
                        <a:cubicBezTo>
                          <a:pt x="91" y="59"/>
                          <a:pt x="91" y="59"/>
                          <a:pt x="91" y="59"/>
                        </a:cubicBezTo>
                        <a:cubicBezTo>
                          <a:pt x="90" y="59"/>
                          <a:pt x="90" y="59"/>
                          <a:pt x="90" y="59"/>
                        </a:cubicBezTo>
                        <a:cubicBezTo>
                          <a:pt x="89" y="60"/>
                          <a:pt x="89" y="60"/>
                          <a:pt x="89" y="60"/>
                        </a:cubicBezTo>
                        <a:cubicBezTo>
                          <a:pt x="89" y="61"/>
                          <a:pt x="89" y="61"/>
                          <a:pt x="89" y="61"/>
                        </a:cubicBezTo>
                        <a:cubicBezTo>
                          <a:pt x="88" y="60"/>
                          <a:pt x="88" y="60"/>
                          <a:pt x="88" y="60"/>
                        </a:cubicBezTo>
                        <a:cubicBezTo>
                          <a:pt x="88" y="60"/>
                          <a:pt x="88" y="60"/>
                          <a:pt x="88" y="60"/>
                        </a:cubicBezTo>
                        <a:cubicBezTo>
                          <a:pt x="87" y="60"/>
                          <a:pt x="87" y="60"/>
                          <a:pt x="87" y="60"/>
                        </a:cubicBezTo>
                        <a:cubicBezTo>
                          <a:pt x="86" y="61"/>
                          <a:pt x="86" y="61"/>
                          <a:pt x="86" y="61"/>
                        </a:cubicBezTo>
                        <a:cubicBezTo>
                          <a:pt x="86" y="62"/>
                          <a:pt x="86" y="62"/>
                          <a:pt x="86" y="62"/>
                        </a:cubicBezTo>
                        <a:cubicBezTo>
                          <a:pt x="85" y="63"/>
                          <a:pt x="85" y="63"/>
                          <a:pt x="85" y="63"/>
                        </a:cubicBezTo>
                        <a:cubicBezTo>
                          <a:pt x="84" y="64"/>
                          <a:pt x="84" y="64"/>
                          <a:pt x="84" y="64"/>
                        </a:cubicBezTo>
                        <a:cubicBezTo>
                          <a:pt x="84" y="65"/>
                          <a:pt x="84" y="65"/>
                          <a:pt x="84" y="65"/>
                        </a:cubicBezTo>
                        <a:cubicBezTo>
                          <a:pt x="85" y="65"/>
                          <a:pt x="85" y="65"/>
                          <a:pt x="85" y="65"/>
                        </a:cubicBezTo>
                        <a:cubicBezTo>
                          <a:pt x="86" y="63"/>
                          <a:pt x="86" y="63"/>
                          <a:pt x="86" y="63"/>
                        </a:cubicBezTo>
                        <a:cubicBezTo>
                          <a:pt x="87" y="62"/>
                          <a:pt x="87" y="62"/>
                          <a:pt x="87" y="62"/>
                        </a:cubicBezTo>
                        <a:cubicBezTo>
                          <a:pt x="88" y="61"/>
                          <a:pt x="88" y="61"/>
                          <a:pt x="88" y="61"/>
                        </a:cubicBezTo>
                        <a:cubicBezTo>
                          <a:pt x="88" y="62"/>
                          <a:pt x="88" y="62"/>
                          <a:pt x="88" y="62"/>
                        </a:cubicBezTo>
                        <a:cubicBezTo>
                          <a:pt x="89" y="62"/>
                          <a:pt x="89" y="62"/>
                          <a:pt x="89" y="62"/>
                        </a:cubicBezTo>
                        <a:cubicBezTo>
                          <a:pt x="89" y="62"/>
                          <a:pt x="89" y="62"/>
                          <a:pt x="89" y="62"/>
                        </a:cubicBezTo>
                        <a:cubicBezTo>
                          <a:pt x="88" y="62"/>
                          <a:pt x="88" y="62"/>
                          <a:pt x="88" y="62"/>
                        </a:cubicBezTo>
                        <a:cubicBezTo>
                          <a:pt x="87" y="64"/>
                          <a:pt x="87" y="64"/>
                          <a:pt x="87" y="64"/>
                        </a:cubicBezTo>
                        <a:cubicBezTo>
                          <a:pt x="85" y="66"/>
                          <a:pt x="85" y="66"/>
                          <a:pt x="85" y="66"/>
                        </a:cubicBezTo>
                        <a:cubicBezTo>
                          <a:pt x="85" y="67"/>
                          <a:pt x="85" y="67"/>
                          <a:pt x="85" y="67"/>
                        </a:cubicBezTo>
                        <a:cubicBezTo>
                          <a:pt x="87" y="66"/>
                          <a:pt x="87" y="66"/>
                          <a:pt x="87" y="66"/>
                        </a:cubicBezTo>
                        <a:cubicBezTo>
                          <a:pt x="89" y="64"/>
                          <a:pt x="89" y="64"/>
                          <a:pt x="89" y="64"/>
                        </a:cubicBezTo>
                        <a:cubicBezTo>
                          <a:pt x="90" y="62"/>
                          <a:pt x="90" y="62"/>
                          <a:pt x="90" y="62"/>
                        </a:cubicBezTo>
                        <a:cubicBezTo>
                          <a:pt x="90" y="61"/>
                          <a:pt x="90" y="61"/>
                          <a:pt x="90" y="61"/>
                        </a:cubicBezTo>
                        <a:cubicBezTo>
                          <a:pt x="91" y="60"/>
                          <a:pt x="91" y="60"/>
                          <a:pt x="91" y="60"/>
                        </a:cubicBezTo>
                        <a:cubicBezTo>
                          <a:pt x="91" y="60"/>
                          <a:pt x="91" y="60"/>
                          <a:pt x="91" y="60"/>
                        </a:cubicBezTo>
                        <a:cubicBezTo>
                          <a:pt x="93" y="59"/>
                          <a:pt x="93" y="59"/>
                          <a:pt x="93" y="59"/>
                        </a:cubicBezTo>
                        <a:cubicBezTo>
                          <a:pt x="95" y="58"/>
                          <a:pt x="95" y="58"/>
                          <a:pt x="95" y="58"/>
                        </a:cubicBezTo>
                        <a:cubicBezTo>
                          <a:pt x="96" y="58"/>
                          <a:pt x="96" y="58"/>
                          <a:pt x="96" y="58"/>
                        </a:cubicBezTo>
                        <a:cubicBezTo>
                          <a:pt x="95" y="59"/>
                          <a:pt x="95" y="59"/>
                          <a:pt x="95" y="59"/>
                        </a:cubicBezTo>
                        <a:cubicBezTo>
                          <a:pt x="94" y="60"/>
                          <a:pt x="94" y="60"/>
                          <a:pt x="94" y="60"/>
                        </a:cubicBezTo>
                        <a:cubicBezTo>
                          <a:pt x="93" y="60"/>
                          <a:pt x="93" y="60"/>
                          <a:pt x="93" y="60"/>
                        </a:cubicBezTo>
                        <a:cubicBezTo>
                          <a:pt x="92" y="61"/>
                          <a:pt x="92" y="61"/>
                          <a:pt x="92" y="61"/>
                        </a:cubicBezTo>
                        <a:cubicBezTo>
                          <a:pt x="92" y="62"/>
                          <a:pt x="92" y="62"/>
                          <a:pt x="92" y="62"/>
                        </a:cubicBezTo>
                        <a:cubicBezTo>
                          <a:pt x="92" y="62"/>
                          <a:pt x="92" y="62"/>
                          <a:pt x="92" y="62"/>
                        </a:cubicBezTo>
                        <a:cubicBezTo>
                          <a:pt x="93" y="62"/>
                          <a:pt x="93" y="62"/>
                          <a:pt x="93" y="62"/>
                        </a:cubicBezTo>
                        <a:cubicBezTo>
                          <a:pt x="94" y="61"/>
                          <a:pt x="94" y="61"/>
                          <a:pt x="94" y="61"/>
                        </a:cubicBezTo>
                        <a:cubicBezTo>
                          <a:pt x="95" y="60"/>
                          <a:pt x="95" y="60"/>
                          <a:pt x="95" y="60"/>
                        </a:cubicBezTo>
                        <a:cubicBezTo>
                          <a:pt x="96" y="60"/>
                          <a:pt x="96" y="60"/>
                          <a:pt x="96" y="60"/>
                        </a:cubicBezTo>
                        <a:cubicBezTo>
                          <a:pt x="97" y="60"/>
                          <a:pt x="97" y="60"/>
                          <a:pt x="97" y="60"/>
                        </a:cubicBezTo>
                        <a:cubicBezTo>
                          <a:pt x="98" y="59"/>
                          <a:pt x="98" y="59"/>
                          <a:pt x="98" y="59"/>
                        </a:cubicBezTo>
                        <a:cubicBezTo>
                          <a:pt x="98" y="59"/>
                          <a:pt x="98" y="59"/>
                          <a:pt x="98" y="59"/>
                        </a:cubicBezTo>
                        <a:cubicBezTo>
                          <a:pt x="99" y="60"/>
                          <a:pt x="99" y="60"/>
                          <a:pt x="99" y="60"/>
                        </a:cubicBezTo>
                        <a:cubicBezTo>
                          <a:pt x="100" y="62"/>
                          <a:pt x="100" y="62"/>
                          <a:pt x="100" y="62"/>
                        </a:cubicBezTo>
                        <a:cubicBezTo>
                          <a:pt x="101" y="63"/>
                          <a:pt x="101" y="63"/>
                          <a:pt x="101" y="63"/>
                        </a:cubicBezTo>
                        <a:cubicBezTo>
                          <a:pt x="102" y="63"/>
                          <a:pt x="102" y="63"/>
                          <a:pt x="102" y="63"/>
                        </a:cubicBezTo>
                        <a:cubicBezTo>
                          <a:pt x="102" y="64"/>
                          <a:pt x="102" y="64"/>
                          <a:pt x="102" y="64"/>
                        </a:cubicBezTo>
                        <a:cubicBezTo>
                          <a:pt x="102" y="65"/>
                          <a:pt x="102" y="65"/>
                          <a:pt x="102" y="65"/>
                        </a:cubicBezTo>
                        <a:cubicBezTo>
                          <a:pt x="101" y="66"/>
                          <a:pt x="101" y="66"/>
                          <a:pt x="101" y="66"/>
                        </a:cubicBezTo>
                        <a:cubicBezTo>
                          <a:pt x="101" y="66"/>
                          <a:pt x="101" y="66"/>
                          <a:pt x="101" y="66"/>
                        </a:cubicBezTo>
                        <a:cubicBezTo>
                          <a:pt x="101" y="65"/>
                          <a:pt x="101" y="65"/>
                          <a:pt x="101" y="65"/>
                        </a:cubicBezTo>
                        <a:cubicBezTo>
                          <a:pt x="101" y="64"/>
                          <a:pt x="101" y="64"/>
                          <a:pt x="101" y="64"/>
                        </a:cubicBezTo>
                        <a:cubicBezTo>
                          <a:pt x="100" y="65"/>
                          <a:pt x="100" y="65"/>
                          <a:pt x="100" y="65"/>
                        </a:cubicBezTo>
                        <a:cubicBezTo>
                          <a:pt x="99" y="65"/>
                          <a:pt x="99" y="65"/>
                          <a:pt x="99" y="65"/>
                        </a:cubicBezTo>
                        <a:cubicBezTo>
                          <a:pt x="99" y="66"/>
                          <a:pt x="99" y="66"/>
                          <a:pt x="99" y="66"/>
                        </a:cubicBezTo>
                        <a:cubicBezTo>
                          <a:pt x="98" y="67"/>
                          <a:pt x="98" y="67"/>
                          <a:pt x="98" y="67"/>
                        </a:cubicBezTo>
                        <a:cubicBezTo>
                          <a:pt x="96" y="67"/>
                          <a:pt x="96" y="67"/>
                          <a:pt x="96" y="67"/>
                        </a:cubicBezTo>
                        <a:cubicBezTo>
                          <a:pt x="95" y="67"/>
                          <a:pt x="95" y="67"/>
                          <a:pt x="95" y="67"/>
                        </a:cubicBezTo>
                        <a:cubicBezTo>
                          <a:pt x="94" y="67"/>
                          <a:pt x="94" y="67"/>
                          <a:pt x="94" y="67"/>
                        </a:cubicBezTo>
                        <a:cubicBezTo>
                          <a:pt x="92" y="68"/>
                          <a:pt x="92" y="68"/>
                          <a:pt x="92" y="68"/>
                        </a:cubicBezTo>
                        <a:cubicBezTo>
                          <a:pt x="91" y="68"/>
                          <a:pt x="91" y="68"/>
                          <a:pt x="91" y="68"/>
                        </a:cubicBezTo>
                        <a:cubicBezTo>
                          <a:pt x="88" y="70"/>
                          <a:pt x="88" y="70"/>
                          <a:pt x="88" y="70"/>
                        </a:cubicBezTo>
                        <a:cubicBezTo>
                          <a:pt x="91" y="70"/>
                          <a:pt x="91" y="70"/>
                          <a:pt x="91" y="70"/>
                        </a:cubicBezTo>
                        <a:cubicBezTo>
                          <a:pt x="91" y="70"/>
                          <a:pt x="91" y="70"/>
                          <a:pt x="91" y="70"/>
                        </a:cubicBezTo>
                        <a:cubicBezTo>
                          <a:pt x="91" y="70"/>
                          <a:pt x="91" y="70"/>
                          <a:pt x="91" y="70"/>
                        </a:cubicBezTo>
                        <a:cubicBezTo>
                          <a:pt x="89" y="71"/>
                          <a:pt x="89" y="71"/>
                          <a:pt x="89" y="71"/>
                        </a:cubicBezTo>
                        <a:cubicBezTo>
                          <a:pt x="89" y="71"/>
                          <a:pt x="89" y="71"/>
                          <a:pt x="89" y="71"/>
                        </a:cubicBezTo>
                        <a:cubicBezTo>
                          <a:pt x="88" y="72"/>
                          <a:pt x="88" y="72"/>
                          <a:pt x="88" y="72"/>
                        </a:cubicBezTo>
                        <a:cubicBezTo>
                          <a:pt x="91" y="71"/>
                          <a:pt x="91" y="71"/>
                          <a:pt x="91" y="71"/>
                        </a:cubicBezTo>
                        <a:cubicBezTo>
                          <a:pt x="92" y="70"/>
                          <a:pt x="92" y="70"/>
                          <a:pt x="92" y="70"/>
                        </a:cubicBezTo>
                        <a:cubicBezTo>
                          <a:pt x="94" y="68"/>
                          <a:pt x="94" y="68"/>
                          <a:pt x="94" y="68"/>
                        </a:cubicBezTo>
                        <a:cubicBezTo>
                          <a:pt x="95" y="68"/>
                          <a:pt x="95" y="68"/>
                          <a:pt x="95" y="68"/>
                        </a:cubicBezTo>
                        <a:cubicBezTo>
                          <a:pt x="96" y="69"/>
                          <a:pt x="96" y="69"/>
                          <a:pt x="96" y="69"/>
                        </a:cubicBezTo>
                        <a:cubicBezTo>
                          <a:pt x="97" y="68"/>
                          <a:pt x="97" y="68"/>
                          <a:pt x="97" y="68"/>
                        </a:cubicBezTo>
                        <a:cubicBezTo>
                          <a:pt x="98" y="68"/>
                          <a:pt x="98" y="68"/>
                          <a:pt x="98" y="68"/>
                        </a:cubicBezTo>
                        <a:cubicBezTo>
                          <a:pt x="98" y="69"/>
                          <a:pt x="98" y="69"/>
                          <a:pt x="98" y="69"/>
                        </a:cubicBezTo>
                        <a:cubicBezTo>
                          <a:pt x="98" y="70"/>
                          <a:pt x="98" y="70"/>
                          <a:pt x="98" y="70"/>
                        </a:cubicBezTo>
                        <a:cubicBezTo>
                          <a:pt x="97" y="70"/>
                          <a:pt x="97" y="70"/>
                          <a:pt x="97" y="70"/>
                        </a:cubicBezTo>
                        <a:cubicBezTo>
                          <a:pt x="96" y="71"/>
                          <a:pt x="96" y="71"/>
                          <a:pt x="96" y="71"/>
                        </a:cubicBezTo>
                        <a:cubicBezTo>
                          <a:pt x="95" y="71"/>
                          <a:pt x="95" y="71"/>
                          <a:pt x="95" y="71"/>
                        </a:cubicBezTo>
                        <a:cubicBezTo>
                          <a:pt x="94" y="71"/>
                          <a:pt x="94" y="71"/>
                          <a:pt x="94" y="71"/>
                        </a:cubicBezTo>
                        <a:cubicBezTo>
                          <a:pt x="93" y="72"/>
                          <a:pt x="93" y="72"/>
                          <a:pt x="93" y="72"/>
                        </a:cubicBezTo>
                        <a:cubicBezTo>
                          <a:pt x="93" y="73"/>
                          <a:pt x="93" y="73"/>
                          <a:pt x="93" y="73"/>
                        </a:cubicBezTo>
                        <a:cubicBezTo>
                          <a:pt x="92" y="72"/>
                          <a:pt x="92" y="72"/>
                          <a:pt x="92" y="72"/>
                        </a:cubicBezTo>
                        <a:cubicBezTo>
                          <a:pt x="91" y="73"/>
                          <a:pt x="91" y="73"/>
                          <a:pt x="91" y="73"/>
                        </a:cubicBezTo>
                        <a:cubicBezTo>
                          <a:pt x="89" y="74"/>
                          <a:pt x="89" y="74"/>
                          <a:pt x="89" y="74"/>
                        </a:cubicBezTo>
                        <a:cubicBezTo>
                          <a:pt x="91" y="74"/>
                          <a:pt x="91" y="74"/>
                          <a:pt x="91" y="74"/>
                        </a:cubicBezTo>
                        <a:cubicBezTo>
                          <a:pt x="92" y="74"/>
                          <a:pt x="92" y="74"/>
                          <a:pt x="92" y="74"/>
                        </a:cubicBezTo>
                        <a:cubicBezTo>
                          <a:pt x="93" y="74"/>
                          <a:pt x="93" y="74"/>
                          <a:pt x="93" y="74"/>
                        </a:cubicBezTo>
                        <a:cubicBezTo>
                          <a:pt x="93" y="74"/>
                          <a:pt x="93" y="74"/>
                          <a:pt x="93" y="74"/>
                        </a:cubicBezTo>
                        <a:cubicBezTo>
                          <a:pt x="95" y="73"/>
                          <a:pt x="95" y="73"/>
                          <a:pt x="95" y="73"/>
                        </a:cubicBezTo>
                        <a:cubicBezTo>
                          <a:pt x="95" y="72"/>
                          <a:pt x="95" y="72"/>
                          <a:pt x="95" y="72"/>
                        </a:cubicBezTo>
                        <a:cubicBezTo>
                          <a:pt x="96" y="72"/>
                          <a:pt x="96" y="72"/>
                          <a:pt x="96" y="72"/>
                        </a:cubicBezTo>
                        <a:cubicBezTo>
                          <a:pt x="97" y="72"/>
                          <a:pt x="97" y="72"/>
                          <a:pt x="97" y="72"/>
                        </a:cubicBezTo>
                        <a:cubicBezTo>
                          <a:pt x="98" y="72"/>
                          <a:pt x="98" y="72"/>
                          <a:pt x="98" y="72"/>
                        </a:cubicBezTo>
                        <a:cubicBezTo>
                          <a:pt x="99" y="71"/>
                          <a:pt x="99" y="71"/>
                          <a:pt x="99" y="71"/>
                        </a:cubicBezTo>
                        <a:cubicBezTo>
                          <a:pt x="100" y="71"/>
                          <a:pt x="100" y="71"/>
                          <a:pt x="100" y="71"/>
                        </a:cubicBezTo>
                        <a:cubicBezTo>
                          <a:pt x="101" y="70"/>
                          <a:pt x="101" y="70"/>
                          <a:pt x="101" y="70"/>
                        </a:cubicBezTo>
                        <a:cubicBezTo>
                          <a:pt x="101" y="69"/>
                          <a:pt x="101" y="69"/>
                          <a:pt x="101" y="69"/>
                        </a:cubicBezTo>
                        <a:cubicBezTo>
                          <a:pt x="100" y="69"/>
                          <a:pt x="100" y="69"/>
                          <a:pt x="100" y="69"/>
                        </a:cubicBezTo>
                        <a:cubicBezTo>
                          <a:pt x="101" y="68"/>
                          <a:pt x="101" y="68"/>
                          <a:pt x="101" y="68"/>
                        </a:cubicBezTo>
                        <a:cubicBezTo>
                          <a:pt x="101" y="67"/>
                          <a:pt x="101" y="67"/>
                          <a:pt x="101" y="67"/>
                        </a:cubicBezTo>
                        <a:cubicBezTo>
                          <a:pt x="102" y="67"/>
                          <a:pt x="102" y="67"/>
                          <a:pt x="102" y="67"/>
                        </a:cubicBezTo>
                        <a:cubicBezTo>
                          <a:pt x="103" y="67"/>
                          <a:pt x="103" y="67"/>
                          <a:pt x="103" y="67"/>
                        </a:cubicBezTo>
                        <a:cubicBezTo>
                          <a:pt x="103" y="68"/>
                          <a:pt x="103" y="68"/>
                          <a:pt x="103" y="68"/>
                        </a:cubicBezTo>
                        <a:cubicBezTo>
                          <a:pt x="104" y="71"/>
                          <a:pt x="104" y="71"/>
                          <a:pt x="104" y="71"/>
                        </a:cubicBezTo>
                        <a:cubicBezTo>
                          <a:pt x="104" y="72"/>
                          <a:pt x="104" y="72"/>
                          <a:pt x="104" y="72"/>
                        </a:cubicBezTo>
                        <a:cubicBezTo>
                          <a:pt x="105" y="73"/>
                          <a:pt x="105" y="73"/>
                          <a:pt x="105" y="73"/>
                        </a:cubicBezTo>
                        <a:cubicBezTo>
                          <a:pt x="105" y="74"/>
                          <a:pt x="105" y="74"/>
                          <a:pt x="105" y="74"/>
                        </a:cubicBezTo>
                        <a:cubicBezTo>
                          <a:pt x="104" y="75"/>
                          <a:pt x="104" y="75"/>
                          <a:pt x="104" y="75"/>
                        </a:cubicBezTo>
                        <a:cubicBezTo>
                          <a:pt x="103" y="75"/>
                          <a:pt x="103" y="75"/>
                          <a:pt x="103" y="75"/>
                        </a:cubicBezTo>
                        <a:cubicBezTo>
                          <a:pt x="102" y="74"/>
                          <a:pt x="102" y="74"/>
                          <a:pt x="102" y="74"/>
                        </a:cubicBezTo>
                        <a:cubicBezTo>
                          <a:pt x="100" y="74"/>
                          <a:pt x="100" y="74"/>
                          <a:pt x="100" y="74"/>
                        </a:cubicBezTo>
                        <a:cubicBezTo>
                          <a:pt x="99" y="75"/>
                          <a:pt x="99" y="75"/>
                          <a:pt x="99" y="75"/>
                        </a:cubicBezTo>
                        <a:cubicBezTo>
                          <a:pt x="98" y="75"/>
                          <a:pt x="98" y="75"/>
                          <a:pt x="98" y="75"/>
                        </a:cubicBezTo>
                        <a:cubicBezTo>
                          <a:pt x="98" y="75"/>
                          <a:pt x="98" y="75"/>
                          <a:pt x="98" y="75"/>
                        </a:cubicBezTo>
                        <a:cubicBezTo>
                          <a:pt x="98" y="75"/>
                          <a:pt x="98" y="75"/>
                          <a:pt x="98" y="75"/>
                        </a:cubicBezTo>
                        <a:cubicBezTo>
                          <a:pt x="96" y="75"/>
                          <a:pt x="96" y="75"/>
                          <a:pt x="96" y="75"/>
                        </a:cubicBezTo>
                        <a:cubicBezTo>
                          <a:pt x="95" y="76"/>
                          <a:pt x="95" y="76"/>
                          <a:pt x="95" y="76"/>
                        </a:cubicBezTo>
                        <a:cubicBezTo>
                          <a:pt x="94" y="76"/>
                          <a:pt x="94" y="76"/>
                          <a:pt x="94" y="76"/>
                        </a:cubicBezTo>
                        <a:cubicBezTo>
                          <a:pt x="93" y="76"/>
                          <a:pt x="93" y="76"/>
                          <a:pt x="93" y="76"/>
                        </a:cubicBezTo>
                        <a:cubicBezTo>
                          <a:pt x="94" y="77"/>
                          <a:pt x="94" y="77"/>
                          <a:pt x="94" y="77"/>
                        </a:cubicBezTo>
                        <a:cubicBezTo>
                          <a:pt x="97" y="77"/>
                          <a:pt x="97" y="77"/>
                          <a:pt x="97" y="77"/>
                        </a:cubicBezTo>
                        <a:cubicBezTo>
                          <a:pt x="98" y="77"/>
                          <a:pt x="98" y="77"/>
                          <a:pt x="98" y="77"/>
                        </a:cubicBezTo>
                        <a:cubicBezTo>
                          <a:pt x="99" y="78"/>
                          <a:pt x="99" y="78"/>
                          <a:pt x="99" y="78"/>
                        </a:cubicBezTo>
                        <a:cubicBezTo>
                          <a:pt x="100" y="79"/>
                          <a:pt x="100" y="79"/>
                          <a:pt x="100" y="79"/>
                        </a:cubicBezTo>
                        <a:cubicBezTo>
                          <a:pt x="101" y="79"/>
                          <a:pt x="101" y="79"/>
                          <a:pt x="101" y="79"/>
                        </a:cubicBezTo>
                        <a:cubicBezTo>
                          <a:pt x="102" y="78"/>
                          <a:pt x="102" y="78"/>
                          <a:pt x="102" y="78"/>
                        </a:cubicBezTo>
                        <a:cubicBezTo>
                          <a:pt x="102" y="79"/>
                          <a:pt x="102" y="79"/>
                          <a:pt x="102" y="79"/>
                        </a:cubicBezTo>
                        <a:cubicBezTo>
                          <a:pt x="103" y="79"/>
                          <a:pt x="103" y="79"/>
                          <a:pt x="103" y="79"/>
                        </a:cubicBezTo>
                        <a:cubicBezTo>
                          <a:pt x="104" y="80"/>
                          <a:pt x="104" y="80"/>
                          <a:pt x="104" y="80"/>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3" y="82"/>
                          <a:pt x="103" y="82"/>
                          <a:pt x="103" y="82"/>
                        </a:cubicBezTo>
                        <a:cubicBezTo>
                          <a:pt x="102" y="83"/>
                          <a:pt x="102" y="83"/>
                          <a:pt x="102" y="83"/>
                        </a:cubicBezTo>
                        <a:cubicBezTo>
                          <a:pt x="102" y="82"/>
                          <a:pt x="102" y="82"/>
                          <a:pt x="102" y="82"/>
                        </a:cubicBezTo>
                        <a:cubicBezTo>
                          <a:pt x="102" y="82"/>
                          <a:pt x="102" y="82"/>
                          <a:pt x="102" y="82"/>
                        </a:cubicBezTo>
                        <a:cubicBezTo>
                          <a:pt x="101" y="82"/>
                          <a:pt x="101" y="82"/>
                          <a:pt x="101" y="82"/>
                        </a:cubicBezTo>
                        <a:cubicBezTo>
                          <a:pt x="100" y="82"/>
                          <a:pt x="100" y="82"/>
                          <a:pt x="100" y="82"/>
                        </a:cubicBezTo>
                        <a:cubicBezTo>
                          <a:pt x="99" y="80"/>
                          <a:pt x="99" y="80"/>
                          <a:pt x="99" y="80"/>
                        </a:cubicBezTo>
                        <a:cubicBezTo>
                          <a:pt x="98" y="80"/>
                          <a:pt x="98" y="80"/>
                          <a:pt x="98" y="80"/>
                        </a:cubicBezTo>
                        <a:cubicBezTo>
                          <a:pt x="96" y="80"/>
                          <a:pt x="96" y="80"/>
                          <a:pt x="96" y="80"/>
                        </a:cubicBezTo>
                        <a:cubicBezTo>
                          <a:pt x="95" y="80"/>
                          <a:pt x="95" y="80"/>
                          <a:pt x="95" y="80"/>
                        </a:cubicBezTo>
                        <a:cubicBezTo>
                          <a:pt x="94" y="79"/>
                          <a:pt x="94" y="79"/>
                          <a:pt x="94" y="79"/>
                        </a:cubicBezTo>
                        <a:cubicBezTo>
                          <a:pt x="95" y="81"/>
                          <a:pt x="95" y="81"/>
                          <a:pt x="95" y="81"/>
                        </a:cubicBezTo>
                        <a:cubicBezTo>
                          <a:pt x="97" y="81"/>
                          <a:pt x="97" y="81"/>
                          <a:pt x="97" y="81"/>
                        </a:cubicBezTo>
                        <a:cubicBezTo>
                          <a:pt x="97" y="81"/>
                          <a:pt x="97" y="81"/>
                          <a:pt x="97" y="81"/>
                        </a:cubicBezTo>
                        <a:cubicBezTo>
                          <a:pt x="97" y="82"/>
                          <a:pt x="97" y="82"/>
                          <a:pt x="97" y="82"/>
                        </a:cubicBezTo>
                        <a:cubicBezTo>
                          <a:pt x="96" y="82"/>
                          <a:pt x="96" y="82"/>
                          <a:pt x="96" y="82"/>
                        </a:cubicBezTo>
                        <a:cubicBezTo>
                          <a:pt x="95" y="82"/>
                          <a:pt x="95" y="82"/>
                          <a:pt x="95" y="82"/>
                        </a:cubicBezTo>
                        <a:cubicBezTo>
                          <a:pt x="94" y="82"/>
                          <a:pt x="94" y="82"/>
                          <a:pt x="94" y="82"/>
                        </a:cubicBezTo>
                        <a:cubicBezTo>
                          <a:pt x="93" y="83"/>
                          <a:pt x="93" y="83"/>
                          <a:pt x="93" y="83"/>
                        </a:cubicBezTo>
                        <a:cubicBezTo>
                          <a:pt x="93" y="84"/>
                          <a:pt x="93" y="84"/>
                          <a:pt x="93" y="84"/>
                        </a:cubicBezTo>
                        <a:cubicBezTo>
                          <a:pt x="94" y="84"/>
                          <a:pt x="94" y="84"/>
                          <a:pt x="94" y="84"/>
                        </a:cubicBezTo>
                        <a:cubicBezTo>
                          <a:pt x="94" y="83"/>
                          <a:pt x="94" y="83"/>
                          <a:pt x="94" y="83"/>
                        </a:cubicBezTo>
                        <a:cubicBezTo>
                          <a:pt x="96" y="83"/>
                          <a:pt x="96" y="83"/>
                          <a:pt x="96" y="83"/>
                        </a:cubicBezTo>
                        <a:cubicBezTo>
                          <a:pt x="97" y="83"/>
                          <a:pt x="97" y="83"/>
                          <a:pt x="97" y="83"/>
                        </a:cubicBezTo>
                        <a:cubicBezTo>
                          <a:pt x="98" y="83"/>
                          <a:pt x="98" y="83"/>
                          <a:pt x="98" y="83"/>
                        </a:cubicBezTo>
                        <a:cubicBezTo>
                          <a:pt x="98" y="83"/>
                          <a:pt x="98" y="83"/>
                          <a:pt x="98" y="83"/>
                        </a:cubicBezTo>
                        <a:cubicBezTo>
                          <a:pt x="98" y="84"/>
                          <a:pt x="98" y="84"/>
                          <a:pt x="98" y="84"/>
                        </a:cubicBezTo>
                        <a:cubicBezTo>
                          <a:pt x="99" y="84"/>
                          <a:pt x="99" y="84"/>
                          <a:pt x="99" y="84"/>
                        </a:cubicBezTo>
                        <a:cubicBezTo>
                          <a:pt x="99" y="84"/>
                          <a:pt x="99" y="84"/>
                          <a:pt x="99" y="84"/>
                        </a:cubicBezTo>
                        <a:cubicBezTo>
                          <a:pt x="98" y="84"/>
                          <a:pt x="98" y="84"/>
                          <a:pt x="98" y="84"/>
                        </a:cubicBezTo>
                        <a:cubicBezTo>
                          <a:pt x="97" y="85"/>
                          <a:pt x="97" y="85"/>
                          <a:pt x="97" y="85"/>
                        </a:cubicBezTo>
                        <a:cubicBezTo>
                          <a:pt x="97" y="84"/>
                          <a:pt x="97" y="84"/>
                          <a:pt x="97" y="84"/>
                        </a:cubicBezTo>
                        <a:cubicBezTo>
                          <a:pt x="96" y="84"/>
                          <a:pt x="96" y="84"/>
                          <a:pt x="96" y="84"/>
                        </a:cubicBezTo>
                        <a:cubicBezTo>
                          <a:pt x="95" y="84"/>
                          <a:pt x="95" y="84"/>
                          <a:pt x="95" y="84"/>
                        </a:cubicBezTo>
                        <a:cubicBezTo>
                          <a:pt x="95" y="84"/>
                          <a:pt x="95" y="84"/>
                          <a:pt x="95" y="84"/>
                        </a:cubicBezTo>
                        <a:cubicBezTo>
                          <a:pt x="96" y="85"/>
                          <a:pt x="96" y="85"/>
                          <a:pt x="96" y="85"/>
                        </a:cubicBezTo>
                        <a:cubicBezTo>
                          <a:pt x="97" y="86"/>
                          <a:pt x="97" y="86"/>
                          <a:pt x="97" y="86"/>
                        </a:cubicBezTo>
                        <a:cubicBezTo>
                          <a:pt x="97" y="86"/>
                          <a:pt x="97" y="86"/>
                          <a:pt x="97" y="86"/>
                        </a:cubicBezTo>
                        <a:cubicBezTo>
                          <a:pt x="97" y="87"/>
                          <a:pt x="97" y="87"/>
                          <a:pt x="97" y="87"/>
                        </a:cubicBezTo>
                        <a:cubicBezTo>
                          <a:pt x="97" y="87"/>
                          <a:pt x="97" y="87"/>
                          <a:pt x="97" y="87"/>
                        </a:cubicBezTo>
                        <a:cubicBezTo>
                          <a:pt x="97" y="87"/>
                          <a:pt x="97" y="87"/>
                          <a:pt x="97" y="87"/>
                        </a:cubicBezTo>
                        <a:cubicBezTo>
                          <a:pt x="95" y="87"/>
                          <a:pt x="95" y="87"/>
                          <a:pt x="95" y="87"/>
                        </a:cubicBezTo>
                        <a:cubicBezTo>
                          <a:pt x="93" y="87"/>
                          <a:pt x="93" y="87"/>
                          <a:pt x="93" y="87"/>
                        </a:cubicBezTo>
                        <a:cubicBezTo>
                          <a:pt x="91" y="86"/>
                          <a:pt x="91" y="86"/>
                          <a:pt x="91" y="86"/>
                        </a:cubicBezTo>
                        <a:cubicBezTo>
                          <a:pt x="90" y="86"/>
                          <a:pt x="90" y="86"/>
                          <a:pt x="90" y="86"/>
                        </a:cubicBezTo>
                        <a:cubicBezTo>
                          <a:pt x="90" y="87"/>
                          <a:pt x="90" y="87"/>
                          <a:pt x="90" y="87"/>
                        </a:cubicBezTo>
                        <a:cubicBezTo>
                          <a:pt x="92" y="87"/>
                          <a:pt x="92" y="87"/>
                          <a:pt x="92" y="87"/>
                        </a:cubicBezTo>
                        <a:cubicBezTo>
                          <a:pt x="95" y="89"/>
                          <a:pt x="95" y="89"/>
                          <a:pt x="95" y="89"/>
                        </a:cubicBezTo>
                        <a:cubicBezTo>
                          <a:pt x="95" y="89"/>
                          <a:pt x="95" y="89"/>
                          <a:pt x="95" y="89"/>
                        </a:cubicBezTo>
                        <a:cubicBezTo>
                          <a:pt x="94" y="89"/>
                          <a:pt x="94" y="89"/>
                          <a:pt x="94" y="89"/>
                        </a:cubicBezTo>
                        <a:cubicBezTo>
                          <a:pt x="93" y="88"/>
                          <a:pt x="93" y="88"/>
                          <a:pt x="93" y="88"/>
                        </a:cubicBezTo>
                        <a:cubicBezTo>
                          <a:pt x="92" y="88"/>
                          <a:pt x="92" y="88"/>
                          <a:pt x="92" y="88"/>
                        </a:cubicBezTo>
                        <a:cubicBezTo>
                          <a:pt x="91" y="90"/>
                          <a:pt x="91" y="90"/>
                          <a:pt x="91" y="90"/>
                        </a:cubicBezTo>
                        <a:cubicBezTo>
                          <a:pt x="92" y="89"/>
                          <a:pt x="92" y="89"/>
                          <a:pt x="92" y="89"/>
                        </a:cubicBezTo>
                        <a:cubicBezTo>
                          <a:pt x="93" y="90"/>
                          <a:pt x="93" y="90"/>
                          <a:pt x="93" y="90"/>
                        </a:cubicBezTo>
                        <a:cubicBezTo>
                          <a:pt x="94" y="90"/>
                          <a:pt x="94" y="90"/>
                          <a:pt x="94" y="90"/>
                        </a:cubicBezTo>
                        <a:cubicBezTo>
                          <a:pt x="94" y="90"/>
                          <a:pt x="94" y="90"/>
                          <a:pt x="94" y="90"/>
                        </a:cubicBezTo>
                        <a:cubicBezTo>
                          <a:pt x="94" y="91"/>
                          <a:pt x="94" y="91"/>
                          <a:pt x="94" y="91"/>
                        </a:cubicBezTo>
                        <a:cubicBezTo>
                          <a:pt x="95" y="92"/>
                          <a:pt x="95" y="92"/>
                          <a:pt x="95" y="92"/>
                        </a:cubicBezTo>
                        <a:cubicBezTo>
                          <a:pt x="95" y="91"/>
                          <a:pt x="95" y="91"/>
                          <a:pt x="95" y="91"/>
                        </a:cubicBezTo>
                        <a:cubicBezTo>
                          <a:pt x="96" y="91"/>
                          <a:pt x="96" y="91"/>
                          <a:pt x="96" y="91"/>
                        </a:cubicBezTo>
                        <a:cubicBezTo>
                          <a:pt x="96" y="91"/>
                          <a:pt x="96" y="91"/>
                          <a:pt x="96" y="91"/>
                        </a:cubicBezTo>
                        <a:cubicBezTo>
                          <a:pt x="96" y="92"/>
                          <a:pt x="96" y="92"/>
                          <a:pt x="96" y="92"/>
                        </a:cubicBezTo>
                        <a:cubicBezTo>
                          <a:pt x="96" y="92"/>
                          <a:pt x="96" y="92"/>
                          <a:pt x="96" y="92"/>
                        </a:cubicBezTo>
                        <a:cubicBezTo>
                          <a:pt x="97" y="92"/>
                          <a:pt x="97" y="92"/>
                          <a:pt x="97" y="92"/>
                        </a:cubicBezTo>
                        <a:cubicBezTo>
                          <a:pt x="97" y="91"/>
                          <a:pt x="97" y="91"/>
                          <a:pt x="97" y="91"/>
                        </a:cubicBezTo>
                        <a:cubicBezTo>
                          <a:pt x="98" y="91"/>
                          <a:pt x="98" y="91"/>
                          <a:pt x="98" y="91"/>
                        </a:cubicBezTo>
                        <a:cubicBezTo>
                          <a:pt x="99" y="92"/>
                          <a:pt x="99" y="92"/>
                          <a:pt x="99" y="92"/>
                        </a:cubicBezTo>
                        <a:cubicBezTo>
                          <a:pt x="100" y="92"/>
                          <a:pt x="100" y="92"/>
                          <a:pt x="100" y="92"/>
                        </a:cubicBezTo>
                        <a:cubicBezTo>
                          <a:pt x="100" y="92"/>
                          <a:pt x="100" y="92"/>
                          <a:pt x="100" y="92"/>
                        </a:cubicBezTo>
                        <a:cubicBezTo>
                          <a:pt x="100" y="93"/>
                          <a:pt x="100" y="93"/>
                          <a:pt x="100" y="93"/>
                        </a:cubicBezTo>
                        <a:cubicBezTo>
                          <a:pt x="100" y="93"/>
                          <a:pt x="100" y="93"/>
                          <a:pt x="100" y="93"/>
                        </a:cubicBezTo>
                        <a:cubicBezTo>
                          <a:pt x="99" y="93"/>
                          <a:pt x="99" y="93"/>
                          <a:pt x="99" y="93"/>
                        </a:cubicBezTo>
                        <a:cubicBezTo>
                          <a:pt x="97" y="93"/>
                          <a:pt x="97" y="93"/>
                          <a:pt x="97" y="93"/>
                        </a:cubicBezTo>
                        <a:cubicBezTo>
                          <a:pt x="95" y="94"/>
                          <a:pt x="95" y="94"/>
                          <a:pt x="95" y="94"/>
                        </a:cubicBezTo>
                        <a:cubicBezTo>
                          <a:pt x="95" y="95"/>
                          <a:pt x="95" y="95"/>
                          <a:pt x="95" y="95"/>
                        </a:cubicBezTo>
                        <a:cubicBezTo>
                          <a:pt x="95" y="95"/>
                          <a:pt x="95" y="95"/>
                          <a:pt x="95" y="95"/>
                        </a:cubicBezTo>
                        <a:cubicBezTo>
                          <a:pt x="96" y="94"/>
                          <a:pt x="96" y="94"/>
                          <a:pt x="96" y="94"/>
                        </a:cubicBezTo>
                        <a:cubicBezTo>
                          <a:pt x="98" y="94"/>
                          <a:pt x="98" y="94"/>
                          <a:pt x="98" y="94"/>
                        </a:cubicBezTo>
                        <a:cubicBezTo>
                          <a:pt x="97" y="95"/>
                          <a:pt x="97" y="95"/>
                          <a:pt x="97" y="95"/>
                        </a:cubicBezTo>
                        <a:cubicBezTo>
                          <a:pt x="97" y="96"/>
                          <a:pt x="97" y="96"/>
                          <a:pt x="97" y="96"/>
                        </a:cubicBezTo>
                        <a:cubicBezTo>
                          <a:pt x="98" y="95"/>
                          <a:pt x="98" y="95"/>
                          <a:pt x="98" y="95"/>
                        </a:cubicBezTo>
                        <a:cubicBezTo>
                          <a:pt x="100" y="95"/>
                          <a:pt x="100" y="95"/>
                          <a:pt x="100" y="95"/>
                        </a:cubicBezTo>
                        <a:cubicBezTo>
                          <a:pt x="100" y="96"/>
                          <a:pt x="100" y="96"/>
                          <a:pt x="100" y="96"/>
                        </a:cubicBezTo>
                        <a:cubicBezTo>
                          <a:pt x="100" y="96"/>
                          <a:pt x="100" y="96"/>
                          <a:pt x="100" y="96"/>
                        </a:cubicBezTo>
                        <a:cubicBezTo>
                          <a:pt x="99" y="96"/>
                          <a:pt x="99" y="96"/>
                          <a:pt x="99" y="96"/>
                        </a:cubicBezTo>
                        <a:cubicBezTo>
                          <a:pt x="101" y="96"/>
                          <a:pt x="101" y="96"/>
                          <a:pt x="101" y="96"/>
                        </a:cubicBezTo>
                        <a:cubicBezTo>
                          <a:pt x="101" y="97"/>
                          <a:pt x="101" y="97"/>
                          <a:pt x="101" y="97"/>
                        </a:cubicBezTo>
                        <a:cubicBezTo>
                          <a:pt x="101" y="97"/>
                          <a:pt x="101" y="97"/>
                          <a:pt x="101" y="97"/>
                        </a:cubicBezTo>
                        <a:cubicBezTo>
                          <a:pt x="100" y="99"/>
                          <a:pt x="100" y="99"/>
                          <a:pt x="100" y="99"/>
                        </a:cubicBezTo>
                        <a:cubicBezTo>
                          <a:pt x="100" y="100"/>
                          <a:pt x="100" y="100"/>
                          <a:pt x="100" y="100"/>
                        </a:cubicBezTo>
                        <a:cubicBezTo>
                          <a:pt x="100" y="100"/>
                          <a:pt x="100" y="100"/>
                          <a:pt x="100" y="100"/>
                        </a:cubicBezTo>
                        <a:cubicBezTo>
                          <a:pt x="101" y="100"/>
                          <a:pt x="101" y="100"/>
                          <a:pt x="101" y="100"/>
                        </a:cubicBezTo>
                        <a:cubicBezTo>
                          <a:pt x="101" y="99"/>
                          <a:pt x="101" y="99"/>
                          <a:pt x="101" y="99"/>
                        </a:cubicBezTo>
                        <a:cubicBezTo>
                          <a:pt x="102" y="98"/>
                          <a:pt x="102" y="98"/>
                          <a:pt x="102" y="98"/>
                        </a:cubicBezTo>
                        <a:cubicBezTo>
                          <a:pt x="103" y="98"/>
                          <a:pt x="103" y="98"/>
                          <a:pt x="103" y="98"/>
                        </a:cubicBezTo>
                        <a:cubicBezTo>
                          <a:pt x="103" y="99"/>
                          <a:pt x="103" y="99"/>
                          <a:pt x="103" y="99"/>
                        </a:cubicBezTo>
                        <a:cubicBezTo>
                          <a:pt x="102" y="99"/>
                          <a:pt x="102" y="99"/>
                          <a:pt x="102" y="99"/>
                        </a:cubicBezTo>
                        <a:cubicBezTo>
                          <a:pt x="101" y="101"/>
                          <a:pt x="101" y="101"/>
                          <a:pt x="101" y="101"/>
                        </a:cubicBezTo>
                        <a:cubicBezTo>
                          <a:pt x="100" y="102"/>
                          <a:pt x="100" y="102"/>
                          <a:pt x="100" y="102"/>
                        </a:cubicBezTo>
                        <a:cubicBezTo>
                          <a:pt x="100" y="104"/>
                          <a:pt x="100" y="104"/>
                          <a:pt x="100" y="104"/>
                        </a:cubicBezTo>
                        <a:cubicBezTo>
                          <a:pt x="101" y="103"/>
                          <a:pt x="101" y="103"/>
                          <a:pt x="101" y="103"/>
                        </a:cubicBezTo>
                        <a:cubicBezTo>
                          <a:pt x="102" y="101"/>
                          <a:pt x="102" y="101"/>
                          <a:pt x="102" y="101"/>
                        </a:cubicBezTo>
                        <a:cubicBezTo>
                          <a:pt x="102" y="101"/>
                          <a:pt x="102" y="101"/>
                          <a:pt x="102" y="101"/>
                        </a:cubicBezTo>
                        <a:cubicBezTo>
                          <a:pt x="103" y="100"/>
                          <a:pt x="103" y="100"/>
                          <a:pt x="103" y="100"/>
                        </a:cubicBezTo>
                        <a:cubicBezTo>
                          <a:pt x="104" y="99"/>
                          <a:pt x="104" y="99"/>
                          <a:pt x="104" y="99"/>
                        </a:cubicBezTo>
                        <a:cubicBezTo>
                          <a:pt x="104" y="99"/>
                          <a:pt x="104" y="99"/>
                          <a:pt x="104" y="99"/>
                        </a:cubicBezTo>
                        <a:cubicBezTo>
                          <a:pt x="104" y="98"/>
                          <a:pt x="104" y="98"/>
                          <a:pt x="104" y="98"/>
                        </a:cubicBezTo>
                        <a:cubicBezTo>
                          <a:pt x="105" y="98"/>
                          <a:pt x="105" y="98"/>
                          <a:pt x="105" y="98"/>
                        </a:cubicBezTo>
                        <a:cubicBezTo>
                          <a:pt x="105" y="98"/>
                          <a:pt x="105" y="98"/>
                          <a:pt x="105" y="98"/>
                        </a:cubicBezTo>
                        <a:cubicBezTo>
                          <a:pt x="105" y="99"/>
                          <a:pt x="105" y="99"/>
                          <a:pt x="105" y="99"/>
                        </a:cubicBezTo>
                        <a:cubicBezTo>
                          <a:pt x="104" y="100"/>
                          <a:pt x="104" y="100"/>
                          <a:pt x="104" y="100"/>
                        </a:cubicBezTo>
                        <a:cubicBezTo>
                          <a:pt x="103" y="101"/>
                          <a:pt x="103" y="101"/>
                          <a:pt x="103" y="101"/>
                        </a:cubicBezTo>
                        <a:cubicBezTo>
                          <a:pt x="103" y="102"/>
                          <a:pt x="103" y="102"/>
                          <a:pt x="103" y="102"/>
                        </a:cubicBezTo>
                        <a:cubicBezTo>
                          <a:pt x="103" y="104"/>
                          <a:pt x="103" y="104"/>
                          <a:pt x="103" y="104"/>
                        </a:cubicBezTo>
                        <a:cubicBezTo>
                          <a:pt x="104" y="103"/>
                          <a:pt x="104" y="103"/>
                          <a:pt x="104" y="103"/>
                        </a:cubicBezTo>
                        <a:cubicBezTo>
                          <a:pt x="104" y="102"/>
                          <a:pt x="104" y="102"/>
                          <a:pt x="104" y="102"/>
                        </a:cubicBezTo>
                        <a:cubicBezTo>
                          <a:pt x="104" y="101"/>
                          <a:pt x="104" y="101"/>
                          <a:pt x="104" y="101"/>
                        </a:cubicBezTo>
                        <a:cubicBezTo>
                          <a:pt x="105" y="101"/>
                          <a:pt x="105" y="101"/>
                          <a:pt x="105" y="101"/>
                        </a:cubicBezTo>
                        <a:cubicBezTo>
                          <a:pt x="106" y="100"/>
                          <a:pt x="106" y="100"/>
                          <a:pt x="106" y="100"/>
                        </a:cubicBezTo>
                        <a:cubicBezTo>
                          <a:pt x="108" y="98"/>
                          <a:pt x="108" y="98"/>
                          <a:pt x="108" y="98"/>
                        </a:cubicBezTo>
                        <a:cubicBezTo>
                          <a:pt x="108" y="98"/>
                          <a:pt x="108" y="98"/>
                          <a:pt x="108" y="98"/>
                        </a:cubicBezTo>
                        <a:cubicBezTo>
                          <a:pt x="108" y="99"/>
                          <a:pt x="108" y="99"/>
                          <a:pt x="108" y="99"/>
                        </a:cubicBezTo>
                        <a:cubicBezTo>
                          <a:pt x="107" y="100"/>
                          <a:pt x="107" y="100"/>
                          <a:pt x="107" y="100"/>
                        </a:cubicBezTo>
                        <a:cubicBezTo>
                          <a:pt x="106" y="100"/>
                          <a:pt x="106" y="100"/>
                          <a:pt x="106" y="100"/>
                        </a:cubicBezTo>
                        <a:cubicBezTo>
                          <a:pt x="106" y="101"/>
                          <a:pt x="106" y="101"/>
                          <a:pt x="106" y="101"/>
                        </a:cubicBezTo>
                        <a:cubicBezTo>
                          <a:pt x="105" y="102"/>
                          <a:pt x="105" y="102"/>
                          <a:pt x="105" y="102"/>
                        </a:cubicBezTo>
                        <a:cubicBezTo>
                          <a:pt x="106" y="103"/>
                          <a:pt x="106" y="103"/>
                          <a:pt x="106" y="103"/>
                        </a:cubicBezTo>
                        <a:cubicBezTo>
                          <a:pt x="107" y="102"/>
                          <a:pt x="107" y="102"/>
                          <a:pt x="107" y="102"/>
                        </a:cubicBezTo>
                        <a:cubicBezTo>
                          <a:pt x="107" y="103"/>
                          <a:pt x="107" y="103"/>
                          <a:pt x="107" y="103"/>
                        </a:cubicBezTo>
                        <a:cubicBezTo>
                          <a:pt x="108" y="102"/>
                          <a:pt x="108" y="102"/>
                          <a:pt x="108" y="102"/>
                        </a:cubicBezTo>
                        <a:cubicBezTo>
                          <a:pt x="109" y="102"/>
                          <a:pt x="109" y="102"/>
                          <a:pt x="109" y="102"/>
                        </a:cubicBezTo>
                        <a:cubicBezTo>
                          <a:pt x="109" y="102"/>
                          <a:pt x="109" y="102"/>
                          <a:pt x="109" y="102"/>
                        </a:cubicBezTo>
                        <a:cubicBezTo>
                          <a:pt x="110" y="104"/>
                          <a:pt x="110" y="104"/>
                          <a:pt x="110" y="104"/>
                        </a:cubicBezTo>
                        <a:cubicBezTo>
                          <a:pt x="109" y="104"/>
                          <a:pt x="109" y="104"/>
                          <a:pt x="109" y="104"/>
                        </a:cubicBezTo>
                        <a:cubicBezTo>
                          <a:pt x="109" y="105"/>
                          <a:pt x="109" y="105"/>
                          <a:pt x="109" y="105"/>
                        </a:cubicBezTo>
                        <a:cubicBezTo>
                          <a:pt x="108" y="105"/>
                          <a:pt x="108" y="105"/>
                          <a:pt x="108" y="105"/>
                        </a:cubicBezTo>
                        <a:cubicBezTo>
                          <a:pt x="108" y="105"/>
                          <a:pt x="108" y="105"/>
                          <a:pt x="108" y="105"/>
                        </a:cubicBezTo>
                        <a:cubicBezTo>
                          <a:pt x="109" y="106"/>
                          <a:pt x="109" y="106"/>
                          <a:pt x="109" y="106"/>
                        </a:cubicBezTo>
                        <a:cubicBezTo>
                          <a:pt x="110" y="107"/>
                          <a:pt x="110" y="107"/>
                          <a:pt x="110" y="107"/>
                        </a:cubicBezTo>
                        <a:cubicBezTo>
                          <a:pt x="109" y="106"/>
                          <a:pt x="109" y="106"/>
                          <a:pt x="109" y="106"/>
                        </a:cubicBezTo>
                        <a:cubicBezTo>
                          <a:pt x="108" y="106"/>
                          <a:pt x="108" y="106"/>
                          <a:pt x="108" y="106"/>
                        </a:cubicBezTo>
                        <a:cubicBezTo>
                          <a:pt x="107" y="106"/>
                          <a:pt x="107" y="106"/>
                          <a:pt x="107" y="106"/>
                        </a:cubicBezTo>
                        <a:cubicBezTo>
                          <a:pt x="109" y="107"/>
                          <a:pt x="109" y="107"/>
                          <a:pt x="109" y="107"/>
                        </a:cubicBezTo>
                        <a:cubicBezTo>
                          <a:pt x="109" y="107"/>
                          <a:pt x="109" y="107"/>
                          <a:pt x="109" y="107"/>
                        </a:cubicBezTo>
                        <a:cubicBezTo>
                          <a:pt x="108" y="108"/>
                          <a:pt x="108" y="108"/>
                          <a:pt x="108" y="108"/>
                        </a:cubicBezTo>
                        <a:cubicBezTo>
                          <a:pt x="106" y="108"/>
                          <a:pt x="106" y="108"/>
                          <a:pt x="106" y="108"/>
                        </a:cubicBezTo>
                        <a:cubicBezTo>
                          <a:pt x="107" y="109"/>
                          <a:pt x="107" y="109"/>
                          <a:pt x="107" y="109"/>
                        </a:cubicBezTo>
                        <a:cubicBezTo>
                          <a:pt x="108" y="109"/>
                          <a:pt x="108" y="109"/>
                          <a:pt x="108" y="109"/>
                        </a:cubicBezTo>
                        <a:cubicBezTo>
                          <a:pt x="110" y="109"/>
                          <a:pt x="110" y="109"/>
                          <a:pt x="110" y="109"/>
                        </a:cubicBezTo>
                        <a:cubicBezTo>
                          <a:pt x="111" y="108"/>
                          <a:pt x="111" y="108"/>
                          <a:pt x="111" y="108"/>
                        </a:cubicBezTo>
                        <a:cubicBezTo>
                          <a:pt x="112" y="108"/>
                          <a:pt x="112" y="108"/>
                          <a:pt x="112" y="108"/>
                        </a:cubicBezTo>
                        <a:cubicBezTo>
                          <a:pt x="111" y="109"/>
                          <a:pt x="111" y="109"/>
                          <a:pt x="111" y="109"/>
                        </a:cubicBezTo>
                        <a:cubicBezTo>
                          <a:pt x="110" y="112"/>
                          <a:pt x="110" y="112"/>
                          <a:pt x="110" y="112"/>
                        </a:cubicBezTo>
                        <a:cubicBezTo>
                          <a:pt x="112" y="110"/>
                          <a:pt x="112" y="110"/>
                          <a:pt x="112" y="110"/>
                        </a:cubicBezTo>
                        <a:cubicBezTo>
                          <a:pt x="113" y="109"/>
                          <a:pt x="113" y="109"/>
                          <a:pt x="113" y="109"/>
                        </a:cubicBezTo>
                        <a:cubicBezTo>
                          <a:pt x="113" y="109"/>
                          <a:pt x="113" y="109"/>
                          <a:pt x="113" y="109"/>
                        </a:cubicBezTo>
                        <a:cubicBezTo>
                          <a:pt x="115" y="108"/>
                          <a:pt x="115" y="108"/>
                          <a:pt x="115" y="108"/>
                        </a:cubicBezTo>
                        <a:cubicBezTo>
                          <a:pt x="115" y="108"/>
                          <a:pt x="115" y="108"/>
                          <a:pt x="115" y="108"/>
                        </a:cubicBezTo>
                        <a:cubicBezTo>
                          <a:pt x="115" y="108"/>
                          <a:pt x="115" y="108"/>
                          <a:pt x="115" y="108"/>
                        </a:cubicBezTo>
                        <a:cubicBezTo>
                          <a:pt x="114" y="109"/>
                          <a:pt x="114" y="109"/>
                          <a:pt x="114" y="109"/>
                        </a:cubicBezTo>
                        <a:cubicBezTo>
                          <a:pt x="114" y="109"/>
                          <a:pt x="114" y="109"/>
                          <a:pt x="114" y="109"/>
                        </a:cubicBezTo>
                        <a:cubicBezTo>
                          <a:pt x="113" y="110"/>
                          <a:pt x="113" y="110"/>
                          <a:pt x="113" y="110"/>
                        </a:cubicBezTo>
                        <a:cubicBezTo>
                          <a:pt x="113" y="111"/>
                          <a:pt x="113" y="111"/>
                          <a:pt x="113" y="111"/>
                        </a:cubicBezTo>
                        <a:cubicBezTo>
                          <a:pt x="111" y="112"/>
                          <a:pt x="111" y="112"/>
                          <a:pt x="111" y="112"/>
                        </a:cubicBezTo>
                        <a:cubicBezTo>
                          <a:pt x="111" y="113"/>
                          <a:pt x="111" y="113"/>
                          <a:pt x="111" y="113"/>
                        </a:cubicBezTo>
                        <a:cubicBezTo>
                          <a:pt x="111" y="114"/>
                          <a:pt x="111" y="114"/>
                          <a:pt x="111" y="114"/>
                        </a:cubicBezTo>
                        <a:cubicBezTo>
                          <a:pt x="111" y="114"/>
                          <a:pt x="111" y="114"/>
                          <a:pt x="111" y="114"/>
                        </a:cubicBezTo>
                        <a:cubicBezTo>
                          <a:pt x="113" y="113"/>
                          <a:pt x="113" y="113"/>
                          <a:pt x="113" y="113"/>
                        </a:cubicBezTo>
                        <a:cubicBezTo>
                          <a:pt x="113" y="112"/>
                          <a:pt x="113" y="112"/>
                          <a:pt x="113" y="112"/>
                        </a:cubicBezTo>
                        <a:cubicBezTo>
                          <a:pt x="114" y="111"/>
                          <a:pt x="114" y="111"/>
                          <a:pt x="114" y="111"/>
                        </a:cubicBezTo>
                        <a:cubicBezTo>
                          <a:pt x="114" y="111"/>
                          <a:pt x="114" y="111"/>
                          <a:pt x="114" y="111"/>
                        </a:cubicBezTo>
                        <a:cubicBezTo>
                          <a:pt x="114" y="111"/>
                          <a:pt x="114" y="111"/>
                          <a:pt x="114" y="111"/>
                        </a:cubicBezTo>
                        <a:cubicBezTo>
                          <a:pt x="114" y="113"/>
                          <a:pt x="114" y="113"/>
                          <a:pt x="114" y="113"/>
                        </a:cubicBezTo>
                        <a:cubicBezTo>
                          <a:pt x="113" y="114"/>
                          <a:pt x="113" y="114"/>
                          <a:pt x="113" y="114"/>
                        </a:cubicBezTo>
                        <a:cubicBezTo>
                          <a:pt x="113" y="116"/>
                          <a:pt x="113" y="116"/>
                          <a:pt x="113" y="116"/>
                        </a:cubicBezTo>
                        <a:cubicBezTo>
                          <a:pt x="114" y="115"/>
                          <a:pt x="114" y="115"/>
                          <a:pt x="114" y="115"/>
                        </a:cubicBezTo>
                        <a:cubicBezTo>
                          <a:pt x="115" y="113"/>
                          <a:pt x="115" y="113"/>
                          <a:pt x="115" y="113"/>
                        </a:cubicBezTo>
                        <a:cubicBezTo>
                          <a:pt x="115" y="112"/>
                          <a:pt x="115" y="112"/>
                          <a:pt x="115" y="112"/>
                        </a:cubicBezTo>
                        <a:cubicBezTo>
                          <a:pt x="115" y="112"/>
                          <a:pt x="115" y="112"/>
                          <a:pt x="115" y="112"/>
                        </a:cubicBezTo>
                        <a:cubicBezTo>
                          <a:pt x="116" y="112"/>
                          <a:pt x="116" y="112"/>
                          <a:pt x="116" y="112"/>
                        </a:cubicBezTo>
                        <a:cubicBezTo>
                          <a:pt x="116" y="114"/>
                          <a:pt x="116" y="114"/>
                          <a:pt x="116" y="114"/>
                        </a:cubicBezTo>
                        <a:cubicBezTo>
                          <a:pt x="116" y="115"/>
                          <a:pt x="116" y="115"/>
                          <a:pt x="116" y="115"/>
                        </a:cubicBezTo>
                        <a:cubicBezTo>
                          <a:pt x="117" y="115"/>
                          <a:pt x="117" y="115"/>
                          <a:pt x="117" y="115"/>
                        </a:cubicBezTo>
                        <a:cubicBezTo>
                          <a:pt x="117" y="113"/>
                          <a:pt x="117" y="113"/>
                          <a:pt x="117" y="113"/>
                        </a:cubicBezTo>
                        <a:cubicBezTo>
                          <a:pt x="117" y="112"/>
                          <a:pt x="117" y="112"/>
                          <a:pt x="117" y="112"/>
                        </a:cubicBezTo>
                        <a:cubicBezTo>
                          <a:pt x="119" y="112"/>
                          <a:pt x="119" y="112"/>
                          <a:pt x="119" y="112"/>
                        </a:cubicBezTo>
                        <a:cubicBezTo>
                          <a:pt x="119" y="112"/>
                          <a:pt x="119" y="112"/>
                          <a:pt x="119" y="112"/>
                        </a:cubicBezTo>
                        <a:cubicBezTo>
                          <a:pt x="118" y="112"/>
                          <a:pt x="118" y="112"/>
                          <a:pt x="118" y="112"/>
                        </a:cubicBezTo>
                        <a:cubicBezTo>
                          <a:pt x="118" y="113"/>
                          <a:pt x="118" y="113"/>
                          <a:pt x="118"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2" y="117"/>
                          <a:pt x="122" y="117"/>
                          <a:pt x="122" y="117"/>
                        </a:cubicBezTo>
                        <a:cubicBezTo>
                          <a:pt x="122" y="117"/>
                          <a:pt x="122" y="117"/>
                          <a:pt x="122" y="117"/>
                        </a:cubicBezTo>
                        <a:cubicBezTo>
                          <a:pt x="122" y="118"/>
                          <a:pt x="122" y="118"/>
                          <a:pt x="122" y="118"/>
                        </a:cubicBezTo>
                        <a:cubicBezTo>
                          <a:pt x="121" y="118"/>
                          <a:pt x="121" y="118"/>
                          <a:pt x="121" y="118"/>
                        </a:cubicBezTo>
                        <a:cubicBezTo>
                          <a:pt x="120" y="118"/>
                          <a:pt x="120" y="118"/>
                          <a:pt x="120" y="118"/>
                        </a:cubicBezTo>
                        <a:cubicBezTo>
                          <a:pt x="121" y="117"/>
                          <a:pt x="121" y="117"/>
                          <a:pt x="121" y="117"/>
                        </a:cubicBezTo>
                        <a:cubicBezTo>
                          <a:pt x="120" y="116"/>
                          <a:pt x="120" y="116"/>
                          <a:pt x="120" y="116"/>
                        </a:cubicBezTo>
                        <a:cubicBezTo>
                          <a:pt x="119" y="116"/>
                          <a:pt x="119" y="116"/>
                          <a:pt x="119" y="116"/>
                        </a:cubicBezTo>
                        <a:cubicBezTo>
                          <a:pt x="119" y="116"/>
                          <a:pt x="119" y="116"/>
                          <a:pt x="119" y="116"/>
                        </a:cubicBezTo>
                        <a:cubicBezTo>
                          <a:pt x="118" y="116"/>
                          <a:pt x="118" y="116"/>
                          <a:pt x="118" y="116"/>
                        </a:cubicBezTo>
                        <a:cubicBezTo>
                          <a:pt x="117" y="118"/>
                          <a:pt x="117" y="118"/>
                          <a:pt x="117" y="118"/>
                        </a:cubicBezTo>
                        <a:cubicBezTo>
                          <a:pt x="119" y="117"/>
                          <a:pt x="119" y="117"/>
                          <a:pt x="119" y="117"/>
                        </a:cubicBezTo>
                        <a:cubicBezTo>
                          <a:pt x="119" y="117"/>
                          <a:pt x="119" y="117"/>
                          <a:pt x="119" y="117"/>
                        </a:cubicBezTo>
                        <a:cubicBezTo>
                          <a:pt x="119" y="118"/>
                          <a:pt x="119" y="118"/>
                          <a:pt x="119" y="118"/>
                        </a:cubicBezTo>
                        <a:cubicBezTo>
                          <a:pt x="119" y="118"/>
                          <a:pt x="119" y="118"/>
                          <a:pt x="119" y="118"/>
                        </a:cubicBezTo>
                        <a:cubicBezTo>
                          <a:pt x="119" y="118"/>
                          <a:pt x="119" y="118"/>
                          <a:pt x="119" y="118"/>
                        </a:cubicBezTo>
                        <a:cubicBezTo>
                          <a:pt x="119" y="118"/>
                          <a:pt x="119" y="118"/>
                          <a:pt x="119" y="118"/>
                        </a:cubicBezTo>
                        <a:cubicBezTo>
                          <a:pt x="120" y="119"/>
                          <a:pt x="120" y="119"/>
                          <a:pt x="120" y="119"/>
                        </a:cubicBezTo>
                        <a:cubicBezTo>
                          <a:pt x="119" y="119"/>
                          <a:pt x="119" y="119"/>
                          <a:pt x="119" y="119"/>
                        </a:cubicBezTo>
                        <a:cubicBezTo>
                          <a:pt x="118" y="119"/>
                          <a:pt x="118" y="119"/>
                          <a:pt x="118" y="119"/>
                        </a:cubicBezTo>
                        <a:cubicBezTo>
                          <a:pt x="118" y="119"/>
                          <a:pt x="118" y="119"/>
                          <a:pt x="118" y="119"/>
                        </a:cubicBezTo>
                        <a:cubicBezTo>
                          <a:pt x="117" y="119"/>
                          <a:pt x="117" y="119"/>
                          <a:pt x="117" y="119"/>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20" y="121"/>
                          <a:pt x="120" y="121"/>
                          <a:pt x="120" y="121"/>
                        </a:cubicBezTo>
                        <a:cubicBezTo>
                          <a:pt x="119" y="121"/>
                          <a:pt x="119" y="121"/>
                          <a:pt x="119" y="121"/>
                        </a:cubicBezTo>
                        <a:cubicBezTo>
                          <a:pt x="118" y="121"/>
                          <a:pt x="118" y="121"/>
                          <a:pt x="118" y="121"/>
                        </a:cubicBezTo>
                        <a:cubicBezTo>
                          <a:pt x="117" y="121"/>
                          <a:pt x="117" y="121"/>
                          <a:pt x="117" y="121"/>
                        </a:cubicBezTo>
                        <a:cubicBezTo>
                          <a:pt x="116" y="120"/>
                          <a:pt x="116" y="120"/>
                          <a:pt x="116" y="120"/>
                        </a:cubicBezTo>
                        <a:cubicBezTo>
                          <a:pt x="116" y="120"/>
                          <a:pt x="116" y="120"/>
                          <a:pt x="116" y="120"/>
                        </a:cubicBezTo>
                        <a:cubicBezTo>
                          <a:pt x="116" y="119"/>
                          <a:pt x="116" y="119"/>
                          <a:pt x="116" y="119"/>
                        </a:cubicBezTo>
                        <a:cubicBezTo>
                          <a:pt x="115" y="118"/>
                          <a:pt x="115" y="118"/>
                          <a:pt x="115" y="118"/>
                        </a:cubicBezTo>
                        <a:cubicBezTo>
                          <a:pt x="115" y="118"/>
                          <a:pt x="115" y="118"/>
                          <a:pt x="115" y="118"/>
                        </a:cubicBezTo>
                        <a:cubicBezTo>
                          <a:pt x="114" y="118"/>
                          <a:pt x="114" y="118"/>
                          <a:pt x="114" y="118"/>
                        </a:cubicBezTo>
                        <a:cubicBezTo>
                          <a:pt x="114" y="119"/>
                          <a:pt x="114" y="119"/>
                          <a:pt x="114" y="119"/>
                        </a:cubicBezTo>
                        <a:cubicBezTo>
                          <a:pt x="115" y="120"/>
                          <a:pt x="115" y="120"/>
                          <a:pt x="115" y="120"/>
                        </a:cubicBezTo>
                        <a:cubicBezTo>
                          <a:pt x="115" y="121"/>
                          <a:pt x="115" y="121"/>
                          <a:pt x="115" y="121"/>
                        </a:cubicBezTo>
                        <a:cubicBezTo>
                          <a:pt x="115" y="121"/>
                          <a:pt x="115" y="121"/>
                          <a:pt x="115" y="121"/>
                        </a:cubicBezTo>
                        <a:cubicBezTo>
                          <a:pt x="114" y="121"/>
                          <a:pt x="114" y="121"/>
                          <a:pt x="114" y="121"/>
                        </a:cubicBezTo>
                        <a:cubicBezTo>
                          <a:pt x="113" y="120"/>
                          <a:pt x="113" y="120"/>
                          <a:pt x="113" y="120"/>
                        </a:cubicBezTo>
                        <a:cubicBezTo>
                          <a:pt x="113" y="120"/>
                          <a:pt x="113" y="120"/>
                          <a:pt x="113" y="120"/>
                        </a:cubicBezTo>
                        <a:cubicBezTo>
                          <a:pt x="113" y="119"/>
                          <a:pt x="113" y="119"/>
                          <a:pt x="113" y="119"/>
                        </a:cubicBezTo>
                        <a:cubicBezTo>
                          <a:pt x="113" y="121"/>
                          <a:pt x="113" y="121"/>
                          <a:pt x="113" y="121"/>
                        </a:cubicBezTo>
                        <a:cubicBezTo>
                          <a:pt x="113" y="122"/>
                          <a:pt x="113" y="122"/>
                          <a:pt x="113" y="122"/>
                        </a:cubicBezTo>
                        <a:cubicBezTo>
                          <a:pt x="115" y="122"/>
                          <a:pt x="115" y="122"/>
                          <a:pt x="115" y="122"/>
                        </a:cubicBezTo>
                        <a:cubicBezTo>
                          <a:pt x="115" y="122"/>
                          <a:pt x="115" y="122"/>
                          <a:pt x="115" y="122"/>
                        </a:cubicBezTo>
                        <a:cubicBezTo>
                          <a:pt x="116" y="123"/>
                          <a:pt x="116" y="123"/>
                          <a:pt x="116" y="123"/>
                        </a:cubicBezTo>
                        <a:cubicBezTo>
                          <a:pt x="116" y="123"/>
                          <a:pt x="116" y="123"/>
                          <a:pt x="116" y="123"/>
                        </a:cubicBezTo>
                        <a:cubicBezTo>
                          <a:pt x="116" y="124"/>
                          <a:pt x="116" y="124"/>
                          <a:pt x="116" y="124"/>
                        </a:cubicBezTo>
                        <a:cubicBezTo>
                          <a:pt x="114" y="124"/>
                          <a:pt x="114" y="124"/>
                          <a:pt x="114" y="124"/>
                        </a:cubicBezTo>
                        <a:cubicBezTo>
                          <a:pt x="114" y="123"/>
                          <a:pt x="114" y="123"/>
                          <a:pt x="114" y="123"/>
                        </a:cubicBezTo>
                        <a:cubicBezTo>
                          <a:pt x="113" y="122"/>
                          <a:pt x="113" y="122"/>
                          <a:pt x="113" y="122"/>
                        </a:cubicBezTo>
                        <a:cubicBezTo>
                          <a:pt x="112" y="122"/>
                          <a:pt x="112" y="122"/>
                          <a:pt x="112" y="122"/>
                        </a:cubicBezTo>
                        <a:cubicBezTo>
                          <a:pt x="111" y="122"/>
                          <a:pt x="111" y="122"/>
                          <a:pt x="111" y="122"/>
                        </a:cubicBezTo>
                        <a:cubicBezTo>
                          <a:pt x="112" y="123"/>
                          <a:pt x="112" y="123"/>
                          <a:pt x="112" y="123"/>
                        </a:cubicBezTo>
                        <a:cubicBezTo>
                          <a:pt x="113" y="124"/>
                          <a:pt x="113" y="124"/>
                          <a:pt x="113" y="124"/>
                        </a:cubicBezTo>
                        <a:cubicBezTo>
                          <a:pt x="114" y="124"/>
                          <a:pt x="114" y="124"/>
                          <a:pt x="114" y="124"/>
                        </a:cubicBezTo>
                        <a:cubicBezTo>
                          <a:pt x="113" y="126"/>
                          <a:pt x="113" y="126"/>
                          <a:pt x="113" y="126"/>
                        </a:cubicBezTo>
                        <a:cubicBezTo>
                          <a:pt x="113" y="126"/>
                          <a:pt x="113" y="126"/>
                          <a:pt x="113" y="126"/>
                        </a:cubicBezTo>
                        <a:cubicBezTo>
                          <a:pt x="113" y="126"/>
                          <a:pt x="113" y="126"/>
                          <a:pt x="113" y="126"/>
                        </a:cubicBezTo>
                        <a:cubicBezTo>
                          <a:pt x="113" y="125"/>
                          <a:pt x="113" y="125"/>
                          <a:pt x="113" y="125"/>
                        </a:cubicBezTo>
                        <a:cubicBezTo>
                          <a:pt x="112" y="125"/>
                          <a:pt x="112" y="125"/>
                          <a:pt x="112" y="125"/>
                        </a:cubicBezTo>
                        <a:cubicBezTo>
                          <a:pt x="110" y="124"/>
                          <a:pt x="110" y="124"/>
                          <a:pt x="110" y="124"/>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0" y="128"/>
                          <a:pt x="110" y="128"/>
                          <a:pt x="110" y="128"/>
                        </a:cubicBezTo>
                        <a:cubicBezTo>
                          <a:pt x="110" y="128"/>
                          <a:pt x="110" y="128"/>
                          <a:pt x="110" y="128"/>
                        </a:cubicBezTo>
                        <a:cubicBezTo>
                          <a:pt x="110" y="127"/>
                          <a:pt x="110" y="127"/>
                          <a:pt x="110" y="127"/>
                        </a:cubicBezTo>
                        <a:cubicBezTo>
                          <a:pt x="110" y="126"/>
                          <a:pt x="110" y="126"/>
                          <a:pt x="110" y="126"/>
                        </a:cubicBezTo>
                        <a:cubicBezTo>
                          <a:pt x="110" y="127"/>
                          <a:pt x="110" y="127"/>
                          <a:pt x="110" y="127"/>
                        </a:cubicBezTo>
                        <a:cubicBezTo>
                          <a:pt x="109" y="127"/>
                          <a:pt x="109" y="127"/>
                          <a:pt x="109" y="127"/>
                        </a:cubicBezTo>
                        <a:cubicBezTo>
                          <a:pt x="109" y="127"/>
                          <a:pt x="109" y="127"/>
                          <a:pt x="109" y="127"/>
                        </a:cubicBezTo>
                        <a:cubicBezTo>
                          <a:pt x="108" y="127"/>
                          <a:pt x="108" y="127"/>
                          <a:pt x="108" y="127"/>
                        </a:cubicBezTo>
                        <a:cubicBezTo>
                          <a:pt x="108" y="127"/>
                          <a:pt x="108" y="127"/>
                          <a:pt x="108" y="127"/>
                        </a:cubicBezTo>
                        <a:cubicBezTo>
                          <a:pt x="108" y="126"/>
                          <a:pt x="108" y="126"/>
                          <a:pt x="108" y="126"/>
                        </a:cubicBezTo>
                        <a:cubicBezTo>
                          <a:pt x="108" y="125"/>
                          <a:pt x="108" y="125"/>
                          <a:pt x="108" y="125"/>
                        </a:cubicBezTo>
                        <a:cubicBezTo>
                          <a:pt x="108" y="124"/>
                          <a:pt x="108" y="124"/>
                          <a:pt x="108" y="124"/>
                        </a:cubicBezTo>
                        <a:cubicBezTo>
                          <a:pt x="107" y="124"/>
                          <a:pt x="107" y="124"/>
                          <a:pt x="107" y="124"/>
                        </a:cubicBezTo>
                        <a:cubicBezTo>
                          <a:pt x="107" y="125"/>
                          <a:pt x="107" y="125"/>
                          <a:pt x="107" y="125"/>
                        </a:cubicBezTo>
                        <a:cubicBezTo>
                          <a:pt x="107" y="127"/>
                          <a:pt x="107" y="127"/>
                          <a:pt x="107" y="127"/>
                        </a:cubicBezTo>
                        <a:cubicBezTo>
                          <a:pt x="107" y="127"/>
                          <a:pt x="107" y="127"/>
                          <a:pt x="107" y="127"/>
                        </a:cubicBezTo>
                        <a:cubicBezTo>
                          <a:pt x="106" y="127"/>
                          <a:pt x="106" y="127"/>
                          <a:pt x="106" y="127"/>
                        </a:cubicBezTo>
                        <a:cubicBezTo>
                          <a:pt x="105" y="127"/>
                          <a:pt x="105" y="127"/>
                          <a:pt x="105" y="127"/>
                        </a:cubicBezTo>
                        <a:cubicBezTo>
                          <a:pt x="106" y="128"/>
                          <a:pt x="106" y="128"/>
                          <a:pt x="106" y="128"/>
                        </a:cubicBezTo>
                        <a:cubicBezTo>
                          <a:pt x="107" y="128"/>
                          <a:pt x="107" y="128"/>
                          <a:pt x="107" y="128"/>
                        </a:cubicBezTo>
                        <a:cubicBezTo>
                          <a:pt x="107" y="128"/>
                          <a:pt x="107" y="128"/>
                          <a:pt x="107" y="128"/>
                        </a:cubicBezTo>
                        <a:cubicBezTo>
                          <a:pt x="106" y="129"/>
                          <a:pt x="106" y="129"/>
                          <a:pt x="106" y="129"/>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6" y="129"/>
                          <a:pt x="106" y="129"/>
                          <a:pt x="106" y="129"/>
                        </a:cubicBezTo>
                        <a:cubicBezTo>
                          <a:pt x="107" y="130"/>
                          <a:pt x="107" y="130"/>
                          <a:pt x="107" y="130"/>
                        </a:cubicBezTo>
                        <a:cubicBezTo>
                          <a:pt x="107" y="130"/>
                          <a:pt x="107" y="130"/>
                          <a:pt x="107" y="130"/>
                        </a:cubicBezTo>
                        <a:cubicBezTo>
                          <a:pt x="106" y="130"/>
                          <a:pt x="106" y="130"/>
                          <a:pt x="106" y="130"/>
                        </a:cubicBezTo>
                        <a:cubicBezTo>
                          <a:pt x="106" y="130"/>
                          <a:pt x="106" y="130"/>
                          <a:pt x="106" y="130"/>
                        </a:cubicBezTo>
                        <a:cubicBezTo>
                          <a:pt x="106" y="131"/>
                          <a:pt x="106" y="131"/>
                          <a:pt x="106" y="131"/>
                        </a:cubicBezTo>
                        <a:cubicBezTo>
                          <a:pt x="106" y="132"/>
                          <a:pt x="106" y="132"/>
                          <a:pt x="106" y="132"/>
                        </a:cubicBezTo>
                        <a:cubicBezTo>
                          <a:pt x="106" y="133"/>
                          <a:pt x="106" y="133"/>
                          <a:pt x="106" y="133"/>
                        </a:cubicBezTo>
                        <a:cubicBezTo>
                          <a:pt x="106" y="132"/>
                          <a:pt x="106" y="132"/>
                          <a:pt x="106" y="132"/>
                        </a:cubicBezTo>
                        <a:cubicBezTo>
                          <a:pt x="106" y="132"/>
                          <a:pt x="106" y="132"/>
                          <a:pt x="106" y="132"/>
                        </a:cubicBezTo>
                        <a:cubicBezTo>
                          <a:pt x="105" y="132"/>
                          <a:pt x="105" y="132"/>
                          <a:pt x="105" y="132"/>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6"/>
                          <a:pt x="104" y="136"/>
                          <a:pt x="104" y="136"/>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3" y="134"/>
                          <a:pt x="103" y="134"/>
                          <a:pt x="103" y="134"/>
                        </a:cubicBezTo>
                        <a:cubicBezTo>
                          <a:pt x="103" y="134"/>
                          <a:pt x="103" y="134"/>
                          <a:pt x="103" y="134"/>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2" y="133"/>
                          <a:pt x="102" y="133"/>
                          <a:pt x="102" y="133"/>
                        </a:cubicBezTo>
                        <a:cubicBezTo>
                          <a:pt x="102" y="134"/>
                          <a:pt x="102" y="134"/>
                          <a:pt x="102" y="134"/>
                        </a:cubicBezTo>
                        <a:cubicBezTo>
                          <a:pt x="101" y="133"/>
                          <a:pt x="101" y="133"/>
                          <a:pt x="101" y="133"/>
                        </a:cubicBezTo>
                        <a:cubicBezTo>
                          <a:pt x="101" y="133"/>
                          <a:pt x="101" y="133"/>
                          <a:pt x="101" y="133"/>
                        </a:cubicBezTo>
                        <a:cubicBezTo>
                          <a:pt x="101" y="132"/>
                          <a:pt x="101" y="132"/>
                          <a:pt x="101" y="132"/>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1" y="130"/>
                          <a:pt x="101" y="130"/>
                          <a:pt x="101" y="130"/>
                        </a:cubicBezTo>
                        <a:cubicBezTo>
                          <a:pt x="100" y="130"/>
                          <a:pt x="100" y="130"/>
                          <a:pt x="100" y="130"/>
                        </a:cubicBezTo>
                        <a:cubicBezTo>
                          <a:pt x="100" y="132"/>
                          <a:pt x="100" y="132"/>
                          <a:pt x="100" y="132"/>
                        </a:cubicBezTo>
                        <a:cubicBezTo>
                          <a:pt x="99" y="132"/>
                          <a:pt x="99" y="132"/>
                          <a:pt x="99"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0" y="129"/>
                          <a:pt x="100" y="129"/>
                          <a:pt x="100" y="129"/>
                        </a:cubicBezTo>
                        <a:cubicBezTo>
                          <a:pt x="100" y="129"/>
                          <a:pt x="100" y="129"/>
                          <a:pt x="100" y="129"/>
                        </a:cubicBezTo>
                        <a:cubicBezTo>
                          <a:pt x="101" y="129"/>
                          <a:pt x="101" y="129"/>
                          <a:pt x="101" y="129"/>
                        </a:cubicBezTo>
                        <a:cubicBezTo>
                          <a:pt x="101" y="129"/>
                          <a:pt x="101" y="129"/>
                          <a:pt x="101" y="129"/>
                        </a:cubicBezTo>
                        <a:cubicBezTo>
                          <a:pt x="101" y="128"/>
                          <a:pt x="101" y="128"/>
                          <a:pt x="101" y="128"/>
                        </a:cubicBezTo>
                        <a:cubicBezTo>
                          <a:pt x="100" y="128"/>
                          <a:pt x="100" y="128"/>
                          <a:pt x="100" y="128"/>
                        </a:cubicBezTo>
                        <a:cubicBezTo>
                          <a:pt x="99" y="128"/>
                          <a:pt x="99" y="128"/>
                          <a:pt x="99" y="128"/>
                        </a:cubicBezTo>
                        <a:cubicBezTo>
                          <a:pt x="98" y="128"/>
                          <a:pt x="98" y="128"/>
                          <a:pt x="98" y="128"/>
                        </a:cubicBezTo>
                        <a:cubicBezTo>
                          <a:pt x="98" y="128"/>
                          <a:pt x="98" y="128"/>
                          <a:pt x="98" y="128"/>
                        </a:cubicBezTo>
                        <a:cubicBezTo>
                          <a:pt x="98" y="127"/>
                          <a:pt x="98" y="127"/>
                          <a:pt x="98" y="127"/>
                        </a:cubicBezTo>
                        <a:cubicBezTo>
                          <a:pt x="99" y="127"/>
                          <a:pt x="99" y="127"/>
                          <a:pt x="99" y="127"/>
                        </a:cubicBezTo>
                        <a:cubicBezTo>
                          <a:pt x="100" y="126"/>
                          <a:pt x="100" y="126"/>
                          <a:pt x="100" y="126"/>
                        </a:cubicBezTo>
                        <a:cubicBezTo>
                          <a:pt x="100" y="125"/>
                          <a:pt x="100" y="125"/>
                          <a:pt x="100" y="125"/>
                        </a:cubicBezTo>
                        <a:cubicBezTo>
                          <a:pt x="99" y="126"/>
                          <a:pt x="99" y="126"/>
                          <a:pt x="99" y="126"/>
                        </a:cubicBezTo>
                        <a:cubicBezTo>
                          <a:pt x="98" y="126"/>
                          <a:pt x="98" y="126"/>
                          <a:pt x="98" y="126"/>
                        </a:cubicBezTo>
                        <a:cubicBezTo>
                          <a:pt x="98" y="126"/>
                          <a:pt x="98" y="126"/>
                          <a:pt x="98" y="126"/>
                        </a:cubicBezTo>
                        <a:cubicBezTo>
                          <a:pt x="98" y="126"/>
                          <a:pt x="98" y="126"/>
                          <a:pt x="98" y="126"/>
                        </a:cubicBezTo>
                        <a:cubicBezTo>
                          <a:pt x="99" y="126"/>
                          <a:pt x="99" y="126"/>
                          <a:pt x="99" y="126"/>
                        </a:cubicBezTo>
                        <a:cubicBezTo>
                          <a:pt x="99" y="125"/>
                          <a:pt x="99" y="125"/>
                          <a:pt x="99" y="125"/>
                        </a:cubicBezTo>
                        <a:cubicBezTo>
                          <a:pt x="101" y="125"/>
                          <a:pt x="101" y="125"/>
                          <a:pt x="101" y="125"/>
                        </a:cubicBezTo>
                        <a:cubicBezTo>
                          <a:pt x="100" y="124"/>
                          <a:pt x="100" y="124"/>
                          <a:pt x="100" y="124"/>
                        </a:cubicBezTo>
                        <a:cubicBezTo>
                          <a:pt x="99" y="124"/>
                          <a:pt x="99" y="124"/>
                          <a:pt x="99" y="124"/>
                        </a:cubicBezTo>
                        <a:cubicBezTo>
                          <a:pt x="98" y="125"/>
                          <a:pt x="98" y="125"/>
                          <a:pt x="98" y="125"/>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0" y="122"/>
                          <a:pt x="100" y="122"/>
                          <a:pt x="100" y="122"/>
                        </a:cubicBezTo>
                        <a:cubicBezTo>
                          <a:pt x="102" y="122"/>
                          <a:pt x="102" y="122"/>
                          <a:pt x="102" y="122"/>
                        </a:cubicBezTo>
                        <a:cubicBezTo>
                          <a:pt x="102" y="121"/>
                          <a:pt x="102" y="121"/>
                          <a:pt x="102" y="121"/>
                        </a:cubicBezTo>
                        <a:cubicBezTo>
                          <a:pt x="103" y="120"/>
                          <a:pt x="103" y="120"/>
                          <a:pt x="103" y="120"/>
                        </a:cubicBezTo>
                        <a:cubicBezTo>
                          <a:pt x="104" y="119"/>
                          <a:pt x="104" y="119"/>
                          <a:pt x="104" y="119"/>
                        </a:cubicBezTo>
                        <a:cubicBezTo>
                          <a:pt x="104" y="119"/>
                          <a:pt x="104" y="119"/>
                          <a:pt x="104" y="119"/>
                        </a:cubicBezTo>
                        <a:cubicBezTo>
                          <a:pt x="104" y="118"/>
                          <a:pt x="104" y="118"/>
                          <a:pt x="104" y="118"/>
                        </a:cubicBezTo>
                        <a:cubicBezTo>
                          <a:pt x="103" y="118"/>
                          <a:pt x="103" y="118"/>
                          <a:pt x="103" y="118"/>
                        </a:cubicBezTo>
                        <a:cubicBezTo>
                          <a:pt x="102" y="119"/>
                          <a:pt x="102" y="119"/>
                          <a:pt x="102" y="119"/>
                        </a:cubicBezTo>
                        <a:cubicBezTo>
                          <a:pt x="102" y="119"/>
                          <a:pt x="102" y="119"/>
                          <a:pt x="102" y="119"/>
                        </a:cubicBezTo>
                        <a:cubicBezTo>
                          <a:pt x="101" y="120"/>
                          <a:pt x="101" y="120"/>
                          <a:pt x="101" y="120"/>
                        </a:cubicBezTo>
                        <a:cubicBezTo>
                          <a:pt x="100" y="121"/>
                          <a:pt x="100" y="121"/>
                          <a:pt x="100" y="121"/>
                        </a:cubicBezTo>
                        <a:cubicBezTo>
                          <a:pt x="99" y="121"/>
                          <a:pt x="99" y="121"/>
                          <a:pt x="99" y="121"/>
                        </a:cubicBezTo>
                        <a:cubicBezTo>
                          <a:pt x="97" y="122"/>
                          <a:pt x="97" y="122"/>
                          <a:pt x="97" y="122"/>
                        </a:cubicBezTo>
                        <a:cubicBezTo>
                          <a:pt x="96" y="122"/>
                          <a:pt x="96" y="122"/>
                          <a:pt x="96" y="122"/>
                        </a:cubicBezTo>
                        <a:cubicBezTo>
                          <a:pt x="95" y="122"/>
                          <a:pt x="95" y="122"/>
                          <a:pt x="95" y="122"/>
                        </a:cubicBezTo>
                        <a:cubicBezTo>
                          <a:pt x="97" y="120"/>
                          <a:pt x="97" y="120"/>
                          <a:pt x="97" y="120"/>
                        </a:cubicBezTo>
                        <a:cubicBezTo>
                          <a:pt x="98" y="119"/>
                          <a:pt x="98" y="119"/>
                          <a:pt x="98" y="119"/>
                        </a:cubicBezTo>
                        <a:cubicBezTo>
                          <a:pt x="99" y="119"/>
                          <a:pt x="99" y="119"/>
                          <a:pt x="99" y="119"/>
                        </a:cubicBezTo>
                        <a:cubicBezTo>
                          <a:pt x="99" y="118"/>
                          <a:pt x="99" y="118"/>
                          <a:pt x="99" y="118"/>
                        </a:cubicBezTo>
                        <a:cubicBezTo>
                          <a:pt x="99" y="117"/>
                          <a:pt x="99" y="117"/>
                          <a:pt x="99" y="117"/>
                        </a:cubicBezTo>
                        <a:cubicBezTo>
                          <a:pt x="99" y="116"/>
                          <a:pt x="99" y="116"/>
                          <a:pt x="99" y="116"/>
                        </a:cubicBezTo>
                        <a:cubicBezTo>
                          <a:pt x="98" y="118"/>
                          <a:pt x="98" y="118"/>
                          <a:pt x="98" y="118"/>
                        </a:cubicBezTo>
                        <a:cubicBezTo>
                          <a:pt x="96" y="120"/>
                          <a:pt x="96" y="120"/>
                          <a:pt x="96" y="120"/>
                        </a:cubicBezTo>
                        <a:cubicBezTo>
                          <a:pt x="95" y="120"/>
                          <a:pt x="95" y="120"/>
                          <a:pt x="95" y="120"/>
                        </a:cubicBezTo>
                        <a:cubicBezTo>
                          <a:pt x="95" y="120"/>
                          <a:pt x="95" y="120"/>
                          <a:pt x="95" y="120"/>
                        </a:cubicBezTo>
                        <a:cubicBezTo>
                          <a:pt x="94" y="120"/>
                          <a:pt x="94" y="120"/>
                          <a:pt x="94" y="120"/>
                        </a:cubicBezTo>
                        <a:cubicBezTo>
                          <a:pt x="95" y="119"/>
                          <a:pt x="95" y="119"/>
                          <a:pt x="95" y="119"/>
                        </a:cubicBezTo>
                        <a:cubicBezTo>
                          <a:pt x="94" y="118"/>
                          <a:pt x="94" y="118"/>
                          <a:pt x="94" y="118"/>
                        </a:cubicBezTo>
                        <a:cubicBezTo>
                          <a:pt x="93" y="118"/>
                          <a:pt x="93" y="118"/>
                          <a:pt x="93" y="118"/>
                        </a:cubicBezTo>
                        <a:cubicBezTo>
                          <a:pt x="93" y="118"/>
                          <a:pt x="93" y="118"/>
                          <a:pt x="93" y="118"/>
                        </a:cubicBezTo>
                        <a:cubicBezTo>
                          <a:pt x="93" y="118"/>
                          <a:pt x="93" y="118"/>
                          <a:pt x="93" y="118"/>
                        </a:cubicBezTo>
                        <a:cubicBezTo>
                          <a:pt x="94" y="118"/>
                          <a:pt x="94" y="118"/>
                          <a:pt x="94" y="118"/>
                        </a:cubicBezTo>
                        <a:cubicBezTo>
                          <a:pt x="94" y="117"/>
                          <a:pt x="94" y="117"/>
                          <a:pt x="94" y="117"/>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3" y="114"/>
                          <a:pt x="93" y="114"/>
                          <a:pt x="93" y="114"/>
                        </a:cubicBezTo>
                        <a:cubicBezTo>
                          <a:pt x="93" y="114"/>
                          <a:pt x="93" y="114"/>
                          <a:pt x="93" y="114"/>
                        </a:cubicBezTo>
                        <a:cubicBezTo>
                          <a:pt x="92" y="113"/>
                          <a:pt x="92" y="113"/>
                          <a:pt x="92" y="113"/>
                        </a:cubicBezTo>
                        <a:cubicBezTo>
                          <a:pt x="92" y="113"/>
                          <a:pt x="92" y="113"/>
                          <a:pt x="92" y="113"/>
                        </a:cubicBezTo>
                        <a:cubicBezTo>
                          <a:pt x="91" y="114"/>
                          <a:pt x="91" y="114"/>
                          <a:pt x="91" y="114"/>
                        </a:cubicBezTo>
                        <a:cubicBezTo>
                          <a:pt x="92" y="115"/>
                          <a:pt x="92" y="115"/>
                          <a:pt x="92" y="115"/>
                        </a:cubicBezTo>
                        <a:cubicBezTo>
                          <a:pt x="91" y="115"/>
                          <a:pt x="91" y="115"/>
                          <a:pt x="91" y="115"/>
                        </a:cubicBezTo>
                        <a:cubicBezTo>
                          <a:pt x="91" y="114"/>
                          <a:pt x="91" y="114"/>
                          <a:pt x="91" y="114"/>
                        </a:cubicBezTo>
                        <a:cubicBezTo>
                          <a:pt x="90" y="114"/>
                          <a:pt x="90" y="114"/>
                          <a:pt x="90" y="114"/>
                        </a:cubicBezTo>
                        <a:cubicBezTo>
                          <a:pt x="89" y="114"/>
                          <a:pt x="89" y="114"/>
                          <a:pt x="89" y="114"/>
                        </a:cubicBezTo>
                        <a:cubicBezTo>
                          <a:pt x="88" y="114"/>
                          <a:pt x="88" y="114"/>
                          <a:pt x="88" y="114"/>
                        </a:cubicBezTo>
                        <a:cubicBezTo>
                          <a:pt x="90" y="115"/>
                          <a:pt x="90" y="115"/>
                          <a:pt x="90" y="115"/>
                        </a:cubicBezTo>
                        <a:cubicBezTo>
                          <a:pt x="90" y="116"/>
                          <a:pt x="90" y="116"/>
                          <a:pt x="90" y="116"/>
                        </a:cubicBezTo>
                        <a:cubicBezTo>
                          <a:pt x="90" y="117"/>
                          <a:pt x="90" y="117"/>
                          <a:pt x="90" y="117"/>
                        </a:cubicBezTo>
                        <a:cubicBezTo>
                          <a:pt x="90" y="116"/>
                          <a:pt x="90" y="116"/>
                          <a:pt x="90" y="116"/>
                        </a:cubicBezTo>
                        <a:cubicBezTo>
                          <a:pt x="89" y="117"/>
                          <a:pt x="89" y="117"/>
                          <a:pt x="89" y="117"/>
                        </a:cubicBezTo>
                        <a:cubicBezTo>
                          <a:pt x="89" y="117"/>
                          <a:pt x="89" y="117"/>
                          <a:pt x="89" y="117"/>
                        </a:cubicBezTo>
                        <a:cubicBezTo>
                          <a:pt x="89" y="117"/>
                          <a:pt x="89" y="117"/>
                          <a:pt x="89" y="117"/>
                        </a:cubicBezTo>
                        <a:cubicBezTo>
                          <a:pt x="88" y="116"/>
                          <a:pt x="88" y="116"/>
                          <a:pt x="88" y="116"/>
                        </a:cubicBezTo>
                        <a:cubicBezTo>
                          <a:pt x="88" y="115"/>
                          <a:pt x="88" y="115"/>
                          <a:pt x="88" y="115"/>
                        </a:cubicBezTo>
                        <a:cubicBezTo>
                          <a:pt x="87" y="115"/>
                          <a:pt x="87" y="115"/>
                          <a:pt x="87" y="115"/>
                        </a:cubicBezTo>
                        <a:cubicBezTo>
                          <a:pt x="88" y="116"/>
                          <a:pt x="88" y="116"/>
                          <a:pt x="88" y="116"/>
                        </a:cubicBezTo>
                        <a:cubicBezTo>
                          <a:pt x="88" y="117"/>
                          <a:pt x="88" y="117"/>
                          <a:pt x="88" y="117"/>
                        </a:cubicBezTo>
                        <a:cubicBezTo>
                          <a:pt x="87" y="118"/>
                          <a:pt x="87" y="118"/>
                          <a:pt x="87" y="118"/>
                        </a:cubicBezTo>
                        <a:cubicBezTo>
                          <a:pt x="88" y="118"/>
                          <a:pt x="88" y="118"/>
                          <a:pt x="88" y="118"/>
                        </a:cubicBezTo>
                        <a:cubicBezTo>
                          <a:pt x="89" y="119"/>
                          <a:pt x="89" y="119"/>
                          <a:pt x="89" y="119"/>
                        </a:cubicBezTo>
                        <a:cubicBezTo>
                          <a:pt x="89" y="120"/>
                          <a:pt x="89" y="120"/>
                          <a:pt x="89" y="120"/>
                        </a:cubicBezTo>
                        <a:cubicBezTo>
                          <a:pt x="89" y="121"/>
                          <a:pt x="89" y="121"/>
                          <a:pt x="89" y="121"/>
                        </a:cubicBezTo>
                        <a:cubicBezTo>
                          <a:pt x="90" y="121"/>
                          <a:pt x="90" y="121"/>
                          <a:pt x="90" y="121"/>
                        </a:cubicBezTo>
                        <a:cubicBezTo>
                          <a:pt x="90" y="122"/>
                          <a:pt x="90" y="122"/>
                          <a:pt x="90" y="122"/>
                        </a:cubicBezTo>
                        <a:cubicBezTo>
                          <a:pt x="89" y="122"/>
                          <a:pt x="89" y="122"/>
                          <a:pt x="89" y="122"/>
                        </a:cubicBezTo>
                        <a:cubicBezTo>
                          <a:pt x="88" y="121"/>
                          <a:pt x="88" y="121"/>
                          <a:pt x="88" y="121"/>
                        </a:cubicBezTo>
                        <a:cubicBezTo>
                          <a:pt x="88" y="121"/>
                          <a:pt x="88" y="121"/>
                          <a:pt x="88" y="121"/>
                        </a:cubicBezTo>
                        <a:cubicBezTo>
                          <a:pt x="87" y="120"/>
                          <a:pt x="87" y="120"/>
                          <a:pt x="87" y="120"/>
                        </a:cubicBezTo>
                        <a:cubicBezTo>
                          <a:pt x="87" y="122"/>
                          <a:pt x="87" y="122"/>
                          <a:pt x="87" y="122"/>
                        </a:cubicBezTo>
                        <a:cubicBezTo>
                          <a:pt x="87" y="122"/>
                          <a:pt x="87" y="122"/>
                          <a:pt x="87" y="122"/>
                        </a:cubicBezTo>
                        <a:cubicBezTo>
                          <a:pt x="86" y="121"/>
                          <a:pt x="86" y="121"/>
                          <a:pt x="86" y="121"/>
                        </a:cubicBezTo>
                        <a:cubicBezTo>
                          <a:pt x="85" y="120"/>
                          <a:pt x="85" y="120"/>
                          <a:pt x="85" y="120"/>
                        </a:cubicBezTo>
                        <a:cubicBezTo>
                          <a:pt x="86" y="119"/>
                          <a:pt x="86" y="119"/>
                          <a:pt x="86" y="119"/>
                        </a:cubicBezTo>
                        <a:cubicBezTo>
                          <a:pt x="86" y="118"/>
                          <a:pt x="86" y="118"/>
                          <a:pt x="86" y="118"/>
                        </a:cubicBezTo>
                        <a:cubicBezTo>
                          <a:pt x="85" y="118"/>
                          <a:pt x="85" y="118"/>
                          <a:pt x="85" y="118"/>
                        </a:cubicBezTo>
                        <a:cubicBezTo>
                          <a:pt x="83" y="118"/>
                          <a:pt x="83" y="118"/>
                          <a:pt x="83" y="118"/>
                        </a:cubicBezTo>
                        <a:cubicBezTo>
                          <a:pt x="84" y="117"/>
                          <a:pt x="84" y="117"/>
                          <a:pt x="84" y="117"/>
                        </a:cubicBezTo>
                        <a:cubicBezTo>
                          <a:pt x="83" y="116"/>
                          <a:pt x="83" y="116"/>
                          <a:pt x="83" y="116"/>
                        </a:cubicBezTo>
                        <a:cubicBezTo>
                          <a:pt x="82" y="117"/>
                          <a:pt x="82" y="117"/>
                          <a:pt x="82" y="117"/>
                        </a:cubicBezTo>
                        <a:cubicBezTo>
                          <a:pt x="81" y="117"/>
                          <a:pt x="81" y="117"/>
                          <a:pt x="81" y="117"/>
                        </a:cubicBezTo>
                        <a:cubicBezTo>
                          <a:pt x="79" y="117"/>
                          <a:pt x="79" y="117"/>
                          <a:pt x="79" y="117"/>
                        </a:cubicBezTo>
                        <a:cubicBezTo>
                          <a:pt x="80" y="118"/>
                          <a:pt x="80" y="118"/>
                          <a:pt x="80" y="118"/>
                        </a:cubicBezTo>
                        <a:cubicBezTo>
                          <a:pt x="82" y="118"/>
                          <a:pt x="82" y="118"/>
                          <a:pt x="82" y="118"/>
                        </a:cubicBezTo>
                        <a:cubicBezTo>
                          <a:pt x="83" y="118"/>
                          <a:pt x="83" y="118"/>
                          <a:pt x="83" y="118"/>
                        </a:cubicBezTo>
                        <a:cubicBezTo>
                          <a:pt x="84" y="119"/>
                          <a:pt x="84" y="119"/>
                          <a:pt x="84" y="119"/>
                        </a:cubicBezTo>
                        <a:cubicBezTo>
                          <a:pt x="84" y="120"/>
                          <a:pt x="84" y="120"/>
                          <a:pt x="84" y="120"/>
                        </a:cubicBezTo>
                        <a:cubicBezTo>
                          <a:pt x="83" y="121"/>
                          <a:pt x="83" y="121"/>
                          <a:pt x="83" y="121"/>
                        </a:cubicBezTo>
                        <a:cubicBezTo>
                          <a:pt x="83" y="121"/>
                          <a:pt x="83" y="121"/>
                          <a:pt x="83" y="121"/>
                        </a:cubicBezTo>
                        <a:cubicBezTo>
                          <a:pt x="84" y="122"/>
                          <a:pt x="84" y="122"/>
                          <a:pt x="84" y="122"/>
                        </a:cubicBezTo>
                        <a:cubicBezTo>
                          <a:pt x="84" y="122"/>
                          <a:pt x="84" y="122"/>
                          <a:pt x="84" y="122"/>
                        </a:cubicBezTo>
                        <a:cubicBezTo>
                          <a:pt x="84" y="122"/>
                          <a:pt x="84" y="122"/>
                          <a:pt x="84" y="122"/>
                        </a:cubicBezTo>
                        <a:cubicBezTo>
                          <a:pt x="84" y="123"/>
                          <a:pt x="84" y="123"/>
                          <a:pt x="84" y="123"/>
                        </a:cubicBezTo>
                        <a:cubicBezTo>
                          <a:pt x="86" y="123"/>
                          <a:pt x="86" y="123"/>
                          <a:pt x="86" y="123"/>
                        </a:cubicBezTo>
                        <a:cubicBezTo>
                          <a:pt x="85" y="123"/>
                          <a:pt x="85" y="123"/>
                          <a:pt x="85" y="123"/>
                        </a:cubicBezTo>
                        <a:cubicBezTo>
                          <a:pt x="85" y="124"/>
                          <a:pt x="85" y="124"/>
                          <a:pt x="85" y="124"/>
                        </a:cubicBezTo>
                        <a:cubicBezTo>
                          <a:pt x="83" y="126"/>
                          <a:pt x="83" y="126"/>
                          <a:pt x="83" y="126"/>
                        </a:cubicBezTo>
                        <a:cubicBezTo>
                          <a:pt x="81" y="127"/>
                          <a:pt x="81" y="127"/>
                          <a:pt x="81" y="127"/>
                        </a:cubicBezTo>
                        <a:cubicBezTo>
                          <a:pt x="84" y="126"/>
                          <a:pt x="84" y="126"/>
                          <a:pt x="84" y="126"/>
                        </a:cubicBezTo>
                        <a:cubicBezTo>
                          <a:pt x="85" y="125"/>
                          <a:pt x="85" y="125"/>
                          <a:pt x="85" y="125"/>
                        </a:cubicBezTo>
                        <a:cubicBezTo>
                          <a:pt x="86" y="125"/>
                          <a:pt x="86" y="125"/>
                          <a:pt x="86" y="125"/>
                        </a:cubicBezTo>
                        <a:cubicBezTo>
                          <a:pt x="87" y="125"/>
                          <a:pt x="87" y="125"/>
                          <a:pt x="87" y="125"/>
                        </a:cubicBezTo>
                        <a:cubicBezTo>
                          <a:pt x="87" y="126"/>
                          <a:pt x="87" y="126"/>
                          <a:pt x="87" y="126"/>
                        </a:cubicBezTo>
                        <a:cubicBezTo>
                          <a:pt x="87" y="126"/>
                          <a:pt x="87" y="126"/>
                          <a:pt x="87" y="126"/>
                        </a:cubicBezTo>
                        <a:cubicBezTo>
                          <a:pt x="86" y="126"/>
                          <a:pt x="86" y="126"/>
                          <a:pt x="86" y="126"/>
                        </a:cubicBezTo>
                        <a:cubicBezTo>
                          <a:pt x="86" y="127"/>
                          <a:pt x="86" y="127"/>
                          <a:pt x="86" y="127"/>
                        </a:cubicBezTo>
                        <a:cubicBezTo>
                          <a:pt x="86" y="128"/>
                          <a:pt x="86" y="128"/>
                          <a:pt x="86" y="128"/>
                        </a:cubicBezTo>
                        <a:cubicBezTo>
                          <a:pt x="87" y="128"/>
                          <a:pt x="87" y="128"/>
                          <a:pt x="87" y="128"/>
                        </a:cubicBezTo>
                        <a:cubicBezTo>
                          <a:pt x="88" y="128"/>
                          <a:pt x="88" y="128"/>
                          <a:pt x="88" y="128"/>
                        </a:cubicBezTo>
                        <a:cubicBezTo>
                          <a:pt x="87" y="128"/>
                          <a:pt x="87" y="128"/>
                          <a:pt x="87" y="128"/>
                        </a:cubicBezTo>
                        <a:cubicBezTo>
                          <a:pt x="86" y="129"/>
                          <a:pt x="86" y="129"/>
                          <a:pt x="86" y="129"/>
                        </a:cubicBezTo>
                        <a:cubicBezTo>
                          <a:pt x="86" y="129"/>
                          <a:pt x="86" y="129"/>
                          <a:pt x="86" y="129"/>
                        </a:cubicBezTo>
                        <a:cubicBezTo>
                          <a:pt x="87" y="130"/>
                          <a:pt x="87" y="130"/>
                          <a:pt x="87" y="130"/>
                        </a:cubicBezTo>
                        <a:cubicBezTo>
                          <a:pt x="87" y="130"/>
                          <a:pt x="87" y="130"/>
                          <a:pt x="87" y="130"/>
                        </a:cubicBezTo>
                        <a:cubicBezTo>
                          <a:pt x="87" y="131"/>
                          <a:pt x="87" y="131"/>
                          <a:pt x="87" y="131"/>
                        </a:cubicBezTo>
                        <a:cubicBezTo>
                          <a:pt x="87" y="131"/>
                          <a:pt x="87" y="131"/>
                          <a:pt x="87" y="131"/>
                        </a:cubicBezTo>
                        <a:cubicBezTo>
                          <a:pt x="87" y="132"/>
                          <a:pt x="87" y="132"/>
                          <a:pt x="87" y="132"/>
                        </a:cubicBezTo>
                        <a:cubicBezTo>
                          <a:pt x="88" y="132"/>
                          <a:pt x="88" y="132"/>
                          <a:pt x="88" y="132"/>
                        </a:cubicBezTo>
                        <a:cubicBezTo>
                          <a:pt x="88" y="133"/>
                          <a:pt x="88" y="133"/>
                          <a:pt x="88" y="133"/>
                        </a:cubicBezTo>
                        <a:cubicBezTo>
                          <a:pt x="88" y="134"/>
                          <a:pt x="88" y="134"/>
                          <a:pt x="88" y="134"/>
                        </a:cubicBezTo>
                        <a:cubicBezTo>
                          <a:pt x="88" y="135"/>
                          <a:pt x="88" y="135"/>
                          <a:pt x="88" y="135"/>
                        </a:cubicBezTo>
                        <a:cubicBezTo>
                          <a:pt x="89" y="134"/>
                          <a:pt x="89" y="134"/>
                          <a:pt x="89" y="134"/>
                        </a:cubicBezTo>
                        <a:cubicBezTo>
                          <a:pt x="89" y="133"/>
                          <a:pt x="89" y="133"/>
                          <a:pt x="89" y="133"/>
                        </a:cubicBezTo>
                        <a:cubicBezTo>
                          <a:pt x="89" y="132"/>
                          <a:pt x="89" y="132"/>
                          <a:pt x="89" y="132"/>
                        </a:cubicBezTo>
                        <a:cubicBezTo>
                          <a:pt x="90" y="133"/>
                          <a:pt x="90" y="133"/>
                          <a:pt x="90" y="133"/>
                        </a:cubicBezTo>
                        <a:cubicBezTo>
                          <a:pt x="90" y="134"/>
                          <a:pt x="90" y="134"/>
                          <a:pt x="90" y="134"/>
                        </a:cubicBezTo>
                        <a:cubicBezTo>
                          <a:pt x="90" y="135"/>
                          <a:pt x="90" y="135"/>
                          <a:pt x="90" y="135"/>
                        </a:cubicBezTo>
                        <a:cubicBezTo>
                          <a:pt x="89" y="136"/>
                          <a:pt x="89" y="136"/>
                          <a:pt x="89" y="136"/>
                        </a:cubicBezTo>
                        <a:cubicBezTo>
                          <a:pt x="89" y="136"/>
                          <a:pt x="89" y="136"/>
                          <a:pt x="89" y="136"/>
                        </a:cubicBezTo>
                        <a:cubicBezTo>
                          <a:pt x="91" y="136"/>
                          <a:pt x="91" y="136"/>
                          <a:pt x="91" y="136"/>
                        </a:cubicBezTo>
                        <a:cubicBezTo>
                          <a:pt x="91" y="136"/>
                          <a:pt x="91" y="136"/>
                          <a:pt x="91" y="136"/>
                        </a:cubicBezTo>
                        <a:cubicBezTo>
                          <a:pt x="91" y="137"/>
                          <a:pt x="91" y="137"/>
                          <a:pt x="91" y="137"/>
                        </a:cubicBezTo>
                        <a:cubicBezTo>
                          <a:pt x="92" y="136"/>
                          <a:pt x="92" y="136"/>
                          <a:pt x="92" y="136"/>
                        </a:cubicBezTo>
                        <a:cubicBezTo>
                          <a:pt x="92" y="135"/>
                          <a:pt x="92" y="135"/>
                          <a:pt x="92" y="135"/>
                        </a:cubicBezTo>
                        <a:cubicBezTo>
                          <a:pt x="93" y="135"/>
                          <a:pt x="93" y="135"/>
                          <a:pt x="93" y="135"/>
                        </a:cubicBezTo>
                        <a:cubicBezTo>
                          <a:pt x="93" y="136"/>
                          <a:pt x="93" y="136"/>
                          <a:pt x="93" y="136"/>
                        </a:cubicBezTo>
                        <a:cubicBezTo>
                          <a:pt x="93" y="137"/>
                          <a:pt x="93" y="137"/>
                          <a:pt x="93" y="137"/>
                        </a:cubicBezTo>
                        <a:cubicBezTo>
                          <a:pt x="92" y="138"/>
                          <a:pt x="92" y="138"/>
                          <a:pt x="92" y="138"/>
                        </a:cubicBezTo>
                        <a:cubicBezTo>
                          <a:pt x="92" y="139"/>
                          <a:pt x="92" y="139"/>
                          <a:pt x="92" y="139"/>
                        </a:cubicBezTo>
                        <a:cubicBezTo>
                          <a:pt x="92" y="139"/>
                          <a:pt x="92" y="139"/>
                          <a:pt x="92" y="139"/>
                        </a:cubicBezTo>
                        <a:cubicBezTo>
                          <a:pt x="92" y="140"/>
                          <a:pt x="92" y="140"/>
                          <a:pt x="92" y="140"/>
                        </a:cubicBezTo>
                        <a:cubicBezTo>
                          <a:pt x="94" y="140"/>
                          <a:pt x="94" y="140"/>
                          <a:pt x="94" y="140"/>
                        </a:cubicBezTo>
                        <a:cubicBezTo>
                          <a:pt x="95" y="139"/>
                          <a:pt x="95" y="139"/>
                          <a:pt x="95" y="139"/>
                        </a:cubicBezTo>
                        <a:cubicBezTo>
                          <a:pt x="95" y="140"/>
                          <a:pt x="95" y="140"/>
                          <a:pt x="95" y="140"/>
                        </a:cubicBezTo>
                        <a:cubicBezTo>
                          <a:pt x="94" y="140"/>
                          <a:pt x="94" y="140"/>
                          <a:pt x="94" y="140"/>
                        </a:cubicBezTo>
                        <a:cubicBezTo>
                          <a:pt x="94" y="141"/>
                          <a:pt x="94" y="141"/>
                          <a:pt x="94" y="141"/>
                        </a:cubicBezTo>
                        <a:cubicBezTo>
                          <a:pt x="93" y="141"/>
                          <a:pt x="93" y="141"/>
                          <a:pt x="93" y="141"/>
                        </a:cubicBezTo>
                        <a:cubicBezTo>
                          <a:pt x="92" y="141"/>
                          <a:pt x="92" y="141"/>
                          <a:pt x="92" y="141"/>
                        </a:cubicBezTo>
                        <a:cubicBezTo>
                          <a:pt x="93" y="142"/>
                          <a:pt x="93" y="142"/>
                          <a:pt x="93" y="142"/>
                        </a:cubicBezTo>
                        <a:cubicBezTo>
                          <a:pt x="94" y="143"/>
                          <a:pt x="94" y="143"/>
                          <a:pt x="94" y="143"/>
                        </a:cubicBezTo>
                        <a:cubicBezTo>
                          <a:pt x="94" y="144"/>
                          <a:pt x="94" y="144"/>
                          <a:pt x="94" y="144"/>
                        </a:cubicBezTo>
                        <a:cubicBezTo>
                          <a:pt x="94" y="144"/>
                          <a:pt x="94" y="144"/>
                          <a:pt x="94" y="144"/>
                        </a:cubicBezTo>
                        <a:cubicBezTo>
                          <a:pt x="95" y="146"/>
                          <a:pt x="95" y="146"/>
                          <a:pt x="95" y="146"/>
                        </a:cubicBezTo>
                        <a:cubicBezTo>
                          <a:pt x="96" y="148"/>
                          <a:pt x="96" y="148"/>
                          <a:pt x="96" y="148"/>
                        </a:cubicBezTo>
                        <a:cubicBezTo>
                          <a:pt x="96" y="148"/>
                          <a:pt x="96" y="148"/>
                          <a:pt x="96" y="148"/>
                        </a:cubicBezTo>
                        <a:cubicBezTo>
                          <a:pt x="96" y="148"/>
                          <a:pt x="96" y="148"/>
                          <a:pt x="96" y="148"/>
                        </a:cubicBezTo>
                        <a:cubicBezTo>
                          <a:pt x="95" y="150"/>
                          <a:pt x="95" y="150"/>
                          <a:pt x="95" y="150"/>
                        </a:cubicBezTo>
                        <a:cubicBezTo>
                          <a:pt x="95" y="151"/>
                          <a:pt x="95" y="151"/>
                          <a:pt x="95" y="151"/>
                        </a:cubicBezTo>
                        <a:cubicBezTo>
                          <a:pt x="95" y="153"/>
                          <a:pt x="95" y="153"/>
                          <a:pt x="95" y="153"/>
                        </a:cubicBezTo>
                        <a:cubicBezTo>
                          <a:pt x="95" y="153"/>
                          <a:pt x="95" y="153"/>
                          <a:pt x="95" y="153"/>
                        </a:cubicBezTo>
                        <a:cubicBezTo>
                          <a:pt x="93" y="151"/>
                          <a:pt x="93" y="151"/>
                          <a:pt x="93" y="151"/>
                        </a:cubicBezTo>
                        <a:cubicBezTo>
                          <a:pt x="93" y="150"/>
                          <a:pt x="93" y="150"/>
                          <a:pt x="93" y="150"/>
                        </a:cubicBezTo>
                        <a:cubicBezTo>
                          <a:pt x="93" y="149"/>
                          <a:pt x="93" y="149"/>
                          <a:pt x="93" y="149"/>
                        </a:cubicBezTo>
                        <a:cubicBezTo>
                          <a:pt x="93" y="145"/>
                          <a:pt x="93" y="145"/>
                          <a:pt x="93" y="145"/>
                        </a:cubicBezTo>
                        <a:cubicBezTo>
                          <a:pt x="92" y="149"/>
                          <a:pt x="92" y="149"/>
                          <a:pt x="92" y="149"/>
                        </a:cubicBezTo>
                        <a:cubicBezTo>
                          <a:pt x="92" y="150"/>
                          <a:pt x="92" y="150"/>
                          <a:pt x="92" y="150"/>
                        </a:cubicBezTo>
                        <a:cubicBezTo>
                          <a:pt x="93" y="153"/>
                          <a:pt x="93" y="153"/>
                          <a:pt x="93" y="153"/>
                        </a:cubicBezTo>
                        <a:cubicBezTo>
                          <a:pt x="93" y="154"/>
                          <a:pt x="93" y="154"/>
                          <a:pt x="93" y="154"/>
                        </a:cubicBezTo>
                        <a:cubicBezTo>
                          <a:pt x="92" y="155"/>
                          <a:pt x="92" y="155"/>
                          <a:pt x="92" y="155"/>
                        </a:cubicBezTo>
                        <a:cubicBezTo>
                          <a:pt x="93" y="157"/>
                          <a:pt x="93" y="157"/>
                          <a:pt x="93" y="157"/>
                        </a:cubicBezTo>
                        <a:cubicBezTo>
                          <a:pt x="93" y="157"/>
                          <a:pt x="93" y="157"/>
                          <a:pt x="93" y="157"/>
                        </a:cubicBezTo>
                        <a:cubicBezTo>
                          <a:pt x="92" y="157"/>
                          <a:pt x="92" y="157"/>
                          <a:pt x="92" y="157"/>
                        </a:cubicBezTo>
                        <a:cubicBezTo>
                          <a:pt x="91" y="156"/>
                          <a:pt x="91" y="156"/>
                          <a:pt x="91" y="156"/>
                        </a:cubicBezTo>
                        <a:cubicBezTo>
                          <a:pt x="90" y="156"/>
                          <a:pt x="90" y="156"/>
                          <a:pt x="90" y="156"/>
                        </a:cubicBezTo>
                        <a:cubicBezTo>
                          <a:pt x="90" y="156"/>
                          <a:pt x="90" y="156"/>
                          <a:pt x="90" y="156"/>
                        </a:cubicBezTo>
                        <a:cubicBezTo>
                          <a:pt x="91" y="158"/>
                          <a:pt x="91" y="158"/>
                          <a:pt x="91" y="158"/>
                        </a:cubicBezTo>
                        <a:cubicBezTo>
                          <a:pt x="91" y="160"/>
                          <a:pt x="91" y="160"/>
                          <a:pt x="91" y="160"/>
                        </a:cubicBezTo>
                        <a:cubicBezTo>
                          <a:pt x="91" y="160"/>
                          <a:pt x="91" y="160"/>
                          <a:pt x="91" y="160"/>
                        </a:cubicBezTo>
                        <a:cubicBezTo>
                          <a:pt x="91" y="161"/>
                          <a:pt x="91" y="161"/>
                          <a:pt x="91" y="161"/>
                        </a:cubicBezTo>
                        <a:cubicBezTo>
                          <a:pt x="90" y="160"/>
                          <a:pt x="90" y="160"/>
                          <a:pt x="90" y="160"/>
                        </a:cubicBezTo>
                        <a:cubicBezTo>
                          <a:pt x="90" y="160"/>
                          <a:pt x="90" y="160"/>
                          <a:pt x="90" y="160"/>
                        </a:cubicBezTo>
                        <a:cubicBezTo>
                          <a:pt x="89" y="158"/>
                          <a:pt x="89" y="158"/>
                          <a:pt x="89" y="158"/>
                        </a:cubicBezTo>
                        <a:cubicBezTo>
                          <a:pt x="90" y="158"/>
                          <a:pt x="90" y="158"/>
                          <a:pt x="90" y="158"/>
                        </a:cubicBezTo>
                        <a:cubicBezTo>
                          <a:pt x="90" y="156"/>
                          <a:pt x="90" y="156"/>
                          <a:pt x="90" y="156"/>
                        </a:cubicBezTo>
                        <a:cubicBezTo>
                          <a:pt x="90" y="155"/>
                          <a:pt x="90" y="155"/>
                          <a:pt x="90" y="155"/>
                        </a:cubicBezTo>
                        <a:cubicBezTo>
                          <a:pt x="89" y="157"/>
                          <a:pt x="89" y="157"/>
                          <a:pt x="89" y="157"/>
                        </a:cubicBezTo>
                        <a:cubicBezTo>
                          <a:pt x="88" y="157"/>
                          <a:pt x="88" y="157"/>
                          <a:pt x="88" y="157"/>
                        </a:cubicBezTo>
                        <a:cubicBezTo>
                          <a:pt x="88" y="156"/>
                          <a:pt x="88" y="156"/>
                          <a:pt x="88" y="156"/>
                        </a:cubicBezTo>
                        <a:cubicBezTo>
                          <a:pt x="88" y="154"/>
                          <a:pt x="88" y="154"/>
                          <a:pt x="88" y="154"/>
                        </a:cubicBezTo>
                        <a:cubicBezTo>
                          <a:pt x="87" y="155"/>
                          <a:pt x="87" y="155"/>
                          <a:pt x="87" y="155"/>
                        </a:cubicBezTo>
                        <a:cubicBezTo>
                          <a:pt x="86" y="153"/>
                          <a:pt x="86" y="153"/>
                          <a:pt x="86" y="153"/>
                        </a:cubicBezTo>
                        <a:cubicBezTo>
                          <a:pt x="85" y="153"/>
                          <a:pt x="85" y="153"/>
                          <a:pt x="85" y="153"/>
                        </a:cubicBezTo>
                        <a:cubicBezTo>
                          <a:pt x="85" y="154"/>
                          <a:pt x="85" y="154"/>
                          <a:pt x="85" y="154"/>
                        </a:cubicBezTo>
                        <a:cubicBezTo>
                          <a:pt x="86" y="155"/>
                          <a:pt x="86" y="155"/>
                          <a:pt x="86" y="155"/>
                        </a:cubicBezTo>
                        <a:cubicBezTo>
                          <a:pt x="85" y="155"/>
                          <a:pt x="85" y="155"/>
                          <a:pt x="85" y="155"/>
                        </a:cubicBezTo>
                        <a:cubicBezTo>
                          <a:pt x="85" y="154"/>
                          <a:pt x="85" y="154"/>
                          <a:pt x="85" y="154"/>
                        </a:cubicBezTo>
                        <a:cubicBezTo>
                          <a:pt x="84" y="154"/>
                          <a:pt x="84" y="154"/>
                          <a:pt x="84" y="154"/>
                        </a:cubicBezTo>
                        <a:cubicBezTo>
                          <a:pt x="84" y="153"/>
                          <a:pt x="84" y="153"/>
                          <a:pt x="84" y="153"/>
                        </a:cubicBezTo>
                        <a:cubicBezTo>
                          <a:pt x="84" y="152"/>
                          <a:pt x="84" y="152"/>
                          <a:pt x="84" y="152"/>
                        </a:cubicBezTo>
                        <a:cubicBezTo>
                          <a:pt x="84" y="150"/>
                          <a:pt x="84" y="150"/>
                          <a:pt x="84" y="150"/>
                        </a:cubicBezTo>
                        <a:cubicBezTo>
                          <a:pt x="84" y="148"/>
                          <a:pt x="84" y="148"/>
                          <a:pt x="84" y="148"/>
                        </a:cubicBezTo>
                        <a:cubicBezTo>
                          <a:pt x="83" y="151"/>
                          <a:pt x="83" y="151"/>
                          <a:pt x="83" y="151"/>
                        </a:cubicBezTo>
                        <a:cubicBezTo>
                          <a:pt x="83" y="153"/>
                          <a:pt x="83" y="153"/>
                          <a:pt x="83" y="153"/>
                        </a:cubicBezTo>
                        <a:cubicBezTo>
                          <a:pt x="83" y="154"/>
                          <a:pt x="83" y="154"/>
                          <a:pt x="83" y="154"/>
                        </a:cubicBezTo>
                        <a:cubicBezTo>
                          <a:pt x="83" y="154"/>
                          <a:pt x="83" y="154"/>
                          <a:pt x="83" y="154"/>
                        </a:cubicBezTo>
                        <a:cubicBezTo>
                          <a:pt x="82" y="152"/>
                          <a:pt x="82" y="152"/>
                          <a:pt x="82" y="152"/>
                        </a:cubicBezTo>
                        <a:cubicBezTo>
                          <a:pt x="81" y="151"/>
                          <a:pt x="81" y="151"/>
                          <a:pt x="81" y="151"/>
                        </a:cubicBezTo>
                        <a:cubicBezTo>
                          <a:pt x="81" y="151"/>
                          <a:pt x="81" y="151"/>
                          <a:pt x="81" y="151"/>
                        </a:cubicBezTo>
                        <a:cubicBezTo>
                          <a:pt x="80" y="151"/>
                          <a:pt x="80" y="151"/>
                          <a:pt x="80" y="151"/>
                        </a:cubicBezTo>
                        <a:cubicBezTo>
                          <a:pt x="80" y="149"/>
                          <a:pt x="80" y="149"/>
                          <a:pt x="80" y="149"/>
                        </a:cubicBezTo>
                        <a:cubicBezTo>
                          <a:pt x="79" y="148"/>
                          <a:pt x="79" y="148"/>
                          <a:pt x="79" y="148"/>
                        </a:cubicBezTo>
                        <a:cubicBezTo>
                          <a:pt x="79" y="148"/>
                          <a:pt x="79" y="148"/>
                          <a:pt x="79" y="148"/>
                        </a:cubicBezTo>
                        <a:cubicBezTo>
                          <a:pt x="79" y="147"/>
                          <a:pt x="79" y="147"/>
                          <a:pt x="79" y="147"/>
                        </a:cubicBezTo>
                        <a:cubicBezTo>
                          <a:pt x="78" y="147"/>
                          <a:pt x="78" y="147"/>
                          <a:pt x="78" y="147"/>
                        </a:cubicBezTo>
                        <a:cubicBezTo>
                          <a:pt x="78" y="148"/>
                          <a:pt x="78" y="148"/>
                          <a:pt x="78" y="148"/>
                        </a:cubicBezTo>
                        <a:cubicBezTo>
                          <a:pt x="78" y="149"/>
                          <a:pt x="78" y="149"/>
                          <a:pt x="78" y="149"/>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4" y="144"/>
                          <a:pt x="74" y="144"/>
                          <a:pt x="74" y="144"/>
                        </a:cubicBezTo>
                        <a:cubicBezTo>
                          <a:pt x="73" y="145"/>
                          <a:pt x="73" y="145"/>
                          <a:pt x="73" y="145"/>
                        </a:cubicBezTo>
                        <a:cubicBezTo>
                          <a:pt x="72" y="145"/>
                          <a:pt x="72" y="145"/>
                          <a:pt x="72" y="145"/>
                        </a:cubicBezTo>
                        <a:cubicBezTo>
                          <a:pt x="72" y="145"/>
                          <a:pt x="72" y="145"/>
                          <a:pt x="72" y="145"/>
                        </a:cubicBezTo>
                        <a:cubicBezTo>
                          <a:pt x="72" y="146"/>
                          <a:pt x="72" y="146"/>
                          <a:pt x="72" y="146"/>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5" y="152"/>
                          <a:pt x="75" y="152"/>
                          <a:pt x="75" y="152"/>
                        </a:cubicBezTo>
                        <a:cubicBezTo>
                          <a:pt x="76" y="152"/>
                          <a:pt x="76" y="152"/>
                          <a:pt x="76" y="152"/>
                        </a:cubicBezTo>
                        <a:cubicBezTo>
                          <a:pt x="77" y="153"/>
                          <a:pt x="77" y="153"/>
                          <a:pt x="77" y="153"/>
                        </a:cubicBezTo>
                        <a:cubicBezTo>
                          <a:pt x="77" y="154"/>
                          <a:pt x="77" y="154"/>
                          <a:pt x="77" y="154"/>
                        </a:cubicBezTo>
                        <a:cubicBezTo>
                          <a:pt x="77" y="154"/>
                          <a:pt x="77" y="154"/>
                          <a:pt x="77" y="154"/>
                        </a:cubicBezTo>
                        <a:cubicBezTo>
                          <a:pt x="78" y="154"/>
                          <a:pt x="78" y="154"/>
                          <a:pt x="78" y="154"/>
                        </a:cubicBezTo>
                        <a:cubicBezTo>
                          <a:pt x="78" y="154"/>
                          <a:pt x="78" y="154"/>
                          <a:pt x="78" y="154"/>
                        </a:cubicBezTo>
                        <a:cubicBezTo>
                          <a:pt x="77" y="155"/>
                          <a:pt x="77" y="155"/>
                          <a:pt x="77" y="155"/>
                        </a:cubicBezTo>
                        <a:cubicBezTo>
                          <a:pt x="79" y="155"/>
                          <a:pt x="79" y="155"/>
                          <a:pt x="79" y="155"/>
                        </a:cubicBezTo>
                        <a:cubicBezTo>
                          <a:pt x="79" y="156"/>
                          <a:pt x="79" y="156"/>
                          <a:pt x="79" y="156"/>
                        </a:cubicBezTo>
                        <a:cubicBezTo>
                          <a:pt x="80" y="157"/>
                          <a:pt x="80" y="157"/>
                          <a:pt x="80" y="157"/>
                        </a:cubicBezTo>
                        <a:cubicBezTo>
                          <a:pt x="79" y="158"/>
                          <a:pt x="79" y="158"/>
                          <a:pt x="79" y="158"/>
                        </a:cubicBezTo>
                        <a:cubicBezTo>
                          <a:pt x="79" y="158"/>
                          <a:pt x="79" y="158"/>
                          <a:pt x="79"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80" y="161"/>
                          <a:pt x="80" y="161"/>
                          <a:pt x="80" y="161"/>
                        </a:cubicBezTo>
                        <a:cubicBezTo>
                          <a:pt x="81" y="161"/>
                          <a:pt x="81" y="161"/>
                          <a:pt x="81" y="161"/>
                        </a:cubicBezTo>
                        <a:cubicBezTo>
                          <a:pt x="81" y="161"/>
                          <a:pt x="81" y="161"/>
                          <a:pt x="81" y="161"/>
                        </a:cubicBezTo>
                        <a:cubicBezTo>
                          <a:pt x="81" y="162"/>
                          <a:pt x="81" y="162"/>
                          <a:pt x="81" y="162"/>
                        </a:cubicBezTo>
                        <a:cubicBezTo>
                          <a:pt x="83" y="161"/>
                          <a:pt x="83" y="161"/>
                          <a:pt x="83" y="161"/>
                        </a:cubicBezTo>
                        <a:cubicBezTo>
                          <a:pt x="83" y="162"/>
                          <a:pt x="83" y="162"/>
                          <a:pt x="83" y="162"/>
                        </a:cubicBezTo>
                        <a:cubicBezTo>
                          <a:pt x="83" y="163"/>
                          <a:pt x="83" y="163"/>
                          <a:pt x="83" y="163"/>
                        </a:cubicBezTo>
                        <a:cubicBezTo>
                          <a:pt x="84" y="163"/>
                          <a:pt x="84" y="163"/>
                          <a:pt x="84" y="163"/>
                        </a:cubicBezTo>
                        <a:cubicBezTo>
                          <a:pt x="84" y="164"/>
                          <a:pt x="84" y="164"/>
                          <a:pt x="84" y="164"/>
                        </a:cubicBezTo>
                        <a:cubicBezTo>
                          <a:pt x="83" y="164"/>
                          <a:pt x="83" y="164"/>
                          <a:pt x="83" y="164"/>
                        </a:cubicBezTo>
                        <a:cubicBezTo>
                          <a:pt x="83" y="164"/>
                          <a:pt x="83" y="164"/>
                          <a:pt x="83" y="164"/>
                        </a:cubicBezTo>
                        <a:cubicBezTo>
                          <a:pt x="82" y="164"/>
                          <a:pt x="82" y="164"/>
                          <a:pt x="82" y="164"/>
                        </a:cubicBezTo>
                        <a:cubicBezTo>
                          <a:pt x="82" y="165"/>
                          <a:pt x="82" y="165"/>
                          <a:pt x="82" y="165"/>
                        </a:cubicBezTo>
                        <a:cubicBezTo>
                          <a:pt x="83" y="166"/>
                          <a:pt x="83" y="166"/>
                          <a:pt x="83" y="166"/>
                        </a:cubicBezTo>
                        <a:cubicBezTo>
                          <a:pt x="83" y="167"/>
                          <a:pt x="83" y="167"/>
                          <a:pt x="83" y="167"/>
                        </a:cubicBezTo>
                        <a:cubicBezTo>
                          <a:pt x="83" y="167"/>
                          <a:pt x="83" y="167"/>
                          <a:pt x="83" y="167"/>
                        </a:cubicBezTo>
                        <a:lnTo>
                          <a:pt x="82" y="167"/>
                        </a:lnTo>
                        <a:close/>
                        <a:moveTo>
                          <a:pt x="67" y="134"/>
                        </a:moveTo>
                        <a:cubicBezTo>
                          <a:pt x="66" y="134"/>
                          <a:pt x="66" y="134"/>
                          <a:pt x="66" y="134"/>
                        </a:cubicBezTo>
                        <a:cubicBezTo>
                          <a:pt x="66" y="134"/>
                          <a:pt x="66" y="134"/>
                          <a:pt x="66" y="134"/>
                        </a:cubicBezTo>
                        <a:cubicBezTo>
                          <a:pt x="67" y="135"/>
                          <a:pt x="67" y="135"/>
                          <a:pt x="67" y="135"/>
                        </a:cubicBezTo>
                        <a:cubicBezTo>
                          <a:pt x="69" y="136"/>
                          <a:pt x="69" y="136"/>
                          <a:pt x="69" y="136"/>
                        </a:cubicBezTo>
                        <a:cubicBezTo>
                          <a:pt x="68" y="134"/>
                          <a:pt x="68" y="134"/>
                          <a:pt x="68" y="134"/>
                        </a:cubicBezTo>
                        <a:cubicBezTo>
                          <a:pt x="68" y="134"/>
                          <a:pt x="68" y="134"/>
                          <a:pt x="68" y="134"/>
                        </a:cubicBezTo>
                        <a:cubicBezTo>
                          <a:pt x="68" y="132"/>
                          <a:pt x="68" y="132"/>
                          <a:pt x="68" y="132"/>
                        </a:cubicBezTo>
                        <a:cubicBezTo>
                          <a:pt x="68" y="130"/>
                          <a:pt x="68" y="130"/>
                          <a:pt x="68" y="130"/>
                        </a:cubicBezTo>
                        <a:cubicBezTo>
                          <a:pt x="66" y="128"/>
                          <a:pt x="66" y="128"/>
                          <a:pt x="66" y="128"/>
                        </a:cubicBezTo>
                        <a:cubicBezTo>
                          <a:pt x="66" y="127"/>
                          <a:pt x="66" y="127"/>
                          <a:pt x="66" y="127"/>
                        </a:cubicBezTo>
                        <a:cubicBezTo>
                          <a:pt x="65" y="126"/>
                          <a:pt x="65" y="126"/>
                          <a:pt x="65" y="126"/>
                        </a:cubicBezTo>
                        <a:cubicBezTo>
                          <a:pt x="64" y="124"/>
                          <a:pt x="64" y="124"/>
                          <a:pt x="64" y="124"/>
                        </a:cubicBezTo>
                        <a:cubicBezTo>
                          <a:pt x="63" y="123"/>
                          <a:pt x="63" y="123"/>
                          <a:pt x="63" y="123"/>
                        </a:cubicBezTo>
                        <a:cubicBezTo>
                          <a:pt x="63" y="126"/>
                          <a:pt x="63" y="126"/>
                          <a:pt x="63" y="126"/>
                        </a:cubicBezTo>
                        <a:cubicBezTo>
                          <a:pt x="63" y="126"/>
                          <a:pt x="63" y="126"/>
                          <a:pt x="63" y="126"/>
                        </a:cubicBezTo>
                        <a:cubicBezTo>
                          <a:pt x="64" y="127"/>
                          <a:pt x="64" y="127"/>
                          <a:pt x="64" y="127"/>
                        </a:cubicBezTo>
                        <a:cubicBezTo>
                          <a:pt x="64" y="128"/>
                          <a:pt x="64" y="128"/>
                          <a:pt x="64" y="128"/>
                        </a:cubicBezTo>
                        <a:cubicBezTo>
                          <a:pt x="63" y="129"/>
                          <a:pt x="63" y="129"/>
                          <a:pt x="63" y="129"/>
                        </a:cubicBezTo>
                        <a:cubicBezTo>
                          <a:pt x="63" y="131"/>
                          <a:pt x="63" y="131"/>
                          <a:pt x="63" y="131"/>
                        </a:cubicBezTo>
                        <a:cubicBezTo>
                          <a:pt x="62" y="131"/>
                          <a:pt x="62" y="131"/>
                          <a:pt x="62" y="131"/>
                        </a:cubicBezTo>
                        <a:cubicBezTo>
                          <a:pt x="62" y="132"/>
                          <a:pt x="62" y="132"/>
                          <a:pt x="62" y="132"/>
                        </a:cubicBezTo>
                        <a:cubicBezTo>
                          <a:pt x="61" y="132"/>
                          <a:pt x="61" y="132"/>
                          <a:pt x="61" y="132"/>
                        </a:cubicBezTo>
                        <a:cubicBezTo>
                          <a:pt x="61" y="131"/>
                          <a:pt x="61" y="131"/>
                          <a:pt x="61" y="131"/>
                        </a:cubicBezTo>
                        <a:cubicBezTo>
                          <a:pt x="60" y="132"/>
                          <a:pt x="60" y="132"/>
                          <a:pt x="60" y="132"/>
                        </a:cubicBezTo>
                        <a:cubicBezTo>
                          <a:pt x="60" y="133"/>
                          <a:pt x="60" y="133"/>
                          <a:pt x="60" y="133"/>
                        </a:cubicBezTo>
                        <a:cubicBezTo>
                          <a:pt x="60" y="133"/>
                          <a:pt x="60" y="133"/>
                          <a:pt x="60" y="133"/>
                        </a:cubicBezTo>
                        <a:cubicBezTo>
                          <a:pt x="59" y="133"/>
                          <a:pt x="59" y="133"/>
                          <a:pt x="59" y="133"/>
                        </a:cubicBezTo>
                        <a:cubicBezTo>
                          <a:pt x="58" y="134"/>
                          <a:pt x="58" y="134"/>
                          <a:pt x="58" y="134"/>
                        </a:cubicBezTo>
                        <a:cubicBezTo>
                          <a:pt x="57" y="135"/>
                          <a:pt x="57" y="135"/>
                          <a:pt x="57" y="135"/>
                        </a:cubicBezTo>
                        <a:cubicBezTo>
                          <a:pt x="58" y="135"/>
                          <a:pt x="58" y="135"/>
                          <a:pt x="58" y="135"/>
                        </a:cubicBezTo>
                        <a:cubicBezTo>
                          <a:pt x="59" y="134"/>
                          <a:pt x="59" y="134"/>
                          <a:pt x="59" y="134"/>
                        </a:cubicBezTo>
                        <a:cubicBezTo>
                          <a:pt x="60" y="133"/>
                          <a:pt x="60" y="133"/>
                          <a:pt x="60" y="133"/>
                        </a:cubicBezTo>
                        <a:cubicBezTo>
                          <a:pt x="61" y="134"/>
                          <a:pt x="61" y="134"/>
                          <a:pt x="61" y="134"/>
                        </a:cubicBezTo>
                        <a:cubicBezTo>
                          <a:pt x="65" y="135"/>
                          <a:pt x="65" y="135"/>
                          <a:pt x="65" y="135"/>
                        </a:cubicBezTo>
                        <a:cubicBezTo>
                          <a:pt x="66" y="133"/>
                          <a:pt x="66" y="133"/>
                          <a:pt x="66" y="133"/>
                        </a:cubicBezTo>
                        <a:cubicBezTo>
                          <a:pt x="66" y="133"/>
                          <a:pt x="66" y="133"/>
                          <a:pt x="66" y="133"/>
                        </a:cubicBezTo>
                        <a:lnTo>
                          <a:pt x="67" y="134"/>
                        </a:lnTo>
                        <a:close/>
                        <a:moveTo>
                          <a:pt x="60" y="31"/>
                        </a:moveTo>
                        <a:cubicBezTo>
                          <a:pt x="60" y="29"/>
                          <a:pt x="60" y="29"/>
                          <a:pt x="60" y="29"/>
                        </a:cubicBezTo>
                        <a:cubicBezTo>
                          <a:pt x="60" y="29"/>
                          <a:pt x="60" y="29"/>
                          <a:pt x="60" y="29"/>
                        </a:cubicBezTo>
                        <a:cubicBezTo>
                          <a:pt x="62" y="29"/>
                          <a:pt x="62" y="29"/>
                          <a:pt x="62" y="29"/>
                        </a:cubicBezTo>
                        <a:cubicBezTo>
                          <a:pt x="61" y="32"/>
                          <a:pt x="61" y="32"/>
                          <a:pt x="61" y="32"/>
                        </a:cubicBezTo>
                        <a:lnTo>
                          <a:pt x="60"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7" name="Freeform 503"/>
                  <p:cNvSpPr>
                    <a:spLocks noEditPoints="1"/>
                  </p:cNvSpPr>
                  <p:nvPr/>
                </p:nvSpPr>
                <p:spPr bwMode="auto">
                  <a:xfrm>
                    <a:off x="2176" y="1120"/>
                    <a:ext cx="368" cy="505"/>
                  </a:xfrm>
                  <a:custGeom>
                    <a:avLst/>
                    <a:gdLst>
                      <a:gd name="T0" fmla="*/ 24 w 122"/>
                      <a:gd name="T1" fmla="*/ 38 h 167"/>
                      <a:gd name="T2" fmla="*/ 29 w 122"/>
                      <a:gd name="T3" fmla="*/ 27 h 167"/>
                      <a:gd name="T4" fmla="*/ 41 w 122"/>
                      <a:gd name="T5" fmla="*/ 16 h 167"/>
                      <a:gd name="T6" fmla="*/ 54 w 122"/>
                      <a:gd name="T7" fmla="*/ 20 h 167"/>
                      <a:gd name="T8" fmla="*/ 55 w 122"/>
                      <a:gd name="T9" fmla="*/ 28 h 167"/>
                      <a:gd name="T10" fmla="*/ 65 w 122"/>
                      <a:gd name="T11" fmla="*/ 28 h 167"/>
                      <a:gd name="T12" fmla="*/ 79 w 122"/>
                      <a:gd name="T13" fmla="*/ 38 h 167"/>
                      <a:gd name="T14" fmla="*/ 81 w 122"/>
                      <a:gd name="T15" fmla="*/ 48 h 167"/>
                      <a:gd name="T16" fmla="*/ 88 w 122"/>
                      <a:gd name="T17" fmla="*/ 52 h 167"/>
                      <a:gd name="T18" fmla="*/ 88 w 122"/>
                      <a:gd name="T19" fmla="*/ 62 h 167"/>
                      <a:gd name="T20" fmla="*/ 98 w 122"/>
                      <a:gd name="T21" fmla="*/ 66 h 167"/>
                      <a:gd name="T22" fmla="*/ 100 w 122"/>
                      <a:gd name="T23" fmla="*/ 71 h 167"/>
                      <a:gd name="T24" fmla="*/ 103 w 122"/>
                      <a:gd name="T25" fmla="*/ 82 h 167"/>
                      <a:gd name="T26" fmla="*/ 95 w 122"/>
                      <a:gd name="T27" fmla="*/ 86 h 167"/>
                      <a:gd name="T28" fmla="*/ 101 w 122"/>
                      <a:gd name="T29" fmla="*/ 101 h 167"/>
                      <a:gd name="T30" fmla="*/ 111 w 122"/>
                      <a:gd name="T31" fmla="*/ 109 h 167"/>
                      <a:gd name="T32" fmla="*/ 121 w 122"/>
                      <a:gd name="T33" fmla="*/ 115 h 167"/>
                      <a:gd name="T34" fmla="*/ 113 w 122"/>
                      <a:gd name="T35" fmla="*/ 122 h 167"/>
                      <a:gd name="T36" fmla="*/ 106 w 122"/>
                      <a:gd name="T37" fmla="*/ 127 h 167"/>
                      <a:gd name="T38" fmla="*/ 101 w 122"/>
                      <a:gd name="T39" fmla="*/ 129 h 167"/>
                      <a:gd name="T40" fmla="*/ 101 w 122"/>
                      <a:gd name="T41" fmla="*/ 120 h 167"/>
                      <a:gd name="T42" fmla="*/ 89 w 122"/>
                      <a:gd name="T43" fmla="*/ 117 h 167"/>
                      <a:gd name="T44" fmla="*/ 85 w 122"/>
                      <a:gd name="T45" fmla="*/ 124 h 167"/>
                      <a:gd name="T46" fmla="*/ 93 w 122"/>
                      <a:gd name="T47" fmla="*/ 136 h 167"/>
                      <a:gd name="T48" fmla="*/ 87 w 122"/>
                      <a:gd name="T49" fmla="*/ 153 h 167"/>
                      <a:gd name="T50" fmla="*/ 74 w 122"/>
                      <a:gd name="T51" fmla="*/ 152 h 167"/>
                      <a:gd name="T52" fmla="*/ 69 w 122"/>
                      <a:gd name="T53" fmla="*/ 160 h 167"/>
                      <a:gd name="T54" fmla="*/ 53 w 122"/>
                      <a:gd name="T55" fmla="*/ 136 h 167"/>
                      <a:gd name="T56" fmla="*/ 29 w 122"/>
                      <a:gd name="T57" fmla="*/ 132 h 167"/>
                      <a:gd name="T58" fmla="*/ 52 w 122"/>
                      <a:gd name="T59" fmla="*/ 125 h 167"/>
                      <a:gd name="T60" fmla="*/ 69 w 122"/>
                      <a:gd name="T61" fmla="*/ 94 h 167"/>
                      <a:gd name="T62" fmla="*/ 63 w 122"/>
                      <a:gd name="T63" fmla="*/ 77 h 167"/>
                      <a:gd name="T64" fmla="*/ 58 w 122"/>
                      <a:gd name="T65" fmla="*/ 68 h 167"/>
                      <a:gd name="T66" fmla="*/ 45 w 122"/>
                      <a:gd name="T67" fmla="*/ 54 h 167"/>
                      <a:gd name="T68" fmla="*/ 31 w 122"/>
                      <a:gd name="T69" fmla="*/ 60 h 167"/>
                      <a:gd name="T70" fmla="*/ 13 w 122"/>
                      <a:gd name="T71" fmla="*/ 49 h 167"/>
                      <a:gd name="T72" fmla="*/ 13 w 122"/>
                      <a:gd name="T73" fmla="*/ 41 h 167"/>
                      <a:gd name="T74" fmla="*/ 18 w 122"/>
                      <a:gd name="T75" fmla="*/ 8 h 167"/>
                      <a:gd name="T76" fmla="*/ 68 w 122"/>
                      <a:gd name="T77" fmla="*/ 133 h 167"/>
                      <a:gd name="T78" fmla="*/ 90 w 122"/>
                      <a:gd name="T79" fmla="*/ 158 h 167"/>
                      <a:gd name="T80" fmla="*/ 1 w 122"/>
                      <a:gd name="T81" fmla="*/ 41 h 167"/>
                      <a:gd name="T82" fmla="*/ 28 w 122"/>
                      <a:gd name="T83" fmla="*/ 56 h 167"/>
                      <a:gd name="T84" fmla="*/ 55 w 122"/>
                      <a:gd name="T85" fmla="*/ 67 h 167"/>
                      <a:gd name="T86" fmla="*/ 68 w 122"/>
                      <a:gd name="T87" fmla="*/ 89 h 167"/>
                      <a:gd name="T88" fmla="*/ 35 w 122"/>
                      <a:gd name="T89" fmla="*/ 122 h 167"/>
                      <a:gd name="T90" fmla="*/ 56 w 122"/>
                      <a:gd name="T91" fmla="*/ 143 h 167"/>
                      <a:gd name="T92" fmla="*/ 79 w 122"/>
                      <a:gd name="T93" fmla="*/ 155 h 167"/>
                      <a:gd name="T94" fmla="*/ 93 w 122"/>
                      <a:gd name="T95" fmla="*/ 157 h 167"/>
                      <a:gd name="T96" fmla="*/ 85 w 122"/>
                      <a:gd name="T97" fmla="*/ 125 h 167"/>
                      <a:gd name="T98" fmla="*/ 93 w 122"/>
                      <a:gd name="T99" fmla="*/ 118 h 167"/>
                      <a:gd name="T100" fmla="*/ 101 w 122"/>
                      <a:gd name="T101" fmla="*/ 132 h 167"/>
                      <a:gd name="T102" fmla="*/ 116 w 122"/>
                      <a:gd name="T103" fmla="*/ 124 h 167"/>
                      <a:gd name="T104" fmla="*/ 115 w 122"/>
                      <a:gd name="T105" fmla="*/ 111 h 167"/>
                      <a:gd name="T106" fmla="*/ 101 w 122"/>
                      <a:gd name="T107" fmla="*/ 103 h 167"/>
                      <a:gd name="T108" fmla="*/ 96 w 122"/>
                      <a:gd name="T109" fmla="*/ 85 h 167"/>
                      <a:gd name="T110" fmla="*/ 101 w 122"/>
                      <a:gd name="T111" fmla="*/ 69 h 167"/>
                      <a:gd name="T112" fmla="*/ 93 w 122"/>
                      <a:gd name="T113" fmla="*/ 59 h 167"/>
                      <a:gd name="T114" fmla="*/ 90 w 122"/>
                      <a:gd name="T115" fmla="*/ 48 h 167"/>
                      <a:gd name="T116" fmla="*/ 74 w 122"/>
                      <a:gd name="T117" fmla="*/ 45 h 167"/>
                      <a:gd name="T118" fmla="*/ 62 w 122"/>
                      <a:gd name="T119" fmla="*/ 29 h 167"/>
                      <a:gd name="T120" fmla="*/ 57 w 122"/>
                      <a:gd name="T121" fmla="*/ 17 h 167"/>
                      <a:gd name="T122" fmla="*/ 33 w 122"/>
                      <a:gd name="T123" fmla="*/ 24 h 167"/>
                      <a:gd name="T124" fmla="*/ 28 w 122"/>
                      <a:gd name="T125"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67">
                        <a:moveTo>
                          <a:pt x="32" y="1"/>
                        </a:moveTo>
                        <a:cubicBezTo>
                          <a:pt x="33" y="1"/>
                          <a:pt x="33" y="1"/>
                          <a:pt x="33" y="1"/>
                        </a:cubicBezTo>
                        <a:cubicBezTo>
                          <a:pt x="33" y="1"/>
                          <a:pt x="33" y="1"/>
                          <a:pt x="33" y="1"/>
                        </a:cubicBezTo>
                        <a:cubicBezTo>
                          <a:pt x="33" y="1"/>
                          <a:pt x="33" y="1"/>
                          <a:pt x="33" y="1"/>
                        </a:cubicBezTo>
                        <a:cubicBezTo>
                          <a:pt x="34" y="1"/>
                          <a:pt x="34" y="1"/>
                          <a:pt x="34" y="1"/>
                        </a:cubicBezTo>
                        <a:cubicBezTo>
                          <a:pt x="35" y="1"/>
                          <a:pt x="35" y="1"/>
                          <a:pt x="35" y="1"/>
                        </a:cubicBezTo>
                        <a:cubicBezTo>
                          <a:pt x="35" y="1"/>
                          <a:pt x="35" y="1"/>
                          <a:pt x="35" y="1"/>
                        </a:cubicBezTo>
                        <a:cubicBezTo>
                          <a:pt x="35" y="1"/>
                          <a:pt x="35" y="1"/>
                          <a:pt x="35" y="1"/>
                        </a:cubicBezTo>
                        <a:cubicBezTo>
                          <a:pt x="37" y="1"/>
                          <a:pt x="37" y="1"/>
                          <a:pt x="37" y="1"/>
                        </a:cubicBezTo>
                        <a:cubicBezTo>
                          <a:pt x="38" y="2"/>
                          <a:pt x="38" y="2"/>
                          <a:pt x="38" y="2"/>
                        </a:cubicBezTo>
                        <a:cubicBezTo>
                          <a:pt x="40" y="3"/>
                          <a:pt x="40" y="3"/>
                          <a:pt x="40" y="3"/>
                        </a:cubicBezTo>
                        <a:cubicBezTo>
                          <a:pt x="41" y="3"/>
                          <a:pt x="41" y="3"/>
                          <a:pt x="41" y="3"/>
                        </a:cubicBezTo>
                        <a:cubicBezTo>
                          <a:pt x="40" y="4"/>
                          <a:pt x="40" y="4"/>
                          <a:pt x="40" y="4"/>
                        </a:cubicBezTo>
                        <a:cubicBezTo>
                          <a:pt x="39" y="5"/>
                          <a:pt x="39" y="5"/>
                          <a:pt x="39" y="5"/>
                        </a:cubicBezTo>
                        <a:cubicBezTo>
                          <a:pt x="37" y="5"/>
                          <a:pt x="37" y="5"/>
                          <a:pt x="37" y="5"/>
                        </a:cubicBezTo>
                        <a:cubicBezTo>
                          <a:pt x="36" y="5"/>
                          <a:pt x="36" y="5"/>
                          <a:pt x="36" y="5"/>
                        </a:cubicBezTo>
                        <a:cubicBezTo>
                          <a:pt x="36" y="5"/>
                          <a:pt x="36" y="5"/>
                          <a:pt x="36" y="5"/>
                        </a:cubicBezTo>
                        <a:cubicBezTo>
                          <a:pt x="35" y="6"/>
                          <a:pt x="35" y="6"/>
                          <a:pt x="35" y="6"/>
                        </a:cubicBezTo>
                        <a:cubicBezTo>
                          <a:pt x="35" y="7"/>
                          <a:pt x="35" y="7"/>
                          <a:pt x="35" y="7"/>
                        </a:cubicBezTo>
                        <a:cubicBezTo>
                          <a:pt x="34" y="8"/>
                          <a:pt x="34" y="8"/>
                          <a:pt x="34" y="8"/>
                        </a:cubicBezTo>
                        <a:cubicBezTo>
                          <a:pt x="33" y="8"/>
                          <a:pt x="33" y="8"/>
                          <a:pt x="33" y="8"/>
                        </a:cubicBezTo>
                        <a:cubicBezTo>
                          <a:pt x="33" y="8"/>
                          <a:pt x="33" y="8"/>
                          <a:pt x="33" y="8"/>
                        </a:cubicBezTo>
                        <a:cubicBezTo>
                          <a:pt x="33" y="8"/>
                          <a:pt x="33" y="8"/>
                          <a:pt x="33" y="8"/>
                        </a:cubicBezTo>
                        <a:cubicBezTo>
                          <a:pt x="30" y="10"/>
                          <a:pt x="30" y="10"/>
                          <a:pt x="30" y="10"/>
                        </a:cubicBezTo>
                        <a:cubicBezTo>
                          <a:pt x="28" y="13"/>
                          <a:pt x="28" y="13"/>
                          <a:pt x="28" y="13"/>
                        </a:cubicBezTo>
                        <a:cubicBezTo>
                          <a:pt x="26" y="14"/>
                          <a:pt x="26" y="14"/>
                          <a:pt x="26" y="14"/>
                        </a:cubicBezTo>
                        <a:cubicBezTo>
                          <a:pt x="26" y="15"/>
                          <a:pt x="26" y="15"/>
                          <a:pt x="26" y="15"/>
                        </a:cubicBezTo>
                        <a:cubicBezTo>
                          <a:pt x="25" y="15"/>
                          <a:pt x="25" y="15"/>
                          <a:pt x="25" y="15"/>
                        </a:cubicBezTo>
                        <a:cubicBezTo>
                          <a:pt x="25" y="15"/>
                          <a:pt x="25" y="15"/>
                          <a:pt x="25" y="15"/>
                        </a:cubicBezTo>
                        <a:cubicBezTo>
                          <a:pt x="24" y="17"/>
                          <a:pt x="24" y="17"/>
                          <a:pt x="24" y="17"/>
                        </a:cubicBezTo>
                        <a:cubicBezTo>
                          <a:pt x="24" y="17"/>
                          <a:pt x="24" y="17"/>
                          <a:pt x="24" y="17"/>
                        </a:cubicBezTo>
                        <a:cubicBezTo>
                          <a:pt x="24" y="17"/>
                          <a:pt x="24" y="17"/>
                          <a:pt x="24" y="17"/>
                        </a:cubicBezTo>
                        <a:cubicBezTo>
                          <a:pt x="24" y="19"/>
                          <a:pt x="24" y="19"/>
                          <a:pt x="24" y="19"/>
                        </a:cubicBezTo>
                        <a:cubicBezTo>
                          <a:pt x="24" y="19"/>
                          <a:pt x="24" y="19"/>
                          <a:pt x="24" y="19"/>
                        </a:cubicBezTo>
                        <a:cubicBezTo>
                          <a:pt x="24" y="19"/>
                          <a:pt x="24" y="19"/>
                          <a:pt x="24" y="19"/>
                        </a:cubicBezTo>
                        <a:cubicBezTo>
                          <a:pt x="24" y="20"/>
                          <a:pt x="24" y="20"/>
                          <a:pt x="24" y="20"/>
                        </a:cubicBezTo>
                        <a:cubicBezTo>
                          <a:pt x="25" y="20"/>
                          <a:pt x="25" y="20"/>
                          <a:pt x="25" y="20"/>
                        </a:cubicBezTo>
                        <a:cubicBezTo>
                          <a:pt x="25" y="20"/>
                          <a:pt x="25" y="20"/>
                          <a:pt x="25" y="20"/>
                        </a:cubicBezTo>
                        <a:cubicBezTo>
                          <a:pt x="25" y="21"/>
                          <a:pt x="25" y="21"/>
                          <a:pt x="25" y="21"/>
                        </a:cubicBezTo>
                        <a:cubicBezTo>
                          <a:pt x="25" y="22"/>
                          <a:pt x="25" y="22"/>
                          <a:pt x="25" y="22"/>
                        </a:cubicBezTo>
                        <a:cubicBezTo>
                          <a:pt x="24" y="22"/>
                          <a:pt x="24" y="22"/>
                          <a:pt x="24" y="22"/>
                        </a:cubicBezTo>
                        <a:cubicBezTo>
                          <a:pt x="24" y="22"/>
                          <a:pt x="24" y="22"/>
                          <a:pt x="24" y="22"/>
                        </a:cubicBezTo>
                        <a:cubicBezTo>
                          <a:pt x="24" y="22"/>
                          <a:pt x="24" y="22"/>
                          <a:pt x="24" y="22"/>
                        </a:cubicBezTo>
                        <a:cubicBezTo>
                          <a:pt x="23" y="23"/>
                          <a:pt x="23" y="23"/>
                          <a:pt x="23" y="23"/>
                        </a:cubicBezTo>
                        <a:cubicBezTo>
                          <a:pt x="22" y="25"/>
                          <a:pt x="22" y="25"/>
                          <a:pt x="22" y="25"/>
                        </a:cubicBezTo>
                        <a:cubicBezTo>
                          <a:pt x="22" y="25"/>
                          <a:pt x="22" y="25"/>
                          <a:pt x="22" y="25"/>
                        </a:cubicBezTo>
                        <a:cubicBezTo>
                          <a:pt x="22" y="25"/>
                          <a:pt x="22" y="25"/>
                          <a:pt x="22" y="25"/>
                        </a:cubicBezTo>
                        <a:cubicBezTo>
                          <a:pt x="22" y="26"/>
                          <a:pt x="22" y="26"/>
                          <a:pt x="22" y="26"/>
                        </a:cubicBezTo>
                        <a:cubicBezTo>
                          <a:pt x="21" y="28"/>
                          <a:pt x="21" y="28"/>
                          <a:pt x="21" y="28"/>
                        </a:cubicBezTo>
                        <a:cubicBezTo>
                          <a:pt x="21" y="28"/>
                          <a:pt x="21" y="28"/>
                          <a:pt x="21" y="28"/>
                        </a:cubicBezTo>
                        <a:cubicBezTo>
                          <a:pt x="21" y="28"/>
                          <a:pt x="21" y="28"/>
                          <a:pt x="21" y="28"/>
                        </a:cubicBezTo>
                        <a:cubicBezTo>
                          <a:pt x="21" y="28"/>
                          <a:pt x="21" y="28"/>
                          <a:pt x="21" y="28"/>
                        </a:cubicBezTo>
                        <a:cubicBezTo>
                          <a:pt x="20" y="29"/>
                          <a:pt x="20" y="29"/>
                          <a:pt x="20" y="29"/>
                        </a:cubicBezTo>
                        <a:cubicBezTo>
                          <a:pt x="20" y="29"/>
                          <a:pt x="20" y="29"/>
                          <a:pt x="20" y="29"/>
                        </a:cubicBezTo>
                        <a:cubicBezTo>
                          <a:pt x="21" y="30"/>
                          <a:pt x="21" y="30"/>
                          <a:pt x="21" y="30"/>
                        </a:cubicBezTo>
                        <a:cubicBezTo>
                          <a:pt x="21" y="31"/>
                          <a:pt x="21" y="31"/>
                          <a:pt x="21" y="31"/>
                        </a:cubicBezTo>
                        <a:cubicBezTo>
                          <a:pt x="21" y="32"/>
                          <a:pt x="21" y="32"/>
                          <a:pt x="21" y="32"/>
                        </a:cubicBezTo>
                        <a:cubicBezTo>
                          <a:pt x="21" y="32"/>
                          <a:pt x="21" y="32"/>
                          <a:pt x="21" y="32"/>
                        </a:cubicBezTo>
                        <a:cubicBezTo>
                          <a:pt x="21" y="32"/>
                          <a:pt x="21" y="32"/>
                          <a:pt x="21" y="32"/>
                        </a:cubicBezTo>
                        <a:cubicBezTo>
                          <a:pt x="22" y="33"/>
                          <a:pt x="22" y="33"/>
                          <a:pt x="22" y="33"/>
                        </a:cubicBezTo>
                        <a:cubicBezTo>
                          <a:pt x="22" y="35"/>
                          <a:pt x="22" y="35"/>
                          <a:pt x="22" y="35"/>
                        </a:cubicBezTo>
                        <a:cubicBezTo>
                          <a:pt x="22" y="35"/>
                          <a:pt x="22" y="35"/>
                          <a:pt x="22" y="35"/>
                        </a:cubicBezTo>
                        <a:cubicBezTo>
                          <a:pt x="22" y="35"/>
                          <a:pt x="22" y="35"/>
                          <a:pt x="22" y="35"/>
                        </a:cubicBezTo>
                        <a:cubicBezTo>
                          <a:pt x="23" y="36"/>
                          <a:pt x="23" y="36"/>
                          <a:pt x="23" y="36"/>
                        </a:cubicBezTo>
                        <a:cubicBezTo>
                          <a:pt x="23" y="37"/>
                          <a:pt x="23" y="37"/>
                          <a:pt x="23" y="37"/>
                        </a:cubicBezTo>
                        <a:cubicBezTo>
                          <a:pt x="23" y="37"/>
                          <a:pt x="23" y="37"/>
                          <a:pt x="23" y="37"/>
                        </a:cubicBezTo>
                        <a:cubicBezTo>
                          <a:pt x="23" y="37"/>
                          <a:pt x="23" y="37"/>
                          <a:pt x="23" y="37"/>
                        </a:cubicBezTo>
                        <a:cubicBezTo>
                          <a:pt x="24" y="38"/>
                          <a:pt x="24" y="38"/>
                          <a:pt x="24" y="38"/>
                        </a:cubicBezTo>
                        <a:cubicBezTo>
                          <a:pt x="24" y="38"/>
                          <a:pt x="24" y="38"/>
                          <a:pt x="24" y="38"/>
                        </a:cubicBezTo>
                        <a:cubicBezTo>
                          <a:pt x="24" y="38"/>
                          <a:pt x="24" y="38"/>
                          <a:pt x="24" y="38"/>
                        </a:cubicBezTo>
                        <a:cubicBezTo>
                          <a:pt x="24" y="38"/>
                          <a:pt x="24" y="38"/>
                          <a:pt x="24" y="38"/>
                        </a:cubicBezTo>
                        <a:cubicBezTo>
                          <a:pt x="23" y="38"/>
                          <a:pt x="23" y="38"/>
                          <a:pt x="23" y="38"/>
                        </a:cubicBezTo>
                        <a:cubicBezTo>
                          <a:pt x="23" y="38"/>
                          <a:pt x="23" y="38"/>
                          <a:pt x="23" y="38"/>
                        </a:cubicBezTo>
                        <a:cubicBezTo>
                          <a:pt x="23" y="39"/>
                          <a:pt x="23" y="39"/>
                          <a:pt x="23" y="39"/>
                        </a:cubicBezTo>
                        <a:cubicBezTo>
                          <a:pt x="23" y="39"/>
                          <a:pt x="23" y="39"/>
                          <a:pt x="23" y="39"/>
                        </a:cubicBezTo>
                        <a:cubicBezTo>
                          <a:pt x="22" y="39"/>
                          <a:pt x="22" y="39"/>
                          <a:pt x="22" y="39"/>
                        </a:cubicBezTo>
                        <a:cubicBezTo>
                          <a:pt x="22" y="39"/>
                          <a:pt x="22" y="39"/>
                          <a:pt x="22" y="39"/>
                        </a:cubicBezTo>
                        <a:cubicBezTo>
                          <a:pt x="22" y="39"/>
                          <a:pt x="22" y="39"/>
                          <a:pt x="22" y="39"/>
                        </a:cubicBezTo>
                        <a:cubicBezTo>
                          <a:pt x="21" y="39"/>
                          <a:pt x="21" y="39"/>
                          <a:pt x="21" y="39"/>
                        </a:cubicBezTo>
                        <a:cubicBezTo>
                          <a:pt x="21" y="40"/>
                          <a:pt x="21" y="40"/>
                          <a:pt x="21" y="40"/>
                        </a:cubicBezTo>
                        <a:cubicBezTo>
                          <a:pt x="20" y="40"/>
                          <a:pt x="20" y="40"/>
                          <a:pt x="20" y="40"/>
                        </a:cubicBezTo>
                        <a:cubicBezTo>
                          <a:pt x="21" y="40"/>
                          <a:pt x="21" y="40"/>
                          <a:pt x="21" y="40"/>
                        </a:cubicBezTo>
                        <a:cubicBezTo>
                          <a:pt x="21" y="41"/>
                          <a:pt x="21" y="41"/>
                          <a:pt x="21" y="41"/>
                        </a:cubicBezTo>
                        <a:cubicBezTo>
                          <a:pt x="22" y="42"/>
                          <a:pt x="22" y="42"/>
                          <a:pt x="22" y="42"/>
                        </a:cubicBezTo>
                        <a:cubicBezTo>
                          <a:pt x="22" y="42"/>
                          <a:pt x="22" y="42"/>
                          <a:pt x="22" y="42"/>
                        </a:cubicBezTo>
                        <a:cubicBezTo>
                          <a:pt x="22" y="42"/>
                          <a:pt x="22" y="42"/>
                          <a:pt x="22" y="42"/>
                        </a:cubicBezTo>
                        <a:cubicBezTo>
                          <a:pt x="23" y="42"/>
                          <a:pt x="23" y="42"/>
                          <a:pt x="23" y="42"/>
                        </a:cubicBezTo>
                        <a:cubicBezTo>
                          <a:pt x="22" y="42"/>
                          <a:pt x="22" y="42"/>
                          <a:pt x="22" y="42"/>
                        </a:cubicBezTo>
                        <a:cubicBezTo>
                          <a:pt x="22" y="42"/>
                          <a:pt x="22" y="42"/>
                          <a:pt x="22" y="42"/>
                        </a:cubicBezTo>
                        <a:cubicBezTo>
                          <a:pt x="22" y="42"/>
                          <a:pt x="22" y="42"/>
                          <a:pt x="22" y="42"/>
                        </a:cubicBezTo>
                        <a:cubicBezTo>
                          <a:pt x="22" y="44"/>
                          <a:pt x="22" y="44"/>
                          <a:pt x="22" y="44"/>
                        </a:cubicBezTo>
                        <a:cubicBezTo>
                          <a:pt x="22" y="45"/>
                          <a:pt x="22" y="45"/>
                          <a:pt x="22" y="45"/>
                        </a:cubicBezTo>
                        <a:cubicBezTo>
                          <a:pt x="22" y="46"/>
                          <a:pt x="22" y="46"/>
                          <a:pt x="22" y="46"/>
                        </a:cubicBezTo>
                        <a:cubicBezTo>
                          <a:pt x="20" y="48"/>
                          <a:pt x="20" y="48"/>
                          <a:pt x="20" y="48"/>
                        </a:cubicBezTo>
                        <a:cubicBezTo>
                          <a:pt x="22" y="46"/>
                          <a:pt x="22" y="46"/>
                          <a:pt x="22" y="46"/>
                        </a:cubicBezTo>
                        <a:cubicBezTo>
                          <a:pt x="24" y="45"/>
                          <a:pt x="24" y="45"/>
                          <a:pt x="24" y="45"/>
                        </a:cubicBezTo>
                        <a:cubicBezTo>
                          <a:pt x="24" y="45"/>
                          <a:pt x="24" y="45"/>
                          <a:pt x="24" y="45"/>
                        </a:cubicBezTo>
                        <a:cubicBezTo>
                          <a:pt x="24" y="44"/>
                          <a:pt x="24" y="44"/>
                          <a:pt x="24" y="44"/>
                        </a:cubicBezTo>
                        <a:cubicBezTo>
                          <a:pt x="24" y="44"/>
                          <a:pt x="24" y="44"/>
                          <a:pt x="24" y="44"/>
                        </a:cubicBezTo>
                        <a:cubicBezTo>
                          <a:pt x="25" y="42"/>
                          <a:pt x="25" y="42"/>
                          <a:pt x="25" y="42"/>
                        </a:cubicBezTo>
                        <a:cubicBezTo>
                          <a:pt x="26" y="41"/>
                          <a:pt x="26" y="41"/>
                          <a:pt x="26" y="41"/>
                        </a:cubicBezTo>
                        <a:cubicBezTo>
                          <a:pt x="26" y="41"/>
                          <a:pt x="26" y="41"/>
                          <a:pt x="26" y="41"/>
                        </a:cubicBezTo>
                        <a:cubicBezTo>
                          <a:pt x="26" y="41"/>
                          <a:pt x="26" y="41"/>
                          <a:pt x="26" y="41"/>
                        </a:cubicBezTo>
                        <a:cubicBezTo>
                          <a:pt x="26" y="39"/>
                          <a:pt x="26" y="39"/>
                          <a:pt x="26" y="39"/>
                        </a:cubicBezTo>
                        <a:cubicBezTo>
                          <a:pt x="27" y="38"/>
                          <a:pt x="27" y="38"/>
                          <a:pt x="27" y="38"/>
                        </a:cubicBezTo>
                        <a:cubicBezTo>
                          <a:pt x="28" y="37"/>
                          <a:pt x="28" y="37"/>
                          <a:pt x="28"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5"/>
                          <a:pt x="28" y="35"/>
                          <a:pt x="28" y="35"/>
                        </a:cubicBezTo>
                        <a:cubicBezTo>
                          <a:pt x="28" y="34"/>
                          <a:pt x="28" y="34"/>
                          <a:pt x="28" y="34"/>
                        </a:cubicBezTo>
                        <a:cubicBezTo>
                          <a:pt x="28" y="34"/>
                          <a:pt x="28" y="34"/>
                          <a:pt x="28" y="34"/>
                        </a:cubicBezTo>
                        <a:cubicBezTo>
                          <a:pt x="28" y="34"/>
                          <a:pt x="28" y="34"/>
                          <a:pt x="28" y="34"/>
                        </a:cubicBezTo>
                        <a:cubicBezTo>
                          <a:pt x="27" y="33"/>
                          <a:pt x="27" y="33"/>
                          <a:pt x="27" y="33"/>
                        </a:cubicBezTo>
                        <a:cubicBezTo>
                          <a:pt x="27" y="33"/>
                          <a:pt x="27" y="33"/>
                          <a:pt x="27" y="33"/>
                        </a:cubicBezTo>
                        <a:cubicBezTo>
                          <a:pt x="27" y="33"/>
                          <a:pt x="27" y="33"/>
                          <a:pt x="27" y="33"/>
                        </a:cubicBezTo>
                        <a:cubicBezTo>
                          <a:pt x="26" y="33"/>
                          <a:pt x="26" y="33"/>
                          <a:pt x="26" y="33"/>
                        </a:cubicBezTo>
                        <a:cubicBezTo>
                          <a:pt x="26" y="32"/>
                          <a:pt x="26" y="32"/>
                          <a:pt x="26" y="32"/>
                        </a:cubicBezTo>
                        <a:cubicBezTo>
                          <a:pt x="26" y="32"/>
                          <a:pt x="26" y="32"/>
                          <a:pt x="26" y="32"/>
                        </a:cubicBezTo>
                        <a:cubicBezTo>
                          <a:pt x="26" y="32"/>
                          <a:pt x="26" y="32"/>
                          <a:pt x="26" y="32"/>
                        </a:cubicBezTo>
                        <a:cubicBezTo>
                          <a:pt x="26" y="31"/>
                          <a:pt x="26" y="31"/>
                          <a:pt x="26" y="31"/>
                        </a:cubicBezTo>
                        <a:cubicBezTo>
                          <a:pt x="26" y="30"/>
                          <a:pt x="26" y="30"/>
                          <a:pt x="26" y="30"/>
                        </a:cubicBezTo>
                        <a:cubicBezTo>
                          <a:pt x="26" y="30"/>
                          <a:pt x="26" y="30"/>
                          <a:pt x="26" y="30"/>
                        </a:cubicBezTo>
                        <a:cubicBezTo>
                          <a:pt x="26" y="30"/>
                          <a:pt x="26" y="30"/>
                          <a:pt x="26" y="30"/>
                        </a:cubicBezTo>
                        <a:cubicBezTo>
                          <a:pt x="25" y="29"/>
                          <a:pt x="25" y="29"/>
                          <a:pt x="25" y="29"/>
                        </a:cubicBezTo>
                        <a:cubicBezTo>
                          <a:pt x="26" y="28"/>
                          <a:pt x="26" y="28"/>
                          <a:pt x="26" y="28"/>
                        </a:cubicBezTo>
                        <a:cubicBezTo>
                          <a:pt x="26" y="28"/>
                          <a:pt x="26" y="28"/>
                          <a:pt x="26" y="28"/>
                        </a:cubicBezTo>
                        <a:cubicBezTo>
                          <a:pt x="27" y="28"/>
                          <a:pt x="27" y="28"/>
                          <a:pt x="27" y="28"/>
                        </a:cubicBezTo>
                        <a:cubicBezTo>
                          <a:pt x="28" y="28"/>
                          <a:pt x="28" y="28"/>
                          <a:pt x="28" y="28"/>
                        </a:cubicBezTo>
                        <a:cubicBezTo>
                          <a:pt x="28" y="27"/>
                          <a:pt x="28" y="27"/>
                          <a:pt x="28" y="27"/>
                        </a:cubicBezTo>
                        <a:cubicBezTo>
                          <a:pt x="28" y="27"/>
                          <a:pt x="28" y="27"/>
                          <a:pt x="28" y="27"/>
                        </a:cubicBezTo>
                        <a:cubicBezTo>
                          <a:pt x="29" y="26"/>
                          <a:pt x="29" y="26"/>
                          <a:pt x="29" y="26"/>
                        </a:cubicBezTo>
                        <a:cubicBezTo>
                          <a:pt x="28" y="26"/>
                          <a:pt x="28" y="26"/>
                          <a:pt x="28" y="26"/>
                        </a:cubicBezTo>
                        <a:cubicBezTo>
                          <a:pt x="28" y="26"/>
                          <a:pt x="28" y="26"/>
                          <a:pt x="28" y="26"/>
                        </a:cubicBezTo>
                        <a:cubicBezTo>
                          <a:pt x="29" y="25"/>
                          <a:pt x="29" y="25"/>
                          <a:pt x="29" y="25"/>
                        </a:cubicBezTo>
                        <a:cubicBezTo>
                          <a:pt x="29" y="25"/>
                          <a:pt x="29" y="25"/>
                          <a:pt x="29" y="25"/>
                        </a:cubicBezTo>
                        <a:cubicBezTo>
                          <a:pt x="30" y="26"/>
                          <a:pt x="30" y="26"/>
                          <a:pt x="30" y="26"/>
                        </a:cubicBezTo>
                        <a:cubicBezTo>
                          <a:pt x="29" y="27"/>
                          <a:pt x="29" y="27"/>
                          <a:pt x="29" y="27"/>
                        </a:cubicBezTo>
                        <a:cubicBezTo>
                          <a:pt x="29" y="27"/>
                          <a:pt x="29" y="27"/>
                          <a:pt x="29" y="27"/>
                        </a:cubicBezTo>
                        <a:cubicBezTo>
                          <a:pt x="29" y="27"/>
                          <a:pt x="29" y="27"/>
                          <a:pt x="29" y="27"/>
                        </a:cubicBezTo>
                        <a:cubicBezTo>
                          <a:pt x="30" y="28"/>
                          <a:pt x="30" y="28"/>
                          <a:pt x="30" y="28"/>
                        </a:cubicBezTo>
                        <a:cubicBezTo>
                          <a:pt x="30" y="28"/>
                          <a:pt x="30" y="28"/>
                          <a:pt x="30" y="28"/>
                        </a:cubicBezTo>
                        <a:cubicBezTo>
                          <a:pt x="31" y="28"/>
                          <a:pt x="31" y="28"/>
                          <a:pt x="31" y="28"/>
                        </a:cubicBezTo>
                        <a:cubicBezTo>
                          <a:pt x="32" y="27"/>
                          <a:pt x="32" y="27"/>
                          <a:pt x="32" y="27"/>
                        </a:cubicBezTo>
                        <a:cubicBezTo>
                          <a:pt x="32" y="27"/>
                          <a:pt x="32" y="27"/>
                          <a:pt x="32" y="27"/>
                        </a:cubicBezTo>
                        <a:cubicBezTo>
                          <a:pt x="32" y="27"/>
                          <a:pt x="32" y="27"/>
                          <a:pt x="32" y="27"/>
                        </a:cubicBezTo>
                        <a:cubicBezTo>
                          <a:pt x="32" y="26"/>
                          <a:pt x="32" y="26"/>
                          <a:pt x="32" y="26"/>
                        </a:cubicBezTo>
                        <a:cubicBezTo>
                          <a:pt x="32" y="25"/>
                          <a:pt x="32" y="25"/>
                          <a:pt x="32" y="25"/>
                        </a:cubicBezTo>
                        <a:cubicBezTo>
                          <a:pt x="33" y="25"/>
                          <a:pt x="33" y="25"/>
                          <a:pt x="33" y="25"/>
                        </a:cubicBezTo>
                        <a:cubicBezTo>
                          <a:pt x="33" y="25"/>
                          <a:pt x="33" y="25"/>
                          <a:pt x="33" y="25"/>
                        </a:cubicBezTo>
                        <a:cubicBezTo>
                          <a:pt x="33" y="24"/>
                          <a:pt x="33" y="24"/>
                          <a:pt x="33" y="24"/>
                        </a:cubicBezTo>
                        <a:cubicBezTo>
                          <a:pt x="33" y="24"/>
                          <a:pt x="33" y="24"/>
                          <a:pt x="33" y="24"/>
                        </a:cubicBezTo>
                        <a:cubicBezTo>
                          <a:pt x="33" y="24"/>
                          <a:pt x="33" y="24"/>
                          <a:pt x="33" y="24"/>
                        </a:cubicBezTo>
                        <a:cubicBezTo>
                          <a:pt x="34" y="23"/>
                          <a:pt x="34" y="23"/>
                          <a:pt x="34" y="23"/>
                        </a:cubicBezTo>
                        <a:cubicBezTo>
                          <a:pt x="35" y="23"/>
                          <a:pt x="35" y="23"/>
                          <a:pt x="35" y="23"/>
                        </a:cubicBezTo>
                        <a:cubicBezTo>
                          <a:pt x="35" y="23"/>
                          <a:pt x="35" y="23"/>
                          <a:pt x="35" y="23"/>
                        </a:cubicBezTo>
                        <a:cubicBezTo>
                          <a:pt x="34" y="22"/>
                          <a:pt x="34" y="22"/>
                          <a:pt x="34" y="22"/>
                        </a:cubicBez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cubicBezTo>
                          <a:pt x="31" y="23"/>
                          <a:pt x="31" y="23"/>
                          <a:pt x="31" y="23"/>
                        </a:cubicBezTo>
                        <a:cubicBezTo>
                          <a:pt x="31" y="23"/>
                          <a:pt x="31" y="23"/>
                          <a:pt x="31" y="23"/>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0" y="19"/>
                          <a:pt x="30" y="19"/>
                          <a:pt x="30" y="19"/>
                        </a:cubicBezTo>
                        <a:cubicBezTo>
                          <a:pt x="31" y="18"/>
                          <a:pt x="31" y="18"/>
                          <a:pt x="31" y="18"/>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3" y="15"/>
                          <a:pt x="33" y="15"/>
                          <a:pt x="33" y="15"/>
                        </a:cubicBezTo>
                        <a:cubicBezTo>
                          <a:pt x="34" y="16"/>
                          <a:pt x="34" y="16"/>
                          <a:pt x="34" y="16"/>
                        </a:cubicBezTo>
                        <a:cubicBezTo>
                          <a:pt x="34" y="16"/>
                          <a:pt x="34" y="16"/>
                          <a:pt x="34" y="16"/>
                        </a:cubicBezTo>
                        <a:cubicBezTo>
                          <a:pt x="34" y="17"/>
                          <a:pt x="34" y="17"/>
                          <a:pt x="34" y="17"/>
                        </a:cubicBezTo>
                        <a:cubicBezTo>
                          <a:pt x="35" y="17"/>
                          <a:pt x="35" y="17"/>
                          <a:pt x="35" y="17"/>
                        </a:cubicBezTo>
                        <a:cubicBezTo>
                          <a:pt x="36" y="18"/>
                          <a:pt x="36" y="18"/>
                          <a:pt x="36" y="18"/>
                        </a:cubicBezTo>
                        <a:cubicBezTo>
                          <a:pt x="37" y="19"/>
                          <a:pt x="37" y="19"/>
                          <a:pt x="37" y="19"/>
                        </a:cubicBezTo>
                        <a:cubicBezTo>
                          <a:pt x="37" y="19"/>
                          <a:pt x="37" y="19"/>
                          <a:pt x="37" y="19"/>
                        </a:cubicBezTo>
                        <a:cubicBezTo>
                          <a:pt x="37" y="19"/>
                          <a:pt x="37" y="19"/>
                          <a:pt x="37" y="19"/>
                        </a:cubicBezTo>
                        <a:cubicBezTo>
                          <a:pt x="38" y="19"/>
                          <a:pt x="38" y="19"/>
                          <a:pt x="38" y="19"/>
                        </a:cubicBezTo>
                        <a:cubicBezTo>
                          <a:pt x="40" y="19"/>
                          <a:pt x="40" y="19"/>
                          <a:pt x="40" y="19"/>
                        </a:cubicBezTo>
                        <a:cubicBezTo>
                          <a:pt x="39" y="18"/>
                          <a:pt x="39" y="18"/>
                          <a:pt x="39" y="18"/>
                        </a:cubicBezTo>
                        <a:cubicBezTo>
                          <a:pt x="38" y="17"/>
                          <a:pt x="38" y="17"/>
                          <a:pt x="38" y="17"/>
                        </a:cubicBezTo>
                        <a:cubicBezTo>
                          <a:pt x="38" y="17"/>
                          <a:pt x="38" y="17"/>
                          <a:pt x="38" y="17"/>
                        </a:cubicBezTo>
                        <a:cubicBezTo>
                          <a:pt x="38" y="16"/>
                          <a:pt x="38" y="16"/>
                          <a:pt x="38" y="16"/>
                        </a:cubicBezTo>
                        <a:cubicBezTo>
                          <a:pt x="38" y="16"/>
                          <a:pt x="38" y="16"/>
                          <a:pt x="38" y="16"/>
                        </a:cubicBezTo>
                        <a:cubicBezTo>
                          <a:pt x="36" y="15"/>
                          <a:pt x="36" y="15"/>
                          <a:pt x="36" y="15"/>
                        </a:cubicBezTo>
                        <a:cubicBezTo>
                          <a:pt x="36" y="14"/>
                          <a:pt x="36" y="14"/>
                          <a:pt x="36" y="14"/>
                        </a:cubicBezTo>
                        <a:cubicBezTo>
                          <a:pt x="35" y="13"/>
                          <a:pt x="35" y="13"/>
                          <a:pt x="35" y="13"/>
                        </a:cubicBezTo>
                        <a:cubicBezTo>
                          <a:pt x="35" y="13"/>
                          <a:pt x="35" y="13"/>
                          <a:pt x="35"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8" y="15"/>
                          <a:pt x="38" y="15"/>
                          <a:pt x="38" y="15"/>
                        </a:cubicBezTo>
                        <a:cubicBezTo>
                          <a:pt x="38" y="15"/>
                          <a:pt x="38" y="15"/>
                          <a:pt x="38" y="15"/>
                        </a:cubicBezTo>
                        <a:cubicBezTo>
                          <a:pt x="38" y="15"/>
                          <a:pt x="38" y="15"/>
                          <a:pt x="38" y="15"/>
                        </a:cubicBezTo>
                        <a:cubicBezTo>
                          <a:pt x="40" y="16"/>
                          <a:pt x="40" y="16"/>
                          <a:pt x="40" y="16"/>
                        </a:cubicBezTo>
                        <a:cubicBezTo>
                          <a:pt x="40" y="16"/>
                          <a:pt x="40" y="16"/>
                          <a:pt x="40" y="16"/>
                        </a:cubicBezTo>
                        <a:cubicBezTo>
                          <a:pt x="40" y="16"/>
                          <a:pt x="40" y="16"/>
                          <a:pt x="40" y="16"/>
                        </a:cubicBezTo>
                        <a:cubicBezTo>
                          <a:pt x="41" y="16"/>
                          <a:pt x="41" y="16"/>
                          <a:pt x="41" y="16"/>
                        </a:cubicBezTo>
                        <a:cubicBezTo>
                          <a:pt x="42" y="15"/>
                          <a:pt x="42" y="15"/>
                          <a:pt x="42" y="15"/>
                        </a:cubicBezTo>
                        <a:cubicBezTo>
                          <a:pt x="41" y="15"/>
                          <a:pt x="41" y="15"/>
                          <a:pt x="41" y="15"/>
                        </a:cubicBezTo>
                        <a:cubicBezTo>
                          <a:pt x="40" y="14"/>
                          <a:pt x="40" y="14"/>
                          <a:pt x="40" y="14"/>
                        </a:cubicBezTo>
                        <a:cubicBezTo>
                          <a:pt x="39" y="12"/>
                          <a:pt x="39" y="12"/>
                          <a:pt x="39" y="12"/>
                        </a:cubicBezTo>
                        <a:cubicBezTo>
                          <a:pt x="38" y="12"/>
                          <a:pt x="38" y="12"/>
                          <a:pt x="38" y="12"/>
                        </a:cubicBezTo>
                        <a:cubicBezTo>
                          <a:pt x="38" y="12"/>
                          <a:pt x="38" y="12"/>
                          <a:pt x="38" y="12"/>
                        </a:cubicBezTo>
                        <a:cubicBezTo>
                          <a:pt x="37" y="11"/>
                          <a:pt x="37" y="11"/>
                          <a:pt x="37" y="11"/>
                        </a:cubicBezTo>
                        <a:cubicBezTo>
                          <a:pt x="37" y="11"/>
                          <a:pt x="37" y="11"/>
                          <a:pt x="37" y="11"/>
                        </a:cubicBezTo>
                        <a:cubicBezTo>
                          <a:pt x="37" y="10"/>
                          <a:pt x="37" y="10"/>
                          <a:pt x="37" y="10"/>
                        </a:cubicBezTo>
                        <a:cubicBezTo>
                          <a:pt x="39" y="10"/>
                          <a:pt x="39" y="10"/>
                          <a:pt x="39" y="10"/>
                        </a:cubicBezTo>
                        <a:cubicBezTo>
                          <a:pt x="39" y="10"/>
                          <a:pt x="39" y="10"/>
                          <a:pt x="39" y="10"/>
                        </a:cubicBezTo>
                        <a:cubicBezTo>
                          <a:pt x="39" y="10"/>
                          <a:pt x="39" y="10"/>
                          <a:pt x="39" y="10"/>
                        </a:cubicBezTo>
                        <a:cubicBezTo>
                          <a:pt x="39" y="10"/>
                          <a:pt x="39" y="10"/>
                          <a:pt x="39" y="10"/>
                        </a:cubicBezTo>
                        <a:cubicBezTo>
                          <a:pt x="39" y="11"/>
                          <a:pt x="39" y="11"/>
                          <a:pt x="39" y="11"/>
                        </a:cubicBezTo>
                        <a:cubicBezTo>
                          <a:pt x="39" y="11"/>
                          <a:pt x="39" y="11"/>
                          <a:pt x="39" y="11"/>
                        </a:cubicBezTo>
                        <a:cubicBezTo>
                          <a:pt x="39" y="12"/>
                          <a:pt x="39" y="12"/>
                          <a:pt x="39" y="12"/>
                        </a:cubicBezTo>
                        <a:cubicBezTo>
                          <a:pt x="40" y="12"/>
                          <a:pt x="40" y="12"/>
                          <a:pt x="40" y="12"/>
                        </a:cubicBezTo>
                        <a:cubicBezTo>
                          <a:pt x="40" y="11"/>
                          <a:pt x="40" y="11"/>
                          <a:pt x="40" y="11"/>
                        </a:cubicBezTo>
                        <a:cubicBezTo>
                          <a:pt x="41" y="11"/>
                          <a:pt x="41" y="11"/>
                          <a:pt x="41" y="11"/>
                        </a:cubicBezTo>
                        <a:cubicBezTo>
                          <a:pt x="41" y="11"/>
                          <a:pt x="41" y="11"/>
                          <a:pt x="41" y="11"/>
                        </a:cubicBezTo>
                        <a:cubicBezTo>
                          <a:pt x="41" y="10"/>
                          <a:pt x="41" y="10"/>
                          <a:pt x="41" y="10"/>
                        </a:cubicBezTo>
                        <a:cubicBezTo>
                          <a:pt x="41" y="9"/>
                          <a:pt x="41" y="9"/>
                          <a:pt x="41" y="9"/>
                        </a:cubicBezTo>
                        <a:cubicBezTo>
                          <a:pt x="42" y="9"/>
                          <a:pt x="42" y="9"/>
                          <a:pt x="42" y="9"/>
                        </a:cubicBezTo>
                        <a:cubicBezTo>
                          <a:pt x="42" y="11"/>
                          <a:pt x="42" y="11"/>
                          <a:pt x="42" y="11"/>
                        </a:cubicBezTo>
                        <a:cubicBezTo>
                          <a:pt x="42" y="11"/>
                          <a:pt x="42" y="11"/>
                          <a:pt x="42" y="11"/>
                        </a:cubicBezTo>
                        <a:cubicBezTo>
                          <a:pt x="43" y="11"/>
                          <a:pt x="43" y="11"/>
                          <a:pt x="43" y="11"/>
                        </a:cubicBezTo>
                        <a:cubicBezTo>
                          <a:pt x="43" y="11"/>
                          <a:pt x="43" y="11"/>
                          <a:pt x="43" y="11"/>
                        </a:cubicBezTo>
                        <a:cubicBezTo>
                          <a:pt x="43" y="13"/>
                          <a:pt x="43" y="13"/>
                          <a:pt x="43" y="13"/>
                        </a:cubicBezTo>
                        <a:cubicBezTo>
                          <a:pt x="44" y="13"/>
                          <a:pt x="44" y="13"/>
                          <a:pt x="44" y="13"/>
                        </a:cubicBezTo>
                        <a:cubicBezTo>
                          <a:pt x="44" y="13"/>
                          <a:pt x="44" y="13"/>
                          <a:pt x="44" y="13"/>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0"/>
                          <a:pt x="45" y="10"/>
                          <a:pt x="45" y="10"/>
                        </a:cubicBezTo>
                        <a:cubicBezTo>
                          <a:pt x="44" y="9"/>
                          <a:pt x="44" y="9"/>
                          <a:pt x="44" y="9"/>
                        </a:cubicBezTo>
                        <a:cubicBezTo>
                          <a:pt x="44" y="9"/>
                          <a:pt x="44" y="9"/>
                          <a:pt x="44" y="9"/>
                        </a:cubicBezTo>
                        <a:cubicBezTo>
                          <a:pt x="47" y="8"/>
                          <a:pt x="47" y="8"/>
                          <a:pt x="47" y="8"/>
                        </a:cubicBezTo>
                        <a:cubicBezTo>
                          <a:pt x="49" y="8"/>
                          <a:pt x="49" y="8"/>
                          <a:pt x="49" y="8"/>
                        </a:cubicBezTo>
                        <a:cubicBezTo>
                          <a:pt x="50" y="7"/>
                          <a:pt x="50" y="7"/>
                          <a:pt x="50" y="7"/>
                        </a:cubicBezTo>
                        <a:cubicBezTo>
                          <a:pt x="50" y="7"/>
                          <a:pt x="50" y="7"/>
                          <a:pt x="50" y="7"/>
                        </a:cubicBezTo>
                        <a:cubicBezTo>
                          <a:pt x="50" y="7"/>
                          <a:pt x="50" y="7"/>
                          <a:pt x="50" y="7"/>
                        </a:cubicBezTo>
                        <a:cubicBezTo>
                          <a:pt x="52" y="7"/>
                          <a:pt x="52" y="7"/>
                          <a:pt x="52" y="7"/>
                        </a:cubicBezTo>
                        <a:cubicBezTo>
                          <a:pt x="53" y="7"/>
                          <a:pt x="53" y="7"/>
                          <a:pt x="53" y="7"/>
                        </a:cubicBezTo>
                        <a:cubicBezTo>
                          <a:pt x="53" y="7"/>
                          <a:pt x="53" y="7"/>
                          <a:pt x="53" y="7"/>
                        </a:cubicBezTo>
                        <a:cubicBezTo>
                          <a:pt x="53" y="7"/>
                          <a:pt x="53" y="7"/>
                          <a:pt x="53" y="7"/>
                        </a:cubicBezTo>
                        <a:cubicBezTo>
                          <a:pt x="55" y="7"/>
                          <a:pt x="55" y="7"/>
                          <a:pt x="55" y="7"/>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11"/>
                          <a:pt x="56" y="11"/>
                          <a:pt x="56" y="11"/>
                        </a:cubicBezTo>
                        <a:cubicBezTo>
                          <a:pt x="56" y="12"/>
                          <a:pt x="56" y="12"/>
                          <a:pt x="56" y="12"/>
                        </a:cubicBezTo>
                        <a:cubicBezTo>
                          <a:pt x="55" y="13"/>
                          <a:pt x="55" y="13"/>
                          <a:pt x="55" y="13"/>
                        </a:cubicBezTo>
                        <a:cubicBezTo>
                          <a:pt x="54" y="14"/>
                          <a:pt x="54" y="14"/>
                          <a:pt x="54" y="14"/>
                        </a:cubicBezTo>
                        <a:cubicBezTo>
                          <a:pt x="54" y="14"/>
                          <a:pt x="54" y="14"/>
                          <a:pt x="54" y="14"/>
                        </a:cubicBezTo>
                        <a:cubicBezTo>
                          <a:pt x="54" y="15"/>
                          <a:pt x="54" y="15"/>
                          <a:pt x="54" y="15"/>
                        </a:cubicBezTo>
                        <a:cubicBezTo>
                          <a:pt x="55" y="15"/>
                          <a:pt x="55" y="15"/>
                          <a:pt x="55" y="15"/>
                        </a:cubicBezTo>
                        <a:cubicBezTo>
                          <a:pt x="55" y="15"/>
                          <a:pt x="55" y="15"/>
                          <a:pt x="55" y="15"/>
                        </a:cubicBezTo>
                        <a:cubicBezTo>
                          <a:pt x="55" y="15"/>
                          <a:pt x="55" y="15"/>
                          <a:pt x="55" y="15"/>
                        </a:cubicBezTo>
                        <a:cubicBezTo>
                          <a:pt x="56" y="16"/>
                          <a:pt x="56" y="16"/>
                          <a:pt x="56" y="16"/>
                        </a:cubicBezTo>
                        <a:cubicBezTo>
                          <a:pt x="56" y="17"/>
                          <a:pt x="56" y="17"/>
                          <a:pt x="56" y="17"/>
                        </a:cubicBezTo>
                        <a:cubicBezTo>
                          <a:pt x="56" y="17"/>
                          <a:pt x="56" y="17"/>
                          <a:pt x="56" y="17"/>
                        </a:cubicBezTo>
                        <a:cubicBezTo>
                          <a:pt x="54" y="19"/>
                          <a:pt x="54" y="19"/>
                          <a:pt x="54" y="19"/>
                        </a:cubicBezTo>
                        <a:cubicBezTo>
                          <a:pt x="54" y="19"/>
                          <a:pt x="54" y="19"/>
                          <a:pt x="54" y="19"/>
                        </a:cubicBezTo>
                        <a:cubicBezTo>
                          <a:pt x="54" y="19"/>
                          <a:pt x="54" y="19"/>
                          <a:pt x="54" y="19"/>
                        </a:cubicBezTo>
                        <a:cubicBezTo>
                          <a:pt x="54" y="20"/>
                          <a:pt x="54" y="20"/>
                          <a:pt x="54" y="20"/>
                        </a:cubicBezTo>
                        <a:cubicBezTo>
                          <a:pt x="54" y="20"/>
                          <a:pt x="54" y="20"/>
                          <a:pt x="54" y="20"/>
                        </a:cubicBezTo>
                        <a:cubicBezTo>
                          <a:pt x="54" y="20"/>
                          <a:pt x="54" y="20"/>
                          <a:pt x="54" y="20"/>
                        </a:cubicBezTo>
                        <a:cubicBezTo>
                          <a:pt x="54" y="21"/>
                          <a:pt x="54" y="21"/>
                          <a:pt x="54" y="21"/>
                        </a:cubicBezTo>
                        <a:cubicBezTo>
                          <a:pt x="54" y="21"/>
                          <a:pt x="54" y="21"/>
                          <a:pt x="54" y="21"/>
                        </a:cubicBezTo>
                        <a:cubicBezTo>
                          <a:pt x="54" y="21"/>
                          <a:pt x="54" y="21"/>
                          <a:pt x="54" y="21"/>
                        </a:cubicBezTo>
                        <a:cubicBezTo>
                          <a:pt x="55" y="22"/>
                          <a:pt x="55" y="22"/>
                          <a:pt x="55" y="22"/>
                        </a:cubicBezTo>
                        <a:cubicBezTo>
                          <a:pt x="55" y="22"/>
                          <a:pt x="55" y="22"/>
                          <a:pt x="55" y="22"/>
                        </a:cubicBezTo>
                        <a:cubicBezTo>
                          <a:pt x="54" y="23"/>
                          <a:pt x="54" y="23"/>
                          <a:pt x="54" y="23"/>
                        </a:cubicBezTo>
                        <a:cubicBezTo>
                          <a:pt x="53" y="23"/>
                          <a:pt x="53" y="23"/>
                          <a:pt x="53" y="23"/>
                        </a:cubicBezTo>
                        <a:cubicBezTo>
                          <a:pt x="53" y="23"/>
                          <a:pt x="53" y="23"/>
                          <a:pt x="53" y="23"/>
                        </a:cubicBezTo>
                        <a:cubicBezTo>
                          <a:pt x="53" y="24"/>
                          <a:pt x="53" y="24"/>
                          <a:pt x="53" y="24"/>
                        </a:cubicBezTo>
                        <a:cubicBezTo>
                          <a:pt x="52" y="25"/>
                          <a:pt x="52" y="25"/>
                          <a:pt x="52" y="25"/>
                        </a:cubicBezTo>
                        <a:cubicBezTo>
                          <a:pt x="51" y="25"/>
                          <a:pt x="51" y="25"/>
                          <a:pt x="51" y="25"/>
                        </a:cubicBezTo>
                        <a:cubicBezTo>
                          <a:pt x="51" y="25"/>
                          <a:pt x="51" y="25"/>
                          <a:pt x="51" y="25"/>
                        </a:cubicBezTo>
                        <a:cubicBezTo>
                          <a:pt x="51" y="25"/>
                          <a:pt x="51" y="25"/>
                          <a:pt x="51" y="25"/>
                        </a:cubicBezTo>
                        <a:cubicBezTo>
                          <a:pt x="50" y="26"/>
                          <a:pt x="50" y="26"/>
                          <a:pt x="50" y="26"/>
                        </a:cubicBezTo>
                        <a:cubicBezTo>
                          <a:pt x="50" y="27"/>
                          <a:pt x="50" y="27"/>
                          <a:pt x="50" y="27"/>
                        </a:cubicBezTo>
                        <a:cubicBezTo>
                          <a:pt x="49" y="28"/>
                          <a:pt x="49" y="28"/>
                          <a:pt x="49" y="28"/>
                        </a:cubicBezTo>
                        <a:cubicBezTo>
                          <a:pt x="48" y="29"/>
                          <a:pt x="48" y="29"/>
                          <a:pt x="48" y="29"/>
                        </a:cubicBezTo>
                        <a:cubicBezTo>
                          <a:pt x="49" y="29"/>
                          <a:pt x="49" y="29"/>
                          <a:pt x="49" y="29"/>
                        </a:cubicBezTo>
                        <a:cubicBezTo>
                          <a:pt x="50" y="29"/>
                          <a:pt x="50" y="29"/>
                          <a:pt x="50" y="29"/>
                        </a:cubicBezTo>
                        <a:cubicBezTo>
                          <a:pt x="50" y="29"/>
                          <a:pt x="50" y="29"/>
                          <a:pt x="50" y="29"/>
                        </a:cubicBezTo>
                        <a:cubicBezTo>
                          <a:pt x="50" y="28"/>
                          <a:pt x="50" y="28"/>
                          <a:pt x="50" y="28"/>
                        </a:cubicBezTo>
                        <a:cubicBezTo>
                          <a:pt x="52" y="27"/>
                          <a:pt x="52" y="27"/>
                          <a:pt x="52" y="27"/>
                        </a:cubicBezTo>
                        <a:cubicBezTo>
                          <a:pt x="53" y="26"/>
                          <a:pt x="53" y="26"/>
                          <a:pt x="53" y="26"/>
                        </a:cubicBezTo>
                        <a:cubicBezTo>
                          <a:pt x="52" y="27"/>
                          <a:pt x="52" y="27"/>
                          <a:pt x="52" y="27"/>
                        </a:cubicBezTo>
                        <a:cubicBezTo>
                          <a:pt x="51" y="28"/>
                          <a:pt x="51" y="28"/>
                          <a:pt x="51" y="28"/>
                        </a:cubicBezTo>
                        <a:cubicBezTo>
                          <a:pt x="50" y="29"/>
                          <a:pt x="50" y="29"/>
                          <a:pt x="50" y="29"/>
                        </a:cubicBezTo>
                        <a:cubicBezTo>
                          <a:pt x="50" y="29"/>
                          <a:pt x="50" y="29"/>
                          <a:pt x="50" y="29"/>
                        </a:cubicBezTo>
                        <a:cubicBezTo>
                          <a:pt x="49" y="29"/>
                          <a:pt x="49" y="29"/>
                          <a:pt x="49" y="29"/>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1"/>
                          <a:pt x="48" y="31"/>
                          <a:pt x="48" y="31"/>
                        </a:cubicBezTo>
                        <a:cubicBezTo>
                          <a:pt x="48" y="32"/>
                          <a:pt x="48" y="32"/>
                          <a:pt x="48" y="32"/>
                        </a:cubicBezTo>
                        <a:cubicBezTo>
                          <a:pt x="48" y="32"/>
                          <a:pt x="48" y="32"/>
                          <a:pt x="48" y="32"/>
                        </a:cubicBezTo>
                        <a:cubicBezTo>
                          <a:pt x="48" y="32"/>
                          <a:pt x="48" y="32"/>
                          <a:pt x="48" y="32"/>
                        </a:cubicBezTo>
                        <a:cubicBezTo>
                          <a:pt x="49" y="32"/>
                          <a:pt x="49" y="32"/>
                          <a:pt x="49" y="32"/>
                        </a:cubicBezTo>
                        <a:cubicBezTo>
                          <a:pt x="49" y="32"/>
                          <a:pt x="49" y="32"/>
                          <a:pt x="49" y="32"/>
                        </a:cubicBezTo>
                        <a:cubicBezTo>
                          <a:pt x="49" y="33"/>
                          <a:pt x="49" y="33"/>
                          <a:pt x="49" y="33"/>
                        </a:cubicBezTo>
                        <a:cubicBezTo>
                          <a:pt x="48" y="33"/>
                          <a:pt x="48" y="33"/>
                          <a:pt x="48" y="33"/>
                        </a:cubicBezTo>
                        <a:cubicBezTo>
                          <a:pt x="47" y="34"/>
                          <a:pt x="47" y="34"/>
                          <a:pt x="47" y="34"/>
                        </a:cubicBezTo>
                        <a:cubicBezTo>
                          <a:pt x="48" y="34"/>
                          <a:pt x="48" y="34"/>
                          <a:pt x="48" y="34"/>
                        </a:cubicBezTo>
                        <a:cubicBezTo>
                          <a:pt x="49" y="34"/>
                          <a:pt x="49" y="34"/>
                          <a:pt x="49" y="34"/>
                        </a:cubicBezTo>
                        <a:cubicBezTo>
                          <a:pt x="50" y="34"/>
                          <a:pt x="50" y="34"/>
                          <a:pt x="50" y="34"/>
                        </a:cubicBezTo>
                        <a:cubicBezTo>
                          <a:pt x="50" y="34"/>
                          <a:pt x="50" y="34"/>
                          <a:pt x="50" y="34"/>
                        </a:cubicBezTo>
                        <a:cubicBezTo>
                          <a:pt x="50" y="34"/>
                          <a:pt x="50" y="34"/>
                          <a:pt x="50" y="34"/>
                        </a:cubicBezTo>
                        <a:cubicBezTo>
                          <a:pt x="51" y="33"/>
                          <a:pt x="51" y="33"/>
                          <a:pt x="51" y="33"/>
                        </a:cubicBezTo>
                        <a:cubicBezTo>
                          <a:pt x="51" y="33"/>
                          <a:pt x="51" y="33"/>
                          <a:pt x="51" y="33"/>
                        </a:cubicBezTo>
                        <a:cubicBezTo>
                          <a:pt x="51" y="33"/>
                          <a:pt x="51" y="33"/>
                          <a:pt x="51" y="33"/>
                        </a:cubicBezTo>
                        <a:cubicBezTo>
                          <a:pt x="52" y="32"/>
                          <a:pt x="52" y="32"/>
                          <a:pt x="52" y="32"/>
                        </a:cubicBezTo>
                        <a:cubicBezTo>
                          <a:pt x="52" y="32"/>
                          <a:pt x="52" y="32"/>
                          <a:pt x="52" y="32"/>
                        </a:cubicBezTo>
                        <a:cubicBezTo>
                          <a:pt x="52" y="32"/>
                          <a:pt x="52" y="32"/>
                          <a:pt x="52" y="32"/>
                        </a:cubicBezTo>
                        <a:cubicBezTo>
                          <a:pt x="52" y="31"/>
                          <a:pt x="52" y="31"/>
                          <a:pt x="52" y="31"/>
                        </a:cubicBezTo>
                        <a:cubicBezTo>
                          <a:pt x="53" y="31"/>
                          <a:pt x="53" y="31"/>
                          <a:pt x="53" y="31"/>
                        </a:cubicBezTo>
                        <a:cubicBezTo>
                          <a:pt x="53" y="31"/>
                          <a:pt x="53" y="31"/>
                          <a:pt x="53" y="31"/>
                        </a:cubicBezTo>
                        <a:cubicBezTo>
                          <a:pt x="53" y="31"/>
                          <a:pt x="53" y="31"/>
                          <a:pt x="53" y="31"/>
                        </a:cubicBezTo>
                        <a:cubicBezTo>
                          <a:pt x="53" y="31"/>
                          <a:pt x="53" y="31"/>
                          <a:pt x="53" y="31"/>
                        </a:cubicBezTo>
                        <a:cubicBezTo>
                          <a:pt x="53" y="32"/>
                          <a:pt x="53" y="32"/>
                          <a:pt x="53" y="32"/>
                        </a:cubicBezTo>
                        <a:cubicBezTo>
                          <a:pt x="54" y="32"/>
                          <a:pt x="54" y="32"/>
                          <a:pt x="54" y="32"/>
                        </a:cubicBezTo>
                        <a:cubicBezTo>
                          <a:pt x="55" y="33"/>
                          <a:pt x="55" y="33"/>
                          <a:pt x="55" y="33"/>
                        </a:cubicBezTo>
                        <a:cubicBezTo>
                          <a:pt x="55" y="32"/>
                          <a:pt x="55" y="32"/>
                          <a:pt x="55" y="32"/>
                        </a:cubicBezTo>
                        <a:cubicBezTo>
                          <a:pt x="55" y="30"/>
                          <a:pt x="55" y="30"/>
                          <a:pt x="55" y="30"/>
                        </a:cubicBezTo>
                        <a:cubicBezTo>
                          <a:pt x="54" y="29"/>
                          <a:pt x="54" y="29"/>
                          <a:pt x="54" y="29"/>
                        </a:cubicBezTo>
                        <a:cubicBezTo>
                          <a:pt x="55" y="28"/>
                          <a:pt x="55" y="28"/>
                          <a:pt x="55" y="28"/>
                        </a:cubicBezTo>
                        <a:cubicBezTo>
                          <a:pt x="55" y="28"/>
                          <a:pt x="55" y="28"/>
                          <a:pt x="55" y="28"/>
                        </a:cubicBezTo>
                        <a:cubicBezTo>
                          <a:pt x="55" y="28"/>
                          <a:pt x="55" y="28"/>
                          <a:pt x="55" y="28"/>
                        </a:cubicBezTo>
                        <a:cubicBezTo>
                          <a:pt x="55" y="29"/>
                          <a:pt x="55" y="29"/>
                          <a:pt x="55" y="29"/>
                        </a:cubicBezTo>
                        <a:cubicBezTo>
                          <a:pt x="55" y="29"/>
                          <a:pt x="55" y="29"/>
                          <a:pt x="55" y="29"/>
                        </a:cubicBezTo>
                        <a:cubicBezTo>
                          <a:pt x="55" y="30"/>
                          <a:pt x="55" y="30"/>
                          <a:pt x="55" y="30"/>
                        </a:cubicBezTo>
                        <a:cubicBezTo>
                          <a:pt x="56" y="30"/>
                          <a:pt x="56" y="30"/>
                          <a:pt x="56" y="30"/>
                        </a:cubicBezTo>
                        <a:cubicBezTo>
                          <a:pt x="56" y="31"/>
                          <a:pt x="56" y="31"/>
                          <a:pt x="56" y="31"/>
                        </a:cubicBezTo>
                        <a:cubicBezTo>
                          <a:pt x="57" y="30"/>
                          <a:pt x="57" y="30"/>
                          <a:pt x="57" y="30"/>
                        </a:cubicBezTo>
                        <a:cubicBezTo>
                          <a:pt x="57" y="30"/>
                          <a:pt x="57" y="30"/>
                          <a:pt x="57" y="30"/>
                        </a:cubicBezTo>
                        <a:cubicBezTo>
                          <a:pt x="58" y="29"/>
                          <a:pt x="58" y="29"/>
                          <a:pt x="58" y="29"/>
                        </a:cubicBezTo>
                        <a:cubicBezTo>
                          <a:pt x="58" y="29"/>
                          <a:pt x="58" y="29"/>
                          <a:pt x="58" y="29"/>
                        </a:cubicBezTo>
                        <a:cubicBezTo>
                          <a:pt x="58" y="29"/>
                          <a:pt x="58" y="29"/>
                          <a:pt x="58" y="29"/>
                        </a:cubicBezTo>
                        <a:cubicBezTo>
                          <a:pt x="58" y="29"/>
                          <a:pt x="58" y="29"/>
                          <a:pt x="58" y="29"/>
                        </a:cubicBezTo>
                        <a:cubicBezTo>
                          <a:pt x="59" y="30"/>
                          <a:pt x="59" y="30"/>
                          <a:pt x="59" y="30"/>
                        </a:cubicBezTo>
                        <a:cubicBezTo>
                          <a:pt x="58" y="31"/>
                          <a:pt x="58" y="31"/>
                          <a:pt x="58" y="31"/>
                        </a:cubicBezTo>
                        <a:cubicBezTo>
                          <a:pt x="57" y="33"/>
                          <a:pt x="57" y="33"/>
                          <a:pt x="57" y="33"/>
                        </a:cubicBezTo>
                        <a:cubicBezTo>
                          <a:pt x="56" y="34"/>
                          <a:pt x="56" y="34"/>
                          <a:pt x="56" y="34"/>
                        </a:cubicBezTo>
                        <a:cubicBezTo>
                          <a:pt x="56" y="34"/>
                          <a:pt x="56" y="34"/>
                          <a:pt x="56" y="34"/>
                        </a:cubicBezTo>
                        <a:cubicBezTo>
                          <a:pt x="56" y="34"/>
                          <a:pt x="56" y="34"/>
                          <a:pt x="56" y="34"/>
                        </a:cubicBezTo>
                        <a:cubicBezTo>
                          <a:pt x="55" y="35"/>
                          <a:pt x="55" y="35"/>
                          <a:pt x="55" y="35"/>
                        </a:cubicBezTo>
                        <a:cubicBezTo>
                          <a:pt x="55" y="35"/>
                          <a:pt x="55" y="35"/>
                          <a:pt x="55" y="35"/>
                        </a:cubicBezTo>
                        <a:cubicBezTo>
                          <a:pt x="55" y="35"/>
                          <a:pt x="55" y="35"/>
                          <a:pt x="55" y="35"/>
                        </a:cubicBezTo>
                        <a:cubicBezTo>
                          <a:pt x="57" y="36"/>
                          <a:pt x="57" y="36"/>
                          <a:pt x="57" y="36"/>
                        </a:cubicBezTo>
                        <a:cubicBezTo>
                          <a:pt x="58" y="36"/>
                          <a:pt x="58" y="36"/>
                          <a:pt x="58" y="36"/>
                        </a:cubicBezTo>
                        <a:cubicBezTo>
                          <a:pt x="58" y="36"/>
                          <a:pt x="58" y="36"/>
                          <a:pt x="58" y="36"/>
                        </a:cubicBezTo>
                        <a:cubicBezTo>
                          <a:pt x="58" y="36"/>
                          <a:pt x="58" y="36"/>
                          <a:pt x="58" y="36"/>
                        </a:cubicBezTo>
                        <a:cubicBezTo>
                          <a:pt x="59" y="36"/>
                          <a:pt x="59" y="36"/>
                          <a:pt x="59" y="36"/>
                        </a:cubicBezTo>
                        <a:cubicBezTo>
                          <a:pt x="59" y="35"/>
                          <a:pt x="59" y="35"/>
                          <a:pt x="59" y="35"/>
                        </a:cubicBezTo>
                        <a:cubicBezTo>
                          <a:pt x="59" y="35"/>
                          <a:pt x="59" y="35"/>
                          <a:pt x="59" y="35"/>
                        </a:cubicBezTo>
                        <a:cubicBezTo>
                          <a:pt x="59" y="34"/>
                          <a:pt x="59" y="34"/>
                          <a:pt x="59" y="34"/>
                        </a:cubicBezTo>
                        <a:cubicBezTo>
                          <a:pt x="59" y="34"/>
                          <a:pt x="59" y="34"/>
                          <a:pt x="59" y="34"/>
                        </a:cubicBezTo>
                        <a:cubicBezTo>
                          <a:pt x="59" y="33"/>
                          <a:pt x="59" y="33"/>
                          <a:pt x="59" y="33"/>
                        </a:cubicBezTo>
                        <a:cubicBezTo>
                          <a:pt x="60" y="34"/>
                          <a:pt x="60" y="34"/>
                          <a:pt x="60" y="34"/>
                        </a:cubicBezTo>
                        <a:cubicBezTo>
                          <a:pt x="60" y="35"/>
                          <a:pt x="60" y="35"/>
                          <a:pt x="60" y="35"/>
                        </a:cubicBezTo>
                        <a:cubicBezTo>
                          <a:pt x="60" y="37"/>
                          <a:pt x="60" y="37"/>
                          <a:pt x="60" y="37"/>
                        </a:cubicBezTo>
                        <a:cubicBezTo>
                          <a:pt x="61" y="35"/>
                          <a:pt x="61" y="35"/>
                          <a:pt x="61" y="35"/>
                        </a:cubicBezTo>
                        <a:cubicBezTo>
                          <a:pt x="61" y="34"/>
                          <a:pt x="61" y="34"/>
                          <a:pt x="61" y="34"/>
                        </a:cubicBezTo>
                        <a:cubicBezTo>
                          <a:pt x="61" y="34"/>
                          <a:pt x="61" y="34"/>
                          <a:pt x="61" y="34"/>
                        </a:cubicBezTo>
                        <a:cubicBezTo>
                          <a:pt x="61" y="34"/>
                          <a:pt x="61" y="34"/>
                          <a:pt x="61" y="34"/>
                        </a:cubicBezTo>
                        <a:cubicBezTo>
                          <a:pt x="61" y="32"/>
                          <a:pt x="61" y="32"/>
                          <a:pt x="61" y="32"/>
                        </a:cubicBezTo>
                        <a:cubicBezTo>
                          <a:pt x="61" y="32"/>
                          <a:pt x="61" y="32"/>
                          <a:pt x="61" y="32"/>
                        </a:cubicBezTo>
                        <a:cubicBezTo>
                          <a:pt x="61" y="32"/>
                          <a:pt x="61" y="32"/>
                          <a:pt x="61" y="32"/>
                        </a:cubicBezTo>
                        <a:cubicBezTo>
                          <a:pt x="61" y="32"/>
                          <a:pt x="61" y="32"/>
                          <a:pt x="61" y="32"/>
                        </a:cubicBezTo>
                        <a:cubicBezTo>
                          <a:pt x="61" y="32"/>
                          <a:pt x="61" y="32"/>
                          <a:pt x="61" y="32"/>
                        </a:cubicBezTo>
                        <a:cubicBezTo>
                          <a:pt x="62" y="32"/>
                          <a:pt x="62" y="32"/>
                          <a:pt x="62" y="32"/>
                        </a:cubicBezTo>
                        <a:cubicBezTo>
                          <a:pt x="63" y="31"/>
                          <a:pt x="63" y="31"/>
                          <a:pt x="63" y="31"/>
                        </a:cubicBezTo>
                        <a:cubicBezTo>
                          <a:pt x="64" y="33"/>
                          <a:pt x="64" y="33"/>
                          <a:pt x="64" y="33"/>
                        </a:cubicBezTo>
                        <a:cubicBezTo>
                          <a:pt x="64" y="34"/>
                          <a:pt x="64" y="34"/>
                          <a:pt x="64" y="34"/>
                        </a:cubicBezTo>
                        <a:cubicBezTo>
                          <a:pt x="64" y="34"/>
                          <a:pt x="64" y="34"/>
                          <a:pt x="64" y="34"/>
                        </a:cubicBezTo>
                        <a:cubicBezTo>
                          <a:pt x="65" y="34"/>
                          <a:pt x="65" y="34"/>
                          <a:pt x="65" y="34"/>
                        </a:cubicBezTo>
                        <a:cubicBezTo>
                          <a:pt x="66" y="34"/>
                          <a:pt x="66" y="34"/>
                          <a:pt x="66" y="34"/>
                        </a:cubicBezTo>
                        <a:cubicBezTo>
                          <a:pt x="67" y="35"/>
                          <a:pt x="67" y="35"/>
                          <a:pt x="67" y="35"/>
                        </a:cubicBezTo>
                        <a:cubicBezTo>
                          <a:pt x="67" y="35"/>
                          <a:pt x="67" y="35"/>
                          <a:pt x="67" y="35"/>
                        </a:cubicBezTo>
                        <a:cubicBezTo>
                          <a:pt x="67" y="35"/>
                          <a:pt x="67" y="35"/>
                          <a:pt x="67" y="35"/>
                        </a:cubicBezTo>
                        <a:cubicBezTo>
                          <a:pt x="68" y="35"/>
                          <a:pt x="68" y="35"/>
                          <a:pt x="68" y="35"/>
                        </a:cubicBezTo>
                        <a:cubicBezTo>
                          <a:pt x="68" y="35"/>
                          <a:pt x="68" y="35"/>
                          <a:pt x="68" y="35"/>
                        </a:cubicBezTo>
                        <a:cubicBezTo>
                          <a:pt x="68" y="34"/>
                          <a:pt x="68" y="34"/>
                          <a:pt x="68" y="34"/>
                        </a:cubicBezTo>
                        <a:cubicBezTo>
                          <a:pt x="67" y="33"/>
                          <a:pt x="67" y="33"/>
                          <a:pt x="67" y="33"/>
                        </a:cubicBezTo>
                        <a:cubicBezTo>
                          <a:pt x="67" y="32"/>
                          <a:pt x="67" y="32"/>
                          <a:pt x="67" y="32"/>
                        </a:cubicBezTo>
                        <a:cubicBezTo>
                          <a:pt x="67" y="32"/>
                          <a:pt x="67" y="32"/>
                          <a:pt x="67" y="32"/>
                        </a:cubicBezTo>
                        <a:cubicBezTo>
                          <a:pt x="66" y="32"/>
                          <a:pt x="66" y="32"/>
                          <a:pt x="66" y="32"/>
                        </a:cubicBezTo>
                        <a:cubicBezTo>
                          <a:pt x="66" y="32"/>
                          <a:pt x="66" y="32"/>
                          <a:pt x="66" y="32"/>
                        </a:cubicBezTo>
                        <a:cubicBezTo>
                          <a:pt x="66" y="32"/>
                          <a:pt x="66" y="32"/>
                          <a:pt x="66" y="32"/>
                        </a:cubicBezTo>
                        <a:cubicBezTo>
                          <a:pt x="66" y="32"/>
                          <a:pt x="66" y="32"/>
                          <a:pt x="66" y="32"/>
                        </a:cubicBezTo>
                        <a:cubicBezTo>
                          <a:pt x="64" y="30"/>
                          <a:pt x="64" y="30"/>
                          <a:pt x="64" y="30"/>
                        </a:cubicBezTo>
                        <a:cubicBezTo>
                          <a:pt x="64" y="30"/>
                          <a:pt x="64" y="30"/>
                          <a:pt x="64" y="30"/>
                        </a:cubicBezTo>
                        <a:cubicBezTo>
                          <a:pt x="64" y="30"/>
                          <a:pt x="64" y="30"/>
                          <a:pt x="64" y="30"/>
                        </a:cubicBezTo>
                        <a:cubicBezTo>
                          <a:pt x="63" y="29"/>
                          <a:pt x="63" y="29"/>
                          <a:pt x="63" y="29"/>
                        </a:cubicBezTo>
                        <a:cubicBezTo>
                          <a:pt x="63" y="29"/>
                          <a:pt x="63" y="29"/>
                          <a:pt x="63" y="29"/>
                        </a:cubicBezTo>
                        <a:cubicBezTo>
                          <a:pt x="64" y="28"/>
                          <a:pt x="64" y="28"/>
                          <a:pt x="64" y="28"/>
                        </a:cubicBezTo>
                        <a:cubicBezTo>
                          <a:pt x="65" y="28"/>
                          <a:pt x="65" y="28"/>
                          <a:pt x="65" y="28"/>
                        </a:cubicBezTo>
                        <a:cubicBezTo>
                          <a:pt x="65" y="28"/>
                          <a:pt x="65" y="28"/>
                          <a:pt x="65" y="28"/>
                        </a:cubicBezTo>
                        <a:cubicBezTo>
                          <a:pt x="65" y="28"/>
                          <a:pt x="65" y="28"/>
                          <a:pt x="65" y="28"/>
                        </a:cubicBezTo>
                        <a:cubicBezTo>
                          <a:pt x="66" y="27"/>
                          <a:pt x="66" y="27"/>
                          <a:pt x="66" y="27"/>
                        </a:cubicBezTo>
                        <a:cubicBezTo>
                          <a:pt x="68" y="26"/>
                          <a:pt x="68" y="26"/>
                          <a:pt x="68" y="26"/>
                        </a:cubicBezTo>
                        <a:cubicBezTo>
                          <a:pt x="69" y="27"/>
                          <a:pt x="69" y="27"/>
                          <a:pt x="69" y="27"/>
                        </a:cubicBezTo>
                        <a:cubicBezTo>
                          <a:pt x="70" y="27"/>
                          <a:pt x="70" y="27"/>
                          <a:pt x="70" y="27"/>
                        </a:cubicBezTo>
                        <a:cubicBezTo>
                          <a:pt x="70" y="27"/>
                          <a:pt x="70" y="27"/>
                          <a:pt x="70" y="27"/>
                        </a:cubicBezTo>
                        <a:cubicBezTo>
                          <a:pt x="70" y="27"/>
                          <a:pt x="70" y="27"/>
                          <a:pt x="70" y="27"/>
                        </a:cubicBezTo>
                        <a:cubicBezTo>
                          <a:pt x="71" y="27"/>
                          <a:pt x="71" y="27"/>
                          <a:pt x="71" y="27"/>
                        </a:cubicBezTo>
                        <a:cubicBezTo>
                          <a:pt x="72" y="28"/>
                          <a:pt x="72" y="28"/>
                          <a:pt x="72" y="28"/>
                        </a:cubicBezTo>
                        <a:cubicBezTo>
                          <a:pt x="72" y="28"/>
                          <a:pt x="72" y="28"/>
                          <a:pt x="72" y="28"/>
                        </a:cubicBezTo>
                        <a:cubicBezTo>
                          <a:pt x="72" y="28"/>
                          <a:pt x="72" y="28"/>
                          <a:pt x="72" y="28"/>
                        </a:cubicBezTo>
                        <a:cubicBezTo>
                          <a:pt x="72" y="29"/>
                          <a:pt x="72" y="29"/>
                          <a:pt x="72" y="29"/>
                        </a:cubicBezTo>
                        <a:cubicBezTo>
                          <a:pt x="73" y="29"/>
                          <a:pt x="73" y="29"/>
                          <a:pt x="73" y="29"/>
                        </a:cubicBezTo>
                        <a:cubicBezTo>
                          <a:pt x="73" y="29"/>
                          <a:pt x="73" y="29"/>
                          <a:pt x="73" y="29"/>
                        </a:cubicBezTo>
                        <a:cubicBezTo>
                          <a:pt x="73" y="29"/>
                          <a:pt x="73" y="29"/>
                          <a:pt x="73" y="29"/>
                        </a:cubicBezTo>
                        <a:cubicBezTo>
                          <a:pt x="74" y="30"/>
                          <a:pt x="74" y="30"/>
                          <a:pt x="74" y="30"/>
                        </a:cubicBezTo>
                        <a:cubicBezTo>
                          <a:pt x="74" y="30"/>
                          <a:pt x="74" y="30"/>
                          <a:pt x="74" y="30"/>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5" y="31"/>
                          <a:pt x="75" y="31"/>
                        </a:cubicBezTo>
                        <a:cubicBezTo>
                          <a:pt x="76" y="30"/>
                          <a:pt x="76" y="30"/>
                          <a:pt x="76" y="30"/>
                        </a:cubicBezTo>
                        <a:cubicBezTo>
                          <a:pt x="76" y="30"/>
                          <a:pt x="76" y="30"/>
                          <a:pt x="76" y="30"/>
                        </a:cubicBezTo>
                        <a:cubicBezTo>
                          <a:pt x="76" y="31"/>
                          <a:pt x="76" y="31"/>
                          <a:pt x="76" y="31"/>
                        </a:cubicBezTo>
                        <a:cubicBezTo>
                          <a:pt x="76" y="31"/>
                          <a:pt x="76" y="31"/>
                          <a:pt x="76" y="31"/>
                        </a:cubicBezTo>
                        <a:cubicBezTo>
                          <a:pt x="76" y="31"/>
                          <a:pt x="76" y="31"/>
                          <a:pt x="76" y="31"/>
                        </a:cubicBezTo>
                        <a:cubicBezTo>
                          <a:pt x="78" y="32"/>
                          <a:pt x="78" y="32"/>
                          <a:pt x="78" y="32"/>
                        </a:cubicBezTo>
                        <a:cubicBezTo>
                          <a:pt x="78" y="32"/>
                          <a:pt x="78" y="32"/>
                          <a:pt x="78" y="32"/>
                        </a:cubicBezTo>
                        <a:cubicBezTo>
                          <a:pt x="78" y="33"/>
                          <a:pt x="78" y="33"/>
                          <a:pt x="78" y="33"/>
                        </a:cubicBezTo>
                        <a:cubicBezTo>
                          <a:pt x="78" y="33"/>
                          <a:pt x="78" y="33"/>
                          <a:pt x="78" y="33"/>
                        </a:cubicBezTo>
                        <a:cubicBezTo>
                          <a:pt x="78" y="34"/>
                          <a:pt x="78" y="34"/>
                          <a:pt x="78" y="34"/>
                        </a:cubicBezTo>
                        <a:cubicBezTo>
                          <a:pt x="78" y="34"/>
                          <a:pt x="78" y="34"/>
                          <a:pt x="78" y="34"/>
                        </a:cubicBezTo>
                        <a:cubicBezTo>
                          <a:pt x="78" y="35"/>
                          <a:pt x="78" y="35"/>
                          <a:pt x="78" y="35"/>
                        </a:cubicBezTo>
                        <a:cubicBezTo>
                          <a:pt x="77" y="35"/>
                          <a:pt x="77" y="35"/>
                          <a:pt x="77" y="35"/>
                        </a:cubicBezTo>
                        <a:cubicBezTo>
                          <a:pt x="77" y="35"/>
                          <a:pt x="77" y="35"/>
                          <a:pt x="77" y="35"/>
                        </a:cubicBezTo>
                        <a:cubicBezTo>
                          <a:pt x="75" y="35"/>
                          <a:pt x="75" y="35"/>
                          <a:pt x="75" y="35"/>
                        </a:cubicBezTo>
                        <a:cubicBezTo>
                          <a:pt x="75" y="35"/>
                          <a:pt x="75" y="35"/>
                          <a:pt x="75" y="35"/>
                        </a:cubicBezTo>
                        <a:cubicBezTo>
                          <a:pt x="75" y="35"/>
                          <a:pt x="75" y="35"/>
                          <a:pt x="75" y="35"/>
                        </a:cubicBezTo>
                        <a:cubicBezTo>
                          <a:pt x="73" y="36"/>
                          <a:pt x="73" y="36"/>
                          <a:pt x="73" y="36"/>
                        </a:cubicBezTo>
                        <a:cubicBezTo>
                          <a:pt x="73" y="36"/>
                          <a:pt x="73" y="36"/>
                          <a:pt x="73" y="36"/>
                        </a:cubicBezTo>
                        <a:cubicBezTo>
                          <a:pt x="73" y="36"/>
                          <a:pt x="73" y="36"/>
                          <a:pt x="73" y="36"/>
                        </a:cubicBezTo>
                        <a:cubicBezTo>
                          <a:pt x="71" y="37"/>
                          <a:pt x="71" y="37"/>
                          <a:pt x="71" y="37"/>
                        </a:cubicBezTo>
                        <a:cubicBezTo>
                          <a:pt x="72" y="38"/>
                          <a:pt x="72" y="38"/>
                          <a:pt x="72" y="38"/>
                        </a:cubicBezTo>
                        <a:cubicBezTo>
                          <a:pt x="74" y="37"/>
                          <a:pt x="74" y="37"/>
                          <a:pt x="74" y="37"/>
                        </a:cubicBezTo>
                        <a:cubicBezTo>
                          <a:pt x="75" y="37"/>
                          <a:pt x="75" y="37"/>
                          <a:pt x="75" y="37"/>
                        </a:cubicBezTo>
                        <a:cubicBezTo>
                          <a:pt x="76" y="37"/>
                          <a:pt x="76" y="37"/>
                          <a:pt x="76" y="37"/>
                        </a:cubicBezTo>
                        <a:cubicBezTo>
                          <a:pt x="75" y="37"/>
                          <a:pt x="75" y="37"/>
                          <a:pt x="75" y="37"/>
                        </a:cubicBezTo>
                        <a:cubicBezTo>
                          <a:pt x="74" y="38"/>
                          <a:pt x="74" y="38"/>
                          <a:pt x="74" y="38"/>
                        </a:cubicBezTo>
                        <a:cubicBezTo>
                          <a:pt x="74" y="38"/>
                          <a:pt x="74" y="38"/>
                          <a:pt x="74" y="38"/>
                        </a:cubicBezTo>
                        <a:cubicBezTo>
                          <a:pt x="74" y="38"/>
                          <a:pt x="74" y="38"/>
                          <a:pt x="74" y="38"/>
                        </a:cubicBezTo>
                        <a:cubicBezTo>
                          <a:pt x="72" y="40"/>
                          <a:pt x="72" y="40"/>
                          <a:pt x="72" y="40"/>
                        </a:cubicBezTo>
                        <a:cubicBezTo>
                          <a:pt x="71" y="41"/>
                          <a:pt x="71" y="41"/>
                          <a:pt x="71" y="41"/>
                        </a:cubicBezTo>
                        <a:cubicBezTo>
                          <a:pt x="71" y="41"/>
                          <a:pt x="71" y="41"/>
                          <a:pt x="71" y="41"/>
                        </a:cubicBezTo>
                        <a:cubicBezTo>
                          <a:pt x="70" y="41"/>
                          <a:pt x="70" y="41"/>
                          <a:pt x="70" y="41"/>
                        </a:cubicBezTo>
                        <a:cubicBezTo>
                          <a:pt x="70" y="41"/>
                          <a:pt x="70" y="41"/>
                          <a:pt x="70" y="41"/>
                        </a:cubicBezTo>
                        <a:cubicBezTo>
                          <a:pt x="70" y="42"/>
                          <a:pt x="70" y="42"/>
                          <a:pt x="70" y="42"/>
                        </a:cubicBezTo>
                        <a:cubicBezTo>
                          <a:pt x="70" y="43"/>
                          <a:pt x="70" y="43"/>
                          <a:pt x="70" y="43"/>
                        </a:cubicBezTo>
                        <a:cubicBezTo>
                          <a:pt x="71" y="43"/>
                          <a:pt x="71" y="43"/>
                          <a:pt x="71" y="43"/>
                        </a:cubicBezTo>
                        <a:cubicBezTo>
                          <a:pt x="71" y="43"/>
                          <a:pt x="71" y="43"/>
                          <a:pt x="71" y="43"/>
                        </a:cubicBezTo>
                        <a:cubicBezTo>
                          <a:pt x="72" y="43"/>
                          <a:pt x="72" y="43"/>
                          <a:pt x="72" y="43"/>
                        </a:cubicBezTo>
                        <a:cubicBezTo>
                          <a:pt x="72" y="43"/>
                          <a:pt x="72" y="43"/>
                          <a:pt x="72" y="43"/>
                        </a:cubicBezTo>
                        <a:cubicBezTo>
                          <a:pt x="74" y="41"/>
                          <a:pt x="74" y="41"/>
                          <a:pt x="74" y="41"/>
                        </a:cubicBezTo>
                        <a:cubicBezTo>
                          <a:pt x="75" y="39"/>
                          <a:pt x="75" y="39"/>
                          <a:pt x="75" y="39"/>
                        </a:cubicBezTo>
                        <a:cubicBezTo>
                          <a:pt x="76" y="39"/>
                          <a:pt x="76" y="39"/>
                          <a:pt x="76" y="39"/>
                        </a:cubicBezTo>
                        <a:cubicBezTo>
                          <a:pt x="76" y="39"/>
                          <a:pt x="76" y="39"/>
                          <a:pt x="76" y="39"/>
                        </a:cubicBezTo>
                        <a:cubicBezTo>
                          <a:pt x="77" y="39"/>
                          <a:pt x="77" y="39"/>
                          <a:pt x="77" y="39"/>
                        </a:cubicBezTo>
                        <a:cubicBezTo>
                          <a:pt x="78" y="37"/>
                          <a:pt x="78" y="37"/>
                          <a:pt x="78" y="37"/>
                        </a:cubicBezTo>
                        <a:cubicBezTo>
                          <a:pt x="78" y="38"/>
                          <a:pt x="78" y="38"/>
                          <a:pt x="78" y="38"/>
                        </a:cubicBezTo>
                        <a:cubicBezTo>
                          <a:pt x="79" y="38"/>
                          <a:pt x="79" y="38"/>
                          <a:pt x="79" y="38"/>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0"/>
                          <a:pt x="79" y="40"/>
                          <a:pt x="79" y="40"/>
                        </a:cubicBezTo>
                        <a:cubicBezTo>
                          <a:pt x="79" y="40"/>
                          <a:pt x="79" y="40"/>
                          <a:pt x="79" y="40"/>
                        </a:cubicBezTo>
                        <a:cubicBezTo>
                          <a:pt x="79" y="40"/>
                          <a:pt x="79" y="40"/>
                          <a:pt x="79" y="40"/>
                        </a:cubicBezTo>
                        <a:cubicBezTo>
                          <a:pt x="78" y="41"/>
                          <a:pt x="78" y="41"/>
                          <a:pt x="78" y="41"/>
                        </a:cubicBezTo>
                        <a:cubicBezTo>
                          <a:pt x="78" y="41"/>
                          <a:pt x="78" y="41"/>
                          <a:pt x="78" y="41"/>
                        </a:cubicBezTo>
                        <a:cubicBezTo>
                          <a:pt x="78" y="41"/>
                          <a:pt x="78" y="41"/>
                          <a:pt x="78" y="41"/>
                        </a:cubicBezTo>
                        <a:cubicBezTo>
                          <a:pt x="77" y="42"/>
                          <a:pt x="77" y="42"/>
                          <a:pt x="77" y="42"/>
                        </a:cubicBezTo>
                        <a:cubicBezTo>
                          <a:pt x="77" y="42"/>
                          <a:pt x="77" y="42"/>
                          <a:pt x="77" y="42"/>
                        </a:cubicBezTo>
                        <a:cubicBezTo>
                          <a:pt x="76" y="42"/>
                          <a:pt x="76" y="42"/>
                          <a:pt x="76" y="42"/>
                        </a:cubicBezTo>
                        <a:cubicBezTo>
                          <a:pt x="76" y="42"/>
                          <a:pt x="76" y="42"/>
                          <a:pt x="76" y="42"/>
                        </a:cubicBezTo>
                        <a:cubicBezTo>
                          <a:pt x="76" y="42"/>
                          <a:pt x="76" y="42"/>
                          <a:pt x="76" y="42"/>
                        </a:cubicBezTo>
                        <a:cubicBezTo>
                          <a:pt x="75" y="42"/>
                          <a:pt x="75" y="42"/>
                          <a:pt x="75" y="42"/>
                        </a:cubicBezTo>
                        <a:cubicBezTo>
                          <a:pt x="74" y="42"/>
                          <a:pt x="74" y="42"/>
                          <a:pt x="74" y="42"/>
                        </a:cubicBezTo>
                        <a:cubicBezTo>
                          <a:pt x="74" y="42"/>
                          <a:pt x="74" y="42"/>
                          <a:pt x="74" y="42"/>
                        </a:cubicBezTo>
                        <a:cubicBezTo>
                          <a:pt x="74" y="43"/>
                          <a:pt x="74" y="43"/>
                          <a:pt x="74" y="43"/>
                        </a:cubicBezTo>
                        <a:cubicBezTo>
                          <a:pt x="73" y="43"/>
                          <a:pt x="73" y="43"/>
                          <a:pt x="73" y="43"/>
                        </a:cubicBezTo>
                        <a:cubicBezTo>
                          <a:pt x="74" y="43"/>
                          <a:pt x="74" y="43"/>
                          <a:pt x="74" y="43"/>
                        </a:cubicBezTo>
                        <a:cubicBezTo>
                          <a:pt x="75" y="43"/>
                          <a:pt x="75" y="43"/>
                          <a:pt x="75" y="43"/>
                        </a:cubicBezTo>
                        <a:cubicBezTo>
                          <a:pt x="73" y="44"/>
                          <a:pt x="73" y="44"/>
                          <a:pt x="73" y="44"/>
                        </a:cubicBezTo>
                        <a:cubicBezTo>
                          <a:pt x="72" y="45"/>
                          <a:pt x="72" y="45"/>
                          <a:pt x="72" y="45"/>
                        </a:cubicBezTo>
                        <a:cubicBezTo>
                          <a:pt x="73" y="45"/>
                          <a:pt x="73" y="45"/>
                          <a:pt x="73" y="45"/>
                        </a:cubicBezTo>
                        <a:cubicBezTo>
                          <a:pt x="74" y="45"/>
                          <a:pt x="74" y="45"/>
                          <a:pt x="74" y="45"/>
                        </a:cubicBezTo>
                        <a:cubicBezTo>
                          <a:pt x="74" y="46"/>
                          <a:pt x="74" y="46"/>
                          <a:pt x="74" y="46"/>
                        </a:cubicBezTo>
                        <a:cubicBezTo>
                          <a:pt x="73" y="47"/>
                          <a:pt x="73" y="47"/>
                          <a:pt x="73" y="47"/>
                        </a:cubicBezTo>
                        <a:cubicBezTo>
                          <a:pt x="74" y="46"/>
                          <a:pt x="74" y="46"/>
                          <a:pt x="74" y="46"/>
                        </a:cubicBezTo>
                        <a:cubicBezTo>
                          <a:pt x="75" y="46"/>
                          <a:pt x="75" y="46"/>
                          <a:pt x="75" y="46"/>
                        </a:cubicBezTo>
                        <a:cubicBezTo>
                          <a:pt x="74" y="47"/>
                          <a:pt x="74" y="47"/>
                          <a:pt x="74" y="47"/>
                        </a:cubicBezTo>
                        <a:cubicBezTo>
                          <a:pt x="73" y="48"/>
                          <a:pt x="73" y="48"/>
                          <a:pt x="73" y="48"/>
                        </a:cubicBezTo>
                        <a:cubicBezTo>
                          <a:pt x="72" y="49"/>
                          <a:pt x="72" y="49"/>
                          <a:pt x="72" y="49"/>
                        </a:cubicBezTo>
                        <a:cubicBezTo>
                          <a:pt x="71" y="49"/>
                          <a:pt x="71" y="49"/>
                          <a:pt x="71" y="49"/>
                        </a:cubicBezTo>
                        <a:cubicBezTo>
                          <a:pt x="73" y="50"/>
                          <a:pt x="73" y="50"/>
                          <a:pt x="73" y="50"/>
                        </a:cubicBezTo>
                        <a:cubicBezTo>
                          <a:pt x="73" y="50"/>
                          <a:pt x="73" y="50"/>
                          <a:pt x="73" y="50"/>
                        </a:cubicBezTo>
                        <a:cubicBezTo>
                          <a:pt x="74" y="50"/>
                          <a:pt x="74" y="50"/>
                          <a:pt x="74" y="50"/>
                        </a:cubicBezTo>
                        <a:cubicBezTo>
                          <a:pt x="74" y="50"/>
                          <a:pt x="74" y="50"/>
                          <a:pt x="74" y="50"/>
                        </a:cubicBezTo>
                        <a:cubicBezTo>
                          <a:pt x="75" y="49"/>
                          <a:pt x="75" y="49"/>
                          <a:pt x="75" y="49"/>
                        </a:cubicBezTo>
                        <a:cubicBezTo>
                          <a:pt x="75" y="49"/>
                          <a:pt x="75" y="49"/>
                          <a:pt x="75" y="49"/>
                        </a:cubicBezTo>
                        <a:cubicBezTo>
                          <a:pt x="75" y="48"/>
                          <a:pt x="75" y="48"/>
                          <a:pt x="75" y="48"/>
                        </a:cubicBezTo>
                        <a:cubicBezTo>
                          <a:pt x="76" y="47"/>
                          <a:pt x="76" y="47"/>
                          <a:pt x="76" y="47"/>
                        </a:cubicBezTo>
                        <a:cubicBezTo>
                          <a:pt x="77" y="46"/>
                          <a:pt x="77" y="46"/>
                          <a:pt x="77" y="46"/>
                        </a:cubicBezTo>
                        <a:cubicBezTo>
                          <a:pt x="78" y="45"/>
                          <a:pt x="78" y="45"/>
                          <a:pt x="78" y="45"/>
                        </a:cubicBezTo>
                        <a:cubicBezTo>
                          <a:pt x="78" y="45"/>
                          <a:pt x="78" y="45"/>
                          <a:pt x="78" y="45"/>
                        </a:cubicBezTo>
                        <a:cubicBezTo>
                          <a:pt x="78" y="46"/>
                          <a:pt x="78" y="46"/>
                          <a:pt x="78" y="46"/>
                        </a:cubicBezTo>
                        <a:cubicBezTo>
                          <a:pt x="79" y="45"/>
                          <a:pt x="79" y="45"/>
                          <a:pt x="79" y="45"/>
                        </a:cubicBezTo>
                        <a:cubicBezTo>
                          <a:pt x="78" y="46"/>
                          <a:pt x="78" y="46"/>
                          <a:pt x="78" y="46"/>
                        </a:cubicBezTo>
                        <a:cubicBezTo>
                          <a:pt x="77" y="46"/>
                          <a:pt x="77" y="46"/>
                          <a:pt x="77" y="46"/>
                        </a:cubicBezTo>
                        <a:cubicBezTo>
                          <a:pt x="77" y="46"/>
                          <a:pt x="77" y="46"/>
                          <a:pt x="77" y="46"/>
                        </a:cubicBezTo>
                        <a:cubicBezTo>
                          <a:pt x="77" y="47"/>
                          <a:pt x="77" y="47"/>
                          <a:pt x="77" y="47"/>
                        </a:cubicBezTo>
                        <a:cubicBezTo>
                          <a:pt x="77" y="47"/>
                          <a:pt x="77" y="47"/>
                          <a:pt x="77" y="47"/>
                        </a:cubicBezTo>
                        <a:cubicBezTo>
                          <a:pt x="77" y="48"/>
                          <a:pt x="77" y="48"/>
                          <a:pt x="77" y="48"/>
                        </a:cubicBezTo>
                        <a:cubicBezTo>
                          <a:pt x="77" y="48"/>
                          <a:pt x="77" y="48"/>
                          <a:pt x="77" y="48"/>
                        </a:cubicBezTo>
                        <a:cubicBezTo>
                          <a:pt x="77" y="48"/>
                          <a:pt x="77" y="48"/>
                          <a:pt x="77" y="48"/>
                        </a:cubicBezTo>
                        <a:cubicBezTo>
                          <a:pt x="77" y="48"/>
                          <a:pt x="77" y="48"/>
                          <a:pt x="77" y="48"/>
                        </a:cubicBezTo>
                        <a:cubicBezTo>
                          <a:pt x="77" y="48"/>
                          <a:pt x="77" y="48"/>
                          <a:pt x="77" y="48"/>
                        </a:cubicBezTo>
                        <a:cubicBezTo>
                          <a:pt x="77" y="49"/>
                          <a:pt x="77" y="49"/>
                          <a:pt x="77" y="49"/>
                        </a:cubicBezTo>
                        <a:cubicBezTo>
                          <a:pt x="77" y="50"/>
                          <a:pt x="77" y="50"/>
                          <a:pt x="77" y="50"/>
                        </a:cubicBezTo>
                        <a:cubicBezTo>
                          <a:pt x="77" y="50"/>
                          <a:pt x="77" y="50"/>
                          <a:pt x="77" y="50"/>
                        </a:cubicBezTo>
                        <a:cubicBezTo>
                          <a:pt x="77" y="50"/>
                          <a:pt x="77" y="50"/>
                          <a:pt x="77" y="50"/>
                        </a:cubicBezTo>
                        <a:cubicBezTo>
                          <a:pt x="77" y="50"/>
                          <a:pt x="77" y="50"/>
                          <a:pt x="77" y="50"/>
                        </a:cubicBezTo>
                        <a:cubicBezTo>
                          <a:pt x="78" y="51"/>
                          <a:pt x="78" y="51"/>
                          <a:pt x="78" y="51"/>
                        </a:cubicBezTo>
                        <a:cubicBezTo>
                          <a:pt x="78" y="50"/>
                          <a:pt x="78" y="50"/>
                          <a:pt x="78" y="50"/>
                        </a:cubicBezTo>
                        <a:cubicBezTo>
                          <a:pt x="79" y="49"/>
                          <a:pt x="79" y="49"/>
                          <a:pt x="79" y="49"/>
                        </a:cubicBezTo>
                        <a:cubicBezTo>
                          <a:pt x="79" y="49"/>
                          <a:pt x="79" y="49"/>
                          <a:pt x="79" y="49"/>
                        </a:cubicBezTo>
                        <a:cubicBezTo>
                          <a:pt x="79" y="49"/>
                          <a:pt x="79" y="49"/>
                          <a:pt x="79" y="49"/>
                        </a:cubicBezTo>
                        <a:cubicBezTo>
                          <a:pt x="79" y="48"/>
                          <a:pt x="79" y="48"/>
                          <a:pt x="79" y="48"/>
                        </a:cubicBezTo>
                        <a:cubicBezTo>
                          <a:pt x="81" y="47"/>
                          <a:pt x="81" y="47"/>
                          <a:pt x="81" y="47"/>
                        </a:cubicBezTo>
                        <a:cubicBezTo>
                          <a:pt x="81" y="46"/>
                          <a:pt x="81" y="46"/>
                          <a:pt x="81" y="46"/>
                        </a:cubicBezTo>
                        <a:cubicBezTo>
                          <a:pt x="81" y="47"/>
                          <a:pt x="81" y="47"/>
                          <a:pt x="81" y="47"/>
                        </a:cubicBezTo>
                        <a:cubicBezTo>
                          <a:pt x="81" y="48"/>
                          <a:pt x="81" y="48"/>
                          <a:pt x="81" y="48"/>
                        </a:cubicBezTo>
                        <a:cubicBezTo>
                          <a:pt x="79" y="49"/>
                          <a:pt x="79" y="49"/>
                          <a:pt x="79" y="49"/>
                        </a:cubicBezTo>
                        <a:cubicBezTo>
                          <a:pt x="79" y="49"/>
                          <a:pt x="79" y="49"/>
                          <a:pt x="79" y="49"/>
                        </a:cubicBezTo>
                        <a:cubicBezTo>
                          <a:pt x="79" y="49"/>
                          <a:pt x="79" y="49"/>
                          <a:pt x="79" y="49"/>
                        </a:cubicBezTo>
                        <a:cubicBezTo>
                          <a:pt x="79" y="50"/>
                          <a:pt x="79" y="50"/>
                          <a:pt x="79" y="50"/>
                        </a:cubicBezTo>
                        <a:cubicBezTo>
                          <a:pt x="78" y="51"/>
                          <a:pt x="78" y="51"/>
                          <a:pt x="78" y="51"/>
                        </a:cubicBezTo>
                        <a:cubicBezTo>
                          <a:pt x="77" y="52"/>
                          <a:pt x="77" y="52"/>
                          <a:pt x="77" y="52"/>
                        </a:cubicBezTo>
                        <a:cubicBezTo>
                          <a:pt x="77" y="52"/>
                          <a:pt x="77" y="52"/>
                          <a:pt x="77" y="52"/>
                        </a:cubicBezTo>
                        <a:cubicBezTo>
                          <a:pt x="77" y="52"/>
                          <a:pt x="77" y="52"/>
                          <a:pt x="77" y="52"/>
                        </a:cubicBezTo>
                        <a:cubicBezTo>
                          <a:pt x="77" y="53"/>
                          <a:pt x="77" y="53"/>
                          <a:pt x="77" y="53"/>
                        </a:cubicBezTo>
                        <a:cubicBezTo>
                          <a:pt x="77" y="53"/>
                          <a:pt x="77" y="53"/>
                          <a:pt x="77" y="53"/>
                        </a:cubicBezTo>
                        <a:cubicBezTo>
                          <a:pt x="78" y="53"/>
                          <a:pt x="78" y="53"/>
                          <a:pt x="78" y="53"/>
                        </a:cubicBezTo>
                        <a:cubicBezTo>
                          <a:pt x="79" y="53"/>
                          <a:pt x="79" y="53"/>
                          <a:pt x="79" y="53"/>
                        </a:cubicBezTo>
                        <a:cubicBezTo>
                          <a:pt x="79" y="53"/>
                          <a:pt x="79" y="53"/>
                          <a:pt x="79" y="53"/>
                        </a:cubicBezTo>
                        <a:cubicBezTo>
                          <a:pt x="79" y="53"/>
                          <a:pt x="79" y="53"/>
                          <a:pt x="79" y="53"/>
                        </a:cubicBezTo>
                        <a:cubicBezTo>
                          <a:pt x="80" y="52"/>
                          <a:pt x="80" y="52"/>
                          <a:pt x="80" y="52"/>
                        </a:cubicBezTo>
                        <a:cubicBezTo>
                          <a:pt x="81" y="50"/>
                          <a:pt x="81" y="50"/>
                          <a:pt x="81"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1"/>
                          <a:pt x="82" y="51"/>
                          <a:pt x="82" y="51"/>
                        </a:cubicBezTo>
                        <a:cubicBezTo>
                          <a:pt x="81" y="51"/>
                          <a:pt x="81" y="51"/>
                          <a:pt x="81" y="51"/>
                        </a:cubicBezTo>
                        <a:cubicBezTo>
                          <a:pt x="80" y="52"/>
                          <a:pt x="80" y="52"/>
                          <a:pt x="80" y="52"/>
                        </a:cubicBezTo>
                        <a:cubicBezTo>
                          <a:pt x="80" y="52"/>
                          <a:pt x="80" y="52"/>
                          <a:pt x="80" y="52"/>
                        </a:cubicBezTo>
                        <a:cubicBezTo>
                          <a:pt x="80" y="52"/>
                          <a:pt x="80" y="52"/>
                          <a:pt x="80" y="52"/>
                        </a:cubicBezTo>
                        <a:cubicBezTo>
                          <a:pt x="80" y="54"/>
                          <a:pt x="80" y="54"/>
                          <a:pt x="80" y="54"/>
                        </a:cubicBezTo>
                        <a:cubicBezTo>
                          <a:pt x="80" y="54"/>
                          <a:pt x="80" y="54"/>
                          <a:pt x="80" y="54"/>
                        </a:cubicBezTo>
                        <a:cubicBezTo>
                          <a:pt x="80" y="55"/>
                          <a:pt x="80" y="55"/>
                          <a:pt x="80" y="55"/>
                        </a:cubicBezTo>
                        <a:cubicBezTo>
                          <a:pt x="81" y="55"/>
                          <a:pt x="81" y="55"/>
                          <a:pt x="81" y="55"/>
                        </a:cubicBezTo>
                        <a:cubicBezTo>
                          <a:pt x="81" y="55"/>
                          <a:pt x="81" y="55"/>
                          <a:pt x="81" y="55"/>
                        </a:cubicBezTo>
                        <a:cubicBezTo>
                          <a:pt x="81" y="55"/>
                          <a:pt x="81" y="55"/>
                          <a:pt x="81" y="55"/>
                        </a:cubicBezTo>
                        <a:cubicBezTo>
                          <a:pt x="82" y="54"/>
                          <a:pt x="82" y="54"/>
                          <a:pt x="82" y="54"/>
                        </a:cubicBezTo>
                        <a:cubicBezTo>
                          <a:pt x="82" y="53"/>
                          <a:pt x="82" y="53"/>
                          <a:pt x="82" y="53"/>
                        </a:cubicBezTo>
                        <a:cubicBezTo>
                          <a:pt x="83" y="52"/>
                          <a:pt x="83" y="52"/>
                          <a:pt x="83" y="52"/>
                        </a:cubicBezTo>
                        <a:cubicBezTo>
                          <a:pt x="84" y="51"/>
                          <a:pt x="84" y="51"/>
                          <a:pt x="84" y="51"/>
                        </a:cubicBezTo>
                        <a:cubicBezTo>
                          <a:pt x="84" y="51"/>
                          <a:pt x="84" y="51"/>
                          <a:pt x="84" y="51"/>
                        </a:cubicBezTo>
                        <a:cubicBezTo>
                          <a:pt x="84" y="51"/>
                          <a:pt x="84" y="51"/>
                          <a:pt x="84" y="51"/>
                        </a:cubicBezTo>
                        <a:cubicBezTo>
                          <a:pt x="84" y="50"/>
                          <a:pt x="84" y="50"/>
                          <a:pt x="84" y="50"/>
                        </a:cubicBezTo>
                        <a:cubicBezTo>
                          <a:pt x="85" y="49"/>
                          <a:pt x="85" y="49"/>
                          <a:pt x="85" y="49"/>
                        </a:cubicBezTo>
                        <a:cubicBezTo>
                          <a:pt x="85" y="48"/>
                          <a:pt x="85" y="48"/>
                          <a:pt x="85" y="48"/>
                        </a:cubicBezTo>
                        <a:cubicBezTo>
                          <a:pt x="86" y="48"/>
                          <a:pt x="86" y="48"/>
                          <a:pt x="86" y="48"/>
                        </a:cubicBezTo>
                        <a:cubicBezTo>
                          <a:pt x="86" y="48"/>
                          <a:pt x="86" y="48"/>
                          <a:pt x="86" y="48"/>
                        </a:cubicBezTo>
                        <a:cubicBezTo>
                          <a:pt x="86" y="47"/>
                          <a:pt x="86" y="47"/>
                          <a:pt x="86" y="47"/>
                        </a:cubicBezTo>
                        <a:cubicBezTo>
                          <a:pt x="86" y="47"/>
                          <a:pt x="86" y="47"/>
                          <a:pt x="86" y="47"/>
                        </a:cubicBezTo>
                        <a:cubicBezTo>
                          <a:pt x="86" y="47"/>
                          <a:pt x="86" y="47"/>
                          <a:pt x="86" y="47"/>
                        </a:cubicBezTo>
                        <a:cubicBezTo>
                          <a:pt x="87" y="47"/>
                          <a:pt x="87" y="47"/>
                          <a:pt x="87" y="47"/>
                        </a:cubicBezTo>
                        <a:cubicBezTo>
                          <a:pt x="87" y="47"/>
                          <a:pt x="87" y="47"/>
                          <a:pt x="87" y="47"/>
                        </a:cubicBezTo>
                        <a:cubicBezTo>
                          <a:pt x="87" y="46"/>
                          <a:pt x="87" y="46"/>
                          <a:pt x="87" y="46"/>
                        </a:cubicBezTo>
                        <a:cubicBezTo>
                          <a:pt x="87" y="46"/>
                          <a:pt x="87" y="46"/>
                          <a:pt x="87" y="46"/>
                        </a:cubicBezTo>
                        <a:cubicBezTo>
                          <a:pt x="87" y="45"/>
                          <a:pt x="87" y="45"/>
                          <a:pt x="87" y="45"/>
                        </a:cubicBezTo>
                        <a:cubicBezTo>
                          <a:pt x="87" y="45"/>
                          <a:pt x="87" y="45"/>
                          <a:pt x="87" y="45"/>
                        </a:cubicBezTo>
                        <a:cubicBezTo>
                          <a:pt x="88" y="46"/>
                          <a:pt x="88" y="46"/>
                          <a:pt x="88" y="46"/>
                        </a:cubicBezTo>
                        <a:cubicBezTo>
                          <a:pt x="88" y="47"/>
                          <a:pt x="88" y="47"/>
                          <a:pt x="88" y="47"/>
                        </a:cubicBezTo>
                        <a:cubicBezTo>
                          <a:pt x="88" y="47"/>
                          <a:pt x="88" y="47"/>
                          <a:pt x="88" y="47"/>
                        </a:cubicBezTo>
                        <a:cubicBezTo>
                          <a:pt x="89" y="47"/>
                          <a:pt x="89" y="47"/>
                          <a:pt x="89" y="47"/>
                        </a:cubicBezTo>
                        <a:cubicBezTo>
                          <a:pt x="90" y="48"/>
                          <a:pt x="90" y="48"/>
                          <a:pt x="90" y="48"/>
                        </a:cubicBezTo>
                        <a:cubicBezTo>
                          <a:pt x="90" y="49"/>
                          <a:pt x="90" y="49"/>
                          <a:pt x="90" y="49"/>
                        </a:cubicBezTo>
                        <a:cubicBezTo>
                          <a:pt x="90" y="50"/>
                          <a:pt x="90" y="50"/>
                          <a:pt x="90" y="50"/>
                        </a:cubicBezTo>
                        <a:cubicBezTo>
                          <a:pt x="90" y="50"/>
                          <a:pt x="90" y="50"/>
                          <a:pt x="90" y="50"/>
                        </a:cubicBezTo>
                        <a:cubicBezTo>
                          <a:pt x="90" y="50"/>
                          <a:pt x="90" y="50"/>
                          <a:pt x="90" y="50"/>
                        </a:cubicBezTo>
                        <a:cubicBezTo>
                          <a:pt x="92" y="52"/>
                          <a:pt x="92" y="52"/>
                          <a:pt x="92" y="52"/>
                        </a:cubicBezTo>
                        <a:cubicBezTo>
                          <a:pt x="92" y="52"/>
                          <a:pt x="92" y="52"/>
                          <a:pt x="92" y="52"/>
                        </a:cubicBezTo>
                        <a:cubicBezTo>
                          <a:pt x="91" y="52"/>
                          <a:pt x="91" y="52"/>
                          <a:pt x="91" y="52"/>
                        </a:cubicBezTo>
                        <a:cubicBezTo>
                          <a:pt x="90" y="54"/>
                          <a:pt x="90" y="54"/>
                          <a:pt x="90" y="54"/>
                        </a:cubicBezTo>
                        <a:cubicBezTo>
                          <a:pt x="90" y="54"/>
                          <a:pt x="90" y="54"/>
                          <a:pt x="90" y="54"/>
                        </a:cubicBezTo>
                        <a:cubicBezTo>
                          <a:pt x="89" y="53"/>
                          <a:pt x="89" y="53"/>
                          <a:pt x="89" y="53"/>
                        </a:cubicBezTo>
                        <a:cubicBezTo>
                          <a:pt x="88" y="52"/>
                          <a:pt x="88" y="52"/>
                          <a:pt x="88" y="52"/>
                        </a:cubicBezTo>
                        <a:cubicBezTo>
                          <a:pt x="88" y="52"/>
                          <a:pt x="88" y="52"/>
                          <a:pt x="88" y="52"/>
                        </a:cubicBezTo>
                        <a:cubicBezTo>
                          <a:pt x="87" y="52"/>
                          <a:pt x="87" y="52"/>
                          <a:pt x="87" y="52"/>
                        </a:cubicBezTo>
                        <a:cubicBezTo>
                          <a:pt x="87" y="52"/>
                          <a:pt x="87" y="52"/>
                          <a:pt x="87" y="52"/>
                        </a:cubicBezTo>
                        <a:cubicBezTo>
                          <a:pt x="87" y="52"/>
                          <a:pt x="87" y="52"/>
                          <a:pt x="87" y="52"/>
                        </a:cubicBezTo>
                        <a:cubicBezTo>
                          <a:pt x="87" y="52"/>
                          <a:pt x="87" y="52"/>
                          <a:pt x="87" y="52"/>
                        </a:cubicBezTo>
                        <a:cubicBezTo>
                          <a:pt x="86" y="53"/>
                          <a:pt x="86" y="53"/>
                          <a:pt x="86" y="53"/>
                        </a:cubicBezTo>
                        <a:cubicBezTo>
                          <a:pt x="85" y="53"/>
                          <a:pt x="85" y="53"/>
                          <a:pt x="85" y="53"/>
                        </a:cubicBezTo>
                        <a:cubicBezTo>
                          <a:pt x="85" y="53"/>
                          <a:pt x="85" y="53"/>
                          <a:pt x="85" y="53"/>
                        </a:cubicBezTo>
                        <a:cubicBezTo>
                          <a:pt x="85" y="53"/>
                          <a:pt x="85" y="53"/>
                          <a:pt x="85" y="53"/>
                        </a:cubicBezTo>
                        <a:cubicBezTo>
                          <a:pt x="85" y="54"/>
                          <a:pt x="85" y="54"/>
                          <a:pt x="85" y="54"/>
                        </a:cubicBezTo>
                        <a:cubicBezTo>
                          <a:pt x="84" y="55"/>
                          <a:pt x="84" y="55"/>
                          <a:pt x="84" y="55"/>
                        </a:cubicBezTo>
                        <a:cubicBezTo>
                          <a:pt x="83" y="55"/>
                          <a:pt x="83" y="55"/>
                          <a:pt x="83" y="55"/>
                        </a:cubicBezTo>
                        <a:cubicBezTo>
                          <a:pt x="83" y="55"/>
                          <a:pt x="83" y="55"/>
                          <a:pt x="83" y="55"/>
                        </a:cubicBezTo>
                        <a:cubicBezTo>
                          <a:pt x="83" y="55"/>
                          <a:pt x="83" y="55"/>
                          <a:pt x="83" y="55"/>
                        </a:cubicBezTo>
                        <a:cubicBezTo>
                          <a:pt x="82" y="56"/>
                          <a:pt x="82" y="56"/>
                          <a:pt x="82" y="56"/>
                        </a:cubicBezTo>
                        <a:cubicBezTo>
                          <a:pt x="81" y="57"/>
                          <a:pt x="81" y="57"/>
                          <a:pt x="81" y="57"/>
                        </a:cubicBezTo>
                        <a:cubicBezTo>
                          <a:pt x="83" y="56"/>
                          <a:pt x="83" y="56"/>
                          <a:pt x="83" y="56"/>
                        </a:cubicBezTo>
                        <a:cubicBezTo>
                          <a:pt x="84" y="56"/>
                          <a:pt x="84" y="56"/>
                          <a:pt x="84" y="56"/>
                        </a:cubicBezTo>
                        <a:cubicBezTo>
                          <a:pt x="84" y="56"/>
                          <a:pt x="84" y="56"/>
                          <a:pt x="84" y="56"/>
                        </a:cubicBezTo>
                        <a:cubicBezTo>
                          <a:pt x="84" y="56"/>
                          <a:pt x="84" y="56"/>
                          <a:pt x="84" y="56"/>
                        </a:cubicBezTo>
                        <a:cubicBezTo>
                          <a:pt x="84" y="57"/>
                          <a:pt x="84" y="57"/>
                          <a:pt x="84" y="57"/>
                        </a:cubicBezTo>
                        <a:cubicBezTo>
                          <a:pt x="83" y="58"/>
                          <a:pt x="83" y="58"/>
                          <a:pt x="83" y="58"/>
                        </a:cubicBezTo>
                        <a:cubicBezTo>
                          <a:pt x="82" y="58"/>
                          <a:pt x="82" y="58"/>
                          <a:pt x="82" y="58"/>
                        </a:cubicBezTo>
                        <a:cubicBezTo>
                          <a:pt x="80" y="59"/>
                          <a:pt x="80" y="59"/>
                          <a:pt x="80" y="59"/>
                        </a:cubicBezTo>
                        <a:cubicBezTo>
                          <a:pt x="82" y="59"/>
                          <a:pt x="82" y="59"/>
                          <a:pt x="82" y="59"/>
                        </a:cubicBezTo>
                        <a:cubicBezTo>
                          <a:pt x="83" y="59"/>
                          <a:pt x="83" y="59"/>
                          <a:pt x="83" y="59"/>
                        </a:cubicBezTo>
                        <a:cubicBezTo>
                          <a:pt x="84" y="59"/>
                          <a:pt x="84" y="59"/>
                          <a:pt x="84" y="59"/>
                        </a:cubicBezTo>
                        <a:cubicBezTo>
                          <a:pt x="84" y="59"/>
                          <a:pt x="84" y="59"/>
                          <a:pt x="84" y="59"/>
                        </a:cubicBezTo>
                        <a:cubicBezTo>
                          <a:pt x="85" y="59"/>
                          <a:pt x="85" y="59"/>
                          <a:pt x="85" y="59"/>
                        </a:cubicBezTo>
                        <a:cubicBezTo>
                          <a:pt x="86" y="58"/>
                          <a:pt x="86" y="58"/>
                          <a:pt x="86" y="58"/>
                        </a:cubicBezTo>
                        <a:cubicBezTo>
                          <a:pt x="87" y="59"/>
                          <a:pt x="87" y="59"/>
                          <a:pt x="87" y="59"/>
                        </a:cubicBezTo>
                        <a:cubicBezTo>
                          <a:pt x="87" y="59"/>
                          <a:pt x="87" y="59"/>
                          <a:pt x="87" y="59"/>
                        </a:cubicBezTo>
                        <a:cubicBezTo>
                          <a:pt x="87" y="58"/>
                          <a:pt x="87" y="58"/>
                          <a:pt x="87" y="58"/>
                        </a:cubicBezTo>
                        <a:cubicBezTo>
                          <a:pt x="88" y="58"/>
                          <a:pt x="88" y="58"/>
                          <a:pt x="88" y="58"/>
                        </a:cubicBezTo>
                        <a:cubicBezTo>
                          <a:pt x="89" y="58"/>
                          <a:pt x="89" y="58"/>
                          <a:pt x="89" y="58"/>
                        </a:cubicBezTo>
                        <a:cubicBezTo>
                          <a:pt x="89" y="58"/>
                          <a:pt x="89" y="58"/>
                          <a:pt x="89" y="58"/>
                        </a:cubicBezTo>
                        <a:cubicBezTo>
                          <a:pt x="89" y="58"/>
                          <a:pt x="89" y="58"/>
                          <a:pt x="89" y="58"/>
                        </a:cubicBezTo>
                        <a:cubicBezTo>
                          <a:pt x="89" y="59"/>
                          <a:pt x="89" y="59"/>
                          <a:pt x="89" y="59"/>
                        </a:cubicBezTo>
                        <a:cubicBezTo>
                          <a:pt x="88" y="60"/>
                          <a:pt x="88" y="60"/>
                          <a:pt x="88" y="60"/>
                        </a:cubicBezTo>
                        <a:cubicBezTo>
                          <a:pt x="90" y="59"/>
                          <a:pt x="90" y="59"/>
                          <a:pt x="90" y="59"/>
                        </a:cubicBezTo>
                        <a:cubicBezTo>
                          <a:pt x="90" y="59"/>
                          <a:pt x="90" y="59"/>
                          <a:pt x="90" y="59"/>
                        </a:cubicBezTo>
                        <a:cubicBezTo>
                          <a:pt x="90" y="59"/>
                          <a:pt x="90" y="59"/>
                          <a:pt x="90" y="59"/>
                        </a:cubicBezTo>
                        <a:cubicBezTo>
                          <a:pt x="89" y="60"/>
                          <a:pt x="89" y="60"/>
                          <a:pt x="89" y="60"/>
                        </a:cubicBezTo>
                        <a:cubicBezTo>
                          <a:pt x="89" y="60"/>
                          <a:pt x="89" y="60"/>
                          <a:pt x="89" y="60"/>
                        </a:cubicBezTo>
                        <a:cubicBezTo>
                          <a:pt x="89" y="60"/>
                          <a:pt x="89" y="60"/>
                          <a:pt x="89" y="60"/>
                        </a:cubicBezTo>
                        <a:cubicBezTo>
                          <a:pt x="89" y="60"/>
                          <a:pt x="89" y="60"/>
                          <a:pt x="89" y="60"/>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6" y="60"/>
                          <a:pt x="86" y="60"/>
                          <a:pt x="86" y="60"/>
                        </a:cubicBezTo>
                        <a:cubicBezTo>
                          <a:pt x="86" y="60"/>
                          <a:pt x="86" y="60"/>
                          <a:pt x="86" y="60"/>
                        </a:cubicBezTo>
                        <a:cubicBezTo>
                          <a:pt x="86" y="61"/>
                          <a:pt x="86" y="61"/>
                          <a:pt x="86" y="61"/>
                        </a:cubicBezTo>
                        <a:cubicBezTo>
                          <a:pt x="86" y="61"/>
                          <a:pt x="86" y="61"/>
                          <a:pt x="86" y="61"/>
                        </a:cubicBezTo>
                        <a:cubicBezTo>
                          <a:pt x="86" y="61"/>
                          <a:pt x="86" y="61"/>
                          <a:pt x="86" y="61"/>
                        </a:cubicBezTo>
                        <a:cubicBezTo>
                          <a:pt x="85" y="62"/>
                          <a:pt x="85" y="62"/>
                          <a:pt x="85" y="62"/>
                        </a:cubicBezTo>
                        <a:cubicBezTo>
                          <a:pt x="84" y="63"/>
                          <a:pt x="84" y="63"/>
                          <a:pt x="84" y="63"/>
                        </a:cubicBezTo>
                        <a:cubicBezTo>
                          <a:pt x="84" y="63"/>
                          <a:pt x="84" y="63"/>
                          <a:pt x="84" y="63"/>
                        </a:cubicBezTo>
                        <a:cubicBezTo>
                          <a:pt x="84" y="63"/>
                          <a:pt x="84" y="63"/>
                          <a:pt x="84" y="63"/>
                        </a:cubicBezTo>
                        <a:cubicBezTo>
                          <a:pt x="84" y="64"/>
                          <a:pt x="84" y="64"/>
                          <a:pt x="84" y="64"/>
                        </a:cubicBezTo>
                        <a:cubicBezTo>
                          <a:pt x="84" y="64"/>
                          <a:pt x="84" y="64"/>
                          <a:pt x="84" y="64"/>
                        </a:cubicBezTo>
                        <a:cubicBezTo>
                          <a:pt x="83" y="65"/>
                          <a:pt x="83" y="65"/>
                          <a:pt x="83" y="65"/>
                        </a:cubicBezTo>
                        <a:cubicBezTo>
                          <a:pt x="84" y="65"/>
                          <a:pt x="84" y="65"/>
                          <a:pt x="84" y="65"/>
                        </a:cubicBezTo>
                        <a:cubicBezTo>
                          <a:pt x="85" y="65"/>
                          <a:pt x="85" y="65"/>
                          <a:pt x="85" y="65"/>
                        </a:cubicBezTo>
                        <a:cubicBezTo>
                          <a:pt x="85" y="65"/>
                          <a:pt x="85" y="65"/>
                          <a:pt x="85" y="65"/>
                        </a:cubicBezTo>
                        <a:cubicBezTo>
                          <a:pt x="85" y="65"/>
                          <a:pt x="85" y="65"/>
                          <a:pt x="85" y="65"/>
                        </a:cubicBezTo>
                        <a:cubicBezTo>
                          <a:pt x="87" y="63"/>
                          <a:pt x="87" y="63"/>
                          <a:pt x="87" y="63"/>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7" y="64"/>
                          <a:pt x="87" y="64"/>
                          <a:pt x="87" y="64"/>
                        </a:cubicBezTo>
                        <a:cubicBezTo>
                          <a:pt x="86" y="65"/>
                          <a:pt x="86" y="65"/>
                          <a:pt x="86" y="65"/>
                        </a:cubicBezTo>
                        <a:cubicBezTo>
                          <a:pt x="85" y="66"/>
                          <a:pt x="85" y="66"/>
                          <a:pt x="85" y="66"/>
                        </a:cubicBezTo>
                        <a:cubicBezTo>
                          <a:pt x="84" y="66"/>
                          <a:pt x="84" y="66"/>
                          <a:pt x="84" y="66"/>
                        </a:cubicBezTo>
                        <a:cubicBezTo>
                          <a:pt x="85" y="67"/>
                          <a:pt x="85" y="67"/>
                          <a:pt x="85" y="67"/>
                        </a:cubicBezTo>
                        <a:cubicBezTo>
                          <a:pt x="85" y="67"/>
                          <a:pt x="85" y="67"/>
                          <a:pt x="85" y="67"/>
                        </a:cubicBezTo>
                        <a:cubicBezTo>
                          <a:pt x="85" y="68"/>
                          <a:pt x="85" y="68"/>
                          <a:pt x="85" y="68"/>
                        </a:cubicBezTo>
                        <a:cubicBezTo>
                          <a:pt x="85" y="67"/>
                          <a:pt x="85" y="67"/>
                          <a:pt x="85" y="67"/>
                        </a:cubicBezTo>
                        <a:cubicBezTo>
                          <a:pt x="87" y="66"/>
                          <a:pt x="87" y="66"/>
                          <a:pt x="87" y="66"/>
                        </a:cubicBezTo>
                        <a:cubicBezTo>
                          <a:pt x="87" y="66"/>
                          <a:pt x="87" y="66"/>
                          <a:pt x="87" y="66"/>
                        </a:cubicBezTo>
                        <a:cubicBezTo>
                          <a:pt x="87" y="66"/>
                          <a:pt x="87" y="66"/>
                          <a:pt x="87" y="66"/>
                        </a:cubicBezTo>
                        <a:cubicBezTo>
                          <a:pt x="89" y="64"/>
                          <a:pt x="89" y="64"/>
                          <a:pt x="89" y="64"/>
                        </a:cubicBezTo>
                        <a:cubicBezTo>
                          <a:pt x="90" y="64"/>
                          <a:pt x="90" y="64"/>
                          <a:pt x="90" y="64"/>
                        </a:cubicBezTo>
                        <a:cubicBezTo>
                          <a:pt x="90" y="64"/>
                          <a:pt x="90" y="64"/>
                          <a:pt x="90" y="64"/>
                        </a:cubicBezTo>
                        <a:cubicBezTo>
                          <a:pt x="90" y="62"/>
                          <a:pt x="90" y="62"/>
                          <a:pt x="90" y="62"/>
                        </a:cubicBezTo>
                        <a:cubicBezTo>
                          <a:pt x="91" y="61"/>
                          <a:pt x="91" y="61"/>
                          <a:pt x="91" y="61"/>
                        </a:cubicBezTo>
                        <a:cubicBezTo>
                          <a:pt x="91" y="61"/>
                          <a:pt x="91" y="61"/>
                          <a:pt x="91" y="61"/>
                        </a:cubicBezTo>
                        <a:cubicBezTo>
                          <a:pt x="91" y="61"/>
                          <a:pt x="91" y="61"/>
                          <a:pt x="91" y="61"/>
                        </a:cubicBezTo>
                        <a:cubicBezTo>
                          <a:pt x="91" y="61"/>
                          <a:pt x="91" y="61"/>
                          <a:pt x="91" y="61"/>
                        </a:cubicBezTo>
                        <a:cubicBezTo>
                          <a:pt x="92" y="60"/>
                          <a:pt x="92" y="60"/>
                          <a:pt x="92" y="60"/>
                        </a:cubicBezTo>
                        <a:cubicBezTo>
                          <a:pt x="93" y="59"/>
                          <a:pt x="93" y="59"/>
                          <a:pt x="93" y="59"/>
                        </a:cubicBezTo>
                        <a:cubicBezTo>
                          <a:pt x="95" y="59"/>
                          <a:pt x="95" y="59"/>
                          <a:pt x="95" y="59"/>
                        </a:cubicBezTo>
                        <a:cubicBezTo>
                          <a:pt x="95" y="59"/>
                          <a:pt x="95" y="59"/>
                          <a:pt x="95" y="59"/>
                        </a:cubicBezTo>
                        <a:cubicBezTo>
                          <a:pt x="95" y="59"/>
                          <a:pt x="95" y="59"/>
                          <a:pt x="95" y="59"/>
                        </a:cubicBezTo>
                        <a:cubicBezTo>
                          <a:pt x="94" y="60"/>
                          <a:pt x="94" y="60"/>
                          <a:pt x="94" y="60"/>
                        </a:cubicBezTo>
                        <a:cubicBezTo>
                          <a:pt x="93" y="60"/>
                          <a:pt x="93" y="60"/>
                          <a:pt x="93" y="60"/>
                        </a:cubicBezTo>
                        <a:cubicBezTo>
                          <a:pt x="93" y="60"/>
                          <a:pt x="93" y="60"/>
                          <a:pt x="93" y="60"/>
                        </a:cubicBezTo>
                        <a:cubicBezTo>
                          <a:pt x="92" y="60"/>
                          <a:pt x="92" y="60"/>
                          <a:pt x="92" y="60"/>
                        </a:cubicBezTo>
                        <a:cubicBezTo>
                          <a:pt x="92" y="61"/>
                          <a:pt x="92" y="61"/>
                          <a:pt x="92" y="61"/>
                        </a:cubicBezTo>
                        <a:cubicBezTo>
                          <a:pt x="92" y="61"/>
                          <a:pt x="92" y="61"/>
                          <a:pt x="92" y="61"/>
                        </a:cubicBezTo>
                        <a:cubicBezTo>
                          <a:pt x="91" y="61"/>
                          <a:pt x="91" y="61"/>
                          <a:pt x="91" y="61"/>
                        </a:cubicBezTo>
                        <a:cubicBezTo>
                          <a:pt x="91" y="62"/>
                          <a:pt x="91" y="62"/>
                          <a:pt x="91" y="62"/>
                        </a:cubicBezTo>
                        <a:cubicBezTo>
                          <a:pt x="91" y="62"/>
                          <a:pt x="91" y="62"/>
                          <a:pt x="91" y="62"/>
                        </a:cubicBezTo>
                        <a:cubicBezTo>
                          <a:pt x="92" y="62"/>
                          <a:pt x="92" y="62"/>
                          <a:pt x="92" y="62"/>
                        </a:cubicBezTo>
                        <a:cubicBezTo>
                          <a:pt x="92" y="63"/>
                          <a:pt x="92" y="63"/>
                          <a:pt x="92" y="63"/>
                        </a:cubicBezTo>
                        <a:cubicBezTo>
                          <a:pt x="92" y="63"/>
                          <a:pt x="92" y="63"/>
                          <a:pt x="92" y="63"/>
                        </a:cubicBezTo>
                        <a:cubicBezTo>
                          <a:pt x="92" y="63"/>
                          <a:pt x="92" y="63"/>
                          <a:pt x="92" y="63"/>
                        </a:cubicBezTo>
                        <a:cubicBezTo>
                          <a:pt x="93" y="62"/>
                          <a:pt x="93" y="62"/>
                          <a:pt x="93" y="62"/>
                        </a:cubicBezTo>
                        <a:cubicBezTo>
                          <a:pt x="94" y="62"/>
                          <a:pt x="94" y="62"/>
                          <a:pt x="94" y="62"/>
                        </a:cubicBezTo>
                        <a:cubicBezTo>
                          <a:pt x="94" y="62"/>
                          <a:pt x="94" y="62"/>
                          <a:pt x="94" y="62"/>
                        </a:cubicBezTo>
                        <a:cubicBezTo>
                          <a:pt x="95" y="62"/>
                          <a:pt x="95" y="62"/>
                          <a:pt x="95" y="62"/>
                        </a:cubicBezTo>
                        <a:cubicBezTo>
                          <a:pt x="96" y="61"/>
                          <a:pt x="96" y="61"/>
                          <a:pt x="96" y="61"/>
                        </a:cubicBezTo>
                        <a:cubicBezTo>
                          <a:pt x="96" y="60"/>
                          <a:pt x="96" y="60"/>
                          <a:pt x="96" y="60"/>
                        </a:cubicBezTo>
                        <a:cubicBezTo>
                          <a:pt x="96" y="60"/>
                          <a:pt x="96" y="60"/>
                          <a:pt x="96" y="60"/>
                        </a:cubicBezTo>
                        <a:cubicBezTo>
                          <a:pt x="97" y="60"/>
                          <a:pt x="97" y="60"/>
                          <a:pt x="97" y="60"/>
                        </a:cubicBezTo>
                        <a:cubicBezTo>
                          <a:pt x="97" y="60"/>
                          <a:pt x="97" y="60"/>
                          <a:pt x="97" y="60"/>
                        </a:cubicBezTo>
                        <a:cubicBezTo>
                          <a:pt x="98" y="59"/>
                          <a:pt x="98" y="59"/>
                          <a:pt x="98" y="59"/>
                        </a:cubicBezTo>
                        <a:cubicBezTo>
                          <a:pt x="98" y="59"/>
                          <a:pt x="98" y="59"/>
                          <a:pt x="98" y="59"/>
                        </a:cubicBezTo>
                        <a:cubicBezTo>
                          <a:pt x="99" y="60"/>
                          <a:pt x="99" y="60"/>
                          <a:pt x="99" y="60"/>
                        </a:cubicBezTo>
                        <a:cubicBezTo>
                          <a:pt x="99" y="60"/>
                          <a:pt x="99" y="60"/>
                          <a:pt x="99" y="60"/>
                        </a:cubicBezTo>
                        <a:cubicBezTo>
                          <a:pt x="99" y="60"/>
                          <a:pt x="99" y="60"/>
                          <a:pt x="99" y="60"/>
                        </a:cubicBezTo>
                        <a:cubicBezTo>
                          <a:pt x="100" y="62"/>
                          <a:pt x="100" y="62"/>
                          <a:pt x="100" y="62"/>
                        </a:cubicBezTo>
                        <a:cubicBezTo>
                          <a:pt x="101" y="63"/>
                          <a:pt x="101" y="63"/>
                          <a:pt x="101" y="63"/>
                        </a:cubicBezTo>
                        <a:cubicBezTo>
                          <a:pt x="101" y="63"/>
                          <a:pt x="101" y="63"/>
                          <a:pt x="101" y="63"/>
                        </a:cubicBezTo>
                        <a:cubicBezTo>
                          <a:pt x="101" y="63"/>
                          <a:pt x="101" y="63"/>
                          <a:pt x="101" y="63"/>
                        </a:cubicBezTo>
                        <a:cubicBezTo>
                          <a:pt x="102" y="64"/>
                          <a:pt x="102" y="64"/>
                          <a:pt x="102" y="64"/>
                        </a:cubicBezTo>
                        <a:cubicBezTo>
                          <a:pt x="102" y="64"/>
                          <a:pt x="102" y="64"/>
                          <a:pt x="102" y="64"/>
                        </a:cubicBezTo>
                        <a:cubicBezTo>
                          <a:pt x="102" y="65"/>
                          <a:pt x="102" y="65"/>
                          <a:pt x="102" y="65"/>
                        </a:cubicBezTo>
                        <a:cubicBezTo>
                          <a:pt x="101" y="65"/>
                          <a:pt x="101" y="65"/>
                          <a:pt x="101" y="65"/>
                        </a:cubicBezTo>
                        <a:cubicBezTo>
                          <a:pt x="101" y="65"/>
                          <a:pt x="101" y="65"/>
                          <a:pt x="101" y="65"/>
                        </a:cubicBezTo>
                        <a:cubicBezTo>
                          <a:pt x="101" y="64"/>
                          <a:pt x="101" y="64"/>
                          <a:pt x="101" y="64"/>
                        </a:cubicBezTo>
                        <a:cubicBezTo>
                          <a:pt x="100" y="64"/>
                          <a:pt x="100" y="64"/>
                          <a:pt x="100" y="64"/>
                        </a:cubicBezTo>
                        <a:cubicBezTo>
                          <a:pt x="100" y="64"/>
                          <a:pt x="100" y="64"/>
                          <a:pt x="100" y="64"/>
                        </a:cubicBezTo>
                        <a:cubicBezTo>
                          <a:pt x="99" y="64"/>
                          <a:pt x="99" y="64"/>
                          <a:pt x="99" y="64"/>
                        </a:cubicBezTo>
                        <a:cubicBezTo>
                          <a:pt x="99" y="65"/>
                          <a:pt x="99" y="65"/>
                          <a:pt x="99" y="65"/>
                        </a:cubicBezTo>
                        <a:cubicBezTo>
                          <a:pt x="99" y="65"/>
                          <a:pt x="99" y="65"/>
                          <a:pt x="99" y="65"/>
                        </a:cubicBezTo>
                        <a:cubicBezTo>
                          <a:pt x="99" y="66"/>
                          <a:pt x="99" y="66"/>
                          <a:pt x="99" y="66"/>
                        </a:cubicBezTo>
                        <a:cubicBezTo>
                          <a:pt x="98" y="66"/>
                          <a:pt x="98" y="66"/>
                          <a:pt x="98" y="66"/>
                        </a:cubicBezTo>
                        <a:cubicBezTo>
                          <a:pt x="96" y="66"/>
                          <a:pt x="96" y="66"/>
                          <a:pt x="96" y="66"/>
                        </a:cubicBezTo>
                        <a:cubicBezTo>
                          <a:pt x="96" y="66"/>
                          <a:pt x="96" y="66"/>
                          <a:pt x="96" y="66"/>
                        </a:cubicBezTo>
                        <a:cubicBezTo>
                          <a:pt x="96" y="67"/>
                          <a:pt x="96" y="67"/>
                          <a:pt x="96" y="67"/>
                        </a:cubicBezTo>
                        <a:cubicBezTo>
                          <a:pt x="95" y="67"/>
                          <a:pt x="95" y="67"/>
                          <a:pt x="95" y="67"/>
                        </a:cubicBezTo>
                        <a:cubicBezTo>
                          <a:pt x="94" y="67"/>
                          <a:pt x="94" y="67"/>
                          <a:pt x="94" y="67"/>
                        </a:cubicBezTo>
                        <a:cubicBezTo>
                          <a:pt x="94" y="67"/>
                          <a:pt x="94" y="67"/>
                          <a:pt x="94" y="67"/>
                        </a:cubicBezTo>
                        <a:cubicBezTo>
                          <a:pt x="94" y="67"/>
                          <a:pt x="94" y="67"/>
                          <a:pt x="94" y="67"/>
                        </a:cubicBezTo>
                        <a:cubicBezTo>
                          <a:pt x="92" y="68"/>
                          <a:pt x="92" y="68"/>
                          <a:pt x="92" y="68"/>
                        </a:cubicBezTo>
                        <a:cubicBezTo>
                          <a:pt x="91" y="68"/>
                          <a:pt x="91" y="68"/>
                          <a:pt x="91" y="68"/>
                        </a:cubicBezTo>
                        <a:cubicBezTo>
                          <a:pt x="91" y="68"/>
                          <a:pt x="91" y="68"/>
                          <a:pt x="91" y="68"/>
                        </a:cubicBezTo>
                        <a:cubicBezTo>
                          <a:pt x="91" y="68"/>
                          <a:pt x="91" y="68"/>
                          <a:pt x="91" y="68"/>
                        </a:cubicBezTo>
                        <a:cubicBezTo>
                          <a:pt x="89" y="69"/>
                          <a:pt x="89" y="69"/>
                          <a:pt x="89" y="69"/>
                        </a:cubicBezTo>
                        <a:cubicBezTo>
                          <a:pt x="87" y="70"/>
                          <a:pt x="87" y="70"/>
                          <a:pt x="87" y="70"/>
                        </a:cubicBezTo>
                        <a:cubicBezTo>
                          <a:pt x="90" y="70"/>
                          <a:pt x="90" y="70"/>
                          <a:pt x="90" y="70"/>
                        </a:cubicBezTo>
                        <a:cubicBezTo>
                          <a:pt x="91" y="70"/>
                          <a:pt x="91" y="70"/>
                          <a:pt x="91" y="70"/>
                        </a:cubicBezTo>
                        <a:cubicBezTo>
                          <a:pt x="91" y="70"/>
                          <a:pt x="91" y="70"/>
                          <a:pt x="91" y="70"/>
                        </a:cubicBezTo>
                        <a:cubicBezTo>
                          <a:pt x="91" y="70"/>
                          <a:pt x="91" y="70"/>
                          <a:pt x="91" y="70"/>
                        </a:cubicBezTo>
                        <a:cubicBezTo>
                          <a:pt x="89" y="70"/>
                          <a:pt x="89" y="70"/>
                          <a:pt x="89" y="70"/>
                        </a:cubicBezTo>
                        <a:cubicBezTo>
                          <a:pt x="89" y="70"/>
                          <a:pt x="89" y="70"/>
                          <a:pt x="89" y="70"/>
                        </a:cubicBezTo>
                        <a:cubicBezTo>
                          <a:pt x="89" y="71"/>
                          <a:pt x="89" y="71"/>
                          <a:pt x="89" y="71"/>
                        </a:cubicBezTo>
                        <a:cubicBezTo>
                          <a:pt x="89" y="71"/>
                          <a:pt x="89" y="71"/>
                          <a:pt x="89" y="71"/>
                        </a:cubicBezTo>
                        <a:cubicBezTo>
                          <a:pt x="88" y="72"/>
                          <a:pt x="88" y="72"/>
                          <a:pt x="88" y="72"/>
                        </a:cubicBezTo>
                        <a:cubicBezTo>
                          <a:pt x="89" y="72"/>
                          <a:pt x="89" y="72"/>
                          <a:pt x="89" y="72"/>
                        </a:cubicBezTo>
                        <a:cubicBezTo>
                          <a:pt x="91" y="72"/>
                          <a:pt x="91" y="72"/>
                          <a:pt x="91" y="72"/>
                        </a:cubicBezTo>
                        <a:cubicBezTo>
                          <a:pt x="91" y="72"/>
                          <a:pt x="91" y="72"/>
                          <a:pt x="91" y="72"/>
                        </a:cubicBezTo>
                        <a:cubicBezTo>
                          <a:pt x="91" y="71"/>
                          <a:pt x="91" y="71"/>
                          <a:pt x="91" y="71"/>
                        </a:cubicBezTo>
                        <a:cubicBezTo>
                          <a:pt x="93" y="70"/>
                          <a:pt x="93" y="70"/>
                          <a:pt x="93" y="70"/>
                        </a:cubicBezTo>
                        <a:cubicBezTo>
                          <a:pt x="94" y="69"/>
                          <a:pt x="94" y="69"/>
                          <a:pt x="94" y="69"/>
                        </a:cubicBezTo>
                        <a:cubicBezTo>
                          <a:pt x="95" y="69"/>
                          <a:pt x="95" y="69"/>
                          <a:pt x="95" y="69"/>
                        </a:cubicBezTo>
                        <a:cubicBezTo>
                          <a:pt x="96" y="69"/>
                          <a:pt x="96" y="69"/>
                          <a:pt x="96" y="69"/>
                        </a:cubicBezTo>
                        <a:cubicBezTo>
                          <a:pt x="96" y="69"/>
                          <a:pt x="96" y="69"/>
                          <a:pt x="96" y="69"/>
                        </a:cubicBezTo>
                        <a:cubicBezTo>
                          <a:pt x="97" y="69"/>
                          <a:pt x="97" y="69"/>
                          <a:pt x="97" y="69"/>
                        </a:cubicBezTo>
                        <a:cubicBezTo>
                          <a:pt x="97" y="69"/>
                          <a:pt x="97" y="69"/>
                          <a:pt x="97" y="69"/>
                        </a:cubicBezTo>
                        <a:cubicBezTo>
                          <a:pt x="98" y="69"/>
                          <a:pt x="98" y="69"/>
                          <a:pt x="98" y="69"/>
                        </a:cubicBezTo>
                        <a:cubicBezTo>
                          <a:pt x="97" y="70"/>
                          <a:pt x="97" y="70"/>
                          <a:pt x="97" y="70"/>
                        </a:cubicBezTo>
                        <a:cubicBezTo>
                          <a:pt x="97" y="70"/>
                          <a:pt x="97" y="70"/>
                          <a:pt x="97" y="70"/>
                        </a:cubicBezTo>
                        <a:cubicBezTo>
                          <a:pt x="96" y="71"/>
                          <a:pt x="96" y="71"/>
                          <a:pt x="96" y="71"/>
                        </a:cubicBezTo>
                        <a:cubicBezTo>
                          <a:pt x="95" y="71"/>
                          <a:pt x="95" y="71"/>
                          <a:pt x="95" y="71"/>
                        </a:cubicBezTo>
                        <a:cubicBezTo>
                          <a:pt x="95" y="71"/>
                          <a:pt x="95" y="71"/>
                          <a:pt x="95" y="71"/>
                        </a:cubicBezTo>
                        <a:cubicBezTo>
                          <a:pt x="95" y="71"/>
                          <a:pt x="95" y="71"/>
                          <a:pt x="95" y="71"/>
                        </a:cubicBezTo>
                        <a:cubicBezTo>
                          <a:pt x="94" y="71"/>
                          <a:pt x="94" y="71"/>
                          <a:pt x="94" y="71"/>
                        </a:cubicBezTo>
                        <a:cubicBezTo>
                          <a:pt x="94" y="71"/>
                          <a:pt x="94" y="71"/>
                          <a:pt x="94" y="71"/>
                        </a:cubicBezTo>
                        <a:cubicBezTo>
                          <a:pt x="94" y="71"/>
                          <a:pt x="94" y="71"/>
                          <a:pt x="94" y="71"/>
                        </a:cubicBezTo>
                        <a:cubicBezTo>
                          <a:pt x="93" y="72"/>
                          <a:pt x="93" y="72"/>
                          <a:pt x="93" y="72"/>
                        </a:cubicBezTo>
                        <a:cubicBezTo>
                          <a:pt x="93" y="72"/>
                          <a:pt x="93" y="72"/>
                          <a:pt x="93" y="72"/>
                        </a:cubicBezTo>
                        <a:cubicBezTo>
                          <a:pt x="92" y="72"/>
                          <a:pt x="92" y="72"/>
                          <a:pt x="92" y="72"/>
                        </a:cubicBezTo>
                        <a:cubicBezTo>
                          <a:pt x="92" y="72"/>
                          <a:pt x="92" y="72"/>
                          <a:pt x="92" y="72"/>
                        </a:cubicBezTo>
                        <a:cubicBezTo>
                          <a:pt x="92" y="72"/>
                          <a:pt x="92" y="72"/>
                          <a:pt x="92" y="72"/>
                        </a:cubicBezTo>
                        <a:cubicBezTo>
                          <a:pt x="91" y="72"/>
                          <a:pt x="91" y="72"/>
                          <a:pt x="91" y="72"/>
                        </a:cubicBezTo>
                        <a:cubicBezTo>
                          <a:pt x="91" y="72"/>
                          <a:pt x="91" y="72"/>
                          <a:pt x="91" y="72"/>
                        </a:cubicBezTo>
                        <a:cubicBezTo>
                          <a:pt x="91" y="72"/>
                          <a:pt x="91" y="72"/>
                          <a:pt x="91" y="72"/>
                        </a:cubicBezTo>
                        <a:cubicBezTo>
                          <a:pt x="90" y="73"/>
                          <a:pt x="90" y="73"/>
                          <a:pt x="90" y="73"/>
                        </a:cubicBezTo>
                        <a:cubicBezTo>
                          <a:pt x="88" y="75"/>
                          <a:pt x="88" y="75"/>
                          <a:pt x="88" y="75"/>
                        </a:cubicBezTo>
                        <a:cubicBezTo>
                          <a:pt x="90" y="74"/>
                          <a:pt x="90" y="74"/>
                          <a:pt x="90" y="74"/>
                        </a:cubicBezTo>
                        <a:cubicBezTo>
                          <a:pt x="91" y="74"/>
                          <a:pt x="91" y="74"/>
                          <a:pt x="91" y="74"/>
                        </a:cubicBezTo>
                        <a:cubicBezTo>
                          <a:pt x="92" y="74"/>
                          <a:pt x="92" y="74"/>
                          <a:pt x="92" y="74"/>
                        </a:cubicBezTo>
                        <a:cubicBezTo>
                          <a:pt x="92" y="74"/>
                          <a:pt x="92" y="74"/>
                          <a:pt x="92" y="74"/>
                        </a:cubicBezTo>
                        <a:cubicBezTo>
                          <a:pt x="93" y="74"/>
                          <a:pt x="93" y="74"/>
                          <a:pt x="93" y="74"/>
                        </a:cubicBezTo>
                        <a:cubicBezTo>
                          <a:pt x="93" y="74"/>
                          <a:pt x="93" y="74"/>
                          <a:pt x="93" y="74"/>
                        </a:cubicBezTo>
                        <a:cubicBezTo>
                          <a:pt x="93" y="74"/>
                          <a:pt x="93" y="74"/>
                          <a:pt x="93" y="74"/>
                        </a:cubicBezTo>
                        <a:cubicBezTo>
                          <a:pt x="95" y="73"/>
                          <a:pt x="95" y="73"/>
                          <a:pt x="95" y="73"/>
                        </a:cubicBezTo>
                        <a:cubicBezTo>
                          <a:pt x="95" y="73"/>
                          <a:pt x="95" y="73"/>
                          <a:pt x="95" y="73"/>
                        </a:cubicBezTo>
                        <a:cubicBezTo>
                          <a:pt x="95" y="73"/>
                          <a:pt x="95" y="73"/>
                          <a:pt x="95" y="73"/>
                        </a:cubicBezTo>
                        <a:cubicBezTo>
                          <a:pt x="96" y="72"/>
                          <a:pt x="96" y="72"/>
                          <a:pt x="96" y="72"/>
                        </a:cubicBezTo>
                        <a:cubicBezTo>
                          <a:pt x="96" y="72"/>
                          <a:pt x="96" y="72"/>
                          <a:pt x="96" y="72"/>
                        </a:cubicBezTo>
                        <a:cubicBezTo>
                          <a:pt x="97" y="72"/>
                          <a:pt x="97" y="72"/>
                          <a:pt x="97" y="72"/>
                        </a:cubicBezTo>
                        <a:cubicBezTo>
                          <a:pt x="98" y="72"/>
                          <a:pt x="98" y="72"/>
                          <a:pt x="98" y="72"/>
                        </a:cubicBezTo>
                        <a:cubicBezTo>
                          <a:pt x="98" y="72"/>
                          <a:pt x="98" y="72"/>
                          <a:pt x="98" y="72"/>
                        </a:cubicBezTo>
                        <a:cubicBezTo>
                          <a:pt x="99" y="72"/>
                          <a:pt x="99" y="72"/>
                          <a:pt x="99" y="72"/>
                        </a:cubicBezTo>
                        <a:cubicBezTo>
                          <a:pt x="99" y="71"/>
                          <a:pt x="99" y="71"/>
                          <a:pt x="99" y="71"/>
                        </a:cubicBezTo>
                        <a:cubicBezTo>
                          <a:pt x="100" y="71"/>
                          <a:pt x="100" y="71"/>
                          <a:pt x="100" y="71"/>
                        </a:cubicBezTo>
                        <a:cubicBezTo>
                          <a:pt x="100" y="71"/>
                          <a:pt x="100" y="71"/>
                          <a:pt x="100" y="71"/>
                        </a:cubicBezTo>
                        <a:cubicBezTo>
                          <a:pt x="101" y="71"/>
                          <a:pt x="101" y="71"/>
                          <a:pt x="101" y="71"/>
                        </a:cubicBezTo>
                        <a:cubicBezTo>
                          <a:pt x="101" y="70"/>
                          <a:pt x="101" y="70"/>
                          <a:pt x="101" y="70"/>
                        </a:cubicBezTo>
                        <a:cubicBezTo>
                          <a:pt x="101" y="70"/>
                          <a:pt x="101" y="70"/>
                          <a:pt x="101" y="70"/>
                        </a:cubicBezTo>
                        <a:cubicBezTo>
                          <a:pt x="101" y="70"/>
                          <a:pt x="101" y="70"/>
                          <a:pt x="101" y="70"/>
                        </a:cubicBezTo>
                        <a:cubicBezTo>
                          <a:pt x="101" y="69"/>
                          <a:pt x="101" y="69"/>
                          <a:pt x="101" y="69"/>
                        </a:cubicBezTo>
                        <a:cubicBezTo>
                          <a:pt x="101" y="69"/>
                          <a:pt x="101" y="69"/>
                          <a:pt x="101" y="69"/>
                        </a:cubicBezTo>
                        <a:cubicBezTo>
                          <a:pt x="101" y="69"/>
                          <a:pt x="101" y="69"/>
                          <a:pt x="101" y="69"/>
                        </a:cubicBezTo>
                        <a:cubicBezTo>
                          <a:pt x="101" y="69"/>
                          <a:pt x="101" y="69"/>
                          <a:pt x="101" y="69"/>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2" y="68"/>
                          <a:pt x="102" y="68"/>
                          <a:pt x="102" y="68"/>
                        </a:cubicBezTo>
                        <a:cubicBezTo>
                          <a:pt x="102" y="68"/>
                          <a:pt x="102" y="68"/>
                          <a:pt x="102" y="68"/>
                        </a:cubicBezTo>
                        <a:cubicBezTo>
                          <a:pt x="102" y="68"/>
                          <a:pt x="102" y="68"/>
                          <a:pt x="102" y="68"/>
                        </a:cubicBezTo>
                        <a:cubicBezTo>
                          <a:pt x="102" y="68"/>
                          <a:pt x="102" y="68"/>
                          <a:pt x="102" y="68"/>
                        </a:cubicBezTo>
                        <a:cubicBezTo>
                          <a:pt x="102" y="69"/>
                          <a:pt x="102" y="69"/>
                          <a:pt x="102" y="69"/>
                        </a:cubicBezTo>
                        <a:cubicBezTo>
                          <a:pt x="104" y="71"/>
                          <a:pt x="104" y="71"/>
                          <a:pt x="104" y="71"/>
                        </a:cubicBezTo>
                        <a:cubicBezTo>
                          <a:pt x="104" y="72"/>
                          <a:pt x="104" y="72"/>
                          <a:pt x="104" y="72"/>
                        </a:cubicBezTo>
                        <a:cubicBezTo>
                          <a:pt x="104" y="73"/>
                          <a:pt x="104" y="73"/>
                          <a:pt x="104" y="73"/>
                        </a:cubicBezTo>
                        <a:cubicBezTo>
                          <a:pt x="104" y="73"/>
                          <a:pt x="104" y="73"/>
                          <a:pt x="104" y="73"/>
                        </a:cubicBezTo>
                        <a:cubicBezTo>
                          <a:pt x="104" y="73"/>
                          <a:pt x="104" y="73"/>
                          <a:pt x="104" y="73"/>
                        </a:cubicBezTo>
                        <a:cubicBezTo>
                          <a:pt x="104" y="74"/>
                          <a:pt x="104" y="74"/>
                          <a:pt x="104" y="74"/>
                        </a:cubicBezTo>
                        <a:cubicBezTo>
                          <a:pt x="104" y="75"/>
                          <a:pt x="104" y="75"/>
                          <a:pt x="104" y="75"/>
                        </a:cubicBezTo>
                        <a:cubicBezTo>
                          <a:pt x="103" y="75"/>
                          <a:pt x="103" y="75"/>
                          <a:pt x="103" y="75"/>
                        </a:cubicBezTo>
                        <a:cubicBezTo>
                          <a:pt x="102" y="74"/>
                          <a:pt x="102" y="74"/>
                          <a:pt x="102" y="74"/>
                        </a:cubicBezTo>
                        <a:cubicBezTo>
                          <a:pt x="102" y="74"/>
                          <a:pt x="102" y="74"/>
                          <a:pt x="102" y="74"/>
                        </a:cubicBezTo>
                        <a:cubicBezTo>
                          <a:pt x="102" y="74"/>
                          <a:pt x="102" y="74"/>
                          <a:pt x="102" y="74"/>
                        </a:cubicBezTo>
                        <a:cubicBezTo>
                          <a:pt x="100" y="74"/>
                          <a:pt x="100" y="74"/>
                          <a:pt x="100" y="74"/>
                        </a:cubicBezTo>
                        <a:cubicBezTo>
                          <a:pt x="100" y="74"/>
                          <a:pt x="100" y="74"/>
                          <a:pt x="100" y="74"/>
                        </a:cubicBezTo>
                        <a:cubicBezTo>
                          <a:pt x="100" y="74"/>
                          <a:pt x="100" y="74"/>
                          <a:pt x="100" y="74"/>
                        </a:cubicBezTo>
                        <a:cubicBezTo>
                          <a:pt x="99" y="74"/>
                          <a:pt x="99" y="74"/>
                          <a:pt x="99" y="74"/>
                        </a:cubicBezTo>
                        <a:cubicBezTo>
                          <a:pt x="98" y="75"/>
                          <a:pt x="98" y="75"/>
                          <a:pt x="98" y="75"/>
                        </a:cubicBezTo>
                        <a:cubicBezTo>
                          <a:pt x="98" y="75"/>
                          <a:pt x="98" y="75"/>
                          <a:pt x="98" y="75"/>
                        </a:cubicBezTo>
                        <a:cubicBezTo>
                          <a:pt x="98" y="75"/>
                          <a:pt x="98" y="75"/>
                          <a:pt x="98" y="75"/>
                        </a:cubicBezTo>
                        <a:cubicBezTo>
                          <a:pt x="98" y="75"/>
                          <a:pt x="98" y="75"/>
                          <a:pt x="98" y="75"/>
                        </a:cubicBezTo>
                        <a:cubicBezTo>
                          <a:pt x="97" y="75"/>
                          <a:pt x="97" y="75"/>
                          <a:pt x="97" y="75"/>
                        </a:cubicBezTo>
                        <a:cubicBezTo>
                          <a:pt x="96" y="75"/>
                          <a:pt x="96" y="75"/>
                          <a:pt x="96" y="75"/>
                        </a:cubicBezTo>
                        <a:cubicBezTo>
                          <a:pt x="96" y="75"/>
                          <a:pt x="96" y="75"/>
                          <a:pt x="96" y="75"/>
                        </a:cubicBezTo>
                        <a:cubicBezTo>
                          <a:pt x="96" y="75"/>
                          <a:pt x="96" y="75"/>
                          <a:pt x="96" y="75"/>
                        </a:cubicBezTo>
                        <a:cubicBezTo>
                          <a:pt x="95" y="75"/>
                          <a:pt x="95" y="75"/>
                          <a:pt x="95" y="75"/>
                        </a:cubicBezTo>
                        <a:cubicBezTo>
                          <a:pt x="94" y="76"/>
                          <a:pt x="94" y="76"/>
                          <a:pt x="94" y="76"/>
                        </a:cubicBezTo>
                        <a:cubicBezTo>
                          <a:pt x="92" y="76"/>
                          <a:pt x="92" y="76"/>
                          <a:pt x="92" y="76"/>
                        </a:cubicBezTo>
                        <a:cubicBezTo>
                          <a:pt x="94" y="77"/>
                          <a:pt x="94" y="77"/>
                          <a:pt x="94" y="77"/>
                        </a:cubicBezTo>
                        <a:cubicBezTo>
                          <a:pt x="94" y="77"/>
                          <a:pt x="94" y="77"/>
                          <a:pt x="94" y="77"/>
                        </a:cubicBezTo>
                        <a:cubicBezTo>
                          <a:pt x="95" y="77"/>
                          <a:pt x="95" y="77"/>
                          <a:pt x="95" y="77"/>
                        </a:cubicBezTo>
                        <a:cubicBezTo>
                          <a:pt x="95" y="77"/>
                          <a:pt x="95" y="77"/>
                          <a:pt x="95" y="77"/>
                        </a:cubicBezTo>
                        <a:cubicBezTo>
                          <a:pt x="97" y="77"/>
                          <a:pt x="97" y="77"/>
                          <a:pt x="97" y="77"/>
                        </a:cubicBezTo>
                        <a:cubicBezTo>
                          <a:pt x="98" y="77"/>
                          <a:pt x="98" y="77"/>
                          <a:pt x="98" y="77"/>
                        </a:cubicBezTo>
                        <a:cubicBezTo>
                          <a:pt x="99" y="79"/>
                          <a:pt x="99" y="79"/>
                          <a:pt x="99" y="79"/>
                        </a:cubicBezTo>
                        <a:cubicBezTo>
                          <a:pt x="100" y="79"/>
                          <a:pt x="100" y="79"/>
                          <a:pt x="100" y="79"/>
                        </a:cubicBezTo>
                        <a:cubicBezTo>
                          <a:pt x="100" y="79"/>
                          <a:pt x="100" y="79"/>
                          <a:pt x="100" y="79"/>
                        </a:cubicBezTo>
                        <a:cubicBezTo>
                          <a:pt x="101" y="79"/>
                          <a:pt x="101" y="79"/>
                          <a:pt x="101" y="79"/>
                        </a:cubicBezTo>
                        <a:cubicBezTo>
                          <a:pt x="101" y="79"/>
                          <a:pt x="101" y="79"/>
                          <a:pt x="101" y="79"/>
                        </a:cubicBezTo>
                        <a:cubicBezTo>
                          <a:pt x="102" y="79"/>
                          <a:pt x="102" y="79"/>
                          <a:pt x="102" y="79"/>
                        </a:cubicBezTo>
                        <a:cubicBezTo>
                          <a:pt x="102" y="79"/>
                          <a:pt x="102" y="79"/>
                          <a:pt x="102" y="79"/>
                        </a:cubicBezTo>
                        <a:cubicBezTo>
                          <a:pt x="103" y="80"/>
                          <a:pt x="103" y="80"/>
                          <a:pt x="103" y="80"/>
                        </a:cubicBezTo>
                        <a:cubicBezTo>
                          <a:pt x="104" y="80"/>
                          <a:pt x="104" y="80"/>
                          <a:pt x="104" y="80"/>
                        </a:cubicBezTo>
                        <a:cubicBezTo>
                          <a:pt x="104" y="81"/>
                          <a:pt x="104" y="81"/>
                          <a:pt x="104" y="81"/>
                        </a:cubicBezTo>
                        <a:cubicBezTo>
                          <a:pt x="104" y="81"/>
                          <a:pt x="104" y="81"/>
                          <a:pt x="104" y="81"/>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4" y="82"/>
                          <a:pt x="104" y="82"/>
                          <a:pt x="104" y="82"/>
                        </a:cubicBezTo>
                        <a:cubicBezTo>
                          <a:pt x="103" y="82"/>
                          <a:pt x="103" y="82"/>
                          <a:pt x="103" y="82"/>
                        </a:cubicBezTo>
                        <a:cubicBezTo>
                          <a:pt x="103" y="82"/>
                          <a:pt x="103" y="82"/>
                          <a:pt x="103" y="82"/>
                        </a:cubicBezTo>
                        <a:cubicBezTo>
                          <a:pt x="103" y="82"/>
                          <a:pt x="103" y="82"/>
                          <a:pt x="103" y="82"/>
                        </a:cubicBezTo>
                        <a:cubicBezTo>
                          <a:pt x="103" y="82"/>
                          <a:pt x="103" y="82"/>
                          <a:pt x="103" y="82"/>
                        </a:cubicBezTo>
                        <a:cubicBezTo>
                          <a:pt x="102" y="82"/>
                          <a:pt x="102" y="82"/>
                          <a:pt x="102" y="82"/>
                        </a:cubicBezTo>
                        <a:cubicBezTo>
                          <a:pt x="102" y="82"/>
                          <a:pt x="102" y="82"/>
                          <a:pt x="102" y="82"/>
                        </a:cubicBezTo>
                        <a:cubicBezTo>
                          <a:pt x="102" y="82"/>
                          <a:pt x="102" y="82"/>
                          <a:pt x="102" y="82"/>
                        </a:cubicBezTo>
                        <a:cubicBezTo>
                          <a:pt x="102" y="81"/>
                          <a:pt x="102" y="81"/>
                          <a:pt x="102" y="81"/>
                        </a:cubicBezTo>
                        <a:cubicBezTo>
                          <a:pt x="101" y="82"/>
                          <a:pt x="101" y="82"/>
                          <a:pt x="101" y="82"/>
                        </a:cubicBezTo>
                        <a:cubicBezTo>
                          <a:pt x="101" y="82"/>
                          <a:pt x="101" y="82"/>
                          <a:pt x="101" y="82"/>
                        </a:cubicBezTo>
                        <a:cubicBezTo>
                          <a:pt x="100" y="82"/>
                          <a:pt x="100" y="82"/>
                          <a:pt x="100" y="82"/>
                        </a:cubicBezTo>
                        <a:cubicBezTo>
                          <a:pt x="99" y="80"/>
                          <a:pt x="99" y="80"/>
                          <a:pt x="99" y="80"/>
                        </a:cubicBezTo>
                        <a:cubicBezTo>
                          <a:pt x="99" y="80"/>
                          <a:pt x="99" y="80"/>
                          <a:pt x="99" y="80"/>
                        </a:cubicBezTo>
                        <a:cubicBezTo>
                          <a:pt x="99" y="80"/>
                          <a:pt x="99" y="80"/>
                          <a:pt x="99" y="80"/>
                        </a:cubicBezTo>
                        <a:cubicBezTo>
                          <a:pt x="98" y="80"/>
                          <a:pt x="98" y="80"/>
                          <a:pt x="98" y="80"/>
                        </a:cubicBezTo>
                        <a:cubicBezTo>
                          <a:pt x="98" y="80"/>
                          <a:pt x="98" y="80"/>
                          <a:pt x="98" y="80"/>
                        </a:cubicBezTo>
                        <a:cubicBezTo>
                          <a:pt x="98" y="80"/>
                          <a:pt x="98" y="80"/>
                          <a:pt x="98" y="80"/>
                        </a:cubicBezTo>
                        <a:cubicBezTo>
                          <a:pt x="97" y="80"/>
                          <a:pt x="97" y="80"/>
                          <a:pt x="97" y="80"/>
                        </a:cubicBezTo>
                        <a:cubicBezTo>
                          <a:pt x="96" y="80"/>
                          <a:pt x="96" y="80"/>
                          <a:pt x="96" y="80"/>
                        </a:cubicBezTo>
                        <a:cubicBezTo>
                          <a:pt x="95" y="80"/>
                          <a:pt x="95" y="80"/>
                          <a:pt x="95" y="80"/>
                        </a:cubicBezTo>
                        <a:cubicBezTo>
                          <a:pt x="94" y="79"/>
                          <a:pt x="94" y="79"/>
                          <a:pt x="94" y="79"/>
                        </a:cubicBezTo>
                        <a:cubicBezTo>
                          <a:pt x="95" y="80"/>
                          <a:pt x="95" y="80"/>
                          <a:pt x="95" y="80"/>
                        </a:cubicBezTo>
                        <a:cubicBezTo>
                          <a:pt x="95" y="81"/>
                          <a:pt x="95" y="81"/>
                          <a:pt x="95" y="81"/>
                        </a:cubicBezTo>
                        <a:cubicBezTo>
                          <a:pt x="95" y="81"/>
                          <a:pt x="95" y="81"/>
                          <a:pt x="95" y="81"/>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6" y="81"/>
                          <a:pt x="96" y="81"/>
                        </a:cubicBezTo>
                        <a:cubicBezTo>
                          <a:pt x="95" y="82"/>
                          <a:pt x="95" y="82"/>
                          <a:pt x="95" y="82"/>
                        </a:cubicBezTo>
                        <a:cubicBezTo>
                          <a:pt x="94" y="82"/>
                          <a:pt x="94" y="82"/>
                          <a:pt x="94" y="82"/>
                        </a:cubicBezTo>
                        <a:cubicBezTo>
                          <a:pt x="94" y="82"/>
                          <a:pt x="94" y="82"/>
                          <a:pt x="94" y="82"/>
                        </a:cubicBezTo>
                        <a:cubicBezTo>
                          <a:pt x="94" y="82"/>
                          <a:pt x="94" y="82"/>
                          <a:pt x="94" y="82"/>
                        </a:cubicBezTo>
                        <a:cubicBezTo>
                          <a:pt x="93" y="82"/>
                          <a:pt x="93" y="82"/>
                          <a:pt x="93" y="82"/>
                        </a:cubicBezTo>
                        <a:cubicBezTo>
                          <a:pt x="92" y="83"/>
                          <a:pt x="92" y="83"/>
                          <a:pt x="92" y="83"/>
                        </a:cubicBezTo>
                        <a:cubicBezTo>
                          <a:pt x="92" y="83"/>
                          <a:pt x="92" y="83"/>
                          <a:pt x="92" y="83"/>
                        </a:cubicBezTo>
                        <a:cubicBezTo>
                          <a:pt x="93" y="84"/>
                          <a:pt x="93" y="84"/>
                          <a:pt x="93" y="84"/>
                        </a:cubicBezTo>
                        <a:cubicBezTo>
                          <a:pt x="93" y="84"/>
                          <a:pt x="93" y="84"/>
                          <a:pt x="93" y="84"/>
                        </a:cubicBezTo>
                        <a:cubicBezTo>
                          <a:pt x="93" y="84"/>
                          <a:pt x="93" y="84"/>
                          <a:pt x="93" y="84"/>
                        </a:cubicBezTo>
                        <a:cubicBezTo>
                          <a:pt x="94" y="84"/>
                          <a:pt x="94" y="84"/>
                          <a:pt x="94" y="84"/>
                        </a:cubicBezTo>
                        <a:cubicBezTo>
                          <a:pt x="94" y="84"/>
                          <a:pt x="94" y="84"/>
                          <a:pt x="94" y="84"/>
                        </a:cubicBezTo>
                        <a:cubicBezTo>
                          <a:pt x="94" y="84"/>
                          <a:pt x="94" y="84"/>
                          <a:pt x="94" y="84"/>
                        </a:cubicBezTo>
                        <a:cubicBezTo>
                          <a:pt x="94" y="84"/>
                          <a:pt x="94" y="84"/>
                          <a:pt x="94" y="84"/>
                        </a:cubicBezTo>
                        <a:cubicBezTo>
                          <a:pt x="96" y="84"/>
                          <a:pt x="96" y="84"/>
                          <a:pt x="96" y="84"/>
                        </a:cubicBezTo>
                        <a:cubicBezTo>
                          <a:pt x="96" y="84"/>
                          <a:pt x="96" y="84"/>
                          <a:pt x="96" y="84"/>
                        </a:cubicBezTo>
                        <a:cubicBezTo>
                          <a:pt x="96" y="83"/>
                          <a:pt x="96" y="83"/>
                          <a:pt x="96" y="83"/>
                        </a:cubicBezTo>
                        <a:cubicBezTo>
                          <a:pt x="97" y="83"/>
                          <a:pt x="97" y="83"/>
                          <a:pt x="97" y="83"/>
                        </a:cubicBezTo>
                        <a:cubicBezTo>
                          <a:pt x="97" y="83"/>
                          <a:pt x="97" y="83"/>
                          <a:pt x="97" y="83"/>
                        </a:cubicBezTo>
                        <a:cubicBezTo>
                          <a:pt x="98" y="83"/>
                          <a:pt x="98" y="83"/>
                          <a:pt x="98" y="83"/>
                        </a:cubicBezTo>
                        <a:cubicBezTo>
                          <a:pt x="98" y="84"/>
                          <a:pt x="98" y="84"/>
                          <a:pt x="98" y="84"/>
                        </a:cubicBezTo>
                        <a:cubicBezTo>
                          <a:pt x="98" y="84"/>
                          <a:pt x="98" y="84"/>
                          <a:pt x="98" y="84"/>
                        </a:cubicBezTo>
                        <a:cubicBezTo>
                          <a:pt x="98" y="84"/>
                          <a:pt x="98" y="84"/>
                          <a:pt x="98" y="84"/>
                        </a:cubicBezTo>
                        <a:cubicBezTo>
                          <a:pt x="98" y="84"/>
                          <a:pt x="98" y="84"/>
                          <a:pt x="98" y="84"/>
                        </a:cubicBezTo>
                        <a:cubicBezTo>
                          <a:pt x="97" y="84"/>
                          <a:pt x="97" y="84"/>
                          <a:pt x="97" y="84"/>
                        </a:cubicBezTo>
                        <a:cubicBezTo>
                          <a:pt x="97" y="84"/>
                          <a:pt x="97" y="84"/>
                          <a:pt x="97" y="84"/>
                        </a:cubicBezTo>
                        <a:cubicBezTo>
                          <a:pt x="97" y="84"/>
                          <a:pt x="97" y="84"/>
                          <a:pt x="97" y="84"/>
                        </a:cubicBezTo>
                        <a:cubicBezTo>
                          <a:pt x="97" y="84"/>
                          <a:pt x="97" y="84"/>
                          <a:pt x="97" y="84"/>
                        </a:cubicBezTo>
                        <a:cubicBezTo>
                          <a:pt x="97" y="84"/>
                          <a:pt x="97" y="84"/>
                          <a:pt x="97" y="84"/>
                        </a:cubicBezTo>
                        <a:cubicBezTo>
                          <a:pt x="96" y="84"/>
                          <a:pt x="96" y="84"/>
                          <a:pt x="96" y="84"/>
                        </a:cubicBezTo>
                        <a:cubicBezTo>
                          <a:pt x="96" y="84"/>
                          <a:pt x="96" y="84"/>
                          <a:pt x="96" y="84"/>
                        </a:cubicBezTo>
                        <a:cubicBezTo>
                          <a:pt x="95" y="84"/>
                          <a:pt x="95" y="84"/>
                          <a:pt x="95" y="84"/>
                        </a:cubicBezTo>
                        <a:cubicBezTo>
                          <a:pt x="95" y="84"/>
                          <a:pt x="95" y="84"/>
                          <a:pt x="95" y="84"/>
                        </a:cubicBezTo>
                        <a:cubicBezTo>
                          <a:pt x="95" y="84"/>
                          <a:pt x="95" y="84"/>
                          <a:pt x="95" y="84"/>
                        </a:cubicBezTo>
                        <a:cubicBezTo>
                          <a:pt x="95" y="84"/>
                          <a:pt x="95" y="84"/>
                          <a:pt x="95" y="84"/>
                        </a:cubicBezTo>
                        <a:cubicBezTo>
                          <a:pt x="94" y="85"/>
                          <a:pt x="94" y="85"/>
                          <a:pt x="94" y="85"/>
                        </a:cubicBezTo>
                        <a:cubicBezTo>
                          <a:pt x="95" y="85"/>
                          <a:pt x="95" y="85"/>
                          <a:pt x="95" y="85"/>
                        </a:cubicBezTo>
                        <a:cubicBezTo>
                          <a:pt x="96" y="86"/>
                          <a:pt x="96" y="86"/>
                          <a:pt x="96" y="86"/>
                        </a:cubicBezTo>
                        <a:cubicBezTo>
                          <a:pt x="96" y="86"/>
                          <a:pt x="96" y="86"/>
                          <a:pt x="96" y="86"/>
                        </a:cubicBezTo>
                        <a:cubicBezTo>
                          <a:pt x="96" y="86"/>
                          <a:pt x="96" y="86"/>
                          <a:pt x="96" y="86"/>
                        </a:cubicBezTo>
                        <a:cubicBezTo>
                          <a:pt x="97" y="86"/>
                          <a:pt x="97" y="86"/>
                          <a:pt x="97" y="86"/>
                        </a:cubicBezTo>
                        <a:cubicBezTo>
                          <a:pt x="97" y="86"/>
                          <a:pt x="97" y="86"/>
                          <a:pt x="97" y="86"/>
                        </a:cubicBezTo>
                        <a:cubicBezTo>
                          <a:pt x="97" y="87"/>
                          <a:pt x="97" y="87"/>
                          <a:pt x="97" y="87"/>
                        </a:cubicBezTo>
                        <a:cubicBezTo>
                          <a:pt x="97" y="87"/>
                          <a:pt x="97" y="87"/>
                          <a:pt x="97" y="87"/>
                        </a:cubicBezTo>
                        <a:cubicBezTo>
                          <a:pt x="95" y="86"/>
                          <a:pt x="95" y="86"/>
                          <a:pt x="95" y="86"/>
                        </a:cubicBezTo>
                        <a:cubicBezTo>
                          <a:pt x="93" y="86"/>
                          <a:pt x="93" y="86"/>
                          <a:pt x="93" y="86"/>
                        </a:cubicBezTo>
                        <a:cubicBezTo>
                          <a:pt x="91" y="85"/>
                          <a:pt x="91" y="85"/>
                          <a:pt x="91" y="85"/>
                        </a:cubicBezTo>
                        <a:cubicBezTo>
                          <a:pt x="91" y="85"/>
                          <a:pt x="91" y="85"/>
                          <a:pt x="91" y="85"/>
                        </a:cubicBezTo>
                        <a:cubicBezTo>
                          <a:pt x="91" y="85"/>
                          <a:pt x="91" y="85"/>
                          <a:pt x="91" y="85"/>
                        </a:cubicBezTo>
                        <a:cubicBezTo>
                          <a:pt x="90" y="86"/>
                          <a:pt x="90" y="86"/>
                          <a:pt x="90" y="86"/>
                        </a:cubicBezTo>
                        <a:cubicBezTo>
                          <a:pt x="89" y="86"/>
                          <a:pt x="89" y="86"/>
                          <a:pt x="89" y="86"/>
                        </a:cubicBezTo>
                        <a:cubicBezTo>
                          <a:pt x="90" y="86"/>
                          <a:pt x="90" y="86"/>
                          <a:pt x="90" y="86"/>
                        </a:cubicBezTo>
                        <a:cubicBezTo>
                          <a:pt x="90" y="87"/>
                          <a:pt x="90" y="87"/>
                          <a:pt x="90" y="87"/>
                        </a:cubicBezTo>
                        <a:cubicBezTo>
                          <a:pt x="90" y="87"/>
                          <a:pt x="90" y="87"/>
                          <a:pt x="90" y="87"/>
                        </a:cubicBezTo>
                        <a:cubicBezTo>
                          <a:pt x="90" y="87"/>
                          <a:pt x="90" y="87"/>
                          <a:pt x="90" y="87"/>
                        </a:cubicBezTo>
                        <a:cubicBezTo>
                          <a:pt x="91" y="87"/>
                          <a:pt x="91" y="87"/>
                          <a:pt x="91" y="87"/>
                        </a:cubicBezTo>
                        <a:cubicBezTo>
                          <a:pt x="92" y="88"/>
                          <a:pt x="92" y="88"/>
                          <a:pt x="92" y="88"/>
                        </a:cubicBezTo>
                        <a:cubicBezTo>
                          <a:pt x="92" y="88"/>
                          <a:pt x="92" y="88"/>
                          <a:pt x="92" y="88"/>
                        </a:cubicBezTo>
                        <a:cubicBezTo>
                          <a:pt x="92" y="88"/>
                          <a:pt x="92" y="88"/>
                          <a:pt x="92" y="88"/>
                        </a:cubicBezTo>
                        <a:cubicBezTo>
                          <a:pt x="92" y="88"/>
                          <a:pt x="92" y="88"/>
                          <a:pt x="92" y="88"/>
                        </a:cubicBezTo>
                        <a:cubicBezTo>
                          <a:pt x="91" y="89"/>
                          <a:pt x="91" y="89"/>
                          <a:pt x="91" y="89"/>
                        </a:cubicBezTo>
                        <a:cubicBezTo>
                          <a:pt x="90" y="90"/>
                          <a:pt x="90" y="90"/>
                          <a:pt x="90" y="90"/>
                        </a:cubicBezTo>
                        <a:cubicBezTo>
                          <a:pt x="91" y="90"/>
                          <a:pt x="91" y="90"/>
                          <a:pt x="91" y="90"/>
                        </a:cubicBezTo>
                        <a:cubicBezTo>
                          <a:pt x="92" y="90"/>
                          <a:pt x="92" y="90"/>
                          <a:pt x="92" y="90"/>
                        </a:cubicBezTo>
                        <a:cubicBezTo>
                          <a:pt x="92" y="90"/>
                          <a:pt x="92" y="90"/>
                          <a:pt x="92" y="90"/>
                        </a:cubicBezTo>
                        <a:cubicBezTo>
                          <a:pt x="93" y="90"/>
                          <a:pt x="93" y="90"/>
                          <a:pt x="93" y="90"/>
                        </a:cubicBezTo>
                        <a:cubicBezTo>
                          <a:pt x="93" y="91"/>
                          <a:pt x="93" y="91"/>
                          <a:pt x="93" y="91"/>
                        </a:cubicBezTo>
                        <a:cubicBezTo>
                          <a:pt x="94" y="90"/>
                          <a:pt x="94" y="90"/>
                          <a:pt x="94" y="90"/>
                        </a:cubicBezTo>
                        <a:cubicBezTo>
                          <a:pt x="94" y="90"/>
                          <a:pt x="94" y="90"/>
                          <a:pt x="94" y="90"/>
                        </a:cubicBezTo>
                        <a:cubicBezTo>
                          <a:pt x="94" y="90"/>
                          <a:pt x="94" y="90"/>
                          <a:pt x="94" y="90"/>
                        </a:cubicBezTo>
                        <a:cubicBezTo>
                          <a:pt x="94" y="91"/>
                          <a:pt x="94" y="91"/>
                          <a:pt x="94" y="91"/>
                        </a:cubicBezTo>
                        <a:cubicBezTo>
                          <a:pt x="94" y="91"/>
                          <a:pt x="94" y="91"/>
                          <a:pt x="94" y="91"/>
                        </a:cubicBezTo>
                        <a:cubicBezTo>
                          <a:pt x="94" y="91"/>
                          <a:pt x="94" y="91"/>
                          <a:pt x="94" y="91"/>
                        </a:cubicBezTo>
                        <a:cubicBezTo>
                          <a:pt x="94" y="92"/>
                          <a:pt x="94" y="92"/>
                          <a:pt x="94" y="92"/>
                        </a:cubicBezTo>
                        <a:cubicBezTo>
                          <a:pt x="95" y="92"/>
                          <a:pt x="95" y="92"/>
                          <a:pt x="95" y="92"/>
                        </a:cubicBezTo>
                        <a:cubicBezTo>
                          <a:pt x="95" y="92"/>
                          <a:pt x="95" y="92"/>
                          <a:pt x="95" y="92"/>
                        </a:cubicBezTo>
                        <a:cubicBezTo>
                          <a:pt x="95" y="92"/>
                          <a:pt x="95" y="92"/>
                          <a:pt x="95" y="92"/>
                        </a:cubicBezTo>
                        <a:cubicBezTo>
                          <a:pt x="95" y="92"/>
                          <a:pt x="95" y="92"/>
                          <a:pt x="95" y="92"/>
                        </a:cubicBezTo>
                        <a:cubicBezTo>
                          <a:pt x="95" y="93"/>
                          <a:pt x="95" y="93"/>
                          <a:pt x="95" y="93"/>
                        </a:cubicBezTo>
                        <a:cubicBezTo>
                          <a:pt x="96" y="93"/>
                          <a:pt x="96" y="93"/>
                          <a:pt x="96" y="93"/>
                        </a:cubicBezTo>
                        <a:cubicBezTo>
                          <a:pt x="96" y="93"/>
                          <a:pt x="96" y="93"/>
                          <a:pt x="96" y="93"/>
                        </a:cubicBezTo>
                        <a:cubicBezTo>
                          <a:pt x="95" y="93"/>
                          <a:pt x="95" y="93"/>
                          <a:pt x="95" y="93"/>
                        </a:cubicBezTo>
                        <a:cubicBezTo>
                          <a:pt x="95" y="94"/>
                          <a:pt x="95" y="94"/>
                          <a:pt x="95" y="94"/>
                        </a:cubicBezTo>
                        <a:cubicBezTo>
                          <a:pt x="95" y="94"/>
                          <a:pt x="95" y="94"/>
                          <a:pt x="95" y="94"/>
                        </a:cubicBezTo>
                        <a:cubicBezTo>
                          <a:pt x="95" y="95"/>
                          <a:pt x="95" y="95"/>
                          <a:pt x="95" y="95"/>
                        </a:cubicBezTo>
                        <a:cubicBezTo>
                          <a:pt x="95" y="96"/>
                          <a:pt x="95" y="96"/>
                          <a:pt x="95" y="96"/>
                        </a:cubicBezTo>
                        <a:cubicBezTo>
                          <a:pt x="96" y="95"/>
                          <a:pt x="96" y="95"/>
                          <a:pt x="96" y="95"/>
                        </a:cubicBezTo>
                        <a:cubicBezTo>
                          <a:pt x="96" y="94"/>
                          <a:pt x="96" y="94"/>
                          <a:pt x="96" y="94"/>
                        </a:cubicBezTo>
                        <a:cubicBezTo>
                          <a:pt x="97" y="94"/>
                          <a:pt x="97" y="94"/>
                          <a:pt x="97" y="94"/>
                        </a:cubicBezTo>
                        <a:cubicBezTo>
                          <a:pt x="97" y="95"/>
                          <a:pt x="97" y="95"/>
                          <a:pt x="97" y="95"/>
                        </a:cubicBezTo>
                        <a:cubicBezTo>
                          <a:pt x="96" y="96"/>
                          <a:pt x="96" y="96"/>
                          <a:pt x="96" y="96"/>
                        </a:cubicBezTo>
                        <a:cubicBezTo>
                          <a:pt x="97" y="96"/>
                          <a:pt x="97" y="96"/>
                          <a:pt x="97" y="96"/>
                        </a:cubicBezTo>
                        <a:cubicBezTo>
                          <a:pt x="98" y="95"/>
                          <a:pt x="98" y="95"/>
                          <a:pt x="98" y="95"/>
                        </a:cubicBezTo>
                        <a:cubicBezTo>
                          <a:pt x="99" y="95"/>
                          <a:pt x="99" y="95"/>
                          <a:pt x="99" y="95"/>
                        </a:cubicBezTo>
                        <a:cubicBezTo>
                          <a:pt x="99" y="95"/>
                          <a:pt x="99" y="95"/>
                          <a:pt x="99" y="95"/>
                        </a:cubicBezTo>
                        <a:cubicBezTo>
                          <a:pt x="99" y="95"/>
                          <a:pt x="99" y="95"/>
                          <a:pt x="99" y="95"/>
                        </a:cubicBezTo>
                        <a:cubicBezTo>
                          <a:pt x="99" y="96"/>
                          <a:pt x="99" y="96"/>
                          <a:pt x="99" y="96"/>
                        </a:cubicBezTo>
                        <a:cubicBezTo>
                          <a:pt x="100" y="96"/>
                          <a:pt x="100" y="96"/>
                          <a:pt x="100" y="96"/>
                        </a:cubicBezTo>
                        <a:cubicBezTo>
                          <a:pt x="100" y="97"/>
                          <a:pt x="100" y="97"/>
                          <a:pt x="100" y="97"/>
                        </a:cubicBezTo>
                        <a:cubicBezTo>
                          <a:pt x="101" y="97"/>
                          <a:pt x="101" y="97"/>
                          <a:pt x="101" y="97"/>
                        </a:cubicBezTo>
                        <a:cubicBezTo>
                          <a:pt x="100" y="97"/>
                          <a:pt x="100" y="97"/>
                          <a:pt x="100" y="97"/>
                        </a:cubicBezTo>
                        <a:cubicBezTo>
                          <a:pt x="100" y="99"/>
                          <a:pt x="100" y="99"/>
                          <a:pt x="100" y="99"/>
                        </a:cubicBezTo>
                        <a:cubicBezTo>
                          <a:pt x="100" y="99"/>
                          <a:pt x="100" y="99"/>
                          <a:pt x="100" y="99"/>
                        </a:cubicBezTo>
                        <a:cubicBezTo>
                          <a:pt x="100" y="99"/>
                          <a:pt x="100" y="99"/>
                          <a:pt x="100" y="99"/>
                        </a:cubicBezTo>
                        <a:cubicBezTo>
                          <a:pt x="100" y="100"/>
                          <a:pt x="100" y="100"/>
                          <a:pt x="100" y="100"/>
                        </a:cubicBezTo>
                        <a:cubicBezTo>
                          <a:pt x="100" y="101"/>
                          <a:pt x="100" y="101"/>
                          <a:pt x="100" y="101"/>
                        </a:cubicBezTo>
                        <a:cubicBezTo>
                          <a:pt x="101" y="100"/>
                          <a:pt x="101" y="100"/>
                          <a:pt x="101" y="100"/>
                        </a:cubicBezTo>
                        <a:cubicBezTo>
                          <a:pt x="101" y="100"/>
                          <a:pt x="101" y="100"/>
                          <a:pt x="101" y="100"/>
                        </a:cubicBezTo>
                        <a:cubicBezTo>
                          <a:pt x="101" y="100"/>
                          <a:pt x="101" y="100"/>
                          <a:pt x="101" y="100"/>
                        </a:cubicBezTo>
                        <a:cubicBezTo>
                          <a:pt x="101" y="100"/>
                          <a:pt x="101" y="100"/>
                          <a:pt x="101" y="100"/>
                        </a:cubicBezTo>
                        <a:cubicBezTo>
                          <a:pt x="101" y="99"/>
                          <a:pt x="101" y="99"/>
                          <a:pt x="101" y="99"/>
                        </a:cubicBezTo>
                        <a:cubicBezTo>
                          <a:pt x="102" y="98"/>
                          <a:pt x="102" y="98"/>
                          <a:pt x="102" y="98"/>
                        </a:cubicBezTo>
                        <a:cubicBezTo>
                          <a:pt x="102" y="98"/>
                          <a:pt x="102" y="98"/>
                          <a:pt x="102" y="98"/>
                        </a:cubicBezTo>
                        <a:cubicBezTo>
                          <a:pt x="102" y="98"/>
                          <a:pt x="102" y="98"/>
                          <a:pt x="102" y="98"/>
                        </a:cubicBezTo>
                        <a:cubicBezTo>
                          <a:pt x="102" y="99"/>
                          <a:pt x="102" y="99"/>
                          <a:pt x="102" y="99"/>
                        </a:cubicBezTo>
                        <a:cubicBezTo>
                          <a:pt x="101" y="101"/>
                          <a:pt x="101" y="101"/>
                          <a:pt x="101" y="101"/>
                        </a:cubicBezTo>
                        <a:cubicBezTo>
                          <a:pt x="100" y="102"/>
                          <a:pt x="100" y="102"/>
                          <a:pt x="100" y="102"/>
                        </a:cubicBezTo>
                        <a:cubicBezTo>
                          <a:pt x="100" y="102"/>
                          <a:pt x="100" y="102"/>
                          <a:pt x="100" y="102"/>
                        </a:cubicBezTo>
                        <a:cubicBezTo>
                          <a:pt x="100" y="102"/>
                          <a:pt x="100" y="102"/>
                          <a:pt x="100" y="102"/>
                        </a:cubicBezTo>
                        <a:cubicBezTo>
                          <a:pt x="100" y="103"/>
                          <a:pt x="100" y="103"/>
                          <a:pt x="100" y="103"/>
                        </a:cubicBezTo>
                        <a:cubicBezTo>
                          <a:pt x="100" y="104"/>
                          <a:pt x="100" y="104"/>
                          <a:pt x="100" y="104"/>
                        </a:cubicBezTo>
                        <a:cubicBezTo>
                          <a:pt x="101" y="104"/>
                          <a:pt x="101" y="104"/>
                          <a:pt x="101" y="104"/>
                        </a:cubicBezTo>
                        <a:cubicBezTo>
                          <a:pt x="102" y="103"/>
                          <a:pt x="102" y="103"/>
                          <a:pt x="102" y="103"/>
                        </a:cubicBezTo>
                        <a:cubicBezTo>
                          <a:pt x="102" y="103"/>
                          <a:pt x="102" y="103"/>
                          <a:pt x="102" y="103"/>
                        </a:cubicBezTo>
                        <a:cubicBezTo>
                          <a:pt x="102" y="103"/>
                          <a:pt x="102" y="103"/>
                          <a:pt x="102" y="103"/>
                        </a:cubicBezTo>
                        <a:cubicBezTo>
                          <a:pt x="103" y="102"/>
                          <a:pt x="103" y="102"/>
                          <a:pt x="103" y="102"/>
                        </a:cubicBezTo>
                        <a:cubicBezTo>
                          <a:pt x="103" y="101"/>
                          <a:pt x="103" y="101"/>
                          <a:pt x="103" y="101"/>
                        </a:cubicBez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3" y="101"/>
                          <a:pt x="103" y="101"/>
                          <a:pt x="103" y="101"/>
                        </a:cubicBezTo>
                        <a:cubicBezTo>
                          <a:pt x="103" y="101"/>
                          <a:pt x="103" y="101"/>
                          <a:pt x="103" y="101"/>
                        </a:cubicBezTo>
                        <a:cubicBezTo>
                          <a:pt x="103" y="101"/>
                          <a:pt x="103" y="101"/>
                          <a:pt x="103" y="101"/>
                        </a:cubicBezTo>
                        <a:cubicBezTo>
                          <a:pt x="103" y="102"/>
                          <a:pt x="103" y="102"/>
                          <a:pt x="103" y="102"/>
                        </a:cubicBezTo>
                        <a:cubicBezTo>
                          <a:pt x="103" y="103"/>
                          <a:pt x="103" y="103"/>
                          <a:pt x="103" y="103"/>
                        </a:cubicBezTo>
                        <a:cubicBezTo>
                          <a:pt x="103" y="104"/>
                          <a:pt x="103" y="104"/>
                          <a:pt x="103" y="104"/>
                        </a:cubicBezTo>
                        <a:cubicBezTo>
                          <a:pt x="104" y="104"/>
                          <a:pt x="104" y="104"/>
                          <a:pt x="104" y="104"/>
                        </a:cubicBezTo>
                        <a:cubicBezTo>
                          <a:pt x="104" y="103"/>
                          <a:pt x="104" y="103"/>
                          <a:pt x="104" y="103"/>
                        </a:cubicBezTo>
                        <a:cubicBezTo>
                          <a:pt x="105" y="103"/>
                          <a:pt x="105" y="103"/>
                          <a:pt x="105" y="103"/>
                        </a:cubicBezTo>
                        <a:cubicBezTo>
                          <a:pt x="105" y="103"/>
                          <a:pt x="105" y="103"/>
                          <a:pt x="105" y="103"/>
                        </a:cubicBezTo>
                        <a:cubicBezTo>
                          <a:pt x="104" y="102"/>
                          <a:pt x="104" y="102"/>
                          <a:pt x="104" y="102"/>
                        </a:cubicBezTo>
                        <a:cubicBezTo>
                          <a:pt x="105" y="101"/>
                          <a:pt x="105" y="101"/>
                          <a:pt x="105" y="101"/>
                        </a:cubicBezTo>
                        <a:cubicBezTo>
                          <a:pt x="105" y="101"/>
                          <a:pt x="105" y="101"/>
                          <a:pt x="105" y="101"/>
                        </a:cubicBezTo>
                        <a:cubicBezTo>
                          <a:pt x="106" y="100"/>
                          <a:pt x="106" y="100"/>
                          <a:pt x="106" y="100"/>
                        </a:cubicBezTo>
                        <a:cubicBezTo>
                          <a:pt x="106" y="100"/>
                          <a:pt x="106" y="100"/>
                          <a:pt x="106" y="100"/>
                        </a:cubicBezTo>
                        <a:cubicBezTo>
                          <a:pt x="106" y="101"/>
                          <a:pt x="106" y="101"/>
                          <a:pt x="106" y="101"/>
                        </a:cubicBezTo>
                        <a:cubicBezTo>
                          <a:pt x="105" y="102"/>
                          <a:pt x="105" y="102"/>
                          <a:pt x="105" y="102"/>
                        </a:cubicBezTo>
                        <a:cubicBezTo>
                          <a:pt x="105" y="102"/>
                          <a:pt x="105" y="102"/>
                          <a:pt x="105" y="102"/>
                        </a:cubicBezTo>
                        <a:cubicBezTo>
                          <a:pt x="105" y="103"/>
                          <a:pt x="105" y="103"/>
                          <a:pt x="105" y="103"/>
                        </a:cubicBezTo>
                        <a:cubicBezTo>
                          <a:pt x="106" y="103"/>
                          <a:pt x="106" y="103"/>
                          <a:pt x="106" y="103"/>
                        </a:cubicBezTo>
                        <a:cubicBezTo>
                          <a:pt x="106" y="103"/>
                          <a:pt x="106" y="103"/>
                          <a:pt x="106" y="103"/>
                        </a:cubicBezTo>
                        <a:cubicBezTo>
                          <a:pt x="106" y="103"/>
                          <a:pt x="106" y="103"/>
                          <a:pt x="106" y="103"/>
                        </a:cubicBezTo>
                        <a:cubicBezTo>
                          <a:pt x="106" y="103"/>
                          <a:pt x="106" y="103"/>
                          <a:pt x="106" y="103"/>
                        </a:cubicBezTo>
                        <a:cubicBezTo>
                          <a:pt x="107" y="103"/>
                          <a:pt x="107" y="103"/>
                          <a:pt x="107" y="103"/>
                        </a:cubicBezTo>
                        <a:cubicBezTo>
                          <a:pt x="107" y="103"/>
                          <a:pt x="107" y="103"/>
                          <a:pt x="107" y="103"/>
                        </a:cubicBezTo>
                        <a:cubicBezTo>
                          <a:pt x="107" y="103"/>
                          <a:pt x="107" y="103"/>
                          <a:pt x="107" y="103"/>
                        </a:cubicBezTo>
                        <a:cubicBezTo>
                          <a:pt x="108" y="103"/>
                          <a:pt x="108" y="103"/>
                          <a:pt x="108" y="103"/>
                        </a:cubicBezTo>
                        <a:cubicBezTo>
                          <a:pt x="109" y="102"/>
                          <a:pt x="109" y="102"/>
                          <a:pt x="109" y="102"/>
                        </a:cubicBezTo>
                        <a:cubicBezTo>
                          <a:pt x="109" y="102"/>
                          <a:pt x="109" y="102"/>
                          <a:pt x="109" y="102"/>
                        </a:cubicBezTo>
                        <a:cubicBezTo>
                          <a:pt x="109" y="104"/>
                          <a:pt x="109" y="104"/>
                          <a:pt x="109" y="104"/>
                        </a:cubicBezTo>
                        <a:cubicBezTo>
                          <a:pt x="109" y="104"/>
                          <a:pt x="109" y="104"/>
                          <a:pt x="109" y="104"/>
                        </a:cubicBezTo>
                        <a:cubicBezTo>
                          <a:pt x="108" y="104"/>
                          <a:pt x="108" y="104"/>
                          <a:pt x="108" y="104"/>
                        </a:cubicBezTo>
                        <a:cubicBezTo>
                          <a:pt x="108" y="105"/>
                          <a:pt x="108" y="105"/>
                          <a:pt x="108" y="105"/>
                        </a:cubicBezTo>
                        <a:cubicBezTo>
                          <a:pt x="108" y="105"/>
                          <a:pt x="108" y="105"/>
                          <a:pt x="108" y="105"/>
                        </a:cubicBezTo>
                        <a:cubicBezTo>
                          <a:pt x="108" y="105"/>
                          <a:pt x="108" y="105"/>
                          <a:pt x="108" y="105"/>
                        </a:cubicBezTo>
                        <a:cubicBezTo>
                          <a:pt x="108" y="106"/>
                          <a:pt x="108" y="106"/>
                          <a:pt x="108" y="106"/>
                        </a:cubicBezTo>
                        <a:cubicBezTo>
                          <a:pt x="109" y="106"/>
                          <a:pt x="109" y="106"/>
                          <a:pt x="109" y="106"/>
                        </a:cubicBezTo>
                        <a:cubicBezTo>
                          <a:pt x="109" y="106"/>
                          <a:pt x="109" y="106"/>
                          <a:pt x="109" y="106"/>
                        </a:cubicBezTo>
                        <a:cubicBezTo>
                          <a:pt x="109" y="106"/>
                          <a:pt x="109" y="106"/>
                          <a:pt x="109" y="106"/>
                        </a:cubicBezTo>
                        <a:cubicBezTo>
                          <a:pt x="109" y="106"/>
                          <a:pt x="109" y="106"/>
                          <a:pt x="109" y="106"/>
                        </a:cubicBezTo>
                        <a:cubicBezTo>
                          <a:pt x="108" y="106"/>
                          <a:pt x="108" y="106"/>
                          <a:pt x="108" y="106"/>
                        </a:cubicBezTo>
                        <a:cubicBezTo>
                          <a:pt x="106" y="106"/>
                          <a:pt x="106" y="106"/>
                          <a:pt x="106" y="106"/>
                        </a:cubicBezTo>
                        <a:cubicBezTo>
                          <a:pt x="108" y="107"/>
                          <a:pt x="108" y="107"/>
                          <a:pt x="108" y="107"/>
                        </a:cubicBezTo>
                        <a:cubicBezTo>
                          <a:pt x="109" y="107"/>
                          <a:pt x="109" y="107"/>
                          <a:pt x="109" y="107"/>
                        </a:cubicBezTo>
                        <a:cubicBezTo>
                          <a:pt x="108" y="108"/>
                          <a:pt x="108" y="108"/>
                          <a:pt x="108" y="108"/>
                        </a:cubicBezTo>
                        <a:cubicBezTo>
                          <a:pt x="107" y="107"/>
                          <a:pt x="107" y="107"/>
                          <a:pt x="107" y="107"/>
                        </a:cubicBezTo>
                        <a:cubicBezTo>
                          <a:pt x="105" y="107"/>
                          <a:pt x="105" y="107"/>
                          <a:pt x="105" y="107"/>
                        </a:cubicBezTo>
                        <a:cubicBezTo>
                          <a:pt x="106" y="108"/>
                          <a:pt x="106" y="108"/>
                          <a:pt x="106" y="108"/>
                        </a:cubicBezTo>
                        <a:cubicBezTo>
                          <a:pt x="107" y="109"/>
                          <a:pt x="107" y="109"/>
                          <a:pt x="107" y="109"/>
                        </a:cubicBezTo>
                        <a:cubicBezTo>
                          <a:pt x="107" y="109"/>
                          <a:pt x="107" y="109"/>
                          <a:pt x="107" y="109"/>
                        </a:cubicBezTo>
                        <a:cubicBezTo>
                          <a:pt x="107" y="109"/>
                          <a:pt x="107" y="109"/>
                          <a:pt x="107" y="109"/>
                        </a:cubicBezTo>
                        <a:cubicBezTo>
                          <a:pt x="108" y="109"/>
                          <a:pt x="108" y="109"/>
                          <a:pt x="108" y="109"/>
                        </a:cubicBezTo>
                        <a:cubicBezTo>
                          <a:pt x="110" y="109"/>
                          <a:pt x="110" y="109"/>
                          <a:pt x="110" y="109"/>
                        </a:cubicBezTo>
                        <a:cubicBezTo>
                          <a:pt x="110" y="109"/>
                          <a:pt x="110" y="109"/>
                          <a:pt x="110" y="109"/>
                        </a:cubicBezTo>
                        <a:cubicBezTo>
                          <a:pt x="110" y="109"/>
                          <a:pt x="110" y="109"/>
                          <a:pt x="110" y="109"/>
                        </a:cubicBezTo>
                        <a:cubicBezTo>
                          <a:pt x="111" y="109"/>
                          <a:pt x="111" y="109"/>
                          <a:pt x="111" y="109"/>
                        </a:cubicBezTo>
                        <a:cubicBezTo>
                          <a:pt x="111" y="109"/>
                          <a:pt x="111" y="109"/>
                          <a:pt x="111" y="109"/>
                        </a:cubicBezTo>
                        <a:cubicBezTo>
                          <a:pt x="110" y="109"/>
                          <a:pt x="110" y="109"/>
                          <a:pt x="110" y="109"/>
                        </a:cubicBezTo>
                        <a:cubicBezTo>
                          <a:pt x="110" y="110"/>
                          <a:pt x="110" y="110"/>
                          <a:pt x="110" y="110"/>
                        </a:cubicBezTo>
                        <a:cubicBezTo>
                          <a:pt x="109" y="113"/>
                          <a:pt x="109" y="113"/>
                          <a:pt x="109" y="113"/>
                        </a:cubicBezTo>
                        <a:cubicBezTo>
                          <a:pt x="111" y="111"/>
                          <a:pt x="111" y="111"/>
                          <a:pt x="111" y="111"/>
                        </a:cubicBezTo>
                        <a:cubicBezTo>
                          <a:pt x="112" y="110"/>
                          <a:pt x="112" y="110"/>
                          <a:pt x="112" y="110"/>
                        </a:cubicBezTo>
                        <a:cubicBezTo>
                          <a:pt x="113" y="110"/>
                          <a:pt x="113" y="110"/>
                          <a:pt x="113" y="110"/>
                        </a:cubicBezTo>
                        <a:cubicBezTo>
                          <a:pt x="113" y="110"/>
                          <a:pt x="113" y="110"/>
                          <a:pt x="113" y="110"/>
                        </a:cubicBezTo>
                        <a:cubicBezTo>
                          <a:pt x="113" y="110"/>
                          <a:pt x="113" y="110"/>
                          <a:pt x="113" y="110"/>
                        </a:cubicBezTo>
                        <a:cubicBezTo>
                          <a:pt x="114" y="109"/>
                          <a:pt x="114" y="109"/>
                          <a:pt x="114" y="109"/>
                        </a:cubicBezTo>
                        <a:cubicBezTo>
                          <a:pt x="114" y="108"/>
                          <a:pt x="114" y="108"/>
                          <a:pt x="114" y="108"/>
                        </a:cubicBezTo>
                        <a:cubicBezTo>
                          <a:pt x="115" y="108"/>
                          <a:pt x="115" y="108"/>
                          <a:pt x="115" y="108"/>
                        </a:cubicBezTo>
                        <a:cubicBezTo>
                          <a:pt x="114" y="109"/>
                          <a:pt x="114" y="109"/>
                          <a:pt x="114" y="109"/>
                        </a:cubicBezTo>
                        <a:cubicBezTo>
                          <a:pt x="114" y="109"/>
                          <a:pt x="114" y="109"/>
                          <a:pt x="114" y="109"/>
                        </a:cubicBezTo>
                        <a:cubicBezTo>
                          <a:pt x="114" y="109"/>
                          <a:pt x="114" y="109"/>
                          <a:pt x="114" y="109"/>
                        </a:cubicBezTo>
                        <a:cubicBezTo>
                          <a:pt x="113" y="109"/>
                          <a:pt x="113" y="109"/>
                          <a:pt x="113" y="109"/>
                        </a:cubicBezTo>
                        <a:cubicBezTo>
                          <a:pt x="113" y="110"/>
                          <a:pt x="113" y="110"/>
                          <a:pt x="113" y="110"/>
                        </a:cubicBezTo>
                        <a:cubicBezTo>
                          <a:pt x="112" y="111"/>
                          <a:pt x="112" y="111"/>
                          <a:pt x="112" y="111"/>
                        </a:cubicBezTo>
                        <a:cubicBezTo>
                          <a:pt x="111" y="111"/>
                          <a:pt x="111" y="111"/>
                          <a:pt x="111" y="111"/>
                        </a:cubicBezTo>
                        <a:cubicBezTo>
                          <a:pt x="111" y="112"/>
                          <a:pt x="111" y="112"/>
                          <a:pt x="111" y="112"/>
                        </a:cubicBezTo>
                        <a:cubicBezTo>
                          <a:pt x="111" y="112"/>
                          <a:pt x="111" y="112"/>
                          <a:pt x="111" y="112"/>
                        </a:cubicBezTo>
                        <a:cubicBezTo>
                          <a:pt x="110" y="113"/>
                          <a:pt x="110" y="113"/>
                          <a:pt x="110" y="113"/>
                        </a:cubicBezTo>
                        <a:cubicBezTo>
                          <a:pt x="110" y="113"/>
                          <a:pt x="110" y="113"/>
                          <a:pt x="110" y="113"/>
                        </a:cubicBezTo>
                        <a:cubicBezTo>
                          <a:pt x="110" y="113"/>
                          <a:pt x="110" y="113"/>
                          <a:pt x="110" y="113"/>
                        </a:cubicBezTo>
                        <a:cubicBezTo>
                          <a:pt x="110" y="114"/>
                          <a:pt x="110" y="114"/>
                          <a:pt x="110" y="114"/>
                        </a:cubicBezTo>
                        <a:cubicBezTo>
                          <a:pt x="110" y="114"/>
                          <a:pt x="110" y="114"/>
                          <a:pt x="110" y="114"/>
                        </a:cubicBezTo>
                        <a:cubicBezTo>
                          <a:pt x="111" y="114"/>
                          <a:pt x="111" y="114"/>
                          <a:pt x="111" y="114"/>
                        </a:cubicBezTo>
                        <a:cubicBezTo>
                          <a:pt x="111" y="114"/>
                          <a:pt x="111" y="114"/>
                          <a:pt x="111" y="114"/>
                        </a:cubicBezTo>
                        <a:cubicBezTo>
                          <a:pt x="112" y="114"/>
                          <a:pt x="112" y="114"/>
                          <a:pt x="112" y="114"/>
                        </a:cubicBezTo>
                        <a:cubicBezTo>
                          <a:pt x="112" y="114"/>
                          <a:pt x="112" y="114"/>
                          <a:pt x="112" y="114"/>
                        </a:cubicBezTo>
                        <a:cubicBezTo>
                          <a:pt x="113" y="113"/>
                          <a:pt x="113" y="113"/>
                          <a:pt x="113" y="113"/>
                        </a:cubicBezTo>
                        <a:cubicBezTo>
                          <a:pt x="113" y="113"/>
                          <a:pt x="113" y="113"/>
                          <a:pt x="113" y="113"/>
                        </a:cubicBezTo>
                        <a:cubicBezTo>
                          <a:pt x="113" y="113"/>
                          <a:pt x="113" y="113"/>
                          <a:pt x="113" y="113"/>
                        </a:cubicBezTo>
                        <a:cubicBezTo>
                          <a:pt x="113" y="113"/>
                          <a:pt x="113" y="113"/>
                          <a:pt x="113" y="113"/>
                        </a:cubicBezTo>
                        <a:cubicBezTo>
                          <a:pt x="114" y="111"/>
                          <a:pt x="114" y="111"/>
                          <a:pt x="114" y="111"/>
                        </a:cubicBezTo>
                        <a:cubicBezTo>
                          <a:pt x="114" y="111"/>
                          <a:pt x="114" y="111"/>
                          <a:pt x="114" y="111"/>
                        </a:cubicBezTo>
                        <a:cubicBezTo>
                          <a:pt x="113" y="113"/>
                          <a:pt x="113" y="113"/>
                          <a:pt x="113" y="113"/>
                        </a:cubicBezTo>
                        <a:cubicBezTo>
                          <a:pt x="113" y="113"/>
                          <a:pt x="113" y="113"/>
                          <a:pt x="113" y="113"/>
                        </a:cubicBezTo>
                        <a:cubicBezTo>
                          <a:pt x="113" y="113"/>
                          <a:pt x="113" y="113"/>
                          <a:pt x="113" y="113"/>
                        </a:cubicBezTo>
                        <a:cubicBezTo>
                          <a:pt x="113" y="114"/>
                          <a:pt x="113" y="114"/>
                          <a:pt x="113" y="114"/>
                        </a:cubicBezTo>
                        <a:cubicBezTo>
                          <a:pt x="113" y="115"/>
                          <a:pt x="113" y="115"/>
                          <a:pt x="113" y="115"/>
                        </a:cubicBezTo>
                        <a:cubicBezTo>
                          <a:pt x="112" y="116"/>
                          <a:pt x="112" y="116"/>
                          <a:pt x="112" y="116"/>
                        </a:cubicBezTo>
                        <a:cubicBezTo>
                          <a:pt x="114" y="115"/>
                          <a:pt x="114" y="115"/>
                          <a:pt x="114" y="115"/>
                        </a:cubicBezTo>
                        <a:cubicBezTo>
                          <a:pt x="114" y="115"/>
                          <a:pt x="114" y="115"/>
                          <a:pt x="114" y="115"/>
                        </a:cubicBezTo>
                        <a:cubicBezTo>
                          <a:pt x="114" y="115"/>
                          <a:pt x="114" y="115"/>
                          <a:pt x="114" y="115"/>
                        </a:cubicBezTo>
                        <a:cubicBezTo>
                          <a:pt x="114" y="115"/>
                          <a:pt x="114" y="115"/>
                          <a:pt x="114" y="115"/>
                        </a:cubicBezTo>
                        <a:cubicBezTo>
                          <a:pt x="115" y="113"/>
                          <a:pt x="115" y="113"/>
                          <a:pt x="115" y="113"/>
                        </a:cubicBezTo>
                        <a:cubicBezTo>
                          <a:pt x="115" y="114"/>
                          <a:pt x="115" y="114"/>
                          <a:pt x="115" y="114"/>
                        </a:cubicBezTo>
                        <a:cubicBezTo>
                          <a:pt x="115" y="114"/>
                          <a:pt x="115" y="114"/>
                          <a:pt x="115" y="114"/>
                        </a:cubicBezTo>
                        <a:cubicBezTo>
                          <a:pt x="116" y="114"/>
                          <a:pt x="116" y="114"/>
                          <a:pt x="116" y="114"/>
                        </a:cubicBezTo>
                        <a:cubicBezTo>
                          <a:pt x="116" y="115"/>
                          <a:pt x="116" y="115"/>
                          <a:pt x="116" y="115"/>
                        </a:cubicBezTo>
                        <a:cubicBezTo>
                          <a:pt x="116" y="115"/>
                          <a:pt x="116" y="115"/>
                          <a:pt x="116" y="115"/>
                        </a:cubicBezTo>
                        <a:cubicBezTo>
                          <a:pt x="117" y="115"/>
                          <a:pt x="117" y="115"/>
                          <a:pt x="117" y="115"/>
                        </a:cubicBezTo>
                        <a:cubicBezTo>
                          <a:pt x="117" y="115"/>
                          <a:pt x="117" y="115"/>
                          <a:pt x="117" y="115"/>
                        </a:cubicBezTo>
                        <a:cubicBezTo>
                          <a:pt x="117" y="115"/>
                          <a:pt x="117" y="115"/>
                          <a:pt x="117" y="115"/>
                        </a:cubicBezTo>
                        <a:cubicBezTo>
                          <a:pt x="117" y="114"/>
                          <a:pt x="117" y="114"/>
                          <a:pt x="117" y="114"/>
                        </a:cubicBezTo>
                        <a:cubicBezTo>
                          <a:pt x="117" y="113"/>
                          <a:pt x="117" y="113"/>
                          <a:pt x="117" y="113"/>
                        </a:cubicBezTo>
                        <a:cubicBezTo>
                          <a:pt x="118" y="113"/>
                          <a:pt x="118" y="113"/>
                          <a:pt x="118" y="113"/>
                        </a:cubicBezTo>
                        <a:cubicBezTo>
                          <a:pt x="118" y="112"/>
                          <a:pt x="118" y="112"/>
                          <a:pt x="118" y="112"/>
                        </a:cubicBezTo>
                        <a:cubicBezTo>
                          <a:pt x="118" y="113"/>
                          <a:pt x="118" y="113"/>
                          <a:pt x="118" y="113"/>
                        </a:cubicBezTo>
                        <a:cubicBezTo>
                          <a:pt x="118" y="113"/>
                          <a:pt x="118" y="113"/>
                          <a:pt x="118" y="113"/>
                        </a:cubicBezTo>
                        <a:cubicBezTo>
                          <a:pt x="119" y="113"/>
                          <a:pt x="119" y="113"/>
                          <a:pt x="119" y="113"/>
                        </a:cubicBezTo>
                        <a:cubicBezTo>
                          <a:pt x="119" y="113"/>
                          <a:pt x="119" y="113"/>
                          <a:pt x="119"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19" y="115"/>
                          <a:pt x="119" y="115"/>
                          <a:pt x="119"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1" y="116"/>
                          <a:pt x="121" y="116"/>
                          <a:pt x="121" y="116"/>
                        </a:cubicBezTo>
                        <a:cubicBezTo>
                          <a:pt x="121" y="116"/>
                          <a:pt x="121" y="116"/>
                          <a:pt x="121" y="116"/>
                        </a:cubicBezTo>
                        <a:cubicBezTo>
                          <a:pt x="122" y="117"/>
                          <a:pt x="122" y="117"/>
                          <a:pt x="122" y="117"/>
                        </a:cubicBezTo>
                        <a:cubicBezTo>
                          <a:pt x="122" y="117"/>
                          <a:pt x="122" y="117"/>
                          <a:pt x="122" y="117"/>
                        </a:cubicBezTo>
                        <a:cubicBezTo>
                          <a:pt x="122" y="117"/>
                          <a:pt x="122" y="117"/>
                          <a:pt x="122" y="117"/>
                        </a:cubicBezTo>
                        <a:cubicBezTo>
                          <a:pt x="121" y="118"/>
                          <a:pt x="121" y="118"/>
                          <a:pt x="121" y="118"/>
                        </a:cubicBezTo>
                        <a:cubicBezTo>
                          <a:pt x="121" y="118"/>
                          <a:pt x="121" y="118"/>
                          <a:pt x="121" y="118"/>
                        </a:cubicBezTo>
                        <a:cubicBezTo>
                          <a:pt x="121" y="117"/>
                          <a:pt x="121" y="117"/>
                          <a:pt x="121" y="117"/>
                        </a:cubicBezTo>
                        <a:cubicBezTo>
                          <a:pt x="121" y="117"/>
                          <a:pt x="121" y="117"/>
                          <a:pt x="121" y="117"/>
                        </a:cubicBezTo>
                        <a:cubicBezTo>
                          <a:pt x="121" y="117"/>
                          <a:pt x="121" y="117"/>
                          <a:pt x="121" y="117"/>
                        </a:cubicBezTo>
                        <a:cubicBezTo>
                          <a:pt x="120" y="116"/>
                          <a:pt x="120" y="116"/>
                          <a:pt x="120" y="116"/>
                        </a:cubicBezTo>
                        <a:cubicBezTo>
                          <a:pt x="120" y="116"/>
                          <a:pt x="120" y="116"/>
                          <a:pt x="120" y="116"/>
                        </a:cubicBezTo>
                        <a:cubicBezTo>
                          <a:pt x="120" y="116"/>
                          <a:pt x="120" y="116"/>
                          <a:pt x="120" y="116"/>
                        </a:cubicBezTo>
                        <a:cubicBezTo>
                          <a:pt x="119" y="116"/>
                          <a:pt x="119" y="116"/>
                          <a:pt x="119" y="116"/>
                        </a:cubicBezTo>
                        <a:cubicBezTo>
                          <a:pt x="119" y="116"/>
                          <a:pt x="119" y="116"/>
                          <a:pt x="119" y="116"/>
                        </a:cubicBezTo>
                        <a:cubicBezTo>
                          <a:pt x="119" y="115"/>
                          <a:pt x="119" y="115"/>
                          <a:pt x="119" y="115"/>
                        </a:cubicBezTo>
                        <a:cubicBezTo>
                          <a:pt x="118" y="116"/>
                          <a:pt x="118" y="116"/>
                          <a:pt x="118" y="116"/>
                        </a:cubicBezTo>
                        <a:cubicBezTo>
                          <a:pt x="118" y="116"/>
                          <a:pt x="118" y="116"/>
                          <a:pt x="118" y="116"/>
                        </a:cubicBezTo>
                        <a:cubicBezTo>
                          <a:pt x="117" y="117"/>
                          <a:pt x="117" y="117"/>
                          <a:pt x="117" y="117"/>
                        </a:cubicBezTo>
                        <a:cubicBezTo>
                          <a:pt x="116" y="119"/>
                          <a:pt x="116" y="119"/>
                          <a:pt x="116" y="119"/>
                        </a:cubicBezTo>
                        <a:cubicBezTo>
                          <a:pt x="118" y="118"/>
                          <a:pt x="118" y="118"/>
                          <a:pt x="118" y="118"/>
                        </a:cubicBezTo>
                        <a:cubicBezTo>
                          <a:pt x="118" y="117"/>
                          <a:pt x="118" y="117"/>
                          <a:pt x="118" y="117"/>
                        </a:cubicBezTo>
                        <a:cubicBezTo>
                          <a:pt x="119" y="117"/>
                          <a:pt x="119" y="117"/>
                          <a:pt x="119" y="117"/>
                        </a:cubicBezTo>
                        <a:cubicBezTo>
                          <a:pt x="118" y="118"/>
                          <a:pt x="118" y="118"/>
                          <a:pt x="118" y="118"/>
                        </a:cubicBezTo>
                        <a:cubicBezTo>
                          <a:pt x="119" y="118"/>
                          <a:pt x="119" y="118"/>
                          <a:pt x="119" y="118"/>
                        </a:cubicBezTo>
                        <a:cubicBezTo>
                          <a:pt x="119" y="118"/>
                          <a:pt x="119" y="118"/>
                          <a:pt x="119" y="118"/>
                        </a:cubicBezTo>
                        <a:cubicBezTo>
                          <a:pt x="119" y="118"/>
                          <a:pt x="119" y="118"/>
                          <a:pt x="119" y="118"/>
                        </a:cubicBezTo>
                        <a:cubicBezTo>
                          <a:pt x="118" y="118"/>
                          <a:pt x="118" y="118"/>
                          <a:pt x="118" y="118"/>
                        </a:cubicBezTo>
                        <a:cubicBezTo>
                          <a:pt x="118" y="118"/>
                          <a:pt x="118" y="118"/>
                          <a:pt x="118" y="118"/>
                        </a:cubicBezTo>
                        <a:cubicBezTo>
                          <a:pt x="117" y="119"/>
                          <a:pt x="117" y="119"/>
                          <a:pt x="117" y="119"/>
                        </a:cubicBezTo>
                        <a:cubicBezTo>
                          <a:pt x="117" y="119"/>
                          <a:pt x="117" y="119"/>
                          <a:pt x="117" y="119"/>
                        </a:cubicBezTo>
                        <a:cubicBezTo>
                          <a:pt x="117" y="120"/>
                          <a:pt x="117" y="120"/>
                          <a:pt x="117" y="120"/>
                        </a:cubicBezTo>
                        <a:cubicBezTo>
                          <a:pt x="118" y="120"/>
                          <a:pt x="118" y="120"/>
                          <a:pt x="118" y="120"/>
                        </a:cubicBezTo>
                        <a:cubicBezTo>
                          <a:pt x="118" y="120"/>
                          <a:pt x="118" y="120"/>
                          <a:pt x="118" y="120"/>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19" y="120"/>
                          <a:pt x="119" y="120"/>
                          <a:pt x="119" y="120"/>
                        </a:cubicBezTo>
                        <a:cubicBezTo>
                          <a:pt x="118" y="120"/>
                          <a:pt x="118" y="120"/>
                          <a:pt x="118" y="120"/>
                        </a:cubicBezTo>
                        <a:cubicBezTo>
                          <a:pt x="117" y="120"/>
                          <a:pt x="117" y="120"/>
                          <a:pt x="117" y="120"/>
                        </a:cubicBezTo>
                        <a:cubicBezTo>
                          <a:pt x="116" y="120"/>
                          <a:pt x="116" y="120"/>
                          <a:pt x="116" y="120"/>
                        </a:cubicBezTo>
                        <a:cubicBezTo>
                          <a:pt x="116" y="120"/>
                          <a:pt x="116" y="120"/>
                          <a:pt x="116" y="120"/>
                        </a:cubicBezTo>
                        <a:cubicBezTo>
                          <a:pt x="117" y="120"/>
                          <a:pt x="117" y="120"/>
                          <a:pt x="117" y="120"/>
                        </a:cubicBezTo>
                        <a:cubicBezTo>
                          <a:pt x="116" y="120"/>
                          <a:pt x="116" y="120"/>
                          <a:pt x="116" y="120"/>
                        </a:cubicBezTo>
                        <a:cubicBezTo>
                          <a:pt x="116" y="119"/>
                          <a:pt x="116" y="119"/>
                          <a:pt x="116" y="119"/>
                        </a:cubicBezTo>
                        <a:cubicBezTo>
                          <a:pt x="116" y="119"/>
                          <a:pt x="116" y="119"/>
                          <a:pt x="116" y="119"/>
                        </a:cubicBezTo>
                        <a:cubicBezTo>
                          <a:pt x="116" y="119"/>
                          <a:pt x="116" y="119"/>
                          <a:pt x="116" y="119"/>
                        </a:cubicBezTo>
                        <a:cubicBezTo>
                          <a:pt x="115" y="118"/>
                          <a:pt x="115" y="118"/>
                          <a:pt x="115" y="118"/>
                        </a:cubicBezTo>
                        <a:cubicBezTo>
                          <a:pt x="115" y="118"/>
                          <a:pt x="115" y="118"/>
                          <a:pt x="115" y="118"/>
                        </a:cubicBezTo>
                        <a:cubicBezTo>
                          <a:pt x="115" y="118"/>
                          <a:pt x="115" y="118"/>
                          <a:pt x="115" y="118"/>
                        </a:cubicBezTo>
                        <a:cubicBezTo>
                          <a:pt x="115" y="118"/>
                          <a:pt x="115" y="118"/>
                          <a:pt x="115" y="118"/>
                        </a:cubicBezTo>
                        <a:cubicBezTo>
                          <a:pt x="114" y="118"/>
                          <a:pt x="114" y="118"/>
                          <a:pt x="114" y="118"/>
                        </a:cubicBezTo>
                        <a:cubicBezTo>
                          <a:pt x="114" y="118"/>
                          <a:pt x="114" y="118"/>
                          <a:pt x="114" y="118"/>
                        </a:cubicBezTo>
                        <a:cubicBezTo>
                          <a:pt x="114" y="119"/>
                          <a:pt x="114" y="119"/>
                          <a:pt x="114" y="119"/>
                        </a:cubicBezTo>
                        <a:cubicBezTo>
                          <a:pt x="114" y="119"/>
                          <a:pt x="114" y="119"/>
                          <a:pt x="114" y="119"/>
                        </a:cubicBezTo>
                        <a:cubicBezTo>
                          <a:pt x="114" y="119"/>
                          <a:pt x="114" y="119"/>
                          <a:pt x="114" y="119"/>
                        </a:cubicBezTo>
                        <a:cubicBezTo>
                          <a:pt x="114" y="120"/>
                          <a:pt x="114" y="120"/>
                          <a:pt x="114" y="120"/>
                        </a:cubicBezTo>
                        <a:cubicBezTo>
                          <a:pt x="114" y="120"/>
                          <a:pt x="114" y="120"/>
                          <a:pt x="114" y="120"/>
                        </a:cubicBezTo>
                        <a:cubicBezTo>
                          <a:pt x="115" y="120"/>
                          <a:pt x="115" y="120"/>
                          <a:pt x="115" y="120"/>
                        </a:cubicBezTo>
                        <a:cubicBezTo>
                          <a:pt x="115" y="121"/>
                          <a:pt x="115" y="121"/>
                          <a:pt x="115" y="121"/>
                        </a:cubicBezTo>
                        <a:cubicBezTo>
                          <a:pt x="114" y="121"/>
                          <a:pt x="114" y="121"/>
                          <a:pt x="114" y="121"/>
                        </a:cubicBezTo>
                        <a:cubicBezTo>
                          <a:pt x="114" y="120"/>
                          <a:pt x="114" y="120"/>
                          <a:pt x="114" y="120"/>
                        </a:cubicBezTo>
                        <a:cubicBezTo>
                          <a:pt x="114" y="120"/>
                          <a:pt x="114" y="120"/>
                          <a:pt x="114" y="120"/>
                        </a:cubicBezTo>
                        <a:cubicBezTo>
                          <a:pt x="113" y="118"/>
                          <a:pt x="113" y="118"/>
                          <a:pt x="113" y="118"/>
                        </a:cubicBezTo>
                        <a:cubicBezTo>
                          <a:pt x="113" y="120"/>
                          <a:pt x="113" y="120"/>
                          <a:pt x="113" y="120"/>
                        </a:cubicBezTo>
                        <a:cubicBezTo>
                          <a:pt x="112" y="121"/>
                          <a:pt x="112" y="121"/>
                          <a:pt x="112" y="121"/>
                        </a:cubicBezTo>
                        <a:cubicBezTo>
                          <a:pt x="112" y="121"/>
                          <a:pt x="112" y="121"/>
                          <a:pt x="112" y="121"/>
                        </a:cubicBezTo>
                        <a:cubicBezTo>
                          <a:pt x="113" y="121"/>
                          <a:pt x="113" y="121"/>
                          <a:pt x="113" y="121"/>
                        </a:cubicBezTo>
                        <a:cubicBezTo>
                          <a:pt x="113" y="122"/>
                          <a:pt x="113" y="122"/>
                          <a:pt x="113" y="122"/>
                        </a:cubicBezTo>
                        <a:cubicBezTo>
                          <a:pt x="113" y="122"/>
                          <a:pt x="113" y="122"/>
                          <a:pt x="113" y="122"/>
                        </a:cubicBezTo>
                        <a:cubicBezTo>
                          <a:pt x="114" y="122"/>
                          <a:pt x="114" y="122"/>
                          <a:pt x="114" y="122"/>
                        </a:cubicBezTo>
                        <a:cubicBezTo>
                          <a:pt x="115" y="122"/>
                          <a:pt x="115" y="122"/>
                          <a:pt x="115" y="122"/>
                        </a:cubicBezTo>
                        <a:cubicBezTo>
                          <a:pt x="115" y="123"/>
                          <a:pt x="115" y="123"/>
                          <a:pt x="115" y="123"/>
                        </a:cubicBezTo>
                        <a:cubicBezTo>
                          <a:pt x="115" y="123"/>
                          <a:pt x="115" y="123"/>
                          <a:pt x="115" y="123"/>
                        </a:cubicBezTo>
                        <a:cubicBezTo>
                          <a:pt x="115" y="123"/>
                          <a:pt x="115" y="123"/>
                          <a:pt x="115" y="123"/>
                        </a:cubicBezTo>
                        <a:cubicBezTo>
                          <a:pt x="116" y="123"/>
                          <a:pt x="116" y="123"/>
                          <a:pt x="116" y="123"/>
                        </a:cubicBezTo>
                        <a:cubicBezTo>
                          <a:pt x="116" y="123"/>
                          <a:pt x="116" y="123"/>
                          <a:pt x="116" y="123"/>
                        </a:cubicBezTo>
                        <a:cubicBezTo>
                          <a:pt x="116" y="123"/>
                          <a:pt x="116" y="123"/>
                          <a:pt x="116" y="123"/>
                        </a:cubicBezTo>
                        <a:cubicBezTo>
                          <a:pt x="114" y="123"/>
                          <a:pt x="114" y="123"/>
                          <a:pt x="114" y="123"/>
                        </a:cubicBezTo>
                        <a:cubicBezTo>
                          <a:pt x="114" y="123"/>
                          <a:pt x="114" y="123"/>
                          <a:pt x="114" y="123"/>
                        </a:cubicBezTo>
                        <a:cubicBezTo>
                          <a:pt x="114" y="123"/>
                          <a:pt x="114" y="123"/>
                          <a:pt x="114" y="123"/>
                        </a:cubicBezTo>
                        <a:cubicBezTo>
                          <a:pt x="114" y="123"/>
                          <a:pt x="114" y="123"/>
                          <a:pt x="114" y="123"/>
                        </a:cubicBezTo>
                        <a:cubicBezTo>
                          <a:pt x="113" y="122"/>
                          <a:pt x="113" y="122"/>
                          <a:pt x="113" y="122"/>
                        </a:cubicBezTo>
                        <a:cubicBezTo>
                          <a:pt x="112" y="122"/>
                          <a:pt x="112" y="122"/>
                          <a:pt x="112" y="122"/>
                        </a:cubicBezTo>
                        <a:cubicBezTo>
                          <a:pt x="112" y="121"/>
                          <a:pt x="112" y="121"/>
                          <a:pt x="112" y="121"/>
                        </a:cubicBezTo>
                        <a:cubicBezTo>
                          <a:pt x="112" y="121"/>
                          <a:pt x="112" y="121"/>
                          <a:pt x="112" y="121"/>
                        </a:cubicBezTo>
                        <a:cubicBezTo>
                          <a:pt x="112" y="121"/>
                          <a:pt x="112" y="121"/>
                          <a:pt x="112" y="121"/>
                        </a:cubicBezTo>
                        <a:cubicBezTo>
                          <a:pt x="111" y="122"/>
                          <a:pt x="111" y="122"/>
                          <a:pt x="111" y="122"/>
                        </a:cubicBezTo>
                        <a:cubicBezTo>
                          <a:pt x="111" y="122"/>
                          <a:pt x="111" y="122"/>
                          <a:pt x="111" y="122"/>
                        </a:cubicBezTo>
                        <a:cubicBezTo>
                          <a:pt x="112" y="123"/>
                          <a:pt x="112" y="123"/>
                          <a:pt x="112" y="123"/>
                        </a:cubicBezTo>
                        <a:cubicBezTo>
                          <a:pt x="112" y="123"/>
                          <a:pt x="112" y="123"/>
                          <a:pt x="112" y="123"/>
                        </a:cubicBezTo>
                        <a:cubicBezTo>
                          <a:pt x="112" y="123"/>
                          <a:pt x="112" y="123"/>
                          <a:pt x="112" y="123"/>
                        </a:cubicBezTo>
                        <a:cubicBezTo>
                          <a:pt x="113" y="124"/>
                          <a:pt x="113" y="124"/>
                          <a:pt x="113" y="124"/>
                        </a:cubicBezTo>
                        <a:cubicBezTo>
                          <a:pt x="113" y="124"/>
                          <a:pt x="113" y="124"/>
                          <a:pt x="113" y="124"/>
                        </a:cubicBezTo>
                        <a:cubicBezTo>
                          <a:pt x="113" y="126"/>
                          <a:pt x="113" y="126"/>
                          <a:pt x="113" y="126"/>
                        </a:cubicBezTo>
                        <a:cubicBezTo>
                          <a:pt x="113" y="126"/>
                          <a:pt x="113" y="126"/>
                          <a:pt x="113" y="126"/>
                        </a:cubicBezTo>
                        <a:cubicBezTo>
                          <a:pt x="113" y="125"/>
                          <a:pt x="113" y="125"/>
                          <a:pt x="113" y="125"/>
                        </a:cubicBezTo>
                        <a:cubicBezTo>
                          <a:pt x="113" y="125"/>
                          <a:pt x="113" y="125"/>
                          <a:pt x="113" y="125"/>
                        </a:cubicBezTo>
                        <a:cubicBezTo>
                          <a:pt x="113" y="125"/>
                          <a:pt x="113" y="125"/>
                          <a:pt x="113" y="125"/>
                        </a:cubicBezTo>
                        <a:cubicBezTo>
                          <a:pt x="112" y="124"/>
                          <a:pt x="112" y="124"/>
                          <a:pt x="112" y="124"/>
                        </a:cubicBezTo>
                        <a:cubicBezTo>
                          <a:pt x="112" y="124"/>
                          <a:pt x="112" y="124"/>
                          <a:pt x="112" y="124"/>
                        </a:cubicBezTo>
                        <a:cubicBezTo>
                          <a:pt x="112" y="124"/>
                          <a:pt x="112" y="124"/>
                          <a:pt x="112" y="124"/>
                        </a:cubicBezTo>
                        <a:cubicBezTo>
                          <a:pt x="111" y="124"/>
                          <a:pt x="111" y="124"/>
                          <a:pt x="111" y="124"/>
                        </a:cubicBezTo>
                        <a:cubicBezTo>
                          <a:pt x="110" y="124"/>
                          <a:pt x="110" y="124"/>
                          <a:pt x="110" y="124"/>
                        </a:cubicBezTo>
                        <a:cubicBezTo>
                          <a:pt x="110" y="125"/>
                          <a:pt x="110" y="125"/>
                          <a:pt x="110" y="125"/>
                        </a:cubicBezTo>
                        <a:cubicBezTo>
                          <a:pt x="111" y="125"/>
                          <a:pt x="111" y="125"/>
                          <a:pt x="111" y="125"/>
                        </a:cubicBezTo>
                        <a:cubicBezTo>
                          <a:pt x="111" y="125"/>
                          <a:pt x="111" y="125"/>
                          <a:pt x="111" y="125"/>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1" y="128"/>
                          <a:pt x="111" y="128"/>
                          <a:pt x="111" y="128"/>
                        </a:cubicBezTo>
                        <a:cubicBezTo>
                          <a:pt x="111" y="127"/>
                          <a:pt x="111" y="127"/>
                          <a:pt x="111" y="127"/>
                        </a:cubicBezTo>
                        <a:cubicBezTo>
                          <a:pt x="111" y="126"/>
                          <a:pt x="111" y="126"/>
                          <a:pt x="111" y="126"/>
                        </a:cubicBezTo>
                        <a:cubicBezTo>
                          <a:pt x="110" y="126"/>
                          <a:pt x="110" y="126"/>
                          <a:pt x="110" y="126"/>
                        </a:cubicBezTo>
                        <a:cubicBezTo>
                          <a:pt x="109" y="126"/>
                          <a:pt x="109" y="126"/>
                          <a:pt x="109" y="126"/>
                        </a:cubicBezTo>
                        <a:cubicBezTo>
                          <a:pt x="109" y="126"/>
                          <a:pt x="109" y="126"/>
                          <a:pt x="109" y="126"/>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6"/>
                          <a:pt x="109" y="126"/>
                          <a:pt x="109" y="126"/>
                        </a:cubicBezTo>
                        <a:cubicBezTo>
                          <a:pt x="108" y="126"/>
                          <a:pt x="108" y="126"/>
                          <a:pt x="108" y="126"/>
                        </a:cubicBezTo>
                        <a:cubicBezTo>
                          <a:pt x="108" y="125"/>
                          <a:pt x="108" y="125"/>
                          <a:pt x="108" y="125"/>
                        </a:cubicBezTo>
                        <a:cubicBezTo>
                          <a:pt x="108" y="125"/>
                          <a:pt x="108" y="125"/>
                          <a:pt x="108" y="125"/>
                        </a:cubicBezTo>
                        <a:cubicBezTo>
                          <a:pt x="108" y="124"/>
                          <a:pt x="108" y="124"/>
                          <a:pt x="108" y="124"/>
                        </a:cubicBezTo>
                        <a:cubicBezTo>
                          <a:pt x="108" y="124"/>
                          <a:pt x="108" y="124"/>
                          <a:pt x="108" y="124"/>
                        </a:cubicBezTo>
                        <a:cubicBezTo>
                          <a:pt x="107" y="123"/>
                          <a:pt x="107" y="123"/>
                          <a:pt x="107" y="123"/>
                        </a:cubicBezTo>
                        <a:cubicBezTo>
                          <a:pt x="107" y="124"/>
                          <a:pt x="107" y="124"/>
                          <a:pt x="107" y="124"/>
                        </a:cubicBezTo>
                        <a:cubicBezTo>
                          <a:pt x="107" y="125"/>
                          <a:pt x="107" y="125"/>
                          <a:pt x="107" y="125"/>
                        </a:cubicBezTo>
                        <a:cubicBezTo>
                          <a:pt x="107" y="125"/>
                          <a:pt x="107" y="125"/>
                          <a:pt x="107" y="125"/>
                        </a:cubicBezTo>
                        <a:cubicBezTo>
                          <a:pt x="107" y="125"/>
                          <a:pt x="107" y="125"/>
                          <a:pt x="107" y="125"/>
                        </a:cubicBezTo>
                        <a:cubicBezTo>
                          <a:pt x="107" y="126"/>
                          <a:pt x="107" y="126"/>
                          <a:pt x="107" y="126"/>
                        </a:cubicBezTo>
                        <a:cubicBezTo>
                          <a:pt x="107" y="127"/>
                          <a:pt x="107" y="127"/>
                          <a:pt x="107" y="127"/>
                        </a:cubicBezTo>
                        <a:cubicBezTo>
                          <a:pt x="106" y="127"/>
                          <a:pt x="106" y="127"/>
                          <a:pt x="106" y="127"/>
                        </a:cubicBezTo>
                        <a:cubicBezTo>
                          <a:pt x="105" y="127"/>
                          <a:pt x="105" y="127"/>
                          <a:pt x="105" y="127"/>
                        </a:cubicBezTo>
                        <a:cubicBezTo>
                          <a:pt x="106" y="127"/>
                          <a:pt x="106" y="127"/>
                          <a:pt x="106" y="127"/>
                        </a:cubicBezTo>
                        <a:cubicBezTo>
                          <a:pt x="106" y="128"/>
                          <a:pt x="106" y="128"/>
                          <a:pt x="106" y="128"/>
                        </a:cubicBezTo>
                        <a:cubicBezTo>
                          <a:pt x="106" y="128"/>
                          <a:pt x="106" y="128"/>
                          <a:pt x="106" y="128"/>
                        </a:cubicBezTo>
                        <a:cubicBezTo>
                          <a:pt x="106" y="128"/>
                          <a:pt x="106" y="128"/>
                          <a:pt x="106" y="128"/>
                        </a:cubicBezTo>
                        <a:cubicBezTo>
                          <a:pt x="107" y="128"/>
                          <a:pt x="107" y="128"/>
                          <a:pt x="107" y="128"/>
                        </a:cubicBezTo>
                        <a:cubicBezTo>
                          <a:pt x="106" y="128"/>
                          <a:pt x="106" y="128"/>
                          <a:pt x="106" y="128"/>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5" y="129"/>
                          <a:pt x="105" y="129"/>
                          <a:pt x="105" y="129"/>
                        </a:cubicBezTo>
                        <a:cubicBezTo>
                          <a:pt x="105" y="129"/>
                          <a:pt x="105" y="129"/>
                          <a:pt x="105" y="129"/>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1"/>
                          <a:pt x="106" y="131"/>
                          <a:pt x="106" y="131"/>
                        </a:cubicBezTo>
                        <a:cubicBezTo>
                          <a:pt x="106" y="131"/>
                          <a:pt x="106" y="131"/>
                          <a:pt x="106" y="131"/>
                        </a:cubicBezTo>
                        <a:cubicBezTo>
                          <a:pt x="106" y="131"/>
                          <a:pt x="106" y="131"/>
                          <a:pt x="106" y="131"/>
                        </a:cubicBezTo>
                        <a:cubicBezTo>
                          <a:pt x="106" y="131"/>
                          <a:pt x="106" y="131"/>
                          <a:pt x="106" y="131"/>
                        </a:cubicBezTo>
                        <a:cubicBezTo>
                          <a:pt x="106" y="132"/>
                          <a:pt x="106" y="132"/>
                          <a:pt x="106" y="132"/>
                        </a:cubicBezTo>
                        <a:cubicBezTo>
                          <a:pt x="106" y="132"/>
                          <a:pt x="106" y="132"/>
                          <a:pt x="106" y="132"/>
                        </a:cubicBezTo>
                        <a:cubicBezTo>
                          <a:pt x="106" y="132"/>
                          <a:pt x="106" y="132"/>
                          <a:pt x="106" y="132"/>
                        </a:cubicBezTo>
                        <a:cubicBezTo>
                          <a:pt x="105" y="132"/>
                          <a:pt x="105" y="132"/>
                          <a:pt x="105" y="132"/>
                        </a:cubicBezTo>
                        <a:cubicBezTo>
                          <a:pt x="105" y="132"/>
                          <a:pt x="105" y="132"/>
                          <a:pt x="105" y="132"/>
                        </a:cubicBezTo>
                        <a:cubicBezTo>
                          <a:pt x="104" y="132"/>
                          <a:pt x="104" y="132"/>
                          <a:pt x="104" y="132"/>
                        </a:cubicBezTo>
                        <a:cubicBezTo>
                          <a:pt x="105" y="133"/>
                          <a:pt x="105" y="133"/>
                          <a:pt x="105" y="133"/>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4" y="134"/>
                          <a:pt x="104" y="134"/>
                          <a:pt x="104" y="134"/>
                        </a:cubicBezTo>
                        <a:cubicBezTo>
                          <a:pt x="104" y="134"/>
                          <a:pt x="104" y="134"/>
                          <a:pt x="104" y="134"/>
                        </a:cubicBezTo>
                        <a:cubicBezTo>
                          <a:pt x="104" y="133"/>
                          <a:pt x="104" y="133"/>
                          <a:pt x="104" y="133"/>
                        </a:cubicBezTo>
                        <a:cubicBezTo>
                          <a:pt x="104" y="133"/>
                          <a:pt x="104" y="133"/>
                          <a:pt x="104" y="133"/>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3" y="132"/>
                          <a:pt x="103" y="132"/>
                          <a:pt x="103" y="132"/>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2"/>
                          <a:pt x="102" y="132"/>
                          <a:pt x="102" y="132"/>
                        </a:cubicBezTo>
                        <a:cubicBezTo>
                          <a:pt x="102" y="132"/>
                          <a:pt x="102" y="132"/>
                          <a:pt x="102" y="132"/>
                        </a:cubicBezTo>
                        <a:cubicBezTo>
                          <a:pt x="101" y="132"/>
                          <a:pt x="101" y="132"/>
                          <a:pt x="101" y="132"/>
                        </a:cubicBezTo>
                        <a:cubicBezTo>
                          <a:pt x="101" y="132"/>
                          <a:pt x="101" y="132"/>
                          <a:pt x="101" y="132"/>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29"/>
                          <a:pt x="102" y="129"/>
                          <a:pt x="102" y="129"/>
                        </a:cubicBezTo>
                        <a:cubicBezTo>
                          <a:pt x="101" y="129"/>
                          <a:pt x="101" y="129"/>
                          <a:pt x="101" y="129"/>
                        </a:cubicBezTo>
                        <a:cubicBezTo>
                          <a:pt x="101" y="130"/>
                          <a:pt x="101" y="130"/>
                          <a:pt x="101" y="130"/>
                        </a:cubicBezTo>
                        <a:cubicBezTo>
                          <a:pt x="100" y="130"/>
                          <a:pt x="100" y="130"/>
                          <a:pt x="100" y="130"/>
                        </a:cubicBezTo>
                        <a:cubicBezTo>
                          <a:pt x="100" y="130"/>
                          <a:pt x="100" y="130"/>
                          <a:pt x="100" y="130"/>
                        </a:cubicBezTo>
                        <a:cubicBezTo>
                          <a:pt x="100" y="130"/>
                          <a:pt x="100" y="130"/>
                          <a:pt x="100" y="130"/>
                        </a:cubicBezTo>
                        <a:cubicBezTo>
                          <a:pt x="100" y="131"/>
                          <a:pt x="100" y="131"/>
                          <a:pt x="100" y="131"/>
                        </a:cubicBezTo>
                        <a:cubicBezTo>
                          <a:pt x="100" y="131"/>
                          <a:pt x="100" y="131"/>
                          <a:pt x="100" y="131"/>
                        </a:cubicBezTo>
                        <a:cubicBezTo>
                          <a:pt x="100" y="131"/>
                          <a:pt x="100" y="131"/>
                          <a:pt x="100" y="131"/>
                        </a:cubicBezTo>
                        <a:cubicBezTo>
                          <a:pt x="99" y="131"/>
                          <a:pt x="99" y="131"/>
                          <a:pt x="99" y="131"/>
                        </a:cubicBezTo>
                        <a:cubicBezTo>
                          <a:pt x="99" y="130"/>
                          <a:pt x="99" y="130"/>
                          <a:pt x="99" y="130"/>
                        </a:cubicBezTo>
                        <a:cubicBezTo>
                          <a:pt x="99" y="130"/>
                          <a:pt x="99" y="130"/>
                          <a:pt x="99" y="130"/>
                        </a:cubicBezTo>
                        <a:cubicBezTo>
                          <a:pt x="100" y="130"/>
                          <a:pt x="100" y="130"/>
                          <a:pt x="100" y="130"/>
                        </a:cubicBezTo>
                        <a:cubicBezTo>
                          <a:pt x="101" y="129"/>
                          <a:pt x="101" y="129"/>
                          <a:pt x="101" y="129"/>
                        </a:cubicBezTo>
                        <a:cubicBezTo>
                          <a:pt x="101" y="129"/>
                          <a:pt x="101" y="129"/>
                          <a:pt x="101" y="129"/>
                        </a:cubicBezTo>
                        <a:cubicBezTo>
                          <a:pt x="101" y="129"/>
                          <a:pt x="101" y="129"/>
                          <a:pt x="101" y="129"/>
                        </a:cubicBezTo>
                        <a:cubicBezTo>
                          <a:pt x="101" y="129"/>
                          <a:pt x="101" y="129"/>
                          <a:pt x="101" y="129"/>
                        </a:cubicBezTo>
                        <a:cubicBezTo>
                          <a:pt x="101" y="128"/>
                          <a:pt x="101" y="128"/>
                          <a:pt x="101" y="128"/>
                        </a:cubicBezTo>
                        <a:cubicBezTo>
                          <a:pt x="101" y="128"/>
                          <a:pt x="101" y="128"/>
                          <a:pt x="101" y="128"/>
                        </a:cubicBezTo>
                        <a:cubicBezTo>
                          <a:pt x="101" y="128"/>
                          <a:pt x="101" y="128"/>
                          <a:pt x="101" y="128"/>
                        </a:cubicBezTo>
                        <a:cubicBezTo>
                          <a:pt x="101" y="128"/>
                          <a:pt x="101" y="128"/>
                          <a:pt x="101" y="128"/>
                        </a:cubicBezTo>
                        <a:cubicBezTo>
                          <a:pt x="100" y="128"/>
                          <a:pt x="100" y="128"/>
                          <a:pt x="100" y="128"/>
                        </a:cubicBezTo>
                        <a:cubicBezTo>
                          <a:pt x="100" y="128"/>
                          <a:pt x="100" y="128"/>
                          <a:pt x="100" y="128"/>
                        </a:cubicBezTo>
                        <a:cubicBezTo>
                          <a:pt x="99" y="128"/>
                          <a:pt x="99" y="128"/>
                          <a:pt x="99" y="128"/>
                        </a:cubicBezTo>
                        <a:cubicBezTo>
                          <a:pt x="99" y="128"/>
                          <a:pt x="99" y="128"/>
                          <a:pt x="99" y="128"/>
                        </a:cubicBezTo>
                        <a:cubicBezTo>
                          <a:pt x="98" y="128"/>
                          <a:pt x="98" y="128"/>
                          <a:pt x="98" y="128"/>
                        </a:cubicBezTo>
                        <a:cubicBezTo>
                          <a:pt x="98" y="128"/>
                          <a:pt x="98" y="128"/>
                          <a:pt x="98" y="128"/>
                        </a:cubicBezTo>
                        <a:cubicBezTo>
                          <a:pt x="99" y="127"/>
                          <a:pt x="99" y="127"/>
                          <a:pt x="99" y="127"/>
                        </a:cubicBezTo>
                        <a:cubicBezTo>
                          <a:pt x="99" y="127"/>
                          <a:pt x="99" y="127"/>
                          <a:pt x="99" y="127"/>
                        </a:cubicBezTo>
                        <a:cubicBezTo>
                          <a:pt x="99" y="127"/>
                          <a:pt x="99" y="127"/>
                          <a:pt x="99" y="127"/>
                        </a:cubicBezTo>
                        <a:cubicBezTo>
                          <a:pt x="100" y="126"/>
                          <a:pt x="100" y="126"/>
                          <a:pt x="100" y="126"/>
                        </a:cubicBezTo>
                        <a:cubicBezTo>
                          <a:pt x="101" y="125"/>
                          <a:pt x="101" y="125"/>
                          <a:pt x="101" y="125"/>
                        </a:cubicBezTo>
                        <a:cubicBezTo>
                          <a:pt x="100" y="125"/>
                          <a:pt x="100" y="125"/>
                          <a:pt x="100" y="125"/>
                        </a:cubicBezTo>
                        <a:cubicBezTo>
                          <a:pt x="99" y="126"/>
                          <a:pt x="99" y="126"/>
                          <a:pt x="99" y="126"/>
                        </a:cubicBezTo>
                        <a:cubicBezTo>
                          <a:pt x="99" y="126"/>
                          <a:pt x="99" y="126"/>
                          <a:pt x="99" y="126"/>
                        </a:cubicBezTo>
                        <a:cubicBezTo>
                          <a:pt x="98" y="126"/>
                          <a:pt x="98" y="126"/>
                          <a:pt x="98" y="126"/>
                        </a:cubicBezTo>
                        <a:cubicBezTo>
                          <a:pt x="99" y="126"/>
                          <a:pt x="99" y="126"/>
                          <a:pt x="99" y="126"/>
                        </a:cubicBezTo>
                        <a:cubicBezTo>
                          <a:pt x="99" y="125"/>
                          <a:pt x="99" y="125"/>
                          <a:pt x="99" y="125"/>
                        </a:cubicBezTo>
                        <a:cubicBezTo>
                          <a:pt x="100" y="125"/>
                          <a:pt x="100" y="125"/>
                          <a:pt x="100" y="125"/>
                        </a:cubicBezTo>
                        <a:cubicBezTo>
                          <a:pt x="102" y="125"/>
                          <a:pt x="102" y="125"/>
                          <a:pt x="102" y="125"/>
                        </a:cubicBezTo>
                        <a:cubicBezTo>
                          <a:pt x="100" y="124"/>
                          <a:pt x="100" y="124"/>
                          <a:pt x="100" y="124"/>
                        </a:cubicBezTo>
                        <a:cubicBezTo>
                          <a:pt x="100" y="124"/>
                          <a:pt x="100" y="124"/>
                          <a:pt x="100" y="124"/>
                        </a:cubicBezTo>
                        <a:cubicBezTo>
                          <a:pt x="100" y="124"/>
                          <a:pt x="100" y="124"/>
                          <a:pt x="100" y="124"/>
                        </a:cubicBezTo>
                        <a:cubicBezTo>
                          <a:pt x="99" y="124"/>
                          <a:pt x="99" y="124"/>
                          <a:pt x="99" y="124"/>
                        </a:cubicBezTo>
                        <a:cubicBezTo>
                          <a:pt x="99" y="124"/>
                          <a:pt x="99" y="124"/>
                          <a:pt x="99" y="124"/>
                        </a:cubicBezTo>
                        <a:cubicBezTo>
                          <a:pt x="98" y="124"/>
                          <a:pt x="98" y="124"/>
                          <a:pt x="98" y="124"/>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1" y="123"/>
                          <a:pt x="101" y="123"/>
                          <a:pt x="101" y="123"/>
                        </a:cubicBezTo>
                        <a:cubicBezTo>
                          <a:pt x="101" y="123"/>
                          <a:pt x="101" y="123"/>
                          <a:pt x="101" y="123"/>
                        </a:cubicBezTo>
                        <a:cubicBezTo>
                          <a:pt x="101" y="123"/>
                          <a:pt x="101" y="123"/>
                          <a:pt x="101" y="123"/>
                        </a:cubicBezTo>
                        <a:cubicBezTo>
                          <a:pt x="102" y="122"/>
                          <a:pt x="102" y="122"/>
                          <a:pt x="102" y="122"/>
                        </a:cubicBezTo>
                        <a:cubicBezTo>
                          <a:pt x="102" y="121"/>
                          <a:pt x="102" y="121"/>
                          <a:pt x="102" y="121"/>
                        </a:cubicBezTo>
                        <a:cubicBezTo>
                          <a:pt x="103" y="121"/>
                          <a:pt x="103" y="121"/>
                          <a:pt x="103" y="121"/>
                        </a:cubicBezTo>
                        <a:cubicBezTo>
                          <a:pt x="103" y="121"/>
                          <a:pt x="103" y="121"/>
                          <a:pt x="103" y="121"/>
                        </a:cubicBezTo>
                        <a:cubicBezTo>
                          <a:pt x="103" y="120"/>
                          <a:pt x="103" y="120"/>
                          <a:pt x="103" y="120"/>
                        </a:cubicBezTo>
                        <a:cubicBezTo>
                          <a:pt x="104" y="119"/>
                          <a:pt x="104" y="119"/>
                          <a:pt x="104" y="119"/>
                        </a:cubicBezTo>
                        <a:cubicBezTo>
                          <a:pt x="104" y="119"/>
                          <a:pt x="104" y="119"/>
                          <a:pt x="104" y="119"/>
                        </a:cubicBezTo>
                        <a:cubicBezTo>
                          <a:pt x="105" y="119"/>
                          <a:pt x="105" y="119"/>
                          <a:pt x="105" y="119"/>
                        </a:cubicBezTo>
                        <a:cubicBezTo>
                          <a:pt x="105" y="118"/>
                          <a:pt x="105" y="118"/>
                          <a:pt x="105" y="118"/>
                        </a:cubicBezTo>
                        <a:cubicBezTo>
                          <a:pt x="104" y="118"/>
                          <a:pt x="104" y="118"/>
                          <a:pt x="104" y="118"/>
                        </a:cubicBezTo>
                        <a:cubicBezTo>
                          <a:pt x="104" y="118"/>
                          <a:pt x="104" y="118"/>
                          <a:pt x="104" y="118"/>
                        </a:cubicBezTo>
                        <a:cubicBezTo>
                          <a:pt x="104" y="118"/>
                          <a:pt x="104" y="118"/>
                          <a:pt x="104" y="118"/>
                        </a:cubicBezTo>
                        <a:cubicBezTo>
                          <a:pt x="103" y="118"/>
                          <a:pt x="103" y="118"/>
                          <a:pt x="103" y="118"/>
                        </a:cubicBezTo>
                        <a:cubicBezTo>
                          <a:pt x="103" y="118"/>
                          <a:pt x="103" y="118"/>
                          <a:pt x="103" y="118"/>
                        </a:cubicBezTo>
                        <a:cubicBezTo>
                          <a:pt x="103" y="118"/>
                          <a:pt x="103" y="118"/>
                          <a:pt x="103" y="118"/>
                        </a:cubicBezTo>
                        <a:cubicBezTo>
                          <a:pt x="102" y="119"/>
                          <a:pt x="102" y="119"/>
                          <a:pt x="102" y="119"/>
                        </a:cubicBezTo>
                        <a:cubicBezTo>
                          <a:pt x="101" y="119"/>
                          <a:pt x="101" y="119"/>
                          <a:pt x="101" y="119"/>
                        </a:cubicBezTo>
                        <a:cubicBezTo>
                          <a:pt x="101" y="119"/>
                          <a:pt x="101" y="119"/>
                          <a:pt x="101" y="119"/>
                        </a:cubicBezTo>
                        <a:cubicBezTo>
                          <a:pt x="101" y="119"/>
                          <a:pt x="101" y="119"/>
                          <a:pt x="101" y="119"/>
                        </a:cubicBezTo>
                        <a:cubicBezTo>
                          <a:pt x="101" y="120"/>
                          <a:pt x="101" y="120"/>
                          <a:pt x="101" y="120"/>
                        </a:cubicBezTo>
                        <a:cubicBezTo>
                          <a:pt x="100" y="121"/>
                          <a:pt x="100" y="121"/>
                          <a:pt x="100" y="121"/>
                        </a:cubicBezTo>
                        <a:cubicBezTo>
                          <a:pt x="99" y="121"/>
                          <a:pt x="99" y="121"/>
                          <a:pt x="99" y="121"/>
                        </a:cubicBezTo>
                        <a:cubicBezTo>
                          <a:pt x="99" y="121"/>
                          <a:pt x="99" y="121"/>
                          <a:pt x="99" y="121"/>
                        </a:cubicBezTo>
                        <a:cubicBezTo>
                          <a:pt x="99" y="121"/>
                          <a:pt x="99" y="121"/>
                          <a:pt x="99" y="121"/>
                        </a:cubicBezTo>
                        <a:cubicBezTo>
                          <a:pt x="97" y="122"/>
                          <a:pt x="97" y="122"/>
                          <a:pt x="97" y="122"/>
                        </a:cubicBezTo>
                        <a:cubicBezTo>
                          <a:pt x="96" y="122"/>
                          <a:pt x="96" y="122"/>
                          <a:pt x="96" y="122"/>
                        </a:cubicBezTo>
                        <a:cubicBezTo>
                          <a:pt x="96" y="122"/>
                          <a:pt x="96" y="122"/>
                          <a:pt x="96" y="122"/>
                        </a:cubicBezTo>
                        <a:cubicBezTo>
                          <a:pt x="97" y="120"/>
                          <a:pt x="97" y="120"/>
                          <a:pt x="97" y="120"/>
                        </a:cubicBezTo>
                        <a:cubicBezTo>
                          <a:pt x="99" y="120"/>
                          <a:pt x="99" y="120"/>
                          <a:pt x="99" y="120"/>
                        </a:cubicBezTo>
                        <a:cubicBezTo>
                          <a:pt x="99" y="120"/>
                          <a:pt x="99" y="120"/>
                          <a:pt x="99" y="120"/>
                        </a:cubicBezTo>
                        <a:cubicBezTo>
                          <a:pt x="99" y="119"/>
                          <a:pt x="99" y="119"/>
                          <a:pt x="99" y="119"/>
                        </a:cubicBezTo>
                        <a:cubicBezTo>
                          <a:pt x="99" y="119"/>
                          <a:pt x="99" y="119"/>
                          <a:pt x="99" y="119"/>
                        </a:cubicBezTo>
                        <a:cubicBezTo>
                          <a:pt x="100" y="118"/>
                          <a:pt x="100" y="118"/>
                          <a:pt x="100" y="118"/>
                        </a:cubicBezTo>
                        <a:cubicBezTo>
                          <a:pt x="100" y="118"/>
                          <a:pt x="100" y="118"/>
                          <a:pt x="100" y="118"/>
                        </a:cubicBezTo>
                        <a:cubicBezTo>
                          <a:pt x="100" y="118"/>
                          <a:pt x="100" y="118"/>
                          <a:pt x="100" y="118"/>
                        </a:cubicBezTo>
                        <a:cubicBezTo>
                          <a:pt x="100" y="117"/>
                          <a:pt x="100" y="117"/>
                          <a:pt x="100" y="117"/>
                        </a:cubicBezTo>
                        <a:cubicBezTo>
                          <a:pt x="99" y="116"/>
                          <a:pt x="99" y="116"/>
                          <a:pt x="99" y="116"/>
                        </a:cubicBezTo>
                        <a:cubicBezTo>
                          <a:pt x="99" y="117"/>
                          <a:pt x="99" y="117"/>
                          <a:pt x="99" y="117"/>
                        </a:cubicBezTo>
                        <a:cubicBezTo>
                          <a:pt x="98" y="118"/>
                          <a:pt x="98" y="118"/>
                          <a:pt x="98" y="118"/>
                        </a:cubicBezTo>
                        <a:cubicBezTo>
                          <a:pt x="96" y="119"/>
                          <a:pt x="96" y="119"/>
                          <a:pt x="96" y="119"/>
                        </a:cubicBezTo>
                        <a:cubicBezTo>
                          <a:pt x="95" y="120"/>
                          <a:pt x="95" y="120"/>
                          <a:pt x="95" y="120"/>
                        </a:cubicBezTo>
                        <a:cubicBezTo>
                          <a:pt x="95" y="120"/>
                          <a:pt x="95" y="120"/>
                          <a:pt x="95" y="120"/>
                        </a:cubicBezTo>
                        <a:cubicBezTo>
                          <a:pt x="95" y="120"/>
                          <a:pt x="95" y="120"/>
                          <a:pt x="95" y="120"/>
                        </a:cubicBezTo>
                        <a:cubicBezTo>
                          <a:pt x="95" y="119"/>
                          <a:pt x="95" y="119"/>
                          <a:pt x="95" y="119"/>
                        </a:cubicBezTo>
                        <a:cubicBezTo>
                          <a:pt x="95" y="119"/>
                          <a:pt x="95" y="119"/>
                          <a:pt x="95" y="119"/>
                        </a:cubicBezTo>
                        <a:cubicBezTo>
                          <a:pt x="95" y="118"/>
                          <a:pt x="95" y="118"/>
                          <a:pt x="95" y="118"/>
                        </a:cubicBezTo>
                        <a:cubicBezTo>
                          <a:pt x="94" y="118"/>
                          <a:pt x="94" y="118"/>
                          <a:pt x="94" y="118"/>
                        </a:cubicBezTo>
                        <a:cubicBezTo>
                          <a:pt x="94" y="118"/>
                          <a:pt x="94" y="118"/>
                          <a:pt x="94" y="118"/>
                        </a:cubicBezTo>
                        <a:cubicBezTo>
                          <a:pt x="94" y="118"/>
                          <a:pt x="94" y="118"/>
                          <a:pt x="94" y="118"/>
                        </a:cubicBezTo>
                        <a:cubicBezTo>
                          <a:pt x="94" y="118"/>
                          <a:pt x="94" y="118"/>
                          <a:pt x="94" y="118"/>
                        </a:cubicBezTo>
                        <a:cubicBezTo>
                          <a:pt x="94" y="117"/>
                          <a:pt x="94" y="117"/>
                          <a:pt x="94" y="117"/>
                        </a:cubicBezTo>
                        <a:cubicBezTo>
                          <a:pt x="94" y="117"/>
                          <a:pt x="94" y="117"/>
                          <a:pt x="94" y="117"/>
                        </a:cubicBezTo>
                        <a:cubicBezTo>
                          <a:pt x="94" y="117"/>
                          <a:pt x="94" y="117"/>
                          <a:pt x="94" y="117"/>
                        </a:cubicBezTo>
                        <a:cubicBezTo>
                          <a:pt x="94" y="116"/>
                          <a:pt x="94" y="116"/>
                          <a:pt x="94" y="116"/>
                        </a:cubicBezTo>
                        <a:cubicBezTo>
                          <a:pt x="93" y="116"/>
                          <a:pt x="93" y="116"/>
                          <a:pt x="93" y="116"/>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4" y="115"/>
                          <a:pt x="94" y="115"/>
                          <a:pt x="94" y="115"/>
                        </a:cubicBezTo>
                        <a:cubicBezTo>
                          <a:pt x="94" y="115"/>
                          <a:pt x="94" y="115"/>
                          <a:pt x="94" y="115"/>
                        </a:cubicBezTo>
                        <a:cubicBezTo>
                          <a:pt x="94" y="114"/>
                          <a:pt x="94" y="114"/>
                          <a:pt x="94" y="114"/>
                        </a:cubicBezTo>
                        <a:cubicBezTo>
                          <a:pt x="94" y="114"/>
                          <a:pt x="94" y="114"/>
                          <a:pt x="94" y="114"/>
                        </a:cubicBezTo>
                        <a:cubicBezTo>
                          <a:pt x="93" y="114"/>
                          <a:pt x="93" y="114"/>
                          <a:pt x="93" y="114"/>
                        </a:cubicBezTo>
                        <a:cubicBezTo>
                          <a:pt x="93" y="113"/>
                          <a:pt x="93" y="113"/>
                          <a:pt x="93" y="113"/>
                        </a:cubicBezTo>
                        <a:cubicBezTo>
                          <a:pt x="92" y="113"/>
                          <a:pt x="92" y="113"/>
                          <a:pt x="92" y="113"/>
                        </a:cubicBezTo>
                        <a:cubicBezTo>
                          <a:pt x="92" y="113"/>
                          <a:pt x="92" y="113"/>
                          <a:pt x="92" y="113"/>
                        </a:cubicBezTo>
                        <a:cubicBezTo>
                          <a:pt x="92" y="113"/>
                          <a:pt x="92" y="113"/>
                          <a:pt x="92" y="113"/>
                        </a:cubicBezTo>
                        <a:cubicBezTo>
                          <a:pt x="92" y="113"/>
                          <a:pt x="92" y="113"/>
                          <a:pt x="92" y="113"/>
                        </a:cubicBezTo>
                        <a:cubicBezTo>
                          <a:pt x="91" y="113"/>
                          <a:pt x="91" y="113"/>
                          <a:pt x="91" y="113"/>
                        </a:cubicBezTo>
                        <a:cubicBezTo>
                          <a:pt x="91" y="113"/>
                          <a:pt x="91" y="113"/>
                          <a:pt x="91" y="113"/>
                        </a:cubicBezTo>
                        <a:cubicBezTo>
                          <a:pt x="91" y="114"/>
                          <a:pt x="91" y="114"/>
                          <a:pt x="91" y="114"/>
                        </a:cubicBezTo>
                        <a:cubicBezTo>
                          <a:pt x="91" y="114"/>
                          <a:pt x="91" y="114"/>
                          <a:pt x="91" y="114"/>
                        </a:cubicBezTo>
                        <a:cubicBezTo>
                          <a:pt x="91" y="114"/>
                          <a:pt x="91" y="114"/>
                          <a:pt x="91" y="114"/>
                        </a:cubicBezTo>
                        <a:cubicBezTo>
                          <a:pt x="91" y="114"/>
                          <a:pt x="91" y="114"/>
                          <a:pt x="91" y="114"/>
                        </a:cubicBezTo>
                        <a:cubicBezTo>
                          <a:pt x="91" y="115"/>
                          <a:pt x="91" y="115"/>
                          <a:pt x="91" y="115"/>
                        </a:cubicBezTo>
                        <a:cubicBezTo>
                          <a:pt x="91" y="114"/>
                          <a:pt x="91" y="114"/>
                          <a:pt x="91" y="114"/>
                        </a:cubicBezTo>
                        <a:cubicBezTo>
                          <a:pt x="90" y="114"/>
                          <a:pt x="90" y="114"/>
                          <a:pt x="90" y="114"/>
                        </a:cubicBezTo>
                        <a:cubicBezTo>
                          <a:pt x="90" y="113"/>
                          <a:pt x="90" y="113"/>
                          <a:pt x="90" y="113"/>
                        </a:cubicBezTo>
                        <a:cubicBezTo>
                          <a:pt x="90" y="113"/>
                          <a:pt x="90" y="113"/>
                          <a:pt x="90" y="113"/>
                        </a:cubicBezTo>
                        <a:cubicBezTo>
                          <a:pt x="89" y="114"/>
                          <a:pt x="89" y="114"/>
                          <a:pt x="89" y="114"/>
                        </a:cubicBezTo>
                        <a:cubicBezTo>
                          <a:pt x="87" y="114"/>
                          <a:pt x="87" y="114"/>
                          <a:pt x="87" y="114"/>
                        </a:cubicBezTo>
                        <a:cubicBezTo>
                          <a:pt x="88" y="114"/>
                          <a:pt x="88" y="114"/>
                          <a:pt x="88" y="114"/>
                        </a:cubicBezTo>
                        <a:cubicBezTo>
                          <a:pt x="89" y="115"/>
                          <a:pt x="89" y="115"/>
                          <a:pt x="89"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89" y="116"/>
                          <a:pt x="89" y="116"/>
                          <a:pt x="89" y="116"/>
                        </a:cubicBezTo>
                        <a:cubicBezTo>
                          <a:pt x="89" y="117"/>
                          <a:pt x="89" y="117"/>
                          <a:pt x="89" y="117"/>
                        </a:cubicBezTo>
                        <a:cubicBezTo>
                          <a:pt x="89" y="117"/>
                          <a:pt x="89" y="117"/>
                          <a:pt x="89" y="117"/>
                        </a:cubicBezTo>
                        <a:cubicBezTo>
                          <a:pt x="89" y="117"/>
                          <a:pt x="89" y="117"/>
                          <a:pt x="89" y="117"/>
                        </a:cubicBezTo>
                        <a:cubicBezTo>
                          <a:pt x="89" y="117"/>
                          <a:pt x="89" y="117"/>
                          <a:pt x="89" y="117"/>
                        </a:cubicBezTo>
                        <a:cubicBezTo>
                          <a:pt x="89" y="116"/>
                          <a:pt x="89" y="116"/>
                          <a:pt x="89" y="116"/>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6"/>
                          <a:pt x="87" y="116"/>
                          <a:pt x="87" y="116"/>
                        </a:cubicBezTo>
                        <a:cubicBezTo>
                          <a:pt x="87" y="116"/>
                          <a:pt x="87" y="116"/>
                          <a:pt x="87" y="116"/>
                        </a:cubicBezTo>
                        <a:cubicBezTo>
                          <a:pt x="87" y="117"/>
                          <a:pt x="87" y="117"/>
                          <a:pt x="87" y="117"/>
                        </a:cubicBezTo>
                        <a:cubicBezTo>
                          <a:pt x="87" y="117"/>
                          <a:pt x="87" y="117"/>
                          <a:pt x="87" y="117"/>
                        </a:cubicBezTo>
                        <a:cubicBezTo>
                          <a:pt x="87" y="118"/>
                          <a:pt x="87" y="118"/>
                          <a:pt x="87" y="118"/>
                        </a:cubicBezTo>
                        <a:cubicBezTo>
                          <a:pt x="87" y="118"/>
                          <a:pt x="87" y="118"/>
                          <a:pt x="87" y="118"/>
                        </a:cubicBezTo>
                        <a:cubicBezTo>
                          <a:pt x="88" y="118"/>
                          <a:pt x="88" y="118"/>
                          <a:pt x="88" y="118"/>
                        </a:cubicBezTo>
                        <a:cubicBezTo>
                          <a:pt x="88" y="119"/>
                          <a:pt x="88" y="119"/>
                          <a:pt x="88" y="119"/>
                        </a:cubicBezTo>
                        <a:cubicBezTo>
                          <a:pt x="89" y="119"/>
                          <a:pt x="89" y="119"/>
                          <a:pt x="89" y="119"/>
                        </a:cubicBezTo>
                        <a:cubicBezTo>
                          <a:pt x="89" y="120"/>
                          <a:pt x="89" y="120"/>
                          <a:pt x="89" y="120"/>
                        </a:cubicBezTo>
                        <a:cubicBezTo>
                          <a:pt x="89" y="121"/>
                          <a:pt x="89" y="121"/>
                          <a:pt x="89" y="121"/>
                        </a:cubicBezTo>
                        <a:cubicBezTo>
                          <a:pt x="89" y="121"/>
                          <a:pt x="89" y="121"/>
                          <a:pt x="89" y="121"/>
                        </a:cubicBezTo>
                        <a:cubicBezTo>
                          <a:pt x="89" y="121"/>
                          <a:pt x="89" y="121"/>
                          <a:pt x="89" y="121"/>
                        </a:cubicBezTo>
                        <a:cubicBezTo>
                          <a:pt x="89" y="121"/>
                          <a:pt x="89" y="121"/>
                          <a:pt x="89" y="121"/>
                        </a:cubicBezTo>
                        <a:cubicBezTo>
                          <a:pt x="88" y="121"/>
                          <a:pt x="88" y="121"/>
                          <a:pt x="88" y="121"/>
                        </a:cubicBezTo>
                        <a:cubicBezTo>
                          <a:pt x="88" y="121"/>
                          <a:pt x="88" y="121"/>
                          <a:pt x="88" y="121"/>
                        </a:cubicBezTo>
                        <a:cubicBezTo>
                          <a:pt x="87" y="120"/>
                          <a:pt x="87" y="120"/>
                          <a:pt x="87" y="120"/>
                        </a:cubicBezTo>
                        <a:cubicBezTo>
                          <a:pt x="87" y="121"/>
                          <a:pt x="87" y="121"/>
                          <a:pt x="87" y="121"/>
                        </a:cubicBezTo>
                        <a:cubicBezTo>
                          <a:pt x="87" y="121"/>
                          <a:pt x="87" y="121"/>
                          <a:pt x="87" y="121"/>
                        </a:cubicBezTo>
                        <a:cubicBezTo>
                          <a:pt x="86" y="121"/>
                          <a:pt x="86" y="121"/>
                          <a:pt x="86" y="121"/>
                        </a:cubicBezTo>
                        <a:cubicBezTo>
                          <a:pt x="86" y="120"/>
                          <a:pt x="86" y="120"/>
                          <a:pt x="86" y="120"/>
                        </a:cubicBezTo>
                        <a:cubicBezTo>
                          <a:pt x="86" y="119"/>
                          <a:pt x="86" y="119"/>
                          <a:pt x="86" y="119"/>
                        </a:cubicBezTo>
                        <a:cubicBezTo>
                          <a:pt x="86" y="119"/>
                          <a:pt x="86" y="119"/>
                          <a:pt x="86" y="119"/>
                        </a:cubicBezTo>
                        <a:cubicBezTo>
                          <a:pt x="86" y="119"/>
                          <a:pt x="86" y="119"/>
                          <a:pt x="86" y="119"/>
                        </a:cubicBezTo>
                        <a:cubicBezTo>
                          <a:pt x="86" y="118"/>
                          <a:pt x="86" y="118"/>
                          <a:pt x="86" y="118"/>
                        </a:cubicBezTo>
                        <a:cubicBezTo>
                          <a:pt x="86" y="118"/>
                          <a:pt x="86" y="118"/>
                          <a:pt x="86" y="118"/>
                        </a:cubicBezTo>
                        <a:cubicBezTo>
                          <a:pt x="86" y="118"/>
                          <a:pt x="86" y="118"/>
                          <a:pt x="86" y="118"/>
                        </a:cubicBezTo>
                        <a:cubicBezTo>
                          <a:pt x="85" y="117"/>
                          <a:pt x="85" y="117"/>
                          <a:pt x="85" y="117"/>
                        </a:cubicBezTo>
                        <a:cubicBezTo>
                          <a:pt x="85" y="117"/>
                          <a:pt x="85" y="117"/>
                          <a:pt x="85" y="117"/>
                        </a:cubicBezTo>
                        <a:cubicBezTo>
                          <a:pt x="84" y="117"/>
                          <a:pt x="84" y="117"/>
                          <a:pt x="84" y="117"/>
                        </a:cubicBezTo>
                        <a:cubicBezTo>
                          <a:pt x="84" y="117"/>
                          <a:pt x="84" y="117"/>
                          <a:pt x="84" y="117"/>
                        </a:cubicBezTo>
                        <a:cubicBezTo>
                          <a:pt x="84" y="117"/>
                          <a:pt x="84" y="117"/>
                          <a:pt x="84" y="117"/>
                        </a:cubicBezTo>
                        <a:cubicBezTo>
                          <a:pt x="83" y="116"/>
                          <a:pt x="83" y="116"/>
                          <a:pt x="83" y="116"/>
                        </a:cubicBezTo>
                        <a:cubicBezTo>
                          <a:pt x="83" y="116"/>
                          <a:pt x="83" y="116"/>
                          <a:pt x="83" y="116"/>
                        </a:cubicBezTo>
                        <a:cubicBezTo>
                          <a:pt x="83" y="116"/>
                          <a:pt x="83" y="116"/>
                          <a:pt x="83" y="116"/>
                        </a:cubicBezTo>
                        <a:cubicBezTo>
                          <a:pt x="82" y="116"/>
                          <a:pt x="82" y="116"/>
                          <a:pt x="82" y="116"/>
                        </a:cubicBezTo>
                        <a:cubicBezTo>
                          <a:pt x="81" y="117"/>
                          <a:pt x="81" y="117"/>
                          <a:pt x="81" y="117"/>
                        </a:cubicBezTo>
                        <a:cubicBezTo>
                          <a:pt x="80" y="117"/>
                          <a:pt x="80" y="117"/>
                          <a:pt x="80" y="117"/>
                        </a:cubicBezTo>
                        <a:cubicBezTo>
                          <a:pt x="79" y="116"/>
                          <a:pt x="79" y="116"/>
                          <a:pt x="79" y="116"/>
                        </a:cubicBezTo>
                        <a:cubicBezTo>
                          <a:pt x="79" y="117"/>
                          <a:pt x="79" y="117"/>
                          <a:pt x="79" y="117"/>
                        </a:cubicBezTo>
                        <a:cubicBezTo>
                          <a:pt x="80" y="118"/>
                          <a:pt x="80" y="118"/>
                          <a:pt x="80" y="118"/>
                        </a:cubicBezTo>
                        <a:cubicBezTo>
                          <a:pt x="80" y="118"/>
                          <a:pt x="80" y="118"/>
                          <a:pt x="80" y="118"/>
                        </a:cubicBezTo>
                        <a:cubicBezTo>
                          <a:pt x="80" y="118"/>
                          <a:pt x="80" y="118"/>
                          <a:pt x="80" y="118"/>
                        </a:cubicBezTo>
                        <a:cubicBezTo>
                          <a:pt x="82" y="118"/>
                          <a:pt x="82" y="118"/>
                          <a:pt x="82" y="118"/>
                        </a:cubicBezTo>
                        <a:cubicBezTo>
                          <a:pt x="83" y="119"/>
                          <a:pt x="83" y="119"/>
                          <a:pt x="83" y="119"/>
                        </a:cubicBezTo>
                        <a:cubicBezTo>
                          <a:pt x="84" y="119"/>
                          <a:pt x="84" y="119"/>
                          <a:pt x="84" y="119"/>
                        </a:cubicBezTo>
                        <a:cubicBezTo>
                          <a:pt x="84" y="120"/>
                          <a:pt x="84" y="120"/>
                          <a:pt x="84" y="120"/>
                        </a:cubicBezTo>
                        <a:cubicBezTo>
                          <a:pt x="83" y="120"/>
                          <a:pt x="83" y="120"/>
                          <a:pt x="83" y="120"/>
                        </a:cubicBezTo>
                        <a:cubicBezTo>
                          <a:pt x="83" y="121"/>
                          <a:pt x="83" y="121"/>
                          <a:pt x="83" y="121"/>
                        </a:cubicBezTo>
                        <a:cubicBezTo>
                          <a:pt x="83" y="121"/>
                          <a:pt x="83" y="121"/>
                          <a:pt x="83" y="121"/>
                        </a:cubicBezTo>
                        <a:cubicBezTo>
                          <a:pt x="83" y="121"/>
                          <a:pt x="83" y="121"/>
                          <a:pt x="83" y="121"/>
                        </a:cubicBezTo>
                        <a:cubicBezTo>
                          <a:pt x="83" y="122"/>
                          <a:pt x="83" y="122"/>
                          <a:pt x="83" y="122"/>
                        </a:cubicBezTo>
                        <a:cubicBezTo>
                          <a:pt x="83" y="122"/>
                          <a:pt x="83" y="122"/>
                          <a:pt x="83" y="122"/>
                        </a:cubicBezTo>
                        <a:cubicBezTo>
                          <a:pt x="84" y="122"/>
                          <a:pt x="84" y="122"/>
                          <a:pt x="84" y="122"/>
                        </a:cubicBezTo>
                        <a:cubicBezTo>
                          <a:pt x="84" y="122"/>
                          <a:pt x="84" y="122"/>
                          <a:pt x="84" y="122"/>
                        </a:cubicBezTo>
                        <a:cubicBezTo>
                          <a:pt x="83" y="123"/>
                          <a:pt x="83" y="123"/>
                          <a:pt x="83" y="123"/>
                        </a:cubicBezTo>
                        <a:cubicBezTo>
                          <a:pt x="84" y="123"/>
                          <a:pt x="84" y="123"/>
                          <a:pt x="84" y="123"/>
                        </a:cubicBezTo>
                        <a:cubicBezTo>
                          <a:pt x="84" y="123"/>
                          <a:pt x="84" y="123"/>
                          <a:pt x="84" y="123"/>
                        </a:cubicBezTo>
                        <a:cubicBezTo>
                          <a:pt x="84" y="123"/>
                          <a:pt x="84" y="123"/>
                          <a:pt x="84" y="123"/>
                        </a:cubicBezTo>
                        <a:cubicBezTo>
                          <a:pt x="84" y="123"/>
                          <a:pt x="84" y="123"/>
                          <a:pt x="84" y="123"/>
                        </a:cubicBezTo>
                        <a:cubicBezTo>
                          <a:pt x="85" y="123"/>
                          <a:pt x="85" y="123"/>
                          <a:pt x="85" y="123"/>
                        </a:cubicBezTo>
                        <a:cubicBezTo>
                          <a:pt x="85" y="124"/>
                          <a:pt x="85" y="124"/>
                          <a:pt x="85" y="124"/>
                        </a:cubicBezTo>
                        <a:cubicBezTo>
                          <a:pt x="83" y="125"/>
                          <a:pt x="83" y="125"/>
                          <a:pt x="83" y="125"/>
                        </a:cubicBezTo>
                        <a:cubicBezTo>
                          <a:pt x="82" y="126"/>
                          <a:pt x="82" y="126"/>
                          <a:pt x="82" y="126"/>
                        </a:cubicBezTo>
                        <a:cubicBezTo>
                          <a:pt x="80" y="128"/>
                          <a:pt x="80" y="128"/>
                          <a:pt x="80" y="128"/>
                        </a:cubicBezTo>
                        <a:cubicBezTo>
                          <a:pt x="82" y="127"/>
                          <a:pt x="82" y="127"/>
                          <a:pt x="82" y="127"/>
                        </a:cubicBezTo>
                        <a:cubicBezTo>
                          <a:pt x="85" y="127"/>
                          <a:pt x="85" y="127"/>
                          <a:pt x="85" y="127"/>
                        </a:cubicBezTo>
                        <a:cubicBezTo>
                          <a:pt x="85" y="127"/>
                          <a:pt x="85" y="127"/>
                          <a:pt x="85" y="127"/>
                        </a:cubicBezTo>
                        <a:cubicBezTo>
                          <a:pt x="85" y="126"/>
                          <a:pt x="85" y="126"/>
                          <a:pt x="85" y="126"/>
                        </a:cubicBezTo>
                        <a:cubicBezTo>
                          <a:pt x="85" y="126"/>
                          <a:pt x="85" y="126"/>
                          <a:pt x="85" y="126"/>
                        </a:cubicBezTo>
                        <a:cubicBezTo>
                          <a:pt x="86" y="126"/>
                          <a:pt x="86" y="126"/>
                          <a:pt x="86" y="126"/>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6" y="126"/>
                          <a:pt x="86" y="126"/>
                          <a:pt x="86" y="126"/>
                        </a:cubicBezTo>
                        <a:cubicBezTo>
                          <a:pt x="86" y="126"/>
                          <a:pt x="86" y="126"/>
                          <a:pt x="86" y="126"/>
                        </a:cubicBezTo>
                        <a:cubicBezTo>
                          <a:pt x="86" y="126"/>
                          <a:pt x="86" y="126"/>
                          <a:pt x="86" y="126"/>
                        </a:cubicBezTo>
                        <a:cubicBezTo>
                          <a:pt x="86" y="127"/>
                          <a:pt x="86" y="127"/>
                          <a:pt x="86" y="127"/>
                        </a:cubicBezTo>
                        <a:cubicBezTo>
                          <a:pt x="85" y="127"/>
                          <a:pt x="85" y="127"/>
                          <a:pt x="85" y="127"/>
                        </a:cubicBezTo>
                        <a:cubicBezTo>
                          <a:pt x="86" y="128"/>
                          <a:pt x="86" y="128"/>
                          <a:pt x="86" y="128"/>
                        </a:cubicBezTo>
                        <a:cubicBezTo>
                          <a:pt x="86" y="128"/>
                          <a:pt x="86" y="128"/>
                          <a:pt x="86" y="128"/>
                        </a:cubicBezTo>
                        <a:cubicBezTo>
                          <a:pt x="86" y="128"/>
                          <a:pt x="86" y="128"/>
                          <a:pt x="86" y="128"/>
                        </a:cubicBezTo>
                        <a:cubicBezTo>
                          <a:pt x="86" y="128"/>
                          <a:pt x="86" y="128"/>
                          <a:pt x="86" y="128"/>
                        </a:cubicBezTo>
                        <a:cubicBezTo>
                          <a:pt x="87" y="128"/>
                          <a:pt x="87" y="128"/>
                          <a:pt x="87" y="128"/>
                        </a:cubicBezTo>
                        <a:cubicBezTo>
                          <a:pt x="87" y="128"/>
                          <a:pt x="87" y="128"/>
                          <a:pt x="87" y="128"/>
                        </a:cubicBezTo>
                        <a:cubicBezTo>
                          <a:pt x="86" y="128"/>
                          <a:pt x="86" y="128"/>
                          <a:pt x="86" y="128"/>
                        </a:cubicBezTo>
                        <a:cubicBezTo>
                          <a:pt x="86" y="128"/>
                          <a:pt x="86" y="128"/>
                          <a:pt x="86" y="128"/>
                        </a:cubicBezTo>
                        <a:cubicBezTo>
                          <a:pt x="86" y="129"/>
                          <a:pt x="86" y="129"/>
                          <a:pt x="86" y="129"/>
                        </a:cubicBezTo>
                        <a:cubicBezTo>
                          <a:pt x="86" y="129"/>
                          <a:pt x="86" y="129"/>
                          <a:pt x="86" y="129"/>
                        </a:cubicBezTo>
                        <a:cubicBezTo>
                          <a:pt x="85" y="130"/>
                          <a:pt x="85" y="130"/>
                          <a:pt x="85"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1"/>
                          <a:pt x="86" y="131"/>
                          <a:pt x="86" y="131"/>
                        </a:cubicBezTo>
                        <a:cubicBezTo>
                          <a:pt x="86" y="131"/>
                          <a:pt x="86" y="131"/>
                          <a:pt x="86" y="131"/>
                        </a:cubicBezTo>
                        <a:cubicBezTo>
                          <a:pt x="87" y="131"/>
                          <a:pt x="87" y="131"/>
                          <a:pt x="87" y="131"/>
                        </a:cubicBezTo>
                        <a:cubicBezTo>
                          <a:pt x="87" y="131"/>
                          <a:pt x="87" y="131"/>
                          <a:pt x="87" y="131"/>
                        </a:cubicBezTo>
                        <a:cubicBezTo>
                          <a:pt x="87" y="132"/>
                          <a:pt x="87" y="132"/>
                          <a:pt x="87" y="132"/>
                        </a:cubicBezTo>
                        <a:cubicBezTo>
                          <a:pt x="87" y="132"/>
                          <a:pt x="87" y="132"/>
                          <a:pt x="87" y="132"/>
                        </a:cubicBezTo>
                        <a:cubicBezTo>
                          <a:pt x="87" y="132"/>
                          <a:pt x="87" y="132"/>
                          <a:pt x="87" y="132"/>
                        </a:cubicBezTo>
                        <a:cubicBezTo>
                          <a:pt x="87" y="132"/>
                          <a:pt x="87" y="132"/>
                          <a:pt x="87" y="132"/>
                        </a:cubicBezTo>
                        <a:cubicBezTo>
                          <a:pt x="87" y="133"/>
                          <a:pt x="87" y="133"/>
                          <a:pt x="87" y="133"/>
                        </a:cubicBezTo>
                        <a:cubicBezTo>
                          <a:pt x="88" y="134"/>
                          <a:pt x="88" y="134"/>
                          <a:pt x="88" y="134"/>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9" y="135"/>
                          <a:pt x="89" y="135"/>
                          <a:pt x="89" y="135"/>
                        </a:cubicBezTo>
                        <a:cubicBezTo>
                          <a:pt x="89" y="134"/>
                          <a:pt x="89" y="134"/>
                          <a:pt x="89" y="134"/>
                        </a:cubicBezTo>
                        <a:cubicBezTo>
                          <a:pt x="89" y="134"/>
                          <a:pt x="89" y="134"/>
                          <a:pt x="89" y="134"/>
                        </a:cubicBezTo>
                        <a:cubicBezTo>
                          <a:pt x="89" y="134"/>
                          <a:pt x="89" y="134"/>
                          <a:pt x="89" y="134"/>
                        </a:cubicBezTo>
                        <a:cubicBezTo>
                          <a:pt x="89" y="133"/>
                          <a:pt x="89" y="133"/>
                          <a:pt x="89" y="133"/>
                        </a:cubicBezTo>
                        <a:cubicBezTo>
                          <a:pt x="89" y="133"/>
                          <a:pt x="89" y="133"/>
                          <a:pt x="89" y="133"/>
                        </a:cubicBezTo>
                        <a:cubicBezTo>
                          <a:pt x="90" y="133"/>
                          <a:pt x="90" y="133"/>
                          <a:pt x="90" y="133"/>
                        </a:cubicBezTo>
                        <a:cubicBezTo>
                          <a:pt x="90" y="134"/>
                          <a:pt x="90" y="134"/>
                          <a:pt x="90" y="134"/>
                        </a:cubicBezTo>
                        <a:cubicBezTo>
                          <a:pt x="90" y="134"/>
                          <a:pt x="90" y="134"/>
                          <a:pt x="90" y="134"/>
                        </a:cubicBezTo>
                        <a:cubicBezTo>
                          <a:pt x="90" y="135"/>
                          <a:pt x="90" y="135"/>
                          <a:pt x="90" y="135"/>
                        </a:cubicBezTo>
                        <a:cubicBezTo>
                          <a:pt x="90" y="135"/>
                          <a:pt x="90" y="135"/>
                          <a:pt x="90" y="135"/>
                        </a:cubicBezTo>
                        <a:cubicBezTo>
                          <a:pt x="90" y="135"/>
                          <a:pt x="90" y="135"/>
                          <a:pt x="90" y="135"/>
                        </a:cubicBezTo>
                        <a:cubicBezTo>
                          <a:pt x="89" y="135"/>
                          <a:pt x="89" y="135"/>
                          <a:pt x="89" y="135"/>
                        </a:cubicBezTo>
                        <a:cubicBezTo>
                          <a:pt x="89" y="136"/>
                          <a:pt x="89" y="136"/>
                          <a:pt x="89" y="136"/>
                        </a:cubicBezTo>
                        <a:cubicBezTo>
                          <a:pt x="89" y="136"/>
                          <a:pt x="89" y="136"/>
                          <a:pt x="89" y="136"/>
                        </a:cubicBezTo>
                        <a:cubicBezTo>
                          <a:pt x="89" y="136"/>
                          <a:pt x="89" y="136"/>
                          <a:pt x="89" y="136"/>
                        </a:cubicBezTo>
                        <a:cubicBezTo>
                          <a:pt x="89" y="137"/>
                          <a:pt x="89" y="137"/>
                          <a:pt x="89" y="137"/>
                        </a:cubicBezTo>
                        <a:cubicBezTo>
                          <a:pt x="90" y="137"/>
                          <a:pt x="90" y="137"/>
                          <a:pt x="90" y="137"/>
                        </a:cubicBezTo>
                        <a:cubicBezTo>
                          <a:pt x="91" y="137"/>
                          <a:pt x="91" y="137"/>
                          <a:pt x="91" y="137"/>
                        </a:cubicBezTo>
                        <a:cubicBezTo>
                          <a:pt x="91" y="137"/>
                          <a:pt x="91" y="137"/>
                          <a:pt x="91" y="137"/>
                        </a:cubicBezTo>
                        <a:cubicBezTo>
                          <a:pt x="91" y="138"/>
                          <a:pt x="91" y="138"/>
                          <a:pt x="91" y="138"/>
                        </a:cubicBezTo>
                        <a:cubicBezTo>
                          <a:pt x="92" y="137"/>
                          <a:pt x="92" y="137"/>
                          <a:pt x="92" y="137"/>
                        </a:cubicBezTo>
                        <a:cubicBezTo>
                          <a:pt x="93" y="136"/>
                          <a:pt x="93" y="136"/>
                          <a:pt x="93" y="136"/>
                        </a:cubicBezTo>
                        <a:cubicBezTo>
                          <a:pt x="93" y="136"/>
                          <a:pt x="93" y="136"/>
                          <a:pt x="93" y="136"/>
                        </a:cubicBezTo>
                        <a:cubicBezTo>
                          <a:pt x="93" y="136"/>
                          <a:pt x="93" y="136"/>
                          <a:pt x="93" y="136"/>
                        </a:cubicBezTo>
                        <a:cubicBezTo>
                          <a:pt x="93" y="136"/>
                          <a:pt x="93" y="136"/>
                          <a:pt x="93" y="136"/>
                        </a:cubicBezTo>
                        <a:cubicBezTo>
                          <a:pt x="93" y="137"/>
                          <a:pt x="93" y="137"/>
                          <a:pt x="93" y="137"/>
                        </a:cubicBezTo>
                        <a:cubicBezTo>
                          <a:pt x="92" y="138"/>
                          <a:pt x="92" y="138"/>
                          <a:pt x="92" y="138"/>
                        </a:cubicBezTo>
                        <a:cubicBezTo>
                          <a:pt x="92" y="138"/>
                          <a:pt x="92" y="138"/>
                          <a:pt x="92" y="138"/>
                        </a:cubicBezTo>
                        <a:cubicBezTo>
                          <a:pt x="92" y="138"/>
                          <a:pt x="92" y="138"/>
                          <a:pt x="92" y="138"/>
                        </a:cubicBezTo>
                        <a:cubicBezTo>
                          <a:pt x="92" y="138"/>
                          <a:pt x="92" y="138"/>
                          <a:pt x="92" y="138"/>
                        </a:cubicBezTo>
                        <a:cubicBezTo>
                          <a:pt x="92" y="139"/>
                          <a:pt x="92" y="139"/>
                          <a:pt x="92" y="139"/>
                        </a:cubicBezTo>
                        <a:cubicBezTo>
                          <a:pt x="91" y="139"/>
                          <a:pt x="91" y="139"/>
                          <a:pt x="91" y="139"/>
                        </a:cubicBezTo>
                        <a:cubicBezTo>
                          <a:pt x="92" y="139"/>
                          <a:pt x="92" y="139"/>
                          <a:pt x="92" y="139"/>
                        </a:cubicBezTo>
                        <a:cubicBezTo>
                          <a:pt x="92" y="140"/>
                          <a:pt x="92" y="140"/>
                          <a:pt x="92" y="140"/>
                        </a:cubicBezTo>
                        <a:cubicBezTo>
                          <a:pt x="92" y="140"/>
                          <a:pt x="92" y="140"/>
                          <a:pt x="92" y="140"/>
                        </a:cubicBezTo>
                        <a:cubicBezTo>
                          <a:pt x="93" y="140"/>
                          <a:pt x="93" y="140"/>
                          <a:pt x="93" y="140"/>
                        </a:cubicBezTo>
                        <a:cubicBezTo>
                          <a:pt x="94" y="140"/>
                          <a:pt x="94" y="140"/>
                          <a:pt x="94" y="140"/>
                        </a:cubicBezTo>
                        <a:cubicBezTo>
                          <a:pt x="94" y="140"/>
                          <a:pt x="94" y="140"/>
                          <a:pt x="94" y="140"/>
                        </a:cubicBezTo>
                        <a:cubicBezTo>
                          <a:pt x="94" y="140"/>
                          <a:pt x="94" y="140"/>
                          <a:pt x="94" y="140"/>
                        </a:cubicBezTo>
                        <a:cubicBezTo>
                          <a:pt x="93" y="140"/>
                          <a:pt x="93" y="140"/>
                          <a:pt x="93" y="140"/>
                        </a:cubicBezTo>
                        <a:cubicBezTo>
                          <a:pt x="92" y="141"/>
                          <a:pt x="92" y="141"/>
                          <a:pt x="92" y="141"/>
                        </a:cubicBezTo>
                        <a:cubicBezTo>
                          <a:pt x="92" y="141"/>
                          <a:pt x="92" y="141"/>
                          <a:pt x="92" y="141"/>
                        </a:cubicBezTo>
                        <a:cubicBezTo>
                          <a:pt x="93" y="142"/>
                          <a:pt x="93" y="142"/>
                          <a:pt x="93" y="142"/>
                        </a:cubicBezTo>
                        <a:cubicBezTo>
                          <a:pt x="94" y="143"/>
                          <a:pt x="94" y="143"/>
                          <a:pt x="94" y="143"/>
                        </a:cubicBezTo>
                        <a:cubicBezTo>
                          <a:pt x="93" y="144"/>
                          <a:pt x="93" y="144"/>
                          <a:pt x="93" y="144"/>
                        </a:cubicBezTo>
                        <a:cubicBezTo>
                          <a:pt x="93" y="144"/>
                          <a:pt x="93" y="144"/>
                          <a:pt x="93" y="144"/>
                        </a:cubicBezTo>
                        <a:cubicBezTo>
                          <a:pt x="94" y="144"/>
                          <a:pt x="94" y="144"/>
                          <a:pt x="94" y="144"/>
                        </a:cubicBezTo>
                        <a:cubicBezTo>
                          <a:pt x="94" y="144"/>
                          <a:pt x="94" y="144"/>
                          <a:pt x="94" y="144"/>
                        </a:cubicBezTo>
                        <a:cubicBezTo>
                          <a:pt x="94" y="146"/>
                          <a:pt x="94" y="146"/>
                          <a:pt x="94" y="146"/>
                        </a:cubicBezTo>
                        <a:cubicBezTo>
                          <a:pt x="94" y="146"/>
                          <a:pt x="94" y="146"/>
                          <a:pt x="94" y="146"/>
                        </a:cubicBezTo>
                        <a:cubicBezTo>
                          <a:pt x="94" y="146"/>
                          <a:pt x="94" y="146"/>
                          <a:pt x="94" y="146"/>
                        </a:cubicBezTo>
                        <a:cubicBezTo>
                          <a:pt x="96" y="148"/>
                          <a:pt x="96" y="148"/>
                          <a:pt x="96" y="148"/>
                        </a:cubicBezTo>
                        <a:cubicBezTo>
                          <a:pt x="95" y="148"/>
                          <a:pt x="95" y="148"/>
                          <a:pt x="95" y="148"/>
                        </a:cubicBezTo>
                        <a:cubicBezTo>
                          <a:pt x="95" y="148"/>
                          <a:pt x="95" y="148"/>
                          <a:pt x="95" y="148"/>
                        </a:cubicBezTo>
                        <a:cubicBezTo>
                          <a:pt x="95" y="149"/>
                          <a:pt x="95" y="149"/>
                          <a:pt x="95" y="149"/>
                        </a:cubicBezTo>
                        <a:cubicBezTo>
                          <a:pt x="95" y="150"/>
                          <a:pt x="95" y="150"/>
                          <a:pt x="95" y="150"/>
                        </a:cubicBezTo>
                        <a:cubicBezTo>
                          <a:pt x="95" y="151"/>
                          <a:pt x="95" y="151"/>
                          <a:pt x="95" y="151"/>
                        </a:cubicBezTo>
                        <a:cubicBezTo>
                          <a:pt x="94" y="151"/>
                          <a:pt x="94" y="151"/>
                          <a:pt x="94" y="151"/>
                        </a:cubicBezTo>
                        <a:cubicBezTo>
                          <a:pt x="94" y="152"/>
                          <a:pt x="94" y="152"/>
                          <a:pt x="94" y="152"/>
                        </a:cubicBezTo>
                        <a:cubicBezTo>
                          <a:pt x="95" y="152"/>
                          <a:pt x="95" y="152"/>
                          <a:pt x="95" y="152"/>
                        </a:cubicBezTo>
                        <a:cubicBezTo>
                          <a:pt x="94" y="151"/>
                          <a:pt x="94" y="151"/>
                          <a:pt x="94" y="151"/>
                        </a:cubicBezTo>
                        <a:cubicBezTo>
                          <a:pt x="93" y="150"/>
                          <a:pt x="93" y="150"/>
                          <a:pt x="93" y="150"/>
                        </a:cubicBezTo>
                        <a:cubicBezTo>
                          <a:pt x="94" y="149"/>
                          <a:pt x="94" y="149"/>
                          <a:pt x="94" y="149"/>
                        </a:cubicBezTo>
                        <a:cubicBezTo>
                          <a:pt x="94" y="149"/>
                          <a:pt x="94" y="149"/>
                          <a:pt x="94" y="149"/>
                        </a:cubicBezTo>
                        <a:cubicBezTo>
                          <a:pt x="94" y="149"/>
                          <a:pt x="94" y="149"/>
                          <a:pt x="94" y="149"/>
                        </a:cubicBezTo>
                        <a:cubicBezTo>
                          <a:pt x="93" y="147"/>
                          <a:pt x="93" y="147"/>
                          <a:pt x="93" y="147"/>
                        </a:cubicBezTo>
                        <a:cubicBezTo>
                          <a:pt x="92" y="144"/>
                          <a:pt x="92" y="144"/>
                          <a:pt x="92" y="144"/>
                        </a:cubicBezTo>
                        <a:cubicBezTo>
                          <a:pt x="92" y="147"/>
                          <a:pt x="92" y="147"/>
                          <a:pt x="92" y="147"/>
                        </a:cubicBezTo>
                        <a:cubicBezTo>
                          <a:pt x="92" y="149"/>
                          <a:pt x="92" y="149"/>
                          <a:pt x="92" y="149"/>
                        </a:cubicBezTo>
                        <a:cubicBezTo>
                          <a:pt x="92" y="150"/>
                          <a:pt x="92" y="150"/>
                          <a:pt x="92" y="150"/>
                        </a:cubicBezTo>
                        <a:cubicBezTo>
                          <a:pt x="92" y="150"/>
                          <a:pt x="92" y="150"/>
                          <a:pt x="92" y="150"/>
                        </a:cubicBezTo>
                        <a:cubicBezTo>
                          <a:pt x="92" y="151"/>
                          <a:pt x="92" y="151"/>
                          <a:pt x="92" y="151"/>
                        </a:cubicBezTo>
                        <a:cubicBezTo>
                          <a:pt x="93" y="153"/>
                          <a:pt x="93" y="153"/>
                          <a:pt x="93" y="153"/>
                        </a:cubicBezTo>
                        <a:cubicBezTo>
                          <a:pt x="93" y="154"/>
                          <a:pt x="93" y="154"/>
                          <a:pt x="93" y="154"/>
                        </a:cubicBezTo>
                        <a:cubicBezTo>
                          <a:pt x="92" y="155"/>
                          <a:pt x="92" y="155"/>
                          <a:pt x="92" y="155"/>
                        </a:cubicBezTo>
                        <a:cubicBezTo>
                          <a:pt x="92" y="155"/>
                          <a:pt x="92" y="155"/>
                          <a:pt x="92" y="155"/>
                        </a:cubicBezTo>
                        <a:cubicBezTo>
                          <a:pt x="92" y="156"/>
                          <a:pt x="92" y="156"/>
                          <a:pt x="92" y="156"/>
                        </a:cubicBezTo>
                        <a:cubicBezTo>
                          <a:pt x="93" y="156"/>
                          <a:pt x="93" y="156"/>
                          <a:pt x="93" y="156"/>
                        </a:cubicBezTo>
                        <a:cubicBezTo>
                          <a:pt x="92" y="156"/>
                          <a:pt x="92" y="156"/>
                          <a:pt x="92" y="156"/>
                        </a:cubicBezTo>
                        <a:cubicBezTo>
                          <a:pt x="92" y="156"/>
                          <a:pt x="92" y="156"/>
                          <a:pt x="92" y="156"/>
                        </a:cubicBezTo>
                        <a:cubicBezTo>
                          <a:pt x="92" y="155"/>
                          <a:pt x="92" y="155"/>
                          <a:pt x="92" y="155"/>
                        </a:cubicBezTo>
                        <a:cubicBezTo>
                          <a:pt x="91" y="155"/>
                          <a:pt x="91" y="155"/>
                          <a:pt x="91" y="155"/>
                        </a:cubicBezTo>
                        <a:cubicBezTo>
                          <a:pt x="90" y="155"/>
                          <a:pt x="90" y="155"/>
                          <a:pt x="90" y="155"/>
                        </a:cubicBezTo>
                        <a:cubicBezTo>
                          <a:pt x="90" y="155"/>
                          <a:pt x="90" y="155"/>
                          <a:pt x="90" y="155"/>
                        </a:cubicBezTo>
                        <a:cubicBezTo>
                          <a:pt x="90" y="155"/>
                          <a:pt x="90" y="155"/>
                          <a:pt x="90" y="155"/>
                        </a:cubicBezTo>
                        <a:cubicBezTo>
                          <a:pt x="89" y="156"/>
                          <a:pt x="89" y="156"/>
                          <a:pt x="89" y="156"/>
                        </a:cubicBezTo>
                        <a:cubicBezTo>
                          <a:pt x="89" y="156"/>
                          <a:pt x="89" y="156"/>
                          <a:pt x="89" y="156"/>
                        </a:cubicBezTo>
                        <a:cubicBezTo>
                          <a:pt x="88" y="156"/>
                          <a:pt x="88" y="156"/>
                          <a:pt x="88" y="156"/>
                        </a:cubicBezTo>
                        <a:cubicBezTo>
                          <a:pt x="88" y="156"/>
                          <a:pt x="88" y="156"/>
                          <a:pt x="88" y="156"/>
                        </a:cubicBezTo>
                        <a:cubicBezTo>
                          <a:pt x="88" y="154"/>
                          <a:pt x="88" y="154"/>
                          <a:pt x="88" y="154"/>
                        </a:cubicBezTo>
                        <a:cubicBezTo>
                          <a:pt x="88" y="154"/>
                          <a:pt x="88" y="154"/>
                          <a:pt x="88" y="154"/>
                        </a:cubicBezTo>
                        <a:cubicBezTo>
                          <a:pt x="87" y="154"/>
                          <a:pt x="87" y="154"/>
                          <a:pt x="87" y="154"/>
                        </a:cubicBezTo>
                        <a:cubicBezTo>
                          <a:pt x="87" y="154"/>
                          <a:pt x="87" y="154"/>
                          <a:pt x="87" y="154"/>
                        </a:cubicBezTo>
                        <a:cubicBezTo>
                          <a:pt x="87" y="153"/>
                          <a:pt x="87" y="153"/>
                          <a:pt x="87" y="153"/>
                        </a:cubicBezTo>
                        <a:cubicBezTo>
                          <a:pt x="86" y="153"/>
                          <a:pt x="86" y="153"/>
                          <a:pt x="86" y="153"/>
                        </a:cubicBezTo>
                        <a:cubicBezTo>
                          <a:pt x="86" y="153"/>
                          <a:pt x="86" y="153"/>
                          <a:pt x="86" y="153"/>
                        </a:cubicBezTo>
                        <a:cubicBezTo>
                          <a:pt x="85" y="153"/>
                          <a:pt x="85" y="153"/>
                          <a:pt x="85" y="153"/>
                        </a:cubicBezTo>
                        <a:cubicBezTo>
                          <a:pt x="85" y="153"/>
                          <a:pt x="85" y="153"/>
                          <a:pt x="85" y="153"/>
                        </a:cubicBezTo>
                        <a:cubicBezTo>
                          <a:pt x="85" y="153"/>
                          <a:pt x="85" y="153"/>
                          <a:pt x="85" y="153"/>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4" y="154"/>
                          <a:pt x="84" y="154"/>
                          <a:pt x="84" y="154"/>
                        </a:cubicBezTo>
                        <a:cubicBezTo>
                          <a:pt x="84" y="153"/>
                          <a:pt x="84" y="153"/>
                          <a:pt x="84" y="153"/>
                        </a:cubicBezTo>
                        <a:cubicBezTo>
                          <a:pt x="85" y="152"/>
                          <a:pt x="85" y="152"/>
                          <a:pt x="85" y="152"/>
                        </a:cubicBezTo>
                        <a:cubicBezTo>
                          <a:pt x="85" y="152"/>
                          <a:pt x="85" y="152"/>
                          <a:pt x="85" y="152"/>
                        </a:cubicBezTo>
                        <a:cubicBezTo>
                          <a:pt x="85" y="152"/>
                          <a:pt x="85" y="152"/>
                          <a:pt x="85" y="152"/>
                        </a:cubicBezTo>
                        <a:cubicBezTo>
                          <a:pt x="84" y="150"/>
                          <a:pt x="84" y="150"/>
                          <a:pt x="84" y="150"/>
                        </a:cubicBezTo>
                        <a:cubicBezTo>
                          <a:pt x="84" y="150"/>
                          <a:pt x="84" y="150"/>
                          <a:pt x="84" y="150"/>
                        </a:cubicBezTo>
                        <a:cubicBezTo>
                          <a:pt x="84" y="146"/>
                          <a:pt x="84" y="146"/>
                          <a:pt x="84" y="146"/>
                        </a:cubicBezTo>
                        <a:cubicBezTo>
                          <a:pt x="83" y="149"/>
                          <a:pt x="83" y="149"/>
                          <a:pt x="83" y="149"/>
                        </a:cubicBezTo>
                        <a:cubicBezTo>
                          <a:pt x="83" y="151"/>
                          <a:pt x="83" y="151"/>
                          <a:pt x="83" y="151"/>
                        </a:cubicBezTo>
                        <a:cubicBezTo>
                          <a:pt x="83" y="151"/>
                          <a:pt x="83" y="151"/>
                          <a:pt x="83" y="151"/>
                        </a:cubicBezTo>
                        <a:cubicBezTo>
                          <a:pt x="83" y="151"/>
                          <a:pt x="83" y="151"/>
                          <a:pt x="83" y="151"/>
                        </a:cubicBezTo>
                        <a:cubicBezTo>
                          <a:pt x="83" y="153"/>
                          <a:pt x="83" y="153"/>
                          <a:pt x="83" y="153"/>
                        </a:cubicBezTo>
                        <a:cubicBezTo>
                          <a:pt x="83" y="153"/>
                          <a:pt x="83" y="153"/>
                          <a:pt x="83" y="153"/>
                        </a:cubicBezTo>
                        <a:cubicBezTo>
                          <a:pt x="82" y="152"/>
                          <a:pt x="82" y="152"/>
                          <a:pt x="82" y="152"/>
                        </a:cubicBezTo>
                        <a:cubicBezTo>
                          <a:pt x="82" y="152"/>
                          <a:pt x="82" y="152"/>
                          <a:pt x="82" y="152"/>
                        </a:cubicBezTo>
                        <a:cubicBezTo>
                          <a:pt x="82" y="152"/>
                          <a:pt x="82" y="152"/>
                          <a:pt x="82" y="152"/>
                        </a:cubicBezTo>
                        <a:cubicBezTo>
                          <a:pt x="82" y="151"/>
                          <a:pt x="82" y="151"/>
                          <a:pt x="82" y="151"/>
                        </a:cubicBezTo>
                        <a:cubicBezTo>
                          <a:pt x="82" y="151"/>
                          <a:pt x="82" y="151"/>
                          <a:pt x="82" y="151"/>
                        </a:cubicBezTo>
                        <a:cubicBezTo>
                          <a:pt x="82" y="151"/>
                          <a:pt x="82" y="151"/>
                          <a:pt x="82" y="151"/>
                        </a:cubicBezTo>
                        <a:cubicBezTo>
                          <a:pt x="81" y="151"/>
                          <a:pt x="81" y="151"/>
                          <a:pt x="81" y="151"/>
                        </a:cubicBezTo>
                        <a:cubicBezTo>
                          <a:pt x="81" y="150"/>
                          <a:pt x="81" y="150"/>
                          <a:pt x="81" y="150"/>
                        </a:cubicBezTo>
                        <a:cubicBezTo>
                          <a:pt x="80" y="149"/>
                          <a:pt x="80" y="149"/>
                          <a:pt x="80" y="149"/>
                        </a:cubicBezTo>
                        <a:cubicBezTo>
                          <a:pt x="80" y="149"/>
                          <a:pt x="80" y="149"/>
                          <a:pt x="80" y="149"/>
                        </a:cubicBezTo>
                        <a:cubicBezTo>
                          <a:pt x="80" y="149"/>
                          <a:pt x="80" y="149"/>
                          <a:pt x="80" y="149"/>
                        </a:cubicBezTo>
                        <a:cubicBezTo>
                          <a:pt x="80" y="148"/>
                          <a:pt x="80" y="148"/>
                          <a:pt x="80" y="148"/>
                        </a:cubicBezTo>
                        <a:cubicBezTo>
                          <a:pt x="80" y="148"/>
                          <a:pt x="80" y="148"/>
                          <a:pt x="80" y="148"/>
                        </a:cubicBezTo>
                        <a:cubicBezTo>
                          <a:pt x="80" y="148"/>
                          <a:pt x="80" y="148"/>
                          <a:pt x="80" y="148"/>
                        </a:cubicBezTo>
                        <a:cubicBezTo>
                          <a:pt x="79" y="147"/>
                          <a:pt x="79" y="147"/>
                          <a:pt x="79" y="147"/>
                        </a:cubicBezTo>
                        <a:cubicBezTo>
                          <a:pt x="79" y="147"/>
                          <a:pt x="79" y="147"/>
                          <a:pt x="79" y="147"/>
                        </a:cubicBezTo>
                        <a:cubicBezTo>
                          <a:pt x="79" y="146"/>
                          <a:pt x="79" y="146"/>
                          <a:pt x="79" y="146"/>
                        </a:cubicBezTo>
                        <a:cubicBezTo>
                          <a:pt x="78" y="146"/>
                          <a:pt x="78" y="146"/>
                          <a:pt x="78" y="146"/>
                        </a:cubicBezTo>
                        <a:cubicBezTo>
                          <a:pt x="78" y="147"/>
                          <a:pt x="78" y="147"/>
                          <a:pt x="78" y="147"/>
                        </a:cubicBezTo>
                        <a:cubicBezTo>
                          <a:pt x="77" y="147"/>
                          <a:pt x="77" y="147"/>
                          <a:pt x="77" y="147"/>
                        </a:cubicBezTo>
                        <a:cubicBezTo>
                          <a:pt x="77" y="147"/>
                          <a:pt x="77" y="147"/>
                          <a:pt x="77" y="147"/>
                        </a:cubicBezTo>
                        <a:cubicBezTo>
                          <a:pt x="77" y="148"/>
                          <a:pt x="77" y="148"/>
                          <a:pt x="77" y="148"/>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5" y="144"/>
                          <a:pt x="75" y="144"/>
                          <a:pt x="75" y="144"/>
                        </a:cubicBezTo>
                        <a:cubicBezTo>
                          <a:pt x="75" y="144"/>
                          <a:pt x="75" y="144"/>
                          <a:pt x="75" y="144"/>
                        </a:cubicBezTo>
                        <a:cubicBezTo>
                          <a:pt x="74" y="144"/>
                          <a:pt x="74" y="144"/>
                          <a:pt x="74" y="144"/>
                        </a:cubicBezTo>
                        <a:cubicBezTo>
                          <a:pt x="73" y="144"/>
                          <a:pt x="73" y="144"/>
                          <a:pt x="73" y="144"/>
                        </a:cubicBezTo>
                        <a:cubicBezTo>
                          <a:pt x="73" y="144"/>
                          <a:pt x="73" y="144"/>
                          <a:pt x="73" y="144"/>
                        </a:cubicBezTo>
                        <a:cubicBezTo>
                          <a:pt x="73" y="145"/>
                          <a:pt x="73" y="145"/>
                          <a:pt x="73" y="145"/>
                        </a:cubicBezTo>
                        <a:cubicBezTo>
                          <a:pt x="73" y="144"/>
                          <a:pt x="73" y="144"/>
                          <a:pt x="73" y="144"/>
                        </a:cubicBezTo>
                        <a:cubicBezTo>
                          <a:pt x="72" y="144"/>
                          <a:pt x="72" y="144"/>
                          <a:pt x="72" y="144"/>
                        </a:cubicBezTo>
                        <a:cubicBezTo>
                          <a:pt x="72" y="145"/>
                          <a:pt x="72" y="145"/>
                          <a:pt x="72" y="145"/>
                        </a:cubicBezTo>
                        <a:cubicBezTo>
                          <a:pt x="72" y="146"/>
                          <a:pt x="72" y="146"/>
                          <a:pt x="72" y="146"/>
                        </a:cubicBezTo>
                        <a:cubicBezTo>
                          <a:pt x="72" y="146"/>
                          <a:pt x="72" y="146"/>
                          <a:pt x="72" y="146"/>
                        </a:cubicBezTo>
                        <a:cubicBezTo>
                          <a:pt x="72" y="146"/>
                          <a:pt x="72" y="146"/>
                          <a:pt x="72" y="146"/>
                        </a:cubicBezTo>
                        <a:cubicBezTo>
                          <a:pt x="72" y="148"/>
                          <a:pt x="72" y="148"/>
                          <a:pt x="72" y="148"/>
                        </a:cubicBezTo>
                        <a:cubicBezTo>
                          <a:pt x="72" y="148"/>
                          <a:pt x="72" y="148"/>
                          <a:pt x="72" y="148"/>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4" y="152"/>
                          <a:pt x="74" y="152"/>
                          <a:pt x="74" y="152"/>
                        </a:cubicBezTo>
                        <a:cubicBezTo>
                          <a:pt x="75" y="152"/>
                          <a:pt x="75" y="152"/>
                          <a:pt x="75" y="152"/>
                        </a:cubicBezTo>
                        <a:cubicBezTo>
                          <a:pt x="75" y="152"/>
                          <a:pt x="75" y="152"/>
                          <a:pt x="75" y="152"/>
                        </a:cubicBezTo>
                        <a:cubicBezTo>
                          <a:pt x="76" y="153"/>
                          <a:pt x="76" y="153"/>
                          <a:pt x="76" y="153"/>
                        </a:cubicBezTo>
                        <a:cubicBezTo>
                          <a:pt x="77" y="153"/>
                          <a:pt x="77" y="153"/>
                          <a:pt x="77" y="153"/>
                        </a:cubicBezTo>
                        <a:cubicBezTo>
                          <a:pt x="77" y="154"/>
                          <a:pt x="77" y="154"/>
                          <a:pt x="77" y="154"/>
                        </a:cubicBezTo>
                        <a:cubicBezTo>
                          <a:pt x="76" y="154"/>
                          <a:pt x="76" y="154"/>
                          <a:pt x="76" y="154"/>
                        </a:cubicBezTo>
                        <a:cubicBezTo>
                          <a:pt x="77" y="154"/>
                          <a:pt x="77" y="154"/>
                          <a:pt x="77" y="154"/>
                        </a:cubicBezTo>
                        <a:cubicBezTo>
                          <a:pt x="77" y="154"/>
                          <a:pt x="77" y="154"/>
                          <a:pt x="77" y="154"/>
                        </a:cubicBezTo>
                        <a:cubicBezTo>
                          <a:pt x="77" y="154"/>
                          <a:pt x="77" y="154"/>
                          <a:pt x="77" y="154"/>
                        </a:cubicBezTo>
                        <a:cubicBezTo>
                          <a:pt x="77" y="155"/>
                          <a:pt x="77" y="155"/>
                          <a:pt x="77" y="155"/>
                        </a:cubicBezTo>
                        <a:cubicBezTo>
                          <a:pt x="78" y="155"/>
                          <a:pt x="78" y="155"/>
                          <a:pt x="78" y="155"/>
                        </a:cubicBezTo>
                        <a:cubicBezTo>
                          <a:pt x="78" y="155"/>
                          <a:pt x="78" y="155"/>
                          <a:pt x="78" y="155"/>
                        </a:cubicBezTo>
                        <a:cubicBezTo>
                          <a:pt x="79" y="156"/>
                          <a:pt x="79" y="156"/>
                          <a:pt x="79" y="156"/>
                        </a:cubicBezTo>
                        <a:cubicBezTo>
                          <a:pt x="79" y="157"/>
                          <a:pt x="79" y="157"/>
                          <a:pt x="79" y="157"/>
                        </a:cubicBezTo>
                        <a:cubicBezTo>
                          <a:pt x="79" y="158"/>
                          <a:pt x="79" y="158"/>
                          <a:pt x="79" y="158"/>
                        </a:cubicBezTo>
                        <a:cubicBezTo>
                          <a:pt x="79" y="158"/>
                          <a:pt x="79" y="158"/>
                          <a:pt x="79" y="158"/>
                        </a:cubicBezTo>
                        <a:cubicBezTo>
                          <a:pt x="80" y="158"/>
                          <a:pt x="80" y="158"/>
                          <a:pt x="80"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79" y="161"/>
                          <a:pt x="79" y="161"/>
                          <a:pt x="79" y="161"/>
                        </a:cubicBezTo>
                        <a:cubicBezTo>
                          <a:pt x="81" y="161"/>
                          <a:pt x="81" y="161"/>
                          <a:pt x="81" y="161"/>
                        </a:cubicBezTo>
                        <a:cubicBezTo>
                          <a:pt x="81" y="161"/>
                          <a:pt x="81" y="161"/>
                          <a:pt x="81" y="161"/>
                        </a:cubicBezTo>
                        <a:cubicBezTo>
                          <a:pt x="81" y="161"/>
                          <a:pt x="81" y="161"/>
                          <a:pt x="81" y="161"/>
                        </a:cubicBezTo>
                        <a:cubicBezTo>
                          <a:pt x="81" y="162"/>
                          <a:pt x="81" y="162"/>
                          <a:pt x="81" y="162"/>
                        </a:cubicBezTo>
                        <a:cubicBezTo>
                          <a:pt x="81" y="163"/>
                          <a:pt x="81" y="163"/>
                          <a:pt x="81" y="163"/>
                        </a:cubicBezTo>
                        <a:cubicBezTo>
                          <a:pt x="82" y="162"/>
                          <a:pt x="82" y="162"/>
                          <a:pt x="82" y="162"/>
                        </a:cubicBezTo>
                        <a:cubicBezTo>
                          <a:pt x="82" y="162"/>
                          <a:pt x="82" y="162"/>
                          <a:pt x="82" y="162"/>
                        </a:cubicBezTo>
                        <a:cubicBezTo>
                          <a:pt x="82" y="162"/>
                          <a:pt x="82" y="162"/>
                          <a:pt x="82" y="162"/>
                        </a:cubicBezTo>
                        <a:cubicBezTo>
                          <a:pt x="82" y="163"/>
                          <a:pt x="82" y="163"/>
                          <a:pt x="82" y="163"/>
                        </a:cubicBezTo>
                        <a:cubicBezTo>
                          <a:pt x="82" y="163"/>
                          <a:pt x="82" y="163"/>
                          <a:pt x="82" y="163"/>
                        </a:cubicBezTo>
                        <a:cubicBezTo>
                          <a:pt x="83" y="163"/>
                          <a:pt x="83" y="163"/>
                          <a:pt x="83" y="163"/>
                        </a:cubicBezTo>
                        <a:cubicBezTo>
                          <a:pt x="83" y="163"/>
                          <a:pt x="83" y="163"/>
                          <a:pt x="83" y="163"/>
                        </a:cubicBezTo>
                        <a:cubicBezTo>
                          <a:pt x="83" y="163"/>
                          <a:pt x="83" y="163"/>
                          <a:pt x="83" y="163"/>
                        </a:cubicBezTo>
                        <a:cubicBezTo>
                          <a:pt x="82" y="164"/>
                          <a:pt x="82" y="164"/>
                          <a:pt x="82" y="164"/>
                        </a:cubicBezTo>
                        <a:cubicBezTo>
                          <a:pt x="82" y="164"/>
                          <a:pt x="82" y="164"/>
                          <a:pt x="82" y="164"/>
                        </a:cubicBezTo>
                        <a:cubicBezTo>
                          <a:pt x="82" y="164"/>
                          <a:pt x="82" y="164"/>
                          <a:pt x="82" y="164"/>
                        </a:cubicBezTo>
                        <a:cubicBezTo>
                          <a:pt x="82" y="165"/>
                          <a:pt x="82" y="165"/>
                          <a:pt x="82" y="165"/>
                        </a:cubicBezTo>
                        <a:cubicBezTo>
                          <a:pt x="82" y="166"/>
                          <a:pt x="82" y="166"/>
                          <a:pt x="82" y="166"/>
                        </a:cubicBezTo>
                        <a:cubicBezTo>
                          <a:pt x="83" y="166"/>
                          <a:pt x="83" y="166"/>
                          <a:pt x="83" y="166"/>
                        </a:cubicBezTo>
                        <a:cubicBezTo>
                          <a:pt x="83" y="167"/>
                          <a:pt x="83" y="167"/>
                          <a:pt x="83" y="167"/>
                        </a:cubicBezTo>
                        <a:cubicBezTo>
                          <a:pt x="83" y="167"/>
                          <a:pt x="83" y="167"/>
                          <a:pt x="83" y="167"/>
                        </a:cubicBezTo>
                        <a:cubicBezTo>
                          <a:pt x="82" y="167"/>
                          <a:pt x="82" y="167"/>
                          <a:pt x="82" y="167"/>
                        </a:cubicBezTo>
                        <a:cubicBezTo>
                          <a:pt x="81" y="166"/>
                          <a:pt x="81" y="166"/>
                          <a:pt x="81" y="166"/>
                        </a:cubicBezTo>
                        <a:cubicBezTo>
                          <a:pt x="79" y="165"/>
                          <a:pt x="79" y="165"/>
                          <a:pt x="79" y="165"/>
                        </a:cubicBezTo>
                        <a:cubicBezTo>
                          <a:pt x="78" y="165"/>
                          <a:pt x="78" y="165"/>
                          <a:pt x="78" y="165"/>
                        </a:cubicBezTo>
                        <a:cubicBezTo>
                          <a:pt x="78" y="165"/>
                          <a:pt x="78" y="165"/>
                          <a:pt x="78" y="165"/>
                        </a:cubicBezTo>
                        <a:cubicBezTo>
                          <a:pt x="78" y="165"/>
                          <a:pt x="78" y="165"/>
                          <a:pt x="78" y="165"/>
                        </a:cubicBezTo>
                        <a:cubicBezTo>
                          <a:pt x="77" y="165"/>
                          <a:pt x="77" y="165"/>
                          <a:pt x="77" y="165"/>
                        </a:cubicBezTo>
                        <a:cubicBezTo>
                          <a:pt x="76" y="163"/>
                          <a:pt x="76" y="163"/>
                          <a:pt x="76" y="163"/>
                        </a:cubicBezTo>
                        <a:cubicBezTo>
                          <a:pt x="76" y="163"/>
                          <a:pt x="76" y="163"/>
                          <a:pt x="76" y="163"/>
                        </a:cubicBezTo>
                        <a:cubicBezTo>
                          <a:pt x="76" y="162"/>
                          <a:pt x="76" y="162"/>
                          <a:pt x="76" y="162"/>
                        </a:cubicBezTo>
                        <a:cubicBezTo>
                          <a:pt x="75" y="162"/>
                          <a:pt x="75" y="162"/>
                          <a:pt x="75" y="162"/>
                        </a:cubicBezTo>
                        <a:cubicBezTo>
                          <a:pt x="75" y="162"/>
                          <a:pt x="75" y="162"/>
                          <a:pt x="75" y="162"/>
                        </a:cubicBezTo>
                        <a:cubicBezTo>
                          <a:pt x="74" y="162"/>
                          <a:pt x="74" y="162"/>
                          <a:pt x="74" y="162"/>
                        </a:cubicBezTo>
                        <a:cubicBezTo>
                          <a:pt x="74" y="162"/>
                          <a:pt x="74" y="162"/>
                          <a:pt x="74" y="162"/>
                        </a:cubicBezTo>
                        <a:cubicBezTo>
                          <a:pt x="74" y="162"/>
                          <a:pt x="74" y="162"/>
                          <a:pt x="74" y="162"/>
                        </a:cubicBezTo>
                        <a:cubicBezTo>
                          <a:pt x="73" y="162"/>
                          <a:pt x="73" y="162"/>
                          <a:pt x="73" y="162"/>
                        </a:cubicBezTo>
                        <a:cubicBezTo>
                          <a:pt x="73" y="162"/>
                          <a:pt x="73" y="162"/>
                          <a:pt x="73"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1" y="161"/>
                          <a:pt x="71" y="161"/>
                          <a:pt x="71" y="161"/>
                        </a:cubicBezTo>
                        <a:cubicBezTo>
                          <a:pt x="71" y="161"/>
                          <a:pt x="71" y="161"/>
                          <a:pt x="71" y="161"/>
                        </a:cubicBezTo>
                        <a:cubicBezTo>
                          <a:pt x="70" y="160"/>
                          <a:pt x="70" y="160"/>
                          <a:pt x="70" y="160"/>
                        </a:cubicBezTo>
                        <a:cubicBezTo>
                          <a:pt x="70" y="160"/>
                          <a:pt x="70" y="160"/>
                          <a:pt x="70" y="160"/>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8" y="158"/>
                          <a:pt x="68" y="158"/>
                          <a:pt x="68" y="158"/>
                        </a:cubicBezTo>
                        <a:cubicBezTo>
                          <a:pt x="67" y="158"/>
                          <a:pt x="67" y="158"/>
                          <a:pt x="67" y="158"/>
                        </a:cubicBezTo>
                        <a:cubicBezTo>
                          <a:pt x="67" y="158"/>
                          <a:pt x="67" y="158"/>
                          <a:pt x="67" y="158"/>
                        </a:cubicBezTo>
                        <a:cubicBezTo>
                          <a:pt x="67" y="157"/>
                          <a:pt x="67" y="157"/>
                          <a:pt x="67" y="157"/>
                        </a:cubicBezTo>
                        <a:cubicBezTo>
                          <a:pt x="66" y="157"/>
                          <a:pt x="66" y="157"/>
                          <a:pt x="66" y="157"/>
                        </a:cubicBezTo>
                        <a:cubicBezTo>
                          <a:pt x="66" y="156"/>
                          <a:pt x="66" y="156"/>
                          <a:pt x="66" y="156"/>
                        </a:cubicBezTo>
                        <a:cubicBezTo>
                          <a:pt x="67" y="156"/>
                          <a:pt x="67" y="156"/>
                          <a:pt x="67" y="156"/>
                        </a:cubicBezTo>
                        <a:cubicBezTo>
                          <a:pt x="68" y="156"/>
                          <a:pt x="68" y="156"/>
                          <a:pt x="68" y="156"/>
                        </a:cubicBezTo>
                        <a:cubicBezTo>
                          <a:pt x="67" y="155"/>
                          <a:pt x="67" y="155"/>
                          <a:pt x="67" y="155"/>
                        </a:cubicBezTo>
                        <a:cubicBezTo>
                          <a:pt x="66" y="155"/>
                          <a:pt x="66" y="155"/>
                          <a:pt x="66" y="155"/>
                        </a:cubicBezTo>
                        <a:cubicBezTo>
                          <a:pt x="66" y="155"/>
                          <a:pt x="66" y="155"/>
                          <a:pt x="66"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4"/>
                          <a:pt x="65" y="154"/>
                          <a:pt x="65" y="154"/>
                        </a:cubicBezTo>
                        <a:cubicBezTo>
                          <a:pt x="64" y="154"/>
                          <a:pt x="64" y="154"/>
                          <a:pt x="64" y="154"/>
                        </a:cubicBezTo>
                        <a:cubicBezTo>
                          <a:pt x="63" y="154"/>
                          <a:pt x="63" y="154"/>
                          <a:pt x="63" y="154"/>
                        </a:cubicBezTo>
                        <a:cubicBezTo>
                          <a:pt x="62" y="153"/>
                          <a:pt x="62" y="153"/>
                          <a:pt x="62" y="153"/>
                        </a:cubicBezTo>
                        <a:cubicBezTo>
                          <a:pt x="61" y="153"/>
                          <a:pt x="61" y="153"/>
                          <a:pt x="61" y="153"/>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9" y="151"/>
                          <a:pt x="59" y="151"/>
                          <a:pt x="59" y="151"/>
                        </a:cubicBezTo>
                        <a:cubicBezTo>
                          <a:pt x="59" y="151"/>
                          <a:pt x="59" y="151"/>
                          <a:pt x="59" y="151"/>
                        </a:cubicBezTo>
                        <a:cubicBezTo>
                          <a:pt x="58" y="151"/>
                          <a:pt x="58" y="151"/>
                          <a:pt x="58" y="151"/>
                        </a:cubicBezTo>
                        <a:cubicBezTo>
                          <a:pt x="58" y="150"/>
                          <a:pt x="58" y="150"/>
                          <a:pt x="58" y="150"/>
                        </a:cubicBezTo>
                        <a:cubicBezTo>
                          <a:pt x="57" y="149"/>
                          <a:pt x="57" y="149"/>
                          <a:pt x="57" y="149"/>
                        </a:cubicBezTo>
                        <a:cubicBezTo>
                          <a:pt x="57" y="148"/>
                          <a:pt x="57" y="148"/>
                          <a:pt x="57" y="148"/>
                        </a:cubicBezTo>
                        <a:cubicBezTo>
                          <a:pt x="57" y="148"/>
                          <a:pt x="57" y="148"/>
                          <a:pt x="57" y="148"/>
                        </a:cubicBezTo>
                        <a:cubicBezTo>
                          <a:pt x="57" y="147"/>
                          <a:pt x="57" y="147"/>
                          <a:pt x="57" y="147"/>
                        </a:cubicBezTo>
                        <a:cubicBezTo>
                          <a:pt x="56" y="147"/>
                          <a:pt x="56" y="147"/>
                          <a:pt x="56" y="147"/>
                        </a:cubicBezTo>
                        <a:cubicBezTo>
                          <a:pt x="57" y="147"/>
                          <a:pt x="57" y="147"/>
                          <a:pt x="57" y="147"/>
                        </a:cubicBezTo>
                        <a:cubicBezTo>
                          <a:pt x="57" y="147"/>
                          <a:pt x="57" y="147"/>
                          <a:pt x="57" y="147"/>
                        </a:cubicBezTo>
                        <a:cubicBezTo>
                          <a:pt x="58" y="147"/>
                          <a:pt x="58" y="147"/>
                          <a:pt x="58" y="147"/>
                        </a:cubicBezTo>
                        <a:cubicBezTo>
                          <a:pt x="60" y="146"/>
                          <a:pt x="60" y="146"/>
                          <a:pt x="60" y="146"/>
                        </a:cubicBezTo>
                        <a:cubicBezTo>
                          <a:pt x="60" y="146"/>
                          <a:pt x="60" y="146"/>
                          <a:pt x="60" y="146"/>
                        </a:cubicBezTo>
                        <a:cubicBezTo>
                          <a:pt x="60" y="146"/>
                          <a:pt x="60" y="146"/>
                          <a:pt x="60" y="146"/>
                        </a:cubicBezTo>
                        <a:cubicBezTo>
                          <a:pt x="60" y="145"/>
                          <a:pt x="60" y="145"/>
                          <a:pt x="60" y="145"/>
                        </a:cubicBezTo>
                        <a:cubicBezTo>
                          <a:pt x="61" y="144"/>
                          <a:pt x="61" y="144"/>
                          <a:pt x="61" y="144"/>
                        </a:cubicBezTo>
                        <a:cubicBezTo>
                          <a:pt x="60" y="144"/>
                          <a:pt x="60" y="144"/>
                          <a:pt x="60" y="144"/>
                        </a:cubicBezTo>
                        <a:cubicBezTo>
                          <a:pt x="58" y="144"/>
                          <a:pt x="58" y="144"/>
                          <a:pt x="58" y="144"/>
                        </a:cubicBezTo>
                        <a:cubicBezTo>
                          <a:pt x="58" y="143"/>
                          <a:pt x="58" y="143"/>
                          <a:pt x="58" y="143"/>
                        </a:cubicBezTo>
                        <a:cubicBezTo>
                          <a:pt x="58" y="142"/>
                          <a:pt x="58" y="142"/>
                          <a:pt x="58" y="142"/>
                        </a:cubicBezTo>
                        <a:cubicBezTo>
                          <a:pt x="58" y="142"/>
                          <a:pt x="58" y="142"/>
                          <a:pt x="58" y="142"/>
                        </a:cubicBezTo>
                        <a:cubicBezTo>
                          <a:pt x="58" y="141"/>
                          <a:pt x="58" y="141"/>
                          <a:pt x="58" y="141"/>
                        </a:cubicBezTo>
                        <a:cubicBezTo>
                          <a:pt x="57" y="141"/>
                          <a:pt x="57" y="141"/>
                          <a:pt x="57" y="141"/>
                        </a:cubicBezTo>
                        <a:cubicBezTo>
                          <a:pt x="56" y="142"/>
                          <a:pt x="56" y="142"/>
                          <a:pt x="56" y="142"/>
                        </a:cubicBezTo>
                        <a:cubicBezTo>
                          <a:pt x="56" y="142"/>
                          <a:pt x="56" y="142"/>
                          <a:pt x="56" y="142"/>
                        </a:cubicBezTo>
                        <a:cubicBezTo>
                          <a:pt x="56" y="142"/>
                          <a:pt x="56" y="142"/>
                          <a:pt x="56" y="142"/>
                        </a:cubicBezTo>
                        <a:cubicBezTo>
                          <a:pt x="56" y="142"/>
                          <a:pt x="56" y="142"/>
                          <a:pt x="56" y="142"/>
                        </a:cubicBezTo>
                        <a:cubicBezTo>
                          <a:pt x="56" y="140"/>
                          <a:pt x="56" y="140"/>
                          <a:pt x="56" y="140"/>
                        </a:cubicBezTo>
                        <a:cubicBezTo>
                          <a:pt x="57" y="138"/>
                          <a:pt x="57" y="138"/>
                          <a:pt x="57" y="138"/>
                        </a:cubicBezTo>
                        <a:cubicBezTo>
                          <a:pt x="55" y="140"/>
                          <a:pt x="55" y="140"/>
                          <a:pt x="55" y="140"/>
                        </a:cubicBezTo>
                        <a:cubicBezTo>
                          <a:pt x="55" y="141"/>
                          <a:pt x="55" y="141"/>
                          <a:pt x="55" y="141"/>
                        </a:cubicBezTo>
                        <a:cubicBezTo>
                          <a:pt x="55" y="140"/>
                          <a:pt x="55" y="140"/>
                          <a:pt x="55" y="140"/>
                        </a:cubicBezTo>
                        <a:cubicBezTo>
                          <a:pt x="55" y="139"/>
                          <a:pt x="55" y="139"/>
                          <a:pt x="55" y="139"/>
                        </a:cubicBezTo>
                        <a:cubicBezTo>
                          <a:pt x="54" y="139"/>
                          <a:pt x="54" y="139"/>
                          <a:pt x="54" y="139"/>
                        </a:cubicBezTo>
                        <a:cubicBezTo>
                          <a:pt x="54" y="139"/>
                          <a:pt x="54" y="139"/>
                          <a:pt x="54" y="139"/>
                        </a:cubicBezTo>
                        <a:cubicBezTo>
                          <a:pt x="54" y="139"/>
                          <a:pt x="54" y="139"/>
                          <a:pt x="54" y="139"/>
                        </a:cubicBezTo>
                        <a:cubicBezTo>
                          <a:pt x="54" y="138"/>
                          <a:pt x="54" y="138"/>
                          <a:pt x="54" y="138"/>
                        </a:cubicBezTo>
                        <a:cubicBezTo>
                          <a:pt x="54" y="138"/>
                          <a:pt x="54" y="138"/>
                          <a:pt x="54" y="138"/>
                        </a:cubicBezTo>
                        <a:cubicBezTo>
                          <a:pt x="54" y="138"/>
                          <a:pt x="54" y="138"/>
                          <a:pt x="54" y="138"/>
                        </a:cubicBezTo>
                        <a:cubicBezTo>
                          <a:pt x="53" y="136"/>
                          <a:pt x="53" y="136"/>
                          <a:pt x="53" y="136"/>
                        </a:cubicBezTo>
                        <a:cubicBezTo>
                          <a:pt x="53" y="136"/>
                          <a:pt x="53" y="136"/>
                          <a:pt x="53" y="136"/>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4" y="133"/>
                          <a:pt x="54" y="133"/>
                          <a:pt x="54" y="133"/>
                        </a:cubicBezTo>
                        <a:cubicBezTo>
                          <a:pt x="54" y="133"/>
                          <a:pt x="54" y="133"/>
                          <a:pt x="54" y="133"/>
                        </a:cubicBezTo>
                        <a:cubicBezTo>
                          <a:pt x="53" y="133"/>
                          <a:pt x="53" y="133"/>
                          <a:pt x="53" y="133"/>
                        </a:cubicBezTo>
                        <a:cubicBezTo>
                          <a:pt x="53" y="132"/>
                          <a:pt x="53" y="132"/>
                          <a:pt x="53" y="132"/>
                        </a:cubicBezTo>
                        <a:cubicBezTo>
                          <a:pt x="52" y="132"/>
                          <a:pt x="52" y="132"/>
                          <a:pt x="52" y="132"/>
                        </a:cubicBezTo>
                        <a:cubicBezTo>
                          <a:pt x="52" y="133"/>
                          <a:pt x="52" y="133"/>
                          <a:pt x="52" y="133"/>
                        </a:cubicBezTo>
                        <a:cubicBezTo>
                          <a:pt x="52" y="133"/>
                          <a:pt x="52" y="133"/>
                          <a:pt x="52" y="133"/>
                        </a:cubicBezTo>
                        <a:cubicBezTo>
                          <a:pt x="51" y="133"/>
                          <a:pt x="51" y="133"/>
                          <a:pt x="51" y="133"/>
                        </a:cubicBezTo>
                        <a:cubicBezTo>
                          <a:pt x="50" y="133"/>
                          <a:pt x="50" y="133"/>
                          <a:pt x="50" y="133"/>
                        </a:cubicBezTo>
                        <a:cubicBezTo>
                          <a:pt x="50" y="132"/>
                          <a:pt x="50" y="132"/>
                          <a:pt x="50" y="132"/>
                        </a:cubicBezTo>
                        <a:cubicBezTo>
                          <a:pt x="50" y="133"/>
                          <a:pt x="50" y="133"/>
                          <a:pt x="50" y="133"/>
                        </a:cubicBezTo>
                        <a:cubicBezTo>
                          <a:pt x="49" y="133"/>
                          <a:pt x="49" y="133"/>
                          <a:pt x="49" y="133"/>
                        </a:cubicBezTo>
                        <a:cubicBezTo>
                          <a:pt x="49" y="133"/>
                          <a:pt x="49" y="133"/>
                          <a:pt x="49" y="133"/>
                        </a:cubicBezTo>
                        <a:cubicBezTo>
                          <a:pt x="49" y="132"/>
                          <a:pt x="49" y="132"/>
                          <a:pt x="49" y="132"/>
                        </a:cubicBezTo>
                        <a:cubicBezTo>
                          <a:pt x="49" y="133"/>
                          <a:pt x="49" y="133"/>
                          <a:pt x="49" y="133"/>
                        </a:cubicBezTo>
                        <a:cubicBezTo>
                          <a:pt x="49" y="133"/>
                          <a:pt x="49" y="133"/>
                          <a:pt x="49" y="133"/>
                        </a:cubicBezTo>
                        <a:cubicBezTo>
                          <a:pt x="49" y="132"/>
                          <a:pt x="49" y="132"/>
                          <a:pt x="49" y="132"/>
                        </a:cubicBezTo>
                        <a:cubicBezTo>
                          <a:pt x="49" y="132"/>
                          <a:pt x="49" y="132"/>
                          <a:pt x="49" y="132"/>
                        </a:cubicBezTo>
                        <a:cubicBezTo>
                          <a:pt x="49" y="131"/>
                          <a:pt x="49" y="131"/>
                          <a:pt x="49" y="131"/>
                        </a:cubicBezTo>
                        <a:cubicBezTo>
                          <a:pt x="48" y="131"/>
                          <a:pt x="48" y="131"/>
                          <a:pt x="48" y="131"/>
                        </a:cubicBezTo>
                        <a:cubicBezTo>
                          <a:pt x="47" y="131"/>
                          <a:pt x="47" y="131"/>
                          <a:pt x="47" y="131"/>
                        </a:cubicBezTo>
                        <a:cubicBezTo>
                          <a:pt x="47" y="131"/>
                          <a:pt x="47" y="131"/>
                          <a:pt x="47" y="131"/>
                        </a:cubicBezTo>
                        <a:cubicBezTo>
                          <a:pt x="47" y="131"/>
                          <a:pt x="47" y="131"/>
                          <a:pt x="47" y="131"/>
                        </a:cubicBezTo>
                        <a:cubicBezTo>
                          <a:pt x="46" y="132"/>
                          <a:pt x="46" y="132"/>
                          <a:pt x="46" y="132"/>
                        </a:cubicBezTo>
                        <a:cubicBezTo>
                          <a:pt x="46" y="132"/>
                          <a:pt x="46" y="132"/>
                          <a:pt x="46" y="132"/>
                        </a:cubicBezTo>
                        <a:cubicBezTo>
                          <a:pt x="45" y="132"/>
                          <a:pt x="45" y="132"/>
                          <a:pt x="45" y="132"/>
                        </a:cubicBezTo>
                        <a:cubicBezTo>
                          <a:pt x="45" y="133"/>
                          <a:pt x="45" y="133"/>
                          <a:pt x="45" y="133"/>
                        </a:cubicBezTo>
                        <a:cubicBezTo>
                          <a:pt x="45" y="134"/>
                          <a:pt x="45" y="134"/>
                          <a:pt x="45" y="134"/>
                        </a:cubicBezTo>
                        <a:cubicBezTo>
                          <a:pt x="44" y="134"/>
                          <a:pt x="44" y="134"/>
                          <a:pt x="44" y="134"/>
                        </a:cubicBezTo>
                        <a:cubicBezTo>
                          <a:pt x="43" y="134"/>
                          <a:pt x="43" y="134"/>
                          <a:pt x="43" y="134"/>
                        </a:cubicBezTo>
                        <a:cubicBezTo>
                          <a:pt x="43" y="133"/>
                          <a:pt x="43" y="133"/>
                          <a:pt x="43" y="133"/>
                        </a:cubicBezTo>
                        <a:cubicBezTo>
                          <a:pt x="43" y="133"/>
                          <a:pt x="43" y="133"/>
                          <a:pt x="43" y="133"/>
                        </a:cubicBezTo>
                        <a:cubicBezTo>
                          <a:pt x="42" y="133"/>
                          <a:pt x="42" y="133"/>
                          <a:pt x="42" y="133"/>
                        </a:cubicBezTo>
                        <a:cubicBezTo>
                          <a:pt x="42" y="133"/>
                          <a:pt x="42" y="133"/>
                          <a:pt x="42" y="133"/>
                        </a:cubicBezTo>
                        <a:cubicBezTo>
                          <a:pt x="41" y="131"/>
                          <a:pt x="41" y="131"/>
                          <a:pt x="41" y="131"/>
                        </a:cubicBezTo>
                        <a:cubicBezTo>
                          <a:pt x="40" y="131"/>
                          <a:pt x="40" y="131"/>
                          <a:pt x="40" y="131"/>
                        </a:cubicBezTo>
                        <a:cubicBezTo>
                          <a:pt x="40" y="131"/>
                          <a:pt x="40" y="131"/>
                          <a:pt x="40" y="131"/>
                        </a:cubicBezTo>
                        <a:cubicBezTo>
                          <a:pt x="40" y="131"/>
                          <a:pt x="40" y="131"/>
                          <a:pt x="40" y="131"/>
                        </a:cubicBezTo>
                        <a:cubicBezTo>
                          <a:pt x="39" y="131"/>
                          <a:pt x="39" y="131"/>
                          <a:pt x="39" y="131"/>
                        </a:cubicBezTo>
                        <a:cubicBezTo>
                          <a:pt x="39" y="131"/>
                          <a:pt x="39" y="131"/>
                          <a:pt x="39" y="131"/>
                        </a:cubicBezTo>
                        <a:cubicBezTo>
                          <a:pt x="39" y="132"/>
                          <a:pt x="39" y="132"/>
                          <a:pt x="39" y="132"/>
                        </a:cubicBezTo>
                        <a:cubicBezTo>
                          <a:pt x="39" y="132"/>
                          <a:pt x="39" y="132"/>
                          <a:pt x="39" y="132"/>
                        </a:cubicBezTo>
                        <a:cubicBezTo>
                          <a:pt x="39" y="132"/>
                          <a:pt x="39" y="132"/>
                          <a:pt x="39" y="132"/>
                        </a:cubicBezTo>
                        <a:cubicBezTo>
                          <a:pt x="39" y="133"/>
                          <a:pt x="39" y="133"/>
                          <a:pt x="39" y="133"/>
                        </a:cubicBezTo>
                        <a:cubicBezTo>
                          <a:pt x="39" y="133"/>
                          <a:pt x="39" y="133"/>
                          <a:pt x="39" y="133"/>
                        </a:cubicBezTo>
                        <a:cubicBezTo>
                          <a:pt x="38" y="133"/>
                          <a:pt x="38" y="133"/>
                          <a:pt x="38" y="133"/>
                        </a:cubicBezTo>
                        <a:cubicBezTo>
                          <a:pt x="38" y="133"/>
                          <a:pt x="38" y="133"/>
                          <a:pt x="38" y="133"/>
                        </a:cubicBezTo>
                        <a:cubicBezTo>
                          <a:pt x="38" y="133"/>
                          <a:pt x="38" y="133"/>
                          <a:pt x="38" y="133"/>
                        </a:cubicBezTo>
                        <a:cubicBezTo>
                          <a:pt x="37" y="133"/>
                          <a:pt x="37" y="133"/>
                          <a:pt x="37" y="133"/>
                        </a:cubicBezTo>
                        <a:cubicBezTo>
                          <a:pt x="36" y="133"/>
                          <a:pt x="36" y="133"/>
                          <a:pt x="36" y="133"/>
                        </a:cubicBezTo>
                        <a:cubicBezTo>
                          <a:pt x="35" y="133"/>
                          <a:pt x="35" y="133"/>
                          <a:pt x="35" y="133"/>
                        </a:cubicBezTo>
                        <a:cubicBezTo>
                          <a:pt x="35" y="134"/>
                          <a:pt x="35" y="134"/>
                          <a:pt x="35" y="134"/>
                        </a:cubicBezTo>
                        <a:cubicBezTo>
                          <a:pt x="35" y="134"/>
                          <a:pt x="35" y="134"/>
                          <a:pt x="35" y="134"/>
                        </a:cubicBezTo>
                        <a:cubicBezTo>
                          <a:pt x="34" y="134"/>
                          <a:pt x="34" y="134"/>
                          <a:pt x="34" y="134"/>
                        </a:cubicBezTo>
                        <a:cubicBezTo>
                          <a:pt x="34" y="134"/>
                          <a:pt x="34" y="134"/>
                          <a:pt x="34" y="134"/>
                        </a:cubicBezTo>
                        <a:cubicBezTo>
                          <a:pt x="34" y="134"/>
                          <a:pt x="34" y="134"/>
                          <a:pt x="34" y="134"/>
                        </a:cubicBezTo>
                        <a:cubicBezTo>
                          <a:pt x="33" y="134"/>
                          <a:pt x="33" y="134"/>
                          <a:pt x="33" y="134"/>
                        </a:cubicBezTo>
                        <a:cubicBezTo>
                          <a:pt x="32" y="134"/>
                          <a:pt x="32" y="134"/>
                          <a:pt x="32" y="134"/>
                        </a:cubicBezTo>
                        <a:cubicBezTo>
                          <a:pt x="32" y="134"/>
                          <a:pt x="32" y="134"/>
                          <a:pt x="32" y="134"/>
                        </a:cubicBezTo>
                        <a:cubicBezTo>
                          <a:pt x="32" y="134"/>
                          <a:pt x="32" y="134"/>
                          <a:pt x="32" y="134"/>
                        </a:cubicBezTo>
                        <a:cubicBezTo>
                          <a:pt x="31" y="134"/>
                          <a:pt x="31" y="134"/>
                          <a:pt x="31" y="134"/>
                        </a:cubicBezTo>
                        <a:cubicBezTo>
                          <a:pt x="31" y="134"/>
                          <a:pt x="31" y="134"/>
                          <a:pt x="31" y="134"/>
                        </a:cubicBezTo>
                        <a:cubicBezTo>
                          <a:pt x="31" y="134"/>
                          <a:pt x="31" y="134"/>
                          <a:pt x="31" y="134"/>
                        </a:cubicBezTo>
                        <a:cubicBezTo>
                          <a:pt x="31" y="133"/>
                          <a:pt x="31" y="133"/>
                          <a:pt x="31" y="133"/>
                        </a:cubicBezTo>
                        <a:cubicBezTo>
                          <a:pt x="30" y="132"/>
                          <a:pt x="30" y="132"/>
                          <a:pt x="30" y="132"/>
                        </a:cubicBezTo>
                        <a:cubicBezTo>
                          <a:pt x="29" y="132"/>
                          <a:pt x="29" y="132"/>
                          <a:pt x="29" y="132"/>
                        </a:cubicBezTo>
                        <a:cubicBezTo>
                          <a:pt x="29" y="132"/>
                          <a:pt x="29" y="132"/>
                          <a:pt x="29" y="132"/>
                        </a:cubicBezTo>
                        <a:cubicBezTo>
                          <a:pt x="29" y="132"/>
                          <a:pt x="29" y="132"/>
                          <a:pt x="29" y="132"/>
                        </a:cubicBezTo>
                        <a:cubicBezTo>
                          <a:pt x="28" y="131"/>
                          <a:pt x="28" y="131"/>
                          <a:pt x="28" y="131"/>
                        </a:cubicBezTo>
                        <a:cubicBezTo>
                          <a:pt x="27" y="129"/>
                          <a:pt x="27" y="129"/>
                          <a:pt x="27" y="129"/>
                        </a:cubicBezTo>
                        <a:cubicBezTo>
                          <a:pt x="28" y="128"/>
                          <a:pt x="28" y="128"/>
                          <a:pt x="28" y="128"/>
                        </a:cubicBezTo>
                        <a:cubicBezTo>
                          <a:pt x="29" y="128"/>
                          <a:pt x="29" y="128"/>
                          <a:pt x="29" y="128"/>
                        </a:cubicBezTo>
                        <a:cubicBezTo>
                          <a:pt x="29" y="128"/>
                          <a:pt x="29" y="128"/>
                          <a:pt x="29" y="128"/>
                        </a:cubicBezTo>
                        <a:cubicBezTo>
                          <a:pt x="29" y="127"/>
                          <a:pt x="29" y="127"/>
                          <a:pt x="29" y="127"/>
                        </a:cubicBezTo>
                        <a:cubicBezTo>
                          <a:pt x="29" y="126"/>
                          <a:pt x="29" y="126"/>
                          <a:pt x="29" y="126"/>
                        </a:cubicBezTo>
                        <a:cubicBezTo>
                          <a:pt x="29" y="126"/>
                          <a:pt x="29" y="126"/>
                          <a:pt x="29" y="126"/>
                        </a:cubicBezTo>
                        <a:cubicBezTo>
                          <a:pt x="31" y="125"/>
                          <a:pt x="31" y="125"/>
                          <a:pt x="31" y="125"/>
                        </a:cubicBezTo>
                        <a:cubicBezTo>
                          <a:pt x="31" y="125"/>
                          <a:pt x="31" y="125"/>
                          <a:pt x="31" y="125"/>
                        </a:cubicBezTo>
                        <a:cubicBezTo>
                          <a:pt x="31" y="125"/>
                          <a:pt x="31" y="125"/>
                          <a:pt x="31" y="125"/>
                        </a:cubicBezTo>
                        <a:cubicBezTo>
                          <a:pt x="32" y="125"/>
                          <a:pt x="32" y="125"/>
                          <a:pt x="32" y="125"/>
                        </a:cubicBezTo>
                        <a:cubicBezTo>
                          <a:pt x="32" y="124"/>
                          <a:pt x="32" y="124"/>
                          <a:pt x="32" y="124"/>
                        </a:cubicBezTo>
                        <a:cubicBezTo>
                          <a:pt x="33" y="125"/>
                          <a:pt x="33" y="125"/>
                          <a:pt x="33" y="125"/>
                        </a:cubicBezTo>
                        <a:cubicBezTo>
                          <a:pt x="33" y="125"/>
                          <a:pt x="33" y="125"/>
                          <a:pt x="33" y="125"/>
                        </a:cubicBezTo>
                        <a:cubicBezTo>
                          <a:pt x="33" y="124"/>
                          <a:pt x="33" y="124"/>
                          <a:pt x="33" y="124"/>
                        </a:cubicBezTo>
                        <a:cubicBezTo>
                          <a:pt x="34" y="123"/>
                          <a:pt x="34" y="123"/>
                          <a:pt x="34" y="123"/>
                        </a:cubicBezTo>
                        <a:cubicBezTo>
                          <a:pt x="34" y="123"/>
                          <a:pt x="34" y="123"/>
                          <a:pt x="34" y="123"/>
                        </a:cubicBezTo>
                        <a:cubicBezTo>
                          <a:pt x="34" y="123"/>
                          <a:pt x="34" y="123"/>
                          <a:pt x="34" y="123"/>
                        </a:cubicBezTo>
                        <a:cubicBezTo>
                          <a:pt x="33" y="122"/>
                          <a:pt x="33" y="122"/>
                          <a:pt x="33" y="122"/>
                        </a:cubicBezTo>
                        <a:cubicBezTo>
                          <a:pt x="33" y="122"/>
                          <a:pt x="33" y="122"/>
                          <a:pt x="33" y="122"/>
                        </a:cubicBezTo>
                        <a:cubicBezTo>
                          <a:pt x="33" y="122"/>
                          <a:pt x="33" y="122"/>
                          <a:pt x="33" y="122"/>
                        </a:cubicBezTo>
                        <a:cubicBezTo>
                          <a:pt x="34" y="122"/>
                          <a:pt x="34" y="122"/>
                          <a:pt x="34" y="122"/>
                        </a:cubicBezTo>
                        <a:cubicBezTo>
                          <a:pt x="34" y="122"/>
                          <a:pt x="34" y="122"/>
                          <a:pt x="34" y="122"/>
                        </a:cubicBezTo>
                        <a:cubicBezTo>
                          <a:pt x="34" y="121"/>
                          <a:pt x="34" y="121"/>
                          <a:pt x="34" y="121"/>
                        </a:cubicBezTo>
                        <a:cubicBezTo>
                          <a:pt x="34" y="121"/>
                          <a:pt x="34" y="121"/>
                          <a:pt x="34" y="121"/>
                        </a:cubicBezTo>
                        <a:cubicBezTo>
                          <a:pt x="34" y="121"/>
                          <a:pt x="34" y="121"/>
                          <a:pt x="34" y="121"/>
                        </a:cubicBezTo>
                        <a:cubicBezTo>
                          <a:pt x="35" y="122"/>
                          <a:pt x="35" y="122"/>
                          <a:pt x="35" y="122"/>
                        </a:cubicBezTo>
                        <a:cubicBezTo>
                          <a:pt x="35" y="122"/>
                          <a:pt x="35" y="122"/>
                          <a:pt x="35" y="122"/>
                        </a:cubicBezTo>
                        <a:cubicBezTo>
                          <a:pt x="35" y="122"/>
                          <a:pt x="35" y="122"/>
                          <a:pt x="35" y="122"/>
                        </a:cubicBezTo>
                        <a:cubicBezTo>
                          <a:pt x="36" y="122"/>
                          <a:pt x="36" y="122"/>
                          <a:pt x="36" y="122"/>
                        </a:cubicBezTo>
                        <a:cubicBezTo>
                          <a:pt x="38" y="123"/>
                          <a:pt x="38" y="123"/>
                          <a:pt x="38" y="123"/>
                        </a:cubicBezTo>
                        <a:cubicBezTo>
                          <a:pt x="39" y="124"/>
                          <a:pt x="39" y="124"/>
                          <a:pt x="39" y="124"/>
                        </a:cubicBezTo>
                        <a:cubicBezTo>
                          <a:pt x="39" y="124"/>
                          <a:pt x="39" y="124"/>
                          <a:pt x="39" y="124"/>
                        </a:cubicBezTo>
                        <a:cubicBezTo>
                          <a:pt x="39" y="124"/>
                          <a:pt x="39" y="124"/>
                          <a:pt x="39" y="124"/>
                        </a:cubicBezTo>
                        <a:cubicBezTo>
                          <a:pt x="39" y="124"/>
                          <a:pt x="39" y="124"/>
                          <a:pt x="39" y="124"/>
                        </a:cubicBezTo>
                        <a:cubicBezTo>
                          <a:pt x="41" y="125"/>
                          <a:pt x="41" y="125"/>
                          <a:pt x="41" y="125"/>
                        </a:cubicBezTo>
                        <a:cubicBezTo>
                          <a:pt x="41" y="125"/>
                          <a:pt x="41" y="125"/>
                          <a:pt x="41" y="125"/>
                        </a:cubicBezTo>
                        <a:cubicBezTo>
                          <a:pt x="41" y="125"/>
                          <a:pt x="41" y="125"/>
                          <a:pt x="41" y="125"/>
                        </a:cubicBezTo>
                        <a:cubicBezTo>
                          <a:pt x="42" y="124"/>
                          <a:pt x="42" y="124"/>
                          <a:pt x="42" y="124"/>
                        </a:cubicBezTo>
                        <a:cubicBezTo>
                          <a:pt x="42" y="124"/>
                          <a:pt x="42" y="124"/>
                          <a:pt x="42" y="124"/>
                        </a:cubicBezTo>
                        <a:cubicBezTo>
                          <a:pt x="43" y="125"/>
                          <a:pt x="43" y="125"/>
                          <a:pt x="43" y="125"/>
                        </a:cubicBezTo>
                        <a:cubicBezTo>
                          <a:pt x="43" y="125"/>
                          <a:pt x="43" y="125"/>
                          <a:pt x="43" y="125"/>
                        </a:cubicBezTo>
                        <a:cubicBezTo>
                          <a:pt x="43" y="125"/>
                          <a:pt x="43" y="125"/>
                          <a:pt x="43" y="125"/>
                        </a:cubicBezTo>
                        <a:cubicBezTo>
                          <a:pt x="44" y="125"/>
                          <a:pt x="44" y="125"/>
                          <a:pt x="44" y="125"/>
                        </a:cubicBezTo>
                        <a:cubicBezTo>
                          <a:pt x="45" y="125"/>
                          <a:pt x="45" y="125"/>
                          <a:pt x="45" y="125"/>
                        </a:cubicBezTo>
                        <a:cubicBezTo>
                          <a:pt x="45" y="125"/>
                          <a:pt x="45" y="125"/>
                          <a:pt x="45" y="125"/>
                        </a:cubicBezTo>
                        <a:cubicBezTo>
                          <a:pt x="46" y="125"/>
                          <a:pt x="46" y="125"/>
                          <a:pt x="46" y="125"/>
                        </a:cubicBezTo>
                        <a:cubicBezTo>
                          <a:pt x="47" y="124"/>
                          <a:pt x="47" y="124"/>
                          <a:pt x="47" y="124"/>
                        </a:cubicBezTo>
                        <a:cubicBezTo>
                          <a:pt x="47" y="124"/>
                          <a:pt x="47" y="124"/>
                          <a:pt x="47" y="124"/>
                        </a:cubicBezTo>
                        <a:cubicBezTo>
                          <a:pt x="47" y="124"/>
                          <a:pt x="47" y="124"/>
                          <a:pt x="47" y="124"/>
                        </a:cubicBezTo>
                        <a:cubicBezTo>
                          <a:pt x="47" y="123"/>
                          <a:pt x="47" y="123"/>
                          <a:pt x="47" y="123"/>
                        </a:cubicBezTo>
                        <a:cubicBezTo>
                          <a:pt x="48" y="123"/>
                          <a:pt x="48" y="123"/>
                          <a:pt x="48" y="123"/>
                        </a:cubicBezTo>
                        <a:cubicBezTo>
                          <a:pt x="48" y="124"/>
                          <a:pt x="48" y="124"/>
                          <a:pt x="48" y="124"/>
                        </a:cubicBezTo>
                        <a:cubicBezTo>
                          <a:pt x="47" y="124"/>
                          <a:pt x="47" y="124"/>
                          <a:pt x="47" y="124"/>
                        </a:cubicBezTo>
                        <a:cubicBezTo>
                          <a:pt x="48" y="124"/>
                          <a:pt x="48" y="124"/>
                          <a:pt x="48" y="124"/>
                        </a:cubicBezTo>
                        <a:cubicBezTo>
                          <a:pt x="49" y="125"/>
                          <a:pt x="49" y="125"/>
                          <a:pt x="49" y="125"/>
                        </a:cubicBezTo>
                        <a:cubicBezTo>
                          <a:pt x="49" y="125"/>
                          <a:pt x="49" y="125"/>
                          <a:pt x="49" y="125"/>
                        </a:cubicBezTo>
                        <a:cubicBezTo>
                          <a:pt x="49" y="125"/>
                          <a:pt x="49" y="125"/>
                          <a:pt x="49" y="125"/>
                        </a:cubicBezTo>
                        <a:cubicBezTo>
                          <a:pt x="50" y="124"/>
                          <a:pt x="50" y="124"/>
                          <a:pt x="50" y="124"/>
                        </a:cubicBezTo>
                        <a:cubicBezTo>
                          <a:pt x="50" y="124"/>
                          <a:pt x="50" y="124"/>
                          <a:pt x="50" y="124"/>
                        </a:cubicBezTo>
                        <a:cubicBezTo>
                          <a:pt x="50" y="124"/>
                          <a:pt x="50" y="124"/>
                          <a:pt x="50" y="124"/>
                        </a:cubicBezTo>
                        <a:cubicBezTo>
                          <a:pt x="51" y="123"/>
                          <a:pt x="51" y="123"/>
                          <a:pt x="51" y="123"/>
                        </a:cubicBezTo>
                        <a:cubicBezTo>
                          <a:pt x="52" y="122"/>
                          <a:pt x="52" y="122"/>
                          <a:pt x="52" y="122"/>
                        </a:cubicBezTo>
                        <a:cubicBezTo>
                          <a:pt x="52" y="122"/>
                          <a:pt x="52" y="122"/>
                          <a:pt x="52" y="122"/>
                        </a:cubicBezTo>
                        <a:cubicBezTo>
                          <a:pt x="52" y="124"/>
                          <a:pt x="52" y="124"/>
                          <a:pt x="52" y="124"/>
                        </a:cubicBezTo>
                        <a:cubicBezTo>
                          <a:pt x="52" y="124"/>
                          <a:pt x="52" y="124"/>
                          <a:pt x="52" y="124"/>
                        </a:cubicBezTo>
                        <a:cubicBezTo>
                          <a:pt x="52" y="124"/>
                          <a:pt x="52" y="124"/>
                          <a:pt x="52" y="124"/>
                        </a:cubicBezTo>
                        <a:cubicBezTo>
                          <a:pt x="52" y="125"/>
                          <a:pt x="52" y="125"/>
                          <a:pt x="52" y="125"/>
                        </a:cubicBezTo>
                        <a:cubicBezTo>
                          <a:pt x="53" y="127"/>
                          <a:pt x="53" y="127"/>
                          <a:pt x="53" y="127"/>
                        </a:cubicBezTo>
                        <a:cubicBezTo>
                          <a:pt x="53" y="125"/>
                          <a:pt x="53" y="125"/>
                          <a:pt x="53" y="125"/>
                        </a:cubicBezTo>
                        <a:cubicBezTo>
                          <a:pt x="53" y="124"/>
                          <a:pt x="53" y="124"/>
                          <a:pt x="53" y="124"/>
                        </a:cubicBezTo>
                        <a:cubicBezTo>
                          <a:pt x="54" y="124"/>
                          <a:pt x="54" y="124"/>
                          <a:pt x="54" y="124"/>
                        </a:cubicBezTo>
                        <a:cubicBezTo>
                          <a:pt x="54" y="124"/>
                          <a:pt x="54" y="124"/>
                          <a:pt x="54" y="124"/>
                        </a:cubicBezTo>
                        <a:cubicBezTo>
                          <a:pt x="54" y="124"/>
                          <a:pt x="54" y="124"/>
                          <a:pt x="54" y="124"/>
                        </a:cubicBezTo>
                        <a:cubicBezTo>
                          <a:pt x="54" y="124"/>
                          <a:pt x="54" y="124"/>
                          <a:pt x="54" y="124"/>
                        </a:cubicBezTo>
                        <a:cubicBezTo>
                          <a:pt x="55" y="123"/>
                          <a:pt x="55" y="123"/>
                          <a:pt x="55" y="123"/>
                        </a:cubicBezTo>
                        <a:cubicBezTo>
                          <a:pt x="55" y="123"/>
                          <a:pt x="55" y="123"/>
                          <a:pt x="55" y="123"/>
                        </a:cubicBezTo>
                        <a:cubicBezTo>
                          <a:pt x="55" y="123"/>
                          <a:pt x="55" y="123"/>
                          <a:pt x="55" y="123"/>
                        </a:cubicBezTo>
                        <a:cubicBezTo>
                          <a:pt x="55" y="120"/>
                          <a:pt x="55" y="120"/>
                          <a:pt x="55" y="120"/>
                        </a:cubicBezTo>
                        <a:cubicBezTo>
                          <a:pt x="55" y="120"/>
                          <a:pt x="55" y="120"/>
                          <a:pt x="55" y="120"/>
                        </a:cubicBezTo>
                        <a:cubicBezTo>
                          <a:pt x="55" y="120"/>
                          <a:pt x="55" y="120"/>
                          <a:pt x="55" y="120"/>
                        </a:cubicBezTo>
                        <a:cubicBezTo>
                          <a:pt x="54" y="118"/>
                          <a:pt x="54" y="118"/>
                          <a:pt x="54" y="118"/>
                        </a:cubicBezTo>
                        <a:cubicBezTo>
                          <a:pt x="54" y="117"/>
                          <a:pt x="54" y="117"/>
                          <a:pt x="54" y="117"/>
                        </a:cubicBezTo>
                        <a:cubicBezTo>
                          <a:pt x="54" y="117"/>
                          <a:pt x="54" y="117"/>
                          <a:pt x="54" y="117"/>
                        </a:cubicBezTo>
                        <a:cubicBezTo>
                          <a:pt x="54" y="117"/>
                          <a:pt x="54" y="117"/>
                          <a:pt x="54"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4" y="114"/>
                          <a:pt x="54" y="114"/>
                          <a:pt x="54" y="114"/>
                        </a:cubicBezTo>
                        <a:cubicBezTo>
                          <a:pt x="54" y="114"/>
                          <a:pt x="54" y="114"/>
                          <a:pt x="54" y="114"/>
                        </a:cubicBezTo>
                        <a:cubicBezTo>
                          <a:pt x="56" y="113"/>
                          <a:pt x="56" y="113"/>
                          <a:pt x="56" y="113"/>
                        </a:cubicBezTo>
                        <a:cubicBezTo>
                          <a:pt x="58" y="112"/>
                          <a:pt x="58" y="112"/>
                          <a:pt x="58" y="112"/>
                        </a:cubicBezTo>
                        <a:cubicBezTo>
                          <a:pt x="59" y="111"/>
                          <a:pt x="59" y="111"/>
                          <a:pt x="59" y="111"/>
                        </a:cubicBezTo>
                        <a:cubicBezTo>
                          <a:pt x="59" y="111"/>
                          <a:pt x="59" y="111"/>
                          <a:pt x="59" y="111"/>
                        </a:cubicBezTo>
                        <a:cubicBezTo>
                          <a:pt x="59" y="111"/>
                          <a:pt x="59" y="111"/>
                          <a:pt x="59" y="111"/>
                        </a:cubicBezTo>
                        <a:cubicBezTo>
                          <a:pt x="61" y="110"/>
                          <a:pt x="61" y="110"/>
                          <a:pt x="61" y="110"/>
                        </a:cubicBezTo>
                        <a:cubicBezTo>
                          <a:pt x="61" y="110"/>
                          <a:pt x="61" y="110"/>
                          <a:pt x="61" y="110"/>
                        </a:cubicBezTo>
                        <a:cubicBezTo>
                          <a:pt x="61" y="110"/>
                          <a:pt x="61" y="110"/>
                          <a:pt x="61" y="110"/>
                        </a:cubicBezTo>
                        <a:cubicBezTo>
                          <a:pt x="62" y="110"/>
                          <a:pt x="62" y="110"/>
                          <a:pt x="62" y="110"/>
                        </a:cubicBezTo>
                        <a:cubicBezTo>
                          <a:pt x="62" y="110"/>
                          <a:pt x="62" y="110"/>
                          <a:pt x="62" y="110"/>
                        </a:cubicBezTo>
                        <a:cubicBezTo>
                          <a:pt x="63" y="110"/>
                          <a:pt x="63" y="110"/>
                          <a:pt x="63" y="110"/>
                        </a:cubicBezTo>
                        <a:cubicBezTo>
                          <a:pt x="63" y="110"/>
                          <a:pt x="63" y="110"/>
                          <a:pt x="63" y="110"/>
                        </a:cubicBezTo>
                        <a:cubicBezTo>
                          <a:pt x="65" y="110"/>
                          <a:pt x="65" y="110"/>
                          <a:pt x="65" y="110"/>
                        </a:cubicBezTo>
                        <a:cubicBezTo>
                          <a:pt x="63" y="109"/>
                          <a:pt x="63" y="109"/>
                          <a:pt x="63" y="109"/>
                        </a:cubicBezTo>
                        <a:cubicBezTo>
                          <a:pt x="62" y="108"/>
                          <a:pt x="62" y="108"/>
                          <a:pt x="62" y="108"/>
                        </a:cubicBezTo>
                        <a:cubicBezTo>
                          <a:pt x="62" y="108"/>
                          <a:pt x="62" y="108"/>
                          <a:pt x="62" y="108"/>
                        </a:cubicBezTo>
                        <a:cubicBezTo>
                          <a:pt x="64" y="106"/>
                          <a:pt x="64" y="106"/>
                          <a:pt x="64" y="106"/>
                        </a:cubicBezTo>
                        <a:cubicBezTo>
                          <a:pt x="64" y="106"/>
                          <a:pt x="64" y="106"/>
                          <a:pt x="64" y="106"/>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7" y="105"/>
                          <a:pt x="67" y="105"/>
                          <a:pt x="67" y="105"/>
                        </a:cubicBezTo>
                        <a:cubicBezTo>
                          <a:pt x="67" y="105"/>
                          <a:pt x="67" y="105"/>
                          <a:pt x="67" y="105"/>
                        </a:cubicBezTo>
                        <a:cubicBezTo>
                          <a:pt x="69" y="105"/>
                          <a:pt x="69" y="105"/>
                          <a:pt x="69" y="105"/>
                        </a:cubicBezTo>
                        <a:cubicBezTo>
                          <a:pt x="69" y="105"/>
                          <a:pt x="69" y="105"/>
                          <a:pt x="69" y="105"/>
                        </a:cubicBezTo>
                        <a:cubicBezTo>
                          <a:pt x="69" y="104"/>
                          <a:pt x="69" y="104"/>
                          <a:pt x="69" y="104"/>
                        </a:cubicBezTo>
                        <a:cubicBezTo>
                          <a:pt x="69" y="103"/>
                          <a:pt x="69" y="103"/>
                          <a:pt x="69" y="103"/>
                        </a:cubicBezTo>
                        <a:cubicBezTo>
                          <a:pt x="69" y="103"/>
                          <a:pt x="69" y="103"/>
                          <a:pt x="69" y="103"/>
                        </a:cubicBezTo>
                        <a:cubicBezTo>
                          <a:pt x="69" y="103"/>
                          <a:pt x="69" y="103"/>
                          <a:pt x="69" y="103"/>
                        </a:cubicBezTo>
                        <a:cubicBezTo>
                          <a:pt x="69" y="102"/>
                          <a:pt x="69" y="102"/>
                          <a:pt x="69" y="102"/>
                        </a:cubicBezTo>
                        <a:cubicBezTo>
                          <a:pt x="69" y="102"/>
                          <a:pt x="69" y="102"/>
                          <a:pt x="69" y="102"/>
                        </a:cubicBezTo>
                        <a:cubicBezTo>
                          <a:pt x="69" y="101"/>
                          <a:pt x="69" y="101"/>
                          <a:pt x="69" y="101"/>
                        </a:cubicBezTo>
                        <a:cubicBezTo>
                          <a:pt x="69" y="101"/>
                          <a:pt x="69" y="101"/>
                          <a:pt x="69" y="101"/>
                        </a:cubicBezTo>
                        <a:cubicBezTo>
                          <a:pt x="69" y="99"/>
                          <a:pt x="69" y="99"/>
                          <a:pt x="69" y="99"/>
                        </a:cubicBezTo>
                        <a:cubicBezTo>
                          <a:pt x="69" y="99"/>
                          <a:pt x="69" y="99"/>
                          <a:pt x="69" y="99"/>
                        </a:cubicBezTo>
                        <a:cubicBezTo>
                          <a:pt x="69" y="98"/>
                          <a:pt x="69" y="98"/>
                          <a:pt x="69" y="98"/>
                        </a:cubicBezTo>
                        <a:cubicBezTo>
                          <a:pt x="69" y="98"/>
                          <a:pt x="69" y="98"/>
                          <a:pt x="69" y="98"/>
                        </a:cubicBezTo>
                        <a:cubicBezTo>
                          <a:pt x="69" y="98"/>
                          <a:pt x="69" y="98"/>
                          <a:pt x="69" y="98"/>
                        </a:cubicBezTo>
                        <a:cubicBezTo>
                          <a:pt x="69" y="97"/>
                          <a:pt x="69" y="97"/>
                          <a:pt x="69" y="97"/>
                        </a:cubicBezTo>
                        <a:cubicBezTo>
                          <a:pt x="70" y="96"/>
                          <a:pt x="70" y="96"/>
                          <a:pt x="70" y="96"/>
                        </a:cubicBezTo>
                        <a:cubicBezTo>
                          <a:pt x="70" y="96"/>
                          <a:pt x="70" y="96"/>
                          <a:pt x="70" y="96"/>
                        </a:cubicBezTo>
                        <a:cubicBezTo>
                          <a:pt x="70" y="96"/>
                          <a:pt x="70" y="96"/>
                          <a:pt x="70" y="96"/>
                        </a:cubicBezTo>
                        <a:cubicBezTo>
                          <a:pt x="70" y="95"/>
                          <a:pt x="70" y="95"/>
                          <a:pt x="70" y="95"/>
                        </a:cubicBezTo>
                        <a:cubicBezTo>
                          <a:pt x="70" y="95"/>
                          <a:pt x="70" y="95"/>
                          <a:pt x="70" y="95"/>
                        </a:cubicBezTo>
                        <a:cubicBezTo>
                          <a:pt x="70" y="94"/>
                          <a:pt x="70" y="94"/>
                          <a:pt x="70" y="94"/>
                        </a:cubicBezTo>
                        <a:cubicBezTo>
                          <a:pt x="69" y="94"/>
                          <a:pt x="69" y="94"/>
                          <a:pt x="69" y="94"/>
                        </a:cubicBezTo>
                        <a:cubicBezTo>
                          <a:pt x="69" y="94"/>
                          <a:pt x="69" y="94"/>
                          <a:pt x="69" y="94"/>
                        </a:cubicBezTo>
                        <a:cubicBezTo>
                          <a:pt x="69" y="93"/>
                          <a:pt x="69" y="93"/>
                          <a:pt x="69" y="93"/>
                        </a:cubicBezTo>
                        <a:cubicBezTo>
                          <a:pt x="70" y="93"/>
                          <a:pt x="70" y="93"/>
                          <a:pt x="70" y="93"/>
                        </a:cubicBezTo>
                        <a:cubicBezTo>
                          <a:pt x="70" y="93"/>
                          <a:pt x="70" y="93"/>
                          <a:pt x="70" y="93"/>
                        </a:cubicBezTo>
                        <a:cubicBezTo>
                          <a:pt x="70" y="92"/>
                          <a:pt x="70" y="92"/>
                          <a:pt x="70" y="92"/>
                        </a:cubicBezTo>
                        <a:cubicBezTo>
                          <a:pt x="70" y="91"/>
                          <a:pt x="70" y="91"/>
                          <a:pt x="70" y="91"/>
                        </a:cubicBezTo>
                        <a:cubicBezTo>
                          <a:pt x="71" y="91"/>
                          <a:pt x="71" y="91"/>
                          <a:pt x="71" y="91"/>
                        </a:cubicBezTo>
                        <a:cubicBezTo>
                          <a:pt x="71" y="90"/>
                          <a:pt x="71" y="90"/>
                          <a:pt x="71" y="90"/>
                        </a:cubicBezTo>
                        <a:cubicBezTo>
                          <a:pt x="71" y="90"/>
                          <a:pt x="71" y="90"/>
                          <a:pt x="71" y="90"/>
                        </a:cubicBezTo>
                        <a:cubicBezTo>
                          <a:pt x="71" y="89"/>
                          <a:pt x="71" y="89"/>
                          <a:pt x="71" y="89"/>
                        </a:cubicBezTo>
                        <a:cubicBezTo>
                          <a:pt x="71" y="89"/>
                          <a:pt x="71" y="89"/>
                          <a:pt x="71" y="89"/>
                        </a:cubicBezTo>
                        <a:cubicBezTo>
                          <a:pt x="70" y="89"/>
                          <a:pt x="70" y="89"/>
                          <a:pt x="70" y="89"/>
                        </a:cubicBezTo>
                        <a:cubicBezTo>
                          <a:pt x="70" y="89"/>
                          <a:pt x="70" y="89"/>
                          <a:pt x="70" y="89"/>
                        </a:cubicBezTo>
                        <a:cubicBezTo>
                          <a:pt x="70" y="89"/>
                          <a:pt x="70" y="89"/>
                          <a:pt x="70" y="89"/>
                        </a:cubicBezTo>
                        <a:cubicBezTo>
                          <a:pt x="69" y="89"/>
                          <a:pt x="69" y="89"/>
                          <a:pt x="69" y="89"/>
                        </a:cubicBezTo>
                        <a:cubicBezTo>
                          <a:pt x="69" y="90"/>
                          <a:pt x="69" y="90"/>
                          <a:pt x="69" y="90"/>
                        </a:cubicBezTo>
                        <a:cubicBezTo>
                          <a:pt x="69" y="89"/>
                          <a:pt x="69" y="89"/>
                          <a:pt x="69" y="89"/>
                        </a:cubicBezTo>
                        <a:cubicBezTo>
                          <a:pt x="69" y="89"/>
                          <a:pt x="69" y="89"/>
                          <a:pt x="69" y="89"/>
                        </a:cubicBezTo>
                        <a:cubicBezTo>
                          <a:pt x="69" y="89"/>
                          <a:pt x="69" y="89"/>
                          <a:pt x="69" y="89"/>
                        </a:cubicBezTo>
                        <a:cubicBezTo>
                          <a:pt x="68" y="89"/>
                          <a:pt x="68" y="89"/>
                          <a:pt x="68" y="89"/>
                        </a:cubicBezTo>
                        <a:cubicBezTo>
                          <a:pt x="68" y="89"/>
                          <a:pt x="68" y="89"/>
                          <a:pt x="68" y="89"/>
                        </a:cubicBezTo>
                        <a:cubicBezTo>
                          <a:pt x="68" y="89"/>
                          <a:pt x="68" y="89"/>
                          <a:pt x="68" y="89"/>
                        </a:cubicBezTo>
                        <a:cubicBezTo>
                          <a:pt x="66" y="89"/>
                          <a:pt x="66" y="89"/>
                          <a:pt x="66" y="89"/>
                        </a:cubicBezTo>
                        <a:cubicBezTo>
                          <a:pt x="66" y="88"/>
                          <a:pt x="66" y="88"/>
                          <a:pt x="66" y="88"/>
                        </a:cubicBezTo>
                        <a:cubicBezTo>
                          <a:pt x="66" y="88"/>
                          <a:pt x="66" y="88"/>
                          <a:pt x="66" y="88"/>
                        </a:cubicBezTo>
                        <a:cubicBezTo>
                          <a:pt x="67" y="87"/>
                          <a:pt x="67" y="87"/>
                          <a:pt x="67" y="87"/>
                        </a:cubicBezTo>
                        <a:cubicBezTo>
                          <a:pt x="68" y="87"/>
                          <a:pt x="68" y="87"/>
                          <a:pt x="68" y="87"/>
                        </a:cubicBezTo>
                        <a:cubicBezTo>
                          <a:pt x="67" y="87"/>
                          <a:pt x="67" y="87"/>
                          <a:pt x="67" y="87"/>
                        </a:cubicBezTo>
                        <a:cubicBezTo>
                          <a:pt x="67" y="86"/>
                          <a:pt x="67" y="86"/>
                          <a:pt x="67" y="86"/>
                        </a:cubicBezTo>
                        <a:cubicBezTo>
                          <a:pt x="67" y="86"/>
                          <a:pt x="67" y="86"/>
                          <a:pt x="67" y="86"/>
                        </a:cubicBezTo>
                        <a:cubicBezTo>
                          <a:pt x="67" y="86"/>
                          <a:pt x="67" y="86"/>
                          <a:pt x="67" y="86"/>
                        </a:cubicBezTo>
                        <a:cubicBezTo>
                          <a:pt x="67" y="86"/>
                          <a:pt x="67" y="86"/>
                          <a:pt x="67" y="86"/>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4"/>
                        </a:cubicBezTo>
                        <a:cubicBezTo>
                          <a:pt x="67" y="84"/>
                          <a:pt x="67" y="84"/>
                          <a:pt x="67" y="84"/>
                        </a:cubicBezTo>
                        <a:cubicBezTo>
                          <a:pt x="65" y="83"/>
                          <a:pt x="65" y="83"/>
                          <a:pt x="65" y="83"/>
                        </a:cubicBezTo>
                        <a:cubicBezTo>
                          <a:pt x="65" y="82"/>
                          <a:pt x="65" y="82"/>
                          <a:pt x="65" y="82"/>
                        </a:cubicBezTo>
                        <a:cubicBezTo>
                          <a:pt x="65" y="82"/>
                          <a:pt x="65" y="82"/>
                          <a:pt x="65" y="82"/>
                        </a:cubicBezTo>
                        <a:cubicBezTo>
                          <a:pt x="64" y="83"/>
                          <a:pt x="64" y="83"/>
                          <a:pt x="64" y="83"/>
                        </a:cubicBezTo>
                        <a:cubicBezTo>
                          <a:pt x="64" y="83"/>
                          <a:pt x="64" y="83"/>
                          <a:pt x="64" y="83"/>
                        </a:cubicBezTo>
                        <a:cubicBezTo>
                          <a:pt x="64" y="83"/>
                          <a:pt x="64" y="83"/>
                          <a:pt x="64" y="83"/>
                        </a:cubicBezTo>
                        <a:cubicBezTo>
                          <a:pt x="64" y="84"/>
                          <a:pt x="64" y="84"/>
                          <a:pt x="64" y="84"/>
                        </a:cubicBezTo>
                        <a:cubicBezTo>
                          <a:pt x="64" y="84"/>
                          <a:pt x="64" y="84"/>
                          <a:pt x="64" y="84"/>
                        </a:cubicBezTo>
                        <a:cubicBezTo>
                          <a:pt x="64" y="84"/>
                          <a:pt x="64" y="84"/>
                          <a:pt x="64" y="84"/>
                        </a:cubicBezTo>
                        <a:cubicBezTo>
                          <a:pt x="64" y="85"/>
                          <a:pt x="64" y="85"/>
                          <a:pt x="64" y="85"/>
                        </a:cubicBezTo>
                        <a:cubicBezTo>
                          <a:pt x="64" y="85"/>
                          <a:pt x="64" y="85"/>
                          <a:pt x="64" y="85"/>
                        </a:cubicBezTo>
                        <a:cubicBezTo>
                          <a:pt x="63" y="85"/>
                          <a:pt x="63" y="85"/>
                          <a:pt x="63" y="85"/>
                        </a:cubicBezTo>
                        <a:cubicBezTo>
                          <a:pt x="63" y="84"/>
                          <a:pt x="63" y="84"/>
                          <a:pt x="63" y="84"/>
                        </a:cubicBezTo>
                        <a:cubicBezTo>
                          <a:pt x="63" y="84"/>
                          <a:pt x="63" y="84"/>
                          <a:pt x="63" y="84"/>
                        </a:cubicBezTo>
                        <a:cubicBezTo>
                          <a:pt x="63" y="84"/>
                          <a:pt x="63" y="84"/>
                          <a:pt x="63" y="84"/>
                        </a:cubicBezTo>
                        <a:cubicBezTo>
                          <a:pt x="63" y="84"/>
                          <a:pt x="63" y="84"/>
                          <a:pt x="63" y="84"/>
                        </a:cubicBezTo>
                        <a:cubicBezTo>
                          <a:pt x="62" y="83"/>
                          <a:pt x="62" y="83"/>
                          <a:pt x="62" y="83"/>
                        </a:cubicBezTo>
                        <a:cubicBezTo>
                          <a:pt x="63" y="82"/>
                          <a:pt x="63" y="82"/>
                          <a:pt x="63" y="82"/>
                        </a:cubicBezTo>
                        <a:cubicBezTo>
                          <a:pt x="63" y="82"/>
                          <a:pt x="63" y="82"/>
                          <a:pt x="63" y="82"/>
                        </a:cubicBezTo>
                        <a:cubicBezTo>
                          <a:pt x="63" y="82"/>
                          <a:pt x="63" y="82"/>
                          <a:pt x="63" y="82"/>
                        </a:cubicBezTo>
                        <a:cubicBezTo>
                          <a:pt x="63" y="81"/>
                          <a:pt x="63" y="81"/>
                          <a:pt x="63" y="81"/>
                        </a:cubicBezTo>
                        <a:cubicBezTo>
                          <a:pt x="63" y="81"/>
                          <a:pt x="63" y="81"/>
                          <a:pt x="63" y="81"/>
                        </a:cubicBezTo>
                        <a:cubicBezTo>
                          <a:pt x="63" y="81"/>
                          <a:pt x="63" y="81"/>
                          <a:pt x="63" y="81"/>
                        </a:cubicBezTo>
                        <a:cubicBezTo>
                          <a:pt x="63" y="80"/>
                          <a:pt x="63" y="80"/>
                          <a:pt x="63" y="80"/>
                        </a:cubicBezTo>
                        <a:cubicBezTo>
                          <a:pt x="63" y="80"/>
                          <a:pt x="63" y="80"/>
                          <a:pt x="63" y="80"/>
                        </a:cubicBezTo>
                        <a:cubicBezTo>
                          <a:pt x="63" y="80"/>
                          <a:pt x="63" y="80"/>
                          <a:pt x="63" y="80"/>
                        </a:cubicBezTo>
                        <a:cubicBezTo>
                          <a:pt x="63" y="79"/>
                          <a:pt x="63" y="79"/>
                          <a:pt x="63" y="79"/>
                        </a:cubicBezTo>
                        <a:cubicBezTo>
                          <a:pt x="64" y="79"/>
                          <a:pt x="64" y="79"/>
                          <a:pt x="64" y="79"/>
                        </a:cubicBezTo>
                        <a:cubicBezTo>
                          <a:pt x="64" y="79"/>
                          <a:pt x="64" y="79"/>
                          <a:pt x="64" y="79"/>
                        </a:cubicBezTo>
                        <a:cubicBezTo>
                          <a:pt x="64" y="78"/>
                          <a:pt x="64" y="78"/>
                          <a:pt x="64" y="78"/>
                        </a:cubicBezTo>
                        <a:cubicBezTo>
                          <a:pt x="64" y="78"/>
                          <a:pt x="64" y="78"/>
                          <a:pt x="64" y="78"/>
                        </a:cubicBezTo>
                        <a:cubicBezTo>
                          <a:pt x="64" y="78"/>
                          <a:pt x="64" y="78"/>
                          <a:pt x="64" y="78"/>
                        </a:cubicBezTo>
                        <a:cubicBezTo>
                          <a:pt x="63" y="77"/>
                          <a:pt x="63" y="77"/>
                          <a:pt x="63" y="77"/>
                        </a:cubicBezTo>
                        <a:cubicBezTo>
                          <a:pt x="63" y="77"/>
                          <a:pt x="63" y="77"/>
                          <a:pt x="63" y="77"/>
                        </a:cubicBezTo>
                        <a:cubicBezTo>
                          <a:pt x="62" y="77"/>
                          <a:pt x="62" y="77"/>
                          <a:pt x="62" y="77"/>
                        </a:cubicBezTo>
                        <a:cubicBezTo>
                          <a:pt x="61" y="78"/>
                          <a:pt x="61" y="78"/>
                          <a:pt x="61" y="78"/>
                        </a:cubicBezTo>
                        <a:cubicBezTo>
                          <a:pt x="61" y="78"/>
                          <a:pt x="61" y="78"/>
                          <a:pt x="61" y="78"/>
                        </a:cubicBezTo>
                        <a:cubicBezTo>
                          <a:pt x="61" y="78"/>
                          <a:pt x="61" y="78"/>
                          <a:pt x="61" y="78"/>
                        </a:cubicBezTo>
                        <a:cubicBezTo>
                          <a:pt x="60" y="80"/>
                          <a:pt x="60" y="80"/>
                          <a:pt x="60" y="80"/>
                        </a:cubicBezTo>
                        <a:cubicBezTo>
                          <a:pt x="60" y="80"/>
                          <a:pt x="60" y="80"/>
                          <a:pt x="60" y="80"/>
                        </a:cubicBezTo>
                        <a:cubicBezTo>
                          <a:pt x="60" y="80"/>
                          <a:pt x="60" y="80"/>
                          <a:pt x="60" y="80"/>
                        </a:cubicBezTo>
                        <a:cubicBezTo>
                          <a:pt x="60" y="79"/>
                          <a:pt x="60" y="79"/>
                          <a:pt x="60" y="79"/>
                        </a:cubicBezTo>
                        <a:cubicBezTo>
                          <a:pt x="60" y="78"/>
                          <a:pt x="60" y="78"/>
                          <a:pt x="60" y="78"/>
                        </a:cubicBezTo>
                        <a:cubicBezTo>
                          <a:pt x="59" y="78"/>
                          <a:pt x="59" y="78"/>
                          <a:pt x="59" y="78"/>
                        </a:cubicBezTo>
                        <a:cubicBezTo>
                          <a:pt x="59" y="79"/>
                          <a:pt x="59" y="79"/>
                          <a:pt x="59" y="79"/>
                        </a:cubicBezTo>
                        <a:cubicBezTo>
                          <a:pt x="58" y="79"/>
                          <a:pt x="58" y="79"/>
                          <a:pt x="58" y="79"/>
                        </a:cubicBezTo>
                        <a:cubicBezTo>
                          <a:pt x="58" y="79"/>
                          <a:pt x="58" y="79"/>
                          <a:pt x="58" y="79"/>
                        </a:cubicBezTo>
                        <a:cubicBezTo>
                          <a:pt x="58" y="80"/>
                          <a:pt x="58" y="80"/>
                          <a:pt x="58" y="80"/>
                        </a:cubicBezTo>
                        <a:cubicBezTo>
                          <a:pt x="57" y="80"/>
                          <a:pt x="57" y="80"/>
                          <a:pt x="57" y="80"/>
                        </a:cubicBezTo>
                        <a:cubicBezTo>
                          <a:pt x="57" y="80"/>
                          <a:pt x="57" y="80"/>
                          <a:pt x="57" y="80"/>
                        </a:cubicBezTo>
                        <a:cubicBezTo>
                          <a:pt x="57" y="80"/>
                          <a:pt x="57" y="80"/>
                          <a:pt x="57" y="80"/>
                        </a:cubicBezTo>
                        <a:cubicBezTo>
                          <a:pt x="56" y="80"/>
                          <a:pt x="56" y="80"/>
                          <a:pt x="56" y="80"/>
                        </a:cubicBezTo>
                        <a:cubicBezTo>
                          <a:pt x="55" y="80"/>
                          <a:pt x="55" y="80"/>
                          <a:pt x="55" y="80"/>
                        </a:cubicBezTo>
                        <a:cubicBezTo>
                          <a:pt x="55" y="80"/>
                          <a:pt x="55" y="80"/>
                          <a:pt x="55" y="80"/>
                        </a:cubicBezTo>
                        <a:cubicBezTo>
                          <a:pt x="55" y="80"/>
                          <a:pt x="55" y="80"/>
                          <a:pt x="55" y="80"/>
                        </a:cubicBezTo>
                        <a:cubicBezTo>
                          <a:pt x="54" y="80"/>
                          <a:pt x="54" y="80"/>
                          <a:pt x="54" y="80"/>
                        </a:cubicBezTo>
                        <a:cubicBezTo>
                          <a:pt x="55" y="80"/>
                          <a:pt x="55" y="80"/>
                          <a:pt x="55" y="80"/>
                        </a:cubicBezTo>
                        <a:cubicBezTo>
                          <a:pt x="55" y="80"/>
                          <a:pt x="55" y="80"/>
                          <a:pt x="55" y="80"/>
                        </a:cubicBezTo>
                        <a:cubicBezTo>
                          <a:pt x="55" y="80"/>
                          <a:pt x="55" y="80"/>
                          <a:pt x="55" y="80"/>
                        </a:cubicBezTo>
                        <a:cubicBezTo>
                          <a:pt x="55" y="79"/>
                          <a:pt x="55" y="79"/>
                          <a:pt x="55" y="79"/>
                        </a:cubicBezTo>
                        <a:cubicBezTo>
                          <a:pt x="55" y="79"/>
                          <a:pt x="55" y="79"/>
                          <a:pt x="55" y="79"/>
                        </a:cubicBezTo>
                        <a:cubicBezTo>
                          <a:pt x="54" y="79"/>
                          <a:pt x="54" y="79"/>
                          <a:pt x="54" y="79"/>
                        </a:cubicBezTo>
                        <a:cubicBezTo>
                          <a:pt x="54" y="79"/>
                          <a:pt x="54" y="79"/>
                          <a:pt x="54" y="79"/>
                        </a:cubicBezTo>
                        <a:cubicBezTo>
                          <a:pt x="55" y="78"/>
                          <a:pt x="55" y="78"/>
                          <a:pt x="55" y="78"/>
                        </a:cubicBezTo>
                        <a:cubicBezTo>
                          <a:pt x="55" y="78"/>
                          <a:pt x="55" y="78"/>
                          <a:pt x="55" y="78"/>
                        </a:cubicBezTo>
                        <a:cubicBezTo>
                          <a:pt x="56" y="78"/>
                          <a:pt x="56" y="78"/>
                          <a:pt x="56" y="78"/>
                        </a:cubicBezTo>
                        <a:cubicBezTo>
                          <a:pt x="56" y="79"/>
                          <a:pt x="56" y="79"/>
                          <a:pt x="56" y="79"/>
                        </a:cubicBezTo>
                        <a:cubicBezTo>
                          <a:pt x="56" y="79"/>
                          <a:pt x="56" y="79"/>
                          <a:pt x="56" y="79"/>
                        </a:cubicBezTo>
                        <a:cubicBezTo>
                          <a:pt x="57" y="79"/>
                          <a:pt x="57" y="79"/>
                          <a:pt x="57" y="79"/>
                        </a:cubicBezTo>
                        <a:cubicBezTo>
                          <a:pt x="57" y="78"/>
                          <a:pt x="57" y="78"/>
                          <a:pt x="57" y="78"/>
                        </a:cubicBezTo>
                        <a:cubicBezTo>
                          <a:pt x="58" y="78"/>
                          <a:pt x="58" y="78"/>
                          <a:pt x="58" y="78"/>
                        </a:cubicBezTo>
                        <a:cubicBezTo>
                          <a:pt x="58" y="78"/>
                          <a:pt x="58" y="78"/>
                          <a:pt x="58" y="78"/>
                        </a:cubicBezTo>
                        <a:cubicBezTo>
                          <a:pt x="58" y="78"/>
                          <a:pt x="58" y="78"/>
                          <a:pt x="58" y="78"/>
                        </a:cubicBezTo>
                        <a:cubicBezTo>
                          <a:pt x="59" y="77"/>
                          <a:pt x="59" y="77"/>
                          <a:pt x="59" y="77"/>
                        </a:cubicBezTo>
                        <a:cubicBezTo>
                          <a:pt x="59" y="77"/>
                          <a:pt x="59" y="77"/>
                          <a:pt x="59" y="77"/>
                        </a:cubicBezTo>
                        <a:cubicBezTo>
                          <a:pt x="59" y="77"/>
                          <a:pt x="59" y="77"/>
                          <a:pt x="59" y="77"/>
                        </a:cubicBezTo>
                        <a:cubicBezTo>
                          <a:pt x="60" y="76"/>
                          <a:pt x="60" y="76"/>
                          <a:pt x="60" y="76"/>
                        </a:cubicBezTo>
                        <a:cubicBezTo>
                          <a:pt x="60" y="76"/>
                          <a:pt x="60" y="76"/>
                          <a:pt x="60" y="76"/>
                        </a:cubicBezTo>
                        <a:cubicBezTo>
                          <a:pt x="60" y="76"/>
                          <a:pt x="60" y="76"/>
                          <a:pt x="60" y="76"/>
                        </a:cubicBezTo>
                        <a:cubicBezTo>
                          <a:pt x="59" y="75"/>
                          <a:pt x="59" y="75"/>
                          <a:pt x="59" y="75"/>
                        </a:cubicBezTo>
                        <a:cubicBezTo>
                          <a:pt x="59" y="75"/>
                          <a:pt x="59" y="75"/>
                          <a:pt x="59" y="75"/>
                        </a:cubicBezTo>
                        <a:cubicBezTo>
                          <a:pt x="59" y="75"/>
                          <a:pt x="59" y="75"/>
                          <a:pt x="59" y="75"/>
                        </a:cubicBezTo>
                        <a:cubicBezTo>
                          <a:pt x="58" y="74"/>
                          <a:pt x="58" y="74"/>
                          <a:pt x="58" y="74"/>
                        </a:cubicBezTo>
                        <a:cubicBezTo>
                          <a:pt x="58" y="74"/>
                          <a:pt x="58" y="74"/>
                          <a:pt x="58" y="74"/>
                        </a:cubicBezTo>
                        <a:cubicBezTo>
                          <a:pt x="58" y="74"/>
                          <a:pt x="58" y="74"/>
                          <a:pt x="58" y="74"/>
                        </a:cubicBezTo>
                        <a:cubicBezTo>
                          <a:pt x="57" y="74"/>
                          <a:pt x="57" y="74"/>
                          <a:pt x="57" y="74"/>
                        </a:cubicBezTo>
                        <a:cubicBezTo>
                          <a:pt x="57" y="73"/>
                          <a:pt x="57" y="73"/>
                          <a:pt x="57" y="73"/>
                        </a:cubicBezTo>
                        <a:cubicBezTo>
                          <a:pt x="57" y="72"/>
                          <a:pt x="57" y="72"/>
                          <a:pt x="57" y="72"/>
                        </a:cubicBezTo>
                        <a:cubicBezTo>
                          <a:pt x="57" y="72"/>
                          <a:pt x="57" y="72"/>
                          <a:pt x="57" y="72"/>
                        </a:cubicBezTo>
                        <a:cubicBezTo>
                          <a:pt x="57" y="72"/>
                          <a:pt x="57" y="72"/>
                          <a:pt x="57" y="72"/>
                        </a:cubicBezTo>
                        <a:cubicBezTo>
                          <a:pt x="56" y="72"/>
                          <a:pt x="56" y="72"/>
                          <a:pt x="56" y="72"/>
                        </a:cubicBezTo>
                        <a:cubicBezTo>
                          <a:pt x="56" y="71"/>
                          <a:pt x="56" y="71"/>
                          <a:pt x="56" y="71"/>
                        </a:cubicBezTo>
                        <a:cubicBezTo>
                          <a:pt x="57" y="71"/>
                          <a:pt x="57" y="71"/>
                          <a:pt x="57" y="71"/>
                        </a:cubicBezTo>
                        <a:cubicBezTo>
                          <a:pt x="56" y="71"/>
                          <a:pt x="56" y="71"/>
                          <a:pt x="56" y="71"/>
                        </a:cubicBezTo>
                        <a:cubicBezTo>
                          <a:pt x="55" y="70"/>
                          <a:pt x="55" y="70"/>
                          <a:pt x="55" y="70"/>
                        </a:cubicBezTo>
                        <a:cubicBezTo>
                          <a:pt x="55" y="70"/>
                          <a:pt x="55" y="70"/>
                          <a:pt x="55" y="70"/>
                        </a:cubicBezTo>
                        <a:cubicBezTo>
                          <a:pt x="55" y="70"/>
                          <a:pt x="55" y="70"/>
                          <a:pt x="55" y="70"/>
                        </a:cubicBezTo>
                        <a:cubicBezTo>
                          <a:pt x="55" y="70"/>
                          <a:pt x="55" y="70"/>
                          <a:pt x="55" y="70"/>
                        </a:cubicBezTo>
                        <a:cubicBezTo>
                          <a:pt x="55" y="70"/>
                          <a:pt x="55" y="70"/>
                          <a:pt x="55" y="70"/>
                        </a:cubicBezTo>
                        <a:cubicBezTo>
                          <a:pt x="56" y="70"/>
                          <a:pt x="56" y="70"/>
                          <a:pt x="56" y="70"/>
                        </a:cubicBezTo>
                        <a:cubicBezTo>
                          <a:pt x="56" y="70"/>
                          <a:pt x="56" y="70"/>
                          <a:pt x="56" y="70"/>
                        </a:cubicBezTo>
                        <a:cubicBezTo>
                          <a:pt x="56" y="69"/>
                          <a:pt x="56" y="69"/>
                          <a:pt x="56" y="69"/>
                        </a:cubicBezTo>
                        <a:cubicBezTo>
                          <a:pt x="56" y="69"/>
                          <a:pt x="56" y="69"/>
                          <a:pt x="56" y="69"/>
                        </a:cubicBezTo>
                        <a:cubicBezTo>
                          <a:pt x="57" y="68"/>
                          <a:pt x="57" y="68"/>
                          <a:pt x="57" y="68"/>
                        </a:cubicBezTo>
                        <a:cubicBezTo>
                          <a:pt x="58" y="68"/>
                          <a:pt x="58" y="68"/>
                          <a:pt x="58" y="68"/>
                        </a:cubicBezTo>
                        <a:cubicBezTo>
                          <a:pt x="57" y="68"/>
                          <a:pt x="57" y="68"/>
                          <a:pt x="57" y="68"/>
                        </a:cubicBezTo>
                        <a:cubicBezTo>
                          <a:pt x="55" y="67"/>
                          <a:pt x="55" y="67"/>
                          <a:pt x="55" y="67"/>
                        </a:cubicBezTo>
                        <a:cubicBezTo>
                          <a:pt x="55" y="67"/>
                          <a:pt x="55" y="67"/>
                          <a:pt x="55" y="67"/>
                        </a:cubicBezTo>
                        <a:cubicBezTo>
                          <a:pt x="55" y="66"/>
                          <a:pt x="55" y="66"/>
                          <a:pt x="55" y="66"/>
                        </a:cubicBezTo>
                        <a:cubicBezTo>
                          <a:pt x="55" y="66"/>
                          <a:pt x="55" y="66"/>
                          <a:pt x="55" y="66"/>
                        </a:cubicBezTo>
                        <a:cubicBezTo>
                          <a:pt x="54" y="66"/>
                          <a:pt x="54" y="66"/>
                          <a:pt x="54" y="66"/>
                        </a:cubicBezTo>
                        <a:cubicBezTo>
                          <a:pt x="54" y="66"/>
                          <a:pt x="54" y="66"/>
                          <a:pt x="54" y="66"/>
                        </a:cubicBezTo>
                        <a:cubicBezTo>
                          <a:pt x="54" y="66"/>
                          <a:pt x="54" y="66"/>
                          <a:pt x="54" y="66"/>
                        </a:cubicBezTo>
                        <a:cubicBezTo>
                          <a:pt x="54" y="66"/>
                          <a:pt x="54" y="66"/>
                          <a:pt x="54" y="66"/>
                        </a:cubicBezTo>
                        <a:cubicBezTo>
                          <a:pt x="53" y="66"/>
                          <a:pt x="53" y="66"/>
                          <a:pt x="53" y="66"/>
                        </a:cubicBezTo>
                        <a:cubicBezTo>
                          <a:pt x="53" y="66"/>
                          <a:pt x="53" y="66"/>
                          <a:pt x="53" y="66"/>
                        </a:cubicBezTo>
                        <a:cubicBezTo>
                          <a:pt x="53" y="65"/>
                          <a:pt x="53" y="65"/>
                          <a:pt x="53" y="65"/>
                        </a:cubicBezTo>
                        <a:cubicBezTo>
                          <a:pt x="54" y="63"/>
                          <a:pt x="54" y="63"/>
                          <a:pt x="54" y="63"/>
                        </a:cubicBezTo>
                        <a:cubicBezTo>
                          <a:pt x="54" y="63"/>
                          <a:pt x="54" y="63"/>
                          <a:pt x="54" y="63"/>
                        </a:cubicBezTo>
                        <a:cubicBezTo>
                          <a:pt x="54" y="63"/>
                          <a:pt x="54" y="63"/>
                          <a:pt x="54" y="63"/>
                        </a:cubicBezTo>
                        <a:cubicBezTo>
                          <a:pt x="54" y="63"/>
                          <a:pt x="54" y="63"/>
                          <a:pt x="54" y="63"/>
                        </a:cubicBezTo>
                        <a:cubicBezTo>
                          <a:pt x="55" y="61"/>
                          <a:pt x="55" y="61"/>
                          <a:pt x="55" y="61"/>
                        </a:cubicBezTo>
                        <a:cubicBezTo>
                          <a:pt x="55" y="61"/>
                          <a:pt x="55" y="61"/>
                          <a:pt x="55" y="61"/>
                        </a:cubicBezTo>
                        <a:cubicBezTo>
                          <a:pt x="55" y="61"/>
                          <a:pt x="55" y="61"/>
                          <a:pt x="55" y="61"/>
                        </a:cubicBezTo>
                        <a:cubicBezTo>
                          <a:pt x="55" y="60"/>
                          <a:pt x="55" y="60"/>
                          <a:pt x="55" y="60"/>
                        </a:cubicBezTo>
                        <a:cubicBezTo>
                          <a:pt x="55" y="59"/>
                          <a:pt x="55" y="59"/>
                          <a:pt x="55" y="59"/>
                        </a:cubicBezTo>
                        <a:cubicBezTo>
                          <a:pt x="55" y="59"/>
                          <a:pt x="55" y="59"/>
                          <a:pt x="55" y="59"/>
                        </a:cubicBezTo>
                        <a:cubicBezTo>
                          <a:pt x="55" y="59"/>
                          <a:pt x="55" y="59"/>
                          <a:pt x="55" y="59"/>
                        </a:cubicBezTo>
                        <a:cubicBezTo>
                          <a:pt x="55" y="58"/>
                          <a:pt x="55" y="58"/>
                          <a:pt x="55" y="58"/>
                        </a:cubicBezTo>
                        <a:cubicBezTo>
                          <a:pt x="55" y="58"/>
                          <a:pt x="55" y="58"/>
                          <a:pt x="55" y="58"/>
                        </a:cubicBezTo>
                        <a:cubicBezTo>
                          <a:pt x="54" y="58"/>
                          <a:pt x="54" y="58"/>
                          <a:pt x="54" y="58"/>
                        </a:cubicBezTo>
                        <a:cubicBezTo>
                          <a:pt x="53" y="58"/>
                          <a:pt x="53" y="58"/>
                          <a:pt x="53" y="58"/>
                        </a:cubicBezTo>
                        <a:cubicBezTo>
                          <a:pt x="53" y="58"/>
                          <a:pt x="53" y="58"/>
                          <a:pt x="53" y="58"/>
                        </a:cubicBezTo>
                        <a:cubicBezTo>
                          <a:pt x="53" y="58"/>
                          <a:pt x="53" y="58"/>
                          <a:pt x="53" y="58"/>
                        </a:cubicBezTo>
                        <a:cubicBezTo>
                          <a:pt x="52" y="58"/>
                          <a:pt x="52" y="58"/>
                          <a:pt x="52" y="58"/>
                        </a:cubicBezTo>
                        <a:cubicBezTo>
                          <a:pt x="52" y="58"/>
                          <a:pt x="52" y="58"/>
                          <a:pt x="52" y="58"/>
                        </a:cubicBezTo>
                        <a:cubicBezTo>
                          <a:pt x="52" y="59"/>
                          <a:pt x="52" y="59"/>
                          <a:pt x="52" y="59"/>
                        </a:cubicBezTo>
                        <a:cubicBezTo>
                          <a:pt x="52" y="59"/>
                          <a:pt x="52" y="59"/>
                          <a:pt x="52" y="59"/>
                        </a:cubicBezTo>
                        <a:cubicBezTo>
                          <a:pt x="52" y="59"/>
                          <a:pt x="52" y="59"/>
                          <a:pt x="52" y="59"/>
                        </a:cubicBezTo>
                        <a:cubicBezTo>
                          <a:pt x="50" y="58"/>
                          <a:pt x="50" y="58"/>
                          <a:pt x="50" y="58"/>
                        </a:cubicBezTo>
                        <a:cubicBezTo>
                          <a:pt x="50" y="57"/>
                          <a:pt x="50" y="57"/>
                          <a:pt x="50" y="57"/>
                        </a:cubicBezTo>
                        <a:cubicBezTo>
                          <a:pt x="50" y="57"/>
                          <a:pt x="50" y="57"/>
                          <a:pt x="50" y="57"/>
                        </a:cubicBezTo>
                        <a:cubicBezTo>
                          <a:pt x="50" y="57"/>
                          <a:pt x="50" y="57"/>
                          <a:pt x="50" y="57"/>
                        </a:cubicBezTo>
                        <a:cubicBezTo>
                          <a:pt x="50" y="56"/>
                          <a:pt x="50" y="56"/>
                          <a:pt x="50" y="56"/>
                        </a:cubicBezTo>
                        <a:cubicBezTo>
                          <a:pt x="50" y="56"/>
                          <a:pt x="50" y="56"/>
                          <a:pt x="50" y="56"/>
                        </a:cubicBezTo>
                        <a:cubicBezTo>
                          <a:pt x="50" y="56"/>
                          <a:pt x="50" y="56"/>
                          <a:pt x="50" y="56"/>
                        </a:cubicBezTo>
                        <a:cubicBezTo>
                          <a:pt x="49" y="56"/>
                          <a:pt x="49" y="56"/>
                          <a:pt x="49" y="56"/>
                        </a:cubicBezTo>
                        <a:cubicBezTo>
                          <a:pt x="49" y="55"/>
                          <a:pt x="49" y="55"/>
                          <a:pt x="49" y="55"/>
                        </a:cubicBezTo>
                        <a:cubicBezTo>
                          <a:pt x="50" y="54"/>
                          <a:pt x="50" y="54"/>
                          <a:pt x="50" y="54"/>
                        </a:cubicBezTo>
                        <a:cubicBezTo>
                          <a:pt x="51" y="54"/>
                          <a:pt x="51" y="54"/>
                          <a:pt x="51" y="54"/>
                        </a:cubicBezTo>
                        <a:cubicBezTo>
                          <a:pt x="51" y="54"/>
                          <a:pt x="51" y="54"/>
                          <a:pt x="51" y="54"/>
                        </a:cubicBezTo>
                        <a:cubicBezTo>
                          <a:pt x="51" y="54"/>
                          <a:pt x="51" y="54"/>
                          <a:pt x="51" y="54"/>
                        </a:cubicBezTo>
                        <a:cubicBezTo>
                          <a:pt x="51" y="53"/>
                          <a:pt x="51" y="53"/>
                          <a:pt x="51" y="53"/>
                        </a:cubicBezTo>
                        <a:cubicBezTo>
                          <a:pt x="51" y="53"/>
                          <a:pt x="51" y="53"/>
                          <a:pt x="51" y="53"/>
                        </a:cubicBezTo>
                        <a:cubicBezTo>
                          <a:pt x="50" y="53"/>
                          <a:pt x="50" y="53"/>
                          <a:pt x="50" y="53"/>
                        </a:cubicBezTo>
                        <a:cubicBezTo>
                          <a:pt x="50" y="51"/>
                          <a:pt x="50" y="51"/>
                          <a:pt x="50" y="51"/>
                        </a:cubicBezTo>
                        <a:cubicBezTo>
                          <a:pt x="50" y="51"/>
                          <a:pt x="50" y="51"/>
                          <a:pt x="50" y="51"/>
                        </a:cubicBezTo>
                        <a:cubicBezTo>
                          <a:pt x="50" y="51"/>
                          <a:pt x="50" y="51"/>
                          <a:pt x="50" y="51"/>
                        </a:cubicBezTo>
                        <a:cubicBezTo>
                          <a:pt x="49" y="51"/>
                          <a:pt x="49" y="51"/>
                          <a:pt x="49" y="51"/>
                        </a:cubicBezTo>
                        <a:cubicBezTo>
                          <a:pt x="49" y="51"/>
                          <a:pt x="49" y="51"/>
                          <a:pt x="49" y="51"/>
                        </a:cubicBezTo>
                        <a:cubicBezTo>
                          <a:pt x="49" y="51"/>
                          <a:pt x="49" y="51"/>
                          <a:pt x="49" y="51"/>
                        </a:cubicBezTo>
                        <a:cubicBezTo>
                          <a:pt x="48" y="52"/>
                          <a:pt x="48" y="52"/>
                          <a:pt x="48" y="52"/>
                        </a:cubicBezTo>
                        <a:cubicBezTo>
                          <a:pt x="48" y="52"/>
                          <a:pt x="48" y="52"/>
                          <a:pt x="48" y="52"/>
                        </a:cubicBezTo>
                        <a:cubicBezTo>
                          <a:pt x="48" y="52"/>
                          <a:pt x="48" y="52"/>
                          <a:pt x="48" y="52"/>
                        </a:cubicBezTo>
                        <a:cubicBezTo>
                          <a:pt x="48" y="54"/>
                          <a:pt x="48" y="54"/>
                          <a:pt x="48" y="54"/>
                        </a:cubicBezTo>
                        <a:cubicBezTo>
                          <a:pt x="48" y="54"/>
                          <a:pt x="48" y="54"/>
                          <a:pt x="48" y="54"/>
                        </a:cubicBezTo>
                        <a:cubicBezTo>
                          <a:pt x="48" y="54"/>
                          <a:pt x="48" y="54"/>
                          <a:pt x="48" y="54"/>
                        </a:cubicBezTo>
                        <a:cubicBezTo>
                          <a:pt x="47" y="53"/>
                          <a:pt x="47" y="53"/>
                          <a:pt x="47" y="53"/>
                        </a:cubicBezTo>
                        <a:cubicBezTo>
                          <a:pt x="47" y="53"/>
                          <a:pt x="47" y="53"/>
                          <a:pt x="47" y="53"/>
                        </a:cubicBezTo>
                        <a:cubicBezTo>
                          <a:pt x="47" y="53"/>
                          <a:pt x="47" y="53"/>
                          <a:pt x="47" y="53"/>
                        </a:cubicBezTo>
                        <a:cubicBezTo>
                          <a:pt x="46" y="53"/>
                          <a:pt x="46" y="53"/>
                          <a:pt x="46" y="53"/>
                        </a:cubicBezTo>
                        <a:cubicBezTo>
                          <a:pt x="46" y="54"/>
                          <a:pt x="46" y="54"/>
                          <a:pt x="46" y="54"/>
                        </a:cubicBezTo>
                        <a:cubicBezTo>
                          <a:pt x="46" y="54"/>
                          <a:pt x="46" y="54"/>
                          <a:pt x="46" y="54"/>
                        </a:cubicBezTo>
                        <a:cubicBezTo>
                          <a:pt x="46" y="54"/>
                          <a:pt x="46" y="54"/>
                          <a:pt x="46" y="54"/>
                        </a:cubicBezTo>
                        <a:cubicBezTo>
                          <a:pt x="46" y="54"/>
                          <a:pt x="46" y="54"/>
                          <a:pt x="46" y="54"/>
                        </a:cubicBezTo>
                        <a:cubicBezTo>
                          <a:pt x="45" y="54"/>
                          <a:pt x="45" y="54"/>
                          <a:pt x="45" y="54"/>
                        </a:cubicBezTo>
                        <a:cubicBezTo>
                          <a:pt x="45" y="55"/>
                          <a:pt x="45" y="55"/>
                          <a:pt x="45" y="55"/>
                        </a:cubicBezTo>
                        <a:cubicBezTo>
                          <a:pt x="45" y="56"/>
                          <a:pt x="45" y="56"/>
                          <a:pt x="45" y="56"/>
                        </a:cubicBezTo>
                        <a:cubicBezTo>
                          <a:pt x="45" y="56"/>
                          <a:pt x="45" y="56"/>
                          <a:pt x="45" y="56"/>
                        </a:cubicBezTo>
                        <a:cubicBezTo>
                          <a:pt x="45" y="56"/>
                          <a:pt x="45" y="56"/>
                          <a:pt x="45" y="56"/>
                        </a:cubicBezTo>
                        <a:cubicBezTo>
                          <a:pt x="46" y="58"/>
                          <a:pt x="46" y="58"/>
                          <a:pt x="46" y="58"/>
                        </a:cubicBezTo>
                        <a:cubicBezTo>
                          <a:pt x="46" y="58"/>
                          <a:pt x="46" y="58"/>
                          <a:pt x="46" y="58"/>
                        </a:cubicBezTo>
                        <a:cubicBezTo>
                          <a:pt x="47" y="58"/>
                          <a:pt x="47" y="58"/>
                          <a:pt x="47" y="58"/>
                        </a:cubicBezTo>
                        <a:cubicBezTo>
                          <a:pt x="47" y="58"/>
                          <a:pt x="47" y="58"/>
                          <a:pt x="47" y="58"/>
                        </a:cubicBezTo>
                        <a:cubicBezTo>
                          <a:pt x="48" y="60"/>
                          <a:pt x="48" y="60"/>
                          <a:pt x="48" y="60"/>
                        </a:cubicBezTo>
                        <a:cubicBezTo>
                          <a:pt x="48" y="60"/>
                          <a:pt x="48" y="60"/>
                          <a:pt x="48" y="60"/>
                        </a:cubicBezTo>
                        <a:cubicBezTo>
                          <a:pt x="48" y="60"/>
                          <a:pt x="48" y="60"/>
                          <a:pt x="48" y="60"/>
                        </a:cubicBezTo>
                        <a:cubicBezTo>
                          <a:pt x="48" y="60"/>
                          <a:pt x="48" y="60"/>
                          <a:pt x="48" y="60"/>
                        </a:cubicBezTo>
                        <a:cubicBezTo>
                          <a:pt x="48" y="61"/>
                          <a:pt x="48" y="61"/>
                          <a:pt x="48" y="61"/>
                        </a:cubicBezTo>
                        <a:cubicBezTo>
                          <a:pt x="48" y="62"/>
                          <a:pt x="48" y="62"/>
                          <a:pt x="48" y="62"/>
                        </a:cubicBezTo>
                        <a:cubicBezTo>
                          <a:pt x="47" y="63"/>
                          <a:pt x="47" y="63"/>
                          <a:pt x="47" y="63"/>
                        </a:cubicBezTo>
                        <a:cubicBezTo>
                          <a:pt x="47" y="64"/>
                          <a:pt x="47" y="64"/>
                          <a:pt x="47" y="64"/>
                        </a:cubicBezTo>
                        <a:cubicBezTo>
                          <a:pt x="44" y="64"/>
                          <a:pt x="44" y="64"/>
                          <a:pt x="44" y="64"/>
                        </a:cubicBezTo>
                        <a:cubicBezTo>
                          <a:pt x="44" y="64"/>
                          <a:pt x="44" y="64"/>
                          <a:pt x="44" y="64"/>
                        </a:cubicBezTo>
                        <a:cubicBezTo>
                          <a:pt x="44" y="63"/>
                          <a:pt x="44" y="63"/>
                          <a:pt x="44" y="63"/>
                        </a:cubicBezTo>
                        <a:cubicBezTo>
                          <a:pt x="44" y="63"/>
                          <a:pt x="44" y="63"/>
                          <a:pt x="44" y="63"/>
                        </a:cubicBezTo>
                        <a:cubicBezTo>
                          <a:pt x="43" y="64"/>
                          <a:pt x="43" y="64"/>
                          <a:pt x="43" y="64"/>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1"/>
                          <a:pt x="42" y="61"/>
                          <a:pt x="42" y="61"/>
                        </a:cubicBezTo>
                        <a:cubicBezTo>
                          <a:pt x="42" y="61"/>
                          <a:pt x="42" y="61"/>
                          <a:pt x="42" y="61"/>
                        </a:cubicBezTo>
                        <a:cubicBezTo>
                          <a:pt x="40" y="61"/>
                          <a:pt x="40" y="61"/>
                          <a:pt x="40" y="61"/>
                        </a:cubicBezTo>
                        <a:cubicBezTo>
                          <a:pt x="38" y="60"/>
                          <a:pt x="38" y="60"/>
                          <a:pt x="38" y="60"/>
                        </a:cubicBezTo>
                        <a:cubicBezTo>
                          <a:pt x="38" y="60"/>
                          <a:pt x="38" y="60"/>
                          <a:pt x="38" y="60"/>
                        </a:cubicBezTo>
                        <a:cubicBezTo>
                          <a:pt x="38" y="60"/>
                          <a:pt x="38" y="60"/>
                          <a:pt x="38" y="60"/>
                        </a:cubicBezTo>
                        <a:cubicBezTo>
                          <a:pt x="36" y="60"/>
                          <a:pt x="36" y="60"/>
                          <a:pt x="36" y="60"/>
                        </a:cubicBezTo>
                        <a:cubicBezTo>
                          <a:pt x="35" y="60"/>
                          <a:pt x="35" y="60"/>
                          <a:pt x="35" y="60"/>
                        </a:cubicBezTo>
                        <a:cubicBezTo>
                          <a:pt x="35" y="61"/>
                          <a:pt x="35" y="61"/>
                          <a:pt x="35" y="61"/>
                        </a:cubicBezTo>
                        <a:cubicBezTo>
                          <a:pt x="36" y="63"/>
                          <a:pt x="36" y="63"/>
                          <a:pt x="36" y="63"/>
                        </a:cubicBezTo>
                        <a:cubicBezTo>
                          <a:pt x="37" y="64"/>
                          <a:pt x="37" y="64"/>
                          <a:pt x="37" y="64"/>
                        </a:cubicBezTo>
                        <a:cubicBezTo>
                          <a:pt x="36" y="64"/>
                          <a:pt x="36" y="64"/>
                          <a:pt x="36" y="64"/>
                        </a:cubicBezTo>
                        <a:cubicBezTo>
                          <a:pt x="36" y="63"/>
                          <a:pt x="36" y="63"/>
                          <a:pt x="36" y="63"/>
                        </a:cubicBezTo>
                        <a:cubicBezTo>
                          <a:pt x="36" y="63"/>
                          <a:pt x="36" y="63"/>
                          <a:pt x="36" y="63"/>
                        </a:cubicBezTo>
                        <a:cubicBezTo>
                          <a:pt x="36" y="63"/>
                          <a:pt x="36" y="63"/>
                          <a:pt x="36" y="63"/>
                        </a:cubicBezTo>
                        <a:cubicBezTo>
                          <a:pt x="35" y="62"/>
                          <a:pt x="35" y="62"/>
                          <a:pt x="35" y="62"/>
                        </a:cubicBezTo>
                        <a:cubicBezTo>
                          <a:pt x="35" y="62"/>
                          <a:pt x="35" y="62"/>
                          <a:pt x="35" y="62"/>
                        </a:cubicBezTo>
                        <a:cubicBezTo>
                          <a:pt x="35" y="62"/>
                          <a:pt x="35" y="62"/>
                          <a:pt x="35" y="62"/>
                        </a:cubicBezTo>
                        <a:cubicBezTo>
                          <a:pt x="34" y="61"/>
                          <a:pt x="34" y="61"/>
                          <a:pt x="34" y="61"/>
                        </a:cubicBezTo>
                        <a:cubicBezTo>
                          <a:pt x="34" y="61"/>
                          <a:pt x="34" y="61"/>
                          <a:pt x="34" y="61"/>
                        </a:cubicBezTo>
                        <a:cubicBezTo>
                          <a:pt x="34" y="61"/>
                          <a:pt x="34" y="61"/>
                          <a:pt x="34" y="61"/>
                        </a:cubicBezTo>
                        <a:cubicBezTo>
                          <a:pt x="34" y="61"/>
                          <a:pt x="34" y="61"/>
                          <a:pt x="34" y="61"/>
                        </a:cubicBezTo>
                        <a:cubicBezTo>
                          <a:pt x="33" y="59"/>
                          <a:pt x="33" y="59"/>
                          <a:pt x="33" y="59"/>
                        </a:cubicBezTo>
                        <a:cubicBezTo>
                          <a:pt x="32" y="58"/>
                          <a:pt x="32" y="58"/>
                          <a:pt x="32" y="58"/>
                        </a:cubicBezTo>
                        <a:cubicBezTo>
                          <a:pt x="32" y="58"/>
                          <a:pt x="32" y="58"/>
                          <a:pt x="32" y="58"/>
                        </a:cubicBezTo>
                        <a:cubicBezTo>
                          <a:pt x="32" y="57"/>
                          <a:pt x="32" y="57"/>
                          <a:pt x="32" y="57"/>
                        </a:cubicBezTo>
                        <a:cubicBezTo>
                          <a:pt x="32" y="57"/>
                          <a:pt x="32" y="57"/>
                          <a:pt x="32" y="57"/>
                        </a:cubicBezTo>
                        <a:cubicBezTo>
                          <a:pt x="31" y="57"/>
                          <a:pt x="31" y="57"/>
                          <a:pt x="31" y="57"/>
                        </a:cubicBezTo>
                        <a:cubicBezTo>
                          <a:pt x="30" y="56"/>
                          <a:pt x="30" y="56"/>
                          <a:pt x="30" y="56"/>
                        </a:cubicBezTo>
                        <a:cubicBezTo>
                          <a:pt x="30" y="56"/>
                          <a:pt x="30" y="56"/>
                          <a:pt x="30" y="56"/>
                        </a:cubicBezTo>
                        <a:cubicBezTo>
                          <a:pt x="30" y="56"/>
                          <a:pt x="30" y="56"/>
                          <a:pt x="30" y="56"/>
                        </a:cubicBezTo>
                        <a:cubicBezTo>
                          <a:pt x="29" y="56"/>
                          <a:pt x="29" y="56"/>
                          <a:pt x="29" y="56"/>
                        </a:cubicBezTo>
                        <a:cubicBezTo>
                          <a:pt x="29" y="55"/>
                          <a:pt x="29" y="55"/>
                          <a:pt x="29" y="55"/>
                        </a:cubicBezTo>
                        <a:cubicBezTo>
                          <a:pt x="29" y="55"/>
                          <a:pt x="29" y="55"/>
                          <a:pt x="29" y="55"/>
                        </a:cubicBezTo>
                        <a:cubicBezTo>
                          <a:pt x="29" y="55"/>
                          <a:pt x="29" y="55"/>
                          <a:pt x="29" y="55"/>
                        </a:cubicBezTo>
                        <a:cubicBezTo>
                          <a:pt x="28" y="55"/>
                          <a:pt x="28" y="55"/>
                          <a:pt x="28" y="55"/>
                        </a:cubicBezTo>
                        <a:cubicBezTo>
                          <a:pt x="27" y="54"/>
                          <a:pt x="27" y="54"/>
                          <a:pt x="27" y="54"/>
                        </a:cubicBezTo>
                        <a:cubicBezTo>
                          <a:pt x="27" y="55"/>
                          <a:pt x="27" y="55"/>
                          <a:pt x="27" y="55"/>
                        </a:cubicBezTo>
                        <a:cubicBezTo>
                          <a:pt x="27" y="56"/>
                          <a:pt x="27" y="56"/>
                          <a:pt x="27" y="56"/>
                        </a:cubicBezTo>
                        <a:cubicBezTo>
                          <a:pt x="27" y="56"/>
                          <a:pt x="27" y="56"/>
                          <a:pt x="27" y="56"/>
                        </a:cubicBezTo>
                        <a:cubicBezTo>
                          <a:pt x="27" y="56"/>
                          <a:pt x="27" y="56"/>
                          <a:pt x="27" y="56"/>
                        </a:cubicBezTo>
                        <a:cubicBezTo>
                          <a:pt x="30" y="58"/>
                          <a:pt x="30" y="58"/>
                          <a:pt x="30" y="58"/>
                        </a:cubicBezTo>
                        <a:cubicBezTo>
                          <a:pt x="30" y="59"/>
                          <a:pt x="30" y="59"/>
                          <a:pt x="30" y="59"/>
                        </a:cubicBezTo>
                        <a:cubicBezTo>
                          <a:pt x="31" y="60"/>
                          <a:pt x="31" y="60"/>
                          <a:pt x="31" y="60"/>
                        </a:cubicBezTo>
                        <a:cubicBezTo>
                          <a:pt x="31" y="60"/>
                          <a:pt x="31" y="60"/>
                          <a:pt x="31" y="60"/>
                        </a:cubicBezTo>
                        <a:cubicBezTo>
                          <a:pt x="31" y="60"/>
                          <a:pt x="31" y="60"/>
                          <a:pt x="31" y="60"/>
                        </a:cubicBezTo>
                        <a:cubicBezTo>
                          <a:pt x="32" y="61"/>
                          <a:pt x="32" y="61"/>
                          <a:pt x="32" y="61"/>
                        </a:cubicBezTo>
                        <a:cubicBezTo>
                          <a:pt x="32" y="61"/>
                          <a:pt x="32" y="61"/>
                          <a:pt x="32" y="61"/>
                        </a:cubicBezTo>
                        <a:cubicBezTo>
                          <a:pt x="32" y="62"/>
                          <a:pt x="32" y="62"/>
                          <a:pt x="32" y="62"/>
                        </a:cubicBezTo>
                        <a:cubicBezTo>
                          <a:pt x="32" y="61"/>
                          <a:pt x="32" y="61"/>
                          <a:pt x="32" y="61"/>
                        </a:cubicBezTo>
                        <a:cubicBezTo>
                          <a:pt x="32" y="61"/>
                          <a:pt x="32" y="61"/>
                          <a:pt x="32" y="61"/>
                        </a:cubicBezTo>
                        <a:cubicBezTo>
                          <a:pt x="31" y="61"/>
                          <a:pt x="31" y="61"/>
                          <a:pt x="31" y="61"/>
                        </a:cubicBezTo>
                        <a:cubicBezTo>
                          <a:pt x="31" y="62"/>
                          <a:pt x="31" y="62"/>
                          <a:pt x="31" y="62"/>
                        </a:cubicBezTo>
                        <a:cubicBezTo>
                          <a:pt x="30" y="61"/>
                          <a:pt x="30" y="61"/>
                          <a:pt x="30" y="61"/>
                        </a:cubicBezTo>
                        <a:cubicBezTo>
                          <a:pt x="29" y="61"/>
                          <a:pt x="29" y="61"/>
                          <a:pt x="29" y="61"/>
                        </a:cubicBezTo>
                        <a:cubicBezTo>
                          <a:pt x="29" y="61"/>
                          <a:pt x="29" y="61"/>
                          <a:pt x="29" y="61"/>
                        </a:cubicBezTo>
                        <a:cubicBezTo>
                          <a:pt x="29" y="61"/>
                          <a:pt x="29" y="61"/>
                          <a:pt x="29" y="61"/>
                        </a:cubicBezTo>
                        <a:cubicBezTo>
                          <a:pt x="28" y="60"/>
                          <a:pt x="28" y="60"/>
                          <a:pt x="28" y="60"/>
                        </a:cubicBezTo>
                        <a:cubicBezTo>
                          <a:pt x="28" y="60"/>
                          <a:pt x="28" y="60"/>
                          <a:pt x="28" y="60"/>
                        </a:cubicBezTo>
                        <a:cubicBezTo>
                          <a:pt x="28" y="60"/>
                          <a:pt x="28" y="60"/>
                          <a:pt x="28" y="60"/>
                        </a:cubicBezTo>
                        <a:cubicBezTo>
                          <a:pt x="27" y="60"/>
                          <a:pt x="27" y="60"/>
                          <a:pt x="27" y="60"/>
                        </a:cubicBezTo>
                        <a:cubicBezTo>
                          <a:pt x="27" y="59"/>
                          <a:pt x="27" y="59"/>
                          <a:pt x="27" y="59"/>
                        </a:cubicBezTo>
                        <a:cubicBezTo>
                          <a:pt x="27" y="59"/>
                          <a:pt x="27" y="59"/>
                          <a:pt x="27" y="59"/>
                        </a:cubicBezTo>
                        <a:cubicBezTo>
                          <a:pt x="26" y="59"/>
                          <a:pt x="26" y="59"/>
                          <a:pt x="26" y="59"/>
                        </a:cubicBezTo>
                        <a:cubicBezTo>
                          <a:pt x="24" y="59"/>
                          <a:pt x="24" y="59"/>
                          <a:pt x="24" y="59"/>
                        </a:cubicBezTo>
                        <a:cubicBezTo>
                          <a:pt x="24" y="59"/>
                          <a:pt x="24" y="59"/>
                          <a:pt x="24" y="59"/>
                        </a:cubicBezTo>
                        <a:cubicBezTo>
                          <a:pt x="24" y="59"/>
                          <a:pt x="24" y="59"/>
                          <a:pt x="24" y="59"/>
                        </a:cubicBezTo>
                        <a:cubicBezTo>
                          <a:pt x="23" y="59"/>
                          <a:pt x="23" y="59"/>
                          <a:pt x="23" y="59"/>
                        </a:cubicBezTo>
                        <a:cubicBezTo>
                          <a:pt x="23" y="59"/>
                          <a:pt x="23" y="59"/>
                          <a:pt x="23" y="59"/>
                        </a:cubicBezTo>
                        <a:cubicBezTo>
                          <a:pt x="23" y="59"/>
                          <a:pt x="23" y="59"/>
                          <a:pt x="23" y="59"/>
                        </a:cubicBezTo>
                        <a:cubicBezTo>
                          <a:pt x="23" y="59"/>
                          <a:pt x="23" y="59"/>
                          <a:pt x="23" y="59"/>
                        </a:cubicBezTo>
                        <a:cubicBezTo>
                          <a:pt x="21" y="58"/>
                          <a:pt x="21" y="58"/>
                          <a:pt x="21" y="58"/>
                        </a:cubicBezTo>
                        <a:cubicBezTo>
                          <a:pt x="21" y="58"/>
                          <a:pt x="21" y="58"/>
                          <a:pt x="21" y="58"/>
                        </a:cubicBezTo>
                        <a:cubicBezTo>
                          <a:pt x="21" y="58"/>
                          <a:pt x="21" y="58"/>
                          <a:pt x="21" y="58"/>
                        </a:cubicBezTo>
                        <a:cubicBezTo>
                          <a:pt x="20" y="59"/>
                          <a:pt x="20" y="59"/>
                          <a:pt x="20" y="59"/>
                        </a:cubicBezTo>
                        <a:cubicBezTo>
                          <a:pt x="20" y="58"/>
                          <a:pt x="20" y="58"/>
                          <a:pt x="20" y="58"/>
                        </a:cubicBezTo>
                        <a:cubicBezTo>
                          <a:pt x="20" y="58"/>
                          <a:pt x="20" y="58"/>
                          <a:pt x="20" y="58"/>
                        </a:cubicBezTo>
                        <a:cubicBezTo>
                          <a:pt x="20" y="58"/>
                          <a:pt x="20" y="58"/>
                          <a:pt x="20" y="58"/>
                        </a:cubicBezTo>
                        <a:cubicBezTo>
                          <a:pt x="18" y="57"/>
                          <a:pt x="18" y="57"/>
                          <a:pt x="18" y="57"/>
                        </a:cubicBezTo>
                        <a:cubicBezTo>
                          <a:pt x="18" y="57"/>
                          <a:pt x="18" y="57"/>
                          <a:pt x="18" y="57"/>
                        </a:cubicBezTo>
                        <a:cubicBezTo>
                          <a:pt x="20" y="55"/>
                          <a:pt x="20" y="55"/>
                          <a:pt x="20" y="55"/>
                        </a:cubicBezTo>
                        <a:cubicBezTo>
                          <a:pt x="21" y="55"/>
                          <a:pt x="21" y="55"/>
                          <a:pt x="21" y="55"/>
                        </a:cubicBezTo>
                        <a:cubicBezTo>
                          <a:pt x="21" y="55"/>
                          <a:pt x="21" y="55"/>
                          <a:pt x="21" y="55"/>
                        </a:cubicBezTo>
                        <a:cubicBezTo>
                          <a:pt x="21" y="54"/>
                          <a:pt x="21" y="54"/>
                          <a:pt x="21" y="54"/>
                        </a:cubicBezTo>
                        <a:cubicBezTo>
                          <a:pt x="21" y="54"/>
                          <a:pt x="21" y="54"/>
                          <a:pt x="21" y="54"/>
                        </a:cubicBezTo>
                        <a:cubicBezTo>
                          <a:pt x="21" y="53"/>
                          <a:pt x="21" y="53"/>
                          <a:pt x="21" y="53"/>
                        </a:cubicBezTo>
                        <a:cubicBezTo>
                          <a:pt x="20" y="53"/>
                          <a:pt x="20" y="53"/>
                          <a:pt x="20" y="53"/>
                        </a:cubicBezTo>
                        <a:cubicBezTo>
                          <a:pt x="19" y="54"/>
                          <a:pt x="19" y="54"/>
                          <a:pt x="19" y="54"/>
                        </a:cubicBezTo>
                        <a:cubicBezTo>
                          <a:pt x="19" y="54"/>
                          <a:pt x="19" y="54"/>
                          <a:pt x="19"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6" y="55"/>
                          <a:pt x="16" y="55"/>
                          <a:pt x="16" y="55"/>
                        </a:cubicBezTo>
                        <a:cubicBezTo>
                          <a:pt x="16" y="55"/>
                          <a:pt x="16" y="55"/>
                          <a:pt x="16" y="55"/>
                        </a:cubicBezTo>
                        <a:cubicBezTo>
                          <a:pt x="15" y="55"/>
                          <a:pt x="15" y="55"/>
                          <a:pt x="15" y="55"/>
                        </a:cubicBezTo>
                        <a:cubicBezTo>
                          <a:pt x="15" y="55"/>
                          <a:pt x="15" y="55"/>
                          <a:pt x="15" y="55"/>
                        </a:cubicBezTo>
                        <a:cubicBezTo>
                          <a:pt x="15" y="55"/>
                          <a:pt x="15" y="55"/>
                          <a:pt x="15" y="55"/>
                        </a:cubicBezTo>
                        <a:cubicBezTo>
                          <a:pt x="14" y="55"/>
                          <a:pt x="14" y="55"/>
                          <a:pt x="14" y="55"/>
                        </a:cubicBezTo>
                        <a:cubicBezTo>
                          <a:pt x="13" y="55"/>
                          <a:pt x="13" y="55"/>
                          <a:pt x="13" y="55"/>
                        </a:cubicBezTo>
                        <a:cubicBezTo>
                          <a:pt x="14" y="56"/>
                          <a:pt x="14" y="56"/>
                          <a:pt x="14" y="56"/>
                        </a:cubicBezTo>
                        <a:cubicBezTo>
                          <a:pt x="14" y="56"/>
                          <a:pt x="14" y="56"/>
                          <a:pt x="14" y="56"/>
                        </a:cubicBezTo>
                        <a:cubicBezTo>
                          <a:pt x="13" y="56"/>
                          <a:pt x="13" y="56"/>
                          <a:pt x="13" y="56"/>
                        </a:cubicBezTo>
                        <a:cubicBezTo>
                          <a:pt x="12" y="55"/>
                          <a:pt x="12" y="55"/>
                          <a:pt x="12" y="55"/>
                        </a:cubicBezTo>
                        <a:cubicBezTo>
                          <a:pt x="12" y="54"/>
                          <a:pt x="12" y="54"/>
                          <a:pt x="12" y="54"/>
                        </a:cubicBezTo>
                        <a:cubicBezTo>
                          <a:pt x="12" y="53"/>
                          <a:pt x="12" y="53"/>
                          <a:pt x="12" y="53"/>
                        </a:cubicBezTo>
                        <a:cubicBezTo>
                          <a:pt x="12" y="53"/>
                          <a:pt x="12" y="53"/>
                          <a:pt x="12" y="53"/>
                        </a:cubicBezTo>
                        <a:cubicBezTo>
                          <a:pt x="11" y="53"/>
                          <a:pt x="11" y="53"/>
                          <a:pt x="11" y="53"/>
                        </a:cubicBezTo>
                        <a:cubicBezTo>
                          <a:pt x="11" y="52"/>
                          <a:pt x="11" y="52"/>
                          <a:pt x="11" y="52"/>
                        </a:cubicBezTo>
                        <a:cubicBezTo>
                          <a:pt x="13" y="51"/>
                          <a:pt x="13" y="51"/>
                          <a:pt x="13" y="51"/>
                        </a:cubicBezTo>
                        <a:cubicBezTo>
                          <a:pt x="13" y="51"/>
                          <a:pt x="13" y="51"/>
                          <a:pt x="13" y="51"/>
                        </a:cubicBezTo>
                        <a:cubicBezTo>
                          <a:pt x="13" y="51"/>
                          <a:pt x="13" y="51"/>
                          <a:pt x="13" y="51"/>
                        </a:cubicBezTo>
                        <a:cubicBezTo>
                          <a:pt x="13" y="50"/>
                          <a:pt x="13" y="50"/>
                          <a:pt x="13" y="50"/>
                        </a:cubicBezTo>
                        <a:cubicBezTo>
                          <a:pt x="14" y="50"/>
                          <a:pt x="14" y="50"/>
                          <a:pt x="14" y="50"/>
                        </a:cubicBezTo>
                        <a:cubicBezTo>
                          <a:pt x="13" y="49"/>
                          <a:pt x="13" y="49"/>
                          <a:pt x="13" y="49"/>
                        </a:cubicBezTo>
                        <a:cubicBezTo>
                          <a:pt x="13" y="49"/>
                          <a:pt x="13" y="49"/>
                          <a:pt x="13" y="49"/>
                        </a:cubicBezTo>
                        <a:cubicBezTo>
                          <a:pt x="13" y="49"/>
                          <a:pt x="13" y="49"/>
                          <a:pt x="13" y="49"/>
                        </a:cubicBezTo>
                        <a:cubicBezTo>
                          <a:pt x="12" y="49"/>
                          <a:pt x="12" y="49"/>
                          <a:pt x="12" y="49"/>
                        </a:cubicBezTo>
                        <a:cubicBezTo>
                          <a:pt x="11" y="50"/>
                          <a:pt x="11" y="50"/>
                          <a:pt x="11" y="50"/>
                        </a:cubicBezTo>
                        <a:cubicBezTo>
                          <a:pt x="10" y="50"/>
                          <a:pt x="10" y="50"/>
                          <a:pt x="10" y="50"/>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10" y="50"/>
                          <a:pt x="10" y="50"/>
                          <a:pt x="10" y="50"/>
                        </a:cubicBezTo>
                        <a:cubicBezTo>
                          <a:pt x="9" y="50"/>
                          <a:pt x="9" y="50"/>
                          <a:pt x="9" y="50"/>
                        </a:cubicBezTo>
                        <a:cubicBezTo>
                          <a:pt x="9" y="49"/>
                          <a:pt x="9" y="49"/>
                          <a:pt x="9" y="49"/>
                        </a:cubicBezTo>
                        <a:cubicBezTo>
                          <a:pt x="9" y="49"/>
                          <a:pt x="9" y="49"/>
                          <a:pt x="9" y="49"/>
                        </a:cubicBezTo>
                        <a:cubicBezTo>
                          <a:pt x="8" y="49"/>
                          <a:pt x="8" y="49"/>
                          <a:pt x="8" y="49"/>
                        </a:cubicBezTo>
                        <a:cubicBezTo>
                          <a:pt x="8" y="49"/>
                          <a:pt x="8" y="49"/>
                          <a:pt x="8" y="49"/>
                        </a:cubicBezTo>
                        <a:cubicBezTo>
                          <a:pt x="7" y="49"/>
                          <a:pt x="7" y="49"/>
                          <a:pt x="7" y="49"/>
                        </a:cubicBezTo>
                        <a:cubicBezTo>
                          <a:pt x="7" y="50"/>
                          <a:pt x="7" y="50"/>
                          <a:pt x="7"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4" y="49"/>
                          <a:pt x="4" y="49"/>
                          <a:pt x="4" y="49"/>
                        </a:cubicBezTo>
                        <a:cubicBezTo>
                          <a:pt x="3" y="49"/>
                          <a:pt x="3" y="49"/>
                          <a:pt x="3" y="49"/>
                        </a:cubicBezTo>
                        <a:cubicBezTo>
                          <a:pt x="2" y="48"/>
                          <a:pt x="2" y="48"/>
                          <a:pt x="2" y="48"/>
                        </a:cubicBezTo>
                        <a:cubicBezTo>
                          <a:pt x="1" y="47"/>
                          <a:pt x="1" y="47"/>
                          <a:pt x="1" y="47"/>
                        </a:cubicBezTo>
                        <a:cubicBezTo>
                          <a:pt x="1" y="47"/>
                          <a:pt x="1" y="47"/>
                          <a:pt x="1" y="47"/>
                        </a:cubicBezTo>
                        <a:cubicBezTo>
                          <a:pt x="1" y="45"/>
                          <a:pt x="1" y="45"/>
                          <a:pt x="1" y="45"/>
                        </a:cubicBezTo>
                        <a:cubicBezTo>
                          <a:pt x="1" y="45"/>
                          <a:pt x="1" y="45"/>
                          <a:pt x="1" y="45"/>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1"/>
                          <a:pt x="1" y="41"/>
                          <a:pt x="1" y="41"/>
                        </a:cubicBezTo>
                        <a:cubicBezTo>
                          <a:pt x="1" y="41"/>
                          <a:pt x="1" y="41"/>
                          <a:pt x="1" y="41"/>
                        </a:cubicBezTo>
                        <a:cubicBezTo>
                          <a:pt x="1" y="40"/>
                          <a:pt x="1" y="40"/>
                          <a:pt x="1" y="40"/>
                        </a:cubicBezTo>
                        <a:cubicBezTo>
                          <a:pt x="1" y="40"/>
                          <a:pt x="1" y="40"/>
                          <a:pt x="1" y="40"/>
                        </a:cubicBezTo>
                        <a:cubicBezTo>
                          <a:pt x="1" y="40"/>
                          <a:pt x="1" y="40"/>
                          <a:pt x="1" y="40"/>
                        </a:cubicBezTo>
                        <a:cubicBezTo>
                          <a:pt x="1" y="39"/>
                          <a:pt x="1" y="39"/>
                          <a:pt x="1" y="39"/>
                        </a:cubicBezTo>
                        <a:cubicBezTo>
                          <a:pt x="1" y="39"/>
                          <a:pt x="1" y="39"/>
                          <a:pt x="1" y="39"/>
                        </a:cubicBezTo>
                        <a:cubicBezTo>
                          <a:pt x="2" y="40"/>
                          <a:pt x="2" y="40"/>
                          <a:pt x="2" y="40"/>
                        </a:cubicBezTo>
                        <a:cubicBezTo>
                          <a:pt x="2" y="40"/>
                          <a:pt x="2" y="40"/>
                          <a:pt x="2" y="40"/>
                        </a:cubicBezTo>
                        <a:cubicBezTo>
                          <a:pt x="2" y="40"/>
                          <a:pt x="2" y="40"/>
                          <a:pt x="2" y="40"/>
                        </a:cubicBezTo>
                        <a:cubicBezTo>
                          <a:pt x="4" y="40"/>
                          <a:pt x="4" y="40"/>
                          <a:pt x="4" y="40"/>
                        </a:cubicBezTo>
                        <a:cubicBezTo>
                          <a:pt x="5" y="41"/>
                          <a:pt x="5" y="41"/>
                          <a:pt x="5" y="41"/>
                        </a:cubicBezTo>
                        <a:cubicBezTo>
                          <a:pt x="5" y="42"/>
                          <a:pt x="5" y="42"/>
                          <a:pt x="5" y="42"/>
                        </a:cubicBezTo>
                        <a:cubicBezTo>
                          <a:pt x="5" y="42"/>
                          <a:pt x="5" y="42"/>
                          <a:pt x="5" y="42"/>
                        </a:cubicBezTo>
                        <a:cubicBezTo>
                          <a:pt x="6" y="42"/>
                          <a:pt x="6" y="42"/>
                          <a:pt x="6" y="42"/>
                        </a:cubicBezTo>
                        <a:cubicBezTo>
                          <a:pt x="8" y="43"/>
                          <a:pt x="8" y="43"/>
                          <a:pt x="8" y="43"/>
                        </a:cubicBezTo>
                        <a:cubicBezTo>
                          <a:pt x="8" y="43"/>
                          <a:pt x="8" y="43"/>
                          <a:pt x="8" y="43"/>
                        </a:cubicBezTo>
                        <a:cubicBezTo>
                          <a:pt x="8" y="43"/>
                          <a:pt x="8" y="43"/>
                          <a:pt x="8" y="43"/>
                        </a:cubicBezTo>
                        <a:cubicBezTo>
                          <a:pt x="10" y="43"/>
                          <a:pt x="10" y="43"/>
                          <a:pt x="10" y="43"/>
                        </a:cubicBezTo>
                        <a:cubicBezTo>
                          <a:pt x="10" y="43"/>
                          <a:pt x="10" y="43"/>
                          <a:pt x="10" y="43"/>
                        </a:cubicBezTo>
                        <a:cubicBezTo>
                          <a:pt x="10" y="43"/>
                          <a:pt x="10" y="43"/>
                          <a:pt x="10" y="43"/>
                        </a:cubicBezTo>
                        <a:cubicBezTo>
                          <a:pt x="11" y="42"/>
                          <a:pt x="11" y="42"/>
                          <a:pt x="11" y="42"/>
                        </a:cubicBezTo>
                        <a:cubicBezTo>
                          <a:pt x="12" y="42"/>
                          <a:pt x="12" y="42"/>
                          <a:pt x="12" y="42"/>
                        </a:cubicBezTo>
                        <a:cubicBezTo>
                          <a:pt x="14" y="42"/>
                          <a:pt x="14" y="42"/>
                          <a:pt x="14" y="42"/>
                        </a:cubicBezTo>
                        <a:cubicBezTo>
                          <a:pt x="13" y="41"/>
                          <a:pt x="13" y="41"/>
                          <a:pt x="13" y="41"/>
                        </a:cubicBezTo>
                        <a:cubicBezTo>
                          <a:pt x="12" y="41"/>
                          <a:pt x="12" y="41"/>
                          <a:pt x="12" y="41"/>
                        </a:cubicBezTo>
                        <a:cubicBezTo>
                          <a:pt x="12" y="40"/>
                          <a:pt x="12" y="40"/>
                          <a:pt x="12" y="40"/>
                        </a:cubicBezTo>
                        <a:cubicBezTo>
                          <a:pt x="12" y="40"/>
                          <a:pt x="12" y="40"/>
                          <a:pt x="12" y="40"/>
                        </a:cubicBezTo>
                        <a:cubicBezTo>
                          <a:pt x="12" y="40"/>
                          <a:pt x="12" y="40"/>
                          <a:pt x="12" y="40"/>
                        </a:cubicBezTo>
                        <a:cubicBezTo>
                          <a:pt x="10" y="39"/>
                          <a:pt x="10" y="39"/>
                          <a:pt x="10" y="39"/>
                        </a:cubicBezTo>
                        <a:cubicBezTo>
                          <a:pt x="10" y="38"/>
                          <a:pt x="10" y="38"/>
                          <a:pt x="10" y="38"/>
                        </a:cubicBezTo>
                        <a:cubicBezTo>
                          <a:pt x="10" y="37"/>
                          <a:pt x="10" y="37"/>
                          <a:pt x="10" y="37"/>
                        </a:cubicBezTo>
                        <a:cubicBezTo>
                          <a:pt x="9" y="37"/>
                          <a:pt x="9" y="37"/>
                          <a:pt x="9" y="37"/>
                        </a:cubicBezTo>
                        <a:cubicBezTo>
                          <a:pt x="8" y="37"/>
                          <a:pt x="8" y="37"/>
                          <a:pt x="8" y="37"/>
                        </a:cubicBezTo>
                        <a:cubicBezTo>
                          <a:pt x="7" y="36"/>
                          <a:pt x="7" y="36"/>
                          <a:pt x="7" y="36"/>
                        </a:cubicBezTo>
                        <a:cubicBezTo>
                          <a:pt x="7" y="36"/>
                          <a:pt x="7" y="36"/>
                          <a:pt x="7" y="36"/>
                        </a:cubicBezTo>
                        <a:cubicBezTo>
                          <a:pt x="6" y="36"/>
                          <a:pt x="6" y="36"/>
                          <a:pt x="6" y="36"/>
                        </a:cubicBezTo>
                        <a:cubicBezTo>
                          <a:pt x="6" y="36"/>
                          <a:pt x="6" y="36"/>
                          <a:pt x="6" y="36"/>
                        </a:cubicBezTo>
                        <a:cubicBezTo>
                          <a:pt x="4" y="35"/>
                          <a:pt x="4" y="35"/>
                          <a:pt x="4" y="35"/>
                        </a:cubicBezTo>
                        <a:cubicBezTo>
                          <a:pt x="4" y="35"/>
                          <a:pt x="4" y="35"/>
                          <a:pt x="4" y="35"/>
                        </a:cubicBezTo>
                        <a:cubicBezTo>
                          <a:pt x="4" y="35"/>
                          <a:pt x="4" y="35"/>
                          <a:pt x="4" y="35"/>
                        </a:cubicBezTo>
                        <a:cubicBezTo>
                          <a:pt x="3" y="35"/>
                          <a:pt x="3" y="35"/>
                          <a:pt x="3" y="35"/>
                        </a:cubicBezTo>
                        <a:cubicBezTo>
                          <a:pt x="1" y="34"/>
                          <a:pt x="1" y="34"/>
                          <a:pt x="1" y="34"/>
                        </a:cubicBezTo>
                        <a:cubicBezTo>
                          <a:pt x="1" y="33"/>
                          <a:pt x="1" y="33"/>
                          <a:pt x="1" y="33"/>
                        </a:cubicBezTo>
                        <a:cubicBezTo>
                          <a:pt x="1" y="32"/>
                          <a:pt x="1" y="32"/>
                          <a:pt x="1" y="32"/>
                        </a:cubicBezTo>
                        <a:cubicBezTo>
                          <a:pt x="2" y="31"/>
                          <a:pt x="2" y="31"/>
                          <a:pt x="2" y="31"/>
                        </a:cubicBezTo>
                        <a:cubicBezTo>
                          <a:pt x="2" y="31"/>
                          <a:pt x="2" y="31"/>
                          <a:pt x="2" y="31"/>
                        </a:cubicBezTo>
                        <a:cubicBezTo>
                          <a:pt x="2" y="31"/>
                          <a:pt x="2" y="31"/>
                          <a:pt x="2" y="31"/>
                        </a:cubicBezTo>
                        <a:cubicBezTo>
                          <a:pt x="2" y="30"/>
                          <a:pt x="2" y="30"/>
                          <a:pt x="2" y="30"/>
                        </a:cubicBezTo>
                        <a:cubicBezTo>
                          <a:pt x="2" y="29"/>
                          <a:pt x="2" y="29"/>
                          <a:pt x="2" y="29"/>
                        </a:cubicBezTo>
                        <a:cubicBezTo>
                          <a:pt x="3" y="29"/>
                          <a:pt x="3" y="29"/>
                          <a:pt x="3" y="29"/>
                        </a:cubicBezTo>
                        <a:cubicBezTo>
                          <a:pt x="3" y="29"/>
                          <a:pt x="3" y="29"/>
                          <a:pt x="3" y="29"/>
                        </a:cubicBezTo>
                        <a:cubicBezTo>
                          <a:pt x="3" y="29"/>
                          <a:pt x="3" y="29"/>
                          <a:pt x="3" y="29"/>
                        </a:cubicBezTo>
                        <a:cubicBezTo>
                          <a:pt x="4" y="28"/>
                          <a:pt x="4" y="28"/>
                          <a:pt x="4" y="28"/>
                        </a:cubicBezTo>
                        <a:cubicBezTo>
                          <a:pt x="4" y="27"/>
                          <a:pt x="4" y="27"/>
                          <a:pt x="4" y="27"/>
                        </a:cubicBezTo>
                        <a:cubicBezTo>
                          <a:pt x="4" y="27"/>
                          <a:pt x="4" y="27"/>
                          <a:pt x="4" y="27"/>
                        </a:cubicBezTo>
                        <a:cubicBezTo>
                          <a:pt x="4" y="25"/>
                          <a:pt x="4" y="25"/>
                          <a:pt x="4" y="25"/>
                        </a:cubicBezTo>
                        <a:cubicBezTo>
                          <a:pt x="4" y="25"/>
                          <a:pt x="4" y="25"/>
                          <a:pt x="4" y="25"/>
                        </a:cubicBezTo>
                        <a:cubicBezTo>
                          <a:pt x="5" y="24"/>
                          <a:pt x="5" y="24"/>
                          <a:pt x="5" y="24"/>
                        </a:cubicBezTo>
                        <a:cubicBezTo>
                          <a:pt x="5" y="24"/>
                          <a:pt x="5" y="24"/>
                          <a:pt x="5" y="24"/>
                        </a:cubicBezTo>
                        <a:cubicBezTo>
                          <a:pt x="5" y="24"/>
                          <a:pt x="5" y="24"/>
                          <a:pt x="5" y="24"/>
                        </a:cubicBezTo>
                        <a:cubicBezTo>
                          <a:pt x="6" y="23"/>
                          <a:pt x="6" y="23"/>
                          <a:pt x="6" y="23"/>
                        </a:cubicBezTo>
                        <a:cubicBezTo>
                          <a:pt x="7" y="22"/>
                          <a:pt x="7" y="22"/>
                          <a:pt x="7" y="22"/>
                        </a:cubicBezTo>
                        <a:cubicBezTo>
                          <a:pt x="8" y="22"/>
                          <a:pt x="8" y="22"/>
                          <a:pt x="8" y="22"/>
                        </a:cubicBezTo>
                        <a:cubicBezTo>
                          <a:pt x="8" y="22"/>
                          <a:pt x="8" y="22"/>
                          <a:pt x="8" y="22"/>
                        </a:cubicBezTo>
                        <a:cubicBezTo>
                          <a:pt x="8" y="22"/>
                          <a:pt x="8" y="22"/>
                          <a:pt x="8" y="22"/>
                        </a:cubicBezTo>
                        <a:cubicBezTo>
                          <a:pt x="9" y="21"/>
                          <a:pt x="9" y="21"/>
                          <a:pt x="9" y="21"/>
                        </a:cubicBezTo>
                        <a:cubicBezTo>
                          <a:pt x="9" y="20"/>
                          <a:pt x="9" y="20"/>
                          <a:pt x="9" y="20"/>
                        </a:cubicBezTo>
                        <a:cubicBezTo>
                          <a:pt x="8" y="20"/>
                          <a:pt x="8" y="20"/>
                          <a:pt x="8" y="20"/>
                        </a:cubicBezTo>
                        <a:cubicBezTo>
                          <a:pt x="8" y="21"/>
                          <a:pt x="8" y="21"/>
                          <a:pt x="8" y="21"/>
                        </a:cubicBezTo>
                        <a:cubicBezTo>
                          <a:pt x="8" y="21"/>
                          <a:pt x="8" y="21"/>
                          <a:pt x="8" y="21"/>
                        </a:cubicBezTo>
                        <a:cubicBezTo>
                          <a:pt x="7" y="21"/>
                          <a:pt x="7" y="21"/>
                          <a:pt x="7" y="21"/>
                        </a:cubicBezTo>
                        <a:cubicBezTo>
                          <a:pt x="7" y="20"/>
                          <a:pt x="7" y="20"/>
                          <a:pt x="7" y="20"/>
                        </a:cubicBezTo>
                        <a:cubicBezTo>
                          <a:pt x="9" y="19"/>
                          <a:pt x="9" y="19"/>
                          <a:pt x="9" y="19"/>
                        </a:cubicBezTo>
                        <a:cubicBezTo>
                          <a:pt x="10" y="17"/>
                          <a:pt x="10" y="17"/>
                          <a:pt x="10" y="17"/>
                        </a:cubicBezTo>
                        <a:cubicBezTo>
                          <a:pt x="10" y="16"/>
                          <a:pt x="10" y="16"/>
                          <a:pt x="10" y="16"/>
                        </a:cubicBezTo>
                        <a:cubicBezTo>
                          <a:pt x="11" y="15"/>
                          <a:pt x="11" y="15"/>
                          <a:pt x="11" y="15"/>
                        </a:cubicBezTo>
                        <a:cubicBezTo>
                          <a:pt x="11" y="15"/>
                          <a:pt x="11" y="15"/>
                          <a:pt x="11" y="15"/>
                        </a:cubicBezTo>
                        <a:cubicBezTo>
                          <a:pt x="12" y="15"/>
                          <a:pt x="12" y="15"/>
                          <a:pt x="12" y="15"/>
                        </a:cubicBezTo>
                        <a:cubicBezTo>
                          <a:pt x="12" y="16"/>
                          <a:pt x="12" y="16"/>
                          <a:pt x="12" y="16"/>
                        </a:cubicBezTo>
                        <a:cubicBezTo>
                          <a:pt x="12" y="15"/>
                          <a:pt x="12" y="15"/>
                          <a:pt x="12" y="15"/>
                        </a:cubicBezTo>
                        <a:cubicBezTo>
                          <a:pt x="13" y="14"/>
                          <a:pt x="13" y="14"/>
                          <a:pt x="13" y="14"/>
                        </a:cubicBezTo>
                        <a:cubicBezTo>
                          <a:pt x="13" y="14"/>
                          <a:pt x="13" y="14"/>
                          <a:pt x="13" y="14"/>
                        </a:cubicBezTo>
                        <a:cubicBezTo>
                          <a:pt x="13" y="15"/>
                          <a:pt x="13" y="15"/>
                          <a:pt x="13" y="15"/>
                        </a:cubicBezTo>
                        <a:cubicBezTo>
                          <a:pt x="14" y="14"/>
                          <a:pt x="14" y="14"/>
                          <a:pt x="14" y="14"/>
                        </a:cubicBezTo>
                        <a:cubicBezTo>
                          <a:pt x="14" y="14"/>
                          <a:pt x="14" y="14"/>
                          <a:pt x="14" y="14"/>
                        </a:cubicBezTo>
                        <a:cubicBezTo>
                          <a:pt x="15" y="13"/>
                          <a:pt x="15" y="13"/>
                          <a:pt x="15" y="13"/>
                        </a:cubicBezTo>
                        <a:cubicBezTo>
                          <a:pt x="15" y="13"/>
                          <a:pt x="15" y="13"/>
                          <a:pt x="15" y="13"/>
                        </a:cubicBezTo>
                        <a:cubicBezTo>
                          <a:pt x="14" y="12"/>
                          <a:pt x="14" y="12"/>
                          <a:pt x="14" y="12"/>
                        </a:cubicBezTo>
                        <a:cubicBezTo>
                          <a:pt x="15" y="11"/>
                          <a:pt x="15" y="11"/>
                          <a:pt x="15" y="11"/>
                        </a:cubicBezTo>
                        <a:cubicBezTo>
                          <a:pt x="16" y="11"/>
                          <a:pt x="16" y="11"/>
                          <a:pt x="16" y="11"/>
                        </a:cubicBezTo>
                        <a:cubicBezTo>
                          <a:pt x="17" y="11"/>
                          <a:pt x="17" y="11"/>
                          <a:pt x="17" y="11"/>
                        </a:cubicBezTo>
                        <a:cubicBezTo>
                          <a:pt x="17" y="10"/>
                          <a:pt x="17" y="10"/>
                          <a:pt x="17" y="10"/>
                        </a:cubicBezTo>
                        <a:cubicBezTo>
                          <a:pt x="17" y="9"/>
                          <a:pt x="17" y="9"/>
                          <a:pt x="17" y="9"/>
                        </a:cubicBezTo>
                        <a:cubicBezTo>
                          <a:pt x="17" y="8"/>
                          <a:pt x="17" y="8"/>
                          <a:pt x="17" y="8"/>
                        </a:cubicBezTo>
                        <a:cubicBezTo>
                          <a:pt x="18" y="8"/>
                          <a:pt x="18" y="8"/>
                          <a:pt x="18" y="8"/>
                        </a:cubicBezTo>
                        <a:cubicBezTo>
                          <a:pt x="19" y="8"/>
                          <a:pt x="19" y="8"/>
                          <a:pt x="19" y="8"/>
                        </a:cubicBezTo>
                        <a:cubicBezTo>
                          <a:pt x="19" y="8"/>
                          <a:pt x="19" y="8"/>
                          <a:pt x="19" y="8"/>
                        </a:cubicBezTo>
                        <a:cubicBezTo>
                          <a:pt x="19" y="7"/>
                          <a:pt x="19" y="7"/>
                          <a:pt x="19" y="7"/>
                        </a:cubicBezTo>
                        <a:cubicBezTo>
                          <a:pt x="20" y="7"/>
                          <a:pt x="20" y="7"/>
                          <a:pt x="20" y="7"/>
                        </a:cubicBezTo>
                        <a:cubicBezTo>
                          <a:pt x="21" y="7"/>
                          <a:pt x="21" y="7"/>
                          <a:pt x="21" y="7"/>
                        </a:cubicBezTo>
                        <a:cubicBezTo>
                          <a:pt x="22" y="8"/>
                          <a:pt x="22" y="8"/>
                          <a:pt x="22" y="8"/>
                        </a:cubicBezTo>
                        <a:cubicBezTo>
                          <a:pt x="21" y="7"/>
                          <a:pt x="21" y="7"/>
                          <a:pt x="21" y="7"/>
                        </a:cubicBezTo>
                        <a:cubicBezTo>
                          <a:pt x="21" y="6"/>
                          <a:pt x="21" y="6"/>
                          <a:pt x="21" y="6"/>
                        </a:cubicBezTo>
                        <a:cubicBezTo>
                          <a:pt x="21" y="5"/>
                          <a:pt x="21" y="5"/>
                          <a:pt x="21" y="5"/>
                        </a:cubicBezTo>
                        <a:cubicBezTo>
                          <a:pt x="23" y="4"/>
                          <a:pt x="23" y="4"/>
                          <a:pt x="23" y="4"/>
                        </a:cubicBezTo>
                        <a:cubicBezTo>
                          <a:pt x="23" y="4"/>
                          <a:pt x="23" y="4"/>
                          <a:pt x="23" y="4"/>
                        </a:cubicBezTo>
                        <a:cubicBezTo>
                          <a:pt x="23" y="4"/>
                          <a:pt x="23" y="4"/>
                          <a:pt x="23" y="4"/>
                        </a:cubicBezTo>
                        <a:cubicBezTo>
                          <a:pt x="25" y="2"/>
                          <a:pt x="25" y="2"/>
                          <a:pt x="25" y="2"/>
                        </a:cubicBezTo>
                        <a:cubicBezTo>
                          <a:pt x="29" y="1"/>
                          <a:pt x="29" y="1"/>
                          <a:pt x="29" y="1"/>
                        </a:cubicBezTo>
                        <a:cubicBezTo>
                          <a:pt x="31" y="1"/>
                          <a:pt x="31" y="1"/>
                          <a:pt x="31" y="1"/>
                        </a:cubicBezTo>
                        <a:cubicBezTo>
                          <a:pt x="31" y="1"/>
                          <a:pt x="31" y="1"/>
                          <a:pt x="31" y="1"/>
                        </a:cubicBezTo>
                        <a:cubicBezTo>
                          <a:pt x="31" y="1"/>
                          <a:pt x="31" y="1"/>
                          <a:pt x="31" y="1"/>
                        </a:cubicBezTo>
                        <a:cubicBezTo>
                          <a:pt x="32" y="1"/>
                          <a:pt x="32" y="1"/>
                          <a:pt x="32" y="1"/>
                        </a:cubicBezTo>
                        <a:moveTo>
                          <a:pt x="63" y="125"/>
                        </a:moveTo>
                        <a:cubicBezTo>
                          <a:pt x="63" y="126"/>
                          <a:pt x="63" y="126"/>
                          <a:pt x="63" y="126"/>
                        </a:cubicBezTo>
                        <a:cubicBezTo>
                          <a:pt x="62" y="127"/>
                          <a:pt x="62" y="127"/>
                          <a:pt x="62" y="127"/>
                        </a:cubicBezTo>
                        <a:cubicBezTo>
                          <a:pt x="63" y="127"/>
                          <a:pt x="63" y="127"/>
                          <a:pt x="63" y="127"/>
                        </a:cubicBezTo>
                        <a:cubicBezTo>
                          <a:pt x="64" y="127"/>
                          <a:pt x="64" y="127"/>
                          <a:pt x="64" y="127"/>
                        </a:cubicBezTo>
                        <a:cubicBezTo>
                          <a:pt x="64" y="128"/>
                          <a:pt x="64" y="128"/>
                          <a:pt x="64" y="128"/>
                        </a:cubicBezTo>
                        <a:cubicBezTo>
                          <a:pt x="62" y="129"/>
                          <a:pt x="62" y="129"/>
                          <a:pt x="62" y="129"/>
                        </a:cubicBezTo>
                        <a:cubicBezTo>
                          <a:pt x="62" y="130"/>
                          <a:pt x="62" y="130"/>
                          <a:pt x="62" y="130"/>
                        </a:cubicBezTo>
                        <a:cubicBezTo>
                          <a:pt x="62" y="130"/>
                          <a:pt x="62" y="130"/>
                          <a:pt x="62" y="130"/>
                        </a:cubicBezTo>
                        <a:cubicBezTo>
                          <a:pt x="63" y="130"/>
                          <a:pt x="63" y="130"/>
                          <a:pt x="63" y="130"/>
                        </a:cubicBezTo>
                        <a:cubicBezTo>
                          <a:pt x="62" y="130"/>
                          <a:pt x="62" y="130"/>
                          <a:pt x="62" y="130"/>
                        </a:cubicBezTo>
                        <a:cubicBezTo>
                          <a:pt x="62" y="131"/>
                          <a:pt x="62" y="131"/>
                          <a:pt x="62" y="131"/>
                        </a:cubicBezTo>
                        <a:cubicBezTo>
                          <a:pt x="62" y="131"/>
                          <a:pt x="62" y="131"/>
                          <a:pt x="62" y="131"/>
                        </a:cubicBezTo>
                        <a:cubicBezTo>
                          <a:pt x="62" y="131"/>
                          <a:pt x="62" y="131"/>
                          <a:pt x="62" y="131"/>
                        </a:cubicBezTo>
                        <a:cubicBezTo>
                          <a:pt x="62" y="131"/>
                          <a:pt x="62" y="131"/>
                          <a:pt x="62" y="131"/>
                        </a:cubicBezTo>
                        <a:cubicBezTo>
                          <a:pt x="61" y="131"/>
                          <a:pt x="61" y="131"/>
                          <a:pt x="61" y="131"/>
                        </a:cubicBezTo>
                        <a:cubicBezTo>
                          <a:pt x="61" y="131"/>
                          <a:pt x="61" y="131"/>
                          <a:pt x="61" y="131"/>
                        </a:cubicBezTo>
                        <a:cubicBezTo>
                          <a:pt x="60" y="131"/>
                          <a:pt x="60" y="131"/>
                          <a:pt x="60" y="131"/>
                        </a:cubicBezTo>
                        <a:cubicBezTo>
                          <a:pt x="60" y="132"/>
                          <a:pt x="60" y="132"/>
                          <a:pt x="60" y="132"/>
                        </a:cubicBezTo>
                        <a:cubicBezTo>
                          <a:pt x="59" y="132"/>
                          <a:pt x="59" y="132"/>
                          <a:pt x="59" y="132"/>
                        </a:cubicBezTo>
                        <a:cubicBezTo>
                          <a:pt x="60" y="132"/>
                          <a:pt x="60" y="132"/>
                          <a:pt x="60" y="132"/>
                        </a:cubicBezTo>
                        <a:cubicBezTo>
                          <a:pt x="60" y="133"/>
                          <a:pt x="60" y="133"/>
                          <a:pt x="60" y="133"/>
                        </a:cubicBezTo>
                        <a:cubicBezTo>
                          <a:pt x="60" y="133"/>
                          <a:pt x="60" y="133"/>
                          <a:pt x="60" y="133"/>
                        </a:cubicBezTo>
                        <a:cubicBezTo>
                          <a:pt x="60" y="133"/>
                          <a:pt x="60" y="133"/>
                          <a:pt x="60" y="133"/>
                        </a:cubicBezTo>
                        <a:cubicBezTo>
                          <a:pt x="60" y="133"/>
                          <a:pt x="60" y="133"/>
                          <a:pt x="60" y="133"/>
                        </a:cubicBezTo>
                        <a:cubicBezTo>
                          <a:pt x="59" y="133"/>
                          <a:pt x="59" y="133"/>
                          <a:pt x="59" y="133"/>
                        </a:cubicBezTo>
                        <a:cubicBezTo>
                          <a:pt x="58" y="133"/>
                          <a:pt x="58" y="133"/>
                          <a:pt x="58" y="133"/>
                        </a:cubicBezTo>
                        <a:cubicBezTo>
                          <a:pt x="58" y="133"/>
                          <a:pt x="58" y="133"/>
                          <a:pt x="58" y="133"/>
                        </a:cubicBezTo>
                        <a:cubicBezTo>
                          <a:pt x="57" y="134"/>
                          <a:pt x="57" y="134"/>
                          <a:pt x="57" y="134"/>
                        </a:cubicBezTo>
                        <a:cubicBezTo>
                          <a:pt x="57" y="134"/>
                          <a:pt x="57" y="134"/>
                          <a:pt x="57" y="134"/>
                        </a:cubicBezTo>
                        <a:cubicBezTo>
                          <a:pt x="57" y="135"/>
                          <a:pt x="57" y="135"/>
                          <a:pt x="57" y="135"/>
                        </a:cubicBezTo>
                        <a:cubicBezTo>
                          <a:pt x="57" y="135"/>
                          <a:pt x="57" y="135"/>
                          <a:pt x="57" y="135"/>
                        </a:cubicBezTo>
                        <a:cubicBezTo>
                          <a:pt x="58" y="136"/>
                          <a:pt x="58" y="136"/>
                          <a:pt x="58" y="136"/>
                        </a:cubicBezTo>
                        <a:cubicBezTo>
                          <a:pt x="58" y="136"/>
                          <a:pt x="58" y="136"/>
                          <a:pt x="58" y="136"/>
                        </a:cubicBezTo>
                        <a:cubicBezTo>
                          <a:pt x="58" y="135"/>
                          <a:pt x="58" y="135"/>
                          <a:pt x="58" y="135"/>
                        </a:cubicBezTo>
                        <a:cubicBezTo>
                          <a:pt x="59" y="135"/>
                          <a:pt x="59" y="135"/>
                          <a:pt x="59" y="135"/>
                        </a:cubicBezTo>
                        <a:cubicBezTo>
                          <a:pt x="60" y="134"/>
                          <a:pt x="60" y="134"/>
                          <a:pt x="60" y="134"/>
                        </a:cubicBezTo>
                        <a:cubicBezTo>
                          <a:pt x="61" y="135"/>
                          <a:pt x="61" y="135"/>
                          <a:pt x="61" y="135"/>
                        </a:cubicBezTo>
                        <a:cubicBezTo>
                          <a:pt x="61" y="135"/>
                          <a:pt x="61" y="135"/>
                          <a:pt x="61" y="135"/>
                        </a:cubicBezTo>
                        <a:cubicBezTo>
                          <a:pt x="61" y="135"/>
                          <a:pt x="61" y="135"/>
                          <a:pt x="61" y="135"/>
                        </a:cubicBezTo>
                        <a:cubicBezTo>
                          <a:pt x="65" y="135"/>
                          <a:pt x="65" y="135"/>
                          <a:pt x="65" y="135"/>
                        </a:cubicBezTo>
                        <a:cubicBezTo>
                          <a:pt x="65" y="135"/>
                          <a:pt x="65" y="135"/>
                          <a:pt x="65" y="135"/>
                        </a:cubicBezTo>
                        <a:cubicBezTo>
                          <a:pt x="65" y="135"/>
                          <a:pt x="65" y="135"/>
                          <a:pt x="65" y="135"/>
                        </a:cubicBezTo>
                        <a:cubicBezTo>
                          <a:pt x="65" y="134"/>
                          <a:pt x="65" y="134"/>
                          <a:pt x="65" y="134"/>
                        </a:cubicBezTo>
                        <a:cubicBezTo>
                          <a:pt x="66" y="135"/>
                          <a:pt x="66" y="135"/>
                          <a:pt x="66" y="135"/>
                        </a:cubicBezTo>
                        <a:cubicBezTo>
                          <a:pt x="67" y="135"/>
                          <a:pt x="67" y="135"/>
                          <a:pt x="67" y="135"/>
                        </a:cubicBezTo>
                        <a:cubicBezTo>
                          <a:pt x="68" y="136"/>
                          <a:pt x="68" y="136"/>
                          <a:pt x="68" y="136"/>
                        </a:cubicBezTo>
                        <a:cubicBezTo>
                          <a:pt x="70" y="136"/>
                          <a:pt x="70" y="136"/>
                          <a:pt x="70" y="136"/>
                        </a:cubicBezTo>
                        <a:cubicBezTo>
                          <a:pt x="69" y="135"/>
                          <a:pt x="69" y="135"/>
                          <a:pt x="69" y="135"/>
                        </a:cubicBezTo>
                        <a:cubicBezTo>
                          <a:pt x="68" y="134"/>
                          <a:pt x="68" y="134"/>
                          <a:pt x="68" y="134"/>
                        </a:cubicBezTo>
                        <a:cubicBezTo>
                          <a:pt x="68" y="134"/>
                          <a:pt x="68" y="134"/>
                          <a:pt x="68" y="134"/>
                        </a:cubicBezTo>
                        <a:cubicBezTo>
                          <a:pt x="69" y="133"/>
                          <a:pt x="69" y="133"/>
                          <a:pt x="69" y="133"/>
                        </a:cubicBezTo>
                        <a:cubicBezTo>
                          <a:pt x="68" y="133"/>
                          <a:pt x="68" y="133"/>
                          <a:pt x="68" y="133"/>
                        </a:cubicBezTo>
                        <a:cubicBezTo>
                          <a:pt x="68" y="132"/>
                          <a:pt x="68" y="132"/>
                          <a:pt x="68" y="132"/>
                        </a:cubicBezTo>
                        <a:cubicBezTo>
                          <a:pt x="68" y="130"/>
                          <a:pt x="68" y="130"/>
                          <a:pt x="68" y="130"/>
                        </a:cubicBezTo>
                        <a:cubicBezTo>
                          <a:pt x="68" y="129"/>
                          <a:pt x="68" y="129"/>
                          <a:pt x="68" y="129"/>
                        </a:cubicBezTo>
                        <a:cubicBezTo>
                          <a:pt x="68" y="129"/>
                          <a:pt x="68" y="129"/>
                          <a:pt x="68" y="129"/>
                        </a:cubicBezTo>
                        <a:cubicBezTo>
                          <a:pt x="67" y="128"/>
                          <a:pt x="67" y="128"/>
                          <a:pt x="67" y="128"/>
                        </a:cubicBezTo>
                        <a:cubicBezTo>
                          <a:pt x="67" y="127"/>
                          <a:pt x="67" y="127"/>
                          <a:pt x="67" y="127"/>
                        </a:cubicBezTo>
                        <a:cubicBezTo>
                          <a:pt x="67" y="127"/>
                          <a:pt x="67" y="127"/>
                          <a:pt x="67" y="127"/>
                        </a:cubicBezTo>
                        <a:cubicBezTo>
                          <a:pt x="66" y="126"/>
                          <a:pt x="66" y="126"/>
                          <a:pt x="66" y="126"/>
                        </a:cubicBezTo>
                        <a:cubicBezTo>
                          <a:pt x="65" y="126"/>
                          <a:pt x="65" y="126"/>
                          <a:pt x="65" y="126"/>
                        </a:cubicBezTo>
                        <a:cubicBezTo>
                          <a:pt x="64" y="124"/>
                          <a:pt x="64" y="124"/>
                          <a:pt x="64" y="124"/>
                        </a:cubicBezTo>
                        <a:cubicBezTo>
                          <a:pt x="63" y="122"/>
                          <a:pt x="63" y="122"/>
                          <a:pt x="63" y="122"/>
                        </a:cubicBezTo>
                        <a:cubicBezTo>
                          <a:pt x="63" y="124"/>
                          <a:pt x="63" y="124"/>
                          <a:pt x="63" y="124"/>
                        </a:cubicBezTo>
                        <a:cubicBezTo>
                          <a:pt x="63" y="125"/>
                          <a:pt x="63" y="125"/>
                          <a:pt x="63" y="125"/>
                        </a:cubicBezTo>
                        <a:moveTo>
                          <a:pt x="82" y="43"/>
                        </a:moveTo>
                        <a:cubicBezTo>
                          <a:pt x="82" y="43"/>
                          <a:pt x="82" y="43"/>
                          <a:pt x="82" y="43"/>
                        </a:cubicBezTo>
                        <a:cubicBezTo>
                          <a:pt x="82" y="43"/>
                          <a:pt x="82" y="43"/>
                          <a:pt x="82" y="43"/>
                        </a:cubicBezTo>
                        <a:cubicBezTo>
                          <a:pt x="80" y="44"/>
                          <a:pt x="80" y="44"/>
                          <a:pt x="80" y="44"/>
                        </a:cubicBezTo>
                        <a:cubicBezTo>
                          <a:pt x="81" y="44"/>
                          <a:pt x="81" y="44"/>
                          <a:pt x="81" y="44"/>
                        </a:cubicBezTo>
                        <a:cubicBezTo>
                          <a:pt x="82" y="43"/>
                          <a:pt x="82" y="43"/>
                          <a:pt x="82" y="43"/>
                        </a:cubicBezTo>
                        <a:moveTo>
                          <a:pt x="93" y="55"/>
                        </a:moveTo>
                        <a:cubicBezTo>
                          <a:pt x="92" y="55"/>
                          <a:pt x="92" y="55"/>
                          <a:pt x="92" y="55"/>
                        </a:cubicBezTo>
                        <a:cubicBezTo>
                          <a:pt x="92" y="55"/>
                          <a:pt x="92" y="55"/>
                          <a:pt x="92" y="55"/>
                        </a:cubicBezTo>
                        <a:cubicBezTo>
                          <a:pt x="93" y="56"/>
                          <a:pt x="93" y="56"/>
                          <a:pt x="93" y="56"/>
                        </a:cubicBezTo>
                        <a:cubicBezTo>
                          <a:pt x="93" y="56"/>
                          <a:pt x="93" y="56"/>
                          <a:pt x="93" y="56"/>
                        </a:cubicBezTo>
                        <a:cubicBezTo>
                          <a:pt x="92" y="57"/>
                          <a:pt x="92" y="57"/>
                          <a:pt x="92" y="57"/>
                        </a:cubicBezTo>
                        <a:cubicBezTo>
                          <a:pt x="91" y="59"/>
                          <a:pt x="91" y="59"/>
                          <a:pt x="91" y="59"/>
                        </a:cubicBezTo>
                        <a:cubicBezTo>
                          <a:pt x="90" y="59"/>
                          <a:pt x="90" y="59"/>
                          <a:pt x="90" y="59"/>
                        </a:cubicBezTo>
                        <a:cubicBezTo>
                          <a:pt x="90" y="59"/>
                          <a:pt x="90" y="59"/>
                          <a:pt x="90" y="59"/>
                        </a:cubicBezTo>
                        <a:cubicBezTo>
                          <a:pt x="90" y="59"/>
                          <a:pt x="90" y="59"/>
                          <a:pt x="90" y="59"/>
                        </a:cubicBezTo>
                        <a:cubicBezTo>
                          <a:pt x="91" y="59"/>
                          <a:pt x="91" y="59"/>
                          <a:pt x="91" y="59"/>
                        </a:cubicBezTo>
                        <a:cubicBezTo>
                          <a:pt x="91" y="59"/>
                          <a:pt x="91" y="59"/>
                          <a:pt x="91" y="59"/>
                        </a:cubicBezTo>
                        <a:cubicBezTo>
                          <a:pt x="91" y="57"/>
                          <a:pt x="91" y="57"/>
                          <a:pt x="91" y="57"/>
                        </a:cubicBezTo>
                        <a:cubicBezTo>
                          <a:pt x="91" y="57"/>
                          <a:pt x="91" y="57"/>
                          <a:pt x="91" y="57"/>
                        </a:cubicBezTo>
                        <a:cubicBezTo>
                          <a:pt x="91" y="57"/>
                          <a:pt x="91" y="57"/>
                          <a:pt x="91" y="57"/>
                        </a:cubicBezTo>
                        <a:cubicBezTo>
                          <a:pt x="91" y="56"/>
                          <a:pt x="91" y="56"/>
                          <a:pt x="91" y="56"/>
                        </a:cubicBezTo>
                        <a:cubicBezTo>
                          <a:pt x="91" y="55"/>
                          <a:pt x="91" y="55"/>
                          <a:pt x="91" y="55"/>
                        </a:cubicBezTo>
                        <a:cubicBezTo>
                          <a:pt x="93" y="55"/>
                          <a:pt x="93" y="55"/>
                          <a:pt x="93" y="55"/>
                        </a:cubicBezTo>
                        <a:moveTo>
                          <a:pt x="97" y="92"/>
                        </a:moveTo>
                        <a:cubicBezTo>
                          <a:pt x="99" y="92"/>
                          <a:pt x="99" y="92"/>
                          <a:pt x="99" y="92"/>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99" y="93"/>
                          <a:pt x="99" y="93"/>
                          <a:pt x="99" y="93"/>
                        </a:cubicBezTo>
                        <a:cubicBezTo>
                          <a:pt x="99" y="92"/>
                          <a:pt x="99" y="92"/>
                          <a:pt x="99" y="92"/>
                        </a:cubicBezTo>
                        <a:cubicBezTo>
                          <a:pt x="99" y="92"/>
                          <a:pt x="99" y="92"/>
                          <a:pt x="99" y="92"/>
                        </a:cubicBezTo>
                        <a:cubicBezTo>
                          <a:pt x="98" y="92"/>
                          <a:pt x="98" y="92"/>
                          <a:pt x="98" y="92"/>
                        </a:cubicBezTo>
                        <a:cubicBezTo>
                          <a:pt x="97" y="92"/>
                          <a:pt x="97" y="92"/>
                          <a:pt x="97" y="92"/>
                        </a:cubicBezTo>
                        <a:cubicBezTo>
                          <a:pt x="97" y="92"/>
                          <a:pt x="97" y="92"/>
                          <a:pt x="97" y="92"/>
                        </a:cubicBezTo>
                        <a:cubicBezTo>
                          <a:pt x="97" y="92"/>
                          <a:pt x="97" y="92"/>
                          <a:pt x="97" y="92"/>
                        </a:cubicBezTo>
                        <a:cubicBezTo>
                          <a:pt x="97" y="92"/>
                          <a:pt x="97" y="92"/>
                          <a:pt x="97" y="92"/>
                        </a:cubicBezTo>
                        <a:moveTo>
                          <a:pt x="108" y="98"/>
                        </a:moveTo>
                        <a:cubicBezTo>
                          <a:pt x="108" y="99"/>
                          <a:pt x="108" y="99"/>
                          <a:pt x="108" y="99"/>
                        </a:cubicBezTo>
                        <a:cubicBezTo>
                          <a:pt x="107" y="100"/>
                          <a:pt x="107" y="100"/>
                          <a:pt x="107" y="100"/>
                        </a:cubicBezTo>
                        <a:cubicBezTo>
                          <a:pt x="106" y="100"/>
                          <a:pt x="106" y="100"/>
                          <a:pt x="106" y="100"/>
                        </a:cubicBezTo>
                        <a:cubicBezTo>
                          <a:pt x="106" y="100"/>
                          <a:pt x="106" y="100"/>
                          <a:pt x="106" y="100"/>
                        </a:cubicBezTo>
                        <a:cubicBezTo>
                          <a:pt x="107" y="99"/>
                          <a:pt x="107" y="99"/>
                          <a:pt x="107" y="99"/>
                        </a:cubicBezTo>
                        <a:cubicBezTo>
                          <a:pt x="108" y="98"/>
                          <a:pt x="108" y="98"/>
                          <a:pt x="108" y="98"/>
                        </a:cubicBezTo>
                        <a:moveTo>
                          <a:pt x="90" y="156"/>
                        </a:moveTo>
                        <a:cubicBezTo>
                          <a:pt x="90" y="158"/>
                          <a:pt x="90" y="158"/>
                          <a:pt x="90" y="158"/>
                        </a:cubicBezTo>
                        <a:cubicBezTo>
                          <a:pt x="90" y="160"/>
                          <a:pt x="90" y="160"/>
                          <a:pt x="90" y="160"/>
                        </a:cubicBezTo>
                        <a:cubicBezTo>
                          <a:pt x="90" y="160"/>
                          <a:pt x="90" y="160"/>
                          <a:pt x="90" y="160"/>
                        </a:cubicBezTo>
                        <a:cubicBezTo>
                          <a:pt x="91" y="160"/>
                          <a:pt x="91" y="160"/>
                          <a:pt x="91" y="160"/>
                        </a:cubicBezTo>
                        <a:cubicBezTo>
                          <a:pt x="91" y="160"/>
                          <a:pt x="91" y="160"/>
                          <a:pt x="91" y="160"/>
                        </a:cubicBezTo>
                        <a:cubicBezTo>
                          <a:pt x="91" y="160"/>
                          <a:pt x="91" y="160"/>
                          <a:pt x="91" y="160"/>
                        </a:cubicBezTo>
                        <a:cubicBezTo>
                          <a:pt x="90" y="160"/>
                          <a:pt x="90" y="160"/>
                          <a:pt x="90" y="160"/>
                        </a:cubicBezTo>
                        <a:cubicBezTo>
                          <a:pt x="90" y="160"/>
                          <a:pt x="90" y="160"/>
                          <a:pt x="90" y="160"/>
                        </a:cubicBezTo>
                        <a:cubicBezTo>
                          <a:pt x="90" y="158"/>
                          <a:pt x="90" y="158"/>
                          <a:pt x="90" y="158"/>
                        </a:cubicBezTo>
                        <a:cubicBezTo>
                          <a:pt x="90" y="158"/>
                          <a:pt x="90" y="158"/>
                          <a:pt x="90" y="158"/>
                        </a:cubicBezTo>
                        <a:cubicBezTo>
                          <a:pt x="90" y="158"/>
                          <a:pt x="90" y="158"/>
                          <a:pt x="90" y="158"/>
                        </a:cubicBezTo>
                        <a:cubicBezTo>
                          <a:pt x="90" y="157"/>
                          <a:pt x="90" y="157"/>
                          <a:pt x="90" y="157"/>
                        </a:cubicBezTo>
                        <a:cubicBezTo>
                          <a:pt x="90" y="156"/>
                          <a:pt x="90" y="156"/>
                          <a:pt x="90" y="156"/>
                        </a:cubicBezTo>
                        <a:moveTo>
                          <a:pt x="34" y="0"/>
                        </a:moveTo>
                        <a:cubicBezTo>
                          <a:pt x="33" y="0"/>
                          <a:pt x="33" y="0"/>
                          <a:pt x="33" y="0"/>
                        </a:cubicBezTo>
                        <a:cubicBezTo>
                          <a:pt x="32" y="0"/>
                          <a:pt x="32" y="0"/>
                          <a:pt x="32" y="0"/>
                        </a:cubicBezTo>
                        <a:cubicBezTo>
                          <a:pt x="31" y="1"/>
                          <a:pt x="31" y="1"/>
                          <a:pt x="31" y="1"/>
                        </a:cubicBezTo>
                        <a:cubicBezTo>
                          <a:pt x="28" y="1"/>
                          <a:pt x="28" y="1"/>
                          <a:pt x="28" y="1"/>
                        </a:cubicBezTo>
                        <a:cubicBezTo>
                          <a:pt x="25" y="2"/>
                          <a:pt x="25" y="2"/>
                          <a:pt x="25" y="2"/>
                        </a:cubicBezTo>
                        <a:cubicBezTo>
                          <a:pt x="23" y="4"/>
                          <a:pt x="23" y="4"/>
                          <a:pt x="23" y="4"/>
                        </a:cubicBezTo>
                        <a:cubicBezTo>
                          <a:pt x="21" y="5"/>
                          <a:pt x="21" y="5"/>
                          <a:pt x="21" y="5"/>
                        </a:cubicBezTo>
                        <a:cubicBezTo>
                          <a:pt x="20" y="6"/>
                          <a:pt x="20" y="6"/>
                          <a:pt x="20" y="6"/>
                        </a:cubicBezTo>
                        <a:cubicBezTo>
                          <a:pt x="21" y="7"/>
                          <a:pt x="21" y="7"/>
                          <a:pt x="21" y="7"/>
                        </a:cubicBezTo>
                        <a:cubicBezTo>
                          <a:pt x="20" y="7"/>
                          <a:pt x="20" y="7"/>
                          <a:pt x="20" y="7"/>
                        </a:cubicBezTo>
                        <a:cubicBezTo>
                          <a:pt x="19" y="7"/>
                          <a:pt x="19" y="7"/>
                          <a:pt x="19" y="7"/>
                        </a:cubicBezTo>
                        <a:cubicBezTo>
                          <a:pt x="18" y="8"/>
                          <a:pt x="18" y="8"/>
                          <a:pt x="18" y="8"/>
                        </a:cubicBezTo>
                        <a:cubicBezTo>
                          <a:pt x="17" y="8"/>
                          <a:pt x="17" y="8"/>
                          <a:pt x="17" y="8"/>
                        </a:cubicBezTo>
                        <a:cubicBezTo>
                          <a:pt x="16" y="9"/>
                          <a:pt x="16" y="9"/>
                          <a:pt x="16" y="9"/>
                        </a:cubicBezTo>
                        <a:cubicBezTo>
                          <a:pt x="16" y="10"/>
                          <a:pt x="16" y="10"/>
                          <a:pt x="16" y="10"/>
                        </a:cubicBezTo>
                        <a:cubicBezTo>
                          <a:pt x="15" y="10"/>
                          <a:pt x="15" y="10"/>
                          <a:pt x="15" y="10"/>
                        </a:cubicBezTo>
                        <a:cubicBezTo>
                          <a:pt x="14" y="12"/>
                          <a:pt x="14" y="12"/>
                          <a:pt x="14" y="12"/>
                        </a:cubicBezTo>
                        <a:cubicBezTo>
                          <a:pt x="14" y="13"/>
                          <a:pt x="14" y="13"/>
                          <a:pt x="14" y="13"/>
                        </a:cubicBezTo>
                        <a:cubicBezTo>
                          <a:pt x="13" y="14"/>
                          <a:pt x="13" y="14"/>
                          <a:pt x="13" y="14"/>
                        </a:cubicBezTo>
                        <a:cubicBezTo>
                          <a:pt x="13" y="13"/>
                          <a:pt x="13" y="13"/>
                          <a:pt x="13" y="13"/>
                        </a:cubicBezTo>
                        <a:cubicBezTo>
                          <a:pt x="12" y="13"/>
                          <a:pt x="12" y="13"/>
                          <a:pt x="12" y="13"/>
                        </a:cubicBezTo>
                        <a:cubicBezTo>
                          <a:pt x="12" y="15"/>
                          <a:pt x="12" y="15"/>
                          <a:pt x="12" y="15"/>
                        </a:cubicBezTo>
                        <a:cubicBezTo>
                          <a:pt x="11" y="15"/>
                          <a:pt x="11" y="15"/>
                          <a:pt x="11" y="15"/>
                        </a:cubicBezTo>
                        <a:cubicBezTo>
                          <a:pt x="11" y="15"/>
                          <a:pt x="11" y="15"/>
                          <a:pt x="11" y="15"/>
                        </a:cubicBezTo>
                        <a:cubicBezTo>
                          <a:pt x="10" y="16"/>
                          <a:pt x="10" y="16"/>
                          <a:pt x="10" y="16"/>
                        </a:cubicBezTo>
                        <a:cubicBezTo>
                          <a:pt x="9" y="17"/>
                          <a:pt x="9" y="17"/>
                          <a:pt x="9" y="17"/>
                        </a:cubicBezTo>
                        <a:cubicBezTo>
                          <a:pt x="8" y="18"/>
                          <a:pt x="8" y="18"/>
                          <a:pt x="8" y="18"/>
                        </a:cubicBezTo>
                        <a:cubicBezTo>
                          <a:pt x="7" y="20"/>
                          <a:pt x="7" y="20"/>
                          <a:pt x="7" y="20"/>
                        </a:cubicBezTo>
                        <a:cubicBezTo>
                          <a:pt x="7" y="21"/>
                          <a:pt x="7" y="21"/>
                          <a:pt x="7" y="21"/>
                        </a:cubicBezTo>
                        <a:cubicBezTo>
                          <a:pt x="8" y="21"/>
                          <a:pt x="8" y="21"/>
                          <a:pt x="8" y="21"/>
                        </a:cubicBezTo>
                        <a:cubicBezTo>
                          <a:pt x="8" y="21"/>
                          <a:pt x="8" y="21"/>
                          <a:pt x="8" y="21"/>
                        </a:cubicBezTo>
                        <a:cubicBezTo>
                          <a:pt x="8" y="22"/>
                          <a:pt x="8" y="22"/>
                          <a:pt x="8" y="22"/>
                        </a:cubicBezTo>
                        <a:cubicBezTo>
                          <a:pt x="7" y="22"/>
                          <a:pt x="7" y="22"/>
                          <a:pt x="7" y="22"/>
                        </a:cubicBezTo>
                        <a:cubicBezTo>
                          <a:pt x="5" y="23"/>
                          <a:pt x="5" y="23"/>
                          <a:pt x="5" y="23"/>
                        </a:cubicBezTo>
                        <a:cubicBezTo>
                          <a:pt x="5" y="24"/>
                          <a:pt x="5" y="24"/>
                          <a:pt x="5" y="24"/>
                        </a:cubicBezTo>
                        <a:cubicBezTo>
                          <a:pt x="4" y="24"/>
                          <a:pt x="4" y="24"/>
                          <a:pt x="4" y="24"/>
                        </a:cubicBezTo>
                        <a:cubicBezTo>
                          <a:pt x="3" y="25"/>
                          <a:pt x="3" y="25"/>
                          <a:pt x="3" y="25"/>
                        </a:cubicBezTo>
                        <a:cubicBezTo>
                          <a:pt x="3" y="27"/>
                          <a:pt x="3" y="27"/>
                          <a:pt x="3" y="27"/>
                        </a:cubicBezTo>
                        <a:cubicBezTo>
                          <a:pt x="3" y="29"/>
                          <a:pt x="3" y="29"/>
                          <a:pt x="3" y="29"/>
                        </a:cubicBezTo>
                        <a:cubicBezTo>
                          <a:pt x="2" y="29"/>
                          <a:pt x="2" y="29"/>
                          <a:pt x="2" y="29"/>
                        </a:cubicBezTo>
                        <a:cubicBezTo>
                          <a:pt x="1" y="30"/>
                          <a:pt x="1" y="30"/>
                          <a:pt x="1" y="30"/>
                        </a:cubicBezTo>
                        <a:cubicBezTo>
                          <a:pt x="2" y="31"/>
                          <a:pt x="2" y="31"/>
                          <a:pt x="2" y="31"/>
                        </a:cubicBezTo>
                        <a:cubicBezTo>
                          <a:pt x="0" y="32"/>
                          <a:pt x="0" y="32"/>
                          <a:pt x="0" y="32"/>
                        </a:cubicBezTo>
                        <a:cubicBezTo>
                          <a:pt x="0" y="34"/>
                          <a:pt x="0" y="34"/>
                          <a:pt x="0" y="34"/>
                        </a:cubicBezTo>
                        <a:cubicBezTo>
                          <a:pt x="1" y="35"/>
                          <a:pt x="1" y="35"/>
                          <a:pt x="1" y="35"/>
                        </a:cubicBezTo>
                        <a:cubicBezTo>
                          <a:pt x="3" y="36"/>
                          <a:pt x="3" y="36"/>
                          <a:pt x="3" y="36"/>
                        </a:cubicBezTo>
                        <a:cubicBezTo>
                          <a:pt x="4" y="36"/>
                          <a:pt x="4" y="36"/>
                          <a:pt x="4" y="36"/>
                        </a:cubicBezTo>
                        <a:cubicBezTo>
                          <a:pt x="6" y="37"/>
                          <a:pt x="6" y="37"/>
                          <a:pt x="6" y="37"/>
                        </a:cubicBezTo>
                        <a:cubicBezTo>
                          <a:pt x="6" y="37"/>
                          <a:pt x="6" y="37"/>
                          <a:pt x="6" y="37"/>
                        </a:cubicBezTo>
                        <a:cubicBezTo>
                          <a:pt x="8" y="38"/>
                          <a:pt x="8" y="38"/>
                          <a:pt x="8" y="38"/>
                        </a:cubicBezTo>
                        <a:cubicBezTo>
                          <a:pt x="9" y="38"/>
                          <a:pt x="9" y="38"/>
                          <a:pt x="9" y="38"/>
                        </a:cubicBezTo>
                        <a:cubicBezTo>
                          <a:pt x="10" y="39"/>
                          <a:pt x="10" y="39"/>
                          <a:pt x="10" y="39"/>
                        </a:cubicBezTo>
                        <a:cubicBezTo>
                          <a:pt x="11" y="40"/>
                          <a:pt x="11" y="40"/>
                          <a:pt x="11" y="40"/>
                        </a:cubicBezTo>
                        <a:cubicBezTo>
                          <a:pt x="11" y="41"/>
                          <a:pt x="11" y="41"/>
                          <a:pt x="11" y="41"/>
                        </a:cubicBezTo>
                        <a:cubicBezTo>
                          <a:pt x="12" y="42"/>
                          <a:pt x="12" y="42"/>
                          <a:pt x="12" y="42"/>
                        </a:cubicBezTo>
                        <a:cubicBezTo>
                          <a:pt x="10" y="42"/>
                          <a:pt x="10" y="42"/>
                          <a:pt x="10" y="42"/>
                        </a:cubicBezTo>
                        <a:cubicBezTo>
                          <a:pt x="10" y="42"/>
                          <a:pt x="10" y="42"/>
                          <a:pt x="10" y="42"/>
                        </a:cubicBezTo>
                        <a:cubicBezTo>
                          <a:pt x="8" y="42"/>
                          <a:pt x="8" y="42"/>
                          <a:pt x="8" y="42"/>
                        </a:cubicBezTo>
                        <a:cubicBezTo>
                          <a:pt x="6" y="41"/>
                          <a:pt x="6" y="41"/>
                          <a:pt x="6" y="41"/>
                        </a:cubicBezTo>
                        <a:cubicBezTo>
                          <a:pt x="5" y="40"/>
                          <a:pt x="5" y="40"/>
                          <a:pt x="5" y="40"/>
                        </a:cubicBezTo>
                        <a:cubicBezTo>
                          <a:pt x="4" y="39"/>
                          <a:pt x="4" y="39"/>
                          <a:pt x="4" y="39"/>
                        </a:cubicBezTo>
                        <a:cubicBezTo>
                          <a:pt x="2" y="39"/>
                          <a:pt x="2" y="39"/>
                          <a:pt x="2" y="39"/>
                        </a:cubicBezTo>
                        <a:cubicBezTo>
                          <a:pt x="2" y="39"/>
                          <a:pt x="2" y="39"/>
                          <a:pt x="2" y="39"/>
                        </a:cubicBezTo>
                        <a:cubicBezTo>
                          <a:pt x="1" y="38"/>
                          <a:pt x="1" y="38"/>
                          <a:pt x="1" y="38"/>
                        </a:cubicBezTo>
                        <a:cubicBezTo>
                          <a:pt x="0" y="39"/>
                          <a:pt x="0" y="39"/>
                          <a:pt x="0" y="39"/>
                        </a:cubicBezTo>
                        <a:cubicBezTo>
                          <a:pt x="1" y="40"/>
                          <a:pt x="1" y="40"/>
                          <a:pt x="1" y="40"/>
                        </a:cubicBezTo>
                        <a:cubicBezTo>
                          <a:pt x="1" y="41"/>
                          <a:pt x="1" y="41"/>
                          <a:pt x="1" y="41"/>
                        </a:cubicBezTo>
                        <a:cubicBezTo>
                          <a:pt x="0" y="41"/>
                          <a:pt x="0" y="41"/>
                          <a:pt x="0" y="41"/>
                        </a:cubicBezTo>
                        <a:cubicBezTo>
                          <a:pt x="0" y="42"/>
                          <a:pt x="0" y="42"/>
                          <a:pt x="0" y="42"/>
                        </a:cubicBezTo>
                        <a:cubicBezTo>
                          <a:pt x="0" y="44"/>
                          <a:pt x="0" y="44"/>
                          <a:pt x="0" y="44"/>
                        </a:cubicBezTo>
                        <a:cubicBezTo>
                          <a:pt x="0" y="45"/>
                          <a:pt x="0" y="45"/>
                          <a:pt x="0" y="45"/>
                        </a:cubicBezTo>
                        <a:cubicBezTo>
                          <a:pt x="0" y="47"/>
                          <a:pt x="0" y="47"/>
                          <a:pt x="0" y="47"/>
                        </a:cubicBezTo>
                        <a:cubicBezTo>
                          <a:pt x="0" y="48"/>
                          <a:pt x="0" y="48"/>
                          <a:pt x="0" y="48"/>
                        </a:cubicBezTo>
                        <a:cubicBezTo>
                          <a:pt x="2" y="49"/>
                          <a:pt x="2" y="49"/>
                          <a:pt x="2" y="49"/>
                        </a:cubicBezTo>
                        <a:cubicBezTo>
                          <a:pt x="3" y="50"/>
                          <a:pt x="3" y="50"/>
                          <a:pt x="3" y="50"/>
                        </a:cubicBezTo>
                        <a:cubicBezTo>
                          <a:pt x="3" y="50"/>
                          <a:pt x="3" y="50"/>
                          <a:pt x="3" y="50"/>
                        </a:cubicBezTo>
                        <a:cubicBezTo>
                          <a:pt x="2" y="50"/>
                          <a:pt x="2" y="50"/>
                          <a:pt x="2" y="50"/>
                        </a:cubicBezTo>
                        <a:cubicBezTo>
                          <a:pt x="2" y="50"/>
                          <a:pt x="2" y="50"/>
                          <a:pt x="2" y="50"/>
                        </a:cubicBezTo>
                        <a:cubicBezTo>
                          <a:pt x="2" y="51"/>
                          <a:pt x="2" y="51"/>
                          <a:pt x="2" y="51"/>
                        </a:cubicBezTo>
                        <a:cubicBezTo>
                          <a:pt x="3" y="52"/>
                          <a:pt x="3" y="52"/>
                          <a:pt x="3" y="52"/>
                        </a:cubicBezTo>
                        <a:cubicBezTo>
                          <a:pt x="4" y="52"/>
                          <a:pt x="4" y="52"/>
                          <a:pt x="4" y="52"/>
                        </a:cubicBezTo>
                        <a:cubicBezTo>
                          <a:pt x="4" y="51"/>
                          <a:pt x="4" y="51"/>
                          <a:pt x="4" y="51"/>
                        </a:cubicBezTo>
                        <a:cubicBezTo>
                          <a:pt x="5" y="51"/>
                          <a:pt x="5" y="51"/>
                          <a:pt x="5" y="51"/>
                        </a:cubicBezTo>
                        <a:cubicBezTo>
                          <a:pt x="6" y="51"/>
                          <a:pt x="6" y="51"/>
                          <a:pt x="6" y="51"/>
                        </a:cubicBezTo>
                        <a:cubicBezTo>
                          <a:pt x="7" y="52"/>
                          <a:pt x="7" y="52"/>
                          <a:pt x="7" y="52"/>
                        </a:cubicBezTo>
                        <a:cubicBezTo>
                          <a:pt x="8" y="52"/>
                          <a:pt x="8" y="52"/>
                          <a:pt x="8" y="52"/>
                        </a:cubicBezTo>
                        <a:cubicBezTo>
                          <a:pt x="8" y="51"/>
                          <a:pt x="8" y="51"/>
                          <a:pt x="8" y="51"/>
                        </a:cubicBezTo>
                        <a:cubicBezTo>
                          <a:pt x="8" y="51"/>
                          <a:pt x="8" y="51"/>
                          <a:pt x="8" y="51"/>
                        </a:cubicBezTo>
                        <a:cubicBezTo>
                          <a:pt x="8" y="50"/>
                          <a:pt x="8" y="50"/>
                          <a:pt x="8" y="50"/>
                        </a:cubicBezTo>
                        <a:cubicBezTo>
                          <a:pt x="8" y="50"/>
                          <a:pt x="8" y="50"/>
                          <a:pt x="8" y="50"/>
                        </a:cubicBezTo>
                        <a:cubicBezTo>
                          <a:pt x="9" y="50"/>
                          <a:pt x="9" y="50"/>
                          <a:pt x="9" y="50"/>
                        </a:cubicBezTo>
                        <a:cubicBezTo>
                          <a:pt x="9" y="51"/>
                          <a:pt x="9" y="51"/>
                          <a:pt x="9" y="51"/>
                        </a:cubicBezTo>
                        <a:cubicBezTo>
                          <a:pt x="9" y="52"/>
                          <a:pt x="9" y="52"/>
                          <a:pt x="9" y="52"/>
                        </a:cubicBezTo>
                        <a:cubicBezTo>
                          <a:pt x="10" y="52"/>
                          <a:pt x="10" y="52"/>
                          <a:pt x="10" y="52"/>
                        </a:cubicBezTo>
                        <a:cubicBezTo>
                          <a:pt x="10" y="51"/>
                          <a:pt x="10" y="51"/>
                          <a:pt x="10" y="51"/>
                        </a:cubicBezTo>
                        <a:cubicBezTo>
                          <a:pt x="12" y="50"/>
                          <a:pt x="12" y="50"/>
                          <a:pt x="12" y="50"/>
                        </a:cubicBezTo>
                        <a:cubicBezTo>
                          <a:pt x="13" y="50"/>
                          <a:pt x="13" y="50"/>
                          <a:pt x="13" y="50"/>
                        </a:cubicBezTo>
                        <a:cubicBezTo>
                          <a:pt x="13" y="50"/>
                          <a:pt x="13" y="50"/>
                          <a:pt x="13" y="50"/>
                        </a:cubicBezTo>
                        <a:cubicBezTo>
                          <a:pt x="12" y="51"/>
                          <a:pt x="12" y="51"/>
                          <a:pt x="12" y="51"/>
                        </a:cubicBezTo>
                        <a:cubicBezTo>
                          <a:pt x="10" y="52"/>
                          <a:pt x="10" y="52"/>
                          <a:pt x="10" y="52"/>
                        </a:cubicBezTo>
                        <a:cubicBezTo>
                          <a:pt x="10" y="53"/>
                          <a:pt x="10" y="53"/>
                          <a:pt x="10" y="53"/>
                        </a:cubicBezTo>
                        <a:cubicBezTo>
                          <a:pt x="11" y="54"/>
                          <a:pt x="11" y="54"/>
                          <a:pt x="11" y="54"/>
                        </a:cubicBezTo>
                        <a:cubicBezTo>
                          <a:pt x="11" y="55"/>
                          <a:pt x="11" y="55"/>
                          <a:pt x="11" y="55"/>
                        </a:cubicBezTo>
                        <a:cubicBezTo>
                          <a:pt x="13" y="57"/>
                          <a:pt x="13" y="57"/>
                          <a:pt x="13" y="57"/>
                        </a:cubicBezTo>
                        <a:cubicBezTo>
                          <a:pt x="15" y="57"/>
                          <a:pt x="15" y="57"/>
                          <a:pt x="15" y="57"/>
                        </a:cubicBezTo>
                        <a:cubicBezTo>
                          <a:pt x="15" y="56"/>
                          <a:pt x="15" y="56"/>
                          <a:pt x="15" y="56"/>
                        </a:cubicBezTo>
                        <a:cubicBezTo>
                          <a:pt x="14" y="55"/>
                          <a:pt x="14" y="55"/>
                          <a:pt x="14" y="55"/>
                        </a:cubicBezTo>
                        <a:cubicBezTo>
                          <a:pt x="15" y="55"/>
                          <a:pt x="15" y="55"/>
                          <a:pt x="15" y="55"/>
                        </a:cubicBezTo>
                        <a:cubicBezTo>
                          <a:pt x="16" y="56"/>
                          <a:pt x="16" y="56"/>
                          <a:pt x="16" y="56"/>
                        </a:cubicBezTo>
                        <a:cubicBezTo>
                          <a:pt x="17" y="56"/>
                          <a:pt x="17" y="56"/>
                          <a:pt x="17" y="56"/>
                        </a:cubicBezTo>
                        <a:cubicBezTo>
                          <a:pt x="17" y="56"/>
                          <a:pt x="17" y="56"/>
                          <a:pt x="17" y="56"/>
                        </a:cubicBezTo>
                        <a:cubicBezTo>
                          <a:pt x="18" y="55"/>
                          <a:pt x="18" y="55"/>
                          <a:pt x="18" y="55"/>
                        </a:cubicBezTo>
                        <a:cubicBezTo>
                          <a:pt x="19" y="54"/>
                          <a:pt x="19" y="54"/>
                          <a:pt x="19" y="54"/>
                        </a:cubicBezTo>
                        <a:cubicBezTo>
                          <a:pt x="20" y="54"/>
                          <a:pt x="20" y="54"/>
                          <a:pt x="20" y="54"/>
                        </a:cubicBezTo>
                        <a:cubicBezTo>
                          <a:pt x="20" y="54"/>
                          <a:pt x="20" y="54"/>
                          <a:pt x="20" y="54"/>
                        </a:cubicBezTo>
                        <a:cubicBezTo>
                          <a:pt x="20" y="55"/>
                          <a:pt x="20" y="55"/>
                          <a:pt x="20" y="55"/>
                        </a:cubicBezTo>
                        <a:cubicBezTo>
                          <a:pt x="18" y="56"/>
                          <a:pt x="18" y="56"/>
                          <a:pt x="18" y="56"/>
                        </a:cubicBezTo>
                        <a:cubicBezTo>
                          <a:pt x="18" y="57"/>
                          <a:pt x="18" y="57"/>
                          <a:pt x="18" y="57"/>
                        </a:cubicBezTo>
                        <a:cubicBezTo>
                          <a:pt x="19" y="58"/>
                          <a:pt x="19" y="58"/>
                          <a:pt x="19" y="58"/>
                        </a:cubicBezTo>
                        <a:cubicBezTo>
                          <a:pt x="20" y="59"/>
                          <a:pt x="20" y="59"/>
                          <a:pt x="20" y="59"/>
                        </a:cubicBezTo>
                        <a:cubicBezTo>
                          <a:pt x="21" y="59"/>
                          <a:pt x="21" y="59"/>
                          <a:pt x="21" y="59"/>
                        </a:cubicBezTo>
                        <a:cubicBezTo>
                          <a:pt x="22" y="59"/>
                          <a:pt x="22" y="59"/>
                          <a:pt x="22" y="59"/>
                        </a:cubicBezTo>
                        <a:cubicBezTo>
                          <a:pt x="23" y="60"/>
                          <a:pt x="23" y="60"/>
                          <a:pt x="23" y="60"/>
                        </a:cubicBezTo>
                        <a:cubicBezTo>
                          <a:pt x="24" y="59"/>
                          <a:pt x="24" y="59"/>
                          <a:pt x="24" y="59"/>
                        </a:cubicBezTo>
                        <a:cubicBezTo>
                          <a:pt x="26" y="59"/>
                          <a:pt x="26" y="59"/>
                          <a:pt x="26" y="59"/>
                        </a:cubicBezTo>
                        <a:cubicBezTo>
                          <a:pt x="27" y="60"/>
                          <a:pt x="27" y="60"/>
                          <a:pt x="27" y="60"/>
                        </a:cubicBezTo>
                        <a:cubicBezTo>
                          <a:pt x="28" y="61"/>
                          <a:pt x="28" y="61"/>
                          <a:pt x="28" y="61"/>
                        </a:cubicBezTo>
                        <a:cubicBezTo>
                          <a:pt x="29" y="62"/>
                          <a:pt x="29" y="62"/>
                          <a:pt x="29" y="62"/>
                        </a:cubicBezTo>
                        <a:cubicBezTo>
                          <a:pt x="29" y="61"/>
                          <a:pt x="29" y="61"/>
                          <a:pt x="29" y="61"/>
                        </a:cubicBezTo>
                        <a:cubicBezTo>
                          <a:pt x="31" y="62"/>
                          <a:pt x="31" y="62"/>
                          <a:pt x="31" y="62"/>
                        </a:cubicBezTo>
                        <a:cubicBezTo>
                          <a:pt x="32" y="62"/>
                          <a:pt x="32" y="62"/>
                          <a:pt x="32" y="62"/>
                        </a:cubicBezTo>
                        <a:cubicBezTo>
                          <a:pt x="32" y="62"/>
                          <a:pt x="32" y="62"/>
                          <a:pt x="32" y="62"/>
                        </a:cubicBezTo>
                        <a:cubicBezTo>
                          <a:pt x="33" y="61"/>
                          <a:pt x="33" y="61"/>
                          <a:pt x="33" y="61"/>
                        </a:cubicBezTo>
                        <a:cubicBezTo>
                          <a:pt x="32" y="61"/>
                          <a:pt x="32" y="61"/>
                          <a:pt x="32" y="61"/>
                        </a:cubicBezTo>
                        <a:cubicBezTo>
                          <a:pt x="31" y="60"/>
                          <a:pt x="31" y="60"/>
                          <a:pt x="31" y="60"/>
                        </a:cubicBezTo>
                        <a:cubicBezTo>
                          <a:pt x="31" y="59"/>
                          <a:pt x="31" y="59"/>
                          <a:pt x="31" y="59"/>
                        </a:cubicBezTo>
                        <a:cubicBezTo>
                          <a:pt x="30" y="58"/>
                          <a:pt x="30" y="58"/>
                          <a:pt x="30" y="58"/>
                        </a:cubicBezTo>
                        <a:cubicBezTo>
                          <a:pt x="28" y="56"/>
                          <a:pt x="28" y="56"/>
                          <a:pt x="28" y="56"/>
                        </a:cubicBezTo>
                        <a:cubicBezTo>
                          <a:pt x="27" y="55"/>
                          <a:pt x="27" y="55"/>
                          <a:pt x="27" y="55"/>
                        </a:cubicBezTo>
                        <a:cubicBezTo>
                          <a:pt x="28" y="56"/>
                          <a:pt x="28" y="56"/>
                          <a:pt x="28" y="56"/>
                        </a:cubicBezTo>
                        <a:cubicBezTo>
                          <a:pt x="29" y="56"/>
                          <a:pt x="29" y="56"/>
                          <a:pt x="29" y="56"/>
                        </a:cubicBezTo>
                        <a:cubicBezTo>
                          <a:pt x="30" y="56"/>
                          <a:pt x="30" y="56"/>
                          <a:pt x="30" y="56"/>
                        </a:cubicBezTo>
                        <a:cubicBezTo>
                          <a:pt x="31" y="58"/>
                          <a:pt x="31" y="58"/>
                          <a:pt x="31" y="58"/>
                        </a:cubicBezTo>
                        <a:cubicBezTo>
                          <a:pt x="31" y="58"/>
                          <a:pt x="31" y="58"/>
                          <a:pt x="31" y="58"/>
                        </a:cubicBezTo>
                        <a:cubicBezTo>
                          <a:pt x="32" y="59"/>
                          <a:pt x="32" y="59"/>
                          <a:pt x="32" y="59"/>
                        </a:cubicBezTo>
                        <a:cubicBezTo>
                          <a:pt x="33" y="60"/>
                          <a:pt x="33" y="60"/>
                          <a:pt x="33" y="60"/>
                        </a:cubicBezTo>
                        <a:cubicBezTo>
                          <a:pt x="34" y="61"/>
                          <a:pt x="34" y="61"/>
                          <a:pt x="34" y="61"/>
                        </a:cubicBezTo>
                        <a:cubicBezTo>
                          <a:pt x="34" y="62"/>
                          <a:pt x="34" y="62"/>
                          <a:pt x="34" y="62"/>
                        </a:cubicBezTo>
                        <a:cubicBezTo>
                          <a:pt x="34" y="62"/>
                          <a:pt x="34" y="62"/>
                          <a:pt x="34" y="62"/>
                        </a:cubicBezTo>
                        <a:cubicBezTo>
                          <a:pt x="35" y="63"/>
                          <a:pt x="35" y="63"/>
                          <a:pt x="35" y="63"/>
                        </a:cubicBezTo>
                        <a:cubicBezTo>
                          <a:pt x="36" y="64"/>
                          <a:pt x="36" y="64"/>
                          <a:pt x="36" y="64"/>
                        </a:cubicBezTo>
                        <a:cubicBezTo>
                          <a:pt x="37" y="64"/>
                          <a:pt x="37" y="64"/>
                          <a:pt x="37" y="64"/>
                        </a:cubicBezTo>
                        <a:cubicBezTo>
                          <a:pt x="37" y="64"/>
                          <a:pt x="37" y="64"/>
                          <a:pt x="37" y="64"/>
                        </a:cubicBezTo>
                        <a:cubicBezTo>
                          <a:pt x="37" y="63"/>
                          <a:pt x="37" y="63"/>
                          <a:pt x="37" y="63"/>
                        </a:cubicBezTo>
                        <a:cubicBezTo>
                          <a:pt x="36" y="60"/>
                          <a:pt x="36" y="60"/>
                          <a:pt x="36" y="60"/>
                        </a:cubicBezTo>
                        <a:cubicBezTo>
                          <a:pt x="38" y="61"/>
                          <a:pt x="38" y="61"/>
                          <a:pt x="38" y="61"/>
                        </a:cubicBezTo>
                        <a:cubicBezTo>
                          <a:pt x="40" y="62"/>
                          <a:pt x="40" y="62"/>
                          <a:pt x="40" y="62"/>
                        </a:cubicBezTo>
                        <a:cubicBezTo>
                          <a:pt x="42" y="62"/>
                          <a:pt x="42" y="62"/>
                          <a:pt x="42" y="62"/>
                        </a:cubicBezTo>
                        <a:cubicBezTo>
                          <a:pt x="42" y="63"/>
                          <a:pt x="42" y="63"/>
                          <a:pt x="42" y="63"/>
                        </a:cubicBezTo>
                        <a:cubicBezTo>
                          <a:pt x="41" y="63"/>
                          <a:pt x="41" y="63"/>
                          <a:pt x="41" y="63"/>
                        </a:cubicBezTo>
                        <a:cubicBezTo>
                          <a:pt x="43" y="64"/>
                          <a:pt x="43" y="64"/>
                          <a:pt x="43" y="64"/>
                        </a:cubicBezTo>
                        <a:cubicBezTo>
                          <a:pt x="44" y="64"/>
                          <a:pt x="44" y="64"/>
                          <a:pt x="44" y="64"/>
                        </a:cubicBezTo>
                        <a:cubicBezTo>
                          <a:pt x="44" y="64"/>
                          <a:pt x="44" y="64"/>
                          <a:pt x="44" y="64"/>
                        </a:cubicBezTo>
                        <a:cubicBezTo>
                          <a:pt x="47" y="64"/>
                          <a:pt x="47" y="64"/>
                          <a:pt x="47" y="64"/>
                        </a:cubicBezTo>
                        <a:cubicBezTo>
                          <a:pt x="48" y="64"/>
                          <a:pt x="48" y="64"/>
                          <a:pt x="48" y="64"/>
                        </a:cubicBezTo>
                        <a:cubicBezTo>
                          <a:pt x="49" y="62"/>
                          <a:pt x="49" y="62"/>
                          <a:pt x="49" y="62"/>
                        </a:cubicBezTo>
                        <a:cubicBezTo>
                          <a:pt x="49" y="61"/>
                          <a:pt x="49" y="61"/>
                          <a:pt x="49" y="61"/>
                        </a:cubicBezTo>
                        <a:cubicBezTo>
                          <a:pt x="49" y="60"/>
                          <a:pt x="49" y="60"/>
                          <a:pt x="49" y="60"/>
                        </a:cubicBezTo>
                        <a:cubicBezTo>
                          <a:pt x="48" y="60"/>
                          <a:pt x="48" y="60"/>
                          <a:pt x="48" y="60"/>
                        </a:cubicBezTo>
                        <a:cubicBezTo>
                          <a:pt x="47" y="57"/>
                          <a:pt x="47" y="57"/>
                          <a:pt x="47" y="57"/>
                        </a:cubicBezTo>
                        <a:cubicBezTo>
                          <a:pt x="47" y="57"/>
                          <a:pt x="47" y="57"/>
                          <a:pt x="47" y="57"/>
                        </a:cubicBezTo>
                        <a:cubicBezTo>
                          <a:pt x="46" y="56"/>
                          <a:pt x="46" y="56"/>
                          <a:pt x="46" y="56"/>
                        </a:cubicBezTo>
                        <a:cubicBezTo>
                          <a:pt x="46" y="55"/>
                          <a:pt x="46" y="55"/>
                          <a:pt x="46" y="55"/>
                        </a:cubicBezTo>
                        <a:cubicBezTo>
                          <a:pt x="46" y="55"/>
                          <a:pt x="46" y="55"/>
                          <a:pt x="46" y="55"/>
                        </a:cubicBezTo>
                        <a:cubicBezTo>
                          <a:pt x="47" y="54"/>
                          <a:pt x="47" y="54"/>
                          <a:pt x="47" y="54"/>
                        </a:cubicBezTo>
                        <a:cubicBezTo>
                          <a:pt x="47" y="54"/>
                          <a:pt x="47" y="54"/>
                          <a:pt x="47" y="54"/>
                        </a:cubicBezTo>
                        <a:cubicBezTo>
                          <a:pt x="47" y="54"/>
                          <a:pt x="47" y="54"/>
                          <a:pt x="47" y="54"/>
                        </a:cubicBezTo>
                        <a:cubicBezTo>
                          <a:pt x="48" y="55"/>
                          <a:pt x="48" y="55"/>
                          <a:pt x="48" y="55"/>
                        </a:cubicBezTo>
                        <a:cubicBezTo>
                          <a:pt x="48" y="54"/>
                          <a:pt x="48" y="54"/>
                          <a:pt x="48" y="54"/>
                        </a:cubicBezTo>
                        <a:cubicBezTo>
                          <a:pt x="49" y="52"/>
                          <a:pt x="49" y="52"/>
                          <a:pt x="49" y="52"/>
                        </a:cubicBezTo>
                        <a:cubicBezTo>
                          <a:pt x="49" y="52"/>
                          <a:pt x="49" y="52"/>
                          <a:pt x="49" y="52"/>
                        </a:cubicBezTo>
                        <a:cubicBezTo>
                          <a:pt x="50" y="51"/>
                          <a:pt x="50" y="51"/>
                          <a:pt x="50" y="51"/>
                        </a:cubicBezTo>
                        <a:cubicBezTo>
                          <a:pt x="50" y="53"/>
                          <a:pt x="50" y="53"/>
                          <a:pt x="50" y="53"/>
                        </a:cubicBezTo>
                        <a:cubicBezTo>
                          <a:pt x="50" y="53"/>
                          <a:pt x="50" y="53"/>
                          <a:pt x="50" y="53"/>
                        </a:cubicBezTo>
                        <a:cubicBezTo>
                          <a:pt x="50" y="54"/>
                          <a:pt x="50" y="54"/>
                          <a:pt x="50" y="54"/>
                        </a:cubicBezTo>
                        <a:cubicBezTo>
                          <a:pt x="49" y="54"/>
                          <a:pt x="49" y="54"/>
                          <a:pt x="49" y="54"/>
                        </a:cubicBezTo>
                        <a:cubicBezTo>
                          <a:pt x="49" y="56"/>
                          <a:pt x="49" y="56"/>
                          <a:pt x="49" y="56"/>
                        </a:cubicBezTo>
                        <a:cubicBezTo>
                          <a:pt x="49" y="56"/>
                          <a:pt x="49" y="56"/>
                          <a:pt x="49" y="56"/>
                        </a:cubicBezTo>
                        <a:cubicBezTo>
                          <a:pt x="50" y="57"/>
                          <a:pt x="50" y="57"/>
                          <a:pt x="50" y="57"/>
                        </a:cubicBezTo>
                        <a:cubicBezTo>
                          <a:pt x="50" y="58"/>
                          <a:pt x="50" y="58"/>
                          <a:pt x="50" y="58"/>
                        </a:cubicBezTo>
                        <a:cubicBezTo>
                          <a:pt x="51" y="59"/>
                          <a:pt x="51" y="59"/>
                          <a:pt x="51" y="59"/>
                        </a:cubicBezTo>
                        <a:cubicBezTo>
                          <a:pt x="52" y="60"/>
                          <a:pt x="52" y="60"/>
                          <a:pt x="52" y="60"/>
                        </a:cubicBezTo>
                        <a:cubicBezTo>
                          <a:pt x="52" y="59"/>
                          <a:pt x="52" y="59"/>
                          <a:pt x="52" y="59"/>
                        </a:cubicBezTo>
                        <a:cubicBezTo>
                          <a:pt x="53" y="59"/>
                          <a:pt x="53" y="59"/>
                          <a:pt x="53" y="59"/>
                        </a:cubicBezTo>
                        <a:cubicBezTo>
                          <a:pt x="53" y="59"/>
                          <a:pt x="53" y="59"/>
                          <a:pt x="53" y="59"/>
                        </a:cubicBezTo>
                        <a:cubicBezTo>
                          <a:pt x="54" y="58"/>
                          <a:pt x="54" y="58"/>
                          <a:pt x="54" y="58"/>
                        </a:cubicBezTo>
                        <a:cubicBezTo>
                          <a:pt x="55" y="59"/>
                          <a:pt x="55" y="59"/>
                          <a:pt x="55" y="59"/>
                        </a:cubicBezTo>
                        <a:cubicBezTo>
                          <a:pt x="54" y="60"/>
                          <a:pt x="54" y="60"/>
                          <a:pt x="54" y="60"/>
                        </a:cubicBezTo>
                        <a:cubicBezTo>
                          <a:pt x="54" y="61"/>
                          <a:pt x="54" y="61"/>
                          <a:pt x="54" y="61"/>
                        </a:cubicBezTo>
                        <a:cubicBezTo>
                          <a:pt x="54" y="63"/>
                          <a:pt x="54" y="63"/>
                          <a:pt x="54" y="63"/>
                        </a:cubicBezTo>
                        <a:cubicBezTo>
                          <a:pt x="54" y="63"/>
                          <a:pt x="54" y="63"/>
                          <a:pt x="54" y="63"/>
                        </a:cubicBezTo>
                        <a:cubicBezTo>
                          <a:pt x="53" y="65"/>
                          <a:pt x="53" y="65"/>
                          <a:pt x="53" y="65"/>
                        </a:cubicBezTo>
                        <a:cubicBezTo>
                          <a:pt x="52" y="67"/>
                          <a:pt x="52" y="67"/>
                          <a:pt x="52" y="67"/>
                        </a:cubicBezTo>
                        <a:cubicBezTo>
                          <a:pt x="52" y="67"/>
                          <a:pt x="52" y="67"/>
                          <a:pt x="52" y="67"/>
                        </a:cubicBezTo>
                        <a:cubicBezTo>
                          <a:pt x="52" y="67"/>
                          <a:pt x="52" y="67"/>
                          <a:pt x="52" y="67"/>
                        </a:cubicBezTo>
                        <a:cubicBezTo>
                          <a:pt x="53" y="66"/>
                          <a:pt x="53" y="66"/>
                          <a:pt x="53" y="66"/>
                        </a:cubicBezTo>
                        <a:cubicBezTo>
                          <a:pt x="54" y="67"/>
                          <a:pt x="54" y="67"/>
                          <a:pt x="54" y="67"/>
                        </a:cubicBezTo>
                        <a:cubicBezTo>
                          <a:pt x="54" y="67"/>
                          <a:pt x="54" y="67"/>
                          <a:pt x="54" y="67"/>
                        </a:cubicBezTo>
                        <a:cubicBezTo>
                          <a:pt x="55" y="67"/>
                          <a:pt x="55" y="67"/>
                          <a:pt x="55" y="67"/>
                        </a:cubicBezTo>
                        <a:cubicBezTo>
                          <a:pt x="55" y="68"/>
                          <a:pt x="55" y="68"/>
                          <a:pt x="55" y="68"/>
                        </a:cubicBezTo>
                        <a:cubicBezTo>
                          <a:pt x="57" y="68"/>
                          <a:pt x="57" y="68"/>
                          <a:pt x="57" y="68"/>
                        </a:cubicBezTo>
                        <a:cubicBezTo>
                          <a:pt x="56" y="69"/>
                          <a:pt x="56" y="69"/>
                          <a:pt x="56" y="69"/>
                        </a:cubicBezTo>
                        <a:cubicBezTo>
                          <a:pt x="56" y="69"/>
                          <a:pt x="56" y="69"/>
                          <a:pt x="56" y="69"/>
                        </a:cubicBezTo>
                        <a:cubicBezTo>
                          <a:pt x="55" y="70"/>
                          <a:pt x="55" y="70"/>
                          <a:pt x="55" y="70"/>
                        </a:cubicBezTo>
                        <a:cubicBezTo>
                          <a:pt x="55" y="69"/>
                          <a:pt x="55" y="69"/>
                          <a:pt x="55" y="69"/>
                        </a:cubicBezTo>
                        <a:cubicBezTo>
                          <a:pt x="54" y="69"/>
                          <a:pt x="54" y="69"/>
                          <a:pt x="54" y="69"/>
                        </a:cubicBezTo>
                        <a:cubicBezTo>
                          <a:pt x="54" y="70"/>
                          <a:pt x="54" y="70"/>
                          <a:pt x="54" y="70"/>
                        </a:cubicBezTo>
                        <a:cubicBezTo>
                          <a:pt x="55" y="71"/>
                          <a:pt x="55" y="71"/>
                          <a:pt x="55" y="71"/>
                        </a:cubicBezTo>
                        <a:cubicBezTo>
                          <a:pt x="55" y="71"/>
                          <a:pt x="55" y="71"/>
                          <a:pt x="55" y="71"/>
                        </a:cubicBezTo>
                        <a:cubicBezTo>
                          <a:pt x="56" y="71"/>
                          <a:pt x="56" y="71"/>
                          <a:pt x="56" y="71"/>
                        </a:cubicBezTo>
                        <a:cubicBezTo>
                          <a:pt x="56" y="72"/>
                          <a:pt x="56" y="72"/>
                          <a:pt x="56" y="72"/>
                        </a:cubicBezTo>
                        <a:cubicBezTo>
                          <a:pt x="56" y="72"/>
                          <a:pt x="56" y="72"/>
                          <a:pt x="56" y="72"/>
                        </a:cubicBezTo>
                        <a:cubicBezTo>
                          <a:pt x="56" y="73"/>
                          <a:pt x="56" y="73"/>
                          <a:pt x="56" y="73"/>
                        </a:cubicBezTo>
                        <a:cubicBezTo>
                          <a:pt x="57" y="74"/>
                          <a:pt x="57" y="74"/>
                          <a:pt x="57" y="74"/>
                        </a:cubicBezTo>
                        <a:cubicBezTo>
                          <a:pt x="58" y="74"/>
                          <a:pt x="58" y="74"/>
                          <a:pt x="58" y="74"/>
                        </a:cubicBezTo>
                        <a:cubicBezTo>
                          <a:pt x="59" y="75"/>
                          <a:pt x="59" y="75"/>
                          <a:pt x="59" y="75"/>
                        </a:cubicBezTo>
                        <a:cubicBezTo>
                          <a:pt x="59" y="76"/>
                          <a:pt x="59" y="76"/>
                          <a:pt x="59" y="76"/>
                        </a:cubicBezTo>
                        <a:cubicBezTo>
                          <a:pt x="59" y="77"/>
                          <a:pt x="59" y="77"/>
                          <a:pt x="59" y="77"/>
                        </a:cubicBezTo>
                        <a:cubicBezTo>
                          <a:pt x="58" y="78"/>
                          <a:pt x="58" y="78"/>
                          <a:pt x="58" y="78"/>
                        </a:cubicBezTo>
                        <a:cubicBezTo>
                          <a:pt x="57" y="78"/>
                          <a:pt x="57" y="78"/>
                          <a:pt x="57" y="78"/>
                        </a:cubicBezTo>
                        <a:cubicBezTo>
                          <a:pt x="57" y="78"/>
                          <a:pt x="57" y="78"/>
                          <a:pt x="57" y="78"/>
                        </a:cubicBezTo>
                        <a:cubicBezTo>
                          <a:pt x="56" y="78"/>
                          <a:pt x="56" y="78"/>
                          <a:pt x="56" y="78"/>
                        </a:cubicBezTo>
                        <a:cubicBezTo>
                          <a:pt x="55" y="78"/>
                          <a:pt x="55" y="78"/>
                          <a:pt x="55" y="78"/>
                        </a:cubicBezTo>
                        <a:cubicBezTo>
                          <a:pt x="55" y="78"/>
                          <a:pt x="55" y="78"/>
                          <a:pt x="55" y="78"/>
                        </a:cubicBezTo>
                        <a:cubicBezTo>
                          <a:pt x="54" y="79"/>
                          <a:pt x="54" y="79"/>
                          <a:pt x="54" y="79"/>
                        </a:cubicBezTo>
                        <a:cubicBezTo>
                          <a:pt x="54" y="79"/>
                          <a:pt x="54" y="79"/>
                          <a:pt x="54" y="79"/>
                        </a:cubicBezTo>
                        <a:cubicBezTo>
                          <a:pt x="54" y="80"/>
                          <a:pt x="54" y="80"/>
                          <a:pt x="54" y="80"/>
                        </a:cubicBezTo>
                        <a:cubicBezTo>
                          <a:pt x="54" y="81"/>
                          <a:pt x="54" y="81"/>
                          <a:pt x="54" y="81"/>
                        </a:cubicBezTo>
                        <a:cubicBezTo>
                          <a:pt x="54" y="81"/>
                          <a:pt x="54" y="81"/>
                          <a:pt x="54" y="81"/>
                        </a:cubicBezTo>
                        <a:cubicBezTo>
                          <a:pt x="54" y="81"/>
                          <a:pt x="54" y="81"/>
                          <a:pt x="54" y="81"/>
                        </a:cubicBezTo>
                        <a:cubicBezTo>
                          <a:pt x="55" y="81"/>
                          <a:pt x="55" y="81"/>
                          <a:pt x="55" y="81"/>
                        </a:cubicBezTo>
                        <a:cubicBezTo>
                          <a:pt x="55" y="81"/>
                          <a:pt x="55" y="81"/>
                          <a:pt x="55" y="81"/>
                        </a:cubicBezTo>
                        <a:cubicBezTo>
                          <a:pt x="56" y="81"/>
                          <a:pt x="56" y="81"/>
                          <a:pt x="56" y="81"/>
                        </a:cubicBezTo>
                        <a:cubicBezTo>
                          <a:pt x="57" y="80"/>
                          <a:pt x="57" y="80"/>
                          <a:pt x="57" y="80"/>
                        </a:cubicBezTo>
                        <a:cubicBezTo>
                          <a:pt x="58" y="80"/>
                          <a:pt x="58" y="80"/>
                          <a:pt x="58" y="80"/>
                        </a:cubicBezTo>
                        <a:cubicBezTo>
                          <a:pt x="59" y="79"/>
                          <a:pt x="59" y="79"/>
                          <a:pt x="59" y="79"/>
                        </a:cubicBezTo>
                        <a:cubicBezTo>
                          <a:pt x="59" y="79"/>
                          <a:pt x="59" y="79"/>
                          <a:pt x="59" y="79"/>
                        </a:cubicBezTo>
                        <a:cubicBezTo>
                          <a:pt x="60" y="80"/>
                          <a:pt x="60" y="80"/>
                          <a:pt x="60" y="80"/>
                        </a:cubicBezTo>
                        <a:cubicBezTo>
                          <a:pt x="60" y="80"/>
                          <a:pt x="60" y="80"/>
                          <a:pt x="60" y="80"/>
                        </a:cubicBezTo>
                        <a:cubicBezTo>
                          <a:pt x="61" y="80"/>
                          <a:pt x="61" y="80"/>
                          <a:pt x="61" y="80"/>
                        </a:cubicBezTo>
                        <a:cubicBezTo>
                          <a:pt x="62" y="79"/>
                          <a:pt x="62" y="79"/>
                          <a:pt x="62" y="79"/>
                        </a:cubicBezTo>
                        <a:cubicBezTo>
                          <a:pt x="63" y="78"/>
                          <a:pt x="63" y="78"/>
                          <a:pt x="63" y="78"/>
                        </a:cubicBezTo>
                        <a:cubicBezTo>
                          <a:pt x="63" y="78"/>
                          <a:pt x="63" y="78"/>
                          <a:pt x="63" y="78"/>
                        </a:cubicBezTo>
                        <a:cubicBezTo>
                          <a:pt x="63" y="79"/>
                          <a:pt x="63" y="79"/>
                          <a:pt x="63" y="79"/>
                        </a:cubicBezTo>
                        <a:cubicBezTo>
                          <a:pt x="62" y="79"/>
                          <a:pt x="62" y="79"/>
                          <a:pt x="62" y="79"/>
                        </a:cubicBezTo>
                        <a:cubicBezTo>
                          <a:pt x="62" y="80"/>
                          <a:pt x="62" y="80"/>
                          <a:pt x="62" y="80"/>
                        </a:cubicBezTo>
                        <a:cubicBezTo>
                          <a:pt x="63" y="80"/>
                          <a:pt x="63" y="80"/>
                          <a:pt x="63" y="80"/>
                        </a:cubicBezTo>
                        <a:cubicBezTo>
                          <a:pt x="62" y="81"/>
                          <a:pt x="62" y="81"/>
                          <a:pt x="62" y="81"/>
                        </a:cubicBezTo>
                        <a:cubicBezTo>
                          <a:pt x="61" y="81"/>
                          <a:pt x="61" y="81"/>
                          <a:pt x="61" y="81"/>
                        </a:cubicBezTo>
                        <a:cubicBezTo>
                          <a:pt x="61" y="81"/>
                          <a:pt x="61" y="81"/>
                          <a:pt x="61" y="81"/>
                        </a:cubicBezTo>
                        <a:cubicBezTo>
                          <a:pt x="63" y="81"/>
                          <a:pt x="63" y="81"/>
                          <a:pt x="63" y="81"/>
                        </a:cubicBezTo>
                        <a:cubicBezTo>
                          <a:pt x="63" y="82"/>
                          <a:pt x="63" y="82"/>
                          <a:pt x="63" y="82"/>
                        </a:cubicBezTo>
                        <a:cubicBezTo>
                          <a:pt x="62" y="83"/>
                          <a:pt x="62" y="83"/>
                          <a:pt x="62" y="83"/>
                        </a:cubicBezTo>
                        <a:cubicBezTo>
                          <a:pt x="62" y="84"/>
                          <a:pt x="62" y="84"/>
                          <a:pt x="62" y="84"/>
                        </a:cubicBezTo>
                        <a:cubicBezTo>
                          <a:pt x="63" y="85"/>
                          <a:pt x="63" y="85"/>
                          <a:pt x="63" y="85"/>
                        </a:cubicBezTo>
                        <a:cubicBezTo>
                          <a:pt x="63" y="86"/>
                          <a:pt x="63" y="86"/>
                          <a:pt x="63" y="86"/>
                        </a:cubicBezTo>
                        <a:cubicBezTo>
                          <a:pt x="65" y="85"/>
                          <a:pt x="65" y="85"/>
                          <a:pt x="65" y="85"/>
                        </a:cubicBezTo>
                        <a:cubicBezTo>
                          <a:pt x="65" y="85"/>
                          <a:pt x="65" y="85"/>
                          <a:pt x="65" y="85"/>
                        </a:cubicBezTo>
                        <a:cubicBezTo>
                          <a:pt x="65" y="84"/>
                          <a:pt x="65" y="84"/>
                          <a:pt x="65" y="84"/>
                        </a:cubicBezTo>
                        <a:cubicBezTo>
                          <a:pt x="65" y="83"/>
                          <a:pt x="65" y="83"/>
                          <a:pt x="65" y="83"/>
                        </a:cubicBezTo>
                        <a:cubicBezTo>
                          <a:pt x="65" y="83"/>
                          <a:pt x="65" y="83"/>
                          <a:pt x="65" y="83"/>
                        </a:cubicBezTo>
                        <a:cubicBezTo>
                          <a:pt x="66" y="84"/>
                          <a:pt x="66" y="84"/>
                          <a:pt x="66" y="84"/>
                        </a:cubicBezTo>
                        <a:cubicBezTo>
                          <a:pt x="66" y="85"/>
                          <a:pt x="66" y="85"/>
                          <a:pt x="66" y="85"/>
                        </a:cubicBezTo>
                        <a:cubicBezTo>
                          <a:pt x="66" y="86"/>
                          <a:pt x="66" y="86"/>
                          <a:pt x="66" y="86"/>
                        </a:cubicBezTo>
                        <a:cubicBezTo>
                          <a:pt x="67" y="86"/>
                          <a:pt x="67" y="86"/>
                          <a:pt x="67" y="86"/>
                        </a:cubicBezTo>
                        <a:cubicBezTo>
                          <a:pt x="67" y="87"/>
                          <a:pt x="67" y="87"/>
                          <a:pt x="67" y="87"/>
                        </a:cubicBezTo>
                        <a:cubicBezTo>
                          <a:pt x="65" y="88"/>
                          <a:pt x="65" y="88"/>
                          <a:pt x="65" y="88"/>
                        </a:cubicBezTo>
                        <a:cubicBezTo>
                          <a:pt x="65" y="88"/>
                          <a:pt x="65" y="88"/>
                          <a:pt x="65" y="88"/>
                        </a:cubicBezTo>
                        <a:cubicBezTo>
                          <a:pt x="66" y="89"/>
                          <a:pt x="66" y="89"/>
                          <a:pt x="66" y="89"/>
                        </a:cubicBezTo>
                        <a:cubicBezTo>
                          <a:pt x="68" y="89"/>
                          <a:pt x="68" y="89"/>
                          <a:pt x="68" y="89"/>
                        </a:cubicBezTo>
                        <a:cubicBezTo>
                          <a:pt x="69" y="89"/>
                          <a:pt x="69" y="89"/>
                          <a:pt x="69" y="89"/>
                        </a:cubicBezTo>
                        <a:cubicBezTo>
                          <a:pt x="69" y="91"/>
                          <a:pt x="69" y="91"/>
                          <a:pt x="69" y="91"/>
                        </a:cubicBezTo>
                        <a:cubicBezTo>
                          <a:pt x="69" y="91"/>
                          <a:pt x="69" y="91"/>
                          <a:pt x="69" y="91"/>
                        </a:cubicBezTo>
                        <a:cubicBezTo>
                          <a:pt x="69" y="91"/>
                          <a:pt x="69" y="91"/>
                          <a:pt x="69" y="91"/>
                        </a:cubicBezTo>
                        <a:cubicBezTo>
                          <a:pt x="69" y="90"/>
                          <a:pt x="69" y="90"/>
                          <a:pt x="69" y="90"/>
                        </a:cubicBezTo>
                        <a:cubicBezTo>
                          <a:pt x="70" y="90"/>
                          <a:pt x="70" y="90"/>
                          <a:pt x="70" y="90"/>
                        </a:cubicBezTo>
                        <a:cubicBezTo>
                          <a:pt x="70" y="90"/>
                          <a:pt x="70" y="90"/>
                          <a:pt x="70" y="90"/>
                        </a:cubicBezTo>
                        <a:cubicBezTo>
                          <a:pt x="71" y="90"/>
                          <a:pt x="71" y="90"/>
                          <a:pt x="71" y="90"/>
                        </a:cubicBezTo>
                        <a:cubicBezTo>
                          <a:pt x="70" y="91"/>
                          <a:pt x="70" y="91"/>
                          <a:pt x="70" y="91"/>
                        </a:cubicBezTo>
                        <a:cubicBezTo>
                          <a:pt x="70" y="92"/>
                          <a:pt x="70" y="92"/>
                          <a:pt x="70" y="92"/>
                        </a:cubicBezTo>
                        <a:cubicBezTo>
                          <a:pt x="69" y="92"/>
                          <a:pt x="69" y="92"/>
                          <a:pt x="69" y="92"/>
                        </a:cubicBezTo>
                        <a:cubicBezTo>
                          <a:pt x="68" y="94"/>
                          <a:pt x="68" y="94"/>
                          <a:pt x="68" y="94"/>
                        </a:cubicBezTo>
                        <a:cubicBezTo>
                          <a:pt x="68" y="95"/>
                          <a:pt x="68" y="95"/>
                          <a:pt x="68" y="95"/>
                        </a:cubicBezTo>
                        <a:cubicBezTo>
                          <a:pt x="69" y="95"/>
                          <a:pt x="69" y="95"/>
                          <a:pt x="69" y="95"/>
                        </a:cubicBezTo>
                        <a:cubicBezTo>
                          <a:pt x="69" y="96"/>
                          <a:pt x="69" y="96"/>
                          <a:pt x="69" y="96"/>
                        </a:cubicBezTo>
                        <a:cubicBezTo>
                          <a:pt x="69" y="97"/>
                          <a:pt x="69" y="97"/>
                          <a:pt x="69" y="97"/>
                        </a:cubicBezTo>
                        <a:cubicBezTo>
                          <a:pt x="69" y="98"/>
                          <a:pt x="69" y="98"/>
                          <a:pt x="69" y="98"/>
                        </a:cubicBezTo>
                        <a:cubicBezTo>
                          <a:pt x="69" y="99"/>
                          <a:pt x="69" y="99"/>
                          <a:pt x="69" y="99"/>
                        </a:cubicBezTo>
                        <a:cubicBezTo>
                          <a:pt x="69" y="99"/>
                          <a:pt x="69" y="99"/>
                          <a:pt x="69" y="99"/>
                        </a:cubicBezTo>
                        <a:cubicBezTo>
                          <a:pt x="69" y="101"/>
                          <a:pt x="69" y="101"/>
                          <a:pt x="69" y="101"/>
                        </a:cubicBezTo>
                        <a:cubicBezTo>
                          <a:pt x="68" y="102"/>
                          <a:pt x="68" y="102"/>
                          <a:pt x="68" y="102"/>
                        </a:cubicBezTo>
                        <a:cubicBezTo>
                          <a:pt x="69" y="103"/>
                          <a:pt x="69" y="103"/>
                          <a:pt x="69" y="103"/>
                        </a:cubicBezTo>
                        <a:cubicBezTo>
                          <a:pt x="68" y="104"/>
                          <a:pt x="68" y="104"/>
                          <a:pt x="68" y="104"/>
                        </a:cubicBezTo>
                        <a:cubicBezTo>
                          <a:pt x="67" y="105"/>
                          <a:pt x="67" y="105"/>
                          <a:pt x="67" y="105"/>
                        </a:cubicBezTo>
                        <a:cubicBezTo>
                          <a:pt x="65" y="104"/>
                          <a:pt x="65" y="104"/>
                          <a:pt x="65" y="104"/>
                        </a:cubicBezTo>
                        <a:cubicBezTo>
                          <a:pt x="64" y="105"/>
                          <a:pt x="64" y="105"/>
                          <a:pt x="64" y="105"/>
                        </a:cubicBezTo>
                        <a:cubicBezTo>
                          <a:pt x="64" y="106"/>
                          <a:pt x="64" y="106"/>
                          <a:pt x="64" y="106"/>
                        </a:cubicBezTo>
                        <a:cubicBezTo>
                          <a:pt x="62" y="107"/>
                          <a:pt x="62" y="107"/>
                          <a:pt x="62" y="107"/>
                        </a:cubicBezTo>
                        <a:cubicBezTo>
                          <a:pt x="62" y="108"/>
                          <a:pt x="62" y="108"/>
                          <a:pt x="62" y="108"/>
                        </a:cubicBezTo>
                        <a:cubicBezTo>
                          <a:pt x="63" y="109"/>
                          <a:pt x="63" y="109"/>
                          <a:pt x="63" y="109"/>
                        </a:cubicBezTo>
                        <a:cubicBezTo>
                          <a:pt x="63" y="109"/>
                          <a:pt x="63" y="109"/>
                          <a:pt x="63" y="109"/>
                        </a:cubicBezTo>
                        <a:cubicBezTo>
                          <a:pt x="62" y="110"/>
                          <a:pt x="62" y="110"/>
                          <a:pt x="62" y="110"/>
                        </a:cubicBezTo>
                        <a:cubicBezTo>
                          <a:pt x="61" y="109"/>
                          <a:pt x="61" y="109"/>
                          <a:pt x="61" y="109"/>
                        </a:cubicBezTo>
                        <a:cubicBezTo>
                          <a:pt x="60" y="109"/>
                          <a:pt x="60" y="109"/>
                          <a:pt x="60" y="109"/>
                        </a:cubicBezTo>
                        <a:cubicBezTo>
                          <a:pt x="59" y="111"/>
                          <a:pt x="59" y="111"/>
                          <a:pt x="59" y="111"/>
                        </a:cubicBezTo>
                        <a:cubicBezTo>
                          <a:pt x="58" y="111"/>
                          <a:pt x="58" y="111"/>
                          <a:pt x="58" y="111"/>
                        </a:cubicBezTo>
                        <a:cubicBezTo>
                          <a:pt x="56" y="112"/>
                          <a:pt x="56" y="112"/>
                          <a:pt x="56" y="112"/>
                        </a:cubicBezTo>
                        <a:cubicBezTo>
                          <a:pt x="54" y="114"/>
                          <a:pt x="54" y="114"/>
                          <a:pt x="54" y="114"/>
                        </a:cubicBezTo>
                        <a:cubicBezTo>
                          <a:pt x="53" y="114"/>
                          <a:pt x="53" y="114"/>
                          <a:pt x="53" y="114"/>
                        </a:cubicBezTo>
                        <a:cubicBezTo>
                          <a:pt x="53" y="115"/>
                          <a:pt x="53" y="115"/>
                          <a:pt x="53" y="115"/>
                        </a:cubicBezTo>
                        <a:cubicBezTo>
                          <a:pt x="52" y="116"/>
                          <a:pt x="52" y="116"/>
                          <a:pt x="52" y="116"/>
                        </a:cubicBezTo>
                        <a:cubicBezTo>
                          <a:pt x="53" y="117"/>
                          <a:pt x="53" y="117"/>
                          <a:pt x="53" y="117"/>
                        </a:cubicBezTo>
                        <a:cubicBezTo>
                          <a:pt x="53" y="118"/>
                          <a:pt x="53" y="118"/>
                          <a:pt x="53" y="118"/>
                        </a:cubicBezTo>
                        <a:cubicBezTo>
                          <a:pt x="54" y="120"/>
                          <a:pt x="54" y="120"/>
                          <a:pt x="54" y="120"/>
                        </a:cubicBezTo>
                        <a:cubicBezTo>
                          <a:pt x="55" y="123"/>
                          <a:pt x="55" y="123"/>
                          <a:pt x="55" y="123"/>
                        </a:cubicBezTo>
                        <a:cubicBezTo>
                          <a:pt x="54" y="123"/>
                          <a:pt x="54" y="123"/>
                          <a:pt x="54" y="123"/>
                        </a:cubicBezTo>
                        <a:cubicBezTo>
                          <a:pt x="53" y="123"/>
                          <a:pt x="53" y="123"/>
                          <a:pt x="53" y="123"/>
                        </a:cubicBezTo>
                        <a:cubicBezTo>
                          <a:pt x="53" y="124"/>
                          <a:pt x="53" y="124"/>
                          <a:pt x="53" y="124"/>
                        </a:cubicBezTo>
                        <a:cubicBezTo>
                          <a:pt x="53" y="125"/>
                          <a:pt x="53" y="125"/>
                          <a:pt x="53" y="125"/>
                        </a:cubicBezTo>
                        <a:cubicBezTo>
                          <a:pt x="52" y="124"/>
                          <a:pt x="52" y="124"/>
                          <a:pt x="52" y="124"/>
                        </a:cubicBezTo>
                        <a:cubicBezTo>
                          <a:pt x="52" y="122"/>
                          <a:pt x="52" y="122"/>
                          <a:pt x="52" y="122"/>
                        </a:cubicBezTo>
                        <a:cubicBezTo>
                          <a:pt x="52" y="122"/>
                          <a:pt x="52" y="122"/>
                          <a:pt x="52" y="122"/>
                        </a:cubicBezTo>
                        <a:cubicBezTo>
                          <a:pt x="51" y="122"/>
                          <a:pt x="51" y="122"/>
                          <a:pt x="51" y="122"/>
                        </a:cubicBezTo>
                        <a:cubicBezTo>
                          <a:pt x="50" y="123"/>
                          <a:pt x="50" y="123"/>
                          <a:pt x="50" y="123"/>
                        </a:cubicBezTo>
                        <a:cubicBezTo>
                          <a:pt x="49" y="124"/>
                          <a:pt x="49" y="124"/>
                          <a:pt x="49" y="124"/>
                        </a:cubicBezTo>
                        <a:cubicBezTo>
                          <a:pt x="48" y="124"/>
                          <a:pt x="48" y="124"/>
                          <a:pt x="48" y="124"/>
                        </a:cubicBezTo>
                        <a:cubicBezTo>
                          <a:pt x="48" y="123"/>
                          <a:pt x="48" y="123"/>
                          <a:pt x="48" y="123"/>
                        </a:cubicBezTo>
                        <a:cubicBezTo>
                          <a:pt x="48" y="123"/>
                          <a:pt x="48" y="123"/>
                          <a:pt x="48" y="123"/>
                        </a:cubicBezTo>
                        <a:cubicBezTo>
                          <a:pt x="47" y="123"/>
                          <a:pt x="47" y="123"/>
                          <a:pt x="47" y="123"/>
                        </a:cubicBezTo>
                        <a:cubicBezTo>
                          <a:pt x="46" y="124"/>
                          <a:pt x="46" y="124"/>
                          <a:pt x="46" y="124"/>
                        </a:cubicBezTo>
                        <a:cubicBezTo>
                          <a:pt x="45" y="125"/>
                          <a:pt x="45" y="125"/>
                          <a:pt x="45" y="125"/>
                        </a:cubicBezTo>
                        <a:cubicBezTo>
                          <a:pt x="44" y="125"/>
                          <a:pt x="44" y="125"/>
                          <a:pt x="44" y="125"/>
                        </a:cubicBezTo>
                        <a:cubicBezTo>
                          <a:pt x="43" y="125"/>
                          <a:pt x="43" y="125"/>
                          <a:pt x="43" y="125"/>
                        </a:cubicBezTo>
                        <a:cubicBezTo>
                          <a:pt x="43" y="124"/>
                          <a:pt x="43" y="124"/>
                          <a:pt x="43" y="124"/>
                        </a:cubicBezTo>
                        <a:cubicBezTo>
                          <a:pt x="42" y="124"/>
                          <a:pt x="42" y="124"/>
                          <a:pt x="42" y="124"/>
                        </a:cubicBezTo>
                        <a:cubicBezTo>
                          <a:pt x="41" y="125"/>
                          <a:pt x="41" y="125"/>
                          <a:pt x="41" y="125"/>
                        </a:cubicBezTo>
                        <a:cubicBezTo>
                          <a:pt x="40" y="124"/>
                          <a:pt x="40" y="124"/>
                          <a:pt x="40" y="124"/>
                        </a:cubicBezTo>
                        <a:cubicBezTo>
                          <a:pt x="39" y="124"/>
                          <a:pt x="39" y="124"/>
                          <a:pt x="39" y="124"/>
                        </a:cubicBezTo>
                        <a:cubicBezTo>
                          <a:pt x="38" y="123"/>
                          <a:pt x="38" y="123"/>
                          <a:pt x="38" y="123"/>
                        </a:cubicBezTo>
                        <a:cubicBezTo>
                          <a:pt x="37" y="122"/>
                          <a:pt x="37" y="122"/>
                          <a:pt x="37" y="122"/>
                        </a:cubicBezTo>
                        <a:cubicBezTo>
                          <a:pt x="35" y="122"/>
                          <a:pt x="35" y="122"/>
                          <a:pt x="35" y="122"/>
                        </a:cubicBezTo>
                        <a:cubicBezTo>
                          <a:pt x="34" y="120"/>
                          <a:pt x="34" y="120"/>
                          <a:pt x="34" y="120"/>
                        </a:cubicBezTo>
                        <a:cubicBezTo>
                          <a:pt x="34" y="120"/>
                          <a:pt x="34" y="120"/>
                          <a:pt x="34" y="120"/>
                        </a:cubicBezTo>
                        <a:cubicBezTo>
                          <a:pt x="34" y="121"/>
                          <a:pt x="34" y="121"/>
                          <a:pt x="34" y="121"/>
                        </a:cubicBezTo>
                        <a:cubicBezTo>
                          <a:pt x="34" y="121"/>
                          <a:pt x="34" y="121"/>
                          <a:pt x="34" y="121"/>
                        </a:cubicBezTo>
                        <a:cubicBezTo>
                          <a:pt x="33" y="121"/>
                          <a:pt x="33" y="121"/>
                          <a:pt x="33" y="121"/>
                        </a:cubicBezTo>
                        <a:cubicBezTo>
                          <a:pt x="33" y="121"/>
                          <a:pt x="33" y="121"/>
                          <a:pt x="33" y="121"/>
                        </a:cubicBezTo>
                        <a:cubicBezTo>
                          <a:pt x="33" y="122"/>
                          <a:pt x="33" y="122"/>
                          <a:pt x="33" y="122"/>
                        </a:cubicBezTo>
                        <a:cubicBezTo>
                          <a:pt x="33" y="123"/>
                          <a:pt x="33" y="123"/>
                          <a:pt x="33" y="123"/>
                        </a:cubicBezTo>
                        <a:cubicBezTo>
                          <a:pt x="33" y="124"/>
                          <a:pt x="33" y="124"/>
                          <a:pt x="33" y="124"/>
                        </a:cubicBezTo>
                        <a:cubicBezTo>
                          <a:pt x="32" y="124"/>
                          <a:pt x="32" y="124"/>
                          <a:pt x="32" y="124"/>
                        </a:cubicBezTo>
                        <a:cubicBezTo>
                          <a:pt x="31" y="124"/>
                          <a:pt x="31" y="124"/>
                          <a:pt x="31" y="124"/>
                        </a:cubicBezTo>
                        <a:cubicBezTo>
                          <a:pt x="31" y="125"/>
                          <a:pt x="31" y="125"/>
                          <a:pt x="31" y="125"/>
                        </a:cubicBezTo>
                        <a:cubicBezTo>
                          <a:pt x="29" y="125"/>
                          <a:pt x="29" y="125"/>
                          <a:pt x="29" y="125"/>
                        </a:cubicBezTo>
                        <a:cubicBezTo>
                          <a:pt x="28" y="126"/>
                          <a:pt x="28" y="126"/>
                          <a:pt x="28" y="126"/>
                        </a:cubicBezTo>
                        <a:cubicBezTo>
                          <a:pt x="28" y="127"/>
                          <a:pt x="28" y="127"/>
                          <a:pt x="28" y="127"/>
                        </a:cubicBezTo>
                        <a:cubicBezTo>
                          <a:pt x="27" y="128"/>
                          <a:pt x="27" y="128"/>
                          <a:pt x="27" y="128"/>
                        </a:cubicBezTo>
                        <a:cubicBezTo>
                          <a:pt x="27" y="129"/>
                          <a:pt x="27" y="129"/>
                          <a:pt x="27" y="129"/>
                        </a:cubicBezTo>
                        <a:cubicBezTo>
                          <a:pt x="28" y="132"/>
                          <a:pt x="28" y="132"/>
                          <a:pt x="28" y="132"/>
                        </a:cubicBezTo>
                        <a:cubicBezTo>
                          <a:pt x="29" y="133"/>
                          <a:pt x="29" y="133"/>
                          <a:pt x="29" y="133"/>
                        </a:cubicBezTo>
                        <a:cubicBezTo>
                          <a:pt x="29" y="132"/>
                          <a:pt x="29" y="132"/>
                          <a:pt x="29" y="132"/>
                        </a:cubicBezTo>
                        <a:cubicBezTo>
                          <a:pt x="31" y="134"/>
                          <a:pt x="31" y="134"/>
                          <a:pt x="31" y="134"/>
                        </a:cubicBezTo>
                        <a:cubicBezTo>
                          <a:pt x="30" y="135"/>
                          <a:pt x="30" y="135"/>
                          <a:pt x="30" y="135"/>
                        </a:cubicBezTo>
                        <a:cubicBezTo>
                          <a:pt x="32" y="135"/>
                          <a:pt x="32" y="135"/>
                          <a:pt x="32" y="135"/>
                        </a:cubicBezTo>
                        <a:cubicBezTo>
                          <a:pt x="33" y="135"/>
                          <a:pt x="33" y="135"/>
                          <a:pt x="33" y="135"/>
                        </a:cubicBezTo>
                        <a:cubicBezTo>
                          <a:pt x="34" y="134"/>
                          <a:pt x="34" y="134"/>
                          <a:pt x="34" y="134"/>
                        </a:cubicBezTo>
                        <a:cubicBezTo>
                          <a:pt x="35" y="135"/>
                          <a:pt x="35" y="135"/>
                          <a:pt x="35" y="135"/>
                        </a:cubicBezTo>
                        <a:cubicBezTo>
                          <a:pt x="36" y="134"/>
                          <a:pt x="36" y="134"/>
                          <a:pt x="36" y="134"/>
                        </a:cubicBezTo>
                        <a:cubicBezTo>
                          <a:pt x="37" y="134"/>
                          <a:pt x="37" y="134"/>
                          <a:pt x="37" y="134"/>
                        </a:cubicBezTo>
                        <a:cubicBezTo>
                          <a:pt x="38" y="134"/>
                          <a:pt x="38" y="134"/>
                          <a:pt x="38" y="134"/>
                        </a:cubicBezTo>
                        <a:cubicBezTo>
                          <a:pt x="39" y="134"/>
                          <a:pt x="39" y="134"/>
                          <a:pt x="39" y="134"/>
                        </a:cubicBezTo>
                        <a:cubicBezTo>
                          <a:pt x="39" y="133"/>
                          <a:pt x="39" y="133"/>
                          <a:pt x="39" y="133"/>
                        </a:cubicBezTo>
                        <a:cubicBezTo>
                          <a:pt x="39" y="132"/>
                          <a:pt x="39" y="132"/>
                          <a:pt x="39" y="132"/>
                        </a:cubicBezTo>
                        <a:cubicBezTo>
                          <a:pt x="40" y="131"/>
                          <a:pt x="40" y="131"/>
                          <a:pt x="40" y="131"/>
                        </a:cubicBezTo>
                        <a:cubicBezTo>
                          <a:pt x="40" y="131"/>
                          <a:pt x="40" y="131"/>
                          <a:pt x="40" y="131"/>
                        </a:cubicBezTo>
                        <a:cubicBezTo>
                          <a:pt x="41" y="133"/>
                          <a:pt x="41" y="133"/>
                          <a:pt x="41" y="133"/>
                        </a:cubicBezTo>
                        <a:cubicBezTo>
                          <a:pt x="42" y="133"/>
                          <a:pt x="42" y="133"/>
                          <a:pt x="42" y="133"/>
                        </a:cubicBezTo>
                        <a:cubicBezTo>
                          <a:pt x="43" y="134"/>
                          <a:pt x="43" y="134"/>
                          <a:pt x="43" y="134"/>
                        </a:cubicBezTo>
                        <a:cubicBezTo>
                          <a:pt x="45" y="135"/>
                          <a:pt x="45" y="135"/>
                          <a:pt x="45" y="135"/>
                        </a:cubicBezTo>
                        <a:cubicBezTo>
                          <a:pt x="45" y="134"/>
                          <a:pt x="45" y="134"/>
                          <a:pt x="45" y="134"/>
                        </a:cubicBezTo>
                        <a:cubicBezTo>
                          <a:pt x="46" y="133"/>
                          <a:pt x="46" y="133"/>
                          <a:pt x="46" y="133"/>
                        </a:cubicBezTo>
                        <a:cubicBezTo>
                          <a:pt x="46" y="133"/>
                          <a:pt x="46" y="133"/>
                          <a:pt x="46" y="133"/>
                        </a:cubicBezTo>
                        <a:cubicBezTo>
                          <a:pt x="47" y="132"/>
                          <a:pt x="47" y="132"/>
                          <a:pt x="47" y="132"/>
                        </a:cubicBezTo>
                        <a:cubicBezTo>
                          <a:pt x="48" y="131"/>
                          <a:pt x="48" y="131"/>
                          <a:pt x="48" y="131"/>
                        </a:cubicBezTo>
                        <a:cubicBezTo>
                          <a:pt x="48" y="132"/>
                          <a:pt x="48" y="132"/>
                          <a:pt x="48" y="132"/>
                        </a:cubicBezTo>
                        <a:cubicBezTo>
                          <a:pt x="48" y="133"/>
                          <a:pt x="48" y="133"/>
                          <a:pt x="48" y="133"/>
                        </a:cubicBezTo>
                        <a:cubicBezTo>
                          <a:pt x="47" y="134"/>
                          <a:pt x="47" y="134"/>
                          <a:pt x="47" y="134"/>
                        </a:cubicBezTo>
                        <a:cubicBezTo>
                          <a:pt x="47" y="136"/>
                          <a:pt x="47" y="136"/>
                          <a:pt x="47" y="136"/>
                        </a:cubicBezTo>
                        <a:cubicBezTo>
                          <a:pt x="48" y="135"/>
                          <a:pt x="48" y="135"/>
                          <a:pt x="48" y="135"/>
                        </a:cubicBezTo>
                        <a:cubicBezTo>
                          <a:pt x="49" y="133"/>
                          <a:pt x="49" y="133"/>
                          <a:pt x="49" y="133"/>
                        </a:cubicBezTo>
                        <a:cubicBezTo>
                          <a:pt x="49" y="133"/>
                          <a:pt x="49" y="133"/>
                          <a:pt x="49" y="133"/>
                        </a:cubicBezTo>
                        <a:cubicBezTo>
                          <a:pt x="50" y="133"/>
                          <a:pt x="50" y="133"/>
                          <a:pt x="50" y="133"/>
                        </a:cubicBezTo>
                        <a:cubicBezTo>
                          <a:pt x="51" y="133"/>
                          <a:pt x="51" y="133"/>
                          <a:pt x="51" y="133"/>
                        </a:cubicBezTo>
                        <a:cubicBezTo>
                          <a:pt x="50" y="135"/>
                          <a:pt x="50" y="135"/>
                          <a:pt x="50" y="135"/>
                        </a:cubicBezTo>
                        <a:cubicBezTo>
                          <a:pt x="51" y="136"/>
                          <a:pt x="51" y="136"/>
                          <a:pt x="51" y="136"/>
                        </a:cubicBezTo>
                        <a:cubicBezTo>
                          <a:pt x="51" y="135"/>
                          <a:pt x="51" y="135"/>
                          <a:pt x="51" y="135"/>
                        </a:cubicBezTo>
                        <a:cubicBezTo>
                          <a:pt x="53" y="133"/>
                          <a:pt x="53" y="133"/>
                          <a:pt x="53" y="133"/>
                        </a:cubicBezTo>
                        <a:cubicBezTo>
                          <a:pt x="53" y="133"/>
                          <a:pt x="53" y="133"/>
                          <a:pt x="53" y="133"/>
                        </a:cubicBezTo>
                        <a:cubicBezTo>
                          <a:pt x="52" y="135"/>
                          <a:pt x="52" y="135"/>
                          <a:pt x="52" y="135"/>
                        </a:cubicBezTo>
                        <a:cubicBezTo>
                          <a:pt x="52" y="136"/>
                          <a:pt x="52" y="136"/>
                          <a:pt x="52" y="136"/>
                        </a:cubicBezTo>
                        <a:cubicBezTo>
                          <a:pt x="53" y="136"/>
                          <a:pt x="53" y="136"/>
                          <a:pt x="53" y="136"/>
                        </a:cubicBezTo>
                        <a:cubicBezTo>
                          <a:pt x="53" y="138"/>
                          <a:pt x="53" y="138"/>
                          <a:pt x="53" y="138"/>
                        </a:cubicBezTo>
                        <a:cubicBezTo>
                          <a:pt x="53" y="139"/>
                          <a:pt x="53" y="139"/>
                          <a:pt x="53" y="139"/>
                        </a:cubicBezTo>
                        <a:cubicBezTo>
                          <a:pt x="53" y="140"/>
                          <a:pt x="53" y="140"/>
                          <a:pt x="53" y="140"/>
                        </a:cubicBezTo>
                        <a:cubicBezTo>
                          <a:pt x="54" y="140"/>
                          <a:pt x="54" y="140"/>
                          <a:pt x="54" y="140"/>
                        </a:cubicBezTo>
                        <a:cubicBezTo>
                          <a:pt x="54" y="141"/>
                          <a:pt x="54" y="141"/>
                          <a:pt x="54" y="141"/>
                        </a:cubicBezTo>
                        <a:cubicBezTo>
                          <a:pt x="55" y="142"/>
                          <a:pt x="55" y="142"/>
                          <a:pt x="55" y="142"/>
                        </a:cubicBezTo>
                        <a:cubicBezTo>
                          <a:pt x="56" y="140"/>
                          <a:pt x="56" y="140"/>
                          <a:pt x="56" y="140"/>
                        </a:cubicBezTo>
                        <a:cubicBezTo>
                          <a:pt x="56" y="142"/>
                          <a:pt x="56" y="142"/>
                          <a:pt x="56" y="142"/>
                        </a:cubicBezTo>
                        <a:cubicBezTo>
                          <a:pt x="55" y="143"/>
                          <a:pt x="55" y="143"/>
                          <a:pt x="55" y="143"/>
                        </a:cubicBezTo>
                        <a:cubicBezTo>
                          <a:pt x="56" y="144"/>
                          <a:pt x="56" y="144"/>
                          <a:pt x="56" y="144"/>
                        </a:cubicBezTo>
                        <a:cubicBezTo>
                          <a:pt x="56" y="143"/>
                          <a:pt x="56" y="143"/>
                          <a:pt x="56" y="143"/>
                        </a:cubicBezTo>
                        <a:cubicBezTo>
                          <a:pt x="57" y="142"/>
                          <a:pt x="57" y="142"/>
                          <a:pt x="57" y="142"/>
                        </a:cubicBezTo>
                        <a:cubicBezTo>
                          <a:pt x="57" y="142"/>
                          <a:pt x="57" y="142"/>
                          <a:pt x="57" y="142"/>
                        </a:cubicBezTo>
                        <a:cubicBezTo>
                          <a:pt x="57" y="142"/>
                          <a:pt x="57" y="142"/>
                          <a:pt x="57" y="142"/>
                        </a:cubicBezTo>
                        <a:cubicBezTo>
                          <a:pt x="57" y="144"/>
                          <a:pt x="57" y="144"/>
                          <a:pt x="57" y="144"/>
                        </a:cubicBezTo>
                        <a:cubicBezTo>
                          <a:pt x="58" y="145"/>
                          <a:pt x="58" y="145"/>
                          <a:pt x="58" y="145"/>
                        </a:cubicBezTo>
                        <a:cubicBezTo>
                          <a:pt x="60" y="145"/>
                          <a:pt x="60" y="145"/>
                          <a:pt x="60" y="145"/>
                        </a:cubicBezTo>
                        <a:cubicBezTo>
                          <a:pt x="60" y="145"/>
                          <a:pt x="60" y="145"/>
                          <a:pt x="60" y="145"/>
                        </a:cubicBezTo>
                        <a:cubicBezTo>
                          <a:pt x="57" y="147"/>
                          <a:pt x="57" y="147"/>
                          <a:pt x="57" y="147"/>
                        </a:cubicBezTo>
                        <a:cubicBezTo>
                          <a:pt x="56" y="147"/>
                          <a:pt x="56" y="147"/>
                          <a:pt x="56" y="147"/>
                        </a:cubicBezTo>
                        <a:cubicBezTo>
                          <a:pt x="55" y="147"/>
                          <a:pt x="55" y="147"/>
                          <a:pt x="55" y="147"/>
                        </a:cubicBezTo>
                        <a:cubicBezTo>
                          <a:pt x="56" y="148"/>
                          <a:pt x="56" y="148"/>
                          <a:pt x="56" y="148"/>
                        </a:cubicBezTo>
                        <a:cubicBezTo>
                          <a:pt x="57" y="149"/>
                          <a:pt x="57" y="149"/>
                          <a:pt x="57" y="149"/>
                        </a:cubicBezTo>
                        <a:cubicBezTo>
                          <a:pt x="57" y="150"/>
                          <a:pt x="57" y="150"/>
                          <a:pt x="57" y="150"/>
                        </a:cubicBezTo>
                        <a:cubicBezTo>
                          <a:pt x="58" y="151"/>
                          <a:pt x="58" y="151"/>
                          <a:pt x="58" y="151"/>
                        </a:cubicBezTo>
                        <a:cubicBezTo>
                          <a:pt x="59" y="151"/>
                          <a:pt x="59" y="151"/>
                          <a:pt x="59" y="151"/>
                        </a:cubicBezTo>
                        <a:cubicBezTo>
                          <a:pt x="59" y="152"/>
                          <a:pt x="59" y="152"/>
                          <a:pt x="59" y="152"/>
                        </a:cubicBezTo>
                        <a:cubicBezTo>
                          <a:pt x="60" y="153"/>
                          <a:pt x="60" y="153"/>
                          <a:pt x="60" y="153"/>
                        </a:cubicBezTo>
                        <a:cubicBezTo>
                          <a:pt x="61" y="154"/>
                          <a:pt x="61" y="154"/>
                          <a:pt x="61" y="154"/>
                        </a:cubicBezTo>
                        <a:cubicBezTo>
                          <a:pt x="61" y="154"/>
                          <a:pt x="61" y="154"/>
                          <a:pt x="61" y="154"/>
                        </a:cubicBezTo>
                        <a:cubicBezTo>
                          <a:pt x="63" y="155"/>
                          <a:pt x="63" y="155"/>
                          <a:pt x="63" y="155"/>
                        </a:cubicBezTo>
                        <a:cubicBezTo>
                          <a:pt x="64" y="155"/>
                          <a:pt x="64" y="155"/>
                          <a:pt x="64" y="155"/>
                        </a:cubicBezTo>
                        <a:cubicBezTo>
                          <a:pt x="64" y="155"/>
                          <a:pt x="64" y="155"/>
                          <a:pt x="64" y="155"/>
                        </a:cubicBezTo>
                        <a:cubicBezTo>
                          <a:pt x="65" y="156"/>
                          <a:pt x="65" y="156"/>
                          <a:pt x="65" y="156"/>
                        </a:cubicBezTo>
                        <a:cubicBezTo>
                          <a:pt x="65" y="155"/>
                          <a:pt x="65" y="155"/>
                          <a:pt x="65" y="155"/>
                        </a:cubicBezTo>
                        <a:cubicBezTo>
                          <a:pt x="66" y="155"/>
                          <a:pt x="66" y="155"/>
                          <a:pt x="66" y="155"/>
                        </a:cubicBezTo>
                        <a:cubicBezTo>
                          <a:pt x="67" y="156"/>
                          <a:pt x="67" y="156"/>
                          <a:pt x="67" y="156"/>
                        </a:cubicBezTo>
                        <a:cubicBezTo>
                          <a:pt x="66" y="156"/>
                          <a:pt x="66" y="156"/>
                          <a:pt x="66" y="156"/>
                        </a:cubicBezTo>
                        <a:cubicBezTo>
                          <a:pt x="66" y="157"/>
                          <a:pt x="66" y="157"/>
                          <a:pt x="66" y="157"/>
                        </a:cubicBezTo>
                        <a:cubicBezTo>
                          <a:pt x="66" y="158"/>
                          <a:pt x="66" y="158"/>
                          <a:pt x="66" y="158"/>
                        </a:cubicBezTo>
                        <a:cubicBezTo>
                          <a:pt x="67" y="158"/>
                          <a:pt x="67" y="158"/>
                          <a:pt x="67" y="158"/>
                        </a:cubicBezTo>
                        <a:cubicBezTo>
                          <a:pt x="68" y="158"/>
                          <a:pt x="68" y="158"/>
                          <a:pt x="68" y="158"/>
                        </a:cubicBezTo>
                        <a:cubicBezTo>
                          <a:pt x="67" y="159"/>
                          <a:pt x="67" y="159"/>
                          <a:pt x="67" y="159"/>
                        </a:cubicBezTo>
                        <a:cubicBezTo>
                          <a:pt x="69" y="160"/>
                          <a:pt x="69" y="160"/>
                          <a:pt x="69" y="160"/>
                        </a:cubicBezTo>
                        <a:cubicBezTo>
                          <a:pt x="70" y="160"/>
                          <a:pt x="70" y="160"/>
                          <a:pt x="70" y="160"/>
                        </a:cubicBezTo>
                        <a:cubicBezTo>
                          <a:pt x="70" y="161"/>
                          <a:pt x="70" y="161"/>
                          <a:pt x="70" y="161"/>
                        </a:cubicBezTo>
                        <a:cubicBezTo>
                          <a:pt x="71" y="162"/>
                          <a:pt x="71" y="162"/>
                          <a:pt x="71" y="162"/>
                        </a:cubicBezTo>
                        <a:cubicBezTo>
                          <a:pt x="72" y="162"/>
                          <a:pt x="72" y="162"/>
                          <a:pt x="72" y="162"/>
                        </a:cubicBezTo>
                        <a:cubicBezTo>
                          <a:pt x="73" y="162"/>
                          <a:pt x="73" y="162"/>
                          <a:pt x="73" y="162"/>
                        </a:cubicBezTo>
                        <a:cubicBezTo>
                          <a:pt x="74" y="162"/>
                          <a:pt x="74" y="162"/>
                          <a:pt x="74" y="162"/>
                        </a:cubicBezTo>
                        <a:cubicBezTo>
                          <a:pt x="74" y="162"/>
                          <a:pt x="74" y="162"/>
                          <a:pt x="74" y="162"/>
                        </a:cubicBezTo>
                        <a:cubicBezTo>
                          <a:pt x="75" y="163"/>
                          <a:pt x="75" y="163"/>
                          <a:pt x="75" y="163"/>
                        </a:cubicBezTo>
                        <a:cubicBezTo>
                          <a:pt x="76" y="164"/>
                          <a:pt x="76" y="164"/>
                          <a:pt x="76" y="164"/>
                        </a:cubicBezTo>
                        <a:cubicBezTo>
                          <a:pt x="77" y="165"/>
                          <a:pt x="77" y="165"/>
                          <a:pt x="77" y="165"/>
                        </a:cubicBezTo>
                        <a:cubicBezTo>
                          <a:pt x="78" y="165"/>
                          <a:pt x="78" y="165"/>
                          <a:pt x="78" y="165"/>
                        </a:cubicBezTo>
                        <a:cubicBezTo>
                          <a:pt x="79" y="166"/>
                          <a:pt x="79" y="166"/>
                          <a:pt x="79" y="166"/>
                        </a:cubicBezTo>
                        <a:cubicBezTo>
                          <a:pt x="81" y="166"/>
                          <a:pt x="81" y="166"/>
                          <a:pt x="81" y="166"/>
                        </a:cubicBezTo>
                        <a:cubicBezTo>
                          <a:pt x="82" y="167"/>
                          <a:pt x="82" y="167"/>
                          <a:pt x="82" y="167"/>
                        </a:cubicBezTo>
                        <a:cubicBezTo>
                          <a:pt x="83" y="167"/>
                          <a:pt x="83" y="167"/>
                          <a:pt x="83" y="167"/>
                        </a:cubicBezTo>
                        <a:cubicBezTo>
                          <a:pt x="83" y="167"/>
                          <a:pt x="83" y="167"/>
                          <a:pt x="83" y="167"/>
                        </a:cubicBezTo>
                        <a:cubicBezTo>
                          <a:pt x="83" y="166"/>
                          <a:pt x="83" y="166"/>
                          <a:pt x="83" y="166"/>
                        </a:cubicBezTo>
                        <a:cubicBezTo>
                          <a:pt x="83" y="165"/>
                          <a:pt x="83" y="165"/>
                          <a:pt x="83" y="165"/>
                        </a:cubicBezTo>
                        <a:cubicBezTo>
                          <a:pt x="82" y="164"/>
                          <a:pt x="82" y="164"/>
                          <a:pt x="82" y="164"/>
                        </a:cubicBezTo>
                        <a:cubicBezTo>
                          <a:pt x="83" y="164"/>
                          <a:pt x="83" y="164"/>
                          <a:pt x="83" y="164"/>
                        </a:cubicBezTo>
                        <a:cubicBezTo>
                          <a:pt x="84" y="164"/>
                          <a:pt x="84" y="164"/>
                          <a:pt x="84" y="164"/>
                        </a:cubicBezTo>
                        <a:cubicBezTo>
                          <a:pt x="84" y="163"/>
                          <a:pt x="84" y="163"/>
                          <a:pt x="84" y="163"/>
                        </a:cubicBezTo>
                        <a:cubicBezTo>
                          <a:pt x="84" y="163"/>
                          <a:pt x="84" y="163"/>
                          <a:pt x="84" y="163"/>
                        </a:cubicBezTo>
                        <a:cubicBezTo>
                          <a:pt x="83" y="163"/>
                          <a:pt x="83" y="163"/>
                          <a:pt x="83" y="163"/>
                        </a:cubicBezTo>
                        <a:cubicBezTo>
                          <a:pt x="83" y="163"/>
                          <a:pt x="83" y="163"/>
                          <a:pt x="83" y="163"/>
                        </a:cubicBezTo>
                        <a:cubicBezTo>
                          <a:pt x="83" y="161"/>
                          <a:pt x="83" y="161"/>
                          <a:pt x="83" y="161"/>
                        </a:cubicBezTo>
                        <a:cubicBezTo>
                          <a:pt x="83" y="161"/>
                          <a:pt x="83" y="161"/>
                          <a:pt x="83" y="161"/>
                        </a:cubicBezTo>
                        <a:cubicBezTo>
                          <a:pt x="82" y="162"/>
                          <a:pt x="82" y="162"/>
                          <a:pt x="82" y="162"/>
                        </a:cubicBezTo>
                        <a:cubicBezTo>
                          <a:pt x="82" y="161"/>
                          <a:pt x="82" y="161"/>
                          <a:pt x="82" y="161"/>
                        </a:cubicBezTo>
                        <a:cubicBezTo>
                          <a:pt x="81" y="161"/>
                          <a:pt x="81" y="161"/>
                          <a:pt x="81" y="161"/>
                        </a:cubicBezTo>
                        <a:cubicBezTo>
                          <a:pt x="81" y="161"/>
                          <a:pt x="81" y="161"/>
                          <a:pt x="81" y="161"/>
                        </a:cubicBezTo>
                        <a:cubicBezTo>
                          <a:pt x="82" y="159"/>
                          <a:pt x="82" y="159"/>
                          <a:pt x="82" y="159"/>
                        </a:cubicBezTo>
                        <a:cubicBezTo>
                          <a:pt x="81" y="158"/>
                          <a:pt x="81" y="158"/>
                          <a:pt x="81" y="158"/>
                        </a:cubicBezTo>
                        <a:cubicBezTo>
                          <a:pt x="81" y="158"/>
                          <a:pt x="81" y="158"/>
                          <a:pt x="81" y="158"/>
                        </a:cubicBezTo>
                        <a:cubicBezTo>
                          <a:pt x="80" y="158"/>
                          <a:pt x="80" y="158"/>
                          <a:pt x="80" y="158"/>
                        </a:cubicBezTo>
                        <a:cubicBezTo>
                          <a:pt x="80" y="157"/>
                          <a:pt x="80" y="157"/>
                          <a:pt x="80" y="157"/>
                        </a:cubicBezTo>
                        <a:cubicBezTo>
                          <a:pt x="79" y="156"/>
                          <a:pt x="79" y="156"/>
                          <a:pt x="79" y="156"/>
                        </a:cubicBezTo>
                        <a:cubicBezTo>
                          <a:pt x="79" y="155"/>
                          <a:pt x="79" y="155"/>
                          <a:pt x="79" y="155"/>
                        </a:cubicBezTo>
                        <a:cubicBezTo>
                          <a:pt x="78" y="155"/>
                          <a:pt x="78" y="155"/>
                          <a:pt x="78" y="155"/>
                        </a:cubicBezTo>
                        <a:cubicBezTo>
                          <a:pt x="78" y="154"/>
                          <a:pt x="78" y="154"/>
                          <a:pt x="78" y="154"/>
                        </a:cubicBezTo>
                        <a:cubicBezTo>
                          <a:pt x="78" y="154"/>
                          <a:pt x="78" y="154"/>
                          <a:pt x="78" y="154"/>
                        </a:cubicBezTo>
                        <a:cubicBezTo>
                          <a:pt x="77" y="154"/>
                          <a:pt x="77" y="154"/>
                          <a:pt x="77" y="154"/>
                        </a:cubicBezTo>
                        <a:cubicBezTo>
                          <a:pt x="77" y="153"/>
                          <a:pt x="77" y="153"/>
                          <a:pt x="77" y="153"/>
                        </a:cubicBezTo>
                        <a:cubicBezTo>
                          <a:pt x="77" y="152"/>
                          <a:pt x="77" y="152"/>
                          <a:pt x="77" y="152"/>
                        </a:cubicBezTo>
                        <a:cubicBezTo>
                          <a:pt x="75" y="152"/>
                          <a:pt x="75" y="152"/>
                          <a:pt x="75" y="152"/>
                        </a:cubicBezTo>
                        <a:cubicBezTo>
                          <a:pt x="75" y="152"/>
                          <a:pt x="75" y="152"/>
                          <a:pt x="75" y="152"/>
                        </a:cubicBezTo>
                        <a:cubicBezTo>
                          <a:pt x="74" y="150"/>
                          <a:pt x="74" y="150"/>
                          <a:pt x="74" y="150"/>
                        </a:cubicBezTo>
                        <a:cubicBezTo>
                          <a:pt x="74" y="150"/>
                          <a:pt x="74" y="150"/>
                          <a:pt x="74" y="150"/>
                        </a:cubicBezTo>
                        <a:cubicBezTo>
                          <a:pt x="74" y="149"/>
                          <a:pt x="74" y="149"/>
                          <a:pt x="74" y="149"/>
                        </a:cubicBezTo>
                        <a:cubicBezTo>
                          <a:pt x="73" y="148"/>
                          <a:pt x="73" y="148"/>
                          <a:pt x="73" y="148"/>
                        </a:cubicBezTo>
                        <a:cubicBezTo>
                          <a:pt x="72" y="146"/>
                          <a:pt x="72" y="146"/>
                          <a:pt x="72" y="146"/>
                        </a:cubicBezTo>
                        <a:cubicBezTo>
                          <a:pt x="72" y="145"/>
                          <a:pt x="72" y="145"/>
                          <a:pt x="72" y="145"/>
                        </a:cubicBezTo>
                        <a:cubicBezTo>
                          <a:pt x="73" y="145"/>
                          <a:pt x="73" y="145"/>
                          <a:pt x="73" y="145"/>
                        </a:cubicBezTo>
                        <a:cubicBezTo>
                          <a:pt x="74" y="145"/>
                          <a:pt x="74" y="145"/>
                          <a:pt x="74" y="145"/>
                        </a:cubicBezTo>
                        <a:cubicBezTo>
                          <a:pt x="75" y="145"/>
                          <a:pt x="75" y="145"/>
                          <a:pt x="75" y="145"/>
                        </a:cubicBezTo>
                        <a:cubicBezTo>
                          <a:pt x="75" y="146"/>
                          <a:pt x="75" y="146"/>
                          <a:pt x="75" y="146"/>
                        </a:cubicBezTo>
                        <a:cubicBezTo>
                          <a:pt x="76" y="148"/>
                          <a:pt x="76" y="148"/>
                          <a:pt x="76" y="148"/>
                        </a:cubicBezTo>
                        <a:cubicBezTo>
                          <a:pt x="77" y="148"/>
                          <a:pt x="77" y="148"/>
                          <a:pt x="77" y="148"/>
                        </a:cubicBezTo>
                        <a:cubicBezTo>
                          <a:pt x="78" y="149"/>
                          <a:pt x="78" y="149"/>
                          <a:pt x="78" y="149"/>
                        </a:cubicBezTo>
                        <a:cubicBezTo>
                          <a:pt x="78" y="150"/>
                          <a:pt x="78" y="150"/>
                          <a:pt x="78" y="150"/>
                        </a:cubicBezTo>
                        <a:cubicBezTo>
                          <a:pt x="78" y="150"/>
                          <a:pt x="78" y="150"/>
                          <a:pt x="78" y="150"/>
                        </a:cubicBezTo>
                        <a:cubicBezTo>
                          <a:pt x="78" y="149"/>
                          <a:pt x="78" y="149"/>
                          <a:pt x="78" y="149"/>
                        </a:cubicBezTo>
                        <a:cubicBezTo>
                          <a:pt x="78" y="148"/>
                          <a:pt x="78" y="148"/>
                          <a:pt x="78" y="148"/>
                        </a:cubicBezTo>
                        <a:cubicBezTo>
                          <a:pt x="78" y="147"/>
                          <a:pt x="78" y="147"/>
                          <a:pt x="78" y="147"/>
                        </a:cubicBezTo>
                        <a:cubicBezTo>
                          <a:pt x="79" y="147"/>
                          <a:pt x="79" y="147"/>
                          <a:pt x="79" y="147"/>
                        </a:cubicBezTo>
                        <a:cubicBezTo>
                          <a:pt x="79" y="148"/>
                          <a:pt x="79" y="148"/>
                          <a:pt x="79" y="148"/>
                        </a:cubicBezTo>
                        <a:cubicBezTo>
                          <a:pt x="79" y="148"/>
                          <a:pt x="79" y="148"/>
                          <a:pt x="79" y="148"/>
                        </a:cubicBezTo>
                        <a:cubicBezTo>
                          <a:pt x="80" y="149"/>
                          <a:pt x="80" y="149"/>
                          <a:pt x="80" y="149"/>
                        </a:cubicBezTo>
                        <a:cubicBezTo>
                          <a:pt x="80" y="151"/>
                          <a:pt x="80" y="151"/>
                          <a:pt x="80" y="151"/>
                        </a:cubicBezTo>
                        <a:cubicBezTo>
                          <a:pt x="81" y="151"/>
                          <a:pt x="81" y="151"/>
                          <a:pt x="81" y="151"/>
                        </a:cubicBezTo>
                        <a:cubicBezTo>
                          <a:pt x="81" y="152"/>
                          <a:pt x="81" y="152"/>
                          <a:pt x="81" y="152"/>
                        </a:cubicBezTo>
                        <a:cubicBezTo>
                          <a:pt x="82" y="152"/>
                          <a:pt x="82" y="152"/>
                          <a:pt x="82" y="152"/>
                        </a:cubicBezTo>
                        <a:cubicBezTo>
                          <a:pt x="83" y="154"/>
                          <a:pt x="83" y="154"/>
                          <a:pt x="83" y="154"/>
                        </a:cubicBezTo>
                        <a:cubicBezTo>
                          <a:pt x="83" y="154"/>
                          <a:pt x="83" y="154"/>
                          <a:pt x="83" y="154"/>
                        </a:cubicBezTo>
                        <a:cubicBezTo>
                          <a:pt x="83" y="153"/>
                          <a:pt x="83" y="153"/>
                          <a:pt x="83" y="153"/>
                        </a:cubicBezTo>
                        <a:cubicBezTo>
                          <a:pt x="83" y="151"/>
                          <a:pt x="83" y="151"/>
                          <a:pt x="83" y="151"/>
                        </a:cubicBezTo>
                        <a:cubicBezTo>
                          <a:pt x="83" y="150"/>
                          <a:pt x="83" y="150"/>
                          <a:pt x="83" y="150"/>
                        </a:cubicBezTo>
                        <a:cubicBezTo>
                          <a:pt x="83" y="150"/>
                          <a:pt x="83" y="150"/>
                          <a:pt x="83" y="150"/>
                        </a:cubicBezTo>
                        <a:cubicBezTo>
                          <a:pt x="84" y="152"/>
                          <a:pt x="84" y="152"/>
                          <a:pt x="84" y="152"/>
                        </a:cubicBezTo>
                        <a:cubicBezTo>
                          <a:pt x="84" y="153"/>
                          <a:pt x="84" y="153"/>
                          <a:pt x="84" y="153"/>
                        </a:cubicBezTo>
                        <a:cubicBezTo>
                          <a:pt x="84" y="154"/>
                          <a:pt x="84" y="154"/>
                          <a:pt x="84" y="154"/>
                        </a:cubicBezTo>
                        <a:cubicBezTo>
                          <a:pt x="85" y="155"/>
                          <a:pt x="85" y="155"/>
                          <a:pt x="85" y="155"/>
                        </a:cubicBezTo>
                        <a:cubicBezTo>
                          <a:pt x="85" y="155"/>
                          <a:pt x="85" y="155"/>
                          <a:pt x="85" y="155"/>
                        </a:cubicBezTo>
                        <a:cubicBezTo>
                          <a:pt x="86" y="154"/>
                          <a:pt x="86" y="154"/>
                          <a:pt x="86" y="154"/>
                        </a:cubicBezTo>
                        <a:cubicBezTo>
                          <a:pt x="85" y="154"/>
                          <a:pt x="85" y="154"/>
                          <a:pt x="85" y="154"/>
                        </a:cubicBezTo>
                        <a:cubicBezTo>
                          <a:pt x="85" y="153"/>
                          <a:pt x="85" y="153"/>
                          <a:pt x="85" y="153"/>
                        </a:cubicBezTo>
                        <a:cubicBezTo>
                          <a:pt x="86" y="153"/>
                          <a:pt x="86" y="153"/>
                          <a:pt x="86" y="153"/>
                        </a:cubicBezTo>
                        <a:cubicBezTo>
                          <a:pt x="86" y="155"/>
                          <a:pt x="86" y="155"/>
                          <a:pt x="86" y="155"/>
                        </a:cubicBezTo>
                        <a:cubicBezTo>
                          <a:pt x="86" y="155"/>
                          <a:pt x="86" y="155"/>
                          <a:pt x="86" y="155"/>
                        </a:cubicBezTo>
                        <a:cubicBezTo>
                          <a:pt x="87" y="156"/>
                          <a:pt x="87" y="156"/>
                          <a:pt x="87" y="156"/>
                        </a:cubicBezTo>
                        <a:cubicBezTo>
                          <a:pt x="87" y="155"/>
                          <a:pt x="87" y="155"/>
                          <a:pt x="87" y="155"/>
                        </a:cubicBezTo>
                        <a:cubicBezTo>
                          <a:pt x="87" y="154"/>
                          <a:pt x="87" y="154"/>
                          <a:pt x="87" y="154"/>
                        </a:cubicBezTo>
                        <a:cubicBezTo>
                          <a:pt x="87" y="156"/>
                          <a:pt x="87" y="156"/>
                          <a:pt x="87" y="156"/>
                        </a:cubicBezTo>
                        <a:cubicBezTo>
                          <a:pt x="88" y="157"/>
                          <a:pt x="88" y="157"/>
                          <a:pt x="88" y="157"/>
                        </a:cubicBezTo>
                        <a:cubicBezTo>
                          <a:pt x="89" y="157"/>
                          <a:pt x="89" y="157"/>
                          <a:pt x="89" y="157"/>
                        </a:cubicBezTo>
                        <a:cubicBezTo>
                          <a:pt x="89" y="156"/>
                          <a:pt x="89" y="156"/>
                          <a:pt x="89" y="156"/>
                        </a:cubicBezTo>
                        <a:cubicBezTo>
                          <a:pt x="89" y="157"/>
                          <a:pt x="89" y="157"/>
                          <a:pt x="89" y="157"/>
                        </a:cubicBezTo>
                        <a:cubicBezTo>
                          <a:pt x="89" y="158"/>
                          <a:pt x="89" y="158"/>
                          <a:pt x="89" y="158"/>
                        </a:cubicBezTo>
                        <a:cubicBezTo>
                          <a:pt x="89" y="160"/>
                          <a:pt x="89" y="160"/>
                          <a:pt x="89" y="160"/>
                        </a:cubicBezTo>
                        <a:cubicBezTo>
                          <a:pt x="90" y="161"/>
                          <a:pt x="90" y="161"/>
                          <a:pt x="90" y="161"/>
                        </a:cubicBezTo>
                        <a:cubicBezTo>
                          <a:pt x="91" y="161"/>
                          <a:pt x="91" y="161"/>
                          <a:pt x="91" y="161"/>
                        </a:cubicBezTo>
                        <a:cubicBezTo>
                          <a:pt x="91" y="160"/>
                          <a:pt x="91" y="160"/>
                          <a:pt x="91" y="160"/>
                        </a:cubicBezTo>
                        <a:cubicBezTo>
                          <a:pt x="91" y="160"/>
                          <a:pt x="91" y="160"/>
                          <a:pt x="91" y="160"/>
                        </a:cubicBezTo>
                        <a:cubicBezTo>
                          <a:pt x="91" y="158"/>
                          <a:pt x="91" y="158"/>
                          <a:pt x="91" y="158"/>
                        </a:cubicBezTo>
                        <a:cubicBezTo>
                          <a:pt x="90" y="156"/>
                          <a:pt x="90" y="156"/>
                          <a:pt x="90" y="156"/>
                        </a:cubicBezTo>
                        <a:cubicBezTo>
                          <a:pt x="91" y="156"/>
                          <a:pt x="91" y="156"/>
                          <a:pt x="91" y="156"/>
                        </a:cubicBezTo>
                        <a:cubicBezTo>
                          <a:pt x="92" y="157"/>
                          <a:pt x="92" y="157"/>
                          <a:pt x="92" y="157"/>
                        </a:cubicBezTo>
                        <a:cubicBezTo>
                          <a:pt x="93" y="157"/>
                          <a:pt x="93" y="157"/>
                          <a:pt x="93" y="157"/>
                        </a:cubicBezTo>
                        <a:cubicBezTo>
                          <a:pt x="93" y="157"/>
                          <a:pt x="93" y="157"/>
                          <a:pt x="93" y="157"/>
                        </a:cubicBezTo>
                        <a:cubicBezTo>
                          <a:pt x="93" y="155"/>
                          <a:pt x="93" y="155"/>
                          <a:pt x="93" y="155"/>
                        </a:cubicBezTo>
                        <a:cubicBezTo>
                          <a:pt x="93" y="154"/>
                          <a:pt x="93" y="154"/>
                          <a:pt x="93" y="154"/>
                        </a:cubicBezTo>
                        <a:cubicBezTo>
                          <a:pt x="93" y="152"/>
                          <a:pt x="93" y="152"/>
                          <a:pt x="93" y="152"/>
                        </a:cubicBezTo>
                        <a:cubicBezTo>
                          <a:pt x="92" y="150"/>
                          <a:pt x="92" y="150"/>
                          <a:pt x="92" y="150"/>
                        </a:cubicBezTo>
                        <a:cubicBezTo>
                          <a:pt x="93" y="149"/>
                          <a:pt x="93" y="149"/>
                          <a:pt x="93" y="149"/>
                        </a:cubicBezTo>
                        <a:cubicBezTo>
                          <a:pt x="93" y="147"/>
                          <a:pt x="93" y="147"/>
                          <a:pt x="93" y="147"/>
                        </a:cubicBezTo>
                        <a:cubicBezTo>
                          <a:pt x="93" y="149"/>
                          <a:pt x="93" y="149"/>
                          <a:pt x="93" y="149"/>
                        </a:cubicBezTo>
                        <a:cubicBezTo>
                          <a:pt x="93" y="150"/>
                          <a:pt x="93" y="150"/>
                          <a:pt x="93" y="150"/>
                        </a:cubicBezTo>
                        <a:cubicBezTo>
                          <a:pt x="93" y="151"/>
                          <a:pt x="93" y="151"/>
                          <a:pt x="93" y="151"/>
                        </a:cubicBezTo>
                        <a:cubicBezTo>
                          <a:pt x="95" y="153"/>
                          <a:pt x="95" y="153"/>
                          <a:pt x="95" y="153"/>
                        </a:cubicBezTo>
                        <a:cubicBezTo>
                          <a:pt x="95" y="153"/>
                          <a:pt x="95" y="153"/>
                          <a:pt x="95" y="153"/>
                        </a:cubicBezTo>
                        <a:cubicBezTo>
                          <a:pt x="95" y="152"/>
                          <a:pt x="95" y="152"/>
                          <a:pt x="95" y="152"/>
                        </a:cubicBezTo>
                        <a:cubicBezTo>
                          <a:pt x="96" y="150"/>
                          <a:pt x="96" y="150"/>
                          <a:pt x="96" y="150"/>
                        </a:cubicBezTo>
                        <a:cubicBezTo>
                          <a:pt x="96" y="149"/>
                          <a:pt x="96" y="149"/>
                          <a:pt x="96" y="149"/>
                        </a:cubicBezTo>
                        <a:cubicBezTo>
                          <a:pt x="97" y="148"/>
                          <a:pt x="97" y="148"/>
                          <a:pt x="97" y="148"/>
                        </a:cubicBezTo>
                        <a:cubicBezTo>
                          <a:pt x="96" y="148"/>
                          <a:pt x="96" y="148"/>
                          <a:pt x="96" y="148"/>
                        </a:cubicBezTo>
                        <a:cubicBezTo>
                          <a:pt x="95" y="146"/>
                          <a:pt x="95" y="146"/>
                          <a:pt x="95" y="146"/>
                        </a:cubicBezTo>
                        <a:cubicBezTo>
                          <a:pt x="95" y="144"/>
                          <a:pt x="95" y="144"/>
                          <a:pt x="95" y="144"/>
                        </a:cubicBezTo>
                        <a:cubicBezTo>
                          <a:pt x="94" y="144"/>
                          <a:pt x="94" y="144"/>
                          <a:pt x="94" y="144"/>
                        </a:cubicBezTo>
                        <a:cubicBezTo>
                          <a:pt x="94" y="143"/>
                          <a:pt x="94" y="143"/>
                          <a:pt x="94" y="143"/>
                        </a:cubicBezTo>
                        <a:cubicBezTo>
                          <a:pt x="93" y="142"/>
                          <a:pt x="93" y="142"/>
                          <a:pt x="93" y="142"/>
                        </a:cubicBezTo>
                        <a:cubicBezTo>
                          <a:pt x="93" y="141"/>
                          <a:pt x="93" y="141"/>
                          <a:pt x="93" y="141"/>
                        </a:cubicBezTo>
                        <a:cubicBezTo>
                          <a:pt x="94" y="141"/>
                          <a:pt x="94" y="141"/>
                          <a:pt x="94" y="141"/>
                        </a:cubicBezTo>
                        <a:cubicBezTo>
                          <a:pt x="94" y="140"/>
                          <a:pt x="94" y="140"/>
                          <a:pt x="94" y="140"/>
                        </a:cubicBezTo>
                        <a:cubicBezTo>
                          <a:pt x="95" y="139"/>
                          <a:pt x="95" y="139"/>
                          <a:pt x="95" y="139"/>
                        </a:cubicBezTo>
                        <a:cubicBezTo>
                          <a:pt x="95" y="139"/>
                          <a:pt x="95" y="139"/>
                          <a:pt x="95" y="139"/>
                        </a:cubicBezTo>
                        <a:cubicBezTo>
                          <a:pt x="94" y="139"/>
                          <a:pt x="94" y="139"/>
                          <a:pt x="94" y="139"/>
                        </a:cubicBezTo>
                        <a:cubicBezTo>
                          <a:pt x="93" y="140"/>
                          <a:pt x="93" y="140"/>
                          <a:pt x="93" y="140"/>
                        </a:cubicBezTo>
                        <a:cubicBezTo>
                          <a:pt x="92" y="139"/>
                          <a:pt x="92" y="139"/>
                          <a:pt x="92" y="139"/>
                        </a:cubicBezTo>
                        <a:cubicBezTo>
                          <a:pt x="92" y="139"/>
                          <a:pt x="92" y="139"/>
                          <a:pt x="92" y="139"/>
                        </a:cubicBezTo>
                        <a:cubicBezTo>
                          <a:pt x="92" y="138"/>
                          <a:pt x="92" y="138"/>
                          <a:pt x="92" y="138"/>
                        </a:cubicBezTo>
                        <a:cubicBezTo>
                          <a:pt x="93" y="137"/>
                          <a:pt x="93" y="137"/>
                          <a:pt x="93" y="137"/>
                        </a:cubicBezTo>
                        <a:cubicBezTo>
                          <a:pt x="93" y="136"/>
                          <a:pt x="93" y="136"/>
                          <a:pt x="93" y="136"/>
                        </a:cubicBezTo>
                        <a:cubicBezTo>
                          <a:pt x="93" y="135"/>
                          <a:pt x="93" y="135"/>
                          <a:pt x="93" y="135"/>
                        </a:cubicBezTo>
                        <a:cubicBezTo>
                          <a:pt x="92" y="135"/>
                          <a:pt x="92" y="135"/>
                          <a:pt x="92" y="135"/>
                        </a:cubicBezTo>
                        <a:cubicBezTo>
                          <a:pt x="92" y="136"/>
                          <a:pt x="92" y="136"/>
                          <a:pt x="92" y="136"/>
                        </a:cubicBezTo>
                        <a:cubicBezTo>
                          <a:pt x="92" y="137"/>
                          <a:pt x="92" y="137"/>
                          <a:pt x="92" y="137"/>
                        </a:cubicBezTo>
                        <a:cubicBezTo>
                          <a:pt x="92" y="136"/>
                          <a:pt x="92" y="136"/>
                          <a:pt x="92" y="136"/>
                        </a:cubicBezTo>
                        <a:cubicBezTo>
                          <a:pt x="91" y="136"/>
                          <a:pt x="91" y="136"/>
                          <a:pt x="91" y="136"/>
                        </a:cubicBezTo>
                        <a:cubicBezTo>
                          <a:pt x="90" y="136"/>
                          <a:pt x="90" y="136"/>
                          <a:pt x="90" y="136"/>
                        </a:cubicBezTo>
                        <a:cubicBezTo>
                          <a:pt x="90" y="136"/>
                          <a:pt x="90" y="136"/>
                          <a:pt x="90" y="136"/>
                        </a:cubicBezTo>
                        <a:cubicBezTo>
                          <a:pt x="90" y="135"/>
                          <a:pt x="90" y="135"/>
                          <a:pt x="90" y="135"/>
                        </a:cubicBezTo>
                        <a:cubicBezTo>
                          <a:pt x="91" y="135"/>
                          <a:pt x="91" y="135"/>
                          <a:pt x="91" y="135"/>
                        </a:cubicBezTo>
                        <a:cubicBezTo>
                          <a:pt x="90" y="134"/>
                          <a:pt x="90" y="134"/>
                          <a:pt x="90" y="134"/>
                        </a:cubicBezTo>
                        <a:cubicBezTo>
                          <a:pt x="90" y="133"/>
                          <a:pt x="90" y="133"/>
                          <a:pt x="90" y="133"/>
                        </a:cubicBezTo>
                        <a:cubicBezTo>
                          <a:pt x="89" y="132"/>
                          <a:pt x="89" y="132"/>
                          <a:pt x="89" y="132"/>
                        </a:cubicBezTo>
                        <a:cubicBezTo>
                          <a:pt x="89" y="133"/>
                          <a:pt x="89" y="133"/>
                          <a:pt x="89" y="133"/>
                        </a:cubicBezTo>
                        <a:cubicBezTo>
                          <a:pt x="89" y="134"/>
                          <a:pt x="89" y="134"/>
                          <a:pt x="89" y="134"/>
                        </a:cubicBezTo>
                        <a:cubicBezTo>
                          <a:pt x="88" y="134"/>
                          <a:pt x="88" y="134"/>
                          <a:pt x="88" y="134"/>
                        </a:cubicBezTo>
                        <a:cubicBezTo>
                          <a:pt x="88" y="134"/>
                          <a:pt x="88" y="134"/>
                          <a:pt x="88" y="134"/>
                        </a:cubicBezTo>
                        <a:cubicBezTo>
                          <a:pt x="88" y="133"/>
                          <a:pt x="88" y="133"/>
                          <a:pt x="88" y="133"/>
                        </a:cubicBezTo>
                        <a:cubicBezTo>
                          <a:pt x="88" y="132"/>
                          <a:pt x="88" y="132"/>
                          <a:pt x="88" y="132"/>
                        </a:cubicBezTo>
                        <a:cubicBezTo>
                          <a:pt x="87" y="132"/>
                          <a:pt x="87" y="132"/>
                          <a:pt x="87" y="132"/>
                        </a:cubicBezTo>
                        <a:cubicBezTo>
                          <a:pt x="87" y="131"/>
                          <a:pt x="87" y="131"/>
                          <a:pt x="87" y="131"/>
                        </a:cubicBezTo>
                        <a:cubicBezTo>
                          <a:pt x="87" y="131"/>
                          <a:pt x="87" y="131"/>
                          <a:pt x="87" y="131"/>
                        </a:cubicBezTo>
                        <a:cubicBezTo>
                          <a:pt x="87" y="130"/>
                          <a:pt x="87" y="130"/>
                          <a:pt x="87" y="130"/>
                        </a:cubicBezTo>
                        <a:cubicBezTo>
                          <a:pt x="87" y="130"/>
                          <a:pt x="87" y="130"/>
                          <a:pt x="87" y="130"/>
                        </a:cubicBezTo>
                        <a:cubicBezTo>
                          <a:pt x="87" y="130"/>
                          <a:pt x="87" y="130"/>
                          <a:pt x="87" y="130"/>
                        </a:cubicBezTo>
                        <a:cubicBezTo>
                          <a:pt x="86" y="129"/>
                          <a:pt x="86" y="129"/>
                          <a:pt x="86" y="129"/>
                        </a:cubicBezTo>
                        <a:cubicBezTo>
                          <a:pt x="86" y="129"/>
                          <a:pt x="86" y="129"/>
                          <a:pt x="86" y="129"/>
                        </a:cubicBezTo>
                        <a:cubicBezTo>
                          <a:pt x="88" y="129"/>
                          <a:pt x="88" y="129"/>
                          <a:pt x="88" y="129"/>
                        </a:cubicBezTo>
                        <a:cubicBezTo>
                          <a:pt x="88" y="128"/>
                          <a:pt x="88" y="128"/>
                          <a:pt x="88" y="128"/>
                        </a:cubicBezTo>
                        <a:cubicBezTo>
                          <a:pt x="87" y="128"/>
                          <a:pt x="87" y="128"/>
                          <a:pt x="87" y="128"/>
                        </a:cubicBezTo>
                        <a:cubicBezTo>
                          <a:pt x="86" y="127"/>
                          <a:pt x="86" y="127"/>
                          <a:pt x="86" y="127"/>
                        </a:cubicBezTo>
                        <a:cubicBezTo>
                          <a:pt x="86" y="127"/>
                          <a:pt x="86" y="127"/>
                          <a:pt x="86" y="127"/>
                        </a:cubicBezTo>
                        <a:cubicBezTo>
                          <a:pt x="87" y="126"/>
                          <a:pt x="87" y="126"/>
                          <a:pt x="87" y="126"/>
                        </a:cubicBezTo>
                        <a:cubicBezTo>
                          <a:pt x="88" y="126"/>
                          <a:pt x="88" y="126"/>
                          <a:pt x="88" y="126"/>
                        </a:cubicBezTo>
                        <a:cubicBezTo>
                          <a:pt x="88" y="125"/>
                          <a:pt x="88" y="125"/>
                          <a:pt x="88" y="125"/>
                        </a:cubicBezTo>
                        <a:cubicBezTo>
                          <a:pt x="87" y="125"/>
                          <a:pt x="87" y="125"/>
                          <a:pt x="87" y="125"/>
                        </a:cubicBezTo>
                        <a:cubicBezTo>
                          <a:pt x="85" y="125"/>
                          <a:pt x="85" y="125"/>
                          <a:pt x="85" y="125"/>
                        </a:cubicBezTo>
                        <a:cubicBezTo>
                          <a:pt x="85" y="125"/>
                          <a:pt x="85" y="125"/>
                          <a:pt x="85" y="125"/>
                        </a:cubicBezTo>
                        <a:cubicBezTo>
                          <a:pt x="84" y="126"/>
                          <a:pt x="84" y="126"/>
                          <a:pt x="84" y="126"/>
                        </a:cubicBezTo>
                        <a:cubicBezTo>
                          <a:pt x="82" y="127"/>
                          <a:pt x="82" y="127"/>
                          <a:pt x="82" y="127"/>
                        </a:cubicBezTo>
                        <a:cubicBezTo>
                          <a:pt x="83" y="126"/>
                          <a:pt x="83" y="126"/>
                          <a:pt x="83" y="126"/>
                        </a:cubicBezTo>
                        <a:cubicBezTo>
                          <a:pt x="85" y="124"/>
                          <a:pt x="85" y="124"/>
                          <a:pt x="85" y="124"/>
                        </a:cubicBezTo>
                        <a:cubicBezTo>
                          <a:pt x="86" y="123"/>
                          <a:pt x="86" y="123"/>
                          <a:pt x="86" y="123"/>
                        </a:cubicBezTo>
                        <a:cubicBezTo>
                          <a:pt x="86" y="123"/>
                          <a:pt x="86" y="123"/>
                          <a:pt x="86" y="123"/>
                        </a:cubicBezTo>
                        <a:cubicBezTo>
                          <a:pt x="84" y="123"/>
                          <a:pt x="84" y="123"/>
                          <a:pt x="84" y="123"/>
                        </a:cubicBezTo>
                        <a:cubicBezTo>
                          <a:pt x="84" y="122"/>
                          <a:pt x="84" y="122"/>
                          <a:pt x="84" y="122"/>
                        </a:cubicBezTo>
                        <a:cubicBezTo>
                          <a:pt x="84" y="122"/>
                          <a:pt x="84" y="122"/>
                          <a:pt x="84" y="122"/>
                        </a:cubicBezTo>
                        <a:cubicBezTo>
                          <a:pt x="84" y="121"/>
                          <a:pt x="84" y="121"/>
                          <a:pt x="84" y="121"/>
                        </a:cubicBezTo>
                        <a:cubicBezTo>
                          <a:pt x="83" y="121"/>
                          <a:pt x="83" y="121"/>
                          <a:pt x="83" y="121"/>
                        </a:cubicBezTo>
                        <a:cubicBezTo>
                          <a:pt x="83" y="121"/>
                          <a:pt x="83" y="121"/>
                          <a:pt x="83" y="121"/>
                        </a:cubicBezTo>
                        <a:cubicBezTo>
                          <a:pt x="84" y="120"/>
                          <a:pt x="84" y="120"/>
                          <a:pt x="84" y="120"/>
                        </a:cubicBezTo>
                        <a:cubicBezTo>
                          <a:pt x="84" y="119"/>
                          <a:pt x="84" y="119"/>
                          <a:pt x="84" y="119"/>
                        </a:cubicBezTo>
                        <a:cubicBezTo>
                          <a:pt x="83" y="118"/>
                          <a:pt x="83" y="118"/>
                          <a:pt x="83" y="118"/>
                        </a:cubicBezTo>
                        <a:cubicBezTo>
                          <a:pt x="82" y="118"/>
                          <a:pt x="82" y="118"/>
                          <a:pt x="82" y="118"/>
                        </a:cubicBezTo>
                        <a:cubicBezTo>
                          <a:pt x="80" y="118"/>
                          <a:pt x="80" y="118"/>
                          <a:pt x="80" y="118"/>
                        </a:cubicBezTo>
                        <a:cubicBezTo>
                          <a:pt x="80" y="117"/>
                          <a:pt x="80" y="117"/>
                          <a:pt x="80" y="117"/>
                        </a:cubicBezTo>
                        <a:cubicBezTo>
                          <a:pt x="81" y="117"/>
                          <a:pt x="81" y="117"/>
                          <a:pt x="81" y="117"/>
                        </a:cubicBezTo>
                        <a:cubicBezTo>
                          <a:pt x="82" y="117"/>
                          <a:pt x="82" y="117"/>
                          <a:pt x="82" y="117"/>
                        </a:cubicBezTo>
                        <a:cubicBezTo>
                          <a:pt x="83" y="116"/>
                          <a:pt x="83" y="116"/>
                          <a:pt x="83" y="116"/>
                        </a:cubicBezTo>
                        <a:cubicBezTo>
                          <a:pt x="83" y="117"/>
                          <a:pt x="83" y="117"/>
                          <a:pt x="83" y="117"/>
                        </a:cubicBezTo>
                        <a:cubicBezTo>
                          <a:pt x="83" y="118"/>
                          <a:pt x="83" y="118"/>
                          <a:pt x="83" y="118"/>
                        </a:cubicBezTo>
                        <a:cubicBezTo>
                          <a:pt x="84" y="118"/>
                          <a:pt x="84" y="118"/>
                          <a:pt x="84" y="118"/>
                        </a:cubicBezTo>
                        <a:cubicBezTo>
                          <a:pt x="85" y="118"/>
                          <a:pt x="85" y="118"/>
                          <a:pt x="85" y="118"/>
                        </a:cubicBezTo>
                        <a:cubicBezTo>
                          <a:pt x="86" y="119"/>
                          <a:pt x="86" y="119"/>
                          <a:pt x="86" y="119"/>
                        </a:cubicBezTo>
                        <a:cubicBezTo>
                          <a:pt x="85" y="120"/>
                          <a:pt x="85" y="120"/>
                          <a:pt x="85" y="120"/>
                        </a:cubicBezTo>
                        <a:cubicBezTo>
                          <a:pt x="85" y="121"/>
                          <a:pt x="85" y="121"/>
                          <a:pt x="85" y="121"/>
                        </a:cubicBezTo>
                        <a:cubicBezTo>
                          <a:pt x="87" y="122"/>
                          <a:pt x="87" y="122"/>
                          <a:pt x="87" y="122"/>
                        </a:cubicBezTo>
                        <a:cubicBezTo>
                          <a:pt x="87" y="122"/>
                          <a:pt x="87" y="122"/>
                          <a:pt x="87" y="122"/>
                        </a:cubicBezTo>
                        <a:cubicBezTo>
                          <a:pt x="87" y="121"/>
                          <a:pt x="87" y="121"/>
                          <a:pt x="87" y="121"/>
                        </a:cubicBezTo>
                        <a:cubicBezTo>
                          <a:pt x="88" y="122"/>
                          <a:pt x="88" y="122"/>
                          <a:pt x="88" y="122"/>
                        </a:cubicBezTo>
                        <a:cubicBezTo>
                          <a:pt x="89" y="122"/>
                          <a:pt x="89" y="122"/>
                          <a:pt x="89" y="122"/>
                        </a:cubicBezTo>
                        <a:cubicBezTo>
                          <a:pt x="90" y="122"/>
                          <a:pt x="90" y="122"/>
                          <a:pt x="90" y="122"/>
                        </a:cubicBezTo>
                        <a:cubicBezTo>
                          <a:pt x="90" y="121"/>
                          <a:pt x="90" y="121"/>
                          <a:pt x="90" y="121"/>
                        </a:cubicBezTo>
                        <a:cubicBezTo>
                          <a:pt x="89" y="121"/>
                          <a:pt x="89" y="121"/>
                          <a:pt x="89" y="121"/>
                        </a:cubicBezTo>
                        <a:cubicBezTo>
                          <a:pt x="90" y="120"/>
                          <a:pt x="90" y="120"/>
                          <a:pt x="90" y="120"/>
                        </a:cubicBezTo>
                        <a:cubicBezTo>
                          <a:pt x="89" y="119"/>
                          <a:pt x="89" y="119"/>
                          <a:pt x="89" y="119"/>
                        </a:cubicBezTo>
                        <a:cubicBezTo>
                          <a:pt x="88" y="118"/>
                          <a:pt x="88" y="118"/>
                          <a:pt x="88" y="118"/>
                        </a:cubicBezTo>
                        <a:cubicBezTo>
                          <a:pt x="88" y="118"/>
                          <a:pt x="88" y="118"/>
                          <a:pt x="88" y="118"/>
                        </a:cubicBezTo>
                        <a:cubicBezTo>
                          <a:pt x="88" y="117"/>
                          <a:pt x="88" y="117"/>
                          <a:pt x="88" y="117"/>
                        </a:cubicBezTo>
                        <a:cubicBezTo>
                          <a:pt x="88" y="116"/>
                          <a:pt x="88" y="116"/>
                          <a:pt x="88" y="116"/>
                        </a:cubicBezTo>
                        <a:cubicBezTo>
                          <a:pt x="87" y="116"/>
                          <a:pt x="87" y="116"/>
                          <a:pt x="87" y="116"/>
                        </a:cubicBezTo>
                        <a:cubicBezTo>
                          <a:pt x="88" y="115"/>
                          <a:pt x="88" y="115"/>
                          <a:pt x="88" y="115"/>
                        </a:cubicBezTo>
                        <a:cubicBezTo>
                          <a:pt x="88" y="116"/>
                          <a:pt x="88" y="116"/>
                          <a:pt x="88" y="116"/>
                        </a:cubicBezTo>
                        <a:cubicBezTo>
                          <a:pt x="88" y="117"/>
                          <a:pt x="88" y="117"/>
                          <a:pt x="88" y="117"/>
                        </a:cubicBezTo>
                        <a:cubicBezTo>
                          <a:pt x="89" y="118"/>
                          <a:pt x="89" y="118"/>
                          <a:pt x="89" y="118"/>
                        </a:cubicBezTo>
                        <a:cubicBezTo>
                          <a:pt x="90" y="117"/>
                          <a:pt x="90" y="117"/>
                          <a:pt x="90" y="117"/>
                        </a:cubicBezTo>
                        <a:cubicBezTo>
                          <a:pt x="90" y="117"/>
                          <a:pt x="90" y="117"/>
                          <a:pt x="90" y="117"/>
                        </a:cubicBezTo>
                        <a:cubicBezTo>
                          <a:pt x="90" y="117"/>
                          <a:pt x="90" y="117"/>
                          <a:pt x="90" y="117"/>
                        </a:cubicBezTo>
                        <a:cubicBezTo>
                          <a:pt x="91" y="117"/>
                          <a:pt x="91" y="117"/>
                          <a:pt x="91" y="117"/>
                        </a:cubicBezTo>
                        <a:cubicBezTo>
                          <a:pt x="91" y="116"/>
                          <a:pt x="91" y="116"/>
                          <a:pt x="91" y="116"/>
                        </a:cubicBezTo>
                        <a:cubicBezTo>
                          <a:pt x="90" y="115"/>
                          <a:pt x="90" y="115"/>
                          <a:pt x="90" y="115"/>
                        </a:cubicBezTo>
                        <a:cubicBezTo>
                          <a:pt x="89" y="114"/>
                          <a:pt x="89" y="114"/>
                          <a:pt x="89" y="114"/>
                        </a:cubicBezTo>
                        <a:cubicBezTo>
                          <a:pt x="90" y="114"/>
                          <a:pt x="90" y="114"/>
                          <a:pt x="90" y="114"/>
                        </a:cubicBezTo>
                        <a:cubicBezTo>
                          <a:pt x="90" y="115"/>
                          <a:pt x="90" y="115"/>
                          <a:pt x="90" y="115"/>
                        </a:cubicBezTo>
                        <a:cubicBezTo>
                          <a:pt x="91" y="115"/>
                          <a:pt x="91" y="115"/>
                          <a:pt x="91" y="115"/>
                        </a:cubicBezTo>
                        <a:cubicBezTo>
                          <a:pt x="92" y="115"/>
                          <a:pt x="92" y="115"/>
                          <a:pt x="92" y="115"/>
                        </a:cubicBezTo>
                        <a:cubicBezTo>
                          <a:pt x="92" y="114"/>
                          <a:pt x="92" y="114"/>
                          <a:pt x="92" y="114"/>
                        </a:cubicBezTo>
                        <a:cubicBezTo>
                          <a:pt x="92" y="113"/>
                          <a:pt x="92" y="113"/>
                          <a:pt x="92" y="113"/>
                        </a:cubicBezTo>
                        <a:cubicBezTo>
                          <a:pt x="92" y="113"/>
                          <a:pt x="92" y="113"/>
                          <a:pt x="92" y="113"/>
                        </a:cubicBezTo>
                        <a:cubicBezTo>
                          <a:pt x="92" y="114"/>
                          <a:pt x="92" y="114"/>
                          <a:pt x="92" y="114"/>
                        </a:cubicBezTo>
                        <a:cubicBezTo>
                          <a:pt x="93" y="114"/>
                          <a:pt x="93" y="114"/>
                          <a:pt x="93" y="114"/>
                        </a:cubicBezTo>
                        <a:cubicBezTo>
                          <a:pt x="93" y="115"/>
                          <a:pt x="93" y="115"/>
                          <a:pt x="93" y="115"/>
                        </a:cubicBezTo>
                        <a:cubicBezTo>
                          <a:pt x="93" y="115"/>
                          <a:pt x="93" y="115"/>
                          <a:pt x="93" y="115"/>
                        </a:cubicBezTo>
                        <a:cubicBezTo>
                          <a:pt x="92" y="116"/>
                          <a:pt x="92" y="116"/>
                          <a:pt x="92" y="116"/>
                        </a:cubicBezTo>
                        <a:cubicBezTo>
                          <a:pt x="93" y="117"/>
                          <a:pt x="93" y="117"/>
                          <a:pt x="93" y="117"/>
                        </a:cubicBezTo>
                        <a:cubicBezTo>
                          <a:pt x="93" y="117"/>
                          <a:pt x="93" y="117"/>
                          <a:pt x="93" y="117"/>
                        </a:cubicBezTo>
                        <a:cubicBezTo>
                          <a:pt x="94" y="117"/>
                          <a:pt x="94" y="117"/>
                          <a:pt x="94" y="117"/>
                        </a:cubicBezTo>
                        <a:cubicBezTo>
                          <a:pt x="94" y="118"/>
                          <a:pt x="94" y="118"/>
                          <a:pt x="94" y="118"/>
                        </a:cubicBezTo>
                        <a:cubicBezTo>
                          <a:pt x="93" y="118"/>
                          <a:pt x="93" y="118"/>
                          <a:pt x="93" y="118"/>
                        </a:cubicBezTo>
                        <a:cubicBezTo>
                          <a:pt x="93" y="118"/>
                          <a:pt x="93" y="118"/>
                          <a:pt x="93" y="118"/>
                        </a:cubicBezTo>
                        <a:cubicBezTo>
                          <a:pt x="93" y="119"/>
                          <a:pt x="93" y="119"/>
                          <a:pt x="93" y="119"/>
                        </a:cubicBezTo>
                        <a:cubicBezTo>
                          <a:pt x="94" y="118"/>
                          <a:pt x="94" y="118"/>
                          <a:pt x="94" y="118"/>
                        </a:cubicBezTo>
                        <a:cubicBezTo>
                          <a:pt x="94" y="119"/>
                          <a:pt x="94" y="119"/>
                          <a:pt x="94" y="119"/>
                        </a:cubicBezTo>
                        <a:cubicBezTo>
                          <a:pt x="94" y="120"/>
                          <a:pt x="94" y="120"/>
                          <a:pt x="94" y="120"/>
                        </a:cubicBezTo>
                        <a:cubicBezTo>
                          <a:pt x="94" y="120"/>
                          <a:pt x="94" y="120"/>
                          <a:pt x="94" y="120"/>
                        </a:cubicBezTo>
                        <a:cubicBezTo>
                          <a:pt x="95" y="120"/>
                          <a:pt x="95" y="120"/>
                          <a:pt x="95" y="120"/>
                        </a:cubicBezTo>
                        <a:cubicBezTo>
                          <a:pt x="96" y="120"/>
                          <a:pt x="96" y="120"/>
                          <a:pt x="96" y="120"/>
                        </a:cubicBezTo>
                        <a:cubicBezTo>
                          <a:pt x="98" y="118"/>
                          <a:pt x="98" y="118"/>
                          <a:pt x="98" y="118"/>
                        </a:cubicBezTo>
                        <a:cubicBezTo>
                          <a:pt x="99" y="117"/>
                          <a:pt x="99" y="117"/>
                          <a:pt x="99" y="117"/>
                        </a:cubicBezTo>
                        <a:cubicBezTo>
                          <a:pt x="99" y="118"/>
                          <a:pt x="99" y="118"/>
                          <a:pt x="99" y="118"/>
                        </a:cubicBezTo>
                        <a:cubicBezTo>
                          <a:pt x="99" y="119"/>
                          <a:pt x="99" y="119"/>
                          <a:pt x="99" y="119"/>
                        </a:cubicBezTo>
                        <a:cubicBezTo>
                          <a:pt x="98" y="119"/>
                          <a:pt x="98" y="119"/>
                          <a:pt x="98" y="119"/>
                        </a:cubicBezTo>
                        <a:cubicBezTo>
                          <a:pt x="97" y="120"/>
                          <a:pt x="97" y="120"/>
                          <a:pt x="97" y="120"/>
                        </a:cubicBezTo>
                        <a:cubicBezTo>
                          <a:pt x="95" y="122"/>
                          <a:pt x="95" y="122"/>
                          <a:pt x="95" y="122"/>
                        </a:cubicBezTo>
                        <a:cubicBezTo>
                          <a:pt x="95" y="122"/>
                          <a:pt x="95" y="122"/>
                          <a:pt x="95" y="122"/>
                        </a:cubicBezTo>
                        <a:cubicBezTo>
                          <a:pt x="96" y="122"/>
                          <a:pt x="96" y="122"/>
                          <a:pt x="96" y="122"/>
                        </a:cubicBezTo>
                        <a:cubicBezTo>
                          <a:pt x="97" y="122"/>
                          <a:pt x="97" y="122"/>
                          <a:pt x="97" y="122"/>
                        </a:cubicBezTo>
                        <a:cubicBezTo>
                          <a:pt x="99" y="121"/>
                          <a:pt x="99" y="121"/>
                          <a:pt x="99" y="121"/>
                        </a:cubicBezTo>
                        <a:cubicBezTo>
                          <a:pt x="100" y="121"/>
                          <a:pt x="100" y="121"/>
                          <a:pt x="100" y="121"/>
                        </a:cubicBezTo>
                        <a:cubicBezTo>
                          <a:pt x="101" y="120"/>
                          <a:pt x="101" y="120"/>
                          <a:pt x="101" y="120"/>
                        </a:cubicBezTo>
                        <a:cubicBezTo>
                          <a:pt x="102" y="119"/>
                          <a:pt x="102" y="119"/>
                          <a:pt x="102" y="119"/>
                        </a:cubicBezTo>
                        <a:cubicBezTo>
                          <a:pt x="102" y="119"/>
                          <a:pt x="102" y="119"/>
                          <a:pt x="102" y="119"/>
                        </a:cubicBezTo>
                        <a:cubicBezTo>
                          <a:pt x="103" y="118"/>
                          <a:pt x="103" y="118"/>
                          <a:pt x="103" y="118"/>
                        </a:cubicBezTo>
                        <a:cubicBezTo>
                          <a:pt x="104" y="118"/>
                          <a:pt x="104" y="118"/>
                          <a:pt x="104" y="118"/>
                        </a:cubicBezTo>
                        <a:cubicBezTo>
                          <a:pt x="104" y="119"/>
                          <a:pt x="104" y="119"/>
                          <a:pt x="104" y="119"/>
                        </a:cubicBezTo>
                        <a:cubicBezTo>
                          <a:pt x="104" y="119"/>
                          <a:pt x="104" y="119"/>
                          <a:pt x="104" y="119"/>
                        </a:cubicBezTo>
                        <a:cubicBezTo>
                          <a:pt x="103" y="120"/>
                          <a:pt x="103" y="120"/>
                          <a:pt x="103" y="120"/>
                        </a:cubicBezTo>
                        <a:cubicBezTo>
                          <a:pt x="102" y="121"/>
                          <a:pt x="102" y="121"/>
                          <a:pt x="102" y="121"/>
                        </a:cubicBezTo>
                        <a:cubicBezTo>
                          <a:pt x="101" y="121"/>
                          <a:pt x="101" y="121"/>
                          <a:pt x="101" y="121"/>
                        </a:cubicBezTo>
                        <a:cubicBezTo>
                          <a:pt x="100" y="122"/>
                          <a:pt x="100" y="122"/>
                          <a:pt x="100" y="122"/>
                        </a:cubicBezTo>
                        <a:cubicBezTo>
                          <a:pt x="99" y="122"/>
                          <a:pt x="99" y="122"/>
                          <a:pt x="99" y="122"/>
                        </a:cubicBezTo>
                        <a:cubicBezTo>
                          <a:pt x="99" y="123"/>
                          <a:pt x="99" y="123"/>
                          <a:pt x="99" y="123"/>
                        </a:cubicBezTo>
                        <a:cubicBezTo>
                          <a:pt x="98" y="124"/>
                          <a:pt x="98" y="124"/>
                          <a:pt x="98" y="124"/>
                        </a:cubicBezTo>
                        <a:cubicBezTo>
                          <a:pt x="98" y="125"/>
                          <a:pt x="98" y="125"/>
                          <a:pt x="98" y="125"/>
                        </a:cubicBezTo>
                        <a:cubicBezTo>
                          <a:pt x="98" y="125"/>
                          <a:pt x="98" y="125"/>
                          <a:pt x="98" y="125"/>
                        </a:cubicBezTo>
                        <a:cubicBezTo>
                          <a:pt x="99" y="124"/>
                          <a:pt x="99" y="124"/>
                          <a:pt x="99" y="124"/>
                        </a:cubicBezTo>
                        <a:cubicBezTo>
                          <a:pt x="99" y="124"/>
                          <a:pt x="99" y="124"/>
                          <a:pt x="99" y="124"/>
                        </a:cubicBezTo>
                        <a:cubicBezTo>
                          <a:pt x="100" y="125"/>
                          <a:pt x="100" y="125"/>
                          <a:pt x="100" y="125"/>
                        </a:cubicBezTo>
                        <a:cubicBezTo>
                          <a:pt x="99" y="125"/>
                          <a:pt x="99" y="125"/>
                          <a:pt x="99" y="125"/>
                        </a:cubicBezTo>
                        <a:cubicBezTo>
                          <a:pt x="99" y="125"/>
                          <a:pt x="99" y="125"/>
                          <a:pt x="99" y="125"/>
                        </a:cubicBezTo>
                        <a:cubicBezTo>
                          <a:pt x="98" y="126"/>
                          <a:pt x="98" y="126"/>
                          <a:pt x="98" y="126"/>
                        </a:cubicBezTo>
                        <a:cubicBezTo>
                          <a:pt x="98" y="126"/>
                          <a:pt x="98" y="126"/>
                          <a:pt x="98" y="126"/>
                        </a:cubicBezTo>
                        <a:cubicBezTo>
                          <a:pt x="99" y="126"/>
                          <a:pt x="99" y="126"/>
                          <a:pt x="99" y="126"/>
                        </a:cubicBezTo>
                        <a:cubicBezTo>
                          <a:pt x="99" y="126"/>
                          <a:pt x="99" y="126"/>
                          <a:pt x="99" y="126"/>
                        </a:cubicBezTo>
                        <a:cubicBezTo>
                          <a:pt x="100" y="126"/>
                          <a:pt x="100" y="126"/>
                          <a:pt x="100" y="126"/>
                        </a:cubicBezTo>
                        <a:cubicBezTo>
                          <a:pt x="99" y="127"/>
                          <a:pt x="99" y="127"/>
                          <a:pt x="99" y="127"/>
                        </a:cubicBezTo>
                        <a:cubicBezTo>
                          <a:pt x="98" y="127"/>
                          <a:pt x="98" y="127"/>
                          <a:pt x="98" y="127"/>
                        </a:cubicBezTo>
                        <a:cubicBezTo>
                          <a:pt x="98" y="128"/>
                          <a:pt x="98" y="128"/>
                          <a:pt x="98" y="128"/>
                        </a:cubicBezTo>
                        <a:cubicBezTo>
                          <a:pt x="98" y="128"/>
                          <a:pt x="98" y="128"/>
                          <a:pt x="98" y="128"/>
                        </a:cubicBezTo>
                        <a:cubicBezTo>
                          <a:pt x="99" y="128"/>
                          <a:pt x="99" y="128"/>
                          <a:pt x="99" y="128"/>
                        </a:cubicBezTo>
                        <a:cubicBezTo>
                          <a:pt x="100" y="128"/>
                          <a:pt x="100" y="128"/>
                          <a:pt x="100" y="128"/>
                        </a:cubicBezTo>
                        <a:cubicBezTo>
                          <a:pt x="100" y="128"/>
                          <a:pt x="100" y="128"/>
                          <a:pt x="100" y="128"/>
                        </a:cubicBezTo>
                        <a:cubicBezTo>
                          <a:pt x="101" y="129"/>
                          <a:pt x="101" y="129"/>
                          <a:pt x="101" y="129"/>
                        </a:cubicBezTo>
                        <a:cubicBezTo>
                          <a:pt x="100" y="129"/>
                          <a:pt x="100" y="129"/>
                          <a:pt x="100" y="129"/>
                        </a:cubicBezTo>
                        <a:cubicBezTo>
                          <a:pt x="100" y="129"/>
                          <a:pt x="100" y="129"/>
                          <a:pt x="100" y="129"/>
                        </a:cubicBezTo>
                        <a:cubicBezTo>
                          <a:pt x="99" y="130"/>
                          <a:pt x="99" y="130"/>
                          <a:pt x="99" y="130"/>
                        </a:cubicBezTo>
                        <a:cubicBezTo>
                          <a:pt x="99" y="130"/>
                          <a:pt x="99" y="130"/>
                          <a:pt x="99" y="130"/>
                        </a:cubicBezTo>
                        <a:cubicBezTo>
                          <a:pt x="99" y="131"/>
                          <a:pt x="99" y="131"/>
                          <a:pt x="99" y="131"/>
                        </a:cubicBezTo>
                        <a:cubicBezTo>
                          <a:pt x="99" y="132"/>
                          <a:pt x="99" y="132"/>
                          <a:pt x="99" y="132"/>
                        </a:cubicBezTo>
                        <a:cubicBezTo>
                          <a:pt x="99" y="132"/>
                          <a:pt x="99" y="132"/>
                          <a:pt x="99" y="132"/>
                        </a:cubicBezTo>
                        <a:cubicBezTo>
                          <a:pt x="99" y="133"/>
                          <a:pt x="99" y="133"/>
                          <a:pt x="99" y="133"/>
                        </a:cubicBezTo>
                        <a:cubicBezTo>
                          <a:pt x="100" y="132"/>
                          <a:pt x="100" y="132"/>
                          <a:pt x="100" y="132"/>
                        </a:cubicBezTo>
                        <a:cubicBezTo>
                          <a:pt x="101" y="131"/>
                          <a:pt x="101" y="131"/>
                          <a:pt x="101" y="131"/>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2"/>
                          <a:pt x="101" y="132"/>
                          <a:pt x="101" y="132"/>
                        </a:cubicBezTo>
                        <a:cubicBezTo>
                          <a:pt x="101" y="132"/>
                          <a:pt x="101" y="132"/>
                          <a:pt x="101" y="132"/>
                        </a:cubicBezTo>
                        <a:cubicBezTo>
                          <a:pt x="101" y="133"/>
                          <a:pt x="101" y="133"/>
                          <a:pt x="101" y="133"/>
                        </a:cubicBezTo>
                        <a:cubicBezTo>
                          <a:pt x="101" y="134"/>
                          <a:pt x="101" y="134"/>
                          <a:pt x="101" y="134"/>
                        </a:cubicBezTo>
                        <a:cubicBezTo>
                          <a:pt x="102" y="134"/>
                          <a:pt x="102" y="134"/>
                          <a:pt x="102" y="134"/>
                        </a:cubicBezTo>
                        <a:cubicBezTo>
                          <a:pt x="102" y="133"/>
                          <a:pt x="102" y="133"/>
                          <a:pt x="102" y="133"/>
                        </a:cubicBezTo>
                        <a:cubicBezTo>
                          <a:pt x="103" y="133"/>
                          <a:pt x="103" y="133"/>
                          <a:pt x="103" y="133"/>
                        </a:cubicBezTo>
                        <a:cubicBezTo>
                          <a:pt x="103" y="133"/>
                          <a:pt x="103" y="133"/>
                          <a:pt x="103" y="133"/>
                        </a:cubicBezTo>
                        <a:cubicBezTo>
                          <a:pt x="103" y="133"/>
                          <a:pt x="103" y="133"/>
                          <a:pt x="103" y="133"/>
                        </a:cubicBezTo>
                        <a:cubicBezTo>
                          <a:pt x="103" y="134"/>
                          <a:pt x="103" y="134"/>
                          <a:pt x="103" y="134"/>
                        </a:cubicBezTo>
                        <a:cubicBezTo>
                          <a:pt x="103" y="134"/>
                          <a:pt x="103" y="134"/>
                          <a:pt x="103" y="134"/>
                        </a:cubicBezTo>
                        <a:cubicBezTo>
                          <a:pt x="104" y="134"/>
                          <a:pt x="104" y="134"/>
                          <a:pt x="104" y="134"/>
                        </a:cubicBezTo>
                        <a:cubicBezTo>
                          <a:pt x="104" y="135"/>
                          <a:pt x="104" y="135"/>
                          <a:pt x="104" y="135"/>
                        </a:cubicBezTo>
                        <a:cubicBezTo>
                          <a:pt x="104" y="135"/>
                          <a:pt x="104" y="135"/>
                          <a:pt x="104" y="135"/>
                        </a:cubicBezTo>
                        <a:cubicBezTo>
                          <a:pt x="104" y="136"/>
                          <a:pt x="104" y="136"/>
                          <a:pt x="104" y="136"/>
                        </a:cubicBezTo>
                        <a:cubicBezTo>
                          <a:pt x="105" y="136"/>
                          <a:pt x="105" y="136"/>
                          <a:pt x="105" y="136"/>
                        </a:cubicBezTo>
                        <a:cubicBezTo>
                          <a:pt x="105" y="135"/>
                          <a:pt x="105" y="135"/>
                          <a:pt x="105" y="135"/>
                        </a:cubicBezTo>
                        <a:cubicBezTo>
                          <a:pt x="106" y="135"/>
                          <a:pt x="106" y="135"/>
                          <a:pt x="106" y="135"/>
                        </a:cubicBezTo>
                        <a:cubicBezTo>
                          <a:pt x="106" y="134"/>
                          <a:pt x="106" y="134"/>
                          <a:pt x="106" y="134"/>
                        </a:cubicBezTo>
                        <a:cubicBezTo>
                          <a:pt x="106" y="133"/>
                          <a:pt x="106" y="133"/>
                          <a:pt x="106" y="133"/>
                        </a:cubicBezTo>
                        <a:cubicBezTo>
                          <a:pt x="105" y="133"/>
                          <a:pt x="105" y="133"/>
                          <a:pt x="105" y="133"/>
                        </a:cubicBezTo>
                        <a:cubicBezTo>
                          <a:pt x="106" y="132"/>
                          <a:pt x="106" y="132"/>
                          <a:pt x="106" y="132"/>
                        </a:cubicBezTo>
                        <a:cubicBezTo>
                          <a:pt x="106" y="133"/>
                          <a:pt x="106" y="133"/>
                          <a:pt x="106" y="133"/>
                        </a:cubicBezTo>
                        <a:cubicBezTo>
                          <a:pt x="106" y="133"/>
                          <a:pt x="106" y="133"/>
                          <a:pt x="106" y="133"/>
                        </a:cubicBezTo>
                        <a:cubicBezTo>
                          <a:pt x="106" y="132"/>
                          <a:pt x="106" y="132"/>
                          <a:pt x="106" y="132"/>
                        </a:cubicBezTo>
                        <a:cubicBezTo>
                          <a:pt x="106" y="131"/>
                          <a:pt x="106" y="131"/>
                          <a:pt x="106" y="131"/>
                        </a:cubicBezTo>
                        <a:cubicBezTo>
                          <a:pt x="106" y="131"/>
                          <a:pt x="106" y="131"/>
                          <a:pt x="106" y="131"/>
                        </a:cubicBezTo>
                        <a:cubicBezTo>
                          <a:pt x="107" y="131"/>
                          <a:pt x="107" y="131"/>
                          <a:pt x="107" y="131"/>
                        </a:cubicBezTo>
                        <a:cubicBezTo>
                          <a:pt x="107" y="130"/>
                          <a:pt x="107" y="130"/>
                          <a:pt x="107" y="130"/>
                        </a:cubicBezTo>
                        <a:cubicBezTo>
                          <a:pt x="107" y="129"/>
                          <a:pt x="107" y="129"/>
                          <a:pt x="107" y="129"/>
                        </a:cubicBezTo>
                        <a:cubicBezTo>
                          <a:pt x="106" y="129"/>
                          <a:pt x="106" y="129"/>
                          <a:pt x="106" y="129"/>
                        </a:cubicBezTo>
                        <a:cubicBezTo>
                          <a:pt x="105" y="129"/>
                          <a:pt x="105" y="129"/>
                          <a:pt x="105" y="129"/>
                        </a:cubicBezTo>
                        <a:cubicBezTo>
                          <a:pt x="106" y="128"/>
                          <a:pt x="106" y="128"/>
                          <a:pt x="106" y="128"/>
                        </a:cubicBezTo>
                        <a:cubicBezTo>
                          <a:pt x="106" y="129"/>
                          <a:pt x="106" y="129"/>
                          <a:pt x="106" y="129"/>
                        </a:cubicBezTo>
                        <a:cubicBezTo>
                          <a:pt x="107" y="129"/>
                          <a:pt x="107" y="129"/>
                          <a:pt x="107" y="129"/>
                        </a:cubicBezTo>
                        <a:cubicBezTo>
                          <a:pt x="107" y="128"/>
                          <a:pt x="107" y="128"/>
                          <a:pt x="107" y="128"/>
                        </a:cubicBezTo>
                        <a:cubicBezTo>
                          <a:pt x="107" y="128"/>
                          <a:pt x="107" y="128"/>
                          <a:pt x="107" y="128"/>
                        </a:cubicBezTo>
                        <a:cubicBezTo>
                          <a:pt x="106" y="127"/>
                          <a:pt x="106" y="127"/>
                          <a:pt x="106" y="127"/>
                        </a:cubicBezTo>
                        <a:cubicBezTo>
                          <a:pt x="106" y="127"/>
                          <a:pt x="106" y="127"/>
                          <a:pt x="106" y="127"/>
                        </a:cubicBezTo>
                        <a:cubicBezTo>
                          <a:pt x="107" y="127"/>
                          <a:pt x="107" y="127"/>
                          <a:pt x="107" y="127"/>
                        </a:cubicBezTo>
                        <a:cubicBezTo>
                          <a:pt x="107" y="127"/>
                          <a:pt x="107" y="127"/>
                          <a:pt x="107" y="127"/>
                        </a:cubicBezTo>
                        <a:cubicBezTo>
                          <a:pt x="107" y="125"/>
                          <a:pt x="107" y="125"/>
                          <a:pt x="107" y="125"/>
                        </a:cubicBezTo>
                        <a:cubicBezTo>
                          <a:pt x="108" y="124"/>
                          <a:pt x="108" y="124"/>
                          <a:pt x="108" y="124"/>
                        </a:cubicBezTo>
                        <a:cubicBezTo>
                          <a:pt x="108" y="125"/>
                          <a:pt x="108" y="125"/>
                          <a:pt x="108" y="125"/>
                        </a:cubicBezTo>
                        <a:cubicBezTo>
                          <a:pt x="108" y="126"/>
                          <a:pt x="108" y="126"/>
                          <a:pt x="108" y="126"/>
                        </a:cubicBezTo>
                        <a:cubicBezTo>
                          <a:pt x="108" y="127"/>
                          <a:pt x="108" y="127"/>
                          <a:pt x="108" y="127"/>
                        </a:cubicBezTo>
                        <a:cubicBezTo>
                          <a:pt x="108" y="127"/>
                          <a:pt x="108" y="127"/>
                          <a:pt x="108" y="127"/>
                        </a:cubicBezTo>
                        <a:cubicBezTo>
                          <a:pt x="109" y="128"/>
                          <a:pt x="109" y="128"/>
                          <a:pt x="109" y="128"/>
                        </a:cubicBezTo>
                        <a:cubicBezTo>
                          <a:pt x="109" y="127"/>
                          <a:pt x="109" y="127"/>
                          <a:pt x="109" y="127"/>
                        </a:cubicBezTo>
                        <a:cubicBezTo>
                          <a:pt x="110" y="127"/>
                          <a:pt x="110" y="127"/>
                          <a:pt x="110" y="127"/>
                        </a:cubicBezTo>
                        <a:cubicBezTo>
                          <a:pt x="110" y="127"/>
                          <a:pt x="110" y="127"/>
                          <a:pt x="110" y="127"/>
                        </a:cubicBezTo>
                        <a:cubicBezTo>
                          <a:pt x="110" y="128"/>
                          <a:pt x="110" y="128"/>
                          <a:pt x="110" y="128"/>
                        </a:cubicBezTo>
                        <a:cubicBezTo>
                          <a:pt x="110" y="128"/>
                          <a:pt x="110" y="128"/>
                          <a:pt x="110" y="128"/>
                        </a:cubicBezTo>
                        <a:cubicBezTo>
                          <a:pt x="111" y="128"/>
                          <a:pt x="111" y="128"/>
                          <a:pt x="111" y="128"/>
                        </a:cubicBezTo>
                        <a:cubicBezTo>
                          <a:pt x="111" y="128"/>
                          <a:pt x="111" y="128"/>
                          <a:pt x="111" y="128"/>
                        </a:cubicBezTo>
                        <a:cubicBezTo>
                          <a:pt x="111" y="126"/>
                          <a:pt x="111" y="126"/>
                          <a:pt x="111" y="126"/>
                        </a:cubicBezTo>
                        <a:cubicBezTo>
                          <a:pt x="111" y="125"/>
                          <a:pt x="111" y="125"/>
                          <a:pt x="111" y="125"/>
                        </a:cubicBezTo>
                        <a:cubicBezTo>
                          <a:pt x="111" y="125"/>
                          <a:pt x="111" y="125"/>
                          <a:pt x="111" y="125"/>
                        </a:cubicBezTo>
                        <a:cubicBezTo>
                          <a:pt x="111" y="125"/>
                          <a:pt x="111" y="125"/>
                          <a:pt x="111" y="125"/>
                        </a:cubicBezTo>
                        <a:cubicBezTo>
                          <a:pt x="112" y="125"/>
                          <a:pt x="112" y="125"/>
                          <a:pt x="112" y="125"/>
                        </a:cubicBezTo>
                        <a:cubicBezTo>
                          <a:pt x="112" y="125"/>
                          <a:pt x="112" y="125"/>
                          <a:pt x="112" y="125"/>
                        </a:cubicBezTo>
                        <a:cubicBezTo>
                          <a:pt x="113" y="126"/>
                          <a:pt x="113" y="126"/>
                          <a:pt x="113" y="126"/>
                        </a:cubicBezTo>
                        <a:cubicBezTo>
                          <a:pt x="113" y="126"/>
                          <a:pt x="113" y="126"/>
                          <a:pt x="113" y="126"/>
                        </a:cubicBezTo>
                        <a:cubicBezTo>
                          <a:pt x="114" y="126"/>
                          <a:pt x="114" y="126"/>
                          <a:pt x="114" y="126"/>
                        </a:cubicBezTo>
                        <a:cubicBezTo>
                          <a:pt x="114" y="124"/>
                          <a:pt x="114" y="124"/>
                          <a:pt x="114" y="124"/>
                        </a:cubicBezTo>
                        <a:cubicBezTo>
                          <a:pt x="113" y="123"/>
                          <a:pt x="113" y="123"/>
                          <a:pt x="113" y="123"/>
                        </a:cubicBezTo>
                        <a:cubicBezTo>
                          <a:pt x="112" y="122"/>
                          <a:pt x="112" y="122"/>
                          <a:pt x="112" y="122"/>
                        </a:cubicBezTo>
                        <a:cubicBezTo>
                          <a:pt x="112" y="122"/>
                          <a:pt x="112" y="122"/>
                          <a:pt x="112" y="122"/>
                        </a:cubicBezTo>
                        <a:cubicBezTo>
                          <a:pt x="112" y="122"/>
                          <a:pt x="112" y="122"/>
                          <a:pt x="112" y="122"/>
                        </a:cubicBezTo>
                        <a:cubicBezTo>
                          <a:pt x="113" y="122"/>
                          <a:pt x="113" y="122"/>
                          <a:pt x="113" y="122"/>
                        </a:cubicBezTo>
                        <a:cubicBezTo>
                          <a:pt x="114" y="123"/>
                          <a:pt x="114" y="123"/>
                          <a:pt x="114" y="123"/>
                        </a:cubicBezTo>
                        <a:cubicBezTo>
                          <a:pt x="114" y="124"/>
                          <a:pt x="114" y="124"/>
                          <a:pt x="114" y="124"/>
                        </a:cubicBezTo>
                        <a:cubicBezTo>
                          <a:pt x="116" y="124"/>
                          <a:pt x="116" y="124"/>
                          <a:pt x="116" y="124"/>
                        </a:cubicBezTo>
                        <a:cubicBezTo>
                          <a:pt x="116" y="123"/>
                          <a:pt x="116" y="123"/>
                          <a:pt x="116" y="123"/>
                        </a:cubicBezTo>
                        <a:cubicBezTo>
                          <a:pt x="116" y="122"/>
                          <a:pt x="116" y="122"/>
                          <a:pt x="116" y="122"/>
                        </a:cubicBezTo>
                        <a:cubicBezTo>
                          <a:pt x="115" y="122"/>
                          <a:pt x="115" y="122"/>
                          <a:pt x="115" y="122"/>
                        </a:cubicBezTo>
                        <a:cubicBezTo>
                          <a:pt x="115" y="122"/>
                          <a:pt x="115" y="122"/>
                          <a:pt x="115" y="122"/>
                        </a:cubicBezTo>
                        <a:cubicBezTo>
                          <a:pt x="114" y="122"/>
                          <a:pt x="114" y="122"/>
                          <a:pt x="114" y="122"/>
                        </a:cubicBezTo>
                        <a:cubicBezTo>
                          <a:pt x="113" y="121"/>
                          <a:pt x="113" y="121"/>
                          <a:pt x="113" y="121"/>
                        </a:cubicBezTo>
                        <a:cubicBezTo>
                          <a:pt x="113" y="120"/>
                          <a:pt x="113" y="120"/>
                          <a:pt x="113" y="120"/>
                        </a:cubicBezTo>
                        <a:cubicBezTo>
                          <a:pt x="113" y="120"/>
                          <a:pt x="113" y="120"/>
                          <a:pt x="113" y="120"/>
                        </a:cubicBezTo>
                        <a:cubicBezTo>
                          <a:pt x="114" y="121"/>
                          <a:pt x="114" y="121"/>
                          <a:pt x="114" y="121"/>
                        </a:cubicBezTo>
                        <a:cubicBezTo>
                          <a:pt x="115" y="121"/>
                          <a:pt x="115" y="121"/>
                          <a:pt x="115" y="121"/>
                        </a:cubicBezTo>
                        <a:cubicBezTo>
                          <a:pt x="115" y="120"/>
                          <a:pt x="115" y="120"/>
                          <a:pt x="115" y="120"/>
                        </a:cubicBezTo>
                        <a:cubicBezTo>
                          <a:pt x="115" y="120"/>
                          <a:pt x="115" y="120"/>
                          <a:pt x="115" y="120"/>
                        </a:cubicBezTo>
                        <a:cubicBezTo>
                          <a:pt x="114" y="119"/>
                          <a:pt x="114" y="119"/>
                          <a:pt x="114" y="119"/>
                        </a:cubicBezTo>
                        <a:cubicBezTo>
                          <a:pt x="114" y="118"/>
                          <a:pt x="114" y="118"/>
                          <a:pt x="114" y="118"/>
                        </a:cubicBezTo>
                        <a:cubicBezTo>
                          <a:pt x="115" y="118"/>
                          <a:pt x="115" y="118"/>
                          <a:pt x="115" y="118"/>
                        </a:cubicBezTo>
                        <a:cubicBezTo>
                          <a:pt x="115" y="119"/>
                          <a:pt x="115" y="119"/>
                          <a:pt x="115" y="119"/>
                        </a:cubicBezTo>
                        <a:cubicBezTo>
                          <a:pt x="116" y="119"/>
                          <a:pt x="116" y="119"/>
                          <a:pt x="116" y="119"/>
                        </a:cubicBezTo>
                        <a:cubicBezTo>
                          <a:pt x="116" y="120"/>
                          <a:pt x="116" y="120"/>
                          <a:pt x="116" y="120"/>
                        </a:cubicBezTo>
                        <a:cubicBezTo>
                          <a:pt x="116" y="121"/>
                          <a:pt x="116" y="121"/>
                          <a:pt x="116" y="121"/>
                        </a:cubicBezTo>
                        <a:cubicBezTo>
                          <a:pt x="117" y="121"/>
                          <a:pt x="117" y="121"/>
                          <a:pt x="117" y="121"/>
                        </a:cubicBezTo>
                        <a:cubicBezTo>
                          <a:pt x="118" y="121"/>
                          <a:pt x="118" y="121"/>
                          <a:pt x="118" y="121"/>
                        </a:cubicBezTo>
                        <a:cubicBezTo>
                          <a:pt x="119" y="121"/>
                          <a:pt x="119" y="121"/>
                          <a:pt x="119" y="121"/>
                        </a:cubicBezTo>
                        <a:cubicBezTo>
                          <a:pt x="120" y="121"/>
                          <a:pt x="120" y="121"/>
                          <a:pt x="120" y="121"/>
                        </a:cubicBezTo>
                        <a:cubicBezTo>
                          <a:pt x="120" y="120"/>
                          <a:pt x="120" y="120"/>
                          <a:pt x="120" y="120"/>
                        </a:cubicBezTo>
                        <a:cubicBezTo>
                          <a:pt x="120" y="120"/>
                          <a:pt x="120" y="120"/>
                          <a:pt x="120" y="120"/>
                        </a:cubicBezTo>
                        <a:cubicBezTo>
                          <a:pt x="120" y="120"/>
                          <a:pt x="120" y="120"/>
                          <a:pt x="120" y="120"/>
                        </a:cubicBezTo>
                        <a:cubicBezTo>
                          <a:pt x="118" y="120"/>
                          <a:pt x="118" y="120"/>
                          <a:pt x="118" y="120"/>
                        </a:cubicBezTo>
                        <a:cubicBezTo>
                          <a:pt x="118" y="119"/>
                          <a:pt x="118" y="119"/>
                          <a:pt x="118" y="119"/>
                        </a:cubicBezTo>
                        <a:cubicBezTo>
                          <a:pt x="118" y="119"/>
                          <a:pt x="118" y="119"/>
                          <a:pt x="118" y="119"/>
                        </a:cubicBezTo>
                        <a:cubicBezTo>
                          <a:pt x="119" y="119"/>
                          <a:pt x="119" y="119"/>
                          <a:pt x="119" y="119"/>
                        </a:cubicBezTo>
                        <a:cubicBezTo>
                          <a:pt x="120" y="119"/>
                          <a:pt x="120" y="119"/>
                          <a:pt x="120" y="119"/>
                        </a:cubicBezTo>
                        <a:cubicBezTo>
                          <a:pt x="120" y="118"/>
                          <a:pt x="120" y="118"/>
                          <a:pt x="120" y="118"/>
                        </a:cubicBezTo>
                        <a:cubicBezTo>
                          <a:pt x="119" y="118"/>
                          <a:pt x="119" y="118"/>
                          <a:pt x="119" y="118"/>
                        </a:cubicBezTo>
                        <a:cubicBezTo>
                          <a:pt x="119" y="118"/>
                          <a:pt x="119" y="118"/>
                          <a:pt x="119" y="118"/>
                        </a:cubicBezTo>
                        <a:cubicBezTo>
                          <a:pt x="119" y="117"/>
                          <a:pt x="119" y="117"/>
                          <a:pt x="119" y="117"/>
                        </a:cubicBezTo>
                        <a:cubicBezTo>
                          <a:pt x="118" y="117"/>
                          <a:pt x="118" y="117"/>
                          <a:pt x="118" y="117"/>
                        </a:cubicBezTo>
                        <a:cubicBezTo>
                          <a:pt x="118" y="117"/>
                          <a:pt x="118" y="117"/>
                          <a:pt x="118" y="117"/>
                        </a:cubicBezTo>
                        <a:cubicBezTo>
                          <a:pt x="118" y="116"/>
                          <a:pt x="118" y="116"/>
                          <a:pt x="118" y="116"/>
                        </a:cubicBezTo>
                        <a:cubicBezTo>
                          <a:pt x="119" y="116"/>
                          <a:pt x="119" y="116"/>
                          <a:pt x="119" y="116"/>
                        </a:cubicBezTo>
                        <a:cubicBezTo>
                          <a:pt x="119" y="116"/>
                          <a:pt x="119" y="116"/>
                          <a:pt x="119" y="116"/>
                        </a:cubicBezTo>
                        <a:cubicBezTo>
                          <a:pt x="120" y="117"/>
                          <a:pt x="120" y="117"/>
                          <a:pt x="120" y="117"/>
                        </a:cubicBezTo>
                        <a:cubicBezTo>
                          <a:pt x="120" y="117"/>
                          <a:pt x="120" y="117"/>
                          <a:pt x="120" y="117"/>
                        </a:cubicBezTo>
                        <a:cubicBezTo>
                          <a:pt x="120" y="118"/>
                          <a:pt x="120" y="118"/>
                          <a:pt x="120" y="118"/>
                        </a:cubicBezTo>
                        <a:cubicBezTo>
                          <a:pt x="122" y="118"/>
                          <a:pt x="122" y="118"/>
                          <a:pt x="122" y="118"/>
                        </a:cubicBezTo>
                        <a:cubicBezTo>
                          <a:pt x="122" y="118"/>
                          <a:pt x="122" y="118"/>
                          <a:pt x="122" y="118"/>
                        </a:cubicBezTo>
                        <a:cubicBezTo>
                          <a:pt x="122" y="117"/>
                          <a:pt x="122" y="117"/>
                          <a:pt x="122" y="117"/>
                        </a:cubicBezTo>
                        <a:cubicBezTo>
                          <a:pt x="122" y="117"/>
                          <a:pt x="122" y="117"/>
                          <a:pt x="122" y="117"/>
                        </a:cubicBezTo>
                        <a:cubicBezTo>
                          <a:pt x="122" y="116"/>
                          <a:pt x="122" y="116"/>
                          <a:pt x="122" y="116"/>
                        </a:cubicBezTo>
                        <a:cubicBezTo>
                          <a:pt x="121" y="115"/>
                          <a:pt x="121" y="115"/>
                          <a:pt x="121" y="115"/>
                        </a:cubicBezTo>
                        <a:cubicBezTo>
                          <a:pt x="121" y="115"/>
                          <a:pt x="121" y="115"/>
                          <a:pt x="121" y="115"/>
                        </a:cubicBezTo>
                        <a:cubicBezTo>
                          <a:pt x="120" y="115"/>
                          <a:pt x="120" y="115"/>
                          <a:pt x="120" y="115"/>
                        </a:cubicBezTo>
                        <a:cubicBezTo>
                          <a:pt x="120" y="113"/>
                          <a:pt x="120" y="113"/>
                          <a:pt x="120" y="113"/>
                        </a:cubicBezTo>
                        <a:cubicBezTo>
                          <a:pt x="120" y="113"/>
                          <a:pt x="120" y="113"/>
                          <a:pt x="120" y="113"/>
                        </a:cubicBezTo>
                        <a:cubicBezTo>
                          <a:pt x="119" y="113"/>
                          <a:pt x="119" y="113"/>
                          <a:pt x="119" y="113"/>
                        </a:cubicBezTo>
                        <a:cubicBezTo>
                          <a:pt x="119" y="113"/>
                          <a:pt x="119" y="113"/>
                          <a:pt x="119" y="113"/>
                        </a:cubicBezTo>
                        <a:cubicBezTo>
                          <a:pt x="119" y="112"/>
                          <a:pt x="119" y="112"/>
                          <a:pt x="119" y="112"/>
                        </a:cubicBezTo>
                        <a:cubicBezTo>
                          <a:pt x="119" y="112"/>
                          <a:pt x="119" y="112"/>
                          <a:pt x="119" y="112"/>
                        </a:cubicBezTo>
                        <a:cubicBezTo>
                          <a:pt x="117" y="112"/>
                          <a:pt x="117" y="112"/>
                          <a:pt x="117" y="112"/>
                        </a:cubicBezTo>
                        <a:cubicBezTo>
                          <a:pt x="117" y="113"/>
                          <a:pt x="117" y="113"/>
                          <a:pt x="117" y="113"/>
                        </a:cubicBezTo>
                        <a:cubicBezTo>
                          <a:pt x="117" y="114"/>
                          <a:pt x="117" y="114"/>
                          <a:pt x="117" y="114"/>
                        </a:cubicBezTo>
                        <a:cubicBezTo>
                          <a:pt x="117" y="114"/>
                          <a:pt x="117" y="114"/>
                          <a:pt x="117" y="114"/>
                        </a:cubicBezTo>
                        <a:cubicBezTo>
                          <a:pt x="116" y="114"/>
                          <a:pt x="116" y="114"/>
                          <a:pt x="116" y="114"/>
                        </a:cubicBezTo>
                        <a:cubicBezTo>
                          <a:pt x="116" y="112"/>
                          <a:pt x="116" y="112"/>
                          <a:pt x="116" y="112"/>
                        </a:cubicBezTo>
                        <a:cubicBezTo>
                          <a:pt x="115" y="112"/>
                          <a:pt x="115" y="112"/>
                          <a:pt x="115" y="112"/>
                        </a:cubicBezTo>
                        <a:cubicBezTo>
                          <a:pt x="115" y="112"/>
                          <a:pt x="115" y="112"/>
                          <a:pt x="115" y="112"/>
                        </a:cubicBezTo>
                        <a:cubicBezTo>
                          <a:pt x="115" y="113"/>
                          <a:pt x="115" y="113"/>
                          <a:pt x="115" y="113"/>
                        </a:cubicBezTo>
                        <a:cubicBezTo>
                          <a:pt x="114" y="114"/>
                          <a:pt x="114" y="114"/>
                          <a:pt x="114" y="114"/>
                        </a:cubicBezTo>
                        <a:cubicBezTo>
                          <a:pt x="113" y="115"/>
                          <a:pt x="113" y="115"/>
                          <a:pt x="113" y="115"/>
                        </a:cubicBezTo>
                        <a:cubicBezTo>
                          <a:pt x="114" y="114"/>
                          <a:pt x="114" y="114"/>
                          <a:pt x="114" y="114"/>
                        </a:cubicBezTo>
                        <a:cubicBezTo>
                          <a:pt x="114" y="113"/>
                          <a:pt x="114" y="113"/>
                          <a:pt x="114" y="113"/>
                        </a:cubicBezTo>
                        <a:cubicBezTo>
                          <a:pt x="115" y="111"/>
                          <a:pt x="115" y="111"/>
                          <a:pt x="115" y="111"/>
                        </a:cubicBezTo>
                        <a:cubicBezTo>
                          <a:pt x="115" y="111"/>
                          <a:pt x="115" y="111"/>
                          <a:pt x="115" y="111"/>
                        </a:cubicBezTo>
                        <a:cubicBezTo>
                          <a:pt x="114" y="111"/>
                          <a:pt x="114" y="111"/>
                          <a:pt x="114" y="111"/>
                        </a:cubicBezTo>
                        <a:cubicBezTo>
                          <a:pt x="112" y="112"/>
                          <a:pt x="112" y="112"/>
                          <a:pt x="112" y="112"/>
                        </a:cubicBezTo>
                        <a:cubicBezTo>
                          <a:pt x="112" y="113"/>
                          <a:pt x="112" y="113"/>
                          <a:pt x="112" y="113"/>
                        </a:cubicBezTo>
                        <a:cubicBezTo>
                          <a:pt x="112" y="114"/>
                          <a:pt x="112" y="114"/>
                          <a:pt x="112" y="114"/>
                        </a:cubicBezTo>
                        <a:cubicBezTo>
                          <a:pt x="111" y="114"/>
                          <a:pt x="111" y="114"/>
                          <a:pt x="111" y="114"/>
                        </a:cubicBezTo>
                        <a:cubicBezTo>
                          <a:pt x="111" y="113"/>
                          <a:pt x="111" y="113"/>
                          <a:pt x="111" y="113"/>
                        </a:cubicBezTo>
                        <a:cubicBezTo>
                          <a:pt x="111" y="112"/>
                          <a:pt x="111" y="112"/>
                          <a:pt x="111" y="112"/>
                        </a:cubicBezTo>
                        <a:cubicBezTo>
                          <a:pt x="113" y="111"/>
                          <a:pt x="113" y="111"/>
                          <a:pt x="113" y="111"/>
                        </a:cubicBezTo>
                        <a:cubicBezTo>
                          <a:pt x="113" y="110"/>
                          <a:pt x="113" y="110"/>
                          <a:pt x="113" y="110"/>
                        </a:cubicBezTo>
                        <a:cubicBezTo>
                          <a:pt x="114" y="109"/>
                          <a:pt x="114" y="109"/>
                          <a:pt x="114" y="109"/>
                        </a:cubicBezTo>
                        <a:cubicBezTo>
                          <a:pt x="114" y="109"/>
                          <a:pt x="114" y="109"/>
                          <a:pt x="114" y="109"/>
                        </a:cubicBezTo>
                        <a:cubicBezTo>
                          <a:pt x="115" y="108"/>
                          <a:pt x="115" y="108"/>
                          <a:pt x="115" y="108"/>
                        </a:cubicBezTo>
                        <a:cubicBezTo>
                          <a:pt x="115" y="108"/>
                          <a:pt x="115" y="108"/>
                          <a:pt x="115" y="108"/>
                        </a:cubicBezTo>
                        <a:cubicBezTo>
                          <a:pt x="114" y="108"/>
                          <a:pt x="114" y="108"/>
                          <a:pt x="114" y="108"/>
                        </a:cubicBezTo>
                        <a:cubicBezTo>
                          <a:pt x="113" y="108"/>
                          <a:pt x="113" y="108"/>
                          <a:pt x="113" y="108"/>
                        </a:cubicBezTo>
                        <a:cubicBezTo>
                          <a:pt x="112" y="109"/>
                          <a:pt x="112" y="109"/>
                          <a:pt x="112" y="109"/>
                        </a:cubicBezTo>
                        <a:cubicBezTo>
                          <a:pt x="112" y="110"/>
                          <a:pt x="112" y="110"/>
                          <a:pt x="112" y="110"/>
                        </a:cubicBezTo>
                        <a:cubicBezTo>
                          <a:pt x="110" y="111"/>
                          <a:pt x="110" y="111"/>
                          <a:pt x="110" y="111"/>
                        </a:cubicBezTo>
                        <a:cubicBezTo>
                          <a:pt x="111" y="109"/>
                          <a:pt x="111" y="109"/>
                          <a:pt x="111" y="109"/>
                        </a:cubicBezTo>
                        <a:cubicBezTo>
                          <a:pt x="112" y="108"/>
                          <a:pt x="112" y="108"/>
                          <a:pt x="112" y="108"/>
                        </a:cubicBezTo>
                        <a:cubicBezTo>
                          <a:pt x="112" y="108"/>
                          <a:pt x="112" y="108"/>
                          <a:pt x="112" y="108"/>
                        </a:cubicBezTo>
                        <a:cubicBezTo>
                          <a:pt x="110" y="108"/>
                          <a:pt x="110" y="108"/>
                          <a:pt x="110" y="108"/>
                        </a:cubicBezTo>
                        <a:cubicBezTo>
                          <a:pt x="110" y="109"/>
                          <a:pt x="110" y="109"/>
                          <a:pt x="110" y="109"/>
                        </a:cubicBezTo>
                        <a:cubicBezTo>
                          <a:pt x="108" y="108"/>
                          <a:pt x="108" y="108"/>
                          <a:pt x="108" y="108"/>
                        </a:cubicBezTo>
                        <a:cubicBezTo>
                          <a:pt x="107" y="109"/>
                          <a:pt x="107" y="109"/>
                          <a:pt x="107" y="109"/>
                        </a:cubicBezTo>
                        <a:cubicBezTo>
                          <a:pt x="107" y="108"/>
                          <a:pt x="107" y="108"/>
                          <a:pt x="107" y="108"/>
                        </a:cubicBezTo>
                        <a:cubicBezTo>
                          <a:pt x="108" y="108"/>
                          <a:pt x="108" y="108"/>
                          <a:pt x="108" y="108"/>
                        </a:cubicBezTo>
                        <a:cubicBezTo>
                          <a:pt x="110" y="108"/>
                          <a:pt x="110" y="108"/>
                          <a:pt x="110" y="108"/>
                        </a:cubicBezTo>
                        <a:cubicBezTo>
                          <a:pt x="109" y="107"/>
                          <a:pt x="109" y="107"/>
                          <a:pt x="109" y="107"/>
                        </a:cubicBezTo>
                        <a:cubicBezTo>
                          <a:pt x="108" y="107"/>
                          <a:pt x="108" y="107"/>
                          <a:pt x="108" y="107"/>
                        </a:cubicBezTo>
                        <a:cubicBezTo>
                          <a:pt x="109" y="107"/>
                          <a:pt x="109" y="107"/>
                          <a:pt x="109" y="107"/>
                        </a:cubicBezTo>
                        <a:cubicBezTo>
                          <a:pt x="110" y="106"/>
                          <a:pt x="110" y="106"/>
                          <a:pt x="110" y="106"/>
                        </a:cubicBezTo>
                        <a:cubicBezTo>
                          <a:pt x="109" y="105"/>
                          <a:pt x="109" y="105"/>
                          <a:pt x="109" y="105"/>
                        </a:cubicBezTo>
                        <a:cubicBezTo>
                          <a:pt x="109" y="105"/>
                          <a:pt x="109" y="105"/>
                          <a:pt x="109" y="105"/>
                        </a:cubicBezTo>
                        <a:cubicBezTo>
                          <a:pt x="109" y="105"/>
                          <a:pt x="109" y="105"/>
                          <a:pt x="109" y="105"/>
                        </a:cubicBezTo>
                        <a:cubicBezTo>
                          <a:pt x="110" y="104"/>
                          <a:pt x="110" y="104"/>
                          <a:pt x="110" y="104"/>
                        </a:cubicBezTo>
                        <a:cubicBezTo>
                          <a:pt x="110" y="104"/>
                          <a:pt x="110" y="104"/>
                          <a:pt x="110" y="104"/>
                        </a:cubicBezTo>
                        <a:cubicBezTo>
                          <a:pt x="109" y="102"/>
                          <a:pt x="109" y="102"/>
                          <a:pt x="109" y="102"/>
                        </a:cubicBezTo>
                        <a:cubicBezTo>
                          <a:pt x="109" y="102"/>
                          <a:pt x="109" y="102"/>
                          <a:pt x="109" y="102"/>
                        </a:cubicBezTo>
                        <a:cubicBezTo>
                          <a:pt x="108" y="102"/>
                          <a:pt x="108" y="102"/>
                          <a:pt x="108" y="102"/>
                        </a:cubicBezTo>
                        <a:cubicBezTo>
                          <a:pt x="107" y="103"/>
                          <a:pt x="107" y="103"/>
                          <a:pt x="107" y="103"/>
                        </a:cubicBezTo>
                        <a:cubicBezTo>
                          <a:pt x="106" y="102"/>
                          <a:pt x="106" y="102"/>
                          <a:pt x="106" y="102"/>
                        </a:cubicBezTo>
                        <a:cubicBezTo>
                          <a:pt x="106" y="103"/>
                          <a:pt x="106" y="103"/>
                          <a:pt x="106" y="103"/>
                        </a:cubicBezTo>
                        <a:cubicBezTo>
                          <a:pt x="106" y="102"/>
                          <a:pt x="106" y="102"/>
                          <a:pt x="106" y="102"/>
                        </a:cubicBezTo>
                        <a:cubicBezTo>
                          <a:pt x="106" y="101"/>
                          <a:pt x="106" y="101"/>
                          <a:pt x="106" y="101"/>
                        </a:cubicBezTo>
                        <a:cubicBezTo>
                          <a:pt x="106" y="100"/>
                          <a:pt x="106" y="100"/>
                          <a:pt x="106" y="100"/>
                        </a:cubicBezTo>
                        <a:cubicBezTo>
                          <a:pt x="108" y="100"/>
                          <a:pt x="108" y="100"/>
                          <a:pt x="108" y="100"/>
                        </a:cubicBezTo>
                        <a:cubicBezTo>
                          <a:pt x="108" y="99"/>
                          <a:pt x="108" y="99"/>
                          <a:pt x="108" y="99"/>
                        </a:cubicBezTo>
                        <a:cubicBezTo>
                          <a:pt x="108" y="98"/>
                          <a:pt x="108" y="98"/>
                          <a:pt x="108" y="98"/>
                        </a:cubicBezTo>
                        <a:cubicBezTo>
                          <a:pt x="108" y="98"/>
                          <a:pt x="108" y="98"/>
                          <a:pt x="108" y="98"/>
                        </a:cubicBezTo>
                        <a:cubicBezTo>
                          <a:pt x="107" y="98"/>
                          <a:pt x="107" y="98"/>
                          <a:pt x="107" y="98"/>
                        </a:cubicBezTo>
                        <a:cubicBezTo>
                          <a:pt x="106" y="100"/>
                          <a:pt x="106" y="100"/>
                          <a:pt x="106" y="100"/>
                        </a:cubicBezTo>
                        <a:cubicBezTo>
                          <a:pt x="105" y="100"/>
                          <a:pt x="105" y="100"/>
                          <a:pt x="105" y="100"/>
                        </a:cubicBezTo>
                        <a:cubicBezTo>
                          <a:pt x="104" y="101"/>
                          <a:pt x="104" y="101"/>
                          <a:pt x="104" y="101"/>
                        </a:cubicBezTo>
                        <a:cubicBezTo>
                          <a:pt x="104" y="102"/>
                          <a:pt x="104" y="102"/>
                          <a:pt x="104" y="102"/>
                        </a:cubicBezTo>
                        <a:cubicBezTo>
                          <a:pt x="104" y="103"/>
                          <a:pt x="104" y="103"/>
                          <a:pt x="104" y="103"/>
                        </a:cubicBezTo>
                        <a:cubicBezTo>
                          <a:pt x="104" y="103"/>
                          <a:pt x="104" y="103"/>
                          <a:pt x="104" y="103"/>
                        </a:cubicBezTo>
                        <a:cubicBezTo>
                          <a:pt x="103" y="102"/>
                          <a:pt x="103" y="102"/>
                          <a:pt x="103" y="102"/>
                        </a:cubicBezTo>
                        <a:cubicBezTo>
                          <a:pt x="103" y="101"/>
                          <a:pt x="103" y="101"/>
                          <a:pt x="103" y="101"/>
                        </a:cubicBezTo>
                        <a:cubicBezTo>
                          <a:pt x="104" y="100"/>
                          <a:pt x="104" y="100"/>
                          <a:pt x="104" y="100"/>
                        </a:cubicBezTo>
                        <a:cubicBezTo>
                          <a:pt x="105" y="99"/>
                          <a:pt x="105" y="99"/>
                          <a:pt x="105" y="99"/>
                        </a:cubicBezTo>
                        <a:cubicBezTo>
                          <a:pt x="105" y="98"/>
                          <a:pt x="105" y="98"/>
                          <a:pt x="105" y="98"/>
                        </a:cubicBezTo>
                        <a:cubicBezTo>
                          <a:pt x="105" y="98"/>
                          <a:pt x="105" y="98"/>
                          <a:pt x="105" y="98"/>
                        </a:cubicBezTo>
                        <a:cubicBezTo>
                          <a:pt x="104" y="98"/>
                          <a:pt x="104" y="98"/>
                          <a:pt x="104" y="98"/>
                        </a:cubicBezTo>
                        <a:cubicBezTo>
                          <a:pt x="104" y="99"/>
                          <a:pt x="104" y="99"/>
                          <a:pt x="104" y="99"/>
                        </a:cubicBezTo>
                        <a:cubicBezTo>
                          <a:pt x="104" y="99"/>
                          <a:pt x="104" y="99"/>
                          <a:pt x="104" y="99"/>
                        </a:cubicBezTo>
                        <a:cubicBezTo>
                          <a:pt x="103" y="100"/>
                          <a:pt x="103" y="100"/>
                          <a:pt x="103" y="100"/>
                        </a:cubicBezTo>
                        <a:cubicBezTo>
                          <a:pt x="102" y="101"/>
                          <a:pt x="102" y="101"/>
                          <a:pt x="102" y="101"/>
                        </a:cubicBezTo>
                        <a:cubicBezTo>
                          <a:pt x="102" y="101"/>
                          <a:pt x="102" y="101"/>
                          <a:pt x="102" y="101"/>
                        </a:cubicBezTo>
                        <a:cubicBezTo>
                          <a:pt x="101" y="103"/>
                          <a:pt x="101" y="103"/>
                          <a:pt x="101" y="103"/>
                        </a:cubicBezTo>
                        <a:cubicBezTo>
                          <a:pt x="101" y="103"/>
                          <a:pt x="101" y="103"/>
                          <a:pt x="101" y="103"/>
                        </a:cubicBezTo>
                        <a:cubicBezTo>
                          <a:pt x="101" y="102"/>
                          <a:pt x="101" y="102"/>
                          <a:pt x="101" y="102"/>
                        </a:cubicBezTo>
                        <a:cubicBezTo>
                          <a:pt x="101" y="101"/>
                          <a:pt x="101" y="101"/>
                          <a:pt x="101" y="101"/>
                        </a:cubicBezTo>
                        <a:cubicBezTo>
                          <a:pt x="102" y="99"/>
                          <a:pt x="102" y="99"/>
                          <a:pt x="102" y="99"/>
                        </a:cubicBezTo>
                        <a:cubicBezTo>
                          <a:pt x="103" y="99"/>
                          <a:pt x="103" y="99"/>
                          <a:pt x="103" y="99"/>
                        </a:cubicBezTo>
                        <a:cubicBezTo>
                          <a:pt x="103" y="98"/>
                          <a:pt x="103" y="98"/>
                          <a:pt x="103" y="98"/>
                        </a:cubicBezTo>
                        <a:cubicBezTo>
                          <a:pt x="102" y="98"/>
                          <a:pt x="102" y="98"/>
                          <a:pt x="102" y="98"/>
                        </a:cubicBezTo>
                        <a:cubicBezTo>
                          <a:pt x="101" y="99"/>
                          <a:pt x="101" y="99"/>
                          <a:pt x="101" y="99"/>
                        </a:cubicBezTo>
                        <a:cubicBezTo>
                          <a:pt x="101" y="99"/>
                          <a:pt x="101" y="99"/>
                          <a:pt x="101" y="99"/>
                        </a:cubicBezTo>
                        <a:cubicBezTo>
                          <a:pt x="100" y="100"/>
                          <a:pt x="100" y="100"/>
                          <a:pt x="100" y="100"/>
                        </a:cubicBezTo>
                        <a:cubicBezTo>
                          <a:pt x="100" y="99"/>
                          <a:pt x="100" y="99"/>
                          <a:pt x="100" y="99"/>
                        </a:cubicBezTo>
                        <a:cubicBezTo>
                          <a:pt x="101" y="98"/>
                          <a:pt x="101" y="98"/>
                          <a:pt x="101" y="98"/>
                        </a:cubicBezTo>
                        <a:cubicBezTo>
                          <a:pt x="101" y="97"/>
                          <a:pt x="101" y="97"/>
                          <a:pt x="101" y="97"/>
                        </a:cubicBezTo>
                        <a:cubicBezTo>
                          <a:pt x="101" y="96"/>
                          <a:pt x="101" y="96"/>
                          <a:pt x="101" y="96"/>
                        </a:cubicBezTo>
                        <a:cubicBezTo>
                          <a:pt x="100" y="96"/>
                          <a:pt x="100" y="96"/>
                          <a:pt x="100" y="96"/>
                        </a:cubicBezTo>
                        <a:cubicBezTo>
                          <a:pt x="100" y="95"/>
                          <a:pt x="100" y="95"/>
                          <a:pt x="100" y="95"/>
                        </a:cubicBezTo>
                        <a:cubicBezTo>
                          <a:pt x="100" y="95"/>
                          <a:pt x="100" y="95"/>
                          <a:pt x="100" y="95"/>
                        </a:cubicBezTo>
                        <a:cubicBezTo>
                          <a:pt x="98" y="95"/>
                          <a:pt x="98" y="95"/>
                          <a:pt x="98" y="95"/>
                        </a:cubicBezTo>
                        <a:cubicBezTo>
                          <a:pt x="97" y="95"/>
                          <a:pt x="97" y="95"/>
                          <a:pt x="97" y="95"/>
                        </a:cubicBezTo>
                        <a:cubicBezTo>
                          <a:pt x="98" y="94"/>
                          <a:pt x="98" y="94"/>
                          <a:pt x="98" y="94"/>
                        </a:cubicBezTo>
                        <a:cubicBezTo>
                          <a:pt x="99" y="94"/>
                          <a:pt x="99" y="94"/>
                          <a:pt x="99" y="94"/>
                        </a:cubicBezTo>
                        <a:cubicBezTo>
                          <a:pt x="97" y="94"/>
                          <a:pt x="97" y="94"/>
                          <a:pt x="97" y="94"/>
                        </a:cubicBezTo>
                        <a:cubicBezTo>
                          <a:pt x="96" y="94"/>
                          <a:pt x="96" y="94"/>
                          <a:pt x="96" y="94"/>
                        </a:cubicBezTo>
                        <a:cubicBezTo>
                          <a:pt x="95" y="95"/>
                          <a:pt x="95" y="95"/>
                          <a:pt x="95" y="95"/>
                        </a:cubicBezTo>
                        <a:cubicBezTo>
                          <a:pt x="95" y="94"/>
                          <a:pt x="95" y="94"/>
                          <a:pt x="95" y="94"/>
                        </a:cubicBezTo>
                        <a:cubicBezTo>
                          <a:pt x="97" y="93"/>
                          <a:pt x="97" y="93"/>
                          <a:pt x="97" y="93"/>
                        </a:cubicBezTo>
                        <a:cubicBezTo>
                          <a:pt x="99" y="93"/>
                          <a:pt x="99" y="93"/>
                          <a:pt x="99" y="93"/>
                        </a:cubicBezTo>
                        <a:cubicBezTo>
                          <a:pt x="99" y="93"/>
                          <a:pt x="99" y="93"/>
                          <a:pt x="99" y="93"/>
                        </a:cubicBezTo>
                        <a:cubicBezTo>
                          <a:pt x="100" y="94"/>
                          <a:pt x="100" y="94"/>
                          <a:pt x="100" y="94"/>
                        </a:cubicBezTo>
                        <a:cubicBezTo>
                          <a:pt x="100" y="93"/>
                          <a:pt x="100" y="93"/>
                          <a:pt x="100" y="93"/>
                        </a:cubicBezTo>
                        <a:cubicBezTo>
                          <a:pt x="101" y="92"/>
                          <a:pt x="101" y="92"/>
                          <a:pt x="101" y="92"/>
                        </a:cubicBezTo>
                        <a:cubicBezTo>
                          <a:pt x="100" y="92"/>
                          <a:pt x="100" y="92"/>
                          <a:pt x="100" y="92"/>
                        </a:cubicBezTo>
                        <a:cubicBezTo>
                          <a:pt x="99" y="92"/>
                          <a:pt x="99" y="92"/>
                          <a:pt x="99" y="92"/>
                        </a:cubicBezTo>
                        <a:cubicBezTo>
                          <a:pt x="98" y="91"/>
                          <a:pt x="98" y="91"/>
                          <a:pt x="98" y="91"/>
                        </a:cubicBezTo>
                        <a:cubicBezTo>
                          <a:pt x="97" y="91"/>
                          <a:pt x="97" y="91"/>
                          <a:pt x="97" y="91"/>
                        </a:cubicBezTo>
                        <a:cubicBezTo>
                          <a:pt x="97" y="92"/>
                          <a:pt x="97" y="92"/>
                          <a:pt x="97" y="92"/>
                        </a:cubicBezTo>
                        <a:cubicBezTo>
                          <a:pt x="96" y="92"/>
                          <a:pt x="96" y="92"/>
                          <a:pt x="96" y="92"/>
                        </a:cubicBezTo>
                        <a:cubicBezTo>
                          <a:pt x="96" y="92"/>
                          <a:pt x="96" y="92"/>
                          <a:pt x="96" y="92"/>
                        </a:cubicBezTo>
                        <a:cubicBezTo>
                          <a:pt x="96" y="91"/>
                          <a:pt x="96" y="91"/>
                          <a:pt x="96" y="91"/>
                        </a:cubicBezTo>
                        <a:cubicBezTo>
                          <a:pt x="96" y="91"/>
                          <a:pt x="96" y="91"/>
                          <a:pt x="96" y="91"/>
                        </a:cubicBezTo>
                        <a:cubicBezTo>
                          <a:pt x="95" y="91"/>
                          <a:pt x="95" y="91"/>
                          <a:pt x="95" y="91"/>
                        </a:cubicBezTo>
                        <a:cubicBezTo>
                          <a:pt x="95" y="91"/>
                          <a:pt x="95" y="91"/>
                          <a:pt x="95" y="91"/>
                        </a:cubicBezTo>
                        <a:cubicBezTo>
                          <a:pt x="95" y="92"/>
                          <a:pt x="95" y="92"/>
                          <a:pt x="95" y="92"/>
                        </a:cubicBezTo>
                        <a:cubicBezTo>
                          <a:pt x="94" y="91"/>
                          <a:pt x="94" y="91"/>
                          <a:pt x="94" y="91"/>
                        </a:cubicBezTo>
                        <a:cubicBezTo>
                          <a:pt x="94" y="90"/>
                          <a:pt x="94" y="90"/>
                          <a:pt x="94" y="90"/>
                        </a:cubicBezTo>
                        <a:cubicBezTo>
                          <a:pt x="94" y="90"/>
                          <a:pt x="94" y="90"/>
                          <a:pt x="94" y="90"/>
                        </a:cubicBezTo>
                        <a:cubicBezTo>
                          <a:pt x="93" y="90"/>
                          <a:pt x="93" y="90"/>
                          <a:pt x="93" y="90"/>
                        </a:cubicBezTo>
                        <a:cubicBezTo>
                          <a:pt x="93" y="89"/>
                          <a:pt x="93" y="89"/>
                          <a:pt x="93" y="89"/>
                        </a:cubicBezTo>
                        <a:cubicBezTo>
                          <a:pt x="92" y="89"/>
                          <a:pt x="92" y="89"/>
                          <a:pt x="92" y="89"/>
                        </a:cubicBezTo>
                        <a:cubicBezTo>
                          <a:pt x="91" y="89"/>
                          <a:pt x="91" y="89"/>
                          <a:pt x="91" y="89"/>
                        </a:cubicBezTo>
                        <a:cubicBezTo>
                          <a:pt x="92" y="88"/>
                          <a:pt x="92" y="88"/>
                          <a:pt x="92" y="88"/>
                        </a:cubicBezTo>
                        <a:cubicBezTo>
                          <a:pt x="93" y="88"/>
                          <a:pt x="93" y="88"/>
                          <a:pt x="93" y="88"/>
                        </a:cubicBezTo>
                        <a:cubicBezTo>
                          <a:pt x="95" y="89"/>
                          <a:pt x="95" y="89"/>
                          <a:pt x="95" y="89"/>
                        </a:cubicBezTo>
                        <a:cubicBezTo>
                          <a:pt x="95" y="89"/>
                          <a:pt x="95" y="89"/>
                          <a:pt x="95" y="89"/>
                        </a:cubicBezTo>
                        <a:cubicBezTo>
                          <a:pt x="95" y="88"/>
                          <a:pt x="95" y="88"/>
                          <a:pt x="95" y="88"/>
                        </a:cubicBezTo>
                        <a:cubicBezTo>
                          <a:pt x="92" y="87"/>
                          <a:pt x="92" y="87"/>
                          <a:pt x="92" y="87"/>
                        </a:cubicBezTo>
                        <a:cubicBezTo>
                          <a:pt x="90" y="86"/>
                          <a:pt x="90" y="86"/>
                          <a:pt x="90" y="86"/>
                        </a:cubicBezTo>
                        <a:cubicBezTo>
                          <a:pt x="90" y="86"/>
                          <a:pt x="90" y="86"/>
                          <a:pt x="90" y="86"/>
                        </a:cubicBezTo>
                        <a:cubicBezTo>
                          <a:pt x="91" y="86"/>
                          <a:pt x="91" y="86"/>
                          <a:pt x="91" y="86"/>
                        </a:cubicBezTo>
                        <a:cubicBezTo>
                          <a:pt x="93" y="87"/>
                          <a:pt x="93" y="87"/>
                          <a:pt x="93" y="87"/>
                        </a:cubicBezTo>
                        <a:cubicBezTo>
                          <a:pt x="95" y="87"/>
                          <a:pt x="95" y="87"/>
                          <a:pt x="95" y="87"/>
                        </a:cubicBezTo>
                        <a:cubicBezTo>
                          <a:pt x="97" y="88"/>
                          <a:pt x="97" y="88"/>
                          <a:pt x="97" y="88"/>
                        </a:cubicBezTo>
                        <a:cubicBezTo>
                          <a:pt x="98" y="87"/>
                          <a:pt x="98" y="87"/>
                          <a:pt x="98" y="87"/>
                        </a:cubicBezTo>
                        <a:cubicBezTo>
                          <a:pt x="97" y="87"/>
                          <a:pt x="97" y="87"/>
                          <a:pt x="97" y="87"/>
                        </a:cubicBezTo>
                        <a:cubicBezTo>
                          <a:pt x="97" y="86"/>
                          <a:pt x="97" y="86"/>
                          <a:pt x="97" y="86"/>
                        </a:cubicBezTo>
                        <a:cubicBezTo>
                          <a:pt x="97" y="86"/>
                          <a:pt x="97" y="86"/>
                          <a:pt x="97" y="86"/>
                        </a:cubicBezTo>
                        <a:cubicBezTo>
                          <a:pt x="96" y="85"/>
                          <a:pt x="96" y="85"/>
                          <a:pt x="96" y="85"/>
                        </a:cubicBezTo>
                        <a:cubicBezTo>
                          <a:pt x="95" y="85"/>
                          <a:pt x="95" y="85"/>
                          <a:pt x="95" y="85"/>
                        </a:cubicBezTo>
                        <a:cubicBezTo>
                          <a:pt x="95" y="84"/>
                          <a:pt x="95" y="84"/>
                          <a:pt x="95" y="84"/>
                        </a:cubicBezTo>
                        <a:cubicBezTo>
                          <a:pt x="96" y="84"/>
                          <a:pt x="96" y="84"/>
                          <a:pt x="96" y="84"/>
                        </a:cubicBezTo>
                        <a:cubicBezTo>
                          <a:pt x="96" y="85"/>
                          <a:pt x="96" y="85"/>
                          <a:pt x="96" y="85"/>
                        </a:cubicBezTo>
                        <a:cubicBezTo>
                          <a:pt x="97" y="85"/>
                          <a:pt x="97" y="85"/>
                          <a:pt x="97" y="85"/>
                        </a:cubicBezTo>
                        <a:cubicBezTo>
                          <a:pt x="98" y="85"/>
                          <a:pt x="98" y="85"/>
                          <a:pt x="98" y="85"/>
                        </a:cubicBezTo>
                        <a:cubicBezTo>
                          <a:pt x="99" y="85"/>
                          <a:pt x="99" y="85"/>
                          <a:pt x="99" y="85"/>
                        </a:cubicBezTo>
                        <a:cubicBezTo>
                          <a:pt x="99" y="84"/>
                          <a:pt x="99" y="84"/>
                          <a:pt x="99" y="84"/>
                        </a:cubicBezTo>
                        <a:cubicBezTo>
                          <a:pt x="99" y="84"/>
                          <a:pt x="99" y="84"/>
                          <a:pt x="99" y="84"/>
                        </a:cubicBezTo>
                        <a:cubicBezTo>
                          <a:pt x="98" y="84"/>
                          <a:pt x="98" y="84"/>
                          <a:pt x="98" y="84"/>
                        </a:cubicBezTo>
                        <a:cubicBezTo>
                          <a:pt x="98" y="83"/>
                          <a:pt x="98" y="83"/>
                          <a:pt x="98" y="83"/>
                        </a:cubicBezTo>
                        <a:cubicBezTo>
                          <a:pt x="97" y="82"/>
                          <a:pt x="97" y="82"/>
                          <a:pt x="97" y="82"/>
                        </a:cubicBezTo>
                        <a:cubicBezTo>
                          <a:pt x="97" y="82"/>
                          <a:pt x="97" y="82"/>
                          <a:pt x="97" y="82"/>
                        </a:cubicBezTo>
                        <a:cubicBezTo>
                          <a:pt x="96" y="83"/>
                          <a:pt x="96" y="83"/>
                          <a:pt x="96" y="83"/>
                        </a:cubicBezTo>
                        <a:cubicBezTo>
                          <a:pt x="94" y="83"/>
                          <a:pt x="94" y="83"/>
                          <a:pt x="94" y="83"/>
                        </a:cubicBezTo>
                        <a:cubicBezTo>
                          <a:pt x="94" y="84"/>
                          <a:pt x="94" y="84"/>
                          <a:pt x="94" y="84"/>
                        </a:cubicBezTo>
                        <a:cubicBezTo>
                          <a:pt x="93" y="84"/>
                          <a:pt x="93" y="84"/>
                          <a:pt x="93" y="84"/>
                        </a:cubicBezTo>
                        <a:cubicBezTo>
                          <a:pt x="93" y="83"/>
                          <a:pt x="93" y="83"/>
                          <a:pt x="93" y="83"/>
                        </a:cubicBezTo>
                        <a:cubicBezTo>
                          <a:pt x="94" y="82"/>
                          <a:pt x="94" y="82"/>
                          <a:pt x="94" y="82"/>
                        </a:cubicBezTo>
                        <a:cubicBezTo>
                          <a:pt x="95" y="82"/>
                          <a:pt x="95" y="82"/>
                          <a:pt x="95" y="82"/>
                        </a:cubicBezTo>
                        <a:cubicBezTo>
                          <a:pt x="96" y="82"/>
                          <a:pt x="96" y="82"/>
                          <a:pt x="96" y="82"/>
                        </a:cubicBezTo>
                        <a:cubicBezTo>
                          <a:pt x="97" y="82"/>
                          <a:pt x="97" y="82"/>
                          <a:pt x="97" y="82"/>
                        </a:cubicBezTo>
                        <a:cubicBezTo>
                          <a:pt x="98" y="81"/>
                          <a:pt x="98" y="81"/>
                          <a:pt x="98" y="81"/>
                        </a:cubicBezTo>
                        <a:cubicBezTo>
                          <a:pt x="97" y="81"/>
                          <a:pt x="97" y="81"/>
                          <a:pt x="97" y="81"/>
                        </a:cubicBezTo>
                        <a:cubicBezTo>
                          <a:pt x="96" y="81"/>
                          <a:pt x="96" y="81"/>
                          <a:pt x="96" y="81"/>
                        </a:cubicBezTo>
                        <a:cubicBezTo>
                          <a:pt x="95" y="80"/>
                          <a:pt x="95" y="80"/>
                          <a:pt x="95" y="80"/>
                        </a:cubicBezTo>
                        <a:cubicBezTo>
                          <a:pt x="96" y="81"/>
                          <a:pt x="96" y="81"/>
                          <a:pt x="96" y="81"/>
                        </a:cubicBezTo>
                        <a:cubicBezTo>
                          <a:pt x="97" y="80"/>
                          <a:pt x="97" y="80"/>
                          <a:pt x="97" y="80"/>
                        </a:cubicBezTo>
                        <a:cubicBezTo>
                          <a:pt x="98" y="80"/>
                          <a:pt x="98" y="80"/>
                          <a:pt x="98" y="80"/>
                        </a:cubicBezTo>
                        <a:cubicBezTo>
                          <a:pt x="99" y="81"/>
                          <a:pt x="99" y="81"/>
                          <a:pt x="99" y="81"/>
                        </a:cubicBezTo>
                        <a:cubicBezTo>
                          <a:pt x="100" y="82"/>
                          <a:pt x="100" y="82"/>
                          <a:pt x="100" y="82"/>
                        </a:cubicBezTo>
                        <a:cubicBezTo>
                          <a:pt x="101" y="82"/>
                          <a:pt x="101" y="82"/>
                          <a:pt x="101" y="82"/>
                        </a:cubicBezTo>
                        <a:cubicBezTo>
                          <a:pt x="101" y="82"/>
                          <a:pt x="101" y="82"/>
                          <a:pt x="101" y="82"/>
                        </a:cubicBezTo>
                        <a:cubicBezTo>
                          <a:pt x="102" y="83"/>
                          <a:pt x="102" y="83"/>
                          <a:pt x="102" y="83"/>
                        </a:cubicBezTo>
                        <a:cubicBezTo>
                          <a:pt x="102" y="83"/>
                          <a:pt x="102" y="83"/>
                          <a:pt x="102" y="83"/>
                        </a:cubicBezTo>
                        <a:cubicBezTo>
                          <a:pt x="103" y="82"/>
                          <a:pt x="103" y="82"/>
                          <a:pt x="103" y="82"/>
                        </a:cubicBezTo>
                        <a:cubicBezTo>
                          <a:pt x="103" y="82"/>
                          <a:pt x="103" y="82"/>
                          <a:pt x="103" y="82"/>
                        </a:cubicBezTo>
                        <a:cubicBezTo>
                          <a:pt x="104" y="83"/>
                          <a:pt x="104" y="83"/>
                          <a:pt x="104" y="83"/>
                        </a:cubicBezTo>
                        <a:cubicBezTo>
                          <a:pt x="105" y="83"/>
                          <a:pt x="105" y="83"/>
                          <a:pt x="105" y="83"/>
                        </a:cubicBezTo>
                        <a:cubicBezTo>
                          <a:pt x="105" y="83"/>
                          <a:pt x="105" y="83"/>
                          <a:pt x="105" y="83"/>
                        </a:cubicBezTo>
                        <a:cubicBezTo>
                          <a:pt x="105" y="82"/>
                          <a:pt x="105" y="82"/>
                          <a:pt x="105" y="82"/>
                        </a:cubicBezTo>
                        <a:cubicBezTo>
                          <a:pt x="105" y="81"/>
                          <a:pt x="105" y="81"/>
                          <a:pt x="105" y="81"/>
                        </a:cubicBezTo>
                        <a:cubicBezTo>
                          <a:pt x="105" y="80"/>
                          <a:pt x="105" y="80"/>
                          <a:pt x="105" y="80"/>
                        </a:cubicBezTo>
                        <a:cubicBezTo>
                          <a:pt x="103" y="79"/>
                          <a:pt x="103" y="79"/>
                          <a:pt x="103" y="79"/>
                        </a:cubicBezTo>
                        <a:cubicBezTo>
                          <a:pt x="102" y="79"/>
                          <a:pt x="102" y="79"/>
                          <a:pt x="102" y="79"/>
                        </a:cubicBezTo>
                        <a:cubicBezTo>
                          <a:pt x="102" y="78"/>
                          <a:pt x="102" y="78"/>
                          <a:pt x="102" y="78"/>
                        </a:cubicBezTo>
                        <a:cubicBezTo>
                          <a:pt x="101" y="78"/>
                          <a:pt x="101" y="78"/>
                          <a:pt x="101" y="78"/>
                        </a:cubicBezTo>
                        <a:cubicBezTo>
                          <a:pt x="100" y="79"/>
                          <a:pt x="100" y="79"/>
                          <a:pt x="100" y="79"/>
                        </a:cubicBezTo>
                        <a:cubicBezTo>
                          <a:pt x="100" y="78"/>
                          <a:pt x="100" y="78"/>
                          <a:pt x="100" y="78"/>
                        </a:cubicBezTo>
                        <a:cubicBezTo>
                          <a:pt x="98" y="77"/>
                          <a:pt x="98" y="77"/>
                          <a:pt x="98" y="77"/>
                        </a:cubicBezTo>
                        <a:cubicBezTo>
                          <a:pt x="97" y="76"/>
                          <a:pt x="97" y="76"/>
                          <a:pt x="97" y="76"/>
                        </a:cubicBezTo>
                        <a:cubicBezTo>
                          <a:pt x="95" y="77"/>
                          <a:pt x="95" y="77"/>
                          <a:pt x="95" y="77"/>
                        </a:cubicBezTo>
                        <a:cubicBezTo>
                          <a:pt x="94" y="76"/>
                          <a:pt x="94" y="76"/>
                          <a:pt x="94" y="76"/>
                        </a:cubicBezTo>
                        <a:cubicBezTo>
                          <a:pt x="96" y="76"/>
                          <a:pt x="96" y="76"/>
                          <a:pt x="96" y="76"/>
                        </a:cubicBezTo>
                        <a:cubicBezTo>
                          <a:pt x="96" y="75"/>
                          <a:pt x="96" y="75"/>
                          <a:pt x="96" y="75"/>
                        </a:cubicBezTo>
                        <a:cubicBezTo>
                          <a:pt x="97" y="75"/>
                          <a:pt x="97" y="75"/>
                          <a:pt x="97" y="75"/>
                        </a:cubicBezTo>
                        <a:cubicBezTo>
                          <a:pt x="98" y="75"/>
                          <a:pt x="98" y="75"/>
                          <a:pt x="98" y="75"/>
                        </a:cubicBezTo>
                        <a:cubicBezTo>
                          <a:pt x="99" y="75"/>
                          <a:pt x="99" y="75"/>
                          <a:pt x="99" y="75"/>
                        </a:cubicBezTo>
                        <a:cubicBezTo>
                          <a:pt x="99" y="75"/>
                          <a:pt x="99" y="75"/>
                          <a:pt x="99" y="75"/>
                        </a:cubicBezTo>
                        <a:cubicBezTo>
                          <a:pt x="100" y="74"/>
                          <a:pt x="100" y="74"/>
                          <a:pt x="100" y="74"/>
                        </a:cubicBezTo>
                        <a:cubicBezTo>
                          <a:pt x="102" y="74"/>
                          <a:pt x="102" y="74"/>
                          <a:pt x="102" y="74"/>
                        </a:cubicBezTo>
                        <a:cubicBezTo>
                          <a:pt x="103" y="75"/>
                          <a:pt x="103" y="75"/>
                          <a:pt x="103" y="75"/>
                        </a:cubicBezTo>
                        <a:cubicBezTo>
                          <a:pt x="104" y="75"/>
                          <a:pt x="104" y="75"/>
                          <a:pt x="104" y="75"/>
                        </a:cubicBezTo>
                        <a:cubicBezTo>
                          <a:pt x="105" y="74"/>
                          <a:pt x="105" y="74"/>
                          <a:pt x="105" y="74"/>
                        </a:cubicBezTo>
                        <a:cubicBezTo>
                          <a:pt x="105" y="73"/>
                          <a:pt x="105" y="73"/>
                          <a:pt x="105" y="73"/>
                        </a:cubicBezTo>
                        <a:cubicBezTo>
                          <a:pt x="104" y="72"/>
                          <a:pt x="104" y="72"/>
                          <a:pt x="104" y="72"/>
                        </a:cubicBezTo>
                        <a:cubicBezTo>
                          <a:pt x="104" y="71"/>
                          <a:pt x="104" y="71"/>
                          <a:pt x="104" y="71"/>
                        </a:cubicBezTo>
                        <a:cubicBezTo>
                          <a:pt x="103" y="68"/>
                          <a:pt x="103" y="68"/>
                          <a:pt x="103" y="68"/>
                        </a:cubicBezTo>
                        <a:cubicBezTo>
                          <a:pt x="103" y="67"/>
                          <a:pt x="103" y="67"/>
                          <a:pt x="103" y="67"/>
                        </a:cubicBezTo>
                        <a:cubicBezTo>
                          <a:pt x="102" y="67"/>
                          <a:pt x="102" y="67"/>
                          <a:pt x="102" y="67"/>
                        </a:cubicBezTo>
                        <a:cubicBezTo>
                          <a:pt x="102" y="67"/>
                          <a:pt x="102" y="67"/>
                          <a:pt x="102" y="67"/>
                        </a:cubicBezTo>
                        <a:cubicBezTo>
                          <a:pt x="101" y="67"/>
                          <a:pt x="101" y="67"/>
                          <a:pt x="101" y="67"/>
                        </a:cubicBezTo>
                        <a:cubicBezTo>
                          <a:pt x="101" y="68"/>
                          <a:pt x="101" y="68"/>
                          <a:pt x="101" y="68"/>
                        </a:cubicBezTo>
                        <a:cubicBezTo>
                          <a:pt x="100" y="69"/>
                          <a:pt x="100" y="69"/>
                          <a:pt x="100" y="69"/>
                        </a:cubicBezTo>
                        <a:cubicBezTo>
                          <a:pt x="101" y="69"/>
                          <a:pt x="101" y="69"/>
                          <a:pt x="101" y="69"/>
                        </a:cubicBezTo>
                        <a:cubicBezTo>
                          <a:pt x="101" y="70"/>
                          <a:pt x="101" y="70"/>
                          <a:pt x="101" y="70"/>
                        </a:cubicBezTo>
                        <a:cubicBezTo>
                          <a:pt x="100" y="70"/>
                          <a:pt x="100" y="70"/>
                          <a:pt x="100" y="70"/>
                        </a:cubicBezTo>
                        <a:cubicBezTo>
                          <a:pt x="99" y="71"/>
                          <a:pt x="99" y="71"/>
                          <a:pt x="99" y="71"/>
                        </a:cubicBezTo>
                        <a:cubicBezTo>
                          <a:pt x="98" y="72"/>
                          <a:pt x="98" y="72"/>
                          <a:pt x="98" y="72"/>
                        </a:cubicBezTo>
                        <a:cubicBezTo>
                          <a:pt x="97" y="72"/>
                          <a:pt x="97" y="72"/>
                          <a:pt x="97" y="72"/>
                        </a:cubicBezTo>
                        <a:cubicBezTo>
                          <a:pt x="96" y="71"/>
                          <a:pt x="96" y="71"/>
                          <a:pt x="96" y="71"/>
                        </a:cubicBezTo>
                        <a:cubicBezTo>
                          <a:pt x="95" y="72"/>
                          <a:pt x="95" y="72"/>
                          <a:pt x="95" y="72"/>
                        </a:cubicBezTo>
                        <a:cubicBezTo>
                          <a:pt x="94" y="73"/>
                          <a:pt x="94" y="73"/>
                          <a:pt x="94" y="73"/>
                        </a:cubicBezTo>
                        <a:cubicBezTo>
                          <a:pt x="93" y="74"/>
                          <a:pt x="93" y="74"/>
                          <a:pt x="93" y="74"/>
                        </a:cubicBezTo>
                        <a:cubicBezTo>
                          <a:pt x="93" y="73"/>
                          <a:pt x="93" y="73"/>
                          <a:pt x="93" y="73"/>
                        </a:cubicBezTo>
                        <a:cubicBezTo>
                          <a:pt x="92" y="73"/>
                          <a:pt x="92" y="73"/>
                          <a:pt x="92" y="73"/>
                        </a:cubicBezTo>
                        <a:cubicBezTo>
                          <a:pt x="91" y="74"/>
                          <a:pt x="91" y="74"/>
                          <a:pt x="91" y="74"/>
                        </a:cubicBezTo>
                        <a:cubicBezTo>
                          <a:pt x="90" y="74"/>
                          <a:pt x="90" y="74"/>
                          <a:pt x="90" y="74"/>
                        </a:cubicBezTo>
                        <a:cubicBezTo>
                          <a:pt x="91" y="73"/>
                          <a:pt x="91" y="73"/>
                          <a:pt x="91" y="73"/>
                        </a:cubicBezTo>
                        <a:cubicBezTo>
                          <a:pt x="92" y="72"/>
                          <a:pt x="92" y="72"/>
                          <a:pt x="92" y="72"/>
                        </a:cubicBezTo>
                        <a:cubicBezTo>
                          <a:pt x="93" y="73"/>
                          <a:pt x="93" y="73"/>
                          <a:pt x="93" y="73"/>
                        </a:cubicBezTo>
                        <a:cubicBezTo>
                          <a:pt x="94" y="73"/>
                          <a:pt x="94" y="73"/>
                          <a:pt x="94" y="73"/>
                        </a:cubicBezTo>
                        <a:cubicBezTo>
                          <a:pt x="94" y="71"/>
                          <a:pt x="94" y="71"/>
                          <a:pt x="94" y="71"/>
                        </a:cubicBezTo>
                        <a:cubicBezTo>
                          <a:pt x="95" y="71"/>
                          <a:pt x="95" y="71"/>
                          <a:pt x="95" y="71"/>
                        </a:cubicBezTo>
                        <a:cubicBezTo>
                          <a:pt x="96" y="71"/>
                          <a:pt x="96" y="71"/>
                          <a:pt x="96" y="71"/>
                        </a:cubicBezTo>
                        <a:cubicBezTo>
                          <a:pt x="97" y="70"/>
                          <a:pt x="97" y="70"/>
                          <a:pt x="97" y="70"/>
                        </a:cubicBezTo>
                        <a:cubicBezTo>
                          <a:pt x="98" y="70"/>
                          <a:pt x="98" y="70"/>
                          <a:pt x="98" y="70"/>
                        </a:cubicBezTo>
                        <a:cubicBezTo>
                          <a:pt x="98" y="69"/>
                          <a:pt x="98" y="69"/>
                          <a:pt x="98" y="69"/>
                        </a:cubicBezTo>
                        <a:cubicBezTo>
                          <a:pt x="98" y="68"/>
                          <a:pt x="98" y="68"/>
                          <a:pt x="98" y="68"/>
                        </a:cubicBezTo>
                        <a:cubicBezTo>
                          <a:pt x="97" y="68"/>
                          <a:pt x="97" y="68"/>
                          <a:pt x="97" y="68"/>
                        </a:cubicBezTo>
                        <a:cubicBezTo>
                          <a:pt x="96" y="68"/>
                          <a:pt x="96" y="68"/>
                          <a:pt x="96" y="68"/>
                        </a:cubicBezTo>
                        <a:cubicBezTo>
                          <a:pt x="95" y="68"/>
                          <a:pt x="95" y="68"/>
                          <a:pt x="95" y="68"/>
                        </a:cubicBezTo>
                        <a:cubicBezTo>
                          <a:pt x="94" y="68"/>
                          <a:pt x="94" y="68"/>
                          <a:pt x="94" y="68"/>
                        </a:cubicBezTo>
                        <a:cubicBezTo>
                          <a:pt x="92" y="70"/>
                          <a:pt x="92" y="70"/>
                          <a:pt x="92" y="70"/>
                        </a:cubicBezTo>
                        <a:cubicBezTo>
                          <a:pt x="91" y="71"/>
                          <a:pt x="91" y="71"/>
                          <a:pt x="91" y="71"/>
                        </a:cubicBezTo>
                        <a:cubicBezTo>
                          <a:pt x="89" y="71"/>
                          <a:pt x="89" y="71"/>
                          <a:pt x="89" y="71"/>
                        </a:cubicBezTo>
                        <a:cubicBezTo>
                          <a:pt x="89" y="71"/>
                          <a:pt x="89" y="71"/>
                          <a:pt x="89" y="71"/>
                        </a:cubicBezTo>
                        <a:cubicBezTo>
                          <a:pt x="91" y="70"/>
                          <a:pt x="91" y="70"/>
                          <a:pt x="91" y="70"/>
                        </a:cubicBezTo>
                        <a:cubicBezTo>
                          <a:pt x="91" y="70"/>
                          <a:pt x="91" y="70"/>
                          <a:pt x="91" y="70"/>
                        </a:cubicBezTo>
                        <a:cubicBezTo>
                          <a:pt x="91" y="69"/>
                          <a:pt x="91" y="69"/>
                          <a:pt x="91" y="69"/>
                        </a:cubicBezTo>
                        <a:cubicBezTo>
                          <a:pt x="90" y="69"/>
                          <a:pt x="90" y="69"/>
                          <a:pt x="90" y="69"/>
                        </a:cubicBezTo>
                        <a:cubicBezTo>
                          <a:pt x="91" y="69"/>
                          <a:pt x="91" y="69"/>
                          <a:pt x="91" y="69"/>
                        </a:cubicBezTo>
                        <a:cubicBezTo>
                          <a:pt x="92" y="68"/>
                          <a:pt x="92" y="68"/>
                          <a:pt x="92" y="68"/>
                        </a:cubicBezTo>
                        <a:cubicBezTo>
                          <a:pt x="94" y="67"/>
                          <a:pt x="94" y="67"/>
                          <a:pt x="94" y="67"/>
                        </a:cubicBezTo>
                        <a:cubicBezTo>
                          <a:pt x="95" y="67"/>
                          <a:pt x="95" y="67"/>
                          <a:pt x="95" y="67"/>
                        </a:cubicBezTo>
                        <a:cubicBezTo>
                          <a:pt x="96" y="67"/>
                          <a:pt x="96" y="67"/>
                          <a:pt x="96" y="67"/>
                        </a:cubicBezTo>
                        <a:cubicBezTo>
                          <a:pt x="98" y="67"/>
                          <a:pt x="98" y="67"/>
                          <a:pt x="98" y="67"/>
                        </a:cubicBezTo>
                        <a:cubicBezTo>
                          <a:pt x="99" y="66"/>
                          <a:pt x="99" y="66"/>
                          <a:pt x="99" y="66"/>
                        </a:cubicBezTo>
                        <a:cubicBezTo>
                          <a:pt x="100" y="65"/>
                          <a:pt x="100" y="65"/>
                          <a:pt x="100" y="65"/>
                        </a:cubicBezTo>
                        <a:cubicBezTo>
                          <a:pt x="100" y="65"/>
                          <a:pt x="100" y="65"/>
                          <a:pt x="100" y="65"/>
                        </a:cubicBezTo>
                        <a:cubicBezTo>
                          <a:pt x="101" y="65"/>
                          <a:pt x="101" y="65"/>
                          <a:pt x="101" y="65"/>
                        </a:cubicBezTo>
                        <a:cubicBezTo>
                          <a:pt x="100" y="66"/>
                          <a:pt x="100" y="66"/>
                          <a:pt x="100" y="66"/>
                        </a:cubicBezTo>
                        <a:cubicBezTo>
                          <a:pt x="101" y="66"/>
                          <a:pt x="101" y="66"/>
                          <a:pt x="101" y="66"/>
                        </a:cubicBezTo>
                        <a:cubicBezTo>
                          <a:pt x="102" y="65"/>
                          <a:pt x="102" y="65"/>
                          <a:pt x="102" y="65"/>
                        </a:cubicBezTo>
                        <a:cubicBezTo>
                          <a:pt x="102" y="64"/>
                          <a:pt x="102" y="64"/>
                          <a:pt x="102" y="64"/>
                        </a:cubicBezTo>
                        <a:cubicBezTo>
                          <a:pt x="102" y="63"/>
                          <a:pt x="102" y="63"/>
                          <a:pt x="102" y="63"/>
                        </a:cubicBezTo>
                        <a:cubicBezTo>
                          <a:pt x="101" y="63"/>
                          <a:pt x="101" y="63"/>
                          <a:pt x="101" y="63"/>
                        </a:cubicBezTo>
                        <a:cubicBezTo>
                          <a:pt x="100" y="62"/>
                          <a:pt x="100" y="62"/>
                          <a:pt x="100" y="62"/>
                        </a:cubicBezTo>
                        <a:cubicBezTo>
                          <a:pt x="99" y="60"/>
                          <a:pt x="99" y="60"/>
                          <a:pt x="99" y="60"/>
                        </a:cubicBezTo>
                        <a:cubicBezTo>
                          <a:pt x="99" y="59"/>
                          <a:pt x="99" y="59"/>
                          <a:pt x="99" y="59"/>
                        </a:cubicBezTo>
                        <a:cubicBezTo>
                          <a:pt x="98" y="59"/>
                          <a:pt x="98" y="59"/>
                          <a:pt x="98" y="59"/>
                        </a:cubicBezTo>
                        <a:cubicBezTo>
                          <a:pt x="97" y="59"/>
                          <a:pt x="97" y="59"/>
                          <a:pt x="97" y="59"/>
                        </a:cubicBezTo>
                        <a:cubicBezTo>
                          <a:pt x="96" y="60"/>
                          <a:pt x="96" y="60"/>
                          <a:pt x="96" y="60"/>
                        </a:cubicBezTo>
                        <a:cubicBezTo>
                          <a:pt x="95" y="60"/>
                          <a:pt x="95" y="60"/>
                          <a:pt x="95" y="60"/>
                        </a:cubicBezTo>
                        <a:cubicBezTo>
                          <a:pt x="94" y="61"/>
                          <a:pt x="94" y="61"/>
                          <a:pt x="94" y="61"/>
                        </a:cubicBezTo>
                        <a:cubicBezTo>
                          <a:pt x="93" y="61"/>
                          <a:pt x="93" y="61"/>
                          <a:pt x="93" y="61"/>
                        </a:cubicBezTo>
                        <a:cubicBezTo>
                          <a:pt x="92" y="62"/>
                          <a:pt x="92" y="62"/>
                          <a:pt x="92" y="62"/>
                        </a:cubicBezTo>
                        <a:cubicBezTo>
                          <a:pt x="92" y="62"/>
                          <a:pt x="92" y="62"/>
                          <a:pt x="92" y="62"/>
                        </a:cubicBezTo>
                        <a:cubicBezTo>
                          <a:pt x="92" y="61"/>
                          <a:pt x="92" y="61"/>
                          <a:pt x="92" y="61"/>
                        </a:cubicBezTo>
                        <a:cubicBezTo>
                          <a:pt x="93" y="60"/>
                          <a:pt x="93" y="60"/>
                          <a:pt x="93" y="60"/>
                        </a:cubicBezTo>
                        <a:cubicBezTo>
                          <a:pt x="94" y="60"/>
                          <a:pt x="94" y="60"/>
                          <a:pt x="94" y="60"/>
                        </a:cubicBezTo>
                        <a:cubicBezTo>
                          <a:pt x="95" y="59"/>
                          <a:pt x="95" y="59"/>
                          <a:pt x="95" y="59"/>
                        </a:cubicBezTo>
                        <a:cubicBezTo>
                          <a:pt x="96" y="58"/>
                          <a:pt x="96" y="58"/>
                          <a:pt x="96" y="58"/>
                        </a:cubicBezTo>
                        <a:cubicBezTo>
                          <a:pt x="96" y="58"/>
                          <a:pt x="96" y="58"/>
                          <a:pt x="96" y="58"/>
                        </a:cubicBezTo>
                        <a:cubicBezTo>
                          <a:pt x="95" y="58"/>
                          <a:pt x="95" y="58"/>
                          <a:pt x="95" y="58"/>
                        </a:cubicBezTo>
                        <a:cubicBezTo>
                          <a:pt x="93" y="59"/>
                          <a:pt x="93" y="59"/>
                          <a:pt x="93" y="59"/>
                        </a:cubicBezTo>
                        <a:cubicBezTo>
                          <a:pt x="91" y="60"/>
                          <a:pt x="91" y="60"/>
                          <a:pt x="91" y="60"/>
                        </a:cubicBezTo>
                        <a:cubicBezTo>
                          <a:pt x="91" y="60"/>
                          <a:pt x="91" y="60"/>
                          <a:pt x="91" y="60"/>
                        </a:cubicBezTo>
                        <a:cubicBezTo>
                          <a:pt x="90" y="61"/>
                          <a:pt x="90" y="61"/>
                          <a:pt x="90" y="61"/>
                        </a:cubicBezTo>
                        <a:cubicBezTo>
                          <a:pt x="90" y="61"/>
                          <a:pt x="90" y="61"/>
                          <a:pt x="90" y="61"/>
                        </a:cubicBezTo>
                        <a:cubicBezTo>
                          <a:pt x="89" y="63"/>
                          <a:pt x="89" y="63"/>
                          <a:pt x="89" y="63"/>
                        </a:cubicBezTo>
                        <a:cubicBezTo>
                          <a:pt x="87" y="66"/>
                          <a:pt x="87" y="66"/>
                          <a:pt x="87" y="66"/>
                        </a:cubicBezTo>
                        <a:cubicBezTo>
                          <a:pt x="85" y="67"/>
                          <a:pt x="85" y="67"/>
                          <a:pt x="85" y="67"/>
                        </a:cubicBezTo>
                        <a:cubicBezTo>
                          <a:pt x="85" y="66"/>
                          <a:pt x="85" y="66"/>
                          <a:pt x="85" y="66"/>
                        </a:cubicBezTo>
                        <a:cubicBezTo>
                          <a:pt x="86" y="66"/>
                          <a:pt x="86" y="66"/>
                          <a:pt x="86" y="66"/>
                        </a:cubicBezTo>
                        <a:cubicBezTo>
                          <a:pt x="88" y="64"/>
                          <a:pt x="88" y="64"/>
                          <a:pt x="88" y="64"/>
                        </a:cubicBezTo>
                        <a:cubicBezTo>
                          <a:pt x="88" y="63"/>
                          <a:pt x="88" y="63"/>
                          <a:pt x="88" y="63"/>
                        </a:cubicBezTo>
                        <a:cubicBezTo>
                          <a:pt x="89" y="62"/>
                          <a:pt x="89" y="62"/>
                          <a:pt x="89" y="62"/>
                        </a:cubicBezTo>
                        <a:cubicBezTo>
                          <a:pt x="89" y="62"/>
                          <a:pt x="89" y="62"/>
                          <a:pt x="89" y="62"/>
                        </a:cubicBezTo>
                        <a:cubicBezTo>
                          <a:pt x="88" y="61"/>
                          <a:pt x="88" y="61"/>
                          <a:pt x="88" y="61"/>
                        </a:cubicBezTo>
                        <a:cubicBezTo>
                          <a:pt x="88" y="61"/>
                          <a:pt x="88" y="61"/>
                          <a:pt x="88" y="61"/>
                        </a:cubicBezTo>
                        <a:cubicBezTo>
                          <a:pt x="87" y="61"/>
                          <a:pt x="87" y="61"/>
                          <a:pt x="87" y="61"/>
                        </a:cubicBezTo>
                        <a:cubicBezTo>
                          <a:pt x="86" y="63"/>
                          <a:pt x="86" y="63"/>
                          <a:pt x="86" y="63"/>
                        </a:cubicBezTo>
                        <a:cubicBezTo>
                          <a:pt x="85" y="65"/>
                          <a:pt x="85" y="65"/>
                          <a:pt x="85" y="65"/>
                        </a:cubicBezTo>
                        <a:cubicBezTo>
                          <a:pt x="84" y="65"/>
                          <a:pt x="84" y="65"/>
                          <a:pt x="84" y="65"/>
                        </a:cubicBezTo>
                        <a:cubicBezTo>
                          <a:pt x="85" y="64"/>
                          <a:pt x="85" y="64"/>
                          <a:pt x="85" y="64"/>
                        </a:cubicBezTo>
                        <a:cubicBezTo>
                          <a:pt x="85" y="63"/>
                          <a:pt x="85" y="63"/>
                          <a:pt x="85" y="63"/>
                        </a:cubicBezTo>
                        <a:cubicBezTo>
                          <a:pt x="86" y="62"/>
                          <a:pt x="86" y="62"/>
                          <a:pt x="86" y="62"/>
                        </a:cubicBezTo>
                        <a:cubicBezTo>
                          <a:pt x="86" y="61"/>
                          <a:pt x="86" y="61"/>
                          <a:pt x="86" y="61"/>
                        </a:cubicBezTo>
                        <a:cubicBezTo>
                          <a:pt x="87" y="60"/>
                          <a:pt x="87" y="60"/>
                          <a:pt x="87" y="60"/>
                        </a:cubicBezTo>
                        <a:cubicBezTo>
                          <a:pt x="87" y="60"/>
                          <a:pt x="87" y="60"/>
                          <a:pt x="87" y="60"/>
                        </a:cubicBezTo>
                        <a:cubicBezTo>
                          <a:pt x="88" y="61"/>
                          <a:pt x="88" y="61"/>
                          <a:pt x="88" y="61"/>
                        </a:cubicBezTo>
                        <a:cubicBezTo>
                          <a:pt x="89" y="61"/>
                          <a:pt x="89" y="61"/>
                          <a:pt x="89" y="61"/>
                        </a:cubicBezTo>
                        <a:cubicBezTo>
                          <a:pt x="90" y="60"/>
                          <a:pt x="90" y="60"/>
                          <a:pt x="90" y="60"/>
                        </a:cubicBezTo>
                        <a:cubicBezTo>
                          <a:pt x="90" y="59"/>
                          <a:pt x="90" y="59"/>
                          <a:pt x="90" y="59"/>
                        </a:cubicBezTo>
                        <a:cubicBezTo>
                          <a:pt x="92" y="59"/>
                          <a:pt x="92" y="59"/>
                          <a:pt x="92" y="59"/>
                        </a:cubicBezTo>
                        <a:cubicBezTo>
                          <a:pt x="93" y="57"/>
                          <a:pt x="93" y="57"/>
                          <a:pt x="93" y="57"/>
                        </a:cubicBezTo>
                        <a:cubicBezTo>
                          <a:pt x="93" y="56"/>
                          <a:pt x="93" y="56"/>
                          <a:pt x="93" y="56"/>
                        </a:cubicBezTo>
                        <a:cubicBezTo>
                          <a:pt x="93" y="55"/>
                          <a:pt x="93" y="55"/>
                          <a:pt x="93" y="55"/>
                        </a:cubicBezTo>
                        <a:cubicBezTo>
                          <a:pt x="93" y="55"/>
                          <a:pt x="93" y="55"/>
                          <a:pt x="93" y="55"/>
                        </a:cubicBezTo>
                        <a:cubicBezTo>
                          <a:pt x="93" y="54"/>
                          <a:pt x="93" y="54"/>
                          <a:pt x="93" y="54"/>
                        </a:cubicBezTo>
                        <a:cubicBezTo>
                          <a:pt x="91" y="55"/>
                          <a:pt x="91" y="55"/>
                          <a:pt x="91" y="55"/>
                        </a:cubicBezTo>
                        <a:cubicBezTo>
                          <a:pt x="90" y="56"/>
                          <a:pt x="90" y="56"/>
                          <a:pt x="90" y="56"/>
                        </a:cubicBezTo>
                        <a:cubicBezTo>
                          <a:pt x="90" y="57"/>
                          <a:pt x="90" y="57"/>
                          <a:pt x="90" y="57"/>
                        </a:cubicBezTo>
                        <a:cubicBezTo>
                          <a:pt x="90" y="58"/>
                          <a:pt x="90" y="58"/>
                          <a:pt x="90" y="58"/>
                        </a:cubicBezTo>
                        <a:cubicBezTo>
                          <a:pt x="90" y="59"/>
                          <a:pt x="90" y="59"/>
                          <a:pt x="90" y="59"/>
                        </a:cubicBezTo>
                        <a:cubicBezTo>
                          <a:pt x="90" y="58"/>
                          <a:pt x="90" y="58"/>
                          <a:pt x="90" y="58"/>
                        </a:cubicBezTo>
                        <a:cubicBezTo>
                          <a:pt x="90" y="58"/>
                          <a:pt x="90" y="58"/>
                          <a:pt x="90" y="58"/>
                        </a:cubicBezTo>
                        <a:cubicBezTo>
                          <a:pt x="89" y="57"/>
                          <a:pt x="89" y="57"/>
                          <a:pt x="89" y="57"/>
                        </a:cubicBezTo>
                        <a:cubicBezTo>
                          <a:pt x="88" y="57"/>
                          <a:pt x="88" y="57"/>
                          <a:pt x="88" y="57"/>
                        </a:cubicBezTo>
                        <a:cubicBezTo>
                          <a:pt x="87" y="58"/>
                          <a:pt x="87" y="58"/>
                          <a:pt x="87" y="58"/>
                        </a:cubicBezTo>
                        <a:cubicBezTo>
                          <a:pt x="86" y="58"/>
                          <a:pt x="86" y="58"/>
                          <a:pt x="86" y="58"/>
                        </a:cubicBezTo>
                        <a:cubicBezTo>
                          <a:pt x="84" y="58"/>
                          <a:pt x="84" y="58"/>
                          <a:pt x="84" y="58"/>
                        </a:cubicBezTo>
                        <a:cubicBezTo>
                          <a:pt x="83" y="59"/>
                          <a:pt x="83" y="59"/>
                          <a:pt x="83" y="59"/>
                        </a:cubicBezTo>
                        <a:cubicBezTo>
                          <a:pt x="82" y="59"/>
                          <a:pt x="82" y="59"/>
                          <a:pt x="82" y="59"/>
                        </a:cubicBezTo>
                        <a:cubicBezTo>
                          <a:pt x="83" y="58"/>
                          <a:pt x="83" y="58"/>
                          <a:pt x="83" y="58"/>
                        </a:cubicBezTo>
                        <a:cubicBezTo>
                          <a:pt x="84" y="58"/>
                          <a:pt x="84" y="58"/>
                          <a:pt x="84" y="58"/>
                        </a:cubicBezTo>
                        <a:cubicBezTo>
                          <a:pt x="85" y="57"/>
                          <a:pt x="85" y="57"/>
                          <a:pt x="85" y="57"/>
                        </a:cubicBezTo>
                        <a:cubicBezTo>
                          <a:pt x="85" y="56"/>
                          <a:pt x="85" y="56"/>
                          <a:pt x="85" y="56"/>
                        </a:cubicBezTo>
                        <a:cubicBezTo>
                          <a:pt x="84" y="56"/>
                          <a:pt x="84" y="56"/>
                          <a:pt x="84" y="56"/>
                        </a:cubicBezTo>
                        <a:cubicBezTo>
                          <a:pt x="83" y="56"/>
                          <a:pt x="83" y="56"/>
                          <a:pt x="83" y="56"/>
                        </a:cubicBezTo>
                        <a:cubicBezTo>
                          <a:pt x="83" y="55"/>
                          <a:pt x="83" y="55"/>
                          <a:pt x="83" y="55"/>
                        </a:cubicBezTo>
                        <a:cubicBezTo>
                          <a:pt x="84" y="55"/>
                          <a:pt x="84" y="55"/>
                          <a:pt x="84" y="55"/>
                        </a:cubicBezTo>
                        <a:cubicBezTo>
                          <a:pt x="85" y="55"/>
                          <a:pt x="85" y="55"/>
                          <a:pt x="85" y="55"/>
                        </a:cubicBezTo>
                        <a:cubicBezTo>
                          <a:pt x="86" y="54"/>
                          <a:pt x="86" y="54"/>
                          <a:pt x="86" y="54"/>
                        </a:cubicBezTo>
                        <a:cubicBezTo>
                          <a:pt x="86" y="53"/>
                          <a:pt x="86" y="53"/>
                          <a:pt x="86" y="53"/>
                        </a:cubicBezTo>
                        <a:cubicBezTo>
                          <a:pt x="87" y="53"/>
                          <a:pt x="87" y="53"/>
                          <a:pt x="87" y="53"/>
                        </a:cubicBezTo>
                        <a:cubicBezTo>
                          <a:pt x="87" y="53"/>
                          <a:pt x="87" y="53"/>
                          <a:pt x="87" y="53"/>
                        </a:cubicBezTo>
                        <a:cubicBezTo>
                          <a:pt x="89" y="54"/>
                          <a:pt x="89" y="54"/>
                          <a:pt x="89" y="54"/>
                        </a:cubicBezTo>
                        <a:cubicBezTo>
                          <a:pt x="89" y="54"/>
                          <a:pt x="89" y="54"/>
                          <a:pt x="89" y="54"/>
                        </a:cubicBezTo>
                        <a:cubicBezTo>
                          <a:pt x="90" y="54"/>
                          <a:pt x="90" y="54"/>
                          <a:pt x="90" y="54"/>
                        </a:cubicBezTo>
                        <a:cubicBezTo>
                          <a:pt x="91" y="53"/>
                          <a:pt x="91" y="53"/>
                          <a:pt x="91" y="53"/>
                        </a:cubicBezTo>
                        <a:cubicBezTo>
                          <a:pt x="92" y="52"/>
                          <a:pt x="92" y="52"/>
                          <a:pt x="92" y="52"/>
                        </a:cubicBezTo>
                        <a:cubicBezTo>
                          <a:pt x="92" y="51"/>
                          <a:pt x="92" y="51"/>
                          <a:pt x="92" y="51"/>
                        </a:cubicBezTo>
                        <a:cubicBezTo>
                          <a:pt x="91" y="50"/>
                          <a:pt x="91" y="50"/>
                          <a:pt x="91" y="50"/>
                        </a:cubicBezTo>
                        <a:cubicBezTo>
                          <a:pt x="91" y="49"/>
                          <a:pt x="91" y="49"/>
                          <a:pt x="91" y="49"/>
                        </a:cubicBezTo>
                        <a:cubicBezTo>
                          <a:pt x="90" y="48"/>
                          <a:pt x="90" y="48"/>
                          <a:pt x="90" y="48"/>
                        </a:cubicBezTo>
                        <a:cubicBezTo>
                          <a:pt x="89" y="47"/>
                          <a:pt x="89" y="47"/>
                          <a:pt x="89" y="47"/>
                        </a:cubicBezTo>
                        <a:cubicBezTo>
                          <a:pt x="88" y="46"/>
                          <a:pt x="88" y="46"/>
                          <a:pt x="88" y="46"/>
                        </a:cubicBezTo>
                        <a:cubicBezTo>
                          <a:pt x="87" y="44"/>
                          <a:pt x="87" y="44"/>
                          <a:pt x="87" y="44"/>
                        </a:cubicBezTo>
                        <a:cubicBezTo>
                          <a:pt x="87" y="44"/>
                          <a:pt x="87" y="44"/>
                          <a:pt x="87" y="44"/>
                        </a:cubicBezTo>
                        <a:cubicBezTo>
                          <a:pt x="87" y="45"/>
                          <a:pt x="87" y="45"/>
                          <a:pt x="87" y="45"/>
                        </a:cubicBezTo>
                        <a:cubicBezTo>
                          <a:pt x="86" y="46"/>
                          <a:pt x="86" y="46"/>
                          <a:pt x="86" y="46"/>
                        </a:cubicBezTo>
                        <a:cubicBezTo>
                          <a:pt x="86" y="46"/>
                          <a:pt x="86" y="46"/>
                          <a:pt x="86" y="46"/>
                        </a:cubicBezTo>
                        <a:cubicBezTo>
                          <a:pt x="85" y="47"/>
                          <a:pt x="85" y="47"/>
                          <a:pt x="85" y="47"/>
                        </a:cubicBezTo>
                        <a:cubicBezTo>
                          <a:pt x="85" y="48"/>
                          <a:pt x="85" y="48"/>
                          <a:pt x="85" y="48"/>
                        </a:cubicBezTo>
                        <a:cubicBezTo>
                          <a:pt x="84" y="49"/>
                          <a:pt x="84" y="49"/>
                          <a:pt x="84" y="49"/>
                        </a:cubicBezTo>
                        <a:cubicBezTo>
                          <a:pt x="84" y="49"/>
                          <a:pt x="84" y="49"/>
                          <a:pt x="84" y="49"/>
                        </a:cubicBezTo>
                        <a:cubicBezTo>
                          <a:pt x="84" y="51"/>
                          <a:pt x="84" y="51"/>
                          <a:pt x="84" y="51"/>
                        </a:cubicBezTo>
                        <a:cubicBezTo>
                          <a:pt x="82" y="51"/>
                          <a:pt x="82" y="51"/>
                          <a:pt x="82" y="51"/>
                        </a:cubicBezTo>
                        <a:cubicBezTo>
                          <a:pt x="82" y="52"/>
                          <a:pt x="82" y="52"/>
                          <a:pt x="82" y="52"/>
                        </a:cubicBezTo>
                        <a:cubicBezTo>
                          <a:pt x="81" y="53"/>
                          <a:pt x="81" y="53"/>
                          <a:pt x="81" y="53"/>
                        </a:cubicBezTo>
                        <a:cubicBezTo>
                          <a:pt x="81" y="54"/>
                          <a:pt x="81" y="54"/>
                          <a:pt x="81" y="54"/>
                        </a:cubicBezTo>
                        <a:cubicBezTo>
                          <a:pt x="80" y="54"/>
                          <a:pt x="80" y="54"/>
                          <a:pt x="80" y="54"/>
                        </a:cubicBezTo>
                        <a:cubicBezTo>
                          <a:pt x="81" y="53"/>
                          <a:pt x="81" y="53"/>
                          <a:pt x="81" y="53"/>
                        </a:cubicBezTo>
                        <a:cubicBezTo>
                          <a:pt x="82" y="51"/>
                          <a:pt x="82" y="51"/>
                          <a:pt x="82" y="51"/>
                        </a:cubicBezTo>
                        <a:cubicBezTo>
                          <a:pt x="83" y="51"/>
                          <a:pt x="83" y="51"/>
                          <a:pt x="83" y="51"/>
                        </a:cubicBezTo>
                        <a:cubicBezTo>
                          <a:pt x="83" y="50"/>
                          <a:pt x="83" y="50"/>
                          <a:pt x="83" y="50"/>
                        </a:cubicBezTo>
                        <a:cubicBezTo>
                          <a:pt x="82" y="50"/>
                          <a:pt x="82" y="50"/>
                          <a:pt x="82" y="50"/>
                        </a:cubicBezTo>
                        <a:cubicBezTo>
                          <a:pt x="82" y="49"/>
                          <a:pt x="82" y="49"/>
                          <a:pt x="82" y="49"/>
                        </a:cubicBezTo>
                        <a:cubicBezTo>
                          <a:pt x="81" y="49"/>
                          <a:pt x="81" y="49"/>
                          <a:pt x="81" y="49"/>
                        </a:cubicBezTo>
                        <a:cubicBezTo>
                          <a:pt x="79" y="51"/>
                          <a:pt x="79" y="51"/>
                          <a:pt x="79" y="51"/>
                        </a:cubicBezTo>
                        <a:cubicBezTo>
                          <a:pt x="79" y="52"/>
                          <a:pt x="79" y="52"/>
                          <a:pt x="79" y="52"/>
                        </a:cubicBezTo>
                        <a:cubicBezTo>
                          <a:pt x="78" y="53"/>
                          <a:pt x="78" y="53"/>
                          <a:pt x="78" y="53"/>
                        </a:cubicBezTo>
                        <a:cubicBezTo>
                          <a:pt x="78" y="52"/>
                          <a:pt x="78" y="52"/>
                          <a:pt x="78" y="52"/>
                        </a:cubicBezTo>
                        <a:cubicBezTo>
                          <a:pt x="78" y="52"/>
                          <a:pt x="78" y="52"/>
                          <a:pt x="78" y="52"/>
                        </a:cubicBezTo>
                        <a:cubicBezTo>
                          <a:pt x="79" y="50"/>
                          <a:pt x="79" y="50"/>
                          <a:pt x="79" y="50"/>
                        </a:cubicBezTo>
                        <a:cubicBezTo>
                          <a:pt x="80" y="49"/>
                          <a:pt x="80" y="49"/>
                          <a:pt x="80" y="49"/>
                        </a:cubicBezTo>
                        <a:cubicBezTo>
                          <a:pt x="81" y="48"/>
                          <a:pt x="81" y="48"/>
                          <a:pt x="81" y="48"/>
                        </a:cubicBezTo>
                        <a:cubicBezTo>
                          <a:pt x="82" y="47"/>
                          <a:pt x="82" y="47"/>
                          <a:pt x="82" y="47"/>
                        </a:cubicBezTo>
                        <a:cubicBezTo>
                          <a:pt x="82" y="46"/>
                          <a:pt x="82" y="46"/>
                          <a:pt x="82" y="46"/>
                        </a:cubicBezTo>
                        <a:cubicBezTo>
                          <a:pt x="82" y="46"/>
                          <a:pt x="82" y="46"/>
                          <a:pt x="82" y="46"/>
                        </a:cubicBezTo>
                        <a:cubicBezTo>
                          <a:pt x="80" y="46"/>
                          <a:pt x="80" y="46"/>
                          <a:pt x="80" y="46"/>
                        </a:cubicBezTo>
                        <a:cubicBezTo>
                          <a:pt x="79" y="48"/>
                          <a:pt x="79" y="48"/>
                          <a:pt x="79" y="48"/>
                        </a:cubicBezTo>
                        <a:cubicBezTo>
                          <a:pt x="78" y="49"/>
                          <a:pt x="78" y="49"/>
                          <a:pt x="78" y="49"/>
                        </a:cubicBezTo>
                        <a:cubicBezTo>
                          <a:pt x="78" y="50"/>
                          <a:pt x="78" y="50"/>
                          <a:pt x="78" y="50"/>
                        </a:cubicBezTo>
                        <a:cubicBezTo>
                          <a:pt x="77" y="50"/>
                          <a:pt x="77" y="50"/>
                          <a:pt x="77" y="50"/>
                        </a:cubicBezTo>
                        <a:cubicBezTo>
                          <a:pt x="77" y="49"/>
                          <a:pt x="77" y="49"/>
                          <a:pt x="77" y="49"/>
                        </a:cubicBezTo>
                        <a:cubicBezTo>
                          <a:pt x="78" y="48"/>
                          <a:pt x="78" y="48"/>
                          <a:pt x="78" y="48"/>
                        </a:cubicBezTo>
                        <a:cubicBezTo>
                          <a:pt x="78" y="47"/>
                          <a:pt x="78" y="47"/>
                          <a:pt x="78" y="47"/>
                        </a:cubicBezTo>
                        <a:cubicBezTo>
                          <a:pt x="78" y="47"/>
                          <a:pt x="78" y="47"/>
                          <a:pt x="78" y="47"/>
                        </a:cubicBezTo>
                        <a:cubicBezTo>
                          <a:pt x="78" y="46"/>
                          <a:pt x="78" y="46"/>
                          <a:pt x="78" y="46"/>
                        </a:cubicBezTo>
                        <a:cubicBezTo>
                          <a:pt x="81" y="45"/>
                          <a:pt x="81" y="45"/>
                          <a:pt x="81" y="45"/>
                        </a:cubicBezTo>
                        <a:cubicBezTo>
                          <a:pt x="82" y="43"/>
                          <a:pt x="82" y="43"/>
                          <a:pt x="82" y="43"/>
                        </a:cubicBezTo>
                        <a:cubicBezTo>
                          <a:pt x="82" y="43"/>
                          <a:pt x="82" y="43"/>
                          <a:pt x="82" y="43"/>
                        </a:cubicBezTo>
                        <a:cubicBezTo>
                          <a:pt x="82" y="43"/>
                          <a:pt x="82" y="43"/>
                          <a:pt x="82" y="43"/>
                        </a:cubicBezTo>
                        <a:cubicBezTo>
                          <a:pt x="80" y="44"/>
                          <a:pt x="80" y="44"/>
                          <a:pt x="80" y="44"/>
                        </a:cubicBezTo>
                        <a:cubicBezTo>
                          <a:pt x="80" y="44"/>
                          <a:pt x="80" y="44"/>
                          <a:pt x="80" y="44"/>
                        </a:cubicBezTo>
                        <a:cubicBezTo>
                          <a:pt x="79" y="45"/>
                          <a:pt x="79" y="45"/>
                          <a:pt x="79" y="45"/>
                        </a:cubicBezTo>
                        <a:cubicBezTo>
                          <a:pt x="79" y="44"/>
                          <a:pt x="79" y="44"/>
                          <a:pt x="79" y="44"/>
                        </a:cubicBezTo>
                        <a:cubicBezTo>
                          <a:pt x="79" y="44"/>
                          <a:pt x="79" y="44"/>
                          <a:pt x="79" y="44"/>
                        </a:cubicBezTo>
                        <a:cubicBezTo>
                          <a:pt x="77" y="45"/>
                          <a:pt x="77" y="45"/>
                          <a:pt x="77" y="45"/>
                        </a:cubicBezTo>
                        <a:cubicBezTo>
                          <a:pt x="76" y="46"/>
                          <a:pt x="76" y="46"/>
                          <a:pt x="76" y="46"/>
                        </a:cubicBezTo>
                        <a:cubicBezTo>
                          <a:pt x="75" y="48"/>
                          <a:pt x="75" y="48"/>
                          <a:pt x="75" y="48"/>
                        </a:cubicBezTo>
                        <a:cubicBezTo>
                          <a:pt x="73" y="49"/>
                          <a:pt x="73" y="49"/>
                          <a:pt x="73" y="49"/>
                        </a:cubicBezTo>
                        <a:cubicBezTo>
                          <a:pt x="73" y="49"/>
                          <a:pt x="73" y="49"/>
                          <a:pt x="73" y="49"/>
                        </a:cubicBezTo>
                        <a:cubicBezTo>
                          <a:pt x="74" y="48"/>
                          <a:pt x="74" y="48"/>
                          <a:pt x="74" y="48"/>
                        </a:cubicBezTo>
                        <a:cubicBezTo>
                          <a:pt x="75" y="47"/>
                          <a:pt x="75" y="47"/>
                          <a:pt x="75" y="47"/>
                        </a:cubicBezTo>
                        <a:cubicBezTo>
                          <a:pt x="76" y="46"/>
                          <a:pt x="76" y="46"/>
                          <a:pt x="76" y="46"/>
                        </a:cubicBezTo>
                        <a:cubicBezTo>
                          <a:pt x="75" y="46"/>
                          <a:pt x="75" y="46"/>
                          <a:pt x="75" y="46"/>
                        </a:cubicBezTo>
                        <a:cubicBezTo>
                          <a:pt x="74" y="46"/>
                          <a:pt x="74" y="46"/>
                          <a:pt x="74" y="46"/>
                        </a:cubicBezTo>
                        <a:cubicBezTo>
                          <a:pt x="75" y="45"/>
                          <a:pt x="75" y="45"/>
                          <a:pt x="75" y="45"/>
                        </a:cubicBezTo>
                        <a:cubicBezTo>
                          <a:pt x="77" y="45"/>
                          <a:pt x="77" y="45"/>
                          <a:pt x="77" y="45"/>
                        </a:cubicBezTo>
                        <a:cubicBezTo>
                          <a:pt x="77" y="44"/>
                          <a:pt x="77" y="44"/>
                          <a:pt x="77" y="44"/>
                        </a:cubicBezTo>
                        <a:cubicBezTo>
                          <a:pt x="77" y="43"/>
                          <a:pt x="77" y="43"/>
                          <a:pt x="77" y="43"/>
                        </a:cubicBezTo>
                        <a:cubicBezTo>
                          <a:pt x="76" y="44"/>
                          <a:pt x="76" y="44"/>
                          <a:pt x="76" y="44"/>
                        </a:cubicBezTo>
                        <a:cubicBezTo>
                          <a:pt x="75" y="44"/>
                          <a:pt x="75" y="44"/>
                          <a:pt x="75" y="44"/>
                        </a:cubicBezTo>
                        <a:cubicBezTo>
                          <a:pt x="74" y="45"/>
                          <a:pt x="74" y="45"/>
                          <a:pt x="74" y="45"/>
                        </a:cubicBezTo>
                        <a:cubicBezTo>
                          <a:pt x="73" y="45"/>
                          <a:pt x="73" y="45"/>
                          <a:pt x="73" y="45"/>
                        </a:cubicBezTo>
                        <a:cubicBezTo>
                          <a:pt x="76" y="44"/>
                          <a:pt x="76" y="44"/>
                          <a:pt x="76" y="44"/>
                        </a:cubicBezTo>
                        <a:cubicBezTo>
                          <a:pt x="75" y="43"/>
                          <a:pt x="75" y="43"/>
                          <a:pt x="75" y="43"/>
                        </a:cubicBezTo>
                        <a:cubicBezTo>
                          <a:pt x="74" y="43"/>
                          <a:pt x="74" y="43"/>
                          <a:pt x="74" y="43"/>
                        </a:cubicBezTo>
                        <a:cubicBezTo>
                          <a:pt x="75" y="42"/>
                          <a:pt x="75" y="42"/>
                          <a:pt x="75" y="42"/>
                        </a:cubicBezTo>
                        <a:cubicBezTo>
                          <a:pt x="76" y="42"/>
                          <a:pt x="76" y="42"/>
                          <a:pt x="76" y="42"/>
                        </a:cubicBezTo>
                        <a:cubicBezTo>
                          <a:pt x="76" y="43"/>
                          <a:pt x="76" y="43"/>
                          <a:pt x="76" y="43"/>
                        </a:cubicBezTo>
                        <a:cubicBezTo>
                          <a:pt x="78" y="42"/>
                          <a:pt x="78" y="42"/>
                          <a:pt x="78" y="42"/>
                        </a:cubicBezTo>
                        <a:cubicBezTo>
                          <a:pt x="78" y="41"/>
                          <a:pt x="78" y="41"/>
                          <a:pt x="78" y="41"/>
                        </a:cubicBezTo>
                        <a:cubicBezTo>
                          <a:pt x="80" y="41"/>
                          <a:pt x="80" y="41"/>
                          <a:pt x="80" y="41"/>
                        </a:cubicBezTo>
                        <a:cubicBezTo>
                          <a:pt x="80" y="40"/>
                          <a:pt x="80" y="40"/>
                          <a:pt x="80" y="40"/>
                        </a:cubicBezTo>
                        <a:cubicBezTo>
                          <a:pt x="80" y="39"/>
                          <a:pt x="80" y="39"/>
                          <a:pt x="80" y="39"/>
                        </a:cubicBezTo>
                        <a:cubicBezTo>
                          <a:pt x="80" y="38"/>
                          <a:pt x="80" y="38"/>
                          <a:pt x="80" y="38"/>
                        </a:cubicBezTo>
                        <a:cubicBezTo>
                          <a:pt x="79" y="38"/>
                          <a:pt x="79" y="38"/>
                          <a:pt x="79" y="38"/>
                        </a:cubicBezTo>
                        <a:cubicBezTo>
                          <a:pt x="79" y="37"/>
                          <a:pt x="79" y="37"/>
                          <a:pt x="79" y="37"/>
                        </a:cubicBezTo>
                        <a:cubicBezTo>
                          <a:pt x="77" y="37"/>
                          <a:pt x="77" y="37"/>
                          <a:pt x="77" y="37"/>
                        </a:cubicBezTo>
                        <a:cubicBezTo>
                          <a:pt x="76" y="38"/>
                          <a:pt x="76" y="38"/>
                          <a:pt x="76" y="38"/>
                        </a:cubicBezTo>
                        <a:cubicBezTo>
                          <a:pt x="75" y="39"/>
                          <a:pt x="75" y="39"/>
                          <a:pt x="75" y="39"/>
                        </a:cubicBezTo>
                        <a:cubicBezTo>
                          <a:pt x="74" y="40"/>
                          <a:pt x="74" y="40"/>
                          <a:pt x="74" y="40"/>
                        </a:cubicBezTo>
                        <a:cubicBezTo>
                          <a:pt x="71" y="43"/>
                          <a:pt x="71" y="43"/>
                          <a:pt x="71" y="43"/>
                        </a:cubicBezTo>
                        <a:cubicBezTo>
                          <a:pt x="71" y="42"/>
                          <a:pt x="71" y="42"/>
                          <a:pt x="71" y="42"/>
                        </a:cubicBezTo>
                        <a:cubicBezTo>
                          <a:pt x="71" y="42"/>
                          <a:pt x="71" y="42"/>
                          <a:pt x="71" y="42"/>
                        </a:cubicBezTo>
                        <a:cubicBezTo>
                          <a:pt x="72" y="41"/>
                          <a:pt x="72" y="41"/>
                          <a:pt x="72" y="41"/>
                        </a:cubicBezTo>
                        <a:cubicBezTo>
                          <a:pt x="73" y="41"/>
                          <a:pt x="73" y="41"/>
                          <a:pt x="73" y="41"/>
                        </a:cubicBezTo>
                        <a:cubicBezTo>
                          <a:pt x="74" y="39"/>
                          <a:pt x="74" y="39"/>
                          <a:pt x="74" y="39"/>
                        </a:cubicBezTo>
                        <a:cubicBezTo>
                          <a:pt x="75" y="38"/>
                          <a:pt x="75" y="38"/>
                          <a:pt x="75" y="38"/>
                        </a:cubicBezTo>
                        <a:cubicBezTo>
                          <a:pt x="76" y="37"/>
                          <a:pt x="76" y="37"/>
                          <a:pt x="76" y="37"/>
                        </a:cubicBezTo>
                        <a:cubicBezTo>
                          <a:pt x="76" y="36"/>
                          <a:pt x="76" y="36"/>
                          <a:pt x="76" y="36"/>
                        </a:cubicBezTo>
                        <a:cubicBezTo>
                          <a:pt x="74" y="36"/>
                          <a:pt x="74" y="36"/>
                          <a:pt x="74" y="36"/>
                        </a:cubicBezTo>
                        <a:cubicBezTo>
                          <a:pt x="72" y="38"/>
                          <a:pt x="72" y="38"/>
                          <a:pt x="72" y="38"/>
                        </a:cubicBezTo>
                        <a:cubicBezTo>
                          <a:pt x="73" y="36"/>
                          <a:pt x="73" y="36"/>
                          <a:pt x="73" y="36"/>
                        </a:cubicBezTo>
                        <a:cubicBezTo>
                          <a:pt x="75" y="36"/>
                          <a:pt x="75" y="36"/>
                          <a:pt x="75" y="36"/>
                        </a:cubicBezTo>
                        <a:cubicBezTo>
                          <a:pt x="76" y="36"/>
                          <a:pt x="76" y="36"/>
                          <a:pt x="76" y="36"/>
                        </a:cubicBezTo>
                        <a:cubicBezTo>
                          <a:pt x="77" y="36"/>
                          <a:pt x="77" y="36"/>
                          <a:pt x="77" y="36"/>
                        </a:cubicBezTo>
                        <a:cubicBezTo>
                          <a:pt x="78" y="35"/>
                          <a:pt x="78" y="35"/>
                          <a:pt x="78" y="35"/>
                        </a:cubicBezTo>
                        <a:cubicBezTo>
                          <a:pt x="78" y="34"/>
                          <a:pt x="78" y="34"/>
                          <a:pt x="78" y="34"/>
                        </a:cubicBezTo>
                        <a:cubicBezTo>
                          <a:pt x="78" y="33"/>
                          <a:pt x="78" y="33"/>
                          <a:pt x="78" y="33"/>
                        </a:cubicBezTo>
                        <a:cubicBezTo>
                          <a:pt x="78" y="32"/>
                          <a:pt x="78" y="32"/>
                          <a:pt x="78" y="32"/>
                        </a:cubicBezTo>
                        <a:cubicBezTo>
                          <a:pt x="78" y="32"/>
                          <a:pt x="78" y="32"/>
                          <a:pt x="78" y="32"/>
                        </a:cubicBezTo>
                        <a:cubicBezTo>
                          <a:pt x="77" y="31"/>
                          <a:pt x="77" y="31"/>
                          <a:pt x="77" y="31"/>
                        </a:cubicBezTo>
                        <a:cubicBezTo>
                          <a:pt x="76" y="30"/>
                          <a:pt x="76" y="30"/>
                          <a:pt x="76" y="30"/>
                        </a:cubicBezTo>
                        <a:cubicBezTo>
                          <a:pt x="75" y="30"/>
                          <a:pt x="75" y="30"/>
                          <a:pt x="75" y="30"/>
                        </a:cubicBezTo>
                        <a:cubicBezTo>
                          <a:pt x="75" y="30"/>
                          <a:pt x="75" y="30"/>
                          <a:pt x="75" y="30"/>
                        </a:cubicBezTo>
                        <a:cubicBezTo>
                          <a:pt x="74" y="30"/>
                          <a:pt x="74" y="30"/>
                          <a:pt x="74" y="30"/>
                        </a:cubicBezTo>
                        <a:cubicBezTo>
                          <a:pt x="74" y="29"/>
                          <a:pt x="74" y="29"/>
                          <a:pt x="74" y="29"/>
                        </a:cubicBezTo>
                        <a:cubicBezTo>
                          <a:pt x="73" y="29"/>
                          <a:pt x="73" y="29"/>
                          <a:pt x="73" y="29"/>
                        </a:cubicBezTo>
                        <a:cubicBezTo>
                          <a:pt x="72" y="28"/>
                          <a:pt x="72" y="28"/>
                          <a:pt x="72" y="28"/>
                        </a:cubicBezTo>
                        <a:cubicBezTo>
                          <a:pt x="72" y="27"/>
                          <a:pt x="72" y="27"/>
                          <a:pt x="72" y="27"/>
                        </a:cubicBezTo>
                        <a:cubicBezTo>
                          <a:pt x="71" y="27"/>
                          <a:pt x="71" y="27"/>
                          <a:pt x="71" y="27"/>
                        </a:cubicBezTo>
                        <a:cubicBezTo>
                          <a:pt x="70" y="27"/>
                          <a:pt x="70" y="27"/>
                          <a:pt x="70" y="27"/>
                        </a:cubicBezTo>
                        <a:cubicBezTo>
                          <a:pt x="70" y="26"/>
                          <a:pt x="70" y="26"/>
                          <a:pt x="70" y="26"/>
                        </a:cubicBezTo>
                        <a:cubicBezTo>
                          <a:pt x="68" y="26"/>
                          <a:pt x="68" y="26"/>
                          <a:pt x="68" y="26"/>
                        </a:cubicBezTo>
                        <a:cubicBezTo>
                          <a:pt x="66" y="26"/>
                          <a:pt x="66" y="26"/>
                          <a:pt x="66" y="26"/>
                        </a:cubicBezTo>
                        <a:cubicBezTo>
                          <a:pt x="65" y="27"/>
                          <a:pt x="65" y="27"/>
                          <a:pt x="65" y="27"/>
                        </a:cubicBezTo>
                        <a:cubicBezTo>
                          <a:pt x="64" y="27"/>
                          <a:pt x="64" y="27"/>
                          <a:pt x="64" y="27"/>
                        </a:cubicBezTo>
                        <a:cubicBezTo>
                          <a:pt x="62" y="29"/>
                          <a:pt x="62" y="29"/>
                          <a:pt x="62" y="29"/>
                        </a:cubicBezTo>
                        <a:cubicBezTo>
                          <a:pt x="63" y="30"/>
                          <a:pt x="63" y="30"/>
                          <a:pt x="63" y="30"/>
                        </a:cubicBezTo>
                        <a:cubicBezTo>
                          <a:pt x="64" y="30"/>
                          <a:pt x="64" y="30"/>
                          <a:pt x="64" y="30"/>
                        </a:cubicBezTo>
                        <a:cubicBezTo>
                          <a:pt x="66" y="32"/>
                          <a:pt x="66" y="32"/>
                          <a:pt x="66" y="32"/>
                        </a:cubicBezTo>
                        <a:cubicBezTo>
                          <a:pt x="66" y="33"/>
                          <a:pt x="66" y="33"/>
                          <a:pt x="66" y="33"/>
                        </a:cubicBezTo>
                        <a:cubicBezTo>
                          <a:pt x="67" y="33"/>
                          <a:pt x="67" y="33"/>
                          <a:pt x="67" y="33"/>
                        </a:cubicBezTo>
                        <a:cubicBezTo>
                          <a:pt x="68" y="34"/>
                          <a:pt x="68" y="34"/>
                          <a:pt x="68" y="34"/>
                        </a:cubicBezTo>
                        <a:cubicBezTo>
                          <a:pt x="67" y="34"/>
                          <a:pt x="67" y="34"/>
                          <a:pt x="67" y="34"/>
                        </a:cubicBezTo>
                        <a:cubicBezTo>
                          <a:pt x="66" y="34"/>
                          <a:pt x="66" y="34"/>
                          <a:pt x="66" y="34"/>
                        </a:cubicBezTo>
                        <a:cubicBezTo>
                          <a:pt x="65" y="34"/>
                          <a:pt x="65" y="34"/>
                          <a:pt x="65" y="34"/>
                        </a:cubicBezTo>
                        <a:cubicBezTo>
                          <a:pt x="65" y="33"/>
                          <a:pt x="65" y="33"/>
                          <a:pt x="65" y="33"/>
                        </a:cubicBezTo>
                        <a:cubicBezTo>
                          <a:pt x="63" y="31"/>
                          <a:pt x="63" y="31"/>
                          <a:pt x="63" y="31"/>
                        </a:cubicBezTo>
                        <a:cubicBezTo>
                          <a:pt x="62" y="31"/>
                          <a:pt x="62" y="31"/>
                          <a:pt x="62" y="31"/>
                        </a:cubicBezTo>
                        <a:cubicBezTo>
                          <a:pt x="61" y="31"/>
                          <a:pt x="61" y="31"/>
                          <a:pt x="61" y="31"/>
                        </a:cubicBezTo>
                        <a:cubicBezTo>
                          <a:pt x="61" y="30"/>
                          <a:pt x="61" y="30"/>
                          <a:pt x="61" y="30"/>
                        </a:cubicBezTo>
                        <a:cubicBezTo>
                          <a:pt x="62" y="29"/>
                          <a:pt x="62" y="29"/>
                          <a:pt x="62" y="29"/>
                        </a:cubicBezTo>
                        <a:cubicBezTo>
                          <a:pt x="60" y="29"/>
                          <a:pt x="60" y="29"/>
                          <a:pt x="60" y="29"/>
                        </a:cubicBezTo>
                        <a:cubicBezTo>
                          <a:pt x="60" y="29"/>
                          <a:pt x="60" y="29"/>
                          <a:pt x="60" y="29"/>
                        </a:cubicBezTo>
                        <a:cubicBezTo>
                          <a:pt x="60" y="31"/>
                          <a:pt x="60" y="31"/>
                          <a:pt x="60" y="31"/>
                        </a:cubicBezTo>
                        <a:cubicBezTo>
                          <a:pt x="61" y="32"/>
                          <a:pt x="61" y="32"/>
                          <a:pt x="61" y="32"/>
                        </a:cubicBezTo>
                        <a:cubicBezTo>
                          <a:pt x="61" y="34"/>
                          <a:pt x="61" y="34"/>
                          <a:pt x="61" y="34"/>
                        </a:cubicBezTo>
                        <a:cubicBezTo>
                          <a:pt x="60" y="35"/>
                          <a:pt x="60" y="35"/>
                          <a:pt x="60" y="35"/>
                        </a:cubicBezTo>
                        <a:cubicBezTo>
                          <a:pt x="60" y="34"/>
                          <a:pt x="60" y="34"/>
                          <a:pt x="60" y="34"/>
                        </a:cubicBezTo>
                        <a:cubicBezTo>
                          <a:pt x="60" y="32"/>
                          <a:pt x="60" y="32"/>
                          <a:pt x="60" y="32"/>
                        </a:cubicBezTo>
                        <a:cubicBezTo>
                          <a:pt x="59" y="33"/>
                          <a:pt x="59" y="33"/>
                          <a:pt x="59" y="33"/>
                        </a:cubicBezTo>
                        <a:cubicBezTo>
                          <a:pt x="58" y="34"/>
                          <a:pt x="58" y="34"/>
                          <a:pt x="58" y="34"/>
                        </a:cubicBezTo>
                        <a:cubicBezTo>
                          <a:pt x="59" y="35"/>
                          <a:pt x="59" y="35"/>
                          <a:pt x="59" y="35"/>
                        </a:cubicBezTo>
                        <a:cubicBezTo>
                          <a:pt x="58" y="36"/>
                          <a:pt x="58" y="36"/>
                          <a:pt x="58" y="36"/>
                        </a:cubicBezTo>
                        <a:cubicBezTo>
                          <a:pt x="57" y="35"/>
                          <a:pt x="57" y="35"/>
                          <a:pt x="57" y="35"/>
                        </a:cubicBezTo>
                        <a:cubicBezTo>
                          <a:pt x="56" y="35"/>
                          <a:pt x="56" y="35"/>
                          <a:pt x="56" y="35"/>
                        </a:cubicBezTo>
                        <a:cubicBezTo>
                          <a:pt x="56" y="34"/>
                          <a:pt x="56" y="34"/>
                          <a:pt x="56" y="34"/>
                        </a:cubicBezTo>
                        <a:cubicBezTo>
                          <a:pt x="57" y="33"/>
                          <a:pt x="57" y="33"/>
                          <a:pt x="57" y="33"/>
                        </a:cubicBezTo>
                        <a:cubicBezTo>
                          <a:pt x="59" y="31"/>
                          <a:pt x="59" y="31"/>
                          <a:pt x="59" y="31"/>
                        </a:cubicBezTo>
                        <a:cubicBezTo>
                          <a:pt x="59" y="30"/>
                          <a:pt x="59" y="30"/>
                          <a:pt x="59" y="30"/>
                        </a:cubicBezTo>
                        <a:cubicBezTo>
                          <a:pt x="58" y="29"/>
                          <a:pt x="58" y="29"/>
                          <a:pt x="58" y="29"/>
                        </a:cubicBezTo>
                        <a:cubicBezTo>
                          <a:pt x="58" y="28"/>
                          <a:pt x="58" y="28"/>
                          <a:pt x="58" y="28"/>
                        </a:cubicBezTo>
                        <a:cubicBezTo>
                          <a:pt x="57" y="29"/>
                          <a:pt x="57" y="29"/>
                          <a:pt x="57" y="29"/>
                        </a:cubicBezTo>
                        <a:cubicBezTo>
                          <a:pt x="56" y="30"/>
                          <a:pt x="56" y="30"/>
                          <a:pt x="56" y="30"/>
                        </a:cubicBezTo>
                        <a:cubicBezTo>
                          <a:pt x="56" y="29"/>
                          <a:pt x="56" y="29"/>
                          <a:pt x="56" y="29"/>
                        </a:cubicBezTo>
                        <a:cubicBezTo>
                          <a:pt x="56" y="28"/>
                          <a:pt x="56" y="28"/>
                          <a:pt x="56" y="28"/>
                        </a:cubicBezTo>
                        <a:cubicBezTo>
                          <a:pt x="55" y="28"/>
                          <a:pt x="55" y="28"/>
                          <a:pt x="55" y="28"/>
                        </a:cubicBezTo>
                        <a:cubicBezTo>
                          <a:pt x="54" y="28"/>
                          <a:pt x="54" y="28"/>
                          <a:pt x="54" y="28"/>
                        </a:cubicBezTo>
                        <a:cubicBezTo>
                          <a:pt x="54" y="29"/>
                          <a:pt x="54" y="29"/>
                          <a:pt x="54" y="29"/>
                        </a:cubicBezTo>
                        <a:cubicBezTo>
                          <a:pt x="54" y="30"/>
                          <a:pt x="54" y="30"/>
                          <a:pt x="54" y="30"/>
                        </a:cubicBezTo>
                        <a:cubicBezTo>
                          <a:pt x="54" y="32"/>
                          <a:pt x="54" y="32"/>
                          <a:pt x="54" y="32"/>
                        </a:cubicBezTo>
                        <a:cubicBezTo>
                          <a:pt x="54" y="31"/>
                          <a:pt x="54" y="31"/>
                          <a:pt x="54" y="31"/>
                        </a:cubicBezTo>
                        <a:cubicBezTo>
                          <a:pt x="54" y="30"/>
                          <a:pt x="54" y="30"/>
                          <a:pt x="54" y="30"/>
                        </a:cubicBezTo>
                        <a:cubicBezTo>
                          <a:pt x="53" y="29"/>
                          <a:pt x="53" y="29"/>
                          <a:pt x="53" y="29"/>
                        </a:cubicBezTo>
                        <a:cubicBezTo>
                          <a:pt x="53" y="30"/>
                          <a:pt x="53" y="30"/>
                          <a:pt x="53" y="30"/>
                        </a:cubicBezTo>
                        <a:cubicBezTo>
                          <a:pt x="52" y="31"/>
                          <a:pt x="52" y="31"/>
                          <a:pt x="52" y="31"/>
                        </a:cubicBezTo>
                        <a:cubicBezTo>
                          <a:pt x="52" y="32"/>
                          <a:pt x="52" y="32"/>
                          <a:pt x="52" y="32"/>
                        </a:cubicBezTo>
                        <a:cubicBezTo>
                          <a:pt x="51" y="33"/>
                          <a:pt x="51" y="33"/>
                          <a:pt x="51" y="33"/>
                        </a:cubicBezTo>
                        <a:cubicBezTo>
                          <a:pt x="50" y="33"/>
                          <a:pt x="50" y="33"/>
                          <a:pt x="50" y="33"/>
                        </a:cubicBezTo>
                        <a:cubicBezTo>
                          <a:pt x="49" y="34"/>
                          <a:pt x="49" y="34"/>
                          <a:pt x="49" y="34"/>
                        </a:cubicBezTo>
                        <a:cubicBezTo>
                          <a:pt x="48" y="34"/>
                          <a:pt x="48" y="34"/>
                          <a:pt x="48" y="34"/>
                        </a:cubicBezTo>
                        <a:cubicBezTo>
                          <a:pt x="49" y="33"/>
                          <a:pt x="49" y="33"/>
                          <a:pt x="49" y="33"/>
                        </a:cubicBezTo>
                        <a:cubicBezTo>
                          <a:pt x="49" y="32"/>
                          <a:pt x="49" y="32"/>
                          <a:pt x="49" y="32"/>
                        </a:cubicBezTo>
                        <a:cubicBezTo>
                          <a:pt x="49" y="32"/>
                          <a:pt x="49" y="32"/>
                          <a:pt x="49" y="32"/>
                        </a:cubicBezTo>
                        <a:cubicBezTo>
                          <a:pt x="48" y="32"/>
                          <a:pt x="48" y="32"/>
                          <a:pt x="48" y="32"/>
                        </a:cubicBezTo>
                        <a:cubicBezTo>
                          <a:pt x="48" y="31"/>
                          <a:pt x="48" y="31"/>
                          <a:pt x="48" y="31"/>
                        </a:cubicBezTo>
                        <a:cubicBezTo>
                          <a:pt x="49" y="31"/>
                          <a:pt x="49" y="31"/>
                          <a:pt x="49" y="31"/>
                        </a:cubicBezTo>
                        <a:cubicBezTo>
                          <a:pt x="50" y="31"/>
                          <a:pt x="50" y="31"/>
                          <a:pt x="50" y="31"/>
                        </a:cubicBezTo>
                        <a:cubicBezTo>
                          <a:pt x="50" y="31"/>
                          <a:pt x="50" y="31"/>
                          <a:pt x="50" y="31"/>
                        </a:cubicBezTo>
                        <a:cubicBezTo>
                          <a:pt x="50" y="30"/>
                          <a:pt x="50" y="30"/>
                          <a:pt x="50" y="30"/>
                        </a:cubicBezTo>
                        <a:cubicBezTo>
                          <a:pt x="50" y="29"/>
                          <a:pt x="50" y="29"/>
                          <a:pt x="50" y="29"/>
                        </a:cubicBezTo>
                        <a:cubicBezTo>
                          <a:pt x="51" y="29"/>
                          <a:pt x="51" y="29"/>
                          <a:pt x="51" y="29"/>
                        </a:cubicBezTo>
                        <a:cubicBezTo>
                          <a:pt x="53" y="27"/>
                          <a:pt x="53" y="27"/>
                          <a:pt x="53" y="27"/>
                        </a:cubicBezTo>
                        <a:cubicBezTo>
                          <a:pt x="53" y="26"/>
                          <a:pt x="53" y="26"/>
                          <a:pt x="53" y="26"/>
                        </a:cubicBezTo>
                        <a:cubicBezTo>
                          <a:pt x="54" y="25"/>
                          <a:pt x="54" y="25"/>
                          <a:pt x="54" y="25"/>
                        </a:cubicBezTo>
                        <a:cubicBezTo>
                          <a:pt x="53" y="26"/>
                          <a:pt x="53" y="26"/>
                          <a:pt x="53" y="26"/>
                        </a:cubicBezTo>
                        <a:cubicBezTo>
                          <a:pt x="53" y="26"/>
                          <a:pt x="53" y="26"/>
                          <a:pt x="53" y="26"/>
                        </a:cubicBezTo>
                        <a:cubicBezTo>
                          <a:pt x="51" y="27"/>
                          <a:pt x="51" y="27"/>
                          <a:pt x="51" y="27"/>
                        </a:cubicBezTo>
                        <a:cubicBezTo>
                          <a:pt x="50" y="28"/>
                          <a:pt x="50" y="28"/>
                          <a:pt x="50" y="28"/>
                        </a:cubicBezTo>
                        <a:cubicBezTo>
                          <a:pt x="49" y="28"/>
                          <a:pt x="49" y="28"/>
                          <a:pt x="49" y="28"/>
                        </a:cubicBezTo>
                        <a:cubicBezTo>
                          <a:pt x="50" y="27"/>
                          <a:pt x="50" y="27"/>
                          <a:pt x="50" y="27"/>
                        </a:cubicBezTo>
                        <a:cubicBezTo>
                          <a:pt x="51" y="26"/>
                          <a:pt x="51" y="26"/>
                          <a:pt x="51" y="26"/>
                        </a:cubicBezTo>
                        <a:cubicBezTo>
                          <a:pt x="52" y="25"/>
                          <a:pt x="52" y="25"/>
                          <a:pt x="52" y="25"/>
                        </a:cubicBezTo>
                        <a:cubicBezTo>
                          <a:pt x="53" y="25"/>
                          <a:pt x="53" y="25"/>
                          <a:pt x="53" y="25"/>
                        </a:cubicBezTo>
                        <a:cubicBezTo>
                          <a:pt x="53" y="24"/>
                          <a:pt x="53" y="24"/>
                          <a:pt x="53" y="24"/>
                        </a:cubicBezTo>
                        <a:cubicBezTo>
                          <a:pt x="54" y="24"/>
                          <a:pt x="54" y="24"/>
                          <a:pt x="54" y="24"/>
                        </a:cubicBezTo>
                        <a:cubicBezTo>
                          <a:pt x="55" y="23"/>
                          <a:pt x="55" y="23"/>
                          <a:pt x="55" y="23"/>
                        </a:cubicBezTo>
                        <a:cubicBezTo>
                          <a:pt x="55" y="22"/>
                          <a:pt x="55" y="22"/>
                          <a:pt x="55" y="22"/>
                        </a:cubicBezTo>
                        <a:cubicBezTo>
                          <a:pt x="54" y="21"/>
                          <a:pt x="54" y="21"/>
                          <a:pt x="54" y="21"/>
                        </a:cubicBezTo>
                        <a:cubicBezTo>
                          <a:pt x="54" y="20"/>
                          <a:pt x="54" y="20"/>
                          <a:pt x="54" y="20"/>
                        </a:cubicBezTo>
                        <a:cubicBezTo>
                          <a:pt x="55" y="19"/>
                          <a:pt x="55" y="19"/>
                          <a:pt x="55" y="19"/>
                        </a:cubicBezTo>
                        <a:cubicBezTo>
                          <a:pt x="56" y="17"/>
                          <a:pt x="56" y="17"/>
                          <a:pt x="56" y="17"/>
                        </a:cubicBezTo>
                        <a:cubicBezTo>
                          <a:pt x="57" y="17"/>
                          <a:pt x="57" y="17"/>
                          <a:pt x="57" y="17"/>
                        </a:cubicBezTo>
                        <a:cubicBezTo>
                          <a:pt x="56" y="16"/>
                          <a:pt x="56" y="16"/>
                          <a:pt x="56" y="16"/>
                        </a:cubicBezTo>
                        <a:cubicBezTo>
                          <a:pt x="55" y="15"/>
                          <a:pt x="55" y="15"/>
                          <a:pt x="55" y="15"/>
                        </a:cubicBezTo>
                        <a:cubicBezTo>
                          <a:pt x="55" y="14"/>
                          <a:pt x="55" y="14"/>
                          <a:pt x="55" y="14"/>
                        </a:cubicBezTo>
                        <a:cubicBezTo>
                          <a:pt x="56" y="13"/>
                          <a:pt x="56" y="13"/>
                          <a:pt x="56" y="13"/>
                        </a:cubicBezTo>
                        <a:cubicBezTo>
                          <a:pt x="56" y="12"/>
                          <a:pt x="56" y="12"/>
                          <a:pt x="56" y="12"/>
                        </a:cubicBezTo>
                        <a:cubicBezTo>
                          <a:pt x="57" y="11"/>
                          <a:pt x="57" y="11"/>
                          <a:pt x="57" y="11"/>
                        </a:cubicBezTo>
                        <a:cubicBezTo>
                          <a:pt x="57" y="8"/>
                          <a:pt x="57" y="8"/>
                          <a:pt x="57" y="8"/>
                        </a:cubicBezTo>
                        <a:cubicBezTo>
                          <a:pt x="57" y="8"/>
                          <a:pt x="57" y="8"/>
                          <a:pt x="57" y="8"/>
                        </a:cubicBezTo>
                        <a:cubicBezTo>
                          <a:pt x="57" y="7"/>
                          <a:pt x="57" y="7"/>
                          <a:pt x="57" y="7"/>
                        </a:cubicBezTo>
                        <a:cubicBezTo>
                          <a:pt x="55" y="7"/>
                          <a:pt x="55" y="7"/>
                          <a:pt x="55" y="7"/>
                        </a:cubicBezTo>
                        <a:cubicBezTo>
                          <a:pt x="53" y="7"/>
                          <a:pt x="53" y="7"/>
                          <a:pt x="53" y="7"/>
                        </a:cubicBezTo>
                        <a:cubicBezTo>
                          <a:pt x="51" y="6"/>
                          <a:pt x="51" y="6"/>
                          <a:pt x="51" y="6"/>
                        </a:cubicBezTo>
                        <a:cubicBezTo>
                          <a:pt x="50" y="7"/>
                          <a:pt x="50" y="7"/>
                          <a:pt x="50" y="7"/>
                        </a:cubicBezTo>
                        <a:cubicBezTo>
                          <a:pt x="49" y="7"/>
                          <a:pt x="49" y="7"/>
                          <a:pt x="49" y="7"/>
                        </a:cubicBezTo>
                        <a:cubicBezTo>
                          <a:pt x="47" y="8"/>
                          <a:pt x="47" y="8"/>
                          <a:pt x="47" y="8"/>
                        </a:cubicBezTo>
                        <a:cubicBezTo>
                          <a:pt x="44" y="9"/>
                          <a:pt x="44" y="9"/>
                          <a:pt x="44" y="9"/>
                        </a:cubicBezTo>
                        <a:cubicBezTo>
                          <a:pt x="43" y="9"/>
                          <a:pt x="43" y="9"/>
                          <a:pt x="43" y="9"/>
                        </a:cubicBezTo>
                        <a:cubicBezTo>
                          <a:pt x="44" y="11"/>
                          <a:pt x="44" y="11"/>
                          <a:pt x="44" y="11"/>
                        </a:cubicBezTo>
                        <a:cubicBezTo>
                          <a:pt x="44" y="12"/>
                          <a:pt x="44" y="12"/>
                          <a:pt x="44" y="12"/>
                        </a:cubicBezTo>
                        <a:cubicBezTo>
                          <a:pt x="44" y="12"/>
                          <a:pt x="44" y="12"/>
                          <a:pt x="44" y="12"/>
                        </a:cubicBezTo>
                        <a:cubicBezTo>
                          <a:pt x="43" y="11"/>
                          <a:pt x="43" y="11"/>
                          <a:pt x="43" y="11"/>
                        </a:cubicBezTo>
                        <a:cubicBezTo>
                          <a:pt x="43" y="10"/>
                          <a:pt x="43" y="10"/>
                          <a:pt x="43" y="10"/>
                        </a:cubicBezTo>
                        <a:cubicBezTo>
                          <a:pt x="42" y="9"/>
                          <a:pt x="42" y="9"/>
                          <a:pt x="42" y="9"/>
                        </a:cubicBezTo>
                        <a:cubicBezTo>
                          <a:pt x="41" y="9"/>
                          <a:pt x="41" y="9"/>
                          <a:pt x="41" y="9"/>
                        </a:cubicBezTo>
                        <a:cubicBezTo>
                          <a:pt x="40" y="10"/>
                          <a:pt x="40" y="10"/>
                          <a:pt x="40" y="10"/>
                        </a:cubicBezTo>
                        <a:cubicBezTo>
                          <a:pt x="40" y="11"/>
                          <a:pt x="40" y="11"/>
                          <a:pt x="40" y="11"/>
                        </a:cubicBezTo>
                        <a:cubicBezTo>
                          <a:pt x="40" y="11"/>
                          <a:pt x="40" y="11"/>
                          <a:pt x="40" y="11"/>
                        </a:cubicBezTo>
                        <a:cubicBezTo>
                          <a:pt x="39" y="10"/>
                          <a:pt x="39" y="10"/>
                          <a:pt x="39" y="10"/>
                        </a:cubicBezTo>
                        <a:cubicBezTo>
                          <a:pt x="40" y="9"/>
                          <a:pt x="40" y="9"/>
                          <a:pt x="40" y="9"/>
                        </a:cubicBezTo>
                        <a:cubicBezTo>
                          <a:pt x="39" y="9"/>
                          <a:pt x="39" y="9"/>
                          <a:pt x="39" y="9"/>
                        </a:cubicBezTo>
                        <a:cubicBezTo>
                          <a:pt x="37" y="9"/>
                          <a:pt x="37" y="9"/>
                          <a:pt x="37" y="9"/>
                        </a:cubicBezTo>
                        <a:cubicBezTo>
                          <a:pt x="37" y="11"/>
                          <a:pt x="37" y="11"/>
                          <a:pt x="37" y="11"/>
                        </a:cubicBezTo>
                        <a:cubicBezTo>
                          <a:pt x="37" y="11"/>
                          <a:pt x="37" y="11"/>
                          <a:pt x="37" y="11"/>
                        </a:cubicBezTo>
                        <a:cubicBezTo>
                          <a:pt x="38" y="12"/>
                          <a:pt x="38" y="12"/>
                          <a:pt x="38" y="12"/>
                        </a:cubicBezTo>
                        <a:cubicBezTo>
                          <a:pt x="39" y="14"/>
                          <a:pt x="39" y="14"/>
                          <a:pt x="39" y="14"/>
                        </a:cubicBezTo>
                        <a:cubicBezTo>
                          <a:pt x="41" y="15"/>
                          <a:pt x="41" y="15"/>
                          <a:pt x="41" y="15"/>
                        </a:cubicBezTo>
                        <a:cubicBezTo>
                          <a:pt x="40" y="15"/>
                          <a:pt x="40" y="15"/>
                          <a:pt x="40" y="15"/>
                        </a:cubicBezTo>
                        <a:cubicBezTo>
                          <a:pt x="38" y="14"/>
                          <a:pt x="38" y="14"/>
                          <a:pt x="38" y="14"/>
                        </a:cubicBezTo>
                        <a:cubicBezTo>
                          <a:pt x="36" y="12"/>
                          <a:pt x="36" y="12"/>
                          <a:pt x="36" y="12"/>
                        </a:cubicBezTo>
                        <a:cubicBezTo>
                          <a:pt x="36" y="12"/>
                          <a:pt x="36" y="12"/>
                          <a:pt x="36" y="12"/>
                        </a:cubicBezTo>
                        <a:cubicBezTo>
                          <a:pt x="36" y="13"/>
                          <a:pt x="36" y="13"/>
                          <a:pt x="36" y="13"/>
                        </a:cubicBezTo>
                        <a:cubicBezTo>
                          <a:pt x="33" y="13"/>
                          <a:pt x="33" y="13"/>
                          <a:pt x="33" y="13"/>
                        </a:cubicBezTo>
                        <a:cubicBezTo>
                          <a:pt x="33" y="13"/>
                          <a:pt x="33" y="13"/>
                          <a:pt x="33" y="13"/>
                        </a:cubicBezTo>
                        <a:cubicBezTo>
                          <a:pt x="34" y="14"/>
                          <a:pt x="34" y="14"/>
                          <a:pt x="34" y="14"/>
                        </a:cubicBezTo>
                        <a:cubicBezTo>
                          <a:pt x="35" y="14"/>
                          <a:pt x="35" y="14"/>
                          <a:pt x="35" y="14"/>
                        </a:cubicBezTo>
                        <a:cubicBezTo>
                          <a:pt x="35" y="14"/>
                          <a:pt x="35" y="14"/>
                          <a:pt x="35" y="14"/>
                        </a:cubicBezTo>
                        <a:cubicBezTo>
                          <a:pt x="36" y="16"/>
                          <a:pt x="36" y="16"/>
                          <a:pt x="36" y="16"/>
                        </a:cubicBezTo>
                        <a:cubicBezTo>
                          <a:pt x="37" y="17"/>
                          <a:pt x="37" y="17"/>
                          <a:pt x="37" y="17"/>
                        </a:cubicBezTo>
                        <a:cubicBezTo>
                          <a:pt x="38" y="18"/>
                          <a:pt x="38" y="18"/>
                          <a:pt x="38" y="18"/>
                        </a:cubicBezTo>
                        <a:cubicBezTo>
                          <a:pt x="38" y="18"/>
                          <a:pt x="38" y="18"/>
                          <a:pt x="38" y="18"/>
                        </a:cubicBezTo>
                        <a:cubicBezTo>
                          <a:pt x="37" y="18"/>
                          <a:pt x="37" y="18"/>
                          <a:pt x="37" y="18"/>
                        </a:cubicBezTo>
                        <a:cubicBezTo>
                          <a:pt x="37" y="17"/>
                          <a:pt x="37" y="17"/>
                          <a:pt x="37" y="17"/>
                        </a:cubicBezTo>
                        <a:cubicBezTo>
                          <a:pt x="35" y="16"/>
                          <a:pt x="35" y="16"/>
                          <a:pt x="35" y="16"/>
                        </a:cubicBezTo>
                        <a:cubicBezTo>
                          <a:pt x="35" y="15"/>
                          <a:pt x="35" y="15"/>
                          <a:pt x="35" y="15"/>
                        </a:cubicBezTo>
                        <a:cubicBezTo>
                          <a:pt x="34" y="14"/>
                          <a:pt x="34" y="14"/>
                          <a:pt x="34" y="14"/>
                        </a:cubicBezTo>
                        <a:cubicBezTo>
                          <a:pt x="32" y="14"/>
                          <a:pt x="32" y="14"/>
                          <a:pt x="32" y="14"/>
                        </a:cubicBezTo>
                        <a:cubicBezTo>
                          <a:pt x="31" y="15"/>
                          <a:pt x="31" y="15"/>
                          <a:pt x="31" y="15"/>
                        </a:cubicBezTo>
                        <a:cubicBezTo>
                          <a:pt x="31" y="16"/>
                          <a:pt x="31" y="16"/>
                          <a:pt x="31" y="16"/>
                        </a:cubicBezTo>
                        <a:cubicBezTo>
                          <a:pt x="30" y="18"/>
                          <a:pt x="30" y="18"/>
                          <a:pt x="30" y="18"/>
                        </a:cubicBezTo>
                        <a:cubicBezTo>
                          <a:pt x="30" y="19"/>
                          <a:pt x="30" y="19"/>
                          <a:pt x="30" y="19"/>
                        </a:cubicBezTo>
                        <a:cubicBezTo>
                          <a:pt x="31" y="20"/>
                          <a:pt x="31" y="20"/>
                          <a:pt x="31" y="20"/>
                        </a:cubicBezTo>
                        <a:cubicBezTo>
                          <a:pt x="29" y="21"/>
                          <a:pt x="29" y="21"/>
                          <a:pt x="29" y="21"/>
                        </a:cubicBezTo>
                        <a:cubicBezTo>
                          <a:pt x="29" y="22"/>
                          <a:pt x="29" y="22"/>
                          <a:pt x="29" y="22"/>
                        </a:cubicBezTo>
                        <a:cubicBezTo>
                          <a:pt x="30" y="22"/>
                          <a:pt x="30" y="22"/>
                          <a:pt x="30" y="22"/>
                        </a:cubicBezTo>
                        <a:cubicBezTo>
                          <a:pt x="30" y="24"/>
                          <a:pt x="30" y="24"/>
                          <a:pt x="30" y="24"/>
                        </a:cubicBezTo>
                        <a:cubicBezTo>
                          <a:pt x="31" y="24"/>
                          <a:pt x="31" y="24"/>
                          <a:pt x="31" y="24"/>
                        </a:cubicBezTo>
                        <a:cubicBezTo>
                          <a:pt x="33" y="22"/>
                          <a:pt x="33" y="22"/>
                          <a:pt x="33" y="22"/>
                        </a:cubicBezTo>
                        <a:cubicBezTo>
                          <a:pt x="34" y="22"/>
                          <a:pt x="34" y="22"/>
                          <a:pt x="34" y="22"/>
                        </a:cubicBezTo>
                        <a:cubicBezTo>
                          <a:pt x="34" y="23"/>
                          <a:pt x="34" y="23"/>
                          <a:pt x="34" y="23"/>
                        </a:cubicBezTo>
                        <a:cubicBezTo>
                          <a:pt x="33" y="23"/>
                          <a:pt x="33" y="23"/>
                          <a:pt x="33" y="23"/>
                        </a:cubicBezTo>
                        <a:cubicBezTo>
                          <a:pt x="33" y="24"/>
                          <a:pt x="33" y="24"/>
                          <a:pt x="33" y="24"/>
                        </a:cubicBezTo>
                        <a:cubicBezTo>
                          <a:pt x="33" y="24"/>
                          <a:pt x="33" y="24"/>
                          <a:pt x="33" y="24"/>
                        </a:cubicBezTo>
                        <a:cubicBezTo>
                          <a:pt x="32" y="24"/>
                          <a:pt x="32" y="24"/>
                          <a:pt x="32" y="24"/>
                        </a:cubicBezTo>
                        <a:cubicBezTo>
                          <a:pt x="31" y="25"/>
                          <a:pt x="31" y="25"/>
                          <a:pt x="31" y="25"/>
                        </a:cubicBezTo>
                        <a:cubicBezTo>
                          <a:pt x="31" y="27"/>
                          <a:pt x="31" y="27"/>
                          <a:pt x="31" y="27"/>
                        </a:cubicBezTo>
                        <a:cubicBezTo>
                          <a:pt x="30" y="28"/>
                          <a:pt x="30" y="28"/>
                          <a:pt x="30" y="28"/>
                        </a:cubicBezTo>
                        <a:cubicBezTo>
                          <a:pt x="30" y="27"/>
                          <a:pt x="30" y="27"/>
                          <a:pt x="30" y="27"/>
                        </a:cubicBezTo>
                        <a:cubicBezTo>
                          <a:pt x="30" y="26"/>
                          <a:pt x="30" y="26"/>
                          <a:pt x="30" y="26"/>
                        </a:cubicBezTo>
                        <a:cubicBezTo>
                          <a:pt x="29" y="25"/>
                          <a:pt x="29" y="25"/>
                          <a:pt x="29" y="25"/>
                        </a:cubicBezTo>
                        <a:cubicBezTo>
                          <a:pt x="28" y="24"/>
                          <a:pt x="28" y="24"/>
                          <a:pt x="28" y="24"/>
                        </a:cubicBezTo>
                        <a:cubicBezTo>
                          <a:pt x="28" y="25"/>
                          <a:pt x="28" y="25"/>
                          <a:pt x="28" y="25"/>
                        </a:cubicBezTo>
                        <a:cubicBezTo>
                          <a:pt x="28" y="26"/>
                          <a:pt x="28" y="26"/>
                          <a:pt x="28" y="26"/>
                        </a:cubicBezTo>
                        <a:cubicBezTo>
                          <a:pt x="27" y="27"/>
                          <a:pt x="27" y="27"/>
                          <a:pt x="27" y="27"/>
                        </a:cubicBezTo>
                        <a:cubicBezTo>
                          <a:pt x="26" y="28"/>
                          <a:pt x="26" y="28"/>
                          <a:pt x="26" y="28"/>
                        </a:cubicBezTo>
                        <a:cubicBezTo>
                          <a:pt x="25" y="28"/>
                          <a:pt x="25" y="28"/>
                          <a:pt x="25" y="28"/>
                        </a:cubicBezTo>
                        <a:cubicBezTo>
                          <a:pt x="25" y="27"/>
                          <a:pt x="25" y="27"/>
                          <a:pt x="25" y="27"/>
                        </a:cubicBezTo>
                        <a:cubicBezTo>
                          <a:pt x="24" y="27"/>
                          <a:pt x="24" y="27"/>
                          <a:pt x="24" y="27"/>
                        </a:cubicBezTo>
                        <a:cubicBezTo>
                          <a:pt x="25" y="29"/>
                          <a:pt x="25" y="29"/>
                          <a:pt x="25" y="29"/>
                        </a:cubicBezTo>
                        <a:cubicBezTo>
                          <a:pt x="25" y="30"/>
                          <a:pt x="25" y="30"/>
                          <a:pt x="25" y="30"/>
                        </a:cubicBezTo>
                        <a:cubicBezTo>
                          <a:pt x="25" y="32"/>
                          <a:pt x="25" y="32"/>
                          <a:pt x="25" y="32"/>
                        </a:cubicBezTo>
                        <a:cubicBezTo>
                          <a:pt x="26" y="32"/>
                          <a:pt x="26" y="32"/>
                          <a:pt x="26" y="32"/>
                        </a:cubicBezTo>
                        <a:cubicBezTo>
                          <a:pt x="26" y="33"/>
                          <a:pt x="26" y="33"/>
                          <a:pt x="26" y="33"/>
                        </a:cubicBezTo>
                        <a:cubicBezTo>
                          <a:pt x="26" y="34"/>
                          <a:pt x="26" y="34"/>
                          <a:pt x="26" y="34"/>
                        </a:cubicBezTo>
                        <a:cubicBezTo>
                          <a:pt x="27" y="34"/>
                          <a:pt x="27" y="34"/>
                          <a:pt x="27" y="34"/>
                        </a:cubicBezTo>
                        <a:cubicBezTo>
                          <a:pt x="27" y="35"/>
                          <a:pt x="27" y="35"/>
                          <a:pt x="27" y="35"/>
                        </a:cubicBezTo>
                        <a:cubicBezTo>
                          <a:pt x="27" y="36"/>
                          <a:pt x="27" y="36"/>
                          <a:pt x="27" y="36"/>
                        </a:cubicBezTo>
                        <a:cubicBezTo>
                          <a:pt x="27" y="37"/>
                          <a:pt x="27" y="37"/>
                          <a:pt x="27" y="37"/>
                        </a:cubicBezTo>
                        <a:cubicBezTo>
                          <a:pt x="26" y="38"/>
                          <a:pt x="26" y="38"/>
                          <a:pt x="26" y="38"/>
                        </a:cubicBezTo>
                        <a:cubicBezTo>
                          <a:pt x="26" y="38"/>
                          <a:pt x="26" y="38"/>
                          <a:pt x="26" y="38"/>
                        </a:cubicBezTo>
                        <a:cubicBezTo>
                          <a:pt x="25" y="41"/>
                          <a:pt x="25" y="41"/>
                          <a:pt x="25" y="41"/>
                        </a:cubicBezTo>
                        <a:cubicBezTo>
                          <a:pt x="25" y="41"/>
                          <a:pt x="25" y="41"/>
                          <a:pt x="25" y="41"/>
                        </a:cubicBezTo>
                        <a:cubicBezTo>
                          <a:pt x="24" y="44"/>
                          <a:pt x="24" y="44"/>
                          <a:pt x="24" y="44"/>
                        </a:cubicBezTo>
                        <a:cubicBezTo>
                          <a:pt x="24" y="44"/>
                          <a:pt x="24" y="44"/>
                          <a:pt x="24" y="44"/>
                        </a:cubicBezTo>
                        <a:cubicBezTo>
                          <a:pt x="22" y="46"/>
                          <a:pt x="22" y="46"/>
                          <a:pt x="22" y="46"/>
                        </a:cubicBezTo>
                        <a:cubicBezTo>
                          <a:pt x="22" y="45"/>
                          <a:pt x="22" y="45"/>
                          <a:pt x="22" y="45"/>
                        </a:cubicBezTo>
                        <a:cubicBezTo>
                          <a:pt x="22" y="44"/>
                          <a:pt x="22" y="44"/>
                          <a:pt x="22" y="44"/>
                        </a:cubicBezTo>
                        <a:cubicBezTo>
                          <a:pt x="23" y="42"/>
                          <a:pt x="23" y="42"/>
                          <a:pt x="23" y="42"/>
                        </a:cubicBezTo>
                        <a:cubicBezTo>
                          <a:pt x="24" y="41"/>
                          <a:pt x="24" y="41"/>
                          <a:pt x="24" y="41"/>
                        </a:cubicBezTo>
                        <a:cubicBezTo>
                          <a:pt x="23" y="41"/>
                          <a:pt x="23" y="41"/>
                          <a:pt x="23" y="41"/>
                        </a:cubicBezTo>
                        <a:cubicBezTo>
                          <a:pt x="23" y="41"/>
                          <a:pt x="23" y="41"/>
                          <a:pt x="23" y="41"/>
                        </a:cubicBezTo>
                        <a:cubicBezTo>
                          <a:pt x="22" y="41"/>
                          <a:pt x="22" y="41"/>
                          <a:pt x="22" y="41"/>
                        </a:cubicBezTo>
                        <a:cubicBezTo>
                          <a:pt x="21" y="40"/>
                          <a:pt x="21" y="40"/>
                          <a:pt x="21" y="40"/>
                        </a:cubicBezTo>
                        <a:cubicBezTo>
                          <a:pt x="21" y="40"/>
                          <a:pt x="21" y="40"/>
                          <a:pt x="21" y="40"/>
                        </a:cubicBezTo>
                        <a:cubicBezTo>
                          <a:pt x="22" y="40"/>
                          <a:pt x="22" y="40"/>
                          <a:pt x="22" y="40"/>
                        </a:cubicBezTo>
                        <a:cubicBezTo>
                          <a:pt x="22" y="39"/>
                          <a:pt x="22" y="39"/>
                          <a:pt x="22" y="39"/>
                        </a:cubicBezTo>
                        <a:cubicBezTo>
                          <a:pt x="23" y="39"/>
                          <a:pt x="23" y="39"/>
                          <a:pt x="23" y="39"/>
                        </a:cubicBezTo>
                        <a:cubicBezTo>
                          <a:pt x="23" y="39"/>
                          <a:pt x="23" y="39"/>
                          <a:pt x="23" y="39"/>
                        </a:cubicBezTo>
                        <a:cubicBezTo>
                          <a:pt x="24" y="39"/>
                          <a:pt x="24" y="39"/>
                          <a:pt x="24" y="39"/>
                        </a:cubicBezTo>
                        <a:cubicBezTo>
                          <a:pt x="24" y="40"/>
                          <a:pt x="24" y="40"/>
                          <a:pt x="24" y="40"/>
                        </a:cubicBezTo>
                        <a:cubicBezTo>
                          <a:pt x="25" y="39"/>
                          <a:pt x="25" y="39"/>
                          <a:pt x="25" y="39"/>
                        </a:cubicBezTo>
                        <a:cubicBezTo>
                          <a:pt x="25" y="37"/>
                          <a:pt x="25" y="37"/>
                          <a:pt x="25" y="37"/>
                        </a:cubicBezTo>
                        <a:cubicBezTo>
                          <a:pt x="24" y="37"/>
                          <a:pt x="24" y="37"/>
                          <a:pt x="24" y="37"/>
                        </a:cubicBezTo>
                        <a:cubicBezTo>
                          <a:pt x="23" y="36"/>
                          <a:pt x="23" y="36"/>
                          <a:pt x="23" y="36"/>
                        </a:cubicBezTo>
                        <a:cubicBezTo>
                          <a:pt x="22" y="35"/>
                          <a:pt x="22" y="35"/>
                          <a:pt x="22" y="35"/>
                        </a:cubicBezTo>
                        <a:cubicBezTo>
                          <a:pt x="22" y="33"/>
                          <a:pt x="22" y="33"/>
                          <a:pt x="22" y="33"/>
                        </a:cubicBezTo>
                        <a:cubicBezTo>
                          <a:pt x="22" y="32"/>
                          <a:pt x="22" y="32"/>
                          <a:pt x="22" y="32"/>
                        </a:cubicBezTo>
                        <a:cubicBezTo>
                          <a:pt x="22" y="30"/>
                          <a:pt x="22" y="30"/>
                          <a:pt x="22" y="30"/>
                        </a:cubicBezTo>
                        <a:cubicBezTo>
                          <a:pt x="21" y="29"/>
                          <a:pt x="21" y="29"/>
                          <a:pt x="21" y="29"/>
                        </a:cubicBezTo>
                        <a:cubicBezTo>
                          <a:pt x="21" y="28"/>
                          <a:pt x="21" y="28"/>
                          <a:pt x="21" y="28"/>
                        </a:cubicBezTo>
                        <a:cubicBezTo>
                          <a:pt x="22" y="28"/>
                          <a:pt x="22" y="28"/>
                          <a:pt x="22" y="28"/>
                        </a:cubicBezTo>
                        <a:cubicBezTo>
                          <a:pt x="22" y="26"/>
                          <a:pt x="22" y="26"/>
                          <a:pt x="22" y="26"/>
                        </a:cubicBezTo>
                        <a:cubicBezTo>
                          <a:pt x="23" y="25"/>
                          <a:pt x="23" y="25"/>
                          <a:pt x="23" y="25"/>
                        </a:cubicBezTo>
                        <a:cubicBezTo>
                          <a:pt x="24" y="24"/>
                          <a:pt x="24" y="24"/>
                          <a:pt x="24" y="24"/>
                        </a:cubicBezTo>
                        <a:cubicBezTo>
                          <a:pt x="25" y="23"/>
                          <a:pt x="25" y="23"/>
                          <a:pt x="25" y="23"/>
                        </a:cubicBezTo>
                        <a:cubicBezTo>
                          <a:pt x="26" y="22"/>
                          <a:pt x="26" y="22"/>
                          <a:pt x="26" y="22"/>
                        </a:cubicBezTo>
                        <a:cubicBezTo>
                          <a:pt x="26" y="21"/>
                          <a:pt x="26" y="21"/>
                          <a:pt x="26" y="21"/>
                        </a:cubicBezTo>
                        <a:cubicBezTo>
                          <a:pt x="25" y="20"/>
                          <a:pt x="25" y="20"/>
                          <a:pt x="25" y="20"/>
                        </a:cubicBezTo>
                        <a:cubicBezTo>
                          <a:pt x="24" y="19"/>
                          <a:pt x="24" y="19"/>
                          <a:pt x="24" y="19"/>
                        </a:cubicBezTo>
                        <a:cubicBezTo>
                          <a:pt x="25" y="17"/>
                          <a:pt x="25" y="17"/>
                          <a:pt x="25" y="17"/>
                        </a:cubicBezTo>
                        <a:cubicBezTo>
                          <a:pt x="26" y="15"/>
                          <a:pt x="26" y="15"/>
                          <a:pt x="26" y="15"/>
                        </a:cubicBezTo>
                        <a:cubicBezTo>
                          <a:pt x="27" y="15"/>
                          <a:pt x="27" y="15"/>
                          <a:pt x="27" y="15"/>
                        </a:cubicBezTo>
                        <a:cubicBezTo>
                          <a:pt x="28" y="13"/>
                          <a:pt x="28" y="13"/>
                          <a:pt x="28" y="13"/>
                        </a:cubicBezTo>
                        <a:cubicBezTo>
                          <a:pt x="31" y="11"/>
                          <a:pt x="31" y="11"/>
                          <a:pt x="31" y="11"/>
                        </a:cubicBezTo>
                        <a:cubicBezTo>
                          <a:pt x="33" y="8"/>
                          <a:pt x="33" y="8"/>
                          <a:pt x="33" y="8"/>
                        </a:cubicBezTo>
                        <a:cubicBezTo>
                          <a:pt x="34" y="8"/>
                          <a:pt x="34" y="8"/>
                          <a:pt x="34" y="8"/>
                        </a:cubicBezTo>
                        <a:cubicBezTo>
                          <a:pt x="35" y="7"/>
                          <a:pt x="35" y="7"/>
                          <a:pt x="35" y="7"/>
                        </a:cubicBezTo>
                        <a:cubicBezTo>
                          <a:pt x="36" y="6"/>
                          <a:pt x="36" y="6"/>
                          <a:pt x="36" y="6"/>
                        </a:cubicBezTo>
                        <a:cubicBezTo>
                          <a:pt x="37" y="6"/>
                          <a:pt x="37" y="6"/>
                          <a:pt x="37" y="6"/>
                        </a:cubicBezTo>
                        <a:cubicBezTo>
                          <a:pt x="39" y="5"/>
                          <a:pt x="39" y="5"/>
                          <a:pt x="39" y="5"/>
                        </a:cubicBezTo>
                        <a:cubicBezTo>
                          <a:pt x="41" y="4"/>
                          <a:pt x="41" y="4"/>
                          <a:pt x="41" y="4"/>
                        </a:cubicBezTo>
                        <a:cubicBezTo>
                          <a:pt x="41" y="3"/>
                          <a:pt x="41" y="3"/>
                          <a:pt x="41" y="3"/>
                        </a:cubicBezTo>
                        <a:cubicBezTo>
                          <a:pt x="41" y="3"/>
                          <a:pt x="41" y="3"/>
                          <a:pt x="41" y="3"/>
                        </a:cubicBezTo>
                        <a:cubicBezTo>
                          <a:pt x="38" y="1"/>
                          <a:pt x="38" y="1"/>
                          <a:pt x="38" y="1"/>
                        </a:cubicBezTo>
                        <a:cubicBezTo>
                          <a:pt x="37" y="0"/>
                          <a:pt x="37" y="0"/>
                          <a:pt x="37" y="0"/>
                        </a:cubicBezTo>
                        <a:cubicBezTo>
                          <a:pt x="35" y="0"/>
                          <a:pt x="35" y="0"/>
                          <a:pt x="35" y="0"/>
                        </a:cubicBezTo>
                        <a:cubicBezTo>
                          <a:pt x="34" y="0"/>
                          <a:pt x="34" y="0"/>
                          <a:pt x="34" y="0"/>
                        </a:cubicBezTo>
                        <a:close/>
                        <a:moveTo>
                          <a:pt x="61" y="132"/>
                        </a:moveTo>
                        <a:cubicBezTo>
                          <a:pt x="63" y="132"/>
                          <a:pt x="63" y="132"/>
                          <a:pt x="63" y="132"/>
                        </a:cubicBezTo>
                        <a:cubicBezTo>
                          <a:pt x="62" y="131"/>
                          <a:pt x="62" y="131"/>
                          <a:pt x="62" y="131"/>
                        </a:cubicBezTo>
                        <a:cubicBezTo>
                          <a:pt x="63" y="131"/>
                          <a:pt x="63" y="131"/>
                          <a:pt x="63" y="131"/>
                        </a:cubicBezTo>
                        <a:cubicBezTo>
                          <a:pt x="63" y="130"/>
                          <a:pt x="63" y="130"/>
                          <a:pt x="63" y="130"/>
                        </a:cubicBezTo>
                        <a:cubicBezTo>
                          <a:pt x="64" y="128"/>
                          <a:pt x="64" y="128"/>
                          <a:pt x="64" y="128"/>
                        </a:cubicBezTo>
                        <a:cubicBezTo>
                          <a:pt x="64" y="127"/>
                          <a:pt x="64" y="127"/>
                          <a:pt x="64" y="127"/>
                        </a:cubicBezTo>
                        <a:cubicBezTo>
                          <a:pt x="63" y="126"/>
                          <a:pt x="63" y="126"/>
                          <a:pt x="63" y="126"/>
                        </a:cubicBezTo>
                        <a:cubicBezTo>
                          <a:pt x="64" y="126"/>
                          <a:pt x="64" y="126"/>
                          <a:pt x="64" y="126"/>
                        </a:cubicBezTo>
                        <a:cubicBezTo>
                          <a:pt x="64" y="124"/>
                          <a:pt x="64" y="124"/>
                          <a:pt x="64" y="124"/>
                        </a:cubicBezTo>
                        <a:cubicBezTo>
                          <a:pt x="65" y="126"/>
                          <a:pt x="65" y="126"/>
                          <a:pt x="65" y="126"/>
                        </a:cubicBezTo>
                        <a:cubicBezTo>
                          <a:pt x="66" y="127"/>
                          <a:pt x="66" y="127"/>
                          <a:pt x="66" y="127"/>
                        </a:cubicBezTo>
                        <a:cubicBezTo>
                          <a:pt x="66" y="128"/>
                          <a:pt x="66" y="128"/>
                          <a:pt x="66" y="128"/>
                        </a:cubicBezTo>
                        <a:cubicBezTo>
                          <a:pt x="67" y="130"/>
                          <a:pt x="67" y="130"/>
                          <a:pt x="67" y="130"/>
                        </a:cubicBezTo>
                        <a:cubicBezTo>
                          <a:pt x="68" y="133"/>
                          <a:pt x="68" y="133"/>
                          <a:pt x="68" y="133"/>
                        </a:cubicBezTo>
                        <a:cubicBezTo>
                          <a:pt x="68" y="133"/>
                          <a:pt x="68" y="133"/>
                          <a:pt x="68" y="133"/>
                        </a:cubicBezTo>
                        <a:cubicBezTo>
                          <a:pt x="68" y="134"/>
                          <a:pt x="68" y="134"/>
                          <a:pt x="68" y="134"/>
                        </a:cubicBezTo>
                        <a:cubicBezTo>
                          <a:pt x="68" y="135"/>
                          <a:pt x="68" y="135"/>
                          <a:pt x="68" y="135"/>
                        </a:cubicBezTo>
                        <a:cubicBezTo>
                          <a:pt x="67" y="135"/>
                          <a:pt x="67" y="135"/>
                          <a:pt x="67" y="135"/>
                        </a:cubicBezTo>
                        <a:cubicBezTo>
                          <a:pt x="66" y="134"/>
                          <a:pt x="66" y="134"/>
                          <a:pt x="66" y="134"/>
                        </a:cubicBezTo>
                        <a:cubicBezTo>
                          <a:pt x="67" y="134"/>
                          <a:pt x="67" y="134"/>
                          <a:pt x="67" y="134"/>
                        </a:cubicBezTo>
                        <a:cubicBezTo>
                          <a:pt x="66" y="133"/>
                          <a:pt x="66" y="133"/>
                          <a:pt x="66" y="133"/>
                        </a:cubicBezTo>
                        <a:cubicBezTo>
                          <a:pt x="65" y="133"/>
                          <a:pt x="65" y="133"/>
                          <a:pt x="65" y="133"/>
                        </a:cubicBezTo>
                        <a:cubicBezTo>
                          <a:pt x="65" y="134"/>
                          <a:pt x="65" y="134"/>
                          <a:pt x="65" y="134"/>
                        </a:cubicBezTo>
                        <a:cubicBezTo>
                          <a:pt x="62" y="134"/>
                          <a:pt x="62" y="134"/>
                          <a:pt x="62" y="134"/>
                        </a:cubicBezTo>
                        <a:cubicBezTo>
                          <a:pt x="60" y="133"/>
                          <a:pt x="60" y="133"/>
                          <a:pt x="60" y="133"/>
                        </a:cubicBezTo>
                        <a:cubicBezTo>
                          <a:pt x="59" y="134"/>
                          <a:pt x="59" y="134"/>
                          <a:pt x="59" y="134"/>
                        </a:cubicBezTo>
                        <a:cubicBezTo>
                          <a:pt x="58" y="135"/>
                          <a:pt x="58" y="135"/>
                          <a:pt x="58" y="135"/>
                        </a:cubicBezTo>
                        <a:cubicBezTo>
                          <a:pt x="58" y="135"/>
                          <a:pt x="57" y="135"/>
                          <a:pt x="57" y="135"/>
                        </a:cubicBezTo>
                        <a:cubicBezTo>
                          <a:pt x="58" y="134"/>
                          <a:pt x="58" y="134"/>
                          <a:pt x="58" y="134"/>
                        </a:cubicBezTo>
                        <a:cubicBezTo>
                          <a:pt x="59" y="134"/>
                          <a:pt x="59" y="134"/>
                          <a:pt x="59" y="134"/>
                        </a:cubicBezTo>
                        <a:cubicBezTo>
                          <a:pt x="60" y="133"/>
                          <a:pt x="60" y="133"/>
                          <a:pt x="60" y="133"/>
                        </a:cubicBezTo>
                        <a:cubicBezTo>
                          <a:pt x="61" y="133"/>
                          <a:pt x="61" y="133"/>
                          <a:pt x="61" y="133"/>
                        </a:cubicBezTo>
                        <a:cubicBezTo>
                          <a:pt x="60" y="132"/>
                          <a:pt x="60" y="132"/>
                          <a:pt x="60" y="132"/>
                        </a:cubicBezTo>
                        <a:cubicBezTo>
                          <a:pt x="61" y="131"/>
                          <a:pt x="61" y="131"/>
                          <a:pt x="61" y="131"/>
                        </a:cubicBezTo>
                        <a:cubicBezTo>
                          <a:pt x="61" y="132"/>
                          <a:pt x="61" y="132"/>
                          <a:pt x="61" y="1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8" name="Freeform 504"/>
                  <p:cNvSpPr>
                    <a:spLocks/>
                  </p:cNvSpPr>
                  <p:nvPr/>
                </p:nvSpPr>
                <p:spPr bwMode="auto">
                  <a:xfrm>
                    <a:off x="2432" y="1253"/>
                    <a:ext cx="3" cy="6"/>
                  </a:xfrm>
                  <a:custGeom>
                    <a:avLst/>
                    <a:gdLst>
                      <a:gd name="T0" fmla="*/ 0 w 3"/>
                      <a:gd name="T1" fmla="*/ 0 h 6"/>
                      <a:gd name="T2" fmla="*/ 0 w 3"/>
                      <a:gd name="T3" fmla="*/ 3 h 6"/>
                      <a:gd name="T4" fmla="*/ 0 w 3"/>
                      <a:gd name="T5" fmla="*/ 6 h 6"/>
                      <a:gd name="T6" fmla="*/ 3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9" name="Freeform 505"/>
                  <p:cNvSpPr>
                    <a:spLocks/>
                  </p:cNvSpPr>
                  <p:nvPr/>
                </p:nvSpPr>
                <p:spPr bwMode="auto">
                  <a:xfrm>
                    <a:off x="2432" y="1253"/>
                    <a:ext cx="3" cy="6"/>
                  </a:xfrm>
                  <a:custGeom>
                    <a:avLst/>
                    <a:gdLst>
                      <a:gd name="T0" fmla="*/ 0 w 3"/>
                      <a:gd name="T1" fmla="*/ 0 h 6"/>
                      <a:gd name="T2" fmla="*/ 0 w 3"/>
                      <a:gd name="T3" fmla="*/ 0 h 6"/>
                      <a:gd name="T4" fmla="*/ 0 w 3"/>
                      <a:gd name="T5" fmla="*/ 3 h 6"/>
                      <a:gd name="T6" fmla="*/ 0 w 3"/>
                      <a:gd name="T7" fmla="*/ 6 h 6"/>
                      <a:gd name="T8" fmla="*/ 3 w 3"/>
                      <a:gd name="T9" fmla="*/ 6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3"/>
                        </a:lnTo>
                        <a:lnTo>
                          <a:pt x="0"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0" name="Freeform 506"/>
                  <p:cNvSpPr>
                    <a:spLocks/>
                  </p:cNvSpPr>
                  <p:nvPr/>
                </p:nvSpPr>
                <p:spPr bwMode="auto">
                  <a:xfrm>
                    <a:off x="2420" y="1036"/>
                    <a:ext cx="15" cy="15"/>
                  </a:xfrm>
                  <a:custGeom>
                    <a:avLst/>
                    <a:gdLst>
                      <a:gd name="T0" fmla="*/ 6 w 15"/>
                      <a:gd name="T1" fmla="*/ 12 h 15"/>
                      <a:gd name="T2" fmla="*/ 6 w 15"/>
                      <a:gd name="T3" fmla="*/ 12 h 15"/>
                      <a:gd name="T4" fmla="*/ 3 w 15"/>
                      <a:gd name="T5" fmla="*/ 12 h 15"/>
                      <a:gd name="T6" fmla="*/ 0 w 15"/>
                      <a:gd name="T7" fmla="*/ 12 h 15"/>
                      <a:gd name="T8" fmla="*/ 0 w 15"/>
                      <a:gd name="T9" fmla="*/ 12 h 15"/>
                      <a:gd name="T10" fmla="*/ 0 w 15"/>
                      <a:gd name="T11" fmla="*/ 9 h 15"/>
                      <a:gd name="T12" fmla="*/ 3 w 15"/>
                      <a:gd name="T13" fmla="*/ 9 h 15"/>
                      <a:gd name="T14" fmla="*/ 3 w 15"/>
                      <a:gd name="T15" fmla="*/ 6 h 15"/>
                      <a:gd name="T16" fmla="*/ 12 w 15"/>
                      <a:gd name="T17" fmla="*/ 0 h 15"/>
                      <a:gd name="T18" fmla="*/ 15 w 15"/>
                      <a:gd name="T19" fmla="*/ 0 h 15"/>
                      <a:gd name="T20" fmla="*/ 12 w 15"/>
                      <a:gd name="T21" fmla="*/ 3 h 15"/>
                      <a:gd name="T22" fmla="*/ 6 w 15"/>
                      <a:gd name="T23" fmla="*/ 6 h 15"/>
                      <a:gd name="T24" fmla="*/ 6 w 15"/>
                      <a:gd name="T25" fmla="*/ 9 h 15"/>
                      <a:gd name="T26" fmla="*/ 6 w 15"/>
                      <a:gd name="T27" fmla="*/ 12 h 15"/>
                      <a:gd name="T28" fmla="*/ 6 w 15"/>
                      <a:gd name="T29" fmla="*/ 15 h 15"/>
                      <a:gd name="T30" fmla="*/ 6 w 15"/>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5">
                        <a:moveTo>
                          <a:pt x="6" y="12"/>
                        </a:moveTo>
                        <a:lnTo>
                          <a:pt x="6" y="12"/>
                        </a:lnTo>
                        <a:lnTo>
                          <a:pt x="3" y="12"/>
                        </a:lnTo>
                        <a:lnTo>
                          <a:pt x="0" y="12"/>
                        </a:lnTo>
                        <a:lnTo>
                          <a:pt x="0" y="12"/>
                        </a:lnTo>
                        <a:lnTo>
                          <a:pt x="0" y="9"/>
                        </a:lnTo>
                        <a:lnTo>
                          <a:pt x="3" y="9"/>
                        </a:lnTo>
                        <a:lnTo>
                          <a:pt x="3" y="6"/>
                        </a:lnTo>
                        <a:lnTo>
                          <a:pt x="12" y="0"/>
                        </a:lnTo>
                        <a:lnTo>
                          <a:pt x="15" y="0"/>
                        </a:lnTo>
                        <a:lnTo>
                          <a:pt x="12" y="3"/>
                        </a:lnTo>
                        <a:lnTo>
                          <a:pt x="6" y="6"/>
                        </a:lnTo>
                        <a:lnTo>
                          <a:pt x="6" y="9"/>
                        </a:lnTo>
                        <a:lnTo>
                          <a:pt x="6" y="12"/>
                        </a:lnTo>
                        <a:lnTo>
                          <a:pt x="6" y="15"/>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1" name="Freeform 507"/>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close/>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2" name="Freeform 508"/>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3" name="Freeform 509"/>
                  <p:cNvSpPr>
                    <a:spLocks/>
                  </p:cNvSpPr>
                  <p:nvPr/>
                </p:nvSpPr>
                <p:spPr bwMode="auto">
                  <a:xfrm>
                    <a:off x="2408" y="858"/>
                    <a:ext cx="15" cy="9"/>
                  </a:xfrm>
                  <a:custGeom>
                    <a:avLst/>
                    <a:gdLst>
                      <a:gd name="T0" fmla="*/ 0 w 15"/>
                      <a:gd name="T1" fmla="*/ 9 h 9"/>
                      <a:gd name="T2" fmla="*/ 0 w 15"/>
                      <a:gd name="T3" fmla="*/ 9 h 9"/>
                      <a:gd name="T4" fmla="*/ 3 w 15"/>
                      <a:gd name="T5" fmla="*/ 3 h 9"/>
                      <a:gd name="T6" fmla="*/ 6 w 15"/>
                      <a:gd name="T7" fmla="*/ 3 h 9"/>
                      <a:gd name="T8" fmla="*/ 9 w 15"/>
                      <a:gd name="T9" fmla="*/ 0 h 9"/>
                      <a:gd name="T10" fmla="*/ 12 w 15"/>
                      <a:gd name="T11" fmla="*/ 3 h 9"/>
                      <a:gd name="T12" fmla="*/ 15 w 15"/>
                      <a:gd name="T13" fmla="*/ 6 h 9"/>
                      <a:gd name="T14" fmla="*/ 15 w 15"/>
                      <a:gd name="T15" fmla="*/ 6 h 9"/>
                      <a:gd name="T16" fmla="*/ 9 w 15"/>
                      <a:gd name="T17" fmla="*/ 6 h 9"/>
                      <a:gd name="T18" fmla="*/ 6 w 15"/>
                      <a:gd name="T19" fmla="*/ 9 h 9"/>
                      <a:gd name="T20" fmla="*/ 3 w 15"/>
                      <a:gd name="T21" fmla="*/ 9 h 9"/>
                      <a:gd name="T22" fmla="*/ 0 w 15"/>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9">
                        <a:moveTo>
                          <a:pt x="0" y="9"/>
                        </a:moveTo>
                        <a:lnTo>
                          <a:pt x="0" y="9"/>
                        </a:lnTo>
                        <a:lnTo>
                          <a:pt x="3" y="3"/>
                        </a:lnTo>
                        <a:lnTo>
                          <a:pt x="6" y="3"/>
                        </a:lnTo>
                        <a:lnTo>
                          <a:pt x="9" y="0"/>
                        </a:lnTo>
                        <a:lnTo>
                          <a:pt x="12" y="3"/>
                        </a:lnTo>
                        <a:lnTo>
                          <a:pt x="15" y="6"/>
                        </a:lnTo>
                        <a:lnTo>
                          <a:pt x="15" y="6"/>
                        </a:lnTo>
                        <a:lnTo>
                          <a:pt x="9" y="6"/>
                        </a:lnTo>
                        <a:lnTo>
                          <a:pt x="6" y="9"/>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4" name="Freeform 510"/>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close/>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5" name="Freeform 511"/>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6" name="Freeform 512"/>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0" y="0"/>
                        </a:lnTo>
                        <a:lnTo>
                          <a:pt x="0"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7" name="Freeform 513"/>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0"/>
                        </a:lnTo>
                        <a:lnTo>
                          <a:pt x="0"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8" name="Freeform 514"/>
                  <p:cNvSpPr>
                    <a:spLocks/>
                  </p:cNvSpPr>
                  <p:nvPr/>
                </p:nvSpPr>
                <p:spPr bwMode="auto">
                  <a:xfrm>
                    <a:off x="2498" y="2051"/>
                    <a:ext cx="3" cy="15"/>
                  </a:xfrm>
                  <a:custGeom>
                    <a:avLst/>
                    <a:gdLst>
                      <a:gd name="T0" fmla="*/ 3 w 3"/>
                      <a:gd name="T1" fmla="*/ 3 h 15"/>
                      <a:gd name="T2" fmla="*/ 0 w 3"/>
                      <a:gd name="T3" fmla="*/ 3 h 15"/>
                      <a:gd name="T4" fmla="*/ 3 w 3"/>
                      <a:gd name="T5" fmla="*/ 6 h 15"/>
                      <a:gd name="T6" fmla="*/ 3 w 3"/>
                      <a:gd name="T7" fmla="*/ 9 h 15"/>
                      <a:gd name="T8" fmla="*/ 0 w 3"/>
                      <a:gd name="T9" fmla="*/ 12 h 15"/>
                      <a:gd name="T10" fmla="*/ 3 w 3"/>
                      <a:gd name="T11" fmla="*/ 15 h 15"/>
                      <a:gd name="T12" fmla="*/ 3 w 3"/>
                      <a:gd name="T13" fmla="*/ 15 h 15"/>
                      <a:gd name="T14" fmla="*/ 3 w 3"/>
                      <a:gd name="T15" fmla="*/ 12 h 15"/>
                      <a:gd name="T16" fmla="*/ 3 w 3"/>
                      <a:gd name="T17" fmla="*/ 9 h 15"/>
                      <a:gd name="T18" fmla="*/ 3 w 3"/>
                      <a:gd name="T19" fmla="*/ 9 h 15"/>
                      <a:gd name="T20" fmla="*/ 3 w 3"/>
                      <a:gd name="T21" fmla="*/ 9 h 15"/>
                      <a:gd name="T22" fmla="*/ 3 w 3"/>
                      <a:gd name="T23" fmla="*/ 6 h 15"/>
                      <a:gd name="T24" fmla="*/ 3 w 3"/>
                      <a:gd name="T25" fmla="*/ 3 h 15"/>
                      <a:gd name="T26" fmla="*/ 3 w 3"/>
                      <a:gd name="T27" fmla="*/ 3 h 15"/>
                      <a:gd name="T28" fmla="*/ 3 w 3"/>
                      <a:gd name="T29" fmla="*/ 0 h 15"/>
                      <a:gd name="T30" fmla="*/ 3 w 3"/>
                      <a:gd name="T3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5">
                        <a:moveTo>
                          <a:pt x="3" y="3"/>
                        </a:move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9" name="Freeform 515"/>
                  <p:cNvSpPr>
                    <a:spLocks/>
                  </p:cNvSpPr>
                  <p:nvPr/>
                </p:nvSpPr>
                <p:spPr bwMode="auto">
                  <a:xfrm>
                    <a:off x="2498" y="2051"/>
                    <a:ext cx="3" cy="15"/>
                  </a:xfrm>
                  <a:custGeom>
                    <a:avLst/>
                    <a:gdLst>
                      <a:gd name="T0" fmla="*/ 3 w 3"/>
                      <a:gd name="T1" fmla="*/ 0 h 15"/>
                      <a:gd name="T2" fmla="*/ 3 w 3"/>
                      <a:gd name="T3" fmla="*/ 3 h 15"/>
                      <a:gd name="T4" fmla="*/ 0 w 3"/>
                      <a:gd name="T5" fmla="*/ 3 h 15"/>
                      <a:gd name="T6" fmla="*/ 3 w 3"/>
                      <a:gd name="T7" fmla="*/ 6 h 15"/>
                      <a:gd name="T8" fmla="*/ 3 w 3"/>
                      <a:gd name="T9" fmla="*/ 9 h 15"/>
                      <a:gd name="T10" fmla="*/ 0 w 3"/>
                      <a:gd name="T11" fmla="*/ 12 h 15"/>
                      <a:gd name="T12" fmla="*/ 3 w 3"/>
                      <a:gd name="T13" fmla="*/ 15 h 15"/>
                      <a:gd name="T14" fmla="*/ 3 w 3"/>
                      <a:gd name="T15" fmla="*/ 15 h 15"/>
                      <a:gd name="T16" fmla="*/ 3 w 3"/>
                      <a:gd name="T17" fmla="*/ 12 h 15"/>
                      <a:gd name="T18" fmla="*/ 3 w 3"/>
                      <a:gd name="T19" fmla="*/ 9 h 15"/>
                      <a:gd name="T20" fmla="*/ 3 w 3"/>
                      <a:gd name="T21" fmla="*/ 9 h 15"/>
                      <a:gd name="T22" fmla="*/ 3 w 3"/>
                      <a:gd name="T23" fmla="*/ 9 h 15"/>
                      <a:gd name="T24" fmla="*/ 3 w 3"/>
                      <a:gd name="T25" fmla="*/ 6 h 15"/>
                      <a:gd name="T26" fmla="*/ 3 w 3"/>
                      <a:gd name="T27" fmla="*/ 3 h 15"/>
                      <a:gd name="T28" fmla="*/ 3 w 3"/>
                      <a:gd name="T29" fmla="*/ 3 h 15"/>
                      <a:gd name="T30" fmla="*/ 3 w 3"/>
                      <a:gd name="T31" fmla="*/ 0 h 15"/>
                      <a:gd name="T32" fmla="*/ 3 w 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5">
                        <a:moveTo>
                          <a:pt x="3" y="0"/>
                        </a:moveTo>
                        <a:lnTo>
                          <a:pt x="3" y="3"/>
                        </a:ln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0" name="Freeform 516"/>
                  <p:cNvSpPr>
                    <a:spLocks noEditPoints="1"/>
                  </p:cNvSpPr>
                  <p:nvPr/>
                </p:nvSpPr>
                <p:spPr bwMode="auto">
                  <a:xfrm>
                    <a:off x="2453" y="1942"/>
                    <a:ext cx="115" cy="127"/>
                  </a:xfrm>
                  <a:custGeom>
                    <a:avLst/>
                    <a:gdLst>
                      <a:gd name="T0" fmla="*/ 34 w 38"/>
                      <a:gd name="T1" fmla="*/ 38 h 42"/>
                      <a:gd name="T2" fmla="*/ 31 w 38"/>
                      <a:gd name="T3" fmla="*/ 38 h 42"/>
                      <a:gd name="T4" fmla="*/ 30 w 38"/>
                      <a:gd name="T5" fmla="*/ 37 h 42"/>
                      <a:gd name="T6" fmla="*/ 30 w 38"/>
                      <a:gd name="T7" fmla="*/ 31 h 42"/>
                      <a:gd name="T8" fmla="*/ 26 w 38"/>
                      <a:gd name="T9" fmla="*/ 35 h 42"/>
                      <a:gd name="T10" fmla="*/ 22 w 38"/>
                      <a:gd name="T11" fmla="*/ 39 h 42"/>
                      <a:gd name="T12" fmla="*/ 19 w 38"/>
                      <a:gd name="T13" fmla="*/ 39 h 42"/>
                      <a:gd name="T14" fmla="*/ 21 w 38"/>
                      <a:gd name="T15" fmla="*/ 37 h 42"/>
                      <a:gd name="T16" fmla="*/ 24 w 38"/>
                      <a:gd name="T17" fmla="*/ 35 h 42"/>
                      <a:gd name="T18" fmla="*/ 25 w 38"/>
                      <a:gd name="T19" fmla="*/ 33 h 42"/>
                      <a:gd name="T20" fmla="*/ 21 w 38"/>
                      <a:gd name="T21" fmla="*/ 34 h 42"/>
                      <a:gd name="T22" fmla="*/ 21 w 38"/>
                      <a:gd name="T23" fmla="*/ 33 h 42"/>
                      <a:gd name="T24" fmla="*/ 19 w 38"/>
                      <a:gd name="T25" fmla="*/ 31 h 42"/>
                      <a:gd name="T26" fmla="*/ 18 w 38"/>
                      <a:gd name="T27" fmla="*/ 32 h 42"/>
                      <a:gd name="T28" fmla="*/ 16 w 38"/>
                      <a:gd name="T29" fmla="*/ 33 h 42"/>
                      <a:gd name="T30" fmla="*/ 12 w 38"/>
                      <a:gd name="T31" fmla="*/ 33 h 42"/>
                      <a:gd name="T32" fmla="*/ 7 w 38"/>
                      <a:gd name="T33" fmla="*/ 32 h 42"/>
                      <a:gd name="T34" fmla="*/ 4 w 38"/>
                      <a:gd name="T35" fmla="*/ 32 h 42"/>
                      <a:gd name="T36" fmla="*/ 0 w 38"/>
                      <a:gd name="T37" fmla="*/ 30 h 42"/>
                      <a:gd name="T38" fmla="*/ 6 w 38"/>
                      <a:gd name="T39" fmla="*/ 24 h 42"/>
                      <a:gd name="T40" fmla="*/ 8 w 38"/>
                      <a:gd name="T41" fmla="*/ 21 h 42"/>
                      <a:gd name="T42" fmla="*/ 9 w 38"/>
                      <a:gd name="T43" fmla="*/ 17 h 42"/>
                      <a:gd name="T44" fmla="*/ 12 w 38"/>
                      <a:gd name="T45" fmla="*/ 13 h 42"/>
                      <a:gd name="T46" fmla="*/ 14 w 38"/>
                      <a:gd name="T47" fmla="*/ 10 h 42"/>
                      <a:gd name="T48" fmla="*/ 15 w 38"/>
                      <a:gd name="T49" fmla="*/ 8 h 42"/>
                      <a:gd name="T50" fmla="*/ 18 w 38"/>
                      <a:gd name="T51" fmla="*/ 4 h 42"/>
                      <a:gd name="T52" fmla="*/ 23 w 38"/>
                      <a:gd name="T53" fmla="*/ 1 h 42"/>
                      <a:gd name="T54" fmla="*/ 26 w 38"/>
                      <a:gd name="T55" fmla="*/ 1 h 42"/>
                      <a:gd name="T56" fmla="*/ 24 w 38"/>
                      <a:gd name="T57" fmla="*/ 1 h 42"/>
                      <a:gd name="T58" fmla="*/ 25 w 38"/>
                      <a:gd name="T59" fmla="*/ 3 h 42"/>
                      <a:gd name="T60" fmla="*/ 24 w 38"/>
                      <a:gd name="T61" fmla="*/ 3 h 42"/>
                      <a:gd name="T62" fmla="*/ 20 w 38"/>
                      <a:gd name="T63" fmla="*/ 9 h 42"/>
                      <a:gd name="T64" fmla="*/ 17 w 38"/>
                      <a:gd name="T65" fmla="*/ 14 h 42"/>
                      <a:gd name="T66" fmla="*/ 20 w 38"/>
                      <a:gd name="T67" fmla="*/ 13 h 42"/>
                      <a:gd name="T68" fmla="*/ 22 w 38"/>
                      <a:gd name="T69" fmla="*/ 13 h 42"/>
                      <a:gd name="T70" fmla="*/ 23 w 38"/>
                      <a:gd name="T71" fmla="*/ 15 h 42"/>
                      <a:gd name="T72" fmla="*/ 21 w 38"/>
                      <a:gd name="T73" fmla="*/ 17 h 42"/>
                      <a:gd name="T74" fmla="*/ 24 w 38"/>
                      <a:gd name="T75" fmla="*/ 18 h 42"/>
                      <a:gd name="T76" fmla="*/ 26 w 38"/>
                      <a:gd name="T77" fmla="*/ 19 h 42"/>
                      <a:gd name="T78" fmla="*/ 26 w 38"/>
                      <a:gd name="T79" fmla="*/ 20 h 42"/>
                      <a:gd name="T80" fmla="*/ 30 w 38"/>
                      <a:gd name="T81" fmla="*/ 18 h 42"/>
                      <a:gd name="T82" fmla="*/ 29 w 38"/>
                      <a:gd name="T83" fmla="*/ 22 h 42"/>
                      <a:gd name="T84" fmla="*/ 34 w 38"/>
                      <a:gd name="T85" fmla="*/ 18 h 42"/>
                      <a:gd name="T86" fmla="*/ 34 w 38"/>
                      <a:gd name="T87" fmla="*/ 22 h 42"/>
                      <a:gd name="T88" fmla="*/ 31 w 38"/>
                      <a:gd name="T89" fmla="*/ 24 h 42"/>
                      <a:gd name="T90" fmla="*/ 32 w 38"/>
                      <a:gd name="T91" fmla="*/ 25 h 42"/>
                      <a:gd name="T92" fmla="*/ 32 w 38"/>
                      <a:gd name="T93" fmla="*/ 27 h 42"/>
                      <a:gd name="T94" fmla="*/ 34 w 38"/>
                      <a:gd name="T95" fmla="*/ 27 h 42"/>
                      <a:gd name="T96" fmla="*/ 37 w 38"/>
                      <a:gd name="T97" fmla="*/ 25 h 42"/>
                      <a:gd name="T98" fmla="*/ 34 w 38"/>
                      <a:gd name="T99" fmla="*/ 28 h 42"/>
                      <a:gd name="T100" fmla="*/ 30 w 38"/>
                      <a:gd name="T101" fmla="*/ 30 h 42"/>
                      <a:gd name="T102" fmla="*/ 34 w 38"/>
                      <a:gd name="T103" fmla="*/ 33 h 42"/>
                      <a:gd name="T104" fmla="*/ 38 w 38"/>
                      <a:gd name="T105" fmla="*/ 30 h 42"/>
                      <a:gd name="T106" fmla="*/ 35 w 38"/>
                      <a:gd name="T107" fmla="*/ 34 h 42"/>
                      <a:gd name="T108" fmla="*/ 38 w 38"/>
                      <a:gd name="T109" fmla="*/ 33 h 42"/>
                      <a:gd name="T110" fmla="*/ 36 w 38"/>
                      <a:gd name="T111" fmla="*/ 40 h 42"/>
                      <a:gd name="T112" fmla="*/ 34 w 38"/>
                      <a:gd name="T113" fmla="*/ 41 h 42"/>
                      <a:gd name="T114" fmla="*/ 3 w 38"/>
                      <a:gd name="T11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32" y="42"/>
                        </a:moveTo>
                        <a:cubicBezTo>
                          <a:pt x="32" y="41"/>
                          <a:pt x="32" y="41"/>
                          <a:pt x="32" y="41"/>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1" y="38"/>
                          <a:pt x="31" y="38"/>
                          <a:pt x="31" y="38"/>
                        </a:cubicBezTo>
                        <a:cubicBezTo>
                          <a:pt x="31" y="38"/>
                          <a:pt x="31" y="38"/>
                          <a:pt x="31" y="38"/>
                        </a:cubicBezTo>
                        <a:cubicBezTo>
                          <a:pt x="30" y="40"/>
                          <a:pt x="30" y="40"/>
                          <a:pt x="30" y="40"/>
                        </a:cubicBezTo>
                        <a:cubicBezTo>
                          <a:pt x="29" y="41"/>
                          <a:pt x="29" y="41"/>
                          <a:pt x="29" y="41"/>
                        </a:cubicBezTo>
                        <a:cubicBezTo>
                          <a:pt x="29" y="40"/>
                          <a:pt x="29" y="40"/>
                          <a:pt x="29" y="40"/>
                        </a:cubicBezTo>
                        <a:cubicBezTo>
                          <a:pt x="29" y="40"/>
                          <a:pt x="29" y="40"/>
                          <a:pt x="29" y="40"/>
                        </a:cubicBezTo>
                        <a:cubicBezTo>
                          <a:pt x="29" y="40"/>
                          <a:pt x="29" y="40"/>
                          <a:pt x="29" y="40"/>
                        </a:cubicBezTo>
                        <a:cubicBezTo>
                          <a:pt x="29" y="39"/>
                          <a:pt x="29" y="39"/>
                          <a:pt x="29" y="39"/>
                        </a:cubicBezTo>
                        <a:cubicBezTo>
                          <a:pt x="30" y="37"/>
                          <a:pt x="30" y="37"/>
                          <a:pt x="30" y="37"/>
                        </a:cubicBezTo>
                        <a:cubicBezTo>
                          <a:pt x="31" y="36"/>
                          <a:pt x="31" y="36"/>
                          <a:pt x="31" y="36"/>
                        </a:cubicBezTo>
                        <a:cubicBezTo>
                          <a:pt x="31" y="36"/>
                          <a:pt x="31" y="36"/>
                          <a:pt x="31" y="36"/>
                        </a:cubicBezTo>
                        <a:cubicBezTo>
                          <a:pt x="31" y="35"/>
                          <a:pt x="31" y="35"/>
                          <a:pt x="31" y="35"/>
                        </a:cubicBezTo>
                        <a:cubicBezTo>
                          <a:pt x="31" y="33"/>
                          <a:pt x="31" y="33"/>
                          <a:pt x="31" y="33"/>
                        </a:cubicBezTo>
                        <a:cubicBezTo>
                          <a:pt x="31" y="32"/>
                          <a:pt x="31" y="32"/>
                          <a:pt x="31" y="32"/>
                        </a:cubicBezTo>
                        <a:cubicBezTo>
                          <a:pt x="30" y="31"/>
                          <a:pt x="30" y="31"/>
                          <a:pt x="30" y="31"/>
                        </a:cubicBezTo>
                        <a:cubicBezTo>
                          <a:pt x="30" y="31"/>
                          <a:pt x="30" y="31"/>
                          <a:pt x="30" y="31"/>
                        </a:cubicBezTo>
                        <a:cubicBezTo>
                          <a:pt x="29" y="31"/>
                          <a:pt x="29" y="31"/>
                          <a:pt x="29" y="31"/>
                        </a:cubicBezTo>
                        <a:cubicBezTo>
                          <a:pt x="29" y="31"/>
                          <a:pt x="29" y="31"/>
                          <a:pt x="29" y="31"/>
                        </a:cubicBezTo>
                        <a:cubicBezTo>
                          <a:pt x="28" y="31"/>
                          <a:pt x="28" y="31"/>
                          <a:pt x="28" y="31"/>
                        </a:cubicBezTo>
                        <a:cubicBezTo>
                          <a:pt x="28" y="33"/>
                          <a:pt x="28" y="33"/>
                          <a:pt x="28" y="33"/>
                        </a:cubicBezTo>
                        <a:cubicBezTo>
                          <a:pt x="28" y="34"/>
                          <a:pt x="28" y="34"/>
                          <a:pt x="28" y="34"/>
                        </a:cubicBezTo>
                        <a:cubicBezTo>
                          <a:pt x="27" y="35"/>
                          <a:pt x="27" y="35"/>
                          <a:pt x="27" y="35"/>
                        </a:cubicBezTo>
                        <a:cubicBezTo>
                          <a:pt x="26" y="35"/>
                          <a:pt x="26" y="35"/>
                          <a:pt x="26" y="35"/>
                        </a:cubicBezTo>
                        <a:cubicBezTo>
                          <a:pt x="26" y="35"/>
                          <a:pt x="26" y="35"/>
                          <a:pt x="26" y="35"/>
                        </a:cubicBezTo>
                        <a:cubicBezTo>
                          <a:pt x="25" y="35"/>
                          <a:pt x="25" y="35"/>
                          <a:pt x="25" y="35"/>
                        </a:cubicBezTo>
                        <a:cubicBezTo>
                          <a:pt x="24" y="36"/>
                          <a:pt x="24" y="36"/>
                          <a:pt x="24" y="36"/>
                        </a:cubicBezTo>
                        <a:cubicBezTo>
                          <a:pt x="24" y="36"/>
                          <a:pt x="24" y="36"/>
                          <a:pt x="24" y="36"/>
                        </a:cubicBezTo>
                        <a:cubicBezTo>
                          <a:pt x="23" y="37"/>
                          <a:pt x="23" y="37"/>
                          <a:pt x="23" y="37"/>
                        </a:cubicBezTo>
                        <a:cubicBezTo>
                          <a:pt x="23" y="38"/>
                          <a:pt x="23" y="38"/>
                          <a:pt x="23" y="38"/>
                        </a:cubicBezTo>
                        <a:cubicBezTo>
                          <a:pt x="22" y="39"/>
                          <a:pt x="22" y="39"/>
                          <a:pt x="22" y="39"/>
                        </a:cubicBezTo>
                        <a:cubicBezTo>
                          <a:pt x="21" y="39"/>
                          <a:pt x="21" y="39"/>
                          <a:pt x="21" y="39"/>
                        </a:cubicBezTo>
                        <a:cubicBezTo>
                          <a:pt x="21" y="39"/>
                          <a:pt x="21" y="39"/>
                          <a:pt x="21" y="39"/>
                        </a:cubicBezTo>
                        <a:cubicBezTo>
                          <a:pt x="21" y="39"/>
                          <a:pt x="21" y="39"/>
                          <a:pt x="21" y="39"/>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8" y="39"/>
                          <a:pt x="18" y="39"/>
                          <a:pt x="18" y="39"/>
                        </a:cubicBezTo>
                        <a:cubicBezTo>
                          <a:pt x="19" y="38"/>
                          <a:pt x="19" y="38"/>
                          <a:pt x="19" y="38"/>
                        </a:cubicBezTo>
                        <a:cubicBezTo>
                          <a:pt x="20" y="38"/>
                          <a:pt x="20" y="38"/>
                          <a:pt x="20" y="38"/>
                        </a:cubicBezTo>
                        <a:cubicBezTo>
                          <a:pt x="21" y="38"/>
                          <a:pt x="21" y="38"/>
                          <a:pt x="21" y="38"/>
                        </a:cubicBezTo>
                        <a:cubicBezTo>
                          <a:pt x="21" y="37"/>
                          <a:pt x="21" y="37"/>
                          <a:pt x="21" y="37"/>
                        </a:cubicBezTo>
                        <a:cubicBezTo>
                          <a:pt x="21" y="37"/>
                          <a:pt x="21" y="37"/>
                          <a:pt x="21" y="37"/>
                        </a:cubicBezTo>
                        <a:cubicBezTo>
                          <a:pt x="22" y="37"/>
                          <a:pt x="22" y="37"/>
                          <a:pt x="22" y="37"/>
                        </a:cubicBezTo>
                        <a:cubicBezTo>
                          <a:pt x="22" y="37"/>
                          <a:pt x="22" y="37"/>
                          <a:pt x="22" y="37"/>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6" y="34"/>
                          <a:pt x="26" y="34"/>
                          <a:pt x="26" y="34"/>
                        </a:cubicBezTo>
                        <a:cubicBezTo>
                          <a:pt x="26" y="34"/>
                          <a:pt x="26" y="34"/>
                          <a:pt x="26" y="34"/>
                        </a:cubicBezTo>
                        <a:cubicBezTo>
                          <a:pt x="27" y="33"/>
                          <a:pt x="27" y="33"/>
                          <a:pt x="27" y="33"/>
                        </a:cubicBezTo>
                        <a:cubicBezTo>
                          <a:pt x="27" y="33"/>
                          <a:pt x="27" y="33"/>
                          <a:pt x="27" y="33"/>
                        </a:cubicBezTo>
                        <a:cubicBezTo>
                          <a:pt x="26" y="33"/>
                          <a:pt x="26" y="33"/>
                          <a:pt x="26" y="33"/>
                        </a:cubicBezTo>
                        <a:cubicBezTo>
                          <a:pt x="25" y="33"/>
                          <a:pt x="25" y="33"/>
                          <a:pt x="25" y="33"/>
                        </a:cubicBezTo>
                        <a:cubicBezTo>
                          <a:pt x="24" y="33"/>
                          <a:pt x="24" y="33"/>
                          <a:pt x="24" y="33"/>
                        </a:cubicBezTo>
                        <a:cubicBezTo>
                          <a:pt x="24" y="33"/>
                          <a:pt x="24" y="33"/>
                          <a:pt x="24" y="33"/>
                        </a:cubicBezTo>
                        <a:cubicBezTo>
                          <a:pt x="23" y="33"/>
                          <a:pt x="23" y="33"/>
                          <a:pt x="23" y="33"/>
                        </a:cubicBezTo>
                        <a:cubicBezTo>
                          <a:pt x="22" y="32"/>
                          <a:pt x="22" y="32"/>
                          <a:pt x="22" y="32"/>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19" y="34"/>
                          <a:pt x="19" y="34"/>
                          <a:pt x="19" y="34"/>
                        </a:cubicBezTo>
                        <a:cubicBezTo>
                          <a:pt x="20" y="34"/>
                          <a:pt x="20" y="34"/>
                          <a:pt x="20" y="34"/>
                        </a:cubicBezTo>
                        <a:cubicBezTo>
                          <a:pt x="21" y="33"/>
                          <a:pt x="21" y="33"/>
                          <a:pt x="21" y="33"/>
                        </a:cubicBezTo>
                        <a:cubicBezTo>
                          <a:pt x="21" y="32"/>
                          <a:pt x="21" y="32"/>
                          <a:pt x="21" y="32"/>
                        </a:cubicBezTo>
                        <a:cubicBezTo>
                          <a:pt x="20" y="32"/>
                          <a:pt x="20" y="32"/>
                          <a:pt x="20" y="32"/>
                        </a:cubicBezTo>
                        <a:cubicBezTo>
                          <a:pt x="20" y="32"/>
                          <a:pt x="20" y="32"/>
                          <a:pt x="20" y="32"/>
                        </a:cubicBezTo>
                        <a:cubicBezTo>
                          <a:pt x="20" y="32"/>
                          <a:pt x="20" y="32"/>
                          <a:pt x="20" y="32"/>
                        </a:cubicBezTo>
                        <a:cubicBezTo>
                          <a:pt x="20" y="30"/>
                          <a:pt x="20" y="30"/>
                          <a:pt x="20" y="30"/>
                        </a:cubicBezTo>
                        <a:cubicBezTo>
                          <a:pt x="20" y="31"/>
                          <a:pt x="20" y="31"/>
                          <a:pt x="20" y="31"/>
                        </a:cubicBezTo>
                        <a:cubicBezTo>
                          <a:pt x="19" y="31"/>
                          <a:pt x="19" y="31"/>
                          <a:pt x="19" y="31"/>
                        </a:cubicBezTo>
                        <a:cubicBezTo>
                          <a:pt x="19" y="31"/>
                          <a:pt x="19" y="31"/>
                          <a:pt x="19" y="31"/>
                        </a:cubicBezTo>
                        <a:cubicBezTo>
                          <a:pt x="19" y="30"/>
                          <a:pt x="19" y="30"/>
                          <a:pt x="19" y="30"/>
                        </a:cubicBezTo>
                        <a:cubicBezTo>
                          <a:pt x="20" y="30"/>
                          <a:pt x="20" y="30"/>
                          <a:pt x="20" y="30"/>
                        </a:cubicBezTo>
                        <a:cubicBezTo>
                          <a:pt x="19" y="30"/>
                          <a:pt x="19" y="30"/>
                          <a:pt x="19" y="30"/>
                        </a:cubicBezTo>
                        <a:cubicBezTo>
                          <a:pt x="18" y="31"/>
                          <a:pt x="18" y="31"/>
                          <a:pt x="18" y="31"/>
                        </a:cubicBezTo>
                        <a:cubicBezTo>
                          <a:pt x="18" y="30"/>
                          <a:pt x="18" y="30"/>
                          <a:pt x="18" y="30"/>
                        </a:cubicBezTo>
                        <a:cubicBezTo>
                          <a:pt x="18" y="32"/>
                          <a:pt x="18" y="32"/>
                          <a:pt x="18" y="32"/>
                        </a:cubicBezTo>
                        <a:cubicBezTo>
                          <a:pt x="18" y="32"/>
                          <a:pt x="18" y="32"/>
                          <a:pt x="18" y="32"/>
                        </a:cubicBezTo>
                        <a:cubicBezTo>
                          <a:pt x="18" y="33"/>
                          <a:pt x="18" y="33"/>
                          <a:pt x="18" y="33"/>
                        </a:cubicBezTo>
                        <a:cubicBezTo>
                          <a:pt x="17" y="32"/>
                          <a:pt x="17" y="32"/>
                          <a:pt x="17" y="32"/>
                        </a:cubicBezTo>
                        <a:cubicBezTo>
                          <a:pt x="17" y="32"/>
                          <a:pt x="17" y="32"/>
                          <a:pt x="17" y="32"/>
                        </a:cubicBezTo>
                        <a:cubicBezTo>
                          <a:pt x="16" y="33"/>
                          <a:pt x="16" y="33"/>
                          <a:pt x="16" y="33"/>
                        </a:cubicBezTo>
                        <a:cubicBezTo>
                          <a:pt x="16" y="33"/>
                          <a:pt x="16" y="33"/>
                          <a:pt x="16" y="33"/>
                        </a:cubicBezTo>
                        <a:cubicBezTo>
                          <a:pt x="16" y="33"/>
                          <a:pt x="16" y="33"/>
                          <a:pt x="16" y="33"/>
                        </a:cubicBezTo>
                        <a:cubicBezTo>
                          <a:pt x="14" y="32"/>
                          <a:pt x="14" y="32"/>
                          <a:pt x="14" y="32"/>
                        </a:cubicBezTo>
                        <a:cubicBezTo>
                          <a:pt x="14" y="32"/>
                          <a:pt x="14" y="32"/>
                          <a:pt x="14" y="32"/>
                        </a:cubicBezTo>
                        <a:cubicBezTo>
                          <a:pt x="14" y="33"/>
                          <a:pt x="14" y="33"/>
                          <a:pt x="14" y="33"/>
                        </a:cubicBezTo>
                        <a:cubicBezTo>
                          <a:pt x="14" y="33"/>
                          <a:pt x="14" y="33"/>
                          <a:pt x="14" y="33"/>
                        </a:cubicBezTo>
                        <a:cubicBezTo>
                          <a:pt x="13" y="33"/>
                          <a:pt x="13" y="33"/>
                          <a:pt x="13" y="33"/>
                        </a:cubicBezTo>
                        <a:cubicBezTo>
                          <a:pt x="13" y="33"/>
                          <a:pt x="13" y="33"/>
                          <a:pt x="13" y="33"/>
                        </a:cubicBezTo>
                        <a:cubicBezTo>
                          <a:pt x="12" y="33"/>
                          <a:pt x="12" y="33"/>
                          <a:pt x="12" y="33"/>
                        </a:cubicBezTo>
                        <a:cubicBezTo>
                          <a:pt x="11" y="33"/>
                          <a:pt x="11" y="33"/>
                          <a:pt x="11" y="33"/>
                        </a:cubicBezTo>
                        <a:cubicBezTo>
                          <a:pt x="11" y="32"/>
                          <a:pt x="11" y="32"/>
                          <a:pt x="11" y="32"/>
                        </a:cubicBezTo>
                        <a:cubicBezTo>
                          <a:pt x="11" y="32"/>
                          <a:pt x="11" y="32"/>
                          <a:pt x="11" y="32"/>
                        </a:cubicBezTo>
                        <a:cubicBezTo>
                          <a:pt x="10" y="32"/>
                          <a:pt x="10" y="32"/>
                          <a:pt x="10" y="32"/>
                        </a:cubicBezTo>
                        <a:cubicBezTo>
                          <a:pt x="8" y="32"/>
                          <a:pt x="8" y="32"/>
                          <a:pt x="8" y="32"/>
                        </a:cubicBezTo>
                        <a:cubicBezTo>
                          <a:pt x="8" y="32"/>
                          <a:pt x="8" y="32"/>
                          <a:pt x="8" y="32"/>
                        </a:cubicBezTo>
                        <a:cubicBezTo>
                          <a:pt x="7" y="32"/>
                          <a:pt x="7" y="32"/>
                          <a:pt x="7" y="32"/>
                        </a:cubicBezTo>
                        <a:cubicBezTo>
                          <a:pt x="6" y="32"/>
                          <a:pt x="6" y="32"/>
                          <a:pt x="6" y="32"/>
                        </a:cubicBezTo>
                        <a:cubicBezTo>
                          <a:pt x="6" y="31"/>
                          <a:pt x="6" y="31"/>
                          <a:pt x="6" y="31"/>
                        </a:cubicBezTo>
                        <a:cubicBezTo>
                          <a:pt x="6" y="31"/>
                          <a:pt x="6" y="31"/>
                          <a:pt x="6" y="31"/>
                        </a:cubicBezTo>
                        <a:cubicBezTo>
                          <a:pt x="6" y="30"/>
                          <a:pt x="6" y="30"/>
                          <a:pt x="6" y="30"/>
                        </a:cubicBezTo>
                        <a:cubicBezTo>
                          <a:pt x="6" y="31"/>
                          <a:pt x="6" y="31"/>
                          <a:pt x="6" y="31"/>
                        </a:cubicBezTo>
                        <a:cubicBezTo>
                          <a:pt x="5" y="32"/>
                          <a:pt x="5" y="32"/>
                          <a:pt x="5" y="32"/>
                        </a:cubicBezTo>
                        <a:cubicBezTo>
                          <a:pt x="4" y="32"/>
                          <a:pt x="4" y="32"/>
                          <a:pt x="4" y="32"/>
                        </a:cubicBezTo>
                        <a:cubicBezTo>
                          <a:pt x="3" y="32"/>
                          <a:pt x="3" y="32"/>
                          <a:pt x="3" y="32"/>
                        </a:cubicBezTo>
                        <a:cubicBezTo>
                          <a:pt x="2" y="33"/>
                          <a:pt x="2" y="33"/>
                          <a:pt x="2" y="33"/>
                        </a:cubicBezTo>
                        <a:cubicBezTo>
                          <a:pt x="0" y="32"/>
                          <a:pt x="0" y="32"/>
                          <a:pt x="0" y="32"/>
                        </a:cubicBezTo>
                        <a:cubicBezTo>
                          <a:pt x="0" y="32"/>
                          <a:pt x="0" y="32"/>
                          <a:pt x="0" y="32"/>
                        </a:cubicBezTo>
                        <a:cubicBezTo>
                          <a:pt x="0" y="32"/>
                          <a:pt x="0" y="32"/>
                          <a:pt x="0" y="32"/>
                        </a:cubicBezTo>
                        <a:cubicBezTo>
                          <a:pt x="0" y="31"/>
                          <a:pt x="0" y="31"/>
                          <a:pt x="0" y="31"/>
                        </a:cubicBezTo>
                        <a:cubicBezTo>
                          <a:pt x="0" y="30"/>
                          <a:pt x="0" y="30"/>
                          <a:pt x="0" y="30"/>
                        </a:cubicBezTo>
                        <a:cubicBezTo>
                          <a:pt x="0" y="30"/>
                          <a:pt x="0" y="30"/>
                          <a:pt x="0" y="30"/>
                        </a:cubicBezTo>
                        <a:cubicBezTo>
                          <a:pt x="0" y="30"/>
                          <a:pt x="0" y="30"/>
                          <a:pt x="0" y="30"/>
                        </a:cubicBezTo>
                        <a:cubicBezTo>
                          <a:pt x="2" y="29"/>
                          <a:pt x="2" y="29"/>
                          <a:pt x="2" y="29"/>
                        </a:cubicBezTo>
                        <a:cubicBezTo>
                          <a:pt x="3" y="28"/>
                          <a:pt x="3" y="28"/>
                          <a:pt x="3" y="28"/>
                        </a:cubicBezTo>
                        <a:cubicBezTo>
                          <a:pt x="4" y="27"/>
                          <a:pt x="4" y="27"/>
                          <a:pt x="4" y="27"/>
                        </a:cubicBezTo>
                        <a:cubicBezTo>
                          <a:pt x="5" y="25"/>
                          <a:pt x="5" y="25"/>
                          <a:pt x="5" y="25"/>
                        </a:cubicBezTo>
                        <a:cubicBezTo>
                          <a:pt x="6" y="24"/>
                          <a:pt x="6" y="24"/>
                          <a:pt x="6" y="24"/>
                        </a:cubicBezTo>
                        <a:cubicBezTo>
                          <a:pt x="5" y="24"/>
                          <a:pt x="5" y="24"/>
                          <a:pt x="5" y="24"/>
                        </a:cubicBezTo>
                        <a:cubicBezTo>
                          <a:pt x="6" y="23"/>
                          <a:pt x="6" y="23"/>
                          <a:pt x="6" y="23"/>
                        </a:cubicBezTo>
                        <a:cubicBezTo>
                          <a:pt x="6" y="22"/>
                          <a:pt x="6" y="22"/>
                          <a:pt x="6" y="22"/>
                        </a:cubicBezTo>
                        <a:cubicBezTo>
                          <a:pt x="7" y="21"/>
                          <a:pt x="7" y="21"/>
                          <a:pt x="7" y="21"/>
                        </a:cubicBezTo>
                        <a:cubicBezTo>
                          <a:pt x="7" y="21"/>
                          <a:pt x="7" y="21"/>
                          <a:pt x="7" y="21"/>
                        </a:cubicBezTo>
                        <a:cubicBezTo>
                          <a:pt x="7" y="20"/>
                          <a:pt x="7" y="20"/>
                          <a:pt x="7" y="20"/>
                        </a:cubicBezTo>
                        <a:cubicBezTo>
                          <a:pt x="8" y="21"/>
                          <a:pt x="8" y="21"/>
                          <a:pt x="8" y="21"/>
                        </a:cubicBezTo>
                        <a:cubicBezTo>
                          <a:pt x="9" y="20"/>
                          <a:pt x="9" y="20"/>
                          <a:pt x="9" y="20"/>
                        </a:cubicBezTo>
                        <a:cubicBezTo>
                          <a:pt x="10" y="20"/>
                          <a:pt x="10" y="20"/>
                          <a:pt x="10" y="20"/>
                        </a:cubicBezTo>
                        <a:cubicBezTo>
                          <a:pt x="10" y="19"/>
                          <a:pt x="10" y="19"/>
                          <a:pt x="10" y="19"/>
                        </a:cubicBezTo>
                        <a:cubicBezTo>
                          <a:pt x="9" y="19"/>
                          <a:pt x="9" y="19"/>
                          <a:pt x="9" y="19"/>
                        </a:cubicBezTo>
                        <a:cubicBezTo>
                          <a:pt x="9" y="18"/>
                          <a:pt x="9" y="18"/>
                          <a:pt x="9" y="18"/>
                        </a:cubicBezTo>
                        <a:cubicBezTo>
                          <a:pt x="9" y="18"/>
                          <a:pt x="9" y="18"/>
                          <a:pt x="9" y="18"/>
                        </a:cubicBezTo>
                        <a:cubicBezTo>
                          <a:pt x="9" y="17"/>
                          <a:pt x="9" y="17"/>
                          <a:pt x="9" y="17"/>
                        </a:cubicBezTo>
                        <a:cubicBezTo>
                          <a:pt x="10" y="17"/>
                          <a:pt x="10" y="17"/>
                          <a:pt x="10" y="17"/>
                        </a:cubicBezTo>
                        <a:cubicBezTo>
                          <a:pt x="11" y="17"/>
                          <a:pt x="11" y="17"/>
                          <a:pt x="11" y="17"/>
                        </a:cubicBezTo>
                        <a:cubicBezTo>
                          <a:pt x="11" y="17"/>
                          <a:pt x="11" y="17"/>
                          <a:pt x="11" y="17"/>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3" y="12"/>
                          <a:pt x="13" y="12"/>
                          <a:pt x="13" y="12"/>
                        </a:cubicBezTo>
                        <a:cubicBezTo>
                          <a:pt x="14" y="12"/>
                          <a:pt x="14" y="12"/>
                          <a:pt x="14" y="12"/>
                        </a:cubicBezTo>
                        <a:cubicBezTo>
                          <a:pt x="15" y="11"/>
                          <a:pt x="15" y="11"/>
                          <a:pt x="15" y="11"/>
                        </a:cubicBezTo>
                        <a:cubicBezTo>
                          <a:pt x="14" y="11"/>
                          <a:pt x="14" y="11"/>
                          <a:pt x="14" y="11"/>
                        </a:cubicBezTo>
                        <a:cubicBezTo>
                          <a:pt x="13" y="11"/>
                          <a:pt x="13" y="11"/>
                          <a:pt x="13" y="11"/>
                        </a:cubicBezTo>
                        <a:cubicBezTo>
                          <a:pt x="14" y="10"/>
                          <a:pt x="14" y="10"/>
                          <a:pt x="14" y="10"/>
                        </a:cubicBezTo>
                        <a:cubicBezTo>
                          <a:pt x="14" y="10"/>
                          <a:pt x="14" y="10"/>
                          <a:pt x="14" y="10"/>
                        </a:cubicBezTo>
                        <a:cubicBezTo>
                          <a:pt x="15" y="10"/>
                          <a:pt x="15" y="10"/>
                          <a:pt x="15" y="10"/>
                        </a:cubicBezTo>
                        <a:cubicBezTo>
                          <a:pt x="16" y="9"/>
                          <a:pt x="16" y="9"/>
                          <a:pt x="16" y="9"/>
                        </a:cubicBezTo>
                        <a:cubicBezTo>
                          <a:pt x="16" y="9"/>
                          <a:pt x="16" y="9"/>
                          <a:pt x="16" y="9"/>
                        </a:cubicBezTo>
                        <a:cubicBezTo>
                          <a:pt x="15" y="8"/>
                          <a:pt x="15" y="8"/>
                          <a:pt x="15" y="8"/>
                        </a:cubicBezTo>
                        <a:cubicBezTo>
                          <a:pt x="15" y="8"/>
                          <a:pt x="15" y="8"/>
                          <a:pt x="15" y="8"/>
                        </a:cubicBezTo>
                        <a:cubicBezTo>
                          <a:pt x="15" y="8"/>
                          <a:pt x="15" y="8"/>
                          <a:pt x="15" y="8"/>
                        </a:cubicBezTo>
                        <a:cubicBezTo>
                          <a:pt x="16" y="8"/>
                          <a:pt x="16" y="8"/>
                          <a:pt x="16" y="8"/>
                        </a:cubicBezTo>
                        <a:cubicBezTo>
                          <a:pt x="16" y="7"/>
                          <a:pt x="16" y="7"/>
                          <a:pt x="16" y="7"/>
                        </a:cubicBezTo>
                        <a:cubicBezTo>
                          <a:pt x="16" y="7"/>
                          <a:pt x="16" y="7"/>
                          <a:pt x="16" y="7"/>
                        </a:cubicBezTo>
                        <a:cubicBezTo>
                          <a:pt x="17" y="6"/>
                          <a:pt x="17" y="6"/>
                          <a:pt x="17" y="6"/>
                        </a:cubicBezTo>
                        <a:cubicBezTo>
                          <a:pt x="18" y="5"/>
                          <a:pt x="18" y="5"/>
                          <a:pt x="18" y="5"/>
                        </a:cubicBezTo>
                        <a:cubicBezTo>
                          <a:pt x="18" y="5"/>
                          <a:pt x="18" y="5"/>
                          <a:pt x="18" y="5"/>
                        </a:cubicBezTo>
                        <a:cubicBezTo>
                          <a:pt x="18" y="4"/>
                          <a:pt x="18" y="4"/>
                          <a:pt x="18" y="4"/>
                        </a:cubicBezTo>
                        <a:cubicBezTo>
                          <a:pt x="18" y="5"/>
                          <a:pt x="18" y="5"/>
                          <a:pt x="18"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3" y="1"/>
                          <a:pt x="23" y="1"/>
                          <a:pt x="23" y="1"/>
                        </a:cubicBezTo>
                        <a:cubicBezTo>
                          <a:pt x="23" y="1"/>
                          <a:pt x="23" y="1"/>
                          <a:pt x="23" y="1"/>
                        </a:cubicBezTo>
                        <a:cubicBezTo>
                          <a:pt x="24" y="1"/>
                          <a:pt x="24" y="1"/>
                          <a:pt x="24" y="1"/>
                        </a:cubicBezTo>
                        <a:cubicBezTo>
                          <a:pt x="25" y="0"/>
                          <a:pt x="25" y="0"/>
                          <a:pt x="25" y="0"/>
                        </a:cubicBezTo>
                        <a:cubicBezTo>
                          <a:pt x="25" y="0"/>
                          <a:pt x="25" y="0"/>
                          <a:pt x="25" y="0"/>
                        </a:cubicBezTo>
                        <a:cubicBezTo>
                          <a:pt x="25" y="0"/>
                          <a:pt x="25" y="0"/>
                          <a:pt x="25" y="0"/>
                        </a:cubicBezTo>
                        <a:cubicBezTo>
                          <a:pt x="25" y="1"/>
                          <a:pt x="25" y="1"/>
                          <a:pt x="25" y="1"/>
                        </a:cubicBezTo>
                        <a:cubicBezTo>
                          <a:pt x="26" y="1"/>
                          <a:pt x="26" y="1"/>
                          <a:pt x="26" y="1"/>
                        </a:cubicBezTo>
                        <a:cubicBezTo>
                          <a:pt x="26" y="0"/>
                          <a:pt x="26" y="0"/>
                          <a:pt x="26" y="0"/>
                        </a:cubicBezTo>
                        <a:cubicBezTo>
                          <a:pt x="27" y="0"/>
                          <a:pt x="27" y="0"/>
                          <a:pt x="27" y="0"/>
                        </a:cubicBezTo>
                        <a:cubicBezTo>
                          <a:pt x="27" y="1"/>
                          <a:pt x="27" y="1"/>
                          <a:pt x="27" y="1"/>
                        </a:cubicBezTo>
                        <a:cubicBezTo>
                          <a:pt x="27" y="2"/>
                          <a:pt x="27" y="2"/>
                          <a:pt x="27" y="2"/>
                        </a:cubicBezTo>
                        <a:cubicBezTo>
                          <a:pt x="26" y="2"/>
                          <a:pt x="26" y="2"/>
                          <a:pt x="26" y="2"/>
                        </a:cubicBezTo>
                        <a:cubicBezTo>
                          <a:pt x="25" y="2"/>
                          <a:pt x="25" y="2"/>
                          <a:pt x="25" y="2"/>
                        </a:cubicBezTo>
                        <a:cubicBezTo>
                          <a:pt x="24" y="1"/>
                          <a:pt x="24" y="1"/>
                          <a:pt x="24" y="1"/>
                        </a:cubicBezTo>
                        <a:cubicBezTo>
                          <a:pt x="24" y="2"/>
                          <a:pt x="24" y="2"/>
                          <a:pt x="24" y="2"/>
                        </a:cubicBezTo>
                        <a:cubicBezTo>
                          <a:pt x="23" y="2"/>
                          <a:pt x="23" y="2"/>
                          <a:pt x="23" y="2"/>
                        </a:cubicBezTo>
                        <a:cubicBezTo>
                          <a:pt x="24" y="3"/>
                          <a:pt x="24" y="3"/>
                          <a:pt x="24" y="3"/>
                        </a:cubicBezTo>
                        <a:cubicBezTo>
                          <a:pt x="24" y="4"/>
                          <a:pt x="24" y="4"/>
                          <a:pt x="24" y="4"/>
                        </a:cubicBezTo>
                        <a:cubicBezTo>
                          <a:pt x="24" y="4"/>
                          <a:pt x="24" y="4"/>
                          <a:pt x="24" y="4"/>
                        </a:cubicBezTo>
                        <a:cubicBezTo>
                          <a:pt x="25" y="3"/>
                          <a:pt x="25" y="3"/>
                          <a:pt x="25" y="3"/>
                        </a:cubicBezTo>
                        <a:cubicBezTo>
                          <a:pt x="25" y="3"/>
                          <a:pt x="25" y="3"/>
                          <a:pt x="25" y="3"/>
                        </a:cubicBezTo>
                        <a:cubicBezTo>
                          <a:pt x="25" y="4"/>
                          <a:pt x="25" y="4"/>
                          <a:pt x="25" y="4"/>
                        </a:cubicBezTo>
                        <a:cubicBezTo>
                          <a:pt x="25" y="4"/>
                          <a:pt x="25" y="4"/>
                          <a:pt x="25" y="4"/>
                        </a:cubicBezTo>
                        <a:cubicBezTo>
                          <a:pt x="24" y="5"/>
                          <a:pt x="24" y="5"/>
                          <a:pt x="24" y="5"/>
                        </a:cubicBezTo>
                        <a:cubicBezTo>
                          <a:pt x="23" y="6"/>
                          <a:pt x="23" y="6"/>
                          <a:pt x="23" y="6"/>
                        </a:cubicBezTo>
                        <a:cubicBezTo>
                          <a:pt x="23" y="6"/>
                          <a:pt x="23" y="6"/>
                          <a:pt x="23" y="6"/>
                        </a:cubicBezTo>
                        <a:cubicBezTo>
                          <a:pt x="23" y="6"/>
                          <a:pt x="23" y="6"/>
                          <a:pt x="23" y="6"/>
                        </a:cubicBezTo>
                        <a:cubicBezTo>
                          <a:pt x="24" y="3"/>
                          <a:pt x="24" y="3"/>
                          <a:pt x="24" y="3"/>
                        </a:cubicBezTo>
                        <a:cubicBezTo>
                          <a:pt x="23" y="6"/>
                          <a:pt x="23" y="6"/>
                          <a:pt x="23" y="6"/>
                        </a:cubicBezTo>
                        <a:cubicBezTo>
                          <a:pt x="22" y="6"/>
                          <a:pt x="22" y="6"/>
                          <a:pt x="22" y="6"/>
                        </a:cubicBezTo>
                        <a:cubicBezTo>
                          <a:pt x="22" y="7"/>
                          <a:pt x="22" y="7"/>
                          <a:pt x="22" y="7"/>
                        </a:cubicBezTo>
                        <a:cubicBezTo>
                          <a:pt x="22" y="7"/>
                          <a:pt x="22" y="7"/>
                          <a:pt x="22" y="7"/>
                        </a:cubicBezTo>
                        <a:cubicBezTo>
                          <a:pt x="22" y="7"/>
                          <a:pt x="22" y="7"/>
                          <a:pt x="22" y="7"/>
                        </a:cubicBezTo>
                        <a:cubicBezTo>
                          <a:pt x="21" y="8"/>
                          <a:pt x="21" y="8"/>
                          <a:pt x="21" y="8"/>
                        </a:cubicBezTo>
                        <a:cubicBezTo>
                          <a:pt x="20" y="9"/>
                          <a:pt x="20" y="9"/>
                          <a:pt x="20" y="9"/>
                        </a:cubicBezTo>
                        <a:cubicBezTo>
                          <a:pt x="20" y="10"/>
                          <a:pt x="20" y="10"/>
                          <a:pt x="20" y="10"/>
                        </a:cubicBezTo>
                        <a:cubicBezTo>
                          <a:pt x="19" y="11"/>
                          <a:pt x="19" y="11"/>
                          <a:pt x="19" y="11"/>
                        </a:cubicBezTo>
                        <a:cubicBezTo>
                          <a:pt x="19" y="11"/>
                          <a:pt x="19" y="11"/>
                          <a:pt x="19" y="11"/>
                        </a:cubicBezTo>
                        <a:cubicBezTo>
                          <a:pt x="18" y="12"/>
                          <a:pt x="18" y="12"/>
                          <a:pt x="18" y="12"/>
                        </a:cubicBezTo>
                        <a:cubicBezTo>
                          <a:pt x="17" y="13"/>
                          <a:pt x="17" y="13"/>
                          <a:pt x="17" y="13"/>
                        </a:cubicBezTo>
                        <a:cubicBezTo>
                          <a:pt x="17" y="14"/>
                          <a:pt x="17" y="14"/>
                          <a:pt x="17" y="14"/>
                        </a:cubicBezTo>
                        <a:cubicBezTo>
                          <a:pt x="17" y="14"/>
                          <a:pt x="17" y="14"/>
                          <a:pt x="17" y="14"/>
                        </a:cubicBezTo>
                        <a:cubicBezTo>
                          <a:pt x="17" y="15"/>
                          <a:pt x="17" y="15"/>
                          <a:pt x="17" y="15"/>
                        </a:cubicBezTo>
                        <a:cubicBezTo>
                          <a:pt x="17" y="17"/>
                          <a:pt x="17" y="17"/>
                          <a:pt x="17" y="17"/>
                        </a:cubicBezTo>
                        <a:cubicBezTo>
                          <a:pt x="18" y="16"/>
                          <a:pt x="18" y="16"/>
                          <a:pt x="18" y="16"/>
                        </a:cubicBezTo>
                        <a:cubicBezTo>
                          <a:pt x="19" y="15"/>
                          <a:pt x="19" y="15"/>
                          <a:pt x="19" y="15"/>
                        </a:cubicBezTo>
                        <a:cubicBezTo>
                          <a:pt x="19" y="15"/>
                          <a:pt x="19" y="15"/>
                          <a:pt x="19" y="15"/>
                        </a:cubicBezTo>
                        <a:cubicBezTo>
                          <a:pt x="19" y="14"/>
                          <a:pt x="19" y="14"/>
                          <a:pt x="19" y="14"/>
                        </a:cubicBezTo>
                        <a:cubicBezTo>
                          <a:pt x="20" y="13"/>
                          <a:pt x="20" y="13"/>
                          <a:pt x="20" y="13"/>
                        </a:cubicBezTo>
                        <a:cubicBezTo>
                          <a:pt x="21" y="13"/>
                          <a:pt x="21" y="13"/>
                          <a:pt x="21" y="13"/>
                        </a:cubicBezTo>
                        <a:cubicBezTo>
                          <a:pt x="21" y="12"/>
                          <a:pt x="21" y="12"/>
                          <a:pt x="21" y="12"/>
                        </a:cubicBezTo>
                        <a:cubicBezTo>
                          <a:pt x="22" y="12"/>
                          <a:pt x="22" y="12"/>
                          <a:pt x="22" y="12"/>
                        </a:cubicBezTo>
                        <a:cubicBezTo>
                          <a:pt x="21" y="12"/>
                          <a:pt x="21" y="12"/>
                          <a:pt x="21" y="12"/>
                        </a:cubicBezTo>
                        <a:cubicBezTo>
                          <a:pt x="21" y="14"/>
                          <a:pt x="21" y="14"/>
                          <a:pt x="21" y="14"/>
                        </a:cubicBezTo>
                        <a:cubicBezTo>
                          <a:pt x="22" y="13"/>
                          <a:pt x="22" y="13"/>
                          <a:pt x="22" y="13"/>
                        </a:cubicBezTo>
                        <a:cubicBezTo>
                          <a:pt x="22" y="13"/>
                          <a:pt x="22" y="13"/>
                          <a:pt x="22" y="13"/>
                        </a:cubicBezTo>
                        <a:cubicBezTo>
                          <a:pt x="23" y="14"/>
                          <a:pt x="23" y="14"/>
                          <a:pt x="23" y="14"/>
                        </a:cubicBezTo>
                        <a:cubicBezTo>
                          <a:pt x="24" y="14"/>
                          <a:pt x="24" y="14"/>
                          <a:pt x="24" y="14"/>
                        </a:cubicBezTo>
                        <a:cubicBezTo>
                          <a:pt x="25" y="14"/>
                          <a:pt x="25" y="14"/>
                          <a:pt x="25" y="14"/>
                        </a:cubicBezTo>
                        <a:cubicBezTo>
                          <a:pt x="25" y="14"/>
                          <a:pt x="25" y="14"/>
                          <a:pt x="25" y="14"/>
                        </a:cubicBezTo>
                        <a:cubicBezTo>
                          <a:pt x="24" y="14"/>
                          <a:pt x="24" y="14"/>
                          <a:pt x="24" y="14"/>
                        </a:cubicBezTo>
                        <a:cubicBezTo>
                          <a:pt x="24" y="14"/>
                          <a:pt x="24" y="14"/>
                          <a:pt x="24" y="14"/>
                        </a:cubicBezTo>
                        <a:cubicBezTo>
                          <a:pt x="23" y="15"/>
                          <a:pt x="23" y="15"/>
                          <a:pt x="23" y="15"/>
                        </a:cubicBezTo>
                        <a:cubicBezTo>
                          <a:pt x="22" y="15"/>
                          <a:pt x="22" y="15"/>
                          <a:pt x="22" y="15"/>
                        </a:cubicBezTo>
                        <a:cubicBezTo>
                          <a:pt x="21" y="16"/>
                          <a:pt x="21" y="16"/>
                          <a:pt x="21" y="16"/>
                        </a:cubicBezTo>
                        <a:cubicBezTo>
                          <a:pt x="20" y="18"/>
                          <a:pt x="20" y="18"/>
                          <a:pt x="20" y="18"/>
                        </a:cubicBezTo>
                        <a:cubicBezTo>
                          <a:pt x="22" y="16"/>
                          <a:pt x="22" y="16"/>
                          <a:pt x="22" y="16"/>
                        </a:cubicBezTo>
                        <a:cubicBezTo>
                          <a:pt x="22" y="16"/>
                          <a:pt x="22" y="16"/>
                          <a:pt x="22" y="16"/>
                        </a:cubicBezTo>
                        <a:cubicBezTo>
                          <a:pt x="22" y="16"/>
                          <a:pt x="22" y="16"/>
                          <a:pt x="22" y="16"/>
                        </a:cubicBezTo>
                        <a:cubicBezTo>
                          <a:pt x="21" y="17"/>
                          <a:pt x="21" y="17"/>
                          <a:pt x="21" y="17"/>
                        </a:cubicBezTo>
                        <a:cubicBezTo>
                          <a:pt x="20" y="18"/>
                          <a:pt x="20" y="18"/>
                          <a:pt x="20" y="18"/>
                        </a:cubicBezTo>
                        <a:cubicBezTo>
                          <a:pt x="20" y="19"/>
                          <a:pt x="20" y="19"/>
                          <a:pt x="20" y="19"/>
                        </a:cubicBezTo>
                        <a:cubicBezTo>
                          <a:pt x="21" y="19"/>
                          <a:pt x="21" y="19"/>
                          <a:pt x="21" y="19"/>
                        </a:cubicBezTo>
                        <a:cubicBezTo>
                          <a:pt x="22" y="18"/>
                          <a:pt x="22" y="18"/>
                          <a:pt x="22" y="18"/>
                        </a:cubicBezTo>
                        <a:cubicBezTo>
                          <a:pt x="22" y="19"/>
                          <a:pt x="22" y="19"/>
                          <a:pt x="22" y="19"/>
                        </a:cubicBezTo>
                        <a:cubicBezTo>
                          <a:pt x="23" y="19"/>
                          <a:pt x="23" y="19"/>
                          <a:pt x="23" y="19"/>
                        </a:cubicBezTo>
                        <a:cubicBezTo>
                          <a:pt x="24" y="18"/>
                          <a:pt x="24" y="18"/>
                          <a:pt x="24" y="18"/>
                        </a:cubicBezTo>
                        <a:cubicBezTo>
                          <a:pt x="25" y="18"/>
                          <a:pt x="25" y="18"/>
                          <a:pt x="25" y="18"/>
                        </a:cubicBezTo>
                        <a:cubicBezTo>
                          <a:pt x="25" y="19"/>
                          <a:pt x="25" y="19"/>
                          <a:pt x="25" y="19"/>
                        </a:cubicBezTo>
                        <a:cubicBezTo>
                          <a:pt x="24" y="19"/>
                          <a:pt x="24" y="19"/>
                          <a:pt x="24" y="19"/>
                        </a:cubicBezTo>
                        <a:cubicBezTo>
                          <a:pt x="24" y="20"/>
                          <a:pt x="24" y="20"/>
                          <a:pt x="24" y="20"/>
                        </a:cubicBezTo>
                        <a:cubicBezTo>
                          <a:pt x="25" y="20"/>
                          <a:pt x="25" y="20"/>
                          <a:pt x="25" y="20"/>
                        </a:cubicBezTo>
                        <a:cubicBezTo>
                          <a:pt x="25" y="19"/>
                          <a:pt x="25" y="19"/>
                          <a:pt x="25" y="19"/>
                        </a:cubicBezTo>
                        <a:cubicBezTo>
                          <a:pt x="26" y="19"/>
                          <a:pt x="26" y="19"/>
                          <a:pt x="26" y="19"/>
                        </a:cubicBezTo>
                        <a:cubicBezTo>
                          <a:pt x="26" y="18"/>
                          <a:pt x="26" y="18"/>
                          <a:pt x="26" y="18"/>
                        </a:cubicBezTo>
                        <a:cubicBezTo>
                          <a:pt x="26" y="19"/>
                          <a:pt x="26" y="19"/>
                          <a:pt x="26" y="19"/>
                        </a:cubicBezTo>
                        <a:cubicBezTo>
                          <a:pt x="25" y="21"/>
                          <a:pt x="25" y="21"/>
                          <a:pt x="25" y="21"/>
                        </a:cubicBezTo>
                        <a:cubicBezTo>
                          <a:pt x="25" y="21"/>
                          <a:pt x="25" y="21"/>
                          <a:pt x="25" y="21"/>
                        </a:cubicBezTo>
                        <a:cubicBezTo>
                          <a:pt x="23" y="23"/>
                          <a:pt x="23" y="23"/>
                          <a:pt x="23" y="23"/>
                        </a:cubicBezTo>
                        <a:cubicBezTo>
                          <a:pt x="26" y="21"/>
                          <a:pt x="26" y="21"/>
                          <a:pt x="26" y="21"/>
                        </a:cubicBezTo>
                        <a:cubicBezTo>
                          <a:pt x="26" y="20"/>
                          <a:pt x="26" y="20"/>
                          <a:pt x="26" y="20"/>
                        </a:cubicBezTo>
                        <a:cubicBezTo>
                          <a:pt x="27" y="20"/>
                          <a:pt x="27" y="20"/>
                          <a:pt x="27" y="20"/>
                        </a:cubicBezTo>
                        <a:cubicBezTo>
                          <a:pt x="27" y="20"/>
                          <a:pt x="27" y="20"/>
                          <a:pt x="27" y="20"/>
                        </a:cubicBezTo>
                        <a:cubicBezTo>
                          <a:pt x="28" y="20"/>
                          <a:pt x="28" y="20"/>
                          <a:pt x="28" y="20"/>
                        </a:cubicBezTo>
                        <a:cubicBezTo>
                          <a:pt x="28" y="19"/>
                          <a:pt x="28" y="19"/>
                          <a:pt x="28" y="19"/>
                        </a:cubicBezTo>
                        <a:cubicBezTo>
                          <a:pt x="28" y="20"/>
                          <a:pt x="28" y="20"/>
                          <a:pt x="28" y="20"/>
                        </a:cubicBezTo>
                        <a:cubicBezTo>
                          <a:pt x="29" y="19"/>
                          <a:pt x="29" y="19"/>
                          <a:pt x="29" y="19"/>
                        </a:cubicBezTo>
                        <a:cubicBezTo>
                          <a:pt x="30" y="18"/>
                          <a:pt x="30" y="18"/>
                          <a:pt x="30" y="18"/>
                        </a:cubicBezTo>
                        <a:cubicBezTo>
                          <a:pt x="31" y="18"/>
                          <a:pt x="31" y="18"/>
                          <a:pt x="31" y="18"/>
                        </a:cubicBezTo>
                        <a:cubicBezTo>
                          <a:pt x="30" y="19"/>
                          <a:pt x="30" y="19"/>
                          <a:pt x="30" y="19"/>
                        </a:cubicBezTo>
                        <a:cubicBezTo>
                          <a:pt x="30" y="19"/>
                          <a:pt x="30" y="19"/>
                          <a:pt x="30" y="19"/>
                        </a:cubicBezTo>
                        <a:cubicBezTo>
                          <a:pt x="30" y="20"/>
                          <a:pt x="30" y="20"/>
                          <a:pt x="30" y="20"/>
                        </a:cubicBezTo>
                        <a:cubicBezTo>
                          <a:pt x="30" y="21"/>
                          <a:pt x="30" y="21"/>
                          <a:pt x="30" y="21"/>
                        </a:cubicBezTo>
                        <a:cubicBezTo>
                          <a:pt x="30" y="21"/>
                          <a:pt x="30" y="21"/>
                          <a:pt x="30" y="21"/>
                        </a:cubicBezTo>
                        <a:cubicBezTo>
                          <a:pt x="29" y="22"/>
                          <a:pt x="29" y="22"/>
                          <a:pt x="29" y="22"/>
                        </a:cubicBezTo>
                        <a:cubicBezTo>
                          <a:pt x="31" y="21"/>
                          <a:pt x="31" y="21"/>
                          <a:pt x="31" y="21"/>
                        </a:cubicBezTo>
                        <a:cubicBezTo>
                          <a:pt x="31" y="20"/>
                          <a:pt x="31" y="20"/>
                          <a:pt x="31" y="20"/>
                        </a:cubicBezTo>
                        <a:cubicBezTo>
                          <a:pt x="32" y="19"/>
                          <a:pt x="32" y="19"/>
                          <a:pt x="32" y="19"/>
                        </a:cubicBezTo>
                        <a:cubicBezTo>
                          <a:pt x="32" y="18"/>
                          <a:pt x="32" y="18"/>
                          <a:pt x="32" y="18"/>
                        </a:cubicBezTo>
                        <a:cubicBezTo>
                          <a:pt x="32" y="18"/>
                          <a:pt x="32" y="18"/>
                          <a:pt x="32" y="18"/>
                        </a:cubicBezTo>
                        <a:cubicBezTo>
                          <a:pt x="33" y="18"/>
                          <a:pt x="33" y="18"/>
                          <a:pt x="33" y="18"/>
                        </a:cubicBezTo>
                        <a:cubicBezTo>
                          <a:pt x="34" y="18"/>
                          <a:pt x="34" y="18"/>
                          <a:pt x="34" y="18"/>
                        </a:cubicBezTo>
                        <a:cubicBezTo>
                          <a:pt x="35" y="19"/>
                          <a:pt x="35" y="19"/>
                          <a:pt x="35" y="19"/>
                        </a:cubicBezTo>
                        <a:cubicBezTo>
                          <a:pt x="36" y="20"/>
                          <a:pt x="36" y="20"/>
                          <a:pt x="36" y="20"/>
                        </a:cubicBezTo>
                        <a:cubicBezTo>
                          <a:pt x="35" y="20"/>
                          <a:pt x="35" y="20"/>
                          <a:pt x="35" y="20"/>
                        </a:cubicBezTo>
                        <a:cubicBezTo>
                          <a:pt x="35" y="20"/>
                          <a:pt x="35" y="20"/>
                          <a:pt x="35" y="20"/>
                        </a:cubicBezTo>
                        <a:cubicBezTo>
                          <a:pt x="35" y="21"/>
                          <a:pt x="35" y="21"/>
                          <a:pt x="35" y="21"/>
                        </a:cubicBezTo>
                        <a:cubicBezTo>
                          <a:pt x="34" y="22"/>
                          <a:pt x="34" y="22"/>
                          <a:pt x="34" y="22"/>
                        </a:cubicBezTo>
                        <a:cubicBezTo>
                          <a:pt x="34" y="22"/>
                          <a:pt x="34" y="22"/>
                          <a:pt x="34" y="22"/>
                        </a:cubicBezTo>
                        <a:cubicBezTo>
                          <a:pt x="33" y="22"/>
                          <a:pt x="33" y="22"/>
                          <a:pt x="33" y="22"/>
                        </a:cubicBezTo>
                        <a:cubicBezTo>
                          <a:pt x="33" y="22"/>
                          <a:pt x="33" y="22"/>
                          <a:pt x="33" y="22"/>
                        </a:cubicBezTo>
                        <a:cubicBezTo>
                          <a:pt x="32" y="23"/>
                          <a:pt x="32" y="23"/>
                          <a:pt x="32" y="23"/>
                        </a:cubicBezTo>
                        <a:cubicBezTo>
                          <a:pt x="31" y="23"/>
                          <a:pt x="31" y="23"/>
                          <a:pt x="31" y="23"/>
                        </a:cubicBezTo>
                        <a:cubicBezTo>
                          <a:pt x="30" y="23"/>
                          <a:pt x="30" y="23"/>
                          <a:pt x="30" y="23"/>
                        </a:cubicBezTo>
                        <a:cubicBezTo>
                          <a:pt x="30" y="24"/>
                          <a:pt x="30" y="24"/>
                          <a:pt x="30" y="24"/>
                        </a:cubicBezTo>
                        <a:cubicBezTo>
                          <a:pt x="31" y="24"/>
                          <a:pt x="31" y="24"/>
                          <a:pt x="31" y="24"/>
                        </a:cubicBezTo>
                        <a:cubicBezTo>
                          <a:pt x="32" y="23"/>
                          <a:pt x="32" y="23"/>
                          <a:pt x="32" y="23"/>
                        </a:cubicBezTo>
                        <a:cubicBezTo>
                          <a:pt x="32" y="24"/>
                          <a:pt x="32" y="24"/>
                          <a:pt x="32" y="24"/>
                        </a:cubicBezTo>
                        <a:cubicBezTo>
                          <a:pt x="32" y="24"/>
                          <a:pt x="32" y="24"/>
                          <a:pt x="32" y="24"/>
                        </a:cubicBezTo>
                        <a:cubicBezTo>
                          <a:pt x="31" y="26"/>
                          <a:pt x="31" y="26"/>
                          <a:pt x="31" y="26"/>
                        </a:cubicBezTo>
                        <a:cubicBezTo>
                          <a:pt x="33" y="24"/>
                          <a:pt x="33" y="24"/>
                          <a:pt x="33" y="24"/>
                        </a:cubicBezTo>
                        <a:cubicBezTo>
                          <a:pt x="33" y="25"/>
                          <a:pt x="33" y="25"/>
                          <a:pt x="33" y="25"/>
                        </a:cubicBezTo>
                        <a:cubicBezTo>
                          <a:pt x="32" y="25"/>
                          <a:pt x="32" y="25"/>
                          <a:pt x="32" y="25"/>
                        </a:cubicBezTo>
                        <a:cubicBezTo>
                          <a:pt x="32" y="26"/>
                          <a:pt x="32" y="26"/>
                          <a:pt x="32" y="26"/>
                        </a:cubicBezTo>
                        <a:cubicBezTo>
                          <a:pt x="32" y="26"/>
                          <a:pt x="32" y="26"/>
                          <a:pt x="32" y="26"/>
                        </a:cubicBezTo>
                        <a:cubicBezTo>
                          <a:pt x="32" y="26"/>
                          <a:pt x="32" y="26"/>
                          <a:pt x="32" y="26"/>
                        </a:cubicBezTo>
                        <a:cubicBezTo>
                          <a:pt x="31" y="27"/>
                          <a:pt x="31" y="27"/>
                          <a:pt x="31" y="27"/>
                        </a:cubicBezTo>
                        <a:cubicBezTo>
                          <a:pt x="30" y="27"/>
                          <a:pt x="30" y="27"/>
                          <a:pt x="30" y="27"/>
                        </a:cubicBezTo>
                        <a:cubicBezTo>
                          <a:pt x="32" y="28"/>
                          <a:pt x="32" y="28"/>
                          <a:pt x="32" y="28"/>
                        </a:cubicBezTo>
                        <a:cubicBezTo>
                          <a:pt x="32" y="27"/>
                          <a:pt x="32" y="27"/>
                          <a:pt x="32" y="27"/>
                        </a:cubicBezTo>
                        <a:cubicBezTo>
                          <a:pt x="32" y="28"/>
                          <a:pt x="32" y="28"/>
                          <a:pt x="32" y="28"/>
                        </a:cubicBezTo>
                        <a:cubicBezTo>
                          <a:pt x="31" y="29"/>
                          <a:pt x="31" y="29"/>
                          <a:pt x="31" y="29"/>
                        </a:cubicBezTo>
                        <a:cubicBezTo>
                          <a:pt x="32" y="28"/>
                          <a:pt x="32" y="28"/>
                          <a:pt x="32" y="28"/>
                        </a:cubicBezTo>
                        <a:cubicBezTo>
                          <a:pt x="33" y="27"/>
                          <a:pt x="33" y="27"/>
                          <a:pt x="33" y="27"/>
                        </a:cubicBezTo>
                        <a:cubicBezTo>
                          <a:pt x="33" y="27"/>
                          <a:pt x="33" y="27"/>
                          <a:pt x="33" y="27"/>
                        </a:cubicBezTo>
                        <a:cubicBezTo>
                          <a:pt x="34" y="27"/>
                          <a:pt x="34" y="27"/>
                          <a:pt x="34" y="27"/>
                        </a:cubicBezTo>
                        <a:cubicBezTo>
                          <a:pt x="34" y="27"/>
                          <a:pt x="34" y="27"/>
                          <a:pt x="34" y="27"/>
                        </a:cubicBezTo>
                        <a:cubicBezTo>
                          <a:pt x="35" y="26"/>
                          <a:pt x="35" y="26"/>
                          <a:pt x="35" y="26"/>
                        </a:cubicBezTo>
                        <a:cubicBezTo>
                          <a:pt x="35" y="25"/>
                          <a:pt x="35" y="25"/>
                          <a:pt x="35" y="25"/>
                        </a:cubicBezTo>
                        <a:cubicBezTo>
                          <a:pt x="35" y="25"/>
                          <a:pt x="35" y="25"/>
                          <a:pt x="35" y="25"/>
                        </a:cubicBezTo>
                        <a:cubicBezTo>
                          <a:pt x="35" y="25"/>
                          <a:pt x="35" y="25"/>
                          <a:pt x="35" y="25"/>
                        </a:cubicBezTo>
                        <a:cubicBezTo>
                          <a:pt x="35" y="25"/>
                          <a:pt x="35" y="25"/>
                          <a:pt x="35" y="25"/>
                        </a:cubicBezTo>
                        <a:cubicBezTo>
                          <a:pt x="36" y="25"/>
                          <a:pt x="36" y="25"/>
                          <a:pt x="36" y="25"/>
                        </a:cubicBezTo>
                        <a:cubicBezTo>
                          <a:pt x="37" y="25"/>
                          <a:pt x="37" y="25"/>
                          <a:pt x="37" y="25"/>
                        </a:cubicBezTo>
                        <a:cubicBezTo>
                          <a:pt x="37" y="25"/>
                          <a:pt x="37" y="25"/>
                          <a:pt x="37" y="25"/>
                        </a:cubicBezTo>
                        <a:cubicBezTo>
                          <a:pt x="37" y="26"/>
                          <a:pt x="37" y="26"/>
                          <a:pt x="37" y="26"/>
                        </a:cubicBezTo>
                        <a:cubicBezTo>
                          <a:pt x="37" y="26"/>
                          <a:pt x="37" y="26"/>
                          <a:pt x="37" y="26"/>
                        </a:cubicBezTo>
                        <a:cubicBezTo>
                          <a:pt x="36" y="27"/>
                          <a:pt x="36" y="27"/>
                          <a:pt x="36" y="27"/>
                        </a:cubicBezTo>
                        <a:cubicBezTo>
                          <a:pt x="36" y="27"/>
                          <a:pt x="36" y="27"/>
                          <a:pt x="36" y="27"/>
                        </a:cubicBezTo>
                        <a:cubicBezTo>
                          <a:pt x="35" y="27"/>
                          <a:pt x="35" y="27"/>
                          <a:pt x="35" y="27"/>
                        </a:cubicBezTo>
                        <a:cubicBezTo>
                          <a:pt x="34" y="28"/>
                          <a:pt x="34" y="28"/>
                          <a:pt x="34" y="28"/>
                        </a:cubicBezTo>
                        <a:cubicBezTo>
                          <a:pt x="33" y="29"/>
                          <a:pt x="33" y="29"/>
                          <a:pt x="33" y="29"/>
                        </a:cubicBezTo>
                        <a:cubicBezTo>
                          <a:pt x="32" y="29"/>
                          <a:pt x="32" y="29"/>
                          <a:pt x="32" y="29"/>
                        </a:cubicBezTo>
                        <a:cubicBezTo>
                          <a:pt x="31" y="29"/>
                          <a:pt x="31" y="29"/>
                          <a:pt x="31" y="29"/>
                        </a:cubicBezTo>
                        <a:cubicBezTo>
                          <a:pt x="31" y="30"/>
                          <a:pt x="31" y="30"/>
                          <a:pt x="31" y="30"/>
                        </a:cubicBezTo>
                        <a:cubicBezTo>
                          <a:pt x="32" y="30"/>
                          <a:pt x="32" y="30"/>
                          <a:pt x="32" y="30"/>
                        </a:cubicBezTo>
                        <a:cubicBezTo>
                          <a:pt x="31" y="30"/>
                          <a:pt x="31" y="30"/>
                          <a:pt x="31" y="30"/>
                        </a:cubicBezTo>
                        <a:cubicBezTo>
                          <a:pt x="30" y="30"/>
                          <a:pt x="30" y="30"/>
                          <a:pt x="30" y="30"/>
                        </a:cubicBezTo>
                        <a:cubicBezTo>
                          <a:pt x="31" y="30"/>
                          <a:pt x="31" y="30"/>
                          <a:pt x="31" y="30"/>
                        </a:cubicBezTo>
                        <a:cubicBezTo>
                          <a:pt x="31" y="32"/>
                          <a:pt x="31" y="32"/>
                          <a:pt x="31" y="32"/>
                        </a:cubicBezTo>
                        <a:cubicBezTo>
                          <a:pt x="31" y="33"/>
                          <a:pt x="31" y="33"/>
                          <a:pt x="31" y="33"/>
                        </a:cubicBezTo>
                        <a:cubicBezTo>
                          <a:pt x="32" y="33"/>
                          <a:pt x="32" y="33"/>
                          <a:pt x="32" y="33"/>
                        </a:cubicBezTo>
                        <a:cubicBezTo>
                          <a:pt x="32" y="34"/>
                          <a:pt x="32" y="34"/>
                          <a:pt x="32" y="34"/>
                        </a:cubicBezTo>
                        <a:cubicBezTo>
                          <a:pt x="33" y="34"/>
                          <a:pt x="33" y="34"/>
                          <a:pt x="33" y="34"/>
                        </a:cubicBezTo>
                        <a:cubicBezTo>
                          <a:pt x="34" y="33"/>
                          <a:pt x="34" y="33"/>
                          <a:pt x="34" y="33"/>
                        </a:cubicBezTo>
                        <a:cubicBezTo>
                          <a:pt x="35" y="32"/>
                          <a:pt x="35" y="32"/>
                          <a:pt x="35" y="32"/>
                        </a:cubicBezTo>
                        <a:cubicBezTo>
                          <a:pt x="35" y="32"/>
                          <a:pt x="35" y="32"/>
                          <a:pt x="35" y="32"/>
                        </a:cubicBezTo>
                        <a:cubicBezTo>
                          <a:pt x="36" y="31"/>
                          <a:pt x="36" y="31"/>
                          <a:pt x="36" y="31"/>
                        </a:cubicBezTo>
                        <a:cubicBezTo>
                          <a:pt x="36" y="31"/>
                          <a:pt x="36" y="31"/>
                          <a:pt x="36" y="31"/>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6" y="31"/>
                          <a:pt x="36" y="31"/>
                          <a:pt x="36" y="31"/>
                        </a:cubicBezTo>
                        <a:cubicBezTo>
                          <a:pt x="36" y="32"/>
                          <a:pt x="36" y="32"/>
                          <a:pt x="36" y="32"/>
                        </a:cubicBezTo>
                        <a:cubicBezTo>
                          <a:pt x="35" y="32"/>
                          <a:pt x="35" y="32"/>
                          <a:pt x="35" y="32"/>
                        </a:cubicBezTo>
                        <a:cubicBezTo>
                          <a:pt x="35" y="34"/>
                          <a:pt x="35" y="34"/>
                          <a:pt x="35" y="34"/>
                        </a:cubicBezTo>
                        <a:cubicBezTo>
                          <a:pt x="35" y="34"/>
                          <a:pt x="35" y="34"/>
                          <a:pt x="35" y="34"/>
                        </a:cubicBezTo>
                        <a:cubicBezTo>
                          <a:pt x="35" y="35"/>
                          <a:pt x="35" y="35"/>
                          <a:pt x="35" y="35"/>
                        </a:cubicBezTo>
                        <a:cubicBezTo>
                          <a:pt x="36" y="35"/>
                          <a:pt x="36" y="35"/>
                          <a:pt x="36" y="35"/>
                        </a:cubicBezTo>
                        <a:cubicBezTo>
                          <a:pt x="37" y="34"/>
                          <a:pt x="37" y="34"/>
                          <a:pt x="37" y="34"/>
                        </a:cubicBezTo>
                        <a:cubicBezTo>
                          <a:pt x="38" y="34"/>
                          <a:pt x="38" y="34"/>
                          <a:pt x="38" y="34"/>
                        </a:cubicBezTo>
                        <a:cubicBezTo>
                          <a:pt x="38" y="33"/>
                          <a:pt x="38" y="33"/>
                          <a:pt x="38" y="33"/>
                        </a:cubicBezTo>
                        <a:cubicBezTo>
                          <a:pt x="38" y="32"/>
                          <a:pt x="38" y="32"/>
                          <a:pt x="38" y="32"/>
                        </a:cubicBezTo>
                        <a:cubicBezTo>
                          <a:pt x="38" y="33"/>
                          <a:pt x="38" y="33"/>
                          <a:pt x="38" y="33"/>
                        </a:cubicBezTo>
                        <a:cubicBezTo>
                          <a:pt x="38" y="35"/>
                          <a:pt x="38" y="35"/>
                          <a:pt x="38" y="35"/>
                        </a:cubicBezTo>
                        <a:cubicBezTo>
                          <a:pt x="38" y="36"/>
                          <a:pt x="38" y="36"/>
                          <a:pt x="38" y="36"/>
                        </a:cubicBezTo>
                        <a:cubicBezTo>
                          <a:pt x="37" y="37"/>
                          <a:pt x="37" y="37"/>
                          <a:pt x="37" y="37"/>
                        </a:cubicBezTo>
                        <a:cubicBezTo>
                          <a:pt x="36" y="38"/>
                          <a:pt x="36" y="38"/>
                          <a:pt x="36" y="38"/>
                        </a:cubicBezTo>
                        <a:cubicBezTo>
                          <a:pt x="37" y="39"/>
                          <a:pt x="37" y="39"/>
                          <a:pt x="37" y="39"/>
                        </a:cubicBezTo>
                        <a:cubicBezTo>
                          <a:pt x="37" y="39"/>
                          <a:pt x="37" y="39"/>
                          <a:pt x="37" y="39"/>
                        </a:cubicBezTo>
                        <a:cubicBezTo>
                          <a:pt x="36" y="40"/>
                          <a:pt x="36" y="40"/>
                          <a:pt x="36" y="40"/>
                        </a:cubicBezTo>
                        <a:cubicBezTo>
                          <a:pt x="36" y="41"/>
                          <a:pt x="36" y="41"/>
                          <a:pt x="36" y="41"/>
                        </a:cubicBezTo>
                        <a:cubicBezTo>
                          <a:pt x="36" y="41"/>
                          <a:pt x="36" y="41"/>
                          <a:pt x="36" y="41"/>
                        </a:cubicBezTo>
                        <a:cubicBezTo>
                          <a:pt x="36" y="41"/>
                          <a:pt x="36" y="41"/>
                          <a:pt x="36" y="41"/>
                        </a:cubicBezTo>
                        <a:cubicBezTo>
                          <a:pt x="36" y="42"/>
                          <a:pt x="36" y="42"/>
                          <a:pt x="36" y="42"/>
                        </a:cubicBezTo>
                        <a:cubicBezTo>
                          <a:pt x="35" y="42"/>
                          <a:pt x="35" y="42"/>
                          <a:pt x="35" y="42"/>
                        </a:cubicBezTo>
                        <a:cubicBezTo>
                          <a:pt x="35" y="42"/>
                          <a:pt x="35" y="42"/>
                          <a:pt x="35" y="42"/>
                        </a:cubicBezTo>
                        <a:cubicBezTo>
                          <a:pt x="34" y="41"/>
                          <a:pt x="34" y="41"/>
                          <a:pt x="34" y="41"/>
                        </a:cubicBezTo>
                        <a:cubicBezTo>
                          <a:pt x="33" y="41"/>
                          <a:pt x="33" y="41"/>
                          <a:pt x="33" y="41"/>
                        </a:cubicBezTo>
                        <a:cubicBezTo>
                          <a:pt x="33" y="42"/>
                          <a:pt x="33" y="42"/>
                          <a:pt x="33" y="42"/>
                        </a:cubicBezTo>
                        <a:cubicBezTo>
                          <a:pt x="33" y="42"/>
                          <a:pt x="33" y="42"/>
                          <a:pt x="33" y="42"/>
                        </a:cubicBezTo>
                        <a:lnTo>
                          <a:pt x="32" y="42"/>
                        </a:lnTo>
                        <a:close/>
                        <a:moveTo>
                          <a:pt x="2" y="23"/>
                        </a:moveTo>
                        <a:cubicBezTo>
                          <a:pt x="3" y="23"/>
                          <a:pt x="3" y="23"/>
                          <a:pt x="3" y="23"/>
                        </a:cubicBezTo>
                        <a:cubicBezTo>
                          <a:pt x="3" y="23"/>
                          <a:pt x="3" y="23"/>
                          <a:pt x="3" y="23"/>
                        </a:cubicBezTo>
                        <a:cubicBezTo>
                          <a:pt x="4" y="24"/>
                          <a:pt x="4" y="24"/>
                          <a:pt x="4" y="24"/>
                        </a:cubicBezTo>
                        <a:cubicBezTo>
                          <a:pt x="3" y="24"/>
                          <a:pt x="3" y="24"/>
                          <a:pt x="3" y="24"/>
                        </a:cubicBezTo>
                        <a:cubicBezTo>
                          <a:pt x="2" y="25"/>
                          <a:pt x="2" y="25"/>
                          <a:pt x="2" y="25"/>
                        </a:cubicBezTo>
                        <a:lnTo>
                          <a:pt x="2" y="2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1" name="Freeform 517"/>
                  <p:cNvSpPr>
                    <a:spLocks noEditPoints="1"/>
                  </p:cNvSpPr>
                  <p:nvPr/>
                </p:nvSpPr>
                <p:spPr bwMode="auto">
                  <a:xfrm>
                    <a:off x="2453" y="1942"/>
                    <a:ext cx="118" cy="130"/>
                  </a:xfrm>
                  <a:custGeom>
                    <a:avLst/>
                    <a:gdLst>
                      <a:gd name="T0" fmla="*/ 23 w 39"/>
                      <a:gd name="T1" fmla="*/ 3 h 43"/>
                      <a:gd name="T2" fmla="*/ 19 w 39"/>
                      <a:gd name="T3" fmla="*/ 10 h 43"/>
                      <a:gd name="T4" fmla="*/ 16 w 39"/>
                      <a:gd name="T5" fmla="*/ 18 h 43"/>
                      <a:gd name="T6" fmla="*/ 23 w 39"/>
                      <a:gd name="T7" fmla="*/ 14 h 43"/>
                      <a:gd name="T8" fmla="*/ 20 w 39"/>
                      <a:gd name="T9" fmla="*/ 18 h 43"/>
                      <a:gd name="T10" fmla="*/ 24 w 39"/>
                      <a:gd name="T11" fmla="*/ 19 h 43"/>
                      <a:gd name="T12" fmla="*/ 27 w 39"/>
                      <a:gd name="T13" fmla="*/ 20 h 43"/>
                      <a:gd name="T14" fmla="*/ 31 w 39"/>
                      <a:gd name="T15" fmla="*/ 21 h 43"/>
                      <a:gd name="T16" fmla="*/ 35 w 39"/>
                      <a:gd name="T17" fmla="*/ 20 h 43"/>
                      <a:gd name="T18" fmla="*/ 32 w 39"/>
                      <a:gd name="T19" fmla="*/ 24 h 43"/>
                      <a:gd name="T20" fmla="*/ 31 w 39"/>
                      <a:gd name="T21" fmla="*/ 31 h 43"/>
                      <a:gd name="T22" fmla="*/ 27 w 39"/>
                      <a:gd name="T23" fmla="*/ 35 h 43"/>
                      <a:gd name="T24" fmla="*/ 24 w 39"/>
                      <a:gd name="T25" fmla="*/ 33 h 43"/>
                      <a:gd name="T26" fmla="*/ 21 w 39"/>
                      <a:gd name="T27" fmla="*/ 33 h 43"/>
                      <a:gd name="T28" fmla="*/ 18 w 39"/>
                      <a:gd name="T29" fmla="*/ 30 h 43"/>
                      <a:gd name="T30" fmla="*/ 16 w 39"/>
                      <a:gd name="T31" fmla="*/ 32 h 43"/>
                      <a:gd name="T32" fmla="*/ 10 w 39"/>
                      <a:gd name="T33" fmla="*/ 32 h 43"/>
                      <a:gd name="T34" fmla="*/ 4 w 39"/>
                      <a:gd name="T35" fmla="*/ 32 h 43"/>
                      <a:gd name="T36" fmla="*/ 4 w 39"/>
                      <a:gd name="T37" fmla="*/ 28 h 43"/>
                      <a:gd name="T38" fmla="*/ 10 w 39"/>
                      <a:gd name="T39" fmla="*/ 20 h 43"/>
                      <a:gd name="T40" fmla="*/ 12 w 39"/>
                      <a:gd name="T41" fmla="*/ 17 h 43"/>
                      <a:gd name="T42" fmla="*/ 14 w 39"/>
                      <a:gd name="T43" fmla="*/ 11 h 43"/>
                      <a:gd name="T44" fmla="*/ 18 w 39"/>
                      <a:gd name="T45" fmla="*/ 6 h 43"/>
                      <a:gd name="T46" fmla="*/ 23 w 39"/>
                      <a:gd name="T47" fmla="*/ 1 h 43"/>
                      <a:gd name="T48" fmla="*/ 24 w 39"/>
                      <a:gd name="T49" fmla="*/ 5 h 43"/>
                      <a:gd name="T50" fmla="*/ 36 w 39"/>
                      <a:gd name="T51" fmla="*/ 26 h 43"/>
                      <a:gd name="T52" fmla="*/ 35 w 39"/>
                      <a:gd name="T53" fmla="*/ 34 h 43"/>
                      <a:gd name="T54" fmla="*/ 36 w 39"/>
                      <a:gd name="T55" fmla="*/ 37 h 43"/>
                      <a:gd name="T56" fmla="*/ 34 w 39"/>
                      <a:gd name="T57" fmla="*/ 41 h 43"/>
                      <a:gd name="T58" fmla="*/ 34 w 39"/>
                      <a:gd name="T59" fmla="*/ 37 h 43"/>
                      <a:gd name="T60" fmla="*/ 29 w 39"/>
                      <a:gd name="T61" fmla="*/ 40 h 43"/>
                      <a:gd name="T62" fmla="*/ 31 w 39"/>
                      <a:gd name="T63" fmla="*/ 33 h 43"/>
                      <a:gd name="T64" fmla="*/ 23 w 39"/>
                      <a:gd name="T65" fmla="*/ 37 h 43"/>
                      <a:gd name="T66" fmla="*/ 19 w 39"/>
                      <a:gd name="T67" fmla="*/ 39 h 43"/>
                      <a:gd name="T68" fmla="*/ 23 w 39"/>
                      <a:gd name="T69" fmla="*/ 36 h 43"/>
                      <a:gd name="T70" fmla="*/ 19 w 39"/>
                      <a:gd name="T71" fmla="*/ 4 h 43"/>
                      <a:gd name="T72" fmla="*/ 13 w 39"/>
                      <a:gd name="T73" fmla="*/ 11 h 43"/>
                      <a:gd name="T74" fmla="*/ 9 w 39"/>
                      <a:gd name="T75" fmla="*/ 19 h 43"/>
                      <a:gd name="T76" fmla="*/ 5 w 39"/>
                      <a:gd name="T77" fmla="*/ 22 h 43"/>
                      <a:gd name="T78" fmla="*/ 0 w 39"/>
                      <a:gd name="T79" fmla="*/ 32 h 43"/>
                      <a:gd name="T80" fmla="*/ 11 w 39"/>
                      <a:gd name="T81" fmla="*/ 33 h 43"/>
                      <a:gd name="T82" fmla="*/ 19 w 39"/>
                      <a:gd name="T83" fmla="*/ 30 h 43"/>
                      <a:gd name="T84" fmla="*/ 19 w 39"/>
                      <a:gd name="T85" fmla="*/ 34 h 43"/>
                      <a:gd name="T86" fmla="*/ 25 w 39"/>
                      <a:gd name="T87" fmla="*/ 34 h 43"/>
                      <a:gd name="T88" fmla="*/ 20 w 39"/>
                      <a:gd name="T89" fmla="*/ 39 h 43"/>
                      <a:gd name="T90" fmla="*/ 28 w 39"/>
                      <a:gd name="T91" fmla="*/ 35 h 43"/>
                      <a:gd name="T92" fmla="*/ 28 w 39"/>
                      <a:gd name="T93" fmla="*/ 40 h 43"/>
                      <a:gd name="T94" fmla="*/ 33 w 39"/>
                      <a:gd name="T95" fmla="*/ 43 h 43"/>
                      <a:gd name="T96" fmla="*/ 38 w 39"/>
                      <a:gd name="T97" fmla="*/ 33 h 43"/>
                      <a:gd name="T98" fmla="*/ 37 w 39"/>
                      <a:gd name="T99" fmla="*/ 30 h 43"/>
                      <a:gd name="T100" fmla="*/ 31 w 39"/>
                      <a:gd name="T101" fmla="*/ 30 h 43"/>
                      <a:gd name="T102" fmla="*/ 36 w 39"/>
                      <a:gd name="T103" fmla="*/ 25 h 43"/>
                      <a:gd name="T104" fmla="*/ 32 w 39"/>
                      <a:gd name="T105" fmla="*/ 26 h 43"/>
                      <a:gd name="T106" fmla="*/ 34 w 39"/>
                      <a:gd name="T107" fmla="*/ 22 h 43"/>
                      <a:gd name="T108" fmla="*/ 31 w 39"/>
                      <a:gd name="T109" fmla="*/ 19 h 43"/>
                      <a:gd name="T110" fmla="*/ 26 w 39"/>
                      <a:gd name="T111" fmla="*/ 18 h 43"/>
                      <a:gd name="T112" fmla="*/ 22 w 39"/>
                      <a:gd name="T113" fmla="*/ 16 h 43"/>
                      <a:gd name="T114" fmla="*/ 22 w 39"/>
                      <a:gd name="T115" fmla="*/ 12 h 43"/>
                      <a:gd name="T116" fmla="*/ 19 w 39"/>
                      <a:gd name="T117" fmla="*/ 11 h 43"/>
                      <a:gd name="T118" fmla="*/ 25 w 39"/>
                      <a:gd name="T119" fmla="*/ 3 h 43"/>
                      <a:gd name="T120" fmla="*/ 25 w 39"/>
                      <a:gd name="T1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43">
                        <a:moveTo>
                          <a:pt x="27" y="0"/>
                        </a:moveTo>
                        <a:cubicBezTo>
                          <a:pt x="27" y="1"/>
                          <a:pt x="27" y="1"/>
                          <a:pt x="27" y="1"/>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3" y="1"/>
                          <a:pt x="23" y="1"/>
                          <a:pt x="23" y="1"/>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5"/>
                          <a:pt x="23" y="5"/>
                          <a:pt x="23" y="5"/>
                        </a:cubicBezTo>
                        <a:cubicBezTo>
                          <a:pt x="22" y="5"/>
                          <a:pt x="22" y="5"/>
                          <a:pt x="22" y="5"/>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8"/>
                          <a:pt x="21" y="8"/>
                          <a:pt x="21" y="8"/>
                        </a:cubicBezTo>
                        <a:cubicBezTo>
                          <a:pt x="20" y="8"/>
                          <a:pt x="20" y="8"/>
                          <a:pt x="20" y="8"/>
                        </a:cubicBezTo>
                        <a:cubicBezTo>
                          <a:pt x="20" y="8"/>
                          <a:pt x="20" y="8"/>
                          <a:pt x="20" y="8"/>
                        </a:cubicBezTo>
                        <a:cubicBezTo>
                          <a:pt x="20" y="9"/>
                          <a:pt x="20" y="9"/>
                          <a:pt x="20" y="9"/>
                        </a:cubicBezTo>
                        <a:cubicBezTo>
                          <a:pt x="19" y="10"/>
                          <a:pt x="19" y="10"/>
                          <a:pt x="19" y="10"/>
                        </a:cubicBezTo>
                        <a:cubicBezTo>
                          <a:pt x="19" y="10"/>
                          <a:pt x="19" y="10"/>
                          <a:pt x="19" y="10"/>
                        </a:cubicBezTo>
                        <a:cubicBezTo>
                          <a:pt x="19" y="10"/>
                          <a:pt x="19" y="10"/>
                          <a:pt x="19" y="10"/>
                        </a:cubicBezTo>
                        <a:cubicBezTo>
                          <a:pt x="18" y="11"/>
                          <a:pt x="18" y="11"/>
                          <a:pt x="18" y="11"/>
                        </a:cubicBezTo>
                        <a:cubicBezTo>
                          <a:pt x="18" y="11"/>
                          <a:pt x="18" y="11"/>
                          <a:pt x="18" y="11"/>
                        </a:cubicBezTo>
                        <a:cubicBezTo>
                          <a:pt x="18" y="11"/>
                          <a:pt x="18" y="11"/>
                          <a:pt x="18" y="11"/>
                        </a:cubicBezTo>
                        <a:cubicBezTo>
                          <a:pt x="18" y="12"/>
                          <a:pt x="18" y="12"/>
                          <a:pt x="18" y="12"/>
                        </a:cubicBezTo>
                        <a:cubicBezTo>
                          <a:pt x="18" y="12"/>
                          <a:pt x="18" y="12"/>
                          <a:pt x="18" y="12"/>
                        </a:cubicBezTo>
                        <a:cubicBezTo>
                          <a:pt x="18" y="12"/>
                          <a:pt x="18" y="12"/>
                          <a:pt x="18" y="12"/>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6" y="15"/>
                          <a:pt x="16" y="15"/>
                          <a:pt x="16" y="15"/>
                        </a:cubicBezTo>
                        <a:cubicBezTo>
                          <a:pt x="16" y="15"/>
                          <a:pt x="16" y="15"/>
                          <a:pt x="16" y="15"/>
                        </a:cubicBezTo>
                        <a:cubicBezTo>
                          <a:pt x="16" y="16"/>
                          <a:pt x="16" y="16"/>
                          <a:pt x="16" y="16"/>
                        </a:cubicBezTo>
                        <a:cubicBezTo>
                          <a:pt x="16" y="18"/>
                          <a:pt x="16" y="18"/>
                          <a:pt x="16" y="18"/>
                        </a:cubicBezTo>
                        <a:cubicBezTo>
                          <a:pt x="17" y="17"/>
                          <a:pt x="17" y="17"/>
                          <a:pt x="17" y="17"/>
                        </a:cubicBezTo>
                        <a:cubicBezTo>
                          <a:pt x="18" y="16"/>
                          <a:pt x="18" y="16"/>
                          <a:pt x="18" y="16"/>
                        </a:cubicBezTo>
                        <a:cubicBezTo>
                          <a:pt x="19" y="16"/>
                          <a:pt x="19" y="16"/>
                          <a:pt x="19" y="16"/>
                        </a:cubicBezTo>
                        <a:cubicBezTo>
                          <a:pt x="19" y="15"/>
                          <a:pt x="19" y="15"/>
                          <a:pt x="19" y="15"/>
                        </a:cubicBezTo>
                        <a:cubicBezTo>
                          <a:pt x="19" y="15"/>
                          <a:pt x="19" y="15"/>
                          <a:pt x="19" y="15"/>
                        </a:cubicBezTo>
                        <a:cubicBezTo>
                          <a:pt x="19" y="15"/>
                          <a:pt x="19" y="15"/>
                          <a:pt x="19" y="15"/>
                        </a:cubicBezTo>
                        <a:cubicBezTo>
                          <a:pt x="20" y="14"/>
                          <a:pt x="20" y="14"/>
                          <a:pt x="20" y="14"/>
                        </a:cubicBezTo>
                        <a:cubicBezTo>
                          <a:pt x="20" y="14"/>
                          <a:pt x="20" y="14"/>
                          <a:pt x="20" y="14"/>
                        </a:cubicBezTo>
                        <a:cubicBezTo>
                          <a:pt x="21" y="13"/>
                          <a:pt x="21" y="13"/>
                          <a:pt x="21" y="13"/>
                        </a:cubicBezTo>
                        <a:cubicBezTo>
                          <a:pt x="21" y="13"/>
                          <a:pt x="21" y="13"/>
                          <a:pt x="21" y="13"/>
                        </a:cubicBezTo>
                        <a:cubicBezTo>
                          <a:pt x="21" y="13"/>
                          <a:pt x="21" y="13"/>
                          <a:pt x="21" y="13"/>
                        </a:cubicBezTo>
                        <a:cubicBezTo>
                          <a:pt x="20" y="15"/>
                          <a:pt x="20" y="15"/>
                          <a:pt x="20" y="15"/>
                        </a:cubicBezTo>
                        <a:cubicBezTo>
                          <a:pt x="21" y="14"/>
                          <a:pt x="21" y="14"/>
                          <a:pt x="21" y="14"/>
                        </a:cubicBezTo>
                        <a:cubicBezTo>
                          <a:pt x="22" y="13"/>
                          <a:pt x="22" y="13"/>
                          <a:pt x="22" y="13"/>
                        </a:cubicBezTo>
                        <a:cubicBezTo>
                          <a:pt x="22" y="13"/>
                          <a:pt x="22" y="13"/>
                          <a:pt x="22"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4"/>
                          <a:pt x="22" y="14"/>
                          <a:pt x="22" y="14"/>
                        </a:cubicBezTo>
                        <a:cubicBezTo>
                          <a:pt x="22" y="15"/>
                          <a:pt x="22" y="15"/>
                          <a:pt x="22" y="15"/>
                        </a:cubicBezTo>
                        <a:cubicBezTo>
                          <a:pt x="21" y="15"/>
                          <a:pt x="21" y="15"/>
                          <a:pt x="21" y="15"/>
                        </a:cubicBezTo>
                        <a:cubicBezTo>
                          <a:pt x="21" y="15"/>
                          <a:pt x="21" y="15"/>
                          <a:pt x="21" y="15"/>
                        </a:cubicBezTo>
                        <a:cubicBezTo>
                          <a:pt x="21" y="16"/>
                          <a:pt x="21" y="16"/>
                          <a:pt x="21" y="16"/>
                        </a:cubicBezTo>
                        <a:cubicBezTo>
                          <a:pt x="20" y="16"/>
                          <a:pt x="20" y="16"/>
                          <a:pt x="20" y="16"/>
                        </a:cubicBezTo>
                        <a:cubicBezTo>
                          <a:pt x="19" y="19"/>
                          <a:pt x="19" y="19"/>
                          <a:pt x="19" y="19"/>
                        </a:cubicBezTo>
                        <a:cubicBezTo>
                          <a:pt x="21" y="17"/>
                          <a:pt x="21" y="17"/>
                          <a:pt x="21" y="17"/>
                        </a:cubicBezTo>
                        <a:cubicBezTo>
                          <a:pt x="22" y="16"/>
                          <a:pt x="22" y="16"/>
                          <a:pt x="22" y="16"/>
                        </a:cubicBezTo>
                        <a:cubicBezTo>
                          <a:pt x="21" y="17"/>
                          <a:pt x="21" y="17"/>
                          <a:pt x="21" y="17"/>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3" y="20"/>
                          <a:pt x="23" y="20"/>
                          <a:pt x="23" y="20"/>
                        </a:cubicBezTo>
                        <a:cubicBezTo>
                          <a:pt x="23" y="20"/>
                          <a:pt x="23" y="20"/>
                          <a:pt x="23" y="20"/>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1"/>
                          <a:pt x="24" y="21"/>
                          <a:pt x="24" y="21"/>
                        </a:cubicBezTo>
                        <a:cubicBezTo>
                          <a:pt x="25" y="20"/>
                          <a:pt x="25" y="20"/>
                          <a:pt x="25" y="20"/>
                        </a:cubicBezTo>
                        <a:cubicBezTo>
                          <a:pt x="25" y="20"/>
                          <a:pt x="25" y="20"/>
                          <a:pt x="25" y="20"/>
                        </a:cubicBezTo>
                        <a:cubicBezTo>
                          <a:pt x="25" y="21"/>
                          <a:pt x="25" y="21"/>
                          <a:pt x="25" y="21"/>
                        </a:cubicBezTo>
                        <a:cubicBezTo>
                          <a:pt x="25" y="21"/>
                          <a:pt x="25" y="21"/>
                          <a:pt x="25" y="21"/>
                        </a:cubicBezTo>
                        <a:cubicBezTo>
                          <a:pt x="21" y="25"/>
                          <a:pt x="21" y="25"/>
                          <a:pt x="21" y="25"/>
                        </a:cubicBezTo>
                        <a:cubicBezTo>
                          <a:pt x="25" y="22"/>
                          <a:pt x="25" y="22"/>
                          <a:pt x="25" y="22"/>
                        </a:cubicBezTo>
                        <a:cubicBezTo>
                          <a:pt x="26" y="21"/>
                          <a:pt x="26" y="21"/>
                          <a:pt x="26" y="21"/>
                        </a:cubicBezTo>
                        <a:cubicBezTo>
                          <a:pt x="26" y="21"/>
                          <a:pt x="26" y="21"/>
                          <a:pt x="26" y="21"/>
                        </a:cubicBezTo>
                        <a:cubicBezTo>
                          <a:pt x="26" y="21"/>
                          <a:pt x="26" y="21"/>
                          <a:pt x="26" y="21"/>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1"/>
                          <a:pt x="30" y="21"/>
                          <a:pt x="30" y="21"/>
                        </a:cubicBezTo>
                        <a:cubicBezTo>
                          <a:pt x="27" y="24"/>
                          <a:pt x="27" y="24"/>
                          <a:pt x="27" y="24"/>
                        </a:cubicBezTo>
                        <a:cubicBezTo>
                          <a:pt x="30" y="22"/>
                          <a:pt x="30" y="22"/>
                          <a:pt x="30" y="22"/>
                        </a:cubicBezTo>
                        <a:cubicBezTo>
                          <a:pt x="31" y="21"/>
                          <a:pt x="31" y="21"/>
                          <a:pt x="31" y="21"/>
                        </a:cubicBezTo>
                        <a:cubicBezTo>
                          <a:pt x="31" y="21"/>
                          <a:pt x="31" y="21"/>
                          <a:pt x="31" y="21"/>
                        </a:cubicBezTo>
                        <a:cubicBezTo>
                          <a:pt x="31" y="21"/>
                          <a:pt x="31" y="21"/>
                          <a:pt x="31" y="21"/>
                        </a:cubicBezTo>
                        <a:cubicBezTo>
                          <a:pt x="31" y="20"/>
                          <a:pt x="31" y="20"/>
                          <a:pt x="31" y="20"/>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8"/>
                          <a:pt x="33" y="18"/>
                          <a:pt x="33" y="18"/>
                        </a:cubicBezTo>
                        <a:cubicBezTo>
                          <a:pt x="34" y="19"/>
                          <a:pt x="34" y="19"/>
                          <a:pt x="34" y="19"/>
                        </a:cubicBezTo>
                        <a:cubicBezTo>
                          <a:pt x="35" y="19"/>
                          <a:pt x="35" y="19"/>
                          <a:pt x="35" y="19"/>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4" y="21"/>
                          <a:pt x="34" y="21"/>
                          <a:pt x="34" y="21"/>
                        </a:cubicBezTo>
                        <a:cubicBezTo>
                          <a:pt x="34" y="21"/>
                          <a:pt x="34" y="21"/>
                          <a:pt x="34" y="21"/>
                        </a:cubicBezTo>
                        <a:cubicBezTo>
                          <a:pt x="34" y="21"/>
                          <a:pt x="34" y="21"/>
                          <a:pt x="34" y="21"/>
                        </a:cubicBezTo>
                        <a:cubicBezTo>
                          <a:pt x="33" y="22"/>
                          <a:pt x="33" y="22"/>
                          <a:pt x="33" y="22"/>
                        </a:cubicBezTo>
                        <a:cubicBezTo>
                          <a:pt x="33" y="22"/>
                          <a:pt x="33" y="22"/>
                          <a:pt x="33" y="22"/>
                        </a:cubicBezTo>
                        <a:cubicBezTo>
                          <a:pt x="33" y="22"/>
                          <a:pt x="33" y="22"/>
                          <a:pt x="33" y="22"/>
                        </a:cubicBezTo>
                        <a:cubicBezTo>
                          <a:pt x="31" y="22"/>
                          <a:pt x="31" y="22"/>
                          <a:pt x="31" y="22"/>
                        </a:cubicBezTo>
                        <a:cubicBezTo>
                          <a:pt x="31" y="22"/>
                          <a:pt x="31" y="22"/>
                          <a:pt x="31" y="22"/>
                        </a:cubicBezTo>
                        <a:cubicBezTo>
                          <a:pt x="31" y="23"/>
                          <a:pt x="31" y="23"/>
                          <a:pt x="31" y="23"/>
                        </a:cubicBezTo>
                        <a:cubicBezTo>
                          <a:pt x="31" y="23"/>
                          <a:pt x="31" y="23"/>
                          <a:pt x="31" y="23"/>
                        </a:cubicBezTo>
                        <a:cubicBezTo>
                          <a:pt x="30" y="23"/>
                          <a:pt x="30" y="23"/>
                          <a:pt x="30" y="23"/>
                        </a:cubicBezTo>
                        <a:cubicBezTo>
                          <a:pt x="30" y="24"/>
                          <a:pt x="30" y="24"/>
                          <a:pt x="30" y="24"/>
                        </a:cubicBezTo>
                        <a:cubicBezTo>
                          <a:pt x="31" y="24"/>
                          <a:pt x="31" y="24"/>
                          <a:pt x="31" y="24"/>
                        </a:cubicBezTo>
                        <a:cubicBezTo>
                          <a:pt x="31" y="24"/>
                          <a:pt x="31" y="24"/>
                          <a:pt x="31" y="24"/>
                        </a:cubicBezTo>
                        <a:cubicBezTo>
                          <a:pt x="31" y="24"/>
                          <a:pt x="31" y="24"/>
                          <a:pt x="31" y="24"/>
                        </a:cubicBezTo>
                        <a:cubicBezTo>
                          <a:pt x="32" y="24"/>
                          <a:pt x="32" y="24"/>
                          <a:pt x="32" y="24"/>
                        </a:cubicBezTo>
                        <a:cubicBezTo>
                          <a:pt x="32" y="24"/>
                          <a:pt x="32" y="24"/>
                          <a:pt x="32" y="24"/>
                        </a:cubicBezTo>
                        <a:cubicBezTo>
                          <a:pt x="32" y="24"/>
                          <a:pt x="32" y="24"/>
                          <a:pt x="32" y="24"/>
                        </a:cubicBezTo>
                        <a:cubicBezTo>
                          <a:pt x="31" y="27"/>
                          <a:pt x="31" y="27"/>
                          <a:pt x="31" y="27"/>
                        </a:cubicBezTo>
                        <a:cubicBezTo>
                          <a:pt x="29" y="28"/>
                          <a:pt x="29" y="28"/>
                          <a:pt x="29"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29"/>
                          <a:pt x="31" y="29"/>
                          <a:pt x="31" y="29"/>
                        </a:cubicBezTo>
                        <a:cubicBezTo>
                          <a:pt x="31" y="30"/>
                          <a:pt x="31" y="30"/>
                          <a:pt x="31" y="30"/>
                        </a:cubicBezTo>
                        <a:cubicBezTo>
                          <a:pt x="28" y="30"/>
                          <a:pt x="28" y="30"/>
                          <a:pt x="28" y="30"/>
                        </a:cubicBezTo>
                        <a:cubicBezTo>
                          <a:pt x="31" y="31"/>
                          <a:pt x="31" y="31"/>
                          <a:pt x="31" y="31"/>
                        </a:cubicBezTo>
                        <a:cubicBezTo>
                          <a:pt x="31" y="31"/>
                          <a:pt x="31" y="31"/>
                          <a:pt x="31" y="31"/>
                        </a:cubicBezTo>
                        <a:cubicBezTo>
                          <a:pt x="31" y="32"/>
                          <a:pt x="31" y="32"/>
                          <a:pt x="31" y="32"/>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8" y="31"/>
                          <a:pt x="28" y="31"/>
                          <a:pt x="28" y="31"/>
                        </a:cubicBezTo>
                        <a:cubicBezTo>
                          <a:pt x="28" y="31"/>
                          <a:pt x="28" y="31"/>
                          <a:pt x="28" y="31"/>
                        </a:cubicBezTo>
                        <a:cubicBezTo>
                          <a:pt x="28" y="31"/>
                          <a:pt x="28" y="31"/>
                          <a:pt x="28" y="31"/>
                        </a:cubicBezTo>
                        <a:cubicBezTo>
                          <a:pt x="28" y="32"/>
                          <a:pt x="28" y="32"/>
                          <a:pt x="28" y="32"/>
                        </a:cubicBezTo>
                        <a:cubicBezTo>
                          <a:pt x="28" y="34"/>
                          <a:pt x="28" y="34"/>
                          <a:pt x="28" y="34"/>
                        </a:cubicBezTo>
                        <a:cubicBezTo>
                          <a:pt x="27" y="35"/>
                          <a:pt x="27" y="35"/>
                          <a:pt x="27" y="35"/>
                        </a:cubicBezTo>
                        <a:cubicBezTo>
                          <a:pt x="27" y="35"/>
                          <a:pt x="27" y="35"/>
                          <a:pt x="27"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7" y="34"/>
                          <a:pt x="27" y="34"/>
                          <a:pt x="27" y="34"/>
                        </a:cubicBezTo>
                        <a:cubicBezTo>
                          <a:pt x="28" y="33"/>
                          <a:pt x="28" y="33"/>
                          <a:pt x="28" y="33"/>
                        </a:cubicBezTo>
                        <a:cubicBezTo>
                          <a:pt x="26" y="33"/>
                          <a:pt x="26" y="33"/>
                          <a:pt x="26" y="33"/>
                        </a:cubicBezTo>
                        <a:cubicBezTo>
                          <a:pt x="26" y="33"/>
                          <a:pt x="26" y="33"/>
                          <a:pt x="26"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3" y="32"/>
                          <a:pt x="23" y="32"/>
                          <a:pt x="23" y="32"/>
                        </a:cubicBezTo>
                        <a:cubicBezTo>
                          <a:pt x="23" y="32"/>
                          <a:pt x="23" y="32"/>
                          <a:pt x="23" y="32"/>
                        </a:cubicBezTo>
                        <a:cubicBezTo>
                          <a:pt x="22" y="31"/>
                          <a:pt x="22" y="31"/>
                          <a:pt x="22" y="31"/>
                        </a:cubicBezTo>
                        <a:cubicBezTo>
                          <a:pt x="22" y="33"/>
                          <a:pt x="22" y="33"/>
                          <a:pt x="22" y="33"/>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1" y="33"/>
                          <a:pt x="21" y="33"/>
                          <a:pt x="21" y="33"/>
                        </a:cubicBezTo>
                        <a:cubicBezTo>
                          <a:pt x="21" y="33"/>
                          <a:pt x="21" y="33"/>
                          <a:pt x="21" y="33"/>
                        </a:cubicBezTo>
                        <a:cubicBezTo>
                          <a:pt x="21" y="33"/>
                          <a:pt x="21" y="33"/>
                          <a:pt x="21" y="33"/>
                        </a:cubicBezTo>
                        <a:cubicBezTo>
                          <a:pt x="21" y="32"/>
                          <a:pt x="21" y="32"/>
                          <a:pt x="21" y="32"/>
                        </a:cubicBezTo>
                        <a:cubicBezTo>
                          <a:pt x="21" y="32"/>
                          <a:pt x="21" y="32"/>
                          <a:pt x="21" y="32"/>
                        </a:cubicBezTo>
                        <a:cubicBezTo>
                          <a:pt x="21" y="32"/>
                          <a:pt x="21" y="32"/>
                          <a:pt x="21"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0" y="30"/>
                          <a:pt x="20" y="30"/>
                          <a:pt x="20" y="30"/>
                        </a:cubicBezTo>
                        <a:cubicBezTo>
                          <a:pt x="20" y="30"/>
                          <a:pt x="20" y="30"/>
                          <a:pt x="20" y="30"/>
                        </a:cubicBezTo>
                        <a:cubicBezTo>
                          <a:pt x="21" y="29"/>
                          <a:pt x="21" y="29"/>
                          <a:pt x="21" y="29"/>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8" y="30"/>
                          <a:pt x="18" y="30"/>
                          <a:pt x="18" y="30"/>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5" y="32"/>
                          <a:pt x="15" y="32"/>
                          <a:pt x="15"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3"/>
                          <a:pt x="12" y="33"/>
                          <a:pt x="12" y="33"/>
                        </a:cubicBezTo>
                        <a:cubicBezTo>
                          <a:pt x="11" y="32"/>
                          <a:pt x="11" y="32"/>
                          <a:pt x="11" y="32"/>
                        </a:cubicBezTo>
                        <a:cubicBezTo>
                          <a:pt x="11" y="32"/>
                          <a:pt x="11" y="32"/>
                          <a:pt x="11" y="32"/>
                        </a:cubicBezTo>
                        <a:cubicBezTo>
                          <a:pt x="11" y="32"/>
                          <a:pt x="11" y="32"/>
                          <a:pt x="11" y="32"/>
                        </a:cubicBezTo>
                        <a:cubicBezTo>
                          <a:pt x="11" y="32"/>
                          <a:pt x="11" y="32"/>
                          <a:pt x="11" y="32"/>
                        </a:cubicBezTo>
                        <a:cubicBezTo>
                          <a:pt x="10" y="32"/>
                          <a:pt x="10" y="32"/>
                          <a:pt x="10" y="32"/>
                        </a:cubicBezTo>
                        <a:cubicBezTo>
                          <a:pt x="8" y="32"/>
                          <a:pt x="8" y="32"/>
                          <a:pt x="8" y="32"/>
                        </a:cubicBezTo>
                        <a:cubicBezTo>
                          <a:pt x="8" y="31"/>
                          <a:pt x="8" y="31"/>
                          <a:pt x="8" y="31"/>
                        </a:cubicBezTo>
                        <a:cubicBezTo>
                          <a:pt x="8" y="31"/>
                          <a:pt x="8" y="31"/>
                          <a:pt x="8" y="31"/>
                        </a:cubicBezTo>
                        <a:cubicBezTo>
                          <a:pt x="8" y="31"/>
                          <a:pt x="8" y="31"/>
                          <a:pt x="8" y="31"/>
                        </a:cubicBezTo>
                        <a:cubicBezTo>
                          <a:pt x="7" y="32"/>
                          <a:pt x="7" y="32"/>
                          <a:pt x="7" y="32"/>
                        </a:cubicBezTo>
                        <a:cubicBezTo>
                          <a:pt x="6" y="32"/>
                          <a:pt x="6" y="32"/>
                          <a:pt x="6" y="32"/>
                        </a:cubicBezTo>
                        <a:cubicBezTo>
                          <a:pt x="6" y="31"/>
                          <a:pt x="6" y="31"/>
                          <a:pt x="6" y="31"/>
                        </a:cubicBezTo>
                        <a:cubicBezTo>
                          <a:pt x="7" y="31"/>
                          <a:pt x="7" y="31"/>
                          <a:pt x="7" y="31"/>
                        </a:cubicBezTo>
                        <a:cubicBezTo>
                          <a:pt x="7" y="31"/>
                          <a:pt x="7" y="31"/>
                          <a:pt x="7" y="31"/>
                        </a:cubicBezTo>
                        <a:cubicBezTo>
                          <a:pt x="6" y="30"/>
                          <a:pt x="6" y="30"/>
                          <a:pt x="6" y="30"/>
                        </a:cubicBezTo>
                        <a:cubicBezTo>
                          <a:pt x="6" y="29"/>
                          <a:pt x="6" y="29"/>
                          <a:pt x="6" y="29"/>
                        </a:cubicBezTo>
                        <a:cubicBezTo>
                          <a:pt x="6" y="30"/>
                          <a:pt x="6" y="30"/>
                          <a:pt x="6" y="30"/>
                        </a:cubicBezTo>
                        <a:cubicBezTo>
                          <a:pt x="5" y="31"/>
                          <a:pt x="5" y="31"/>
                          <a:pt x="5" y="31"/>
                        </a:cubicBezTo>
                        <a:cubicBezTo>
                          <a:pt x="5" y="31"/>
                          <a:pt x="5" y="31"/>
                          <a:pt x="5" y="31"/>
                        </a:cubicBezTo>
                        <a:cubicBezTo>
                          <a:pt x="4" y="31"/>
                          <a:pt x="4" y="31"/>
                          <a:pt x="4" y="31"/>
                        </a:cubicBezTo>
                        <a:cubicBezTo>
                          <a:pt x="4" y="31"/>
                          <a:pt x="4" y="31"/>
                          <a:pt x="4" y="31"/>
                        </a:cubicBezTo>
                        <a:cubicBezTo>
                          <a:pt x="4" y="32"/>
                          <a:pt x="4" y="32"/>
                          <a:pt x="4" y="32"/>
                        </a:cubicBezTo>
                        <a:cubicBezTo>
                          <a:pt x="3" y="32"/>
                          <a:pt x="3" y="32"/>
                          <a:pt x="3" y="32"/>
                        </a:cubicBezTo>
                        <a:cubicBezTo>
                          <a:pt x="2" y="32"/>
                          <a:pt x="2" y="32"/>
                          <a:pt x="2" y="32"/>
                        </a:cubicBezTo>
                        <a:cubicBezTo>
                          <a:pt x="0" y="32"/>
                          <a:pt x="0" y="32"/>
                          <a:pt x="0" y="32"/>
                        </a:cubicBezTo>
                        <a:cubicBezTo>
                          <a:pt x="0" y="32"/>
                          <a:pt x="0" y="32"/>
                          <a:pt x="0" y="32"/>
                        </a:cubicBezTo>
                        <a:cubicBezTo>
                          <a:pt x="0" y="32"/>
                          <a:pt x="0" y="32"/>
                          <a:pt x="0" y="32"/>
                        </a:cubicBezTo>
                        <a:cubicBezTo>
                          <a:pt x="0" y="31"/>
                          <a:pt x="0" y="31"/>
                          <a:pt x="0" y="31"/>
                        </a:cubicBezTo>
                        <a:cubicBezTo>
                          <a:pt x="0" y="31"/>
                          <a:pt x="0" y="31"/>
                          <a:pt x="0" y="31"/>
                        </a:cubicBezTo>
                        <a:cubicBezTo>
                          <a:pt x="0" y="31"/>
                          <a:pt x="0" y="31"/>
                          <a:pt x="0" y="31"/>
                        </a:cubicBezTo>
                        <a:cubicBezTo>
                          <a:pt x="0" y="30"/>
                          <a:pt x="0" y="30"/>
                          <a:pt x="0" y="30"/>
                        </a:cubicBezTo>
                        <a:cubicBezTo>
                          <a:pt x="0" y="30"/>
                          <a:pt x="0" y="30"/>
                          <a:pt x="0" y="30"/>
                        </a:cubicBezTo>
                        <a:cubicBezTo>
                          <a:pt x="1" y="30"/>
                          <a:pt x="1" y="30"/>
                          <a:pt x="1" y="30"/>
                        </a:cubicBezTo>
                        <a:cubicBezTo>
                          <a:pt x="1" y="30"/>
                          <a:pt x="1" y="30"/>
                          <a:pt x="1" y="30"/>
                        </a:cubicBezTo>
                        <a:cubicBezTo>
                          <a:pt x="1" y="30"/>
                          <a:pt x="1" y="30"/>
                          <a:pt x="1" y="30"/>
                        </a:cubicBezTo>
                        <a:cubicBezTo>
                          <a:pt x="2" y="29"/>
                          <a:pt x="2" y="29"/>
                          <a:pt x="2" y="29"/>
                        </a:cubicBezTo>
                        <a:cubicBezTo>
                          <a:pt x="3" y="28"/>
                          <a:pt x="3" y="28"/>
                          <a:pt x="3" y="28"/>
                        </a:cubicBezTo>
                        <a:cubicBezTo>
                          <a:pt x="3" y="28"/>
                          <a:pt x="3" y="28"/>
                          <a:pt x="3" y="28"/>
                        </a:cubicBezTo>
                        <a:cubicBezTo>
                          <a:pt x="4" y="28"/>
                          <a:pt x="4" y="28"/>
                          <a:pt x="4" y="28"/>
                        </a:cubicBezTo>
                        <a:cubicBezTo>
                          <a:pt x="4" y="27"/>
                          <a:pt x="4" y="27"/>
                          <a:pt x="4" y="27"/>
                        </a:cubicBezTo>
                        <a:cubicBezTo>
                          <a:pt x="5" y="26"/>
                          <a:pt x="5" y="26"/>
                          <a:pt x="5" y="26"/>
                        </a:cubicBezTo>
                        <a:cubicBezTo>
                          <a:pt x="6" y="25"/>
                          <a:pt x="6" y="25"/>
                          <a:pt x="6" y="25"/>
                        </a:cubicBezTo>
                        <a:cubicBezTo>
                          <a:pt x="7" y="24"/>
                          <a:pt x="7" y="24"/>
                          <a:pt x="7" y="24"/>
                        </a:cubicBezTo>
                        <a:cubicBezTo>
                          <a:pt x="6" y="24"/>
                          <a:pt x="6" y="24"/>
                          <a:pt x="6" y="24"/>
                        </a:cubicBezTo>
                        <a:cubicBezTo>
                          <a:pt x="6" y="24"/>
                          <a:pt x="6" y="24"/>
                          <a:pt x="6" y="24"/>
                        </a:cubicBezTo>
                        <a:cubicBezTo>
                          <a:pt x="6" y="23"/>
                          <a:pt x="6" y="23"/>
                          <a:pt x="6" y="23"/>
                        </a:cubicBezTo>
                        <a:cubicBezTo>
                          <a:pt x="6" y="22"/>
                          <a:pt x="6" y="22"/>
                          <a:pt x="6" y="22"/>
                        </a:cubicBezTo>
                        <a:cubicBezTo>
                          <a:pt x="7" y="22"/>
                          <a:pt x="7" y="22"/>
                          <a:pt x="7" y="22"/>
                        </a:cubicBezTo>
                        <a:cubicBezTo>
                          <a:pt x="7" y="21"/>
                          <a:pt x="7" y="21"/>
                          <a:pt x="7" y="21"/>
                        </a:cubicBezTo>
                        <a:cubicBezTo>
                          <a:pt x="7" y="21"/>
                          <a:pt x="7" y="21"/>
                          <a:pt x="7" y="21"/>
                        </a:cubicBezTo>
                        <a:cubicBezTo>
                          <a:pt x="7" y="21"/>
                          <a:pt x="7" y="21"/>
                          <a:pt x="7" y="21"/>
                        </a:cubicBezTo>
                        <a:cubicBezTo>
                          <a:pt x="8" y="21"/>
                          <a:pt x="8" y="21"/>
                          <a:pt x="8" y="21"/>
                        </a:cubicBezTo>
                        <a:cubicBezTo>
                          <a:pt x="9" y="21"/>
                          <a:pt x="9" y="21"/>
                          <a:pt x="9" y="21"/>
                        </a:cubicBezTo>
                        <a:cubicBezTo>
                          <a:pt x="9" y="21"/>
                          <a:pt x="9" y="21"/>
                          <a:pt x="9" y="21"/>
                        </a:cubicBezTo>
                        <a:cubicBezTo>
                          <a:pt x="9" y="21"/>
                          <a:pt x="9" y="21"/>
                          <a:pt x="9" y="21"/>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10" y="17"/>
                          <a:pt x="10" y="17"/>
                          <a:pt x="10" y="17"/>
                        </a:cubicBezTo>
                        <a:cubicBezTo>
                          <a:pt x="10" y="17"/>
                          <a:pt x="10" y="17"/>
                          <a:pt x="10" y="17"/>
                        </a:cubicBezTo>
                        <a:cubicBezTo>
                          <a:pt x="10" y="17"/>
                          <a:pt x="10" y="17"/>
                          <a:pt x="10" y="17"/>
                        </a:cubicBezTo>
                        <a:cubicBezTo>
                          <a:pt x="10" y="18"/>
                          <a:pt x="10" y="18"/>
                          <a:pt x="10" y="18"/>
                        </a:cubicBezTo>
                        <a:cubicBezTo>
                          <a:pt x="11" y="17"/>
                          <a:pt x="11" y="17"/>
                          <a:pt x="11" y="17"/>
                        </a:cubicBezTo>
                        <a:cubicBezTo>
                          <a:pt x="11" y="17"/>
                          <a:pt x="11" y="17"/>
                          <a:pt x="11" y="17"/>
                        </a:cubicBezTo>
                        <a:cubicBezTo>
                          <a:pt x="12" y="17"/>
                          <a:pt x="12" y="17"/>
                          <a:pt x="12" y="17"/>
                        </a:cubicBezTo>
                        <a:cubicBezTo>
                          <a:pt x="12" y="17"/>
                          <a:pt x="12" y="17"/>
                          <a:pt x="12" y="17"/>
                        </a:cubicBezTo>
                        <a:cubicBezTo>
                          <a:pt x="12" y="16"/>
                          <a:pt x="12" y="16"/>
                          <a:pt x="12" y="16"/>
                        </a:cubicBezTo>
                        <a:cubicBezTo>
                          <a:pt x="12" y="16"/>
                          <a:pt x="12" y="16"/>
                          <a:pt x="12" y="16"/>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2" y="13"/>
                          <a:pt x="12" y="13"/>
                          <a:pt x="12" y="13"/>
                        </a:cubicBezTo>
                        <a:cubicBezTo>
                          <a:pt x="13" y="13"/>
                          <a:pt x="13" y="13"/>
                          <a:pt x="13" y="13"/>
                        </a:cubicBezTo>
                        <a:cubicBezTo>
                          <a:pt x="13" y="12"/>
                          <a:pt x="13" y="12"/>
                          <a:pt x="13" y="12"/>
                        </a:cubicBezTo>
                        <a:cubicBezTo>
                          <a:pt x="14" y="12"/>
                          <a:pt x="14" y="12"/>
                          <a:pt x="14" y="12"/>
                        </a:cubicBezTo>
                        <a:cubicBezTo>
                          <a:pt x="14" y="12"/>
                          <a:pt x="14" y="12"/>
                          <a:pt x="14" y="12"/>
                        </a:cubicBezTo>
                        <a:cubicBezTo>
                          <a:pt x="14" y="12"/>
                          <a:pt x="14" y="12"/>
                          <a:pt x="14" y="12"/>
                        </a:cubicBezTo>
                        <a:cubicBezTo>
                          <a:pt x="14" y="11"/>
                          <a:pt x="14" y="11"/>
                          <a:pt x="14" y="11"/>
                        </a:cubicBezTo>
                        <a:cubicBezTo>
                          <a:pt x="15" y="11"/>
                          <a:pt x="15" y="11"/>
                          <a:pt x="15" y="11"/>
                        </a:cubicBezTo>
                        <a:cubicBezTo>
                          <a:pt x="14" y="11"/>
                          <a:pt x="14" y="11"/>
                          <a:pt x="14" y="11"/>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6" y="9"/>
                          <a:pt x="16" y="9"/>
                          <a:pt x="16" y="9"/>
                        </a:cubicBezTo>
                        <a:cubicBezTo>
                          <a:pt x="16" y="9"/>
                          <a:pt x="16" y="9"/>
                          <a:pt x="16" y="9"/>
                        </a:cubicBezTo>
                        <a:cubicBezTo>
                          <a:pt x="16" y="9"/>
                          <a:pt x="16" y="9"/>
                          <a:pt x="16" y="9"/>
                        </a:cubicBezTo>
                        <a:cubicBezTo>
                          <a:pt x="15" y="8"/>
                          <a:pt x="15" y="8"/>
                          <a:pt x="15"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9" y="5"/>
                          <a:pt x="19" y="5"/>
                          <a:pt x="19" y="5"/>
                        </a:cubicBezTo>
                        <a:cubicBezTo>
                          <a:pt x="19" y="5"/>
                          <a:pt x="19" y="5"/>
                          <a:pt x="19"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2" y="2"/>
                          <a:pt x="22" y="2"/>
                          <a:pt x="22" y="2"/>
                        </a:cubicBezTo>
                        <a:cubicBezTo>
                          <a:pt x="22" y="2"/>
                          <a:pt x="22" y="2"/>
                          <a:pt x="22" y="2"/>
                        </a:cubicBezTo>
                        <a:cubicBezTo>
                          <a:pt x="23" y="1"/>
                          <a:pt x="23" y="1"/>
                          <a:pt x="23" y="1"/>
                        </a:cubicBezTo>
                        <a:cubicBezTo>
                          <a:pt x="23" y="1"/>
                          <a:pt x="23" y="1"/>
                          <a:pt x="23" y="1"/>
                        </a:cubicBezTo>
                        <a:cubicBezTo>
                          <a:pt x="23" y="1"/>
                          <a:pt x="23" y="1"/>
                          <a:pt x="23" y="1"/>
                        </a:cubicBezTo>
                        <a:cubicBezTo>
                          <a:pt x="23" y="1"/>
                          <a:pt x="23" y="1"/>
                          <a:pt x="23" y="1"/>
                        </a:cubicBezTo>
                        <a:cubicBezTo>
                          <a:pt x="24" y="1"/>
                          <a:pt x="24" y="1"/>
                          <a:pt x="24" y="1"/>
                        </a:cubicBezTo>
                        <a:cubicBezTo>
                          <a:pt x="24" y="1"/>
                          <a:pt x="24" y="1"/>
                          <a:pt x="24" y="1"/>
                        </a:cubicBezTo>
                        <a:cubicBezTo>
                          <a:pt x="24" y="1"/>
                          <a:pt x="24" y="1"/>
                          <a:pt x="24" y="1"/>
                        </a:cubicBezTo>
                        <a:cubicBezTo>
                          <a:pt x="25" y="0"/>
                          <a:pt x="25" y="0"/>
                          <a:pt x="25" y="0"/>
                        </a:cubicBezTo>
                        <a:cubicBezTo>
                          <a:pt x="25" y="1"/>
                          <a:pt x="25"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7" y="0"/>
                          <a:pt x="27" y="0"/>
                          <a:pt x="27" y="0"/>
                        </a:cubicBezTo>
                        <a:moveTo>
                          <a:pt x="25" y="4"/>
                        </a:moveTo>
                        <a:cubicBezTo>
                          <a:pt x="25" y="4"/>
                          <a:pt x="25" y="4"/>
                          <a:pt x="25" y="4"/>
                        </a:cubicBezTo>
                        <a:cubicBezTo>
                          <a:pt x="25" y="4"/>
                          <a:pt x="25" y="4"/>
                          <a:pt x="25" y="4"/>
                        </a:cubicBezTo>
                        <a:cubicBezTo>
                          <a:pt x="24" y="5"/>
                          <a:pt x="24" y="5"/>
                          <a:pt x="24" y="5"/>
                        </a:cubicBezTo>
                        <a:cubicBezTo>
                          <a:pt x="24" y="5"/>
                          <a:pt x="24" y="5"/>
                          <a:pt x="24" y="5"/>
                        </a:cubicBezTo>
                        <a:cubicBezTo>
                          <a:pt x="24" y="4"/>
                          <a:pt x="24" y="4"/>
                          <a:pt x="24" y="4"/>
                        </a:cubicBezTo>
                        <a:cubicBezTo>
                          <a:pt x="24" y="5"/>
                          <a:pt x="24" y="5"/>
                          <a:pt x="24" y="5"/>
                        </a:cubicBezTo>
                        <a:cubicBezTo>
                          <a:pt x="24" y="4"/>
                          <a:pt x="24" y="4"/>
                          <a:pt x="24" y="4"/>
                        </a:cubicBezTo>
                        <a:cubicBezTo>
                          <a:pt x="25" y="4"/>
                          <a:pt x="25" y="4"/>
                          <a:pt x="25" y="4"/>
                        </a:cubicBezTo>
                        <a:moveTo>
                          <a:pt x="37" y="25"/>
                        </a:moveTo>
                        <a:cubicBezTo>
                          <a:pt x="37" y="26"/>
                          <a:pt x="37" y="26"/>
                          <a:pt x="37" y="26"/>
                        </a:cubicBezTo>
                        <a:cubicBezTo>
                          <a:pt x="37" y="26"/>
                          <a:pt x="37" y="26"/>
                          <a:pt x="37" y="26"/>
                        </a:cubicBezTo>
                        <a:cubicBezTo>
                          <a:pt x="36" y="26"/>
                          <a:pt x="36" y="26"/>
                          <a:pt x="36" y="26"/>
                        </a:cubicBezTo>
                        <a:cubicBezTo>
                          <a:pt x="36" y="26"/>
                          <a:pt x="36" y="26"/>
                          <a:pt x="36" y="26"/>
                        </a:cubicBezTo>
                        <a:cubicBezTo>
                          <a:pt x="36" y="26"/>
                          <a:pt x="36" y="26"/>
                          <a:pt x="36" y="26"/>
                        </a:cubicBezTo>
                        <a:cubicBezTo>
                          <a:pt x="36" y="26"/>
                          <a:pt x="36" y="26"/>
                          <a:pt x="36" y="26"/>
                        </a:cubicBezTo>
                        <a:cubicBezTo>
                          <a:pt x="35" y="26"/>
                          <a:pt x="35" y="26"/>
                          <a:pt x="35" y="26"/>
                        </a:cubicBezTo>
                        <a:cubicBezTo>
                          <a:pt x="35" y="26"/>
                          <a:pt x="35" y="26"/>
                          <a:pt x="35" y="26"/>
                        </a:cubicBezTo>
                        <a:cubicBezTo>
                          <a:pt x="35" y="26"/>
                          <a:pt x="35" y="26"/>
                          <a:pt x="35" y="26"/>
                        </a:cubicBezTo>
                        <a:cubicBezTo>
                          <a:pt x="35" y="26"/>
                          <a:pt x="35" y="26"/>
                          <a:pt x="35" y="26"/>
                        </a:cubicBezTo>
                        <a:cubicBezTo>
                          <a:pt x="36" y="26"/>
                          <a:pt x="36" y="26"/>
                          <a:pt x="36" y="26"/>
                        </a:cubicBezTo>
                        <a:cubicBezTo>
                          <a:pt x="37" y="25"/>
                          <a:pt x="37" y="25"/>
                          <a:pt x="37" y="25"/>
                        </a:cubicBezTo>
                        <a:cubicBezTo>
                          <a:pt x="37" y="25"/>
                          <a:pt x="37" y="25"/>
                          <a:pt x="37" y="25"/>
                        </a:cubicBezTo>
                        <a:cubicBezTo>
                          <a:pt x="37" y="25"/>
                          <a:pt x="37" y="25"/>
                          <a:pt x="37" y="25"/>
                        </a:cubicBezTo>
                        <a:cubicBezTo>
                          <a:pt x="37" y="25"/>
                          <a:pt x="37" y="25"/>
                          <a:pt x="37" y="25"/>
                        </a:cubicBezTo>
                        <a:moveTo>
                          <a:pt x="34" y="27"/>
                        </a:moveTo>
                        <a:cubicBezTo>
                          <a:pt x="34" y="27"/>
                          <a:pt x="34" y="27"/>
                          <a:pt x="34" y="27"/>
                        </a:cubicBezTo>
                        <a:cubicBezTo>
                          <a:pt x="34" y="28"/>
                          <a:pt x="34" y="28"/>
                          <a:pt x="34"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7"/>
                          <a:pt x="33" y="27"/>
                          <a:pt x="33" y="27"/>
                        </a:cubicBezTo>
                        <a:cubicBezTo>
                          <a:pt x="34" y="27"/>
                          <a:pt x="34" y="27"/>
                          <a:pt x="34" y="27"/>
                        </a:cubicBezTo>
                        <a:moveTo>
                          <a:pt x="35" y="33"/>
                        </a:moveTo>
                        <a:cubicBezTo>
                          <a:pt x="35" y="34"/>
                          <a:pt x="35" y="34"/>
                          <a:pt x="35" y="34"/>
                        </a:cubicBezTo>
                        <a:cubicBezTo>
                          <a:pt x="35" y="34"/>
                          <a:pt x="35" y="34"/>
                          <a:pt x="35" y="34"/>
                        </a:cubicBezTo>
                        <a:cubicBezTo>
                          <a:pt x="35" y="35"/>
                          <a:pt x="35" y="35"/>
                          <a:pt x="35" y="35"/>
                        </a:cubicBezTo>
                        <a:cubicBezTo>
                          <a:pt x="35" y="35"/>
                          <a:pt x="35" y="35"/>
                          <a:pt x="35" y="35"/>
                        </a:cubicBezTo>
                        <a:cubicBezTo>
                          <a:pt x="35" y="35"/>
                          <a:pt x="35" y="35"/>
                          <a:pt x="35" y="35"/>
                        </a:cubicBezTo>
                        <a:cubicBezTo>
                          <a:pt x="35" y="36"/>
                          <a:pt x="35" y="36"/>
                          <a:pt x="35" y="36"/>
                        </a:cubicBezTo>
                        <a:cubicBezTo>
                          <a:pt x="36" y="36"/>
                          <a:pt x="36" y="36"/>
                          <a:pt x="36" y="36"/>
                        </a:cubicBezTo>
                        <a:cubicBezTo>
                          <a:pt x="36" y="36"/>
                          <a:pt x="36" y="36"/>
                          <a:pt x="36" y="36"/>
                        </a:cubicBezTo>
                        <a:cubicBezTo>
                          <a:pt x="36" y="36"/>
                          <a:pt x="36" y="36"/>
                          <a:pt x="36" y="36"/>
                        </a:cubicBezTo>
                        <a:cubicBezTo>
                          <a:pt x="36" y="35"/>
                          <a:pt x="36" y="35"/>
                          <a:pt x="36" y="35"/>
                        </a:cubicBezTo>
                        <a:cubicBezTo>
                          <a:pt x="37" y="35"/>
                          <a:pt x="37" y="35"/>
                          <a:pt x="37" y="35"/>
                        </a:cubicBezTo>
                        <a:cubicBezTo>
                          <a:pt x="38" y="34"/>
                          <a:pt x="38" y="34"/>
                          <a:pt x="38" y="34"/>
                        </a:cubicBezTo>
                        <a:cubicBezTo>
                          <a:pt x="38" y="34"/>
                          <a:pt x="38" y="34"/>
                          <a:pt x="38" y="34"/>
                        </a:cubicBezTo>
                        <a:cubicBezTo>
                          <a:pt x="38" y="34"/>
                          <a:pt x="38" y="34"/>
                          <a:pt x="38" y="34"/>
                        </a:cubicBezTo>
                        <a:cubicBezTo>
                          <a:pt x="38" y="35"/>
                          <a:pt x="38" y="35"/>
                          <a:pt x="38" y="35"/>
                        </a:cubicBezTo>
                        <a:cubicBezTo>
                          <a:pt x="38" y="35"/>
                          <a:pt x="38" y="35"/>
                          <a:pt x="38" y="35"/>
                        </a:cubicBezTo>
                        <a:cubicBezTo>
                          <a:pt x="36" y="37"/>
                          <a:pt x="36" y="37"/>
                          <a:pt x="36" y="37"/>
                        </a:cubicBezTo>
                        <a:cubicBezTo>
                          <a:pt x="36" y="37"/>
                          <a:pt x="36" y="37"/>
                          <a:pt x="36" y="37"/>
                        </a:cubicBezTo>
                        <a:cubicBezTo>
                          <a:pt x="36" y="37"/>
                          <a:pt x="36" y="37"/>
                          <a:pt x="36" y="37"/>
                        </a:cubicBezTo>
                        <a:cubicBezTo>
                          <a:pt x="36" y="38"/>
                          <a:pt x="36" y="38"/>
                          <a:pt x="36"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40"/>
                          <a:pt x="36" y="40"/>
                          <a:pt x="36" y="40"/>
                        </a:cubicBezTo>
                        <a:cubicBezTo>
                          <a:pt x="36" y="40"/>
                          <a:pt x="36" y="40"/>
                          <a:pt x="36" y="40"/>
                        </a:cubicBezTo>
                        <a:cubicBezTo>
                          <a:pt x="36" y="40"/>
                          <a:pt x="36" y="40"/>
                          <a:pt x="36" y="40"/>
                        </a:cubicBezTo>
                        <a:cubicBezTo>
                          <a:pt x="35" y="41"/>
                          <a:pt x="35" y="41"/>
                          <a:pt x="35" y="41"/>
                        </a:cubicBezTo>
                        <a:cubicBezTo>
                          <a:pt x="35" y="41"/>
                          <a:pt x="35" y="41"/>
                          <a:pt x="35" y="41"/>
                        </a:cubicBezTo>
                        <a:cubicBezTo>
                          <a:pt x="35" y="41"/>
                          <a:pt x="35" y="41"/>
                          <a:pt x="35" y="41"/>
                        </a:cubicBezTo>
                        <a:cubicBezTo>
                          <a:pt x="35" y="42"/>
                          <a:pt x="35" y="42"/>
                          <a:pt x="35" y="42"/>
                        </a:cubicBezTo>
                        <a:cubicBezTo>
                          <a:pt x="35" y="42"/>
                          <a:pt x="35" y="42"/>
                          <a:pt x="35" y="42"/>
                        </a:cubicBezTo>
                        <a:cubicBezTo>
                          <a:pt x="34" y="41"/>
                          <a:pt x="34" y="41"/>
                          <a:pt x="34" y="41"/>
                        </a:cubicBezTo>
                        <a:cubicBezTo>
                          <a:pt x="34"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2" y="37"/>
                          <a:pt x="32" y="37"/>
                          <a:pt x="32" y="37"/>
                        </a:cubicBezTo>
                        <a:cubicBezTo>
                          <a:pt x="31" y="38"/>
                          <a:pt x="31" y="38"/>
                          <a:pt x="31" y="38"/>
                        </a:cubicBezTo>
                        <a:cubicBezTo>
                          <a:pt x="31" y="38"/>
                          <a:pt x="31" y="38"/>
                          <a:pt x="31" y="38"/>
                        </a:cubicBezTo>
                        <a:cubicBezTo>
                          <a:pt x="30" y="38"/>
                          <a:pt x="30" y="38"/>
                          <a:pt x="30" y="38"/>
                        </a:cubicBezTo>
                        <a:cubicBezTo>
                          <a:pt x="30" y="38"/>
                          <a:pt x="30" y="38"/>
                          <a:pt x="30" y="38"/>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30" y="37"/>
                          <a:pt x="30" y="37"/>
                          <a:pt x="30" y="37"/>
                        </a:cubicBezTo>
                        <a:cubicBezTo>
                          <a:pt x="31" y="36"/>
                          <a:pt x="31" y="36"/>
                          <a:pt x="31"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1" y="35"/>
                          <a:pt x="31" y="35"/>
                          <a:pt x="31" y="35"/>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4"/>
                          <a:pt x="31" y="34"/>
                          <a:pt x="31" y="34"/>
                        </a:cubicBezTo>
                        <a:cubicBezTo>
                          <a:pt x="32" y="34"/>
                          <a:pt x="32" y="34"/>
                          <a:pt x="32" y="34"/>
                        </a:cubicBezTo>
                        <a:cubicBezTo>
                          <a:pt x="33" y="35"/>
                          <a:pt x="33" y="35"/>
                          <a:pt x="33" y="35"/>
                        </a:cubicBezTo>
                        <a:cubicBezTo>
                          <a:pt x="33" y="34"/>
                          <a:pt x="33" y="34"/>
                          <a:pt x="33" y="34"/>
                        </a:cubicBezTo>
                        <a:cubicBezTo>
                          <a:pt x="34" y="34"/>
                          <a:pt x="34" y="34"/>
                          <a:pt x="34" y="34"/>
                        </a:cubicBezTo>
                        <a:cubicBezTo>
                          <a:pt x="34" y="34"/>
                          <a:pt x="34" y="34"/>
                          <a:pt x="34" y="34"/>
                        </a:cubicBezTo>
                        <a:cubicBezTo>
                          <a:pt x="34" y="34"/>
                          <a:pt x="34" y="34"/>
                          <a:pt x="34" y="34"/>
                        </a:cubicBezTo>
                        <a:cubicBezTo>
                          <a:pt x="34" y="33"/>
                          <a:pt x="34" y="33"/>
                          <a:pt x="34" y="33"/>
                        </a:cubicBezTo>
                        <a:cubicBezTo>
                          <a:pt x="35" y="33"/>
                          <a:pt x="35" y="33"/>
                          <a:pt x="35" y="33"/>
                        </a:cubicBezTo>
                        <a:moveTo>
                          <a:pt x="25" y="35"/>
                        </a:moveTo>
                        <a:cubicBezTo>
                          <a:pt x="25" y="35"/>
                          <a:pt x="25" y="35"/>
                          <a:pt x="25" y="35"/>
                        </a:cubicBezTo>
                        <a:cubicBezTo>
                          <a:pt x="25" y="35"/>
                          <a:pt x="25" y="35"/>
                          <a:pt x="25" y="35"/>
                        </a:cubicBezTo>
                        <a:cubicBezTo>
                          <a:pt x="24" y="36"/>
                          <a:pt x="24" y="36"/>
                          <a:pt x="24" y="36"/>
                        </a:cubicBezTo>
                        <a:cubicBezTo>
                          <a:pt x="24" y="36"/>
                          <a:pt x="24" y="36"/>
                          <a:pt x="24" y="36"/>
                        </a:cubicBezTo>
                        <a:cubicBezTo>
                          <a:pt x="23" y="36"/>
                          <a:pt x="23" y="36"/>
                          <a:pt x="23" y="36"/>
                        </a:cubicBezTo>
                        <a:cubicBezTo>
                          <a:pt x="23" y="36"/>
                          <a:pt x="23" y="36"/>
                          <a:pt x="23" y="36"/>
                        </a:cubicBezTo>
                        <a:cubicBezTo>
                          <a:pt x="23" y="37"/>
                          <a:pt x="23" y="37"/>
                          <a:pt x="23" y="37"/>
                        </a:cubicBezTo>
                        <a:cubicBezTo>
                          <a:pt x="23" y="38"/>
                          <a:pt x="23" y="38"/>
                          <a:pt x="23" y="38"/>
                        </a:cubicBezTo>
                        <a:cubicBezTo>
                          <a:pt x="23" y="38"/>
                          <a:pt x="23" y="38"/>
                          <a:pt x="23" y="38"/>
                        </a:cubicBezTo>
                        <a:cubicBezTo>
                          <a:pt x="23" y="38"/>
                          <a:pt x="23" y="38"/>
                          <a:pt x="23" y="38"/>
                        </a:cubicBezTo>
                        <a:cubicBezTo>
                          <a:pt x="22" y="38"/>
                          <a:pt x="22" y="38"/>
                          <a:pt x="22" y="38"/>
                        </a:cubicBezTo>
                        <a:cubicBezTo>
                          <a:pt x="22" y="39"/>
                          <a:pt x="22" y="39"/>
                          <a:pt x="22" y="39"/>
                        </a:cubicBezTo>
                        <a:cubicBezTo>
                          <a:pt x="21" y="39"/>
                          <a:pt x="21" y="39"/>
                          <a:pt x="21" y="39"/>
                        </a:cubicBezTo>
                        <a:cubicBezTo>
                          <a:pt x="21" y="39"/>
                          <a:pt x="21" y="39"/>
                          <a:pt x="21" y="39"/>
                        </a:cubicBezTo>
                        <a:cubicBezTo>
                          <a:pt x="21" y="39"/>
                          <a:pt x="21" y="39"/>
                          <a:pt x="21" y="39"/>
                        </a:cubicBezTo>
                        <a:cubicBezTo>
                          <a:pt x="21" y="38"/>
                          <a:pt x="21" y="38"/>
                          <a:pt x="21" y="38"/>
                        </a:cubicBezTo>
                        <a:cubicBezTo>
                          <a:pt x="21" y="38"/>
                          <a:pt x="21" y="38"/>
                          <a:pt x="21" y="38"/>
                        </a:cubicBezTo>
                        <a:cubicBezTo>
                          <a:pt x="20" y="38"/>
                          <a:pt x="20" y="38"/>
                          <a:pt x="20" y="38"/>
                        </a:cubicBezTo>
                        <a:cubicBezTo>
                          <a:pt x="20" y="38"/>
                          <a:pt x="20" y="38"/>
                          <a:pt x="20" y="38"/>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20" y="38"/>
                          <a:pt x="20" y="38"/>
                          <a:pt x="20" y="38"/>
                        </a:cubicBezTo>
                        <a:cubicBezTo>
                          <a:pt x="21" y="38"/>
                          <a:pt x="21" y="38"/>
                          <a:pt x="21" y="38"/>
                        </a:cubicBezTo>
                        <a:cubicBezTo>
                          <a:pt x="21" y="38"/>
                          <a:pt x="21" y="38"/>
                          <a:pt x="21" y="38"/>
                        </a:cubicBezTo>
                        <a:cubicBezTo>
                          <a:pt x="21" y="38"/>
                          <a:pt x="21" y="38"/>
                          <a:pt x="21" y="38"/>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3" y="37"/>
                          <a:pt x="23" y="37"/>
                          <a:pt x="23" y="37"/>
                        </a:cubicBezTo>
                        <a:cubicBezTo>
                          <a:pt x="23" y="37"/>
                          <a:pt x="23" y="37"/>
                          <a:pt x="23" y="37"/>
                        </a:cubicBezTo>
                        <a:cubicBezTo>
                          <a:pt x="23" y="36"/>
                          <a:pt x="23" y="36"/>
                          <a:pt x="23" y="36"/>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moveTo>
                          <a:pt x="25" y="0"/>
                        </a:moveTo>
                        <a:cubicBezTo>
                          <a:pt x="25" y="0"/>
                          <a:pt x="25" y="0"/>
                          <a:pt x="25" y="0"/>
                        </a:cubicBezTo>
                        <a:cubicBezTo>
                          <a:pt x="24" y="1"/>
                          <a:pt x="24" y="1"/>
                          <a:pt x="24" y="1"/>
                        </a:cubicBezTo>
                        <a:cubicBezTo>
                          <a:pt x="23" y="1"/>
                          <a:pt x="23" y="1"/>
                          <a:pt x="23" y="1"/>
                        </a:cubicBezTo>
                        <a:cubicBezTo>
                          <a:pt x="23" y="1"/>
                          <a:pt x="23" y="1"/>
                          <a:pt x="23" y="1"/>
                        </a:cubicBezTo>
                        <a:cubicBezTo>
                          <a:pt x="22" y="2"/>
                          <a:pt x="22" y="2"/>
                          <a:pt x="22" y="2"/>
                        </a:cubicBezTo>
                        <a:cubicBezTo>
                          <a:pt x="21" y="2"/>
                          <a:pt x="21" y="2"/>
                          <a:pt x="21" y="2"/>
                        </a:cubicBezTo>
                        <a:cubicBezTo>
                          <a:pt x="20" y="2"/>
                          <a:pt x="20" y="2"/>
                          <a:pt x="20" y="2"/>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7" y="6"/>
                          <a:pt x="17" y="6"/>
                          <a:pt x="17" y="6"/>
                        </a:cubicBezTo>
                        <a:cubicBezTo>
                          <a:pt x="16" y="7"/>
                          <a:pt x="16" y="7"/>
                          <a:pt x="16" y="7"/>
                        </a:cubicBezTo>
                        <a:cubicBezTo>
                          <a:pt x="16" y="7"/>
                          <a:pt x="16" y="7"/>
                          <a:pt x="16" y="7"/>
                        </a:cubicBezTo>
                        <a:cubicBezTo>
                          <a:pt x="16" y="7"/>
                          <a:pt x="16" y="7"/>
                          <a:pt x="16" y="7"/>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4" y="9"/>
                          <a:pt x="14" y="9"/>
                          <a:pt x="14" y="9"/>
                        </a:cubicBezTo>
                        <a:cubicBezTo>
                          <a:pt x="14" y="10"/>
                          <a:pt x="14" y="10"/>
                          <a:pt x="14" y="10"/>
                        </a:cubicBezTo>
                        <a:cubicBezTo>
                          <a:pt x="13" y="11"/>
                          <a:pt x="13" y="11"/>
                          <a:pt x="13" y="11"/>
                        </a:cubicBezTo>
                        <a:cubicBezTo>
                          <a:pt x="14" y="11"/>
                          <a:pt x="14" y="11"/>
                          <a:pt x="14" y="11"/>
                        </a:cubicBezTo>
                        <a:cubicBezTo>
                          <a:pt x="14" y="11"/>
                          <a:pt x="14" y="11"/>
                          <a:pt x="14" y="11"/>
                        </a:cubicBezTo>
                        <a:cubicBezTo>
                          <a:pt x="14" y="11"/>
                          <a:pt x="14" y="11"/>
                          <a:pt x="14" y="11"/>
                        </a:cubicBezTo>
                        <a:cubicBezTo>
                          <a:pt x="13" y="11"/>
                          <a:pt x="13" y="11"/>
                          <a:pt x="13" y="11"/>
                        </a:cubicBezTo>
                        <a:cubicBezTo>
                          <a:pt x="12" y="13"/>
                          <a:pt x="12" y="13"/>
                          <a:pt x="12" y="13"/>
                        </a:cubicBezTo>
                        <a:cubicBezTo>
                          <a:pt x="12" y="13"/>
                          <a:pt x="12" y="13"/>
                          <a:pt x="12" y="13"/>
                        </a:cubicBezTo>
                        <a:cubicBezTo>
                          <a:pt x="11" y="15"/>
                          <a:pt x="11" y="15"/>
                          <a:pt x="11" y="15"/>
                        </a:cubicBezTo>
                        <a:cubicBezTo>
                          <a:pt x="11" y="16"/>
                          <a:pt x="11" y="16"/>
                          <a:pt x="11" y="16"/>
                        </a:cubicBezTo>
                        <a:cubicBezTo>
                          <a:pt x="11" y="16"/>
                          <a:pt x="11" y="16"/>
                          <a:pt x="11" y="16"/>
                        </a:cubicBezTo>
                        <a:cubicBezTo>
                          <a:pt x="11" y="17"/>
                          <a:pt x="11" y="17"/>
                          <a:pt x="11" y="17"/>
                        </a:cubicBezTo>
                        <a:cubicBezTo>
                          <a:pt x="11" y="17"/>
                          <a:pt x="11" y="17"/>
                          <a:pt x="11" y="17"/>
                        </a:cubicBezTo>
                        <a:cubicBezTo>
                          <a:pt x="10" y="17"/>
                          <a:pt x="10" y="17"/>
                          <a:pt x="10" y="17"/>
                        </a:cubicBezTo>
                        <a:cubicBezTo>
                          <a:pt x="10" y="17"/>
                          <a:pt x="10" y="17"/>
                          <a:pt x="10" y="17"/>
                        </a:cubicBezTo>
                        <a:cubicBezTo>
                          <a:pt x="9" y="17"/>
                          <a:pt x="9" y="17"/>
                          <a:pt x="9" y="17"/>
                        </a:cubicBezTo>
                        <a:cubicBezTo>
                          <a:pt x="9" y="18"/>
                          <a:pt x="9" y="18"/>
                          <a:pt x="9" y="18"/>
                        </a:cubicBezTo>
                        <a:cubicBezTo>
                          <a:pt x="9" y="19"/>
                          <a:pt x="9" y="19"/>
                          <a:pt x="9" y="19"/>
                        </a:cubicBezTo>
                        <a:cubicBezTo>
                          <a:pt x="9" y="19"/>
                          <a:pt x="9" y="19"/>
                          <a:pt x="9" y="19"/>
                        </a:cubicBezTo>
                        <a:cubicBezTo>
                          <a:pt x="10" y="19"/>
                          <a:pt x="10" y="19"/>
                          <a:pt x="10" y="19"/>
                        </a:cubicBezTo>
                        <a:cubicBezTo>
                          <a:pt x="9" y="19"/>
                          <a:pt x="9" y="19"/>
                          <a:pt x="9" y="19"/>
                        </a:cubicBezTo>
                        <a:cubicBezTo>
                          <a:pt x="9" y="20"/>
                          <a:pt x="9" y="20"/>
                          <a:pt x="9" y="20"/>
                        </a:cubicBezTo>
                        <a:cubicBezTo>
                          <a:pt x="8" y="21"/>
                          <a:pt x="8" y="21"/>
                          <a:pt x="8" y="21"/>
                        </a:cubicBezTo>
                        <a:cubicBezTo>
                          <a:pt x="7" y="20"/>
                          <a:pt x="7" y="20"/>
                          <a:pt x="7" y="20"/>
                        </a:cubicBezTo>
                        <a:cubicBezTo>
                          <a:pt x="7" y="21"/>
                          <a:pt x="7" y="21"/>
                          <a:pt x="7" y="21"/>
                        </a:cubicBezTo>
                        <a:cubicBezTo>
                          <a:pt x="7" y="21"/>
                          <a:pt x="7" y="21"/>
                          <a:pt x="7" y="21"/>
                        </a:cubicBezTo>
                        <a:cubicBezTo>
                          <a:pt x="6" y="22"/>
                          <a:pt x="6" y="22"/>
                          <a:pt x="6" y="22"/>
                        </a:cubicBezTo>
                        <a:cubicBezTo>
                          <a:pt x="5" y="23"/>
                          <a:pt x="5" y="23"/>
                          <a:pt x="5" y="23"/>
                        </a:cubicBezTo>
                        <a:cubicBezTo>
                          <a:pt x="5" y="24"/>
                          <a:pt x="5" y="24"/>
                          <a:pt x="5" y="24"/>
                        </a:cubicBezTo>
                        <a:cubicBezTo>
                          <a:pt x="4" y="24"/>
                          <a:pt x="4" y="24"/>
                          <a:pt x="4" y="24"/>
                        </a:cubicBezTo>
                        <a:cubicBezTo>
                          <a:pt x="4" y="23"/>
                          <a:pt x="4" y="23"/>
                          <a:pt x="4" y="23"/>
                        </a:cubicBezTo>
                        <a:cubicBezTo>
                          <a:pt x="4" y="24"/>
                          <a:pt x="4" y="24"/>
                          <a:pt x="4" y="24"/>
                        </a:cubicBezTo>
                        <a:cubicBezTo>
                          <a:pt x="3" y="23"/>
                          <a:pt x="3" y="23"/>
                          <a:pt x="3" y="23"/>
                        </a:cubicBezTo>
                        <a:cubicBezTo>
                          <a:pt x="4" y="23"/>
                          <a:pt x="4" y="23"/>
                          <a:pt x="4" y="23"/>
                        </a:cubicBezTo>
                        <a:cubicBezTo>
                          <a:pt x="4" y="22"/>
                          <a:pt x="4" y="22"/>
                          <a:pt x="4" y="22"/>
                        </a:cubicBezTo>
                        <a:cubicBezTo>
                          <a:pt x="5" y="22"/>
                          <a:pt x="5" y="22"/>
                          <a:pt x="5" y="22"/>
                        </a:cubicBezTo>
                        <a:cubicBezTo>
                          <a:pt x="4" y="22"/>
                          <a:pt x="4" y="22"/>
                          <a:pt x="4" y="22"/>
                        </a:cubicBezTo>
                        <a:cubicBezTo>
                          <a:pt x="3" y="23"/>
                          <a:pt x="3" y="23"/>
                          <a:pt x="3" y="23"/>
                        </a:cubicBezTo>
                        <a:cubicBezTo>
                          <a:pt x="2" y="23"/>
                          <a:pt x="2" y="23"/>
                          <a:pt x="2" y="23"/>
                        </a:cubicBezTo>
                        <a:cubicBezTo>
                          <a:pt x="1" y="25"/>
                          <a:pt x="1" y="25"/>
                          <a:pt x="1" y="25"/>
                        </a:cubicBezTo>
                        <a:cubicBezTo>
                          <a:pt x="2" y="25"/>
                          <a:pt x="2" y="25"/>
                          <a:pt x="2" y="25"/>
                        </a:cubicBezTo>
                        <a:cubicBezTo>
                          <a:pt x="3" y="25"/>
                          <a:pt x="3" y="25"/>
                          <a:pt x="3" y="25"/>
                        </a:cubicBezTo>
                        <a:cubicBezTo>
                          <a:pt x="4" y="24"/>
                          <a:pt x="4" y="24"/>
                          <a:pt x="4" y="24"/>
                        </a:cubicBezTo>
                        <a:cubicBezTo>
                          <a:pt x="6" y="24"/>
                          <a:pt x="6" y="24"/>
                          <a:pt x="6" y="24"/>
                        </a:cubicBezTo>
                        <a:cubicBezTo>
                          <a:pt x="5" y="25"/>
                          <a:pt x="5" y="25"/>
                          <a:pt x="5" y="25"/>
                        </a:cubicBezTo>
                        <a:cubicBezTo>
                          <a:pt x="4" y="27"/>
                          <a:pt x="4" y="27"/>
                          <a:pt x="4" y="27"/>
                        </a:cubicBezTo>
                        <a:cubicBezTo>
                          <a:pt x="3" y="28"/>
                          <a:pt x="3" y="28"/>
                          <a:pt x="3" y="28"/>
                        </a:cubicBezTo>
                        <a:cubicBezTo>
                          <a:pt x="2" y="29"/>
                          <a:pt x="2" y="29"/>
                          <a:pt x="2" y="29"/>
                        </a:cubicBezTo>
                        <a:cubicBezTo>
                          <a:pt x="0" y="30"/>
                          <a:pt x="0" y="30"/>
                          <a:pt x="0" y="30"/>
                        </a:cubicBezTo>
                        <a:cubicBezTo>
                          <a:pt x="0" y="30"/>
                          <a:pt x="0" y="30"/>
                          <a:pt x="0" y="30"/>
                        </a:cubicBezTo>
                        <a:cubicBezTo>
                          <a:pt x="0" y="30"/>
                          <a:pt x="0" y="30"/>
                          <a:pt x="0" y="30"/>
                        </a:cubicBezTo>
                        <a:cubicBezTo>
                          <a:pt x="0" y="31"/>
                          <a:pt x="0" y="31"/>
                          <a:pt x="0" y="31"/>
                        </a:cubicBezTo>
                        <a:cubicBezTo>
                          <a:pt x="0" y="32"/>
                          <a:pt x="0" y="32"/>
                          <a:pt x="0" y="32"/>
                        </a:cubicBezTo>
                        <a:cubicBezTo>
                          <a:pt x="0" y="32"/>
                          <a:pt x="0" y="32"/>
                          <a:pt x="0" y="32"/>
                        </a:cubicBezTo>
                        <a:cubicBezTo>
                          <a:pt x="0" y="32"/>
                          <a:pt x="0" y="32"/>
                          <a:pt x="0" y="32"/>
                        </a:cubicBezTo>
                        <a:cubicBezTo>
                          <a:pt x="2" y="33"/>
                          <a:pt x="2" y="33"/>
                          <a:pt x="2" y="33"/>
                        </a:cubicBezTo>
                        <a:cubicBezTo>
                          <a:pt x="3" y="33"/>
                          <a:pt x="3" y="33"/>
                          <a:pt x="3" y="33"/>
                        </a:cubicBezTo>
                        <a:cubicBezTo>
                          <a:pt x="4" y="32"/>
                          <a:pt x="4" y="32"/>
                          <a:pt x="4" y="32"/>
                        </a:cubicBezTo>
                        <a:cubicBezTo>
                          <a:pt x="5" y="32"/>
                          <a:pt x="5" y="32"/>
                          <a:pt x="5" y="32"/>
                        </a:cubicBezTo>
                        <a:cubicBezTo>
                          <a:pt x="6" y="31"/>
                          <a:pt x="6" y="31"/>
                          <a:pt x="6" y="31"/>
                        </a:cubicBezTo>
                        <a:cubicBezTo>
                          <a:pt x="6" y="31"/>
                          <a:pt x="6" y="31"/>
                          <a:pt x="6" y="31"/>
                        </a:cubicBezTo>
                        <a:cubicBezTo>
                          <a:pt x="6" y="31"/>
                          <a:pt x="6" y="31"/>
                          <a:pt x="6" y="31"/>
                        </a:cubicBezTo>
                        <a:cubicBezTo>
                          <a:pt x="5" y="32"/>
                          <a:pt x="5" y="32"/>
                          <a:pt x="5" y="32"/>
                        </a:cubicBezTo>
                        <a:cubicBezTo>
                          <a:pt x="7" y="32"/>
                          <a:pt x="7" y="32"/>
                          <a:pt x="7" y="32"/>
                        </a:cubicBezTo>
                        <a:cubicBezTo>
                          <a:pt x="8" y="32"/>
                          <a:pt x="8" y="32"/>
                          <a:pt x="8" y="32"/>
                        </a:cubicBezTo>
                        <a:cubicBezTo>
                          <a:pt x="8" y="32"/>
                          <a:pt x="8" y="32"/>
                          <a:pt x="8" y="32"/>
                        </a:cubicBezTo>
                        <a:cubicBezTo>
                          <a:pt x="10" y="32"/>
                          <a:pt x="10" y="32"/>
                          <a:pt x="10" y="32"/>
                        </a:cubicBezTo>
                        <a:cubicBezTo>
                          <a:pt x="11" y="32"/>
                          <a:pt x="11" y="32"/>
                          <a:pt x="11" y="32"/>
                        </a:cubicBezTo>
                        <a:cubicBezTo>
                          <a:pt x="11" y="33"/>
                          <a:pt x="11" y="33"/>
                          <a:pt x="11" y="33"/>
                        </a:cubicBezTo>
                        <a:cubicBezTo>
                          <a:pt x="11" y="33"/>
                          <a:pt x="11" y="33"/>
                          <a:pt x="11" y="33"/>
                        </a:cubicBezTo>
                        <a:cubicBezTo>
                          <a:pt x="13" y="33"/>
                          <a:pt x="13" y="33"/>
                          <a:pt x="13" y="33"/>
                        </a:cubicBezTo>
                        <a:cubicBezTo>
                          <a:pt x="13" y="33"/>
                          <a:pt x="13" y="33"/>
                          <a:pt x="13" y="33"/>
                        </a:cubicBezTo>
                        <a:cubicBezTo>
                          <a:pt x="13" y="33"/>
                          <a:pt x="13" y="33"/>
                          <a:pt x="13" y="33"/>
                        </a:cubicBezTo>
                        <a:cubicBezTo>
                          <a:pt x="14" y="33"/>
                          <a:pt x="14" y="33"/>
                          <a:pt x="14" y="33"/>
                        </a:cubicBezTo>
                        <a:cubicBezTo>
                          <a:pt x="14" y="33"/>
                          <a:pt x="14" y="33"/>
                          <a:pt x="14" y="33"/>
                        </a:cubicBezTo>
                        <a:cubicBezTo>
                          <a:pt x="14" y="33"/>
                          <a:pt x="14" y="33"/>
                          <a:pt x="14" y="33"/>
                        </a:cubicBezTo>
                        <a:cubicBezTo>
                          <a:pt x="15" y="33"/>
                          <a:pt x="15" y="33"/>
                          <a:pt x="15" y="33"/>
                        </a:cubicBezTo>
                        <a:cubicBezTo>
                          <a:pt x="16" y="33"/>
                          <a:pt x="16" y="33"/>
                          <a:pt x="16" y="33"/>
                        </a:cubicBezTo>
                        <a:cubicBezTo>
                          <a:pt x="16" y="33"/>
                          <a:pt x="16" y="33"/>
                          <a:pt x="16" y="33"/>
                        </a:cubicBezTo>
                        <a:cubicBezTo>
                          <a:pt x="17" y="33"/>
                          <a:pt x="17" y="33"/>
                          <a:pt x="17" y="33"/>
                        </a:cubicBezTo>
                        <a:cubicBezTo>
                          <a:pt x="17" y="33"/>
                          <a:pt x="17" y="33"/>
                          <a:pt x="17" y="33"/>
                        </a:cubicBezTo>
                        <a:cubicBezTo>
                          <a:pt x="18" y="33"/>
                          <a:pt x="18" y="33"/>
                          <a:pt x="18" y="33"/>
                        </a:cubicBezTo>
                        <a:cubicBezTo>
                          <a:pt x="18" y="32"/>
                          <a:pt x="18" y="32"/>
                          <a:pt x="18" y="32"/>
                        </a:cubicBezTo>
                        <a:cubicBezTo>
                          <a:pt x="18" y="32"/>
                          <a:pt x="18" y="32"/>
                          <a:pt x="18" y="32"/>
                        </a:cubicBezTo>
                        <a:cubicBezTo>
                          <a:pt x="18" y="31"/>
                          <a:pt x="18" y="31"/>
                          <a:pt x="18" y="31"/>
                        </a:cubicBezTo>
                        <a:cubicBezTo>
                          <a:pt x="18" y="31"/>
                          <a:pt x="18" y="31"/>
                          <a:pt x="18" y="31"/>
                        </a:cubicBezTo>
                        <a:cubicBezTo>
                          <a:pt x="19" y="30"/>
                          <a:pt x="19" y="30"/>
                          <a:pt x="19" y="30"/>
                        </a:cubicBezTo>
                        <a:cubicBezTo>
                          <a:pt x="19" y="30"/>
                          <a:pt x="19" y="30"/>
                          <a:pt x="19" y="30"/>
                        </a:cubicBezTo>
                        <a:cubicBezTo>
                          <a:pt x="19" y="31"/>
                          <a:pt x="19" y="31"/>
                          <a:pt x="19" y="31"/>
                        </a:cubicBezTo>
                        <a:cubicBezTo>
                          <a:pt x="19" y="32"/>
                          <a:pt x="19" y="32"/>
                          <a:pt x="19" y="32"/>
                        </a:cubicBezTo>
                        <a:cubicBezTo>
                          <a:pt x="19" y="32"/>
                          <a:pt x="19" y="32"/>
                          <a:pt x="19" y="32"/>
                        </a:cubicBezTo>
                        <a:cubicBezTo>
                          <a:pt x="19" y="31"/>
                          <a:pt x="19" y="31"/>
                          <a:pt x="19" y="31"/>
                        </a:cubicBezTo>
                        <a:cubicBezTo>
                          <a:pt x="20" y="31"/>
                          <a:pt x="20" y="31"/>
                          <a:pt x="20" y="31"/>
                        </a:cubicBezTo>
                        <a:cubicBezTo>
                          <a:pt x="20" y="31"/>
                          <a:pt x="20" y="31"/>
                          <a:pt x="20" y="31"/>
                        </a:cubicBezTo>
                        <a:cubicBezTo>
                          <a:pt x="20" y="31"/>
                          <a:pt x="20" y="31"/>
                          <a:pt x="20" y="31"/>
                        </a:cubicBezTo>
                        <a:cubicBezTo>
                          <a:pt x="20" y="32"/>
                          <a:pt x="20" y="32"/>
                          <a:pt x="20" y="32"/>
                        </a:cubicBezTo>
                        <a:cubicBezTo>
                          <a:pt x="20" y="33"/>
                          <a:pt x="20" y="33"/>
                          <a:pt x="20" y="33"/>
                        </a:cubicBezTo>
                        <a:cubicBezTo>
                          <a:pt x="20" y="32"/>
                          <a:pt x="20" y="32"/>
                          <a:pt x="20" y="32"/>
                        </a:cubicBezTo>
                        <a:cubicBezTo>
                          <a:pt x="21" y="32"/>
                          <a:pt x="21" y="32"/>
                          <a:pt x="21" y="32"/>
                        </a:cubicBezTo>
                        <a:cubicBezTo>
                          <a:pt x="21" y="33"/>
                          <a:pt x="21" y="33"/>
                          <a:pt x="21" y="33"/>
                        </a:cubicBezTo>
                        <a:cubicBezTo>
                          <a:pt x="19" y="33"/>
                          <a:pt x="19" y="33"/>
                          <a:pt x="19" y="33"/>
                        </a:cubicBezTo>
                        <a:cubicBezTo>
                          <a:pt x="18" y="34"/>
                          <a:pt x="18" y="34"/>
                          <a:pt x="18" y="34"/>
                        </a:cubicBezTo>
                        <a:cubicBezTo>
                          <a:pt x="19" y="34"/>
                          <a:pt x="19" y="34"/>
                          <a:pt x="19" y="34"/>
                        </a:cubicBezTo>
                        <a:cubicBezTo>
                          <a:pt x="19" y="34"/>
                          <a:pt x="19" y="34"/>
                          <a:pt x="19" y="34"/>
                        </a:cubicBezTo>
                        <a:cubicBezTo>
                          <a:pt x="20" y="34"/>
                          <a:pt x="20" y="34"/>
                          <a:pt x="20" y="34"/>
                        </a:cubicBezTo>
                        <a:cubicBezTo>
                          <a:pt x="20" y="34"/>
                          <a:pt x="20" y="34"/>
                          <a:pt x="20" y="34"/>
                        </a:cubicBezTo>
                        <a:cubicBezTo>
                          <a:pt x="21" y="34"/>
                          <a:pt x="21" y="34"/>
                          <a:pt x="21" y="34"/>
                        </a:cubicBezTo>
                        <a:cubicBezTo>
                          <a:pt x="21" y="35"/>
                          <a:pt x="21" y="35"/>
                          <a:pt x="21" y="35"/>
                        </a:cubicBezTo>
                        <a:cubicBezTo>
                          <a:pt x="21" y="34"/>
                          <a:pt x="21" y="34"/>
                          <a:pt x="21" y="34"/>
                        </a:cubicBezTo>
                        <a:cubicBezTo>
                          <a:pt x="22" y="34"/>
                          <a:pt x="22" y="34"/>
                          <a:pt x="22"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5" y="33"/>
                          <a:pt x="25" y="33"/>
                          <a:pt x="25" y="33"/>
                        </a:cubicBezTo>
                        <a:cubicBezTo>
                          <a:pt x="26" y="33"/>
                          <a:pt x="26" y="33"/>
                          <a:pt x="26" y="33"/>
                        </a:cubicBezTo>
                        <a:cubicBezTo>
                          <a:pt x="26" y="33"/>
                          <a:pt x="26" y="33"/>
                          <a:pt x="26" y="33"/>
                        </a:cubicBezTo>
                        <a:cubicBezTo>
                          <a:pt x="26" y="34"/>
                          <a:pt x="26" y="34"/>
                          <a:pt x="26" y="34"/>
                        </a:cubicBezTo>
                        <a:cubicBezTo>
                          <a:pt x="26" y="34"/>
                          <a:pt x="26" y="34"/>
                          <a:pt x="26" y="34"/>
                        </a:cubicBezTo>
                        <a:cubicBezTo>
                          <a:pt x="25" y="34"/>
                          <a:pt x="25" y="34"/>
                          <a:pt x="25" y="34"/>
                        </a:cubicBezTo>
                        <a:cubicBezTo>
                          <a:pt x="24" y="35"/>
                          <a:pt x="24" y="35"/>
                          <a:pt x="24" y="35"/>
                        </a:cubicBezTo>
                        <a:cubicBezTo>
                          <a:pt x="23" y="35"/>
                          <a:pt x="23" y="35"/>
                          <a:pt x="23" y="35"/>
                        </a:cubicBezTo>
                        <a:cubicBezTo>
                          <a:pt x="23" y="36"/>
                          <a:pt x="23" y="36"/>
                          <a:pt x="23" y="36"/>
                        </a:cubicBezTo>
                        <a:cubicBezTo>
                          <a:pt x="23" y="36"/>
                          <a:pt x="23" y="36"/>
                          <a:pt x="23" y="36"/>
                        </a:cubicBezTo>
                        <a:cubicBezTo>
                          <a:pt x="22" y="36"/>
                          <a:pt x="22" y="36"/>
                          <a:pt x="22" y="36"/>
                        </a:cubicBezTo>
                        <a:cubicBezTo>
                          <a:pt x="22" y="36"/>
                          <a:pt x="22" y="36"/>
                          <a:pt x="22" y="36"/>
                        </a:cubicBezTo>
                        <a:cubicBezTo>
                          <a:pt x="21" y="37"/>
                          <a:pt x="21" y="37"/>
                          <a:pt x="21" y="37"/>
                        </a:cubicBezTo>
                        <a:cubicBezTo>
                          <a:pt x="21" y="37"/>
                          <a:pt x="21" y="37"/>
                          <a:pt x="21" y="37"/>
                        </a:cubicBezTo>
                        <a:cubicBezTo>
                          <a:pt x="20" y="37"/>
                          <a:pt x="20" y="37"/>
                          <a:pt x="20" y="37"/>
                        </a:cubicBezTo>
                        <a:cubicBezTo>
                          <a:pt x="19" y="38"/>
                          <a:pt x="19" y="38"/>
                          <a:pt x="19" y="38"/>
                        </a:cubicBezTo>
                        <a:cubicBezTo>
                          <a:pt x="18" y="38"/>
                          <a:pt x="18" y="38"/>
                          <a:pt x="18" y="38"/>
                        </a:cubicBezTo>
                        <a:cubicBezTo>
                          <a:pt x="18" y="39"/>
                          <a:pt x="18" y="39"/>
                          <a:pt x="18" y="39"/>
                        </a:cubicBezTo>
                        <a:cubicBezTo>
                          <a:pt x="19" y="39"/>
                          <a:pt x="19" y="39"/>
                          <a:pt x="19" y="39"/>
                        </a:cubicBezTo>
                        <a:cubicBezTo>
                          <a:pt x="19" y="40"/>
                          <a:pt x="19" y="40"/>
                          <a:pt x="19" y="40"/>
                        </a:cubicBezTo>
                        <a:cubicBezTo>
                          <a:pt x="20" y="40"/>
                          <a:pt x="20" y="40"/>
                          <a:pt x="20" y="40"/>
                        </a:cubicBezTo>
                        <a:cubicBezTo>
                          <a:pt x="20" y="39"/>
                          <a:pt x="20" y="39"/>
                          <a:pt x="20" y="39"/>
                        </a:cubicBezTo>
                        <a:cubicBezTo>
                          <a:pt x="20" y="39"/>
                          <a:pt x="20" y="39"/>
                          <a:pt x="20" y="39"/>
                        </a:cubicBezTo>
                        <a:cubicBezTo>
                          <a:pt x="21" y="39"/>
                          <a:pt x="21" y="39"/>
                          <a:pt x="21" y="39"/>
                        </a:cubicBezTo>
                        <a:cubicBezTo>
                          <a:pt x="21" y="39"/>
                          <a:pt x="21" y="39"/>
                          <a:pt x="21" y="39"/>
                        </a:cubicBezTo>
                        <a:cubicBezTo>
                          <a:pt x="21" y="40"/>
                          <a:pt x="21" y="40"/>
                          <a:pt x="21" y="40"/>
                        </a:cubicBezTo>
                        <a:cubicBezTo>
                          <a:pt x="22" y="39"/>
                          <a:pt x="22" y="39"/>
                          <a:pt x="22" y="39"/>
                        </a:cubicBezTo>
                        <a:cubicBezTo>
                          <a:pt x="23" y="39"/>
                          <a:pt x="23" y="39"/>
                          <a:pt x="23" y="39"/>
                        </a:cubicBezTo>
                        <a:cubicBezTo>
                          <a:pt x="23" y="38"/>
                          <a:pt x="23" y="38"/>
                          <a:pt x="23" y="38"/>
                        </a:cubicBezTo>
                        <a:cubicBezTo>
                          <a:pt x="23" y="38"/>
                          <a:pt x="23" y="38"/>
                          <a:pt x="23" y="38"/>
                        </a:cubicBezTo>
                        <a:cubicBezTo>
                          <a:pt x="24" y="37"/>
                          <a:pt x="24" y="37"/>
                          <a:pt x="24" y="37"/>
                        </a:cubicBezTo>
                        <a:cubicBezTo>
                          <a:pt x="24" y="37"/>
                          <a:pt x="24" y="37"/>
                          <a:pt x="24" y="37"/>
                        </a:cubicBezTo>
                        <a:cubicBezTo>
                          <a:pt x="24" y="36"/>
                          <a:pt x="24" y="36"/>
                          <a:pt x="24" y="36"/>
                        </a:cubicBezTo>
                        <a:cubicBezTo>
                          <a:pt x="25" y="35"/>
                          <a:pt x="25" y="35"/>
                          <a:pt x="25" y="35"/>
                        </a:cubicBezTo>
                        <a:cubicBezTo>
                          <a:pt x="26" y="35"/>
                          <a:pt x="26" y="35"/>
                          <a:pt x="26" y="35"/>
                        </a:cubicBezTo>
                        <a:cubicBezTo>
                          <a:pt x="26" y="35"/>
                          <a:pt x="26" y="35"/>
                          <a:pt x="26" y="35"/>
                        </a:cubicBezTo>
                        <a:cubicBezTo>
                          <a:pt x="27" y="35"/>
                          <a:pt x="27" y="35"/>
                          <a:pt x="27" y="35"/>
                        </a:cubicBezTo>
                        <a:cubicBezTo>
                          <a:pt x="26" y="36"/>
                          <a:pt x="26" y="36"/>
                          <a:pt x="26" y="36"/>
                        </a:cubicBezTo>
                        <a:cubicBezTo>
                          <a:pt x="27" y="36"/>
                          <a:pt x="27" y="36"/>
                          <a:pt x="27" y="36"/>
                        </a:cubicBezTo>
                        <a:cubicBezTo>
                          <a:pt x="28" y="35"/>
                          <a:pt x="28" y="35"/>
                          <a:pt x="28" y="35"/>
                        </a:cubicBezTo>
                        <a:cubicBezTo>
                          <a:pt x="28" y="34"/>
                          <a:pt x="28" y="34"/>
                          <a:pt x="28" y="34"/>
                        </a:cubicBezTo>
                        <a:cubicBezTo>
                          <a:pt x="29" y="33"/>
                          <a:pt x="29" y="33"/>
                          <a:pt x="29" y="33"/>
                        </a:cubicBezTo>
                        <a:cubicBezTo>
                          <a:pt x="29" y="31"/>
                          <a:pt x="29" y="31"/>
                          <a:pt x="29" y="31"/>
                        </a:cubicBezTo>
                        <a:cubicBezTo>
                          <a:pt x="29" y="31"/>
                          <a:pt x="29" y="31"/>
                          <a:pt x="29" y="31"/>
                        </a:cubicBezTo>
                        <a:cubicBezTo>
                          <a:pt x="29" y="31"/>
                          <a:pt x="29" y="31"/>
                          <a:pt x="29" y="31"/>
                        </a:cubicBezTo>
                        <a:cubicBezTo>
                          <a:pt x="30" y="31"/>
                          <a:pt x="30" y="31"/>
                          <a:pt x="30" y="31"/>
                        </a:cubicBezTo>
                        <a:cubicBezTo>
                          <a:pt x="30" y="32"/>
                          <a:pt x="30" y="32"/>
                          <a:pt x="30" y="32"/>
                        </a:cubicBezTo>
                        <a:cubicBezTo>
                          <a:pt x="31" y="32"/>
                          <a:pt x="31" y="32"/>
                          <a:pt x="31" y="32"/>
                        </a:cubicBezTo>
                        <a:cubicBezTo>
                          <a:pt x="31" y="33"/>
                          <a:pt x="31" y="33"/>
                          <a:pt x="31" y="33"/>
                        </a:cubicBezTo>
                        <a:cubicBezTo>
                          <a:pt x="31" y="34"/>
                          <a:pt x="31" y="34"/>
                          <a:pt x="31" y="34"/>
                        </a:cubicBezTo>
                        <a:cubicBezTo>
                          <a:pt x="30" y="35"/>
                          <a:pt x="30" y="35"/>
                          <a:pt x="30" y="35"/>
                        </a:cubicBezTo>
                        <a:cubicBezTo>
                          <a:pt x="31" y="35"/>
                          <a:pt x="31" y="35"/>
                          <a:pt x="31" y="35"/>
                        </a:cubicBezTo>
                        <a:cubicBezTo>
                          <a:pt x="30" y="36"/>
                          <a:pt x="30" y="36"/>
                          <a:pt x="30" y="36"/>
                        </a:cubicBezTo>
                        <a:cubicBezTo>
                          <a:pt x="29" y="37"/>
                          <a:pt x="29" y="37"/>
                          <a:pt x="29" y="37"/>
                        </a:cubicBezTo>
                        <a:cubicBezTo>
                          <a:pt x="29" y="39"/>
                          <a:pt x="29" y="39"/>
                          <a:pt x="29" y="39"/>
                        </a:cubicBezTo>
                        <a:cubicBezTo>
                          <a:pt x="29" y="39"/>
                          <a:pt x="29" y="39"/>
                          <a:pt x="29" y="39"/>
                        </a:cubicBezTo>
                        <a:cubicBezTo>
                          <a:pt x="28" y="40"/>
                          <a:pt x="28" y="40"/>
                          <a:pt x="28" y="40"/>
                        </a:cubicBezTo>
                        <a:cubicBezTo>
                          <a:pt x="28" y="41"/>
                          <a:pt x="28" y="41"/>
                          <a:pt x="28" y="41"/>
                        </a:cubicBezTo>
                        <a:cubicBezTo>
                          <a:pt x="29" y="41"/>
                          <a:pt x="29" y="41"/>
                          <a:pt x="29" y="41"/>
                        </a:cubicBezTo>
                        <a:cubicBezTo>
                          <a:pt x="30" y="40"/>
                          <a:pt x="30" y="40"/>
                          <a:pt x="30" y="40"/>
                        </a:cubicBezTo>
                        <a:cubicBezTo>
                          <a:pt x="31" y="39"/>
                          <a:pt x="31" y="39"/>
                          <a:pt x="31" y="39"/>
                        </a:cubicBezTo>
                        <a:cubicBezTo>
                          <a:pt x="31" y="39"/>
                          <a:pt x="31" y="39"/>
                          <a:pt x="31" y="39"/>
                        </a:cubicBezTo>
                        <a:cubicBezTo>
                          <a:pt x="32" y="37"/>
                          <a:pt x="32" y="37"/>
                          <a:pt x="32" y="37"/>
                        </a:cubicBezTo>
                        <a:cubicBezTo>
                          <a:pt x="33" y="37"/>
                          <a:pt x="33" y="37"/>
                          <a:pt x="33" y="37"/>
                        </a:cubicBezTo>
                        <a:cubicBezTo>
                          <a:pt x="33" y="37"/>
                          <a:pt x="33" y="37"/>
                          <a:pt x="33" y="37"/>
                        </a:cubicBezTo>
                        <a:cubicBezTo>
                          <a:pt x="34" y="37"/>
                          <a:pt x="34" y="37"/>
                          <a:pt x="34" y="37"/>
                        </a:cubicBezTo>
                        <a:cubicBezTo>
                          <a:pt x="34" y="38"/>
                          <a:pt x="34" y="38"/>
                          <a:pt x="34" y="38"/>
                        </a:cubicBezTo>
                        <a:cubicBezTo>
                          <a:pt x="33" y="38"/>
                          <a:pt x="33" y="38"/>
                          <a:pt x="33" y="38"/>
                        </a:cubicBezTo>
                        <a:cubicBezTo>
                          <a:pt x="32" y="39"/>
                          <a:pt x="32" y="39"/>
                          <a:pt x="32" y="39"/>
                        </a:cubicBezTo>
                        <a:cubicBezTo>
                          <a:pt x="32" y="40"/>
                          <a:pt x="32" y="40"/>
                          <a:pt x="32" y="40"/>
                        </a:cubicBezTo>
                        <a:cubicBezTo>
                          <a:pt x="32" y="40"/>
                          <a:pt x="32" y="40"/>
                          <a:pt x="32" y="40"/>
                        </a:cubicBezTo>
                        <a:cubicBezTo>
                          <a:pt x="32" y="41"/>
                          <a:pt x="32" y="41"/>
                          <a:pt x="32" y="41"/>
                        </a:cubicBezTo>
                        <a:cubicBezTo>
                          <a:pt x="32" y="42"/>
                          <a:pt x="32" y="42"/>
                          <a:pt x="32" y="42"/>
                        </a:cubicBezTo>
                        <a:cubicBezTo>
                          <a:pt x="33" y="43"/>
                          <a:pt x="33" y="43"/>
                          <a:pt x="33" y="43"/>
                        </a:cubicBezTo>
                        <a:cubicBezTo>
                          <a:pt x="33" y="42"/>
                          <a:pt x="33" y="42"/>
                          <a:pt x="33" y="42"/>
                        </a:cubicBezTo>
                        <a:cubicBezTo>
                          <a:pt x="33" y="41"/>
                          <a:pt x="33" y="41"/>
                          <a:pt x="33" y="41"/>
                        </a:cubicBezTo>
                        <a:cubicBezTo>
                          <a:pt x="33" y="41"/>
                          <a:pt x="34" y="41"/>
                          <a:pt x="34" y="41"/>
                        </a:cubicBezTo>
                        <a:cubicBezTo>
                          <a:pt x="34" y="41"/>
                          <a:pt x="35" y="42"/>
                          <a:pt x="35" y="42"/>
                        </a:cubicBezTo>
                        <a:cubicBezTo>
                          <a:pt x="35" y="42"/>
                          <a:pt x="35" y="42"/>
                          <a:pt x="35" y="42"/>
                        </a:cubicBezTo>
                        <a:cubicBezTo>
                          <a:pt x="36" y="42"/>
                          <a:pt x="36" y="42"/>
                          <a:pt x="36" y="42"/>
                        </a:cubicBezTo>
                        <a:cubicBezTo>
                          <a:pt x="36" y="41"/>
                          <a:pt x="36" y="41"/>
                          <a:pt x="36" y="41"/>
                        </a:cubicBezTo>
                        <a:cubicBezTo>
                          <a:pt x="36" y="41"/>
                          <a:pt x="36" y="41"/>
                          <a:pt x="36" y="41"/>
                        </a:cubicBezTo>
                        <a:cubicBezTo>
                          <a:pt x="36" y="40"/>
                          <a:pt x="36" y="40"/>
                          <a:pt x="36" y="40"/>
                        </a:cubicBezTo>
                        <a:cubicBezTo>
                          <a:pt x="36" y="39"/>
                          <a:pt x="36" y="39"/>
                          <a:pt x="36" y="39"/>
                        </a:cubicBezTo>
                        <a:cubicBezTo>
                          <a:pt x="37" y="39"/>
                          <a:pt x="37" y="39"/>
                          <a:pt x="37" y="39"/>
                        </a:cubicBezTo>
                        <a:cubicBezTo>
                          <a:pt x="37" y="39"/>
                          <a:pt x="37" y="39"/>
                          <a:pt x="37" y="39"/>
                        </a:cubicBezTo>
                        <a:cubicBezTo>
                          <a:pt x="37" y="38"/>
                          <a:pt x="37" y="38"/>
                          <a:pt x="37" y="38"/>
                        </a:cubicBezTo>
                        <a:cubicBezTo>
                          <a:pt x="37" y="37"/>
                          <a:pt x="37" y="37"/>
                          <a:pt x="37" y="37"/>
                        </a:cubicBezTo>
                        <a:cubicBezTo>
                          <a:pt x="38" y="36"/>
                          <a:pt x="38" y="36"/>
                          <a:pt x="38" y="36"/>
                        </a:cubicBezTo>
                        <a:cubicBezTo>
                          <a:pt x="39" y="35"/>
                          <a:pt x="39" y="35"/>
                          <a:pt x="39" y="35"/>
                        </a:cubicBezTo>
                        <a:cubicBezTo>
                          <a:pt x="38" y="33"/>
                          <a:pt x="38" y="33"/>
                          <a:pt x="38" y="33"/>
                        </a:cubicBezTo>
                        <a:cubicBezTo>
                          <a:pt x="38" y="32"/>
                          <a:pt x="38" y="32"/>
                          <a:pt x="38" y="32"/>
                        </a:cubicBezTo>
                        <a:cubicBezTo>
                          <a:pt x="38" y="32"/>
                          <a:pt x="38" y="32"/>
                          <a:pt x="38" y="32"/>
                        </a:cubicBezTo>
                        <a:cubicBezTo>
                          <a:pt x="38" y="33"/>
                          <a:pt x="38" y="33"/>
                          <a:pt x="38" y="33"/>
                        </a:cubicBezTo>
                        <a:cubicBezTo>
                          <a:pt x="38" y="34"/>
                          <a:pt x="38" y="34"/>
                          <a:pt x="38" y="34"/>
                        </a:cubicBezTo>
                        <a:cubicBezTo>
                          <a:pt x="37" y="34"/>
                          <a:pt x="37" y="34"/>
                          <a:pt x="37" y="34"/>
                        </a:cubicBezTo>
                        <a:cubicBezTo>
                          <a:pt x="36" y="35"/>
                          <a:pt x="36" y="35"/>
                          <a:pt x="36" y="35"/>
                        </a:cubicBezTo>
                        <a:cubicBezTo>
                          <a:pt x="35" y="35"/>
                          <a:pt x="35" y="35"/>
                          <a:pt x="35" y="35"/>
                        </a:cubicBezTo>
                        <a:cubicBezTo>
                          <a:pt x="35" y="34"/>
                          <a:pt x="35" y="34"/>
                          <a:pt x="35" y="34"/>
                        </a:cubicBezTo>
                        <a:cubicBezTo>
                          <a:pt x="35" y="34"/>
                          <a:pt x="35" y="34"/>
                          <a:pt x="35" y="34"/>
                        </a:cubicBezTo>
                        <a:cubicBezTo>
                          <a:pt x="35" y="33"/>
                          <a:pt x="35" y="33"/>
                          <a:pt x="35" y="33"/>
                        </a:cubicBezTo>
                        <a:cubicBezTo>
                          <a:pt x="36" y="32"/>
                          <a:pt x="36" y="32"/>
                          <a:pt x="36" y="32"/>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7" y="30"/>
                          <a:pt x="37" y="30"/>
                          <a:pt x="37" y="30"/>
                        </a:cubicBezTo>
                        <a:cubicBezTo>
                          <a:pt x="37" y="30"/>
                          <a:pt x="37" y="30"/>
                          <a:pt x="37" y="30"/>
                        </a:cubicBezTo>
                        <a:cubicBezTo>
                          <a:pt x="36" y="31"/>
                          <a:pt x="36" y="31"/>
                          <a:pt x="36" y="31"/>
                        </a:cubicBezTo>
                        <a:cubicBezTo>
                          <a:pt x="36" y="31"/>
                          <a:pt x="36" y="31"/>
                          <a:pt x="36" y="31"/>
                        </a:cubicBezTo>
                        <a:cubicBezTo>
                          <a:pt x="35" y="31"/>
                          <a:pt x="35" y="31"/>
                          <a:pt x="35" y="31"/>
                        </a:cubicBezTo>
                        <a:cubicBezTo>
                          <a:pt x="35" y="32"/>
                          <a:pt x="35" y="32"/>
                          <a:pt x="35" y="32"/>
                        </a:cubicBezTo>
                        <a:cubicBezTo>
                          <a:pt x="33" y="33"/>
                          <a:pt x="33" y="33"/>
                          <a:pt x="33" y="33"/>
                        </a:cubicBezTo>
                        <a:cubicBezTo>
                          <a:pt x="33" y="34"/>
                          <a:pt x="33" y="34"/>
                          <a:pt x="33" y="34"/>
                        </a:cubicBezTo>
                        <a:cubicBezTo>
                          <a:pt x="33" y="34"/>
                          <a:pt x="33" y="34"/>
                          <a:pt x="33" y="34"/>
                        </a:cubicBezTo>
                        <a:cubicBezTo>
                          <a:pt x="32" y="33"/>
                          <a:pt x="32" y="33"/>
                          <a:pt x="32" y="33"/>
                        </a:cubicBezTo>
                        <a:cubicBezTo>
                          <a:pt x="32" y="33"/>
                          <a:pt x="32" y="33"/>
                          <a:pt x="32" y="33"/>
                        </a:cubicBezTo>
                        <a:cubicBezTo>
                          <a:pt x="31" y="32"/>
                          <a:pt x="31" y="32"/>
                          <a:pt x="31" y="32"/>
                        </a:cubicBezTo>
                        <a:cubicBezTo>
                          <a:pt x="31" y="31"/>
                          <a:pt x="31" y="31"/>
                          <a:pt x="31" y="31"/>
                        </a:cubicBezTo>
                        <a:cubicBezTo>
                          <a:pt x="32" y="32"/>
                          <a:pt x="32" y="32"/>
                          <a:pt x="32" y="32"/>
                        </a:cubicBezTo>
                        <a:cubicBezTo>
                          <a:pt x="32" y="32"/>
                          <a:pt x="32" y="32"/>
                          <a:pt x="32" y="32"/>
                        </a:cubicBezTo>
                        <a:cubicBezTo>
                          <a:pt x="33" y="31"/>
                          <a:pt x="33" y="31"/>
                          <a:pt x="33" y="31"/>
                        </a:cubicBezTo>
                        <a:cubicBezTo>
                          <a:pt x="32" y="31"/>
                          <a:pt x="32" y="31"/>
                          <a:pt x="32" y="31"/>
                        </a:cubicBezTo>
                        <a:cubicBezTo>
                          <a:pt x="31" y="30"/>
                          <a:pt x="31" y="30"/>
                          <a:pt x="31" y="30"/>
                        </a:cubicBezTo>
                        <a:cubicBezTo>
                          <a:pt x="32" y="30"/>
                          <a:pt x="32" y="30"/>
                          <a:pt x="32" y="30"/>
                        </a:cubicBezTo>
                        <a:cubicBezTo>
                          <a:pt x="33" y="30"/>
                          <a:pt x="33" y="30"/>
                          <a:pt x="33" y="30"/>
                        </a:cubicBezTo>
                        <a:cubicBezTo>
                          <a:pt x="32" y="30"/>
                          <a:pt x="32" y="30"/>
                          <a:pt x="32" y="30"/>
                        </a:cubicBezTo>
                        <a:cubicBezTo>
                          <a:pt x="32" y="30"/>
                          <a:pt x="32" y="30"/>
                          <a:pt x="32" y="30"/>
                        </a:cubicBezTo>
                        <a:cubicBezTo>
                          <a:pt x="32" y="29"/>
                          <a:pt x="32" y="29"/>
                          <a:pt x="32" y="29"/>
                        </a:cubicBezTo>
                        <a:cubicBezTo>
                          <a:pt x="32" y="29"/>
                          <a:pt x="32" y="29"/>
                          <a:pt x="32" y="29"/>
                        </a:cubicBezTo>
                        <a:cubicBezTo>
                          <a:pt x="33" y="29"/>
                          <a:pt x="33" y="29"/>
                          <a:pt x="33" y="29"/>
                        </a:cubicBezTo>
                        <a:cubicBezTo>
                          <a:pt x="33" y="29"/>
                          <a:pt x="33" y="29"/>
                          <a:pt x="33" y="29"/>
                        </a:cubicBezTo>
                        <a:cubicBezTo>
                          <a:pt x="34" y="28"/>
                          <a:pt x="34" y="28"/>
                          <a:pt x="34" y="28"/>
                        </a:cubicBezTo>
                        <a:cubicBezTo>
                          <a:pt x="35" y="27"/>
                          <a:pt x="35" y="27"/>
                          <a:pt x="35" y="27"/>
                        </a:cubicBezTo>
                        <a:cubicBezTo>
                          <a:pt x="36" y="27"/>
                          <a:pt x="36" y="27"/>
                          <a:pt x="36" y="27"/>
                        </a:cubicBezTo>
                        <a:cubicBezTo>
                          <a:pt x="36" y="27"/>
                          <a:pt x="36" y="27"/>
                          <a:pt x="36" y="27"/>
                        </a:cubicBezTo>
                        <a:cubicBezTo>
                          <a:pt x="37" y="26"/>
                          <a:pt x="37" y="26"/>
                          <a:pt x="37" y="26"/>
                        </a:cubicBezTo>
                        <a:cubicBezTo>
                          <a:pt x="37" y="26"/>
                          <a:pt x="37" y="26"/>
                          <a:pt x="37" y="26"/>
                        </a:cubicBezTo>
                        <a:cubicBezTo>
                          <a:pt x="37" y="25"/>
                          <a:pt x="37" y="25"/>
                          <a:pt x="37" y="25"/>
                        </a:cubicBezTo>
                        <a:cubicBezTo>
                          <a:pt x="37" y="24"/>
                          <a:pt x="37" y="24"/>
                          <a:pt x="37" y="24"/>
                        </a:cubicBezTo>
                        <a:cubicBezTo>
                          <a:pt x="36" y="25"/>
                          <a:pt x="36" y="25"/>
                          <a:pt x="36" y="25"/>
                        </a:cubicBezTo>
                        <a:cubicBezTo>
                          <a:pt x="36" y="25"/>
                          <a:pt x="36" y="25"/>
                          <a:pt x="36" y="25"/>
                        </a:cubicBezTo>
                        <a:cubicBezTo>
                          <a:pt x="35" y="25"/>
                          <a:pt x="35" y="25"/>
                          <a:pt x="35" y="25"/>
                        </a:cubicBezTo>
                        <a:cubicBezTo>
                          <a:pt x="35" y="25"/>
                          <a:pt x="35" y="25"/>
                          <a:pt x="35" y="25"/>
                        </a:cubicBezTo>
                        <a:cubicBezTo>
                          <a:pt x="35" y="25"/>
                          <a:pt x="35" y="25"/>
                          <a:pt x="35" y="25"/>
                        </a:cubicBezTo>
                        <a:cubicBezTo>
                          <a:pt x="35" y="26"/>
                          <a:pt x="35" y="26"/>
                          <a:pt x="35" y="26"/>
                        </a:cubicBezTo>
                        <a:cubicBezTo>
                          <a:pt x="34" y="26"/>
                          <a:pt x="34" y="26"/>
                          <a:pt x="34" y="26"/>
                        </a:cubicBezTo>
                        <a:cubicBezTo>
                          <a:pt x="34" y="26"/>
                          <a:pt x="34" y="26"/>
                          <a:pt x="34" y="26"/>
                        </a:cubicBezTo>
                        <a:cubicBezTo>
                          <a:pt x="33" y="27"/>
                          <a:pt x="33" y="27"/>
                          <a:pt x="33" y="27"/>
                        </a:cubicBezTo>
                        <a:cubicBezTo>
                          <a:pt x="32" y="27"/>
                          <a:pt x="32" y="27"/>
                          <a:pt x="32" y="27"/>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1" y="27"/>
                          <a:pt x="31" y="27"/>
                          <a:pt x="31" y="27"/>
                        </a:cubicBezTo>
                        <a:cubicBezTo>
                          <a:pt x="32" y="27"/>
                          <a:pt x="32" y="27"/>
                          <a:pt x="32" y="27"/>
                        </a:cubicBezTo>
                        <a:cubicBezTo>
                          <a:pt x="32" y="26"/>
                          <a:pt x="32" y="26"/>
                          <a:pt x="32" y="26"/>
                        </a:cubicBezTo>
                        <a:cubicBezTo>
                          <a:pt x="33" y="26"/>
                          <a:pt x="33" y="26"/>
                          <a:pt x="33" y="26"/>
                        </a:cubicBezTo>
                        <a:cubicBezTo>
                          <a:pt x="32" y="26"/>
                          <a:pt x="32" y="26"/>
                          <a:pt x="32" y="26"/>
                        </a:cubicBezTo>
                        <a:cubicBezTo>
                          <a:pt x="33" y="25"/>
                          <a:pt x="33" y="25"/>
                          <a:pt x="33" y="25"/>
                        </a:cubicBezTo>
                        <a:cubicBezTo>
                          <a:pt x="33" y="24"/>
                          <a:pt x="33" y="24"/>
                          <a:pt x="33" y="24"/>
                        </a:cubicBezTo>
                        <a:cubicBezTo>
                          <a:pt x="33" y="24"/>
                          <a:pt x="33" y="24"/>
                          <a:pt x="33" y="24"/>
                        </a:cubicBezTo>
                        <a:cubicBezTo>
                          <a:pt x="32" y="25"/>
                          <a:pt x="32" y="25"/>
                          <a:pt x="32" y="25"/>
                        </a:cubicBezTo>
                        <a:cubicBezTo>
                          <a:pt x="32" y="24"/>
                          <a:pt x="32" y="24"/>
                          <a:pt x="32" y="24"/>
                        </a:cubicBezTo>
                        <a:cubicBezTo>
                          <a:pt x="32" y="23"/>
                          <a:pt x="32" y="23"/>
                          <a:pt x="32" y="23"/>
                        </a:cubicBezTo>
                        <a:cubicBezTo>
                          <a:pt x="32" y="23"/>
                          <a:pt x="32" y="23"/>
                          <a:pt x="32" y="23"/>
                        </a:cubicBezTo>
                        <a:cubicBezTo>
                          <a:pt x="31" y="23"/>
                          <a:pt x="31" y="23"/>
                          <a:pt x="31" y="23"/>
                        </a:cubicBezTo>
                        <a:cubicBezTo>
                          <a:pt x="30" y="23"/>
                          <a:pt x="30" y="23"/>
                          <a:pt x="30" y="23"/>
                        </a:cubicBezTo>
                        <a:cubicBezTo>
                          <a:pt x="31" y="23"/>
                          <a:pt x="31" y="23"/>
                          <a:pt x="31" y="23"/>
                        </a:cubicBezTo>
                        <a:cubicBezTo>
                          <a:pt x="32" y="23"/>
                          <a:pt x="32" y="23"/>
                          <a:pt x="32" y="23"/>
                        </a:cubicBezTo>
                        <a:cubicBezTo>
                          <a:pt x="33" y="23"/>
                          <a:pt x="33" y="23"/>
                          <a:pt x="33" y="23"/>
                        </a:cubicBezTo>
                        <a:cubicBezTo>
                          <a:pt x="33" y="22"/>
                          <a:pt x="33" y="22"/>
                          <a:pt x="33" y="22"/>
                        </a:cubicBezTo>
                        <a:cubicBezTo>
                          <a:pt x="34" y="22"/>
                          <a:pt x="34" y="22"/>
                          <a:pt x="34" y="22"/>
                        </a:cubicBezTo>
                        <a:cubicBezTo>
                          <a:pt x="34" y="22"/>
                          <a:pt x="34" y="22"/>
                          <a:pt x="34" y="22"/>
                        </a:cubicBezTo>
                        <a:cubicBezTo>
                          <a:pt x="35" y="21"/>
                          <a:pt x="35" y="21"/>
                          <a:pt x="35" y="21"/>
                        </a:cubicBezTo>
                        <a:cubicBezTo>
                          <a:pt x="35" y="21"/>
                          <a:pt x="35" y="21"/>
                          <a:pt x="35" y="21"/>
                        </a:cubicBezTo>
                        <a:cubicBezTo>
                          <a:pt x="36" y="20"/>
                          <a:pt x="36" y="20"/>
                          <a:pt x="36" y="20"/>
                        </a:cubicBezTo>
                        <a:cubicBezTo>
                          <a:pt x="36" y="19"/>
                          <a:pt x="36" y="19"/>
                          <a:pt x="36" y="19"/>
                        </a:cubicBezTo>
                        <a:cubicBezTo>
                          <a:pt x="35" y="19"/>
                          <a:pt x="35" y="19"/>
                          <a:pt x="35" y="19"/>
                        </a:cubicBezTo>
                        <a:cubicBezTo>
                          <a:pt x="34" y="18"/>
                          <a:pt x="34" y="18"/>
                          <a:pt x="34" y="18"/>
                        </a:cubicBezTo>
                        <a:cubicBezTo>
                          <a:pt x="33" y="18"/>
                          <a:pt x="33" y="18"/>
                          <a:pt x="33" y="18"/>
                        </a:cubicBezTo>
                        <a:cubicBezTo>
                          <a:pt x="32" y="18"/>
                          <a:pt x="32" y="18"/>
                          <a:pt x="32" y="18"/>
                        </a:cubicBezTo>
                        <a:cubicBezTo>
                          <a:pt x="31" y="18"/>
                          <a:pt x="31" y="18"/>
                          <a:pt x="31" y="18"/>
                        </a:cubicBezTo>
                        <a:cubicBezTo>
                          <a:pt x="31" y="19"/>
                          <a:pt x="31" y="19"/>
                          <a:pt x="31" y="19"/>
                        </a:cubicBezTo>
                        <a:cubicBezTo>
                          <a:pt x="31" y="20"/>
                          <a:pt x="31" y="20"/>
                          <a:pt x="31" y="20"/>
                        </a:cubicBezTo>
                        <a:cubicBezTo>
                          <a:pt x="31" y="21"/>
                          <a:pt x="31" y="21"/>
                          <a:pt x="31" y="21"/>
                        </a:cubicBezTo>
                        <a:cubicBezTo>
                          <a:pt x="30" y="21"/>
                          <a:pt x="30" y="21"/>
                          <a:pt x="30" y="21"/>
                        </a:cubicBezTo>
                        <a:cubicBezTo>
                          <a:pt x="30" y="21"/>
                          <a:pt x="30" y="21"/>
                          <a:pt x="30" y="21"/>
                        </a:cubicBezTo>
                        <a:cubicBezTo>
                          <a:pt x="31" y="20"/>
                          <a:pt x="31" y="20"/>
                          <a:pt x="31" y="20"/>
                        </a:cubicBezTo>
                        <a:cubicBezTo>
                          <a:pt x="30" y="19"/>
                          <a:pt x="30" y="19"/>
                          <a:pt x="30" y="19"/>
                        </a:cubicBezTo>
                        <a:cubicBezTo>
                          <a:pt x="31" y="19"/>
                          <a:pt x="31" y="19"/>
                          <a:pt x="31" y="19"/>
                        </a:cubicBezTo>
                        <a:cubicBezTo>
                          <a:pt x="31" y="18"/>
                          <a:pt x="31" y="18"/>
                          <a:pt x="31" y="18"/>
                        </a:cubicBezTo>
                        <a:cubicBezTo>
                          <a:pt x="31" y="18"/>
                          <a:pt x="31" y="18"/>
                          <a:pt x="31" y="18"/>
                        </a:cubicBezTo>
                        <a:cubicBezTo>
                          <a:pt x="30" y="18"/>
                          <a:pt x="30" y="18"/>
                          <a:pt x="30" y="18"/>
                        </a:cubicBezTo>
                        <a:cubicBezTo>
                          <a:pt x="29" y="19"/>
                          <a:pt x="29" y="19"/>
                          <a:pt x="29" y="19"/>
                        </a:cubicBezTo>
                        <a:cubicBezTo>
                          <a:pt x="29" y="19"/>
                          <a:pt x="29" y="19"/>
                          <a:pt x="29" y="19"/>
                        </a:cubicBezTo>
                        <a:cubicBezTo>
                          <a:pt x="28" y="19"/>
                          <a:pt x="28" y="19"/>
                          <a:pt x="28" y="19"/>
                        </a:cubicBezTo>
                        <a:cubicBezTo>
                          <a:pt x="28" y="19"/>
                          <a:pt x="28" y="19"/>
                          <a:pt x="28" y="19"/>
                        </a:cubicBezTo>
                        <a:cubicBezTo>
                          <a:pt x="27" y="20"/>
                          <a:pt x="27" y="20"/>
                          <a:pt x="27" y="20"/>
                        </a:cubicBezTo>
                        <a:cubicBezTo>
                          <a:pt x="27" y="19"/>
                          <a:pt x="27" y="19"/>
                          <a:pt x="27" y="19"/>
                        </a:cubicBezTo>
                        <a:cubicBezTo>
                          <a:pt x="26" y="20"/>
                          <a:pt x="26" y="20"/>
                          <a:pt x="26" y="20"/>
                        </a:cubicBezTo>
                        <a:cubicBezTo>
                          <a:pt x="26" y="21"/>
                          <a:pt x="26" y="21"/>
                          <a:pt x="26" y="21"/>
                        </a:cubicBezTo>
                        <a:cubicBezTo>
                          <a:pt x="25" y="22"/>
                          <a:pt x="25" y="22"/>
                          <a:pt x="25" y="22"/>
                        </a:cubicBezTo>
                        <a:cubicBezTo>
                          <a:pt x="26" y="21"/>
                          <a:pt x="26" y="21"/>
                          <a:pt x="26" y="21"/>
                        </a:cubicBezTo>
                        <a:cubicBezTo>
                          <a:pt x="26" y="19"/>
                          <a:pt x="26" y="19"/>
                          <a:pt x="26" y="19"/>
                        </a:cubicBezTo>
                        <a:cubicBezTo>
                          <a:pt x="27" y="18"/>
                          <a:pt x="27" y="18"/>
                          <a:pt x="27" y="18"/>
                        </a:cubicBezTo>
                        <a:cubicBezTo>
                          <a:pt x="26" y="18"/>
                          <a:pt x="26" y="18"/>
                          <a:pt x="26" y="18"/>
                        </a:cubicBezTo>
                        <a:cubicBezTo>
                          <a:pt x="26" y="18"/>
                          <a:pt x="26" y="18"/>
                          <a:pt x="26" y="18"/>
                        </a:cubicBezTo>
                        <a:cubicBezTo>
                          <a:pt x="25" y="19"/>
                          <a:pt x="25" y="19"/>
                          <a:pt x="25" y="19"/>
                        </a:cubicBezTo>
                        <a:cubicBezTo>
                          <a:pt x="25" y="20"/>
                          <a:pt x="25" y="20"/>
                          <a:pt x="25" y="20"/>
                        </a:cubicBezTo>
                        <a:cubicBezTo>
                          <a:pt x="24" y="19"/>
                          <a:pt x="24" y="19"/>
                          <a:pt x="24" y="19"/>
                        </a:cubicBezTo>
                        <a:cubicBezTo>
                          <a:pt x="25" y="19"/>
                          <a:pt x="25" y="19"/>
                          <a:pt x="25" y="19"/>
                        </a:cubicBezTo>
                        <a:cubicBezTo>
                          <a:pt x="25" y="18"/>
                          <a:pt x="25" y="18"/>
                          <a:pt x="25" y="18"/>
                        </a:cubicBezTo>
                        <a:cubicBezTo>
                          <a:pt x="25" y="18"/>
                          <a:pt x="25" y="18"/>
                          <a:pt x="25" y="18"/>
                        </a:cubicBezTo>
                        <a:cubicBezTo>
                          <a:pt x="24" y="18"/>
                          <a:pt x="24" y="18"/>
                          <a:pt x="24" y="18"/>
                        </a:cubicBezTo>
                        <a:cubicBezTo>
                          <a:pt x="23" y="19"/>
                          <a:pt x="23" y="19"/>
                          <a:pt x="23" y="19"/>
                        </a:cubicBezTo>
                        <a:cubicBezTo>
                          <a:pt x="23" y="19"/>
                          <a:pt x="23" y="19"/>
                          <a:pt x="23" y="19"/>
                        </a:cubicBezTo>
                        <a:cubicBezTo>
                          <a:pt x="22" y="18"/>
                          <a:pt x="22" y="18"/>
                          <a:pt x="22" y="18"/>
                        </a:cubicBezTo>
                        <a:cubicBezTo>
                          <a:pt x="22" y="18"/>
                          <a:pt x="22" y="18"/>
                          <a:pt x="22" y="18"/>
                        </a:cubicBezTo>
                        <a:cubicBezTo>
                          <a:pt x="21" y="19"/>
                          <a:pt x="21" y="19"/>
                          <a:pt x="21" y="19"/>
                        </a:cubicBezTo>
                        <a:cubicBezTo>
                          <a:pt x="21" y="19"/>
                          <a:pt x="21" y="19"/>
                          <a:pt x="21" y="19"/>
                        </a:cubicBezTo>
                        <a:cubicBezTo>
                          <a:pt x="21" y="18"/>
                          <a:pt x="21" y="18"/>
                          <a:pt x="21" y="18"/>
                        </a:cubicBezTo>
                        <a:cubicBezTo>
                          <a:pt x="22" y="18"/>
                          <a:pt x="22" y="18"/>
                          <a:pt x="22" y="18"/>
                        </a:cubicBezTo>
                        <a:cubicBezTo>
                          <a:pt x="22" y="17"/>
                          <a:pt x="22" y="17"/>
                          <a:pt x="22" y="17"/>
                        </a:cubicBezTo>
                        <a:cubicBezTo>
                          <a:pt x="22" y="16"/>
                          <a:pt x="22" y="16"/>
                          <a:pt x="22" y="16"/>
                        </a:cubicBezTo>
                        <a:cubicBezTo>
                          <a:pt x="22" y="16"/>
                          <a:pt x="22" y="16"/>
                          <a:pt x="22" y="16"/>
                        </a:cubicBezTo>
                        <a:cubicBezTo>
                          <a:pt x="22" y="16"/>
                          <a:pt x="22" y="16"/>
                          <a:pt x="22" y="16"/>
                        </a:cubicBezTo>
                        <a:cubicBezTo>
                          <a:pt x="21" y="17"/>
                          <a:pt x="21" y="17"/>
                          <a:pt x="21" y="17"/>
                        </a:cubicBezTo>
                        <a:cubicBezTo>
                          <a:pt x="21" y="16"/>
                          <a:pt x="21" y="16"/>
                          <a:pt x="21" y="16"/>
                        </a:cubicBezTo>
                        <a:cubicBezTo>
                          <a:pt x="22" y="15"/>
                          <a:pt x="22" y="15"/>
                          <a:pt x="22" y="15"/>
                        </a:cubicBezTo>
                        <a:cubicBezTo>
                          <a:pt x="23" y="15"/>
                          <a:pt x="23" y="15"/>
                          <a:pt x="23" y="15"/>
                        </a:cubicBezTo>
                        <a:cubicBezTo>
                          <a:pt x="24" y="15"/>
                          <a:pt x="24" y="15"/>
                          <a:pt x="24" y="15"/>
                        </a:cubicBezTo>
                        <a:cubicBezTo>
                          <a:pt x="25" y="14"/>
                          <a:pt x="25" y="14"/>
                          <a:pt x="25" y="14"/>
                        </a:cubicBezTo>
                        <a:cubicBezTo>
                          <a:pt x="25" y="14"/>
                          <a:pt x="25" y="14"/>
                          <a:pt x="25" y="14"/>
                        </a:cubicBezTo>
                        <a:cubicBezTo>
                          <a:pt x="25" y="13"/>
                          <a:pt x="25" y="13"/>
                          <a:pt x="25" y="13"/>
                        </a:cubicBezTo>
                        <a:cubicBezTo>
                          <a:pt x="25" y="13"/>
                          <a:pt x="25" y="13"/>
                          <a:pt x="25" y="13"/>
                        </a:cubicBezTo>
                        <a:cubicBezTo>
                          <a:pt x="24" y="14"/>
                          <a:pt x="24" y="14"/>
                          <a:pt x="24" y="14"/>
                        </a:cubicBezTo>
                        <a:cubicBezTo>
                          <a:pt x="23" y="14"/>
                          <a:pt x="23" y="14"/>
                          <a:pt x="23" y="14"/>
                        </a:cubicBezTo>
                        <a:cubicBezTo>
                          <a:pt x="22" y="13"/>
                          <a:pt x="22" y="13"/>
                          <a:pt x="22" y="13"/>
                        </a:cubicBezTo>
                        <a:cubicBezTo>
                          <a:pt x="22" y="13"/>
                          <a:pt x="22" y="13"/>
                          <a:pt x="22" y="13"/>
                        </a:cubicBezTo>
                        <a:cubicBezTo>
                          <a:pt x="21" y="13"/>
                          <a:pt x="21" y="13"/>
                          <a:pt x="21" y="13"/>
                        </a:cubicBezTo>
                        <a:cubicBezTo>
                          <a:pt x="22" y="12"/>
                          <a:pt x="22" y="12"/>
                          <a:pt x="22" y="12"/>
                        </a:cubicBezTo>
                        <a:cubicBezTo>
                          <a:pt x="22" y="12"/>
                          <a:pt x="22" y="12"/>
                          <a:pt x="22" y="12"/>
                        </a:cubicBezTo>
                        <a:cubicBezTo>
                          <a:pt x="22" y="12"/>
                          <a:pt x="22" y="12"/>
                          <a:pt x="22" y="12"/>
                        </a:cubicBezTo>
                        <a:cubicBezTo>
                          <a:pt x="21" y="12"/>
                          <a:pt x="21" y="12"/>
                          <a:pt x="21" y="12"/>
                        </a:cubicBezTo>
                        <a:cubicBezTo>
                          <a:pt x="20" y="12"/>
                          <a:pt x="20" y="12"/>
                          <a:pt x="20" y="12"/>
                        </a:cubicBezTo>
                        <a:cubicBezTo>
                          <a:pt x="20" y="13"/>
                          <a:pt x="20" y="13"/>
                          <a:pt x="20" y="13"/>
                        </a:cubicBezTo>
                        <a:cubicBezTo>
                          <a:pt x="19" y="14"/>
                          <a:pt x="19" y="14"/>
                          <a:pt x="19" y="14"/>
                        </a:cubicBezTo>
                        <a:cubicBezTo>
                          <a:pt x="19" y="14"/>
                          <a:pt x="19" y="14"/>
                          <a:pt x="19" y="14"/>
                        </a:cubicBezTo>
                        <a:cubicBezTo>
                          <a:pt x="18" y="15"/>
                          <a:pt x="18" y="15"/>
                          <a:pt x="18" y="15"/>
                        </a:cubicBezTo>
                        <a:cubicBezTo>
                          <a:pt x="17" y="16"/>
                          <a:pt x="17" y="16"/>
                          <a:pt x="17" y="16"/>
                        </a:cubicBezTo>
                        <a:cubicBezTo>
                          <a:pt x="17" y="16"/>
                          <a:pt x="17" y="16"/>
                          <a:pt x="17" y="16"/>
                        </a:cubicBezTo>
                        <a:cubicBezTo>
                          <a:pt x="17" y="15"/>
                          <a:pt x="17" y="15"/>
                          <a:pt x="17" y="15"/>
                        </a:cubicBezTo>
                        <a:cubicBezTo>
                          <a:pt x="17" y="15"/>
                          <a:pt x="17" y="15"/>
                          <a:pt x="17" y="15"/>
                        </a:cubicBezTo>
                        <a:cubicBezTo>
                          <a:pt x="18" y="14"/>
                          <a:pt x="18" y="14"/>
                          <a:pt x="18" y="14"/>
                        </a:cubicBezTo>
                        <a:cubicBezTo>
                          <a:pt x="18" y="13"/>
                          <a:pt x="18" y="13"/>
                          <a:pt x="18" y="13"/>
                        </a:cubicBezTo>
                        <a:cubicBezTo>
                          <a:pt x="18" y="12"/>
                          <a:pt x="18" y="12"/>
                          <a:pt x="18" y="12"/>
                        </a:cubicBezTo>
                        <a:cubicBezTo>
                          <a:pt x="19" y="11"/>
                          <a:pt x="19" y="11"/>
                          <a:pt x="19" y="11"/>
                        </a:cubicBezTo>
                        <a:cubicBezTo>
                          <a:pt x="19" y="11"/>
                          <a:pt x="19" y="11"/>
                          <a:pt x="19" y="11"/>
                        </a:cubicBezTo>
                        <a:cubicBezTo>
                          <a:pt x="20" y="10"/>
                          <a:pt x="20" y="10"/>
                          <a:pt x="20" y="10"/>
                        </a:cubicBezTo>
                        <a:cubicBezTo>
                          <a:pt x="20" y="10"/>
                          <a:pt x="20" y="10"/>
                          <a:pt x="20" y="10"/>
                        </a:cubicBezTo>
                        <a:cubicBezTo>
                          <a:pt x="20" y="9"/>
                          <a:pt x="20" y="9"/>
                          <a:pt x="20" y="9"/>
                        </a:cubicBezTo>
                        <a:cubicBezTo>
                          <a:pt x="21" y="8"/>
                          <a:pt x="21" y="8"/>
                          <a:pt x="21" y="8"/>
                        </a:cubicBezTo>
                        <a:cubicBezTo>
                          <a:pt x="22" y="8"/>
                          <a:pt x="22" y="8"/>
                          <a:pt x="22" y="8"/>
                        </a:cubicBezTo>
                        <a:cubicBezTo>
                          <a:pt x="22" y="7"/>
                          <a:pt x="22" y="7"/>
                          <a:pt x="22" y="7"/>
                        </a:cubicBezTo>
                        <a:cubicBezTo>
                          <a:pt x="22" y="7"/>
                          <a:pt x="22" y="7"/>
                          <a:pt x="22" y="7"/>
                        </a:cubicBezTo>
                        <a:cubicBezTo>
                          <a:pt x="22" y="6"/>
                          <a:pt x="22" y="6"/>
                          <a:pt x="22" y="6"/>
                        </a:cubicBezTo>
                        <a:cubicBezTo>
                          <a:pt x="23" y="6"/>
                          <a:pt x="23" y="6"/>
                          <a:pt x="23" y="6"/>
                        </a:cubicBezTo>
                        <a:cubicBezTo>
                          <a:pt x="23" y="5"/>
                          <a:pt x="23" y="5"/>
                          <a:pt x="23" y="5"/>
                        </a:cubicBezTo>
                        <a:cubicBezTo>
                          <a:pt x="23" y="6"/>
                          <a:pt x="23" y="6"/>
                          <a:pt x="23" y="6"/>
                        </a:cubicBezTo>
                        <a:cubicBezTo>
                          <a:pt x="23" y="6"/>
                          <a:pt x="23" y="6"/>
                          <a:pt x="23" y="6"/>
                        </a:cubicBezTo>
                        <a:cubicBezTo>
                          <a:pt x="23" y="7"/>
                          <a:pt x="23" y="7"/>
                          <a:pt x="23" y="7"/>
                        </a:cubicBezTo>
                        <a:cubicBezTo>
                          <a:pt x="24" y="6"/>
                          <a:pt x="24" y="6"/>
                          <a:pt x="24" y="6"/>
                        </a:cubicBezTo>
                        <a:cubicBezTo>
                          <a:pt x="25" y="4"/>
                          <a:pt x="25" y="4"/>
                          <a:pt x="25" y="4"/>
                        </a:cubicBezTo>
                        <a:cubicBezTo>
                          <a:pt x="25" y="4"/>
                          <a:pt x="25" y="4"/>
                          <a:pt x="25" y="4"/>
                        </a:cubicBezTo>
                        <a:cubicBezTo>
                          <a:pt x="25" y="3"/>
                          <a:pt x="25" y="3"/>
                          <a:pt x="25" y="3"/>
                        </a:cubicBezTo>
                        <a:cubicBezTo>
                          <a:pt x="25" y="3"/>
                          <a:pt x="25" y="3"/>
                          <a:pt x="25" y="3"/>
                        </a:cubicBezTo>
                        <a:cubicBezTo>
                          <a:pt x="24" y="4"/>
                          <a:pt x="24" y="4"/>
                          <a:pt x="24" y="4"/>
                        </a:cubicBezTo>
                        <a:cubicBezTo>
                          <a:pt x="24" y="3"/>
                          <a:pt x="24" y="3"/>
                          <a:pt x="24" y="3"/>
                        </a:cubicBezTo>
                        <a:cubicBezTo>
                          <a:pt x="23" y="2"/>
                          <a:pt x="23" y="2"/>
                          <a:pt x="23" y="2"/>
                        </a:cubicBezTo>
                        <a:cubicBezTo>
                          <a:pt x="24" y="2"/>
                          <a:pt x="24" y="2"/>
                          <a:pt x="24" y="2"/>
                        </a:cubicBezTo>
                        <a:cubicBezTo>
                          <a:pt x="24" y="2"/>
                          <a:pt x="24" y="2"/>
                          <a:pt x="24" y="2"/>
                        </a:cubicBezTo>
                        <a:cubicBezTo>
                          <a:pt x="25" y="2"/>
                          <a:pt x="25" y="2"/>
                          <a:pt x="25" y="2"/>
                        </a:cubicBezTo>
                        <a:cubicBezTo>
                          <a:pt x="26" y="2"/>
                          <a:pt x="26" y="2"/>
                          <a:pt x="26" y="2"/>
                        </a:cubicBezTo>
                        <a:cubicBezTo>
                          <a:pt x="27" y="2"/>
                          <a:pt x="27" y="2"/>
                          <a:pt x="27" y="2"/>
                        </a:cubicBezTo>
                        <a:cubicBezTo>
                          <a:pt x="27" y="1"/>
                          <a:pt x="27" y="1"/>
                          <a:pt x="27" y="1"/>
                        </a:cubicBezTo>
                        <a:cubicBezTo>
                          <a:pt x="27" y="0"/>
                          <a:pt x="27" y="0"/>
                          <a:pt x="27" y="0"/>
                        </a:cubicBezTo>
                        <a:cubicBezTo>
                          <a:pt x="26" y="0"/>
                          <a:pt x="26" y="0"/>
                          <a:pt x="26" y="0"/>
                        </a:cubicBezTo>
                        <a:cubicBezTo>
                          <a:pt x="26" y="0"/>
                          <a:pt x="26" y="0"/>
                          <a:pt x="26" y="0"/>
                        </a:cubicBezTo>
                        <a:cubicBezTo>
                          <a:pt x="26" y="1"/>
                          <a:pt x="26" y="1"/>
                          <a:pt x="26" y="1"/>
                        </a:cubicBezTo>
                        <a:cubicBezTo>
                          <a:pt x="25" y="1"/>
                          <a:pt x="25" y="1"/>
                          <a:pt x="25" y="1"/>
                        </a:cubicBezTo>
                        <a:cubicBezTo>
                          <a:pt x="25" y="0"/>
                          <a:pt x="25" y="0"/>
                          <a:pt x="25" y="0"/>
                        </a:cubicBezTo>
                        <a:cubicBezTo>
                          <a:pt x="25" y="0"/>
                          <a:pt x="25"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2" name="Freeform 518"/>
                  <p:cNvSpPr>
                    <a:spLocks/>
                  </p:cNvSpPr>
                  <p:nvPr/>
                </p:nvSpPr>
                <p:spPr bwMode="auto">
                  <a:xfrm>
                    <a:off x="2191" y="1580"/>
                    <a:ext cx="21" cy="30"/>
                  </a:xfrm>
                  <a:custGeom>
                    <a:avLst/>
                    <a:gdLst>
                      <a:gd name="T0" fmla="*/ 6 w 21"/>
                      <a:gd name="T1" fmla="*/ 30 h 30"/>
                      <a:gd name="T2" fmla="*/ 6 w 21"/>
                      <a:gd name="T3" fmla="*/ 30 h 30"/>
                      <a:gd name="T4" fmla="*/ 6 w 21"/>
                      <a:gd name="T5" fmla="*/ 27 h 30"/>
                      <a:gd name="T6" fmla="*/ 6 w 21"/>
                      <a:gd name="T7" fmla="*/ 27 h 30"/>
                      <a:gd name="T8" fmla="*/ 3 w 21"/>
                      <a:gd name="T9" fmla="*/ 24 h 30"/>
                      <a:gd name="T10" fmla="*/ 0 w 21"/>
                      <a:gd name="T11" fmla="*/ 24 h 30"/>
                      <a:gd name="T12" fmla="*/ 3 w 21"/>
                      <a:gd name="T13" fmla="*/ 21 h 30"/>
                      <a:gd name="T14" fmla="*/ 3 w 21"/>
                      <a:gd name="T15" fmla="*/ 18 h 30"/>
                      <a:gd name="T16" fmla="*/ 3 w 21"/>
                      <a:gd name="T17" fmla="*/ 18 h 30"/>
                      <a:gd name="T18" fmla="*/ 6 w 21"/>
                      <a:gd name="T19" fmla="*/ 15 h 30"/>
                      <a:gd name="T20" fmla="*/ 6 w 21"/>
                      <a:gd name="T21" fmla="*/ 12 h 30"/>
                      <a:gd name="T22" fmla="*/ 6 w 21"/>
                      <a:gd name="T23" fmla="*/ 9 h 30"/>
                      <a:gd name="T24" fmla="*/ 9 w 21"/>
                      <a:gd name="T25" fmla="*/ 6 h 30"/>
                      <a:gd name="T26" fmla="*/ 9 w 21"/>
                      <a:gd name="T27" fmla="*/ 6 h 30"/>
                      <a:gd name="T28" fmla="*/ 12 w 21"/>
                      <a:gd name="T29" fmla="*/ 3 h 30"/>
                      <a:gd name="T30" fmla="*/ 15 w 21"/>
                      <a:gd name="T31" fmla="*/ 0 h 30"/>
                      <a:gd name="T32" fmla="*/ 15 w 21"/>
                      <a:gd name="T33" fmla="*/ 3 h 30"/>
                      <a:gd name="T34" fmla="*/ 15 w 21"/>
                      <a:gd name="T35" fmla="*/ 3 h 30"/>
                      <a:gd name="T36" fmla="*/ 18 w 21"/>
                      <a:gd name="T37" fmla="*/ 3 h 30"/>
                      <a:gd name="T38" fmla="*/ 21 w 21"/>
                      <a:gd name="T39" fmla="*/ 3 h 30"/>
                      <a:gd name="T40" fmla="*/ 21 w 21"/>
                      <a:gd name="T41" fmla="*/ 6 h 30"/>
                      <a:gd name="T42" fmla="*/ 21 w 21"/>
                      <a:gd name="T43" fmla="*/ 6 h 30"/>
                      <a:gd name="T44" fmla="*/ 21 w 21"/>
                      <a:gd name="T45" fmla="*/ 9 h 30"/>
                      <a:gd name="T46" fmla="*/ 21 w 21"/>
                      <a:gd name="T47" fmla="*/ 9 h 30"/>
                      <a:gd name="T48" fmla="*/ 18 w 21"/>
                      <a:gd name="T49" fmla="*/ 12 h 30"/>
                      <a:gd name="T50" fmla="*/ 18 w 21"/>
                      <a:gd name="T51" fmla="*/ 15 h 30"/>
                      <a:gd name="T52" fmla="*/ 15 w 21"/>
                      <a:gd name="T53" fmla="*/ 18 h 30"/>
                      <a:gd name="T54" fmla="*/ 15 w 21"/>
                      <a:gd name="T55" fmla="*/ 21 h 30"/>
                      <a:gd name="T56" fmla="*/ 12 w 21"/>
                      <a:gd name="T57" fmla="*/ 24 h 30"/>
                      <a:gd name="T58" fmla="*/ 9 w 21"/>
                      <a:gd name="T59" fmla="*/ 24 h 30"/>
                      <a:gd name="T60" fmla="*/ 12 w 21"/>
                      <a:gd name="T61" fmla="*/ 27 h 30"/>
                      <a:gd name="T62" fmla="*/ 9 w 21"/>
                      <a:gd name="T63" fmla="*/ 27 h 30"/>
                      <a:gd name="T64" fmla="*/ 9 w 21"/>
                      <a:gd name="T65" fmla="*/ 30 h 30"/>
                      <a:gd name="T66" fmla="*/ 9 w 21"/>
                      <a:gd name="T67" fmla="*/ 30 h 30"/>
                      <a:gd name="T68" fmla="*/ 9 w 21"/>
                      <a:gd name="T69" fmla="*/ 30 h 30"/>
                      <a:gd name="T70" fmla="*/ 6 w 2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30">
                        <a:moveTo>
                          <a:pt x="6" y="30"/>
                        </a:moveTo>
                        <a:lnTo>
                          <a:pt x="6" y="30"/>
                        </a:lnTo>
                        <a:lnTo>
                          <a:pt x="6" y="27"/>
                        </a:lnTo>
                        <a:lnTo>
                          <a:pt x="6" y="27"/>
                        </a:lnTo>
                        <a:lnTo>
                          <a:pt x="3" y="24"/>
                        </a:lnTo>
                        <a:lnTo>
                          <a:pt x="0" y="24"/>
                        </a:lnTo>
                        <a:lnTo>
                          <a:pt x="3" y="21"/>
                        </a:lnTo>
                        <a:lnTo>
                          <a:pt x="3" y="18"/>
                        </a:lnTo>
                        <a:lnTo>
                          <a:pt x="3" y="18"/>
                        </a:lnTo>
                        <a:lnTo>
                          <a:pt x="6" y="15"/>
                        </a:lnTo>
                        <a:lnTo>
                          <a:pt x="6" y="12"/>
                        </a:lnTo>
                        <a:lnTo>
                          <a:pt x="6" y="9"/>
                        </a:lnTo>
                        <a:lnTo>
                          <a:pt x="9" y="6"/>
                        </a:lnTo>
                        <a:lnTo>
                          <a:pt x="9" y="6"/>
                        </a:lnTo>
                        <a:lnTo>
                          <a:pt x="12" y="3"/>
                        </a:lnTo>
                        <a:lnTo>
                          <a:pt x="15" y="0"/>
                        </a:lnTo>
                        <a:lnTo>
                          <a:pt x="15" y="3"/>
                        </a:lnTo>
                        <a:lnTo>
                          <a:pt x="15" y="3"/>
                        </a:lnTo>
                        <a:lnTo>
                          <a:pt x="18" y="3"/>
                        </a:lnTo>
                        <a:lnTo>
                          <a:pt x="21" y="3"/>
                        </a:lnTo>
                        <a:lnTo>
                          <a:pt x="21" y="6"/>
                        </a:lnTo>
                        <a:lnTo>
                          <a:pt x="21" y="6"/>
                        </a:lnTo>
                        <a:lnTo>
                          <a:pt x="21" y="9"/>
                        </a:lnTo>
                        <a:lnTo>
                          <a:pt x="21" y="9"/>
                        </a:lnTo>
                        <a:lnTo>
                          <a:pt x="18" y="12"/>
                        </a:lnTo>
                        <a:lnTo>
                          <a:pt x="18" y="15"/>
                        </a:lnTo>
                        <a:lnTo>
                          <a:pt x="15" y="18"/>
                        </a:lnTo>
                        <a:lnTo>
                          <a:pt x="15" y="21"/>
                        </a:lnTo>
                        <a:lnTo>
                          <a:pt x="12" y="24"/>
                        </a:lnTo>
                        <a:lnTo>
                          <a:pt x="9" y="24"/>
                        </a:lnTo>
                        <a:lnTo>
                          <a:pt x="12" y="27"/>
                        </a:lnTo>
                        <a:lnTo>
                          <a:pt x="9" y="27"/>
                        </a:lnTo>
                        <a:lnTo>
                          <a:pt x="9" y="30"/>
                        </a:lnTo>
                        <a:lnTo>
                          <a:pt x="9" y="30"/>
                        </a:lnTo>
                        <a:lnTo>
                          <a:pt x="9" y="30"/>
                        </a:lnTo>
                        <a:lnTo>
                          <a:pt x="6"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3" name="Freeform 519"/>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close/>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4" name="Freeform 520"/>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5" name="Freeform 521"/>
                  <p:cNvSpPr>
                    <a:spLocks/>
                  </p:cNvSpPr>
                  <p:nvPr/>
                </p:nvSpPr>
                <p:spPr bwMode="auto">
                  <a:xfrm>
                    <a:off x="2345" y="1704"/>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6" name="Rectangle 522"/>
                  <p:cNvSpPr>
                    <a:spLocks noChangeArrowheads="1"/>
                  </p:cNvSpPr>
                  <p:nvPr/>
                </p:nvSpPr>
                <p:spPr bwMode="auto">
                  <a:xfrm>
                    <a:off x="2345" y="1704"/>
                    <a:ext cx="1"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7" name="Freeform 523"/>
                  <p:cNvSpPr>
                    <a:spLocks/>
                  </p:cNvSpPr>
                  <p:nvPr/>
                </p:nvSpPr>
                <p:spPr bwMode="auto">
                  <a:xfrm>
                    <a:off x="2529" y="1960"/>
                    <a:ext cx="3" cy="3"/>
                  </a:xfrm>
                  <a:custGeom>
                    <a:avLst/>
                    <a:gdLst>
                      <a:gd name="T0" fmla="*/ 0 w 3"/>
                      <a:gd name="T1" fmla="*/ 0 h 3"/>
                      <a:gd name="T2" fmla="*/ 0 w 3"/>
                      <a:gd name="T3" fmla="*/ 3 h 3"/>
                      <a:gd name="T4" fmla="*/ 3 w 3"/>
                      <a:gd name="T5" fmla="*/ 3 h 3"/>
                      <a:gd name="T6" fmla="*/ 3 w 3"/>
                      <a:gd name="T7" fmla="*/ 3 h 3"/>
                      <a:gd name="T8" fmla="*/ 3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3"/>
                        </a:lnTo>
                        <a:lnTo>
                          <a:pt x="3" y="3"/>
                        </a:lnTo>
                        <a:lnTo>
                          <a:pt x="3" y="3"/>
                        </a:lnTo>
                        <a:lnTo>
                          <a:pt x="3" y="3"/>
                        </a:lnTo>
                        <a:lnTo>
                          <a:pt x="3"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8" name="Freeform 524"/>
                  <p:cNvSpPr>
                    <a:spLocks/>
                  </p:cNvSpPr>
                  <p:nvPr/>
                </p:nvSpPr>
                <p:spPr bwMode="auto">
                  <a:xfrm>
                    <a:off x="2529" y="1960"/>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3"/>
                        </a:lnTo>
                        <a:lnTo>
                          <a:pt x="3" y="3"/>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9" name="Freeform 525"/>
                  <p:cNvSpPr>
                    <a:spLocks/>
                  </p:cNvSpPr>
                  <p:nvPr/>
                </p:nvSpPr>
                <p:spPr bwMode="auto">
                  <a:xfrm>
                    <a:off x="2550" y="1988"/>
                    <a:ext cx="3" cy="6"/>
                  </a:xfrm>
                  <a:custGeom>
                    <a:avLst/>
                    <a:gdLst>
                      <a:gd name="T0" fmla="*/ 0 w 1"/>
                      <a:gd name="T1" fmla="*/ 2 h 2"/>
                      <a:gd name="T2" fmla="*/ 1 w 1"/>
                      <a:gd name="T3" fmla="*/ 2 h 2"/>
                      <a:gd name="T4" fmla="*/ 1 w 1"/>
                      <a:gd name="T5" fmla="*/ 1 h 2"/>
                      <a:gd name="T6" fmla="*/ 1 w 1"/>
                      <a:gd name="T7" fmla="*/ 1 h 2"/>
                      <a:gd name="T8" fmla="*/ 0 w 1"/>
                      <a:gd name="T9" fmla="*/ 1 h 2"/>
                      <a:gd name="T10" fmla="*/ 0 w 1"/>
                      <a:gd name="T11" fmla="*/ 0 h 2"/>
                      <a:gd name="T12" fmla="*/ 0 w 1"/>
                      <a:gd name="T13" fmla="*/ 0 h 2"/>
                      <a:gd name="T14" fmla="*/ 0 w 1"/>
                      <a:gd name="T15" fmla="*/ 1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0" name="Freeform 526"/>
                  <p:cNvSpPr>
                    <a:spLocks/>
                  </p:cNvSpPr>
                  <p:nvPr/>
                </p:nvSpPr>
                <p:spPr bwMode="auto">
                  <a:xfrm>
                    <a:off x="2550" y="1988"/>
                    <a:ext cx="3" cy="6"/>
                  </a:xfrm>
                  <a:custGeom>
                    <a:avLst/>
                    <a:gdLst>
                      <a:gd name="T0" fmla="*/ 0 w 1"/>
                      <a:gd name="T1" fmla="*/ 0 h 2"/>
                      <a:gd name="T2" fmla="*/ 0 w 1"/>
                      <a:gd name="T3" fmla="*/ 1 h 2"/>
                      <a:gd name="T4" fmla="*/ 0 w 1"/>
                      <a:gd name="T5" fmla="*/ 2 h 2"/>
                      <a:gd name="T6" fmla="*/ 0 w 1"/>
                      <a:gd name="T7" fmla="*/ 2 h 2"/>
                      <a:gd name="T8" fmla="*/ 0 w 1"/>
                      <a:gd name="T9" fmla="*/ 2 h 2"/>
                      <a:gd name="T10" fmla="*/ 1 w 1"/>
                      <a:gd name="T11" fmla="*/ 2 h 2"/>
                      <a:gd name="T12" fmla="*/ 1 w 1"/>
                      <a:gd name="T13" fmla="*/ 1 h 2"/>
                      <a:gd name="T14" fmla="*/ 1 w 1"/>
                      <a:gd name="T15" fmla="*/ 1 h 2"/>
                      <a:gd name="T16" fmla="*/ 0 w 1"/>
                      <a:gd name="T17" fmla="*/ 1 h 2"/>
                      <a:gd name="T18" fmla="*/ 0 w 1"/>
                      <a:gd name="T19" fmla="*/ 0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1" name="Freeform 527"/>
                  <p:cNvSpPr>
                    <a:spLocks/>
                  </p:cNvSpPr>
                  <p:nvPr/>
                </p:nvSpPr>
                <p:spPr bwMode="auto">
                  <a:xfrm>
                    <a:off x="2302" y="637"/>
                    <a:ext cx="507" cy="396"/>
                  </a:xfrm>
                  <a:custGeom>
                    <a:avLst/>
                    <a:gdLst>
                      <a:gd name="T0" fmla="*/ 97 w 507"/>
                      <a:gd name="T1" fmla="*/ 357 h 396"/>
                      <a:gd name="T2" fmla="*/ 73 w 507"/>
                      <a:gd name="T3" fmla="*/ 372 h 396"/>
                      <a:gd name="T4" fmla="*/ 58 w 507"/>
                      <a:gd name="T5" fmla="*/ 372 h 396"/>
                      <a:gd name="T6" fmla="*/ 33 w 507"/>
                      <a:gd name="T7" fmla="*/ 357 h 396"/>
                      <a:gd name="T8" fmla="*/ 18 w 507"/>
                      <a:gd name="T9" fmla="*/ 360 h 396"/>
                      <a:gd name="T10" fmla="*/ 3 w 507"/>
                      <a:gd name="T11" fmla="*/ 347 h 396"/>
                      <a:gd name="T12" fmla="*/ 55 w 507"/>
                      <a:gd name="T13" fmla="*/ 326 h 396"/>
                      <a:gd name="T14" fmla="*/ 55 w 507"/>
                      <a:gd name="T15" fmla="*/ 308 h 396"/>
                      <a:gd name="T16" fmla="*/ 82 w 507"/>
                      <a:gd name="T17" fmla="*/ 314 h 396"/>
                      <a:gd name="T18" fmla="*/ 118 w 507"/>
                      <a:gd name="T19" fmla="*/ 305 h 396"/>
                      <a:gd name="T20" fmla="*/ 97 w 507"/>
                      <a:gd name="T21" fmla="*/ 296 h 396"/>
                      <a:gd name="T22" fmla="*/ 106 w 507"/>
                      <a:gd name="T23" fmla="*/ 281 h 396"/>
                      <a:gd name="T24" fmla="*/ 88 w 507"/>
                      <a:gd name="T25" fmla="*/ 278 h 396"/>
                      <a:gd name="T26" fmla="*/ 91 w 507"/>
                      <a:gd name="T27" fmla="*/ 248 h 396"/>
                      <a:gd name="T28" fmla="*/ 157 w 507"/>
                      <a:gd name="T29" fmla="*/ 251 h 396"/>
                      <a:gd name="T30" fmla="*/ 130 w 507"/>
                      <a:gd name="T31" fmla="*/ 224 h 396"/>
                      <a:gd name="T32" fmla="*/ 148 w 507"/>
                      <a:gd name="T33" fmla="*/ 175 h 396"/>
                      <a:gd name="T34" fmla="*/ 190 w 507"/>
                      <a:gd name="T35" fmla="*/ 196 h 396"/>
                      <a:gd name="T36" fmla="*/ 205 w 507"/>
                      <a:gd name="T37" fmla="*/ 160 h 396"/>
                      <a:gd name="T38" fmla="*/ 278 w 507"/>
                      <a:gd name="T39" fmla="*/ 157 h 396"/>
                      <a:gd name="T40" fmla="*/ 302 w 507"/>
                      <a:gd name="T41" fmla="*/ 118 h 396"/>
                      <a:gd name="T42" fmla="*/ 209 w 507"/>
                      <a:gd name="T43" fmla="*/ 148 h 396"/>
                      <a:gd name="T44" fmla="*/ 190 w 507"/>
                      <a:gd name="T45" fmla="*/ 145 h 396"/>
                      <a:gd name="T46" fmla="*/ 227 w 507"/>
                      <a:gd name="T47" fmla="*/ 118 h 396"/>
                      <a:gd name="T48" fmla="*/ 142 w 507"/>
                      <a:gd name="T49" fmla="*/ 109 h 396"/>
                      <a:gd name="T50" fmla="*/ 205 w 507"/>
                      <a:gd name="T51" fmla="*/ 94 h 396"/>
                      <a:gd name="T52" fmla="*/ 148 w 507"/>
                      <a:gd name="T53" fmla="*/ 82 h 396"/>
                      <a:gd name="T54" fmla="*/ 151 w 507"/>
                      <a:gd name="T55" fmla="*/ 72 h 396"/>
                      <a:gd name="T56" fmla="*/ 142 w 507"/>
                      <a:gd name="T57" fmla="*/ 63 h 396"/>
                      <a:gd name="T58" fmla="*/ 181 w 507"/>
                      <a:gd name="T59" fmla="*/ 51 h 396"/>
                      <a:gd name="T60" fmla="*/ 202 w 507"/>
                      <a:gd name="T61" fmla="*/ 54 h 396"/>
                      <a:gd name="T62" fmla="*/ 230 w 507"/>
                      <a:gd name="T63" fmla="*/ 54 h 396"/>
                      <a:gd name="T64" fmla="*/ 236 w 507"/>
                      <a:gd name="T65" fmla="*/ 15 h 396"/>
                      <a:gd name="T66" fmla="*/ 272 w 507"/>
                      <a:gd name="T67" fmla="*/ 27 h 396"/>
                      <a:gd name="T68" fmla="*/ 296 w 507"/>
                      <a:gd name="T69" fmla="*/ 24 h 396"/>
                      <a:gd name="T70" fmla="*/ 320 w 507"/>
                      <a:gd name="T71" fmla="*/ 24 h 396"/>
                      <a:gd name="T72" fmla="*/ 329 w 507"/>
                      <a:gd name="T73" fmla="*/ 12 h 396"/>
                      <a:gd name="T74" fmla="*/ 353 w 507"/>
                      <a:gd name="T75" fmla="*/ 0 h 396"/>
                      <a:gd name="T76" fmla="*/ 414 w 507"/>
                      <a:gd name="T77" fmla="*/ 12 h 396"/>
                      <a:gd name="T78" fmla="*/ 450 w 507"/>
                      <a:gd name="T79" fmla="*/ 30 h 396"/>
                      <a:gd name="T80" fmla="*/ 438 w 507"/>
                      <a:gd name="T81" fmla="*/ 57 h 396"/>
                      <a:gd name="T82" fmla="*/ 486 w 507"/>
                      <a:gd name="T83" fmla="*/ 57 h 396"/>
                      <a:gd name="T84" fmla="*/ 501 w 507"/>
                      <a:gd name="T85" fmla="*/ 82 h 396"/>
                      <a:gd name="T86" fmla="*/ 444 w 507"/>
                      <a:gd name="T87" fmla="*/ 130 h 396"/>
                      <a:gd name="T88" fmla="*/ 405 w 507"/>
                      <a:gd name="T89" fmla="*/ 133 h 396"/>
                      <a:gd name="T90" fmla="*/ 393 w 507"/>
                      <a:gd name="T91" fmla="*/ 154 h 396"/>
                      <a:gd name="T92" fmla="*/ 384 w 507"/>
                      <a:gd name="T93" fmla="*/ 178 h 396"/>
                      <a:gd name="T94" fmla="*/ 335 w 507"/>
                      <a:gd name="T95" fmla="*/ 199 h 396"/>
                      <a:gd name="T96" fmla="*/ 314 w 507"/>
                      <a:gd name="T97" fmla="*/ 218 h 396"/>
                      <a:gd name="T98" fmla="*/ 275 w 507"/>
                      <a:gd name="T99" fmla="*/ 218 h 396"/>
                      <a:gd name="T100" fmla="*/ 245 w 507"/>
                      <a:gd name="T101" fmla="*/ 224 h 396"/>
                      <a:gd name="T102" fmla="*/ 233 w 507"/>
                      <a:gd name="T103" fmla="*/ 239 h 396"/>
                      <a:gd name="T104" fmla="*/ 245 w 507"/>
                      <a:gd name="T105" fmla="*/ 245 h 396"/>
                      <a:gd name="T106" fmla="*/ 221 w 507"/>
                      <a:gd name="T107" fmla="*/ 254 h 396"/>
                      <a:gd name="T108" fmla="*/ 251 w 507"/>
                      <a:gd name="T109" fmla="*/ 272 h 396"/>
                      <a:gd name="T110" fmla="*/ 218 w 507"/>
                      <a:gd name="T111" fmla="*/ 296 h 396"/>
                      <a:gd name="T112" fmla="*/ 178 w 507"/>
                      <a:gd name="T113" fmla="*/ 323 h 396"/>
                      <a:gd name="T114" fmla="*/ 130 w 507"/>
                      <a:gd name="T115" fmla="*/ 329 h 396"/>
                      <a:gd name="T116" fmla="*/ 124 w 507"/>
                      <a:gd name="T117" fmla="*/ 338 h 396"/>
                      <a:gd name="T118" fmla="*/ 151 w 507"/>
                      <a:gd name="T119" fmla="*/ 366 h 396"/>
                      <a:gd name="T120" fmla="*/ 127 w 507"/>
                      <a:gd name="T121" fmla="*/ 39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96">
                        <a:moveTo>
                          <a:pt x="109" y="396"/>
                        </a:moveTo>
                        <a:lnTo>
                          <a:pt x="109" y="393"/>
                        </a:lnTo>
                        <a:lnTo>
                          <a:pt x="106" y="393"/>
                        </a:lnTo>
                        <a:lnTo>
                          <a:pt x="109" y="390"/>
                        </a:lnTo>
                        <a:lnTo>
                          <a:pt x="112" y="387"/>
                        </a:lnTo>
                        <a:lnTo>
                          <a:pt x="112" y="384"/>
                        </a:lnTo>
                        <a:lnTo>
                          <a:pt x="109" y="378"/>
                        </a:lnTo>
                        <a:lnTo>
                          <a:pt x="106" y="378"/>
                        </a:lnTo>
                        <a:lnTo>
                          <a:pt x="100" y="378"/>
                        </a:lnTo>
                        <a:lnTo>
                          <a:pt x="100" y="375"/>
                        </a:lnTo>
                        <a:lnTo>
                          <a:pt x="103" y="372"/>
                        </a:lnTo>
                        <a:lnTo>
                          <a:pt x="103" y="372"/>
                        </a:lnTo>
                        <a:lnTo>
                          <a:pt x="106" y="372"/>
                        </a:lnTo>
                        <a:lnTo>
                          <a:pt x="103" y="369"/>
                        </a:lnTo>
                        <a:lnTo>
                          <a:pt x="100" y="369"/>
                        </a:lnTo>
                        <a:lnTo>
                          <a:pt x="97" y="363"/>
                        </a:lnTo>
                        <a:lnTo>
                          <a:pt x="100" y="360"/>
                        </a:lnTo>
                        <a:lnTo>
                          <a:pt x="100" y="357"/>
                        </a:lnTo>
                        <a:lnTo>
                          <a:pt x="97" y="354"/>
                        </a:lnTo>
                        <a:lnTo>
                          <a:pt x="97" y="350"/>
                        </a:lnTo>
                        <a:lnTo>
                          <a:pt x="97" y="357"/>
                        </a:lnTo>
                        <a:lnTo>
                          <a:pt x="94" y="363"/>
                        </a:lnTo>
                        <a:lnTo>
                          <a:pt x="97" y="369"/>
                        </a:lnTo>
                        <a:lnTo>
                          <a:pt x="97" y="372"/>
                        </a:lnTo>
                        <a:lnTo>
                          <a:pt x="94" y="375"/>
                        </a:lnTo>
                        <a:lnTo>
                          <a:pt x="94" y="378"/>
                        </a:lnTo>
                        <a:lnTo>
                          <a:pt x="94" y="378"/>
                        </a:lnTo>
                        <a:lnTo>
                          <a:pt x="91" y="378"/>
                        </a:lnTo>
                        <a:lnTo>
                          <a:pt x="88" y="378"/>
                        </a:lnTo>
                        <a:lnTo>
                          <a:pt x="85" y="375"/>
                        </a:lnTo>
                        <a:lnTo>
                          <a:pt x="85" y="375"/>
                        </a:lnTo>
                        <a:lnTo>
                          <a:pt x="88" y="369"/>
                        </a:lnTo>
                        <a:lnTo>
                          <a:pt x="85" y="363"/>
                        </a:lnTo>
                        <a:lnTo>
                          <a:pt x="88" y="360"/>
                        </a:lnTo>
                        <a:lnTo>
                          <a:pt x="91" y="357"/>
                        </a:lnTo>
                        <a:lnTo>
                          <a:pt x="85" y="357"/>
                        </a:lnTo>
                        <a:lnTo>
                          <a:pt x="82" y="360"/>
                        </a:lnTo>
                        <a:lnTo>
                          <a:pt x="82" y="366"/>
                        </a:lnTo>
                        <a:lnTo>
                          <a:pt x="82" y="369"/>
                        </a:lnTo>
                        <a:lnTo>
                          <a:pt x="79" y="375"/>
                        </a:lnTo>
                        <a:lnTo>
                          <a:pt x="76" y="375"/>
                        </a:lnTo>
                        <a:lnTo>
                          <a:pt x="73" y="372"/>
                        </a:lnTo>
                        <a:lnTo>
                          <a:pt x="76" y="372"/>
                        </a:lnTo>
                        <a:lnTo>
                          <a:pt x="73" y="369"/>
                        </a:lnTo>
                        <a:lnTo>
                          <a:pt x="73" y="366"/>
                        </a:lnTo>
                        <a:lnTo>
                          <a:pt x="76" y="363"/>
                        </a:lnTo>
                        <a:lnTo>
                          <a:pt x="76" y="363"/>
                        </a:lnTo>
                        <a:lnTo>
                          <a:pt x="76" y="357"/>
                        </a:lnTo>
                        <a:lnTo>
                          <a:pt x="73" y="357"/>
                        </a:lnTo>
                        <a:lnTo>
                          <a:pt x="70" y="360"/>
                        </a:lnTo>
                        <a:lnTo>
                          <a:pt x="70" y="363"/>
                        </a:lnTo>
                        <a:lnTo>
                          <a:pt x="70" y="366"/>
                        </a:lnTo>
                        <a:lnTo>
                          <a:pt x="67" y="369"/>
                        </a:lnTo>
                        <a:lnTo>
                          <a:pt x="67" y="369"/>
                        </a:lnTo>
                        <a:lnTo>
                          <a:pt x="64" y="369"/>
                        </a:lnTo>
                        <a:lnTo>
                          <a:pt x="64" y="369"/>
                        </a:lnTo>
                        <a:lnTo>
                          <a:pt x="61" y="369"/>
                        </a:lnTo>
                        <a:lnTo>
                          <a:pt x="61" y="366"/>
                        </a:lnTo>
                        <a:lnTo>
                          <a:pt x="61" y="360"/>
                        </a:lnTo>
                        <a:lnTo>
                          <a:pt x="61" y="360"/>
                        </a:lnTo>
                        <a:lnTo>
                          <a:pt x="58" y="360"/>
                        </a:lnTo>
                        <a:lnTo>
                          <a:pt x="55" y="366"/>
                        </a:lnTo>
                        <a:lnTo>
                          <a:pt x="58" y="372"/>
                        </a:lnTo>
                        <a:lnTo>
                          <a:pt x="58" y="378"/>
                        </a:lnTo>
                        <a:lnTo>
                          <a:pt x="58" y="378"/>
                        </a:lnTo>
                        <a:lnTo>
                          <a:pt x="58" y="378"/>
                        </a:lnTo>
                        <a:lnTo>
                          <a:pt x="55" y="378"/>
                        </a:lnTo>
                        <a:lnTo>
                          <a:pt x="49" y="378"/>
                        </a:lnTo>
                        <a:lnTo>
                          <a:pt x="49" y="375"/>
                        </a:lnTo>
                        <a:lnTo>
                          <a:pt x="46" y="375"/>
                        </a:lnTo>
                        <a:lnTo>
                          <a:pt x="40" y="369"/>
                        </a:lnTo>
                        <a:lnTo>
                          <a:pt x="37" y="369"/>
                        </a:lnTo>
                        <a:lnTo>
                          <a:pt x="37" y="369"/>
                        </a:lnTo>
                        <a:lnTo>
                          <a:pt x="37" y="369"/>
                        </a:lnTo>
                        <a:lnTo>
                          <a:pt x="33" y="369"/>
                        </a:lnTo>
                        <a:lnTo>
                          <a:pt x="33" y="366"/>
                        </a:lnTo>
                        <a:lnTo>
                          <a:pt x="37" y="363"/>
                        </a:lnTo>
                        <a:lnTo>
                          <a:pt x="37" y="363"/>
                        </a:lnTo>
                        <a:lnTo>
                          <a:pt x="40" y="360"/>
                        </a:lnTo>
                        <a:lnTo>
                          <a:pt x="40" y="357"/>
                        </a:lnTo>
                        <a:lnTo>
                          <a:pt x="37" y="350"/>
                        </a:lnTo>
                        <a:lnTo>
                          <a:pt x="33" y="350"/>
                        </a:lnTo>
                        <a:lnTo>
                          <a:pt x="33" y="354"/>
                        </a:lnTo>
                        <a:lnTo>
                          <a:pt x="33" y="357"/>
                        </a:lnTo>
                        <a:lnTo>
                          <a:pt x="33" y="360"/>
                        </a:lnTo>
                        <a:lnTo>
                          <a:pt x="33" y="360"/>
                        </a:lnTo>
                        <a:lnTo>
                          <a:pt x="30" y="360"/>
                        </a:lnTo>
                        <a:lnTo>
                          <a:pt x="30" y="360"/>
                        </a:lnTo>
                        <a:lnTo>
                          <a:pt x="30" y="363"/>
                        </a:lnTo>
                        <a:lnTo>
                          <a:pt x="30" y="363"/>
                        </a:lnTo>
                        <a:lnTo>
                          <a:pt x="30" y="366"/>
                        </a:lnTo>
                        <a:lnTo>
                          <a:pt x="27" y="366"/>
                        </a:lnTo>
                        <a:lnTo>
                          <a:pt x="27" y="366"/>
                        </a:lnTo>
                        <a:lnTo>
                          <a:pt x="24" y="363"/>
                        </a:lnTo>
                        <a:lnTo>
                          <a:pt x="24" y="360"/>
                        </a:lnTo>
                        <a:lnTo>
                          <a:pt x="24" y="357"/>
                        </a:lnTo>
                        <a:lnTo>
                          <a:pt x="27" y="354"/>
                        </a:lnTo>
                        <a:lnTo>
                          <a:pt x="27" y="350"/>
                        </a:lnTo>
                        <a:lnTo>
                          <a:pt x="27" y="347"/>
                        </a:lnTo>
                        <a:lnTo>
                          <a:pt x="24" y="350"/>
                        </a:lnTo>
                        <a:lnTo>
                          <a:pt x="21" y="354"/>
                        </a:lnTo>
                        <a:lnTo>
                          <a:pt x="21" y="357"/>
                        </a:lnTo>
                        <a:lnTo>
                          <a:pt x="21" y="360"/>
                        </a:lnTo>
                        <a:lnTo>
                          <a:pt x="21" y="363"/>
                        </a:lnTo>
                        <a:lnTo>
                          <a:pt x="18" y="360"/>
                        </a:lnTo>
                        <a:lnTo>
                          <a:pt x="15" y="360"/>
                        </a:lnTo>
                        <a:lnTo>
                          <a:pt x="12" y="360"/>
                        </a:lnTo>
                        <a:lnTo>
                          <a:pt x="12" y="357"/>
                        </a:lnTo>
                        <a:lnTo>
                          <a:pt x="15" y="354"/>
                        </a:lnTo>
                        <a:lnTo>
                          <a:pt x="15" y="350"/>
                        </a:lnTo>
                        <a:lnTo>
                          <a:pt x="15" y="350"/>
                        </a:lnTo>
                        <a:lnTo>
                          <a:pt x="15" y="344"/>
                        </a:lnTo>
                        <a:lnTo>
                          <a:pt x="21" y="335"/>
                        </a:lnTo>
                        <a:lnTo>
                          <a:pt x="15" y="338"/>
                        </a:lnTo>
                        <a:lnTo>
                          <a:pt x="12" y="341"/>
                        </a:lnTo>
                        <a:lnTo>
                          <a:pt x="12" y="347"/>
                        </a:lnTo>
                        <a:lnTo>
                          <a:pt x="12" y="354"/>
                        </a:lnTo>
                        <a:lnTo>
                          <a:pt x="9" y="357"/>
                        </a:lnTo>
                        <a:lnTo>
                          <a:pt x="9" y="354"/>
                        </a:lnTo>
                        <a:lnTo>
                          <a:pt x="12" y="350"/>
                        </a:lnTo>
                        <a:lnTo>
                          <a:pt x="12" y="350"/>
                        </a:lnTo>
                        <a:lnTo>
                          <a:pt x="9" y="350"/>
                        </a:lnTo>
                        <a:lnTo>
                          <a:pt x="6" y="357"/>
                        </a:lnTo>
                        <a:lnTo>
                          <a:pt x="3" y="354"/>
                        </a:lnTo>
                        <a:lnTo>
                          <a:pt x="3" y="354"/>
                        </a:lnTo>
                        <a:lnTo>
                          <a:pt x="3" y="347"/>
                        </a:lnTo>
                        <a:lnTo>
                          <a:pt x="0" y="347"/>
                        </a:lnTo>
                        <a:lnTo>
                          <a:pt x="3" y="344"/>
                        </a:lnTo>
                        <a:lnTo>
                          <a:pt x="6" y="341"/>
                        </a:lnTo>
                        <a:lnTo>
                          <a:pt x="6" y="338"/>
                        </a:lnTo>
                        <a:lnTo>
                          <a:pt x="6" y="335"/>
                        </a:lnTo>
                        <a:lnTo>
                          <a:pt x="9" y="332"/>
                        </a:lnTo>
                        <a:lnTo>
                          <a:pt x="12" y="332"/>
                        </a:lnTo>
                        <a:lnTo>
                          <a:pt x="12" y="332"/>
                        </a:lnTo>
                        <a:lnTo>
                          <a:pt x="15" y="329"/>
                        </a:lnTo>
                        <a:lnTo>
                          <a:pt x="21" y="329"/>
                        </a:lnTo>
                        <a:lnTo>
                          <a:pt x="21" y="326"/>
                        </a:lnTo>
                        <a:lnTo>
                          <a:pt x="27" y="323"/>
                        </a:lnTo>
                        <a:lnTo>
                          <a:pt x="27" y="320"/>
                        </a:lnTo>
                        <a:lnTo>
                          <a:pt x="30" y="320"/>
                        </a:lnTo>
                        <a:lnTo>
                          <a:pt x="33" y="320"/>
                        </a:lnTo>
                        <a:lnTo>
                          <a:pt x="37" y="323"/>
                        </a:lnTo>
                        <a:lnTo>
                          <a:pt x="43" y="323"/>
                        </a:lnTo>
                        <a:lnTo>
                          <a:pt x="46" y="320"/>
                        </a:lnTo>
                        <a:lnTo>
                          <a:pt x="49" y="323"/>
                        </a:lnTo>
                        <a:lnTo>
                          <a:pt x="49" y="326"/>
                        </a:lnTo>
                        <a:lnTo>
                          <a:pt x="55" y="326"/>
                        </a:lnTo>
                        <a:lnTo>
                          <a:pt x="55" y="323"/>
                        </a:lnTo>
                        <a:lnTo>
                          <a:pt x="55" y="323"/>
                        </a:lnTo>
                        <a:lnTo>
                          <a:pt x="58" y="326"/>
                        </a:lnTo>
                        <a:lnTo>
                          <a:pt x="61" y="326"/>
                        </a:lnTo>
                        <a:lnTo>
                          <a:pt x="64" y="326"/>
                        </a:lnTo>
                        <a:lnTo>
                          <a:pt x="67" y="323"/>
                        </a:lnTo>
                        <a:lnTo>
                          <a:pt x="64" y="320"/>
                        </a:lnTo>
                        <a:lnTo>
                          <a:pt x="61" y="323"/>
                        </a:lnTo>
                        <a:lnTo>
                          <a:pt x="61" y="320"/>
                        </a:lnTo>
                        <a:lnTo>
                          <a:pt x="58" y="320"/>
                        </a:lnTo>
                        <a:lnTo>
                          <a:pt x="58" y="320"/>
                        </a:lnTo>
                        <a:lnTo>
                          <a:pt x="61" y="317"/>
                        </a:lnTo>
                        <a:lnTo>
                          <a:pt x="61" y="314"/>
                        </a:lnTo>
                        <a:lnTo>
                          <a:pt x="58" y="314"/>
                        </a:lnTo>
                        <a:lnTo>
                          <a:pt x="61" y="314"/>
                        </a:lnTo>
                        <a:lnTo>
                          <a:pt x="64" y="311"/>
                        </a:lnTo>
                        <a:lnTo>
                          <a:pt x="64" y="311"/>
                        </a:lnTo>
                        <a:lnTo>
                          <a:pt x="61" y="311"/>
                        </a:lnTo>
                        <a:lnTo>
                          <a:pt x="58" y="311"/>
                        </a:lnTo>
                        <a:lnTo>
                          <a:pt x="55" y="311"/>
                        </a:lnTo>
                        <a:lnTo>
                          <a:pt x="55" y="308"/>
                        </a:lnTo>
                        <a:lnTo>
                          <a:pt x="55" y="308"/>
                        </a:lnTo>
                        <a:lnTo>
                          <a:pt x="58" y="305"/>
                        </a:lnTo>
                        <a:lnTo>
                          <a:pt x="58" y="302"/>
                        </a:lnTo>
                        <a:lnTo>
                          <a:pt x="55" y="302"/>
                        </a:lnTo>
                        <a:lnTo>
                          <a:pt x="55" y="299"/>
                        </a:lnTo>
                        <a:lnTo>
                          <a:pt x="55" y="293"/>
                        </a:lnTo>
                        <a:lnTo>
                          <a:pt x="55" y="293"/>
                        </a:lnTo>
                        <a:lnTo>
                          <a:pt x="55" y="287"/>
                        </a:lnTo>
                        <a:lnTo>
                          <a:pt x="55" y="284"/>
                        </a:lnTo>
                        <a:lnTo>
                          <a:pt x="58" y="284"/>
                        </a:lnTo>
                        <a:lnTo>
                          <a:pt x="61" y="284"/>
                        </a:lnTo>
                        <a:lnTo>
                          <a:pt x="67" y="284"/>
                        </a:lnTo>
                        <a:lnTo>
                          <a:pt x="67" y="284"/>
                        </a:lnTo>
                        <a:lnTo>
                          <a:pt x="73" y="284"/>
                        </a:lnTo>
                        <a:lnTo>
                          <a:pt x="76" y="284"/>
                        </a:lnTo>
                        <a:lnTo>
                          <a:pt x="79" y="290"/>
                        </a:lnTo>
                        <a:lnTo>
                          <a:pt x="79" y="296"/>
                        </a:lnTo>
                        <a:lnTo>
                          <a:pt x="79" y="308"/>
                        </a:lnTo>
                        <a:lnTo>
                          <a:pt x="79" y="311"/>
                        </a:lnTo>
                        <a:lnTo>
                          <a:pt x="79" y="314"/>
                        </a:lnTo>
                        <a:lnTo>
                          <a:pt x="82" y="314"/>
                        </a:lnTo>
                        <a:lnTo>
                          <a:pt x="91" y="317"/>
                        </a:lnTo>
                        <a:lnTo>
                          <a:pt x="91" y="320"/>
                        </a:lnTo>
                        <a:lnTo>
                          <a:pt x="94" y="323"/>
                        </a:lnTo>
                        <a:lnTo>
                          <a:pt x="94" y="323"/>
                        </a:lnTo>
                        <a:lnTo>
                          <a:pt x="94" y="320"/>
                        </a:lnTo>
                        <a:lnTo>
                          <a:pt x="103" y="320"/>
                        </a:lnTo>
                        <a:lnTo>
                          <a:pt x="106" y="323"/>
                        </a:lnTo>
                        <a:lnTo>
                          <a:pt x="109" y="323"/>
                        </a:lnTo>
                        <a:lnTo>
                          <a:pt x="106" y="320"/>
                        </a:lnTo>
                        <a:lnTo>
                          <a:pt x="115" y="314"/>
                        </a:lnTo>
                        <a:lnTo>
                          <a:pt x="121" y="311"/>
                        </a:lnTo>
                        <a:lnTo>
                          <a:pt x="127" y="305"/>
                        </a:lnTo>
                        <a:lnTo>
                          <a:pt x="133" y="299"/>
                        </a:lnTo>
                        <a:lnTo>
                          <a:pt x="133" y="296"/>
                        </a:lnTo>
                        <a:lnTo>
                          <a:pt x="136" y="293"/>
                        </a:lnTo>
                        <a:lnTo>
                          <a:pt x="136" y="293"/>
                        </a:lnTo>
                        <a:lnTo>
                          <a:pt x="133" y="293"/>
                        </a:lnTo>
                        <a:lnTo>
                          <a:pt x="130" y="293"/>
                        </a:lnTo>
                        <a:lnTo>
                          <a:pt x="130" y="299"/>
                        </a:lnTo>
                        <a:lnTo>
                          <a:pt x="124" y="305"/>
                        </a:lnTo>
                        <a:lnTo>
                          <a:pt x="118" y="305"/>
                        </a:lnTo>
                        <a:lnTo>
                          <a:pt x="118" y="308"/>
                        </a:lnTo>
                        <a:lnTo>
                          <a:pt x="115" y="311"/>
                        </a:lnTo>
                        <a:lnTo>
                          <a:pt x="109" y="314"/>
                        </a:lnTo>
                        <a:lnTo>
                          <a:pt x="106" y="314"/>
                        </a:lnTo>
                        <a:lnTo>
                          <a:pt x="103" y="314"/>
                        </a:lnTo>
                        <a:lnTo>
                          <a:pt x="103" y="314"/>
                        </a:lnTo>
                        <a:lnTo>
                          <a:pt x="100" y="314"/>
                        </a:lnTo>
                        <a:lnTo>
                          <a:pt x="94" y="311"/>
                        </a:lnTo>
                        <a:lnTo>
                          <a:pt x="94" y="308"/>
                        </a:lnTo>
                        <a:lnTo>
                          <a:pt x="97" y="308"/>
                        </a:lnTo>
                        <a:lnTo>
                          <a:pt x="100" y="305"/>
                        </a:lnTo>
                        <a:lnTo>
                          <a:pt x="103" y="302"/>
                        </a:lnTo>
                        <a:lnTo>
                          <a:pt x="103" y="299"/>
                        </a:lnTo>
                        <a:lnTo>
                          <a:pt x="97" y="305"/>
                        </a:lnTo>
                        <a:lnTo>
                          <a:pt x="94" y="305"/>
                        </a:lnTo>
                        <a:lnTo>
                          <a:pt x="91" y="305"/>
                        </a:lnTo>
                        <a:lnTo>
                          <a:pt x="91" y="302"/>
                        </a:lnTo>
                        <a:lnTo>
                          <a:pt x="91" y="299"/>
                        </a:lnTo>
                        <a:lnTo>
                          <a:pt x="94" y="302"/>
                        </a:lnTo>
                        <a:lnTo>
                          <a:pt x="97" y="299"/>
                        </a:lnTo>
                        <a:lnTo>
                          <a:pt x="97" y="296"/>
                        </a:lnTo>
                        <a:lnTo>
                          <a:pt x="94" y="296"/>
                        </a:lnTo>
                        <a:lnTo>
                          <a:pt x="94" y="296"/>
                        </a:lnTo>
                        <a:lnTo>
                          <a:pt x="94" y="293"/>
                        </a:lnTo>
                        <a:lnTo>
                          <a:pt x="97" y="296"/>
                        </a:lnTo>
                        <a:lnTo>
                          <a:pt x="100" y="296"/>
                        </a:lnTo>
                        <a:lnTo>
                          <a:pt x="100" y="293"/>
                        </a:lnTo>
                        <a:lnTo>
                          <a:pt x="97" y="293"/>
                        </a:lnTo>
                        <a:lnTo>
                          <a:pt x="97" y="290"/>
                        </a:lnTo>
                        <a:lnTo>
                          <a:pt x="94" y="293"/>
                        </a:lnTo>
                        <a:lnTo>
                          <a:pt x="91" y="293"/>
                        </a:lnTo>
                        <a:lnTo>
                          <a:pt x="91" y="290"/>
                        </a:lnTo>
                        <a:lnTo>
                          <a:pt x="91" y="287"/>
                        </a:lnTo>
                        <a:lnTo>
                          <a:pt x="94" y="287"/>
                        </a:lnTo>
                        <a:lnTo>
                          <a:pt x="97" y="287"/>
                        </a:lnTo>
                        <a:lnTo>
                          <a:pt x="100" y="287"/>
                        </a:lnTo>
                        <a:lnTo>
                          <a:pt x="103" y="287"/>
                        </a:lnTo>
                        <a:lnTo>
                          <a:pt x="106" y="287"/>
                        </a:lnTo>
                        <a:lnTo>
                          <a:pt x="109" y="284"/>
                        </a:lnTo>
                        <a:lnTo>
                          <a:pt x="103" y="284"/>
                        </a:lnTo>
                        <a:lnTo>
                          <a:pt x="103" y="284"/>
                        </a:lnTo>
                        <a:lnTo>
                          <a:pt x="106" y="281"/>
                        </a:lnTo>
                        <a:lnTo>
                          <a:pt x="109" y="281"/>
                        </a:lnTo>
                        <a:lnTo>
                          <a:pt x="109" y="278"/>
                        </a:lnTo>
                        <a:lnTo>
                          <a:pt x="109" y="278"/>
                        </a:lnTo>
                        <a:lnTo>
                          <a:pt x="106" y="278"/>
                        </a:lnTo>
                        <a:lnTo>
                          <a:pt x="106" y="275"/>
                        </a:lnTo>
                        <a:lnTo>
                          <a:pt x="109" y="272"/>
                        </a:lnTo>
                        <a:lnTo>
                          <a:pt x="112" y="272"/>
                        </a:lnTo>
                        <a:lnTo>
                          <a:pt x="112" y="272"/>
                        </a:lnTo>
                        <a:lnTo>
                          <a:pt x="112" y="269"/>
                        </a:lnTo>
                        <a:lnTo>
                          <a:pt x="115" y="263"/>
                        </a:lnTo>
                        <a:lnTo>
                          <a:pt x="118" y="260"/>
                        </a:lnTo>
                        <a:lnTo>
                          <a:pt x="118" y="257"/>
                        </a:lnTo>
                        <a:lnTo>
                          <a:pt x="121" y="257"/>
                        </a:lnTo>
                        <a:lnTo>
                          <a:pt x="115" y="257"/>
                        </a:lnTo>
                        <a:lnTo>
                          <a:pt x="109" y="263"/>
                        </a:lnTo>
                        <a:lnTo>
                          <a:pt x="106" y="272"/>
                        </a:lnTo>
                        <a:lnTo>
                          <a:pt x="100" y="278"/>
                        </a:lnTo>
                        <a:lnTo>
                          <a:pt x="94" y="281"/>
                        </a:lnTo>
                        <a:lnTo>
                          <a:pt x="94" y="281"/>
                        </a:lnTo>
                        <a:lnTo>
                          <a:pt x="88" y="281"/>
                        </a:lnTo>
                        <a:lnTo>
                          <a:pt x="88" y="278"/>
                        </a:lnTo>
                        <a:lnTo>
                          <a:pt x="91" y="275"/>
                        </a:lnTo>
                        <a:lnTo>
                          <a:pt x="94" y="272"/>
                        </a:lnTo>
                        <a:lnTo>
                          <a:pt x="94" y="269"/>
                        </a:lnTo>
                        <a:lnTo>
                          <a:pt x="94" y="269"/>
                        </a:lnTo>
                        <a:lnTo>
                          <a:pt x="88" y="272"/>
                        </a:lnTo>
                        <a:lnTo>
                          <a:pt x="85" y="272"/>
                        </a:lnTo>
                        <a:lnTo>
                          <a:pt x="82" y="275"/>
                        </a:lnTo>
                        <a:lnTo>
                          <a:pt x="79" y="278"/>
                        </a:lnTo>
                        <a:lnTo>
                          <a:pt x="76" y="275"/>
                        </a:lnTo>
                        <a:lnTo>
                          <a:pt x="70" y="272"/>
                        </a:lnTo>
                        <a:lnTo>
                          <a:pt x="73" y="272"/>
                        </a:lnTo>
                        <a:lnTo>
                          <a:pt x="79" y="272"/>
                        </a:lnTo>
                        <a:lnTo>
                          <a:pt x="76" y="269"/>
                        </a:lnTo>
                        <a:lnTo>
                          <a:pt x="73" y="269"/>
                        </a:lnTo>
                        <a:lnTo>
                          <a:pt x="76" y="263"/>
                        </a:lnTo>
                        <a:lnTo>
                          <a:pt x="79" y="260"/>
                        </a:lnTo>
                        <a:lnTo>
                          <a:pt x="79" y="257"/>
                        </a:lnTo>
                        <a:lnTo>
                          <a:pt x="82" y="257"/>
                        </a:lnTo>
                        <a:lnTo>
                          <a:pt x="88" y="254"/>
                        </a:lnTo>
                        <a:lnTo>
                          <a:pt x="91" y="254"/>
                        </a:lnTo>
                        <a:lnTo>
                          <a:pt x="91" y="248"/>
                        </a:lnTo>
                        <a:lnTo>
                          <a:pt x="94" y="245"/>
                        </a:lnTo>
                        <a:lnTo>
                          <a:pt x="100" y="239"/>
                        </a:lnTo>
                        <a:lnTo>
                          <a:pt x="100" y="239"/>
                        </a:lnTo>
                        <a:lnTo>
                          <a:pt x="109" y="239"/>
                        </a:lnTo>
                        <a:lnTo>
                          <a:pt x="115" y="239"/>
                        </a:lnTo>
                        <a:lnTo>
                          <a:pt x="118" y="236"/>
                        </a:lnTo>
                        <a:lnTo>
                          <a:pt x="121" y="239"/>
                        </a:lnTo>
                        <a:lnTo>
                          <a:pt x="124" y="236"/>
                        </a:lnTo>
                        <a:lnTo>
                          <a:pt x="127" y="236"/>
                        </a:lnTo>
                        <a:lnTo>
                          <a:pt x="127" y="236"/>
                        </a:lnTo>
                        <a:lnTo>
                          <a:pt x="130" y="242"/>
                        </a:lnTo>
                        <a:lnTo>
                          <a:pt x="133" y="242"/>
                        </a:lnTo>
                        <a:lnTo>
                          <a:pt x="142" y="245"/>
                        </a:lnTo>
                        <a:lnTo>
                          <a:pt x="142" y="248"/>
                        </a:lnTo>
                        <a:lnTo>
                          <a:pt x="145" y="251"/>
                        </a:lnTo>
                        <a:lnTo>
                          <a:pt x="148" y="254"/>
                        </a:lnTo>
                        <a:lnTo>
                          <a:pt x="154" y="260"/>
                        </a:lnTo>
                        <a:lnTo>
                          <a:pt x="154" y="263"/>
                        </a:lnTo>
                        <a:lnTo>
                          <a:pt x="154" y="254"/>
                        </a:lnTo>
                        <a:lnTo>
                          <a:pt x="157" y="254"/>
                        </a:lnTo>
                        <a:lnTo>
                          <a:pt x="157" y="251"/>
                        </a:lnTo>
                        <a:lnTo>
                          <a:pt x="151" y="251"/>
                        </a:lnTo>
                        <a:lnTo>
                          <a:pt x="151" y="251"/>
                        </a:lnTo>
                        <a:lnTo>
                          <a:pt x="151" y="248"/>
                        </a:lnTo>
                        <a:lnTo>
                          <a:pt x="154" y="248"/>
                        </a:lnTo>
                        <a:lnTo>
                          <a:pt x="160" y="248"/>
                        </a:lnTo>
                        <a:lnTo>
                          <a:pt x="163" y="248"/>
                        </a:lnTo>
                        <a:lnTo>
                          <a:pt x="166" y="248"/>
                        </a:lnTo>
                        <a:lnTo>
                          <a:pt x="166" y="242"/>
                        </a:lnTo>
                        <a:lnTo>
                          <a:pt x="169" y="239"/>
                        </a:lnTo>
                        <a:lnTo>
                          <a:pt x="169" y="236"/>
                        </a:lnTo>
                        <a:lnTo>
                          <a:pt x="166" y="236"/>
                        </a:lnTo>
                        <a:lnTo>
                          <a:pt x="163" y="239"/>
                        </a:lnTo>
                        <a:lnTo>
                          <a:pt x="160" y="242"/>
                        </a:lnTo>
                        <a:lnTo>
                          <a:pt x="157" y="245"/>
                        </a:lnTo>
                        <a:lnTo>
                          <a:pt x="151" y="242"/>
                        </a:lnTo>
                        <a:lnTo>
                          <a:pt x="145" y="242"/>
                        </a:lnTo>
                        <a:lnTo>
                          <a:pt x="145" y="239"/>
                        </a:lnTo>
                        <a:lnTo>
                          <a:pt x="142" y="236"/>
                        </a:lnTo>
                        <a:lnTo>
                          <a:pt x="136" y="236"/>
                        </a:lnTo>
                        <a:lnTo>
                          <a:pt x="130" y="230"/>
                        </a:lnTo>
                        <a:lnTo>
                          <a:pt x="130" y="224"/>
                        </a:lnTo>
                        <a:lnTo>
                          <a:pt x="133" y="221"/>
                        </a:lnTo>
                        <a:lnTo>
                          <a:pt x="136" y="224"/>
                        </a:lnTo>
                        <a:lnTo>
                          <a:pt x="136" y="227"/>
                        </a:lnTo>
                        <a:lnTo>
                          <a:pt x="139" y="230"/>
                        </a:lnTo>
                        <a:lnTo>
                          <a:pt x="142" y="227"/>
                        </a:lnTo>
                        <a:lnTo>
                          <a:pt x="145" y="218"/>
                        </a:lnTo>
                        <a:lnTo>
                          <a:pt x="139" y="221"/>
                        </a:lnTo>
                        <a:lnTo>
                          <a:pt x="139" y="218"/>
                        </a:lnTo>
                        <a:lnTo>
                          <a:pt x="139" y="215"/>
                        </a:lnTo>
                        <a:lnTo>
                          <a:pt x="142" y="211"/>
                        </a:lnTo>
                        <a:lnTo>
                          <a:pt x="142" y="205"/>
                        </a:lnTo>
                        <a:lnTo>
                          <a:pt x="145" y="199"/>
                        </a:lnTo>
                        <a:lnTo>
                          <a:pt x="145" y="187"/>
                        </a:lnTo>
                        <a:lnTo>
                          <a:pt x="142" y="184"/>
                        </a:lnTo>
                        <a:lnTo>
                          <a:pt x="139" y="181"/>
                        </a:lnTo>
                        <a:lnTo>
                          <a:pt x="139" y="178"/>
                        </a:lnTo>
                        <a:lnTo>
                          <a:pt x="139" y="175"/>
                        </a:lnTo>
                        <a:lnTo>
                          <a:pt x="142" y="175"/>
                        </a:lnTo>
                        <a:lnTo>
                          <a:pt x="142" y="175"/>
                        </a:lnTo>
                        <a:lnTo>
                          <a:pt x="145" y="175"/>
                        </a:lnTo>
                        <a:lnTo>
                          <a:pt x="148" y="175"/>
                        </a:lnTo>
                        <a:lnTo>
                          <a:pt x="148" y="181"/>
                        </a:lnTo>
                        <a:lnTo>
                          <a:pt x="151" y="181"/>
                        </a:lnTo>
                        <a:lnTo>
                          <a:pt x="151" y="175"/>
                        </a:lnTo>
                        <a:lnTo>
                          <a:pt x="151" y="172"/>
                        </a:lnTo>
                        <a:lnTo>
                          <a:pt x="145" y="169"/>
                        </a:lnTo>
                        <a:lnTo>
                          <a:pt x="142" y="169"/>
                        </a:lnTo>
                        <a:lnTo>
                          <a:pt x="142" y="166"/>
                        </a:lnTo>
                        <a:lnTo>
                          <a:pt x="145" y="160"/>
                        </a:lnTo>
                        <a:lnTo>
                          <a:pt x="157" y="148"/>
                        </a:lnTo>
                        <a:lnTo>
                          <a:pt x="160" y="148"/>
                        </a:lnTo>
                        <a:lnTo>
                          <a:pt x="163" y="148"/>
                        </a:lnTo>
                        <a:lnTo>
                          <a:pt x="166" y="151"/>
                        </a:lnTo>
                        <a:lnTo>
                          <a:pt x="169" y="157"/>
                        </a:lnTo>
                        <a:lnTo>
                          <a:pt x="172" y="157"/>
                        </a:lnTo>
                        <a:lnTo>
                          <a:pt x="181" y="163"/>
                        </a:lnTo>
                        <a:lnTo>
                          <a:pt x="181" y="166"/>
                        </a:lnTo>
                        <a:lnTo>
                          <a:pt x="184" y="172"/>
                        </a:lnTo>
                        <a:lnTo>
                          <a:pt x="187" y="178"/>
                        </a:lnTo>
                        <a:lnTo>
                          <a:pt x="187" y="187"/>
                        </a:lnTo>
                        <a:lnTo>
                          <a:pt x="187" y="193"/>
                        </a:lnTo>
                        <a:lnTo>
                          <a:pt x="190" y="196"/>
                        </a:lnTo>
                        <a:lnTo>
                          <a:pt x="193" y="193"/>
                        </a:lnTo>
                        <a:lnTo>
                          <a:pt x="193" y="193"/>
                        </a:lnTo>
                        <a:lnTo>
                          <a:pt x="196" y="196"/>
                        </a:lnTo>
                        <a:lnTo>
                          <a:pt x="196" y="199"/>
                        </a:lnTo>
                        <a:lnTo>
                          <a:pt x="199" y="202"/>
                        </a:lnTo>
                        <a:lnTo>
                          <a:pt x="199" y="199"/>
                        </a:lnTo>
                        <a:lnTo>
                          <a:pt x="202" y="196"/>
                        </a:lnTo>
                        <a:lnTo>
                          <a:pt x="205" y="199"/>
                        </a:lnTo>
                        <a:lnTo>
                          <a:pt x="209" y="199"/>
                        </a:lnTo>
                        <a:lnTo>
                          <a:pt x="202" y="193"/>
                        </a:lnTo>
                        <a:lnTo>
                          <a:pt x="199" y="193"/>
                        </a:lnTo>
                        <a:lnTo>
                          <a:pt x="196" y="190"/>
                        </a:lnTo>
                        <a:lnTo>
                          <a:pt x="193" y="187"/>
                        </a:lnTo>
                        <a:lnTo>
                          <a:pt x="193" y="187"/>
                        </a:lnTo>
                        <a:lnTo>
                          <a:pt x="196" y="184"/>
                        </a:lnTo>
                        <a:lnTo>
                          <a:pt x="196" y="181"/>
                        </a:lnTo>
                        <a:lnTo>
                          <a:pt x="196" y="166"/>
                        </a:lnTo>
                        <a:lnTo>
                          <a:pt x="196" y="163"/>
                        </a:lnTo>
                        <a:lnTo>
                          <a:pt x="196" y="160"/>
                        </a:lnTo>
                        <a:lnTo>
                          <a:pt x="202" y="160"/>
                        </a:lnTo>
                        <a:lnTo>
                          <a:pt x="205" y="160"/>
                        </a:lnTo>
                        <a:lnTo>
                          <a:pt x="212" y="163"/>
                        </a:lnTo>
                        <a:lnTo>
                          <a:pt x="215" y="163"/>
                        </a:lnTo>
                        <a:lnTo>
                          <a:pt x="221" y="166"/>
                        </a:lnTo>
                        <a:lnTo>
                          <a:pt x="230" y="166"/>
                        </a:lnTo>
                        <a:lnTo>
                          <a:pt x="236" y="163"/>
                        </a:lnTo>
                        <a:lnTo>
                          <a:pt x="239" y="163"/>
                        </a:lnTo>
                        <a:lnTo>
                          <a:pt x="242" y="166"/>
                        </a:lnTo>
                        <a:lnTo>
                          <a:pt x="251" y="166"/>
                        </a:lnTo>
                        <a:lnTo>
                          <a:pt x="254" y="169"/>
                        </a:lnTo>
                        <a:lnTo>
                          <a:pt x="257" y="169"/>
                        </a:lnTo>
                        <a:lnTo>
                          <a:pt x="257" y="166"/>
                        </a:lnTo>
                        <a:lnTo>
                          <a:pt x="254" y="163"/>
                        </a:lnTo>
                        <a:lnTo>
                          <a:pt x="248" y="163"/>
                        </a:lnTo>
                        <a:lnTo>
                          <a:pt x="242" y="160"/>
                        </a:lnTo>
                        <a:lnTo>
                          <a:pt x="242" y="160"/>
                        </a:lnTo>
                        <a:lnTo>
                          <a:pt x="242" y="157"/>
                        </a:lnTo>
                        <a:lnTo>
                          <a:pt x="245" y="160"/>
                        </a:lnTo>
                        <a:lnTo>
                          <a:pt x="251" y="157"/>
                        </a:lnTo>
                        <a:lnTo>
                          <a:pt x="263" y="154"/>
                        </a:lnTo>
                        <a:lnTo>
                          <a:pt x="272" y="154"/>
                        </a:lnTo>
                        <a:lnTo>
                          <a:pt x="278" y="157"/>
                        </a:lnTo>
                        <a:lnTo>
                          <a:pt x="281" y="160"/>
                        </a:lnTo>
                        <a:lnTo>
                          <a:pt x="287" y="160"/>
                        </a:lnTo>
                        <a:lnTo>
                          <a:pt x="293" y="157"/>
                        </a:lnTo>
                        <a:lnTo>
                          <a:pt x="290" y="154"/>
                        </a:lnTo>
                        <a:lnTo>
                          <a:pt x="287" y="154"/>
                        </a:lnTo>
                        <a:lnTo>
                          <a:pt x="284" y="154"/>
                        </a:lnTo>
                        <a:lnTo>
                          <a:pt x="284" y="151"/>
                        </a:lnTo>
                        <a:lnTo>
                          <a:pt x="281" y="148"/>
                        </a:lnTo>
                        <a:lnTo>
                          <a:pt x="275" y="148"/>
                        </a:lnTo>
                        <a:lnTo>
                          <a:pt x="272" y="148"/>
                        </a:lnTo>
                        <a:lnTo>
                          <a:pt x="263" y="148"/>
                        </a:lnTo>
                        <a:lnTo>
                          <a:pt x="263" y="148"/>
                        </a:lnTo>
                        <a:lnTo>
                          <a:pt x="266" y="145"/>
                        </a:lnTo>
                        <a:lnTo>
                          <a:pt x="266" y="139"/>
                        </a:lnTo>
                        <a:lnTo>
                          <a:pt x="272" y="139"/>
                        </a:lnTo>
                        <a:lnTo>
                          <a:pt x="275" y="136"/>
                        </a:lnTo>
                        <a:lnTo>
                          <a:pt x="278" y="133"/>
                        </a:lnTo>
                        <a:lnTo>
                          <a:pt x="287" y="127"/>
                        </a:lnTo>
                        <a:lnTo>
                          <a:pt x="293" y="127"/>
                        </a:lnTo>
                        <a:lnTo>
                          <a:pt x="302" y="121"/>
                        </a:lnTo>
                        <a:lnTo>
                          <a:pt x="302" y="118"/>
                        </a:lnTo>
                        <a:lnTo>
                          <a:pt x="302" y="118"/>
                        </a:lnTo>
                        <a:lnTo>
                          <a:pt x="290" y="121"/>
                        </a:lnTo>
                        <a:lnTo>
                          <a:pt x="284" y="124"/>
                        </a:lnTo>
                        <a:lnTo>
                          <a:pt x="272" y="130"/>
                        </a:lnTo>
                        <a:lnTo>
                          <a:pt x="272" y="136"/>
                        </a:lnTo>
                        <a:lnTo>
                          <a:pt x="272" y="133"/>
                        </a:lnTo>
                        <a:lnTo>
                          <a:pt x="272" y="130"/>
                        </a:lnTo>
                        <a:lnTo>
                          <a:pt x="269" y="130"/>
                        </a:lnTo>
                        <a:lnTo>
                          <a:pt x="266" y="133"/>
                        </a:lnTo>
                        <a:lnTo>
                          <a:pt x="263" y="133"/>
                        </a:lnTo>
                        <a:lnTo>
                          <a:pt x="257" y="142"/>
                        </a:lnTo>
                        <a:lnTo>
                          <a:pt x="260" y="142"/>
                        </a:lnTo>
                        <a:lnTo>
                          <a:pt x="260" y="142"/>
                        </a:lnTo>
                        <a:lnTo>
                          <a:pt x="254" y="148"/>
                        </a:lnTo>
                        <a:lnTo>
                          <a:pt x="251" y="148"/>
                        </a:lnTo>
                        <a:lnTo>
                          <a:pt x="236" y="154"/>
                        </a:lnTo>
                        <a:lnTo>
                          <a:pt x="233" y="154"/>
                        </a:lnTo>
                        <a:lnTo>
                          <a:pt x="230" y="154"/>
                        </a:lnTo>
                        <a:lnTo>
                          <a:pt x="218" y="154"/>
                        </a:lnTo>
                        <a:lnTo>
                          <a:pt x="215" y="148"/>
                        </a:lnTo>
                        <a:lnTo>
                          <a:pt x="209" y="148"/>
                        </a:lnTo>
                        <a:lnTo>
                          <a:pt x="205" y="148"/>
                        </a:lnTo>
                        <a:lnTo>
                          <a:pt x="205" y="145"/>
                        </a:lnTo>
                        <a:lnTo>
                          <a:pt x="209" y="142"/>
                        </a:lnTo>
                        <a:lnTo>
                          <a:pt x="215" y="142"/>
                        </a:lnTo>
                        <a:lnTo>
                          <a:pt x="218" y="142"/>
                        </a:lnTo>
                        <a:lnTo>
                          <a:pt x="224" y="139"/>
                        </a:lnTo>
                        <a:lnTo>
                          <a:pt x="227" y="136"/>
                        </a:lnTo>
                        <a:lnTo>
                          <a:pt x="230" y="136"/>
                        </a:lnTo>
                        <a:lnTo>
                          <a:pt x="224" y="136"/>
                        </a:lnTo>
                        <a:lnTo>
                          <a:pt x="221" y="136"/>
                        </a:lnTo>
                        <a:lnTo>
                          <a:pt x="215" y="136"/>
                        </a:lnTo>
                        <a:lnTo>
                          <a:pt x="212" y="139"/>
                        </a:lnTo>
                        <a:lnTo>
                          <a:pt x="209" y="139"/>
                        </a:lnTo>
                        <a:lnTo>
                          <a:pt x="209" y="136"/>
                        </a:lnTo>
                        <a:lnTo>
                          <a:pt x="212" y="133"/>
                        </a:lnTo>
                        <a:lnTo>
                          <a:pt x="215" y="133"/>
                        </a:lnTo>
                        <a:lnTo>
                          <a:pt x="209" y="133"/>
                        </a:lnTo>
                        <a:lnTo>
                          <a:pt x="202" y="133"/>
                        </a:lnTo>
                        <a:lnTo>
                          <a:pt x="199" y="139"/>
                        </a:lnTo>
                        <a:lnTo>
                          <a:pt x="196" y="145"/>
                        </a:lnTo>
                        <a:lnTo>
                          <a:pt x="190" y="145"/>
                        </a:lnTo>
                        <a:lnTo>
                          <a:pt x="181" y="142"/>
                        </a:lnTo>
                        <a:lnTo>
                          <a:pt x="175" y="142"/>
                        </a:lnTo>
                        <a:lnTo>
                          <a:pt x="172" y="139"/>
                        </a:lnTo>
                        <a:lnTo>
                          <a:pt x="172" y="136"/>
                        </a:lnTo>
                        <a:lnTo>
                          <a:pt x="166" y="136"/>
                        </a:lnTo>
                        <a:lnTo>
                          <a:pt x="163" y="133"/>
                        </a:lnTo>
                        <a:lnTo>
                          <a:pt x="163" y="130"/>
                        </a:lnTo>
                        <a:lnTo>
                          <a:pt x="166" y="130"/>
                        </a:lnTo>
                        <a:lnTo>
                          <a:pt x="169" y="124"/>
                        </a:lnTo>
                        <a:lnTo>
                          <a:pt x="175" y="121"/>
                        </a:lnTo>
                        <a:lnTo>
                          <a:pt x="178" y="118"/>
                        </a:lnTo>
                        <a:lnTo>
                          <a:pt x="184" y="115"/>
                        </a:lnTo>
                        <a:lnTo>
                          <a:pt x="187" y="112"/>
                        </a:lnTo>
                        <a:lnTo>
                          <a:pt x="190" y="112"/>
                        </a:lnTo>
                        <a:lnTo>
                          <a:pt x="196" y="112"/>
                        </a:lnTo>
                        <a:lnTo>
                          <a:pt x="199" y="112"/>
                        </a:lnTo>
                        <a:lnTo>
                          <a:pt x="202" y="112"/>
                        </a:lnTo>
                        <a:lnTo>
                          <a:pt x="209" y="115"/>
                        </a:lnTo>
                        <a:lnTo>
                          <a:pt x="218" y="115"/>
                        </a:lnTo>
                        <a:lnTo>
                          <a:pt x="221" y="118"/>
                        </a:lnTo>
                        <a:lnTo>
                          <a:pt x="227" y="118"/>
                        </a:lnTo>
                        <a:lnTo>
                          <a:pt x="227" y="115"/>
                        </a:lnTo>
                        <a:lnTo>
                          <a:pt x="224" y="112"/>
                        </a:lnTo>
                        <a:lnTo>
                          <a:pt x="218" y="112"/>
                        </a:lnTo>
                        <a:lnTo>
                          <a:pt x="209" y="112"/>
                        </a:lnTo>
                        <a:lnTo>
                          <a:pt x="205" y="109"/>
                        </a:lnTo>
                        <a:lnTo>
                          <a:pt x="199" y="109"/>
                        </a:lnTo>
                        <a:lnTo>
                          <a:pt x="193" y="109"/>
                        </a:lnTo>
                        <a:lnTo>
                          <a:pt x="184" y="106"/>
                        </a:lnTo>
                        <a:lnTo>
                          <a:pt x="181" y="106"/>
                        </a:lnTo>
                        <a:lnTo>
                          <a:pt x="178" y="109"/>
                        </a:lnTo>
                        <a:lnTo>
                          <a:pt x="175" y="115"/>
                        </a:lnTo>
                        <a:lnTo>
                          <a:pt x="169" y="118"/>
                        </a:lnTo>
                        <a:lnTo>
                          <a:pt x="163" y="121"/>
                        </a:lnTo>
                        <a:lnTo>
                          <a:pt x="157" y="127"/>
                        </a:lnTo>
                        <a:lnTo>
                          <a:pt x="157" y="127"/>
                        </a:lnTo>
                        <a:lnTo>
                          <a:pt x="154" y="127"/>
                        </a:lnTo>
                        <a:lnTo>
                          <a:pt x="148" y="121"/>
                        </a:lnTo>
                        <a:lnTo>
                          <a:pt x="145" y="118"/>
                        </a:lnTo>
                        <a:lnTo>
                          <a:pt x="145" y="118"/>
                        </a:lnTo>
                        <a:lnTo>
                          <a:pt x="142" y="112"/>
                        </a:lnTo>
                        <a:lnTo>
                          <a:pt x="142" y="109"/>
                        </a:lnTo>
                        <a:lnTo>
                          <a:pt x="142" y="106"/>
                        </a:lnTo>
                        <a:lnTo>
                          <a:pt x="142" y="100"/>
                        </a:lnTo>
                        <a:lnTo>
                          <a:pt x="142" y="100"/>
                        </a:lnTo>
                        <a:lnTo>
                          <a:pt x="145" y="100"/>
                        </a:lnTo>
                        <a:lnTo>
                          <a:pt x="148" y="100"/>
                        </a:lnTo>
                        <a:lnTo>
                          <a:pt x="151" y="100"/>
                        </a:lnTo>
                        <a:lnTo>
                          <a:pt x="163" y="100"/>
                        </a:lnTo>
                        <a:lnTo>
                          <a:pt x="166" y="106"/>
                        </a:lnTo>
                        <a:lnTo>
                          <a:pt x="172" y="106"/>
                        </a:lnTo>
                        <a:lnTo>
                          <a:pt x="172" y="106"/>
                        </a:lnTo>
                        <a:lnTo>
                          <a:pt x="178" y="106"/>
                        </a:lnTo>
                        <a:lnTo>
                          <a:pt x="181" y="103"/>
                        </a:lnTo>
                        <a:lnTo>
                          <a:pt x="187" y="106"/>
                        </a:lnTo>
                        <a:lnTo>
                          <a:pt x="187" y="103"/>
                        </a:lnTo>
                        <a:lnTo>
                          <a:pt x="190" y="103"/>
                        </a:lnTo>
                        <a:lnTo>
                          <a:pt x="193" y="103"/>
                        </a:lnTo>
                        <a:lnTo>
                          <a:pt x="199" y="100"/>
                        </a:lnTo>
                        <a:lnTo>
                          <a:pt x="209" y="100"/>
                        </a:lnTo>
                        <a:lnTo>
                          <a:pt x="209" y="97"/>
                        </a:lnTo>
                        <a:lnTo>
                          <a:pt x="209" y="94"/>
                        </a:lnTo>
                        <a:lnTo>
                          <a:pt x="205" y="94"/>
                        </a:lnTo>
                        <a:lnTo>
                          <a:pt x="202" y="94"/>
                        </a:lnTo>
                        <a:lnTo>
                          <a:pt x="202" y="97"/>
                        </a:lnTo>
                        <a:lnTo>
                          <a:pt x="196" y="97"/>
                        </a:lnTo>
                        <a:lnTo>
                          <a:pt x="190" y="97"/>
                        </a:lnTo>
                        <a:lnTo>
                          <a:pt x="184" y="100"/>
                        </a:lnTo>
                        <a:lnTo>
                          <a:pt x="181" y="100"/>
                        </a:lnTo>
                        <a:lnTo>
                          <a:pt x="175" y="100"/>
                        </a:lnTo>
                        <a:lnTo>
                          <a:pt x="172" y="100"/>
                        </a:lnTo>
                        <a:lnTo>
                          <a:pt x="169" y="100"/>
                        </a:lnTo>
                        <a:lnTo>
                          <a:pt x="166" y="97"/>
                        </a:lnTo>
                        <a:lnTo>
                          <a:pt x="163" y="97"/>
                        </a:lnTo>
                        <a:lnTo>
                          <a:pt x="163" y="97"/>
                        </a:lnTo>
                        <a:lnTo>
                          <a:pt x="157" y="97"/>
                        </a:lnTo>
                        <a:lnTo>
                          <a:pt x="151" y="94"/>
                        </a:lnTo>
                        <a:lnTo>
                          <a:pt x="148" y="94"/>
                        </a:lnTo>
                        <a:lnTo>
                          <a:pt x="142" y="94"/>
                        </a:lnTo>
                        <a:lnTo>
                          <a:pt x="142" y="91"/>
                        </a:lnTo>
                        <a:lnTo>
                          <a:pt x="145" y="88"/>
                        </a:lnTo>
                        <a:lnTo>
                          <a:pt x="145" y="85"/>
                        </a:lnTo>
                        <a:lnTo>
                          <a:pt x="148" y="82"/>
                        </a:lnTo>
                        <a:lnTo>
                          <a:pt x="148" y="82"/>
                        </a:lnTo>
                        <a:lnTo>
                          <a:pt x="151" y="85"/>
                        </a:lnTo>
                        <a:lnTo>
                          <a:pt x="157" y="85"/>
                        </a:lnTo>
                        <a:lnTo>
                          <a:pt x="160" y="85"/>
                        </a:lnTo>
                        <a:lnTo>
                          <a:pt x="157" y="82"/>
                        </a:lnTo>
                        <a:lnTo>
                          <a:pt x="154" y="82"/>
                        </a:lnTo>
                        <a:lnTo>
                          <a:pt x="151" y="79"/>
                        </a:lnTo>
                        <a:lnTo>
                          <a:pt x="151" y="76"/>
                        </a:lnTo>
                        <a:lnTo>
                          <a:pt x="157" y="76"/>
                        </a:lnTo>
                        <a:lnTo>
                          <a:pt x="163" y="72"/>
                        </a:lnTo>
                        <a:lnTo>
                          <a:pt x="169" y="72"/>
                        </a:lnTo>
                        <a:lnTo>
                          <a:pt x="172" y="69"/>
                        </a:lnTo>
                        <a:lnTo>
                          <a:pt x="175" y="69"/>
                        </a:lnTo>
                        <a:lnTo>
                          <a:pt x="175" y="72"/>
                        </a:lnTo>
                        <a:lnTo>
                          <a:pt x="181" y="69"/>
                        </a:lnTo>
                        <a:lnTo>
                          <a:pt x="181" y="66"/>
                        </a:lnTo>
                        <a:lnTo>
                          <a:pt x="178" y="66"/>
                        </a:lnTo>
                        <a:lnTo>
                          <a:pt x="169" y="66"/>
                        </a:lnTo>
                        <a:lnTo>
                          <a:pt x="163" y="66"/>
                        </a:lnTo>
                        <a:lnTo>
                          <a:pt x="157" y="69"/>
                        </a:lnTo>
                        <a:lnTo>
                          <a:pt x="154" y="69"/>
                        </a:lnTo>
                        <a:lnTo>
                          <a:pt x="151" y="72"/>
                        </a:lnTo>
                        <a:lnTo>
                          <a:pt x="148" y="72"/>
                        </a:lnTo>
                        <a:lnTo>
                          <a:pt x="151" y="69"/>
                        </a:lnTo>
                        <a:lnTo>
                          <a:pt x="148" y="66"/>
                        </a:lnTo>
                        <a:lnTo>
                          <a:pt x="154" y="66"/>
                        </a:lnTo>
                        <a:lnTo>
                          <a:pt x="160" y="60"/>
                        </a:lnTo>
                        <a:lnTo>
                          <a:pt x="163" y="60"/>
                        </a:lnTo>
                        <a:lnTo>
                          <a:pt x="169" y="57"/>
                        </a:lnTo>
                        <a:lnTo>
                          <a:pt x="163" y="57"/>
                        </a:lnTo>
                        <a:lnTo>
                          <a:pt x="163" y="57"/>
                        </a:lnTo>
                        <a:lnTo>
                          <a:pt x="163" y="51"/>
                        </a:lnTo>
                        <a:lnTo>
                          <a:pt x="163" y="51"/>
                        </a:lnTo>
                        <a:lnTo>
                          <a:pt x="160" y="51"/>
                        </a:lnTo>
                        <a:lnTo>
                          <a:pt x="157" y="54"/>
                        </a:lnTo>
                        <a:lnTo>
                          <a:pt x="157" y="57"/>
                        </a:lnTo>
                        <a:lnTo>
                          <a:pt x="157" y="54"/>
                        </a:lnTo>
                        <a:lnTo>
                          <a:pt x="154" y="54"/>
                        </a:lnTo>
                        <a:lnTo>
                          <a:pt x="151" y="54"/>
                        </a:lnTo>
                        <a:lnTo>
                          <a:pt x="148" y="54"/>
                        </a:lnTo>
                        <a:lnTo>
                          <a:pt x="148" y="60"/>
                        </a:lnTo>
                        <a:lnTo>
                          <a:pt x="145" y="60"/>
                        </a:lnTo>
                        <a:lnTo>
                          <a:pt x="142" y="63"/>
                        </a:lnTo>
                        <a:lnTo>
                          <a:pt x="142" y="60"/>
                        </a:lnTo>
                        <a:lnTo>
                          <a:pt x="142" y="54"/>
                        </a:lnTo>
                        <a:lnTo>
                          <a:pt x="142" y="54"/>
                        </a:lnTo>
                        <a:lnTo>
                          <a:pt x="142" y="51"/>
                        </a:lnTo>
                        <a:lnTo>
                          <a:pt x="142" y="51"/>
                        </a:lnTo>
                        <a:lnTo>
                          <a:pt x="142" y="51"/>
                        </a:lnTo>
                        <a:lnTo>
                          <a:pt x="145" y="54"/>
                        </a:lnTo>
                        <a:lnTo>
                          <a:pt x="145" y="48"/>
                        </a:lnTo>
                        <a:lnTo>
                          <a:pt x="148" y="45"/>
                        </a:lnTo>
                        <a:lnTo>
                          <a:pt x="151" y="48"/>
                        </a:lnTo>
                        <a:lnTo>
                          <a:pt x="154" y="42"/>
                        </a:lnTo>
                        <a:lnTo>
                          <a:pt x="157" y="42"/>
                        </a:lnTo>
                        <a:lnTo>
                          <a:pt x="160" y="42"/>
                        </a:lnTo>
                        <a:lnTo>
                          <a:pt x="166" y="39"/>
                        </a:lnTo>
                        <a:lnTo>
                          <a:pt x="175" y="39"/>
                        </a:lnTo>
                        <a:lnTo>
                          <a:pt x="178" y="36"/>
                        </a:lnTo>
                        <a:lnTo>
                          <a:pt x="178" y="36"/>
                        </a:lnTo>
                        <a:lnTo>
                          <a:pt x="178" y="39"/>
                        </a:lnTo>
                        <a:lnTo>
                          <a:pt x="178" y="42"/>
                        </a:lnTo>
                        <a:lnTo>
                          <a:pt x="178" y="51"/>
                        </a:lnTo>
                        <a:lnTo>
                          <a:pt x="181" y="51"/>
                        </a:lnTo>
                        <a:lnTo>
                          <a:pt x="184" y="45"/>
                        </a:lnTo>
                        <a:lnTo>
                          <a:pt x="184" y="42"/>
                        </a:lnTo>
                        <a:lnTo>
                          <a:pt x="184" y="45"/>
                        </a:lnTo>
                        <a:lnTo>
                          <a:pt x="184" y="45"/>
                        </a:lnTo>
                        <a:lnTo>
                          <a:pt x="184" y="48"/>
                        </a:lnTo>
                        <a:lnTo>
                          <a:pt x="184" y="48"/>
                        </a:lnTo>
                        <a:lnTo>
                          <a:pt x="187" y="48"/>
                        </a:lnTo>
                        <a:lnTo>
                          <a:pt x="187" y="42"/>
                        </a:lnTo>
                        <a:lnTo>
                          <a:pt x="190" y="42"/>
                        </a:lnTo>
                        <a:lnTo>
                          <a:pt x="190" y="39"/>
                        </a:lnTo>
                        <a:lnTo>
                          <a:pt x="190" y="33"/>
                        </a:lnTo>
                        <a:lnTo>
                          <a:pt x="190" y="33"/>
                        </a:lnTo>
                        <a:lnTo>
                          <a:pt x="196" y="30"/>
                        </a:lnTo>
                        <a:lnTo>
                          <a:pt x="199" y="30"/>
                        </a:lnTo>
                        <a:lnTo>
                          <a:pt x="199" y="33"/>
                        </a:lnTo>
                        <a:lnTo>
                          <a:pt x="199" y="39"/>
                        </a:lnTo>
                        <a:lnTo>
                          <a:pt x="202" y="39"/>
                        </a:lnTo>
                        <a:lnTo>
                          <a:pt x="202" y="45"/>
                        </a:lnTo>
                        <a:lnTo>
                          <a:pt x="202" y="48"/>
                        </a:lnTo>
                        <a:lnTo>
                          <a:pt x="202" y="51"/>
                        </a:lnTo>
                        <a:lnTo>
                          <a:pt x="202" y="54"/>
                        </a:lnTo>
                        <a:lnTo>
                          <a:pt x="205" y="54"/>
                        </a:lnTo>
                        <a:lnTo>
                          <a:pt x="209" y="54"/>
                        </a:lnTo>
                        <a:lnTo>
                          <a:pt x="205" y="51"/>
                        </a:lnTo>
                        <a:lnTo>
                          <a:pt x="205" y="48"/>
                        </a:lnTo>
                        <a:lnTo>
                          <a:pt x="209" y="45"/>
                        </a:lnTo>
                        <a:lnTo>
                          <a:pt x="212" y="39"/>
                        </a:lnTo>
                        <a:lnTo>
                          <a:pt x="215" y="39"/>
                        </a:lnTo>
                        <a:lnTo>
                          <a:pt x="215" y="45"/>
                        </a:lnTo>
                        <a:lnTo>
                          <a:pt x="215" y="48"/>
                        </a:lnTo>
                        <a:lnTo>
                          <a:pt x="215" y="54"/>
                        </a:lnTo>
                        <a:lnTo>
                          <a:pt x="218" y="54"/>
                        </a:lnTo>
                        <a:lnTo>
                          <a:pt x="218" y="60"/>
                        </a:lnTo>
                        <a:lnTo>
                          <a:pt x="221" y="57"/>
                        </a:lnTo>
                        <a:lnTo>
                          <a:pt x="221" y="51"/>
                        </a:lnTo>
                        <a:lnTo>
                          <a:pt x="224" y="51"/>
                        </a:lnTo>
                        <a:lnTo>
                          <a:pt x="224" y="48"/>
                        </a:lnTo>
                        <a:lnTo>
                          <a:pt x="224" y="51"/>
                        </a:lnTo>
                        <a:lnTo>
                          <a:pt x="224" y="51"/>
                        </a:lnTo>
                        <a:lnTo>
                          <a:pt x="224" y="54"/>
                        </a:lnTo>
                        <a:lnTo>
                          <a:pt x="227" y="57"/>
                        </a:lnTo>
                        <a:lnTo>
                          <a:pt x="230" y="54"/>
                        </a:lnTo>
                        <a:lnTo>
                          <a:pt x="230" y="54"/>
                        </a:lnTo>
                        <a:lnTo>
                          <a:pt x="230" y="57"/>
                        </a:lnTo>
                        <a:lnTo>
                          <a:pt x="230" y="60"/>
                        </a:lnTo>
                        <a:lnTo>
                          <a:pt x="233" y="57"/>
                        </a:lnTo>
                        <a:lnTo>
                          <a:pt x="233" y="51"/>
                        </a:lnTo>
                        <a:lnTo>
                          <a:pt x="230" y="45"/>
                        </a:lnTo>
                        <a:lnTo>
                          <a:pt x="227" y="45"/>
                        </a:lnTo>
                        <a:lnTo>
                          <a:pt x="227" y="42"/>
                        </a:lnTo>
                        <a:lnTo>
                          <a:pt x="227" y="39"/>
                        </a:lnTo>
                        <a:lnTo>
                          <a:pt x="224" y="36"/>
                        </a:lnTo>
                        <a:lnTo>
                          <a:pt x="221" y="33"/>
                        </a:lnTo>
                        <a:lnTo>
                          <a:pt x="221" y="30"/>
                        </a:lnTo>
                        <a:lnTo>
                          <a:pt x="221" y="27"/>
                        </a:lnTo>
                        <a:lnTo>
                          <a:pt x="224" y="27"/>
                        </a:lnTo>
                        <a:lnTo>
                          <a:pt x="227" y="30"/>
                        </a:lnTo>
                        <a:lnTo>
                          <a:pt x="230" y="30"/>
                        </a:lnTo>
                        <a:lnTo>
                          <a:pt x="233" y="30"/>
                        </a:lnTo>
                        <a:lnTo>
                          <a:pt x="236" y="27"/>
                        </a:lnTo>
                        <a:lnTo>
                          <a:pt x="236" y="21"/>
                        </a:lnTo>
                        <a:lnTo>
                          <a:pt x="233" y="18"/>
                        </a:lnTo>
                        <a:lnTo>
                          <a:pt x="236" y="15"/>
                        </a:lnTo>
                        <a:lnTo>
                          <a:pt x="239" y="15"/>
                        </a:lnTo>
                        <a:lnTo>
                          <a:pt x="239" y="15"/>
                        </a:lnTo>
                        <a:lnTo>
                          <a:pt x="248" y="15"/>
                        </a:lnTo>
                        <a:lnTo>
                          <a:pt x="248" y="18"/>
                        </a:lnTo>
                        <a:lnTo>
                          <a:pt x="248" y="21"/>
                        </a:lnTo>
                        <a:lnTo>
                          <a:pt x="245" y="21"/>
                        </a:lnTo>
                        <a:lnTo>
                          <a:pt x="248" y="24"/>
                        </a:lnTo>
                        <a:lnTo>
                          <a:pt x="254" y="27"/>
                        </a:lnTo>
                        <a:lnTo>
                          <a:pt x="254" y="30"/>
                        </a:lnTo>
                        <a:lnTo>
                          <a:pt x="254" y="36"/>
                        </a:lnTo>
                        <a:lnTo>
                          <a:pt x="254" y="42"/>
                        </a:lnTo>
                        <a:lnTo>
                          <a:pt x="257" y="42"/>
                        </a:lnTo>
                        <a:lnTo>
                          <a:pt x="260" y="39"/>
                        </a:lnTo>
                        <a:lnTo>
                          <a:pt x="260" y="39"/>
                        </a:lnTo>
                        <a:lnTo>
                          <a:pt x="260" y="42"/>
                        </a:lnTo>
                        <a:lnTo>
                          <a:pt x="263" y="42"/>
                        </a:lnTo>
                        <a:lnTo>
                          <a:pt x="266" y="42"/>
                        </a:lnTo>
                        <a:lnTo>
                          <a:pt x="269" y="39"/>
                        </a:lnTo>
                        <a:lnTo>
                          <a:pt x="272" y="36"/>
                        </a:lnTo>
                        <a:lnTo>
                          <a:pt x="272" y="36"/>
                        </a:lnTo>
                        <a:lnTo>
                          <a:pt x="272" y="27"/>
                        </a:lnTo>
                        <a:lnTo>
                          <a:pt x="272" y="24"/>
                        </a:lnTo>
                        <a:lnTo>
                          <a:pt x="275" y="27"/>
                        </a:lnTo>
                        <a:lnTo>
                          <a:pt x="275" y="27"/>
                        </a:lnTo>
                        <a:lnTo>
                          <a:pt x="284" y="27"/>
                        </a:lnTo>
                        <a:lnTo>
                          <a:pt x="284" y="24"/>
                        </a:lnTo>
                        <a:lnTo>
                          <a:pt x="278" y="18"/>
                        </a:lnTo>
                        <a:lnTo>
                          <a:pt x="275" y="15"/>
                        </a:lnTo>
                        <a:lnTo>
                          <a:pt x="278" y="12"/>
                        </a:lnTo>
                        <a:lnTo>
                          <a:pt x="278" y="9"/>
                        </a:lnTo>
                        <a:lnTo>
                          <a:pt x="281" y="9"/>
                        </a:lnTo>
                        <a:lnTo>
                          <a:pt x="287" y="15"/>
                        </a:lnTo>
                        <a:lnTo>
                          <a:pt x="287" y="18"/>
                        </a:lnTo>
                        <a:lnTo>
                          <a:pt x="287" y="24"/>
                        </a:lnTo>
                        <a:lnTo>
                          <a:pt x="287" y="27"/>
                        </a:lnTo>
                        <a:lnTo>
                          <a:pt x="290" y="30"/>
                        </a:lnTo>
                        <a:lnTo>
                          <a:pt x="290" y="36"/>
                        </a:lnTo>
                        <a:lnTo>
                          <a:pt x="293" y="39"/>
                        </a:lnTo>
                        <a:lnTo>
                          <a:pt x="296" y="36"/>
                        </a:lnTo>
                        <a:lnTo>
                          <a:pt x="296" y="33"/>
                        </a:lnTo>
                        <a:lnTo>
                          <a:pt x="296" y="30"/>
                        </a:lnTo>
                        <a:lnTo>
                          <a:pt x="296" y="24"/>
                        </a:lnTo>
                        <a:lnTo>
                          <a:pt x="293" y="18"/>
                        </a:lnTo>
                        <a:lnTo>
                          <a:pt x="293" y="12"/>
                        </a:lnTo>
                        <a:lnTo>
                          <a:pt x="293" y="6"/>
                        </a:lnTo>
                        <a:lnTo>
                          <a:pt x="293" y="3"/>
                        </a:lnTo>
                        <a:lnTo>
                          <a:pt x="296" y="3"/>
                        </a:lnTo>
                        <a:lnTo>
                          <a:pt x="299" y="6"/>
                        </a:lnTo>
                        <a:lnTo>
                          <a:pt x="302" y="6"/>
                        </a:lnTo>
                        <a:lnTo>
                          <a:pt x="302" y="6"/>
                        </a:lnTo>
                        <a:lnTo>
                          <a:pt x="302" y="12"/>
                        </a:lnTo>
                        <a:lnTo>
                          <a:pt x="305" y="15"/>
                        </a:lnTo>
                        <a:lnTo>
                          <a:pt x="305" y="21"/>
                        </a:lnTo>
                        <a:lnTo>
                          <a:pt x="305" y="27"/>
                        </a:lnTo>
                        <a:lnTo>
                          <a:pt x="308" y="27"/>
                        </a:lnTo>
                        <a:lnTo>
                          <a:pt x="308" y="27"/>
                        </a:lnTo>
                        <a:lnTo>
                          <a:pt x="308" y="24"/>
                        </a:lnTo>
                        <a:lnTo>
                          <a:pt x="308" y="21"/>
                        </a:lnTo>
                        <a:lnTo>
                          <a:pt x="311" y="21"/>
                        </a:lnTo>
                        <a:lnTo>
                          <a:pt x="317" y="30"/>
                        </a:lnTo>
                        <a:lnTo>
                          <a:pt x="317" y="27"/>
                        </a:lnTo>
                        <a:lnTo>
                          <a:pt x="320" y="27"/>
                        </a:lnTo>
                        <a:lnTo>
                          <a:pt x="320" y="24"/>
                        </a:lnTo>
                        <a:lnTo>
                          <a:pt x="317" y="24"/>
                        </a:lnTo>
                        <a:lnTo>
                          <a:pt x="314" y="18"/>
                        </a:lnTo>
                        <a:lnTo>
                          <a:pt x="317" y="18"/>
                        </a:lnTo>
                        <a:lnTo>
                          <a:pt x="317" y="15"/>
                        </a:lnTo>
                        <a:lnTo>
                          <a:pt x="311" y="12"/>
                        </a:lnTo>
                        <a:lnTo>
                          <a:pt x="311" y="9"/>
                        </a:lnTo>
                        <a:lnTo>
                          <a:pt x="311" y="9"/>
                        </a:lnTo>
                        <a:lnTo>
                          <a:pt x="317" y="9"/>
                        </a:lnTo>
                        <a:lnTo>
                          <a:pt x="317" y="9"/>
                        </a:lnTo>
                        <a:lnTo>
                          <a:pt x="314" y="6"/>
                        </a:lnTo>
                        <a:lnTo>
                          <a:pt x="311" y="6"/>
                        </a:lnTo>
                        <a:lnTo>
                          <a:pt x="308" y="3"/>
                        </a:lnTo>
                        <a:lnTo>
                          <a:pt x="311" y="3"/>
                        </a:lnTo>
                        <a:lnTo>
                          <a:pt x="314" y="3"/>
                        </a:lnTo>
                        <a:lnTo>
                          <a:pt x="320" y="0"/>
                        </a:lnTo>
                        <a:lnTo>
                          <a:pt x="326" y="0"/>
                        </a:lnTo>
                        <a:lnTo>
                          <a:pt x="326" y="3"/>
                        </a:lnTo>
                        <a:lnTo>
                          <a:pt x="326" y="6"/>
                        </a:lnTo>
                        <a:lnTo>
                          <a:pt x="326" y="9"/>
                        </a:lnTo>
                        <a:lnTo>
                          <a:pt x="326" y="12"/>
                        </a:lnTo>
                        <a:lnTo>
                          <a:pt x="329" y="12"/>
                        </a:lnTo>
                        <a:lnTo>
                          <a:pt x="332" y="6"/>
                        </a:lnTo>
                        <a:lnTo>
                          <a:pt x="335" y="6"/>
                        </a:lnTo>
                        <a:lnTo>
                          <a:pt x="335" y="6"/>
                        </a:lnTo>
                        <a:lnTo>
                          <a:pt x="332" y="12"/>
                        </a:lnTo>
                        <a:lnTo>
                          <a:pt x="335" y="15"/>
                        </a:lnTo>
                        <a:lnTo>
                          <a:pt x="338" y="12"/>
                        </a:lnTo>
                        <a:lnTo>
                          <a:pt x="338" y="12"/>
                        </a:lnTo>
                        <a:lnTo>
                          <a:pt x="344" y="6"/>
                        </a:lnTo>
                        <a:lnTo>
                          <a:pt x="344" y="9"/>
                        </a:lnTo>
                        <a:lnTo>
                          <a:pt x="344" y="12"/>
                        </a:lnTo>
                        <a:lnTo>
                          <a:pt x="341" y="15"/>
                        </a:lnTo>
                        <a:lnTo>
                          <a:pt x="341" y="21"/>
                        </a:lnTo>
                        <a:lnTo>
                          <a:pt x="341" y="24"/>
                        </a:lnTo>
                        <a:lnTo>
                          <a:pt x="341" y="27"/>
                        </a:lnTo>
                        <a:lnTo>
                          <a:pt x="347" y="27"/>
                        </a:lnTo>
                        <a:lnTo>
                          <a:pt x="350" y="27"/>
                        </a:lnTo>
                        <a:lnTo>
                          <a:pt x="350" y="24"/>
                        </a:lnTo>
                        <a:lnTo>
                          <a:pt x="353" y="18"/>
                        </a:lnTo>
                        <a:lnTo>
                          <a:pt x="353" y="12"/>
                        </a:lnTo>
                        <a:lnTo>
                          <a:pt x="350" y="3"/>
                        </a:lnTo>
                        <a:lnTo>
                          <a:pt x="353" y="0"/>
                        </a:lnTo>
                        <a:lnTo>
                          <a:pt x="353" y="0"/>
                        </a:lnTo>
                        <a:lnTo>
                          <a:pt x="356" y="0"/>
                        </a:lnTo>
                        <a:lnTo>
                          <a:pt x="359" y="0"/>
                        </a:lnTo>
                        <a:lnTo>
                          <a:pt x="362" y="3"/>
                        </a:lnTo>
                        <a:lnTo>
                          <a:pt x="368" y="0"/>
                        </a:lnTo>
                        <a:lnTo>
                          <a:pt x="371" y="0"/>
                        </a:lnTo>
                        <a:lnTo>
                          <a:pt x="371" y="3"/>
                        </a:lnTo>
                        <a:lnTo>
                          <a:pt x="377" y="6"/>
                        </a:lnTo>
                        <a:lnTo>
                          <a:pt x="384" y="3"/>
                        </a:lnTo>
                        <a:lnTo>
                          <a:pt x="387" y="6"/>
                        </a:lnTo>
                        <a:lnTo>
                          <a:pt x="387" y="9"/>
                        </a:lnTo>
                        <a:lnTo>
                          <a:pt x="390" y="12"/>
                        </a:lnTo>
                        <a:lnTo>
                          <a:pt x="390" y="15"/>
                        </a:lnTo>
                        <a:lnTo>
                          <a:pt x="387" y="21"/>
                        </a:lnTo>
                        <a:lnTo>
                          <a:pt x="390" y="24"/>
                        </a:lnTo>
                        <a:lnTo>
                          <a:pt x="393" y="24"/>
                        </a:lnTo>
                        <a:lnTo>
                          <a:pt x="396" y="18"/>
                        </a:lnTo>
                        <a:lnTo>
                          <a:pt x="402" y="15"/>
                        </a:lnTo>
                        <a:lnTo>
                          <a:pt x="405" y="12"/>
                        </a:lnTo>
                        <a:lnTo>
                          <a:pt x="408" y="12"/>
                        </a:lnTo>
                        <a:lnTo>
                          <a:pt x="414" y="12"/>
                        </a:lnTo>
                        <a:lnTo>
                          <a:pt x="417" y="12"/>
                        </a:lnTo>
                        <a:lnTo>
                          <a:pt x="417" y="15"/>
                        </a:lnTo>
                        <a:lnTo>
                          <a:pt x="411" y="18"/>
                        </a:lnTo>
                        <a:lnTo>
                          <a:pt x="414" y="24"/>
                        </a:lnTo>
                        <a:lnTo>
                          <a:pt x="417" y="21"/>
                        </a:lnTo>
                        <a:lnTo>
                          <a:pt x="420" y="18"/>
                        </a:lnTo>
                        <a:lnTo>
                          <a:pt x="423" y="15"/>
                        </a:lnTo>
                        <a:lnTo>
                          <a:pt x="426" y="15"/>
                        </a:lnTo>
                        <a:lnTo>
                          <a:pt x="432" y="18"/>
                        </a:lnTo>
                        <a:lnTo>
                          <a:pt x="438" y="18"/>
                        </a:lnTo>
                        <a:lnTo>
                          <a:pt x="441" y="21"/>
                        </a:lnTo>
                        <a:lnTo>
                          <a:pt x="438" y="21"/>
                        </a:lnTo>
                        <a:lnTo>
                          <a:pt x="438" y="21"/>
                        </a:lnTo>
                        <a:lnTo>
                          <a:pt x="438" y="27"/>
                        </a:lnTo>
                        <a:lnTo>
                          <a:pt x="435" y="27"/>
                        </a:lnTo>
                        <a:lnTo>
                          <a:pt x="438" y="30"/>
                        </a:lnTo>
                        <a:lnTo>
                          <a:pt x="441" y="30"/>
                        </a:lnTo>
                        <a:lnTo>
                          <a:pt x="444" y="27"/>
                        </a:lnTo>
                        <a:lnTo>
                          <a:pt x="444" y="30"/>
                        </a:lnTo>
                        <a:lnTo>
                          <a:pt x="447" y="33"/>
                        </a:lnTo>
                        <a:lnTo>
                          <a:pt x="450" y="30"/>
                        </a:lnTo>
                        <a:lnTo>
                          <a:pt x="453" y="30"/>
                        </a:lnTo>
                        <a:lnTo>
                          <a:pt x="453" y="30"/>
                        </a:lnTo>
                        <a:lnTo>
                          <a:pt x="453" y="33"/>
                        </a:lnTo>
                        <a:lnTo>
                          <a:pt x="453" y="36"/>
                        </a:lnTo>
                        <a:lnTo>
                          <a:pt x="456" y="36"/>
                        </a:lnTo>
                        <a:lnTo>
                          <a:pt x="459" y="36"/>
                        </a:lnTo>
                        <a:lnTo>
                          <a:pt x="462" y="33"/>
                        </a:lnTo>
                        <a:lnTo>
                          <a:pt x="462" y="33"/>
                        </a:lnTo>
                        <a:lnTo>
                          <a:pt x="462" y="36"/>
                        </a:lnTo>
                        <a:lnTo>
                          <a:pt x="468" y="39"/>
                        </a:lnTo>
                        <a:lnTo>
                          <a:pt x="474" y="39"/>
                        </a:lnTo>
                        <a:lnTo>
                          <a:pt x="474" y="42"/>
                        </a:lnTo>
                        <a:lnTo>
                          <a:pt x="471" y="42"/>
                        </a:lnTo>
                        <a:lnTo>
                          <a:pt x="465" y="45"/>
                        </a:lnTo>
                        <a:lnTo>
                          <a:pt x="462" y="51"/>
                        </a:lnTo>
                        <a:lnTo>
                          <a:pt x="459" y="51"/>
                        </a:lnTo>
                        <a:lnTo>
                          <a:pt x="453" y="54"/>
                        </a:lnTo>
                        <a:lnTo>
                          <a:pt x="450" y="54"/>
                        </a:lnTo>
                        <a:lnTo>
                          <a:pt x="447" y="51"/>
                        </a:lnTo>
                        <a:lnTo>
                          <a:pt x="444" y="54"/>
                        </a:lnTo>
                        <a:lnTo>
                          <a:pt x="438" y="57"/>
                        </a:lnTo>
                        <a:lnTo>
                          <a:pt x="432" y="57"/>
                        </a:lnTo>
                        <a:lnTo>
                          <a:pt x="447" y="57"/>
                        </a:lnTo>
                        <a:lnTo>
                          <a:pt x="456" y="57"/>
                        </a:lnTo>
                        <a:lnTo>
                          <a:pt x="456" y="60"/>
                        </a:lnTo>
                        <a:lnTo>
                          <a:pt x="459" y="60"/>
                        </a:lnTo>
                        <a:lnTo>
                          <a:pt x="462" y="57"/>
                        </a:lnTo>
                        <a:lnTo>
                          <a:pt x="465" y="54"/>
                        </a:lnTo>
                        <a:lnTo>
                          <a:pt x="468" y="54"/>
                        </a:lnTo>
                        <a:lnTo>
                          <a:pt x="471" y="51"/>
                        </a:lnTo>
                        <a:lnTo>
                          <a:pt x="477" y="48"/>
                        </a:lnTo>
                        <a:lnTo>
                          <a:pt x="480" y="48"/>
                        </a:lnTo>
                        <a:lnTo>
                          <a:pt x="480" y="51"/>
                        </a:lnTo>
                        <a:lnTo>
                          <a:pt x="477" y="54"/>
                        </a:lnTo>
                        <a:lnTo>
                          <a:pt x="480" y="57"/>
                        </a:lnTo>
                        <a:lnTo>
                          <a:pt x="483" y="57"/>
                        </a:lnTo>
                        <a:lnTo>
                          <a:pt x="486" y="51"/>
                        </a:lnTo>
                        <a:lnTo>
                          <a:pt x="489" y="51"/>
                        </a:lnTo>
                        <a:lnTo>
                          <a:pt x="489" y="51"/>
                        </a:lnTo>
                        <a:lnTo>
                          <a:pt x="486" y="54"/>
                        </a:lnTo>
                        <a:lnTo>
                          <a:pt x="486" y="57"/>
                        </a:lnTo>
                        <a:lnTo>
                          <a:pt x="486" y="57"/>
                        </a:lnTo>
                        <a:lnTo>
                          <a:pt x="486" y="60"/>
                        </a:lnTo>
                        <a:lnTo>
                          <a:pt x="489" y="60"/>
                        </a:lnTo>
                        <a:lnTo>
                          <a:pt x="492" y="57"/>
                        </a:lnTo>
                        <a:lnTo>
                          <a:pt x="492" y="54"/>
                        </a:lnTo>
                        <a:lnTo>
                          <a:pt x="498" y="54"/>
                        </a:lnTo>
                        <a:lnTo>
                          <a:pt x="498" y="54"/>
                        </a:lnTo>
                        <a:lnTo>
                          <a:pt x="498" y="63"/>
                        </a:lnTo>
                        <a:lnTo>
                          <a:pt x="495" y="63"/>
                        </a:lnTo>
                        <a:lnTo>
                          <a:pt x="492" y="63"/>
                        </a:lnTo>
                        <a:lnTo>
                          <a:pt x="495" y="66"/>
                        </a:lnTo>
                        <a:lnTo>
                          <a:pt x="498" y="69"/>
                        </a:lnTo>
                        <a:lnTo>
                          <a:pt x="498" y="72"/>
                        </a:lnTo>
                        <a:lnTo>
                          <a:pt x="495" y="76"/>
                        </a:lnTo>
                        <a:lnTo>
                          <a:pt x="492" y="79"/>
                        </a:lnTo>
                        <a:lnTo>
                          <a:pt x="489" y="85"/>
                        </a:lnTo>
                        <a:lnTo>
                          <a:pt x="489" y="88"/>
                        </a:lnTo>
                        <a:lnTo>
                          <a:pt x="492" y="85"/>
                        </a:lnTo>
                        <a:lnTo>
                          <a:pt x="495" y="82"/>
                        </a:lnTo>
                        <a:lnTo>
                          <a:pt x="498" y="82"/>
                        </a:lnTo>
                        <a:lnTo>
                          <a:pt x="501" y="82"/>
                        </a:lnTo>
                        <a:lnTo>
                          <a:pt x="501" y="82"/>
                        </a:lnTo>
                        <a:lnTo>
                          <a:pt x="507" y="85"/>
                        </a:lnTo>
                        <a:lnTo>
                          <a:pt x="507" y="88"/>
                        </a:lnTo>
                        <a:lnTo>
                          <a:pt x="507" y="94"/>
                        </a:lnTo>
                        <a:lnTo>
                          <a:pt x="507" y="103"/>
                        </a:lnTo>
                        <a:lnTo>
                          <a:pt x="501" y="112"/>
                        </a:lnTo>
                        <a:lnTo>
                          <a:pt x="495" y="115"/>
                        </a:lnTo>
                        <a:lnTo>
                          <a:pt x="495" y="115"/>
                        </a:lnTo>
                        <a:lnTo>
                          <a:pt x="492" y="115"/>
                        </a:lnTo>
                        <a:lnTo>
                          <a:pt x="486" y="115"/>
                        </a:lnTo>
                        <a:lnTo>
                          <a:pt x="486" y="118"/>
                        </a:lnTo>
                        <a:lnTo>
                          <a:pt x="483" y="121"/>
                        </a:lnTo>
                        <a:lnTo>
                          <a:pt x="474" y="127"/>
                        </a:lnTo>
                        <a:lnTo>
                          <a:pt x="468" y="130"/>
                        </a:lnTo>
                        <a:lnTo>
                          <a:pt x="465" y="130"/>
                        </a:lnTo>
                        <a:lnTo>
                          <a:pt x="459" y="133"/>
                        </a:lnTo>
                        <a:lnTo>
                          <a:pt x="456" y="133"/>
                        </a:lnTo>
                        <a:lnTo>
                          <a:pt x="453" y="130"/>
                        </a:lnTo>
                        <a:lnTo>
                          <a:pt x="453" y="130"/>
                        </a:lnTo>
                        <a:lnTo>
                          <a:pt x="450" y="133"/>
                        </a:lnTo>
                        <a:lnTo>
                          <a:pt x="447" y="133"/>
                        </a:lnTo>
                        <a:lnTo>
                          <a:pt x="444" y="130"/>
                        </a:lnTo>
                        <a:lnTo>
                          <a:pt x="441" y="130"/>
                        </a:lnTo>
                        <a:lnTo>
                          <a:pt x="435" y="127"/>
                        </a:lnTo>
                        <a:lnTo>
                          <a:pt x="435" y="130"/>
                        </a:lnTo>
                        <a:lnTo>
                          <a:pt x="438" y="133"/>
                        </a:lnTo>
                        <a:lnTo>
                          <a:pt x="441" y="133"/>
                        </a:lnTo>
                        <a:lnTo>
                          <a:pt x="438" y="133"/>
                        </a:lnTo>
                        <a:lnTo>
                          <a:pt x="435" y="133"/>
                        </a:lnTo>
                        <a:lnTo>
                          <a:pt x="432" y="133"/>
                        </a:lnTo>
                        <a:lnTo>
                          <a:pt x="429" y="133"/>
                        </a:lnTo>
                        <a:lnTo>
                          <a:pt x="423" y="130"/>
                        </a:lnTo>
                        <a:lnTo>
                          <a:pt x="420" y="130"/>
                        </a:lnTo>
                        <a:lnTo>
                          <a:pt x="417" y="130"/>
                        </a:lnTo>
                        <a:lnTo>
                          <a:pt x="414" y="130"/>
                        </a:lnTo>
                        <a:lnTo>
                          <a:pt x="411" y="124"/>
                        </a:lnTo>
                        <a:lnTo>
                          <a:pt x="405" y="118"/>
                        </a:lnTo>
                        <a:lnTo>
                          <a:pt x="405" y="124"/>
                        </a:lnTo>
                        <a:lnTo>
                          <a:pt x="411" y="130"/>
                        </a:lnTo>
                        <a:lnTo>
                          <a:pt x="411" y="130"/>
                        </a:lnTo>
                        <a:lnTo>
                          <a:pt x="408" y="130"/>
                        </a:lnTo>
                        <a:lnTo>
                          <a:pt x="402" y="127"/>
                        </a:lnTo>
                        <a:lnTo>
                          <a:pt x="405" y="133"/>
                        </a:lnTo>
                        <a:lnTo>
                          <a:pt x="417" y="136"/>
                        </a:lnTo>
                        <a:lnTo>
                          <a:pt x="423" y="136"/>
                        </a:lnTo>
                        <a:lnTo>
                          <a:pt x="426" y="139"/>
                        </a:lnTo>
                        <a:lnTo>
                          <a:pt x="423" y="139"/>
                        </a:lnTo>
                        <a:lnTo>
                          <a:pt x="408" y="145"/>
                        </a:lnTo>
                        <a:lnTo>
                          <a:pt x="396" y="148"/>
                        </a:lnTo>
                        <a:lnTo>
                          <a:pt x="393" y="148"/>
                        </a:lnTo>
                        <a:lnTo>
                          <a:pt x="387" y="148"/>
                        </a:lnTo>
                        <a:lnTo>
                          <a:pt x="381" y="148"/>
                        </a:lnTo>
                        <a:lnTo>
                          <a:pt x="381" y="145"/>
                        </a:lnTo>
                        <a:lnTo>
                          <a:pt x="377" y="148"/>
                        </a:lnTo>
                        <a:lnTo>
                          <a:pt x="374" y="145"/>
                        </a:lnTo>
                        <a:lnTo>
                          <a:pt x="371" y="148"/>
                        </a:lnTo>
                        <a:lnTo>
                          <a:pt x="368" y="151"/>
                        </a:lnTo>
                        <a:lnTo>
                          <a:pt x="368" y="151"/>
                        </a:lnTo>
                        <a:lnTo>
                          <a:pt x="371" y="151"/>
                        </a:lnTo>
                        <a:lnTo>
                          <a:pt x="371" y="154"/>
                        </a:lnTo>
                        <a:lnTo>
                          <a:pt x="371" y="157"/>
                        </a:lnTo>
                        <a:lnTo>
                          <a:pt x="377" y="151"/>
                        </a:lnTo>
                        <a:lnTo>
                          <a:pt x="390" y="151"/>
                        </a:lnTo>
                        <a:lnTo>
                          <a:pt x="393" y="154"/>
                        </a:lnTo>
                        <a:lnTo>
                          <a:pt x="408" y="151"/>
                        </a:lnTo>
                        <a:lnTo>
                          <a:pt x="417" y="151"/>
                        </a:lnTo>
                        <a:lnTo>
                          <a:pt x="423" y="145"/>
                        </a:lnTo>
                        <a:lnTo>
                          <a:pt x="429" y="145"/>
                        </a:lnTo>
                        <a:lnTo>
                          <a:pt x="432" y="145"/>
                        </a:lnTo>
                        <a:lnTo>
                          <a:pt x="435" y="145"/>
                        </a:lnTo>
                        <a:lnTo>
                          <a:pt x="441" y="145"/>
                        </a:lnTo>
                        <a:lnTo>
                          <a:pt x="438" y="148"/>
                        </a:lnTo>
                        <a:lnTo>
                          <a:pt x="435" y="154"/>
                        </a:lnTo>
                        <a:lnTo>
                          <a:pt x="429" y="157"/>
                        </a:lnTo>
                        <a:lnTo>
                          <a:pt x="426" y="160"/>
                        </a:lnTo>
                        <a:lnTo>
                          <a:pt x="420" y="160"/>
                        </a:lnTo>
                        <a:lnTo>
                          <a:pt x="417" y="163"/>
                        </a:lnTo>
                        <a:lnTo>
                          <a:pt x="414" y="163"/>
                        </a:lnTo>
                        <a:lnTo>
                          <a:pt x="411" y="169"/>
                        </a:lnTo>
                        <a:lnTo>
                          <a:pt x="405" y="172"/>
                        </a:lnTo>
                        <a:lnTo>
                          <a:pt x="402" y="172"/>
                        </a:lnTo>
                        <a:lnTo>
                          <a:pt x="399" y="172"/>
                        </a:lnTo>
                        <a:lnTo>
                          <a:pt x="393" y="172"/>
                        </a:lnTo>
                        <a:lnTo>
                          <a:pt x="390" y="175"/>
                        </a:lnTo>
                        <a:lnTo>
                          <a:pt x="384" y="178"/>
                        </a:lnTo>
                        <a:lnTo>
                          <a:pt x="381" y="181"/>
                        </a:lnTo>
                        <a:lnTo>
                          <a:pt x="374" y="181"/>
                        </a:lnTo>
                        <a:lnTo>
                          <a:pt x="368" y="184"/>
                        </a:lnTo>
                        <a:lnTo>
                          <a:pt x="368" y="184"/>
                        </a:lnTo>
                        <a:lnTo>
                          <a:pt x="362" y="187"/>
                        </a:lnTo>
                        <a:lnTo>
                          <a:pt x="362" y="187"/>
                        </a:lnTo>
                        <a:lnTo>
                          <a:pt x="359" y="187"/>
                        </a:lnTo>
                        <a:lnTo>
                          <a:pt x="359" y="193"/>
                        </a:lnTo>
                        <a:lnTo>
                          <a:pt x="356" y="193"/>
                        </a:lnTo>
                        <a:lnTo>
                          <a:pt x="353" y="199"/>
                        </a:lnTo>
                        <a:lnTo>
                          <a:pt x="344" y="199"/>
                        </a:lnTo>
                        <a:lnTo>
                          <a:pt x="341" y="199"/>
                        </a:lnTo>
                        <a:lnTo>
                          <a:pt x="338" y="199"/>
                        </a:lnTo>
                        <a:lnTo>
                          <a:pt x="338" y="196"/>
                        </a:lnTo>
                        <a:lnTo>
                          <a:pt x="341" y="196"/>
                        </a:lnTo>
                        <a:lnTo>
                          <a:pt x="341" y="193"/>
                        </a:lnTo>
                        <a:lnTo>
                          <a:pt x="338" y="190"/>
                        </a:lnTo>
                        <a:lnTo>
                          <a:pt x="338" y="187"/>
                        </a:lnTo>
                        <a:lnTo>
                          <a:pt x="338" y="196"/>
                        </a:lnTo>
                        <a:lnTo>
                          <a:pt x="335" y="196"/>
                        </a:lnTo>
                        <a:lnTo>
                          <a:pt x="335" y="199"/>
                        </a:lnTo>
                        <a:lnTo>
                          <a:pt x="338" y="202"/>
                        </a:lnTo>
                        <a:lnTo>
                          <a:pt x="341" y="205"/>
                        </a:lnTo>
                        <a:lnTo>
                          <a:pt x="335" y="208"/>
                        </a:lnTo>
                        <a:lnTo>
                          <a:pt x="335" y="208"/>
                        </a:lnTo>
                        <a:lnTo>
                          <a:pt x="332" y="205"/>
                        </a:lnTo>
                        <a:lnTo>
                          <a:pt x="329" y="208"/>
                        </a:lnTo>
                        <a:lnTo>
                          <a:pt x="323" y="205"/>
                        </a:lnTo>
                        <a:lnTo>
                          <a:pt x="320" y="208"/>
                        </a:lnTo>
                        <a:lnTo>
                          <a:pt x="317" y="208"/>
                        </a:lnTo>
                        <a:lnTo>
                          <a:pt x="317" y="205"/>
                        </a:lnTo>
                        <a:lnTo>
                          <a:pt x="317" y="202"/>
                        </a:lnTo>
                        <a:lnTo>
                          <a:pt x="314" y="205"/>
                        </a:lnTo>
                        <a:lnTo>
                          <a:pt x="311" y="205"/>
                        </a:lnTo>
                        <a:lnTo>
                          <a:pt x="308" y="208"/>
                        </a:lnTo>
                        <a:lnTo>
                          <a:pt x="317" y="211"/>
                        </a:lnTo>
                        <a:lnTo>
                          <a:pt x="326" y="211"/>
                        </a:lnTo>
                        <a:lnTo>
                          <a:pt x="329" y="215"/>
                        </a:lnTo>
                        <a:lnTo>
                          <a:pt x="329" y="218"/>
                        </a:lnTo>
                        <a:lnTo>
                          <a:pt x="326" y="218"/>
                        </a:lnTo>
                        <a:lnTo>
                          <a:pt x="320" y="218"/>
                        </a:lnTo>
                        <a:lnTo>
                          <a:pt x="314" y="218"/>
                        </a:lnTo>
                        <a:lnTo>
                          <a:pt x="314" y="221"/>
                        </a:lnTo>
                        <a:lnTo>
                          <a:pt x="314" y="224"/>
                        </a:lnTo>
                        <a:lnTo>
                          <a:pt x="317" y="224"/>
                        </a:lnTo>
                        <a:lnTo>
                          <a:pt x="320" y="224"/>
                        </a:lnTo>
                        <a:lnTo>
                          <a:pt x="320" y="227"/>
                        </a:lnTo>
                        <a:lnTo>
                          <a:pt x="314" y="233"/>
                        </a:lnTo>
                        <a:lnTo>
                          <a:pt x="308" y="230"/>
                        </a:lnTo>
                        <a:lnTo>
                          <a:pt x="299" y="230"/>
                        </a:lnTo>
                        <a:lnTo>
                          <a:pt x="299" y="230"/>
                        </a:lnTo>
                        <a:lnTo>
                          <a:pt x="293" y="230"/>
                        </a:lnTo>
                        <a:lnTo>
                          <a:pt x="293" y="227"/>
                        </a:lnTo>
                        <a:lnTo>
                          <a:pt x="293" y="221"/>
                        </a:lnTo>
                        <a:lnTo>
                          <a:pt x="287" y="221"/>
                        </a:lnTo>
                        <a:lnTo>
                          <a:pt x="287" y="218"/>
                        </a:lnTo>
                        <a:lnTo>
                          <a:pt x="287" y="215"/>
                        </a:lnTo>
                        <a:lnTo>
                          <a:pt x="284" y="211"/>
                        </a:lnTo>
                        <a:lnTo>
                          <a:pt x="281" y="215"/>
                        </a:lnTo>
                        <a:lnTo>
                          <a:pt x="278" y="211"/>
                        </a:lnTo>
                        <a:lnTo>
                          <a:pt x="272" y="211"/>
                        </a:lnTo>
                        <a:lnTo>
                          <a:pt x="272" y="215"/>
                        </a:lnTo>
                        <a:lnTo>
                          <a:pt x="275" y="218"/>
                        </a:lnTo>
                        <a:lnTo>
                          <a:pt x="275" y="218"/>
                        </a:lnTo>
                        <a:lnTo>
                          <a:pt x="278" y="218"/>
                        </a:lnTo>
                        <a:lnTo>
                          <a:pt x="287" y="224"/>
                        </a:lnTo>
                        <a:lnTo>
                          <a:pt x="287" y="236"/>
                        </a:lnTo>
                        <a:lnTo>
                          <a:pt x="284" y="236"/>
                        </a:lnTo>
                        <a:lnTo>
                          <a:pt x="281" y="236"/>
                        </a:lnTo>
                        <a:lnTo>
                          <a:pt x="278" y="233"/>
                        </a:lnTo>
                        <a:lnTo>
                          <a:pt x="275" y="233"/>
                        </a:lnTo>
                        <a:lnTo>
                          <a:pt x="275" y="236"/>
                        </a:lnTo>
                        <a:lnTo>
                          <a:pt x="275" y="236"/>
                        </a:lnTo>
                        <a:lnTo>
                          <a:pt x="272" y="233"/>
                        </a:lnTo>
                        <a:lnTo>
                          <a:pt x="266" y="233"/>
                        </a:lnTo>
                        <a:lnTo>
                          <a:pt x="263" y="236"/>
                        </a:lnTo>
                        <a:lnTo>
                          <a:pt x="263" y="236"/>
                        </a:lnTo>
                        <a:lnTo>
                          <a:pt x="263" y="233"/>
                        </a:lnTo>
                        <a:lnTo>
                          <a:pt x="257" y="233"/>
                        </a:lnTo>
                        <a:lnTo>
                          <a:pt x="257" y="230"/>
                        </a:lnTo>
                        <a:lnTo>
                          <a:pt x="254" y="230"/>
                        </a:lnTo>
                        <a:lnTo>
                          <a:pt x="254" y="227"/>
                        </a:lnTo>
                        <a:lnTo>
                          <a:pt x="251" y="224"/>
                        </a:lnTo>
                        <a:lnTo>
                          <a:pt x="245" y="224"/>
                        </a:lnTo>
                        <a:lnTo>
                          <a:pt x="242" y="221"/>
                        </a:lnTo>
                        <a:lnTo>
                          <a:pt x="242" y="224"/>
                        </a:lnTo>
                        <a:lnTo>
                          <a:pt x="242" y="227"/>
                        </a:lnTo>
                        <a:lnTo>
                          <a:pt x="245" y="230"/>
                        </a:lnTo>
                        <a:lnTo>
                          <a:pt x="251" y="230"/>
                        </a:lnTo>
                        <a:lnTo>
                          <a:pt x="254" y="236"/>
                        </a:lnTo>
                        <a:lnTo>
                          <a:pt x="251" y="239"/>
                        </a:lnTo>
                        <a:lnTo>
                          <a:pt x="242" y="236"/>
                        </a:lnTo>
                        <a:lnTo>
                          <a:pt x="239" y="233"/>
                        </a:lnTo>
                        <a:lnTo>
                          <a:pt x="239" y="230"/>
                        </a:lnTo>
                        <a:lnTo>
                          <a:pt x="236" y="227"/>
                        </a:lnTo>
                        <a:lnTo>
                          <a:pt x="236" y="230"/>
                        </a:lnTo>
                        <a:lnTo>
                          <a:pt x="236" y="230"/>
                        </a:lnTo>
                        <a:lnTo>
                          <a:pt x="233" y="233"/>
                        </a:lnTo>
                        <a:lnTo>
                          <a:pt x="233" y="233"/>
                        </a:lnTo>
                        <a:lnTo>
                          <a:pt x="230" y="230"/>
                        </a:lnTo>
                        <a:lnTo>
                          <a:pt x="227" y="230"/>
                        </a:lnTo>
                        <a:lnTo>
                          <a:pt x="227" y="233"/>
                        </a:lnTo>
                        <a:lnTo>
                          <a:pt x="233" y="236"/>
                        </a:lnTo>
                        <a:lnTo>
                          <a:pt x="230" y="239"/>
                        </a:lnTo>
                        <a:lnTo>
                          <a:pt x="233" y="239"/>
                        </a:lnTo>
                        <a:lnTo>
                          <a:pt x="236" y="239"/>
                        </a:lnTo>
                        <a:lnTo>
                          <a:pt x="239" y="239"/>
                        </a:lnTo>
                        <a:lnTo>
                          <a:pt x="239" y="242"/>
                        </a:lnTo>
                        <a:lnTo>
                          <a:pt x="245" y="242"/>
                        </a:lnTo>
                        <a:lnTo>
                          <a:pt x="248" y="245"/>
                        </a:lnTo>
                        <a:lnTo>
                          <a:pt x="251" y="245"/>
                        </a:lnTo>
                        <a:lnTo>
                          <a:pt x="254" y="245"/>
                        </a:lnTo>
                        <a:lnTo>
                          <a:pt x="263" y="248"/>
                        </a:lnTo>
                        <a:lnTo>
                          <a:pt x="266" y="248"/>
                        </a:lnTo>
                        <a:lnTo>
                          <a:pt x="263" y="251"/>
                        </a:lnTo>
                        <a:lnTo>
                          <a:pt x="263" y="254"/>
                        </a:lnTo>
                        <a:lnTo>
                          <a:pt x="263" y="257"/>
                        </a:lnTo>
                        <a:lnTo>
                          <a:pt x="263" y="260"/>
                        </a:lnTo>
                        <a:lnTo>
                          <a:pt x="260" y="263"/>
                        </a:lnTo>
                        <a:lnTo>
                          <a:pt x="260" y="260"/>
                        </a:lnTo>
                        <a:lnTo>
                          <a:pt x="257" y="260"/>
                        </a:lnTo>
                        <a:lnTo>
                          <a:pt x="254" y="257"/>
                        </a:lnTo>
                        <a:lnTo>
                          <a:pt x="248" y="254"/>
                        </a:lnTo>
                        <a:lnTo>
                          <a:pt x="248" y="251"/>
                        </a:lnTo>
                        <a:lnTo>
                          <a:pt x="248" y="248"/>
                        </a:lnTo>
                        <a:lnTo>
                          <a:pt x="245" y="245"/>
                        </a:lnTo>
                        <a:lnTo>
                          <a:pt x="239" y="242"/>
                        </a:lnTo>
                        <a:lnTo>
                          <a:pt x="230" y="242"/>
                        </a:lnTo>
                        <a:lnTo>
                          <a:pt x="227" y="239"/>
                        </a:lnTo>
                        <a:lnTo>
                          <a:pt x="224" y="239"/>
                        </a:lnTo>
                        <a:lnTo>
                          <a:pt x="224" y="242"/>
                        </a:lnTo>
                        <a:lnTo>
                          <a:pt x="227" y="245"/>
                        </a:lnTo>
                        <a:lnTo>
                          <a:pt x="236" y="245"/>
                        </a:lnTo>
                        <a:lnTo>
                          <a:pt x="245" y="248"/>
                        </a:lnTo>
                        <a:lnTo>
                          <a:pt x="242" y="251"/>
                        </a:lnTo>
                        <a:lnTo>
                          <a:pt x="242" y="251"/>
                        </a:lnTo>
                        <a:lnTo>
                          <a:pt x="239" y="248"/>
                        </a:lnTo>
                        <a:lnTo>
                          <a:pt x="230" y="248"/>
                        </a:lnTo>
                        <a:lnTo>
                          <a:pt x="227" y="251"/>
                        </a:lnTo>
                        <a:lnTo>
                          <a:pt x="227" y="248"/>
                        </a:lnTo>
                        <a:lnTo>
                          <a:pt x="224" y="245"/>
                        </a:lnTo>
                        <a:lnTo>
                          <a:pt x="218" y="245"/>
                        </a:lnTo>
                        <a:lnTo>
                          <a:pt x="212" y="242"/>
                        </a:lnTo>
                        <a:lnTo>
                          <a:pt x="215" y="245"/>
                        </a:lnTo>
                        <a:lnTo>
                          <a:pt x="221" y="251"/>
                        </a:lnTo>
                        <a:lnTo>
                          <a:pt x="221" y="251"/>
                        </a:lnTo>
                        <a:lnTo>
                          <a:pt x="221" y="254"/>
                        </a:lnTo>
                        <a:lnTo>
                          <a:pt x="224" y="254"/>
                        </a:lnTo>
                        <a:lnTo>
                          <a:pt x="224" y="254"/>
                        </a:lnTo>
                        <a:lnTo>
                          <a:pt x="224" y="254"/>
                        </a:lnTo>
                        <a:lnTo>
                          <a:pt x="227" y="254"/>
                        </a:lnTo>
                        <a:lnTo>
                          <a:pt x="230" y="254"/>
                        </a:lnTo>
                        <a:lnTo>
                          <a:pt x="230" y="251"/>
                        </a:lnTo>
                        <a:lnTo>
                          <a:pt x="233" y="254"/>
                        </a:lnTo>
                        <a:lnTo>
                          <a:pt x="236" y="254"/>
                        </a:lnTo>
                        <a:lnTo>
                          <a:pt x="239" y="254"/>
                        </a:lnTo>
                        <a:lnTo>
                          <a:pt x="242" y="260"/>
                        </a:lnTo>
                        <a:lnTo>
                          <a:pt x="242" y="260"/>
                        </a:lnTo>
                        <a:lnTo>
                          <a:pt x="239" y="260"/>
                        </a:lnTo>
                        <a:lnTo>
                          <a:pt x="236" y="263"/>
                        </a:lnTo>
                        <a:lnTo>
                          <a:pt x="233" y="263"/>
                        </a:lnTo>
                        <a:lnTo>
                          <a:pt x="233" y="266"/>
                        </a:lnTo>
                        <a:lnTo>
                          <a:pt x="239" y="263"/>
                        </a:lnTo>
                        <a:lnTo>
                          <a:pt x="242" y="263"/>
                        </a:lnTo>
                        <a:lnTo>
                          <a:pt x="245" y="263"/>
                        </a:lnTo>
                        <a:lnTo>
                          <a:pt x="248" y="266"/>
                        </a:lnTo>
                        <a:lnTo>
                          <a:pt x="251" y="269"/>
                        </a:lnTo>
                        <a:lnTo>
                          <a:pt x="251" y="272"/>
                        </a:lnTo>
                        <a:lnTo>
                          <a:pt x="245" y="278"/>
                        </a:lnTo>
                        <a:lnTo>
                          <a:pt x="245" y="284"/>
                        </a:lnTo>
                        <a:lnTo>
                          <a:pt x="245" y="284"/>
                        </a:lnTo>
                        <a:lnTo>
                          <a:pt x="239" y="287"/>
                        </a:lnTo>
                        <a:lnTo>
                          <a:pt x="236" y="287"/>
                        </a:lnTo>
                        <a:lnTo>
                          <a:pt x="233" y="287"/>
                        </a:lnTo>
                        <a:lnTo>
                          <a:pt x="230" y="284"/>
                        </a:lnTo>
                        <a:lnTo>
                          <a:pt x="230" y="284"/>
                        </a:lnTo>
                        <a:lnTo>
                          <a:pt x="227" y="281"/>
                        </a:lnTo>
                        <a:lnTo>
                          <a:pt x="221" y="281"/>
                        </a:lnTo>
                        <a:lnTo>
                          <a:pt x="221" y="284"/>
                        </a:lnTo>
                        <a:lnTo>
                          <a:pt x="227" y="287"/>
                        </a:lnTo>
                        <a:lnTo>
                          <a:pt x="227" y="287"/>
                        </a:lnTo>
                        <a:lnTo>
                          <a:pt x="230" y="290"/>
                        </a:lnTo>
                        <a:lnTo>
                          <a:pt x="236" y="293"/>
                        </a:lnTo>
                        <a:lnTo>
                          <a:pt x="236" y="296"/>
                        </a:lnTo>
                        <a:lnTo>
                          <a:pt x="233" y="299"/>
                        </a:lnTo>
                        <a:lnTo>
                          <a:pt x="230" y="299"/>
                        </a:lnTo>
                        <a:lnTo>
                          <a:pt x="227" y="302"/>
                        </a:lnTo>
                        <a:lnTo>
                          <a:pt x="224" y="302"/>
                        </a:lnTo>
                        <a:lnTo>
                          <a:pt x="218" y="296"/>
                        </a:lnTo>
                        <a:lnTo>
                          <a:pt x="215" y="299"/>
                        </a:lnTo>
                        <a:lnTo>
                          <a:pt x="215" y="296"/>
                        </a:lnTo>
                        <a:lnTo>
                          <a:pt x="209" y="296"/>
                        </a:lnTo>
                        <a:lnTo>
                          <a:pt x="205" y="296"/>
                        </a:lnTo>
                        <a:lnTo>
                          <a:pt x="209" y="302"/>
                        </a:lnTo>
                        <a:lnTo>
                          <a:pt x="218" y="308"/>
                        </a:lnTo>
                        <a:lnTo>
                          <a:pt x="224" y="308"/>
                        </a:lnTo>
                        <a:lnTo>
                          <a:pt x="224" y="308"/>
                        </a:lnTo>
                        <a:lnTo>
                          <a:pt x="221" y="311"/>
                        </a:lnTo>
                        <a:lnTo>
                          <a:pt x="218" y="314"/>
                        </a:lnTo>
                        <a:lnTo>
                          <a:pt x="215" y="314"/>
                        </a:lnTo>
                        <a:lnTo>
                          <a:pt x="212" y="311"/>
                        </a:lnTo>
                        <a:lnTo>
                          <a:pt x="209" y="311"/>
                        </a:lnTo>
                        <a:lnTo>
                          <a:pt x="205" y="314"/>
                        </a:lnTo>
                        <a:lnTo>
                          <a:pt x="199" y="314"/>
                        </a:lnTo>
                        <a:lnTo>
                          <a:pt x="196" y="311"/>
                        </a:lnTo>
                        <a:lnTo>
                          <a:pt x="190" y="308"/>
                        </a:lnTo>
                        <a:lnTo>
                          <a:pt x="184" y="311"/>
                        </a:lnTo>
                        <a:lnTo>
                          <a:pt x="181" y="317"/>
                        </a:lnTo>
                        <a:lnTo>
                          <a:pt x="178" y="320"/>
                        </a:lnTo>
                        <a:lnTo>
                          <a:pt x="178" y="323"/>
                        </a:lnTo>
                        <a:lnTo>
                          <a:pt x="184" y="323"/>
                        </a:lnTo>
                        <a:lnTo>
                          <a:pt x="184" y="323"/>
                        </a:lnTo>
                        <a:lnTo>
                          <a:pt x="184" y="326"/>
                        </a:lnTo>
                        <a:lnTo>
                          <a:pt x="178" y="329"/>
                        </a:lnTo>
                        <a:lnTo>
                          <a:pt x="178" y="332"/>
                        </a:lnTo>
                        <a:lnTo>
                          <a:pt x="172" y="335"/>
                        </a:lnTo>
                        <a:lnTo>
                          <a:pt x="172" y="332"/>
                        </a:lnTo>
                        <a:lnTo>
                          <a:pt x="172" y="335"/>
                        </a:lnTo>
                        <a:lnTo>
                          <a:pt x="169" y="338"/>
                        </a:lnTo>
                        <a:lnTo>
                          <a:pt x="166" y="338"/>
                        </a:lnTo>
                        <a:lnTo>
                          <a:pt x="166" y="338"/>
                        </a:lnTo>
                        <a:lnTo>
                          <a:pt x="169" y="335"/>
                        </a:lnTo>
                        <a:lnTo>
                          <a:pt x="163" y="335"/>
                        </a:lnTo>
                        <a:lnTo>
                          <a:pt x="163" y="338"/>
                        </a:lnTo>
                        <a:lnTo>
                          <a:pt x="160" y="344"/>
                        </a:lnTo>
                        <a:lnTo>
                          <a:pt x="157" y="344"/>
                        </a:lnTo>
                        <a:lnTo>
                          <a:pt x="148" y="338"/>
                        </a:lnTo>
                        <a:lnTo>
                          <a:pt x="145" y="338"/>
                        </a:lnTo>
                        <a:lnTo>
                          <a:pt x="142" y="341"/>
                        </a:lnTo>
                        <a:lnTo>
                          <a:pt x="139" y="341"/>
                        </a:lnTo>
                        <a:lnTo>
                          <a:pt x="130" y="329"/>
                        </a:lnTo>
                        <a:lnTo>
                          <a:pt x="130" y="323"/>
                        </a:lnTo>
                        <a:lnTo>
                          <a:pt x="130" y="323"/>
                        </a:lnTo>
                        <a:lnTo>
                          <a:pt x="133" y="317"/>
                        </a:lnTo>
                        <a:lnTo>
                          <a:pt x="130" y="314"/>
                        </a:lnTo>
                        <a:lnTo>
                          <a:pt x="130" y="314"/>
                        </a:lnTo>
                        <a:lnTo>
                          <a:pt x="133" y="311"/>
                        </a:lnTo>
                        <a:lnTo>
                          <a:pt x="127" y="317"/>
                        </a:lnTo>
                        <a:lnTo>
                          <a:pt x="127" y="320"/>
                        </a:lnTo>
                        <a:lnTo>
                          <a:pt x="124" y="326"/>
                        </a:lnTo>
                        <a:lnTo>
                          <a:pt x="124" y="329"/>
                        </a:lnTo>
                        <a:lnTo>
                          <a:pt x="127" y="332"/>
                        </a:lnTo>
                        <a:lnTo>
                          <a:pt x="127" y="335"/>
                        </a:lnTo>
                        <a:lnTo>
                          <a:pt x="124" y="332"/>
                        </a:lnTo>
                        <a:lnTo>
                          <a:pt x="118" y="335"/>
                        </a:lnTo>
                        <a:lnTo>
                          <a:pt x="115" y="335"/>
                        </a:lnTo>
                        <a:lnTo>
                          <a:pt x="112" y="335"/>
                        </a:lnTo>
                        <a:lnTo>
                          <a:pt x="118" y="338"/>
                        </a:lnTo>
                        <a:lnTo>
                          <a:pt x="115" y="344"/>
                        </a:lnTo>
                        <a:lnTo>
                          <a:pt x="115" y="344"/>
                        </a:lnTo>
                        <a:lnTo>
                          <a:pt x="118" y="344"/>
                        </a:lnTo>
                        <a:lnTo>
                          <a:pt x="124" y="338"/>
                        </a:lnTo>
                        <a:lnTo>
                          <a:pt x="124" y="338"/>
                        </a:lnTo>
                        <a:lnTo>
                          <a:pt x="127" y="338"/>
                        </a:lnTo>
                        <a:lnTo>
                          <a:pt x="130" y="335"/>
                        </a:lnTo>
                        <a:lnTo>
                          <a:pt x="133" y="338"/>
                        </a:lnTo>
                        <a:lnTo>
                          <a:pt x="136" y="344"/>
                        </a:lnTo>
                        <a:lnTo>
                          <a:pt x="133" y="347"/>
                        </a:lnTo>
                        <a:lnTo>
                          <a:pt x="133" y="350"/>
                        </a:lnTo>
                        <a:lnTo>
                          <a:pt x="139" y="344"/>
                        </a:lnTo>
                        <a:lnTo>
                          <a:pt x="145" y="344"/>
                        </a:lnTo>
                        <a:lnTo>
                          <a:pt x="151" y="344"/>
                        </a:lnTo>
                        <a:lnTo>
                          <a:pt x="151" y="347"/>
                        </a:lnTo>
                        <a:lnTo>
                          <a:pt x="148" y="350"/>
                        </a:lnTo>
                        <a:lnTo>
                          <a:pt x="145" y="357"/>
                        </a:lnTo>
                        <a:lnTo>
                          <a:pt x="145" y="357"/>
                        </a:lnTo>
                        <a:lnTo>
                          <a:pt x="142" y="360"/>
                        </a:lnTo>
                        <a:lnTo>
                          <a:pt x="145" y="363"/>
                        </a:lnTo>
                        <a:lnTo>
                          <a:pt x="148" y="363"/>
                        </a:lnTo>
                        <a:lnTo>
                          <a:pt x="148" y="363"/>
                        </a:lnTo>
                        <a:lnTo>
                          <a:pt x="142" y="369"/>
                        </a:lnTo>
                        <a:lnTo>
                          <a:pt x="148" y="366"/>
                        </a:lnTo>
                        <a:lnTo>
                          <a:pt x="151" y="366"/>
                        </a:lnTo>
                        <a:lnTo>
                          <a:pt x="154" y="363"/>
                        </a:lnTo>
                        <a:lnTo>
                          <a:pt x="157" y="363"/>
                        </a:lnTo>
                        <a:lnTo>
                          <a:pt x="160" y="360"/>
                        </a:lnTo>
                        <a:lnTo>
                          <a:pt x="160" y="363"/>
                        </a:lnTo>
                        <a:lnTo>
                          <a:pt x="160" y="366"/>
                        </a:lnTo>
                        <a:lnTo>
                          <a:pt x="160" y="369"/>
                        </a:lnTo>
                        <a:lnTo>
                          <a:pt x="160" y="375"/>
                        </a:lnTo>
                        <a:lnTo>
                          <a:pt x="154" y="381"/>
                        </a:lnTo>
                        <a:lnTo>
                          <a:pt x="151" y="381"/>
                        </a:lnTo>
                        <a:lnTo>
                          <a:pt x="148" y="384"/>
                        </a:lnTo>
                        <a:lnTo>
                          <a:pt x="145" y="387"/>
                        </a:lnTo>
                        <a:lnTo>
                          <a:pt x="142" y="390"/>
                        </a:lnTo>
                        <a:lnTo>
                          <a:pt x="142" y="390"/>
                        </a:lnTo>
                        <a:lnTo>
                          <a:pt x="142" y="384"/>
                        </a:lnTo>
                        <a:lnTo>
                          <a:pt x="145" y="381"/>
                        </a:lnTo>
                        <a:lnTo>
                          <a:pt x="142" y="378"/>
                        </a:lnTo>
                        <a:lnTo>
                          <a:pt x="139" y="381"/>
                        </a:lnTo>
                        <a:lnTo>
                          <a:pt x="136" y="387"/>
                        </a:lnTo>
                        <a:lnTo>
                          <a:pt x="133" y="387"/>
                        </a:lnTo>
                        <a:lnTo>
                          <a:pt x="127" y="393"/>
                        </a:lnTo>
                        <a:lnTo>
                          <a:pt x="127" y="390"/>
                        </a:lnTo>
                        <a:lnTo>
                          <a:pt x="124" y="390"/>
                        </a:lnTo>
                        <a:lnTo>
                          <a:pt x="118" y="396"/>
                        </a:lnTo>
                        <a:lnTo>
                          <a:pt x="115" y="393"/>
                        </a:lnTo>
                        <a:lnTo>
                          <a:pt x="112" y="396"/>
                        </a:lnTo>
                        <a:lnTo>
                          <a:pt x="109" y="39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2" name="Freeform 528"/>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close/>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close/>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close/>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3" name="Freeform 529"/>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4" name="Freeform 530"/>
                  <p:cNvSpPr>
                    <a:spLocks/>
                  </p:cNvSpPr>
                  <p:nvPr/>
                </p:nvSpPr>
                <p:spPr bwMode="auto">
                  <a:xfrm>
                    <a:off x="2390" y="945"/>
                    <a:ext cx="3" cy="6"/>
                  </a:xfrm>
                  <a:custGeom>
                    <a:avLst/>
                    <a:gdLst>
                      <a:gd name="T0" fmla="*/ 0 w 3"/>
                      <a:gd name="T1" fmla="*/ 0 h 6"/>
                      <a:gd name="T2" fmla="*/ 0 w 3"/>
                      <a:gd name="T3" fmla="*/ 0 h 6"/>
                      <a:gd name="T4" fmla="*/ 0 w 3"/>
                      <a:gd name="T5" fmla="*/ 0 h 6"/>
                      <a:gd name="T6" fmla="*/ 3 w 3"/>
                      <a:gd name="T7" fmla="*/ 0 h 6"/>
                      <a:gd name="T8" fmla="*/ 3 w 3"/>
                      <a:gd name="T9" fmla="*/ 3 h 6"/>
                      <a:gd name="T10" fmla="*/ 0 w 3"/>
                      <a:gd name="T11" fmla="*/ 6 h 6"/>
                      <a:gd name="T12" fmla="*/ 0 w 3"/>
                      <a:gd name="T13" fmla="*/ 6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0"/>
                        </a:lnTo>
                        <a:lnTo>
                          <a:pt x="3" y="0"/>
                        </a:lnTo>
                        <a:lnTo>
                          <a:pt x="3" y="3"/>
                        </a:lnTo>
                        <a:lnTo>
                          <a:pt x="0" y="6"/>
                        </a:lnTo>
                        <a:lnTo>
                          <a:pt x="0" y="6"/>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5" name="Freeform 531"/>
                  <p:cNvSpPr>
                    <a:spLocks/>
                  </p:cNvSpPr>
                  <p:nvPr/>
                </p:nvSpPr>
                <p:spPr bwMode="auto">
                  <a:xfrm>
                    <a:off x="2390" y="942"/>
                    <a:ext cx="3" cy="9"/>
                  </a:xfrm>
                  <a:custGeom>
                    <a:avLst/>
                    <a:gdLst>
                      <a:gd name="T0" fmla="*/ 0 w 3"/>
                      <a:gd name="T1" fmla="*/ 0 h 9"/>
                      <a:gd name="T2" fmla="*/ 0 w 3"/>
                      <a:gd name="T3" fmla="*/ 3 h 9"/>
                      <a:gd name="T4" fmla="*/ 0 w 3"/>
                      <a:gd name="T5" fmla="*/ 3 h 9"/>
                      <a:gd name="T6" fmla="*/ 0 w 3"/>
                      <a:gd name="T7" fmla="*/ 9 h 9"/>
                      <a:gd name="T8" fmla="*/ 3 w 3"/>
                      <a:gd name="T9" fmla="*/ 9 h 9"/>
                      <a:gd name="T10" fmla="*/ 3 w 3"/>
                      <a:gd name="T11" fmla="*/ 6 h 9"/>
                      <a:gd name="T12" fmla="*/ 3 w 3"/>
                      <a:gd name="T13" fmla="*/ 3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0" y="3"/>
                        </a:lnTo>
                        <a:lnTo>
                          <a:pt x="0" y="9"/>
                        </a:lnTo>
                        <a:lnTo>
                          <a:pt x="3"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6" name="Freeform 532"/>
                  <p:cNvSpPr>
                    <a:spLocks/>
                  </p:cNvSpPr>
                  <p:nvPr/>
                </p:nvSpPr>
                <p:spPr bwMode="auto">
                  <a:xfrm>
                    <a:off x="2348" y="1704"/>
                    <a:ext cx="3" cy="9"/>
                  </a:xfrm>
                  <a:custGeom>
                    <a:avLst/>
                    <a:gdLst>
                      <a:gd name="T0" fmla="*/ 3 w 3"/>
                      <a:gd name="T1" fmla="*/ 6 h 9"/>
                      <a:gd name="T2" fmla="*/ 3 w 3"/>
                      <a:gd name="T3" fmla="*/ 3 h 9"/>
                      <a:gd name="T4" fmla="*/ 0 w 3"/>
                      <a:gd name="T5" fmla="*/ 0 h 9"/>
                      <a:gd name="T6" fmla="*/ 0 w 3"/>
                      <a:gd name="T7" fmla="*/ 3 h 9"/>
                      <a:gd name="T8" fmla="*/ 0 w 3"/>
                      <a:gd name="T9" fmla="*/ 6 h 9"/>
                      <a:gd name="T10" fmla="*/ 0 w 3"/>
                      <a:gd name="T11" fmla="*/ 9 h 9"/>
                      <a:gd name="T12" fmla="*/ 3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6"/>
                        </a:moveTo>
                        <a:lnTo>
                          <a:pt x="3" y="3"/>
                        </a:lnTo>
                        <a:lnTo>
                          <a:pt x="0" y="0"/>
                        </a:lnTo>
                        <a:lnTo>
                          <a:pt x="0" y="3"/>
                        </a:lnTo>
                        <a:lnTo>
                          <a:pt x="0" y="6"/>
                        </a:lnTo>
                        <a:lnTo>
                          <a:pt x="0"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7" name="Freeform 533"/>
                  <p:cNvSpPr>
                    <a:spLocks/>
                  </p:cNvSpPr>
                  <p:nvPr/>
                </p:nvSpPr>
                <p:spPr bwMode="auto">
                  <a:xfrm>
                    <a:off x="2348" y="1704"/>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0" y="6"/>
                        </a:lnTo>
                        <a:lnTo>
                          <a:pt x="0"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8" name="Freeform 534"/>
                  <p:cNvSpPr>
                    <a:spLocks/>
                  </p:cNvSpPr>
                  <p:nvPr/>
                </p:nvSpPr>
                <p:spPr bwMode="auto">
                  <a:xfrm>
                    <a:off x="2553" y="909"/>
                    <a:ext cx="6" cy="6"/>
                  </a:xfrm>
                  <a:custGeom>
                    <a:avLst/>
                    <a:gdLst>
                      <a:gd name="T0" fmla="*/ 2 w 2"/>
                      <a:gd name="T1" fmla="*/ 1 h 2"/>
                      <a:gd name="T2" fmla="*/ 1 w 2"/>
                      <a:gd name="T3" fmla="*/ 0 h 2"/>
                      <a:gd name="T4" fmla="*/ 1 w 2"/>
                      <a:gd name="T5" fmla="*/ 0 h 2"/>
                      <a:gd name="T6" fmla="*/ 0 w 2"/>
                      <a:gd name="T7" fmla="*/ 1 h 2"/>
                      <a:gd name="T8" fmla="*/ 1 w 2"/>
                      <a:gd name="T9" fmla="*/ 2 h 2"/>
                      <a:gd name="T10" fmla="*/ 2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9" name="Freeform 535"/>
                  <p:cNvSpPr>
                    <a:spLocks/>
                  </p:cNvSpPr>
                  <p:nvPr/>
                </p:nvSpPr>
                <p:spPr bwMode="auto">
                  <a:xfrm>
                    <a:off x="2553" y="909"/>
                    <a:ext cx="6" cy="6"/>
                  </a:xfrm>
                  <a:custGeom>
                    <a:avLst/>
                    <a:gdLst>
                      <a:gd name="T0" fmla="*/ 1 w 2"/>
                      <a:gd name="T1" fmla="*/ 0 h 2"/>
                      <a:gd name="T2" fmla="*/ 1 w 2"/>
                      <a:gd name="T3" fmla="*/ 0 h 2"/>
                      <a:gd name="T4" fmla="*/ 1 w 2"/>
                      <a:gd name="T5" fmla="*/ 0 h 2"/>
                      <a:gd name="T6" fmla="*/ 0 w 2"/>
                      <a:gd name="T7" fmla="*/ 1 h 2"/>
                      <a:gd name="T8" fmla="*/ 1 w 2"/>
                      <a:gd name="T9" fmla="*/ 2 h 2"/>
                      <a:gd name="T10" fmla="*/ 2 w 2"/>
                      <a:gd name="T11" fmla="*/ 2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0" name="Freeform 536"/>
                  <p:cNvSpPr>
                    <a:spLocks/>
                  </p:cNvSpPr>
                  <p:nvPr/>
                </p:nvSpPr>
                <p:spPr bwMode="auto">
                  <a:xfrm>
                    <a:off x="2550" y="2030"/>
                    <a:ext cx="6" cy="3"/>
                  </a:xfrm>
                  <a:custGeom>
                    <a:avLst/>
                    <a:gdLst>
                      <a:gd name="T0" fmla="*/ 0 w 6"/>
                      <a:gd name="T1" fmla="*/ 0 h 3"/>
                      <a:gd name="T2" fmla="*/ 0 w 6"/>
                      <a:gd name="T3" fmla="*/ 3 h 3"/>
                      <a:gd name="T4" fmla="*/ 3 w 6"/>
                      <a:gd name="T5" fmla="*/ 3 h 3"/>
                      <a:gd name="T6" fmla="*/ 3 w 6"/>
                      <a:gd name="T7" fmla="*/ 3 h 3"/>
                      <a:gd name="T8" fmla="*/ 6 w 6"/>
                      <a:gd name="T9" fmla="*/ 3 h 3"/>
                      <a:gd name="T10" fmla="*/ 0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0" y="3"/>
                        </a:lnTo>
                        <a:lnTo>
                          <a:pt x="3" y="3"/>
                        </a:lnTo>
                        <a:lnTo>
                          <a:pt x="3" y="3"/>
                        </a:lnTo>
                        <a:lnTo>
                          <a:pt x="6"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1" name="Freeform 537"/>
                  <p:cNvSpPr>
                    <a:spLocks/>
                  </p:cNvSpPr>
                  <p:nvPr/>
                </p:nvSpPr>
                <p:spPr bwMode="auto">
                  <a:xfrm>
                    <a:off x="2550" y="2030"/>
                    <a:ext cx="6" cy="3"/>
                  </a:xfrm>
                  <a:custGeom>
                    <a:avLst/>
                    <a:gdLst>
                      <a:gd name="T0" fmla="*/ 0 w 6"/>
                      <a:gd name="T1" fmla="*/ 0 h 3"/>
                      <a:gd name="T2" fmla="*/ 0 w 6"/>
                      <a:gd name="T3" fmla="*/ 0 h 3"/>
                      <a:gd name="T4" fmla="*/ 0 w 6"/>
                      <a:gd name="T5" fmla="*/ 3 h 3"/>
                      <a:gd name="T6" fmla="*/ 3 w 6"/>
                      <a:gd name="T7" fmla="*/ 3 h 3"/>
                      <a:gd name="T8" fmla="*/ 3 w 6"/>
                      <a:gd name="T9" fmla="*/ 3 h 3"/>
                      <a:gd name="T10" fmla="*/ 6 w 6"/>
                      <a:gd name="T11" fmla="*/ 3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3"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2" name="Freeform 538"/>
                  <p:cNvSpPr>
                    <a:spLocks/>
                  </p:cNvSpPr>
                  <p:nvPr/>
                </p:nvSpPr>
                <p:spPr bwMode="auto">
                  <a:xfrm>
                    <a:off x="2345" y="170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3" name="Freeform 539"/>
                  <p:cNvSpPr>
                    <a:spLocks/>
                  </p:cNvSpPr>
                  <p:nvPr/>
                </p:nvSpPr>
                <p:spPr bwMode="auto">
                  <a:xfrm>
                    <a:off x="2345" y="1707"/>
                    <a:ext cx="3" cy="0"/>
                  </a:xfrm>
                  <a:custGeom>
                    <a:avLst/>
                    <a:gdLst>
                      <a:gd name="T0" fmla="*/ 3 w 3"/>
                      <a:gd name="T1" fmla="*/ 0 w 3"/>
                      <a:gd name="T2" fmla="*/ 3 w 3"/>
                      <a:gd name="T3" fmla="*/ 3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4" name="Freeform 540"/>
                  <p:cNvSpPr>
                    <a:spLocks/>
                  </p:cNvSpPr>
                  <p:nvPr/>
                </p:nvSpPr>
                <p:spPr bwMode="auto">
                  <a:xfrm>
                    <a:off x="2139" y="1562"/>
                    <a:ext cx="40" cy="24"/>
                  </a:xfrm>
                  <a:custGeom>
                    <a:avLst/>
                    <a:gdLst>
                      <a:gd name="T0" fmla="*/ 1 w 13"/>
                      <a:gd name="T1" fmla="*/ 8 h 8"/>
                      <a:gd name="T2" fmla="*/ 1 w 13"/>
                      <a:gd name="T3" fmla="*/ 7 h 8"/>
                      <a:gd name="T4" fmla="*/ 1 w 13"/>
                      <a:gd name="T5" fmla="*/ 6 h 8"/>
                      <a:gd name="T6" fmla="*/ 1 w 13"/>
                      <a:gd name="T7" fmla="*/ 5 h 8"/>
                      <a:gd name="T8" fmla="*/ 0 w 13"/>
                      <a:gd name="T9" fmla="*/ 4 h 8"/>
                      <a:gd name="T10" fmla="*/ 0 w 13"/>
                      <a:gd name="T11" fmla="*/ 4 h 8"/>
                      <a:gd name="T12" fmla="*/ 2 w 13"/>
                      <a:gd name="T13" fmla="*/ 4 h 8"/>
                      <a:gd name="T14" fmla="*/ 3 w 13"/>
                      <a:gd name="T15" fmla="*/ 3 h 8"/>
                      <a:gd name="T16" fmla="*/ 3 w 13"/>
                      <a:gd name="T17" fmla="*/ 2 h 8"/>
                      <a:gd name="T18" fmla="*/ 4 w 13"/>
                      <a:gd name="T19" fmla="*/ 1 h 8"/>
                      <a:gd name="T20" fmla="*/ 5 w 13"/>
                      <a:gd name="T21" fmla="*/ 0 h 8"/>
                      <a:gd name="T22" fmla="*/ 6 w 13"/>
                      <a:gd name="T23" fmla="*/ 0 h 8"/>
                      <a:gd name="T24" fmla="*/ 6 w 13"/>
                      <a:gd name="T25" fmla="*/ 1 h 8"/>
                      <a:gd name="T26" fmla="*/ 7 w 13"/>
                      <a:gd name="T27" fmla="*/ 2 h 8"/>
                      <a:gd name="T28" fmla="*/ 8 w 13"/>
                      <a:gd name="T29" fmla="*/ 1 h 8"/>
                      <a:gd name="T30" fmla="*/ 9 w 13"/>
                      <a:gd name="T31" fmla="*/ 1 h 8"/>
                      <a:gd name="T32" fmla="*/ 9 w 13"/>
                      <a:gd name="T33" fmla="*/ 1 h 8"/>
                      <a:gd name="T34" fmla="*/ 10 w 13"/>
                      <a:gd name="T35" fmla="*/ 0 h 8"/>
                      <a:gd name="T36" fmla="*/ 11 w 13"/>
                      <a:gd name="T37" fmla="*/ 0 h 8"/>
                      <a:gd name="T38" fmla="*/ 11 w 13"/>
                      <a:gd name="T39" fmla="*/ 1 h 8"/>
                      <a:gd name="T40" fmla="*/ 13 w 13"/>
                      <a:gd name="T41" fmla="*/ 1 h 8"/>
                      <a:gd name="T42" fmla="*/ 13 w 13"/>
                      <a:gd name="T43" fmla="*/ 1 h 8"/>
                      <a:gd name="T44" fmla="*/ 12 w 13"/>
                      <a:gd name="T45" fmla="*/ 2 h 8"/>
                      <a:gd name="T46" fmla="*/ 12 w 13"/>
                      <a:gd name="T47" fmla="*/ 3 h 8"/>
                      <a:gd name="T48" fmla="*/ 10 w 13"/>
                      <a:gd name="T49" fmla="*/ 4 h 8"/>
                      <a:gd name="T50" fmla="*/ 9 w 13"/>
                      <a:gd name="T51" fmla="*/ 4 h 8"/>
                      <a:gd name="T52" fmla="*/ 8 w 13"/>
                      <a:gd name="T53" fmla="*/ 5 h 8"/>
                      <a:gd name="T54" fmla="*/ 7 w 13"/>
                      <a:gd name="T55" fmla="*/ 6 h 8"/>
                      <a:gd name="T56" fmla="*/ 6 w 13"/>
                      <a:gd name="T57" fmla="*/ 6 h 8"/>
                      <a:gd name="T58" fmla="*/ 5 w 13"/>
                      <a:gd name="T59" fmla="*/ 8 h 8"/>
                      <a:gd name="T60" fmla="*/ 4 w 13"/>
                      <a:gd name="T61" fmla="*/ 8 h 8"/>
                      <a:gd name="T62" fmla="*/ 4 w 13"/>
                      <a:gd name="T63" fmla="*/ 7 h 8"/>
                      <a:gd name="T64" fmla="*/ 3 w 13"/>
                      <a:gd name="T65" fmla="*/ 7 h 8"/>
                      <a:gd name="T66" fmla="*/ 2 w 13"/>
                      <a:gd name="T67" fmla="*/ 7 h 8"/>
                      <a:gd name="T68" fmla="*/ 1 w 13"/>
                      <a:gd name="T69" fmla="*/ 8 h 8"/>
                      <a:gd name="T70" fmla="*/ 1 w 13"/>
                      <a:gd name="T71" fmla="*/ 8 h 8"/>
                      <a:gd name="T72" fmla="*/ 1 w 13"/>
                      <a:gd name="T7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8">
                        <a:moveTo>
                          <a:pt x="1" y="8"/>
                        </a:moveTo>
                        <a:cubicBezTo>
                          <a:pt x="1" y="7"/>
                          <a:pt x="1" y="7"/>
                          <a:pt x="1" y="7"/>
                        </a:cubicBezTo>
                        <a:cubicBezTo>
                          <a:pt x="1" y="6"/>
                          <a:pt x="1" y="6"/>
                          <a:pt x="1" y="6"/>
                        </a:cubicBezTo>
                        <a:cubicBezTo>
                          <a:pt x="1" y="5"/>
                          <a:pt x="1" y="5"/>
                          <a:pt x="1" y="5"/>
                        </a:cubicBezTo>
                        <a:cubicBezTo>
                          <a:pt x="0" y="4"/>
                          <a:pt x="0" y="4"/>
                          <a:pt x="0" y="4"/>
                        </a:cubicBezTo>
                        <a:cubicBezTo>
                          <a:pt x="0" y="4"/>
                          <a:pt x="0" y="4"/>
                          <a:pt x="0" y="4"/>
                        </a:cubicBezTo>
                        <a:cubicBezTo>
                          <a:pt x="2" y="4"/>
                          <a:pt x="2" y="4"/>
                          <a:pt x="2" y="4"/>
                        </a:cubicBezTo>
                        <a:cubicBezTo>
                          <a:pt x="3" y="3"/>
                          <a:pt x="3" y="3"/>
                          <a:pt x="3" y="3"/>
                        </a:cubicBezTo>
                        <a:cubicBezTo>
                          <a:pt x="3" y="2"/>
                          <a:pt x="3" y="2"/>
                          <a:pt x="3" y="2"/>
                        </a:cubicBezTo>
                        <a:cubicBezTo>
                          <a:pt x="4" y="1"/>
                          <a:pt x="4" y="1"/>
                          <a:pt x="4" y="1"/>
                        </a:cubicBezTo>
                        <a:cubicBezTo>
                          <a:pt x="5" y="0"/>
                          <a:pt x="5" y="0"/>
                          <a:pt x="5" y="0"/>
                        </a:cubicBezTo>
                        <a:cubicBezTo>
                          <a:pt x="6" y="0"/>
                          <a:pt x="6" y="0"/>
                          <a:pt x="6" y="0"/>
                        </a:cubicBezTo>
                        <a:cubicBezTo>
                          <a:pt x="6" y="1"/>
                          <a:pt x="6" y="1"/>
                          <a:pt x="6" y="1"/>
                        </a:cubicBezTo>
                        <a:cubicBezTo>
                          <a:pt x="7" y="2"/>
                          <a:pt x="7" y="2"/>
                          <a:pt x="7" y="2"/>
                        </a:cubicBezTo>
                        <a:cubicBezTo>
                          <a:pt x="8" y="1"/>
                          <a:pt x="8" y="1"/>
                          <a:pt x="8" y="1"/>
                        </a:cubicBezTo>
                        <a:cubicBezTo>
                          <a:pt x="9" y="1"/>
                          <a:pt x="9" y="1"/>
                          <a:pt x="9" y="1"/>
                        </a:cubicBezTo>
                        <a:cubicBezTo>
                          <a:pt x="9" y="1"/>
                          <a:pt x="9" y="1"/>
                          <a:pt x="9" y="1"/>
                        </a:cubicBezTo>
                        <a:cubicBezTo>
                          <a:pt x="10" y="0"/>
                          <a:pt x="10" y="0"/>
                          <a:pt x="10" y="0"/>
                        </a:cubicBezTo>
                        <a:cubicBezTo>
                          <a:pt x="11" y="0"/>
                          <a:pt x="11" y="0"/>
                          <a:pt x="11" y="0"/>
                        </a:cubicBezTo>
                        <a:cubicBezTo>
                          <a:pt x="11" y="1"/>
                          <a:pt x="11" y="1"/>
                          <a:pt x="11" y="1"/>
                        </a:cubicBezTo>
                        <a:cubicBezTo>
                          <a:pt x="13" y="1"/>
                          <a:pt x="13" y="1"/>
                          <a:pt x="13" y="1"/>
                        </a:cubicBezTo>
                        <a:cubicBezTo>
                          <a:pt x="13" y="1"/>
                          <a:pt x="13" y="1"/>
                          <a:pt x="13" y="1"/>
                        </a:cubicBezTo>
                        <a:cubicBezTo>
                          <a:pt x="12" y="2"/>
                          <a:pt x="12" y="2"/>
                          <a:pt x="12" y="2"/>
                        </a:cubicBezTo>
                        <a:cubicBezTo>
                          <a:pt x="12" y="3"/>
                          <a:pt x="12" y="3"/>
                          <a:pt x="12" y="3"/>
                        </a:cubicBezTo>
                        <a:cubicBezTo>
                          <a:pt x="10" y="4"/>
                          <a:pt x="10" y="4"/>
                          <a:pt x="10" y="4"/>
                        </a:cubicBezTo>
                        <a:cubicBezTo>
                          <a:pt x="9" y="4"/>
                          <a:pt x="9" y="4"/>
                          <a:pt x="9" y="4"/>
                        </a:cubicBezTo>
                        <a:cubicBezTo>
                          <a:pt x="8" y="5"/>
                          <a:pt x="8" y="5"/>
                          <a:pt x="8" y="5"/>
                        </a:cubicBezTo>
                        <a:cubicBezTo>
                          <a:pt x="7" y="6"/>
                          <a:pt x="7" y="6"/>
                          <a:pt x="7" y="6"/>
                        </a:cubicBezTo>
                        <a:cubicBezTo>
                          <a:pt x="6" y="6"/>
                          <a:pt x="6" y="6"/>
                          <a:pt x="6" y="6"/>
                        </a:cubicBezTo>
                        <a:cubicBezTo>
                          <a:pt x="5" y="8"/>
                          <a:pt x="5" y="8"/>
                          <a:pt x="5" y="8"/>
                        </a:cubicBezTo>
                        <a:cubicBezTo>
                          <a:pt x="4" y="8"/>
                          <a:pt x="4" y="8"/>
                          <a:pt x="4" y="8"/>
                        </a:cubicBezTo>
                        <a:cubicBezTo>
                          <a:pt x="4" y="7"/>
                          <a:pt x="4" y="7"/>
                          <a:pt x="4" y="7"/>
                        </a:cubicBezTo>
                        <a:cubicBezTo>
                          <a:pt x="3" y="7"/>
                          <a:pt x="3" y="7"/>
                          <a:pt x="3" y="7"/>
                        </a:cubicBezTo>
                        <a:cubicBezTo>
                          <a:pt x="2" y="7"/>
                          <a:pt x="2" y="7"/>
                          <a:pt x="2" y="7"/>
                        </a:cubicBezTo>
                        <a:cubicBezTo>
                          <a:pt x="1" y="8"/>
                          <a:pt x="1" y="8"/>
                          <a:pt x="1" y="8"/>
                        </a:cubicBezTo>
                        <a:cubicBezTo>
                          <a:pt x="1" y="8"/>
                          <a:pt x="1" y="8"/>
                          <a:pt x="1" y="8"/>
                        </a:cubicBezTo>
                        <a:cubicBezTo>
                          <a:pt x="1" y="8"/>
                          <a:pt x="1" y="8"/>
                          <a:pt x="1" y="8"/>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5" name="Freeform 541"/>
                  <p:cNvSpPr>
                    <a:spLocks noEditPoints="1"/>
                  </p:cNvSpPr>
                  <p:nvPr/>
                </p:nvSpPr>
                <p:spPr bwMode="auto">
                  <a:xfrm>
                    <a:off x="2139" y="1562"/>
                    <a:ext cx="40" cy="27"/>
                  </a:xfrm>
                  <a:custGeom>
                    <a:avLst/>
                    <a:gdLst>
                      <a:gd name="T0" fmla="*/ 6 w 13"/>
                      <a:gd name="T1" fmla="*/ 1 h 9"/>
                      <a:gd name="T2" fmla="*/ 6 w 13"/>
                      <a:gd name="T3" fmla="*/ 1 h 9"/>
                      <a:gd name="T4" fmla="*/ 7 w 13"/>
                      <a:gd name="T5" fmla="*/ 2 h 9"/>
                      <a:gd name="T6" fmla="*/ 8 w 13"/>
                      <a:gd name="T7" fmla="*/ 1 h 9"/>
                      <a:gd name="T8" fmla="*/ 9 w 13"/>
                      <a:gd name="T9" fmla="*/ 1 h 9"/>
                      <a:gd name="T10" fmla="*/ 9 w 13"/>
                      <a:gd name="T11" fmla="*/ 1 h 9"/>
                      <a:gd name="T12" fmla="*/ 11 w 13"/>
                      <a:gd name="T13" fmla="*/ 1 h 9"/>
                      <a:gd name="T14" fmla="*/ 11 w 13"/>
                      <a:gd name="T15" fmla="*/ 1 h 9"/>
                      <a:gd name="T16" fmla="*/ 12 w 13"/>
                      <a:gd name="T17" fmla="*/ 1 h 9"/>
                      <a:gd name="T18" fmla="*/ 11 w 13"/>
                      <a:gd name="T19" fmla="*/ 2 h 9"/>
                      <a:gd name="T20" fmla="*/ 11 w 13"/>
                      <a:gd name="T21" fmla="*/ 3 h 9"/>
                      <a:gd name="T22" fmla="*/ 9 w 13"/>
                      <a:gd name="T23" fmla="*/ 4 h 9"/>
                      <a:gd name="T24" fmla="*/ 9 w 13"/>
                      <a:gd name="T25" fmla="*/ 4 h 9"/>
                      <a:gd name="T26" fmla="*/ 7 w 13"/>
                      <a:gd name="T27" fmla="*/ 6 h 9"/>
                      <a:gd name="T28" fmla="*/ 6 w 13"/>
                      <a:gd name="T29" fmla="*/ 6 h 9"/>
                      <a:gd name="T30" fmla="*/ 5 w 13"/>
                      <a:gd name="T31" fmla="*/ 7 h 9"/>
                      <a:gd name="T32" fmla="*/ 4 w 13"/>
                      <a:gd name="T33" fmla="*/ 7 h 9"/>
                      <a:gd name="T34" fmla="*/ 4 w 13"/>
                      <a:gd name="T35" fmla="*/ 7 h 9"/>
                      <a:gd name="T36" fmla="*/ 3 w 13"/>
                      <a:gd name="T37" fmla="*/ 7 h 9"/>
                      <a:gd name="T38" fmla="*/ 2 w 13"/>
                      <a:gd name="T39" fmla="*/ 7 h 9"/>
                      <a:gd name="T40" fmla="*/ 2 w 13"/>
                      <a:gd name="T41" fmla="*/ 7 h 9"/>
                      <a:gd name="T42" fmla="*/ 1 w 13"/>
                      <a:gd name="T43" fmla="*/ 7 h 9"/>
                      <a:gd name="T44" fmla="*/ 1 w 13"/>
                      <a:gd name="T45" fmla="*/ 6 h 9"/>
                      <a:gd name="T46" fmla="*/ 1 w 13"/>
                      <a:gd name="T47" fmla="*/ 5 h 9"/>
                      <a:gd name="T48" fmla="*/ 1 w 13"/>
                      <a:gd name="T49" fmla="*/ 5 h 9"/>
                      <a:gd name="T50" fmla="*/ 0 w 13"/>
                      <a:gd name="T51" fmla="*/ 4 h 9"/>
                      <a:gd name="T52" fmla="*/ 3 w 13"/>
                      <a:gd name="T53" fmla="*/ 4 h 9"/>
                      <a:gd name="T54" fmla="*/ 3 w 13"/>
                      <a:gd name="T55" fmla="*/ 3 h 9"/>
                      <a:gd name="T56" fmla="*/ 3 w 13"/>
                      <a:gd name="T57" fmla="*/ 3 h 9"/>
                      <a:gd name="T58" fmla="*/ 4 w 13"/>
                      <a:gd name="T59" fmla="*/ 1 h 9"/>
                      <a:gd name="T60" fmla="*/ 5 w 13"/>
                      <a:gd name="T61" fmla="*/ 1 h 9"/>
                      <a:gd name="T62" fmla="*/ 5 w 13"/>
                      <a:gd name="T63" fmla="*/ 0 h 9"/>
                      <a:gd name="T64" fmla="*/ 3 w 13"/>
                      <a:gd name="T65" fmla="*/ 2 h 9"/>
                      <a:gd name="T66" fmla="*/ 2 w 13"/>
                      <a:gd name="T67" fmla="*/ 3 h 9"/>
                      <a:gd name="T68" fmla="*/ 0 w 13"/>
                      <a:gd name="T69" fmla="*/ 5 h 9"/>
                      <a:gd name="T70" fmla="*/ 1 w 13"/>
                      <a:gd name="T71" fmla="*/ 6 h 9"/>
                      <a:gd name="T72" fmla="*/ 0 w 13"/>
                      <a:gd name="T73" fmla="*/ 8 h 9"/>
                      <a:gd name="T74" fmla="*/ 1 w 13"/>
                      <a:gd name="T75" fmla="*/ 9 h 9"/>
                      <a:gd name="T76" fmla="*/ 3 w 13"/>
                      <a:gd name="T77" fmla="*/ 7 h 9"/>
                      <a:gd name="T78" fmla="*/ 4 w 13"/>
                      <a:gd name="T79" fmla="*/ 8 h 9"/>
                      <a:gd name="T80" fmla="*/ 6 w 13"/>
                      <a:gd name="T81" fmla="*/ 6 h 9"/>
                      <a:gd name="T82" fmla="*/ 8 w 13"/>
                      <a:gd name="T83" fmla="*/ 5 h 9"/>
                      <a:gd name="T84" fmla="*/ 10 w 13"/>
                      <a:gd name="T85" fmla="*/ 4 h 9"/>
                      <a:gd name="T86" fmla="*/ 12 w 13"/>
                      <a:gd name="T87" fmla="*/ 2 h 9"/>
                      <a:gd name="T88" fmla="*/ 13 w 13"/>
                      <a:gd name="T89" fmla="*/ 1 h 9"/>
                      <a:gd name="T90" fmla="*/ 11 w 13"/>
                      <a:gd name="T91" fmla="*/ 0 h 9"/>
                      <a:gd name="T92" fmla="*/ 9 w 13"/>
                      <a:gd name="T93" fmla="*/ 1 h 9"/>
                      <a:gd name="T94" fmla="*/ 8 w 13"/>
                      <a:gd name="T95" fmla="*/ 1 h 9"/>
                      <a:gd name="T96" fmla="*/ 6 w 13"/>
                      <a:gd name="T9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9">
                        <a:moveTo>
                          <a:pt x="5" y="1"/>
                        </a:moveTo>
                        <a:cubicBezTo>
                          <a:pt x="6" y="1"/>
                          <a:pt x="6" y="1"/>
                          <a:pt x="6" y="1"/>
                        </a:cubicBezTo>
                        <a:cubicBezTo>
                          <a:pt x="6" y="1"/>
                          <a:pt x="6" y="1"/>
                          <a:pt x="6" y="1"/>
                        </a:cubicBezTo>
                        <a:cubicBezTo>
                          <a:pt x="6" y="1"/>
                          <a:pt x="6" y="1"/>
                          <a:pt x="6" y="1"/>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2" y="1"/>
                          <a:pt x="12" y="1"/>
                          <a:pt x="12" y="1"/>
                        </a:cubicBezTo>
                        <a:cubicBezTo>
                          <a:pt x="12" y="2"/>
                          <a:pt x="12" y="2"/>
                          <a:pt x="12" y="2"/>
                        </a:cubicBezTo>
                        <a:cubicBezTo>
                          <a:pt x="11" y="2"/>
                          <a:pt x="11" y="2"/>
                          <a:pt x="11" y="2"/>
                        </a:cubicBezTo>
                        <a:cubicBezTo>
                          <a:pt x="11" y="2"/>
                          <a:pt x="11" y="2"/>
                          <a:pt x="11" y="2"/>
                        </a:cubicBezTo>
                        <a:cubicBezTo>
                          <a:pt x="11" y="3"/>
                          <a:pt x="11" y="3"/>
                          <a:pt x="11" y="3"/>
                        </a:cubicBezTo>
                        <a:cubicBezTo>
                          <a:pt x="10" y="4"/>
                          <a:pt x="10" y="4"/>
                          <a:pt x="10" y="4"/>
                        </a:cubicBezTo>
                        <a:cubicBezTo>
                          <a:pt x="9" y="4"/>
                          <a:pt x="9" y="4"/>
                          <a:pt x="9" y="4"/>
                        </a:cubicBezTo>
                        <a:cubicBezTo>
                          <a:pt x="9" y="4"/>
                          <a:pt x="9" y="4"/>
                          <a:pt x="9" y="4"/>
                        </a:cubicBezTo>
                        <a:cubicBezTo>
                          <a:pt x="9" y="4"/>
                          <a:pt x="9" y="4"/>
                          <a:pt x="9" y="4"/>
                        </a:cubicBezTo>
                        <a:cubicBezTo>
                          <a:pt x="8" y="5"/>
                          <a:pt x="8" y="5"/>
                          <a:pt x="8" y="5"/>
                        </a:cubicBezTo>
                        <a:cubicBezTo>
                          <a:pt x="7" y="6"/>
                          <a:pt x="7" y="6"/>
                          <a:pt x="7" y="6"/>
                        </a:cubicBezTo>
                        <a:cubicBezTo>
                          <a:pt x="6" y="6"/>
                          <a:pt x="6" y="6"/>
                          <a:pt x="6" y="6"/>
                        </a:cubicBezTo>
                        <a:cubicBezTo>
                          <a:pt x="6" y="6"/>
                          <a:pt x="6" y="6"/>
                          <a:pt x="6" y="6"/>
                        </a:cubicBezTo>
                        <a:cubicBezTo>
                          <a:pt x="6" y="6"/>
                          <a:pt x="6" y="6"/>
                          <a:pt x="6" y="6"/>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1" y="8"/>
                          <a:pt x="1" y="8"/>
                          <a:pt x="1" y="8"/>
                        </a:cubicBezTo>
                        <a:cubicBezTo>
                          <a:pt x="1" y="7"/>
                          <a:pt x="1" y="7"/>
                          <a:pt x="1" y="7"/>
                        </a:cubicBezTo>
                        <a:cubicBezTo>
                          <a:pt x="1" y="7"/>
                          <a:pt x="1" y="7"/>
                          <a:pt x="1" y="7"/>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0" y="4"/>
                          <a:pt x="0" y="4"/>
                          <a:pt x="0" y="4"/>
                        </a:cubicBezTo>
                        <a:cubicBezTo>
                          <a:pt x="0" y="4"/>
                          <a:pt x="0" y="4"/>
                          <a:pt x="0" y="4"/>
                        </a:cubicBezTo>
                        <a:cubicBezTo>
                          <a:pt x="2" y="4"/>
                          <a:pt x="2" y="4"/>
                          <a:pt x="2"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2"/>
                          <a:pt x="3" y="2"/>
                          <a:pt x="3" y="2"/>
                        </a:cubicBezTo>
                        <a:cubicBezTo>
                          <a:pt x="4" y="1"/>
                          <a:pt x="4" y="1"/>
                          <a:pt x="4" y="1"/>
                        </a:cubicBezTo>
                        <a:cubicBezTo>
                          <a:pt x="5" y="1"/>
                          <a:pt x="5" y="1"/>
                          <a:pt x="5" y="1"/>
                        </a:cubicBezTo>
                        <a:cubicBezTo>
                          <a:pt x="5" y="1"/>
                          <a:pt x="5" y="1"/>
                          <a:pt x="5" y="1"/>
                        </a:cubicBezTo>
                        <a:moveTo>
                          <a:pt x="6" y="0"/>
                        </a:moveTo>
                        <a:cubicBezTo>
                          <a:pt x="5" y="0"/>
                          <a:pt x="5" y="0"/>
                          <a:pt x="5" y="0"/>
                        </a:cubicBezTo>
                        <a:cubicBezTo>
                          <a:pt x="4" y="0"/>
                          <a:pt x="4" y="0"/>
                          <a:pt x="4" y="0"/>
                        </a:cubicBezTo>
                        <a:cubicBezTo>
                          <a:pt x="3" y="2"/>
                          <a:pt x="3" y="2"/>
                          <a:pt x="3" y="2"/>
                        </a:cubicBezTo>
                        <a:cubicBezTo>
                          <a:pt x="3" y="3"/>
                          <a:pt x="3" y="3"/>
                          <a:pt x="3" y="3"/>
                        </a:cubicBezTo>
                        <a:cubicBezTo>
                          <a:pt x="2" y="3"/>
                          <a:pt x="2" y="3"/>
                          <a:pt x="2" y="3"/>
                        </a:cubicBezTo>
                        <a:cubicBezTo>
                          <a:pt x="0" y="4"/>
                          <a:pt x="0" y="4"/>
                          <a:pt x="0" y="4"/>
                        </a:cubicBezTo>
                        <a:cubicBezTo>
                          <a:pt x="0" y="5"/>
                          <a:pt x="0" y="5"/>
                          <a:pt x="0" y="5"/>
                        </a:cubicBezTo>
                        <a:cubicBezTo>
                          <a:pt x="0" y="5"/>
                          <a:pt x="0" y="5"/>
                          <a:pt x="0" y="5"/>
                        </a:cubicBezTo>
                        <a:cubicBezTo>
                          <a:pt x="1" y="6"/>
                          <a:pt x="1" y="6"/>
                          <a:pt x="1" y="6"/>
                        </a:cubicBezTo>
                        <a:cubicBezTo>
                          <a:pt x="0" y="7"/>
                          <a:pt x="0" y="7"/>
                          <a:pt x="0" y="7"/>
                        </a:cubicBezTo>
                        <a:cubicBezTo>
                          <a:pt x="0" y="8"/>
                          <a:pt x="0" y="8"/>
                          <a:pt x="0" y="8"/>
                        </a:cubicBezTo>
                        <a:cubicBezTo>
                          <a:pt x="0" y="8"/>
                          <a:pt x="1" y="9"/>
                          <a:pt x="1" y="9"/>
                        </a:cubicBezTo>
                        <a:cubicBezTo>
                          <a:pt x="1" y="9"/>
                          <a:pt x="1" y="9"/>
                          <a:pt x="1" y="9"/>
                        </a:cubicBezTo>
                        <a:cubicBezTo>
                          <a:pt x="2" y="7"/>
                          <a:pt x="2" y="7"/>
                          <a:pt x="2" y="7"/>
                        </a:cubicBezTo>
                        <a:cubicBezTo>
                          <a:pt x="3" y="7"/>
                          <a:pt x="3" y="7"/>
                          <a:pt x="3" y="7"/>
                        </a:cubicBezTo>
                        <a:cubicBezTo>
                          <a:pt x="4" y="7"/>
                          <a:pt x="4" y="7"/>
                          <a:pt x="4" y="7"/>
                        </a:cubicBezTo>
                        <a:cubicBezTo>
                          <a:pt x="4" y="8"/>
                          <a:pt x="4" y="8"/>
                          <a:pt x="4" y="8"/>
                        </a:cubicBezTo>
                        <a:cubicBezTo>
                          <a:pt x="5" y="8"/>
                          <a:pt x="5" y="8"/>
                          <a:pt x="5" y="8"/>
                        </a:cubicBezTo>
                        <a:cubicBezTo>
                          <a:pt x="6" y="6"/>
                          <a:pt x="6" y="6"/>
                          <a:pt x="6" y="6"/>
                        </a:cubicBezTo>
                        <a:cubicBezTo>
                          <a:pt x="7" y="6"/>
                          <a:pt x="7" y="6"/>
                          <a:pt x="7" y="6"/>
                        </a:cubicBezTo>
                        <a:cubicBezTo>
                          <a:pt x="8" y="5"/>
                          <a:pt x="8" y="5"/>
                          <a:pt x="8" y="5"/>
                        </a:cubicBezTo>
                        <a:cubicBezTo>
                          <a:pt x="9" y="4"/>
                          <a:pt x="9" y="4"/>
                          <a:pt x="9" y="4"/>
                        </a:cubicBezTo>
                        <a:cubicBezTo>
                          <a:pt x="10" y="4"/>
                          <a:pt x="10" y="4"/>
                          <a:pt x="10" y="4"/>
                        </a:cubicBezTo>
                        <a:cubicBezTo>
                          <a:pt x="12" y="3"/>
                          <a:pt x="12" y="3"/>
                          <a:pt x="12" y="3"/>
                        </a:cubicBezTo>
                        <a:cubicBezTo>
                          <a:pt x="12" y="2"/>
                          <a:pt x="12" y="2"/>
                          <a:pt x="12" y="2"/>
                        </a:cubicBezTo>
                        <a:cubicBezTo>
                          <a:pt x="13" y="1"/>
                          <a:pt x="13" y="1"/>
                          <a:pt x="13" y="1"/>
                        </a:cubicBezTo>
                        <a:cubicBezTo>
                          <a:pt x="13" y="1"/>
                          <a:pt x="13" y="1"/>
                          <a:pt x="13" y="1"/>
                        </a:cubicBezTo>
                        <a:cubicBezTo>
                          <a:pt x="11" y="1"/>
                          <a:pt x="11" y="1"/>
                          <a:pt x="11" y="1"/>
                        </a:cubicBezTo>
                        <a:cubicBezTo>
                          <a:pt x="11" y="0"/>
                          <a:pt x="11" y="0"/>
                          <a:pt x="11" y="0"/>
                        </a:cubicBezTo>
                        <a:cubicBezTo>
                          <a:pt x="10" y="0"/>
                          <a:pt x="10" y="0"/>
                          <a:pt x="10" y="0"/>
                        </a:cubicBezTo>
                        <a:cubicBezTo>
                          <a:pt x="9" y="1"/>
                          <a:pt x="9" y="1"/>
                          <a:pt x="9" y="1"/>
                        </a:cubicBezTo>
                        <a:cubicBezTo>
                          <a:pt x="9" y="0"/>
                          <a:pt x="9" y="0"/>
                          <a:pt x="9" y="0"/>
                        </a:cubicBezTo>
                        <a:cubicBezTo>
                          <a:pt x="8" y="1"/>
                          <a:pt x="8" y="1"/>
                          <a:pt x="8" y="1"/>
                        </a:cubicBezTo>
                        <a:cubicBezTo>
                          <a:pt x="7" y="1"/>
                          <a:pt x="7" y="1"/>
                          <a:pt x="7" y="1"/>
                        </a:cubicBezTo>
                        <a:cubicBezTo>
                          <a:pt x="6" y="1"/>
                          <a:pt x="6" y="1"/>
                          <a:pt x="6"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6" name="Freeform 542"/>
                  <p:cNvSpPr>
                    <a:spLocks/>
                  </p:cNvSpPr>
                  <p:nvPr/>
                </p:nvSpPr>
                <p:spPr bwMode="auto">
                  <a:xfrm>
                    <a:off x="2160" y="1770"/>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7" name="Freeform 543"/>
                  <p:cNvSpPr>
                    <a:spLocks/>
                  </p:cNvSpPr>
                  <p:nvPr/>
                </p:nvSpPr>
                <p:spPr bwMode="auto">
                  <a:xfrm>
                    <a:off x="2160" y="1770"/>
                    <a:ext cx="0" cy="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8" name="Freeform 544"/>
                  <p:cNvSpPr>
                    <a:spLocks/>
                  </p:cNvSpPr>
                  <p:nvPr/>
                </p:nvSpPr>
                <p:spPr bwMode="auto">
                  <a:xfrm>
                    <a:off x="2163" y="1779"/>
                    <a:ext cx="3" cy="9"/>
                  </a:xfrm>
                  <a:custGeom>
                    <a:avLst/>
                    <a:gdLst>
                      <a:gd name="T0" fmla="*/ 1 w 1"/>
                      <a:gd name="T1" fmla="*/ 2 h 3"/>
                      <a:gd name="T2" fmla="*/ 1 w 1"/>
                      <a:gd name="T3" fmla="*/ 0 h 3"/>
                      <a:gd name="T4" fmla="*/ 1 w 1"/>
                      <a:gd name="T5" fmla="*/ 0 h 3"/>
                      <a:gd name="T6" fmla="*/ 0 w 1"/>
                      <a:gd name="T7" fmla="*/ 1 h 3"/>
                      <a:gd name="T8" fmla="*/ 0 w 1"/>
                      <a:gd name="T9" fmla="*/ 2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0"/>
                          <a:pt x="1" y="0"/>
                          <a:pt x="1" y="0"/>
                        </a:cubicBezTo>
                        <a:cubicBezTo>
                          <a:pt x="1" y="0"/>
                          <a:pt x="1" y="0"/>
                          <a:pt x="1" y="0"/>
                        </a:cubicBezTo>
                        <a:cubicBezTo>
                          <a:pt x="0" y="1"/>
                          <a:pt x="0" y="1"/>
                          <a:pt x="0" y="1"/>
                        </a:cubicBezTo>
                        <a:cubicBezTo>
                          <a:pt x="0" y="2"/>
                          <a:pt x="0" y="2"/>
                          <a:pt x="0" y="2"/>
                        </a:cubicBezTo>
                        <a:cubicBezTo>
                          <a:pt x="0" y="3"/>
                          <a:pt x="0" y="3"/>
                          <a:pt x="0" y="3"/>
                        </a:cubicBezTo>
                        <a:lnTo>
                          <a:pt x="1"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9" name="Freeform 545"/>
                  <p:cNvSpPr>
                    <a:spLocks/>
                  </p:cNvSpPr>
                  <p:nvPr/>
                </p:nvSpPr>
                <p:spPr bwMode="auto">
                  <a:xfrm>
                    <a:off x="2163" y="1779"/>
                    <a:ext cx="3" cy="9"/>
                  </a:xfrm>
                  <a:custGeom>
                    <a:avLst/>
                    <a:gdLst>
                      <a:gd name="T0" fmla="*/ 1 w 1"/>
                      <a:gd name="T1" fmla="*/ 0 h 3"/>
                      <a:gd name="T2" fmla="*/ 1 w 1"/>
                      <a:gd name="T3" fmla="*/ 0 h 3"/>
                      <a:gd name="T4" fmla="*/ 0 w 1"/>
                      <a:gd name="T5" fmla="*/ 1 h 3"/>
                      <a:gd name="T6" fmla="*/ 0 w 1"/>
                      <a:gd name="T7" fmla="*/ 2 h 3"/>
                      <a:gd name="T8" fmla="*/ 0 w 1"/>
                      <a:gd name="T9" fmla="*/ 3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0" y="1"/>
                          <a:pt x="0" y="1"/>
                          <a:pt x="0" y="1"/>
                        </a:cubicBezTo>
                        <a:cubicBezTo>
                          <a:pt x="0" y="2"/>
                          <a:pt x="0" y="2"/>
                          <a:pt x="0" y="2"/>
                        </a:cubicBezTo>
                        <a:cubicBezTo>
                          <a:pt x="0" y="3"/>
                          <a:pt x="0" y="3"/>
                          <a:pt x="0" y="3"/>
                        </a:cubicBezTo>
                        <a:cubicBezTo>
                          <a:pt x="1" y="2"/>
                          <a:pt x="1" y="2"/>
                          <a:pt x="1" y="2"/>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0" name="Freeform 546"/>
                  <p:cNvSpPr>
                    <a:spLocks/>
                  </p:cNvSpPr>
                  <p:nvPr/>
                </p:nvSpPr>
                <p:spPr bwMode="auto">
                  <a:xfrm>
                    <a:off x="2085" y="1870"/>
                    <a:ext cx="21" cy="9"/>
                  </a:xfrm>
                  <a:custGeom>
                    <a:avLst/>
                    <a:gdLst>
                      <a:gd name="T0" fmla="*/ 12 w 21"/>
                      <a:gd name="T1" fmla="*/ 9 h 9"/>
                      <a:gd name="T2" fmla="*/ 9 w 21"/>
                      <a:gd name="T3" fmla="*/ 6 h 9"/>
                      <a:gd name="T4" fmla="*/ 6 w 21"/>
                      <a:gd name="T5" fmla="*/ 6 h 9"/>
                      <a:gd name="T6" fmla="*/ 6 w 21"/>
                      <a:gd name="T7" fmla="*/ 9 h 9"/>
                      <a:gd name="T8" fmla="*/ 6 w 21"/>
                      <a:gd name="T9" fmla="*/ 9 h 9"/>
                      <a:gd name="T10" fmla="*/ 6 w 21"/>
                      <a:gd name="T11" fmla="*/ 6 h 9"/>
                      <a:gd name="T12" fmla="*/ 0 w 21"/>
                      <a:gd name="T13" fmla="*/ 6 h 9"/>
                      <a:gd name="T14" fmla="*/ 0 w 21"/>
                      <a:gd name="T15" fmla="*/ 6 h 9"/>
                      <a:gd name="T16" fmla="*/ 3 w 21"/>
                      <a:gd name="T17" fmla="*/ 3 h 9"/>
                      <a:gd name="T18" fmla="*/ 6 w 21"/>
                      <a:gd name="T19" fmla="*/ 3 h 9"/>
                      <a:gd name="T20" fmla="*/ 9 w 21"/>
                      <a:gd name="T21" fmla="*/ 0 h 9"/>
                      <a:gd name="T22" fmla="*/ 9 w 21"/>
                      <a:gd name="T23" fmla="*/ 0 h 9"/>
                      <a:gd name="T24" fmla="*/ 12 w 21"/>
                      <a:gd name="T25" fmla="*/ 0 h 9"/>
                      <a:gd name="T26" fmla="*/ 12 w 21"/>
                      <a:gd name="T27" fmla="*/ 0 h 9"/>
                      <a:gd name="T28" fmla="*/ 18 w 21"/>
                      <a:gd name="T29" fmla="*/ 0 h 9"/>
                      <a:gd name="T30" fmla="*/ 21 w 21"/>
                      <a:gd name="T31" fmla="*/ 3 h 9"/>
                      <a:gd name="T32" fmla="*/ 21 w 21"/>
                      <a:gd name="T33" fmla="*/ 6 h 9"/>
                      <a:gd name="T34" fmla="*/ 21 w 21"/>
                      <a:gd name="T35" fmla="*/ 9 h 9"/>
                      <a:gd name="T36" fmla="*/ 21 w 21"/>
                      <a:gd name="T37" fmla="*/ 9 h 9"/>
                      <a:gd name="T38" fmla="*/ 12 w 21"/>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9">
                        <a:moveTo>
                          <a:pt x="12" y="9"/>
                        </a:moveTo>
                        <a:lnTo>
                          <a:pt x="9" y="6"/>
                        </a:lnTo>
                        <a:lnTo>
                          <a:pt x="6" y="6"/>
                        </a:lnTo>
                        <a:lnTo>
                          <a:pt x="6" y="9"/>
                        </a:lnTo>
                        <a:lnTo>
                          <a:pt x="6" y="9"/>
                        </a:lnTo>
                        <a:lnTo>
                          <a:pt x="6" y="6"/>
                        </a:lnTo>
                        <a:lnTo>
                          <a:pt x="0" y="6"/>
                        </a:lnTo>
                        <a:lnTo>
                          <a:pt x="0" y="6"/>
                        </a:lnTo>
                        <a:lnTo>
                          <a:pt x="3" y="3"/>
                        </a:lnTo>
                        <a:lnTo>
                          <a:pt x="6" y="3"/>
                        </a:lnTo>
                        <a:lnTo>
                          <a:pt x="9" y="0"/>
                        </a:lnTo>
                        <a:lnTo>
                          <a:pt x="9" y="0"/>
                        </a:lnTo>
                        <a:lnTo>
                          <a:pt x="12" y="0"/>
                        </a:lnTo>
                        <a:lnTo>
                          <a:pt x="12" y="0"/>
                        </a:lnTo>
                        <a:lnTo>
                          <a:pt x="18" y="0"/>
                        </a:lnTo>
                        <a:lnTo>
                          <a:pt x="21" y="3"/>
                        </a:lnTo>
                        <a:lnTo>
                          <a:pt x="21" y="6"/>
                        </a:lnTo>
                        <a:lnTo>
                          <a:pt x="21" y="9"/>
                        </a:lnTo>
                        <a:lnTo>
                          <a:pt x="21" y="9"/>
                        </a:lnTo>
                        <a:lnTo>
                          <a:pt x="12"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1" name="Freeform 547"/>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close/>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2" name="Freeform 548"/>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3" name="Freeform 549"/>
                  <p:cNvSpPr>
                    <a:spLocks noEditPoints="1"/>
                  </p:cNvSpPr>
                  <p:nvPr/>
                </p:nvSpPr>
                <p:spPr bwMode="auto">
                  <a:xfrm>
                    <a:off x="2142" y="1773"/>
                    <a:ext cx="21" cy="21"/>
                  </a:xfrm>
                  <a:custGeom>
                    <a:avLst/>
                    <a:gdLst>
                      <a:gd name="T0" fmla="*/ 2 w 7"/>
                      <a:gd name="T1" fmla="*/ 6 h 7"/>
                      <a:gd name="T2" fmla="*/ 2 w 7"/>
                      <a:gd name="T3" fmla="*/ 6 h 7"/>
                      <a:gd name="T4" fmla="*/ 3 w 7"/>
                      <a:gd name="T5" fmla="*/ 4 h 7"/>
                      <a:gd name="T6" fmla="*/ 2 w 7"/>
                      <a:gd name="T7" fmla="*/ 5 h 7"/>
                      <a:gd name="T8" fmla="*/ 1 w 7"/>
                      <a:gd name="T9" fmla="*/ 6 h 7"/>
                      <a:gd name="T10" fmla="*/ 0 w 7"/>
                      <a:gd name="T11" fmla="*/ 6 h 7"/>
                      <a:gd name="T12" fmla="*/ 0 w 7"/>
                      <a:gd name="T13" fmla="*/ 6 h 7"/>
                      <a:gd name="T14" fmla="*/ 1 w 7"/>
                      <a:gd name="T15" fmla="*/ 5 h 7"/>
                      <a:gd name="T16" fmla="*/ 1 w 7"/>
                      <a:gd name="T17" fmla="*/ 4 h 7"/>
                      <a:gd name="T18" fmla="*/ 3 w 7"/>
                      <a:gd name="T19" fmla="*/ 3 h 7"/>
                      <a:gd name="T20" fmla="*/ 3 w 7"/>
                      <a:gd name="T21" fmla="*/ 1 h 7"/>
                      <a:gd name="T22" fmla="*/ 4 w 7"/>
                      <a:gd name="T23" fmla="*/ 1 h 7"/>
                      <a:gd name="T24" fmla="*/ 4 w 7"/>
                      <a:gd name="T25" fmla="*/ 2 h 7"/>
                      <a:gd name="T26" fmla="*/ 3 w 7"/>
                      <a:gd name="T27" fmla="*/ 3 h 7"/>
                      <a:gd name="T28" fmla="*/ 2 w 7"/>
                      <a:gd name="T29" fmla="*/ 4 h 7"/>
                      <a:gd name="T30" fmla="*/ 2 w 7"/>
                      <a:gd name="T31" fmla="*/ 4 h 7"/>
                      <a:gd name="T32" fmla="*/ 4 w 7"/>
                      <a:gd name="T33" fmla="*/ 3 h 7"/>
                      <a:gd name="T34" fmla="*/ 5 w 7"/>
                      <a:gd name="T35" fmla="*/ 2 h 7"/>
                      <a:gd name="T36" fmla="*/ 5 w 7"/>
                      <a:gd name="T37" fmla="*/ 1 h 7"/>
                      <a:gd name="T38" fmla="*/ 6 w 7"/>
                      <a:gd name="T39" fmla="*/ 0 h 7"/>
                      <a:gd name="T40" fmla="*/ 6 w 7"/>
                      <a:gd name="T41" fmla="*/ 1 h 7"/>
                      <a:gd name="T42" fmla="*/ 6 w 7"/>
                      <a:gd name="T43" fmla="*/ 1 h 7"/>
                      <a:gd name="T44" fmla="*/ 6 w 7"/>
                      <a:gd name="T45" fmla="*/ 1 h 7"/>
                      <a:gd name="T46" fmla="*/ 7 w 7"/>
                      <a:gd name="T47" fmla="*/ 1 h 7"/>
                      <a:gd name="T48" fmla="*/ 7 w 7"/>
                      <a:gd name="T49" fmla="*/ 2 h 7"/>
                      <a:gd name="T50" fmla="*/ 7 w 7"/>
                      <a:gd name="T51" fmla="*/ 3 h 7"/>
                      <a:gd name="T52" fmla="*/ 6 w 7"/>
                      <a:gd name="T53" fmla="*/ 3 h 7"/>
                      <a:gd name="T54" fmla="*/ 7 w 7"/>
                      <a:gd name="T55" fmla="*/ 3 h 7"/>
                      <a:gd name="T56" fmla="*/ 7 w 7"/>
                      <a:gd name="T57" fmla="*/ 2 h 7"/>
                      <a:gd name="T58" fmla="*/ 6 w 7"/>
                      <a:gd name="T59" fmla="*/ 2 h 7"/>
                      <a:gd name="T60" fmla="*/ 6 w 7"/>
                      <a:gd name="T61" fmla="*/ 3 h 7"/>
                      <a:gd name="T62" fmla="*/ 4 w 7"/>
                      <a:gd name="T63" fmla="*/ 5 h 7"/>
                      <a:gd name="T64" fmla="*/ 4 w 7"/>
                      <a:gd name="T65" fmla="*/ 5 h 7"/>
                      <a:gd name="T66" fmla="*/ 3 w 7"/>
                      <a:gd name="T67" fmla="*/ 6 h 7"/>
                      <a:gd name="T68" fmla="*/ 3 w 7"/>
                      <a:gd name="T69" fmla="*/ 6 h 7"/>
                      <a:gd name="T70" fmla="*/ 2 w 7"/>
                      <a:gd name="T71" fmla="*/ 7 h 7"/>
                      <a:gd name="T72" fmla="*/ 2 w 7"/>
                      <a:gd name="T73" fmla="*/ 6 h 7"/>
                      <a:gd name="T74" fmla="*/ 3 w 7"/>
                      <a:gd name="T75" fmla="*/ 4 h 7"/>
                      <a:gd name="T76" fmla="*/ 3 w 7"/>
                      <a:gd name="T77" fmla="*/ 5 h 7"/>
                      <a:gd name="T78" fmla="*/ 3 w 7"/>
                      <a:gd name="T79" fmla="*/ 6 h 7"/>
                      <a:gd name="T80" fmla="*/ 4 w 7"/>
                      <a:gd name="T81" fmla="*/ 5 h 7"/>
                      <a:gd name="T82" fmla="*/ 4 w 7"/>
                      <a:gd name="T83" fmla="*/ 4 h 7"/>
                      <a:gd name="T84" fmla="*/ 6 w 7"/>
                      <a:gd name="T85" fmla="*/ 1 h 7"/>
                      <a:gd name="T86" fmla="*/ 3 w 7"/>
                      <a:gd name="T8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7">
                        <a:moveTo>
                          <a:pt x="2" y="6"/>
                        </a:moveTo>
                        <a:cubicBezTo>
                          <a:pt x="2" y="6"/>
                          <a:pt x="2" y="6"/>
                          <a:pt x="2" y="6"/>
                        </a:cubicBezTo>
                        <a:cubicBezTo>
                          <a:pt x="3" y="4"/>
                          <a:pt x="3" y="4"/>
                          <a:pt x="3" y="4"/>
                        </a:cubicBezTo>
                        <a:cubicBezTo>
                          <a:pt x="2" y="5"/>
                          <a:pt x="2" y="5"/>
                          <a:pt x="2" y="5"/>
                        </a:cubicBezTo>
                        <a:cubicBezTo>
                          <a:pt x="1" y="6"/>
                          <a:pt x="1" y="6"/>
                          <a:pt x="1" y="6"/>
                        </a:cubicBezTo>
                        <a:cubicBezTo>
                          <a:pt x="0" y="6"/>
                          <a:pt x="0" y="6"/>
                          <a:pt x="0" y="6"/>
                        </a:cubicBezTo>
                        <a:cubicBezTo>
                          <a:pt x="0" y="6"/>
                          <a:pt x="0" y="6"/>
                          <a:pt x="0" y="6"/>
                        </a:cubicBezTo>
                        <a:cubicBezTo>
                          <a:pt x="1" y="5"/>
                          <a:pt x="1" y="5"/>
                          <a:pt x="1" y="5"/>
                        </a:cubicBezTo>
                        <a:cubicBezTo>
                          <a:pt x="1" y="4"/>
                          <a:pt x="1" y="4"/>
                          <a:pt x="1" y="4"/>
                        </a:cubicBezTo>
                        <a:cubicBezTo>
                          <a:pt x="3" y="3"/>
                          <a:pt x="3" y="3"/>
                          <a:pt x="3" y="3"/>
                        </a:cubicBezTo>
                        <a:cubicBezTo>
                          <a:pt x="3" y="1"/>
                          <a:pt x="3" y="1"/>
                          <a:pt x="3" y="1"/>
                        </a:cubicBezTo>
                        <a:cubicBezTo>
                          <a:pt x="4" y="1"/>
                          <a:pt x="4" y="1"/>
                          <a:pt x="4" y="1"/>
                        </a:cubicBezTo>
                        <a:cubicBezTo>
                          <a:pt x="4" y="2"/>
                          <a:pt x="4" y="2"/>
                          <a:pt x="4" y="2"/>
                        </a:cubicBezTo>
                        <a:cubicBezTo>
                          <a:pt x="3" y="3"/>
                          <a:pt x="3" y="3"/>
                          <a:pt x="3" y="3"/>
                        </a:cubicBezTo>
                        <a:cubicBezTo>
                          <a:pt x="2" y="4"/>
                          <a:pt x="2" y="4"/>
                          <a:pt x="2" y="4"/>
                        </a:cubicBezTo>
                        <a:cubicBezTo>
                          <a:pt x="2" y="4"/>
                          <a:pt x="2" y="4"/>
                          <a:pt x="2" y="4"/>
                        </a:cubicBezTo>
                        <a:cubicBezTo>
                          <a:pt x="4" y="3"/>
                          <a:pt x="4" y="3"/>
                          <a:pt x="4" y="3"/>
                        </a:cubicBezTo>
                        <a:cubicBezTo>
                          <a:pt x="5" y="2"/>
                          <a:pt x="5" y="2"/>
                          <a:pt x="5" y="2"/>
                        </a:cubicBezTo>
                        <a:cubicBezTo>
                          <a:pt x="5" y="1"/>
                          <a:pt x="5" y="1"/>
                          <a:pt x="5" y="1"/>
                        </a:cubicBezTo>
                        <a:cubicBezTo>
                          <a:pt x="6" y="0"/>
                          <a:pt x="6" y="0"/>
                          <a:pt x="6" y="0"/>
                        </a:cubicBezTo>
                        <a:cubicBezTo>
                          <a:pt x="6" y="1"/>
                          <a:pt x="6" y="1"/>
                          <a:pt x="6" y="1"/>
                        </a:cubicBezTo>
                        <a:cubicBezTo>
                          <a:pt x="6" y="1"/>
                          <a:pt x="6" y="1"/>
                          <a:pt x="6" y="1"/>
                        </a:cubicBezTo>
                        <a:cubicBezTo>
                          <a:pt x="6" y="1"/>
                          <a:pt x="6" y="1"/>
                          <a:pt x="6" y="1"/>
                        </a:cubicBezTo>
                        <a:cubicBezTo>
                          <a:pt x="7" y="1"/>
                          <a:pt x="7" y="1"/>
                          <a:pt x="7" y="1"/>
                        </a:cubicBezTo>
                        <a:cubicBezTo>
                          <a:pt x="7" y="2"/>
                          <a:pt x="7" y="2"/>
                          <a:pt x="7" y="2"/>
                        </a:cubicBezTo>
                        <a:cubicBezTo>
                          <a:pt x="7" y="3"/>
                          <a:pt x="7" y="3"/>
                          <a:pt x="7" y="3"/>
                        </a:cubicBezTo>
                        <a:cubicBezTo>
                          <a:pt x="6" y="3"/>
                          <a:pt x="6" y="3"/>
                          <a:pt x="6" y="3"/>
                        </a:cubicBezTo>
                        <a:cubicBezTo>
                          <a:pt x="7" y="3"/>
                          <a:pt x="7" y="3"/>
                          <a:pt x="7" y="3"/>
                        </a:cubicBezTo>
                        <a:cubicBezTo>
                          <a:pt x="7" y="2"/>
                          <a:pt x="7" y="2"/>
                          <a:pt x="7" y="2"/>
                        </a:cubicBezTo>
                        <a:cubicBezTo>
                          <a:pt x="6" y="2"/>
                          <a:pt x="6" y="2"/>
                          <a:pt x="6" y="2"/>
                        </a:cubicBezTo>
                        <a:cubicBezTo>
                          <a:pt x="6" y="3"/>
                          <a:pt x="6" y="3"/>
                          <a:pt x="6" y="3"/>
                        </a:cubicBezTo>
                        <a:cubicBezTo>
                          <a:pt x="4" y="5"/>
                          <a:pt x="4" y="5"/>
                          <a:pt x="4" y="5"/>
                        </a:cubicBezTo>
                        <a:cubicBezTo>
                          <a:pt x="4" y="5"/>
                          <a:pt x="4" y="5"/>
                          <a:pt x="4" y="5"/>
                        </a:cubicBezTo>
                        <a:cubicBezTo>
                          <a:pt x="4" y="5"/>
                          <a:pt x="4" y="5"/>
                          <a:pt x="3" y="6"/>
                        </a:cubicBezTo>
                        <a:cubicBezTo>
                          <a:pt x="3" y="6"/>
                          <a:pt x="3" y="6"/>
                          <a:pt x="3" y="6"/>
                        </a:cubicBezTo>
                        <a:cubicBezTo>
                          <a:pt x="2" y="7"/>
                          <a:pt x="2" y="7"/>
                          <a:pt x="2" y="7"/>
                        </a:cubicBezTo>
                        <a:lnTo>
                          <a:pt x="2" y="6"/>
                        </a:lnTo>
                        <a:close/>
                        <a:moveTo>
                          <a:pt x="3" y="4"/>
                        </a:moveTo>
                        <a:cubicBezTo>
                          <a:pt x="3" y="5"/>
                          <a:pt x="3" y="5"/>
                          <a:pt x="3" y="5"/>
                        </a:cubicBezTo>
                        <a:cubicBezTo>
                          <a:pt x="3" y="6"/>
                          <a:pt x="3" y="6"/>
                          <a:pt x="3" y="6"/>
                        </a:cubicBezTo>
                        <a:cubicBezTo>
                          <a:pt x="4" y="5"/>
                          <a:pt x="4" y="5"/>
                          <a:pt x="4" y="5"/>
                        </a:cubicBezTo>
                        <a:cubicBezTo>
                          <a:pt x="4" y="4"/>
                          <a:pt x="4" y="4"/>
                          <a:pt x="4" y="4"/>
                        </a:cubicBezTo>
                        <a:cubicBezTo>
                          <a:pt x="6" y="1"/>
                          <a:pt x="6" y="1"/>
                          <a:pt x="6" y="1"/>
                        </a:cubicBez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4" name="Freeform 550"/>
                  <p:cNvSpPr>
                    <a:spLocks noEditPoints="1"/>
                  </p:cNvSpPr>
                  <p:nvPr/>
                </p:nvSpPr>
                <p:spPr bwMode="auto">
                  <a:xfrm>
                    <a:off x="2142" y="1773"/>
                    <a:ext cx="21" cy="21"/>
                  </a:xfrm>
                  <a:custGeom>
                    <a:avLst/>
                    <a:gdLst>
                      <a:gd name="T0" fmla="*/ 5 w 7"/>
                      <a:gd name="T1" fmla="*/ 0 h 7"/>
                      <a:gd name="T2" fmla="*/ 5 w 7"/>
                      <a:gd name="T3" fmla="*/ 0 h 7"/>
                      <a:gd name="T4" fmla="*/ 5 w 7"/>
                      <a:gd name="T5" fmla="*/ 2 h 7"/>
                      <a:gd name="T6" fmla="*/ 4 w 7"/>
                      <a:gd name="T7" fmla="*/ 3 h 7"/>
                      <a:gd name="T8" fmla="*/ 3 w 7"/>
                      <a:gd name="T9" fmla="*/ 4 h 7"/>
                      <a:gd name="T10" fmla="*/ 3 w 7"/>
                      <a:gd name="T11" fmla="*/ 3 h 7"/>
                      <a:gd name="T12" fmla="*/ 4 w 7"/>
                      <a:gd name="T13" fmla="*/ 2 h 7"/>
                      <a:gd name="T14" fmla="*/ 4 w 7"/>
                      <a:gd name="T15" fmla="*/ 1 h 7"/>
                      <a:gd name="T16" fmla="*/ 4 w 7"/>
                      <a:gd name="T17" fmla="*/ 1 h 7"/>
                      <a:gd name="T18" fmla="*/ 3 w 7"/>
                      <a:gd name="T19" fmla="*/ 1 h 7"/>
                      <a:gd name="T20" fmla="*/ 2 w 7"/>
                      <a:gd name="T21" fmla="*/ 3 h 7"/>
                      <a:gd name="T22" fmla="*/ 1 w 7"/>
                      <a:gd name="T23" fmla="*/ 4 h 7"/>
                      <a:gd name="T24" fmla="*/ 1 w 7"/>
                      <a:gd name="T25" fmla="*/ 5 h 7"/>
                      <a:gd name="T26" fmla="*/ 0 w 7"/>
                      <a:gd name="T27" fmla="*/ 6 h 7"/>
                      <a:gd name="T28" fmla="*/ 0 w 7"/>
                      <a:gd name="T29" fmla="*/ 7 h 7"/>
                      <a:gd name="T30" fmla="*/ 1 w 7"/>
                      <a:gd name="T31" fmla="*/ 6 h 7"/>
                      <a:gd name="T32" fmla="*/ 2 w 7"/>
                      <a:gd name="T33" fmla="*/ 5 h 7"/>
                      <a:gd name="T34" fmla="*/ 3 w 7"/>
                      <a:gd name="T35" fmla="*/ 5 h 7"/>
                      <a:gd name="T36" fmla="*/ 2 w 7"/>
                      <a:gd name="T37" fmla="*/ 5 h 7"/>
                      <a:gd name="T38" fmla="*/ 1 w 7"/>
                      <a:gd name="T39" fmla="*/ 7 h 7"/>
                      <a:gd name="T40" fmla="*/ 2 w 7"/>
                      <a:gd name="T41" fmla="*/ 7 h 7"/>
                      <a:gd name="T42" fmla="*/ 3 w 7"/>
                      <a:gd name="T43" fmla="*/ 6 h 7"/>
                      <a:gd name="T44" fmla="*/ 3 w 7"/>
                      <a:gd name="T45" fmla="*/ 6 h 7"/>
                      <a:gd name="T46" fmla="*/ 4 w 7"/>
                      <a:gd name="T47" fmla="*/ 5 h 7"/>
                      <a:gd name="T48" fmla="*/ 4 w 7"/>
                      <a:gd name="T49" fmla="*/ 5 h 7"/>
                      <a:gd name="T50" fmla="*/ 6 w 7"/>
                      <a:gd name="T51" fmla="*/ 3 h 7"/>
                      <a:gd name="T52" fmla="*/ 6 w 7"/>
                      <a:gd name="T53" fmla="*/ 2 h 7"/>
                      <a:gd name="T54" fmla="*/ 6 w 7"/>
                      <a:gd name="T55" fmla="*/ 2 h 7"/>
                      <a:gd name="T56" fmla="*/ 6 w 7"/>
                      <a:gd name="T57" fmla="*/ 3 h 7"/>
                      <a:gd name="T58" fmla="*/ 5 w 7"/>
                      <a:gd name="T59" fmla="*/ 5 h 7"/>
                      <a:gd name="T60" fmla="*/ 4 w 7"/>
                      <a:gd name="T61" fmla="*/ 6 h 7"/>
                      <a:gd name="T62" fmla="*/ 5 w 7"/>
                      <a:gd name="T63" fmla="*/ 5 h 7"/>
                      <a:gd name="T64" fmla="*/ 7 w 7"/>
                      <a:gd name="T65" fmla="*/ 4 h 7"/>
                      <a:gd name="T66" fmla="*/ 7 w 7"/>
                      <a:gd name="T67" fmla="*/ 3 h 7"/>
                      <a:gd name="T68" fmla="*/ 7 w 7"/>
                      <a:gd name="T69" fmla="*/ 2 h 7"/>
                      <a:gd name="T70" fmla="*/ 7 w 7"/>
                      <a:gd name="T71" fmla="*/ 1 h 7"/>
                      <a:gd name="T72" fmla="*/ 6 w 7"/>
                      <a:gd name="T73" fmla="*/ 1 h 7"/>
                      <a:gd name="T74" fmla="*/ 6 w 7"/>
                      <a:gd name="T75" fmla="*/ 0 h 7"/>
                      <a:gd name="T76" fmla="*/ 5 w 7"/>
                      <a:gd name="T77" fmla="*/ 0 h 7"/>
                      <a:gd name="T78" fmla="*/ 3 w 7"/>
                      <a:gd name="T79" fmla="*/ 5 h 7"/>
                      <a:gd name="T80" fmla="*/ 3 w 7"/>
                      <a:gd name="T81" fmla="*/ 4 h 7"/>
                      <a:gd name="T82" fmla="*/ 5 w 7"/>
                      <a:gd name="T83" fmla="*/ 3 h 7"/>
                      <a:gd name="T84" fmla="*/ 4 w 7"/>
                      <a:gd name="T85" fmla="*/ 4 h 7"/>
                      <a:gd name="T86" fmla="*/ 4 w 7"/>
                      <a:gd name="T87" fmla="*/ 5 h 7"/>
                      <a:gd name="T88" fmla="*/ 3 w 7"/>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7">
                        <a:moveTo>
                          <a:pt x="5" y="0"/>
                        </a:moveTo>
                        <a:cubicBezTo>
                          <a:pt x="5" y="0"/>
                          <a:pt x="5" y="0"/>
                          <a:pt x="5" y="0"/>
                        </a:cubicBezTo>
                        <a:cubicBezTo>
                          <a:pt x="5" y="2"/>
                          <a:pt x="5" y="2"/>
                          <a:pt x="5" y="2"/>
                        </a:cubicBezTo>
                        <a:cubicBezTo>
                          <a:pt x="4" y="3"/>
                          <a:pt x="4" y="3"/>
                          <a:pt x="4" y="3"/>
                        </a:cubicBezTo>
                        <a:cubicBezTo>
                          <a:pt x="3" y="4"/>
                          <a:pt x="3" y="4"/>
                          <a:pt x="3" y="4"/>
                        </a:cubicBezTo>
                        <a:cubicBezTo>
                          <a:pt x="3" y="3"/>
                          <a:pt x="3" y="3"/>
                          <a:pt x="3" y="3"/>
                        </a:cubicBezTo>
                        <a:cubicBezTo>
                          <a:pt x="4" y="2"/>
                          <a:pt x="4" y="2"/>
                          <a:pt x="4" y="2"/>
                        </a:cubicBezTo>
                        <a:cubicBezTo>
                          <a:pt x="4" y="1"/>
                          <a:pt x="4" y="1"/>
                          <a:pt x="4" y="1"/>
                        </a:cubicBezTo>
                        <a:cubicBezTo>
                          <a:pt x="4" y="1"/>
                          <a:pt x="4" y="1"/>
                          <a:pt x="4" y="1"/>
                        </a:cubicBezTo>
                        <a:cubicBezTo>
                          <a:pt x="3" y="1"/>
                          <a:pt x="3" y="1"/>
                          <a:pt x="3" y="1"/>
                        </a:cubicBezTo>
                        <a:cubicBezTo>
                          <a:pt x="2" y="3"/>
                          <a:pt x="2" y="3"/>
                          <a:pt x="2" y="3"/>
                        </a:cubicBezTo>
                        <a:cubicBezTo>
                          <a:pt x="1" y="4"/>
                          <a:pt x="1" y="4"/>
                          <a:pt x="1" y="4"/>
                        </a:cubicBezTo>
                        <a:cubicBezTo>
                          <a:pt x="1" y="5"/>
                          <a:pt x="1" y="5"/>
                          <a:pt x="1" y="5"/>
                        </a:cubicBezTo>
                        <a:cubicBezTo>
                          <a:pt x="0" y="6"/>
                          <a:pt x="0" y="6"/>
                          <a:pt x="0" y="6"/>
                        </a:cubicBezTo>
                        <a:cubicBezTo>
                          <a:pt x="0" y="7"/>
                          <a:pt x="0" y="7"/>
                          <a:pt x="0" y="7"/>
                        </a:cubicBezTo>
                        <a:cubicBezTo>
                          <a:pt x="1" y="6"/>
                          <a:pt x="1" y="6"/>
                          <a:pt x="1" y="6"/>
                        </a:cubicBezTo>
                        <a:cubicBezTo>
                          <a:pt x="2" y="5"/>
                          <a:pt x="2" y="5"/>
                          <a:pt x="2" y="5"/>
                        </a:cubicBezTo>
                        <a:cubicBezTo>
                          <a:pt x="3" y="5"/>
                          <a:pt x="3" y="5"/>
                          <a:pt x="3" y="5"/>
                        </a:cubicBezTo>
                        <a:cubicBezTo>
                          <a:pt x="2" y="5"/>
                          <a:pt x="2" y="5"/>
                          <a:pt x="2" y="5"/>
                        </a:cubicBezTo>
                        <a:cubicBezTo>
                          <a:pt x="1" y="7"/>
                          <a:pt x="1" y="7"/>
                          <a:pt x="1" y="7"/>
                        </a:cubicBezTo>
                        <a:cubicBezTo>
                          <a:pt x="2" y="7"/>
                          <a:pt x="2" y="7"/>
                          <a:pt x="2" y="7"/>
                        </a:cubicBezTo>
                        <a:cubicBezTo>
                          <a:pt x="3" y="6"/>
                          <a:pt x="3" y="6"/>
                          <a:pt x="3" y="6"/>
                        </a:cubicBezTo>
                        <a:cubicBezTo>
                          <a:pt x="3" y="6"/>
                          <a:pt x="3" y="6"/>
                          <a:pt x="3" y="6"/>
                        </a:cubicBezTo>
                        <a:cubicBezTo>
                          <a:pt x="3" y="6"/>
                          <a:pt x="4" y="5"/>
                          <a:pt x="4" y="5"/>
                        </a:cubicBezTo>
                        <a:cubicBezTo>
                          <a:pt x="4" y="5"/>
                          <a:pt x="4" y="5"/>
                          <a:pt x="4" y="5"/>
                        </a:cubicBezTo>
                        <a:cubicBezTo>
                          <a:pt x="6" y="3"/>
                          <a:pt x="6" y="3"/>
                          <a:pt x="6" y="3"/>
                        </a:cubicBezTo>
                        <a:cubicBezTo>
                          <a:pt x="6" y="2"/>
                          <a:pt x="6" y="2"/>
                          <a:pt x="6" y="2"/>
                        </a:cubicBezTo>
                        <a:cubicBezTo>
                          <a:pt x="6" y="2"/>
                          <a:pt x="6" y="2"/>
                          <a:pt x="6" y="2"/>
                        </a:cubicBezTo>
                        <a:cubicBezTo>
                          <a:pt x="6" y="3"/>
                          <a:pt x="6" y="3"/>
                          <a:pt x="6" y="3"/>
                        </a:cubicBezTo>
                        <a:cubicBezTo>
                          <a:pt x="5" y="5"/>
                          <a:pt x="5" y="5"/>
                          <a:pt x="5" y="5"/>
                        </a:cubicBezTo>
                        <a:cubicBezTo>
                          <a:pt x="4" y="6"/>
                          <a:pt x="4" y="6"/>
                          <a:pt x="4" y="6"/>
                        </a:cubicBezTo>
                        <a:cubicBezTo>
                          <a:pt x="5" y="5"/>
                          <a:pt x="5" y="5"/>
                          <a:pt x="5" y="5"/>
                        </a:cubicBezTo>
                        <a:cubicBezTo>
                          <a:pt x="7" y="4"/>
                          <a:pt x="7" y="4"/>
                          <a:pt x="7" y="4"/>
                        </a:cubicBezTo>
                        <a:cubicBezTo>
                          <a:pt x="7" y="3"/>
                          <a:pt x="7" y="3"/>
                          <a:pt x="7" y="3"/>
                        </a:cubicBezTo>
                        <a:cubicBezTo>
                          <a:pt x="7" y="2"/>
                          <a:pt x="7" y="2"/>
                          <a:pt x="7" y="2"/>
                        </a:cubicBezTo>
                        <a:cubicBezTo>
                          <a:pt x="7" y="1"/>
                          <a:pt x="7" y="1"/>
                          <a:pt x="7" y="1"/>
                        </a:cubicBezTo>
                        <a:cubicBezTo>
                          <a:pt x="6" y="1"/>
                          <a:pt x="6" y="1"/>
                          <a:pt x="6" y="1"/>
                        </a:cubicBezTo>
                        <a:cubicBezTo>
                          <a:pt x="6" y="0"/>
                          <a:pt x="6" y="0"/>
                          <a:pt x="6" y="0"/>
                        </a:cubicBezTo>
                        <a:cubicBezTo>
                          <a:pt x="5" y="0"/>
                          <a:pt x="5" y="0"/>
                          <a:pt x="5" y="0"/>
                        </a:cubicBezTo>
                        <a:close/>
                        <a:moveTo>
                          <a:pt x="3" y="5"/>
                        </a:moveTo>
                        <a:cubicBezTo>
                          <a:pt x="3" y="4"/>
                          <a:pt x="3" y="4"/>
                          <a:pt x="3" y="4"/>
                        </a:cubicBezTo>
                        <a:cubicBezTo>
                          <a:pt x="5" y="3"/>
                          <a:pt x="5" y="3"/>
                          <a:pt x="5" y="3"/>
                        </a:cubicBezTo>
                        <a:cubicBezTo>
                          <a:pt x="4" y="4"/>
                          <a:pt x="4" y="4"/>
                          <a:pt x="4" y="4"/>
                        </a:cubicBezTo>
                        <a:cubicBezTo>
                          <a:pt x="4" y="5"/>
                          <a:pt x="4" y="5"/>
                          <a:pt x="4" y="5"/>
                        </a:cubicBezTo>
                        <a:cubicBezTo>
                          <a:pt x="3"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5" name="Freeform 551"/>
                  <p:cNvSpPr>
                    <a:spLocks/>
                  </p:cNvSpPr>
                  <p:nvPr/>
                </p:nvSpPr>
                <p:spPr bwMode="auto">
                  <a:xfrm>
                    <a:off x="2109" y="1450"/>
                    <a:ext cx="103" cy="100"/>
                  </a:xfrm>
                  <a:custGeom>
                    <a:avLst/>
                    <a:gdLst>
                      <a:gd name="T0" fmla="*/ 12 w 103"/>
                      <a:gd name="T1" fmla="*/ 100 h 100"/>
                      <a:gd name="T2" fmla="*/ 15 w 103"/>
                      <a:gd name="T3" fmla="*/ 90 h 100"/>
                      <a:gd name="T4" fmla="*/ 18 w 103"/>
                      <a:gd name="T5" fmla="*/ 81 h 100"/>
                      <a:gd name="T6" fmla="*/ 12 w 103"/>
                      <a:gd name="T7" fmla="*/ 78 h 100"/>
                      <a:gd name="T8" fmla="*/ 6 w 103"/>
                      <a:gd name="T9" fmla="*/ 78 h 100"/>
                      <a:gd name="T10" fmla="*/ 0 w 103"/>
                      <a:gd name="T11" fmla="*/ 81 h 100"/>
                      <a:gd name="T12" fmla="*/ 3 w 103"/>
                      <a:gd name="T13" fmla="*/ 69 h 100"/>
                      <a:gd name="T14" fmla="*/ 15 w 103"/>
                      <a:gd name="T15" fmla="*/ 63 h 100"/>
                      <a:gd name="T16" fmla="*/ 15 w 103"/>
                      <a:gd name="T17" fmla="*/ 51 h 100"/>
                      <a:gd name="T18" fmla="*/ 24 w 103"/>
                      <a:gd name="T19" fmla="*/ 39 h 100"/>
                      <a:gd name="T20" fmla="*/ 24 w 103"/>
                      <a:gd name="T21" fmla="*/ 33 h 100"/>
                      <a:gd name="T22" fmla="*/ 30 w 103"/>
                      <a:gd name="T23" fmla="*/ 21 h 100"/>
                      <a:gd name="T24" fmla="*/ 36 w 103"/>
                      <a:gd name="T25" fmla="*/ 6 h 100"/>
                      <a:gd name="T26" fmla="*/ 48 w 103"/>
                      <a:gd name="T27" fmla="*/ 3 h 100"/>
                      <a:gd name="T28" fmla="*/ 51 w 103"/>
                      <a:gd name="T29" fmla="*/ 6 h 100"/>
                      <a:gd name="T30" fmla="*/ 51 w 103"/>
                      <a:gd name="T31" fmla="*/ 15 h 100"/>
                      <a:gd name="T32" fmla="*/ 45 w 103"/>
                      <a:gd name="T33" fmla="*/ 15 h 100"/>
                      <a:gd name="T34" fmla="*/ 48 w 103"/>
                      <a:gd name="T35" fmla="*/ 27 h 100"/>
                      <a:gd name="T36" fmla="*/ 54 w 103"/>
                      <a:gd name="T37" fmla="*/ 18 h 100"/>
                      <a:gd name="T38" fmla="*/ 61 w 103"/>
                      <a:gd name="T39" fmla="*/ 24 h 100"/>
                      <a:gd name="T40" fmla="*/ 61 w 103"/>
                      <a:gd name="T41" fmla="*/ 30 h 100"/>
                      <a:gd name="T42" fmla="*/ 73 w 103"/>
                      <a:gd name="T43" fmla="*/ 36 h 100"/>
                      <a:gd name="T44" fmla="*/ 76 w 103"/>
                      <a:gd name="T45" fmla="*/ 42 h 100"/>
                      <a:gd name="T46" fmla="*/ 82 w 103"/>
                      <a:gd name="T47" fmla="*/ 51 h 100"/>
                      <a:gd name="T48" fmla="*/ 88 w 103"/>
                      <a:gd name="T49" fmla="*/ 60 h 100"/>
                      <a:gd name="T50" fmla="*/ 88 w 103"/>
                      <a:gd name="T51" fmla="*/ 66 h 100"/>
                      <a:gd name="T52" fmla="*/ 85 w 103"/>
                      <a:gd name="T53" fmla="*/ 72 h 100"/>
                      <a:gd name="T54" fmla="*/ 82 w 103"/>
                      <a:gd name="T55" fmla="*/ 78 h 100"/>
                      <a:gd name="T56" fmla="*/ 91 w 103"/>
                      <a:gd name="T57" fmla="*/ 75 h 100"/>
                      <a:gd name="T58" fmla="*/ 100 w 103"/>
                      <a:gd name="T59" fmla="*/ 78 h 100"/>
                      <a:gd name="T60" fmla="*/ 100 w 103"/>
                      <a:gd name="T61" fmla="*/ 78 h 100"/>
                      <a:gd name="T62" fmla="*/ 100 w 103"/>
                      <a:gd name="T63" fmla="*/ 81 h 100"/>
                      <a:gd name="T64" fmla="*/ 103 w 103"/>
                      <a:gd name="T65" fmla="*/ 87 h 100"/>
                      <a:gd name="T66" fmla="*/ 97 w 103"/>
                      <a:gd name="T67" fmla="*/ 90 h 100"/>
                      <a:gd name="T68" fmla="*/ 91 w 103"/>
                      <a:gd name="T69" fmla="*/ 96 h 100"/>
                      <a:gd name="T70" fmla="*/ 85 w 103"/>
                      <a:gd name="T71" fmla="*/ 90 h 100"/>
                      <a:gd name="T72" fmla="*/ 76 w 103"/>
                      <a:gd name="T73" fmla="*/ 90 h 100"/>
                      <a:gd name="T74" fmla="*/ 70 w 103"/>
                      <a:gd name="T75" fmla="*/ 90 h 100"/>
                      <a:gd name="T76" fmla="*/ 73 w 103"/>
                      <a:gd name="T77" fmla="*/ 84 h 100"/>
                      <a:gd name="T78" fmla="*/ 70 w 103"/>
                      <a:gd name="T79" fmla="*/ 75 h 100"/>
                      <a:gd name="T80" fmla="*/ 64 w 103"/>
                      <a:gd name="T81" fmla="*/ 72 h 100"/>
                      <a:gd name="T82" fmla="*/ 64 w 103"/>
                      <a:gd name="T83" fmla="*/ 66 h 100"/>
                      <a:gd name="T84" fmla="*/ 57 w 103"/>
                      <a:gd name="T85" fmla="*/ 66 h 100"/>
                      <a:gd name="T86" fmla="*/ 51 w 103"/>
                      <a:gd name="T87" fmla="*/ 72 h 100"/>
                      <a:gd name="T88" fmla="*/ 48 w 103"/>
                      <a:gd name="T89" fmla="*/ 81 h 100"/>
                      <a:gd name="T90" fmla="*/ 42 w 103"/>
                      <a:gd name="T91" fmla="*/ 81 h 100"/>
                      <a:gd name="T92" fmla="*/ 36 w 103"/>
                      <a:gd name="T93" fmla="*/ 87 h 100"/>
                      <a:gd name="T94" fmla="*/ 30 w 103"/>
                      <a:gd name="T95" fmla="*/ 93 h 100"/>
                      <a:gd name="T96" fmla="*/ 21 w 103"/>
                      <a:gd name="T9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00">
                        <a:moveTo>
                          <a:pt x="18" y="100"/>
                        </a:moveTo>
                        <a:lnTo>
                          <a:pt x="15" y="96"/>
                        </a:lnTo>
                        <a:lnTo>
                          <a:pt x="12" y="100"/>
                        </a:lnTo>
                        <a:lnTo>
                          <a:pt x="15" y="96"/>
                        </a:lnTo>
                        <a:lnTo>
                          <a:pt x="15" y="93"/>
                        </a:lnTo>
                        <a:lnTo>
                          <a:pt x="15" y="90"/>
                        </a:lnTo>
                        <a:lnTo>
                          <a:pt x="15" y="87"/>
                        </a:lnTo>
                        <a:lnTo>
                          <a:pt x="18" y="84"/>
                        </a:lnTo>
                        <a:lnTo>
                          <a:pt x="18" y="81"/>
                        </a:lnTo>
                        <a:lnTo>
                          <a:pt x="15" y="78"/>
                        </a:lnTo>
                        <a:lnTo>
                          <a:pt x="12" y="78"/>
                        </a:lnTo>
                        <a:lnTo>
                          <a:pt x="12" y="78"/>
                        </a:lnTo>
                        <a:lnTo>
                          <a:pt x="9" y="78"/>
                        </a:lnTo>
                        <a:lnTo>
                          <a:pt x="6" y="78"/>
                        </a:lnTo>
                        <a:lnTo>
                          <a:pt x="6" y="78"/>
                        </a:lnTo>
                        <a:lnTo>
                          <a:pt x="3" y="78"/>
                        </a:lnTo>
                        <a:lnTo>
                          <a:pt x="3" y="81"/>
                        </a:lnTo>
                        <a:lnTo>
                          <a:pt x="0" y="81"/>
                        </a:lnTo>
                        <a:lnTo>
                          <a:pt x="0" y="78"/>
                        </a:lnTo>
                        <a:lnTo>
                          <a:pt x="3" y="72"/>
                        </a:lnTo>
                        <a:lnTo>
                          <a:pt x="3" y="69"/>
                        </a:lnTo>
                        <a:lnTo>
                          <a:pt x="9" y="66"/>
                        </a:lnTo>
                        <a:lnTo>
                          <a:pt x="12" y="66"/>
                        </a:lnTo>
                        <a:lnTo>
                          <a:pt x="15" y="63"/>
                        </a:lnTo>
                        <a:lnTo>
                          <a:pt x="15" y="57"/>
                        </a:lnTo>
                        <a:lnTo>
                          <a:pt x="15" y="54"/>
                        </a:lnTo>
                        <a:lnTo>
                          <a:pt x="15" y="51"/>
                        </a:lnTo>
                        <a:lnTo>
                          <a:pt x="18" y="48"/>
                        </a:lnTo>
                        <a:lnTo>
                          <a:pt x="21" y="42"/>
                        </a:lnTo>
                        <a:lnTo>
                          <a:pt x="24" y="39"/>
                        </a:lnTo>
                        <a:lnTo>
                          <a:pt x="24" y="36"/>
                        </a:lnTo>
                        <a:lnTo>
                          <a:pt x="27" y="36"/>
                        </a:lnTo>
                        <a:lnTo>
                          <a:pt x="24" y="33"/>
                        </a:lnTo>
                        <a:lnTo>
                          <a:pt x="27" y="27"/>
                        </a:lnTo>
                        <a:lnTo>
                          <a:pt x="30" y="24"/>
                        </a:lnTo>
                        <a:lnTo>
                          <a:pt x="30" y="21"/>
                        </a:lnTo>
                        <a:lnTo>
                          <a:pt x="30" y="18"/>
                        </a:lnTo>
                        <a:lnTo>
                          <a:pt x="33" y="15"/>
                        </a:lnTo>
                        <a:lnTo>
                          <a:pt x="36" y="6"/>
                        </a:lnTo>
                        <a:lnTo>
                          <a:pt x="42" y="3"/>
                        </a:lnTo>
                        <a:lnTo>
                          <a:pt x="48" y="0"/>
                        </a:lnTo>
                        <a:lnTo>
                          <a:pt x="48" y="3"/>
                        </a:lnTo>
                        <a:lnTo>
                          <a:pt x="45" y="3"/>
                        </a:lnTo>
                        <a:lnTo>
                          <a:pt x="45" y="9"/>
                        </a:lnTo>
                        <a:lnTo>
                          <a:pt x="51" y="6"/>
                        </a:lnTo>
                        <a:lnTo>
                          <a:pt x="51" y="9"/>
                        </a:lnTo>
                        <a:lnTo>
                          <a:pt x="48" y="12"/>
                        </a:lnTo>
                        <a:lnTo>
                          <a:pt x="51" y="15"/>
                        </a:lnTo>
                        <a:lnTo>
                          <a:pt x="48" y="15"/>
                        </a:lnTo>
                        <a:lnTo>
                          <a:pt x="45" y="15"/>
                        </a:lnTo>
                        <a:lnTo>
                          <a:pt x="45" y="15"/>
                        </a:lnTo>
                        <a:lnTo>
                          <a:pt x="48" y="21"/>
                        </a:lnTo>
                        <a:lnTo>
                          <a:pt x="45" y="24"/>
                        </a:lnTo>
                        <a:lnTo>
                          <a:pt x="48" y="27"/>
                        </a:lnTo>
                        <a:lnTo>
                          <a:pt x="51" y="24"/>
                        </a:lnTo>
                        <a:lnTo>
                          <a:pt x="51" y="21"/>
                        </a:lnTo>
                        <a:lnTo>
                          <a:pt x="54" y="18"/>
                        </a:lnTo>
                        <a:lnTo>
                          <a:pt x="57" y="18"/>
                        </a:lnTo>
                        <a:lnTo>
                          <a:pt x="57" y="21"/>
                        </a:lnTo>
                        <a:lnTo>
                          <a:pt x="61" y="24"/>
                        </a:lnTo>
                        <a:lnTo>
                          <a:pt x="61" y="24"/>
                        </a:lnTo>
                        <a:lnTo>
                          <a:pt x="57" y="27"/>
                        </a:lnTo>
                        <a:lnTo>
                          <a:pt x="61" y="30"/>
                        </a:lnTo>
                        <a:lnTo>
                          <a:pt x="67" y="33"/>
                        </a:lnTo>
                        <a:lnTo>
                          <a:pt x="73" y="33"/>
                        </a:lnTo>
                        <a:lnTo>
                          <a:pt x="73" y="36"/>
                        </a:lnTo>
                        <a:lnTo>
                          <a:pt x="70" y="39"/>
                        </a:lnTo>
                        <a:lnTo>
                          <a:pt x="73" y="42"/>
                        </a:lnTo>
                        <a:lnTo>
                          <a:pt x="76" y="42"/>
                        </a:lnTo>
                        <a:lnTo>
                          <a:pt x="76" y="45"/>
                        </a:lnTo>
                        <a:lnTo>
                          <a:pt x="76" y="48"/>
                        </a:lnTo>
                        <a:lnTo>
                          <a:pt x="82" y="51"/>
                        </a:lnTo>
                        <a:lnTo>
                          <a:pt x="85" y="54"/>
                        </a:lnTo>
                        <a:lnTo>
                          <a:pt x="85" y="57"/>
                        </a:lnTo>
                        <a:lnTo>
                          <a:pt x="88" y="60"/>
                        </a:lnTo>
                        <a:lnTo>
                          <a:pt x="88" y="60"/>
                        </a:lnTo>
                        <a:lnTo>
                          <a:pt x="88" y="63"/>
                        </a:lnTo>
                        <a:lnTo>
                          <a:pt x="88" y="66"/>
                        </a:lnTo>
                        <a:lnTo>
                          <a:pt x="88" y="69"/>
                        </a:lnTo>
                        <a:lnTo>
                          <a:pt x="88" y="72"/>
                        </a:lnTo>
                        <a:lnTo>
                          <a:pt x="85" y="72"/>
                        </a:lnTo>
                        <a:lnTo>
                          <a:pt x="85" y="72"/>
                        </a:lnTo>
                        <a:lnTo>
                          <a:pt x="79" y="75"/>
                        </a:lnTo>
                        <a:lnTo>
                          <a:pt x="82" y="78"/>
                        </a:lnTo>
                        <a:lnTo>
                          <a:pt x="88" y="78"/>
                        </a:lnTo>
                        <a:lnTo>
                          <a:pt x="91" y="75"/>
                        </a:lnTo>
                        <a:lnTo>
                          <a:pt x="91" y="75"/>
                        </a:lnTo>
                        <a:lnTo>
                          <a:pt x="97" y="78"/>
                        </a:lnTo>
                        <a:lnTo>
                          <a:pt x="97" y="78"/>
                        </a:lnTo>
                        <a:lnTo>
                          <a:pt x="100" y="78"/>
                        </a:lnTo>
                        <a:lnTo>
                          <a:pt x="100" y="75"/>
                        </a:lnTo>
                        <a:lnTo>
                          <a:pt x="100" y="75"/>
                        </a:lnTo>
                        <a:lnTo>
                          <a:pt x="100" y="78"/>
                        </a:lnTo>
                        <a:lnTo>
                          <a:pt x="103" y="78"/>
                        </a:lnTo>
                        <a:lnTo>
                          <a:pt x="103" y="81"/>
                        </a:lnTo>
                        <a:lnTo>
                          <a:pt x="100" y="81"/>
                        </a:lnTo>
                        <a:lnTo>
                          <a:pt x="100" y="81"/>
                        </a:lnTo>
                        <a:lnTo>
                          <a:pt x="103" y="84"/>
                        </a:lnTo>
                        <a:lnTo>
                          <a:pt x="103" y="87"/>
                        </a:lnTo>
                        <a:lnTo>
                          <a:pt x="103" y="87"/>
                        </a:lnTo>
                        <a:lnTo>
                          <a:pt x="100" y="87"/>
                        </a:lnTo>
                        <a:lnTo>
                          <a:pt x="97" y="90"/>
                        </a:lnTo>
                        <a:lnTo>
                          <a:pt x="94" y="90"/>
                        </a:lnTo>
                        <a:lnTo>
                          <a:pt x="94" y="96"/>
                        </a:lnTo>
                        <a:lnTo>
                          <a:pt x="91" y="96"/>
                        </a:lnTo>
                        <a:lnTo>
                          <a:pt x="88" y="93"/>
                        </a:lnTo>
                        <a:lnTo>
                          <a:pt x="85" y="93"/>
                        </a:lnTo>
                        <a:lnTo>
                          <a:pt x="85" y="90"/>
                        </a:lnTo>
                        <a:lnTo>
                          <a:pt x="79" y="90"/>
                        </a:lnTo>
                        <a:lnTo>
                          <a:pt x="79" y="90"/>
                        </a:lnTo>
                        <a:lnTo>
                          <a:pt x="76" y="90"/>
                        </a:lnTo>
                        <a:lnTo>
                          <a:pt x="76" y="87"/>
                        </a:lnTo>
                        <a:lnTo>
                          <a:pt x="73" y="87"/>
                        </a:lnTo>
                        <a:lnTo>
                          <a:pt x="70" y="90"/>
                        </a:lnTo>
                        <a:lnTo>
                          <a:pt x="70" y="87"/>
                        </a:lnTo>
                        <a:lnTo>
                          <a:pt x="70" y="84"/>
                        </a:lnTo>
                        <a:lnTo>
                          <a:pt x="73" y="84"/>
                        </a:lnTo>
                        <a:lnTo>
                          <a:pt x="76" y="81"/>
                        </a:lnTo>
                        <a:lnTo>
                          <a:pt x="73" y="78"/>
                        </a:lnTo>
                        <a:lnTo>
                          <a:pt x="70" y="75"/>
                        </a:lnTo>
                        <a:lnTo>
                          <a:pt x="64" y="75"/>
                        </a:lnTo>
                        <a:lnTo>
                          <a:pt x="64" y="72"/>
                        </a:lnTo>
                        <a:lnTo>
                          <a:pt x="64" y="72"/>
                        </a:lnTo>
                        <a:lnTo>
                          <a:pt x="67" y="72"/>
                        </a:lnTo>
                        <a:lnTo>
                          <a:pt x="67" y="66"/>
                        </a:lnTo>
                        <a:lnTo>
                          <a:pt x="64" y="66"/>
                        </a:lnTo>
                        <a:lnTo>
                          <a:pt x="61" y="66"/>
                        </a:lnTo>
                        <a:lnTo>
                          <a:pt x="61" y="69"/>
                        </a:lnTo>
                        <a:lnTo>
                          <a:pt x="57" y="66"/>
                        </a:lnTo>
                        <a:lnTo>
                          <a:pt x="54" y="66"/>
                        </a:lnTo>
                        <a:lnTo>
                          <a:pt x="54" y="69"/>
                        </a:lnTo>
                        <a:lnTo>
                          <a:pt x="51" y="72"/>
                        </a:lnTo>
                        <a:lnTo>
                          <a:pt x="51" y="78"/>
                        </a:lnTo>
                        <a:lnTo>
                          <a:pt x="48" y="81"/>
                        </a:lnTo>
                        <a:lnTo>
                          <a:pt x="48" y="81"/>
                        </a:lnTo>
                        <a:lnTo>
                          <a:pt x="45" y="81"/>
                        </a:lnTo>
                        <a:lnTo>
                          <a:pt x="42" y="84"/>
                        </a:lnTo>
                        <a:lnTo>
                          <a:pt x="42" y="81"/>
                        </a:lnTo>
                        <a:lnTo>
                          <a:pt x="39" y="81"/>
                        </a:lnTo>
                        <a:lnTo>
                          <a:pt x="36" y="84"/>
                        </a:lnTo>
                        <a:lnTo>
                          <a:pt x="36" y="87"/>
                        </a:lnTo>
                        <a:lnTo>
                          <a:pt x="33" y="93"/>
                        </a:lnTo>
                        <a:lnTo>
                          <a:pt x="30" y="93"/>
                        </a:lnTo>
                        <a:lnTo>
                          <a:pt x="30" y="93"/>
                        </a:lnTo>
                        <a:lnTo>
                          <a:pt x="24" y="96"/>
                        </a:lnTo>
                        <a:lnTo>
                          <a:pt x="24" y="96"/>
                        </a:lnTo>
                        <a:lnTo>
                          <a:pt x="21" y="96"/>
                        </a:lnTo>
                        <a:lnTo>
                          <a:pt x="21" y="100"/>
                        </a:lnTo>
                        <a:lnTo>
                          <a:pt x="18" y="10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6" name="Freeform 552"/>
                  <p:cNvSpPr>
                    <a:spLocks noEditPoints="1"/>
                  </p:cNvSpPr>
                  <p:nvPr/>
                </p:nvSpPr>
                <p:spPr bwMode="auto">
                  <a:xfrm>
                    <a:off x="2109" y="1450"/>
                    <a:ext cx="106" cy="100"/>
                  </a:xfrm>
                  <a:custGeom>
                    <a:avLst/>
                    <a:gdLst>
                      <a:gd name="T0" fmla="*/ 16 w 35"/>
                      <a:gd name="T1" fmla="*/ 3 h 33"/>
                      <a:gd name="T2" fmla="*/ 16 w 35"/>
                      <a:gd name="T3" fmla="*/ 4 h 33"/>
                      <a:gd name="T4" fmla="*/ 15 w 35"/>
                      <a:gd name="T5" fmla="*/ 7 h 33"/>
                      <a:gd name="T6" fmla="*/ 17 w 35"/>
                      <a:gd name="T7" fmla="*/ 9 h 33"/>
                      <a:gd name="T8" fmla="*/ 19 w 35"/>
                      <a:gd name="T9" fmla="*/ 7 h 33"/>
                      <a:gd name="T10" fmla="*/ 20 w 35"/>
                      <a:gd name="T11" fmla="*/ 10 h 33"/>
                      <a:gd name="T12" fmla="*/ 23 w 35"/>
                      <a:gd name="T13" fmla="*/ 13 h 33"/>
                      <a:gd name="T14" fmla="*/ 25 w 35"/>
                      <a:gd name="T15" fmla="*/ 15 h 33"/>
                      <a:gd name="T16" fmla="*/ 28 w 35"/>
                      <a:gd name="T17" fmla="*/ 19 h 33"/>
                      <a:gd name="T18" fmla="*/ 28 w 35"/>
                      <a:gd name="T19" fmla="*/ 22 h 33"/>
                      <a:gd name="T20" fmla="*/ 27 w 35"/>
                      <a:gd name="T21" fmla="*/ 24 h 33"/>
                      <a:gd name="T22" fmla="*/ 27 w 35"/>
                      <a:gd name="T23" fmla="*/ 26 h 33"/>
                      <a:gd name="T24" fmla="*/ 31 w 35"/>
                      <a:gd name="T25" fmla="*/ 26 h 33"/>
                      <a:gd name="T26" fmla="*/ 33 w 35"/>
                      <a:gd name="T27" fmla="*/ 26 h 33"/>
                      <a:gd name="T28" fmla="*/ 33 w 35"/>
                      <a:gd name="T29" fmla="*/ 28 h 33"/>
                      <a:gd name="T30" fmla="*/ 31 w 35"/>
                      <a:gd name="T31" fmla="*/ 30 h 33"/>
                      <a:gd name="T32" fmla="*/ 29 w 35"/>
                      <a:gd name="T33" fmla="*/ 31 h 33"/>
                      <a:gd name="T34" fmla="*/ 26 w 35"/>
                      <a:gd name="T35" fmla="*/ 29 h 33"/>
                      <a:gd name="T36" fmla="*/ 24 w 35"/>
                      <a:gd name="T37" fmla="*/ 29 h 33"/>
                      <a:gd name="T38" fmla="*/ 24 w 35"/>
                      <a:gd name="T39" fmla="*/ 28 h 33"/>
                      <a:gd name="T40" fmla="*/ 23 w 35"/>
                      <a:gd name="T41" fmla="*/ 25 h 33"/>
                      <a:gd name="T42" fmla="*/ 22 w 35"/>
                      <a:gd name="T43" fmla="*/ 24 h 33"/>
                      <a:gd name="T44" fmla="*/ 21 w 35"/>
                      <a:gd name="T45" fmla="*/ 22 h 33"/>
                      <a:gd name="T46" fmla="*/ 19 w 35"/>
                      <a:gd name="T47" fmla="*/ 22 h 33"/>
                      <a:gd name="T48" fmla="*/ 16 w 35"/>
                      <a:gd name="T49" fmla="*/ 24 h 33"/>
                      <a:gd name="T50" fmla="*/ 14 w 35"/>
                      <a:gd name="T51" fmla="*/ 27 h 33"/>
                      <a:gd name="T52" fmla="*/ 12 w 35"/>
                      <a:gd name="T53" fmla="*/ 28 h 33"/>
                      <a:gd name="T54" fmla="*/ 9 w 35"/>
                      <a:gd name="T55" fmla="*/ 31 h 33"/>
                      <a:gd name="T56" fmla="*/ 7 w 35"/>
                      <a:gd name="T57" fmla="*/ 32 h 33"/>
                      <a:gd name="T58" fmla="*/ 5 w 35"/>
                      <a:gd name="T59" fmla="*/ 32 h 33"/>
                      <a:gd name="T60" fmla="*/ 6 w 35"/>
                      <a:gd name="T61" fmla="*/ 28 h 33"/>
                      <a:gd name="T62" fmla="*/ 5 w 35"/>
                      <a:gd name="T63" fmla="*/ 26 h 33"/>
                      <a:gd name="T64" fmla="*/ 2 w 35"/>
                      <a:gd name="T65" fmla="*/ 25 h 33"/>
                      <a:gd name="T66" fmla="*/ 1 w 35"/>
                      <a:gd name="T67" fmla="*/ 26 h 33"/>
                      <a:gd name="T68" fmla="*/ 4 w 35"/>
                      <a:gd name="T69" fmla="*/ 22 h 33"/>
                      <a:gd name="T70" fmla="*/ 6 w 35"/>
                      <a:gd name="T71" fmla="*/ 18 h 33"/>
                      <a:gd name="T72" fmla="*/ 8 w 35"/>
                      <a:gd name="T73" fmla="*/ 13 h 33"/>
                      <a:gd name="T74" fmla="*/ 10 w 35"/>
                      <a:gd name="T75" fmla="*/ 9 h 33"/>
                      <a:gd name="T76" fmla="*/ 12 w 35"/>
                      <a:gd name="T77" fmla="*/ 5 h 33"/>
                      <a:gd name="T78" fmla="*/ 11 w 35"/>
                      <a:gd name="T79" fmla="*/ 4 h 33"/>
                      <a:gd name="T80" fmla="*/ 8 w 35"/>
                      <a:gd name="T81" fmla="*/ 12 h 33"/>
                      <a:gd name="T82" fmla="*/ 5 w 35"/>
                      <a:gd name="T83" fmla="*/ 21 h 33"/>
                      <a:gd name="T84" fmla="*/ 0 w 35"/>
                      <a:gd name="T85" fmla="*/ 27 h 33"/>
                      <a:gd name="T86" fmla="*/ 4 w 35"/>
                      <a:gd name="T87" fmla="*/ 26 h 33"/>
                      <a:gd name="T88" fmla="*/ 4 w 35"/>
                      <a:gd name="T89" fmla="*/ 32 h 33"/>
                      <a:gd name="T90" fmla="*/ 9 w 35"/>
                      <a:gd name="T91" fmla="*/ 32 h 33"/>
                      <a:gd name="T92" fmla="*/ 14 w 35"/>
                      <a:gd name="T93" fmla="*/ 28 h 33"/>
                      <a:gd name="T94" fmla="*/ 18 w 35"/>
                      <a:gd name="T95" fmla="*/ 23 h 33"/>
                      <a:gd name="T96" fmla="*/ 22 w 35"/>
                      <a:gd name="T97" fmla="*/ 23 h 33"/>
                      <a:gd name="T98" fmla="*/ 24 w 35"/>
                      <a:gd name="T99" fmla="*/ 28 h 33"/>
                      <a:gd name="T100" fmla="*/ 26 w 35"/>
                      <a:gd name="T101" fmla="*/ 30 h 33"/>
                      <a:gd name="T102" fmla="*/ 32 w 35"/>
                      <a:gd name="T103" fmla="*/ 30 h 33"/>
                      <a:gd name="T104" fmla="*/ 34 w 35"/>
                      <a:gd name="T105" fmla="*/ 27 h 33"/>
                      <a:gd name="T106" fmla="*/ 32 w 35"/>
                      <a:gd name="T107" fmla="*/ 26 h 33"/>
                      <a:gd name="T108" fmla="*/ 28 w 35"/>
                      <a:gd name="T109" fmla="*/ 24 h 33"/>
                      <a:gd name="T110" fmla="*/ 29 w 35"/>
                      <a:gd name="T111" fmla="*/ 20 h 33"/>
                      <a:gd name="T112" fmla="*/ 24 w 35"/>
                      <a:gd name="T113" fmla="*/ 14 h 33"/>
                      <a:gd name="T114" fmla="*/ 20 w 35"/>
                      <a:gd name="T115" fmla="*/ 8 h 33"/>
                      <a:gd name="T116" fmla="*/ 16 w 35"/>
                      <a:gd name="T117" fmla="*/ 9 h 33"/>
                      <a:gd name="T118" fmla="*/ 17 w 35"/>
                      <a:gd name="T1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33">
                        <a:moveTo>
                          <a:pt x="15" y="1"/>
                        </a:moveTo>
                        <a:cubicBezTo>
                          <a:pt x="15" y="1"/>
                          <a:pt x="15" y="1"/>
                          <a:pt x="15" y="1"/>
                        </a:cubicBezTo>
                        <a:cubicBezTo>
                          <a:pt x="15" y="1"/>
                          <a:pt x="15" y="1"/>
                          <a:pt x="15" y="1"/>
                        </a:cubicBezTo>
                        <a:cubicBezTo>
                          <a:pt x="15" y="1"/>
                          <a:pt x="15" y="1"/>
                          <a:pt x="15" y="1"/>
                        </a:cubicBezTo>
                        <a:cubicBezTo>
                          <a:pt x="15" y="2"/>
                          <a:pt x="15" y="2"/>
                          <a:pt x="15" y="2"/>
                        </a:cubicBezTo>
                        <a:cubicBezTo>
                          <a:pt x="15" y="3"/>
                          <a:pt x="15" y="3"/>
                          <a:pt x="15"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5"/>
                          <a:pt x="15" y="5"/>
                          <a:pt x="15" y="5"/>
                        </a:cubicBezTo>
                        <a:cubicBezTo>
                          <a:pt x="15" y="5"/>
                          <a:pt x="15" y="5"/>
                          <a:pt x="15" y="5"/>
                        </a:cubicBezTo>
                        <a:cubicBezTo>
                          <a:pt x="15" y="6"/>
                          <a:pt x="15" y="6"/>
                          <a:pt x="15" y="6"/>
                        </a:cubicBezTo>
                        <a:cubicBezTo>
                          <a:pt x="15" y="6"/>
                          <a:pt x="15" y="6"/>
                          <a:pt x="15" y="6"/>
                        </a:cubicBezTo>
                        <a:cubicBezTo>
                          <a:pt x="15" y="7"/>
                          <a:pt x="15" y="7"/>
                          <a:pt x="15" y="7"/>
                        </a:cubicBezTo>
                        <a:cubicBezTo>
                          <a:pt x="15" y="8"/>
                          <a:pt x="15" y="8"/>
                          <a:pt x="15" y="8"/>
                        </a:cubicBezTo>
                        <a:cubicBezTo>
                          <a:pt x="15" y="8"/>
                          <a:pt x="15" y="8"/>
                          <a:pt x="15" y="8"/>
                        </a:cubicBezTo>
                        <a:cubicBezTo>
                          <a:pt x="15" y="9"/>
                          <a:pt x="15" y="9"/>
                          <a:pt x="15" y="9"/>
                        </a:cubicBezTo>
                        <a:cubicBezTo>
                          <a:pt x="16" y="9"/>
                          <a:pt x="16" y="9"/>
                          <a:pt x="16" y="9"/>
                        </a:cubicBezTo>
                        <a:cubicBezTo>
                          <a:pt x="16" y="9"/>
                          <a:pt x="16" y="9"/>
                          <a:pt x="16" y="9"/>
                        </a:cubicBezTo>
                        <a:cubicBezTo>
                          <a:pt x="17" y="9"/>
                          <a:pt x="17" y="9"/>
                          <a:pt x="17" y="9"/>
                        </a:cubicBezTo>
                        <a:cubicBezTo>
                          <a:pt x="17" y="9"/>
                          <a:pt x="17" y="9"/>
                          <a:pt x="17" y="9"/>
                        </a:cubicBezTo>
                        <a:cubicBezTo>
                          <a:pt x="17" y="8"/>
                          <a:pt x="17" y="8"/>
                          <a:pt x="17" y="8"/>
                        </a:cubicBezTo>
                        <a:cubicBezTo>
                          <a:pt x="17" y="8"/>
                          <a:pt x="17" y="8"/>
                          <a:pt x="17" y="8"/>
                        </a:cubicBezTo>
                        <a:cubicBezTo>
                          <a:pt x="18" y="7"/>
                          <a:pt x="18" y="7"/>
                          <a:pt x="18" y="7"/>
                        </a:cubicBezTo>
                        <a:cubicBezTo>
                          <a:pt x="18" y="6"/>
                          <a:pt x="18" y="6"/>
                          <a:pt x="18" y="6"/>
                        </a:cubicBezTo>
                        <a:cubicBezTo>
                          <a:pt x="18" y="7"/>
                          <a:pt x="18" y="7"/>
                          <a:pt x="18"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9"/>
                          <a:pt x="19" y="9"/>
                          <a:pt x="19" y="9"/>
                        </a:cubicBezTo>
                        <a:cubicBezTo>
                          <a:pt x="19" y="9"/>
                          <a:pt x="19" y="9"/>
                          <a:pt x="19" y="9"/>
                        </a:cubicBezTo>
                        <a:cubicBezTo>
                          <a:pt x="19" y="10"/>
                          <a:pt x="19" y="10"/>
                          <a:pt x="19" y="10"/>
                        </a:cubicBezTo>
                        <a:cubicBezTo>
                          <a:pt x="20" y="10"/>
                          <a:pt x="20" y="10"/>
                          <a:pt x="20" y="10"/>
                        </a:cubicBezTo>
                        <a:cubicBezTo>
                          <a:pt x="20" y="10"/>
                          <a:pt x="20" y="10"/>
                          <a:pt x="20" y="10"/>
                        </a:cubicBezTo>
                        <a:cubicBezTo>
                          <a:pt x="22" y="11"/>
                          <a:pt x="22" y="11"/>
                          <a:pt x="22" y="11"/>
                        </a:cubicBezTo>
                        <a:cubicBezTo>
                          <a:pt x="22" y="11"/>
                          <a:pt x="22" y="11"/>
                          <a:pt x="22" y="11"/>
                        </a:cubicBezTo>
                        <a:cubicBezTo>
                          <a:pt x="22" y="11"/>
                          <a:pt x="22" y="11"/>
                          <a:pt x="22" y="11"/>
                        </a:cubicBezTo>
                        <a:cubicBezTo>
                          <a:pt x="23" y="11"/>
                          <a:pt x="23" y="11"/>
                          <a:pt x="23" y="11"/>
                        </a:cubicBezTo>
                        <a:cubicBezTo>
                          <a:pt x="23" y="12"/>
                          <a:pt x="23" y="12"/>
                          <a:pt x="23" y="12"/>
                        </a:cubicBezTo>
                        <a:cubicBezTo>
                          <a:pt x="23" y="13"/>
                          <a:pt x="23" y="13"/>
                          <a:pt x="23" y="13"/>
                        </a:cubicBezTo>
                        <a:cubicBezTo>
                          <a:pt x="23" y="13"/>
                          <a:pt x="23" y="13"/>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5" y="15"/>
                          <a:pt x="25" y="15"/>
                          <a:pt x="25" y="15"/>
                        </a:cubicBezTo>
                        <a:cubicBezTo>
                          <a:pt x="25" y="16"/>
                          <a:pt x="25" y="16"/>
                          <a:pt x="25" y="16"/>
                        </a:cubicBezTo>
                        <a:cubicBezTo>
                          <a:pt x="25" y="16"/>
                          <a:pt x="25" y="16"/>
                          <a:pt x="25" y="16"/>
                        </a:cubicBezTo>
                        <a:cubicBezTo>
                          <a:pt x="25" y="16"/>
                          <a:pt x="25" y="16"/>
                          <a:pt x="25" y="16"/>
                        </a:cubicBezTo>
                        <a:cubicBezTo>
                          <a:pt x="27" y="17"/>
                          <a:pt x="27" y="17"/>
                          <a:pt x="27" y="17"/>
                        </a:cubicBezTo>
                        <a:cubicBezTo>
                          <a:pt x="28" y="18"/>
                          <a:pt x="28" y="18"/>
                          <a:pt x="28" y="18"/>
                        </a:cubicBezTo>
                        <a:cubicBezTo>
                          <a:pt x="28" y="19"/>
                          <a:pt x="28" y="19"/>
                          <a:pt x="28" y="19"/>
                        </a:cubicBezTo>
                        <a:cubicBezTo>
                          <a:pt x="28" y="19"/>
                          <a:pt x="28" y="19"/>
                          <a:pt x="28" y="19"/>
                        </a:cubicBezTo>
                        <a:cubicBezTo>
                          <a:pt x="28" y="19"/>
                          <a:pt x="28" y="19"/>
                          <a:pt x="28" y="19"/>
                        </a:cubicBezTo>
                        <a:cubicBezTo>
                          <a:pt x="29" y="20"/>
                          <a:pt x="29" y="20"/>
                          <a:pt x="29" y="20"/>
                        </a:cubicBezTo>
                        <a:cubicBezTo>
                          <a:pt x="29" y="20"/>
                          <a:pt x="29" y="20"/>
                          <a:pt x="29" y="20"/>
                        </a:cubicBezTo>
                        <a:cubicBezTo>
                          <a:pt x="28" y="21"/>
                          <a:pt x="28" y="21"/>
                          <a:pt x="28" y="21"/>
                        </a:cubicBezTo>
                        <a:cubicBezTo>
                          <a:pt x="28" y="21"/>
                          <a:pt x="28" y="21"/>
                          <a:pt x="28" y="21"/>
                        </a:cubicBezTo>
                        <a:cubicBezTo>
                          <a:pt x="28" y="21"/>
                          <a:pt x="28" y="21"/>
                          <a:pt x="28" y="21"/>
                        </a:cubicBezTo>
                        <a:cubicBezTo>
                          <a:pt x="28" y="22"/>
                          <a:pt x="28" y="22"/>
                          <a:pt x="28" y="22"/>
                        </a:cubicBezTo>
                        <a:cubicBezTo>
                          <a:pt x="29" y="23"/>
                          <a:pt x="29" y="23"/>
                          <a:pt x="29" y="23"/>
                        </a:cubicBezTo>
                        <a:cubicBezTo>
                          <a:pt x="29" y="23"/>
                          <a:pt x="29" y="23"/>
                          <a:pt x="29" y="23"/>
                        </a:cubicBezTo>
                        <a:cubicBezTo>
                          <a:pt x="29" y="23"/>
                          <a:pt x="29" y="23"/>
                          <a:pt x="29" y="23"/>
                        </a:cubicBezTo>
                        <a:cubicBezTo>
                          <a:pt x="29" y="23"/>
                          <a:pt x="29" y="23"/>
                          <a:pt x="29" y="23"/>
                        </a:cubicBezTo>
                        <a:cubicBezTo>
                          <a:pt x="28" y="24"/>
                          <a:pt x="28" y="24"/>
                          <a:pt x="28" y="24"/>
                        </a:cubicBezTo>
                        <a:cubicBezTo>
                          <a:pt x="28" y="24"/>
                          <a:pt x="28" y="24"/>
                          <a:pt x="28" y="24"/>
                        </a:cubicBezTo>
                        <a:cubicBezTo>
                          <a:pt x="27" y="24"/>
                          <a:pt x="27" y="24"/>
                          <a:pt x="27" y="24"/>
                        </a:cubicBezTo>
                        <a:cubicBezTo>
                          <a:pt x="27" y="24"/>
                          <a:pt x="27" y="24"/>
                          <a:pt x="27" y="24"/>
                        </a:cubicBezTo>
                        <a:cubicBezTo>
                          <a:pt x="26" y="25"/>
                          <a:pt x="26" y="25"/>
                          <a:pt x="26" y="25"/>
                        </a:cubicBezTo>
                        <a:cubicBezTo>
                          <a:pt x="26" y="25"/>
                          <a:pt x="26" y="25"/>
                          <a:pt x="26" y="25"/>
                        </a:cubicBezTo>
                        <a:cubicBezTo>
                          <a:pt x="26" y="25"/>
                          <a:pt x="26" y="25"/>
                          <a:pt x="26" y="25"/>
                        </a:cubicBezTo>
                        <a:cubicBezTo>
                          <a:pt x="27" y="26"/>
                          <a:pt x="27" y="26"/>
                          <a:pt x="27" y="26"/>
                        </a:cubicBezTo>
                        <a:cubicBezTo>
                          <a:pt x="27" y="26"/>
                          <a:pt x="27" y="26"/>
                          <a:pt x="27" y="26"/>
                        </a:cubicBezTo>
                        <a:cubicBezTo>
                          <a:pt x="27" y="26"/>
                          <a:pt x="27" y="26"/>
                          <a:pt x="27"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2" y="27"/>
                          <a:pt x="32" y="27"/>
                          <a:pt x="32" y="27"/>
                        </a:cubicBezTo>
                        <a:cubicBezTo>
                          <a:pt x="32" y="27"/>
                          <a:pt x="32" y="27"/>
                          <a:pt x="32" y="27"/>
                        </a:cubicBezTo>
                        <a:cubicBezTo>
                          <a:pt x="32" y="27"/>
                          <a:pt x="32" y="27"/>
                          <a:pt x="32" y="27"/>
                        </a:cubicBezTo>
                        <a:cubicBezTo>
                          <a:pt x="33" y="26"/>
                          <a:pt x="33" y="26"/>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7"/>
                          <a:pt x="34" y="27"/>
                          <a:pt x="34" y="27"/>
                        </a:cubicBezTo>
                        <a:cubicBezTo>
                          <a:pt x="33" y="27"/>
                          <a:pt x="33" y="27"/>
                          <a:pt x="33" y="27"/>
                        </a:cubicBezTo>
                        <a:cubicBezTo>
                          <a:pt x="32" y="27"/>
                          <a:pt x="32" y="27"/>
                          <a:pt x="32" y="27"/>
                        </a:cubicBezTo>
                        <a:cubicBezTo>
                          <a:pt x="33" y="28"/>
                          <a:pt x="33" y="28"/>
                          <a:pt x="33" y="28"/>
                        </a:cubicBezTo>
                        <a:cubicBezTo>
                          <a:pt x="33" y="28"/>
                          <a:pt x="33" y="28"/>
                          <a:pt x="33" y="28"/>
                        </a:cubicBezTo>
                        <a:cubicBezTo>
                          <a:pt x="33" y="28"/>
                          <a:pt x="33" y="28"/>
                          <a:pt x="33" y="28"/>
                        </a:cubicBezTo>
                        <a:cubicBezTo>
                          <a:pt x="34" y="28"/>
                          <a:pt x="34" y="28"/>
                          <a:pt x="34" y="28"/>
                        </a:cubicBezTo>
                        <a:cubicBezTo>
                          <a:pt x="34" y="28"/>
                          <a:pt x="34" y="28"/>
                          <a:pt x="34" y="28"/>
                        </a:cubicBezTo>
                        <a:cubicBezTo>
                          <a:pt x="33" y="28"/>
                          <a:pt x="33" y="28"/>
                          <a:pt x="33" y="28"/>
                        </a:cubicBezTo>
                        <a:cubicBezTo>
                          <a:pt x="33" y="29"/>
                          <a:pt x="33" y="29"/>
                          <a:pt x="33" y="29"/>
                        </a:cubicBezTo>
                        <a:cubicBezTo>
                          <a:pt x="33" y="29"/>
                          <a:pt x="33" y="29"/>
                          <a:pt x="33" y="29"/>
                        </a:cubicBezTo>
                        <a:cubicBezTo>
                          <a:pt x="32" y="30"/>
                          <a:pt x="32" y="30"/>
                          <a:pt x="32" y="30"/>
                        </a:cubicBezTo>
                        <a:cubicBezTo>
                          <a:pt x="31" y="30"/>
                          <a:pt x="31" y="30"/>
                          <a:pt x="31" y="30"/>
                        </a:cubicBezTo>
                        <a:cubicBezTo>
                          <a:pt x="31" y="30"/>
                          <a:pt x="31" y="30"/>
                          <a:pt x="31" y="30"/>
                        </a:cubicBezTo>
                        <a:cubicBezTo>
                          <a:pt x="31" y="30"/>
                          <a:pt x="31" y="30"/>
                          <a:pt x="31" y="30"/>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8" y="31"/>
                          <a:pt x="28" y="31"/>
                          <a:pt x="28" y="31"/>
                        </a:cubicBezTo>
                        <a:cubicBezTo>
                          <a:pt x="28" y="30"/>
                          <a:pt x="28" y="30"/>
                          <a:pt x="28" y="30"/>
                        </a:cubicBezTo>
                        <a:cubicBezTo>
                          <a:pt x="28" y="30"/>
                          <a:pt x="28" y="30"/>
                          <a:pt x="28" y="30"/>
                        </a:cubicBezTo>
                        <a:cubicBezTo>
                          <a:pt x="27" y="30"/>
                          <a:pt x="27" y="30"/>
                          <a:pt x="27" y="30"/>
                        </a:cubicBezTo>
                        <a:cubicBezTo>
                          <a:pt x="27" y="30"/>
                          <a:pt x="27" y="30"/>
                          <a:pt x="27" y="30"/>
                        </a:cubicBezTo>
                        <a:cubicBezTo>
                          <a:pt x="26" y="29"/>
                          <a:pt x="26" y="29"/>
                          <a:pt x="26" y="29"/>
                        </a:cubicBezTo>
                        <a:cubicBezTo>
                          <a:pt x="26" y="29"/>
                          <a:pt x="26" y="29"/>
                          <a:pt x="26" y="29"/>
                        </a:cubicBezTo>
                        <a:cubicBezTo>
                          <a:pt x="26" y="29"/>
                          <a:pt x="26" y="29"/>
                          <a:pt x="26" y="29"/>
                        </a:cubicBezTo>
                        <a:cubicBezTo>
                          <a:pt x="25" y="29"/>
                          <a:pt x="25" y="29"/>
                          <a:pt x="25" y="29"/>
                        </a:cubicBezTo>
                        <a:cubicBezTo>
                          <a:pt x="25" y="29"/>
                          <a:pt x="25" y="29"/>
                          <a:pt x="25" y="29"/>
                        </a:cubicBezTo>
                        <a:cubicBezTo>
                          <a:pt x="25" y="29"/>
                          <a:pt x="25" y="29"/>
                          <a:pt x="25" y="29"/>
                        </a:cubicBezTo>
                        <a:cubicBezTo>
                          <a:pt x="25" y="29"/>
                          <a:pt x="25" y="29"/>
                          <a:pt x="25" y="29"/>
                        </a:cubicBezTo>
                        <a:cubicBezTo>
                          <a:pt x="24" y="29"/>
                          <a:pt x="24" y="29"/>
                          <a:pt x="24" y="29"/>
                        </a:cubicBezTo>
                        <a:cubicBezTo>
                          <a:pt x="24" y="29"/>
                          <a:pt x="24" y="29"/>
                          <a:pt x="24" y="29"/>
                        </a:cubicBezTo>
                        <a:cubicBezTo>
                          <a:pt x="24" y="29"/>
                          <a:pt x="24" y="29"/>
                          <a:pt x="24" y="29"/>
                        </a:cubicBezTo>
                        <a:cubicBezTo>
                          <a:pt x="23" y="29"/>
                          <a:pt x="23" y="29"/>
                          <a:pt x="23" y="29"/>
                        </a:cubicBezTo>
                        <a:cubicBezTo>
                          <a:pt x="23" y="29"/>
                          <a:pt x="23" y="29"/>
                          <a:pt x="23" y="29"/>
                        </a:cubicBezTo>
                        <a:cubicBezTo>
                          <a:pt x="23" y="28"/>
                          <a:pt x="23" y="28"/>
                          <a:pt x="23" y="28"/>
                        </a:cubicBezTo>
                        <a:cubicBezTo>
                          <a:pt x="24" y="28"/>
                          <a:pt x="24" y="28"/>
                          <a:pt x="24" y="28"/>
                        </a:cubicBezTo>
                        <a:cubicBezTo>
                          <a:pt x="24" y="28"/>
                          <a:pt x="24" y="28"/>
                          <a:pt x="24" y="28"/>
                        </a:cubicBezTo>
                        <a:cubicBezTo>
                          <a:pt x="24" y="28"/>
                          <a:pt x="24" y="28"/>
                          <a:pt x="24" y="28"/>
                        </a:cubicBezTo>
                        <a:cubicBezTo>
                          <a:pt x="25" y="27"/>
                          <a:pt x="25" y="27"/>
                          <a:pt x="25" y="27"/>
                        </a:cubicBezTo>
                        <a:cubicBezTo>
                          <a:pt x="25" y="27"/>
                          <a:pt x="25" y="27"/>
                          <a:pt x="25" y="27"/>
                        </a:cubicBezTo>
                        <a:cubicBezTo>
                          <a:pt x="25" y="26"/>
                          <a:pt x="25" y="26"/>
                          <a:pt x="25" y="26"/>
                        </a:cubicBezTo>
                        <a:cubicBezTo>
                          <a:pt x="25" y="25"/>
                          <a:pt x="25" y="25"/>
                          <a:pt x="25" y="25"/>
                        </a:cubicBezTo>
                        <a:cubicBezTo>
                          <a:pt x="24" y="25"/>
                          <a:pt x="24" y="25"/>
                          <a:pt x="24" y="25"/>
                        </a:cubicBezTo>
                        <a:cubicBezTo>
                          <a:pt x="24" y="25"/>
                          <a:pt x="24" y="25"/>
                          <a:pt x="24" y="25"/>
                        </a:cubicBezTo>
                        <a:cubicBezTo>
                          <a:pt x="23" y="25"/>
                          <a:pt x="23" y="25"/>
                          <a:pt x="23" y="25"/>
                        </a:cubicBezTo>
                        <a:cubicBezTo>
                          <a:pt x="23" y="25"/>
                          <a:pt x="23" y="25"/>
                          <a:pt x="23" y="25"/>
                        </a:cubicBezTo>
                        <a:cubicBezTo>
                          <a:pt x="23" y="25"/>
                          <a:pt x="23" y="25"/>
                          <a:pt x="23" y="25"/>
                        </a:cubicBezTo>
                        <a:cubicBezTo>
                          <a:pt x="22" y="25"/>
                          <a:pt x="22" y="25"/>
                          <a:pt x="22" y="25"/>
                        </a:cubicBezTo>
                        <a:cubicBezTo>
                          <a:pt x="21" y="25"/>
                          <a:pt x="21" y="25"/>
                          <a:pt x="21" y="25"/>
                        </a:cubicBezTo>
                        <a:cubicBezTo>
                          <a:pt x="21" y="24"/>
                          <a:pt x="21" y="24"/>
                          <a:pt x="21" y="24"/>
                        </a:cubicBezTo>
                        <a:cubicBezTo>
                          <a:pt x="22" y="24"/>
                          <a:pt x="22" y="24"/>
                          <a:pt x="22" y="24"/>
                        </a:cubicBezTo>
                        <a:cubicBezTo>
                          <a:pt x="22" y="24"/>
                          <a:pt x="22" y="24"/>
                          <a:pt x="22" y="24"/>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1"/>
                          <a:pt x="21" y="21"/>
                          <a:pt x="21" y="21"/>
                        </a:cubicBezTo>
                        <a:cubicBezTo>
                          <a:pt x="21" y="22"/>
                          <a:pt x="21" y="22"/>
                          <a:pt x="21"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7" y="24"/>
                          <a:pt x="17" y="24"/>
                          <a:pt x="17" y="24"/>
                        </a:cubicBezTo>
                        <a:cubicBezTo>
                          <a:pt x="16" y="24"/>
                          <a:pt x="16" y="24"/>
                          <a:pt x="16" y="24"/>
                        </a:cubicBezTo>
                        <a:cubicBezTo>
                          <a:pt x="16" y="24"/>
                          <a:pt x="16" y="24"/>
                          <a:pt x="16" y="24"/>
                        </a:cubicBezTo>
                        <a:cubicBezTo>
                          <a:pt x="16" y="25"/>
                          <a:pt x="16" y="25"/>
                          <a:pt x="16" y="25"/>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4" y="27"/>
                          <a:pt x="14" y="27"/>
                          <a:pt x="14" y="27"/>
                        </a:cubicBezTo>
                        <a:cubicBezTo>
                          <a:pt x="14" y="27"/>
                          <a:pt x="14" y="27"/>
                          <a:pt x="14" y="27"/>
                        </a:cubicBezTo>
                        <a:cubicBezTo>
                          <a:pt x="14" y="27"/>
                          <a:pt x="14" y="27"/>
                          <a:pt x="14" y="27"/>
                        </a:cubicBezTo>
                        <a:cubicBezTo>
                          <a:pt x="14" y="27"/>
                          <a:pt x="14" y="27"/>
                          <a:pt x="14" y="27"/>
                        </a:cubicBezTo>
                        <a:cubicBezTo>
                          <a:pt x="13" y="27"/>
                          <a:pt x="13" y="27"/>
                          <a:pt x="13" y="27"/>
                        </a:cubicBezTo>
                        <a:cubicBezTo>
                          <a:pt x="13" y="27"/>
                          <a:pt x="13" y="27"/>
                          <a:pt x="13" y="27"/>
                        </a:cubicBezTo>
                        <a:cubicBezTo>
                          <a:pt x="13" y="27"/>
                          <a:pt x="13" y="27"/>
                          <a:pt x="13" y="27"/>
                        </a:cubicBezTo>
                        <a:cubicBezTo>
                          <a:pt x="12" y="28"/>
                          <a:pt x="12" y="28"/>
                          <a:pt x="12" y="28"/>
                        </a:cubicBezTo>
                        <a:cubicBezTo>
                          <a:pt x="11" y="29"/>
                          <a:pt x="11" y="29"/>
                          <a:pt x="11" y="29"/>
                        </a:cubicBezTo>
                        <a:cubicBezTo>
                          <a:pt x="11" y="29"/>
                          <a:pt x="11" y="29"/>
                          <a:pt x="11" y="29"/>
                        </a:cubicBezTo>
                        <a:cubicBezTo>
                          <a:pt x="11" y="29"/>
                          <a:pt x="11" y="29"/>
                          <a:pt x="11" y="29"/>
                        </a:cubicBezTo>
                        <a:cubicBezTo>
                          <a:pt x="11" y="30"/>
                          <a:pt x="11" y="30"/>
                          <a:pt x="11" y="30"/>
                        </a:cubicBezTo>
                        <a:cubicBezTo>
                          <a:pt x="10" y="31"/>
                          <a:pt x="10" y="31"/>
                          <a:pt x="10" y="31"/>
                        </a:cubicBezTo>
                        <a:cubicBezTo>
                          <a:pt x="10" y="31"/>
                          <a:pt x="10" y="31"/>
                          <a:pt x="10" y="31"/>
                        </a:cubicBezTo>
                        <a:cubicBezTo>
                          <a:pt x="9" y="31"/>
                          <a:pt x="9" y="31"/>
                          <a:pt x="9" y="31"/>
                        </a:cubicBezTo>
                        <a:cubicBezTo>
                          <a:pt x="9" y="31"/>
                          <a:pt x="9" y="31"/>
                          <a:pt x="9" y="31"/>
                        </a:cubicBezTo>
                        <a:cubicBezTo>
                          <a:pt x="8" y="32"/>
                          <a:pt x="8" y="32"/>
                          <a:pt x="8" y="32"/>
                        </a:cubicBezTo>
                        <a:cubicBezTo>
                          <a:pt x="8" y="32"/>
                          <a:pt x="8" y="32"/>
                          <a:pt x="8"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6" y="32"/>
                          <a:pt x="6" y="32"/>
                          <a:pt x="6" y="32"/>
                        </a:cubicBezTo>
                        <a:cubicBezTo>
                          <a:pt x="6" y="32"/>
                          <a:pt x="6" y="32"/>
                          <a:pt x="6" y="32"/>
                        </a:cubicBezTo>
                        <a:cubicBezTo>
                          <a:pt x="6" y="32"/>
                          <a:pt x="6" y="32"/>
                          <a:pt x="6" y="32"/>
                        </a:cubicBezTo>
                        <a:cubicBezTo>
                          <a:pt x="5" y="32"/>
                          <a:pt x="5" y="32"/>
                          <a:pt x="5" y="32"/>
                        </a:cubicBezTo>
                        <a:cubicBezTo>
                          <a:pt x="5" y="32"/>
                          <a:pt x="5" y="32"/>
                          <a:pt x="5" y="32"/>
                        </a:cubicBezTo>
                        <a:cubicBezTo>
                          <a:pt x="5" y="32"/>
                          <a:pt x="5" y="32"/>
                          <a:pt x="5" y="32"/>
                        </a:cubicBezTo>
                        <a:cubicBezTo>
                          <a:pt x="5" y="31"/>
                          <a:pt x="5" y="31"/>
                          <a:pt x="5" y="31"/>
                        </a:cubicBezTo>
                        <a:cubicBezTo>
                          <a:pt x="5" y="30"/>
                          <a:pt x="5" y="30"/>
                          <a:pt x="5" y="30"/>
                        </a:cubicBezTo>
                        <a:cubicBezTo>
                          <a:pt x="6" y="30"/>
                          <a:pt x="6" y="30"/>
                          <a:pt x="6" y="30"/>
                        </a:cubicBezTo>
                        <a:cubicBezTo>
                          <a:pt x="5" y="30"/>
                          <a:pt x="5" y="30"/>
                          <a:pt x="5" y="30"/>
                        </a:cubicBezTo>
                        <a:cubicBezTo>
                          <a:pt x="5" y="29"/>
                          <a:pt x="5" y="29"/>
                          <a:pt x="5" y="29"/>
                        </a:cubicBezTo>
                        <a:cubicBezTo>
                          <a:pt x="6" y="28"/>
                          <a:pt x="6" y="28"/>
                          <a:pt x="6" y="28"/>
                        </a:cubicBezTo>
                        <a:cubicBezTo>
                          <a:pt x="6" y="28"/>
                          <a:pt x="6" y="28"/>
                          <a:pt x="6" y="28"/>
                        </a:cubicBezTo>
                        <a:cubicBezTo>
                          <a:pt x="6" y="27"/>
                          <a:pt x="6" y="27"/>
                          <a:pt x="6" y="27"/>
                        </a:cubicBezTo>
                        <a:cubicBezTo>
                          <a:pt x="6" y="27"/>
                          <a:pt x="6" y="27"/>
                          <a:pt x="6" y="27"/>
                        </a:cubicBezTo>
                        <a:cubicBezTo>
                          <a:pt x="6" y="26"/>
                          <a:pt x="6" y="26"/>
                          <a:pt x="6" y="26"/>
                        </a:cubicBezTo>
                        <a:cubicBezTo>
                          <a:pt x="6" y="26"/>
                          <a:pt x="6" y="26"/>
                          <a:pt x="6" y="26"/>
                        </a:cubicBezTo>
                        <a:cubicBezTo>
                          <a:pt x="5" y="26"/>
                          <a:pt x="5" y="26"/>
                          <a:pt x="5" y="26"/>
                        </a:cubicBezTo>
                        <a:cubicBezTo>
                          <a:pt x="5" y="26"/>
                          <a:pt x="5" y="26"/>
                          <a:pt x="5" y="26"/>
                        </a:cubicBezTo>
                        <a:cubicBezTo>
                          <a:pt x="5" y="26"/>
                          <a:pt x="5" y="26"/>
                          <a:pt x="5"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2" y="26"/>
                          <a:pt x="2" y="26"/>
                          <a:pt x="2" y="26"/>
                        </a:cubicBezTo>
                        <a:cubicBezTo>
                          <a:pt x="2" y="25"/>
                          <a:pt x="2" y="25"/>
                          <a:pt x="2" y="25"/>
                        </a:cubicBezTo>
                        <a:cubicBezTo>
                          <a:pt x="2" y="25"/>
                          <a:pt x="2" y="25"/>
                          <a:pt x="2"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4"/>
                          <a:pt x="1" y="24"/>
                          <a:pt x="1" y="24"/>
                        </a:cubicBezTo>
                        <a:cubicBezTo>
                          <a:pt x="1" y="24"/>
                          <a:pt x="1" y="24"/>
                          <a:pt x="1" y="24"/>
                        </a:cubicBezTo>
                        <a:cubicBezTo>
                          <a:pt x="1" y="24"/>
                          <a:pt x="1" y="24"/>
                          <a:pt x="1" y="24"/>
                        </a:cubicBezTo>
                        <a:cubicBezTo>
                          <a:pt x="1" y="23"/>
                          <a:pt x="1" y="23"/>
                          <a:pt x="1" y="23"/>
                        </a:cubicBezTo>
                        <a:cubicBezTo>
                          <a:pt x="3" y="22"/>
                          <a:pt x="3" y="22"/>
                          <a:pt x="3" y="22"/>
                        </a:cubicBezTo>
                        <a:cubicBezTo>
                          <a:pt x="4" y="22"/>
                          <a:pt x="4" y="22"/>
                          <a:pt x="4" y="22"/>
                        </a:cubicBezTo>
                        <a:cubicBezTo>
                          <a:pt x="4" y="22"/>
                          <a:pt x="4" y="22"/>
                          <a:pt x="4" y="22"/>
                        </a:cubicBezTo>
                        <a:cubicBezTo>
                          <a:pt x="5" y="22"/>
                          <a:pt x="5" y="22"/>
                          <a:pt x="5" y="22"/>
                        </a:cubicBezTo>
                        <a:cubicBezTo>
                          <a:pt x="5" y="21"/>
                          <a:pt x="5" y="21"/>
                          <a:pt x="5" y="21"/>
                        </a:cubicBezTo>
                        <a:cubicBezTo>
                          <a:pt x="5" y="21"/>
                          <a:pt x="5" y="21"/>
                          <a:pt x="5" y="21"/>
                        </a:cubicBezTo>
                        <a:cubicBezTo>
                          <a:pt x="5" y="21"/>
                          <a:pt x="5" y="21"/>
                          <a:pt x="5" y="21"/>
                        </a:cubicBezTo>
                        <a:cubicBezTo>
                          <a:pt x="5" y="19"/>
                          <a:pt x="5" y="19"/>
                          <a:pt x="5" y="19"/>
                        </a:cubicBezTo>
                        <a:cubicBezTo>
                          <a:pt x="6" y="19"/>
                          <a:pt x="6" y="19"/>
                          <a:pt x="6" y="19"/>
                        </a:cubicBezTo>
                        <a:cubicBezTo>
                          <a:pt x="6" y="18"/>
                          <a:pt x="6" y="18"/>
                          <a:pt x="6" y="18"/>
                        </a:cubicBezTo>
                        <a:cubicBezTo>
                          <a:pt x="6" y="18"/>
                          <a:pt x="6" y="18"/>
                          <a:pt x="6" y="18"/>
                        </a:cubicBezTo>
                        <a:cubicBezTo>
                          <a:pt x="6" y="17"/>
                          <a:pt x="6" y="17"/>
                          <a:pt x="6" y="17"/>
                        </a:cubicBezTo>
                        <a:cubicBezTo>
                          <a:pt x="6" y="16"/>
                          <a:pt x="6" y="16"/>
                          <a:pt x="6" y="16"/>
                        </a:cubicBezTo>
                        <a:cubicBezTo>
                          <a:pt x="8" y="15"/>
                          <a:pt x="8" y="15"/>
                          <a:pt x="8" y="15"/>
                        </a:cubicBezTo>
                        <a:cubicBezTo>
                          <a:pt x="8" y="14"/>
                          <a:pt x="8" y="14"/>
                          <a:pt x="8" y="14"/>
                        </a:cubicBezTo>
                        <a:cubicBezTo>
                          <a:pt x="8" y="14"/>
                          <a:pt x="8" y="14"/>
                          <a:pt x="8" y="14"/>
                        </a:cubicBezTo>
                        <a:cubicBezTo>
                          <a:pt x="8" y="13"/>
                          <a:pt x="8" y="13"/>
                          <a:pt x="8" y="13"/>
                        </a:cubicBezTo>
                        <a:cubicBezTo>
                          <a:pt x="8" y="12"/>
                          <a:pt x="8" y="12"/>
                          <a:pt x="8" y="12"/>
                        </a:cubicBezTo>
                        <a:cubicBezTo>
                          <a:pt x="9" y="12"/>
                          <a:pt x="9" y="12"/>
                          <a:pt x="9" y="12"/>
                        </a:cubicBezTo>
                        <a:cubicBezTo>
                          <a:pt x="9" y="12"/>
                          <a:pt x="9" y="12"/>
                          <a:pt x="9" y="12"/>
                        </a:cubicBezTo>
                        <a:cubicBezTo>
                          <a:pt x="9" y="11"/>
                          <a:pt x="9" y="11"/>
                          <a:pt x="9" y="11"/>
                        </a:cubicBezTo>
                        <a:cubicBezTo>
                          <a:pt x="9" y="11"/>
                          <a:pt x="9" y="11"/>
                          <a:pt x="9" y="11"/>
                        </a:cubicBezTo>
                        <a:cubicBezTo>
                          <a:pt x="10" y="9"/>
                          <a:pt x="10" y="9"/>
                          <a:pt x="10" y="9"/>
                        </a:cubicBezTo>
                        <a:cubicBezTo>
                          <a:pt x="10" y="9"/>
                          <a:pt x="10" y="9"/>
                          <a:pt x="10" y="9"/>
                        </a:cubicBezTo>
                        <a:cubicBezTo>
                          <a:pt x="10" y="9"/>
                          <a:pt x="10" y="9"/>
                          <a:pt x="10" y="9"/>
                        </a:cubicBezTo>
                        <a:cubicBezTo>
                          <a:pt x="10" y="8"/>
                          <a:pt x="10" y="8"/>
                          <a:pt x="10" y="8"/>
                        </a:cubicBezTo>
                        <a:cubicBezTo>
                          <a:pt x="10" y="7"/>
                          <a:pt x="10" y="7"/>
                          <a:pt x="10" y="7"/>
                        </a:cubicBezTo>
                        <a:cubicBezTo>
                          <a:pt x="11" y="7"/>
                          <a:pt x="11" y="7"/>
                          <a:pt x="11" y="7"/>
                        </a:cubicBezTo>
                        <a:cubicBezTo>
                          <a:pt x="11" y="7"/>
                          <a:pt x="11" y="7"/>
                          <a:pt x="11" y="7"/>
                        </a:cubicBezTo>
                        <a:cubicBezTo>
                          <a:pt x="11" y="6"/>
                          <a:pt x="11" y="6"/>
                          <a:pt x="11" y="6"/>
                        </a:cubicBezTo>
                        <a:cubicBezTo>
                          <a:pt x="12" y="5"/>
                          <a:pt x="12" y="5"/>
                          <a:pt x="12" y="5"/>
                        </a:cubicBezTo>
                        <a:cubicBezTo>
                          <a:pt x="13" y="2"/>
                          <a:pt x="13" y="2"/>
                          <a:pt x="13" y="2"/>
                        </a:cubicBezTo>
                        <a:cubicBezTo>
                          <a:pt x="14" y="1"/>
                          <a:pt x="14" y="1"/>
                          <a:pt x="14" y="1"/>
                        </a:cubicBezTo>
                        <a:cubicBezTo>
                          <a:pt x="15" y="1"/>
                          <a:pt x="15" y="1"/>
                          <a:pt x="15" y="1"/>
                        </a:cubicBezTo>
                        <a:moveTo>
                          <a:pt x="16" y="0"/>
                        </a:moveTo>
                        <a:cubicBezTo>
                          <a:pt x="13" y="1"/>
                          <a:pt x="13" y="1"/>
                          <a:pt x="13" y="1"/>
                        </a:cubicBezTo>
                        <a:cubicBezTo>
                          <a:pt x="12" y="2"/>
                          <a:pt x="12" y="2"/>
                          <a:pt x="12" y="2"/>
                        </a:cubicBezTo>
                        <a:cubicBezTo>
                          <a:pt x="11" y="4"/>
                          <a:pt x="11" y="4"/>
                          <a:pt x="11" y="4"/>
                        </a:cubicBezTo>
                        <a:cubicBezTo>
                          <a:pt x="10" y="6"/>
                          <a:pt x="10" y="6"/>
                          <a:pt x="10" y="6"/>
                        </a:cubicBezTo>
                        <a:cubicBezTo>
                          <a:pt x="10" y="7"/>
                          <a:pt x="10" y="7"/>
                          <a:pt x="10" y="7"/>
                        </a:cubicBezTo>
                        <a:cubicBezTo>
                          <a:pt x="9" y="8"/>
                          <a:pt x="9" y="8"/>
                          <a:pt x="9" y="8"/>
                        </a:cubicBezTo>
                        <a:cubicBezTo>
                          <a:pt x="9" y="9"/>
                          <a:pt x="9" y="9"/>
                          <a:pt x="9" y="9"/>
                        </a:cubicBezTo>
                        <a:cubicBezTo>
                          <a:pt x="8" y="11"/>
                          <a:pt x="8" y="11"/>
                          <a:pt x="8" y="11"/>
                        </a:cubicBezTo>
                        <a:cubicBezTo>
                          <a:pt x="8" y="12"/>
                          <a:pt x="8" y="12"/>
                          <a:pt x="8" y="12"/>
                        </a:cubicBezTo>
                        <a:cubicBezTo>
                          <a:pt x="8" y="12"/>
                          <a:pt x="8" y="12"/>
                          <a:pt x="8" y="12"/>
                        </a:cubicBezTo>
                        <a:cubicBezTo>
                          <a:pt x="7" y="13"/>
                          <a:pt x="7" y="13"/>
                          <a:pt x="7" y="13"/>
                        </a:cubicBezTo>
                        <a:cubicBezTo>
                          <a:pt x="7" y="14"/>
                          <a:pt x="7" y="14"/>
                          <a:pt x="7" y="14"/>
                        </a:cubicBezTo>
                        <a:cubicBezTo>
                          <a:pt x="6" y="16"/>
                          <a:pt x="6" y="16"/>
                          <a:pt x="6" y="16"/>
                        </a:cubicBezTo>
                        <a:cubicBezTo>
                          <a:pt x="5" y="17"/>
                          <a:pt x="5" y="17"/>
                          <a:pt x="5" y="17"/>
                        </a:cubicBezTo>
                        <a:cubicBezTo>
                          <a:pt x="5" y="18"/>
                          <a:pt x="5" y="18"/>
                          <a:pt x="5" y="18"/>
                        </a:cubicBezTo>
                        <a:cubicBezTo>
                          <a:pt x="5" y="19"/>
                          <a:pt x="5" y="19"/>
                          <a:pt x="5" y="19"/>
                        </a:cubicBezTo>
                        <a:cubicBezTo>
                          <a:pt x="5" y="21"/>
                          <a:pt x="5" y="21"/>
                          <a:pt x="5" y="21"/>
                        </a:cubicBezTo>
                        <a:cubicBezTo>
                          <a:pt x="4" y="22"/>
                          <a:pt x="4" y="22"/>
                          <a:pt x="4" y="22"/>
                        </a:cubicBezTo>
                        <a:cubicBezTo>
                          <a:pt x="3" y="22"/>
                          <a:pt x="3" y="22"/>
                          <a:pt x="3" y="22"/>
                        </a:cubicBezTo>
                        <a:cubicBezTo>
                          <a:pt x="1" y="23"/>
                          <a:pt x="1" y="23"/>
                          <a:pt x="1" y="23"/>
                        </a:cubicBezTo>
                        <a:cubicBezTo>
                          <a:pt x="1" y="24"/>
                          <a:pt x="1" y="24"/>
                          <a:pt x="1" y="24"/>
                        </a:cubicBezTo>
                        <a:cubicBezTo>
                          <a:pt x="0" y="26"/>
                          <a:pt x="0" y="26"/>
                          <a:pt x="0" y="26"/>
                        </a:cubicBezTo>
                        <a:cubicBezTo>
                          <a:pt x="0" y="27"/>
                          <a:pt x="0" y="27"/>
                          <a:pt x="0" y="27"/>
                        </a:cubicBezTo>
                        <a:cubicBezTo>
                          <a:pt x="0" y="27"/>
                          <a:pt x="0" y="27"/>
                          <a:pt x="0" y="27"/>
                        </a:cubicBezTo>
                        <a:cubicBezTo>
                          <a:pt x="0" y="27"/>
                          <a:pt x="1" y="27"/>
                          <a:pt x="1" y="27"/>
                        </a:cubicBezTo>
                        <a:cubicBezTo>
                          <a:pt x="1" y="26"/>
                          <a:pt x="1" y="26"/>
                          <a:pt x="1" y="26"/>
                        </a:cubicBezTo>
                        <a:cubicBezTo>
                          <a:pt x="2" y="26"/>
                          <a:pt x="2" y="26"/>
                          <a:pt x="2" y="26"/>
                        </a:cubicBezTo>
                        <a:cubicBezTo>
                          <a:pt x="2" y="26"/>
                          <a:pt x="2" y="26"/>
                          <a:pt x="2" y="26"/>
                        </a:cubicBezTo>
                        <a:cubicBezTo>
                          <a:pt x="3" y="27"/>
                          <a:pt x="3" y="27"/>
                          <a:pt x="3" y="27"/>
                        </a:cubicBezTo>
                        <a:cubicBezTo>
                          <a:pt x="4" y="27"/>
                          <a:pt x="4" y="27"/>
                          <a:pt x="4" y="27"/>
                        </a:cubicBezTo>
                        <a:cubicBezTo>
                          <a:pt x="4" y="26"/>
                          <a:pt x="4" y="26"/>
                          <a:pt x="4" y="26"/>
                        </a:cubicBezTo>
                        <a:cubicBezTo>
                          <a:pt x="5" y="26"/>
                          <a:pt x="5" y="26"/>
                          <a:pt x="5" y="26"/>
                        </a:cubicBezTo>
                        <a:cubicBezTo>
                          <a:pt x="6" y="27"/>
                          <a:pt x="6" y="27"/>
                          <a:pt x="6" y="27"/>
                        </a:cubicBezTo>
                        <a:cubicBezTo>
                          <a:pt x="6" y="28"/>
                          <a:pt x="6" y="28"/>
                          <a:pt x="6" y="28"/>
                        </a:cubicBezTo>
                        <a:cubicBezTo>
                          <a:pt x="5" y="29"/>
                          <a:pt x="5" y="29"/>
                          <a:pt x="5" y="29"/>
                        </a:cubicBezTo>
                        <a:cubicBezTo>
                          <a:pt x="5" y="30"/>
                          <a:pt x="5" y="30"/>
                          <a:pt x="5" y="30"/>
                        </a:cubicBezTo>
                        <a:cubicBezTo>
                          <a:pt x="4" y="31"/>
                          <a:pt x="4" y="31"/>
                          <a:pt x="4" y="31"/>
                        </a:cubicBezTo>
                        <a:cubicBezTo>
                          <a:pt x="4" y="32"/>
                          <a:pt x="4" y="32"/>
                          <a:pt x="4" y="32"/>
                        </a:cubicBezTo>
                        <a:cubicBezTo>
                          <a:pt x="5" y="33"/>
                          <a:pt x="5" y="33"/>
                          <a:pt x="5" y="33"/>
                        </a:cubicBezTo>
                        <a:cubicBezTo>
                          <a:pt x="5" y="33"/>
                          <a:pt x="5" y="33"/>
                          <a:pt x="5" y="33"/>
                        </a:cubicBezTo>
                        <a:cubicBezTo>
                          <a:pt x="6" y="33"/>
                          <a:pt x="6" y="33"/>
                          <a:pt x="6" y="33"/>
                        </a:cubicBezTo>
                        <a:cubicBezTo>
                          <a:pt x="7" y="33"/>
                          <a:pt x="7" y="33"/>
                          <a:pt x="7" y="33"/>
                        </a:cubicBezTo>
                        <a:cubicBezTo>
                          <a:pt x="7" y="32"/>
                          <a:pt x="7" y="32"/>
                          <a:pt x="7" y="32"/>
                        </a:cubicBezTo>
                        <a:cubicBezTo>
                          <a:pt x="8" y="33"/>
                          <a:pt x="8" y="33"/>
                          <a:pt x="8" y="33"/>
                        </a:cubicBezTo>
                        <a:cubicBezTo>
                          <a:pt x="9" y="32"/>
                          <a:pt x="9" y="32"/>
                          <a:pt x="9" y="32"/>
                        </a:cubicBezTo>
                        <a:cubicBezTo>
                          <a:pt x="10" y="31"/>
                          <a:pt x="10" y="31"/>
                          <a:pt x="10" y="31"/>
                        </a:cubicBezTo>
                        <a:cubicBezTo>
                          <a:pt x="10" y="32"/>
                          <a:pt x="10" y="32"/>
                          <a:pt x="10" y="32"/>
                        </a:cubicBezTo>
                        <a:cubicBezTo>
                          <a:pt x="11" y="31"/>
                          <a:pt x="11" y="31"/>
                          <a:pt x="11" y="31"/>
                        </a:cubicBezTo>
                        <a:cubicBezTo>
                          <a:pt x="12" y="29"/>
                          <a:pt x="12" y="29"/>
                          <a:pt x="12" y="29"/>
                        </a:cubicBezTo>
                        <a:cubicBezTo>
                          <a:pt x="13" y="28"/>
                          <a:pt x="13" y="28"/>
                          <a:pt x="13" y="28"/>
                        </a:cubicBezTo>
                        <a:cubicBezTo>
                          <a:pt x="13" y="28"/>
                          <a:pt x="13" y="28"/>
                          <a:pt x="13" y="28"/>
                        </a:cubicBezTo>
                        <a:cubicBezTo>
                          <a:pt x="14" y="28"/>
                          <a:pt x="14" y="28"/>
                          <a:pt x="14" y="28"/>
                        </a:cubicBezTo>
                        <a:cubicBezTo>
                          <a:pt x="14" y="28"/>
                          <a:pt x="14" y="28"/>
                          <a:pt x="14" y="28"/>
                        </a:cubicBezTo>
                        <a:cubicBezTo>
                          <a:pt x="15" y="27"/>
                          <a:pt x="15" y="27"/>
                          <a:pt x="15" y="27"/>
                        </a:cubicBezTo>
                        <a:cubicBezTo>
                          <a:pt x="16" y="27"/>
                          <a:pt x="16" y="27"/>
                          <a:pt x="16" y="27"/>
                        </a:cubicBezTo>
                        <a:cubicBezTo>
                          <a:pt x="17" y="27"/>
                          <a:pt x="17" y="27"/>
                          <a:pt x="17" y="27"/>
                        </a:cubicBezTo>
                        <a:cubicBezTo>
                          <a:pt x="17" y="26"/>
                          <a:pt x="17" y="26"/>
                          <a:pt x="17" y="26"/>
                        </a:cubicBezTo>
                        <a:cubicBezTo>
                          <a:pt x="17" y="24"/>
                          <a:pt x="17" y="24"/>
                          <a:pt x="17" y="24"/>
                        </a:cubicBezTo>
                        <a:cubicBezTo>
                          <a:pt x="18" y="23"/>
                          <a:pt x="18" y="23"/>
                          <a:pt x="18" y="23"/>
                        </a:cubicBezTo>
                        <a:cubicBezTo>
                          <a:pt x="18" y="22"/>
                          <a:pt x="18" y="22"/>
                          <a:pt x="18" y="22"/>
                        </a:cubicBezTo>
                        <a:cubicBezTo>
                          <a:pt x="19" y="22"/>
                          <a:pt x="19" y="22"/>
                          <a:pt x="19" y="22"/>
                        </a:cubicBezTo>
                        <a:cubicBezTo>
                          <a:pt x="20" y="23"/>
                          <a:pt x="20" y="23"/>
                          <a:pt x="20" y="23"/>
                        </a:cubicBezTo>
                        <a:cubicBezTo>
                          <a:pt x="20" y="22"/>
                          <a:pt x="20" y="22"/>
                          <a:pt x="20" y="22"/>
                        </a:cubicBezTo>
                        <a:cubicBezTo>
                          <a:pt x="21" y="22"/>
                          <a:pt x="21" y="22"/>
                          <a:pt x="21" y="22"/>
                        </a:cubicBezTo>
                        <a:cubicBezTo>
                          <a:pt x="22" y="22"/>
                          <a:pt x="22" y="22"/>
                          <a:pt x="22" y="22"/>
                        </a:cubicBezTo>
                        <a:cubicBezTo>
                          <a:pt x="22" y="23"/>
                          <a:pt x="22" y="23"/>
                          <a:pt x="22" y="23"/>
                        </a:cubicBezTo>
                        <a:cubicBezTo>
                          <a:pt x="21" y="24"/>
                          <a:pt x="21" y="24"/>
                          <a:pt x="21" y="24"/>
                        </a:cubicBezTo>
                        <a:cubicBezTo>
                          <a:pt x="20" y="25"/>
                          <a:pt x="20" y="25"/>
                          <a:pt x="20" y="25"/>
                        </a:cubicBezTo>
                        <a:cubicBezTo>
                          <a:pt x="21" y="25"/>
                          <a:pt x="21" y="25"/>
                          <a:pt x="21" y="25"/>
                        </a:cubicBezTo>
                        <a:cubicBezTo>
                          <a:pt x="23" y="25"/>
                          <a:pt x="23" y="25"/>
                          <a:pt x="23" y="25"/>
                        </a:cubicBezTo>
                        <a:cubicBezTo>
                          <a:pt x="24" y="26"/>
                          <a:pt x="24" y="26"/>
                          <a:pt x="24" y="26"/>
                        </a:cubicBezTo>
                        <a:cubicBezTo>
                          <a:pt x="24" y="27"/>
                          <a:pt x="24" y="27"/>
                          <a:pt x="24" y="27"/>
                        </a:cubicBezTo>
                        <a:cubicBezTo>
                          <a:pt x="24" y="28"/>
                          <a:pt x="24" y="28"/>
                          <a:pt x="24" y="28"/>
                        </a:cubicBezTo>
                        <a:cubicBezTo>
                          <a:pt x="23" y="28"/>
                          <a:pt x="23" y="28"/>
                          <a:pt x="23" y="28"/>
                        </a:cubicBezTo>
                        <a:cubicBezTo>
                          <a:pt x="23" y="29"/>
                          <a:pt x="23" y="29"/>
                          <a:pt x="23" y="29"/>
                        </a:cubicBezTo>
                        <a:cubicBezTo>
                          <a:pt x="23" y="30"/>
                          <a:pt x="23" y="30"/>
                          <a:pt x="23" y="30"/>
                        </a:cubicBezTo>
                        <a:cubicBezTo>
                          <a:pt x="24" y="29"/>
                          <a:pt x="24" y="29"/>
                          <a:pt x="24" y="29"/>
                        </a:cubicBezTo>
                        <a:cubicBezTo>
                          <a:pt x="25" y="29"/>
                          <a:pt x="25" y="29"/>
                          <a:pt x="25" y="29"/>
                        </a:cubicBezTo>
                        <a:cubicBezTo>
                          <a:pt x="25" y="30"/>
                          <a:pt x="25" y="30"/>
                          <a:pt x="25" y="30"/>
                        </a:cubicBezTo>
                        <a:cubicBezTo>
                          <a:pt x="26" y="30"/>
                          <a:pt x="26" y="30"/>
                          <a:pt x="26" y="30"/>
                        </a:cubicBezTo>
                        <a:cubicBezTo>
                          <a:pt x="26" y="30"/>
                          <a:pt x="26" y="30"/>
                          <a:pt x="26" y="30"/>
                        </a:cubicBezTo>
                        <a:cubicBezTo>
                          <a:pt x="27" y="30"/>
                          <a:pt x="27" y="30"/>
                          <a:pt x="27" y="30"/>
                        </a:cubicBezTo>
                        <a:cubicBezTo>
                          <a:pt x="28" y="31"/>
                          <a:pt x="28" y="31"/>
                          <a:pt x="28" y="31"/>
                        </a:cubicBezTo>
                        <a:cubicBezTo>
                          <a:pt x="29" y="31"/>
                          <a:pt x="29" y="31"/>
                          <a:pt x="29" y="31"/>
                        </a:cubicBezTo>
                        <a:cubicBezTo>
                          <a:pt x="30" y="32"/>
                          <a:pt x="30" y="32"/>
                          <a:pt x="30" y="32"/>
                        </a:cubicBezTo>
                        <a:cubicBezTo>
                          <a:pt x="31" y="32"/>
                          <a:pt x="31" y="32"/>
                          <a:pt x="31" y="32"/>
                        </a:cubicBezTo>
                        <a:cubicBezTo>
                          <a:pt x="32" y="30"/>
                          <a:pt x="32" y="30"/>
                          <a:pt x="32" y="30"/>
                        </a:cubicBezTo>
                        <a:cubicBezTo>
                          <a:pt x="32" y="30"/>
                          <a:pt x="32" y="30"/>
                          <a:pt x="32" y="30"/>
                        </a:cubicBezTo>
                        <a:cubicBezTo>
                          <a:pt x="33" y="29"/>
                          <a:pt x="33" y="29"/>
                          <a:pt x="33" y="29"/>
                        </a:cubicBezTo>
                        <a:cubicBezTo>
                          <a:pt x="34" y="29"/>
                          <a:pt x="34" y="29"/>
                          <a:pt x="34" y="29"/>
                        </a:cubicBezTo>
                        <a:cubicBezTo>
                          <a:pt x="35" y="28"/>
                          <a:pt x="35" y="28"/>
                          <a:pt x="35" y="28"/>
                        </a:cubicBezTo>
                        <a:cubicBezTo>
                          <a:pt x="34" y="28"/>
                          <a:pt x="34" y="28"/>
                          <a:pt x="34" y="28"/>
                        </a:cubicBezTo>
                        <a:cubicBezTo>
                          <a:pt x="33" y="27"/>
                          <a:pt x="33" y="27"/>
                          <a:pt x="33" y="27"/>
                        </a:cubicBezTo>
                        <a:cubicBezTo>
                          <a:pt x="34" y="27"/>
                          <a:pt x="34" y="27"/>
                          <a:pt x="34" y="27"/>
                        </a:cubicBezTo>
                        <a:cubicBezTo>
                          <a:pt x="34" y="26"/>
                          <a:pt x="34" y="26"/>
                          <a:pt x="34" y="26"/>
                        </a:cubicBezTo>
                        <a:cubicBezTo>
                          <a:pt x="34" y="26"/>
                          <a:pt x="34" y="26"/>
                          <a:pt x="34" y="26"/>
                        </a:cubicBezTo>
                        <a:cubicBezTo>
                          <a:pt x="33" y="25"/>
                          <a:pt x="33" y="25"/>
                          <a:pt x="33" y="25"/>
                        </a:cubicBezTo>
                        <a:cubicBezTo>
                          <a:pt x="33" y="25"/>
                          <a:pt x="33" y="25"/>
                          <a:pt x="33" y="25"/>
                        </a:cubicBezTo>
                        <a:cubicBezTo>
                          <a:pt x="33" y="26"/>
                          <a:pt x="33" y="26"/>
                          <a:pt x="33" y="26"/>
                        </a:cubicBezTo>
                        <a:cubicBezTo>
                          <a:pt x="32" y="26"/>
                          <a:pt x="32" y="26"/>
                          <a:pt x="32" y="26"/>
                        </a:cubicBezTo>
                        <a:cubicBezTo>
                          <a:pt x="32" y="26"/>
                          <a:pt x="32" y="26"/>
                          <a:pt x="32" y="26"/>
                        </a:cubicBezTo>
                        <a:cubicBezTo>
                          <a:pt x="31" y="25"/>
                          <a:pt x="31" y="25"/>
                          <a:pt x="31" y="25"/>
                        </a:cubicBezTo>
                        <a:cubicBezTo>
                          <a:pt x="31" y="25"/>
                          <a:pt x="31" y="25"/>
                          <a:pt x="31" y="25"/>
                        </a:cubicBezTo>
                        <a:cubicBezTo>
                          <a:pt x="30" y="25"/>
                          <a:pt x="30" y="25"/>
                          <a:pt x="30" y="25"/>
                        </a:cubicBezTo>
                        <a:cubicBezTo>
                          <a:pt x="29" y="26"/>
                          <a:pt x="29" y="26"/>
                          <a:pt x="29" y="26"/>
                        </a:cubicBezTo>
                        <a:cubicBezTo>
                          <a:pt x="27" y="26"/>
                          <a:pt x="27" y="26"/>
                          <a:pt x="27" y="26"/>
                        </a:cubicBezTo>
                        <a:cubicBezTo>
                          <a:pt x="27" y="25"/>
                          <a:pt x="27" y="25"/>
                          <a:pt x="27" y="25"/>
                        </a:cubicBezTo>
                        <a:cubicBezTo>
                          <a:pt x="28" y="24"/>
                          <a:pt x="28" y="24"/>
                          <a:pt x="28" y="24"/>
                        </a:cubicBezTo>
                        <a:cubicBezTo>
                          <a:pt x="28" y="24"/>
                          <a:pt x="28" y="24"/>
                          <a:pt x="28" y="24"/>
                        </a:cubicBezTo>
                        <a:cubicBezTo>
                          <a:pt x="29" y="24"/>
                          <a:pt x="29" y="24"/>
                          <a:pt x="29" y="24"/>
                        </a:cubicBezTo>
                        <a:cubicBezTo>
                          <a:pt x="29" y="23"/>
                          <a:pt x="29" y="23"/>
                          <a:pt x="29" y="23"/>
                        </a:cubicBezTo>
                        <a:cubicBezTo>
                          <a:pt x="29" y="22"/>
                          <a:pt x="29" y="22"/>
                          <a:pt x="29" y="22"/>
                        </a:cubicBezTo>
                        <a:cubicBezTo>
                          <a:pt x="29" y="21"/>
                          <a:pt x="29" y="21"/>
                          <a:pt x="29" y="21"/>
                        </a:cubicBezTo>
                        <a:cubicBezTo>
                          <a:pt x="29" y="20"/>
                          <a:pt x="29" y="20"/>
                          <a:pt x="29" y="20"/>
                        </a:cubicBezTo>
                        <a:cubicBezTo>
                          <a:pt x="29" y="20"/>
                          <a:pt x="29" y="20"/>
                          <a:pt x="29" y="20"/>
                        </a:cubicBezTo>
                        <a:cubicBezTo>
                          <a:pt x="29" y="19"/>
                          <a:pt x="29" y="19"/>
                          <a:pt x="29" y="19"/>
                        </a:cubicBezTo>
                        <a:cubicBezTo>
                          <a:pt x="29" y="18"/>
                          <a:pt x="29" y="18"/>
                          <a:pt x="29" y="18"/>
                        </a:cubicBezTo>
                        <a:cubicBezTo>
                          <a:pt x="27" y="16"/>
                          <a:pt x="27" y="16"/>
                          <a:pt x="27" y="16"/>
                        </a:cubicBezTo>
                        <a:cubicBezTo>
                          <a:pt x="25" y="16"/>
                          <a:pt x="25" y="16"/>
                          <a:pt x="25" y="16"/>
                        </a:cubicBezTo>
                        <a:cubicBezTo>
                          <a:pt x="25" y="15"/>
                          <a:pt x="25" y="15"/>
                          <a:pt x="25" y="15"/>
                        </a:cubicBezTo>
                        <a:cubicBezTo>
                          <a:pt x="25" y="14"/>
                          <a:pt x="25" y="14"/>
                          <a:pt x="25" y="14"/>
                        </a:cubicBezTo>
                        <a:cubicBezTo>
                          <a:pt x="24" y="14"/>
                          <a:pt x="24" y="14"/>
                          <a:pt x="24" y="14"/>
                        </a:cubicBezTo>
                        <a:cubicBezTo>
                          <a:pt x="24" y="13"/>
                          <a:pt x="24" y="13"/>
                          <a:pt x="24" y="13"/>
                        </a:cubicBezTo>
                        <a:cubicBezTo>
                          <a:pt x="24" y="12"/>
                          <a:pt x="24" y="12"/>
                          <a:pt x="24" y="12"/>
                        </a:cubicBezTo>
                        <a:cubicBezTo>
                          <a:pt x="24" y="11"/>
                          <a:pt x="24" y="11"/>
                          <a:pt x="24" y="11"/>
                        </a:cubicBezTo>
                        <a:cubicBezTo>
                          <a:pt x="22" y="11"/>
                          <a:pt x="22" y="11"/>
                          <a:pt x="22" y="11"/>
                        </a:cubicBezTo>
                        <a:cubicBezTo>
                          <a:pt x="20" y="10"/>
                          <a:pt x="20" y="10"/>
                          <a:pt x="20" y="10"/>
                        </a:cubicBezTo>
                        <a:cubicBezTo>
                          <a:pt x="19" y="9"/>
                          <a:pt x="19" y="9"/>
                          <a:pt x="19" y="9"/>
                        </a:cubicBezTo>
                        <a:cubicBezTo>
                          <a:pt x="20" y="8"/>
                          <a:pt x="20" y="8"/>
                          <a:pt x="20" y="8"/>
                        </a:cubicBezTo>
                        <a:cubicBezTo>
                          <a:pt x="20" y="7"/>
                          <a:pt x="20" y="7"/>
                          <a:pt x="20" y="7"/>
                        </a:cubicBezTo>
                        <a:cubicBezTo>
                          <a:pt x="19" y="7"/>
                          <a:pt x="19" y="7"/>
                          <a:pt x="19" y="7"/>
                        </a:cubicBezTo>
                        <a:cubicBezTo>
                          <a:pt x="19" y="6"/>
                          <a:pt x="19" y="6"/>
                          <a:pt x="19" y="6"/>
                        </a:cubicBezTo>
                        <a:cubicBezTo>
                          <a:pt x="18" y="6"/>
                          <a:pt x="18" y="6"/>
                          <a:pt x="18" y="6"/>
                        </a:cubicBezTo>
                        <a:cubicBezTo>
                          <a:pt x="17" y="7"/>
                          <a:pt x="17" y="7"/>
                          <a:pt x="17" y="7"/>
                        </a:cubicBezTo>
                        <a:cubicBezTo>
                          <a:pt x="17" y="8"/>
                          <a:pt x="17" y="8"/>
                          <a:pt x="17" y="8"/>
                        </a:cubicBezTo>
                        <a:cubicBezTo>
                          <a:pt x="16" y="9"/>
                          <a:pt x="16" y="9"/>
                          <a:pt x="16" y="9"/>
                        </a:cubicBezTo>
                        <a:cubicBezTo>
                          <a:pt x="16" y="8"/>
                          <a:pt x="16" y="8"/>
                          <a:pt x="16" y="8"/>
                        </a:cubicBezTo>
                        <a:cubicBezTo>
                          <a:pt x="16" y="7"/>
                          <a:pt x="16" y="7"/>
                          <a:pt x="16" y="7"/>
                        </a:cubicBezTo>
                        <a:cubicBezTo>
                          <a:pt x="15" y="6"/>
                          <a:pt x="15" y="6"/>
                          <a:pt x="15" y="6"/>
                        </a:cubicBezTo>
                        <a:cubicBezTo>
                          <a:pt x="15" y="5"/>
                          <a:pt x="15" y="5"/>
                          <a:pt x="15" y="5"/>
                        </a:cubicBezTo>
                        <a:cubicBezTo>
                          <a:pt x="16" y="5"/>
                          <a:pt x="16" y="5"/>
                          <a:pt x="16" y="5"/>
                        </a:cubicBezTo>
                        <a:cubicBezTo>
                          <a:pt x="17" y="5"/>
                          <a:pt x="17" y="5"/>
                          <a:pt x="17" y="5"/>
                        </a:cubicBezTo>
                        <a:cubicBezTo>
                          <a:pt x="17" y="4"/>
                          <a:pt x="17" y="4"/>
                          <a:pt x="17" y="4"/>
                        </a:cubicBezTo>
                        <a:cubicBezTo>
                          <a:pt x="17" y="3"/>
                          <a:pt x="17" y="3"/>
                          <a:pt x="17" y="3"/>
                        </a:cubicBezTo>
                        <a:cubicBezTo>
                          <a:pt x="17" y="2"/>
                          <a:pt x="17" y="2"/>
                          <a:pt x="17" y="2"/>
                        </a:cubicBezTo>
                        <a:cubicBezTo>
                          <a:pt x="15" y="2"/>
                          <a:pt x="15" y="2"/>
                          <a:pt x="15" y="2"/>
                        </a:cubicBezTo>
                        <a:cubicBezTo>
                          <a:pt x="15" y="1"/>
                          <a:pt x="15" y="1"/>
                          <a:pt x="15" y="1"/>
                        </a:cubicBezTo>
                        <a:cubicBezTo>
                          <a:pt x="16" y="0"/>
                          <a:pt x="16" y="0"/>
                          <a:pt x="16" y="0"/>
                        </a:cubicBezTo>
                        <a:cubicBezTo>
                          <a:pt x="16" y="0"/>
                          <a:pt x="16"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7" name="Freeform 553"/>
                  <p:cNvSpPr>
                    <a:spLocks/>
                  </p:cNvSpPr>
                  <p:nvPr/>
                </p:nvSpPr>
                <p:spPr bwMode="auto">
                  <a:xfrm>
                    <a:off x="2139" y="1776"/>
                    <a:ext cx="9" cy="6"/>
                  </a:xfrm>
                  <a:custGeom>
                    <a:avLst/>
                    <a:gdLst>
                      <a:gd name="T0" fmla="*/ 0 w 9"/>
                      <a:gd name="T1" fmla="*/ 6 h 6"/>
                      <a:gd name="T2" fmla="*/ 3 w 9"/>
                      <a:gd name="T3" fmla="*/ 3 h 6"/>
                      <a:gd name="T4" fmla="*/ 6 w 9"/>
                      <a:gd name="T5" fmla="*/ 3 h 6"/>
                      <a:gd name="T6" fmla="*/ 6 w 9"/>
                      <a:gd name="T7" fmla="*/ 0 h 6"/>
                      <a:gd name="T8" fmla="*/ 6 w 9"/>
                      <a:gd name="T9" fmla="*/ 0 h 6"/>
                      <a:gd name="T10" fmla="*/ 9 w 9"/>
                      <a:gd name="T11" fmla="*/ 0 h 6"/>
                      <a:gd name="T12" fmla="*/ 9 w 9"/>
                      <a:gd name="T13" fmla="*/ 3 h 6"/>
                      <a:gd name="T14" fmla="*/ 3 w 9"/>
                      <a:gd name="T15" fmla="*/ 6 h 6"/>
                      <a:gd name="T16" fmla="*/ 3 w 9"/>
                      <a:gd name="T17" fmla="*/ 6 h 6"/>
                      <a:gd name="T18" fmla="*/ 0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6"/>
                        </a:moveTo>
                        <a:lnTo>
                          <a:pt x="3" y="3"/>
                        </a:lnTo>
                        <a:lnTo>
                          <a:pt x="6" y="3"/>
                        </a:lnTo>
                        <a:lnTo>
                          <a:pt x="6" y="0"/>
                        </a:lnTo>
                        <a:lnTo>
                          <a:pt x="6" y="0"/>
                        </a:lnTo>
                        <a:lnTo>
                          <a:pt x="9" y="0"/>
                        </a:lnTo>
                        <a:lnTo>
                          <a:pt x="9"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8" name="Freeform 554"/>
                  <p:cNvSpPr>
                    <a:spLocks/>
                  </p:cNvSpPr>
                  <p:nvPr/>
                </p:nvSpPr>
                <p:spPr bwMode="auto">
                  <a:xfrm>
                    <a:off x="2139" y="1773"/>
                    <a:ext cx="12" cy="9"/>
                  </a:xfrm>
                  <a:custGeom>
                    <a:avLst/>
                    <a:gdLst>
                      <a:gd name="T0" fmla="*/ 12 w 12"/>
                      <a:gd name="T1" fmla="*/ 0 h 9"/>
                      <a:gd name="T2" fmla="*/ 9 w 12"/>
                      <a:gd name="T3" fmla="*/ 3 h 9"/>
                      <a:gd name="T4" fmla="*/ 6 w 12"/>
                      <a:gd name="T5" fmla="*/ 3 h 9"/>
                      <a:gd name="T6" fmla="*/ 6 w 12"/>
                      <a:gd name="T7" fmla="*/ 3 h 9"/>
                      <a:gd name="T8" fmla="*/ 6 w 12"/>
                      <a:gd name="T9" fmla="*/ 6 h 9"/>
                      <a:gd name="T10" fmla="*/ 3 w 12"/>
                      <a:gd name="T11" fmla="*/ 6 h 9"/>
                      <a:gd name="T12" fmla="*/ 0 w 12"/>
                      <a:gd name="T13" fmla="*/ 9 h 9"/>
                      <a:gd name="T14" fmla="*/ 3 w 12"/>
                      <a:gd name="T15" fmla="*/ 9 h 9"/>
                      <a:gd name="T16" fmla="*/ 6 w 12"/>
                      <a:gd name="T17" fmla="*/ 9 h 9"/>
                      <a:gd name="T18" fmla="*/ 9 w 12"/>
                      <a:gd name="T19" fmla="*/ 6 h 9"/>
                      <a:gd name="T20" fmla="*/ 12 w 12"/>
                      <a:gd name="T21" fmla="*/ 0 h 9"/>
                      <a:gd name="T22" fmla="*/ 12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2" y="0"/>
                        </a:moveTo>
                        <a:lnTo>
                          <a:pt x="9" y="3"/>
                        </a:lnTo>
                        <a:lnTo>
                          <a:pt x="6" y="3"/>
                        </a:lnTo>
                        <a:lnTo>
                          <a:pt x="6" y="3"/>
                        </a:lnTo>
                        <a:lnTo>
                          <a:pt x="6" y="6"/>
                        </a:lnTo>
                        <a:lnTo>
                          <a:pt x="3" y="6"/>
                        </a:lnTo>
                        <a:lnTo>
                          <a:pt x="0" y="9"/>
                        </a:lnTo>
                        <a:lnTo>
                          <a:pt x="3" y="9"/>
                        </a:lnTo>
                        <a:lnTo>
                          <a:pt x="6" y="9"/>
                        </a:lnTo>
                        <a:lnTo>
                          <a:pt x="9" y="6"/>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9" name="Freeform 555"/>
                  <p:cNvSpPr>
                    <a:spLocks/>
                  </p:cNvSpPr>
                  <p:nvPr/>
                </p:nvSpPr>
                <p:spPr bwMode="auto">
                  <a:xfrm>
                    <a:off x="2179" y="1444"/>
                    <a:ext cx="15" cy="18"/>
                  </a:xfrm>
                  <a:custGeom>
                    <a:avLst/>
                    <a:gdLst>
                      <a:gd name="T0" fmla="*/ 9 w 15"/>
                      <a:gd name="T1" fmla="*/ 18 h 18"/>
                      <a:gd name="T2" fmla="*/ 6 w 15"/>
                      <a:gd name="T3" fmla="*/ 15 h 18"/>
                      <a:gd name="T4" fmla="*/ 3 w 15"/>
                      <a:gd name="T5" fmla="*/ 12 h 18"/>
                      <a:gd name="T6" fmla="*/ 3 w 15"/>
                      <a:gd name="T7" fmla="*/ 12 h 18"/>
                      <a:gd name="T8" fmla="*/ 3 w 15"/>
                      <a:gd name="T9" fmla="*/ 6 h 18"/>
                      <a:gd name="T10" fmla="*/ 0 w 15"/>
                      <a:gd name="T11" fmla="*/ 6 h 18"/>
                      <a:gd name="T12" fmla="*/ 0 w 15"/>
                      <a:gd name="T13" fmla="*/ 0 h 18"/>
                      <a:gd name="T14" fmla="*/ 0 w 15"/>
                      <a:gd name="T15" fmla="*/ 3 h 18"/>
                      <a:gd name="T16" fmla="*/ 6 w 15"/>
                      <a:gd name="T17" fmla="*/ 6 h 18"/>
                      <a:gd name="T18" fmla="*/ 6 w 15"/>
                      <a:gd name="T19" fmla="*/ 6 h 18"/>
                      <a:gd name="T20" fmla="*/ 6 w 15"/>
                      <a:gd name="T21" fmla="*/ 9 h 18"/>
                      <a:gd name="T22" fmla="*/ 6 w 15"/>
                      <a:gd name="T23" fmla="*/ 15 h 18"/>
                      <a:gd name="T24" fmla="*/ 12 w 15"/>
                      <a:gd name="T25" fmla="*/ 15 h 18"/>
                      <a:gd name="T26" fmla="*/ 15 w 15"/>
                      <a:gd name="T27" fmla="*/ 15 h 18"/>
                      <a:gd name="T28" fmla="*/ 12 w 15"/>
                      <a:gd name="T29" fmla="*/ 18 h 18"/>
                      <a:gd name="T30" fmla="*/ 9 w 15"/>
                      <a:gd name="T31" fmla="*/ 18 h 18"/>
                      <a:gd name="T32" fmla="*/ 6 w 15"/>
                      <a:gd name="T33" fmla="*/ 18 h 18"/>
                      <a:gd name="T34" fmla="*/ 9 w 15"/>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8">
                        <a:moveTo>
                          <a:pt x="9" y="18"/>
                        </a:moveTo>
                        <a:lnTo>
                          <a:pt x="6" y="15"/>
                        </a:lnTo>
                        <a:lnTo>
                          <a:pt x="3" y="12"/>
                        </a:lnTo>
                        <a:lnTo>
                          <a:pt x="3" y="12"/>
                        </a:lnTo>
                        <a:lnTo>
                          <a:pt x="3" y="6"/>
                        </a:lnTo>
                        <a:lnTo>
                          <a:pt x="0" y="6"/>
                        </a:lnTo>
                        <a:lnTo>
                          <a:pt x="0" y="0"/>
                        </a:lnTo>
                        <a:lnTo>
                          <a:pt x="0" y="3"/>
                        </a:lnTo>
                        <a:lnTo>
                          <a:pt x="6" y="6"/>
                        </a:lnTo>
                        <a:lnTo>
                          <a:pt x="6" y="6"/>
                        </a:lnTo>
                        <a:lnTo>
                          <a:pt x="6" y="9"/>
                        </a:lnTo>
                        <a:lnTo>
                          <a:pt x="6" y="15"/>
                        </a:lnTo>
                        <a:lnTo>
                          <a:pt x="12" y="15"/>
                        </a:lnTo>
                        <a:lnTo>
                          <a:pt x="15" y="15"/>
                        </a:lnTo>
                        <a:lnTo>
                          <a:pt x="12" y="18"/>
                        </a:lnTo>
                        <a:lnTo>
                          <a:pt x="9" y="18"/>
                        </a:lnTo>
                        <a:lnTo>
                          <a:pt x="6" y="18"/>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0" name="Freeform 556"/>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close/>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1" name="Freeform 557"/>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2" name="Freeform 558"/>
                  <p:cNvSpPr>
                    <a:spLocks/>
                  </p:cNvSpPr>
                  <p:nvPr/>
                </p:nvSpPr>
                <p:spPr bwMode="auto">
                  <a:xfrm>
                    <a:off x="2121" y="1900"/>
                    <a:ext cx="6" cy="6"/>
                  </a:xfrm>
                  <a:custGeom>
                    <a:avLst/>
                    <a:gdLst>
                      <a:gd name="T0" fmla="*/ 0 w 6"/>
                      <a:gd name="T1" fmla="*/ 6 h 6"/>
                      <a:gd name="T2" fmla="*/ 6 w 6"/>
                      <a:gd name="T3" fmla="*/ 3 h 6"/>
                      <a:gd name="T4" fmla="*/ 3 w 6"/>
                      <a:gd name="T5" fmla="*/ 0 h 6"/>
                      <a:gd name="T6" fmla="*/ 3 w 6"/>
                      <a:gd name="T7" fmla="*/ 3 h 6"/>
                      <a:gd name="T8" fmla="*/ 0 w 6"/>
                      <a:gd name="T9" fmla="*/ 3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3"/>
                        </a:lnTo>
                        <a:lnTo>
                          <a:pt x="3" y="0"/>
                        </a:lnTo>
                        <a:lnTo>
                          <a:pt x="3" y="3"/>
                        </a:lnTo>
                        <a:lnTo>
                          <a:pt x="0" y="3"/>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3" name="Freeform 559"/>
                  <p:cNvSpPr>
                    <a:spLocks/>
                  </p:cNvSpPr>
                  <p:nvPr/>
                </p:nvSpPr>
                <p:spPr bwMode="auto">
                  <a:xfrm>
                    <a:off x="2121" y="1900"/>
                    <a:ext cx="6" cy="6"/>
                  </a:xfrm>
                  <a:custGeom>
                    <a:avLst/>
                    <a:gdLst>
                      <a:gd name="T0" fmla="*/ 3 w 6"/>
                      <a:gd name="T1" fmla="*/ 0 h 6"/>
                      <a:gd name="T2" fmla="*/ 3 w 6"/>
                      <a:gd name="T3" fmla="*/ 3 h 6"/>
                      <a:gd name="T4" fmla="*/ 0 w 6"/>
                      <a:gd name="T5" fmla="*/ 3 h 6"/>
                      <a:gd name="T6" fmla="*/ 0 w 6"/>
                      <a:gd name="T7" fmla="*/ 6 h 6"/>
                      <a:gd name="T8" fmla="*/ 0 w 6"/>
                      <a:gd name="T9" fmla="*/ 6 h 6"/>
                      <a:gd name="T10" fmla="*/ 6 w 6"/>
                      <a:gd name="T11" fmla="*/ 3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3" y="3"/>
                        </a:lnTo>
                        <a:lnTo>
                          <a:pt x="0" y="3"/>
                        </a:lnTo>
                        <a:lnTo>
                          <a:pt x="0" y="6"/>
                        </a:lnTo>
                        <a:lnTo>
                          <a:pt x="0"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4" name="Freeform 560"/>
                  <p:cNvSpPr>
                    <a:spLocks/>
                  </p:cNvSpPr>
                  <p:nvPr/>
                </p:nvSpPr>
                <p:spPr bwMode="auto">
                  <a:xfrm>
                    <a:off x="2200" y="1441"/>
                    <a:ext cx="3" cy="3"/>
                  </a:xfrm>
                  <a:custGeom>
                    <a:avLst/>
                    <a:gdLst>
                      <a:gd name="T0" fmla="*/ 3 w 3"/>
                      <a:gd name="T1" fmla="*/ 3 h 3"/>
                      <a:gd name="T2" fmla="*/ 3 w 3"/>
                      <a:gd name="T3" fmla="*/ 3 h 3"/>
                      <a:gd name="T4" fmla="*/ 0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3"/>
                        </a:lnTo>
                        <a:lnTo>
                          <a:pt x="0"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5" name="Freeform 561"/>
                  <p:cNvSpPr>
                    <a:spLocks/>
                  </p:cNvSpPr>
                  <p:nvPr/>
                </p:nvSpPr>
                <p:spPr bwMode="auto">
                  <a:xfrm>
                    <a:off x="2200" y="1441"/>
                    <a:ext cx="3" cy="3"/>
                  </a:xfrm>
                  <a:custGeom>
                    <a:avLst/>
                    <a:gdLst>
                      <a:gd name="T0" fmla="*/ 0 w 3"/>
                      <a:gd name="T1" fmla="*/ 0 h 3"/>
                      <a:gd name="T2" fmla="*/ 0 w 3"/>
                      <a:gd name="T3" fmla="*/ 0 h 3"/>
                      <a:gd name="T4" fmla="*/ 0 w 3"/>
                      <a:gd name="T5" fmla="*/ 3 h 3"/>
                      <a:gd name="T6" fmla="*/ 3 w 3"/>
                      <a:gd name="T7" fmla="*/ 3 h 3"/>
                      <a:gd name="T8" fmla="*/ 3 w 3"/>
                      <a:gd name="T9" fmla="*/ 3 h 3"/>
                      <a:gd name="T10" fmla="*/ 0 w 3"/>
                      <a:gd name="T11" fmla="*/ 0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3"/>
                        </a:lnTo>
                        <a:lnTo>
                          <a:pt x="3" y="3"/>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6" name="Freeform 562"/>
                  <p:cNvSpPr>
                    <a:spLocks/>
                  </p:cNvSpPr>
                  <p:nvPr/>
                </p:nvSpPr>
                <p:spPr bwMode="auto">
                  <a:xfrm>
                    <a:off x="2163" y="1447"/>
                    <a:ext cx="7" cy="15"/>
                  </a:xfrm>
                  <a:custGeom>
                    <a:avLst/>
                    <a:gdLst>
                      <a:gd name="T0" fmla="*/ 3 w 7"/>
                      <a:gd name="T1" fmla="*/ 12 h 15"/>
                      <a:gd name="T2" fmla="*/ 0 w 7"/>
                      <a:gd name="T3" fmla="*/ 9 h 15"/>
                      <a:gd name="T4" fmla="*/ 0 w 7"/>
                      <a:gd name="T5" fmla="*/ 6 h 15"/>
                      <a:gd name="T6" fmla="*/ 0 w 7"/>
                      <a:gd name="T7" fmla="*/ 3 h 15"/>
                      <a:gd name="T8" fmla="*/ 3 w 7"/>
                      <a:gd name="T9" fmla="*/ 0 h 15"/>
                      <a:gd name="T10" fmla="*/ 3 w 7"/>
                      <a:gd name="T11" fmla="*/ 0 h 15"/>
                      <a:gd name="T12" fmla="*/ 3 w 7"/>
                      <a:gd name="T13" fmla="*/ 3 h 15"/>
                      <a:gd name="T14" fmla="*/ 3 w 7"/>
                      <a:gd name="T15" fmla="*/ 3 h 15"/>
                      <a:gd name="T16" fmla="*/ 3 w 7"/>
                      <a:gd name="T17" fmla="*/ 6 h 15"/>
                      <a:gd name="T18" fmla="*/ 7 w 7"/>
                      <a:gd name="T19" fmla="*/ 9 h 15"/>
                      <a:gd name="T20" fmla="*/ 3 w 7"/>
                      <a:gd name="T21" fmla="*/ 15 h 15"/>
                      <a:gd name="T22" fmla="*/ 0 w 7"/>
                      <a:gd name="T23" fmla="*/ 15 h 15"/>
                      <a:gd name="T24" fmla="*/ 3 w 7"/>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3" y="12"/>
                        </a:moveTo>
                        <a:lnTo>
                          <a:pt x="0" y="9"/>
                        </a:lnTo>
                        <a:lnTo>
                          <a:pt x="0" y="6"/>
                        </a:lnTo>
                        <a:lnTo>
                          <a:pt x="0" y="3"/>
                        </a:lnTo>
                        <a:lnTo>
                          <a:pt x="3" y="0"/>
                        </a:lnTo>
                        <a:lnTo>
                          <a:pt x="3" y="0"/>
                        </a:lnTo>
                        <a:lnTo>
                          <a:pt x="3" y="3"/>
                        </a:lnTo>
                        <a:lnTo>
                          <a:pt x="3" y="3"/>
                        </a:lnTo>
                        <a:lnTo>
                          <a:pt x="3" y="6"/>
                        </a:lnTo>
                        <a:lnTo>
                          <a:pt x="7" y="9"/>
                        </a:lnTo>
                        <a:lnTo>
                          <a:pt x="3" y="15"/>
                        </a:lnTo>
                        <a:lnTo>
                          <a:pt x="0" y="15"/>
                        </a:lnTo>
                        <a:lnTo>
                          <a:pt x="3"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7" name="Freeform 563"/>
                  <p:cNvSpPr>
                    <a:spLocks/>
                  </p:cNvSpPr>
                  <p:nvPr/>
                </p:nvSpPr>
                <p:spPr bwMode="auto">
                  <a:xfrm>
                    <a:off x="2163" y="1447"/>
                    <a:ext cx="7" cy="15"/>
                  </a:xfrm>
                  <a:custGeom>
                    <a:avLst/>
                    <a:gdLst>
                      <a:gd name="T0" fmla="*/ 3 w 7"/>
                      <a:gd name="T1" fmla="*/ 0 h 15"/>
                      <a:gd name="T2" fmla="*/ 0 w 7"/>
                      <a:gd name="T3" fmla="*/ 3 h 15"/>
                      <a:gd name="T4" fmla="*/ 0 w 7"/>
                      <a:gd name="T5" fmla="*/ 6 h 15"/>
                      <a:gd name="T6" fmla="*/ 0 w 7"/>
                      <a:gd name="T7" fmla="*/ 9 h 15"/>
                      <a:gd name="T8" fmla="*/ 0 w 7"/>
                      <a:gd name="T9" fmla="*/ 12 h 15"/>
                      <a:gd name="T10" fmla="*/ 0 w 7"/>
                      <a:gd name="T11" fmla="*/ 15 h 15"/>
                      <a:gd name="T12" fmla="*/ 3 w 7"/>
                      <a:gd name="T13" fmla="*/ 15 h 15"/>
                      <a:gd name="T14" fmla="*/ 7 w 7"/>
                      <a:gd name="T15" fmla="*/ 9 h 15"/>
                      <a:gd name="T16" fmla="*/ 3 w 7"/>
                      <a:gd name="T17" fmla="*/ 6 h 15"/>
                      <a:gd name="T18" fmla="*/ 3 w 7"/>
                      <a:gd name="T19" fmla="*/ 3 h 15"/>
                      <a:gd name="T20" fmla="*/ 7 w 7"/>
                      <a:gd name="T21" fmla="*/ 3 h 15"/>
                      <a:gd name="T22" fmla="*/ 3 w 7"/>
                      <a:gd name="T23" fmla="*/ 0 h 15"/>
                      <a:gd name="T24" fmla="*/ 3 w 7"/>
                      <a:gd name="T25" fmla="*/ 0 h 15"/>
                      <a:gd name="T26" fmla="*/ 3 w 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3" y="0"/>
                        </a:moveTo>
                        <a:lnTo>
                          <a:pt x="0" y="3"/>
                        </a:lnTo>
                        <a:lnTo>
                          <a:pt x="0" y="6"/>
                        </a:lnTo>
                        <a:lnTo>
                          <a:pt x="0" y="9"/>
                        </a:lnTo>
                        <a:lnTo>
                          <a:pt x="0" y="12"/>
                        </a:lnTo>
                        <a:lnTo>
                          <a:pt x="0" y="15"/>
                        </a:lnTo>
                        <a:lnTo>
                          <a:pt x="3" y="15"/>
                        </a:lnTo>
                        <a:lnTo>
                          <a:pt x="7" y="9"/>
                        </a:lnTo>
                        <a:lnTo>
                          <a:pt x="3" y="6"/>
                        </a:lnTo>
                        <a:lnTo>
                          <a:pt x="3" y="3"/>
                        </a:lnTo>
                        <a:lnTo>
                          <a:pt x="7"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8" name="Freeform 564"/>
                  <p:cNvSpPr>
                    <a:spLocks/>
                  </p:cNvSpPr>
                  <p:nvPr/>
                </p:nvSpPr>
                <p:spPr bwMode="auto">
                  <a:xfrm>
                    <a:off x="2121" y="1864"/>
                    <a:ext cx="3" cy="6"/>
                  </a:xfrm>
                  <a:custGeom>
                    <a:avLst/>
                    <a:gdLst>
                      <a:gd name="T0" fmla="*/ 3 w 3"/>
                      <a:gd name="T1" fmla="*/ 3 h 6"/>
                      <a:gd name="T2" fmla="*/ 3 w 3"/>
                      <a:gd name="T3" fmla="*/ 0 h 6"/>
                      <a:gd name="T4" fmla="*/ 0 w 3"/>
                      <a:gd name="T5" fmla="*/ 0 h 6"/>
                      <a:gd name="T6" fmla="*/ 0 w 3"/>
                      <a:gd name="T7" fmla="*/ 0 h 6"/>
                      <a:gd name="T8" fmla="*/ 0 w 3"/>
                      <a:gd name="T9" fmla="*/ 3 h 6"/>
                      <a:gd name="T10" fmla="*/ 0 w 3"/>
                      <a:gd name="T11" fmla="*/ 6 h 6"/>
                      <a:gd name="T12" fmla="*/ 3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3"/>
                        </a:moveTo>
                        <a:lnTo>
                          <a:pt x="3" y="0"/>
                        </a:lnTo>
                        <a:lnTo>
                          <a:pt x="0" y="0"/>
                        </a:lnTo>
                        <a:lnTo>
                          <a:pt x="0"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9" name="Freeform 565"/>
                  <p:cNvSpPr>
                    <a:spLocks/>
                  </p:cNvSpPr>
                  <p:nvPr/>
                </p:nvSpPr>
                <p:spPr bwMode="auto">
                  <a:xfrm>
                    <a:off x="2121" y="1864"/>
                    <a:ext cx="3" cy="6"/>
                  </a:xfrm>
                  <a:custGeom>
                    <a:avLst/>
                    <a:gdLst>
                      <a:gd name="T0" fmla="*/ 3 w 3"/>
                      <a:gd name="T1" fmla="*/ 0 h 6"/>
                      <a:gd name="T2" fmla="*/ 0 w 3"/>
                      <a:gd name="T3" fmla="*/ 0 h 6"/>
                      <a:gd name="T4" fmla="*/ 0 w 3"/>
                      <a:gd name="T5" fmla="*/ 0 h 6"/>
                      <a:gd name="T6" fmla="*/ 0 w 3"/>
                      <a:gd name="T7" fmla="*/ 3 h 6"/>
                      <a:gd name="T8" fmla="*/ 0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0"/>
                        </a:lnTo>
                        <a:lnTo>
                          <a:pt x="0" y="0"/>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0" name="Freeform 566"/>
                  <p:cNvSpPr>
                    <a:spLocks/>
                  </p:cNvSpPr>
                  <p:nvPr/>
                </p:nvSpPr>
                <p:spPr bwMode="auto">
                  <a:xfrm>
                    <a:off x="2511" y="2039"/>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1" name="Freeform 567"/>
                  <p:cNvSpPr>
                    <a:spLocks/>
                  </p:cNvSpPr>
                  <p:nvPr/>
                </p:nvSpPr>
                <p:spPr bwMode="auto">
                  <a:xfrm>
                    <a:off x="2511" y="2039"/>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2" name="Freeform 568"/>
                  <p:cNvSpPr>
                    <a:spLocks/>
                  </p:cNvSpPr>
                  <p:nvPr/>
                </p:nvSpPr>
                <p:spPr bwMode="auto">
                  <a:xfrm>
                    <a:off x="2354" y="1368"/>
                    <a:ext cx="3" cy="15"/>
                  </a:xfrm>
                  <a:custGeom>
                    <a:avLst/>
                    <a:gdLst>
                      <a:gd name="T0" fmla="*/ 0 w 3"/>
                      <a:gd name="T1" fmla="*/ 12 h 15"/>
                      <a:gd name="T2" fmla="*/ 0 w 3"/>
                      <a:gd name="T3" fmla="*/ 12 h 15"/>
                      <a:gd name="T4" fmla="*/ 0 w 3"/>
                      <a:gd name="T5" fmla="*/ 9 h 15"/>
                      <a:gd name="T6" fmla="*/ 0 w 3"/>
                      <a:gd name="T7" fmla="*/ 6 h 15"/>
                      <a:gd name="T8" fmla="*/ 0 w 3"/>
                      <a:gd name="T9" fmla="*/ 0 h 15"/>
                      <a:gd name="T10" fmla="*/ 3 w 3"/>
                      <a:gd name="T11" fmla="*/ 0 h 15"/>
                      <a:gd name="T12" fmla="*/ 3 w 3"/>
                      <a:gd name="T13" fmla="*/ 3 h 15"/>
                      <a:gd name="T14" fmla="*/ 3 w 3"/>
                      <a:gd name="T15" fmla="*/ 9 h 15"/>
                      <a:gd name="T16" fmla="*/ 3 w 3"/>
                      <a:gd name="T17" fmla="*/ 15 h 15"/>
                      <a:gd name="T18" fmla="*/ 3 w 3"/>
                      <a:gd name="T19" fmla="*/ 15 h 15"/>
                      <a:gd name="T20" fmla="*/ 0 w 3"/>
                      <a:gd name="T21" fmla="*/ 15 h 15"/>
                      <a:gd name="T22" fmla="*/ 0 w 3"/>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5">
                        <a:moveTo>
                          <a:pt x="0" y="12"/>
                        </a:moveTo>
                        <a:lnTo>
                          <a:pt x="0" y="12"/>
                        </a:lnTo>
                        <a:lnTo>
                          <a:pt x="0" y="9"/>
                        </a:lnTo>
                        <a:lnTo>
                          <a:pt x="0" y="6"/>
                        </a:lnTo>
                        <a:lnTo>
                          <a:pt x="0" y="0"/>
                        </a:lnTo>
                        <a:lnTo>
                          <a:pt x="3" y="0"/>
                        </a:lnTo>
                        <a:lnTo>
                          <a:pt x="3" y="3"/>
                        </a:lnTo>
                        <a:lnTo>
                          <a:pt x="3" y="9"/>
                        </a:lnTo>
                        <a:lnTo>
                          <a:pt x="3" y="15"/>
                        </a:lnTo>
                        <a:lnTo>
                          <a:pt x="3" y="15"/>
                        </a:lnTo>
                        <a:lnTo>
                          <a:pt x="0" y="15"/>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3" name="Freeform 569"/>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close/>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4" name="Freeform 570"/>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5" name="Freeform 571"/>
                  <p:cNvSpPr>
                    <a:spLocks/>
                  </p:cNvSpPr>
                  <p:nvPr/>
                </p:nvSpPr>
                <p:spPr bwMode="auto">
                  <a:xfrm>
                    <a:off x="2263" y="1326"/>
                    <a:ext cx="6" cy="3"/>
                  </a:xfrm>
                  <a:custGeom>
                    <a:avLst/>
                    <a:gdLst>
                      <a:gd name="T0" fmla="*/ 0 w 6"/>
                      <a:gd name="T1" fmla="*/ 0 h 3"/>
                      <a:gd name="T2" fmla="*/ 3 w 6"/>
                      <a:gd name="T3" fmla="*/ 3 h 3"/>
                      <a:gd name="T4" fmla="*/ 3 w 6"/>
                      <a:gd name="T5" fmla="*/ 3 h 3"/>
                      <a:gd name="T6" fmla="*/ 6 w 6"/>
                      <a:gd name="T7" fmla="*/ 3 h 3"/>
                      <a:gd name="T8" fmla="*/ 6 w 6"/>
                      <a:gd name="T9" fmla="*/ 3 h 3"/>
                      <a:gd name="T10" fmla="*/ 6 w 6"/>
                      <a:gd name="T11" fmla="*/ 0 h 3"/>
                      <a:gd name="T12" fmla="*/ 3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6" name="Freeform 572"/>
                  <p:cNvSpPr>
                    <a:spLocks/>
                  </p:cNvSpPr>
                  <p:nvPr/>
                </p:nvSpPr>
                <p:spPr bwMode="auto">
                  <a:xfrm>
                    <a:off x="2263" y="1326"/>
                    <a:ext cx="6" cy="3"/>
                  </a:xfrm>
                  <a:custGeom>
                    <a:avLst/>
                    <a:gdLst>
                      <a:gd name="T0" fmla="*/ 6 w 6"/>
                      <a:gd name="T1" fmla="*/ 0 h 3"/>
                      <a:gd name="T2" fmla="*/ 3 w 6"/>
                      <a:gd name="T3" fmla="*/ 0 h 3"/>
                      <a:gd name="T4" fmla="*/ 0 w 6"/>
                      <a:gd name="T5" fmla="*/ 0 h 3"/>
                      <a:gd name="T6" fmla="*/ 3 w 6"/>
                      <a:gd name="T7" fmla="*/ 3 h 3"/>
                      <a:gd name="T8" fmla="*/ 3 w 6"/>
                      <a:gd name="T9" fmla="*/ 3 h 3"/>
                      <a:gd name="T10" fmla="*/ 6 w 6"/>
                      <a:gd name="T11" fmla="*/ 3 h 3"/>
                      <a:gd name="T12" fmla="*/ 6 w 6"/>
                      <a:gd name="T13" fmla="*/ 3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0"/>
                        </a:lnTo>
                        <a:lnTo>
                          <a:pt x="3" y="3"/>
                        </a:lnTo>
                        <a:lnTo>
                          <a:pt x="3"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7" name="Freeform 573"/>
                  <p:cNvSpPr>
                    <a:spLocks/>
                  </p:cNvSpPr>
                  <p:nvPr/>
                </p:nvSpPr>
                <p:spPr bwMode="auto">
                  <a:xfrm>
                    <a:off x="2266" y="132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8" name="Rectangle 574"/>
                  <p:cNvSpPr>
                    <a:spLocks noChangeArrowheads="1"/>
                  </p:cNvSpPr>
                  <p:nvPr/>
                </p:nvSpPr>
                <p:spPr bwMode="auto">
                  <a:xfrm>
                    <a:off x="2266" y="1323"/>
                    <a:ext cx="3"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9" name="Freeform 575"/>
                  <p:cNvSpPr>
                    <a:spLocks/>
                  </p:cNvSpPr>
                  <p:nvPr/>
                </p:nvSpPr>
                <p:spPr bwMode="auto">
                  <a:xfrm>
                    <a:off x="2260" y="1320"/>
                    <a:ext cx="3" cy="6"/>
                  </a:xfrm>
                  <a:custGeom>
                    <a:avLst/>
                    <a:gdLst>
                      <a:gd name="T0" fmla="*/ 3 w 3"/>
                      <a:gd name="T1" fmla="*/ 6 h 6"/>
                      <a:gd name="T2" fmla="*/ 3 w 3"/>
                      <a:gd name="T3" fmla="*/ 3 h 6"/>
                      <a:gd name="T4" fmla="*/ 3 w 3"/>
                      <a:gd name="T5" fmla="*/ 3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3"/>
                        </a:lnTo>
                        <a:lnTo>
                          <a:pt x="0" y="0"/>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0" name="Freeform 576"/>
                  <p:cNvSpPr>
                    <a:spLocks/>
                  </p:cNvSpPr>
                  <p:nvPr/>
                </p:nvSpPr>
                <p:spPr bwMode="auto">
                  <a:xfrm>
                    <a:off x="2260" y="1320"/>
                    <a:ext cx="3" cy="6"/>
                  </a:xfrm>
                  <a:custGeom>
                    <a:avLst/>
                    <a:gdLst>
                      <a:gd name="T0" fmla="*/ 0 w 3"/>
                      <a:gd name="T1" fmla="*/ 0 h 6"/>
                      <a:gd name="T2" fmla="*/ 3 w 3"/>
                      <a:gd name="T3" fmla="*/ 6 h 6"/>
                      <a:gd name="T4" fmla="*/ 3 w 3"/>
                      <a:gd name="T5" fmla="*/ 3 h 6"/>
                      <a:gd name="T6" fmla="*/ 3 w 3"/>
                      <a:gd name="T7" fmla="*/ 3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3" y="6"/>
                        </a:lnTo>
                        <a:lnTo>
                          <a:pt x="3"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1" name="Freeform 577"/>
                  <p:cNvSpPr>
                    <a:spLocks/>
                  </p:cNvSpPr>
                  <p:nvPr/>
                </p:nvSpPr>
                <p:spPr bwMode="auto">
                  <a:xfrm>
                    <a:off x="2366" y="1383"/>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2" name="Freeform 578"/>
                  <p:cNvSpPr>
                    <a:spLocks/>
                  </p:cNvSpPr>
                  <p:nvPr/>
                </p:nvSpPr>
                <p:spPr bwMode="auto">
                  <a:xfrm>
                    <a:off x="2366" y="1383"/>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3" name="Freeform 579"/>
                  <p:cNvSpPr>
                    <a:spLocks/>
                  </p:cNvSpPr>
                  <p:nvPr/>
                </p:nvSpPr>
                <p:spPr bwMode="auto">
                  <a:xfrm>
                    <a:off x="2254" y="1308"/>
                    <a:ext cx="6" cy="3"/>
                  </a:xfrm>
                  <a:custGeom>
                    <a:avLst/>
                    <a:gdLst>
                      <a:gd name="T0" fmla="*/ 6 w 6"/>
                      <a:gd name="T1" fmla="*/ 3 h 3"/>
                      <a:gd name="T2" fmla="*/ 3 w 6"/>
                      <a:gd name="T3" fmla="*/ 3 h 3"/>
                      <a:gd name="T4" fmla="*/ 0 w 6"/>
                      <a:gd name="T5" fmla="*/ 3 h 3"/>
                      <a:gd name="T6" fmla="*/ 0 w 6"/>
                      <a:gd name="T7" fmla="*/ 0 h 3"/>
                      <a:gd name="T8" fmla="*/ 0 w 6"/>
                      <a:gd name="T9" fmla="*/ 0 h 3"/>
                      <a:gd name="T10" fmla="*/ 3 w 6"/>
                      <a:gd name="T11" fmla="*/ 0 h 3"/>
                      <a:gd name="T12" fmla="*/ 6 w 6"/>
                      <a:gd name="T13" fmla="*/ 3 h 3"/>
                      <a:gd name="T14" fmla="*/ 6 w 6"/>
                      <a:gd name="T15" fmla="*/ 3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lnTo>
                          <a:pt x="3" y="3"/>
                        </a:lnTo>
                        <a:lnTo>
                          <a:pt x="0" y="3"/>
                        </a:lnTo>
                        <a:lnTo>
                          <a:pt x="0" y="0"/>
                        </a:lnTo>
                        <a:lnTo>
                          <a:pt x="0" y="0"/>
                        </a:lnTo>
                        <a:lnTo>
                          <a:pt x="3" y="0"/>
                        </a:lnTo>
                        <a:lnTo>
                          <a:pt x="6" y="3"/>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4" name="Freeform 580"/>
                  <p:cNvSpPr>
                    <a:spLocks/>
                  </p:cNvSpPr>
                  <p:nvPr/>
                </p:nvSpPr>
                <p:spPr bwMode="auto">
                  <a:xfrm>
                    <a:off x="2254" y="1308"/>
                    <a:ext cx="6" cy="6"/>
                  </a:xfrm>
                  <a:custGeom>
                    <a:avLst/>
                    <a:gdLst>
                      <a:gd name="T0" fmla="*/ 3 w 6"/>
                      <a:gd name="T1" fmla="*/ 0 h 6"/>
                      <a:gd name="T2" fmla="*/ 0 w 6"/>
                      <a:gd name="T3" fmla="*/ 0 h 6"/>
                      <a:gd name="T4" fmla="*/ 0 w 6"/>
                      <a:gd name="T5" fmla="*/ 3 h 6"/>
                      <a:gd name="T6" fmla="*/ 0 w 6"/>
                      <a:gd name="T7" fmla="*/ 3 h 6"/>
                      <a:gd name="T8" fmla="*/ 3 w 6"/>
                      <a:gd name="T9" fmla="*/ 3 h 6"/>
                      <a:gd name="T10" fmla="*/ 3 w 6"/>
                      <a:gd name="T11" fmla="*/ 6 h 6"/>
                      <a:gd name="T12" fmla="*/ 6 w 6"/>
                      <a:gd name="T13" fmla="*/ 3 h 6"/>
                      <a:gd name="T14" fmla="*/ 6 w 6"/>
                      <a:gd name="T15" fmla="*/ 3 h 6"/>
                      <a:gd name="T16" fmla="*/ 3 w 6"/>
                      <a:gd name="T17" fmla="*/ 0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0" y="0"/>
                        </a:lnTo>
                        <a:lnTo>
                          <a:pt x="0" y="3"/>
                        </a:lnTo>
                        <a:lnTo>
                          <a:pt x="0" y="3"/>
                        </a:lnTo>
                        <a:lnTo>
                          <a:pt x="3" y="3"/>
                        </a:lnTo>
                        <a:lnTo>
                          <a:pt x="3" y="6"/>
                        </a:lnTo>
                        <a:lnTo>
                          <a:pt x="6" y="3"/>
                        </a:lnTo>
                        <a:lnTo>
                          <a:pt x="6"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5" name="Freeform 581"/>
                  <p:cNvSpPr>
                    <a:spLocks/>
                  </p:cNvSpPr>
                  <p:nvPr/>
                </p:nvSpPr>
                <p:spPr bwMode="auto">
                  <a:xfrm>
                    <a:off x="2360" y="1371"/>
                    <a:ext cx="3" cy="9"/>
                  </a:xfrm>
                  <a:custGeom>
                    <a:avLst/>
                    <a:gdLst>
                      <a:gd name="T0" fmla="*/ 3 w 3"/>
                      <a:gd name="T1" fmla="*/ 9 h 9"/>
                      <a:gd name="T2" fmla="*/ 3 w 3"/>
                      <a:gd name="T3" fmla="*/ 6 h 9"/>
                      <a:gd name="T4" fmla="*/ 3 w 3"/>
                      <a:gd name="T5" fmla="*/ 6 h 9"/>
                      <a:gd name="T6" fmla="*/ 0 w 3"/>
                      <a:gd name="T7" fmla="*/ 0 h 9"/>
                      <a:gd name="T8" fmla="*/ 0 w 3"/>
                      <a:gd name="T9" fmla="*/ 6 h 9"/>
                      <a:gd name="T10" fmla="*/ 0 w 3"/>
                      <a:gd name="T11" fmla="*/ 9 h 9"/>
                      <a:gd name="T12" fmla="*/ 3 w 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9"/>
                        </a:moveTo>
                        <a:lnTo>
                          <a:pt x="3" y="6"/>
                        </a:lnTo>
                        <a:lnTo>
                          <a:pt x="3" y="6"/>
                        </a:lnTo>
                        <a:lnTo>
                          <a:pt x="0" y="0"/>
                        </a:lnTo>
                        <a:lnTo>
                          <a:pt x="0" y="6"/>
                        </a:lnTo>
                        <a:lnTo>
                          <a:pt x="0"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6" name="Freeform 582"/>
                  <p:cNvSpPr>
                    <a:spLocks/>
                  </p:cNvSpPr>
                  <p:nvPr/>
                </p:nvSpPr>
                <p:spPr bwMode="auto">
                  <a:xfrm>
                    <a:off x="2360" y="1371"/>
                    <a:ext cx="3" cy="9"/>
                  </a:xfrm>
                  <a:custGeom>
                    <a:avLst/>
                    <a:gdLst>
                      <a:gd name="T0" fmla="*/ 0 w 3"/>
                      <a:gd name="T1" fmla="*/ 0 h 9"/>
                      <a:gd name="T2" fmla="*/ 0 w 3"/>
                      <a:gd name="T3" fmla="*/ 6 h 9"/>
                      <a:gd name="T4" fmla="*/ 0 w 3"/>
                      <a:gd name="T5" fmla="*/ 9 h 9"/>
                      <a:gd name="T6" fmla="*/ 3 w 3"/>
                      <a:gd name="T7" fmla="*/ 9 h 9"/>
                      <a:gd name="T8" fmla="*/ 3 w 3"/>
                      <a:gd name="T9" fmla="*/ 6 h 9"/>
                      <a:gd name="T10" fmla="*/ 3 w 3"/>
                      <a:gd name="T11" fmla="*/ 6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6"/>
                        </a:lnTo>
                        <a:lnTo>
                          <a:pt x="0" y="9"/>
                        </a:lnTo>
                        <a:lnTo>
                          <a:pt x="3" y="9"/>
                        </a:lnTo>
                        <a:lnTo>
                          <a:pt x="3" y="6"/>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7" name="Freeform 583"/>
                  <p:cNvSpPr>
                    <a:spLocks/>
                  </p:cNvSpPr>
                  <p:nvPr/>
                </p:nvSpPr>
                <p:spPr bwMode="auto">
                  <a:xfrm>
                    <a:off x="2293" y="1374"/>
                    <a:ext cx="6" cy="6"/>
                  </a:xfrm>
                  <a:custGeom>
                    <a:avLst/>
                    <a:gdLst>
                      <a:gd name="T0" fmla="*/ 0 w 6"/>
                      <a:gd name="T1" fmla="*/ 3 h 6"/>
                      <a:gd name="T2" fmla="*/ 3 w 6"/>
                      <a:gd name="T3" fmla="*/ 0 h 6"/>
                      <a:gd name="T4" fmla="*/ 3 w 6"/>
                      <a:gd name="T5" fmla="*/ 0 h 6"/>
                      <a:gd name="T6" fmla="*/ 6 w 6"/>
                      <a:gd name="T7" fmla="*/ 0 h 6"/>
                      <a:gd name="T8" fmla="*/ 6 w 6"/>
                      <a:gd name="T9" fmla="*/ 3 h 6"/>
                      <a:gd name="T10" fmla="*/ 3 w 6"/>
                      <a:gd name="T11" fmla="*/ 3 h 6"/>
                      <a:gd name="T12" fmla="*/ 3 w 6"/>
                      <a:gd name="T13" fmla="*/ 6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3" y="0"/>
                        </a:lnTo>
                        <a:lnTo>
                          <a:pt x="3" y="0"/>
                        </a:lnTo>
                        <a:lnTo>
                          <a:pt x="6" y="0"/>
                        </a:lnTo>
                        <a:lnTo>
                          <a:pt x="6" y="3"/>
                        </a:lnTo>
                        <a:lnTo>
                          <a:pt x="3" y="3"/>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8" name="Freeform 584"/>
                  <p:cNvSpPr>
                    <a:spLocks/>
                  </p:cNvSpPr>
                  <p:nvPr/>
                </p:nvSpPr>
                <p:spPr bwMode="auto">
                  <a:xfrm>
                    <a:off x="2293" y="1374"/>
                    <a:ext cx="6" cy="6"/>
                  </a:xfrm>
                  <a:custGeom>
                    <a:avLst/>
                    <a:gdLst>
                      <a:gd name="T0" fmla="*/ 0 w 6"/>
                      <a:gd name="T1" fmla="*/ 0 h 6"/>
                      <a:gd name="T2" fmla="*/ 0 w 6"/>
                      <a:gd name="T3" fmla="*/ 3 h 6"/>
                      <a:gd name="T4" fmla="*/ 0 w 6"/>
                      <a:gd name="T5" fmla="*/ 6 h 6"/>
                      <a:gd name="T6" fmla="*/ 3 w 6"/>
                      <a:gd name="T7" fmla="*/ 6 h 6"/>
                      <a:gd name="T8" fmla="*/ 3 w 6"/>
                      <a:gd name="T9" fmla="*/ 3 h 6"/>
                      <a:gd name="T10" fmla="*/ 6 w 6"/>
                      <a:gd name="T11" fmla="*/ 3 h 6"/>
                      <a:gd name="T12" fmla="*/ 6 w 6"/>
                      <a:gd name="T13" fmla="*/ 0 h 6"/>
                      <a:gd name="T14" fmla="*/ 3 w 6"/>
                      <a:gd name="T15" fmla="*/ 0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3"/>
                        </a:lnTo>
                        <a:lnTo>
                          <a:pt x="0" y="6"/>
                        </a:lnTo>
                        <a:lnTo>
                          <a:pt x="3" y="6"/>
                        </a:lnTo>
                        <a:lnTo>
                          <a:pt x="3"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9" name="Freeform 585"/>
                  <p:cNvSpPr>
                    <a:spLocks/>
                  </p:cNvSpPr>
                  <p:nvPr/>
                </p:nvSpPr>
                <p:spPr bwMode="auto">
                  <a:xfrm>
                    <a:off x="2290" y="1314"/>
                    <a:ext cx="12" cy="9"/>
                  </a:xfrm>
                  <a:custGeom>
                    <a:avLst/>
                    <a:gdLst>
                      <a:gd name="T0" fmla="*/ 1 w 4"/>
                      <a:gd name="T1" fmla="*/ 3 h 3"/>
                      <a:gd name="T2" fmla="*/ 1 w 4"/>
                      <a:gd name="T3" fmla="*/ 2 h 3"/>
                      <a:gd name="T4" fmla="*/ 1 w 4"/>
                      <a:gd name="T5" fmla="*/ 2 h 3"/>
                      <a:gd name="T6" fmla="*/ 1 w 4"/>
                      <a:gd name="T7" fmla="*/ 1 h 3"/>
                      <a:gd name="T8" fmla="*/ 0 w 4"/>
                      <a:gd name="T9" fmla="*/ 1 h 3"/>
                      <a:gd name="T10" fmla="*/ 1 w 4"/>
                      <a:gd name="T11" fmla="*/ 1 h 3"/>
                      <a:gd name="T12" fmla="*/ 1 w 4"/>
                      <a:gd name="T13" fmla="*/ 0 h 3"/>
                      <a:gd name="T14" fmla="*/ 2 w 4"/>
                      <a:gd name="T15" fmla="*/ 0 h 3"/>
                      <a:gd name="T16" fmla="*/ 2 w 4"/>
                      <a:gd name="T17" fmla="*/ 1 h 3"/>
                      <a:gd name="T18" fmla="*/ 4 w 4"/>
                      <a:gd name="T19" fmla="*/ 1 h 3"/>
                      <a:gd name="T20" fmla="*/ 4 w 4"/>
                      <a:gd name="T21" fmla="*/ 2 h 3"/>
                      <a:gd name="T22" fmla="*/ 4 w 4"/>
                      <a:gd name="T23" fmla="*/ 2 h 3"/>
                      <a:gd name="T24" fmla="*/ 4 w 4"/>
                      <a:gd name="T25" fmla="*/ 2 h 3"/>
                      <a:gd name="T26" fmla="*/ 3 w 4"/>
                      <a:gd name="T27" fmla="*/ 2 h 3"/>
                      <a:gd name="T28" fmla="*/ 2 w 4"/>
                      <a:gd name="T29" fmla="*/ 2 h 3"/>
                      <a:gd name="T30" fmla="*/ 1 w 4"/>
                      <a:gd name="T31" fmla="*/ 3 h 3"/>
                      <a:gd name="T32" fmla="*/ 1 w 4"/>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3"/>
                        </a:moveTo>
                        <a:cubicBezTo>
                          <a:pt x="1" y="2"/>
                          <a:pt x="1" y="2"/>
                          <a:pt x="1" y="2"/>
                        </a:cubicBezTo>
                        <a:cubicBezTo>
                          <a:pt x="1" y="2"/>
                          <a:pt x="1" y="2"/>
                          <a:pt x="1" y="2"/>
                        </a:cubicBezTo>
                        <a:cubicBezTo>
                          <a:pt x="1" y="1"/>
                          <a:pt x="1" y="1"/>
                          <a:pt x="1" y="1"/>
                        </a:cubicBezTo>
                        <a:cubicBezTo>
                          <a:pt x="0" y="1"/>
                          <a:pt x="0" y="1"/>
                          <a:pt x="0" y="1"/>
                        </a:cubicBezTo>
                        <a:cubicBezTo>
                          <a:pt x="0" y="1"/>
                          <a:pt x="0" y="1"/>
                          <a:pt x="1" y="1"/>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3"/>
                          <a:pt x="1" y="3"/>
                          <a:pt x="1" y="3"/>
                        </a:cubicBezTo>
                        <a:cubicBezTo>
                          <a:pt x="1" y="3"/>
                          <a:pt x="1" y="3"/>
                          <a:pt x="1"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0" name="Freeform 586"/>
                  <p:cNvSpPr>
                    <a:spLocks noEditPoints="1"/>
                  </p:cNvSpPr>
                  <p:nvPr/>
                </p:nvSpPr>
                <p:spPr bwMode="auto">
                  <a:xfrm>
                    <a:off x="2287" y="1314"/>
                    <a:ext cx="18" cy="12"/>
                  </a:xfrm>
                  <a:custGeom>
                    <a:avLst/>
                    <a:gdLst>
                      <a:gd name="T0" fmla="*/ 2 w 6"/>
                      <a:gd name="T1" fmla="*/ 0 h 4"/>
                      <a:gd name="T2" fmla="*/ 2 w 6"/>
                      <a:gd name="T3" fmla="*/ 0 h 4"/>
                      <a:gd name="T4" fmla="*/ 3 w 6"/>
                      <a:gd name="T5" fmla="*/ 1 h 4"/>
                      <a:gd name="T6" fmla="*/ 3 w 6"/>
                      <a:gd name="T7" fmla="*/ 1 h 4"/>
                      <a:gd name="T8" fmla="*/ 3 w 6"/>
                      <a:gd name="T9" fmla="*/ 1 h 4"/>
                      <a:gd name="T10" fmla="*/ 5 w 6"/>
                      <a:gd name="T11" fmla="*/ 2 h 4"/>
                      <a:gd name="T12" fmla="*/ 5 w 6"/>
                      <a:gd name="T13" fmla="*/ 2 h 4"/>
                      <a:gd name="T14" fmla="*/ 5 w 6"/>
                      <a:gd name="T15" fmla="*/ 2 h 4"/>
                      <a:gd name="T16" fmla="*/ 5 w 6"/>
                      <a:gd name="T17" fmla="*/ 2 h 4"/>
                      <a:gd name="T18" fmla="*/ 5 w 6"/>
                      <a:gd name="T19" fmla="*/ 2 h 4"/>
                      <a:gd name="T20" fmla="*/ 4 w 6"/>
                      <a:gd name="T21" fmla="*/ 2 h 4"/>
                      <a:gd name="T22" fmla="*/ 4 w 6"/>
                      <a:gd name="T23" fmla="*/ 2 h 4"/>
                      <a:gd name="T24" fmla="*/ 3 w 6"/>
                      <a:gd name="T25" fmla="*/ 2 h 4"/>
                      <a:gd name="T26" fmla="*/ 2 w 6"/>
                      <a:gd name="T27" fmla="*/ 2 h 4"/>
                      <a:gd name="T28" fmla="*/ 2 w 6"/>
                      <a:gd name="T29" fmla="*/ 2 h 4"/>
                      <a:gd name="T30" fmla="*/ 2 w 6"/>
                      <a:gd name="T31" fmla="*/ 2 h 4"/>
                      <a:gd name="T32" fmla="*/ 2 w 6"/>
                      <a:gd name="T33" fmla="*/ 2 h 4"/>
                      <a:gd name="T34" fmla="*/ 2 w 6"/>
                      <a:gd name="T35" fmla="*/ 1 h 4"/>
                      <a:gd name="T36" fmla="*/ 2 w 6"/>
                      <a:gd name="T37" fmla="*/ 1 h 4"/>
                      <a:gd name="T38" fmla="*/ 2 w 6"/>
                      <a:gd name="T39" fmla="*/ 1 h 4"/>
                      <a:gd name="T40" fmla="*/ 2 w 6"/>
                      <a:gd name="T41" fmla="*/ 1 h 4"/>
                      <a:gd name="T42" fmla="*/ 2 w 6"/>
                      <a:gd name="T43" fmla="*/ 1 h 4"/>
                      <a:gd name="T44" fmla="*/ 2 w 6"/>
                      <a:gd name="T45" fmla="*/ 1 h 4"/>
                      <a:gd name="T46" fmla="*/ 2 w 6"/>
                      <a:gd name="T47" fmla="*/ 0 h 4"/>
                      <a:gd name="T48" fmla="*/ 1 w 6"/>
                      <a:gd name="T49" fmla="*/ 0 h 4"/>
                      <a:gd name="T50" fmla="*/ 1 w 6"/>
                      <a:gd name="T51" fmla="*/ 0 h 4"/>
                      <a:gd name="T52" fmla="*/ 0 w 6"/>
                      <a:gd name="T53" fmla="*/ 1 h 4"/>
                      <a:gd name="T54" fmla="*/ 1 w 6"/>
                      <a:gd name="T55" fmla="*/ 1 h 4"/>
                      <a:gd name="T56" fmla="*/ 2 w 6"/>
                      <a:gd name="T57" fmla="*/ 2 h 4"/>
                      <a:gd name="T58" fmla="*/ 2 w 6"/>
                      <a:gd name="T59" fmla="*/ 2 h 4"/>
                      <a:gd name="T60" fmla="*/ 2 w 6"/>
                      <a:gd name="T61" fmla="*/ 3 h 4"/>
                      <a:gd name="T62" fmla="*/ 2 w 6"/>
                      <a:gd name="T63" fmla="*/ 4 h 4"/>
                      <a:gd name="T64" fmla="*/ 3 w 6"/>
                      <a:gd name="T65" fmla="*/ 3 h 4"/>
                      <a:gd name="T66" fmla="*/ 3 w 6"/>
                      <a:gd name="T67" fmla="*/ 2 h 4"/>
                      <a:gd name="T68" fmla="*/ 4 w 6"/>
                      <a:gd name="T69" fmla="*/ 3 h 4"/>
                      <a:gd name="T70" fmla="*/ 5 w 6"/>
                      <a:gd name="T71" fmla="*/ 2 h 4"/>
                      <a:gd name="T72" fmla="*/ 5 w 6"/>
                      <a:gd name="T73" fmla="*/ 3 h 4"/>
                      <a:gd name="T74" fmla="*/ 6 w 6"/>
                      <a:gd name="T75" fmla="*/ 2 h 4"/>
                      <a:gd name="T76" fmla="*/ 5 w 6"/>
                      <a:gd name="T77" fmla="*/ 1 h 4"/>
                      <a:gd name="T78" fmla="*/ 4 w 6"/>
                      <a:gd name="T79" fmla="*/ 1 h 4"/>
                      <a:gd name="T80" fmla="*/ 3 w 6"/>
                      <a:gd name="T81" fmla="*/ 0 h 4"/>
                      <a:gd name="T82" fmla="*/ 1 w 6"/>
                      <a:gd name="T8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4">
                        <a:moveTo>
                          <a:pt x="2" y="0"/>
                        </a:moveTo>
                        <a:cubicBezTo>
                          <a:pt x="2" y="0"/>
                          <a:pt x="2" y="0"/>
                          <a:pt x="2" y="0"/>
                        </a:cubicBezTo>
                        <a:cubicBezTo>
                          <a:pt x="3" y="1"/>
                          <a:pt x="3" y="1"/>
                          <a:pt x="3" y="1"/>
                        </a:cubicBezTo>
                        <a:cubicBezTo>
                          <a:pt x="3" y="1"/>
                          <a:pt x="3" y="1"/>
                          <a:pt x="3" y="1"/>
                        </a:cubicBezTo>
                        <a:cubicBezTo>
                          <a:pt x="3" y="1"/>
                          <a:pt x="3" y="1"/>
                          <a:pt x="3"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moveTo>
                          <a:pt x="1" y="0"/>
                        </a:moveTo>
                        <a:cubicBezTo>
                          <a:pt x="1" y="0"/>
                          <a:pt x="1" y="0"/>
                          <a:pt x="1" y="0"/>
                        </a:cubicBezTo>
                        <a:cubicBezTo>
                          <a:pt x="1" y="0"/>
                          <a:pt x="0" y="1"/>
                          <a:pt x="0" y="1"/>
                        </a:cubicBezTo>
                        <a:cubicBezTo>
                          <a:pt x="1" y="1"/>
                          <a:pt x="1" y="1"/>
                          <a:pt x="1" y="1"/>
                        </a:cubicBezTo>
                        <a:cubicBezTo>
                          <a:pt x="2" y="2"/>
                          <a:pt x="2" y="2"/>
                          <a:pt x="2" y="2"/>
                        </a:cubicBezTo>
                        <a:cubicBezTo>
                          <a:pt x="2" y="2"/>
                          <a:pt x="2" y="2"/>
                          <a:pt x="2" y="2"/>
                        </a:cubicBezTo>
                        <a:cubicBezTo>
                          <a:pt x="2" y="3"/>
                          <a:pt x="2" y="3"/>
                          <a:pt x="2" y="3"/>
                        </a:cubicBezTo>
                        <a:cubicBezTo>
                          <a:pt x="2" y="4"/>
                          <a:pt x="2" y="4"/>
                          <a:pt x="2" y="4"/>
                        </a:cubicBezTo>
                        <a:cubicBezTo>
                          <a:pt x="3" y="3"/>
                          <a:pt x="3" y="3"/>
                          <a:pt x="3" y="3"/>
                        </a:cubicBezTo>
                        <a:cubicBezTo>
                          <a:pt x="3" y="2"/>
                          <a:pt x="3" y="2"/>
                          <a:pt x="3" y="2"/>
                        </a:cubicBezTo>
                        <a:cubicBezTo>
                          <a:pt x="4" y="3"/>
                          <a:pt x="4" y="3"/>
                          <a:pt x="4" y="3"/>
                        </a:cubicBezTo>
                        <a:cubicBezTo>
                          <a:pt x="5" y="2"/>
                          <a:pt x="5" y="2"/>
                          <a:pt x="5" y="2"/>
                        </a:cubicBezTo>
                        <a:cubicBezTo>
                          <a:pt x="5" y="3"/>
                          <a:pt x="5" y="3"/>
                          <a:pt x="5" y="3"/>
                        </a:cubicBezTo>
                        <a:cubicBezTo>
                          <a:pt x="6" y="2"/>
                          <a:pt x="6" y="2"/>
                          <a:pt x="6" y="2"/>
                        </a:cubicBezTo>
                        <a:cubicBezTo>
                          <a:pt x="5" y="1"/>
                          <a:pt x="5" y="1"/>
                          <a:pt x="5" y="1"/>
                        </a:cubicBezTo>
                        <a:cubicBezTo>
                          <a:pt x="4" y="1"/>
                          <a:pt x="4" y="1"/>
                          <a:pt x="4" y="1"/>
                        </a:cubicBezTo>
                        <a:cubicBezTo>
                          <a:pt x="3" y="0"/>
                          <a:pt x="3" y="0"/>
                          <a:pt x="3"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1" name="Freeform 587"/>
                  <p:cNvSpPr>
                    <a:spLocks/>
                  </p:cNvSpPr>
                  <p:nvPr/>
                </p:nvSpPr>
                <p:spPr bwMode="auto">
                  <a:xfrm>
                    <a:off x="2354" y="1392"/>
                    <a:ext cx="18" cy="15"/>
                  </a:xfrm>
                  <a:custGeom>
                    <a:avLst/>
                    <a:gdLst>
                      <a:gd name="T0" fmla="*/ 12 w 18"/>
                      <a:gd name="T1" fmla="*/ 12 h 15"/>
                      <a:gd name="T2" fmla="*/ 9 w 18"/>
                      <a:gd name="T3" fmla="*/ 15 h 15"/>
                      <a:gd name="T4" fmla="*/ 9 w 18"/>
                      <a:gd name="T5" fmla="*/ 12 h 15"/>
                      <a:gd name="T6" fmla="*/ 3 w 18"/>
                      <a:gd name="T7" fmla="*/ 12 h 15"/>
                      <a:gd name="T8" fmla="*/ 3 w 18"/>
                      <a:gd name="T9" fmla="*/ 12 h 15"/>
                      <a:gd name="T10" fmla="*/ 0 w 18"/>
                      <a:gd name="T11" fmla="*/ 12 h 15"/>
                      <a:gd name="T12" fmla="*/ 0 w 18"/>
                      <a:gd name="T13" fmla="*/ 6 h 15"/>
                      <a:gd name="T14" fmla="*/ 0 w 18"/>
                      <a:gd name="T15" fmla="*/ 3 h 15"/>
                      <a:gd name="T16" fmla="*/ 0 w 18"/>
                      <a:gd name="T17" fmla="*/ 3 h 15"/>
                      <a:gd name="T18" fmla="*/ 3 w 18"/>
                      <a:gd name="T19" fmla="*/ 3 h 15"/>
                      <a:gd name="T20" fmla="*/ 3 w 18"/>
                      <a:gd name="T21" fmla="*/ 3 h 15"/>
                      <a:gd name="T22" fmla="*/ 6 w 18"/>
                      <a:gd name="T23" fmla="*/ 0 h 15"/>
                      <a:gd name="T24" fmla="*/ 6 w 18"/>
                      <a:gd name="T25" fmla="*/ 0 h 15"/>
                      <a:gd name="T26" fmla="*/ 6 w 18"/>
                      <a:gd name="T27" fmla="*/ 3 h 15"/>
                      <a:gd name="T28" fmla="*/ 6 w 18"/>
                      <a:gd name="T29" fmla="*/ 6 h 15"/>
                      <a:gd name="T30" fmla="*/ 9 w 18"/>
                      <a:gd name="T31" fmla="*/ 3 h 15"/>
                      <a:gd name="T32" fmla="*/ 12 w 18"/>
                      <a:gd name="T33" fmla="*/ 3 h 15"/>
                      <a:gd name="T34" fmla="*/ 12 w 18"/>
                      <a:gd name="T35" fmla="*/ 6 h 15"/>
                      <a:gd name="T36" fmla="*/ 15 w 18"/>
                      <a:gd name="T37" fmla="*/ 6 h 15"/>
                      <a:gd name="T38" fmla="*/ 15 w 18"/>
                      <a:gd name="T39" fmla="*/ 9 h 15"/>
                      <a:gd name="T40" fmla="*/ 18 w 18"/>
                      <a:gd name="T41" fmla="*/ 12 h 15"/>
                      <a:gd name="T42" fmla="*/ 15 w 18"/>
                      <a:gd name="T43" fmla="*/ 15 h 15"/>
                      <a:gd name="T44" fmla="*/ 12 w 18"/>
                      <a:gd name="T4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5">
                        <a:moveTo>
                          <a:pt x="12" y="12"/>
                        </a:moveTo>
                        <a:lnTo>
                          <a:pt x="9" y="15"/>
                        </a:lnTo>
                        <a:lnTo>
                          <a:pt x="9" y="12"/>
                        </a:lnTo>
                        <a:lnTo>
                          <a:pt x="3" y="12"/>
                        </a:lnTo>
                        <a:lnTo>
                          <a:pt x="3" y="12"/>
                        </a:lnTo>
                        <a:lnTo>
                          <a:pt x="0" y="12"/>
                        </a:lnTo>
                        <a:lnTo>
                          <a:pt x="0" y="6"/>
                        </a:lnTo>
                        <a:lnTo>
                          <a:pt x="0" y="3"/>
                        </a:lnTo>
                        <a:lnTo>
                          <a:pt x="0" y="3"/>
                        </a:lnTo>
                        <a:lnTo>
                          <a:pt x="3" y="3"/>
                        </a:lnTo>
                        <a:lnTo>
                          <a:pt x="3" y="3"/>
                        </a:lnTo>
                        <a:lnTo>
                          <a:pt x="6" y="0"/>
                        </a:lnTo>
                        <a:lnTo>
                          <a:pt x="6" y="0"/>
                        </a:lnTo>
                        <a:lnTo>
                          <a:pt x="6" y="3"/>
                        </a:lnTo>
                        <a:lnTo>
                          <a:pt x="6" y="6"/>
                        </a:lnTo>
                        <a:lnTo>
                          <a:pt x="9" y="3"/>
                        </a:lnTo>
                        <a:lnTo>
                          <a:pt x="12" y="3"/>
                        </a:lnTo>
                        <a:lnTo>
                          <a:pt x="12" y="6"/>
                        </a:lnTo>
                        <a:lnTo>
                          <a:pt x="15" y="6"/>
                        </a:lnTo>
                        <a:lnTo>
                          <a:pt x="15" y="9"/>
                        </a:lnTo>
                        <a:lnTo>
                          <a:pt x="18" y="12"/>
                        </a:lnTo>
                        <a:lnTo>
                          <a:pt x="15" y="15"/>
                        </a:lnTo>
                        <a:lnTo>
                          <a:pt x="12"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2" name="Freeform 588"/>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close/>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3" name="Freeform 589"/>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4" name="Freeform 590"/>
                  <p:cNvSpPr>
                    <a:spLocks/>
                  </p:cNvSpPr>
                  <p:nvPr/>
                </p:nvSpPr>
                <p:spPr bwMode="auto">
                  <a:xfrm>
                    <a:off x="2115" y="1081"/>
                    <a:ext cx="112" cy="97"/>
                  </a:xfrm>
                  <a:custGeom>
                    <a:avLst/>
                    <a:gdLst>
                      <a:gd name="T0" fmla="*/ 2 w 37"/>
                      <a:gd name="T1" fmla="*/ 31 h 32"/>
                      <a:gd name="T2" fmla="*/ 1 w 37"/>
                      <a:gd name="T3" fmla="*/ 30 h 32"/>
                      <a:gd name="T4" fmla="*/ 2 w 37"/>
                      <a:gd name="T5" fmla="*/ 30 h 32"/>
                      <a:gd name="T6" fmla="*/ 3 w 37"/>
                      <a:gd name="T7" fmla="*/ 29 h 32"/>
                      <a:gd name="T8" fmla="*/ 1 w 37"/>
                      <a:gd name="T9" fmla="*/ 28 h 32"/>
                      <a:gd name="T10" fmla="*/ 4 w 37"/>
                      <a:gd name="T11" fmla="*/ 24 h 32"/>
                      <a:gd name="T12" fmla="*/ 4 w 37"/>
                      <a:gd name="T13" fmla="*/ 23 h 32"/>
                      <a:gd name="T14" fmla="*/ 3 w 37"/>
                      <a:gd name="T15" fmla="*/ 21 h 32"/>
                      <a:gd name="T16" fmla="*/ 4 w 37"/>
                      <a:gd name="T17" fmla="*/ 19 h 32"/>
                      <a:gd name="T18" fmla="*/ 6 w 37"/>
                      <a:gd name="T19" fmla="*/ 16 h 32"/>
                      <a:gd name="T20" fmla="*/ 7 w 37"/>
                      <a:gd name="T21" fmla="*/ 14 h 32"/>
                      <a:gd name="T22" fmla="*/ 8 w 37"/>
                      <a:gd name="T23" fmla="*/ 12 h 32"/>
                      <a:gd name="T24" fmla="*/ 10 w 37"/>
                      <a:gd name="T25" fmla="*/ 9 h 32"/>
                      <a:gd name="T26" fmla="*/ 11 w 37"/>
                      <a:gd name="T27" fmla="*/ 7 h 32"/>
                      <a:gd name="T28" fmla="*/ 11 w 37"/>
                      <a:gd name="T29" fmla="*/ 5 h 32"/>
                      <a:gd name="T30" fmla="*/ 12 w 37"/>
                      <a:gd name="T31" fmla="*/ 4 h 32"/>
                      <a:gd name="T32" fmla="*/ 13 w 37"/>
                      <a:gd name="T33" fmla="*/ 7 h 32"/>
                      <a:gd name="T34" fmla="*/ 15 w 37"/>
                      <a:gd name="T35" fmla="*/ 6 h 32"/>
                      <a:gd name="T36" fmla="*/ 14 w 37"/>
                      <a:gd name="T37" fmla="*/ 4 h 32"/>
                      <a:gd name="T38" fmla="*/ 15 w 37"/>
                      <a:gd name="T39" fmla="*/ 4 h 32"/>
                      <a:gd name="T40" fmla="*/ 15 w 37"/>
                      <a:gd name="T41" fmla="*/ 1 h 32"/>
                      <a:gd name="T42" fmla="*/ 20 w 37"/>
                      <a:gd name="T43" fmla="*/ 0 h 32"/>
                      <a:gd name="T44" fmla="*/ 21 w 37"/>
                      <a:gd name="T45" fmla="*/ 0 h 32"/>
                      <a:gd name="T46" fmla="*/ 23 w 37"/>
                      <a:gd name="T47" fmla="*/ 1 h 32"/>
                      <a:gd name="T48" fmla="*/ 24 w 37"/>
                      <a:gd name="T49" fmla="*/ 0 h 32"/>
                      <a:gd name="T50" fmla="*/ 26 w 37"/>
                      <a:gd name="T51" fmla="*/ 2 h 32"/>
                      <a:gd name="T52" fmla="*/ 27 w 37"/>
                      <a:gd name="T53" fmla="*/ 3 h 32"/>
                      <a:gd name="T54" fmla="*/ 29 w 37"/>
                      <a:gd name="T55" fmla="*/ 4 h 32"/>
                      <a:gd name="T56" fmla="*/ 29 w 37"/>
                      <a:gd name="T57" fmla="*/ 5 h 32"/>
                      <a:gd name="T58" fmla="*/ 35 w 37"/>
                      <a:gd name="T59" fmla="*/ 5 h 32"/>
                      <a:gd name="T60" fmla="*/ 36 w 37"/>
                      <a:gd name="T61" fmla="*/ 7 h 32"/>
                      <a:gd name="T62" fmla="*/ 37 w 37"/>
                      <a:gd name="T63" fmla="*/ 8 h 32"/>
                      <a:gd name="T64" fmla="*/ 36 w 37"/>
                      <a:gd name="T65" fmla="*/ 10 h 32"/>
                      <a:gd name="T66" fmla="*/ 33 w 37"/>
                      <a:gd name="T67" fmla="*/ 13 h 32"/>
                      <a:gd name="T68" fmla="*/ 32 w 37"/>
                      <a:gd name="T69" fmla="*/ 14 h 32"/>
                      <a:gd name="T70" fmla="*/ 28 w 37"/>
                      <a:gd name="T71" fmla="*/ 17 h 32"/>
                      <a:gd name="T72" fmla="*/ 26 w 37"/>
                      <a:gd name="T73" fmla="*/ 18 h 32"/>
                      <a:gd name="T74" fmla="*/ 26 w 37"/>
                      <a:gd name="T75" fmla="*/ 19 h 32"/>
                      <a:gd name="T76" fmla="*/ 23 w 37"/>
                      <a:gd name="T77" fmla="*/ 22 h 32"/>
                      <a:gd name="T78" fmla="*/ 19 w 37"/>
                      <a:gd name="T79" fmla="*/ 24 h 32"/>
                      <a:gd name="T80" fmla="*/ 18 w 37"/>
                      <a:gd name="T81" fmla="*/ 23 h 32"/>
                      <a:gd name="T82" fmla="*/ 16 w 37"/>
                      <a:gd name="T83" fmla="*/ 22 h 32"/>
                      <a:gd name="T84" fmla="*/ 15 w 37"/>
                      <a:gd name="T85" fmla="*/ 21 h 32"/>
                      <a:gd name="T86" fmla="*/ 13 w 37"/>
                      <a:gd name="T87" fmla="*/ 21 h 32"/>
                      <a:gd name="T88" fmla="*/ 11 w 37"/>
                      <a:gd name="T89" fmla="*/ 20 h 32"/>
                      <a:gd name="T90" fmla="*/ 9 w 37"/>
                      <a:gd name="T91" fmla="*/ 21 h 32"/>
                      <a:gd name="T92" fmla="*/ 12 w 37"/>
                      <a:gd name="T93" fmla="*/ 22 h 32"/>
                      <a:gd name="T94" fmla="*/ 11 w 37"/>
                      <a:gd name="T95" fmla="*/ 24 h 32"/>
                      <a:gd name="T96" fmla="*/ 12 w 37"/>
                      <a:gd name="T97" fmla="*/ 26 h 32"/>
                      <a:gd name="T98" fmla="*/ 10 w 37"/>
                      <a:gd name="T99" fmla="*/ 27 h 32"/>
                      <a:gd name="T100" fmla="*/ 8 w 37"/>
                      <a:gd name="T101" fmla="*/ 28 h 32"/>
                      <a:gd name="T102" fmla="*/ 7 w 37"/>
                      <a:gd name="T103" fmla="*/ 30 h 32"/>
                      <a:gd name="T104" fmla="*/ 5 w 37"/>
                      <a:gd name="T105" fmla="*/ 31 h 32"/>
                      <a:gd name="T106" fmla="*/ 5 w 37"/>
                      <a:gd name="T10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2">
                        <a:moveTo>
                          <a:pt x="3" y="31"/>
                        </a:moveTo>
                        <a:cubicBezTo>
                          <a:pt x="2" y="31"/>
                          <a:pt x="2" y="31"/>
                          <a:pt x="2" y="31"/>
                        </a:cubicBezTo>
                        <a:cubicBezTo>
                          <a:pt x="0" y="31"/>
                          <a:pt x="0" y="31"/>
                          <a:pt x="0" y="31"/>
                        </a:cubicBezTo>
                        <a:cubicBezTo>
                          <a:pt x="1" y="30"/>
                          <a:pt x="1" y="30"/>
                          <a:pt x="1" y="30"/>
                        </a:cubicBezTo>
                        <a:cubicBezTo>
                          <a:pt x="2" y="30"/>
                          <a:pt x="2" y="30"/>
                          <a:pt x="2" y="30"/>
                        </a:cubicBezTo>
                        <a:cubicBezTo>
                          <a:pt x="2" y="30"/>
                          <a:pt x="2" y="30"/>
                          <a:pt x="2" y="30"/>
                        </a:cubicBezTo>
                        <a:cubicBezTo>
                          <a:pt x="3" y="29"/>
                          <a:pt x="3" y="29"/>
                          <a:pt x="3" y="29"/>
                        </a:cubicBezTo>
                        <a:cubicBezTo>
                          <a:pt x="3" y="29"/>
                          <a:pt x="3" y="29"/>
                          <a:pt x="3" y="29"/>
                        </a:cubicBezTo>
                        <a:cubicBezTo>
                          <a:pt x="2" y="28"/>
                          <a:pt x="2" y="28"/>
                          <a:pt x="2" y="28"/>
                        </a:cubicBezTo>
                        <a:cubicBezTo>
                          <a:pt x="1" y="28"/>
                          <a:pt x="1" y="28"/>
                          <a:pt x="1" y="28"/>
                        </a:cubicBezTo>
                        <a:cubicBezTo>
                          <a:pt x="3" y="26"/>
                          <a:pt x="3" y="26"/>
                          <a:pt x="3" y="26"/>
                        </a:cubicBezTo>
                        <a:cubicBezTo>
                          <a:pt x="4" y="24"/>
                          <a:pt x="4" y="24"/>
                          <a:pt x="4" y="24"/>
                        </a:cubicBezTo>
                        <a:cubicBezTo>
                          <a:pt x="4" y="23"/>
                          <a:pt x="4" y="23"/>
                          <a:pt x="4" y="23"/>
                        </a:cubicBezTo>
                        <a:cubicBezTo>
                          <a:pt x="4" y="23"/>
                          <a:pt x="4" y="23"/>
                          <a:pt x="4" y="23"/>
                        </a:cubicBezTo>
                        <a:cubicBezTo>
                          <a:pt x="4" y="22"/>
                          <a:pt x="4" y="22"/>
                          <a:pt x="4" y="22"/>
                        </a:cubicBezTo>
                        <a:cubicBezTo>
                          <a:pt x="3" y="21"/>
                          <a:pt x="3" y="21"/>
                          <a:pt x="3" y="21"/>
                        </a:cubicBezTo>
                        <a:cubicBezTo>
                          <a:pt x="4" y="20"/>
                          <a:pt x="4" y="20"/>
                          <a:pt x="4" y="20"/>
                        </a:cubicBezTo>
                        <a:cubicBezTo>
                          <a:pt x="4" y="19"/>
                          <a:pt x="4" y="19"/>
                          <a:pt x="4" y="19"/>
                        </a:cubicBezTo>
                        <a:cubicBezTo>
                          <a:pt x="5" y="16"/>
                          <a:pt x="5" y="16"/>
                          <a:pt x="5" y="16"/>
                        </a:cubicBezTo>
                        <a:cubicBezTo>
                          <a:pt x="6" y="16"/>
                          <a:pt x="6" y="16"/>
                          <a:pt x="6" y="16"/>
                        </a:cubicBezTo>
                        <a:cubicBezTo>
                          <a:pt x="6" y="15"/>
                          <a:pt x="6" y="15"/>
                          <a:pt x="6" y="15"/>
                        </a:cubicBezTo>
                        <a:cubicBezTo>
                          <a:pt x="7" y="14"/>
                          <a:pt x="7" y="14"/>
                          <a:pt x="7" y="14"/>
                        </a:cubicBezTo>
                        <a:cubicBezTo>
                          <a:pt x="8" y="13"/>
                          <a:pt x="8" y="13"/>
                          <a:pt x="8" y="13"/>
                        </a:cubicBezTo>
                        <a:cubicBezTo>
                          <a:pt x="8" y="12"/>
                          <a:pt x="8" y="12"/>
                          <a:pt x="8" y="12"/>
                        </a:cubicBezTo>
                        <a:cubicBezTo>
                          <a:pt x="8" y="10"/>
                          <a:pt x="8" y="10"/>
                          <a:pt x="8" y="10"/>
                        </a:cubicBezTo>
                        <a:cubicBezTo>
                          <a:pt x="10" y="9"/>
                          <a:pt x="10" y="9"/>
                          <a:pt x="10" y="9"/>
                        </a:cubicBezTo>
                        <a:cubicBezTo>
                          <a:pt x="10" y="7"/>
                          <a:pt x="10" y="7"/>
                          <a:pt x="10" y="7"/>
                        </a:cubicBezTo>
                        <a:cubicBezTo>
                          <a:pt x="11" y="7"/>
                          <a:pt x="11" y="7"/>
                          <a:pt x="11" y="7"/>
                        </a:cubicBezTo>
                        <a:cubicBezTo>
                          <a:pt x="11" y="6"/>
                          <a:pt x="11" y="6"/>
                          <a:pt x="11" y="6"/>
                        </a:cubicBezTo>
                        <a:cubicBezTo>
                          <a:pt x="11" y="5"/>
                          <a:pt x="11" y="5"/>
                          <a:pt x="11" y="5"/>
                        </a:cubicBezTo>
                        <a:cubicBezTo>
                          <a:pt x="12" y="4"/>
                          <a:pt x="12" y="4"/>
                          <a:pt x="12" y="4"/>
                        </a:cubicBezTo>
                        <a:cubicBezTo>
                          <a:pt x="12" y="4"/>
                          <a:pt x="12" y="4"/>
                          <a:pt x="12" y="4"/>
                        </a:cubicBezTo>
                        <a:cubicBezTo>
                          <a:pt x="13" y="6"/>
                          <a:pt x="13" y="6"/>
                          <a:pt x="13" y="6"/>
                        </a:cubicBezTo>
                        <a:cubicBezTo>
                          <a:pt x="13" y="7"/>
                          <a:pt x="13" y="7"/>
                          <a:pt x="13" y="7"/>
                        </a:cubicBezTo>
                        <a:cubicBezTo>
                          <a:pt x="15" y="7"/>
                          <a:pt x="15" y="7"/>
                          <a:pt x="15" y="7"/>
                        </a:cubicBezTo>
                        <a:cubicBezTo>
                          <a:pt x="15" y="6"/>
                          <a:pt x="15" y="6"/>
                          <a:pt x="15" y="6"/>
                        </a:cubicBezTo>
                        <a:cubicBezTo>
                          <a:pt x="14" y="4"/>
                          <a:pt x="14" y="4"/>
                          <a:pt x="14" y="4"/>
                        </a:cubicBezTo>
                        <a:cubicBezTo>
                          <a:pt x="14" y="4"/>
                          <a:pt x="14" y="4"/>
                          <a:pt x="14" y="4"/>
                        </a:cubicBezTo>
                        <a:cubicBezTo>
                          <a:pt x="15" y="4"/>
                          <a:pt x="15" y="4"/>
                          <a:pt x="15" y="4"/>
                        </a:cubicBezTo>
                        <a:cubicBezTo>
                          <a:pt x="15" y="4"/>
                          <a:pt x="15" y="4"/>
                          <a:pt x="15" y="4"/>
                        </a:cubicBezTo>
                        <a:cubicBezTo>
                          <a:pt x="14" y="2"/>
                          <a:pt x="14" y="2"/>
                          <a:pt x="14" y="2"/>
                        </a:cubicBezTo>
                        <a:cubicBezTo>
                          <a:pt x="15" y="1"/>
                          <a:pt x="15" y="1"/>
                          <a:pt x="15" y="1"/>
                        </a:cubicBezTo>
                        <a:cubicBezTo>
                          <a:pt x="18" y="0"/>
                          <a:pt x="18" y="0"/>
                          <a:pt x="18" y="0"/>
                        </a:cubicBezTo>
                        <a:cubicBezTo>
                          <a:pt x="20" y="0"/>
                          <a:pt x="20" y="0"/>
                          <a:pt x="20" y="0"/>
                        </a:cubicBezTo>
                        <a:cubicBezTo>
                          <a:pt x="21" y="0"/>
                          <a:pt x="21" y="0"/>
                          <a:pt x="21" y="0"/>
                        </a:cubicBezTo>
                        <a:cubicBezTo>
                          <a:pt x="21" y="0"/>
                          <a:pt x="21" y="0"/>
                          <a:pt x="21" y="0"/>
                        </a:cubicBezTo>
                        <a:cubicBezTo>
                          <a:pt x="22" y="0"/>
                          <a:pt x="22" y="0"/>
                          <a:pt x="22" y="0"/>
                        </a:cubicBezTo>
                        <a:cubicBezTo>
                          <a:pt x="23" y="1"/>
                          <a:pt x="23" y="1"/>
                          <a:pt x="23" y="1"/>
                        </a:cubicBezTo>
                        <a:cubicBezTo>
                          <a:pt x="23" y="1"/>
                          <a:pt x="23" y="1"/>
                          <a:pt x="23" y="1"/>
                        </a:cubicBezTo>
                        <a:cubicBezTo>
                          <a:pt x="24" y="0"/>
                          <a:pt x="24" y="0"/>
                          <a:pt x="24" y="0"/>
                        </a:cubicBezTo>
                        <a:cubicBezTo>
                          <a:pt x="25" y="1"/>
                          <a:pt x="25" y="1"/>
                          <a:pt x="25" y="1"/>
                        </a:cubicBezTo>
                        <a:cubicBezTo>
                          <a:pt x="26" y="2"/>
                          <a:pt x="26" y="2"/>
                          <a:pt x="26" y="2"/>
                        </a:cubicBezTo>
                        <a:cubicBezTo>
                          <a:pt x="27" y="2"/>
                          <a:pt x="27" y="2"/>
                          <a:pt x="27" y="2"/>
                        </a:cubicBezTo>
                        <a:cubicBezTo>
                          <a:pt x="27" y="3"/>
                          <a:pt x="27" y="3"/>
                          <a:pt x="27" y="3"/>
                        </a:cubicBezTo>
                        <a:cubicBezTo>
                          <a:pt x="28" y="3"/>
                          <a:pt x="28" y="3"/>
                          <a:pt x="28" y="3"/>
                        </a:cubicBezTo>
                        <a:cubicBezTo>
                          <a:pt x="29" y="4"/>
                          <a:pt x="29" y="4"/>
                          <a:pt x="29" y="4"/>
                        </a:cubicBezTo>
                        <a:cubicBezTo>
                          <a:pt x="28" y="4"/>
                          <a:pt x="28" y="4"/>
                          <a:pt x="28" y="4"/>
                        </a:cubicBezTo>
                        <a:cubicBezTo>
                          <a:pt x="29" y="5"/>
                          <a:pt x="29" y="5"/>
                          <a:pt x="29" y="5"/>
                        </a:cubicBezTo>
                        <a:cubicBezTo>
                          <a:pt x="30" y="5"/>
                          <a:pt x="30" y="5"/>
                          <a:pt x="30" y="5"/>
                        </a:cubicBezTo>
                        <a:cubicBezTo>
                          <a:pt x="35" y="5"/>
                          <a:pt x="35" y="5"/>
                          <a:pt x="35" y="5"/>
                        </a:cubicBezTo>
                        <a:cubicBezTo>
                          <a:pt x="36" y="6"/>
                          <a:pt x="36" y="6"/>
                          <a:pt x="36" y="6"/>
                        </a:cubicBezTo>
                        <a:cubicBezTo>
                          <a:pt x="36" y="7"/>
                          <a:pt x="36" y="7"/>
                          <a:pt x="36" y="7"/>
                        </a:cubicBezTo>
                        <a:cubicBezTo>
                          <a:pt x="37" y="8"/>
                          <a:pt x="37" y="8"/>
                          <a:pt x="37" y="8"/>
                        </a:cubicBezTo>
                        <a:cubicBezTo>
                          <a:pt x="37" y="8"/>
                          <a:pt x="37" y="8"/>
                          <a:pt x="37" y="8"/>
                        </a:cubicBezTo>
                        <a:cubicBezTo>
                          <a:pt x="36" y="8"/>
                          <a:pt x="36" y="8"/>
                          <a:pt x="36" y="8"/>
                        </a:cubicBezTo>
                        <a:cubicBezTo>
                          <a:pt x="36" y="10"/>
                          <a:pt x="36" y="10"/>
                          <a:pt x="36" y="10"/>
                        </a:cubicBezTo>
                        <a:cubicBezTo>
                          <a:pt x="34" y="11"/>
                          <a:pt x="34" y="11"/>
                          <a:pt x="34" y="11"/>
                        </a:cubicBezTo>
                        <a:cubicBezTo>
                          <a:pt x="33" y="13"/>
                          <a:pt x="33" y="13"/>
                          <a:pt x="33" y="13"/>
                        </a:cubicBezTo>
                        <a:cubicBezTo>
                          <a:pt x="32" y="13"/>
                          <a:pt x="32" y="13"/>
                          <a:pt x="32" y="13"/>
                        </a:cubicBezTo>
                        <a:cubicBezTo>
                          <a:pt x="32" y="14"/>
                          <a:pt x="32" y="14"/>
                          <a:pt x="32" y="14"/>
                        </a:cubicBezTo>
                        <a:cubicBezTo>
                          <a:pt x="29" y="15"/>
                          <a:pt x="29" y="15"/>
                          <a:pt x="29" y="15"/>
                        </a:cubicBezTo>
                        <a:cubicBezTo>
                          <a:pt x="28" y="17"/>
                          <a:pt x="28" y="17"/>
                          <a:pt x="28" y="17"/>
                        </a:cubicBezTo>
                        <a:cubicBezTo>
                          <a:pt x="27" y="17"/>
                          <a:pt x="27" y="17"/>
                          <a:pt x="27" y="17"/>
                        </a:cubicBezTo>
                        <a:cubicBezTo>
                          <a:pt x="26" y="18"/>
                          <a:pt x="26" y="18"/>
                          <a:pt x="26" y="18"/>
                        </a:cubicBezTo>
                        <a:cubicBezTo>
                          <a:pt x="27" y="19"/>
                          <a:pt x="27" y="19"/>
                          <a:pt x="27" y="19"/>
                        </a:cubicBezTo>
                        <a:cubicBezTo>
                          <a:pt x="26" y="19"/>
                          <a:pt x="26" y="19"/>
                          <a:pt x="26" y="19"/>
                        </a:cubicBezTo>
                        <a:cubicBezTo>
                          <a:pt x="24" y="21"/>
                          <a:pt x="24" y="21"/>
                          <a:pt x="24" y="21"/>
                        </a:cubicBezTo>
                        <a:cubicBezTo>
                          <a:pt x="23" y="22"/>
                          <a:pt x="23" y="22"/>
                          <a:pt x="23" y="22"/>
                        </a:cubicBezTo>
                        <a:cubicBezTo>
                          <a:pt x="20" y="24"/>
                          <a:pt x="20" y="24"/>
                          <a:pt x="20" y="24"/>
                        </a:cubicBezTo>
                        <a:cubicBezTo>
                          <a:pt x="19" y="24"/>
                          <a:pt x="19" y="24"/>
                          <a:pt x="19" y="24"/>
                        </a:cubicBezTo>
                        <a:cubicBezTo>
                          <a:pt x="18" y="24"/>
                          <a:pt x="18" y="24"/>
                          <a:pt x="18" y="24"/>
                        </a:cubicBezTo>
                        <a:cubicBezTo>
                          <a:pt x="18" y="23"/>
                          <a:pt x="18" y="23"/>
                          <a:pt x="18" y="23"/>
                        </a:cubicBezTo>
                        <a:cubicBezTo>
                          <a:pt x="17" y="23"/>
                          <a:pt x="17" y="23"/>
                          <a:pt x="17" y="23"/>
                        </a:cubicBezTo>
                        <a:cubicBezTo>
                          <a:pt x="16" y="22"/>
                          <a:pt x="16" y="22"/>
                          <a:pt x="16" y="22"/>
                        </a:cubicBezTo>
                        <a:cubicBezTo>
                          <a:pt x="16" y="21"/>
                          <a:pt x="16" y="21"/>
                          <a:pt x="16" y="21"/>
                        </a:cubicBezTo>
                        <a:cubicBezTo>
                          <a:pt x="15" y="21"/>
                          <a:pt x="15" y="21"/>
                          <a:pt x="15" y="21"/>
                        </a:cubicBezTo>
                        <a:cubicBezTo>
                          <a:pt x="14" y="21"/>
                          <a:pt x="14" y="21"/>
                          <a:pt x="14" y="21"/>
                        </a:cubicBezTo>
                        <a:cubicBezTo>
                          <a:pt x="13" y="21"/>
                          <a:pt x="13" y="21"/>
                          <a:pt x="13" y="21"/>
                        </a:cubicBezTo>
                        <a:cubicBezTo>
                          <a:pt x="11" y="21"/>
                          <a:pt x="11" y="21"/>
                          <a:pt x="11" y="21"/>
                        </a:cubicBezTo>
                        <a:cubicBezTo>
                          <a:pt x="11" y="20"/>
                          <a:pt x="11" y="20"/>
                          <a:pt x="11" y="20"/>
                        </a:cubicBezTo>
                        <a:cubicBezTo>
                          <a:pt x="10" y="20"/>
                          <a:pt x="10" y="20"/>
                          <a:pt x="10" y="20"/>
                        </a:cubicBezTo>
                        <a:cubicBezTo>
                          <a:pt x="9" y="21"/>
                          <a:pt x="9" y="21"/>
                          <a:pt x="9" y="21"/>
                        </a:cubicBezTo>
                        <a:cubicBezTo>
                          <a:pt x="10" y="22"/>
                          <a:pt x="10" y="22"/>
                          <a:pt x="10" y="22"/>
                        </a:cubicBezTo>
                        <a:cubicBezTo>
                          <a:pt x="12" y="22"/>
                          <a:pt x="12" y="22"/>
                          <a:pt x="12" y="22"/>
                        </a:cubicBezTo>
                        <a:cubicBezTo>
                          <a:pt x="12" y="23"/>
                          <a:pt x="12" y="23"/>
                          <a:pt x="12" y="23"/>
                        </a:cubicBezTo>
                        <a:cubicBezTo>
                          <a:pt x="11" y="24"/>
                          <a:pt x="11" y="24"/>
                          <a:pt x="11" y="24"/>
                        </a:cubicBezTo>
                        <a:cubicBezTo>
                          <a:pt x="12" y="25"/>
                          <a:pt x="12" y="25"/>
                          <a:pt x="12" y="25"/>
                        </a:cubicBezTo>
                        <a:cubicBezTo>
                          <a:pt x="12" y="26"/>
                          <a:pt x="12" y="26"/>
                          <a:pt x="12" y="26"/>
                        </a:cubicBezTo>
                        <a:cubicBezTo>
                          <a:pt x="11" y="27"/>
                          <a:pt x="11" y="27"/>
                          <a:pt x="11" y="27"/>
                        </a:cubicBezTo>
                        <a:cubicBezTo>
                          <a:pt x="10" y="27"/>
                          <a:pt x="10" y="27"/>
                          <a:pt x="10" y="27"/>
                        </a:cubicBezTo>
                        <a:cubicBezTo>
                          <a:pt x="10" y="28"/>
                          <a:pt x="10" y="28"/>
                          <a:pt x="10" y="28"/>
                        </a:cubicBezTo>
                        <a:cubicBezTo>
                          <a:pt x="8" y="28"/>
                          <a:pt x="8" y="28"/>
                          <a:pt x="8" y="28"/>
                        </a:cubicBezTo>
                        <a:cubicBezTo>
                          <a:pt x="8" y="29"/>
                          <a:pt x="8" y="29"/>
                          <a:pt x="8" y="29"/>
                        </a:cubicBezTo>
                        <a:cubicBezTo>
                          <a:pt x="7" y="30"/>
                          <a:pt x="7" y="30"/>
                          <a:pt x="7" y="30"/>
                        </a:cubicBezTo>
                        <a:cubicBezTo>
                          <a:pt x="6" y="31"/>
                          <a:pt x="6" y="31"/>
                          <a:pt x="6" y="31"/>
                        </a:cubicBezTo>
                        <a:cubicBezTo>
                          <a:pt x="5" y="31"/>
                          <a:pt x="5" y="31"/>
                          <a:pt x="5" y="31"/>
                        </a:cubicBezTo>
                        <a:cubicBezTo>
                          <a:pt x="5" y="32"/>
                          <a:pt x="5" y="32"/>
                          <a:pt x="5" y="32"/>
                        </a:cubicBezTo>
                        <a:cubicBezTo>
                          <a:pt x="5" y="32"/>
                          <a:pt x="5" y="32"/>
                          <a:pt x="5" y="32"/>
                        </a:cubicBezTo>
                        <a:lnTo>
                          <a:pt x="3"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5" name="Freeform 591"/>
                  <p:cNvSpPr>
                    <a:spLocks noEditPoints="1"/>
                  </p:cNvSpPr>
                  <p:nvPr/>
                </p:nvSpPr>
                <p:spPr bwMode="auto">
                  <a:xfrm>
                    <a:off x="2115" y="1081"/>
                    <a:ext cx="112" cy="100"/>
                  </a:xfrm>
                  <a:custGeom>
                    <a:avLst/>
                    <a:gdLst>
                      <a:gd name="T0" fmla="*/ 22 w 37"/>
                      <a:gd name="T1" fmla="*/ 1 h 33"/>
                      <a:gd name="T2" fmla="*/ 25 w 37"/>
                      <a:gd name="T3" fmla="*/ 1 h 33"/>
                      <a:gd name="T4" fmla="*/ 27 w 37"/>
                      <a:gd name="T5" fmla="*/ 3 h 33"/>
                      <a:gd name="T6" fmla="*/ 28 w 37"/>
                      <a:gd name="T7" fmla="*/ 4 h 33"/>
                      <a:gd name="T8" fmla="*/ 29 w 37"/>
                      <a:gd name="T9" fmla="*/ 5 h 33"/>
                      <a:gd name="T10" fmla="*/ 36 w 37"/>
                      <a:gd name="T11" fmla="*/ 7 h 33"/>
                      <a:gd name="T12" fmla="*/ 36 w 37"/>
                      <a:gd name="T13" fmla="*/ 8 h 33"/>
                      <a:gd name="T14" fmla="*/ 32 w 37"/>
                      <a:gd name="T15" fmla="*/ 13 h 33"/>
                      <a:gd name="T16" fmla="*/ 29 w 37"/>
                      <a:gd name="T17" fmla="*/ 15 h 33"/>
                      <a:gd name="T18" fmla="*/ 26 w 37"/>
                      <a:gd name="T19" fmla="*/ 17 h 33"/>
                      <a:gd name="T20" fmla="*/ 26 w 37"/>
                      <a:gd name="T21" fmla="*/ 19 h 33"/>
                      <a:gd name="T22" fmla="*/ 19 w 37"/>
                      <a:gd name="T23" fmla="*/ 24 h 33"/>
                      <a:gd name="T24" fmla="*/ 16 w 37"/>
                      <a:gd name="T25" fmla="*/ 22 h 33"/>
                      <a:gd name="T26" fmla="*/ 15 w 37"/>
                      <a:gd name="T27" fmla="*/ 20 h 33"/>
                      <a:gd name="T28" fmla="*/ 13 w 37"/>
                      <a:gd name="T29" fmla="*/ 21 h 33"/>
                      <a:gd name="T30" fmla="*/ 10 w 37"/>
                      <a:gd name="T31" fmla="*/ 20 h 33"/>
                      <a:gd name="T32" fmla="*/ 9 w 37"/>
                      <a:gd name="T33" fmla="*/ 22 h 33"/>
                      <a:gd name="T34" fmla="*/ 12 w 37"/>
                      <a:gd name="T35" fmla="*/ 23 h 33"/>
                      <a:gd name="T36" fmla="*/ 11 w 37"/>
                      <a:gd name="T37" fmla="*/ 26 h 33"/>
                      <a:gd name="T38" fmla="*/ 9 w 37"/>
                      <a:gd name="T39" fmla="*/ 28 h 33"/>
                      <a:gd name="T40" fmla="*/ 7 w 37"/>
                      <a:gd name="T41" fmla="*/ 29 h 33"/>
                      <a:gd name="T42" fmla="*/ 5 w 37"/>
                      <a:gd name="T43" fmla="*/ 30 h 33"/>
                      <a:gd name="T44" fmla="*/ 3 w 37"/>
                      <a:gd name="T45" fmla="*/ 31 h 33"/>
                      <a:gd name="T46" fmla="*/ 2 w 37"/>
                      <a:gd name="T47" fmla="*/ 30 h 33"/>
                      <a:gd name="T48" fmla="*/ 3 w 37"/>
                      <a:gd name="T49" fmla="*/ 29 h 33"/>
                      <a:gd name="T50" fmla="*/ 3 w 37"/>
                      <a:gd name="T51" fmla="*/ 26 h 33"/>
                      <a:gd name="T52" fmla="*/ 4 w 37"/>
                      <a:gd name="T53" fmla="*/ 24 h 33"/>
                      <a:gd name="T54" fmla="*/ 5 w 37"/>
                      <a:gd name="T55" fmla="*/ 22 h 33"/>
                      <a:gd name="T56" fmla="*/ 4 w 37"/>
                      <a:gd name="T57" fmla="*/ 20 h 33"/>
                      <a:gd name="T58" fmla="*/ 6 w 37"/>
                      <a:gd name="T59" fmla="*/ 16 h 33"/>
                      <a:gd name="T60" fmla="*/ 7 w 37"/>
                      <a:gd name="T61" fmla="*/ 14 h 33"/>
                      <a:gd name="T62" fmla="*/ 8 w 37"/>
                      <a:gd name="T63" fmla="*/ 11 h 33"/>
                      <a:gd name="T64" fmla="*/ 11 w 37"/>
                      <a:gd name="T65" fmla="*/ 7 h 33"/>
                      <a:gd name="T66" fmla="*/ 11 w 37"/>
                      <a:gd name="T67" fmla="*/ 6 h 33"/>
                      <a:gd name="T68" fmla="*/ 13 w 37"/>
                      <a:gd name="T69" fmla="*/ 7 h 33"/>
                      <a:gd name="T70" fmla="*/ 16 w 37"/>
                      <a:gd name="T71" fmla="*/ 7 h 33"/>
                      <a:gd name="T72" fmla="*/ 14 w 37"/>
                      <a:gd name="T73" fmla="*/ 4 h 33"/>
                      <a:gd name="T74" fmla="*/ 15 w 37"/>
                      <a:gd name="T75" fmla="*/ 1 h 33"/>
                      <a:gd name="T76" fmla="*/ 21 w 37"/>
                      <a:gd name="T77" fmla="*/ 0 h 33"/>
                      <a:gd name="T78" fmla="*/ 14 w 37"/>
                      <a:gd name="T79" fmla="*/ 2 h 33"/>
                      <a:gd name="T80" fmla="*/ 15 w 37"/>
                      <a:gd name="T81" fmla="*/ 7 h 33"/>
                      <a:gd name="T82" fmla="*/ 11 w 37"/>
                      <a:gd name="T83" fmla="*/ 5 h 33"/>
                      <a:gd name="T84" fmla="*/ 8 w 37"/>
                      <a:gd name="T85" fmla="*/ 10 h 33"/>
                      <a:gd name="T86" fmla="*/ 6 w 37"/>
                      <a:gd name="T87" fmla="*/ 16 h 33"/>
                      <a:gd name="T88" fmla="*/ 4 w 37"/>
                      <a:gd name="T89" fmla="*/ 22 h 33"/>
                      <a:gd name="T90" fmla="*/ 1 w 37"/>
                      <a:gd name="T91" fmla="*/ 28 h 33"/>
                      <a:gd name="T92" fmla="*/ 2 w 37"/>
                      <a:gd name="T93" fmla="*/ 29 h 33"/>
                      <a:gd name="T94" fmla="*/ 5 w 37"/>
                      <a:gd name="T95" fmla="*/ 33 h 33"/>
                      <a:gd name="T96" fmla="*/ 8 w 37"/>
                      <a:gd name="T97" fmla="*/ 29 h 33"/>
                      <a:gd name="T98" fmla="*/ 12 w 37"/>
                      <a:gd name="T99" fmla="*/ 26 h 33"/>
                      <a:gd name="T100" fmla="*/ 10 w 37"/>
                      <a:gd name="T101" fmla="*/ 22 h 33"/>
                      <a:gd name="T102" fmla="*/ 13 w 37"/>
                      <a:gd name="T103" fmla="*/ 21 h 33"/>
                      <a:gd name="T104" fmla="*/ 17 w 37"/>
                      <a:gd name="T105" fmla="*/ 24 h 33"/>
                      <a:gd name="T106" fmla="*/ 23 w 37"/>
                      <a:gd name="T107" fmla="*/ 22 h 33"/>
                      <a:gd name="T108" fmla="*/ 27 w 37"/>
                      <a:gd name="T109" fmla="*/ 17 h 33"/>
                      <a:gd name="T110" fmla="*/ 33 w 37"/>
                      <a:gd name="T111" fmla="*/ 13 h 33"/>
                      <a:gd name="T112" fmla="*/ 37 w 37"/>
                      <a:gd name="T113" fmla="*/ 9 h 33"/>
                      <a:gd name="T114" fmla="*/ 32 w 37"/>
                      <a:gd name="T115" fmla="*/ 5 h 33"/>
                      <a:gd name="T116" fmla="*/ 28 w 37"/>
                      <a:gd name="T117" fmla="*/ 2 h 33"/>
                      <a:gd name="T118" fmla="*/ 24 w 37"/>
                      <a:gd name="T119" fmla="*/ 0 h 33"/>
                      <a:gd name="T120" fmla="*/ 5 w 37"/>
                      <a:gd name="T1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3">
                        <a:moveTo>
                          <a:pt x="21" y="0"/>
                        </a:move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3" y="2"/>
                          <a:pt x="23" y="2"/>
                          <a:pt x="23" y="2"/>
                        </a:cubicBezTo>
                        <a:cubicBezTo>
                          <a:pt x="23" y="1"/>
                          <a:pt x="23" y="1"/>
                          <a:pt x="23" y="1"/>
                        </a:cubicBezTo>
                        <a:cubicBezTo>
                          <a:pt x="24" y="1"/>
                          <a:pt x="24" y="1"/>
                          <a:pt x="24" y="1"/>
                        </a:cubicBezTo>
                        <a:cubicBezTo>
                          <a:pt x="25" y="1"/>
                          <a:pt x="25" y="1"/>
                          <a:pt x="25" y="1"/>
                        </a:cubicBezTo>
                        <a:cubicBezTo>
                          <a:pt x="26" y="2"/>
                          <a:pt x="26" y="2"/>
                          <a:pt x="26" y="2"/>
                        </a:cubicBezTo>
                        <a:cubicBezTo>
                          <a:pt x="26" y="2"/>
                          <a:pt x="26" y="2"/>
                          <a:pt x="26" y="2"/>
                        </a:cubicBezTo>
                        <a:cubicBezTo>
                          <a:pt x="26" y="2"/>
                          <a:pt x="26" y="2"/>
                          <a:pt x="26" y="2"/>
                        </a:cubicBezTo>
                        <a:cubicBezTo>
                          <a:pt x="27" y="2"/>
                          <a:pt x="27" y="2"/>
                          <a:pt x="27" y="2"/>
                        </a:cubicBezTo>
                        <a:cubicBezTo>
                          <a:pt x="27" y="3"/>
                          <a:pt x="27" y="3"/>
                          <a:pt x="27" y="3"/>
                        </a:cubicBezTo>
                        <a:cubicBezTo>
                          <a:pt x="27" y="3"/>
                          <a:pt x="27" y="3"/>
                          <a:pt x="27" y="3"/>
                        </a:cubicBezTo>
                        <a:cubicBezTo>
                          <a:pt x="27" y="3"/>
                          <a:pt x="27" y="3"/>
                          <a:pt x="27" y="3"/>
                        </a:cubicBezTo>
                        <a:cubicBezTo>
                          <a:pt x="28" y="3"/>
                          <a:pt x="28" y="3"/>
                          <a:pt x="28" y="3"/>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6"/>
                        </a:cubicBezTo>
                        <a:cubicBezTo>
                          <a:pt x="29" y="5"/>
                          <a:pt x="29" y="5"/>
                          <a:pt x="29" y="5"/>
                        </a:cubicBezTo>
                        <a:cubicBezTo>
                          <a:pt x="30" y="5"/>
                          <a:pt x="30" y="5"/>
                          <a:pt x="30" y="5"/>
                        </a:cubicBezTo>
                        <a:cubicBezTo>
                          <a:pt x="32" y="5"/>
                          <a:pt x="32" y="5"/>
                          <a:pt x="32" y="5"/>
                        </a:cubicBezTo>
                        <a:cubicBezTo>
                          <a:pt x="34" y="6"/>
                          <a:pt x="34" y="6"/>
                          <a:pt x="34" y="6"/>
                        </a:cubicBezTo>
                        <a:cubicBezTo>
                          <a:pt x="36" y="6"/>
                          <a:pt x="36" y="6"/>
                          <a:pt x="36" y="6"/>
                        </a:cubicBezTo>
                        <a:cubicBezTo>
                          <a:pt x="36" y="7"/>
                          <a:pt x="36" y="7"/>
                          <a:pt x="36" y="7"/>
                        </a:cubicBezTo>
                        <a:cubicBezTo>
                          <a:pt x="36" y="7"/>
                          <a:pt x="36" y="7"/>
                          <a:pt x="36" y="7"/>
                        </a:cubicBezTo>
                        <a:cubicBezTo>
                          <a:pt x="36" y="8"/>
                          <a:pt x="36" y="8"/>
                          <a:pt x="36" y="8"/>
                        </a:cubicBezTo>
                        <a:cubicBezTo>
                          <a:pt x="37" y="8"/>
                          <a:pt x="37" y="8"/>
                          <a:pt x="37" y="8"/>
                        </a:cubicBezTo>
                        <a:cubicBezTo>
                          <a:pt x="36" y="8"/>
                          <a:pt x="36" y="8"/>
                          <a:pt x="36" y="8"/>
                        </a:cubicBezTo>
                        <a:cubicBezTo>
                          <a:pt x="36" y="8"/>
                          <a:pt x="36" y="8"/>
                          <a:pt x="36" y="8"/>
                        </a:cubicBezTo>
                        <a:cubicBezTo>
                          <a:pt x="36" y="8"/>
                          <a:pt x="36" y="8"/>
                          <a:pt x="36" y="8"/>
                        </a:cubicBezTo>
                        <a:cubicBezTo>
                          <a:pt x="35" y="10"/>
                          <a:pt x="35" y="10"/>
                          <a:pt x="35" y="10"/>
                        </a:cubicBezTo>
                        <a:cubicBezTo>
                          <a:pt x="34" y="11"/>
                          <a:pt x="34" y="11"/>
                          <a:pt x="34" y="11"/>
                        </a:cubicBezTo>
                        <a:cubicBezTo>
                          <a:pt x="33" y="12"/>
                          <a:pt x="33" y="12"/>
                          <a:pt x="33" y="12"/>
                        </a:cubicBezTo>
                        <a:cubicBezTo>
                          <a:pt x="32" y="13"/>
                          <a:pt x="32" y="13"/>
                          <a:pt x="32" y="13"/>
                        </a:cubicBezTo>
                        <a:cubicBezTo>
                          <a:pt x="31" y="13"/>
                          <a:pt x="31" y="13"/>
                          <a:pt x="31" y="13"/>
                        </a:cubicBezTo>
                        <a:cubicBezTo>
                          <a:pt x="31" y="13"/>
                          <a:pt x="31" y="13"/>
                          <a:pt x="31" y="13"/>
                        </a:cubicBezTo>
                        <a:cubicBezTo>
                          <a:pt x="31" y="13"/>
                          <a:pt x="31" y="13"/>
                          <a:pt x="31" y="13"/>
                        </a:cubicBezTo>
                        <a:cubicBezTo>
                          <a:pt x="29" y="15"/>
                          <a:pt x="29" y="15"/>
                          <a:pt x="29" y="15"/>
                        </a:cubicBezTo>
                        <a:cubicBezTo>
                          <a:pt x="29" y="15"/>
                          <a:pt x="29" y="15"/>
                          <a:pt x="29" y="15"/>
                        </a:cubicBezTo>
                        <a:cubicBezTo>
                          <a:pt x="29" y="15"/>
                          <a:pt x="29" y="15"/>
                          <a:pt x="29" y="15"/>
                        </a:cubicBezTo>
                        <a:cubicBezTo>
                          <a:pt x="28" y="17"/>
                          <a:pt x="28" y="17"/>
                          <a:pt x="28" y="17"/>
                        </a:cubicBezTo>
                        <a:cubicBezTo>
                          <a:pt x="27" y="17"/>
                          <a:pt x="27" y="17"/>
                          <a:pt x="27" y="17"/>
                        </a:cubicBezTo>
                        <a:cubicBezTo>
                          <a:pt x="26" y="17"/>
                          <a:pt x="26" y="17"/>
                          <a:pt x="26" y="17"/>
                        </a:cubicBezTo>
                        <a:cubicBezTo>
                          <a:pt x="26" y="17"/>
                          <a:pt x="26" y="17"/>
                          <a:pt x="26" y="17"/>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4" y="20"/>
                          <a:pt x="24" y="20"/>
                          <a:pt x="24" y="20"/>
                        </a:cubicBezTo>
                        <a:cubicBezTo>
                          <a:pt x="23" y="22"/>
                          <a:pt x="23" y="22"/>
                          <a:pt x="23" y="22"/>
                        </a:cubicBezTo>
                        <a:cubicBezTo>
                          <a:pt x="20" y="23"/>
                          <a:pt x="20" y="23"/>
                          <a:pt x="20" y="23"/>
                        </a:cubicBezTo>
                        <a:cubicBezTo>
                          <a:pt x="19" y="24"/>
                          <a:pt x="19" y="24"/>
                          <a:pt x="19" y="24"/>
                        </a:cubicBezTo>
                        <a:cubicBezTo>
                          <a:pt x="19" y="24"/>
                          <a:pt x="19" y="24"/>
                          <a:pt x="19" y="24"/>
                        </a:cubicBezTo>
                        <a:cubicBezTo>
                          <a:pt x="19" y="23"/>
                          <a:pt x="19" y="23"/>
                          <a:pt x="19" y="23"/>
                        </a:cubicBezTo>
                        <a:cubicBezTo>
                          <a:pt x="18" y="23"/>
                          <a:pt x="18" y="23"/>
                          <a:pt x="18" y="23"/>
                        </a:cubicBezTo>
                        <a:cubicBezTo>
                          <a:pt x="18" y="23"/>
                          <a:pt x="18" y="23"/>
                          <a:pt x="18" y="23"/>
                        </a:cubicBezTo>
                        <a:cubicBezTo>
                          <a:pt x="17" y="23"/>
                          <a:pt x="17" y="23"/>
                          <a:pt x="17" y="23"/>
                        </a:cubicBezTo>
                        <a:cubicBezTo>
                          <a:pt x="16" y="22"/>
                          <a:pt x="16" y="22"/>
                          <a:pt x="16" y="22"/>
                        </a:cubicBezTo>
                        <a:cubicBezTo>
                          <a:pt x="16" y="21"/>
                          <a:pt x="16" y="21"/>
                          <a:pt x="16" y="21"/>
                        </a:cubicBezTo>
                        <a:cubicBezTo>
                          <a:pt x="16" y="21"/>
                          <a:pt x="16" y="21"/>
                          <a:pt x="16" y="21"/>
                        </a:cubicBezTo>
                        <a:cubicBezTo>
                          <a:pt x="16" y="21"/>
                          <a:pt x="16" y="21"/>
                          <a:pt x="16" y="21"/>
                        </a:cubicBezTo>
                        <a:cubicBezTo>
                          <a:pt x="15" y="20"/>
                          <a:pt x="15" y="20"/>
                          <a:pt x="15" y="20"/>
                        </a:cubicBezTo>
                        <a:cubicBezTo>
                          <a:pt x="15" y="20"/>
                          <a:pt x="15" y="20"/>
                          <a:pt x="15" y="20"/>
                        </a:cubicBezTo>
                        <a:cubicBezTo>
                          <a:pt x="14" y="20"/>
                          <a:pt x="14" y="20"/>
                          <a:pt x="14" y="20"/>
                        </a:cubicBezTo>
                        <a:cubicBezTo>
                          <a:pt x="14" y="21"/>
                          <a:pt x="14" y="21"/>
                          <a:pt x="14" y="21"/>
                        </a:cubicBezTo>
                        <a:cubicBezTo>
                          <a:pt x="13" y="21"/>
                          <a:pt x="13" y="21"/>
                          <a:pt x="13" y="21"/>
                        </a:cubicBezTo>
                        <a:cubicBezTo>
                          <a:pt x="13" y="21"/>
                          <a:pt x="13" y="21"/>
                          <a:pt x="13" y="21"/>
                        </a:cubicBezTo>
                        <a:cubicBezTo>
                          <a:pt x="13" y="21"/>
                          <a:pt x="13" y="21"/>
                          <a:pt x="13" y="21"/>
                        </a:cubicBezTo>
                        <a:cubicBezTo>
                          <a:pt x="12" y="21"/>
                          <a:pt x="12" y="21"/>
                          <a:pt x="12" y="21"/>
                        </a:cubicBezTo>
                        <a:cubicBezTo>
                          <a:pt x="11" y="20"/>
                          <a:pt x="11" y="20"/>
                          <a:pt x="11" y="20"/>
                        </a:cubicBezTo>
                        <a:cubicBezTo>
                          <a:pt x="11" y="20"/>
                          <a:pt x="11" y="20"/>
                          <a:pt x="11" y="20"/>
                        </a:cubicBezTo>
                        <a:cubicBezTo>
                          <a:pt x="11" y="20"/>
                          <a:pt x="11" y="20"/>
                          <a:pt x="11" y="20"/>
                        </a:cubicBezTo>
                        <a:cubicBezTo>
                          <a:pt x="10" y="20"/>
                          <a:pt x="10" y="20"/>
                          <a:pt x="10" y="20"/>
                        </a:cubicBezTo>
                        <a:cubicBezTo>
                          <a:pt x="9" y="20"/>
                          <a:pt x="9" y="20"/>
                          <a:pt x="9" y="20"/>
                        </a:cubicBezTo>
                        <a:cubicBezTo>
                          <a:pt x="9" y="20"/>
                          <a:pt x="9" y="20"/>
                          <a:pt x="9" y="20"/>
                        </a:cubicBezTo>
                        <a:cubicBezTo>
                          <a:pt x="9" y="21"/>
                          <a:pt x="9" y="21"/>
                          <a:pt x="9" y="21"/>
                        </a:cubicBezTo>
                        <a:cubicBezTo>
                          <a:pt x="9" y="21"/>
                          <a:pt x="9" y="21"/>
                          <a:pt x="9" y="21"/>
                        </a:cubicBezTo>
                        <a:cubicBezTo>
                          <a:pt x="9" y="22"/>
                          <a:pt x="9" y="22"/>
                          <a:pt x="9" y="22"/>
                        </a:cubicBezTo>
                        <a:cubicBezTo>
                          <a:pt x="10" y="22"/>
                          <a:pt x="10" y="22"/>
                          <a:pt x="10" y="22"/>
                        </a:cubicBezTo>
                        <a:cubicBezTo>
                          <a:pt x="10" y="22"/>
                          <a:pt x="10" y="22"/>
                          <a:pt x="10" y="22"/>
                        </a:cubicBezTo>
                        <a:cubicBezTo>
                          <a:pt x="10" y="22"/>
                          <a:pt x="10" y="22"/>
                          <a:pt x="10" y="22"/>
                        </a:cubicBezTo>
                        <a:cubicBezTo>
                          <a:pt x="12" y="23"/>
                          <a:pt x="12" y="23"/>
                          <a:pt x="12" y="23"/>
                        </a:cubicBezTo>
                        <a:cubicBezTo>
                          <a:pt x="12" y="23"/>
                          <a:pt x="12" y="23"/>
                          <a:pt x="12" y="23"/>
                        </a:cubicBezTo>
                        <a:cubicBezTo>
                          <a:pt x="11" y="24"/>
                          <a:pt x="11" y="24"/>
                          <a:pt x="11" y="24"/>
                        </a:cubicBezTo>
                        <a:cubicBezTo>
                          <a:pt x="10" y="24"/>
                          <a:pt x="10" y="24"/>
                          <a:pt x="10" y="24"/>
                        </a:cubicBezTo>
                        <a:cubicBezTo>
                          <a:pt x="11" y="24"/>
                          <a:pt x="11" y="24"/>
                          <a:pt x="11" y="24"/>
                        </a:cubicBezTo>
                        <a:cubicBezTo>
                          <a:pt x="11" y="25"/>
                          <a:pt x="11" y="25"/>
                          <a:pt x="11" y="25"/>
                        </a:cubicBezTo>
                        <a:cubicBezTo>
                          <a:pt x="11" y="26"/>
                          <a:pt x="11" y="26"/>
                          <a:pt x="11" y="26"/>
                        </a:cubicBezTo>
                        <a:cubicBezTo>
                          <a:pt x="11" y="27"/>
                          <a:pt x="11" y="27"/>
                          <a:pt x="11" y="27"/>
                        </a:cubicBezTo>
                        <a:cubicBezTo>
                          <a:pt x="10" y="27"/>
                          <a:pt x="10" y="27"/>
                          <a:pt x="10" y="27"/>
                        </a:cubicBezTo>
                        <a:cubicBezTo>
                          <a:pt x="10" y="27"/>
                          <a:pt x="10" y="27"/>
                          <a:pt x="10" y="27"/>
                        </a:cubicBezTo>
                        <a:cubicBezTo>
                          <a:pt x="10" y="27"/>
                          <a:pt x="10" y="27"/>
                          <a:pt x="10" y="27"/>
                        </a:cubicBezTo>
                        <a:cubicBezTo>
                          <a:pt x="9" y="28"/>
                          <a:pt x="9" y="28"/>
                          <a:pt x="9" y="28"/>
                        </a:cubicBezTo>
                        <a:cubicBezTo>
                          <a:pt x="8" y="28"/>
                          <a:pt x="8" y="28"/>
                          <a:pt x="8" y="28"/>
                        </a:cubicBezTo>
                        <a:cubicBezTo>
                          <a:pt x="8" y="28"/>
                          <a:pt x="8" y="28"/>
                          <a:pt x="8" y="28"/>
                        </a:cubicBezTo>
                        <a:cubicBezTo>
                          <a:pt x="8" y="28"/>
                          <a:pt x="8" y="28"/>
                          <a:pt x="8" y="28"/>
                        </a:cubicBezTo>
                        <a:cubicBezTo>
                          <a:pt x="7" y="29"/>
                          <a:pt x="7" y="29"/>
                          <a:pt x="7" y="29"/>
                        </a:cubicBezTo>
                        <a:cubicBezTo>
                          <a:pt x="7" y="29"/>
                          <a:pt x="7" y="29"/>
                          <a:pt x="7" y="29"/>
                        </a:cubicBezTo>
                        <a:cubicBezTo>
                          <a:pt x="7" y="29"/>
                          <a:pt x="7" y="29"/>
                          <a:pt x="7" y="29"/>
                        </a:cubicBezTo>
                        <a:cubicBezTo>
                          <a:pt x="7" y="30"/>
                          <a:pt x="7" y="30"/>
                          <a:pt x="7" y="30"/>
                        </a:cubicBezTo>
                        <a:cubicBezTo>
                          <a:pt x="6" y="31"/>
                          <a:pt x="6" y="31"/>
                          <a:pt x="6" y="31"/>
                        </a:cubicBezTo>
                        <a:cubicBezTo>
                          <a:pt x="5" y="31"/>
                          <a:pt x="5" y="31"/>
                          <a:pt x="5" y="31"/>
                        </a:cubicBezTo>
                        <a:cubicBezTo>
                          <a:pt x="5" y="30"/>
                          <a:pt x="5" y="30"/>
                          <a:pt x="5" y="30"/>
                        </a:cubicBezTo>
                        <a:cubicBezTo>
                          <a:pt x="5" y="31"/>
                          <a:pt x="5" y="31"/>
                          <a:pt x="5" y="31"/>
                        </a:cubicBezTo>
                        <a:cubicBezTo>
                          <a:pt x="5" y="32"/>
                          <a:pt x="5" y="32"/>
                          <a:pt x="5" y="32"/>
                        </a:cubicBezTo>
                        <a:cubicBezTo>
                          <a:pt x="3" y="31"/>
                          <a:pt x="3" y="31"/>
                          <a:pt x="3" y="31"/>
                        </a:cubicBezTo>
                        <a:cubicBezTo>
                          <a:pt x="3" y="30"/>
                          <a:pt x="3" y="30"/>
                          <a:pt x="3" y="30"/>
                        </a:cubicBezTo>
                        <a:cubicBezTo>
                          <a:pt x="3" y="31"/>
                          <a:pt x="3" y="31"/>
                          <a:pt x="3" y="31"/>
                        </a:cubicBezTo>
                        <a:cubicBezTo>
                          <a:pt x="2" y="31"/>
                          <a:pt x="2" y="31"/>
                          <a:pt x="2" y="31"/>
                        </a:cubicBezTo>
                        <a:cubicBezTo>
                          <a:pt x="1" y="31"/>
                          <a:pt x="1" y="31"/>
                          <a:pt x="1" y="31"/>
                        </a:cubicBezTo>
                        <a:cubicBezTo>
                          <a:pt x="1" y="30"/>
                          <a:pt x="1" y="30"/>
                          <a:pt x="1" y="30"/>
                        </a:cubicBezTo>
                        <a:cubicBezTo>
                          <a:pt x="2" y="30"/>
                          <a:pt x="2" y="30"/>
                          <a:pt x="2" y="30"/>
                        </a:cubicBezTo>
                        <a:cubicBezTo>
                          <a:pt x="2" y="30"/>
                          <a:pt x="2" y="30"/>
                          <a:pt x="2" y="30"/>
                        </a:cubicBezTo>
                        <a:cubicBezTo>
                          <a:pt x="3" y="30"/>
                          <a:pt x="3" y="30"/>
                          <a:pt x="3" y="30"/>
                        </a:cubicBezTo>
                        <a:cubicBezTo>
                          <a:pt x="3" y="30"/>
                          <a:pt x="3" y="30"/>
                          <a:pt x="3" y="30"/>
                        </a:cubicBezTo>
                        <a:cubicBezTo>
                          <a:pt x="3" y="30"/>
                          <a:pt x="3" y="30"/>
                          <a:pt x="3" y="30"/>
                        </a:cubicBezTo>
                        <a:cubicBezTo>
                          <a:pt x="3" y="29"/>
                          <a:pt x="3" y="29"/>
                          <a:pt x="3" y="29"/>
                        </a:cubicBezTo>
                        <a:cubicBezTo>
                          <a:pt x="3" y="29"/>
                          <a:pt x="3" y="29"/>
                          <a:pt x="3" y="29"/>
                        </a:cubicBezTo>
                        <a:cubicBezTo>
                          <a:pt x="3" y="29"/>
                          <a:pt x="3" y="29"/>
                          <a:pt x="3" y="29"/>
                        </a:cubicBezTo>
                        <a:cubicBezTo>
                          <a:pt x="3" y="28"/>
                          <a:pt x="3" y="28"/>
                          <a:pt x="3" y="28"/>
                        </a:cubicBezTo>
                        <a:cubicBezTo>
                          <a:pt x="3" y="28"/>
                          <a:pt x="3" y="28"/>
                          <a:pt x="3" y="28"/>
                        </a:cubicBezTo>
                        <a:cubicBezTo>
                          <a:pt x="2" y="28"/>
                          <a:pt x="2" y="28"/>
                          <a:pt x="2" y="28"/>
                        </a:cubicBezTo>
                        <a:cubicBezTo>
                          <a:pt x="3" y="26"/>
                          <a:pt x="3" y="26"/>
                          <a:pt x="3" y="26"/>
                        </a:cubicBezTo>
                        <a:cubicBezTo>
                          <a:pt x="3" y="26"/>
                          <a:pt x="3" y="26"/>
                          <a:pt x="3" y="26"/>
                        </a:cubicBezTo>
                        <a:cubicBezTo>
                          <a:pt x="3" y="26"/>
                          <a:pt x="3" y="26"/>
                          <a:pt x="3" y="26"/>
                        </a:cubicBezTo>
                        <a:cubicBezTo>
                          <a:pt x="4" y="24"/>
                          <a:pt x="4" y="24"/>
                          <a:pt x="4" y="24"/>
                        </a:cubicBezTo>
                        <a:cubicBezTo>
                          <a:pt x="4" y="24"/>
                          <a:pt x="4" y="24"/>
                          <a:pt x="4" y="24"/>
                        </a:cubicBezTo>
                        <a:cubicBezTo>
                          <a:pt x="4" y="24"/>
                          <a:pt x="4" y="24"/>
                          <a:pt x="4" y="24"/>
                        </a:cubicBezTo>
                        <a:cubicBezTo>
                          <a:pt x="4" y="23"/>
                          <a:pt x="4" y="23"/>
                          <a:pt x="4" y="23"/>
                        </a:cubicBezTo>
                        <a:cubicBezTo>
                          <a:pt x="4" y="23"/>
                          <a:pt x="4" y="23"/>
                          <a:pt x="4" y="23"/>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1"/>
                          <a:pt x="4" y="21"/>
                          <a:pt x="4" y="21"/>
                        </a:cubicBezTo>
                        <a:cubicBezTo>
                          <a:pt x="4" y="21"/>
                          <a:pt x="4" y="21"/>
                          <a:pt x="4" y="21"/>
                        </a:cubicBezTo>
                        <a:cubicBezTo>
                          <a:pt x="4" y="20"/>
                          <a:pt x="4" y="20"/>
                          <a:pt x="4" y="20"/>
                        </a:cubicBezTo>
                        <a:cubicBezTo>
                          <a:pt x="4" y="20"/>
                          <a:pt x="4" y="20"/>
                          <a:pt x="4" y="20"/>
                        </a:cubicBezTo>
                        <a:cubicBezTo>
                          <a:pt x="4" y="19"/>
                          <a:pt x="4" y="19"/>
                          <a:pt x="4" y="19"/>
                        </a:cubicBezTo>
                        <a:cubicBezTo>
                          <a:pt x="5" y="17"/>
                          <a:pt x="5" y="17"/>
                          <a:pt x="5" y="17"/>
                        </a:cubicBezTo>
                        <a:cubicBezTo>
                          <a:pt x="6" y="16"/>
                          <a:pt x="6" y="16"/>
                          <a:pt x="6" y="16"/>
                        </a:cubicBezTo>
                        <a:cubicBezTo>
                          <a:pt x="6" y="16"/>
                          <a:pt x="6" y="16"/>
                          <a:pt x="6" y="16"/>
                        </a:cubicBezTo>
                        <a:cubicBezTo>
                          <a:pt x="6" y="16"/>
                          <a:pt x="6" y="16"/>
                          <a:pt x="6" y="16"/>
                        </a:cubicBezTo>
                        <a:cubicBezTo>
                          <a:pt x="6" y="15"/>
                          <a:pt x="6" y="15"/>
                          <a:pt x="6" y="15"/>
                        </a:cubicBezTo>
                        <a:cubicBezTo>
                          <a:pt x="7" y="14"/>
                          <a:pt x="7" y="14"/>
                          <a:pt x="7" y="14"/>
                        </a:cubicBezTo>
                        <a:cubicBezTo>
                          <a:pt x="7" y="14"/>
                          <a:pt x="7" y="14"/>
                          <a:pt x="7" y="14"/>
                        </a:cubicBezTo>
                        <a:cubicBezTo>
                          <a:pt x="7" y="14"/>
                          <a:pt x="7" y="14"/>
                          <a:pt x="7" y="14"/>
                        </a:cubicBezTo>
                        <a:cubicBezTo>
                          <a:pt x="8" y="13"/>
                          <a:pt x="8" y="13"/>
                          <a:pt x="8" y="13"/>
                        </a:cubicBezTo>
                        <a:cubicBezTo>
                          <a:pt x="8" y="12"/>
                          <a:pt x="8" y="12"/>
                          <a:pt x="8" y="12"/>
                        </a:cubicBezTo>
                        <a:cubicBezTo>
                          <a:pt x="8" y="12"/>
                          <a:pt x="8" y="12"/>
                          <a:pt x="8" y="12"/>
                        </a:cubicBezTo>
                        <a:cubicBezTo>
                          <a:pt x="8" y="12"/>
                          <a:pt x="8" y="12"/>
                          <a:pt x="8" y="12"/>
                        </a:cubicBezTo>
                        <a:cubicBezTo>
                          <a:pt x="8" y="11"/>
                          <a:pt x="8" y="11"/>
                          <a:pt x="8" y="11"/>
                        </a:cubicBezTo>
                        <a:cubicBezTo>
                          <a:pt x="10" y="9"/>
                          <a:pt x="10" y="9"/>
                          <a:pt x="10" y="9"/>
                        </a:cubicBezTo>
                        <a:cubicBezTo>
                          <a:pt x="10" y="9"/>
                          <a:pt x="10" y="9"/>
                          <a:pt x="10" y="9"/>
                        </a:cubicBezTo>
                        <a:cubicBezTo>
                          <a:pt x="10" y="9"/>
                          <a:pt x="10" y="9"/>
                          <a:pt x="10" y="9"/>
                        </a:cubicBezTo>
                        <a:cubicBezTo>
                          <a:pt x="10" y="7"/>
                          <a:pt x="10" y="7"/>
                          <a:pt x="10" y="7"/>
                        </a:cubicBezTo>
                        <a:cubicBezTo>
                          <a:pt x="11" y="7"/>
                          <a:pt x="11" y="7"/>
                          <a:pt x="11" y="7"/>
                        </a:cubicBezTo>
                        <a:cubicBezTo>
                          <a:pt x="11" y="7"/>
                          <a:pt x="11" y="7"/>
                          <a:pt x="11" y="7"/>
                        </a:cubicBezTo>
                        <a:cubicBezTo>
                          <a:pt x="11" y="7"/>
                          <a:pt x="11" y="7"/>
                          <a:pt x="11" y="7"/>
                        </a:cubicBezTo>
                        <a:cubicBezTo>
                          <a:pt x="12" y="6"/>
                          <a:pt x="12" y="6"/>
                          <a:pt x="12" y="6"/>
                        </a:cubicBezTo>
                        <a:cubicBezTo>
                          <a:pt x="12" y="6"/>
                          <a:pt x="12" y="6"/>
                          <a:pt x="12" y="6"/>
                        </a:cubicBezTo>
                        <a:cubicBezTo>
                          <a:pt x="11" y="6"/>
                          <a:pt x="11" y="6"/>
                          <a:pt x="11" y="6"/>
                        </a:cubicBezTo>
                        <a:cubicBezTo>
                          <a:pt x="11" y="5"/>
                          <a:pt x="11" y="5"/>
                          <a:pt x="11" y="5"/>
                        </a:cubicBezTo>
                        <a:cubicBezTo>
                          <a:pt x="12" y="4"/>
                          <a:pt x="12" y="4"/>
                          <a:pt x="12" y="4"/>
                        </a:cubicBezTo>
                        <a:cubicBezTo>
                          <a:pt x="12" y="5"/>
                          <a:pt x="12" y="5"/>
                          <a:pt x="12" y="5"/>
                        </a:cubicBezTo>
                        <a:cubicBezTo>
                          <a:pt x="13" y="6"/>
                          <a:pt x="13" y="6"/>
                          <a:pt x="13" y="6"/>
                        </a:cubicBezTo>
                        <a:cubicBezTo>
                          <a:pt x="13" y="7"/>
                          <a:pt x="13" y="7"/>
                          <a:pt x="13" y="7"/>
                        </a:cubicBezTo>
                        <a:cubicBezTo>
                          <a:pt x="13" y="7"/>
                          <a:pt x="13" y="7"/>
                          <a:pt x="13" y="7"/>
                        </a:cubicBezTo>
                        <a:cubicBezTo>
                          <a:pt x="14" y="7"/>
                          <a:pt x="14" y="7"/>
                          <a:pt x="14" y="7"/>
                        </a:cubicBezTo>
                        <a:cubicBezTo>
                          <a:pt x="15" y="7"/>
                          <a:pt x="15" y="7"/>
                          <a:pt x="15" y="7"/>
                        </a:cubicBezTo>
                        <a:cubicBezTo>
                          <a:pt x="16" y="7"/>
                          <a:pt x="16" y="7"/>
                          <a:pt x="16" y="7"/>
                        </a:cubicBezTo>
                        <a:cubicBezTo>
                          <a:pt x="16" y="7"/>
                          <a:pt x="16" y="7"/>
                          <a:pt x="16" y="7"/>
                        </a:cubicBezTo>
                        <a:cubicBezTo>
                          <a:pt x="15" y="5"/>
                          <a:pt x="15" y="5"/>
                          <a:pt x="15" y="5"/>
                        </a:cubicBezTo>
                        <a:cubicBezTo>
                          <a:pt x="15" y="5"/>
                          <a:pt x="15" y="5"/>
                          <a:pt x="15" y="5"/>
                        </a:cubicBezTo>
                        <a:cubicBezTo>
                          <a:pt x="15" y="5"/>
                          <a:pt x="15" y="5"/>
                          <a:pt x="15" y="5"/>
                        </a:cubicBezTo>
                        <a:cubicBezTo>
                          <a:pt x="14" y="4"/>
                          <a:pt x="14" y="4"/>
                          <a:pt x="14" y="4"/>
                        </a:cubicBezTo>
                        <a:cubicBezTo>
                          <a:pt x="14" y="4"/>
                          <a:pt x="14" y="4"/>
                          <a:pt x="14" y="4"/>
                        </a:cubicBezTo>
                        <a:cubicBezTo>
                          <a:pt x="15" y="4"/>
                          <a:pt x="15" y="4"/>
                          <a:pt x="15" y="4"/>
                        </a:cubicBezTo>
                        <a:cubicBezTo>
                          <a:pt x="16" y="4"/>
                          <a:pt x="16" y="4"/>
                          <a:pt x="16" y="4"/>
                        </a:cubicBezTo>
                        <a:cubicBezTo>
                          <a:pt x="15" y="3"/>
                          <a:pt x="15" y="3"/>
                          <a:pt x="15" y="3"/>
                        </a:cubicBezTo>
                        <a:cubicBezTo>
                          <a:pt x="15" y="2"/>
                          <a:pt x="15" y="2"/>
                          <a:pt x="15" y="2"/>
                        </a:cubicBezTo>
                        <a:cubicBezTo>
                          <a:pt x="15" y="1"/>
                          <a:pt x="15" y="1"/>
                          <a:pt x="15" y="1"/>
                        </a:cubicBezTo>
                        <a:cubicBezTo>
                          <a:pt x="18" y="1"/>
                          <a:pt x="18" y="1"/>
                          <a:pt x="18" y="1"/>
                        </a:cubicBezTo>
                        <a:cubicBezTo>
                          <a:pt x="20" y="1"/>
                          <a:pt x="20" y="1"/>
                          <a:pt x="20" y="1"/>
                        </a:cubicBezTo>
                        <a:cubicBezTo>
                          <a:pt x="20" y="1"/>
                          <a:pt x="20" y="1"/>
                          <a:pt x="20" y="1"/>
                        </a:cubicBezTo>
                        <a:cubicBezTo>
                          <a:pt x="20" y="1"/>
                          <a:pt x="20" y="1"/>
                          <a:pt x="20" y="1"/>
                        </a:cubicBezTo>
                        <a:cubicBezTo>
                          <a:pt x="21" y="0"/>
                          <a:pt x="21" y="0"/>
                          <a:pt x="21" y="0"/>
                        </a:cubicBezTo>
                        <a:moveTo>
                          <a:pt x="21" y="0"/>
                        </a:moveTo>
                        <a:cubicBezTo>
                          <a:pt x="20" y="0"/>
                          <a:pt x="20" y="0"/>
                          <a:pt x="20" y="0"/>
                        </a:cubicBezTo>
                        <a:cubicBezTo>
                          <a:pt x="18" y="0"/>
                          <a:pt x="18" y="0"/>
                          <a:pt x="18" y="0"/>
                        </a:cubicBezTo>
                        <a:cubicBezTo>
                          <a:pt x="15" y="1"/>
                          <a:pt x="15" y="1"/>
                          <a:pt x="15" y="1"/>
                        </a:cubicBezTo>
                        <a:cubicBezTo>
                          <a:pt x="14" y="2"/>
                          <a:pt x="14" y="2"/>
                          <a:pt x="14" y="2"/>
                        </a:cubicBezTo>
                        <a:cubicBezTo>
                          <a:pt x="15" y="4"/>
                          <a:pt x="15" y="4"/>
                          <a:pt x="15" y="4"/>
                        </a:cubicBezTo>
                        <a:cubicBezTo>
                          <a:pt x="14" y="4"/>
                          <a:pt x="14" y="4"/>
                          <a:pt x="14" y="4"/>
                        </a:cubicBezTo>
                        <a:cubicBezTo>
                          <a:pt x="14" y="4"/>
                          <a:pt x="14" y="4"/>
                          <a:pt x="14" y="4"/>
                        </a:cubicBezTo>
                        <a:cubicBezTo>
                          <a:pt x="15" y="6"/>
                          <a:pt x="15" y="6"/>
                          <a:pt x="15" y="6"/>
                        </a:cubicBezTo>
                        <a:cubicBezTo>
                          <a:pt x="15" y="7"/>
                          <a:pt x="15" y="7"/>
                          <a:pt x="15" y="7"/>
                        </a:cubicBezTo>
                        <a:cubicBezTo>
                          <a:pt x="14" y="7"/>
                          <a:pt x="14" y="7"/>
                          <a:pt x="14" y="7"/>
                        </a:cubicBezTo>
                        <a:cubicBezTo>
                          <a:pt x="13" y="6"/>
                          <a:pt x="13" y="6"/>
                          <a:pt x="13" y="6"/>
                        </a:cubicBezTo>
                        <a:cubicBezTo>
                          <a:pt x="12" y="4"/>
                          <a:pt x="12" y="4"/>
                          <a:pt x="12" y="4"/>
                        </a:cubicBezTo>
                        <a:cubicBezTo>
                          <a:pt x="12" y="4"/>
                          <a:pt x="12" y="4"/>
                          <a:pt x="12" y="4"/>
                        </a:cubicBezTo>
                        <a:cubicBezTo>
                          <a:pt x="11" y="5"/>
                          <a:pt x="11" y="5"/>
                          <a:pt x="11" y="5"/>
                        </a:cubicBezTo>
                        <a:cubicBezTo>
                          <a:pt x="11" y="6"/>
                          <a:pt x="11" y="6"/>
                          <a:pt x="11" y="6"/>
                        </a:cubicBezTo>
                        <a:cubicBezTo>
                          <a:pt x="11" y="7"/>
                          <a:pt x="11" y="7"/>
                          <a:pt x="11" y="7"/>
                        </a:cubicBezTo>
                        <a:cubicBezTo>
                          <a:pt x="10" y="7"/>
                          <a:pt x="10" y="7"/>
                          <a:pt x="10" y="7"/>
                        </a:cubicBezTo>
                        <a:cubicBezTo>
                          <a:pt x="10" y="9"/>
                          <a:pt x="10" y="9"/>
                          <a:pt x="10" y="9"/>
                        </a:cubicBezTo>
                        <a:cubicBezTo>
                          <a:pt x="8" y="10"/>
                          <a:pt x="8" y="10"/>
                          <a:pt x="8" y="10"/>
                        </a:cubicBezTo>
                        <a:cubicBezTo>
                          <a:pt x="8" y="12"/>
                          <a:pt x="8" y="12"/>
                          <a:pt x="8" y="12"/>
                        </a:cubicBezTo>
                        <a:cubicBezTo>
                          <a:pt x="7" y="12"/>
                          <a:pt x="7" y="12"/>
                          <a:pt x="7" y="12"/>
                        </a:cubicBezTo>
                        <a:cubicBezTo>
                          <a:pt x="7" y="14"/>
                          <a:pt x="7" y="14"/>
                          <a:pt x="7" y="14"/>
                        </a:cubicBezTo>
                        <a:cubicBezTo>
                          <a:pt x="6" y="15"/>
                          <a:pt x="6" y="15"/>
                          <a:pt x="6" y="15"/>
                        </a:cubicBezTo>
                        <a:cubicBezTo>
                          <a:pt x="6" y="16"/>
                          <a:pt x="6" y="16"/>
                          <a:pt x="6" y="16"/>
                        </a:cubicBezTo>
                        <a:cubicBezTo>
                          <a:pt x="5" y="16"/>
                          <a:pt x="5" y="16"/>
                          <a:pt x="5" y="16"/>
                        </a:cubicBezTo>
                        <a:cubicBezTo>
                          <a:pt x="4" y="19"/>
                          <a:pt x="4" y="19"/>
                          <a:pt x="4" y="19"/>
                        </a:cubicBezTo>
                        <a:cubicBezTo>
                          <a:pt x="4" y="20"/>
                          <a:pt x="4" y="20"/>
                          <a:pt x="4" y="20"/>
                        </a:cubicBezTo>
                        <a:cubicBezTo>
                          <a:pt x="3" y="21"/>
                          <a:pt x="3" y="21"/>
                          <a:pt x="3" y="21"/>
                        </a:cubicBezTo>
                        <a:cubicBezTo>
                          <a:pt x="4" y="22"/>
                          <a:pt x="4" y="22"/>
                          <a:pt x="4" y="22"/>
                        </a:cubicBezTo>
                        <a:cubicBezTo>
                          <a:pt x="4" y="23"/>
                          <a:pt x="4" y="23"/>
                          <a:pt x="4" y="23"/>
                        </a:cubicBezTo>
                        <a:cubicBezTo>
                          <a:pt x="3" y="23"/>
                          <a:pt x="3" y="23"/>
                          <a:pt x="3" y="23"/>
                        </a:cubicBezTo>
                        <a:cubicBezTo>
                          <a:pt x="3" y="24"/>
                          <a:pt x="3" y="24"/>
                          <a:pt x="3" y="24"/>
                        </a:cubicBezTo>
                        <a:cubicBezTo>
                          <a:pt x="3" y="26"/>
                          <a:pt x="3" y="26"/>
                          <a:pt x="3" y="26"/>
                        </a:cubicBezTo>
                        <a:cubicBezTo>
                          <a:pt x="1" y="28"/>
                          <a:pt x="1" y="28"/>
                          <a:pt x="1" y="28"/>
                        </a:cubicBezTo>
                        <a:cubicBezTo>
                          <a:pt x="2" y="29"/>
                          <a:pt x="2" y="29"/>
                          <a:pt x="2" y="29"/>
                        </a:cubicBezTo>
                        <a:cubicBezTo>
                          <a:pt x="3" y="29"/>
                          <a:pt x="3" y="29"/>
                          <a:pt x="3" y="29"/>
                        </a:cubicBezTo>
                        <a:cubicBezTo>
                          <a:pt x="3" y="29"/>
                          <a:pt x="3" y="29"/>
                          <a:pt x="3" y="29"/>
                        </a:cubicBezTo>
                        <a:cubicBezTo>
                          <a:pt x="2" y="30"/>
                          <a:pt x="2" y="30"/>
                          <a:pt x="2" y="30"/>
                        </a:cubicBezTo>
                        <a:cubicBezTo>
                          <a:pt x="2" y="29"/>
                          <a:pt x="2" y="29"/>
                          <a:pt x="2" y="29"/>
                        </a:cubicBezTo>
                        <a:cubicBezTo>
                          <a:pt x="1" y="30"/>
                          <a:pt x="1" y="30"/>
                          <a:pt x="1" y="30"/>
                        </a:cubicBezTo>
                        <a:cubicBezTo>
                          <a:pt x="0" y="31"/>
                          <a:pt x="0" y="31"/>
                          <a:pt x="0" y="31"/>
                        </a:cubicBezTo>
                        <a:cubicBezTo>
                          <a:pt x="2" y="31"/>
                          <a:pt x="2" y="31"/>
                          <a:pt x="2" y="31"/>
                        </a:cubicBezTo>
                        <a:cubicBezTo>
                          <a:pt x="3" y="31"/>
                          <a:pt x="3" y="31"/>
                          <a:pt x="3" y="31"/>
                        </a:cubicBezTo>
                        <a:cubicBezTo>
                          <a:pt x="5" y="33"/>
                          <a:pt x="5" y="33"/>
                          <a:pt x="5" y="33"/>
                        </a:cubicBezTo>
                        <a:cubicBezTo>
                          <a:pt x="5" y="33"/>
                          <a:pt x="5" y="32"/>
                          <a:pt x="5" y="32"/>
                        </a:cubicBezTo>
                        <a:cubicBezTo>
                          <a:pt x="5" y="31"/>
                          <a:pt x="5" y="31"/>
                          <a:pt x="5" y="31"/>
                        </a:cubicBezTo>
                        <a:cubicBezTo>
                          <a:pt x="6" y="31"/>
                          <a:pt x="6" y="31"/>
                          <a:pt x="6" y="31"/>
                        </a:cubicBezTo>
                        <a:cubicBezTo>
                          <a:pt x="7" y="30"/>
                          <a:pt x="7" y="30"/>
                          <a:pt x="7" y="30"/>
                        </a:cubicBezTo>
                        <a:cubicBezTo>
                          <a:pt x="8" y="29"/>
                          <a:pt x="8" y="29"/>
                          <a:pt x="8" y="29"/>
                        </a:cubicBezTo>
                        <a:cubicBezTo>
                          <a:pt x="8" y="28"/>
                          <a:pt x="8" y="28"/>
                          <a:pt x="8" y="28"/>
                        </a:cubicBezTo>
                        <a:cubicBezTo>
                          <a:pt x="10" y="28"/>
                          <a:pt x="10" y="28"/>
                          <a:pt x="10" y="28"/>
                        </a:cubicBezTo>
                        <a:cubicBezTo>
                          <a:pt x="10" y="28"/>
                          <a:pt x="10" y="28"/>
                          <a:pt x="10" y="28"/>
                        </a:cubicBezTo>
                        <a:cubicBezTo>
                          <a:pt x="11" y="27"/>
                          <a:pt x="11" y="27"/>
                          <a:pt x="11" y="27"/>
                        </a:cubicBezTo>
                        <a:cubicBezTo>
                          <a:pt x="12" y="26"/>
                          <a:pt x="12" y="26"/>
                          <a:pt x="12" y="26"/>
                        </a:cubicBezTo>
                        <a:cubicBezTo>
                          <a:pt x="12" y="25"/>
                          <a:pt x="12" y="25"/>
                          <a:pt x="12" y="25"/>
                        </a:cubicBezTo>
                        <a:cubicBezTo>
                          <a:pt x="11" y="24"/>
                          <a:pt x="11" y="24"/>
                          <a:pt x="11" y="24"/>
                        </a:cubicBezTo>
                        <a:cubicBezTo>
                          <a:pt x="12" y="23"/>
                          <a:pt x="12" y="23"/>
                          <a:pt x="12" y="23"/>
                        </a:cubicBezTo>
                        <a:cubicBezTo>
                          <a:pt x="12" y="22"/>
                          <a:pt x="12" y="22"/>
                          <a:pt x="12" y="22"/>
                        </a:cubicBezTo>
                        <a:cubicBezTo>
                          <a:pt x="10" y="22"/>
                          <a:pt x="10" y="22"/>
                          <a:pt x="10" y="22"/>
                        </a:cubicBezTo>
                        <a:cubicBezTo>
                          <a:pt x="9" y="21"/>
                          <a:pt x="9" y="21"/>
                          <a:pt x="9" y="21"/>
                        </a:cubicBezTo>
                        <a:cubicBezTo>
                          <a:pt x="10" y="21"/>
                          <a:pt x="10" y="21"/>
                          <a:pt x="10" y="21"/>
                        </a:cubicBezTo>
                        <a:cubicBezTo>
                          <a:pt x="11" y="21"/>
                          <a:pt x="11" y="21"/>
                          <a:pt x="11" y="21"/>
                        </a:cubicBezTo>
                        <a:cubicBezTo>
                          <a:pt x="11" y="21"/>
                          <a:pt x="11" y="21"/>
                          <a:pt x="11" y="21"/>
                        </a:cubicBezTo>
                        <a:cubicBezTo>
                          <a:pt x="13" y="21"/>
                          <a:pt x="13" y="21"/>
                          <a:pt x="13" y="21"/>
                        </a:cubicBezTo>
                        <a:cubicBezTo>
                          <a:pt x="14" y="21"/>
                          <a:pt x="14" y="21"/>
                          <a:pt x="14" y="21"/>
                        </a:cubicBezTo>
                        <a:cubicBezTo>
                          <a:pt x="15" y="21"/>
                          <a:pt x="15" y="21"/>
                          <a:pt x="15" y="21"/>
                        </a:cubicBezTo>
                        <a:cubicBezTo>
                          <a:pt x="15" y="21"/>
                          <a:pt x="15" y="21"/>
                          <a:pt x="15" y="21"/>
                        </a:cubicBezTo>
                        <a:cubicBezTo>
                          <a:pt x="16" y="22"/>
                          <a:pt x="16" y="22"/>
                          <a:pt x="16" y="22"/>
                        </a:cubicBezTo>
                        <a:cubicBezTo>
                          <a:pt x="17" y="24"/>
                          <a:pt x="17" y="24"/>
                          <a:pt x="17" y="24"/>
                        </a:cubicBezTo>
                        <a:cubicBezTo>
                          <a:pt x="18" y="24"/>
                          <a:pt x="18" y="24"/>
                          <a:pt x="18" y="24"/>
                        </a:cubicBezTo>
                        <a:cubicBezTo>
                          <a:pt x="18" y="24"/>
                          <a:pt x="18" y="24"/>
                          <a:pt x="18" y="24"/>
                        </a:cubicBezTo>
                        <a:cubicBezTo>
                          <a:pt x="19" y="25"/>
                          <a:pt x="19" y="25"/>
                          <a:pt x="19" y="25"/>
                        </a:cubicBezTo>
                        <a:cubicBezTo>
                          <a:pt x="21" y="24"/>
                          <a:pt x="21" y="24"/>
                          <a:pt x="21" y="24"/>
                        </a:cubicBezTo>
                        <a:cubicBezTo>
                          <a:pt x="23" y="22"/>
                          <a:pt x="23" y="22"/>
                          <a:pt x="23" y="22"/>
                        </a:cubicBezTo>
                        <a:cubicBezTo>
                          <a:pt x="24" y="21"/>
                          <a:pt x="24" y="21"/>
                          <a:pt x="24" y="21"/>
                        </a:cubicBezTo>
                        <a:cubicBezTo>
                          <a:pt x="26" y="19"/>
                          <a:pt x="26" y="19"/>
                          <a:pt x="26" y="19"/>
                        </a:cubicBezTo>
                        <a:cubicBezTo>
                          <a:pt x="27" y="18"/>
                          <a:pt x="27" y="18"/>
                          <a:pt x="27" y="18"/>
                        </a:cubicBezTo>
                        <a:cubicBezTo>
                          <a:pt x="26" y="18"/>
                          <a:pt x="26" y="18"/>
                          <a:pt x="26" y="18"/>
                        </a:cubicBezTo>
                        <a:cubicBezTo>
                          <a:pt x="27" y="17"/>
                          <a:pt x="27" y="17"/>
                          <a:pt x="27" y="17"/>
                        </a:cubicBezTo>
                        <a:cubicBezTo>
                          <a:pt x="28" y="17"/>
                          <a:pt x="28" y="17"/>
                          <a:pt x="28" y="17"/>
                        </a:cubicBezTo>
                        <a:cubicBezTo>
                          <a:pt x="29" y="16"/>
                          <a:pt x="29" y="16"/>
                          <a:pt x="29" y="16"/>
                        </a:cubicBezTo>
                        <a:cubicBezTo>
                          <a:pt x="32" y="14"/>
                          <a:pt x="32" y="14"/>
                          <a:pt x="32" y="14"/>
                        </a:cubicBezTo>
                        <a:cubicBezTo>
                          <a:pt x="32" y="13"/>
                          <a:pt x="32" y="13"/>
                          <a:pt x="32" y="13"/>
                        </a:cubicBezTo>
                        <a:cubicBezTo>
                          <a:pt x="33" y="13"/>
                          <a:pt x="33" y="13"/>
                          <a:pt x="33" y="13"/>
                        </a:cubicBezTo>
                        <a:cubicBezTo>
                          <a:pt x="34" y="11"/>
                          <a:pt x="34" y="11"/>
                          <a:pt x="34" y="11"/>
                        </a:cubicBezTo>
                        <a:cubicBezTo>
                          <a:pt x="36" y="10"/>
                          <a:pt x="36" y="10"/>
                          <a:pt x="36" y="10"/>
                        </a:cubicBezTo>
                        <a:cubicBezTo>
                          <a:pt x="36" y="8"/>
                          <a:pt x="36" y="8"/>
                          <a:pt x="36" y="8"/>
                        </a:cubicBezTo>
                        <a:cubicBezTo>
                          <a:pt x="37" y="8"/>
                          <a:pt x="37" y="8"/>
                          <a:pt x="37" y="8"/>
                        </a:cubicBezTo>
                        <a:cubicBezTo>
                          <a:pt x="37" y="9"/>
                          <a:pt x="37" y="9"/>
                          <a:pt x="37" y="9"/>
                        </a:cubicBezTo>
                        <a:cubicBezTo>
                          <a:pt x="37" y="8"/>
                          <a:pt x="37" y="8"/>
                          <a:pt x="37" y="8"/>
                        </a:cubicBezTo>
                        <a:cubicBezTo>
                          <a:pt x="36" y="7"/>
                          <a:pt x="36" y="7"/>
                          <a:pt x="36" y="7"/>
                        </a:cubicBezTo>
                        <a:cubicBezTo>
                          <a:pt x="36" y="6"/>
                          <a:pt x="36" y="6"/>
                          <a:pt x="36" y="6"/>
                        </a:cubicBezTo>
                        <a:cubicBezTo>
                          <a:pt x="35" y="5"/>
                          <a:pt x="35" y="5"/>
                          <a:pt x="35" y="5"/>
                        </a:cubicBezTo>
                        <a:cubicBezTo>
                          <a:pt x="32" y="5"/>
                          <a:pt x="32" y="5"/>
                          <a:pt x="32" y="5"/>
                        </a:cubicBezTo>
                        <a:cubicBezTo>
                          <a:pt x="30" y="5"/>
                          <a:pt x="30" y="5"/>
                          <a:pt x="30" y="5"/>
                        </a:cubicBezTo>
                        <a:cubicBezTo>
                          <a:pt x="29" y="5"/>
                          <a:pt x="29" y="5"/>
                          <a:pt x="29" y="5"/>
                        </a:cubicBezTo>
                        <a:cubicBezTo>
                          <a:pt x="29" y="5"/>
                          <a:pt x="29" y="5"/>
                          <a:pt x="29" y="5"/>
                        </a:cubicBezTo>
                        <a:cubicBezTo>
                          <a:pt x="29" y="4"/>
                          <a:pt x="29" y="4"/>
                          <a:pt x="29" y="4"/>
                        </a:cubicBezTo>
                        <a:cubicBezTo>
                          <a:pt x="28" y="2"/>
                          <a:pt x="28" y="2"/>
                          <a:pt x="28" y="2"/>
                        </a:cubicBezTo>
                        <a:cubicBezTo>
                          <a:pt x="27" y="2"/>
                          <a:pt x="27" y="2"/>
                          <a:pt x="27" y="2"/>
                        </a:cubicBezTo>
                        <a:cubicBezTo>
                          <a:pt x="27" y="2"/>
                          <a:pt x="27" y="2"/>
                          <a:pt x="27" y="2"/>
                        </a:cubicBezTo>
                        <a:cubicBezTo>
                          <a:pt x="26" y="2"/>
                          <a:pt x="26" y="2"/>
                          <a:pt x="26" y="2"/>
                        </a:cubicBezTo>
                        <a:cubicBezTo>
                          <a:pt x="25" y="0"/>
                          <a:pt x="25" y="0"/>
                          <a:pt x="25" y="0"/>
                        </a:cubicBezTo>
                        <a:cubicBezTo>
                          <a:pt x="24" y="0"/>
                          <a:pt x="24" y="0"/>
                          <a:pt x="24" y="0"/>
                        </a:cubicBezTo>
                        <a:cubicBezTo>
                          <a:pt x="23" y="1"/>
                          <a:pt x="23" y="1"/>
                          <a:pt x="23" y="1"/>
                        </a:cubicBezTo>
                        <a:cubicBezTo>
                          <a:pt x="22" y="0"/>
                          <a:pt x="22" y="0"/>
                          <a:pt x="22" y="0"/>
                        </a:cubicBezTo>
                        <a:cubicBezTo>
                          <a:pt x="21" y="0"/>
                          <a:pt x="21" y="0"/>
                          <a:pt x="21" y="0"/>
                        </a:cubicBezTo>
                        <a:cubicBezTo>
                          <a:pt x="21" y="0"/>
                          <a:pt x="21" y="0"/>
                          <a:pt x="21" y="0"/>
                        </a:cubicBezTo>
                        <a:close/>
                        <a:moveTo>
                          <a:pt x="5" y="33"/>
                        </a:moveTo>
                        <a:cubicBezTo>
                          <a:pt x="5" y="33"/>
                          <a:pt x="5" y="33"/>
                          <a:pt x="5" y="33"/>
                        </a:cubicBezTo>
                        <a:cubicBezTo>
                          <a:pt x="5" y="33"/>
                          <a:pt x="5" y="33"/>
                          <a:pt x="5"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6" name="Freeform 592"/>
                  <p:cNvSpPr>
                    <a:spLocks/>
                  </p:cNvSpPr>
                  <p:nvPr/>
                </p:nvSpPr>
                <p:spPr bwMode="auto">
                  <a:xfrm>
                    <a:off x="2076" y="1199"/>
                    <a:ext cx="3" cy="6"/>
                  </a:xfrm>
                  <a:custGeom>
                    <a:avLst/>
                    <a:gdLst>
                      <a:gd name="T0" fmla="*/ 0 w 3"/>
                      <a:gd name="T1" fmla="*/ 3 h 6"/>
                      <a:gd name="T2" fmla="*/ 3 w 3"/>
                      <a:gd name="T3" fmla="*/ 6 h 6"/>
                      <a:gd name="T4" fmla="*/ 3 w 3"/>
                      <a:gd name="T5" fmla="*/ 3 h 6"/>
                      <a:gd name="T6" fmla="*/ 3 w 3"/>
                      <a:gd name="T7" fmla="*/ 0 h 6"/>
                      <a:gd name="T8" fmla="*/ 3 w 3"/>
                      <a:gd name="T9" fmla="*/ 3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3" y="6"/>
                        </a:lnTo>
                        <a:lnTo>
                          <a:pt x="3" y="3"/>
                        </a:lnTo>
                        <a:lnTo>
                          <a:pt x="3" y="0"/>
                        </a:lnTo>
                        <a:lnTo>
                          <a:pt x="3"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7" name="Freeform 593"/>
                  <p:cNvSpPr>
                    <a:spLocks/>
                  </p:cNvSpPr>
                  <p:nvPr/>
                </p:nvSpPr>
                <p:spPr bwMode="auto">
                  <a:xfrm>
                    <a:off x="2076" y="1199"/>
                    <a:ext cx="3" cy="6"/>
                  </a:xfrm>
                  <a:custGeom>
                    <a:avLst/>
                    <a:gdLst>
                      <a:gd name="T0" fmla="*/ 3 w 3"/>
                      <a:gd name="T1" fmla="*/ 0 h 6"/>
                      <a:gd name="T2" fmla="*/ 3 w 3"/>
                      <a:gd name="T3" fmla="*/ 3 h 6"/>
                      <a:gd name="T4" fmla="*/ 0 w 3"/>
                      <a:gd name="T5" fmla="*/ 3 h 6"/>
                      <a:gd name="T6" fmla="*/ 3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3" y="3"/>
                        </a:lnTo>
                        <a:lnTo>
                          <a:pt x="0" y="3"/>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8" name="Freeform 594"/>
                  <p:cNvSpPr>
                    <a:spLocks/>
                  </p:cNvSpPr>
                  <p:nvPr/>
                </p:nvSpPr>
                <p:spPr bwMode="auto">
                  <a:xfrm>
                    <a:off x="2248" y="13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9" name="Freeform 595"/>
                  <p:cNvSpPr>
                    <a:spLocks/>
                  </p:cNvSpPr>
                  <p:nvPr/>
                </p:nvSpPr>
                <p:spPr bwMode="auto">
                  <a:xfrm>
                    <a:off x="2248" y="1308"/>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0" name="Freeform 596"/>
                  <p:cNvSpPr>
                    <a:spLocks/>
                  </p:cNvSpPr>
                  <p:nvPr/>
                </p:nvSpPr>
                <p:spPr bwMode="auto">
                  <a:xfrm>
                    <a:off x="2052" y="1281"/>
                    <a:ext cx="12" cy="12"/>
                  </a:xfrm>
                  <a:custGeom>
                    <a:avLst/>
                    <a:gdLst>
                      <a:gd name="T0" fmla="*/ 2 w 4"/>
                      <a:gd name="T1" fmla="*/ 3 h 4"/>
                      <a:gd name="T2" fmla="*/ 2 w 4"/>
                      <a:gd name="T3" fmla="*/ 1 h 4"/>
                      <a:gd name="T4" fmla="*/ 1 w 4"/>
                      <a:gd name="T5" fmla="*/ 3 h 4"/>
                      <a:gd name="T6" fmla="*/ 1 w 4"/>
                      <a:gd name="T7" fmla="*/ 3 h 4"/>
                      <a:gd name="T8" fmla="*/ 0 w 4"/>
                      <a:gd name="T9" fmla="*/ 3 h 4"/>
                      <a:gd name="T10" fmla="*/ 1 w 4"/>
                      <a:gd name="T11" fmla="*/ 1 h 4"/>
                      <a:gd name="T12" fmla="*/ 2 w 4"/>
                      <a:gd name="T13" fmla="*/ 0 h 4"/>
                      <a:gd name="T14" fmla="*/ 4 w 4"/>
                      <a:gd name="T15" fmla="*/ 1 h 4"/>
                      <a:gd name="T16" fmla="*/ 4 w 4"/>
                      <a:gd name="T17" fmla="*/ 2 h 4"/>
                      <a:gd name="T18" fmla="*/ 2 w 4"/>
                      <a:gd name="T19" fmla="*/ 4 h 4"/>
                      <a:gd name="T20" fmla="*/ 2 w 4"/>
                      <a:gd name="T21" fmla="*/ 4 h 4"/>
                      <a:gd name="T22" fmla="*/ 2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3"/>
                        </a:moveTo>
                        <a:cubicBezTo>
                          <a:pt x="2" y="1"/>
                          <a:pt x="2" y="1"/>
                          <a:pt x="2" y="1"/>
                        </a:cubicBezTo>
                        <a:cubicBezTo>
                          <a:pt x="1" y="3"/>
                          <a:pt x="1" y="3"/>
                          <a:pt x="1" y="3"/>
                        </a:cubicBezTo>
                        <a:cubicBezTo>
                          <a:pt x="1" y="3"/>
                          <a:pt x="1" y="3"/>
                          <a:pt x="1" y="3"/>
                        </a:cubicBezTo>
                        <a:cubicBezTo>
                          <a:pt x="1" y="3"/>
                          <a:pt x="1" y="3"/>
                          <a:pt x="0" y="3"/>
                        </a:cubicBezTo>
                        <a:cubicBezTo>
                          <a:pt x="1" y="1"/>
                          <a:pt x="1" y="1"/>
                          <a:pt x="1" y="1"/>
                        </a:cubicBezTo>
                        <a:cubicBezTo>
                          <a:pt x="2" y="0"/>
                          <a:pt x="2" y="0"/>
                          <a:pt x="2" y="0"/>
                        </a:cubicBezTo>
                        <a:cubicBezTo>
                          <a:pt x="4" y="1"/>
                          <a:pt x="4" y="1"/>
                          <a:pt x="4" y="1"/>
                        </a:cubicBezTo>
                        <a:cubicBezTo>
                          <a:pt x="4" y="2"/>
                          <a:pt x="4" y="2"/>
                          <a:pt x="4" y="2"/>
                        </a:cubicBezTo>
                        <a:cubicBezTo>
                          <a:pt x="2" y="4"/>
                          <a:pt x="2" y="4"/>
                          <a:pt x="2" y="4"/>
                        </a:cubicBezTo>
                        <a:cubicBezTo>
                          <a:pt x="2" y="4"/>
                          <a:pt x="2" y="4"/>
                          <a:pt x="2" y="4"/>
                        </a:cubicBezTo>
                        <a:lnTo>
                          <a:pt x="2"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1" name="Freeform 597"/>
                  <p:cNvSpPr>
                    <a:spLocks noEditPoints="1"/>
                  </p:cNvSpPr>
                  <p:nvPr/>
                </p:nvSpPr>
                <p:spPr bwMode="auto">
                  <a:xfrm>
                    <a:off x="2052" y="1281"/>
                    <a:ext cx="12" cy="12"/>
                  </a:xfrm>
                  <a:custGeom>
                    <a:avLst/>
                    <a:gdLst>
                      <a:gd name="T0" fmla="*/ 2 w 4"/>
                      <a:gd name="T1" fmla="*/ 1 h 4"/>
                      <a:gd name="T2" fmla="*/ 3 w 4"/>
                      <a:gd name="T3" fmla="*/ 1 h 4"/>
                      <a:gd name="T4" fmla="*/ 3 w 4"/>
                      <a:gd name="T5" fmla="*/ 2 h 4"/>
                      <a:gd name="T6" fmla="*/ 2 w 4"/>
                      <a:gd name="T7" fmla="*/ 3 h 4"/>
                      <a:gd name="T8" fmla="*/ 2 w 4"/>
                      <a:gd name="T9" fmla="*/ 2 h 4"/>
                      <a:gd name="T10" fmla="*/ 2 w 4"/>
                      <a:gd name="T11" fmla="*/ 1 h 4"/>
                      <a:gd name="T12" fmla="*/ 2 w 4"/>
                      <a:gd name="T13" fmla="*/ 1 h 4"/>
                      <a:gd name="T14" fmla="*/ 2 w 4"/>
                      <a:gd name="T15" fmla="*/ 0 h 4"/>
                      <a:gd name="T16" fmla="*/ 1 w 4"/>
                      <a:gd name="T17" fmla="*/ 1 h 4"/>
                      <a:gd name="T18" fmla="*/ 0 w 4"/>
                      <a:gd name="T19" fmla="*/ 3 h 4"/>
                      <a:gd name="T20" fmla="*/ 1 w 4"/>
                      <a:gd name="T21" fmla="*/ 3 h 4"/>
                      <a:gd name="T22" fmla="*/ 1 w 4"/>
                      <a:gd name="T23" fmla="*/ 3 h 4"/>
                      <a:gd name="T24" fmla="*/ 2 w 4"/>
                      <a:gd name="T25" fmla="*/ 2 h 4"/>
                      <a:gd name="T26" fmla="*/ 2 w 4"/>
                      <a:gd name="T27" fmla="*/ 3 h 4"/>
                      <a:gd name="T28" fmla="*/ 2 w 4"/>
                      <a:gd name="T29" fmla="*/ 4 h 4"/>
                      <a:gd name="T30" fmla="*/ 3 w 4"/>
                      <a:gd name="T31" fmla="*/ 4 h 4"/>
                      <a:gd name="T32" fmla="*/ 4 w 4"/>
                      <a:gd name="T33" fmla="*/ 2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1"/>
                        </a:moveTo>
                        <a:cubicBezTo>
                          <a:pt x="3" y="1"/>
                          <a:pt x="3" y="1"/>
                          <a:pt x="3" y="1"/>
                        </a:cubicBezTo>
                        <a:cubicBezTo>
                          <a:pt x="3" y="2"/>
                          <a:pt x="3" y="2"/>
                          <a:pt x="3" y="2"/>
                        </a:cubicBezTo>
                        <a:cubicBezTo>
                          <a:pt x="2" y="3"/>
                          <a:pt x="2" y="3"/>
                          <a:pt x="2" y="3"/>
                        </a:cubicBezTo>
                        <a:cubicBezTo>
                          <a:pt x="2" y="2"/>
                          <a:pt x="2" y="2"/>
                          <a:pt x="2" y="2"/>
                        </a:cubicBezTo>
                        <a:cubicBezTo>
                          <a:pt x="2" y="1"/>
                          <a:pt x="2" y="1"/>
                          <a:pt x="2" y="1"/>
                        </a:cubicBezTo>
                        <a:cubicBezTo>
                          <a:pt x="2" y="1"/>
                          <a:pt x="2" y="1"/>
                          <a:pt x="2" y="1"/>
                        </a:cubicBezTo>
                        <a:moveTo>
                          <a:pt x="2" y="0"/>
                        </a:moveTo>
                        <a:cubicBezTo>
                          <a:pt x="1" y="1"/>
                          <a:pt x="1" y="1"/>
                          <a:pt x="1" y="1"/>
                        </a:cubicBezTo>
                        <a:cubicBezTo>
                          <a:pt x="0" y="3"/>
                          <a:pt x="0" y="3"/>
                          <a:pt x="0" y="3"/>
                        </a:cubicBezTo>
                        <a:cubicBezTo>
                          <a:pt x="0" y="3"/>
                          <a:pt x="1" y="3"/>
                          <a:pt x="1" y="3"/>
                        </a:cubicBezTo>
                        <a:cubicBezTo>
                          <a:pt x="1" y="3"/>
                          <a:pt x="1" y="3"/>
                          <a:pt x="1" y="3"/>
                        </a:cubicBezTo>
                        <a:cubicBezTo>
                          <a:pt x="2" y="2"/>
                          <a:pt x="2" y="2"/>
                          <a:pt x="2" y="2"/>
                        </a:cubicBezTo>
                        <a:cubicBezTo>
                          <a:pt x="2" y="3"/>
                          <a:pt x="2" y="3"/>
                          <a:pt x="2" y="3"/>
                        </a:cubicBezTo>
                        <a:cubicBezTo>
                          <a:pt x="2" y="4"/>
                          <a:pt x="2" y="4"/>
                          <a:pt x="2" y="4"/>
                        </a:cubicBezTo>
                        <a:cubicBezTo>
                          <a:pt x="3" y="4"/>
                          <a:pt x="3" y="4"/>
                          <a:pt x="3" y="4"/>
                        </a:cubicBezTo>
                        <a:cubicBezTo>
                          <a:pt x="4" y="2"/>
                          <a:pt x="4" y="2"/>
                          <a:pt x="4" y="2"/>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2" name="Freeform 598"/>
                  <p:cNvSpPr>
                    <a:spLocks/>
                  </p:cNvSpPr>
                  <p:nvPr/>
                </p:nvSpPr>
                <p:spPr bwMode="auto">
                  <a:xfrm>
                    <a:off x="2299" y="1365"/>
                    <a:ext cx="3" cy="3"/>
                  </a:xfrm>
                  <a:custGeom>
                    <a:avLst/>
                    <a:gdLst>
                      <a:gd name="T0" fmla="*/ 0 w 3"/>
                      <a:gd name="T1" fmla="*/ 3 h 3"/>
                      <a:gd name="T2" fmla="*/ 0 w 3"/>
                      <a:gd name="T3" fmla="*/ 3 h 3"/>
                      <a:gd name="T4" fmla="*/ 0 w 3"/>
                      <a:gd name="T5" fmla="*/ 0 h 3"/>
                      <a:gd name="T6" fmla="*/ 0 w 3"/>
                      <a:gd name="T7" fmla="*/ 0 h 3"/>
                      <a:gd name="T8" fmla="*/ 0 w 3"/>
                      <a:gd name="T9" fmla="*/ 0 h 3"/>
                      <a:gd name="T10" fmla="*/ 3 w 3"/>
                      <a:gd name="T11" fmla="*/ 0 h 3"/>
                      <a:gd name="T12" fmla="*/ 0 w 3"/>
                      <a:gd name="T13" fmla="*/ 3 h 3"/>
                      <a:gd name="T14" fmla="*/ 0 w 3"/>
                      <a:gd name="T15" fmla="*/ 3 h 3"/>
                      <a:gd name="T16" fmla="*/ 0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3"/>
                        </a:moveTo>
                        <a:lnTo>
                          <a:pt x="0" y="3"/>
                        </a:lnTo>
                        <a:lnTo>
                          <a:pt x="0" y="0"/>
                        </a:lnTo>
                        <a:lnTo>
                          <a:pt x="0" y="0"/>
                        </a:lnTo>
                        <a:lnTo>
                          <a:pt x="0" y="0"/>
                        </a:lnTo>
                        <a:lnTo>
                          <a:pt x="3"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3" name="Freeform 599"/>
                  <p:cNvSpPr>
                    <a:spLocks/>
                  </p:cNvSpPr>
                  <p:nvPr/>
                </p:nvSpPr>
                <p:spPr bwMode="auto">
                  <a:xfrm>
                    <a:off x="2299" y="1362"/>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6 h 9"/>
                      <a:gd name="T12" fmla="*/ 3 w 3"/>
                      <a:gd name="T13" fmla="*/ 3 h 9"/>
                      <a:gd name="T14" fmla="*/ 0 w 3"/>
                      <a:gd name="T15" fmla="*/ 0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3"/>
                        </a:lnTo>
                        <a:lnTo>
                          <a:pt x="0" y="6"/>
                        </a:lnTo>
                        <a:lnTo>
                          <a:pt x="0" y="9"/>
                        </a:lnTo>
                        <a:lnTo>
                          <a:pt x="3" y="6"/>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4" name="Freeform 600"/>
                  <p:cNvSpPr>
                    <a:spLocks/>
                  </p:cNvSpPr>
                  <p:nvPr/>
                </p:nvSpPr>
                <p:spPr bwMode="auto">
                  <a:xfrm>
                    <a:off x="1991" y="1259"/>
                    <a:ext cx="64" cy="64"/>
                  </a:xfrm>
                  <a:custGeom>
                    <a:avLst/>
                    <a:gdLst>
                      <a:gd name="T0" fmla="*/ 34 w 64"/>
                      <a:gd name="T1" fmla="*/ 58 h 64"/>
                      <a:gd name="T2" fmla="*/ 28 w 64"/>
                      <a:gd name="T3" fmla="*/ 61 h 64"/>
                      <a:gd name="T4" fmla="*/ 25 w 64"/>
                      <a:gd name="T5" fmla="*/ 55 h 64"/>
                      <a:gd name="T6" fmla="*/ 19 w 64"/>
                      <a:gd name="T7" fmla="*/ 49 h 64"/>
                      <a:gd name="T8" fmla="*/ 19 w 64"/>
                      <a:gd name="T9" fmla="*/ 43 h 64"/>
                      <a:gd name="T10" fmla="*/ 16 w 64"/>
                      <a:gd name="T11" fmla="*/ 46 h 64"/>
                      <a:gd name="T12" fmla="*/ 13 w 64"/>
                      <a:gd name="T13" fmla="*/ 37 h 64"/>
                      <a:gd name="T14" fmla="*/ 10 w 64"/>
                      <a:gd name="T15" fmla="*/ 34 h 64"/>
                      <a:gd name="T16" fmla="*/ 7 w 64"/>
                      <a:gd name="T17" fmla="*/ 40 h 64"/>
                      <a:gd name="T18" fmla="*/ 0 w 64"/>
                      <a:gd name="T19" fmla="*/ 37 h 64"/>
                      <a:gd name="T20" fmla="*/ 10 w 64"/>
                      <a:gd name="T21" fmla="*/ 28 h 64"/>
                      <a:gd name="T22" fmla="*/ 16 w 64"/>
                      <a:gd name="T23" fmla="*/ 28 h 64"/>
                      <a:gd name="T24" fmla="*/ 22 w 64"/>
                      <a:gd name="T25" fmla="*/ 25 h 64"/>
                      <a:gd name="T26" fmla="*/ 28 w 64"/>
                      <a:gd name="T27" fmla="*/ 22 h 64"/>
                      <a:gd name="T28" fmla="*/ 28 w 64"/>
                      <a:gd name="T29" fmla="*/ 19 h 64"/>
                      <a:gd name="T30" fmla="*/ 31 w 64"/>
                      <a:gd name="T31" fmla="*/ 13 h 64"/>
                      <a:gd name="T32" fmla="*/ 34 w 64"/>
                      <a:gd name="T33" fmla="*/ 19 h 64"/>
                      <a:gd name="T34" fmla="*/ 34 w 64"/>
                      <a:gd name="T35" fmla="*/ 13 h 64"/>
                      <a:gd name="T36" fmla="*/ 43 w 64"/>
                      <a:gd name="T37" fmla="*/ 3 h 64"/>
                      <a:gd name="T38" fmla="*/ 46 w 64"/>
                      <a:gd name="T39" fmla="*/ 3 h 64"/>
                      <a:gd name="T40" fmla="*/ 46 w 64"/>
                      <a:gd name="T41" fmla="*/ 13 h 64"/>
                      <a:gd name="T42" fmla="*/ 43 w 64"/>
                      <a:gd name="T43" fmla="*/ 19 h 64"/>
                      <a:gd name="T44" fmla="*/ 49 w 64"/>
                      <a:gd name="T45" fmla="*/ 16 h 64"/>
                      <a:gd name="T46" fmla="*/ 49 w 64"/>
                      <a:gd name="T47" fmla="*/ 19 h 64"/>
                      <a:gd name="T48" fmla="*/ 58 w 64"/>
                      <a:gd name="T49" fmla="*/ 34 h 64"/>
                      <a:gd name="T50" fmla="*/ 55 w 64"/>
                      <a:gd name="T51" fmla="*/ 49 h 64"/>
                      <a:gd name="T52" fmla="*/ 61 w 64"/>
                      <a:gd name="T53" fmla="*/ 40 h 64"/>
                      <a:gd name="T54" fmla="*/ 58 w 64"/>
                      <a:gd name="T55" fmla="*/ 49 h 64"/>
                      <a:gd name="T56" fmla="*/ 64 w 64"/>
                      <a:gd name="T57" fmla="*/ 52 h 64"/>
                      <a:gd name="T58" fmla="*/ 58 w 64"/>
                      <a:gd name="T59" fmla="*/ 58 h 64"/>
                      <a:gd name="T60" fmla="*/ 55 w 64"/>
                      <a:gd name="T61" fmla="*/ 58 h 64"/>
                      <a:gd name="T62" fmla="*/ 49 w 64"/>
                      <a:gd name="T63" fmla="*/ 61 h 64"/>
                      <a:gd name="T64" fmla="*/ 40 w 64"/>
                      <a:gd name="T65" fmla="*/ 64 h 64"/>
                      <a:gd name="T66" fmla="*/ 34 w 64"/>
                      <a:gd name="T6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64">
                        <a:moveTo>
                          <a:pt x="34" y="61"/>
                        </a:moveTo>
                        <a:lnTo>
                          <a:pt x="34" y="58"/>
                        </a:lnTo>
                        <a:lnTo>
                          <a:pt x="34" y="55"/>
                        </a:lnTo>
                        <a:lnTo>
                          <a:pt x="28" y="61"/>
                        </a:lnTo>
                        <a:lnTo>
                          <a:pt x="28" y="58"/>
                        </a:lnTo>
                        <a:lnTo>
                          <a:pt x="25" y="55"/>
                        </a:lnTo>
                        <a:lnTo>
                          <a:pt x="22" y="52"/>
                        </a:lnTo>
                        <a:lnTo>
                          <a:pt x="19" y="49"/>
                        </a:lnTo>
                        <a:lnTo>
                          <a:pt x="19" y="46"/>
                        </a:lnTo>
                        <a:lnTo>
                          <a:pt x="19" y="43"/>
                        </a:lnTo>
                        <a:lnTo>
                          <a:pt x="19" y="40"/>
                        </a:lnTo>
                        <a:lnTo>
                          <a:pt x="16" y="46"/>
                        </a:lnTo>
                        <a:lnTo>
                          <a:pt x="13" y="43"/>
                        </a:lnTo>
                        <a:lnTo>
                          <a:pt x="13" y="37"/>
                        </a:lnTo>
                        <a:lnTo>
                          <a:pt x="10" y="34"/>
                        </a:lnTo>
                        <a:lnTo>
                          <a:pt x="10" y="34"/>
                        </a:lnTo>
                        <a:lnTo>
                          <a:pt x="7" y="37"/>
                        </a:lnTo>
                        <a:lnTo>
                          <a:pt x="7" y="40"/>
                        </a:lnTo>
                        <a:lnTo>
                          <a:pt x="3" y="40"/>
                        </a:lnTo>
                        <a:lnTo>
                          <a:pt x="0" y="37"/>
                        </a:lnTo>
                        <a:lnTo>
                          <a:pt x="0" y="34"/>
                        </a:lnTo>
                        <a:lnTo>
                          <a:pt x="10" y="28"/>
                        </a:lnTo>
                        <a:lnTo>
                          <a:pt x="13" y="28"/>
                        </a:lnTo>
                        <a:lnTo>
                          <a:pt x="16" y="28"/>
                        </a:lnTo>
                        <a:lnTo>
                          <a:pt x="19" y="28"/>
                        </a:lnTo>
                        <a:lnTo>
                          <a:pt x="22" y="25"/>
                        </a:lnTo>
                        <a:lnTo>
                          <a:pt x="25" y="25"/>
                        </a:lnTo>
                        <a:lnTo>
                          <a:pt x="28" y="22"/>
                        </a:lnTo>
                        <a:lnTo>
                          <a:pt x="28" y="19"/>
                        </a:lnTo>
                        <a:lnTo>
                          <a:pt x="28" y="19"/>
                        </a:lnTo>
                        <a:lnTo>
                          <a:pt x="31" y="13"/>
                        </a:lnTo>
                        <a:lnTo>
                          <a:pt x="31" y="13"/>
                        </a:lnTo>
                        <a:lnTo>
                          <a:pt x="31" y="19"/>
                        </a:lnTo>
                        <a:lnTo>
                          <a:pt x="34" y="19"/>
                        </a:lnTo>
                        <a:lnTo>
                          <a:pt x="37" y="22"/>
                        </a:lnTo>
                        <a:lnTo>
                          <a:pt x="34" y="13"/>
                        </a:lnTo>
                        <a:lnTo>
                          <a:pt x="37" y="6"/>
                        </a:lnTo>
                        <a:lnTo>
                          <a:pt x="43" y="3"/>
                        </a:lnTo>
                        <a:lnTo>
                          <a:pt x="46" y="0"/>
                        </a:lnTo>
                        <a:lnTo>
                          <a:pt x="46" y="3"/>
                        </a:lnTo>
                        <a:lnTo>
                          <a:pt x="46" y="6"/>
                        </a:lnTo>
                        <a:lnTo>
                          <a:pt x="46" y="13"/>
                        </a:lnTo>
                        <a:lnTo>
                          <a:pt x="46" y="13"/>
                        </a:lnTo>
                        <a:lnTo>
                          <a:pt x="43" y="19"/>
                        </a:lnTo>
                        <a:lnTo>
                          <a:pt x="43" y="22"/>
                        </a:lnTo>
                        <a:lnTo>
                          <a:pt x="49" y="16"/>
                        </a:lnTo>
                        <a:lnTo>
                          <a:pt x="52" y="16"/>
                        </a:lnTo>
                        <a:lnTo>
                          <a:pt x="49" y="19"/>
                        </a:lnTo>
                        <a:lnTo>
                          <a:pt x="55" y="22"/>
                        </a:lnTo>
                        <a:lnTo>
                          <a:pt x="58" y="34"/>
                        </a:lnTo>
                        <a:lnTo>
                          <a:pt x="55" y="43"/>
                        </a:lnTo>
                        <a:lnTo>
                          <a:pt x="55" y="49"/>
                        </a:lnTo>
                        <a:lnTo>
                          <a:pt x="58" y="43"/>
                        </a:lnTo>
                        <a:lnTo>
                          <a:pt x="61" y="40"/>
                        </a:lnTo>
                        <a:lnTo>
                          <a:pt x="61" y="43"/>
                        </a:lnTo>
                        <a:lnTo>
                          <a:pt x="58" y="49"/>
                        </a:lnTo>
                        <a:lnTo>
                          <a:pt x="58" y="55"/>
                        </a:lnTo>
                        <a:lnTo>
                          <a:pt x="64" y="52"/>
                        </a:lnTo>
                        <a:lnTo>
                          <a:pt x="64" y="55"/>
                        </a:lnTo>
                        <a:lnTo>
                          <a:pt x="58" y="58"/>
                        </a:lnTo>
                        <a:lnTo>
                          <a:pt x="58" y="58"/>
                        </a:lnTo>
                        <a:lnTo>
                          <a:pt x="55" y="58"/>
                        </a:lnTo>
                        <a:lnTo>
                          <a:pt x="49" y="61"/>
                        </a:lnTo>
                        <a:lnTo>
                          <a:pt x="49" y="61"/>
                        </a:lnTo>
                        <a:lnTo>
                          <a:pt x="43" y="64"/>
                        </a:lnTo>
                        <a:lnTo>
                          <a:pt x="40" y="64"/>
                        </a:lnTo>
                        <a:lnTo>
                          <a:pt x="37" y="64"/>
                        </a:lnTo>
                        <a:lnTo>
                          <a:pt x="34" y="6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5" name="Freeform 601"/>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close/>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6" name="Freeform 602"/>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7" name="Freeform 603"/>
                  <p:cNvSpPr>
                    <a:spLocks/>
                  </p:cNvSpPr>
                  <p:nvPr/>
                </p:nvSpPr>
                <p:spPr bwMode="auto">
                  <a:xfrm>
                    <a:off x="2025" y="1072"/>
                    <a:ext cx="105" cy="127"/>
                  </a:xfrm>
                  <a:custGeom>
                    <a:avLst/>
                    <a:gdLst>
                      <a:gd name="T0" fmla="*/ 8 w 35"/>
                      <a:gd name="T1" fmla="*/ 40 h 42"/>
                      <a:gd name="T2" fmla="*/ 7 w 35"/>
                      <a:gd name="T3" fmla="*/ 36 h 42"/>
                      <a:gd name="T4" fmla="*/ 7 w 35"/>
                      <a:gd name="T5" fmla="*/ 32 h 42"/>
                      <a:gd name="T6" fmla="*/ 6 w 35"/>
                      <a:gd name="T7" fmla="*/ 27 h 42"/>
                      <a:gd name="T8" fmla="*/ 4 w 35"/>
                      <a:gd name="T9" fmla="*/ 23 h 42"/>
                      <a:gd name="T10" fmla="*/ 1 w 35"/>
                      <a:gd name="T11" fmla="*/ 23 h 42"/>
                      <a:gd name="T12" fmla="*/ 2 w 35"/>
                      <a:gd name="T13" fmla="*/ 19 h 42"/>
                      <a:gd name="T14" fmla="*/ 1 w 35"/>
                      <a:gd name="T15" fmla="*/ 14 h 42"/>
                      <a:gd name="T16" fmla="*/ 5 w 35"/>
                      <a:gd name="T17" fmla="*/ 11 h 42"/>
                      <a:gd name="T18" fmla="*/ 8 w 35"/>
                      <a:gd name="T19" fmla="*/ 12 h 42"/>
                      <a:gd name="T20" fmla="*/ 8 w 35"/>
                      <a:gd name="T21" fmla="*/ 14 h 42"/>
                      <a:gd name="T22" fmla="*/ 10 w 35"/>
                      <a:gd name="T23" fmla="*/ 18 h 42"/>
                      <a:gd name="T24" fmla="*/ 13 w 35"/>
                      <a:gd name="T25" fmla="*/ 18 h 42"/>
                      <a:gd name="T26" fmla="*/ 15 w 35"/>
                      <a:gd name="T27" fmla="*/ 14 h 42"/>
                      <a:gd name="T28" fmla="*/ 16 w 35"/>
                      <a:gd name="T29" fmla="*/ 12 h 42"/>
                      <a:gd name="T30" fmla="*/ 18 w 35"/>
                      <a:gd name="T31" fmla="*/ 12 h 42"/>
                      <a:gd name="T32" fmla="*/ 16 w 35"/>
                      <a:gd name="T33" fmla="*/ 11 h 42"/>
                      <a:gd name="T34" fmla="*/ 13 w 35"/>
                      <a:gd name="T35" fmla="*/ 7 h 42"/>
                      <a:gd name="T36" fmla="*/ 15 w 35"/>
                      <a:gd name="T37" fmla="*/ 4 h 42"/>
                      <a:gd name="T38" fmla="*/ 17 w 35"/>
                      <a:gd name="T39" fmla="*/ 9 h 42"/>
                      <a:gd name="T40" fmla="*/ 16 w 35"/>
                      <a:gd name="T41" fmla="*/ 4 h 42"/>
                      <a:gd name="T42" fmla="*/ 17 w 35"/>
                      <a:gd name="T43" fmla="*/ 1 h 42"/>
                      <a:gd name="T44" fmla="*/ 20 w 35"/>
                      <a:gd name="T45" fmla="*/ 2 h 42"/>
                      <a:gd name="T46" fmla="*/ 21 w 35"/>
                      <a:gd name="T47" fmla="*/ 1 h 42"/>
                      <a:gd name="T48" fmla="*/ 24 w 35"/>
                      <a:gd name="T49" fmla="*/ 0 h 42"/>
                      <a:gd name="T50" fmla="*/ 24 w 35"/>
                      <a:gd name="T51" fmla="*/ 2 h 42"/>
                      <a:gd name="T52" fmla="*/ 29 w 35"/>
                      <a:gd name="T53" fmla="*/ 4 h 42"/>
                      <a:gd name="T54" fmla="*/ 34 w 35"/>
                      <a:gd name="T55" fmla="*/ 4 h 42"/>
                      <a:gd name="T56" fmla="*/ 35 w 35"/>
                      <a:gd name="T57" fmla="*/ 6 h 42"/>
                      <a:gd name="T58" fmla="*/ 32 w 35"/>
                      <a:gd name="T59" fmla="*/ 7 h 42"/>
                      <a:gd name="T60" fmla="*/ 31 w 35"/>
                      <a:gd name="T61" fmla="*/ 9 h 42"/>
                      <a:gd name="T62" fmla="*/ 31 w 35"/>
                      <a:gd name="T63" fmla="*/ 12 h 42"/>
                      <a:gd name="T64" fmla="*/ 28 w 35"/>
                      <a:gd name="T65" fmla="*/ 13 h 42"/>
                      <a:gd name="T66" fmla="*/ 22 w 35"/>
                      <a:gd name="T67" fmla="*/ 16 h 42"/>
                      <a:gd name="T68" fmla="*/ 26 w 35"/>
                      <a:gd name="T69" fmla="*/ 16 h 42"/>
                      <a:gd name="T70" fmla="*/ 28 w 35"/>
                      <a:gd name="T71" fmla="*/ 18 h 42"/>
                      <a:gd name="T72" fmla="*/ 28 w 35"/>
                      <a:gd name="T73" fmla="*/ 20 h 42"/>
                      <a:gd name="T74" fmla="*/ 27 w 35"/>
                      <a:gd name="T75" fmla="*/ 24 h 42"/>
                      <a:gd name="T76" fmla="*/ 30 w 35"/>
                      <a:gd name="T77" fmla="*/ 21 h 42"/>
                      <a:gd name="T78" fmla="*/ 29 w 35"/>
                      <a:gd name="T79" fmla="*/ 26 h 42"/>
                      <a:gd name="T80" fmla="*/ 26 w 35"/>
                      <a:gd name="T81" fmla="*/ 29 h 42"/>
                      <a:gd name="T82" fmla="*/ 25 w 35"/>
                      <a:gd name="T83" fmla="*/ 31 h 42"/>
                      <a:gd name="T84" fmla="*/ 25 w 35"/>
                      <a:gd name="T85" fmla="*/ 33 h 42"/>
                      <a:gd name="T86" fmla="*/ 23 w 35"/>
                      <a:gd name="T87" fmla="*/ 35 h 42"/>
                      <a:gd name="T88" fmla="*/ 19 w 35"/>
                      <a:gd name="T89" fmla="*/ 36 h 42"/>
                      <a:gd name="T90" fmla="*/ 15 w 35"/>
                      <a:gd name="T91" fmla="*/ 37 h 42"/>
                      <a:gd name="T92" fmla="*/ 15 w 35"/>
                      <a:gd name="T93" fmla="*/ 32 h 42"/>
                      <a:gd name="T94" fmla="*/ 14 w 35"/>
                      <a:gd name="T95" fmla="*/ 39 h 42"/>
                      <a:gd name="T96" fmla="*/ 12 w 35"/>
                      <a:gd name="T9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42">
                        <a:moveTo>
                          <a:pt x="10" y="42"/>
                        </a:moveTo>
                        <a:cubicBezTo>
                          <a:pt x="10" y="40"/>
                          <a:pt x="10" y="40"/>
                          <a:pt x="10" y="40"/>
                        </a:cubicBezTo>
                        <a:cubicBezTo>
                          <a:pt x="9" y="40"/>
                          <a:pt x="9" y="40"/>
                          <a:pt x="9" y="40"/>
                        </a:cubicBezTo>
                        <a:cubicBezTo>
                          <a:pt x="8" y="40"/>
                          <a:pt x="8" y="40"/>
                          <a:pt x="8" y="40"/>
                        </a:cubicBezTo>
                        <a:cubicBezTo>
                          <a:pt x="8" y="40"/>
                          <a:pt x="8" y="40"/>
                          <a:pt x="8" y="40"/>
                        </a:cubicBezTo>
                        <a:cubicBezTo>
                          <a:pt x="8" y="39"/>
                          <a:pt x="8" y="39"/>
                          <a:pt x="8" y="39"/>
                        </a:cubicBezTo>
                        <a:cubicBezTo>
                          <a:pt x="8" y="37"/>
                          <a:pt x="8" y="37"/>
                          <a:pt x="8" y="37"/>
                        </a:cubicBezTo>
                        <a:cubicBezTo>
                          <a:pt x="7" y="36"/>
                          <a:pt x="7" y="36"/>
                          <a:pt x="7" y="36"/>
                        </a:cubicBezTo>
                        <a:cubicBezTo>
                          <a:pt x="8" y="35"/>
                          <a:pt x="8" y="35"/>
                          <a:pt x="8" y="35"/>
                        </a:cubicBezTo>
                        <a:cubicBezTo>
                          <a:pt x="8" y="33"/>
                          <a:pt x="8" y="33"/>
                          <a:pt x="8" y="33"/>
                        </a:cubicBezTo>
                        <a:cubicBezTo>
                          <a:pt x="8" y="33"/>
                          <a:pt x="8" y="33"/>
                          <a:pt x="8" y="33"/>
                        </a:cubicBezTo>
                        <a:cubicBezTo>
                          <a:pt x="7" y="32"/>
                          <a:pt x="7" y="32"/>
                          <a:pt x="7" y="32"/>
                        </a:cubicBezTo>
                        <a:cubicBezTo>
                          <a:pt x="7" y="31"/>
                          <a:pt x="7" y="31"/>
                          <a:pt x="7" y="31"/>
                        </a:cubicBezTo>
                        <a:cubicBezTo>
                          <a:pt x="7" y="30"/>
                          <a:pt x="7" y="30"/>
                          <a:pt x="7" y="30"/>
                        </a:cubicBezTo>
                        <a:cubicBezTo>
                          <a:pt x="6" y="28"/>
                          <a:pt x="6" y="28"/>
                          <a:pt x="6" y="28"/>
                        </a:cubicBezTo>
                        <a:cubicBezTo>
                          <a:pt x="6" y="27"/>
                          <a:pt x="6" y="27"/>
                          <a:pt x="6" y="27"/>
                        </a:cubicBezTo>
                        <a:cubicBezTo>
                          <a:pt x="5" y="25"/>
                          <a:pt x="5" y="25"/>
                          <a:pt x="5" y="25"/>
                        </a:cubicBezTo>
                        <a:cubicBezTo>
                          <a:pt x="4" y="25"/>
                          <a:pt x="4" y="25"/>
                          <a:pt x="4" y="25"/>
                        </a:cubicBezTo>
                        <a:cubicBezTo>
                          <a:pt x="4" y="24"/>
                          <a:pt x="4" y="24"/>
                          <a:pt x="4" y="24"/>
                        </a:cubicBezTo>
                        <a:cubicBezTo>
                          <a:pt x="4" y="23"/>
                          <a:pt x="4" y="23"/>
                          <a:pt x="4" y="23"/>
                        </a:cubicBezTo>
                        <a:cubicBezTo>
                          <a:pt x="3" y="23"/>
                          <a:pt x="3" y="23"/>
                          <a:pt x="3" y="23"/>
                        </a:cubicBezTo>
                        <a:cubicBezTo>
                          <a:pt x="2" y="23"/>
                          <a:pt x="2" y="23"/>
                          <a:pt x="2" y="23"/>
                        </a:cubicBezTo>
                        <a:cubicBezTo>
                          <a:pt x="2" y="23"/>
                          <a:pt x="2" y="23"/>
                          <a:pt x="2" y="23"/>
                        </a:cubicBezTo>
                        <a:cubicBezTo>
                          <a:pt x="1" y="23"/>
                          <a:pt x="1" y="23"/>
                          <a:pt x="1" y="23"/>
                        </a:cubicBezTo>
                        <a:cubicBezTo>
                          <a:pt x="0" y="22"/>
                          <a:pt x="0" y="22"/>
                          <a:pt x="0" y="22"/>
                        </a:cubicBezTo>
                        <a:cubicBezTo>
                          <a:pt x="0" y="21"/>
                          <a:pt x="0" y="21"/>
                          <a:pt x="0" y="21"/>
                        </a:cubicBezTo>
                        <a:cubicBezTo>
                          <a:pt x="1" y="21"/>
                          <a:pt x="1" y="21"/>
                          <a:pt x="1" y="21"/>
                        </a:cubicBezTo>
                        <a:cubicBezTo>
                          <a:pt x="2" y="19"/>
                          <a:pt x="2" y="19"/>
                          <a:pt x="2" y="19"/>
                        </a:cubicBezTo>
                        <a:cubicBezTo>
                          <a:pt x="1" y="18"/>
                          <a:pt x="1" y="18"/>
                          <a:pt x="1" y="18"/>
                        </a:cubicBezTo>
                        <a:cubicBezTo>
                          <a:pt x="2" y="17"/>
                          <a:pt x="2" y="17"/>
                          <a:pt x="2" y="17"/>
                        </a:cubicBezTo>
                        <a:cubicBezTo>
                          <a:pt x="2" y="15"/>
                          <a:pt x="2" y="15"/>
                          <a:pt x="2" y="15"/>
                        </a:cubicBezTo>
                        <a:cubicBezTo>
                          <a:pt x="1" y="14"/>
                          <a:pt x="1" y="14"/>
                          <a:pt x="1" y="14"/>
                        </a:cubicBezTo>
                        <a:cubicBezTo>
                          <a:pt x="3" y="12"/>
                          <a:pt x="3" y="12"/>
                          <a:pt x="3" y="12"/>
                        </a:cubicBezTo>
                        <a:cubicBezTo>
                          <a:pt x="4" y="12"/>
                          <a:pt x="4" y="12"/>
                          <a:pt x="4" y="12"/>
                        </a:cubicBezTo>
                        <a:cubicBezTo>
                          <a:pt x="4" y="11"/>
                          <a:pt x="4" y="11"/>
                          <a:pt x="4" y="11"/>
                        </a:cubicBezTo>
                        <a:cubicBezTo>
                          <a:pt x="5" y="11"/>
                          <a:pt x="5" y="11"/>
                          <a:pt x="5" y="11"/>
                        </a:cubicBezTo>
                        <a:cubicBezTo>
                          <a:pt x="5" y="12"/>
                          <a:pt x="5" y="12"/>
                          <a:pt x="5" y="12"/>
                        </a:cubicBezTo>
                        <a:cubicBezTo>
                          <a:pt x="7" y="11"/>
                          <a:pt x="7" y="11"/>
                          <a:pt x="7" y="11"/>
                        </a:cubicBezTo>
                        <a:cubicBezTo>
                          <a:pt x="8" y="11"/>
                          <a:pt x="8" y="11"/>
                          <a:pt x="8" y="11"/>
                        </a:cubicBezTo>
                        <a:cubicBezTo>
                          <a:pt x="8" y="12"/>
                          <a:pt x="8" y="12"/>
                          <a:pt x="8" y="12"/>
                        </a:cubicBezTo>
                        <a:cubicBezTo>
                          <a:pt x="8" y="12"/>
                          <a:pt x="8" y="12"/>
                          <a:pt x="8" y="12"/>
                        </a:cubicBezTo>
                        <a:cubicBezTo>
                          <a:pt x="7" y="12"/>
                          <a:pt x="7" y="12"/>
                          <a:pt x="7" y="12"/>
                        </a:cubicBezTo>
                        <a:cubicBezTo>
                          <a:pt x="7" y="13"/>
                          <a:pt x="7" y="13"/>
                          <a:pt x="7" y="13"/>
                        </a:cubicBezTo>
                        <a:cubicBezTo>
                          <a:pt x="8" y="14"/>
                          <a:pt x="8" y="14"/>
                          <a:pt x="8" y="14"/>
                        </a:cubicBezTo>
                        <a:cubicBezTo>
                          <a:pt x="8" y="14"/>
                          <a:pt x="8" y="14"/>
                          <a:pt x="8" y="14"/>
                        </a:cubicBezTo>
                        <a:cubicBezTo>
                          <a:pt x="8" y="15"/>
                          <a:pt x="8" y="15"/>
                          <a:pt x="8" y="15"/>
                        </a:cubicBezTo>
                        <a:cubicBezTo>
                          <a:pt x="10" y="17"/>
                          <a:pt x="10" y="17"/>
                          <a:pt x="10" y="17"/>
                        </a:cubicBezTo>
                        <a:cubicBezTo>
                          <a:pt x="10" y="18"/>
                          <a:pt x="10" y="18"/>
                          <a:pt x="10" y="18"/>
                        </a:cubicBezTo>
                        <a:cubicBezTo>
                          <a:pt x="11" y="19"/>
                          <a:pt x="11" y="19"/>
                          <a:pt x="11" y="19"/>
                        </a:cubicBezTo>
                        <a:cubicBezTo>
                          <a:pt x="12" y="19"/>
                          <a:pt x="12" y="19"/>
                          <a:pt x="12" y="19"/>
                        </a:cubicBezTo>
                        <a:cubicBezTo>
                          <a:pt x="13" y="19"/>
                          <a:pt x="13" y="19"/>
                          <a:pt x="13" y="19"/>
                        </a:cubicBezTo>
                        <a:cubicBezTo>
                          <a:pt x="13" y="18"/>
                          <a:pt x="13" y="18"/>
                          <a:pt x="13" y="18"/>
                        </a:cubicBezTo>
                        <a:cubicBezTo>
                          <a:pt x="13" y="17"/>
                          <a:pt x="13" y="17"/>
                          <a:pt x="13" y="17"/>
                        </a:cubicBezTo>
                        <a:cubicBezTo>
                          <a:pt x="14" y="16"/>
                          <a:pt x="14" y="16"/>
                          <a:pt x="14" y="16"/>
                        </a:cubicBezTo>
                        <a:cubicBezTo>
                          <a:pt x="14" y="15"/>
                          <a:pt x="14" y="15"/>
                          <a:pt x="14" y="15"/>
                        </a:cubicBezTo>
                        <a:cubicBezTo>
                          <a:pt x="15" y="14"/>
                          <a:pt x="15" y="14"/>
                          <a:pt x="15" y="14"/>
                        </a:cubicBezTo>
                        <a:cubicBezTo>
                          <a:pt x="15" y="13"/>
                          <a:pt x="15" y="13"/>
                          <a:pt x="15" y="13"/>
                        </a:cubicBezTo>
                        <a:cubicBezTo>
                          <a:pt x="14" y="12"/>
                          <a:pt x="14" y="12"/>
                          <a:pt x="14" y="12"/>
                        </a:cubicBezTo>
                        <a:cubicBezTo>
                          <a:pt x="15" y="12"/>
                          <a:pt x="15" y="12"/>
                          <a:pt x="15" y="12"/>
                        </a:cubicBezTo>
                        <a:cubicBezTo>
                          <a:pt x="16" y="12"/>
                          <a:pt x="16" y="12"/>
                          <a:pt x="16" y="12"/>
                        </a:cubicBezTo>
                        <a:cubicBezTo>
                          <a:pt x="17" y="12"/>
                          <a:pt x="17" y="12"/>
                          <a:pt x="17" y="12"/>
                        </a:cubicBezTo>
                        <a:cubicBezTo>
                          <a:pt x="17" y="13"/>
                          <a:pt x="17" y="13"/>
                          <a:pt x="17" y="13"/>
                        </a:cubicBezTo>
                        <a:cubicBezTo>
                          <a:pt x="18" y="13"/>
                          <a:pt x="18" y="13"/>
                          <a:pt x="18" y="13"/>
                        </a:cubicBezTo>
                        <a:cubicBezTo>
                          <a:pt x="18" y="12"/>
                          <a:pt x="18" y="12"/>
                          <a:pt x="18" y="12"/>
                        </a:cubicBezTo>
                        <a:cubicBezTo>
                          <a:pt x="17" y="11"/>
                          <a:pt x="17" y="11"/>
                          <a:pt x="17" y="11"/>
                        </a:cubicBezTo>
                        <a:cubicBezTo>
                          <a:pt x="17" y="9"/>
                          <a:pt x="17" y="9"/>
                          <a:pt x="17" y="9"/>
                        </a:cubicBezTo>
                        <a:cubicBezTo>
                          <a:pt x="16" y="9"/>
                          <a:pt x="16" y="9"/>
                          <a:pt x="16" y="9"/>
                        </a:cubicBezTo>
                        <a:cubicBezTo>
                          <a:pt x="16" y="11"/>
                          <a:pt x="16" y="11"/>
                          <a:pt x="16" y="11"/>
                        </a:cubicBezTo>
                        <a:cubicBezTo>
                          <a:pt x="14" y="11"/>
                          <a:pt x="14" y="11"/>
                          <a:pt x="14" y="11"/>
                        </a:cubicBezTo>
                        <a:cubicBezTo>
                          <a:pt x="14" y="9"/>
                          <a:pt x="14" y="9"/>
                          <a:pt x="14" y="9"/>
                        </a:cubicBezTo>
                        <a:cubicBezTo>
                          <a:pt x="14" y="9"/>
                          <a:pt x="14" y="9"/>
                          <a:pt x="14" y="9"/>
                        </a:cubicBezTo>
                        <a:cubicBezTo>
                          <a:pt x="13" y="7"/>
                          <a:pt x="13" y="7"/>
                          <a:pt x="13" y="7"/>
                        </a:cubicBezTo>
                        <a:cubicBezTo>
                          <a:pt x="13" y="6"/>
                          <a:pt x="13" y="6"/>
                          <a:pt x="13" y="6"/>
                        </a:cubicBezTo>
                        <a:cubicBezTo>
                          <a:pt x="13" y="5"/>
                          <a:pt x="13" y="5"/>
                          <a:pt x="13" y="5"/>
                        </a:cubicBezTo>
                        <a:cubicBezTo>
                          <a:pt x="14" y="5"/>
                          <a:pt x="14" y="5"/>
                          <a:pt x="14" y="5"/>
                        </a:cubicBezTo>
                        <a:cubicBezTo>
                          <a:pt x="15" y="4"/>
                          <a:pt x="15" y="4"/>
                          <a:pt x="15" y="4"/>
                        </a:cubicBezTo>
                        <a:cubicBezTo>
                          <a:pt x="15" y="5"/>
                          <a:pt x="15" y="5"/>
                          <a:pt x="15" y="5"/>
                        </a:cubicBezTo>
                        <a:cubicBezTo>
                          <a:pt x="16" y="6"/>
                          <a:pt x="16" y="6"/>
                          <a:pt x="16" y="6"/>
                        </a:cubicBezTo>
                        <a:cubicBezTo>
                          <a:pt x="16" y="8"/>
                          <a:pt x="16" y="8"/>
                          <a:pt x="16" y="8"/>
                        </a:cubicBezTo>
                        <a:cubicBezTo>
                          <a:pt x="17" y="9"/>
                          <a:pt x="17" y="9"/>
                          <a:pt x="17" y="9"/>
                        </a:cubicBezTo>
                        <a:cubicBezTo>
                          <a:pt x="17" y="7"/>
                          <a:pt x="17" y="7"/>
                          <a:pt x="17" y="7"/>
                        </a:cubicBezTo>
                        <a:cubicBezTo>
                          <a:pt x="17" y="7"/>
                          <a:pt x="17" y="7"/>
                          <a:pt x="17" y="7"/>
                        </a:cubicBezTo>
                        <a:cubicBezTo>
                          <a:pt x="17" y="5"/>
                          <a:pt x="17" y="5"/>
                          <a:pt x="17" y="5"/>
                        </a:cubicBezTo>
                        <a:cubicBezTo>
                          <a:pt x="16" y="4"/>
                          <a:pt x="16" y="4"/>
                          <a:pt x="16" y="4"/>
                        </a:cubicBezTo>
                        <a:cubicBezTo>
                          <a:pt x="16" y="3"/>
                          <a:pt x="16" y="3"/>
                          <a:pt x="16" y="3"/>
                        </a:cubicBezTo>
                        <a:cubicBezTo>
                          <a:pt x="16" y="2"/>
                          <a:pt x="16" y="2"/>
                          <a:pt x="16" y="2"/>
                        </a:cubicBezTo>
                        <a:cubicBezTo>
                          <a:pt x="17" y="2"/>
                          <a:pt x="17" y="2"/>
                          <a:pt x="17" y="2"/>
                        </a:cubicBezTo>
                        <a:cubicBezTo>
                          <a:pt x="17" y="1"/>
                          <a:pt x="17" y="1"/>
                          <a:pt x="17" y="1"/>
                        </a:cubicBezTo>
                        <a:cubicBezTo>
                          <a:pt x="18" y="0"/>
                          <a:pt x="18" y="0"/>
                          <a:pt x="18" y="0"/>
                        </a:cubicBezTo>
                        <a:cubicBezTo>
                          <a:pt x="18" y="1"/>
                          <a:pt x="18" y="1"/>
                          <a:pt x="18" y="1"/>
                        </a:cubicBezTo>
                        <a:cubicBezTo>
                          <a:pt x="19" y="0"/>
                          <a:pt x="19" y="0"/>
                          <a:pt x="19" y="0"/>
                        </a:cubicBezTo>
                        <a:cubicBezTo>
                          <a:pt x="20" y="2"/>
                          <a:pt x="20" y="2"/>
                          <a:pt x="20" y="2"/>
                        </a:cubicBezTo>
                        <a:cubicBezTo>
                          <a:pt x="21" y="2"/>
                          <a:pt x="21" y="2"/>
                          <a:pt x="21" y="2"/>
                        </a:cubicBezTo>
                        <a:cubicBezTo>
                          <a:pt x="22" y="1"/>
                          <a:pt x="22" y="1"/>
                          <a:pt x="22" y="1"/>
                        </a:cubicBezTo>
                        <a:cubicBezTo>
                          <a:pt x="23" y="1"/>
                          <a:pt x="23" y="1"/>
                          <a:pt x="23" y="1"/>
                        </a:cubicBezTo>
                        <a:cubicBezTo>
                          <a:pt x="21" y="1"/>
                          <a:pt x="21" y="1"/>
                          <a:pt x="21" y="1"/>
                        </a:cubicBezTo>
                        <a:cubicBezTo>
                          <a:pt x="21" y="0"/>
                          <a:pt x="21" y="0"/>
                          <a:pt x="21" y="0"/>
                        </a:cubicBezTo>
                        <a:cubicBezTo>
                          <a:pt x="21" y="0"/>
                          <a:pt x="21" y="0"/>
                          <a:pt x="21" y="0"/>
                        </a:cubicBezTo>
                        <a:cubicBezTo>
                          <a:pt x="22" y="0"/>
                          <a:pt x="22" y="0"/>
                          <a:pt x="22" y="0"/>
                        </a:cubicBezTo>
                        <a:cubicBezTo>
                          <a:pt x="24" y="0"/>
                          <a:pt x="24" y="0"/>
                          <a:pt x="24" y="0"/>
                        </a:cubicBezTo>
                        <a:cubicBezTo>
                          <a:pt x="24" y="0"/>
                          <a:pt x="24" y="0"/>
                          <a:pt x="24" y="0"/>
                        </a:cubicBezTo>
                        <a:cubicBezTo>
                          <a:pt x="23" y="0"/>
                          <a:pt x="23" y="0"/>
                          <a:pt x="23" y="0"/>
                        </a:cubicBezTo>
                        <a:cubicBezTo>
                          <a:pt x="23" y="1"/>
                          <a:pt x="23" y="1"/>
                          <a:pt x="23" y="1"/>
                        </a:cubicBezTo>
                        <a:cubicBezTo>
                          <a:pt x="24" y="2"/>
                          <a:pt x="24" y="2"/>
                          <a:pt x="24" y="2"/>
                        </a:cubicBezTo>
                        <a:cubicBezTo>
                          <a:pt x="25" y="3"/>
                          <a:pt x="25" y="3"/>
                          <a:pt x="25" y="3"/>
                        </a:cubicBezTo>
                        <a:cubicBezTo>
                          <a:pt x="26" y="3"/>
                          <a:pt x="26" y="3"/>
                          <a:pt x="26" y="3"/>
                        </a:cubicBezTo>
                        <a:cubicBezTo>
                          <a:pt x="27" y="4"/>
                          <a:pt x="27" y="4"/>
                          <a:pt x="27" y="4"/>
                        </a:cubicBezTo>
                        <a:cubicBezTo>
                          <a:pt x="29" y="4"/>
                          <a:pt x="29" y="4"/>
                          <a:pt x="29" y="4"/>
                        </a:cubicBezTo>
                        <a:cubicBezTo>
                          <a:pt x="30" y="3"/>
                          <a:pt x="30" y="3"/>
                          <a:pt x="30" y="3"/>
                        </a:cubicBezTo>
                        <a:cubicBezTo>
                          <a:pt x="30" y="3"/>
                          <a:pt x="30" y="3"/>
                          <a:pt x="30" y="3"/>
                        </a:cubicBezTo>
                        <a:cubicBezTo>
                          <a:pt x="33" y="3"/>
                          <a:pt x="33" y="3"/>
                          <a:pt x="33" y="3"/>
                        </a:cubicBezTo>
                        <a:cubicBezTo>
                          <a:pt x="34" y="4"/>
                          <a:pt x="34" y="4"/>
                          <a:pt x="34" y="4"/>
                        </a:cubicBezTo>
                        <a:cubicBezTo>
                          <a:pt x="35" y="4"/>
                          <a:pt x="35" y="4"/>
                          <a:pt x="35" y="4"/>
                        </a:cubicBezTo>
                        <a:cubicBezTo>
                          <a:pt x="35" y="5"/>
                          <a:pt x="35" y="5"/>
                          <a:pt x="35" y="5"/>
                        </a:cubicBezTo>
                        <a:cubicBezTo>
                          <a:pt x="35" y="5"/>
                          <a:pt x="35" y="5"/>
                          <a:pt x="35" y="5"/>
                        </a:cubicBezTo>
                        <a:cubicBezTo>
                          <a:pt x="35" y="6"/>
                          <a:pt x="35" y="6"/>
                          <a:pt x="35" y="6"/>
                        </a:cubicBezTo>
                        <a:cubicBezTo>
                          <a:pt x="35" y="7"/>
                          <a:pt x="35" y="7"/>
                          <a:pt x="35" y="7"/>
                        </a:cubicBezTo>
                        <a:cubicBezTo>
                          <a:pt x="33" y="8"/>
                          <a:pt x="33" y="8"/>
                          <a:pt x="33" y="8"/>
                        </a:cubicBezTo>
                        <a:cubicBezTo>
                          <a:pt x="33" y="8"/>
                          <a:pt x="33" y="8"/>
                          <a:pt x="33" y="8"/>
                        </a:cubicBezTo>
                        <a:cubicBezTo>
                          <a:pt x="32" y="7"/>
                          <a:pt x="32" y="7"/>
                          <a:pt x="32" y="7"/>
                        </a:cubicBezTo>
                        <a:cubicBezTo>
                          <a:pt x="32" y="7"/>
                          <a:pt x="32" y="7"/>
                          <a:pt x="32" y="7"/>
                        </a:cubicBezTo>
                        <a:cubicBezTo>
                          <a:pt x="31" y="8"/>
                          <a:pt x="31" y="8"/>
                          <a:pt x="31" y="8"/>
                        </a:cubicBezTo>
                        <a:cubicBezTo>
                          <a:pt x="31" y="8"/>
                          <a:pt x="31" y="8"/>
                          <a:pt x="31" y="8"/>
                        </a:cubicBezTo>
                        <a:cubicBezTo>
                          <a:pt x="31" y="9"/>
                          <a:pt x="31" y="9"/>
                          <a:pt x="31" y="9"/>
                        </a:cubicBezTo>
                        <a:cubicBezTo>
                          <a:pt x="32" y="10"/>
                          <a:pt x="32" y="10"/>
                          <a:pt x="32" y="10"/>
                        </a:cubicBezTo>
                        <a:cubicBezTo>
                          <a:pt x="32" y="10"/>
                          <a:pt x="32" y="10"/>
                          <a:pt x="32" y="10"/>
                        </a:cubicBezTo>
                        <a:cubicBezTo>
                          <a:pt x="32" y="12"/>
                          <a:pt x="32" y="12"/>
                          <a:pt x="32" y="12"/>
                        </a:cubicBezTo>
                        <a:cubicBezTo>
                          <a:pt x="31" y="12"/>
                          <a:pt x="31" y="12"/>
                          <a:pt x="31" y="12"/>
                        </a:cubicBezTo>
                        <a:cubicBezTo>
                          <a:pt x="31" y="12"/>
                          <a:pt x="31" y="12"/>
                          <a:pt x="31" y="12"/>
                        </a:cubicBezTo>
                        <a:cubicBezTo>
                          <a:pt x="30" y="12"/>
                          <a:pt x="30" y="12"/>
                          <a:pt x="30" y="12"/>
                        </a:cubicBezTo>
                        <a:cubicBezTo>
                          <a:pt x="28" y="12"/>
                          <a:pt x="28" y="12"/>
                          <a:pt x="28" y="12"/>
                        </a:cubicBezTo>
                        <a:cubicBezTo>
                          <a:pt x="28" y="13"/>
                          <a:pt x="28" y="13"/>
                          <a:pt x="28" y="13"/>
                        </a:cubicBezTo>
                        <a:cubicBezTo>
                          <a:pt x="26" y="13"/>
                          <a:pt x="26" y="13"/>
                          <a:pt x="26" y="13"/>
                        </a:cubicBezTo>
                        <a:cubicBezTo>
                          <a:pt x="24" y="14"/>
                          <a:pt x="24" y="14"/>
                          <a:pt x="24" y="14"/>
                        </a:cubicBezTo>
                        <a:cubicBezTo>
                          <a:pt x="23" y="15"/>
                          <a:pt x="23" y="15"/>
                          <a:pt x="23" y="15"/>
                        </a:cubicBezTo>
                        <a:cubicBezTo>
                          <a:pt x="22" y="16"/>
                          <a:pt x="22" y="16"/>
                          <a:pt x="22" y="16"/>
                        </a:cubicBezTo>
                        <a:cubicBezTo>
                          <a:pt x="22" y="17"/>
                          <a:pt x="22" y="17"/>
                          <a:pt x="22" y="17"/>
                        </a:cubicBezTo>
                        <a:cubicBezTo>
                          <a:pt x="23" y="17"/>
                          <a:pt x="23" y="17"/>
                          <a:pt x="23" y="17"/>
                        </a:cubicBezTo>
                        <a:cubicBezTo>
                          <a:pt x="24" y="17"/>
                          <a:pt x="24" y="17"/>
                          <a:pt x="24" y="17"/>
                        </a:cubicBezTo>
                        <a:cubicBezTo>
                          <a:pt x="26" y="16"/>
                          <a:pt x="26" y="16"/>
                          <a:pt x="26" y="16"/>
                        </a:cubicBezTo>
                        <a:cubicBezTo>
                          <a:pt x="26" y="16"/>
                          <a:pt x="26" y="16"/>
                          <a:pt x="26" y="16"/>
                        </a:cubicBezTo>
                        <a:cubicBezTo>
                          <a:pt x="28" y="17"/>
                          <a:pt x="28" y="17"/>
                          <a:pt x="28" y="17"/>
                        </a:cubicBezTo>
                        <a:cubicBezTo>
                          <a:pt x="28" y="18"/>
                          <a:pt x="28" y="18"/>
                          <a:pt x="28" y="18"/>
                        </a:cubicBezTo>
                        <a:cubicBezTo>
                          <a:pt x="28" y="18"/>
                          <a:pt x="28" y="18"/>
                          <a:pt x="28" y="18"/>
                        </a:cubicBezTo>
                        <a:cubicBezTo>
                          <a:pt x="27" y="18"/>
                          <a:pt x="27" y="18"/>
                          <a:pt x="27" y="18"/>
                        </a:cubicBezTo>
                        <a:cubicBezTo>
                          <a:pt x="26" y="19"/>
                          <a:pt x="26" y="19"/>
                          <a:pt x="26" y="19"/>
                        </a:cubicBezTo>
                        <a:cubicBezTo>
                          <a:pt x="28" y="19"/>
                          <a:pt x="28" y="19"/>
                          <a:pt x="28" y="19"/>
                        </a:cubicBezTo>
                        <a:cubicBezTo>
                          <a:pt x="28" y="20"/>
                          <a:pt x="28" y="20"/>
                          <a:pt x="28" y="20"/>
                        </a:cubicBezTo>
                        <a:cubicBezTo>
                          <a:pt x="28" y="21"/>
                          <a:pt x="28" y="21"/>
                          <a:pt x="28" y="21"/>
                        </a:cubicBezTo>
                        <a:cubicBezTo>
                          <a:pt x="27" y="22"/>
                          <a:pt x="27" y="22"/>
                          <a:pt x="27" y="22"/>
                        </a:cubicBezTo>
                        <a:cubicBezTo>
                          <a:pt x="27" y="23"/>
                          <a:pt x="27" y="23"/>
                          <a:pt x="27" y="23"/>
                        </a:cubicBezTo>
                        <a:cubicBezTo>
                          <a:pt x="27" y="24"/>
                          <a:pt x="27" y="24"/>
                          <a:pt x="27" y="24"/>
                        </a:cubicBezTo>
                        <a:cubicBezTo>
                          <a:pt x="27" y="24"/>
                          <a:pt x="27" y="24"/>
                          <a:pt x="27" y="24"/>
                        </a:cubicBezTo>
                        <a:cubicBezTo>
                          <a:pt x="28" y="22"/>
                          <a:pt x="28" y="22"/>
                          <a:pt x="28" y="22"/>
                        </a:cubicBezTo>
                        <a:cubicBezTo>
                          <a:pt x="30" y="22"/>
                          <a:pt x="30" y="22"/>
                          <a:pt x="30" y="22"/>
                        </a:cubicBezTo>
                        <a:cubicBezTo>
                          <a:pt x="30" y="21"/>
                          <a:pt x="30" y="21"/>
                          <a:pt x="30" y="21"/>
                        </a:cubicBezTo>
                        <a:cubicBezTo>
                          <a:pt x="30" y="21"/>
                          <a:pt x="30" y="21"/>
                          <a:pt x="30" y="21"/>
                        </a:cubicBezTo>
                        <a:cubicBezTo>
                          <a:pt x="30" y="22"/>
                          <a:pt x="30" y="22"/>
                          <a:pt x="30" y="22"/>
                        </a:cubicBezTo>
                        <a:cubicBezTo>
                          <a:pt x="30" y="24"/>
                          <a:pt x="30" y="24"/>
                          <a:pt x="30" y="24"/>
                        </a:cubicBezTo>
                        <a:cubicBezTo>
                          <a:pt x="29" y="26"/>
                          <a:pt x="29" y="26"/>
                          <a:pt x="29" y="26"/>
                        </a:cubicBezTo>
                        <a:cubicBezTo>
                          <a:pt x="29" y="27"/>
                          <a:pt x="29" y="27"/>
                          <a:pt x="29" y="27"/>
                        </a:cubicBezTo>
                        <a:cubicBezTo>
                          <a:pt x="27" y="28"/>
                          <a:pt x="27" y="28"/>
                          <a:pt x="27" y="28"/>
                        </a:cubicBezTo>
                        <a:cubicBezTo>
                          <a:pt x="26" y="28"/>
                          <a:pt x="26" y="28"/>
                          <a:pt x="26" y="28"/>
                        </a:cubicBezTo>
                        <a:cubicBezTo>
                          <a:pt x="26" y="29"/>
                          <a:pt x="26" y="29"/>
                          <a:pt x="26" y="29"/>
                        </a:cubicBezTo>
                        <a:cubicBezTo>
                          <a:pt x="26" y="30"/>
                          <a:pt x="26" y="30"/>
                          <a:pt x="26" y="30"/>
                        </a:cubicBezTo>
                        <a:cubicBezTo>
                          <a:pt x="26" y="31"/>
                          <a:pt x="26" y="31"/>
                          <a:pt x="26" y="31"/>
                        </a:cubicBezTo>
                        <a:cubicBezTo>
                          <a:pt x="25" y="31"/>
                          <a:pt x="25" y="31"/>
                          <a:pt x="25" y="31"/>
                        </a:cubicBezTo>
                        <a:cubicBezTo>
                          <a:pt x="25" y="31"/>
                          <a:pt x="25" y="31"/>
                          <a:pt x="25" y="31"/>
                        </a:cubicBezTo>
                        <a:cubicBezTo>
                          <a:pt x="24" y="31"/>
                          <a:pt x="24" y="31"/>
                          <a:pt x="24" y="31"/>
                        </a:cubicBezTo>
                        <a:cubicBezTo>
                          <a:pt x="24" y="32"/>
                          <a:pt x="24" y="32"/>
                          <a:pt x="24" y="32"/>
                        </a:cubicBezTo>
                        <a:cubicBezTo>
                          <a:pt x="26" y="33"/>
                          <a:pt x="26" y="33"/>
                          <a:pt x="26" y="33"/>
                        </a:cubicBezTo>
                        <a:cubicBezTo>
                          <a:pt x="25" y="33"/>
                          <a:pt x="25" y="33"/>
                          <a:pt x="25" y="33"/>
                        </a:cubicBezTo>
                        <a:cubicBezTo>
                          <a:pt x="24" y="33"/>
                          <a:pt x="24" y="33"/>
                          <a:pt x="24" y="33"/>
                        </a:cubicBezTo>
                        <a:cubicBezTo>
                          <a:pt x="24" y="33"/>
                          <a:pt x="24" y="33"/>
                          <a:pt x="24" y="33"/>
                        </a:cubicBezTo>
                        <a:cubicBezTo>
                          <a:pt x="25" y="35"/>
                          <a:pt x="25" y="35"/>
                          <a:pt x="25" y="35"/>
                        </a:cubicBezTo>
                        <a:cubicBezTo>
                          <a:pt x="23" y="35"/>
                          <a:pt x="23" y="35"/>
                          <a:pt x="23" y="35"/>
                        </a:cubicBezTo>
                        <a:cubicBezTo>
                          <a:pt x="23" y="35"/>
                          <a:pt x="23" y="35"/>
                          <a:pt x="23" y="35"/>
                        </a:cubicBezTo>
                        <a:cubicBezTo>
                          <a:pt x="22" y="36"/>
                          <a:pt x="22" y="36"/>
                          <a:pt x="22" y="36"/>
                        </a:cubicBezTo>
                        <a:cubicBezTo>
                          <a:pt x="21" y="36"/>
                          <a:pt x="21" y="36"/>
                          <a:pt x="21" y="36"/>
                        </a:cubicBezTo>
                        <a:cubicBezTo>
                          <a:pt x="19" y="36"/>
                          <a:pt x="19" y="36"/>
                          <a:pt x="19" y="36"/>
                        </a:cubicBezTo>
                        <a:cubicBezTo>
                          <a:pt x="19" y="37"/>
                          <a:pt x="19" y="37"/>
                          <a:pt x="19" y="37"/>
                        </a:cubicBezTo>
                        <a:cubicBezTo>
                          <a:pt x="18" y="38"/>
                          <a:pt x="18" y="38"/>
                          <a:pt x="18" y="38"/>
                        </a:cubicBezTo>
                        <a:cubicBezTo>
                          <a:pt x="17" y="37"/>
                          <a:pt x="17" y="37"/>
                          <a:pt x="17" y="37"/>
                        </a:cubicBezTo>
                        <a:cubicBezTo>
                          <a:pt x="15" y="37"/>
                          <a:pt x="15" y="37"/>
                          <a:pt x="15" y="37"/>
                        </a:cubicBezTo>
                        <a:cubicBezTo>
                          <a:pt x="14" y="37"/>
                          <a:pt x="14" y="37"/>
                          <a:pt x="14" y="37"/>
                        </a:cubicBezTo>
                        <a:cubicBezTo>
                          <a:pt x="14" y="35"/>
                          <a:pt x="14" y="35"/>
                          <a:pt x="14" y="35"/>
                        </a:cubicBezTo>
                        <a:cubicBezTo>
                          <a:pt x="15" y="34"/>
                          <a:pt x="15" y="34"/>
                          <a:pt x="15" y="34"/>
                        </a:cubicBezTo>
                        <a:cubicBezTo>
                          <a:pt x="15" y="32"/>
                          <a:pt x="15" y="32"/>
                          <a:pt x="15" y="32"/>
                        </a:cubicBezTo>
                        <a:cubicBezTo>
                          <a:pt x="13" y="34"/>
                          <a:pt x="13" y="34"/>
                          <a:pt x="13" y="34"/>
                        </a:cubicBezTo>
                        <a:cubicBezTo>
                          <a:pt x="13" y="36"/>
                          <a:pt x="13" y="36"/>
                          <a:pt x="13" y="36"/>
                        </a:cubicBezTo>
                        <a:cubicBezTo>
                          <a:pt x="13" y="38"/>
                          <a:pt x="13" y="38"/>
                          <a:pt x="13" y="38"/>
                        </a:cubicBezTo>
                        <a:cubicBezTo>
                          <a:pt x="14" y="39"/>
                          <a:pt x="14" y="39"/>
                          <a:pt x="14" y="39"/>
                        </a:cubicBezTo>
                        <a:cubicBezTo>
                          <a:pt x="14" y="40"/>
                          <a:pt x="14" y="40"/>
                          <a:pt x="14" y="40"/>
                        </a:cubicBezTo>
                        <a:cubicBezTo>
                          <a:pt x="12" y="40"/>
                          <a:pt x="12" y="40"/>
                          <a:pt x="12" y="40"/>
                        </a:cubicBezTo>
                        <a:cubicBezTo>
                          <a:pt x="12" y="42"/>
                          <a:pt x="12" y="42"/>
                          <a:pt x="12" y="42"/>
                        </a:cubicBezTo>
                        <a:cubicBezTo>
                          <a:pt x="12" y="42"/>
                          <a:pt x="12" y="42"/>
                          <a:pt x="12" y="42"/>
                        </a:cubicBezTo>
                        <a:cubicBezTo>
                          <a:pt x="12" y="42"/>
                          <a:pt x="11" y="42"/>
                          <a:pt x="10"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8" name="Freeform 604"/>
                  <p:cNvSpPr>
                    <a:spLocks noEditPoints="1"/>
                  </p:cNvSpPr>
                  <p:nvPr/>
                </p:nvSpPr>
                <p:spPr bwMode="auto">
                  <a:xfrm>
                    <a:off x="2025" y="1069"/>
                    <a:ext cx="108" cy="130"/>
                  </a:xfrm>
                  <a:custGeom>
                    <a:avLst/>
                    <a:gdLst>
                      <a:gd name="T0" fmla="*/ 25 w 36"/>
                      <a:gd name="T1" fmla="*/ 5 h 43"/>
                      <a:gd name="T2" fmla="*/ 30 w 36"/>
                      <a:gd name="T3" fmla="*/ 5 h 43"/>
                      <a:gd name="T4" fmla="*/ 35 w 36"/>
                      <a:gd name="T5" fmla="*/ 7 h 43"/>
                      <a:gd name="T6" fmla="*/ 31 w 36"/>
                      <a:gd name="T7" fmla="*/ 9 h 43"/>
                      <a:gd name="T8" fmla="*/ 31 w 36"/>
                      <a:gd name="T9" fmla="*/ 11 h 43"/>
                      <a:gd name="T10" fmla="*/ 28 w 36"/>
                      <a:gd name="T11" fmla="*/ 13 h 43"/>
                      <a:gd name="T12" fmla="*/ 22 w 36"/>
                      <a:gd name="T13" fmla="*/ 17 h 43"/>
                      <a:gd name="T14" fmla="*/ 24 w 36"/>
                      <a:gd name="T15" fmla="*/ 18 h 43"/>
                      <a:gd name="T16" fmla="*/ 28 w 36"/>
                      <a:gd name="T17" fmla="*/ 20 h 43"/>
                      <a:gd name="T18" fmla="*/ 27 w 36"/>
                      <a:gd name="T19" fmla="*/ 25 h 43"/>
                      <a:gd name="T20" fmla="*/ 29 w 36"/>
                      <a:gd name="T21" fmla="*/ 28 h 43"/>
                      <a:gd name="T22" fmla="*/ 25 w 36"/>
                      <a:gd name="T23" fmla="*/ 32 h 43"/>
                      <a:gd name="T24" fmla="*/ 24 w 36"/>
                      <a:gd name="T25" fmla="*/ 33 h 43"/>
                      <a:gd name="T26" fmla="*/ 23 w 36"/>
                      <a:gd name="T27" fmla="*/ 35 h 43"/>
                      <a:gd name="T28" fmla="*/ 19 w 36"/>
                      <a:gd name="T29" fmla="*/ 38 h 43"/>
                      <a:gd name="T30" fmla="*/ 15 w 36"/>
                      <a:gd name="T31" fmla="*/ 35 h 43"/>
                      <a:gd name="T32" fmla="*/ 12 w 36"/>
                      <a:gd name="T33" fmla="*/ 37 h 43"/>
                      <a:gd name="T34" fmla="*/ 12 w 36"/>
                      <a:gd name="T35" fmla="*/ 41 h 43"/>
                      <a:gd name="T36" fmla="*/ 9 w 36"/>
                      <a:gd name="T37" fmla="*/ 41 h 43"/>
                      <a:gd name="T38" fmla="*/ 8 w 36"/>
                      <a:gd name="T39" fmla="*/ 36 h 43"/>
                      <a:gd name="T40" fmla="*/ 7 w 36"/>
                      <a:gd name="T41" fmla="*/ 31 h 43"/>
                      <a:gd name="T42" fmla="*/ 5 w 36"/>
                      <a:gd name="T43" fmla="*/ 26 h 43"/>
                      <a:gd name="T44" fmla="*/ 2 w 36"/>
                      <a:gd name="T45" fmla="*/ 24 h 43"/>
                      <a:gd name="T46" fmla="*/ 2 w 36"/>
                      <a:gd name="T47" fmla="*/ 22 h 43"/>
                      <a:gd name="T48" fmla="*/ 2 w 36"/>
                      <a:gd name="T49" fmla="*/ 16 h 43"/>
                      <a:gd name="T50" fmla="*/ 5 w 36"/>
                      <a:gd name="T51" fmla="*/ 13 h 43"/>
                      <a:gd name="T52" fmla="*/ 7 w 36"/>
                      <a:gd name="T53" fmla="*/ 14 h 43"/>
                      <a:gd name="T54" fmla="*/ 10 w 36"/>
                      <a:gd name="T55" fmla="*/ 18 h 43"/>
                      <a:gd name="T56" fmla="*/ 12 w 36"/>
                      <a:gd name="T57" fmla="*/ 21 h 43"/>
                      <a:gd name="T58" fmla="*/ 14 w 36"/>
                      <a:gd name="T59" fmla="*/ 17 h 43"/>
                      <a:gd name="T60" fmla="*/ 15 w 36"/>
                      <a:gd name="T61" fmla="*/ 13 h 43"/>
                      <a:gd name="T62" fmla="*/ 19 w 36"/>
                      <a:gd name="T63" fmla="*/ 14 h 43"/>
                      <a:gd name="T64" fmla="*/ 16 w 36"/>
                      <a:gd name="T65" fmla="*/ 10 h 43"/>
                      <a:gd name="T66" fmla="*/ 13 w 36"/>
                      <a:gd name="T67" fmla="*/ 7 h 43"/>
                      <a:gd name="T68" fmla="*/ 16 w 36"/>
                      <a:gd name="T69" fmla="*/ 10 h 43"/>
                      <a:gd name="T70" fmla="*/ 18 w 36"/>
                      <a:gd name="T71" fmla="*/ 6 h 43"/>
                      <a:gd name="T72" fmla="*/ 17 w 36"/>
                      <a:gd name="T73" fmla="*/ 2 h 43"/>
                      <a:gd name="T74" fmla="*/ 21 w 36"/>
                      <a:gd name="T75" fmla="*/ 3 h 43"/>
                      <a:gd name="T76" fmla="*/ 22 w 36"/>
                      <a:gd name="T77" fmla="*/ 2 h 43"/>
                      <a:gd name="T78" fmla="*/ 16 w 36"/>
                      <a:gd name="T79" fmla="*/ 4 h 43"/>
                      <a:gd name="T80" fmla="*/ 14 w 36"/>
                      <a:gd name="T81" fmla="*/ 5 h 43"/>
                      <a:gd name="T82" fmla="*/ 16 w 36"/>
                      <a:gd name="T83" fmla="*/ 11 h 43"/>
                      <a:gd name="T84" fmla="*/ 14 w 36"/>
                      <a:gd name="T85" fmla="*/ 13 h 43"/>
                      <a:gd name="T86" fmla="*/ 11 w 36"/>
                      <a:gd name="T87" fmla="*/ 20 h 43"/>
                      <a:gd name="T88" fmla="*/ 9 w 36"/>
                      <a:gd name="T89" fmla="*/ 13 h 43"/>
                      <a:gd name="T90" fmla="*/ 1 w 36"/>
                      <a:gd name="T91" fmla="*/ 16 h 43"/>
                      <a:gd name="T92" fmla="*/ 2 w 36"/>
                      <a:gd name="T93" fmla="*/ 24 h 43"/>
                      <a:gd name="T94" fmla="*/ 7 w 36"/>
                      <a:gd name="T95" fmla="*/ 32 h 43"/>
                      <a:gd name="T96" fmla="*/ 8 w 36"/>
                      <a:gd name="T97" fmla="*/ 42 h 43"/>
                      <a:gd name="T98" fmla="*/ 14 w 36"/>
                      <a:gd name="T99" fmla="*/ 39 h 43"/>
                      <a:gd name="T100" fmla="*/ 18 w 36"/>
                      <a:gd name="T101" fmla="*/ 39 h 43"/>
                      <a:gd name="T102" fmla="*/ 25 w 36"/>
                      <a:gd name="T103" fmla="*/ 34 h 43"/>
                      <a:gd name="T104" fmla="*/ 26 w 36"/>
                      <a:gd name="T105" fmla="*/ 29 h 43"/>
                      <a:gd name="T106" fmla="*/ 28 w 36"/>
                      <a:gd name="T107" fmla="*/ 23 h 43"/>
                      <a:gd name="T108" fmla="*/ 28 w 36"/>
                      <a:gd name="T109" fmla="*/ 19 h 43"/>
                      <a:gd name="T110" fmla="*/ 24 w 36"/>
                      <a:gd name="T111" fmla="*/ 16 h 43"/>
                      <a:gd name="T112" fmla="*/ 32 w 36"/>
                      <a:gd name="T113" fmla="*/ 11 h 43"/>
                      <a:gd name="T114" fmla="*/ 35 w 36"/>
                      <a:gd name="T115" fmla="*/ 6 h 43"/>
                      <a:gd name="T116" fmla="*/ 26 w 36"/>
                      <a:gd name="T1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43">
                        <a:moveTo>
                          <a:pt x="23" y="2"/>
                        </a:moveTo>
                        <a:cubicBezTo>
                          <a:pt x="23" y="2"/>
                          <a:pt x="23" y="2"/>
                          <a:pt x="23" y="2"/>
                        </a:cubicBezTo>
                        <a:cubicBezTo>
                          <a:pt x="23" y="2"/>
                          <a:pt x="23" y="2"/>
                          <a:pt x="23" y="2"/>
                        </a:cubicBezTo>
                        <a:cubicBezTo>
                          <a:pt x="23" y="3"/>
                          <a:pt x="23" y="3"/>
                          <a:pt x="23" y="3"/>
                        </a:cubicBezTo>
                        <a:cubicBezTo>
                          <a:pt x="23" y="3"/>
                          <a:pt x="23" y="3"/>
                          <a:pt x="23" y="3"/>
                        </a:cubicBezTo>
                        <a:cubicBezTo>
                          <a:pt x="24" y="3"/>
                          <a:pt x="24" y="3"/>
                          <a:pt x="24" y="3"/>
                        </a:cubicBezTo>
                        <a:cubicBezTo>
                          <a:pt x="25" y="4"/>
                          <a:pt x="25" y="4"/>
                          <a:pt x="25" y="4"/>
                        </a:cubicBezTo>
                        <a:cubicBezTo>
                          <a:pt x="25" y="5"/>
                          <a:pt x="25" y="5"/>
                          <a:pt x="25" y="5"/>
                        </a:cubicBezTo>
                        <a:cubicBezTo>
                          <a:pt x="25" y="5"/>
                          <a:pt x="25" y="5"/>
                          <a:pt x="25" y="5"/>
                        </a:cubicBezTo>
                        <a:cubicBezTo>
                          <a:pt x="26" y="4"/>
                          <a:pt x="26" y="4"/>
                          <a:pt x="26" y="4"/>
                        </a:cubicBezTo>
                        <a:cubicBezTo>
                          <a:pt x="27" y="5"/>
                          <a:pt x="27" y="5"/>
                          <a:pt x="27" y="5"/>
                        </a:cubicBezTo>
                        <a:cubicBezTo>
                          <a:pt x="27" y="5"/>
                          <a:pt x="27" y="5"/>
                          <a:pt x="27" y="5"/>
                        </a:cubicBezTo>
                        <a:cubicBezTo>
                          <a:pt x="27" y="5"/>
                          <a:pt x="27" y="5"/>
                          <a:pt x="27" y="5"/>
                        </a:cubicBezTo>
                        <a:cubicBezTo>
                          <a:pt x="29" y="5"/>
                          <a:pt x="29" y="5"/>
                          <a:pt x="29" y="5"/>
                        </a:cubicBezTo>
                        <a:cubicBezTo>
                          <a:pt x="29" y="5"/>
                          <a:pt x="29" y="5"/>
                          <a:pt x="29" y="5"/>
                        </a:cubicBezTo>
                        <a:cubicBezTo>
                          <a:pt x="29" y="5"/>
                          <a:pt x="29" y="5"/>
                          <a:pt x="29" y="5"/>
                        </a:cubicBezTo>
                        <a:cubicBezTo>
                          <a:pt x="30" y="4"/>
                          <a:pt x="30" y="4"/>
                          <a:pt x="30" y="4"/>
                        </a:cubicBezTo>
                        <a:cubicBezTo>
                          <a:pt x="30" y="5"/>
                          <a:pt x="30" y="5"/>
                          <a:pt x="30" y="5"/>
                        </a:cubicBezTo>
                        <a:cubicBezTo>
                          <a:pt x="33" y="5"/>
                          <a:pt x="33" y="5"/>
                          <a:pt x="33" y="5"/>
                        </a:cubicBezTo>
                        <a:cubicBezTo>
                          <a:pt x="34" y="5"/>
                          <a:pt x="34" y="5"/>
                          <a:pt x="34" y="5"/>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7"/>
                          <a:pt x="35" y="7"/>
                          <a:pt x="35" y="7"/>
                        </a:cubicBezTo>
                        <a:cubicBezTo>
                          <a:pt x="35" y="7"/>
                          <a:pt x="35" y="7"/>
                          <a:pt x="35" y="7"/>
                        </a:cubicBezTo>
                        <a:cubicBezTo>
                          <a:pt x="35" y="8"/>
                          <a:pt x="35" y="8"/>
                          <a:pt x="35" y="8"/>
                        </a:cubicBezTo>
                        <a:cubicBezTo>
                          <a:pt x="33" y="9"/>
                          <a:pt x="33" y="9"/>
                          <a:pt x="33" y="9"/>
                        </a:cubicBezTo>
                        <a:cubicBezTo>
                          <a:pt x="33" y="8"/>
                          <a:pt x="33" y="8"/>
                          <a:pt x="33" y="8"/>
                        </a:cubicBezTo>
                        <a:cubicBezTo>
                          <a:pt x="33" y="8"/>
                          <a:pt x="33" y="8"/>
                          <a:pt x="33" y="8"/>
                        </a:cubicBezTo>
                        <a:cubicBezTo>
                          <a:pt x="32" y="7"/>
                          <a:pt x="32" y="7"/>
                          <a:pt x="32" y="7"/>
                        </a:cubicBezTo>
                        <a:cubicBezTo>
                          <a:pt x="32" y="8"/>
                          <a:pt x="32" y="8"/>
                          <a:pt x="32" y="8"/>
                        </a:cubicBezTo>
                        <a:cubicBezTo>
                          <a:pt x="31" y="8"/>
                          <a:pt x="31" y="8"/>
                          <a:pt x="31" y="8"/>
                        </a:cubicBezTo>
                        <a:cubicBezTo>
                          <a:pt x="31" y="9"/>
                          <a:pt x="31" y="9"/>
                          <a:pt x="31" y="9"/>
                        </a:cubicBezTo>
                        <a:cubicBezTo>
                          <a:pt x="30" y="9"/>
                          <a:pt x="30" y="9"/>
                          <a:pt x="30" y="9"/>
                        </a:cubicBezTo>
                        <a:cubicBezTo>
                          <a:pt x="30" y="9"/>
                          <a:pt x="30" y="9"/>
                          <a:pt x="30" y="9"/>
                        </a:cubicBezTo>
                        <a:cubicBezTo>
                          <a:pt x="31" y="10"/>
                          <a:pt x="31" y="10"/>
                          <a:pt x="31" y="10"/>
                        </a:cubicBezTo>
                        <a:cubicBezTo>
                          <a:pt x="31" y="10"/>
                          <a:pt x="31" y="10"/>
                          <a:pt x="31" y="10"/>
                        </a:cubicBezTo>
                        <a:cubicBezTo>
                          <a:pt x="31" y="10"/>
                          <a:pt x="31" y="10"/>
                          <a:pt x="31" y="10"/>
                        </a:cubicBezTo>
                        <a:cubicBezTo>
                          <a:pt x="32" y="11"/>
                          <a:pt x="32" y="11"/>
                          <a:pt x="32" y="11"/>
                        </a:cubicBezTo>
                        <a:cubicBezTo>
                          <a:pt x="32" y="11"/>
                          <a:pt x="32" y="11"/>
                          <a:pt x="32" y="11"/>
                        </a:cubicBezTo>
                        <a:cubicBezTo>
                          <a:pt x="31" y="11"/>
                          <a:pt x="31" y="11"/>
                          <a:pt x="31" y="11"/>
                        </a:cubicBezTo>
                        <a:cubicBezTo>
                          <a:pt x="31" y="11"/>
                          <a:pt x="31" y="11"/>
                          <a:pt x="31" y="11"/>
                        </a:cubicBezTo>
                        <a:cubicBezTo>
                          <a:pt x="31" y="13"/>
                          <a:pt x="31" y="13"/>
                          <a:pt x="31" y="13"/>
                        </a:cubicBezTo>
                        <a:cubicBezTo>
                          <a:pt x="31" y="13"/>
                          <a:pt x="31" y="13"/>
                          <a:pt x="31" y="13"/>
                        </a:cubicBezTo>
                        <a:cubicBezTo>
                          <a:pt x="31" y="13"/>
                          <a:pt x="31" y="13"/>
                          <a:pt x="31" y="13"/>
                        </a:cubicBezTo>
                        <a:cubicBezTo>
                          <a:pt x="31" y="12"/>
                          <a:pt x="31" y="12"/>
                          <a:pt x="31" y="12"/>
                        </a:cubicBezTo>
                        <a:cubicBezTo>
                          <a:pt x="31" y="12"/>
                          <a:pt x="31" y="12"/>
                          <a:pt x="31" y="12"/>
                        </a:cubicBezTo>
                        <a:cubicBezTo>
                          <a:pt x="30" y="12"/>
                          <a:pt x="30" y="12"/>
                          <a:pt x="30" y="12"/>
                        </a:cubicBezTo>
                        <a:cubicBezTo>
                          <a:pt x="28" y="13"/>
                          <a:pt x="28" y="13"/>
                          <a:pt x="28" y="13"/>
                        </a:cubicBezTo>
                        <a:cubicBezTo>
                          <a:pt x="28" y="13"/>
                          <a:pt x="28" y="13"/>
                          <a:pt x="28" y="13"/>
                        </a:cubicBezTo>
                        <a:cubicBezTo>
                          <a:pt x="28" y="13"/>
                          <a:pt x="28" y="13"/>
                          <a:pt x="28" y="13"/>
                        </a:cubicBezTo>
                        <a:cubicBezTo>
                          <a:pt x="28" y="14"/>
                          <a:pt x="28" y="14"/>
                          <a:pt x="28" y="14"/>
                        </a:cubicBezTo>
                        <a:cubicBezTo>
                          <a:pt x="25" y="14"/>
                          <a:pt x="25" y="14"/>
                          <a:pt x="25" y="14"/>
                        </a:cubicBezTo>
                        <a:cubicBezTo>
                          <a:pt x="25" y="14"/>
                          <a:pt x="25" y="14"/>
                          <a:pt x="25" y="14"/>
                        </a:cubicBezTo>
                        <a:cubicBezTo>
                          <a:pt x="25" y="14"/>
                          <a:pt x="25" y="14"/>
                          <a:pt x="25" y="14"/>
                        </a:cubicBezTo>
                        <a:cubicBezTo>
                          <a:pt x="24" y="15"/>
                          <a:pt x="24" y="15"/>
                          <a:pt x="24" y="15"/>
                        </a:cubicBezTo>
                        <a:cubicBezTo>
                          <a:pt x="23" y="15"/>
                          <a:pt x="23" y="15"/>
                          <a:pt x="23" y="15"/>
                        </a:cubicBezTo>
                        <a:cubicBezTo>
                          <a:pt x="23" y="15"/>
                          <a:pt x="23" y="15"/>
                          <a:pt x="23" y="15"/>
                        </a:cubicBezTo>
                        <a:cubicBezTo>
                          <a:pt x="23" y="15"/>
                          <a:pt x="23" y="15"/>
                          <a:pt x="23" y="15"/>
                        </a:cubicBezTo>
                        <a:cubicBezTo>
                          <a:pt x="22" y="17"/>
                          <a:pt x="22" y="17"/>
                          <a:pt x="22" y="17"/>
                        </a:cubicBezTo>
                        <a:cubicBezTo>
                          <a:pt x="22" y="17"/>
                          <a:pt x="22" y="17"/>
                          <a:pt x="22" y="17"/>
                        </a:cubicBezTo>
                        <a:cubicBezTo>
                          <a:pt x="22" y="17"/>
                          <a:pt x="22" y="17"/>
                          <a:pt x="22" y="17"/>
                        </a:cubicBezTo>
                        <a:cubicBezTo>
                          <a:pt x="22" y="18"/>
                          <a:pt x="22" y="18"/>
                          <a:pt x="22" y="18"/>
                        </a:cubicBezTo>
                        <a:cubicBezTo>
                          <a:pt x="22" y="19"/>
                          <a:pt x="22" y="19"/>
                          <a:pt x="22" y="19"/>
                        </a:cubicBezTo>
                        <a:cubicBezTo>
                          <a:pt x="23" y="19"/>
                          <a:pt x="23" y="19"/>
                          <a:pt x="23" y="19"/>
                        </a:cubicBezTo>
                        <a:cubicBezTo>
                          <a:pt x="23" y="18"/>
                          <a:pt x="23" y="18"/>
                          <a:pt x="23" y="18"/>
                        </a:cubicBezTo>
                        <a:cubicBezTo>
                          <a:pt x="24" y="18"/>
                          <a:pt x="24" y="18"/>
                          <a:pt x="24" y="18"/>
                        </a:cubicBezTo>
                        <a:cubicBezTo>
                          <a:pt x="24" y="18"/>
                          <a:pt x="24" y="18"/>
                          <a:pt x="24" y="18"/>
                        </a:cubicBezTo>
                        <a:cubicBezTo>
                          <a:pt x="24" y="18"/>
                          <a:pt x="24" y="18"/>
                          <a:pt x="24" y="18"/>
                        </a:cubicBezTo>
                        <a:cubicBezTo>
                          <a:pt x="26" y="17"/>
                          <a:pt x="26" y="17"/>
                          <a:pt x="26" y="17"/>
                        </a:cubicBezTo>
                        <a:cubicBezTo>
                          <a:pt x="26" y="17"/>
                          <a:pt x="26" y="17"/>
                          <a:pt x="26" y="17"/>
                        </a:cubicBezTo>
                        <a:cubicBezTo>
                          <a:pt x="28" y="18"/>
                          <a:pt x="28" y="18"/>
                          <a:pt x="28" y="18"/>
                        </a:cubicBezTo>
                        <a:cubicBezTo>
                          <a:pt x="28" y="19"/>
                          <a:pt x="28" y="19"/>
                          <a:pt x="28" y="19"/>
                        </a:cubicBezTo>
                        <a:cubicBezTo>
                          <a:pt x="28" y="19"/>
                          <a:pt x="28" y="19"/>
                          <a:pt x="28" y="19"/>
                        </a:cubicBezTo>
                        <a:cubicBezTo>
                          <a:pt x="27" y="19"/>
                          <a:pt x="27" y="19"/>
                          <a:pt x="27" y="19"/>
                        </a:cubicBezTo>
                        <a:cubicBezTo>
                          <a:pt x="25" y="19"/>
                          <a:pt x="25" y="19"/>
                          <a:pt x="25" y="19"/>
                        </a:cubicBezTo>
                        <a:cubicBezTo>
                          <a:pt x="27" y="20"/>
                          <a:pt x="27" y="20"/>
                          <a:pt x="27" y="20"/>
                        </a:cubicBezTo>
                        <a:cubicBezTo>
                          <a:pt x="28" y="20"/>
                          <a:pt x="28" y="20"/>
                          <a:pt x="28" y="20"/>
                        </a:cubicBezTo>
                        <a:cubicBezTo>
                          <a:pt x="28" y="21"/>
                          <a:pt x="28" y="21"/>
                          <a:pt x="28" y="21"/>
                        </a:cubicBezTo>
                        <a:cubicBezTo>
                          <a:pt x="28" y="22"/>
                          <a:pt x="28" y="22"/>
                          <a:pt x="28" y="22"/>
                        </a:cubicBezTo>
                        <a:cubicBezTo>
                          <a:pt x="27" y="22"/>
                          <a:pt x="27" y="22"/>
                          <a:pt x="27" y="22"/>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5"/>
                          <a:pt x="27" y="25"/>
                          <a:pt x="27" y="25"/>
                        </a:cubicBezTo>
                        <a:cubicBezTo>
                          <a:pt x="28" y="26"/>
                          <a:pt x="28" y="26"/>
                          <a:pt x="28" y="26"/>
                        </a:cubicBezTo>
                        <a:cubicBezTo>
                          <a:pt x="28" y="25"/>
                          <a:pt x="28" y="25"/>
                          <a:pt x="28" y="25"/>
                        </a:cubicBezTo>
                        <a:cubicBezTo>
                          <a:pt x="29" y="24"/>
                          <a:pt x="29" y="24"/>
                          <a:pt x="29" y="24"/>
                        </a:cubicBezTo>
                        <a:cubicBezTo>
                          <a:pt x="30" y="23"/>
                          <a:pt x="30" y="23"/>
                          <a:pt x="30" y="23"/>
                        </a:cubicBezTo>
                        <a:cubicBezTo>
                          <a:pt x="30" y="25"/>
                          <a:pt x="30" y="25"/>
                          <a:pt x="30" y="25"/>
                        </a:cubicBezTo>
                        <a:cubicBezTo>
                          <a:pt x="29" y="27"/>
                          <a:pt x="29" y="27"/>
                          <a:pt x="29" y="27"/>
                        </a:cubicBezTo>
                        <a:cubicBezTo>
                          <a:pt x="29" y="27"/>
                          <a:pt x="29" y="27"/>
                          <a:pt x="29" y="27"/>
                        </a:cubicBezTo>
                        <a:cubicBezTo>
                          <a:pt x="29" y="27"/>
                          <a:pt x="29" y="27"/>
                          <a:pt x="29" y="27"/>
                        </a:cubicBezTo>
                        <a:cubicBezTo>
                          <a:pt x="29" y="28"/>
                          <a:pt x="29" y="28"/>
                          <a:pt x="29" y="28"/>
                        </a:cubicBezTo>
                        <a:cubicBezTo>
                          <a:pt x="27" y="29"/>
                          <a:pt x="27" y="29"/>
                          <a:pt x="27" y="29"/>
                        </a:cubicBezTo>
                        <a:cubicBezTo>
                          <a:pt x="26" y="29"/>
                          <a:pt x="26" y="29"/>
                          <a:pt x="26" y="29"/>
                        </a:cubicBezTo>
                        <a:cubicBezTo>
                          <a:pt x="26" y="29"/>
                          <a:pt x="26" y="29"/>
                          <a:pt x="26" y="29"/>
                        </a:cubicBezTo>
                        <a:cubicBezTo>
                          <a:pt x="26" y="29"/>
                          <a:pt x="26" y="29"/>
                          <a:pt x="26" y="29"/>
                        </a:cubicBezTo>
                        <a:cubicBezTo>
                          <a:pt x="26" y="30"/>
                          <a:pt x="26" y="30"/>
                          <a:pt x="26" y="30"/>
                        </a:cubicBezTo>
                        <a:cubicBezTo>
                          <a:pt x="25" y="30"/>
                          <a:pt x="25" y="30"/>
                          <a:pt x="25" y="30"/>
                        </a:cubicBezTo>
                        <a:cubicBezTo>
                          <a:pt x="26" y="30"/>
                          <a:pt x="26" y="30"/>
                          <a:pt x="26" y="30"/>
                        </a:cubicBezTo>
                        <a:cubicBezTo>
                          <a:pt x="26" y="31"/>
                          <a:pt x="26" y="31"/>
                          <a:pt x="26" y="31"/>
                        </a:cubicBezTo>
                        <a:cubicBezTo>
                          <a:pt x="25" y="32"/>
                          <a:pt x="25" y="32"/>
                          <a:pt x="25" y="32"/>
                        </a:cubicBezTo>
                        <a:cubicBezTo>
                          <a:pt x="25" y="32"/>
                          <a:pt x="25" y="32"/>
                          <a:pt x="25" y="32"/>
                        </a:cubicBezTo>
                        <a:cubicBezTo>
                          <a:pt x="25" y="32"/>
                          <a:pt x="25" y="32"/>
                          <a:pt x="25" y="32"/>
                        </a:cubicBezTo>
                        <a:cubicBezTo>
                          <a:pt x="25" y="31"/>
                          <a:pt x="25" y="31"/>
                          <a:pt x="25" y="31"/>
                        </a:cubicBezTo>
                        <a:cubicBezTo>
                          <a:pt x="25" y="31"/>
                          <a:pt x="25" y="31"/>
                          <a:pt x="25" y="31"/>
                        </a:cubicBezTo>
                        <a:cubicBezTo>
                          <a:pt x="24" y="32"/>
                          <a:pt x="24" y="32"/>
                          <a:pt x="24" y="32"/>
                        </a:cubicBezTo>
                        <a:cubicBezTo>
                          <a:pt x="24" y="32"/>
                          <a:pt x="24" y="32"/>
                          <a:pt x="24" y="32"/>
                        </a:cubicBezTo>
                        <a:cubicBezTo>
                          <a:pt x="24" y="32"/>
                          <a:pt x="24" y="32"/>
                          <a:pt x="24" y="32"/>
                        </a:cubicBezTo>
                        <a:cubicBezTo>
                          <a:pt x="24" y="33"/>
                          <a:pt x="24" y="33"/>
                          <a:pt x="24" y="33"/>
                        </a:cubicBezTo>
                        <a:cubicBezTo>
                          <a:pt x="24" y="33"/>
                          <a:pt x="24" y="33"/>
                          <a:pt x="24" y="33"/>
                        </a:cubicBezTo>
                        <a:cubicBezTo>
                          <a:pt x="24" y="33"/>
                          <a:pt x="24" y="33"/>
                          <a:pt x="24" y="33"/>
                        </a:cubicBezTo>
                        <a:cubicBezTo>
                          <a:pt x="25" y="34"/>
                          <a:pt x="25" y="34"/>
                          <a:pt x="25" y="34"/>
                        </a:cubicBezTo>
                        <a:cubicBezTo>
                          <a:pt x="24" y="34"/>
                          <a:pt x="24" y="34"/>
                          <a:pt x="24" y="34"/>
                        </a:cubicBezTo>
                        <a:cubicBezTo>
                          <a:pt x="23" y="34"/>
                          <a:pt x="23" y="34"/>
                          <a:pt x="23" y="34"/>
                        </a:cubicBezTo>
                        <a:cubicBezTo>
                          <a:pt x="24" y="35"/>
                          <a:pt x="24" y="35"/>
                          <a:pt x="24" y="35"/>
                        </a:cubicBezTo>
                        <a:cubicBezTo>
                          <a:pt x="24" y="35"/>
                          <a:pt x="24" y="35"/>
                          <a:pt x="24" y="35"/>
                        </a:cubicBezTo>
                        <a:cubicBezTo>
                          <a:pt x="24" y="36"/>
                          <a:pt x="24" y="36"/>
                          <a:pt x="24" y="36"/>
                        </a:cubicBezTo>
                        <a:cubicBezTo>
                          <a:pt x="23" y="36"/>
                          <a:pt x="23" y="36"/>
                          <a:pt x="23" y="36"/>
                        </a:cubicBezTo>
                        <a:cubicBezTo>
                          <a:pt x="23" y="35"/>
                          <a:pt x="23" y="35"/>
                          <a:pt x="23" y="35"/>
                        </a:cubicBezTo>
                        <a:cubicBezTo>
                          <a:pt x="23" y="36"/>
                          <a:pt x="23" y="36"/>
                          <a:pt x="23" y="36"/>
                        </a:cubicBezTo>
                        <a:cubicBezTo>
                          <a:pt x="22" y="36"/>
                          <a:pt x="22" y="36"/>
                          <a:pt x="22" y="36"/>
                        </a:cubicBezTo>
                        <a:cubicBezTo>
                          <a:pt x="21" y="36"/>
                          <a:pt x="21" y="36"/>
                          <a:pt x="21" y="36"/>
                        </a:cubicBezTo>
                        <a:cubicBezTo>
                          <a:pt x="21" y="36"/>
                          <a:pt x="21" y="36"/>
                          <a:pt x="21" y="36"/>
                        </a:cubicBezTo>
                        <a:cubicBezTo>
                          <a:pt x="21" y="36"/>
                          <a:pt x="21" y="36"/>
                          <a:pt x="21" y="36"/>
                        </a:cubicBezTo>
                        <a:cubicBezTo>
                          <a:pt x="19" y="37"/>
                          <a:pt x="19" y="37"/>
                          <a:pt x="19" y="37"/>
                        </a:cubicBezTo>
                        <a:cubicBezTo>
                          <a:pt x="19" y="37"/>
                          <a:pt x="19" y="37"/>
                          <a:pt x="19" y="37"/>
                        </a:cubicBezTo>
                        <a:cubicBezTo>
                          <a:pt x="19" y="37"/>
                          <a:pt x="19" y="37"/>
                          <a:pt x="19" y="37"/>
                        </a:cubicBezTo>
                        <a:cubicBezTo>
                          <a:pt x="19" y="38"/>
                          <a:pt x="19" y="38"/>
                          <a:pt x="19" y="38"/>
                        </a:cubicBezTo>
                        <a:cubicBezTo>
                          <a:pt x="18" y="38"/>
                          <a:pt x="18" y="38"/>
                          <a:pt x="18" y="38"/>
                        </a:cubicBezTo>
                        <a:cubicBezTo>
                          <a:pt x="17" y="38"/>
                          <a:pt x="17" y="38"/>
                          <a:pt x="17" y="38"/>
                        </a:cubicBezTo>
                        <a:cubicBezTo>
                          <a:pt x="16" y="37"/>
                          <a:pt x="16" y="37"/>
                          <a:pt x="16" y="37"/>
                        </a:cubicBezTo>
                        <a:cubicBezTo>
                          <a:pt x="16" y="37"/>
                          <a:pt x="16" y="37"/>
                          <a:pt x="16" y="37"/>
                        </a:cubicBezTo>
                        <a:cubicBezTo>
                          <a:pt x="15" y="38"/>
                          <a:pt x="15" y="38"/>
                          <a:pt x="15" y="38"/>
                        </a:cubicBezTo>
                        <a:cubicBezTo>
                          <a:pt x="15" y="38"/>
                          <a:pt x="15" y="38"/>
                          <a:pt x="15" y="38"/>
                        </a:cubicBezTo>
                        <a:cubicBezTo>
                          <a:pt x="14" y="36"/>
                          <a:pt x="14" y="36"/>
                          <a:pt x="14" y="36"/>
                        </a:cubicBezTo>
                        <a:cubicBezTo>
                          <a:pt x="15" y="35"/>
                          <a:pt x="15" y="35"/>
                          <a:pt x="15" y="35"/>
                        </a:cubicBezTo>
                        <a:cubicBezTo>
                          <a:pt x="15" y="35"/>
                          <a:pt x="15" y="35"/>
                          <a:pt x="15" y="35"/>
                        </a:cubicBezTo>
                        <a:cubicBezTo>
                          <a:pt x="15" y="34"/>
                          <a:pt x="15" y="34"/>
                          <a:pt x="15" y="34"/>
                        </a:cubicBezTo>
                        <a:cubicBezTo>
                          <a:pt x="16" y="34"/>
                          <a:pt x="16" y="34"/>
                          <a:pt x="16" y="34"/>
                        </a:cubicBezTo>
                        <a:cubicBezTo>
                          <a:pt x="16" y="32"/>
                          <a:pt x="16" y="32"/>
                          <a:pt x="16" y="32"/>
                        </a:cubicBezTo>
                        <a:cubicBezTo>
                          <a:pt x="15" y="33"/>
                          <a:pt x="15" y="33"/>
                          <a:pt x="15" y="33"/>
                        </a:cubicBezTo>
                        <a:cubicBezTo>
                          <a:pt x="13" y="35"/>
                          <a:pt x="13" y="35"/>
                          <a:pt x="13" y="35"/>
                        </a:cubicBezTo>
                        <a:cubicBezTo>
                          <a:pt x="12" y="35"/>
                          <a:pt x="12" y="35"/>
                          <a:pt x="12" y="35"/>
                        </a:cubicBezTo>
                        <a:cubicBezTo>
                          <a:pt x="12" y="35"/>
                          <a:pt x="12" y="35"/>
                          <a:pt x="12" y="35"/>
                        </a:cubicBezTo>
                        <a:cubicBezTo>
                          <a:pt x="12" y="37"/>
                          <a:pt x="12" y="37"/>
                          <a:pt x="12" y="37"/>
                        </a:cubicBezTo>
                        <a:cubicBezTo>
                          <a:pt x="12" y="37"/>
                          <a:pt x="12" y="37"/>
                          <a:pt x="12" y="37"/>
                        </a:cubicBezTo>
                        <a:cubicBezTo>
                          <a:pt x="12" y="37"/>
                          <a:pt x="12" y="37"/>
                          <a:pt x="12" y="37"/>
                        </a:cubicBezTo>
                        <a:cubicBezTo>
                          <a:pt x="13" y="39"/>
                          <a:pt x="13" y="39"/>
                          <a:pt x="13" y="39"/>
                        </a:cubicBezTo>
                        <a:cubicBezTo>
                          <a:pt x="13" y="39"/>
                          <a:pt x="13" y="39"/>
                          <a:pt x="13" y="39"/>
                        </a:cubicBezTo>
                        <a:cubicBezTo>
                          <a:pt x="13" y="39"/>
                          <a:pt x="13" y="39"/>
                          <a:pt x="13" y="39"/>
                        </a:cubicBezTo>
                        <a:cubicBezTo>
                          <a:pt x="14" y="40"/>
                          <a:pt x="14" y="40"/>
                          <a:pt x="14" y="40"/>
                        </a:cubicBezTo>
                        <a:cubicBezTo>
                          <a:pt x="14" y="40"/>
                          <a:pt x="14" y="40"/>
                          <a:pt x="14" y="40"/>
                        </a:cubicBezTo>
                        <a:cubicBezTo>
                          <a:pt x="12" y="41"/>
                          <a:pt x="12" y="41"/>
                          <a:pt x="12" y="41"/>
                        </a:cubicBezTo>
                        <a:cubicBezTo>
                          <a:pt x="12" y="41"/>
                          <a:pt x="12" y="41"/>
                          <a:pt x="12" y="41"/>
                        </a:cubicBezTo>
                        <a:cubicBezTo>
                          <a:pt x="12" y="41"/>
                          <a:pt x="12" y="41"/>
                          <a:pt x="12" y="41"/>
                        </a:cubicBezTo>
                        <a:cubicBezTo>
                          <a:pt x="12" y="43"/>
                          <a:pt x="12" y="43"/>
                          <a:pt x="12" y="43"/>
                        </a:cubicBezTo>
                        <a:cubicBezTo>
                          <a:pt x="11" y="43"/>
                          <a:pt x="11" y="43"/>
                          <a:pt x="10" y="43"/>
                        </a:cubicBezTo>
                        <a:cubicBezTo>
                          <a:pt x="10" y="43"/>
                          <a:pt x="10" y="43"/>
                          <a:pt x="10" y="43"/>
                        </a:cubicBezTo>
                        <a:cubicBezTo>
                          <a:pt x="10" y="41"/>
                          <a:pt x="10" y="41"/>
                          <a:pt x="10" y="41"/>
                        </a:cubicBezTo>
                        <a:cubicBezTo>
                          <a:pt x="10" y="41"/>
                          <a:pt x="10" y="41"/>
                          <a:pt x="10" y="41"/>
                        </a:cubicBezTo>
                        <a:cubicBezTo>
                          <a:pt x="10" y="41"/>
                          <a:pt x="10" y="41"/>
                          <a:pt x="10" y="41"/>
                        </a:cubicBezTo>
                        <a:cubicBezTo>
                          <a:pt x="9" y="41"/>
                          <a:pt x="9" y="41"/>
                          <a:pt x="9" y="41"/>
                        </a:cubicBezTo>
                        <a:cubicBezTo>
                          <a:pt x="9" y="40"/>
                          <a:pt x="9" y="40"/>
                          <a:pt x="9" y="40"/>
                        </a:cubicBezTo>
                        <a:cubicBezTo>
                          <a:pt x="9" y="41"/>
                          <a:pt x="9" y="41"/>
                          <a:pt x="9" y="41"/>
                        </a:cubicBezTo>
                        <a:cubicBezTo>
                          <a:pt x="8" y="41"/>
                          <a:pt x="8" y="41"/>
                          <a:pt x="8" y="41"/>
                        </a:cubicBezTo>
                        <a:cubicBezTo>
                          <a:pt x="9" y="40"/>
                          <a:pt x="9" y="40"/>
                          <a:pt x="9" y="40"/>
                        </a:cubicBezTo>
                        <a:cubicBezTo>
                          <a:pt x="9" y="40"/>
                          <a:pt x="9" y="40"/>
                          <a:pt x="9" y="40"/>
                        </a:cubicBezTo>
                        <a:cubicBezTo>
                          <a:pt x="9" y="40"/>
                          <a:pt x="9" y="40"/>
                          <a:pt x="9" y="40"/>
                        </a:cubicBezTo>
                        <a:cubicBezTo>
                          <a:pt x="8" y="38"/>
                          <a:pt x="8" y="38"/>
                          <a:pt x="8" y="38"/>
                        </a:cubicBezTo>
                        <a:cubicBezTo>
                          <a:pt x="8" y="38"/>
                          <a:pt x="8" y="38"/>
                          <a:pt x="8" y="38"/>
                        </a:cubicBezTo>
                        <a:cubicBezTo>
                          <a:pt x="8" y="38"/>
                          <a:pt x="8" y="38"/>
                          <a:pt x="8" y="38"/>
                        </a:cubicBezTo>
                        <a:cubicBezTo>
                          <a:pt x="8" y="37"/>
                          <a:pt x="8" y="37"/>
                          <a:pt x="8" y="37"/>
                        </a:cubicBezTo>
                        <a:cubicBezTo>
                          <a:pt x="8" y="36"/>
                          <a:pt x="8" y="36"/>
                          <a:pt x="8" y="36"/>
                        </a:cubicBezTo>
                        <a:cubicBezTo>
                          <a:pt x="8" y="36"/>
                          <a:pt x="8" y="36"/>
                          <a:pt x="8" y="36"/>
                        </a:cubicBezTo>
                        <a:cubicBezTo>
                          <a:pt x="8" y="36"/>
                          <a:pt x="8" y="36"/>
                          <a:pt x="8" y="36"/>
                        </a:cubicBezTo>
                        <a:cubicBezTo>
                          <a:pt x="8" y="34"/>
                          <a:pt x="8" y="34"/>
                          <a:pt x="8" y="34"/>
                        </a:cubicBezTo>
                        <a:cubicBezTo>
                          <a:pt x="8" y="34"/>
                          <a:pt x="8" y="34"/>
                          <a:pt x="8" y="34"/>
                        </a:cubicBezTo>
                        <a:cubicBezTo>
                          <a:pt x="9" y="33"/>
                          <a:pt x="9" y="33"/>
                          <a:pt x="9" y="33"/>
                        </a:cubicBezTo>
                        <a:cubicBezTo>
                          <a:pt x="8" y="33"/>
                          <a:pt x="8" y="33"/>
                          <a:pt x="8" y="33"/>
                        </a:cubicBezTo>
                        <a:cubicBezTo>
                          <a:pt x="7" y="33"/>
                          <a:pt x="7" y="33"/>
                          <a:pt x="7" y="33"/>
                        </a:cubicBezTo>
                        <a:cubicBezTo>
                          <a:pt x="7" y="32"/>
                          <a:pt x="7" y="32"/>
                          <a:pt x="7" y="32"/>
                        </a:cubicBezTo>
                        <a:cubicBezTo>
                          <a:pt x="7" y="31"/>
                          <a:pt x="7" y="31"/>
                          <a:pt x="7" y="31"/>
                        </a:cubicBezTo>
                        <a:cubicBezTo>
                          <a:pt x="7" y="31"/>
                          <a:pt x="7" y="31"/>
                          <a:pt x="7" y="31"/>
                        </a:cubicBezTo>
                        <a:cubicBezTo>
                          <a:pt x="7" y="31"/>
                          <a:pt x="7" y="31"/>
                          <a:pt x="7" y="31"/>
                        </a:cubicBezTo>
                        <a:cubicBezTo>
                          <a:pt x="6" y="29"/>
                          <a:pt x="6" y="29"/>
                          <a:pt x="6" y="29"/>
                        </a:cubicBezTo>
                        <a:cubicBezTo>
                          <a:pt x="6" y="28"/>
                          <a:pt x="6" y="28"/>
                          <a:pt x="6" y="28"/>
                        </a:cubicBezTo>
                        <a:cubicBezTo>
                          <a:pt x="6" y="28"/>
                          <a:pt x="6" y="28"/>
                          <a:pt x="6" y="28"/>
                        </a:cubicBezTo>
                        <a:cubicBezTo>
                          <a:pt x="6" y="27"/>
                          <a:pt x="6" y="27"/>
                          <a:pt x="6" y="27"/>
                        </a:cubicBezTo>
                        <a:cubicBezTo>
                          <a:pt x="5" y="26"/>
                          <a:pt x="5" y="26"/>
                          <a:pt x="5" y="26"/>
                        </a:cubicBezTo>
                        <a:cubicBezTo>
                          <a:pt x="5" y="26"/>
                          <a:pt x="5" y="26"/>
                          <a:pt x="5" y="26"/>
                        </a:cubicBezTo>
                        <a:cubicBezTo>
                          <a:pt x="5" y="26"/>
                          <a:pt x="5" y="26"/>
                          <a:pt x="5" y="26"/>
                        </a:cubicBezTo>
                        <a:cubicBezTo>
                          <a:pt x="4" y="26"/>
                          <a:pt x="4" y="26"/>
                          <a:pt x="4" y="26"/>
                        </a:cubicBezTo>
                        <a:cubicBezTo>
                          <a:pt x="4" y="25"/>
                          <a:pt x="4" y="25"/>
                          <a:pt x="4" y="25"/>
                        </a:cubicBezTo>
                        <a:cubicBezTo>
                          <a:pt x="4" y="24"/>
                          <a:pt x="4" y="24"/>
                          <a:pt x="4" y="24"/>
                        </a:cubicBezTo>
                        <a:cubicBezTo>
                          <a:pt x="4" y="24"/>
                          <a:pt x="4" y="24"/>
                          <a:pt x="4" y="24"/>
                        </a:cubicBezTo>
                        <a:cubicBezTo>
                          <a:pt x="4" y="24"/>
                          <a:pt x="4" y="24"/>
                          <a:pt x="4" y="24"/>
                        </a:cubicBezTo>
                        <a:cubicBezTo>
                          <a:pt x="3" y="23"/>
                          <a:pt x="3" y="23"/>
                          <a:pt x="3" y="23"/>
                        </a:cubicBezTo>
                        <a:cubicBezTo>
                          <a:pt x="3" y="23"/>
                          <a:pt x="3" y="23"/>
                          <a:pt x="3" y="23"/>
                        </a:cubicBezTo>
                        <a:cubicBezTo>
                          <a:pt x="3" y="23"/>
                          <a:pt x="3" y="23"/>
                          <a:pt x="3" y="23"/>
                        </a:cubicBezTo>
                        <a:cubicBezTo>
                          <a:pt x="2" y="24"/>
                          <a:pt x="2" y="24"/>
                          <a:pt x="2" y="24"/>
                        </a:cubicBezTo>
                        <a:cubicBezTo>
                          <a:pt x="2" y="24"/>
                          <a:pt x="2" y="24"/>
                          <a:pt x="2" y="24"/>
                        </a:cubicBezTo>
                        <a:cubicBezTo>
                          <a:pt x="2" y="23"/>
                          <a:pt x="2" y="23"/>
                          <a:pt x="2" y="23"/>
                        </a:cubicBezTo>
                        <a:cubicBezTo>
                          <a:pt x="2" y="23"/>
                          <a:pt x="2" y="23"/>
                          <a:pt x="2" y="23"/>
                        </a:cubicBezTo>
                        <a:cubicBezTo>
                          <a:pt x="1" y="24"/>
                          <a:pt x="1" y="24"/>
                          <a:pt x="1" y="24"/>
                        </a:cubicBezTo>
                        <a:cubicBezTo>
                          <a:pt x="1" y="23"/>
                          <a:pt x="1" y="23"/>
                          <a:pt x="1" y="23"/>
                        </a:cubicBezTo>
                        <a:cubicBezTo>
                          <a:pt x="1" y="22"/>
                          <a:pt x="1" y="22"/>
                          <a:pt x="1" y="22"/>
                        </a:cubicBezTo>
                        <a:cubicBezTo>
                          <a:pt x="2" y="22"/>
                          <a:pt x="2" y="22"/>
                          <a:pt x="2" y="22"/>
                        </a:cubicBezTo>
                        <a:cubicBezTo>
                          <a:pt x="2" y="22"/>
                          <a:pt x="2" y="22"/>
                          <a:pt x="2" y="22"/>
                        </a:cubicBezTo>
                        <a:cubicBezTo>
                          <a:pt x="2" y="22"/>
                          <a:pt x="2" y="22"/>
                          <a:pt x="2" y="22"/>
                        </a:cubicBezTo>
                        <a:cubicBezTo>
                          <a:pt x="2" y="20"/>
                          <a:pt x="2" y="20"/>
                          <a:pt x="2" y="20"/>
                        </a:cubicBezTo>
                        <a:cubicBezTo>
                          <a:pt x="2" y="20"/>
                          <a:pt x="2" y="20"/>
                          <a:pt x="2" y="20"/>
                        </a:cubicBezTo>
                        <a:cubicBezTo>
                          <a:pt x="2" y="19"/>
                          <a:pt x="2" y="19"/>
                          <a:pt x="2" y="19"/>
                        </a:cubicBezTo>
                        <a:cubicBezTo>
                          <a:pt x="2" y="19"/>
                          <a:pt x="2" y="19"/>
                          <a:pt x="2" y="19"/>
                        </a:cubicBezTo>
                        <a:cubicBezTo>
                          <a:pt x="2" y="18"/>
                          <a:pt x="2" y="18"/>
                          <a:pt x="2" y="18"/>
                        </a:cubicBezTo>
                        <a:cubicBezTo>
                          <a:pt x="2" y="18"/>
                          <a:pt x="2" y="18"/>
                          <a:pt x="2" y="18"/>
                        </a:cubicBezTo>
                        <a:cubicBezTo>
                          <a:pt x="2" y="18"/>
                          <a:pt x="2" y="18"/>
                          <a:pt x="2" y="18"/>
                        </a:cubicBezTo>
                        <a:cubicBezTo>
                          <a:pt x="2" y="16"/>
                          <a:pt x="2" y="16"/>
                          <a:pt x="2" y="16"/>
                        </a:cubicBezTo>
                        <a:cubicBezTo>
                          <a:pt x="2" y="16"/>
                          <a:pt x="2" y="16"/>
                          <a:pt x="2" y="16"/>
                        </a:cubicBezTo>
                        <a:cubicBezTo>
                          <a:pt x="2" y="16"/>
                          <a:pt x="2" y="16"/>
                          <a:pt x="2" y="16"/>
                        </a:cubicBezTo>
                        <a:cubicBezTo>
                          <a:pt x="1" y="15"/>
                          <a:pt x="1" y="15"/>
                          <a:pt x="1" y="15"/>
                        </a:cubicBezTo>
                        <a:cubicBezTo>
                          <a:pt x="3" y="14"/>
                          <a:pt x="3" y="14"/>
                          <a:pt x="3"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3"/>
                          <a:pt x="5" y="13"/>
                          <a:pt x="5" y="13"/>
                        </a:cubicBezTo>
                        <a:cubicBezTo>
                          <a:pt x="5" y="13"/>
                          <a:pt x="5" y="13"/>
                          <a:pt x="5" y="13"/>
                        </a:cubicBezTo>
                        <a:cubicBezTo>
                          <a:pt x="5" y="13"/>
                          <a:pt x="5" y="13"/>
                          <a:pt x="5" y="13"/>
                        </a:cubicBezTo>
                        <a:cubicBezTo>
                          <a:pt x="7" y="12"/>
                          <a:pt x="7" y="12"/>
                          <a:pt x="7"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8" y="15"/>
                          <a:pt x="8" y="15"/>
                          <a:pt x="8" y="15"/>
                        </a:cubicBezTo>
                        <a:cubicBezTo>
                          <a:pt x="8" y="16"/>
                          <a:pt x="8" y="16"/>
                          <a:pt x="8" y="16"/>
                        </a:cubicBezTo>
                        <a:cubicBezTo>
                          <a:pt x="8" y="16"/>
                          <a:pt x="8" y="16"/>
                          <a:pt x="8" y="16"/>
                        </a:cubicBezTo>
                        <a:cubicBezTo>
                          <a:pt x="8" y="17"/>
                          <a:pt x="8" y="17"/>
                          <a:pt x="8" y="17"/>
                        </a:cubicBezTo>
                        <a:cubicBezTo>
                          <a:pt x="10" y="18"/>
                          <a:pt x="10" y="18"/>
                          <a:pt x="10" y="18"/>
                        </a:cubicBezTo>
                        <a:cubicBezTo>
                          <a:pt x="10" y="19"/>
                          <a:pt x="10" y="19"/>
                          <a:pt x="10" y="19"/>
                        </a:cubicBezTo>
                        <a:cubicBezTo>
                          <a:pt x="10" y="19"/>
                          <a:pt x="10" y="19"/>
                          <a:pt x="10" y="19"/>
                        </a:cubicBezTo>
                        <a:cubicBezTo>
                          <a:pt x="10" y="19"/>
                          <a:pt x="10" y="19"/>
                          <a:pt x="10" y="19"/>
                        </a:cubicBezTo>
                        <a:cubicBezTo>
                          <a:pt x="10" y="20"/>
                          <a:pt x="10" y="20"/>
                          <a:pt x="10"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7"/>
                          <a:pt x="14" y="17"/>
                          <a:pt x="14" y="17"/>
                        </a:cubicBezTo>
                        <a:cubicBezTo>
                          <a:pt x="14" y="17"/>
                          <a:pt x="14" y="17"/>
                          <a:pt x="14" y="17"/>
                        </a:cubicBezTo>
                        <a:cubicBezTo>
                          <a:pt x="14" y="17"/>
                          <a:pt x="14" y="17"/>
                          <a:pt x="14" y="17"/>
                        </a:cubicBezTo>
                        <a:cubicBezTo>
                          <a:pt x="14" y="16"/>
                          <a:pt x="14" y="16"/>
                          <a:pt x="14" y="16"/>
                        </a:cubicBezTo>
                        <a:cubicBezTo>
                          <a:pt x="15" y="16"/>
                          <a:pt x="15" y="16"/>
                          <a:pt x="15" y="16"/>
                        </a:cubicBezTo>
                        <a:cubicBezTo>
                          <a:pt x="15" y="16"/>
                          <a:pt x="15" y="16"/>
                          <a:pt x="15" y="16"/>
                        </a:cubicBezTo>
                        <a:cubicBezTo>
                          <a:pt x="15" y="15"/>
                          <a:pt x="15" y="15"/>
                          <a:pt x="15" y="15"/>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6" y="13"/>
                          <a:pt x="16" y="13"/>
                          <a:pt x="16" y="13"/>
                        </a:cubicBezTo>
                        <a:cubicBezTo>
                          <a:pt x="16" y="13"/>
                          <a:pt x="16" y="13"/>
                          <a:pt x="16" y="13"/>
                        </a:cubicBezTo>
                        <a:cubicBezTo>
                          <a:pt x="17" y="14"/>
                          <a:pt x="17" y="14"/>
                          <a:pt x="17" y="14"/>
                        </a:cubicBezTo>
                        <a:cubicBezTo>
                          <a:pt x="17" y="15"/>
                          <a:pt x="17" y="15"/>
                          <a:pt x="17" y="15"/>
                        </a:cubicBezTo>
                        <a:cubicBezTo>
                          <a:pt x="17" y="15"/>
                          <a:pt x="17" y="15"/>
                          <a:pt x="17" y="15"/>
                        </a:cubicBezTo>
                        <a:cubicBezTo>
                          <a:pt x="18" y="15"/>
                          <a:pt x="18" y="15"/>
                          <a:pt x="18" y="15"/>
                        </a:cubicBezTo>
                        <a:cubicBezTo>
                          <a:pt x="19" y="15"/>
                          <a:pt x="19" y="15"/>
                          <a:pt x="19" y="15"/>
                        </a:cubicBezTo>
                        <a:cubicBezTo>
                          <a:pt x="19" y="14"/>
                          <a:pt x="19" y="14"/>
                          <a:pt x="19" y="14"/>
                        </a:cubicBezTo>
                        <a:cubicBezTo>
                          <a:pt x="18" y="13"/>
                          <a:pt x="18" y="13"/>
                          <a:pt x="18" y="13"/>
                        </a:cubicBezTo>
                        <a:cubicBezTo>
                          <a:pt x="18" y="13"/>
                          <a:pt x="18" y="13"/>
                          <a:pt x="18" y="13"/>
                        </a:cubicBezTo>
                        <a:cubicBezTo>
                          <a:pt x="18" y="13"/>
                          <a:pt x="18" y="13"/>
                          <a:pt x="18" y="13"/>
                        </a:cubicBezTo>
                        <a:cubicBezTo>
                          <a:pt x="18" y="12"/>
                          <a:pt x="18" y="12"/>
                          <a:pt x="18" y="12"/>
                        </a:cubicBezTo>
                        <a:cubicBezTo>
                          <a:pt x="17" y="10"/>
                          <a:pt x="17" y="10"/>
                          <a:pt x="17"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6" y="10"/>
                          <a:pt x="16" y="10"/>
                        </a:cubicBezTo>
                        <a:cubicBezTo>
                          <a:pt x="16" y="11"/>
                          <a:pt x="16" y="11"/>
                          <a:pt x="16" y="11"/>
                        </a:cubicBezTo>
                        <a:cubicBezTo>
                          <a:pt x="15" y="11"/>
                          <a:pt x="15" y="11"/>
                          <a:pt x="15" y="11"/>
                        </a:cubicBezTo>
                        <a:cubicBezTo>
                          <a:pt x="14" y="10"/>
                          <a:pt x="14" y="10"/>
                          <a:pt x="14" y="10"/>
                        </a:cubicBezTo>
                        <a:cubicBezTo>
                          <a:pt x="14" y="10"/>
                          <a:pt x="14" y="10"/>
                          <a:pt x="14" y="10"/>
                        </a:cubicBezTo>
                        <a:cubicBezTo>
                          <a:pt x="14" y="9"/>
                          <a:pt x="14" y="9"/>
                          <a:pt x="14" y="9"/>
                        </a:cubicBezTo>
                        <a:cubicBezTo>
                          <a:pt x="14" y="9"/>
                          <a:pt x="14" y="9"/>
                          <a:pt x="14" y="9"/>
                        </a:cubicBezTo>
                        <a:cubicBezTo>
                          <a:pt x="13" y="8"/>
                          <a:pt x="13" y="8"/>
                          <a:pt x="13" y="8"/>
                        </a:cubicBezTo>
                        <a:cubicBezTo>
                          <a:pt x="13" y="7"/>
                          <a:pt x="13" y="7"/>
                          <a:pt x="13" y="7"/>
                        </a:cubicBezTo>
                        <a:cubicBezTo>
                          <a:pt x="13" y="7"/>
                          <a:pt x="13" y="7"/>
                          <a:pt x="13" y="7"/>
                        </a:cubicBezTo>
                        <a:cubicBezTo>
                          <a:pt x="14" y="7"/>
                          <a:pt x="14" y="7"/>
                          <a:pt x="14" y="7"/>
                        </a:cubicBezTo>
                        <a:cubicBezTo>
                          <a:pt x="14" y="7"/>
                          <a:pt x="14" y="7"/>
                          <a:pt x="14" y="7"/>
                        </a:cubicBezTo>
                        <a:cubicBezTo>
                          <a:pt x="14" y="6"/>
                          <a:pt x="14" y="6"/>
                          <a:pt x="14" y="6"/>
                        </a:cubicBezTo>
                        <a:cubicBezTo>
                          <a:pt x="15" y="6"/>
                          <a:pt x="15" y="6"/>
                          <a:pt x="15" y="6"/>
                        </a:cubicBezTo>
                        <a:cubicBezTo>
                          <a:pt x="15" y="6"/>
                          <a:pt x="15" y="6"/>
                          <a:pt x="15" y="6"/>
                        </a:cubicBezTo>
                        <a:cubicBezTo>
                          <a:pt x="15" y="7"/>
                          <a:pt x="15" y="7"/>
                          <a:pt x="15" y="7"/>
                        </a:cubicBezTo>
                        <a:cubicBezTo>
                          <a:pt x="16" y="9"/>
                          <a:pt x="16" y="9"/>
                          <a:pt x="16" y="9"/>
                        </a:cubicBezTo>
                        <a:cubicBezTo>
                          <a:pt x="16" y="10"/>
                          <a:pt x="16" y="10"/>
                          <a:pt x="16" y="10"/>
                        </a:cubicBezTo>
                        <a:cubicBezTo>
                          <a:pt x="16" y="10"/>
                          <a:pt x="16" y="10"/>
                          <a:pt x="16" y="10"/>
                        </a:cubicBezTo>
                        <a:cubicBezTo>
                          <a:pt x="16" y="10"/>
                          <a:pt x="16" y="10"/>
                          <a:pt x="16" y="10"/>
                        </a:cubicBezTo>
                        <a:cubicBezTo>
                          <a:pt x="17" y="10"/>
                          <a:pt x="17" y="10"/>
                          <a:pt x="17" y="10"/>
                        </a:cubicBezTo>
                        <a:cubicBezTo>
                          <a:pt x="17" y="9"/>
                          <a:pt x="17" y="9"/>
                          <a:pt x="17" y="9"/>
                        </a:cubicBezTo>
                        <a:cubicBezTo>
                          <a:pt x="17" y="8"/>
                          <a:pt x="17" y="8"/>
                          <a:pt x="17" y="8"/>
                        </a:cubicBezTo>
                        <a:cubicBezTo>
                          <a:pt x="18" y="8"/>
                          <a:pt x="18" y="8"/>
                          <a:pt x="18" y="8"/>
                        </a:cubicBezTo>
                        <a:cubicBezTo>
                          <a:pt x="18" y="8"/>
                          <a:pt x="18" y="8"/>
                          <a:pt x="18" y="8"/>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4"/>
                          <a:pt x="17" y="4"/>
                          <a:pt x="17" y="4"/>
                        </a:cubicBezTo>
                        <a:cubicBezTo>
                          <a:pt x="16" y="3"/>
                          <a:pt x="16" y="3"/>
                          <a:pt x="16" y="3"/>
                        </a:cubicBezTo>
                        <a:cubicBezTo>
                          <a:pt x="17" y="3"/>
                          <a:pt x="17" y="3"/>
                          <a:pt x="17" y="3"/>
                        </a:cubicBezTo>
                        <a:cubicBezTo>
                          <a:pt x="17" y="3"/>
                          <a:pt x="17" y="3"/>
                          <a:pt x="17" y="3"/>
                        </a:cubicBezTo>
                        <a:cubicBezTo>
                          <a:pt x="17" y="3"/>
                          <a:pt x="17" y="3"/>
                          <a:pt x="17" y="3"/>
                        </a:cubicBezTo>
                        <a:cubicBezTo>
                          <a:pt x="17" y="2"/>
                          <a:pt x="17" y="2"/>
                          <a:pt x="17" y="2"/>
                        </a:cubicBezTo>
                        <a:cubicBezTo>
                          <a:pt x="18" y="2"/>
                          <a:pt x="18" y="2"/>
                          <a:pt x="18" y="2"/>
                        </a:cubicBezTo>
                        <a:cubicBezTo>
                          <a:pt x="18" y="2"/>
                          <a:pt x="18" y="2"/>
                          <a:pt x="18" y="2"/>
                        </a:cubicBezTo>
                        <a:cubicBezTo>
                          <a:pt x="18" y="2"/>
                          <a:pt x="18" y="2"/>
                          <a:pt x="18" y="2"/>
                        </a:cubicBezTo>
                        <a:cubicBezTo>
                          <a:pt x="19" y="2"/>
                          <a:pt x="19" y="2"/>
                          <a:pt x="19" y="2"/>
                        </a:cubicBezTo>
                        <a:cubicBezTo>
                          <a:pt x="19" y="2"/>
                          <a:pt x="19" y="2"/>
                          <a:pt x="19" y="2"/>
                        </a:cubicBezTo>
                        <a:cubicBezTo>
                          <a:pt x="20" y="3"/>
                          <a:pt x="20" y="3"/>
                          <a:pt x="20" y="3"/>
                        </a:cubicBezTo>
                        <a:cubicBezTo>
                          <a:pt x="20" y="3"/>
                          <a:pt x="20" y="3"/>
                          <a:pt x="20" y="3"/>
                        </a:cubicBezTo>
                        <a:cubicBezTo>
                          <a:pt x="20" y="3"/>
                          <a:pt x="20" y="3"/>
                          <a:pt x="20" y="3"/>
                        </a:cubicBezTo>
                        <a:cubicBezTo>
                          <a:pt x="21" y="3"/>
                          <a:pt x="21" y="3"/>
                          <a:pt x="21" y="3"/>
                        </a:cubicBezTo>
                        <a:cubicBezTo>
                          <a:pt x="22" y="4"/>
                          <a:pt x="22" y="4"/>
                          <a:pt x="22" y="4"/>
                        </a:cubicBezTo>
                        <a:cubicBezTo>
                          <a:pt x="22" y="3"/>
                          <a:pt x="22" y="3"/>
                          <a:pt x="22" y="3"/>
                        </a:cubicBezTo>
                        <a:cubicBezTo>
                          <a:pt x="23" y="2"/>
                          <a:pt x="23" y="2"/>
                          <a:pt x="23" y="2"/>
                        </a:cubicBezTo>
                        <a:cubicBezTo>
                          <a:pt x="23" y="2"/>
                          <a:pt x="23" y="2"/>
                          <a:pt x="23" y="2"/>
                        </a:cubicBezTo>
                        <a:moveTo>
                          <a:pt x="22" y="0"/>
                        </a:moveTo>
                        <a:cubicBezTo>
                          <a:pt x="21" y="1"/>
                          <a:pt x="21" y="1"/>
                          <a:pt x="21" y="1"/>
                        </a:cubicBezTo>
                        <a:cubicBezTo>
                          <a:pt x="20" y="1"/>
                          <a:pt x="20" y="1"/>
                          <a:pt x="20" y="1"/>
                        </a:cubicBezTo>
                        <a:cubicBezTo>
                          <a:pt x="21" y="2"/>
                          <a:pt x="21" y="2"/>
                          <a:pt x="21" y="2"/>
                        </a:cubicBezTo>
                        <a:cubicBezTo>
                          <a:pt x="22" y="2"/>
                          <a:pt x="22" y="2"/>
                          <a:pt x="22" y="2"/>
                        </a:cubicBezTo>
                        <a:cubicBezTo>
                          <a:pt x="22" y="3"/>
                          <a:pt x="22" y="3"/>
                          <a:pt x="22" y="3"/>
                        </a:cubicBezTo>
                        <a:cubicBezTo>
                          <a:pt x="20" y="3"/>
                          <a:pt x="20" y="3"/>
                          <a:pt x="20" y="3"/>
                        </a:cubicBezTo>
                        <a:cubicBezTo>
                          <a:pt x="19" y="1"/>
                          <a:pt x="19" y="1"/>
                          <a:pt x="19" y="1"/>
                        </a:cubicBezTo>
                        <a:cubicBezTo>
                          <a:pt x="19" y="1"/>
                          <a:pt x="19" y="1"/>
                          <a:pt x="19" y="1"/>
                        </a:cubicBezTo>
                        <a:cubicBezTo>
                          <a:pt x="18" y="1"/>
                          <a:pt x="18" y="1"/>
                          <a:pt x="18" y="1"/>
                        </a:cubicBezTo>
                        <a:cubicBezTo>
                          <a:pt x="17" y="2"/>
                          <a:pt x="17" y="2"/>
                          <a:pt x="17" y="2"/>
                        </a:cubicBezTo>
                        <a:cubicBezTo>
                          <a:pt x="16" y="3"/>
                          <a:pt x="16" y="3"/>
                          <a:pt x="16" y="3"/>
                        </a:cubicBezTo>
                        <a:cubicBezTo>
                          <a:pt x="16" y="3"/>
                          <a:pt x="16" y="3"/>
                          <a:pt x="16" y="3"/>
                        </a:cubicBezTo>
                        <a:cubicBezTo>
                          <a:pt x="16" y="4"/>
                          <a:pt x="16" y="4"/>
                          <a:pt x="16" y="4"/>
                        </a:cubicBezTo>
                        <a:cubicBezTo>
                          <a:pt x="16" y="6"/>
                          <a:pt x="16" y="6"/>
                          <a:pt x="16" y="6"/>
                        </a:cubicBezTo>
                        <a:cubicBezTo>
                          <a:pt x="17" y="6"/>
                          <a:pt x="17" y="6"/>
                          <a:pt x="17" y="6"/>
                        </a:cubicBezTo>
                        <a:cubicBezTo>
                          <a:pt x="17" y="7"/>
                          <a:pt x="17" y="7"/>
                          <a:pt x="17" y="7"/>
                        </a:cubicBezTo>
                        <a:cubicBezTo>
                          <a:pt x="17" y="8"/>
                          <a:pt x="17" y="8"/>
                          <a:pt x="17" y="8"/>
                        </a:cubicBezTo>
                        <a:cubicBezTo>
                          <a:pt x="17" y="9"/>
                          <a:pt x="17" y="9"/>
                          <a:pt x="17" y="9"/>
                        </a:cubicBezTo>
                        <a:cubicBezTo>
                          <a:pt x="16" y="9"/>
                          <a:pt x="16" y="9"/>
                          <a:pt x="16" y="9"/>
                        </a:cubicBezTo>
                        <a:cubicBezTo>
                          <a:pt x="16" y="7"/>
                          <a:pt x="16" y="7"/>
                          <a:pt x="16" y="7"/>
                        </a:cubicBezTo>
                        <a:cubicBezTo>
                          <a:pt x="15" y="6"/>
                          <a:pt x="15" y="6"/>
                          <a:pt x="15" y="6"/>
                        </a:cubicBezTo>
                        <a:cubicBezTo>
                          <a:pt x="14" y="5"/>
                          <a:pt x="14" y="5"/>
                          <a:pt x="14" y="5"/>
                        </a:cubicBezTo>
                        <a:cubicBezTo>
                          <a:pt x="14" y="6"/>
                          <a:pt x="14" y="6"/>
                          <a:pt x="14" y="6"/>
                        </a:cubicBezTo>
                        <a:cubicBezTo>
                          <a:pt x="13" y="6"/>
                          <a:pt x="13" y="6"/>
                          <a:pt x="13" y="6"/>
                        </a:cubicBezTo>
                        <a:cubicBezTo>
                          <a:pt x="12" y="7"/>
                          <a:pt x="12" y="7"/>
                          <a:pt x="12" y="7"/>
                        </a:cubicBezTo>
                        <a:cubicBezTo>
                          <a:pt x="12" y="8"/>
                          <a:pt x="12" y="8"/>
                          <a:pt x="12" y="8"/>
                        </a:cubicBezTo>
                        <a:cubicBezTo>
                          <a:pt x="13" y="10"/>
                          <a:pt x="13" y="10"/>
                          <a:pt x="13" y="10"/>
                        </a:cubicBezTo>
                        <a:cubicBezTo>
                          <a:pt x="13" y="10"/>
                          <a:pt x="13" y="10"/>
                          <a:pt x="13" y="10"/>
                        </a:cubicBezTo>
                        <a:cubicBezTo>
                          <a:pt x="14" y="12"/>
                          <a:pt x="14" y="12"/>
                          <a:pt x="14" y="12"/>
                        </a:cubicBezTo>
                        <a:cubicBezTo>
                          <a:pt x="16" y="12"/>
                          <a:pt x="16" y="12"/>
                          <a:pt x="16" y="12"/>
                        </a:cubicBezTo>
                        <a:cubicBezTo>
                          <a:pt x="16" y="11"/>
                          <a:pt x="16" y="11"/>
                          <a:pt x="16" y="11"/>
                        </a:cubicBezTo>
                        <a:cubicBezTo>
                          <a:pt x="17" y="11"/>
                          <a:pt x="17" y="11"/>
                          <a:pt x="17" y="11"/>
                        </a:cubicBezTo>
                        <a:cubicBezTo>
                          <a:pt x="17" y="12"/>
                          <a:pt x="17" y="12"/>
                          <a:pt x="17" y="12"/>
                        </a:cubicBezTo>
                        <a:cubicBezTo>
                          <a:pt x="18" y="13"/>
                          <a:pt x="18" y="13"/>
                          <a:pt x="18" y="13"/>
                        </a:cubicBezTo>
                        <a:cubicBezTo>
                          <a:pt x="18" y="14"/>
                          <a:pt x="18" y="14"/>
                          <a:pt x="18" y="14"/>
                        </a:cubicBezTo>
                        <a:cubicBezTo>
                          <a:pt x="17" y="14"/>
                          <a:pt x="17" y="14"/>
                          <a:pt x="17" y="14"/>
                        </a:cubicBezTo>
                        <a:cubicBezTo>
                          <a:pt x="17" y="13"/>
                          <a:pt x="17" y="13"/>
                          <a:pt x="17" y="13"/>
                        </a:cubicBezTo>
                        <a:cubicBezTo>
                          <a:pt x="16" y="12"/>
                          <a:pt x="16" y="12"/>
                          <a:pt x="16" y="12"/>
                        </a:cubicBezTo>
                        <a:cubicBezTo>
                          <a:pt x="15" y="13"/>
                          <a:pt x="15" y="13"/>
                          <a:pt x="15" y="13"/>
                        </a:cubicBezTo>
                        <a:cubicBezTo>
                          <a:pt x="14" y="13"/>
                          <a:pt x="14" y="13"/>
                          <a:pt x="14" y="13"/>
                        </a:cubicBezTo>
                        <a:cubicBezTo>
                          <a:pt x="15" y="14"/>
                          <a:pt x="15" y="14"/>
                          <a:pt x="15" y="14"/>
                        </a:cubicBezTo>
                        <a:cubicBezTo>
                          <a:pt x="15" y="15"/>
                          <a:pt x="15" y="15"/>
                          <a:pt x="15" y="15"/>
                        </a:cubicBezTo>
                        <a:cubicBezTo>
                          <a:pt x="14" y="16"/>
                          <a:pt x="14" y="16"/>
                          <a:pt x="14" y="16"/>
                        </a:cubicBezTo>
                        <a:cubicBezTo>
                          <a:pt x="14" y="17"/>
                          <a:pt x="14" y="17"/>
                          <a:pt x="14" y="17"/>
                        </a:cubicBezTo>
                        <a:cubicBezTo>
                          <a:pt x="13" y="18"/>
                          <a:pt x="13" y="18"/>
                          <a:pt x="13" y="18"/>
                        </a:cubicBezTo>
                        <a:cubicBezTo>
                          <a:pt x="12" y="19"/>
                          <a:pt x="12" y="19"/>
                          <a:pt x="12" y="19"/>
                        </a:cubicBezTo>
                        <a:cubicBezTo>
                          <a:pt x="13" y="20"/>
                          <a:pt x="13" y="20"/>
                          <a:pt x="13" y="20"/>
                        </a:cubicBezTo>
                        <a:cubicBezTo>
                          <a:pt x="12" y="20"/>
                          <a:pt x="12" y="20"/>
                          <a:pt x="12" y="20"/>
                        </a:cubicBezTo>
                        <a:cubicBezTo>
                          <a:pt x="11" y="20"/>
                          <a:pt x="11" y="20"/>
                          <a:pt x="11" y="20"/>
                        </a:cubicBezTo>
                        <a:cubicBezTo>
                          <a:pt x="10" y="19"/>
                          <a:pt x="10" y="19"/>
                          <a:pt x="10" y="19"/>
                        </a:cubicBezTo>
                        <a:cubicBezTo>
                          <a:pt x="10" y="18"/>
                          <a:pt x="10" y="18"/>
                          <a:pt x="10" y="18"/>
                        </a:cubicBezTo>
                        <a:cubicBezTo>
                          <a:pt x="9" y="16"/>
                          <a:pt x="9" y="16"/>
                          <a:pt x="9" y="16"/>
                        </a:cubicBezTo>
                        <a:cubicBezTo>
                          <a:pt x="9" y="15"/>
                          <a:pt x="9" y="15"/>
                          <a:pt x="9" y="15"/>
                        </a:cubicBezTo>
                        <a:cubicBezTo>
                          <a:pt x="8" y="14"/>
                          <a:pt x="8" y="14"/>
                          <a:pt x="8" y="14"/>
                        </a:cubicBezTo>
                        <a:cubicBezTo>
                          <a:pt x="7" y="14"/>
                          <a:pt x="7" y="14"/>
                          <a:pt x="7" y="14"/>
                        </a:cubicBezTo>
                        <a:cubicBezTo>
                          <a:pt x="8" y="14"/>
                          <a:pt x="8" y="14"/>
                          <a:pt x="8" y="14"/>
                        </a:cubicBezTo>
                        <a:cubicBezTo>
                          <a:pt x="8" y="13"/>
                          <a:pt x="8" y="13"/>
                          <a:pt x="8" y="13"/>
                        </a:cubicBezTo>
                        <a:cubicBezTo>
                          <a:pt x="9" y="13"/>
                          <a:pt x="9" y="13"/>
                          <a:pt x="9" y="13"/>
                        </a:cubicBezTo>
                        <a:cubicBezTo>
                          <a:pt x="8" y="12"/>
                          <a:pt x="8" y="12"/>
                          <a:pt x="8" y="12"/>
                        </a:cubicBezTo>
                        <a:cubicBezTo>
                          <a:pt x="7" y="12"/>
                          <a:pt x="7" y="12"/>
                          <a:pt x="7" y="12"/>
                        </a:cubicBezTo>
                        <a:cubicBezTo>
                          <a:pt x="5" y="12"/>
                          <a:pt x="5" y="12"/>
                          <a:pt x="5" y="12"/>
                        </a:cubicBezTo>
                        <a:cubicBezTo>
                          <a:pt x="5" y="12"/>
                          <a:pt x="5" y="12"/>
                          <a:pt x="5" y="12"/>
                        </a:cubicBezTo>
                        <a:cubicBezTo>
                          <a:pt x="4" y="12"/>
                          <a:pt x="4" y="12"/>
                          <a:pt x="4" y="12"/>
                        </a:cubicBezTo>
                        <a:cubicBezTo>
                          <a:pt x="4" y="13"/>
                          <a:pt x="4" y="13"/>
                          <a:pt x="4" y="13"/>
                        </a:cubicBezTo>
                        <a:cubicBezTo>
                          <a:pt x="2" y="13"/>
                          <a:pt x="2" y="13"/>
                          <a:pt x="2" y="13"/>
                        </a:cubicBezTo>
                        <a:cubicBezTo>
                          <a:pt x="1" y="15"/>
                          <a:pt x="1" y="15"/>
                          <a:pt x="1" y="15"/>
                        </a:cubicBezTo>
                        <a:cubicBezTo>
                          <a:pt x="1" y="16"/>
                          <a:pt x="1" y="16"/>
                          <a:pt x="1" y="16"/>
                        </a:cubicBezTo>
                        <a:cubicBezTo>
                          <a:pt x="1" y="18"/>
                          <a:pt x="1" y="18"/>
                          <a:pt x="1" y="18"/>
                        </a:cubicBezTo>
                        <a:cubicBezTo>
                          <a:pt x="1" y="19"/>
                          <a:pt x="1" y="19"/>
                          <a:pt x="1" y="19"/>
                        </a:cubicBezTo>
                        <a:cubicBezTo>
                          <a:pt x="2" y="20"/>
                          <a:pt x="2" y="20"/>
                          <a:pt x="2" y="20"/>
                        </a:cubicBezTo>
                        <a:cubicBezTo>
                          <a:pt x="1" y="21"/>
                          <a:pt x="1" y="21"/>
                          <a:pt x="1" y="21"/>
                        </a:cubicBezTo>
                        <a:cubicBezTo>
                          <a:pt x="0" y="22"/>
                          <a:pt x="0" y="22"/>
                          <a:pt x="0" y="22"/>
                        </a:cubicBezTo>
                        <a:cubicBezTo>
                          <a:pt x="0" y="24"/>
                          <a:pt x="0" y="24"/>
                          <a:pt x="0" y="24"/>
                        </a:cubicBezTo>
                        <a:cubicBezTo>
                          <a:pt x="1" y="24"/>
                          <a:pt x="1" y="24"/>
                          <a:pt x="1" y="24"/>
                        </a:cubicBezTo>
                        <a:cubicBezTo>
                          <a:pt x="2" y="24"/>
                          <a:pt x="2" y="24"/>
                          <a:pt x="2" y="24"/>
                        </a:cubicBezTo>
                        <a:cubicBezTo>
                          <a:pt x="2" y="24"/>
                          <a:pt x="2" y="24"/>
                          <a:pt x="2" y="24"/>
                        </a:cubicBezTo>
                        <a:cubicBezTo>
                          <a:pt x="3" y="24"/>
                          <a:pt x="3" y="24"/>
                          <a:pt x="3" y="24"/>
                        </a:cubicBezTo>
                        <a:cubicBezTo>
                          <a:pt x="4" y="24"/>
                          <a:pt x="4" y="24"/>
                          <a:pt x="4" y="24"/>
                        </a:cubicBezTo>
                        <a:cubicBezTo>
                          <a:pt x="4" y="26"/>
                          <a:pt x="4" y="26"/>
                          <a:pt x="4" y="26"/>
                        </a:cubicBezTo>
                        <a:cubicBezTo>
                          <a:pt x="4" y="26"/>
                          <a:pt x="4" y="26"/>
                          <a:pt x="4" y="26"/>
                        </a:cubicBezTo>
                        <a:cubicBezTo>
                          <a:pt x="5" y="26"/>
                          <a:pt x="5" y="26"/>
                          <a:pt x="5" y="26"/>
                        </a:cubicBezTo>
                        <a:cubicBezTo>
                          <a:pt x="6" y="28"/>
                          <a:pt x="6" y="28"/>
                          <a:pt x="6" y="28"/>
                        </a:cubicBezTo>
                        <a:cubicBezTo>
                          <a:pt x="5" y="30"/>
                          <a:pt x="5" y="30"/>
                          <a:pt x="5" y="30"/>
                        </a:cubicBezTo>
                        <a:cubicBezTo>
                          <a:pt x="7" y="31"/>
                          <a:pt x="7" y="31"/>
                          <a:pt x="7" y="31"/>
                        </a:cubicBezTo>
                        <a:cubicBezTo>
                          <a:pt x="7" y="32"/>
                          <a:pt x="7" y="32"/>
                          <a:pt x="7" y="32"/>
                        </a:cubicBezTo>
                        <a:cubicBezTo>
                          <a:pt x="7" y="33"/>
                          <a:pt x="7" y="33"/>
                          <a:pt x="7" y="33"/>
                        </a:cubicBezTo>
                        <a:cubicBezTo>
                          <a:pt x="8" y="33"/>
                          <a:pt x="8" y="33"/>
                          <a:pt x="8" y="33"/>
                        </a:cubicBezTo>
                        <a:cubicBezTo>
                          <a:pt x="8" y="34"/>
                          <a:pt x="8" y="34"/>
                          <a:pt x="8" y="34"/>
                        </a:cubicBezTo>
                        <a:cubicBezTo>
                          <a:pt x="8" y="36"/>
                          <a:pt x="8" y="36"/>
                          <a:pt x="8" y="36"/>
                        </a:cubicBezTo>
                        <a:cubicBezTo>
                          <a:pt x="7" y="37"/>
                          <a:pt x="7" y="37"/>
                          <a:pt x="7" y="37"/>
                        </a:cubicBezTo>
                        <a:cubicBezTo>
                          <a:pt x="8" y="38"/>
                          <a:pt x="8" y="38"/>
                          <a:pt x="8" y="38"/>
                        </a:cubicBezTo>
                        <a:cubicBezTo>
                          <a:pt x="8" y="40"/>
                          <a:pt x="8" y="40"/>
                          <a:pt x="8" y="40"/>
                        </a:cubicBezTo>
                        <a:cubicBezTo>
                          <a:pt x="8" y="41"/>
                          <a:pt x="8" y="41"/>
                          <a:pt x="8" y="41"/>
                        </a:cubicBezTo>
                        <a:cubicBezTo>
                          <a:pt x="8" y="42"/>
                          <a:pt x="8" y="42"/>
                          <a:pt x="8" y="42"/>
                        </a:cubicBezTo>
                        <a:cubicBezTo>
                          <a:pt x="9" y="41"/>
                          <a:pt x="9" y="41"/>
                          <a:pt x="9" y="41"/>
                        </a:cubicBezTo>
                        <a:cubicBezTo>
                          <a:pt x="9" y="41"/>
                          <a:pt x="9" y="41"/>
                          <a:pt x="9" y="41"/>
                        </a:cubicBezTo>
                        <a:cubicBezTo>
                          <a:pt x="9" y="43"/>
                          <a:pt x="9" y="43"/>
                          <a:pt x="9" y="43"/>
                        </a:cubicBezTo>
                        <a:cubicBezTo>
                          <a:pt x="10" y="43"/>
                          <a:pt x="10" y="43"/>
                          <a:pt x="10" y="43"/>
                        </a:cubicBezTo>
                        <a:cubicBezTo>
                          <a:pt x="10" y="43"/>
                          <a:pt x="12" y="43"/>
                          <a:pt x="12" y="43"/>
                        </a:cubicBezTo>
                        <a:cubicBezTo>
                          <a:pt x="13" y="42"/>
                          <a:pt x="13" y="42"/>
                          <a:pt x="13" y="42"/>
                        </a:cubicBezTo>
                        <a:cubicBezTo>
                          <a:pt x="14" y="41"/>
                          <a:pt x="14" y="41"/>
                          <a:pt x="14" y="41"/>
                        </a:cubicBezTo>
                        <a:cubicBezTo>
                          <a:pt x="14" y="40"/>
                          <a:pt x="14" y="40"/>
                          <a:pt x="14" y="40"/>
                        </a:cubicBezTo>
                        <a:cubicBezTo>
                          <a:pt x="14" y="39"/>
                          <a:pt x="14" y="39"/>
                          <a:pt x="14" y="39"/>
                        </a:cubicBezTo>
                        <a:cubicBezTo>
                          <a:pt x="13" y="37"/>
                          <a:pt x="13" y="37"/>
                          <a:pt x="13" y="37"/>
                        </a:cubicBezTo>
                        <a:cubicBezTo>
                          <a:pt x="13" y="35"/>
                          <a:pt x="13" y="35"/>
                          <a:pt x="13" y="35"/>
                        </a:cubicBezTo>
                        <a:cubicBezTo>
                          <a:pt x="15" y="33"/>
                          <a:pt x="15" y="33"/>
                          <a:pt x="15" y="33"/>
                        </a:cubicBezTo>
                        <a:cubicBezTo>
                          <a:pt x="15" y="34"/>
                          <a:pt x="15" y="34"/>
                          <a:pt x="15" y="34"/>
                        </a:cubicBezTo>
                        <a:cubicBezTo>
                          <a:pt x="14" y="36"/>
                          <a:pt x="14" y="36"/>
                          <a:pt x="14" y="36"/>
                        </a:cubicBezTo>
                        <a:cubicBezTo>
                          <a:pt x="14" y="38"/>
                          <a:pt x="14" y="38"/>
                          <a:pt x="14" y="38"/>
                        </a:cubicBezTo>
                        <a:cubicBezTo>
                          <a:pt x="15" y="39"/>
                          <a:pt x="15" y="39"/>
                          <a:pt x="15" y="39"/>
                        </a:cubicBezTo>
                        <a:cubicBezTo>
                          <a:pt x="16" y="38"/>
                          <a:pt x="16" y="38"/>
                          <a:pt x="16" y="38"/>
                        </a:cubicBezTo>
                        <a:cubicBezTo>
                          <a:pt x="18" y="39"/>
                          <a:pt x="18" y="39"/>
                          <a:pt x="18" y="39"/>
                        </a:cubicBezTo>
                        <a:cubicBezTo>
                          <a:pt x="20" y="38"/>
                          <a:pt x="20" y="38"/>
                          <a:pt x="20" y="38"/>
                        </a:cubicBezTo>
                        <a:cubicBezTo>
                          <a:pt x="20" y="37"/>
                          <a:pt x="20" y="37"/>
                          <a:pt x="20" y="37"/>
                        </a:cubicBezTo>
                        <a:cubicBezTo>
                          <a:pt x="21" y="37"/>
                          <a:pt x="21" y="37"/>
                          <a:pt x="21" y="37"/>
                        </a:cubicBezTo>
                        <a:cubicBezTo>
                          <a:pt x="22" y="37"/>
                          <a:pt x="22" y="37"/>
                          <a:pt x="22" y="37"/>
                        </a:cubicBezTo>
                        <a:cubicBezTo>
                          <a:pt x="23" y="36"/>
                          <a:pt x="23" y="36"/>
                          <a:pt x="23" y="36"/>
                        </a:cubicBezTo>
                        <a:cubicBezTo>
                          <a:pt x="24" y="37"/>
                          <a:pt x="24" y="37"/>
                          <a:pt x="24" y="37"/>
                        </a:cubicBezTo>
                        <a:cubicBezTo>
                          <a:pt x="25" y="35"/>
                          <a:pt x="25" y="35"/>
                          <a:pt x="25" y="35"/>
                        </a:cubicBezTo>
                        <a:cubicBezTo>
                          <a:pt x="24" y="34"/>
                          <a:pt x="24" y="34"/>
                          <a:pt x="24" y="34"/>
                        </a:cubicBezTo>
                        <a:cubicBezTo>
                          <a:pt x="25" y="34"/>
                          <a:pt x="25" y="34"/>
                          <a:pt x="25" y="34"/>
                        </a:cubicBezTo>
                        <a:cubicBezTo>
                          <a:pt x="26" y="34"/>
                          <a:pt x="26" y="34"/>
                          <a:pt x="26" y="34"/>
                        </a:cubicBezTo>
                        <a:cubicBezTo>
                          <a:pt x="24" y="33"/>
                          <a:pt x="24" y="33"/>
                          <a:pt x="24" y="33"/>
                        </a:cubicBezTo>
                        <a:cubicBezTo>
                          <a:pt x="24" y="32"/>
                          <a:pt x="24" y="32"/>
                          <a:pt x="24" y="32"/>
                        </a:cubicBezTo>
                        <a:cubicBezTo>
                          <a:pt x="25" y="32"/>
                          <a:pt x="25" y="32"/>
                          <a:pt x="25" y="32"/>
                        </a:cubicBezTo>
                        <a:cubicBezTo>
                          <a:pt x="25" y="32"/>
                          <a:pt x="25" y="32"/>
                          <a:pt x="25" y="32"/>
                        </a:cubicBezTo>
                        <a:cubicBezTo>
                          <a:pt x="26" y="32"/>
                          <a:pt x="26" y="32"/>
                          <a:pt x="26" y="32"/>
                        </a:cubicBezTo>
                        <a:cubicBezTo>
                          <a:pt x="26" y="30"/>
                          <a:pt x="26" y="30"/>
                          <a:pt x="26" y="30"/>
                        </a:cubicBezTo>
                        <a:cubicBezTo>
                          <a:pt x="26" y="30"/>
                          <a:pt x="26" y="30"/>
                          <a:pt x="26" y="30"/>
                        </a:cubicBezTo>
                        <a:cubicBezTo>
                          <a:pt x="26" y="29"/>
                          <a:pt x="26" y="29"/>
                          <a:pt x="26" y="29"/>
                        </a:cubicBezTo>
                        <a:cubicBezTo>
                          <a:pt x="27" y="29"/>
                          <a:pt x="27" y="29"/>
                          <a:pt x="27" y="29"/>
                        </a:cubicBezTo>
                        <a:cubicBezTo>
                          <a:pt x="29" y="28"/>
                          <a:pt x="29" y="28"/>
                          <a:pt x="29" y="28"/>
                        </a:cubicBezTo>
                        <a:cubicBezTo>
                          <a:pt x="29" y="27"/>
                          <a:pt x="29" y="27"/>
                          <a:pt x="29" y="27"/>
                        </a:cubicBezTo>
                        <a:cubicBezTo>
                          <a:pt x="30" y="25"/>
                          <a:pt x="30" y="25"/>
                          <a:pt x="30" y="25"/>
                        </a:cubicBezTo>
                        <a:cubicBezTo>
                          <a:pt x="30" y="23"/>
                          <a:pt x="30" y="23"/>
                          <a:pt x="30" y="23"/>
                        </a:cubicBezTo>
                        <a:cubicBezTo>
                          <a:pt x="31" y="22"/>
                          <a:pt x="31" y="22"/>
                          <a:pt x="31" y="22"/>
                        </a:cubicBezTo>
                        <a:cubicBezTo>
                          <a:pt x="30" y="22"/>
                          <a:pt x="30" y="22"/>
                          <a:pt x="30" y="22"/>
                        </a:cubicBezTo>
                        <a:cubicBezTo>
                          <a:pt x="30" y="23"/>
                          <a:pt x="30" y="23"/>
                          <a:pt x="30" y="23"/>
                        </a:cubicBezTo>
                        <a:cubicBezTo>
                          <a:pt x="28" y="23"/>
                          <a:pt x="28" y="23"/>
                          <a:pt x="28" y="23"/>
                        </a:cubicBezTo>
                        <a:cubicBezTo>
                          <a:pt x="27" y="25"/>
                          <a:pt x="27" y="25"/>
                          <a:pt x="27" y="25"/>
                        </a:cubicBezTo>
                        <a:cubicBezTo>
                          <a:pt x="27" y="24"/>
                          <a:pt x="27" y="24"/>
                          <a:pt x="27" y="24"/>
                        </a:cubicBezTo>
                        <a:cubicBezTo>
                          <a:pt x="27" y="23"/>
                          <a:pt x="27" y="23"/>
                          <a:pt x="27" y="23"/>
                        </a:cubicBezTo>
                        <a:cubicBezTo>
                          <a:pt x="28" y="22"/>
                          <a:pt x="28" y="22"/>
                          <a:pt x="28" y="22"/>
                        </a:cubicBezTo>
                        <a:cubicBezTo>
                          <a:pt x="28" y="21"/>
                          <a:pt x="28" y="21"/>
                          <a:pt x="28" y="21"/>
                        </a:cubicBezTo>
                        <a:cubicBezTo>
                          <a:pt x="28" y="20"/>
                          <a:pt x="28" y="20"/>
                          <a:pt x="28" y="20"/>
                        </a:cubicBezTo>
                        <a:cubicBezTo>
                          <a:pt x="27" y="20"/>
                          <a:pt x="27" y="20"/>
                          <a:pt x="27" y="20"/>
                        </a:cubicBezTo>
                        <a:cubicBezTo>
                          <a:pt x="28" y="20"/>
                          <a:pt x="28" y="20"/>
                          <a:pt x="28" y="20"/>
                        </a:cubicBezTo>
                        <a:cubicBezTo>
                          <a:pt x="28" y="19"/>
                          <a:pt x="28" y="19"/>
                          <a:pt x="28" y="19"/>
                        </a:cubicBezTo>
                        <a:cubicBezTo>
                          <a:pt x="28" y="18"/>
                          <a:pt x="28" y="18"/>
                          <a:pt x="28" y="18"/>
                        </a:cubicBezTo>
                        <a:cubicBezTo>
                          <a:pt x="26" y="17"/>
                          <a:pt x="26" y="17"/>
                          <a:pt x="26" y="17"/>
                        </a:cubicBezTo>
                        <a:cubicBezTo>
                          <a:pt x="25" y="17"/>
                          <a:pt x="25" y="17"/>
                          <a:pt x="25" y="17"/>
                        </a:cubicBezTo>
                        <a:cubicBezTo>
                          <a:pt x="24" y="17"/>
                          <a:pt x="24" y="17"/>
                          <a:pt x="24" y="17"/>
                        </a:cubicBezTo>
                        <a:cubicBezTo>
                          <a:pt x="23" y="18"/>
                          <a:pt x="23" y="18"/>
                          <a:pt x="23" y="18"/>
                        </a:cubicBezTo>
                        <a:cubicBezTo>
                          <a:pt x="22" y="18"/>
                          <a:pt x="22" y="18"/>
                          <a:pt x="22" y="18"/>
                        </a:cubicBezTo>
                        <a:cubicBezTo>
                          <a:pt x="22" y="17"/>
                          <a:pt x="22" y="17"/>
                          <a:pt x="22" y="17"/>
                        </a:cubicBezTo>
                        <a:cubicBezTo>
                          <a:pt x="23" y="16"/>
                          <a:pt x="23" y="16"/>
                          <a:pt x="23" y="16"/>
                        </a:cubicBezTo>
                        <a:cubicBezTo>
                          <a:pt x="24" y="16"/>
                          <a:pt x="24" y="16"/>
                          <a:pt x="24" y="16"/>
                        </a:cubicBezTo>
                        <a:cubicBezTo>
                          <a:pt x="26" y="15"/>
                          <a:pt x="26" y="15"/>
                          <a:pt x="26" y="15"/>
                        </a:cubicBezTo>
                        <a:cubicBezTo>
                          <a:pt x="28" y="14"/>
                          <a:pt x="28" y="14"/>
                          <a:pt x="28" y="14"/>
                        </a:cubicBezTo>
                        <a:cubicBezTo>
                          <a:pt x="28" y="13"/>
                          <a:pt x="28" y="13"/>
                          <a:pt x="28" y="13"/>
                        </a:cubicBezTo>
                        <a:cubicBezTo>
                          <a:pt x="30" y="13"/>
                          <a:pt x="30" y="13"/>
                          <a:pt x="30" y="13"/>
                        </a:cubicBezTo>
                        <a:cubicBezTo>
                          <a:pt x="31" y="13"/>
                          <a:pt x="31" y="13"/>
                          <a:pt x="31" y="13"/>
                        </a:cubicBezTo>
                        <a:cubicBezTo>
                          <a:pt x="31" y="13"/>
                          <a:pt x="31" y="13"/>
                          <a:pt x="31" y="13"/>
                        </a:cubicBezTo>
                        <a:cubicBezTo>
                          <a:pt x="32" y="13"/>
                          <a:pt x="32" y="13"/>
                          <a:pt x="32" y="13"/>
                        </a:cubicBezTo>
                        <a:cubicBezTo>
                          <a:pt x="32" y="11"/>
                          <a:pt x="32" y="11"/>
                          <a:pt x="32" y="11"/>
                        </a:cubicBezTo>
                        <a:cubicBezTo>
                          <a:pt x="32" y="11"/>
                          <a:pt x="32" y="11"/>
                          <a:pt x="32" y="11"/>
                        </a:cubicBezTo>
                        <a:cubicBezTo>
                          <a:pt x="31" y="10"/>
                          <a:pt x="31" y="10"/>
                          <a:pt x="31" y="10"/>
                        </a:cubicBezTo>
                        <a:cubicBezTo>
                          <a:pt x="31" y="9"/>
                          <a:pt x="31" y="9"/>
                          <a:pt x="31" y="9"/>
                        </a:cubicBezTo>
                        <a:cubicBezTo>
                          <a:pt x="32" y="9"/>
                          <a:pt x="32" y="9"/>
                          <a:pt x="32" y="9"/>
                        </a:cubicBezTo>
                        <a:cubicBezTo>
                          <a:pt x="32" y="8"/>
                          <a:pt x="32" y="8"/>
                          <a:pt x="32" y="8"/>
                        </a:cubicBezTo>
                        <a:cubicBezTo>
                          <a:pt x="32" y="9"/>
                          <a:pt x="32" y="9"/>
                          <a:pt x="32" y="9"/>
                        </a:cubicBezTo>
                        <a:cubicBezTo>
                          <a:pt x="33" y="9"/>
                          <a:pt x="33" y="9"/>
                          <a:pt x="33" y="9"/>
                        </a:cubicBezTo>
                        <a:cubicBezTo>
                          <a:pt x="35" y="8"/>
                          <a:pt x="35" y="8"/>
                          <a:pt x="35" y="8"/>
                        </a:cubicBezTo>
                        <a:cubicBezTo>
                          <a:pt x="36" y="7"/>
                          <a:pt x="36" y="7"/>
                          <a:pt x="36" y="7"/>
                        </a:cubicBezTo>
                        <a:cubicBezTo>
                          <a:pt x="35" y="6"/>
                          <a:pt x="35" y="6"/>
                          <a:pt x="35" y="6"/>
                        </a:cubicBezTo>
                        <a:cubicBezTo>
                          <a:pt x="35" y="6"/>
                          <a:pt x="35" y="6"/>
                          <a:pt x="35" y="6"/>
                        </a:cubicBezTo>
                        <a:cubicBezTo>
                          <a:pt x="35" y="5"/>
                          <a:pt x="35" y="5"/>
                          <a:pt x="35" y="5"/>
                        </a:cubicBezTo>
                        <a:cubicBezTo>
                          <a:pt x="34" y="5"/>
                          <a:pt x="34" y="5"/>
                          <a:pt x="34" y="5"/>
                        </a:cubicBezTo>
                        <a:cubicBezTo>
                          <a:pt x="33" y="4"/>
                          <a:pt x="33" y="4"/>
                          <a:pt x="33" y="4"/>
                        </a:cubicBezTo>
                        <a:cubicBezTo>
                          <a:pt x="30" y="4"/>
                          <a:pt x="30" y="4"/>
                          <a:pt x="30" y="4"/>
                        </a:cubicBezTo>
                        <a:cubicBezTo>
                          <a:pt x="30" y="4"/>
                          <a:pt x="30" y="4"/>
                          <a:pt x="30" y="4"/>
                        </a:cubicBezTo>
                        <a:cubicBezTo>
                          <a:pt x="29" y="4"/>
                          <a:pt x="29" y="4"/>
                          <a:pt x="29" y="4"/>
                        </a:cubicBezTo>
                        <a:cubicBezTo>
                          <a:pt x="27" y="4"/>
                          <a:pt x="27" y="4"/>
                          <a:pt x="27" y="4"/>
                        </a:cubicBezTo>
                        <a:cubicBezTo>
                          <a:pt x="26" y="4"/>
                          <a:pt x="26" y="4"/>
                          <a:pt x="26" y="4"/>
                        </a:cubicBezTo>
                        <a:cubicBezTo>
                          <a:pt x="25" y="4"/>
                          <a:pt x="25" y="4"/>
                          <a:pt x="25" y="4"/>
                        </a:cubicBezTo>
                        <a:cubicBezTo>
                          <a:pt x="24" y="3"/>
                          <a:pt x="24" y="3"/>
                          <a:pt x="24" y="3"/>
                        </a:cubicBezTo>
                        <a:cubicBezTo>
                          <a:pt x="23" y="2"/>
                          <a:pt x="23" y="2"/>
                          <a:pt x="23" y="2"/>
                        </a:cubicBezTo>
                        <a:cubicBezTo>
                          <a:pt x="23" y="2"/>
                          <a:pt x="23" y="2"/>
                          <a:pt x="23" y="2"/>
                        </a:cubicBezTo>
                        <a:cubicBezTo>
                          <a:pt x="24" y="1"/>
                          <a:pt x="24" y="1"/>
                          <a:pt x="24" y="1"/>
                        </a:cubicBezTo>
                        <a:cubicBezTo>
                          <a:pt x="24" y="1"/>
                          <a:pt x="24" y="1"/>
                          <a:pt x="24" y="1"/>
                        </a:cubicBezTo>
                        <a:cubicBezTo>
                          <a:pt x="22" y="0"/>
                          <a:pt x="22"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9" name="Freeform 605"/>
                  <p:cNvSpPr>
                    <a:spLocks/>
                  </p:cNvSpPr>
                  <p:nvPr/>
                </p:nvSpPr>
                <p:spPr bwMode="auto">
                  <a:xfrm>
                    <a:off x="2194" y="1284"/>
                    <a:ext cx="12" cy="6"/>
                  </a:xfrm>
                  <a:custGeom>
                    <a:avLst/>
                    <a:gdLst>
                      <a:gd name="T0" fmla="*/ 3 w 4"/>
                      <a:gd name="T1" fmla="*/ 2 h 2"/>
                      <a:gd name="T2" fmla="*/ 2 w 4"/>
                      <a:gd name="T3" fmla="*/ 2 h 2"/>
                      <a:gd name="T4" fmla="*/ 1 w 4"/>
                      <a:gd name="T5" fmla="*/ 1 h 2"/>
                      <a:gd name="T6" fmla="*/ 1 w 4"/>
                      <a:gd name="T7" fmla="*/ 1 h 2"/>
                      <a:gd name="T8" fmla="*/ 0 w 4"/>
                      <a:gd name="T9" fmla="*/ 2 h 2"/>
                      <a:gd name="T10" fmla="*/ 0 w 4"/>
                      <a:gd name="T11" fmla="*/ 1 h 2"/>
                      <a:gd name="T12" fmla="*/ 0 w 4"/>
                      <a:gd name="T13" fmla="*/ 1 h 2"/>
                      <a:gd name="T14" fmla="*/ 0 w 4"/>
                      <a:gd name="T15" fmla="*/ 0 h 2"/>
                      <a:gd name="T16" fmla="*/ 1 w 4"/>
                      <a:gd name="T17" fmla="*/ 0 h 2"/>
                      <a:gd name="T18" fmla="*/ 1 w 4"/>
                      <a:gd name="T19" fmla="*/ 0 h 2"/>
                      <a:gd name="T20" fmla="*/ 2 w 4"/>
                      <a:gd name="T21" fmla="*/ 0 h 2"/>
                      <a:gd name="T22" fmla="*/ 2 w 4"/>
                      <a:gd name="T23" fmla="*/ 1 h 2"/>
                      <a:gd name="T24" fmla="*/ 4 w 4"/>
                      <a:gd name="T25" fmla="*/ 1 h 2"/>
                      <a:gd name="T26" fmla="*/ 4 w 4"/>
                      <a:gd name="T27" fmla="*/ 2 h 2"/>
                      <a:gd name="T28" fmla="*/ 3 w 4"/>
                      <a:gd name="T29" fmla="*/ 2 h 2"/>
                      <a:gd name="T30" fmla="*/ 3 w 4"/>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3" y="2"/>
                        </a:moveTo>
                        <a:cubicBezTo>
                          <a:pt x="2" y="2"/>
                          <a:pt x="2" y="2"/>
                          <a:pt x="2" y="2"/>
                        </a:cubicBezTo>
                        <a:cubicBezTo>
                          <a:pt x="1" y="1"/>
                          <a:pt x="1" y="1"/>
                          <a:pt x="1" y="1"/>
                        </a:cubicBezTo>
                        <a:cubicBezTo>
                          <a:pt x="1" y="1"/>
                          <a:pt x="1" y="1"/>
                          <a:pt x="1" y="1"/>
                        </a:cubicBezTo>
                        <a:cubicBezTo>
                          <a:pt x="0" y="2"/>
                          <a:pt x="0" y="2"/>
                          <a:pt x="0" y="2"/>
                        </a:cubicBez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3" y="2"/>
                          <a:pt x="3" y="2"/>
                          <a:pt x="3" y="2"/>
                        </a:cubicBezTo>
                        <a:cubicBezTo>
                          <a:pt x="3" y="2"/>
                          <a:pt x="3" y="2"/>
                          <a:pt x="3"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0" name="Freeform 606"/>
                  <p:cNvSpPr>
                    <a:spLocks noEditPoints="1"/>
                  </p:cNvSpPr>
                  <p:nvPr/>
                </p:nvSpPr>
                <p:spPr bwMode="auto">
                  <a:xfrm>
                    <a:off x="2191" y="1281"/>
                    <a:ext cx="15" cy="12"/>
                  </a:xfrm>
                  <a:custGeom>
                    <a:avLst/>
                    <a:gdLst>
                      <a:gd name="T0" fmla="*/ 2 w 5"/>
                      <a:gd name="T1" fmla="*/ 1 h 4"/>
                      <a:gd name="T2" fmla="*/ 3 w 5"/>
                      <a:gd name="T3" fmla="*/ 1 h 4"/>
                      <a:gd name="T4" fmla="*/ 3 w 5"/>
                      <a:gd name="T5" fmla="*/ 2 h 4"/>
                      <a:gd name="T6" fmla="*/ 3 w 5"/>
                      <a:gd name="T7" fmla="*/ 2 h 4"/>
                      <a:gd name="T8" fmla="*/ 3 w 5"/>
                      <a:gd name="T9" fmla="*/ 2 h 4"/>
                      <a:gd name="T10" fmla="*/ 4 w 5"/>
                      <a:gd name="T11" fmla="*/ 2 h 4"/>
                      <a:gd name="T12" fmla="*/ 5 w 5"/>
                      <a:gd name="T13" fmla="*/ 3 h 4"/>
                      <a:gd name="T14" fmla="*/ 4 w 5"/>
                      <a:gd name="T15" fmla="*/ 3 h 4"/>
                      <a:gd name="T16" fmla="*/ 4 w 5"/>
                      <a:gd name="T17" fmla="*/ 3 h 4"/>
                      <a:gd name="T18" fmla="*/ 4 w 5"/>
                      <a:gd name="T19" fmla="*/ 3 h 4"/>
                      <a:gd name="T20" fmla="*/ 4 w 5"/>
                      <a:gd name="T21" fmla="*/ 3 h 4"/>
                      <a:gd name="T22" fmla="*/ 4 w 5"/>
                      <a:gd name="T23" fmla="*/ 3 h 4"/>
                      <a:gd name="T24" fmla="*/ 3 w 5"/>
                      <a:gd name="T25" fmla="*/ 3 h 4"/>
                      <a:gd name="T26" fmla="*/ 2 w 5"/>
                      <a:gd name="T27" fmla="*/ 2 h 4"/>
                      <a:gd name="T28" fmla="*/ 2 w 5"/>
                      <a:gd name="T29" fmla="*/ 1 h 4"/>
                      <a:gd name="T30" fmla="*/ 1 w 5"/>
                      <a:gd name="T31" fmla="*/ 2 h 4"/>
                      <a:gd name="T32" fmla="*/ 1 w 5"/>
                      <a:gd name="T33" fmla="*/ 2 h 4"/>
                      <a:gd name="T34" fmla="*/ 1 w 5"/>
                      <a:gd name="T35" fmla="*/ 2 h 4"/>
                      <a:gd name="T36" fmla="*/ 1 w 5"/>
                      <a:gd name="T37" fmla="*/ 2 h 4"/>
                      <a:gd name="T38" fmla="*/ 1 w 5"/>
                      <a:gd name="T39" fmla="*/ 1 h 4"/>
                      <a:gd name="T40" fmla="*/ 2 w 5"/>
                      <a:gd name="T41" fmla="*/ 1 h 4"/>
                      <a:gd name="T42" fmla="*/ 2 w 5"/>
                      <a:gd name="T43" fmla="*/ 1 h 4"/>
                      <a:gd name="T44" fmla="*/ 2 w 5"/>
                      <a:gd name="T45" fmla="*/ 1 h 4"/>
                      <a:gd name="T46" fmla="*/ 2 w 5"/>
                      <a:gd name="T47" fmla="*/ 1 h 4"/>
                      <a:gd name="T48" fmla="*/ 2 w 5"/>
                      <a:gd name="T49" fmla="*/ 0 h 4"/>
                      <a:gd name="T50" fmla="*/ 2 w 5"/>
                      <a:gd name="T51" fmla="*/ 1 h 4"/>
                      <a:gd name="T52" fmla="*/ 0 w 5"/>
                      <a:gd name="T53" fmla="*/ 1 h 4"/>
                      <a:gd name="T54" fmla="*/ 1 w 5"/>
                      <a:gd name="T55" fmla="*/ 2 h 4"/>
                      <a:gd name="T56" fmla="*/ 1 w 5"/>
                      <a:gd name="T57" fmla="*/ 3 h 4"/>
                      <a:gd name="T58" fmla="*/ 2 w 5"/>
                      <a:gd name="T59" fmla="*/ 3 h 4"/>
                      <a:gd name="T60" fmla="*/ 2 w 5"/>
                      <a:gd name="T61" fmla="*/ 2 h 4"/>
                      <a:gd name="T62" fmla="*/ 3 w 5"/>
                      <a:gd name="T63" fmla="*/ 3 h 4"/>
                      <a:gd name="T64" fmla="*/ 4 w 5"/>
                      <a:gd name="T65" fmla="*/ 3 h 4"/>
                      <a:gd name="T66" fmla="*/ 4 w 5"/>
                      <a:gd name="T67" fmla="*/ 4 h 4"/>
                      <a:gd name="T68" fmla="*/ 5 w 5"/>
                      <a:gd name="T69" fmla="*/ 3 h 4"/>
                      <a:gd name="T70" fmla="*/ 5 w 5"/>
                      <a:gd name="T71" fmla="*/ 3 h 4"/>
                      <a:gd name="T72" fmla="*/ 5 w 5"/>
                      <a:gd name="T73" fmla="*/ 2 h 4"/>
                      <a:gd name="T74" fmla="*/ 4 w 5"/>
                      <a:gd name="T75" fmla="*/ 1 h 4"/>
                      <a:gd name="T76" fmla="*/ 3 w 5"/>
                      <a:gd name="T77" fmla="*/ 1 h 4"/>
                      <a:gd name="T78" fmla="*/ 2 w 5"/>
                      <a:gd name="T79" fmla="*/ 0 h 4"/>
                      <a:gd name="T80" fmla="*/ 4 w 5"/>
                      <a:gd name="T81" fmla="*/ 4 h 4"/>
                      <a:gd name="T82" fmla="*/ 4 w 5"/>
                      <a:gd name="T83" fmla="*/ 4 h 4"/>
                      <a:gd name="T84" fmla="*/ 4 w 5"/>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4">
                        <a:moveTo>
                          <a:pt x="2" y="1"/>
                        </a:moveTo>
                        <a:cubicBezTo>
                          <a:pt x="3" y="1"/>
                          <a:pt x="3" y="1"/>
                          <a:pt x="3" y="1"/>
                        </a:cubicBezTo>
                        <a:cubicBezTo>
                          <a:pt x="3" y="2"/>
                          <a:pt x="3" y="2"/>
                          <a:pt x="3" y="2"/>
                        </a:cubicBezTo>
                        <a:cubicBezTo>
                          <a:pt x="3" y="2"/>
                          <a:pt x="3" y="2"/>
                          <a:pt x="3" y="2"/>
                        </a:cubicBezTo>
                        <a:cubicBezTo>
                          <a:pt x="3" y="2"/>
                          <a:pt x="3" y="2"/>
                          <a:pt x="3" y="2"/>
                        </a:cubicBezTo>
                        <a:cubicBezTo>
                          <a:pt x="4" y="2"/>
                          <a:pt x="4" y="2"/>
                          <a:pt x="4" y="2"/>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2" y="2"/>
                          <a:pt x="2" y="2"/>
                          <a:pt x="2" y="2"/>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moveTo>
                          <a:pt x="2" y="0"/>
                        </a:moveTo>
                        <a:cubicBezTo>
                          <a:pt x="2" y="1"/>
                          <a:pt x="2" y="1"/>
                          <a:pt x="2" y="1"/>
                        </a:cubicBezTo>
                        <a:cubicBezTo>
                          <a:pt x="0" y="1"/>
                          <a:pt x="0" y="1"/>
                          <a:pt x="0" y="1"/>
                        </a:cubicBezTo>
                        <a:cubicBezTo>
                          <a:pt x="1" y="2"/>
                          <a:pt x="1" y="2"/>
                          <a:pt x="1" y="2"/>
                        </a:cubicBezTo>
                        <a:cubicBezTo>
                          <a:pt x="1" y="3"/>
                          <a:pt x="1" y="3"/>
                          <a:pt x="1" y="3"/>
                        </a:cubicBezTo>
                        <a:cubicBezTo>
                          <a:pt x="2" y="3"/>
                          <a:pt x="2" y="3"/>
                          <a:pt x="2" y="3"/>
                        </a:cubicBezTo>
                        <a:cubicBezTo>
                          <a:pt x="2" y="2"/>
                          <a:pt x="2" y="2"/>
                          <a:pt x="2" y="2"/>
                        </a:cubicBezTo>
                        <a:cubicBezTo>
                          <a:pt x="3" y="3"/>
                          <a:pt x="3" y="3"/>
                          <a:pt x="3" y="3"/>
                        </a:cubicBezTo>
                        <a:cubicBezTo>
                          <a:pt x="4" y="3"/>
                          <a:pt x="4" y="3"/>
                          <a:pt x="4" y="3"/>
                        </a:cubicBezTo>
                        <a:cubicBezTo>
                          <a:pt x="4" y="4"/>
                          <a:pt x="4" y="4"/>
                          <a:pt x="4" y="4"/>
                        </a:cubicBezTo>
                        <a:cubicBezTo>
                          <a:pt x="4" y="4"/>
                          <a:pt x="5" y="3"/>
                          <a:pt x="5" y="3"/>
                        </a:cubicBezTo>
                        <a:cubicBezTo>
                          <a:pt x="5" y="3"/>
                          <a:pt x="5" y="3"/>
                          <a:pt x="5" y="3"/>
                        </a:cubicBezTo>
                        <a:cubicBezTo>
                          <a:pt x="5" y="2"/>
                          <a:pt x="5" y="2"/>
                          <a:pt x="5" y="2"/>
                        </a:cubicBezTo>
                        <a:cubicBezTo>
                          <a:pt x="4" y="1"/>
                          <a:pt x="4" y="1"/>
                          <a:pt x="4" y="1"/>
                        </a:cubicBezTo>
                        <a:cubicBezTo>
                          <a:pt x="3" y="1"/>
                          <a:pt x="3" y="1"/>
                          <a:pt x="3" y="1"/>
                        </a:cubicBezTo>
                        <a:cubicBezTo>
                          <a:pt x="2" y="0"/>
                          <a:pt x="2" y="0"/>
                          <a:pt x="2" y="0"/>
                        </a:cubicBezTo>
                        <a:close/>
                        <a:moveTo>
                          <a:pt x="4" y="4"/>
                        </a:moveTo>
                        <a:cubicBezTo>
                          <a:pt x="4" y="4"/>
                          <a:pt x="4" y="4"/>
                          <a:pt x="4"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sp>
            <p:nvSpPr>
              <p:cNvPr id="9" name="Freeform 608"/>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0" name="Freeform 609"/>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6"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1" name="Freeform 610"/>
              <p:cNvSpPr>
                <a:spLocks/>
              </p:cNvSpPr>
              <p:nvPr/>
            </p:nvSpPr>
            <p:spPr bwMode="auto">
              <a:xfrm>
                <a:off x="4063743" y="2176463"/>
                <a:ext cx="11113" cy="9525"/>
              </a:xfrm>
              <a:custGeom>
                <a:avLst/>
                <a:gdLst>
                  <a:gd name="T0" fmla="*/ 0 w 7"/>
                  <a:gd name="T1" fmla="*/ 6 h 6"/>
                  <a:gd name="T2" fmla="*/ 0 w 7"/>
                  <a:gd name="T3" fmla="*/ 3 h 6"/>
                  <a:gd name="T4" fmla="*/ 0 w 7"/>
                  <a:gd name="T5" fmla="*/ 0 h 6"/>
                  <a:gd name="T6" fmla="*/ 3 w 7"/>
                  <a:gd name="T7" fmla="*/ 3 h 6"/>
                  <a:gd name="T8" fmla="*/ 7 w 7"/>
                  <a:gd name="T9" fmla="*/ 3 h 6"/>
                  <a:gd name="T10" fmla="*/ 7 w 7"/>
                  <a:gd name="T11" fmla="*/ 3 h 6"/>
                  <a:gd name="T12" fmla="*/ 3 w 7"/>
                  <a:gd name="T13" fmla="*/ 6 h 6"/>
                  <a:gd name="T14" fmla="*/ 0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0" y="6"/>
                    </a:moveTo>
                    <a:lnTo>
                      <a:pt x="0" y="3"/>
                    </a:lnTo>
                    <a:lnTo>
                      <a:pt x="0" y="0"/>
                    </a:lnTo>
                    <a:lnTo>
                      <a:pt x="3" y="3"/>
                    </a:lnTo>
                    <a:lnTo>
                      <a:pt x="7" y="3"/>
                    </a:lnTo>
                    <a:lnTo>
                      <a:pt x="7"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2" name="Freeform 611"/>
              <p:cNvSpPr>
                <a:spLocks/>
              </p:cNvSpPr>
              <p:nvPr/>
            </p:nvSpPr>
            <p:spPr bwMode="auto">
              <a:xfrm>
                <a:off x="4063743" y="2176463"/>
                <a:ext cx="11113" cy="9525"/>
              </a:xfrm>
              <a:custGeom>
                <a:avLst/>
                <a:gdLst>
                  <a:gd name="T0" fmla="*/ 3 w 7"/>
                  <a:gd name="T1" fmla="*/ 0 h 6"/>
                  <a:gd name="T2" fmla="*/ 0 w 7"/>
                  <a:gd name="T3" fmla="*/ 0 h 6"/>
                  <a:gd name="T4" fmla="*/ 0 w 7"/>
                  <a:gd name="T5" fmla="*/ 3 h 6"/>
                  <a:gd name="T6" fmla="*/ 0 w 7"/>
                  <a:gd name="T7" fmla="*/ 6 h 6"/>
                  <a:gd name="T8" fmla="*/ 3 w 7"/>
                  <a:gd name="T9" fmla="*/ 6 h 6"/>
                  <a:gd name="T10" fmla="*/ 7 w 7"/>
                  <a:gd name="T11" fmla="*/ 3 h 6"/>
                  <a:gd name="T12" fmla="*/ 7 w 7"/>
                  <a:gd name="T13" fmla="*/ 0 h 6"/>
                  <a:gd name="T14" fmla="*/ 3 w 7"/>
                  <a:gd name="T15" fmla="*/ 0 h 6"/>
                  <a:gd name="T16" fmla="*/ 3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0"/>
                    </a:moveTo>
                    <a:lnTo>
                      <a:pt x="0" y="0"/>
                    </a:lnTo>
                    <a:lnTo>
                      <a:pt x="0" y="3"/>
                    </a:lnTo>
                    <a:lnTo>
                      <a:pt x="0" y="6"/>
                    </a:lnTo>
                    <a:lnTo>
                      <a:pt x="3" y="6"/>
                    </a:lnTo>
                    <a:lnTo>
                      <a:pt x="7" y="3"/>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3" name="Freeform 612"/>
              <p:cNvSpPr>
                <a:spLocks/>
              </p:cNvSpPr>
              <p:nvPr/>
            </p:nvSpPr>
            <p:spPr bwMode="auto">
              <a:xfrm>
                <a:off x="4063743" y="2157413"/>
                <a:ext cx="15875" cy="19050"/>
              </a:xfrm>
              <a:custGeom>
                <a:avLst/>
                <a:gdLst>
                  <a:gd name="T0" fmla="*/ 0 w 10"/>
                  <a:gd name="T1" fmla="*/ 12 h 12"/>
                  <a:gd name="T2" fmla="*/ 3 w 10"/>
                  <a:gd name="T3" fmla="*/ 9 h 12"/>
                  <a:gd name="T4" fmla="*/ 3 w 10"/>
                  <a:gd name="T5" fmla="*/ 3 h 12"/>
                  <a:gd name="T6" fmla="*/ 7 w 10"/>
                  <a:gd name="T7" fmla="*/ 0 h 12"/>
                  <a:gd name="T8" fmla="*/ 10 w 10"/>
                  <a:gd name="T9" fmla="*/ 0 h 12"/>
                  <a:gd name="T10" fmla="*/ 10 w 10"/>
                  <a:gd name="T11" fmla="*/ 0 h 12"/>
                  <a:gd name="T12" fmla="*/ 10 w 10"/>
                  <a:gd name="T13" fmla="*/ 3 h 12"/>
                  <a:gd name="T14" fmla="*/ 7 w 10"/>
                  <a:gd name="T15" fmla="*/ 6 h 12"/>
                  <a:gd name="T16" fmla="*/ 7 w 10"/>
                  <a:gd name="T17" fmla="*/ 12 h 12"/>
                  <a:gd name="T18" fmla="*/ 7 w 10"/>
                  <a:gd name="T19" fmla="*/ 12 h 12"/>
                  <a:gd name="T20" fmla="*/ 0 w 1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0" y="12"/>
                    </a:moveTo>
                    <a:lnTo>
                      <a:pt x="3" y="9"/>
                    </a:lnTo>
                    <a:lnTo>
                      <a:pt x="3" y="3"/>
                    </a:lnTo>
                    <a:lnTo>
                      <a:pt x="7" y="0"/>
                    </a:lnTo>
                    <a:lnTo>
                      <a:pt x="10" y="0"/>
                    </a:lnTo>
                    <a:lnTo>
                      <a:pt x="10" y="0"/>
                    </a:lnTo>
                    <a:lnTo>
                      <a:pt x="10" y="3"/>
                    </a:lnTo>
                    <a:lnTo>
                      <a:pt x="7" y="6"/>
                    </a:lnTo>
                    <a:lnTo>
                      <a:pt x="7" y="12"/>
                    </a:lnTo>
                    <a:lnTo>
                      <a:pt x="7"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4" name="Freeform 613"/>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close/>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5" name="Freeform 614"/>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6" name="Freeform 615"/>
              <p:cNvSpPr>
                <a:spLocks/>
              </p:cNvSpPr>
              <p:nvPr/>
            </p:nvSpPr>
            <p:spPr bwMode="auto">
              <a:xfrm>
                <a:off x="4270118" y="2513013"/>
                <a:ext cx="9525" cy="4763"/>
              </a:xfrm>
              <a:custGeom>
                <a:avLst/>
                <a:gdLst>
                  <a:gd name="T0" fmla="*/ 3 w 6"/>
                  <a:gd name="T1" fmla="*/ 3 h 3"/>
                  <a:gd name="T2" fmla="*/ 3 w 6"/>
                  <a:gd name="T3" fmla="*/ 0 h 3"/>
                  <a:gd name="T4" fmla="*/ 0 w 6"/>
                  <a:gd name="T5" fmla="*/ 0 h 3"/>
                  <a:gd name="T6" fmla="*/ 3 w 6"/>
                  <a:gd name="T7" fmla="*/ 0 h 3"/>
                  <a:gd name="T8" fmla="*/ 6 w 6"/>
                  <a:gd name="T9" fmla="*/ 3 h 3"/>
                  <a:gd name="T10" fmla="*/ 6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0" y="0"/>
                    </a:lnTo>
                    <a:lnTo>
                      <a:pt x="3"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7" name="Freeform 616"/>
              <p:cNvSpPr>
                <a:spLocks/>
              </p:cNvSpPr>
              <p:nvPr/>
            </p:nvSpPr>
            <p:spPr bwMode="auto">
              <a:xfrm>
                <a:off x="4265356" y="2513013"/>
                <a:ext cx="19050" cy="9525"/>
              </a:xfrm>
              <a:custGeom>
                <a:avLst/>
                <a:gdLst>
                  <a:gd name="T0" fmla="*/ 3 w 12"/>
                  <a:gd name="T1" fmla="*/ 0 h 6"/>
                  <a:gd name="T2" fmla="*/ 0 w 12"/>
                  <a:gd name="T3" fmla="*/ 0 h 6"/>
                  <a:gd name="T4" fmla="*/ 3 w 12"/>
                  <a:gd name="T5" fmla="*/ 3 h 6"/>
                  <a:gd name="T6" fmla="*/ 6 w 12"/>
                  <a:gd name="T7" fmla="*/ 6 h 6"/>
                  <a:gd name="T8" fmla="*/ 9 w 12"/>
                  <a:gd name="T9" fmla="*/ 6 h 6"/>
                  <a:gd name="T10" fmla="*/ 12 w 12"/>
                  <a:gd name="T11" fmla="*/ 6 h 6"/>
                  <a:gd name="T12" fmla="*/ 12 w 12"/>
                  <a:gd name="T13" fmla="*/ 6 h 6"/>
                  <a:gd name="T14" fmla="*/ 9 w 12"/>
                  <a:gd name="T15" fmla="*/ 3 h 6"/>
                  <a:gd name="T16" fmla="*/ 6 w 12"/>
                  <a:gd name="T17" fmla="*/ 0 h 6"/>
                  <a:gd name="T18" fmla="*/ 3 w 12"/>
                  <a:gd name="T19" fmla="*/ 0 h 6"/>
                  <a:gd name="T20" fmla="*/ 3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3" y="0"/>
                    </a:moveTo>
                    <a:lnTo>
                      <a:pt x="0" y="0"/>
                    </a:lnTo>
                    <a:lnTo>
                      <a:pt x="3" y="3"/>
                    </a:lnTo>
                    <a:lnTo>
                      <a:pt x="6" y="6"/>
                    </a:lnTo>
                    <a:lnTo>
                      <a:pt x="9" y="6"/>
                    </a:lnTo>
                    <a:lnTo>
                      <a:pt x="12" y="6"/>
                    </a:lnTo>
                    <a:lnTo>
                      <a:pt x="12" y="6"/>
                    </a:lnTo>
                    <a:lnTo>
                      <a:pt x="9"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8" name="Freeform 617"/>
              <p:cNvSpPr>
                <a:spLocks/>
              </p:cNvSpPr>
              <p:nvPr/>
            </p:nvSpPr>
            <p:spPr bwMode="auto">
              <a:xfrm>
                <a:off x="4528881" y="2435225"/>
                <a:ext cx="9525" cy="4763"/>
              </a:xfrm>
              <a:custGeom>
                <a:avLst/>
                <a:gdLst>
                  <a:gd name="T0" fmla="*/ 3 w 6"/>
                  <a:gd name="T1" fmla="*/ 0 h 3"/>
                  <a:gd name="T2" fmla="*/ 0 w 6"/>
                  <a:gd name="T3" fmla="*/ 3 h 3"/>
                  <a:gd name="T4" fmla="*/ 3 w 6"/>
                  <a:gd name="T5" fmla="*/ 3 h 3"/>
                  <a:gd name="T6" fmla="*/ 3 w 6"/>
                  <a:gd name="T7" fmla="*/ 3 h 3"/>
                  <a:gd name="T8" fmla="*/ 6 w 6"/>
                  <a:gd name="T9" fmla="*/ 0 h 3"/>
                  <a:gd name="T10" fmla="*/ 6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3"/>
                    </a:lnTo>
                    <a:lnTo>
                      <a:pt x="3" y="3"/>
                    </a:lnTo>
                    <a:lnTo>
                      <a:pt x="3" y="3"/>
                    </a:lnTo>
                    <a:lnTo>
                      <a:pt x="6" y="0"/>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19" name="Freeform 618"/>
              <p:cNvSpPr>
                <a:spLocks/>
              </p:cNvSpPr>
              <p:nvPr/>
            </p:nvSpPr>
            <p:spPr bwMode="auto">
              <a:xfrm>
                <a:off x="4528881" y="2435225"/>
                <a:ext cx="9525" cy="476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3" y="0"/>
                    </a:lnTo>
                    <a:lnTo>
                      <a:pt x="0" y="3"/>
                    </a:lnTo>
                    <a:lnTo>
                      <a:pt x="3" y="3"/>
                    </a:lnTo>
                    <a:lnTo>
                      <a:pt x="3"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0" name="Freeform 619"/>
              <p:cNvSpPr>
                <a:spLocks/>
              </p:cNvSpPr>
              <p:nvPr/>
            </p:nvSpPr>
            <p:spPr bwMode="auto">
              <a:xfrm>
                <a:off x="4514593" y="2555875"/>
                <a:ext cx="14288" cy="9525"/>
              </a:xfrm>
              <a:custGeom>
                <a:avLst/>
                <a:gdLst>
                  <a:gd name="T0" fmla="*/ 3 w 9"/>
                  <a:gd name="T1" fmla="*/ 3 h 6"/>
                  <a:gd name="T2" fmla="*/ 0 w 9"/>
                  <a:gd name="T3" fmla="*/ 3 h 6"/>
                  <a:gd name="T4" fmla="*/ 3 w 9"/>
                  <a:gd name="T5" fmla="*/ 0 h 6"/>
                  <a:gd name="T6" fmla="*/ 6 w 9"/>
                  <a:gd name="T7" fmla="*/ 0 h 6"/>
                  <a:gd name="T8" fmla="*/ 9 w 9"/>
                  <a:gd name="T9" fmla="*/ 0 h 6"/>
                  <a:gd name="T10" fmla="*/ 9 w 9"/>
                  <a:gd name="T11" fmla="*/ 0 h 6"/>
                  <a:gd name="T12" fmla="*/ 9 w 9"/>
                  <a:gd name="T13" fmla="*/ 0 h 6"/>
                  <a:gd name="T14" fmla="*/ 9 w 9"/>
                  <a:gd name="T15" fmla="*/ 3 h 6"/>
                  <a:gd name="T16" fmla="*/ 6 w 9"/>
                  <a:gd name="T17" fmla="*/ 3 h 6"/>
                  <a:gd name="T18" fmla="*/ 6 w 9"/>
                  <a:gd name="T19" fmla="*/ 6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0" y="3"/>
                    </a:lnTo>
                    <a:lnTo>
                      <a:pt x="3" y="0"/>
                    </a:lnTo>
                    <a:lnTo>
                      <a:pt x="6" y="0"/>
                    </a:lnTo>
                    <a:lnTo>
                      <a:pt x="9" y="0"/>
                    </a:lnTo>
                    <a:lnTo>
                      <a:pt x="9" y="0"/>
                    </a:lnTo>
                    <a:lnTo>
                      <a:pt x="9" y="0"/>
                    </a:lnTo>
                    <a:lnTo>
                      <a:pt x="9" y="3"/>
                    </a:lnTo>
                    <a:lnTo>
                      <a:pt x="6" y="3"/>
                    </a:lnTo>
                    <a:lnTo>
                      <a:pt x="6"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1" name="Freeform 620"/>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close/>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2" name="Freeform 621"/>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3" name="Freeform 622"/>
              <p:cNvSpPr>
                <a:spLocks/>
              </p:cNvSpPr>
              <p:nvPr/>
            </p:nvSpPr>
            <p:spPr bwMode="auto">
              <a:xfrm>
                <a:off x="4500306" y="2584450"/>
                <a:ext cx="4763" cy="9525"/>
              </a:xfrm>
              <a:custGeom>
                <a:avLst/>
                <a:gdLst>
                  <a:gd name="T0" fmla="*/ 0 w 3"/>
                  <a:gd name="T1" fmla="*/ 6 h 6"/>
                  <a:gd name="T2" fmla="*/ 3 w 3"/>
                  <a:gd name="T3" fmla="*/ 3 h 6"/>
                  <a:gd name="T4" fmla="*/ 0 w 3"/>
                  <a:gd name="T5" fmla="*/ 0 h 6"/>
                  <a:gd name="T6" fmla="*/ 0 w 3"/>
                  <a:gd name="T7" fmla="*/ 0 h 6"/>
                  <a:gd name="T8" fmla="*/ 0 w 3"/>
                  <a:gd name="T9" fmla="*/ 0 h 6"/>
                  <a:gd name="T10" fmla="*/ 3 w 3"/>
                  <a:gd name="T11" fmla="*/ 3 h 6"/>
                  <a:gd name="T12" fmla="*/ 3 w 3"/>
                  <a:gd name="T13" fmla="*/ 6 h 6"/>
                  <a:gd name="T14" fmla="*/ 3 w 3"/>
                  <a:gd name="T15" fmla="*/ 6 h 6"/>
                  <a:gd name="T16" fmla="*/ 0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6"/>
                    </a:moveTo>
                    <a:lnTo>
                      <a:pt x="3" y="3"/>
                    </a:lnTo>
                    <a:lnTo>
                      <a:pt x="0" y="0"/>
                    </a:lnTo>
                    <a:lnTo>
                      <a:pt x="0" y="0"/>
                    </a:lnTo>
                    <a:lnTo>
                      <a:pt x="0" y="0"/>
                    </a:lnTo>
                    <a:lnTo>
                      <a:pt x="3"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4" name="Freeform 623"/>
              <p:cNvSpPr>
                <a:spLocks/>
              </p:cNvSpPr>
              <p:nvPr/>
            </p:nvSpPr>
            <p:spPr bwMode="auto">
              <a:xfrm>
                <a:off x="4500306" y="2579688"/>
                <a:ext cx="9525" cy="19050"/>
              </a:xfrm>
              <a:custGeom>
                <a:avLst/>
                <a:gdLst>
                  <a:gd name="T0" fmla="*/ 0 w 6"/>
                  <a:gd name="T1" fmla="*/ 0 h 12"/>
                  <a:gd name="T2" fmla="*/ 0 w 6"/>
                  <a:gd name="T3" fmla="*/ 3 h 12"/>
                  <a:gd name="T4" fmla="*/ 0 w 6"/>
                  <a:gd name="T5" fmla="*/ 6 h 12"/>
                  <a:gd name="T6" fmla="*/ 0 w 6"/>
                  <a:gd name="T7" fmla="*/ 6 h 12"/>
                  <a:gd name="T8" fmla="*/ 0 w 6"/>
                  <a:gd name="T9" fmla="*/ 9 h 12"/>
                  <a:gd name="T10" fmla="*/ 3 w 6"/>
                  <a:gd name="T11" fmla="*/ 12 h 12"/>
                  <a:gd name="T12" fmla="*/ 6 w 6"/>
                  <a:gd name="T13" fmla="*/ 9 h 12"/>
                  <a:gd name="T14" fmla="*/ 6 w 6"/>
                  <a:gd name="T15" fmla="*/ 6 h 12"/>
                  <a:gd name="T16" fmla="*/ 3 w 6"/>
                  <a:gd name="T17" fmla="*/ 6 h 12"/>
                  <a:gd name="T18" fmla="*/ 3 w 6"/>
                  <a:gd name="T19" fmla="*/ 3 h 12"/>
                  <a:gd name="T20" fmla="*/ 0 w 6"/>
                  <a:gd name="T21" fmla="*/ 0 h 12"/>
                  <a:gd name="T22" fmla="*/ 0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0"/>
                    </a:moveTo>
                    <a:lnTo>
                      <a:pt x="0" y="3"/>
                    </a:lnTo>
                    <a:lnTo>
                      <a:pt x="0" y="6"/>
                    </a:lnTo>
                    <a:lnTo>
                      <a:pt x="0" y="6"/>
                    </a:lnTo>
                    <a:lnTo>
                      <a:pt x="0" y="9"/>
                    </a:lnTo>
                    <a:lnTo>
                      <a:pt x="3" y="12"/>
                    </a:lnTo>
                    <a:lnTo>
                      <a:pt x="6" y="9"/>
                    </a:lnTo>
                    <a:lnTo>
                      <a:pt x="6"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5" name="Freeform 624"/>
              <p:cNvSpPr>
                <a:spLocks/>
              </p:cNvSpPr>
              <p:nvPr/>
            </p:nvSpPr>
            <p:spPr bwMode="auto">
              <a:xfrm>
                <a:off x="4538406" y="2454275"/>
                <a:ext cx="4763" cy="6350"/>
              </a:xfrm>
              <a:custGeom>
                <a:avLst/>
                <a:gdLst>
                  <a:gd name="T0" fmla="*/ 0 w 3"/>
                  <a:gd name="T1" fmla="*/ 4 h 4"/>
                  <a:gd name="T2" fmla="*/ 0 w 3"/>
                  <a:gd name="T3" fmla="*/ 4 h 4"/>
                  <a:gd name="T4" fmla="*/ 3 w 3"/>
                  <a:gd name="T5" fmla="*/ 4 h 4"/>
                  <a:gd name="T6" fmla="*/ 3 w 3"/>
                  <a:gd name="T7" fmla="*/ 4 h 4"/>
                  <a:gd name="T8" fmla="*/ 0 w 3"/>
                  <a:gd name="T9" fmla="*/ 0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0" y="4"/>
                    </a:lnTo>
                    <a:lnTo>
                      <a:pt x="3" y="4"/>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6" name="Freeform 625"/>
              <p:cNvSpPr>
                <a:spLocks/>
              </p:cNvSpPr>
              <p:nvPr/>
            </p:nvSpPr>
            <p:spPr bwMode="auto">
              <a:xfrm>
                <a:off x="4538406" y="2454275"/>
                <a:ext cx="4763" cy="6350"/>
              </a:xfrm>
              <a:custGeom>
                <a:avLst/>
                <a:gdLst>
                  <a:gd name="T0" fmla="*/ 0 w 3"/>
                  <a:gd name="T1" fmla="*/ 0 h 4"/>
                  <a:gd name="T2" fmla="*/ 0 w 3"/>
                  <a:gd name="T3" fmla="*/ 4 h 4"/>
                  <a:gd name="T4" fmla="*/ 0 w 3"/>
                  <a:gd name="T5" fmla="*/ 4 h 4"/>
                  <a:gd name="T6" fmla="*/ 3 w 3"/>
                  <a:gd name="T7" fmla="*/ 4 h 4"/>
                  <a:gd name="T8" fmla="*/ 3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0" y="4"/>
                    </a:lnTo>
                    <a:lnTo>
                      <a:pt x="3" y="4"/>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7" name="Freeform 626"/>
              <p:cNvSpPr>
                <a:spLocks/>
              </p:cNvSpPr>
              <p:nvPr/>
            </p:nvSpPr>
            <p:spPr bwMode="auto">
              <a:xfrm>
                <a:off x="4490781" y="2598738"/>
                <a:ext cx="19050" cy="14288"/>
              </a:xfrm>
              <a:custGeom>
                <a:avLst/>
                <a:gdLst>
                  <a:gd name="T0" fmla="*/ 6 w 12"/>
                  <a:gd name="T1" fmla="*/ 9 h 9"/>
                  <a:gd name="T2" fmla="*/ 6 w 12"/>
                  <a:gd name="T3" fmla="*/ 6 h 9"/>
                  <a:gd name="T4" fmla="*/ 3 w 12"/>
                  <a:gd name="T5" fmla="*/ 6 h 9"/>
                  <a:gd name="T6" fmla="*/ 3 w 12"/>
                  <a:gd name="T7" fmla="*/ 3 h 9"/>
                  <a:gd name="T8" fmla="*/ 0 w 12"/>
                  <a:gd name="T9" fmla="*/ 3 h 9"/>
                  <a:gd name="T10" fmla="*/ 0 w 12"/>
                  <a:gd name="T11" fmla="*/ 0 h 9"/>
                  <a:gd name="T12" fmla="*/ 0 w 12"/>
                  <a:gd name="T13" fmla="*/ 0 h 9"/>
                  <a:gd name="T14" fmla="*/ 3 w 12"/>
                  <a:gd name="T15" fmla="*/ 0 h 9"/>
                  <a:gd name="T16" fmla="*/ 9 w 12"/>
                  <a:gd name="T17" fmla="*/ 0 h 9"/>
                  <a:gd name="T18" fmla="*/ 12 w 12"/>
                  <a:gd name="T19" fmla="*/ 3 h 9"/>
                  <a:gd name="T20" fmla="*/ 12 w 12"/>
                  <a:gd name="T21" fmla="*/ 3 h 9"/>
                  <a:gd name="T22" fmla="*/ 9 w 12"/>
                  <a:gd name="T23" fmla="*/ 3 h 9"/>
                  <a:gd name="T24" fmla="*/ 9 w 12"/>
                  <a:gd name="T25" fmla="*/ 6 h 9"/>
                  <a:gd name="T26" fmla="*/ 9 w 12"/>
                  <a:gd name="T27" fmla="*/ 6 h 9"/>
                  <a:gd name="T28" fmla="*/ 6 w 12"/>
                  <a:gd name="T29" fmla="*/ 9 h 9"/>
                  <a:gd name="T30" fmla="*/ 6 w 1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9">
                    <a:moveTo>
                      <a:pt x="6" y="9"/>
                    </a:moveTo>
                    <a:lnTo>
                      <a:pt x="6" y="6"/>
                    </a:lnTo>
                    <a:lnTo>
                      <a:pt x="3" y="6"/>
                    </a:lnTo>
                    <a:lnTo>
                      <a:pt x="3" y="3"/>
                    </a:lnTo>
                    <a:lnTo>
                      <a:pt x="0" y="3"/>
                    </a:lnTo>
                    <a:lnTo>
                      <a:pt x="0" y="0"/>
                    </a:lnTo>
                    <a:lnTo>
                      <a:pt x="0" y="0"/>
                    </a:lnTo>
                    <a:lnTo>
                      <a:pt x="3" y="0"/>
                    </a:lnTo>
                    <a:lnTo>
                      <a:pt x="9" y="0"/>
                    </a:lnTo>
                    <a:lnTo>
                      <a:pt x="12" y="3"/>
                    </a:lnTo>
                    <a:lnTo>
                      <a:pt x="12" y="3"/>
                    </a:lnTo>
                    <a:lnTo>
                      <a:pt x="9" y="3"/>
                    </a:lnTo>
                    <a:lnTo>
                      <a:pt x="9" y="6"/>
                    </a:lnTo>
                    <a:lnTo>
                      <a:pt x="9" y="6"/>
                    </a:lnTo>
                    <a:lnTo>
                      <a:pt x="6"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8" name="Freeform 627"/>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close/>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29" name="Freeform 628"/>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0" name="Freeform 629"/>
              <p:cNvSpPr>
                <a:spLocks/>
              </p:cNvSpPr>
              <p:nvPr/>
            </p:nvSpPr>
            <p:spPr bwMode="auto">
              <a:xfrm>
                <a:off x="4400293" y="2641600"/>
                <a:ext cx="14288" cy="19050"/>
              </a:xfrm>
              <a:custGeom>
                <a:avLst/>
                <a:gdLst>
                  <a:gd name="T0" fmla="*/ 0 w 9"/>
                  <a:gd name="T1" fmla="*/ 12 h 12"/>
                  <a:gd name="T2" fmla="*/ 0 w 9"/>
                  <a:gd name="T3" fmla="*/ 9 h 12"/>
                  <a:gd name="T4" fmla="*/ 0 w 9"/>
                  <a:gd name="T5" fmla="*/ 6 h 12"/>
                  <a:gd name="T6" fmla="*/ 3 w 9"/>
                  <a:gd name="T7" fmla="*/ 6 h 12"/>
                  <a:gd name="T8" fmla="*/ 3 w 9"/>
                  <a:gd name="T9" fmla="*/ 3 h 12"/>
                  <a:gd name="T10" fmla="*/ 6 w 9"/>
                  <a:gd name="T11" fmla="*/ 0 h 12"/>
                  <a:gd name="T12" fmla="*/ 9 w 9"/>
                  <a:gd name="T13" fmla="*/ 0 h 12"/>
                  <a:gd name="T14" fmla="*/ 9 w 9"/>
                  <a:gd name="T15" fmla="*/ 0 h 12"/>
                  <a:gd name="T16" fmla="*/ 9 w 9"/>
                  <a:gd name="T17" fmla="*/ 3 h 12"/>
                  <a:gd name="T18" fmla="*/ 9 w 9"/>
                  <a:gd name="T19" fmla="*/ 3 h 12"/>
                  <a:gd name="T20" fmla="*/ 9 w 9"/>
                  <a:gd name="T21" fmla="*/ 6 h 12"/>
                  <a:gd name="T22" fmla="*/ 6 w 9"/>
                  <a:gd name="T23" fmla="*/ 6 h 12"/>
                  <a:gd name="T24" fmla="*/ 6 w 9"/>
                  <a:gd name="T25" fmla="*/ 9 h 12"/>
                  <a:gd name="T26" fmla="*/ 3 w 9"/>
                  <a:gd name="T27" fmla="*/ 9 h 12"/>
                  <a:gd name="T28" fmla="*/ 0 w 9"/>
                  <a:gd name="T29" fmla="*/ 12 h 12"/>
                  <a:gd name="T30" fmla="*/ 0 w 9"/>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0" y="12"/>
                    </a:moveTo>
                    <a:lnTo>
                      <a:pt x="0" y="9"/>
                    </a:lnTo>
                    <a:lnTo>
                      <a:pt x="0" y="6"/>
                    </a:lnTo>
                    <a:lnTo>
                      <a:pt x="3" y="6"/>
                    </a:lnTo>
                    <a:lnTo>
                      <a:pt x="3" y="3"/>
                    </a:lnTo>
                    <a:lnTo>
                      <a:pt x="6" y="0"/>
                    </a:lnTo>
                    <a:lnTo>
                      <a:pt x="9" y="0"/>
                    </a:lnTo>
                    <a:lnTo>
                      <a:pt x="9" y="0"/>
                    </a:lnTo>
                    <a:lnTo>
                      <a:pt x="9" y="3"/>
                    </a:lnTo>
                    <a:lnTo>
                      <a:pt x="9" y="3"/>
                    </a:lnTo>
                    <a:lnTo>
                      <a:pt x="9" y="6"/>
                    </a:lnTo>
                    <a:lnTo>
                      <a:pt x="6" y="6"/>
                    </a:lnTo>
                    <a:lnTo>
                      <a:pt x="6" y="9"/>
                    </a:lnTo>
                    <a:lnTo>
                      <a:pt x="3" y="9"/>
                    </a:lnTo>
                    <a:lnTo>
                      <a:pt x="0"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1" name="Freeform 630"/>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close/>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2" name="Freeform 631"/>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5" name="Freeform 634"/>
              <p:cNvSpPr>
                <a:spLocks/>
              </p:cNvSpPr>
              <p:nvPr/>
            </p:nvSpPr>
            <p:spPr bwMode="auto">
              <a:xfrm>
                <a:off x="4270118" y="2124075"/>
                <a:ext cx="38100" cy="23813"/>
              </a:xfrm>
              <a:custGeom>
                <a:avLst/>
                <a:gdLst>
                  <a:gd name="T0" fmla="*/ 6 w 24"/>
                  <a:gd name="T1" fmla="*/ 15 h 15"/>
                  <a:gd name="T2" fmla="*/ 3 w 24"/>
                  <a:gd name="T3" fmla="*/ 15 h 15"/>
                  <a:gd name="T4" fmla="*/ 3 w 24"/>
                  <a:gd name="T5" fmla="*/ 15 h 15"/>
                  <a:gd name="T6" fmla="*/ 0 w 24"/>
                  <a:gd name="T7" fmla="*/ 12 h 15"/>
                  <a:gd name="T8" fmla="*/ 3 w 24"/>
                  <a:gd name="T9" fmla="*/ 12 h 15"/>
                  <a:gd name="T10" fmla="*/ 6 w 24"/>
                  <a:gd name="T11" fmla="*/ 9 h 15"/>
                  <a:gd name="T12" fmla="*/ 9 w 24"/>
                  <a:gd name="T13" fmla="*/ 6 h 15"/>
                  <a:gd name="T14" fmla="*/ 12 w 24"/>
                  <a:gd name="T15" fmla="*/ 6 h 15"/>
                  <a:gd name="T16" fmla="*/ 15 w 24"/>
                  <a:gd name="T17" fmla="*/ 6 h 15"/>
                  <a:gd name="T18" fmla="*/ 18 w 24"/>
                  <a:gd name="T19" fmla="*/ 3 h 15"/>
                  <a:gd name="T20" fmla="*/ 21 w 24"/>
                  <a:gd name="T21" fmla="*/ 3 h 15"/>
                  <a:gd name="T22" fmla="*/ 21 w 24"/>
                  <a:gd name="T23" fmla="*/ 0 h 15"/>
                  <a:gd name="T24" fmla="*/ 24 w 24"/>
                  <a:gd name="T25" fmla="*/ 0 h 15"/>
                  <a:gd name="T26" fmla="*/ 24 w 24"/>
                  <a:gd name="T27" fmla="*/ 0 h 15"/>
                  <a:gd name="T28" fmla="*/ 24 w 24"/>
                  <a:gd name="T29" fmla="*/ 3 h 15"/>
                  <a:gd name="T30" fmla="*/ 21 w 24"/>
                  <a:gd name="T31" fmla="*/ 6 h 15"/>
                  <a:gd name="T32" fmla="*/ 18 w 24"/>
                  <a:gd name="T33" fmla="*/ 9 h 15"/>
                  <a:gd name="T34" fmla="*/ 18 w 24"/>
                  <a:gd name="T35" fmla="*/ 9 h 15"/>
                  <a:gd name="T36" fmla="*/ 15 w 24"/>
                  <a:gd name="T37" fmla="*/ 12 h 15"/>
                  <a:gd name="T38" fmla="*/ 9 w 24"/>
                  <a:gd name="T39" fmla="*/ 15 h 15"/>
                  <a:gd name="T40" fmla="*/ 6 w 24"/>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6" y="15"/>
                    </a:moveTo>
                    <a:lnTo>
                      <a:pt x="3" y="15"/>
                    </a:lnTo>
                    <a:lnTo>
                      <a:pt x="3" y="15"/>
                    </a:lnTo>
                    <a:lnTo>
                      <a:pt x="0" y="12"/>
                    </a:lnTo>
                    <a:lnTo>
                      <a:pt x="3" y="12"/>
                    </a:lnTo>
                    <a:lnTo>
                      <a:pt x="6" y="9"/>
                    </a:lnTo>
                    <a:lnTo>
                      <a:pt x="9" y="6"/>
                    </a:lnTo>
                    <a:lnTo>
                      <a:pt x="12" y="6"/>
                    </a:lnTo>
                    <a:lnTo>
                      <a:pt x="15" y="6"/>
                    </a:lnTo>
                    <a:lnTo>
                      <a:pt x="18" y="3"/>
                    </a:lnTo>
                    <a:lnTo>
                      <a:pt x="21" y="3"/>
                    </a:lnTo>
                    <a:lnTo>
                      <a:pt x="21" y="0"/>
                    </a:lnTo>
                    <a:lnTo>
                      <a:pt x="24" y="0"/>
                    </a:lnTo>
                    <a:lnTo>
                      <a:pt x="24" y="0"/>
                    </a:lnTo>
                    <a:lnTo>
                      <a:pt x="24" y="3"/>
                    </a:lnTo>
                    <a:lnTo>
                      <a:pt x="21" y="6"/>
                    </a:lnTo>
                    <a:lnTo>
                      <a:pt x="18" y="9"/>
                    </a:lnTo>
                    <a:lnTo>
                      <a:pt x="18" y="9"/>
                    </a:lnTo>
                    <a:lnTo>
                      <a:pt x="15" y="12"/>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6" name="Freeform 635"/>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close/>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7" name="Freeform 636"/>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8" name="Freeform 637"/>
              <p:cNvSpPr>
                <a:spLocks/>
              </p:cNvSpPr>
              <p:nvPr/>
            </p:nvSpPr>
            <p:spPr bwMode="auto">
              <a:xfrm>
                <a:off x="4640006" y="2301875"/>
                <a:ext cx="9525" cy="4763"/>
              </a:xfrm>
              <a:custGeom>
                <a:avLst/>
                <a:gdLst>
                  <a:gd name="T0" fmla="*/ 0 w 2"/>
                  <a:gd name="T1" fmla="*/ 0 h 1"/>
                  <a:gd name="T2" fmla="*/ 1 w 2"/>
                  <a:gd name="T3" fmla="*/ 0 h 1"/>
                  <a:gd name="T4" fmla="*/ 1 w 2"/>
                  <a:gd name="T5" fmla="*/ 0 h 1"/>
                  <a:gd name="T6" fmla="*/ 2 w 2"/>
                  <a:gd name="T7" fmla="*/ 0 h 1"/>
                  <a:gd name="T8" fmla="*/ 1 w 2"/>
                  <a:gd name="T9" fmla="*/ 1 h 1"/>
                  <a:gd name="T10" fmla="*/ 0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1" y="0"/>
                      <a:pt x="1" y="0"/>
                      <a:pt x="1" y="0"/>
                    </a:cubicBezTo>
                    <a:cubicBezTo>
                      <a:pt x="1" y="0"/>
                      <a:pt x="1" y="0"/>
                      <a:pt x="1" y="0"/>
                    </a:cubicBezTo>
                    <a:cubicBezTo>
                      <a:pt x="2" y="0"/>
                      <a:pt x="2" y="0"/>
                      <a:pt x="2" y="0"/>
                    </a:cubicBezTo>
                    <a:cubicBezTo>
                      <a:pt x="1" y="1"/>
                      <a:pt x="1" y="1"/>
                      <a:pt x="1" y="1"/>
                    </a:cubicBezTo>
                    <a:cubicBezTo>
                      <a:pt x="0" y="1"/>
                      <a:pt x="0" y="1"/>
                      <a:pt x="0" y="1"/>
                    </a:cubicBezTo>
                    <a:cubicBezTo>
                      <a:pt x="0" y="1"/>
                      <a:pt x="0" y="1"/>
                      <a:pt x="0" y="1"/>
                    </a:cubicBez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39" name="Freeform 638"/>
              <p:cNvSpPr>
                <a:spLocks/>
              </p:cNvSpPr>
              <p:nvPr/>
            </p:nvSpPr>
            <p:spPr bwMode="auto">
              <a:xfrm>
                <a:off x="4640006" y="2301875"/>
                <a:ext cx="9525" cy="9525"/>
              </a:xfrm>
              <a:custGeom>
                <a:avLst/>
                <a:gdLst>
                  <a:gd name="T0" fmla="*/ 1 w 2"/>
                  <a:gd name="T1" fmla="*/ 0 h 2"/>
                  <a:gd name="T2" fmla="*/ 1 w 2"/>
                  <a:gd name="T3" fmla="*/ 0 h 2"/>
                  <a:gd name="T4" fmla="*/ 0 w 2"/>
                  <a:gd name="T5" fmla="*/ 0 h 2"/>
                  <a:gd name="T6" fmla="*/ 0 w 2"/>
                  <a:gd name="T7" fmla="*/ 2 h 2"/>
                  <a:gd name="T8" fmla="*/ 0 w 2"/>
                  <a:gd name="T9" fmla="*/ 2 h 2"/>
                  <a:gd name="T10" fmla="*/ 0 w 2"/>
                  <a:gd name="T11" fmla="*/ 1 h 2"/>
                  <a:gd name="T12" fmla="*/ 1 w 2"/>
                  <a:gd name="T13" fmla="*/ 1 h 2"/>
                  <a:gd name="T14" fmla="*/ 2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0" y="0"/>
                      <a:pt x="0" y="0"/>
                      <a:pt x="0" y="0"/>
                    </a:cubicBezTo>
                    <a:cubicBezTo>
                      <a:pt x="0" y="2"/>
                      <a:pt x="0" y="2"/>
                      <a:pt x="0" y="2"/>
                    </a:cubicBezTo>
                    <a:cubicBezTo>
                      <a:pt x="0" y="2"/>
                      <a:pt x="0" y="2"/>
                      <a:pt x="0" y="2"/>
                    </a:cubicBezTo>
                    <a:cubicBezTo>
                      <a:pt x="0" y="2"/>
                      <a:pt x="0" y="1"/>
                      <a:pt x="0" y="1"/>
                    </a:cubicBezTo>
                    <a:cubicBezTo>
                      <a:pt x="1" y="1"/>
                      <a:pt x="1" y="1"/>
                      <a:pt x="1" y="1"/>
                    </a:cubicBezTo>
                    <a:cubicBezTo>
                      <a:pt x="2" y="0"/>
                      <a:pt x="2" y="0"/>
                      <a:pt x="2"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2" name="Freeform 641"/>
              <p:cNvSpPr>
                <a:spLocks/>
              </p:cNvSpPr>
              <p:nvPr/>
            </p:nvSpPr>
            <p:spPr bwMode="auto">
              <a:xfrm>
                <a:off x="4543168" y="2498725"/>
                <a:ext cx="4763" cy="14288"/>
              </a:xfrm>
              <a:custGeom>
                <a:avLst/>
                <a:gdLst>
                  <a:gd name="T0" fmla="*/ 0 w 3"/>
                  <a:gd name="T1" fmla="*/ 6 h 9"/>
                  <a:gd name="T2" fmla="*/ 0 w 3"/>
                  <a:gd name="T3" fmla="*/ 3 h 9"/>
                  <a:gd name="T4" fmla="*/ 0 w 3"/>
                  <a:gd name="T5" fmla="*/ 0 h 9"/>
                  <a:gd name="T6" fmla="*/ 3 w 3"/>
                  <a:gd name="T7" fmla="*/ 0 h 9"/>
                  <a:gd name="T8" fmla="*/ 3 w 3"/>
                  <a:gd name="T9" fmla="*/ 3 h 9"/>
                  <a:gd name="T10" fmla="*/ 0 w 3"/>
                  <a:gd name="T11" fmla="*/ 6 h 9"/>
                  <a:gd name="T12" fmla="*/ 0 w 3"/>
                  <a:gd name="T13" fmla="*/ 9 h 9"/>
                  <a:gd name="T14" fmla="*/ 0 w 3"/>
                  <a:gd name="T15" fmla="*/ 9 h 9"/>
                  <a:gd name="T16" fmla="*/ 0 w 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6"/>
                    </a:moveTo>
                    <a:lnTo>
                      <a:pt x="0" y="3"/>
                    </a:lnTo>
                    <a:lnTo>
                      <a:pt x="0" y="0"/>
                    </a:lnTo>
                    <a:lnTo>
                      <a:pt x="3" y="0"/>
                    </a:lnTo>
                    <a:lnTo>
                      <a:pt x="3" y="3"/>
                    </a:lnTo>
                    <a:lnTo>
                      <a:pt x="0" y="6"/>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3" name="Freeform 642"/>
              <p:cNvSpPr>
                <a:spLocks/>
              </p:cNvSpPr>
              <p:nvPr/>
            </p:nvSpPr>
            <p:spPr bwMode="auto">
              <a:xfrm>
                <a:off x="4543168" y="2493963"/>
                <a:ext cx="4763" cy="19050"/>
              </a:xfrm>
              <a:custGeom>
                <a:avLst/>
                <a:gdLst>
                  <a:gd name="T0" fmla="*/ 0 w 3"/>
                  <a:gd name="T1" fmla="*/ 0 h 12"/>
                  <a:gd name="T2" fmla="*/ 0 w 3"/>
                  <a:gd name="T3" fmla="*/ 6 h 12"/>
                  <a:gd name="T4" fmla="*/ 0 w 3"/>
                  <a:gd name="T5" fmla="*/ 9 h 12"/>
                  <a:gd name="T6" fmla="*/ 0 w 3"/>
                  <a:gd name="T7" fmla="*/ 12 h 12"/>
                  <a:gd name="T8" fmla="*/ 3 w 3"/>
                  <a:gd name="T9" fmla="*/ 12 h 12"/>
                  <a:gd name="T10" fmla="*/ 0 w 3"/>
                  <a:gd name="T11" fmla="*/ 9 h 12"/>
                  <a:gd name="T12" fmla="*/ 3 w 3"/>
                  <a:gd name="T13" fmla="*/ 6 h 12"/>
                  <a:gd name="T14" fmla="*/ 3 w 3"/>
                  <a:gd name="T15" fmla="*/ 0 h 12"/>
                  <a:gd name="T16" fmla="*/ 0 w 3"/>
                  <a:gd name="T17" fmla="*/ 0 h 12"/>
                  <a:gd name="T18" fmla="*/ 0 w 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0" y="0"/>
                    </a:moveTo>
                    <a:lnTo>
                      <a:pt x="0" y="6"/>
                    </a:lnTo>
                    <a:lnTo>
                      <a:pt x="0" y="9"/>
                    </a:lnTo>
                    <a:lnTo>
                      <a:pt x="0" y="12"/>
                    </a:lnTo>
                    <a:lnTo>
                      <a:pt x="3" y="12"/>
                    </a:lnTo>
                    <a:lnTo>
                      <a:pt x="0" y="9"/>
                    </a:lnTo>
                    <a:lnTo>
                      <a:pt x="3" y="6"/>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4" name="Freeform 643"/>
              <p:cNvSpPr>
                <a:spLocks/>
              </p:cNvSpPr>
              <p:nvPr/>
            </p:nvSpPr>
            <p:spPr bwMode="auto">
              <a:xfrm>
                <a:off x="4332031" y="2128838"/>
                <a:ext cx="15875" cy="14288"/>
              </a:xfrm>
              <a:custGeom>
                <a:avLst/>
                <a:gdLst>
                  <a:gd name="T0" fmla="*/ 0 w 10"/>
                  <a:gd name="T1" fmla="*/ 9 h 9"/>
                  <a:gd name="T2" fmla="*/ 0 w 10"/>
                  <a:gd name="T3" fmla="*/ 6 h 9"/>
                  <a:gd name="T4" fmla="*/ 0 w 10"/>
                  <a:gd name="T5" fmla="*/ 3 h 9"/>
                  <a:gd name="T6" fmla="*/ 3 w 10"/>
                  <a:gd name="T7" fmla="*/ 0 h 9"/>
                  <a:gd name="T8" fmla="*/ 3 w 10"/>
                  <a:gd name="T9" fmla="*/ 0 h 9"/>
                  <a:gd name="T10" fmla="*/ 10 w 10"/>
                  <a:gd name="T11" fmla="*/ 0 h 9"/>
                  <a:gd name="T12" fmla="*/ 10 w 10"/>
                  <a:gd name="T13" fmla="*/ 3 h 9"/>
                  <a:gd name="T14" fmla="*/ 7 w 10"/>
                  <a:gd name="T15" fmla="*/ 6 h 9"/>
                  <a:gd name="T16" fmla="*/ 7 w 10"/>
                  <a:gd name="T17" fmla="*/ 6 h 9"/>
                  <a:gd name="T18" fmla="*/ 3 w 10"/>
                  <a:gd name="T19" fmla="*/ 9 h 9"/>
                  <a:gd name="T20" fmla="*/ 0 w 10"/>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9"/>
                    </a:moveTo>
                    <a:lnTo>
                      <a:pt x="0" y="6"/>
                    </a:lnTo>
                    <a:lnTo>
                      <a:pt x="0" y="3"/>
                    </a:lnTo>
                    <a:lnTo>
                      <a:pt x="3" y="0"/>
                    </a:lnTo>
                    <a:lnTo>
                      <a:pt x="3" y="0"/>
                    </a:lnTo>
                    <a:lnTo>
                      <a:pt x="10" y="0"/>
                    </a:lnTo>
                    <a:lnTo>
                      <a:pt x="10" y="3"/>
                    </a:lnTo>
                    <a:lnTo>
                      <a:pt x="7" y="6"/>
                    </a:lnTo>
                    <a:lnTo>
                      <a:pt x="7"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5" name="Freeform 644"/>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close/>
                    <a:moveTo>
                      <a:pt x="3" y="0"/>
                    </a:moveTo>
                    <a:lnTo>
                      <a:pt x="0" y="3"/>
                    </a:lnTo>
                    <a:lnTo>
                      <a:pt x="0" y="6"/>
                    </a:lnTo>
                    <a:lnTo>
                      <a:pt x="0" y="9"/>
                    </a:lnTo>
                    <a:lnTo>
                      <a:pt x="3" y="12"/>
                    </a:lnTo>
                    <a:lnTo>
                      <a:pt x="7" y="9"/>
                    </a:lnTo>
                    <a:lnTo>
                      <a:pt x="10" y="6"/>
                    </a:lnTo>
                    <a:lnTo>
                      <a:pt x="10" y="3"/>
                    </a:lnTo>
                    <a:lnTo>
                      <a:pt x="10" y="0"/>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6" name="Freeform 645"/>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moveTo>
                      <a:pt x="3" y="0"/>
                    </a:moveTo>
                    <a:lnTo>
                      <a:pt x="0" y="3"/>
                    </a:lnTo>
                    <a:lnTo>
                      <a:pt x="0" y="6"/>
                    </a:lnTo>
                    <a:lnTo>
                      <a:pt x="0" y="9"/>
                    </a:lnTo>
                    <a:lnTo>
                      <a:pt x="3" y="12"/>
                    </a:lnTo>
                    <a:lnTo>
                      <a:pt x="7" y="9"/>
                    </a:lnTo>
                    <a:lnTo>
                      <a:pt x="10" y="6"/>
                    </a:lnTo>
                    <a:lnTo>
                      <a:pt x="10" y="3"/>
                    </a:lnTo>
                    <a:lnTo>
                      <a:pt x="10" y="0"/>
                    </a:lnTo>
                    <a:lnTo>
                      <a:pt x="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 name="Freeform 646"/>
              <p:cNvSpPr>
                <a:spLocks/>
              </p:cNvSpPr>
              <p:nvPr/>
            </p:nvSpPr>
            <p:spPr bwMode="auto">
              <a:xfrm>
                <a:off x="4293931" y="2190750"/>
                <a:ext cx="63500" cy="63500"/>
              </a:xfrm>
              <a:custGeom>
                <a:avLst/>
                <a:gdLst>
                  <a:gd name="T0" fmla="*/ 12 w 40"/>
                  <a:gd name="T1" fmla="*/ 37 h 40"/>
                  <a:gd name="T2" fmla="*/ 6 w 40"/>
                  <a:gd name="T3" fmla="*/ 40 h 40"/>
                  <a:gd name="T4" fmla="*/ 3 w 40"/>
                  <a:gd name="T5" fmla="*/ 37 h 40"/>
                  <a:gd name="T6" fmla="*/ 0 w 40"/>
                  <a:gd name="T7" fmla="*/ 37 h 40"/>
                  <a:gd name="T8" fmla="*/ 0 w 40"/>
                  <a:gd name="T9" fmla="*/ 37 h 40"/>
                  <a:gd name="T10" fmla="*/ 3 w 40"/>
                  <a:gd name="T11" fmla="*/ 34 h 40"/>
                  <a:gd name="T12" fmla="*/ 0 w 40"/>
                  <a:gd name="T13" fmla="*/ 31 h 40"/>
                  <a:gd name="T14" fmla="*/ 3 w 40"/>
                  <a:gd name="T15" fmla="*/ 27 h 40"/>
                  <a:gd name="T16" fmla="*/ 3 w 40"/>
                  <a:gd name="T17" fmla="*/ 24 h 40"/>
                  <a:gd name="T18" fmla="*/ 6 w 40"/>
                  <a:gd name="T19" fmla="*/ 18 h 40"/>
                  <a:gd name="T20" fmla="*/ 9 w 40"/>
                  <a:gd name="T21" fmla="*/ 15 h 40"/>
                  <a:gd name="T22" fmla="*/ 12 w 40"/>
                  <a:gd name="T23" fmla="*/ 12 h 40"/>
                  <a:gd name="T24" fmla="*/ 18 w 40"/>
                  <a:gd name="T25" fmla="*/ 3 h 40"/>
                  <a:gd name="T26" fmla="*/ 21 w 40"/>
                  <a:gd name="T27" fmla="*/ 3 h 40"/>
                  <a:gd name="T28" fmla="*/ 21 w 40"/>
                  <a:gd name="T29" fmla="*/ 3 h 40"/>
                  <a:gd name="T30" fmla="*/ 24 w 40"/>
                  <a:gd name="T31" fmla="*/ 0 h 40"/>
                  <a:gd name="T32" fmla="*/ 24 w 40"/>
                  <a:gd name="T33" fmla="*/ 3 h 40"/>
                  <a:gd name="T34" fmla="*/ 31 w 40"/>
                  <a:gd name="T35" fmla="*/ 0 h 40"/>
                  <a:gd name="T36" fmla="*/ 34 w 40"/>
                  <a:gd name="T37" fmla="*/ 0 h 40"/>
                  <a:gd name="T38" fmla="*/ 34 w 40"/>
                  <a:gd name="T39" fmla="*/ 3 h 40"/>
                  <a:gd name="T40" fmla="*/ 37 w 40"/>
                  <a:gd name="T41" fmla="*/ 3 h 40"/>
                  <a:gd name="T42" fmla="*/ 40 w 40"/>
                  <a:gd name="T43" fmla="*/ 6 h 40"/>
                  <a:gd name="T44" fmla="*/ 40 w 40"/>
                  <a:gd name="T45" fmla="*/ 9 h 40"/>
                  <a:gd name="T46" fmla="*/ 40 w 40"/>
                  <a:gd name="T47" fmla="*/ 12 h 40"/>
                  <a:gd name="T48" fmla="*/ 37 w 40"/>
                  <a:gd name="T49" fmla="*/ 15 h 40"/>
                  <a:gd name="T50" fmla="*/ 37 w 40"/>
                  <a:gd name="T51" fmla="*/ 18 h 40"/>
                  <a:gd name="T52" fmla="*/ 37 w 40"/>
                  <a:gd name="T53" fmla="*/ 21 h 40"/>
                  <a:gd name="T54" fmla="*/ 31 w 40"/>
                  <a:gd name="T55" fmla="*/ 31 h 40"/>
                  <a:gd name="T56" fmla="*/ 31 w 40"/>
                  <a:gd name="T57" fmla="*/ 34 h 40"/>
                  <a:gd name="T58" fmla="*/ 27 w 40"/>
                  <a:gd name="T59" fmla="*/ 34 h 40"/>
                  <a:gd name="T60" fmla="*/ 21 w 40"/>
                  <a:gd name="T61" fmla="*/ 37 h 40"/>
                  <a:gd name="T62" fmla="*/ 21 w 40"/>
                  <a:gd name="T63" fmla="*/ 37 h 40"/>
                  <a:gd name="T64" fmla="*/ 18 w 40"/>
                  <a:gd name="T65" fmla="*/ 37 h 40"/>
                  <a:gd name="T66" fmla="*/ 15 w 40"/>
                  <a:gd name="T67" fmla="*/ 40 h 40"/>
                  <a:gd name="T68" fmla="*/ 12 w 40"/>
                  <a:gd name="T6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0">
                    <a:moveTo>
                      <a:pt x="12" y="37"/>
                    </a:moveTo>
                    <a:lnTo>
                      <a:pt x="6" y="40"/>
                    </a:lnTo>
                    <a:lnTo>
                      <a:pt x="3" y="37"/>
                    </a:lnTo>
                    <a:lnTo>
                      <a:pt x="0" y="37"/>
                    </a:lnTo>
                    <a:lnTo>
                      <a:pt x="0" y="37"/>
                    </a:lnTo>
                    <a:lnTo>
                      <a:pt x="3" y="34"/>
                    </a:lnTo>
                    <a:lnTo>
                      <a:pt x="0" y="31"/>
                    </a:lnTo>
                    <a:lnTo>
                      <a:pt x="3" y="27"/>
                    </a:lnTo>
                    <a:lnTo>
                      <a:pt x="3" y="24"/>
                    </a:lnTo>
                    <a:lnTo>
                      <a:pt x="6" y="18"/>
                    </a:lnTo>
                    <a:lnTo>
                      <a:pt x="9" y="15"/>
                    </a:lnTo>
                    <a:lnTo>
                      <a:pt x="12" y="12"/>
                    </a:lnTo>
                    <a:lnTo>
                      <a:pt x="18" y="3"/>
                    </a:lnTo>
                    <a:lnTo>
                      <a:pt x="21" y="3"/>
                    </a:lnTo>
                    <a:lnTo>
                      <a:pt x="21" y="3"/>
                    </a:lnTo>
                    <a:lnTo>
                      <a:pt x="24" y="0"/>
                    </a:lnTo>
                    <a:lnTo>
                      <a:pt x="24" y="3"/>
                    </a:lnTo>
                    <a:lnTo>
                      <a:pt x="31" y="0"/>
                    </a:lnTo>
                    <a:lnTo>
                      <a:pt x="34" y="0"/>
                    </a:lnTo>
                    <a:lnTo>
                      <a:pt x="34" y="3"/>
                    </a:lnTo>
                    <a:lnTo>
                      <a:pt x="37" y="3"/>
                    </a:lnTo>
                    <a:lnTo>
                      <a:pt x="40" y="6"/>
                    </a:lnTo>
                    <a:lnTo>
                      <a:pt x="40" y="9"/>
                    </a:lnTo>
                    <a:lnTo>
                      <a:pt x="40" y="12"/>
                    </a:lnTo>
                    <a:lnTo>
                      <a:pt x="37" y="15"/>
                    </a:lnTo>
                    <a:lnTo>
                      <a:pt x="37" y="18"/>
                    </a:lnTo>
                    <a:lnTo>
                      <a:pt x="37" y="21"/>
                    </a:lnTo>
                    <a:lnTo>
                      <a:pt x="31" y="31"/>
                    </a:lnTo>
                    <a:lnTo>
                      <a:pt x="31" y="34"/>
                    </a:lnTo>
                    <a:lnTo>
                      <a:pt x="27" y="34"/>
                    </a:lnTo>
                    <a:lnTo>
                      <a:pt x="21" y="37"/>
                    </a:lnTo>
                    <a:lnTo>
                      <a:pt x="21" y="37"/>
                    </a:lnTo>
                    <a:lnTo>
                      <a:pt x="18" y="37"/>
                    </a:lnTo>
                    <a:lnTo>
                      <a:pt x="15" y="40"/>
                    </a:lnTo>
                    <a:lnTo>
                      <a:pt x="12" y="3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 name="Freeform 647"/>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close/>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 name="Freeform 648"/>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 name="Rectangle 649"/>
              <p:cNvSpPr>
                <a:spLocks noChangeArrowheads="1"/>
              </p:cNvSpPr>
              <p:nvPr/>
            </p:nvSpPr>
            <p:spPr bwMode="auto">
              <a:xfrm>
                <a:off x="4332031" y="2081213"/>
                <a:ext cx="1588" cy="476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1" name="Freeform 650"/>
              <p:cNvSpPr>
                <a:spLocks/>
              </p:cNvSpPr>
              <p:nvPr/>
            </p:nvSpPr>
            <p:spPr bwMode="auto">
              <a:xfrm>
                <a:off x="4332031" y="2081213"/>
                <a:ext cx="0" cy="4763"/>
              </a:xfrm>
              <a:custGeom>
                <a:avLst/>
                <a:gdLst>
                  <a:gd name="T0" fmla="*/ 0 h 3"/>
                  <a:gd name="T1" fmla="*/ 0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2" name="Freeform 651"/>
              <p:cNvSpPr>
                <a:spLocks/>
              </p:cNvSpPr>
              <p:nvPr/>
            </p:nvSpPr>
            <p:spPr bwMode="auto">
              <a:xfrm>
                <a:off x="4308218" y="2100263"/>
                <a:ext cx="14288" cy="14288"/>
              </a:xfrm>
              <a:custGeom>
                <a:avLst/>
                <a:gdLst>
                  <a:gd name="T0" fmla="*/ 0 w 9"/>
                  <a:gd name="T1" fmla="*/ 9 h 9"/>
                  <a:gd name="T2" fmla="*/ 3 w 9"/>
                  <a:gd name="T3" fmla="*/ 6 h 9"/>
                  <a:gd name="T4" fmla="*/ 3 w 9"/>
                  <a:gd name="T5" fmla="*/ 3 h 9"/>
                  <a:gd name="T6" fmla="*/ 6 w 9"/>
                  <a:gd name="T7" fmla="*/ 3 h 9"/>
                  <a:gd name="T8" fmla="*/ 9 w 9"/>
                  <a:gd name="T9" fmla="*/ 0 h 9"/>
                  <a:gd name="T10" fmla="*/ 9 w 9"/>
                  <a:gd name="T11" fmla="*/ 0 h 9"/>
                  <a:gd name="T12" fmla="*/ 9 w 9"/>
                  <a:gd name="T13" fmla="*/ 3 h 9"/>
                  <a:gd name="T14" fmla="*/ 9 w 9"/>
                  <a:gd name="T15" fmla="*/ 3 h 9"/>
                  <a:gd name="T16" fmla="*/ 6 w 9"/>
                  <a:gd name="T17" fmla="*/ 6 h 9"/>
                  <a:gd name="T18" fmla="*/ 3 w 9"/>
                  <a:gd name="T19" fmla="*/ 9 h 9"/>
                  <a:gd name="T20" fmla="*/ 0 w 9"/>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0" y="9"/>
                    </a:moveTo>
                    <a:lnTo>
                      <a:pt x="3" y="6"/>
                    </a:lnTo>
                    <a:lnTo>
                      <a:pt x="3" y="3"/>
                    </a:lnTo>
                    <a:lnTo>
                      <a:pt x="6" y="3"/>
                    </a:lnTo>
                    <a:lnTo>
                      <a:pt x="9" y="0"/>
                    </a:lnTo>
                    <a:lnTo>
                      <a:pt x="9" y="0"/>
                    </a:lnTo>
                    <a:lnTo>
                      <a:pt x="9" y="3"/>
                    </a:lnTo>
                    <a:lnTo>
                      <a:pt x="9" y="3"/>
                    </a:lnTo>
                    <a:lnTo>
                      <a:pt x="6"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3" name="Freeform 652"/>
              <p:cNvSpPr>
                <a:spLocks/>
              </p:cNvSpPr>
              <p:nvPr/>
            </p:nvSpPr>
            <p:spPr bwMode="auto">
              <a:xfrm>
                <a:off x="4308218" y="2100263"/>
                <a:ext cx="14288" cy="14288"/>
              </a:xfrm>
              <a:custGeom>
                <a:avLst/>
                <a:gdLst>
                  <a:gd name="T0" fmla="*/ 9 w 9"/>
                  <a:gd name="T1" fmla="*/ 0 h 9"/>
                  <a:gd name="T2" fmla="*/ 6 w 9"/>
                  <a:gd name="T3" fmla="*/ 0 h 9"/>
                  <a:gd name="T4" fmla="*/ 6 w 9"/>
                  <a:gd name="T5" fmla="*/ 3 h 9"/>
                  <a:gd name="T6" fmla="*/ 3 w 9"/>
                  <a:gd name="T7" fmla="*/ 3 h 9"/>
                  <a:gd name="T8" fmla="*/ 0 w 9"/>
                  <a:gd name="T9" fmla="*/ 6 h 9"/>
                  <a:gd name="T10" fmla="*/ 0 w 9"/>
                  <a:gd name="T11" fmla="*/ 9 h 9"/>
                  <a:gd name="T12" fmla="*/ 0 w 9"/>
                  <a:gd name="T13" fmla="*/ 9 h 9"/>
                  <a:gd name="T14" fmla="*/ 3 w 9"/>
                  <a:gd name="T15" fmla="*/ 9 h 9"/>
                  <a:gd name="T16" fmla="*/ 6 w 9"/>
                  <a:gd name="T17" fmla="*/ 6 h 9"/>
                  <a:gd name="T18" fmla="*/ 9 w 9"/>
                  <a:gd name="T19" fmla="*/ 3 h 9"/>
                  <a:gd name="T20" fmla="*/ 9 w 9"/>
                  <a:gd name="T21" fmla="*/ 3 h 9"/>
                  <a:gd name="T22" fmla="*/ 9 w 9"/>
                  <a:gd name="T23" fmla="*/ 0 h 9"/>
                  <a:gd name="T24" fmla="*/ 9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9" y="0"/>
                    </a:moveTo>
                    <a:lnTo>
                      <a:pt x="6" y="0"/>
                    </a:lnTo>
                    <a:lnTo>
                      <a:pt x="6" y="3"/>
                    </a:lnTo>
                    <a:lnTo>
                      <a:pt x="3" y="3"/>
                    </a:lnTo>
                    <a:lnTo>
                      <a:pt x="0" y="6"/>
                    </a:lnTo>
                    <a:lnTo>
                      <a:pt x="0" y="9"/>
                    </a:lnTo>
                    <a:lnTo>
                      <a:pt x="0" y="9"/>
                    </a:lnTo>
                    <a:lnTo>
                      <a:pt x="3" y="9"/>
                    </a:lnTo>
                    <a:lnTo>
                      <a:pt x="6"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4" name="Freeform 653"/>
              <p:cNvSpPr>
                <a:spLocks/>
              </p:cNvSpPr>
              <p:nvPr/>
            </p:nvSpPr>
            <p:spPr bwMode="auto">
              <a:xfrm>
                <a:off x="4366956" y="2517775"/>
                <a:ext cx="14288" cy="14288"/>
              </a:xfrm>
              <a:custGeom>
                <a:avLst/>
                <a:gdLst>
                  <a:gd name="T0" fmla="*/ 6 w 9"/>
                  <a:gd name="T1" fmla="*/ 9 h 9"/>
                  <a:gd name="T2" fmla="*/ 6 w 9"/>
                  <a:gd name="T3" fmla="*/ 9 h 9"/>
                  <a:gd name="T4" fmla="*/ 3 w 9"/>
                  <a:gd name="T5" fmla="*/ 6 h 9"/>
                  <a:gd name="T6" fmla="*/ 3 w 9"/>
                  <a:gd name="T7" fmla="*/ 6 h 9"/>
                  <a:gd name="T8" fmla="*/ 3 w 9"/>
                  <a:gd name="T9" fmla="*/ 3 h 9"/>
                  <a:gd name="T10" fmla="*/ 0 w 9"/>
                  <a:gd name="T11" fmla="*/ 0 h 9"/>
                  <a:gd name="T12" fmla="*/ 0 w 9"/>
                  <a:gd name="T13" fmla="*/ 0 h 9"/>
                  <a:gd name="T14" fmla="*/ 3 w 9"/>
                  <a:gd name="T15" fmla="*/ 3 h 9"/>
                  <a:gd name="T16" fmla="*/ 3 w 9"/>
                  <a:gd name="T17" fmla="*/ 3 h 9"/>
                  <a:gd name="T18" fmla="*/ 6 w 9"/>
                  <a:gd name="T19" fmla="*/ 6 h 9"/>
                  <a:gd name="T20" fmla="*/ 9 w 9"/>
                  <a:gd name="T21" fmla="*/ 6 h 9"/>
                  <a:gd name="T22" fmla="*/ 9 w 9"/>
                  <a:gd name="T23" fmla="*/ 9 h 9"/>
                  <a:gd name="T24" fmla="*/ 9 w 9"/>
                  <a:gd name="T25" fmla="*/ 9 h 9"/>
                  <a:gd name="T26" fmla="*/ 6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6" y="9"/>
                    </a:moveTo>
                    <a:lnTo>
                      <a:pt x="6" y="9"/>
                    </a:lnTo>
                    <a:lnTo>
                      <a:pt x="3" y="6"/>
                    </a:lnTo>
                    <a:lnTo>
                      <a:pt x="3" y="6"/>
                    </a:lnTo>
                    <a:lnTo>
                      <a:pt x="3" y="3"/>
                    </a:lnTo>
                    <a:lnTo>
                      <a:pt x="0" y="0"/>
                    </a:lnTo>
                    <a:lnTo>
                      <a:pt x="0" y="0"/>
                    </a:lnTo>
                    <a:lnTo>
                      <a:pt x="3" y="3"/>
                    </a:lnTo>
                    <a:lnTo>
                      <a:pt x="3" y="3"/>
                    </a:lnTo>
                    <a:lnTo>
                      <a:pt x="6" y="6"/>
                    </a:lnTo>
                    <a:lnTo>
                      <a:pt x="9" y="6"/>
                    </a:lnTo>
                    <a:lnTo>
                      <a:pt x="9" y="9"/>
                    </a:lnTo>
                    <a:lnTo>
                      <a:pt x="9"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5" name="Freeform 654"/>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close/>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6" name="Freeform 655"/>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7" name="Freeform 656"/>
              <p:cNvSpPr>
                <a:spLocks/>
              </p:cNvSpPr>
              <p:nvPr/>
            </p:nvSpPr>
            <p:spPr bwMode="auto">
              <a:xfrm>
                <a:off x="4616193" y="2273300"/>
                <a:ext cx="4763" cy="4763"/>
              </a:xfrm>
              <a:custGeom>
                <a:avLst/>
                <a:gdLst>
                  <a:gd name="T0" fmla="*/ 0 w 3"/>
                  <a:gd name="T1" fmla="*/ 3 h 3"/>
                  <a:gd name="T2" fmla="*/ 0 w 3"/>
                  <a:gd name="T3" fmla="*/ 0 h 3"/>
                  <a:gd name="T4" fmla="*/ 0 w 3"/>
                  <a:gd name="T5" fmla="*/ 0 h 3"/>
                  <a:gd name="T6" fmla="*/ 3 w 3"/>
                  <a:gd name="T7" fmla="*/ 0 h 3"/>
                  <a:gd name="T8" fmla="*/ 3 w 3"/>
                  <a:gd name="T9" fmla="*/ 3 h 3"/>
                  <a:gd name="T10" fmla="*/ 0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0"/>
                    </a:lnTo>
                    <a:lnTo>
                      <a:pt x="0" y="0"/>
                    </a:lnTo>
                    <a:lnTo>
                      <a:pt x="3" y="0"/>
                    </a:lnTo>
                    <a:lnTo>
                      <a:pt x="3"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8" name="Freeform 657"/>
              <p:cNvSpPr>
                <a:spLocks/>
              </p:cNvSpPr>
              <p:nvPr/>
            </p:nvSpPr>
            <p:spPr bwMode="auto">
              <a:xfrm>
                <a:off x="4609843" y="2268538"/>
                <a:ext cx="11113" cy="14288"/>
              </a:xfrm>
              <a:custGeom>
                <a:avLst/>
                <a:gdLst>
                  <a:gd name="T0" fmla="*/ 4 w 7"/>
                  <a:gd name="T1" fmla="*/ 0 h 9"/>
                  <a:gd name="T2" fmla="*/ 0 w 7"/>
                  <a:gd name="T3" fmla="*/ 3 h 9"/>
                  <a:gd name="T4" fmla="*/ 4 w 7"/>
                  <a:gd name="T5" fmla="*/ 9 h 9"/>
                  <a:gd name="T6" fmla="*/ 4 w 7"/>
                  <a:gd name="T7" fmla="*/ 9 h 9"/>
                  <a:gd name="T8" fmla="*/ 7 w 7"/>
                  <a:gd name="T9" fmla="*/ 6 h 9"/>
                  <a:gd name="T10" fmla="*/ 7 w 7"/>
                  <a:gd name="T11" fmla="*/ 3 h 9"/>
                  <a:gd name="T12" fmla="*/ 4 w 7"/>
                  <a:gd name="T13" fmla="*/ 0 h 9"/>
                  <a:gd name="T14" fmla="*/ 4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4" y="0"/>
                    </a:moveTo>
                    <a:lnTo>
                      <a:pt x="0" y="3"/>
                    </a:lnTo>
                    <a:lnTo>
                      <a:pt x="4" y="9"/>
                    </a:lnTo>
                    <a:lnTo>
                      <a:pt x="4" y="9"/>
                    </a:lnTo>
                    <a:lnTo>
                      <a:pt x="7" y="6"/>
                    </a:lnTo>
                    <a:lnTo>
                      <a:pt x="7" y="3"/>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9" name="Freeform 658"/>
              <p:cNvSpPr>
                <a:spLocks/>
              </p:cNvSpPr>
              <p:nvPr/>
            </p:nvSpPr>
            <p:spPr bwMode="auto">
              <a:xfrm>
                <a:off x="4212968" y="2454275"/>
                <a:ext cx="19050" cy="20638"/>
              </a:xfrm>
              <a:custGeom>
                <a:avLst/>
                <a:gdLst>
                  <a:gd name="T0" fmla="*/ 9 w 12"/>
                  <a:gd name="T1" fmla="*/ 13 h 13"/>
                  <a:gd name="T2" fmla="*/ 6 w 12"/>
                  <a:gd name="T3" fmla="*/ 13 h 13"/>
                  <a:gd name="T4" fmla="*/ 6 w 12"/>
                  <a:gd name="T5" fmla="*/ 10 h 13"/>
                  <a:gd name="T6" fmla="*/ 3 w 12"/>
                  <a:gd name="T7" fmla="*/ 7 h 13"/>
                  <a:gd name="T8" fmla="*/ 3 w 12"/>
                  <a:gd name="T9" fmla="*/ 4 h 13"/>
                  <a:gd name="T10" fmla="*/ 3 w 12"/>
                  <a:gd name="T11" fmla="*/ 4 h 13"/>
                  <a:gd name="T12" fmla="*/ 0 w 12"/>
                  <a:gd name="T13" fmla="*/ 4 h 13"/>
                  <a:gd name="T14" fmla="*/ 0 w 12"/>
                  <a:gd name="T15" fmla="*/ 0 h 13"/>
                  <a:gd name="T16" fmla="*/ 3 w 12"/>
                  <a:gd name="T17" fmla="*/ 0 h 13"/>
                  <a:gd name="T18" fmla="*/ 3 w 12"/>
                  <a:gd name="T19" fmla="*/ 0 h 13"/>
                  <a:gd name="T20" fmla="*/ 6 w 12"/>
                  <a:gd name="T21" fmla="*/ 0 h 13"/>
                  <a:gd name="T22" fmla="*/ 6 w 12"/>
                  <a:gd name="T23" fmla="*/ 0 h 13"/>
                  <a:gd name="T24" fmla="*/ 6 w 12"/>
                  <a:gd name="T25" fmla="*/ 4 h 13"/>
                  <a:gd name="T26" fmla="*/ 9 w 12"/>
                  <a:gd name="T27" fmla="*/ 4 h 13"/>
                  <a:gd name="T28" fmla="*/ 12 w 12"/>
                  <a:gd name="T29" fmla="*/ 7 h 13"/>
                  <a:gd name="T30" fmla="*/ 12 w 12"/>
                  <a:gd name="T31" fmla="*/ 7 h 13"/>
                  <a:gd name="T32" fmla="*/ 9 w 12"/>
                  <a:gd name="T33" fmla="*/ 7 h 13"/>
                  <a:gd name="T34" fmla="*/ 12 w 12"/>
                  <a:gd name="T35" fmla="*/ 10 h 13"/>
                  <a:gd name="T36" fmla="*/ 12 w 12"/>
                  <a:gd name="T37" fmla="*/ 10 h 13"/>
                  <a:gd name="T38" fmla="*/ 12 w 12"/>
                  <a:gd name="T39" fmla="*/ 10 h 13"/>
                  <a:gd name="T40" fmla="*/ 12 w 12"/>
                  <a:gd name="T41" fmla="*/ 13 h 13"/>
                  <a:gd name="T42" fmla="*/ 9 w 12"/>
                  <a:gd name="T43" fmla="*/ 13 h 13"/>
                  <a:gd name="T44" fmla="*/ 9 w 12"/>
                  <a:gd name="T4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3">
                    <a:moveTo>
                      <a:pt x="9" y="13"/>
                    </a:moveTo>
                    <a:lnTo>
                      <a:pt x="6" y="13"/>
                    </a:lnTo>
                    <a:lnTo>
                      <a:pt x="6" y="10"/>
                    </a:lnTo>
                    <a:lnTo>
                      <a:pt x="3" y="7"/>
                    </a:lnTo>
                    <a:lnTo>
                      <a:pt x="3" y="4"/>
                    </a:lnTo>
                    <a:lnTo>
                      <a:pt x="3" y="4"/>
                    </a:lnTo>
                    <a:lnTo>
                      <a:pt x="0" y="4"/>
                    </a:lnTo>
                    <a:lnTo>
                      <a:pt x="0" y="0"/>
                    </a:lnTo>
                    <a:lnTo>
                      <a:pt x="3" y="0"/>
                    </a:lnTo>
                    <a:lnTo>
                      <a:pt x="3" y="0"/>
                    </a:lnTo>
                    <a:lnTo>
                      <a:pt x="6" y="0"/>
                    </a:lnTo>
                    <a:lnTo>
                      <a:pt x="6" y="0"/>
                    </a:lnTo>
                    <a:lnTo>
                      <a:pt x="6" y="4"/>
                    </a:lnTo>
                    <a:lnTo>
                      <a:pt x="9" y="4"/>
                    </a:lnTo>
                    <a:lnTo>
                      <a:pt x="12" y="7"/>
                    </a:lnTo>
                    <a:lnTo>
                      <a:pt x="12" y="7"/>
                    </a:lnTo>
                    <a:lnTo>
                      <a:pt x="9" y="7"/>
                    </a:lnTo>
                    <a:lnTo>
                      <a:pt x="12" y="10"/>
                    </a:lnTo>
                    <a:lnTo>
                      <a:pt x="12" y="10"/>
                    </a:lnTo>
                    <a:lnTo>
                      <a:pt x="12" y="10"/>
                    </a:lnTo>
                    <a:lnTo>
                      <a:pt x="12" y="13"/>
                    </a:lnTo>
                    <a:lnTo>
                      <a:pt x="9" y="13"/>
                    </a:lnTo>
                    <a:lnTo>
                      <a:pt x="9" y="1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0" name="Freeform 659"/>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close/>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1" name="Freeform 660"/>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2" name="Freeform 661"/>
              <p:cNvSpPr>
                <a:spLocks/>
              </p:cNvSpPr>
              <p:nvPr/>
            </p:nvSpPr>
            <p:spPr bwMode="auto">
              <a:xfrm>
                <a:off x="4208206" y="2430463"/>
                <a:ext cx="9525" cy="4763"/>
              </a:xfrm>
              <a:custGeom>
                <a:avLst/>
                <a:gdLst>
                  <a:gd name="T0" fmla="*/ 6 w 6"/>
                  <a:gd name="T1" fmla="*/ 3 h 3"/>
                  <a:gd name="T2" fmla="*/ 3 w 6"/>
                  <a:gd name="T3" fmla="*/ 0 h 3"/>
                  <a:gd name="T4" fmla="*/ 0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0"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3" name="Freeform 662"/>
              <p:cNvSpPr>
                <a:spLocks/>
              </p:cNvSpPr>
              <p:nvPr/>
            </p:nvSpPr>
            <p:spPr bwMode="auto">
              <a:xfrm>
                <a:off x="4208206" y="2430463"/>
                <a:ext cx="9525" cy="4763"/>
              </a:xfrm>
              <a:custGeom>
                <a:avLst/>
                <a:gdLst>
                  <a:gd name="T0" fmla="*/ 3 w 6"/>
                  <a:gd name="T1" fmla="*/ 0 h 3"/>
                  <a:gd name="T2" fmla="*/ 0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sp>
        <p:nvSpPr>
          <p:cNvPr id="64" name="Freeform 663"/>
          <p:cNvSpPr>
            <a:spLocks/>
          </p:cNvSpPr>
          <p:nvPr/>
        </p:nvSpPr>
        <p:spPr bwMode="auto">
          <a:xfrm>
            <a:off x="4145523" y="3951668"/>
            <a:ext cx="59907" cy="19429"/>
          </a:xfrm>
          <a:custGeom>
            <a:avLst/>
            <a:gdLst>
              <a:gd name="T0" fmla="*/ 28 w 37"/>
              <a:gd name="T1" fmla="*/ 9 h 12"/>
              <a:gd name="T2" fmla="*/ 31 w 37"/>
              <a:gd name="T3" fmla="*/ 6 h 12"/>
              <a:gd name="T4" fmla="*/ 31 w 37"/>
              <a:gd name="T5" fmla="*/ 6 h 12"/>
              <a:gd name="T6" fmla="*/ 37 w 37"/>
              <a:gd name="T7" fmla="*/ 6 h 12"/>
              <a:gd name="T8" fmla="*/ 37 w 37"/>
              <a:gd name="T9" fmla="*/ 3 h 12"/>
              <a:gd name="T10" fmla="*/ 34 w 37"/>
              <a:gd name="T11" fmla="*/ 6 h 12"/>
              <a:gd name="T12" fmla="*/ 34 w 37"/>
              <a:gd name="T13" fmla="*/ 3 h 12"/>
              <a:gd name="T14" fmla="*/ 31 w 37"/>
              <a:gd name="T15" fmla="*/ 6 h 12"/>
              <a:gd name="T16" fmla="*/ 31 w 37"/>
              <a:gd name="T17" fmla="*/ 3 h 12"/>
              <a:gd name="T18" fmla="*/ 31 w 37"/>
              <a:gd name="T19" fmla="*/ 3 h 12"/>
              <a:gd name="T20" fmla="*/ 31 w 37"/>
              <a:gd name="T21" fmla="*/ 0 h 12"/>
              <a:gd name="T22" fmla="*/ 28 w 37"/>
              <a:gd name="T23" fmla="*/ 3 h 12"/>
              <a:gd name="T24" fmla="*/ 22 w 37"/>
              <a:gd name="T25" fmla="*/ 3 h 12"/>
              <a:gd name="T26" fmla="*/ 16 w 37"/>
              <a:gd name="T27" fmla="*/ 6 h 12"/>
              <a:gd name="T28" fmla="*/ 13 w 37"/>
              <a:gd name="T29" fmla="*/ 6 h 12"/>
              <a:gd name="T30" fmla="*/ 7 w 37"/>
              <a:gd name="T31" fmla="*/ 6 h 12"/>
              <a:gd name="T32" fmla="*/ 3 w 37"/>
              <a:gd name="T33" fmla="*/ 9 h 12"/>
              <a:gd name="T34" fmla="*/ 0 w 37"/>
              <a:gd name="T35" fmla="*/ 9 h 12"/>
              <a:gd name="T36" fmla="*/ 0 w 37"/>
              <a:gd name="T37" fmla="*/ 12 h 12"/>
              <a:gd name="T38" fmla="*/ 3 w 37"/>
              <a:gd name="T39" fmla="*/ 12 h 12"/>
              <a:gd name="T40" fmla="*/ 0 w 37"/>
              <a:gd name="T41" fmla="*/ 12 h 12"/>
              <a:gd name="T42" fmla="*/ 3 w 37"/>
              <a:gd name="T43" fmla="*/ 12 h 12"/>
              <a:gd name="T44" fmla="*/ 7 w 37"/>
              <a:gd name="T45" fmla="*/ 12 h 12"/>
              <a:gd name="T46" fmla="*/ 10 w 37"/>
              <a:gd name="T47" fmla="*/ 12 h 12"/>
              <a:gd name="T48" fmla="*/ 13 w 37"/>
              <a:gd name="T49" fmla="*/ 9 h 12"/>
              <a:gd name="T50" fmla="*/ 19 w 37"/>
              <a:gd name="T51" fmla="*/ 9 h 12"/>
              <a:gd name="T52" fmla="*/ 22 w 37"/>
              <a:gd name="T53" fmla="*/ 9 h 12"/>
              <a:gd name="T54" fmla="*/ 28 w 37"/>
              <a:gd name="T5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2">
                <a:moveTo>
                  <a:pt x="28" y="9"/>
                </a:moveTo>
                <a:lnTo>
                  <a:pt x="31" y="6"/>
                </a:lnTo>
                <a:lnTo>
                  <a:pt x="31" y="6"/>
                </a:lnTo>
                <a:lnTo>
                  <a:pt x="37" y="6"/>
                </a:lnTo>
                <a:lnTo>
                  <a:pt x="37" y="3"/>
                </a:lnTo>
                <a:lnTo>
                  <a:pt x="34" y="6"/>
                </a:lnTo>
                <a:lnTo>
                  <a:pt x="34" y="3"/>
                </a:lnTo>
                <a:lnTo>
                  <a:pt x="31" y="6"/>
                </a:lnTo>
                <a:lnTo>
                  <a:pt x="31" y="3"/>
                </a:lnTo>
                <a:lnTo>
                  <a:pt x="31" y="3"/>
                </a:lnTo>
                <a:lnTo>
                  <a:pt x="31" y="0"/>
                </a:lnTo>
                <a:lnTo>
                  <a:pt x="28" y="3"/>
                </a:lnTo>
                <a:lnTo>
                  <a:pt x="22" y="3"/>
                </a:lnTo>
                <a:lnTo>
                  <a:pt x="16" y="6"/>
                </a:lnTo>
                <a:lnTo>
                  <a:pt x="13" y="6"/>
                </a:lnTo>
                <a:lnTo>
                  <a:pt x="7" y="6"/>
                </a:lnTo>
                <a:lnTo>
                  <a:pt x="3" y="9"/>
                </a:lnTo>
                <a:lnTo>
                  <a:pt x="0" y="9"/>
                </a:lnTo>
                <a:lnTo>
                  <a:pt x="0" y="12"/>
                </a:lnTo>
                <a:lnTo>
                  <a:pt x="3" y="12"/>
                </a:lnTo>
                <a:lnTo>
                  <a:pt x="0" y="12"/>
                </a:lnTo>
                <a:lnTo>
                  <a:pt x="3" y="12"/>
                </a:lnTo>
                <a:lnTo>
                  <a:pt x="7" y="12"/>
                </a:lnTo>
                <a:lnTo>
                  <a:pt x="10" y="12"/>
                </a:lnTo>
                <a:lnTo>
                  <a:pt x="13" y="9"/>
                </a:lnTo>
                <a:lnTo>
                  <a:pt x="19" y="9"/>
                </a:lnTo>
                <a:lnTo>
                  <a:pt x="22" y="9"/>
                </a:lnTo>
                <a:lnTo>
                  <a:pt x="28"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6" name="Freeform 665"/>
          <p:cNvSpPr>
            <a:spLocks/>
          </p:cNvSpPr>
          <p:nvPr/>
        </p:nvSpPr>
        <p:spPr bwMode="auto">
          <a:xfrm>
            <a:off x="4244289" y="3941953"/>
            <a:ext cx="9715" cy="4858"/>
          </a:xfrm>
          <a:custGeom>
            <a:avLst/>
            <a:gdLst>
              <a:gd name="T0" fmla="*/ 3 w 6"/>
              <a:gd name="T1" fmla="*/ 0 h 3"/>
              <a:gd name="T2" fmla="*/ 0 w 6"/>
              <a:gd name="T3" fmla="*/ 0 h 3"/>
              <a:gd name="T4" fmla="*/ 0 w 6"/>
              <a:gd name="T5" fmla="*/ 3 h 3"/>
              <a:gd name="T6" fmla="*/ 0 w 6"/>
              <a:gd name="T7" fmla="*/ 3 h 3"/>
              <a:gd name="T8" fmla="*/ 3 w 6"/>
              <a:gd name="T9" fmla="*/ 3 h 3"/>
              <a:gd name="T10" fmla="*/ 3 w 6"/>
              <a:gd name="T11" fmla="*/ 3 h 3"/>
              <a:gd name="T12" fmla="*/ 6 w 6"/>
              <a:gd name="T13" fmla="*/ 3 h 3"/>
              <a:gd name="T14" fmla="*/ 6 w 6"/>
              <a:gd name="T15" fmla="*/ 0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0" y="0"/>
                </a:lnTo>
                <a:lnTo>
                  <a:pt x="0" y="3"/>
                </a:lnTo>
                <a:lnTo>
                  <a:pt x="0" y="3"/>
                </a:lnTo>
                <a:lnTo>
                  <a:pt x="3" y="3"/>
                </a:lnTo>
                <a:lnTo>
                  <a:pt x="3" y="3"/>
                </a:lnTo>
                <a:lnTo>
                  <a:pt x="6" y="3"/>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 name="Freeform 667"/>
          <p:cNvSpPr>
            <a:spLocks noEditPoints="1"/>
          </p:cNvSpPr>
          <p:nvPr/>
        </p:nvSpPr>
        <p:spPr bwMode="auto">
          <a:xfrm>
            <a:off x="2651092" y="3511271"/>
            <a:ext cx="1734060" cy="1023273"/>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 name="Freeform 668"/>
          <p:cNvSpPr>
            <a:spLocks/>
          </p:cNvSpPr>
          <p:nvPr/>
        </p:nvSpPr>
        <p:spPr bwMode="auto">
          <a:xfrm>
            <a:off x="2798430" y="3540415"/>
            <a:ext cx="4858" cy="19429"/>
          </a:xfrm>
          <a:custGeom>
            <a:avLst/>
            <a:gdLst>
              <a:gd name="T0" fmla="*/ 3 w 3"/>
              <a:gd name="T1" fmla="*/ 0 h 12"/>
              <a:gd name="T2" fmla="*/ 3 w 3"/>
              <a:gd name="T3" fmla="*/ 0 h 12"/>
              <a:gd name="T4" fmla="*/ 0 w 3"/>
              <a:gd name="T5" fmla="*/ 3 h 12"/>
              <a:gd name="T6" fmla="*/ 0 w 3"/>
              <a:gd name="T7" fmla="*/ 9 h 12"/>
              <a:gd name="T8" fmla="*/ 0 w 3"/>
              <a:gd name="T9" fmla="*/ 12 h 12"/>
              <a:gd name="T10" fmla="*/ 3 w 3"/>
              <a:gd name="T11" fmla="*/ 12 h 12"/>
              <a:gd name="T12" fmla="*/ 0 w 3"/>
              <a:gd name="T13" fmla="*/ 6 h 12"/>
              <a:gd name="T14" fmla="*/ 0 w 3"/>
              <a:gd name="T15" fmla="*/ 3 h 12"/>
              <a:gd name="T16" fmla="*/ 3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0"/>
                </a:moveTo>
                <a:lnTo>
                  <a:pt x="3" y="0"/>
                </a:lnTo>
                <a:lnTo>
                  <a:pt x="0" y="3"/>
                </a:lnTo>
                <a:lnTo>
                  <a:pt x="0" y="9"/>
                </a:lnTo>
                <a:lnTo>
                  <a:pt x="0" y="12"/>
                </a:lnTo>
                <a:lnTo>
                  <a:pt x="3" y="12"/>
                </a:lnTo>
                <a:lnTo>
                  <a:pt x="0" y="6"/>
                </a:lnTo>
                <a:lnTo>
                  <a:pt x="0"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nvGrpSpPr>
          <p:cNvPr id="672" name="Group 671"/>
          <p:cNvGrpSpPr/>
          <p:nvPr/>
        </p:nvGrpSpPr>
        <p:grpSpPr>
          <a:xfrm>
            <a:off x="2798430" y="4235012"/>
            <a:ext cx="2511229" cy="3126488"/>
            <a:chOff x="2112963" y="3754438"/>
            <a:chExt cx="2462213" cy="3065463"/>
          </a:xfrm>
        </p:grpSpPr>
        <p:sp>
          <p:nvSpPr>
            <p:cNvPr id="472" name="Freeform 6"/>
            <p:cNvSpPr>
              <a:spLocks/>
            </p:cNvSpPr>
            <p:nvPr/>
          </p:nvSpPr>
          <p:spPr bwMode="auto">
            <a:xfrm>
              <a:off x="3122613" y="4240213"/>
              <a:ext cx="9525" cy="4763"/>
            </a:xfrm>
            <a:custGeom>
              <a:avLst/>
              <a:gdLst>
                <a:gd name="T0" fmla="*/ 6 w 6"/>
                <a:gd name="T1" fmla="*/ 0 h 3"/>
                <a:gd name="T2" fmla="*/ 3 w 6"/>
                <a:gd name="T3" fmla="*/ 0 h 3"/>
                <a:gd name="T4" fmla="*/ 0 w 6"/>
                <a:gd name="T5" fmla="*/ 3 h 3"/>
                <a:gd name="T6" fmla="*/ 3 w 6"/>
                <a:gd name="T7" fmla="*/ 3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3" y="0"/>
                  </a:lnTo>
                  <a:lnTo>
                    <a:pt x="0" y="3"/>
                  </a:lnTo>
                  <a:lnTo>
                    <a:pt x="3" y="3"/>
                  </a:lnTo>
                  <a:lnTo>
                    <a:pt x="6"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3" name="Freeform 7"/>
            <p:cNvSpPr>
              <a:spLocks/>
            </p:cNvSpPr>
            <p:nvPr/>
          </p:nvSpPr>
          <p:spPr bwMode="auto">
            <a:xfrm>
              <a:off x="3692526" y="4321176"/>
              <a:ext cx="4763" cy="476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4" name="Freeform 8"/>
            <p:cNvSpPr>
              <a:spLocks noEditPoints="1"/>
            </p:cNvSpPr>
            <p:nvPr/>
          </p:nvSpPr>
          <p:spPr bwMode="auto">
            <a:xfrm>
              <a:off x="3706813" y="4325938"/>
              <a:ext cx="20638" cy="28575"/>
            </a:xfrm>
            <a:custGeom>
              <a:avLst/>
              <a:gdLst>
                <a:gd name="T0" fmla="*/ 13 w 13"/>
                <a:gd name="T1" fmla="*/ 12 h 18"/>
                <a:gd name="T2" fmla="*/ 10 w 13"/>
                <a:gd name="T3" fmla="*/ 15 h 18"/>
                <a:gd name="T4" fmla="*/ 13 w 13"/>
                <a:gd name="T5" fmla="*/ 18 h 18"/>
                <a:gd name="T6" fmla="*/ 13 w 13"/>
                <a:gd name="T7" fmla="*/ 12 h 18"/>
                <a:gd name="T8" fmla="*/ 13 w 13"/>
                <a:gd name="T9" fmla="*/ 12 h 18"/>
                <a:gd name="T10" fmla="*/ 10 w 13"/>
                <a:gd name="T11" fmla="*/ 0 h 18"/>
                <a:gd name="T12" fmla="*/ 7 w 13"/>
                <a:gd name="T13" fmla="*/ 3 h 18"/>
                <a:gd name="T14" fmla="*/ 10 w 13"/>
                <a:gd name="T15" fmla="*/ 9 h 18"/>
                <a:gd name="T16" fmla="*/ 13 w 13"/>
                <a:gd name="T17" fmla="*/ 9 h 18"/>
                <a:gd name="T18" fmla="*/ 10 w 13"/>
                <a:gd name="T19" fmla="*/ 0 h 18"/>
                <a:gd name="T20" fmla="*/ 10 w 13"/>
                <a:gd name="T21" fmla="*/ 0 h 18"/>
                <a:gd name="T22" fmla="*/ 4 w 13"/>
                <a:gd name="T23" fmla="*/ 6 h 18"/>
                <a:gd name="T24" fmla="*/ 7 w 13"/>
                <a:gd name="T25" fmla="*/ 9 h 18"/>
                <a:gd name="T26" fmla="*/ 4 w 13"/>
                <a:gd name="T27" fmla="*/ 15 h 18"/>
                <a:gd name="T28" fmla="*/ 0 w 13"/>
                <a:gd name="T29" fmla="*/ 9 h 18"/>
                <a:gd name="T30" fmla="*/ 0 w 13"/>
                <a:gd name="T31" fmla="*/ 6 h 18"/>
                <a:gd name="T32" fmla="*/ 4 w 13"/>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13" y="12"/>
                  </a:moveTo>
                  <a:lnTo>
                    <a:pt x="10" y="15"/>
                  </a:lnTo>
                  <a:lnTo>
                    <a:pt x="13" y="18"/>
                  </a:lnTo>
                  <a:lnTo>
                    <a:pt x="13" y="12"/>
                  </a:lnTo>
                  <a:lnTo>
                    <a:pt x="13" y="12"/>
                  </a:lnTo>
                  <a:close/>
                  <a:moveTo>
                    <a:pt x="10" y="0"/>
                  </a:moveTo>
                  <a:lnTo>
                    <a:pt x="7" y="3"/>
                  </a:lnTo>
                  <a:lnTo>
                    <a:pt x="10" y="9"/>
                  </a:lnTo>
                  <a:lnTo>
                    <a:pt x="13" y="9"/>
                  </a:lnTo>
                  <a:lnTo>
                    <a:pt x="10" y="0"/>
                  </a:lnTo>
                  <a:lnTo>
                    <a:pt x="10" y="0"/>
                  </a:lnTo>
                  <a:close/>
                  <a:moveTo>
                    <a:pt x="4" y="6"/>
                  </a:moveTo>
                  <a:lnTo>
                    <a:pt x="7" y="9"/>
                  </a:lnTo>
                  <a:lnTo>
                    <a:pt x="4" y="15"/>
                  </a:lnTo>
                  <a:lnTo>
                    <a:pt x="0" y="9"/>
                  </a:lnTo>
                  <a:lnTo>
                    <a:pt x="0" y="6"/>
                  </a:lnTo>
                  <a:lnTo>
                    <a:pt x="4"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5" name="Freeform 9"/>
            <p:cNvSpPr>
              <a:spLocks/>
            </p:cNvSpPr>
            <p:nvPr/>
          </p:nvSpPr>
          <p:spPr bwMode="auto">
            <a:xfrm>
              <a:off x="3717926" y="4359276"/>
              <a:ext cx="4763" cy="14288"/>
            </a:xfrm>
            <a:custGeom>
              <a:avLst/>
              <a:gdLst>
                <a:gd name="T0" fmla="*/ 0 w 1"/>
                <a:gd name="T1" fmla="*/ 0 h 3"/>
                <a:gd name="T2" fmla="*/ 1 w 1"/>
                <a:gd name="T3" fmla="*/ 1 h 3"/>
                <a:gd name="T4" fmla="*/ 1 w 1"/>
                <a:gd name="T5" fmla="*/ 3 h 3"/>
                <a:gd name="T6" fmla="*/ 0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1" y="1"/>
                    <a:pt x="1" y="1"/>
                    <a:pt x="1" y="1"/>
                  </a:cubicBezTo>
                  <a:cubicBezTo>
                    <a:pt x="1" y="3"/>
                    <a:pt x="1" y="3"/>
                    <a:pt x="1" y="3"/>
                  </a:cubicBezTo>
                  <a:cubicBezTo>
                    <a:pt x="0" y="3"/>
                    <a:pt x="0" y="3"/>
                    <a:pt x="0" y="3"/>
                  </a:cubicBezTo>
                  <a:cubicBezTo>
                    <a:pt x="0" y="1"/>
                    <a:pt x="0" y="1"/>
                    <a:pt x="0" y="1"/>
                  </a:cubicBezTo>
                  <a:cubicBezTo>
                    <a:pt x="0" y="1"/>
                    <a:pt x="1" y="0"/>
                    <a:pt x="0" y="0"/>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6" name="Freeform 10"/>
            <p:cNvSpPr>
              <a:spLocks noEditPoints="1"/>
            </p:cNvSpPr>
            <p:nvPr/>
          </p:nvSpPr>
          <p:spPr bwMode="auto">
            <a:xfrm>
              <a:off x="3717926" y="4383088"/>
              <a:ext cx="19050" cy="42863"/>
            </a:xfrm>
            <a:custGeom>
              <a:avLst/>
              <a:gdLst>
                <a:gd name="T0" fmla="*/ 9 w 12"/>
                <a:gd name="T1" fmla="*/ 15 h 27"/>
                <a:gd name="T2" fmla="*/ 3 w 12"/>
                <a:gd name="T3" fmla="*/ 21 h 27"/>
                <a:gd name="T4" fmla="*/ 6 w 12"/>
                <a:gd name="T5" fmla="*/ 24 h 27"/>
                <a:gd name="T6" fmla="*/ 9 w 12"/>
                <a:gd name="T7" fmla="*/ 27 h 27"/>
                <a:gd name="T8" fmla="*/ 9 w 12"/>
                <a:gd name="T9" fmla="*/ 21 h 27"/>
                <a:gd name="T10" fmla="*/ 9 w 12"/>
                <a:gd name="T11" fmla="*/ 15 h 27"/>
                <a:gd name="T12" fmla="*/ 9 w 12"/>
                <a:gd name="T13" fmla="*/ 15 h 27"/>
                <a:gd name="T14" fmla="*/ 0 w 12"/>
                <a:gd name="T15" fmla="*/ 0 h 27"/>
                <a:gd name="T16" fmla="*/ 9 w 12"/>
                <a:gd name="T17" fmla="*/ 0 h 27"/>
                <a:gd name="T18" fmla="*/ 12 w 12"/>
                <a:gd name="T19" fmla="*/ 9 h 27"/>
                <a:gd name="T20" fmla="*/ 9 w 12"/>
                <a:gd name="T21" fmla="*/ 12 h 27"/>
                <a:gd name="T22" fmla="*/ 6 w 12"/>
                <a:gd name="T23" fmla="*/ 9 h 27"/>
                <a:gd name="T24" fmla="*/ 6 w 12"/>
                <a:gd name="T25" fmla="*/ 9 h 27"/>
                <a:gd name="T26" fmla="*/ 6 w 12"/>
                <a:gd name="T27" fmla="*/ 6 h 27"/>
                <a:gd name="T28" fmla="*/ 0 w 12"/>
                <a:gd name="T29" fmla="*/ 3 h 27"/>
                <a:gd name="T30" fmla="*/ 0 w 1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9" y="15"/>
                  </a:moveTo>
                  <a:lnTo>
                    <a:pt x="3" y="21"/>
                  </a:lnTo>
                  <a:lnTo>
                    <a:pt x="6" y="24"/>
                  </a:lnTo>
                  <a:lnTo>
                    <a:pt x="9" y="27"/>
                  </a:lnTo>
                  <a:lnTo>
                    <a:pt x="9" y="21"/>
                  </a:lnTo>
                  <a:lnTo>
                    <a:pt x="9" y="15"/>
                  </a:lnTo>
                  <a:lnTo>
                    <a:pt x="9" y="15"/>
                  </a:lnTo>
                  <a:close/>
                  <a:moveTo>
                    <a:pt x="0" y="0"/>
                  </a:moveTo>
                  <a:lnTo>
                    <a:pt x="9" y="0"/>
                  </a:lnTo>
                  <a:lnTo>
                    <a:pt x="12" y="9"/>
                  </a:lnTo>
                  <a:lnTo>
                    <a:pt x="9" y="12"/>
                  </a:lnTo>
                  <a:lnTo>
                    <a:pt x="6" y="9"/>
                  </a:lnTo>
                  <a:lnTo>
                    <a:pt x="6" y="9"/>
                  </a:lnTo>
                  <a:lnTo>
                    <a:pt x="6" y="6"/>
                  </a:lnTo>
                  <a:lnTo>
                    <a:pt x="0" y="3"/>
                  </a:lnTo>
                  <a:lnTo>
                    <a:pt x="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7" name="Freeform 11"/>
            <p:cNvSpPr>
              <a:spLocks/>
            </p:cNvSpPr>
            <p:nvPr/>
          </p:nvSpPr>
          <p:spPr bwMode="auto">
            <a:xfrm>
              <a:off x="3770313" y="4430713"/>
              <a:ext cx="9525" cy="9525"/>
            </a:xfrm>
            <a:custGeom>
              <a:avLst/>
              <a:gdLst>
                <a:gd name="T0" fmla="*/ 3 w 6"/>
                <a:gd name="T1" fmla="*/ 0 h 6"/>
                <a:gd name="T2" fmla="*/ 0 w 6"/>
                <a:gd name="T3" fmla="*/ 3 h 6"/>
                <a:gd name="T4" fmla="*/ 3 w 6"/>
                <a:gd name="T5" fmla="*/ 6 h 6"/>
                <a:gd name="T6" fmla="*/ 6 w 6"/>
                <a:gd name="T7" fmla="*/ 6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0" y="3"/>
                  </a:lnTo>
                  <a:lnTo>
                    <a:pt x="3" y="6"/>
                  </a:lnTo>
                  <a:lnTo>
                    <a:pt x="6" y="6"/>
                  </a:lnTo>
                  <a:lnTo>
                    <a:pt x="6" y="3"/>
                  </a:lnTo>
                  <a:lnTo>
                    <a:pt x="3"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8" name="Freeform 12"/>
            <p:cNvSpPr>
              <a:spLocks noEditPoints="1"/>
            </p:cNvSpPr>
            <p:nvPr/>
          </p:nvSpPr>
          <p:spPr bwMode="auto">
            <a:xfrm>
              <a:off x="3702051" y="4425951"/>
              <a:ext cx="25400" cy="49213"/>
            </a:xfrm>
            <a:custGeom>
              <a:avLst/>
              <a:gdLst>
                <a:gd name="T0" fmla="*/ 3 w 5"/>
                <a:gd name="T1" fmla="*/ 9 h 10"/>
                <a:gd name="T2" fmla="*/ 2 w 5"/>
                <a:gd name="T3" fmla="*/ 8 h 10"/>
                <a:gd name="T4" fmla="*/ 1 w 5"/>
                <a:gd name="T5" fmla="*/ 8 h 10"/>
                <a:gd name="T6" fmla="*/ 0 w 5"/>
                <a:gd name="T7" fmla="*/ 10 h 10"/>
                <a:gd name="T8" fmla="*/ 2 w 5"/>
                <a:gd name="T9" fmla="*/ 10 h 10"/>
                <a:gd name="T10" fmla="*/ 3 w 5"/>
                <a:gd name="T11" fmla="*/ 9 h 10"/>
                <a:gd name="T12" fmla="*/ 3 w 5"/>
                <a:gd name="T13" fmla="*/ 6 h 10"/>
                <a:gd name="T14" fmla="*/ 4 w 5"/>
                <a:gd name="T15" fmla="*/ 7 h 10"/>
                <a:gd name="T16" fmla="*/ 3 w 5"/>
                <a:gd name="T17" fmla="*/ 7 h 10"/>
                <a:gd name="T18" fmla="*/ 3 w 5"/>
                <a:gd name="T19" fmla="*/ 6 h 10"/>
                <a:gd name="T20" fmla="*/ 4 w 5"/>
                <a:gd name="T21" fmla="*/ 0 h 10"/>
                <a:gd name="T22" fmla="*/ 5 w 5"/>
                <a:gd name="T23" fmla="*/ 2 h 10"/>
                <a:gd name="T24" fmla="*/ 4 w 5"/>
                <a:gd name="T25" fmla="*/ 4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9"/>
                  </a:moveTo>
                  <a:cubicBezTo>
                    <a:pt x="2" y="8"/>
                    <a:pt x="2" y="8"/>
                    <a:pt x="2" y="8"/>
                  </a:cubicBezTo>
                  <a:cubicBezTo>
                    <a:pt x="1" y="8"/>
                    <a:pt x="1" y="8"/>
                    <a:pt x="1" y="8"/>
                  </a:cubicBezTo>
                  <a:cubicBezTo>
                    <a:pt x="0" y="10"/>
                    <a:pt x="0" y="10"/>
                    <a:pt x="0" y="10"/>
                  </a:cubicBezTo>
                  <a:cubicBezTo>
                    <a:pt x="2" y="10"/>
                    <a:pt x="2" y="10"/>
                    <a:pt x="2" y="10"/>
                  </a:cubicBezTo>
                  <a:cubicBezTo>
                    <a:pt x="3" y="9"/>
                    <a:pt x="3" y="9"/>
                    <a:pt x="3" y="9"/>
                  </a:cubicBezTo>
                  <a:close/>
                  <a:moveTo>
                    <a:pt x="3" y="6"/>
                  </a:moveTo>
                  <a:cubicBezTo>
                    <a:pt x="4" y="7"/>
                    <a:pt x="4" y="7"/>
                    <a:pt x="4" y="7"/>
                  </a:cubicBezTo>
                  <a:cubicBezTo>
                    <a:pt x="3" y="7"/>
                    <a:pt x="3" y="7"/>
                    <a:pt x="3" y="7"/>
                  </a:cubicBezTo>
                  <a:cubicBezTo>
                    <a:pt x="3" y="7"/>
                    <a:pt x="3" y="6"/>
                    <a:pt x="3" y="6"/>
                  </a:cubicBezTo>
                  <a:close/>
                  <a:moveTo>
                    <a:pt x="4" y="0"/>
                  </a:moveTo>
                  <a:cubicBezTo>
                    <a:pt x="5" y="2"/>
                    <a:pt x="5" y="2"/>
                    <a:pt x="5" y="2"/>
                  </a:cubicBezTo>
                  <a:cubicBezTo>
                    <a:pt x="4" y="4"/>
                    <a:pt x="4" y="4"/>
                    <a:pt x="4" y="4"/>
                  </a:cubicBezTo>
                  <a:lnTo>
                    <a:pt x="4"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79" name="Freeform 13"/>
            <p:cNvSpPr>
              <a:spLocks noEditPoints="1"/>
            </p:cNvSpPr>
            <p:nvPr/>
          </p:nvSpPr>
          <p:spPr bwMode="auto">
            <a:xfrm>
              <a:off x="2801938" y="4843463"/>
              <a:ext cx="61913" cy="42863"/>
            </a:xfrm>
            <a:custGeom>
              <a:avLst/>
              <a:gdLst>
                <a:gd name="T0" fmla="*/ 36 w 39"/>
                <a:gd name="T1" fmla="*/ 21 h 27"/>
                <a:gd name="T2" fmla="*/ 33 w 39"/>
                <a:gd name="T3" fmla="*/ 24 h 27"/>
                <a:gd name="T4" fmla="*/ 33 w 39"/>
                <a:gd name="T5" fmla="*/ 27 h 27"/>
                <a:gd name="T6" fmla="*/ 39 w 39"/>
                <a:gd name="T7" fmla="*/ 21 h 27"/>
                <a:gd name="T8" fmla="*/ 39 w 39"/>
                <a:gd name="T9" fmla="*/ 21 h 27"/>
                <a:gd name="T10" fmla="*/ 36 w 39"/>
                <a:gd name="T11" fmla="*/ 21 h 27"/>
                <a:gd name="T12" fmla="*/ 36 w 39"/>
                <a:gd name="T13" fmla="*/ 21 h 27"/>
                <a:gd name="T14" fmla="*/ 21 w 39"/>
                <a:gd name="T15" fmla="*/ 15 h 27"/>
                <a:gd name="T16" fmla="*/ 24 w 39"/>
                <a:gd name="T17" fmla="*/ 15 h 27"/>
                <a:gd name="T18" fmla="*/ 27 w 39"/>
                <a:gd name="T19" fmla="*/ 15 h 27"/>
                <a:gd name="T20" fmla="*/ 24 w 39"/>
                <a:gd name="T21" fmla="*/ 18 h 27"/>
                <a:gd name="T22" fmla="*/ 21 w 39"/>
                <a:gd name="T23" fmla="*/ 15 h 27"/>
                <a:gd name="T24" fmla="*/ 21 w 39"/>
                <a:gd name="T25" fmla="*/ 15 h 27"/>
                <a:gd name="T26" fmla="*/ 15 w 39"/>
                <a:gd name="T27" fmla="*/ 6 h 27"/>
                <a:gd name="T28" fmla="*/ 15 w 39"/>
                <a:gd name="T29" fmla="*/ 9 h 27"/>
                <a:gd name="T30" fmla="*/ 18 w 39"/>
                <a:gd name="T31" fmla="*/ 9 h 27"/>
                <a:gd name="T32" fmla="*/ 15 w 39"/>
                <a:gd name="T33" fmla="*/ 6 h 27"/>
                <a:gd name="T34" fmla="*/ 15 w 39"/>
                <a:gd name="T35" fmla="*/ 6 h 27"/>
                <a:gd name="T36" fmla="*/ 0 w 39"/>
                <a:gd name="T37" fmla="*/ 12 h 27"/>
                <a:gd name="T38" fmla="*/ 3 w 39"/>
                <a:gd name="T39" fmla="*/ 12 h 27"/>
                <a:gd name="T40" fmla="*/ 3 w 39"/>
                <a:gd name="T41" fmla="*/ 15 h 27"/>
                <a:gd name="T42" fmla="*/ 0 w 39"/>
                <a:gd name="T43" fmla="*/ 15 h 27"/>
                <a:gd name="T44" fmla="*/ 0 w 39"/>
                <a:gd name="T45" fmla="*/ 12 h 27"/>
                <a:gd name="T46" fmla="*/ 0 w 39"/>
                <a:gd name="T47" fmla="*/ 12 h 27"/>
                <a:gd name="T48" fmla="*/ 0 w 39"/>
                <a:gd name="T49" fmla="*/ 12 h 27"/>
                <a:gd name="T50" fmla="*/ 3 w 39"/>
                <a:gd name="T51" fmla="*/ 6 h 27"/>
                <a:gd name="T52" fmla="*/ 6 w 39"/>
                <a:gd name="T53" fmla="*/ 6 h 27"/>
                <a:gd name="T54" fmla="*/ 6 w 39"/>
                <a:gd name="T55" fmla="*/ 12 h 27"/>
                <a:gd name="T56" fmla="*/ 9 w 39"/>
                <a:gd name="T57" fmla="*/ 18 h 27"/>
                <a:gd name="T58" fmla="*/ 6 w 39"/>
                <a:gd name="T59" fmla="*/ 18 h 27"/>
                <a:gd name="T60" fmla="*/ 3 w 39"/>
                <a:gd name="T61" fmla="*/ 24 h 27"/>
                <a:gd name="T62" fmla="*/ 6 w 39"/>
                <a:gd name="T63" fmla="*/ 24 h 27"/>
                <a:gd name="T64" fmla="*/ 12 w 39"/>
                <a:gd name="T65" fmla="*/ 24 h 27"/>
                <a:gd name="T66" fmla="*/ 12 w 39"/>
                <a:gd name="T67" fmla="*/ 18 h 27"/>
                <a:gd name="T68" fmla="*/ 9 w 39"/>
                <a:gd name="T69" fmla="*/ 15 h 27"/>
                <a:gd name="T70" fmla="*/ 9 w 39"/>
                <a:gd name="T71" fmla="*/ 12 h 27"/>
                <a:gd name="T72" fmla="*/ 9 w 39"/>
                <a:gd name="T73" fmla="*/ 9 h 27"/>
                <a:gd name="T74" fmla="*/ 9 w 39"/>
                <a:gd name="T75" fmla="*/ 3 h 27"/>
                <a:gd name="T76" fmla="*/ 6 w 39"/>
                <a:gd name="T77" fmla="*/ 0 h 27"/>
                <a:gd name="T78" fmla="*/ 3 w 39"/>
                <a:gd name="T79" fmla="*/ 3 h 27"/>
                <a:gd name="T80" fmla="*/ 3 w 39"/>
                <a:gd name="T8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27">
                  <a:moveTo>
                    <a:pt x="36" y="21"/>
                  </a:moveTo>
                  <a:lnTo>
                    <a:pt x="33" y="24"/>
                  </a:lnTo>
                  <a:lnTo>
                    <a:pt x="33" y="27"/>
                  </a:lnTo>
                  <a:lnTo>
                    <a:pt x="39" y="21"/>
                  </a:lnTo>
                  <a:lnTo>
                    <a:pt x="39" y="21"/>
                  </a:lnTo>
                  <a:lnTo>
                    <a:pt x="36" y="21"/>
                  </a:lnTo>
                  <a:lnTo>
                    <a:pt x="36" y="21"/>
                  </a:lnTo>
                  <a:close/>
                  <a:moveTo>
                    <a:pt x="21" y="15"/>
                  </a:moveTo>
                  <a:lnTo>
                    <a:pt x="24" y="15"/>
                  </a:lnTo>
                  <a:lnTo>
                    <a:pt x="27" y="15"/>
                  </a:lnTo>
                  <a:lnTo>
                    <a:pt x="24" y="18"/>
                  </a:lnTo>
                  <a:lnTo>
                    <a:pt x="21" y="15"/>
                  </a:lnTo>
                  <a:lnTo>
                    <a:pt x="21" y="15"/>
                  </a:lnTo>
                  <a:close/>
                  <a:moveTo>
                    <a:pt x="15" y="6"/>
                  </a:moveTo>
                  <a:lnTo>
                    <a:pt x="15" y="9"/>
                  </a:lnTo>
                  <a:lnTo>
                    <a:pt x="18" y="9"/>
                  </a:lnTo>
                  <a:lnTo>
                    <a:pt x="15" y="6"/>
                  </a:lnTo>
                  <a:lnTo>
                    <a:pt x="15" y="6"/>
                  </a:lnTo>
                  <a:close/>
                  <a:moveTo>
                    <a:pt x="0" y="12"/>
                  </a:moveTo>
                  <a:lnTo>
                    <a:pt x="3" y="12"/>
                  </a:lnTo>
                  <a:lnTo>
                    <a:pt x="3" y="15"/>
                  </a:lnTo>
                  <a:lnTo>
                    <a:pt x="0" y="15"/>
                  </a:lnTo>
                  <a:lnTo>
                    <a:pt x="0" y="12"/>
                  </a:lnTo>
                  <a:lnTo>
                    <a:pt x="0" y="12"/>
                  </a:lnTo>
                  <a:lnTo>
                    <a:pt x="0" y="12"/>
                  </a:lnTo>
                  <a:close/>
                  <a:moveTo>
                    <a:pt x="3" y="6"/>
                  </a:moveTo>
                  <a:lnTo>
                    <a:pt x="6" y="6"/>
                  </a:lnTo>
                  <a:lnTo>
                    <a:pt x="6" y="12"/>
                  </a:lnTo>
                  <a:lnTo>
                    <a:pt x="9" y="18"/>
                  </a:lnTo>
                  <a:lnTo>
                    <a:pt x="6" y="18"/>
                  </a:lnTo>
                  <a:lnTo>
                    <a:pt x="3" y="24"/>
                  </a:lnTo>
                  <a:lnTo>
                    <a:pt x="6" y="24"/>
                  </a:lnTo>
                  <a:lnTo>
                    <a:pt x="12" y="24"/>
                  </a:lnTo>
                  <a:lnTo>
                    <a:pt x="12" y="18"/>
                  </a:lnTo>
                  <a:lnTo>
                    <a:pt x="9" y="15"/>
                  </a:lnTo>
                  <a:lnTo>
                    <a:pt x="9" y="12"/>
                  </a:lnTo>
                  <a:lnTo>
                    <a:pt x="9" y="9"/>
                  </a:lnTo>
                  <a:lnTo>
                    <a:pt x="9" y="3"/>
                  </a:lnTo>
                  <a:lnTo>
                    <a:pt x="6" y="0"/>
                  </a:lnTo>
                  <a:lnTo>
                    <a:pt x="3" y="3"/>
                  </a:lnTo>
                  <a:lnTo>
                    <a:pt x="3"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0" name="Freeform 14"/>
            <p:cNvSpPr>
              <a:spLocks noEditPoints="1"/>
            </p:cNvSpPr>
            <p:nvPr/>
          </p:nvSpPr>
          <p:spPr bwMode="auto">
            <a:xfrm>
              <a:off x="3616326" y="4273551"/>
              <a:ext cx="96838" cy="42863"/>
            </a:xfrm>
            <a:custGeom>
              <a:avLst/>
              <a:gdLst>
                <a:gd name="T0" fmla="*/ 54 w 61"/>
                <a:gd name="T1" fmla="*/ 21 h 27"/>
                <a:gd name="T2" fmla="*/ 61 w 61"/>
                <a:gd name="T3" fmla="*/ 24 h 27"/>
                <a:gd name="T4" fmla="*/ 57 w 61"/>
                <a:gd name="T5" fmla="*/ 27 h 27"/>
                <a:gd name="T6" fmla="*/ 54 w 61"/>
                <a:gd name="T7" fmla="*/ 24 h 27"/>
                <a:gd name="T8" fmla="*/ 54 w 61"/>
                <a:gd name="T9" fmla="*/ 21 h 27"/>
                <a:gd name="T10" fmla="*/ 54 w 61"/>
                <a:gd name="T11" fmla="*/ 21 h 27"/>
                <a:gd name="T12" fmla="*/ 57 w 61"/>
                <a:gd name="T13" fmla="*/ 9 h 27"/>
                <a:gd name="T14" fmla="*/ 54 w 61"/>
                <a:gd name="T15" fmla="*/ 12 h 27"/>
                <a:gd name="T16" fmla="*/ 57 w 61"/>
                <a:gd name="T17" fmla="*/ 15 h 27"/>
                <a:gd name="T18" fmla="*/ 61 w 61"/>
                <a:gd name="T19" fmla="*/ 12 h 27"/>
                <a:gd name="T20" fmla="*/ 57 w 61"/>
                <a:gd name="T21" fmla="*/ 9 h 27"/>
                <a:gd name="T22" fmla="*/ 57 w 61"/>
                <a:gd name="T23" fmla="*/ 9 h 27"/>
                <a:gd name="T24" fmla="*/ 39 w 61"/>
                <a:gd name="T25" fmla="*/ 15 h 27"/>
                <a:gd name="T26" fmla="*/ 36 w 61"/>
                <a:gd name="T27" fmla="*/ 18 h 27"/>
                <a:gd name="T28" fmla="*/ 39 w 61"/>
                <a:gd name="T29" fmla="*/ 21 h 27"/>
                <a:gd name="T30" fmla="*/ 42 w 61"/>
                <a:gd name="T31" fmla="*/ 21 h 27"/>
                <a:gd name="T32" fmla="*/ 39 w 61"/>
                <a:gd name="T33" fmla="*/ 15 h 27"/>
                <a:gd name="T34" fmla="*/ 39 w 61"/>
                <a:gd name="T35" fmla="*/ 15 h 27"/>
                <a:gd name="T36" fmla="*/ 30 w 61"/>
                <a:gd name="T37" fmla="*/ 3 h 27"/>
                <a:gd name="T38" fmla="*/ 33 w 61"/>
                <a:gd name="T39" fmla="*/ 0 h 27"/>
                <a:gd name="T40" fmla="*/ 39 w 61"/>
                <a:gd name="T41" fmla="*/ 0 h 27"/>
                <a:gd name="T42" fmla="*/ 36 w 61"/>
                <a:gd name="T43" fmla="*/ 6 h 27"/>
                <a:gd name="T44" fmla="*/ 36 w 61"/>
                <a:gd name="T45" fmla="*/ 9 h 27"/>
                <a:gd name="T46" fmla="*/ 30 w 61"/>
                <a:gd name="T47" fmla="*/ 6 h 27"/>
                <a:gd name="T48" fmla="*/ 30 w 61"/>
                <a:gd name="T49" fmla="*/ 3 h 27"/>
                <a:gd name="T50" fmla="*/ 30 w 61"/>
                <a:gd name="T51" fmla="*/ 3 h 27"/>
                <a:gd name="T52" fmla="*/ 6 w 61"/>
                <a:gd name="T53" fmla="*/ 9 h 27"/>
                <a:gd name="T54" fmla="*/ 6 w 61"/>
                <a:gd name="T55" fmla="*/ 12 h 27"/>
                <a:gd name="T56" fmla="*/ 0 w 61"/>
                <a:gd name="T57" fmla="*/ 12 h 27"/>
                <a:gd name="T58" fmla="*/ 6 w 61"/>
                <a:gd name="T5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7">
                  <a:moveTo>
                    <a:pt x="54" y="21"/>
                  </a:moveTo>
                  <a:lnTo>
                    <a:pt x="61" y="24"/>
                  </a:lnTo>
                  <a:lnTo>
                    <a:pt x="57" y="27"/>
                  </a:lnTo>
                  <a:lnTo>
                    <a:pt x="54" y="24"/>
                  </a:lnTo>
                  <a:lnTo>
                    <a:pt x="54" y="21"/>
                  </a:lnTo>
                  <a:lnTo>
                    <a:pt x="54" y="21"/>
                  </a:lnTo>
                  <a:close/>
                  <a:moveTo>
                    <a:pt x="57" y="9"/>
                  </a:moveTo>
                  <a:lnTo>
                    <a:pt x="54" y="12"/>
                  </a:lnTo>
                  <a:lnTo>
                    <a:pt x="57" y="15"/>
                  </a:lnTo>
                  <a:lnTo>
                    <a:pt x="61" y="12"/>
                  </a:lnTo>
                  <a:lnTo>
                    <a:pt x="57" y="9"/>
                  </a:lnTo>
                  <a:lnTo>
                    <a:pt x="57" y="9"/>
                  </a:lnTo>
                  <a:close/>
                  <a:moveTo>
                    <a:pt x="39" y="15"/>
                  </a:moveTo>
                  <a:lnTo>
                    <a:pt x="36" y="18"/>
                  </a:lnTo>
                  <a:lnTo>
                    <a:pt x="39" y="21"/>
                  </a:lnTo>
                  <a:lnTo>
                    <a:pt x="42" y="21"/>
                  </a:lnTo>
                  <a:lnTo>
                    <a:pt x="39" y="15"/>
                  </a:lnTo>
                  <a:lnTo>
                    <a:pt x="39" y="15"/>
                  </a:lnTo>
                  <a:close/>
                  <a:moveTo>
                    <a:pt x="30" y="3"/>
                  </a:moveTo>
                  <a:lnTo>
                    <a:pt x="33" y="0"/>
                  </a:lnTo>
                  <a:lnTo>
                    <a:pt x="39" y="0"/>
                  </a:lnTo>
                  <a:lnTo>
                    <a:pt x="36" y="6"/>
                  </a:lnTo>
                  <a:lnTo>
                    <a:pt x="36" y="9"/>
                  </a:lnTo>
                  <a:lnTo>
                    <a:pt x="30" y="6"/>
                  </a:lnTo>
                  <a:lnTo>
                    <a:pt x="30" y="3"/>
                  </a:lnTo>
                  <a:lnTo>
                    <a:pt x="30" y="3"/>
                  </a:lnTo>
                  <a:close/>
                  <a:moveTo>
                    <a:pt x="6" y="9"/>
                  </a:moveTo>
                  <a:lnTo>
                    <a:pt x="6" y="12"/>
                  </a:lnTo>
                  <a:lnTo>
                    <a:pt x="0" y="12"/>
                  </a:lnTo>
                  <a:lnTo>
                    <a:pt x="6" y="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1" name="Freeform 15"/>
            <p:cNvSpPr>
              <a:spLocks noEditPoints="1"/>
            </p:cNvSpPr>
            <p:nvPr/>
          </p:nvSpPr>
          <p:spPr bwMode="auto">
            <a:xfrm>
              <a:off x="3544888" y="4268788"/>
              <a:ext cx="66675" cy="19050"/>
            </a:xfrm>
            <a:custGeom>
              <a:avLst/>
              <a:gdLst>
                <a:gd name="T0" fmla="*/ 33 w 42"/>
                <a:gd name="T1" fmla="*/ 12 h 12"/>
                <a:gd name="T2" fmla="*/ 36 w 42"/>
                <a:gd name="T3" fmla="*/ 9 h 12"/>
                <a:gd name="T4" fmla="*/ 42 w 42"/>
                <a:gd name="T5" fmla="*/ 9 h 12"/>
                <a:gd name="T6" fmla="*/ 39 w 42"/>
                <a:gd name="T7" fmla="*/ 9 h 12"/>
                <a:gd name="T8" fmla="*/ 33 w 42"/>
                <a:gd name="T9" fmla="*/ 12 h 12"/>
                <a:gd name="T10" fmla="*/ 33 w 42"/>
                <a:gd name="T11" fmla="*/ 12 h 12"/>
                <a:gd name="T12" fmla="*/ 30 w 42"/>
                <a:gd name="T13" fmla="*/ 0 h 12"/>
                <a:gd name="T14" fmla="*/ 27 w 42"/>
                <a:gd name="T15" fmla="*/ 0 h 12"/>
                <a:gd name="T16" fmla="*/ 21 w 42"/>
                <a:gd name="T17" fmla="*/ 0 h 12"/>
                <a:gd name="T18" fmla="*/ 6 w 42"/>
                <a:gd name="T19" fmla="*/ 0 h 12"/>
                <a:gd name="T20" fmla="*/ 6 w 42"/>
                <a:gd name="T21" fmla="*/ 3 h 12"/>
                <a:gd name="T22" fmla="*/ 0 w 42"/>
                <a:gd name="T23" fmla="*/ 3 h 12"/>
                <a:gd name="T24" fmla="*/ 3 w 42"/>
                <a:gd name="T25" fmla="*/ 6 h 12"/>
                <a:gd name="T26" fmla="*/ 0 w 42"/>
                <a:gd name="T27" fmla="*/ 9 h 12"/>
                <a:gd name="T28" fmla="*/ 3 w 42"/>
                <a:gd name="T29" fmla="*/ 12 h 12"/>
                <a:gd name="T30" fmla="*/ 12 w 42"/>
                <a:gd name="T31" fmla="*/ 12 h 12"/>
                <a:gd name="T32" fmla="*/ 15 w 42"/>
                <a:gd name="T33" fmla="*/ 12 h 12"/>
                <a:gd name="T34" fmla="*/ 21 w 42"/>
                <a:gd name="T35" fmla="*/ 12 h 12"/>
                <a:gd name="T36" fmla="*/ 24 w 42"/>
                <a:gd name="T37" fmla="*/ 12 h 12"/>
                <a:gd name="T38" fmla="*/ 30 w 42"/>
                <a:gd name="T39" fmla="*/ 9 h 12"/>
                <a:gd name="T40" fmla="*/ 33 w 42"/>
                <a:gd name="T41" fmla="*/ 6 h 12"/>
                <a:gd name="T42" fmla="*/ 30 w 42"/>
                <a:gd name="T43" fmla="*/ 3 h 12"/>
                <a:gd name="T44" fmla="*/ 30 w 42"/>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12">
                  <a:moveTo>
                    <a:pt x="33" y="12"/>
                  </a:moveTo>
                  <a:lnTo>
                    <a:pt x="36" y="9"/>
                  </a:lnTo>
                  <a:lnTo>
                    <a:pt x="42" y="9"/>
                  </a:lnTo>
                  <a:lnTo>
                    <a:pt x="39" y="9"/>
                  </a:lnTo>
                  <a:lnTo>
                    <a:pt x="33" y="12"/>
                  </a:lnTo>
                  <a:lnTo>
                    <a:pt x="33" y="12"/>
                  </a:lnTo>
                  <a:close/>
                  <a:moveTo>
                    <a:pt x="30" y="0"/>
                  </a:moveTo>
                  <a:lnTo>
                    <a:pt x="27" y="0"/>
                  </a:lnTo>
                  <a:lnTo>
                    <a:pt x="21" y="0"/>
                  </a:lnTo>
                  <a:lnTo>
                    <a:pt x="6" y="0"/>
                  </a:lnTo>
                  <a:lnTo>
                    <a:pt x="6" y="3"/>
                  </a:lnTo>
                  <a:lnTo>
                    <a:pt x="0" y="3"/>
                  </a:lnTo>
                  <a:lnTo>
                    <a:pt x="3" y="6"/>
                  </a:lnTo>
                  <a:lnTo>
                    <a:pt x="0" y="9"/>
                  </a:lnTo>
                  <a:lnTo>
                    <a:pt x="3" y="12"/>
                  </a:lnTo>
                  <a:lnTo>
                    <a:pt x="12" y="12"/>
                  </a:lnTo>
                  <a:lnTo>
                    <a:pt x="15" y="12"/>
                  </a:lnTo>
                  <a:lnTo>
                    <a:pt x="21" y="12"/>
                  </a:lnTo>
                  <a:lnTo>
                    <a:pt x="24" y="12"/>
                  </a:lnTo>
                  <a:lnTo>
                    <a:pt x="30" y="9"/>
                  </a:lnTo>
                  <a:lnTo>
                    <a:pt x="33" y="6"/>
                  </a:lnTo>
                  <a:lnTo>
                    <a:pt x="30" y="3"/>
                  </a:lnTo>
                  <a:lnTo>
                    <a:pt x="30"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2" name="Freeform 16"/>
            <p:cNvSpPr>
              <a:spLocks noEditPoints="1"/>
            </p:cNvSpPr>
            <p:nvPr/>
          </p:nvSpPr>
          <p:spPr bwMode="auto">
            <a:xfrm>
              <a:off x="3405188" y="4219576"/>
              <a:ext cx="115888" cy="82550"/>
            </a:xfrm>
            <a:custGeom>
              <a:avLst/>
              <a:gdLst>
                <a:gd name="T0" fmla="*/ 67 w 73"/>
                <a:gd name="T1" fmla="*/ 37 h 52"/>
                <a:gd name="T2" fmla="*/ 67 w 73"/>
                <a:gd name="T3" fmla="*/ 40 h 52"/>
                <a:gd name="T4" fmla="*/ 64 w 73"/>
                <a:gd name="T5" fmla="*/ 37 h 52"/>
                <a:gd name="T6" fmla="*/ 64 w 73"/>
                <a:gd name="T7" fmla="*/ 37 h 52"/>
                <a:gd name="T8" fmla="*/ 6 w 73"/>
                <a:gd name="T9" fmla="*/ 10 h 52"/>
                <a:gd name="T10" fmla="*/ 6 w 73"/>
                <a:gd name="T11" fmla="*/ 16 h 52"/>
                <a:gd name="T12" fmla="*/ 3 w 73"/>
                <a:gd name="T13" fmla="*/ 22 h 52"/>
                <a:gd name="T14" fmla="*/ 3 w 73"/>
                <a:gd name="T15" fmla="*/ 25 h 52"/>
                <a:gd name="T16" fmla="*/ 3 w 73"/>
                <a:gd name="T17" fmla="*/ 31 h 52"/>
                <a:gd name="T18" fmla="*/ 0 w 73"/>
                <a:gd name="T19" fmla="*/ 40 h 52"/>
                <a:gd name="T20" fmla="*/ 3 w 73"/>
                <a:gd name="T21" fmla="*/ 43 h 52"/>
                <a:gd name="T22" fmla="*/ 6 w 73"/>
                <a:gd name="T23" fmla="*/ 46 h 52"/>
                <a:gd name="T24" fmla="*/ 9 w 73"/>
                <a:gd name="T25" fmla="*/ 52 h 52"/>
                <a:gd name="T26" fmla="*/ 15 w 73"/>
                <a:gd name="T27" fmla="*/ 40 h 52"/>
                <a:gd name="T28" fmla="*/ 18 w 73"/>
                <a:gd name="T29" fmla="*/ 34 h 52"/>
                <a:gd name="T30" fmla="*/ 21 w 73"/>
                <a:gd name="T31" fmla="*/ 37 h 52"/>
                <a:gd name="T32" fmla="*/ 28 w 73"/>
                <a:gd name="T33" fmla="*/ 34 h 52"/>
                <a:gd name="T34" fmla="*/ 31 w 73"/>
                <a:gd name="T35" fmla="*/ 40 h 52"/>
                <a:gd name="T36" fmla="*/ 40 w 73"/>
                <a:gd name="T37" fmla="*/ 34 h 52"/>
                <a:gd name="T38" fmla="*/ 52 w 73"/>
                <a:gd name="T39" fmla="*/ 34 h 52"/>
                <a:gd name="T40" fmla="*/ 58 w 73"/>
                <a:gd name="T41" fmla="*/ 34 h 52"/>
                <a:gd name="T42" fmla="*/ 67 w 73"/>
                <a:gd name="T43" fmla="*/ 34 h 52"/>
                <a:gd name="T44" fmla="*/ 70 w 73"/>
                <a:gd name="T45" fmla="*/ 31 h 52"/>
                <a:gd name="T46" fmla="*/ 70 w 73"/>
                <a:gd name="T47" fmla="*/ 25 h 52"/>
                <a:gd name="T48" fmla="*/ 61 w 73"/>
                <a:gd name="T49" fmla="*/ 22 h 52"/>
                <a:gd name="T50" fmla="*/ 52 w 73"/>
                <a:gd name="T51" fmla="*/ 22 h 52"/>
                <a:gd name="T52" fmla="*/ 43 w 73"/>
                <a:gd name="T53" fmla="*/ 16 h 52"/>
                <a:gd name="T54" fmla="*/ 40 w 73"/>
                <a:gd name="T55" fmla="*/ 13 h 52"/>
                <a:gd name="T56" fmla="*/ 55 w 73"/>
                <a:gd name="T57" fmla="*/ 16 h 52"/>
                <a:gd name="T58" fmla="*/ 55 w 73"/>
                <a:gd name="T59" fmla="*/ 13 h 52"/>
                <a:gd name="T60" fmla="*/ 46 w 73"/>
                <a:gd name="T61" fmla="*/ 13 h 52"/>
                <a:gd name="T62" fmla="*/ 40 w 73"/>
                <a:gd name="T63" fmla="*/ 6 h 52"/>
                <a:gd name="T64" fmla="*/ 37 w 73"/>
                <a:gd name="T65" fmla="*/ 6 h 52"/>
                <a:gd name="T66" fmla="*/ 18 w 73"/>
                <a:gd name="T67" fmla="*/ 3 h 52"/>
                <a:gd name="T68" fmla="*/ 9 w 73"/>
                <a:gd name="T6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52">
                  <a:moveTo>
                    <a:pt x="64" y="37"/>
                  </a:moveTo>
                  <a:lnTo>
                    <a:pt x="67" y="37"/>
                  </a:lnTo>
                  <a:lnTo>
                    <a:pt x="70" y="40"/>
                  </a:lnTo>
                  <a:lnTo>
                    <a:pt x="67" y="40"/>
                  </a:lnTo>
                  <a:lnTo>
                    <a:pt x="64" y="40"/>
                  </a:lnTo>
                  <a:lnTo>
                    <a:pt x="64" y="37"/>
                  </a:lnTo>
                  <a:lnTo>
                    <a:pt x="64" y="37"/>
                  </a:lnTo>
                  <a:lnTo>
                    <a:pt x="64" y="37"/>
                  </a:lnTo>
                  <a:close/>
                  <a:moveTo>
                    <a:pt x="6" y="6"/>
                  </a:moveTo>
                  <a:lnTo>
                    <a:pt x="6" y="10"/>
                  </a:lnTo>
                  <a:lnTo>
                    <a:pt x="6" y="13"/>
                  </a:lnTo>
                  <a:lnTo>
                    <a:pt x="6" y="16"/>
                  </a:lnTo>
                  <a:lnTo>
                    <a:pt x="6" y="19"/>
                  </a:lnTo>
                  <a:lnTo>
                    <a:pt x="3" y="22"/>
                  </a:lnTo>
                  <a:lnTo>
                    <a:pt x="3" y="22"/>
                  </a:lnTo>
                  <a:lnTo>
                    <a:pt x="3" y="25"/>
                  </a:lnTo>
                  <a:lnTo>
                    <a:pt x="3" y="28"/>
                  </a:lnTo>
                  <a:lnTo>
                    <a:pt x="3" y="31"/>
                  </a:lnTo>
                  <a:lnTo>
                    <a:pt x="0" y="37"/>
                  </a:lnTo>
                  <a:lnTo>
                    <a:pt x="0" y="40"/>
                  </a:lnTo>
                  <a:lnTo>
                    <a:pt x="0" y="40"/>
                  </a:lnTo>
                  <a:lnTo>
                    <a:pt x="3" y="43"/>
                  </a:lnTo>
                  <a:lnTo>
                    <a:pt x="3" y="46"/>
                  </a:lnTo>
                  <a:lnTo>
                    <a:pt x="6" y="46"/>
                  </a:lnTo>
                  <a:lnTo>
                    <a:pt x="6" y="49"/>
                  </a:lnTo>
                  <a:lnTo>
                    <a:pt x="9" y="52"/>
                  </a:lnTo>
                  <a:lnTo>
                    <a:pt x="12" y="46"/>
                  </a:lnTo>
                  <a:lnTo>
                    <a:pt x="15" y="40"/>
                  </a:lnTo>
                  <a:lnTo>
                    <a:pt x="15" y="37"/>
                  </a:lnTo>
                  <a:lnTo>
                    <a:pt x="18" y="34"/>
                  </a:lnTo>
                  <a:lnTo>
                    <a:pt x="18" y="37"/>
                  </a:lnTo>
                  <a:lnTo>
                    <a:pt x="21" y="37"/>
                  </a:lnTo>
                  <a:lnTo>
                    <a:pt x="25" y="31"/>
                  </a:lnTo>
                  <a:lnTo>
                    <a:pt x="28" y="34"/>
                  </a:lnTo>
                  <a:lnTo>
                    <a:pt x="28" y="37"/>
                  </a:lnTo>
                  <a:lnTo>
                    <a:pt x="31" y="40"/>
                  </a:lnTo>
                  <a:lnTo>
                    <a:pt x="34" y="37"/>
                  </a:lnTo>
                  <a:lnTo>
                    <a:pt x="40" y="34"/>
                  </a:lnTo>
                  <a:lnTo>
                    <a:pt x="46" y="31"/>
                  </a:lnTo>
                  <a:lnTo>
                    <a:pt x="52" y="34"/>
                  </a:lnTo>
                  <a:lnTo>
                    <a:pt x="55" y="31"/>
                  </a:lnTo>
                  <a:lnTo>
                    <a:pt x="58" y="34"/>
                  </a:lnTo>
                  <a:lnTo>
                    <a:pt x="61" y="34"/>
                  </a:lnTo>
                  <a:lnTo>
                    <a:pt x="67" y="34"/>
                  </a:lnTo>
                  <a:lnTo>
                    <a:pt x="67" y="31"/>
                  </a:lnTo>
                  <a:lnTo>
                    <a:pt x="70" y="31"/>
                  </a:lnTo>
                  <a:lnTo>
                    <a:pt x="73" y="28"/>
                  </a:lnTo>
                  <a:lnTo>
                    <a:pt x="70" y="25"/>
                  </a:lnTo>
                  <a:lnTo>
                    <a:pt x="64" y="22"/>
                  </a:lnTo>
                  <a:lnTo>
                    <a:pt x="61" y="22"/>
                  </a:lnTo>
                  <a:lnTo>
                    <a:pt x="55" y="19"/>
                  </a:lnTo>
                  <a:lnTo>
                    <a:pt x="52" y="22"/>
                  </a:lnTo>
                  <a:lnTo>
                    <a:pt x="49" y="19"/>
                  </a:lnTo>
                  <a:lnTo>
                    <a:pt x="43" y="16"/>
                  </a:lnTo>
                  <a:lnTo>
                    <a:pt x="40" y="16"/>
                  </a:lnTo>
                  <a:lnTo>
                    <a:pt x="40" y="13"/>
                  </a:lnTo>
                  <a:lnTo>
                    <a:pt x="46" y="16"/>
                  </a:lnTo>
                  <a:lnTo>
                    <a:pt x="55" y="16"/>
                  </a:lnTo>
                  <a:lnTo>
                    <a:pt x="58" y="16"/>
                  </a:lnTo>
                  <a:lnTo>
                    <a:pt x="55" y="13"/>
                  </a:lnTo>
                  <a:lnTo>
                    <a:pt x="52" y="13"/>
                  </a:lnTo>
                  <a:lnTo>
                    <a:pt x="46" y="13"/>
                  </a:lnTo>
                  <a:lnTo>
                    <a:pt x="43" y="6"/>
                  </a:lnTo>
                  <a:lnTo>
                    <a:pt x="40" y="6"/>
                  </a:lnTo>
                  <a:lnTo>
                    <a:pt x="40" y="6"/>
                  </a:lnTo>
                  <a:lnTo>
                    <a:pt x="37" y="6"/>
                  </a:lnTo>
                  <a:lnTo>
                    <a:pt x="21" y="0"/>
                  </a:lnTo>
                  <a:lnTo>
                    <a:pt x="18" y="3"/>
                  </a:lnTo>
                  <a:lnTo>
                    <a:pt x="15" y="0"/>
                  </a:lnTo>
                  <a:lnTo>
                    <a:pt x="9" y="3"/>
                  </a:lnTo>
                  <a:lnTo>
                    <a:pt x="6"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3" name="Freeform 17"/>
            <p:cNvSpPr>
              <a:spLocks/>
            </p:cNvSpPr>
            <p:nvPr/>
          </p:nvSpPr>
          <p:spPr bwMode="auto">
            <a:xfrm>
              <a:off x="3214688" y="4268788"/>
              <a:ext cx="66675" cy="28575"/>
            </a:xfrm>
            <a:custGeom>
              <a:avLst/>
              <a:gdLst>
                <a:gd name="T0" fmla="*/ 6 w 42"/>
                <a:gd name="T1" fmla="*/ 0 h 18"/>
                <a:gd name="T2" fmla="*/ 9 w 42"/>
                <a:gd name="T3" fmla="*/ 0 h 18"/>
                <a:gd name="T4" fmla="*/ 15 w 42"/>
                <a:gd name="T5" fmla="*/ 0 h 18"/>
                <a:gd name="T6" fmla="*/ 30 w 42"/>
                <a:gd name="T7" fmla="*/ 0 h 18"/>
                <a:gd name="T8" fmla="*/ 33 w 42"/>
                <a:gd name="T9" fmla="*/ 6 h 18"/>
                <a:gd name="T10" fmla="*/ 39 w 42"/>
                <a:gd name="T11" fmla="*/ 6 h 18"/>
                <a:gd name="T12" fmla="*/ 42 w 42"/>
                <a:gd name="T13" fmla="*/ 9 h 18"/>
                <a:gd name="T14" fmla="*/ 42 w 42"/>
                <a:gd name="T15" fmla="*/ 12 h 18"/>
                <a:gd name="T16" fmla="*/ 36 w 42"/>
                <a:gd name="T17" fmla="*/ 12 h 18"/>
                <a:gd name="T18" fmla="*/ 33 w 42"/>
                <a:gd name="T19" fmla="*/ 12 h 18"/>
                <a:gd name="T20" fmla="*/ 30 w 42"/>
                <a:gd name="T21" fmla="*/ 15 h 18"/>
                <a:gd name="T22" fmla="*/ 30 w 42"/>
                <a:gd name="T23" fmla="*/ 15 h 18"/>
                <a:gd name="T24" fmla="*/ 27 w 42"/>
                <a:gd name="T25" fmla="*/ 12 h 18"/>
                <a:gd name="T26" fmla="*/ 24 w 42"/>
                <a:gd name="T27" fmla="*/ 12 h 18"/>
                <a:gd name="T28" fmla="*/ 24 w 42"/>
                <a:gd name="T29" fmla="*/ 18 h 18"/>
                <a:gd name="T30" fmla="*/ 21 w 42"/>
                <a:gd name="T31" fmla="*/ 15 h 18"/>
                <a:gd name="T32" fmla="*/ 18 w 42"/>
                <a:gd name="T33" fmla="*/ 15 h 18"/>
                <a:gd name="T34" fmla="*/ 12 w 42"/>
                <a:gd name="T35" fmla="*/ 15 h 18"/>
                <a:gd name="T36" fmla="*/ 9 w 42"/>
                <a:gd name="T37" fmla="*/ 12 h 18"/>
                <a:gd name="T38" fmla="*/ 9 w 42"/>
                <a:gd name="T39" fmla="*/ 6 h 18"/>
                <a:gd name="T40" fmla="*/ 6 w 42"/>
                <a:gd name="T41" fmla="*/ 6 h 18"/>
                <a:gd name="T42" fmla="*/ 3 w 42"/>
                <a:gd name="T43" fmla="*/ 6 h 18"/>
                <a:gd name="T44" fmla="*/ 0 w 42"/>
                <a:gd name="T45" fmla="*/ 3 h 18"/>
                <a:gd name="T46" fmla="*/ 3 w 42"/>
                <a:gd name="T47" fmla="*/ 0 h 18"/>
                <a:gd name="T48" fmla="*/ 6 w 4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8">
                  <a:moveTo>
                    <a:pt x="6" y="0"/>
                  </a:moveTo>
                  <a:lnTo>
                    <a:pt x="9" y="0"/>
                  </a:lnTo>
                  <a:lnTo>
                    <a:pt x="15" y="0"/>
                  </a:lnTo>
                  <a:lnTo>
                    <a:pt x="30" y="0"/>
                  </a:lnTo>
                  <a:lnTo>
                    <a:pt x="33" y="6"/>
                  </a:lnTo>
                  <a:lnTo>
                    <a:pt x="39" y="6"/>
                  </a:lnTo>
                  <a:lnTo>
                    <a:pt x="42" y="9"/>
                  </a:lnTo>
                  <a:lnTo>
                    <a:pt x="42" y="12"/>
                  </a:lnTo>
                  <a:lnTo>
                    <a:pt x="36" y="12"/>
                  </a:lnTo>
                  <a:lnTo>
                    <a:pt x="33" y="12"/>
                  </a:lnTo>
                  <a:lnTo>
                    <a:pt x="30" y="15"/>
                  </a:lnTo>
                  <a:lnTo>
                    <a:pt x="30" y="15"/>
                  </a:lnTo>
                  <a:lnTo>
                    <a:pt x="27" y="12"/>
                  </a:lnTo>
                  <a:lnTo>
                    <a:pt x="24" y="12"/>
                  </a:lnTo>
                  <a:lnTo>
                    <a:pt x="24" y="18"/>
                  </a:lnTo>
                  <a:lnTo>
                    <a:pt x="21" y="15"/>
                  </a:lnTo>
                  <a:lnTo>
                    <a:pt x="18" y="15"/>
                  </a:lnTo>
                  <a:lnTo>
                    <a:pt x="12" y="15"/>
                  </a:lnTo>
                  <a:lnTo>
                    <a:pt x="9" y="12"/>
                  </a:lnTo>
                  <a:lnTo>
                    <a:pt x="9" y="6"/>
                  </a:lnTo>
                  <a:lnTo>
                    <a:pt x="6" y="6"/>
                  </a:lnTo>
                  <a:lnTo>
                    <a:pt x="3" y="6"/>
                  </a:lnTo>
                  <a:lnTo>
                    <a:pt x="0" y="3"/>
                  </a:lnTo>
                  <a:lnTo>
                    <a:pt x="3" y="0"/>
                  </a:lnTo>
                  <a:lnTo>
                    <a:pt x="6"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4" name="Freeform 18"/>
            <p:cNvSpPr>
              <a:spLocks noEditPoints="1"/>
            </p:cNvSpPr>
            <p:nvPr/>
          </p:nvSpPr>
          <p:spPr bwMode="auto">
            <a:xfrm>
              <a:off x="3333751" y="4214813"/>
              <a:ext cx="80963" cy="68263"/>
            </a:xfrm>
            <a:custGeom>
              <a:avLst/>
              <a:gdLst>
                <a:gd name="T0" fmla="*/ 15 w 17"/>
                <a:gd name="T1" fmla="*/ 13 h 14"/>
                <a:gd name="T2" fmla="*/ 16 w 17"/>
                <a:gd name="T3" fmla="*/ 10 h 14"/>
                <a:gd name="T4" fmla="*/ 16 w 17"/>
                <a:gd name="T5" fmla="*/ 8 h 14"/>
                <a:gd name="T6" fmla="*/ 17 w 17"/>
                <a:gd name="T7" fmla="*/ 7 h 14"/>
                <a:gd name="T8" fmla="*/ 17 w 17"/>
                <a:gd name="T9" fmla="*/ 5 h 14"/>
                <a:gd name="T10" fmla="*/ 17 w 17"/>
                <a:gd name="T11" fmla="*/ 3 h 14"/>
                <a:gd name="T12" fmla="*/ 16 w 17"/>
                <a:gd name="T13" fmla="*/ 3 h 14"/>
                <a:gd name="T14" fmla="*/ 14 w 17"/>
                <a:gd name="T15" fmla="*/ 2 h 14"/>
                <a:gd name="T16" fmla="*/ 10 w 17"/>
                <a:gd name="T17" fmla="*/ 2 h 14"/>
                <a:gd name="T18" fmla="*/ 7 w 17"/>
                <a:gd name="T19" fmla="*/ 2 h 14"/>
                <a:gd name="T20" fmla="*/ 8 w 17"/>
                <a:gd name="T21" fmla="*/ 3 h 14"/>
                <a:gd name="T22" fmla="*/ 11 w 17"/>
                <a:gd name="T23" fmla="*/ 5 h 14"/>
                <a:gd name="T24" fmla="*/ 11 w 17"/>
                <a:gd name="T25" fmla="*/ 7 h 14"/>
                <a:gd name="T26" fmla="*/ 13 w 17"/>
                <a:gd name="T27" fmla="*/ 9 h 14"/>
                <a:gd name="T28" fmla="*/ 14 w 17"/>
                <a:gd name="T29" fmla="*/ 11 h 14"/>
                <a:gd name="T30" fmla="*/ 11 w 17"/>
                <a:gd name="T31" fmla="*/ 11 h 14"/>
                <a:gd name="T32" fmla="*/ 8 w 17"/>
                <a:gd name="T33" fmla="*/ 11 h 14"/>
                <a:gd name="T34" fmla="*/ 5 w 17"/>
                <a:gd name="T35" fmla="*/ 11 h 14"/>
                <a:gd name="T36" fmla="*/ 5 w 17"/>
                <a:gd name="T37" fmla="*/ 10 h 14"/>
                <a:gd name="T38" fmla="*/ 2 w 17"/>
                <a:gd name="T39" fmla="*/ 10 h 14"/>
                <a:gd name="T40" fmla="*/ 0 w 17"/>
                <a:gd name="T41" fmla="*/ 11 h 14"/>
                <a:gd name="T42" fmla="*/ 2 w 17"/>
                <a:gd name="T43" fmla="*/ 12 h 14"/>
                <a:gd name="T44" fmla="*/ 4 w 17"/>
                <a:gd name="T45" fmla="*/ 14 h 14"/>
                <a:gd name="T46" fmla="*/ 5 w 17"/>
                <a:gd name="T47" fmla="*/ 13 h 14"/>
                <a:gd name="T48" fmla="*/ 9 w 17"/>
                <a:gd name="T49" fmla="*/ 13 h 14"/>
                <a:gd name="T50" fmla="*/ 13 w 17"/>
                <a:gd name="T51" fmla="*/ 13 h 14"/>
                <a:gd name="T52" fmla="*/ 15 w 17"/>
                <a:gd name="T53" fmla="*/ 14 h 14"/>
                <a:gd name="T54" fmla="*/ 11 w 17"/>
                <a:gd name="T55" fmla="*/ 0 h 14"/>
                <a:gd name="T56" fmla="*/ 11 w 17"/>
                <a:gd name="T57" fmla="*/ 1 h 14"/>
                <a:gd name="T58" fmla="*/ 7 w 17"/>
                <a:gd name="T59" fmla="*/ 8 h 14"/>
                <a:gd name="T60" fmla="*/ 10 w 17"/>
                <a:gd name="T61" fmla="*/ 8 h 14"/>
                <a:gd name="T62" fmla="*/ 8 w 17"/>
                <a:gd name="T6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4">
                  <a:moveTo>
                    <a:pt x="15" y="14"/>
                  </a:moveTo>
                  <a:cubicBezTo>
                    <a:pt x="15" y="13"/>
                    <a:pt x="15" y="13"/>
                    <a:pt x="15" y="13"/>
                  </a:cubicBezTo>
                  <a:cubicBezTo>
                    <a:pt x="16" y="11"/>
                    <a:pt x="16" y="11"/>
                    <a:pt x="16" y="11"/>
                  </a:cubicBezTo>
                  <a:cubicBezTo>
                    <a:pt x="16" y="10"/>
                    <a:pt x="16" y="10"/>
                    <a:pt x="16" y="10"/>
                  </a:cubicBezTo>
                  <a:cubicBezTo>
                    <a:pt x="16" y="9"/>
                    <a:pt x="16" y="9"/>
                    <a:pt x="16" y="9"/>
                  </a:cubicBezTo>
                  <a:cubicBezTo>
                    <a:pt x="16" y="8"/>
                    <a:pt x="16" y="8"/>
                    <a:pt x="16" y="8"/>
                  </a:cubicBezTo>
                  <a:cubicBezTo>
                    <a:pt x="16" y="8"/>
                    <a:pt x="16" y="8"/>
                    <a:pt x="16" y="8"/>
                  </a:cubicBezTo>
                  <a:cubicBezTo>
                    <a:pt x="17" y="7"/>
                    <a:pt x="17" y="7"/>
                    <a:pt x="17" y="7"/>
                  </a:cubicBezTo>
                  <a:cubicBezTo>
                    <a:pt x="17" y="6"/>
                    <a:pt x="17" y="6"/>
                    <a:pt x="17" y="6"/>
                  </a:cubicBezTo>
                  <a:cubicBezTo>
                    <a:pt x="17" y="5"/>
                    <a:pt x="17" y="5"/>
                    <a:pt x="17" y="5"/>
                  </a:cubicBezTo>
                  <a:cubicBezTo>
                    <a:pt x="17" y="4"/>
                    <a:pt x="17" y="4"/>
                    <a:pt x="17" y="4"/>
                  </a:cubicBezTo>
                  <a:cubicBezTo>
                    <a:pt x="17" y="3"/>
                    <a:pt x="17" y="3"/>
                    <a:pt x="17" y="3"/>
                  </a:cubicBezTo>
                  <a:cubicBezTo>
                    <a:pt x="17" y="3"/>
                    <a:pt x="17" y="3"/>
                    <a:pt x="17" y="3"/>
                  </a:cubicBezTo>
                  <a:cubicBezTo>
                    <a:pt x="16" y="3"/>
                    <a:pt x="16" y="3"/>
                    <a:pt x="16" y="3"/>
                  </a:cubicBezTo>
                  <a:cubicBezTo>
                    <a:pt x="15" y="3"/>
                    <a:pt x="15" y="3"/>
                    <a:pt x="15" y="3"/>
                  </a:cubicBezTo>
                  <a:cubicBezTo>
                    <a:pt x="14" y="2"/>
                    <a:pt x="14" y="2"/>
                    <a:pt x="14" y="2"/>
                  </a:cubicBezTo>
                  <a:cubicBezTo>
                    <a:pt x="11" y="2"/>
                    <a:pt x="11" y="2"/>
                    <a:pt x="11" y="2"/>
                  </a:cubicBezTo>
                  <a:cubicBezTo>
                    <a:pt x="10" y="2"/>
                    <a:pt x="10" y="2"/>
                    <a:pt x="10" y="2"/>
                  </a:cubicBezTo>
                  <a:cubicBezTo>
                    <a:pt x="9" y="2"/>
                    <a:pt x="9" y="2"/>
                    <a:pt x="9" y="2"/>
                  </a:cubicBezTo>
                  <a:cubicBezTo>
                    <a:pt x="7" y="2"/>
                    <a:pt x="7" y="2"/>
                    <a:pt x="7" y="2"/>
                  </a:cubicBezTo>
                  <a:cubicBezTo>
                    <a:pt x="7" y="2"/>
                    <a:pt x="7" y="2"/>
                    <a:pt x="7" y="2"/>
                  </a:cubicBezTo>
                  <a:cubicBezTo>
                    <a:pt x="7" y="2"/>
                    <a:pt x="8" y="3"/>
                    <a:pt x="8" y="3"/>
                  </a:cubicBezTo>
                  <a:cubicBezTo>
                    <a:pt x="11" y="4"/>
                    <a:pt x="11" y="4"/>
                    <a:pt x="11" y="4"/>
                  </a:cubicBezTo>
                  <a:cubicBezTo>
                    <a:pt x="11" y="5"/>
                    <a:pt x="11" y="5"/>
                    <a:pt x="11" y="5"/>
                  </a:cubicBezTo>
                  <a:cubicBezTo>
                    <a:pt x="11" y="6"/>
                    <a:pt x="11" y="6"/>
                    <a:pt x="11" y="6"/>
                  </a:cubicBezTo>
                  <a:cubicBezTo>
                    <a:pt x="11" y="7"/>
                    <a:pt x="11" y="7"/>
                    <a:pt x="11" y="7"/>
                  </a:cubicBezTo>
                  <a:cubicBezTo>
                    <a:pt x="11" y="8"/>
                    <a:pt x="11" y="8"/>
                    <a:pt x="11" y="8"/>
                  </a:cubicBezTo>
                  <a:cubicBezTo>
                    <a:pt x="13" y="9"/>
                    <a:pt x="13" y="9"/>
                    <a:pt x="13" y="9"/>
                  </a:cubicBezTo>
                  <a:cubicBezTo>
                    <a:pt x="14" y="10"/>
                    <a:pt x="14" y="10"/>
                    <a:pt x="14" y="10"/>
                  </a:cubicBezTo>
                  <a:cubicBezTo>
                    <a:pt x="14" y="11"/>
                    <a:pt x="14" y="11"/>
                    <a:pt x="14" y="11"/>
                  </a:cubicBezTo>
                  <a:cubicBezTo>
                    <a:pt x="11" y="11"/>
                    <a:pt x="11" y="11"/>
                    <a:pt x="11" y="11"/>
                  </a:cubicBezTo>
                  <a:cubicBezTo>
                    <a:pt x="11" y="11"/>
                    <a:pt x="11" y="11"/>
                    <a:pt x="11" y="11"/>
                  </a:cubicBezTo>
                  <a:cubicBezTo>
                    <a:pt x="9" y="11"/>
                    <a:pt x="9" y="11"/>
                    <a:pt x="9" y="11"/>
                  </a:cubicBezTo>
                  <a:cubicBezTo>
                    <a:pt x="8" y="11"/>
                    <a:pt x="8" y="11"/>
                    <a:pt x="8" y="11"/>
                  </a:cubicBezTo>
                  <a:cubicBezTo>
                    <a:pt x="7" y="10"/>
                    <a:pt x="7" y="10"/>
                    <a:pt x="7" y="10"/>
                  </a:cubicBezTo>
                  <a:cubicBezTo>
                    <a:pt x="5" y="11"/>
                    <a:pt x="5" y="11"/>
                    <a:pt x="5" y="11"/>
                  </a:cubicBezTo>
                  <a:cubicBezTo>
                    <a:pt x="5" y="10"/>
                    <a:pt x="5" y="10"/>
                    <a:pt x="5" y="10"/>
                  </a:cubicBezTo>
                  <a:cubicBezTo>
                    <a:pt x="5" y="10"/>
                    <a:pt x="5" y="10"/>
                    <a:pt x="5" y="10"/>
                  </a:cubicBezTo>
                  <a:cubicBezTo>
                    <a:pt x="3" y="11"/>
                    <a:pt x="3" y="11"/>
                    <a:pt x="3" y="11"/>
                  </a:cubicBezTo>
                  <a:cubicBezTo>
                    <a:pt x="2" y="10"/>
                    <a:pt x="2" y="10"/>
                    <a:pt x="2" y="10"/>
                  </a:cubicBezTo>
                  <a:cubicBezTo>
                    <a:pt x="0" y="10"/>
                    <a:pt x="0" y="10"/>
                    <a:pt x="0" y="10"/>
                  </a:cubicBezTo>
                  <a:cubicBezTo>
                    <a:pt x="0" y="11"/>
                    <a:pt x="0" y="11"/>
                    <a:pt x="0" y="11"/>
                  </a:cubicBezTo>
                  <a:cubicBezTo>
                    <a:pt x="0" y="12"/>
                    <a:pt x="0" y="12"/>
                    <a:pt x="0" y="12"/>
                  </a:cubicBezTo>
                  <a:cubicBezTo>
                    <a:pt x="2" y="12"/>
                    <a:pt x="2" y="12"/>
                    <a:pt x="2" y="12"/>
                  </a:cubicBezTo>
                  <a:cubicBezTo>
                    <a:pt x="3" y="14"/>
                    <a:pt x="3" y="14"/>
                    <a:pt x="3" y="14"/>
                  </a:cubicBezTo>
                  <a:cubicBezTo>
                    <a:pt x="4" y="14"/>
                    <a:pt x="4" y="14"/>
                    <a:pt x="4" y="14"/>
                  </a:cubicBezTo>
                  <a:cubicBezTo>
                    <a:pt x="4" y="13"/>
                    <a:pt x="4" y="13"/>
                    <a:pt x="4" y="13"/>
                  </a:cubicBezTo>
                  <a:cubicBezTo>
                    <a:pt x="5" y="13"/>
                    <a:pt x="5" y="13"/>
                    <a:pt x="5" y="13"/>
                  </a:cubicBezTo>
                  <a:cubicBezTo>
                    <a:pt x="7" y="13"/>
                    <a:pt x="7" y="13"/>
                    <a:pt x="7" y="13"/>
                  </a:cubicBezTo>
                  <a:cubicBezTo>
                    <a:pt x="9" y="13"/>
                    <a:pt x="9" y="13"/>
                    <a:pt x="9" y="13"/>
                  </a:cubicBezTo>
                  <a:cubicBezTo>
                    <a:pt x="12" y="13"/>
                    <a:pt x="12" y="13"/>
                    <a:pt x="12" y="13"/>
                  </a:cubicBezTo>
                  <a:cubicBezTo>
                    <a:pt x="13" y="13"/>
                    <a:pt x="13" y="13"/>
                    <a:pt x="13" y="13"/>
                  </a:cubicBezTo>
                  <a:cubicBezTo>
                    <a:pt x="14" y="13"/>
                    <a:pt x="14" y="13"/>
                    <a:pt x="14" y="13"/>
                  </a:cubicBezTo>
                  <a:cubicBezTo>
                    <a:pt x="15" y="14"/>
                    <a:pt x="15" y="14"/>
                    <a:pt x="15" y="14"/>
                  </a:cubicBezTo>
                  <a:close/>
                  <a:moveTo>
                    <a:pt x="10" y="0"/>
                  </a:moveTo>
                  <a:cubicBezTo>
                    <a:pt x="11" y="0"/>
                    <a:pt x="11" y="0"/>
                    <a:pt x="11" y="0"/>
                  </a:cubicBezTo>
                  <a:cubicBezTo>
                    <a:pt x="13" y="1"/>
                    <a:pt x="13" y="1"/>
                    <a:pt x="13" y="1"/>
                  </a:cubicBezTo>
                  <a:cubicBezTo>
                    <a:pt x="11" y="1"/>
                    <a:pt x="11" y="1"/>
                    <a:pt x="11" y="1"/>
                  </a:cubicBezTo>
                  <a:cubicBezTo>
                    <a:pt x="10" y="0"/>
                    <a:pt x="10" y="0"/>
                    <a:pt x="10" y="0"/>
                  </a:cubicBezTo>
                  <a:close/>
                  <a:moveTo>
                    <a:pt x="7" y="8"/>
                  </a:moveTo>
                  <a:cubicBezTo>
                    <a:pt x="9" y="7"/>
                    <a:pt x="9" y="7"/>
                    <a:pt x="9" y="7"/>
                  </a:cubicBezTo>
                  <a:cubicBezTo>
                    <a:pt x="10" y="8"/>
                    <a:pt x="10" y="8"/>
                    <a:pt x="10" y="8"/>
                  </a:cubicBezTo>
                  <a:cubicBezTo>
                    <a:pt x="10" y="9"/>
                    <a:pt x="10" y="9"/>
                    <a:pt x="10" y="9"/>
                  </a:cubicBezTo>
                  <a:cubicBezTo>
                    <a:pt x="8" y="9"/>
                    <a:pt x="8" y="9"/>
                    <a:pt x="8" y="9"/>
                  </a:cubicBezTo>
                  <a:lnTo>
                    <a:pt x="7" y="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5" name="Freeform 19"/>
            <p:cNvSpPr>
              <a:spLocks noEditPoints="1"/>
            </p:cNvSpPr>
            <p:nvPr/>
          </p:nvSpPr>
          <p:spPr bwMode="auto">
            <a:xfrm>
              <a:off x="3022601" y="4114801"/>
              <a:ext cx="320675" cy="114300"/>
            </a:xfrm>
            <a:custGeom>
              <a:avLst/>
              <a:gdLst>
                <a:gd name="T0" fmla="*/ 42 w 202"/>
                <a:gd name="T1" fmla="*/ 27 h 72"/>
                <a:gd name="T2" fmla="*/ 42 w 202"/>
                <a:gd name="T3" fmla="*/ 36 h 72"/>
                <a:gd name="T4" fmla="*/ 39 w 202"/>
                <a:gd name="T5" fmla="*/ 33 h 72"/>
                <a:gd name="T6" fmla="*/ 39 w 202"/>
                <a:gd name="T7" fmla="*/ 30 h 72"/>
                <a:gd name="T8" fmla="*/ 12 w 202"/>
                <a:gd name="T9" fmla="*/ 18 h 72"/>
                <a:gd name="T10" fmla="*/ 9 w 202"/>
                <a:gd name="T11" fmla="*/ 21 h 72"/>
                <a:gd name="T12" fmla="*/ 0 w 202"/>
                <a:gd name="T13" fmla="*/ 27 h 72"/>
                <a:gd name="T14" fmla="*/ 9 w 202"/>
                <a:gd name="T15" fmla="*/ 24 h 72"/>
                <a:gd name="T16" fmla="*/ 18 w 202"/>
                <a:gd name="T17" fmla="*/ 24 h 72"/>
                <a:gd name="T18" fmla="*/ 27 w 202"/>
                <a:gd name="T19" fmla="*/ 18 h 72"/>
                <a:gd name="T20" fmla="*/ 39 w 202"/>
                <a:gd name="T21" fmla="*/ 12 h 72"/>
                <a:gd name="T22" fmla="*/ 51 w 202"/>
                <a:gd name="T23" fmla="*/ 12 h 72"/>
                <a:gd name="T24" fmla="*/ 66 w 202"/>
                <a:gd name="T25" fmla="*/ 15 h 72"/>
                <a:gd name="T26" fmla="*/ 54 w 202"/>
                <a:gd name="T27" fmla="*/ 18 h 72"/>
                <a:gd name="T28" fmla="*/ 72 w 202"/>
                <a:gd name="T29" fmla="*/ 21 h 72"/>
                <a:gd name="T30" fmla="*/ 84 w 202"/>
                <a:gd name="T31" fmla="*/ 24 h 72"/>
                <a:gd name="T32" fmla="*/ 90 w 202"/>
                <a:gd name="T33" fmla="*/ 24 h 72"/>
                <a:gd name="T34" fmla="*/ 103 w 202"/>
                <a:gd name="T35" fmla="*/ 30 h 72"/>
                <a:gd name="T36" fmla="*/ 112 w 202"/>
                <a:gd name="T37" fmla="*/ 33 h 72"/>
                <a:gd name="T38" fmla="*/ 121 w 202"/>
                <a:gd name="T39" fmla="*/ 33 h 72"/>
                <a:gd name="T40" fmla="*/ 133 w 202"/>
                <a:gd name="T41" fmla="*/ 51 h 72"/>
                <a:gd name="T42" fmla="*/ 145 w 202"/>
                <a:gd name="T43" fmla="*/ 51 h 72"/>
                <a:gd name="T44" fmla="*/ 148 w 202"/>
                <a:gd name="T45" fmla="*/ 60 h 72"/>
                <a:gd name="T46" fmla="*/ 139 w 202"/>
                <a:gd name="T47" fmla="*/ 69 h 72"/>
                <a:gd name="T48" fmla="*/ 151 w 202"/>
                <a:gd name="T49" fmla="*/ 69 h 72"/>
                <a:gd name="T50" fmla="*/ 172 w 202"/>
                <a:gd name="T51" fmla="*/ 72 h 72"/>
                <a:gd name="T52" fmla="*/ 187 w 202"/>
                <a:gd name="T53" fmla="*/ 66 h 72"/>
                <a:gd name="T54" fmla="*/ 199 w 202"/>
                <a:gd name="T55" fmla="*/ 63 h 72"/>
                <a:gd name="T56" fmla="*/ 196 w 202"/>
                <a:gd name="T57" fmla="*/ 57 h 72"/>
                <a:gd name="T58" fmla="*/ 178 w 202"/>
                <a:gd name="T59" fmla="*/ 51 h 72"/>
                <a:gd name="T60" fmla="*/ 178 w 202"/>
                <a:gd name="T61" fmla="*/ 42 h 72"/>
                <a:gd name="T62" fmla="*/ 169 w 202"/>
                <a:gd name="T63" fmla="*/ 42 h 72"/>
                <a:gd name="T64" fmla="*/ 157 w 202"/>
                <a:gd name="T65" fmla="*/ 36 h 72"/>
                <a:gd name="T66" fmla="*/ 148 w 202"/>
                <a:gd name="T67" fmla="*/ 33 h 72"/>
                <a:gd name="T68" fmla="*/ 145 w 202"/>
                <a:gd name="T69" fmla="*/ 33 h 72"/>
                <a:gd name="T70" fmla="*/ 130 w 202"/>
                <a:gd name="T71" fmla="*/ 24 h 72"/>
                <a:gd name="T72" fmla="*/ 112 w 202"/>
                <a:gd name="T73" fmla="*/ 18 h 72"/>
                <a:gd name="T74" fmla="*/ 103 w 202"/>
                <a:gd name="T75" fmla="*/ 6 h 72"/>
                <a:gd name="T76" fmla="*/ 81 w 202"/>
                <a:gd name="T77" fmla="*/ 3 h 72"/>
                <a:gd name="T78" fmla="*/ 69 w 202"/>
                <a:gd name="T79" fmla="*/ 0 h 72"/>
                <a:gd name="T80" fmla="*/ 48 w 202"/>
                <a:gd name="T81" fmla="*/ 3 h 72"/>
                <a:gd name="T82" fmla="*/ 27 w 202"/>
                <a:gd name="T83" fmla="*/ 6 h 72"/>
                <a:gd name="T84" fmla="*/ 12 w 202"/>
                <a:gd name="T8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72">
                  <a:moveTo>
                    <a:pt x="39" y="27"/>
                  </a:moveTo>
                  <a:lnTo>
                    <a:pt x="39" y="24"/>
                  </a:lnTo>
                  <a:lnTo>
                    <a:pt x="42" y="27"/>
                  </a:lnTo>
                  <a:lnTo>
                    <a:pt x="48" y="30"/>
                  </a:lnTo>
                  <a:lnTo>
                    <a:pt x="45" y="33"/>
                  </a:lnTo>
                  <a:lnTo>
                    <a:pt x="42" y="36"/>
                  </a:lnTo>
                  <a:lnTo>
                    <a:pt x="36" y="33"/>
                  </a:lnTo>
                  <a:lnTo>
                    <a:pt x="36" y="30"/>
                  </a:lnTo>
                  <a:lnTo>
                    <a:pt x="39" y="33"/>
                  </a:lnTo>
                  <a:lnTo>
                    <a:pt x="39" y="33"/>
                  </a:lnTo>
                  <a:lnTo>
                    <a:pt x="42" y="30"/>
                  </a:lnTo>
                  <a:lnTo>
                    <a:pt x="39" y="30"/>
                  </a:lnTo>
                  <a:lnTo>
                    <a:pt x="39" y="27"/>
                  </a:lnTo>
                  <a:lnTo>
                    <a:pt x="39" y="27"/>
                  </a:lnTo>
                  <a:close/>
                  <a:moveTo>
                    <a:pt x="12" y="18"/>
                  </a:moveTo>
                  <a:lnTo>
                    <a:pt x="15" y="21"/>
                  </a:lnTo>
                  <a:lnTo>
                    <a:pt x="12" y="24"/>
                  </a:lnTo>
                  <a:lnTo>
                    <a:pt x="9" y="21"/>
                  </a:lnTo>
                  <a:lnTo>
                    <a:pt x="3" y="27"/>
                  </a:lnTo>
                  <a:lnTo>
                    <a:pt x="0" y="24"/>
                  </a:lnTo>
                  <a:lnTo>
                    <a:pt x="0" y="27"/>
                  </a:lnTo>
                  <a:lnTo>
                    <a:pt x="3" y="30"/>
                  </a:lnTo>
                  <a:lnTo>
                    <a:pt x="9" y="24"/>
                  </a:lnTo>
                  <a:lnTo>
                    <a:pt x="9" y="24"/>
                  </a:lnTo>
                  <a:lnTo>
                    <a:pt x="9" y="27"/>
                  </a:lnTo>
                  <a:lnTo>
                    <a:pt x="15" y="27"/>
                  </a:lnTo>
                  <a:lnTo>
                    <a:pt x="18" y="24"/>
                  </a:lnTo>
                  <a:lnTo>
                    <a:pt x="21" y="21"/>
                  </a:lnTo>
                  <a:lnTo>
                    <a:pt x="27" y="21"/>
                  </a:lnTo>
                  <a:lnTo>
                    <a:pt x="27" y="18"/>
                  </a:lnTo>
                  <a:lnTo>
                    <a:pt x="30" y="21"/>
                  </a:lnTo>
                  <a:lnTo>
                    <a:pt x="33" y="21"/>
                  </a:lnTo>
                  <a:lnTo>
                    <a:pt x="39" y="12"/>
                  </a:lnTo>
                  <a:lnTo>
                    <a:pt x="42" y="12"/>
                  </a:lnTo>
                  <a:lnTo>
                    <a:pt x="45" y="9"/>
                  </a:lnTo>
                  <a:lnTo>
                    <a:pt x="51" y="12"/>
                  </a:lnTo>
                  <a:lnTo>
                    <a:pt x="54" y="12"/>
                  </a:lnTo>
                  <a:lnTo>
                    <a:pt x="63" y="12"/>
                  </a:lnTo>
                  <a:lnTo>
                    <a:pt x="66" y="15"/>
                  </a:lnTo>
                  <a:lnTo>
                    <a:pt x="63" y="15"/>
                  </a:lnTo>
                  <a:lnTo>
                    <a:pt x="57" y="15"/>
                  </a:lnTo>
                  <a:lnTo>
                    <a:pt x="54" y="18"/>
                  </a:lnTo>
                  <a:lnTo>
                    <a:pt x="57" y="21"/>
                  </a:lnTo>
                  <a:lnTo>
                    <a:pt x="69" y="21"/>
                  </a:lnTo>
                  <a:lnTo>
                    <a:pt x="72" y="21"/>
                  </a:lnTo>
                  <a:lnTo>
                    <a:pt x="75" y="21"/>
                  </a:lnTo>
                  <a:lnTo>
                    <a:pt x="78" y="24"/>
                  </a:lnTo>
                  <a:lnTo>
                    <a:pt x="84" y="24"/>
                  </a:lnTo>
                  <a:lnTo>
                    <a:pt x="87" y="24"/>
                  </a:lnTo>
                  <a:lnTo>
                    <a:pt x="87" y="21"/>
                  </a:lnTo>
                  <a:lnTo>
                    <a:pt x="90" y="24"/>
                  </a:lnTo>
                  <a:lnTo>
                    <a:pt x="90" y="24"/>
                  </a:lnTo>
                  <a:lnTo>
                    <a:pt x="97" y="30"/>
                  </a:lnTo>
                  <a:lnTo>
                    <a:pt x="103" y="30"/>
                  </a:lnTo>
                  <a:lnTo>
                    <a:pt x="103" y="30"/>
                  </a:lnTo>
                  <a:lnTo>
                    <a:pt x="106" y="33"/>
                  </a:lnTo>
                  <a:lnTo>
                    <a:pt x="112" y="33"/>
                  </a:lnTo>
                  <a:lnTo>
                    <a:pt x="115" y="33"/>
                  </a:lnTo>
                  <a:lnTo>
                    <a:pt x="118" y="30"/>
                  </a:lnTo>
                  <a:lnTo>
                    <a:pt x="121" y="33"/>
                  </a:lnTo>
                  <a:lnTo>
                    <a:pt x="124" y="42"/>
                  </a:lnTo>
                  <a:lnTo>
                    <a:pt x="130" y="51"/>
                  </a:lnTo>
                  <a:lnTo>
                    <a:pt x="133" y="51"/>
                  </a:lnTo>
                  <a:lnTo>
                    <a:pt x="136" y="48"/>
                  </a:lnTo>
                  <a:lnTo>
                    <a:pt x="139" y="51"/>
                  </a:lnTo>
                  <a:lnTo>
                    <a:pt x="145" y="51"/>
                  </a:lnTo>
                  <a:lnTo>
                    <a:pt x="148" y="54"/>
                  </a:lnTo>
                  <a:lnTo>
                    <a:pt x="151" y="54"/>
                  </a:lnTo>
                  <a:lnTo>
                    <a:pt x="148" y="60"/>
                  </a:lnTo>
                  <a:lnTo>
                    <a:pt x="145" y="60"/>
                  </a:lnTo>
                  <a:lnTo>
                    <a:pt x="139" y="66"/>
                  </a:lnTo>
                  <a:lnTo>
                    <a:pt x="139" y="69"/>
                  </a:lnTo>
                  <a:lnTo>
                    <a:pt x="145" y="69"/>
                  </a:lnTo>
                  <a:lnTo>
                    <a:pt x="148" y="69"/>
                  </a:lnTo>
                  <a:lnTo>
                    <a:pt x="151" y="69"/>
                  </a:lnTo>
                  <a:lnTo>
                    <a:pt x="160" y="66"/>
                  </a:lnTo>
                  <a:lnTo>
                    <a:pt x="166" y="69"/>
                  </a:lnTo>
                  <a:lnTo>
                    <a:pt x="172" y="72"/>
                  </a:lnTo>
                  <a:lnTo>
                    <a:pt x="184" y="69"/>
                  </a:lnTo>
                  <a:lnTo>
                    <a:pt x="184" y="66"/>
                  </a:lnTo>
                  <a:lnTo>
                    <a:pt x="187" y="66"/>
                  </a:lnTo>
                  <a:lnTo>
                    <a:pt x="190" y="63"/>
                  </a:lnTo>
                  <a:lnTo>
                    <a:pt x="196" y="66"/>
                  </a:lnTo>
                  <a:lnTo>
                    <a:pt x="199" y="63"/>
                  </a:lnTo>
                  <a:lnTo>
                    <a:pt x="202" y="60"/>
                  </a:lnTo>
                  <a:lnTo>
                    <a:pt x="202" y="57"/>
                  </a:lnTo>
                  <a:lnTo>
                    <a:pt x="196" y="57"/>
                  </a:lnTo>
                  <a:lnTo>
                    <a:pt x="196" y="54"/>
                  </a:lnTo>
                  <a:lnTo>
                    <a:pt x="187" y="51"/>
                  </a:lnTo>
                  <a:lnTo>
                    <a:pt x="178" y="51"/>
                  </a:lnTo>
                  <a:lnTo>
                    <a:pt x="175" y="48"/>
                  </a:lnTo>
                  <a:lnTo>
                    <a:pt x="175" y="48"/>
                  </a:lnTo>
                  <a:lnTo>
                    <a:pt x="178" y="42"/>
                  </a:lnTo>
                  <a:lnTo>
                    <a:pt x="175" y="42"/>
                  </a:lnTo>
                  <a:lnTo>
                    <a:pt x="172" y="42"/>
                  </a:lnTo>
                  <a:lnTo>
                    <a:pt x="169" y="42"/>
                  </a:lnTo>
                  <a:lnTo>
                    <a:pt x="163" y="36"/>
                  </a:lnTo>
                  <a:lnTo>
                    <a:pt x="160" y="39"/>
                  </a:lnTo>
                  <a:lnTo>
                    <a:pt x="157" y="36"/>
                  </a:lnTo>
                  <a:lnTo>
                    <a:pt x="151" y="33"/>
                  </a:lnTo>
                  <a:lnTo>
                    <a:pt x="148" y="36"/>
                  </a:lnTo>
                  <a:lnTo>
                    <a:pt x="148" y="33"/>
                  </a:lnTo>
                  <a:lnTo>
                    <a:pt x="148" y="30"/>
                  </a:lnTo>
                  <a:lnTo>
                    <a:pt x="145" y="30"/>
                  </a:lnTo>
                  <a:lnTo>
                    <a:pt x="145" y="33"/>
                  </a:lnTo>
                  <a:lnTo>
                    <a:pt x="142" y="30"/>
                  </a:lnTo>
                  <a:lnTo>
                    <a:pt x="136" y="30"/>
                  </a:lnTo>
                  <a:lnTo>
                    <a:pt x="130" y="24"/>
                  </a:lnTo>
                  <a:lnTo>
                    <a:pt x="127" y="21"/>
                  </a:lnTo>
                  <a:lnTo>
                    <a:pt x="121" y="18"/>
                  </a:lnTo>
                  <a:lnTo>
                    <a:pt x="112" y="18"/>
                  </a:lnTo>
                  <a:lnTo>
                    <a:pt x="109" y="15"/>
                  </a:lnTo>
                  <a:lnTo>
                    <a:pt x="106" y="12"/>
                  </a:lnTo>
                  <a:lnTo>
                    <a:pt x="103" y="6"/>
                  </a:lnTo>
                  <a:lnTo>
                    <a:pt x="97" y="9"/>
                  </a:lnTo>
                  <a:lnTo>
                    <a:pt x="97" y="6"/>
                  </a:lnTo>
                  <a:lnTo>
                    <a:pt x="81" y="3"/>
                  </a:lnTo>
                  <a:lnTo>
                    <a:pt x="78" y="6"/>
                  </a:lnTo>
                  <a:lnTo>
                    <a:pt x="72" y="3"/>
                  </a:lnTo>
                  <a:lnTo>
                    <a:pt x="69" y="0"/>
                  </a:lnTo>
                  <a:lnTo>
                    <a:pt x="60" y="0"/>
                  </a:lnTo>
                  <a:lnTo>
                    <a:pt x="51" y="0"/>
                  </a:lnTo>
                  <a:lnTo>
                    <a:pt x="48" y="3"/>
                  </a:lnTo>
                  <a:lnTo>
                    <a:pt x="36" y="3"/>
                  </a:lnTo>
                  <a:lnTo>
                    <a:pt x="30" y="3"/>
                  </a:lnTo>
                  <a:lnTo>
                    <a:pt x="27" y="6"/>
                  </a:lnTo>
                  <a:lnTo>
                    <a:pt x="18" y="9"/>
                  </a:lnTo>
                  <a:lnTo>
                    <a:pt x="15" y="12"/>
                  </a:lnTo>
                  <a:lnTo>
                    <a:pt x="12" y="15"/>
                  </a:lnTo>
                  <a:lnTo>
                    <a:pt x="12" y="1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6" name="Freeform 20"/>
            <p:cNvSpPr>
              <a:spLocks noEditPoints="1"/>
            </p:cNvSpPr>
            <p:nvPr/>
          </p:nvSpPr>
          <p:spPr bwMode="auto">
            <a:xfrm>
              <a:off x="3219451" y="3989388"/>
              <a:ext cx="171450" cy="201613"/>
            </a:xfrm>
            <a:custGeom>
              <a:avLst/>
              <a:gdLst>
                <a:gd name="T0" fmla="*/ 102 w 108"/>
                <a:gd name="T1" fmla="*/ 112 h 127"/>
                <a:gd name="T2" fmla="*/ 87 w 108"/>
                <a:gd name="T3" fmla="*/ 127 h 127"/>
                <a:gd name="T4" fmla="*/ 102 w 108"/>
                <a:gd name="T5" fmla="*/ 118 h 127"/>
                <a:gd name="T6" fmla="*/ 93 w 108"/>
                <a:gd name="T7" fmla="*/ 118 h 127"/>
                <a:gd name="T8" fmla="*/ 87 w 108"/>
                <a:gd name="T9" fmla="*/ 127 h 127"/>
                <a:gd name="T10" fmla="*/ 108 w 108"/>
                <a:gd name="T11" fmla="*/ 97 h 127"/>
                <a:gd name="T12" fmla="*/ 102 w 108"/>
                <a:gd name="T13" fmla="*/ 97 h 127"/>
                <a:gd name="T14" fmla="*/ 90 w 108"/>
                <a:gd name="T15" fmla="*/ 88 h 127"/>
                <a:gd name="T16" fmla="*/ 81 w 108"/>
                <a:gd name="T17" fmla="*/ 94 h 127"/>
                <a:gd name="T18" fmla="*/ 81 w 108"/>
                <a:gd name="T19" fmla="*/ 97 h 127"/>
                <a:gd name="T20" fmla="*/ 90 w 108"/>
                <a:gd name="T21" fmla="*/ 88 h 127"/>
                <a:gd name="T22" fmla="*/ 81 w 108"/>
                <a:gd name="T23" fmla="*/ 85 h 127"/>
                <a:gd name="T24" fmla="*/ 78 w 108"/>
                <a:gd name="T25" fmla="*/ 85 h 127"/>
                <a:gd name="T26" fmla="*/ 63 w 108"/>
                <a:gd name="T27" fmla="*/ 70 h 127"/>
                <a:gd name="T28" fmla="*/ 72 w 108"/>
                <a:gd name="T29" fmla="*/ 85 h 127"/>
                <a:gd name="T30" fmla="*/ 63 w 108"/>
                <a:gd name="T31" fmla="*/ 76 h 127"/>
                <a:gd name="T32" fmla="*/ 63 w 108"/>
                <a:gd name="T33" fmla="*/ 70 h 127"/>
                <a:gd name="T34" fmla="*/ 48 w 108"/>
                <a:gd name="T35" fmla="*/ 70 h 127"/>
                <a:gd name="T36" fmla="*/ 51 w 108"/>
                <a:gd name="T37" fmla="*/ 67 h 127"/>
                <a:gd name="T38" fmla="*/ 78 w 108"/>
                <a:gd name="T39" fmla="*/ 64 h 127"/>
                <a:gd name="T40" fmla="*/ 78 w 108"/>
                <a:gd name="T41" fmla="*/ 58 h 127"/>
                <a:gd name="T42" fmla="*/ 60 w 108"/>
                <a:gd name="T43" fmla="*/ 55 h 127"/>
                <a:gd name="T44" fmla="*/ 63 w 108"/>
                <a:gd name="T45" fmla="*/ 64 h 127"/>
                <a:gd name="T46" fmla="*/ 63 w 108"/>
                <a:gd name="T47" fmla="*/ 55 h 127"/>
                <a:gd name="T48" fmla="*/ 60 w 108"/>
                <a:gd name="T49" fmla="*/ 49 h 127"/>
                <a:gd name="T50" fmla="*/ 51 w 108"/>
                <a:gd name="T51" fmla="*/ 40 h 127"/>
                <a:gd name="T52" fmla="*/ 48 w 108"/>
                <a:gd name="T53" fmla="*/ 46 h 127"/>
                <a:gd name="T54" fmla="*/ 48 w 108"/>
                <a:gd name="T55" fmla="*/ 37 h 127"/>
                <a:gd name="T56" fmla="*/ 42 w 108"/>
                <a:gd name="T57" fmla="*/ 34 h 127"/>
                <a:gd name="T58" fmla="*/ 36 w 108"/>
                <a:gd name="T59" fmla="*/ 3 h 127"/>
                <a:gd name="T60" fmla="*/ 39 w 108"/>
                <a:gd name="T61" fmla="*/ 16 h 127"/>
                <a:gd name="T62" fmla="*/ 33 w 108"/>
                <a:gd name="T63" fmla="*/ 22 h 127"/>
                <a:gd name="T64" fmla="*/ 33 w 108"/>
                <a:gd name="T65" fmla="*/ 9 h 127"/>
                <a:gd name="T66" fmla="*/ 24 w 108"/>
                <a:gd name="T67" fmla="*/ 0 h 127"/>
                <a:gd name="T68" fmla="*/ 6 w 108"/>
                <a:gd name="T69" fmla="*/ 3 h 127"/>
                <a:gd name="T70" fmla="*/ 18 w 108"/>
                <a:gd name="T71" fmla="*/ 0 h 127"/>
                <a:gd name="T72" fmla="*/ 18 w 108"/>
                <a:gd name="T73" fmla="*/ 3 h 127"/>
                <a:gd name="T74" fmla="*/ 0 w 108"/>
                <a:gd name="T75" fmla="*/ 3 h 127"/>
                <a:gd name="T76" fmla="*/ 30 w 108"/>
                <a:gd name="T77" fmla="*/ 37 h 127"/>
                <a:gd name="T78" fmla="*/ 27 w 108"/>
                <a:gd name="T79" fmla="*/ 40 h 127"/>
                <a:gd name="T80" fmla="*/ 18 w 108"/>
                <a:gd name="T81" fmla="*/ 58 h 127"/>
                <a:gd name="T82" fmla="*/ 18 w 108"/>
                <a:gd name="T83" fmla="*/ 58 h 127"/>
                <a:gd name="T84" fmla="*/ 18 w 108"/>
                <a:gd name="T85" fmla="*/ 58 h 127"/>
                <a:gd name="T86" fmla="*/ 15 w 108"/>
                <a:gd name="T87" fmla="*/ 58 h 127"/>
                <a:gd name="T88" fmla="*/ 18 w 108"/>
                <a:gd name="T89" fmla="*/ 46 h 127"/>
                <a:gd name="T90" fmla="*/ 12 w 108"/>
                <a:gd name="T91" fmla="*/ 43 h 127"/>
                <a:gd name="T92" fmla="*/ 15 w 108"/>
                <a:gd name="T93" fmla="*/ 49 h 127"/>
                <a:gd name="T94" fmla="*/ 21 w 108"/>
                <a:gd name="T95" fmla="*/ 58 h 127"/>
                <a:gd name="T96" fmla="*/ 18 w 108"/>
                <a:gd name="T97" fmla="*/ 70 h 127"/>
                <a:gd name="T98" fmla="*/ 24 w 108"/>
                <a:gd name="T99"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127">
                  <a:moveTo>
                    <a:pt x="102" y="115"/>
                  </a:moveTo>
                  <a:lnTo>
                    <a:pt x="102" y="115"/>
                  </a:lnTo>
                  <a:lnTo>
                    <a:pt x="102" y="112"/>
                  </a:lnTo>
                  <a:lnTo>
                    <a:pt x="102" y="115"/>
                  </a:lnTo>
                  <a:lnTo>
                    <a:pt x="102" y="115"/>
                  </a:lnTo>
                  <a:close/>
                  <a:moveTo>
                    <a:pt x="87" y="127"/>
                  </a:moveTo>
                  <a:lnTo>
                    <a:pt x="99" y="127"/>
                  </a:lnTo>
                  <a:lnTo>
                    <a:pt x="102" y="121"/>
                  </a:lnTo>
                  <a:lnTo>
                    <a:pt x="102" y="118"/>
                  </a:lnTo>
                  <a:lnTo>
                    <a:pt x="99" y="118"/>
                  </a:lnTo>
                  <a:lnTo>
                    <a:pt x="99" y="121"/>
                  </a:lnTo>
                  <a:lnTo>
                    <a:pt x="93" y="118"/>
                  </a:lnTo>
                  <a:lnTo>
                    <a:pt x="90" y="121"/>
                  </a:lnTo>
                  <a:lnTo>
                    <a:pt x="87" y="127"/>
                  </a:lnTo>
                  <a:lnTo>
                    <a:pt x="87" y="127"/>
                  </a:lnTo>
                  <a:close/>
                  <a:moveTo>
                    <a:pt x="99" y="97"/>
                  </a:moveTo>
                  <a:lnTo>
                    <a:pt x="102" y="94"/>
                  </a:lnTo>
                  <a:lnTo>
                    <a:pt x="108" y="97"/>
                  </a:lnTo>
                  <a:lnTo>
                    <a:pt x="108" y="100"/>
                  </a:lnTo>
                  <a:lnTo>
                    <a:pt x="105" y="97"/>
                  </a:lnTo>
                  <a:lnTo>
                    <a:pt x="102" y="97"/>
                  </a:lnTo>
                  <a:lnTo>
                    <a:pt x="99" y="97"/>
                  </a:lnTo>
                  <a:lnTo>
                    <a:pt x="99" y="97"/>
                  </a:lnTo>
                  <a:close/>
                  <a:moveTo>
                    <a:pt x="90" y="88"/>
                  </a:moveTo>
                  <a:lnTo>
                    <a:pt x="84" y="88"/>
                  </a:lnTo>
                  <a:lnTo>
                    <a:pt x="84" y="91"/>
                  </a:lnTo>
                  <a:lnTo>
                    <a:pt x="81" y="94"/>
                  </a:lnTo>
                  <a:lnTo>
                    <a:pt x="81" y="97"/>
                  </a:lnTo>
                  <a:lnTo>
                    <a:pt x="78" y="97"/>
                  </a:lnTo>
                  <a:lnTo>
                    <a:pt x="81" y="97"/>
                  </a:lnTo>
                  <a:lnTo>
                    <a:pt x="90" y="94"/>
                  </a:lnTo>
                  <a:lnTo>
                    <a:pt x="90" y="88"/>
                  </a:lnTo>
                  <a:lnTo>
                    <a:pt x="90" y="88"/>
                  </a:lnTo>
                  <a:lnTo>
                    <a:pt x="90" y="88"/>
                  </a:lnTo>
                  <a:close/>
                  <a:moveTo>
                    <a:pt x="78" y="85"/>
                  </a:moveTo>
                  <a:lnTo>
                    <a:pt x="81" y="85"/>
                  </a:lnTo>
                  <a:lnTo>
                    <a:pt x="84" y="88"/>
                  </a:lnTo>
                  <a:lnTo>
                    <a:pt x="81" y="88"/>
                  </a:lnTo>
                  <a:lnTo>
                    <a:pt x="78" y="85"/>
                  </a:lnTo>
                  <a:lnTo>
                    <a:pt x="78" y="85"/>
                  </a:lnTo>
                  <a:lnTo>
                    <a:pt x="78" y="85"/>
                  </a:lnTo>
                  <a:close/>
                  <a:moveTo>
                    <a:pt x="63" y="70"/>
                  </a:moveTo>
                  <a:lnTo>
                    <a:pt x="66" y="76"/>
                  </a:lnTo>
                  <a:lnTo>
                    <a:pt x="69" y="79"/>
                  </a:lnTo>
                  <a:lnTo>
                    <a:pt x="72" y="85"/>
                  </a:lnTo>
                  <a:lnTo>
                    <a:pt x="69" y="85"/>
                  </a:lnTo>
                  <a:lnTo>
                    <a:pt x="66" y="82"/>
                  </a:lnTo>
                  <a:lnTo>
                    <a:pt x="63" y="76"/>
                  </a:lnTo>
                  <a:lnTo>
                    <a:pt x="66" y="76"/>
                  </a:lnTo>
                  <a:lnTo>
                    <a:pt x="63" y="70"/>
                  </a:lnTo>
                  <a:lnTo>
                    <a:pt x="63" y="70"/>
                  </a:lnTo>
                  <a:lnTo>
                    <a:pt x="63" y="70"/>
                  </a:lnTo>
                  <a:close/>
                  <a:moveTo>
                    <a:pt x="51" y="67"/>
                  </a:moveTo>
                  <a:lnTo>
                    <a:pt x="48" y="70"/>
                  </a:lnTo>
                  <a:lnTo>
                    <a:pt x="51" y="70"/>
                  </a:lnTo>
                  <a:lnTo>
                    <a:pt x="51" y="67"/>
                  </a:lnTo>
                  <a:lnTo>
                    <a:pt x="51" y="67"/>
                  </a:lnTo>
                  <a:close/>
                  <a:moveTo>
                    <a:pt x="78" y="58"/>
                  </a:moveTo>
                  <a:lnTo>
                    <a:pt x="78" y="64"/>
                  </a:lnTo>
                  <a:lnTo>
                    <a:pt x="78" y="64"/>
                  </a:lnTo>
                  <a:lnTo>
                    <a:pt x="81" y="61"/>
                  </a:lnTo>
                  <a:lnTo>
                    <a:pt x="78" y="58"/>
                  </a:lnTo>
                  <a:lnTo>
                    <a:pt x="78" y="58"/>
                  </a:lnTo>
                  <a:close/>
                  <a:moveTo>
                    <a:pt x="60" y="49"/>
                  </a:moveTo>
                  <a:lnTo>
                    <a:pt x="57" y="52"/>
                  </a:lnTo>
                  <a:lnTo>
                    <a:pt x="60" y="55"/>
                  </a:lnTo>
                  <a:lnTo>
                    <a:pt x="63" y="61"/>
                  </a:lnTo>
                  <a:lnTo>
                    <a:pt x="60" y="61"/>
                  </a:lnTo>
                  <a:lnTo>
                    <a:pt x="63" y="64"/>
                  </a:lnTo>
                  <a:lnTo>
                    <a:pt x="66" y="64"/>
                  </a:lnTo>
                  <a:lnTo>
                    <a:pt x="66" y="61"/>
                  </a:lnTo>
                  <a:lnTo>
                    <a:pt x="63" y="55"/>
                  </a:lnTo>
                  <a:lnTo>
                    <a:pt x="63" y="52"/>
                  </a:lnTo>
                  <a:lnTo>
                    <a:pt x="60" y="49"/>
                  </a:lnTo>
                  <a:lnTo>
                    <a:pt x="60" y="49"/>
                  </a:lnTo>
                  <a:close/>
                  <a:moveTo>
                    <a:pt x="42" y="34"/>
                  </a:moveTo>
                  <a:lnTo>
                    <a:pt x="48" y="37"/>
                  </a:lnTo>
                  <a:lnTo>
                    <a:pt x="51" y="40"/>
                  </a:lnTo>
                  <a:lnTo>
                    <a:pt x="51" y="46"/>
                  </a:lnTo>
                  <a:lnTo>
                    <a:pt x="48" y="46"/>
                  </a:lnTo>
                  <a:lnTo>
                    <a:pt x="48" y="46"/>
                  </a:lnTo>
                  <a:lnTo>
                    <a:pt x="48" y="43"/>
                  </a:lnTo>
                  <a:lnTo>
                    <a:pt x="51" y="40"/>
                  </a:lnTo>
                  <a:lnTo>
                    <a:pt x="48" y="37"/>
                  </a:lnTo>
                  <a:lnTo>
                    <a:pt x="42" y="37"/>
                  </a:lnTo>
                  <a:lnTo>
                    <a:pt x="42" y="34"/>
                  </a:lnTo>
                  <a:lnTo>
                    <a:pt x="42" y="34"/>
                  </a:lnTo>
                  <a:close/>
                  <a:moveTo>
                    <a:pt x="24" y="0"/>
                  </a:moveTo>
                  <a:lnTo>
                    <a:pt x="30" y="0"/>
                  </a:lnTo>
                  <a:lnTo>
                    <a:pt x="36" y="3"/>
                  </a:lnTo>
                  <a:lnTo>
                    <a:pt x="36" y="6"/>
                  </a:lnTo>
                  <a:lnTo>
                    <a:pt x="39" y="9"/>
                  </a:lnTo>
                  <a:lnTo>
                    <a:pt x="39" y="16"/>
                  </a:lnTo>
                  <a:lnTo>
                    <a:pt x="36" y="16"/>
                  </a:lnTo>
                  <a:lnTo>
                    <a:pt x="36" y="19"/>
                  </a:lnTo>
                  <a:lnTo>
                    <a:pt x="33" y="22"/>
                  </a:lnTo>
                  <a:lnTo>
                    <a:pt x="33" y="16"/>
                  </a:lnTo>
                  <a:lnTo>
                    <a:pt x="33" y="13"/>
                  </a:lnTo>
                  <a:lnTo>
                    <a:pt x="33" y="9"/>
                  </a:lnTo>
                  <a:lnTo>
                    <a:pt x="30" y="6"/>
                  </a:lnTo>
                  <a:lnTo>
                    <a:pt x="30" y="0"/>
                  </a:lnTo>
                  <a:lnTo>
                    <a:pt x="24" y="0"/>
                  </a:lnTo>
                  <a:lnTo>
                    <a:pt x="24" y="0"/>
                  </a:lnTo>
                  <a:close/>
                  <a:moveTo>
                    <a:pt x="0" y="3"/>
                  </a:moveTo>
                  <a:lnTo>
                    <a:pt x="6" y="3"/>
                  </a:lnTo>
                  <a:lnTo>
                    <a:pt x="9" y="6"/>
                  </a:lnTo>
                  <a:lnTo>
                    <a:pt x="15" y="0"/>
                  </a:lnTo>
                  <a:lnTo>
                    <a:pt x="18" y="0"/>
                  </a:lnTo>
                  <a:lnTo>
                    <a:pt x="24" y="6"/>
                  </a:lnTo>
                  <a:lnTo>
                    <a:pt x="21" y="6"/>
                  </a:lnTo>
                  <a:lnTo>
                    <a:pt x="18" y="3"/>
                  </a:lnTo>
                  <a:lnTo>
                    <a:pt x="9" y="9"/>
                  </a:lnTo>
                  <a:lnTo>
                    <a:pt x="6" y="9"/>
                  </a:lnTo>
                  <a:lnTo>
                    <a:pt x="0" y="3"/>
                  </a:lnTo>
                  <a:lnTo>
                    <a:pt x="0" y="3"/>
                  </a:lnTo>
                  <a:close/>
                  <a:moveTo>
                    <a:pt x="24" y="40"/>
                  </a:moveTo>
                  <a:lnTo>
                    <a:pt x="30" y="37"/>
                  </a:lnTo>
                  <a:lnTo>
                    <a:pt x="33" y="37"/>
                  </a:lnTo>
                  <a:lnTo>
                    <a:pt x="33" y="40"/>
                  </a:lnTo>
                  <a:lnTo>
                    <a:pt x="27" y="40"/>
                  </a:lnTo>
                  <a:lnTo>
                    <a:pt x="24" y="40"/>
                  </a:lnTo>
                  <a:lnTo>
                    <a:pt x="24" y="40"/>
                  </a:lnTo>
                  <a:close/>
                  <a:moveTo>
                    <a:pt x="18" y="58"/>
                  </a:moveTo>
                  <a:lnTo>
                    <a:pt x="18" y="55"/>
                  </a:lnTo>
                  <a:lnTo>
                    <a:pt x="21" y="55"/>
                  </a:lnTo>
                  <a:lnTo>
                    <a:pt x="18" y="58"/>
                  </a:lnTo>
                  <a:lnTo>
                    <a:pt x="18" y="58"/>
                  </a:lnTo>
                  <a:close/>
                  <a:moveTo>
                    <a:pt x="15" y="58"/>
                  </a:moveTo>
                  <a:lnTo>
                    <a:pt x="18" y="58"/>
                  </a:lnTo>
                  <a:lnTo>
                    <a:pt x="18" y="61"/>
                  </a:lnTo>
                  <a:lnTo>
                    <a:pt x="15" y="58"/>
                  </a:lnTo>
                  <a:lnTo>
                    <a:pt x="15" y="58"/>
                  </a:lnTo>
                  <a:close/>
                  <a:moveTo>
                    <a:pt x="15" y="55"/>
                  </a:moveTo>
                  <a:lnTo>
                    <a:pt x="21" y="52"/>
                  </a:lnTo>
                  <a:lnTo>
                    <a:pt x="18" y="46"/>
                  </a:lnTo>
                  <a:lnTo>
                    <a:pt x="18" y="40"/>
                  </a:lnTo>
                  <a:lnTo>
                    <a:pt x="15" y="40"/>
                  </a:lnTo>
                  <a:lnTo>
                    <a:pt x="12" y="43"/>
                  </a:lnTo>
                  <a:lnTo>
                    <a:pt x="9" y="49"/>
                  </a:lnTo>
                  <a:lnTo>
                    <a:pt x="12" y="52"/>
                  </a:lnTo>
                  <a:lnTo>
                    <a:pt x="15" y="49"/>
                  </a:lnTo>
                  <a:lnTo>
                    <a:pt x="15" y="55"/>
                  </a:lnTo>
                  <a:lnTo>
                    <a:pt x="15" y="55"/>
                  </a:lnTo>
                  <a:close/>
                  <a:moveTo>
                    <a:pt x="21" y="58"/>
                  </a:moveTo>
                  <a:lnTo>
                    <a:pt x="18" y="61"/>
                  </a:lnTo>
                  <a:lnTo>
                    <a:pt x="18" y="64"/>
                  </a:lnTo>
                  <a:lnTo>
                    <a:pt x="18" y="70"/>
                  </a:lnTo>
                  <a:lnTo>
                    <a:pt x="21" y="70"/>
                  </a:lnTo>
                  <a:lnTo>
                    <a:pt x="24" y="64"/>
                  </a:lnTo>
                  <a:lnTo>
                    <a:pt x="24" y="64"/>
                  </a:lnTo>
                  <a:lnTo>
                    <a:pt x="24" y="61"/>
                  </a:lnTo>
                  <a:lnTo>
                    <a:pt x="21" y="5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7" name="Freeform 21"/>
            <p:cNvSpPr>
              <a:spLocks noEditPoints="1"/>
            </p:cNvSpPr>
            <p:nvPr/>
          </p:nvSpPr>
          <p:spPr bwMode="auto">
            <a:xfrm>
              <a:off x="3879851" y="6594476"/>
              <a:ext cx="695325" cy="125413"/>
            </a:xfrm>
            <a:custGeom>
              <a:avLst/>
              <a:gdLst>
                <a:gd name="T0" fmla="*/ 142 w 145"/>
                <a:gd name="T1" fmla="*/ 24 h 26"/>
                <a:gd name="T2" fmla="*/ 141 w 145"/>
                <a:gd name="T3" fmla="*/ 22 h 26"/>
                <a:gd name="T4" fmla="*/ 139 w 145"/>
                <a:gd name="T5" fmla="*/ 21 h 26"/>
                <a:gd name="T6" fmla="*/ 138 w 145"/>
                <a:gd name="T7" fmla="*/ 20 h 26"/>
                <a:gd name="T8" fmla="*/ 141 w 145"/>
                <a:gd name="T9" fmla="*/ 21 h 26"/>
                <a:gd name="T10" fmla="*/ 141 w 145"/>
                <a:gd name="T11" fmla="*/ 21 h 26"/>
                <a:gd name="T12" fmla="*/ 143 w 145"/>
                <a:gd name="T13" fmla="*/ 23 h 26"/>
                <a:gd name="T14" fmla="*/ 144 w 145"/>
                <a:gd name="T15" fmla="*/ 24 h 26"/>
                <a:gd name="T16" fmla="*/ 145 w 145"/>
                <a:gd name="T17" fmla="*/ 25 h 26"/>
                <a:gd name="T18" fmla="*/ 143 w 145"/>
                <a:gd name="T19" fmla="*/ 26 h 26"/>
                <a:gd name="T20" fmla="*/ 142 w 145"/>
                <a:gd name="T21" fmla="*/ 25 h 26"/>
                <a:gd name="T22" fmla="*/ 8 w 145"/>
                <a:gd name="T23" fmla="*/ 0 h 26"/>
                <a:gd name="T24" fmla="*/ 7 w 145"/>
                <a:gd name="T25" fmla="*/ 0 h 26"/>
                <a:gd name="T26" fmla="*/ 5 w 145"/>
                <a:gd name="T27" fmla="*/ 1 h 26"/>
                <a:gd name="T28" fmla="*/ 5 w 145"/>
                <a:gd name="T29" fmla="*/ 0 h 26"/>
                <a:gd name="T30" fmla="*/ 1 w 145"/>
                <a:gd name="T31" fmla="*/ 5 h 26"/>
                <a:gd name="T32" fmla="*/ 2 w 145"/>
                <a:gd name="T33" fmla="*/ 6 h 26"/>
                <a:gd name="T34" fmla="*/ 0 w 145"/>
                <a:gd name="T35" fmla="*/ 6 h 26"/>
                <a:gd name="T36" fmla="*/ 10 w 145"/>
                <a:gd name="T37" fmla="*/ 8 h 26"/>
                <a:gd name="T38" fmla="*/ 12 w 145"/>
                <a:gd name="T39" fmla="*/ 9 h 26"/>
                <a:gd name="T40" fmla="*/ 11 w 145"/>
                <a:gd name="T41" fmla="*/ 8 h 26"/>
                <a:gd name="T42" fmla="*/ 13 w 145"/>
                <a:gd name="T43" fmla="*/ 8 h 26"/>
                <a:gd name="T44" fmla="*/ 13 w 145"/>
                <a:gd name="T45" fmla="*/ 7 h 26"/>
                <a:gd name="T46" fmla="*/ 14 w 145"/>
                <a:gd name="T47" fmla="*/ 7 h 26"/>
                <a:gd name="T48" fmla="*/ 15 w 145"/>
                <a:gd name="T49" fmla="*/ 6 h 26"/>
                <a:gd name="T50" fmla="*/ 13 w 145"/>
                <a:gd name="T51" fmla="*/ 6 h 26"/>
                <a:gd name="T52" fmla="*/ 15 w 145"/>
                <a:gd name="T53" fmla="*/ 5 h 26"/>
                <a:gd name="T54" fmla="*/ 18 w 145"/>
                <a:gd name="T55" fmla="*/ 4 h 26"/>
                <a:gd name="T56" fmla="*/ 19 w 145"/>
                <a:gd name="T57" fmla="*/ 3 h 26"/>
                <a:gd name="T58" fmla="*/ 18 w 145"/>
                <a:gd name="T59" fmla="*/ 3 h 26"/>
                <a:gd name="T60" fmla="*/ 19 w 145"/>
                <a:gd name="T61" fmla="*/ 2 h 26"/>
                <a:gd name="T62" fmla="*/ 17 w 145"/>
                <a:gd name="T63" fmla="*/ 1 h 26"/>
                <a:gd name="T64" fmla="*/ 17 w 145"/>
                <a:gd name="T65" fmla="*/ 2 h 26"/>
                <a:gd name="T66" fmla="*/ 15 w 145"/>
                <a:gd name="T67" fmla="*/ 1 h 26"/>
                <a:gd name="T68" fmla="*/ 13 w 145"/>
                <a:gd name="T69" fmla="*/ 0 h 26"/>
                <a:gd name="T70" fmla="*/ 12 w 145"/>
                <a:gd name="T71" fmla="*/ 1 h 26"/>
                <a:gd name="T72" fmla="*/ 12 w 145"/>
                <a:gd name="T73" fmla="*/ 3 h 26"/>
                <a:gd name="T74" fmla="*/ 13 w 145"/>
                <a:gd name="T75" fmla="*/ 5 h 26"/>
                <a:gd name="T76" fmla="*/ 11 w 145"/>
                <a:gd name="T77" fmla="*/ 5 h 26"/>
                <a:gd name="T78" fmla="*/ 8 w 145"/>
                <a:gd name="T79" fmla="*/ 1 h 26"/>
                <a:gd name="T80" fmla="*/ 9 w 145"/>
                <a:gd name="T81" fmla="*/ 2 h 26"/>
                <a:gd name="T82" fmla="*/ 10 w 145"/>
                <a:gd name="T83" fmla="*/ 1 h 26"/>
                <a:gd name="T84" fmla="*/ 10 w 145"/>
                <a:gd name="T85" fmla="*/ 3 h 26"/>
                <a:gd name="T86" fmla="*/ 9 w 145"/>
                <a:gd name="T87" fmla="*/ 6 h 26"/>
                <a:gd name="T88" fmla="*/ 6 w 145"/>
                <a:gd name="T89" fmla="*/ 6 h 26"/>
                <a:gd name="T90" fmla="*/ 6 w 145"/>
                <a:gd name="T91" fmla="*/ 8 h 26"/>
                <a:gd name="T92" fmla="*/ 4 w 145"/>
                <a:gd name="T93" fmla="*/ 8 h 26"/>
                <a:gd name="T94" fmla="*/ 2 w 145"/>
                <a:gd name="T95" fmla="*/ 8 h 26"/>
                <a:gd name="T96" fmla="*/ 3 w 145"/>
                <a:gd name="T97" fmla="*/ 7 h 26"/>
                <a:gd name="T98" fmla="*/ 4 w 145"/>
                <a:gd name="T99" fmla="*/ 5 h 26"/>
                <a:gd name="T100" fmla="*/ 6 w 145"/>
                <a:gd name="T101" fmla="*/ 5 h 26"/>
                <a:gd name="T102" fmla="*/ 5 w 145"/>
                <a:gd name="T103" fmla="*/ 4 h 26"/>
                <a:gd name="T104" fmla="*/ 4 w 145"/>
                <a:gd name="T105" fmla="*/ 2 h 26"/>
                <a:gd name="T106" fmla="*/ 6 w 145"/>
                <a:gd name="T107" fmla="*/ 3 h 26"/>
                <a:gd name="T108" fmla="*/ 8 w 145"/>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6">
                  <a:moveTo>
                    <a:pt x="142" y="25"/>
                  </a:moveTo>
                  <a:cubicBezTo>
                    <a:pt x="142" y="24"/>
                    <a:pt x="142" y="24"/>
                    <a:pt x="142" y="24"/>
                  </a:cubicBezTo>
                  <a:cubicBezTo>
                    <a:pt x="141" y="23"/>
                    <a:pt x="141" y="23"/>
                    <a:pt x="141" y="23"/>
                  </a:cubicBezTo>
                  <a:cubicBezTo>
                    <a:pt x="141" y="22"/>
                    <a:pt x="141" y="22"/>
                    <a:pt x="141" y="22"/>
                  </a:cubicBezTo>
                  <a:cubicBezTo>
                    <a:pt x="140" y="22"/>
                    <a:pt x="140" y="22"/>
                    <a:pt x="140" y="22"/>
                  </a:cubicBezTo>
                  <a:cubicBezTo>
                    <a:pt x="139" y="21"/>
                    <a:pt x="139" y="21"/>
                    <a:pt x="139" y="21"/>
                  </a:cubicBezTo>
                  <a:cubicBezTo>
                    <a:pt x="138" y="21"/>
                    <a:pt x="138" y="21"/>
                    <a:pt x="138" y="21"/>
                  </a:cubicBezTo>
                  <a:cubicBezTo>
                    <a:pt x="138" y="20"/>
                    <a:pt x="138" y="20"/>
                    <a:pt x="138" y="20"/>
                  </a:cubicBezTo>
                  <a:cubicBezTo>
                    <a:pt x="139" y="20"/>
                    <a:pt x="139" y="20"/>
                    <a:pt x="139" y="20"/>
                  </a:cubicBezTo>
                  <a:cubicBezTo>
                    <a:pt x="141" y="21"/>
                    <a:pt x="141" y="21"/>
                    <a:pt x="141" y="21"/>
                  </a:cubicBezTo>
                  <a:cubicBezTo>
                    <a:pt x="141" y="21"/>
                    <a:pt x="141" y="21"/>
                    <a:pt x="141" y="21"/>
                  </a:cubicBezTo>
                  <a:cubicBezTo>
                    <a:pt x="141" y="21"/>
                    <a:pt x="141" y="21"/>
                    <a:pt x="141" y="21"/>
                  </a:cubicBezTo>
                  <a:cubicBezTo>
                    <a:pt x="142" y="22"/>
                    <a:pt x="143" y="22"/>
                    <a:pt x="143" y="22"/>
                  </a:cubicBezTo>
                  <a:cubicBezTo>
                    <a:pt x="143" y="23"/>
                    <a:pt x="143" y="23"/>
                    <a:pt x="143" y="23"/>
                  </a:cubicBezTo>
                  <a:cubicBezTo>
                    <a:pt x="143" y="24"/>
                    <a:pt x="143" y="24"/>
                    <a:pt x="143" y="24"/>
                  </a:cubicBezTo>
                  <a:cubicBezTo>
                    <a:pt x="144" y="24"/>
                    <a:pt x="144" y="24"/>
                    <a:pt x="144" y="24"/>
                  </a:cubicBezTo>
                  <a:cubicBezTo>
                    <a:pt x="145" y="24"/>
                    <a:pt x="145" y="24"/>
                    <a:pt x="145" y="24"/>
                  </a:cubicBezTo>
                  <a:cubicBezTo>
                    <a:pt x="145" y="25"/>
                    <a:pt x="145" y="25"/>
                    <a:pt x="145" y="25"/>
                  </a:cubicBezTo>
                  <a:cubicBezTo>
                    <a:pt x="144" y="25"/>
                    <a:pt x="144" y="25"/>
                    <a:pt x="144" y="25"/>
                  </a:cubicBezTo>
                  <a:cubicBezTo>
                    <a:pt x="143" y="26"/>
                    <a:pt x="143" y="26"/>
                    <a:pt x="143" y="26"/>
                  </a:cubicBezTo>
                  <a:cubicBezTo>
                    <a:pt x="142" y="26"/>
                    <a:pt x="142" y="26"/>
                    <a:pt x="142" y="26"/>
                  </a:cubicBezTo>
                  <a:cubicBezTo>
                    <a:pt x="142" y="25"/>
                    <a:pt x="142" y="25"/>
                    <a:pt x="142" y="25"/>
                  </a:cubicBezTo>
                  <a:close/>
                  <a:moveTo>
                    <a:pt x="7" y="0"/>
                  </a:moveTo>
                  <a:cubicBezTo>
                    <a:pt x="8" y="0"/>
                    <a:pt x="8" y="0"/>
                    <a:pt x="8" y="0"/>
                  </a:cubicBezTo>
                  <a:cubicBezTo>
                    <a:pt x="9" y="0"/>
                    <a:pt x="9" y="0"/>
                    <a:pt x="9" y="0"/>
                  </a:cubicBezTo>
                  <a:cubicBezTo>
                    <a:pt x="7" y="0"/>
                    <a:pt x="7" y="0"/>
                    <a:pt x="7" y="0"/>
                  </a:cubicBezTo>
                  <a:close/>
                  <a:moveTo>
                    <a:pt x="5" y="0"/>
                  </a:moveTo>
                  <a:cubicBezTo>
                    <a:pt x="5" y="1"/>
                    <a:pt x="5" y="1"/>
                    <a:pt x="5" y="1"/>
                  </a:cubicBezTo>
                  <a:cubicBezTo>
                    <a:pt x="6" y="1"/>
                    <a:pt x="6" y="1"/>
                    <a:pt x="6" y="1"/>
                  </a:cubicBezTo>
                  <a:cubicBezTo>
                    <a:pt x="5" y="0"/>
                    <a:pt x="5" y="0"/>
                    <a:pt x="5" y="0"/>
                  </a:cubicBezTo>
                  <a:close/>
                  <a:moveTo>
                    <a:pt x="0" y="6"/>
                  </a:moveTo>
                  <a:cubicBezTo>
                    <a:pt x="1" y="5"/>
                    <a:pt x="1" y="5"/>
                    <a:pt x="1" y="5"/>
                  </a:cubicBezTo>
                  <a:cubicBezTo>
                    <a:pt x="2" y="6"/>
                    <a:pt x="2" y="6"/>
                    <a:pt x="2" y="6"/>
                  </a:cubicBezTo>
                  <a:cubicBezTo>
                    <a:pt x="2" y="6"/>
                    <a:pt x="2" y="6"/>
                    <a:pt x="2" y="6"/>
                  </a:cubicBezTo>
                  <a:cubicBezTo>
                    <a:pt x="1" y="6"/>
                    <a:pt x="1" y="6"/>
                    <a:pt x="1" y="6"/>
                  </a:cubicBezTo>
                  <a:cubicBezTo>
                    <a:pt x="0" y="6"/>
                    <a:pt x="0" y="6"/>
                    <a:pt x="0" y="6"/>
                  </a:cubicBezTo>
                  <a:close/>
                  <a:moveTo>
                    <a:pt x="9" y="8"/>
                  </a:moveTo>
                  <a:cubicBezTo>
                    <a:pt x="10" y="8"/>
                    <a:pt x="10" y="8"/>
                    <a:pt x="10" y="8"/>
                  </a:cubicBezTo>
                  <a:cubicBezTo>
                    <a:pt x="11" y="9"/>
                    <a:pt x="11" y="9"/>
                    <a:pt x="11" y="9"/>
                  </a:cubicBezTo>
                  <a:cubicBezTo>
                    <a:pt x="12" y="9"/>
                    <a:pt x="12" y="9"/>
                    <a:pt x="12" y="9"/>
                  </a:cubicBezTo>
                  <a:cubicBezTo>
                    <a:pt x="12" y="9"/>
                    <a:pt x="12" y="9"/>
                    <a:pt x="12" y="9"/>
                  </a:cubicBezTo>
                  <a:cubicBezTo>
                    <a:pt x="11" y="8"/>
                    <a:pt x="11" y="8"/>
                    <a:pt x="11" y="8"/>
                  </a:cubicBezTo>
                  <a:cubicBezTo>
                    <a:pt x="12" y="7"/>
                    <a:pt x="12" y="7"/>
                    <a:pt x="12" y="7"/>
                  </a:cubicBezTo>
                  <a:cubicBezTo>
                    <a:pt x="13" y="8"/>
                    <a:pt x="13" y="8"/>
                    <a:pt x="13" y="8"/>
                  </a:cubicBezTo>
                  <a:cubicBezTo>
                    <a:pt x="13" y="8"/>
                    <a:pt x="13" y="8"/>
                    <a:pt x="13" y="8"/>
                  </a:cubicBezTo>
                  <a:cubicBezTo>
                    <a:pt x="13" y="7"/>
                    <a:pt x="13" y="7"/>
                    <a:pt x="13" y="7"/>
                  </a:cubicBezTo>
                  <a:cubicBezTo>
                    <a:pt x="13" y="6"/>
                    <a:pt x="13" y="6"/>
                    <a:pt x="13" y="6"/>
                  </a:cubicBezTo>
                  <a:cubicBezTo>
                    <a:pt x="14" y="7"/>
                    <a:pt x="14" y="7"/>
                    <a:pt x="14" y="7"/>
                  </a:cubicBezTo>
                  <a:cubicBezTo>
                    <a:pt x="15" y="6"/>
                    <a:pt x="15" y="6"/>
                    <a:pt x="15" y="6"/>
                  </a:cubicBezTo>
                  <a:cubicBezTo>
                    <a:pt x="15" y="6"/>
                    <a:pt x="15" y="6"/>
                    <a:pt x="15" y="6"/>
                  </a:cubicBezTo>
                  <a:cubicBezTo>
                    <a:pt x="14" y="6"/>
                    <a:pt x="14" y="6"/>
                    <a:pt x="14" y="6"/>
                  </a:cubicBezTo>
                  <a:cubicBezTo>
                    <a:pt x="13" y="6"/>
                    <a:pt x="13" y="6"/>
                    <a:pt x="13" y="6"/>
                  </a:cubicBezTo>
                  <a:cubicBezTo>
                    <a:pt x="14" y="5"/>
                    <a:pt x="14" y="5"/>
                    <a:pt x="14" y="5"/>
                  </a:cubicBezTo>
                  <a:cubicBezTo>
                    <a:pt x="15" y="5"/>
                    <a:pt x="15" y="5"/>
                    <a:pt x="15" y="5"/>
                  </a:cubicBezTo>
                  <a:cubicBezTo>
                    <a:pt x="17" y="5"/>
                    <a:pt x="17" y="5"/>
                    <a:pt x="17" y="5"/>
                  </a:cubicBezTo>
                  <a:cubicBezTo>
                    <a:pt x="18" y="4"/>
                    <a:pt x="18" y="4"/>
                    <a:pt x="18" y="4"/>
                  </a:cubicBezTo>
                  <a:cubicBezTo>
                    <a:pt x="19" y="4"/>
                    <a:pt x="19" y="4"/>
                    <a:pt x="19" y="4"/>
                  </a:cubicBezTo>
                  <a:cubicBezTo>
                    <a:pt x="19" y="3"/>
                    <a:pt x="19" y="3"/>
                    <a:pt x="19" y="3"/>
                  </a:cubicBezTo>
                  <a:cubicBezTo>
                    <a:pt x="18" y="3"/>
                    <a:pt x="18" y="3"/>
                    <a:pt x="18" y="3"/>
                  </a:cubicBezTo>
                  <a:cubicBezTo>
                    <a:pt x="18" y="3"/>
                    <a:pt x="18" y="3"/>
                    <a:pt x="18" y="3"/>
                  </a:cubicBezTo>
                  <a:cubicBezTo>
                    <a:pt x="18" y="2"/>
                    <a:pt x="18" y="2"/>
                    <a:pt x="18" y="2"/>
                  </a:cubicBezTo>
                  <a:cubicBezTo>
                    <a:pt x="19" y="2"/>
                    <a:pt x="19" y="2"/>
                    <a:pt x="19" y="2"/>
                  </a:cubicBezTo>
                  <a:cubicBezTo>
                    <a:pt x="19" y="2"/>
                    <a:pt x="19" y="2"/>
                    <a:pt x="19" y="2"/>
                  </a:cubicBezTo>
                  <a:cubicBezTo>
                    <a:pt x="17" y="1"/>
                    <a:pt x="17" y="1"/>
                    <a:pt x="17" y="1"/>
                  </a:cubicBezTo>
                  <a:cubicBezTo>
                    <a:pt x="16" y="1"/>
                    <a:pt x="16" y="1"/>
                    <a:pt x="16" y="1"/>
                  </a:cubicBezTo>
                  <a:cubicBezTo>
                    <a:pt x="17" y="2"/>
                    <a:pt x="17" y="2"/>
                    <a:pt x="17" y="2"/>
                  </a:cubicBezTo>
                  <a:cubicBezTo>
                    <a:pt x="16" y="3"/>
                    <a:pt x="16" y="3"/>
                    <a:pt x="16" y="3"/>
                  </a:cubicBezTo>
                  <a:cubicBezTo>
                    <a:pt x="15" y="1"/>
                    <a:pt x="15" y="1"/>
                    <a:pt x="15" y="1"/>
                  </a:cubicBezTo>
                  <a:cubicBezTo>
                    <a:pt x="15" y="0"/>
                    <a:pt x="15" y="0"/>
                    <a:pt x="15" y="0"/>
                  </a:cubicBezTo>
                  <a:cubicBezTo>
                    <a:pt x="13" y="0"/>
                    <a:pt x="13" y="0"/>
                    <a:pt x="13" y="0"/>
                  </a:cubicBezTo>
                  <a:cubicBezTo>
                    <a:pt x="13" y="1"/>
                    <a:pt x="13" y="1"/>
                    <a:pt x="13" y="1"/>
                  </a:cubicBezTo>
                  <a:cubicBezTo>
                    <a:pt x="12" y="1"/>
                    <a:pt x="12" y="1"/>
                    <a:pt x="12" y="1"/>
                  </a:cubicBezTo>
                  <a:cubicBezTo>
                    <a:pt x="12" y="2"/>
                    <a:pt x="12" y="2"/>
                    <a:pt x="12" y="2"/>
                  </a:cubicBezTo>
                  <a:cubicBezTo>
                    <a:pt x="12" y="3"/>
                    <a:pt x="12" y="3"/>
                    <a:pt x="12" y="3"/>
                  </a:cubicBezTo>
                  <a:cubicBezTo>
                    <a:pt x="13" y="4"/>
                    <a:pt x="13" y="4"/>
                    <a:pt x="13" y="4"/>
                  </a:cubicBezTo>
                  <a:cubicBezTo>
                    <a:pt x="13" y="5"/>
                    <a:pt x="13" y="5"/>
                    <a:pt x="13" y="5"/>
                  </a:cubicBezTo>
                  <a:cubicBezTo>
                    <a:pt x="12" y="4"/>
                    <a:pt x="12" y="4"/>
                    <a:pt x="12" y="4"/>
                  </a:cubicBezTo>
                  <a:cubicBezTo>
                    <a:pt x="11" y="5"/>
                    <a:pt x="11" y="5"/>
                    <a:pt x="11" y="5"/>
                  </a:cubicBezTo>
                  <a:cubicBezTo>
                    <a:pt x="9" y="8"/>
                    <a:pt x="9" y="8"/>
                    <a:pt x="9" y="8"/>
                  </a:cubicBezTo>
                  <a:close/>
                  <a:moveTo>
                    <a:pt x="8" y="1"/>
                  </a:moveTo>
                  <a:cubicBezTo>
                    <a:pt x="9" y="2"/>
                    <a:pt x="9" y="2"/>
                    <a:pt x="9" y="2"/>
                  </a:cubicBezTo>
                  <a:cubicBezTo>
                    <a:pt x="9" y="2"/>
                    <a:pt x="9" y="2"/>
                    <a:pt x="9" y="2"/>
                  </a:cubicBezTo>
                  <a:cubicBezTo>
                    <a:pt x="10" y="1"/>
                    <a:pt x="10" y="1"/>
                    <a:pt x="10" y="1"/>
                  </a:cubicBezTo>
                  <a:cubicBezTo>
                    <a:pt x="10" y="1"/>
                    <a:pt x="10" y="1"/>
                    <a:pt x="10" y="1"/>
                  </a:cubicBezTo>
                  <a:cubicBezTo>
                    <a:pt x="11" y="2"/>
                    <a:pt x="11" y="2"/>
                    <a:pt x="11" y="2"/>
                  </a:cubicBezTo>
                  <a:cubicBezTo>
                    <a:pt x="10" y="3"/>
                    <a:pt x="10" y="3"/>
                    <a:pt x="10" y="3"/>
                  </a:cubicBezTo>
                  <a:cubicBezTo>
                    <a:pt x="9" y="5"/>
                    <a:pt x="9" y="5"/>
                    <a:pt x="9" y="5"/>
                  </a:cubicBezTo>
                  <a:cubicBezTo>
                    <a:pt x="9" y="6"/>
                    <a:pt x="9" y="6"/>
                    <a:pt x="9" y="6"/>
                  </a:cubicBezTo>
                  <a:cubicBezTo>
                    <a:pt x="7" y="7"/>
                    <a:pt x="7" y="7"/>
                    <a:pt x="7" y="7"/>
                  </a:cubicBezTo>
                  <a:cubicBezTo>
                    <a:pt x="6" y="6"/>
                    <a:pt x="6" y="6"/>
                    <a:pt x="6" y="6"/>
                  </a:cubicBezTo>
                  <a:cubicBezTo>
                    <a:pt x="5" y="7"/>
                    <a:pt x="5" y="7"/>
                    <a:pt x="5" y="7"/>
                  </a:cubicBezTo>
                  <a:cubicBezTo>
                    <a:pt x="6" y="8"/>
                    <a:pt x="6" y="8"/>
                    <a:pt x="6" y="8"/>
                  </a:cubicBezTo>
                  <a:cubicBezTo>
                    <a:pt x="5" y="9"/>
                    <a:pt x="5" y="9"/>
                    <a:pt x="5" y="9"/>
                  </a:cubicBezTo>
                  <a:cubicBezTo>
                    <a:pt x="4" y="8"/>
                    <a:pt x="4" y="8"/>
                    <a:pt x="4" y="8"/>
                  </a:cubicBezTo>
                  <a:cubicBezTo>
                    <a:pt x="3" y="9"/>
                    <a:pt x="3" y="9"/>
                    <a:pt x="3" y="9"/>
                  </a:cubicBezTo>
                  <a:cubicBezTo>
                    <a:pt x="2" y="8"/>
                    <a:pt x="2" y="8"/>
                    <a:pt x="2" y="8"/>
                  </a:cubicBezTo>
                  <a:cubicBezTo>
                    <a:pt x="2" y="7"/>
                    <a:pt x="2" y="7"/>
                    <a:pt x="2" y="7"/>
                  </a:cubicBezTo>
                  <a:cubicBezTo>
                    <a:pt x="3" y="7"/>
                    <a:pt x="3" y="7"/>
                    <a:pt x="3" y="7"/>
                  </a:cubicBezTo>
                  <a:cubicBezTo>
                    <a:pt x="4" y="6"/>
                    <a:pt x="4" y="6"/>
                    <a:pt x="4" y="6"/>
                  </a:cubicBezTo>
                  <a:cubicBezTo>
                    <a:pt x="4" y="5"/>
                    <a:pt x="4" y="5"/>
                    <a:pt x="4" y="5"/>
                  </a:cubicBezTo>
                  <a:cubicBezTo>
                    <a:pt x="5" y="5"/>
                    <a:pt x="5" y="5"/>
                    <a:pt x="5" y="5"/>
                  </a:cubicBezTo>
                  <a:cubicBezTo>
                    <a:pt x="6" y="5"/>
                    <a:pt x="6" y="5"/>
                    <a:pt x="6" y="5"/>
                  </a:cubicBezTo>
                  <a:cubicBezTo>
                    <a:pt x="6" y="4"/>
                    <a:pt x="6" y="4"/>
                    <a:pt x="6" y="4"/>
                  </a:cubicBezTo>
                  <a:cubicBezTo>
                    <a:pt x="5" y="4"/>
                    <a:pt x="5" y="4"/>
                    <a:pt x="5" y="4"/>
                  </a:cubicBezTo>
                  <a:cubicBezTo>
                    <a:pt x="3" y="2"/>
                    <a:pt x="3" y="2"/>
                    <a:pt x="3" y="2"/>
                  </a:cubicBezTo>
                  <a:cubicBezTo>
                    <a:pt x="4" y="2"/>
                    <a:pt x="4" y="2"/>
                    <a:pt x="4" y="2"/>
                  </a:cubicBezTo>
                  <a:cubicBezTo>
                    <a:pt x="5" y="3"/>
                    <a:pt x="5" y="3"/>
                    <a:pt x="5" y="3"/>
                  </a:cubicBezTo>
                  <a:cubicBezTo>
                    <a:pt x="6" y="3"/>
                    <a:pt x="6" y="3"/>
                    <a:pt x="6" y="3"/>
                  </a:cubicBezTo>
                  <a:cubicBezTo>
                    <a:pt x="7" y="1"/>
                    <a:pt x="7" y="1"/>
                    <a:pt x="7" y="1"/>
                  </a:cubicBezTo>
                  <a:lnTo>
                    <a:pt x="8" y="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8" name="Freeform 22"/>
            <p:cNvSpPr>
              <a:spLocks/>
            </p:cNvSpPr>
            <p:nvPr/>
          </p:nvSpPr>
          <p:spPr bwMode="auto">
            <a:xfrm>
              <a:off x="3065463" y="4546601"/>
              <a:ext cx="168275" cy="76200"/>
            </a:xfrm>
            <a:custGeom>
              <a:avLst/>
              <a:gdLst>
                <a:gd name="T0" fmla="*/ 91 w 106"/>
                <a:gd name="T1" fmla="*/ 42 h 48"/>
                <a:gd name="T2" fmla="*/ 85 w 106"/>
                <a:gd name="T3" fmla="*/ 30 h 48"/>
                <a:gd name="T4" fmla="*/ 91 w 106"/>
                <a:gd name="T5" fmla="*/ 24 h 48"/>
                <a:gd name="T6" fmla="*/ 94 w 106"/>
                <a:gd name="T7" fmla="*/ 24 h 48"/>
                <a:gd name="T8" fmla="*/ 91 w 106"/>
                <a:gd name="T9" fmla="*/ 21 h 48"/>
                <a:gd name="T10" fmla="*/ 88 w 106"/>
                <a:gd name="T11" fmla="*/ 24 h 48"/>
                <a:gd name="T12" fmla="*/ 85 w 106"/>
                <a:gd name="T13" fmla="*/ 18 h 48"/>
                <a:gd name="T14" fmla="*/ 79 w 106"/>
                <a:gd name="T15" fmla="*/ 15 h 48"/>
                <a:gd name="T16" fmla="*/ 73 w 106"/>
                <a:gd name="T17" fmla="*/ 9 h 48"/>
                <a:gd name="T18" fmla="*/ 63 w 106"/>
                <a:gd name="T19" fmla="*/ 12 h 48"/>
                <a:gd name="T20" fmla="*/ 63 w 106"/>
                <a:gd name="T21" fmla="*/ 18 h 48"/>
                <a:gd name="T22" fmla="*/ 57 w 106"/>
                <a:gd name="T23" fmla="*/ 24 h 48"/>
                <a:gd name="T24" fmla="*/ 48 w 106"/>
                <a:gd name="T25" fmla="*/ 27 h 48"/>
                <a:gd name="T26" fmla="*/ 48 w 106"/>
                <a:gd name="T27" fmla="*/ 33 h 48"/>
                <a:gd name="T28" fmla="*/ 54 w 106"/>
                <a:gd name="T29" fmla="*/ 36 h 48"/>
                <a:gd name="T30" fmla="*/ 54 w 106"/>
                <a:gd name="T31" fmla="*/ 42 h 48"/>
                <a:gd name="T32" fmla="*/ 48 w 106"/>
                <a:gd name="T33" fmla="*/ 45 h 48"/>
                <a:gd name="T34" fmla="*/ 39 w 106"/>
                <a:gd name="T35" fmla="*/ 45 h 48"/>
                <a:gd name="T36" fmla="*/ 39 w 106"/>
                <a:gd name="T37" fmla="*/ 42 h 48"/>
                <a:gd name="T38" fmla="*/ 39 w 106"/>
                <a:gd name="T39" fmla="*/ 36 h 48"/>
                <a:gd name="T40" fmla="*/ 36 w 106"/>
                <a:gd name="T41" fmla="*/ 33 h 48"/>
                <a:gd name="T42" fmla="*/ 36 w 106"/>
                <a:gd name="T43" fmla="*/ 36 h 48"/>
                <a:gd name="T44" fmla="*/ 30 w 106"/>
                <a:gd name="T45" fmla="*/ 39 h 48"/>
                <a:gd name="T46" fmla="*/ 24 w 106"/>
                <a:gd name="T47" fmla="*/ 33 h 48"/>
                <a:gd name="T48" fmla="*/ 18 w 106"/>
                <a:gd name="T49" fmla="*/ 27 h 48"/>
                <a:gd name="T50" fmla="*/ 15 w 106"/>
                <a:gd name="T51" fmla="*/ 24 h 48"/>
                <a:gd name="T52" fmla="*/ 12 w 106"/>
                <a:gd name="T53" fmla="*/ 24 h 48"/>
                <a:gd name="T54" fmla="*/ 6 w 106"/>
                <a:gd name="T55" fmla="*/ 24 h 48"/>
                <a:gd name="T56" fmla="*/ 3 w 106"/>
                <a:gd name="T57" fmla="*/ 24 h 48"/>
                <a:gd name="T58" fmla="*/ 3 w 106"/>
                <a:gd name="T59" fmla="*/ 18 h 48"/>
                <a:gd name="T60" fmla="*/ 3 w 106"/>
                <a:gd name="T61" fmla="*/ 12 h 48"/>
                <a:gd name="T62" fmla="*/ 3 w 106"/>
                <a:gd name="T63" fmla="*/ 9 h 48"/>
                <a:gd name="T64" fmla="*/ 3 w 106"/>
                <a:gd name="T65" fmla="*/ 3 h 48"/>
                <a:gd name="T66" fmla="*/ 9 w 106"/>
                <a:gd name="T67" fmla="*/ 3 h 48"/>
                <a:gd name="T68" fmla="*/ 12 w 106"/>
                <a:gd name="T69" fmla="*/ 6 h 48"/>
                <a:gd name="T70" fmla="*/ 15 w 106"/>
                <a:gd name="T71" fmla="*/ 6 h 48"/>
                <a:gd name="T72" fmla="*/ 15 w 106"/>
                <a:gd name="T73" fmla="*/ 9 h 48"/>
                <a:gd name="T74" fmla="*/ 15 w 106"/>
                <a:gd name="T75" fmla="*/ 12 h 48"/>
                <a:gd name="T76" fmla="*/ 21 w 106"/>
                <a:gd name="T77" fmla="*/ 12 h 48"/>
                <a:gd name="T78" fmla="*/ 18 w 106"/>
                <a:gd name="T79" fmla="*/ 9 h 48"/>
                <a:gd name="T80" fmla="*/ 24 w 106"/>
                <a:gd name="T81" fmla="*/ 9 h 48"/>
                <a:gd name="T82" fmla="*/ 36 w 106"/>
                <a:gd name="T83" fmla="*/ 15 h 48"/>
                <a:gd name="T84" fmla="*/ 45 w 106"/>
                <a:gd name="T85" fmla="*/ 12 h 48"/>
                <a:gd name="T86" fmla="*/ 60 w 106"/>
                <a:gd name="T87" fmla="*/ 3 h 48"/>
                <a:gd name="T88" fmla="*/ 70 w 106"/>
                <a:gd name="T89" fmla="*/ 0 h 48"/>
                <a:gd name="T90" fmla="*/ 73 w 106"/>
                <a:gd name="T91" fmla="*/ 3 h 48"/>
                <a:gd name="T92" fmla="*/ 85 w 106"/>
                <a:gd name="T93" fmla="*/ 3 h 48"/>
                <a:gd name="T94" fmla="*/ 97 w 106"/>
                <a:gd name="T95" fmla="*/ 9 h 48"/>
                <a:gd name="T96" fmla="*/ 100 w 106"/>
                <a:gd name="T97" fmla="*/ 15 h 48"/>
                <a:gd name="T98" fmla="*/ 106 w 106"/>
                <a:gd name="T99" fmla="*/ 18 h 48"/>
                <a:gd name="T100" fmla="*/ 106 w 106"/>
                <a:gd name="T101" fmla="*/ 24 h 48"/>
                <a:gd name="T102" fmla="*/ 103 w 106"/>
                <a:gd name="T103" fmla="*/ 33 h 48"/>
                <a:gd name="T104" fmla="*/ 100 w 106"/>
                <a:gd name="T105" fmla="*/ 39 h 48"/>
                <a:gd name="T106" fmla="*/ 97 w 106"/>
                <a:gd name="T10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48">
                  <a:moveTo>
                    <a:pt x="97" y="45"/>
                  </a:moveTo>
                  <a:lnTo>
                    <a:pt x="91" y="42"/>
                  </a:lnTo>
                  <a:lnTo>
                    <a:pt x="88" y="36"/>
                  </a:lnTo>
                  <a:lnTo>
                    <a:pt x="85" y="30"/>
                  </a:lnTo>
                  <a:lnTo>
                    <a:pt x="88" y="30"/>
                  </a:lnTo>
                  <a:lnTo>
                    <a:pt x="91" y="24"/>
                  </a:lnTo>
                  <a:lnTo>
                    <a:pt x="94" y="24"/>
                  </a:lnTo>
                  <a:lnTo>
                    <a:pt x="94" y="24"/>
                  </a:lnTo>
                  <a:lnTo>
                    <a:pt x="94" y="21"/>
                  </a:lnTo>
                  <a:lnTo>
                    <a:pt x="91" y="21"/>
                  </a:lnTo>
                  <a:lnTo>
                    <a:pt x="88" y="24"/>
                  </a:lnTo>
                  <a:lnTo>
                    <a:pt x="88" y="24"/>
                  </a:lnTo>
                  <a:lnTo>
                    <a:pt x="85" y="24"/>
                  </a:lnTo>
                  <a:lnTo>
                    <a:pt x="85" y="18"/>
                  </a:lnTo>
                  <a:lnTo>
                    <a:pt x="82" y="15"/>
                  </a:lnTo>
                  <a:lnTo>
                    <a:pt x="79" y="15"/>
                  </a:lnTo>
                  <a:lnTo>
                    <a:pt x="76" y="12"/>
                  </a:lnTo>
                  <a:lnTo>
                    <a:pt x="73" y="9"/>
                  </a:lnTo>
                  <a:lnTo>
                    <a:pt x="67" y="9"/>
                  </a:lnTo>
                  <a:lnTo>
                    <a:pt x="63" y="12"/>
                  </a:lnTo>
                  <a:lnTo>
                    <a:pt x="60" y="18"/>
                  </a:lnTo>
                  <a:lnTo>
                    <a:pt x="63" y="18"/>
                  </a:lnTo>
                  <a:lnTo>
                    <a:pt x="63" y="18"/>
                  </a:lnTo>
                  <a:lnTo>
                    <a:pt x="57" y="24"/>
                  </a:lnTo>
                  <a:lnTo>
                    <a:pt x="51" y="24"/>
                  </a:lnTo>
                  <a:lnTo>
                    <a:pt x="48" y="27"/>
                  </a:lnTo>
                  <a:lnTo>
                    <a:pt x="48" y="30"/>
                  </a:lnTo>
                  <a:lnTo>
                    <a:pt x="48" y="33"/>
                  </a:lnTo>
                  <a:lnTo>
                    <a:pt x="51" y="33"/>
                  </a:lnTo>
                  <a:lnTo>
                    <a:pt x="54" y="36"/>
                  </a:lnTo>
                  <a:lnTo>
                    <a:pt x="54" y="42"/>
                  </a:lnTo>
                  <a:lnTo>
                    <a:pt x="54" y="42"/>
                  </a:lnTo>
                  <a:lnTo>
                    <a:pt x="51" y="42"/>
                  </a:lnTo>
                  <a:lnTo>
                    <a:pt x="48" y="45"/>
                  </a:lnTo>
                  <a:lnTo>
                    <a:pt x="45" y="48"/>
                  </a:lnTo>
                  <a:lnTo>
                    <a:pt x="39" y="45"/>
                  </a:lnTo>
                  <a:lnTo>
                    <a:pt x="39" y="45"/>
                  </a:lnTo>
                  <a:lnTo>
                    <a:pt x="39" y="42"/>
                  </a:lnTo>
                  <a:lnTo>
                    <a:pt x="39" y="39"/>
                  </a:lnTo>
                  <a:lnTo>
                    <a:pt x="39" y="36"/>
                  </a:lnTo>
                  <a:lnTo>
                    <a:pt x="36" y="33"/>
                  </a:lnTo>
                  <a:lnTo>
                    <a:pt x="36" y="33"/>
                  </a:lnTo>
                  <a:lnTo>
                    <a:pt x="33" y="36"/>
                  </a:lnTo>
                  <a:lnTo>
                    <a:pt x="36" y="36"/>
                  </a:lnTo>
                  <a:lnTo>
                    <a:pt x="33" y="39"/>
                  </a:lnTo>
                  <a:lnTo>
                    <a:pt x="30" y="39"/>
                  </a:lnTo>
                  <a:lnTo>
                    <a:pt x="27" y="39"/>
                  </a:lnTo>
                  <a:lnTo>
                    <a:pt x="24" y="33"/>
                  </a:lnTo>
                  <a:lnTo>
                    <a:pt x="24" y="27"/>
                  </a:lnTo>
                  <a:lnTo>
                    <a:pt x="18" y="27"/>
                  </a:lnTo>
                  <a:lnTo>
                    <a:pt x="15" y="27"/>
                  </a:lnTo>
                  <a:lnTo>
                    <a:pt x="15" y="24"/>
                  </a:lnTo>
                  <a:lnTo>
                    <a:pt x="15" y="24"/>
                  </a:lnTo>
                  <a:lnTo>
                    <a:pt x="12" y="24"/>
                  </a:lnTo>
                  <a:lnTo>
                    <a:pt x="9" y="24"/>
                  </a:lnTo>
                  <a:lnTo>
                    <a:pt x="6" y="24"/>
                  </a:lnTo>
                  <a:lnTo>
                    <a:pt x="3" y="24"/>
                  </a:lnTo>
                  <a:lnTo>
                    <a:pt x="3" y="24"/>
                  </a:lnTo>
                  <a:lnTo>
                    <a:pt x="3" y="21"/>
                  </a:lnTo>
                  <a:lnTo>
                    <a:pt x="3" y="18"/>
                  </a:lnTo>
                  <a:lnTo>
                    <a:pt x="6" y="15"/>
                  </a:lnTo>
                  <a:lnTo>
                    <a:pt x="3" y="12"/>
                  </a:lnTo>
                  <a:lnTo>
                    <a:pt x="0" y="12"/>
                  </a:lnTo>
                  <a:lnTo>
                    <a:pt x="3" y="9"/>
                  </a:lnTo>
                  <a:lnTo>
                    <a:pt x="3" y="6"/>
                  </a:lnTo>
                  <a:lnTo>
                    <a:pt x="3" y="3"/>
                  </a:lnTo>
                  <a:lnTo>
                    <a:pt x="6" y="3"/>
                  </a:lnTo>
                  <a:lnTo>
                    <a:pt x="9" y="3"/>
                  </a:lnTo>
                  <a:lnTo>
                    <a:pt x="9" y="3"/>
                  </a:lnTo>
                  <a:lnTo>
                    <a:pt x="12" y="6"/>
                  </a:lnTo>
                  <a:lnTo>
                    <a:pt x="15" y="6"/>
                  </a:lnTo>
                  <a:lnTo>
                    <a:pt x="15" y="6"/>
                  </a:lnTo>
                  <a:lnTo>
                    <a:pt x="15" y="9"/>
                  </a:lnTo>
                  <a:lnTo>
                    <a:pt x="15" y="9"/>
                  </a:lnTo>
                  <a:lnTo>
                    <a:pt x="15" y="9"/>
                  </a:lnTo>
                  <a:lnTo>
                    <a:pt x="15" y="12"/>
                  </a:lnTo>
                  <a:lnTo>
                    <a:pt x="18" y="12"/>
                  </a:lnTo>
                  <a:lnTo>
                    <a:pt x="21" y="12"/>
                  </a:lnTo>
                  <a:lnTo>
                    <a:pt x="21" y="9"/>
                  </a:lnTo>
                  <a:lnTo>
                    <a:pt x="18" y="9"/>
                  </a:lnTo>
                  <a:lnTo>
                    <a:pt x="21" y="9"/>
                  </a:lnTo>
                  <a:lnTo>
                    <a:pt x="24" y="9"/>
                  </a:lnTo>
                  <a:lnTo>
                    <a:pt x="30" y="15"/>
                  </a:lnTo>
                  <a:lnTo>
                    <a:pt x="36" y="15"/>
                  </a:lnTo>
                  <a:lnTo>
                    <a:pt x="42" y="15"/>
                  </a:lnTo>
                  <a:lnTo>
                    <a:pt x="45" y="12"/>
                  </a:lnTo>
                  <a:lnTo>
                    <a:pt x="54" y="6"/>
                  </a:lnTo>
                  <a:lnTo>
                    <a:pt x="60" y="3"/>
                  </a:lnTo>
                  <a:lnTo>
                    <a:pt x="67" y="0"/>
                  </a:lnTo>
                  <a:lnTo>
                    <a:pt x="70" y="0"/>
                  </a:lnTo>
                  <a:lnTo>
                    <a:pt x="73" y="0"/>
                  </a:lnTo>
                  <a:lnTo>
                    <a:pt x="73" y="3"/>
                  </a:lnTo>
                  <a:lnTo>
                    <a:pt x="76" y="3"/>
                  </a:lnTo>
                  <a:lnTo>
                    <a:pt x="85" y="3"/>
                  </a:lnTo>
                  <a:lnTo>
                    <a:pt x="88" y="3"/>
                  </a:lnTo>
                  <a:lnTo>
                    <a:pt x="97" y="9"/>
                  </a:lnTo>
                  <a:lnTo>
                    <a:pt x="100" y="12"/>
                  </a:lnTo>
                  <a:lnTo>
                    <a:pt x="100" y="15"/>
                  </a:lnTo>
                  <a:lnTo>
                    <a:pt x="103" y="15"/>
                  </a:lnTo>
                  <a:lnTo>
                    <a:pt x="106" y="18"/>
                  </a:lnTo>
                  <a:lnTo>
                    <a:pt x="103" y="21"/>
                  </a:lnTo>
                  <a:lnTo>
                    <a:pt x="106" y="24"/>
                  </a:lnTo>
                  <a:lnTo>
                    <a:pt x="106" y="27"/>
                  </a:lnTo>
                  <a:lnTo>
                    <a:pt x="103" y="33"/>
                  </a:lnTo>
                  <a:lnTo>
                    <a:pt x="103" y="36"/>
                  </a:lnTo>
                  <a:lnTo>
                    <a:pt x="100" y="39"/>
                  </a:lnTo>
                  <a:lnTo>
                    <a:pt x="97" y="39"/>
                  </a:lnTo>
                  <a:lnTo>
                    <a:pt x="97" y="4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89" name="Freeform 23"/>
            <p:cNvSpPr>
              <a:spLocks/>
            </p:cNvSpPr>
            <p:nvPr/>
          </p:nvSpPr>
          <p:spPr bwMode="auto">
            <a:xfrm>
              <a:off x="2979738" y="4498976"/>
              <a:ext cx="100013" cy="95250"/>
            </a:xfrm>
            <a:custGeom>
              <a:avLst/>
              <a:gdLst>
                <a:gd name="T0" fmla="*/ 57 w 63"/>
                <a:gd name="T1" fmla="*/ 54 h 60"/>
                <a:gd name="T2" fmla="*/ 57 w 63"/>
                <a:gd name="T3" fmla="*/ 54 h 60"/>
                <a:gd name="T4" fmla="*/ 57 w 63"/>
                <a:gd name="T5" fmla="*/ 60 h 60"/>
                <a:gd name="T6" fmla="*/ 51 w 63"/>
                <a:gd name="T7" fmla="*/ 57 h 60"/>
                <a:gd name="T8" fmla="*/ 51 w 63"/>
                <a:gd name="T9" fmla="*/ 57 h 60"/>
                <a:gd name="T10" fmla="*/ 48 w 63"/>
                <a:gd name="T11" fmla="*/ 48 h 60"/>
                <a:gd name="T12" fmla="*/ 45 w 63"/>
                <a:gd name="T13" fmla="*/ 48 h 60"/>
                <a:gd name="T14" fmla="*/ 48 w 63"/>
                <a:gd name="T15" fmla="*/ 51 h 60"/>
                <a:gd name="T16" fmla="*/ 48 w 63"/>
                <a:gd name="T17" fmla="*/ 57 h 60"/>
                <a:gd name="T18" fmla="*/ 45 w 63"/>
                <a:gd name="T19" fmla="*/ 54 h 60"/>
                <a:gd name="T20" fmla="*/ 39 w 63"/>
                <a:gd name="T21" fmla="*/ 51 h 60"/>
                <a:gd name="T22" fmla="*/ 39 w 63"/>
                <a:gd name="T23" fmla="*/ 45 h 60"/>
                <a:gd name="T24" fmla="*/ 36 w 63"/>
                <a:gd name="T25" fmla="*/ 39 h 60"/>
                <a:gd name="T26" fmla="*/ 30 w 63"/>
                <a:gd name="T27" fmla="*/ 33 h 60"/>
                <a:gd name="T28" fmla="*/ 24 w 63"/>
                <a:gd name="T29" fmla="*/ 27 h 60"/>
                <a:gd name="T30" fmla="*/ 21 w 63"/>
                <a:gd name="T31" fmla="*/ 21 h 60"/>
                <a:gd name="T32" fmla="*/ 12 w 63"/>
                <a:gd name="T33" fmla="*/ 18 h 60"/>
                <a:gd name="T34" fmla="*/ 12 w 63"/>
                <a:gd name="T35" fmla="*/ 21 h 60"/>
                <a:gd name="T36" fmla="*/ 18 w 63"/>
                <a:gd name="T37" fmla="*/ 27 h 60"/>
                <a:gd name="T38" fmla="*/ 15 w 63"/>
                <a:gd name="T39" fmla="*/ 33 h 60"/>
                <a:gd name="T40" fmla="*/ 9 w 63"/>
                <a:gd name="T41" fmla="*/ 27 h 60"/>
                <a:gd name="T42" fmla="*/ 0 w 63"/>
                <a:gd name="T43" fmla="*/ 21 h 60"/>
                <a:gd name="T44" fmla="*/ 0 w 63"/>
                <a:gd name="T45" fmla="*/ 15 h 60"/>
                <a:gd name="T46" fmla="*/ 3 w 63"/>
                <a:gd name="T47" fmla="*/ 9 h 60"/>
                <a:gd name="T48" fmla="*/ 0 w 63"/>
                <a:gd name="T49" fmla="*/ 6 h 60"/>
                <a:gd name="T50" fmla="*/ 3 w 63"/>
                <a:gd name="T51" fmla="*/ 3 h 60"/>
                <a:gd name="T52" fmla="*/ 3 w 63"/>
                <a:gd name="T53" fmla="*/ 0 h 60"/>
                <a:gd name="T54" fmla="*/ 9 w 63"/>
                <a:gd name="T55" fmla="*/ 0 h 60"/>
                <a:gd name="T56" fmla="*/ 24 w 63"/>
                <a:gd name="T57" fmla="*/ 0 h 60"/>
                <a:gd name="T58" fmla="*/ 30 w 63"/>
                <a:gd name="T59" fmla="*/ 3 h 60"/>
                <a:gd name="T60" fmla="*/ 33 w 63"/>
                <a:gd name="T61" fmla="*/ 6 h 60"/>
                <a:gd name="T62" fmla="*/ 39 w 63"/>
                <a:gd name="T63" fmla="*/ 9 h 60"/>
                <a:gd name="T64" fmla="*/ 39 w 63"/>
                <a:gd name="T65" fmla="*/ 9 h 60"/>
                <a:gd name="T66" fmla="*/ 45 w 63"/>
                <a:gd name="T67" fmla="*/ 9 h 60"/>
                <a:gd name="T68" fmla="*/ 48 w 63"/>
                <a:gd name="T69" fmla="*/ 12 h 60"/>
                <a:gd name="T70" fmla="*/ 51 w 63"/>
                <a:gd name="T71" fmla="*/ 18 h 60"/>
                <a:gd name="T72" fmla="*/ 54 w 63"/>
                <a:gd name="T73" fmla="*/ 27 h 60"/>
                <a:gd name="T74" fmla="*/ 60 w 63"/>
                <a:gd name="T75" fmla="*/ 30 h 60"/>
                <a:gd name="T76" fmla="*/ 63 w 63"/>
                <a:gd name="T77" fmla="*/ 33 h 60"/>
                <a:gd name="T78" fmla="*/ 57 w 63"/>
                <a:gd name="T79" fmla="*/ 33 h 60"/>
                <a:gd name="T80" fmla="*/ 57 w 63"/>
                <a:gd name="T81" fmla="*/ 39 h 60"/>
                <a:gd name="T82" fmla="*/ 57 w 63"/>
                <a:gd name="T83" fmla="*/ 42 h 60"/>
                <a:gd name="T84" fmla="*/ 57 w 63"/>
                <a:gd name="T85" fmla="*/ 48 h 60"/>
                <a:gd name="T86" fmla="*/ 57 w 63"/>
                <a:gd name="T87" fmla="*/ 54 h 60"/>
                <a:gd name="T88" fmla="*/ 57 w 63"/>
                <a:gd name="T89"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60">
                  <a:moveTo>
                    <a:pt x="57" y="54"/>
                  </a:moveTo>
                  <a:lnTo>
                    <a:pt x="57" y="54"/>
                  </a:lnTo>
                  <a:lnTo>
                    <a:pt x="57" y="54"/>
                  </a:lnTo>
                  <a:lnTo>
                    <a:pt x="57" y="54"/>
                  </a:lnTo>
                  <a:lnTo>
                    <a:pt x="57" y="57"/>
                  </a:lnTo>
                  <a:lnTo>
                    <a:pt x="57" y="60"/>
                  </a:lnTo>
                  <a:lnTo>
                    <a:pt x="54" y="60"/>
                  </a:lnTo>
                  <a:lnTo>
                    <a:pt x="51" y="57"/>
                  </a:lnTo>
                  <a:lnTo>
                    <a:pt x="51" y="57"/>
                  </a:lnTo>
                  <a:lnTo>
                    <a:pt x="51" y="57"/>
                  </a:lnTo>
                  <a:lnTo>
                    <a:pt x="51" y="54"/>
                  </a:lnTo>
                  <a:lnTo>
                    <a:pt x="48" y="48"/>
                  </a:lnTo>
                  <a:lnTo>
                    <a:pt x="45" y="48"/>
                  </a:lnTo>
                  <a:lnTo>
                    <a:pt x="45" y="48"/>
                  </a:lnTo>
                  <a:lnTo>
                    <a:pt x="45" y="48"/>
                  </a:lnTo>
                  <a:lnTo>
                    <a:pt x="48" y="51"/>
                  </a:lnTo>
                  <a:lnTo>
                    <a:pt x="48" y="54"/>
                  </a:lnTo>
                  <a:lnTo>
                    <a:pt x="48" y="57"/>
                  </a:lnTo>
                  <a:lnTo>
                    <a:pt x="48" y="57"/>
                  </a:lnTo>
                  <a:lnTo>
                    <a:pt x="45" y="54"/>
                  </a:lnTo>
                  <a:lnTo>
                    <a:pt x="39" y="54"/>
                  </a:lnTo>
                  <a:lnTo>
                    <a:pt x="39" y="51"/>
                  </a:lnTo>
                  <a:lnTo>
                    <a:pt x="39" y="48"/>
                  </a:lnTo>
                  <a:lnTo>
                    <a:pt x="39" y="45"/>
                  </a:lnTo>
                  <a:lnTo>
                    <a:pt x="39" y="42"/>
                  </a:lnTo>
                  <a:lnTo>
                    <a:pt x="36" y="39"/>
                  </a:lnTo>
                  <a:lnTo>
                    <a:pt x="33" y="36"/>
                  </a:lnTo>
                  <a:lnTo>
                    <a:pt x="30" y="33"/>
                  </a:lnTo>
                  <a:lnTo>
                    <a:pt x="24" y="30"/>
                  </a:lnTo>
                  <a:lnTo>
                    <a:pt x="24" y="27"/>
                  </a:lnTo>
                  <a:lnTo>
                    <a:pt x="21" y="24"/>
                  </a:lnTo>
                  <a:lnTo>
                    <a:pt x="21" y="21"/>
                  </a:lnTo>
                  <a:lnTo>
                    <a:pt x="18" y="21"/>
                  </a:lnTo>
                  <a:lnTo>
                    <a:pt x="12" y="18"/>
                  </a:lnTo>
                  <a:lnTo>
                    <a:pt x="12" y="18"/>
                  </a:lnTo>
                  <a:lnTo>
                    <a:pt x="12" y="21"/>
                  </a:lnTo>
                  <a:lnTo>
                    <a:pt x="18" y="24"/>
                  </a:lnTo>
                  <a:lnTo>
                    <a:pt x="18" y="27"/>
                  </a:lnTo>
                  <a:lnTo>
                    <a:pt x="18" y="33"/>
                  </a:lnTo>
                  <a:lnTo>
                    <a:pt x="15" y="33"/>
                  </a:lnTo>
                  <a:lnTo>
                    <a:pt x="12" y="30"/>
                  </a:lnTo>
                  <a:lnTo>
                    <a:pt x="9" y="27"/>
                  </a:lnTo>
                  <a:lnTo>
                    <a:pt x="6" y="27"/>
                  </a:lnTo>
                  <a:lnTo>
                    <a:pt x="0" y="21"/>
                  </a:lnTo>
                  <a:lnTo>
                    <a:pt x="0" y="18"/>
                  </a:lnTo>
                  <a:lnTo>
                    <a:pt x="0" y="15"/>
                  </a:lnTo>
                  <a:lnTo>
                    <a:pt x="3" y="12"/>
                  </a:lnTo>
                  <a:lnTo>
                    <a:pt x="3" y="9"/>
                  </a:lnTo>
                  <a:lnTo>
                    <a:pt x="0" y="9"/>
                  </a:lnTo>
                  <a:lnTo>
                    <a:pt x="0" y="6"/>
                  </a:lnTo>
                  <a:lnTo>
                    <a:pt x="0" y="6"/>
                  </a:lnTo>
                  <a:lnTo>
                    <a:pt x="3" y="3"/>
                  </a:lnTo>
                  <a:lnTo>
                    <a:pt x="0" y="0"/>
                  </a:lnTo>
                  <a:lnTo>
                    <a:pt x="3" y="0"/>
                  </a:lnTo>
                  <a:lnTo>
                    <a:pt x="3" y="0"/>
                  </a:lnTo>
                  <a:lnTo>
                    <a:pt x="9" y="0"/>
                  </a:lnTo>
                  <a:lnTo>
                    <a:pt x="18" y="3"/>
                  </a:lnTo>
                  <a:lnTo>
                    <a:pt x="24" y="0"/>
                  </a:lnTo>
                  <a:lnTo>
                    <a:pt x="27" y="0"/>
                  </a:lnTo>
                  <a:lnTo>
                    <a:pt x="30" y="3"/>
                  </a:lnTo>
                  <a:lnTo>
                    <a:pt x="33" y="6"/>
                  </a:lnTo>
                  <a:lnTo>
                    <a:pt x="33" y="6"/>
                  </a:lnTo>
                  <a:lnTo>
                    <a:pt x="36" y="9"/>
                  </a:lnTo>
                  <a:lnTo>
                    <a:pt x="39" y="9"/>
                  </a:lnTo>
                  <a:lnTo>
                    <a:pt x="39" y="9"/>
                  </a:lnTo>
                  <a:lnTo>
                    <a:pt x="39" y="9"/>
                  </a:lnTo>
                  <a:lnTo>
                    <a:pt x="42" y="9"/>
                  </a:lnTo>
                  <a:lnTo>
                    <a:pt x="45" y="9"/>
                  </a:lnTo>
                  <a:lnTo>
                    <a:pt x="45" y="9"/>
                  </a:lnTo>
                  <a:lnTo>
                    <a:pt x="48" y="12"/>
                  </a:lnTo>
                  <a:lnTo>
                    <a:pt x="48" y="15"/>
                  </a:lnTo>
                  <a:lnTo>
                    <a:pt x="51" y="18"/>
                  </a:lnTo>
                  <a:lnTo>
                    <a:pt x="54" y="24"/>
                  </a:lnTo>
                  <a:lnTo>
                    <a:pt x="54" y="27"/>
                  </a:lnTo>
                  <a:lnTo>
                    <a:pt x="57" y="27"/>
                  </a:lnTo>
                  <a:lnTo>
                    <a:pt x="60" y="30"/>
                  </a:lnTo>
                  <a:lnTo>
                    <a:pt x="63" y="30"/>
                  </a:lnTo>
                  <a:lnTo>
                    <a:pt x="63" y="33"/>
                  </a:lnTo>
                  <a:lnTo>
                    <a:pt x="60" y="33"/>
                  </a:lnTo>
                  <a:lnTo>
                    <a:pt x="57" y="33"/>
                  </a:lnTo>
                  <a:lnTo>
                    <a:pt x="57" y="36"/>
                  </a:lnTo>
                  <a:lnTo>
                    <a:pt x="57" y="39"/>
                  </a:lnTo>
                  <a:lnTo>
                    <a:pt x="54" y="42"/>
                  </a:lnTo>
                  <a:lnTo>
                    <a:pt x="57" y="42"/>
                  </a:lnTo>
                  <a:lnTo>
                    <a:pt x="60" y="45"/>
                  </a:lnTo>
                  <a:lnTo>
                    <a:pt x="57" y="48"/>
                  </a:lnTo>
                  <a:lnTo>
                    <a:pt x="57" y="51"/>
                  </a:lnTo>
                  <a:lnTo>
                    <a:pt x="57" y="54"/>
                  </a:lnTo>
                  <a:lnTo>
                    <a:pt x="57" y="54"/>
                  </a:lnTo>
                  <a:lnTo>
                    <a:pt x="57" y="5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0" name="Freeform 24"/>
            <p:cNvSpPr>
              <a:spLocks/>
            </p:cNvSpPr>
            <p:nvPr/>
          </p:nvSpPr>
          <p:spPr bwMode="auto">
            <a:xfrm>
              <a:off x="2932113" y="4378326"/>
              <a:ext cx="138113" cy="134938"/>
            </a:xfrm>
            <a:custGeom>
              <a:avLst/>
              <a:gdLst>
                <a:gd name="T0" fmla="*/ 11 w 29"/>
                <a:gd name="T1" fmla="*/ 25 h 28"/>
                <a:gd name="T2" fmla="*/ 13 w 29"/>
                <a:gd name="T3" fmla="*/ 25 h 28"/>
                <a:gd name="T4" fmla="*/ 18 w 29"/>
                <a:gd name="T5" fmla="*/ 25 h 28"/>
                <a:gd name="T6" fmla="*/ 20 w 29"/>
                <a:gd name="T7" fmla="*/ 26 h 28"/>
                <a:gd name="T8" fmla="*/ 21 w 29"/>
                <a:gd name="T9" fmla="*/ 27 h 28"/>
                <a:gd name="T10" fmla="*/ 23 w 29"/>
                <a:gd name="T11" fmla="*/ 28 h 28"/>
                <a:gd name="T12" fmla="*/ 23 w 29"/>
                <a:gd name="T13" fmla="*/ 28 h 28"/>
                <a:gd name="T14" fmla="*/ 24 w 29"/>
                <a:gd name="T15" fmla="*/ 26 h 28"/>
                <a:gd name="T16" fmla="*/ 23 w 29"/>
                <a:gd name="T17" fmla="*/ 24 h 28"/>
                <a:gd name="T18" fmla="*/ 24 w 29"/>
                <a:gd name="T19" fmla="*/ 22 h 28"/>
                <a:gd name="T20" fmla="*/ 24 w 29"/>
                <a:gd name="T21" fmla="*/ 21 h 28"/>
                <a:gd name="T22" fmla="*/ 23 w 29"/>
                <a:gd name="T23" fmla="*/ 22 h 28"/>
                <a:gd name="T24" fmla="*/ 23 w 29"/>
                <a:gd name="T25" fmla="*/ 20 h 28"/>
                <a:gd name="T26" fmla="*/ 24 w 29"/>
                <a:gd name="T27" fmla="*/ 18 h 28"/>
                <a:gd name="T28" fmla="*/ 24 w 29"/>
                <a:gd name="T29" fmla="*/ 15 h 28"/>
                <a:gd name="T30" fmla="*/ 25 w 29"/>
                <a:gd name="T31" fmla="*/ 16 h 28"/>
                <a:gd name="T32" fmla="*/ 25 w 29"/>
                <a:gd name="T33" fmla="*/ 18 h 28"/>
                <a:gd name="T34" fmla="*/ 26 w 29"/>
                <a:gd name="T35" fmla="*/ 18 h 28"/>
                <a:gd name="T36" fmla="*/ 26 w 29"/>
                <a:gd name="T37" fmla="*/ 12 h 28"/>
                <a:gd name="T38" fmla="*/ 26 w 29"/>
                <a:gd name="T39" fmla="*/ 11 h 28"/>
                <a:gd name="T40" fmla="*/ 25 w 29"/>
                <a:gd name="T41" fmla="*/ 10 h 28"/>
                <a:gd name="T42" fmla="*/ 26 w 29"/>
                <a:gd name="T43" fmla="*/ 10 h 28"/>
                <a:gd name="T44" fmla="*/ 27 w 29"/>
                <a:gd name="T45" fmla="*/ 8 h 28"/>
                <a:gd name="T46" fmla="*/ 28 w 29"/>
                <a:gd name="T47" fmla="*/ 6 h 28"/>
                <a:gd name="T48" fmla="*/ 28 w 29"/>
                <a:gd name="T49" fmla="*/ 5 h 28"/>
                <a:gd name="T50" fmla="*/ 28 w 29"/>
                <a:gd name="T51" fmla="*/ 4 h 28"/>
                <a:gd name="T52" fmla="*/ 28 w 29"/>
                <a:gd name="T53" fmla="*/ 1 h 28"/>
                <a:gd name="T54" fmla="*/ 29 w 29"/>
                <a:gd name="T55" fmla="*/ 0 h 28"/>
                <a:gd name="T56" fmla="*/ 27 w 29"/>
                <a:gd name="T57" fmla="*/ 0 h 28"/>
                <a:gd name="T58" fmla="*/ 26 w 29"/>
                <a:gd name="T59" fmla="*/ 0 h 28"/>
                <a:gd name="T60" fmla="*/ 25 w 29"/>
                <a:gd name="T61" fmla="*/ 1 h 28"/>
                <a:gd name="T62" fmla="*/ 23 w 29"/>
                <a:gd name="T63" fmla="*/ 2 h 28"/>
                <a:gd name="T64" fmla="*/ 22 w 29"/>
                <a:gd name="T65" fmla="*/ 3 h 28"/>
                <a:gd name="T66" fmla="*/ 20 w 29"/>
                <a:gd name="T67" fmla="*/ 3 h 28"/>
                <a:gd name="T68" fmla="*/ 19 w 29"/>
                <a:gd name="T69" fmla="*/ 2 h 28"/>
                <a:gd name="T70" fmla="*/ 18 w 29"/>
                <a:gd name="T71" fmla="*/ 3 h 28"/>
                <a:gd name="T72" fmla="*/ 16 w 29"/>
                <a:gd name="T73" fmla="*/ 4 h 28"/>
                <a:gd name="T74" fmla="*/ 15 w 29"/>
                <a:gd name="T75" fmla="*/ 5 h 28"/>
                <a:gd name="T76" fmla="*/ 13 w 29"/>
                <a:gd name="T77" fmla="*/ 7 h 28"/>
                <a:gd name="T78" fmla="*/ 11 w 29"/>
                <a:gd name="T79" fmla="*/ 8 h 28"/>
                <a:gd name="T80" fmla="*/ 10 w 29"/>
                <a:gd name="T81" fmla="*/ 7 h 28"/>
                <a:gd name="T82" fmla="*/ 7 w 29"/>
                <a:gd name="T83" fmla="*/ 8 h 28"/>
                <a:gd name="T84" fmla="*/ 5 w 29"/>
                <a:gd name="T85" fmla="*/ 9 h 28"/>
                <a:gd name="T86" fmla="*/ 5 w 29"/>
                <a:gd name="T87" fmla="*/ 12 h 28"/>
                <a:gd name="T88" fmla="*/ 3 w 29"/>
                <a:gd name="T89" fmla="*/ 13 h 28"/>
                <a:gd name="T90" fmla="*/ 1 w 29"/>
                <a:gd name="T91" fmla="*/ 14 h 28"/>
                <a:gd name="T92" fmla="*/ 0 w 29"/>
                <a:gd name="T93" fmla="*/ 13 h 28"/>
                <a:gd name="T94" fmla="*/ 2 w 29"/>
                <a:gd name="T95" fmla="*/ 17 h 28"/>
                <a:gd name="T96" fmla="*/ 3 w 29"/>
                <a:gd name="T97" fmla="*/ 18 h 28"/>
                <a:gd name="T98" fmla="*/ 6 w 29"/>
                <a:gd name="T99" fmla="*/ 22 h 28"/>
                <a:gd name="T100" fmla="*/ 10 w 29"/>
                <a:gd name="T10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28">
                  <a:moveTo>
                    <a:pt x="10" y="25"/>
                  </a:moveTo>
                  <a:cubicBezTo>
                    <a:pt x="11" y="25"/>
                    <a:pt x="11" y="25"/>
                    <a:pt x="11" y="25"/>
                  </a:cubicBezTo>
                  <a:cubicBezTo>
                    <a:pt x="11" y="25"/>
                    <a:pt x="11" y="25"/>
                    <a:pt x="11" y="25"/>
                  </a:cubicBezTo>
                  <a:cubicBezTo>
                    <a:pt x="13" y="25"/>
                    <a:pt x="13" y="25"/>
                    <a:pt x="13" y="25"/>
                  </a:cubicBezTo>
                  <a:cubicBezTo>
                    <a:pt x="16" y="26"/>
                    <a:pt x="16" y="26"/>
                    <a:pt x="16" y="26"/>
                  </a:cubicBezTo>
                  <a:cubicBezTo>
                    <a:pt x="18" y="25"/>
                    <a:pt x="18" y="25"/>
                    <a:pt x="18" y="25"/>
                  </a:cubicBezTo>
                  <a:cubicBezTo>
                    <a:pt x="19" y="25"/>
                    <a:pt x="19" y="25"/>
                    <a:pt x="19" y="25"/>
                  </a:cubicBezTo>
                  <a:cubicBezTo>
                    <a:pt x="20" y="26"/>
                    <a:pt x="20" y="26"/>
                    <a:pt x="20" y="26"/>
                  </a:cubicBezTo>
                  <a:cubicBezTo>
                    <a:pt x="21" y="27"/>
                    <a:pt x="21" y="27"/>
                    <a:pt x="21" y="27"/>
                  </a:cubicBezTo>
                  <a:cubicBezTo>
                    <a:pt x="21" y="27"/>
                    <a:pt x="21" y="27"/>
                    <a:pt x="21" y="27"/>
                  </a:cubicBezTo>
                  <a:cubicBezTo>
                    <a:pt x="22" y="28"/>
                    <a:pt x="22" y="28"/>
                    <a:pt x="22" y="28"/>
                  </a:cubicBezTo>
                  <a:cubicBezTo>
                    <a:pt x="23" y="28"/>
                    <a:pt x="23" y="28"/>
                    <a:pt x="23" y="28"/>
                  </a:cubicBezTo>
                  <a:cubicBezTo>
                    <a:pt x="23" y="28"/>
                    <a:pt x="23" y="28"/>
                    <a:pt x="23" y="28"/>
                  </a:cubicBezTo>
                  <a:cubicBezTo>
                    <a:pt x="23" y="28"/>
                    <a:pt x="23" y="28"/>
                    <a:pt x="23" y="28"/>
                  </a:cubicBezTo>
                  <a:cubicBezTo>
                    <a:pt x="24" y="27"/>
                    <a:pt x="24" y="27"/>
                    <a:pt x="24" y="27"/>
                  </a:cubicBezTo>
                  <a:cubicBezTo>
                    <a:pt x="24" y="26"/>
                    <a:pt x="24" y="26"/>
                    <a:pt x="24" y="26"/>
                  </a:cubicBezTo>
                  <a:cubicBezTo>
                    <a:pt x="23" y="26"/>
                    <a:pt x="23" y="26"/>
                    <a:pt x="23" y="26"/>
                  </a:cubicBezTo>
                  <a:cubicBezTo>
                    <a:pt x="23" y="24"/>
                    <a:pt x="23" y="24"/>
                    <a:pt x="23" y="24"/>
                  </a:cubicBezTo>
                  <a:cubicBezTo>
                    <a:pt x="24" y="23"/>
                    <a:pt x="24" y="23"/>
                    <a:pt x="24" y="23"/>
                  </a:cubicBezTo>
                  <a:cubicBezTo>
                    <a:pt x="24" y="22"/>
                    <a:pt x="24" y="22"/>
                    <a:pt x="24" y="22"/>
                  </a:cubicBezTo>
                  <a:cubicBezTo>
                    <a:pt x="24" y="20"/>
                    <a:pt x="24" y="20"/>
                    <a:pt x="24" y="20"/>
                  </a:cubicBezTo>
                  <a:cubicBezTo>
                    <a:pt x="24" y="21"/>
                    <a:pt x="24" y="21"/>
                    <a:pt x="24" y="21"/>
                  </a:cubicBezTo>
                  <a:cubicBezTo>
                    <a:pt x="24" y="22"/>
                    <a:pt x="24" y="22"/>
                    <a:pt x="24" y="22"/>
                  </a:cubicBezTo>
                  <a:cubicBezTo>
                    <a:pt x="23" y="22"/>
                    <a:pt x="23" y="22"/>
                    <a:pt x="23" y="22"/>
                  </a:cubicBezTo>
                  <a:cubicBezTo>
                    <a:pt x="23" y="21"/>
                    <a:pt x="23" y="21"/>
                    <a:pt x="23" y="21"/>
                  </a:cubicBezTo>
                  <a:cubicBezTo>
                    <a:pt x="23" y="20"/>
                    <a:pt x="23" y="20"/>
                    <a:pt x="23" y="20"/>
                  </a:cubicBezTo>
                  <a:cubicBezTo>
                    <a:pt x="24" y="19"/>
                    <a:pt x="24" y="19"/>
                    <a:pt x="24" y="19"/>
                  </a:cubicBezTo>
                  <a:cubicBezTo>
                    <a:pt x="24" y="18"/>
                    <a:pt x="24" y="18"/>
                    <a:pt x="24" y="18"/>
                  </a:cubicBezTo>
                  <a:cubicBezTo>
                    <a:pt x="24" y="17"/>
                    <a:pt x="24" y="17"/>
                    <a:pt x="24" y="17"/>
                  </a:cubicBezTo>
                  <a:cubicBezTo>
                    <a:pt x="24" y="15"/>
                    <a:pt x="24" y="15"/>
                    <a:pt x="24" y="15"/>
                  </a:cubicBezTo>
                  <a:cubicBezTo>
                    <a:pt x="25" y="15"/>
                    <a:pt x="25" y="15"/>
                    <a:pt x="25" y="15"/>
                  </a:cubicBezTo>
                  <a:cubicBezTo>
                    <a:pt x="25" y="16"/>
                    <a:pt x="25" y="16"/>
                    <a:pt x="25" y="16"/>
                  </a:cubicBezTo>
                  <a:cubicBezTo>
                    <a:pt x="25" y="16"/>
                    <a:pt x="25" y="17"/>
                    <a:pt x="25" y="17"/>
                  </a:cubicBezTo>
                  <a:cubicBezTo>
                    <a:pt x="25" y="17"/>
                    <a:pt x="25" y="18"/>
                    <a:pt x="25" y="18"/>
                  </a:cubicBezTo>
                  <a:cubicBezTo>
                    <a:pt x="25" y="18"/>
                    <a:pt x="25" y="18"/>
                    <a:pt x="25" y="18"/>
                  </a:cubicBezTo>
                  <a:cubicBezTo>
                    <a:pt x="26" y="18"/>
                    <a:pt x="26" y="18"/>
                    <a:pt x="26" y="18"/>
                  </a:cubicBezTo>
                  <a:cubicBezTo>
                    <a:pt x="26" y="15"/>
                    <a:pt x="26" y="15"/>
                    <a:pt x="26" y="15"/>
                  </a:cubicBezTo>
                  <a:cubicBezTo>
                    <a:pt x="26" y="12"/>
                    <a:pt x="26" y="12"/>
                    <a:pt x="26" y="12"/>
                  </a:cubicBezTo>
                  <a:cubicBezTo>
                    <a:pt x="26" y="12"/>
                    <a:pt x="26" y="12"/>
                    <a:pt x="26" y="12"/>
                  </a:cubicBezTo>
                  <a:cubicBezTo>
                    <a:pt x="26" y="11"/>
                    <a:pt x="26" y="11"/>
                    <a:pt x="26" y="11"/>
                  </a:cubicBezTo>
                  <a:cubicBezTo>
                    <a:pt x="25" y="11"/>
                    <a:pt x="25" y="11"/>
                    <a:pt x="25" y="11"/>
                  </a:cubicBezTo>
                  <a:cubicBezTo>
                    <a:pt x="25" y="10"/>
                    <a:pt x="25" y="10"/>
                    <a:pt x="25" y="10"/>
                  </a:cubicBezTo>
                  <a:cubicBezTo>
                    <a:pt x="26" y="10"/>
                    <a:pt x="26" y="10"/>
                    <a:pt x="26" y="10"/>
                  </a:cubicBezTo>
                  <a:cubicBezTo>
                    <a:pt x="26" y="10"/>
                    <a:pt x="26" y="10"/>
                    <a:pt x="26" y="10"/>
                  </a:cubicBezTo>
                  <a:cubicBezTo>
                    <a:pt x="26" y="10"/>
                    <a:pt x="26" y="10"/>
                    <a:pt x="26" y="10"/>
                  </a:cubicBezTo>
                  <a:cubicBezTo>
                    <a:pt x="27" y="8"/>
                    <a:pt x="27" y="8"/>
                    <a:pt x="27" y="8"/>
                  </a:cubicBezTo>
                  <a:cubicBezTo>
                    <a:pt x="28" y="7"/>
                    <a:pt x="28" y="7"/>
                    <a:pt x="28"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4"/>
                  </a:cubicBezTo>
                  <a:cubicBezTo>
                    <a:pt x="28" y="3"/>
                    <a:pt x="28" y="3"/>
                    <a:pt x="28" y="3"/>
                  </a:cubicBezTo>
                  <a:cubicBezTo>
                    <a:pt x="28" y="1"/>
                    <a:pt x="28" y="1"/>
                    <a:pt x="28" y="1"/>
                  </a:cubicBezTo>
                  <a:cubicBezTo>
                    <a:pt x="28" y="0"/>
                    <a:pt x="28" y="0"/>
                    <a:pt x="28" y="0"/>
                  </a:cubicBezTo>
                  <a:cubicBezTo>
                    <a:pt x="29" y="0"/>
                    <a:pt x="29" y="0"/>
                    <a:pt x="29" y="0"/>
                  </a:cubicBezTo>
                  <a:cubicBezTo>
                    <a:pt x="28" y="0"/>
                    <a:pt x="28" y="0"/>
                    <a:pt x="28" y="0"/>
                  </a:cubicBezTo>
                  <a:cubicBezTo>
                    <a:pt x="27" y="0"/>
                    <a:pt x="27" y="0"/>
                    <a:pt x="27" y="0"/>
                  </a:cubicBezTo>
                  <a:cubicBezTo>
                    <a:pt x="27" y="0"/>
                    <a:pt x="27" y="0"/>
                    <a:pt x="27" y="0"/>
                  </a:cubicBezTo>
                  <a:cubicBezTo>
                    <a:pt x="26" y="0"/>
                    <a:pt x="26" y="0"/>
                    <a:pt x="26" y="0"/>
                  </a:cubicBezTo>
                  <a:cubicBezTo>
                    <a:pt x="25" y="0"/>
                    <a:pt x="25" y="0"/>
                    <a:pt x="25" y="0"/>
                  </a:cubicBezTo>
                  <a:cubicBezTo>
                    <a:pt x="25" y="1"/>
                    <a:pt x="25" y="1"/>
                    <a:pt x="25" y="1"/>
                  </a:cubicBezTo>
                  <a:cubicBezTo>
                    <a:pt x="24" y="1"/>
                    <a:pt x="24" y="1"/>
                    <a:pt x="24" y="1"/>
                  </a:cubicBezTo>
                  <a:cubicBezTo>
                    <a:pt x="23" y="2"/>
                    <a:pt x="23" y="2"/>
                    <a:pt x="23" y="2"/>
                  </a:cubicBezTo>
                  <a:cubicBezTo>
                    <a:pt x="22" y="2"/>
                    <a:pt x="22" y="2"/>
                    <a:pt x="22" y="2"/>
                  </a:cubicBezTo>
                  <a:cubicBezTo>
                    <a:pt x="22" y="3"/>
                    <a:pt x="22" y="3"/>
                    <a:pt x="22" y="3"/>
                  </a:cubicBezTo>
                  <a:cubicBezTo>
                    <a:pt x="21" y="3"/>
                    <a:pt x="21" y="3"/>
                    <a:pt x="21" y="3"/>
                  </a:cubicBezTo>
                  <a:cubicBezTo>
                    <a:pt x="20" y="3"/>
                    <a:pt x="20" y="3"/>
                    <a:pt x="20" y="3"/>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6" y="4"/>
                    <a:pt x="16" y="4"/>
                    <a:pt x="16" y="4"/>
                  </a:cubicBezTo>
                  <a:cubicBezTo>
                    <a:pt x="16" y="5"/>
                    <a:pt x="16" y="5"/>
                    <a:pt x="16" y="5"/>
                  </a:cubicBezTo>
                  <a:cubicBezTo>
                    <a:pt x="15" y="5"/>
                    <a:pt x="15" y="5"/>
                    <a:pt x="15" y="5"/>
                  </a:cubicBezTo>
                  <a:cubicBezTo>
                    <a:pt x="14" y="7"/>
                    <a:pt x="14" y="7"/>
                    <a:pt x="14" y="7"/>
                  </a:cubicBezTo>
                  <a:cubicBezTo>
                    <a:pt x="13" y="7"/>
                    <a:pt x="13" y="7"/>
                    <a:pt x="13" y="7"/>
                  </a:cubicBezTo>
                  <a:cubicBezTo>
                    <a:pt x="12" y="8"/>
                    <a:pt x="12" y="8"/>
                    <a:pt x="12" y="8"/>
                  </a:cubicBezTo>
                  <a:cubicBezTo>
                    <a:pt x="11" y="8"/>
                    <a:pt x="11" y="8"/>
                    <a:pt x="11" y="8"/>
                  </a:cubicBezTo>
                  <a:cubicBezTo>
                    <a:pt x="11" y="8"/>
                    <a:pt x="11" y="8"/>
                    <a:pt x="11" y="8"/>
                  </a:cubicBezTo>
                  <a:cubicBezTo>
                    <a:pt x="10" y="7"/>
                    <a:pt x="10" y="7"/>
                    <a:pt x="10" y="7"/>
                  </a:cubicBezTo>
                  <a:cubicBezTo>
                    <a:pt x="9" y="7"/>
                    <a:pt x="9" y="7"/>
                    <a:pt x="9" y="7"/>
                  </a:cubicBezTo>
                  <a:cubicBezTo>
                    <a:pt x="7" y="8"/>
                    <a:pt x="7" y="8"/>
                    <a:pt x="7" y="8"/>
                  </a:cubicBezTo>
                  <a:cubicBezTo>
                    <a:pt x="5" y="8"/>
                    <a:pt x="5" y="8"/>
                    <a:pt x="5" y="8"/>
                  </a:cubicBezTo>
                  <a:cubicBezTo>
                    <a:pt x="5" y="9"/>
                    <a:pt x="5" y="9"/>
                    <a:pt x="5" y="9"/>
                  </a:cubicBezTo>
                  <a:cubicBezTo>
                    <a:pt x="5" y="10"/>
                    <a:pt x="5" y="10"/>
                    <a:pt x="5" y="10"/>
                  </a:cubicBezTo>
                  <a:cubicBezTo>
                    <a:pt x="5" y="12"/>
                    <a:pt x="5" y="12"/>
                    <a:pt x="5" y="12"/>
                  </a:cubicBezTo>
                  <a:cubicBezTo>
                    <a:pt x="4" y="13"/>
                    <a:pt x="4" y="13"/>
                    <a:pt x="4" y="13"/>
                  </a:cubicBezTo>
                  <a:cubicBezTo>
                    <a:pt x="3" y="13"/>
                    <a:pt x="3" y="13"/>
                    <a:pt x="3" y="13"/>
                  </a:cubicBezTo>
                  <a:cubicBezTo>
                    <a:pt x="2" y="13"/>
                    <a:pt x="2" y="13"/>
                    <a:pt x="2" y="13"/>
                  </a:cubicBezTo>
                  <a:cubicBezTo>
                    <a:pt x="1" y="14"/>
                    <a:pt x="1" y="14"/>
                    <a:pt x="1" y="14"/>
                  </a:cubicBezTo>
                  <a:cubicBezTo>
                    <a:pt x="1" y="14"/>
                    <a:pt x="1" y="14"/>
                    <a:pt x="1" y="14"/>
                  </a:cubicBezTo>
                  <a:cubicBezTo>
                    <a:pt x="0" y="13"/>
                    <a:pt x="0" y="13"/>
                    <a:pt x="0" y="13"/>
                  </a:cubicBezTo>
                  <a:cubicBezTo>
                    <a:pt x="0" y="14"/>
                    <a:pt x="0" y="14"/>
                    <a:pt x="0" y="14"/>
                  </a:cubicBezTo>
                  <a:cubicBezTo>
                    <a:pt x="2" y="17"/>
                    <a:pt x="2" y="17"/>
                    <a:pt x="2" y="17"/>
                  </a:cubicBezTo>
                  <a:cubicBezTo>
                    <a:pt x="3" y="17"/>
                    <a:pt x="3" y="17"/>
                    <a:pt x="3" y="17"/>
                  </a:cubicBezTo>
                  <a:cubicBezTo>
                    <a:pt x="3" y="18"/>
                    <a:pt x="3" y="18"/>
                    <a:pt x="3" y="18"/>
                  </a:cubicBezTo>
                  <a:cubicBezTo>
                    <a:pt x="5" y="20"/>
                    <a:pt x="5" y="20"/>
                    <a:pt x="5" y="20"/>
                  </a:cubicBezTo>
                  <a:cubicBezTo>
                    <a:pt x="6" y="22"/>
                    <a:pt x="6" y="22"/>
                    <a:pt x="6" y="22"/>
                  </a:cubicBezTo>
                  <a:cubicBezTo>
                    <a:pt x="9" y="25"/>
                    <a:pt x="9" y="25"/>
                    <a:pt x="9" y="25"/>
                  </a:cubicBezTo>
                  <a:cubicBezTo>
                    <a:pt x="10" y="25"/>
                    <a:pt x="10" y="25"/>
                    <a:pt x="10" y="25"/>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1" name="Freeform 25"/>
            <p:cNvSpPr>
              <a:spLocks/>
            </p:cNvSpPr>
            <p:nvPr/>
          </p:nvSpPr>
          <p:spPr bwMode="auto">
            <a:xfrm>
              <a:off x="2868613" y="4344988"/>
              <a:ext cx="201613" cy="95250"/>
            </a:xfrm>
            <a:custGeom>
              <a:avLst/>
              <a:gdLst>
                <a:gd name="T0" fmla="*/ 49 w 127"/>
                <a:gd name="T1" fmla="*/ 60 h 60"/>
                <a:gd name="T2" fmla="*/ 55 w 127"/>
                <a:gd name="T3" fmla="*/ 57 h 60"/>
                <a:gd name="T4" fmla="*/ 55 w 127"/>
                <a:gd name="T5" fmla="*/ 48 h 60"/>
                <a:gd name="T6" fmla="*/ 61 w 127"/>
                <a:gd name="T7" fmla="*/ 45 h 60"/>
                <a:gd name="T8" fmla="*/ 70 w 127"/>
                <a:gd name="T9" fmla="*/ 42 h 60"/>
                <a:gd name="T10" fmla="*/ 73 w 127"/>
                <a:gd name="T11" fmla="*/ 45 h 60"/>
                <a:gd name="T12" fmla="*/ 79 w 127"/>
                <a:gd name="T13" fmla="*/ 42 h 60"/>
                <a:gd name="T14" fmla="*/ 85 w 127"/>
                <a:gd name="T15" fmla="*/ 36 h 60"/>
                <a:gd name="T16" fmla="*/ 88 w 127"/>
                <a:gd name="T17" fmla="*/ 33 h 60"/>
                <a:gd name="T18" fmla="*/ 94 w 127"/>
                <a:gd name="T19" fmla="*/ 30 h 60"/>
                <a:gd name="T20" fmla="*/ 97 w 127"/>
                <a:gd name="T21" fmla="*/ 27 h 60"/>
                <a:gd name="T22" fmla="*/ 100 w 127"/>
                <a:gd name="T23" fmla="*/ 30 h 60"/>
                <a:gd name="T24" fmla="*/ 106 w 127"/>
                <a:gd name="T25" fmla="*/ 30 h 60"/>
                <a:gd name="T26" fmla="*/ 109 w 127"/>
                <a:gd name="T27" fmla="*/ 27 h 60"/>
                <a:gd name="T28" fmla="*/ 115 w 127"/>
                <a:gd name="T29" fmla="*/ 24 h 60"/>
                <a:gd name="T30" fmla="*/ 118 w 127"/>
                <a:gd name="T31" fmla="*/ 21 h 60"/>
                <a:gd name="T32" fmla="*/ 121 w 127"/>
                <a:gd name="T33" fmla="*/ 21 h 60"/>
                <a:gd name="T34" fmla="*/ 127 w 127"/>
                <a:gd name="T35" fmla="*/ 21 h 60"/>
                <a:gd name="T36" fmla="*/ 127 w 127"/>
                <a:gd name="T37" fmla="*/ 18 h 60"/>
                <a:gd name="T38" fmla="*/ 118 w 127"/>
                <a:gd name="T39" fmla="*/ 12 h 60"/>
                <a:gd name="T40" fmla="*/ 118 w 127"/>
                <a:gd name="T41" fmla="*/ 18 h 60"/>
                <a:gd name="T42" fmla="*/ 109 w 127"/>
                <a:gd name="T43" fmla="*/ 15 h 60"/>
                <a:gd name="T44" fmla="*/ 103 w 127"/>
                <a:gd name="T45" fmla="*/ 15 h 60"/>
                <a:gd name="T46" fmla="*/ 103 w 127"/>
                <a:gd name="T47" fmla="*/ 12 h 60"/>
                <a:gd name="T48" fmla="*/ 103 w 127"/>
                <a:gd name="T49" fmla="*/ 9 h 60"/>
                <a:gd name="T50" fmla="*/ 109 w 127"/>
                <a:gd name="T51" fmla="*/ 9 h 60"/>
                <a:gd name="T52" fmla="*/ 115 w 127"/>
                <a:gd name="T53" fmla="*/ 12 h 60"/>
                <a:gd name="T54" fmla="*/ 106 w 127"/>
                <a:gd name="T55" fmla="*/ 6 h 60"/>
                <a:gd name="T56" fmla="*/ 100 w 127"/>
                <a:gd name="T57" fmla="*/ 6 h 60"/>
                <a:gd name="T58" fmla="*/ 97 w 127"/>
                <a:gd name="T59" fmla="*/ 9 h 60"/>
                <a:gd name="T60" fmla="*/ 88 w 127"/>
                <a:gd name="T61" fmla="*/ 6 h 60"/>
                <a:gd name="T62" fmla="*/ 73 w 127"/>
                <a:gd name="T63" fmla="*/ 0 h 60"/>
                <a:gd name="T64" fmla="*/ 70 w 127"/>
                <a:gd name="T65" fmla="*/ 3 h 60"/>
                <a:gd name="T66" fmla="*/ 67 w 127"/>
                <a:gd name="T67" fmla="*/ 3 h 60"/>
                <a:gd name="T68" fmla="*/ 64 w 127"/>
                <a:gd name="T69" fmla="*/ 3 h 60"/>
                <a:gd name="T70" fmla="*/ 49 w 127"/>
                <a:gd name="T71" fmla="*/ 6 h 60"/>
                <a:gd name="T72" fmla="*/ 34 w 127"/>
                <a:gd name="T73" fmla="*/ 9 h 60"/>
                <a:gd name="T74" fmla="*/ 31 w 127"/>
                <a:gd name="T75" fmla="*/ 9 h 60"/>
                <a:gd name="T76" fmla="*/ 25 w 127"/>
                <a:gd name="T77" fmla="*/ 12 h 60"/>
                <a:gd name="T78" fmla="*/ 19 w 127"/>
                <a:gd name="T79" fmla="*/ 15 h 60"/>
                <a:gd name="T80" fmla="*/ 9 w 127"/>
                <a:gd name="T81" fmla="*/ 24 h 60"/>
                <a:gd name="T82" fmla="*/ 9 w 127"/>
                <a:gd name="T83" fmla="*/ 33 h 60"/>
                <a:gd name="T84" fmla="*/ 3 w 127"/>
                <a:gd name="T85" fmla="*/ 36 h 60"/>
                <a:gd name="T86" fmla="*/ 3 w 127"/>
                <a:gd name="T87" fmla="*/ 39 h 60"/>
                <a:gd name="T88" fmla="*/ 3 w 127"/>
                <a:gd name="T89" fmla="*/ 51 h 60"/>
                <a:gd name="T90" fmla="*/ 12 w 127"/>
                <a:gd name="T91" fmla="*/ 54 h 60"/>
                <a:gd name="T92" fmla="*/ 19 w 127"/>
                <a:gd name="T93" fmla="*/ 57 h 60"/>
                <a:gd name="T94" fmla="*/ 15 w 127"/>
                <a:gd name="T95" fmla="*/ 54 h 60"/>
                <a:gd name="T96" fmla="*/ 25 w 127"/>
                <a:gd name="T97" fmla="*/ 57 h 60"/>
                <a:gd name="T98" fmla="*/ 34 w 127"/>
                <a:gd name="T99" fmla="*/ 60 h 60"/>
                <a:gd name="T100" fmla="*/ 37 w 127"/>
                <a:gd name="T101" fmla="*/ 54 h 60"/>
                <a:gd name="T102" fmla="*/ 40 w 127"/>
                <a:gd name="T103" fmla="*/ 54 h 60"/>
                <a:gd name="T104" fmla="*/ 40 w 127"/>
                <a:gd name="T105" fmla="*/ 57 h 60"/>
                <a:gd name="T106" fmla="*/ 43 w 127"/>
                <a:gd name="T107" fmla="*/ 57 h 60"/>
                <a:gd name="T108" fmla="*/ 46 w 127"/>
                <a:gd name="T10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60">
                  <a:moveTo>
                    <a:pt x="46" y="60"/>
                  </a:moveTo>
                  <a:lnTo>
                    <a:pt x="49" y="60"/>
                  </a:lnTo>
                  <a:lnTo>
                    <a:pt x="52" y="60"/>
                  </a:lnTo>
                  <a:lnTo>
                    <a:pt x="55" y="57"/>
                  </a:lnTo>
                  <a:lnTo>
                    <a:pt x="55" y="51"/>
                  </a:lnTo>
                  <a:lnTo>
                    <a:pt x="55" y="48"/>
                  </a:lnTo>
                  <a:lnTo>
                    <a:pt x="55" y="45"/>
                  </a:lnTo>
                  <a:lnTo>
                    <a:pt x="61" y="45"/>
                  </a:lnTo>
                  <a:lnTo>
                    <a:pt x="67" y="42"/>
                  </a:lnTo>
                  <a:lnTo>
                    <a:pt x="70" y="42"/>
                  </a:lnTo>
                  <a:lnTo>
                    <a:pt x="73" y="45"/>
                  </a:lnTo>
                  <a:lnTo>
                    <a:pt x="73" y="45"/>
                  </a:lnTo>
                  <a:lnTo>
                    <a:pt x="76" y="45"/>
                  </a:lnTo>
                  <a:lnTo>
                    <a:pt x="79" y="42"/>
                  </a:lnTo>
                  <a:lnTo>
                    <a:pt x="82" y="42"/>
                  </a:lnTo>
                  <a:lnTo>
                    <a:pt x="85" y="36"/>
                  </a:lnTo>
                  <a:lnTo>
                    <a:pt x="88" y="36"/>
                  </a:lnTo>
                  <a:lnTo>
                    <a:pt x="88" y="33"/>
                  </a:lnTo>
                  <a:lnTo>
                    <a:pt x="91" y="30"/>
                  </a:lnTo>
                  <a:lnTo>
                    <a:pt x="94" y="30"/>
                  </a:lnTo>
                  <a:lnTo>
                    <a:pt x="94" y="27"/>
                  </a:lnTo>
                  <a:lnTo>
                    <a:pt x="97" y="27"/>
                  </a:lnTo>
                  <a:lnTo>
                    <a:pt x="100" y="27"/>
                  </a:lnTo>
                  <a:lnTo>
                    <a:pt x="100" y="30"/>
                  </a:lnTo>
                  <a:lnTo>
                    <a:pt x="103" y="30"/>
                  </a:lnTo>
                  <a:lnTo>
                    <a:pt x="106" y="30"/>
                  </a:lnTo>
                  <a:lnTo>
                    <a:pt x="106" y="27"/>
                  </a:lnTo>
                  <a:lnTo>
                    <a:pt x="109" y="27"/>
                  </a:lnTo>
                  <a:lnTo>
                    <a:pt x="112" y="24"/>
                  </a:lnTo>
                  <a:lnTo>
                    <a:pt x="115" y="24"/>
                  </a:lnTo>
                  <a:lnTo>
                    <a:pt x="115" y="21"/>
                  </a:lnTo>
                  <a:lnTo>
                    <a:pt x="118" y="21"/>
                  </a:lnTo>
                  <a:lnTo>
                    <a:pt x="121" y="21"/>
                  </a:lnTo>
                  <a:lnTo>
                    <a:pt x="121" y="21"/>
                  </a:lnTo>
                  <a:lnTo>
                    <a:pt x="124" y="21"/>
                  </a:lnTo>
                  <a:lnTo>
                    <a:pt x="127" y="21"/>
                  </a:lnTo>
                  <a:lnTo>
                    <a:pt x="127" y="21"/>
                  </a:lnTo>
                  <a:lnTo>
                    <a:pt x="127" y="18"/>
                  </a:lnTo>
                  <a:lnTo>
                    <a:pt x="121" y="15"/>
                  </a:lnTo>
                  <a:lnTo>
                    <a:pt x="118" y="12"/>
                  </a:lnTo>
                  <a:lnTo>
                    <a:pt x="118" y="12"/>
                  </a:lnTo>
                  <a:lnTo>
                    <a:pt x="118" y="18"/>
                  </a:lnTo>
                  <a:lnTo>
                    <a:pt x="115" y="15"/>
                  </a:lnTo>
                  <a:lnTo>
                    <a:pt x="109" y="15"/>
                  </a:lnTo>
                  <a:lnTo>
                    <a:pt x="109" y="15"/>
                  </a:lnTo>
                  <a:lnTo>
                    <a:pt x="103" y="15"/>
                  </a:lnTo>
                  <a:lnTo>
                    <a:pt x="100" y="15"/>
                  </a:lnTo>
                  <a:lnTo>
                    <a:pt x="103" y="12"/>
                  </a:lnTo>
                  <a:lnTo>
                    <a:pt x="103" y="12"/>
                  </a:lnTo>
                  <a:lnTo>
                    <a:pt x="103" y="9"/>
                  </a:lnTo>
                  <a:lnTo>
                    <a:pt x="106" y="9"/>
                  </a:lnTo>
                  <a:lnTo>
                    <a:pt x="109" y="9"/>
                  </a:lnTo>
                  <a:lnTo>
                    <a:pt x="115" y="12"/>
                  </a:lnTo>
                  <a:lnTo>
                    <a:pt x="115" y="12"/>
                  </a:lnTo>
                  <a:lnTo>
                    <a:pt x="112" y="9"/>
                  </a:lnTo>
                  <a:lnTo>
                    <a:pt x="106" y="6"/>
                  </a:lnTo>
                  <a:lnTo>
                    <a:pt x="103" y="6"/>
                  </a:lnTo>
                  <a:lnTo>
                    <a:pt x="100" y="6"/>
                  </a:lnTo>
                  <a:lnTo>
                    <a:pt x="97" y="6"/>
                  </a:lnTo>
                  <a:lnTo>
                    <a:pt x="97" y="9"/>
                  </a:lnTo>
                  <a:lnTo>
                    <a:pt x="94" y="6"/>
                  </a:lnTo>
                  <a:lnTo>
                    <a:pt x="88" y="6"/>
                  </a:lnTo>
                  <a:lnTo>
                    <a:pt x="79" y="6"/>
                  </a:lnTo>
                  <a:lnTo>
                    <a:pt x="73" y="0"/>
                  </a:lnTo>
                  <a:lnTo>
                    <a:pt x="70" y="0"/>
                  </a:lnTo>
                  <a:lnTo>
                    <a:pt x="70" y="3"/>
                  </a:lnTo>
                  <a:lnTo>
                    <a:pt x="70" y="3"/>
                  </a:lnTo>
                  <a:lnTo>
                    <a:pt x="67" y="3"/>
                  </a:lnTo>
                  <a:lnTo>
                    <a:pt x="67" y="6"/>
                  </a:lnTo>
                  <a:lnTo>
                    <a:pt x="64" y="3"/>
                  </a:lnTo>
                  <a:lnTo>
                    <a:pt x="58" y="6"/>
                  </a:lnTo>
                  <a:lnTo>
                    <a:pt x="49" y="6"/>
                  </a:lnTo>
                  <a:lnTo>
                    <a:pt x="37" y="6"/>
                  </a:lnTo>
                  <a:lnTo>
                    <a:pt x="34" y="9"/>
                  </a:lnTo>
                  <a:lnTo>
                    <a:pt x="31" y="6"/>
                  </a:lnTo>
                  <a:lnTo>
                    <a:pt x="31" y="9"/>
                  </a:lnTo>
                  <a:lnTo>
                    <a:pt x="28" y="9"/>
                  </a:lnTo>
                  <a:lnTo>
                    <a:pt x="25" y="12"/>
                  </a:lnTo>
                  <a:lnTo>
                    <a:pt x="22" y="15"/>
                  </a:lnTo>
                  <a:lnTo>
                    <a:pt x="19" y="15"/>
                  </a:lnTo>
                  <a:lnTo>
                    <a:pt x="12" y="21"/>
                  </a:lnTo>
                  <a:lnTo>
                    <a:pt x="9" y="24"/>
                  </a:lnTo>
                  <a:lnTo>
                    <a:pt x="9" y="27"/>
                  </a:lnTo>
                  <a:lnTo>
                    <a:pt x="9" y="33"/>
                  </a:lnTo>
                  <a:lnTo>
                    <a:pt x="3" y="36"/>
                  </a:lnTo>
                  <a:lnTo>
                    <a:pt x="3" y="36"/>
                  </a:lnTo>
                  <a:lnTo>
                    <a:pt x="3" y="39"/>
                  </a:lnTo>
                  <a:lnTo>
                    <a:pt x="3" y="39"/>
                  </a:lnTo>
                  <a:lnTo>
                    <a:pt x="0" y="48"/>
                  </a:lnTo>
                  <a:lnTo>
                    <a:pt x="3" y="51"/>
                  </a:lnTo>
                  <a:lnTo>
                    <a:pt x="3" y="51"/>
                  </a:lnTo>
                  <a:lnTo>
                    <a:pt x="12" y="54"/>
                  </a:lnTo>
                  <a:lnTo>
                    <a:pt x="19" y="57"/>
                  </a:lnTo>
                  <a:lnTo>
                    <a:pt x="19" y="57"/>
                  </a:lnTo>
                  <a:lnTo>
                    <a:pt x="15" y="54"/>
                  </a:lnTo>
                  <a:lnTo>
                    <a:pt x="15" y="54"/>
                  </a:lnTo>
                  <a:lnTo>
                    <a:pt x="22" y="54"/>
                  </a:lnTo>
                  <a:lnTo>
                    <a:pt x="25" y="57"/>
                  </a:lnTo>
                  <a:lnTo>
                    <a:pt x="25" y="60"/>
                  </a:lnTo>
                  <a:lnTo>
                    <a:pt x="34" y="60"/>
                  </a:lnTo>
                  <a:lnTo>
                    <a:pt x="37" y="57"/>
                  </a:lnTo>
                  <a:lnTo>
                    <a:pt x="37" y="54"/>
                  </a:lnTo>
                  <a:lnTo>
                    <a:pt x="37" y="54"/>
                  </a:lnTo>
                  <a:lnTo>
                    <a:pt x="40" y="54"/>
                  </a:lnTo>
                  <a:lnTo>
                    <a:pt x="40" y="57"/>
                  </a:lnTo>
                  <a:lnTo>
                    <a:pt x="40" y="57"/>
                  </a:lnTo>
                  <a:lnTo>
                    <a:pt x="43" y="54"/>
                  </a:lnTo>
                  <a:lnTo>
                    <a:pt x="43" y="57"/>
                  </a:lnTo>
                  <a:lnTo>
                    <a:pt x="43" y="57"/>
                  </a:lnTo>
                  <a:lnTo>
                    <a:pt x="46" y="60"/>
                  </a:lnTo>
                  <a:lnTo>
                    <a:pt x="46" y="6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2" name="Freeform 26"/>
            <p:cNvSpPr>
              <a:spLocks/>
            </p:cNvSpPr>
            <p:nvPr/>
          </p:nvSpPr>
          <p:spPr bwMode="auto">
            <a:xfrm>
              <a:off x="2854326" y="4397376"/>
              <a:ext cx="73025" cy="42863"/>
            </a:xfrm>
            <a:custGeom>
              <a:avLst/>
              <a:gdLst>
                <a:gd name="T0" fmla="*/ 15 w 46"/>
                <a:gd name="T1" fmla="*/ 0 h 27"/>
                <a:gd name="T2" fmla="*/ 18 w 46"/>
                <a:gd name="T3" fmla="*/ 0 h 27"/>
                <a:gd name="T4" fmla="*/ 21 w 46"/>
                <a:gd name="T5" fmla="*/ 0 h 27"/>
                <a:gd name="T6" fmla="*/ 21 w 46"/>
                <a:gd name="T7" fmla="*/ 3 h 27"/>
                <a:gd name="T8" fmla="*/ 24 w 46"/>
                <a:gd name="T9" fmla="*/ 3 h 27"/>
                <a:gd name="T10" fmla="*/ 28 w 46"/>
                <a:gd name="T11" fmla="*/ 3 h 27"/>
                <a:gd name="T12" fmla="*/ 31 w 46"/>
                <a:gd name="T13" fmla="*/ 3 h 27"/>
                <a:gd name="T14" fmla="*/ 34 w 46"/>
                <a:gd name="T15" fmla="*/ 6 h 27"/>
                <a:gd name="T16" fmla="*/ 34 w 46"/>
                <a:gd name="T17" fmla="*/ 9 h 27"/>
                <a:gd name="T18" fmla="*/ 37 w 46"/>
                <a:gd name="T19" fmla="*/ 12 h 27"/>
                <a:gd name="T20" fmla="*/ 37 w 46"/>
                <a:gd name="T21" fmla="*/ 9 h 27"/>
                <a:gd name="T22" fmla="*/ 40 w 46"/>
                <a:gd name="T23" fmla="*/ 6 h 27"/>
                <a:gd name="T24" fmla="*/ 43 w 46"/>
                <a:gd name="T25" fmla="*/ 6 h 27"/>
                <a:gd name="T26" fmla="*/ 43 w 46"/>
                <a:gd name="T27" fmla="*/ 6 h 27"/>
                <a:gd name="T28" fmla="*/ 46 w 46"/>
                <a:gd name="T29" fmla="*/ 9 h 27"/>
                <a:gd name="T30" fmla="*/ 46 w 46"/>
                <a:gd name="T31" fmla="*/ 12 h 27"/>
                <a:gd name="T32" fmla="*/ 46 w 46"/>
                <a:gd name="T33" fmla="*/ 15 h 27"/>
                <a:gd name="T34" fmla="*/ 46 w 46"/>
                <a:gd name="T35" fmla="*/ 15 h 27"/>
                <a:gd name="T36" fmla="*/ 46 w 46"/>
                <a:gd name="T37" fmla="*/ 18 h 27"/>
                <a:gd name="T38" fmla="*/ 46 w 46"/>
                <a:gd name="T39" fmla="*/ 21 h 27"/>
                <a:gd name="T40" fmla="*/ 46 w 46"/>
                <a:gd name="T41" fmla="*/ 21 h 27"/>
                <a:gd name="T42" fmla="*/ 46 w 46"/>
                <a:gd name="T43" fmla="*/ 24 h 27"/>
                <a:gd name="T44" fmla="*/ 43 w 46"/>
                <a:gd name="T45" fmla="*/ 27 h 27"/>
                <a:gd name="T46" fmla="*/ 34 w 46"/>
                <a:gd name="T47" fmla="*/ 27 h 27"/>
                <a:gd name="T48" fmla="*/ 34 w 46"/>
                <a:gd name="T49" fmla="*/ 24 h 27"/>
                <a:gd name="T50" fmla="*/ 31 w 46"/>
                <a:gd name="T51" fmla="*/ 21 h 27"/>
                <a:gd name="T52" fmla="*/ 24 w 46"/>
                <a:gd name="T53" fmla="*/ 21 h 27"/>
                <a:gd name="T54" fmla="*/ 24 w 46"/>
                <a:gd name="T55" fmla="*/ 21 h 27"/>
                <a:gd name="T56" fmla="*/ 28 w 46"/>
                <a:gd name="T57" fmla="*/ 24 h 27"/>
                <a:gd name="T58" fmla="*/ 28 w 46"/>
                <a:gd name="T59" fmla="*/ 24 h 27"/>
                <a:gd name="T60" fmla="*/ 21 w 46"/>
                <a:gd name="T61" fmla="*/ 21 h 27"/>
                <a:gd name="T62" fmla="*/ 12 w 46"/>
                <a:gd name="T63" fmla="*/ 18 h 27"/>
                <a:gd name="T64" fmla="*/ 12 w 46"/>
                <a:gd name="T65" fmla="*/ 18 h 27"/>
                <a:gd name="T66" fmla="*/ 6 w 46"/>
                <a:gd name="T67" fmla="*/ 18 h 27"/>
                <a:gd name="T68" fmla="*/ 3 w 46"/>
                <a:gd name="T69" fmla="*/ 15 h 27"/>
                <a:gd name="T70" fmla="*/ 0 w 46"/>
                <a:gd name="T71" fmla="*/ 15 h 27"/>
                <a:gd name="T72" fmla="*/ 0 w 46"/>
                <a:gd name="T73" fmla="*/ 15 h 27"/>
                <a:gd name="T74" fmla="*/ 0 w 46"/>
                <a:gd name="T75" fmla="*/ 12 h 27"/>
                <a:gd name="T76" fmla="*/ 0 w 46"/>
                <a:gd name="T77" fmla="*/ 12 h 27"/>
                <a:gd name="T78" fmla="*/ 3 w 46"/>
                <a:gd name="T79" fmla="*/ 6 h 27"/>
                <a:gd name="T80" fmla="*/ 9 w 46"/>
                <a:gd name="T81" fmla="*/ 6 h 27"/>
                <a:gd name="T82" fmla="*/ 12 w 46"/>
                <a:gd name="T83" fmla="*/ 6 h 27"/>
                <a:gd name="T84" fmla="*/ 12 w 46"/>
                <a:gd name="T85" fmla="*/ 3 h 27"/>
                <a:gd name="T86" fmla="*/ 15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15" y="0"/>
                  </a:moveTo>
                  <a:lnTo>
                    <a:pt x="18" y="0"/>
                  </a:lnTo>
                  <a:lnTo>
                    <a:pt x="21" y="0"/>
                  </a:lnTo>
                  <a:lnTo>
                    <a:pt x="21" y="3"/>
                  </a:lnTo>
                  <a:lnTo>
                    <a:pt x="24" y="3"/>
                  </a:lnTo>
                  <a:lnTo>
                    <a:pt x="28" y="3"/>
                  </a:lnTo>
                  <a:lnTo>
                    <a:pt x="31" y="3"/>
                  </a:lnTo>
                  <a:lnTo>
                    <a:pt x="34" y="6"/>
                  </a:lnTo>
                  <a:lnTo>
                    <a:pt x="34" y="9"/>
                  </a:lnTo>
                  <a:lnTo>
                    <a:pt x="37" y="12"/>
                  </a:lnTo>
                  <a:lnTo>
                    <a:pt x="37" y="9"/>
                  </a:lnTo>
                  <a:lnTo>
                    <a:pt x="40" y="6"/>
                  </a:lnTo>
                  <a:lnTo>
                    <a:pt x="43" y="6"/>
                  </a:lnTo>
                  <a:lnTo>
                    <a:pt x="43" y="6"/>
                  </a:lnTo>
                  <a:lnTo>
                    <a:pt x="46" y="9"/>
                  </a:lnTo>
                  <a:lnTo>
                    <a:pt x="46" y="12"/>
                  </a:lnTo>
                  <a:lnTo>
                    <a:pt x="46" y="15"/>
                  </a:lnTo>
                  <a:lnTo>
                    <a:pt x="46" y="15"/>
                  </a:lnTo>
                  <a:lnTo>
                    <a:pt x="46" y="18"/>
                  </a:lnTo>
                  <a:lnTo>
                    <a:pt x="46" y="21"/>
                  </a:lnTo>
                  <a:lnTo>
                    <a:pt x="46" y="21"/>
                  </a:lnTo>
                  <a:lnTo>
                    <a:pt x="46" y="24"/>
                  </a:lnTo>
                  <a:lnTo>
                    <a:pt x="43" y="27"/>
                  </a:lnTo>
                  <a:lnTo>
                    <a:pt x="34" y="27"/>
                  </a:lnTo>
                  <a:lnTo>
                    <a:pt x="34" y="24"/>
                  </a:lnTo>
                  <a:lnTo>
                    <a:pt x="31" y="21"/>
                  </a:lnTo>
                  <a:lnTo>
                    <a:pt x="24" y="21"/>
                  </a:lnTo>
                  <a:lnTo>
                    <a:pt x="24" y="21"/>
                  </a:lnTo>
                  <a:lnTo>
                    <a:pt x="28" y="24"/>
                  </a:lnTo>
                  <a:lnTo>
                    <a:pt x="28" y="24"/>
                  </a:lnTo>
                  <a:lnTo>
                    <a:pt x="21" y="21"/>
                  </a:lnTo>
                  <a:lnTo>
                    <a:pt x="12" y="18"/>
                  </a:lnTo>
                  <a:lnTo>
                    <a:pt x="12" y="18"/>
                  </a:lnTo>
                  <a:lnTo>
                    <a:pt x="6" y="18"/>
                  </a:lnTo>
                  <a:lnTo>
                    <a:pt x="3" y="15"/>
                  </a:lnTo>
                  <a:lnTo>
                    <a:pt x="0" y="15"/>
                  </a:lnTo>
                  <a:lnTo>
                    <a:pt x="0" y="15"/>
                  </a:lnTo>
                  <a:lnTo>
                    <a:pt x="0" y="12"/>
                  </a:lnTo>
                  <a:lnTo>
                    <a:pt x="0" y="12"/>
                  </a:lnTo>
                  <a:lnTo>
                    <a:pt x="3" y="6"/>
                  </a:lnTo>
                  <a:lnTo>
                    <a:pt x="9" y="6"/>
                  </a:lnTo>
                  <a:lnTo>
                    <a:pt x="12" y="6"/>
                  </a:lnTo>
                  <a:lnTo>
                    <a:pt x="12" y="3"/>
                  </a:lnTo>
                  <a:lnTo>
                    <a:pt x="15" y="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3" name="Freeform 27"/>
            <p:cNvSpPr>
              <a:spLocks/>
            </p:cNvSpPr>
            <p:nvPr/>
          </p:nvSpPr>
          <p:spPr bwMode="auto">
            <a:xfrm>
              <a:off x="2887663" y="4273551"/>
              <a:ext cx="34925" cy="76200"/>
            </a:xfrm>
            <a:custGeom>
              <a:avLst/>
              <a:gdLst>
                <a:gd name="T0" fmla="*/ 0 w 22"/>
                <a:gd name="T1" fmla="*/ 12 h 48"/>
                <a:gd name="T2" fmla="*/ 0 w 22"/>
                <a:gd name="T3" fmla="*/ 12 h 48"/>
                <a:gd name="T4" fmla="*/ 0 w 22"/>
                <a:gd name="T5" fmla="*/ 9 h 48"/>
                <a:gd name="T6" fmla="*/ 3 w 22"/>
                <a:gd name="T7" fmla="*/ 9 h 48"/>
                <a:gd name="T8" fmla="*/ 3 w 22"/>
                <a:gd name="T9" fmla="*/ 9 h 48"/>
                <a:gd name="T10" fmla="*/ 3 w 22"/>
                <a:gd name="T11" fmla="*/ 9 h 48"/>
                <a:gd name="T12" fmla="*/ 7 w 22"/>
                <a:gd name="T13" fmla="*/ 9 h 48"/>
                <a:gd name="T14" fmla="*/ 7 w 22"/>
                <a:gd name="T15" fmla="*/ 9 h 48"/>
                <a:gd name="T16" fmla="*/ 7 w 22"/>
                <a:gd name="T17" fmla="*/ 9 h 48"/>
                <a:gd name="T18" fmla="*/ 10 w 22"/>
                <a:gd name="T19" fmla="*/ 9 h 48"/>
                <a:gd name="T20" fmla="*/ 10 w 22"/>
                <a:gd name="T21" fmla="*/ 6 h 48"/>
                <a:gd name="T22" fmla="*/ 13 w 22"/>
                <a:gd name="T23" fmla="*/ 3 h 48"/>
                <a:gd name="T24" fmla="*/ 13 w 22"/>
                <a:gd name="T25" fmla="*/ 0 h 48"/>
                <a:gd name="T26" fmla="*/ 16 w 22"/>
                <a:gd name="T27" fmla="*/ 0 h 48"/>
                <a:gd name="T28" fmla="*/ 16 w 22"/>
                <a:gd name="T29" fmla="*/ 0 h 48"/>
                <a:gd name="T30" fmla="*/ 16 w 22"/>
                <a:gd name="T31" fmla="*/ 0 h 48"/>
                <a:gd name="T32" fmla="*/ 19 w 22"/>
                <a:gd name="T33" fmla="*/ 0 h 48"/>
                <a:gd name="T34" fmla="*/ 22 w 22"/>
                <a:gd name="T35" fmla="*/ 0 h 48"/>
                <a:gd name="T36" fmla="*/ 22 w 22"/>
                <a:gd name="T37" fmla="*/ 3 h 48"/>
                <a:gd name="T38" fmla="*/ 22 w 22"/>
                <a:gd name="T39" fmla="*/ 3 h 48"/>
                <a:gd name="T40" fmla="*/ 22 w 22"/>
                <a:gd name="T41" fmla="*/ 12 h 48"/>
                <a:gd name="T42" fmla="*/ 19 w 22"/>
                <a:gd name="T43" fmla="*/ 15 h 48"/>
                <a:gd name="T44" fmla="*/ 19 w 22"/>
                <a:gd name="T45" fmla="*/ 21 h 48"/>
                <a:gd name="T46" fmla="*/ 19 w 22"/>
                <a:gd name="T47" fmla="*/ 24 h 48"/>
                <a:gd name="T48" fmla="*/ 19 w 22"/>
                <a:gd name="T49" fmla="*/ 30 h 48"/>
                <a:gd name="T50" fmla="*/ 19 w 22"/>
                <a:gd name="T51" fmla="*/ 36 h 48"/>
                <a:gd name="T52" fmla="*/ 13 w 22"/>
                <a:gd name="T53" fmla="*/ 42 h 48"/>
                <a:gd name="T54" fmla="*/ 10 w 22"/>
                <a:gd name="T55" fmla="*/ 42 h 48"/>
                <a:gd name="T56" fmla="*/ 7 w 22"/>
                <a:gd name="T57" fmla="*/ 45 h 48"/>
                <a:gd name="T58" fmla="*/ 7 w 22"/>
                <a:gd name="T59" fmla="*/ 48 h 48"/>
                <a:gd name="T60" fmla="*/ 7 w 22"/>
                <a:gd name="T61" fmla="*/ 48 h 48"/>
                <a:gd name="T62" fmla="*/ 3 w 22"/>
                <a:gd name="T63" fmla="*/ 48 h 48"/>
                <a:gd name="T64" fmla="*/ 0 w 22"/>
                <a:gd name="T65" fmla="*/ 48 h 48"/>
                <a:gd name="T66" fmla="*/ 0 w 22"/>
                <a:gd name="T67" fmla="*/ 48 h 48"/>
                <a:gd name="T68" fmla="*/ 0 w 22"/>
                <a:gd name="T69" fmla="*/ 12 h 48"/>
                <a:gd name="T70" fmla="*/ 0 w 22"/>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48">
                  <a:moveTo>
                    <a:pt x="0" y="12"/>
                  </a:moveTo>
                  <a:lnTo>
                    <a:pt x="0" y="12"/>
                  </a:lnTo>
                  <a:lnTo>
                    <a:pt x="0" y="9"/>
                  </a:lnTo>
                  <a:lnTo>
                    <a:pt x="3" y="9"/>
                  </a:lnTo>
                  <a:lnTo>
                    <a:pt x="3" y="9"/>
                  </a:lnTo>
                  <a:lnTo>
                    <a:pt x="3" y="9"/>
                  </a:lnTo>
                  <a:lnTo>
                    <a:pt x="7" y="9"/>
                  </a:lnTo>
                  <a:lnTo>
                    <a:pt x="7" y="9"/>
                  </a:lnTo>
                  <a:lnTo>
                    <a:pt x="7" y="9"/>
                  </a:lnTo>
                  <a:lnTo>
                    <a:pt x="10" y="9"/>
                  </a:lnTo>
                  <a:lnTo>
                    <a:pt x="10" y="6"/>
                  </a:lnTo>
                  <a:lnTo>
                    <a:pt x="13" y="3"/>
                  </a:lnTo>
                  <a:lnTo>
                    <a:pt x="13" y="0"/>
                  </a:lnTo>
                  <a:lnTo>
                    <a:pt x="16" y="0"/>
                  </a:lnTo>
                  <a:lnTo>
                    <a:pt x="16" y="0"/>
                  </a:lnTo>
                  <a:lnTo>
                    <a:pt x="16" y="0"/>
                  </a:lnTo>
                  <a:lnTo>
                    <a:pt x="19" y="0"/>
                  </a:lnTo>
                  <a:lnTo>
                    <a:pt x="22" y="0"/>
                  </a:lnTo>
                  <a:lnTo>
                    <a:pt x="22" y="3"/>
                  </a:lnTo>
                  <a:lnTo>
                    <a:pt x="22" y="3"/>
                  </a:lnTo>
                  <a:lnTo>
                    <a:pt x="22" y="12"/>
                  </a:lnTo>
                  <a:lnTo>
                    <a:pt x="19" y="15"/>
                  </a:lnTo>
                  <a:lnTo>
                    <a:pt x="19" y="21"/>
                  </a:lnTo>
                  <a:lnTo>
                    <a:pt x="19" y="24"/>
                  </a:lnTo>
                  <a:lnTo>
                    <a:pt x="19" y="30"/>
                  </a:lnTo>
                  <a:lnTo>
                    <a:pt x="19" y="36"/>
                  </a:lnTo>
                  <a:lnTo>
                    <a:pt x="13" y="42"/>
                  </a:lnTo>
                  <a:lnTo>
                    <a:pt x="10" y="42"/>
                  </a:lnTo>
                  <a:lnTo>
                    <a:pt x="7" y="45"/>
                  </a:lnTo>
                  <a:lnTo>
                    <a:pt x="7" y="48"/>
                  </a:lnTo>
                  <a:lnTo>
                    <a:pt x="7" y="48"/>
                  </a:lnTo>
                  <a:lnTo>
                    <a:pt x="3" y="48"/>
                  </a:lnTo>
                  <a:lnTo>
                    <a:pt x="0" y="48"/>
                  </a:lnTo>
                  <a:lnTo>
                    <a:pt x="0" y="48"/>
                  </a:lnTo>
                  <a:lnTo>
                    <a:pt x="0" y="12"/>
                  </a:lnTo>
                  <a:lnTo>
                    <a:pt x="0" y="1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4" name="Freeform 28"/>
            <p:cNvSpPr>
              <a:spLocks/>
            </p:cNvSpPr>
            <p:nvPr/>
          </p:nvSpPr>
          <p:spPr bwMode="auto">
            <a:xfrm>
              <a:off x="2792413" y="4292601"/>
              <a:ext cx="125413" cy="128588"/>
            </a:xfrm>
            <a:custGeom>
              <a:avLst/>
              <a:gdLst>
                <a:gd name="T0" fmla="*/ 39 w 79"/>
                <a:gd name="T1" fmla="*/ 81 h 81"/>
                <a:gd name="T2" fmla="*/ 39 w 79"/>
                <a:gd name="T3" fmla="*/ 78 h 81"/>
                <a:gd name="T4" fmla="*/ 39 w 79"/>
                <a:gd name="T5" fmla="*/ 78 h 81"/>
                <a:gd name="T6" fmla="*/ 42 w 79"/>
                <a:gd name="T7" fmla="*/ 72 h 81"/>
                <a:gd name="T8" fmla="*/ 48 w 79"/>
                <a:gd name="T9" fmla="*/ 72 h 81"/>
                <a:gd name="T10" fmla="*/ 51 w 79"/>
                <a:gd name="T11" fmla="*/ 72 h 81"/>
                <a:gd name="T12" fmla="*/ 51 w 79"/>
                <a:gd name="T13" fmla="*/ 69 h 81"/>
                <a:gd name="T14" fmla="*/ 57 w 79"/>
                <a:gd name="T15" fmla="*/ 66 h 81"/>
                <a:gd name="T16" fmla="*/ 57 w 79"/>
                <a:gd name="T17" fmla="*/ 60 h 81"/>
                <a:gd name="T18" fmla="*/ 57 w 79"/>
                <a:gd name="T19" fmla="*/ 57 h 81"/>
                <a:gd name="T20" fmla="*/ 60 w 79"/>
                <a:gd name="T21" fmla="*/ 54 h 81"/>
                <a:gd name="T22" fmla="*/ 67 w 79"/>
                <a:gd name="T23" fmla="*/ 48 h 81"/>
                <a:gd name="T24" fmla="*/ 70 w 79"/>
                <a:gd name="T25" fmla="*/ 48 h 81"/>
                <a:gd name="T26" fmla="*/ 73 w 79"/>
                <a:gd name="T27" fmla="*/ 45 h 81"/>
                <a:gd name="T28" fmla="*/ 76 w 79"/>
                <a:gd name="T29" fmla="*/ 42 h 81"/>
                <a:gd name="T30" fmla="*/ 79 w 79"/>
                <a:gd name="T31" fmla="*/ 42 h 81"/>
                <a:gd name="T32" fmla="*/ 79 w 79"/>
                <a:gd name="T33" fmla="*/ 39 h 81"/>
                <a:gd name="T34" fmla="*/ 76 w 79"/>
                <a:gd name="T35" fmla="*/ 39 h 81"/>
                <a:gd name="T36" fmla="*/ 73 w 79"/>
                <a:gd name="T37" fmla="*/ 39 h 81"/>
                <a:gd name="T38" fmla="*/ 73 w 79"/>
                <a:gd name="T39" fmla="*/ 39 h 81"/>
                <a:gd name="T40" fmla="*/ 70 w 79"/>
                <a:gd name="T41" fmla="*/ 39 h 81"/>
                <a:gd name="T42" fmla="*/ 67 w 79"/>
                <a:gd name="T43" fmla="*/ 39 h 81"/>
                <a:gd name="T44" fmla="*/ 67 w 79"/>
                <a:gd name="T45" fmla="*/ 36 h 81"/>
                <a:gd name="T46" fmla="*/ 63 w 79"/>
                <a:gd name="T47" fmla="*/ 36 h 81"/>
                <a:gd name="T48" fmla="*/ 60 w 79"/>
                <a:gd name="T49" fmla="*/ 36 h 81"/>
                <a:gd name="T50" fmla="*/ 60 w 79"/>
                <a:gd name="T51" fmla="*/ 36 h 81"/>
                <a:gd name="T52" fmla="*/ 60 w 79"/>
                <a:gd name="T53" fmla="*/ 0 h 81"/>
                <a:gd name="T54" fmla="*/ 60 w 79"/>
                <a:gd name="T55" fmla="*/ 0 h 81"/>
                <a:gd name="T56" fmla="*/ 27 w 79"/>
                <a:gd name="T57" fmla="*/ 0 h 81"/>
                <a:gd name="T58" fmla="*/ 27 w 79"/>
                <a:gd name="T59" fmla="*/ 9 h 81"/>
                <a:gd name="T60" fmla="*/ 18 w 79"/>
                <a:gd name="T61" fmla="*/ 9 h 81"/>
                <a:gd name="T62" fmla="*/ 21 w 79"/>
                <a:gd name="T63" fmla="*/ 12 h 81"/>
                <a:gd name="T64" fmla="*/ 21 w 79"/>
                <a:gd name="T65" fmla="*/ 15 h 81"/>
                <a:gd name="T66" fmla="*/ 24 w 79"/>
                <a:gd name="T67" fmla="*/ 18 h 81"/>
                <a:gd name="T68" fmla="*/ 27 w 79"/>
                <a:gd name="T69" fmla="*/ 21 h 81"/>
                <a:gd name="T70" fmla="*/ 30 w 79"/>
                <a:gd name="T71" fmla="*/ 21 h 81"/>
                <a:gd name="T72" fmla="*/ 30 w 79"/>
                <a:gd name="T73" fmla="*/ 24 h 81"/>
                <a:gd name="T74" fmla="*/ 33 w 79"/>
                <a:gd name="T75" fmla="*/ 24 h 81"/>
                <a:gd name="T76" fmla="*/ 33 w 79"/>
                <a:gd name="T77" fmla="*/ 27 h 81"/>
                <a:gd name="T78" fmla="*/ 36 w 79"/>
                <a:gd name="T79" fmla="*/ 27 h 81"/>
                <a:gd name="T80" fmla="*/ 39 w 79"/>
                <a:gd name="T81" fmla="*/ 27 h 81"/>
                <a:gd name="T82" fmla="*/ 39 w 79"/>
                <a:gd name="T83" fmla="*/ 30 h 81"/>
                <a:gd name="T84" fmla="*/ 36 w 79"/>
                <a:gd name="T85" fmla="*/ 33 h 81"/>
                <a:gd name="T86" fmla="*/ 12 w 79"/>
                <a:gd name="T87" fmla="*/ 33 h 81"/>
                <a:gd name="T88" fmla="*/ 0 w 79"/>
                <a:gd name="T89" fmla="*/ 51 h 81"/>
                <a:gd name="T90" fmla="*/ 0 w 79"/>
                <a:gd name="T91" fmla="*/ 54 h 81"/>
                <a:gd name="T92" fmla="*/ 3 w 79"/>
                <a:gd name="T93" fmla="*/ 54 h 81"/>
                <a:gd name="T94" fmla="*/ 0 w 79"/>
                <a:gd name="T95" fmla="*/ 57 h 81"/>
                <a:gd name="T96" fmla="*/ 3 w 79"/>
                <a:gd name="T97" fmla="*/ 57 h 81"/>
                <a:gd name="T98" fmla="*/ 3 w 79"/>
                <a:gd name="T99" fmla="*/ 60 h 81"/>
                <a:gd name="T100" fmla="*/ 3 w 79"/>
                <a:gd name="T101" fmla="*/ 60 h 81"/>
                <a:gd name="T102" fmla="*/ 0 w 79"/>
                <a:gd name="T103" fmla="*/ 63 h 81"/>
                <a:gd name="T104" fmla="*/ 0 w 79"/>
                <a:gd name="T105" fmla="*/ 63 h 81"/>
                <a:gd name="T106" fmla="*/ 0 w 79"/>
                <a:gd name="T107" fmla="*/ 63 h 81"/>
                <a:gd name="T108" fmla="*/ 3 w 79"/>
                <a:gd name="T109" fmla="*/ 69 h 81"/>
                <a:gd name="T110" fmla="*/ 6 w 79"/>
                <a:gd name="T111" fmla="*/ 72 h 81"/>
                <a:gd name="T112" fmla="*/ 9 w 79"/>
                <a:gd name="T113" fmla="*/ 72 h 81"/>
                <a:gd name="T114" fmla="*/ 9 w 79"/>
                <a:gd name="T115" fmla="*/ 75 h 81"/>
                <a:gd name="T116" fmla="*/ 21 w 79"/>
                <a:gd name="T117" fmla="*/ 78 h 81"/>
                <a:gd name="T118" fmla="*/ 27 w 79"/>
                <a:gd name="T119" fmla="*/ 78 h 81"/>
                <a:gd name="T120" fmla="*/ 30 w 79"/>
                <a:gd name="T121" fmla="*/ 78 h 81"/>
                <a:gd name="T122" fmla="*/ 39 w 79"/>
                <a:gd name="T1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 h="81">
                  <a:moveTo>
                    <a:pt x="39" y="81"/>
                  </a:moveTo>
                  <a:lnTo>
                    <a:pt x="39" y="78"/>
                  </a:lnTo>
                  <a:lnTo>
                    <a:pt x="39" y="78"/>
                  </a:lnTo>
                  <a:lnTo>
                    <a:pt x="42" y="72"/>
                  </a:lnTo>
                  <a:lnTo>
                    <a:pt x="48" y="72"/>
                  </a:lnTo>
                  <a:lnTo>
                    <a:pt x="51" y="72"/>
                  </a:lnTo>
                  <a:lnTo>
                    <a:pt x="51" y="69"/>
                  </a:lnTo>
                  <a:lnTo>
                    <a:pt x="57" y="66"/>
                  </a:lnTo>
                  <a:lnTo>
                    <a:pt x="57" y="60"/>
                  </a:lnTo>
                  <a:lnTo>
                    <a:pt x="57" y="57"/>
                  </a:lnTo>
                  <a:lnTo>
                    <a:pt x="60" y="54"/>
                  </a:lnTo>
                  <a:lnTo>
                    <a:pt x="67" y="48"/>
                  </a:lnTo>
                  <a:lnTo>
                    <a:pt x="70" y="48"/>
                  </a:lnTo>
                  <a:lnTo>
                    <a:pt x="73" y="45"/>
                  </a:lnTo>
                  <a:lnTo>
                    <a:pt x="76" y="42"/>
                  </a:lnTo>
                  <a:lnTo>
                    <a:pt x="79" y="42"/>
                  </a:lnTo>
                  <a:lnTo>
                    <a:pt x="79" y="39"/>
                  </a:lnTo>
                  <a:lnTo>
                    <a:pt x="76" y="39"/>
                  </a:lnTo>
                  <a:lnTo>
                    <a:pt x="73" y="39"/>
                  </a:lnTo>
                  <a:lnTo>
                    <a:pt x="73" y="39"/>
                  </a:lnTo>
                  <a:lnTo>
                    <a:pt x="70" y="39"/>
                  </a:lnTo>
                  <a:lnTo>
                    <a:pt x="67" y="39"/>
                  </a:lnTo>
                  <a:lnTo>
                    <a:pt x="67" y="36"/>
                  </a:lnTo>
                  <a:lnTo>
                    <a:pt x="63" y="36"/>
                  </a:lnTo>
                  <a:lnTo>
                    <a:pt x="60" y="36"/>
                  </a:lnTo>
                  <a:lnTo>
                    <a:pt x="60" y="36"/>
                  </a:lnTo>
                  <a:lnTo>
                    <a:pt x="60" y="0"/>
                  </a:lnTo>
                  <a:lnTo>
                    <a:pt x="60" y="0"/>
                  </a:lnTo>
                  <a:lnTo>
                    <a:pt x="27" y="0"/>
                  </a:lnTo>
                  <a:lnTo>
                    <a:pt x="27" y="9"/>
                  </a:lnTo>
                  <a:lnTo>
                    <a:pt x="18" y="9"/>
                  </a:lnTo>
                  <a:lnTo>
                    <a:pt x="21" y="12"/>
                  </a:lnTo>
                  <a:lnTo>
                    <a:pt x="21" y="15"/>
                  </a:lnTo>
                  <a:lnTo>
                    <a:pt x="24" y="18"/>
                  </a:lnTo>
                  <a:lnTo>
                    <a:pt x="27" y="21"/>
                  </a:lnTo>
                  <a:lnTo>
                    <a:pt x="30" y="21"/>
                  </a:lnTo>
                  <a:lnTo>
                    <a:pt x="30" y="24"/>
                  </a:lnTo>
                  <a:lnTo>
                    <a:pt x="33" y="24"/>
                  </a:lnTo>
                  <a:lnTo>
                    <a:pt x="33" y="27"/>
                  </a:lnTo>
                  <a:lnTo>
                    <a:pt x="36" y="27"/>
                  </a:lnTo>
                  <a:lnTo>
                    <a:pt x="39" y="27"/>
                  </a:lnTo>
                  <a:lnTo>
                    <a:pt x="39" y="30"/>
                  </a:lnTo>
                  <a:lnTo>
                    <a:pt x="36" y="33"/>
                  </a:lnTo>
                  <a:lnTo>
                    <a:pt x="12" y="33"/>
                  </a:lnTo>
                  <a:lnTo>
                    <a:pt x="0" y="51"/>
                  </a:lnTo>
                  <a:lnTo>
                    <a:pt x="0" y="54"/>
                  </a:lnTo>
                  <a:lnTo>
                    <a:pt x="3" y="54"/>
                  </a:lnTo>
                  <a:lnTo>
                    <a:pt x="0" y="57"/>
                  </a:lnTo>
                  <a:lnTo>
                    <a:pt x="3" y="57"/>
                  </a:lnTo>
                  <a:lnTo>
                    <a:pt x="3" y="60"/>
                  </a:lnTo>
                  <a:lnTo>
                    <a:pt x="3" y="60"/>
                  </a:lnTo>
                  <a:lnTo>
                    <a:pt x="0" y="63"/>
                  </a:lnTo>
                  <a:lnTo>
                    <a:pt x="0" y="63"/>
                  </a:lnTo>
                  <a:lnTo>
                    <a:pt x="0" y="63"/>
                  </a:lnTo>
                  <a:lnTo>
                    <a:pt x="3" y="69"/>
                  </a:lnTo>
                  <a:lnTo>
                    <a:pt x="6" y="72"/>
                  </a:lnTo>
                  <a:lnTo>
                    <a:pt x="9" y="72"/>
                  </a:lnTo>
                  <a:lnTo>
                    <a:pt x="9" y="75"/>
                  </a:lnTo>
                  <a:lnTo>
                    <a:pt x="21" y="78"/>
                  </a:lnTo>
                  <a:lnTo>
                    <a:pt x="27" y="78"/>
                  </a:lnTo>
                  <a:lnTo>
                    <a:pt x="30" y="78"/>
                  </a:lnTo>
                  <a:lnTo>
                    <a:pt x="39" y="8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5" name="Freeform 29"/>
            <p:cNvSpPr>
              <a:spLocks noEditPoints="1"/>
            </p:cNvSpPr>
            <p:nvPr/>
          </p:nvSpPr>
          <p:spPr bwMode="auto">
            <a:xfrm>
              <a:off x="2112963" y="3754438"/>
              <a:ext cx="862013" cy="638175"/>
            </a:xfrm>
            <a:custGeom>
              <a:avLst/>
              <a:gdLst>
                <a:gd name="T0" fmla="*/ 205 w 543"/>
                <a:gd name="T1" fmla="*/ 40 h 402"/>
                <a:gd name="T2" fmla="*/ 220 w 543"/>
                <a:gd name="T3" fmla="*/ 55 h 402"/>
                <a:gd name="T4" fmla="*/ 226 w 543"/>
                <a:gd name="T5" fmla="*/ 79 h 402"/>
                <a:gd name="T6" fmla="*/ 241 w 543"/>
                <a:gd name="T7" fmla="*/ 91 h 402"/>
                <a:gd name="T8" fmla="*/ 259 w 543"/>
                <a:gd name="T9" fmla="*/ 88 h 402"/>
                <a:gd name="T10" fmla="*/ 280 w 543"/>
                <a:gd name="T11" fmla="*/ 76 h 402"/>
                <a:gd name="T12" fmla="*/ 301 w 543"/>
                <a:gd name="T13" fmla="*/ 103 h 402"/>
                <a:gd name="T14" fmla="*/ 316 w 543"/>
                <a:gd name="T15" fmla="*/ 136 h 402"/>
                <a:gd name="T16" fmla="*/ 338 w 543"/>
                <a:gd name="T17" fmla="*/ 164 h 402"/>
                <a:gd name="T18" fmla="*/ 353 w 543"/>
                <a:gd name="T19" fmla="*/ 170 h 402"/>
                <a:gd name="T20" fmla="*/ 344 w 543"/>
                <a:gd name="T21" fmla="*/ 188 h 402"/>
                <a:gd name="T22" fmla="*/ 335 w 543"/>
                <a:gd name="T23" fmla="*/ 239 h 402"/>
                <a:gd name="T24" fmla="*/ 341 w 543"/>
                <a:gd name="T25" fmla="*/ 269 h 402"/>
                <a:gd name="T26" fmla="*/ 371 w 543"/>
                <a:gd name="T27" fmla="*/ 318 h 402"/>
                <a:gd name="T28" fmla="*/ 413 w 543"/>
                <a:gd name="T29" fmla="*/ 324 h 402"/>
                <a:gd name="T30" fmla="*/ 446 w 543"/>
                <a:gd name="T31" fmla="*/ 330 h 402"/>
                <a:gd name="T32" fmla="*/ 464 w 543"/>
                <a:gd name="T33" fmla="*/ 299 h 402"/>
                <a:gd name="T34" fmla="*/ 513 w 543"/>
                <a:gd name="T35" fmla="*/ 263 h 402"/>
                <a:gd name="T36" fmla="*/ 537 w 543"/>
                <a:gd name="T37" fmla="*/ 281 h 402"/>
                <a:gd name="T38" fmla="*/ 522 w 543"/>
                <a:gd name="T39" fmla="*/ 312 h 402"/>
                <a:gd name="T40" fmla="*/ 513 w 543"/>
                <a:gd name="T41" fmla="*/ 318 h 402"/>
                <a:gd name="T42" fmla="*/ 495 w 543"/>
                <a:gd name="T43" fmla="*/ 336 h 402"/>
                <a:gd name="T44" fmla="*/ 449 w 543"/>
                <a:gd name="T45" fmla="*/ 354 h 402"/>
                <a:gd name="T46" fmla="*/ 440 w 543"/>
                <a:gd name="T47" fmla="*/ 372 h 402"/>
                <a:gd name="T48" fmla="*/ 425 w 543"/>
                <a:gd name="T49" fmla="*/ 399 h 402"/>
                <a:gd name="T50" fmla="*/ 389 w 543"/>
                <a:gd name="T51" fmla="*/ 369 h 402"/>
                <a:gd name="T52" fmla="*/ 386 w 543"/>
                <a:gd name="T53" fmla="*/ 369 h 402"/>
                <a:gd name="T54" fmla="*/ 380 w 543"/>
                <a:gd name="T55" fmla="*/ 372 h 402"/>
                <a:gd name="T56" fmla="*/ 316 w 543"/>
                <a:gd name="T57" fmla="*/ 369 h 402"/>
                <a:gd name="T58" fmla="*/ 274 w 543"/>
                <a:gd name="T59" fmla="*/ 354 h 402"/>
                <a:gd name="T60" fmla="*/ 229 w 543"/>
                <a:gd name="T61" fmla="*/ 330 h 402"/>
                <a:gd name="T62" fmla="*/ 196 w 543"/>
                <a:gd name="T63" fmla="*/ 309 h 402"/>
                <a:gd name="T64" fmla="*/ 187 w 543"/>
                <a:gd name="T65" fmla="*/ 281 h 402"/>
                <a:gd name="T66" fmla="*/ 187 w 543"/>
                <a:gd name="T67" fmla="*/ 242 h 402"/>
                <a:gd name="T68" fmla="*/ 144 w 543"/>
                <a:gd name="T69" fmla="*/ 191 h 402"/>
                <a:gd name="T70" fmla="*/ 126 w 543"/>
                <a:gd name="T71" fmla="*/ 170 h 402"/>
                <a:gd name="T72" fmla="*/ 126 w 543"/>
                <a:gd name="T73" fmla="*/ 148 h 402"/>
                <a:gd name="T74" fmla="*/ 105 w 543"/>
                <a:gd name="T75" fmla="*/ 121 h 402"/>
                <a:gd name="T76" fmla="*/ 87 w 543"/>
                <a:gd name="T77" fmla="*/ 100 h 402"/>
                <a:gd name="T78" fmla="*/ 72 w 543"/>
                <a:gd name="T79" fmla="*/ 67 h 402"/>
                <a:gd name="T80" fmla="*/ 63 w 543"/>
                <a:gd name="T81" fmla="*/ 34 h 402"/>
                <a:gd name="T82" fmla="*/ 39 w 543"/>
                <a:gd name="T83" fmla="*/ 37 h 402"/>
                <a:gd name="T84" fmla="*/ 54 w 543"/>
                <a:gd name="T85" fmla="*/ 88 h 402"/>
                <a:gd name="T86" fmla="*/ 72 w 543"/>
                <a:gd name="T87" fmla="*/ 118 h 402"/>
                <a:gd name="T88" fmla="*/ 84 w 543"/>
                <a:gd name="T89" fmla="*/ 139 h 402"/>
                <a:gd name="T90" fmla="*/ 93 w 543"/>
                <a:gd name="T91" fmla="*/ 176 h 402"/>
                <a:gd name="T92" fmla="*/ 102 w 543"/>
                <a:gd name="T93" fmla="*/ 197 h 402"/>
                <a:gd name="T94" fmla="*/ 108 w 543"/>
                <a:gd name="T95" fmla="*/ 227 h 402"/>
                <a:gd name="T96" fmla="*/ 81 w 543"/>
                <a:gd name="T97" fmla="*/ 194 h 402"/>
                <a:gd name="T98" fmla="*/ 69 w 543"/>
                <a:gd name="T99" fmla="*/ 151 h 402"/>
                <a:gd name="T100" fmla="*/ 45 w 543"/>
                <a:gd name="T101" fmla="*/ 136 h 402"/>
                <a:gd name="T102" fmla="*/ 30 w 543"/>
                <a:gd name="T103" fmla="*/ 115 h 402"/>
                <a:gd name="T104" fmla="*/ 42 w 543"/>
                <a:gd name="T105" fmla="*/ 106 h 402"/>
                <a:gd name="T106" fmla="*/ 21 w 543"/>
                <a:gd name="T107" fmla="*/ 70 h 402"/>
                <a:gd name="T108" fmla="*/ 12 w 543"/>
                <a:gd name="T109" fmla="*/ 37 h 402"/>
                <a:gd name="T110" fmla="*/ 99 w 543"/>
                <a:gd name="T111" fmla="*/ 182 h 402"/>
                <a:gd name="T112" fmla="*/ 102 w 543"/>
                <a:gd name="T113" fmla="*/ 194 h 402"/>
                <a:gd name="T114" fmla="*/ 344 w 543"/>
                <a:gd name="T115" fmla="*/ 18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402">
                  <a:moveTo>
                    <a:pt x="0" y="3"/>
                  </a:moveTo>
                  <a:lnTo>
                    <a:pt x="45" y="0"/>
                  </a:lnTo>
                  <a:lnTo>
                    <a:pt x="48" y="3"/>
                  </a:lnTo>
                  <a:lnTo>
                    <a:pt x="45" y="3"/>
                  </a:lnTo>
                  <a:lnTo>
                    <a:pt x="111" y="34"/>
                  </a:lnTo>
                  <a:lnTo>
                    <a:pt x="166" y="37"/>
                  </a:lnTo>
                  <a:lnTo>
                    <a:pt x="166" y="28"/>
                  </a:lnTo>
                  <a:lnTo>
                    <a:pt x="196" y="31"/>
                  </a:lnTo>
                  <a:lnTo>
                    <a:pt x="199" y="31"/>
                  </a:lnTo>
                  <a:lnTo>
                    <a:pt x="202" y="37"/>
                  </a:lnTo>
                  <a:lnTo>
                    <a:pt x="205" y="40"/>
                  </a:lnTo>
                  <a:lnTo>
                    <a:pt x="205" y="40"/>
                  </a:lnTo>
                  <a:lnTo>
                    <a:pt x="205" y="40"/>
                  </a:lnTo>
                  <a:lnTo>
                    <a:pt x="208" y="43"/>
                  </a:lnTo>
                  <a:lnTo>
                    <a:pt x="208" y="46"/>
                  </a:lnTo>
                  <a:lnTo>
                    <a:pt x="211" y="46"/>
                  </a:lnTo>
                  <a:lnTo>
                    <a:pt x="214" y="49"/>
                  </a:lnTo>
                  <a:lnTo>
                    <a:pt x="214" y="49"/>
                  </a:lnTo>
                  <a:lnTo>
                    <a:pt x="211" y="52"/>
                  </a:lnTo>
                  <a:lnTo>
                    <a:pt x="214" y="52"/>
                  </a:lnTo>
                  <a:lnTo>
                    <a:pt x="217" y="55"/>
                  </a:lnTo>
                  <a:lnTo>
                    <a:pt x="220" y="55"/>
                  </a:lnTo>
                  <a:lnTo>
                    <a:pt x="220" y="61"/>
                  </a:lnTo>
                  <a:lnTo>
                    <a:pt x="220" y="61"/>
                  </a:lnTo>
                  <a:lnTo>
                    <a:pt x="220" y="61"/>
                  </a:lnTo>
                  <a:lnTo>
                    <a:pt x="223" y="64"/>
                  </a:lnTo>
                  <a:lnTo>
                    <a:pt x="223" y="67"/>
                  </a:lnTo>
                  <a:lnTo>
                    <a:pt x="223" y="70"/>
                  </a:lnTo>
                  <a:lnTo>
                    <a:pt x="223" y="70"/>
                  </a:lnTo>
                  <a:lnTo>
                    <a:pt x="220" y="70"/>
                  </a:lnTo>
                  <a:lnTo>
                    <a:pt x="220" y="70"/>
                  </a:lnTo>
                  <a:lnTo>
                    <a:pt x="223" y="76"/>
                  </a:lnTo>
                  <a:lnTo>
                    <a:pt x="226" y="79"/>
                  </a:lnTo>
                  <a:lnTo>
                    <a:pt x="229" y="82"/>
                  </a:lnTo>
                  <a:lnTo>
                    <a:pt x="229" y="82"/>
                  </a:lnTo>
                  <a:lnTo>
                    <a:pt x="229" y="82"/>
                  </a:lnTo>
                  <a:lnTo>
                    <a:pt x="229" y="82"/>
                  </a:lnTo>
                  <a:lnTo>
                    <a:pt x="232" y="82"/>
                  </a:lnTo>
                  <a:lnTo>
                    <a:pt x="232" y="85"/>
                  </a:lnTo>
                  <a:lnTo>
                    <a:pt x="235" y="85"/>
                  </a:lnTo>
                  <a:lnTo>
                    <a:pt x="235" y="88"/>
                  </a:lnTo>
                  <a:lnTo>
                    <a:pt x="235" y="88"/>
                  </a:lnTo>
                  <a:lnTo>
                    <a:pt x="238" y="88"/>
                  </a:lnTo>
                  <a:lnTo>
                    <a:pt x="241" y="91"/>
                  </a:lnTo>
                  <a:lnTo>
                    <a:pt x="241" y="91"/>
                  </a:lnTo>
                  <a:lnTo>
                    <a:pt x="244" y="91"/>
                  </a:lnTo>
                  <a:lnTo>
                    <a:pt x="250" y="94"/>
                  </a:lnTo>
                  <a:lnTo>
                    <a:pt x="250" y="97"/>
                  </a:lnTo>
                  <a:lnTo>
                    <a:pt x="253" y="97"/>
                  </a:lnTo>
                  <a:lnTo>
                    <a:pt x="253" y="94"/>
                  </a:lnTo>
                  <a:lnTo>
                    <a:pt x="253" y="94"/>
                  </a:lnTo>
                  <a:lnTo>
                    <a:pt x="256" y="91"/>
                  </a:lnTo>
                  <a:lnTo>
                    <a:pt x="259" y="91"/>
                  </a:lnTo>
                  <a:lnTo>
                    <a:pt x="259" y="91"/>
                  </a:lnTo>
                  <a:lnTo>
                    <a:pt x="259" y="88"/>
                  </a:lnTo>
                  <a:lnTo>
                    <a:pt x="259" y="88"/>
                  </a:lnTo>
                  <a:lnTo>
                    <a:pt x="262" y="82"/>
                  </a:lnTo>
                  <a:lnTo>
                    <a:pt x="265" y="79"/>
                  </a:lnTo>
                  <a:lnTo>
                    <a:pt x="268" y="79"/>
                  </a:lnTo>
                  <a:lnTo>
                    <a:pt x="268" y="79"/>
                  </a:lnTo>
                  <a:lnTo>
                    <a:pt x="268" y="79"/>
                  </a:lnTo>
                  <a:lnTo>
                    <a:pt x="271" y="79"/>
                  </a:lnTo>
                  <a:lnTo>
                    <a:pt x="271" y="76"/>
                  </a:lnTo>
                  <a:lnTo>
                    <a:pt x="274" y="76"/>
                  </a:lnTo>
                  <a:lnTo>
                    <a:pt x="277" y="79"/>
                  </a:lnTo>
                  <a:lnTo>
                    <a:pt x="280" y="76"/>
                  </a:lnTo>
                  <a:lnTo>
                    <a:pt x="283" y="79"/>
                  </a:lnTo>
                  <a:lnTo>
                    <a:pt x="283" y="79"/>
                  </a:lnTo>
                  <a:lnTo>
                    <a:pt x="286" y="79"/>
                  </a:lnTo>
                  <a:lnTo>
                    <a:pt x="289" y="79"/>
                  </a:lnTo>
                  <a:lnTo>
                    <a:pt x="289" y="82"/>
                  </a:lnTo>
                  <a:lnTo>
                    <a:pt x="295" y="85"/>
                  </a:lnTo>
                  <a:lnTo>
                    <a:pt x="298" y="91"/>
                  </a:lnTo>
                  <a:lnTo>
                    <a:pt x="298" y="94"/>
                  </a:lnTo>
                  <a:lnTo>
                    <a:pt x="298" y="97"/>
                  </a:lnTo>
                  <a:lnTo>
                    <a:pt x="301" y="100"/>
                  </a:lnTo>
                  <a:lnTo>
                    <a:pt x="301" y="103"/>
                  </a:lnTo>
                  <a:lnTo>
                    <a:pt x="301" y="103"/>
                  </a:lnTo>
                  <a:lnTo>
                    <a:pt x="304" y="106"/>
                  </a:lnTo>
                  <a:lnTo>
                    <a:pt x="307" y="115"/>
                  </a:lnTo>
                  <a:lnTo>
                    <a:pt x="307" y="115"/>
                  </a:lnTo>
                  <a:lnTo>
                    <a:pt x="307" y="118"/>
                  </a:lnTo>
                  <a:lnTo>
                    <a:pt x="310" y="118"/>
                  </a:lnTo>
                  <a:lnTo>
                    <a:pt x="313" y="121"/>
                  </a:lnTo>
                  <a:lnTo>
                    <a:pt x="313" y="124"/>
                  </a:lnTo>
                  <a:lnTo>
                    <a:pt x="316" y="130"/>
                  </a:lnTo>
                  <a:lnTo>
                    <a:pt x="316" y="133"/>
                  </a:lnTo>
                  <a:lnTo>
                    <a:pt x="316" y="136"/>
                  </a:lnTo>
                  <a:lnTo>
                    <a:pt x="316" y="136"/>
                  </a:lnTo>
                  <a:lnTo>
                    <a:pt x="316" y="139"/>
                  </a:lnTo>
                  <a:lnTo>
                    <a:pt x="319" y="148"/>
                  </a:lnTo>
                  <a:lnTo>
                    <a:pt x="319" y="154"/>
                  </a:lnTo>
                  <a:lnTo>
                    <a:pt x="323" y="157"/>
                  </a:lnTo>
                  <a:lnTo>
                    <a:pt x="323" y="157"/>
                  </a:lnTo>
                  <a:lnTo>
                    <a:pt x="326" y="157"/>
                  </a:lnTo>
                  <a:lnTo>
                    <a:pt x="326" y="157"/>
                  </a:lnTo>
                  <a:lnTo>
                    <a:pt x="329" y="157"/>
                  </a:lnTo>
                  <a:lnTo>
                    <a:pt x="332" y="161"/>
                  </a:lnTo>
                  <a:lnTo>
                    <a:pt x="338" y="164"/>
                  </a:lnTo>
                  <a:lnTo>
                    <a:pt x="344" y="167"/>
                  </a:lnTo>
                  <a:lnTo>
                    <a:pt x="347" y="167"/>
                  </a:lnTo>
                  <a:lnTo>
                    <a:pt x="347" y="170"/>
                  </a:lnTo>
                  <a:lnTo>
                    <a:pt x="350" y="170"/>
                  </a:lnTo>
                  <a:lnTo>
                    <a:pt x="347" y="173"/>
                  </a:lnTo>
                  <a:lnTo>
                    <a:pt x="350" y="170"/>
                  </a:lnTo>
                  <a:lnTo>
                    <a:pt x="353" y="164"/>
                  </a:lnTo>
                  <a:lnTo>
                    <a:pt x="356" y="164"/>
                  </a:lnTo>
                  <a:lnTo>
                    <a:pt x="353" y="164"/>
                  </a:lnTo>
                  <a:lnTo>
                    <a:pt x="353" y="170"/>
                  </a:lnTo>
                  <a:lnTo>
                    <a:pt x="353" y="170"/>
                  </a:lnTo>
                  <a:lnTo>
                    <a:pt x="350" y="176"/>
                  </a:lnTo>
                  <a:lnTo>
                    <a:pt x="347" y="179"/>
                  </a:lnTo>
                  <a:lnTo>
                    <a:pt x="347" y="182"/>
                  </a:lnTo>
                  <a:lnTo>
                    <a:pt x="347" y="182"/>
                  </a:lnTo>
                  <a:lnTo>
                    <a:pt x="347" y="182"/>
                  </a:lnTo>
                  <a:lnTo>
                    <a:pt x="347" y="179"/>
                  </a:lnTo>
                  <a:lnTo>
                    <a:pt x="344" y="176"/>
                  </a:lnTo>
                  <a:lnTo>
                    <a:pt x="344" y="182"/>
                  </a:lnTo>
                  <a:lnTo>
                    <a:pt x="341" y="185"/>
                  </a:lnTo>
                  <a:lnTo>
                    <a:pt x="344" y="188"/>
                  </a:lnTo>
                  <a:lnTo>
                    <a:pt x="344" y="188"/>
                  </a:lnTo>
                  <a:lnTo>
                    <a:pt x="341" y="194"/>
                  </a:lnTo>
                  <a:lnTo>
                    <a:pt x="341" y="197"/>
                  </a:lnTo>
                  <a:lnTo>
                    <a:pt x="341" y="200"/>
                  </a:lnTo>
                  <a:lnTo>
                    <a:pt x="341" y="203"/>
                  </a:lnTo>
                  <a:lnTo>
                    <a:pt x="341" y="206"/>
                  </a:lnTo>
                  <a:lnTo>
                    <a:pt x="341" y="209"/>
                  </a:lnTo>
                  <a:lnTo>
                    <a:pt x="338" y="218"/>
                  </a:lnTo>
                  <a:lnTo>
                    <a:pt x="338" y="224"/>
                  </a:lnTo>
                  <a:lnTo>
                    <a:pt x="338" y="233"/>
                  </a:lnTo>
                  <a:lnTo>
                    <a:pt x="335" y="236"/>
                  </a:lnTo>
                  <a:lnTo>
                    <a:pt x="335" y="239"/>
                  </a:lnTo>
                  <a:lnTo>
                    <a:pt x="338" y="245"/>
                  </a:lnTo>
                  <a:lnTo>
                    <a:pt x="335" y="251"/>
                  </a:lnTo>
                  <a:lnTo>
                    <a:pt x="341" y="257"/>
                  </a:lnTo>
                  <a:lnTo>
                    <a:pt x="341" y="263"/>
                  </a:lnTo>
                  <a:lnTo>
                    <a:pt x="341" y="263"/>
                  </a:lnTo>
                  <a:lnTo>
                    <a:pt x="341" y="257"/>
                  </a:lnTo>
                  <a:lnTo>
                    <a:pt x="335" y="251"/>
                  </a:lnTo>
                  <a:lnTo>
                    <a:pt x="335" y="257"/>
                  </a:lnTo>
                  <a:lnTo>
                    <a:pt x="338" y="260"/>
                  </a:lnTo>
                  <a:lnTo>
                    <a:pt x="341" y="266"/>
                  </a:lnTo>
                  <a:lnTo>
                    <a:pt x="341" y="269"/>
                  </a:lnTo>
                  <a:lnTo>
                    <a:pt x="341" y="272"/>
                  </a:lnTo>
                  <a:lnTo>
                    <a:pt x="341" y="275"/>
                  </a:lnTo>
                  <a:lnTo>
                    <a:pt x="344" y="278"/>
                  </a:lnTo>
                  <a:lnTo>
                    <a:pt x="353" y="290"/>
                  </a:lnTo>
                  <a:lnTo>
                    <a:pt x="356" y="293"/>
                  </a:lnTo>
                  <a:lnTo>
                    <a:pt x="359" y="299"/>
                  </a:lnTo>
                  <a:lnTo>
                    <a:pt x="359" y="303"/>
                  </a:lnTo>
                  <a:lnTo>
                    <a:pt x="359" y="306"/>
                  </a:lnTo>
                  <a:lnTo>
                    <a:pt x="368" y="315"/>
                  </a:lnTo>
                  <a:lnTo>
                    <a:pt x="368" y="318"/>
                  </a:lnTo>
                  <a:lnTo>
                    <a:pt x="371" y="318"/>
                  </a:lnTo>
                  <a:lnTo>
                    <a:pt x="377" y="318"/>
                  </a:lnTo>
                  <a:lnTo>
                    <a:pt x="377" y="318"/>
                  </a:lnTo>
                  <a:lnTo>
                    <a:pt x="383" y="321"/>
                  </a:lnTo>
                  <a:lnTo>
                    <a:pt x="386" y="327"/>
                  </a:lnTo>
                  <a:lnTo>
                    <a:pt x="389" y="333"/>
                  </a:lnTo>
                  <a:lnTo>
                    <a:pt x="392" y="330"/>
                  </a:lnTo>
                  <a:lnTo>
                    <a:pt x="398" y="330"/>
                  </a:lnTo>
                  <a:lnTo>
                    <a:pt x="401" y="330"/>
                  </a:lnTo>
                  <a:lnTo>
                    <a:pt x="404" y="330"/>
                  </a:lnTo>
                  <a:lnTo>
                    <a:pt x="410" y="327"/>
                  </a:lnTo>
                  <a:lnTo>
                    <a:pt x="413" y="324"/>
                  </a:lnTo>
                  <a:lnTo>
                    <a:pt x="419" y="324"/>
                  </a:lnTo>
                  <a:lnTo>
                    <a:pt x="422" y="324"/>
                  </a:lnTo>
                  <a:lnTo>
                    <a:pt x="428" y="321"/>
                  </a:lnTo>
                  <a:lnTo>
                    <a:pt x="431" y="321"/>
                  </a:lnTo>
                  <a:lnTo>
                    <a:pt x="437" y="321"/>
                  </a:lnTo>
                  <a:lnTo>
                    <a:pt x="437" y="321"/>
                  </a:lnTo>
                  <a:lnTo>
                    <a:pt x="443" y="321"/>
                  </a:lnTo>
                  <a:lnTo>
                    <a:pt x="440" y="324"/>
                  </a:lnTo>
                  <a:lnTo>
                    <a:pt x="437" y="327"/>
                  </a:lnTo>
                  <a:lnTo>
                    <a:pt x="443" y="327"/>
                  </a:lnTo>
                  <a:lnTo>
                    <a:pt x="446" y="330"/>
                  </a:lnTo>
                  <a:lnTo>
                    <a:pt x="446" y="327"/>
                  </a:lnTo>
                  <a:lnTo>
                    <a:pt x="449" y="327"/>
                  </a:lnTo>
                  <a:lnTo>
                    <a:pt x="452" y="324"/>
                  </a:lnTo>
                  <a:lnTo>
                    <a:pt x="452" y="318"/>
                  </a:lnTo>
                  <a:lnTo>
                    <a:pt x="452" y="315"/>
                  </a:lnTo>
                  <a:lnTo>
                    <a:pt x="449" y="318"/>
                  </a:lnTo>
                  <a:lnTo>
                    <a:pt x="449" y="315"/>
                  </a:lnTo>
                  <a:lnTo>
                    <a:pt x="455" y="312"/>
                  </a:lnTo>
                  <a:lnTo>
                    <a:pt x="458" y="312"/>
                  </a:lnTo>
                  <a:lnTo>
                    <a:pt x="464" y="306"/>
                  </a:lnTo>
                  <a:lnTo>
                    <a:pt x="464" y="299"/>
                  </a:lnTo>
                  <a:lnTo>
                    <a:pt x="470" y="293"/>
                  </a:lnTo>
                  <a:lnTo>
                    <a:pt x="470" y="290"/>
                  </a:lnTo>
                  <a:lnTo>
                    <a:pt x="470" y="278"/>
                  </a:lnTo>
                  <a:lnTo>
                    <a:pt x="476" y="272"/>
                  </a:lnTo>
                  <a:lnTo>
                    <a:pt x="473" y="272"/>
                  </a:lnTo>
                  <a:lnTo>
                    <a:pt x="473" y="269"/>
                  </a:lnTo>
                  <a:lnTo>
                    <a:pt x="485" y="266"/>
                  </a:lnTo>
                  <a:lnTo>
                    <a:pt x="504" y="266"/>
                  </a:lnTo>
                  <a:lnTo>
                    <a:pt x="507" y="260"/>
                  </a:lnTo>
                  <a:lnTo>
                    <a:pt x="510" y="260"/>
                  </a:lnTo>
                  <a:lnTo>
                    <a:pt x="513" y="263"/>
                  </a:lnTo>
                  <a:lnTo>
                    <a:pt x="516" y="260"/>
                  </a:lnTo>
                  <a:lnTo>
                    <a:pt x="516" y="257"/>
                  </a:lnTo>
                  <a:lnTo>
                    <a:pt x="525" y="257"/>
                  </a:lnTo>
                  <a:lnTo>
                    <a:pt x="531" y="260"/>
                  </a:lnTo>
                  <a:lnTo>
                    <a:pt x="534" y="260"/>
                  </a:lnTo>
                  <a:lnTo>
                    <a:pt x="534" y="257"/>
                  </a:lnTo>
                  <a:lnTo>
                    <a:pt x="537" y="257"/>
                  </a:lnTo>
                  <a:lnTo>
                    <a:pt x="543" y="263"/>
                  </a:lnTo>
                  <a:lnTo>
                    <a:pt x="543" y="269"/>
                  </a:lnTo>
                  <a:lnTo>
                    <a:pt x="540" y="272"/>
                  </a:lnTo>
                  <a:lnTo>
                    <a:pt x="537" y="281"/>
                  </a:lnTo>
                  <a:lnTo>
                    <a:pt x="528" y="287"/>
                  </a:lnTo>
                  <a:lnTo>
                    <a:pt x="525" y="290"/>
                  </a:lnTo>
                  <a:lnTo>
                    <a:pt x="525" y="296"/>
                  </a:lnTo>
                  <a:lnTo>
                    <a:pt x="522" y="296"/>
                  </a:lnTo>
                  <a:lnTo>
                    <a:pt x="522" y="299"/>
                  </a:lnTo>
                  <a:lnTo>
                    <a:pt x="522" y="303"/>
                  </a:lnTo>
                  <a:lnTo>
                    <a:pt x="525" y="303"/>
                  </a:lnTo>
                  <a:lnTo>
                    <a:pt x="525" y="306"/>
                  </a:lnTo>
                  <a:lnTo>
                    <a:pt x="522" y="309"/>
                  </a:lnTo>
                  <a:lnTo>
                    <a:pt x="522" y="312"/>
                  </a:lnTo>
                  <a:lnTo>
                    <a:pt x="522" y="312"/>
                  </a:lnTo>
                  <a:lnTo>
                    <a:pt x="525" y="309"/>
                  </a:lnTo>
                  <a:lnTo>
                    <a:pt x="528" y="309"/>
                  </a:lnTo>
                  <a:lnTo>
                    <a:pt x="525" y="312"/>
                  </a:lnTo>
                  <a:lnTo>
                    <a:pt x="522" y="324"/>
                  </a:lnTo>
                  <a:lnTo>
                    <a:pt x="519" y="330"/>
                  </a:lnTo>
                  <a:lnTo>
                    <a:pt x="516" y="330"/>
                  </a:lnTo>
                  <a:lnTo>
                    <a:pt x="516" y="327"/>
                  </a:lnTo>
                  <a:lnTo>
                    <a:pt x="513" y="324"/>
                  </a:lnTo>
                  <a:lnTo>
                    <a:pt x="510" y="324"/>
                  </a:lnTo>
                  <a:lnTo>
                    <a:pt x="513" y="321"/>
                  </a:lnTo>
                  <a:lnTo>
                    <a:pt x="513" y="318"/>
                  </a:lnTo>
                  <a:lnTo>
                    <a:pt x="510" y="318"/>
                  </a:lnTo>
                  <a:lnTo>
                    <a:pt x="507" y="324"/>
                  </a:lnTo>
                  <a:lnTo>
                    <a:pt x="504" y="327"/>
                  </a:lnTo>
                  <a:lnTo>
                    <a:pt x="504" y="327"/>
                  </a:lnTo>
                  <a:lnTo>
                    <a:pt x="504" y="327"/>
                  </a:lnTo>
                  <a:lnTo>
                    <a:pt x="501" y="327"/>
                  </a:lnTo>
                  <a:lnTo>
                    <a:pt x="501" y="330"/>
                  </a:lnTo>
                  <a:lnTo>
                    <a:pt x="498" y="333"/>
                  </a:lnTo>
                  <a:lnTo>
                    <a:pt x="498" y="336"/>
                  </a:lnTo>
                  <a:lnTo>
                    <a:pt x="495" y="336"/>
                  </a:lnTo>
                  <a:lnTo>
                    <a:pt x="495" y="336"/>
                  </a:lnTo>
                  <a:lnTo>
                    <a:pt x="495" y="336"/>
                  </a:lnTo>
                  <a:lnTo>
                    <a:pt x="491" y="336"/>
                  </a:lnTo>
                  <a:lnTo>
                    <a:pt x="491" y="336"/>
                  </a:lnTo>
                  <a:lnTo>
                    <a:pt x="491" y="336"/>
                  </a:lnTo>
                  <a:lnTo>
                    <a:pt x="488" y="336"/>
                  </a:lnTo>
                  <a:lnTo>
                    <a:pt x="488" y="339"/>
                  </a:lnTo>
                  <a:lnTo>
                    <a:pt x="455" y="339"/>
                  </a:lnTo>
                  <a:lnTo>
                    <a:pt x="455" y="348"/>
                  </a:lnTo>
                  <a:lnTo>
                    <a:pt x="446" y="348"/>
                  </a:lnTo>
                  <a:lnTo>
                    <a:pt x="449" y="351"/>
                  </a:lnTo>
                  <a:lnTo>
                    <a:pt x="449" y="354"/>
                  </a:lnTo>
                  <a:lnTo>
                    <a:pt x="452" y="357"/>
                  </a:lnTo>
                  <a:lnTo>
                    <a:pt x="455" y="360"/>
                  </a:lnTo>
                  <a:lnTo>
                    <a:pt x="458" y="360"/>
                  </a:lnTo>
                  <a:lnTo>
                    <a:pt x="458" y="363"/>
                  </a:lnTo>
                  <a:lnTo>
                    <a:pt x="461" y="363"/>
                  </a:lnTo>
                  <a:lnTo>
                    <a:pt x="461" y="366"/>
                  </a:lnTo>
                  <a:lnTo>
                    <a:pt x="464" y="366"/>
                  </a:lnTo>
                  <a:lnTo>
                    <a:pt x="467" y="366"/>
                  </a:lnTo>
                  <a:lnTo>
                    <a:pt x="467" y="369"/>
                  </a:lnTo>
                  <a:lnTo>
                    <a:pt x="464" y="372"/>
                  </a:lnTo>
                  <a:lnTo>
                    <a:pt x="440" y="372"/>
                  </a:lnTo>
                  <a:lnTo>
                    <a:pt x="428" y="390"/>
                  </a:lnTo>
                  <a:lnTo>
                    <a:pt x="428" y="393"/>
                  </a:lnTo>
                  <a:lnTo>
                    <a:pt x="431" y="393"/>
                  </a:lnTo>
                  <a:lnTo>
                    <a:pt x="428" y="396"/>
                  </a:lnTo>
                  <a:lnTo>
                    <a:pt x="431" y="396"/>
                  </a:lnTo>
                  <a:lnTo>
                    <a:pt x="431" y="399"/>
                  </a:lnTo>
                  <a:lnTo>
                    <a:pt x="431" y="399"/>
                  </a:lnTo>
                  <a:lnTo>
                    <a:pt x="428" y="402"/>
                  </a:lnTo>
                  <a:lnTo>
                    <a:pt x="428" y="402"/>
                  </a:lnTo>
                  <a:lnTo>
                    <a:pt x="428" y="402"/>
                  </a:lnTo>
                  <a:lnTo>
                    <a:pt x="425" y="399"/>
                  </a:lnTo>
                  <a:lnTo>
                    <a:pt x="419" y="396"/>
                  </a:lnTo>
                  <a:lnTo>
                    <a:pt x="419" y="393"/>
                  </a:lnTo>
                  <a:lnTo>
                    <a:pt x="416" y="393"/>
                  </a:lnTo>
                  <a:lnTo>
                    <a:pt x="401" y="381"/>
                  </a:lnTo>
                  <a:lnTo>
                    <a:pt x="401" y="378"/>
                  </a:lnTo>
                  <a:lnTo>
                    <a:pt x="401" y="378"/>
                  </a:lnTo>
                  <a:lnTo>
                    <a:pt x="398" y="372"/>
                  </a:lnTo>
                  <a:lnTo>
                    <a:pt x="392" y="369"/>
                  </a:lnTo>
                  <a:lnTo>
                    <a:pt x="389" y="369"/>
                  </a:lnTo>
                  <a:lnTo>
                    <a:pt x="389" y="369"/>
                  </a:lnTo>
                  <a:lnTo>
                    <a:pt x="389" y="369"/>
                  </a:lnTo>
                  <a:lnTo>
                    <a:pt x="389" y="369"/>
                  </a:lnTo>
                  <a:lnTo>
                    <a:pt x="395" y="372"/>
                  </a:lnTo>
                  <a:lnTo>
                    <a:pt x="398" y="378"/>
                  </a:lnTo>
                  <a:lnTo>
                    <a:pt x="398" y="378"/>
                  </a:lnTo>
                  <a:lnTo>
                    <a:pt x="395" y="375"/>
                  </a:lnTo>
                  <a:lnTo>
                    <a:pt x="389" y="372"/>
                  </a:lnTo>
                  <a:lnTo>
                    <a:pt x="386" y="372"/>
                  </a:lnTo>
                  <a:lnTo>
                    <a:pt x="383" y="372"/>
                  </a:lnTo>
                  <a:lnTo>
                    <a:pt x="383" y="372"/>
                  </a:lnTo>
                  <a:lnTo>
                    <a:pt x="383" y="369"/>
                  </a:lnTo>
                  <a:lnTo>
                    <a:pt x="386" y="369"/>
                  </a:lnTo>
                  <a:lnTo>
                    <a:pt x="386" y="369"/>
                  </a:lnTo>
                  <a:lnTo>
                    <a:pt x="383" y="369"/>
                  </a:lnTo>
                  <a:lnTo>
                    <a:pt x="380" y="369"/>
                  </a:lnTo>
                  <a:lnTo>
                    <a:pt x="380" y="366"/>
                  </a:lnTo>
                  <a:lnTo>
                    <a:pt x="380" y="366"/>
                  </a:lnTo>
                  <a:lnTo>
                    <a:pt x="374" y="369"/>
                  </a:lnTo>
                  <a:lnTo>
                    <a:pt x="374" y="372"/>
                  </a:lnTo>
                  <a:lnTo>
                    <a:pt x="377" y="372"/>
                  </a:lnTo>
                  <a:lnTo>
                    <a:pt x="383" y="372"/>
                  </a:lnTo>
                  <a:lnTo>
                    <a:pt x="383" y="372"/>
                  </a:lnTo>
                  <a:lnTo>
                    <a:pt x="380" y="372"/>
                  </a:lnTo>
                  <a:lnTo>
                    <a:pt x="374" y="372"/>
                  </a:lnTo>
                  <a:lnTo>
                    <a:pt x="371" y="372"/>
                  </a:lnTo>
                  <a:lnTo>
                    <a:pt x="365" y="378"/>
                  </a:lnTo>
                  <a:lnTo>
                    <a:pt x="362" y="378"/>
                  </a:lnTo>
                  <a:lnTo>
                    <a:pt x="353" y="381"/>
                  </a:lnTo>
                  <a:lnTo>
                    <a:pt x="350" y="381"/>
                  </a:lnTo>
                  <a:lnTo>
                    <a:pt x="338" y="378"/>
                  </a:lnTo>
                  <a:lnTo>
                    <a:pt x="335" y="375"/>
                  </a:lnTo>
                  <a:lnTo>
                    <a:pt x="329" y="375"/>
                  </a:lnTo>
                  <a:lnTo>
                    <a:pt x="319" y="372"/>
                  </a:lnTo>
                  <a:lnTo>
                    <a:pt x="316" y="369"/>
                  </a:lnTo>
                  <a:lnTo>
                    <a:pt x="316" y="372"/>
                  </a:lnTo>
                  <a:lnTo>
                    <a:pt x="313" y="369"/>
                  </a:lnTo>
                  <a:lnTo>
                    <a:pt x="307" y="369"/>
                  </a:lnTo>
                  <a:lnTo>
                    <a:pt x="304" y="363"/>
                  </a:lnTo>
                  <a:lnTo>
                    <a:pt x="304" y="363"/>
                  </a:lnTo>
                  <a:lnTo>
                    <a:pt x="301" y="363"/>
                  </a:lnTo>
                  <a:lnTo>
                    <a:pt x="295" y="363"/>
                  </a:lnTo>
                  <a:lnTo>
                    <a:pt x="289" y="363"/>
                  </a:lnTo>
                  <a:lnTo>
                    <a:pt x="289" y="357"/>
                  </a:lnTo>
                  <a:lnTo>
                    <a:pt x="283" y="354"/>
                  </a:lnTo>
                  <a:lnTo>
                    <a:pt x="274" y="354"/>
                  </a:lnTo>
                  <a:lnTo>
                    <a:pt x="265" y="351"/>
                  </a:lnTo>
                  <a:lnTo>
                    <a:pt x="262" y="345"/>
                  </a:lnTo>
                  <a:lnTo>
                    <a:pt x="259" y="345"/>
                  </a:lnTo>
                  <a:lnTo>
                    <a:pt x="250" y="336"/>
                  </a:lnTo>
                  <a:lnTo>
                    <a:pt x="247" y="333"/>
                  </a:lnTo>
                  <a:lnTo>
                    <a:pt x="244" y="333"/>
                  </a:lnTo>
                  <a:lnTo>
                    <a:pt x="244" y="336"/>
                  </a:lnTo>
                  <a:lnTo>
                    <a:pt x="241" y="336"/>
                  </a:lnTo>
                  <a:lnTo>
                    <a:pt x="235" y="333"/>
                  </a:lnTo>
                  <a:lnTo>
                    <a:pt x="232" y="333"/>
                  </a:lnTo>
                  <a:lnTo>
                    <a:pt x="229" y="330"/>
                  </a:lnTo>
                  <a:lnTo>
                    <a:pt x="226" y="330"/>
                  </a:lnTo>
                  <a:lnTo>
                    <a:pt x="223" y="330"/>
                  </a:lnTo>
                  <a:lnTo>
                    <a:pt x="220" y="324"/>
                  </a:lnTo>
                  <a:lnTo>
                    <a:pt x="217" y="321"/>
                  </a:lnTo>
                  <a:lnTo>
                    <a:pt x="211" y="315"/>
                  </a:lnTo>
                  <a:lnTo>
                    <a:pt x="208" y="315"/>
                  </a:lnTo>
                  <a:lnTo>
                    <a:pt x="208" y="312"/>
                  </a:lnTo>
                  <a:lnTo>
                    <a:pt x="208" y="309"/>
                  </a:lnTo>
                  <a:lnTo>
                    <a:pt x="208" y="309"/>
                  </a:lnTo>
                  <a:lnTo>
                    <a:pt x="202" y="312"/>
                  </a:lnTo>
                  <a:lnTo>
                    <a:pt x="196" y="309"/>
                  </a:lnTo>
                  <a:lnTo>
                    <a:pt x="196" y="306"/>
                  </a:lnTo>
                  <a:lnTo>
                    <a:pt x="193" y="306"/>
                  </a:lnTo>
                  <a:lnTo>
                    <a:pt x="190" y="306"/>
                  </a:lnTo>
                  <a:lnTo>
                    <a:pt x="190" y="299"/>
                  </a:lnTo>
                  <a:lnTo>
                    <a:pt x="187" y="296"/>
                  </a:lnTo>
                  <a:lnTo>
                    <a:pt x="187" y="293"/>
                  </a:lnTo>
                  <a:lnTo>
                    <a:pt x="184" y="290"/>
                  </a:lnTo>
                  <a:lnTo>
                    <a:pt x="181" y="284"/>
                  </a:lnTo>
                  <a:lnTo>
                    <a:pt x="181" y="281"/>
                  </a:lnTo>
                  <a:lnTo>
                    <a:pt x="184" y="281"/>
                  </a:lnTo>
                  <a:lnTo>
                    <a:pt x="187" y="281"/>
                  </a:lnTo>
                  <a:lnTo>
                    <a:pt x="190" y="278"/>
                  </a:lnTo>
                  <a:lnTo>
                    <a:pt x="187" y="278"/>
                  </a:lnTo>
                  <a:lnTo>
                    <a:pt x="184" y="275"/>
                  </a:lnTo>
                  <a:lnTo>
                    <a:pt x="187" y="275"/>
                  </a:lnTo>
                  <a:lnTo>
                    <a:pt x="190" y="269"/>
                  </a:lnTo>
                  <a:lnTo>
                    <a:pt x="193" y="266"/>
                  </a:lnTo>
                  <a:lnTo>
                    <a:pt x="193" y="263"/>
                  </a:lnTo>
                  <a:lnTo>
                    <a:pt x="187" y="251"/>
                  </a:lnTo>
                  <a:lnTo>
                    <a:pt x="187" y="248"/>
                  </a:lnTo>
                  <a:lnTo>
                    <a:pt x="184" y="245"/>
                  </a:lnTo>
                  <a:lnTo>
                    <a:pt x="187" y="242"/>
                  </a:lnTo>
                  <a:lnTo>
                    <a:pt x="184" y="236"/>
                  </a:lnTo>
                  <a:lnTo>
                    <a:pt x="178" y="230"/>
                  </a:lnTo>
                  <a:lnTo>
                    <a:pt x="178" y="224"/>
                  </a:lnTo>
                  <a:lnTo>
                    <a:pt x="172" y="218"/>
                  </a:lnTo>
                  <a:lnTo>
                    <a:pt x="169" y="212"/>
                  </a:lnTo>
                  <a:lnTo>
                    <a:pt x="163" y="203"/>
                  </a:lnTo>
                  <a:lnTo>
                    <a:pt x="157" y="200"/>
                  </a:lnTo>
                  <a:lnTo>
                    <a:pt x="154" y="197"/>
                  </a:lnTo>
                  <a:lnTo>
                    <a:pt x="154" y="194"/>
                  </a:lnTo>
                  <a:lnTo>
                    <a:pt x="147" y="194"/>
                  </a:lnTo>
                  <a:lnTo>
                    <a:pt x="144" y="191"/>
                  </a:lnTo>
                  <a:lnTo>
                    <a:pt x="144" y="191"/>
                  </a:lnTo>
                  <a:lnTo>
                    <a:pt x="147" y="188"/>
                  </a:lnTo>
                  <a:lnTo>
                    <a:pt x="151" y="185"/>
                  </a:lnTo>
                  <a:lnTo>
                    <a:pt x="147" y="182"/>
                  </a:lnTo>
                  <a:lnTo>
                    <a:pt x="147" y="179"/>
                  </a:lnTo>
                  <a:lnTo>
                    <a:pt x="144" y="179"/>
                  </a:lnTo>
                  <a:lnTo>
                    <a:pt x="144" y="179"/>
                  </a:lnTo>
                  <a:lnTo>
                    <a:pt x="138" y="176"/>
                  </a:lnTo>
                  <a:lnTo>
                    <a:pt x="132" y="170"/>
                  </a:lnTo>
                  <a:lnTo>
                    <a:pt x="129" y="170"/>
                  </a:lnTo>
                  <a:lnTo>
                    <a:pt x="126" y="170"/>
                  </a:lnTo>
                  <a:lnTo>
                    <a:pt x="123" y="167"/>
                  </a:lnTo>
                  <a:lnTo>
                    <a:pt x="123" y="164"/>
                  </a:lnTo>
                  <a:lnTo>
                    <a:pt x="123" y="157"/>
                  </a:lnTo>
                  <a:lnTo>
                    <a:pt x="126" y="154"/>
                  </a:lnTo>
                  <a:lnTo>
                    <a:pt x="129" y="151"/>
                  </a:lnTo>
                  <a:lnTo>
                    <a:pt x="132" y="154"/>
                  </a:lnTo>
                  <a:lnTo>
                    <a:pt x="132" y="151"/>
                  </a:lnTo>
                  <a:lnTo>
                    <a:pt x="132" y="151"/>
                  </a:lnTo>
                  <a:lnTo>
                    <a:pt x="132" y="148"/>
                  </a:lnTo>
                  <a:lnTo>
                    <a:pt x="129" y="151"/>
                  </a:lnTo>
                  <a:lnTo>
                    <a:pt x="126" y="148"/>
                  </a:lnTo>
                  <a:lnTo>
                    <a:pt x="126" y="145"/>
                  </a:lnTo>
                  <a:lnTo>
                    <a:pt x="123" y="142"/>
                  </a:lnTo>
                  <a:lnTo>
                    <a:pt x="120" y="142"/>
                  </a:lnTo>
                  <a:lnTo>
                    <a:pt x="117" y="142"/>
                  </a:lnTo>
                  <a:lnTo>
                    <a:pt x="117" y="139"/>
                  </a:lnTo>
                  <a:lnTo>
                    <a:pt x="117" y="136"/>
                  </a:lnTo>
                  <a:lnTo>
                    <a:pt x="114" y="133"/>
                  </a:lnTo>
                  <a:lnTo>
                    <a:pt x="111" y="133"/>
                  </a:lnTo>
                  <a:lnTo>
                    <a:pt x="105" y="127"/>
                  </a:lnTo>
                  <a:lnTo>
                    <a:pt x="105" y="124"/>
                  </a:lnTo>
                  <a:lnTo>
                    <a:pt x="105" y="121"/>
                  </a:lnTo>
                  <a:lnTo>
                    <a:pt x="105" y="118"/>
                  </a:lnTo>
                  <a:lnTo>
                    <a:pt x="105" y="115"/>
                  </a:lnTo>
                  <a:lnTo>
                    <a:pt x="102" y="115"/>
                  </a:lnTo>
                  <a:lnTo>
                    <a:pt x="99" y="115"/>
                  </a:lnTo>
                  <a:lnTo>
                    <a:pt x="99" y="115"/>
                  </a:lnTo>
                  <a:lnTo>
                    <a:pt x="96" y="112"/>
                  </a:lnTo>
                  <a:lnTo>
                    <a:pt x="96" y="112"/>
                  </a:lnTo>
                  <a:lnTo>
                    <a:pt x="93" y="109"/>
                  </a:lnTo>
                  <a:lnTo>
                    <a:pt x="93" y="103"/>
                  </a:lnTo>
                  <a:lnTo>
                    <a:pt x="90" y="103"/>
                  </a:lnTo>
                  <a:lnTo>
                    <a:pt x="87" y="100"/>
                  </a:lnTo>
                  <a:lnTo>
                    <a:pt x="87" y="97"/>
                  </a:lnTo>
                  <a:lnTo>
                    <a:pt x="87" y="94"/>
                  </a:lnTo>
                  <a:lnTo>
                    <a:pt x="84" y="94"/>
                  </a:lnTo>
                  <a:lnTo>
                    <a:pt x="81" y="85"/>
                  </a:lnTo>
                  <a:lnTo>
                    <a:pt x="81" y="85"/>
                  </a:lnTo>
                  <a:lnTo>
                    <a:pt x="78" y="85"/>
                  </a:lnTo>
                  <a:lnTo>
                    <a:pt x="78" y="82"/>
                  </a:lnTo>
                  <a:lnTo>
                    <a:pt x="78" y="79"/>
                  </a:lnTo>
                  <a:lnTo>
                    <a:pt x="78" y="79"/>
                  </a:lnTo>
                  <a:lnTo>
                    <a:pt x="75" y="73"/>
                  </a:lnTo>
                  <a:lnTo>
                    <a:pt x="72" y="67"/>
                  </a:lnTo>
                  <a:lnTo>
                    <a:pt x="75" y="67"/>
                  </a:lnTo>
                  <a:lnTo>
                    <a:pt x="72" y="61"/>
                  </a:lnTo>
                  <a:lnTo>
                    <a:pt x="72" y="58"/>
                  </a:lnTo>
                  <a:lnTo>
                    <a:pt x="72" y="52"/>
                  </a:lnTo>
                  <a:lnTo>
                    <a:pt x="69" y="46"/>
                  </a:lnTo>
                  <a:lnTo>
                    <a:pt x="69" y="43"/>
                  </a:lnTo>
                  <a:lnTo>
                    <a:pt x="72" y="40"/>
                  </a:lnTo>
                  <a:lnTo>
                    <a:pt x="72" y="40"/>
                  </a:lnTo>
                  <a:lnTo>
                    <a:pt x="66" y="37"/>
                  </a:lnTo>
                  <a:lnTo>
                    <a:pt x="63" y="37"/>
                  </a:lnTo>
                  <a:lnTo>
                    <a:pt x="63" y="34"/>
                  </a:lnTo>
                  <a:lnTo>
                    <a:pt x="60" y="31"/>
                  </a:lnTo>
                  <a:lnTo>
                    <a:pt x="57" y="34"/>
                  </a:lnTo>
                  <a:lnTo>
                    <a:pt x="54" y="34"/>
                  </a:lnTo>
                  <a:lnTo>
                    <a:pt x="51" y="31"/>
                  </a:lnTo>
                  <a:lnTo>
                    <a:pt x="48" y="28"/>
                  </a:lnTo>
                  <a:lnTo>
                    <a:pt x="45" y="25"/>
                  </a:lnTo>
                  <a:lnTo>
                    <a:pt x="42" y="18"/>
                  </a:lnTo>
                  <a:lnTo>
                    <a:pt x="42" y="25"/>
                  </a:lnTo>
                  <a:lnTo>
                    <a:pt x="42" y="28"/>
                  </a:lnTo>
                  <a:lnTo>
                    <a:pt x="42" y="34"/>
                  </a:lnTo>
                  <a:lnTo>
                    <a:pt x="39" y="37"/>
                  </a:lnTo>
                  <a:lnTo>
                    <a:pt x="42" y="46"/>
                  </a:lnTo>
                  <a:lnTo>
                    <a:pt x="42" y="61"/>
                  </a:lnTo>
                  <a:lnTo>
                    <a:pt x="39" y="64"/>
                  </a:lnTo>
                  <a:lnTo>
                    <a:pt x="42" y="64"/>
                  </a:lnTo>
                  <a:lnTo>
                    <a:pt x="45" y="70"/>
                  </a:lnTo>
                  <a:lnTo>
                    <a:pt x="45" y="73"/>
                  </a:lnTo>
                  <a:lnTo>
                    <a:pt x="45" y="73"/>
                  </a:lnTo>
                  <a:lnTo>
                    <a:pt x="48" y="76"/>
                  </a:lnTo>
                  <a:lnTo>
                    <a:pt x="54" y="79"/>
                  </a:lnTo>
                  <a:lnTo>
                    <a:pt x="54" y="85"/>
                  </a:lnTo>
                  <a:lnTo>
                    <a:pt x="54" y="88"/>
                  </a:lnTo>
                  <a:lnTo>
                    <a:pt x="54" y="91"/>
                  </a:lnTo>
                  <a:lnTo>
                    <a:pt x="57" y="94"/>
                  </a:lnTo>
                  <a:lnTo>
                    <a:pt x="60" y="94"/>
                  </a:lnTo>
                  <a:lnTo>
                    <a:pt x="60" y="100"/>
                  </a:lnTo>
                  <a:lnTo>
                    <a:pt x="63" y="100"/>
                  </a:lnTo>
                  <a:lnTo>
                    <a:pt x="63" y="103"/>
                  </a:lnTo>
                  <a:lnTo>
                    <a:pt x="69" y="106"/>
                  </a:lnTo>
                  <a:lnTo>
                    <a:pt x="66" y="109"/>
                  </a:lnTo>
                  <a:lnTo>
                    <a:pt x="66" y="115"/>
                  </a:lnTo>
                  <a:lnTo>
                    <a:pt x="72" y="118"/>
                  </a:lnTo>
                  <a:lnTo>
                    <a:pt x="72" y="118"/>
                  </a:lnTo>
                  <a:lnTo>
                    <a:pt x="75" y="124"/>
                  </a:lnTo>
                  <a:lnTo>
                    <a:pt x="75" y="130"/>
                  </a:lnTo>
                  <a:lnTo>
                    <a:pt x="78" y="130"/>
                  </a:lnTo>
                  <a:lnTo>
                    <a:pt x="78" y="133"/>
                  </a:lnTo>
                  <a:lnTo>
                    <a:pt x="78" y="136"/>
                  </a:lnTo>
                  <a:lnTo>
                    <a:pt x="78" y="139"/>
                  </a:lnTo>
                  <a:lnTo>
                    <a:pt x="81" y="145"/>
                  </a:lnTo>
                  <a:lnTo>
                    <a:pt x="84" y="142"/>
                  </a:lnTo>
                  <a:lnTo>
                    <a:pt x="84" y="139"/>
                  </a:lnTo>
                  <a:lnTo>
                    <a:pt x="84" y="139"/>
                  </a:lnTo>
                  <a:lnTo>
                    <a:pt x="84" y="139"/>
                  </a:lnTo>
                  <a:lnTo>
                    <a:pt x="84" y="142"/>
                  </a:lnTo>
                  <a:lnTo>
                    <a:pt x="87" y="145"/>
                  </a:lnTo>
                  <a:lnTo>
                    <a:pt x="90" y="151"/>
                  </a:lnTo>
                  <a:lnTo>
                    <a:pt x="87" y="154"/>
                  </a:lnTo>
                  <a:lnTo>
                    <a:pt x="87" y="161"/>
                  </a:lnTo>
                  <a:lnTo>
                    <a:pt x="90" y="164"/>
                  </a:lnTo>
                  <a:lnTo>
                    <a:pt x="90" y="167"/>
                  </a:lnTo>
                  <a:lnTo>
                    <a:pt x="93" y="170"/>
                  </a:lnTo>
                  <a:lnTo>
                    <a:pt x="93" y="173"/>
                  </a:lnTo>
                  <a:lnTo>
                    <a:pt x="93" y="173"/>
                  </a:lnTo>
                  <a:lnTo>
                    <a:pt x="93" y="176"/>
                  </a:lnTo>
                  <a:lnTo>
                    <a:pt x="93" y="179"/>
                  </a:lnTo>
                  <a:lnTo>
                    <a:pt x="96" y="182"/>
                  </a:lnTo>
                  <a:lnTo>
                    <a:pt x="96" y="185"/>
                  </a:lnTo>
                  <a:lnTo>
                    <a:pt x="93" y="191"/>
                  </a:lnTo>
                  <a:lnTo>
                    <a:pt x="93" y="194"/>
                  </a:lnTo>
                  <a:lnTo>
                    <a:pt x="96" y="197"/>
                  </a:lnTo>
                  <a:lnTo>
                    <a:pt x="99" y="200"/>
                  </a:lnTo>
                  <a:lnTo>
                    <a:pt x="102" y="200"/>
                  </a:lnTo>
                  <a:lnTo>
                    <a:pt x="102" y="200"/>
                  </a:lnTo>
                  <a:lnTo>
                    <a:pt x="102" y="197"/>
                  </a:lnTo>
                  <a:lnTo>
                    <a:pt x="102" y="197"/>
                  </a:lnTo>
                  <a:lnTo>
                    <a:pt x="105" y="197"/>
                  </a:lnTo>
                  <a:lnTo>
                    <a:pt x="108" y="200"/>
                  </a:lnTo>
                  <a:lnTo>
                    <a:pt x="108" y="203"/>
                  </a:lnTo>
                  <a:lnTo>
                    <a:pt x="111" y="203"/>
                  </a:lnTo>
                  <a:lnTo>
                    <a:pt x="111" y="209"/>
                  </a:lnTo>
                  <a:lnTo>
                    <a:pt x="114" y="209"/>
                  </a:lnTo>
                  <a:lnTo>
                    <a:pt x="114" y="212"/>
                  </a:lnTo>
                  <a:lnTo>
                    <a:pt x="117" y="215"/>
                  </a:lnTo>
                  <a:lnTo>
                    <a:pt x="117" y="218"/>
                  </a:lnTo>
                  <a:lnTo>
                    <a:pt x="114" y="224"/>
                  </a:lnTo>
                  <a:lnTo>
                    <a:pt x="108" y="227"/>
                  </a:lnTo>
                  <a:lnTo>
                    <a:pt x="105" y="227"/>
                  </a:lnTo>
                  <a:lnTo>
                    <a:pt x="105" y="221"/>
                  </a:lnTo>
                  <a:lnTo>
                    <a:pt x="105" y="221"/>
                  </a:lnTo>
                  <a:lnTo>
                    <a:pt x="102" y="218"/>
                  </a:lnTo>
                  <a:lnTo>
                    <a:pt x="102" y="212"/>
                  </a:lnTo>
                  <a:lnTo>
                    <a:pt x="99" y="209"/>
                  </a:lnTo>
                  <a:lnTo>
                    <a:pt x="96" y="209"/>
                  </a:lnTo>
                  <a:lnTo>
                    <a:pt x="93" y="206"/>
                  </a:lnTo>
                  <a:lnTo>
                    <a:pt x="90" y="203"/>
                  </a:lnTo>
                  <a:lnTo>
                    <a:pt x="87" y="203"/>
                  </a:lnTo>
                  <a:lnTo>
                    <a:pt x="81" y="194"/>
                  </a:lnTo>
                  <a:lnTo>
                    <a:pt x="78" y="191"/>
                  </a:lnTo>
                  <a:lnTo>
                    <a:pt x="75" y="191"/>
                  </a:lnTo>
                  <a:lnTo>
                    <a:pt x="75" y="188"/>
                  </a:lnTo>
                  <a:lnTo>
                    <a:pt x="72" y="188"/>
                  </a:lnTo>
                  <a:lnTo>
                    <a:pt x="69" y="185"/>
                  </a:lnTo>
                  <a:lnTo>
                    <a:pt x="69" y="182"/>
                  </a:lnTo>
                  <a:lnTo>
                    <a:pt x="72" y="176"/>
                  </a:lnTo>
                  <a:lnTo>
                    <a:pt x="72" y="170"/>
                  </a:lnTo>
                  <a:lnTo>
                    <a:pt x="72" y="161"/>
                  </a:lnTo>
                  <a:lnTo>
                    <a:pt x="69" y="154"/>
                  </a:lnTo>
                  <a:lnTo>
                    <a:pt x="69" y="151"/>
                  </a:lnTo>
                  <a:lnTo>
                    <a:pt x="66" y="151"/>
                  </a:lnTo>
                  <a:lnTo>
                    <a:pt x="63" y="151"/>
                  </a:lnTo>
                  <a:lnTo>
                    <a:pt x="57" y="145"/>
                  </a:lnTo>
                  <a:lnTo>
                    <a:pt x="57" y="139"/>
                  </a:lnTo>
                  <a:lnTo>
                    <a:pt x="57" y="136"/>
                  </a:lnTo>
                  <a:lnTo>
                    <a:pt x="54" y="136"/>
                  </a:lnTo>
                  <a:lnTo>
                    <a:pt x="51" y="139"/>
                  </a:lnTo>
                  <a:lnTo>
                    <a:pt x="51" y="139"/>
                  </a:lnTo>
                  <a:lnTo>
                    <a:pt x="48" y="139"/>
                  </a:lnTo>
                  <a:lnTo>
                    <a:pt x="45" y="136"/>
                  </a:lnTo>
                  <a:lnTo>
                    <a:pt x="45" y="136"/>
                  </a:lnTo>
                  <a:lnTo>
                    <a:pt x="45" y="136"/>
                  </a:lnTo>
                  <a:lnTo>
                    <a:pt x="42" y="136"/>
                  </a:lnTo>
                  <a:lnTo>
                    <a:pt x="42" y="133"/>
                  </a:lnTo>
                  <a:lnTo>
                    <a:pt x="36" y="130"/>
                  </a:lnTo>
                  <a:lnTo>
                    <a:pt x="33" y="130"/>
                  </a:lnTo>
                  <a:lnTo>
                    <a:pt x="33" y="127"/>
                  </a:lnTo>
                  <a:lnTo>
                    <a:pt x="33" y="124"/>
                  </a:lnTo>
                  <a:lnTo>
                    <a:pt x="27" y="121"/>
                  </a:lnTo>
                  <a:lnTo>
                    <a:pt x="24" y="115"/>
                  </a:lnTo>
                  <a:lnTo>
                    <a:pt x="27" y="115"/>
                  </a:lnTo>
                  <a:lnTo>
                    <a:pt x="30" y="115"/>
                  </a:lnTo>
                  <a:lnTo>
                    <a:pt x="33" y="115"/>
                  </a:lnTo>
                  <a:lnTo>
                    <a:pt x="39" y="118"/>
                  </a:lnTo>
                  <a:lnTo>
                    <a:pt x="42" y="118"/>
                  </a:lnTo>
                  <a:lnTo>
                    <a:pt x="42" y="118"/>
                  </a:lnTo>
                  <a:lnTo>
                    <a:pt x="42" y="115"/>
                  </a:lnTo>
                  <a:lnTo>
                    <a:pt x="39" y="115"/>
                  </a:lnTo>
                  <a:lnTo>
                    <a:pt x="39" y="112"/>
                  </a:lnTo>
                  <a:lnTo>
                    <a:pt x="42" y="112"/>
                  </a:lnTo>
                  <a:lnTo>
                    <a:pt x="42" y="112"/>
                  </a:lnTo>
                  <a:lnTo>
                    <a:pt x="45" y="109"/>
                  </a:lnTo>
                  <a:lnTo>
                    <a:pt x="42" y="106"/>
                  </a:lnTo>
                  <a:lnTo>
                    <a:pt x="42" y="103"/>
                  </a:lnTo>
                  <a:lnTo>
                    <a:pt x="45" y="103"/>
                  </a:lnTo>
                  <a:lnTo>
                    <a:pt x="42" y="97"/>
                  </a:lnTo>
                  <a:lnTo>
                    <a:pt x="42" y="97"/>
                  </a:lnTo>
                  <a:lnTo>
                    <a:pt x="39" y="91"/>
                  </a:lnTo>
                  <a:lnTo>
                    <a:pt x="33" y="88"/>
                  </a:lnTo>
                  <a:lnTo>
                    <a:pt x="33" y="85"/>
                  </a:lnTo>
                  <a:lnTo>
                    <a:pt x="30" y="79"/>
                  </a:lnTo>
                  <a:lnTo>
                    <a:pt x="24" y="73"/>
                  </a:lnTo>
                  <a:lnTo>
                    <a:pt x="24" y="76"/>
                  </a:lnTo>
                  <a:lnTo>
                    <a:pt x="21" y="70"/>
                  </a:lnTo>
                  <a:lnTo>
                    <a:pt x="18" y="67"/>
                  </a:lnTo>
                  <a:lnTo>
                    <a:pt x="18" y="61"/>
                  </a:lnTo>
                  <a:lnTo>
                    <a:pt x="18" y="58"/>
                  </a:lnTo>
                  <a:lnTo>
                    <a:pt x="15" y="55"/>
                  </a:lnTo>
                  <a:lnTo>
                    <a:pt x="15" y="52"/>
                  </a:lnTo>
                  <a:lnTo>
                    <a:pt x="15" y="49"/>
                  </a:lnTo>
                  <a:lnTo>
                    <a:pt x="15" y="46"/>
                  </a:lnTo>
                  <a:lnTo>
                    <a:pt x="12" y="43"/>
                  </a:lnTo>
                  <a:lnTo>
                    <a:pt x="12" y="40"/>
                  </a:lnTo>
                  <a:lnTo>
                    <a:pt x="12" y="40"/>
                  </a:lnTo>
                  <a:lnTo>
                    <a:pt x="12" y="37"/>
                  </a:lnTo>
                  <a:lnTo>
                    <a:pt x="6" y="31"/>
                  </a:lnTo>
                  <a:lnTo>
                    <a:pt x="6" y="28"/>
                  </a:lnTo>
                  <a:lnTo>
                    <a:pt x="6" y="25"/>
                  </a:lnTo>
                  <a:lnTo>
                    <a:pt x="9" y="25"/>
                  </a:lnTo>
                  <a:lnTo>
                    <a:pt x="6" y="22"/>
                  </a:lnTo>
                  <a:lnTo>
                    <a:pt x="3" y="15"/>
                  </a:lnTo>
                  <a:lnTo>
                    <a:pt x="0" y="6"/>
                  </a:lnTo>
                  <a:lnTo>
                    <a:pt x="0" y="3"/>
                  </a:lnTo>
                  <a:lnTo>
                    <a:pt x="0" y="3"/>
                  </a:lnTo>
                  <a:close/>
                  <a:moveTo>
                    <a:pt x="99" y="185"/>
                  </a:moveTo>
                  <a:lnTo>
                    <a:pt x="99" y="182"/>
                  </a:lnTo>
                  <a:lnTo>
                    <a:pt x="99" y="182"/>
                  </a:lnTo>
                  <a:lnTo>
                    <a:pt x="99" y="179"/>
                  </a:lnTo>
                  <a:lnTo>
                    <a:pt x="96" y="179"/>
                  </a:lnTo>
                  <a:lnTo>
                    <a:pt x="99" y="182"/>
                  </a:lnTo>
                  <a:lnTo>
                    <a:pt x="99" y="185"/>
                  </a:lnTo>
                  <a:lnTo>
                    <a:pt x="99" y="185"/>
                  </a:lnTo>
                  <a:close/>
                  <a:moveTo>
                    <a:pt x="102" y="194"/>
                  </a:moveTo>
                  <a:lnTo>
                    <a:pt x="102" y="194"/>
                  </a:lnTo>
                  <a:lnTo>
                    <a:pt x="102" y="194"/>
                  </a:lnTo>
                  <a:lnTo>
                    <a:pt x="105" y="194"/>
                  </a:lnTo>
                  <a:lnTo>
                    <a:pt x="102" y="194"/>
                  </a:lnTo>
                  <a:lnTo>
                    <a:pt x="102" y="194"/>
                  </a:lnTo>
                  <a:close/>
                  <a:moveTo>
                    <a:pt x="344" y="188"/>
                  </a:moveTo>
                  <a:lnTo>
                    <a:pt x="347" y="188"/>
                  </a:lnTo>
                  <a:lnTo>
                    <a:pt x="347" y="185"/>
                  </a:lnTo>
                  <a:lnTo>
                    <a:pt x="344" y="185"/>
                  </a:lnTo>
                  <a:lnTo>
                    <a:pt x="344" y="188"/>
                  </a:lnTo>
                  <a:lnTo>
                    <a:pt x="344" y="188"/>
                  </a:lnTo>
                  <a:close/>
                  <a:moveTo>
                    <a:pt x="344" y="191"/>
                  </a:moveTo>
                  <a:lnTo>
                    <a:pt x="344" y="191"/>
                  </a:lnTo>
                  <a:lnTo>
                    <a:pt x="344" y="188"/>
                  </a:lnTo>
                  <a:lnTo>
                    <a:pt x="344" y="188"/>
                  </a:lnTo>
                  <a:lnTo>
                    <a:pt x="344" y="191"/>
                  </a:lnTo>
                  <a:lnTo>
                    <a:pt x="344" y="191"/>
                  </a:lnTo>
                  <a:close/>
                  <a:moveTo>
                    <a:pt x="341" y="200"/>
                  </a:moveTo>
                  <a:lnTo>
                    <a:pt x="344" y="197"/>
                  </a:lnTo>
                  <a:lnTo>
                    <a:pt x="344" y="194"/>
                  </a:lnTo>
                  <a:lnTo>
                    <a:pt x="341" y="200"/>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6" name="Freeform 30"/>
            <p:cNvSpPr>
              <a:spLocks noEditPoints="1"/>
            </p:cNvSpPr>
            <p:nvPr/>
          </p:nvSpPr>
          <p:spPr bwMode="auto">
            <a:xfrm>
              <a:off x="3338513" y="4681538"/>
              <a:ext cx="1173163" cy="1236663"/>
            </a:xfrm>
            <a:custGeom>
              <a:avLst/>
              <a:gdLst>
                <a:gd name="T0" fmla="*/ 146 w 245"/>
                <a:gd name="T1" fmla="*/ 35 h 258"/>
                <a:gd name="T2" fmla="*/ 148 w 245"/>
                <a:gd name="T3" fmla="*/ 34 h 258"/>
                <a:gd name="T4" fmla="*/ 150 w 245"/>
                <a:gd name="T5" fmla="*/ 34 h 258"/>
                <a:gd name="T6" fmla="*/ 154 w 245"/>
                <a:gd name="T7" fmla="*/ 35 h 258"/>
                <a:gd name="T8" fmla="*/ 141 w 245"/>
                <a:gd name="T9" fmla="*/ 7 h 258"/>
                <a:gd name="T10" fmla="*/ 133 w 245"/>
                <a:gd name="T11" fmla="*/ 19 h 258"/>
                <a:gd name="T12" fmla="*/ 124 w 245"/>
                <a:gd name="T13" fmla="*/ 21 h 258"/>
                <a:gd name="T14" fmla="*/ 112 w 245"/>
                <a:gd name="T15" fmla="*/ 19 h 258"/>
                <a:gd name="T16" fmla="*/ 106 w 245"/>
                <a:gd name="T17" fmla="*/ 21 h 258"/>
                <a:gd name="T18" fmla="*/ 91 w 245"/>
                <a:gd name="T19" fmla="*/ 24 h 258"/>
                <a:gd name="T20" fmla="*/ 90 w 245"/>
                <a:gd name="T21" fmla="*/ 8 h 258"/>
                <a:gd name="T22" fmla="*/ 83 w 245"/>
                <a:gd name="T23" fmla="*/ 0 h 258"/>
                <a:gd name="T24" fmla="*/ 62 w 245"/>
                <a:gd name="T25" fmla="*/ 9 h 258"/>
                <a:gd name="T26" fmla="*/ 65 w 245"/>
                <a:gd name="T27" fmla="*/ 18 h 258"/>
                <a:gd name="T28" fmla="*/ 43 w 245"/>
                <a:gd name="T29" fmla="*/ 26 h 258"/>
                <a:gd name="T30" fmla="*/ 25 w 245"/>
                <a:gd name="T31" fmla="*/ 25 h 258"/>
                <a:gd name="T32" fmla="*/ 28 w 245"/>
                <a:gd name="T33" fmla="*/ 44 h 258"/>
                <a:gd name="T34" fmla="*/ 14 w 245"/>
                <a:gd name="T35" fmla="*/ 63 h 258"/>
                <a:gd name="T36" fmla="*/ 3 w 245"/>
                <a:gd name="T37" fmla="*/ 77 h 258"/>
                <a:gd name="T38" fmla="*/ 7 w 245"/>
                <a:gd name="T39" fmla="*/ 94 h 258"/>
                <a:gd name="T40" fmla="*/ 22 w 245"/>
                <a:gd name="T41" fmla="*/ 105 h 258"/>
                <a:gd name="T42" fmla="*/ 38 w 245"/>
                <a:gd name="T43" fmla="*/ 103 h 258"/>
                <a:gd name="T44" fmla="*/ 53 w 245"/>
                <a:gd name="T45" fmla="*/ 103 h 258"/>
                <a:gd name="T46" fmla="*/ 71 w 245"/>
                <a:gd name="T47" fmla="*/ 118 h 258"/>
                <a:gd name="T48" fmla="*/ 88 w 245"/>
                <a:gd name="T49" fmla="*/ 135 h 258"/>
                <a:gd name="T50" fmla="*/ 104 w 245"/>
                <a:gd name="T51" fmla="*/ 166 h 258"/>
                <a:gd name="T52" fmla="*/ 119 w 245"/>
                <a:gd name="T53" fmla="*/ 179 h 258"/>
                <a:gd name="T54" fmla="*/ 127 w 245"/>
                <a:gd name="T55" fmla="*/ 199 h 258"/>
                <a:gd name="T56" fmla="*/ 130 w 245"/>
                <a:gd name="T57" fmla="*/ 213 h 258"/>
                <a:gd name="T58" fmla="*/ 117 w 245"/>
                <a:gd name="T59" fmla="*/ 225 h 258"/>
                <a:gd name="T60" fmla="*/ 119 w 245"/>
                <a:gd name="T61" fmla="*/ 235 h 258"/>
                <a:gd name="T62" fmla="*/ 135 w 245"/>
                <a:gd name="T63" fmla="*/ 246 h 258"/>
                <a:gd name="T64" fmla="*/ 144 w 245"/>
                <a:gd name="T65" fmla="*/ 250 h 258"/>
                <a:gd name="T66" fmla="*/ 149 w 245"/>
                <a:gd name="T67" fmla="*/ 238 h 258"/>
                <a:gd name="T68" fmla="*/ 153 w 245"/>
                <a:gd name="T69" fmla="*/ 233 h 258"/>
                <a:gd name="T70" fmla="*/ 147 w 245"/>
                <a:gd name="T71" fmla="*/ 244 h 258"/>
                <a:gd name="T72" fmla="*/ 164 w 245"/>
                <a:gd name="T73" fmla="*/ 219 h 258"/>
                <a:gd name="T74" fmla="*/ 164 w 245"/>
                <a:gd name="T75" fmla="*/ 208 h 258"/>
                <a:gd name="T76" fmla="*/ 168 w 245"/>
                <a:gd name="T77" fmla="*/ 197 h 258"/>
                <a:gd name="T78" fmla="*/ 184 w 245"/>
                <a:gd name="T79" fmla="*/ 186 h 258"/>
                <a:gd name="T80" fmla="*/ 193 w 245"/>
                <a:gd name="T81" fmla="*/ 181 h 258"/>
                <a:gd name="T82" fmla="*/ 199 w 245"/>
                <a:gd name="T83" fmla="*/ 181 h 258"/>
                <a:gd name="T84" fmla="*/ 210 w 245"/>
                <a:gd name="T85" fmla="*/ 170 h 258"/>
                <a:gd name="T86" fmla="*/ 217 w 245"/>
                <a:gd name="T87" fmla="*/ 150 h 258"/>
                <a:gd name="T88" fmla="*/ 221 w 245"/>
                <a:gd name="T89" fmla="*/ 123 h 258"/>
                <a:gd name="T90" fmla="*/ 219 w 245"/>
                <a:gd name="T91" fmla="*/ 114 h 258"/>
                <a:gd name="T92" fmla="*/ 227 w 245"/>
                <a:gd name="T93" fmla="*/ 112 h 258"/>
                <a:gd name="T94" fmla="*/ 244 w 245"/>
                <a:gd name="T95" fmla="*/ 88 h 258"/>
                <a:gd name="T96" fmla="*/ 238 w 245"/>
                <a:gd name="T97" fmla="*/ 66 h 258"/>
                <a:gd name="T98" fmla="*/ 214 w 245"/>
                <a:gd name="T99" fmla="*/ 52 h 258"/>
                <a:gd name="T100" fmla="*/ 201 w 245"/>
                <a:gd name="T101" fmla="*/ 52 h 258"/>
                <a:gd name="T102" fmla="*/ 190 w 245"/>
                <a:gd name="T103" fmla="*/ 50 h 258"/>
                <a:gd name="T104" fmla="*/ 184 w 245"/>
                <a:gd name="T105" fmla="*/ 55 h 258"/>
                <a:gd name="T106" fmla="*/ 178 w 245"/>
                <a:gd name="T107" fmla="*/ 45 h 258"/>
                <a:gd name="T108" fmla="*/ 170 w 245"/>
                <a:gd name="T109" fmla="*/ 40 h 258"/>
                <a:gd name="T110" fmla="*/ 160 w 245"/>
                <a:gd name="T111" fmla="*/ 43 h 258"/>
                <a:gd name="T112" fmla="*/ 151 w 245"/>
                <a:gd name="T113" fmla="*/ 52 h 258"/>
                <a:gd name="T114" fmla="*/ 148 w 245"/>
                <a:gd name="T115" fmla="*/ 46 h 258"/>
                <a:gd name="T116" fmla="*/ 160 w 245"/>
                <a:gd name="T117" fmla="*/ 37 h 258"/>
                <a:gd name="T118" fmla="*/ 146 w 245"/>
                <a:gd name="T119" fmla="*/ 39 h 258"/>
                <a:gd name="T120" fmla="*/ 139 w 245"/>
                <a:gd name="T121" fmla="*/ 40 h 258"/>
                <a:gd name="T122" fmla="*/ 149 w 245"/>
                <a:gd name="T123" fmla="*/ 28 h 258"/>
                <a:gd name="T124" fmla="*/ 143 w 245"/>
                <a:gd name="T125" fmla="*/ 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258">
                  <a:moveTo>
                    <a:pt x="143" y="38"/>
                  </a:moveTo>
                  <a:cubicBezTo>
                    <a:pt x="144" y="37"/>
                    <a:pt x="144" y="37"/>
                    <a:pt x="144" y="37"/>
                  </a:cubicBezTo>
                  <a:cubicBezTo>
                    <a:pt x="145" y="37"/>
                    <a:pt x="145" y="37"/>
                    <a:pt x="145" y="37"/>
                  </a:cubicBezTo>
                  <a:cubicBezTo>
                    <a:pt x="145" y="37"/>
                    <a:pt x="145" y="37"/>
                    <a:pt x="145" y="37"/>
                  </a:cubicBezTo>
                  <a:cubicBezTo>
                    <a:pt x="145" y="38"/>
                    <a:pt x="145" y="38"/>
                    <a:pt x="145" y="38"/>
                  </a:cubicBezTo>
                  <a:cubicBezTo>
                    <a:pt x="144" y="38"/>
                    <a:pt x="144" y="38"/>
                    <a:pt x="144" y="38"/>
                  </a:cubicBezTo>
                  <a:cubicBezTo>
                    <a:pt x="143" y="38"/>
                    <a:pt x="143" y="38"/>
                    <a:pt x="143" y="38"/>
                  </a:cubicBezTo>
                  <a:close/>
                  <a:moveTo>
                    <a:pt x="142" y="38"/>
                  </a:moveTo>
                  <a:cubicBezTo>
                    <a:pt x="143" y="38"/>
                    <a:pt x="143" y="38"/>
                    <a:pt x="143" y="38"/>
                  </a:cubicBezTo>
                  <a:cubicBezTo>
                    <a:pt x="143" y="37"/>
                    <a:pt x="143" y="37"/>
                    <a:pt x="143" y="37"/>
                  </a:cubicBezTo>
                  <a:cubicBezTo>
                    <a:pt x="144" y="36"/>
                    <a:pt x="144" y="36"/>
                    <a:pt x="144" y="36"/>
                  </a:cubicBezTo>
                  <a:cubicBezTo>
                    <a:pt x="145" y="36"/>
                    <a:pt x="145" y="36"/>
                    <a:pt x="145" y="36"/>
                  </a:cubicBezTo>
                  <a:cubicBezTo>
                    <a:pt x="146" y="35"/>
                    <a:pt x="146" y="35"/>
                    <a:pt x="146" y="35"/>
                  </a:cubicBezTo>
                  <a:cubicBezTo>
                    <a:pt x="146" y="35"/>
                    <a:pt x="146" y="35"/>
                    <a:pt x="146" y="35"/>
                  </a:cubicBezTo>
                  <a:cubicBezTo>
                    <a:pt x="145" y="35"/>
                    <a:pt x="145" y="35"/>
                    <a:pt x="145" y="35"/>
                  </a:cubicBezTo>
                  <a:cubicBezTo>
                    <a:pt x="145" y="35"/>
                    <a:pt x="145" y="35"/>
                    <a:pt x="145" y="35"/>
                  </a:cubicBezTo>
                  <a:cubicBezTo>
                    <a:pt x="144" y="35"/>
                    <a:pt x="144" y="35"/>
                    <a:pt x="144" y="35"/>
                  </a:cubicBezTo>
                  <a:cubicBezTo>
                    <a:pt x="143" y="36"/>
                    <a:pt x="143" y="36"/>
                    <a:pt x="143" y="36"/>
                  </a:cubicBezTo>
                  <a:cubicBezTo>
                    <a:pt x="142" y="38"/>
                    <a:pt x="142" y="38"/>
                    <a:pt x="142" y="38"/>
                  </a:cubicBezTo>
                  <a:close/>
                  <a:moveTo>
                    <a:pt x="148" y="34"/>
                  </a:moveTo>
                  <a:cubicBezTo>
                    <a:pt x="147" y="33"/>
                    <a:pt x="147" y="33"/>
                    <a:pt x="147" y="33"/>
                  </a:cubicBezTo>
                  <a:cubicBezTo>
                    <a:pt x="147" y="33"/>
                    <a:pt x="147" y="33"/>
                    <a:pt x="147" y="33"/>
                  </a:cubicBezTo>
                  <a:cubicBezTo>
                    <a:pt x="147" y="33"/>
                    <a:pt x="147" y="33"/>
                    <a:pt x="147" y="33"/>
                  </a:cubicBezTo>
                  <a:cubicBezTo>
                    <a:pt x="147" y="34"/>
                    <a:pt x="147" y="34"/>
                    <a:pt x="147" y="34"/>
                  </a:cubicBezTo>
                  <a:cubicBezTo>
                    <a:pt x="148" y="34"/>
                    <a:pt x="148" y="34"/>
                    <a:pt x="148" y="34"/>
                  </a:cubicBezTo>
                  <a:cubicBezTo>
                    <a:pt x="148" y="34"/>
                    <a:pt x="148" y="34"/>
                    <a:pt x="148" y="34"/>
                  </a:cubicBezTo>
                  <a:close/>
                  <a:moveTo>
                    <a:pt x="148" y="32"/>
                  </a:moveTo>
                  <a:cubicBezTo>
                    <a:pt x="147" y="31"/>
                    <a:pt x="147" y="31"/>
                    <a:pt x="147" y="31"/>
                  </a:cubicBezTo>
                  <a:cubicBezTo>
                    <a:pt x="148" y="30"/>
                    <a:pt x="148" y="30"/>
                    <a:pt x="148" y="30"/>
                  </a:cubicBezTo>
                  <a:cubicBezTo>
                    <a:pt x="149" y="30"/>
                    <a:pt x="149" y="30"/>
                    <a:pt x="149" y="30"/>
                  </a:cubicBezTo>
                  <a:cubicBezTo>
                    <a:pt x="150" y="29"/>
                    <a:pt x="150" y="29"/>
                    <a:pt x="150" y="29"/>
                  </a:cubicBezTo>
                  <a:cubicBezTo>
                    <a:pt x="150" y="30"/>
                    <a:pt x="150" y="30"/>
                    <a:pt x="150" y="30"/>
                  </a:cubicBezTo>
                  <a:cubicBezTo>
                    <a:pt x="150" y="30"/>
                    <a:pt x="150" y="30"/>
                    <a:pt x="150" y="30"/>
                  </a:cubicBezTo>
                  <a:cubicBezTo>
                    <a:pt x="149" y="31"/>
                    <a:pt x="149" y="31"/>
                    <a:pt x="149" y="31"/>
                  </a:cubicBezTo>
                  <a:cubicBezTo>
                    <a:pt x="148" y="32"/>
                    <a:pt x="148" y="32"/>
                    <a:pt x="148" y="32"/>
                  </a:cubicBezTo>
                  <a:cubicBezTo>
                    <a:pt x="148" y="32"/>
                    <a:pt x="148" y="32"/>
                    <a:pt x="148" y="32"/>
                  </a:cubicBezTo>
                  <a:close/>
                  <a:moveTo>
                    <a:pt x="148" y="33"/>
                  </a:moveTo>
                  <a:cubicBezTo>
                    <a:pt x="149" y="33"/>
                    <a:pt x="149" y="33"/>
                    <a:pt x="149" y="33"/>
                  </a:cubicBezTo>
                  <a:cubicBezTo>
                    <a:pt x="150" y="34"/>
                    <a:pt x="150" y="34"/>
                    <a:pt x="150" y="34"/>
                  </a:cubicBezTo>
                  <a:cubicBezTo>
                    <a:pt x="151" y="34"/>
                    <a:pt x="151" y="34"/>
                    <a:pt x="151" y="34"/>
                  </a:cubicBezTo>
                  <a:cubicBezTo>
                    <a:pt x="151" y="33"/>
                    <a:pt x="151" y="33"/>
                    <a:pt x="151" y="33"/>
                  </a:cubicBezTo>
                  <a:cubicBezTo>
                    <a:pt x="152" y="33"/>
                    <a:pt x="152" y="33"/>
                    <a:pt x="152" y="33"/>
                  </a:cubicBezTo>
                  <a:cubicBezTo>
                    <a:pt x="151" y="32"/>
                    <a:pt x="151" y="32"/>
                    <a:pt x="151" y="32"/>
                  </a:cubicBezTo>
                  <a:cubicBezTo>
                    <a:pt x="149" y="33"/>
                    <a:pt x="149" y="33"/>
                    <a:pt x="149" y="33"/>
                  </a:cubicBezTo>
                  <a:cubicBezTo>
                    <a:pt x="148" y="33"/>
                    <a:pt x="148" y="33"/>
                    <a:pt x="148" y="33"/>
                  </a:cubicBezTo>
                  <a:cubicBezTo>
                    <a:pt x="148" y="33"/>
                    <a:pt x="148" y="33"/>
                    <a:pt x="148" y="33"/>
                  </a:cubicBezTo>
                  <a:close/>
                  <a:moveTo>
                    <a:pt x="152" y="35"/>
                  </a:moveTo>
                  <a:cubicBezTo>
                    <a:pt x="153" y="34"/>
                    <a:pt x="153" y="34"/>
                    <a:pt x="153" y="34"/>
                  </a:cubicBezTo>
                  <a:cubicBezTo>
                    <a:pt x="153" y="34"/>
                    <a:pt x="153" y="34"/>
                    <a:pt x="153"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2" y="35"/>
                    <a:pt x="152" y="35"/>
                    <a:pt x="152" y="35"/>
                  </a:cubicBezTo>
                  <a:close/>
                  <a:moveTo>
                    <a:pt x="148" y="22"/>
                  </a:moveTo>
                  <a:cubicBezTo>
                    <a:pt x="147" y="21"/>
                    <a:pt x="147" y="21"/>
                    <a:pt x="147" y="21"/>
                  </a:cubicBezTo>
                  <a:cubicBezTo>
                    <a:pt x="147" y="19"/>
                    <a:pt x="147" y="19"/>
                    <a:pt x="147" y="19"/>
                  </a:cubicBezTo>
                  <a:cubicBezTo>
                    <a:pt x="147" y="19"/>
                    <a:pt x="147" y="19"/>
                    <a:pt x="147" y="19"/>
                  </a:cubicBezTo>
                  <a:cubicBezTo>
                    <a:pt x="148" y="19"/>
                    <a:pt x="148" y="19"/>
                    <a:pt x="148" y="19"/>
                  </a:cubicBezTo>
                  <a:cubicBezTo>
                    <a:pt x="149" y="21"/>
                    <a:pt x="149" y="21"/>
                    <a:pt x="149" y="21"/>
                  </a:cubicBezTo>
                  <a:cubicBezTo>
                    <a:pt x="148" y="22"/>
                    <a:pt x="148" y="22"/>
                    <a:pt x="148" y="22"/>
                  </a:cubicBezTo>
                  <a:cubicBezTo>
                    <a:pt x="148" y="22"/>
                    <a:pt x="148" y="22"/>
                    <a:pt x="148" y="22"/>
                  </a:cubicBezTo>
                  <a:close/>
                  <a:moveTo>
                    <a:pt x="142" y="9"/>
                  </a:moveTo>
                  <a:cubicBezTo>
                    <a:pt x="142" y="9"/>
                    <a:pt x="142" y="9"/>
                    <a:pt x="142" y="9"/>
                  </a:cubicBezTo>
                  <a:cubicBezTo>
                    <a:pt x="141" y="7"/>
                    <a:pt x="141" y="7"/>
                    <a:pt x="141" y="7"/>
                  </a:cubicBezTo>
                  <a:cubicBezTo>
                    <a:pt x="141" y="6"/>
                    <a:pt x="141" y="6"/>
                    <a:pt x="141" y="6"/>
                  </a:cubicBezTo>
                  <a:cubicBezTo>
                    <a:pt x="140" y="6"/>
                    <a:pt x="140" y="6"/>
                    <a:pt x="140" y="6"/>
                  </a:cubicBezTo>
                  <a:cubicBezTo>
                    <a:pt x="140" y="7"/>
                    <a:pt x="140" y="7"/>
                    <a:pt x="140" y="7"/>
                  </a:cubicBezTo>
                  <a:cubicBezTo>
                    <a:pt x="140" y="8"/>
                    <a:pt x="140" y="8"/>
                    <a:pt x="140" y="8"/>
                  </a:cubicBezTo>
                  <a:cubicBezTo>
                    <a:pt x="138" y="9"/>
                    <a:pt x="138" y="9"/>
                    <a:pt x="138" y="9"/>
                  </a:cubicBezTo>
                  <a:cubicBezTo>
                    <a:pt x="138" y="9"/>
                    <a:pt x="138" y="9"/>
                    <a:pt x="138" y="9"/>
                  </a:cubicBezTo>
                  <a:cubicBezTo>
                    <a:pt x="138" y="9"/>
                    <a:pt x="138" y="9"/>
                    <a:pt x="138" y="9"/>
                  </a:cubicBezTo>
                  <a:cubicBezTo>
                    <a:pt x="138" y="10"/>
                    <a:pt x="138" y="10"/>
                    <a:pt x="138" y="10"/>
                  </a:cubicBezTo>
                  <a:cubicBezTo>
                    <a:pt x="136" y="12"/>
                    <a:pt x="136" y="12"/>
                    <a:pt x="136" y="12"/>
                  </a:cubicBezTo>
                  <a:cubicBezTo>
                    <a:pt x="135" y="14"/>
                    <a:pt x="135" y="14"/>
                    <a:pt x="135" y="14"/>
                  </a:cubicBezTo>
                  <a:cubicBezTo>
                    <a:pt x="135" y="15"/>
                    <a:pt x="135" y="15"/>
                    <a:pt x="135" y="15"/>
                  </a:cubicBezTo>
                  <a:cubicBezTo>
                    <a:pt x="134" y="17"/>
                    <a:pt x="134" y="17"/>
                    <a:pt x="134" y="17"/>
                  </a:cubicBezTo>
                  <a:cubicBezTo>
                    <a:pt x="133" y="19"/>
                    <a:pt x="133" y="19"/>
                    <a:pt x="133" y="19"/>
                  </a:cubicBezTo>
                  <a:cubicBezTo>
                    <a:pt x="132" y="21"/>
                    <a:pt x="132" y="21"/>
                    <a:pt x="132" y="21"/>
                  </a:cubicBezTo>
                  <a:cubicBezTo>
                    <a:pt x="131" y="21"/>
                    <a:pt x="131" y="21"/>
                    <a:pt x="131" y="21"/>
                  </a:cubicBezTo>
                  <a:cubicBezTo>
                    <a:pt x="130" y="21"/>
                    <a:pt x="130" y="21"/>
                    <a:pt x="130" y="21"/>
                  </a:cubicBezTo>
                  <a:cubicBezTo>
                    <a:pt x="130" y="22"/>
                    <a:pt x="130" y="22"/>
                    <a:pt x="130" y="22"/>
                  </a:cubicBezTo>
                  <a:cubicBezTo>
                    <a:pt x="129" y="23"/>
                    <a:pt x="129" y="23"/>
                    <a:pt x="129" y="23"/>
                  </a:cubicBezTo>
                  <a:cubicBezTo>
                    <a:pt x="128" y="23"/>
                    <a:pt x="128" y="23"/>
                    <a:pt x="128" y="23"/>
                  </a:cubicBezTo>
                  <a:cubicBezTo>
                    <a:pt x="128" y="21"/>
                    <a:pt x="128" y="21"/>
                    <a:pt x="128" y="21"/>
                  </a:cubicBezTo>
                  <a:cubicBezTo>
                    <a:pt x="127" y="21"/>
                    <a:pt x="127" y="21"/>
                    <a:pt x="127" y="21"/>
                  </a:cubicBezTo>
                  <a:cubicBezTo>
                    <a:pt x="127" y="20"/>
                    <a:pt x="127" y="20"/>
                    <a:pt x="127" y="20"/>
                  </a:cubicBezTo>
                  <a:cubicBezTo>
                    <a:pt x="127" y="20"/>
                    <a:pt x="127" y="20"/>
                    <a:pt x="127" y="20"/>
                  </a:cubicBezTo>
                  <a:cubicBezTo>
                    <a:pt x="126" y="21"/>
                    <a:pt x="126" y="21"/>
                    <a:pt x="126" y="21"/>
                  </a:cubicBezTo>
                  <a:cubicBezTo>
                    <a:pt x="125" y="21"/>
                    <a:pt x="125" y="21"/>
                    <a:pt x="125" y="21"/>
                  </a:cubicBezTo>
                  <a:cubicBezTo>
                    <a:pt x="124" y="21"/>
                    <a:pt x="124" y="21"/>
                    <a:pt x="124" y="21"/>
                  </a:cubicBezTo>
                  <a:cubicBezTo>
                    <a:pt x="123" y="20"/>
                    <a:pt x="123" y="20"/>
                    <a:pt x="123" y="20"/>
                  </a:cubicBezTo>
                  <a:cubicBezTo>
                    <a:pt x="123" y="20"/>
                    <a:pt x="123" y="20"/>
                    <a:pt x="123" y="20"/>
                  </a:cubicBezTo>
                  <a:cubicBezTo>
                    <a:pt x="123" y="19"/>
                    <a:pt x="123" y="19"/>
                    <a:pt x="123" y="19"/>
                  </a:cubicBezTo>
                  <a:cubicBezTo>
                    <a:pt x="122" y="18"/>
                    <a:pt x="122" y="18"/>
                    <a:pt x="122" y="18"/>
                  </a:cubicBezTo>
                  <a:cubicBezTo>
                    <a:pt x="122" y="18"/>
                    <a:pt x="122" y="18"/>
                    <a:pt x="122" y="18"/>
                  </a:cubicBezTo>
                  <a:cubicBezTo>
                    <a:pt x="121" y="18"/>
                    <a:pt x="121" y="18"/>
                    <a:pt x="121" y="18"/>
                  </a:cubicBezTo>
                  <a:cubicBezTo>
                    <a:pt x="120" y="16"/>
                    <a:pt x="120" y="16"/>
                    <a:pt x="120" y="16"/>
                  </a:cubicBezTo>
                  <a:cubicBezTo>
                    <a:pt x="118" y="16"/>
                    <a:pt x="118" y="16"/>
                    <a:pt x="118" y="16"/>
                  </a:cubicBezTo>
                  <a:cubicBezTo>
                    <a:pt x="117" y="17"/>
                    <a:pt x="117" y="17"/>
                    <a:pt x="117" y="17"/>
                  </a:cubicBezTo>
                  <a:cubicBezTo>
                    <a:pt x="115" y="17"/>
                    <a:pt x="115" y="17"/>
                    <a:pt x="115" y="17"/>
                  </a:cubicBezTo>
                  <a:cubicBezTo>
                    <a:pt x="113" y="17"/>
                    <a:pt x="113" y="17"/>
                    <a:pt x="113" y="17"/>
                  </a:cubicBezTo>
                  <a:cubicBezTo>
                    <a:pt x="112" y="17"/>
                    <a:pt x="112" y="17"/>
                    <a:pt x="112" y="17"/>
                  </a:cubicBezTo>
                  <a:cubicBezTo>
                    <a:pt x="112" y="19"/>
                    <a:pt x="112" y="19"/>
                    <a:pt x="112" y="19"/>
                  </a:cubicBezTo>
                  <a:cubicBezTo>
                    <a:pt x="113" y="20"/>
                    <a:pt x="113" y="20"/>
                    <a:pt x="113" y="20"/>
                  </a:cubicBezTo>
                  <a:cubicBezTo>
                    <a:pt x="113" y="20"/>
                    <a:pt x="113" y="20"/>
                    <a:pt x="113" y="20"/>
                  </a:cubicBezTo>
                  <a:cubicBezTo>
                    <a:pt x="114" y="22"/>
                    <a:pt x="114" y="22"/>
                    <a:pt x="114" y="22"/>
                  </a:cubicBezTo>
                  <a:cubicBezTo>
                    <a:pt x="114" y="22"/>
                    <a:pt x="114" y="22"/>
                    <a:pt x="114" y="22"/>
                  </a:cubicBezTo>
                  <a:cubicBezTo>
                    <a:pt x="112" y="22"/>
                    <a:pt x="112" y="22"/>
                    <a:pt x="112" y="22"/>
                  </a:cubicBezTo>
                  <a:cubicBezTo>
                    <a:pt x="111" y="22"/>
                    <a:pt x="111" y="22"/>
                    <a:pt x="111" y="22"/>
                  </a:cubicBezTo>
                  <a:cubicBezTo>
                    <a:pt x="111" y="22"/>
                    <a:pt x="111" y="22"/>
                    <a:pt x="111" y="22"/>
                  </a:cubicBezTo>
                  <a:cubicBezTo>
                    <a:pt x="110" y="22"/>
                    <a:pt x="110" y="22"/>
                    <a:pt x="110" y="22"/>
                  </a:cubicBezTo>
                  <a:cubicBezTo>
                    <a:pt x="110" y="22"/>
                    <a:pt x="110" y="22"/>
                    <a:pt x="110" y="22"/>
                  </a:cubicBezTo>
                  <a:cubicBezTo>
                    <a:pt x="110" y="22"/>
                    <a:pt x="110" y="22"/>
                    <a:pt x="110" y="22"/>
                  </a:cubicBezTo>
                  <a:cubicBezTo>
                    <a:pt x="108" y="22"/>
                    <a:pt x="108" y="22"/>
                    <a:pt x="108" y="22"/>
                  </a:cubicBezTo>
                  <a:cubicBezTo>
                    <a:pt x="107" y="22"/>
                    <a:pt x="107" y="22"/>
                    <a:pt x="107" y="22"/>
                  </a:cubicBezTo>
                  <a:cubicBezTo>
                    <a:pt x="106" y="21"/>
                    <a:pt x="106" y="21"/>
                    <a:pt x="106" y="21"/>
                  </a:cubicBezTo>
                  <a:cubicBezTo>
                    <a:pt x="104" y="21"/>
                    <a:pt x="104" y="21"/>
                    <a:pt x="104" y="21"/>
                  </a:cubicBezTo>
                  <a:cubicBezTo>
                    <a:pt x="103" y="22"/>
                    <a:pt x="103" y="22"/>
                    <a:pt x="103" y="22"/>
                  </a:cubicBezTo>
                  <a:cubicBezTo>
                    <a:pt x="102" y="24"/>
                    <a:pt x="102" y="24"/>
                    <a:pt x="102" y="24"/>
                  </a:cubicBezTo>
                  <a:cubicBezTo>
                    <a:pt x="100" y="24"/>
                    <a:pt x="100" y="24"/>
                    <a:pt x="100" y="24"/>
                  </a:cubicBezTo>
                  <a:cubicBezTo>
                    <a:pt x="98" y="24"/>
                    <a:pt x="98" y="24"/>
                    <a:pt x="98" y="24"/>
                  </a:cubicBezTo>
                  <a:cubicBezTo>
                    <a:pt x="98" y="25"/>
                    <a:pt x="98" y="25"/>
                    <a:pt x="98" y="25"/>
                  </a:cubicBezTo>
                  <a:cubicBezTo>
                    <a:pt x="97" y="26"/>
                    <a:pt x="97" y="26"/>
                    <a:pt x="97" y="26"/>
                  </a:cubicBezTo>
                  <a:cubicBezTo>
                    <a:pt x="96" y="26"/>
                    <a:pt x="96" y="26"/>
                    <a:pt x="96" y="26"/>
                  </a:cubicBezTo>
                  <a:cubicBezTo>
                    <a:pt x="96" y="26"/>
                    <a:pt x="96" y="26"/>
                    <a:pt x="96" y="26"/>
                  </a:cubicBezTo>
                  <a:cubicBezTo>
                    <a:pt x="95" y="26"/>
                    <a:pt x="95" y="26"/>
                    <a:pt x="95" y="26"/>
                  </a:cubicBezTo>
                  <a:cubicBezTo>
                    <a:pt x="94" y="27"/>
                    <a:pt x="94" y="27"/>
                    <a:pt x="94" y="27"/>
                  </a:cubicBezTo>
                  <a:cubicBezTo>
                    <a:pt x="93" y="26"/>
                    <a:pt x="93" y="26"/>
                    <a:pt x="93" y="26"/>
                  </a:cubicBezTo>
                  <a:cubicBezTo>
                    <a:pt x="91" y="24"/>
                    <a:pt x="91" y="24"/>
                    <a:pt x="91" y="24"/>
                  </a:cubicBezTo>
                  <a:cubicBezTo>
                    <a:pt x="90" y="23"/>
                    <a:pt x="90" y="23"/>
                    <a:pt x="90" y="23"/>
                  </a:cubicBezTo>
                  <a:cubicBezTo>
                    <a:pt x="90" y="22"/>
                    <a:pt x="90" y="22"/>
                    <a:pt x="90" y="22"/>
                  </a:cubicBezTo>
                  <a:cubicBezTo>
                    <a:pt x="88" y="21"/>
                    <a:pt x="88" y="21"/>
                    <a:pt x="88" y="21"/>
                  </a:cubicBezTo>
                  <a:cubicBezTo>
                    <a:pt x="87" y="20"/>
                    <a:pt x="87" y="20"/>
                    <a:pt x="87" y="20"/>
                  </a:cubicBezTo>
                  <a:cubicBezTo>
                    <a:pt x="87" y="18"/>
                    <a:pt x="87" y="18"/>
                    <a:pt x="87" y="18"/>
                  </a:cubicBezTo>
                  <a:cubicBezTo>
                    <a:pt x="87" y="18"/>
                    <a:pt x="87" y="18"/>
                    <a:pt x="87" y="18"/>
                  </a:cubicBezTo>
                  <a:cubicBezTo>
                    <a:pt x="87" y="17"/>
                    <a:pt x="87" y="17"/>
                    <a:pt x="87" y="17"/>
                  </a:cubicBezTo>
                  <a:cubicBezTo>
                    <a:pt x="87" y="16"/>
                    <a:pt x="87" y="16"/>
                    <a:pt x="87" y="16"/>
                  </a:cubicBezTo>
                  <a:cubicBezTo>
                    <a:pt x="88" y="15"/>
                    <a:pt x="88" y="15"/>
                    <a:pt x="88" y="15"/>
                  </a:cubicBezTo>
                  <a:cubicBezTo>
                    <a:pt x="88" y="13"/>
                    <a:pt x="88" y="13"/>
                    <a:pt x="88" y="13"/>
                  </a:cubicBezTo>
                  <a:cubicBezTo>
                    <a:pt x="89" y="11"/>
                    <a:pt x="89" y="11"/>
                    <a:pt x="89" y="11"/>
                  </a:cubicBezTo>
                  <a:cubicBezTo>
                    <a:pt x="89" y="10"/>
                    <a:pt x="89" y="10"/>
                    <a:pt x="89" y="10"/>
                  </a:cubicBezTo>
                  <a:cubicBezTo>
                    <a:pt x="90" y="8"/>
                    <a:pt x="90" y="8"/>
                    <a:pt x="90" y="8"/>
                  </a:cubicBezTo>
                  <a:cubicBezTo>
                    <a:pt x="90" y="8"/>
                    <a:pt x="90" y="8"/>
                    <a:pt x="90" y="8"/>
                  </a:cubicBezTo>
                  <a:cubicBezTo>
                    <a:pt x="89" y="8"/>
                    <a:pt x="89" y="8"/>
                    <a:pt x="89" y="8"/>
                  </a:cubicBezTo>
                  <a:cubicBezTo>
                    <a:pt x="89" y="7"/>
                    <a:pt x="89" y="7"/>
                    <a:pt x="89" y="7"/>
                  </a:cubicBezTo>
                  <a:cubicBezTo>
                    <a:pt x="88" y="6"/>
                    <a:pt x="88" y="6"/>
                    <a:pt x="88" y="6"/>
                  </a:cubicBezTo>
                  <a:cubicBezTo>
                    <a:pt x="87" y="6"/>
                    <a:pt x="87" y="6"/>
                    <a:pt x="87" y="6"/>
                  </a:cubicBezTo>
                  <a:cubicBezTo>
                    <a:pt x="86" y="5"/>
                    <a:pt x="86" y="5"/>
                    <a:pt x="86" y="5"/>
                  </a:cubicBezTo>
                  <a:cubicBezTo>
                    <a:pt x="86" y="5"/>
                    <a:pt x="86" y="5"/>
                    <a:pt x="86" y="5"/>
                  </a:cubicBezTo>
                  <a:cubicBezTo>
                    <a:pt x="87" y="3"/>
                    <a:pt x="87" y="3"/>
                    <a:pt x="87" y="3"/>
                  </a:cubicBezTo>
                  <a:cubicBezTo>
                    <a:pt x="87" y="2"/>
                    <a:pt x="87" y="2"/>
                    <a:pt x="87" y="2"/>
                  </a:cubicBezTo>
                  <a:cubicBezTo>
                    <a:pt x="86" y="0"/>
                    <a:pt x="86" y="0"/>
                    <a:pt x="86" y="0"/>
                  </a:cubicBezTo>
                  <a:cubicBezTo>
                    <a:pt x="85" y="0"/>
                    <a:pt x="85" y="0"/>
                    <a:pt x="85" y="0"/>
                  </a:cubicBezTo>
                  <a:cubicBezTo>
                    <a:pt x="84" y="1"/>
                    <a:pt x="84" y="1"/>
                    <a:pt x="84" y="1"/>
                  </a:cubicBezTo>
                  <a:cubicBezTo>
                    <a:pt x="83" y="0"/>
                    <a:pt x="83" y="0"/>
                    <a:pt x="83" y="0"/>
                  </a:cubicBezTo>
                  <a:cubicBezTo>
                    <a:pt x="83" y="0"/>
                    <a:pt x="83" y="0"/>
                    <a:pt x="83" y="0"/>
                  </a:cubicBezTo>
                  <a:cubicBezTo>
                    <a:pt x="83" y="1"/>
                    <a:pt x="83" y="1"/>
                    <a:pt x="83" y="1"/>
                  </a:cubicBezTo>
                  <a:cubicBezTo>
                    <a:pt x="82" y="3"/>
                    <a:pt x="82" y="3"/>
                    <a:pt x="82" y="3"/>
                  </a:cubicBezTo>
                  <a:cubicBezTo>
                    <a:pt x="79" y="5"/>
                    <a:pt x="79" y="5"/>
                    <a:pt x="79" y="5"/>
                  </a:cubicBezTo>
                  <a:cubicBezTo>
                    <a:pt x="77" y="5"/>
                    <a:pt x="77" y="5"/>
                    <a:pt x="77" y="5"/>
                  </a:cubicBezTo>
                  <a:cubicBezTo>
                    <a:pt x="74" y="7"/>
                    <a:pt x="74" y="7"/>
                    <a:pt x="74" y="7"/>
                  </a:cubicBezTo>
                  <a:cubicBezTo>
                    <a:pt x="73" y="6"/>
                    <a:pt x="73" y="6"/>
                    <a:pt x="73" y="6"/>
                  </a:cubicBezTo>
                  <a:cubicBezTo>
                    <a:pt x="71" y="6"/>
                    <a:pt x="71" y="6"/>
                    <a:pt x="71" y="6"/>
                  </a:cubicBezTo>
                  <a:cubicBezTo>
                    <a:pt x="69" y="8"/>
                    <a:pt x="69" y="8"/>
                    <a:pt x="69" y="8"/>
                  </a:cubicBezTo>
                  <a:cubicBezTo>
                    <a:pt x="67" y="9"/>
                    <a:pt x="67" y="9"/>
                    <a:pt x="67" y="9"/>
                  </a:cubicBezTo>
                  <a:cubicBezTo>
                    <a:pt x="67" y="8"/>
                    <a:pt x="67" y="8"/>
                    <a:pt x="67" y="8"/>
                  </a:cubicBezTo>
                  <a:cubicBezTo>
                    <a:pt x="64" y="9"/>
                    <a:pt x="64" y="9"/>
                    <a:pt x="64" y="9"/>
                  </a:cubicBezTo>
                  <a:cubicBezTo>
                    <a:pt x="62" y="9"/>
                    <a:pt x="62" y="9"/>
                    <a:pt x="62" y="9"/>
                  </a:cubicBezTo>
                  <a:cubicBezTo>
                    <a:pt x="60" y="8"/>
                    <a:pt x="60" y="8"/>
                    <a:pt x="60" y="8"/>
                  </a:cubicBezTo>
                  <a:cubicBezTo>
                    <a:pt x="58" y="7"/>
                    <a:pt x="58" y="7"/>
                    <a:pt x="58" y="7"/>
                  </a:cubicBezTo>
                  <a:cubicBezTo>
                    <a:pt x="56" y="7"/>
                    <a:pt x="56" y="7"/>
                    <a:pt x="56" y="7"/>
                  </a:cubicBezTo>
                  <a:cubicBezTo>
                    <a:pt x="57" y="8"/>
                    <a:pt x="57" y="8"/>
                    <a:pt x="57" y="8"/>
                  </a:cubicBezTo>
                  <a:cubicBezTo>
                    <a:pt x="58" y="9"/>
                    <a:pt x="58" y="9"/>
                    <a:pt x="58" y="9"/>
                  </a:cubicBezTo>
                  <a:cubicBezTo>
                    <a:pt x="60" y="10"/>
                    <a:pt x="60" y="10"/>
                    <a:pt x="60" y="10"/>
                  </a:cubicBezTo>
                  <a:cubicBezTo>
                    <a:pt x="60" y="11"/>
                    <a:pt x="60" y="11"/>
                    <a:pt x="60" y="11"/>
                  </a:cubicBezTo>
                  <a:cubicBezTo>
                    <a:pt x="58" y="14"/>
                    <a:pt x="58" y="14"/>
                    <a:pt x="58" y="14"/>
                  </a:cubicBezTo>
                  <a:cubicBezTo>
                    <a:pt x="59" y="15"/>
                    <a:pt x="59" y="15"/>
                    <a:pt x="59" y="15"/>
                  </a:cubicBezTo>
                  <a:cubicBezTo>
                    <a:pt x="59" y="17"/>
                    <a:pt x="59" y="17"/>
                    <a:pt x="59" y="17"/>
                  </a:cubicBezTo>
                  <a:cubicBezTo>
                    <a:pt x="61" y="18"/>
                    <a:pt x="61" y="18"/>
                    <a:pt x="61" y="18"/>
                  </a:cubicBezTo>
                  <a:cubicBezTo>
                    <a:pt x="63" y="18"/>
                    <a:pt x="63" y="18"/>
                    <a:pt x="63" y="18"/>
                  </a:cubicBezTo>
                  <a:cubicBezTo>
                    <a:pt x="65" y="18"/>
                    <a:pt x="65" y="18"/>
                    <a:pt x="65" y="18"/>
                  </a:cubicBezTo>
                  <a:cubicBezTo>
                    <a:pt x="65" y="20"/>
                    <a:pt x="65" y="20"/>
                    <a:pt x="65" y="20"/>
                  </a:cubicBezTo>
                  <a:cubicBezTo>
                    <a:pt x="64" y="20"/>
                    <a:pt x="64" y="20"/>
                    <a:pt x="64" y="20"/>
                  </a:cubicBezTo>
                  <a:cubicBezTo>
                    <a:pt x="61" y="21"/>
                    <a:pt x="61" y="21"/>
                    <a:pt x="61" y="21"/>
                  </a:cubicBezTo>
                  <a:cubicBezTo>
                    <a:pt x="60" y="22"/>
                    <a:pt x="60" y="22"/>
                    <a:pt x="60" y="22"/>
                  </a:cubicBezTo>
                  <a:cubicBezTo>
                    <a:pt x="59" y="24"/>
                    <a:pt x="59" y="24"/>
                    <a:pt x="59" y="24"/>
                  </a:cubicBezTo>
                  <a:cubicBezTo>
                    <a:pt x="56" y="25"/>
                    <a:pt x="56" y="25"/>
                    <a:pt x="56" y="25"/>
                  </a:cubicBezTo>
                  <a:cubicBezTo>
                    <a:pt x="55" y="27"/>
                    <a:pt x="55" y="27"/>
                    <a:pt x="55" y="27"/>
                  </a:cubicBezTo>
                  <a:cubicBezTo>
                    <a:pt x="53" y="28"/>
                    <a:pt x="53" y="28"/>
                    <a:pt x="53" y="28"/>
                  </a:cubicBezTo>
                  <a:cubicBezTo>
                    <a:pt x="52" y="30"/>
                    <a:pt x="52" y="30"/>
                    <a:pt x="52" y="30"/>
                  </a:cubicBezTo>
                  <a:cubicBezTo>
                    <a:pt x="49" y="30"/>
                    <a:pt x="49" y="30"/>
                    <a:pt x="49" y="30"/>
                  </a:cubicBezTo>
                  <a:cubicBezTo>
                    <a:pt x="48" y="30"/>
                    <a:pt x="48" y="30"/>
                    <a:pt x="48" y="30"/>
                  </a:cubicBezTo>
                  <a:cubicBezTo>
                    <a:pt x="45" y="28"/>
                    <a:pt x="45" y="28"/>
                    <a:pt x="45" y="28"/>
                  </a:cubicBezTo>
                  <a:cubicBezTo>
                    <a:pt x="43" y="26"/>
                    <a:pt x="43" y="26"/>
                    <a:pt x="43" y="26"/>
                  </a:cubicBezTo>
                  <a:cubicBezTo>
                    <a:pt x="41" y="26"/>
                    <a:pt x="41" y="26"/>
                    <a:pt x="41" y="26"/>
                  </a:cubicBezTo>
                  <a:cubicBezTo>
                    <a:pt x="41" y="25"/>
                    <a:pt x="41" y="25"/>
                    <a:pt x="41" y="25"/>
                  </a:cubicBezTo>
                  <a:cubicBezTo>
                    <a:pt x="41" y="23"/>
                    <a:pt x="41" y="23"/>
                    <a:pt x="41" y="23"/>
                  </a:cubicBezTo>
                  <a:cubicBezTo>
                    <a:pt x="40" y="22"/>
                    <a:pt x="40" y="22"/>
                    <a:pt x="40" y="22"/>
                  </a:cubicBezTo>
                  <a:cubicBezTo>
                    <a:pt x="39" y="21"/>
                    <a:pt x="39" y="21"/>
                    <a:pt x="39" y="21"/>
                  </a:cubicBezTo>
                  <a:cubicBezTo>
                    <a:pt x="38" y="22"/>
                    <a:pt x="38" y="22"/>
                    <a:pt x="38" y="22"/>
                  </a:cubicBezTo>
                  <a:cubicBezTo>
                    <a:pt x="36" y="23"/>
                    <a:pt x="36" y="23"/>
                    <a:pt x="36" y="23"/>
                  </a:cubicBezTo>
                  <a:cubicBezTo>
                    <a:pt x="36" y="23"/>
                    <a:pt x="36" y="23"/>
                    <a:pt x="36" y="23"/>
                  </a:cubicBezTo>
                  <a:cubicBezTo>
                    <a:pt x="35" y="22"/>
                    <a:pt x="35" y="22"/>
                    <a:pt x="35" y="22"/>
                  </a:cubicBezTo>
                  <a:cubicBezTo>
                    <a:pt x="34" y="22"/>
                    <a:pt x="34" y="22"/>
                    <a:pt x="34" y="22"/>
                  </a:cubicBezTo>
                  <a:cubicBezTo>
                    <a:pt x="33" y="23"/>
                    <a:pt x="33" y="23"/>
                    <a:pt x="33" y="23"/>
                  </a:cubicBezTo>
                  <a:cubicBezTo>
                    <a:pt x="26" y="23"/>
                    <a:pt x="26" y="23"/>
                    <a:pt x="26" y="23"/>
                  </a:cubicBezTo>
                  <a:cubicBezTo>
                    <a:pt x="25" y="25"/>
                    <a:pt x="25" y="25"/>
                    <a:pt x="25" y="25"/>
                  </a:cubicBezTo>
                  <a:cubicBezTo>
                    <a:pt x="26" y="27"/>
                    <a:pt x="26" y="27"/>
                    <a:pt x="26" y="27"/>
                  </a:cubicBezTo>
                  <a:cubicBezTo>
                    <a:pt x="28" y="27"/>
                    <a:pt x="28" y="27"/>
                    <a:pt x="28" y="27"/>
                  </a:cubicBezTo>
                  <a:cubicBezTo>
                    <a:pt x="29" y="29"/>
                    <a:pt x="29" y="29"/>
                    <a:pt x="29" y="29"/>
                  </a:cubicBezTo>
                  <a:cubicBezTo>
                    <a:pt x="29" y="30"/>
                    <a:pt x="29" y="30"/>
                    <a:pt x="29" y="30"/>
                  </a:cubicBezTo>
                  <a:cubicBezTo>
                    <a:pt x="29" y="31"/>
                    <a:pt x="29" y="31"/>
                    <a:pt x="29" y="31"/>
                  </a:cubicBezTo>
                  <a:cubicBezTo>
                    <a:pt x="29" y="32"/>
                    <a:pt x="29" y="32"/>
                    <a:pt x="29" y="32"/>
                  </a:cubicBezTo>
                  <a:cubicBezTo>
                    <a:pt x="28" y="31"/>
                    <a:pt x="28" y="31"/>
                    <a:pt x="28" y="31"/>
                  </a:cubicBezTo>
                  <a:cubicBezTo>
                    <a:pt x="23" y="32"/>
                    <a:pt x="23" y="32"/>
                    <a:pt x="23" y="32"/>
                  </a:cubicBezTo>
                  <a:cubicBezTo>
                    <a:pt x="24" y="36"/>
                    <a:pt x="24" y="36"/>
                    <a:pt x="24" y="36"/>
                  </a:cubicBezTo>
                  <a:cubicBezTo>
                    <a:pt x="25" y="37"/>
                    <a:pt x="25" y="37"/>
                    <a:pt x="25" y="37"/>
                  </a:cubicBezTo>
                  <a:cubicBezTo>
                    <a:pt x="27" y="39"/>
                    <a:pt x="27" y="39"/>
                    <a:pt x="27" y="39"/>
                  </a:cubicBezTo>
                  <a:cubicBezTo>
                    <a:pt x="29" y="42"/>
                    <a:pt x="29" y="42"/>
                    <a:pt x="29" y="42"/>
                  </a:cubicBezTo>
                  <a:cubicBezTo>
                    <a:pt x="28" y="44"/>
                    <a:pt x="28" y="44"/>
                    <a:pt x="28" y="44"/>
                  </a:cubicBezTo>
                  <a:cubicBezTo>
                    <a:pt x="28" y="45"/>
                    <a:pt x="28" y="45"/>
                    <a:pt x="28" y="45"/>
                  </a:cubicBezTo>
                  <a:cubicBezTo>
                    <a:pt x="25" y="58"/>
                    <a:pt x="25" y="58"/>
                    <a:pt x="25" y="58"/>
                  </a:cubicBezTo>
                  <a:cubicBezTo>
                    <a:pt x="24" y="61"/>
                    <a:pt x="24" y="61"/>
                    <a:pt x="24" y="61"/>
                  </a:cubicBezTo>
                  <a:cubicBezTo>
                    <a:pt x="24" y="62"/>
                    <a:pt x="24" y="62"/>
                    <a:pt x="24" y="62"/>
                  </a:cubicBezTo>
                  <a:cubicBezTo>
                    <a:pt x="23" y="63"/>
                    <a:pt x="23" y="63"/>
                    <a:pt x="23" y="63"/>
                  </a:cubicBezTo>
                  <a:cubicBezTo>
                    <a:pt x="22" y="62"/>
                    <a:pt x="22" y="62"/>
                    <a:pt x="22" y="62"/>
                  </a:cubicBezTo>
                  <a:cubicBezTo>
                    <a:pt x="22" y="62"/>
                    <a:pt x="22" y="62"/>
                    <a:pt x="22" y="62"/>
                  </a:cubicBezTo>
                  <a:cubicBezTo>
                    <a:pt x="21" y="61"/>
                    <a:pt x="21" y="61"/>
                    <a:pt x="21" y="61"/>
                  </a:cubicBezTo>
                  <a:cubicBezTo>
                    <a:pt x="20" y="61"/>
                    <a:pt x="20" y="61"/>
                    <a:pt x="20" y="61"/>
                  </a:cubicBezTo>
                  <a:cubicBezTo>
                    <a:pt x="19" y="61"/>
                    <a:pt x="19" y="61"/>
                    <a:pt x="19" y="61"/>
                  </a:cubicBezTo>
                  <a:cubicBezTo>
                    <a:pt x="19" y="61"/>
                    <a:pt x="19" y="61"/>
                    <a:pt x="19" y="61"/>
                  </a:cubicBezTo>
                  <a:cubicBezTo>
                    <a:pt x="18" y="62"/>
                    <a:pt x="18" y="62"/>
                    <a:pt x="18" y="62"/>
                  </a:cubicBezTo>
                  <a:cubicBezTo>
                    <a:pt x="14" y="63"/>
                    <a:pt x="14" y="63"/>
                    <a:pt x="14" y="63"/>
                  </a:cubicBezTo>
                  <a:cubicBezTo>
                    <a:pt x="11" y="64"/>
                    <a:pt x="11" y="64"/>
                    <a:pt x="11" y="64"/>
                  </a:cubicBezTo>
                  <a:cubicBezTo>
                    <a:pt x="10" y="65"/>
                    <a:pt x="10" y="65"/>
                    <a:pt x="10" y="65"/>
                  </a:cubicBezTo>
                  <a:cubicBezTo>
                    <a:pt x="9" y="65"/>
                    <a:pt x="9" y="65"/>
                    <a:pt x="9" y="65"/>
                  </a:cubicBezTo>
                  <a:cubicBezTo>
                    <a:pt x="8" y="66"/>
                    <a:pt x="8" y="66"/>
                    <a:pt x="8" y="66"/>
                  </a:cubicBezTo>
                  <a:cubicBezTo>
                    <a:pt x="6" y="67"/>
                    <a:pt x="6" y="67"/>
                    <a:pt x="6" y="67"/>
                  </a:cubicBezTo>
                  <a:cubicBezTo>
                    <a:pt x="5" y="68"/>
                    <a:pt x="5" y="68"/>
                    <a:pt x="5" y="68"/>
                  </a:cubicBezTo>
                  <a:cubicBezTo>
                    <a:pt x="5" y="69"/>
                    <a:pt x="5" y="69"/>
                    <a:pt x="5" y="69"/>
                  </a:cubicBezTo>
                  <a:cubicBezTo>
                    <a:pt x="5" y="70"/>
                    <a:pt x="5" y="70"/>
                    <a:pt x="5" y="70"/>
                  </a:cubicBezTo>
                  <a:cubicBezTo>
                    <a:pt x="5" y="71"/>
                    <a:pt x="5" y="71"/>
                    <a:pt x="5" y="71"/>
                  </a:cubicBezTo>
                  <a:cubicBezTo>
                    <a:pt x="3" y="73"/>
                    <a:pt x="3" y="73"/>
                    <a:pt x="3" y="73"/>
                  </a:cubicBezTo>
                  <a:cubicBezTo>
                    <a:pt x="4" y="75"/>
                    <a:pt x="4" y="75"/>
                    <a:pt x="4" y="75"/>
                  </a:cubicBezTo>
                  <a:cubicBezTo>
                    <a:pt x="4" y="76"/>
                    <a:pt x="4" y="76"/>
                    <a:pt x="4" y="76"/>
                  </a:cubicBezTo>
                  <a:cubicBezTo>
                    <a:pt x="3" y="77"/>
                    <a:pt x="3" y="77"/>
                    <a:pt x="3" y="77"/>
                  </a:cubicBezTo>
                  <a:cubicBezTo>
                    <a:pt x="2" y="77"/>
                    <a:pt x="2" y="77"/>
                    <a:pt x="2" y="77"/>
                  </a:cubicBezTo>
                  <a:cubicBezTo>
                    <a:pt x="1" y="78"/>
                    <a:pt x="1" y="78"/>
                    <a:pt x="1" y="78"/>
                  </a:cubicBezTo>
                  <a:cubicBezTo>
                    <a:pt x="1" y="80"/>
                    <a:pt x="1" y="80"/>
                    <a:pt x="1" y="80"/>
                  </a:cubicBezTo>
                  <a:cubicBezTo>
                    <a:pt x="0" y="80"/>
                    <a:pt x="0" y="80"/>
                    <a:pt x="0" y="80"/>
                  </a:cubicBezTo>
                  <a:cubicBezTo>
                    <a:pt x="0" y="81"/>
                    <a:pt x="0" y="81"/>
                    <a:pt x="0" y="81"/>
                  </a:cubicBezTo>
                  <a:cubicBezTo>
                    <a:pt x="0" y="83"/>
                    <a:pt x="0" y="83"/>
                    <a:pt x="0" y="83"/>
                  </a:cubicBezTo>
                  <a:cubicBezTo>
                    <a:pt x="0" y="84"/>
                    <a:pt x="0" y="84"/>
                    <a:pt x="0" y="84"/>
                  </a:cubicBezTo>
                  <a:cubicBezTo>
                    <a:pt x="0" y="85"/>
                    <a:pt x="0" y="85"/>
                    <a:pt x="0" y="85"/>
                  </a:cubicBezTo>
                  <a:cubicBezTo>
                    <a:pt x="0" y="86"/>
                    <a:pt x="0" y="86"/>
                    <a:pt x="0" y="86"/>
                  </a:cubicBezTo>
                  <a:cubicBezTo>
                    <a:pt x="2" y="87"/>
                    <a:pt x="2" y="87"/>
                    <a:pt x="2" y="87"/>
                  </a:cubicBezTo>
                  <a:cubicBezTo>
                    <a:pt x="5" y="92"/>
                    <a:pt x="5" y="92"/>
                    <a:pt x="5" y="92"/>
                  </a:cubicBezTo>
                  <a:cubicBezTo>
                    <a:pt x="3" y="94"/>
                    <a:pt x="3" y="94"/>
                    <a:pt x="3" y="94"/>
                  </a:cubicBezTo>
                  <a:cubicBezTo>
                    <a:pt x="7" y="94"/>
                    <a:pt x="7" y="94"/>
                    <a:pt x="7" y="94"/>
                  </a:cubicBezTo>
                  <a:cubicBezTo>
                    <a:pt x="9" y="94"/>
                    <a:pt x="9" y="94"/>
                    <a:pt x="9" y="94"/>
                  </a:cubicBezTo>
                  <a:cubicBezTo>
                    <a:pt x="10" y="96"/>
                    <a:pt x="10" y="96"/>
                    <a:pt x="10" y="96"/>
                  </a:cubicBezTo>
                  <a:cubicBezTo>
                    <a:pt x="11" y="98"/>
                    <a:pt x="11" y="98"/>
                    <a:pt x="11" y="98"/>
                  </a:cubicBezTo>
                  <a:cubicBezTo>
                    <a:pt x="13" y="98"/>
                    <a:pt x="13" y="98"/>
                    <a:pt x="13" y="98"/>
                  </a:cubicBezTo>
                  <a:cubicBezTo>
                    <a:pt x="16" y="98"/>
                    <a:pt x="16" y="98"/>
                    <a:pt x="16" y="98"/>
                  </a:cubicBezTo>
                  <a:cubicBezTo>
                    <a:pt x="19" y="96"/>
                    <a:pt x="19" y="96"/>
                    <a:pt x="19" y="96"/>
                  </a:cubicBezTo>
                  <a:cubicBezTo>
                    <a:pt x="21" y="95"/>
                    <a:pt x="21" y="95"/>
                    <a:pt x="21" y="95"/>
                  </a:cubicBezTo>
                  <a:cubicBezTo>
                    <a:pt x="22" y="95"/>
                    <a:pt x="22" y="95"/>
                    <a:pt x="22" y="95"/>
                  </a:cubicBezTo>
                  <a:cubicBezTo>
                    <a:pt x="22" y="97"/>
                    <a:pt x="22" y="97"/>
                    <a:pt x="22" y="97"/>
                  </a:cubicBezTo>
                  <a:cubicBezTo>
                    <a:pt x="21" y="97"/>
                    <a:pt x="21" y="97"/>
                    <a:pt x="21" y="97"/>
                  </a:cubicBezTo>
                  <a:cubicBezTo>
                    <a:pt x="21" y="99"/>
                    <a:pt x="21" y="99"/>
                    <a:pt x="21" y="99"/>
                  </a:cubicBezTo>
                  <a:cubicBezTo>
                    <a:pt x="21" y="103"/>
                    <a:pt x="21" y="103"/>
                    <a:pt x="21" y="103"/>
                  </a:cubicBezTo>
                  <a:cubicBezTo>
                    <a:pt x="22" y="105"/>
                    <a:pt x="22" y="105"/>
                    <a:pt x="22" y="105"/>
                  </a:cubicBezTo>
                  <a:cubicBezTo>
                    <a:pt x="22" y="105"/>
                    <a:pt x="22" y="105"/>
                    <a:pt x="22" y="105"/>
                  </a:cubicBezTo>
                  <a:cubicBezTo>
                    <a:pt x="24" y="105"/>
                    <a:pt x="24" y="105"/>
                    <a:pt x="24" y="105"/>
                  </a:cubicBezTo>
                  <a:cubicBezTo>
                    <a:pt x="25" y="105"/>
                    <a:pt x="25" y="105"/>
                    <a:pt x="25" y="105"/>
                  </a:cubicBezTo>
                  <a:cubicBezTo>
                    <a:pt x="26" y="105"/>
                    <a:pt x="26" y="105"/>
                    <a:pt x="26" y="105"/>
                  </a:cubicBezTo>
                  <a:cubicBezTo>
                    <a:pt x="27" y="105"/>
                    <a:pt x="27" y="105"/>
                    <a:pt x="27" y="105"/>
                  </a:cubicBezTo>
                  <a:cubicBezTo>
                    <a:pt x="27" y="105"/>
                    <a:pt x="27" y="105"/>
                    <a:pt x="27" y="105"/>
                  </a:cubicBezTo>
                  <a:cubicBezTo>
                    <a:pt x="28" y="105"/>
                    <a:pt x="28" y="105"/>
                    <a:pt x="28" y="105"/>
                  </a:cubicBezTo>
                  <a:cubicBezTo>
                    <a:pt x="28" y="105"/>
                    <a:pt x="28" y="105"/>
                    <a:pt x="28" y="105"/>
                  </a:cubicBezTo>
                  <a:cubicBezTo>
                    <a:pt x="32" y="105"/>
                    <a:pt x="32" y="105"/>
                    <a:pt x="32" y="105"/>
                  </a:cubicBezTo>
                  <a:cubicBezTo>
                    <a:pt x="33" y="105"/>
                    <a:pt x="33" y="105"/>
                    <a:pt x="33" y="105"/>
                  </a:cubicBezTo>
                  <a:cubicBezTo>
                    <a:pt x="35" y="104"/>
                    <a:pt x="35" y="104"/>
                    <a:pt x="35" y="104"/>
                  </a:cubicBezTo>
                  <a:cubicBezTo>
                    <a:pt x="36" y="104"/>
                    <a:pt x="36" y="104"/>
                    <a:pt x="36" y="104"/>
                  </a:cubicBezTo>
                  <a:cubicBezTo>
                    <a:pt x="38" y="103"/>
                    <a:pt x="38" y="103"/>
                    <a:pt x="38" y="103"/>
                  </a:cubicBezTo>
                  <a:cubicBezTo>
                    <a:pt x="39" y="103"/>
                    <a:pt x="39" y="103"/>
                    <a:pt x="39" y="103"/>
                  </a:cubicBezTo>
                  <a:cubicBezTo>
                    <a:pt x="41" y="103"/>
                    <a:pt x="41" y="103"/>
                    <a:pt x="41" y="103"/>
                  </a:cubicBezTo>
                  <a:cubicBezTo>
                    <a:pt x="42" y="100"/>
                    <a:pt x="42" y="100"/>
                    <a:pt x="42" y="100"/>
                  </a:cubicBezTo>
                  <a:cubicBezTo>
                    <a:pt x="45" y="98"/>
                    <a:pt x="45" y="98"/>
                    <a:pt x="45" y="98"/>
                  </a:cubicBezTo>
                  <a:cubicBezTo>
                    <a:pt x="47" y="97"/>
                    <a:pt x="47" y="97"/>
                    <a:pt x="47" y="97"/>
                  </a:cubicBezTo>
                  <a:cubicBezTo>
                    <a:pt x="49" y="96"/>
                    <a:pt x="49" y="96"/>
                    <a:pt x="49" y="96"/>
                  </a:cubicBezTo>
                  <a:cubicBezTo>
                    <a:pt x="50" y="96"/>
                    <a:pt x="50" y="96"/>
                    <a:pt x="50" y="96"/>
                  </a:cubicBezTo>
                  <a:cubicBezTo>
                    <a:pt x="52" y="97"/>
                    <a:pt x="52" y="97"/>
                    <a:pt x="52" y="97"/>
                  </a:cubicBezTo>
                  <a:cubicBezTo>
                    <a:pt x="53" y="96"/>
                    <a:pt x="53" y="96"/>
                    <a:pt x="53" y="96"/>
                  </a:cubicBezTo>
                  <a:cubicBezTo>
                    <a:pt x="54" y="97"/>
                    <a:pt x="54" y="97"/>
                    <a:pt x="54" y="97"/>
                  </a:cubicBezTo>
                  <a:cubicBezTo>
                    <a:pt x="54" y="99"/>
                    <a:pt x="54" y="99"/>
                    <a:pt x="54" y="99"/>
                  </a:cubicBezTo>
                  <a:cubicBezTo>
                    <a:pt x="54" y="101"/>
                    <a:pt x="54" y="101"/>
                    <a:pt x="54" y="101"/>
                  </a:cubicBezTo>
                  <a:cubicBezTo>
                    <a:pt x="53" y="103"/>
                    <a:pt x="53" y="103"/>
                    <a:pt x="53" y="103"/>
                  </a:cubicBezTo>
                  <a:cubicBezTo>
                    <a:pt x="54" y="105"/>
                    <a:pt x="54" y="105"/>
                    <a:pt x="54" y="105"/>
                  </a:cubicBezTo>
                  <a:cubicBezTo>
                    <a:pt x="54" y="107"/>
                    <a:pt x="54" y="107"/>
                    <a:pt x="54" y="107"/>
                  </a:cubicBezTo>
                  <a:cubicBezTo>
                    <a:pt x="55" y="109"/>
                    <a:pt x="55" y="109"/>
                    <a:pt x="55" y="109"/>
                  </a:cubicBezTo>
                  <a:cubicBezTo>
                    <a:pt x="56" y="110"/>
                    <a:pt x="56" y="110"/>
                    <a:pt x="56" y="110"/>
                  </a:cubicBezTo>
                  <a:cubicBezTo>
                    <a:pt x="57" y="112"/>
                    <a:pt x="57" y="112"/>
                    <a:pt x="57" y="112"/>
                  </a:cubicBezTo>
                  <a:cubicBezTo>
                    <a:pt x="58" y="112"/>
                    <a:pt x="58" y="112"/>
                    <a:pt x="58" y="112"/>
                  </a:cubicBezTo>
                  <a:cubicBezTo>
                    <a:pt x="60" y="114"/>
                    <a:pt x="60" y="114"/>
                    <a:pt x="60" y="114"/>
                  </a:cubicBezTo>
                  <a:cubicBezTo>
                    <a:pt x="62" y="115"/>
                    <a:pt x="62" y="115"/>
                    <a:pt x="62" y="115"/>
                  </a:cubicBezTo>
                  <a:cubicBezTo>
                    <a:pt x="62" y="114"/>
                    <a:pt x="62" y="114"/>
                    <a:pt x="62" y="114"/>
                  </a:cubicBezTo>
                  <a:cubicBezTo>
                    <a:pt x="65" y="114"/>
                    <a:pt x="65" y="114"/>
                    <a:pt x="65" y="114"/>
                  </a:cubicBezTo>
                  <a:cubicBezTo>
                    <a:pt x="67" y="116"/>
                    <a:pt x="67" y="116"/>
                    <a:pt x="67" y="116"/>
                  </a:cubicBezTo>
                  <a:cubicBezTo>
                    <a:pt x="68" y="115"/>
                    <a:pt x="68" y="115"/>
                    <a:pt x="68" y="115"/>
                  </a:cubicBezTo>
                  <a:cubicBezTo>
                    <a:pt x="71" y="118"/>
                    <a:pt x="71" y="118"/>
                    <a:pt x="71" y="118"/>
                  </a:cubicBezTo>
                  <a:cubicBezTo>
                    <a:pt x="72" y="118"/>
                    <a:pt x="72" y="118"/>
                    <a:pt x="72" y="118"/>
                  </a:cubicBezTo>
                  <a:cubicBezTo>
                    <a:pt x="74" y="119"/>
                    <a:pt x="74" y="119"/>
                    <a:pt x="74" y="119"/>
                  </a:cubicBezTo>
                  <a:cubicBezTo>
                    <a:pt x="76" y="119"/>
                    <a:pt x="76" y="119"/>
                    <a:pt x="76" y="119"/>
                  </a:cubicBezTo>
                  <a:cubicBezTo>
                    <a:pt x="77" y="121"/>
                    <a:pt x="77" y="121"/>
                    <a:pt x="77" y="121"/>
                  </a:cubicBezTo>
                  <a:cubicBezTo>
                    <a:pt x="78" y="121"/>
                    <a:pt x="78" y="121"/>
                    <a:pt x="78" y="121"/>
                  </a:cubicBezTo>
                  <a:cubicBezTo>
                    <a:pt x="79" y="122"/>
                    <a:pt x="79" y="122"/>
                    <a:pt x="79" y="122"/>
                  </a:cubicBezTo>
                  <a:cubicBezTo>
                    <a:pt x="83" y="122"/>
                    <a:pt x="83" y="122"/>
                    <a:pt x="83" y="122"/>
                  </a:cubicBezTo>
                  <a:cubicBezTo>
                    <a:pt x="86" y="123"/>
                    <a:pt x="86" y="123"/>
                    <a:pt x="86" y="123"/>
                  </a:cubicBezTo>
                  <a:cubicBezTo>
                    <a:pt x="86" y="125"/>
                    <a:pt x="86" y="125"/>
                    <a:pt x="86" y="125"/>
                  </a:cubicBezTo>
                  <a:cubicBezTo>
                    <a:pt x="86" y="127"/>
                    <a:pt x="86" y="127"/>
                    <a:pt x="86" y="127"/>
                  </a:cubicBezTo>
                  <a:cubicBezTo>
                    <a:pt x="86" y="130"/>
                    <a:pt x="86" y="130"/>
                    <a:pt x="86" y="130"/>
                  </a:cubicBezTo>
                  <a:cubicBezTo>
                    <a:pt x="86" y="131"/>
                    <a:pt x="86" y="131"/>
                    <a:pt x="86" y="131"/>
                  </a:cubicBezTo>
                  <a:cubicBezTo>
                    <a:pt x="88" y="135"/>
                    <a:pt x="88" y="135"/>
                    <a:pt x="88" y="135"/>
                  </a:cubicBezTo>
                  <a:cubicBezTo>
                    <a:pt x="88" y="138"/>
                    <a:pt x="88" y="138"/>
                    <a:pt x="88" y="138"/>
                  </a:cubicBezTo>
                  <a:cubicBezTo>
                    <a:pt x="99" y="138"/>
                    <a:pt x="99" y="138"/>
                    <a:pt x="99" y="138"/>
                  </a:cubicBezTo>
                  <a:cubicBezTo>
                    <a:pt x="99" y="142"/>
                    <a:pt x="99" y="142"/>
                    <a:pt x="99" y="142"/>
                  </a:cubicBezTo>
                  <a:cubicBezTo>
                    <a:pt x="99" y="145"/>
                    <a:pt x="99" y="145"/>
                    <a:pt x="99" y="145"/>
                  </a:cubicBezTo>
                  <a:cubicBezTo>
                    <a:pt x="102" y="146"/>
                    <a:pt x="102" y="146"/>
                    <a:pt x="102" y="146"/>
                  </a:cubicBezTo>
                  <a:cubicBezTo>
                    <a:pt x="106" y="151"/>
                    <a:pt x="106" y="151"/>
                    <a:pt x="106" y="151"/>
                  </a:cubicBezTo>
                  <a:cubicBezTo>
                    <a:pt x="106" y="154"/>
                    <a:pt x="106" y="154"/>
                    <a:pt x="106" y="154"/>
                  </a:cubicBezTo>
                  <a:cubicBezTo>
                    <a:pt x="103" y="161"/>
                    <a:pt x="103" y="161"/>
                    <a:pt x="103" y="161"/>
                  </a:cubicBezTo>
                  <a:cubicBezTo>
                    <a:pt x="103" y="161"/>
                    <a:pt x="103" y="161"/>
                    <a:pt x="103" y="161"/>
                  </a:cubicBezTo>
                  <a:cubicBezTo>
                    <a:pt x="102" y="163"/>
                    <a:pt x="102" y="163"/>
                    <a:pt x="102" y="163"/>
                  </a:cubicBezTo>
                  <a:cubicBezTo>
                    <a:pt x="103" y="163"/>
                    <a:pt x="103" y="163"/>
                    <a:pt x="103" y="163"/>
                  </a:cubicBezTo>
                  <a:cubicBezTo>
                    <a:pt x="102" y="165"/>
                    <a:pt x="102" y="165"/>
                    <a:pt x="102" y="165"/>
                  </a:cubicBezTo>
                  <a:cubicBezTo>
                    <a:pt x="104" y="166"/>
                    <a:pt x="104" y="166"/>
                    <a:pt x="104" y="166"/>
                  </a:cubicBezTo>
                  <a:cubicBezTo>
                    <a:pt x="104" y="168"/>
                    <a:pt x="104" y="168"/>
                    <a:pt x="104" y="168"/>
                  </a:cubicBezTo>
                  <a:cubicBezTo>
                    <a:pt x="105" y="170"/>
                    <a:pt x="105" y="170"/>
                    <a:pt x="105" y="170"/>
                  </a:cubicBezTo>
                  <a:cubicBezTo>
                    <a:pt x="105" y="173"/>
                    <a:pt x="105" y="173"/>
                    <a:pt x="105" y="173"/>
                  </a:cubicBezTo>
                  <a:cubicBezTo>
                    <a:pt x="105" y="175"/>
                    <a:pt x="105" y="175"/>
                    <a:pt x="105" y="175"/>
                  </a:cubicBezTo>
                  <a:cubicBezTo>
                    <a:pt x="105" y="176"/>
                    <a:pt x="105" y="176"/>
                    <a:pt x="105" y="176"/>
                  </a:cubicBezTo>
                  <a:cubicBezTo>
                    <a:pt x="105" y="178"/>
                    <a:pt x="105" y="178"/>
                    <a:pt x="105" y="178"/>
                  </a:cubicBezTo>
                  <a:cubicBezTo>
                    <a:pt x="107" y="178"/>
                    <a:pt x="107" y="178"/>
                    <a:pt x="107" y="178"/>
                  </a:cubicBezTo>
                  <a:cubicBezTo>
                    <a:pt x="108" y="178"/>
                    <a:pt x="108" y="178"/>
                    <a:pt x="108" y="178"/>
                  </a:cubicBezTo>
                  <a:cubicBezTo>
                    <a:pt x="111" y="178"/>
                    <a:pt x="111" y="178"/>
                    <a:pt x="111" y="178"/>
                  </a:cubicBezTo>
                  <a:cubicBezTo>
                    <a:pt x="113" y="178"/>
                    <a:pt x="113" y="178"/>
                    <a:pt x="113" y="178"/>
                  </a:cubicBezTo>
                  <a:cubicBezTo>
                    <a:pt x="116" y="177"/>
                    <a:pt x="116" y="177"/>
                    <a:pt x="116" y="177"/>
                  </a:cubicBezTo>
                  <a:cubicBezTo>
                    <a:pt x="118" y="178"/>
                    <a:pt x="118" y="178"/>
                    <a:pt x="118" y="178"/>
                  </a:cubicBezTo>
                  <a:cubicBezTo>
                    <a:pt x="119" y="179"/>
                    <a:pt x="119" y="179"/>
                    <a:pt x="119" y="179"/>
                  </a:cubicBezTo>
                  <a:cubicBezTo>
                    <a:pt x="119" y="180"/>
                    <a:pt x="119" y="180"/>
                    <a:pt x="119" y="180"/>
                  </a:cubicBezTo>
                  <a:cubicBezTo>
                    <a:pt x="121" y="187"/>
                    <a:pt x="121" y="187"/>
                    <a:pt x="121" y="187"/>
                  </a:cubicBezTo>
                  <a:cubicBezTo>
                    <a:pt x="122" y="189"/>
                    <a:pt x="122" y="189"/>
                    <a:pt x="122" y="189"/>
                  </a:cubicBezTo>
                  <a:cubicBezTo>
                    <a:pt x="123" y="190"/>
                    <a:pt x="123" y="190"/>
                    <a:pt x="123" y="190"/>
                  </a:cubicBezTo>
                  <a:cubicBezTo>
                    <a:pt x="125" y="188"/>
                    <a:pt x="125" y="188"/>
                    <a:pt x="125" y="188"/>
                  </a:cubicBezTo>
                  <a:cubicBezTo>
                    <a:pt x="127" y="189"/>
                    <a:pt x="127" y="189"/>
                    <a:pt x="127" y="189"/>
                  </a:cubicBezTo>
                  <a:cubicBezTo>
                    <a:pt x="128" y="190"/>
                    <a:pt x="128" y="190"/>
                    <a:pt x="128" y="190"/>
                  </a:cubicBezTo>
                  <a:cubicBezTo>
                    <a:pt x="129" y="190"/>
                    <a:pt x="129" y="190"/>
                    <a:pt x="129" y="190"/>
                  </a:cubicBezTo>
                  <a:cubicBezTo>
                    <a:pt x="128" y="191"/>
                    <a:pt x="128" y="191"/>
                    <a:pt x="128" y="191"/>
                  </a:cubicBezTo>
                  <a:cubicBezTo>
                    <a:pt x="128" y="197"/>
                    <a:pt x="128" y="197"/>
                    <a:pt x="128" y="197"/>
                  </a:cubicBezTo>
                  <a:cubicBezTo>
                    <a:pt x="128" y="198"/>
                    <a:pt x="128" y="198"/>
                    <a:pt x="128" y="198"/>
                  </a:cubicBezTo>
                  <a:cubicBezTo>
                    <a:pt x="127" y="198"/>
                    <a:pt x="127" y="198"/>
                    <a:pt x="127" y="198"/>
                  </a:cubicBezTo>
                  <a:cubicBezTo>
                    <a:pt x="127" y="199"/>
                    <a:pt x="127" y="199"/>
                    <a:pt x="127" y="199"/>
                  </a:cubicBezTo>
                  <a:cubicBezTo>
                    <a:pt x="127" y="199"/>
                    <a:pt x="127" y="199"/>
                    <a:pt x="127" y="199"/>
                  </a:cubicBezTo>
                  <a:cubicBezTo>
                    <a:pt x="127" y="200"/>
                    <a:pt x="127" y="200"/>
                    <a:pt x="127" y="200"/>
                  </a:cubicBezTo>
                  <a:cubicBezTo>
                    <a:pt x="128" y="199"/>
                    <a:pt x="128" y="199"/>
                    <a:pt x="128" y="199"/>
                  </a:cubicBezTo>
                  <a:cubicBezTo>
                    <a:pt x="131" y="200"/>
                    <a:pt x="131" y="200"/>
                    <a:pt x="131" y="200"/>
                  </a:cubicBezTo>
                  <a:cubicBezTo>
                    <a:pt x="131" y="201"/>
                    <a:pt x="131" y="201"/>
                    <a:pt x="131" y="201"/>
                  </a:cubicBezTo>
                  <a:cubicBezTo>
                    <a:pt x="133" y="204"/>
                    <a:pt x="133" y="204"/>
                    <a:pt x="133" y="204"/>
                  </a:cubicBezTo>
                  <a:cubicBezTo>
                    <a:pt x="132" y="206"/>
                    <a:pt x="132" y="206"/>
                    <a:pt x="132" y="206"/>
                  </a:cubicBezTo>
                  <a:cubicBezTo>
                    <a:pt x="133" y="208"/>
                    <a:pt x="133" y="208"/>
                    <a:pt x="133" y="208"/>
                  </a:cubicBezTo>
                  <a:cubicBezTo>
                    <a:pt x="133" y="210"/>
                    <a:pt x="133" y="210"/>
                    <a:pt x="133" y="210"/>
                  </a:cubicBezTo>
                  <a:cubicBezTo>
                    <a:pt x="133" y="211"/>
                    <a:pt x="133" y="211"/>
                    <a:pt x="133" y="211"/>
                  </a:cubicBezTo>
                  <a:cubicBezTo>
                    <a:pt x="131" y="211"/>
                    <a:pt x="131" y="211"/>
                    <a:pt x="131" y="211"/>
                  </a:cubicBezTo>
                  <a:cubicBezTo>
                    <a:pt x="130" y="212"/>
                    <a:pt x="130" y="212"/>
                    <a:pt x="130" y="212"/>
                  </a:cubicBezTo>
                  <a:cubicBezTo>
                    <a:pt x="130" y="213"/>
                    <a:pt x="130" y="213"/>
                    <a:pt x="130" y="213"/>
                  </a:cubicBezTo>
                  <a:cubicBezTo>
                    <a:pt x="129" y="213"/>
                    <a:pt x="129" y="213"/>
                    <a:pt x="129" y="213"/>
                  </a:cubicBezTo>
                  <a:cubicBezTo>
                    <a:pt x="128" y="213"/>
                    <a:pt x="128" y="213"/>
                    <a:pt x="128" y="213"/>
                  </a:cubicBezTo>
                  <a:cubicBezTo>
                    <a:pt x="126" y="215"/>
                    <a:pt x="126" y="215"/>
                    <a:pt x="126" y="215"/>
                  </a:cubicBezTo>
                  <a:cubicBezTo>
                    <a:pt x="125" y="216"/>
                    <a:pt x="125" y="216"/>
                    <a:pt x="125" y="216"/>
                  </a:cubicBezTo>
                  <a:cubicBezTo>
                    <a:pt x="124" y="216"/>
                    <a:pt x="124" y="216"/>
                    <a:pt x="124" y="216"/>
                  </a:cubicBezTo>
                  <a:cubicBezTo>
                    <a:pt x="122" y="218"/>
                    <a:pt x="122" y="218"/>
                    <a:pt x="122" y="218"/>
                  </a:cubicBezTo>
                  <a:cubicBezTo>
                    <a:pt x="121" y="218"/>
                    <a:pt x="121" y="218"/>
                    <a:pt x="121" y="218"/>
                  </a:cubicBezTo>
                  <a:cubicBezTo>
                    <a:pt x="121" y="220"/>
                    <a:pt x="121" y="220"/>
                    <a:pt x="121" y="220"/>
                  </a:cubicBezTo>
                  <a:cubicBezTo>
                    <a:pt x="120" y="220"/>
                    <a:pt x="120" y="220"/>
                    <a:pt x="120" y="220"/>
                  </a:cubicBezTo>
                  <a:cubicBezTo>
                    <a:pt x="119" y="220"/>
                    <a:pt x="119" y="220"/>
                    <a:pt x="119" y="220"/>
                  </a:cubicBezTo>
                  <a:cubicBezTo>
                    <a:pt x="117" y="222"/>
                    <a:pt x="117" y="222"/>
                    <a:pt x="117" y="222"/>
                  </a:cubicBezTo>
                  <a:cubicBezTo>
                    <a:pt x="117" y="223"/>
                    <a:pt x="117" y="223"/>
                    <a:pt x="117" y="223"/>
                  </a:cubicBezTo>
                  <a:cubicBezTo>
                    <a:pt x="117" y="225"/>
                    <a:pt x="117" y="225"/>
                    <a:pt x="117" y="225"/>
                  </a:cubicBezTo>
                  <a:cubicBezTo>
                    <a:pt x="116" y="225"/>
                    <a:pt x="116" y="225"/>
                    <a:pt x="116" y="225"/>
                  </a:cubicBezTo>
                  <a:cubicBezTo>
                    <a:pt x="116" y="226"/>
                    <a:pt x="116" y="226"/>
                    <a:pt x="116" y="226"/>
                  </a:cubicBezTo>
                  <a:cubicBezTo>
                    <a:pt x="114" y="228"/>
                    <a:pt x="114" y="228"/>
                    <a:pt x="114" y="228"/>
                  </a:cubicBezTo>
                  <a:cubicBezTo>
                    <a:pt x="113" y="229"/>
                    <a:pt x="113" y="229"/>
                    <a:pt x="113" y="229"/>
                  </a:cubicBezTo>
                  <a:cubicBezTo>
                    <a:pt x="112" y="231"/>
                    <a:pt x="112" y="231"/>
                    <a:pt x="112" y="231"/>
                  </a:cubicBezTo>
                  <a:cubicBezTo>
                    <a:pt x="112" y="231"/>
                    <a:pt x="112" y="231"/>
                    <a:pt x="112" y="231"/>
                  </a:cubicBezTo>
                  <a:cubicBezTo>
                    <a:pt x="111" y="232"/>
                    <a:pt x="111" y="232"/>
                    <a:pt x="111" y="232"/>
                  </a:cubicBezTo>
                  <a:cubicBezTo>
                    <a:pt x="111" y="233"/>
                    <a:pt x="111" y="233"/>
                    <a:pt x="111" y="233"/>
                  </a:cubicBezTo>
                  <a:cubicBezTo>
                    <a:pt x="112" y="233"/>
                    <a:pt x="112" y="233"/>
                    <a:pt x="112" y="233"/>
                  </a:cubicBezTo>
                  <a:cubicBezTo>
                    <a:pt x="113" y="233"/>
                    <a:pt x="113" y="233"/>
                    <a:pt x="113" y="233"/>
                  </a:cubicBezTo>
                  <a:cubicBezTo>
                    <a:pt x="116" y="232"/>
                    <a:pt x="116" y="232"/>
                    <a:pt x="116" y="232"/>
                  </a:cubicBezTo>
                  <a:cubicBezTo>
                    <a:pt x="117" y="233"/>
                    <a:pt x="117" y="233"/>
                    <a:pt x="117" y="233"/>
                  </a:cubicBezTo>
                  <a:cubicBezTo>
                    <a:pt x="119" y="235"/>
                    <a:pt x="119" y="235"/>
                    <a:pt x="119" y="235"/>
                  </a:cubicBezTo>
                  <a:cubicBezTo>
                    <a:pt x="120" y="235"/>
                    <a:pt x="120" y="235"/>
                    <a:pt x="120" y="235"/>
                  </a:cubicBezTo>
                  <a:cubicBezTo>
                    <a:pt x="121" y="237"/>
                    <a:pt x="121" y="237"/>
                    <a:pt x="121" y="237"/>
                  </a:cubicBezTo>
                  <a:cubicBezTo>
                    <a:pt x="122" y="240"/>
                    <a:pt x="122" y="240"/>
                    <a:pt x="122" y="240"/>
                  </a:cubicBezTo>
                  <a:cubicBezTo>
                    <a:pt x="123" y="240"/>
                    <a:pt x="123" y="240"/>
                    <a:pt x="123" y="240"/>
                  </a:cubicBezTo>
                  <a:cubicBezTo>
                    <a:pt x="124" y="238"/>
                    <a:pt x="124" y="238"/>
                    <a:pt x="124" y="238"/>
                  </a:cubicBezTo>
                  <a:cubicBezTo>
                    <a:pt x="125" y="238"/>
                    <a:pt x="125" y="238"/>
                    <a:pt x="125" y="238"/>
                  </a:cubicBezTo>
                  <a:cubicBezTo>
                    <a:pt x="126" y="241"/>
                    <a:pt x="126" y="241"/>
                    <a:pt x="126" y="241"/>
                  </a:cubicBezTo>
                  <a:cubicBezTo>
                    <a:pt x="128" y="241"/>
                    <a:pt x="128" y="241"/>
                    <a:pt x="128" y="241"/>
                  </a:cubicBezTo>
                  <a:cubicBezTo>
                    <a:pt x="129" y="242"/>
                    <a:pt x="129" y="242"/>
                    <a:pt x="129" y="242"/>
                  </a:cubicBezTo>
                  <a:cubicBezTo>
                    <a:pt x="131" y="243"/>
                    <a:pt x="131" y="243"/>
                    <a:pt x="131" y="243"/>
                  </a:cubicBezTo>
                  <a:cubicBezTo>
                    <a:pt x="131" y="245"/>
                    <a:pt x="131" y="245"/>
                    <a:pt x="131" y="245"/>
                  </a:cubicBezTo>
                  <a:cubicBezTo>
                    <a:pt x="132" y="245"/>
                    <a:pt x="132" y="245"/>
                    <a:pt x="132" y="245"/>
                  </a:cubicBezTo>
                  <a:cubicBezTo>
                    <a:pt x="135" y="246"/>
                    <a:pt x="135" y="246"/>
                    <a:pt x="135" y="246"/>
                  </a:cubicBezTo>
                  <a:cubicBezTo>
                    <a:pt x="136" y="248"/>
                    <a:pt x="136" y="248"/>
                    <a:pt x="136" y="248"/>
                  </a:cubicBezTo>
                  <a:cubicBezTo>
                    <a:pt x="138" y="250"/>
                    <a:pt x="138" y="250"/>
                    <a:pt x="138" y="250"/>
                  </a:cubicBezTo>
                  <a:cubicBezTo>
                    <a:pt x="139" y="251"/>
                    <a:pt x="139" y="251"/>
                    <a:pt x="139" y="251"/>
                  </a:cubicBezTo>
                  <a:cubicBezTo>
                    <a:pt x="139" y="253"/>
                    <a:pt x="139" y="253"/>
                    <a:pt x="139" y="253"/>
                  </a:cubicBezTo>
                  <a:cubicBezTo>
                    <a:pt x="138" y="254"/>
                    <a:pt x="138" y="254"/>
                    <a:pt x="138" y="254"/>
                  </a:cubicBezTo>
                  <a:cubicBezTo>
                    <a:pt x="138" y="256"/>
                    <a:pt x="138" y="256"/>
                    <a:pt x="138" y="256"/>
                  </a:cubicBezTo>
                  <a:cubicBezTo>
                    <a:pt x="138" y="257"/>
                    <a:pt x="138" y="257"/>
                    <a:pt x="138" y="257"/>
                  </a:cubicBezTo>
                  <a:cubicBezTo>
                    <a:pt x="138" y="257"/>
                    <a:pt x="138" y="257"/>
                    <a:pt x="138" y="257"/>
                  </a:cubicBezTo>
                  <a:cubicBezTo>
                    <a:pt x="139" y="258"/>
                    <a:pt x="139" y="258"/>
                    <a:pt x="139" y="258"/>
                  </a:cubicBezTo>
                  <a:cubicBezTo>
                    <a:pt x="140" y="258"/>
                    <a:pt x="140" y="258"/>
                    <a:pt x="140" y="258"/>
                  </a:cubicBezTo>
                  <a:cubicBezTo>
                    <a:pt x="142" y="256"/>
                    <a:pt x="142" y="256"/>
                    <a:pt x="142" y="256"/>
                  </a:cubicBezTo>
                  <a:cubicBezTo>
                    <a:pt x="143" y="254"/>
                    <a:pt x="143" y="254"/>
                    <a:pt x="143" y="254"/>
                  </a:cubicBezTo>
                  <a:cubicBezTo>
                    <a:pt x="144" y="250"/>
                    <a:pt x="144" y="250"/>
                    <a:pt x="144" y="250"/>
                  </a:cubicBezTo>
                  <a:cubicBezTo>
                    <a:pt x="145" y="247"/>
                    <a:pt x="145" y="247"/>
                    <a:pt x="145" y="247"/>
                  </a:cubicBezTo>
                  <a:cubicBezTo>
                    <a:pt x="145" y="246"/>
                    <a:pt x="145" y="246"/>
                    <a:pt x="145" y="246"/>
                  </a:cubicBezTo>
                  <a:cubicBezTo>
                    <a:pt x="145" y="246"/>
                    <a:pt x="145" y="246"/>
                    <a:pt x="145" y="246"/>
                  </a:cubicBezTo>
                  <a:cubicBezTo>
                    <a:pt x="144" y="244"/>
                    <a:pt x="144" y="244"/>
                    <a:pt x="144" y="244"/>
                  </a:cubicBezTo>
                  <a:cubicBezTo>
                    <a:pt x="144" y="243"/>
                    <a:pt x="144" y="243"/>
                    <a:pt x="144" y="243"/>
                  </a:cubicBezTo>
                  <a:cubicBezTo>
                    <a:pt x="145" y="243"/>
                    <a:pt x="145" y="243"/>
                    <a:pt x="145" y="243"/>
                  </a:cubicBezTo>
                  <a:cubicBezTo>
                    <a:pt x="145" y="242"/>
                    <a:pt x="145" y="242"/>
                    <a:pt x="145" y="242"/>
                  </a:cubicBezTo>
                  <a:cubicBezTo>
                    <a:pt x="146" y="241"/>
                    <a:pt x="146" y="241"/>
                    <a:pt x="146" y="241"/>
                  </a:cubicBezTo>
                  <a:cubicBezTo>
                    <a:pt x="146" y="240"/>
                    <a:pt x="146" y="240"/>
                    <a:pt x="146" y="240"/>
                  </a:cubicBezTo>
                  <a:cubicBezTo>
                    <a:pt x="147" y="240"/>
                    <a:pt x="147" y="240"/>
                    <a:pt x="147" y="240"/>
                  </a:cubicBezTo>
                  <a:cubicBezTo>
                    <a:pt x="148" y="240"/>
                    <a:pt x="148" y="240"/>
                    <a:pt x="148" y="240"/>
                  </a:cubicBezTo>
                  <a:cubicBezTo>
                    <a:pt x="149" y="239"/>
                    <a:pt x="149" y="239"/>
                    <a:pt x="149" y="239"/>
                  </a:cubicBezTo>
                  <a:cubicBezTo>
                    <a:pt x="149" y="238"/>
                    <a:pt x="149" y="238"/>
                    <a:pt x="149" y="238"/>
                  </a:cubicBezTo>
                  <a:cubicBezTo>
                    <a:pt x="149" y="237"/>
                    <a:pt x="149" y="237"/>
                    <a:pt x="149" y="237"/>
                  </a:cubicBezTo>
                  <a:cubicBezTo>
                    <a:pt x="149" y="236"/>
                    <a:pt x="149" y="236"/>
                    <a:pt x="149" y="236"/>
                  </a:cubicBezTo>
                  <a:cubicBezTo>
                    <a:pt x="150" y="235"/>
                    <a:pt x="150" y="235"/>
                    <a:pt x="150" y="235"/>
                  </a:cubicBezTo>
                  <a:cubicBezTo>
                    <a:pt x="150" y="235"/>
                    <a:pt x="150" y="235"/>
                    <a:pt x="150" y="235"/>
                  </a:cubicBezTo>
                  <a:cubicBezTo>
                    <a:pt x="151" y="234"/>
                    <a:pt x="151" y="234"/>
                    <a:pt x="151" y="234"/>
                  </a:cubicBezTo>
                  <a:cubicBezTo>
                    <a:pt x="151" y="233"/>
                    <a:pt x="151" y="233"/>
                    <a:pt x="151" y="233"/>
                  </a:cubicBezTo>
                  <a:cubicBezTo>
                    <a:pt x="150" y="232"/>
                    <a:pt x="150" y="232"/>
                    <a:pt x="150" y="232"/>
                  </a:cubicBezTo>
                  <a:cubicBezTo>
                    <a:pt x="150" y="231"/>
                    <a:pt x="150" y="231"/>
                    <a:pt x="150" y="231"/>
                  </a:cubicBezTo>
                  <a:cubicBezTo>
                    <a:pt x="149" y="230"/>
                    <a:pt x="149" y="230"/>
                    <a:pt x="149" y="230"/>
                  </a:cubicBezTo>
                  <a:cubicBezTo>
                    <a:pt x="150" y="230"/>
                    <a:pt x="150" y="230"/>
                    <a:pt x="150" y="230"/>
                  </a:cubicBezTo>
                  <a:cubicBezTo>
                    <a:pt x="151" y="232"/>
                    <a:pt x="151" y="232"/>
                    <a:pt x="151" y="232"/>
                  </a:cubicBezTo>
                  <a:cubicBezTo>
                    <a:pt x="152" y="233"/>
                    <a:pt x="152" y="233"/>
                    <a:pt x="152" y="233"/>
                  </a:cubicBezTo>
                  <a:cubicBezTo>
                    <a:pt x="153" y="233"/>
                    <a:pt x="153" y="233"/>
                    <a:pt x="153" y="233"/>
                  </a:cubicBezTo>
                  <a:cubicBezTo>
                    <a:pt x="153" y="233"/>
                    <a:pt x="153" y="233"/>
                    <a:pt x="153" y="233"/>
                  </a:cubicBezTo>
                  <a:cubicBezTo>
                    <a:pt x="154" y="233"/>
                    <a:pt x="154" y="233"/>
                    <a:pt x="154" y="233"/>
                  </a:cubicBezTo>
                  <a:cubicBezTo>
                    <a:pt x="154" y="235"/>
                    <a:pt x="154" y="235"/>
                    <a:pt x="154" y="235"/>
                  </a:cubicBezTo>
                  <a:cubicBezTo>
                    <a:pt x="154" y="235"/>
                    <a:pt x="154" y="235"/>
                    <a:pt x="154" y="235"/>
                  </a:cubicBezTo>
                  <a:cubicBezTo>
                    <a:pt x="153" y="237"/>
                    <a:pt x="153" y="237"/>
                    <a:pt x="153" y="237"/>
                  </a:cubicBezTo>
                  <a:cubicBezTo>
                    <a:pt x="151" y="239"/>
                    <a:pt x="151" y="239"/>
                    <a:pt x="151" y="239"/>
                  </a:cubicBezTo>
                  <a:cubicBezTo>
                    <a:pt x="150" y="239"/>
                    <a:pt x="150" y="239"/>
                    <a:pt x="150" y="239"/>
                  </a:cubicBezTo>
                  <a:cubicBezTo>
                    <a:pt x="150" y="241"/>
                    <a:pt x="150" y="241"/>
                    <a:pt x="150" y="241"/>
                  </a:cubicBezTo>
                  <a:cubicBezTo>
                    <a:pt x="150" y="242"/>
                    <a:pt x="150" y="242"/>
                    <a:pt x="150" y="242"/>
                  </a:cubicBezTo>
                  <a:cubicBezTo>
                    <a:pt x="149" y="242"/>
                    <a:pt x="149" y="242"/>
                    <a:pt x="149" y="242"/>
                  </a:cubicBezTo>
                  <a:cubicBezTo>
                    <a:pt x="148" y="242"/>
                    <a:pt x="148" y="242"/>
                    <a:pt x="148" y="242"/>
                  </a:cubicBezTo>
                  <a:cubicBezTo>
                    <a:pt x="147" y="243"/>
                    <a:pt x="147" y="243"/>
                    <a:pt x="147" y="243"/>
                  </a:cubicBezTo>
                  <a:cubicBezTo>
                    <a:pt x="147" y="244"/>
                    <a:pt x="147" y="244"/>
                    <a:pt x="147" y="244"/>
                  </a:cubicBezTo>
                  <a:cubicBezTo>
                    <a:pt x="146" y="244"/>
                    <a:pt x="146" y="244"/>
                    <a:pt x="146" y="244"/>
                  </a:cubicBezTo>
                  <a:cubicBezTo>
                    <a:pt x="145" y="245"/>
                    <a:pt x="145" y="245"/>
                    <a:pt x="145" y="245"/>
                  </a:cubicBezTo>
                  <a:cubicBezTo>
                    <a:pt x="145" y="245"/>
                    <a:pt x="145" y="245"/>
                    <a:pt x="145" y="245"/>
                  </a:cubicBezTo>
                  <a:cubicBezTo>
                    <a:pt x="147" y="246"/>
                    <a:pt x="147" y="246"/>
                    <a:pt x="147" y="246"/>
                  </a:cubicBezTo>
                  <a:cubicBezTo>
                    <a:pt x="150" y="242"/>
                    <a:pt x="150" y="242"/>
                    <a:pt x="150" y="242"/>
                  </a:cubicBezTo>
                  <a:cubicBezTo>
                    <a:pt x="153" y="240"/>
                    <a:pt x="153" y="240"/>
                    <a:pt x="153" y="240"/>
                  </a:cubicBezTo>
                  <a:cubicBezTo>
                    <a:pt x="155" y="235"/>
                    <a:pt x="155" y="235"/>
                    <a:pt x="155" y="235"/>
                  </a:cubicBezTo>
                  <a:cubicBezTo>
                    <a:pt x="157" y="233"/>
                    <a:pt x="157" y="233"/>
                    <a:pt x="157" y="233"/>
                  </a:cubicBezTo>
                  <a:cubicBezTo>
                    <a:pt x="158" y="229"/>
                    <a:pt x="158" y="229"/>
                    <a:pt x="158" y="229"/>
                  </a:cubicBezTo>
                  <a:cubicBezTo>
                    <a:pt x="161" y="224"/>
                    <a:pt x="161" y="224"/>
                    <a:pt x="161" y="224"/>
                  </a:cubicBezTo>
                  <a:cubicBezTo>
                    <a:pt x="163" y="221"/>
                    <a:pt x="163" y="221"/>
                    <a:pt x="163" y="221"/>
                  </a:cubicBezTo>
                  <a:cubicBezTo>
                    <a:pt x="164" y="220"/>
                    <a:pt x="164" y="220"/>
                    <a:pt x="164" y="220"/>
                  </a:cubicBezTo>
                  <a:cubicBezTo>
                    <a:pt x="164" y="219"/>
                    <a:pt x="164" y="219"/>
                    <a:pt x="164" y="219"/>
                  </a:cubicBezTo>
                  <a:cubicBezTo>
                    <a:pt x="164" y="218"/>
                    <a:pt x="164" y="218"/>
                    <a:pt x="164" y="218"/>
                  </a:cubicBezTo>
                  <a:cubicBezTo>
                    <a:pt x="164" y="218"/>
                    <a:pt x="164" y="218"/>
                    <a:pt x="164" y="218"/>
                  </a:cubicBezTo>
                  <a:cubicBezTo>
                    <a:pt x="165" y="217"/>
                    <a:pt x="165" y="217"/>
                    <a:pt x="165" y="217"/>
                  </a:cubicBezTo>
                  <a:cubicBezTo>
                    <a:pt x="166" y="216"/>
                    <a:pt x="166" y="216"/>
                    <a:pt x="166" y="216"/>
                  </a:cubicBezTo>
                  <a:cubicBezTo>
                    <a:pt x="165" y="215"/>
                    <a:pt x="165" y="215"/>
                    <a:pt x="165" y="215"/>
                  </a:cubicBezTo>
                  <a:cubicBezTo>
                    <a:pt x="166" y="214"/>
                    <a:pt x="166" y="214"/>
                    <a:pt x="166" y="214"/>
                  </a:cubicBezTo>
                  <a:cubicBezTo>
                    <a:pt x="165" y="214"/>
                    <a:pt x="165" y="214"/>
                    <a:pt x="165" y="214"/>
                  </a:cubicBezTo>
                  <a:cubicBezTo>
                    <a:pt x="165" y="214"/>
                    <a:pt x="165" y="214"/>
                    <a:pt x="165" y="214"/>
                  </a:cubicBezTo>
                  <a:cubicBezTo>
                    <a:pt x="165" y="212"/>
                    <a:pt x="165" y="212"/>
                    <a:pt x="165" y="212"/>
                  </a:cubicBezTo>
                  <a:cubicBezTo>
                    <a:pt x="164" y="211"/>
                    <a:pt x="164" y="211"/>
                    <a:pt x="164" y="211"/>
                  </a:cubicBezTo>
                  <a:cubicBezTo>
                    <a:pt x="164" y="210"/>
                    <a:pt x="164" y="210"/>
                    <a:pt x="164" y="210"/>
                  </a:cubicBezTo>
                  <a:cubicBezTo>
                    <a:pt x="164" y="209"/>
                    <a:pt x="164" y="209"/>
                    <a:pt x="164" y="209"/>
                  </a:cubicBezTo>
                  <a:cubicBezTo>
                    <a:pt x="164" y="208"/>
                    <a:pt x="164" y="208"/>
                    <a:pt x="164" y="208"/>
                  </a:cubicBezTo>
                  <a:cubicBezTo>
                    <a:pt x="163" y="206"/>
                    <a:pt x="163" y="206"/>
                    <a:pt x="163" y="206"/>
                  </a:cubicBezTo>
                  <a:cubicBezTo>
                    <a:pt x="163" y="205"/>
                    <a:pt x="163" y="205"/>
                    <a:pt x="163" y="205"/>
                  </a:cubicBezTo>
                  <a:cubicBezTo>
                    <a:pt x="163" y="204"/>
                    <a:pt x="163" y="204"/>
                    <a:pt x="163" y="204"/>
                  </a:cubicBezTo>
                  <a:cubicBezTo>
                    <a:pt x="165" y="204"/>
                    <a:pt x="165" y="204"/>
                    <a:pt x="165" y="204"/>
                  </a:cubicBezTo>
                  <a:cubicBezTo>
                    <a:pt x="164" y="203"/>
                    <a:pt x="164" y="203"/>
                    <a:pt x="164" y="203"/>
                  </a:cubicBezTo>
                  <a:cubicBezTo>
                    <a:pt x="164" y="202"/>
                    <a:pt x="164" y="202"/>
                    <a:pt x="164" y="202"/>
                  </a:cubicBezTo>
                  <a:cubicBezTo>
                    <a:pt x="165" y="202"/>
                    <a:pt x="165" y="202"/>
                    <a:pt x="165" y="202"/>
                  </a:cubicBezTo>
                  <a:cubicBezTo>
                    <a:pt x="165" y="201"/>
                    <a:pt x="165" y="201"/>
                    <a:pt x="165" y="201"/>
                  </a:cubicBezTo>
                  <a:cubicBezTo>
                    <a:pt x="164" y="200"/>
                    <a:pt x="164" y="200"/>
                    <a:pt x="164" y="200"/>
                  </a:cubicBezTo>
                  <a:cubicBezTo>
                    <a:pt x="165" y="200"/>
                    <a:pt x="165" y="200"/>
                    <a:pt x="165" y="200"/>
                  </a:cubicBezTo>
                  <a:cubicBezTo>
                    <a:pt x="166" y="198"/>
                    <a:pt x="166" y="198"/>
                    <a:pt x="166" y="198"/>
                  </a:cubicBezTo>
                  <a:cubicBezTo>
                    <a:pt x="166" y="199"/>
                    <a:pt x="166" y="199"/>
                    <a:pt x="166" y="199"/>
                  </a:cubicBezTo>
                  <a:cubicBezTo>
                    <a:pt x="168" y="197"/>
                    <a:pt x="168" y="197"/>
                    <a:pt x="168" y="197"/>
                  </a:cubicBezTo>
                  <a:cubicBezTo>
                    <a:pt x="169" y="196"/>
                    <a:pt x="169" y="196"/>
                    <a:pt x="169" y="196"/>
                  </a:cubicBezTo>
                  <a:cubicBezTo>
                    <a:pt x="169" y="196"/>
                    <a:pt x="169" y="196"/>
                    <a:pt x="169" y="196"/>
                  </a:cubicBezTo>
                  <a:cubicBezTo>
                    <a:pt x="171" y="194"/>
                    <a:pt x="171" y="194"/>
                    <a:pt x="171" y="194"/>
                  </a:cubicBezTo>
                  <a:cubicBezTo>
                    <a:pt x="173" y="193"/>
                    <a:pt x="173" y="193"/>
                    <a:pt x="173" y="193"/>
                  </a:cubicBezTo>
                  <a:cubicBezTo>
                    <a:pt x="176" y="190"/>
                    <a:pt x="176" y="190"/>
                    <a:pt x="176" y="190"/>
                  </a:cubicBezTo>
                  <a:cubicBezTo>
                    <a:pt x="178" y="190"/>
                    <a:pt x="178" y="190"/>
                    <a:pt x="178" y="190"/>
                  </a:cubicBezTo>
                  <a:cubicBezTo>
                    <a:pt x="179" y="189"/>
                    <a:pt x="179" y="189"/>
                    <a:pt x="179" y="189"/>
                  </a:cubicBezTo>
                  <a:cubicBezTo>
                    <a:pt x="180" y="188"/>
                    <a:pt x="180" y="188"/>
                    <a:pt x="180" y="188"/>
                  </a:cubicBezTo>
                  <a:cubicBezTo>
                    <a:pt x="182" y="188"/>
                    <a:pt x="182" y="188"/>
                    <a:pt x="182" y="188"/>
                  </a:cubicBezTo>
                  <a:cubicBezTo>
                    <a:pt x="182" y="188"/>
                    <a:pt x="182" y="188"/>
                    <a:pt x="182" y="188"/>
                  </a:cubicBezTo>
                  <a:cubicBezTo>
                    <a:pt x="183" y="188"/>
                    <a:pt x="183" y="188"/>
                    <a:pt x="183" y="188"/>
                  </a:cubicBezTo>
                  <a:cubicBezTo>
                    <a:pt x="183" y="188"/>
                    <a:pt x="183" y="188"/>
                    <a:pt x="183" y="188"/>
                  </a:cubicBezTo>
                  <a:cubicBezTo>
                    <a:pt x="184" y="186"/>
                    <a:pt x="184" y="186"/>
                    <a:pt x="184" y="186"/>
                  </a:cubicBezTo>
                  <a:cubicBezTo>
                    <a:pt x="187" y="184"/>
                    <a:pt x="187" y="184"/>
                    <a:pt x="187" y="184"/>
                  </a:cubicBezTo>
                  <a:cubicBezTo>
                    <a:pt x="188" y="184"/>
                    <a:pt x="188" y="184"/>
                    <a:pt x="188" y="184"/>
                  </a:cubicBezTo>
                  <a:cubicBezTo>
                    <a:pt x="188" y="183"/>
                    <a:pt x="188" y="183"/>
                    <a:pt x="188" y="183"/>
                  </a:cubicBezTo>
                  <a:cubicBezTo>
                    <a:pt x="188" y="183"/>
                    <a:pt x="188" y="183"/>
                    <a:pt x="188" y="183"/>
                  </a:cubicBezTo>
                  <a:cubicBezTo>
                    <a:pt x="187" y="183"/>
                    <a:pt x="187" y="183"/>
                    <a:pt x="187" y="183"/>
                  </a:cubicBezTo>
                  <a:cubicBezTo>
                    <a:pt x="186" y="182"/>
                    <a:pt x="186" y="182"/>
                    <a:pt x="186" y="182"/>
                  </a:cubicBezTo>
                  <a:cubicBezTo>
                    <a:pt x="187" y="182"/>
                    <a:pt x="187" y="182"/>
                    <a:pt x="187" y="182"/>
                  </a:cubicBezTo>
                  <a:cubicBezTo>
                    <a:pt x="189" y="181"/>
                    <a:pt x="189" y="181"/>
                    <a:pt x="189" y="181"/>
                  </a:cubicBezTo>
                  <a:cubicBezTo>
                    <a:pt x="190" y="181"/>
                    <a:pt x="190" y="181"/>
                    <a:pt x="190" y="181"/>
                  </a:cubicBezTo>
                  <a:cubicBezTo>
                    <a:pt x="191" y="181"/>
                    <a:pt x="191" y="181"/>
                    <a:pt x="191" y="181"/>
                  </a:cubicBezTo>
                  <a:cubicBezTo>
                    <a:pt x="192" y="180"/>
                    <a:pt x="192" y="180"/>
                    <a:pt x="192" y="180"/>
                  </a:cubicBezTo>
                  <a:cubicBezTo>
                    <a:pt x="193" y="180"/>
                    <a:pt x="193" y="180"/>
                    <a:pt x="193" y="180"/>
                  </a:cubicBezTo>
                  <a:cubicBezTo>
                    <a:pt x="193" y="181"/>
                    <a:pt x="193" y="181"/>
                    <a:pt x="193" y="181"/>
                  </a:cubicBezTo>
                  <a:cubicBezTo>
                    <a:pt x="191" y="182"/>
                    <a:pt x="191" y="182"/>
                    <a:pt x="191" y="182"/>
                  </a:cubicBezTo>
                  <a:cubicBezTo>
                    <a:pt x="189" y="182"/>
                    <a:pt x="189" y="182"/>
                    <a:pt x="189" y="182"/>
                  </a:cubicBezTo>
                  <a:cubicBezTo>
                    <a:pt x="189" y="182"/>
                    <a:pt x="189" y="182"/>
                    <a:pt x="189" y="182"/>
                  </a:cubicBezTo>
                  <a:cubicBezTo>
                    <a:pt x="190" y="183"/>
                    <a:pt x="190" y="183"/>
                    <a:pt x="190" y="183"/>
                  </a:cubicBezTo>
                  <a:cubicBezTo>
                    <a:pt x="192" y="182"/>
                    <a:pt x="192" y="182"/>
                    <a:pt x="192" y="182"/>
                  </a:cubicBezTo>
                  <a:cubicBezTo>
                    <a:pt x="195" y="181"/>
                    <a:pt x="195" y="181"/>
                    <a:pt x="195" y="181"/>
                  </a:cubicBezTo>
                  <a:cubicBezTo>
                    <a:pt x="195" y="180"/>
                    <a:pt x="195" y="180"/>
                    <a:pt x="195" y="180"/>
                  </a:cubicBezTo>
                  <a:cubicBezTo>
                    <a:pt x="196" y="180"/>
                    <a:pt x="196" y="180"/>
                    <a:pt x="196" y="180"/>
                  </a:cubicBezTo>
                  <a:cubicBezTo>
                    <a:pt x="196" y="180"/>
                    <a:pt x="196" y="180"/>
                    <a:pt x="196" y="180"/>
                  </a:cubicBezTo>
                  <a:cubicBezTo>
                    <a:pt x="196" y="180"/>
                    <a:pt x="196" y="180"/>
                    <a:pt x="196" y="180"/>
                  </a:cubicBezTo>
                  <a:cubicBezTo>
                    <a:pt x="196" y="180"/>
                    <a:pt x="196" y="182"/>
                    <a:pt x="196" y="182"/>
                  </a:cubicBezTo>
                  <a:cubicBezTo>
                    <a:pt x="196" y="182"/>
                    <a:pt x="198" y="182"/>
                    <a:pt x="198" y="182"/>
                  </a:cubicBezTo>
                  <a:cubicBezTo>
                    <a:pt x="199" y="181"/>
                    <a:pt x="199" y="181"/>
                    <a:pt x="199" y="181"/>
                  </a:cubicBezTo>
                  <a:cubicBezTo>
                    <a:pt x="201" y="181"/>
                    <a:pt x="201" y="181"/>
                    <a:pt x="201" y="181"/>
                  </a:cubicBezTo>
                  <a:cubicBezTo>
                    <a:pt x="203" y="182"/>
                    <a:pt x="203" y="182"/>
                    <a:pt x="203" y="182"/>
                  </a:cubicBezTo>
                  <a:cubicBezTo>
                    <a:pt x="204" y="181"/>
                    <a:pt x="204" y="181"/>
                    <a:pt x="204" y="181"/>
                  </a:cubicBezTo>
                  <a:cubicBezTo>
                    <a:pt x="204" y="180"/>
                    <a:pt x="204" y="180"/>
                    <a:pt x="204" y="180"/>
                  </a:cubicBezTo>
                  <a:cubicBezTo>
                    <a:pt x="204" y="180"/>
                    <a:pt x="204" y="180"/>
                    <a:pt x="204" y="180"/>
                  </a:cubicBezTo>
                  <a:cubicBezTo>
                    <a:pt x="204" y="179"/>
                    <a:pt x="204" y="179"/>
                    <a:pt x="204" y="179"/>
                  </a:cubicBezTo>
                  <a:cubicBezTo>
                    <a:pt x="207" y="177"/>
                    <a:pt x="207" y="177"/>
                    <a:pt x="207" y="177"/>
                  </a:cubicBezTo>
                  <a:cubicBezTo>
                    <a:pt x="209" y="176"/>
                    <a:pt x="209" y="176"/>
                    <a:pt x="209" y="176"/>
                  </a:cubicBezTo>
                  <a:cubicBezTo>
                    <a:pt x="210" y="176"/>
                    <a:pt x="210" y="176"/>
                    <a:pt x="210" y="176"/>
                  </a:cubicBezTo>
                  <a:cubicBezTo>
                    <a:pt x="211" y="175"/>
                    <a:pt x="211" y="175"/>
                    <a:pt x="211" y="175"/>
                  </a:cubicBezTo>
                  <a:cubicBezTo>
                    <a:pt x="211" y="174"/>
                    <a:pt x="211" y="174"/>
                    <a:pt x="211" y="174"/>
                  </a:cubicBezTo>
                  <a:cubicBezTo>
                    <a:pt x="209" y="172"/>
                    <a:pt x="209" y="172"/>
                    <a:pt x="209" y="172"/>
                  </a:cubicBezTo>
                  <a:cubicBezTo>
                    <a:pt x="210" y="170"/>
                    <a:pt x="210" y="170"/>
                    <a:pt x="210" y="170"/>
                  </a:cubicBezTo>
                  <a:cubicBezTo>
                    <a:pt x="211" y="169"/>
                    <a:pt x="211" y="169"/>
                    <a:pt x="211" y="169"/>
                  </a:cubicBezTo>
                  <a:cubicBezTo>
                    <a:pt x="211" y="168"/>
                    <a:pt x="211" y="168"/>
                    <a:pt x="211" y="168"/>
                  </a:cubicBezTo>
                  <a:cubicBezTo>
                    <a:pt x="212" y="167"/>
                    <a:pt x="212" y="167"/>
                    <a:pt x="212" y="167"/>
                  </a:cubicBezTo>
                  <a:cubicBezTo>
                    <a:pt x="213" y="167"/>
                    <a:pt x="213" y="167"/>
                    <a:pt x="213" y="167"/>
                  </a:cubicBezTo>
                  <a:cubicBezTo>
                    <a:pt x="213" y="165"/>
                    <a:pt x="213" y="165"/>
                    <a:pt x="213" y="165"/>
                  </a:cubicBezTo>
                  <a:cubicBezTo>
                    <a:pt x="213" y="165"/>
                    <a:pt x="213" y="165"/>
                    <a:pt x="213" y="165"/>
                  </a:cubicBezTo>
                  <a:cubicBezTo>
                    <a:pt x="214" y="162"/>
                    <a:pt x="214" y="162"/>
                    <a:pt x="214" y="162"/>
                  </a:cubicBezTo>
                  <a:cubicBezTo>
                    <a:pt x="217" y="160"/>
                    <a:pt x="217" y="160"/>
                    <a:pt x="217" y="160"/>
                  </a:cubicBezTo>
                  <a:cubicBezTo>
                    <a:pt x="217" y="158"/>
                    <a:pt x="217" y="158"/>
                    <a:pt x="217" y="158"/>
                  </a:cubicBezTo>
                  <a:cubicBezTo>
                    <a:pt x="216" y="154"/>
                    <a:pt x="216" y="154"/>
                    <a:pt x="216" y="154"/>
                  </a:cubicBezTo>
                  <a:cubicBezTo>
                    <a:pt x="216" y="154"/>
                    <a:pt x="216" y="154"/>
                    <a:pt x="216" y="154"/>
                  </a:cubicBezTo>
                  <a:cubicBezTo>
                    <a:pt x="217" y="151"/>
                    <a:pt x="217" y="151"/>
                    <a:pt x="217" y="151"/>
                  </a:cubicBezTo>
                  <a:cubicBezTo>
                    <a:pt x="217" y="150"/>
                    <a:pt x="217" y="150"/>
                    <a:pt x="217" y="150"/>
                  </a:cubicBezTo>
                  <a:cubicBezTo>
                    <a:pt x="218" y="149"/>
                    <a:pt x="218" y="149"/>
                    <a:pt x="218" y="149"/>
                  </a:cubicBezTo>
                  <a:cubicBezTo>
                    <a:pt x="219" y="148"/>
                    <a:pt x="219" y="148"/>
                    <a:pt x="219" y="148"/>
                  </a:cubicBezTo>
                  <a:cubicBezTo>
                    <a:pt x="220" y="147"/>
                    <a:pt x="220" y="147"/>
                    <a:pt x="220" y="147"/>
                  </a:cubicBezTo>
                  <a:cubicBezTo>
                    <a:pt x="219" y="145"/>
                    <a:pt x="219" y="145"/>
                    <a:pt x="219" y="145"/>
                  </a:cubicBezTo>
                  <a:cubicBezTo>
                    <a:pt x="220" y="142"/>
                    <a:pt x="220" y="142"/>
                    <a:pt x="220" y="142"/>
                  </a:cubicBezTo>
                  <a:cubicBezTo>
                    <a:pt x="220" y="140"/>
                    <a:pt x="220" y="140"/>
                    <a:pt x="220" y="140"/>
                  </a:cubicBezTo>
                  <a:cubicBezTo>
                    <a:pt x="220" y="138"/>
                    <a:pt x="220" y="138"/>
                    <a:pt x="220" y="138"/>
                  </a:cubicBezTo>
                  <a:cubicBezTo>
                    <a:pt x="220" y="137"/>
                    <a:pt x="220" y="137"/>
                    <a:pt x="220" y="137"/>
                  </a:cubicBezTo>
                  <a:cubicBezTo>
                    <a:pt x="221" y="135"/>
                    <a:pt x="221" y="135"/>
                    <a:pt x="221" y="135"/>
                  </a:cubicBezTo>
                  <a:cubicBezTo>
                    <a:pt x="220" y="127"/>
                    <a:pt x="220" y="127"/>
                    <a:pt x="220" y="127"/>
                  </a:cubicBezTo>
                  <a:cubicBezTo>
                    <a:pt x="220" y="125"/>
                    <a:pt x="220" y="125"/>
                    <a:pt x="220" y="125"/>
                  </a:cubicBezTo>
                  <a:cubicBezTo>
                    <a:pt x="221" y="124"/>
                    <a:pt x="221" y="124"/>
                    <a:pt x="221" y="124"/>
                  </a:cubicBezTo>
                  <a:cubicBezTo>
                    <a:pt x="221" y="123"/>
                    <a:pt x="221" y="123"/>
                    <a:pt x="221" y="123"/>
                  </a:cubicBezTo>
                  <a:cubicBezTo>
                    <a:pt x="220" y="123"/>
                    <a:pt x="220" y="123"/>
                    <a:pt x="220" y="123"/>
                  </a:cubicBezTo>
                  <a:cubicBezTo>
                    <a:pt x="219" y="123"/>
                    <a:pt x="219" y="123"/>
                    <a:pt x="219" y="123"/>
                  </a:cubicBezTo>
                  <a:cubicBezTo>
                    <a:pt x="219" y="122"/>
                    <a:pt x="219" y="122"/>
                    <a:pt x="219" y="122"/>
                  </a:cubicBezTo>
                  <a:cubicBezTo>
                    <a:pt x="220" y="120"/>
                    <a:pt x="220" y="120"/>
                    <a:pt x="220" y="120"/>
                  </a:cubicBezTo>
                  <a:cubicBezTo>
                    <a:pt x="220" y="119"/>
                    <a:pt x="220" y="119"/>
                    <a:pt x="220" y="119"/>
                  </a:cubicBezTo>
                  <a:cubicBezTo>
                    <a:pt x="220" y="118"/>
                    <a:pt x="220" y="118"/>
                    <a:pt x="220" y="118"/>
                  </a:cubicBezTo>
                  <a:cubicBezTo>
                    <a:pt x="221" y="118"/>
                    <a:pt x="221" y="118"/>
                    <a:pt x="221" y="118"/>
                  </a:cubicBezTo>
                  <a:cubicBezTo>
                    <a:pt x="221" y="116"/>
                    <a:pt x="221" y="116"/>
                    <a:pt x="221" y="116"/>
                  </a:cubicBezTo>
                  <a:cubicBezTo>
                    <a:pt x="220" y="115"/>
                    <a:pt x="220" y="115"/>
                    <a:pt x="220" y="115"/>
                  </a:cubicBezTo>
                  <a:cubicBezTo>
                    <a:pt x="218" y="114"/>
                    <a:pt x="218" y="114"/>
                    <a:pt x="218" y="114"/>
                  </a:cubicBezTo>
                  <a:cubicBezTo>
                    <a:pt x="219" y="114"/>
                    <a:pt x="219" y="114"/>
                    <a:pt x="219" y="114"/>
                  </a:cubicBezTo>
                  <a:cubicBezTo>
                    <a:pt x="219" y="113"/>
                    <a:pt x="219" y="113"/>
                    <a:pt x="219" y="113"/>
                  </a:cubicBezTo>
                  <a:cubicBezTo>
                    <a:pt x="219" y="114"/>
                    <a:pt x="219" y="114"/>
                    <a:pt x="219" y="114"/>
                  </a:cubicBezTo>
                  <a:cubicBezTo>
                    <a:pt x="220" y="115"/>
                    <a:pt x="220" y="115"/>
                    <a:pt x="220" y="115"/>
                  </a:cubicBezTo>
                  <a:cubicBezTo>
                    <a:pt x="221" y="115"/>
                    <a:pt x="221" y="115"/>
                    <a:pt x="221" y="115"/>
                  </a:cubicBezTo>
                  <a:cubicBezTo>
                    <a:pt x="222" y="114"/>
                    <a:pt x="222" y="114"/>
                    <a:pt x="222" y="114"/>
                  </a:cubicBezTo>
                  <a:cubicBezTo>
                    <a:pt x="223" y="114"/>
                    <a:pt x="223" y="114"/>
                    <a:pt x="223" y="114"/>
                  </a:cubicBezTo>
                  <a:cubicBezTo>
                    <a:pt x="223" y="114"/>
                    <a:pt x="223" y="114"/>
                    <a:pt x="223" y="114"/>
                  </a:cubicBezTo>
                  <a:cubicBezTo>
                    <a:pt x="224" y="115"/>
                    <a:pt x="224" y="115"/>
                    <a:pt x="224" y="115"/>
                  </a:cubicBezTo>
                  <a:cubicBezTo>
                    <a:pt x="223" y="116"/>
                    <a:pt x="223" y="116"/>
                    <a:pt x="223" y="116"/>
                  </a:cubicBezTo>
                  <a:cubicBezTo>
                    <a:pt x="222" y="116"/>
                    <a:pt x="222" y="116"/>
                    <a:pt x="222" y="116"/>
                  </a:cubicBezTo>
                  <a:cubicBezTo>
                    <a:pt x="222" y="117"/>
                    <a:pt x="222" y="117"/>
                    <a:pt x="222" y="117"/>
                  </a:cubicBezTo>
                  <a:cubicBezTo>
                    <a:pt x="222" y="117"/>
                    <a:pt x="222" y="117"/>
                    <a:pt x="222" y="117"/>
                  </a:cubicBezTo>
                  <a:cubicBezTo>
                    <a:pt x="224" y="116"/>
                    <a:pt x="224" y="116"/>
                    <a:pt x="224" y="116"/>
                  </a:cubicBezTo>
                  <a:cubicBezTo>
                    <a:pt x="225" y="115"/>
                    <a:pt x="225" y="115"/>
                    <a:pt x="225" y="115"/>
                  </a:cubicBezTo>
                  <a:cubicBezTo>
                    <a:pt x="227" y="112"/>
                    <a:pt x="227" y="112"/>
                    <a:pt x="227" y="112"/>
                  </a:cubicBezTo>
                  <a:cubicBezTo>
                    <a:pt x="228" y="110"/>
                    <a:pt x="228" y="110"/>
                    <a:pt x="228" y="110"/>
                  </a:cubicBezTo>
                  <a:cubicBezTo>
                    <a:pt x="229" y="108"/>
                    <a:pt x="229" y="108"/>
                    <a:pt x="229" y="108"/>
                  </a:cubicBezTo>
                  <a:cubicBezTo>
                    <a:pt x="229" y="107"/>
                    <a:pt x="229" y="107"/>
                    <a:pt x="229" y="107"/>
                  </a:cubicBezTo>
                  <a:cubicBezTo>
                    <a:pt x="230" y="105"/>
                    <a:pt x="230" y="105"/>
                    <a:pt x="230" y="105"/>
                  </a:cubicBezTo>
                  <a:cubicBezTo>
                    <a:pt x="231" y="103"/>
                    <a:pt x="231" y="103"/>
                    <a:pt x="231" y="103"/>
                  </a:cubicBezTo>
                  <a:cubicBezTo>
                    <a:pt x="234" y="101"/>
                    <a:pt x="234" y="101"/>
                    <a:pt x="234" y="101"/>
                  </a:cubicBezTo>
                  <a:cubicBezTo>
                    <a:pt x="235" y="100"/>
                    <a:pt x="235" y="100"/>
                    <a:pt x="235" y="100"/>
                  </a:cubicBezTo>
                  <a:cubicBezTo>
                    <a:pt x="236" y="100"/>
                    <a:pt x="236" y="100"/>
                    <a:pt x="236" y="100"/>
                  </a:cubicBezTo>
                  <a:cubicBezTo>
                    <a:pt x="237" y="99"/>
                    <a:pt x="237" y="99"/>
                    <a:pt x="237" y="99"/>
                  </a:cubicBezTo>
                  <a:cubicBezTo>
                    <a:pt x="239" y="96"/>
                    <a:pt x="239" y="96"/>
                    <a:pt x="239" y="96"/>
                  </a:cubicBezTo>
                  <a:cubicBezTo>
                    <a:pt x="242" y="93"/>
                    <a:pt x="242" y="93"/>
                    <a:pt x="242" y="93"/>
                  </a:cubicBezTo>
                  <a:cubicBezTo>
                    <a:pt x="243" y="92"/>
                    <a:pt x="243" y="92"/>
                    <a:pt x="243" y="92"/>
                  </a:cubicBezTo>
                  <a:cubicBezTo>
                    <a:pt x="244" y="88"/>
                    <a:pt x="244" y="88"/>
                    <a:pt x="244" y="88"/>
                  </a:cubicBezTo>
                  <a:cubicBezTo>
                    <a:pt x="244" y="87"/>
                    <a:pt x="244" y="87"/>
                    <a:pt x="244" y="87"/>
                  </a:cubicBezTo>
                  <a:cubicBezTo>
                    <a:pt x="245" y="86"/>
                    <a:pt x="245" y="86"/>
                    <a:pt x="245" y="86"/>
                  </a:cubicBezTo>
                  <a:cubicBezTo>
                    <a:pt x="245" y="85"/>
                    <a:pt x="245" y="85"/>
                    <a:pt x="245" y="85"/>
                  </a:cubicBezTo>
                  <a:cubicBezTo>
                    <a:pt x="244" y="83"/>
                    <a:pt x="244" y="83"/>
                    <a:pt x="244" y="83"/>
                  </a:cubicBezTo>
                  <a:cubicBezTo>
                    <a:pt x="245" y="82"/>
                    <a:pt x="245" y="82"/>
                    <a:pt x="245" y="82"/>
                  </a:cubicBezTo>
                  <a:cubicBezTo>
                    <a:pt x="245" y="82"/>
                    <a:pt x="245" y="82"/>
                    <a:pt x="245" y="82"/>
                  </a:cubicBezTo>
                  <a:cubicBezTo>
                    <a:pt x="245" y="78"/>
                    <a:pt x="245" y="78"/>
                    <a:pt x="245" y="78"/>
                  </a:cubicBezTo>
                  <a:cubicBezTo>
                    <a:pt x="245" y="78"/>
                    <a:pt x="245" y="78"/>
                    <a:pt x="245" y="78"/>
                  </a:cubicBezTo>
                  <a:cubicBezTo>
                    <a:pt x="244" y="76"/>
                    <a:pt x="244" y="76"/>
                    <a:pt x="244" y="76"/>
                  </a:cubicBezTo>
                  <a:cubicBezTo>
                    <a:pt x="242" y="72"/>
                    <a:pt x="242" y="72"/>
                    <a:pt x="242" y="72"/>
                  </a:cubicBezTo>
                  <a:cubicBezTo>
                    <a:pt x="242" y="70"/>
                    <a:pt x="242" y="70"/>
                    <a:pt x="242" y="70"/>
                  </a:cubicBezTo>
                  <a:cubicBezTo>
                    <a:pt x="242" y="68"/>
                    <a:pt x="242" y="68"/>
                    <a:pt x="242" y="68"/>
                  </a:cubicBezTo>
                  <a:cubicBezTo>
                    <a:pt x="238" y="66"/>
                    <a:pt x="238" y="66"/>
                    <a:pt x="238" y="66"/>
                  </a:cubicBezTo>
                  <a:cubicBezTo>
                    <a:pt x="235" y="66"/>
                    <a:pt x="235" y="66"/>
                    <a:pt x="235" y="66"/>
                  </a:cubicBezTo>
                  <a:cubicBezTo>
                    <a:pt x="234" y="67"/>
                    <a:pt x="234" y="67"/>
                    <a:pt x="234" y="67"/>
                  </a:cubicBezTo>
                  <a:cubicBezTo>
                    <a:pt x="232" y="65"/>
                    <a:pt x="232" y="65"/>
                    <a:pt x="232" y="65"/>
                  </a:cubicBezTo>
                  <a:cubicBezTo>
                    <a:pt x="231" y="65"/>
                    <a:pt x="231" y="65"/>
                    <a:pt x="231" y="65"/>
                  </a:cubicBezTo>
                  <a:cubicBezTo>
                    <a:pt x="230" y="64"/>
                    <a:pt x="230" y="64"/>
                    <a:pt x="230" y="64"/>
                  </a:cubicBezTo>
                  <a:cubicBezTo>
                    <a:pt x="228" y="63"/>
                    <a:pt x="228" y="63"/>
                    <a:pt x="228" y="63"/>
                  </a:cubicBezTo>
                  <a:cubicBezTo>
                    <a:pt x="227" y="62"/>
                    <a:pt x="227" y="62"/>
                    <a:pt x="227" y="62"/>
                  </a:cubicBezTo>
                  <a:cubicBezTo>
                    <a:pt x="224" y="59"/>
                    <a:pt x="224" y="59"/>
                    <a:pt x="224" y="59"/>
                  </a:cubicBezTo>
                  <a:cubicBezTo>
                    <a:pt x="222" y="56"/>
                    <a:pt x="222" y="56"/>
                    <a:pt x="222" y="56"/>
                  </a:cubicBezTo>
                  <a:cubicBezTo>
                    <a:pt x="220" y="56"/>
                    <a:pt x="220" y="56"/>
                    <a:pt x="220" y="56"/>
                  </a:cubicBezTo>
                  <a:cubicBezTo>
                    <a:pt x="219" y="55"/>
                    <a:pt x="219" y="55"/>
                    <a:pt x="219" y="55"/>
                  </a:cubicBezTo>
                  <a:cubicBezTo>
                    <a:pt x="218" y="55"/>
                    <a:pt x="218" y="55"/>
                    <a:pt x="218" y="55"/>
                  </a:cubicBezTo>
                  <a:cubicBezTo>
                    <a:pt x="214" y="52"/>
                    <a:pt x="214" y="52"/>
                    <a:pt x="214" y="52"/>
                  </a:cubicBezTo>
                  <a:cubicBezTo>
                    <a:pt x="212" y="52"/>
                    <a:pt x="212" y="52"/>
                    <a:pt x="212" y="52"/>
                  </a:cubicBezTo>
                  <a:cubicBezTo>
                    <a:pt x="210" y="51"/>
                    <a:pt x="210" y="51"/>
                    <a:pt x="210" y="51"/>
                  </a:cubicBezTo>
                  <a:cubicBezTo>
                    <a:pt x="209" y="52"/>
                    <a:pt x="209" y="52"/>
                    <a:pt x="209" y="52"/>
                  </a:cubicBezTo>
                  <a:cubicBezTo>
                    <a:pt x="207" y="52"/>
                    <a:pt x="207" y="52"/>
                    <a:pt x="207" y="52"/>
                  </a:cubicBezTo>
                  <a:cubicBezTo>
                    <a:pt x="206" y="51"/>
                    <a:pt x="206" y="51"/>
                    <a:pt x="206" y="51"/>
                  </a:cubicBezTo>
                  <a:cubicBezTo>
                    <a:pt x="205" y="52"/>
                    <a:pt x="205" y="52"/>
                    <a:pt x="205" y="52"/>
                  </a:cubicBezTo>
                  <a:cubicBezTo>
                    <a:pt x="204" y="53"/>
                    <a:pt x="204" y="53"/>
                    <a:pt x="204" y="53"/>
                  </a:cubicBezTo>
                  <a:cubicBezTo>
                    <a:pt x="204" y="52"/>
                    <a:pt x="204" y="52"/>
                    <a:pt x="204" y="52"/>
                  </a:cubicBezTo>
                  <a:cubicBezTo>
                    <a:pt x="202" y="51"/>
                    <a:pt x="202" y="51"/>
                    <a:pt x="202" y="51"/>
                  </a:cubicBezTo>
                  <a:cubicBezTo>
                    <a:pt x="202" y="51"/>
                    <a:pt x="202" y="51"/>
                    <a:pt x="202" y="51"/>
                  </a:cubicBezTo>
                  <a:cubicBezTo>
                    <a:pt x="201" y="51"/>
                    <a:pt x="201" y="51"/>
                    <a:pt x="201" y="51"/>
                  </a:cubicBezTo>
                  <a:cubicBezTo>
                    <a:pt x="201" y="51"/>
                    <a:pt x="201" y="51"/>
                    <a:pt x="201" y="51"/>
                  </a:cubicBezTo>
                  <a:cubicBezTo>
                    <a:pt x="201" y="52"/>
                    <a:pt x="201" y="52"/>
                    <a:pt x="201" y="52"/>
                  </a:cubicBezTo>
                  <a:cubicBezTo>
                    <a:pt x="200" y="51"/>
                    <a:pt x="200" y="51"/>
                    <a:pt x="200" y="51"/>
                  </a:cubicBezTo>
                  <a:cubicBezTo>
                    <a:pt x="199" y="51"/>
                    <a:pt x="199" y="51"/>
                    <a:pt x="199" y="51"/>
                  </a:cubicBezTo>
                  <a:cubicBezTo>
                    <a:pt x="199" y="50"/>
                    <a:pt x="199" y="50"/>
                    <a:pt x="199" y="50"/>
                  </a:cubicBezTo>
                  <a:cubicBezTo>
                    <a:pt x="199" y="51"/>
                    <a:pt x="199" y="51"/>
                    <a:pt x="199" y="51"/>
                  </a:cubicBezTo>
                  <a:cubicBezTo>
                    <a:pt x="199" y="51"/>
                    <a:pt x="199" y="51"/>
                    <a:pt x="199" y="51"/>
                  </a:cubicBezTo>
                  <a:cubicBezTo>
                    <a:pt x="197" y="50"/>
                    <a:pt x="197" y="50"/>
                    <a:pt x="197" y="50"/>
                  </a:cubicBezTo>
                  <a:cubicBezTo>
                    <a:pt x="196" y="51"/>
                    <a:pt x="196" y="51"/>
                    <a:pt x="196" y="51"/>
                  </a:cubicBezTo>
                  <a:cubicBezTo>
                    <a:pt x="195" y="50"/>
                    <a:pt x="195" y="50"/>
                    <a:pt x="195" y="50"/>
                  </a:cubicBezTo>
                  <a:cubicBezTo>
                    <a:pt x="191" y="49"/>
                    <a:pt x="191" y="49"/>
                    <a:pt x="191" y="49"/>
                  </a:cubicBezTo>
                  <a:cubicBezTo>
                    <a:pt x="190" y="49"/>
                    <a:pt x="190" y="49"/>
                    <a:pt x="190" y="49"/>
                  </a:cubicBezTo>
                  <a:cubicBezTo>
                    <a:pt x="190" y="49"/>
                    <a:pt x="190" y="49"/>
                    <a:pt x="190" y="49"/>
                  </a:cubicBezTo>
                  <a:cubicBezTo>
                    <a:pt x="190" y="50"/>
                    <a:pt x="190" y="50"/>
                    <a:pt x="190" y="50"/>
                  </a:cubicBezTo>
                  <a:cubicBezTo>
                    <a:pt x="190" y="50"/>
                    <a:pt x="190" y="50"/>
                    <a:pt x="190" y="50"/>
                  </a:cubicBezTo>
                  <a:cubicBezTo>
                    <a:pt x="189" y="50"/>
                    <a:pt x="189" y="50"/>
                    <a:pt x="189" y="50"/>
                  </a:cubicBezTo>
                  <a:cubicBezTo>
                    <a:pt x="189" y="50"/>
                    <a:pt x="189" y="50"/>
                    <a:pt x="189" y="50"/>
                  </a:cubicBezTo>
                  <a:cubicBezTo>
                    <a:pt x="188" y="50"/>
                    <a:pt x="188" y="50"/>
                    <a:pt x="188" y="50"/>
                  </a:cubicBezTo>
                  <a:cubicBezTo>
                    <a:pt x="187" y="51"/>
                    <a:pt x="187" y="51"/>
                    <a:pt x="187" y="51"/>
                  </a:cubicBezTo>
                  <a:cubicBezTo>
                    <a:pt x="187" y="52"/>
                    <a:pt x="187" y="52"/>
                    <a:pt x="187" y="52"/>
                  </a:cubicBezTo>
                  <a:cubicBezTo>
                    <a:pt x="187" y="53"/>
                    <a:pt x="187" y="53"/>
                    <a:pt x="187" y="53"/>
                  </a:cubicBezTo>
                  <a:cubicBezTo>
                    <a:pt x="186" y="52"/>
                    <a:pt x="186" y="52"/>
                    <a:pt x="186" y="52"/>
                  </a:cubicBezTo>
                  <a:cubicBezTo>
                    <a:pt x="186" y="51"/>
                    <a:pt x="186" y="51"/>
                    <a:pt x="186" y="51"/>
                  </a:cubicBezTo>
                  <a:cubicBezTo>
                    <a:pt x="185" y="51"/>
                    <a:pt x="185" y="51"/>
                    <a:pt x="185" y="51"/>
                  </a:cubicBezTo>
                  <a:cubicBezTo>
                    <a:pt x="185" y="53"/>
                    <a:pt x="185" y="53"/>
                    <a:pt x="185" y="53"/>
                  </a:cubicBezTo>
                  <a:cubicBezTo>
                    <a:pt x="184" y="55"/>
                    <a:pt x="184" y="55"/>
                    <a:pt x="184" y="55"/>
                  </a:cubicBezTo>
                  <a:cubicBezTo>
                    <a:pt x="184" y="56"/>
                    <a:pt x="184" y="56"/>
                    <a:pt x="184" y="56"/>
                  </a:cubicBezTo>
                  <a:cubicBezTo>
                    <a:pt x="184" y="55"/>
                    <a:pt x="184" y="55"/>
                    <a:pt x="184" y="55"/>
                  </a:cubicBezTo>
                  <a:cubicBezTo>
                    <a:pt x="184" y="53"/>
                    <a:pt x="184" y="53"/>
                    <a:pt x="184" y="53"/>
                  </a:cubicBezTo>
                  <a:cubicBezTo>
                    <a:pt x="184" y="52"/>
                    <a:pt x="184" y="52"/>
                    <a:pt x="184" y="52"/>
                  </a:cubicBezTo>
                  <a:cubicBezTo>
                    <a:pt x="184" y="50"/>
                    <a:pt x="184" y="50"/>
                    <a:pt x="184" y="50"/>
                  </a:cubicBezTo>
                  <a:cubicBezTo>
                    <a:pt x="185" y="49"/>
                    <a:pt x="185" y="49"/>
                    <a:pt x="185" y="49"/>
                  </a:cubicBezTo>
                  <a:cubicBezTo>
                    <a:pt x="185" y="49"/>
                    <a:pt x="185" y="49"/>
                    <a:pt x="185" y="49"/>
                  </a:cubicBezTo>
                  <a:cubicBezTo>
                    <a:pt x="184" y="49"/>
                    <a:pt x="184" y="49"/>
                    <a:pt x="184" y="49"/>
                  </a:cubicBezTo>
                  <a:cubicBezTo>
                    <a:pt x="185" y="47"/>
                    <a:pt x="185" y="47"/>
                    <a:pt x="185" y="47"/>
                  </a:cubicBezTo>
                  <a:cubicBezTo>
                    <a:pt x="183" y="45"/>
                    <a:pt x="183" y="45"/>
                    <a:pt x="183" y="45"/>
                  </a:cubicBezTo>
                  <a:cubicBezTo>
                    <a:pt x="182" y="44"/>
                    <a:pt x="182" y="44"/>
                    <a:pt x="182" y="44"/>
                  </a:cubicBezTo>
                  <a:cubicBezTo>
                    <a:pt x="181" y="44"/>
                    <a:pt x="181" y="44"/>
                    <a:pt x="181" y="44"/>
                  </a:cubicBezTo>
                  <a:cubicBezTo>
                    <a:pt x="180" y="44"/>
                    <a:pt x="180" y="44"/>
                    <a:pt x="180" y="44"/>
                  </a:cubicBezTo>
                  <a:cubicBezTo>
                    <a:pt x="179" y="45"/>
                    <a:pt x="179" y="45"/>
                    <a:pt x="179" y="45"/>
                  </a:cubicBezTo>
                  <a:cubicBezTo>
                    <a:pt x="178" y="45"/>
                    <a:pt x="178" y="45"/>
                    <a:pt x="178" y="45"/>
                  </a:cubicBezTo>
                  <a:cubicBezTo>
                    <a:pt x="178" y="44"/>
                    <a:pt x="178" y="44"/>
                    <a:pt x="178" y="44"/>
                  </a:cubicBezTo>
                  <a:cubicBezTo>
                    <a:pt x="177" y="44"/>
                    <a:pt x="177" y="44"/>
                    <a:pt x="177" y="44"/>
                  </a:cubicBezTo>
                  <a:cubicBezTo>
                    <a:pt x="177" y="43"/>
                    <a:pt x="177" y="43"/>
                    <a:pt x="177" y="43"/>
                  </a:cubicBezTo>
                  <a:cubicBezTo>
                    <a:pt x="176" y="42"/>
                    <a:pt x="176" y="42"/>
                    <a:pt x="176" y="42"/>
                  </a:cubicBezTo>
                  <a:cubicBezTo>
                    <a:pt x="175" y="42"/>
                    <a:pt x="175" y="42"/>
                    <a:pt x="175" y="42"/>
                  </a:cubicBezTo>
                  <a:cubicBezTo>
                    <a:pt x="175" y="42"/>
                    <a:pt x="175" y="42"/>
                    <a:pt x="175" y="42"/>
                  </a:cubicBezTo>
                  <a:cubicBezTo>
                    <a:pt x="174" y="41"/>
                    <a:pt x="174" y="41"/>
                    <a:pt x="174" y="41"/>
                  </a:cubicBezTo>
                  <a:cubicBezTo>
                    <a:pt x="173" y="42"/>
                    <a:pt x="173" y="42"/>
                    <a:pt x="173" y="42"/>
                  </a:cubicBezTo>
                  <a:cubicBezTo>
                    <a:pt x="173" y="41"/>
                    <a:pt x="173" y="41"/>
                    <a:pt x="173" y="41"/>
                  </a:cubicBezTo>
                  <a:cubicBezTo>
                    <a:pt x="173" y="41"/>
                    <a:pt x="173" y="41"/>
                    <a:pt x="173" y="41"/>
                  </a:cubicBezTo>
                  <a:cubicBezTo>
                    <a:pt x="172" y="40"/>
                    <a:pt x="172" y="40"/>
                    <a:pt x="172" y="40"/>
                  </a:cubicBezTo>
                  <a:cubicBezTo>
                    <a:pt x="171" y="40"/>
                    <a:pt x="171" y="40"/>
                    <a:pt x="171" y="40"/>
                  </a:cubicBezTo>
                  <a:cubicBezTo>
                    <a:pt x="170" y="40"/>
                    <a:pt x="170" y="40"/>
                    <a:pt x="170" y="40"/>
                  </a:cubicBezTo>
                  <a:cubicBezTo>
                    <a:pt x="168" y="39"/>
                    <a:pt x="168" y="39"/>
                    <a:pt x="168" y="39"/>
                  </a:cubicBezTo>
                  <a:cubicBezTo>
                    <a:pt x="168" y="39"/>
                    <a:pt x="168" y="39"/>
                    <a:pt x="168" y="39"/>
                  </a:cubicBezTo>
                  <a:cubicBezTo>
                    <a:pt x="167" y="39"/>
                    <a:pt x="167" y="39"/>
                    <a:pt x="167" y="39"/>
                  </a:cubicBezTo>
                  <a:cubicBezTo>
                    <a:pt x="166" y="39"/>
                    <a:pt x="166" y="39"/>
                    <a:pt x="166" y="39"/>
                  </a:cubicBezTo>
                  <a:cubicBezTo>
                    <a:pt x="165" y="39"/>
                    <a:pt x="165" y="39"/>
                    <a:pt x="165" y="39"/>
                  </a:cubicBezTo>
                  <a:cubicBezTo>
                    <a:pt x="165" y="40"/>
                    <a:pt x="165" y="40"/>
                    <a:pt x="165" y="40"/>
                  </a:cubicBezTo>
                  <a:cubicBezTo>
                    <a:pt x="165" y="40"/>
                    <a:pt x="165" y="40"/>
                    <a:pt x="165" y="40"/>
                  </a:cubicBezTo>
                  <a:cubicBezTo>
                    <a:pt x="164" y="39"/>
                    <a:pt x="164" y="39"/>
                    <a:pt x="164" y="39"/>
                  </a:cubicBezTo>
                  <a:cubicBezTo>
                    <a:pt x="163" y="39"/>
                    <a:pt x="163" y="39"/>
                    <a:pt x="163" y="39"/>
                  </a:cubicBezTo>
                  <a:cubicBezTo>
                    <a:pt x="162" y="39"/>
                    <a:pt x="162" y="39"/>
                    <a:pt x="162" y="39"/>
                  </a:cubicBezTo>
                  <a:cubicBezTo>
                    <a:pt x="161" y="41"/>
                    <a:pt x="161" y="41"/>
                    <a:pt x="161" y="41"/>
                  </a:cubicBezTo>
                  <a:cubicBezTo>
                    <a:pt x="161" y="41"/>
                    <a:pt x="161" y="41"/>
                    <a:pt x="161" y="41"/>
                  </a:cubicBezTo>
                  <a:cubicBezTo>
                    <a:pt x="160" y="43"/>
                    <a:pt x="160" y="43"/>
                    <a:pt x="160" y="43"/>
                  </a:cubicBezTo>
                  <a:cubicBezTo>
                    <a:pt x="158" y="44"/>
                    <a:pt x="158" y="44"/>
                    <a:pt x="158" y="44"/>
                  </a:cubicBezTo>
                  <a:cubicBezTo>
                    <a:pt x="156" y="45"/>
                    <a:pt x="156" y="45"/>
                    <a:pt x="156" y="45"/>
                  </a:cubicBezTo>
                  <a:cubicBezTo>
                    <a:pt x="155" y="46"/>
                    <a:pt x="155" y="46"/>
                    <a:pt x="155" y="46"/>
                  </a:cubicBezTo>
                  <a:cubicBezTo>
                    <a:pt x="154" y="48"/>
                    <a:pt x="154" y="48"/>
                    <a:pt x="154" y="48"/>
                  </a:cubicBezTo>
                  <a:cubicBezTo>
                    <a:pt x="154" y="50"/>
                    <a:pt x="154" y="50"/>
                    <a:pt x="154" y="50"/>
                  </a:cubicBezTo>
                  <a:cubicBezTo>
                    <a:pt x="153" y="51"/>
                    <a:pt x="153" y="51"/>
                    <a:pt x="153" y="51"/>
                  </a:cubicBezTo>
                  <a:cubicBezTo>
                    <a:pt x="152" y="52"/>
                    <a:pt x="152" y="52"/>
                    <a:pt x="152" y="52"/>
                  </a:cubicBezTo>
                  <a:cubicBezTo>
                    <a:pt x="152" y="53"/>
                    <a:pt x="152" y="53"/>
                    <a:pt x="152" y="53"/>
                  </a:cubicBezTo>
                  <a:cubicBezTo>
                    <a:pt x="152" y="54"/>
                    <a:pt x="152" y="54"/>
                    <a:pt x="152" y="54"/>
                  </a:cubicBezTo>
                  <a:cubicBezTo>
                    <a:pt x="152" y="56"/>
                    <a:pt x="152" y="56"/>
                    <a:pt x="152" y="56"/>
                  </a:cubicBezTo>
                  <a:cubicBezTo>
                    <a:pt x="152" y="55"/>
                    <a:pt x="152" y="55"/>
                    <a:pt x="152" y="55"/>
                  </a:cubicBezTo>
                  <a:cubicBezTo>
                    <a:pt x="151" y="53"/>
                    <a:pt x="151" y="53"/>
                    <a:pt x="151" y="53"/>
                  </a:cubicBezTo>
                  <a:cubicBezTo>
                    <a:pt x="151" y="52"/>
                    <a:pt x="151" y="52"/>
                    <a:pt x="151" y="52"/>
                  </a:cubicBezTo>
                  <a:cubicBezTo>
                    <a:pt x="152" y="51"/>
                    <a:pt x="152" y="51"/>
                    <a:pt x="152" y="51"/>
                  </a:cubicBezTo>
                  <a:cubicBezTo>
                    <a:pt x="153" y="50"/>
                    <a:pt x="153" y="50"/>
                    <a:pt x="153" y="50"/>
                  </a:cubicBezTo>
                  <a:cubicBezTo>
                    <a:pt x="153" y="49"/>
                    <a:pt x="153" y="49"/>
                    <a:pt x="153" y="49"/>
                  </a:cubicBezTo>
                  <a:cubicBezTo>
                    <a:pt x="153" y="47"/>
                    <a:pt x="153" y="47"/>
                    <a:pt x="153" y="47"/>
                  </a:cubicBezTo>
                  <a:cubicBezTo>
                    <a:pt x="153" y="46"/>
                    <a:pt x="153" y="46"/>
                    <a:pt x="153" y="46"/>
                  </a:cubicBezTo>
                  <a:cubicBezTo>
                    <a:pt x="152" y="46"/>
                    <a:pt x="152" y="46"/>
                    <a:pt x="152" y="46"/>
                  </a:cubicBezTo>
                  <a:cubicBezTo>
                    <a:pt x="151" y="47"/>
                    <a:pt x="151" y="47"/>
                    <a:pt x="151" y="47"/>
                  </a:cubicBezTo>
                  <a:cubicBezTo>
                    <a:pt x="149" y="47"/>
                    <a:pt x="149" y="47"/>
                    <a:pt x="149" y="47"/>
                  </a:cubicBezTo>
                  <a:cubicBezTo>
                    <a:pt x="148" y="47"/>
                    <a:pt x="148" y="47"/>
                    <a:pt x="148" y="47"/>
                  </a:cubicBezTo>
                  <a:cubicBezTo>
                    <a:pt x="147" y="47"/>
                    <a:pt x="147" y="47"/>
                    <a:pt x="147" y="47"/>
                  </a:cubicBezTo>
                  <a:cubicBezTo>
                    <a:pt x="146" y="46"/>
                    <a:pt x="146" y="46"/>
                    <a:pt x="146" y="46"/>
                  </a:cubicBezTo>
                  <a:cubicBezTo>
                    <a:pt x="147" y="46"/>
                    <a:pt x="147" y="46"/>
                    <a:pt x="147" y="46"/>
                  </a:cubicBezTo>
                  <a:cubicBezTo>
                    <a:pt x="148" y="46"/>
                    <a:pt x="148" y="46"/>
                    <a:pt x="148" y="46"/>
                  </a:cubicBezTo>
                  <a:cubicBezTo>
                    <a:pt x="149" y="45"/>
                    <a:pt x="149" y="45"/>
                    <a:pt x="149" y="45"/>
                  </a:cubicBezTo>
                  <a:cubicBezTo>
                    <a:pt x="151" y="46"/>
                    <a:pt x="151" y="46"/>
                    <a:pt x="151" y="46"/>
                  </a:cubicBezTo>
                  <a:cubicBezTo>
                    <a:pt x="152" y="45"/>
                    <a:pt x="152" y="45"/>
                    <a:pt x="152" y="45"/>
                  </a:cubicBezTo>
                  <a:cubicBezTo>
                    <a:pt x="153" y="44"/>
                    <a:pt x="153" y="44"/>
                    <a:pt x="153" y="44"/>
                  </a:cubicBezTo>
                  <a:cubicBezTo>
                    <a:pt x="153" y="44"/>
                    <a:pt x="153" y="44"/>
                    <a:pt x="153" y="44"/>
                  </a:cubicBezTo>
                  <a:cubicBezTo>
                    <a:pt x="154" y="45"/>
                    <a:pt x="154" y="45"/>
                    <a:pt x="154" y="45"/>
                  </a:cubicBezTo>
                  <a:cubicBezTo>
                    <a:pt x="155" y="44"/>
                    <a:pt x="155" y="44"/>
                    <a:pt x="155" y="44"/>
                  </a:cubicBezTo>
                  <a:cubicBezTo>
                    <a:pt x="156" y="44"/>
                    <a:pt x="156" y="44"/>
                    <a:pt x="156" y="44"/>
                  </a:cubicBezTo>
                  <a:cubicBezTo>
                    <a:pt x="157" y="43"/>
                    <a:pt x="157" y="43"/>
                    <a:pt x="157" y="43"/>
                  </a:cubicBezTo>
                  <a:cubicBezTo>
                    <a:pt x="157" y="42"/>
                    <a:pt x="157" y="42"/>
                    <a:pt x="157" y="42"/>
                  </a:cubicBezTo>
                  <a:cubicBezTo>
                    <a:pt x="159" y="40"/>
                    <a:pt x="159" y="40"/>
                    <a:pt x="159" y="40"/>
                  </a:cubicBezTo>
                  <a:cubicBezTo>
                    <a:pt x="159" y="38"/>
                    <a:pt x="159" y="38"/>
                    <a:pt x="159" y="38"/>
                  </a:cubicBezTo>
                  <a:cubicBezTo>
                    <a:pt x="160" y="37"/>
                    <a:pt x="160" y="37"/>
                    <a:pt x="160" y="37"/>
                  </a:cubicBezTo>
                  <a:cubicBezTo>
                    <a:pt x="160" y="36"/>
                    <a:pt x="160" y="36"/>
                    <a:pt x="160" y="36"/>
                  </a:cubicBezTo>
                  <a:cubicBezTo>
                    <a:pt x="158" y="36"/>
                    <a:pt x="158" y="36"/>
                    <a:pt x="158" y="36"/>
                  </a:cubicBezTo>
                  <a:cubicBezTo>
                    <a:pt x="157" y="35"/>
                    <a:pt x="157" y="35"/>
                    <a:pt x="157" y="35"/>
                  </a:cubicBezTo>
                  <a:cubicBezTo>
                    <a:pt x="155" y="35"/>
                    <a:pt x="155" y="35"/>
                    <a:pt x="155" y="35"/>
                  </a:cubicBezTo>
                  <a:cubicBezTo>
                    <a:pt x="154" y="36"/>
                    <a:pt x="154" y="36"/>
                    <a:pt x="154" y="36"/>
                  </a:cubicBezTo>
                  <a:cubicBezTo>
                    <a:pt x="152" y="36"/>
                    <a:pt x="152" y="36"/>
                    <a:pt x="152" y="36"/>
                  </a:cubicBezTo>
                  <a:cubicBezTo>
                    <a:pt x="150" y="35"/>
                    <a:pt x="150" y="35"/>
                    <a:pt x="150" y="35"/>
                  </a:cubicBezTo>
                  <a:cubicBezTo>
                    <a:pt x="148" y="35"/>
                    <a:pt x="148" y="35"/>
                    <a:pt x="148" y="35"/>
                  </a:cubicBezTo>
                  <a:cubicBezTo>
                    <a:pt x="146" y="37"/>
                    <a:pt x="146" y="37"/>
                    <a:pt x="146" y="37"/>
                  </a:cubicBezTo>
                  <a:cubicBezTo>
                    <a:pt x="146" y="38"/>
                    <a:pt x="146" y="38"/>
                    <a:pt x="146"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5" y="40"/>
                    <a:pt x="145" y="40"/>
                    <a:pt x="145" y="40"/>
                  </a:cubicBezTo>
                  <a:cubicBezTo>
                    <a:pt x="145" y="39"/>
                    <a:pt x="145" y="39"/>
                    <a:pt x="145" y="39"/>
                  </a:cubicBezTo>
                  <a:cubicBezTo>
                    <a:pt x="144" y="39"/>
                    <a:pt x="144" y="39"/>
                    <a:pt x="144" y="39"/>
                  </a:cubicBezTo>
                  <a:cubicBezTo>
                    <a:pt x="143" y="39"/>
                    <a:pt x="143" y="39"/>
                    <a:pt x="143" y="39"/>
                  </a:cubicBezTo>
                  <a:cubicBezTo>
                    <a:pt x="141" y="41"/>
                    <a:pt x="141" y="41"/>
                    <a:pt x="141" y="41"/>
                  </a:cubicBezTo>
                  <a:cubicBezTo>
                    <a:pt x="139" y="44"/>
                    <a:pt x="139" y="44"/>
                    <a:pt x="139" y="44"/>
                  </a:cubicBezTo>
                  <a:cubicBezTo>
                    <a:pt x="141" y="42"/>
                    <a:pt x="141" y="42"/>
                    <a:pt x="141" y="42"/>
                  </a:cubicBezTo>
                  <a:cubicBezTo>
                    <a:pt x="141" y="40"/>
                    <a:pt x="141" y="40"/>
                    <a:pt x="141" y="40"/>
                  </a:cubicBezTo>
                  <a:cubicBezTo>
                    <a:pt x="141" y="40"/>
                    <a:pt x="141" y="40"/>
                    <a:pt x="141" y="40"/>
                  </a:cubicBezTo>
                  <a:cubicBezTo>
                    <a:pt x="141" y="39"/>
                    <a:pt x="141" y="39"/>
                    <a:pt x="141" y="39"/>
                  </a:cubicBezTo>
                  <a:cubicBezTo>
                    <a:pt x="141" y="39"/>
                    <a:pt x="141" y="39"/>
                    <a:pt x="141" y="39"/>
                  </a:cubicBezTo>
                  <a:cubicBezTo>
                    <a:pt x="139" y="40"/>
                    <a:pt x="139" y="40"/>
                    <a:pt x="139" y="40"/>
                  </a:cubicBezTo>
                  <a:cubicBezTo>
                    <a:pt x="139" y="41"/>
                    <a:pt x="139" y="41"/>
                    <a:pt x="139" y="41"/>
                  </a:cubicBezTo>
                  <a:cubicBezTo>
                    <a:pt x="138" y="43"/>
                    <a:pt x="138" y="43"/>
                    <a:pt x="138" y="43"/>
                  </a:cubicBezTo>
                  <a:cubicBezTo>
                    <a:pt x="137" y="43"/>
                    <a:pt x="137" y="43"/>
                    <a:pt x="137" y="43"/>
                  </a:cubicBezTo>
                  <a:cubicBezTo>
                    <a:pt x="138" y="42"/>
                    <a:pt x="138" y="42"/>
                    <a:pt x="138" y="42"/>
                  </a:cubicBezTo>
                  <a:cubicBezTo>
                    <a:pt x="138" y="40"/>
                    <a:pt x="138" y="40"/>
                    <a:pt x="138" y="40"/>
                  </a:cubicBezTo>
                  <a:cubicBezTo>
                    <a:pt x="141" y="37"/>
                    <a:pt x="141" y="37"/>
                    <a:pt x="141" y="37"/>
                  </a:cubicBezTo>
                  <a:cubicBezTo>
                    <a:pt x="141" y="35"/>
                    <a:pt x="141" y="35"/>
                    <a:pt x="141" y="35"/>
                  </a:cubicBezTo>
                  <a:cubicBezTo>
                    <a:pt x="142" y="34"/>
                    <a:pt x="142" y="34"/>
                    <a:pt x="142" y="34"/>
                  </a:cubicBezTo>
                  <a:cubicBezTo>
                    <a:pt x="143" y="34"/>
                    <a:pt x="143" y="34"/>
                    <a:pt x="143" y="34"/>
                  </a:cubicBezTo>
                  <a:cubicBezTo>
                    <a:pt x="144" y="33"/>
                    <a:pt x="144" y="33"/>
                    <a:pt x="144" y="33"/>
                  </a:cubicBezTo>
                  <a:cubicBezTo>
                    <a:pt x="145" y="32"/>
                    <a:pt x="145" y="32"/>
                    <a:pt x="145" y="32"/>
                  </a:cubicBezTo>
                  <a:cubicBezTo>
                    <a:pt x="147" y="31"/>
                    <a:pt x="147" y="31"/>
                    <a:pt x="147" y="31"/>
                  </a:cubicBezTo>
                  <a:cubicBezTo>
                    <a:pt x="149" y="28"/>
                    <a:pt x="149" y="28"/>
                    <a:pt x="149" y="28"/>
                  </a:cubicBezTo>
                  <a:cubicBezTo>
                    <a:pt x="150" y="27"/>
                    <a:pt x="150" y="27"/>
                    <a:pt x="150" y="27"/>
                  </a:cubicBezTo>
                  <a:cubicBezTo>
                    <a:pt x="150" y="26"/>
                    <a:pt x="150" y="26"/>
                    <a:pt x="150" y="26"/>
                  </a:cubicBezTo>
                  <a:cubicBezTo>
                    <a:pt x="150" y="26"/>
                    <a:pt x="150" y="26"/>
                    <a:pt x="150" y="26"/>
                  </a:cubicBezTo>
                  <a:cubicBezTo>
                    <a:pt x="150" y="25"/>
                    <a:pt x="150" y="25"/>
                    <a:pt x="150" y="25"/>
                  </a:cubicBezTo>
                  <a:cubicBezTo>
                    <a:pt x="150" y="24"/>
                    <a:pt x="150" y="24"/>
                    <a:pt x="150" y="24"/>
                  </a:cubicBezTo>
                  <a:cubicBezTo>
                    <a:pt x="150" y="23"/>
                    <a:pt x="150" y="23"/>
                    <a:pt x="150" y="23"/>
                  </a:cubicBezTo>
                  <a:cubicBezTo>
                    <a:pt x="149" y="22"/>
                    <a:pt x="149" y="22"/>
                    <a:pt x="149" y="22"/>
                  </a:cubicBezTo>
                  <a:cubicBezTo>
                    <a:pt x="148" y="22"/>
                    <a:pt x="148" y="22"/>
                    <a:pt x="148" y="22"/>
                  </a:cubicBezTo>
                  <a:cubicBezTo>
                    <a:pt x="147" y="23"/>
                    <a:pt x="147" y="23"/>
                    <a:pt x="147" y="23"/>
                  </a:cubicBezTo>
                  <a:cubicBezTo>
                    <a:pt x="147" y="22"/>
                    <a:pt x="147" y="22"/>
                    <a:pt x="147" y="22"/>
                  </a:cubicBezTo>
                  <a:cubicBezTo>
                    <a:pt x="146" y="19"/>
                    <a:pt x="146" y="19"/>
                    <a:pt x="146" y="19"/>
                  </a:cubicBezTo>
                  <a:cubicBezTo>
                    <a:pt x="145" y="16"/>
                    <a:pt x="145" y="16"/>
                    <a:pt x="145" y="16"/>
                  </a:cubicBezTo>
                  <a:cubicBezTo>
                    <a:pt x="143" y="14"/>
                    <a:pt x="143" y="14"/>
                    <a:pt x="143" y="14"/>
                  </a:cubicBezTo>
                  <a:cubicBezTo>
                    <a:pt x="142" y="12"/>
                    <a:pt x="142" y="12"/>
                    <a:pt x="142" y="12"/>
                  </a:cubicBezTo>
                  <a:cubicBezTo>
                    <a:pt x="142" y="10"/>
                    <a:pt x="142" y="10"/>
                    <a:pt x="142" y="10"/>
                  </a:cubicBezTo>
                  <a:lnTo>
                    <a:pt x="142" y="9"/>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7" name="Freeform 31"/>
            <p:cNvSpPr>
              <a:spLocks/>
            </p:cNvSpPr>
            <p:nvPr/>
          </p:nvSpPr>
          <p:spPr bwMode="auto">
            <a:xfrm>
              <a:off x="3922713" y="4665663"/>
              <a:ext cx="87313" cy="125413"/>
            </a:xfrm>
            <a:custGeom>
              <a:avLst/>
              <a:gdLst>
                <a:gd name="T0" fmla="*/ 0 w 55"/>
                <a:gd name="T1" fmla="*/ 64 h 79"/>
                <a:gd name="T2" fmla="*/ 0 w 55"/>
                <a:gd name="T3" fmla="*/ 64 h 79"/>
                <a:gd name="T4" fmla="*/ 3 w 55"/>
                <a:gd name="T5" fmla="*/ 67 h 79"/>
                <a:gd name="T6" fmla="*/ 3 w 55"/>
                <a:gd name="T7" fmla="*/ 70 h 79"/>
                <a:gd name="T8" fmla="*/ 3 w 55"/>
                <a:gd name="T9" fmla="*/ 70 h 79"/>
                <a:gd name="T10" fmla="*/ 6 w 55"/>
                <a:gd name="T11" fmla="*/ 73 h 79"/>
                <a:gd name="T12" fmla="*/ 9 w 55"/>
                <a:gd name="T13" fmla="*/ 73 h 79"/>
                <a:gd name="T14" fmla="*/ 12 w 55"/>
                <a:gd name="T15" fmla="*/ 73 h 79"/>
                <a:gd name="T16" fmla="*/ 15 w 55"/>
                <a:gd name="T17" fmla="*/ 70 h 79"/>
                <a:gd name="T18" fmla="*/ 15 w 55"/>
                <a:gd name="T19" fmla="*/ 70 h 79"/>
                <a:gd name="T20" fmla="*/ 15 w 55"/>
                <a:gd name="T21" fmla="*/ 73 h 79"/>
                <a:gd name="T22" fmla="*/ 18 w 55"/>
                <a:gd name="T23" fmla="*/ 73 h 79"/>
                <a:gd name="T24" fmla="*/ 18 w 55"/>
                <a:gd name="T25" fmla="*/ 79 h 79"/>
                <a:gd name="T26" fmla="*/ 21 w 55"/>
                <a:gd name="T27" fmla="*/ 79 h 79"/>
                <a:gd name="T28" fmla="*/ 24 w 55"/>
                <a:gd name="T29" fmla="*/ 76 h 79"/>
                <a:gd name="T30" fmla="*/ 24 w 55"/>
                <a:gd name="T31" fmla="*/ 73 h 79"/>
                <a:gd name="T32" fmla="*/ 27 w 55"/>
                <a:gd name="T33" fmla="*/ 73 h 79"/>
                <a:gd name="T34" fmla="*/ 30 w 55"/>
                <a:gd name="T35" fmla="*/ 73 h 79"/>
                <a:gd name="T36" fmla="*/ 33 w 55"/>
                <a:gd name="T37" fmla="*/ 67 h 79"/>
                <a:gd name="T38" fmla="*/ 36 w 55"/>
                <a:gd name="T39" fmla="*/ 61 h 79"/>
                <a:gd name="T40" fmla="*/ 40 w 55"/>
                <a:gd name="T41" fmla="*/ 55 h 79"/>
                <a:gd name="T42" fmla="*/ 40 w 55"/>
                <a:gd name="T43" fmla="*/ 52 h 79"/>
                <a:gd name="T44" fmla="*/ 43 w 55"/>
                <a:gd name="T45" fmla="*/ 46 h 79"/>
                <a:gd name="T46" fmla="*/ 49 w 55"/>
                <a:gd name="T47" fmla="*/ 40 h 79"/>
                <a:gd name="T48" fmla="*/ 49 w 55"/>
                <a:gd name="T49" fmla="*/ 37 h 79"/>
                <a:gd name="T50" fmla="*/ 49 w 55"/>
                <a:gd name="T51" fmla="*/ 37 h 79"/>
                <a:gd name="T52" fmla="*/ 55 w 55"/>
                <a:gd name="T53" fmla="*/ 31 h 79"/>
                <a:gd name="T54" fmla="*/ 52 w 55"/>
                <a:gd name="T55" fmla="*/ 28 h 79"/>
                <a:gd name="T56" fmla="*/ 49 w 55"/>
                <a:gd name="T57" fmla="*/ 25 h 79"/>
                <a:gd name="T58" fmla="*/ 49 w 55"/>
                <a:gd name="T59" fmla="*/ 25 h 79"/>
                <a:gd name="T60" fmla="*/ 46 w 55"/>
                <a:gd name="T61" fmla="*/ 22 h 79"/>
                <a:gd name="T62" fmla="*/ 46 w 55"/>
                <a:gd name="T63" fmla="*/ 19 h 79"/>
                <a:gd name="T64" fmla="*/ 40 w 55"/>
                <a:gd name="T65" fmla="*/ 13 h 79"/>
                <a:gd name="T66" fmla="*/ 36 w 55"/>
                <a:gd name="T67" fmla="*/ 13 h 79"/>
                <a:gd name="T68" fmla="*/ 33 w 55"/>
                <a:gd name="T69" fmla="*/ 10 h 79"/>
                <a:gd name="T70" fmla="*/ 21 w 55"/>
                <a:gd name="T71" fmla="*/ 7 h 79"/>
                <a:gd name="T72" fmla="*/ 18 w 55"/>
                <a:gd name="T73" fmla="*/ 3 h 79"/>
                <a:gd name="T74" fmla="*/ 12 w 55"/>
                <a:gd name="T75" fmla="*/ 0 h 79"/>
                <a:gd name="T76" fmla="*/ 9 w 55"/>
                <a:gd name="T77" fmla="*/ 3 h 79"/>
                <a:gd name="T78" fmla="*/ 3 w 55"/>
                <a:gd name="T79" fmla="*/ 7 h 79"/>
                <a:gd name="T80" fmla="*/ 3 w 55"/>
                <a:gd name="T81" fmla="*/ 7 h 79"/>
                <a:gd name="T82" fmla="*/ 3 w 55"/>
                <a:gd name="T83" fmla="*/ 7 h 79"/>
                <a:gd name="T84" fmla="*/ 3 w 55"/>
                <a:gd name="T85" fmla="*/ 7 h 79"/>
                <a:gd name="T86" fmla="*/ 0 w 55"/>
                <a:gd name="T87" fmla="*/ 13 h 79"/>
                <a:gd name="T88" fmla="*/ 0 w 55"/>
                <a:gd name="T89" fmla="*/ 19 h 79"/>
                <a:gd name="T90" fmla="*/ 0 w 55"/>
                <a:gd name="T91" fmla="*/ 22 h 79"/>
                <a:gd name="T92" fmla="*/ 0 w 55"/>
                <a:gd name="T93" fmla="*/ 25 h 79"/>
                <a:gd name="T94" fmla="*/ 0 w 55"/>
                <a:gd name="T95" fmla="*/ 28 h 79"/>
                <a:gd name="T96" fmla="*/ 3 w 55"/>
                <a:gd name="T97" fmla="*/ 31 h 79"/>
                <a:gd name="T98" fmla="*/ 6 w 55"/>
                <a:gd name="T99" fmla="*/ 34 h 79"/>
                <a:gd name="T100" fmla="*/ 9 w 55"/>
                <a:gd name="T101" fmla="*/ 37 h 79"/>
                <a:gd name="T102" fmla="*/ 9 w 55"/>
                <a:gd name="T103" fmla="*/ 40 h 79"/>
                <a:gd name="T104" fmla="*/ 9 w 55"/>
                <a:gd name="T105" fmla="*/ 43 h 79"/>
                <a:gd name="T106" fmla="*/ 9 w 55"/>
                <a:gd name="T107" fmla="*/ 46 h 79"/>
                <a:gd name="T108" fmla="*/ 6 w 55"/>
                <a:gd name="T109" fmla="*/ 49 h 79"/>
                <a:gd name="T110" fmla="*/ 6 w 55"/>
                <a:gd name="T111" fmla="*/ 55 h 79"/>
                <a:gd name="T112" fmla="*/ 9 w 55"/>
                <a:gd name="T113" fmla="*/ 55 h 79"/>
                <a:gd name="T114" fmla="*/ 6 w 55"/>
                <a:gd name="T115" fmla="*/ 61 h 79"/>
                <a:gd name="T116" fmla="*/ 0 w 55"/>
                <a:gd name="T117" fmla="*/ 64 h 79"/>
                <a:gd name="T118" fmla="*/ 0 w 55"/>
                <a:gd name="T119"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79">
                  <a:moveTo>
                    <a:pt x="0" y="64"/>
                  </a:moveTo>
                  <a:lnTo>
                    <a:pt x="0" y="64"/>
                  </a:lnTo>
                  <a:lnTo>
                    <a:pt x="3" y="67"/>
                  </a:lnTo>
                  <a:lnTo>
                    <a:pt x="3" y="70"/>
                  </a:lnTo>
                  <a:lnTo>
                    <a:pt x="3" y="70"/>
                  </a:lnTo>
                  <a:lnTo>
                    <a:pt x="6" y="73"/>
                  </a:lnTo>
                  <a:lnTo>
                    <a:pt x="9" y="73"/>
                  </a:lnTo>
                  <a:lnTo>
                    <a:pt x="12" y="73"/>
                  </a:lnTo>
                  <a:lnTo>
                    <a:pt x="15" y="70"/>
                  </a:lnTo>
                  <a:lnTo>
                    <a:pt x="15" y="70"/>
                  </a:lnTo>
                  <a:lnTo>
                    <a:pt x="15" y="73"/>
                  </a:lnTo>
                  <a:lnTo>
                    <a:pt x="18" y="73"/>
                  </a:lnTo>
                  <a:lnTo>
                    <a:pt x="18" y="79"/>
                  </a:lnTo>
                  <a:lnTo>
                    <a:pt x="21" y="79"/>
                  </a:lnTo>
                  <a:lnTo>
                    <a:pt x="24" y="76"/>
                  </a:lnTo>
                  <a:lnTo>
                    <a:pt x="24" y="73"/>
                  </a:lnTo>
                  <a:lnTo>
                    <a:pt x="27" y="73"/>
                  </a:lnTo>
                  <a:lnTo>
                    <a:pt x="30" y="73"/>
                  </a:lnTo>
                  <a:lnTo>
                    <a:pt x="33" y="67"/>
                  </a:lnTo>
                  <a:lnTo>
                    <a:pt x="36" y="61"/>
                  </a:lnTo>
                  <a:lnTo>
                    <a:pt x="40" y="55"/>
                  </a:lnTo>
                  <a:lnTo>
                    <a:pt x="40" y="52"/>
                  </a:lnTo>
                  <a:lnTo>
                    <a:pt x="43" y="46"/>
                  </a:lnTo>
                  <a:lnTo>
                    <a:pt x="49" y="40"/>
                  </a:lnTo>
                  <a:lnTo>
                    <a:pt x="49" y="37"/>
                  </a:lnTo>
                  <a:lnTo>
                    <a:pt x="49" y="37"/>
                  </a:lnTo>
                  <a:lnTo>
                    <a:pt x="55" y="31"/>
                  </a:lnTo>
                  <a:lnTo>
                    <a:pt x="52" y="28"/>
                  </a:lnTo>
                  <a:lnTo>
                    <a:pt x="49" y="25"/>
                  </a:lnTo>
                  <a:lnTo>
                    <a:pt x="49" y="25"/>
                  </a:lnTo>
                  <a:lnTo>
                    <a:pt x="46" y="22"/>
                  </a:lnTo>
                  <a:lnTo>
                    <a:pt x="46" y="19"/>
                  </a:lnTo>
                  <a:lnTo>
                    <a:pt x="40" y="13"/>
                  </a:lnTo>
                  <a:lnTo>
                    <a:pt x="36" y="13"/>
                  </a:lnTo>
                  <a:lnTo>
                    <a:pt x="33" y="10"/>
                  </a:lnTo>
                  <a:lnTo>
                    <a:pt x="21" y="7"/>
                  </a:lnTo>
                  <a:lnTo>
                    <a:pt x="18" y="3"/>
                  </a:lnTo>
                  <a:lnTo>
                    <a:pt x="12" y="0"/>
                  </a:lnTo>
                  <a:lnTo>
                    <a:pt x="9" y="3"/>
                  </a:lnTo>
                  <a:lnTo>
                    <a:pt x="3" y="7"/>
                  </a:lnTo>
                  <a:lnTo>
                    <a:pt x="3" y="7"/>
                  </a:lnTo>
                  <a:lnTo>
                    <a:pt x="3" y="7"/>
                  </a:lnTo>
                  <a:lnTo>
                    <a:pt x="3" y="7"/>
                  </a:lnTo>
                  <a:lnTo>
                    <a:pt x="0" y="13"/>
                  </a:lnTo>
                  <a:lnTo>
                    <a:pt x="0" y="19"/>
                  </a:lnTo>
                  <a:lnTo>
                    <a:pt x="0" y="22"/>
                  </a:lnTo>
                  <a:lnTo>
                    <a:pt x="0" y="25"/>
                  </a:lnTo>
                  <a:lnTo>
                    <a:pt x="0" y="28"/>
                  </a:lnTo>
                  <a:lnTo>
                    <a:pt x="3" y="31"/>
                  </a:lnTo>
                  <a:lnTo>
                    <a:pt x="6" y="34"/>
                  </a:lnTo>
                  <a:lnTo>
                    <a:pt x="9" y="37"/>
                  </a:lnTo>
                  <a:lnTo>
                    <a:pt x="9" y="40"/>
                  </a:lnTo>
                  <a:lnTo>
                    <a:pt x="9" y="43"/>
                  </a:lnTo>
                  <a:lnTo>
                    <a:pt x="9" y="46"/>
                  </a:lnTo>
                  <a:lnTo>
                    <a:pt x="6" y="49"/>
                  </a:lnTo>
                  <a:lnTo>
                    <a:pt x="6" y="55"/>
                  </a:lnTo>
                  <a:lnTo>
                    <a:pt x="9" y="55"/>
                  </a:lnTo>
                  <a:lnTo>
                    <a:pt x="6" y="61"/>
                  </a:lnTo>
                  <a:lnTo>
                    <a:pt x="0" y="64"/>
                  </a:lnTo>
                  <a:lnTo>
                    <a:pt x="0" y="6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8" name="Freeform 32"/>
            <p:cNvSpPr>
              <a:spLocks/>
            </p:cNvSpPr>
            <p:nvPr/>
          </p:nvSpPr>
          <p:spPr bwMode="auto">
            <a:xfrm>
              <a:off x="3817938" y="4656138"/>
              <a:ext cx="119063" cy="130175"/>
            </a:xfrm>
            <a:custGeom>
              <a:avLst/>
              <a:gdLst>
                <a:gd name="T0" fmla="*/ 30 w 75"/>
                <a:gd name="T1" fmla="*/ 82 h 82"/>
                <a:gd name="T2" fmla="*/ 33 w 75"/>
                <a:gd name="T3" fmla="*/ 82 h 82"/>
                <a:gd name="T4" fmla="*/ 42 w 75"/>
                <a:gd name="T5" fmla="*/ 82 h 82"/>
                <a:gd name="T6" fmla="*/ 39 w 75"/>
                <a:gd name="T7" fmla="*/ 76 h 82"/>
                <a:gd name="T8" fmla="*/ 36 w 75"/>
                <a:gd name="T9" fmla="*/ 73 h 82"/>
                <a:gd name="T10" fmla="*/ 39 w 75"/>
                <a:gd name="T11" fmla="*/ 67 h 82"/>
                <a:gd name="T12" fmla="*/ 51 w 75"/>
                <a:gd name="T13" fmla="*/ 67 h 82"/>
                <a:gd name="T14" fmla="*/ 60 w 75"/>
                <a:gd name="T15" fmla="*/ 64 h 82"/>
                <a:gd name="T16" fmla="*/ 66 w 75"/>
                <a:gd name="T17" fmla="*/ 70 h 82"/>
                <a:gd name="T18" fmla="*/ 75 w 75"/>
                <a:gd name="T19" fmla="*/ 61 h 82"/>
                <a:gd name="T20" fmla="*/ 72 w 75"/>
                <a:gd name="T21" fmla="*/ 55 h 82"/>
                <a:gd name="T22" fmla="*/ 75 w 75"/>
                <a:gd name="T23" fmla="*/ 49 h 82"/>
                <a:gd name="T24" fmla="*/ 75 w 75"/>
                <a:gd name="T25" fmla="*/ 43 h 82"/>
                <a:gd name="T26" fmla="*/ 69 w 75"/>
                <a:gd name="T27" fmla="*/ 37 h 82"/>
                <a:gd name="T28" fmla="*/ 66 w 75"/>
                <a:gd name="T29" fmla="*/ 31 h 82"/>
                <a:gd name="T30" fmla="*/ 66 w 75"/>
                <a:gd name="T31" fmla="*/ 25 h 82"/>
                <a:gd name="T32" fmla="*/ 69 w 75"/>
                <a:gd name="T33" fmla="*/ 13 h 82"/>
                <a:gd name="T34" fmla="*/ 69 w 75"/>
                <a:gd name="T35" fmla="*/ 13 h 82"/>
                <a:gd name="T36" fmla="*/ 75 w 75"/>
                <a:gd name="T37" fmla="*/ 6 h 82"/>
                <a:gd name="T38" fmla="*/ 63 w 75"/>
                <a:gd name="T39" fmla="*/ 3 h 82"/>
                <a:gd name="T40" fmla="*/ 54 w 75"/>
                <a:gd name="T41" fmla="*/ 0 h 82"/>
                <a:gd name="T42" fmla="*/ 45 w 75"/>
                <a:gd name="T43" fmla="*/ 0 h 82"/>
                <a:gd name="T44" fmla="*/ 30 w 75"/>
                <a:gd name="T45" fmla="*/ 0 h 82"/>
                <a:gd name="T46" fmla="*/ 18 w 75"/>
                <a:gd name="T47" fmla="*/ 3 h 82"/>
                <a:gd name="T48" fmla="*/ 18 w 75"/>
                <a:gd name="T49" fmla="*/ 6 h 82"/>
                <a:gd name="T50" fmla="*/ 15 w 75"/>
                <a:gd name="T51" fmla="*/ 13 h 82"/>
                <a:gd name="T52" fmla="*/ 9 w 75"/>
                <a:gd name="T53" fmla="*/ 19 h 82"/>
                <a:gd name="T54" fmla="*/ 3 w 75"/>
                <a:gd name="T55" fmla="*/ 25 h 82"/>
                <a:gd name="T56" fmla="*/ 0 w 75"/>
                <a:gd name="T57" fmla="*/ 37 h 82"/>
                <a:gd name="T58" fmla="*/ 3 w 75"/>
                <a:gd name="T59" fmla="*/ 40 h 82"/>
                <a:gd name="T60" fmla="*/ 6 w 75"/>
                <a:gd name="T61" fmla="*/ 43 h 82"/>
                <a:gd name="T62" fmla="*/ 9 w 75"/>
                <a:gd name="T63" fmla="*/ 49 h 82"/>
                <a:gd name="T64" fmla="*/ 12 w 75"/>
                <a:gd name="T65" fmla="*/ 52 h 82"/>
                <a:gd name="T66" fmla="*/ 15 w 75"/>
                <a:gd name="T67" fmla="*/ 55 h 82"/>
                <a:gd name="T68" fmla="*/ 18 w 75"/>
                <a:gd name="T69" fmla="*/ 64 h 82"/>
                <a:gd name="T70" fmla="*/ 21 w 75"/>
                <a:gd name="T71" fmla="*/ 70 h 82"/>
                <a:gd name="T72" fmla="*/ 27 w 75"/>
                <a:gd name="T73" fmla="*/ 76 h 82"/>
                <a:gd name="T74" fmla="*/ 27 w 75"/>
                <a:gd name="T7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82">
                  <a:moveTo>
                    <a:pt x="30" y="82"/>
                  </a:moveTo>
                  <a:lnTo>
                    <a:pt x="30" y="82"/>
                  </a:lnTo>
                  <a:lnTo>
                    <a:pt x="33" y="82"/>
                  </a:lnTo>
                  <a:lnTo>
                    <a:pt x="33" y="82"/>
                  </a:lnTo>
                  <a:lnTo>
                    <a:pt x="36" y="82"/>
                  </a:lnTo>
                  <a:lnTo>
                    <a:pt x="42" y="82"/>
                  </a:lnTo>
                  <a:lnTo>
                    <a:pt x="42" y="82"/>
                  </a:lnTo>
                  <a:lnTo>
                    <a:pt x="39" y="76"/>
                  </a:lnTo>
                  <a:lnTo>
                    <a:pt x="39" y="76"/>
                  </a:lnTo>
                  <a:lnTo>
                    <a:pt x="36" y="73"/>
                  </a:lnTo>
                  <a:lnTo>
                    <a:pt x="36" y="67"/>
                  </a:lnTo>
                  <a:lnTo>
                    <a:pt x="39" y="67"/>
                  </a:lnTo>
                  <a:lnTo>
                    <a:pt x="45" y="67"/>
                  </a:lnTo>
                  <a:lnTo>
                    <a:pt x="51" y="67"/>
                  </a:lnTo>
                  <a:lnTo>
                    <a:pt x="54" y="64"/>
                  </a:lnTo>
                  <a:lnTo>
                    <a:pt x="60" y="64"/>
                  </a:lnTo>
                  <a:lnTo>
                    <a:pt x="63" y="70"/>
                  </a:lnTo>
                  <a:lnTo>
                    <a:pt x="66" y="70"/>
                  </a:lnTo>
                  <a:lnTo>
                    <a:pt x="72" y="67"/>
                  </a:lnTo>
                  <a:lnTo>
                    <a:pt x="75" y="61"/>
                  </a:lnTo>
                  <a:lnTo>
                    <a:pt x="72" y="61"/>
                  </a:lnTo>
                  <a:lnTo>
                    <a:pt x="72" y="55"/>
                  </a:lnTo>
                  <a:lnTo>
                    <a:pt x="75" y="52"/>
                  </a:lnTo>
                  <a:lnTo>
                    <a:pt x="75" y="49"/>
                  </a:lnTo>
                  <a:lnTo>
                    <a:pt x="75" y="46"/>
                  </a:lnTo>
                  <a:lnTo>
                    <a:pt x="75" y="43"/>
                  </a:lnTo>
                  <a:lnTo>
                    <a:pt x="72" y="40"/>
                  </a:lnTo>
                  <a:lnTo>
                    <a:pt x="69" y="37"/>
                  </a:lnTo>
                  <a:lnTo>
                    <a:pt x="66" y="34"/>
                  </a:lnTo>
                  <a:lnTo>
                    <a:pt x="66" y="31"/>
                  </a:lnTo>
                  <a:lnTo>
                    <a:pt x="66" y="28"/>
                  </a:lnTo>
                  <a:lnTo>
                    <a:pt x="66" y="25"/>
                  </a:lnTo>
                  <a:lnTo>
                    <a:pt x="66" y="19"/>
                  </a:lnTo>
                  <a:lnTo>
                    <a:pt x="69" y="13"/>
                  </a:lnTo>
                  <a:lnTo>
                    <a:pt x="69" y="13"/>
                  </a:lnTo>
                  <a:lnTo>
                    <a:pt x="69" y="13"/>
                  </a:lnTo>
                  <a:lnTo>
                    <a:pt x="75" y="6"/>
                  </a:lnTo>
                  <a:lnTo>
                    <a:pt x="75" y="6"/>
                  </a:lnTo>
                  <a:lnTo>
                    <a:pt x="69" y="3"/>
                  </a:lnTo>
                  <a:lnTo>
                    <a:pt x="63" y="3"/>
                  </a:lnTo>
                  <a:lnTo>
                    <a:pt x="57" y="0"/>
                  </a:lnTo>
                  <a:lnTo>
                    <a:pt x="54" y="0"/>
                  </a:lnTo>
                  <a:lnTo>
                    <a:pt x="51" y="0"/>
                  </a:lnTo>
                  <a:lnTo>
                    <a:pt x="45" y="0"/>
                  </a:lnTo>
                  <a:lnTo>
                    <a:pt x="36" y="3"/>
                  </a:lnTo>
                  <a:lnTo>
                    <a:pt x="30" y="0"/>
                  </a:lnTo>
                  <a:lnTo>
                    <a:pt x="21" y="0"/>
                  </a:lnTo>
                  <a:lnTo>
                    <a:pt x="18" y="3"/>
                  </a:lnTo>
                  <a:lnTo>
                    <a:pt x="18" y="6"/>
                  </a:lnTo>
                  <a:lnTo>
                    <a:pt x="18" y="6"/>
                  </a:lnTo>
                  <a:lnTo>
                    <a:pt x="15" y="9"/>
                  </a:lnTo>
                  <a:lnTo>
                    <a:pt x="15" y="13"/>
                  </a:lnTo>
                  <a:lnTo>
                    <a:pt x="12" y="16"/>
                  </a:lnTo>
                  <a:lnTo>
                    <a:pt x="9" y="19"/>
                  </a:lnTo>
                  <a:lnTo>
                    <a:pt x="6" y="19"/>
                  </a:lnTo>
                  <a:lnTo>
                    <a:pt x="3" y="25"/>
                  </a:lnTo>
                  <a:lnTo>
                    <a:pt x="3" y="28"/>
                  </a:lnTo>
                  <a:lnTo>
                    <a:pt x="0" y="37"/>
                  </a:lnTo>
                  <a:lnTo>
                    <a:pt x="0" y="37"/>
                  </a:lnTo>
                  <a:lnTo>
                    <a:pt x="3" y="40"/>
                  </a:lnTo>
                  <a:lnTo>
                    <a:pt x="6" y="43"/>
                  </a:lnTo>
                  <a:lnTo>
                    <a:pt x="6" y="43"/>
                  </a:lnTo>
                  <a:lnTo>
                    <a:pt x="9" y="46"/>
                  </a:lnTo>
                  <a:lnTo>
                    <a:pt x="9" y="49"/>
                  </a:lnTo>
                  <a:lnTo>
                    <a:pt x="12" y="52"/>
                  </a:lnTo>
                  <a:lnTo>
                    <a:pt x="12" y="52"/>
                  </a:lnTo>
                  <a:lnTo>
                    <a:pt x="15" y="52"/>
                  </a:lnTo>
                  <a:lnTo>
                    <a:pt x="15" y="55"/>
                  </a:lnTo>
                  <a:lnTo>
                    <a:pt x="18" y="61"/>
                  </a:lnTo>
                  <a:lnTo>
                    <a:pt x="18" y="64"/>
                  </a:lnTo>
                  <a:lnTo>
                    <a:pt x="18" y="67"/>
                  </a:lnTo>
                  <a:lnTo>
                    <a:pt x="21" y="70"/>
                  </a:lnTo>
                  <a:lnTo>
                    <a:pt x="21" y="73"/>
                  </a:lnTo>
                  <a:lnTo>
                    <a:pt x="27" y="76"/>
                  </a:lnTo>
                  <a:lnTo>
                    <a:pt x="27" y="76"/>
                  </a:lnTo>
                  <a:lnTo>
                    <a:pt x="27" y="79"/>
                  </a:lnTo>
                  <a:lnTo>
                    <a:pt x="30" y="8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499" name="Freeform 33"/>
            <p:cNvSpPr>
              <a:spLocks/>
            </p:cNvSpPr>
            <p:nvPr/>
          </p:nvSpPr>
          <p:spPr bwMode="auto">
            <a:xfrm>
              <a:off x="3713163" y="4579938"/>
              <a:ext cx="152400" cy="230188"/>
            </a:xfrm>
            <a:custGeom>
              <a:avLst/>
              <a:gdLst>
                <a:gd name="T0" fmla="*/ 15 w 96"/>
                <a:gd name="T1" fmla="*/ 64 h 145"/>
                <a:gd name="T2" fmla="*/ 21 w 96"/>
                <a:gd name="T3" fmla="*/ 64 h 145"/>
                <a:gd name="T4" fmla="*/ 27 w 96"/>
                <a:gd name="T5" fmla="*/ 70 h 145"/>
                <a:gd name="T6" fmla="*/ 24 w 96"/>
                <a:gd name="T7" fmla="*/ 79 h 145"/>
                <a:gd name="T8" fmla="*/ 27 w 96"/>
                <a:gd name="T9" fmla="*/ 82 h 145"/>
                <a:gd name="T10" fmla="*/ 33 w 96"/>
                <a:gd name="T11" fmla="*/ 85 h 145"/>
                <a:gd name="T12" fmla="*/ 36 w 96"/>
                <a:gd name="T13" fmla="*/ 88 h 145"/>
                <a:gd name="T14" fmla="*/ 33 w 96"/>
                <a:gd name="T15" fmla="*/ 94 h 145"/>
                <a:gd name="T16" fmla="*/ 30 w 96"/>
                <a:gd name="T17" fmla="*/ 103 h 145"/>
                <a:gd name="T18" fmla="*/ 27 w 96"/>
                <a:gd name="T19" fmla="*/ 112 h 145"/>
                <a:gd name="T20" fmla="*/ 27 w 96"/>
                <a:gd name="T21" fmla="*/ 118 h 145"/>
                <a:gd name="T22" fmla="*/ 27 w 96"/>
                <a:gd name="T23" fmla="*/ 124 h 145"/>
                <a:gd name="T24" fmla="*/ 36 w 96"/>
                <a:gd name="T25" fmla="*/ 130 h 145"/>
                <a:gd name="T26" fmla="*/ 39 w 96"/>
                <a:gd name="T27" fmla="*/ 136 h 145"/>
                <a:gd name="T28" fmla="*/ 48 w 96"/>
                <a:gd name="T29" fmla="*/ 145 h 145"/>
                <a:gd name="T30" fmla="*/ 54 w 96"/>
                <a:gd name="T31" fmla="*/ 142 h 145"/>
                <a:gd name="T32" fmla="*/ 57 w 96"/>
                <a:gd name="T33" fmla="*/ 142 h 145"/>
                <a:gd name="T34" fmla="*/ 60 w 96"/>
                <a:gd name="T35" fmla="*/ 136 h 145"/>
                <a:gd name="T36" fmla="*/ 72 w 96"/>
                <a:gd name="T37" fmla="*/ 136 h 145"/>
                <a:gd name="T38" fmla="*/ 78 w 96"/>
                <a:gd name="T39" fmla="*/ 127 h 145"/>
                <a:gd name="T40" fmla="*/ 87 w 96"/>
                <a:gd name="T41" fmla="*/ 130 h 145"/>
                <a:gd name="T42" fmla="*/ 96 w 96"/>
                <a:gd name="T43" fmla="*/ 130 h 145"/>
                <a:gd name="T44" fmla="*/ 93 w 96"/>
                <a:gd name="T45" fmla="*/ 124 h 145"/>
                <a:gd name="T46" fmla="*/ 87 w 96"/>
                <a:gd name="T47" fmla="*/ 121 h 145"/>
                <a:gd name="T48" fmla="*/ 84 w 96"/>
                <a:gd name="T49" fmla="*/ 115 h 145"/>
                <a:gd name="T50" fmla="*/ 84 w 96"/>
                <a:gd name="T51" fmla="*/ 109 h 145"/>
                <a:gd name="T52" fmla="*/ 81 w 96"/>
                <a:gd name="T53" fmla="*/ 100 h 145"/>
                <a:gd name="T54" fmla="*/ 78 w 96"/>
                <a:gd name="T55" fmla="*/ 100 h 145"/>
                <a:gd name="T56" fmla="*/ 75 w 96"/>
                <a:gd name="T57" fmla="*/ 94 h 145"/>
                <a:gd name="T58" fmla="*/ 72 w 96"/>
                <a:gd name="T59" fmla="*/ 91 h 145"/>
                <a:gd name="T60" fmla="*/ 66 w 96"/>
                <a:gd name="T61" fmla="*/ 85 h 145"/>
                <a:gd name="T62" fmla="*/ 69 w 96"/>
                <a:gd name="T63" fmla="*/ 76 h 145"/>
                <a:gd name="T64" fmla="*/ 72 w 96"/>
                <a:gd name="T65" fmla="*/ 67 h 145"/>
                <a:gd name="T66" fmla="*/ 78 w 96"/>
                <a:gd name="T67" fmla="*/ 64 h 145"/>
                <a:gd name="T68" fmla="*/ 81 w 96"/>
                <a:gd name="T69" fmla="*/ 57 h 145"/>
                <a:gd name="T70" fmla="*/ 84 w 96"/>
                <a:gd name="T71" fmla="*/ 54 h 145"/>
                <a:gd name="T72" fmla="*/ 81 w 96"/>
                <a:gd name="T73" fmla="*/ 51 h 145"/>
                <a:gd name="T74" fmla="*/ 81 w 96"/>
                <a:gd name="T75" fmla="*/ 42 h 145"/>
                <a:gd name="T76" fmla="*/ 66 w 96"/>
                <a:gd name="T77" fmla="*/ 36 h 145"/>
                <a:gd name="T78" fmla="*/ 60 w 96"/>
                <a:gd name="T79" fmla="*/ 33 h 145"/>
                <a:gd name="T80" fmla="*/ 54 w 96"/>
                <a:gd name="T81" fmla="*/ 36 h 145"/>
                <a:gd name="T82" fmla="*/ 54 w 96"/>
                <a:gd name="T83" fmla="*/ 36 h 145"/>
                <a:gd name="T84" fmla="*/ 57 w 96"/>
                <a:gd name="T85" fmla="*/ 27 h 145"/>
                <a:gd name="T86" fmla="*/ 51 w 96"/>
                <a:gd name="T87" fmla="*/ 18 h 145"/>
                <a:gd name="T88" fmla="*/ 39 w 96"/>
                <a:gd name="T89" fmla="*/ 9 h 145"/>
                <a:gd name="T90" fmla="*/ 33 w 96"/>
                <a:gd name="T91" fmla="*/ 3 h 145"/>
                <a:gd name="T92" fmla="*/ 30 w 96"/>
                <a:gd name="T93" fmla="*/ 0 h 145"/>
                <a:gd name="T94" fmla="*/ 24 w 96"/>
                <a:gd name="T95" fmla="*/ 9 h 145"/>
                <a:gd name="T96" fmla="*/ 18 w 96"/>
                <a:gd name="T97" fmla="*/ 12 h 145"/>
                <a:gd name="T98" fmla="*/ 12 w 96"/>
                <a:gd name="T99" fmla="*/ 21 h 145"/>
                <a:gd name="T100" fmla="*/ 21 w 96"/>
                <a:gd name="T101" fmla="*/ 24 h 145"/>
                <a:gd name="T102" fmla="*/ 24 w 96"/>
                <a:gd name="T103" fmla="*/ 33 h 145"/>
                <a:gd name="T104" fmla="*/ 12 w 96"/>
                <a:gd name="T105" fmla="*/ 33 h 145"/>
                <a:gd name="T106" fmla="*/ 9 w 96"/>
                <a:gd name="T107" fmla="*/ 33 h 145"/>
                <a:gd name="T108" fmla="*/ 6 w 96"/>
                <a:gd name="T109" fmla="*/ 42 h 145"/>
                <a:gd name="T110" fmla="*/ 3 w 96"/>
                <a:gd name="T111" fmla="*/ 51 h 145"/>
                <a:gd name="T112" fmla="*/ 15 w 96"/>
                <a:gd name="T113"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145">
                  <a:moveTo>
                    <a:pt x="15" y="64"/>
                  </a:moveTo>
                  <a:lnTo>
                    <a:pt x="15" y="64"/>
                  </a:lnTo>
                  <a:lnTo>
                    <a:pt x="18" y="67"/>
                  </a:lnTo>
                  <a:lnTo>
                    <a:pt x="21" y="64"/>
                  </a:lnTo>
                  <a:lnTo>
                    <a:pt x="24" y="64"/>
                  </a:lnTo>
                  <a:lnTo>
                    <a:pt x="27" y="70"/>
                  </a:lnTo>
                  <a:lnTo>
                    <a:pt x="27" y="73"/>
                  </a:lnTo>
                  <a:lnTo>
                    <a:pt x="24" y="79"/>
                  </a:lnTo>
                  <a:lnTo>
                    <a:pt x="24" y="79"/>
                  </a:lnTo>
                  <a:lnTo>
                    <a:pt x="27" y="82"/>
                  </a:lnTo>
                  <a:lnTo>
                    <a:pt x="30" y="82"/>
                  </a:lnTo>
                  <a:lnTo>
                    <a:pt x="33" y="85"/>
                  </a:lnTo>
                  <a:lnTo>
                    <a:pt x="33" y="88"/>
                  </a:lnTo>
                  <a:lnTo>
                    <a:pt x="36" y="88"/>
                  </a:lnTo>
                  <a:lnTo>
                    <a:pt x="36" y="88"/>
                  </a:lnTo>
                  <a:lnTo>
                    <a:pt x="33" y="94"/>
                  </a:lnTo>
                  <a:lnTo>
                    <a:pt x="33" y="97"/>
                  </a:lnTo>
                  <a:lnTo>
                    <a:pt x="30" y="103"/>
                  </a:lnTo>
                  <a:lnTo>
                    <a:pt x="30" y="109"/>
                  </a:lnTo>
                  <a:lnTo>
                    <a:pt x="27" y="112"/>
                  </a:lnTo>
                  <a:lnTo>
                    <a:pt x="27" y="115"/>
                  </a:lnTo>
                  <a:lnTo>
                    <a:pt x="27" y="118"/>
                  </a:lnTo>
                  <a:lnTo>
                    <a:pt x="27" y="118"/>
                  </a:lnTo>
                  <a:lnTo>
                    <a:pt x="27" y="124"/>
                  </a:lnTo>
                  <a:lnTo>
                    <a:pt x="30" y="127"/>
                  </a:lnTo>
                  <a:lnTo>
                    <a:pt x="36" y="130"/>
                  </a:lnTo>
                  <a:lnTo>
                    <a:pt x="36" y="133"/>
                  </a:lnTo>
                  <a:lnTo>
                    <a:pt x="39" y="136"/>
                  </a:lnTo>
                  <a:lnTo>
                    <a:pt x="45" y="142"/>
                  </a:lnTo>
                  <a:lnTo>
                    <a:pt x="48" y="145"/>
                  </a:lnTo>
                  <a:lnTo>
                    <a:pt x="51" y="142"/>
                  </a:lnTo>
                  <a:lnTo>
                    <a:pt x="54" y="142"/>
                  </a:lnTo>
                  <a:lnTo>
                    <a:pt x="54" y="142"/>
                  </a:lnTo>
                  <a:lnTo>
                    <a:pt x="57" y="142"/>
                  </a:lnTo>
                  <a:lnTo>
                    <a:pt x="60" y="139"/>
                  </a:lnTo>
                  <a:lnTo>
                    <a:pt x="60" y="136"/>
                  </a:lnTo>
                  <a:lnTo>
                    <a:pt x="66" y="136"/>
                  </a:lnTo>
                  <a:lnTo>
                    <a:pt x="72" y="136"/>
                  </a:lnTo>
                  <a:lnTo>
                    <a:pt x="75" y="130"/>
                  </a:lnTo>
                  <a:lnTo>
                    <a:pt x="78" y="127"/>
                  </a:lnTo>
                  <a:lnTo>
                    <a:pt x="84" y="127"/>
                  </a:lnTo>
                  <a:lnTo>
                    <a:pt x="87" y="130"/>
                  </a:lnTo>
                  <a:lnTo>
                    <a:pt x="90" y="130"/>
                  </a:lnTo>
                  <a:lnTo>
                    <a:pt x="96" y="130"/>
                  </a:lnTo>
                  <a:lnTo>
                    <a:pt x="93" y="127"/>
                  </a:lnTo>
                  <a:lnTo>
                    <a:pt x="93" y="124"/>
                  </a:lnTo>
                  <a:lnTo>
                    <a:pt x="93" y="124"/>
                  </a:lnTo>
                  <a:lnTo>
                    <a:pt x="87" y="121"/>
                  </a:lnTo>
                  <a:lnTo>
                    <a:pt x="87" y="118"/>
                  </a:lnTo>
                  <a:lnTo>
                    <a:pt x="84" y="115"/>
                  </a:lnTo>
                  <a:lnTo>
                    <a:pt x="84" y="112"/>
                  </a:lnTo>
                  <a:lnTo>
                    <a:pt x="84" y="109"/>
                  </a:lnTo>
                  <a:lnTo>
                    <a:pt x="81" y="103"/>
                  </a:lnTo>
                  <a:lnTo>
                    <a:pt x="81" y="100"/>
                  </a:lnTo>
                  <a:lnTo>
                    <a:pt x="78" y="100"/>
                  </a:lnTo>
                  <a:lnTo>
                    <a:pt x="78" y="100"/>
                  </a:lnTo>
                  <a:lnTo>
                    <a:pt x="75" y="97"/>
                  </a:lnTo>
                  <a:lnTo>
                    <a:pt x="75" y="94"/>
                  </a:lnTo>
                  <a:lnTo>
                    <a:pt x="72" y="91"/>
                  </a:lnTo>
                  <a:lnTo>
                    <a:pt x="72" y="91"/>
                  </a:lnTo>
                  <a:lnTo>
                    <a:pt x="69" y="88"/>
                  </a:lnTo>
                  <a:lnTo>
                    <a:pt x="66" y="85"/>
                  </a:lnTo>
                  <a:lnTo>
                    <a:pt x="66" y="85"/>
                  </a:lnTo>
                  <a:lnTo>
                    <a:pt x="69" y="76"/>
                  </a:lnTo>
                  <a:lnTo>
                    <a:pt x="69" y="73"/>
                  </a:lnTo>
                  <a:lnTo>
                    <a:pt x="72" y="67"/>
                  </a:lnTo>
                  <a:lnTo>
                    <a:pt x="75" y="67"/>
                  </a:lnTo>
                  <a:lnTo>
                    <a:pt x="78" y="64"/>
                  </a:lnTo>
                  <a:lnTo>
                    <a:pt x="81" y="61"/>
                  </a:lnTo>
                  <a:lnTo>
                    <a:pt x="81" y="57"/>
                  </a:lnTo>
                  <a:lnTo>
                    <a:pt x="84" y="54"/>
                  </a:lnTo>
                  <a:lnTo>
                    <a:pt x="84" y="54"/>
                  </a:lnTo>
                  <a:lnTo>
                    <a:pt x="84" y="54"/>
                  </a:lnTo>
                  <a:lnTo>
                    <a:pt x="81" y="51"/>
                  </a:lnTo>
                  <a:lnTo>
                    <a:pt x="81" y="45"/>
                  </a:lnTo>
                  <a:lnTo>
                    <a:pt x="81" y="42"/>
                  </a:lnTo>
                  <a:lnTo>
                    <a:pt x="72" y="42"/>
                  </a:lnTo>
                  <a:lnTo>
                    <a:pt x="66" y="36"/>
                  </a:lnTo>
                  <a:lnTo>
                    <a:pt x="63" y="33"/>
                  </a:lnTo>
                  <a:lnTo>
                    <a:pt x="60" y="33"/>
                  </a:lnTo>
                  <a:lnTo>
                    <a:pt x="57" y="33"/>
                  </a:lnTo>
                  <a:lnTo>
                    <a:pt x="54" y="36"/>
                  </a:lnTo>
                  <a:lnTo>
                    <a:pt x="54" y="42"/>
                  </a:lnTo>
                  <a:lnTo>
                    <a:pt x="54" y="36"/>
                  </a:lnTo>
                  <a:lnTo>
                    <a:pt x="54" y="30"/>
                  </a:lnTo>
                  <a:lnTo>
                    <a:pt x="57" y="27"/>
                  </a:lnTo>
                  <a:lnTo>
                    <a:pt x="54" y="21"/>
                  </a:lnTo>
                  <a:lnTo>
                    <a:pt x="51" y="18"/>
                  </a:lnTo>
                  <a:lnTo>
                    <a:pt x="42" y="15"/>
                  </a:lnTo>
                  <a:lnTo>
                    <a:pt x="39" y="9"/>
                  </a:lnTo>
                  <a:lnTo>
                    <a:pt x="39" y="6"/>
                  </a:lnTo>
                  <a:lnTo>
                    <a:pt x="33" y="3"/>
                  </a:lnTo>
                  <a:lnTo>
                    <a:pt x="30" y="0"/>
                  </a:lnTo>
                  <a:lnTo>
                    <a:pt x="30" y="0"/>
                  </a:lnTo>
                  <a:lnTo>
                    <a:pt x="30" y="3"/>
                  </a:lnTo>
                  <a:lnTo>
                    <a:pt x="24" y="9"/>
                  </a:lnTo>
                  <a:lnTo>
                    <a:pt x="21" y="12"/>
                  </a:lnTo>
                  <a:lnTo>
                    <a:pt x="18" y="12"/>
                  </a:lnTo>
                  <a:lnTo>
                    <a:pt x="12" y="18"/>
                  </a:lnTo>
                  <a:lnTo>
                    <a:pt x="12" y="21"/>
                  </a:lnTo>
                  <a:lnTo>
                    <a:pt x="15" y="24"/>
                  </a:lnTo>
                  <a:lnTo>
                    <a:pt x="21" y="24"/>
                  </a:lnTo>
                  <a:lnTo>
                    <a:pt x="24" y="27"/>
                  </a:lnTo>
                  <a:lnTo>
                    <a:pt x="24" y="33"/>
                  </a:lnTo>
                  <a:lnTo>
                    <a:pt x="18" y="33"/>
                  </a:lnTo>
                  <a:lnTo>
                    <a:pt x="12" y="33"/>
                  </a:lnTo>
                  <a:lnTo>
                    <a:pt x="12" y="36"/>
                  </a:lnTo>
                  <a:lnTo>
                    <a:pt x="9" y="33"/>
                  </a:lnTo>
                  <a:lnTo>
                    <a:pt x="6" y="36"/>
                  </a:lnTo>
                  <a:lnTo>
                    <a:pt x="6" y="42"/>
                  </a:lnTo>
                  <a:lnTo>
                    <a:pt x="0" y="45"/>
                  </a:lnTo>
                  <a:lnTo>
                    <a:pt x="3" y="51"/>
                  </a:lnTo>
                  <a:lnTo>
                    <a:pt x="6" y="57"/>
                  </a:lnTo>
                  <a:lnTo>
                    <a:pt x="15" y="64"/>
                  </a:lnTo>
                  <a:lnTo>
                    <a:pt x="15" y="64"/>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0" name="Freeform 34"/>
            <p:cNvSpPr>
              <a:spLocks noEditPoints="1"/>
            </p:cNvSpPr>
            <p:nvPr/>
          </p:nvSpPr>
          <p:spPr bwMode="auto">
            <a:xfrm>
              <a:off x="3357563" y="4456113"/>
              <a:ext cx="403225" cy="368300"/>
            </a:xfrm>
            <a:custGeom>
              <a:avLst/>
              <a:gdLst>
                <a:gd name="T0" fmla="*/ 48 w 84"/>
                <a:gd name="T1" fmla="*/ 77 h 77"/>
                <a:gd name="T2" fmla="*/ 56 w 84"/>
                <a:gd name="T3" fmla="*/ 69 h 77"/>
                <a:gd name="T4" fmla="*/ 59 w 84"/>
                <a:gd name="T5" fmla="*/ 65 h 77"/>
                <a:gd name="T6" fmla="*/ 56 w 84"/>
                <a:gd name="T7" fmla="*/ 58 h 77"/>
                <a:gd name="T8" fmla="*/ 54 w 84"/>
                <a:gd name="T9" fmla="*/ 54 h 77"/>
                <a:gd name="T10" fmla="*/ 63 w 84"/>
                <a:gd name="T11" fmla="*/ 56 h 77"/>
                <a:gd name="T12" fmla="*/ 73 w 84"/>
                <a:gd name="T13" fmla="*/ 52 h 77"/>
                <a:gd name="T14" fmla="*/ 76 w 84"/>
                <a:gd name="T15" fmla="*/ 45 h 77"/>
                <a:gd name="T16" fmla="*/ 77 w 84"/>
                <a:gd name="T17" fmla="*/ 37 h 77"/>
                <a:gd name="T18" fmla="*/ 82 w 84"/>
                <a:gd name="T19" fmla="*/ 35 h 77"/>
                <a:gd name="T20" fmla="*/ 80 w 84"/>
                <a:gd name="T21" fmla="*/ 30 h 77"/>
                <a:gd name="T22" fmla="*/ 84 w 84"/>
                <a:gd name="T23" fmla="*/ 26 h 77"/>
                <a:gd name="T24" fmla="*/ 78 w 84"/>
                <a:gd name="T25" fmla="*/ 25 h 77"/>
                <a:gd name="T26" fmla="*/ 74 w 84"/>
                <a:gd name="T27" fmla="*/ 25 h 77"/>
                <a:gd name="T28" fmla="*/ 77 w 84"/>
                <a:gd name="T29" fmla="*/ 22 h 77"/>
                <a:gd name="T30" fmla="*/ 72 w 84"/>
                <a:gd name="T31" fmla="*/ 19 h 77"/>
                <a:gd name="T32" fmla="*/ 68 w 84"/>
                <a:gd name="T33" fmla="*/ 16 h 77"/>
                <a:gd name="T34" fmla="*/ 65 w 84"/>
                <a:gd name="T35" fmla="*/ 15 h 77"/>
                <a:gd name="T36" fmla="*/ 71 w 84"/>
                <a:gd name="T37" fmla="*/ 13 h 77"/>
                <a:gd name="T38" fmla="*/ 63 w 84"/>
                <a:gd name="T39" fmla="*/ 11 h 77"/>
                <a:gd name="T40" fmla="*/ 55 w 84"/>
                <a:gd name="T41" fmla="*/ 14 h 77"/>
                <a:gd name="T42" fmla="*/ 50 w 84"/>
                <a:gd name="T43" fmla="*/ 16 h 77"/>
                <a:gd name="T44" fmla="*/ 36 w 84"/>
                <a:gd name="T45" fmla="*/ 14 h 77"/>
                <a:gd name="T46" fmla="*/ 33 w 84"/>
                <a:gd name="T47" fmla="*/ 11 h 77"/>
                <a:gd name="T48" fmla="*/ 26 w 84"/>
                <a:gd name="T49" fmla="*/ 7 h 77"/>
                <a:gd name="T50" fmla="*/ 22 w 84"/>
                <a:gd name="T51" fmla="*/ 2 h 77"/>
                <a:gd name="T52" fmla="*/ 19 w 84"/>
                <a:gd name="T53" fmla="*/ 7 h 77"/>
                <a:gd name="T54" fmla="*/ 21 w 84"/>
                <a:gd name="T55" fmla="*/ 8 h 77"/>
                <a:gd name="T56" fmla="*/ 18 w 84"/>
                <a:gd name="T57" fmla="*/ 9 h 77"/>
                <a:gd name="T58" fmla="*/ 12 w 84"/>
                <a:gd name="T59" fmla="*/ 14 h 77"/>
                <a:gd name="T60" fmla="*/ 10 w 84"/>
                <a:gd name="T61" fmla="*/ 23 h 77"/>
                <a:gd name="T62" fmla="*/ 8 w 84"/>
                <a:gd name="T63" fmla="*/ 17 h 77"/>
                <a:gd name="T64" fmla="*/ 10 w 84"/>
                <a:gd name="T65" fmla="*/ 10 h 77"/>
                <a:gd name="T66" fmla="*/ 10 w 84"/>
                <a:gd name="T67" fmla="*/ 6 h 77"/>
                <a:gd name="T68" fmla="*/ 9 w 84"/>
                <a:gd name="T69" fmla="*/ 6 h 77"/>
                <a:gd name="T70" fmla="*/ 3 w 84"/>
                <a:gd name="T71" fmla="*/ 12 h 77"/>
                <a:gd name="T72" fmla="*/ 0 w 84"/>
                <a:gd name="T73" fmla="*/ 21 h 77"/>
                <a:gd name="T74" fmla="*/ 6 w 84"/>
                <a:gd name="T75" fmla="*/ 28 h 77"/>
                <a:gd name="T76" fmla="*/ 5 w 84"/>
                <a:gd name="T77" fmla="*/ 33 h 77"/>
                <a:gd name="T78" fmla="*/ 12 w 84"/>
                <a:gd name="T79" fmla="*/ 35 h 77"/>
                <a:gd name="T80" fmla="*/ 19 w 84"/>
                <a:gd name="T81" fmla="*/ 35 h 77"/>
                <a:gd name="T82" fmla="*/ 28 w 84"/>
                <a:gd name="T83" fmla="*/ 40 h 77"/>
                <a:gd name="T84" fmla="*/ 34 w 84"/>
                <a:gd name="T85" fmla="*/ 41 h 77"/>
                <a:gd name="T86" fmla="*/ 36 w 84"/>
                <a:gd name="T87" fmla="*/ 44 h 77"/>
                <a:gd name="T88" fmla="*/ 34 w 84"/>
                <a:gd name="T89" fmla="*/ 50 h 77"/>
                <a:gd name="T90" fmla="*/ 34 w 84"/>
                <a:gd name="T91" fmla="*/ 56 h 77"/>
                <a:gd name="T92" fmla="*/ 35 w 84"/>
                <a:gd name="T93" fmla="*/ 64 h 77"/>
                <a:gd name="T94" fmla="*/ 37 w 84"/>
                <a:gd name="T95" fmla="*/ 67 h 77"/>
                <a:gd name="T96" fmla="*/ 30 w 84"/>
                <a:gd name="T97" fmla="*/ 2 h 77"/>
                <a:gd name="T98" fmla="*/ 31 w 84"/>
                <a:gd name="T99" fmla="*/ 3 h 77"/>
                <a:gd name="T100" fmla="*/ 28 w 84"/>
                <a:gd name="T101" fmla="*/ 3 h 77"/>
                <a:gd name="T102" fmla="*/ 21 w 84"/>
                <a:gd name="T103" fmla="*/ 1 h 77"/>
                <a:gd name="T104" fmla="*/ 57 w 84"/>
                <a:gd name="T105" fmla="*/ 9 h 77"/>
                <a:gd name="T106" fmla="*/ 58 w 84"/>
                <a:gd name="T107"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77">
                  <a:moveTo>
                    <a:pt x="39" y="73"/>
                  </a:moveTo>
                  <a:cubicBezTo>
                    <a:pt x="41" y="75"/>
                    <a:pt x="41" y="75"/>
                    <a:pt x="41" y="75"/>
                  </a:cubicBezTo>
                  <a:cubicBezTo>
                    <a:pt x="44" y="77"/>
                    <a:pt x="44" y="77"/>
                    <a:pt x="44" y="77"/>
                  </a:cubicBezTo>
                  <a:cubicBezTo>
                    <a:pt x="45" y="77"/>
                    <a:pt x="45" y="77"/>
                    <a:pt x="45" y="77"/>
                  </a:cubicBezTo>
                  <a:cubicBezTo>
                    <a:pt x="48" y="77"/>
                    <a:pt x="48" y="77"/>
                    <a:pt x="48" y="77"/>
                  </a:cubicBezTo>
                  <a:cubicBezTo>
                    <a:pt x="49" y="75"/>
                    <a:pt x="49" y="75"/>
                    <a:pt x="49" y="75"/>
                  </a:cubicBezTo>
                  <a:cubicBezTo>
                    <a:pt x="51" y="74"/>
                    <a:pt x="51" y="74"/>
                    <a:pt x="51" y="74"/>
                  </a:cubicBezTo>
                  <a:cubicBezTo>
                    <a:pt x="52" y="72"/>
                    <a:pt x="52" y="72"/>
                    <a:pt x="52" y="72"/>
                  </a:cubicBezTo>
                  <a:cubicBezTo>
                    <a:pt x="55" y="71"/>
                    <a:pt x="55" y="71"/>
                    <a:pt x="55" y="71"/>
                  </a:cubicBezTo>
                  <a:cubicBezTo>
                    <a:pt x="56" y="69"/>
                    <a:pt x="56" y="69"/>
                    <a:pt x="56" y="69"/>
                  </a:cubicBezTo>
                  <a:cubicBezTo>
                    <a:pt x="57" y="68"/>
                    <a:pt x="57" y="68"/>
                    <a:pt x="57" y="68"/>
                  </a:cubicBezTo>
                  <a:cubicBezTo>
                    <a:pt x="60" y="67"/>
                    <a:pt x="60" y="67"/>
                    <a:pt x="60" y="67"/>
                  </a:cubicBezTo>
                  <a:cubicBezTo>
                    <a:pt x="61" y="67"/>
                    <a:pt x="61" y="67"/>
                    <a:pt x="61" y="67"/>
                  </a:cubicBezTo>
                  <a:cubicBezTo>
                    <a:pt x="61" y="65"/>
                    <a:pt x="61" y="65"/>
                    <a:pt x="61" y="65"/>
                  </a:cubicBezTo>
                  <a:cubicBezTo>
                    <a:pt x="59" y="65"/>
                    <a:pt x="59" y="65"/>
                    <a:pt x="59" y="65"/>
                  </a:cubicBezTo>
                  <a:cubicBezTo>
                    <a:pt x="57" y="65"/>
                    <a:pt x="57" y="65"/>
                    <a:pt x="57" y="65"/>
                  </a:cubicBezTo>
                  <a:cubicBezTo>
                    <a:pt x="55" y="64"/>
                    <a:pt x="55" y="64"/>
                    <a:pt x="55" y="64"/>
                  </a:cubicBezTo>
                  <a:cubicBezTo>
                    <a:pt x="55" y="62"/>
                    <a:pt x="55" y="62"/>
                    <a:pt x="55" y="62"/>
                  </a:cubicBezTo>
                  <a:cubicBezTo>
                    <a:pt x="54" y="61"/>
                    <a:pt x="54" y="61"/>
                    <a:pt x="54" y="61"/>
                  </a:cubicBezTo>
                  <a:cubicBezTo>
                    <a:pt x="56" y="58"/>
                    <a:pt x="56" y="58"/>
                    <a:pt x="56" y="58"/>
                  </a:cubicBezTo>
                  <a:cubicBezTo>
                    <a:pt x="56" y="57"/>
                    <a:pt x="56" y="57"/>
                    <a:pt x="56" y="57"/>
                  </a:cubicBezTo>
                  <a:cubicBezTo>
                    <a:pt x="54" y="56"/>
                    <a:pt x="54" y="56"/>
                    <a:pt x="54" y="56"/>
                  </a:cubicBezTo>
                  <a:cubicBezTo>
                    <a:pt x="53" y="55"/>
                    <a:pt x="53" y="55"/>
                    <a:pt x="53" y="55"/>
                  </a:cubicBezTo>
                  <a:cubicBezTo>
                    <a:pt x="52" y="54"/>
                    <a:pt x="52" y="54"/>
                    <a:pt x="52" y="54"/>
                  </a:cubicBezTo>
                  <a:cubicBezTo>
                    <a:pt x="54" y="54"/>
                    <a:pt x="54" y="54"/>
                    <a:pt x="54" y="54"/>
                  </a:cubicBezTo>
                  <a:cubicBezTo>
                    <a:pt x="56" y="55"/>
                    <a:pt x="56" y="55"/>
                    <a:pt x="56" y="55"/>
                  </a:cubicBezTo>
                  <a:cubicBezTo>
                    <a:pt x="58" y="56"/>
                    <a:pt x="58" y="56"/>
                    <a:pt x="58" y="56"/>
                  </a:cubicBezTo>
                  <a:cubicBezTo>
                    <a:pt x="60" y="56"/>
                    <a:pt x="60" y="56"/>
                    <a:pt x="60" y="56"/>
                  </a:cubicBezTo>
                  <a:cubicBezTo>
                    <a:pt x="63" y="55"/>
                    <a:pt x="63" y="55"/>
                    <a:pt x="63" y="55"/>
                  </a:cubicBezTo>
                  <a:cubicBezTo>
                    <a:pt x="63" y="56"/>
                    <a:pt x="63" y="56"/>
                    <a:pt x="63" y="56"/>
                  </a:cubicBezTo>
                  <a:cubicBezTo>
                    <a:pt x="65" y="55"/>
                    <a:pt x="65" y="55"/>
                    <a:pt x="65" y="55"/>
                  </a:cubicBezTo>
                  <a:cubicBezTo>
                    <a:pt x="67" y="53"/>
                    <a:pt x="67" y="53"/>
                    <a:pt x="67" y="53"/>
                  </a:cubicBezTo>
                  <a:cubicBezTo>
                    <a:pt x="69" y="53"/>
                    <a:pt x="69" y="53"/>
                    <a:pt x="69" y="53"/>
                  </a:cubicBezTo>
                  <a:cubicBezTo>
                    <a:pt x="70" y="54"/>
                    <a:pt x="70" y="54"/>
                    <a:pt x="70" y="54"/>
                  </a:cubicBezTo>
                  <a:cubicBezTo>
                    <a:pt x="73" y="52"/>
                    <a:pt x="73" y="52"/>
                    <a:pt x="73" y="52"/>
                  </a:cubicBezTo>
                  <a:cubicBezTo>
                    <a:pt x="75" y="52"/>
                    <a:pt x="75" y="52"/>
                    <a:pt x="75" y="52"/>
                  </a:cubicBezTo>
                  <a:cubicBezTo>
                    <a:pt x="78" y="50"/>
                    <a:pt x="78" y="50"/>
                    <a:pt x="78" y="50"/>
                  </a:cubicBezTo>
                  <a:cubicBezTo>
                    <a:pt x="79" y="48"/>
                    <a:pt x="79" y="48"/>
                    <a:pt x="79" y="48"/>
                  </a:cubicBezTo>
                  <a:cubicBezTo>
                    <a:pt x="79" y="47"/>
                    <a:pt x="79" y="47"/>
                    <a:pt x="79" y="47"/>
                  </a:cubicBezTo>
                  <a:cubicBezTo>
                    <a:pt x="76" y="45"/>
                    <a:pt x="76" y="45"/>
                    <a:pt x="76" y="45"/>
                  </a:cubicBezTo>
                  <a:cubicBezTo>
                    <a:pt x="75" y="43"/>
                    <a:pt x="75" y="43"/>
                    <a:pt x="75" y="43"/>
                  </a:cubicBezTo>
                  <a:cubicBezTo>
                    <a:pt x="74" y="41"/>
                    <a:pt x="74" y="41"/>
                    <a:pt x="74" y="41"/>
                  </a:cubicBezTo>
                  <a:cubicBezTo>
                    <a:pt x="76" y="40"/>
                    <a:pt x="76" y="40"/>
                    <a:pt x="76" y="40"/>
                  </a:cubicBezTo>
                  <a:cubicBezTo>
                    <a:pt x="76" y="38"/>
                    <a:pt x="76" y="38"/>
                    <a:pt x="76" y="38"/>
                  </a:cubicBezTo>
                  <a:cubicBezTo>
                    <a:pt x="77" y="37"/>
                    <a:pt x="77" y="37"/>
                    <a:pt x="77" y="37"/>
                  </a:cubicBezTo>
                  <a:cubicBezTo>
                    <a:pt x="78" y="38"/>
                    <a:pt x="78" y="38"/>
                    <a:pt x="78" y="38"/>
                  </a:cubicBezTo>
                  <a:cubicBezTo>
                    <a:pt x="78" y="37"/>
                    <a:pt x="78" y="37"/>
                    <a:pt x="78" y="37"/>
                  </a:cubicBezTo>
                  <a:cubicBezTo>
                    <a:pt x="80" y="37"/>
                    <a:pt x="80" y="37"/>
                    <a:pt x="80" y="37"/>
                  </a:cubicBezTo>
                  <a:cubicBezTo>
                    <a:pt x="82" y="37"/>
                    <a:pt x="82" y="37"/>
                    <a:pt x="82" y="37"/>
                  </a:cubicBezTo>
                  <a:cubicBezTo>
                    <a:pt x="82" y="35"/>
                    <a:pt x="82" y="35"/>
                    <a:pt x="82" y="35"/>
                  </a:cubicBezTo>
                  <a:cubicBezTo>
                    <a:pt x="81" y="34"/>
                    <a:pt x="81" y="34"/>
                    <a:pt x="81" y="34"/>
                  </a:cubicBezTo>
                  <a:cubicBezTo>
                    <a:pt x="79" y="34"/>
                    <a:pt x="79" y="34"/>
                    <a:pt x="79" y="34"/>
                  </a:cubicBezTo>
                  <a:cubicBezTo>
                    <a:pt x="78" y="33"/>
                    <a:pt x="78" y="33"/>
                    <a:pt x="78" y="33"/>
                  </a:cubicBezTo>
                  <a:cubicBezTo>
                    <a:pt x="78" y="32"/>
                    <a:pt x="78" y="32"/>
                    <a:pt x="78" y="32"/>
                  </a:cubicBezTo>
                  <a:cubicBezTo>
                    <a:pt x="80" y="30"/>
                    <a:pt x="80" y="30"/>
                    <a:pt x="80" y="30"/>
                  </a:cubicBezTo>
                  <a:cubicBezTo>
                    <a:pt x="81" y="30"/>
                    <a:pt x="81" y="30"/>
                    <a:pt x="81" y="30"/>
                  </a:cubicBezTo>
                  <a:cubicBezTo>
                    <a:pt x="82" y="29"/>
                    <a:pt x="82" y="29"/>
                    <a:pt x="82" y="29"/>
                  </a:cubicBezTo>
                  <a:cubicBezTo>
                    <a:pt x="84" y="27"/>
                    <a:pt x="84" y="27"/>
                    <a:pt x="84" y="27"/>
                  </a:cubicBezTo>
                  <a:cubicBezTo>
                    <a:pt x="84" y="26"/>
                    <a:pt x="84" y="26"/>
                    <a:pt x="84" y="26"/>
                  </a:cubicBezTo>
                  <a:cubicBezTo>
                    <a:pt x="84" y="26"/>
                    <a:pt x="84" y="26"/>
                    <a:pt x="84" y="26"/>
                  </a:cubicBezTo>
                  <a:cubicBezTo>
                    <a:pt x="81" y="25"/>
                    <a:pt x="81" y="25"/>
                    <a:pt x="81" y="25"/>
                  </a:cubicBezTo>
                  <a:cubicBezTo>
                    <a:pt x="80" y="25"/>
                    <a:pt x="80" y="25"/>
                    <a:pt x="80" y="25"/>
                  </a:cubicBezTo>
                  <a:cubicBezTo>
                    <a:pt x="80" y="25"/>
                    <a:pt x="80" y="25"/>
                    <a:pt x="80" y="25"/>
                  </a:cubicBezTo>
                  <a:cubicBezTo>
                    <a:pt x="78" y="25"/>
                    <a:pt x="78" y="25"/>
                    <a:pt x="78" y="25"/>
                  </a:cubicBezTo>
                  <a:cubicBezTo>
                    <a:pt x="78" y="25"/>
                    <a:pt x="78" y="25"/>
                    <a:pt x="78" y="25"/>
                  </a:cubicBezTo>
                  <a:cubicBezTo>
                    <a:pt x="77" y="25"/>
                    <a:pt x="77" y="25"/>
                    <a:pt x="77" y="25"/>
                  </a:cubicBezTo>
                  <a:cubicBezTo>
                    <a:pt x="75" y="26"/>
                    <a:pt x="75" y="26"/>
                    <a:pt x="75" y="26"/>
                  </a:cubicBezTo>
                  <a:cubicBezTo>
                    <a:pt x="73" y="26"/>
                    <a:pt x="73" y="26"/>
                    <a:pt x="73" y="26"/>
                  </a:cubicBezTo>
                  <a:cubicBezTo>
                    <a:pt x="72" y="26"/>
                    <a:pt x="72" y="26"/>
                    <a:pt x="72" y="26"/>
                  </a:cubicBezTo>
                  <a:cubicBezTo>
                    <a:pt x="74" y="25"/>
                    <a:pt x="74" y="25"/>
                    <a:pt x="74" y="25"/>
                  </a:cubicBezTo>
                  <a:cubicBezTo>
                    <a:pt x="74" y="25"/>
                    <a:pt x="74" y="25"/>
                    <a:pt x="74" y="25"/>
                  </a:cubicBezTo>
                  <a:cubicBezTo>
                    <a:pt x="75" y="25"/>
                    <a:pt x="75" y="25"/>
                    <a:pt x="75" y="25"/>
                  </a:cubicBezTo>
                  <a:cubicBezTo>
                    <a:pt x="76" y="24"/>
                    <a:pt x="76" y="24"/>
                    <a:pt x="76" y="24"/>
                  </a:cubicBezTo>
                  <a:cubicBezTo>
                    <a:pt x="77" y="23"/>
                    <a:pt x="77" y="23"/>
                    <a:pt x="77" y="23"/>
                  </a:cubicBezTo>
                  <a:cubicBezTo>
                    <a:pt x="77" y="22"/>
                    <a:pt x="77" y="22"/>
                    <a:pt x="77" y="22"/>
                  </a:cubicBezTo>
                  <a:cubicBezTo>
                    <a:pt x="77" y="22"/>
                    <a:pt x="77" y="22"/>
                    <a:pt x="77" y="22"/>
                  </a:cubicBezTo>
                  <a:cubicBezTo>
                    <a:pt x="77" y="21"/>
                    <a:pt x="77" y="21"/>
                    <a:pt x="77" y="21"/>
                  </a:cubicBezTo>
                  <a:cubicBezTo>
                    <a:pt x="76" y="20"/>
                    <a:pt x="76" y="20"/>
                    <a:pt x="76" y="20"/>
                  </a:cubicBezTo>
                  <a:cubicBezTo>
                    <a:pt x="75" y="19"/>
                    <a:pt x="75" y="19"/>
                    <a:pt x="75" y="19"/>
                  </a:cubicBezTo>
                  <a:cubicBezTo>
                    <a:pt x="72" y="19"/>
                    <a:pt x="72" y="19"/>
                    <a:pt x="72" y="19"/>
                  </a:cubicBezTo>
                  <a:cubicBezTo>
                    <a:pt x="72" y="18"/>
                    <a:pt x="72" y="18"/>
                    <a:pt x="72" y="18"/>
                  </a:cubicBezTo>
                  <a:cubicBezTo>
                    <a:pt x="71" y="18"/>
                    <a:pt x="71" y="18"/>
                    <a:pt x="71" y="18"/>
                  </a:cubicBezTo>
                  <a:cubicBezTo>
                    <a:pt x="70" y="18"/>
                    <a:pt x="70" y="18"/>
                    <a:pt x="70" y="18"/>
                  </a:cubicBezTo>
                  <a:cubicBezTo>
                    <a:pt x="69" y="17"/>
                    <a:pt x="69" y="17"/>
                    <a:pt x="69" y="17"/>
                  </a:cubicBezTo>
                  <a:cubicBezTo>
                    <a:pt x="68" y="16"/>
                    <a:pt x="68" y="16"/>
                    <a:pt x="68" y="16"/>
                  </a:cubicBezTo>
                  <a:cubicBezTo>
                    <a:pt x="67" y="16"/>
                    <a:pt x="67" y="16"/>
                    <a:pt x="67" y="16"/>
                  </a:cubicBezTo>
                  <a:cubicBezTo>
                    <a:pt x="68" y="18"/>
                    <a:pt x="68" y="18"/>
                    <a:pt x="68" y="18"/>
                  </a:cubicBezTo>
                  <a:cubicBezTo>
                    <a:pt x="67" y="16"/>
                    <a:pt x="67" y="16"/>
                    <a:pt x="67" y="16"/>
                  </a:cubicBezTo>
                  <a:cubicBezTo>
                    <a:pt x="66" y="15"/>
                    <a:pt x="66" y="15"/>
                    <a:pt x="66" y="15"/>
                  </a:cubicBezTo>
                  <a:cubicBezTo>
                    <a:pt x="65" y="15"/>
                    <a:pt x="65" y="15"/>
                    <a:pt x="65" y="15"/>
                  </a:cubicBezTo>
                  <a:cubicBezTo>
                    <a:pt x="65" y="14"/>
                    <a:pt x="65" y="14"/>
                    <a:pt x="65" y="14"/>
                  </a:cubicBezTo>
                  <a:cubicBezTo>
                    <a:pt x="65" y="13"/>
                    <a:pt x="65" y="13"/>
                    <a:pt x="65" y="13"/>
                  </a:cubicBezTo>
                  <a:cubicBezTo>
                    <a:pt x="68" y="13"/>
                    <a:pt x="68" y="13"/>
                    <a:pt x="68" y="13"/>
                  </a:cubicBezTo>
                  <a:cubicBezTo>
                    <a:pt x="69" y="13"/>
                    <a:pt x="69" y="13"/>
                    <a:pt x="69" y="13"/>
                  </a:cubicBezTo>
                  <a:cubicBezTo>
                    <a:pt x="71" y="13"/>
                    <a:pt x="71" y="13"/>
                    <a:pt x="71" y="13"/>
                  </a:cubicBezTo>
                  <a:cubicBezTo>
                    <a:pt x="71" y="12"/>
                    <a:pt x="71" y="12"/>
                    <a:pt x="71" y="12"/>
                  </a:cubicBezTo>
                  <a:cubicBezTo>
                    <a:pt x="69" y="12"/>
                    <a:pt x="69" y="12"/>
                    <a:pt x="69" y="12"/>
                  </a:cubicBezTo>
                  <a:cubicBezTo>
                    <a:pt x="67" y="11"/>
                    <a:pt x="67" y="11"/>
                    <a:pt x="67" y="11"/>
                  </a:cubicBezTo>
                  <a:cubicBezTo>
                    <a:pt x="65" y="12"/>
                    <a:pt x="65" y="12"/>
                    <a:pt x="65" y="12"/>
                  </a:cubicBezTo>
                  <a:cubicBezTo>
                    <a:pt x="63" y="11"/>
                    <a:pt x="63" y="11"/>
                    <a:pt x="63" y="11"/>
                  </a:cubicBezTo>
                  <a:cubicBezTo>
                    <a:pt x="60" y="12"/>
                    <a:pt x="60" y="12"/>
                    <a:pt x="60" y="12"/>
                  </a:cubicBezTo>
                  <a:cubicBezTo>
                    <a:pt x="60" y="12"/>
                    <a:pt x="60" y="12"/>
                    <a:pt x="60" y="12"/>
                  </a:cubicBezTo>
                  <a:cubicBezTo>
                    <a:pt x="58" y="12"/>
                    <a:pt x="58" y="12"/>
                    <a:pt x="58" y="12"/>
                  </a:cubicBezTo>
                  <a:cubicBezTo>
                    <a:pt x="56" y="14"/>
                    <a:pt x="56" y="14"/>
                    <a:pt x="56" y="14"/>
                  </a:cubicBezTo>
                  <a:cubicBezTo>
                    <a:pt x="55" y="14"/>
                    <a:pt x="55" y="14"/>
                    <a:pt x="55" y="14"/>
                  </a:cubicBezTo>
                  <a:cubicBezTo>
                    <a:pt x="53" y="15"/>
                    <a:pt x="53" y="15"/>
                    <a:pt x="53" y="15"/>
                  </a:cubicBezTo>
                  <a:cubicBezTo>
                    <a:pt x="53" y="15"/>
                    <a:pt x="53" y="15"/>
                    <a:pt x="53" y="15"/>
                  </a:cubicBezTo>
                  <a:cubicBezTo>
                    <a:pt x="51" y="16"/>
                    <a:pt x="51" y="16"/>
                    <a:pt x="51" y="16"/>
                  </a:cubicBezTo>
                  <a:cubicBezTo>
                    <a:pt x="51" y="16"/>
                    <a:pt x="51" y="16"/>
                    <a:pt x="51" y="16"/>
                  </a:cubicBezTo>
                  <a:cubicBezTo>
                    <a:pt x="50" y="16"/>
                    <a:pt x="50" y="16"/>
                    <a:pt x="50" y="16"/>
                  </a:cubicBezTo>
                  <a:cubicBezTo>
                    <a:pt x="47" y="14"/>
                    <a:pt x="47" y="14"/>
                    <a:pt x="47" y="14"/>
                  </a:cubicBezTo>
                  <a:cubicBezTo>
                    <a:pt x="46" y="13"/>
                    <a:pt x="46" y="13"/>
                    <a:pt x="46" y="13"/>
                  </a:cubicBezTo>
                  <a:cubicBezTo>
                    <a:pt x="45" y="13"/>
                    <a:pt x="45" y="13"/>
                    <a:pt x="45" y="13"/>
                  </a:cubicBezTo>
                  <a:cubicBezTo>
                    <a:pt x="42" y="13"/>
                    <a:pt x="42" y="13"/>
                    <a:pt x="42" y="13"/>
                  </a:cubicBezTo>
                  <a:cubicBezTo>
                    <a:pt x="36" y="14"/>
                    <a:pt x="36" y="14"/>
                    <a:pt x="36" y="14"/>
                  </a:cubicBezTo>
                  <a:cubicBezTo>
                    <a:pt x="34" y="14"/>
                    <a:pt x="34" y="14"/>
                    <a:pt x="34" y="14"/>
                  </a:cubicBezTo>
                  <a:cubicBezTo>
                    <a:pt x="32" y="13"/>
                    <a:pt x="32" y="13"/>
                    <a:pt x="32" y="13"/>
                  </a:cubicBezTo>
                  <a:cubicBezTo>
                    <a:pt x="32" y="12"/>
                    <a:pt x="32" y="12"/>
                    <a:pt x="32" y="12"/>
                  </a:cubicBezTo>
                  <a:cubicBezTo>
                    <a:pt x="32" y="11"/>
                    <a:pt x="32" y="11"/>
                    <a:pt x="32" y="11"/>
                  </a:cubicBezTo>
                  <a:cubicBezTo>
                    <a:pt x="33" y="11"/>
                    <a:pt x="33" y="11"/>
                    <a:pt x="33" y="11"/>
                  </a:cubicBezTo>
                  <a:cubicBezTo>
                    <a:pt x="33" y="10"/>
                    <a:pt x="33" y="10"/>
                    <a:pt x="33" y="10"/>
                  </a:cubicBezTo>
                  <a:cubicBezTo>
                    <a:pt x="31" y="8"/>
                    <a:pt x="31" y="8"/>
                    <a:pt x="31" y="8"/>
                  </a:cubicBezTo>
                  <a:cubicBezTo>
                    <a:pt x="30" y="8"/>
                    <a:pt x="30" y="8"/>
                    <a:pt x="30" y="8"/>
                  </a:cubicBezTo>
                  <a:cubicBezTo>
                    <a:pt x="27" y="8"/>
                    <a:pt x="27" y="8"/>
                    <a:pt x="27" y="8"/>
                  </a:cubicBezTo>
                  <a:cubicBezTo>
                    <a:pt x="26" y="7"/>
                    <a:pt x="26" y="7"/>
                    <a:pt x="26" y="7"/>
                  </a:cubicBezTo>
                  <a:cubicBezTo>
                    <a:pt x="25" y="7"/>
                    <a:pt x="25" y="7"/>
                    <a:pt x="25" y="7"/>
                  </a:cubicBezTo>
                  <a:cubicBezTo>
                    <a:pt x="24" y="8"/>
                    <a:pt x="24" y="8"/>
                    <a:pt x="24" y="8"/>
                  </a:cubicBezTo>
                  <a:cubicBezTo>
                    <a:pt x="23" y="6"/>
                    <a:pt x="23" y="6"/>
                    <a:pt x="23" y="6"/>
                  </a:cubicBezTo>
                  <a:cubicBezTo>
                    <a:pt x="23" y="4"/>
                    <a:pt x="23" y="4"/>
                    <a:pt x="23" y="4"/>
                  </a:cubicBezTo>
                  <a:cubicBezTo>
                    <a:pt x="22" y="2"/>
                    <a:pt x="22" y="2"/>
                    <a:pt x="22" y="2"/>
                  </a:cubicBezTo>
                  <a:cubicBezTo>
                    <a:pt x="22" y="2"/>
                    <a:pt x="22" y="2"/>
                    <a:pt x="22" y="2"/>
                  </a:cubicBezTo>
                  <a:cubicBezTo>
                    <a:pt x="20" y="3"/>
                    <a:pt x="20" y="3"/>
                    <a:pt x="20" y="3"/>
                  </a:cubicBezTo>
                  <a:cubicBezTo>
                    <a:pt x="18" y="5"/>
                    <a:pt x="18" y="5"/>
                    <a:pt x="18" y="5"/>
                  </a:cubicBezTo>
                  <a:cubicBezTo>
                    <a:pt x="19" y="6"/>
                    <a:pt x="19" y="6"/>
                    <a:pt x="19" y="6"/>
                  </a:cubicBezTo>
                  <a:cubicBezTo>
                    <a:pt x="19" y="7"/>
                    <a:pt x="19" y="7"/>
                    <a:pt x="19" y="7"/>
                  </a:cubicBezTo>
                  <a:cubicBezTo>
                    <a:pt x="21" y="6"/>
                    <a:pt x="21" y="6"/>
                    <a:pt x="21" y="6"/>
                  </a:cubicBezTo>
                  <a:cubicBezTo>
                    <a:pt x="22" y="6"/>
                    <a:pt x="22" y="6"/>
                    <a:pt x="22" y="6"/>
                  </a:cubicBezTo>
                  <a:cubicBezTo>
                    <a:pt x="23" y="7"/>
                    <a:pt x="23" y="7"/>
                    <a:pt x="23" y="7"/>
                  </a:cubicBezTo>
                  <a:cubicBezTo>
                    <a:pt x="22" y="8"/>
                    <a:pt x="22" y="8"/>
                    <a:pt x="22" y="8"/>
                  </a:cubicBezTo>
                  <a:cubicBezTo>
                    <a:pt x="21" y="8"/>
                    <a:pt x="21" y="8"/>
                    <a:pt x="21" y="8"/>
                  </a:cubicBezTo>
                  <a:cubicBezTo>
                    <a:pt x="20" y="8"/>
                    <a:pt x="20" y="8"/>
                    <a:pt x="20" y="8"/>
                  </a:cubicBezTo>
                  <a:cubicBezTo>
                    <a:pt x="20" y="7"/>
                    <a:pt x="20" y="7"/>
                    <a:pt x="20" y="7"/>
                  </a:cubicBezTo>
                  <a:cubicBezTo>
                    <a:pt x="19" y="8"/>
                    <a:pt x="19" y="8"/>
                    <a:pt x="19" y="8"/>
                  </a:cubicBezTo>
                  <a:cubicBezTo>
                    <a:pt x="19" y="8"/>
                    <a:pt x="19" y="8"/>
                    <a:pt x="19" y="8"/>
                  </a:cubicBezTo>
                  <a:cubicBezTo>
                    <a:pt x="18" y="9"/>
                    <a:pt x="18" y="9"/>
                    <a:pt x="18" y="9"/>
                  </a:cubicBezTo>
                  <a:cubicBezTo>
                    <a:pt x="15" y="9"/>
                    <a:pt x="15" y="9"/>
                    <a:pt x="15" y="9"/>
                  </a:cubicBezTo>
                  <a:cubicBezTo>
                    <a:pt x="12" y="11"/>
                    <a:pt x="12" y="11"/>
                    <a:pt x="12" y="11"/>
                  </a:cubicBezTo>
                  <a:cubicBezTo>
                    <a:pt x="11" y="12"/>
                    <a:pt x="11" y="12"/>
                    <a:pt x="11" y="12"/>
                  </a:cubicBezTo>
                  <a:cubicBezTo>
                    <a:pt x="11" y="13"/>
                    <a:pt x="11" y="13"/>
                    <a:pt x="11" y="13"/>
                  </a:cubicBezTo>
                  <a:cubicBezTo>
                    <a:pt x="12" y="14"/>
                    <a:pt x="12" y="14"/>
                    <a:pt x="12" y="14"/>
                  </a:cubicBezTo>
                  <a:cubicBezTo>
                    <a:pt x="12" y="17"/>
                    <a:pt x="12" y="17"/>
                    <a:pt x="12" y="17"/>
                  </a:cubicBezTo>
                  <a:cubicBezTo>
                    <a:pt x="12" y="18"/>
                    <a:pt x="12" y="18"/>
                    <a:pt x="12" y="18"/>
                  </a:cubicBezTo>
                  <a:cubicBezTo>
                    <a:pt x="13" y="20"/>
                    <a:pt x="13" y="20"/>
                    <a:pt x="13" y="20"/>
                  </a:cubicBezTo>
                  <a:cubicBezTo>
                    <a:pt x="12" y="22"/>
                    <a:pt x="12" y="22"/>
                    <a:pt x="12" y="22"/>
                  </a:cubicBezTo>
                  <a:cubicBezTo>
                    <a:pt x="10" y="23"/>
                    <a:pt x="10" y="23"/>
                    <a:pt x="10" y="23"/>
                  </a:cubicBezTo>
                  <a:cubicBezTo>
                    <a:pt x="9" y="23"/>
                    <a:pt x="9" y="23"/>
                    <a:pt x="9" y="23"/>
                  </a:cubicBezTo>
                  <a:cubicBezTo>
                    <a:pt x="9" y="21"/>
                    <a:pt x="9" y="21"/>
                    <a:pt x="9" y="21"/>
                  </a:cubicBezTo>
                  <a:cubicBezTo>
                    <a:pt x="7" y="19"/>
                    <a:pt x="7" y="19"/>
                    <a:pt x="7" y="19"/>
                  </a:cubicBezTo>
                  <a:cubicBezTo>
                    <a:pt x="7" y="18"/>
                    <a:pt x="7" y="18"/>
                    <a:pt x="7" y="18"/>
                  </a:cubicBezTo>
                  <a:cubicBezTo>
                    <a:pt x="8" y="17"/>
                    <a:pt x="8" y="17"/>
                    <a:pt x="8" y="17"/>
                  </a:cubicBezTo>
                  <a:cubicBezTo>
                    <a:pt x="8" y="16"/>
                    <a:pt x="8" y="16"/>
                    <a:pt x="8" y="16"/>
                  </a:cubicBezTo>
                  <a:cubicBezTo>
                    <a:pt x="11" y="14"/>
                    <a:pt x="11" y="14"/>
                    <a:pt x="11" y="14"/>
                  </a:cubicBezTo>
                  <a:cubicBezTo>
                    <a:pt x="11" y="12"/>
                    <a:pt x="11" y="12"/>
                    <a:pt x="11" y="12"/>
                  </a:cubicBezTo>
                  <a:cubicBezTo>
                    <a:pt x="10" y="11"/>
                    <a:pt x="10" y="11"/>
                    <a:pt x="10" y="11"/>
                  </a:cubicBezTo>
                  <a:cubicBezTo>
                    <a:pt x="10" y="10"/>
                    <a:pt x="10" y="10"/>
                    <a:pt x="10" y="10"/>
                  </a:cubicBezTo>
                  <a:cubicBezTo>
                    <a:pt x="10" y="9"/>
                    <a:pt x="10" y="9"/>
                    <a:pt x="10" y="9"/>
                  </a:cubicBezTo>
                  <a:cubicBezTo>
                    <a:pt x="9" y="9"/>
                    <a:pt x="9" y="9"/>
                    <a:pt x="9" y="9"/>
                  </a:cubicBezTo>
                  <a:cubicBezTo>
                    <a:pt x="9" y="8"/>
                    <a:pt x="9" y="8"/>
                    <a:pt x="9" y="8"/>
                  </a:cubicBezTo>
                  <a:cubicBezTo>
                    <a:pt x="9" y="7"/>
                    <a:pt x="9" y="7"/>
                    <a:pt x="9" y="7"/>
                  </a:cubicBezTo>
                  <a:cubicBezTo>
                    <a:pt x="10" y="6"/>
                    <a:pt x="10" y="6"/>
                    <a:pt x="10" y="6"/>
                  </a:cubicBezTo>
                  <a:cubicBezTo>
                    <a:pt x="12" y="6"/>
                    <a:pt x="12" y="6"/>
                    <a:pt x="12" y="6"/>
                  </a:cubicBezTo>
                  <a:cubicBezTo>
                    <a:pt x="13" y="4"/>
                    <a:pt x="13" y="4"/>
                    <a:pt x="13" y="4"/>
                  </a:cubicBezTo>
                  <a:cubicBezTo>
                    <a:pt x="12" y="4"/>
                    <a:pt x="12" y="4"/>
                    <a:pt x="12" y="4"/>
                  </a:cubicBezTo>
                  <a:cubicBezTo>
                    <a:pt x="12" y="4"/>
                    <a:pt x="12" y="4"/>
                    <a:pt x="12" y="4"/>
                  </a:cubicBezTo>
                  <a:cubicBezTo>
                    <a:pt x="9" y="6"/>
                    <a:pt x="9" y="6"/>
                    <a:pt x="9" y="6"/>
                  </a:cubicBezTo>
                  <a:cubicBezTo>
                    <a:pt x="7" y="9"/>
                    <a:pt x="7" y="9"/>
                    <a:pt x="7" y="9"/>
                  </a:cubicBezTo>
                  <a:cubicBezTo>
                    <a:pt x="6" y="9"/>
                    <a:pt x="6" y="9"/>
                    <a:pt x="6" y="9"/>
                  </a:cubicBezTo>
                  <a:cubicBezTo>
                    <a:pt x="5" y="10"/>
                    <a:pt x="5" y="10"/>
                    <a:pt x="5" y="10"/>
                  </a:cubicBezTo>
                  <a:cubicBezTo>
                    <a:pt x="4" y="11"/>
                    <a:pt x="4" y="11"/>
                    <a:pt x="4" y="11"/>
                  </a:cubicBezTo>
                  <a:cubicBezTo>
                    <a:pt x="3" y="12"/>
                    <a:pt x="3" y="12"/>
                    <a:pt x="3" y="12"/>
                  </a:cubicBezTo>
                  <a:cubicBezTo>
                    <a:pt x="1" y="15"/>
                    <a:pt x="1" y="15"/>
                    <a:pt x="1" y="15"/>
                  </a:cubicBezTo>
                  <a:cubicBezTo>
                    <a:pt x="1" y="16"/>
                    <a:pt x="1" y="16"/>
                    <a:pt x="1" y="16"/>
                  </a:cubicBezTo>
                  <a:cubicBezTo>
                    <a:pt x="1" y="17"/>
                    <a:pt x="1" y="17"/>
                    <a:pt x="1" y="17"/>
                  </a:cubicBezTo>
                  <a:cubicBezTo>
                    <a:pt x="1" y="19"/>
                    <a:pt x="1" y="19"/>
                    <a:pt x="1" y="19"/>
                  </a:cubicBezTo>
                  <a:cubicBezTo>
                    <a:pt x="0" y="21"/>
                    <a:pt x="0" y="21"/>
                    <a:pt x="0" y="21"/>
                  </a:cubicBezTo>
                  <a:cubicBezTo>
                    <a:pt x="0" y="22"/>
                    <a:pt x="0" y="22"/>
                    <a:pt x="0" y="22"/>
                  </a:cubicBezTo>
                  <a:cubicBezTo>
                    <a:pt x="1" y="22"/>
                    <a:pt x="1" y="22"/>
                    <a:pt x="1" y="22"/>
                  </a:cubicBezTo>
                  <a:cubicBezTo>
                    <a:pt x="2" y="22"/>
                    <a:pt x="2" y="22"/>
                    <a:pt x="2" y="22"/>
                  </a:cubicBezTo>
                  <a:cubicBezTo>
                    <a:pt x="5" y="26"/>
                    <a:pt x="5" y="26"/>
                    <a:pt x="5" y="26"/>
                  </a:cubicBezTo>
                  <a:cubicBezTo>
                    <a:pt x="6" y="28"/>
                    <a:pt x="6" y="28"/>
                    <a:pt x="6" y="28"/>
                  </a:cubicBezTo>
                  <a:cubicBezTo>
                    <a:pt x="6" y="29"/>
                    <a:pt x="6" y="29"/>
                    <a:pt x="6" y="29"/>
                  </a:cubicBezTo>
                  <a:cubicBezTo>
                    <a:pt x="5" y="31"/>
                    <a:pt x="5" y="31"/>
                    <a:pt x="5" y="31"/>
                  </a:cubicBezTo>
                  <a:cubicBezTo>
                    <a:pt x="5" y="31"/>
                    <a:pt x="5" y="31"/>
                    <a:pt x="5" y="31"/>
                  </a:cubicBezTo>
                  <a:cubicBezTo>
                    <a:pt x="5" y="32"/>
                    <a:pt x="5" y="32"/>
                    <a:pt x="5" y="32"/>
                  </a:cubicBezTo>
                  <a:cubicBezTo>
                    <a:pt x="5" y="33"/>
                    <a:pt x="5" y="33"/>
                    <a:pt x="5" y="33"/>
                  </a:cubicBezTo>
                  <a:cubicBezTo>
                    <a:pt x="7" y="34"/>
                    <a:pt x="7" y="34"/>
                    <a:pt x="7" y="34"/>
                  </a:cubicBezTo>
                  <a:cubicBezTo>
                    <a:pt x="8" y="35"/>
                    <a:pt x="8" y="35"/>
                    <a:pt x="8" y="35"/>
                  </a:cubicBezTo>
                  <a:cubicBezTo>
                    <a:pt x="9" y="35"/>
                    <a:pt x="9" y="35"/>
                    <a:pt x="9" y="35"/>
                  </a:cubicBezTo>
                  <a:cubicBezTo>
                    <a:pt x="11" y="36"/>
                    <a:pt x="11" y="36"/>
                    <a:pt x="11" y="36"/>
                  </a:cubicBezTo>
                  <a:cubicBezTo>
                    <a:pt x="12" y="35"/>
                    <a:pt x="12" y="35"/>
                    <a:pt x="12" y="35"/>
                  </a:cubicBezTo>
                  <a:cubicBezTo>
                    <a:pt x="13" y="35"/>
                    <a:pt x="13" y="35"/>
                    <a:pt x="13" y="35"/>
                  </a:cubicBezTo>
                  <a:cubicBezTo>
                    <a:pt x="15" y="36"/>
                    <a:pt x="15" y="36"/>
                    <a:pt x="15" y="36"/>
                  </a:cubicBezTo>
                  <a:cubicBezTo>
                    <a:pt x="15" y="35"/>
                    <a:pt x="15" y="35"/>
                    <a:pt x="15" y="35"/>
                  </a:cubicBezTo>
                  <a:cubicBezTo>
                    <a:pt x="17" y="35"/>
                    <a:pt x="17" y="35"/>
                    <a:pt x="17" y="35"/>
                  </a:cubicBezTo>
                  <a:cubicBezTo>
                    <a:pt x="19" y="35"/>
                    <a:pt x="19" y="35"/>
                    <a:pt x="19" y="35"/>
                  </a:cubicBezTo>
                  <a:cubicBezTo>
                    <a:pt x="20" y="36"/>
                    <a:pt x="20" y="36"/>
                    <a:pt x="20" y="36"/>
                  </a:cubicBezTo>
                  <a:cubicBezTo>
                    <a:pt x="25" y="41"/>
                    <a:pt x="25" y="41"/>
                    <a:pt x="25" y="41"/>
                  </a:cubicBezTo>
                  <a:cubicBezTo>
                    <a:pt x="27" y="40"/>
                    <a:pt x="27" y="40"/>
                    <a:pt x="27" y="40"/>
                  </a:cubicBezTo>
                  <a:cubicBezTo>
                    <a:pt x="27" y="41"/>
                    <a:pt x="27" y="41"/>
                    <a:pt x="27" y="41"/>
                  </a:cubicBezTo>
                  <a:cubicBezTo>
                    <a:pt x="28" y="40"/>
                    <a:pt x="28" y="40"/>
                    <a:pt x="28" y="40"/>
                  </a:cubicBezTo>
                  <a:cubicBezTo>
                    <a:pt x="29" y="41"/>
                    <a:pt x="29" y="41"/>
                    <a:pt x="29" y="41"/>
                  </a:cubicBezTo>
                  <a:cubicBezTo>
                    <a:pt x="30" y="41"/>
                    <a:pt x="30" y="41"/>
                    <a:pt x="30" y="41"/>
                  </a:cubicBezTo>
                  <a:cubicBezTo>
                    <a:pt x="31" y="41"/>
                    <a:pt x="31" y="41"/>
                    <a:pt x="31" y="41"/>
                  </a:cubicBezTo>
                  <a:cubicBezTo>
                    <a:pt x="32" y="41"/>
                    <a:pt x="32" y="41"/>
                    <a:pt x="32" y="41"/>
                  </a:cubicBezTo>
                  <a:cubicBezTo>
                    <a:pt x="34" y="41"/>
                    <a:pt x="34" y="41"/>
                    <a:pt x="34" y="41"/>
                  </a:cubicBezTo>
                  <a:cubicBezTo>
                    <a:pt x="34" y="40"/>
                    <a:pt x="34" y="40"/>
                    <a:pt x="34" y="40"/>
                  </a:cubicBezTo>
                  <a:cubicBezTo>
                    <a:pt x="35" y="40"/>
                    <a:pt x="35" y="40"/>
                    <a:pt x="35" y="40"/>
                  </a:cubicBezTo>
                  <a:cubicBezTo>
                    <a:pt x="36" y="41"/>
                    <a:pt x="36" y="41"/>
                    <a:pt x="36" y="41"/>
                  </a:cubicBezTo>
                  <a:cubicBezTo>
                    <a:pt x="37" y="43"/>
                    <a:pt x="37" y="43"/>
                    <a:pt x="37" y="43"/>
                  </a:cubicBezTo>
                  <a:cubicBezTo>
                    <a:pt x="36" y="44"/>
                    <a:pt x="36" y="44"/>
                    <a:pt x="36" y="44"/>
                  </a:cubicBezTo>
                  <a:cubicBezTo>
                    <a:pt x="36" y="45"/>
                    <a:pt x="36" y="45"/>
                    <a:pt x="36" y="45"/>
                  </a:cubicBezTo>
                  <a:cubicBezTo>
                    <a:pt x="36" y="46"/>
                    <a:pt x="36" y="46"/>
                    <a:pt x="36" y="46"/>
                  </a:cubicBezTo>
                  <a:cubicBezTo>
                    <a:pt x="34" y="47"/>
                    <a:pt x="34" y="47"/>
                    <a:pt x="34" y="47"/>
                  </a:cubicBezTo>
                  <a:cubicBezTo>
                    <a:pt x="34" y="48"/>
                    <a:pt x="34" y="48"/>
                    <a:pt x="34" y="48"/>
                  </a:cubicBezTo>
                  <a:cubicBezTo>
                    <a:pt x="34" y="50"/>
                    <a:pt x="34" y="50"/>
                    <a:pt x="34" y="50"/>
                  </a:cubicBezTo>
                  <a:cubicBezTo>
                    <a:pt x="34" y="51"/>
                    <a:pt x="34" y="51"/>
                    <a:pt x="34" y="51"/>
                  </a:cubicBezTo>
                  <a:cubicBezTo>
                    <a:pt x="34" y="52"/>
                    <a:pt x="34" y="52"/>
                    <a:pt x="34" y="52"/>
                  </a:cubicBezTo>
                  <a:cubicBezTo>
                    <a:pt x="34" y="54"/>
                    <a:pt x="34" y="54"/>
                    <a:pt x="34" y="54"/>
                  </a:cubicBezTo>
                  <a:cubicBezTo>
                    <a:pt x="34" y="55"/>
                    <a:pt x="34" y="55"/>
                    <a:pt x="34" y="55"/>
                  </a:cubicBezTo>
                  <a:cubicBezTo>
                    <a:pt x="34" y="56"/>
                    <a:pt x="34" y="56"/>
                    <a:pt x="34" y="56"/>
                  </a:cubicBezTo>
                  <a:cubicBezTo>
                    <a:pt x="36" y="59"/>
                    <a:pt x="36" y="59"/>
                    <a:pt x="36" y="59"/>
                  </a:cubicBezTo>
                  <a:cubicBezTo>
                    <a:pt x="34" y="63"/>
                    <a:pt x="34" y="63"/>
                    <a:pt x="34" y="63"/>
                  </a:cubicBezTo>
                  <a:cubicBezTo>
                    <a:pt x="34" y="64"/>
                    <a:pt x="34" y="64"/>
                    <a:pt x="34" y="64"/>
                  </a:cubicBezTo>
                  <a:cubicBezTo>
                    <a:pt x="35" y="64"/>
                    <a:pt x="35" y="64"/>
                    <a:pt x="35" y="64"/>
                  </a:cubicBezTo>
                  <a:cubicBezTo>
                    <a:pt x="35" y="64"/>
                    <a:pt x="35" y="64"/>
                    <a:pt x="35" y="64"/>
                  </a:cubicBezTo>
                  <a:cubicBezTo>
                    <a:pt x="35" y="64"/>
                    <a:pt x="35" y="64"/>
                    <a:pt x="35" y="64"/>
                  </a:cubicBezTo>
                  <a:cubicBezTo>
                    <a:pt x="36" y="65"/>
                    <a:pt x="36" y="65"/>
                    <a:pt x="36" y="65"/>
                  </a:cubicBezTo>
                  <a:cubicBezTo>
                    <a:pt x="36" y="65"/>
                    <a:pt x="36" y="65"/>
                    <a:pt x="36" y="65"/>
                  </a:cubicBezTo>
                  <a:cubicBezTo>
                    <a:pt x="37" y="67"/>
                    <a:pt x="37" y="67"/>
                    <a:pt x="37" y="67"/>
                  </a:cubicBezTo>
                  <a:cubicBezTo>
                    <a:pt x="37" y="67"/>
                    <a:pt x="37" y="67"/>
                    <a:pt x="37" y="67"/>
                  </a:cubicBezTo>
                  <a:cubicBezTo>
                    <a:pt x="37" y="69"/>
                    <a:pt x="37" y="69"/>
                    <a:pt x="37" y="69"/>
                  </a:cubicBezTo>
                  <a:cubicBezTo>
                    <a:pt x="39" y="72"/>
                    <a:pt x="39" y="72"/>
                    <a:pt x="39" y="72"/>
                  </a:cubicBezTo>
                  <a:cubicBezTo>
                    <a:pt x="39" y="73"/>
                    <a:pt x="39" y="73"/>
                    <a:pt x="39" y="73"/>
                  </a:cubicBezTo>
                  <a:cubicBezTo>
                    <a:pt x="39" y="73"/>
                    <a:pt x="39" y="73"/>
                    <a:pt x="39" y="73"/>
                  </a:cubicBezTo>
                  <a:close/>
                  <a:moveTo>
                    <a:pt x="30" y="2"/>
                  </a:moveTo>
                  <a:cubicBezTo>
                    <a:pt x="32" y="2"/>
                    <a:pt x="32" y="2"/>
                    <a:pt x="32" y="2"/>
                  </a:cubicBezTo>
                  <a:cubicBezTo>
                    <a:pt x="33" y="3"/>
                    <a:pt x="33" y="3"/>
                    <a:pt x="33" y="3"/>
                  </a:cubicBezTo>
                  <a:cubicBezTo>
                    <a:pt x="32" y="4"/>
                    <a:pt x="32" y="4"/>
                    <a:pt x="32" y="4"/>
                  </a:cubicBezTo>
                  <a:cubicBezTo>
                    <a:pt x="32" y="3"/>
                    <a:pt x="32" y="3"/>
                    <a:pt x="32" y="3"/>
                  </a:cubicBezTo>
                  <a:cubicBezTo>
                    <a:pt x="31" y="3"/>
                    <a:pt x="31" y="3"/>
                    <a:pt x="31" y="3"/>
                  </a:cubicBezTo>
                  <a:cubicBezTo>
                    <a:pt x="30" y="2"/>
                    <a:pt x="30" y="2"/>
                    <a:pt x="30" y="2"/>
                  </a:cubicBezTo>
                  <a:close/>
                  <a:moveTo>
                    <a:pt x="26" y="1"/>
                  </a:moveTo>
                  <a:cubicBezTo>
                    <a:pt x="27" y="2"/>
                    <a:pt x="27" y="2"/>
                    <a:pt x="27" y="2"/>
                  </a:cubicBezTo>
                  <a:cubicBezTo>
                    <a:pt x="28" y="3"/>
                    <a:pt x="28" y="3"/>
                    <a:pt x="28" y="3"/>
                  </a:cubicBezTo>
                  <a:cubicBezTo>
                    <a:pt x="28" y="3"/>
                    <a:pt x="28" y="3"/>
                    <a:pt x="28" y="3"/>
                  </a:cubicBezTo>
                  <a:cubicBezTo>
                    <a:pt x="26" y="3"/>
                    <a:pt x="26" y="3"/>
                    <a:pt x="26" y="3"/>
                  </a:cubicBezTo>
                  <a:cubicBezTo>
                    <a:pt x="26" y="2"/>
                    <a:pt x="26" y="2"/>
                    <a:pt x="26" y="2"/>
                  </a:cubicBezTo>
                  <a:cubicBezTo>
                    <a:pt x="26" y="1"/>
                    <a:pt x="26" y="1"/>
                    <a:pt x="26" y="1"/>
                  </a:cubicBezTo>
                  <a:close/>
                  <a:moveTo>
                    <a:pt x="20" y="0"/>
                  </a:moveTo>
                  <a:cubicBezTo>
                    <a:pt x="21" y="1"/>
                    <a:pt x="21" y="1"/>
                    <a:pt x="21" y="1"/>
                  </a:cubicBezTo>
                  <a:cubicBezTo>
                    <a:pt x="22" y="1"/>
                    <a:pt x="22" y="1"/>
                    <a:pt x="22" y="1"/>
                  </a:cubicBezTo>
                  <a:cubicBezTo>
                    <a:pt x="21" y="0"/>
                    <a:pt x="21" y="0"/>
                    <a:pt x="21" y="0"/>
                  </a:cubicBezTo>
                  <a:cubicBezTo>
                    <a:pt x="20" y="0"/>
                    <a:pt x="20" y="0"/>
                    <a:pt x="20" y="0"/>
                  </a:cubicBezTo>
                  <a:close/>
                  <a:moveTo>
                    <a:pt x="56" y="10"/>
                  </a:moveTo>
                  <a:cubicBezTo>
                    <a:pt x="57" y="9"/>
                    <a:pt x="57" y="9"/>
                    <a:pt x="57" y="9"/>
                  </a:cubicBezTo>
                  <a:cubicBezTo>
                    <a:pt x="57" y="10"/>
                    <a:pt x="57" y="10"/>
                    <a:pt x="57" y="10"/>
                  </a:cubicBezTo>
                  <a:cubicBezTo>
                    <a:pt x="59" y="9"/>
                    <a:pt x="59" y="9"/>
                    <a:pt x="59" y="9"/>
                  </a:cubicBezTo>
                  <a:cubicBezTo>
                    <a:pt x="60" y="10"/>
                    <a:pt x="60" y="10"/>
                    <a:pt x="60" y="10"/>
                  </a:cubicBezTo>
                  <a:cubicBezTo>
                    <a:pt x="59" y="11"/>
                    <a:pt x="59" y="11"/>
                    <a:pt x="59" y="11"/>
                  </a:cubicBezTo>
                  <a:cubicBezTo>
                    <a:pt x="58" y="11"/>
                    <a:pt x="58" y="11"/>
                    <a:pt x="58" y="11"/>
                  </a:cubicBezTo>
                  <a:cubicBezTo>
                    <a:pt x="56" y="11"/>
                    <a:pt x="56" y="11"/>
                    <a:pt x="56" y="11"/>
                  </a:cubicBezTo>
                  <a:cubicBezTo>
                    <a:pt x="56" y="11"/>
                    <a:pt x="56" y="10"/>
                    <a:pt x="56" y="10"/>
                  </a:cubicBez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1" name="Freeform 35"/>
            <p:cNvSpPr>
              <a:spLocks/>
            </p:cNvSpPr>
            <p:nvPr/>
          </p:nvSpPr>
          <p:spPr bwMode="auto">
            <a:xfrm>
              <a:off x="3181351" y="4460876"/>
              <a:ext cx="363538" cy="512763"/>
            </a:xfrm>
            <a:custGeom>
              <a:avLst/>
              <a:gdLst>
                <a:gd name="T0" fmla="*/ 187 w 229"/>
                <a:gd name="T1" fmla="*/ 265 h 323"/>
                <a:gd name="T2" fmla="*/ 184 w 229"/>
                <a:gd name="T3" fmla="*/ 232 h 323"/>
                <a:gd name="T4" fmla="*/ 184 w 229"/>
                <a:gd name="T5" fmla="*/ 220 h 323"/>
                <a:gd name="T6" fmla="*/ 202 w 229"/>
                <a:gd name="T7" fmla="*/ 205 h 323"/>
                <a:gd name="T8" fmla="*/ 217 w 229"/>
                <a:gd name="T9" fmla="*/ 202 h 323"/>
                <a:gd name="T10" fmla="*/ 229 w 229"/>
                <a:gd name="T11" fmla="*/ 217 h 323"/>
                <a:gd name="T12" fmla="*/ 220 w 229"/>
                <a:gd name="T13" fmla="*/ 193 h 323"/>
                <a:gd name="T14" fmla="*/ 214 w 229"/>
                <a:gd name="T15" fmla="*/ 190 h 323"/>
                <a:gd name="T16" fmla="*/ 214 w 229"/>
                <a:gd name="T17" fmla="*/ 160 h 323"/>
                <a:gd name="T18" fmla="*/ 214 w 229"/>
                <a:gd name="T19" fmla="*/ 139 h 323"/>
                <a:gd name="T20" fmla="*/ 220 w 229"/>
                <a:gd name="T21" fmla="*/ 120 h 323"/>
                <a:gd name="T22" fmla="*/ 205 w 229"/>
                <a:gd name="T23" fmla="*/ 120 h 323"/>
                <a:gd name="T24" fmla="*/ 193 w 229"/>
                <a:gd name="T25" fmla="*/ 117 h 323"/>
                <a:gd name="T26" fmla="*/ 156 w 229"/>
                <a:gd name="T27" fmla="*/ 102 h 323"/>
                <a:gd name="T28" fmla="*/ 138 w 229"/>
                <a:gd name="T29" fmla="*/ 102 h 323"/>
                <a:gd name="T30" fmla="*/ 126 w 229"/>
                <a:gd name="T31" fmla="*/ 90 h 323"/>
                <a:gd name="T32" fmla="*/ 117 w 229"/>
                <a:gd name="T33" fmla="*/ 63 h 323"/>
                <a:gd name="T34" fmla="*/ 114 w 229"/>
                <a:gd name="T35" fmla="*/ 48 h 323"/>
                <a:gd name="T36" fmla="*/ 126 w 229"/>
                <a:gd name="T37" fmla="*/ 27 h 323"/>
                <a:gd name="T38" fmla="*/ 147 w 229"/>
                <a:gd name="T39" fmla="*/ 9 h 323"/>
                <a:gd name="T40" fmla="*/ 153 w 229"/>
                <a:gd name="T41" fmla="*/ 3 h 323"/>
                <a:gd name="T42" fmla="*/ 138 w 229"/>
                <a:gd name="T43" fmla="*/ 3 h 323"/>
                <a:gd name="T44" fmla="*/ 132 w 229"/>
                <a:gd name="T45" fmla="*/ 9 h 323"/>
                <a:gd name="T46" fmla="*/ 108 w 229"/>
                <a:gd name="T47" fmla="*/ 21 h 323"/>
                <a:gd name="T48" fmla="*/ 96 w 229"/>
                <a:gd name="T49" fmla="*/ 27 h 323"/>
                <a:gd name="T50" fmla="*/ 90 w 229"/>
                <a:gd name="T51" fmla="*/ 27 h 323"/>
                <a:gd name="T52" fmla="*/ 75 w 229"/>
                <a:gd name="T53" fmla="*/ 30 h 323"/>
                <a:gd name="T54" fmla="*/ 66 w 229"/>
                <a:gd name="T55" fmla="*/ 48 h 323"/>
                <a:gd name="T56" fmla="*/ 60 w 229"/>
                <a:gd name="T57" fmla="*/ 57 h 323"/>
                <a:gd name="T58" fmla="*/ 45 w 229"/>
                <a:gd name="T59" fmla="*/ 72 h 323"/>
                <a:gd name="T60" fmla="*/ 45 w 229"/>
                <a:gd name="T61" fmla="*/ 87 h 323"/>
                <a:gd name="T62" fmla="*/ 36 w 229"/>
                <a:gd name="T63" fmla="*/ 78 h 323"/>
                <a:gd name="T64" fmla="*/ 33 w 229"/>
                <a:gd name="T65" fmla="*/ 81 h 323"/>
                <a:gd name="T66" fmla="*/ 24 w 229"/>
                <a:gd name="T67" fmla="*/ 99 h 323"/>
                <a:gd name="T68" fmla="*/ 30 w 229"/>
                <a:gd name="T69" fmla="*/ 114 h 323"/>
                <a:gd name="T70" fmla="*/ 30 w 229"/>
                <a:gd name="T71" fmla="*/ 123 h 323"/>
                <a:gd name="T72" fmla="*/ 30 w 229"/>
                <a:gd name="T73" fmla="*/ 136 h 323"/>
                <a:gd name="T74" fmla="*/ 30 w 229"/>
                <a:gd name="T75" fmla="*/ 160 h 323"/>
                <a:gd name="T76" fmla="*/ 39 w 229"/>
                <a:gd name="T77" fmla="*/ 166 h 323"/>
                <a:gd name="T78" fmla="*/ 27 w 229"/>
                <a:gd name="T79" fmla="*/ 187 h 323"/>
                <a:gd name="T80" fmla="*/ 3 w 229"/>
                <a:gd name="T81" fmla="*/ 211 h 323"/>
                <a:gd name="T82" fmla="*/ 24 w 229"/>
                <a:gd name="T83" fmla="*/ 226 h 323"/>
                <a:gd name="T84" fmla="*/ 42 w 229"/>
                <a:gd name="T85" fmla="*/ 241 h 323"/>
                <a:gd name="T86" fmla="*/ 54 w 229"/>
                <a:gd name="T87" fmla="*/ 235 h 323"/>
                <a:gd name="T88" fmla="*/ 69 w 229"/>
                <a:gd name="T89" fmla="*/ 241 h 323"/>
                <a:gd name="T90" fmla="*/ 84 w 229"/>
                <a:gd name="T91" fmla="*/ 247 h 323"/>
                <a:gd name="T92" fmla="*/ 93 w 229"/>
                <a:gd name="T93" fmla="*/ 265 h 323"/>
                <a:gd name="T94" fmla="*/ 111 w 229"/>
                <a:gd name="T95" fmla="*/ 281 h 323"/>
                <a:gd name="T96" fmla="*/ 120 w 229"/>
                <a:gd name="T97" fmla="*/ 290 h 323"/>
                <a:gd name="T98" fmla="*/ 141 w 229"/>
                <a:gd name="T99" fmla="*/ 287 h 323"/>
                <a:gd name="T100" fmla="*/ 159 w 229"/>
                <a:gd name="T101" fmla="*/ 287 h 323"/>
                <a:gd name="T102" fmla="*/ 156 w 229"/>
                <a:gd name="T103" fmla="*/ 314 h 323"/>
                <a:gd name="T104" fmla="*/ 172 w 229"/>
                <a:gd name="T105"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323">
                  <a:moveTo>
                    <a:pt x="172" y="323"/>
                  </a:moveTo>
                  <a:lnTo>
                    <a:pt x="175" y="314"/>
                  </a:lnTo>
                  <a:lnTo>
                    <a:pt x="184" y="275"/>
                  </a:lnTo>
                  <a:lnTo>
                    <a:pt x="184" y="271"/>
                  </a:lnTo>
                  <a:lnTo>
                    <a:pt x="187" y="265"/>
                  </a:lnTo>
                  <a:lnTo>
                    <a:pt x="181" y="256"/>
                  </a:lnTo>
                  <a:lnTo>
                    <a:pt x="175" y="250"/>
                  </a:lnTo>
                  <a:lnTo>
                    <a:pt x="172" y="247"/>
                  </a:lnTo>
                  <a:lnTo>
                    <a:pt x="169" y="235"/>
                  </a:lnTo>
                  <a:lnTo>
                    <a:pt x="184" y="232"/>
                  </a:lnTo>
                  <a:lnTo>
                    <a:pt x="187" y="235"/>
                  </a:lnTo>
                  <a:lnTo>
                    <a:pt x="187" y="232"/>
                  </a:lnTo>
                  <a:lnTo>
                    <a:pt x="187" y="229"/>
                  </a:lnTo>
                  <a:lnTo>
                    <a:pt x="187" y="226"/>
                  </a:lnTo>
                  <a:lnTo>
                    <a:pt x="184" y="220"/>
                  </a:lnTo>
                  <a:lnTo>
                    <a:pt x="178" y="220"/>
                  </a:lnTo>
                  <a:lnTo>
                    <a:pt x="175" y="214"/>
                  </a:lnTo>
                  <a:lnTo>
                    <a:pt x="178" y="208"/>
                  </a:lnTo>
                  <a:lnTo>
                    <a:pt x="199" y="208"/>
                  </a:lnTo>
                  <a:lnTo>
                    <a:pt x="202" y="205"/>
                  </a:lnTo>
                  <a:lnTo>
                    <a:pt x="205" y="205"/>
                  </a:lnTo>
                  <a:lnTo>
                    <a:pt x="208" y="208"/>
                  </a:lnTo>
                  <a:lnTo>
                    <a:pt x="208" y="208"/>
                  </a:lnTo>
                  <a:lnTo>
                    <a:pt x="214" y="205"/>
                  </a:lnTo>
                  <a:lnTo>
                    <a:pt x="217" y="202"/>
                  </a:lnTo>
                  <a:lnTo>
                    <a:pt x="220" y="205"/>
                  </a:lnTo>
                  <a:lnTo>
                    <a:pt x="223" y="208"/>
                  </a:lnTo>
                  <a:lnTo>
                    <a:pt x="223" y="214"/>
                  </a:lnTo>
                  <a:lnTo>
                    <a:pt x="223" y="217"/>
                  </a:lnTo>
                  <a:lnTo>
                    <a:pt x="229" y="217"/>
                  </a:lnTo>
                  <a:lnTo>
                    <a:pt x="229" y="214"/>
                  </a:lnTo>
                  <a:lnTo>
                    <a:pt x="223" y="205"/>
                  </a:lnTo>
                  <a:lnTo>
                    <a:pt x="223" y="199"/>
                  </a:lnTo>
                  <a:lnTo>
                    <a:pt x="223" y="199"/>
                  </a:lnTo>
                  <a:lnTo>
                    <a:pt x="220" y="193"/>
                  </a:lnTo>
                  <a:lnTo>
                    <a:pt x="220" y="193"/>
                  </a:lnTo>
                  <a:lnTo>
                    <a:pt x="217" y="190"/>
                  </a:lnTo>
                  <a:lnTo>
                    <a:pt x="217" y="190"/>
                  </a:lnTo>
                  <a:lnTo>
                    <a:pt x="217" y="190"/>
                  </a:lnTo>
                  <a:lnTo>
                    <a:pt x="214" y="190"/>
                  </a:lnTo>
                  <a:lnTo>
                    <a:pt x="214" y="187"/>
                  </a:lnTo>
                  <a:lnTo>
                    <a:pt x="220" y="175"/>
                  </a:lnTo>
                  <a:lnTo>
                    <a:pt x="214" y="166"/>
                  </a:lnTo>
                  <a:lnTo>
                    <a:pt x="214" y="163"/>
                  </a:lnTo>
                  <a:lnTo>
                    <a:pt x="214" y="160"/>
                  </a:lnTo>
                  <a:lnTo>
                    <a:pt x="214" y="154"/>
                  </a:lnTo>
                  <a:lnTo>
                    <a:pt x="214" y="151"/>
                  </a:lnTo>
                  <a:lnTo>
                    <a:pt x="214" y="148"/>
                  </a:lnTo>
                  <a:lnTo>
                    <a:pt x="214" y="142"/>
                  </a:lnTo>
                  <a:lnTo>
                    <a:pt x="214" y="139"/>
                  </a:lnTo>
                  <a:lnTo>
                    <a:pt x="220" y="136"/>
                  </a:lnTo>
                  <a:lnTo>
                    <a:pt x="220" y="132"/>
                  </a:lnTo>
                  <a:lnTo>
                    <a:pt x="220" y="129"/>
                  </a:lnTo>
                  <a:lnTo>
                    <a:pt x="223" y="126"/>
                  </a:lnTo>
                  <a:lnTo>
                    <a:pt x="220" y="120"/>
                  </a:lnTo>
                  <a:lnTo>
                    <a:pt x="217" y="117"/>
                  </a:lnTo>
                  <a:lnTo>
                    <a:pt x="214" y="117"/>
                  </a:lnTo>
                  <a:lnTo>
                    <a:pt x="214" y="120"/>
                  </a:lnTo>
                  <a:lnTo>
                    <a:pt x="208" y="120"/>
                  </a:lnTo>
                  <a:lnTo>
                    <a:pt x="205" y="120"/>
                  </a:lnTo>
                  <a:lnTo>
                    <a:pt x="202" y="120"/>
                  </a:lnTo>
                  <a:lnTo>
                    <a:pt x="199" y="120"/>
                  </a:lnTo>
                  <a:lnTo>
                    <a:pt x="196" y="117"/>
                  </a:lnTo>
                  <a:lnTo>
                    <a:pt x="193" y="120"/>
                  </a:lnTo>
                  <a:lnTo>
                    <a:pt x="193" y="117"/>
                  </a:lnTo>
                  <a:lnTo>
                    <a:pt x="187" y="120"/>
                  </a:lnTo>
                  <a:lnTo>
                    <a:pt x="172" y="105"/>
                  </a:lnTo>
                  <a:lnTo>
                    <a:pt x="169" y="102"/>
                  </a:lnTo>
                  <a:lnTo>
                    <a:pt x="162" y="102"/>
                  </a:lnTo>
                  <a:lnTo>
                    <a:pt x="156" y="102"/>
                  </a:lnTo>
                  <a:lnTo>
                    <a:pt x="156" y="105"/>
                  </a:lnTo>
                  <a:lnTo>
                    <a:pt x="150" y="102"/>
                  </a:lnTo>
                  <a:lnTo>
                    <a:pt x="147" y="102"/>
                  </a:lnTo>
                  <a:lnTo>
                    <a:pt x="144" y="105"/>
                  </a:lnTo>
                  <a:lnTo>
                    <a:pt x="138" y="102"/>
                  </a:lnTo>
                  <a:lnTo>
                    <a:pt x="135" y="102"/>
                  </a:lnTo>
                  <a:lnTo>
                    <a:pt x="132" y="99"/>
                  </a:lnTo>
                  <a:lnTo>
                    <a:pt x="126" y="96"/>
                  </a:lnTo>
                  <a:lnTo>
                    <a:pt x="126" y="93"/>
                  </a:lnTo>
                  <a:lnTo>
                    <a:pt x="126" y="90"/>
                  </a:lnTo>
                  <a:lnTo>
                    <a:pt x="126" y="90"/>
                  </a:lnTo>
                  <a:lnTo>
                    <a:pt x="129" y="84"/>
                  </a:lnTo>
                  <a:lnTo>
                    <a:pt x="129" y="81"/>
                  </a:lnTo>
                  <a:lnTo>
                    <a:pt x="126" y="75"/>
                  </a:lnTo>
                  <a:lnTo>
                    <a:pt x="117" y="63"/>
                  </a:lnTo>
                  <a:lnTo>
                    <a:pt x="114" y="63"/>
                  </a:lnTo>
                  <a:lnTo>
                    <a:pt x="111" y="63"/>
                  </a:lnTo>
                  <a:lnTo>
                    <a:pt x="111" y="60"/>
                  </a:lnTo>
                  <a:lnTo>
                    <a:pt x="114" y="54"/>
                  </a:lnTo>
                  <a:lnTo>
                    <a:pt x="114" y="48"/>
                  </a:lnTo>
                  <a:lnTo>
                    <a:pt x="114" y="45"/>
                  </a:lnTo>
                  <a:lnTo>
                    <a:pt x="114" y="42"/>
                  </a:lnTo>
                  <a:lnTo>
                    <a:pt x="120" y="33"/>
                  </a:lnTo>
                  <a:lnTo>
                    <a:pt x="123" y="30"/>
                  </a:lnTo>
                  <a:lnTo>
                    <a:pt x="126" y="27"/>
                  </a:lnTo>
                  <a:lnTo>
                    <a:pt x="129" y="24"/>
                  </a:lnTo>
                  <a:lnTo>
                    <a:pt x="132" y="24"/>
                  </a:lnTo>
                  <a:lnTo>
                    <a:pt x="138" y="15"/>
                  </a:lnTo>
                  <a:lnTo>
                    <a:pt x="147" y="9"/>
                  </a:lnTo>
                  <a:lnTo>
                    <a:pt x="147" y="9"/>
                  </a:lnTo>
                  <a:lnTo>
                    <a:pt x="150" y="9"/>
                  </a:lnTo>
                  <a:lnTo>
                    <a:pt x="150" y="9"/>
                  </a:lnTo>
                  <a:lnTo>
                    <a:pt x="153" y="9"/>
                  </a:lnTo>
                  <a:lnTo>
                    <a:pt x="153" y="6"/>
                  </a:lnTo>
                  <a:lnTo>
                    <a:pt x="153" y="3"/>
                  </a:lnTo>
                  <a:lnTo>
                    <a:pt x="144" y="0"/>
                  </a:lnTo>
                  <a:lnTo>
                    <a:pt x="141" y="0"/>
                  </a:lnTo>
                  <a:lnTo>
                    <a:pt x="141" y="0"/>
                  </a:lnTo>
                  <a:lnTo>
                    <a:pt x="141" y="3"/>
                  </a:lnTo>
                  <a:lnTo>
                    <a:pt x="138" y="3"/>
                  </a:lnTo>
                  <a:lnTo>
                    <a:pt x="138" y="3"/>
                  </a:lnTo>
                  <a:lnTo>
                    <a:pt x="135" y="3"/>
                  </a:lnTo>
                  <a:lnTo>
                    <a:pt x="132" y="3"/>
                  </a:lnTo>
                  <a:lnTo>
                    <a:pt x="129" y="6"/>
                  </a:lnTo>
                  <a:lnTo>
                    <a:pt x="132" y="9"/>
                  </a:lnTo>
                  <a:lnTo>
                    <a:pt x="129" y="9"/>
                  </a:lnTo>
                  <a:lnTo>
                    <a:pt x="126" y="12"/>
                  </a:lnTo>
                  <a:lnTo>
                    <a:pt x="117" y="15"/>
                  </a:lnTo>
                  <a:lnTo>
                    <a:pt x="114" y="18"/>
                  </a:lnTo>
                  <a:lnTo>
                    <a:pt x="108" y="21"/>
                  </a:lnTo>
                  <a:lnTo>
                    <a:pt x="102" y="21"/>
                  </a:lnTo>
                  <a:lnTo>
                    <a:pt x="96" y="21"/>
                  </a:lnTo>
                  <a:lnTo>
                    <a:pt x="93" y="21"/>
                  </a:lnTo>
                  <a:lnTo>
                    <a:pt x="93" y="24"/>
                  </a:lnTo>
                  <a:lnTo>
                    <a:pt x="96" y="27"/>
                  </a:lnTo>
                  <a:lnTo>
                    <a:pt x="96" y="30"/>
                  </a:lnTo>
                  <a:lnTo>
                    <a:pt x="93" y="33"/>
                  </a:lnTo>
                  <a:lnTo>
                    <a:pt x="90" y="33"/>
                  </a:lnTo>
                  <a:lnTo>
                    <a:pt x="90" y="30"/>
                  </a:lnTo>
                  <a:lnTo>
                    <a:pt x="90" y="27"/>
                  </a:lnTo>
                  <a:lnTo>
                    <a:pt x="93" y="27"/>
                  </a:lnTo>
                  <a:lnTo>
                    <a:pt x="90" y="27"/>
                  </a:lnTo>
                  <a:lnTo>
                    <a:pt x="84" y="24"/>
                  </a:lnTo>
                  <a:lnTo>
                    <a:pt x="81" y="24"/>
                  </a:lnTo>
                  <a:lnTo>
                    <a:pt x="75" y="30"/>
                  </a:lnTo>
                  <a:lnTo>
                    <a:pt x="75" y="30"/>
                  </a:lnTo>
                  <a:lnTo>
                    <a:pt x="69" y="36"/>
                  </a:lnTo>
                  <a:lnTo>
                    <a:pt x="66" y="45"/>
                  </a:lnTo>
                  <a:lnTo>
                    <a:pt x="63" y="48"/>
                  </a:lnTo>
                  <a:lnTo>
                    <a:pt x="66" y="48"/>
                  </a:lnTo>
                  <a:lnTo>
                    <a:pt x="66" y="48"/>
                  </a:lnTo>
                  <a:lnTo>
                    <a:pt x="66" y="51"/>
                  </a:lnTo>
                  <a:lnTo>
                    <a:pt x="66" y="57"/>
                  </a:lnTo>
                  <a:lnTo>
                    <a:pt x="63" y="57"/>
                  </a:lnTo>
                  <a:lnTo>
                    <a:pt x="60" y="57"/>
                  </a:lnTo>
                  <a:lnTo>
                    <a:pt x="57" y="60"/>
                  </a:lnTo>
                  <a:lnTo>
                    <a:pt x="54" y="63"/>
                  </a:lnTo>
                  <a:lnTo>
                    <a:pt x="51" y="66"/>
                  </a:lnTo>
                  <a:lnTo>
                    <a:pt x="48" y="69"/>
                  </a:lnTo>
                  <a:lnTo>
                    <a:pt x="45" y="72"/>
                  </a:lnTo>
                  <a:lnTo>
                    <a:pt x="42" y="72"/>
                  </a:lnTo>
                  <a:lnTo>
                    <a:pt x="42" y="75"/>
                  </a:lnTo>
                  <a:lnTo>
                    <a:pt x="45" y="78"/>
                  </a:lnTo>
                  <a:lnTo>
                    <a:pt x="45" y="81"/>
                  </a:lnTo>
                  <a:lnTo>
                    <a:pt x="45" y="87"/>
                  </a:lnTo>
                  <a:lnTo>
                    <a:pt x="42" y="87"/>
                  </a:lnTo>
                  <a:lnTo>
                    <a:pt x="39" y="84"/>
                  </a:lnTo>
                  <a:lnTo>
                    <a:pt x="39" y="81"/>
                  </a:lnTo>
                  <a:lnTo>
                    <a:pt x="39" y="81"/>
                  </a:lnTo>
                  <a:lnTo>
                    <a:pt x="36" y="78"/>
                  </a:lnTo>
                  <a:lnTo>
                    <a:pt x="36" y="75"/>
                  </a:lnTo>
                  <a:lnTo>
                    <a:pt x="33" y="72"/>
                  </a:lnTo>
                  <a:lnTo>
                    <a:pt x="30" y="75"/>
                  </a:lnTo>
                  <a:lnTo>
                    <a:pt x="33" y="78"/>
                  </a:lnTo>
                  <a:lnTo>
                    <a:pt x="33" y="81"/>
                  </a:lnTo>
                  <a:lnTo>
                    <a:pt x="30" y="87"/>
                  </a:lnTo>
                  <a:lnTo>
                    <a:pt x="30" y="90"/>
                  </a:lnTo>
                  <a:lnTo>
                    <a:pt x="27" y="93"/>
                  </a:lnTo>
                  <a:lnTo>
                    <a:pt x="24" y="93"/>
                  </a:lnTo>
                  <a:lnTo>
                    <a:pt x="24" y="99"/>
                  </a:lnTo>
                  <a:lnTo>
                    <a:pt x="24" y="99"/>
                  </a:lnTo>
                  <a:lnTo>
                    <a:pt x="24" y="105"/>
                  </a:lnTo>
                  <a:lnTo>
                    <a:pt x="24" y="108"/>
                  </a:lnTo>
                  <a:lnTo>
                    <a:pt x="30" y="114"/>
                  </a:lnTo>
                  <a:lnTo>
                    <a:pt x="30" y="114"/>
                  </a:lnTo>
                  <a:lnTo>
                    <a:pt x="33" y="111"/>
                  </a:lnTo>
                  <a:lnTo>
                    <a:pt x="33" y="114"/>
                  </a:lnTo>
                  <a:lnTo>
                    <a:pt x="33" y="117"/>
                  </a:lnTo>
                  <a:lnTo>
                    <a:pt x="30" y="120"/>
                  </a:lnTo>
                  <a:lnTo>
                    <a:pt x="30" y="123"/>
                  </a:lnTo>
                  <a:lnTo>
                    <a:pt x="33" y="126"/>
                  </a:lnTo>
                  <a:lnTo>
                    <a:pt x="33" y="129"/>
                  </a:lnTo>
                  <a:lnTo>
                    <a:pt x="30" y="132"/>
                  </a:lnTo>
                  <a:lnTo>
                    <a:pt x="30" y="136"/>
                  </a:lnTo>
                  <a:lnTo>
                    <a:pt x="30" y="136"/>
                  </a:lnTo>
                  <a:lnTo>
                    <a:pt x="33" y="139"/>
                  </a:lnTo>
                  <a:lnTo>
                    <a:pt x="33" y="145"/>
                  </a:lnTo>
                  <a:lnTo>
                    <a:pt x="33" y="154"/>
                  </a:lnTo>
                  <a:lnTo>
                    <a:pt x="30" y="157"/>
                  </a:lnTo>
                  <a:lnTo>
                    <a:pt x="30" y="160"/>
                  </a:lnTo>
                  <a:lnTo>
                    <a:pt x="30" y="163"/>
                  </a:lnTo>
                  <a:lnTo>
                    <a:pt x="36" y="163"/>
                  </a:lnTo>
                  <a:lnTo>
                    <a:pt x="33" y="163"/>
                  </a:lnTo>
                  <a:lnTo>
                    <a:pt x="36" y="166"/>
                  </a:lnTo>
                  <a:lnTo>
                    <a:pt x="39" y="166"/>
                  </a:lnTo>
                  <a:lnTo>
                    <a:pt x="39" y="169"/>
                  </a:lnTo>
                  <a:lnTo>
                    <a:pt x="36" y="172"/>
                  </a:lnTo>
                  <a:lnTo>
                    <a:pt x="36" y="175"/>
                  </a:lnTo>
                  <a:lnTo>
                    <a:pt x="27" y="181"/>
                  </a:lnTo>
                  <a:lnTo>
                    <a:pt x="27" y="187"/>
                  </a:lnTo>
                  <a:lnTo>
                    <a:pt x="21" y="190"/>
                  </a:lnTo>
                  <a:lnTo>
                    <a:pt x="12" y="193"/>
                  </a:lnTo>
                  <a:lnTo>
                    <a:pt x="9" y="196"/>
                  </a:lnTo>
                  <a:lnTo>
                    <a:pt x="3" y="205"/>
                  </a:lnTo>
                  <a:lnTo>
                    <a:pt x="3" y="211"/>
                  </a:lnTo>
                  <a:lnTo>
                    <a:pt x="0" y="214"/>
                  </a:lnTo>
                  <a:lnTo>
                    <a:pt x="6" y="217"/>
                  </a:lnTo>
                  <a:lnTo>
                    <a:pt x="12" y="220"/>
                  </a:lnTo>
                  <a:lnTo>
                    <a:pt x="21" y="226"/>
                  </a:lnTo>
                  <a:lnTo>
                    <a:pt x="24" y="226"/>
                  </a:lnTo>
                  <a:lnTo>
                    <a:pt x="30" y="232"/>
                  </a:lnTo>
                  <a:lnTo>
                    <a:pt x="27" y="235"/>
                  </a:lnTo>
                  <a:lnTo>
                    <a:pt x="30" y="235"/>
                  </a:lnTo>
                  <a:lnTo>
                    <a:pt x="36" y="238"/>
                  </a:lnTo>
                  <a:lnTo>
                    <a:pt x="42" y="241"/>
                  </a:lnTo>
                  <a:lnTo>
                    <a:pt x="45" y="241"/>
                  </a:lnTo>
                  <a:lnTo>
                    <a:pt x="51" y="244"/>
                  </a:lnTo>
                  <a:lnTo>
                    <a:pt x="51" y="241"/>
                  </a:lnTo>
                  <a:lnTo>
                    <a:pt x="51" y="238"/>
                  </a:lnTo>
                  <a:lnTo>
                    <a:pt x="54" y="235"/>
                  </a:lnTo>
                  <a:lnTo>
                    <a:pt x="57" y="235"/>
                  </a:lnTo>
                  <a:lnTo>
                    <a:pt x="60" y="238"/>
                  </a:lnTo>
                  <a:lnTo>
                    <a:pt x="63" y="238"/>
                  </a:lnTo>
                  <a:lnTo>
                    <a:pt x="66" y="241"/>
                  </a:lnTo>
                  <a:lnTo>
                    <a:pt x="69" y="241"/>
                  </a:lnTo>
                  <a:lnTo>
                    <a:pt x="69" y="241"/>
                  </a:lnTo>
                  <a:lnTo>
                    <a:pt x="69" y="241"/>
                  </a:lnTo>
                  <a:lnTo>
                    <a:pt x="72" y="244"/>
                  </a:lnTo>
                  <a:lnTo>
                    <a:pt x="78" y="247"/>
                  </a:lnTo>
                  <a:lnTo>
                    <a:pt x="84" y="247"/>
                  </a:lnTo>
                  <a:lnTo>
                    <a:pt x="84" y="250"/>
                  </a:lnTo>
                  <a:lnTo>
                    <a:pt x="87" y="253"/>
                  </a:lnTo>
                  <a:lnTo>
                    <a:pt x="90" y="259"/>
                  </a:lnTo>
                  <a:lnTo>
                    <a:pt x="93" y="265"/>
                  </a:lnTo>
                  <a:lnTo>
                    <a:pt x="93" y="265"/>
                  </a:lnTo>
                  <a:lnTo>
                    <a:pt x="102" y="268"/>
                  </a:lnTo>
                  <a:lnTo>
                    <a:pt x="108" y="271"/>
                  </a:lnTo>
                  <a:lnTo>
                    <a:pt x="108" y="278"/>
                  </a:lnTo>
                  <a:lnTo>
                    <a:pt x="108" y="278"/>
                  </a:lnTo>
                  <a:lnTo>
                    <a:pt x="111" y="281"/>
                  </a:lnTo>
                  <a:lnTo>
                    <a:pt x="114" y="284"/>
                  </a:lnTo>
                  <a:lnTo>
                    <a:pt x="111" y="287"/>
                  </a:lnTo>
                  <a:lnTo>
                    <a:pt x="114" y="290"/>
                  </a:lnTo>
                  <a:lnTo>
                    <a:pt x="117" y="290"/>
                  </a:lnTo>
                  <a:lnTo>
                    <a:pt x="120" y="290"/>
                  </a:lnTo>
                  <a:lnTo>
                    <a:pt x="123" y="290"/>
                  </a:lnTo>
                  <a:lnTo>
                    <a:pt x="129" y="290"/>
                  </a:lnTo>
                  <a:lnTo>
                    <a:pt x="129" y="290"/>
                  </a:lnTo>
                  <a:lnTo>
                    <a:pt x="135" y="287"/>
                  </a:lnTo>
                  <a:lnTo>
                    <a:pt x="141" y="287"/>
                  </a:lnTo>
                  <a:lnTo>
                    <a:pt x="147" y="290"/>
                  </a:lnTo>
                  <a:lnTo>
                    <a:pt x="153" y="287"/>
                  </a:lnTo>
                  <a:lnTo>
                    <a:pt x="156" y="287"/>
                  </a:lnTo>
                  <a:lnTo>
                    <a:pt x="156" y="287"/>
                  </a:lnTo>
                  <a:lnTo>
                    <a:pt x="159" y="287"/>
                  </a:lnTo>
                  <a:lnTo>
                    <a:pt x="166" y="290"/>
                  </a:lnTo>
                  <a:lnTo>
                    <a:pt x="166" y="293"/>
                  </a:lnTo>
                  <a:lnTo>
                    <a:pt x="169" y="293"/>
                  </a:lnTo>
                  <a:lnTo>
                    <a:pt x="169" y="293"/>
                  </a:lnTo>
                  <a:lnTo>
                    <a:pt x="156" y="314"/>
                  </a:lnTo>
                  <a:lnTo>
                    <a:pt x="159" y="317"/>
                  </a:lnTo>
                  <a:lnTo>
                    <a:pt x="162" y="317"/>
                  </a:lnTo>
                  <a:lnTo>
                    <a:pt x="169" y="317"/>
                  </a:lnTo>
                  <a:lnTo>
                    <a:pt x="172" y="320"/>
                  </a:lnTo>
                  <a:lnTo>
                    <a:pt x="172" y="32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2" name="Freeform 36"/>
            <p:cNvSpPr>
              <a:spLocks noEditPoints="1"/>
            </p:cNvSpPr>
            <p:nvPr/>
          </p:nvSpPr>
          <p:spPr bwMode="auto">
            <a:xfrm>
              <a:off x="3117851" y="4800601"/>
              <a:ext cx="177800" cy="196850"/>
            </a:xfrm>
            <a:custGeom>
              <a:avLst/>
              <a:gdLst>
                <a:gd name="T0" fmla="*/ 109 w 112"/>
                <a:gd name="T1" fmla="*/ 27 h 124"/>
                <a:gd name="T2" fmla="*/ 103 w 112"/>
                <a:gd name="T3" fmla="*/ 24 h 124"/>
                <a:gd name="T4" fmla="*/ 97 w 112"/>
                <a:gd name="T5" fmla="*/ 21 h 124"/>
                <a:gd name="T6" fmla="*/ 91 w 112"/>
                <a:gd name="T7" fmla="*/ 24 h 124"/>
                <a:gd name="T8" fmla="*/ 91 w 112"/>
                <a:gd name="T9" fmla="*/ 30 h 124"/>
                <a:gd name="T10" fmla="*/ 82 w 112"/>
                <a:gd name="T11" fmla="*/ 27 h 124"/>
                <a:gd name="T12" fmla="*/ 70 w 112"/>
                <a:gd name="T13" fmla="*/ 21 h 124"/>
                <a:gd name="T14" fmla="*/ 70 w 112"/>
                <a:gd name="T15" fmla="*/ 18 h 124"/>
                <a:gd name="T16" fmla="*/ 61 w 112"/>
                <a:gd name="T17" fmla="*/ 12 h 124"/>
                <a:gd name="T18" fmla="*/ 46 w 112"/>
                <a:gd name="T19" fmla="*/ 3 h 124"/>
                <a:gd name="T20" fmla="*/ 40 w 112"/>
                <a:gd name="T21" fmla="*/ 6 h 124"/>
                <a:gd name="T22" fmla="*/ 24 w 112"/>
                <a:gd name="T23" fmla="*/ 12 h 124"/>
                <a:gd name="T24" fmla="*/ 15 w 112"/>
                <a:gd name="T25" fmla="*/ 15 h 124"/>
                <a:gd name="T26" fmla="*/ 18 w 112"/>
                <a:gd name="T27" fmla="*/ 21 h 124"/>
                <a:gd name="T28" fmla="*/ 18 w 112"/>
                <a:gd name="T29" fmla="*/ 30 h 124"/>
                <a:gd name="T30" fmla="*/ 12 w 112"/>
                <a:gd name="T31" fmla="*/ 39 h 124"/>
                <a:gd name="T32" fmla="*/ 9 w 112"/>
                <a:gd name="T33" fmla="*/ 48 h 124"/>
                <a:gd name="T34" fmla="*/ 3 w 112"/>
                <a:gd name="T35" fmla="*/ 51 h 124"/>
                <a:gd name="T36" fmla="*/ 3 w 112"/>
                <a:gd name="T37" fmla="*/ 61 h 124"/>
                <a:gd name="T38" fmla="*/ 6 w 112"/>
                <a:gd name="T39" fmla="*/ 70 h 124"/>
                <a:gd name="T40" fmla="*/ 0 w 112"/>
                <a:gd name="T41" fmla="*/ 73 h 124"/>
                <a:gd name="T42" fmla="*/ 6 w 112"/>
                <a:gd name="T43" fmla="*/ 79 h 124"/>
                <a:gd name="T44" fmla="*/ 15 w 112"/>
                <a:gd name="T45" fmla="*/ 85 h 124"/>
                <a:gd name="T46" fmla="*/ 18 w 112"/>
                <a:gd name="T47" fmla="*/ 79 h 124"/>
                <a:gd name="T48" fmla="*/ 21 w 112"/>
                <a:gd name="T49" fmla="*/ 73 h 124"/>
                <a:gd name="T50" fmla="*/ 21 w 112"/>
                <a:gd name="T51" fmla="*/ 79 h 124"/>
                <a:gd name="T52" fmla="*/ 21 w 112"/>
                <a:gd name="T53" fmla="*/ 76 h 124"/>
                <a:gd name="T54" fmla="*/ 24 w 112"/>
                <a:gd name="T55" fmla="*/ 79 h 124"/>
                <a:gd name="T56" fmla="*/ 24 w 112"/>
                <a:gd name="T57" fmla="*/ 88 h 124"/>
                <a:gd name="T58" fmla="*/ 18 w 112"/>
                <a:gd name="T59" fmla="*/ 97 h 124"/>
                <a:gd name="T60" fmla="*/ 21 w 112"/>
                <a:gd name="T61" fmla="*/ 103 h 124"/>
                <a:gd name="T62" fmla="*/ 12 w 112"/>
                <a:gd name="T63" fmla="*/ 109 h 124"/>
                <a:gd name="T64" fmla="*/ 18 w 112"/>
                <a:gd name="T65" fmla="*/ 112 h 124"/>
                <a:gd name="T66" fmla="*/ 24 w 112"/>
                <a:gd name="T67" fmla="*/ 115 h 124"/>
                <a:gd name="T68" fmla="*/ 34 w 112"/>
                <a:gd name="T69" fmla="*/ 115 h 124"/>
                <a:gd name="T70" fmla="*/ 43 w 112"/>
                <a:gd name="T71" fmla="*/ 124 h 124"/>
                <a:gd name="T72" fmla="*/ 61 w 112"/>
                <a:gd name="T73" fmla="*/ 91 h 124"/>
                <a:gd name="T74" fmla="*/ 82 w 112"/>
                <a:gd name="T75" fmla="*/ 82 h 124"/>
                <a:gd name="T76" fmla="*/ 103 w 112"/>
                <a:gd name="T77" fmla="*/ 64 h 124"/>
                <a:gd name="T78" fmla="*/ 112 w 112"/>
                <a:gd name="T79" fmla="*/ 51 h 124"/>
                <a:gd name="T80" fmla="*/ 112 w 112"/>
                <a:gd name="T81" fmla="*/ 45 h 124"/>
                <a:gd name="T82" fmla="*/ 109 w 112"/>
                <a:gd name="T83" fmla="*/ 33 h 124"/>
                <a:gd name="T84" fmla="*/ 109 w 112"/>
                <a:gd name="T85" fmla="*/ 27 h 124"/>
                <a:gd name="T86" fmla="*/ 109 w 112"/>
                <a:gd name="T87" fmla="*/ 27 h 124"/>
                <a:gd name="T88" fmla="*/ 15 w 112"/>
                <a:gd name="T89" fmla="*/ 88 h 124"/>
                <a:gd name="T90" fmla="*/ 18 w 112"/>
                <a:gd name="T91" fmla="*/ 82 h 124"/>
                <a:gd name="T92" fmla="*/ 18 w 112"/>
                <a:gd name="T93" fmla="*/ 85 h 124"/>
                <a:gd name="T94" fmla="*/ 18 w 112"/>
                <a:gd name="T95" fmla="*/ 91 h 124"/>
                <a:gd name="T96" fmla="*/ 15 w 112"/>
                <a:gd name="T97"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4">
                  <a:moveTo>
                    <a:pt x="109" y="27"/>
                  </a:moveTo>
                  <a:lnTo>
                    <a:pt x="109" y="27"/>
                  </a:lnTo>
                  <a:lnTo>
                    <a:pt x="106" y="27"/>
                  </a:lnTo>
                  <a:lnTo>
                    <a:pt x="103" y="24"/>
                  </a:lnTo>
                  <a:lnTo>
                    <a:pt x="100" y="24"/>
                  </a:lnTo>
                  <a:lnTo>
                    <a:pt x="97" y="21"/>
                  </a:lnTo>
                  <a:lnTo>
                    <a:pt x="94" y="21"/>
                  </a:lnTo>
                  <a:lnTo>
                    <a:pt x="91" y="24"/>
                  </a:lnTo>
                  <a:lnTo>
                    <a:pt x="91" y="27"/>
                  </a:lnTo>
                  <a:lnTo>
                    <a:pt x="91" y="30"/>
                  </a:lnTo>
                  <a:lnTo>
                    <a:pt x="85" y="27"/>
                  </a:lnTo>
                  <a:lnTo>
                    <a:pt x="82" y="27"/>
                  </a:lnTo>
                  <a:lnTo>
                    <a:pt x="76" y="24"/>
                  </a:lnTo>
                  <a:lnTo>
                    <a:pt x="70" y="21"/>
                  </a:lnTo>
                  <a:lnTo>
                    <a:pt x="67" y="21"/>
                  </a:lnTo>
                  <a:lnTo>
                    <a:pt x="70" y="18"/>
                  </a:lnTo>
                  <a:lnTo>
                    <a:pt x="64" y="12"/>
                  </a:lnTo>
                  <a:lnTo>
                    <a:pt x="61" y="12"/>
                  </a:lnTo>
                  <a:lnTo>
                    <a:pt x="52" y="6"/>
                  </a:lnTo>
                  <a:lnTo>
                    <a:pt x="46" y="3"/>
                  </a:lnTo>
                  <a:lnTo>
                    <a:pt x="40" y="0"/>
                  </a:lnTo>
                  <a:lnTo>
                    <a:pt x="40" y="6"/>
                  </a:lnTo>
                  <a:lnTo>
                    <a:pt x="34" y="6"/>
                  </a:lnTo>
                  <a:lnTo>
                    <a:pt x="24" y="12"/>
                  </a:lnTo>
                  <a:lnTo>
                    <a:pt x="21" y="12"/>
                  </a:lnTo>
                  <a:lnTo>
                    <a:pt x="15" y="15"/>
                  </a:lnTo>
                  <a:lnTo>
                    <a:pt x="18" y="18"/>
                  </a:lnTo>
                  <a:lnTo>
                    <a:pt x="18" y="21"/>
                  </a:lnTo>
                  <a:lnTo>
                    <a:pt x="18" y="24"/>
                  </a:lnTo>
                  <a:lnTo>
                    <a:pt x="18" y="30"/>
                  </a:lnTo>
                  <a:lnTo>
                    <a:pt x="12" y="36"/>
                  </a:lnTo>
                  <a:lnTo>
                    <a:pt x="12" y="39"/>
                  </a:lnTo>
                  <a:lnTo>
                    <a:pt x="12" y="42"/>
                  </a:lnTo>
                  <a:lnTo>
                    <a:pt x="9" y="48"/>
                  </a:lnTo>
                  <a:lnTo>
                    <a:pt x="6" y="48"/>
                  </a:lnTo>
                  <a:lnTo>
                    <a:pt x="3" y="51"/>
                  </a:lnTo>
                  <a:lnTo>
                    <a:pt x="3" y="54"/>
                  </a:lnTo>
                  <a:lnTo>
                    <a:pt x="3" y="61"/>
                  </a:lnTo>
                  <a:lnTo>
                    <a:pt x="3" y="64"/>
                  </a:lnTo>
                  <a:lnTo>
                    <a:pt x="6" y="70"/>
                  </a:lnTo>
                  <a:lnTo>
                    <a:pt x="3" y="73"/>
                  </a:lnTo>
                  <a:lnTo>
                    <a:pt x="0" y="73"/>
                  </a:lnTo>
                  <a:lnTo>
                    <a:pt x="3" y="76"/>
                  </a:lnTo>
                  <a:lnTo>
                    <a:pt x="6" y="79"/>
                  </a:lnTo>
                  <a:lnTo>
                    <a:pt x="12" y="82"/>
                  </a:lnTo>
                  <a:lnTo>
                    <a:pt x="15" y="85"/>
                  </a:lnTo>
                  <a:lnTo>
                    <a:pt x="15" y="82"/>
                  </a:lnTo>
                  <a:lnTo>
                    <a:pt x="18" y="79"/>
                  </a:lnTo>
                  <a:lnTo>
                    <a:pt x="18" y="76"/>
                  </a:lnTo>
                  <a:lnTo>
                    <a:pt x="21" y="73"/>
                  </a:lnTo>
                  <a:lnTo>
                    <a:pt x="21" y="76"/>
                  </a:lnTo>
                  <a:lnTo>
                    <a:pt x="21" y="79"/>
                  </a:lnTo>
                  <a:lnTo>
                    <a:pt x="21" y="79"/>
                  </a:lnTo>
                  <a:lnTo>
                    <a:pt x="21" y="76"/>
                  </a:lnTo>
                  <a:lnTo>
                    <a:pt x="24" y="76"/>
                  </a:lnTo>
                  <a:lnTo>
                    <a:pt x="24" y="79"/>
                  </a:lnTo>
                  <a:lnTo>
                    <a:pt x="24" y="85"/>
                  </a:lnTo>
                  <a:lnTo>
                    <a:pt x="24" y="88"/>
                  </a:lnTo>
                  <a:lnTo>
                    <a:pt x="21" y="94"/>
                  </a:lnTo>
                  <a:lnTo>
                    <a:pt x="18" y="97"/>
                  </a:lnTo>
                  <a:lnTo>
                    <a:pt x="18" y="97"/>
                  </a:lnTo>
                  <a:lnTo>
                    <a:pt x="21" y="103"/>
                  </a:lnTo>
                  <a:lnTo>
                    <a:pt x="15" y="106"/>
                  </a:lnTo>
                  <a:lnTo>
                    <a:pt x="12" y="109"/>
                  </a:lnTo>
                  <a:lnTo>
                    <a:pt x="15" y="112"/>
                  </a:lnTo>
                  <a:lnTo>
                    <a:pt x="18" y="112"/>
                  </a:lnTo>
                  <a:lnTo>
                    <a:pt x="21" y="112"/>
                  </a:lnTo>
                  <a:lnTo>
                    <a:pt x="24" y="115"/>
                  </a:lnTo>
                  <a:lnTo>
                    <a:pt x="30" y="115"/>
                  </a:lnTo>
                  <a:lnTo>
                    <a:pt x="34" y="115"/>
                  </a:lnTo>
                  <a:lnTo>
                    <a:pt x="40" y="124"/>
                  </a:lnTo>
                  <a:lnTo>
                    <a:pt x="43" y="124"/>
                  </a:lnTo>
                  <a:lnTo>
                    <a:pt x="46" y="121"/>
                  </a:lnTo>
                  <a:lnTo>
                    <a:pt x="61" y="91"/>
                  </a:lnTo>
                  <a:lnTo>
                    <a:pt x="61" y="88"/>
                  </a:lnTo>
                  <a:lnTo>
                    <a:pt x="82" y="82"/>
                  </a:lnTo>
                  <a:lnTo>
                    <a:pt x="91" y="76"/>
                  </a:lnTo>
                  <a:lnTo>
                    <a:pt x="103" y="64"/>
                  </a:lnTo>
                  <a:lnTo>
                    <a:pt x="109" y="51"/>
                  </a:lnTo>
                  <a:lnTo>
                    <a:pt x="112" y="51"/>
                  </a:lnTo>
                  <a:lnTo>
                    <a:pt x="112" y="48"/>
                  </a:lnTo>
                  <a:lnTo>
                    <a:pt x="112" y="45"/>
                  </a:lnTo>
                  <a:lnTo>
                    <a:pt x="112" y="39"/>
                  </a:lnTo>
                  <a:lnTo>
                    <a:pt x="109" y="33"/>
                  </a:lnTo>
                  <a:lnTo>
                    <a:pt x="109" y="30"/>
                  </a:lnTo>
                  <a:lnTo>
                    <a:pt x="109" y="27"/>
                  </a:lnTo>
                  <a:lnTo>
                    <a:pt x="109" y="27"/>
                  </a:lnTo>
                  <a:lnTo>
                    <a:pt x="109" y="27"/>
                  </a:lnTo>
                  <a:close/>
                  <a:moveTo>
                    <a:pt x="15" y="91"/>
                  </a:moveTo>
                  <a:lnTo>
                    <a:pt x="15" y="88"/>
                  </a:lnTo>
                  <a:lnTo>
                    <a:pt x="15" y="85"/>
                  </a:lnTo>
                  <a:lnTo>
                    <a:pt x="18" y="82"/>
                  </a:lnTo>
                  <a:lnTo>
                    <a:pt x="18" y="82"/>
                  </a:lnTo>
                  <a:lnTo>
                    <a:pt x="18" y="85"/>
                  </a:lnTo>
                  <a:lnTo>
                    <a:pt x="18" y="88"/>
                  </a:lnTo>
                  <a:lnTo>
                    <a:pt x="18" y="91"/>
                  </a:lnTo>
                  <a:lnTo>
                    <a:pt x="15" y="91"/>
                  </a:lnTo>
                  <a:lnTo>
                    <a:pt x="15" y="9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3" name="Freeform 37"/>
            <p:cNvSpPr>
              <a:spLocks/>
            </p:cNvSpPr>
            <p:nvPr/>
          </p:nvSpPr>
          <p:spPr bwMode="auto">
            <a:xfrm>
              <a:off x="3108326" y="4843463"/>
              <a:ext cx="388938" cy="576263"/>
            </a:xfrm>
            <a:custGeom>
              <a:avLst/>
              <a:gdLst>
                <a:gd name="T0" fmla="*/ 224 w 245"/>
                <a:gd name="T1" fmla="*/ 215 h 363"/>
                <a:gd name="T2" fmla="*/ 212 w 245"/>
                <a:gd name="T3" fmla="*/ 215 h 363"/>
                <a:gd name="T4" fmla="*/ 212 w 245"/>
                <a:gd name="T5" fmla="*/ 191 h 363"/>
                <a:gd name="T6" fmla="*/ 193 w 245"/>
                <a:gd name="T7" fmla="*/ 194 h 363"/>
                <a:gd name="T8" fmla="*/ 172 w 245"/>
                <a:gd name="T9" fmla="*/ 182 h 363"/>
                <a:gd name="T10" fmla="*/ 151 w 245"/>
                <a:gd name="T11" fmla="*/ 160 h 363"/>
                <a:gd name="T12" fmla="*/ 145 w 245"/>
                <a:gd name="T13" fmla="*/ 148 h 363"/>
                <a:gd name="T14" fmla="*/ 148 w 245"/>
                <a:gd name="T15" fmla="*/ 133 h 363"/>
                <a:gd name="T16" fmla="*/ 157 w 245"/>
                <a:gd name="T17" fmla="*/ 124 h 363"/>
                <a:gd name="T18" fmla="*/ 160 w 245"/>
                <a:gd name="T19" fmla="*/ 106 h 363"/>
                <a:gd name="T20" fmla="*/ 172 w 245"/>
                <a:gd name="T21" fmla="*/ 94 h 363"/>
                <a:gd name="T22" fmla="*/ 199 w 245"/>
                <a:gd name="T23" fmla="*/ 85 h 363"/>
                <a:gd name="T24" fmla="*/ 208 w 245"/>
                <a:gd name="T25" fmla="*/ 82 h 363"/>
                <a:gd name="T26" fmla="*/ 218 w 245"/>
                <a:gd name="T27" fmla="*/ 85 h 363"/>
                <a:gd name="T28" fmla="*/ 205 w 245"/>
                <a:gd name="T29" fmla="*/ 76 h 363"/>
                <a:gd name="T30" fmla="*/ 212 w 245"/>
                <a:gd name="T31" fmla="*/ 52 h 363"/>
                <a:gd name="T32" fmla="*/ 202 w 245"/>
                <a:gd name="T33" fmla="*/ 46 h 363"/>
                <a:gd name="T34" fmla="*/ 181 w 245"/>
                <a:gd name="T35" fmla="*/ 46 h 363"/>
                <a:gd name="T36" fmla="*/ 166 w 245"/>
                <a:gd name="T37" fmla="*/ 49 h 363"/>
                <a:gd name="T38" fmla="*/ 160 w 245"/>
                <a:gd name="T39" fmla="*/ 43 h 363"/>
                <a:gd name="T40" fmla="*/ 154 w 245"/>
                <a:gd name="T41" fmla="*/ 30 h 363"/>
                <a:gd name="T42" fmla="*/ 136 w 245"/>
                <a:gd name="T43" fmla="*/ 18 h 363"/>
                <a:gd name="T44" fmla="*/ 124 w 245"/>
                <a:gd name="T45" fmla="*/ 6 h 363"/>
                <a:gd name="T46" fmla="*/ 115 w 245"/>
                <a:gd name="T47" fmla="*/ 3 h 363"/>
                <a:gd name="T48" fmla="*/ 118 w 245"/>
                <a:gd name="T49" fmla="*/ 21 h 363"/>
                <a:gd name="T50" fmla="*/ 97 w 245"/>
                <a:gd name="T51" fmla="*/ 49 h 363"/>
                <a:gd name="T52" fmla="*/ 52 w 245"/>
                <a:gd name="T53" fmla="*/ 94 h 363"/>
                <a:gd name="T54" fmla="*/ 36 w 245"/>
                <a:gd name="T55" fmla="*/ 88 h 363"/>
                <a:gd name="T56" fmla="*/ 21 w 245"/>
                <a:gd name="T57" fmla="*/ 85 h 363"/>
                <a:gd name="T58" fmla="*/ 24 w 245"/>
                <a:gd name="T59" fmla="*/ 70 h 363"/>
                <a:gd name="T60" fmla="*/ 9 w 245"/>
                <a:gd name="T61" fmla="*/ 79 h 363"/>
                <a:gd name="T62" fmla="*/ 0 w 245"/>
                <a:gd name="T63" fmla="*/ 94 h 363"/>
                <a:gd name="T64" fmla="*/ 3 w 245"/>
                <a:gd name="T65" fmla="*/ 103 h 363"/>
                <a:gd name="T66" fmla="*/ 6 w 245"/>
                <a:gd name="T67" fmla="*/ 115 h 363"/>
                <a:gd name="T68" fmla="*/ 9 w 245"/>
                <a:gd name="T69" fmla="*/ 124 h 363"/>
                <a:gd name="T70" fmla="*/ 30 w 245"/>
                <a:gd name="T71" fmla="*/ 136 h 363"/>
                <a:gd name="T72" fmla="*/ 40 w 245"/>
                <a:gd name="T73" fmla="*/ 154 h 363"/>
                <a:gd name="T74" fmla="*/ 55 w 245"/>
                <a:gd name="T75" fmla="*/ 173 h 363"/>
                <a:gd name="T76" fmla="*/ 64 w 245"/>
                <a:gd name="T77" fmla="*/ 191 h 363"/>
                <a:gd name="T78" fmla="*/ 73 w 245"/>
                <a:gd name="T79" fmla="*/ 212 h 363"/>
                <a:gd name="T80" fmla="*/ 76 w 245"/>
                <a:gd name="T81" fmla="*/ 221 h 363"/>
                <a:gd name="T82" fmla="*/ 88 w 245"/>
                <a:gd name="T83" fmla="*/ 239 h 363"/>
                <a:gd name="T84" fmla="*/ 100 w 245"/>
                <a:gd name="T85" fmla="*/ 257 h 363"/>
                <a:gd name="T86" fmla="*/ 103 w 245"/>
                <a:gd name="T87" fmla="*/ 269 h 363"/>
                <a:gd name="T88" fmla="*/ 106 w 245"/>
                <a:gd name="T89" fmla="*/ 278 h 363"/>
                <a:gd name="T90" fmla="*/ 115 w 245"/>
                <a:gd name="T91" fmla="*/ 287 h 363"/>
                <a:gd name="T92" fmla="*/ 127 w 245"/>
                <a:gd name="T93" fmla="*/ 296 h 363"/>
                <a:gd name="T94" fmla="*/ 136 w 245"/>
                <a:gd name="T95" fmla="*/ 302 h 363"/>
                <a:gd name="T96" fmla="*/ 148 w 245"/>
                <a:gd name="T97" fmla="*/ 312 h 363"/>
                <a:gd name="T98" fmla="*/ 157 w 245"/>
                <a:gd name="T99" fmla="*/ 321 h 363"/>
                <a:gd name="T100" fmla="*/ 175 w 245"/>
                <a:gd name="T101" fmla="*/ 327 h 363"/>
                <a:gd name="T102" fmla="*/ 187 w 245"/>
                <a:gd name="T103" fmla="*/ 336 h 363"/>
                <a:gd name="T104" fmla="*/ 196 w 245"/>
                <a:gd name="T105" fmla="*/ 345 h 363"/>
                <a:gd name="T106" fmla="*/ 205 w 245"/>
                <a:gd name="T107" fmla="*/ 351 h 363"/>
                <a:gd name="T108" fmla="*/ 221 w 245"/>
                <a:gd name="T109" fmla="*/ 363 h 363"/>
                <a:gd name="T110" fmla="*/ 236 w 245"/>
                <a:gd name="T111" fmla="*/ 357 h 363"/>
                <a:gd name="T112" fmla="*/ 236 w 245"/>
                <a:gd name="T113" fmla="*/ 342 h 363"/>
                <a:gd name="T114" fmla="*/ 233 w 245"/>
                <a:gd name="T115" fmla="*/ 339 h 363"/>
                <a:gd name="T116" fmla="*/ 245 w 245"/>
                <a:gd name="T117" fmla="*/ 321 h 363"/>
                <a:gd name="T118" fmla="*/ 242 w 245"/>
                <a:gd name="T119" fmla="*/ 296 h 363"/>
                <a:gd name="T120" fmla="*/ 242 w 245"/>
                <a:gd name="T121" fmla="*/ 272 h 363"/>
                <a:gd name="T122" fmla="*/ 245 w 245"/>
                <a:gd name="T123" fmla="*/ 24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363">
                  <a:moveTo>
                    <a:pt x="230" y="215"/>
                  </a:moveTo>
                  <a:lnTo>
                    <a:pt x="227" y="215"/>
                  </a:lnTo>
                  <a:lnTo>
                    <a:pt x="227" y="215"/>
                  </a:lnTo>
                  <a:lnTo>
                    <a:pt x="224" y="215"/>
                  </a:lnTo>
                  <a:lnTo>
                    <a:pt x="221" y="215"/>
                  </a:lnTo>
                  <a:lnTo>
                    <a:pt x="218" y="215"/>
                  </a:lnTo>
                  <a:lnTo>
                    <a:pt x="212" y="215"/>
                  </a:lnTo>
                  <a:lnTo>
                    <a:pt x="212" y="215"/>
                  </a:lnTo>
                  <a:lnTo>
                    <a:pt x="208" y="209"/>
                  </a:lnTo>
                  <a:lnTo>
                    <a:pt x="208" y="197"/>
                  </a:lnTo>
                  <a:lnTo>
                    <a:pt x="208" y="191"/>
                  </a:lnTo>
                  <a:lnTo>
                    <a:pt x="212" y="191"/>
                  </a:lnTo>
                  <a:lnTo>
                    <a:pt x="212" y="185"/>
                  </a:lnTo>
                  <a:lnTo>
                    <a:pt x="208" y="185"/>
                  </a:lnTo>
                  <a:lnTo>
                    <a:pt x="202" y="188"/>
                  </a:lnTo>
                  <a:lnTo>
                    <a:pt x="193" y="194"/>
                  </a:lnTo>
                  <a:lnTo>
                    <a:pt x="184" y="194"/>
                  </a:lnTo>
                  <a:lnTo>
                    <a:pt x="178" y="194"/>
                  </a:lnTo>
                  <a:lnTo>
                    <a:pt x="175" y="188"/>
                  </a:lnTo>
                  <a:lnTo>
                    <a:pt x="172" y="182"/>
                  </a:lnTo>
                  <a:lnTo>
                    <a:pt x="166" y="182"/>
                  </a:lnTo>
                  <a:lnTo>
                    <a:pt x="154" y="182"/>
                  </a:lnTo>
                  <a:lnTo>
                    <a:pt x="160" y="176"/>
                  </a:lnTo>
                  <a:lnTo>
                    <a:pt x="151" y="160"/>
                  </a:lnTo>
                  <a:lnTo>
                    <a:pt x="145" y="157"/>
                  </a:lnTo>
                  <a:lnTo>
                    <a:pt x="145" y="154"/>
                  </a:lnTo>
                  <a:lnTo>
                    <a:pt x="145" y="151"/>
                  </a:lnTo>
                  <a:lnTo>
                    <a:pt x="145" y="148"/>
                  </a:lnTo>
                  <a:lnTo>
                    <a:pt x="145" y="142"/>
                  </a:lnTo>
                  <a:lnTo>
                    <a:pt x="145" y="139"/>
                  </a:lnTo>
                  <a:lnTo>
                    <a:pt x="148" y="139"/>
                  </a:lnTo>
                  <a:lnTo>
                    <a:pt x="148" y="133"/>
                  </a:lnTo>
                  <a:lnTo>
                    <a:pt x="151" y="130"/>
                  </a:lnTo>
                  <a:lnTo>
                    <a:pt x="154" y="130"/>
                  </a:lnTo>
                  <a:lnTo>
                    <a:pt x="157" y="127"/>
                  </a:lnTo>
                  <a:lnTo>
                    <a:pt x="157" y="124"/>
                  </a:lnTo>
                  <a:lnTo>
                    <a:pt x="154" y="118"/>
                  </a:lnTo>
                  <a:lnTo>
                    <a:pt x="160" y="112"/>
                  </a:lnTo>
                  <a:lnTo>
                    <a:pt x="160" y="109"/>
                  </a:lnTo>
                  <a:lnTo>
                    <a:pt x="160" y="106"/>
                  </a:lnTo>
                  <a:lnTo>
                    <a:pt x="160" y="103"/>
                  </a:lnTo>
                  <a:lnTo>
                    <a:pt x="163" y="100"/>
                  </a:lnTo>
                  <a:lnTo>
                    <a:pt x="169" y="97"/>
                  </a:lnTo>
                  <a:lnTo>
                    <a:pt x="172" y="94"/>
                  </a:lnTo>
                  <a:lnTo>
                    <a:pt x="175" y="94"/>
                  </a:lnTo>
                  <a:lnTo>
                    <a:pt x="178" y="91"/>
                  </a:lnTo>
                  <a:lnTo>
                    <a:pt x="187" y="88"/>
                  </a:lnTo>
                  <a:lnTo>
                    <a:pt x="199" y="85"/>
                  </a:lnTo>
                  <a:lnTo>
                    <a:pt x="202" y="82"/>
                  </a:lnTo>
                  <a:lnTo>
                    <a:pt x="202" y="82"/>
                  </a:lnTo>
                  <a:lnTo>
                    <a:pt x="205" y="82"/>
                  </a:lnTo>
                  <a:lnTo>
                    <a:pt x="208" y="82"/>
                  </a:lnTo>
                  <a:lnTo>
                    <a:pt x="212" y="85"/>
                  </a:lnTo>
                  <a:lnTo>
                    <a:pt x="212" y="85"/>
                  </a:lnTo>
                  <a:lnTo>
                    <a:pt x="215" y="88"/>
                  </a:lnTo>
                  <a:lnTo>
                    <a:pt x="218" y="85"/>
                  </a:lnTo>
                  <a:lnTo>
                    <a:pt x="218" y="79"/>
                  </a:lnTo>
                  <a:lnTo>
                    <a:pt x="215" y="76"/>
                  </a:lnTo>
                  <a:lnTo>
                    <a:pt x="208" y="76"/>
                  </a:lnTo>
                  <a:lnTo>
                    <a:pt x="205" y="76"/>
                  </a:lnTo>
                  <a:lnTo>
                    <a:pt x="202" y="73"/>
                  </a:lnTo>
                  <a:lnTo>
                    <a:pt x="215" y="52"/>
                  </a:lnTo>
                  <a:lnTo>
                    <a:pt x="215" y="52"/>
                  </a:lnTo>
                  <a:lnTo>
                    <a:pt x="212" y="52"/>
                  </a:lnTo>
                  <a:lnTo>
                    <a:pt x="212" y="49"/>
                  </a:lnTo>
                  <a:lnTo>
                    <a:pt x="205" y="46"/>
                  </a:lnTo>
                  <a:lnTo>
                    <a:pt x="202" y="46"/>
                  </a:lnTo>
                  <a:lnTo>
                    <a:pt x="202" y="46"/>
                  </a:lnTo>
                  <a:lnTo>
                    <a:pt x="199" y="46"/>
                  </a:lnTo>
                  <a:lnTo>
                    <a:pt x="193" y="49"/>
                  </a:lnTo>
                  <a:lnTo>
                    <a:pt x="187" y="46"/>
                  </a:lnTo>
                  <a:lnTo>
                    <a:pt x="181" y="46"/>
                  </a:lnTo>
                  <a:lnTo>
                    <a:pt x="175" y="49"/>
                  </a:lnTo>
                  <a:lnTo>
                    <a:pt x="175" y="49"/>
                  </a:lnTo>
                  <a:lnTo>
                    <a:pt x="169" y="49"/>
                  </a:lnTo>
                  <a:lnTo>
                    <a:pt x="166" y="49"/>
                  </a:lnTo>
                  <a:lnTo>
                    <a:pt x="163" y="49"/>
                  </a:lnTo>
                  <a:lnTo>
                    <a:pt x="160" y="49"/>
                  </a:lnTo>
                  <a:lnTo>
                    <a:pt x="157" y="46"/>
                  </a:lnTo>
                  <a:lnTo>
                    <a:pt x="160" y="43"/>
                  </a:lnTo>
                  <a:lnTo>
                    <a:pt x="157" y="40"/>
                  </a:lnTo>
                  <a:lnTo>
                    <a:pt x="154" y="37"/>
                  </a:lnTo>
                  <a:lnTo>
                    <a:pt x="154" y="37"/>
                  </a:lnTo>
                  <a:lnTo>
                    <a:pt x="154" y="30"/>
                  </a:lnTo>
                  <a:lnTo>
                    <a:pt x="148" y="27"/>
                  </a:lnTo>
                  <a:lnTo>
                    <a:pt x="139" y="24"/>
                  </a:lnTo>
                  <a:lnTo>
                    <a:pt x="139" y="24"/>
                  </a:lnTo>
                  <a:lnTo>
                    <a:pt x="136" y="18"/>
                  </a:lnTo>
                  <a:lnTo>
                    <a:pt x="133" y="12"/>
                  </a:lnTo>
                  <a:lnTo>
                    <a:pt x="130" y="9"/>
                  </a:lnTo>
                  <a:lnTo>
                    <a:pt x="130" y="6"/>
                  </a:lnTo>
                  <a:lnTo>
                    <a:pt x="124" y="6"/>
                  </a:lnTo>
                  <a:lnTo>
                    <a:pt x="118" y="3"/>
                  </a:lnTo>
                  <a:lnTo>
                    <a:pt x="115" y="0"/>
                  </a:lnTo>
                  <a:lnTo>
                    <a:pt x="115" y="0"/>
                  </a:lnTo>
                  <a:lnTo>
                    <a:pt x="115" y="3"/>
                  </a:lnTo>
                  <a:lnTo>
                    <a:pt x="115" y="6"/>
                  </a:lnTo>
                  <a:lnTo>
                    <a:pt x="118" y="12"/>
                  </a:lnTo>
                  <a:lnTo>
                    <a:pt x="118" y="18"/>
                  </a:lnTo>
                  <a:lnTo>
                    <a:pt x="118" y="21"/>
                  </a:lnTo>
                  <a:lnTo>
                    <a:pt x="118" y="24"/>
                  </a:lnTo>
                  <a:lnTo>
                    <a:pt x="115" y="24"/>
                  </a:lnTo>
                  <a:lnTo>
                    <a:pt x="109" y="37"/>
                  </a:lnTo>
                  <a:lnTo>
                    <a:pt x="97" y="49"/>
                  </a:lnTo>
                  <a:lnTo>
                    <a:pt x="88" y="55"/>
                  </a:lnTo>
                  <a:lnTo>
                    <a:pt x="67" y="61"/>
                  </a:lnTo>
                  <a:lnTo>
                    <a:pt x="67" y="64"/>
                  </a:lnTo>
                  <a:lnTo>
                    <a:pt x="52" y="94"/>
                  </a:lnTo>
                  <a:lnTo>
                    <a:pt x="49" y="97"/>
                  </a:lnTo>
                  <a:lnTo>
                    <a:pt x="46" y="97"/>
                  </a:lnTo>
                  <a:lnTo>
                    <a:pt x="40" y="88"/>
                  </a:lnTo>
                  <a:lnTo>
                    <a:pt x="36" y="88"/>
                  </a:lnTo>
                  <a:lnTo>
                    <a:pt x="30" y="88"/>
                  </a:lnTo>
                  <a:lnTo>
                    <a:pt x="27" y="85"/>
                  </a:lnTo>
                  <a:lnTo>
                    <a:pt x="24" y="85"/>
                  </a:lnTo>
                  <a:lnTo>
                    <a:pt x="21" y="85"/>
                  </a:lnTo>
                  <a:lnTo>
                    <a:pt x="18" y="82"/>
                  </a:lnTo>
                  <a:lnTo>
                    <a:pt x="21" y="79"/>
                  </a:lnTo>
                  <a:lnTo>
                    <a:pt x="27" y="76"/>
                  </a:lnTo>
                  <a:lnTo>
                    <a:pt x="24" y="70"/>
                  </a:lnTo>
                  <a:lnTo>
                    <a:pt x="24" y="70"/>
                  </a:lnTo>
                  <a:lnTo>
                    <a:pt x="24" y="70"/>
                  </a:lnTo>
                  <a:lnTo>
                    <a:pt x="15" y="76"/>
                  </a:lnTo>
                  <a:lnTo>
                    <a:pt x="9" y="79"/>
                  </a:lnTo>
                  <a:lnTo>
                    <a:pt x="3" y="85"/>
                  </a:lnTo>
                  <a:lnTo>
                    <a:pt x="3" y="88"/>
                  </a:lnTo>
                  <a:lnTo>
                    <a:pt x="0" y="94"/>
                  </a:lnTo>
                  <a:lnTo>
                    <a:pt x="0" y="94"/>
                  </a:lnTo>
                  <a:lnTo>
                    <a:pt x="3" y="97"/>
                  </a:lnTo>
                  <a:lnTo>
                    <a:pt x="6" y="100"/>
                  </a:lnTo>
                  <a:lnTo>
                    <a:pt x="3" y="100"/>
                  </a:lnTo>
                  <a:lnTo>
                    <a:pt x="3" y="103"/>
                  </a:lnTo>
                  <a:lnTo>
                    <a:pt x="6" y="106"/>
                  </a:lnTo>
                  <a:lnTo>
                    <a:pt x="9" y="112"/>
                  </a:lnTo>
                  <a:lnTo>
                    <a:pt x="9" y="115"/>
                  </a:lnTo>
                  <a:lnTo>
                    <a:pt x="6" y="115"/>
                  </a:lnTo>
                  <a:lnTo>
                    <a:pt x="3" y="118"/>
                  </a:lnTo>
                  <a:lnTo>
                    <a:pt x="0" y="121"/>
                  </a:lnTo>
                  <a:lnTo>
                    <a:pt x="6" y="124"/>
                  </a:lnTo>
                  <a:lnTo>
                    <a:pt x="9" y="124"/>
                  </a:lnTo>
                  <a:lnTo>
                    <a:pt x="15" y="130"/>
                  </a:lnTo>
                  <a:lnTo>
                    <a:pt x="18" y="130"/>
                  </a:lnTo>
                  <a:lnTo>
                    <a:pt x="27" y="136"/>
                  </a:lnTo>
                  <a:lnTo>
                    <a:pt x="30" y="136"/>
                  </a:lnTo>
                  <a:lnTo>
                    <a:pt x="33" y="139"/>
                  </a:lnTo>
                  <a:lnTo>
                    <a:pt x="36" y="145"/>
                  </a:lnTo>
                  <a:lnTo>
                    <a:pt x="36" y="151"/>
                  </a:lnTo>
                  <a:lnTo>
                    <a:pt x="40" y="154"/>
                  </a:lnTo>
                  <a:lnTo>
                    <a:pt x="46" y="157"/>
                  </a:lnTo>
                  <a:lnTo>
                    <a:pt x="52" y="163"/>
                  </a:lnTo>
                  <a:lnTo>
                    <a:pt x="52" y="169"/>
                  </a:lnTo>
                  <a:lnTo>
                    <a:pt x="55" y="173"/>
                  </a:lnTo>
                  <a:lnTo>
                    <a:pt x="55" y="179"/>
                  </a:lnTo>
                  <a:lnTo>
                    <a:pt x="58" y="185"/>
                  </a:lnTo>
                  <a:lnTo>
                    <a:pt x="61" y="185"/>
                  </a:lnTo>
                  <a:lnTo>
                    <a:pt x="64" y="191"/>
                  </a:lnTo>
                  <a:lnTo>
                    <a:pt x="64" y="197"/>
                  </a:lnTo>
                  <a:lnTo>
                    <a:pt x="64" y="197"/>
                  </a:lnTo>
                  <a:lnTo>
                    <a:pt x="67" y="203"/>
                  </a:lnTo>
                  <a:lnTo>
                    <a:pt x="73" y="212"/>
                  </a:lnTo>
                  <a:lnTo>
                    <a:pt x="73" y="215"/>
                  </a:lnTo>
                  <a:lnTo>
                    <a:pt x="73" y="218"/>
                  </a:lnTo>
                  <a:lnTo>
                    <a:pt x="73" y="221"/>
                  </a:lnTo>
                  <a:lnTo>
                    <a:pt x="76" y="221"/>
                  </a:lnTo>
                  <a:lnTo>
                    <a:pt x="82" y="227"/>
                  </a:lnTo>
                  <a:lnTo>
                    <a:pt x="85" y="230"/>
                  </a:lnTo>
                  <a:lnTo>
                    <a:pt x="85" y="236"/>
                  </a:lnTo>
                  <a:lnTo>
                    <a:pt x="88" y="239"/>
                  </a:lnTo>
                  <a:lnTo>
                    <a:pt x="91" y="242"/>
                  </a:lnTo>
                  <a:lnTo>
                    <a:pt x="94" y="245"/>
                  </a:lnTo>
                  <a:lnTo>
                    <a:pt x="97" y="254"/>
                  </a:lnTo>
                  <a:lnTo>
                    <a:pt x="100" y="257"/>
                  </a:lnTo>
                  <a:lnTo>
                    <a:pt x="106" y="266"/>
                  </a:lnTo>
                  <a:lnTo>
                    <a:pt x="106" y="269"/>
                  </a:lnTo>
                  <a:lnTo>
                    <a:pt x="103" y="272"/>
                  </a:lnTo>
                  <a:lnTo>
                    <a:pt x="103" y="269"/>
                  </a:lnTo>
                  <a:lnTo>
                    <a:pt x="103" y="272"/>
                  </a:lnTo>
                  <a:lnTo>
                    <a:pt x="103" y="275"/>
                  </a:lnTo>
                  <a:lnTo>
                    <a:pt x="103" y="278"/>
                  </a:lnTo>
                  <a:lnTo>
                    <a:pt x="106" y="278"/>
                  </a:lnTo>
                  <a:lnTo>
                    <a:pt x="109" y="278"/>
                  </a:lnTo>
                  <a:lnTo>
                    <a:pt x="109" y="281"/>
                  </a:lnTo>
                  <a:lnTo>
                    <a:pt x="106" y="284"/>
                  </a:lnTo>
                  <a:lnTo>
                    <a:pt x="115" y="287"/>
                  </a:lnTo>
                  <a:lnTo>
                    <a:pt x="121" y="290"/>
                  </a:lnTo>
                  <a:lnTo>
                    <a:pt x="121" y="293"/>
                  </a:lnTo>
                  <a:lnTo>
                    <a:pt x="124" y="296"/>
                  </a:lnTo>
                  <a:lnTo>
                    <a:pt x="127" y="296"/>
                  </a:lnTo>
                  <a:lnTo>
                    <a:pt x="127" y="299"/>
                  </a:lnTo>
                  <a:lnTo>
                    <a:pt x="130" y="302"/>
                  </a:lnTo>
                  <a:lnTo>
                    <a:pt x="130" y="305"/>
                  </a:lnTo>
                  <a:lnTo>
                    <a:pt x="136" y="302"/>
                  </a:lnTo>
                  <a:lnTo>
                    <a:pt x="139" y="302"/>
                  </a:lnTo>
                  <a:lnTo>
                    <a:pt x="139" y="305"/>
                  </a:lnTo>
                  <a:lnTo>
                    <a:pt x="142" y="308"/>
                  </a:lnTo>
                  <a:lnTo>
                    <a:pt x="148" y="312"/>
                  </a:lnTo>
                  <a:lnTo>
                    <a:pt x="151" y="315"/>
                  </a:lnTo>
                  <a:lnTo>
                    <a:pt x="151" y="318"/>
                  </a:lnTo>
                  <a:lnTo>
                    <a:pt x="154" y="318"/>
                  </a:lnTo>
                  <a:lnTo>
                    <a:pt x="157" y="321"/>
                  </a:lnTo>
                  <a:lnTo>
                    <a:pt x="160" y="321"/>
                  </a:lnTo>
                  <a:lnTo>
                    <a:pt x="163" y="321"/>
                  </a:lnTo>
                  <a:lnTo>
                    <a:pt x="169" y="327"/>
                  </a:lnTo>
                  <a:lnTo>
                    <a:pt x="175" y="327"/>
                  </a:lnTo>
                  <a:lnTo>
                    <a:pt x="178" y="327"/>
                  </a:lnTo>
                  <a:lnTo>
                    <a:pt x="181" y="330"/>
                  </a:lnTo>
                  <a:lnTo>
                    <a:pt x="181" y="330"/>
                  </a:lnTo>
                  <a:lnTo>
                    <a:pt x="187" y="336"/>
                  </a:lnTo>
                  <a:lnTo>
                    <a:pt x="190" y="336"/>
                  </a:lnTo>
                  <a:lnTo>
                    <a:pt x="193" y="342"/>
                  </a:lnTo>
                  <a:lnTo>
                    <a:pt x="196" y="342"/>
                  </a:lnTo>
                  <a:lnTo>
                    <a:pt x="196" y="345"/>
                  </a:lnTo>
                  <a:lnTo>
                    <a:pt x="196" y="345"/>
                  </a:lnTo>
                  <a:lnTo>
                    <a:pt x="196" y="348"/>
                  </a:lnTo>
                  <a:lnTo>
                    <a:pt x="202" y="351"/>
                  </a:lnTo>
                  <a:lnTo>
                    <a:pt x="205" y="351"/>
                  </a:lnTo>
                  <a:lnTo>
                    <a:pt x="212" y="357"/>
                  </a:lnTo>
                  <a:lnTo>
                    <a:pt x="215" y="360"/>
                  </a:lnTo>
                  <a:lnTo>
                    <a:pt x="218" y="363"/>
                  </a:lnTo>
                  <a:lnTo>
                    <a:pt x="221" y="363"/>
                  </a:lnTo>
                  <a:lnTo>
                    <a:pt x="224" y="360"/>
                  </a:lnTo>
                  <a:lnTo>
                    <a:pt x="230" y="357"/>
                  </a:lnTo>
                  <a:lnTo>
                    <a:pt x="230" y="357"/>
                  </a:lnTo>
                  <a:lnTo>
                    <a:pt x="236" y="357"/>
                  </a:lnTo>
                  <a:lnTo>
                    <a:pt x="236" y="354"/>
                  </a:lnTo>
                  <a:lnTo>
                    <a:pt x="233" y="351"/>
                  </a:lnTo>
                  <a:lnTo>
                    <a:pt x="233" y="345"/>
                  </a:lnTo>
                  <a:lnTo>
                    <a:pt x="236" y="342"/>
                  </a:lnTo>
                  <a:lnTo>
                    <a:pt x="239" y="345"/>
                  </a:lnTo>
                  <a:lnTo>
                    <a:pt x="239" y="342"/>
                  </a:lnTo>
                  <a:lnTo>
                    <a:pt x="236" y="342"/>
                  </a:lnTo>
                  <a:lnTo>
                    <a:pt x="233" y="339"/>
                  </a:lnTo>
                  <a:lnTo>
                    <a:pt x="236" y="333"/>
                  </a:lnTo>
                  <a:lnTo>
                    <a:pt x="242" y="330"/>
                  </a:lnTo>
                  <a:lnTo>
                    <a:pt x="245" y="324"/>
                  </a:lnTo>
                  <a:lnTo>
                    <a:pt x="245" y="321"/>
                  </a:lnTo>
                  <a:lnTo>
                    <a:pt x="239" y="308"/>
                  </a:lnTo>
                  <a:lnTo>
                    <a:pt x="242" y="305"/>
                  </a:lnTo>
                  <a:lnTo>
                    <a:pt x="242" y="299"/>
                  </a:lnTo>
                  <a:lnTo>
                    <a:pt x="242" y="296"/>
                  </a:lnTo>
                  <a:lnTo>
                    <a:pt x="239" y="293"/>
                  </a:lnTo>
                  <a:lnTo>
                    <a:pt x="242" y="290"/>
                  </a:lnTo>
                  <a:lnTo>
                    <a:pt x="242" y="284"/>
                  </a:lnTo>
                  <a:lnTo>
                    <a:pt x="242" y="272"/>
                  </a:lnTo>
                  <a:lnTo>
                    <a:pt x="242" y="266"/>
                  </a:lnTo>
                  <a:lnTo>
                    <a:pt x="242" y="260"/>
                  </a:lnTo>
                  <a:lnTo>
                    <a:pt x="242" y="248"/>
                  </a:lnTo>
                  <a:lnTo>
                    <a:pt x="245" y="242"/>
                  </a:lnTo>
                  <a:lnTo>
                    <a:pt x="245" y="239"/>
                  </a:lnTo>
                  <a:lnTo>
                    <a:pt x="230" y="215"/>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4" name="Freeform 38"/>
            <p:cNvSpPr>
              <a:spLocks/>
            </p:cNvSpPr>
            <p:nvPr/>
          </p:nvSpPr>
          <p:spPr bwMode="auto">
            <a:xfrm>
              <a:off x="3473451" y="5141913"/>
              <a:ext cx="373063" cy="422275"/>
            </a:xfrm>
            <a:custGeom>
              <a:avLst/>
              <a:gdLst>
                <a:gd name="T0" fmla="*/ 226 w 235"/>
                <a:gd name="T1" fmla="*/ 196 h 266"/>
                <a:gd name="T2" fmla="*/ 223 w 235"/>
                <a:gd name="T3" fmla="*/ 151 h 266"/>
                <a:gd name="T4" fmla="*/ 214 w 235"/>
                <a:gd name="T5" fmla="*/ 127 h 266"/>
                <a:gd name="T6" fmla="*/ 175 w 235"/>
                <a:gd name="T7" fmla="*/ 105 h 266"/>
                <a:gd name="T8" fmla="*/ 175 w 235"/>
                <a:gd name="T9" fmla="*/ 87 h 266"/>
                <a:gd name="T10" fmla="*/ 154 w 235"/>
                <a:gd name="T11" fmla="*/ 78 h 266"/>
                <a:gd name="T12" fmla="*/ 144 w 235"/>
                <a:gd name="T13" fmla="*/ 69 h 266"/>
                <a:gd name="T14" fmla="*/ 129 w 235"/>
                <a:gd name="T15" fmla="*/ 66 h 266"/>
                <a:gd name="T16" fmla="*/ 111 w 235"/>
                <a:gd name="T17" fmla="*/ 54 h 266"/>
                <a:gd name="T18" fmla="*/ 96 w 235"/>
                <a:gd name="T19" fmla="*/ 54 h 266"/>
                <a:gd name="T20" fmla="*/ 84 w 235"/>
                <a:gd name="T21" fmla="*/ 42 h 266"/>
                <a:gd name="T22" fmla="*/ 78 w 235"/>
                <a:gd name="T23" fmla="*/ 27 h 266"/>
                <a:gd name="T24" fmla="*/ 78 w 235"/>
                <a:gd name="T25" fmla="*/ 9 h 266"/>
                <a:gd name="T26" fmla="*/ 72 w 235"/>
                <a:gd name="T27" fmla="*/ 3 h 266"/>
                <a:gd name="T28" fmla="*/ 57 w 235"/>
                <a:gd name="T29" fmla="*/ 3 h 266"/>
                <a:gd name="T30" fmla="*/ 39 w 235"/>
                <a:gd name="T31" fmla="*/ 21 h 266"/>
                <a:gd name="T32" fmla="*/ 24 w 235"/>
                <a:gd name="T33" fmla="*/ 24 h 266"/>
                <a:gd name="T34" fmla="*/ 12 w 235"/>
                <a:gd name="T35" fmla="*/ 27 h 266"/>
                <a:gd name="T36" fmla="*/ 15 w 235"/>
                <a:gd name="T37" fmla="*/ 54 h 266"/>
                <a:gd name="T38" fmla="*/ 12 w 235"/>
                <a:gd name="T39" fmla="*/ 78 h 266"/>
                <a:gd name="T40" fmla="*/ 12 w 235"/>
                <a:gd name="T41" fmla="*/ 102 h 266"/>
                <a:gd name="T42" fmla="*/ 12 w 235"/>
                <a:gd name="T43" fmla="*/ 111 h 266"/>
                <a:gd name="T44" fmla="*/ 15 w 235"/>
                <a:gd name="T45" fmla="*/ 133 h 266"/>
                <a:gd name="T46" fmla="*/ 6 w 235"/>
                <a:gd name="T47" fmla="*/ 145 h 266"/>
                <a:gd name="T48" fmla="*/ 9 w 235"/>
                <a:gd name="T49" fmla="*/ 154 h 266"/>
                <a:gd name="T50" fmla="*/ 9 w 235"/>
                <a:gd name="T51" fmla="*/ 160 h 266"/>
                <a:gd name="T52" fmla="*/ 15 w 235"/>
                <a:gd name="T53" fmla="*/ 169 h 266"/>
                <a:gd name="T54" fmla="*/ 18 w 235"/>
                <a:gd name="T55" fmla="*/ 181 h 266"/>
                <a:gd name="T56" fmla="*/ 30 w 235"/>
                <a:gd name="T57" fmla="*/ 196 h 266"/>
                <a:gd name="T58" fmla="*/ 24 w 235"/>
                <a:gd name="T59" fmla="*/ 214 h 266"/>
                <a:gd name="T60" fmla="*/ 51 w 235"/>
                <a:gd name="T61" fmla="*/ 266 h 266"/>
                <a:gd name="T62" fmla="*/ 60 w 235"/>
                <a:gd name="T63" fmla="*/ 262 h 266"/>
                <a:gd name="T64" fmla="*/ 66 w 235"/>
                <a:gd name="T65" fmla="*/ 253 h 266"/>
                <a:gd name="T66" fmla="*/ 81 w 235"/>
                <a:gd name="T67" fmla="*/ 247 h 266"/>
                <a:gd name="T68" fmla="*/ 96 w 235"/>
                <a:gd name="T69" fmla="*/ 247 h 266"/>
                <a:gd name="T70" fmla="*/ 105 w 235"/>
                <a:gd name="T71" fmla="*/ 250 h 266"/>
                <a:gd name="T72" fmla="*/ 111 w 235"/>
                <a:gd name="T73" fmla="*/ 259 h 266"/>
                <a:gd name="T74" fmla="*/ 114 w 235"/>
                <a:gd name="T75" fmla="*/ 247 h 266"/>
                <a:gd name="T76" fmla="*/ 138 w 235"/>
                <a:gd name="T77" fmla="*/ 244 h 266"/>
                <a:gd name="T78" fmla="*/ 147 w 235"/>
                <a:gd name="T79" fmla="*/ 232 h 266"/>
                <a:gd name="T80" fmla="*/ 144 w 235"/>
                <a:gd name="T81" fmla="*/ 217 h 266"/>
                <a:gd name="T82" fmla="*/ 154 w 235"/>
                <a:gd name="T83" fmla="*/ 199 h 266"/>
                <a:gd name="T84" fmla="*/ 205 w 235"/>
                <a:gd name="T85" fmla="*/ 190 h 266"/>
                <a:gd name="T86" fmla="*/ 223 w 235"/>
                <a:gd name="T87" fmla="*/ 20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66">
                  <a:moveTo>
                    <a:pt x="223" y="202"/>
                  </a:moveTo>
                  <a:lnTo>
                    <a:pt x="226" y="196"/>
                  </a:lnTo>
                  <a:lnTo>
                    <a:pt x="226" y="196"/>
                  </a:lnTo>
                  <a:lnTo>
                    <a:pt x="235" y="175"/>
                  </a:lnTo>
                  <a:lnTo>
                    <a:pt x="235" y="166"/>
                  </a:lnTo>
                  <a:lnTo>
                    <a:pt x="223" y="151"/>
                  </a:lnTo>
                  <a:lnTo>
                    <a:pt x="214" y="148"/>
                  </a:lnTo>
                  <a:lnTo>
                    <a:pt x="214" y="139"/>
                  </a:lnTo>
                  <a:lnTo>
                    <a:pt x="214" y="127"/>
                  </a:lnTo>
                  <a:lnTo>
                    <a:pt x="181" y="127"/>
                  </a:lnTo>
                  <a:lnTo>
                    <a:pt x="181" y="117"/>
                  </a:lnTo>
                  <a:lnTo>
                    <a:pt x="175" y="105"/>
                  </a:lnTo>
                  <a:lnTo>
                    <a:pt x="175" y="102"/>
                  </a:lnTo>
                  <a:lnTo>
                    <a:pt x="175" y="93"/>
                  </a:lnTo>
                  <a:lnTo>
                    <a:pt x="175" y="87"/>
                  </a:lnTo>
                  <a:lnTo>
                    <a:pt x="175" y="81"/>
                  </a:lnTo>
                  <a:lnTo>
                    <a:pt x="166" y="78"/>
                  </a:lnTo>
                  <a:lnTo>
                    <a:pt x="154" y="78"/>
                  </a:lnTo>
                  <a:lnTo>
                    <a:pt x="151" y="75"/>
                  </a:lnTo>
                  <a:lnTo>
                    <a:pt x="147" y="75"/>
                  </a:lnTo>
                  <a:lnTo>
                    <a:pt x="144" y="69"/>
                  </a:lnTo>
                  <a:lnTo>
                    <a:pt x="138" y="69"/>
                  </a:lnTo>
                  <a:lnTo>
                    <a:pt x="132" y="66"/>
                  </a:lnTo>
                  <a:lnTo>
                    <a:pt x="129" y="66"/>
                  </a:lnTo>
                  <a:lnTo>
                    <a:pt x="120" y="57"/>
                  </a:lnTo>
                  <a:lnTo>
                    <a:pt x="117" y="60"/>
                  </a:lnTo>
                  <a:lnTo>
                    <a:pt x="111" y="54"/>
                  </a:lnTo>
                  <a:lnTo>
                    <a:pt x="102" y="54"/>
                  </a:lnTo>
                  <a:lnTo>
                    <a:pt x="102" y="57"/>
                  </a:lnTo>
                  <a:lnTo>
                    <a:pt x="96" y="54"/>
                  </a:lnTo>
                  <a:lnTo>
                    <a:pt x="90" y="48"/>
                  </a:lnTo>
                  <a:lnTo>
                    <a:pt x="87" y="48"/>
                  </a:lnTo>
                  <a:lnTo>
                    <a:pt x="84" y="42"/>
                  </a:lnTo>
                  <a:lnTo>
                    <a:pt x="81" y="39"/>
                  </a:lnTo>
                  <a:lnTo>
                    <a:pt x="78" y="33"/>
                  </a:lnTo>
                  <a:lnTo>
                    <a:pt x="78" y="27"/>
                  </a:lnTo>
                  <a:lnTo>
                    <a:pt x="75" y="21"/>
                  </a:lnTo>
                  <a:lnTo>
                    <a:pt x="78" y="15"/>
                  </a:lnTo>
                  <a:lnTo>
                    <a:pt x="78" y="9"/>
                  </a:lnTo>
                  <a:lnTo>
                    <a:pt x="78" y="3"/>
                  </a:lnTo>
                  <a:lnTo>
                    <a:pt x="75" y="0"/>
                  </a:lnTo>
                  <a:lnTo>
                    <a:pt x="72" y="3"/>
                  </a:lnTo>
                  <a:lnTo>
                    <a:pt x="66" y="0"/>
                  </a:lnTo>
                  <a:lnTo>
                    <a:pt x="63" y="0"/>
                  </a:lnTo>
                  <a:lnTo>
                    <a:pt x="57" y="3"/>
                  </a:lnTo>
                  <a:lnTo>
                    <a:pt x="51" y="6"/>
                  </a:lnTo>
                  <a:lnTo>
                    <a:pt x="42" y="12"/>
                  </a:lnTo>
                  <a:lnTo>
                    <a:pt x="39" y="21"/>
                  </a:lnTo>
                  <a:lnTo>
                    <a:pt x="33" y="21"/>
                  </a:lnTo>
                  <a:lnTo>
                    <a:pt x="30" y="21"/>
                  </a:lnTo>
                  <a:lnTo>
                    <a:pt x="24" y="24"/>
                  </a:lnTo>
                  <a:lnTo>
                    <a:pt x="21" y="24"/>
                  </a:lnTo>
                  <a:lnTo>
                    <a:pt x="15" y="27"/>
                  </a:lnTo>
                  <a:lnTo>
                    <a:pt x="12" y="27"/>
                  </a:lnTo>
                  <a:lnTo>
                    <a:pt x="0" y="27"/>
                  </a:lnTo>
                  <a:lnTo>
                    <a:pt x="15" y="51"/>
                  </a:lnTo>
                  <a:lnTo>
                    <a:pt x="15" y="54"/>
                  </a:lnTo>
                  <a:lnTo>
                    <a:pt x="12" y="60"/>
                  </a:lnTo>
                  <a:lnTo>
                    <a:pt x="12" y="72"/>
                  </a:lnTo>
                  <a:lnTo>
                    <a:pt x="12" y="78"/>
                  </a:lnTo>
                  <a:lnTo>
                    <a:pt x="12" y="84"/>
                  </a:lnTo>
                  <a:lnTo>
                    <a:pt x="12" y="96"/>
                  </a:lnTo>
                  <a:lnTo>
                    <a:pt x="12" y="102"/>
                  </a:lnTo>
                  <a:lnTo>
                    <a:pt x="9" y="105"/>
                  </a:lnTo>
                  <a:lnTo>
                    <a:pt x="12" y="108"/>
                  </a:lnTo>
                  <a:lnTo>
                    <a:pt x="12" y="111"/>
                  </a:lnTo>
                  <a:lnTo>
                    <a:pt x="12" y="117"/>
                  </a:lnTo>
                  <a:lnTo>
                    <a:pt x="9" y="120"/>
                  </a:lnTo>
                  <a:lnTo>
                    <a:pt x="15" y="133"/>
                  </a:lnTo>
                  <a:lnTo>
                    <a:pt x="15" y="136"/>
                  </a:lnTo>
                  <a:lnTo>
                    <a:pt x="12" y="142"/>
                  </a:lnTo>
                  <a:lnTo>
                    <a:pt x="6" y="145"/>
                  </a:lnTo>
                  <a:lnTo>
                    <a:pt x="3" y="151"/>
                  </a:lnTo>
                  <a:lnTo>
                    <a:pt x="6" y="154"/>
                  </a:lnTo>
                  <a:lnTo>
                    <a:pt x="9" y="154"/>
                  </a:lnTo>
                  <a:lnTo>
                    <a:pt x="9" y="157"/>
                  </a:lnTo>
                  <a:lnTo>
                    <a:pt x="9" y="157"/>
                  </a:lnTo>
                  <a:lnTo>
                    <a:pt x="9" y="160"/>
                  </a:lnTo>
                  <a:lnTo>
                    <a:pt x="15" y="163"/>
                  </a:lnTo>
                  <a:lnTo>
                    <a:pt x="15" y="166"/>
                  </a:lnTo>
                  <a:lnTo>
                    <a:pt x="15" y="169"/>
                  </a:lnTo>
                  <a:lnTo>
                    <a:pt x="15" y="172"/>
                  </a:lnTo>
                  <a:lnTo>
                    <a:pt x="15" y="175"/>
                  </a:lnTo>
                  <a:lnTo>
                    <a:pt x="18" y="181"/>
                  </a:lnTo>
                  <a:lnTo>
                    <a:pt x="21" y="187"/>
                  </a:lnTo>
                  <a:lnTo>
                    <a:pt x="30" y="193"/>
                  </a:lnTo>
                  <a:lnTo>
                    <a:pt x="30" y="196"/>
                  </a:lnTo>
                  <a:lnTo>
                    <a:pt x="27" y="202"/>
                  </a:lnTo>
                  <a:lnTo>
                    <a:pt x="30" y="205"/>
                  </a:lnTo>
                  <a:lnTo>
                    <a:pt x="24" y="214"/>
                  </a:lnTo>
                  <a:lnTo>
                    <a:pt x="27" y="220"/>
                  </a:lnTo>
                  <a:lnTo>
                    <a:pt x="36" y="229"/>
                  </a:lnTo>
                  <a:lnTo>
                    <a:pt x="51" y="266"/>
                  </a:lnTo>
                  <a:lnTo>
                    <a:pt x="54" y="266"/>
                  </a:lnTo>
                  <a:lnTo>
                    <a:pt x="57" y="262"/>
                  </a:lnTo>
                  <a:lnTo>
                    <a:pt x="60" y="262"/>
                  </a:lnTo>
                  <a:lnTo>
                    <a:pt x="60" y="262"/>
                  </a:lnTo>
                  <a:lnTo>
                    <a:pt x="63" y="259"/>
                  </a:lnTo>
                  <a:lnTo>
                    <a:pt x="66" y="253"/>
                  </a:lnTo>
                  <a:lnTo>
                    <a:pt x="72" y="244"/>
                  </a:lnTo>
                  <a:lnTo>
                    <a:pt x="78" y="244"/>
                  </a:lnTo>
                  <a:lnTo>
                    <a:pt x="81" y="247"/>
                  </a:lnTo>
                  <a:lnTo>
                    <a:pt x="87" y="247"/>
                  </a:lnTo>
                  <a:lnTo>
                    <a:pt x="90" y="247"/>
                  </a:lnTo>
                  <a:lnTo>
                    <a:pt x="96" y="247"/>
                  </a:lnTo>
                  <a:lnTo>
                    <a:pt x="102" y="244"/>
                  </a:lnTo>
                  <a:lnTo>
                    <a:pt x="105" y="247"/>
                  </a:lnTo>
                  <a:lnTo>
                    <a:pt x="105" y="250"/>
                  </a:lnTo>
                  <a:lnTo>
                    <a:pt x="108" y="259"/>
                  </a:lnTo>
                  <a:lnTo>
                    <a:pt x="111" y="262"/>
                  </a:lnTo>
                  <a:lnTo>
                    <a:pt x="111" y="259"/>
                  </a:lnTo>
                  <a:lnTo>
                    <a:pt x="111" y="256"/>
                  </a:lnTo>
                  <a:lnTo>
                    <a:pt x="114" y="253"/>
                  </a:lnTo>
                  <a:lnTo>
                    <a:pt x="114" y="247"/>
                  </a:lnTo>
                  <a:lnTo>
                    <a:pt x="117" y="244"/>
                  </a:lnTo>
                  <a:lnTo>
                    <a:pt x="126" y="244"/>
                  </a:lnTo>
                  <a:lnTo>
                    <a:pt x="138" y="244"/>
                  </a:lnTo>
                  <a:lnTo>
                    <a:pt x="141" y="247"/>
                  </a:lnTo>
                  <a:lnTo>
                    <a:pt x="141" y="241"/>
                  </a:lnTo>
                  <a:lnTo>
                    <a:pt x="147" y="232"/>
                  </a:lnTo>
                  <a:lnTo>
                    <a:pt x="147" y="226"/>
                  </a:lnTo>
                  <a:lnTo>
                    <a:pt x="147" y="220"/>
                  </a:lnTo>
                  <a:lnTo>
                    <a:pt x="144" y="217"/>
                  </a:lnTo>
                  <a:lnTo>
                    <a:pt x="151" y="208"/>
                  </a:lnTo>
                  <a:lnTo>
                    <a:pt x="154" y="202"/>
                  </a:lnTo>
                  <a:lnTo>
                    <a:pt x="154" y="199"/>
                  </a:lnTo>
                  <a:lnTo>
                    <a:pt x="160" y="196"/>
                  </a:lnTo>
                  <a:lnTo>
                    <a:pt x="184" y="190"/>
                  </a:lnTo>
                  <a:lnTo>
                    <a:pt x="205" y="190"/>
                  </a:lnTo>
                  <a:lnTo>
                    <a:pt x="217" y="199"/>
                  </a:lnTo>
                  <a:lnTo>
                    <a:pt x="220" y="199"/>
                  </a:lnTo>
                  <a:lnTo>
                    <a:pt x="223" y="202"/>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5" name="Freeform 39"/>
            <p:cNvSpPr>
              <a:spLocks/>
            </p:cNvSpPr>
            <p:nvPr/>
          </p:nvSpPr>
          <p:spPr bwMode="auto">
            <a:xfrm>
              <a:off x="3697288" y="5443538"/>
              <a:ext cx="258763" cy="268288"/>
            </a:xfrm>
            <a:custGeom>
              <a:avLst/>
              <a:gdLst>
                <a:gd name="T0" fmla="*/ 0 w 163"/>
                <a:gd name="T1" fmla="*/ 51 h 169"/>
                <a:gd name="T2" fmla="*/ 6 w 163"/>
                <a:gd name="T3" fmla="*/ 36 h 169"/>
                <a:gd name="T4" fmla="*/ 3 w 163"/>
                <a:gd name="T5" fmla="*/ 27 h 169"/>
                <a:gd name="T6" fmla="*/ 13 w 163"/>
                <a:gd name="T7" fmla="*/ 12 h 169"/>
                <a:gd name="T8" fmla="*/ 19 w 163"/>
                <a:gd name="T9" fmla="*/ 6 h 169"/>
                <a:gd name="T10" fmla="*/ 64 w 163"/>
                <a:gd name="T11" fmla="*/ 0 h 169"/>
                <a:gd name="T12" fmla="*/ 79 w 163"/>
                <a:gd name="T13" fmla="*/ 9 h 169"/>
                <a:gd name="T14" fmla="*/ 82 w 163"/>
                <a:gd name="T15" fmla="*/ 18 h 169"/>
                <a:gd name="T16" fmla="*/ 88 w 163"/>
                <a:gd name="T17" fmla="*/ 27 h 169"/>
                <a:gd name="T18" fmla="*/ 91 w 163"/>
                <a:gd name="T19" fmla="*/ 42 h 169"/>
                <a:gd name="T20" fmla="*/ 91 w 163"/>
                <a:gd name="T21" fmla="*/ 51 h 169"/>
                <a:gd name="T22" fmla="*/ 97 w 163"/>
                <a:gd name="T23" fmla="*/ 57 h 169"/>
                <a:gd name="T24" fmla="*/ 109 w 163"/>
                <a:gd name="T25" fmla="*/ 57 h 169"/>
                <a:gd name="T26" fmla="*/ 124 w 163"/>
                <a:gd name="T27" fmla="*/ 54 h 169"/>
                <a:gd name="T28" fmla="*/ 133 w 163"/>
                <a:gd name="T29" fmla="*/ 60 h 169"/>
                <a:gd name="T30" fmla="*/ 139 w 163"/>
                <a:gd name="T31" fmla="*/ 85 h 169"/>
                <a:gd name="T32" fmla="*/ 145 w 163"/>
                <a:gd name="T33" fmla="*/ 94 h 169"/>
                <a:gd name="T34" fmla="*/ 157 w 163"/>
                <a:gd name="T35" fmla="*/ 91 h 169"/>
                <a:gd name="T36" fmla="*/ 163 w 163"/>
                <a:gd name="T37" fmla="*/ 94 h 169"/>
                <a:gd name="T38" fmla="*/ 160 w 163"/>
                <a:gd name="T39" fmla="*/ 115 h 169"/>
                <a:gd name="T40" fmla="*/ 157 w 163"/>
                <a:gd name="T41" fmla="*/ 118 h 169"/>
                <a:gd name="T42" fmla="*/ 157 w 163"/>
                <a:gd name="T43" fmla="*/ 121 h 169"/>
                <a:gd name="T44" fmla="*/ 157 w 163"/>
                <a:gd name="T45" fmla="*/ 124 h 169"/>
                <a:gd name="T46" fmla="*/ 157 w 163"/>
                <a:gd name="T47" fmla="*/ 133 h 169"/>
                <a:gd name="T48" fmla="*/ 154 w 163"/>
                <a:gd name="T49" fmla="*/ 142 h 169"/>
                <a:gd name="T50" fmla="*/ 148 w 163"/>
                <a:gd name="T51" fmla="*/ 151 h 169"/>
                <a:gd name="T52" fmla="*/ 139 w 163"/>
                <a:gd name="T53" fmla="*/ 160 h 169"/>
                <a:gd name="T54" fmla="*/ 133 w 163"/>
                <a:gd name="T55" fmla="*/ 163 h 169"/>
                <a:gd name="T56" fmla="*/ 127 w 163"/>
                <a:gd name="T57" fmla="*/ 169 h 169"/>
                <a:gd name="T58" fmla="*/ 121 w 163"/>
                <a:gd name="T59" fmla="*/ 169 h 169"/>
                <a:gd name="T60" fmla="*/ 109 w 163"/>
                <a:gd name="T61" fmla="*/ 166 h 169"/>
                <a:gd name="T62" fmla="*/ 85 w 163"/>
                <a:gd name="T63" fmla="*/ 163 h 169"/>
                <a:gd name="T64" fmla="*/ 82 w 163"/>
                <a:gd name="T65" fmla="*/ 160 h 169"/>
                <a:gd name="T66" fmla="*/ 91 w 163"/>
                <a:gd name="T67" fmla="*/ 145 h 169"/>
                <a:gd name="T68" fmla="*/ 91 w 163"/>
                <a:gd name="T69" fmla="*/ 139 h 169"/>
                <a:gd name="T70" fmla="*/ 100 w 163"/>
                <a:gd name="T71" fmla="*/ 133 h 169"/>
                <a:gd name="T72" fmla="*/ 97 w 163"/>
                <a:gd name="T73" fmla="*/ 124 h 169"/>
                <a:gd name="T74" fmla="*/ 88 w 163"/>
                <a:gd name="T75" fmla="*/ 115 h 169"/>
                <a:gd name="T76" fmla="*/ 67 w 163"/>
                <a:gd name="T77" fmla="*/ 109 h 169"/>
                <a:gd name="T78" fmla="*/ 55 w 163"/>
                <a:gd name="T79" fmla="*/ 100 h 169"/>
                <a:gd name="T80" fmla="*/ 37 w 163"/>
                <a:gd name="T81" fmla="*/ 94 h 169"/>
                <a:gd name="T82" fmla="*/ 31 w 163"/>
                <a:gd name="T83" fmla="*/ 85 h 169"/>
                <a:gd name="T84" fmla="*/ 13 w 163"/>
                <a:gd name="T85" fmla="*/ 72 h 169"/>
                <a:gd name="T86" fmla="*/ 3 w 163"/>
                <a:gd name="T87" fmla="*/ 63 h 169"/>
                <a:gd name="T88" fmla="*/ 0 w 163"/>
                <a:gd name="T89" fmla="*/ 5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69">
                  <a:moveTo>
                    <a:pt x="0" y="57"/>
                  </a:moveTo>
                  <a:lnTo>
                    <a:pt x="0" y="51"/>
                  </a:lnTo>
                  <a:lnTo>
                    <a:pt x="6" y="42"/>
                  </a:lnTo>
                  <a:lnTo>
                    <a:pt x="6" y="36"/>
                  </a:lnTo>
                  <a:lnTo>
                    <a:pt x="6" y="30"/>
                  </a:lnTo>
                  <a:lnTo>
                    <a:pt x="3" y="27"/>
                  </a:lnTo>
                  <a:lnTo>
                    <a:pt x="10" y="18"/>
                  </a:lnTo>
                  <a:lnTo>
                    <a:pt x="13" y="12"/>
                  </a:lnTo>
                  <a:lnTo>
                    <a:pt x="13" y="9"/>
                  </a:lnTo>
                  <a:lnTo>
                    <a:pt x="19" y="6"/>
                  </a:lnTo>
                  <a:lnTo>
                    <a:pt x="43" y="0"/>
                  </a:lnTo>
                  <a:lnTo>
                    <a:pt x="64" y="0"/>
                  </a:lnTo>
                  <a:lnTo>
                    <a:pt x="76" y="9"/>
                  </a:lnTo>
                  <a:lnTo>
                    <a:pt x="79" y="9"/>
                  </a:lnTo>
                  <a:lnTo>
                    <a:pt x="85" y="12"/>
                  </a:lnTo>
                  <a:lnTo>
                    <a:pt x="82" y="18"/>
                  </a:lnTo>
                  <a:lnTo>
                    <a:pt x="88" y="21"/>
                  </a:lnTo>
                  <a:lnTo>
                    <a:pt x="88" y="27"/>
                  </a:lnTo>
                  <a:lnTo>
                    <a:pt x="91" y="33"/>
                  </a:lnTo>
                  <a:lnTo>
                    <a:pt x="91" y="42"/>
                  </a:lnTo>
                  <a:lnTo>
                    <a:pt x="91" y="48"/>
                  </a:lnTo>
                  <a:lnTo>
                    <a:pt x="91" y="51"/>
                  </a:lnTo>
                  <a:lnTo>
                    <a:pt x="91" y="57"/>
                  </a:lnTo>
                  <a:lnTo>
                    <a:pt x="97" y="57"/>
                  </a:lnTo>
                  <a:lnTo>
                    <a:pt x="100" y="57"/>
                  </a:lnTo>
                  <a:lnTo>
                    <a:pt x="109" y="57"/>
                  </a:lnTo>
                  <a:lnTo>
                    <a:pt x="115" y="57"/>
                  </a:lnTo>
                  <a:lnTo>
                    <a:pt x="124" y="54"/>
                  </a:lnTo>
                  <a:lnTo>
                    <a:pt x="130" y="57"/>
                  </a:lnTo>
                  <a:lnTo>
                    <a:pt x="133" y="60"/>
                  </a:lnTo>
                  <a:lnTo>
                    <a:pt x="133" y="63"/>
                  </a:lnTo>
                  <a:lnTo>
                    <a:pt x="139" y="85"/>
                  </a:lnTo>
                  <a:lnTo>
                    <a:pt x="142" y="91"/>
                  </a:lnTo>
                  <a:lnTo>
                    <a:pt x="145" y="94"/>
                  </a:lnTo>
                  <a:lnTo>
                    <a:pt x="151" y="88"/>
                  </a:lnTo>
                  <a:lnTo>
                    <a:pt x="157" y="91"/>
                  </a:lnTo>
                  <a:lnTo>
                    <a:pt x="160" y="94"/>
                  </a:lnTo>
                  <a:lnTo>
                    <a:pt x="163" y="94"/>
                  </a:lnTo>
                  <a:lnTo>
                    <a:pt x="160" y="97"/>
                  </a:lnTo>
                  <a:lnTo>
                    <a:pt x="160" y="115"/>
                  </a:lnTo>
                  <a:lnTo>
                    <a:pt x="160" y="118"/>
                  </a:lnTo>
                  <a:lnTo>
                    <a:pt x="157" y="118"/>
                  </a:lnTo>
                  <a:lnTo>
                    <a:pt x="157" y="121"/>
                  </a:lnTo>
                  <a:lnTo>
                    <a:pt x="157" y="121"/>
                  </a:lnTo>
                  <a:lnTo>
                    <a:pt x="157" y="124"/>
                  </a:lnTo>
                  <a:lnTo>
                    <a:pt x="157" y="124"/>
                  </a:lnTo>
                  <a:lnTo>
                    <a:pt x="157" y="130"/>
                  </a:lnTo>
                  <a:lnTo>
                    <a:pt x="157" y="133"/>
                  </a:lnTo>
                  <a:lnTo>
                    <a:pt x="157" y="139"/>
                  </a:lnTo>
                  <a:lnTo>
                    <a:pt x="154" y="142"/>
                  </a:lnTo>
                  <a:lnTo>
                    <a:pt x="151" y="145"/>
                  </a:lnTo>
                  <a:lnTo>
                    <a:pt x="148" y="151"/>
                  </a:lnTo>
                  <a:lnTo>
                    <a:pt x="142" y="157"/>
                  </a:lnTo>
                  <a:lnTo>
                    <a:pt x="139" y="160"/>
                  </a:lnTo>
                  <a:lnTo>
                    <a:pt x="136" y="166"/>
                  </a:lnTo>
                  <a:lnTo>
                    <a:pt x="133" y="163"/>
                  </a:lnTo>
                  <a:lnTo>
                    <a:pt x="130" y="166"/>
                  </a:lnTo>
                  <a:lnTo>
                    <a:pt x="127" y="169"/>
                  </a:lnTo>
                  <a:lnTo>
                    <a:pt x="124" y="169"/>
                  </a:lnTo>
                  <a:lnTo>
                    <a:pt x="121" y="169"/>
                  </a:lnTo>
                  <a:lnTo>
                    <a:pt x="118" y="169"/>
                  </a:lnTo>
                  <a:lnTo>
                    <a:pt x="109" y="166"/>
                  </a:lnTo>
                  <a:lnTo>
                    <a:pt x="100" y="163"/>
                  </a:lnTo>
                  <a:lnTo>
                    <a:pt x="85" y="163"/>
                  </a:lnTo>
                  <a:lnTo>
                    <a:pt x="82" y="163"/>
                  </a:lnTo>
                  <a:lnTo>
                    <a:pt x="82" y="160"/>
                  </a:lnTo>
                  <a:lnTo>
                    <a:pt x="88" y="154"/>
                  </a:lnTo>
                  <a:lnTo>
                    <a:pt x="91" y="145"/>
                  </a:lnTo>
                  <a:lnTo>
                    <a:pt x="91" y="142"/>
                  </a:lnTo>
                  <a:lnTo>
                    <a:pt x="91" y="139"/>
                  </a:lnTo>
                  <a:lnTo>
                    <a:pt x="97" y="136"/>
                  </a:lnTo>
                  <a:lnTo>
                    <a:pt x="100" y="133"/>
                  </a:lnTo>
                  <a:lnTo>
                    <a:pt x="100" y="127"/>
                  </a:lnTo>
                  <a:lnTo>
                    <a:pt x="97" y="124"/>
                  </a:lnTo>
                  <a:lnTo>
                    <a:pt x="91" y="118"/>
                  </a:lnTo>
                  <a:lnTo>
                    <a:pt x="88" y="115"/>
                  </a:lnTo>
                  <a:lnTo>
                    <a:pt x="76" y="112"/>
                  </a:lnTo>
                  <a:lnTo>
                    <a:pt x="67" y="109"/>
                  </a:lnTo>
                  <a:lnTo>
                    <a:pt x="61" y="100"/>
                  </a:lnTo>
                  <a:lnTo>
                    <a:pt x="55" y="100"/>
                  </a:lnTo>
                  <a:lnTo>
                    <a:pt x="49" y="97"/>
                  </a:lnTo>
                  <a:lnTo>
                    <a:pt x="37" y="94"/>
                  </a:lnTo>
                  <a:lnTo>
                    <a:pt x="34" y="88"/>
                  </a:lnTo>
                  <a:lnTo>
                    <a:pt x="31" y="85"/>
                  </a:lnTo>
                  <a:lnTo>
                    <a:pt x="25" y="85"/>
                  </a:lnTo>
                  <a:lnTo>
                    <a:pt x="13" y="72"/>
                  </a:lnTo>
                  <a:lnTo>
                    <a:pt x="10" y="63"/>
                  </a:lnTo>
                  <a:lnTo>
                    <a:pt x="3" y="63"/>
                  </a:lnTo>
                  <a:lnTo>
                    <a:pt x="0" y="57"/>
                  </a:lnTo>
                  <a:lnTo>
                    <a:pt x="0" y="57"/>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6" name="Freeform 40"/>
            <p:cNvSpPr>
              <a:spLocks/>
            </p:cNvSpPr>
            <p:nvPr/>
          </p:nvSpPr>
          <p:spPr bwMode="auto">
            <a:xfrm>
              <a:off x="3856038" y="5794376"/>
              <a:ext cx="153988" cy="171450"/>
            </a:xfrm>
            <a:custGeom>
              <a:avLst/>
              <a:gdLst>
                <a:gd name="T0" fmla="*/ 12 w 97"/>
                <a:gd name="T1" fmla="*/ 3 h 108"/>
                <a:gd name="T2" fmla="*/ 24 w 97"/>
                <a:gd name="T3" fmla="*/ 0 h 108"/>
                <a:gd name="T4" fmla="*/ 33 w 97"/>
                <a:gd name="T5" fmla="*/ 9 h 108"/>
                <a:gd name="T6" fmla="*/ 39 w 97"/>
                <a:gd name="T7" fmla="*/ 15 h 108"/>
                <a:gd name="T8" fmla="*/ 45 w 97"/>
                <a:gd name="T9" fmla="*/ 24 h 108"/>
                <a:gd name="T10" fmla="*/ 51 w 97"/>
                <a:gd name="T11" fmla="*/ 18 h 108"/>
                <a:gd name="T12" fmla="*/ 60 w 97"/>
                <a:gd name="T13" fmla="*/ 27 h 108"/>
                <a:gd name="T14" fmla="*/ 69 w 97"/>
                <a:gd name="T15" fmla="*/ 33 h 108"/>
                <a:gd name="T16" fmla="*/ 72 w 97"/>
                <a:gd name="T17" fmla="*/ 39 h 108"/>
                <a:gd name="T18" fmla="*/ 85 w 97"/>
                <a:gd name="T19" fmla="*/ 48 h 108"/>
                <a:gd name="T20" fmla="*/ 94 w 97"/>
                <a:gd name="T21" fmla="*/ 57 h 108"/>
                <a:gd name="T22" fmla="*/ 91 w 97"/>
                <a:gd name="T23" fmla="*/ 66 h 108"/>
                <a:gd name="T24" fmla="*/ 91 w 97"/>
                <a:gd name="T25" fmla="*/ 75 h 108"/>
                <a:gd name="T26" fmla="*/ 94 w 97"/>
                <a:gd name="T27" fmla="*/ 78 h 108"/>
                <a:gd name="T28" fmla="*/ 94 w 97"/>
                <a:gd name="T29" fmla="*/ 81 h 108"/>
                <a:gd name="T30" fmla="*/ 91 w 97"/>
                <a:gd name="T31" fmla="*/ 90 h 108"/>
                <a:gd name="T32" fmla="*/ 85 w 97"/>
                <a:gd name="T33" fmla="*/ 96 h 108"/>
                <a:gd name="T34" fmla="*/ 85 w 97"/>
                <a:gd name="T35" fmla="*/ 99 h 108"/>
                <a:gd name="T36" fmla="*/ 72 w 97"/>
                <a:gd name="T37" fmla="*/ 105 h 108"/>
                <a:gd name="T38" fmla="*/ 69 w 97"/>
                <a:gd name="T39" fmla="*/ 105 h 108"/>
                <a:gd name="T40" fmla="*/ 69 w 97"/>
                <a:gd name="T41" fmla="*/ 108 h 108"/>
                <a:gd name="T42" fmla="*/ 63 w 97"/>
                <a:gd name="T43" fmla="*/ 108 h 108"/>
                <a:gd name="T44" fmla="*/ 57 w 97"/>
                <a:gd name="T45" fmla="*/ 105 h 108"/>
                <a:gd name="T46" fmla="*/ 48 w 97"/>
                <a:gd name="T47" fmla="*/ 105 h 108"/>
                <a:gd name="T48" fmla="*/ 42 w 97"/>
                <a:gd name="T49" fmla="*/ 108 h 108"/>
                <a:gd name="T50" fmla="*/ 42 w 97"/>
                <a:gd name="T51" fmla="*/ 105 h 108"/>
                <a:gd name="T52" fmla="*/ 39 w 97"/>
                <a:gd name="T53" fmla="*/ 105 h 108"/>
                <a:gd name="T54" fmla="*/ 30 w 97"/>
                <a:gd name="T55" fmla="*/ 99 h 108"/>
                <a:gd name="T56" fmla="*/ 18 w 97"/>
                <a:gd name="T57" fmla="*/ 99 h 108"/>
                <a:gd name="T58" fmla="*/ 9 w 97"/>
                <a:gd name="T59" fmla="*/ 96 h 108"/>
                <a:gd name="T60" fmla="*/ 3 w 97"/>
                <a:gd name="T61" fmla="*/ 87 h 108"/>
                <a:gd name="T62" fmla="*/ 0 w 97"/>
                <a:gd name="T63" fmla="*/ 72 h 108"/>
                <a:gd name="T64" fmla="*/ 0 w 97"/>
                <a:gd name="T65" fmla="*/ 69 h 108"/>
                <a:gd name="T66" fmla="*/ 3 w 97"/>
                <a:gd name="T67" fmla="*/ 63 h 108"/>
                <a:gd name="T68" fmla="*/ 0 w 97"/>
                <a:gd name="T69" fmla="*/ 51 h 108"/>
                <a:gd name="T70" fmla="*/ 0 w 97"/>
                <a:gd name="T71" fmla="*/ 42 h 108"/>
                <a:gd name="T72" fmla="*/ 3 w 97"/>
                <a:gd name="T73" fmla="*/ 36 h 108"/>
                <a:gd name="T74" fmla="*/ 3 w 97"/>
                <a:gd name="T75" fmla="*/ 24 h 108"/>
                <a:gd name="T76" fmla="*/ 6 w 97"/>
                <a:gd name="T77" fmla="*/ 18 h 108"/>
                <a:gd name="T78" fmla="*/ 6 w 97"/>
                <a:gd name="T79" fmla="*/ 6 h 108"/>
                <a:gd name="T80" fmla="*/ 9 w 97"/>
                <a:gd name="T81"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108">
                  <a:moveTo>
                    <a:pt x="9" y="3"/>
                  </a:moveTo>
                  <a:lnTo>
                    <a:pt x="12" y="3"/>
                  </a:lnTo>
                  <a:lnTo>
                    <a:pt x="15" y="3"/>
                  </a:lnTo>
                  <a:lnTo>
                    <a:pt x="24" y="0"/>
                  </a:lnTo>
                  <a:lnTo>
                    <a:pt x="27" y="3"/>
                  </a:lnTo>
                  <a:lnTo>
                    <a:pt x="33" y="9"/>
                  </a:lnTo>
                  <a:lnTo>
                    <a:pt x="36" y="9"/>
                  </a:lnTo>
                  <a:lnTo>
                    <a:pt x="39" y="15"/>
                  </a:lnTo>
                  <a:lnTo>
                    <a:pt x="42" y="24"/>
                  </a:lnTo>
                  <a:lnTo>
                    <a:pt x="45" y="24"/>
                  </a:lnTo>
                  <a:lnTo>
                    <a:pt x="48" y="18"/>
                  </a:lnTo>
                  <a:lnTo>
                    <a:pt x="51" y="18"/>
                  </a:lnTo>
                  <a:lnTo>
                    <a:pt x="54" y="27"/>
                  </a:lnTo>
                  <a:lnTo>
                    <a:pt x="60" y="27"/>
                  </a:lnTo>
                  <a:lnTo>
                    <a:pt x="63" y="30"/>
                  </a:lnTo>
                  <a:lnTo>
                    <a:pt x="69" y="33"/>
                  </a:lnTo>
                  <a:lnTo>
                    <a:pt x="69" y="39"/>
                  </a:lnTo>
                  <a:lnTo>
                    <a:pt x="72" y="39"/>
                  </a:lnTo>
                  <a:lnTo>
                    <a:pt x="82" y="42"/>
                  </a:lnTo>
                  <a:lnTo>
                    <a:pt x="85" y="48"/>
                  </a:lnTo>
                  <a:lnTo>
                    <a:pt x="91" y="54"/>
                  </a:lnTo>
                  <a:lnTo>
                    <a:pt x="94" y="57"/>
                  </a:lnTo>
                  <a:lnTo>
                    <a:pt x="94" y="63"/>
                  </a:lnTo>
                  <a:lnTo>
                    <a:pt x="91" y="66"/>
                  </a:lnTo>
                  <a:lnTo>
                    <a:pt x="91" y="72"/>
                  </a:lnTo>
                  <a:lnTo>
                    <a:pt x="91" y="75"/>
                  </a:lnTo>
                  <a:lnTo>
                    <a:pt x="91" y="75"/>
                  </a:lnTo>
                  <a:lnTo>
                    <a:pt x="94" y="78"/>
                  </a:lnTo>
                  <a:lnTo>
                    <a:pt x="97" y="78"/>
                  </a:lnTo>
                  <a:lnTo>
                    <a:pt x="94" y="81"/>
                  </a:lnTo>
                  <a:lnTo>
                    <a:pt x="91" y="84"/>
                  </a:lnTo>
                  <a:lnTo>
                    <a:pt x="91" y="90"/>
                  </a:lnTo>
                  <a:lnTo>
                    <a:pt x="88" y="93"/>
                  </a:lnTo>
                  <a:lnTo>
                    <a:pt x="85" y="96"/>
                  </a:lnTo>
                  <a:lnTo>
                    <a:pt x="85" y="96"/>
                  </a:lnTo>
                  <a:lnTo>
                    <a:pt x="85" y="99"/>
                  </a:lnTo>
                  <a:lnTo>
                    <a:pt x="82" y="102"/>
                  </a:lnTo>
                  <a:lnTo>
                    <a:pt x="72" y="105"/>
                  </a:lnTo>
                  <a:lnTo>
                    <a:pt x="72" y="105"/>
                  </a:lnTo>
                  <a:lnTo>
                    <a:pt x="69" y="105"/>
                  </a:lnTo>
                  <a:lnTo>
                    <a:pt x="69" y="108"/>
                  </a:lnTo>
                  <a:lnTo>
                    <a:pt x="69" y="108"/>
                  </a:lnTo>
                  <a:lnTo>
                    <a:pt x="66" y="108"/>
                  </a:lnTo>
                  <a:lnTo>
                    <a:pt x="63" y="108"/>
                  </a:lnTo>
                  <a:lnTo>
                    <a:pt x="60" y="108"/>
                  </a:lnTo>
                  <a:lnTo>
                    <a:pt x="57" y="105"/>
                  </a:lnTo>
                  <a:lnTo>
                    <a:pt x="54" y="105"/>
                  </a:lnTo>
                  <a:lnTo>
                    <a:pt x="48" y="105"/>
                  </a:lnTo>
                  <a:lnTo>
                    <a:pt x="45" y="108"/>
                  </a:lnTo>
                  <a:lnTo>
                    <a:pt x="42" y="108"/>
                  </a:lnTo>
                  <a:lnTo>
                    <a:pt x="42" y="105"/>
                  </a:lnTo>
                  <a:lnTo>
                    <a:pt x="42" y="105"/>
                  </a:lnTo>
                  <a:lnTo>
                    <a:pt x="42" y="105"/>
                  </a:lnTo>
                  <a:lnTo>
                    <a:pt x="39" y="105"/>
                  </a:lnTo>
                  <a:lnTo>
                    <a:pt x="36" y="102"/>
                  </a:lnTo>
                  <a:lnTo>
                    <a:pt x="30" y="99"/>
                  </a:lnTo>
                  <a:lnTo>
                    <a:pt x="24" y="99"/>
                  </a:lnTo>
                  <a:lnTo>
                    <a:pt x="18" y="99"/>
                  </a:lnTo>
                  <a:lnTo>
                    <a:pt x="15" y="99"/>
                  </a:lnTo>
                  <a:lnTo>
                    <a:pt x="9" y="96"/>
                  </a:lnTo>
                  <a:lnTo>
                    <a:pt x="6" y="93"/>
                  </a:lnTo>
                  <a:lnTo>
                    <a:pt x="3" y="87"/>
                  </a:lnTo>
                  <a:lnTo>
                    <a:pt x="0" y="81"/>
                  </a:lnTo>
                  <a:lnTo>
                    <a:pt x="0" y="72"/>
                  </a:lnTo>
                  <a:lnTo>
                    <a:pt x="0" y="72"/>
                  </a:lnTo>
                  <a:lnTo>
                    <a:pt x="0" y="69"/>
                  </a:lnTo>
                  <a:lnTo>
                    <a:pt x="3" y="66"/>
                  </a:lnTo>
                  <a:lnTo>
                    <a:pt x="3" y="63"/>
                  </a:lnTo>
                  <a:lnTo>
                    <a:pt x="3" y="57"/>
                  </a:lnTo>
                  <a:lnTo>
                    <a:pt x="0" y="51"/>
                  </a:lnTo>
                  <a:lnTo>
                    <a:pt x="3" y="48"/>
                  </a:lnTo>
                  <a:lnTo>
                    <a:pt x="0" y="42"/>
                  </a:lnTo>
                  <a:lnTo>
                    <a:pt x="3" y="39"/>
                  </a:lnTo>
                  <a:lnTo>
                    <a:pt x="3" y="36"/>
                  </a:lnTo>
                  <a:lnTo>
                    <a:pt x="3" y="33"/>
                  </a:lnTo>
                  <a:lnTo>
                    <a:pt x="3" y="24"/>
                  </a:lnTo>
                  <a:lnTo>
                    <a:pt x="3" y="21"/>
                  </a:lnTo>
                  <a:lnTo>
                    <a:pt x="6" y="18"/>
                  </a:lnTo>
                  <a:lnTo>
                    <a:pt x="3" y="12"/>
                  </a:lnTo>
                  <a:lnTo>
                    <a:pt x="6" y="6"/>
                  </a:lnTo>
                  <a:lnTo>
                    <a:pt x="9" y="3"/>
                  </a:lnTo>
                  <a:lnTo>
                    <a:pt x="9" y="3"/>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7" name="Freeform 41"/>
            <p:cNvSpPr>
              <a:spLocks noEditPoints="1"/>
            </p:cNvSpPr>
            <p:nvPr/>
          </p:nvSpPr>
          <p:spPr bwMode="auto">
            <a:xfrm>
              <a:off x="3492501" y="5529263"/>
              <a:ext cx="482600" cy="1247775"/>
            </a:xfrm>
            <a:custGeom>
              <a:avLst/>
              <a:gdLst>
                <a:gd name="T0" fmla="*/ 78 w 304"/>
                <a:gd name="T1" fmla="*/ 3 h 786"/>
                <a:gd name="T2" fmla="*/ 99 w 304"/>
                <a:gd name="T3" fmla="*/ 12 h 786"/>
                <a:gd name="T4" fmla="*/ 139 w 304"/>
                <a:gd name="T5" fmla="*/ 9 h 786"/>
                <a:gd name="T6" fmla="*/ 190 w 304"/>
                <a:gd name="T7" fmla="*/ 46 h 786"/>
                <a:gd name="T8" fmla="*/ 226 w 304"/>
                <a:gd name="T9" fmla="*/ 82 h 786"/>
                <a:gd name="T10" fmla="*/ 229 w 304"/>
                <a:gd name="T11" fmla="*/ 109 h 786"/>
                <a:gd name="T12" fmla="*/ 265 w 304"/>
                <a:gd name="T13" fmla="*/ 112 h 786"/>
                <a:gd name="T14" fmla="*/ 286 w 304"/>
                <a:gd name="T15" fmla="*/ 76 h 786"/>
                <a:gd name="T16" fmla="*/ 304 w 304"/>
                <a:gd name="T17" fmla="*/ 100 h 786"/>
                <a:gd name="T18" fmla="*/ 280 w 304"/>
                <a:gd name="T19" fmla="*/ 118 h 786"/>
                <a:gd name="T20" fmla="*/ 256 w 304"/>
                <a:gd name="T21" fmla="*/ 139 h 786"/>
                <a:gd name="T22" fmla="*/ 238 w 304"/>
                <a:gd name="T23" fmla="*/ 167 h 786"/>
                <a:gd name="T24" fmla="*/ 232 w 304"/>
                <a:gd name="T25" fmla="*/ 203 h 786"/>
                <a:gd name="T26" fmla="*/ 229 w 304"/>
                <a:gd name="T27" fmla="*/ 236 h 786"/>
                <a:gd name="T28" fmla="*/ 229 w 304"/>
                <a:gd name="T29" fmla="*/ 260 h 786"/>
                <a:gd name="T30" fmla="*/ 253 w 304"/>
                <a:gd name="T31" fmla="*/ 300 h 786"/>
                <a:gd name="T32" fmla="*/ 268 w 304"/>
                <a:gd name="T33" fmla="*/ 318 h 786"/>
                <a:gd name="T34" fmla="*/ 259 w 304"/>
                <a:gd name="T35" fmla="*/ 345 h 786"/>
                <a:gd name="T36" fmla="*/ 205 w 304"/>
                <a:gd name="T37" fmla="*/ 369 h 786"/>
                <a:gd name="T38" fmla="*/ 175 w 304"/>
                <a:gd name="T39" fmla="*/ 363 h 786"/>
                <a:gd name="T40" fmla="*/ 181 w 304"/>
                <a:gd name="T41" fmla="*/ 384 h 786"/>
                <a:gd name="T42" fmla="*/ 181 w 304"/>
                <a:gd name="T43" fmla="*/ 402 h 786"/>
                <a:gd name="T44" fmla="*/ 157 w 304"/>
                <a:gd name="T45" fmla="*/ 423 h 786"/>
                <a:gd name="T46" fmla="*/ 126 w 304"/>
                <a:gd name="T47" fmla="*/ 414 h 786"/>
                <a:gd name="T48" fmla="*/ 145 w 304"/>
                <a:gd name="T49" fmla="*/ 448 h 786"/>
                <a:gd name="T50" fmla="*/ 148 w 304"/>
                <a:gd name="T51" fmla="*/ 445 h 786"/>
                <a:gd name="T52" fmla="*/ 163 w 304"/>
                <a:gd name="T53" fmla="*/ 460 h 786"/>
                <a:gd name="T54" fmla="*/ 142 w 304"/>
                <a:gd name="T55" fmla="*/ 457 h 786"/>
                <a:gd name="T56" fmla="*/ 139 w 304"/>
                <a:gd name="T57" fmla="*/ 475 h 786"/>
                <a:gd name="T58" fmla="*/ 135 w 304"/>
                <a:gd name="T59" fmla="*/ 496 h 786"/>
                <a:gd name="T60" fmla="*/ 135 w 304"/>
                <a:gd name="T61" fmla="*/ 517 h 786"/>
                <a:gd name="T62" fmla="*/ 111 w 304"/>
                <a:gd name="T63" fmla="*/ 529 h 786"/>
                <a:gd name="T64" fmla="*/ 108 w 304"/>
                <a:gd name="T65" fmla="*/ 556 h 786"/>
                <a:gd name="T66" fmla="*/ 142 w 304"/>
                <a:gd name="T67" fmla="*/ 571 h 786"/>
                <a:gd name="T68" fmla="*/ 145 w 304"/>
                <a:gd name="T69" fmla="*/ 593 h 786"/>
                <a:gd name="T70" fmla="*/ 132 w 304"/>
                <a:gd name="T71" fmla="*/ 611 h 786"/>
                <a:gd name="T72" fmla="*/ 117 w 304"/>
                <a:gd name="T73" fmla="*/ 632 h 786"/>
                <a:gd name="T74" fmla="*/ 108 w 304"/>
                <a:gd name="T75" fmla="*/ 647 h 786"/>
                <a:gd name="T76" fmla="*/ 99 w 304"/>
                <a:gd name="T77" fmla="*/ 671 h 786"/>
                <a:gd name="T78" fmla="*/ 108 w 304"/>
                <a:gd name="T79" fmla="*/ 695 h 786"/>
                <a:gd name="T80" fmla="*/ 111 w 304"/>
                <a:gd name="T81" fmla="*/ 704 h 786"/>
                <a:gd name="T82" fmla="*/ 51 w 304"/>
                <a:gd name="T83" fmla="*/ 689 h 786"/>
                <a:gd name="T84" fmla="*/ 21 w 304"/>
                <a:gd name="T85" fmla="*/ 659 h 786"/>
                <a:gd name="T86" fmla="*/ 33 w 304"/>
                <a:gd name="T87" fmla="*/ 587 h 786"/>
                <a:gd name="T88" fmla="*/ 30 w 304"/>
                <a:gd name="T89" fmla="*/ 538 h 786"/>
                <a:gd name="T90" fmla="*/ 18 w 304"/>
                <a:gd name="T91" fmla="*/ 514 h 786"/>
                <a:gd name="T92" fmla="*/ 18 w 304"/>
                <a:gd name="T93" fmla="*/ 490 h 786"/>
                <a:gd name="T94" fmla="*/ 12 w 304"/>
                <a:gd name="T95" fmla="*/ 445 h 786"/>
                <a:gd name="T96" fmla="*/ 12 w 304"/>
                <a:gd name="T97" fmla="*/ 375 h 786"/>
                <a:gd name="T98" fmla="*/ 18 w 304"/>
                <a:gd name="T99" fmla="*/ 309 h 786"/>
                <a:gd name="T100" fmla="*/ 21 w 304"/>
                <a:gd name="T101" fmla="*/ 260 h 786"/>
                <a:gd name="T102" fmla="*/ 0 w 304"/>
                <a:gd name="T103" fmla="*/ 203 h 786"/>
                <a:gd name="T104" fmla="*/ 9 w 304"/>
                <a:gd name="T105" fmla="*/ 148 h 786"/>
                <a:gd name="T106" fmla="*/ 27 w 304"/>
                <a:gd name="T107" fmla="*/ 100 h 786"/>
                <a:gd name="T108" fmla="*/ 27 w 304"/>
                <a:gd name="T109" fmla="*/ 70 h 786"/>
                <a:gd name="T110" fmla="*/ 202 w 304"/>
                <a:gd name="T111" fmla="*/ 777 h 786"/>
                <a:gd name="T112" fmla="*/ 202 w 304"/>
                <a:gd name="T113" fmla="*/ 777 h 786"/>
                <a:gd name="T114" fmla="*/ 126 w 304"/>
                <a:gd name="T115" fmla="*/ 735 h 786"/>
                <a:gd name="T116" fmla="*/ 135 w 304"/>
                <a:gd name="T117" fmla="*/ 750 h 786"/>
                <a:gd name="T118" fmla="*/ 178 w 304"/>
                <a:gd name="T119" fmla="*/ 771 h 786"/>
                <a:gd name="T120" fmla="*/ 181 w 304"/>
                <a:gd name="T121" fmla="*/ 780 h 786"/>
                <a:gd name="T122" fmla="*/ 139 w 304"/>
                <a:gd name="T123" fmla="*/ 783 h 786"/>
                <a:gd name="T124" fmla="*/ 142 w 304"/>
                <a:gd name="T125" fmla="*/ 774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786">
                  <a:moveTo>
                    <a:pt x="48" y="18"/>
                  </a:moveTo>
                  <a:lnTo>
                    <a:pt x="51" y="15"/>
                  </a:lnTo>
                  <a:lnTo>
                    <a:pt x="54" y="9"/>
                  </a:lnTo>
                  <a:lnTo>
                    <a:pt x="60" y="0"/>
                  </a:lnTo>
                  <a:lnTo>
                    <a:pt x="66" y="0"/>
                  </a:lnTo>
                  <a:lnTo>
                    <a:pt x="69" y="3"/>
                  </a:lnTo>
                  <a:lnTo>
                    <a:pt x="75" y="3"/>
                  </a:lnTo>
                  <a:lnTo>
                    <a:pt x="78" y="3"/>
                  </a:lnTo>
                  <a:lnTo>
                    <a:pt x="84" y="3"/>
                  </a:lnTo>
                  <a:lnTo>
                    <a:pt x="90" y="0"/>
                  </a:lnTo>
                  <a:lnTo>
                    <a:pt x="93" y="3"/>
                  </a:lnTo>
                  <a:lnTo>
                    <a:pt x="93" y="6"/>
                  </a:lnTo>
                  <a:lnTo>
                    <a:pt x="96" y="15"/>
                  </a:lnTo>
                  <a:lnTo>
                    <a:pt x="99" y="18"/>
                  </a:lnTo>
                  <a:lnTo>
                    <a:pt x="99" y="15"/>
                  </a:lnTo>
                  <a:lnTo>
                    <a:pt x="99" y="12"/>
                  </a:lnTo>
                  <a:lnTo>
                    <a:pt x="102" y="9"/>
                  </a:lnTo>
                  <a:lnTo>
                    <a:pt x="102" y="3"/>
                  </a:lnTo>
                  <a:lnTo>
                    <a:pt x="105" y="0"/>
                  </a:lnTo>
                  <a:lnTo>
                    <a:pt x="114" y="0"/>
                  </a:lnTo>
                  <a:lnTo>
                    <a:pt x="126" y="0"/>
                  </a:lnTo>
                  <a:lnTo>
                    <a:pt x="129" y="3"/>
                  </a:lnTo>
                  <a:lnTo>
                    <a:pt x="132" y="9"/>
                  </a:lnTo>
                  <a:lnTo>
                    <a:pt x="139" y="9"/>
                  </a:lnTo>
                  <a:lnTo>
                    <a:pt x="142" y="18"/>
                  </a:lnTo>
                  <a:lnTo>
                    <a:pt x="154" y="31"/>
                  </a:lnTo>
                  <a:lnTo>
                    <a:pt x="160" y="31"/>
                  </a:lnTo>
                  <a:lnTo>
                    <a:pt x="163" y="34"/>
                  </a:lnTo>
                  <a:lnTo>
                    <a:pt x="166" y="40"/>
                  </a:lnTo>
                  <a:lnTo>
                    <a:pt x="178" y="43"/>
                  </a:lnTo>
                  <a:lnTo>
                    <a:pt x="184" y="46"/>
                  </a:lnTo>
                  <a:lnTo>
                    <a:pt x="190" y="46"/>
                  </a:lnTo>
                  <a:lnTo>
                    <a:pt x="196" y="55"/>
                  </a:lnTo>
                  <a:lnTo>
                    <a:pt x="205" y="58"/>
                  </a:lnTo>
                  <a:lnTo>
                    <a:pt x="217" y="61"/>
                  </a:lnTo>
                  <a:lnTo>
                    <a:pt x="220" y="64"/>
                  </a:lnTo>
                  <a:lnTo>
                    <a:pt x="226" y="70"/>
                  </a:lnTo>
                  <a:lnTo>
                    <a:pt x="229" y="73"/>
                  </a:lnTo>
                  <a:lnTo>
                    <a:pt x="229" y="79"/>
                  </a:lnTo>
                  <a:lnTo>
                    <a:pt x="226" y="82"/>
                  </a:lnTo>
                  <a:lnTo>
                    <a:pt x="220" y="85"/>
                  </a:lnTo>
                  <a:lnTo>
                    <a:pt x="220" y="88"/>
                  </a:lnTo>
                  <a:lnTo>
                    <a:pt x="220" y="91"/>
                  </a:lnTo>
                  <a:lnTo>
                    <a:pt x="217" y="100"/>
                  </a:lnTo>
                  <a:lnTo>
                    <a:pt x="211" y="106"/>
                  </a:lnTo>
                  <a:lnTo>
                    <a:pt x="211" y="109"/>
                  </a:lnTo>
                  <a:lnTo>
                    <a:pt x="214" y="109"/>
                  </a:lnTo>
                  <a:lnTo>
                    <a:pt x="229" y="109"/>
                  </a:lnTo>
                  <a:lnTo>
                    <a:pt x="238" y="112"/>
                  </a:lnTo>
                  <a:lnTo>
                    <a:pt x="247" y="115"/>
                  </a:lnTo>
                  <a:lnTo>
                    <a:pt x="250" y="115"/>
                  </a:lnTo>
                  <a:lnTo>
                    <a:pt x="253" y="115"/>
                  </a:lnTo>
                  <a:lnTo>
                    <a:pt x="256" y="115"/>
                  </a:lnTo>
                  <a:lnTo>
                    <a:pt x="259" y="112"/>
                  </a:lnTo>
                  <a:lnTo>
                    <a:pt x="262" y="109"/>
                  </a:lnTo>
                  <a:lnTo>
                    <a:pt x="265" y="112"/>
                  </a:lnTo>
                  <a:lnTo>
                    <a:pt x="268" y="106"/>
                  </a:lnTo>
                  <a:lnTo>
                    <a:pt x="271" y="103"/>
                  </a:lnTo>
                  <a:lnTo>
                    <a:pt x="277" y="97"/>
                  </a:lnTo>
                  <a:lnTo>
                    <a:pt x="280" y="91"/>
                  </a:lnTo>
                  <a:lnTo>
                    <a:pt x="283" y="88"/>
                  </a:lnTo>
                  <a:lnTo>
                    <a:pt x="286" y="85"/>
                  </a:lnTo>
                  <a:lnTo>
                    <a:pt x="286" y="79"/>
                  </a:lnTo>
                  <a:lnTo>
                    <a:pt x="286" y="76"/>
                  </a:lnTo>
                  <a:lnTo>
                    <a:pt x="286" y="70"/>
                  </a:lnTo>
                  <a:lnTo>
                    <a:pt x="289" y="67"/>
                  </a:lnTo>
                  <a:lnTo>
                    <a:pt x="298" y="70"/>
                  </a:lnTo>
                  <a:lnTo>
                    <a:pt x="298" y="73"/>
                  </a:lnTo>
                  <a:lnTo>
                    <a:pt x="304" y="82"/>
                  </a:lnTo>
                  <a:lnTo>
                    <a:pt x="301" y="88"/>
                  </a:lnTo>
                  <a:lnTo>
                    <a:pt x="304" y="94"/>
                  </a:lnTo>
                  <a:lnTo>
                    <a:pt x="304" y="100"/>
                  </a:lnTo>
                  <a:lnTo>
                    <a:pt x="304" y="103"/>
                  </a:lnTo>
                  <a:lnTo>
                    <a:pt x="298" y="103"/>
                  </a:lnTo>
                  <a:lnTo>
                    <a:pt x="295" y="106"/>
                  </a:lnTo>
                  <a:lnTo>
                    <a:pt x="295" y="109"/>
                  </a:lnTo>
                  <a:lnTo>
                    <a:pt x="292" y="109"/>
                  </a:lnTo>
                  <a:lnTo>
                    <a:pt x="289" y="109"/>
                  </a:lnTo>
                  <a:lnTo>
                    <a:pt x="283" y="115"/>
                  </a:lnTo>
                  <a:lnTo>
                    <a:pt x="280" y="118"/>
                  </a:lnTo>
                  <a:lnTo>
                    <a:pt x="277" y="118"/>
                  </a:lnTo>
                  <a:lnTo>
                    <a:pt x="271" y="124"/>
                  </a:lnTo>
                  <a:lnTo>
                    <a:pt x="268" y="124"/>
                  </a:lnTo>
                  <a:lnTo>
                    <a:pt x="268" y="130"/>
                  </a:lnTo>
                  <a:lnTo>
                    <a:pt x="265" y="130"/>
                  </a:lnTo>
                  <a:lnTo>
                    <a:pt x="262" y="130"/>
                  </a:lnTo>
                  <a:lnTo>
                    <a:pt x="256" y="136"/>
                  </a:lnTo>
                  <a:lnTo>
                    <a:pt x="256" y="139"/>
                  </a:lnTo>
                  <a:lnTo>
                    <a:pt x="256" y="145"/>
                  </a:lnTo>
                  <a:lnTo>
                    <a:pt x="253" y="145"/>
                  </a:lnTo>
                  <a:lnTo>
                    <a:pt x="253" y="148"/>
                  </a:lnTo>
                  <a:lnTo>
                    <a:pt x="247" y="154"/>
                  </a:lnTo>
                  <a:lnTo>
                    <a:pt x="244" y="157"/>
                  </a:lnTo>
                  <a:lnTo>
                    <a:pt x="241" y="164"/>
                  </a:lnTo>
                  <a:lnTo>
                    <a:pt x="241" y="164"/>
                  </a:lnTo>
                  <a:lnTo>
                    <a:pt x="238" y="167"/>
                  </a:lnTo>
                  <a:lnTo>
                    <a:pt x="238" y="170"/>
                  </a:lnTo>
                  <a:lnTo>
                    <a:pt x="235" y="173"/>
                  </a:lnTo>
                  <a:lnTo>
                    <a:pt x="232" y="179"/>
                  </a:lnTo>
                  <a:lnTo>
                    <a:pt x="235" y="185"/>
                  </a:lnTo>
                  <a:lnTo>
                    <a:pt x="232" y="188"/>
                  </a:lnTo>
                  <a:lnTo>
                    <a:pt x="232" y="191"/>
                  </a:lnTo>
                  <a:lnTo>
                    <a:pt x="232" y="200"/>
                  </a:lnTo>
                  <a:lnTo>
                    <a:pt x="232" y="203"/>
                  </a:lnTo>
                  <a:lnTo>
                    <a:pt x="232" y="206"/>
                  </a:lnTo>
                  <a:lnTo>
                    <a:pt x="229" y="209"/>
                  </a:lnTo>
                  <a:lnTo>
                    <a:pt x="232" y="215"/>
                  </a:lnTo>
                  <a:lnTo>
                    <a:pt x="229" y="218"/>
                  </a:lnTo>
                  <a:lnTo>
                    <a:pt x="232" y="224"/>
                  </a:lnTo>
                  <a:lnTo>
                    <a:pt x="232" y="230"/>
                  </a:lnTo>
                  <a:lnTo>
                    <a:pt x="232" y="233"/>
                  </a:lnTo>
                  <a:lnTo>
                    <a:pt x="229" y="236"/>
                  </a:lnTo>
                  <a:lnTo>
                    <a:pt x="229" y="239"/>
                  </a:lnTo>
                  <a:lnTo>
                    <a:pt x="229" y="239"/>
                  </a:lnTo>
                  <a:lnTo>
                    <a:pt x="229" y="239"/>
                  </a:lnTo>
                  <a:lnTo>
                    <a:pt x="226" y="245"/>
                  </a:lnTo>
                  <a:lnTo>
                    <a:pt x="229" y="254"/>
                  </a:lnTo>
                  <a:lnTo>
                    <a:pt x="229" y="254"/>
                  </a:lnTo>
                  <a:lnTo>
                    <a:pt x="229" y="257"/>
                  </a:lnTo>
                  <a:lnTo>
                    <a:pt x="229" y="260"/>
                  </a:lnTo>
                  <a:lnTo>
                    <a:pt x="229" y="263"/>
                  </a:lnTo>
                  <a:lnTo>
                    <a:pt x="232" y="266"/>
                  </a:lnTo>
                  <a:lnTo>
                    <a:pt x="238" y="272"/>
                  </a:lnTo>
                  <a:lnTo>
                    <a:pt x="247" y="275"/>
                  </a:lnTo>
                  <a:lnTo>
                    <a:pt x="256" y="281"/>
                  </a:lnTo>
                  <a:lnTo>
                    <a:pt x="259" y="284"/>
                  </a:lnTo>
                  <a:lnTo>
                    <a:pt x="259" y="290"/>
                  </a:lnTo>
                  <a:lnTo>
                    <a:pt x="253" y="300"/>
                  </a:lnTo>
                  <a:lnTo>
                    <a:pt x="253" y="303"/>
                  </a:lnTo>
                  <a:lnTo>
                    <a:pt x="256" y="306"/>
                  </a:lnTo>
                  <a:lnTo>
                    <a:pt x="262" y="309"/>
                  </a:lnTo>
                  <a:lnTo>
                    <a:pt x="265" y="309"/>
                  </a:lnTo>
                  <a:lnTo>
                    <a:pt x="268" y="309"/>
                  </a:lnTo>
                  <a:lnTo>
                    <a:pt x="268" y="309"/>
                  </a:lnTo>
                  <a:lnTo>
                    <a:pt x="268" y="312"/>
                  </a:lnTo>
                  <a:lnTo>
                    <a:pt x="268" y="318"/>
                  </a:lnTo>
                  <a:lnTo>
                    <a:pt x="268" y="324"/>
                  </a:lnTo>
                  <a:lnTo>
                    <a:pt x="265" y="330"/>
                  </a:lnTo>
                  <a:lnTo>
                    <a:pt x="265" y="336"/>
                  </a:lnTo>
                  <a:lnTo>
                    <a:pt x="262" y="336"/>
                  </a:lnTo>
                  <a:lnTo>
                    <a:pt x="262" y="333"/>
                  </a:lnTo>
                  <a:lnTo>
                    <a:pt x="259" y="336"/>
                  </a:lnTo>
                  <a:lnTo>
                    <a:pt x="259" y="342"/>
                  </a:lnTo>
                  <a:lnTo>
                    <a:pt x="259" y="345"/>
                  </a:lnTo>
                  <a:lnTo>
                    <a:pt x="259" y="351"/>
                  </a:lnTo>
                  <a:lnTo>
                    <a:pt x="247" y="357"/>
                  </a:lnTo>
                  <a:lnTo>
                    <a:pt x="241" y="360"/>
                  </a:lnTo>
                  <a:lnTo>
                    <a:pt x="238" y="357"/>
                  </a:lnTo>
                  <a:lnTo>
                    <a:pt x="238" y="360"/>
                  </a:lnTo>
                  <a:lnTo>
                    <a:pt x="226" y="363"/>
                  </a:lnTo>
                  <a:lnTo>
                    <a:pt x="214" y="366"/>
                  </a:lnTo>
                  <a:lnTo>
                    <a:pt x="205" y="369"/>
                  </a:lnTo>
                  <a:lnTo>
                    <a:pt x="199" y="366"/>
                  </a:lnTo>
                  <a:lnTo>
                    <a:pt x="193" y="369"/>
                  </a:lnTo>
                  <a:lnTo>
                    <a:pt x="190" y="369"/>
                  </a:lnTo>
                  <a:lnTo>
                    <a:pt x="184" y="366"/>
                  </a:lnTo>
                  <a:lnTo>
                    <a:pt x="181" y="363"/>
                  </a:lnTo>
                  <a:lnTo>
                    <a:pt x="178" y="363"/>
                  </a:lnTo>
                  <a:lnTo>
                    <a:pt x="175" y="360"/>
                  </a:lnTo>
                  <a:lnTo>
                    <a:pt x="175" y="363"/>
                  </a:lnTo>
                  <a:lnTo>
                    <a:pt x="175" y="366"/>
                  </a:lnTo>
                  <a:lnTo>
                    <a:pt x="175" y="369"/>
                  </a:lnTo>
                  <a:lnTo>
                    <a:pt x="175" y="375"/>
                  </a:lnTo>
                  <a:lnTo>
                    <a:pt x="178" y="378"/>
                  </a:lnTo>
                  <a:lnTo>
                    <a:pt x="178" y="378"/>
                  </a:lnTo>
                  <a:lnTo>
                    <a:pt x="181" y="378"/>
                  </a:lnTo>
                  <a:lnTo>
                    <a:pt x="181" y="381"/>
                  </a:lnTo>
                  <a:lnTo>
                    <a:pt x="181" y="384"/>
                  </a:lnTo>
                  <a:lnTo>
                    <a:pt x="178" y="384"/>
                  </a:lnTo>
                  <a:lnTo>
                    <a:pt x="178" y="387"/>
                  </a:lnTo>
                  <a:lnTo>
                    <a:pt x="175" y="390"/>
                  </a:lnTo>
                  <a:lnTo>
                    <a:pt x="175" y="393"/>
                  </a:lnTo>
                  <a:lnTo>
                    <a:pt x="175" y="393"/>
                  </a:lnTo>
                  <a:lnTo>
                    <a:pt x="175" y="399"/>
                  </a:lnTo>
                  <a:lnTo>
                    <a:pt x="178" y="402"/>
                  </a:lnTo>
                  <a:lnTo>
                    <a:pt x="181" y="402"/>
                  </a:lnTo>
                  <a:lnTo>
                    <a:pt x="178" y="405"/>
                  </a:lnTo>
                  <a:lnTo>
                    <a:pt x="178" y="408"/>
                  </a:lnTo>
                  <a:lnTo>
                    <a:pt x="178" y="411"/>
                  </a:lnTo>
                  <a:lnTo>
                    <a:pt x="178" y="414"/>
                  </a:lnTo>
                  <a:lnTo>
                    <a:pt x="175" y="417"/>
                  </a:lnTo>
                  <a:lnTo>
                    <a:pt x="175" y="417"/>
                  </a:lnTo>
                  <a:lnTo>
                    <a:pt x="169" y="423"/>
                  </a:lnTo>
                  <a:lnTo>
                    <a:pt x="157" y="423"/>
                  </a:lnTo>
                  <a:lnTo>
                    <a:pt x="151" y="420"/>
                  </a:lnTo>
                  <a:lnTo>
                    <a:pt x="145" y="417"/>
                  </a:lnTo>
                  <a:lnTo>
                    <a:pt x="139" y="414"/>
                  </a:lnTo>
                  <a:lnTo>
                    <a:pt x="132" y="414"/>
                  </a:lnTo>
                  <a:lnTo>
                    <a:pt x="132" y="414"/>
                  </a:lnTo>
                  <a:lnTo>
                    <a:pt x="132" y="411"/>
                  </a:lnTo>
                  <a:lnTo>
                    <a:pt x="129" y="411"/>
                  </a:lnTo>
                  <a:lnTo>
                    <a:pt x="126" y="414"/>
                  </a:lnTo>
                  <a:lnTo>
                    <a:pt x="126" y="423"/>
                  </a:lnTo>
                  <a:lnTo>
                    <a:pt x="129" y="426"/>
                  </a:lnTo>
                  <a:lnTo>
                    <a:pt x="132" y="432"/>
                  </a:lnTo>
                  <a:lnTo>
                    <a:pt x="132" y="442"/>
                  </a:lnTo>
                  <a:lnTo>
                    <a:pt x="132" y="445"/>
                  </a:lnTo>
                  <a:lnTo>
                    <a:pt x="139" y="448"/>
                  </a:lnTo>
                  <a:lnTo>
                    <a:pt x="145" y="448"/>
                  </a:lnTo>
                  <a:lnTo>
                    <a:pt x="145" y="448"/>
                  </a:lnTo>
                  <a:lnTo>
                    <a:pt x="145" y="451"/>
                  </a:lnTo>
                  <a:lnTo>
                    <a:pt x="142" y="451"/>
                  </a:lnTo>
                  <a:lnTo>
                    <a:pt x="145" y="454"/>
                  </a:lnTo>
                  <a:lnTo>
                    <a:pt x="151" y="451"/>
                  </a:lnTo>
                  <a:lnTo>
                    <a:pt x="151" y="448"/>
                  </a:lnTo>
                  <a:lnTo>
                    <a:pt x="148" y="448"/>
                  </a:lnTo>
                  <a:lnTo>
                    <a:pt x="148" y="448"/>
                  </a:lnTo>
                  <a:lnTo>
                    <a:pt x="148" y="445"/>
                  </a:lnTo>
                  <a:lnTo>
                    <a:pt x="151" y="445"/>
                  </a:lnTo>
                  <a:lnTo>
                    <a:pt x="157" y="442"/>
                  </a:lnTo>
                  <a:lnTo>
                    <a:pt x="157" y="442"/>
                  </a:lnTo>
                  <a:lnTo>
                    <a:pt x="160" y="448"/>
                  </a:lnTo>
                  <a:lnTo>
                    <a:pt x="160" y="451"/>
                  </a:lnTo>
                  <a:lnTo>
                    <a:pt x="160" y="451"/>
                  </a:lnTo>
                  <a:lnTo>
                    <a:pt x="160" y="454"/>
                  </a:lnTo>
                  <a:lnTo>
                    <a:pt x="163" y="460"/>
                  </a:lnTo>
                  <a:lnTo>
                    <a:pt x="163" y="463"/>
                  </a:lnTo>
                  <a:lnTo>
                    <a:pt x="154" y="466"/>
                  </a:lnTo>
                  <a:lnTo>
                    <a:pt x="151" y="466"/>
                  </a:lnTo>
                  <a:lnTo>
                    <a:pt x="151" y="463"/>
                  </a:lnTo>
                  <a:lnTo>
                    <a:pt x="151" y="460"/>
                  </a:lnTo>
                  <a:lnTo>
                    <a:pt x="151" y="457"/>
                  </a:lnTo>
                  <a:lnTo>
                    <a:pt x="145" y="457"/>
                  </a:lnTo>
                  <a:lnTo>
                    <a:pt x="142" y="457"/>
                  </a:lnTo>
                  <a:lnTo>
                    <a:pt x="139" y="460"/>
                  </a:lnTo>
                  <a:lnTo>
                    <a:pt x="135" y="463"/>
                  </a:lnTo>
                  <a:lnTo>
                    <a:pt x="139" y="466"/>
                  </a:lnTo>
                  <a:lnTo>
                    <a:pt x="142" y="466"/>
                  </a:lnTo>
                  <a:lnTo>
                    <a:pt x="148" y="466"/>
                  </a:lnTo>
                  <a:lnTo>
                    <a:pt x="148" y="469"/>
                  </a:lnTo>
                  <a:lnTo>
                    <a:pt x="145" y="472"/>
                  </a:lnTo>
                  <a:lnTo>
                    <a:pt x="139" y="475"/>
                  </a:lnTo>
                  <a:lnTo>
                    <a:pt x="135" y="478"/>
                  </a:lnTo>
                  <a:lnTo>
                    <a:pt x="139" y="478"/>
                  </a:lnTo>
                  <a:lnTo>
                    <a:pt x="135" y="481"/>
                  </a:lnTo>
                  <a:lnTo>
                    <a:pt x="132" y="484"/>
                  </a:lnTo>
                  <a:lnTo>
                    <a:pt x="132" y="490"/>
                  </a:lnTo>
                  <a:lnTo>
                    <a:pt x="135" y="493"/>
                  </a:lnTo>
                  <a:lnTo>
                    <a:pt x="135" y="496"/>
                  </a:lnTo>
                  <a:lnTo>
                    <a:pt x="135" y="496"/>
                  </a:lnTo>
                  <a:lnTo>
                    <a:pt x="139" y="502"/>
                  </a:lnTo>
                  <a:lnTo>
                    <a:pt x="139" y="502"/>
                  </a:lnTo>
                  <a:lnTo>
                    <a:pt x="139" y="505"/>
                  </a:lnTo>
                  <a:lnTo>
                    <a:pt x="139" y="508"/>
                  </a:lnTo>
                  <a:lnTo>
                    <a:pt x="132" y="511"/>
                  </a:lnTo>
                  <a:lnTo>
                    <a:pt x="132" y="514"/>
                  </a:lnTo>
                  <a:lnTo>
                    <a:pt x="132" y="514"/>
                  </a:lnTo>
                  <a:lnTo>
                    <a:pt x="135" y="517"/>
                  </a:lnTo>
                  <a:lnTo>
                    <a:pt x="139" y="517"/>
                  </a:lnTo>
                  <a:lnTo>
                    <a:pt x="135" y="520"/>
                  </a:lnTo>
                  <a:lnTo>
                    <a:pt x="129" y="520"/>
                  </a:lnTo>
                  <a:lnTo>
                    <a:pt x="126" y="520"/>
                  </a:lnTo>
                  <a:lnTo>
                    <a:pt x="123" y="520"/>
                  </a:lnTo>
                  <a:lnTo>
                    <a:pt x="117" y="526"/>
                  </a:lnTo>
                  <a:lnTo>
                    <a:pt x="114" y="526"/>
                  </a:lnTo>
                  <a:lnTo>
                    <a:pt x="111" y="529"/>
                  </a:lnTo>
                  <a:lnTo>
                    <a:pt x="108" y="529"/>
                  </a:lnTo>
                  <a:lnTo>
                    <a:pt x="108" y="535"/>
                  </a:lnTo>
                  <a:lnTo>
                    <a:pt x="105" y="538"/>
                  </a:lnTo>
                  <a:lnTo>
                    <a:pt x="102" y="541"/>
                  </a:lnTo>
                  <a:lnTo>
                    <a:pt x="102" y="544"/>
                  </a:lnTo>
                  <a:lnTo>
                    <a:pt x="102" y="547"/>
                  </a:lnTo>
                  <a:lnTo>
                    <a:pt x="102" y="550"/>
                  </a:lnTo>
                  <a:lnTo>
                    <a:pt x="108" y="556"/>
                  </a:lnTo>
                  <a:lnTo>
                    <a:pt x="111" y="559"/>
                  </a:lnTo>
                  <a:lnTo>
                    <a:pt x="114" y="562"/>
                  </a:lnTo>
                  <a:lnTo>
                    <a:pt x="120" y="565"/>
                  </a:lnTo>
                  <a:lnTo>
                    <a:pt x="126" y="571"/>
                  </a:lnTo>
                  <a:lnTo>
                    <a:pt x="132" y="571"/>
                  </a:lnTo>
                  <a:lnTo>
                    <a:pt x="135" y="571"/>
                  </a:lnTo>
                  <a:lnTo>
                    <a:pt x="139" y="571"/>
                  </a:lnTo>
                  <a:lnTo>
                    <a:pt x="142" y="571"/>
                  </a:lnTo>
                  <a:lnTo>
                    <a:pt x="142" y="574"/>
                  </a:lnTo>
                  <a:lnTo>
                    <a:pt x="142" y="574"/>
                  </a:lnTo>
                  <a:lnTo>
                    <a:pt x="142" y="578"/>
                  </a:lnTo>
                  <a:lnTo>
                    <a:pt x="142" y="584"/>
                  </a:lnTo>
                  <a:lnTo>
                    <a:pt x="142" y="587"/>
                  </a:lnTo>
                  <a:lnTo>
                    <a:pt x="139" y="590"/>
                  </a:lnTo>
                  <a:lnTo>
                    <a:pt x="142" y="590"/>
                  </a:lnTo>
                  <a:lnTo>
                    <a:pt x="145" y="593"/>
                  </a:lnTo>
                  <a:lnTo>
                    <a:pt x="142" y="593"/>
                  </a:lnTo>
                  <a:lnTo>
                    <a:pt x="142" y="596"/>
                  </a:lnTo>
                  <a:lnTo>
                    <a:pt x="145" y="596"/>
                  </a:lnTo>
                  <a:lnTo>
                    <a:pt x="142" y="602"/>
                  </a:lnTo>
                  <a:lnTo>
                    <a:pt x="139" y="602"/>
                  </a:lnTo>
                  <a:lnTo>
                    <a:pt x="135" y="605"/>
                  </a:lnTo>
                  <a:lnTo>
                    <a:pt x="135" y="605"/>
                  </a:lnTo>
                  <a:lnTo>
                    <a:pt x="132" y="611"/>
                  </a:lnTo>
                  <a:lnTo>
                    <a:pt x="129" y="614"/>
                  </a:lnTo>
                  <a:lnTo>
                    <a:pt x="126" y="614"/>
                  </a:lnTo>
                  <a:lnTo>
                    <a:pt x="123" y="617"/>
                  </a:lnTo>
                  <a:lnTo>
                    <a:pt x="120" y="623"/>
                  </a:lnTo>
                  <a:lnTo>
                    <a:pt x="120" y="626"/>
                  </a:lnTo>
                  <a:lnTo>
                    <a:pt x="117" y="629"/>
                  </a:lnTo>
                  <a:lnTo>
                    <a:pt x="117" y="632"/>
                  </a:lnTo>
                  <a:lnTo>
                    <a:pt x="117" y="632"/>
                  </a:lnTo>
                  <a:lnTo>
                    <a:pt x="120" y="632"/>
                  </a:lnTo>
                  <a:lnTo>
                    <a:pt x="123" y="638"/>
                  </a:lnTo>
                  <a:lnTo>
                    <a:pt x="120" y="641"/>
                  </a:lnTo>
                  <a:lnTo>
                    <a:pt x="117" y="644"/>
                  </a:lnTo>
                  <a:lnTo>
                    <a:pt x="117" y="647"/>
                  </a:lnTo>
                  <a:lnTo>
                    <a:pt x="114" y="650"/>
                  </a:lnTo>
                  <a:lnTo>
                    <a:pt x="111" y="650"/>
                  </a:lnTo>
                  <a:lnTo>
                    <a:pt x="108" y="647"/>
                  </a:lnTo>
                  <a:lnTo>
                    <a:pt x="105" y="644"/>
                  </a:lnTo>
                  <a:lnTo>
                    <a:pt x="108" y="647"/>
                  </a:lnTo>
                  <a:lnTo>
                    <a:pt x="108" y="650"/>
                  </a:lnTo>
                  <a:lnTo>
                    <a:pt x="108" y="653"/>
                  </a:lnTo>
                  <a:lnTo>
                    <a:pt x="105" y="656"/>
                  </a:lnTo>
                  <a:lnTo>
                    <a:pt x="102" y="659"/>
                  </a:lnTo>
                  <a:lnTo>
                    <a:pt x="99" y="665"/>
                  </a:lnTo>
                  <a:lnTo>
                    <a:pt x="99" y="671"/>
                  </a:lnTo>
                  <a:lnTo>
                    <a:pt x="105" y="677"/>
                  </a:lnTo>
                  <a:lnTo>
                    <a:pt x="108" y="686"/>
                  </a:lnTo>
                  <a:lnTo>
                    <a:pt x="108" y="689"/>
                  </a:lnTo>
                  <a:lnTo>
                    <a:pt x="108" y="689"/>
                  </a:lnTo>
                  <a:lnTo>
                    <a:pt x="108" y="692"/>
                  </a:lnTo>
                  <a:lnTo>
                    <a:pt x="105" y="692"/>
                  </a:lnTo>
                  <a:lnTo>
                    <a:pt x="108" y="695"/>
                  </a:lnTo>
                  <a:lnTo>
                    <a:pt x="108" y="695"/>
                  </a:lnTo>
                  <a:lnTo>
                    <a:pt x="111" y="698"/>
                  </a:lnTo>
                  <a:lnTo>
                    <a:pt x="114" y="701"/>
                  </a:lnTo>
                  <a:lnTo>
                    <a:pt x="120" y="704"/>
                  </a:lnTo>
                  <a:lnTo>
                    <a:pt x="123" y="707"/>
                  </a:lnTo>
                  <a:lnTo>
                    <a:pt x="123" y="710"/>
                  </a:lnTo>
                  <a:lnTo>
                    <a:pt x="123" y="710"/>
                  </a:lnTo>
                  <a:lnTo>
                    <a:pt x="117" y="710"/>
                  </a:lnTo>
                  <a:lnTo>
                    <a:pt x="111" y="704"/>
                  </a:lnTo>
                  <a:lnTo>
                    <a:pt x="108" y="704"/>
                  </a:lnTo>
                  <a:lnTo>
                    <a:pt x="108" y="701"/>
                  </a:lnTo>
                  <a:lnTo>
                    <a:pt x="84" y="701"/>
                  </a:lnTo>
                  <a:lnTo>
                    <a:pt x="69" y="704"/>
                  </a:lnTo>
                  <a:lnTo>
                    <a:pt x="66" y="704"/>
                  </a:lnTo>
                  <a:lnTo>
                    <a:pt x="57" y="701"/>
                  </a:lnTo>
                  <a:lnTo>
                    <a:pt x="54" y="695"/>
                  </a:lnTo>
                  <a:lnTo>
                    <a:pt x="51" y="689"/>
                  </a:lnTo>
                  <a:lnTo>
                    <a:pt x="48" y="683"/>
                  </a:lnTo>
                  <a:lnTo>
                    <a:pt x="48" y="674"/>
                  </a:lnTo>
                  <a:lnTo>
                    <a:pt x="48" y="668"/>
                  </a:lnTo>
                  <a:lnTo>
                    <a:pt x="42" y="668"/>
                  </a:lnTo>
                  <a:lnTo>
                    <a:pt x="36" y="671"/>
                  </a:lnTo>
                  <a:lnTo>
                    <a:pt x="33" y="674"/>
                  </a:lnTo>
                  <a:lnTo>
                    <a:pt x="30" y="674"/>
                  </a:lnTo>
                  <a:lnTo>
                    <a:pt x="21" y="659"/>
                  </a:lnTo>
                  <a:lnTo>
                    <a:pt x="21" y="653"/>
                  </a:lnTo>
                  <a:lnTo>
                    <a:pt x="24" y="635"/>
                  </a:lnTo>
                  <a:lnTo>
                    <a:pt x="27" y="629"/>
                  </a:lnTo>
                  <a:lnTo>
                    <a:pt x="33" y="623"/>
                  </a:lnTo>
                  <a:lnTo>
                    <a:pt x="36" y="614"/>
                  </a:lnTo>
                  <a:lnTo>
                    <a:pt x="33" y="605"/>
                  </a:lnTo>
                  <a:lnTo>
                    <a:pt x="30" y="596"/>
                  </a:lnTo>
                  <a:lnTo>
                    <a:pt x="33" y="587"/>
                  </a:lnTo>
                  <a:lnTo>
                    <a:pt x="36" y="584"/>
                  </a:lnTo>
                  <a:lnTo>
                    <a:pt x="33" y="574"/>
                  </a:lnTo>
                  <a:lnTo>
                    <a:pt x="33" y="568"/>
                  </a:lnTo>
                  <a:lnTo>
                    <a:pt x="36" y="565"/>
                  </a:lnTo>
                  <a:lnTo>
                    <a:pt x="33" y="556"/>
                  </a:lnTo>
                  <a:lnTo>
                    <a:pt x="33" y="547"/>
                  </a:lnTo>
                  <a:lnTo>
                    <a:pt x="30" y="541"/>
                  </a:lnTo>
                  <a:lnTo>
                    <a:pt x="30" y="538"/>
                  </a:lnTo>
                  <a:lnTo>
                    <a:pt x="36" y="535"/>
                  </a:lnTo>
                  <a:lnTo>
                    <a:pt x="36" y="529"/>
                  </a:lnTo>
                  <a:lnTo>
                    <a:pt x="30" y="523"/>
                  </a:lnTo>
                  <a:lnTo>
                    <a:pt x="24" y="520"/>
                  </a:lnTo>
                  <a:lnTo>
                    <a:pt x="21" y="520"/>
                  </a:lnTo>
                  <a:lnTo>
                    <a:pt x="21" y="520"/>
                  </a:lnTo>
                  <a:lnTo>
                    <a:pt x="18" y="517"/>
                  </a:lnTo>
                  <a:lnTo>
                    <a:pt x="18" y="514"/>
                  </a:lnTo>
                  <a:lnTo>
                    <a:pt x="27" y="514"/>
                  </a:lnTo>
                  <a:lnTo>
                    <a:pt x="30" y="508"/>
                  </a:lnTo>
                  <a:lnTo>
                    <a:pt x="30" y="505"/>
                  </a:lnTo>
                  <a:lnTo>
                    <a:pt x="30" y="505"/>
                  </a:lnTo>
                  <a:lnTo>
                    <a:pt x="27" y="505"/>
                  </a:lnTo>
                  <a:lnTo>
                    <a:pt x="21" y="505"/>
                  </a:lnTo>
                  <a:lnTo>
                    <a:pt x="21" y="496"/>
                  </a:lnTo>
                  <a:lnTo>
                    <a:pt x="18" y="490"/>
                  </a:lnTo>
                  <a:lnTo>
                    <a:pt x="18" y="484"/>
                  </a:lnTo>
                  <a:lnTo>
                    <a:pt x="18" y="478"/>
                  </a:lnTo>
                  <a:lnTo>
                    <a:pt x="12" y="475"/>
                  </a:lnTo>
                  <a:lnTo>
                    <a:pt x="9" y="469"/>
                  </a:lnTo>
                  <a:lnTo>
                    <a:pt x="9" y="454"/>
                  </a:lnTo>
                  <a:lnTo>
                    <a:pt x="12" y="451"/>
                  </a:lnTo>
                  <a:lnTo>
                    <a:pt x="15" y="448"/>
                  </a:lnTo>
                  <a:lnTo>
                    <a:pt x="12" y="445"/>
                  </a:lnTo>
                  <a:lnTo>
                    <a:pt x="9" y="442"/>
                  </a:lnTo>
                  <a:lnTo>
                    <a:pt x="6" y="432"/>
                  </a:lnTo>
                  <a:lnTo>
                    <a:pt x="6" y="420"/>
                  </a:lnTo>
                  <a:lnTo>
                    <a:pt x="6" y="405"/>
                  </a:lnTo>
                  <a:lnTo>
                    <a:pt x="3" y="399"/>
                  </a:lnTo>
                  <a:lnTo>
                    <a:pt x="3" y="393"/>
                  </a:lnTo>
                  <a:lnTo>
                    <a:pt x="9" y="384"/>
                  </a:lnTo>
                  <a:lnTo>
                    <a:pt x="12" y="375"/>
                  </a:lnTo>
                  <a:lnTo>
                    <a:pt x="15" y="372"/>
                  </a:lnTo>
                  <a:lnTo>
                    <a:pt x="18" y="369"/>
                  </a:lnTo>
                  <a:lnTo>
                    <a:pt x="6" y="345"/>
                  </a:lnTo>
                  <a:lnTo>
                    <a:pt x="9" y="339"/>
                  </a:lnTo>
                  <a:lnTo>
                    <a:pt x="9" y="333"/>
                  </a:lnTo>
                  <a:lnTo>
                    <a:pt x="9" y="321"/>
                  </a:lnTo>
                  <a:lnTo>
                    <a:pt x="12" y="312"/>
                  </a:lnTo>
                  <a:lnTo>
                    <a:pt x="18" y="309"/>
                  </a:lnTo>
                  <a:lnTo>
                    <a:pt x="15" y="300"/>
                  </a:lnTo>
                  <a:lnTo>
                    <a:pt x="12" y="293"/>
                  </a:lnTo>
                  <a:lnTo>
                    <a:pt x="9" y="290"/>
                  </a:lnTo>
                  <a:lnTo>
                    <a:pt x="15" y="284"/>
                  </a:lnTo>
                  <a:lnTo>
                    <a:pt x="12" y="278"/>
                  </a:lnTo>
                  <a:lnTo>
                    <a:pt x="15" y="269"/>
                  </a:lnTo>
                  <a:lnTo>
                    <a:pt x="21" y="269"/>
                  </a:lnTo>
                  <a:lnTo>
                    <a:pt x="21" y="260"/>
                  </a:lnTo>
                  <a:lnTo>
                    <a:pt x="18" y="245"/>
                  </a:lnTo>
                  <a:lnTo>
                    <a:pt x="15" y="242"/>
                  </a:lnTo>
                  <a:lnTo>
                    <a:pt x="15" y="233"/>
                  </a:lnTo>
                  <a:lnTo>
                    <a:pt x="12" y="227"/>
                  </a:lnTo>
                  <a:lnTo>
                    <a:pt x="6" y="218"/>
                  </a:lnTo>
                  <a:lnTo>
                    <a:pt x="6" y="215"/>
                  </a:lnTo>
                  <a:lnTo>
                    <a:pt x="3" y="212"/>
                  </a:lnTo>
                  <a:lnTo>
                    <a:pt x="0" y="203"/>
                  </a:lnTo>
                  <a:lnTo>
                    <a:pt x="3" y="194"/>
                  </a:lnTo>
                  <a:lnTo>
                    <a:pt x="6" y="191"/>
                  </a:lnTo>
                  <a:lnTo>
                    <a:pt x="6" y="182"/>
                  </a:lnTo>
                  <a:lnTo>
                    <a:pt x="9" y="179"/>
                  </a:lnTo>
                  <a:lnTo>
                    <a:pt x="9" y="170"/>
                  </a:lnTo>
                  <a:lnTo>
                    <a:pt x="6" y="164"/>
                  </a:lnTo>
                  <a:lnTo>
                    <a:pt x="6" y="151"/>
                  </a:lnTo>
                  <a:lnTo>
                    <a:pt x="9" y="148"/>
                  </a:lnTo>
                  <a:lnTo>
                    <a:pt x="9" y="136"/>
                  </a:lnTo>
                  <a:lnTo>
                    <a:pt x="15" y="130"/>
                  </a:lnTo>
                  <a:lnTo>
                    <a:pt x="18" y="118"/>
                  </a:lnTo>
                  <a:lnTo>
                    <a:pt x="24" y="112"/>
                  </a:lnTo>
                  <a:lnTo>
                    <a:pt x="27" y="112"/>
                  </a:lnTo>
                  <a:lnTo>
                    <a:pt x="30" y="106"/>
                  </a:lnTo>
                  <a:lnTo>
                    <a:pt x="27" y="106"/>
                  </a:lnTo>
                  <a:lnTo>
                    <a:pt x="27" y="100"/>
                  </a:lnTo>
                  <a:lnTo>
                    <a:pt x="27" y="97"/>
                  </a:lnTo>
                  <a:lnTo>
                    <a:pt x="24" y="94"/>
                  </a:lnTo>
                  <a:lnTo>
                    <a:pt x="24" y="91"/>
                  </a:lnTo>
                  <a:lnTo>
                    <a:pt x="30" y="88"/>
                  </a:lnTo>
                  <a:lnTo>
                    <a:pt x="30" y="85"/>
                  </a:lnTo>
                  <a:lnTo>
                    <a:pt x="24" y="79"/>
                  </a:lnTo>
                  <a:lnTo>
                    <a:pt x="24" y="73"/>
                  </a:lnTo>
                  <a:lnTo>
                    <a:pt x="27" y="70"/>
                  </a:lnTo>
                  <a:lnTo>
                    <a:pt x="24" y="64"/>
                  </a:lnTo>
                  <a:lnTo>
                    <a:pt x="21" y="61"/>
                  </a:lnTo>
                  <a:lnTo>
                    <a:pt x="24" y="58"/>
                  </a:lnTo>
                  <a:lnTo>
                    <a:pt x="45" y="46"/>
                  </a:lnTo>
                  <a:lnTo>
                    <a:pt x="51" y="25"/>
                  </a:lnTo>
                  <a:lnTo>
                    <a:pt x="48" y="18"/>
                  </a:lnTo>
                  <a:lnTo>
                    <a:pt x="48" y="18"/>
                  </a:lnTo>
                  <a:close/>
                  <a:moveTo>
                    <a:pt x="202" y="777"/>
                  </a:moveTo>
                  <a:lnTo>
                    <a:pt x="205" y="780"/>
                  </a:lnTo>
                  <a:lnTo>
                    <a:pt x="211" y="777"/>
                  </a:lnTo>
                  <a:lnTo>
                    <a:pt x="214" y="777"/>
                  </a:lnTo>
                  <a:lnTo>
                    <a:pt x="217" y="771"/>
                  </a:lnTo>
                  <a:lnTo>
                    <a:pt x="214" y="771"/>
                  </a:lnTo>
                  <a:lnTo>
                    <a:pt x="211" y="774"/>
                  </a:lnTo>
                  <a:lnTo>
                    <a:pt x="205" y="774"/>
                  </a:lnTo>
                  <a:lnTo>
                    <a:pt x="202" y="777"/>
                  </a:lnTo>
                  <a:lnTo>
                    <a:pt x="202" y="777"/>
                  </a:lnTo>
                  <a:close/>
                  <a:moveTo>
                    <a:pt x="117" y="716"/>
                  </a:moveTo>
                  <a:lnTo>
                    <a:pt x="120" y="716"/>
                  </a:lnTo>
                  <a:lnTo>
                    <a:pt x="120" y="720"/>
                  </a:lnTo>
                  <a:lnTo>
                    <a:pt x="126" y="726"/>
                  </a:lnTo>
                  <a:lnTo>
                    <a:pt x="129" y="735"/>
                  </a:lnTo>
                  <a:lnTo>
                    <a:pt x="126" y="735"/>
                  </a:lnTo>
                  <a:lnTo>
                    <a:pt x="126" y="735"/>
                  </a:lnTo>
                  <a:lnTo>
                    <a:pt x="123" y="738"/>
                  </a:lnTo>
                  <a:lnTo>
                    <a:pt x="117" y="716"/>
                  </a:lnTo>
                  <a:lnTo>
                    <a:pt x="117" y="716"/>
                  </a:lnTo>
                  <a:close/>
                  <a:moveTo>
                    <a:pt x="123" y="738"/>
                  </a:moveTo>
                  <a:lnTo>
                    <a:pt x="126" y="741"/>
                  </a:lnTo>
                  <a:lnTo>
                    <a:pt x="132" y="741"/>
                  </a:lnTo>
                  <a:lnTo>
                    <a:pt x="135" y="744"/>
                  </a:lnTo>
                  <a:lnTo>
                    <a:pt x="135" y="750"/>
                  </a:lnTo>
                  <a:lnTo>
                    <a:pt x="142" y="750"/>
                  </a:lnTo>
                  <a:lnTo>
                    <a:pt x="148" y="753"/>
                  </a:lnTo>
                  <a:lnTo>
                    <a:pt x="148" y="759"/>
                  </a:lnTo>
                  <a:lnTo>
                    <a:pt x="151" y="759"/>
                  </a:lnTo>
                  <a:lnTo>
                    <a:pt x="166" y="765"/>
                  </a:lnTo>
                  <a:lnTo>
                    <a:pt x="169" y="768"/>
                  </a:lnTo>
                  <a:lnTo>
                    <a:pt x="172" y="768"/>
                  </a:lnTo>
                  <a:lnTo>
                    <a:pt x="178" y="771"/>
                  </a:lnTo>
                  <a:lnTo>
                    <a:pt x="181" y="774"/>
                  </a:lnTo>
                  <a:lnTo>
                    <a:pt x="190" y="771"/>
                  </a:lnTo>
                  <a:lnTo>
                    <a:pt x="193" y="771"/>
                  </a:lnTo>
                  <a:lnTo>
                    <a:pt x="193" y="777"/>
                  </a:lnTo>
                  <a:lnTo>
                    <a:pt x="187" y="777"/>
                  </a:lnTo>
                  <a:lnTo>
                    <a:pt x="187" y="777"/>
                  </a:lnTo>
                  <a:lnTo>
                    <a:pt x="181" y="777"/>
                  </a:lnTo>
                  <a:lnTo>
                    <a:pt x="181" y="780"/>
                  </a:lnTo>
                  <a:lnTo>
                    <a:pt x="178" y="786"/>
                  </a:lnTo>
                  <a:lnTo>
                    <a:pt x="175" y="786"/>
                  </a:lnTo>
                  <a:lnTo>
                    <a:pt x="169" y="783"/>
                  </a:lnTo>
                  <a:lnTo>
                    <a:pt x="166" y="783"/>
                  </a:lnTo>
                  <a:lnTo>
                    <a:pt x="157" y="780"/>
                  </a:lnTo>
                  <a:lnTo>
                    <a:pt x="151" y="783"/>
                  </a:lnTo>
                  <a:lnTo>
                    <a:pt x="145" y="780"/>
                  </a:lnTo>
                  <a:lnTo>
                    <a:pt x="139" y="783"/>
                  </a:lnTo>
                  <a:lnTo>
                    <a:pt x="135" y="783"/>
                  </a:lnTo>
                  <a:lnTo>
                    <a:pt x="132" y="777"/>
                  </a:lnTo>
                  <a:lnTo>
                    <a:pt x="142" y="777"/>
                  </a:lnTo>
                  <a:lnTo>
                    <a:pt x="148" y="774"/>
                  </a:lnTo>
                  <a:lnTo>
                    <a:pt x="151" y="774"/>
                  </a:lnTo>
                  <a:lnTo>
                    <a:pt x="151" y="771"/>
                  </a:lnTo>
                  <a:lnTo>
                    <a:pt x="145" y="774"/>
                  </a:lnTo>
                  <a:lnTo>
                    <a:pt x="142" y="774"/>
                  </a:lnTo>
                  <a:lnTo>
                    <a:pt x="135" y="774"/>
                  </a:lnTo>
                  <a:lnTo>
                    <a:pt x="132" y="774"/>
                  </a:lnTo>
                  <a:lnTo>
                    <a:pt x="123" y="738"/>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8" name="Freeform 42"/>
            <p:cNvSpPr>
              <a:spLocks noEditPoints="1"/>
            </p:cNvSpPr>
            <p:nvPr/>
          </p:nvSpPr>
          <p:spPr bwMode="auto">
            <a:xfrm>
              <a:off x="3424238" y="5386388"/>
              <a:ext cx="331788" cy="1433513"/>
            </a:xfrm>
            <a:custGeom>
              <a:avLst/>
              <a:gdLst>
                <a:gd name="T0" fmla="*/ 47 w 69"/>
                <a:gd name="T1" fmla="*/ 287 h 299"/>
                <a:gd name="T2" fmla="*/ 46 w 69"/>
                <a:gd name="T3" fmla="*/ 290 h 299"/>
                <a:gd name="T4" fmla="*/ 57 w 69"/>
                <a:gd name="T5" fmla="*/ 290 h 299"/>
                <a:gd name="T6" fmla="*/ 47 w 69"/>
                <a:gd name="T7" fmla="*/ 278 h 299"/>
                <a:gd name="T8" fmla="*/ 55 w 69"/>
                <a:gd name="T9" fmla="*/ 274 h 299"/>
                <a:gd name="T10" fmla="*/ 21 w 69"/>
                <a:gd name="T11" fmla="*/ 246 h 299"/>
                <a:gd name="T12" fmla="*/ 21 w 69"/>
                <a:gd name="T13" fmla="*/ 202 h 299"/>
                <a:gd name="T14" fmla="*/ 16 w 69"/>
                <a:gd name="T15" fmla="*/ 169 h 299"/>
                <a:gd name="T16" fmla="*/ 21 w 69"/>
                <a:gd name="T17" fmla="*/ 116 h 299"/>
                <a:gd name="T18" fmla="*/ 23 w 69"/>
                <a:gd name="T19" fmla="*/ 67 h 299"/>
                <a:gd name="T20" fmla="*/ 22 w 69"/>
                <a:gd name="T21" fmla="*/ 25 h 299"/>
                <a:gd name="T22" fmla="*/ 10 w 69"/>
                <a:gd name="T23" fmla="*/ 5 h 299"/>
                <a:gd name="T24" fmla="*/ 7 w 69"/>
                <a:gd name="T25" fmla="*/ 39 h 299"/>
                <a:gd name="T26" fmla="*/ 7 w 69"/>
                <a:gd name="T27" fmla="*/ 74 h 299"/>
                <a:gd name="T28" fmla="*/ 9 w 69"/>
                <a:gd name="T29" fmla="*/ 106 h 299"/>
                <a:gd name="T30" fmla="*/ 6 w 69"/>
                <a:gd name="T31" fmla="*/ 129 h 299"/>
                <a:gd name="T32" fmla="*/ 3 w 69"/>
                <a:gd name="T33" fmla="*/ 148 h 299"/>
                <a:gd name="T34" fmla="*/ 4 w 69"/>
                <a:gd name="T35" fmla="*/ 172 h 299"/>
                <a:gd name="T36" fmla="*/ 15 w 69"/>
                <a:gd name="T37" fmla="*/ 183 h 299"/>
                <a:gd name="T38" fmla="*/ 12 w 69"/>
                <a:gd name="T39" fmla="*/ 196 h 299"/>
                <a:gd name="T40" fmla="*/ 12 w 69"/>
                <a:gd name="T41" fmla="*/ 216 h 299"/>
                <a:gd name="T42" fmla="*/ 4 w 69"/>
                <a:gd name="T43" fmla="*/ 211 h 299"/>
                <a:gd name="T44" fmla="*/ 8 w 69"/>
                <a:gd name="T45" fmla="*/ 219 h 299"/>
                <a:gd name="T46" fmla="*/ 14 w 69"/>
                <a:gd name="T47" fmla="*/ 227 h 299"/>
                <a:gd name="T48" fmla="*/ 14 w 69"/>
                <a:gd name="T49" fmla="*/ 235 h 299"/>
                <a:gd name="T50" fmla="*/ 16 w 69"/>
                <a:gd name="T51" fmla="*/ 246 h 299"/>
                <a:gd name="T52" fmla="*/ 22 w 69"/>
                <a:gd name="T53" fmla="*/ 258 h 299"/>
                <a:gd name="T54" fmla="*/ 28 w 69"/>
                <a:gd name="T55" fmla="*/ 262 h 299"/>
                <a:gd name="T56" fmla="*/ 30 w 69"/>
                <a:gd name="T57" fmla="*/ 267 h 299"/>
                <a:gd name="T58" fmla="*/ 26 w 69"/>
                <a:gd name="T59" fmla="*/ 270 h 299"/>
                <a:gd name="T60" fmla="*/ 32 w 69"/>
                <a:gd name="T61" fmla="*/ 269 h 299"/>
                <a:gd name="T62" fmla="*/ 30 w 69"/>
                <a:gd name="T63" fmla="*/ 275 h 299"/>
                <a:gd name="T64" fmla="*/ 40 w 69"/>
                <a:gd name="T65" fmla="*/ 272 h 299"/>
                <a:gd name="T66" fmla="*/ 41 w 69"/>
                <a:gd name="T67" fmla="*/ 281 h 299"/>
                <a:gd name="T68" fmla="*/ 53 w 69"/>
                <a:gd name="T69" fmla="*/ 265 h 299"/>
                <a:gd name="T70" fmla="*/ 4 w 69"/>
                <a:gd name="T71" fmla="*/ 184 h 299"/>
                <a:gd name="T72" fmla="*/ 11 w 69"/>
                <a:gd name="T73" fmla="*/ 181 h 299"/>
                <a:gd name="T74" fmla="*/ 9 w 69"/>
                <a:gd name="T75" fmla="*/ 194 h 299"/>
                <a:gd name="T76" fmla="*/ 4 w 69"/>
                <a:gd name="T77" fmla="*/ 201 h 299"/>
                <a:gd name="T78" fmla="*/ 6 w 69"/>
                <a:gd name="T79" fmla="*/ 200 h 299"/>
                <a:gd name="T80" fmla="*/ 13 w 69"/>
                <a:gd name="T81" fmla="*/ 198 h 299"/>
                <a:gd name="T82" fmla="*/ 8 w 69"/>
                <a:gd name="T83" fmla="*/ 204 h 299"/>
                <a:gd name="T84" fmla="*/ 10 w 69"/>
                <a:gd name="T85" fmla="*/ 233 h 299"/>
                <a:gd name="T86" fmla="*/ 8 w 69"/>
                <a:gd name="T87" fmla="*/ 232 h 299"/>
                <a:gd name="T88" fmla="*/ 7 w 69"/>
                <a:gd name="T89" fmla="*/ 239 h 299"/>
                <a:gd name="T90" fmla="*/ 9 w 69"/>
                <a:gd name="T91" fmla="*/ 241 h 299"/>
                <a:gd name="T92" fmla="*/ 13 w 69"/>
                <a:gd name="T93" fmla="*/ 245 h 299"/>
                <a:gd name="T94" fmla="*/ 14 w 69"/>
                <a:gd name="T95" fmla="*/ 254 h 299"/>
                <a:gd name="T96" fmla="*/ 14 w 69"/>
                <a:gd name="T97" fmla="*/ 253 h 299"/>
                <a:gd name="T98" fmla="*/ 16 w 69"/>
                <a:gd name="T99" fmla="*/ 262 h 299"/>
                <a:gd name="T100" fmla="*/ 20 w 69"/>
                <a:gd name="T101" fmla="*/ 265 h 299"/>
                <a:gd name="T102" fmla="*/ 21 w 69"/>
                <a:gd name="T103" fmla="*/ 265 h 299"/>
                <a:gd name="T104" fmla="*/ 25 w 69"/>
                <a:gd name="T105" fmla="*/ 270 h 299"/>
                <a:gd name="T106" fmla="*/ 30 w 69"/>
                <a:gd name="T107" fmla="*/ 277 h 299"/>
                <a:gd name="T108" fmla="*/ 31 w 69"/>
                <a:gd name="T109" fmla="*/ 283 h 299"/>
                <a:gd name="T110" fmla="*/ 36 w 69"/>
                <a:gd name="T111" fmla="*/ 283 h 299"/>
                <a:gd name="T112" fmla="*/ 38 w 69"/>
                <a:gd name="T113" fmla="*/ 284 h 299"/>
                <a:gd name="T114" fmla="*/ 44 w 69"/>
                <a:gd name="T115" fmla="*/ 281 h 299"/>
                <a:gd name="T116" fmla="*/ 68 w 69"/>
                <a:gd name="T117" fmla="*/ 296 h 299"/>
                <a:gd name="T118" fmla="*/ 64 w 69"/>
                <a:gd name="T119" fmla="*/ 292 h 299"/>
                <a:gd name="T120" fmla="*/ 58 w 69"/>
                <a:gd name="T121" fmla="*/ 29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99">
                  <a:moveTo>
                    <a:pt x="59" y="289"/>
                  </a:moveTo>
                  <a:cubicBezTo>
                    <a:pt x="58" y="287"/>
                    <a:pt x="58" y="287"/>
                    <a:pt x="58" y="287"/>
                  </a:cubicBezTo>
                  <a:cubicBezTo>
                    <a:pt x="58" y="287"/>
                    <a:pt x="58" y="287"/>
                    <a:pt x="58" y="287"/>
                  </a:cubicBezTo>
                  <a:cubicBezTo>
                    <a:pt x="56" y="286"/>
                    <a:pt x="56" y="286"/>
                    <a:pt x="56" y="286"/>
                  </a:cubicBezTo>
                  <a:cubicBezTo>
                    <a:pt x="54" y="285"/>
                    <a:pt x="54" y="285"/>
                    <a:pt x="54" y="285"/>
                  </a:cubicBezTo>
                  <a:cubicBezTo>
                    <a:pt x="51" y="284"/>
                    <a:pt x="51" y="284"/>
                    <a:pt x="51" y="284"/>
                  </a:cubicBezTo>
                  <a:cubicBezTo>
                    <a:pt x="50" y="284"/>
                    <a:pt x="50" y="284"/>
                    <a:pt x="50" y="284"/>
                  </a:cubicBezTo>
                  <a:cubicBezTo>
                    <a:pt x="49" y="284"/>
                    <a:pt x="49" y="284"/>
                    <a:pt x="49" y="284"/>
                  </a:cubicBezTo>
                  <a:cubicBezTo>
                    <a:pt x="50" y="285"/>
                    <a:pt x="50" y="285"/>
                    <a:pt x="50" y="285"/>
                  </a:cubicBezTo>
                  <a:cubicBezTo>
                    <a:pt x="49" y="285"/>
                    <a:pt x="49" y="285"/>
                    <a:pt x="49" y="285"/>
                  </a:cubicBezTo>
                  <a:cubicBezTo>
                    <a:pt x="49" y="285"/>
                    <a:pt x="49" y="285"/>
                    <a:pt x="49" y="285"/>
                  </a:cubicBezTo>
                  <a:cubicBezTo>
                    <a:pt x="47" y="284"/>
                    <a:pt x="47" y="284"/>
                    <a:pt x="47" y="284"/>
                  </a:cubicBezTo>
                  <a:cubicBezTo>
                    <a:pt x="46" y="283"/>
                    <a:pt x="46" y="283"/>
                    <a:pt x="46" y="283"/>
                  </a:cubicBezTo>
                  <a:cubicBezTo>
                    <a:pt x="45" y="284"/>
                    <a:pt x="45" y="284"/>
                    <a:pt x="45" y="284"/>
                  </a:cubicBezTo>
                  <a:cubicBezTo>
                    <a:pt x="46" y="284"/>
                    <a:pt x="46" y="284"/>
                    <a:pt x="46" y="284"/>
                  </a:cubicBezTo>
                  <a:cubicBezTo>
                    <a:pt x="48" y="286"/>
                    <a:pt x="48" y="286"/>
                    <a:pt x="48" y="286"/>
                  </a:cubicBezTo>
                  <a:cubicBezTo>
                    <a:pt x="49" y="286"/>
                    <a:pt x="49" y="286"/>
                    <a:pt x="49" y="286"/>
                  </a:cubicBezTo>
                  <a:cubicBezTo>
                    <a:pt x="48" y="286"/>
                    <a:pt x="48" y="286"/>
                    <a:pt x="48" y="286"/>
                  </a:cubicBezTo>
                  <a:cubicBezTo>
                    <a:pt x="48" y="286"/>
                    <a:pt x="48" y="286"/>
                    <a:pt x="48" y="286"/>
                  </a:cubicBezTo>
                  <a:cubicBezTo>
                    <a:pt x="48" y="287"/>
                    <a:pt x="48" y="287"/>
                    <a:pt x="48" y="287"/>
                  </a:cubicBezTo>
                  <a:cubicBezTo>
                    <a:pt x="47" y="287"/>
                    <a:pt x="47" y="287"/>
                    <a:pt x="47" y="287"/>
                  </a:cubicBezTo>
                  <a:cubicBezTo>
                    <a:pt x="47" y="286"/>
                    <a:pt x="47" y="286"/>
                    <a:pt x="47" y="286"/>
                  </a:cubicBezTo>
                  <a:cubicBezTo>
                    <a:pt x="45" y="285"/>
                    <a:pt x="45" y="285"/>
                    <a:pt x="45" y="285"/>
                  </a:cubicBezTo>
                  <a:cubicBezTo>
                    <a:pt x="45" y="286"/>
                    <a:pt x="45" y="286"/>
                    <a:pt x="45" y="286"/>
                  </a:cubicBezTo>
                  <a:cubicBezTo>
                    <a:pt x="45" y="286"/>
                    <a:pt x="45" y="286"/>
                    <a:pt x="45" y="286"/>
                  </a:cubicBezTo>
                  <a:cubicBezTo>
                    <a:pt x="44" y="287"/>
                    <a:pt x="44" y="287"/>
                    <a:pt x="44" y="287"/>
                  </a:cubicBezTo>
                  <a:cubicBezTo>
                    <a:pt x="42" y="287"/>
                    <a:pt x="42" y="287"/>
                    <a:pt x="42" y="287"/>
                  </a:cubicBezTo>
                  <a:cubicBezTo>
                    <a:pt x="42" y="287"/>
                    <a:pt x="42" y="287"/>
                    <a:pt x="42" y="287"/>
                  </a:cubicBezTo>
                  <a:cubicBezTo>
                    <a:pt x="42" y="287"/>
                    <a:pt x="42" y="287"/>
                    <a:pt x="42" y="287"/>
                  </a:cubicBezTo>
                  <a:cubicBezTo>
                    <a:pt x="42" y="288"/>
                    <a:pt x="42" y="288"/>
                    <a:pt x="42" y="288"/>
                  </a:cubicBezTo>
                  <a:cubicBezTo>
                    <a:pt x="41" y="288"/>
                    <a:pt x="41" y="288"/>
                    <a:pt x="41" y="288"/>
                  </a:cubicBezTo>
                  <a:cubicBezTo>
                    <a:pt x="40" y="288"/>
                    <a:pt x="40" y="288"/>
                    <a:pt x="40" y="288"/>
                  </a:cubicBezTo>
                  <a:cubicBezTo>
                    <a:pt x="40" y="289"/>
                    <a:pt x="40" y="289"/>
                    <a:pt x="40" y="289"/>
                  </a:cubicBezTo>
                  <a:cubicBezTo>
                    <a:pt x="41" y="289"/>
                    <a:pt x="41" y="289"/>
                    <a:pt x="41" y="289"/>
                  </a:cubicBezTo>
                  <a:cubicBezTo>
                    <a:pt x="43" y="289"/>
                    <a:pt x="43" y="289"/>
                    <a:pt x="43" y="289"/>
                  </a:cubicBezTo>
                  <a:cubicBezTo>
                    <a:pt x="43" y="288"/>
                    <a:pt x="43" y="288"/>
                    <a:pt x="43" y="288"/>
                  </a:cubicBezTo>
                  <a:cubicBezTo>
                    <a:pt x="43" y="288"/>
                    <a:pt x="43" y="288"/>
                    <a:pt x="43" y="288"/>
                  </a:cubicBezTo>
                  <a:cubicBezTo>
                    <a:pt x="44" y="288"/>
                    <a:pt x="44" y="288"/>
                    <a:pt x="44" y="288"/>
                  </a:cubicBezTo>
                  <a:cubicBezTo>
                    <a:pt x="45" y="289"/>
                    <a:pt x="45" y="289"/>
                    <a:pt x="45" y="289"/>
                  </a:cubicBezTo>
                  <a:cubicBezTo>
                    <a:pt x="46" y="289"/>
                    <a:pt x="46" y="289"/>
                    <a:pt x="46" y="289"/>
                  </a:cubicBezTo>
                  <a:cubicBezTo>
                    <a:pt x="46" y="289"/>
                    <a:pt x="46" y="289"/>
                    <a:pt x="46" y="289"/>
                  </a:cubicBezTo>
                  <a:cubicBezTo>
                    <a:pt x="46" y="290"/>
                    <a:pt x="46" y="290"/>
                    <a:pt x="46" y="290"/>
                  </a:cubicBezTo>
                  <a:cubicBezTo>
                    <a:pt x="47" y="290"/>
                    <a:pt x="47" y="290"/>
                    <a:pt x="47" y="290"/>
                  </a:cubicBezTo>
                  <a:cubicBezTo>
                    <a:pt x="46" y="291"/>
                    <a:pt x="46" y="291"/>
                    <a:pt x="46" y="291"/>
                  </a:cubicBezTo>
                  <a:cubicBezTo>
                    <a:pt x="46" y="292"/>
                    <a:pt x="46" y="292"/>
                    <a:pt x="46" y="292"/>
                  </a:cubicBezTo>
                  <a:cubicBezTo>
                    <a:pt x="46" y="293"/>
                    <a:pt x="46" y="293"/>
                    <a:pt x="46" y="293"/>
                  </a:cubicBezTo>
                  <a:cubicBezTo>
                    <a:pt x="47" y="293"/>
                    <a:pt x="47" y="293"/>
                    <a:pt x="47" y="293"/>
                  </a:cubicBezTo>
                  <a:cubicBezTo>
                    <a:pt x="48" y="293"/>
                    <a:pt x="48" y="293"/>
                    <a:pt x="48" y="293"/>
                  </a:cubicBezTo>
                  <a:cubicBezTo>
                    <a:pt x="49" y="294"/>
                    <a:pt x="49" y="294"/>
                    <a:pt x="49" y="294"/>
                  </a:cubicBezTo>
                  <a:cubicBezTo>
                    <a:pt x="50" y="294"/>
                    <a:pt x="50" y="294"/>
                    <a:pt x="50" y="294"/>
                  </a:cubicBezTo>
                  <a:cubicBezTo>
                    <a:pt x="50" y="294"/>
                    <a:pt x="50" y="294"/>
                    <a:pt x="50" y="294"/>
                  </a:cubicBezTo>
                  <a:cubicBezTo>
                    <a:pt x="49" y="293"/>
                    <a:pt x="49" y="293"/>
                    <a:pt x="49" y="293"/>
                  </a:cubicBezTo>
                  <a:cubicBezTo>
                    <a:pt x="48" y="292"/>
                    <a:pt x="48" y="292"/>
                    <a:pt x="48" y="292"/>
                  </a:cubicBezTo>
                  <a:cubicBezTo>
                    <a:pt x="48" y="292"/>
                    <a:pt x="48" y="292"/>
                    <a:pt x="48" y="292"/>
                  </a:cubicBezTo>
                  <a:cubicBezTo>
                    <a:pt x="48" y="292"/>
                    <a:pt x="48" y="292"/>
                    <a:pt x="48" y="292"/>
                  </a:cubicBezTo>
                  <a:cubicBezTo>
                    <a:pt x="49" y="292"/>
                    <a:pt x="49" y="292"/>
                    <a:pt x="49" y="292"/>
                  </a:cubicBezTo>
                  <a:cubicBezTo>
                    <a:pt x="50" y="292"/>
                    <a:pt x="50" y="292"/>
                    <a:pt x="50" y="292"/>
                  </a:cubicBezTo>
                  <a:cubicBezTo>
                    <a:pt x="50" y="291"/>
                    <a:pt x="50" y="291"/>
                    <a:pt x="50" y="291"/>
                  </a:cubicBezTo>
                  <a:cubicBezTo>
                    <a:pt x="49" y="291"/>
                    <a:pt x="49" y="291"/>
                    <a:pt x="49" y="291"/>
                  </a:cubicBezTo>
                  <a:cubicBezTo>
                    <a:pt x="48" y="290"/>
                    <a:pt x="48" y="290"/>
                    <a:pt x="48" y="290"/>
                  </a:cubicBezTo>
                  <a:cubicBezTo>
                    <a:pt x="51" y="289"/>
                    <a:pt x="51" y="289"/>
                    <a:pt x="51" y="289"/>
                  </a:cubicBezTo>
                  <a:cubicBezTo>
                    <a:pt x="52" y="289"/>
                    <a:pt x="52" y="289"/>
                    <a:pt x="52" y="289"/>
                  </a:cubicBezTo>
                  <a:cubicBezTo>
                    <a:pt x="57" y="290"/>
                    <a:pt x="57" y="290"/>
                    <a:pt x="57" y="290"/>
                  </a:cubicBezTo>
                  <a:cubicBezTo>
                    <a:pt x="58" y="290"/>
                    <a:pt x="58" y="290"/>
                    <a:pt x="58" y="290"/>
                  </a:cubicBezTo>
                  <a:cubicBezTo>
                    <a:pt x="57" y="289"/>
                    <a:pt x="57" y="289"/>
                    <a:pt x="57" y="289"/>
                  </a:cubicBezTo>
                  <a:cubicBezTo>
                    <a:pt x="59" y="289"/>
                    <a:pt x="59" y="289"/>
                    <a:pt x="59" y="289"/>
                  </a:cubicBezTo>
                  <a:close/>
                  <a:moveTo>
                    <a:pt x="58" y="286"/>
                  </a:moveTo>
                  <a:cubicBezTo>
                    <a:pt x="57" y="286"/>
                    <a:pt x="57" y="286"/>
                    <a:pt x="57" y="286"/>
                  </a:cubicBezTo>
                  <a:cubicBezTo>
                    <a:pt x="54" y="284"/>
                    <a:pt x="54" y="284"/>
                    <a:pt x="54" y="284"/>
                  </a:cubicBezTo>
                  <a:cubicBezTo>
                    <a:pt x="52" y="283"/>
                    <a:pt x="52" y="283"/>
                    <a:pt x="52" y="283"/>
                  </a:cubicBezTo>
                  <a:cubicBezTo>
                    <a:pt x="50" y="283"/>
                    <a:pt x="50" y="283"/>
                    <a:pt x="50" y="283"/>
                  </a:cubicBezTo>
                  <a:cubicBezTo>
                    <a:pt x="49" y="282"/>
                    <a:pt x="49" y="282"/>
                    <a:pt x="49" y="282"/>
                  </a:cubicBezTo>
                  <a:cubicBezTo>
                    <a:pt x="48" y="281"/>
                    <a:pt x="48" y="281"/>
                    <a:pt x="48" y="281"/>
                  </a:cubicBezTo>
                  <a:cubicBezTo>
                    <a:pt x="48" y="280"/>
                    <a:pt x="48" y="280"/>
                    <a:pt x="48" y="280"/>
                  </a:cubicBezTo>
                  <a:cubicBezTo>
                    <a:pt x="48" y="280"/>
                    <a:pt x="48" y="280"/>
                    <a:pt x="48" y="280"/>
                  </a:cubicBezTo>
                  <a:cubicBezTo>
                    <a:pt x="50" y="279"/>
                    <a:pt x="50" y="279"/>
                    <a:pt x="50" y="279"/>
                  </a:cubicBezTo>
                  <a:cubicBezTo>
                    <a:pt x="50" y="278"/>
                    <a:pt x="50" y="278"/>
                    <a:pt x="50" y="278"/>
                  </a:cubicBezTo>
                  <a:cubicBezTo>
                    <a:pt x="51" y="278"/>
                    <a:pt x="51" y="278"/>
                    <a:pt x="51" y="278"/>
                  </a:cubicBezTo>
                  <a:cubicBezTo>
                    <a:pt x="52" y="277"/>
                    <a:pt x="52" y="277"/>
                    <a:pt x="52" y="277"/>
                  </a:cubicBezTo>
                  <a:cubicBezTo>
                    <a:pt x="52" y="275"/>
                    <a:pt x="52" y="275"/>
                    <a:pt x="52" y="275"/>
                  </a:cubicBezTo>
                  <a:cubicBezTo>
                    <a:pt x="50" y="275"/>
                    <a:pt x="50" y="275"/>
                    <a:pt x="50" y="275"/>
                  </a:cubicBezTo>
                  <a:cubicBezTo>
                    <a:pt x="49" y="276"/>
                    <a:pt x="49" y="276"/>
                    <a:pt x="49" y="276"/>
                  </a:cubicBezTo>
                  <a:cubicBezTo>
                    <a:pt x="48" y="277"/>
                    <a:pt x="48" y="277"/>
                    <a:pt x="48" y="277"/>
                  </a:cubicBezTo>
                  <a:cubicBezTo>
                    <a:pt x="47" y="278"/>
                    <a:pt x="47" y="278"/>
                    <a:pt x="47" y="278"/>
                  </a:cubicBezTo>
                  <a:cubicBezTo>
                    <a:pt x="46" y="276"/>
                    <a:pt x="46" y="276"/>
                    <a:pt x="46" y="276"/>
                  </a:cubicBezTo>
                  <a:cubicBezTo>
                    <a:pt x="45" y="275"/>
                    <a:pt x="45" y="275"/>
                    <a:pt x="45" y="275"/>
                  </a:cubicBezTo>
                  <a:cubicBezTo>
                    <a:pt x="45" y="274"/>
                    <a:pt x="45" y="274"/>
                    <a:pt x="45" y="274"/>
                  </a:cubicBezTo>
                  <a:cubicBezTo>
                    <a:pt x="46" y="273"/>
                    <a:pt x="46" y="273"/>
                    <a:pt x="46" y="273"/>
                  </a:cubicBezTo>
                  <a:cubicBezTo>
                    <a:pt x="46" y="272"/>
                    <a:pt x="46" y="272"/>
                    <a:pt x="46" y="272"/>
                  </a:cubicBezTo>
                  <a:cubicBezTo>
                    <a:pt x="45" y="272"/>
                    <a:pt x="45" y="272"/>
                    <a:pt x="45" y="272"/>
                  </a:cubicBezTo>
                  <a:cubicBezTo>
                    <a:pt x="45" y="271"/>
                    <a:pt x="45" y="271"/>
                    <a:pt x="45" y="271"/>
                  </a:cubicBezTo>
                  <a:cubicBezTo>
                    <a:pt x="45" y="270"/>
                    <a:pt x="45" y="270"/>
                    <a:pt x="45" y="270"/>
                  </a:cubicBezTo>
                  <a:cubicBezTo>
                    <a:pt x="46" y="271"/>
                    <a:pt x="46" y="271"/>
                    <a:pt x="46" y="271"/>
                  </a:cubicBezTo>
                  <a:cubicBezTo>
                    <a:pt x="47" y="271"/>
                    <a:pt x="47" y="271"/>
                    <a:pt x="47" y="271"/>
                  </a:cubicBezTo>
                  <a:cubicBezTo>
                    <a:pt x="48" y="271"/>
                    <a:pt x="48" y="271"/>
                    <a:pt x="48" y="271"/>
                  </a:cubicBezTo>
                  <a:cubicBezTo>
                    <a:pt x="49" y="270"/>
                    <a:pt x="49" y="270"/>
                    <a:pt x="49" y="270"/>
                  </a:cubicBezTo>
                  <a:cubicBezTo>
                    <a:pt x="49" y="269"/>
                    <a:pt x="49" y="269"/>
                    <a:pt x="49" y="269"/>
                  </a:cubicBezTo>
                  <a:cubicBezTo>
                    <a:pt x="49" y="268"/>
                    <a:pt x="49" y="268"/>
                    <a:pt x="49" y="268"/>
                  </a:cubicBezTo>
                  <a:cubicBezTo>
                    <a:pt x="49" y="267"/>
                    <a:pt x="49" y="267"/>
                    <a:pt x="49" y="267"/>
                  </a:cubicBezTo>
                  <a:cubicBezTo>
                    <a:pt x="50" y="267"/>
                    <a:pt x="50" y="267"/>
                    <a:pt x="50" y="267"/>
                  </a:cubicBezTo>
                  <a:cubicBezTo>
                    <a:pt x="51" y="268"/>
                    <a:pt x="51" y="268"/>
                    <a:pt x="51" y="268"/>
                  </a:cubicBezTo>
                  <a:cubicBezTo>
                    <a:pt x="52" y="268"/>
                    <a:pt x="52" y="268"/>
                    <a:pt x="52" y="268"/>
                  </a:cubicBezTo>
                  <a:cubicBezTo>
                    <a:pt x="53" y="267"/>
                    <a:pt x="53" y="267"/>
                    <a:pt x="53" y="267"/>
                  </a:cubicBezTo>
                  <a:cubicBezTo>
                    <a:pt x="55" y="274"/>
                    <a:pt x="55" y="274"/>
                    <a:pt x="55" y="274"/>
                  </a:cubicBezTo>
                  <a:cubicBezTo>
                    <a:pt x="55" y="274"/>
                    <a:pt x="55" y="274"/>
                    <a:pt x="55" y="274"/>
                  </a:cubicBezTo>
                  <a:cubicBezTo>
                    <a:pt x="55" y="274"/>
                    <a:pt x="55" y="274"/>
                    <a:pt x="55" y="274"/>
                  </a:cubicBezTo>
                  <a:cubicBezTo>
                    <a:pt x="58" y="286"/>
                    <a:pt x="58" y="286"/>
                    <a:pt x="58" y="286"/>
                  </a:cubicBezTo>
                  <a:close/>
                  <a:moveTo>
                    <a:pt x="53" y="265"/>
                  </a:moveTo>
                  <a:cubicBezTo>
                    <a:pt x="51" y="263"/>
                    <a:pt x="51" y="263"/>
                    <a:pt x="51" y="263"/>
                  </a:cubicBezTo>
                  <a:cubicBezTo>
                    <a:pt x="50" y="263"/>
                    <a:pt x="50" y="263"/>
                    <a:pt x="50" y="263"/>
                  </a:cubicBezTo>
                  <a:cubicBezTo>
                    <a:pt x="50" y="262"/>
                    <a:pt x="50" y="262"/>
                    <a:pt x="50" y="262"/>
                  </a:cubicBezTo>
                  <a:cubicBezTo>
                    <a:pt x="42" y="262"/>
                    <a:pt x="42" y="262"/>
                    <a:pt x="42" y="262"/>
                  </a:cubicBezTo>
                  <a:cubicBezTo>
                    <a:pt x="37" y="263"/>
                    <a:pt x="37" y="263"/>
                    <a:pt x="37" y="263"/>
                  </a:cubicBezTo>
                  <a:cubicBezTo>
                    <a:pt x="36" y="263"/>
                    <a:pt x="36" y="263"/>
                    <a:pt x="36" y="263"/>
                  </a:cubicBezTo>
                  <a:cubicBezTo>
                    <a:pt x="33" y="262"/>
                    <a:pt x="33" y="262"/>
                    <a:pt x="33" y="262"/>
                  </a:cubicBezTo>
                  <a:cubicBezTo>
                    <a:pt x="32" y="260"/>
                    <a:pt x="32" y="260"/>
                    <a:pt x="32" y="260"/>
                  </a:cubicBezTo>
                  <a:cubicBezTo>
                    <a:pt x="31" y="258"/>
                    <a:pt x="31" y="258"/>
                    <a:pt x="31" y="258"/>
                  </a:cubicBezTo>
                  <a:cubicBezTo>
                    <a:pt x="30" y="256"/>
                    <a:pt x="30" y="256"/>
                    <a:pt x="30" y="256"/>
                  </a:cubicBezTo>
                  <a:cubicBezTo>
                    <a:pt x="30" y="253"/>
                    <a:pt x="30" y="253"/>
                    <a:pt x="30" y="253"/>
                  </a:cubicBezTo>
                  <a:cubicBezTo>
                    <a:pt x="30" y="251"/>
                    <a:pt x="30" y="251"/>
                    <a:pt x="30" y="251"/>
                  </a:cubicBezTo>
                  <a:cubicBezTo>
                    <a:pt x="28" y="251"/>
                    <a:pt x="28" y="251"/>
                    <a:pt x="28" y="251"/>
                  </a:cubicBezTo>
                  <a:cubicBezTo>
                    <a:pt x="26" y="252"/>
                    <a:pt x="26" y="252"/>
                    <a:pt x="26" y="252"/>
                  </a:cubicBezTo>
                  <a:cubicBezTo>
                    <a:pt x="25" y="253"/>
                    <a:pt x="25" y="253"/>
                    <a:pt x="25" y="253"/>
                  </a:cubicBezTo>
                  <a:cubicBezTo>
                    <a:pt x="24" y="253"/>
                    <a:pt x="24" y="253"/>
                    <a:pt x="24" y="253"/>
                  </a:cubicBezTo>
                  <a:cubicBezTo>
                    <a:pt x="21" y="248"/>
                    <a:pt x="21" y="248"/>
                    <a:pt x="21" y="248"/>
                  </a:cubicBezTo>
                  <a:cubicBezTo>
                    <a:pt x="21" y="246"/>
                    <a:pt x="21" y="246"/>
                    <a:pt x="21" y="246"/>
                  </a:cubicBezTo>
                  <a:cubicBezTo>
                    <a:pt x="22" y="240"/>
                    <a:pt x="22" y="240"/>
                    <a:pt x="22" y="240"/>
                  </a:cubicBezTo>
                  <a:cubicBezTo>
                    <a:pt x="23" y="238"/>
                    <a:pt x="23" y="238"/>
                    <a:pt x="23" y="238"/>
                  </a:cubicBezTo>
                  <a:cubicBezTo>
                    <a:pt x="25" y="236"/>
                    <a:pt x="25" y="236"/>
                    <a:pt x="25" y="236"/>
                  </a:cubicBezTo>
                  <a:cubicBezTo>
                    <a:pt x="26" y="233"/>
                    <a:pt x="26" y="233"/>
                    <a:pt x="26" y="233"/>
                  </a:cubicBezTo>
                  <a:cubicBezTo>
                    <a:pt x="25" y="230"/>
                    <a:pt x="25" y="230"/>
                    <a:pt x="25" y="230"/>
                  </a:cubicBezTo>
                  <a:cubicBezTo>
                    <a:pt x="24" y="227"/>
                    <a:pt x="24" y="227"/>
                    <a:pt x="24" y="227"/>
                  </a:cubicBezTo>
                  <a:cubicBezTo>
                    <a:pt x="25" y="224"/>
                    <a:pt x="25" y="224"/>
                    <a:pt x="25" y="224"/>
                  </a:cubicBezTo>
                  <a:cubicBezTo>
                    <a:pt x="26" y="223"/>
                    <a:pt x="26" y="223"/>
                    <a:pt x="26" y="223"/>
                  </a:cubicBezTo>
                  <a:cubicBezTo>
                    <a:pt x="25" y="220"/>
                    <a:pt x="25" y="220"/>
                    <a:pt x="25" y="220"/>
                  </a:cubicBezTo>
                  <a:cubicBezTo>
                    <a:pt x="25" y="218"/>
                    <a:pt x="25" y="218"/>
                    <a:pt x="25" y="218"/>
                  </a:cubicBezTo>
                  <a:cubicBezTo>
                    <a:pt x="26" y="217"/>
                    <a:pt x="26" y="217"/>
                    <a:pt x="26" y="217"/>
                  </a:cubicBezTo>
                  <a:cubicBezTo>
                    <a:pt x="25" y="214"/>
                    <a:pt x="25" y="214"/>
                    <a:pt x="25" y="214"/>
                  </a:cubicBezTo>
                  <a:cubicBezTo>
                    <a:pt x="25" y="211"/>
                    <a:pt x="25" y="211"/>
                    <a:pt x="25" y="211"/>
                  </a:cubicBezTo>
                  <a:cubicBezTo>
                    <a:pt x="24" y="209"/>
                    <a:pt x="24" y="209"/>
                    <a:pt x="24" y="209"/>
                  </a:cubicBezTo>
                  <a:cubicBezTo>
                    <a:pt x="24" y="208"/>
                    <a:pt x="24" y="208"/>
                    <a:pt x="24" y="208"/>
                  </a:cubicBezTo>
                  <a:cubicBezTo>
                    <a:pt x="26" y="207"/>
                    <a:pt x="26" y="207"/>
                    <a:pt x="26" y="207"/>
                  </a:cubicBezTo>
                  <a:cubicBezTo>
                    <a:pt x="26" y="205"/>
                    <a:pt x="26" y="205"/>
                    <a:pt x="26" y="205"/>
                  </a:cubicBezTo>
                  <a:cubicBezTo>
                    <a:pt x="24" y="203"/>
                    <a:pt x="24" y="203"/>
                    <a:pt x="24" y="203"/>
                  </a:cubicBezTo>
                  <a:cubicBezTo>
                    <a:pt x="22" y="202"/>
                    <a:pt x="22" y="202"/>
                    <a:pt x="22" y="202"/>
                  </a:cubicBezTo>
                  <a:cubicBezTo>
                    <a:pt x="21" y="202"/>
                    <a:pt x="21" y="202"/>
                    <a:pt x="21" y="202"/>
                  </a:cubicBezTo>
                  <a:cubicBezTo>
                    <a:pt x="21" y="202"/>
                    <a:pt x="21" y="202"/>
                    <a:pt x="21" y="202"/>
                  </a:cubicBezTo>
                  <a:cubicBezTo>
                    <a:pt x="20" y="201"/>
                    <a:pt x="20" y="201"/>
                    <a:pt x="20" y="201"/>
                  </a:cubicBezTo>
                  <a:cubicBezTo>
                    <a:pt x="20" y="200"/>
                    <a:pt x="20" y="200"/>
                    <a:pt x="20" y="200"/>
                  </a:cubicBezTo>
                  <a:cubicBezTo>
                    <a:pt x="23" y="200"/>
                    <a:pt x="23" y="200"/>
                    <a:pt x="23" y="200"/>
                  </a:cubicBezTo>
                  <a:cubicBezTo>
                    <a:pt x="24" y="198"/>
                    <a:pt x="24" y="198"/>
                    <a:pt x="24" y="198"/>
                  </a:cubicBezTo>
                  <a:cubicBezTo>
                    <a:pt x="24" y="197"/>
                    <a:pt x="24" y="197"/>
                    <a:pt x="24" y="197"/>
                  </a:cubicBezTo>
                  <a:cubicBezTo>
                    <a:pt x="24" y="197"/>
                    <a:pt x="24" y="197"/>
                    <a:pt x="24" y="197"/>
                  </a:cubicBezTo>
                  <a:cubicBezTo>
                    <a:pt x="23" y="197"/>
                    <a:pt x="23" y="197"/>
                    <a:pt x="23" y="197"/>
                  </a:cubicBezTo>
                  <a:cubicBezTo>
                    <a:pt x="21" y="197"/>
                    <a:pt x="21" y="197"/>
                    <a:pt x="21" y="197"/>
                  </a:cubicBezTo>
                  <a:cubicBezTo>
                    <a:pt x="21" y="194"/>
                    <a:pt x="21" y="194"/>
                    <a:pt x="21" y="194"/>
                  </a:cubicBezTo>
                  <a:cubicBezTo>
                    <a:pt x="20" y="192"/>
                    <a:pt x="20" y="192"/>
                    <a:pt x="20" y="192"/>
                  </a:cubicBezTo>
                  <a:cubicBezTo>
                    <a:pt x="20" y="190"/>
                    <a:pt x="20" y="190"/>
                    <a:pt x="20" y="190"/>
                  </a:cubicBezTo>
                  <a:cubicBezTo>
                    <a:pt x="20" y="188"/>
                    <a:pt x="20" y="188"/>
                    <a:pt x="20" y="188"/>
                  </a:cubicBezTo>
                  <a:cubicBezTo>
                    <a:pt x="18" y="187"/>
                    <a:pt x="18" y="187"/>
                    <a:pt x="18" y="187"/>
                  </a:cubicBezTo>
                  <a:cubicBezTo>
                    <a:pt x="17" y="185"/>
                    <a:pt x="17" y="185"/>
                    <a:pt x="17" y="185"/>
                  </a:cubicBezTo>
                  <a:cubicBezTo>
                    <a:pt x="17" y="180"/>
                    <a:pt x="17" y="180"/>
                    <a:pt x="17" y="180"/>
                  </a:cubicBezTo>
                  <a:cubicBezTo>
                    <a:pt x="18" y="179"/>
                    <a:pt x="18" y="179"/>
                    <a:pt x="18" y="179"/>
                  </a:cubicBezTo>
                  <a:cubicBezTo>
                    <a:pt x="19" y="178"/>
                    <a:pt x="19" y="178"/>
                    <a:pt x="19" y="178"/>
                  </a:cubicBezTo>
                  <a:cubicBezTo>
                    <a:pt x="18" y="177"/>
                    <a:pt x="18" y="177"/>
                    <a:pt x="18" y="177"/>
                  </a:cubicBezTo>
                  <a:cubicBezTo>
                    <a:pt x="17" y="176"/>
                    <a:pt x="17" y="176"/>
                    <a:pt x="17" y="176"/>
                  </a:cubicBezTo>
                  <a:cubicBezTo>
                    <a:pt x="16" y="173"/>
                    <a:pt x="16" y="173"/>
                    <a:pt x="16" y="173"/>
                  </a:cubicBezTo>
                  <a:cubicBezTo>
                    <a:pt x="16" y="169"/>
                    <a:pt x="16" y="169"/>
                    <a:pt x="16" y="169"/>
                  </a:cubicBezTo>
                  <a:cubicBezTo>
                    <a:pt x="16" y="164"/>
                    <a:pt x="16" y="164"/>
                    <a:pt x="16" y="164"/>
                  </a:cubicBezTo>
                  <a:cubicBezTo>
                    <a:pt x="15" y="162"/>
                    <a:pt x="15" y="162"/>
                    <a:pt x="15" y="162"/>
                  </a:cubicBezTo>
                  <a:cubicBezTo>
                    <a:pt x="15" y="160"/>
                    <a:pt x="15" y="160"/>
                    <a:pt x="15" y="160"/>
                  </a:cubicBezTo>
                  <a:cubicBezTo>
                    <a:pt x="17" y="157"/>
                    <a:pt x="17" y="157"/>
                    <a:pt x="17" y="157"/>
                  </a:cubicBezTo>
                  <a:cubicBezTo>
                    <a:pt x="18" y="154"/>
                    <a:pt x="18" y="154"/>
                    <a:pt x="18" y="154"/>
                  </a:cubicBezTo>
                  <a:cubicBezTo>
                    <a:pt x="19" y="153"/>
                    <a:pt x="19" y="153"/>
                    <a:pt x="19" y="153"/>
                  </a:cubicBezTo>
                  <a:cubicBezTo>
                    <a:pt x="20" y="152"/>
                    <a:pt x="20" y="152"/>
                    <a:pt x="20" y="152"/>
                  </a:cubicBezTo>
                  <a:cubicBezTo>
                    <a:pt x="16" y="144"/>
                    <a:pt x="16" y="144"/>
                    <a:pt x="16" y="144"/>
                  </a:cubicBezTo>
                  <a:cubicBezTo>
                    <a:pt x="17" y="142"/>
                    <a:pt x="17" y="142"/>
                    <a:pt x="17" y="142"/>
                  </a:cubicBezTo>
                  <a:cubicBezTo>
                    <a:pt x="17" y="140"/>
                    <a:pt x="17" y="140"/>
                    <a:pt x="17" y="140"/>
                  </a:cubicBezTo>
                  <a:cubicBezTo>
                    <a:pt x="17" y="136"/>
                    <a:pt x="17" y="136"/>
                    <a:pt x="17" y="136"/>
                  </a:cubicBezTo>
                  <a:cubicBezTo>
                    <a:pt x="18" y="133"/>
                    <a:pt x="18" y="133"/>
                    <a:pt x="18" y="133"/>
                  </a:cubicBezTo>
                  <a:cubicBezTo>
                    <a:pt x="20" y="132"/>
                    <a:pt x="20" y="132"/>
                    <a:pt x="20" y="132"/>
                  </a:cubicBezTo>
                  <a:cubicBezTo>
                    <a:pt x="19" y="129"/>
                    <a:pt x="19" y="129"/>
                    <a:pt x="19" y="129"/>
                  </a:cubicBezTo>
                  <a:cubicBezTo>
                    <a:pt x="18" y="127"/>
                    <a:pt x="18" y="127"/>
                    <a:pt x="18" y="127"/>
                  </a:cubicBezTo>
                  <a:cubicBezTo>
                    <a:pt x="17" y="126"/>
                    <a:pt x="17" y="126"/>
                    <a:pt x="17" y="126"/>
                  </a:cubicBezTo>
                  <a:cubicBezTo>
                    <a:pt x="19" y="124"/>
                    <a:pt x="19" y="124"/>
                    <a:pt x="19" y="124"/>
                  </a:cubicBezTo>
                  <a:cubicBezTo>
                    <a:pt x="18" y="122"/>
                    <a:pt x="18" y="122"/>
                    <a:pt x="18" y="122"/>
                  </a:cubicBezTo>
                  <a:cubicBezTo>
                    <a:pt x="19" y="119"/>
                    <a:pt x="19" y="119"/>
                    <a:pt x="19" y="119"/>
                  </a:cubicBezTo>
                  <a:cubicBezTo>
                    <a:pt x="21" y="119"/>
                    <a:pt x="21" y="119"/>
                    <a:pt x="21" y="119"/>
                  </a:cubicBezTo>
                  <a:cubicBezTo>
                    <a:pt x="21" y="116"/>
                    <a:pt x="21" y="116"/>
                    <a:pt x="21" y="116"/>
                  </a:cubicBezTo>
                  <a:cubicBezTo>
                    <a:pt x="20" y="111"/>
                    <a:pt x="20" y="111"/>
                    <a:pt x="20" y="111"/>
                  </a:cubicBezTo>
                  <a:cubicBezTo>
                    <a:pt x="19" y="110"/>
                    <a:pt x="19" y="110"/>
                    <a:pt x="19" y="110"/>
                  </a:cubicBezTo>
                  <a:cubicBezTo>
                    <a:pt x="19" y="107"/>
                    <a:pt x="19" y="107"/>
                    <a:pt x="19" y="107"/>
                  </a:cubicBezTo>
                  <a:cubicBezTo>
                    <a:pt x="18" y="105"/>
                    <a:pt x="18" y="105"/>
                    <a:pt x="18" y="105"/>
                  </a:cubicBezTo>
                  <a:cubicBezTo>
                    <a:pt x="16" y="102"/>
                    <a:pt x="16" y="102"/>
                    <a:pt x="16" y="102"/>
                  </a:cubicBezTo>
                  <a:cubicBezTo>
                    <a:pt x="16" y="101"/>
                    <a:pt x="16" y="101"/>
                    <a:pt x="16" y="101"/>
                  </a:cubicBezTo>
                  <a:cubicBezTo>
                    <a:pt x="15" y="100"/>
                    <a:pt x="15" y="100"/>
                    <a:pt x="15" y="100"/>
                  </a:cubicBezTo>
                  <a:cubicBezTo>
                    <a:pt x="14" y="97"/>
                    <a:pt x="14" y="97"/>
                    <a:pt x="14" y="97"/>
                  </a:cubicBezTo>
                  <a:cubicBezTo>
                    <a:pt x="15" y="94"/>
                    <a:pt x="15" y="94"/>
                    <a:pt x="15" y="94"/>
                  </a:cubicBezTo>
                  <a:cubicBezTo>
                    <a:pt x="16" y="93"/>
                    <a:pt x="16" y="93"/>
                    <a:pt x="16" y="93"/>
                  </a:cubicBezTo>
                  <a:cubicBezTo>
                    <a:pt x="16" y="90"/>
                    <a:pt x="16" y="90"/>
                    <a:pt x="16" y="90"/>
                  </a:cubicBezTo>
                  <a:cubicBezTo>
                    <a:pt x="17" y="89"/>
                    <a:pt x="17" y="89"/>
                    <a:pt x="17" y="89"/>
                  </a:cubicBezTo>
                  <a:cubicBezTo>
                    <a:pt x="17" y="86"/>
                    <a:pt x="17" y="86"/>
                    <a:pt x="17" y="86"/>
                  </a:cubicBezTo>
                  <a:cubicBezTo>
                    <a:pt x="16" y="84"/>
                    <a:pt x="16" y="84"/>
                    <a:pt x="16" y="84"/>
                  </a:cubicBezTo>
                  <a:cubicBezTo>
                    <a:pt x="16" y="80"/>
                    <a:pt x="16" y="80"/>
                    <a:pt x="16" y="80"/>
                  </a:cubicBezTo>
                  <a:cubicBezTo>
                    <a:pt x="17" y="79"/>
                    <a:pt x="17" y="79"/>
                    <a:pt x="17" y="79"/>
                  </a:cubicBezTo>
                  <a:cubicBezTo>
                    <a:pt x="17" y="75"/>
                    <a:pt x="17" y="75"/>
                    <a:pt x="17" y="75"/>
                  </a:cubicBezTo>
                  <a:cubicBezTo>
                    <a:pt x="19" y="73"/>
                    <a:pt x="19" y="73"/>
                    <a:pt x="19" y="73"/>
                  </a:cubicBezTo>
                  <a:cubicBezTo>
                    <a:pt x="20" y="69"/>
                    <a:pt x="20" y="69"/>
                    <a:pt x="20" y="69"/>
                  </a:cubicBezTo>
                  <a:cubicBezTo>
                    <a:pt x="22" y="67"/>
                    <a:pt x="22" y="67"/>
                    <a:pt x="22" y="67"/>
                  </a:cubicBezTo>
                  <a:cubicBezTo>
                    <a:pt x="23" y="67"/>
                    <a:pt x="23" y="67"/>
                    <a:pt x="23" y="67"/>
                  </a:cubicBezTo>
                  <a:cubicBezTo>
                    <a:pt x="24" y="65"/>
                    <a:pt x="24" y="65"/>
                    <a:pt x="24" y="65"/>
                  </a:cubicBezTo>
                  <a:cubicBezTo>
                    <a:pt x="23" y="65"/>
                    <a:pt x="23" y="65"/>
                    <a:pt x="23" y="65"/>
                  </a:cubicBezTo>
                  <a:cubicBezTo>
                    <a:pt x="23" y="63"/>
                    <a:pt x="23" y="63"/>
                    <a:pt x="23" y="63"/>
                  </a:cubicBezTo>
                  <a:cubicBezTo>
                    <a:pt x="23" y="62"/>
                    <a:pt x="23" y="62"/>
                    <a:pt x="23" y="62"/>
                  </a:cubicBezTo>
                  <a:cubicBezTo>
                    <a:pt x="22" y="61"/>
                    <a:pt x="22" y="61"/>
                    <a:pt x="22" y="61"/>
                  </a:cubicBezTo>
                  <a:cubicBezTo>
                    <a:pt x="22" y="60"/>
                    <a:pt x="22" y="60"/>
                    <a:pt x="22" y="60"/>
                  </a:cubicBezTo>
                  <a:cubicBezTo>
                    <a:pt x="24" y="59"/>
                    <a:pt x="24" y="59"/>
                    <a:pt x="24" y="59"/>
                  </a:cubicBezTo>
                  <a:cubicBezTo>
                    <a:pt x="24" y="58"/>
                    <a:pt x="24" y="58"/>
                    <a:pt x="24" y="58"/>
                  </a:cubicBezTo>
                  <a:cubicBezTo>
                    <a:pt x="22" y="56"/>
                    <a:pt x="22" y="56"/>
                    <a:pt x="22" y="56"/>
                  </a:cubicBezTo>
                  <a:cubicBezTo>
                    <a:pt x="22" y="54"/>
                    <a:pt x="22" y="54"/>
                    <a:pt x="22" y="54"/>
                  </a:cubicBezTo>
                  <a:cubicBezTo>
                    <a:pt x="23" y="53"/>
                    <a:pt x="23" y="53"/>
                    <a:pt x="23" y="53"/>
                  </a:cubicBezTo>
                  <a:cubicBezTo>
                    <a:pt x="22" y="51"/>
                    <a:pt x="22" y="51"/>
                    <a:pt x="22" y="51"/>
                  </a:cubicBezTo>
                  <a:cubicBezTo>
                    <a:pt x="21" y="50"/>
                    <a:pt x="21" y="50"/>
                    <a:pt x="21" y="50"/>
                  </a:cubicBezTo>
                  <a:cubicBezTo>
                    <a:pt x="22" y="49"/>
                    <a:pt x="22" y="49"/>
                    <a:pt x="22" y="49"/>
                  </a:cubicBezTo>
                  <a:cubicBezTo>
                    <a:pt x="29" y="45"/>
                    <a:pt x="29" y="45"/>
                    <a:pt x="29" y="45"/>
                  </a:cubicBezTo>
                  <a:cubicBezTo>
                    <a:pt x="31" y="38"/>
                    <a:pt x="31" y="38"/>
                    <a:pt x="31" y="38"/>
                  </a:cubicBezTo>
                  <a:cubicBezTo>
                    <a:pt x="30" y="36"/>
                    <a:pt x="30" y="36"/>
                    <a:pt x="30" y="36"/>
                  </a:cubicBezTo>
                  <a:cubicBezTo>
                    <a:pt x="29" y="36"/>
                    <a:pt x="29" y="36"/>
                    <a:pt x="29" y="36"/>
                  </a:cubicBezTo>
                  <a:cubicBezTo>
                    <a:pt x="28" y="37"/>
                    <a:pt x="28" y="37"/>
                    <a:pt x="28" y="37"/>
                  </a:cubicBezTo>
                  <a:cubicBezTo>
                    <a:pt x="27" y="37"/>
                    <a:pt x="27" y="37"/>
                    <a:pt x="27" y="37"/>
                  </a:cubicBezTo>
                  <a:cubicBezTo>
                    <a:pt x="22" y="25"/>
                    <a:pt x="22" y="25"/>
                    <a:pt x="22" y="25"/>
                  </a:cubicBezTo>
                  <a:cubicBezTo>
                    <a:pt x="19" y="22"/>
                    <a:pt x="19" y="22"/>
                    <a:pt x="19" y="22"/>
                  </a:cubicBezTo>
                  <a:cubicBezTo>
                    <a:pt x="18" y="20"/>
                    <a:pt x="18" y="20"/>
                    <a:pt x="18" y="20"/>
                  </a:cubicBezTo>
                  <a:cubicBezTo>
                    <a:pt x="20" y="17"/>
                    <a:pt x="20" y="17"/>
                    <a:pt x="20" y="17"/>
                  </a:cubicBezTo>
                  <a:cubicBezTo>
                    <a:pt x="19" y="16"/>
                    <a:pt x="19" y="16"/>
                    <a:pt x="19" y="16"/>
                  </a:cubicBezTo>
                  <a:cubicBezTo>
                    <a:pt x="20" y="14"/>
                    <a:pt x="20" y="14"/>
                    <a:pt x="20" y="14"/>
                  </a:cubicBezTo>
                  <a:cubicBezTo>
                    <a:pt x="20" y="13"/>
                    <a:pt x="20" y="13"/>
                    <a:pt x="20" y="13"/>
                  </a:cubicBezTo>
                  <a:cubicBezTo>
                    <a:pt x="17" y="11"/>
                    <a:pt x="17" y="11"/>
                    <a:pt x="17" y="11"/>
                  </a:cubicBezTo>
                  <a:cubicBezTo>
                    <a:pt x="16" y="9"/>
                    <a:pt x="16" y="9"/>
                    <a:pt x="16" y="9"/>
                  </a:cubicBezTo>
                  <a:cubicBezTo>
                    <a:pt x="15" y="7"/>
                    <a:pt x="15" y="7"/>
                    <a:pt x="15" y="7"/>
                  </a:cubicBezTo>
                  <a:cubicBezTo>
                    <a:pt x="15" y="6"/>
                    <a:pt x="15" y="6"/>
                    <a:pt x="15" y="6"/>
                  </a:cubicBezTo>
                  <a:cubicBezTo>
                    <a:pt x="15" y="5"/>
                    <a:pt x="15" y="5"/>
                    <a:pt x="15" y="5"/>
                  </a:cubicBezTo>
                  <a:cubicBezTo>
                    <a:pt x="15" y="4"/>
                    <a:pt x="15" y="4"/>
                    <a:pt x="15" y="4"/>
                  </a:cubicBezTo>
                  <a:cubicBezTo>
                    <a:pt x="15" y="3"/>
                    <a:pt x="15" y="3"/>
                    <a:pt x="15" y="3"/>
                  </a:cubicBezTo>
                  <a:cubicBezTo>
                    <a:pt x="13" y="2"/>
                    <a:pt x="13" y="2"/>
                    <a:pt x="13" y="2"/>
                  </a:cubicBezTo>
                  <a:cubicBezTo>
                    <a:pt x="13" y="1"/>
                    <a:pt x="13" y="1"/>
                    <a:pt x="13" y="1"/>
                  </a:cubicBezTo>
                  <a:cubicBezTo>
                    <a:pt x="12" y="0"/>
                    <a:pt x="12" y="0"/>
                    <a:pt x="12" y="0"/>
                  </a:cubicBezTo>
                  <a:cubicBezTo>
                    <a:pt x="11" y="1"/>
                    <a:pt x="11" y="1"/>
                    <a:pt x="11" y="1"/>
                  </a:cubicBezTo>
                  <a:cubicBezTo>
                    <a:pt x="11" y="3"/>
                    <a:pt x="11" y="3"/>
                    <a:pt x="11" y="3"/>
                  </a:cubicBezTo>
                  <a:cubicBezTo>
                    <a:pt x="12" y="4"/>
                    <a:pt x="12" y="4"/>
                    <a:pt x="12" y="4"/>
                  </a:cubicBezTo>
                  <a:cubicBezTo>
                    <a:pt x="12" y="5"/>
                    <a:pt x="12" y="5"/>
                    <a:pt x="12" y="5"/>
                  </a:cubicBezTo>
                  <a:cubicBezTo>
                    <a:pt x="10" y="5"/>
                    <a:pt x="10" y="5"/>
                    <a:pt x="10" y="5"/>
                  </a:cubicBezTo>
                  <a:cubicBezTo>
                    <a:pt x="10" y="5"/>
                    <a:pt x="10" y="5"/>
                    <a:pt x="10" y="5"/>
                  </a:cubicBezTo>
                  <a:cubicBezTo>
                    <a:pt x="8" y="6"/>
                    <a:pt x="8" y="6"/>
                    <a:pt x="8" y="6"/>
                  </a:cubicBezTo>
                  <a:cubicBezTo>
                    <a:pt x="7" y="7"/>
                    <a:pt x="7" y="7"/>
                    <a:pt x="7" y="7"/>
                  </a:cubicBezTo>
                  <a:cubicBezTo>
                    <a:pt x="7" y="7"/>
                    <a:pt x="7" y="7"/>
                    <a:pt x="7" y="7"/>
                  </a:cubicBezTo>
                  <a:cubicBezTo>
                    <a:pt x="7" y="9"/>
                    <a:pt x="7" y="9"/>
                    <a:pt x="7" y="9"/>
                  </a:cubicBezTo>
                  <a:cubicBezTo>
                    <a:pt x="7" y="11"/>
                    <a:pt x="7" y="11"/>
                    <a:pt x="7" y="11"/>
                  </a:cubicBezTo>
                  <a:cubicBezTo>
                    <a:pt x="8" y="12"/>
                    <a:pt x="8" y="12"/>
                    <a:pt x="8" y="12"/>
                  </a:cubicBezTo>
                  <a:cubicBezTo>
                    <a:pt x="9" y="17"/>
                    <a:pt x="9" y="17"/>
                    <a:pt x="9" y="17"/>
                  </a:cubicBezTo>
                  <a:cubicBezTo>
                    <a:pt x="9" y="19"/>
                    <a:pt x="9" y="19"/>
                    <a:pt x="9" y="19"/>
                  </a:cubicBezTo>
                  <a:cubicBezTo>
                    <a:pt x="8" y="20"/>
                    <a:pt x="8" y="20"/>
                    <a:pt x="8" y="20"/>
                  </a:cubicBezTo>
                  <a:cubicBezTo>
                    <a:pt x="8" y="21"/>
                    <a:pt x="8" y="21"/>
                    <a:pt x="8" y="21"/>
                  </a:cubicBezTo>
                  <a:cubicBezTo>
                    <a:pt x="8" y="23"/>
                    <a:pt x="8" y="23"/>
                    <a:pt x="8" y="23"/>
                  </a:cubicBezTo>
                  <a:cubicBezTo>
                    <a:pt x="9" y="25"/>
                    <a:pt x="9" y="25"/>
                    <a:pt x="9" y="25"/>
                  </a:cubicBezTo>
                  <a:cubicBezTo>
                    <a:pt x="10" y="27"/>
                    <a:pt x="10" y="27"/>
                    <a:pt x="10" y="27"/>
                  </a:cubicBezTo>
                  <a:cubicBezTo>
                    <a:pt x="10" y="31"/>
                    <a:pt x="10" y="31"/>
                    <a:pt x="10" y="31"/>
                  </a:cubicBezTo>
                  <a:cubicBezTo>
                    <a:pt x="9" y="32"/>
                    <a:pt x="9" y="32"/>
                    <a:pt x="9" y="32"/>
                  </a:cubicBezTo>
                  <a:cubicBezTo>
                    <a:pt x="9" y="32"/>
                    <a:pt x="9" y="32"/>
                    <a:pt x="9" y="32"/>
                  </a:cubicBezTo>
                  <a:cubicBezTo>
                    <a:pt x="9" y="37"/>
                    <a:pt x="9" y="37"/>
                    <a:pt x="9" y="37"/>
                  </a:cubicBezTo>
                  <a:cubicBezTo>
                    <a:pt x="9" y="38"/>
                    <a:pt x="9" y="38"/>
                    <a:pt x="9" y="38"/>
                  </a:cubicBezTo>
                  <a:cubicBezTo>
                    <a:pt x="8" y="38"/>
                    <a:pt x="8" y="38"/>
                    <a:pt x="8" y="38"/>
                  </a:cubicBezTo>
                  <a:cubicBezTo>
                    <a:pt x="7" y="39"/>
                    <a:pt x="7" y="39"/>
                    <a:pt x="7" y="39"/>
                  </a:cubicBezTo>
                  <a:cubicBezTo>
                    <a:pt x="8" y="41"/>
                    <a:pt x="8" y="41"/>
                    <a:pt x="8" y="41"/>
                  </a:cubicBezTo>
                  <a:cubicBezTo>
                    <a:pt x="8" y="42"/>
                    <a:pt x="8" y="42"/>
                    <a:pt x="8" y="42"/>
                  </a:cubicBezTo>
                  <a:cubicBezTo>
                    <a:pt x="9" y="41"/>
                    <a:pt x="9" y="41"/>
                    <a:pt x="9" y="41"/>
                  </a:cubicBezTo>
                  <a:cubicBezTo>
                    <a:pt x="9" y="42"/>
                    <a:pt x="9" y="42"/>
                    <a:pt x="9" y="42"/>
                  </a:cubicBezTo>
                  <a:cubicBezTo>
                    <a:pt x="8" y="43"/>
                    <a:pt x="8" y="43"/>
                    <a:pt x="8" y="43"/>
                  </a:cubicBezTo>
                  <a:cubicBezTo>
                    <a:pt x="9" y="49"/>
                    <a:pt x="9" y="49"/>
                    <a:pt x="9" y="49"/>
                  </a:cubicBezTo>
                  <a:cubicBezTo>
                    <a:pt x="9" y="52"/>
                    <a:pt x="9" y="52"/>
                    <a:pt x="9" y="52"/>
                  </a:cubicBezTo>
                  <a:cubicBezTo>
                    <a:pt x="10" y="54"/>
                    <a:pt x="10" y="54"/>
                    <a:pt x="10" y="54"/>
                  </a:cubicBezTo>
                  <a:cubicBezTo>
                    <a:pt x="9" y="55"/>
                    <a:pt x="9" y="55"/>
                    <a:pt x="9" y="55"/>
                  </a:cubicBezTo>
                  <a:cubicBezTo>
                    <a:pt x="8" y="57"/>
                    <a:pt x="8" y="57"/>
                    <a:pt x="8" y="57"/>
                  </a:cubicBezTo>
                  <a:cubicBezTo>
                    <a:pt x="8" y="59"/>
                    <a:pt x="8" y="59"/>
                    <a:pt x="8" y="59"/>
                  </a:cubicBezTo>
                  <a:cubicBezTo>
                    <a:pt x="10" y="61"/>
                    <a:pt x="10" y="61"/>
                    <a:pt x="10" y="61"/>
                  </a:cubicBezTo>
                  <a:cubicBezTo>
                    <a:pt x="9" y="62"/>
                    <a:pt x="9" y="62"/>
                    <a:pt x="9" y="62"/>
                  </a:cubicBezTo>
                  <a:cubicBezTo>
                    <a:pt x="9" y="65"/>
                    <a:pt x="9" y="65"/>
                    <a:pt x="9" y="65"/>
                  </a:cubicBezTo>
                  <a:cubicBezTo>
                    <a:pt x="8" y="66"/>
                    <a:pt x="8" y="66"/>
                    <a:pt x="8" y="66"/>
                  </a:cubicBezTo>
                  <a:cubicBezTo>
                    <a:pt x="8" y="68"/>
                    <a:pt x="8" y="68"/>
                    <a:pt x="8" y="68"/>
                  </a:cubicBezTo>
                  <a:cubicBezTo>
                    <a:pt x="9" y="69"/>
                    <a:pt x="9" y="69"/>
                    <a:pt x="9" y="69"/>
                  </a:cubicBezTo>
                  <a:cubicBezTo>
                    <a:pt x="9" y="70"/>
                    <a:pt x="9" y="70"/>
                    <a:pt x="9" y="70"/>
                  </a:cubicBezTo>
                  <a:cubicBezTo>
                    <a:pt x="8" y="71"/>
                    <a:pt x="8" y="71"/>
                    <a:pt x="8" y="71"/>
                  </a:cubicBezTo>
                  <a:cubicBezTo>
                    <a:pt x="8" y="73"/>
                    <a:pt x="8" y="73"/>
                    <a:pt x="8" y="73"/>
                  </a:cubicBezTo>
                  <a:cubicBezTo>
                    <a:pt x="7" y="74"/>
                    <a:pt x="7" y="74"/>
                    <a:pt x="7" y="74"/>
                  </a:cubicBezTo>
                  <a:cubicBezTo>
                    <a:pt x="7" y="76"/>
                    <a:pt x="7" y="76"/>
                    <a:pt x="7" y="76"/>
                  </a:cubicBezTo>
                  <a:cubicBezTo>
                    <a:pt x="7" y="77"/>
                    <a:pt x="7" y="77"/>
                    <a:pt x="7" y="77"/>
                  </a:cubicBezTo>
                  <a:cubicBezTo>
                    <a:pt x="6" y="79"/>
                    <a:pt x="6" y="79"/>
                    <a:pt x="6" y="79"/>
                  </a:cubicBezTo>
                  <a:cubicBezTo>
                    <a:pt x="6" y="80"/>
                    <a:pt x="6" y="80"/>
                    <a:pt x="6" y="80"/>
                  </a:cubicBezTo>
                  <a:cubicBezTo>
                    <a:pt x="7" y="82"/>
                    <a:pt x="7" y="82"/>
                    <a:pt x="7" y="82"/>
                  </a:cubicBezTo>
                  <a:cubicBezTo>
                    <a:pt x="7" y="84"/>
                    <a:pt x="7" y="84"/>
                    <a:pt x="7" y="84"/>
                  </a:cubicBezTo>
                  <a:cubicBezTo>
                    <a:pt x="8" y="85"/>
                    <a:pt x="8" y="85"/>
                    <a:pt x="8" y="85"/>
                  </a:cubicBezTo>
                  <a:cubicBezTo>
                    <a:pt x="7" y="85"/>
                    <a:pt x="7" y="85"/>
                    <a:pt x="7" y="85"/>
                  </a:cubicBezTo>
                  <a:cubicBezTo>
                    <a:pt x="7" y="87"/>
                    <a:pt x="7" y="87"/>
                    <a:pt x="7" y="87"/>
                  </a:cubicBezTo>
                  <a:cubicBezTo>
                    <a:pt x="8" y="88"/>
                    <a:pt x="8" y="88"/>
                    <a:pt x="8" y="88"/>
                  </a:cubicBezTo>
                  <a:cubicBezTo>
                    <a:pt x="7" y="89"/>
                    <a:pt x="7" y="89"/>
                    <a:pt x="7" y="89"/>
                  </a:cubicBezTo>
                  <a:cubicBezTo>
                    <a:pt x="6" y="89"/>
                    <a:pt x="6" y="89"/>
                    <a:pt x="6" y="89"/>
                  </a:cubicBezTo>
                  <a:cubicBezTo>
                    <a:pt x="6" y="91"/>
                    <a:pt x="6" y="91"/>
                    <a:pt x="6" y="91"/>
                  </a:cubicBezTo>
                  <a:cubicBezTo>
                    <a:pt x="6" y="92"/>
                    <a:pt x="6" y="92"/>
                    <a:pt x="6" y="92"/>
                  </a:cubicBezTo>
                  <a:cubicBezTo>
                    <a:pt x="6" y="94"/>
                    <a:pt x="6" y="94"/>
                    <a:pt x="6" y="94"/>
                  </a:cubicBezTo>
                  <a:cubicBezTo>
                    <a:pt x="8" y="98"/>
                    <a:pt x="8" y="98"/>
                    <a:pt x="8" y="98"/>
                  </a:cubicBezTo>
                  <a:cubicBezTo>
                    <a:pt x="8" y="100"/>
                    <a:pt x="8" y="100"/>
                    <a:pt x="8" y="100"/>
                  </a:cubicBezTo>
                  <a:cubicBezTo>
                    <a:pt x="7" y="100"/>
                    <a:pt x="7" y="100"/>
                    <a:pt x="7" y="100"/>
                  </a:cubicBezTo>
                  <a:cubicBezTo>
                    <a:pt x="7" y="101"/>
                    <a:pt x="7" y="101"/>
                    <a:pt x="7" y="101"/>
                  </a:cubicBezTo>
                  <a:cubicBezTo>
                    <a:pt x="8" y="103"/>
                    <a:pt x="8" y="103"/>
                    <a:pt x="8" y="103"/>
                  </a:cubicBezTo>
                  <a:cubicBezTo>
                    <a:pt x="9" y="106"/>
                    <a:pt x="9" y="106"/>
                    <a:pt x="9" y="106"/>
                  </a:cubicBezTo>
                  <a:cubicBezTo>
                    <a:pt x="8" y="107"/>
                    <a:pt x="8" y="107"/>
                    <a:pt x="8" y="107"/>
                  </a:cubicBezTo>
                  <a:cubicBezTo>
                    <a:pt x="8" y="108"/>
                    <a:pt x="8" y="108"/>
                    <a:pt x="8" y="108"/>
                  </a:cubicBezTo>
                  <a:cubicBezTo>
                    <a:pt x="9" y="109"/>
                    <a:pt x="9" y="109"/>
                    <a:pt x="9" y="109"/>
                  </a:cubicBezTo>
                  <a:cubicBezTo>
                    <a:pt x="8" y="110"/>
                    <a:pt x="8" y="110"/>
                    <a:pt x="8" y="110"/>
                  </a:cubicBezTo>
                  <a:cubicBezTo>
                    <a:pt x="8" y="111"/>
                    <a:pt x="8" y="111"/>
                    <a:pt x="8" y="111"/>
                  </a:cubicBezTo>
                  <a:cubicBezTo>
                    <a:pt x="8" y="111"/>
                    <a:pt x="8" y="111"/>
                    <a:pt x="8" y="111"/>
                  </a:cubicBezTo>
                  <a:cubicBezTo>
                    <a:pt x="10" y="113"/>
                    <a:pt x="10" y="113"/>
                    <a:pt x="10" y="113"/>
                  </a:cubicBezTo>
                  <a:cubicBezTo>
                    <a:pt x="10" y="114"/>
                    <a:pt x="10" y="114"/>
                    <a:pt x="10" y="114"/>
                  </a:cubicBezTo>
                  <a:cubicBezTo>
                    <a:pt x="9" y="116"/>
                    <a:pt x="9" y="116"/>
                    <a:pt x="9" y="116"/>
                  </a:cubicBezTo>
                  <a:cubicBezTo>
                    <a:pt x="8" y="116"/>
                    <a:pt x="8" y="116"/>
                    <a:pt x="8" y="116"/>
                  </a:cubicBezTo>
                  <a:cubicBezTo>
                    <a:pt x="8" y="118"/>
                    <a:pt x="8" y="118"/>
                    <a:pt x="8" y="118"/>
                  </a:cubicBezTo>
                  <a:cubicBezTo>
                    <a:pt x="8" y="118"/>
                    <a:pt x="8" y="118"/>
                    <a:pt x="8" y="118"/>
                  </a:cubicBezTo>
                  <a:cubicBezTo>
                    <a:pt x="8" y="119"/>
                    <a:pt x="8" y="119"/>
                    <a:pt x="8" y="119"/>
                  </a:cubicBezTo>
                  <a:cubicBezTo>
                    <a:pt x="8" y="121"/>
                    <a:pt x="8" y="121"/>
                    <a:pt x="8" y="121"/>
                  </a:cubicBezTo>
                  <a:cubicBezTo>
                    <a:pt x="7" y="121"/>
                    <a:pt x="7" y="121"/>
                    <a:pt x="7" y="121"/>
                  </a:cubicBezTo>
                  <a:cubicBezTo>
                    <a:pt x="7" y="122"/>
                    <a:pt x="7" y="122"/>
                    <a:pt x="7" y="122"/>
                  </a:cubicBezTo>
                  <a:cubicBezTo>
                    <a:pt x="7" y="124"/>
                    <a:pt x="7" y="124"/>
                    <a:pt x="7" y="124"/>
                  </a:cubicBezTo>
                  <a:cubicBezTo>
                    <a:pt x="6" y="125"/>
                    <a:pt x="6" y="125"/>
                    <a:pt x="6" y="125"/>
                  </a:cubicBezTo>
                  <a:cubicBezTo>
                    <a:pt x="6" y="126"/>
                    <a:pt x="6" y="126"/>
                    <a:pt x="6" y="126"/>
                  </a:cubicBezTo>
                  <a:cubicBezTo>
                    <a:pt x="6" y="127"/>
                    <a:pt x="6" y="127"/>
                    <a:pt x="6" y="127"/>
                  </a:cubicBezTo>
                  <a:cubicBezTo>
                    <a:pt x="6" y="129"/>
                    <a:pt x="6" y="129"/>
                    <a:pt x="6" y="129"/>
                  </a:cubicBezTo>
                  <a:cubicBezTo>
                    <a:pt x="5" y="129"/>
                    <a:pt x="5" y="129"/>
                    <a:pt x="5" y="129"/>
                  </a:cubicBezTo>
                  <a:cubicBezTo>
                    <a:pt x="5" y="130"/>
                    <a:pt x="5" y="130"/>
                    <a:pt x="5" y="130"/>
                  </a:cubicBezTo>
                  <a:cubicBezTo>
                    <a:pt x="6" y="131"/>
                    <a:pt x="6" y="131"/>
                    <a:pt x="6" y="131"/>
                  </a:cubicBezTo>
                  <a:cubicBezTo>
                    <a:pt x="5" y="132"/>
                    <a:pt x="5" y="132"/>
                    <a:pt x="5" y="132"/>
                  </a:cubicBezTo>
                  <a:cubicBezTo>
                    <a:pt x="5" y="134"/>
                    <a:pt x="5" y="134"/>
                    <a:pt x="5" y="134"/>
                  </a:cubicBezTo>
                  <a:cubicBezTo>
                    <a:pt x="5" y="135"/>
                    <a:pt x="5" y="135"/>
                    <a:pt x="5" y="135"/>
                  </a:cubicBezTo>
                  <a:cubicBezTo>
                    <a:pt x="4" y="135"/>
                    <a:pt x="4" y="135"/>
                    <a:pt x="4" y="135"/>
                  </a:cubicBezTo>
                  <a:cubicBezTo>
                    <a:pt x="4" y="136"/>
                    <a:pt x="4" y="136"/>
                    <a:pt x="4" y="136"/>
                  </a:cubicBezTo>
                  <a:cubicBezTo>
                    <a:pt x="3" y="137"/>
                    <a:pt x="3" y="137"/>
                    <a:pt x="3" y="137"/>
                  </a:cubicBezTo>
                  <a:cubicBezTo>
                    <a:pt x="3" y="138"/>
                    <a:pt x="3" y="138"/>
                    <a:pt x="3" y="138"/>
                  </a:cubicBezTo>
                  <a:cubicBezTo>
                    <a:pt x="4" y="139"/>
                    <a:pt x="4" y="139"/>
                    <a:pt x="4" y="139"/>
                  </a:cubicBezTo>
                  <a:cubicBezTo>
                    <a:pt x="4" y="140"/>
                    <a:pt x="4" y="140"/>
                    <a:pt x="4" y="140"/>
                  </a:cubicBezTo>
                  <a:cubicBezTo>
                    <a:pt x="3" y="141"/>
                    <a:pt x="3" y="141"/>
                    <a:pt x="3" y="141"/>
                  </a:cubicBezTo>
                  <a:cubicBezTo>
                    <a:pt x="2" y="141"/>
                    <a:pt x="2" y="141"/>
                    <a:pt x="2" y="141"/>
                  </a:cubicBezTo>
                  <a:cubicBezTo>
                    <a:pt x="1" y="141"/>
                    <a:pt x="1" y="141"/>
                    <a:pt x="1" y="141"/>
                  </a:cubicBezTo>
                  <a:cubicBezTo>
                    <a:pt x="1" y="141"/>
                    <a:pt x="1" y="141"/>
                    <a:pt x="1" y="141"/>
                  </a:cubicBezTo>
                  <a:cubicBezTo>
                    <a:pt x="0" y="142"/>
                    <a:pt x="0" y="142"/>
                    <a:pt x="0" y="142"/>
                  </a:cubicBezTo>
                  <a:cubicBezTo>
                    <a:pt x="1" y="143"/>
                    <a:pt x="1" y="143"/>
                    <a:pt x="1" y="143"/>
                  </a:cubicBezTo>
                  <a:cubicBezTo>
                    <a:pt x="1" y="145"/>
                    <a:pt x="1" y="145"/>
                    <a:pt x="1" y="145"/>
                  </a:cubicBezTo>
                  <a:cubicBezTo>
                    <a:pt x="2" y="146"/>
                    <a:pt x="2" y="146"/>
                    <a:pt x="2" y="146"/>
                  </a:cubicBezTo>
                  <a:cubicBezTo>
                    <a:pt x="3" y="148"/>
                    <a:pt x="3" y="148"/>
                    <a:pt x="3" y="148"/>
                  </a:cubicBezTo>
                  <a:cubicBezTo>
                    <a:pt x="3" y="149"/>
                    <a:pt x="3" y="149"/>
                    <a:pt x="3" y="149"/>
                  </a:cubicBezTo>
                  <a:cubicBezTo>
                    <a:pt x="3" y="151"/>
                    <a:pt x="3" y="151"/>
                    <a:pt x="3" y="151"/>
                  </a:cubicBezTo>
                  <a:cubicBezTo>
                    <a:pt x="5" y="154"/>
                    <a:pt x="5" y="154"/>
                    <a:pt x="5" y="154"/>
                  </a:cubicBezTo>
                  <a:cubicBezTo>
                    <a:pt x="5" y="155"/>
                    <a:pt x="5" y="155"/>
                    <a:pt x="5" y="155"/>
                  </a:cubicBezTo>
                  <a:cubicBezTo>
                    <a:pt x="6" y="155"/>
                    <a:pt x="6" y="155"/>
                    <a:pt x="6" y="155"/>
                  </a:cubicBezTo>
                  <a:cubicBezTo>
                    <a:pt x="6" y="158"/>
                    <a:pt x="6" y="158"/>
                    <a:pt x="6" y="158"/>
                  </a:cubicBezTo>
                  <a:cubicBezTo>
                    <a:pt x="5" y="160"/>
                    <a:pt x="5" y="160"/>
                    <a:pt x="5" y="160"/>
                  </a:cubicBezTo>
                  <a:cubicBezTo>
                    <a:pt x="5" y="161"/>
                    <a:pt x="5" y="161"/>
                    <a:pt x="5" y="161"/>
                  </a:cubicBezTo>
                  <a:cubicBezTo>
                    <a:pt x="5" y="162"/>
                    <a:pt x="5" y="162"/>
                    <a:pt x="5" y="162"/>
                  </a:cubicBezTo>
                  <a:cubicBezTo>
                    <a:pt x="5" y="162"/>
                    <a:pt x="5" y="162"/>
                    <a:pt x="5" y="162"/>
                  </a:cubicBezTo>
                  <a:cubicBezTo>
                    <a:pt x="4" y="162"/>
                    <a:pt x="4" y="162"/>
                    <a:pt x="4" y="162"/>
                  </a:cubicBezTo>
                  <a:cubicBezTo>
                    <a:pt x="4" y="162"/>
                    <a:pt x="4" y="162"/>
                    <a:pt x="4" y="162"/>
                  </a:cubicBezTo>
                  <a:cubicBezTo>
                    <a:pt x="3" y="163"/>
                    <a:pt x="3" y="163"/>
                    <a:pt x="3" y="163"/>
                  </a:cubicBezTo>
                  <a:cubicBezTo>
                    <a:pt x="4" y="165"/>
                    <a:pt x="4" y="165"/>
                    <a:pt x="4" y="165"/>
                  </a:cubicBezTo>
                  <a:cubicBezTo>
                    <a:pt x="4" y="165"/>
                    <a:pt x="4" y="165"/>
                    <a:pt x="4" y="165"/>
                  </a:cubicBezTo>
                  <a:cubicBezTo>
                    <a:pt x="4" y="168"/>
                    <a:pt x="4" y="168"/>
                    <a:pt x="4" y="168"/>
                  </a:cubicBezTo>
                  <a:cubicBezTo>
                    <a:pt x="4" y="169"/>
                    <a:pt x="4" y="169"/>
                    <a:pt x="4" y="169"/>
                  </a:cubicBezTo>
                  <a:cubicBezTo>
                    <a:pt x="3" y="170"/>
                    <a:pt x="3" y="170"/>
                    <a:pt x="3" y="170"/>
                  </a:cubicBezTo>
                  <a:cubicBezTo>
                    <a:pt x="4" y="170"/>
                    <a:pt x="4" y="170"/>
                    <a:pt x="4" y="170"/>
                  </a:cubicBezTo>
                  <a:cubicBezTo>
                    <a:pt x="4" y="171"/>
                    <a:pt x="4" y="171"/>
                    <a:pt x="4" y="171"/>
                  </a:cubicBezTo>
                  <a:cubicBezTo>
                    <a:pt x="4" y="172"/>
                    <a:pt x="4" y="172"/>
                    <a:pt x="4" y="172"/>
                  </a:cubicBezTo>
                  <a:cubicBezTo>
                    <a:pt x="4" y="172"/>
                    <a:pt x="4" y="172"/>
                    <a:pt x="4" y="172"/>
                  </a:cubicBezTo>
                  <a:cubicBezTo>
                    <a:pt x="6" y="175"/>
                    <a:pt x="6" y="175"/>
                    <a:pt x="6" y="175"/>
                  </a:cubicBezTo>
                  <a:cubicBezTo>
                    <a:pt x="7" y="176"/>
                    <a:pt x="7" y="176"/>
                    <a:pt x="7" y="176"/>
                  </a:cubicBezTo>
                  <a:cubicBezTo>
                    <a:pt x="7" y="177"/>
                    <a:pt x="7" y="177"/>
                    <a:pt x="7" y="177"/>
                  </a:cubicBezTo>
                  <a:cubicBezTo>
                    <a:pt x="9" y="177"/>
                    <a:pt x="9" y="177"/>
                    <a:pt x="9" y="177"/>
                  </a:cubicBezTo>
                  <a:cubicBezTo>
                    <a:pt x="11" y="177"/>
                    <a:pt x="11" y="177"/>
                    <a:pt x="11" y="177"/>
                  </a:cubicBezTo>
                  <a:cubicBezTo>
                    <a:pt x="11" y="175"/>
                    <a:pt x="11" y="175"/>
                    <a:pt x="11" y="175"/>
                  </a:cubicBezTo>
                  <a:cubicBezTo>
                    <a:pt x="11" y="175"/>
                    <a:pt x="11" y="175"/>
                    <a:pt x="11" y="175"/>
                  </a:cubicBezTo>
                  <a:cubicBezTo>
                    <a:pt x="12" y="175"/>
                    <a:pt x="12" y="175"/>
                    <a:pt x="12" y="175"/>
                  </a:cubicBezTo>
                  <a:cubicBezTo>
                    <a:pt x="13" y="176"/>
                    <a:pt x="13" y="176"/>
                    <a:pt x="13" y="176"/>
                  </a:cubicBezTo>
                  <a:cubicBezTo>
                    <a:pt x="13" y="176"/>
                    <a:pt x="13" y="176"/>
                    <a:pt x="13" y="176"/>
                  </a:cubicBezTo>
                  <a:cubicBezTo>
                    <a:pt x="14" y="176"/>
                    <a:pt x="14" y="176"/>
                    <a:pt x="14" y="176"/>
                  </a:cubicBezTo>
                  <a:cubicBezTo>
                    <a:pt x="14" y="177"/>
                    <a:pt x="14" y="177"/>
                    <a:pt x="14" y="177"/>
                  </a:cubicBezTo>
                  <a:cubicBezTo>
                    <a:pt x="12" y="178"/>
                    <a:pt x="12" y="178"/>
                    <a:pt x="12" y="178"/>
                  </a:cubicBezTo>
                  <a:cubicBezTo>
                    <a:pt x="12" y="179"/>
                    <a:pt x="12" y="179"/>
                    <a:pt x="12" y="179"/>
                  </a:cubicBezTo>
                  <a:cubicBezTo>
                    <a:pt x="13" y="179"/>
                    <a:pt x="13" y="179"/>
                    <a:pt x="13" y="179"/>
                  </a:cubicBezTo>
                  <a:cubicBezTo>
                    <a:pt x="14" y="179"/>
                    <a:pt x="14" y="179"/>
                    <a:pt x="14" y="179"/>
                  </a:cubicBezTo>
                  <a:cubicBezTo>
                    <a:pt x="14" y="180"/>
                    <a:pt x="14" y="180"/>
                    <a:pt x="14" y="180"/>
                  </a:cubicBezTo>
                  <a:cubicBezTo>
                    <a:pt x="14" y="182"/>
                    <a:pt x="14" y="182"/>
                    <a:pt x="14" y="182"/>
                  </a:cubicBezTo>
                  <a:cubicBezTo>
                    <a:pt x="15" y="183"/>
                    <a:pt x="15" y="183"/>
                    <a:pt x="15" y="183"/>
                  </a:cubicBezTo>
                  <a:cubicBezTo>
                    <a:pt x="15" y="183"/>
                    <a:pt x="15" y="183"/>
                    <a:pt x="15" y="183"/>
                  </a:cubicBezTo>
                  <a:cubicBezTo>
                    <a:pt x="14" y="182"/>
                    <a:pt x="14" y="182"/>
                    <a:pt x="14" y="182"/>
                  </a:cubicBezTo>
                  <a:cubicBezTo>
                    <a:pt x="13" y="181"/>
                    <a:pt x="13" y="181"/>
                    <a:pt x="13" y="181"/>
                  </a:cubicBezTo>
                  <a:cubicBezTo>
                    <a:pt x="13" y="181"/>
                    <a:pt x="13" y="181"/>
                    <a:pt x="13" y="181"/>
                  </a:cubicBezTo>
                  <a:cubicBezTo>
                    <a:pt x="12" y="181"/>
                    <a:pt x="12" y="181"/>
                    <a:pt x="12" y="181"/>
                  </a:cubicBezTo>
                  <a:cubicBezTo>
                    <a:pt x="12" y="182"/>
                    <a:pt x="12" y="182"/>
                    <a:pt x="12" y="182"/>
                  </a:cubicBezTo>
                  <a:cubicBezTo>
                    <a:pt x="14" y="183"/>
                    <a:pt x="14" y="183"/>
                    <a:pt x="14" y="183"/>
                  </a:cubicBezTo>
                  <a:cubicBezTo>
                    <a:pt x="14" y="184"/>
                    <a:pt x="14" y="184"/>
                    <a:pt x="14" y="184"/>
                  </a:cubicBezTo>
                  <a:cubicBezTo>
                    <a:pt x="13" y="184"/>
                    <a:pt x="13" y="184"/>
                    <a:pt x="13" y="184"/>
                  </a:cubicBezTo>
                  <a:cubicBezTo>
                    <a:pt x="13" y="184"/>
                    <a:pt x="13" y="184"/>
                    <a:pt x="13" y="184"/>
                  </a:cubicBezTo>
                  <a:cubicBezTo>
                    <a:pt x="13" y="186"/>
                    <a:pt x="13" y="186"/>
                    <a:pt x="13" y="186"/>
                  </a:cubicBezTo>
                  <a:cubicBezTo>
                    <a:pt x="14" y="187"/>
                    <a:pt x="14" y="187"/>
                    <a:pt x="14" y="187"/>
                  </a:cubicBezTo>
                  <a:cubicBezTo>
                    <a:pt x="13" y="188"/>
                    <a:pt x="13" y="188"/>
                    <a:pt x="13" y="188"/>
                  </a:cubicBezTo>
                  <a:cubicBezTo>
                    <a:pt x="13" y="189"/>
                    <a:pt x="13" y="189"/>
                    <a:pt x="13" y="189"/>
                  </a:cubicBezTo>
                  <a:cubicBezTo>
                    <a:pt x="13" y="189"/>
                    <a:pt x="13" y="189"/>
                    <a:pt x="13" y="189"/>
                  </a:cubicBezTo>
                  <a:cubicBezTo>
                    <a:pt x="12" y="190"/>
                    <a:pt x="12" y="190"/>
                    <a:pt x="12" y="190"/>
                  </a:cubicBezTo>
                  <a:cubicBezTo>
                    <a:pt x="12" y="191"/>
                    <a:pt x="12" y="191"/>
                    <a:pt x="12" y="191"/>
                  </a:cubicBezTo>
                  <a:cubicBezTo>
                    <a:pt x="14" y="192"/>
                    <a:pt x="14" y="192"/>
                    <a:pt x="14" y="192"/>
                  </a:cubicBezTo>
                  <a:cubicBezTo>
                    <a:pt x="13" y="193"/>
                    <a:pt x="13" y="193"/>
                    <a:pt x="13" y="193"/>
                  </a:cubicBezTo>
                  <a:cubicBezTo>
                    <a:pt x="13" y="194"/>
                    <a:pt x="13" y="194"/>
                    <a:pt x="13" y="194"/>
                  </a:cubicBezTo>
                  <a:cubicBezTo>
                    <a:pt x="12" y="195"/>
                    <a:pt x="12" y="195"/>
                    <a:pt x="12" y="195"/>
                  </a:cubicBezTo>
                  <a:cubicBezTo>
                    <a:pt x="12" y="196"/>
                    <a:pt x="12" y="196"/>
                    <a:pt x="12" y="196"/>
                  </a:cubicBezTo>
                  <a:cubicBezTo>
                    <a:pt x="13" y="197"/>
                    <a:pt x="13" y="197"/>
                    <a:pt x="13" y="197"/>
                  </a:cubicBezTo>
                  <a:cubicBezTo>
                    <a:pt x="14" y="197"/>
                    <a:pt x="14" y="197"/>
                    <a:pt x="14" y="197"/>
                  </a:cubicBezTo>
                  <a:cubicBezTo>
                    <a:pt x="15" y="198"/>
                    <a:pt x="15" y="198"/>
                    <a:pt x="15" y="198"/>
                  </a:cubicBezTo>
                  <a:cubicBezTo>
                    <a:pt x="15" y="199"/>
                    <a:pt x="15" y="199"/>
                    <a:pt x="15" y="199"/>
                  </a:cubicBezTo>
                  <a:cubicBezTo>
                    <a:pt x="16" y="199"/>
                    <a:pt x="16" y="199"/>
                    <a:pt x="16" y="199"/>
                  </a:cubicBezTo>
                  <a:cubicBezTo>
                    <a:pt x="16" y="199"/>
                    <a:pt x="16" y="199"/>
                    <a:pt x="16" y="199"/>
                  </a:cubicBezTo>
                  <a:cubicBezTo>
                    <a:pt x="16" y="201"/>
                    <a:pt x="16" y="201"/>
                    <a:pt x="16" y="201"/>
                  </a:cubicBezTo>
                  <a:cubicBezTo>
                    <a:pt x="15" y="203"/>
                    <a:pt x="15" y="203"/>
                    <a:pt x="15" y="203"/>
                  </a:cubicBezTo>
                  <a:cubicBezTo>
                    <a:pt x="14" y="204"/>
                    <a:pt x="14" y="204"/>
                    <a:pt x="14" y="204"/>
                  </a:cubicBezTo>
                  <a:cubicBezTo>
                    <a:pt x="13" y="204"/>
                    <a:pt x="13" y="204"/>
                    <a:pt x="13" y="204"/>
                  </a:cubicBezTo>
                  <a:cubicBezTo>
                    <a:pt x="13" y="205"/>
                    <a:pt x="13" y="205"/>
                    <a:pt x="13" y="205"/>
                  </a:cubicBezTo>
                  <a:cubicBezTo>
                    <a:pt x="13" y="206"/>
                    <a:pt x="13" y="206"/>
                    <a:pt x="13" y="206"/>
                  </a:cubicBezTo>
                  <a:cubicBezTo>
                    <a:pt x="13" y="207"/>
                    <a:pt x="13" y="207"/>
                    <a:pt x="13" y="207"/>
                  </a:cubicBezTo>
                  <a:cubicBezTo>
                    <a:pt x="13" y="208"/>
                    <a:pt x="13" y="208"/>
                    <a:pt x="13" y="208"/>
                  </a:cubicBezTo>
                  <a:cubicBezTo>
                    <a:pt x="14" y="208"/>
                    <a:pt x="14" y="208"/>
                    <a:pt x="14" y="208"/>
                  </a:cubicBezTo>
                  <a:cubicBezTo>
                    <a:pt x="13" y="209"/>
                    <a:pt x="13" y="209"/>
                    <a:pt x="13" y="209"/>
                  </a:cubicBezTo>
                  <a:cubicBezTo>
                    <a:pt x="12" y="211"/>
                    <a:pt x="12" y="211"/>
                    <a:pt x="12" y="211"/>
                  </a:cubicBezTo>
                  <a:cubicBezTo>
                    <a:pt x="12" y="213"/>
                    <a:pt x="12" y="213"/>
                    <a:pt x="12" y="213"/>
                  </a:cubicBezTo>
                  <a:cubicBezTo>
                    <a:pt x="13" y="213"/>
                    <a:pt x="13" y="213"/>
                    <a:pt x="13" y="213"/>
                  </a:cubicBezTo>
                  <a:cubicBezTo>
                    <a:pt x="12" y="214"/>
                    <a:pt x="12" y="214"/>
                    <a:pt x="12" y="214"/>
                  </a:cubicBezTo>
                  <a:cubicBezTo>
                    <a:pt x="12" y="216"/>
                    <a:pt x="12" y="216"/>
                    <a:pt x="12" y="216"/>
                  </a:cubicBezTo>
                  <a:cubicBezTo>
                    <a:pt x="11" y="216"/>
                    <a:pt x="11" y="216"/>
                    <a:pt x="11" y="216"/>
                  </a:cubicBezTo>
                  <a:cubicBezTo>
                    <a:pt x="11" y="218"/>
                    <a:pt x="11" y="218"/>
                    <a:pt x="11" y="218"/>
                  </a:cubicBezTo>
                  <a:cubicBezTo>
                    <a:pt x="11" y="217"/>
                    <a:pt x="11" y="217"/>
                    <a:pt x="11" y="217"/>
                  </a:cubicBezTo>
                  <a:cubicBezTo>
                    <a:pt x="11" y="216"/>
                    <a:pt x="11" y="216"/>
                    <a:pt x="11" y="216"/>
                  </a:cubicBezTo>
                  <a:cubicBezTo>
                    <a:pt x="11" y="214"/>
                    <a:pt x="11" y="214"/>
                    <a:pt x="11" y="214"/>
                  </a:cubicBezTo>
                  <a:cubicBezTo>
                    <a:pt x="11" y="213"/>
                    <a:pt x="11" y="213"/>
                    <a:pt x="11" y="213"/>
                  </a:cubicBezTo>
                  <a:cubicBezTo>
                    <a:pt x="11" y="213"/>
                    <a:pt x="11" y="213"/>
                    <a:pt x="11" y="213"/>
                  </a:cubicBezTo>
                  <a:cubicBezTo>
                    <a:pt x="11" y="212"/>
                    <a:pt x="11" y="212"/>
                    <a:pt x="11" y="212"/>
                  </a:cubicBezTo>
                  <a:cubicBezTo>
                    <a:pt x="9" y="213"/>
                    <a:pt x="9" y="213"/>
                    <a:pt x="9" y="213"/>
                  </a:cubicBezTo>
                  <a:cubicBezTo>
                    <a:pt x="8" y="214"/>
                    <a:pt x="8" y="214"/>
                    <a:pt x="8" y="214"/>
                  </a:cubicBezTo>
                  <a:cubicBezTo>
                    <a:pt x="7" y="214"/>
                    <a:pt x="7" y="214"/>
                    <a:pt x="7" y="214"/>
                  </a:cubicBezTo>
                  <a:cubicBezTo>
                    <a:pt x="8" y="213"/>
                    <a:pt x="8" y="213"/>
                    <a:pt x="8" y="213"/>
                  </a:cubicBezTo>
                  <a:cubicBezTo>
                    <a:pt x="9" y="213"/>
                    <a:pt x="9" y="213"/>
                    <a:pt x="9" y="213"/>
                  </a:cubicBezTo>
                  <a:cubicBezTo>
                    <a:pt x="9" y="212"/>
                    <a:pt x="9" y="212"/>
                    <a:pt x="9" y="212"/>
                  </a:cubicBezTo>
                  <a:cubicBezTo>
                    <a:pt x="9" y="210"/>
                    <a:pt x="9" y="210"/>
                    <a:pt x="9" y="210"/>
                  </a:cubicBezTo>
                  <a:cubicBezTo>
                    <a:pt x="9" y="210"/>
                    <a:pt x="9" y="210"/>
                    <a:pt x="9" y="210"/>
                  </a:cubicBezTo>
                  <a:cubicBezTo>
                    <a:pt x="8" y="211"/>
                    <a:pt x="8" y="211"/>
                    <a:pt x="8" y="211"/>
                  </a:cubicBezTo>
                  <a:cubicBezTo>
                    <a:pt x="5" y="211"/>
                    <a:pt x="5" y="211"/>
                    <a:pt x="5" y="211"/>
                  </a:cubicBezTo>
                  <a:cubicBezTo>
                    <a:pt x="5" y="210"/>
                    <a:pt x="5" y="210"/>
                    <a:pt x="5" y="210"/>
                  </a:cubicBezTo>
                  <a:cubicBezTo>
                    <a:pt x="4" y="211"/>
                    <a:pt x="4" y="211"/>
                    <a:pt x="4" y="211"/>
                  </a:cubicBezTo>
                  <a:cubicBezTo>
                    <a:pt x="4" y="211"/>
                    <a:pt x="4" y="211"/>
                    <a:pt x="4" y="211"/>
                  </a:cubicBezTo>
                  <a:cubicBezTo>
                    <a:pt x="4" y="213"/>
                    <a:pt x="4" y="213"/>
                    <a:pt x="4" y="213"/>
                  </a:cubicBezTo>
                  <a:cubicBezTo>
                    <a:pt x="5" y="213"/>
                    <a:pt x="5" y="213"/>
                    <a:pt x="5" y="213"/>
                  </a:cubicBezTo>
                  <a:cubicBezTo>
                    <a:pt x="5" y="214"/>
                    <a:pt x="5" y="214"/>
                    <a:pt x="5" y="214"/>
                  </a:cubicBezTo>
                  <a:cubicBezTo>
                    <a:pt x="4" y="214"/>
                    <a:pt x="4" y="214"/>
                    <a:pt x="4" y="214"/>
                  </a:cubicBezTo>
                  <a:cubicBezTo>
                    <a:pt x="4" y="215"/>
                    <a:pt x="4" y="215"/>
                    <a:pt x="4" y="215"/>
                  </a:cubicBezTo>
                  <a:cubicBezTo>
                    <a:pt x="3" y="216"/>
                    <a:pt x="3" y="216"/>
                    <a:pt x="3" y="216"/>
                  </a:cubicBezTo>
                  <a:cubicBezTo>
                    <a:pt x="3" y="217"/>
                    <a:pt x="3" y="217"/>
                    <a:pt x="3" y="217"/>
                  </a:cubicBezTo>
                  <a:cubicBezTo>
                    <a:pt x="1" y="218"/>
                    <a:pt x="1" y="218"/>
                    <a:pt x="1" y="218"/>
                  </a:cubicBezTo>
                  <a:cubicBezTo>
                    <a:pt x="1" y="219"/>
                    <a:pt x="1" y="219"/>
                    <a:pt x="1" y="219"/>
                  </a:cubicBezTo>
                  <a:cubicBezTo>
                    <a:pt x="3" y="221"/>
                    <a:pt x="3" y="221"/>
                    <a:pt x="3" y="221"/>
                  </a:cubicBezTo>
                  <a:cubicBezTo>
                    <a:pt x="4" y="221"/>
                    <a:pt x="4" y="221"/>
                    <a:pt x="4" y="221"/>
                  </a:cubicBezTo>
                  <a:cubicBezTo>
                    <a:pt x="4" y="220"/>
                    <a:pt x="4" y="220"/>
                    <a:pt x="4" y="220"/>
                  </a:cubicBezTo>
                  <a:cubicBezTo>
                    <a:pt x="4" y="219"/>
                    <a:pt x="4" y="219"/>
                    <a:pt x="4" y="219"/>
                  </a:cubicBezTo>
                  <a:cubicBezTo>
                    <a:pt x="3" y="219"/>
                    <a:pt x="3" y="219"/>
                    <a:pt x="3" y="219"/>
                  </a:cubicBezTo>
                  <a:cubicBezTo>
                    <a:pt x="3" y="218"/>
                    <a:pt x="3" y="218"/>
                    <a:pt x="3" y="218"/>
                  </a:cubicBezTo>
                  <a:cubicBezTo>
                    <a:pt x="3" y="217"/>
                    <a:pt x="3" y="217"/>
                    <a:pt x="3" y="217"/>
                  </a:cubicBezTo>
                  <a:cubicBezTo>
                    <a:pt x="5" y="217"/>
                    <a:pt x="5" y="217"/>
                    <a:pt x="5" y="217"/>
                  </a:cubicBezTo>
                  <a:cubicBezTo>
                    <a:pt x="5" y="217"/>
                    <a:pt x="5" y="217"/>
                    <a:pt x="5" y="217"/>
                  </a:cubicBezTo>
                  <a:cubicBezTo>
                    <a:pt x="6" y="218"/>
                    <a:pt x="6" y="218"/>
                    <a:pt x="6" y="218"/>
                  </a:cubicBezTo>
                  <a:cubicBezTo>
                    <a:pt x="7" y="219"/>
                    <a:pt x="7" y="219"/>
                    <a:pt x="7" y="219"/>
                  </a:cubicBezTo>
                  <a:cubicBezTo>
                    <a:pt x="8" y="219"/>
                    <a:pt x="8" y="219"/>
                    <a:pt x="8" y="219"/>
                  </a:cubicBezTo>
                  <a:cubicBezTo>
                    <a:pt x="9" y="218"/>
                    <a:pt x="9" y="218"/>
                    <a:pt x="9" y="218"/>
                  </a:cubicBezTo>
                  <a:cubicBezTo>
                    <a:pt x="10" y="218"/>
                    <a:pt x="10" y="218"/>
                    <a:pt x="10" y="218"/>
                  </a:cubicBezTo>
                  <a:cubicBezTo>
                    <a:pt x="10" y="219"/>
                    <a:pt x="10" y="219"/>
                    <a:pt x="10" y="219"/>
                  </a:cubicBezTo>
                  <a:cubicBezTo>
                    <a:pt x="12" y="220"/>
                    <a:pt x="12" y="220"/>
                    <a:pt x="12" y="220"/>
                  </a:cubicBezTo>
                  <a:cubicBezTo>
                    <a:pt x="12" y="221"/>
                    <a:pt x="12" y="221"/>
                    <a:pt x="12" y="221"/>
                  </a:cubicBezTo>
                  <a:cubicBezTo>
                    <a:pt x="12" y="221"/>
                    <a:pt x="12" y="221"/>
                    <a:pt x="12" y="221"/>
                  </a:cubicBezTo>
                  <a:cubicBezTo>
                    <a:pt x="11" y="221"/>
                    <a:pt x="11" y="221"/>
                    <a:pt x="11" y="221"/>
                  </a:cubicBezTo>
                  <a:cubicBezTo>
                    <a:pt x="12" y="222"/>
                    <a:pt x="12" y="222"/>
                    <a:pt x="12" y="222"/>
                  </a:cubicBezTo>
                  <a:cubicBezTo>
                    <a:pt x="11" y="223"/>
                    <a:pt x="11" y="223"/>
                    <a:pt x="11" y="223"/>
                  </a:cubicBezTo>
                  <a:cubicBezTo>
                    <a:pt x="11" y="224"/>
                    <a:pt x="11" y="224"/>
                    <a:pt x="11" y="224"/>
                  </a:cubicBezTo>
                  <a:cubicBezTo>
                    <a:pt x="11" y="224"/>
                    <a:pt x="11" y="224"/>
                    <a:pt x="11" y="224"/>
                  </a:cubicBezTo>
                  <a:cubicBezTo>
                    <a:pt x="12" y="225"/>
                    <a:pt x="12" y="225"/>
                    <a:pt x="12" y="225"/>
                  </a:cubicBezTo>
                  <a:cubicBezTo>
                    <a:pt x="12" y="225"/>
                    <a:pt x="12" y="225"/>
                    <a:pt x="12" y="225"/>
                  </a:cubicBezTo>
                  <a:cubicBezTo>
                    <a:pt x="11" y="225"/>
                    <a:pt x="11" y="225"/>
                    <a:pt x="11" y="225"/>
                  </a:cubicBezTo>
                  <a:cubicBezTo>
                    <a:pt x="10" y="224"/>
                    <a:pt x="10" y="224"/>
                    <a:pt x="10" y="224"/>
                  </a:cubicBezTo>
                  <a:cubicBezTo>
                    <a:pt x="10" y="224"/>
                    <a:pt x="10" y="224"/>
                    <a:pt x="10" y="224"/>
                  </a:cubicBezTo>
                  <a:cubicBezTo>
                    <a:pt x="10" y="225"/>
                    <a:pt x="10" y="225"/>
                    <a:pt x="10" y="225"/>
                  </a:cubicBezTo>
                  <a:cubicBezTo>
                    <a:pt x="11" y="226"/>
                    <a:pt x="11" y="226"/>
                    <a:pt x="11" y="226"/>
                  </a:cubicBezTo>
                  <a:cubicBezTo>
                    <a:pt x="11" y="227"/>
                    <a:pt x="11" y="227"/>
                    <a:pt x="11" y="227"/>
                  </a:cubicBezTo>
                  <a:cubicBezTo>
                    <a:pt x="13" y="227"/>
                    <a:pt x="13" y="227"/>
                    <a:pt x="13" y="227"/>
                  </a:cubicBezTo>
                  <a:cubicBezTo>
                    <a:pt x="14" y="227"/>
                    <a:pt x="14" y="227"/>
                    <a:pt x="14" y="227"/>
                  </a:cubicBezTo>
                  <a:cubicBezTo>
                    <a:pt x="15" y="227"/>
                    <a:pt x="15" y="227"/>
                    <a:pt x="15" y="227"/>
                  </a:cubicBezTo>
                  <a:cubicBezTo>
                    <a:pt x="16" y="227"/>
                    <a:pt x="16" y="227"/>
                    <a:pt x="16" y="227"/>
                  </a:cubicBezTo>
                  <a:cubicBezTo>
                    <a:pt x="17" y="227"/>
                    <a:pt x="17" y="227"/>
                    <a:pt x="17" y="227"/>
                  </a:cubicBezTo>
                  <a:cubicBezTo>
                    <a:pt x="16" y="228"/>
                    <a:pt x="16" y="228"/>
                    <a:pt x="16" y="228"/>
                  </a:cubicBezTo>
                  <a:cubicBezTo>
                    <a:pt x="17" y="228"/>
                    <a:pt x="17" y="228"/>
                    <a:pt x="17" y="228"/>
                  </a:cubicBezTo>
                  <a:cubicBezTo>
                    <a:pt x="16" y="228"/>
                    <a:pt x="16" y="228"/>
                    <a:pt x="16" y="228"/>
                  </a:cubicBezTo>
                  <a:cubicBezTo>
                    <a:pt x="15" y="228"/>
                    <a:pt x="15" y="228"/>
                    <a:pt x="15" y="228"/>
                  </a:cubicBezTo>
                  <a:cubicBezTo>
                    <a:pt x="15" y="229"/>
                    <a:pt x="15" y="229"/>
                    <a:pt x="15" y="229"/>
                  </a:cubicBezTo>
                  <a:cubicBezTo>
                    <a:pt x="14" y="228"/>
                    <a:pt x="14" y="228"/>
                    <a:pt x="14" y="228"/>
                  </a:cubicBezTo>
                  <a:cubicBezTo>
                    <a:pt x="12" y="229"/>
                    <a:pt x="12" y="229"/>
                    <a:pt x="12" y="229"/>
                  </a:cubicBezTo>
                  <a:cubicBezTo>
                    <a:pt x="11" y="229"/>
                    <a:pt x="11" y="229"/>
                    <a:pt x="11" y="229"/>
                  </a:cubicBezTo>
                  <a:cubicBezTo>
                    <a:pt x="12" y="230"/>
                    <a:pt x="12" y="230"/>
                    <a:pt x="12" y="230"/>
                  </a:cubicBezTo>
                  <a:cubicBezTo>
                    <a:pt x="13" y="231"/>
                    <a:pt x="13" y="231"/>
                    <a:pt x="13" y="231"/>
                  </a:cubicBezTo>
                  <a:cubicBezTo>
                    <a:pt x="13" y="232"/>
                    <a:pt x="13" y="232"/>
                    <a:pt x="13" y="232"/>
                  </a:cubicBezTo>
                  <a:cubicBezTo>
                    <a:pt x="14" y="232"/>
                    <a:pt x="14" y="232"/>
                    <a:pt x="14" y="232"/>
                  </a:cubicBezTo>
                  <a:cubicBezTo>
                    <a:pt x="15" y="232"/>
                    <a:pt x="15" y="232"/>
                    <a:pt x="15" y="232"/>
                  </a:cubicBezTo>
                  <a:cubicBezTo>
                    <a:pt x="15" y="232"/>
                    <a:pt x="15" y="232"/>
                    <a:pt x="15" y="232"/>
                  </a:cubicBezTo>
                  <a:cubicBezTo>
                    <a:pt x="14" y="233"/>
                    <a:pt x="14" y="233"/>
                    <a:pt x="14" y="233"/>
                  </a:cubicBezTo>
                  <a:cubicBezTo>
                    <a:pt x="14" y="234"/>
                    <a:pt x="14" y="234"/>
                    <a:pt x="14" y="234"/>
                  </a:cubicBezTo>
                  <a:cubicBezTo>
                    <a:pt x="14" y="234"/>
                    <a:pt x="14" y="234"/>
                    <a:pt x="14" y="234"/>
                  </a:cubicBezTo>
                  <a:cubicBezTo>
                    <a:pt x="14" y="235"/>
                    <a:pt x="14" y="235"/>
                    <a:pt x="14" y="235"/>
                  </a:cubicBezTo>
                  <a:cubicBezTo>
                    <a:pt x="13" y="235"/>
                    <a:pt x="13" y="235"/>
                    <a:pt x="13" y="235"/>
                  </a:cubicBezTo>
                  <a:cubicBezTo>
                    <a:pt x="13" y="236"/>
                    <a:pt x="13" y="236"/>
                    <a:pt x="13" y="236"/>
                  </a:cubicBezTo>
                  <a:cubicBezTo>
                    <a:pt x="14" y="239"/>
                    <a:pt x="14" y="239"/>
                    <a:pt x="14" y="239"/>
                  </a:cubicBezTo>
                  <a:cubicBezTo>
                    <a:pt x="15" y="240"/>
                    <a:pt x="15" y="240"/>
                    <a:pt x="15" y="240"/>
                  </a:cubicBezTo>
                  <a:cubicBezTo>
                    <a:pt x="14" y="241"/>
                    <a:pt x="14" y="241"/>
                    <a:pt x="14" y="241"/>
                  </a:cubicBezTo>
                  <a:cubicBezTo>
                    <a:pt x="15" y="243"/>
                    <a:pt x="15" y="243"/>
                    <a:pt x="15" y="243"/>
                  </a:cubicBezTo>
                  <a:cubicBezTo>
                    <a:pt x="16" y="243"/>
                    <a:pt x="16" y="243"/>
                    <a:pt x="16" y="243"/>
                  </a:cubicBezTo>
                  <a:cubicBezTo>
                    <a:pt x="16" y="241"/>
                    <a:pt x="16" y="241"/>
                    <a:pt x="16" y="241"/>
                  </a:cubicBezTo>
                  <a:cubicBezTo>
                    <a:pt x="17" y="239"/>
                    <a:pt x="17" y="239"/>
                    <a:pt x="17" y="239"/>
                  </a:cubicBezTo>
                  <a:cubicBezTo>
                    <a:pt x="18" y="238"/>
                    <a:pt x="18" y="238"/>
                    <a:pt x="18" y="238"/>
                  </a:cubicBezTo>
                  <a:cubicBezTo>
                    <a:pt x="18" y="238"/>
                    <a:pt x="18" y="238"/>
                    <a:pt x="18" y="238"/>
                  </a:cubicBezTo>
                  <a:cubicBezTo>
                    <a:pt x="17" y="239"/>
                    <a:pt x="17" y="239"/>
                    <a:pt x="17" y="239"/>
                  </a:cubicBezTo>
                  <a:cubicBezTo>
                    <a:pt x="17" y="241"/>
                    <a:pt x="17" y="241"/>
                    <a:pt x="17" y="241"/>
                  </a:cubicBezTo>
                  <a:cubicBezTo>
                    <a:pt x="17" y="242"/>
                    <a:pt x="17" y="242"/>
                    <a:pt x="17" y="242"/>
                  </a:cubicBezTo>
                  <a:cubicBezTo>
                    <a:pt x="18" y="242"/>
                    <a:pt x="18" y="242"/>
                    <a:pt x="18" y="242"/>
                  </a:cubicBezTo>
                  <a:cubicBezTo>
                    <a:pt x="19" y="242"/>
                    <a:pt x="19" y="242"/>
                    <a:pt x="19" y="242"/>
                  </a:cubicBezTo>
                  <a:cubicBezTo>
                    <a:pt x="18" y="243"/>
                    <a:pt x="18" y="243"/>
                    <a:pt x="18" y="243"/>
                  </a:cubicBezTo>
                  <a:cubicBezTo>
                    <a:pt x="17" y="243"/>
                    <a:pt x="17" y="243"/>
                    <a:pt x="17" y="243"/>
                  </a:cubicBezTo>
                  <a:cubicBezTo>
                    <a:pt x="16" y="244"/>
                    <a:pt x="16" y="244"/>
                    <a:pt x="16" y="244"/>
                  </a:cubicBezTo>
                  <a:cubicBezTo>
                    <a:pt x="16" y="245"/>
                    <a:pt x="16" y="245"/>
                    <a:pt x="16" y="245"/>
                  </a:cubicBezTo>
                  <a:cubicBezTo>
                    <a:pt x="16" y="246"/>
                    <a:pt x="16" y="246"/>
                    <a:pt x="16" y="246"/>
                  </a:cubicBezTo>
                  <a:cubicBezTo>
                    <a:pt x="16" y="247"/>
                    <a:pt x="16" y="247"/>
                    <a:pt x="16" y="247"/>
                  </a:cubicBezTo>
                  <a:cubicBezTo>
                    <a:pt x="15" y="247"/>
                    <a:pt x="15" y="247"/>
                    <a:pt x="15" y="247"/>
                  </a:cubicBezTo>
                  <a:cubicBezTo>
                    <a:pt x="14" y="248"/>
                    <a:pt x="14" y="248"/>
                    <a:pt x="14" y="248"/>
                  </a:cubicBezTo>
                  <a:cubicBezTo>
                    <a:pt x="15" y="249"/>
                    <a:pt x="15" y="249"/>
                    <a:pt x="15" y="249"/>
                  </a:cubicBezTo>
                  <a:cubicBezTo>
                    <a:pt x="16" y="251"/>
                    <a:pt x="16" y="251"/>
                    <a:pt x="16" y="251"/>
                  </a:cubicBezTo>
                  <a:cubicBezTo>
                    <a:pt x="19" y="251"/>
                    <a:pt x="19" y="251"/>
                    <a:pt x="19" y="251"/>
                  </a:cubicBezTo>
                  <a:cubicBezTo>
                    <a:pt x="20" y="252"/>
                    <a:pt x="20" y="252"/>
                    <a:pt x="20" y="252"/>
                  </a:cubicBezTo>
                  <a:cubicBezTo>
                    <a:pt x="19" y="252"/>
                    <a:pt x="19" y="252"/>
                    <a:pt x="19" y="252"/>
                  </a:cubicBezTo>
                  <a:cubicBezTo>
                    <a:pt x="19" y="252"/>
                    <a:pt x="19" y="252"/>
                    <a:pt x="19" y="252"/>
                  </a:cubicBezTo>
                  <a:cubicBezTo>
                    <a:pt x="19" y="254"/>
                    <a:pt x="19" y="254"/>
                    <a:pt x="19" y="254"/>
                  </a:cubicBezTo>
                  <a:cubicBezTo>
                    <a:pt x="20" y="254"/>
                    <a:pt x="20" y="254"/>
                    <a:pt x="20" y="254"/>
                  </a:cubicBezTo>
                  <a:cubicBezTo>
                    <a:pt x="21" y="253"/>
                    <a:pt x="21" y="253"/>
                    <a:pt x="21" y="253"/>
                  </a:cubicBezTo>
                  <a:cubicBezTo>
                    <a:pt x="21" y="254"/>
                    <a:pt x="21" y="254"/>
                    <a:pt x="21" y="254"/>
                  </a:cubicBezTo>
                  <a:cubicBezTo>
                    <a:pt x="20" y="255"/>
                    <a:pt x="20" y="255"/>
                    <a:pt x="20" y="255"/>
                  </a:cubicBezTo>
                  <a:cubicBezTo>
                    <a:pt x="19" y="255"/>
                    <a:pt x="19" y="255"/>
                    <a:pt x="19" y="255"/>
                  </a:cubicBezTo>
                  <a:cubicBezTo>
                    <a:pt x="19" y="256"/>
                    <a:pt x="19" y="256"/>
                    <a:pt x="19" y="256"/>
                  </a:cubicBezTo>
                  <a:cubicBezTo>
                    <a:pt x="19" y="257"/>
                    <a:pt x="19" y="257"/>
                    <a:pt x="19" y="257"/>
                  </a:cubicBezTo>
                  <a:cubicBezTo>
                    <a:pt x="20" y="257"/>
                    <a:pt x="20" y="257"/>
                    <a:pt x="20" y="257"/>
                  </a:cubicBezTo>
                  <a:cubicBezTo>
                    <a:pt x="20" y="257"/>
                    <a:pt x="20" y="257"/>
                    <a:pt x="20" y="257"/>
                  </a:cubicBezTo>
                  <a:cubicBezTo>
                    <a:pt x="21" y="258"/>
                    <a:pt x="21" y="258"/>
                    <a:pt x="21" y="258"/>
                  </a:cubicBezTo>
                  <a:cubicBezTo>
                    <a:pt x="22" y="258"/>
                    <a:pt x="22" y="258"/>
                    <a:pt x="22" y="258"/>
                  </a:cubicBezTo>
                  <a:cubicBezTo>
                    <a:pt x="22" y="258"/>
                    <a:pt x="22" y="258"/>
                    <a:pt x="22" y="258"/>
                  </a:cubicBezTo>
                  <a:cubicBezTo>
                    <a:pt x="22" y="259"/>
                    <a:pt x="22" y="259"/>
                    <a:pt x="22" y="259"/>
                  </a:cubicBezTo>
                  <a:cubicBezTo>
                    <a:pt x="23" y="260"/>
                    <a:pt x="23" y="260"/>
                    <a:pt x="23" y="260"/>
                  </a:cubicBezTo>
                  <a:cubicBezTo>
                    <a:pt x="22" y="260"/>
                    <a:pt x="22" y="260"/>
                    <a:pt x="22" y="260"/>
                  </a:cubicBezTo>
                  <a:cubicBezTo>
                    <a:pt x="22" y="260"/>
                    <a:pt x="22" y="260"/>
                    <a:pt x="22" y="260"/>
                  </a:cubicBezTo>
                  <a:cubicBezTo>
                    <a:pt x="21" y="260"/>
                    <a:pt x="21" y="260"/>
                    <a:pt x="21" y="260"/>
                  </a:cubicBezTo>
                  <a:cubicBezTo>
                    <a:pt x="21" y="260"/>
                    <a:pt x="21" y="260"/>
                    <a:pt x="21" y="260"/>
                  </a:cubicBezTo>
                  <a:cubicBezTo>
                    <a:pt x="22" y="262"/>
                    <a:pt x="22" y="262"/>
                    <a:pt x="22" y="262"/>
                  </a:cubicBezTo>
                  <a:cubicBezTo>
                    <a:pt x="22" y="262"/>
                    <a:pt x="22" y="262"/>
                    <a:pt x="22" y="262"/>
                  </a:cubicBezTo>
                  <a:cubicBezTo>
                    <a:pt x="23" y="263"/>
                    <a:pt x="23" y="263"/>
                    <a:pt x="23" y="263"/>
                  </a:cubicBezTo>
                  <a:cubicBezTo>
                    <a:pt x="23" y="264"/>
                    <a:pt x="23" y="264"/>
                    <a:pt x="23" y="264"/>
                  </a:cubicBezTo>
                  <a:cubicBezTo>
                    <a:pt x="24" y="265"/>
                    <a:pt x="24" y="265"/>
                    <a:pt x="24" y="265"/>
                  </a:cubicBezTo>
                  <a:cubicBezTo>
                    <a:pt x="25" y="265"/>
                    <a:pt x="25" y="265"/>
                    <a:pt x="25" y="265"/>
                  </a:cubicBezTo>
                  <a:cubicBezTo>
                    <a:pt x="25" y="263"/>
                    <a:pt x="25" y="263"/>
                    <a:pt x="25" y="263"/>
                  </a:cubicBezTo>
                  <a:cubicBezTo>
                    <a:pt x="25" y="262"/>
                    <a:pt x="25" y="262"/>
                    <a:pt x="25" y="262"/>
                  </a:cubicBezTo>
                  <a:cubicBezTo>
                    <a:pt x="25" y="262"/>
                    <a:pt x="25" y="262"/>
                    <a:pt x="25" y="262"/>
                  </a:cubicBezTo>
                  <a:cubicBezTo>
                    <a:pt x="26" y="262"/>
                    <a:pt x="26" y="262"/>
                    <a:pt x="26" y="262"/>
                  </a:cubicBezTo>
                  <a:cubicBezTo>
                    <a:pt x="26" y="263"/>
                    <a:pt x="26" y="263"/>
                    <a:pt x="26" y="263"/>
                  </a:cubicBezTo>
                  <a:cubicBezTo>
                    <a:pt x="26" y="264"/>
                    <a:pt x="26" y="264"/>
                    <a:pt x="26" y="264"/>
                  </a:cubicBezTo>
                  <a:cubicBezTo>
                    <a:pt x="27" y="263"/>
                    <a:pt x="27" y="263"/>
                    <a:pt x="27" y="263"/>
                  </a:cubicBezTo>
                  <a:cubicBezTo>
                    <a:pt x="28" y="262"/>
                    <a:pt x="28" y="262"/>
                    <a:pt x="28" y="262"/>
                  </a:cubicBezTo>
                  <a:cubicBezTo>
                    <a:pt x="28" y="261"/>
                    <a:pt x="28" y="261"/>
                    <a:pt x="28" y="261"/>
                  </a:cubicBezTo>
                  <a:cubicBezTo>
                    <a:pt x="27" y="261"/>
                    <a:pt x="27" y="261"/>
                    <a:pt x="27" y="261"/>
                  </a:cubicBezTo>
                  <a:cubicBezTo>
                    <a:pt x="25" y="261"/>
                    <a:pt x="25" y="261"/>
                    <a:pt x="25" y="261"/>
                  </a:cubicBezTo>
                  <a:cubicBezTo>
                    <a:pt x="25" y="260"/>
                    <a:pt x="25" y="260"/>
                    <a:pt x="25" y="260"/>
                  </a:cubicBezTo>
                  <a:cubicBezTo>
                    <a:pt x="26" y="260"/>
                    <a:pt x="26" y="260"/>
                    <a:pt x="26" y="260"/>
                  </a:cubicBezTo>
                  <a:cubicBezTo>
                    <a:pt x="28" y="261"/>
                    <a:pt x="28" y="261"/>
                    <a:pt x="28" y="261"/>
                  </a:cubicBezTo>
                  <a:cubicBezTo>
                    <a:pt x="29" y="261"/>
                    <a:pt x="29" y="261"/>
                    <a:pt x="29" y="261"/>
                  </a:cubicBezTo>
                  <a:cubicBezTo>
                    <a:pt x="30" y="262"/>
                    <a:pt x="30" y="262"/>
                    <a:pt x="30" y="262"/>
                  </a:cubicBezTo>
                  <a:cubicBezTo>
                    <a:pt x="30" y="260"/>
                    <a:pt x="30" y="260"/>
                    <a:pt x="30" y="260"/>
                  </a:cubicBezTo>
                  <a:cubicBezTo>
                    <a:pt x="28" y="260"/>
                    <a:pt x="28" y="260"/>
                    <a:pt x="28" y="260"/>
                  </a:cubicBezTo>
                  <a:cubicBezTo>
                    <a:pt x="26" y="260"/>
                    <a:pt x="26" y="260"/>
                    <a:pt x="26" y="260"/>
                  </a:cubicBezTo>
                  <a:cubicBezTo>
                    <a:pt x="26" y="259"/>
                    <a:pt x="26" y="259"/>
                    <a:pt x="26" y="259"/>
                  </a:cubicBezTo>
                  <a:cubicBezTo>
                    <a:pt x="27" y="259"/>
                    <a:pt x="27" y="259"/>
                    <a:pt x="27" y="259"/>
                  </a:cubicBezTo>
                  <a:cubicBezTo>
                    <a:pt x="29" y="260"/>
                    <a:pt x="29" y="260"/>
                    <a:pt x="29" y="260"/>
                  </a:cubicBezTo>
                  <a:cubicBezTo>
                    <a:pt x="31" y="261"/>
                    <a:pt x="31" y="261"/>
                    <a:pt x="31" y="261"/>
                  </a:cubicBezTo>
                  <a:cubicBezTo>
                    <a:pt x="31" y="262"/>
                    <a:pt x="31" y="262"/>
                    <a:pt x="31" y="262"/>
                  </a:cubicBezTo>
                  <a:cubicBezTo>
                    <a:pt x="30" y="263"/>
                    <a:pt x="30" y="263"/>
                    <a:pt x="30" y="263"/>
                  </a:cubicBezTo>
                  <a:cubicBezTo>
                    <a:pt x="30" y="264"/>
                    <a:pt x="30" y="264"/>
                    <a:pt x="30" y="264"/>
                  </a:cubicBezTo>
                  <a:cubicBezTo>
                    <a:pt x="31" y="266"/>
                    <a:pt x="31" y="266"/>
                    <a:pt x="31" y="266"/>
                  </a:cubicBezTo>
                  <a:cubicBezTo>
                    <a:pt x="31" y="267"/>
                    <a:pt x="31" y="267"/>
                    <a:pt x="31" y="267"/>
                  </a:cubicBezTo>
                  <a:cubicBezTo>
                    <a:pt x="30" y="267"/>
                    <a:pt x="30" y="267"/>
                    <a:pt x="30" y="267"/>
                  </a:cubicBezTo>
                  <a:cubicBezTo>
                    <a:pt x="30" y="266"/>
                    <a:pt x="30" y="266"/>
                    <a:pt x="30" y="266"/>
                  </a:cubicBezTo>
                  <a:cubicBezTo>
                    <a:pt x="29" y="264"/>
                    <a:pt x="29" y="264"/>
                    <a:pt x="29" y="264"/>
                  </a:cubicBezTo>
                  <a:cubicBezTo>
                    <a:pt x="29" y="263"/>
                    <a:pt x="29" y="263"/>
                    <a:pt x="29" y="263"/>
                  </a:cubicBezTo>
                  <a:cubicBezTo>
                    <a:pt x="28" y="264"/>
                    <a:pt x="28" y="264"/>
                    <a:pt x="28" y="264"/>
                  </a:cubicBezTo>
                  <a:cubicBezTo>
                    <a:pt x="28" y="265"/>
                    <a:pt x="28" y="265"/>
                    <a:pt x="28" y="265"/>
                  </a:cubicBezTo>
                  <a:cubicBezTo>
                    <a:pt x="29" y="266"/>
                    <a:pt x="29" y="266"/>
                    <a:pt x="29" y="266"/>
                  </a:cubicBezTo>
                  <a:cubicBezTo>
                    <a:pt x="28" y="267"/>
                    <a:pt x="28" y="267"/>
                    <a:pt x="28" y="267"/>
                  </a:cubicBezTo>
                  <a:cubicBezTo>
                    <a:pt x="28" y="266"/>
                    <a:pt x="28" y="266"/>
                    <a:pt x="28" y="266"/>
                  </a:cubicBezTo>
                  <a:cubicBezTo>
                    <a:pt x="27" y="265"/>
                    <a:pt x="27" y="265"/>
                    <a:pt x="27" y="265"/>
                  </a:cubicBezTo>
                  <a:cubicBezTo>
                    <a:pt x="27" y="265"/>
                    <a:pt x="27" y="265"/>
                    <a:pt x="27" y="265"/>
                  </a:cubicBezTo>
                  <a:cubicBezTo>
                    <a:pt x="26" y="266"/>
                    <a:pt x="26" y="266"/>
                    <a:pt x="26" y="266"/>
                  </a:cubicBezTo>
                  <a:cubicBezTo>
                    <a:pt x="24" y="266"/>
                    <a:pt x="24" y="266"/>
                    <a:pt x="24" y="266"/>
                  </a:cubicBezTo>
                  <a:cubicBezTo>
                    <a:pt x="23" y="266"/>
                    <a:pt x="23" y="266"/>
                    <a:pt x="23" y="266"/>
                  </a:cubicBezTo>
                  <a:cubicBezTo>
                    <a:pt x="24" y="267"/>
                    <a:pt x="24" y="267"/>
                    <a:pt x="24" y="267"/>
                  </a:cubicBezTo>
                  <a:cubicBezTo>
                    <a:pt x="24" y="269"/>
                    <a:pt x="24" y="269"/>
                    <a:pt x="24" y="269"/>
                  </a:cubicBezTo>
                  <a:cubicBezTo>
                    <a:pt x="25" y="269"/>
                    <a:pt x="25" y="269"/>
                    <a:pt x="25" y="269"/>
                  </a:cubicBezTo>
                  <a:cubicBezTo>
                    <a:pt x="25" y="270"/>
                    <a:pt x="25" y="270"/>
                    <a:pt x="25" y="270"/>
                  </a:cubicBezTo>
                  <a:cubicBezTo>
                    <a:pt x="25" y="271"/>
                    <a:pt x="25" y="271"/>
                    <a:pt x="25" y="271"/>
                  </a:cubicBezTo>
                  <a:cubicBezTo>
                    <a:pt x="25" y="271"/>
                    <a:pt x="25" y="271"/>
                    <a:pt x="25" y="271"/>
                  </a:cubicBezTo>
                  <a:cubicBezTo>
                    <a:pt x="26" y="271"/>
                    <a:pt x="26" y="271"/>
                    <a:pt x="26" y="271"/>
                  </a:cubicBezTo>
                  <a:cubicBezTo>
                    <a:pt x="26" y="270"/>
                    <a:pt x="26" y="270"/>
                    <a:pt x="26" y="270"/>
                  </a:cubicBezTo>
                  <a:cubicBezTo>
                    <a:pt x="27" y="271"/>
                    <a:pt x="27" y="271"/>
                    <a:pt x="27" y="271"/>
                  </a:cubicBezTo>
                  <a:cubicBezTo>
                    <a:pt x="28" y="271"/>
                    <a:pt x="28" y="271"/>
                    <a:pt x="28" y="271"/>
                  </a:cubicBezTo>
                  <a:cubicBezTo>
                    <a:pt x="28" y="272"/>
                    <a:pt x="28" y="272"/>
                    <a:pt x="28" y="272"/>
                  </a:cubicBezTo>
                  <a:cubicBezTo>
                    <a:pt x="27" y="272"/>
                    <a:pt x="27" y="272"/>
                    <a:pt x="27" y="272"/>
                  </a:cubicBezTo>
                  <a:cubicBezTo>
                    <a:pt x="26" y="273"/>
                    <a:pt x="26" y="273"/>
                    <a:pt x="26" y="273"/>
                  </a:cubicBezTo>
                  <a:cubicBezTo>
                    <a:pt x="26" y="273"/>
                    <a:pt x="26" y="273"/>
                    <a:pt x="26" y="273"/>
                  </a:cubicBezTo>
                  <a:cubicBezTo>
                    <a:pt x="28" y="273"/>
                    <a:pt x="28" y="273"/>
                    <a:pt x="28" y="273"/>
                  </a:cubicBezTo>
                  <a:cubicBezTo>
                    <a:pt x="29" y="274"/>
                    <a:pt x="29" y="274"/>
                    <a:pt x="29" y="274"/>
                  </a:cubicBezTo>
                  <a:cubicBezTo>
                    <a:pt x="30" y="274"/>
                    <a:pt x="30" y="274"/>
                    <a:pt x="30" y="274"/>
                  </a:cubicBezTo>
                  <a:cubicBezTo>
                    <a:pt x="31" y="273"/>
                    <a:pt x="31" y="273"/>
                    <a:pt x="31" y="273"/>
                  </a:cubicBezTo>
                  <a:cubicBezTo>
                    <a:pt x="30" y="272"/>
                    <a:pt x="30" y="272"/>
                    <a:pt x="30" y="272"/>
                  </a:cubicBezTo>
                  <a:cubicBezTo>
                    <a:pt x="30" y="271"/>
                    <a:pt x="30" y="271"/>
                    <a:pt x="30" y="271"/>
                  </a:cubicBezTo>
                  <a:cubicBezTo>
                    <a:pt x="30" y="270"/>
                    <a:pt x="30" y="270"/>
                    <a:pt x="30" y="270"/>
                  </a:cubicBezTo>
                  <a:cubicBezTo>
                    <a:pt x="30" y="270"/>
                    <a:pt x="30" y="270"/>
                    <a:pt x="30" y="270"/>
                  </a:cubicBezTo>
                  <a:cubicBezTo>
                    <a:pt x="29" y="270"/>
                    <a:pt x="29" y="270"/>
                    <a:pt x="29" y="270"/>
                  </a:cubicBezTo>
                  <a:cubicBezTo>
                    <a:pt x="29" y="270"/>
                    <a:pt x="29" y="270"/>
                    <a:pt x="29" y="270"/>
                  </a:cubicBezTo>
                  <a:cubicBezTo>
                    <a:pt x="30" y="269"/>
                    <a:pt x="30" y="269"/>
                    <a:pt x="30" y="269"/>
                  </a:cubicBezTo>
                  <a:cubicBezTo>
                    <a:pt x="30" y="269"/>
                    <a:pt x="30" y="269"/>
                    <a:pt x="30" y="269"/>
                  </a:cubicBezTo>
                  <a:cubicBezTo>
                    <a:pt x="30" y="268"/>
                    <a:pt x="30" y="268"/>
                    <a:pt x="30" y="268"/>
                  </a:cubicBezTo>
                  <a:cubicBezTo>
                    <a:pt x="32" y="269"/>
                    <a:pt x="32" y="269"/>
                    <a:pt x="32" y="269"/>
                  </a:cubicBezTo>
                  <a:cubicBezTo>
                    <a:pt x="32" y="269"/>
                    <a:pt x="32" y="269"/>
                    <a:pt x="32" y="269"/>
                  </a:cubicBezTo>
                  <a:cubicBezTo>
                    <a:pt x="32" y="269"/>
                    <a:pt x="32" y="269"/>
                    <a:pt x="32" y="269"/>
                  </a:cubicBezTo>
                  <a:cubicBezTo>
                    <a:pt x="33" y="269"/>
                    <a:pt x="33" y="269"/>
                    <a:pt x="33" y="269"/>
                  </a:cubicBezTo>
                  <a:cubicBezTo>
                    <a:pt x="33" y="269"/>
                    <a:pt x="33" y="269"/>
                    <a:pt x="33" y="269"/>
                  </a:cubicBezTo>
                  <a:cubicBezTo>
                    <a:pt x="35" y="269"/>
                    <a:pt x="35" y="269"/>
                    <a:pt x="35" y="269"/>
                  </a:cubicBezTo>
                  <a:cubicBezTo>
                    <a:pt x="36" y="269"/>
                    <a:pt x="36" y="269"/>
                    <a:pt x="36" y="269"/>
                  </a:cubicBezTo>
                  <a:cubicBezTo>
                    <a:pt x="37" y="269"/>
                    <a:pt x="37" y="269"/>
                    <a:pt x="37" y="269"/>
                  </a:cubicBezTo>
                  <a:cubicBezTo>
                    <a:pt x="38" y="269"/>
                    <a:pt x="38" y="269"/>
                    <a:pt x="38" y="269"/>
                  </a:cubicBezTo>
                  <a:cubicBezTo>
                    <a:pt x="38" y="269"/>
                    <a:pt x="38" y="269"/>
                    <a:pt x="38" y="269"/>
                  </a:cubicBezTo>
                  <a:cubicBezTo>
                    <a:pt x="37" y="270"/>
                    <a:pt x="37" y="270"/>
                    <a:pt x="37" y="270"/>
                  </a:cubicBezTo>
                  <a:cubicBezTo>
                    <a:pt x="37" y="270"/>
                    <a:pt x="37" y="270"/>
                    <a:pt x="37" y="270"/>
                  </a:cubicBezTo>
                  <a:cubicBezTo>
                    <a:pt x="36" y="270"/>
                    <a:pt x="36" y="270"/>
                    <a:pt x="36" y="270"/>
                  </a:cubicBezTo>
                  <a:cubicBezTo>
                    <a:pt x="35" y="270"/>
                    <a:pt x="35" y="270"/>
                    <a:pt x="35" y="270"/>
                  </a:cubicBezTo>
                  <a:cubicBezTo>
                    <a:pt x="35" y="270"/>
                    <a:pt x="35" y="270"/>
                    <a:pt x="35" y="270"/>
                  </a:cubicBezTo>
                  <a:cubicBezTo>
                    <a:pt x="33" y="272"/>
                    <a:pt x="33" y="272"/>
                    <a:pt x="33" y="272"/>
                  </a:cubicBezTo>
                  <a:cubicBezTo>
                    <a:pt x="32" y="272"/>
                    <a:pt x="32" y="272"/>
                    <a:pt x="32" y="272"/>
                  </a:cubicBezTo>
                  <a:cubicBezTo>
                    <a:pt x="32" y="272"/>
                    <a:pt x="32" y="272"/>
                    <a:pt x="32" y="272"/>
                  </a:cubicBezTo>
                  <a:cubicBezTo>
                    <a:pt x="31" y="272"/>
                    <a:pt x="31" y="272"/>
                    <a:pt x="31" y="272"/>
                  </a:cubicBezTo>
                  <a:cubicBezTo>
                    <a:pt x="31" y="273"/>
                    <a:pt x="31" y="273"/>
                    <a:pt x="31" y="273"/>
                  </a:cubicBezTo>
                  <a:cubicBezTo>
                    <a:pt x="31" y="274"/>
                    <a:pt x="31" y="274"/>
                    <a:pt x="31" y="274"/>
                  </a:cubicBezTo>
                  <a:cubicBezTo>
                    <a:pt x="30" y="274"/>
                    <a:pt x="30" y="274"/>
                    <a:pt x="30" y="274"/>
                  </a:cubicBezTo>
                  <a:cubicBezTo>
                    <a:pt x="30" y="275"/>
                    <a:pt x="30" y="275"/>
                    <a:pt x="30" y="275"/>
                  </a:cubicBezTo>
                  <a:cubicBezTo>
                    <a:pt x="31" y="275"/>
                    <a:pt x="31" y="275"/>
                    <a:pt x="31" y="275"/>
                  </a:cubicBezTo>
                  <a:cubicBezTo>
                    <a:pt x="30" y="276"/>
                    <a:pt x="30" y="276"/>
                    <a:pt x="30" y="276"/>
                  </a:cubicBezTo>
                  <a:cubicBezTo>
                    <a:pt x="30" y="276"/>
                    <a:pt x="30" y="276"/>
                    <a:pt x="30" y="276"/>
                  </a:cubicBezTo>
                  <a:cubicBezTo>
                    <a:pt x="32" y="277"/>
                    <a:pt x="32" y="277"/>
                    <a:pt x="32" y="277"/>
                  </a:cubicBezTo>
                  <a:cubicBezTo>
                    <a:pt x="34" y="278"/>
                    <a:pt x="34" y="278"/>
                    <a:pt x="34" y="278"/>
                  </a:cubicBezTo>
                  <a:cubicBezTo>
                    <a:pt x="34" y="278"/>
                    <a:pt x="34" y="278"/>
                    <a:pt x="34" y="278"/>
                  </a:cubicBezTo>
                  <a:cubicBezTo>
                    <a:pt x="34" y="278"/>
                    <a:pt x="34" y="278"/>
                    <a:pt x="34" y="278"/>
                  </a:cubicBezTo>
                  <a:cubicBezTo>
                    <a:pt x="34" y="277"/>
                    <a:pt x="34" y="277"/>
                    <a:pt x="34" y="277"/>
                  </a:cubicBezTo>
                  <a:cubicBezTo>
                    <a:pt x="35" y="276"/>
                    <a:pt x="35" y="276"/>
                    <a:pt x="35" y="276"/>
                  </a:cubicBezTo>
                  <a:cubicBezTo>
                    <a:pt x="35" y="276"/>
                    <a:pt x="35" y="276"/>
                    <a:pt x="35" y="276"/>
                  </a:cubicBezTo>
                  <a:cubicBezTo>
                    <a:pt x="36" y="275"/>
                    <a:pt x="36" y="275"/>
                    <a:pt x="36" y="275"/>
                  </a:cubicBezTo>
                  <a:cubicBezTo>
                    <a:pt x="35" y="274"/>
                    <a:pt x="35" y="274"/>
                    <a:pt x="35" y="274"/>
                  </a:cubicBezTo>
                  <a:cubicBezTo>
                    <a:pt x="36" y="274"/>
                    <a:pt x="36" y="274"/>
                    <a:pt x="36" y="274"/>
                  </a:cubicBezTo>
                  <a:cubicBezTo>
                    <a:pt x="37" y="273"/>
                    <a:pt x="37" y="273"/>
                    <a:pt x="37" y="273"/>
                  </a:cubicBezTo>
                  <a:cubicBezTo>
                    <a:pt x="38" y="271"/>
                    <a:pt x="38" y="271"/>
                    <a:pt x="38" y="271"/>
                  </a:cubicBezTo>
                  <a:cubicBezTo>
                    <a:pt x="39" y="271"/>
                    <a:pt x="39" y="271"/>
                    <a:pt x="39" y="271"/>
                  </a:cubicBezTo>
                  <a:cubicBezTo>
                    <a:pt x="39" y="271"/>
                    <a:pt x="39" y="271"/>
                    <a:pt x="39" y="271"/>
                  </a:cubicBezTo>
                  <a:cubicBezTo>
                    <a:pt x="40" y="271"/>
                    <a:pt x="40" y="271"/>
                    <a:pt x="40" y="271"/>
                  </a:cubicBezTo>
                  <a:cubicBezTo>
                    <a:pt x="41" y="271"/>
                    <a:pt x="41" y="271"/>
                    <a:pt x="41" y="271"/>
                  </a:cubicBezTo>
                  <a:cubicBezTo>
                    <a:pt x="41" y="272"/>
                    <a:pt x="41" y="272"/>
                    <a:pt x="41" y="272"/>
                  </a:cubicBezTo>
                  <a:cubicBezTo>
                    <a:pt x="40" y="272"/>
                    <a:pt x="40" y="272"/>
                    <a:pt x="40" y="272"/>
                  </a:cubicBezTo>
                  <a:cubicBezTo>
                    <a:pt x="40" y="273"/>
                    <a:pt x="40" y="273"/>
                    <a:pt x="40" y="273"/>
                  </a:cubicBezTo>
                  <a:cubicBezTo>
                    <a:pt x="39" y="274"/>
                    <a:pt x="39" y="274"/>
                    <a:pt x="39" y="274"/>
                  </a:cubicBezTo>
                  <a:cubicBezTo>
                    <a:pt x="38" y="275"/>
                    <a:pt x="38" y="275"/>
                    <a:pt x="38" y="275"/>
                  </a:cubicBezTo>
                  <a:cubicBezTo>
                    <a:pt x="38" y="276"/>
                    <a:pt x="38" y="276"/>
                    <a:pt x="38" y="276"/>
                  </a:cubicBezTo>
                  <a:cubicBezTo>
                    <a:pt x="39" y="277"/>
                    <a:pt x="39" y="277"/>
                    <a:pt x="39" y="277"/>
                  </a:cubicBezTo>
                  <a:cubicBezTo>
                    <a:pt x="38" y="278"/>
                    <a:pt x="38" y="278"/>
                    <a:pt x="38" y="278"/>
                  </a:cubicBezTo>
                  <a:cubicBezTo>
                    <a:pt x="37" y="278"/>
                    <a:pt x="37" y="278"/>
                    <a:pt x="37" y="278"/>
                  </a:cubicBezTo>
                  <a:cubicBezTo>
                    <a:pt x="37" y="278"/>
                    <a:pt x="37" y="278"/>
                    <a:pt x="37" y="278"/>
                  </a:cubicBezTo>
                  <a:cubicBezTo>
                    <a:pt x="38" y="277"/>
                    <a:pt x="38" y="277"/>
                    <a:pt x="38" y="277"/>
                  </a:cubicBezTo>
                  <a:cubicBezTo>
                    <a:pt x="38" y="276"/>
                    <a:pt x="38" y="276"/>
                    <a:pt x="38" y="276"/>
                  </a:cubicBezTo>
                  <a:cubicBezTo>
                    <a:pt x="37" y="276"/>
                    <a:pt x="37" y="276"/>
                    <a:pt x="37" y="276"/>
                  </a:cubicBezTo>
                  <a:cubicBezTo>
                    <a:pt x="37" y="276"/>
                    <a:pt x="37" y="276"/>
                    <a:pt x="37" y="276"/>
                  </a:cubicBezTo>
                  <a:cubicBezTo>
                    <a:pt x="36" y="277"/>
                    <a:pt x="36" y="277"/>
                    <a:pt x="36" y="277"/>
                  </a:cubicBezTo>
                  <a:cubicBezTo>
                    <a:pt x="36" y="277"/>
                    <a:pt x="36" y="277"/>
                    <a:pt x="36" y="277"/>
                  </a:cubicBezTo>
                  <a:cubicBezTo>
                    <a:pt x="35" y="277"/>
                    <a:pt x="35" y="277"/>
                    <a:pt x="35" y="277"/>
                  </a:cubicBezTo>
                  <a:cubicBezTo>
                    <a:pt x="35" y="277"/>
                    <a:pt x="35" y="277"/>
                    <a:pt x="35" y="277"/>
                  </a:cubicBezTo>
                  <a:cubicBezTo>
                    <a:pt x="35" y="278"/>
                    <a:pt x="35" y="278"/>
                    <a:pt x="35" y="278"/>
                  </a:cubicBezTo>
                  <a:cubicBezTo>
                    <a:pt x="37" y="280"/>
                    <a:pt x="37" y="280"/>
                    <a:pt x="37" y="280"/>
                  </a:cubicBezTo>
                  <a:cubicBezTo>
                    <a:pt x="39" y="281"/>
                    <a:pt x="39" y="281"/>
                    <a:pt x="39" y="281"/>
                  </a:cubicBezTo>
                  <a:cubicBezTo>
                    <a:pt x="40" y="281"/>
                    <a:pt x="40" y="281"/>
                    <a:pt x="40" y="281"/>
                  </a:cubicBezTo>
                  <a:cubicBezTo>
                    <a:pt x="41" y="281"/>
                    <a:pt x="41" y="281"/>
                    <a:pt x="41" y="281"/>
                  </a:cubicBezTo>
                  <a:cubicBezTo>
                    <a:pt x="42" y="282"/>
                    <a:pt x="42" y="282"/>
                    <a:pt x="42" y="282"/>
                  </a:cubicBezTo>
                  <a:cubicBezTo>
                    <a:pt x="43" y="281"/>
                    <a:pt x="43" y="281"/>
                    <a:pt x="43" y="281"/>
                  </a:cubicBezTo>
                  <a:cubicBezTo>
                    <a:pt x="43" y="280"/>
                    <a:pt x="43" y="280"/>
                    <a:pt x="43" y="280"/>
                  </a:cubicBezTo>
                  <a:cubicBezTo>
                    <a:pt x="43" y="278"/>
                    <a:pt x="43" y="278"/>
                    <a:pt x="43" y="278"/>
                  </a:cubicBezTo>
                  <a:cubicBezTo>
                    <a:pt x="43" y="277"/>
                    <a:pt x="43" y="277"/>
                    <a:pt x="43" y="277"/>
                  </a:cubicBezTo>
                  <a:cubicBezTo>
                    <a:pt x="43" y="276"/>
                    <a:pt x="43" y="276"/>
                    <a:pt x="43" y="276"/>
                  </a:cubicBezTo>
                  <a:cubicBezTo>
                    <a:pt x="43" y="274"/>
                    <a:pt x="43" y="274"/>
                    <a:pt x="43" y="274"/>
                  </a:cubicBezTo>
                  <a:cubicBezTo>
                    <a:pt x="43" y="272"/>
                    <a:pt x="43" y="272"/>
                    <a:pt x="43" y="272"/>
                  </a:cubicBezTo>
                  <a:cubicBezTo>
                    <a:pt x="43" y="271"/>
                    <a:pt x="43" y="271"/>
                    <a:pt x="43" y="271"/>
                  </a:cubicBezTo>
                  <a:cubicBezTo>
                    <a:pt x="43" y="270"/>
                    <a:pt x="43" y="270"/>
                    <a:pt x="43" y="270"/>
                  </a:cubicBezTo>
                  <a:cubicBezTo>
                    <a:pt x="44" y="269"/>
                    <a:pt x="44" y="269"/>
                    <a:pt x="44" y="269"/>
                  </a:cubicBezTo>
                  <a:cubicBezTo>
                    <a:pt x="46" y="268"/>
                    <a:pt x="46" y="268"/>
                    <a:pt x="46" y="268"/>
                  </a:cubicBezTo>
                  <a:cubicBezTo>
                    <a:pt x="47" y="267"/>
                    <a:pt x="47" y="267"/>
                    <a:pt x="47" y="267"/>
                  </a:cubicBezTo>
                  <a:cubicBezTo>
                    <a:pt x="48" y="267"/>
                    <a:pt x="48" y="267"/>
                    <a:pt x="48" y="267"/>
                  </a:cubicBezTo>
                  <a:cubicBezTo>
                    <a:pt x="49" y="267"/>
                    <a:pt x="49" y="267"/>
                    <a:pt x="49" y="267"/>
                  </a:cubicBezTo>
                  <a:cubicBezTo>
                    <a:pt x="48" y="265"/>
                    <a:pt x="48" y="265"/>
                    <a:pt x="48" y="265"/>
                  </a:cubicBezTo>
                  <a:cubicBezTo>
                    <a:pt x="49" y="265"/>
                    <a:pt x="49" y="265"/>
                    <a:pt x="49" y="265"/>
                  </a:cubicBezTo>
                  <a:cubicBezTo>
                    <a:pt x="51" y="264"/>
                    <a:pt x="51" y="264"/>
                    <a:pt x="51" y="264"/>
                  </a:cubicBezTo>
                  <a:cubicBezTo>
                    <a:pt x="52" y="265"/>
                    <a:pt x="52" y="265"/>
                    <a:pt x="52" y="265"/>
                  </a:cubicBezTo>
                  <a:cubicBezTo>
                    <a:pt x="53" y="265"/>
                    <a:pt x="53" y="265"/>
                    <a:pt x="53" y="265"/>
                  </a:cubicBezTo>
                  <a:cubicBezTo>
                    <a:pt x="53" y="265"/>
                    <a:pt x="53" y="265"/>
                    <a:pt x="53" y="265"/>
                  </a:cubicBezTo>
                  <a:close/>
                  <a:moveTo>
                    <a:pt x="66" y="298"/>
                  </a:moveTo>
                  <a:cubicBezTo>
                    <a:pt x="66" y="299"/>
                    <a:pt x="66" y="299"/>
                    <a:pt x="66" y="299"/>
                  </a:cubicBezTo>
                  <a:cubicBezTo>
                    <a:pt x="67" y="298"/>
                    <a:pt x="67" y="298"/>
                    <a:pt x="67" y="298"/>
                  </a:cubicBezTo>
                  <a:cubicBezTo>
                    <a:pt x="66" y="298"/>
                    <a:pt x="66" y="298"/>
                    <a:pt x="66" y="298"/>
                  </a:cubicBezTo>
                  <a:cubicBezTo>
                    <a:pt x="66" y="298"/>
                    <a:pt x="66" y="298"/>
                    <a:pt x="66" y="298"/>
                  </a:cubicBezTo>
                  <a:close/>
                  <a:moveTo>
                    <a:pt x="9" y="184"/>
                  </a:moveTo>
                  <a:cubicBezTo>
                    <a:pt x="8" y="184"/>
                    <a:pt x="8" y="184"/>
                    <a:pt x="8" y="184"/>
                  </a:cubicBezTo>
                  <a:cubicBezTo>
                    <a:pt x="7" y="184"/>
                    <a:pt x="7" y="184"/>
                    <a:pt x="7" y="184"/>
                  </a:cubicBezTo>
                  <a:cubicBezTo>
                    <a:pt x="7" y="184"/>
                    <a:pt x="7" y="184"/>
                    <a:pt x="7" y="184"/>
                  </a:cubicBezTo>
                  <a:cubicBezTo>
                    <a:pt x="8" y="186"/>
                    <a:pt x="8" y="186"/>
                    <a:pt x="8" y="186"/>
                  </a:cubicBezTo>
                  <a:cubicBezTo>
                    <a:pt x="8" y="186"/>
                    <a:pt x="8" y="186"/>
                    <a:pt x="8" y="186"/>
                  </a:cubicBezTo>
                  <a:cubicBezTo>
                    <a:pt x="9" y="188"/>
                    <a:pt x="9" y="188"/>
                    <a:pt x="9" y="188"/>
                  </a:cubicBezTo>
                  <a:cubicBezTo>
                    <a:pt x="9" y="188"/>
                    <a:pt x="9" y="188"/>
                    <a:pt x="9" y="188"/>
                  </a:cubicBezTo>
                  <a:cubicBezTo>
                    <a:pt x="8" y="187"/>
                    <a:pt x="8" y="187"/>
                    <a:pt x="8" y="187"/>
                  </a:cubicBezTo>
                  <a:cubicBezTo>
                    <a:pt x="7" y="188"/>
                    <a:pt x="7" y="188"/>
                    <a:pt x="7" y="188"/>
                  </a:cubicBezTo>
                  <a:cubicBezTo>
                    <a:pt x="7" y="190"/>
                    <a:pt x="7" y="190"/>
                    <a:pt x="7" y="190"/>
                  </a:cubicBezTo>
                  <a:cubicBezTo>
                    <a:pt x="7" y="190"/>
                    <a:pt x="7" y="190"/>
                    <a:pt x="7" y="190"/>
                  </a:cubicBezTo>
                  <a:cubicBezTo>
                    <a:pt x="5" y="190"/>
                    <a:pt x="5" y="190"/>
                    <a:pt x="5" y="190"/>
                  </a:cubicBezTo>
                  <a:cubicBezTo>
                    <a:pt x="4" y="190"/>
                    <a:pt x="4" y="190"/>
                    <a:pt x="4" y="190"/>
                  </a:cubicBezTo>
                  <a:cubicBezTo>
                    <a:pt x="4" y="188"/>
                    <a:pt x="4" y="188"/>
                    <a:pt x="4" y="188"/>
                  </a:cubicBezTo>
                  <a:cubicBezTo>
                    <a:pt x="4" y="184"/>
                    <a:pt x="4" y="184"/>
                    <a:pt x="4" y="184"/>
                  </a:cubicBezTo>
                  <a:cubicBezTo>
                    <a:pt x="4" y="183"/>
                    <a:pt x="4" y="183"/>
                    <a:pt x="4" y="183"/>
                  </a:cubicBezTo>
                  <a:cubicBezTo>
                    <a:pt x="3" y="183"/>
                    <a:pt x="3" y="183"/>
                    <a:pt x="3" y="183"/>
                  </a:cubicBezTo>
                  <a:cubicBezTo>
                    <a:pt x="3" y="182"/>
                    <a:pt x="3" y="182"/>
                    <a:pt x="3" y="182"/>
                  </a:cubicBezTo>
                  <a:cubicBezTo>
                    <a:pt x="3" y="181"/>
                    <a:pt x="3" y="181"/>
                    <a:pt x="3" y="181"/>
                  </a:cubicBezTo>
                  <a:cubicBezTo>
                    <a:pt x="4" y="180"/>
                    <a:pt x="4" y="180"/>
                    <a:pt x="4" y="180"/>
                  </a:cubicBezTo>
                  <a:cubicBezTo>
                    <a:pt x="4" y="179"/>
                    <a:pt x="4" y="179"/>
                    <a:pt x="4" y="179"/>
                  </a:cubicBezTo>
                  <a:cubicBezTo>
                    <a:pt x="4" y="179"/>
                    <a:pt x="4" y="179"/>
                    <a:pt x="4" y="179"/>
                  </a:cubicBezTo>
                  <a:cubicBezTo>
                    <a:pt x="4" y="178"/>
                    <a:pt x="4" y="178"/>
                    <a:pt x="4" y="178"/>
                  </a:cubicBezTo>
                  <a:cubicBezTo>
                    <a:pt x="5" y="177"/>
                    <a:pt x="5" y="177"/>
                    <a:pt x="5" y="177"/>
                  </a:cubicBezTo>
                  <a:cubicBezTo>
                    <a:pt x="6" y="177"/>
                    <a:pt x="6" y="177"/>
                    <a:pt x="6" y="177"/>
                  </a:cubicBezTo>
                  <a:cubicBezTo>
                    <a:pt x="7" y="178"/>
                    <a:pt x="7" y="178"/>
                    <a:pt x="7" y="178"/>
                  </a:cubicBezTo>
                  <a:cubicBezTo>
                    <a:pt x="8" y="179"/>
                    <a:pt x="8" y="179"/>
                    <a:pt x="8" y="179"/>
                  </a:cubicBezTo>
                  <a:cubicBezTo>
                    <a:pt x="8" y="181"/>
                    <a:pt x="8" y="181"/>
                    <a:pt x="8" y="181"/>
                  </a:cubicBezTo>
                  <a:cubicBezTo>
                    <a:pt x="8" y="181"/>
                    <a:pt x="8" y="181"/>
                    <a:pt x="8" y="181"/>
                  </a:cubicBezTo>
                  <a:cubicBezTo>
                    <a:pt x="8" y="183"/>
                    <a:pt x="8" y="183"/>
                    <a:pt x="8" y="183"/>
                  </a:cubicBezTo>
                  <a:cubicBezTo>
                    <a:pt x="7" y="182"/>
                    <a:pt x="7" y="182"/>
                    <a:pt x="7" y="182"/>
                  </a:cubicBezTo>
                  <a:cubicBezTo>
                    <a:pt x="8" y="183"/>
                    <a:pt x="8" y="183"/>
                    <a:pt x="8" y="183"/>
                  </a:cubicBezTo>
                  <a:cubicBezTo>
                    <a:pt x="9" y="184"/>
                    <a:pt x="9" y="184"/>
                    <a:pt x="9" y="184"/>
                  </a:cubicBezTo>
                  <a:cubicBezTo>
                    <a:pt x="9" y="184"/>
                    <a:pt x="9" y="184"/>
                    <a:pt x="9" y="184"/>
                  </a:cubicBezTo>
                  <a:close/>
                  <a:moveTo>
                    <a:pt x="10" y="181"/>
                  </a:moveTo>
                  <a:cubicBezTo>
                    <a:pt x="11" y="181"/>
                    <a:pt x="11" y="181"/>
                    <a:pt x="11" y="181"/>
                  </a:cubicBezTo>
                  <a:cubicBezTo>
                    <a:pt x="11" y="181"/>
                    <a:pt x="11" y="181"/>
                    <a:pt x="11" y="181"/>
                  </a:cubicBezTo>
                  <a:cubicBezTo>
                    <a:pt x="11" y="182"/>
                    <a:pt x="11" y="182"/>
                    <a:pt x="11" y="182"/>
                  </a:cubicBezTo>
                  <a:cubicBezTo>
                    <a:pt x="10" y="181"/>
                    <a:pt x="10" y="181"/>
                    <a:pt x="10" y="181"/>
                  </a:cubicBezTo>
                  <a:close/>
                  <a:moveTo>
                    <a:pt x="2" y="193"/>
                  </a:moveTo>
                  <a:cubicBezTo>
                    <a:pt x="3" y="192"/>
                    <a:pt x="3" y="192"/>
                    <a:pt x="3" y="192"/>
                  </a:cubicBezTo>
                  <a:cubicBezTo>
                    <a:pt x="4" y="192"/>
                    <a:pt x="4" y="192"/>
                    <a:pt x="4" y="192"/>
                  </a:cubicBezTo>
                  <a:cubicBezTo>
                    <a:pt x="5" y="193"/>
                    <a:pt x="5" y="193"/>
                    <a:pt x="5" y="193"/>
                  </a:cubicBezTo>
                  <a:cubicBezTo>
                    <a:pt x="3" y="194"/>
                    <a:pt x="3" y="194"/>
                    <a:pt x="3" y="194"/>
                  </a:cubicBezTo>
                  <a:cubicBezTo>
                    <a:pt x="2" y="193"/>
                    <a:pt x="2" y="193"/>
                    <a:pt x="2" y="193"/>
                  </a:cubicBezTo>
                  <a:close/>
                  <a:moveTo>
                    <a:pt x="11" y="194"/>
                  </a:moveTo>
                  <a:cubicBezTo>
                    <a:pt x="12" y="194"/>
                    <a:pt x="12" y="194"/>
                    <a:pt x="12" y="194"/>
                  </a:cubicBezTo>
                  <a:cubicBezTo>
                    <a:pt x="12" y="194"/>
                    <a:pt x="12" y="194"/>
                    <a:pt x="12" y="194"/>
                  </a:cubicBezTo>
                  <a:cubicBezTo>
                    <a:pt x="11" y="195"/>
                    <a:pt x="11" y="195"/>
                    <a:pt x="11" y="195"/>
                  </a:cubicBezTo>
                  <a:cubicBezTo>
                    <a:pt x="11" y="194"/>
                    <a:pt x="11" y="194"/>
                    <a:pt x="11" y="194"/>
                  </a:cubicBezTo>
                  <a:close/>
                  <a:moveTo>
                    <a:pt x="9" y="194"/>
                  </a:moveTo>
                  <a:cubicBezTo>
                    <a:pt x="10" y="194"/>
                    <a:pt x="10" y="194"/>
                    <a:pt x="10" y="194"/>
                  </a:cubicBezTo>
                  <a:cubicBezTo>
                    <a:pt x="10" y="196"/>
                    <a:pt x="10" y="196"/>
                    <a:pt x="10" y="196"/>
                  </a:cubicBezTo>
                  <a:cubicBezTo>
                    <a:pt x="9" y="196"/>
                    <a:pt x="9" y="196"/>
                    <a:pt x="9" y="196"/>
                  </a:cubicBezTo>
                  <a:cubicBezTo>
                    <a:pt x="9" y="195"/>
                    <a:pt x="9" y="195"/>
                    <a:pt x="9" y="195"/>
                  </a:cubicBezTo>
                  <a:cubicBezTo>
                    <a:pt x="8" y="195"/>
                    <a:pt x="8" y="195"/>
                    <a:pt x="8" y="195"/>
                  </a:cubicBezTo>
                  <a:cubicBezTo>
                    <a:pt x="9" y="194"/>
                    <a:pt x="9" y="194"/>
                    <a:pt x="9" y="194"/>
                  </a:cubicBezTo>
                  <a:close/>
                  <a:moveTo>
                    <a:pt x="6" y="194"/>
                  </a:moveTo>
                  <a:cubicBezTo>
                    <a:pt x="7" y="193"/>
                    <a:pt x="7" y="193"/>
                    <a:pt x="7" y="193"/>
                  </a:cubicBezTo>
                  <a:cubicBezTo>
                    <a:pt x="8" y="194"/>
                    <a:pt x="8" y="194"/>
                    <a:pt x="8" y="194"/>
                  </a:cubicBezTo>
                  <a:cubicBezTo>
                    <a:pt x="7" y="194"/>
                    <a:pt x="7" y="194"/>
                    <a:pt x="7" y="194"/>
                  </a:cubicBezTo>
                  <a:cubicBezTo>
                    <a:pt x="6" y="194"/>
                    <a:pt x="6" y="194"/>
                    <a:pt x="6" y="194"/>
                  </a:cubicBezTo>
                  <a:close/>
                  <a:moveTo>
                    <a:pt x="7" y="196"/>
                  </a:moveTo>
                  <a:cubicBezTo>
                    <a:pt x="7" y="196"/>
                    <a:pt x="7" y="196"/>
                    <a:pt x="7" y="196"/>
                  </a:cubicBezTo>
                  <a:cubicBezTo>
                    <a:pt x="8" y="196"/>
                    <a:pt x="8" y="196"/>
                    <a:pt x="8" y="196"/>
                  </a:cubicBezTo>
                  <a:cubicBezTo>
                    <a:pt x="7" y="197"/>
                    <a:pt x="7" y="197"/>
                    <a:pt x="7" y="197"/>
                  </a:cubicBezTo>
                  <a:cubicBezTo>
                    <a:pt x="7" y="196"/>
                    <a:pt x="7" y="196"/>
                    <a:pt x="7" y="196"/>
                  </a:cubicBezTo>
                  <a:close/>
                  <a:moveTo>
                    <a:pt x="5" y="198"/>
                  </a:moveTo>
                  <a:cubicBezTo>
                    <a:pt x="6" y="197"/>
                    <a:pt x="6" y="197"/>
                    <a:pt x="6" y="197"/>
                  </a:cubicBezTo>
                  <a:cubicBezTo>
                    <a:pt x="6" y="197"/>
                    <a:pt x="6" y="197"/>
                    <a:pt x="6" y="197"/>
                  </a:cubicBezTo>
                  <a:cubicBezTo>
                    <a:pt x="7" y="198"/>
                    <a:pt x="7" y="198"/>
                    <a:pt x="7" y="198"/>
                  </a:cubicBezTo>
                  <a:cubicBezTo>
                    <a:pt x="7" y="198"/>
                    <a:pt x="7" y="198"/>
                    <a:pt x="7" y="198"/>
                  </a:cubicBezTo>
                  <a:cubicBezTo>
                    <a:pt x="6" y="198"/>
                    <a:pt x="6" y="198"/>
                    <a:pt x="6" y="198"/>
                  </a:cubicBezTo>
                  <a:cubicBezTo>
                    <a:pt x="5" y="198"/>
                    <a:pt x="5" y="198"/>
                    <a:pt x="5" y="198"/>
                  </a:cubicBezTo>
                  <a:cubicBezTo>
                    <a:pt x="5" y="198"/>
                    <a:pt x="5" y="198"/>
                    <a:pt x="5" y="198"/>
                  </a:cubicBezTo>
                  <a:close/>
                  <a:moveTo>
                    <a:pt x="4" y="200"/>
                  </a:moveTo>
                  <a:cubicBezTo>
                    <a:pt x="5" y="200"/>
                    <a:pt x="5" y="200"/>
                    <a:pt x="5" y="200"/>
                  </a:cubicBezTo>
                  <a:cubicBezTo>
                    <a:pt x="4" y="201"/>
                    <a:pt x="4" y="201"/>
                    <a:pt x="4" y="201"/>
                  </a:cubicBezTo>
                  <a:cubicBezTo>
                    <a:pt x="3" y="201"/>
                    <a:pt x="3" y="201"/>
                    <a:pt x="3" y="201"/>
                  </a:cubicBezTo>
                  <a:cubicBezTo>
                    <a:pt x="4" y="200"/>
                    <a:pt x="4" y="200"/>
                    <a:pt x="4" y="200"/>
                  </a:cubicBezTo>
                  <a:close/>
                  <a:moveTo>
                    <a:pt x="10" y="199"/>
                  </a:moveTo>
                  <a:cubicBezTo>
                    <a:pt x="10" y="201"/>
                    <a:pt x="10" y="201"/>
                    <a:pt x="10" y="201"/>
                  </a:cubicBezTo>
                  <a:cubicBezTo>
                    <a:pt x="10" y="201"/>
                    <a:pt x="10" y="201"/>
                    <a:pt x="10" y="201"/>
                  </a:cubicBezTo>
                  <a:cubicBezTo>
                    <a:pt x="10" y="199"/>
                    <a:pt x="10" y="199"/>
                    <a:pt x="10" y="199"/>
                  </a:cubicBezTo>
                  <a:close/>
                  <a:moveTo>
                    <a:pt x="8" y="199"/>
                  </a:moveTo>
                  <a:cubicBezTo>
                    <a:pt x="9" y="198"/>
                    <a:pt x="9" y="198"/>
                    <a:pt x="9" y="198"/>
                  </a:cubicBezTo>
                  <a:cubicBezTo>
                    <a:pt x="9" y="200"/>
                    <a:pt x="9" y="200"/>
                    <a:pt x="9" y="200"/>
                  </a:cubicBezTo>
                  <a:cubicBezTo>
                    <a:pt x="8" y="199"/>
                    <a:pt x="8" y="199"/>
                    <a:pt x="8" y="199"/>
                  </a:cubicBezTo>
                  <a:close/>
                  <a:moveTo>
                    <a:pt x="5" y="209"/>
                  </a:moveTo>
                  <a:cubicBezTo>
                    <a:pt x="6" y="209"/>
                    <a:pt x="6" y="209"/>
                    <a:pt x="6" y="209"/>
                  </a:cubicBezTo>
                  <a:cubicBezTo>
                    <a:pt x="6" y="210"/>
                    <a:pt x="6" y="210"/>
                    <a:pt x="6" y="210"/>
                  </a:cubicBezTo>
                  <a:cubicBezTo>
                    <a:pt x="5" y="210"/>
                    <a:pt x="5" y="210"/>
                    <a:pt x="5" y="210"/>
                  </a:cubicBezTo>
                  <a:cubicBezTo>
                    <a:pt x="5" y="209"/>
                    <a:pt x="5" y="209"/>
                    <a:pt x="5" y="209"/>
                  </a:cubicBezTo>
                  <a:close/>
                  <a:moveTo>
                    <a:pt x="5" y="201"/>
                  </a:moveTo>
                  <a:cubicBezTo>
                    <a:pt x="5" y="200"/>
                    <a:pt x="5" y="200"/>
                    <a:pt x="5" y="200"/>
                  </a:cubicBezTo>
                  <a:cubicBezTo>
                    <a:pt x="5" y="199"/>
                    <a:pt x="5" y="199"/>
                    <a:pt x="5" y="199"/>
                  </a:cubicBezTo>
                  <a:cubicBezTo>
                    <a:pt x="6" y="199"/>
                    <a:pt x="6" y="199"/>
                    <a:pt x="6" y="199"/>
                  </a:cubicBezTo>
                  <a:cubicBezTo>
                    <a:pt x="7" y="200"/>
                    <a:pt x="7" y="200"/>
                    <a:pt x="7" y="200"/>
                  </a:cubicBezTo>
                  <a:cubicBezTo>
                    <a:pt x="6" y="200"/>
                    <a:pt x="6" y="200"/>
                    <a:pt x="6" y="200"/>
                  </a:cubicBezTo>
                  <a:cubicBezTo>
                    <a:pt x="5" y="201"/>
                    <a:pt x="5" y="201"/>
                    <a:pt x="5" y="201"/>
                  </a:cubicBezTo>
                  <a:close/>
                  <a:moveTo>
                    <a:pt x="3" y="203"/>
                  </a:moveTo>
                  <a:cubicBezTo>
                    <a:pt x="1" y="202"/>
                    <a:pt x="1" y="202"/>
                    <a:pt x="1" y="202"/>
                  </a:cubicBezTo>
                  <a:cubicBezTo>
                    <a:pt x="1" y="201"/>
                    <a:pt x="1" y="201"/>
                    <a:pt x="1" y="201"/>
                  </a:cubicBezTo>
                  <a:cubicBezTo>
                    <a:pt x="3" y="201"/>
                    <a:pt x="3" y="201"/>
                    <a:pt x="3" y="201"/>
                  </a:cubicBezTo>
                  <a:cubicBezTo>
                    <a:pt x="3" y="202"/>
                    <a:pt x="3" y="202"/>
                    <a:pt x="3" y="202"/>
                  </a:cubicBezTo>
                  <a:cubicBezTo>
                    <a:pt x="3" y="203"/>
                    <a:pt x="3" y="203"/>
                    <a:pt x="3" y="203"/>
                  </a:cubicBezTo>
                  <a:close/>
                  <a:moveTo>
                    <a:pt x="7" y="207"/>
                  </a:moveTo>
                  <a:cubicBezTo>
                    <a:pt x="8" y="207"/>
                    <a:pt x="8" y="207"/>
                    <a:pt x="8" y="207"/>
                  </a:cubicBezTo>
                  <a:cubicBezTo>
                    <a:pt x="8" y="208"/>
                    <a:pt x="8" y="208"/>
                    <a:pt x="8" y="208"/>
                  </a:cubicBezTo>
                  <a:cubicBezTo>
                    <a:pt x="7" y="207"/>
                    <a:pt x="7" y="207"/>
                    <a:pt x="7" y="207"/>
                  </a:cubicBezTo>
                  <a:close/>
                  <a:moveTo>
                    <a:pt x="9" y="208"/>
                  </a:moveTo>
                  <a:cubicBezTo>
                    <a:pt x="10" y="208"/>
                    <a:pt x="10" y="208"/>
                    <a:pt x="10" y="208"/>
                  </a:cubicBezTo>
                  <a:cubicBezTo>
                    <a:pt x="9" y="209"/>
                    <a:pt x="9" y="209"/>
                    <a:pt x="9" y="209"/>
                  </a:cubicBezTo>
                  <a:cubicBezTo>
                    <a:pt x="9" y="208"/>
                    <a:pt x="9" y="208"/>
                    <a:pt x="9" y="208"/>
                  </a:cubicBezTo>
                  <a:close/>
                  <a:moveTo>
                    <a:pt x="11" y="197"/>
                  </a:moveTo>
                  <a:cubicBezTo>
                    <a:pt x="12" y="197"/>
                    <a:pt x="12" y="197"/>
                    <a:pt x="12" y="197"/>
                  </a:cubicBezTo>
                  <a:cubicBezTo>
                    <a:pt x="13" y="198"/>
                    <a:pt x="13" y="198"/>
                    <a:pt x="13" y="198"/>
                  </a:cubicBezTo>
                  <a:cubicBezTo>
                    <a:pt x="11" y="198"/>
                    <a:pt x="11" y="198"/>
                    <a:pt x="11" y="198"/>
                  </a:cubicBezTo>
                  <a:cubicBezTo>
                    <a:pt x="11" y="197"/>
                    <a:pt x="11" y="197"/>
                    <a:pt x="11" y="197"/>
                  </a:cubicBezTo>
                  <a:close/>
                  <a:moveTo>
                    <a:pt x="13" y="198"/>
                  </a:moveTo>
                  <a:cubicBezTo>
                    <a:pt x="14" y="199"/>
                    <a:pt x="14" y="199"/>
                    <a:pt x="14" y="199"/>
                  </a:cubicBezTo>
                  <a:cubicBezTo>
                    <a:pt x="15" y="199"/>
                    <a:pt x="15" y="199"/>
                    <a:pt x="15" y="199"/>
                  </a:cubicBezTo>
                  <a:cubicBezTo>
                    <a:pt x="16" y="201"/>
                    <a:pt x="16" y="201"/>
                    <a:pt x="16" y="201"/>
                  </a:cubicBezTo>
                  <a:cubicBezTo>
                    <a:pt x="15" y="202"/>
                    <a:pt x="15" y="202"/>
                    <a:pt x="15" y="202"/>
                  </a:cubicBezTo>
                  <a:cubicBezTo>
                    <a:pt x="15" y="202"/>
                    <a:pt x="15" y="202"/>
                    <a:pt x="15" y="202"/>
                  </a:cubicBezTo>
                  <a:cubicBezTo>
                    <a:pt x="14" y="203"/>
                    <a:pt x="14" y="203"/>
                    <a:pt x="14" y="203"/>
                  </a:cubicBezTo>
                  <a:cubicBezTo>
                    <a:pt x="13" y="202"/>
                    <a:pt x="13" y="202"/>
                    <a:pt x="13" y="202"/>
                  </a:cubicBezTo>
                  <a:cubicBezTo>
                    <a:pt x="13" y="202"/>
                    <a:pt x="13" y="202"/>
                    <a:pt x="13" y="202"/>
                  </a:cubicBezTo>
                  <a:cubicBezTo>
                    <a:pt x="12" y="203"/>
                    <a:pt x="12" y="203"/>
                    <a:pt x="12" y="203"/>
                  </a:cubicBezTo>
                  <a:cubicBezTo>
                    <a:pt x="12" y="202"/>
                    <a:pt x="12" y="202"/>
                    <a:pt x="12" y="202"/>
                  </a:cubicBezTo>
                  <a:cubicBezTo>
                    <a:pt x="11" y="201"/>
                    <a:pt x="11" y="201"/>
                    <a:pt x="11" y="201"/>
                  </a:cubicBezTo>
                  <a:cubicBezTo>
                    <a:pt x="12" y="199"/>
                    <a:pt x="12" y="199"/>
                    <a:pt x="12" y="199"/>
                  </a:cubicBezTo>
                  <a:cubicBezTo>
                    <a:pt x="13" y="198"/>
                    <a:pt x="13" y="198"/>
                    <a:pt x="13" y="198"/>
                  </a:cubicBezTo>
                  <a:close/>
                  <a:moveTo>
                    <a:pt x="6" y="202"/>
                  </a:moveTo>
                  <a:cubicBezTo>
                    <a:pt x="7" y="201"/>
                    <a:pt x="7" y="201"/>
                    <a:pt x="7" y="201"/>
                  </a:cubicBezTo>
                  <a:cubicBezTo>
                    <a:pt x="9" y="201"/>
                    <a:pt x="9" y="201"/>
                    <a:pt x="9" y="201"/>
                  </a:cubicBezTo>
                  <a:cubicBezTo>
                    <a:pt x="9" y="202"/>
                    <a:pt x="9" y="202"/>
                    <a:pt x="9" y="202"/>
                  </a:cubicBezTo>
                  <a:cubicBezTo>
                    <a:pt x="7" y="202"/>
                    <a:pt x="7" y="202"/>
                    <a:pt x="7" y="202"/>
                  </a:cubicBezTo>
                  <a:cubicBezTo>
                    <a:pt x="7" y="203"/>
                    <a:pt x="7" y="203"/>
                    <a:pt x="7" y="203"/>
                  </a:cubicBezTo>
                  <a:cubicBezTo>
                    <a:pt x="7" y="203"/>
                    <a:pt x="6" y="202"/>
                    <a:pt x="6" y="202"/>
                  </a:cubicBezTo>
                  <a:close/>
                  <a:moveTo>
                    <a:pt x="8" y="204"/>
                  </a:moveTo>
                  <a:cubicBezTo>
                    <a:pt x="7" y="204"/>
                    <a:pt x="7" y="204"/>
                    <a:pt x="7" y="204"/>
                  </a:cubicBezTo>
                  <a:cubicBezTo>
                    <a:pt x="8" y="203"/>
                    <a:pt x="8" y="203"/>
                    <a:pt x="8" y="203"/>
                  </a:cubicBezTo>
                  <a:cubicBezTo>
                    <a:pt x="9" y="203"/>
                    <a:pt x="9" y="203"/>
                    <a:pt x="9" y="203"/>
                  </a:cubicBezTo>
                  <a:cubicBezTo>
                    <a:pt x="9" y="204"/>
                    <a:pt x="9" y="204"/>
                    <a:pt x="9" y="204"/>
                  </a:cubicBezTo>
                  <a:cubicBezTo>
                    <a:pt x="8" y="204"/>
                    <a:pt x="8" y="204"/>
                    <a:pt x="8" y="204"/>
                  </a:cubicBezTo>
                  <a:close/>
                  <a:moveTo>
                    <a:pt x="8" y="205"/>
                  </a:moveTo>
                  <a:cubicBezTo>
                    <a:pt x="9" y="205"/>
                    <a:pt x="9" y="205"/>
                    <a:pt x="9" y="205"/>
                  </a:cubicBezTo>
                  <a:cubicBezTo>
                    <a:pt x="11" y="205"/>
                    <a:pt x="11" y="205"/>
                    <a:pt x="11" y="205"/>
                  </a:cubicBezTo>
                  <a:cubicBezTo>
                    <a:pt x="11" y="207"/>
                    <a:pt x="11" y="207"/>
                    <a:pt x="11" y="207"/>
                  </a:cubicBezTo>
                  <a:cubicBezTo>
                    <a:pt x="10" y="208"/>
                    <a:pt x="10" y="208"/>
                    <a:pt x="10" y="208"/>
                  </a:cubicBezTo>
                  <a:cubicBezTo>
                    <a:pt x="9" y="207"/>
                    <a:pt x="9" y="207"/>
                    <a:pt x="9" y="207"/>
                  </a:cubicBezTo>
                  <a:cubicBezTo>
                    <a:pt x="9" y="206"/>
                    <a:pt x="9" y="206"/>
                    <a:pt x="9" y="206"/>
                  </a:cubicBezTo>
                  <a:cubicBezTo>
                    <a:pt x="8" y="205"/>
                    <a:pt x="8" y="205"/>
                    <a:pt x="8" y="205"/>
                  </a:cubicBezTo>
                  <a:close/>
                  <a:moveTo>
                    <a:pt x="6" y="209"/>
                  </a:moveTo>
                  <a:cubicBezTo>
                    <a:pt x="7" y="208"/>
                    <a:pt x="7" y="208"/>
                    <a:pt x="7" y="208"/>
                  </a:cubicBezTo>
                  <a:cubicBezTo>
                    <a:pt x="7" y="208"/>
                    <a:pt x="7" y="208"/>
                    <a:pt x="7" y="208"/>
                  </a:cubicBezTo>
                  <a:cubicBezTo>
                    <a:pt x="8" y="209"/>
                    <a:pt x="8" y="209"/>
                    <a:pt x="8" y="209"/>
                  </a:cubicBezTo>
                  <a:cubicBezTo>
                    <a:pt x="9" y="210"/>
                    <a:pt x="9" y="210"/>
                    <a:pt x="9" y="210"/>
                  </a:cubicBezTo>
                  <a:cubicBezTo>
                    <a:pt x="8" y="210"/>
                    <a:pt x="8" y="210"/>
                    <a:pt x="8" y="210"/>
                  </a:cubicBezTo>
                  <a:cubicBezTo>
                    <a:pt x="6" y="209"/>
                    <a:pt x="6" y="209"/>
                    <a:pt x="6" y="209"/>
                  </a:cubicBezTo>
                  <a:close/>
                  <a:moveTo>
                    <a:pt x="10" y="233"/>
                  </a:moveTo>
                  <a:cubicBezTo>
                    <a:pt x="10" y="232"/>
                    <a:pt x="10" y="232"/>
                    <a:pt x="10" y="232"/>
                  </a:cubicBezTo>
                  <a:cubicBezTo>
                    <a:pt x="10" y="232"/>
                    <a:pt x="10" y="232"/>
                    <a:pt x="10" y="232"/>
                  </a:cubicBezTo>
                  <a:cubicBezTo>
                    <a:pt x="10" y="232"/>
                    <a:pt x="10" y="232"/>
                    <a:pt x="10" y="232"/>
                  </a:cubicBezTo>
                  <a:cubicBezTo>
                    <a:pt x="8" y="230"/>
                    <a:pt x="8" y="230"/>
                    <a:pt x="8" y="230"/>
                  </a:cubicBezTo>
                  <a:cubicBezTo>
                    <a:pt x="7" y="229"/>
                    <a:pt x="7" y="229"/>
                    <a:pt x="7" y="229"/>
                  </a:cubicBezTo>
                  <a:cubicBezTo>
                    <a:pt x="7" y="228"/>
                    <a:pt x="7" y="228"/>
                    <a:pt x="7" y="228"/>
                  </a:cubicBezTo>
                  <a:cubicBezTo>
                    <a:pt x="8" y="228"/>
                    <a:pt x="8" y="228"/>
                    <a:pt x="8" y="228"/>
                  </a:cubicBezTo>
                  <a:cubicBezTo>
                    <a:pt x="9" y="228"/>
                    <a:pt x="9" y="228"/>
                    <a:pt x="9" y="228"/>
                  </a:cubicBezTo>
                  <a:cubicBezTo>
                    <a:pt x="10" y="230"/>
                    <a:pt x="10" y="230"/>
                    <a:pt x="10" y="230"/>
                  </a:cubicBezTo>
                  <a:cubicBezTo>
                    <a:pt x="11" y="230"/>
                    <a:pt x="11" y="230"/>
                    <a:pt x="11" y="230"/>
                  </a:cubicBezTo>
                  <a:cubicBezTo>
                    <a:pt x="11" y="231"/>
                    <a:pt x="11" y="231"/>
                    <a:pt x="11" y="231"/>
                  </a:cubicBezTo>
                  <a:cubicBezTo>
                    <a:pt x="12" y="232"/>
                    <a:pt x="12" y="232"/>
                    <a:pt x="12" y="232"/>
                  </a:cubicBezTo>
                  <a:cubicBezTo>
                    <a:pt x="13" y="234"/>
                    <a:pt x="13" y="234"/>
                    <a:pt x="13" y="234"/>
                  </a:cubicBezTo>
                  <a:cubicBezTo>
                    <a:pt x="11" y="234"/>
                    <a:pt x="11" y="234"/>
                    <a:pt x="11" y="234"/>
                  </a:cubicBezTo>
                  <a:cubicBezTo>
                    <a:pt x="10" y="234"/>
                    <a:pt x="10" y="234"/>
                    <a:pt x="10" y="234"/>
                  </a:cubicBezTo>
                  <a:cubicBezTo>
                    <a:pt x="10" y="233"/>
                    <a:pt x="10" y="233"/>
                    <a:pt x="10" y="233"/>
                  </a:cubicBezTo>
                  <a:close/>
                  <a:moveTo>
                    <a:pt x="5" y="231"/>
                  </a:moveTo>
                  <a:cubicBezTo>
                    <a:pt x="5" y="230"/>
                    <a:pt x="5" y="230"/>
                    <a:pt x="5" y="230"/>
                  </a:cubicBezTo>
                  <a:cubicBezTo>
                    <a:pt x="5" y="229"/>
                    <a:pt x="5" y="229"/>
                    <a:pt x="5" y="229"/>
                  </a:cubicBezTo>
                  <a:cubicBezTo>
                    <a:pt x="7" y="230"/>
                    <a:pt x="7" y="230"/>
                    <a:pt x="7" y="230"/>
                  </a:cubicBezTo>
                  <a:cubicBezTo>
                    <a:pt x="8" y="232"/>
                    <a:pt x="8" y="232"/>
                    <a:pt x="8" y="232"/>
                  </a:cubicBezTo>
                  <a:cubicBezTo>
                    <a:pt x="9" y="234"/>
                    <a:pt x="9" y="234"/>
                    <a:pt x="9" y="234"/>
                  </a:cubicBezTo>
                  <a:cubicBezTo>
                    <a:pt x="9" y="235"/>
                    <a:pt x="9" y="235"/>
                    <a:pt x="9" y="235"/>
                  </a:cubicBezTo>
                  <a:cubicBezTo>
                    <a:pt x="9" y="236"/>
                    <a:pt x="9" y="236"/>
                    <a:pt x="9" y="236"/>
                  </a:cubicBezTo>
                  <a:cubicBezTo>
                    <a:pt x="8" y="235"/>
                    <a:pt x="8" y="235"/>
                    <a:pt x="8" y="235"/>
                  </a:cubicBezTo>
                  <a:cubicBezTo>
                    <a:pt x="7" y="233"/>
                    <a:pt x="7" y="233"/>
                    <a:pt x="7" y="233"/>
                  </a:cubicBezTo>
                  <a:cubicBezTo>
                    <a:pt x="7" y="233"/>
                    <a:pt x="7" y="233"/>
                    <a:pt x="7" y="233"/>
                  </a:cubicBezTo>
                  <a:cubicBezTo>
                    <a:pt x="7" y="232"/>
                    <a:pt x="7" y="232"/>
                    <a:pt x="7" y="232"/>
                  </a:cubicBezTo>
                  <a:cubicBezTo>
                    <a:pt x="5" y="232"/>
                    <a:pt x="5" y="232"/>
                    <a:pt x="5" y="232"/>
                  </a:cubicBezTo>
                  <a:cubicBezTo>
                    <a:pt x="5" y="231"/>
                    <a:pt x="5" y="231"/>
                    <a:pt x="5" y="231"/>
                  </a:cubicBezTo>
                  <a:close/>
                  <a:moveTo>
                    <a:pt x="5" y="233"/>
                  </a:moveTo>
                  <a:cubicBezTo>
                    <a:pt x="6" y="233"/>
                    <a:pt x="6" y="233"/>
                    <a:pt x="6" y="233"/>
                  </a:cubicBezTo>
                  <a:cubicBezTo>
                    <a:pt x="7" y="233"/>
                    <a:pt x="7" y="233"/>
                    <a:pt x="7" y="233"/>
                  </a:cubicBezTo>
                  <a:cubicBezTo>
                    <a:pt x="7" y="234"/>
                    <a:pt x="7" y="234"/>
                    <a:pt x="7" y="234"/>
                  </a:cubicBezTo>
                  <a:cubicBezTo>
                    <a:pt x="7" y="235"/>
                    <a:pt x="7" y="235"/>
                    <a:pt x="7" y="235"/>
                  </a:cubicBezTo>
                  <a:cubicBezTo>
                    <a:pt x="6" y="235"/>
                    <a:pt x="6" y="235"/>
                    <a:pt x="6" y="235"/>
                  </a:cubicBezTo>
                  <a:cubicBezTo>
                    <a:pt x="6" y="235"/>
                    <a:pt x="6" y="235"/>
                    <a:pt x="6" y="235"/>
                  </a:cubicBezTo>
                  <a:cubicBezTo>
                    <a:pt x="5" y="234"/>
                    <a:pt x="5" y="234"/>
                    <a:pt x="5" y="234"/>
                  </a:cubicBezTo>
                  <a:cubicBezTo>
                    <a:pt x="5" y="233"/>
                    <a:pt x="5" y="233"/>
                    <a:pt x="5" y="233"/>
                  </a:cubicBezTo>
                  <a:close/>
                  <a:moveTo>
                    <a:pt x="8" y="240"/>
                  </a:moveTo>
                  <a:cubicBezTo>
                    <a:pt x="7" y="240"/>
                    <a:pt x="7" y="240"/>
                    <a:pt x="7" y="240"/>
                  </a:cubicBezTo>
                  <a:cubicBezTo>
                    <a:pt x="7" y="239"/>
                    <a:pt x="7" y="239"/>
                    <a:pt x="7" y="239"/>
                  </a:cubicBezTo>
                  <a:cubicBezTo>
                    <a:pt x="7" y="237"/>
                    <a:pt x="7" y="237"/>
                    <a:pt x="7" y="237"/>
                  </a:cubicBezTo>
                  <a:cubicBezTo>
                    <a:pt x="7" y="236"/>
                    <a:pt x="7" y="236"/>
                    <a:pt x="7" y="236"/>
                  </a:cubicBezTo>
                  <a:cubicBezTo>
                    <a:pt x="7" y="237"/>
                    <a:pt x="7" y="237"/>
                    <a:pt x="7" y="237"/>
                  </a:cubicBezTo>
                  <a:cubicBezTo>
                    <a:pt x="9" y="237"/>
                    <a:pt x="9" y="237"/>
                    <a:pt x="9" y="237"/>
                  </a:cubicBezTo>
                  <a:cubicBezTo>
                    <a:pt x="9" y="238"/>
                    <a:pt x="9" y="238"/>
                    <a:pt x="9" y="238"/>
                  </a:cubicBezTo>
                  <a:cubicBezTo>
                    <a:pt x="9" y="238"/>
                    <a:pt x="9" y="238"/>
                    <a:pt x="9" y="238"/>
                  </a:cubicBezTo>
                  <a:cubicBezTo>
                    <a:pt x="8" y="240"/>
                    <a:pt x="8" y="240"/>
                    <a:pt x="8" y="240"/>
                  </a:cubicBezTo>
                  <a:close/>
                  <a:moveTo>
                    <a:pt x="9" y="245"/>
                  </a:moveTo>
                  <a:cubicBezTo>
                    <a:pt x="8" y="245"/>
                    <a:pt x="8" y="245"/>
                    <a:pt x="8" y="245"/>
                  </a:cubicBezTo>
                  <a:cubicBezTo>
                    <a:pt x="8" y="245"/>
                    <a:pt x="8" y="245"/>
                    <a:pt x="8" y="245"/>
                  </a:cubicBezTo>
                  <a:cubicBezTo>
                    <a:pt x="8" y="244"/>
                    <a:pt x="8" y="244"/>
                    <a:pt x="8" y="244"/>
                  </a:cubicBezTo>
                  <a:cubicBezTo>
                    <a:pt x="7" y="243"/>
                    <a:pt x="7" y="243"/>
                    <a:pt x="7" y="243"/>
                  </a:cubicBezTo>
                  <a:cubicBezTo>
                    <a:pt x="9" y="243"/>
                    <a:pt x="9" y="243"/>
                    <a:pt x="9" y="243"/>
                  </a:cubicBezTo>
                  <a:cubicBezTo>
                    <a:pt x="10" y="244"/>
                    <a:pt x="10" y="244"/>
                    <a:pt x="10" y="244"/>
                  </a:cubicBezTo>
                  <a:cubicBezTo>
                    <a:pt x="9" y="245"/>
                    <a:pt x="9" y="245"/>
                    <a:pt x="9" y="245"/>
                  </a:cubicBezTo>
                  <a:close/>
                  <a:moveTo>
                    <a:pt x="12" y="244"/>
                  </a:moveTo>
                  <a:cubicBezTo>
                    <a:pt x="12" y="246"/>
                    <a:pt x="12" y="246"/>
                    <a:pt x="12" y="246"/>
                  </a:cubicBezTo>
                  <a:cubicBezTo>
                    <a:pt x="12" y="246"/>
                    <a:pt x="12" y="246"/>
                    <a:pt x="12" y="246"/>
                  </a:cubicBezTo>
                  <a:cubicBezTo>
                    <a:pt x="10" y="245"/>
                    <a:pt x="10" y="245"/>
                    <a:pt x="10" y="245"/>
                  </a:cubicBezTo>
                  <a:cubicBezTo>
                    <a:pt x="10" y="244"/>
                    <a:pt x="10" y="244"/>
                    <a:pt x="10" y="244"/>
                  </a:cubicBezTo>
                  <a:cubicBezTo>
                    <a:pt x="9" y="241"/>
                    <a:pt x="9" y="241"/>
                    <a:pt x="9" y="241"/>
                  </a:cubicBezTo>
                  <a:cubicBezTo>
                    <a:pt x="10" y="241"/>
                    <a:pt x="10" y="241"/>
                    <a:pt x="10" y="241"/>
                  </a:cubicBezTo>
                  <a:cubicBezTo>
                    <a:pt x="11" y="240"/>
                    <a:pt x="11" y="240"/>
                    <a:pt x="11" y="240"/>
                  </a:cubicBezTo>
                  <a:cubicBezTo>
                    <a:pt x="11" y="239"/>
                    <a:pt x="11" y="239"/>
                    <a:pt x="11" y="239"/>
                  </a:cubicBezTo>
                  <a:cubicBezTo>
                    <a:pt x="11" y="240"/>
                    <a:pt x="11" y="240"/>
                    <a:pt x="11" y="240"/>
                  </a:cubicBezTo>
                  <a:cubicBezTo>
                    <a:pt x="10" y="240"/>
                    <a:pt x="10" y="240"/>
                    <a:pt x="10" y="240"/>
                  </a:cubicBezTo>
                  <a:cubicBezTo>
                    <a:pt x="10" y="239"/>
                    <a:pt x="10" y="239"/>
                    <a:pt x="10" y="239"/>
                  </a:cubicBezTo>
                  <a:cubicBezTo>
                    <a:pt x="10" y="238"/>
                    <a:pt x="10" y="238"/>
                    <a:pt x="10" y="238"/>
                  </a:cubicBezTo>
                  <a:cubicBezTo>
                    <a:pt x="9" y="237"/>
                    <a:pt x="9" y="237"/>
                    <a:pt x="9" y="237"/>
                  </a:cubicBezTo>
                  <a:cubicBezTo>
                    <a:pt x="9" y="236"/>
                    <a:pt x="9" y="236"/>
                    <a:pt x="9" y="236"/>
                  </a:cubicBezTo>
                  <a:cubicBezTo>
                    <a:pt x="10" y="235"/>
                    <a:pt x="10" y="235"/>
                    <a:pt x="10" y="235"/>
                  </a:cubicBezTo>
                  <a:cubicBezTo>
                    <a:pt x="12" y="235"/>
                    <a:pt x="12" y="235"/>
                    <a:pt x="12" y="235"/>
                  </a:cubicBezTo>
                  <a:cubicBezTo>
                    <a:pt x="13" y="236"/>
                    <a:pt x="13" y="236"/>
                    <a:pt x="13" y="236"/>
                  </a:cubicBezTo>
                  <a:cubicBezTo>
                    <a:pt x="13" y="239"/>
                    <a:pt x="13" y="239"/>
                    <a:pt x="13" y="239"/>
                  </a:cubicBezTo>
                  <a:cubicBezTo>
                    <a:pt x="14" y="240"/>
                    <a:pt x="14" y="240"/>
                    <a:pt x="14" y="240"/>
                  </a:cubicBezTo>
                  <a:cubicBezTo>
                    <a:pt x="14" y="242"/>
                    <a:pt x="14" y="242"/>
                    <a:pt x="14" y="242"/>
                  </a:cubicBezTo>
                  <a:cubicBezTo>
                    <a:pt x="14" y="243"/>
                    <a:pt x="14" y="243"/>
                    <a:pt x="14" y="243"/>
                  </a:cubicBezTo>
                  <a:cubicBezTo>
                    <a:pt x="15" y="245"/>
                    <a:pt x="15" y="245"/>
                    <a:pt x="15" y="245"/>
                  </a:cubicBezTo>
                  <a:cubicBezTo>
                    <a:pt x="15" y="246"/>
                    <a:pt x="15" y="246"/>
                    <a:pt x="15" y="246"/>
                  </a:cubicBezTo>
                  <a:cubicBezTo>
                    <a:pt x="14" y="247"/>
                    <a:pt x="14" y="247"/>
                    <a:pt x="14" y="247"/>
                  </a:cubicBezTo>
                  <a:cubicBezTo>
                    <a:pt x="13" y="247"/>
                    <a:pt x="13" y="247"/>
                    <a:pt x="13" y="247"/>
                  </a:cubicBezTo>
                  <a:cubicBezTo>
                    <a:pt x="13" y="245"/>
                    <a:pt x="13" y="245"/>
                    <a:pt x="13" y="245"/>
                  </a:cubicBezTo>
                  <a:cubicBezTo>
                    <a:pt x="12" y="244"/>
                    <a:pt x="12" y="244"/>
                    <a:pt x="12" y="244"/>
                  </a:cubicBezTo>
                  <a:close/>
                  <a:moveTo>
                    <a:pt x="11" y="251"/>
                  </a:moveTo>
                  <a:cubicBezTo>
                    <a:pt x="11" y="250"/>
                    <a:pt x="11" y="250"/>
                    <a:pt x="11" y="250"/>
                  </a:cubicBezTo>
                  <a:cubicBezTo>
                    <a:pt x="10" y="249"/>
                    <a:pt x="10" y="249"/>
                    <a:pt x="10" y="249"/>
                  </a:cubicBezTo>
                  <a:cubicBezTo>
                    <a:pt x="11" y="249"/>
                    <a:pt x="11" y="249"/>
                    <a:pt x="11" y="249"/>
                  </a:cubicBezTo>
                  <a:cubicBezTo>
                    <a:pt x="11" y="248"/>
                    <a:pt x="11" y="248"/>
                    <a:pt x="11" y="248"/>
                  </a:cubicBezTo>
                  <a:cubicBezTo>
                    <a:pt x="11" y="248"/>
                    <a:pt x="11" y="248"/>
                    <a:pt x="11" y="248"/>
                  </a:cubicBezTo>
                  <a:cubicBezTo>
                    <a:pt x="12" y="248"/>
                    <a:pt x="12" y="248"/>
                    <a:pt x="12" y="248"/>
                  </a:cubicBezTo>
                  <a:cubicBezTo>
                    <a:pt x="13" y="248"/>
                    <a:pt x="13" y="248"/>
                    <a:pt x="13" y="248"/>
                  </a:cubicBezTo>
                  <a:cubicBezTo>
                    <a:pt x="13" y="249"/>
                    <a:pt x="13" y="249"/>
                    <a:pt x="13" y="249"/>
                  </a:cubicBezTo>
                  <a:cubicBezTo>
                    <a:pt x="13" y="250"/>
                    <a:pt x="13" y="250"/>
                    <a:pt x="13" y="250"/>
                  </a:cubicBezTo>
                  <a:cubicBezTo>
                    <a:pt x="12" y="251"/>
                    <a:pt x="12" y="251"/>
                    <a:pt x="12" y="251"/>
                  </a:cubicBezTo>
                  <a:cubicBezTo>
                    <a:pt x="11" y="251"/>
                    <a:pt x="11" y="251"/>
                    <a:pt x="11" y="251"/>
                  </a:cubicBezTo>
                  <a:close/>
                  <a:moveTo>
                    <a:pt x="11" y="253"/>
                  </a:moveTo>
                  <a:cubicBezTo>
                    <a:pt x="11" y="252"/>
                    <a:pt x="11" y="252"/>
                    <a:pt x="11" y="252"/>
                  </a:cubicBezTo>
                  <a:cubicBezTo>
                    <a:pt x="12" y="252"/>
                    <a:pt x="12" y="252"/>
                    <a:pt x="12" y="252"/>
                  </a:cubicBezTo>
                  <a:cubicBezTo>
                    <a:pt x="11" y="252"/>
                    <a:pt x="11" y="252"/>
                    <a:pt x="11" y="252"/>
                  </a:cubicBezTo>
                  <a:cubicBezTo>
                    <a:pt x="11" y="253"/>
                    <a:pt x="11" y="253"/>
                    <a:pt x="11" y="253"/>
                  </a:cubicBezTo>
                  <a:close/>
                  <a:moveTo>
                    <a:pt x="13" y="252"/>
                  </a:moveTo>
                  <a:cubicBezTo>
                    <a:pt x="14" y="253"/>
                    <a:pt x="14" y="253"/>
                    <a:pt x="14" y="253"/>
                  </a:cubicBezTo>
                  <a:cubicBezTo>
                    <a:pt x="14" y="254"/>
                    <a:pt x="14" y="254"/>
                    <a:pt x="14" y="254"/>
                  </a:cubicBezTo>
                  <a:cubicBezTo>
                    <a:pt x="13" y="254"/>
                    <a:pt x="13" y="254"/>
                    <a:pt x="13" y="254"/>
                  </a:cubicBezTo>
                  <a:cubicBezTo>
                    <a:pt x="13" y="253"/>
                    <a:pt x="13" y="253"/>
                    <a:pt x="13" y="253"/>
                  </a:cubicBezTo>
                  <a:cubicBezTo>
                    <a:pt x="13" y="252"/>
                    <a:pt x="13" y="252"/>
                    <a:pt x="13" y="252"/>
                  </a:cubicBezTo>
                  <a:close/>
                  <a:moveTo>
                    <a:pt x="14" y="251"/>
                  </a:moveTo>
                  <a:cubicBezTo>
                    <a:pt x="14" y="251"/>
                    <a:pt x="14" y="251"/>
                    <a:pt x="14" y="251"/>
                  </a:cubicBezTo>
                  <a:cubicBezTo>
                    <a:pt x="15" y="251"/>
                    <a:pt x="15" y="251"/>
                    <a:pt x="15" y="251"/>
                  </a:cubicBezTo>
                  <a:cubicBezTo>
                    <a:pt x="16" y="251"/>
                    <a:pt x="16" y="251"/>
                    <a:pt x="16" y="251"/>
                  </a:cubicBezTo>
                  <a:cubicBezTo>
                    <a:pt x="16" y="251"/>
                    <a:pt x="16" y="251"/>
                    <a:pt x="16" y="251"/>
                  </a:cubicBezTo>
                  <a:cubicBezTo>
                    <a:pt x="17" y="253"/>
                    <a:pt x="17" y="253"/>
                    <a:pt x="17" y="253"/>
                  </a:cubicBezTo>
                  <a:cubicBezTo>
                    <a:pt x="18" y="255"/>
                    <a:pt x="18" y="255"/>
                    <a:pt x="18" y="255"/>
                  </a:cubicBezTo>
                  <a:cubicBezTo>
                    <a:pt x="16" y="253"/>
                    <a:pt x="16" y="253"/>
                    <a:pt x="16" y="253"/>
                  </a:cubicBezTo>
                  <a:cubicBezTo>
                    <a:pt x="15" y="253"/>
                    <a:pt x="15" y="253"/>
                    <a:pt x="15" y="253"/>
                  </a:cubicBezTo>
                  <a:cubicBezTo>
                    <a:pt x="14" y="251"/>
                    <a:pt x="14" y="251"/>
                    <a:pt x="14" y="251"/>
                  </a:cubicBezTo>
                  <a:close/>
                  <a:moveTo>
                    <a:pt x="14" y="253"/>
                  </a:moveTo>
                  <a:cubicBezTo>
                    <a:pt x="15" y="253"/>
                    <a:pt x="15" y="253"/>
                    <a:pt x="15" y="253"/>
                  </a:cubicBezTo>
                  <a:cubicBezTo>
                    <a:pt x="16" y="254"/>
                    <a:pt x="16" y="254"/>
                    <a:pt x="16" y="254"/>
                  </a:cubicBezTo>
                  <a:cubicBezTo>
                    <a:pt x="17" y="256"/>
                    <a:pt x="17" y="256"/>
                    <a:pt x="17" y="256"/>
                  </a:cubicBezTo>
                  <a:cubicBezTo>
                    <a:pt x="17" y="257"/>
                    <a:pt x="17" y="257"/>
                    <a:pt x="17" y="257"/>
                  </a:cubicBezTo>
                  <a:cubicBezTo>
                    <a:pt x="16" y="257"/>
                    <a:pt x="16" y="257"/>
                    <a:pt x="16" y="257"/>
                  </a:cubicBezTo>
                  <a:cubicBezTo>
                    <a:pt x="14" y="255"/>
                    <a:pt x="14" y="255"/>
                    <a:pt x="14" y="255"/>
                  </a:cubicBezTo>
                  <a:cubicBezTo>
                    <a:pt x="14" y="253"/>
                    <a:pt x="14" y="253"/>
                    <a:pt x="14" y="253"/>
                  </a:cubicBezTo>
                  <a:close/>
                  <a:moveTo>
                    <a:pt x="15" y="260"/>
                  </a:moveTo>
                  <a:cubicBezTo>
                    <a:pt x="14" y="260"/>
                    <a:pt x="14" y="260"/>
                    <a:pt x="14" y="260"/>
                  </a:cubicBezTo>
                  <a:cubicBezTo>
                    <a:pt x="13" y="259"/>
                    <a:pt x="13" y="259"/>
                    <a:pt x="13" y="259"/>
                  </a:cubicBezTo>
                  <a:cubicBezTo>
                    <a:pt x="14" y="259"/>
                    <a:pt x="14" y="259"/>
                    <a:pt x="14" y="259"/>
                  </a:cubicBezTo>
                  <a:cubicBezTo>
                    <a:pt x="14" y="258"/>
                    <a:pt x="14" y="258"/>
                    <a:pt x="14" y="258"/>
                  </a:cubicBezTo>
                  <a:cubicBezTo>
                    <a:pt x="13" y="257"/>
                    <a:pt x="13" y="257"/>
                    <a:pt x="13" y="257"/>
                  </a:cubicBezTo>
                  <a:cubicBezTo>
                    <a:pt x="14" y="256"/>
                    <a:pt x="14" y="256"/>
                    <a:pt x="14" y="256"/>
                  </a:cubicBezTo>
                  <a:cubicBezTo>
                    <a:pt x="15" y="257"/>
                    <a:pt x="15" y="257"/>
                    <a:pt x="15" y="257"/>
                  </a:cubicBezTo>
                  <a:cubicBezTo>
                    <a:pt x="16" y="257"/>
                    <a:pt x="16" y="257"/>
                    <a:pt x="16" y="257"/>
                  </a:cubicBezTo>
                  <a:cubicBezTo>
                    <a:pt x="18" y="258"/>
                    <a:pt x="18" y="258"/>
                    <a:pt x="18" y="258"/>
                  </a:cubicBezTo>
                  <a:cubicBezTo>
                    <a:pt x="18" y="259"/>
                    <a:pt x="18" y="259"/>
                    <a:pt x="18" y="259"/>
                  </a:cubicBezTo>
                  <a:cubicBezTo>
                    <a:pt x="17" y="259"/>
                    <a:pt x="17" y="259"/>
                    <a:pt x="17" y="259"/>
                  </a:cubicBezTo>
                  <a:cubicBezTo>
                    <a:pt x="17" y="259"/>
                    <a:pt x="17" y="259"/>
                    <a:pt x="17" y="259"/>
                  </a:cubicBezTo>
                  <a:cubicBezTo>
                    <a:pt x="15" y="260"/>
                    <a:pt x="15" y="260"/>
                    <a:pt x="15" y="260"/>
                  </a:cubicBezTo>
                  <a:close/>
                  <a:moveTo>
                    <a:pt x="17" y="265"/>
                  </a:moveTo>
                  <a:cubicBezTo>
                    <a:pt x="16" y="265"/>
                    <a:pt x="16" y="265"/>
                    <a:pt x="16" y="265"/>
                  </a:cubicBezTo>
                  <a:cubicBezTo>
                    <a:pt x="15" y="264"/>
                    <a:pt x="15" y="264"/>
                    <a:pt x="15" y="264"/>
                  </a:cubicBezTo>
                  <a:cubicBezTo>
                    <a:pt x="15" y="263"/>
                    <a:pt x="15" y="263"/>
                    <a:pt x="15" y="263"/>
                  </a:cubicBezTo>
                  <a:cubicBezTo>
                    <a:pt x="15" y="263"/>
                    <a:pt x="15" y="263"/>
                    <a:pt x="15" y="263"/>
                  </a:cubicBezTo>
                  <a:cubicBezTo>
                    <a:pt x="16" y="262"/>
                    <a:pt x="16" y="262"/>
                    <a:pt x="16" y="262"/>
                  </a:cubicBezTo>
                  <a:cubicBezTo>
                    <a:pt x="16" y="262"/>
                    <a:pt x="16" y="262"/>
                    <a:pt x="16" y="262"/>
                  </a:cubicBezTo>
                  <a:cubicBezTo>
                    <a:pt x="15" y="261"/>
                    <a:pt x="15" y="261"/>
                    <a:pt x="15" y="261"/>
                  </a:cubicBezTo>
                  <a:cubicBezTo>
                    <a:pt x="16" y="261"/>
                    <a:pt x="16" y="261"/>
                    <a:pt x="16" y="261"/>
                  </a:cubicBezTo>
                  <a:cubicBezTo>
                    <a:pt x="17" y="262"/>
                    <a:pt x="17" y="262"/>
                    <a:pt x="17" y="262"/>
                  </a:cubicBezTo>
                  <a:cubicBezTo>
                    <a:pt x="17" y="263"/>
                    <a:pt x="17" y="263"/>
                    <a:pt x="17" y="263"/>
                  </a:cubicBezTo>
                  <a:cubicBezTo>
                    <a:pt x="16" y="264"/>
                    <a:pt x="16" y="264"/>
                    <a:pt x="16" y="264"/>
                  </a:cubicBezTo>
                  <a:cubicBezTo>
                    <a:pt x="17" y="265"/>
                    <a:pt x="17" y="265"/>
                    <a:pt x="17" y="265"/>
                  </a:cubicBezTo>
                  <a:close/>
                  <a:moveTo>
                    <a:pt x="17" y="263"/>
                  </a:moveTo>
                  <a:cubicBezTo>
                    <a:pt x="17" y="262"/>
                    <a:pt x="17" y="262"/>
                    <a:pt x="17" y="262"/>
                  </a:cubicBezTo>
                  <a:cubicBezTo>
                    <a:pt x="18" y="262"/>
                    <a:pt x="18" y="262"/>
                    <a:pt x="18" y="262"/>
                  </a:cubicBezTo>
                  <a:cubicBezTo>
                    <a:pt x="18" y="262"/>
                    <a:pt x="18" y="262"/>
                    <a:pt x="18" y="262"/>
                  </a:cubicBezTo>
                  <a:cubicBezTo>
                    <a:pt x="19" y="263"/>
                    <a:pt x="19" y="263"/>
                    <a:pt x="19" y="263"/>
                  </a:cubicBezTo>
                  <a:cubicBezTo>
                    <a:pt x="19" y="264"/>
                    <a:pt x="19" y="264"/>
                    <a:pt x="19" y="264"/>
                  </a:cubicBezTo>
                  <a:cubicBezTo>
                    <a:pt x="18" y="265"/>
                    <a:pt x="18" y="265"/>
                    <a:pt x="18" y="265"/>
                  </a:cubicBezTo>
                  <a:cubicBezTo>
                    <a:pt x="18" y="265"/>
                    <a:pt x="18" y="265"/>
                    <a:pt x="18" y="265"/>
                  </a:cubicBezTo>
                  <a:cubicBezTo>
                    <a:pt x="17" y="264"/>
                    <a:pt x="17" y="264"/>
                    <a:pt x="17" y="264"/>
                  </a:cubicBezTo>
                  <a:cubicBezTo>
                    <a:pt x="17" y="264"/>
                    <a:pt x="17" y="264"/>
                    <a:pt x="17" y="264"/>
                  </a:cubicBezTo>
                  <a:cubicBezTo>
                    <a:pt x="17" y="263"/>
                    <a:pt x="17" y="263"/>
                    <a:pt x="17" y="263"/>
                  </a:cubicBezTo>
                  <a:close/>
                  <a:moveTo>
                    <a:pt x="19" y="263"/>
                  </a:moveTo>
                  <a:cubicBezTo>
                    <a:pt x="20" y="264"/>
                    <a:pt x="20" y="264"/>
                    <a:pt x="20" y="264"/>
                  </a:cubicBezTo>
                  <a:cubicBezTo>
                    <a:pt x="21" y="265"/>
                    <a:pt x="21" y="265"/>
                    <a:pt x="21" y="265"/>
                  </a:cubicBezTo>
                  <a:cubicBezTo>
                    <a:pt x="20" y="265"/>
                    <a:pt x="20" y="265"/>
                    <a:pt x="20" y="265"/>
                  </a:cubicBezTo>
                  <a:cubicBezTo>
                    <a:pt x="19" y="264"/>
                    <a:pt x="19" y="264"/>
                    <a:pt x="19" y="264"/>
                  </a:cubicBezTo>
                  <a:cubicBezTo>
                    <a:pt x="19" y="263"/>
                    <a:pt x="19" y="263"/>
                    <a:pt x="19" y="263"/>
                  </a:cubicBezTo>
                  <a:close/>
                  <a:moveTo>
                    <a:pt x="19" y="268"/>
                  </a:moveTo>
                  <a:cubicBezTo>
                    <a:pt x="18" y="268"/>
                    <a:pt x="18" y="268"/>
                    <a:pt x="18" y="268"/>
                  </a:cubicBezTo>
                  <a:cubicBezTo>
                    <a:pt x="18" y="267"/>
                    <a:pt x="18" y="267"/>
                    <a:pt x="18" y="267"/>
                  </a:cubicBezTo>
                  <a:cubicBezTo>
                    <a:pt x="18" y="267"/>
                    <a:pt x="18" y="267"/>
                    <a:pt x="18" y="267"/>
                  </a:cubicBezTo>
                  <a:cubicBezTo>
                    <a:pt x="18" y="266"/>
                    <a:pt x="18" y="266"/>
                    <a:pt x="18" y="266"/>
                  </a:cubicBezTo>
                  <a:cubicBezTo>
                    <a:pt x="19" y="265"/>
                    <a:pt x="19" y="265"/>
                    <a:pt x="19" y="265"/>
                  </a:cubicBezTo>
                  <a:cubicBezTo>
                    <a:pt x="19" y="266"/>
                    <a:pt x="19" y="266"/>
                    <a:pt x="19" y="266"/>
                  </a:cubicBezTo>
                  <a:cubicBezTo>
                    <a:pt x="19" y="268"/>
                    <a:pt x="19" y="268"/>
                    <a:pt x="19" y="268"/>
                  </a:cubicBezTo>
                  <a:close/>
                  <a:moveTo>
                    <a:pt x="22" y="264"/>
                  </a:moveTo>
                  <a:cubicBezTo>
                    <a:pt x="21" y="264"/>
                    <a:pt x="21" y="264"/>
                    <a:pt x="21" y="264"/>
                  </a:cubicBezTo>
                  <a:cubicBezTo>
                    <a:pt x="20" y="263"/>
                    <a:pt x="20" y="263"/>
                    <a:pt x="20" y="263"/>
                  </a:cubicBezTo>
                  <a:cubicBezTo>
                    <a:pt x="20" y="261"/>
                    <a:pt x="20" y="261"/>
                    <a:pt x="20" y="261"/>
                  </a:cubicBezTo>
                  <a:cubicBezTo>
                    <a:pt x="21" y="261"/>
                    <a:pt x="21" y="261"/>
                    <a:pt x="21" y="261"/>
                  </a:cubicBezTo>
                  <a:cubicBezTo>
                    <a:pt x="21" y="262"/>
                    <a:pt x="21" y="262"/>
                    <a:pt x="21" y="262"/>
                  </a:cubicBezTo>
                  <a:cubicBezTo>
                    <a:pt x="22" y="264"/>
                    <a:pt x="22" y="264"/>
                    <a:pt x="22" y="264"/>
                  </a:cubicBezTo>
                  <a:cubicBezTo>
                    <a:pt x="23" y="264"/>
                    <a:pt x="23" y="264"/>
                    <a:pt x="23" y="264"/>
                  </a:cubicBezTo>
                  <a:cubicBezTo>
                    <a:pt x="22" y="264"/>
                    <a:pt x="22" y="264"/>
                    <a:pt x="22" y="264"/>
                  </a:cubicBezTo>
                  <a:close/>
                  <a:moveTo>
                    <a:pt x="22" y="266"/>
                  </a:moveTo>
                  <a:cubicBezTo>
                    <a:pt x="21" y="265"/>
                    <a:pt x="21" y="265"/>
                    <a:pt x="21" y="265"/>
                  </a:cubicBezTo>
                  <a:cubicBezTo>
                    <a:pt x="21" y="265"/>
                    <a:pt x="21" y="265"/>
                    <a:pt x="21" y="265"/>
                  </a:cubicBezTo>
                  <a:cubicBezTo>
                    <a:pt x="22" y="265"/>
                    <a:pt x="22" y="265"/>
                    <a:pt x="22" y="265"/>
                  </a:cubicBezTo>
                  <a:cubicBezTo>
                    <a:pt x="23" y="266"/>
                    <a:pt x="23" y="266"/>
                    <a:pt x="23" y="266"/>
                  </a:cubicBezTo>
                  <a:cubicBezTo>
                    <a:pt x="22" y="266"/>
                    <a:pt x="22" y="266"/>
                    <a:pt x="22" y="266"/>
                  </a:cubicBezTo>
                  <a:close/>
                  <a:moveTo>
                    <a:pt x="23" y="269"/>
                  </a:moveTo>
                  <a:cubicBezTo>
                    <a:pt x="21" y="267"/>
                    <a:pt x="21" y="267"/>
                    <a:pt x="21" y="267"/>
                  </a:cubicBezTo>
                  <a:cubicBezTo>
                    <a:pt x="21" y="266"/>
                    <a:pt x="21" y="266"/>
                    <a:pt x="21" y="266"/>
                  </a:cubicBezTo>
                  <a:cubicBezTo>
                    <a:pt x="21" y="266"/>
                    <a:pt x="21" y="266"/>
                    <a:pt x="21" y="266"/>
                  </a:cubicBezTo>
                  <a:cubicBezTo>
                    <a:pt x="23" y="267"/>
                    <a:pt x="23" y="267"/>
                    <a:pt x="23" y="267"/>
                  </a:cubicBezTo>
                  <a:cubicBezTo>
                    <a:pt x="23" y="268"/>
                    <a:pt x="23" y="268"/>
                    <a:pt x="23" y="268"/>
                  </a:cubicBezTo>
                  <a:cubicBezTo>
                    <a:pt x="23" y="269"/>
                    <a:pt x="23" y="269"/>
                    <a:pt x="23" y="269"/>
                  </a:cubicBezTo>
                  <a:close/>
                  <a:moveTo>
                    <a:pt x="24" y="271"/>
                  </a:moveTo>
                  <a:cubicBezTo>
                    <a:pt x="23" y="271"/>
                    <a:pt x="23" y="271"/>
                    <a:pt x="23" y="271"/>
                  </a:cubicBezTo>
                  <a:cubicBezTo>
                    <a:pt x="23" y="271"/>
                    <a:pt x="23" y="271"/>
                    <a:pt x="23" y="271"/>
                  </a:cubicBezTo>
                  <a:cubicBezTo>
                    <a:pt x="23" y="270"/>
                    <a:pt x="23" y="270"/>
                    <a:pt x="23" y="270"/>
                  </a:cubicBezTo>
                  <a:cubicBezTo>
                    <a:pt x="21" y="270"/>
                    <a:pt x="21" y="270"/>
                    <a:pt x="21" y="270"/>
                  </a:cubicBezTo>
                  <a:cubicBezTo>
                    <a:pt x="21" y="270"/>
                    <a:pt x="21" y="270"/>
                    <a:pt x="21" y="270"/>
                  </a:cubicBezTo>
                  <a:cubicBezTo>
                    <a:pt x="22" y="269"/>
                    <a:pt x="22" y="269"/>
                    <a:pt x="22" y="269"/>
                  </a:cubicBezTo>
                  <a:cubicBezTo>
                    <a:pt x="23" y="269"/>
                    <a:pt x="23" y="269"/>
                    <a:pt x="23" y="269"/>
                  </a:cubicBezTo>
                  <a:cubicBezTo>
                    <a:pt x="24" y="269"/>
                    <a:pt x="24" y="269"/>
                    <a:pt x="24" y="269"/>
                  </a:cubicBezTo>
                  <a:cubicBezTo>
                    <a:pt x="25" y="270"/>
                    <a:pt x="25" y="270"/>
                    <a:pt x="25" y="270"/>
                  </a:cubicBezTo>
                  <a:cubicBezTo>
                    <a:pt x="24" y="271"/>
                    <a:pt x="24" y="271"/>
                    <a:pt x="24" y="271"/>
                  </a:cubicBezTo>
                  <a:close/>
                  <a:moveTo>
                    <a:pt x="28" y="278"/>
                  </a:moveTo>
                  <a:cubicBezTo>
                    <a:pt x="26" y="277"/>
                    <a:pt x="26" y="277"/>
                    <a:pt x="26" y="277"/>
                  </a:cubicBezTo>
                  <a:cubicBezTo>
                    <a:pt x="26" y="277"/>
                    <a:pt x="26" y="277"/>
                    <a:pt x="26" y="277"/>
                  </a:cubicBezTo>
                  <a:cubicBezTo>
                    <a:pt x="25" y="277"/>
                    <a:pt x="25" y="277"/>
                    <a:pt x="25" y="277"/>
                  </a:cubicBezTo>
                  <a:cubicBezTo>
                    <a:pt x="24" y="277"/>
                    <a:pt x="24" y="277"/>
                    <a:pt x="24" y="277"/>
                  </a:cubicBezTo>
                  <a:cubicBezTo>
                    <a:pt x="22" y="276"/>
                    <a:pt x="22" y="276"/>
                    <a:pt x="22" y="276"/>
                  </a:cubicBezTo>
                  <a:cubicBezTo>
                    <a:pt x="21" y="276"/>
                    <a:pt x="21" y="276"/>
                    <a:pt x="21" y="276"/>
                  </a:cubicBezTo>
                  <a:cubicBezTo>
                    <a:pt x="20" y="274"/>
                    <a:pt x="20" y="274"/>
                    <a:pt x="20" y="274"/>
                  </a:cubicBezTo>
                  <a:cubicBezTo>
                    <a:pt x="20" y="273"/>
                    <a:pt x="20" y="273"/>
                    <a:pt x="20" y="273"/>
                  </a:cubicBezTo>
                  <a:cubicBezTo>
                    <a:pt x="20" y="272"/>
                    <a:pt x="20" y="272"/>
                    <a:pt x="20" y="272"/>
                  </a:cubicBezTo>
                  <a:cubicBezTo>
                    <a:pt x="21" y="273"/>
                    <a:pt x="21" y="273"/>
                    <a:pt x="21" y="273"/>
                  </a:cubicBezTo>
                  <a:cubicBezTo>
                    <a:pt x="22" y="274"/>
                    <a:pt x="22" y="274"/>
                    <a:pt x="22" y="274"/>
                  </a:cubicBezTo>
                  <a:cubicBezTo>
                    <a:pt x="23" y="275"/>
                    <a:pt x="23" y="275"/>
                    <a:pt x="23" y="275"/>
                  </a:cubicBezTo>
                  <a:cubicBezTo>
                    <a:pt x="24" y="275"/>
                    <a:pt x="24" y="275"/>
                    <a:pt x="24" y="275"/>
                  </a:cubicBezTo>
                  <a:cubicBezTo>
                    <a:pt x="25" y="275"/>
                    <a:pt x="25" y="275"/>
                    <a:pt x="25" y="275"/>
                  </a:cubicBezTo>
                  <a:cubicBezTo>
                    <a:pt x="26" y="276"/>
                    <a:pt x="26" y="276"/>
                    <a:pt x="26" y="276"/>
                  </a:cubicBezTo>
                  <a:cubicBezTo>
                    <a:pt x="28" y="276"/>
                    <a:pt x="28" y="276"/>
                    <a:pt x="28" y="276"/>
                  </a:cubicBezTo>
                  <a:cubicBezTo>
                    <a:pt x="28" y="276"/>
                    <a:pt x="28" y="276"/>
                    <a:pt x="28" y="276"/>
                  </a:cubicBezTo>
                  <a:cubicBezTo>
                    <a:pt x="29" y="277"/>
                    <a:pt x="29" y="277"/>
                    <a:pt x="29" y="277"/>
                  </a:cubicBezTo>
                  <a:cubicBezTo>
                    <a:pt x="30" y="277"/>
                    <a:pt x="30" y="277"/>
                    <a:pt x="30" y="277"/>
                  </a:cubicBezTo>
                  <a:cubicBezTo>
                    <a:pt x="30" y="278"/>
                    <a:pt x="30" y="278"/>
                    <a:pt x="30" y="278"/>
                  </a:cubicBezTo>
                  <a:cubicBezTo>
                    <a:pt x="30" y="278"/>
                    <a:pt x="30" y="278"/>
                    <a:pt x="30" y="278"/>
                  </a:cubicBezTo>
                  <a:cubicBezTo>
                    <a:pt x="29" y="278"/>
                    <a:pt x="29" y="278"/>
                    <a:pt x="29" y="278"/>
                  </a:cubicBezTo>
                  <a:cubicBezTo>
                    <a:pt x="28" y="278"/>
                    <a:pt x="28" y="278"/>
                    <a:pt x="28" y="278"/>
                  </a:cubicBezTo>
                  <a:close/>
                  <a:moveTo>
                    <a:pt x="24" y="278"/>
                  </a:moveTo>
                  <a:cubicBezTo>
                    <a:pt x="24" y="278"/>
                    <a:pt x="25" y="279"/>
                    <a:pt x="25" y="279"/>
                  </a:cubicBezTo>
                  <a:cubicBezTo>
                    <a:pt x="23" y="279"/>
                    <a:pt x="23" y="279"/>
                    <a:pt x="23" y="279"/>
                  </a:cubicBezTo>
                  <a:cubicBezTo>
                    <a:pt x="24" y="278"/>
                    <a:pt x="24" y="278"/>
                    <a:pt x="24" y="278"/>
                  </a:cubicBezTo>
                  <a:close/>
                  <a:moveTo>
                    <a:pt x="32" y="284"/>
                  </a:moveTo>
                  <a:cubicBezTo>
                    <a:pt x="33" y="284"/>
                    <a:pt x="33" y="284"/>
                    <a:pt x="33" y="284"/>
                  </a:cubicBezTo>
                  <a:cubicBezTo>
                    <a:pt x="33" y="284"/>
                    <a:pt x="33" y="284"/>
                    <a:pt x="33" y="284"/>
                  </a:cubicBezTo>
                  <a:cubicBezTo>
                    <a:pt x="33" y="283"/>
                    <a:pt x="33" y="283"/>
                    <a:pt x="33" y="283"/>
                  </a:cubicBezTo>
                  <a:cubicBezTo>
                    <a:pt x="32" y="284"/>
                    <a:pt x="32" y="284"/>
                    <a:pt x="32" y="284"/>
                  </a:cubicBezTo>
                  <a:cubicBezTo>
                    <a:pt x="32" y="284"/>
                    <a:pt x="32" y="284"/>
                    <a:pt x="32" y="284"/>
                  </a:cubicBezTo>
                  <a:close/>
                  <a:moveTo>
                    <a:pt x="36" y="285"/>
                  </a:moveTo>
                  <a:cubicBezTo>
                    <a:pt x="35" y="285"/>
                    <a:pt x="35" y="285"/>
                    <a:pt x="35" y="285"/>
                  </a:cubicBezTo>
                  <a:cubicBezTo>
                    <a:pt x="34" y="284"/>
                    <a:pt x="34" y="284"/>
                    <a:pt x="34" y="284"/>
                  </a:cubicBezTo>
                  <a:cubicBezTo>
                    <a:pt x="34" y="283"/>
                    <a:pt x="34" y="283"/>
                    <a:pt x="34" y="283"/>
                  </a:cubicBezTo>
                  <a:cubicBezTo>
                    <a:pt x="33" y="283"/>
                    <a:pt x="33" y="283"/>
                    <a:pt x="33" y="283"/>
                  </a:cubicBezTo>
                  <a:cubicBezTo>
                    <a:pt x="32" y="283"/>
                    <a:pt x="32" y="283"/>
                    <a:pt x="32" y="283"/>
                  </a:cubicBezTo>
                  <a:cubicBezTo>
                    <a:pt x="31" y="283"/>
                    <a:pt x="31" y="283"/>
                    <a:pt x="31" y="283"/>
                  </a:cubicBezTo>
                  <a:cubicBezTo>
                    <a:pt x="30" y="282"/>
                    <a:pt x="30" y="282"/>
                    <a:pt x="30" y="282"/>
                  </a:cubicBezTo>
                  <a:cubicBezTo>
                    <a:pt x="28" y="281"/>
                    <a:pt x="28" y="281"/>
                    <a:pt x="28" y="281"/>
                  </a:cubicBezTo>
                  <a:cubicBezTo>
                    <a:pt x="28" y="280"/>
                    <a:pt x="28" y="280"/>
                    <a:pt x="28" y="280"/>
                  </a:cubicBezTo>
                  <a:cubicBezTo>
                    <a:pt x="27" y="279"/>
                    <a:pt x="27" y="279"/>
                    <a:pt x="27" y="279"/>
                  </a:cubicBezTo>
                  <a:cubicBezTo>
                    <a:pt x="27" y="279"/>
                    <a:pt x="27" y="279"/>
                    <a:pt x="27" y="279"/>
                  </a:cubicBezTo>
                  <a:cubicBezTo>
                    <a:pt x="27" y="278"/>
                    <a:pt x="27" y="278"/>
                    <a:pt x="27" y="278"/>
                  </a:cubicBezTo>
                  <a:cubicBezTo>
                    <a:pt x="28" y="278"/>
                    <a:pt x="28" y="278"/>
                    <a:pt x="28" y="278"/>
                  </a:cubicBezTo>
                  <a:cubicBezTo>
                    <a:pt x="29" y="279"/>
                    <a:pt x="29" y="279"/>
                    <a:pt x="29" y="279"/>
                  </a:cubicBezTo>
                  <a:cubicBezTo>
                    <a:pt x="29" y="279"/>
                    <a:pt x="29" y="279"/>
                    <a:pt x="29" y="279"/>
                  </a:cubicBezTo>
                  <a:cubicBezTo>
                    <a:pt x="30" y="279"/>
                    <a:pt x="30" y="279"/>
                    <a:pt x="30" y="279"/>
                  </a:cubicBezTo>
                  <a:cubicBezTo>
                    <a:pt x="32" y="279"/>
                    <a:pt x="32" y="279"/>
                    <a:pt x="32" y="279"/>
                  </a:cubicBezTo>
                  <a:cubicBezTo>
                    <a:pt x="33" y="280"/>
                    <a:pt x="33" y="280"/>
                    <a:pt x="33" y="280"/>
                  </a:cubicBezTo>
                  <a:cubicBezTo>
                    <a:pt x="34" y="280"/>
                    <a:pt x="34" y="280"/>
                    <a:pt x="34" y="280"/>
                  </a:cubicBezTo>
                  <a:cubicBezTo>
                    <a:pt x="35" y="281"/>
                    <a:pt x="35" y="281"/>
                    <a:pt x="35" y="281"/>
                  </a:cubicBezTo>
                  <a:cubicBezTo>
                    <a:pt x="36" y="281"/>
                    <a:pt x="36" y="281"/>
                    <a:pt x="36" y="281"/>
                  </a:cubicBezTo>
                  <a:cubicBezTo>
                    <a:pt x="37" y="281"/>
                    <a:pt x="37" y="281"/>
                    <a:pt x="37" y="281"/>
                  </a:cubicBezTo>
                  <a:cubicBezTo>
                    <a:pt x="37" y="282"/>
                    <a:pt x="37" y="282"/>
                    <a:pt x="37" y="282"/>
                  </a:cubicBezTo>
                  <a:cubicBezTo>
                    <a:pt x="36" y="282"/>
                    <a:pt x="36" y="282"/>
                    <a:pt x="36" y="282"/>
                  </a:cubicBezTo>
                  <a:cubicBezTo>
                    <a:pt x="36" y="282"/>
                    <a:pt x="36" y="282"/>
                    <a:pt x="36" y="282"/>
                  </a:cubicBezTo>
                  <a:cubicBezTo>
                    <a:pt x="36" y="282"/>
                    <a:pt x="36" y="282"/>
                    <a:pt x="36" y="282"/>
                  </a:cubicBezTo>
                  <a:cubicBezTo>
                    <a:pt x="36" y="283"/>
                    <a:pt x="36" y="283"/>
                    <a:pt x="36" y="283"/>
                  </a:cubicBezTo>
                  <a:cubicBezTo>
                    <a:pt x="35" y="284"/>
                    <a:pt x="35" y="284"/>
                    <a:pt x="35" y="284"/>
                  </a:cubicBezTo>
                  <a:cubicBezTo>
                    <a:pt x="36" y="285"/>
                    <a:pt x="36" y="285"/>
                    <a:pt x="36" y="285"/>
                  </a:cubicBezTo>
                  <a:close/>
                  <a:moveTo>
                    <a:pt x="37" y="284"/>
                  </a:moveTo>
                  <a:cubicBezTo>
                    <a:pt x="36" y="285"/>
                    <a:pt x="36" y="285"/>
                    <a:pt x="36" y="285"/>
                  </a:cubicBezTo>
                  <a:cubicBezTo>
                    <a:pt x="36" y="286"/>
                    <a:pt x="36" y="286"/>
                    <a:pt x="36" y="286"/>
                  </a:cubicBezTo>
                  <a:cubicBezTo>
                    <a:pt x="37" y="286"/>
                    <a:pt x="37" y="286"/>
                    <a:pt x="37" y="286"/>
                  </a:cubicBezTo>
                  <a:cubicBezTo>
                    <a:pt x="38" y="285"/>
                    <a:pt x="38" y="285"/>
                    <a:pt x="38" y="285"/>
                  </a:cubicBezTo>
                  <a:cubicBezTo>
                    <a:pt x="38" y="284"/>
                    <a:pt x="38" y="284"/>
                    <a:pt x="38" y="284"/>
                  </a:cubicBezTo>
                  <a:cubicBezTo>
                    <a:pt x="37" y="284"/>
                    <a:pt x="37" y="284"/>
                    <a:pt x="37" y="284"/>
                  </a:cubicBezTo>
                  <a:cubicBezTo>
                    <a:pt x="37" y="284"/>
                    <a:pt x="37" y="284"/>
                    <a:pt x="37" y="284"/>
                  </a:cubicBezTo>
                  <a:close/>
                  <a:moveTo>
                    <a:pt x="44" y="283"/>
                  </a:moveTo>
                  <a:cubicBezTo>
                    <a:pt x="44" y="284"/>
                    <a:pt x="44" y="284"/>
                    <a:pt x="44" y="284"/>
                  </a:cubicBezTo>
                  <a:cubicBezTo>
                    <a:pt x="44" y="285"/>
                    <a:pt x="44" y="285"/>
                    <a:pt x="44" y="285"/>
                  </a:cubicBezTo>
                  <a:cubicBezTo>
                    <a:pt x="43" y="285"/>
                    <a:pt x="43" y="285"/>
                    <a:pt x="43" y="285"/>
                  </a:cubicBezTo>
                  <a:cubicBezTo>
                    <a:pt x="42" y="285"/>
                    <a:pt x="42" y="285"/>
                    <a:pt x="42" y="285"/>
                  </a:cubicBezTo>
                  <a:cubicBezTo>
                    <a:pt x="42" y="284"/>
                    <a:pt x="42" y="284"/>
                    <a:pt x="42" y="284"/>
                  </a:cubicBezTo>
                  <a:cubicBezTo>
                    <a:pt x="41" y="285"/>
                    <a:pt x="41" y="285"/>
                    <a:pt x="41" y="285"/>
                  </a:cubicBezTo>
                  <a:cubicBezTo>
                    <a:pt x="41" y="284"/>
                    <a:pt x="41" y="284"/>
                    <a:pt x="41" y="284"/>
                  </a:cubicBezTo>
                  <a:cubicBezTo>
                    <a:pt x="39" y="284"/>
                    <a:pt x="39" y="284"/>
                    <a:pt x="39" y="284"/>
                  </a:cubicBezTo>
                  <a:cubicBezTo>
                    <a:pt x="39" y="285"/>
                    <a:pt x="39" y="285"/>
                    <a:pt x="39" y="285"/>
                  </a:cubicBezTo>
                  <a:cubicBezTo>
                    <a:pt x="38" y="284"/>
                    <a:pt x="38" y="284"/>
                    <a:pt x="38" y="284"/>
                  </a:cubicBezTo>
                  <a:cubicBezTo>
                    <a:pt x="38" y="283"/>
                    <a:pt x="38" y="283"/>
                    <a:pt x="38" y="283"/>
                  </a:cubicBezTo>
                  <a:cubicBezTo>
                    <a:pt x="38" y="283"/>
                    <a:pt x="38" y="283"/>
                    <a:pt x="38" y="283"/>
                  </a:cubicBezTo>
                  <a:cubicBezTo>
                    <a:pt x="39" y="282"/>
                    <a:pt x="39" y="282"/>
                    <a:pt x="39" y="282"/>
                  </a:cubicBezTo>
                  <a:cubicBezTo>
                    <a:pt x="40" y="282"/>
                    <a:pt x="40" y="282"/>
                    <a:pt x="40" y="282"/>
                  </a:cubicBezTo>
                  <a:cubicBezTo>
                    <a:pt x="42" y="283"/>
                    <a:pt x="42" y="283"/>
                    <a:pt x="42" y="283"/>
                  </a:cubicBezTo>
                  <a:cubicBezTo>
                    <a:pt x="42" y="283"/>
                    <a:pt x="42" y="283"/>
                    <a:pt x="42" y="283"/>
                  </a:cubicBezTo>
                  <a:cubicBezTo>
                    <a:pt x="43" y="283"/>
                    <a:pt x="43" y="283"/>
                    <a:pt x="43" y="283"/>
                  </a:cubicBezTo>
                  <a:cubicBezTo>
                    <a:pt x="44" y="283"/>
                    <a:pt x="44" y="283"/>
                    <a:pt x="44" y="283"/>
                  </a:cubicBezTo>
                  <a:cubicBezTo>
                    <a:pt x="44" y="283"/>
                    <a:pt x="44" y="283"/>
                    <a:pt x="44" y="283"/>
                  </a:cubicBezTo>
                  <a:close/>
                  <a:moveTo>
                    <a:pt x="48" y="283"/>
                  </a:moveTo>
                  <a:cubicBezTo>
                    <a:pt x="46" y="282"/>
                    <a:pt x="46" y="282"/>
                    <a:pt x="46" y="282"/>
                  </a:cubicBezTo>
                  <a:cubicBezTo>
                    <a:pt x="47" y="281"/>
                    <a:pt x="47" y="281"/>
                    <a:pt x="47" y="281"/>
                  </a:cubicBezTo>
                  <a:cubicBezTo>
                    <a:pt x="47" y="280"/>
                    <a:pt x="47" y="280"/>
                    <a:pt x="47" y="280"/>
                  </a:cubicBezTo>
                  <a:cubicBezTo>
                    <a:pt x="47" y="280"/>
                    <a:pt x="47" y="280"/>
                    <a:pt x="47" y="280"/>
                  </a:cubicBezTo>
                  <a:cubicBezTo>
                    <a:pt x="46" y="278"/>
                    <a:pt x="46" y="278"/>
                    <a:pt x="46" y="278"/>
                  </a:cubicBezTo>
                  <a:cubicBezTo>
                    <a:pt x="46" y="277"/>
                    <a:pt x="46" y="277"/>
                    <a:pt x="46" y="277"/>
                  </a:cubicBezTo>
                  <a:cubicBezTo>
                    <a:pt x="45" y="277"/>
                    <a:pt x="45" y="277"/>
                    <a:pt x="45" y="277"/>
                  </a:cubicBezTo>
                  <a:cubicBezTo>
                    <a:pt x="45" y="278"/>
                    <a:pt x="45" y="278"/>
                    <a:pt x="45" y="278"/>
                  </a:cubicBezTo>
                  <a:cubicBezTo>
                    <a:pt x="44" y="279"/>
                    <a:pt x="44" y="279"/>
                    <a:pt x="44" y="279"/>
                  </a:cubicBezTo>
                  <a:cubicBezTo>
                    <a:pt x="45" y="280"/>
                    <a:pt x="45" y="280"/>
                    <a:pt x="45" y="280"/>
                  </a:cubicBezTo>
                  <a:cubicBezTo>
                    <a:pt x="44" y="281"/>
                    <a:pt x="44" y="281"/>
                    <a:pt x="44" y="281"/>
                  </a:cubicBezTo>
                  <a:cubicBezTo>
                    <a:pt x="44" y="282"/>
                    <a:pt x="44" y="282"/>
                    <a:pt x="44" y="282"/>
                  </a:cubicBezTo>
                  <a:cubicBezTo>
                    <a:pt x="46" y="283"/>
                    <a:pt x="46" y="283"/>
                    <a:pt x="46" y="283"/>
                  </a:cubicBezTo>
                  <a:cubicBezTo>
                    <a:pt x="47" y="283"/>
                    <a:pt x="47" y="283"/>
                    <a:pt x="47" y="283"/>
                  </a:cubicBezTo>
                  <a:cubicBezTo>
                    <a:pt x="47" y="283"/>
                    <a:pt x="47" y="283"/>
                    <a:pt x="47" y="283"/>
                  </a:cubicBezTo>
                  <a:cubicBezTo>
                    <a:pt x="48" y="283"/>
                    <a:pt x="48" y="283"/>
                    <a:pt x="48" y="283"/>
                  </a:cubicBezTo>
                  <a:close/>
                  <a:moveTo>
                    <a:pt x="43" y="292"/>
                  </a:moveTo>
                  <a:cubicBezTo>
                    <a:pt x="44" y="292"/>
                    <a:pt x="44" y="292"/>
                    <a:pt x="44" y="292"/>
                  </a:cubicBezTo>
                  <a:cubicBezTo>
                    <a:pt x="44" y="292"/>
                    <a:pt x="44" y="292"/>
                    <a:pt x="44" y="292"/>
                  </a:cubicBezTo>
                  <a:cubicBezTo>
                    <a:pt x="44" y="293"/>
                    <a:pt x="44" y="293"/>
                    <a:pt x="44" y="293"/>
                  </a:cubicBezTo>
                  <a:cubicBezTo>
                    <a:pt x="43" y="292"/>
                    <a:pt x="43" y="292"/>
                    <a:pt x="43" y="292"/>
                  </a:cubicBezTo>
                  <a:close/>
                  <a:moveTo>
                    <a:pt x="43" y="291"/>
                  </a:moveTo>
                  <a:cubicBezTo>
                    <a:pt x="43" y="290"/>
                    <a:pt x="43" y="290"/>
                    <a:pt x="43" y="290"/>
                  </a:cubicBezTo>
                  <a:cubicBezTo>
                    <a:pt x="43" y="290"/>
                    <a:pt x="43" y="290"/>
                    <a:pt x="43" y="290"/>
                  </a:cubicBezTo>
                  <a:cubicBezTo>
                    <a:pt x="44" y="290"/>
                    <a:pt x="44" y="290"/>
                    <a:pt x="44" y="290"/>
                  </a:cubicBezTo>
                  <a:cubicBezTo>
                    <a:pt x="44" y="291"/>
                    <a:pt x="44" y="291"/>
                    <a:pt x="44" y="291"/>
                  </a:cubicBezTo>
                  <a:cubicBezTo>
                    <a:pt x="43" y="291"/>
                    <a:pt x="43" y="291"/>
                    <a:pt x="43" y="291"/>
                  </a:cubicBezTo>
                  <a:close/>
                  <a:moveTo>
                    <a:pt x="68" y="297"/>
                  </a:moveTo>
                  <a:cubicBezTo>
                    <a:pt x="67" y="297"/>
                    <a:pt x="67" y="297"/>
                    <a:pt x="67" y="297"/>
                  </a:cubicBezTo>
                  <a:cubicBezTo>
                    <a:pt x="68" y="296"/>
                    <a:pt x="68" y="296"/>
                    <a:pt x="68" y="296"/>
                  </a:cubicBezTo>
                  <a:cubicBezTo>
                    <a:pt x="68" y="295"/>
                    <a:pt x="68" y="295"/>
                    <a:pt x="68" y="295"/>
                  </a:cubicBezTo>
                  <a:cubicBezTo>
                    <a:pt x="68" y="296"/>
                    <a:pt x="68" y="296"/>
                    <a:pt x="68" y="296"/>
                  </a:cubicBezTo>
                  <a:cubicBezTo>
                    <a:pt x="69" y="296"/>
                    <a:pt x="69" y="296"/>
                    <a:pt x="69" y="296"/>
                  </a:cubicBezTo>
                  <a:cubicBezTo>
                    <a:pt x="69" y="298"/>
                    <a:pt x="69" y="298"/>
                    <a:pt x="69" y="298"/>
                  </a:cubicBezTo>
                  <a:cubicBezTo>
                    <a:pt x="68" y="297"/>
                    <a:pt x="68" y="297"/>
                    <a:pt x="68" y="297"/>
                  </a:cubicBezTo>
                  <a:close/>
                  <a:moveTo>
                    <a:pt x="52" y="291"/>
                  </a:moveTo>
                  <a:cubicBezTo>
                    <a:pt x="53" y="291"/>
                    <a:pt x="53" y="291"/>
                    <a:pt x="53" y="291"/>
                  </a:cubicBezTo>
                  <a:cubicBezTo>
                    <a:pt x="54" y="291"/>
                    <a:pt x="54" y="291"/>
                    <a:pt x="54" y="291"/>
                  </a:cubicBezTo>
                  <a:cubicBezTo>
                    <a:pt x="55" y="291"/>
                    <a:pt x="55" y="291"/>
                    <a:pt x="55" y="291"/>
                  </a:cubicBezTo>
                  <a:cubicBezTo>
                    <a:pt x="56" y="291"/>
                    <a:pt x="56" y="291"/>
                    <a:pt x="56" y="291"/>
                  </a:cubicBezTo>
                  <a:cubicBezTo>
                    <a:pt x="59" y="290"/>
                    <a:pt x="59" y="290"/>
                    <a:pt x="59" y="290"/>
                  </a:cubicBezTo>
                  <a:cubicBezTo>
                    <a:pt x="61" y="289"/>
                    <a:pt x="61" y="289"/>
                    <a:pt x="61" y="289"/>
                  </a:cubicBezTo>
                  <a:cubicBezTo>
                    <a:pt x="63" y="290"/>
                    <a:pt x="63" y="290"/>
                    <a:pt x="63" y="290"/>
                  </a:cubicBezTo>
                  <a:cubicBezTo>
                    <a:pt x="64" y="289"/>
                    <a:pt x="64" y="289"/>
                    <a:pt x="64" y="289"/>
                  </a:cubicBezTo>
                  <a:cubicBezTo>
                    <a:pt x="66" y="289"/>
                    <a:pt x="66" y="289"/>
                    <a:pt x="66" y="289"/>
                  </a:cubicBezTo>
                  <a:cubicBezTo>
                    <a:pt x="67" y="290"/>
                    <a:pt x="67" y="290"/>
                    <a:pt x="67" y="290"/>
                  </a:cubicBezTo>
                  <a:cubicBezTo>
                    <a:pt x="68" y="291"/>
                    <a:pt x="68" y="291"/>
                    <a:pt x="68" y="291"/>
                  </a:cubicBezTo>
                  <a:cubicBezTo>
                    <a:pt x="68" y="291"/>
                    <a:pt x="68" y="291"/>
                    <a:pt x="68" y="291"/>
                  </a:cubicBezTo>
                  <a:cubicBezTo>
                    <a:pt x="68" y="292"/>
                    <a:pt x="68" y="292"/>
                    <a:pt x="68" y="292"/>
                  </a:cubicBezTo>
                  <a:cubicBezTo>
                    <a:pt x="67" y="293"/>
                    <a:pt x="67" y="293"/>
                    <a:pt x="67" y="293"/>
                  </a:cubicBezTo>
                  <a:cubicBezTo>
                    <a:pt x="66" y="292"/>
                    <a:pt x="66" y="292"/>
                    <a:pt x="66" y="292"/>
                  </a:cubicBezTo>
                  <a:cubicBezTo>
                    <a:pt x="65" y="292"/>
                    <a:pt x="65" y="292"/>
                    <a:pt x="65" y="292"/>
                  </a:cubicBezTo>
                  <a:cubicBezTo>
                    <a:pt x="64" y="292"/>
                    <a:pt x="64" y="292"/>
                    <a:pt x="64" y="292"/>
                  </a:cubicBezTo>
                  <a:cubicBezTo>
                    <a:pt x="63" y="293"/>
                    <a:pt x="63" y="293"/>
                    <a:pt x="63" y="293"/>
                  </a:cubicBezTo>
                  <a:cubicBezTo>
                    <a:pt x="62" y="292"/>
                    <a:pt x="62" y="292"/>
                    <a:pt x="62" y="292"/>
                  </a:cubicBezTo>
                  <a:cubicBezTo>
                    <a:pt x="62" y="291"/>
                    <a:pt x="62" y="291"/>
                    <a:pt x="62" y="291"/>
                  </a:cubicBezTo>
                  <a:cubicBezTo>
                    <a:pt x="61" y="291"/>
                    <a:pt x="61" y="291"/>
                    <a:pt x="61" y="291"/>
                  </a:cubicBezTo>
                  <a:cubicBezTo>
                    <a:pt x="60" y="292"/>
                    <a:pt x="60" y="292"/>
                    <a:pt x="60" y="292"/>
                  </a:cubicBezTo>
                  <a:cubicBezTo>
                    <a:pt x="59" y="292"/>
                    <a:pt x="59" y="292"/>
                    <a:pt x="59" y="292"/>
                  </a:cubicBezTo>
                  <a:cubicBezTo>
                    <a:pt x="58" y="292"/>
                    <a:pt x="58" y="292"/>
                    <a:pt x="58" y="292"/>
                  </a:cubicBezTo>
                  <a:cubicBezTo>
                    <a:pt x="59" y="293"/>
                    <a:pt x="59" y="293"/>
                    <a:pt x="59" y="293"/>
                  </a:cubicBezTo>
                  <a:cubicBezTo>
                    <a:pt x="59" y="293"/>
                    <a:pt x="59" y="293"/>
                    <a:pt x="59" y="293"/>
                  </a:cubicBezTo>
                  <a:cubicBezTo>
                    <a:pt x="61" y="293"/>
                    <a:pt x="61" y="293"/>
                    <a:pt x="61" y="293"/>
                  </a:cubicBezTo>
                  <a:cubicBezTo>
                    <a:pt x="61" y="293"/>
                    <a:pt x="61" y="293"/>
                    <a:pt x="61" y="293"/>
                  </a:cubicBezTo>
                  <a:cubicBezTo>
                    <a:pt x="61" y="294"/>
                    <a:pt x="61" y="294"/>
                    <a:pt x="61" y="294"/>
                  </a:cubicBezTo>
                  <a:cubicBezTo>
                    <a:pt x="62" y="294"/>
                    <a:pt x="62" y="294"/>
                    <a:pt x="62" y="294"/>
                  </a:cubicBezTo>
                  <a:cubicBezTo>
                    <a:pt x="63" y="295"/>
                    <a:pt x="63" y="295"/>
                    <a:pt x="63" y="295"/>
                  </a:cubicBezTo>
                  <a:cubicBezTo>
                    <a:pt x="63" y="296"/>
                    <a:pt x="63" y="296"/>
                    <a:pt x="63" y="296"/>
                  </a:cubicBezTo>
                  <a:cubicBezTo>
                    <a:pt x="63" y="296"/>
                    <a:pt x="63" y="296"/>
                    <a:pt x="63" y="296"/>
                  </a:cubicBezTo>
                  <a:cubicBezTo>
                    <a:pt x="61" y="295"/>
                    <a:pt x="61" y="295"/>
                    <a:pt x="61" y="295"/>
                  </a:cubicBezTo>
                  <a:cubicBezTo>
                    <a:pt x="60" y="295"/>
                    <a:pt x="60" y="295"/>
                    <a:pt x="60" y="295"/>
                  </a:cubicBezTo>
                  <a:cubicBezTo>
                    <a:pt x="59" y="295"/>
                    <a:pt x="59" y="295"/>
                    <a:pt x="59" y="295"/>
                  </a:cubicBezTo>
                  <a:cubicBezTo>
                    <a:pt x="58" y="295"/>
                    <a:pt x="58" y="295"/>
                    <a:pt x="58" y="295"/>
                  </a:cubicBezTo>
                  <a:cubicBezTo>
                    <a:pt x="58" y="294"/>
                    <a:pt x="58" y="294"/>
                    <a:pt x="58" y="294"/>
                  </a:cubicBezTo>
                  <a:cubicBezTo>
                    <a:pt x="57" y="294"/>
                    <a:pt x="57" y="294"/>
                    <a:pt x="57" y="294"/>
                  </a:cubicBezTo>
                  <a:cubicBezTo>
                    <a:pt x="57" y="294"/>
                    <a:pt x="57" y="294"/>
                    <a:pt x="57" y="294"/>
                  </a:cubicBezTo>
                  <a:cubicBezTo>
                    <a:pt x="58" y="295"/>
                    <a:pt x="58" y="295"/>
                    <a:pt x="58" y="295"/>
                  </a:cubicBezTo>
                  <a:cubicBezTo>
                    <a:pt x="57" y="296"/>
                    <a:pt x="57" y="296"/>
                    <a:pt x="57" y="296"/>
                  </a:cubicBezTo>
                  <a:cubicBezTo>
                    <a:pt x="57" y="296"/>
                    <a:pt x="57" y="296"/>
                    <a:pt x="57" y="296"/>
                  </a:cubicBezTo>
                  <a:cubicBezTo>
                    <a:pt x="55" y="295"/>
                    <a:pt x="55" y="295"/>
                    <a:pt x="55" y="295"/>
                  </a:cubicBezTo>
                  <a:cubicBezTo>
                    <a:pt x="55" y="296"/>
                    <a:pt x="55" y="296"/>
                    <a:pt x="55" y="296"/>
                  </a:cubicBezTo>
                  <a:cubicBezTo>
                    <a:pt x="54" y="295"/>
                    <a:pt x="54" y="295"/>
                    <a:pt x="54" y="295"/>
                  </a:cubicBezTo>
                  <a:cubicBezTo>
                    <a:pt x="53" y="295"/>
                    <a:pt x="53" y="295"/>
                    <a:pt x="53" y="295"/>
                  </a:cubicBezTo>
                  <a:cubicBezTo>
                    <a:pt x="54" y="294"/>
                    <a:pt x="54" y="294"/>
                    <a:pt x="54" y="294"/>
                  </a:cubicBezTo>
                  <a:cubicBezTo>
                    <a:pt x="53" y="294"/>
                    <a:pt x="53" y="294"/>
                    <a:pt x="53" y="294"/>
                  </a:cubicBezTo>
                  <a:cubicBezTo>
                    <a:pt x="52" y="294"/>
                    <a:pt x="52" y="294"/>
                    <a:pt x="52" y="294"/>
                  </a:cubicBezTo>
                  <a:cubicBezTo>
                    <a:pt x="52" y="293"/>
                    <a:pt x="52" y="293"/>
                    <a:pt x="52" y="293"/>
                  </a:cubicBezTo>
                  <a:cubicBezTo>
                    <a:pt x="53" y="293"/>
                    <a:pt x="53" y="293"/>
                    <a:pt x="53" y="293"/>
                  </a:cubicBezTo>
                  <a:cubicBezTo>
                    <a:pt x="55" y="292"/>
                    <a:pt x="55" y="292"/>
                    <a:pt x="55" y="292"/>
                  </a:cubicBezTo>
                  <a:cubicBezTo>
                    <a:pt x="54" y="291"/>
                    <a:pt x="54" y="291"/>
                    <a:pt x="54" y="291"/>
                  </a:cubicBezTo>
                  <a:cubicBezTo>
                    <a:pt x="53" y="292"/>
                    <a:pt x="53" y="292"/>
                    <a:pt x="53" y="292"/>
                  </a:cubicBezTo>
                  <a:lnTo>
                    <a:pt x="52" y="291"/>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509" name="Freeform 43"/>
            <p:cNvSpPr>
              <a:spLocks noEditPoints="1"/>
            </p:cNvSpPr>
            <p:nvPr/>
          </p:nvSpPr>
          <p:spPr bwMode="auto">
            <a:xfrm>
              <a:off x="3697288" y="4498976"/>
              <a:ext cx="44450" cy="38100"/>
            </a:xfrm>
            <a:custGeom>
              <a:avLst/>
              <a:gdLst>
                <a:gd name="T0" fmla="*/ 22 w 28"/>
                <a:gd name="T1" fmla="*/ 3 h 24"/>
                <a:gd name="T2" fmla="*/ 28 w 28"/>
                <a:gd name="T3" fmla="*/ 0 h 24"/>
                <a:gd name="T4" fmla="*/ 25 w 28"/>
                <a:gd name="T5" fmla="*/ 3 h 24"/>
                <a:gd name="T6" fmla="*/ 22 w 28"/>
                <a:gd name="T7" fmla="*/ 3 h 24"/>
                <a:gd name="T8" fmla="*/ 22 w 28"/>
                <a:gd name="T9" fmla="*/ 3 h 24"/>
                <a:gd name="T10" fmla="*/ 22 w 28"/>
                <a:gd name="T11" fmla="*/ 6 h 24"/>
                <a:gd name="T12" fmla="*/ 13 w 28"/>
                <a:gd name="T13" fmla="*/ 9 h 24"/>
                <a:gd name="T14" fmla="*/ 10 w 28"/>
                <a:gd name="T15" fmla="*/ 6 h 24"/>
                <a:gd name="T16" fmla="*/ 6 w 28"/>
                <a:gd name="T17" fmla="*/ 9 h 24"/>
                <a:gd name="T18" fmla="*/ 3 w 28"/>
                <a:gd name="T19" fmla="*/ 9 h 24"/>
                <a:gd name="T20" fmla="*/ 10 w 28"/>
                <a:gd name="T21" fmla="*/ 12 h 24"/>
                <a:gd name="T22" fmla="*/ 10 w 28"/>
                <a:gd name="T23" fmla="*/ 18 h 24"/>
                <a:gd name="T24" fmla="*/ 6 w 28"/>
                <a:gd name="T25" fmla="*/ 21 h 24"/>
                <a:gd name="T26" fmla="*/ 0 w 28"/>
                <a:gd name="T27" fmla="*/ 21 h 24"/>
                <a:gd name="T28" fmla="*/ 6 w 28"/>
                <a:gd name="T29" fmla="*/ 24 h 24"/>
                <a:gd name="T30" fmla="*/ 16 w 28"/>
                <a:gd name="T31" fmla="*/ 21 h 24"/>
                <a:gd name="T32" fmla="*/ 19 w 28"/>
                <a:gd name="T33" fmla="*/ 18 h 24"/>
                <a:gd name="T34" fmla="*/ 19 w 28"/>
                <a:gd name="T35" fmla="*/ 15 h 24"/>
                <a:gd name="T36" fmla="*/ 16 w 28"/>
                <a:gd name="T37" fmla="*/ 12 h 24"/>
                <a:gd name="T38" fmla="*/ 22 w 28"/>
                <a:gd name="T39" fmla="*/ 6 h 24"/>
                <a:gd name="T40" fmla="*/ 22 w 28"/>
                <a:gd name="T4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4">
                  <a:moveTo>
                    <a:pt x="22" y="3"/>
                  </a:moveTo>
                  <a:lnTo>
                    <a:pt x="28" y="0"/>
                  </a:lnTo>
                  <a:lnTo>
                    <a:pt x="25" y="3"/>
                  </a:lnTo>
                  <a:lnTo>
                    <a:pt x="22" y="3"/>
                  </a:lnTo>
                  <a:lnTo>
                    <a:pt x="22" y="3"/>
                  </a:lnTo>
                  <a:close/>
                  <a:moveTo>
                    <a:pt x="22" y="6"/>
                  </a:moveTo>
                  <a:lnTo>
                    <a:pt x="13" y="9"/>
                  </a:lnTo>
                  <a:lnTo>
                    <a:pt x="10" y="6"/>
                  </a:lnTo>
                  <a:lnTo>
                    <a:pt x="6" y="9"/>
                  </a:lnTo>
                  <a:lnTo>
                    <a:pt x="3" y="9"/>
                  </a:lnTo>
                  <a:lnTo>
                    <a:pt x="10" y="12"/>
                  </a:lnTo>
                  <a:lnTo>
                    <a:pt x="10" y="18"/>
                  </a:lnTo>
                  <a:lnTo>
                    <a:pt x="6" y="21"/>
                  </a:lnTo>
                  <a:lnTo>
                    <a:pt x="0" y="21"/>
                  </a:lnTo>
                  <a:lnTo>
                    <a:pt x="6" y="24"/>
                  </a:lnTo>
                  <a:lnTo>
                    <a:pt x="16" y="21"/>
                  </a:lnTo>
                  <a:lnTo>
                    <a:pt x="19" y="18"/>
                  </a:lnTo>
                  <a:lnTo>
                    <a:pt x="19" y="15"/>
                  </a:lnTo>
                  <a:lnTo>
                    <a:pt x="16" y="12"/>
                  </a:lnTo>
                  <a:lnTo>
                    <a:pt x="22" y="6"/>
                  </a:lnTo>
                  <a:lnTo>
                    <a:pt x="22" y="6"/>
                  </a:lnTo>
                  <a:close/>
                </a:path>
              </a:pathLst>
            </a:custGeom>
            <a:solidFill>
              <a:srgbClr val="A7A9AB"/>
            </a:solidFill>
            <a:ln w="4763" cap="flat">
              <a:solidFill>
                <a:srgbClr val="FFFFFF"/>
              </a:solidFill>
              <a:prstDash val="solid"/>
              <a:miter lim="800000"/>
              <a:headEnd/>
              <a:tailEnd/>
            </a:ln>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5" name="Freeform 664"/>
            <p:cNvSpPr>
              <a:spLocks/>
            </p:cNvSpPr>
            <p:nvPr/>
          </p:nvSpPr>
          <p:spPr bwMode="auto">
            <a:xfrm>
              <a:off x="2678113" y="3956050"/>
              <a:ext cx="4763" cy="9525"/>
            </a:xfrm>
            <a:custGeom>
              <a:avLst/>
              <a:gdLst>
                <a:gd name="T0" fmla="*/ 0 w 3"/>
                <a:gd name="T1" fmla="*/ 6 h 6"/>
                <a:gd name="T2" fmla="*/ 3 w 3"/>
                <a:gd name="T3" fmla="*/ 6 h 6"/>
                <a:gd name="T4" fmla="*/ 3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3" y="6"/>
                  </a:lnTo>
                  <a:lnTo>
                    <a:pt x="3" y="0"/>
                  </a:lnTo>
                  <a:lnTo>
                    <a:pt x="3" y="0"/>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7" name="Freeform 666"/>
            <p:cNvSpPr>
              <a:spLocks/>
            </p:cNvSpPr>
            <p:nvPr/>
          </p:nvSpPr>
          <p:spPr bwMode="auto">
            <a:xfrm>
              <a:off x="2687638" y="3937000"/>
              <a:ext cx="14288" cy="14288"/>
            </a:xfrm>
            <a:custGeom>
              <a:avLst/>
              <a:gdLst>
                <a:gd name="T0" fmla="*/ 0 w 9"/>
                <a:gd name="T1" fmla="*/ 9 h 9"/>
                <a:gd name="T2" fmla="*/ 0 w 9"/>
                <a:gd name="T3" fmla="*/ 9 h 9"/>
                <a:gd name="T4" fmla="*/ 6 w 9"/>
                <a:gd name="T5" fmla="*/ 3 h 9"/>
                <a:gd name="T6" fmla="*/ 9 w 9"/>
                <a:gd name="T7" fmla="*/ 0 h 9"/>
                <a:gd name="T8" fmla="*/ 3 w 9"/>
                <a:gd name="T9" fmla="*/ 3 h 9"/>
                <a:gd name="T10" fmla="*/ 0 w 9"/>
                <a:gd name="T11" fmla="*/ 9 h 9"/>
              </a:gdLst>
              <a:ahLst/>
              <a:cxnLst>
                <a:cxn ang="0">
                  <a:pos x="T0" y="T1"/>
                </a:cxn>
                <a:cxn ang="0">
                  <a:pos x="T2" y="T3"/>
                </a:cxn>
                <a:cxn ang="0">
                  <a:pos x="T4" y="T5"/>
                </a:cxn>
                <a:cxn ang="0">
                  <a:pos x="T6" y="T7"/>
                </a:cxn>
                <a:cxn ang="0">
                  <a:pos x="T8" y="T9"/>
                </a:cxn>
                <a:cxn ang="0">
                  <a:pos x="T10" y="T11"/>
                </a:cxn>
              </a:cxnLst>
              <a:rect l="0" t="0" r="r" b="b"/>
              <a:pathLst>
                <a:path w="9" h="9">
                  <a:moveTo>
                    <a:pt x="0" y="9"/>
                  </a:moveTo>
                  <a:lnTo>
                    <a:pt x="0" y="9"/>
                  </a:lnTo>
                  <a:lnTo>
                    <a:pt x="6" y="3"/>
                  </a:lnTo>
                  <a:lnTo>
                    <a:pt x="9" y="0"/>
                  </a:lnTo>
                  <a:lnTo>
                    <a:pt x="3" y="3"/>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 name="Freeform 669"/>
            <p:cNvSpPr>
              <a:spLocks/>
            </p:cNvSpPr>
            <p:nvPr/>
          </p:nvSpPr>
          <p:spPr bwMode="auto">
            <a:xfrm>
              <a:off x="2673351" y="3970338"/>
              <a:ext cx="4763" cy="39688"/>
            </a:xfrm>
            <a:custGeom>
              <a:avLst/>
              <a:gdLst>
                <a:gd name="T0" fmla="*/ 1 w 1"/>
                <a:gd name="T1" fmla="*/ 0 h 8"/>
                <a:gd name="T2" fmla="*/ 0 w 1"/>
                <a:gd name="T3" fmla="*/ 3 h 8"/>
                <a:gd name="T4" fmla="*/ 0 w 1"/>
                <a:gd name="T5" fmla="*/ 6 h 8"/>
                <a:gd name="T6" fmla="*/ 1 w 1"/>
                <a:gd name="T7" fmla="*/ 8 h 8"/>
                <a:gd name="T8" fmla="*/ 0 w 1"/>
                <a:gd name="T9" fmla="*/ 6 h 8"/>
                <a:gd name="T10" fmla="*/ 0 w 1"/>
                <a:gd name="T11" fmla="*/ 3 h 8"/>
                <a:gd name="T12" fmla="*/ 1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1" y="0"/>
                  </a:moveTo>
                  <a:cubicBezTo>
                    <a:pt x="0" y="3"/>
                    <a:pt x="0" y="3"/>
                    <a:pt x="0" y="3"/>
                  </a:cubicBezTo>
                  <a:cubicBezTo>
                    <a:pt x="0" y="6"/>
                    <a:pt x="0" y="6"/>
                    <a:pt x="0" y="6"/>
                  </a:cubicBezTo>
                  <a:cubicBezTo>
                    <a:pt x="0" y="6"/>
                    <a:pt x="1" y="8"/>
                    <a:pt x="1" y="8"/>
                  </a:cubicBezTo>
                  <a:cubicBezTo>
                    <a:pt x="0" y="6"/>
                    <a:pt x="0" y="6"/>
                    <a:pt x="0" y="6"/>
                  </a:cubicBezTo>
                  <a:cubicBezTo>
                    <a:pt x="0" y="3"/>
                    <a:pt x="0" y="3"/>
                    <a:pt x="0" y="3"/>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674" name="Group 5"/>
          <p:cNvGrpSpPr>
            <a:grpSpLocks noChangeAspect="1"/>
          </p:cNvGrpSpPr>
          <p:nvPr/>
        </p:nvGrpSpPr>
        <p:grpSpPr bwMode="auto">
          <a:xfrm>
            <a:off x="2541424" y="2943431"/>
            <a:ext cx="591730" cy="695283"/>
            <a:chOff x="319" y="1006"/>
            <a:chExt cx="320" cy="376"/>
          </a:xfrm>
        </p:grpSpPr>
        <p:sp>
          <p:nvSpPr>
            <p:cNvPr id="675"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76"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77" name="Freeform 67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78" name="Freeform 677"/>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79" name="Freeform 678"/>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0" name="Freeform 679"/>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1" name="Freeform 680"/>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682" name="Group 5"/>
          <p:cNvGrpSpPr>
            <a:grpSpLocks noChangeAspect="1"/>
          </p:cNvGrpSpPr>
          <p:nvPr/>
        </p:nvGrpSpPr>
        <p:grpSpPr bwMode="auto">
          <a:xfrm>
            <a:off x="3407212" y="3288400"/>
            <a:ext cx="591730" cy="695283"/>
            <a:chOff x="319" y="1006"/>
            <a:chExt cx="320" cy="376"/>
          </a:xfrm>
        </p:grpSpPr>
        <p:sp>
          <p:nvSpPr>
            <p:cNvPr id="68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4"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5" name="Freeform 68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6" name="Freeform 68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7" name="Freeform 68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8" name="Freeform 68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89" name="Freeform 68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690" name="Group 5"/>
          <p:cNvGrpSpPr>
            <a:grpSpLocks noChangeAspect="1"/>
          </p:cNvGrpSpPr>
          <p:nvPr/>
        </p:nvGrpSpPr>
        <p:grpSpPr bwMode="auto">
          <a:xfrm>
            <a:off x="5895016" y="2894349"/>
            <a:ext cx="591730" cy="695283"/>
            <a:chOff x="319" y="1006"/>
            <a:chExt cx="320" cy="376"/>
          </a:xfrm>
        </p:grpSpPr>
        <p:sp>
          <p:nvSpPr>
            <p:cNvPr id="691"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2"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3" name="Freeform 692"/>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4" name="Freeform 693"/>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5" name="Freeform 694"/>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6" name="Freeform 695"/>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697" name="Freeform 696"/>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698" name="Group 5"/>
          <p:cNvGrpSpPr>
            <a:grpSpLocks noChangeAspect="1"/>
          </p:cNvGrpSpPr>
          <p:nvPr/>
        </p:nvGrpSpPr>
        <p:grpSpPr bwMode="auto">
          <a:xfrm>
            <a:off x="6180885" y="2910363"/>
            <a:ext cx="591730" cy="695283"/>
            <a:chOff x="319" y="1006"/>
            <a:chExt cx="320" cy="376"/>
          </a:xfrm>
        </p:grpSpPr>
        <p:sp>
          <p:nvSpPr>
            <p:cNvPr id="699"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0"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1" name="Freeform 70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2" name="Freeform 701"/>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3" name="Freeform 702"/>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4" name="Freeform 703"/>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5" name="Freeform 704"/>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706" name="Group 5"/>
          <p:cNvGrpSpPr>
            <a:grpSpLocks noChangeAspect="1"/>
          </p:cNvGrpSpPr>
          <p:nvPr/>
        </p:nvGrpSpPr>
        <p:grpSpPr bwMode="auto">
          <a:xfrm>
            <a:off x="9820480" y="3365553"/>
            <a:ext cx="591730" cy="695283"/>
            <a:chOff x="319" y="1006"/>
            <a:chExt cx="320" cy="376"/>
          </a:xfrm>
        </p:grpSpPr>
        <p:sp>
          <p:nvSpPr>
            <p:cNvPr id="707"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8"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09" name="Freeform 708"/>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0" name="Freeform 70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1" name="Freeform 710"/>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2" name="Freeform 711"/>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3" name="Freeform 712"/>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777" name="Group 672"/>
          <p:cNvGrpSpPr>
            <a:grpSpLocks noChangeAspect="1"/>
          </p:cNvGrpSpPr>
          <p:nvPr/>
        </p:nvGrpSpPr>
        <p:grpSpPr bwMode="auto">
          <a:xfrm>
            <a:off x="6592250" y="5701919"/>
            <a:ext cx="511637" cy="495446"/>
            <a:chOff x="4071" y="3271"/>
            <a:chExt cx="316" cy="306"/>
          </a:xfrm>
        </p:grpSpPr>
        <p:sp>
          <p:nvSpPr>
            <p:cNvPr id="778" name="AutoShape 671"/>
            <p:cNvSpPr>
              <a:spLocks noChangeAspect="1" noChangeArrowheads="1" noTextEdit="1"/>
            </p:cNvSpPr>
            <p:nvPr/>
          </p:nvSpPr>
          <p:spPr bwMode="auto">
            <a:xfrm>
              <a:off x="4071" y="3271"/>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79" name="Rectangle 673"/>
            <p:cNvSpPr>
              <a:spLocks noChangeArrowheads="1"/>
            </p:cNvSpPr>
            <p:nvPr/>
          </p:nvSpPr>
          <p:spPr bwMode="auto">
            <a:xfrm>
              <a:off x="4080" y="3280"/>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0" name="Freeform 674"/>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1" name="Freeform 675"/>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2" name="Freeform 676"/>
            <p:cNvSpPr>
              <a:spLocks/>
            </p:cNvSpPr>
            <p:nvPr/>
          </p:nvSpPr>
          <p:spPr bwMode="auto">
            <a:xfrm>
              <a:off x="4176" y="352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3" name="Freeform 677"/>
            <p:cNvSpPr>
              <a:spLocks/>
            </p:cNvSpPr>
            <p:nvPr/>
          </p:nvSpPr>
          <p:spPr bwMode="auto">
            <a:xfrm>
              <a:off x="4176" y="349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4" name="Freeform 678"/>
            <p:cNvSpPr>
              <a:spLocks noEditPoints="1"/>
            </p:cNvSpPr>
            <p:nvPr/>
          </p:nvSpPr>
          <p:spPr bwMode="auto">
            <a:xfrm>
              <a:off x="4120" y="3315"/>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793" name="Group 690"/>
          <p:cNvGrpSpPr>
            <a:grpSpLocks noChangeAspect="1"/>
          </p:cNvGrpSpPr>
          <p:nvPr/>
        </p:nvGrpSpPr>
        <p:grpSpPr bwMode="auto">
          <a:xfrm>
            <a:off x="6943596" y="3930620"/>
            <a:ext cx="510018" cy="495446"/>
            <a:chOff x="4288" y="2177"/>
            <a:chExt cx="315" cy="306"/>
          </a:xfrm>
        </p:grpSpPr>
        <p:sp>
          <p:nvSpPr>
            <p:cNvPr id="794" name="AutoShape 689"/>
            <p:cNvSpPr>
              <a:spLocks noChangeAspect="1" noChangeArrowheads="1" noTextEdit="1"/>
            </p:cNvSpPr>
            <p:nvPr/>
          </p:nvSpPr>
          <p:spPr bwMode="auto">
            <a:xfrm>
              <a:off x="4288" y="2177"/>
              <a:ext cx="315"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5" name="Rectangle 691"/>
            <p:cNvSpPr>
              <a:spLocks noChangeArrowheads="1"/>
            </p:cNvSpPr>
            <p:nvPr/>
          </p:nvSpPr>
          <p:spPr bwMode="auto">
            <a:xfrm>
              <a:off x="4297" y="2186"/>
              <a:ext cx="297"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6" name="Freeform 692"/>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close/>
                  <a:moveTo>
                    <a:pt x="315" y="0"/>
                  </a:moveTo>
                  <a:lnTo>
                    <a:pt x="0" y="0"/>
                  </a:lnTo>
                  <a:lnTo>
                    <a:pt x="0" y="257"/>
                  </a:lnTo>
                  <a:lnTo>
                    <a:pt x="315" y="257"/>
                  </a:lnTo>
                  <a:lnTo>
                    <a:pt x="315" y="0"/>
                  </a:lnTo>
                  <a:lnTo>
                    <a:pt x="31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7" name="Freeform 693"/>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moveTo>
                    <a:pt x="315" y="0"/>
                  </a:moveTo>
                  <a:lnTo>
                    <a:pt x="0" y="0"/>
                  </a:lnTo>
                  <a:lnTo>
                    <a:pt x="0" y="257"/>
                  </a:lnTo>
                  <a:lnTo>
                    <a:pt x="315" y="257"/>
                  </a:lnTo>
                  <a:lnTo>
                    <a:pt x="315" y="0"/>
                  </a:lnTo>
                  <a:lnTo>
                    <a:pt x="3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8" name="Freeform 694"/>
            <p:cNvSpPr>
              <a:spLocks/>
            </p:cNvSpPr>
            <p:nvPr/>
          </p:nvSpPr>
          <p:spPr bwMode="auto">
            <a:xfrm>
              <a:off x="4393" y="243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9" name="Freeform 695"/>
            <p:cNvSpPr>
              <a:spLocks/>
            </p:cNvSpPr>
            <p:nvPr/>
          </p:nvSpPr>
          <p:spPr bwMode="auto">
            <a:xfrm>
              <a:off x="4393" y="240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0" name="Freeform 696"/>
            <p:cNvSpPr>
              <a:spLocks noEditPoints="1"/>
            </p:cNvSpPr>
            <p:nvPr/>
          </p:nvSpPr>
          <p:spPr bwMode="auto">
            <a:xfrm>
              <a:off x="4336" y="2221"/>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801" name="Group 699"/>
          <p:cNvGrpSpPr>
            <a:grpSpLocks noChangeAspect="1"/>
          </p:cNvGrpSpPr>
          <p:nvPr/>
        </p:nvGrpSpPr>
        <p:grpSpPr bwMode="auto">
          <a:xfrm>
            <a:off x="6430340" y="3462699"/>
            <a:ext cx="511637" cy="497065"/>
            <a:chOff x="3971" y="1888"/>
            <a:chExt cx="316" cy="307"/>
          </a:xfrm>
        </p:grpSpPr>
        <p:sp>
          <p:nvSpPr>
            <p:cNvPr id="802" name="AutoShape 698"/>
            <p:cNvSpPr>
              <a:spLocks noChangeAspect="1" noChangeArrowheads="1" noTextEdit="1"/>
            </p:cNvSpPr>
            <p:nvPr/>
          </p:nvSpPr>
          <p:spPr bwMode="auto">
            <a:xfrm>
              <a:off x="3971" y="1888"/>
              <a:ext cx="316"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3" name="Rectangle 700"/>
            <p:cNvSpPr>
              <a:spLocks noChangeArrowheads="1"/>
            </p:cNvSpPr>
            <p:nvPr/>
          </p:nvSpPr>
          <p:spPr bwMode="auto">
            <a:xfrm>
              <a:off x="3980" y="189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4" name="Freeform 701"/>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close/>
                  <a:moveTo>
                    <a:pt x="316" y="0"/>
                  </a:moveTo>
                  <a:lnTo>
                    <a:pt x="0" y="0"/>
                  </a:lnTo>
                  <a:lnTo>
                    <a:pt x="0" y="258"/>
                  </a:lnTo>
                  <a:lnTo>
                    <a:pt x="316" y="258"/>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5" name="Freeform 702"/>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moveTo>
                    <a:pt x="316" y="0"/>
                  </a:moveTo>
                  <a:lnTo>
                    <a:pt x="0" y="0"/>
                  </a:lnTo>
                  <a:lnTo>
                    <a:pt x="0" y="258"/>
                  </a:lnTo>
                  <a:lnTo>
                    <a:pt x="316" y="258"/>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6" name="Freeform 703"/>
            <p:cNvSpPr>
              <a:spLocks/>
            </p:cNvSpPr>
            <p:nvPr/>
          </p:nvSpPr>
          <p:spPr bwMode="auto">
            <a:xfrm>
              <a:off x="4076" y="214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7" name="Freeform 704"/>
            <p:cNvSpPr>
              <a:spLocks/>
            </p:cNvSpPr>
            <p:nvPr/>
          </p:nvSpPr>
          <p:spPr bwMode="auto">
            <a:xfrm>
              <a:off x="4076" y="211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08" name="Freeform 705"/>
            <p:cNvSpPr>
              <a:spLocks noEditPoints="1"/>
            </p:cNvSpPr>
            <p:nvPr/>
          </p:nvSpPr>
          <p:spPr bwMode="auto">
            <a:xfrm>
              <a:off x="4020" y="1932"/>
              <a:ext cx="215" cy="172"/>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809" name="Group 708"/>
          <p:cNvGrpSpPr>
            <a:grpSpLocks noChangeAspect="1"/>
          </p:cNvGrpSpPr>
          <p:nvPr/>
        </p:nvGrpSpPr>
        <p:grpSpPr bwMode="auto">
          <a:xfrm>
            <a:off x="8311737" y="4204248"/>
            <a:ext cx="511637" cy="495446"/>
            <a:chOff x="5133" y="2346"/>
            <a:chExt cx="316" cy="306"/>
          </a:xfrm>
        </p:grpSpPr>
        <p:sp>
          <p:nvSpPr>
            <p:cNvPr id="810" name="AutoShape 707"/>
            <p:cNvSpPr>
              <a:spLocks noChangeAspect="1" noChangeArrowheads="1" noTextEdit="1"/>
            </p:cNvSpPr>
            <p:nvPr/>
          </p:nvSpPr>
          <p:spPr bwMode="auto">
            <a:xfrm>
              <a:off x="5133" y="23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1" name="Rectangle 709"/>
            <p:cNvSpPr>
              <a:spLocks noChangeArrowheads="1"/>
            </p:cNvSpPr>
            <p:nvPr/>
          </p:nvSpPr>
          <p:spPr bwMode="auto">
            <a:xfrm>
              <a:off x="5142" y="23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2" name="Freeform 710"/>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3" name="Freeform 711"/>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4" name="Freeform 712"/>
            <p:cNvSpPr>
              <a:spLocks/>
            </p:cNvSpPr>
            <p:nvPr/>
          </p:nvSpPr>
          <p:spPr bwMode="auto">
            <a:xfrm>
              <a:off x="5238" y="25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5" name="Freeform 713"/>
            <p:cNvSpPr>
              <a:spLocks/>
            </p:cNvSpPr>
            <p:nvPr/>
          </p:nvSpPr>
          <p:spPr bwMode="auto">
            <a:xfrm>
              <a:off x="5238" y="25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6" name="Freeform 714"/>
            <p:cNvSpPr>
              <a:spLocks noEditPoints="1"/>
            </p:cNvSpPr>
            <p:nvPr/>
          </p:nvSpPr>
          <p:spPr bwMode="auto">
            <a:xfrm>
              <a:off x="5182" y="23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817" name="Group 717"/>
          <p:cNvGrpSpPr>
            <a:grpSpLocks noChangeAspect="1"/>
          </p:cNvGrpSpPr>
          <p:nvPr/>
        </p:nvGrpSpPr>
        <p:grpSpPr bwMode="auto">
          <a:xfrm>
            <a:off x="10510479" y="5661441"/>
            <a:ext cx="511637" cy="495446"/>
            <a:chOff x="6491" y="3246"/>
            <a:chExt cx="316" cy="306"/>
          </a:xfrm>
        </p:grpSpPr>
        <p:sp>
          <p:nvSpPr>
            <p:cNvPr id="818" name="AutoShape 716"/>
            <p:cNvSpPr>
              <a:spLocks noChangeAspect="1" noChangeArrowheads="1" noTextEdit="1"/>
            </p:cNvSpPr>
            <p:nvPr/>
          </p:nvSpPr>
          <p:spPr bwMode="auto">
            <a:xfrm>
              <a:off x="6491" y="32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19" name="Rectangle 718"/>
            <p:cNvSpPr>
              <a:spLocks noChangeArrowheads="1"/>
            </p:cNvSpPr>
            <p:nvPr/>
          </p:nvSpPr>
          <p:spPr bwMode="auto">
            <a:xfrm>
              <a:off x="6500" y="32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0" name="Freeform 719"/>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1" name="Freeform 720"/>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2" name="Freeform 721"/>
            <p:cNvSpPr>
              <a:spLocks/>
            </p:cNvSpPr>
            <p:nvPr/>
          </p:nvSpPr>
          <p:spPr bwMode="auto">
            <a:xfrm>
              <a:off x="6596" y="34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3" name="Freeform 722"/>
            <p:cNvSpPr>
              <a:spLocks/>
            </p:cNvSpPr>
            <p:nvPr/>
          </p:nvSpPr>
          <p:spPr bwMode="auto">
            <a:xfrm>
              <a:off x="6596" y="34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4" name="Freeform 723"/>
            <p:cNvSpPr>
              <a:spLocks noEditPoints="1"/>
            </p:cNvSpPr>
            <p:nvPr/>
          </p:nvSpPr>
          <p:spPr bwMode="auto">
            <a:xfrm>
              <a:off x="6540" y="32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cxnSp>
        <p:nvCxnSpPr>
          <p:cNvPr id="750" name="Straight Connector 749"/>
          <p:cNvCxnSpPr>
            <a:stCxn id="68" idx="44"/>
            <a:endCxn id="580" idx="55"/>
          </p:cNvCxnSpPr>
          <p:nvPr/>
        </p:nvCxnSpPr>
        <p:spPr>
          <a:xfrm flipV="1">
            <a:off x="4038340" y="3595008"/>
            <a:ext cx="2110495" cy="56254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1" name="Straight Connector 750"/>
          <p:cNvCxnSpPr>
            <a:stCxn id="68" idx="44"/>
            <a:endCxn id="581" idx="30"/>
          </p:cNvCxnSpPr>
          <p:nvPr/>
        </p:nvCxnSpPr>
        <p:spPr>
          <a:xfrm flipV="1">
            <a:off x="4038340" y="3765472"/>
            <a:ext cx="2199066" cy="392077"/>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4" name="Straight Connector 753"/>
          <p:cNvCxnSpPr>
            <a:stCxn id="68" idx="44"/>
            <a:endCxn id="584" idx="42"/>
          </p:cNvCxnSpPr>
          <p:nvPr/>
        </p:nvCxnSpPr>
        <p:spPr>
          <a:xfrm flipV="1">
            <a:off x="4038339" y="3908035"/>
            <a:ext cx="2022873" cy="24951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5" name="Straight Connector 754"/>
          <p:cNvCxnSpPr>
            <a:stCxn id="68" idx="44"/>
            <a:endCxn id="585" idx="16"/>
          </p:cNvCxnSpPr>
          <p:nvPr/>
        </p:nvCxnSpPr>
        <p:spPr>
          <a:xfrm flipV="1">
            <a:off x="4038340" y="3975954"/>
            <a:ext cx="2003154" cy="181595"/>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56" name="Straight Connector 755"/>
          <p:cNvCxnSpPr>
            <a:stCxn id="68" idx="44"/>
            <a:endCxn id="585" idx="21"/>
          </p:cNvCxnSpPr>
          <p:nvPr/>
        </p:nvCxnSpPr>
        <p:spPr>
          <a:xfrm flipV="1">
            <a:off x="4038339" y="4060148"/>
            <a:ext cx="1983725" cy="9740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a:stCxn id="68" idx="42"/>
            <a:endCxn id="486" idx="21"/>
          </p:cNvCxnSpPr>
          <p:nvPr/>
        </p:nvCxnSpPr>
        <p:spPr>
          <a:xfrm>
            <a:off x="3950415" y="4250574"/>
            <a:ext cx="73676" cy="313116"/>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5" name="Straight Connector 764"/>
          <p:cNvCxnSpPr>
            <a:stCxn id="68" idx="43"/>
          </p:cNvCxnSpPr>
          <p:nvPr/>
        </p:nvCxnSpPr>
        <p:spPr>
          <a:xfrm>
            <a:off x="4038340" y="4182031"/>
            <a:ext cx="949092" cy="1185543"/>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766" name="Straight Connector 765"/>
          <p:cNvCxnSpPr>
            <a:stCxn id="68" idx="43"/>
            <a:endCxn id="500" idx="17"/>
          </p:cNvCxnSpPr>
          <p:nvPr/>
        </p:nvCxnSpPr>
        <p:spPr>
          <a:xfrm>
            <a:off x="4038339" y="4182030"/>
            <a:ext cx="347698" cy="84180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3" name="Straight Connector 832"/>
          <p:cNvCxnSpPr>
            <a:endCxn id="68" idx="22"/>
          </p:cNvCxnSpPr>
          <p:nvPr/>
        </p:nvCxnSpPr>
        <p:spPr>
          <a:xfrm flipV="1">
            <a:off x="-18656" y="3834411"/>
            <a:ext cx="2689286" cy="102685"/>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7" name="Straight Connector 836"/>
          <p:cNvCxnSpPr/>
          <p:nvPr/>
        </p:nvCxnSpPr>
        <p:spPr>
          <a:xfrm flipV="1">
            <a:off x="-8887" y="3925545"/>
            <a:ext cx="2679517" cy="107247"/>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38" name="Straight Connector 837"/>
          <p:cNvCxnSpPr>
            <a:endCxn id="68" idx="25"/>
          </p:cNvCxnSpPr>
          <p:nvPr/>
        </p:nvCxnSpPr>
        <p:spPr>
          <a:xfrm flipV="1">
            <a:off x="-161967" y="4103693"/>
            <a:ext cx="2852136" cy="122259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46" name="Straight Connector 845"/>
          <p:cNvCxnSpPr/>
          <p:nvPr/>
        </p:nvCxnSpPr>
        <p:spPr>
          <a:xfrm flipV="1">
            <a:off x="10790441" y="5370003"/>
            <a:ext cx="1805182" cy="803073"/>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1" name="Straight Connector 850"/>
          <p:cNvCxnSpPr>
            <a:endCxn id="539" idx="38"/>
          </p:cNvCxnSpPr>
          <p:nvPr/>
        </p:nvCxnSpPr>
        <p:spPr>
          <a:xfrm>
            <a:off x="7995750" y="4759600"/>
            <a:ext cx="1178707" cy="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3" name="Straight Connector 852"/>
          <p:cNvCxnSpPr>
            <a:stCxn id="606" idx="25"/>
          </p:cNvCxnSpPr>
          <p:nvPr/>
        </p:nvCxnSpPr>
        <p:spPr>
          <a:xfrm flipV="1">
            <a:off x="7692979" y="4907749"/>
            <a:ext cx="1570530" cy="12143"/>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55" name="Straight Connector 854"/>
          <p:cNvCxnSpPr/>
          <p:nvPr/>
        </p:nvCxnSpPr>
        <p:spPr>
          <a:xfrm flipV="1">
            <a:off x="882" y="4013086"/>
            <a:ext cx="2669748" cy="1127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3" name="Straight Connector 862"/>
          <p:cNvCxnSpPr/>
          <p:nvPr/>
        </p:nvCxnSpPr>
        <p:spPr>
          <a:xfrm flipV="1">
            <a:off x="9929790" y="4112426"/>
            <a:ext cx="2689286" cy="102685"/>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4" name="Straight Connector 863"/>
          <p:cNvCxnSpPr/>
          <p:nvPr/>
        </p:nvCxnSpPr>
        <p:spPr>
          <a:xfrm flipV="1">
            <a:off x="9939559" y="4203559"/>
            <a:ext cx="2679517" cy="107247"/>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65" name="Straight Connector 864"/>
          <p:cNvCxnSpPr/>
          <p:nvPr/>
        </p:nvCxnSpPr>
        <p:spPr>
          <a:xfrm flipV="1">
            <a:off x="9949328" y="4291101"/>
            <a:ext cx="2669748" cy="1127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878" name="Group 877"/>
          <p:cNvGrpSpPr/>
          <p:nvPr/>
        </p:nvGrpSpPr>
        <p:grpSpPr>
          <a:xfrm>
            <a:off x="6119503" y="3570095"/>
            <a:ext cx="46632" cy="46630"/>
            <a:chOff x="4871618" y="3969408"/>
            <a:chExt cx="75544" cy="75542"/>
          </a:xfrm>
        </p:grpSpPr>
        <p:sp>
          <p:nvSpPr>
            <p:cNvPr id="874" name="Oval 87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73" name="Oval 87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79" name="Group 878"/>
          <p:cNvGrpSpPr/>
          <p:nvPr/>
        </p:nvGrpSpPr>
        <p:grpSpPr>
          <a:xfrm>
            <a:off x="6187124" y="3739631"/>
            <a:ext cx="46632" cy="46630"/>
            <a:chOff x="4871618" y="3969408"/>
            <a:chExt cx="75544" cy="75542"/>
          </a:xfrm>
        </p:grpSpPr>
        <p:sp>
          <p:nvSpPr>
            <p:cNvPr id="880" name="Oval 87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81" name="Oval 88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2" name="Group 881"/>
          <p:cNvGrpSpPr/>
          <p:nvPr/>
        </p:nvGrpSpPr>
        <p:grpSpPr>
          <a:xfrm>
            <a:off x="6006283" y="3880427"/>
            <a:ext cx="46632" cy="46630"/>
            <a:chOff x="4871618" y="3969408"/>
            <a:chExt cx="75544" cy="75542"/>
          </a:xfrm>
        </p:grpSpPr>
        <p:sp>
          <p:nvSpPr>
            <p:cNvPr id="883" name="Oval 882"/>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84" name="Oval 883"/>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5" name="Group 884"/>
          <p:cNvGrpSpPr/>
          <p:nvPr/>
        </p:nvGrpSpPr>
        <p:grpSpPr>
          <a:xfrm>
            <a:off x="6018469" y="3952964"/>
            <a:ext cx="46632" cy="46630"/>
            <a:chOff x="4871618" y="3969408"/>
            <a:chExt cx="75544" cy="75542"/>
          </a:xfrm>
        </p:grpSpPr>
        <p:sp>
          <p:nvSpPr>
            <p:cNvPr id="886" name="Oval 88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87" name="Oval 88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88" name="Group 887"/>
          <p:cNvGrpSpPr/>
          <p:nvPr/>
        </p:nvGrpSpPr>
        <p:grpSpPr>
          <a:xfrm>
            <a:off x="5989295" y="4038451"/>
            <a:ext cx="46632" cy="46630"/>
            <a:chOff x="4871618" y="3969408"/>
            <a:chExt cx="75544" cy="75542"/>
          </a:xfrm>
        </p:grpSpPr>
        <p:sp>
          <p:nvSpPr>
            <p:cNvPr id="889" name="Oval 88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90" name="Oval 88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1" name="Group 890"/>
          <p:cNvGrpSpPr/>
          <p:nvPr/>
        </p:nvGrpSpPr>
        <p:grpSpPr>
          <a:xfrm>
            <a:off x="3923058" y="4219187"/>
            <a:ext cx="46632" cy="46630"/>
            <a:chOff x="4871618" y="3969408"/>
            <a:chExt cx="75544" cy="75542"/>
          </a:xfrm>
        </p:grpSpPr>
        <p:sp>
          <p:nvSpPr>
            <p:cNvPr id="892" name="Oval 89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93" name="Oval 89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4" name="Group 893"/>
          <p:cNvGrpSpPr/>
          <p:nvPr/>
        </p:nvGrpSpPr>
        <p:grpSpPr>
          <a:xfrm>
            <a:off x="4355097" y="4992427"/>
            <a:ext cx="46632" cy="46630"/>
            <a:chOff x="4871618" y="3969408"/>
            <a:chExt cx="75544" cy="75542"/>
          </a:xfrm>
        </p:grpSpPr>
        <p:sp>
          <p:nvSpPr>
            <p:cNvPr id="895" name="Oval 894"/>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96" name="Oval 895"/>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897" name="Group 896"/>
          <p:cNvGrpSpPr/>
          <p:nvPr/>
        </p:nvGrpSpPr>
        <p:grpSpPr>
          <a:xfrm>
            <a:off x="4024388" y="4160140"/>
            <a:ext cx="46632" cy="46630"/>
            <a:chOff x="4871618" y="3969408"/>
            <a:chExt cx="75544" cy="75542"/>
          </a:xfrm>
        </p:grpSpPr>
        <p:sp>
          <p:nvSpPr>
            <p:cNvPr id="898" name="Oval 897"/>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899" name="Oval 898"/>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0" name="Group 899"/>
          <p:cNvGrpSpPr/>
          <p:nvPr/>
        </p:nvGrpSpPr>
        <p:grpSpPr>
          <a:xfrm>
            <a:off x="2638402" y="3994736"/>
            <a:ext cx="46632" cy="46630"/>
            <a:chOff x="4871618" y="3969408"/>
            <a:chExt cx="75544" cy="75542"/>
          </a:xfrm>
        </p:grpSpPr>
        <p:sp>
          <p:nvSpPr>
            <p:cNvPr id="901" name="Oval 900"/>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02" name="Oval 901"/>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3" name="Group 902"/>
          <p:cNvGrpSpPr/>
          <p:nvPr/>
        </p:nvGrpSpPr>
        <p:grpSpPr>
          <a:xfrm>
            <a:off x="2644493" y="3898238"/>
            <a:ext cx="46632" cy="46630"/>
            <a:chOff x="4871618" y="3969408"/>
            <a:chExt cx="75544" cy="75542"/>
          </a:xfrm>
        </p:grpSpPr>
        <p:sp>
          <p:nvSpPr>
            <p:cNvPr id="904" name="Oval 90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05" name="Oval 904"/>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9" name="Group 908"/>
          <p:cNvGrpSpPr/>
          <p:nvPr/>
        </p:nvGrpSpPr>
        <p:grpSpPr>
          <a:xfrm>
            <a:off x="2638468" y="3815785"/>
            <a:ext cx="46632" cy="46630"/>
            <a:chOff x="4871618" y="3969408"/>
            <a:chExt cx="75544" cy="75542"/>
          </a:xfrm>
        </p:grpSpPr>
        <p:sp>
          <p:nvSpPr>
            <p:cNvPr id="910" name="Oval 90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11" name="Oval 91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2" name="Group 911"/>
          <p:cNvGrpSpPr/>
          <p:nvPr/>
        </p:nvGrpSpPr>
        <p:grpSpPr>
          <a:xfrm>
            <a:off x="2672949" y="4072733"/>
            <a:ext cx="46632" cy="46630"/>
            <a:chOff x="4871618" y="3969408"/>
            <a:chExt cx="75544" cy="75542"/>
          </a:xfrm>
        </p:grpSpPr>
        <p:sp>
          <p:nvSpPr>
            <p:cNvPr id="913" name="Oval 912"/>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14" name="Oval 913"/>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5" name="Group 914"/>
          <p:cNvGrpSpPr/>
          <p:nvPr/>
        </p:nvGrpSpPr>
        <p:grpSpPr>
          <a:xfrm>
            <a:off x="7984068" y="4737257"/>
            <a:ext cx="46632" cy="46630"/>
            <a:chOff x="4871618" y="3969408"/>
            <a:chExt cx="75544" cy="75542"/>
          </a:xfrm>
        </p:grpSpPr>
        <p:sp>
          <p:nvSpPr>
            <p:cNvPr id="916" name="Oval 91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17" name="Oval 91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8" name="Group 917"/>
          <p:cNvGrpSpPr/>
          <p:nvPr/>
        </p:nvGrpSpPr>
        <p:grpSpPr>
          <a:xfrm>
            <a:off x="7663245" y="4889291"/>
            <a:ext cx="46632" cy="46630"/>
            <a:chOff x="4871618" y="3969408"/>
            <a:chExt cx="75544" cy="75542"/>
          </a:xfrm>
        </p:grpSpPr>
        <p:sp>
          <p:nvSpPr>
            <p:cNvPr id="919" name="Oval 91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20" name="Oval 91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722" name="Group 5"/>
          <p:cNvGrpSpPr>
            <a:grpSpLocks noChangeAspect="1"/>
          </p:cNvGrpSpPr>
          <p:nvPr/>
        </p:nvGrpSpPr>
        <p:grpSpPr bwMode="auto">
          <a:xfrm>
            <a:off x="9198366" y="4769402"/>
            <a:ext cx="591730" cy="695283"/>
            <a:chOff x="319" y="1006"/>
            <a:chExt cx="320" cy="376"/>
          </a:xfrm>
        </p:grpSpPr>
        <p:sp>
          <p:nvSpPr>
            <p:cNvPr id="72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4"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5" name="Freeform 72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6" name="Freeform 72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7" name="Freeform 72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8" name="Freeform 72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9" name="Freeform 72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921" name="Group 920"/>
          <p:cNvGrpSpPr/>
          <p:nvPr/>
        </p:nvGrpSpPr>
        <p:grpSpPr>
          <a:xfrm>
            <a:off x="15198471" y="4014328"/>
            <a:ext cx="46632" cy="46630"/>
            <a:chOff x="4871618" y="3969408"/>
            <a:chExt cx="75544" cy="75542"/>
          </a:xfrm>
        </p:grpSpPr>
        <p:sp>
          <p:nvSpPr>
            <p:cNvPr id="922" name="Oval 92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23" name="Oval 92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5" name="Group 924"/>
          <p:cNvGrpSpPr/>
          <p:nvPr/>
        </p:nvGrpSpPr>
        <p:grpSpPr>
          <a:xfrm>
            <a:off x="15198471" y="4109693"/>
            <a:ext cx="46632" cy="46630"/>
            <a:chOff x="4871618" y="3969408"/>
            <a:chExt cx="75544" cy="75542"/>
          </a:xfrm>
        </p:grpSpPr>
        <p:sp>
          <p:nvSpPr>
            <p:cNvPr id="926" name="Oval 92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27" name="Oval 92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8" name="Group 927"/>
          <p:cNvGrpSpPr/>
          <p:nvPr/>
        </p:nvGrpSpPr>
        <p:grpSpPr>
          <a:xfrm>
            <a:off x="15198471" y="4206770"/>
            <a:ext cx="46632" cy="46630"/>
            <a:chOff x="4871618" y="3969408"/>
            <a:chExt cx="75544" cy="75542"/>
          </a:xfrm>
        </p:grpSpPr>
        <p:sp>
          <p:nvSpPr>
            <p:cNvPr id="929" name="Oval 928"/>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30" name="Oval 929"/>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31" name="Group 930"/>
          <p:cNvGrpSpPr/>
          <p:nvPr/>
        </p:nvGrpSpPr>
        <p:grpSpPr>
          <a:xfrm>
            <a:off x="15423835" y="4164420"/>
            <a:ext cx="46632" cy="46630"/>
            <a:chOff x="4871618" y="3969408"/>
            <a:chExt cx="75544" cy="75542"/>
          </a:xfrm>
        </p:grpSpPr>
        <p:sp>
          <p:nvSpPr>
            <p:cNvPr id="932" name="Oval 93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sp>
          <p:nvSpPr>
            <p:cNvPr id="933" name="Oval 93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0" tIns="46630" rIns="46630" bIns="46630" numCol="1" spcCol="0" rtlCol="0" fromWordArt="0" anchor="ctr" anchorCtr="0" forceAA="0" compatLnSpc="1">
              <a:prstTxWarp prst="textNoShape">
                <a:avLst/>
              </a:prstTxWarp>
              <a:noAutofit/>
            </a:bodyPr>
            <a:lstStyle/>
            <a:p>
              <a:pPr algn="ctr" defTabSz="932290" fontAlgn="base">
                <a:spcBef>
                  <a:spcPct val="0"/>
                </a:spcBef>
                <a:spcAft>
                  <a:spcPct val="0"/>
                </a:spcAft>
              </a:pPr>
              <a:endParaRPr lang="en-US" sz="2244"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785" name="Group 681"/>
          <p:cNvGrpSpPr>
            <a:grpSpLocks noChangeAspect="1"/>
          </p:cNvGrpSpPr>
          <p:nvPr/>
        </p:nvGrpSpPr>
        <p:grpSpPr bwMode="auto">
          <a:xfrm>
            <a:off x="4625039" y="5227521"/>
            <a:ext cx="511637" cy="495446"/>
            <a:chOff x="2856" y="2978"/>
            <a:chExt cx="316" cy="306"/>
          </a:xfrm>
        </p:grpSpPr>
        <p:sp>
          <p:nvSpPr>
            <p:cNvPr id="786" name="AutoShape 680"/>
            <p:cNvSpPr>
              <a:spLocks noChangeAspect="1" noChangeArrowheads="1" noTextEdit="1"/>
            </p:cNvSpPr>
            <p:nvPr/>
          </p:nvSpPr>
          <p:spPr bwMode="auto">
            <a:xfrm>
              <a:off x="2856" y="2978"/>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7" name="Rectangle 682"/>
            <p:cNvSpPr>
              <a:spLocks noChangeArrowheads="1"/>
            </p:cNvSpPr>
            <p:nvPr/>
          </p:nvSpPr>
          <p:spPr bwMode="auto">
            <a:xfrm>
              <a:off x="2865" y="298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8" name="Freeform 683"/>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89" name="Freeform 684"/>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0" name="Freeform 685"/>
            <p:cNvSpPr>
              <a:spLocks/>
            </p:cNvSpPr>
            <p:nvPr/>
          </p:nvSpPr>
          <p:spPr bwMode="auto">
            <a:xfrm>
              <a:off x="2961" y="323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1" name="Freeform 686"/>
            <p:cNvSpPr>
              <a:spLocks/>
            </p:cNvSpPr>
            <p:nvPr/>
          </p:nvSpPr>
          <p:spPr bwMode="auto">
            <a:xfrm>
              <a:off x="2961" y="320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92" name="Freeform 687"/>
            <p:cNvSpPr>
              <a:spLocks noEditPoints="1"/>
            </p:cNvSpPr>
            <p:nvPr/>
          </p:nvSpPr>
          <p:spPr bwMode="auto">
            <a:xfrm>
              <a:off x="2905" y="3022"/>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714" name="Group 5"/>
          <p:cNvGrpSpPr>
            <a:grpSpLocks noChangeAspect="1"/>
          </p:cNvGrpSpPr>
          <p:nvPr/>
        </p:nvGrpSpPr>
        <p:grpSpPr bwMode="auto">
          <a:xfrm>
            <a:off x="9408471" y="3819832"/>
            <a:ext cx="591730" cy="695283"/>
            <a:chOff x="319" y="1006"/>
            <a:chExt cx="320" cy="376"/>
          </a:xfrm>
        </p:grpSpPr>
        <p:sp>
          <p:nvSpPr>
            <p:cNvPr id="715"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6"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7" name="Freeform 71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8" name="Freeform 717"/>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19" name="Freeform 718"/>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0" name="Freeform 719"/>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21" name="Freeform 720"/>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825" name="Group 726"/>
          <p:cNvGrpSpPr>
            <a:grpSpLocks noChangeAspect="1"/>
          </p:cNvGrpSpPr>
          <p:nvPr/>
        </p:nvGrpSpPr>
        <p:grpSpPr bwMode="auto">
          <a:xfrm>
            <a:off x="3640625" y="4573403"/>
            <a:ext cx="511637" cy="495446"/>
            <a:chOff x="2248" y="2574"/>
            <a:chExt cx="316" cy="306"/>
          </a:xfrm>
        </p:grpSpPr>
        <p:sp>
          <p:nvSpPr>
            <p:cNvPr id="826" name="AutoShape 725"/>
            <p:cNvSpPr>
              <a:spLocks noChangeAspect="1" noChangeArrowheads="1" noTextEdit="1"/>
            </p:cNvSpPr>
            <p:nvPr/>
          </p:nvSpPr>
          <p:spPr bwMode="auto">
            <a:xfrm>
              <a:off x="2248" y="2574"/>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7" name="Rectangle 727"/>
            <p:cNvSpPr>
              <a:spLocks noChangeArrowheads="1"/>
            </p:cNvSpPr>
            <p:nvPr/>
          </p:nvSpPr>
          <p:spPr bwMode="auto">
            <a:xfrm>
              <a:off x="2257" y="2583"/>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8" name="Freeform 728"/>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29" name="Freeform 729"/>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30" name="Freeform 730"/>
            <p:cNvSpPr>
              <a:spLocks/>
            </p:cNvSpPr>
            <p:nvPr/>
          </p:nvSpPr>
          <p:spPr bwMode="auto">
            <a:xfrm>
              <a:off x="2353" y="282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31" name="Freeform 731"/>
            <p:cNvSpPr>
              <a:spLocks/>
            </p:cNvSpPr>
            <p:nvPr/>
          </p:nvSpPr>
          <p:spPr bwMode="auto">
            <a:xfrm>
              <a:off x="2353" y="279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832" name="Freeform 732"/>
            <p:cNvSpPr>
              <a:spLocks noEditPoints="1"/>
            </p:cNvSpPr>
            <p:nvPr/>
          </p:nvSpPr>
          <p:spPr bwMode="auto">
            <a:xfrm>
              <a:off x="2297" y="2618"/>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grpSp>
        <p:nvGrpSpPr>
          <p:cNvPr id="867" name="Group 866"/>
          <p:cNvGrpSpPr/>
          <p:nvPr/>
        </p:nvGrpSpPr>
        <p:grpSpPr>
          <a:xfrm>
            <a:off x="237768" y="4847498"/>
            <a:ext cx="2895021" cy="695283"/>
            <a:chOff x="232621" y="4848682"/>
            <a:chExt cx="2838514" cy="681712"/>
          </a:xfrm>
        </p:grpSpPr>
        <p:grpSp>
          <p:nvGrpSpPr>
            <p:cNvPr id="737" name="Group 5"/>
            <p:cNvGrpSpPr>
              <a:grpSpLocks noChangeAspect="1"/>
            </p:cNvGrpSpPr>
            <p:nvPr/>
          </p:nvGrpSpPr>
          <p:grpSpPr bwMode="auto">
            <a:xfrm>
              <a:off x="232621" y="4848682"/>
              <a:ext cx="580180" cy="681712"/>
              <a:chOff x="319" y="1006"/>
              <a:chExt cx="320" cy="376"/>
            </a:xfrm>
          </p:grpSpPr>
          <p:sp>
            <p:nvSpPr>
              <p:cNvPr id="738"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39" name="Rectangle 6"/>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40" name="Freeform 73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41" name="Freeform 74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42" name="Freeform 741"/>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43" name="Freeform 742"/>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sp>
            <p:nvSpPr>
              <p:cNvPr id="744" name="Freeform 743"/>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000000"/>
                  </a:solidFill>
                </a:endParaRPr>
              </a:p>
            </p:txBody>
          </p:sp>
        </p:grpSp>
        <p:sp>
          <p:nvSpPr>
            <p:cNvPr id="746" name="TextBox 745"/>
            <p:cNvSpPr txBox="1"/>
            <p:nvPr/>
          </p:nvSpPr>
          <p:spPr>
            <a:xfrm>
              <a:off x="895209" y="4976814"/>
              <a:ext cx="2175926" cy="431398"/>
            </a:xfrm>
            <a:prstGeom prst="rect">
              <a:avLst/>
            </a:prstGeom>
            <a:noFill/>
            <a:ln>
              <a:noFill/>
            </a:ln>
          </p:spPr>
          <p:txBody>
            <a:bodyPr wrap="square" lIns="93256" tIns="46629" rIns="93256" bIns="46629" rtlCol="0">
              <a:spAutoFit/>
            </a:bodyPr>
            <a:lstStyle/>
            <a:p>
              <a:pPr>
                <a:lnSpc>
                  <a:spcPct val="90000"/>
                </a:lnSpc>
              </a:pPr>
              <a:r>
                <a:rPr lang="en-US" sz="1224" dirty="0">
                  <a:gradFill>
                    <a:gsLst>
                      <a:gs pos="0">
                        <a:srgbClr val="797A7D"/>
                      </a:gs>
                      <a:gs pos="100000">
                        <a:srgbClr val="797A7D"/>
                      </a:gs>
                    </a:gsLst>
                    <a:lin ang="5400000" scaled="1"/>
                  </a:gradFill>
                </a:rPr>
                <a:t>10 – 100 Datacenters (DCs) worldwide</a:t>
              </a:r>
            </a:p>
          </p:txBody>
        </p:sp>
      </p:grpSp>
      <p:grpSp>
        <p:nvGrpSpPr>
          <p:cNvPr id="866" name="Group 865"/>
          <p:cNvGrpSpPr/>
          <p:nvPr/>
        </p:nvGrpSpPr>
        <p:grpSpPr>
          <a:xfrm>
            <a:off x="257108" y="5693500"/>
            <a:ext cx="3688901" cy="495559"/>
            <a:chOff x="251583" y="5678171"/>
            <a:chExt cx="3616898" cy="485886"/>
          </a:xfrm>
        </p:grpSpPr>
        <p:pic>
          <p:nvPicPr>
            <p:cNvPr id="745" name="Picture 744"/>
            <p:cNvPicPr>
              <a:picLocks noChangeAspect="1"/>
            </p:cNvPicPr>
            <p:nvPr/>
          </p:nvPicPr>
          <p:blipFill>
            <a:blip r:embed="rId3"/>
            <a:stretch>
              <a:fillRect/>
            </a:stretch>
          </p:blipFill>
          <p:spPr>
            <a:xfrm>
              <a:off x="251583" y="5678171"/>
              <a:ext cx="501124" cy="485886"/>
            </a:xfrm>
            <a:prstGeom prst="rect">
              <a:avLst/>
            </a:prstGeom>
          </p:spPr>
        </p:pic>
        <p:sp>
          <p:nvSpPr>
            <p:cNvPr id="747" name="TextBox 746"/>
            <p:cNvSpPr txBox="1"/>
            <p:nvPr/>
          </p:nvSpPr>
          <p:spPr>
            <a:xfrm>
              <a:off x="895209" y="5678171"/>
              <a:ext cx="2973272" cy="431398"/>
            </a:xfrm>
            <a:prstGeom prst="rect">
              <a:avLst/>
            </a:prstGeom>
            <a:noFill/>
            <a:ln>
              <a:noFill/>
            </a:ln>
          </p:spPr>
          <p:txBody>
            <a:bodyPr wrap="square" lIns="93256" tIns="46629" rIns="93256" bIns="46629" rtlCol="0">
              <a:spAutoFit/>
            </a:bodyPr>
            <a:lstStyle/>
            <a:p>
              <a:pPr>
                <a:lnSpc>
                  <a:spcPct val="90000"/>
                </a:lnSpc>
              </a:pPr>
              <a:r>
                <a:rPr lang="en-US" sz="1224" dirty="0">
                  <a:gradFill>
                    <a:gsLst>
                      <a:gs pos="0">
                        <a:srgbClr val="797A7D"/>
                      </a:gs>
                      <a:gs pos="100000">
                        <a:srgbClr val="797A7D"/>
                      </a:gs>
                    </a:gsLst>
                    <a:lin ang="5400000" scaled="1"/>
                  </a:gradFill>
                </a:rPr>
                <a:t>Multiple Content Delivery Network (CDN) “edge nodes” around the world</a:t>
              </a:r>
            </a:p>
          </p:txBody>
        </p:sp>
      </p:grpSp>
      <p:grpSp>
        <p:nvGrpSpPr>
          <p:cNvPr id="872" name="Group 871"/>
          <p:cNvGrpSpPr/>
          <p:nvPr/>
        </p:nvGrpSpPr>
        <p:grpSpPr>
          <a:xfrm>
            <a:off x="307550" y="6423930"/>
            <a:ext cx="2825239" cy="267078"/>
            <a:chOff x="301041" y="6394343"/>
            <a:chExt cx="2770094" cy="261865"/>
          </a:xfrm>
        </p:grpSpPr>
        <p:sp>
          <p:nvSpPr>
            <p:cNvPr id="748" name="TextBox 747"/>
            <p:cNvSpPr txBox="1"/>
            <p:nvPr/>
          </p:nvSpPr>
          <p:spPr>
            <a:xfrm>
              <a:off x="895209" y="6394343"/>
              <a:ext cx="2175926" cy="261865"/>
            </a:xfrm>
            <a:prstGeom prst="rect">
              <a:avLst/>
            </a:prstGeom>
            <a:noFill/>
            <a:ln>
              <a:noFill/>
            </a:ln>
          </p:spPr>
          <p:txBody>
            <a:bodyPr wrap="square" lIns="93256" tIns="46629" rIns="93256" bIns="46629" rtlCol="0">
              <a:spAutoFit/>
            </a:bodyPr>
            <a:lstStyle/>
            <a:p>
              <a:pPr>
                <a:lnSpc>
                  <a:spcPct val="90000"/>
                </a:lnSpc>
              </a:pPr>
              <a:r>
                <a:rPr lang="en-US" sz="1224" dirty="0">
                  <a:gradFill>
                    <a:gsLst>
                      <a:gs pos="0">
                        <a:srgbClr val="797A7D"/>
                      </a:gs>
                      <a:gs pos="100000">
                        <a:srgbClr val="797A7D"/>
                      </a:gs>
                    </a:gsLst>
                    <a:lin ang="5400000" scaled="1"/>
                  </a:gradFill>
                </a:rPr>
                <a:t>Datacenter network conn</a:t>
              </a:r>
            </a:p>
          </p:txBody>
        </p:sp>
        <p:cxnSp>
          <p:nvCxnSpPr>
            <p:cNvPr id="869" name="Straight Connector 868"/>
            <p:cNvCxnSpPr/>
            <p:nvPr/>
          </p:nvCxnSpPr>
          <p:spPr>
            <a:xfrm flipV="1">
              <a:off x="301041" y="6542088"/>
              <a:ext cx="373358" cy="1"/>
            </a:xfrm>
            <a:prstGeom prst="line">
              <a:avLst/>
            </a:prstGeom>
            <a:ln w="9525">
              <a:solidFill>
                <a:srgbClr val="FF00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sp>
        <p:nvSpPr>
          <p:cNvPr id="875" name="TextBox 874"/>
          <p:cNvSpPr txBox="1"/>
          <p:nvPr/>
        </p:nvSpPr>
        <p:spPr>
          <a:xfrm>
            <a:off x="896531" y="6735468"/>
            <a:ext cx="2219243" cy="267078"/>
          </a:xfrm>
          <a:prstGeom prst="rect">
            <a:avLst/>
          </a:prstGeom>
          <a:noFill/>
          <a:ln>
            <a:noFill/>
          </a:ln>
        </p:spPr>
        <p:txBody>
          <a:bodyPr wrap="square" lIns="93256" tIns="46629" rIns="93256" bIns="46629" rtlCol="0">
            <a:spAutoFit/>
          </a:bodyPr>
          <a:lstStyle/>
          <a:p>
            <a:pPr>
              <a:lnSpc>
                <a:spcPct val="90000"/>
              </a:lnSpc>
            </a:pPr>
            <a:r>
              <a:rPr lang="en-US" sz="1224" dirty="0" smtClean="0">
                <a:gradFill>
                  <a:gsLst>
                    <a:gs pos="0">
                      <a:srgbClr val="797A7D"/>
                    </a:gs>
                    <a:gs pos="100000">
                      <a:srgbClr val="797A7D"/>
                    </a:gs>
                  </a:gsLst>
                  <a:lin ang="5400000" scaled="1"/>
                </a:gradFill>
              </a:rPr>
              <a:t>Locations illustrative only!</a:t>
            </a:r>
            <a:endParaRPr lang="en-US" sz="1224" dirty="0">
              <a:gradFill>
                <a:gsLst>
                  <a:gs pos="0">
                    <a:srgbClr val="797A7D"/>
                  </a:gs>
                  <a:gs pos="100000">
                    <a:srgbClr val="797A7D"/>
                  </a:gs>
                </a:gsLst>
                <a:lin ang="5400000" scaled="1"/>
              </a:gradFill>
            </a:endParaRPr>
          </a:p>
        </p:txBody>
      </p:sp>
    </p:spTree>
    <p:extLst>
      <p:ext uri="{BB962C8B-B14F-4D97-AF65-F5344CB8AC3E}">
        <p14:creationId xmlns:p14="http://schemas.microsoft.com/office/powerpoint/2010/main" val="37196530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250"/>
                                  </p:stCondLst>
                                  <p:childTnLst>
                                    <p:set>
                                      <p:cBhvr>
                                        <p:cTn id="6" dur="1" fill="hold">
                                          <p:stCondLst>
                                            <p:cond delay="0"/>
                                          </p:stCondLst>
                                        </p:cTn>
                                        <p:tgtEl>
                                          <p:spTgt spid="867"/>
                                        </p:tgtEl>
                                        <p:attrNameLst>
                                          <p:attrName>style.visibility</p:attrName>
                                        </p:attrNameLst>
                                      </p:cBhvr>
                                      <p:to>
                                        <p:strVal val="visible"/>
                                      </p:to>
                                    </p:set>
                                    <p:animEffect transition="in" filter="fade">
                                      <p:cBhvr>
                                        <p:cTn id="7" dur="250"/>
                                        <p:tgtEl>
                                          <p:spTgt spid="867"/>
                                        </p:tgtEl>
                                      </p:cBhvr>
                                    </p:animEffect>
                                  </p:childTnLst>
                                </p:cTn>
                              </p:par>
                              <p:par>
                                <p:cTn id="8" presetID="35" presetClass="path" presetSubtype="0" decel="100000" fill="hold" nodeType="withEffect">
                                  <p:stCondLst>
                                    <p:cond delay="1000"/>
                                  </p:stCondLst>
                                  <p:childTnLst>
                                    <p:animMotion origin="layout" path="M 0.02734 -2.59259E-6 L 3.33333E-6 -2.59259E-6 " pathEditMode="relative" rAng="0" ptsTypes="AA">
                                      <p:cBhvr>
                                        <p:cTn id="9" dur="500" fill="hold"/>
                                        <p:tgtEl>
                                          <p:spTgt spid="867"/>
                                        </p:tgtEl>
                                        <p:attrNameLst>
                                          <p:attrName>ppt_x</p:attrName>
                                          <p:attrName>ppt_y</p:attrName>
                                        </p:attrNameLst>
                                      </p:cBhvr>
                                      <p:rCtr x="-1367" y="0"/>
                                    </p:animMotion>
                                  </p:childTnLst>
                                </p:cTn>
                              </p:par>
                              <p:par>
                                <p:cTn id="10" presetID="10" presetClass="entr" presetSubtype="0" fill="hold" nodeType="withEffect">
                                  <p:stCondLst>
                                    <p:cond delay="1500"/>
                                  </p:stCondLst>
                                  <p:childTnLst>
                                    <p:set>
                                      <p:cBhvr>
                                        <p:cTn id="11" dur="1" fill="hold">
                                          <p:stCondLst>
                                            <p:cond delay="0"/>
                                          </p:stCondLst>
                                        </p:cTn>
                                        <p:tgtEl>
                                          <p:spTgt spid="674"/>
                                        </p:tgtEl>
                                        <p:attrNameLst>
                                          <p:attrName>style.visibility</p:attrName>
                                        </p:attrNameLst>
                                      </p:cBhvr>
                                      <p:to>
                                        <p:strVal val="visible"/>
                                      </p:to>
                                    </p:set>
                                    <p:animEffect transition="in" filter="fade">
                                      <p:cBhvr>
                                        <p:cTn id="12" dur="250"/>
                                        <p:tgtEl>
                                          <p:spTgt spid="674"/>
                                        </p:tgtEl>
                                      </p:cBhvr>
                                    </p:animEffect>
                                  </p:childTnLst>
                                </p:cTn>
                              </p:par>
                              <p:par>
                                <p:cTn id="13" presetID="42" presetClass="path" presetSubtype="0" decel="100000" fill="hold" nodeType="withEffect">
                                  <p:stCondLst>
                                    <p:cond delay="1500"/>
                                  </p:stCondLst>
                                  <p:childTnLst>
                                    <p:animMotion origin="layout" path="M 5E-6 -0.03148 L 5E-6 -3.7037E-7 " pathEditMode="relative" rAng="0" ptsTypes="AA">
                                      <p:cBhvr>
                                        <p:cTn id="14" dur="500" fill="hold"/>
                                        <p:tgtEl>
                                          <p:spTgt spid="674"/>
                                        </p:tgtEl>
                                        <p:attrNameLst>
                                          <p:attrName>ppt_x</p:attrName>
                                          <p:attrName>ppt_y</p:attrName>
                                        </p:attrNameLst>
                                      </p:cBhvr>
                                      <p:rCtr x="0" y="1574"/>
                                    </p:animMotion>
                                  </p:childTnLst>
                                </p:cTn>
                              </p:par>
                              <p:par>
                                <p:cTn id="15" presetID="10" presetClass="entr" presetSubtype="0" fill="hold" nodeType="withEffect">
                                  <p:stCondLst>
                                    <p:cond delay="1600"/>
                                  </p:stCondLst>
                                  <p:childTnLst>
                                    <p:set>
                                      <p:cBhvr>
                                        <p:cTn id="16" dur="1" fill="hold">
                                          <p:stCondLst>
                                            <p:cond delay="0"/>
                                          </p:stCondLst>
                                        </p:cTn>
                                        <p:tgtEl>
                                          <p:spTgt spid="682"/>
                                        </p:tgtEl>
                                        <p:attrNameLst>
                                          <p:attrName>style.visibility</p:attrName>
                                        </p:attrNameLst>
                                      </p:cBhvr>
                                      <p:to>
                                        <p:strVal val="visible"/>
                                      </p:to>
                                    </p:set>
                                    <p:animEffect transition="in" filter="fade">
                                      <p:cBhvr>
                                        <p:cTn id="17" dur="250"/>
                                        <p:tgtEl>
                                          <p:spTgt spid="682"/>
                                        </p:tgtEl>
                                      </p:cBhvr>
                                    </p:animEffect>
                                  </p:childTnLst>
                                </p:cTn>
                              </p:par>
                              <p:par>
                                <p:cTn id="18" presetID="42" presetClass="path" presetSubtype="0" decel="100000" fill="hold" nodeType="withEffect">
                                  <p:stCondLst>
                                    <p:cond delay="1600"/>
                                  </p:stCondLst>
                                  <p:childTnLst>
                                    <p:animMotion origin="layout" path="M 3.75E-6 -0.03102 L 3.75E-6 4.07407E-6 " pathEditMode="relative" rAng="0" ptsTypes="AA">
                                      <p:cBhvr>
                                        <p:cTn id="19" dur="500" fill="hold"/>
                                        <p:tgtEl>
                                          <p:spTgt spid="682"/>
                                        </p:tgtEl>
                                        <p:attrNameLst>
                                          <p:attrName>ppt_x</p:attrName>
                                          <p:attrName>ppt_y</p:attrName>
                                        </p:attrNameLst>
                                      </p:cBhvr>
                                      <p:rCtr x="0" y="1551"/>
                                    </p:animMotion>
                                  </p:childTnLst>
                                </p:cTn>
                              </p:par>
                              <p:par>
                                <p:cTn id="20" presetID="10" presetClass="entr" presetSubtype="0" fill="hold" nodeType="withEffect">
                                  <p:stCondLst>
                                    <p:cond delay="1700"/>
                                  </p:stCondLst>
                                  <p:childTnLst>
                                    <p:set>
                                      <p:cBhvr>
                                        <p:cTn id="21" dur="1" fill="hold">
                                          <p:stCondLst>
                                            <p:cond delay="0"/>
                                          </p:stCondLst>
                                        </p:cTn>
                                        <p:tgtEl>
                                          <p:spTgt spid="690"/>
                                        </p:tgtEl>
                                        <p:attrNameLst>
                                          <p:attrName>style.visibility</p:attrName>
                                        </p:attrNameLst>
                                      </p:cBhvr>
                                      <p:to>
                                        <p:strVal val="visible"/>
                                      </p:to>
                                    </p:set>
                                    <p:animEffect transition="in" filter="fade">
                                      <p:cBhvr>
                                        <p:cTn id="22" dur="250"/>
                                        <p:tgtEl>
                                          <p:spTgt spid="690"/>
                                        </p:tgtEl>
                                      </p:cBhvr>
                                    </p:animEffect>
                                  </p:childTnLst>
                                </p:cTn>
                              </p:par>
                              <p:par>
                                <p:cTn id="23" presetID="42" presetClass="path" presetSubtype="0" decel="100000" fill="hold" nodeType="withEffect">
                                  <p:stCondLst>
                                    <p:cond delay="1700"/>
                                  </p:stCondLst>
                                  <p:childTnLst>
                                    <p:animMotion origin="layout" path="M 3.54167E-6 -0.02917 L 3.54167E-6 4.07407E-6 " pathEditMode="relative" rAng="0" ptsTypes="AA">
                                      <p:cBhvr>
                                        <p:cTn id="24" dur="500" fill="hold"/>
                                        <p:tgtEl>
                                          <p:spTgt spid="690"/>
                                        </p:tgtEl>
                                        <p:attrNameLst>
                                          <p:attrName>ppt_x</p:attrName>
                                          <p:attrName>ppt_y</p:attrName>
                                        </p:attrNameLst>
                                      </p:cBhvr>
                                      <p:rCtr x="0" y="1458"/>
                                    </p:animMotion>
                                  </p:childTnLst>
                                </p:cTn>
                              </p:par>
                              <p:par>
                                <p:cTn id="25" presetID="10" presetClass="entr" presetSubtype="0" fill="hold" nodeType="withEffect">
                                  <p:stCondLst>
                                    <p:cond delay="1800"/>
                                  </p:stCondLst>
                                  <p:childTnLst>
                                    <p:set>
                                      <p:cBhvr>
                                        <p:cTn id="26" dur="1" fill="hold">
                                          <p:stCondLst>
                                            <p:cond delay="0"/>
                                          </p:stCondLst>
                                        </p:cTn>
                                        <p:tgtEl>
                                          <p:spTgt spid="698"/>
                                        </p:tgtEl>
                                        <p:attrNameLst>
                                          <p:attrName>style.visibility</p:attrName>
                                        </p:attrNameLst>
                                      </p:cBhvr>
                                      <p:to>
                                        <p:strVal val="visible"/>
                                      </p:to>
                                    </p:set>
                                    <p:animEffect transition="in" filter="fade">
                                      <p:cBhvr>
                                        <p:cTn id="27" dur="250"/>
                                        <p:tgtEl>
                                          <p:spTgt spid="698"/>
                                        </p:tgtEl>
                                      </p:cBhvr>
                                    </p:animEffect>
                                  </p:childTnLst>
                                </p:cTn>
                              </p:par>
                              <p:par>
                                <p:cTn id="28" presetID="42" presetClass="path" presetSubtype="0" decel="100000" fill="hold" nodeType="withEffect">
                                  <p:stCondLst>
                                    <p:cond delay="1800"/>
                                  </p:stCondLst>
                                  <p:childTnLst>
                                    <p:animMotion origin="layout" path="M -3.125E-6 -0.0294 L -3.125E-6 -7.40741E-7 " pathEditMode="relative" rAng="0" ptsTypes="AA">
                                      <p:cBhvr>
                                        <p:cTn id="29" dur="500" fill="hold"/>
                                        <p:tgtEl>
                                          <p:spTgt spid="698"/>
                                        </p:tgtEl>
                                        <p:attrNameLst>
                                          <p:attrName>ppt_x</p:attrName>
                                          <p:attrName>ppt_y</p:attrName>
                                        </p:attrNameLst>
                                      </p:cBhvr>
                                      <p:rCtr x="0" y="1458"/>
                                    </p:animMotion>
                                  </p:childTnLst>
                                </p:cTn>
                              </p:par>
                              <p:par>
                                <p:cTn id="30" presetID="10" presetClass="entr" presetSubtype="0" fill="hold" nodeType="withEffect">
                                  <p:stCondLst>
                                    <p:cond delay="1900"/>
                                  </p:stCondLst>
                                  <p:childTnLst>
                                    <p:set>
                                      <p:cBhvr>
                                        <p:cTn id="31" dur="1" fill="hold">
                                          <p:stCondLst>
                                            <p:cond delay="0"/>
                                          </p:stCondLst>
                                        </p:cTn>
                                        <p:tgtEl>
                                          <p:spTgt spid="714"/>
                                        </p:tgtEl>
                                        <p:attrNameLst>
                                          <p:attrName>style.visibility</p:attrName>
                                        </p:attrNameLst>
                                      </p:cBhvr>
                                      <p:to>
                                        <p:strVal val="visible"/>
                                      </p:to>
                                    </p:set>
                                    <p:animEffect transition="in" filter="fade">
                                      <p:cBhvr>
                                        <p:cTn id="32" dur="250"/>
                                        <p:tgtEl>
                                          <p:spTgt spid="714"/>
                                        </p:tgtEl>
                                      </p:cBhvr>
                                    </p:animEffect>
                                  </p:childTnLst>
                                </p:cTn>
                              </p:par>
                              <p:par>
                                <p:cTn id="33" presetID="42" presetClass="path" presetSubtype="0" decel="100000" fill="hold" nodeType="withEffect">
                                  <p:stCondLst>
                                    <p:cond delay="1900"/>
                                  </p:stCondLst>
                                  <p:childTnLst>
                                    <p:animMotion origin="layout" path="M 1.45833E-6 -0.02963 L 1.45833E-6 -3.33333E-6 " pathEditMode="relative" rAng="0" ptsTypes="AA">
                                      <p:cBhvr>
                                        <p:cTn id="34" dur="500" fill="hold"/>
                                        <p:tgtEl>
                                          <p:spTgt spid="714"/>
                                        </p:tgtEl>
                                        <p:attrNameLst>
                                          <p:attrName>ppt_x</p:attrName>
                                          <p:attrName>ppt_y</p:attrName>
                                        </p:attrNameLst>
                                      </p:cBhvr>
                                      <p:rCtr x="0" y="1481"/>
                                    </p:animMotion>
                                  </p:childTnLst>
                                </p:cTn>
                              </p:par>
                              <p:par>
                                <p:cTn id="35" presetID="10" presetClass="entr" presetSubtype="0" fill="hold" nodeType="withEffect">
                                  <p:stCondLst>
                                    <p:cond delay="2000"/>
                                  </p:stCondLst>
                                  <p:childTnLst>
                                    <p:set>
                                      <p:cBhvr>
                                        <p:cTn id="36" dur="1" fill="hold">
                                          <p:stCondLst>
                                            <p:cond delay="0"/>
                                          </p:stCondLst>
                                        </p:cTn>
                                        <p:tgtEl>
                                          <p:spTgt spid="706"/>
                                        </p:tgtEl>
                                        <p:attrNameLst>
                                          <p:attrName>style.visibility</p:attrName>
                                        </p:attrNameLst>
                                      </p:cBhvr>
                                      <p:to>
                                        <p:strVal val="visible"/>
                                      </p:to>
                                    </p:set>
                                    <p:animEffect transition="in" filter="fade">
                                      <p:cBhvr>
                                        <p:cTn id="37" dur="250"/>
                                        <p:tgtEl>
                                          <p:spTgt spid="706"/>
                                        </p:tgtEl>
                                      </p:cBhvr>
                                    </p:animEffect>
                                  </p:childTnLst>
                                </p:cTn>
                              </p:par>
                              <p:par>
                                <p:cTn id="38" presetID="42" presetClass="path" presetSubtype="0" decel="100000" fill="hold" nodeType="withEffect">
                                  <p:stCondLst>
                                    <p:cond delay="2000"/>
                                  </p:stCondLst>
                                  <p:childTnLst>
                                    <p:animMotion origin="layout" path="M -1.45833E-6 -0.0294 L -1.45833E-6 2.96296E-6 " pathEditMode="relative" rAng="0" ptsTypes="AA">
                                      <p:cBhvr>
                                        <p:cTn id="39" dur="500" fill="hold"/>
                                        <p:tgtEl>
                                          <p:spTgt spid="706"/>
                                        </p:tgtEl>
                                        <p:attrNameLst>
                                          <p:attrName>ppt_x</p:attrName>
                                          <p:attrName>ppt_y</p:attrName>
                                        </p:attrNameLst>
                                      </p:cBhvr>
                                      <p:rCtr x="0" y="1458"/>
                                    </p:animMotion>
                                  </p:childTnLst>
                                </p:cTn>
                              </p:par>
                              <p:par>
                                <p:cTn id="40" presetID="10" presetClass="entr" presetSubtype="0" fill="hold" nodeType="withEffect">
                                  <p:stCondLst>
                                    <p:cond delay="2100"/>
                                  </p:stCondLst>
                                  <p:childTnLst>
                                    <p:set>
                                      <p:cBhvr>
                                        <p:cTn id="41" dur="1" fill="hold">
                                          <p:stCondLst>
                                            <p:cond delay="0"/>
                                          </p:stCondLst>
                                        </p:cTn>
                                        <p:tgtEl>
                                          <p:spTgt spid="722"/>
                                        </p:tgtEl>
                                        <p:attrNameLst>
                                          <p:attrName>style.visibility</p:attrName>
                                        </p:attrNameLst>
                                      </p:cBhvr>
                                      <p:to>
                                        <p:strVal val="visible"/>
                                      </p:to>
                                    </p:set>
                                    <p:animEffect transition="in" filter="fade">
                                      <p:cBhvr>
                                        <p:cTn id="42" dur="250"/>
                                        <p:tgtEl>
                                          <p:spTgt spid="722"/>
                                        </p:tgtEl>
                                      </p:cBhvr>
                                    </p:animEffect>
                                  </p:childTnLst>
                                </p:cTn>
                              </p:par>
                              <p:par>
                                <p:cTn id="43" presetID="42" presetClass="path" presetSubtype="0" decel="100000" fill="hold" nodeType="withEffect">
                                  <p:stCondLst>
                                    <p:cond delay="2100"/>
                                  </p:stCondLst>
                                  <p:childTnLst>
                                    <p:animMotion origin="layout" path="M -1.45833E-6 -0.03079 L -1.45833E-6 -1.48148E-6 " pathEditMode="relative" rAng="0" ptsTypes="AA">
                                      <p:cBhvr>
                                        <p:cTn id="44" dur="500" fill="hold"/>
                                        <p:tgtEl>
                                          <p:spTgt spid="722"/>
                                        </p:tgtEl>
                                        <p:attrNameLst>
                                          <p:attrName>ppt_x</p:attrName>
                                          <p:attrName>ppt_y</p:attrName>
                                        </p:attrNameLst>
                                      </p:cBhvr>
                                      <p:rCtr x="0" y="1528"/>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866"/>
                                        </p:tgtEl>
                                        <p:attrNameLst>
                                          <p:attrName>style.visibility</p:attrName>
                                        </p:attrNameLst>
                                      </p:cBhvr>
                                      <p:to>
                                        <p:strVal val="visible"/>
                                      </p:to>
                                    </p:set>
                                    <p:animEffect transition="in" filter="fade">
                                      <p:cBhvr>
                                        <p:cTn id="49" dur="250"/>
                                        <p:tgtEl>
                                          <p:spTgt spid="866"/>
                                        </p:tgtEl>
                                      </p:cBhvr>
                                    </p:animEffect>
                                  </p:childTnLst>
                                </p:cTn>
                              </p:par>
                              <p:par>
                                <p:cTn id="50" presetID="35" presetClass="path" presetSubtype="0" decel="100000" fill="hold" nodeType="withEffect">
                                  <p:stCondLst>
                                    <p:cond delay="0"/>
                                  </p:stCondLst>
                                  <p:childTnLst>
                                    <p:animMotion origin="layout" path="M 0.02643 4.44444E-6 L -2.08333E-7 4.44444E-6 " pathEditMode="relative" rAng="0" ptsTypes="AA">
                                      <p:cBhvr>
                                        <p:cTn id="51" dur="500" fill="hold"/>
                                        <p:tgtEl>
                                          <p:spTgt spid="866"/>
                                        </p:tgtEl>
                                        <p:attrNameLst>
                                          <p:attrName>ppt_x</p:attrName>
                                          <p:attrName>ppt_y</p:attrName>
                                        </p:attrNameLst>
                                      </p:cBhvr>
                                      <p:rCtr x="-1328" y="0"/>
                                    </p:animMotion>
                                  </p:childTnLst>
                                </p:cTn>
                              </p:par>
                              <p:par>
                                <p:cTn id="52" presetID="10" presetClass="entr" presetSubtype="0" fill="hold" nodeType="withEffect">
                                  <p:stCondLst>
                                    <p:cond delay="500"/>
                                  </p:stCondLst>
                                  <p:childTnLst>
                                    <p:set>
                                      <p:cBhvr>
                                        <p:cTn id="53" dur="1" fill="hold">
                                          <p:stCondLst>
                                            <p:cond delay="0"/>
                                          </p:stCondLst>
                                        </p:cTn>
                                        <p:tgtEl>
                                          <p:spTgt spid="825"/>
                                        </p:tgtEl>
                                        <p:attrNameLst>
                                          <p:attrName>style.visibility</p:attrName>
                                        </p:attrNameLst>
                                      </p:cBhvr>
                                      <p:to>
                                        <p:strVal val="visible"/>
                                      </p:to>
                                    </p:set>
                                    <p:animEffect transition="in" filter="fade">
                                      <p:cBhvr>
                                        <p:cTn id="54" dur="250"/>
                                        <p:tgtEl>
                                          <p:spTgt spid="825"/>
                                        </p:tgtEl>
                                      </p:cBhvr>
                                    </p:animEffect>
                                  </p:childTnLst>
                                </p:cTn>
                              </p:par>
                              <p:par>
                                <p:cTn id="55" presetID="42" presetClass="path" presetSubtype="0" decel="100000" fill="hold" nodeType="withEffect">
                                  <p:stCondLst>
                                    <p:cond delay="500"/>
                                  </p:stCondLst>
                                  <p:childTnLst>
                                    <p:animMotion origin="layout" path="M -1.25E-6 -0.02778 L -1.25E-6 -1.85185E-6 " pathEditMode="relative" rAng="0" ptsTypes="AA">
                                      <p:cBhvr>
                                        <p:cTn id="56" dur="500" fill="hold"/>
                                        <p:tgtEl>
                                          <p:spTgt spid="825"/>
                                        </p:tgtEl>
                                        <p:attrNameLst>
                                          <p:attrName>ppt_x</p:attrName>
                                          <p:attrName>ppt_y</p:attrName>
                                        </p:attrNameLst>
                                      </p:cBhvr>
                                      <p:rCtr x="0" y="1389"/>
                                    </p:animMotion>
                                  </p:childTnLst>
                                </p:cTn>
                              </p:par>
                              <p:par>
                                <p:cTn id="57" presetID="10" presetClass="entr" presetSubtype="0" fill="hold" nodeType="withEffect">
                                  <p:stCondLst>
                                    <p:cond delay="600"/>
                                  </p:stCondLst>
                                  <p:childTnLst>
                                    <p:set>
                                      <p:cBhvr>
                                        <p:cTn id="58" dur="1" fill="hold">
                                          <p:stCondLst>
                                            <p:cond delay="0"/>
                                          </p:stCondLst>
                                        </p:cTn>
                                        <p:tgtEl>
                                          <p:spTgt spid="785"/>
                                        </p:tgtEl>
                                        <p:attrNameLst>
                                          <p:attrName>style.visibility</p:attrName>
                                        </p:attrNameLst>
                                      </p:cBhvr>
                                      <p:to>
                                        <p:strVal val="visible"/>
                                      </p:to>
                                    </p:set>
                                    <p:animEffect transition="in" filter="fade">
                                      <p:cBhvr>
                                        <p:cTn id="59" dur="250"/>
                                        <p:tgtEl>
                                          <p:spTgt spid="785"/>
                                        </p:tgtEl>
                                      </p:cBhvr>
                                    </p:animEffect>
                                  </p:childTnLst>
                                </p:cTn>
                              </p:par>
                              <p:par>
                                <p:cTn id="60" presetID="42" presetClass="path" presetSubtype="0" decel="100000" fill="hold" nodeType="withEffect">
                                  <p:stCondLst>
                                    <p:cond delay="600"/>
                                  </p:stCondLst>
                                  <p:childTnLst>
                                    <p:animMotion origin="layout" path="M 2.08333E-6 -0.02824 L 2.08333E-6 -3.7037E-7 " pathEditMode="relative" rAng="0" ptsTypes="AA">
                                      <p:cBhvr>
                                        <p:cTn id="61" dur="500" fill="hold"/>
                                        <p:tgtEl>
                                          <p:spTgt spid="785"/>
                                        </p:tgtEl>
                                        <p:attrNameLst>
                                          <p:attrName>ppt_x</p:attrName>
                                          <p:attrName>ppt_y</p:attrName>
                                        </p:attrNameLst>
                                      </p:cBhvr>
                                      <p:rCtr x="0" y="1412"/>
                                    </p:animMotion>
                                  </p:childTnLst>
                                </p:cTn>
                              </p:par>
                              <p:par>
                                <p:cTn id="62" presetID="10" presetClass="entr" presetSubtype="0" fill="hold" nodeType="withEffect">
                                  <p:stCondLst>
                                    <p:cond delay="700"/>
                                  </p:stCondLst>
                                  <p:childTnLst>
                                    <p:set>
                                      <p:cBhvr>
                                        <p:cTn id="63" dur="1" fill="hold">
                                          <p:stCondLst>
                                            <p:cond delay="0"/>
                                          </p:stCondLst>
                                        </p:cTn>
                                        <p:tgtEl>
                                          <p:spTgt spid="801"/>
                                        </p:tgtEl>
                                        <p:attrNameLst>
                                          <p:attrName>style.visibility</p:attrName>
                                        </p:attrNameLst>
                                      </p:cBhvr>
                                      <p:to>
                                        <p:strVal val="visible"/>
                                      </p:to>
                                    </p:set>
                                    <p:animEffect transition="in" filter="fade">
                                      <p:cBhvr>
                                        <p:cTn id="64" dur="250"/>
                                        <p:tgtEl>
                                          <p:spTgt spid="801"/>
                                        </p:tgtEl>
                                      </p:cBhvr>
                                    </p:animEffect>
                                  </p:childTnLst>
                                </p:cTn>
                              </p:par>
                              <p:par>
                                <p:cTn id="65" presetID="42" presetClass="path" presetSubtype="0" decel="100000" fill="hold" nodeType="withEffect">
                                  <p:stCondLst>
                                    <p:cond delay="700"/>
                                  </p:stCondLst>
                                  <p:childTnLst>
                                    <p:animMotion origin="layout" path="M -2.08333E-7 -0.02477 L -2.08333E-7 4.44444E-6 " pathEditMode="relative" rAng="0" ptsTypes="AA">
                                      <p:cBhvr>
                                        <p:cTn id="66" dur="500" fill="hold"/>
                                        <p:tgtEl>
                                          <p:spTgt spid="801"/>
                                        </p:tgtEl>
                                        <p:attrNameLst>
                                          <p:attrName>ppt_x</p:attrName>
                                          <p:attrName>ppt_y</p:attrName>
                                        </p:attrNameLst>
                                      </p:cBhvr>
                                      <p:rCtr x="0" y="1227"/>
                                    </p:animMotion>
                                  </p:childTnLst>
                                </p:cTn>
                              </p:par>
                              <p:par>
                                <p:cTn id="67" presetID="10" presetClass="entr" presetSubtype="0" fill="hold" nodeType="withEffect">
                                  <p:stCondLst>
                                    <p:cond delay="800"/>
                                  </p:stCondLst>
                                  <p:childTnLst>
                                    <p:set>
                                      <p:cBhvr>
                                        <p:cTn id="68" dur="1" fill="hold">
                                          <p:stCondLst>
                                            <p:cond delay="0"/>
                                          </p:stCondLst>
                                        </p:cTn>
                                        <p:tgtEl>
                                          <p:spTgt spid="793"/>
                                        </p:tgtEl>
                                        <p:attrNameLst>
                                          <p:attrName>style.visibility</p:attrName>
                                        </p:attrNameLst>
                                      </p:cBhvr>
                                      <p:to>
                                        <p:strVal val="visible"/>
                                      </p:to>
                                    </p:set>
                                    <p:animEffect transition="in" filter="fade">
                                      <p:cBhvr>
                                        <p:cTn id="69" dur="250"/>
                                        <p:tgtEl>
                                          <p:spTgt spid="793"/>
                                        </p:tgtEl>
                                      </p:cBhvr>
                                    </p:animEffect>
                                  </p:childTnLst>
                                </p:cTn>
                              </p:par>
                              <p:par>
                                <p:cTn id="70" presetID="42" presetClass="path" presetSubtype="0" decel="100000" fill="hold" nodeType="withEffect">
                                  <p:stCondLst>
                                    <p:cond delay="800"/>
                                  </p:stCondLst>
                                  <p:childTnLst>
                                    <p:animMotion origin="layout" path="M 3.95833E-6 -0.02777 L 3.95833E-6 -3.7037E-6 " pathEditMode="relative" rAng="0" ptsTypes="AA">
                                      <p:cBhvr>
                                        <p:cTn id="71" dur="500" fill="hold"/>
                                        <p:tgtEl>
                                          <p:spTgt spid="793"/>
                                        </p:tgtEl>
                                        <p:attrNameLst>
                                          <p:attrName>ppt_x</p:attrName>
                                          <p:attrName>ppt_y</p:attrName>
                                        </p:attrNameLst>
                                      </p:cBhvr>
                                      <p:rCtr x="0" y="1389"/>
                                    </p:animMotion>
                                  </p:childTnLst>
                                </p:cTn>
                              </p:par>
                              <p:par>
                                <p:cTn id="72" presetID="10" presetClass="entr" presetSubtype="0" fill="hold" nodeType="withEffect">
                                  <p:stCondLst>
                                    <p:cond delay="900"/>
                                  </p:stCondLst>
                                  <p:childTnLst>
                                    <p:set>
                                      <p:cBhvr>
                                        <p:cTn id="73" dur="1" fill="hold">
                                          <p:stCondLst>
                                            <p:cond delay="0"/>
                                          </p:stCondLst>
                                        </p:cTn>
                                        <p:tgtEl>
                                          <p:spTgt spid="809"/>
                                        </p:tgtEl>
                                        <p:attrNameLst>
                                          <p:attrName>style.visibility</p:attrName>
                                        </p:attrNameLst>
                                      </p:cBhvr>
                                      <p:to>
                                        <p:strVal val="visible"/>
                                      </p:to>
                                    </p:set>
                                    <p:animEffect transition="in" filter="fade">
                                      <p:cBhvr>
                                        <p:cTn id="74" dur="250"/>
                                        <p:tgtEl>
                                          <p:spTgt spid="809"/>
                                        </p:tgtEl>
                                      </p:cBhvr>
                                    </p:animEffect>
                                  </p:childTnLst>
                                </p:cTn>
                              </p:par>
                              <p:par>
                                <p:cTn id="75" presetID="42" presetClass="path" presetSubtype="0" decel="100000" fill="hold" nodeType="withEffect">
                                  <p:stCondLst>
                                    <p:cond delay="900"/>
                                  </p:stCondLst>
                                  <p:childTnLst>
                                    <p:animMotion origin="layout" path="M -2.29167E-6 -0.02893 L -2.29167E-6 -4.07407E-6 " pathEditMode="relative" rAng="0" ptsTypes="AA">
                                      <p:cBhvr>
                                        <p:cTn id="76" dur="500" fill="hold"/>
                                        <p:tgtEl>
                                          <p:spTgt spid="809"/>
                                        </p:tgtEl>
                                        <p:attrNameLst>
                                          <p:attrName>ppt_x</p:attrName>
                                          <p:attrName>ppt_y</p:attrName>
                                        </p:attrNameLst>
                                      </p:cBhvr>
                                      <p:rCtr x="0" y="1435"/>
                                    </p:animMotion>
                                  </p:childTnLst>
                                </p:cTn>
                              </p:par>
                              <p:par>
                                <p:cTn id="77" presetID="10" presetClass="entr" presetSubtype="0" fill="hold" nodeType="withEffect">
                                  <p:stCondLst>
                                    <p:cond delay="1000"/>
                                  </p:stCondLst>
                                  <p:childTnLst>
                                    <p:set>
                                      <p:cBhvr>
                                        <p:cTn id="78" dur="1" fill="hold">
                                          <p:stCondLst>
                                            <p:cond delay="0"/>
                                          </p:stCondLst>
                                        </p:cTn>
                                        <p:tgtEl>
                                          <p:spTgt spid="777"/>
                                        </p:tgtEl>
                                        <p:attrNameLst>
                                          <p:attrName>style.visibility</p:attrName>
                                        </p:attrNameLst>
                                      </p:cBhvr>
                                      <p:to>
                                        <p:strVal val="visible"/>
                                      </p:to>
                                    </p:set>
                                    <p:animEffect transition="in" filter="fade">
                                      <p:cBhvr>
                                        <p:cTn id="79" dur="250"/>
                                        <p:tgtEl>
                                          <p:spTgt spid="777"/>
                                        </p:tgtEl>
                                      </p:cBhvr>
                                    </p:animEffect>
                                  </p:childTnLst>
                                </p:cTn>
                              </p:par>
                              <p:par>
                                <p:cTn id="80" presetID="42" presetClass="path" presetSubtype="0" decel="100000" fill="hold" nodeType="withEffect">
                                  <p:stCondLst>
                                    <p:cond delay="1000"/>
                                  </p:stCondLst>
                                  <p:childTnLst>
                                    <p:animMotion origin="layout" path="M -1.04167E-6 -0.02824 L -1.04167E-6 -4.44444E-6 " pathEditMode="relative" rAng="0" ptsTypes="AA">
                                      <p:cBhvr>
                                        <p:cTn id="81" dur="500" fill="hold"/>
                                        <p:tgtEl>
                                          <p:spTgt spid="777"/>
                                        </p:tgtEl>
                                        <p:attrNameLst>
                                          <p:attrName>ppt_x</p:attrName>
                                          <p:attrName>ppt_y</p:attrName>
                                        </p:attrNameLst>
                                      </p:cBhvr>
                                      <p:rCtr x="0" y="1412"/>
                                    </p:animMotion>
                                  </p:childTnLst>
                                </p:cTn>
                              </p:par>
                              <p:par>
                                <p:cTn id="82" presetID="10" presetClass="entr" presetSubtype="0" fill="hold" nodeType="withEffect">
                                  <p:stCondLst>
                                    <p:cond delay="1100"/>
                                  </p:stCondLst>
                                  <p:childTnLst>
                                    <p:set>
                                      <p:cBhvr>
                                        <p:cTn id="83" dur="1" fill="hold">
                                          <p:stCondLst>
                                            <p:cond delay="0"/>
                                          </p:stCondLst>
                                        </p:cTn>
                                        <p:tgtEl>
                                          <p:spTgt spid="817"/>
                                        </p:tgtEl>
                                        <p:attrNameLst>
                                          <p:attrName>style.visibility</p:attrName>
                                        </p:attrNameLst>
                                      </p:cBhvr>
                                      <p:to>
                                        <p:strVal val="visible"/>
                                      </p:to>
                                    </p:set>
                                    <p:animEffect transition="in" filter="fade">
                                      <p:cBhvr>
                                        <p:cTn id="84" dur="250"/>
                                        <p:tgtEl>
                                          <p:spTgt spid="817"/>
                                        </p:tgtEl>
                                      </p:cBhvr>
                                    </p:animEffect>
                                  </p:childTnLst>
                                </p:cTn>
                              </p:par>
                              <p:par>
                                <p:cTn id="85" presetID="42" presetClass="path" presetSubtype="0" decel="100000" fill="hold" nodeType="withEffect">
                                  <p:stCondLst>
                                    <p:cond delay="1100"/>
                                  </p:stCondLst>
                                  <p:childTnLst>
                                    <p:animMotion origin="layout" path="M 4.79167E-6 -0.02963 L 4.79167E-6 2.59259E-6 " pathEditMode="relative" rAng="0" ptsTypes="AA">
                                      <p:cBhvr>
                                        <p:cTn id="86" dur="500" fill="hold"/>
                                        <p:tgtEl>
                                          <p:spTgt spid="817"/>
                                        </p:tgtEl>
                                        <p:attrNameLst>
                                          <p:attrName>ppt_x</p:attrName>
                                          <p:attrName>ppt_y</p:attrName>
                                        </p:attrNameLst>
                                      </p:cBhvr>
                                      <p:rCtr x="0" y="1481"/>
                                    </p:animMotion>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872"/>
                                        </p:tgtEl>
                                        <p:attrNameLst>
                                          <p:attrName>style.visibility</p:attrName>
                                        </p:attrNameLst>
                                      </p:cBhvr>
                                      <p:to>
                                        <p:strVal val="visible"/>
                                      </p:to>
                                    </p:set>
                                    <p:animEffect transition="in" filter="fade">
                                      <p:cBhvr>
                                        <p:cTn id="91" dur="250"/>
                                        <p:tgtEl>
                                          <p:spTgt spid="872"/>
                                        </p:tgtEl>
                                      </p:cBhvr>
                                    </p:animEffect>
                                  </p:childTnLst>
                                </p:cTn>
                              </p:par>
                              <p:par>
                                <p:cTn id="92" presetID="35" presetClass="path" presetSubtype="0" accel="50000" decel="50000" fill="hold" nodeType="withEffect">
                                  <p:stCondLst>
                                    <p:cond delay="0"/>
                                  </p:stCondLst>
                                  <p:childTnLst>
                                    <p:animMotion origin="layout" path="M 0.02474 1.48148E-6 L -1.04167E-6 1.48148E-6 " pathEditMode="relative" rAng="0" ptsTypes="AA">
                                      <p:cBhvr>
                                        <p:cTn id="93" dur="500" fill="hold"/>
                                        <p:tgtEl>
                                          <p:spTgt spid="872"/>
                                        </p:tgtEl>
                                        <p:attrNameLst>
                                          <p:attrName>ppt_x</p:attrName>
                                          <p:attrName>ppt_y</p:attrName>
                                        </p:attrNameLst>
                                      </p:cBhvr>
                                      <p:rCtr x="-1237" y="0"/>
                                    </p:animMotion>
                                  </p:childTnLst>
                                </p:cTn>
                              </p:par>
                              <p:par>
                                <p:cTn id="94" presetID="10" presetClass="entr" presetSubtype="0" fill="hold" nodeType="withEffect">
                                  <p:stCondLst>
                                    <p:cond delay="500"/>
                                  </p:stCondLst>
                                  <p:childTnLst>
                                    <p:set>
                                      <p:cBhvr>
                                        <p:cTn id="95" dur="1" fill="hold">
                                          <p:stCondLst>
                                            <p:cond delay="0"/>
                                          </p:stCondLst>
                                        </p:cTn>
                                        <p:tgtEl>
                                          <p:spTgt spid="750"/>
                                        </p:tgtEl>
                                        <p:attrNameLst>
                                          <p:attrName>style.visibility</p:attrName>
                                        </p:attrNameLst>
                                      </p:cBhvr>
                                      <p:to>
                                        <p:strVal val="visible"/>
                                      </p:to>
                                    </p:set>
                                    <p:animEffect transition="in" filter="fade">
                                      <p:cBhvr>
                                        <p:cTn id="96" dur="250"/>
                                        <p:tgtEl>
                                          <p:spTgt spid="750"/>
                                        </p:tgtEl>
                                      </p:cBhvr>
                                    </p:animEffect>
                                  </p:childTnLst>
                                </p:cTn>
                              </p:par>
                              <p:par>
                                <p:cTn id="97" presetID="10" presetClass="entr" presetSubtype="0" fill="hold" nodeType="withEffect">
                                  <p:stCondLst>
                                    <p:cond delay="600"/>
                                  </p:stCondLst>
                                  <p:childTnLst>
                                    <p:set>
                                      <p:cBhvr>
                                        <p:cTn id="98" dur="1" fill="hold">
                                          <p:stCondLst>
                                            <p:cond delay="0"/>
                                          </p:stCondLst>
                                        </p:cTn>
                                        <p:tgtEl>
                                          <p:spTgt spid="751"/>
                                        </p:tgtEl>
                                        <p:attrNameLst>
                                          <p:attrName>style.visibility</p:attrName>
                                        </p:attrNameLst>
                                      </p:cBhvr>
                                      <p:to>
                                        <p:strVal val="visible"/>
                                      </p:to>
                                    </p:set>
                                    <p:animEffect transition="in" filter="fade">
                                      <p:cBhvr>
                                        <p:cTn id="99" dur="250"/>
                                        <p:tgtEl>
                                          <p:spTgt spid="751"/>
                                        </p:tgtEl>
                                      </p:cBhvr>
                                    </p:animEffect>
                                  </p:childTnLst>
                                </p:cTn>
                              </p:par>
                              <p:par>
                                <p:cTn id="100" presetID="10" presetClass="entr" presetSubtype="0" fill="hold" nodeType="withEffect">
                                  <p:stCondLst>
                                    <p:cond delay="700"/>
                                  </p:stCondLst>
                                  <p:childTnLst>
                                    <p:set>
                                      <p:cBhvr>
                                        <p:cTn id="101" dur="1" fill="hold">
                                          <p:stCondLst>
                                            <p:cond delay="0"/>
                                          </p:stCondLst>
                                        </p:cTn>
                                        <p:tgtEl>
                                          <p:spTgt spid="754"/>
                                        </p:tgtEl>
                                        <p:attrNameLst>
                                          <p:attrName>style.visibility</p:attrName>
                                        </p:attrNameLst>
                                      </p:cBhvr>
                                      <p:to>
                                        <p:strVal val="visible"/>
                                      </p:to>
                                    </p:set>
                                    <p:animEffect transition="in" filter="fade">
                                      <p:cBhvr>
                                        <p:cTn id="102" dur="250"/>
                                        <p:tgtEl>
                                          <p:spTgt spid="754"/>
                                        </p:tgtEl>
                                      </p:cBhvr>
                                    </p:animEffect>
                                  </p:childTnLst>
                                </p:cTn>
                              </p:par>
                              <p:par>
                                <p:cTn id="103" presetID="10" presetClass="entr" presetSubtype="0" fill="hold" nodeType="withEffect">
                                  <p:stCondLst>
                                    <p:cond delay="800"/>
                                  </p:stCondLst>
                                  <p:childTnLst>
                                    <p:set>
                                      <p:cBhvr>
                                        <p:cTn id="104" dur="1" fill="hold">
                                          <p:stCondLst>
                                            <p:cond delay="0"/>
                                          </p:stCondLst>
                                        </p:cTn>
                                        <p:tgtEl>
                                          <p:spTgt spid="755"/>
                                        </p:tgtEl>
                                        <p:attrNameLst>
                                          <p:attrName>style.visibility</p:attrName>
                                        </p:attrNameLst>
                                      </p:cBhvr>
                                      <p:to>
                                        <p:strVal val="visible"/>
                                      </p:to>
                                    </p:set>
                                    <p:animEffect transition="in" filter="fade">
                                      <p:cBhvr>
                                        <p:cTn id="105" dur="250"/>
                                        <p:tgtEl>
                                          <p:spTgt spid="755"/>
                                        </p:tgtEl>
                                      </p:cBhvr>
                                    </p:animEffect>
                                  </p:childTnLst>
                                </p:cTn>
                              </p:par>
                              <p:par>
                                <p:cTn id="106" presetID="10" presetClass="entr" presetSubtype="0" fill="hold" nodeType="withEffect">
                                  <p:stCondLst>
                                    <p:cond delay="900"/>
                                  </p:stCondLst>
                                  <p:childTnLst>
                                    <p:set>
                                      <p:cBhvr>
                                        <p:cTn id="107" dur="1" fill="hold">
                                          <p:stCondLst>
                                            <p:cond delay="0"/>
                                          </p:stCondLst>
                                        </p:cTn>
                                        <p:tgtEl>
                                          <p:spTgt spid="756"/>
                                        </p:tgtEl>
                                        <p:attrNameLst>
                                          <p:attrName>style.visibility</p:attrName>
                                        </p:attrNameLst>
                                      </p:cBhvr>
                                      <p:to>
                                        <p:strVal val="visible"/>
                                      </p:to>
                                    </p:set>
                                    <p:animEffect transition="in" filter="fade">
                                      <p:cBhvr>
                                        <p:cTn id="108" dur="250"/>
                                        <p:tgtEl>
                                          <p:spTgt spid="756"/>
                                        </p:tgtEl>
                                      </p:cBhvr>
                                    </p:animEffect>
                                  </p:childTnLst>
                                </p:cTn>
                              </p:par>
                              <p:par>
                                <p:cTn id="109" presetID="10" presetClass="entr" presetSubtype="0" fill="hold" nodeType="withEffect">
                                  <p:stCondLst>
                                    <p:cond delay="1000"/>
                                  </p:stCondLst>
                                  <p:childTnLst>
                                    <p:set>
                                      <p:cBhvr>
                                        <p:cTn id="110" dur="1" fill="hold">
                                          <p:stCondLst>
                                            <p:cond delay="0"/>
                                          </p:stCondLst>
                                        </p:cTn>
                                        <p:tgtEl>
                                          <p:spTgt spid="764"/>
                                        </p:tgtEl>
                                        <p:attrNameLst>
                                          <p:attrName>style.visibility</p:attrName>
                                        </p:attrNameLst>
                                      </p:cBhvr>
                                      <p:to>
                                        <p:strVal val="visible"/>
                                      </p:to>
                                    </p:set>
                                    <p:animEffect transition="in" filter="fade">
                                      <p:cBhvr>
                                        <p:cTn id="111" dur="250"/>
                                        <p:tgtEl>
                                          <p:spTgt spid="764"/>
                                        </p:tgtEl>
                                      </p:cBhvr>
                                    </p:animEffect>
                                  </p:childTnLst>
                                </p:cTn>
                              </p:par>
                              <p:par>
                                <p:cTn id="112" presetID="10" presetClass="entr" presetSubtype="0" fill="hold" nodeType="withEffect">
                                  <p:stCondLst>
                                    <p:cond delay="1100"/>
                                  </p:stCondLst>
                                  <p:childTnLst>
                                    <p:set>
                                      <p:cBhvr>
                                        <p:cTn id="113" dur="1" fill="hold">
                                          <p:stCondLst>
                                            <p:cond delay="0"/>
                                          </p:stCondLst>
                                        </p:cTn>
                                        <p:tgtEl>
                                          <p:spTgt spid="765"/>
                                        </p:tgtEl>
                                        <p:attrNameLst>
                                          <p:attrName>style.visibility</p:attrName>
                                        </p:attrNameLst>
                                      </p:cBhvr>
                                      <p:to>
                                        <p:strVal val="visible"/>
                                      </p:to>
                                    </p:set>
                                    <p:animEffect transition="in" filter="fade">
                                      <p:cBhvr>
                                        <p:cTn id="114" dur="250"/>
                                        <p:tgtEl>
                                          <p:spTgt spid="765"/>
                                        </p:tgtEl>
                                      </p:cBhvr>
                                    </p:animEffect>
                                  </p:childTnLst>
                                </p:cTn>
                              </p:par>
                              <p:par>
                                <p:cTn id="115" presetID="10" presetClass="entr" presetSubtype="0" fill="hold" nodeType="withEffect">
                                  <p:stCondLst>
                                    <p:cond delay="1200"/>
                                  </p:stCondLst>
                                  <p:childTnLst>
                                    <p:set>
                                      <p:cBhvr>
                                        <p:cTn id="116" dur="1" fill="hold">
                                          <p:stCondLst>
                                            <p:cond delay="0"/>
                                          </p:stCondLst>
                                        </p:cTn>
                                        <p:tgtEl>
                                          <p:spTgt spid="766"/>
                                        </p:tgtEl>
                                        <p:attrNameLst>
                                          <p:attrName>style.visibility</p:attrName>
                                        </p:attrNameLst>
                                      </p:cBhvr>
                                      <p:to>
                                        <p:strVal val="visible"/>
                                      </p:to>
                                    </p:set>
                                    <p:animEffect transition="in" filter="fade">
                                      <p:cBhvr>
                                        <p:cTn id="117" dur="250"/>
                                        <p:tgtEl>
                                          <p:spTgt spid="766"/>
                                        </p:tgtEl>
                                      </p:cBhvr>
                                    </p:animEffect>
                                  </p:childTnLst>
                                </p:cTn>
                              </p:par>
                              <p:par>
                                <p:cTn id="118" presetID="10" presetClass="entr" presetSubtype="0" fill="hold" nodeType="withEffect">
                                  <p:stCondLst>
                                    <p:cond delay="1300"/>
                                  </p:stCondLst>
                                  <p:childTnLst>
                                    <p:set>
                                      <p:cBhvr>
                                        <p:cTn id="119" dur="1" fill="hold">
                                          <p:stCondLst>
                                            <p:cond delay="0"/>
                                          </p:stCondLst>
                                        </p:cTn>
                                        <p:tgtEl>
                                          <p:spTgt spid="833"/>
                                        </p:tgtEl>
                                        <p:attrNameLst>
                                          <p:attrName>style.visibility</p:attrName>
                                        </p:attrNameLst>
                                      </p:cBhvr>
                                      <p:to>
                                        <p:strVal val="visible"/>
                                      </p:to>
                                    </p:set>
                                    <p:animEffect transition="in" filter="fade">
                                      <p:cBhvr>
                                        <p:cTn id="120" dur="250"/>
                                        <p:tgtEl>
                                          <p:spTgt spid="833"/>
                                        </p:tgtEl>
                                      </p:cBhvr>
                                    </p:animEffect>
                                  </p:childTnLst>
                                </p:cTn>
                              </p:par>
                              <p:par>
                                <p:cTn id="121" presetID="10" presetClass="entr" presetSubtype="0" fill="hold" nodeType="withEffect">
                                  <p:stCondLst>
                                    <p:cond delay="1300"/>
                                  </p:stCondLst>
                                  <p:childTnLst>
                                    <p:set>
                                      <p:cBhvr>
                                        <p:cTn id="122" dur="1" fill="hold">
                                          <p:stCondLst>
                                            <p:cond delay="0"/>
                                          </p:stCondLst>
                                        </p:cTn>
                                        <p:tgtEl>
                                          <p:spTgt spid="863"/>
                                        </p:tgtEl>
                                        <p:attrNameLst>
                                          <p:attrName>style.visibility</p:attrName>
                                        </p:attrNameLst>
                                      </p:cBhvr>
                                      <p:to>
                                        <p:strVal val="visible"/>
                                      </p:to>
                                    </p:set>
                                    <p:animEffect transition="in" filter="fade">
                                      <p:cBhvr>
                                        <p:cTn id="123" dur="250"/>
                                        <p:tgtEl>
                                          <p:spTgt spid="863"/>
                                        </p:tgtEl>
                                      </p:cBhvr>
                                    </p:animEffect>
                                  </p:childTnLst>
                                </p:cTn>
                              </p:par>
                              <p:par>
                                <p:cTn id="124" presetID="10" presetClass="entr" presetSubtype="0" fill="hold" nodeType="withEffect">
                                  <p:stCondLst>
                                    <p:cond delay="1400"/>
                                  </p:stCondLst>
                                  <p:childTnLst>
                                    <p:set>
                                      <p:cBhvr>
                                        <p:cTn id="125" dur="1" fill="hold">
                                          <p:stCondLst>
                                            <p:cond delay="0"/>
                                          </p:stCondLst>
                                        </p:cTn>
                                        <p:tgtEl>
                                          <p:spTgt spid="837"/>
                                        </p:tgtEl>
                                        <p:attrNameLst>
                                          <p:attrName>style.visibility</p:attrName>
                                        </p:attrNameLst>
                                      </p:cBhvr>
                                      <p:to>
                                        <p:strVal val="visible"/>
                                      </p:to>
                                    </p:set>
                                    <p:animEffect transition="in" filter="fade">
                                      <p:cBhvr>
                                        <p:cTn id="126" dur="250"/>
                                        <p:tgtEl>
                                          <p:spTgt spid="837"/>
                                        </p:tgtEl>
                                      </p:cBhvr>
                                    </p:animEffect>
                                  </p:childTnLst>
                                </p:cTn>
                              </p:par>
                              <p:par>
                                <p:cTn id="127" presetID="10" presetClass="entr" presetSubtype="0" fill="hold" nodeType="withEffect">
                                  <p:stCondLst>
                                    <p:cond delay="1400"/>
                                  </p:stCondLst>
                                  <p:childTnLst>
                                    <p:set>
                                      <p:cBhvr>
                                        <p:cTn id="128" dur="1" fill="hold">
                                          <p:stCondLst>
                                            <p:cond delay="0"/>
                                          </p:stCondLst>
                                        </p:cTn>
                                        <p:tgtEl>
                                          <p:spTgt spid="864"/>
                                        </p:tgtEl>
                                        <p:attrNameLst>
                                          <p:attrName>style.visibility</p:attrName>
                                        </p:attrNameLst>
                                      </p:cBhvr>
                                      <p:to>
                                        <p:strVal val="visible"/>
                                      </p:to>
                                    </p:set>
                                    <p:animEffect transition="in" filter="fade">
                                      <p:cBhvr>
                                        <p:cTn id="129" dur="250"/>
                                        <p:tgtEl>
                                          <p:spTgt spid="864"/>
                                        </p:tgtEl>
                                      </p:cBhvr>
                                    </p:animEffect>
                                  </p:childTnLst>
                                </p:cTn>
                              </p:par>
                              <p:par>
                                <p:cTn id="130" presetID="10" presetClass="entr" presetSubtype="0" fill="hold" nodeType="withEffect">
                                  <p:stCondLst>
                                    <p:cond delay="1400"/>
                                  </p:stCondLst>
                                  <p:childTnLst>
                                    <p:set>
                                      <p:cBhvr>
                                        <p:cTn id="131" dur="1" fill="hold">
                                          <p:stCondLst>
                                            <p:cond delay="0"/>
                                          </p:stCondLst>
                                        </p:cTn>
                                        <p:tgtEl>
                                          <p:spTgt spid="855"/>
                                        </p:tgtEl>
                                        <p:attrNameLst>
                                          <p:attrName>style.visibility</p:attrName>
                                        </p:attrNameLst>
                                      </p:cBhvr>
                                      <p:to>
                                        <p:strVal val="visible"/>
                                      </p:to>
                                    </p:set>
                                    <p:animEffect transition="in" filter="fade">
                                      <p:cBhvr>
                                        <p:cTn id="132" dur="250"/>
                                        <p:tgtEl>
                                          <p:spTgt spid="855"/>
                                        </p:tgtEl>
                                      </p:cBhvr>
                                    </p:animEffect>
                                  </p:childTnLst>
                                </p:cTn>
                              </p:par>
                              <p:par>
                                <p:cTn id="133" presetID="10" presetClass="entr" presetSubtype="0" fill="hold" nodeType="withEffect">
                                  <p:stCondLst>
                                    <p:cond delay="1400"/>
                                  </p:stCondLst>
                                  <p:childTnLst>
                                    <p:set>
                                      <p:cBhvr>
                                        <p:cTn id="134" dur="1" fill="hold">
                                          <p:stCondLst>
                                            <p:cond delay="0"/>
                                          </p:stCondLst>
                                        </p:cTn>
                                        <p:tgtEl>
                                          <p:spTgt spid="865"/>
                                        </p:tgtEl>
                                        <p:attrNameLst>
                                          <p:attrName>style.visibility</p:attrName>
                                        </p:attrNameLst>
                                      </p:cBhvr>
                                      <p:to>
                                        <p:strVal val="visible"/>
                                      </p:to>
                                    </p:set>
                                    <p:animEffect transition="in" filter="fade">
                                      <p:cBhvr>
                                        <p:cTn id="135" dur="250"/>
                                        <p:tgtEl>
                                          <p:spTgt spid="865"/>
                                        </p:tgtEl>
                                      </p:cBhvr>
                                    </p:animEffect>
                                  </p:childTnLst>
                                </p:cTn>
                              </p:par>
                              <p:par>
                                <p:cTn id="136" presetID="10" presetClass="entr" presetSubtype="0" fill="hold" nodeType="withEffect">
                                  <p:stCondLst>
                                    <p:cond delay="1600"/>
                                  </p:stCondLst>
                                  <p:childTnLst>
                                    <p:set>
                                      <p:cBhvr>
                                        <p:cTn id="137" dur="1" fill="hold">
                                          <p:stCondLst>
                                            <p:cond delay="0"/>
                                          </p:stCondLst>
                                        </p:cTn>
                                        <p:tgtEl>
                                          <p:spTgt spid="838"/>
                                        </p:tgtEl>
                                        <p:attrNameLst>
                                          <p:attrName>style.visibility</p:attrName>
                                        </p:attrNameLst>
                                      </p:cBhvr>
                                      <p:to>
                                        <p:strVal val="visible"/>
                                      </p:to>
                                    </p:set>
                                    <p:animEffect transition="in" filter="fade">
                                      <p:cBhvr>
                                        <p:cTn id="138" dur="250"/>
                                        <p:tgtEl>
                                          <p:spTgt spid="838"/>
                                        </p:tgtEl>
                                      </p:cBhvr>
                                    </p:animEffect>
                                  </p:childTnLst>
                                </p:cTn>
                              </p:par>
                              <p:par>
                                <p:cTn id="139" presetID="10" presetClass="entr" presetSubtype="0" fill="hold" nodeType="withEffect">
                                  <p:stCondLst>
                                    <p:cond delay="1600"/>
                                  </p:stCondLst>
                                  <p:childTnLst>
                                    <p:set>
                                      <p:cBhvr>
                                        <p:cTn id="140" dur="1" fill="hold">
                                          <p:stCondLst>
                                            <p:cond delay="0"/>
                                          </p:stCondLst>
                                        </p:cTn>
                                        <p:tgtEl>
                                          <p:spTgt spid="846"/>
                                        </p:tgtEl>
                                        <p:attrNameLst>
                                          <p:attrName>style.visibility</p:attrName>
                                        </p:attrNameLst>
                                      </p:cBhvr>
                                      <p:to>
                                        <p:strVal val="visible"/>
                                      </p:to>
                                    </p:set>
                                    <p:animEffect transition="in" filter="fade">
                                      <p:cBhvr>
                                        <p:cTn id="141" dur="250"/>
                                        <p:tgtEl>
                                          <p:spTgt spid="846"/>
                                        </p:tgtEl>
                                      </p:cBhvr>
                                    </p:animEffect>
                                  </p:childTnLst>
                                </p:cTn>
                              </p:par>
                              <p:par>
                                <p:cTn id="142" presetID="10" presetClass="entr" presetSubtype="0" fill="hold" nodeType="withEffect">
                                  <p:stCondLst>
                                    <p:cond delay="1700"/>
                                  </p:stCondLst>
                                  <p:childTnLst>
                                    <p:set>
                                      <p:cBhvr>
                                        <p:cTn id="143" dur="1" fill="hold">
                                          <p:stCondLst>
                                            <p:cond delay="0"/>
                                          </p:stCondLst>
                                        </p:cTn>
                                        <p:tgtEl>
                                          <p:spTgt spid="851"/>
                                        </p:tgtEl>
                                        <p:attrNameLst>
                                          <p:attrName>style.visibility</p:attrName>
                                        </p:attrNameLst>
                                      </p:cBhvr>
                                      <p:to>
                                        <p:strVal val="visible"/>
                                      </p:to>
                                    </p:set>
                                    <p:animEffect transition="in" filter="fade">
                                      <p:cBhvr>
                                        <p:cTn id="144" dur="250"/>
                                        <p:tgtEl>
                                          <p:spTgt spid="851"/>
                                        </p:tgtEl>
                                      </p:cBhvr>
                                    </p:animEffect>
                                  </p:childTnLst>
                                </p:cTn>
                              </p:par>
                              <p:par>
                                <p:cTn id="145" presetID="10" presetClass="entr" presetSubtype="0" fill="hold" nodeType="withEffect">
                                  <p:stCondLst>
                                    <p:cond delay="1800"/>
                                  </p:stCondLst>
                                  <p:childTnLst>
                                    <p:set>
                                      <p:cBhvr>
                                        <p:cTn id="146" dur="1" fill="hold">
                                          <p:stCondLst>
                                            <p:cond delay="0"/>
                                          </p:stCondLst>
                                        </p:cTn>
                                        <p:tgtEl>
                                          <p:spTgt spid="853"/>
                                        </p:tgtEl>
                                        <p:attrNameLst>
                                          <p:attrName>style.visibility</p:attrName>
                                        </p:attrNameLst>
                                      </p:cBhvr>
                                      <p:to>
                                        <p:strVal val="visible"/>
                                      </p:to>
                                    </p:set>
                                    <p:animEffect transition="in" filter="fade">
                                      <p:cBhvr>
                                        <p:cTn id="147" dur="250"/>
                                        <p:tgtEl>
                                          <p:spTgt spid="853"/>
                                        </p:tgtEl>
                                      </p:cBhvr>
                                    </p:animEffect>
                                  </p:childTnLst>
                                </p:cTn>
                              </p:par>
                              <p:par>
                                <p:cTn id="148" presetID="10" presetClass="entr" presetSubtype="0" fill="hold" nodeType="withEffect">
                                  <p:stCondLst>
                                    <p:cond delay="2250"/>
                                  </p:stCondLst>
                                  <p:childTnLst>
                                    <p:set>
                                      <p:cBhvr>
                                        <p:cTn id="149" dur="1" fill="hold">
                                          <p:stCondLst>
                                            <p:cond delay="0"/>
                                          </p:stCondLst>
                                        </p:cTn>
                                        <p:tgtEl>
                                          <p:spTgt spid="878"/>
                                        </p:tgtEl>
                                        <p:attrNameLst>
                                          <p:attrName>style.visibility</p:attrName>
                                        </p:attrNameLst>
                                      </p:cBhvr>
                                      <p:to>
                                        <p:strVal val="visible"/>
                                      </p:to>
                                    </p:set>
                                    <p:animEffect transition="in" filter="fade">
                                      <p:cBhvr>
                                        <p:cTn id="150" dur="250"/>
                                        <p:tgtEl>
                                          <p:spTgt spid="878"/>
                                        </p:tgtEl>
                                      </p:cBhvr>
                                    </p:animEffect>
                                  </p:childTnLst>
                                </p:cTn>
                              </p:par>
                              <p:par>
                                <p:cTn id="151" presetID="10" presetClass="entr" presetSubtype="0" fill="hold" nodeType="withEffect">
                                  <p:stCondLst>
                                    <p:cond delay="2250"/>
                                  </p:stCondLst>
                                  <p:childTnLst>
                                    <p:set>
                                      <p:cBhvr>
                                        <p:cTn id="152" dur="1" fill="hold">
                                          <p:stCondLst>
                                            <p:cond delay="0"/>
                                          </p:stCondLst>
                                        </p:cTn>
                                        <p:tgtEl>
                                          <p:spTgt spid="879"/>
                                        </p:tgtEl>
                                        <p:attrNameLst>
                                          <p:attrName>style.visibility</p:attrName>
                                        </p:attrNameLst>
                                      </p:cBhvr>
                                      <p:to>
                                        <p:strVal val="visible"/>
                                      </p:to>
                                    </p:set>
                                    <p:animEffect transition="in" filter="fade">
                                      <p:cBhvr>
                                        <p:cTn id="153" dur="500"/>
                                        <p:tgtEl>
                                          <p:spTgt spid="879"/>
                                        </p:tgtEl>
                                      </p:cBhvr>
                                    </p:animEffect>
                                  </p:childTnLst>
                                </p:cTn>
                              </p:par>
                              <p:par>
                                <p:cTn id="154" presetID="10" presetClass="entr" presetSubtype="0" fill="hold" nodeType="withEffect">
                                  <p:stCondLst>
                                    <p:cond delay="2250"/>
                                  </p:stCondLst>
                                  <p:childTnLst>
                                    <p:set>
                                      <p:cBhvr>
                                        <p:cTn id="155" dur="1" fill="hold">
                                          <p:stCondLst>
                                            <p:cond delay="0"/>
                                          </p:stCondLst>
                                        </p:cTn>
                                        <p:tgtEl>
                                          <p:spTgt spid="882"/>
                                        </p:tgtEl>
                                        <p:attrNameLst>
                                          <p:attrName>style.visibility</p:attrName>
                                        </p:attrNameLst>
                                      </p:cBhvr>
                                      <p:to>
                                        <p:strVal val="visible"/>
                                      </p:to>
                                    </p:set>
                                    <p:animEffect transition="in" filter="fade">
                                      <p:cBhvr>
                                        <p:cTn id="156" dur="500"/>
                                        <p:tgtEl>
                                          <p:spTgt spid="882"/>
                                        </p:tgtEl>
                                      </p:cBhvr>
                                    </p:animEffect>
                                  </p:childTnLst>
                                </p:cTn>
                              </p:par>
                              <p:par>
                                <p:cTn id="157" presetID="10" presetClass="entr" presetSubtype="0" fill="hold" nodeType="withEffect">
                                  <p:stCondLst>
                                    <p:cond delay="2250"/>
                                  </p:stCondLst>
                                  <p:childTnLst>
                                    <p:set>
                                      <p:cBhvr>
                                        <p:cTn id="158" dur="1" fill="hold">
                                          <p:stCondLst>
                                            <p:cond delay="0"/>
                                          </p:stCondLst>
                                        </p:cTn>
                                        <p:tgtEl>
                                          <p:spTgt spid="885"/>
                                        </p:tgtEl>
                                        <p:attrNameLst>
                                          <p:attrName>style.visibility</p:attrName>
                                        </p:attrNameLst>
                                      </p:cBhvr>
                                      <p:to>
                                        <p:strVal val="visible"/>
                                      </p:to>
                                    </p:set>
                                    <p:animEffect transition="in" filter="fade">
                                      <p:cBhvr>
                                        <p:cTn id="159" dur="500"/>
                                        <p:tgtEl>
                                          <p:spTgt spid="885"/>
                                        </p:tgtEl>
                                      </p:cBhvr>
                                    </p:animEffect>
                                  </p:childTnLst>
                                </p:cTn>
                              </p:par>
                              <p:par>
                                <p:cTn id="160" presetID="10" presetClass="entr" presetSubtype="0" fill="hold" nodeType="withEffect">
                                  <p:stCondLst>
                                    <p:cond delay="2250"/>
                                  </p:stCondLst>
                                  <p:childTnLst>
                                    <p:set>
                                      <p:cBhvr>
                                        <p:cTn id="161" dur="1" fill="hold">
                                          <p:stCondLst>
                                            <p:cond delay="0"/>
                                          </p:stCondLst>
                                        </p:cTn>
                                        <p:tgtEl>
                                          <p:spTgt spid="888"/>
                                        </p:tgtEl>
                                        <p:attrNameLst>
                                          <p:attrName>style.visibility</p:attrName>
                                        </p:attrNameLst>
                                      </p:cBhvr>
                                      <p:to>
                                        <p:strVal val="visible"/>
                                      </p:to>
                                    </p:set>
                                    <p:animEffect transition="in" filter="fade">
                                      <p:cBhvr>
                                        <p:cTn id="162" dur="500"/>
                                        <p:tgtEl>
                                          <p:spTgt spid="888"/>
                                        </p:tgtEl>
                                      </p:cBhvr>
                                    </p:animEffect>
                                  </p:childTnLst>
                                </p:cTn>
                              </p:par>
                              <p:par>
                                <p:cTn id="163" presetID="10" presetClass="entr" presetSubtype="0" fill="hold" nodeType="withEffect">
                                  <p:stCondLst>
                                    <p:cond delay="2250"/>
                                  </p:stCondLst>
                                  <p:childTnLst>
                                    <p:set>
                                      <p:cBhvr>
                                        <p:cTn id="164" dur="1" fill="hold">
                                          <p:stCondLst>
                                            <p:cond delay="0"/>
                                          </p:stCondLst>
                                        </p:cTn>
                                        <p:tgtEl>
                                          <p:spTgt spid="891"/>
                                        </p:tgtEl>
                                        <p:attrNameLst>
                                          <p:attrName>style.visibility</p:attrName>
                                        </p:attrNameLst>
                                      </p:cBhvr>
                                      <p:to>
                                        <p:strVal val="visible"/>
                                      </p:to>
                                    </p:set>
                                    <p:animEffect transition="in" filter="fade">
                                      <p:cBhvr>
                                        <p:cTn id="165" dur="500"/>
                                        <p:tgtEl>
                                          <p:spTgt spid="891"/>
                                        </p:tgtEl>
                                      </p:cBhvr>
                                    </p:animEffect>
                                  </p:childTnLst>
                                </p:cTn>
                              </p:par>
                              <p:par>
                                <p:cTn id="166" presetID="10" presetClass="entr" presetSubtype="0" fill="hold" nodeType="withEffect">
                                  <p:stCondLst>
                                    <p:cond delay="2250"/>
                                  </p:stCondLst>
                                  <p:childTnLst>
                                    <p:set>
                                      <p:cBhvr>
                                        <p:cTn id="167" dur="1" fill="hold">
                                          <p:stCondLst>
                                            <p:cond delay="0"/>
                                          </p:stCondLst>
                                        </p:cTn>
                                        <p:tgtEl>
                                          <p:spTgt spid="894"/>
                                        </p:tgtEl>
                                        <p:attrNameLst>
                                          <p:attrName>style.visibility</p:attrName>
                                        </p:attrNameLst>
                                      </p:cBhvr>
                                      <p:to>
                                        <p:strVal val="visible"/>
                                      </p:to>
                                    </p:set>
                                    <p:animEffect transition="in" filter="fade">
                                      <p:cBhvr>
                                        <p:cTn id="168" dur="500"/>
                                        <p:tgtEl>
                                          <p:spTgt spid="894"/>
                                        </p:tgtEl>
                                      </p:cBhvr>
                                    </p:animEffect>
                                  </p:childTnLst>
                                </p:cTn>
                              </p:par>
                              <p:par>
                                <p:cTn id="169" presetID="10" presetClass="entr" presetSubtype="0" fill="hold" nodeType="withEffect">
                                  <p:stCondLst>
                                    <p:cond delay="2250"/>
                                  </p:stCondLst>
                                  <p:childTnLst>
                                    <p:set>
                                      <p:cBhvr>
                                        <p:cTn id="170" dur="1" fill="hold">
                                          <p:stCondLst>
                                            <p:cond delay="0"/>
                                          </p:stCondLst>
                                        </p:cTn>
                                        <p:tgtEl>
                                          <p:spTgt spid="897"/>
                                        </p:tgtEl>
                                        <p:attrNameLst>
                                          <p:attrName>style.visibility</p:attrName>
                                        </p:attrNameLst>
                                      </p:cBhvr>
                                      <p:to>
                                        <p:strVal val="visible"/>
                                      </p:to>
                                    </p:set>
                                    <p:animEffect transition="in" filter="fade">
                                      <p:cBhvr>
                                        <p:cTn id="171" dur="500"/>
                                        <p:tgtEl>
                                          <p:spTgt spid="897"/>
                                        </p:tgtEl>
                                      </p:cBhvr>
                                    </p:animEffect>
                                  </p:childTnLst>
                                </p:cTn>
                              </p:par>
                              <p:par>
                                <p:cTn id="172" presetID="10" presetClass="entr" presetSubtype="0" fill="hold" nodeType="withEffect">
                                  <p:stCondLst>
                                    <p:cond delay="2250"/>
                                  </p:stCondLst>
                                  <p:childTnLst>
                                    <p:set>
                                      <p:cBhvr>
                                        <p:cTn id="173" dur="1" fill="hold">
                                          <p:stCondLst>
                                            <p:cond delay="0"/>
                                          </p:stCondLst>
                                        </p:cTn>
                                        <p:tgtEl>
                                          <p:spTgt spid="900"/>
                                        </p:tgtEl>
                                        <p:attrNameLst>
                                          <p:attrName>style.visibility</p:attrName>
                                        </p:attrNameLst>
                                      </p:cBhvr>
                                      <p:to>
                                        <p:strVal val="visible"/>
                                      </p:to>
                                    </p:set>
                                    <p:animEffect transition="in" filter="fade">
                                      <p:cBhvr>
                                        <p:cTn id="174" dur="500"/>
                                        <p:tgtEl>
                                          <p:spTgt spid="900"/>
                                        </p:tgtEl>
                                      </p:cBhvr>
                                    </p:animEffect>
                                  </p:childTnLst>
                                </p:cTn>
                              </p:par>
                              <p:par>
                                <p:cTn id="175" presetID="10" presetClass="entr" presetSubtype="0" fill="hold" nodeType="withEffect">
                                  <p:stCondLst>
                                    <p:cond delay="2250"/>
                                  </p:stCondLst>
                                  <p:childTnLst>
                                    <p:set>
                                      <p:cBhvr>
                                        <p:cTn id="176" dur="1" fill="hold">
                                          <p:stCondLst>
                                            <p:cond delay="0"/>
                                          </p:stCondLst>
                                        </p:cTn>
                                        <p:tgtEl>
                                          <p:spTgt spid="903"/>
                                        </p:tgtEl>
                                        <p:attrNameLst>
                                          <p:attrName>style.visibility</p:attrName>
                                        </p:attrNameLst>
                                      </p:cBhvr>
                                      <p:to>
                                        <p:strVal val="visible"/>
                                      </p:to>
                                    </p:set>
                                    <p:animEffect transition="in" filter="fade">
                                      <p:cBhvr>
                                        <p:cTn id="177" dur="500"/>
                                        <p:tgtEl>
                                          <p:spTgt spid="903"/>
                                        </p:tgtEl>
                                      </p:cBhvr>
                                    </p:animEffect>
                                  </p:childTnLst>
                                </p:cTn>
                              </p:par>
                              <p:par>
                                <p:cTn id="178" presetID="10" presetClass="entr" presetSubtype="0" fill="hold" nodeType="withEffect">
                                  <p:stCondLst>
                                    <p:cond delay="2250"/>
                                  </p:stCondLst>
                                  <p:childTnLst>
                                    <p:set>
                                      <p:cBhvr>
                                        <p:cTn id="179" dur="1" fill="hold">
                                          <p:stCondLst>
                                            <p:cond delay="0"/>
                                          </p:stCondLst>
                                        </p:cTn>
                                        <p:tgtEl>
                                          <p:spTgt spid="909"/>
                                        </p:tgtEl>
                                        <p:attrNameLst>
                                          <p:attrName>style.visibility</p:attrName>
                                        </p:attrNameLst>
                                      </p:cBhvr>
                                      <p:to>
                                        <p:strVal val="visible"/>
                                      </p:to>
                                    </p:set>
                                    <p:animEffect transition="in" filter="fade">
                                      <p:cBhvr>
                                        <p:cTn id="180" dur="500"/>
                                        <p:tgtEl>
                                          <p:spTgt spid="909"/>
                                        </p:tgtEl>
                                      </p:cBhvr>
                                    </p:animEffect>
                                  </p:childTnLst>
                                </p:cTn>
                              </p:par>
                              <p:par>
                                <p:cTn id="181" presetID="10" presetClass="entr" presetSubtype="0" fill="hold" nodeType="withEffect">
                                  <p:stCondLst>
                                    <p:cond delay="2250"/>
                                  </p:stCondLst>
                                  <p:childTnLst>
                                    <p:set>
                                      <p:cBhvr>
                                        <p:cTn id="182" dur="1" fill="hold">
                                          <p:stCondLst>
                                            <p:cond delay="0"/>
                                          </p:stCondLst>
                                        </p:cTn>
                                        <p:tgtEl>
                                          <p:spTgt spid="912"/>
                                        </p:tgtEl>
                                        <p:attrNameLst>
                                          <p:attrName>style.visibility</p:attrName>
                                        </p:attrNameLst>
                                      </p:cBhvr>
                                      <p:to>
                                        <p:strVal val="visible"/>
                                      </p:to>
                                    </p:set>
                                    <p:animEffect transition="in" filter="fade">
                                      <p:cBhvr>
                                        <p:cTn id="183" dur="500"/>
                                        <p:tgtEl>
                                          <p:spTgt spid="912"/>
                                        </p:tgtEl>
                                      </p:cBhvr>
                                    </p:animEffect>
                                  </p:childTnLst>
                                </p:cTn>
                              </p:par>
                              <p:par>
                                <p:cTn id="184" presetID="10" presetClass="entr" presetSubtype="0" fill="hold" nodeType="withEffect">
                                  <p:stCondLst>
                                    <p:cond delay="2250"/>
                                  </p:stCondLst>
                                  <p:childTnLst>
                                    <p:set>
                                      <p:cBhvr>
                                        <p:cTn id="185" dur="1" fill="hold">
                                          <p:stCondLst>
                                            <p:cond delay="0"/>
                                          </p:stCondLst>
                                        </p:cTn>
                                        <p:tgtEl>
                                          <p:spTgt spid="915"/>
                                        </p:tgtEl>
                                        <p:attrNameLst>
                                          <p:attrName>style.visibility</p:attrName>
                                        </p:attrNameLst>
                                      </p:cBhvr>
                                      <p:to>
                                        <p:strVal val="visible"/>
                                      </p:to>
                                    </p:set>
                                    <p:animEffect transition="in" filter="fade">
                                      <p:cBhvr>
                                        <p:cTn id="186" dur="500"/>
                                        <p:tgtEl>
                                          <p:spTgt spid="915"/>
                                        </p:tgtEl>
                                      </p:cBhvr>
                                    </p:animEffect>
                                  </p:childTnLst>
                                </p:cTn>
                              </p:par>
                              <p:par>
                                <p:cTn id="187" presetID="10" presetClass="entr" presetSubtype="0" fill="hold" nodeType="withEffect">
                                  <p:stCondLst>
                                    <p:cond delay="2250"/>
                                  </p:stCondLst>
                                  <p:childTnLst>
                                    <p:set>
                                      <p:cBhvr>
                                        <p:cTn id="188" dur="1" fill="hold">
                                          <p:stCondLst>
                                            <p:cond delay="0"/>
                                          </p:stCondLst>
                                        </p:cTn>
                                        <p:tgtEl>
                                          <p:spTgt spid="918"/>
                                        </p:tgtEl>
                                        <p:attrNameLst>
                                          <p:attrName>style.visibility</p:attrName>
                                        </p:attrNameLst>
                                      </p:cBhvr>
                                      <p:to>
                                        <p:strVal val="visible"/>
                                      </p:to>
                                    </p:set>
                                    <p:animEffect transition="in" filter="fade">
                                      <p:cBhvr>
                                        <p:cTn id="189" dur="500"/>
                                        <p:tgtEl>
                                          <p:spTgt spid="918"/>
                                        </p:tgtEl>
                                      </p:cBhvr>
                                    </p:animEffect>
                                  </p:childTnLst>
                                </p:cTn>
                              </p:par>
                              <p:par>
                                <p:cTn id="190" presetID="42" presetClass="path" presetSubtype="0" repeatCount="indefinite" accel="50000" decel="50000" autoRev="1" fill="hold" nodeType="withEffect">
                                  <p:stCondLst>
                                    <p:cond delay="2250"/>
                                  </p:stCondLst>
                                  <p:childTnLst>
                                    <p:animMotion origin="layout" path="M -2.08333E-7 2.59259E-6 L -0.16914 0.08171 " pathEditMode="relative" rAng="0" ptsTypes="AA">
                                      <p:cBhvr>
                                        <p:cTn id="191" dur="1500" fill="hold"/>
                                        <p:tgtEl>
                                          <p:spTgt spid="878"/>
                                        </p:tgtEl>
                                        <p:attrNameLst>
                                          <p:attrName>ppt_x</p:attrName>
                                          <p:attrName>ppt_y</p:attrName>
                                        </p:attrNameLst>
                                      </p:cBhvr>
                                      <p:rCtr x="-8464" y="4074"/>
                                    </p:animMotion>
                                  </p:childTnLst>
                                </p:cTn>
                              </p:par>
                              <p:par>
                                <p:cTn id="192" presetID="42" presetClass="path" presetSubtype="0" repeatCount="indefinite" accel="50000" decel="50000" autoRev="1" fill="hold" nodeType="withEffect">
                                  <p:stCondLst>
                                    <p:cond delay="2250"/>
                                  </p:stCondLst>
                                  <p:childTnLst>
                                    <p:animMotion origin="layout" path="M 1.04167E-6 -2.96296E-6 L -0.17279 0.05648 " pathEditMode="relative" rAng="0" ptsTypes="AA">
                                      <p:cBhvr>
                                        <p:cTn id="193" dur="1500" fill="hold"/>
                                        <p:tgtEl>
                                          <p:spTgt spid="879"/>
                                        </p:tgtEl>
                                        <p:attrNameLst>
                                          <p:attrName>ppt_x</p:attrName>
                                          <p:attrName>ppt_y</p:attrName>
                                        </p:attrNameLst>
                                      </p:cBhvr>
                                      <p:rCtr x="-8646" y="2824"/>
                                    </p:animMotion>
                                  </p:childTnLst>
                                </p:cTn>
                              </p:par>
                              <p:par>
                                <p:cTn id="194" presetID="42" presetClass="path" presetSubtype="0" repeatCount="indefinite" accel="50000" decel="50000" autoRev="1" fill="hold" nodeType="withEffect">
                                  <p:stCondLst>
                                    <p:cond delay="2250"/>
                                  </p:stCondLst>
                                  <p:childTnLst>
                                    <p:animMotion origin="layout" path="M -0.16003 0.03727 L 4.375E-6 -1.85185E-6 " pathEditMode="relative" rAng="0" ptsTypes="AA">
                                      <p:cBhvr>
                                        <p:cTn id="195" dur="1500" fill="hold"/>
                                        <p:tgtEl>
                                          <p:spTgt spid="882"/>
                                        </p:tgtEl>
                                        <p:attrNameLst>
                                          <p:attrName>ppt_x</p:attrName>
                                          <p:attrName>ppt_y</p:attrName>
                                        </p:attrNameLst>
                                      </p:cBhvr>
                                      <p:rCtr x="7995" y="-1875"/>
                                    </p:animMotion>
                                  </p:childTnLst>
                                </p:cTn>
                              </p:par>
                              <p:par>
                                <p:cTn id="196" presetID="42" presetClass="path" presetSubtype="0" repeatCount="indefinite" accel="50000" decel="50000" autoRev="1" fill="hold" nodeType="withEffect">
                                  <p:stCondLst>
                                    <p:cond delay="2250"/>
                                  </p:stCondLst>
                                  <p:childTnLst>
                                    <p:animMotion origin="layout" path="M 2.70833E-6 2.96296E-6 L -0.15951 0.02569 " pathEditMode="relative" rAng="0" ptsTypes="AA">
                                      <p:cBhvr>
                                        <p:cTn id="197" dur="1250" fill="hold"/>
                                        <p:tgtEl>
                                          <p:spTgt spid="885"/>
                                        </p:tgtEl>
                                        <p:attrNameLst>
                                          <p:attrName>ppt_x</p:attrName>
                                          <p:attrName>ppt_y</p:attrName>
                                        </p:attrNameLst>
                                      </p:cBhvr>
                                      <p:rCtr x="-7982" y="1273"/>
                                    </p:animMotion>
                                  </p:childTnLst>
                                </p:cTn>
                              </p:par>
                              <p:par>
                                <p:cTn id="198" presetID="42" presetClass="path" presetSubtype="0" repeatCount="indefinite" accel="50000" decel="50000" autoRev="1" fill="hold" nodeType="withEffect">
                                  <p:stCondLst>
                                    <p:cond delay="2250"/>
                                  </p:stCondLst>
                                  <p:childTnLst>
                                    <p:animMotion origin="layout" path="M -0.15872 0.01458 L -3.54167E-6 4.44444E-6 " pathEditMode="relative" rAng="0" ptsTypes="AA">
                                      <p:cBhvr>
                                        <p:cTn id="199" dur="1250" fill="hold"/>
                                        <p:tgtEl>
                                          <p:spTgt spid="888"/>
                                        </p:tgtEl>
                                        <p:attrNameLst>
                                          <p:attrName>ppt_x</p:attrName>
                                          <p:attrName>ppt_y</p:attrName>
                                        </p:attrNameLst>
                                      </p:cBhvr>
                                      <p:rCtr x="7930" y="-741"/>
                                    </p:animMotion>
                                  </p:childTnLst>
                                </p:cTn>
                              </p:par>
                              <p:par>
                                <p:cTn id="200" presetID="42" presetClass="path" presetSubtype="0" repeatCount="indefinite" accel="50000" decel="50000" autoRev="1" fill="hold" nodeType="withEffect">
                                  <p:stCondLst>
                                    <p:cond delay="2250"/>
                                  </p:stCondLst>
                                  <p:childTnLst>
                                    <p:animMotion origin="layout" path="M -6.25E-7 3.33333E-6 L 0.07734 0.17314 " pathEditMode="relative" rAng="0" ptsTypes="AA">
                                      <p:cBhvr>
                                        <p:cTn id="201" dur="1000" fill="hold"/>
                                        <p:tgtEl>
                                          <p:spTgt spid="897"/>
                                        </p:tgtEl>
                                        <p:attrNameLst>
                                          <p:attrName>ppt_x</p:attrName>
                                          <p:attrName>ppt_y</p:attrName>
                                        </p:attrNameLst>
                                      </p:cBhvr>
                                      <p:rCtr x="3867" y="8657"/>
                                    </p:animMotion>
                                  </p:childTnLst>
                                </p:cTn>
                              </p:par>
                              <p:par>
                                <p:cTn id="202" presetID="42" presetClass="path" presetSubtype="0" repeatCount="indefinite" accel="50000" decel="50000" autoRev="1" fill="hold" nodeType="withEffect">
                                  <p:stCondLst>
                                    <p:cond delay="2250"/>
                                  </p:stCondLst>
                                  <p:childTnLst>
                                    <p:animMotion origin="layout" path="M -3.125E-6 1.85185E-6 L -0.02656 -0.11898 " pathEditMode="relative" rAng="0" ptsTypes="AA">
                                      <p:cBhvr>
                                        <p:cTn id="203" dur="1000" fill="hold"/>
                                        <p:tgtEl>
                                          <p:spTgt spid="894"/>
                                        </p:tgtEl>
                                        <p:attrNameLst>
                                          <p:attrName>ppt_x</p:attrName>
                                          <p:attrName>ppt_y</p:attrName>
                                        </p:attrNameLst>
                                      </p:cBhvr>
                                      <p:rCtr x="-1328" y="-5949"/>
                                    </p:animMotion>
                                  </p:childTnLst>
                                </p:cTn>
                              </p:par>
                              <p:par>
                                <p:cTn id="204" presetID="42" presetClass="path" presetSubtype="0" repeatCount="indefinite" accel="50000" decel="50000" autoRev="1" fill="hold" nodeType="withEffect">
                                  <p:stCondLst>
                                    <p:cond delay="2250"/>
                                  </p:stCondLst>
                                  <p:childTnLst>
                                    <p:animMotion origin="layout" path="M 2.5E-6 -1.48148E-6 L 0.0095 0.06968 " pathEditMode="relative" rAng="0" ptsTypes="AA">
                                      <p:cBhvr>
                                        <p:cTn id="205" dur="750" fill="hold"/>
                                        <p:tgtEl>
                                          <p:spTgt spid="891"/>
                                        </p:tgtEl>
                                        <p:attrNameLst>
                                          <p:attrName>ppt_x</p:attrName>
                                          <p:attrName>ppt_y</p:attrName>
                                        </p:attrNameLst>
                                      </p:cBhvr>
                                      <p:rCtr x="469" y="3472"/>
                                    </p:animMotion>
                                  </p:childTnLst>
                                </p:cTn>
                              </p:par>
                              <p:par>
                                <p:cTn id="206" presetID="42" presetClass="path" presetSubtype="0" repeatCount="indefinite" accel="50000" decel="50000" autoRev="1" fill="hold" nodeType="withEffect">
                                  <p:stCondLst>
                                    <p:cond delay="2250"/>
                                  </p:stCondLst>
                                  <p:childTnLst>
                                    <p:animMotion origin="layout" path="M 1.25E-6 -4.81481E-6 L 0.13659 -0.00092 " pathEditMode="relative" rAng="0" ptsTypes="AA">
                                      <p:cBhvr>
                                        <p:cTn id="207" dur="1500" fill="hold"/>
                                        <p:tgtEl>
                                          <p:spTgt spid="918"/>
                                        </p:tgtEl>
                                        <p:attrNameLst>
                                          <p:attrName>ppt_x</p:attrName>
                                          <p:attrName>ppt_y</p:attrName>
                                        </p:attrNameLst>
                                      </p:cBhvr>
                                      <p:rCtr x="6823" y="-46"/>
                                    </p:animMotion>
                                  </p:childTnLst>
                                </p:cTn>
                              </p:par>
                              <p:par>
                                <p:cTn id="208" presetID="42" presetClass="path" presetSubtype="0" repeatCount="indefinite" accel="50000" decel="50000" autoRev="1" fill="hold" nodeType="withEffect">
                                  <p:stCondLst>
                                    <p:cond delay="2250"/>
                                  </p:stCondLst>
                                  <p:childTnLst>
                                    <p:animMotion origin="layout" path="M 0.09505 -0.00093 L -2.08333E-7 4.44444E-6 " pathEditMode="relative" rAng="0" ptsTypes="AA">
                                      <p:cBhvr>
                                        <p:cTn id="209" dur="1250" fill="hold"/>
                                        <p:tgtEl>
                                          <p:spTgt spid="915"/>
                                        </p:tgtEl>
                                        <p:attrNameLst>
                                          <p:attrName>ppt_x</p:attrName>
                                          <p:attrName>ppt_y</p:attrName>
                                        </p:attrNameLst>
                                      </p:cBhvr>
                                      <p:rCtr x="-4753" y="46"/>
                                    </p:animMotion>
                                  </p:childTnLst>
                                </p:cTn>
                              </p:par>
                              <p:par>
                                <p:cTn id="210" presetID="42" presetClass="path" presetSubtype="0" repeatCount="indefinite" accel="50000" decel="50000" autoRev="1" fill="hold" nodeType="withEffect">
                                  <p:stCondLst>
                                    <p:cond delay="2250"/>
                                  </p:stCondLst>
                                  <p:childTnLst>
                                    <p:animMotion origin="layout" path="M 3.33333E-6 3.33333E-6 L -0.42591 0.32523 " pathEditMode="relative" rAng="0" ptsTypes="AA">
                                      <p:cBhvr>
                                        <p:cTn id="211" dur="2000" fill="hold"/>
                                        <p:tgtEl>
                                          <p:spTgt spid="912"/>
                                        </p:tgtEl>
                                        <p:attrNameLst>
                                          <p:attrName>ppt_x</p:attrName>
                                          <p:attrName>ppt_y</p:attrName>
                                        </p:attrNameLst>
                                      </p:cBhvr>
                                      <p:rCtr x="-21302" y="16250"/>
                                    </p:animMotion>
                                  </p:childTnLst>
                                </p:cTn>
                              </p:par>
                              <p:par>
                                <p:cTn id="212" presetID="42" presetClass="path" presetSubtype="0" repeatCount="indefinite" accel="50000" decel="50000" autoRev="1" fill="hold" nodeType="withEffect">
                                  <p:stCondLst>
                                    <p:cond delay="2250"/>
                                  </p:stCondLst>
                                  <p:childTnLst>
                                    <p:animMotion origin="layout" path="M -2.29167E-6 4.44444E-6 L -0.42903 0.02916 " pathEditMode="relative" rAng="0" ptsTypes="AA">
                                      <p:cBhvr>
                                        <p:cTn id="213" dur="2000" fill="hold"/>
                                        <p:tgtEl>
                                          <p:spTgt spid="900"/>
                                        </p:tgtEl>
                                        <p:attrNameLst>
                                          <p:attrName>ppt_x</p:attrName>
                                          <p:attrName>ppt_y</p:attrName>
                                        </p:attrNameLst>
                                      </p:cBhvr>
                                      <p:rCtr x="-21445" y="1458"/>
                                    </p:animMotion>
                                  </p:childTnLst>
                                </p:cTn>
                              </p:par>
                              <p:par>
                                <p:cTn id="214" presetID="42" presetClass="path" presetSubtype="0" repeatCount="indefinite" accel="50000" decel="50000" autoRev="1" fill="hold" nodeType="withEffect">
                                  <p:stCondLst>
                                    <p:cond delay="2250"/>
                                  </p:stCondLst>
                                  <p:childTnLst>
                                    <p:animMotion origin="layout" path="M -3.125E-6 1.85185E-6 L -0.42695 0.02754 " pathEditMode="relative" rAng="0" ptsTypes="AA">
                                      <p:cBhvr>
                                        <p:cTn id="215" dur="2000" fill="hold"/>
                                        <p:tgtEl>
                                          <p:spTgt spid="903"/>
                                        </p:tgtEl>
                                        <p:attrNameLst>
                                          <p:attrName>ppt_x</p:attrName>
                                          <p:attrName>ppt_y</p:attrName>
                                        </p:attrNameLst>
                                      </p:cBhvr>
                                      <p:rCtr x="-21354" y="1366"/>
                                    </p:animMotion>
                                  </p:childTnLst>
                                </p:cTn>
                              </p:par>
                              <p:par>
                                <p:cTn id="216" presetID="42" presetClass="path" presetSubtype="0" repeatCount="indefinite" accel="50000" decel="50000" autoRev="1" fill="hold" nodeType="withEffect">
                                  <p:stCondLst>
                                    <p:cond delay="2250"/>
                                  </p:stCondLst>
                                  <p:childTnLst>
                                    <p:animMotion origin="layout" path="M -2.29167E-6 -2.59259E-6 L -0.42591 0.02269 " pathEditMode="relative" rAng="0" ptsTypes="AA">
                                      <p:cBhvr>
                                        <p:cTn id="217" dur="2000" fill="hold"/>
                                        <p:tgtEl>
                                          <p:spTgt spid="909"/>
                                        </p:tgtEl>
                                        <p:attrNameLst>
                                          <p:attrName>ppt_x</p:attrName>
                                          <p:attrName>ppt_y</p:attrName>
                                        </p:attrNameLst>
                                      </p:cBhvr>
                                      <p:rCtr x="-21302" y="1134"/>
                                    </p:animMotion>
                                  </p:childTnLst>
                                </p:cTn>
                              </p:par>
                              <p:par>
                                <p:cTn id="218" presetID="10" presetClass="entr" presetSubtype="0" fill="hold" nodeType="withEffect">
                                  <p:stCondLst>
                                    <p:cond delay="2250"/>
                                  </p:stCondLst>
                                  <p:childTnLst>
                                    <p:set>
                                      <p:cBhvr>
                                        <p:cTn id="219" dur="1" fill="hold">
                                          <p:stCondLst>
                                            <p:cond delay="0"/>
                                          </p:stCondLst>
                                        </p:cTn>
                                        <p:tgtEl>
                                          <p:spTgt spid="921"/>
                                        </p:tgtEl>
                                        <p:attrNameLst>
                                          <p:attrName>style.visibility</p:attrName>
                                        </p:attrNameLst>
                                      </p:cBhvr>
                                      <p:to>
                                        <p:strVal val="visible"/>
                                      </p:to>
                                    </p:set>
                                    <p:animEffect transition="in" filter="fade">
                                      <p:cBhvr>
                                        <p:cTn id="220" dur="500"/>
                                        <p:tgtEl>
                                          <p:spTgt spid="921"/>
                                        </p:tgtEl>
                                      </p:cBhvr>
                                    </p:animEffect>
                                  </p:childTnLst>
                                </p:cTn>
                              </p:par>
                              <p:par>
                                <p:cTn id="221" presetID="42" presetClass="path" presetSubtype="0" repeatCount="indefinite" accel="50000" decel="50000" autoRev="1" fill="hold" nodeType="withEffect">
                                  <p:stCondLst>
                                    <p:cond delay="2250"/>
                                  </p:stCondLst>
                                  <p:childTnLst>
                                    <p:animMotion origin="layout" path="M 1.66667E-6 -3.33333E-6 L -0.42591 0.02269 " pathEditMode="relative" rAng="0" ptsTypes="AA">
                                      <p:cBhvr>
                                        <p:cTn id="222" dur="2000" fill="hold"/>
                                        <p:tgtEl>
                                          <p:spTgt spid="921"/>
                                        </p:tgtEl>
                                        <p:attrNameLst>
                                          <p:attrName>ppt_x</p:attrName>
                                          <p:attrName>ppt_y</p:attrName>
                                        </p:attrNameLst>
                                      </p:cBhvr>
                                      <p:rCtr x="-21302" y="1134"/>
                                    </p:animMotion>
                                  </p:childTnLst>
                                </p:cTn>
                              </p:par>
                              <p:par>
                                <p:cTn id="223" presetID="10" presetClass="entr" presetSubtype="0" fill="hold" nodeType="withEffect">
                                  <p:stCondLst>
                                    <p:cond delay="2250"/>
                                  </p:stCondLst>
                                  <p:childTnLst>
                                    <p:set>
                                      <p:cBhvr>
                                        <p:cTn id="224" dur="1" fill="hold">
                                          <p:stCondLst>
                                            <p:cond delay="0"/>
                                          </p:stCondLst>
                                        </p:cTn>
                                        <p:tgtEl>
                                          <p:spTgt spid="925"/>
                                        </p:tgtEl>
                                        <p:attrNameLst>
                                          <p:attrName>style.visibility</p:attrName>
                                        </p:attrNameLst>
                                      </p:cBhvr>
                                      <p:to>
                                        <p:strVal val="visible"/>
                                      </p:to>
                                    </p:set>
                                    <p:animEffect transition="in" filter="fade">
                                      <p:cBhvr>
                                        <p:cTn id="225" dur="500"/>
                                        <p:tgtEl>
                                          <p:spTgt spid="925"/>
                                        </p:tgtEl>
                                      </p:cBhvr>
                                    </p:animEffect>
                                  </p:childTnLst>
                                </p:cTn>
                              </p:par>
                              <p:par>
                                <p:cTn id="226" presetID="42" presetClass="path" presetSubtype="0" repeatCount="indefinite" accel="50000" decel="50000" autoRev="1" fill="hold" nodeType="withEffect">
                                  <p:stCondLst>
                                    <p:cond delay="2250"/>
                                  </p:stCondLst>
                                  <p:childTnLst>
                                    <p:animMotion origin="layout" path="M 1.66667E-6 -7.40741E-7 L -0.42591 0.02269 " pathEditMode="relative" rAng="0" ptsTypes="AA">
                                      <p:cBhvr>
                                        <p:cTn id="227" dur="2000" fill="hold"/>
                                        <p:tgtEl>
                                          <p:spTgt spid="925"/>
                                        </p:tgtEl>
                                        <p:attrNameLst>
                                          <p:attrName>ppt_x</p:attrName>
                                          <p:attrName>ppt_y</p:attrName>
                                        </p:attrNameLst>
                                      </p:cBhvr>
                                      <p:rCtr x="-21302" y="1134"/>
                                    </p:animMotion>
                                  </p:childTnLst>
                                </p:cTn>
                              </p:par>
                              <p:par>
                                <p:cTn id="228" presetID="10" presetClass="entr" presetSubtype="0" fill="hold" nodeType="withEffect">
                                  <p:stCondLst>
                                    <p:cond delay="2250"/>
                                  </p:stCondLst>
                                  <p:childTnLst>
                                    <p:set>
                                      <p:cBhvr>
                                        <p:cTn id="229" dur="1" fill="hold">
                                          <p:stCondLst>
                                            <p:cond delay="0"/>
                                          </p:stCondLst>
                                        </p:cTn>
                                        <p:tgtEl>
                                          <p:spTgt spid="928"/>
                                        </p:tgtEl>
                                        <p:attrNameLst>
                                          <p:attrName>style.visibility</p:attrName>
                                        </p:attrNameLst>
                                      </p:cBhvr>
                                      <p:to>
                                        <p:strVal val="visible"/>
                                      </p:to>
                                    </p:set>
                                    <p:animEffect transition="in" filter="fade">
                                      <p:cBhvr>
                                        <p:cTn id="230" dur="500"/>
                                        <p:tgtEl>
                                          <p:spTgt spid="928"/>
                                        </p:tgtEl>
                                      </p:cBhvr>
                                    </p:animEffect>
                                  </p:childTnLst>
                                </p:cTn>
                              </p:par>
                              <p:par>
                                <p:cTn id="231" presetID="42" presetClass="path" presetSubtype="0" repeatCount="indefinite" accel="50000" decel="50000" autoRev="1" fill="hold" nodeType="withEffect">
                                  <p:stCondLst>
                                    <p:cond delay="2250"/>
                                  </p:stCondLst>
                                  <p:childTnLst>
                                    <p:animMotion origin="layout" path="M 1.66667E-6 3.7037E-7 L -0.42591 0.02268 " pathEditMode="relative" rAng="0" ptsTypes="AA">
                                      <p:cBhvr>
                                        <p:cTn id="232" dur="2000" fill="hold"/>
                                        <p:tgtEl>
                                          <p:spTgt spid="928"/>
                                        </p:tgtEl>
                                        <p:attrNameLst>
                                          <p:attrName>ppt_x</p:attrName>
                                          <p:attrName>ppt_y</p:attrName>
                                        </p:attrNameLst>
                                      </p:cBhvr>
                                      <p:rCtr x="-21302" y="1134"/>
                                    </p:animMotion>
                                  </p:childTnLst>
                                </p:cTn>
                              </p:par>
                              <p:par>
                                <p:cTn id="233" presetID="10" presetClass="entr" presetSubtype="0" fill="hold" nodeType="withEffect">
                                  <p:stCondLst>
                                    <p:cond delay="2250"/>
                                  </p:stCondLst>
                                  <p:childTnLst>
                                    <p:set>
                                      <p:cBhvr>
                                        <p:cTn id="234" dur="1" fill="hold">
                                          <p:stCondLst>
                                            <p:cond delay="0"/>
                                          </p:stCondLst>
                                        </p:cTn>
                                        <p:tgtEl>
                                          <p:spTgt spid="931"/>
                                        </p:tgtEl>
                                        <p:attrNameLst>
                                          <p:attrName>style.visibility</p:attrName>
                                        </p:attrNameLst>
                                      </p:cBhvr>
                                      <p:to>
                                        <p:strVal val="visible"/>
                                      </p:to>
                                    </p:set>
                                    <p:animEffect transition="in" filter="fade">
                                      <p:cBhvr>
                                        <p:cTn id="235" dur="500"/>
                                        <p:tgtEl>
                                          <p:spTgt spid="931"/>
                                        </p:tgtEl>
                                      </p:cBhvr>
                                    </p:animEffect>
                                  </p:childTnLst>
                                </p:cTn>
                              </p:par>
                              <p:par>
                                <p:cTn id="236" presetID="42" presetClass="path" presetSubtype="0" repeatCount="indefinite" accel="50000" decel="50000" autoRev="1" fill="hold" nodeType="withEffect">
                                  <p:stCondLst>
                                    <p:cond delay="2250"/>
                                  </p:stCondLst>
                                  <p:childTnLst>
                                    <p:animMotion origin="layout" path="M -0.05573 0.0287 L -0.3711 0.28403 " pathEditMode="relative" rAng="0" ptsTypes="AA">
                                      <p:cBhvr>
                                        <p:cTn id="237" dur="2000" fill="hold"/>
                                        <p:tgtEl>
                                          <p:spTgt spid="931"/>
                                        </p:tgtEl>
                                        <p:attrNameLst>
                                          <p:attrName>ppt_x</p:attrName>
                                          <p:attrName>ppt_y</p:attrName>
                                        </p:attrNameLst>
                                      </p:cBhvr>
                                      <p:rCtr x="-15768" y="12755"/>
                                    </p:animMotion>
                                  </p:childTnLst>
                                </p:cTn>
                              </p:par>
                            </p:childTnLst>
                          </p:cTn>
                        </p:par>
                      </p:childTnLst>
                    </p:cTn>
                  </p:par>
                  <p:par>
                    <p:cTn id="238" fill="hold">
                      <p:stCondLst>
                        <p:cond delay="indefinite"/>
                      </p:stCondLst>
                      <p:childTnLst>
                        <p:par>
                          <p:cTn id="239" fill="hold">
                            <p:stCondLst>
                              <p:cond delay="0"/>
                            </p:stCondLst>
                            <p:childTnLst>
                              <p:par>
                                <p:cTn id="240" presetID="10" presetClass="exit" presetSubtype="0" fill="hold" nodeType="clickEffect">
                                  <p:stCondLst>
                                    <p:cond delay="0"/>
                                  </p:stCondLst>
                                  <p:childTnLst>
                                    <p:animEffect transition="out" filter="fade">
                                      <p:cBhvr>
                                        <p:cTn id="241" dur="500"/>
                                        <p:tgtEl>
                                          <p:spTgt spid="867"/>
                                        </p:tgtEl>
                                      </p:cBhvr>
                                    </p:animEffect>
                                    <p:set>
                                      <p:cBhvr>
                                        <p:cTn id="242" dur="1" fill="hold">
                                          <p:stCondLst>
                                            <p:cond delay="499"/>
                                          </p:stCondLst>
                                        </p:cTn>
                                        <p:tgtEl>
                                          <p:spTgt spid="867"/>
                                        </p:tgtEl>
                                        <p:attrNameLst>
                                          <p:attrName>style.visibility</p:attrName>
                                        </p:attrNameLst>
                                      </p:cBhvr>
                                      <p:to>
                                        <p:strVal val="hidden"/>
                                      </p:to>
                                    </p:set>
                                  </p:childTnLst>
                                </p:cTn>
                              </p:par>
                              <p:par>
                                <p:cTn id="243" presetID="10" presetClass="exit" presetSubtype="0" fill="hold" nodeType="withEffect">
                                  <p:stCondLst>
                                    <p:cond delay="0"/>
                                  </p:stCondLst>
                                  <p:childTnLst>
                                    <p:animEffect transition="out" filter="fade">
                                      <p:cBhvr>
                                        <p:cTn id="244" dur="500"/>
                                        <p:tgtEl>
                                          <p:spTgt spid="674"/>
                                        </p:tgtEl>
                                      </p:cBhvr>
                                    </p:animEffect>
                                    <p:set>
                                      <p:cBhvr>
                                        <p:cTn id="245" dur="1" fill="hold">
                                          <p:stCondLst>
                                            <p:cond delay="499"/>
                                          </p:stCondLst>
                                        </p:cTn>
                                        <p:tgtEl>
                                          <p:spTgt spid="674"/>
                                        </p:tgtEl>
                                        <p:attrNameLst>
                                          <p:attrName>style.visibility</p:attrName>
                                        </p:attrNameLst>
                                      </p:cBhvr>
                                      <p:to>
                                        <p:strVal val="hidden"/>
                                      </p:to>
                                    </p:set>
                                  </p:childTnLst>
                                </p:cTn>
                              </p:par>
                              <p:par>
                                <p:cTn id="246" presetID="10" presetClass="exit" presetSubtype="0" fill="hold" nodeType="withEffect">
                                  <p:stCondLst>
                                    <p:cond delay="0"/>
                                  </p:stCondLst>
                                  <p:childTnLst>
                                    <p:animEffect transition="out" filter="fade">
                                      <p:cBhvr>
                                        <p:cTn id="247" dur="500"/>
                                        <p:tgtEl>
                                          <p:spTgt spid="682"/>
                                        </p:tgtEl>
                                      </p:cBhvr>
                                    </p:animEffect>
                                    <p:set>
                                      <p:cBhvr>
                                        <p:cTn id="248" dur="1" fill="hold">
                                          <p:stCondLst>
                                            <p:cond delay="499"/>
                                          </p:stCondLst>
                                        </p:cTn>
                                        <p:tgtEl>
                                          <p:spTgt spid="682"/>
                                        </p:tgtEl>
                                        <p:attrNameLst>
                                          <p:attrName>style.visibility</p:attrName>
                                        </p:attrNameLst>
                                      </p:cBhvr>
                                      <p:to>
                                        <p:strVal val="hidden"/>
                                      </p:to>
                                    </p:set>
                                  </p:childTnLst>
                                </p:cTn>
                              </p:par>
                              <p:par>
                                <p:cTn id="249" presetID="10" presetClass="exit" presetSubtype="0" fill="hold" nodeType="withEffect">
                                  <p:stCondLst>
                                    <p:cond delay="0"/>
                                  </p:stCondLst>
                                  <p:childTnLst>
                                    <p:animEffect transition="out" filter="fade">
                                      <p:cBhvr>
                                        <p:cTn id="250" dur="500"/>
                                        <p:tgtEl>
                                          <p:spTgt spid="690"/>
                                        </p:tgtEl>
                                      </p:cBhvr>
                                    </p:animEffect>
                                    <p:set>
                                      <p:cBhvr>
                                        <p:cTn id="251" dur="1" fill="hold">
                                          <p:stCondLst>
                                            <p:cond delay="499"/>
                                          </p:stCondLst>
                                        </p:cTn>
                                        <p:tgtEl>
                                          <p:spTgt spid="690"/>
                                        </p:tgtEl>
                                        <p:attrNameLst>
                                          <p:attrName>style.visibility</p:attrName>
                                        </p:attrNameLst>
                                      </p:cBhvr>
                                      <p:to>
                                        <p:strVal val="hidden"/>
                                      </p:to>
                                    </p:set>
                                  </p:childTnLst>
                                </p:cTn>
                              </p:par>
                              <p:par>
                                <p:cTn id="252" presetID="10" presetClass="exit" presetSubtype="0" fill="hold" nodeType="withEffect">
                                  <p:stCondLst>
                                    <p:cond delay="0"/>
                                  </p:stCondLst>
                                  <p:childTnLst>
                                    <p:animEffect transition="out" filter="fade">
                                      <p:cBhvr>
                                        <p:cTn id="253" dur="500"/>
                                        <p:tgtEl>
                                          <p:spTgt spid="698"/>
                                        </p:tgtEl>
                                      </p:cBhvr>
                                    </p:animEffect>
                                    <p:set>
                                      <p:cBhvr>
                                        <p:cTn id="254" dur="1" fill="hold">
                                          <p:stCondLst>
                                            <p:cond delay="499"/>
                                          </p:stCondLst>
                                        </p:cTn>
                                        <p:tgtEl>
                                          <p:spTgt spid="698"/>
                                        </p:tgtEl>
                                        <p:attrNameLst>
                                          <p:attrName>style.visibility</p:attrName>
                                        </p:attrNameLst>
                                      </p:cBhvr>
                                      <p:to>
                                        <p:strVal val="hidden"/>
                                      </p:to>
                                    </p:set>
                                  </p:childTnLst>
                                </p:cTn>
                              </p:par>
                              <p:par>
                                <p:cTn id="255" presetID="10" presetClass="exit" presetSubtype="0" fill="hold" nodeType="withEffect">
                                  <p:stCondLst>
                                    <p:cond delay="0"/>
                                  </p:stCondLst>
                                  <p:childTnLst>
                                    <p:animEffect transition="out" filter="fade">
                                      <p:cBhvr>
                                        <p:cTn id="256" dur="500"/>
                                        <p:tgtEl>
                                          <p:spTgt spid="714"/>
                                        </p:tgtEl>
                                      </p:cBhvr>
                                    </p:animEffect>
                                    <p:set>
                                      <p:cBhvr>
                                        <p:cTn id="257" dur="1" fill="hold">
                                          <p:stCondLst>
                                            <p:cond delay="499"/>
                                          </p:stCondLst>
                                        </p:cTn>
                                        <p:tgtEl>
                                          <p:spTgt spid="714"/>
                                        </p:tgtEl>
                                        <p:attrNameLst>
                                          <p:attrName>style.visibility</p:attrName>
                                        </p:attrNameLst>
                                      </p:cBhvr>
                                      <p:to>
                                        <p:strVal val="hidden"/>
                                      </p:to>
                                    </p:set>
                                  </p:childTnLst>
                                </p:cTn>
                              </p:par>
                              <p:par>
                                <p:cTn id="258" presetID="10" presetClass="exit" presetSubtype="0" fill="hold" nodeType="withEffect">
                                  <p:stCondLst>
                                    <p:cond delay="0"/>
                                  </p:stCondLst>
                                  <p:childTnLst>
                                    <p:animEffect transition="out" filter="fade">
                                      <p:cBhvr>
                                        <p:cTn id="259" dur="500"/>
                                        <p:tgtEl>
                                          <p:spTgt spid="706"/>
                                        </p:tgtEl>
                                      </p:cBhvr>
                                    </p:animEffect>
                                    <p:set>
                                      <p:cBhvr>
                                        <p:cTn id="260" dur="1" fill="hold">
                                          <p:stCondLst>
                                            <p:cond delay="499"/>
                                          </p:stCondLst>
                                        </p:cTn>
                                        <p:tgtEl>
                                          <p:spTgt spid="706"/>
                                        </p:tgtEl>
                                        <p:attrNameLst>
                                          <p:attrName>style.visibility</p:attrName>
                                        </p:attrNameLst>
                                      </p:cBhvr>
                                      <p:to>
                                        <p:strVal val="hidden"/>
                                      </p:to>
                                    </p:set>
                                  </p:childTnLst>
                                </p:cTn>
                              </p:par>
                              <p:par>
                                <p:cTn id="261" presetID="10" presetClass="exit" presetSubtype="0" fill="hold" nodeType="withEffect">
                                  <p:stCondLst>
                                    <p:cond delay="0"/>
                                  </p:stCondLst>
                                  <p:childTnLst>
                                    <p:animEffect transition="out" filter="fade">
                                      <p:cBhvr>
                                        <p:cTn id="262" dur="500"/>
                                        <p:tgtEl>
                                          <p:spTgt spid="722"/>
                                        </p:tgtEl>
                                      </p:cBhvr>
                                    </p:animEffect>
                                    <p:set>
                                      <p:cBhvr>
                                        <p:cTn id="263" dur="1" fill="hold">
                                          <p:stCondLst>
                                            <p:cond delay="499"/>
                                          </p:stCondLst>
                                        </p:cTn>
                                        <p:tgtEl>
                                          <p:spTgt spid="722"/>
                                        </p:tgtEl>
                                        <p:attrNameLst>
                                          <p:attrName>style.visibility</p:attrName>
                                        </p:attrNameLst>
                                      </p:cBhvr>
                                      <p:to>
                                        <p:strVal val="hidden"/>
                                      </p:to>
                                    </p:set>
                                  </p:childTnLst>
                                </p:cTn>
                              </p:par>
                              <p:par>
                                <p:cTn id="264" presetID="10" presetClass="exit" presetSubtype="0" fill="hold" nodeType="withEffect">
                                  <p:stCondLst>
                                    <p:cond delay="0"/>
                                  </p:stCondLst>
                                  <p:childTnLst>
                                    <p:animEffect transition="out" filter="fade">
                                      <p:cBhvr>
                                        <p:cTn id="265" dur="500"/>
                                        <p:tgtEl>
                                          <p:spTgt spid="866"/>
                                        </p:tgtEl>
                                      </p:cBhvr>
                                    </p:animEffect>
                                    <p:set>
                                      <p:cBhvr>
                                        <p:cTn id="266" dur="1" fill="hold">
                                          <p:stCondLst>
                                            <p:cond delay="499"/>
                                          </p:stCondLst>
                                        </p:cTn>
                                        <p:tgtEl>
                                          <p:spTgt spid="866"/>
                                        </p:tgtEl>
                                        <p:attrNameLst>
                                          <p:attrName>style.visibility</p:attrName>
                                        </p:attrNameLst>
                                      </p:cBhvr>
                                      <p:to>
                                        <p:strVal val="hidden"/>
                                      </p:to>
                                    </p:set>
                                  </p:childTnLst>
                                </p:cTn>
                              </p:par>
                              <p:par>
                                <p:cTn id="267" presetID="10" presetClass="exit" presetSubtype="0" fill="hold" nodeType="withEffect">
                                  <p:stCondLst>
                                    <p:cond delay="0"/>
                                  </p:stCondLst>
                                  <p:childTnLst>
                                    <p:animEffect transition="out" filter="fade">
                                      <p:cBhvr>
                                        <p:cTn id="268" dur="500"/>
                                        <p:tgtEl>
                                          <p:spTgt spid="825"/>
                                        </p:tgtEl>
                                      </p:cBhvr>
                                    </p:animEffect>
                                    <p:set>
                                      <p:cBhvr>
                                        <p:cTn id="269" dur="1" fill="hold">
                                          <p:stCondLst>
                                            <p:cond delay="499"/>
                                          </p:stCondLst>
                                        </p:cTn>
                                        <p:tgtEl>
                                          <p:spTgt spid="825"/>
                                        </p:tgtEl>
                                        <p:attrNameLst>
                                          <p:attrName>style.visibility</p:attrName>
                                        </p:attrNameLst>
                                      </p:cBhvr>
                                      <p:to>
                                        <p:strVal val="hidden"/>
                                      </p:to>
                                    </p:set>
                                  </p:childTnLst>
                                </p:cTn>
                              </p:par>
                              <p:par>
                                <p:cTn id="270" presetID="10" presetClass="exit" presetSubtype="0" fill="hold" nodeType="withEffect">
                                  <p:stCondLst>
                                    <p:cond delay="0"/>
                                  </p:stCondLst>
                                  <p:childTnLst>
                                    <p:animEffect transition="out" filter="fade">
                                      <p:cBhvr>
                                        <p:cTn id="271" dur="500"/>
                                        <p:tgtEl>
                                          <p:spTgt spid="785"/>
                                        </p:tgtEl>
                                      </p:cBhvr>
                                    </p:animEffect>
                                    <p:set>
                                      <p:cBhvr>
                                        <p:cTn id="272" dur="1" fill="hold">
                                          <p:stCondLst>
                                            <p:cond delay="499"/>
                                          </p:stCondLst>
                                        </p:cTn>
                                        <p:tgtEl>
                                          <p:spTgt spid="785"/>
                                        </p:tgtEl>
                                        <p:attrNameLst>
                                          <p:attrName>style.visibility</p:attrName>
                                        </p:attrNameLst>
                                      </p:cBhvr>
                                      <p:to>
                                        <p:strVal val="hidden"/>
                                      </p:to>
                                    </p:set>
                                  </p:childTnLst>
                                </p:cTn>
                              </p:par>
                              <p:par>
                                <p:cTn id="273" presetID="10" presetClass="exit" presetSubtype="0" fill="hold" nodeType="withEffect">
                                  <p:stCondLst>
                                    <p:cond delay="0"/>
                                  </p:stCondLst>
                                  <p:childTnLst>
                                    <p:animEffect transition="out" filter="fade">
                                      <p:cBhvr>
                                        <p:cTn id="274" dur="500"/>
                                        <p:tgtEl>
                                          <p:spTgt spid="801"/>
                                        </p:tgtEl>
                                      </p:cBhvr>
                                    </p:animEffect>
                                    <p:set>
                                      <p:cBhvr>
                                        <p:cTn id="275" dur="1" fill="hold">
                                          <p:stCondLst>
                                            <p:cond delay="499"/>
                                          </p:stCondLst>
                                        </p:cTn>
                                        <p:tgtEl>
                                          <p:spTgt spid="801"/>
                                        </p:tgtEl>
                                        <p:attrNameLst>
                                          <p:attrName>style.visibility</p:attrName>
                                        </p:attrNameLst>
                                      </p:cBhvr>
                                      <p:to>
                                        <p:strVal val="hidden"/>
                                      </p:to>
                                    </p:set>
                                  </p:childTnLst>
                                </p:cTn>
                              </p:par>
                              <p:par>
                                <p:cTn id="276" presetID="10" presetClass="exit" presetSubtype="0" fill="hold" nodeType="withEffect">
                                  <p:stCondLst>
                                    <p:cond delay="0"/>
                                  </p:stCondLst>
                                  <p:childTnLst>
                                    <p:animEffect transition="out" filter="fade">
                                      <p:cBhvr>
                                        <p:cTn id="277" dur="500"/>
                                        <p:tgtEl>
                                          <p:spTgt spid="793"/>
                                        </p:tgtEl>
                                      </p:cBhvr>
                                    </p:animEffect>
                                    <p:set>
                                      <p:cBhvr>
                                        <p:cTn id="278" dur="1" fill="hold">
                                          <p:stCondLst>
                                            <p:cond delay="499"/>
                                          </p:stCondLst>
                                        </p:cTn>
                                        <p:tgtEl>
                                          <p:spTgt spid="793"/>
                                        </p:tgtEl>
                                        <p:attrNameLst>
                                          <p:attrName>style.visibility</p:attrName>
                                        </p:attrNameLst>
                                      </p:cBhvr>
                                      <p:to>
                                        <p:strVal val="hidden"/>
                                      </p:to>
                                    </p:set>
                                  </p:childTnLst>
                                </p:cTn>
                              </p:par>
                              <p:par>
                                <p:cTn id="279" presetID="10" presetClass="exit" presetSubtype="0" fill="hold" nodeType="withEffect">
                                  <p:stCondLst>
                                    <p:cond delay="0"/>
                                  </p:stCondLst>
                                  <p:childTnLst>
                                    <p:animEffect transition="out" filter="fade">
                                      <p:cBhvr>
                                        <p:cTn id="280" dur="500"/>
                                        <p:tgtEl>
                                          <p:spTgt spid="809"/>
                                        </p:tgtEl>
                                      </p:cBhvr>
                                    </p:animEffect>
                                    <p:set>
                                      <p:cBhvr>
                                        <p:cTn id="281" dur="1" fill="hold">
                                          <p:stCondLst>
                                            <p:cond delay="499"/>
                                          </p:stCondLst>
                                        </p:cTn>
                                        <p:tgtEl>
                                          <p:spTgt spid="809"/>
                                        </p:tgtEl>
                                        <p:attrNameLst>
                                          <p:attrName>style.visibility</p:attrName>
                                        </p:attrNameLst>
                                      </p:cBhvr>
                                      <p:to>
                                        <p:strVal val="hidden"/>
                                      </p:to>
                                    </p:set>
                                  </p:childTnLst>
                                </p:cTn>
                              </p:par>
                              <p:par>
                                <p:cTn id="282" presetID="10" presetClass="exit" presetSubtype="0" fill="hold" nodeType="withEffect">
                                  <p:stCondLst>
                                    <p:cond delay="0"/>
                                  </p:stCondLst>
                                  <p:childTnLst>
                                    <p:animEffect transition="out" filter="fade">
                                      <p:cBhvr>
                                        <p:cTn id="283" dur="500"/>
                                        <p:tgtEl>
                                          <p:spTgt spid="777"/>
                                        </p:tgtEl>
                                      </p:cBhvr>
                                    </p:animEffect>
                                    <p:set>
                                      <p:cBhvr>
                                        <p:cTn id="284" dur="1" fill="hold">
                                          <p:stCondLst>
                                            <p:cond delay="499"/>
                                          </p:stCondLst>
                                        </p:cTn>
                                        <p:tgtEl>
                                          <p:spTgt spid="777"/>
                                        </p:tgtEl>
                                        <p:attrNameLst>
                                          <p:attrName>style.visibility</p:attrName>
                                        </p:attrNameLst>
                                      </p:cBhvr>
                                      <p:to>
                                        <p:strVal val="hidden"/>
                                      </p:to>
                                    </p:set>
                                  </p:childTnLst>
                                </p:cTn>
                              </p:par>
                              <p:par>
                                <p:cTn id="285" presetID="10" presetClass="exit" presetSubtype="0" fill="hold" nodeType="withEffect">
                                  <p:stCondLst>
                                    <p:cond delay="0"/>
                                  </p:stCondLst>
                                  <p:childTnLst>
                                    <p:animEffect transition="out" filter="fade">
                                      <p:cBhvr>
                                        <p:cTn id="286" dur="500"/>
                                        <p:tgtEl>
                                          <p:spTgt spid="817"/>
                                        </p:tgtEl>
                                      </p:cBhvr>
                                    </p:animEffect>
                                    <p:set>
                                      <p:cBhvr>
                                        <p:cTn id="287" dur="1" fill="hold">
                                          <p:stCondLst>
                                            <p:cond delay="499"/>
                                          </p:stCondLst>
                                        </p:cTn>
                                        <p:tgtEl>
                                          <p:spTgt spid="817"/>
                                        </p:tgtEl>
                                        <p:attrNameLst>
                                          <p:attrName>style.visibility</p:attrName>
                                        </p:attrNameLst>
                                      </p:cBhvr>
                                      <p:to>
                                        <p:strVal val="hidden"/>
                                      </p:to>
                                    </p:set>
                                  </p:childTnLst>
                                </p:cTn>
                              </p:par>
                              <p:par>
                                <p:cTn id="288" presetID="10" presetClass="exit" presetSubtype="0" fill="hold" nodeType="withEffect">
                                  <p:stCondLst>
                                    <p:cond delay="0"/>
                                  </p:stCondLst>
                                  <p:childTnLst>
                                    <p:animEffect transition="out" filter="fade">
                                      <p:cBhvr>
                                        <p:cTn id="289" dur="500"/>
                                        <p:tgtEl>
                                          <p:spTgt spid="872"/>
                                        </p:tgtEl>
                                      </p:cBhvr>
                                    </p:animEffect>
                                    <p:set>
                                      <p:cBhvr>
                                        <p:cTn id="290" dur="1" fill="hold">
                                          <p:stCondLst>
                                            <p:cond delay="499"/>
                                          </p:stCondLst>
                                        </p:cTn>
                                        <p:tgtEl>
                                          <p:spTgt spid="872"/>
                                        </p:tgtEl>
                                        <p:attrNameLst>
                                          <p:attrName>style.visibility</p:attrName>
                                        </p:attrNameLst>
                                      </p:cBhvr>
                                      <p:to>
                                        <p:strVal val="hidden"/>
                                      </p:to>
                                    </p:set>
                                  </p:childTnLst>
                                </p:cTn>
                              </p:par>
                              <p:par>
                                <p:cTn id="291" presetID="10" presetClass="exit" presetSubtype="0" fill="hold" nodeType="withEffect">
                                  <p:stCondLst>
                                    <p:cond delay="0"/>
                                  </p:stCondLst>
                                  <p:childTnLst>
                                    <p:animEffect transition="out" filter="fade">
                                      <p:cBhvr>
                                        <p:cTn id="292" dur="500"/>
                                        <p:tgtEl>
                                          <p:spTgt spid="750"/>
                                        </p:tgtEl>
                                      </p:cBhvr>
                                    </p:animEffect>
                                    <p:set>
                                      <p:cBhvr>
                                        <p:cTn id="293" dur="1" fill="hold">
                                          <p:stCondLst>
                                            <p:cond delay="499"/>
                                          </p:stCondLst>
                                        </p:cTn>
                                        <p:tgtEl>
                                          <p:spTgt spid="750"/>
                                        </p:tgtEl>
                                        <p:attrNameLst>
                                          <p:attrName>style.visibility</p:attrName>
                                        </p:attrNameLst>
                                      </p:cBhvr>
                                      <p:to>
                                        <p:strVal val="hidden"/>
                                      </p:to>
                                    </p:set>
                                  </p:childTnLst>
                                </p:cTn>
                              </p:par>
                              <p:par>
                                <p:cTn id="294" presetID="10" presetClass="exit" presetSubtype="0" fill="hold" nodeType="withEffect">
                                  <p:stCondLst>
                                    <p:cond delay="0"/>
                                  </p:stCondLst>
                                  <p:childTnLst>
                                    <p:animEffect transition="out" filter="fade">
                                      <p:cBhvr>
                                        <p:cTn id="295" dur="500"/>
                                        <p:tgtEl>
                                          <p:spTgt spid="751"/>
                                        </p:tgtEl>
                                      </p:cBhvr>
                                    </p:animEffect>
                                    <p:set>
                                      <p:cBhvr>
                                        <p:cTn id="296" dur="1" fill="hold">
                                          <p:stCondLst>
                                            <p:cond delay="499"/>
                                          </p:stCondLst>
                                        </p:cTn>
                                        <p:tgtEl>
                                          <p:spTgt spid="751"/>
                                        </p:tgtEl>
                                        <p:attrNameLst>
                                          <p:attrName>style.visibility</p:attrName>
                                        </p:attrNameLst>
                                      </p:cBhvr>
                                      <p:to>
                                        <p:strVal val="hidden"/>
                                      </p:to>
                                    </p:set>
                                  </p:childTnLst>
                                </p:cTn>
                              </p:par>
                              <p:par>
                                <p:cTn id="297" presetID="10" presetClass="exit" presetSubtype="0" fill="hold" nodeType="withEffect">
                                  <p:stCondLst>
                                    <p:cond delay="0"/>
                                  </p:stCondLst>
                                  <p:childTnLst>
                                    <p:animEffect transition="out" filter="fade">
                                      <p:cBhvr>
                                        <p:cTn id="298" dur="500"/>
                                        <p:tgtEl>
                                          <p:spTgt spid="754"/>
                                        </p:tgtEl>
                                      </p:cBhvr>
                                    </p:animEffect>
                                    <p:set>
                                      <p:cBhvr>
                                        <p:cTn id="299" dur="1" fill="hold">
                                          <p:stCondLst>
                                            <p:cond delay="499"/>
                                          </p:stCondLst>
                                        </p:cTn>
                                        <p:tgtEl>
                                          <p:spTgt spid="754"/>
                                        </p:tgtEl>
                                        <p:attrNameLst>
                                          <p:attrName>style.visibility</p:attrName>
                                        </p:attrNameLst>
                                      </p:cBhvr>
                                      <p:to>
                                        <p:strVal val="hidden"/>
                                      </p:to>
                                    </p:set>
                                  </p:childTnLst>
                                </p:cTn>
                              </p:par>
                              <p:par>
                                <p:cTn id="300" presetID="10" presetClass="exit" presetSubtype="0" fill="hold" nodeType="withEffect">
                                  <p:stCondLst>
                                    <p:cond delay="0"/>
                                  </p:stCondLst>
                                  <p:childTnLst>
                                    <p:animEffect transition="out" filter="fade">
                                      <p:cBhvr>
                                        <p:cTn id="301" dur="500"/>
                                        <p:tgtEl>
                                          <p:spTgt spid="755"/>
                                        </p:tgtEl>
                                      </p:cBhvr>
                                    </p:animEffect>
                                    <p:set>
                                      <p:cBhvr>
                                        <p:cTn id="302" dur="1" fill="hold">
                                          <p:stCondLst>
                                            <p:cond delay="499"/>
                                          </p:stCondLst>
                                        </p:cTn>
                                        <p:tgtEl>
                                          <p:spTgt spid="755"/>
                                        </p:tgtEl>
                                        <p:attrNameLst>
                                          <p:attrName>style.visibility</p:attrName>
                                        </p:attrNameLst>
                                      </p:cBhvr>
                                      <p:to>
                                        <p:strVal val="hidden"/>
                                      </p:to>
                                    </p:set>
                                  </p:childTnLst>
                                </p:cTn>
                              </p:par>
                              <p:par>
                                <p:cTn id="303" presetID="10" presetClass="exit" presetSubtype="0" fill="hold" nodeType="withEffect">
                                  <p:stCondLst>
                                    <p:cond delay="0"/>
                                  </p:stCondLst>
                                  <p:childTnLst>
                                    <p:animEffect transition="out" filter="fade">
                                      <p:cBhvr>
                                        <p:cTn id="304" dur="500"/>
                                        <p:tgtEl>
                                          <p:spTgt spid="756"/>
                                        </p:tgtEl>
                                      </p:cBhvr>
                                    </p:animEffect>
                                    <p:set>
                                      <p:cBhvr>
                                        <p:cTn id="305" dur="1" fill="hold">
                                          <p:stCondLst>
                                            <p:cond delay="499"/>
                                          </p:stCondLst>
                                        </p:cTn>
                                        <p:tgtEl>
                                          <p:spTgt spid="756"/>
                                        </p:tgtEl>
                                        <p:attrNameLst>
                                          <p:attrName>style.visibility</p:attrName>
                                        </p:attrNameLst>
                                      </p:cBhvr>
                                      <p:to>
                                        <p:strVal val="hidden"/>
                                      </p:to>
                                    </p:set>
                                  </p:childTnLst>
                                </p:cTn>
                              </p:par>
                              <p:par>
                                <p:cTn id="306" presetID="10" presetClass="exit" presetSubtype="0" fill="hold" nodeType="withEffect">
                                  <p:stCondLst>
                                    <p:cond delay="0"/>
                                  </p:stCondLst>
                                  <p:childTnLst>
                                    <p:animEffect transition="out" filter="fade">
                                      <p:cBhvr>
                                        <p:cTn id="307" dur="500"/>
                                        <p:tgtEl>
                                          <p:spTgt spid="764"/>
                                        </p:tgtEl>
                                      </p:cBhvr>
                                    </p:animEffect>
                                    <p:set>
                                      <p:cBhvr>
                                        <p:cTn id="308" dur="1" fill="hold">
                                          <p:stCondLst>
                                            <p:cond delay="499"/>
                                          </p:stCondLst>
                                        </p:cTn>
                                        <p:tgtEl>
                                          <p:spTgt spid="764"/>
                                        </p:tgtEl>
                                        <p:attrNameLst>
                                          <p:attrName>style.visibility</p:attrName>
                                        </p:attrNameLst>
                                      </p:cBhvr>
                                      <p:to>
                                        <p:strVal val="hidden"/>
                                      </p:to>
                                    </p:set>
                                  </p:childTnLst>
                                </p:cTn>
                              </p:par>
                              <p:par>
                                <p:cTn id="309" presetID="10" presetClass="exit" presetSubtype="0" fill="hold" nodeType="withEffect">
                                  <p:stCondLst>
                                    <p:cond delay="0"/>
                                  </p:stCondLst>
                                  <p:childTnLst>
                                    <p:animEffect transition="out" filter="fade">
                                      <p:cBhvr>
                                        <p:cTn id="310" dur="500"/>
                                        <p:tgtEl>
                                          <p:spTgt spid="765"/>
                                        </p:tgtEl>
                                      </p:cBhvr>
                                    </p:animEffect>
                                    <p:set>
                                      <p:cBhvr>
                                        <p:cTn id="311" dur="1" fill="hold">
                                          <p:stCondLst>
                                            <p:cond delay="499"/>
                                          </p:stCondLst>
                                        </p:cTn>
                                        <p:tgtEl>
                                          <p:spTgt spid="765"/>
                                        </p:tgtEl>
                                        <p:attrNameLst>
                                          <p:attrName>style.visibility</p:attrName>
                                        </p:attrNameLst>
                                      </p:cBhvr>
                                      <p:to>
                                        <p:strVal val="hidden"/>
                                      </p:to>
                                    </p:set>
                                  </p:childTnLst>
                                </p:cTn>
                              </p:par>
                              <p:par>
                                <p:cTn id="312" presetID="10" presetClass="exit" presetSubtype="0" fill="hold" nodeType="withEffect">
                                  <p:stCondLst>
                                    <p:cond delay="0"/>
                                  </p:stCondLst>
                                  <p:childTnLst>
                                    <p:animEffect transition="out" filter="fade">
                                      <p:cBhvr>
                                        <p:cTn id="313" dur="500"/>
                                        <p:tgtEl>
                                          <p:spTgt spid="766"/>
                                        </p:tgtEl>
                                      </p:cBhvr>
                                    </p:animEffect>
                                    <p:set>
                                      <p:cBhvr>
                                        <p:cTn id="314" dur="1" fill="hold">
                                          <p:stCondLst>
                                            <p:cond delay="499"/>
                                          </p:stCondLst>
                                        </p:cTn>
                                        <p:tgtEl>
                                          <p:spTgt spid="766"/>
                                        </p:tgtEl>
                                        <p:attrNameLst>
                                          <p:attrName>style.visibility</p:attrName>
                                        </p:attrNameLst>
                                      </p:cBhvr>
                                      <p:to>
                                        <p:strVal val="hidden"/>
                                      </p:to>
                                    </p:set>
                                  </p:childTnLst>
                                </p:cTn>
                              </p:par>
                              <p:par>
                                <p:cTn id="315" presetID="10" presetClass="exit" presetSubtype="0" fill="hold" nodeType="withEffect">
                                  <p:stCondLst>
                                    <p:cond delay="0"/>
                                  </p:stCondLst>
                                  <p:childTnLst>
                                    <p:animEffect transition="out" filter="fade">
                                      <p:cBhvr>
                                        <p:cTn id="316" dur="500"/>
                                        <p:tgtEl>
                                          <p:spTgt spid="833"/>
                                        </p:tgtEl>
                                      </p:cBhvr>
                                    </p:animEffect>
                                    <p:set>
                                      <p:cBhvr>
                                        <p:cTn id="317" dur="1" fill="hold">
                                          <p:stCondLst>
                                            <p:cond delay="499"/>
                                          </p:stCondLst>
                                        </p:cTn>
                                        <p:tgtEl>
                                          <p:spTgt spid="833"/>
                                        </p:tgtEl>
                                        <p:attrNameLst>
                                          <p:attrName>style.visibility</p:attrName>
                                        </p:attrNameLst>
                                      </p:cBhvr>
                                      <p:to>
                                        <p:strVal val="hidden"/>
                                      </p:to>
                                    </p:set>
                                  </p:childTnLst>
                                </p:cTn>
                              </p:par>
                              <p:par>
                                <p:cTn id="318" presetID="10" presetClass="exit" presetSubtype="0" fill="hold" nodeType="withEffect">
                                  <p:stCondLst>
                                    <p:cond delay="0"/>
                                  </p:stCondLst>
                                  <p:childTnLst>
                                    <p:animEffect transition="out" filter="fade">
                                      <p:cBhvr>
                                        <p:cTn id="319" dur="500"/>
                                        <p:tgtEl>
                                          <p:spTgt spid="863"/>
                                        </p:tgtEl>
                                      </p:cBhvr>
                                    </p:animEffect>
                                    <p:set>
                                      <p:cBhvr>
                                        <p:cTn id="320" dur="1" fill="hold">
                                          <p:stCondLst>
                                            <p:cond delay="499"/>
                                          </p:stCondLst>
                                        </p:cTn>
                                        <p:tgtEl>
                                          <p:spTgt spid="863"/>
                                        </p:tgtEl>
                                        <p:attrNameLst>
                                          <p:attrName>style.visibility</p:attrName>
                                        </p:attrNameLst>
                                      </p:cBhvr>
                                      <p:to>
                                        <p:strVal val="hidden"/>
                                      </p:to>
                                    </p:set>
                                  </p:childTnLst>
                                </p:cTn>
                              </p:par>
                              <p:par>
                                <p:cTn id="321" presetID="10" presetClass="exit" presetSubtype="0" fill="hold" nodeType="withEffect">
                                  <p:stCondLst>
                                    <p:cond delay="0"/>
                                  </p:stCondLst>
                                  <p:childTnLst>
                                    <p:animEffect transition="out" filter="fade">
                                      <p:cBhvr>
                                        <p:cTn id="322" dur="500"/>
                                        <p:tgtEl>
                                          <p:spTgt spid="837"/>
                                        </p:tgtEl>
                                      </p:cBhvr>
                                    </p:animEffect>
                                    <p:set>
                                      <p:cBhvr>
                                        <p:cTn id="323" dur="1" fill="hold">
                                          <p:stCondLst>
                                            <p:cond delay="499"/>
                                          </p:stCondLst>
                                        </p:cTn>
                                        <p:tgtEl>
                                          <p:spTgt spid="837"/>
                                        </p:tgtEl>
                                        <p:attrNameLst>
                                          <p:attrName>style.visibility</p:attrName>
                                        </p:attrNameLst>
                                      </p:cBhvr>
                                      <p:to>
                                        <p:strVal val="hidden"/>
                                      </p:to>
                                    </p:set>
                                  </p:childTnLst>
                                </p:cTn>
                              </p:par>
                              <p:par>
                                <p:cTn id="324" presetID="10" presetClass="exit" presetSubtype="0" fill="hold" nodeType="withEffect">
                                  <p:stCondLst>
                                    <p:cond delay="0"/>
                                  </p:stCondLst>
                                  <p:childTnLst>
                                    <p:animEffect transition="out" filter="fade">
                                      <p:cBhvr>
                                        <p:cTn id="325" dur="500"/>
                                        <p:tgtEl>
                                          <p:spTgt spid="864"/>
                                        </p:tgtEl>
                                      </p:cBhvr>
                                    </p:animEffect>
                                    <p:set>
                                      <p:cBhvr>
                                        <p:cTn id="326" dur="1" fill="hold">
                                          <p:stCondLst>
                                            <p:cond delay="499"/>
                                          </p:stCondLst>
                                        </p:cTn>
                                        <p:tgtEl>
                                          <p:spTgt spid="864"/>
                                        </p:tgtEl>
                                        <p:attrNameLst>
                                          <p:attrName>style.visibility</p:attrName>
                                        </p:attrNameLst>
                                      </p:cBhvr>
                                      <p:to>
                                        <p:strVal val="hidden"/>
                                      </p:to>
                                    </p:set>
                                  </p:childTnLst>
                                </p:cTn>
                              </p:par>
                              <p:par>
                                <p:cTn id="327" presetID="10" presetClass="exit" presetSubtype="0" fill="hold" nodeType="withEffect">
                                  <p:stCondLst>
                                    <p:cond delay="0"/>
                                  </p:stCondLst>
                                  <p:childTnLst>
                                    <p:animEffect transition="out" filter="fade">
                                      <p:cBhvr>
                                        <p:cTn id="328" dur="500"/>
                                        <p:tgtEl>
                                          <p:spTgt spid="855"/>
                                        </p:tgtEl>
                                      </p:cBhvr>
                                    </p:animEffect>
                                    <p:set>
                                      <p:cBhvr>
                                        <p:cTn id="329" dur="1" fill="hold">
                                          <p:stCondLst>
                                            <p:cond delay="499"/>
                                          </p:stCondLst>
                                        </p:cTn>
                                        <p:tgtEl>
                                          <p:spTgt spid="855"/>
                                        </p:tgtEl>
                                        <p:attrNameLst>
                                          <p:attrName>style.visibility</p:attrName>
                                        </p:attrNameLst>
                                      </p:cBhvr>
                                      <p:to>
                                        <p:strVal val="hidden"/>
                                      </p:to>
                                    </p:set>
                                  </p:childTnLst>
                                </p:cTn>
                              </p:par>
                              <p:par>
                                <p:cTn id="330" presetID="10" presetClass="exit" presetSubtype="0" fill="hold" nodeType="withEffect">
                                  <p:stCondLst>
                                    <p:cond delay="0"/>
                                  </p:stCondLst>
                                  <p:childTnLst>
                                    <p:animEffect transition="out" filter="fade">
                                      <p:cBhvr>
                                        <p:cTn id="331" dur="500"/>
                                        <p:tgtEl>
                                          <p:spTgt spid="865"/>
                                        </p:tgtEl>
                                      </p:cBhvr>
                                    </p:animEffect>
                                    <p:set>
                                      <p:cBhvr>
                                        <p:cTn id="332" dur="1" fill="hold">
                                          <p:stCondLst>
                                            <p:cond delay="499"/>
                                          </p:stCondLst>
                                        </p:cTn>
                                        <p:tgtEl>
                                          <p:spTgt spid="865"/>
                                        </p:tgtEl>
                                        <p:attrNameLst>
                                          <p:attrName>style.visibility</p:attrName>
                                        </p:attrNameLst>
                                      </p:cBhvr>
                                      <p:to>
                                        <p:strVal val="hidden"/>
                                      </p:to>
                                    </p:set>
                                  </p:childTnLst>
                                </p:cTn>
                              </p:par>
                              <p:par>
                                <p:cTn id="333" presetID="10" presetClass="exit" presetSubtype="0" fill="hold" nodeType="withEffect">
                                  <p:stCondLst>
                                    <p:cond delay="0"/>
                                  </p:stCondLst>
                                  <p:childTnLst>
                                    <p:animEffect transition="out" filter="fade">
                                      <p:cBhvr>
                                        <p:cTn id="334" dur="500"/>
                                        <p:tgtEl>
                                          <p:spTgt spid="838"/>
                                        </p:tgtEl>
                                      </p:cBhvr>
                                    </p:animEffect>
                                    <p:set>
                                      <p:cBhvr>
                                        <p:cTn id="335" dur="1" fill="hold">
                                          <p:stCondLst>
                                            <p:cond delay="499"/>
                                          </p:stCondLst>
                                        </p:cTn>
                                        <p:tgtEl>
                                          <p:spTgt spid="838"/>
                                        </p:tgtEl>
                                        <p:attrNameLst>
                                          <p:attrName>style.visibility</p:attrName>
                                        </p:attrNameLst>
                                      </p:cBhvr>
                                      <p:to>
                                        <p:strVal val="hidden"/>
                                      </p:to>
                                    </p:set>
                                  </p:childTnLst>
                                </p:cTn>
                              </p:par>
                              <p:par>
                                <p:cTn id="336" presetID="10" presetClass="exit" presetSubtype="0" fill="hold" nodeType="withEffect">
                                  <p:stCondLst>
                                    <p:cond delay="0"/>
                                  </p:stCondLst>
                                  <p:childTnLst>
                                    <p:animEffect transition="out" filter="fade">
                                      <p:cBhvr>
                                        <p:cTn id="337" dur="500"/>
                                        <p:tgtEl>
                                          <p:spTgt spid="846"/>
                                        </p:tgtEl>
                                      </p:cBhvr>
                                    </p:animEffect>
                                    <p:set>
                                      <p:cBhvr>
                                        <p:cTn id="338" dur="1" fill="hold">
                                          <p:stCondLst>
                                            <p:cond delay="499"/>
                                          </p:stCondLst>
                                        </p:cTn>
                                        <p:tgtEl>
                                          <p:spTgt spid="846"/>
                                        </p:tgtEl>
                                        <p:attrNameLst>
                                          <p:attrName>style.visibility</p:attrName>
                                        </p:attrNameLst>
                                      </p:cBhvr>
                                      <p:to>
                                        <p:strVal val="hidden"/>
                                      </p:to>
                                    </p:set>
                                  </p:childTnLst>
                                </p:cTn>
                              </p:par>
                              <p:par>
                                <p:cTn id="339" presetID="10" presetClass="exit" presetSubtype="0" fill="hold" nodeType="withEffect">
                                  <p:stCondLst>
                                    <p:cond delay="0"/>
                                  </p:stCondLst>
                                  <p:childTnLst>
                                    <p:animEffect transition="out" filter="fade">
                                      <p:cBhvr>
                                        <p:cTn id="340" dur="500"/>
                                        <p:tgtEl>
                                          <p:spTgt spid="851"/>
                                        </p:tgtEl>
                                      </p:cBhvr>
                                    </p:animEffect>
                                    <p:set>
                                      <p:cBhvr>
                                        <p:cTn id="341" dur="1" fill="hold">
                                          <p:stCondLst>
                                            <p:cond delay="499"/>
                                          </p:stCondLst>
                                        </p:cTn>
                                        <p:tgtEl>
                                          <p:spTgt spid="851"/>
                                        </p:tgtEl>
                                        <p:attrNameLst>
                                          <p:attrName>style.visibility</p:attrName>
                                        </p:attrNameLst>
                                      </p:cBhvr>
                                      <p:to>
                                        <p:strVal val="hidden"/>
                                      </p:to>
                                    </p:set>
                                  </p:childTnLst>
                                </p:cTn>
                              </p:par>
                              <p:par>
                                <p:cTn id="342" presetID="10" presetClass="exit" presetSubtype="0" fill="hold" nodeType="withEffect">
                                  <p:stCondLst>
                                    <p:cond delay="0"/>
                                  </p:stCondLst>
                                  <p:childTnLst>
                                    <p:animEffect transition="out" filter="fade">
                                      <p:cBhvr>
                                        <p:cTn id="343" dur="500"/>
                                        <p:tgtEl>
                                          <p:spTgt spid="853"/>
                                        </p:tgtEl>
                                      </p:cBhvr>
                                    </p:animEffect>
                                    <p:set>
                                      <p:cBhvr>
                                        <p:cTn id="344" dur="1" fill="hold">
                                          <p:stCondLst>
                                            <p:cond delay="499"/>
                                          </p:stCondLst>
                                        </p:cTn>
                                        <p:tgtEl>
                                          <p:spTgt spid="853"/>
                                        </p:tgtEl>
                                        <p:attrNameLst>
                                          <p:attrName>style.visibility</p:attrName>
                                        </p:attrNameLst>
                                      </p:cBhvr>
                                      <p:to>
                                        <p:strVal val="hidden"/>
                                      </p:to>
                                    </p:set>
                                  </p:childTnLst>
                                </p:cTn>
                              </p:par>
                              <p:par>
                                <p:cTn id="345" presetID="10" presetClass="exit" presetSubtype="0" fill="hold" nodeType="withEffect">
                                  <p:stCondLst>
                                    <p:cond delay="0"/>
                                  </p:stCondLst>
                                  <p:childTnLst>
                                    <p:animEffect transition="out" filter="fade">
                                      <p:cBhvr>
                                        <p:cTn id="346" dur="500"/>
                                        <p:tgtEl>
                                          <p:spTgt spid="878"/>
                                        </p:tgtEl>
                                      </p:cBhvr>
                                    </p:animEffect>
                                    <p:set>
                                      <p:cBhvr>
                                        <p:cTn id="347" dur="1" fill="hold">
                                          <p:stCondLst>
                                            <p:cond delay="499"/>
                                          </p:stCondLst>
                                        </p:cTn>
                                        <p:tgtEl>
                                          <p:spTgt spid="878"/>
                                        </p:tgtEl>
                                        <p:attrNameLst>
                                          <p:attrName>style.visibility</p:attrName>
                                        </p:attrNameLst>
                                      </p:cBhvr>
                                      <p:to>
                                        <p:strVal val="hidden"/>
                                      </p:to>
                                    </p:set>
                                  </p:childTnLst>
                                </p:cTn>
                              </p:par>
                              <p:par>
                                <p:cTn id="348" presetID="10" presetClass="exit" presetSubtype="0" fill="hold" nodeType="withEffect">
                                  <p:stCondLst>
                                    <p:cond delay="0"/>
                                  </p:stCondLst>
                                  <p:childTnLst>
                                    <p:animEffect transition="out" filter="fade">
                                      <p:cBhvr>
                                        <p:cTn id="349" dur="500"/>
                                        <p:tgtEl>
                                          <p:spTgt spid="879"/>
                                        </p:tgtEl>
                                      </p:cBhvr>
                                    </p:animEffect>
                                    <p:set>
                                      <p:cBhvr>
                                        <p:cTn id="350" dur="1" fill="hold">
                                          <p:stCondLst>
                                            <p:cond delay="499"/>
                                          </p:stCondLst>
                                        </p:cTn>
                                        <p:tgtEl>
                                          <p:spTgt spid="879"/>
                                        </p:tgtEl>
                                        <p:attrNameLst>
                                          <p:attrName>style.visibility</p:attrName>
                                        </p:attrNameLst>
                                      </p:cBhvr>
                                      <p:to>
                                        <p:strVal val="hidden"/>
                                      </p:to>
                                    </p:set>
                                  </p:childTnLst>
                                </p:cTn>
                              </p:par>
                              <p:par>
                                <p:cTn id="351" presetID="10" presetClass="exit" presetSubtype="0" fill="hold" nodeType="withEffect">
                                  <p:stCondLst>
                                    <p:cond delay="0"/>
                                  </p:stCondLst>
                                  <p:childTnLst>
                                    <p:animEffect transition="out" filter="fade">
                                      <p:cBhvr>
                                        <p:cTn id="352" dur="500"/>
                                        <p:tgtEl>
                                          <p:spTgt spid="882"/>
                                        </p:tgtEl>
                                      </p:cBhvr>
                                    </p:animEffect>
                                    <p:set>
                                      <p:cBhvr>
                                        <p:cTn id="353" dur="1" fill="hold">
                                          <p:stCondLst>
                                            <p:cond delay="499"/>
                                          </p:stCondLst>
                                        </p:cTn>
                                        <p:tgtEl>
                                          <p:spTgt spid="882"/>
                                        </p:tgtEl>
                                        <p:attrNameLst>
                                          <p:attrName>style.visibility</p:attrName>
                                        </p:attrNameLst>
                                      </p:cBhvr>
                                      <p:to>
                                        <p:strVal val="hidden"/>
                                      </p:to>
                                    </p:set>
                                  </p:childTnLst>
                                </p:cTn>
                              </p:par>
                              <p:par>
                                <p:cTn id="354" presetID="10" presetClass="exit" presetSubtype="0" fill="hold" nodeType="withEffect">
                                  <p:stCondLst>
                                    <p:cond delay="0"/>
                                  </p:stCondLst>
                                  <p:childTnLst>
                                    <p:animEffect transition="out" filter="fade">
                                      <p:cBhvr>
                                        <p:cTn id="355" dur="500"/>
                                        <p:tgtEl>
                                          <p:spTgt spid="885"/>
                                        </p:tgtEl>
                                      </p:cBhvr>
                                    </p:animEffect>
                                    <p:set>
                                      <p:cBhvr>
                                        <p:cTn id="356" dur="1" fill="hold">
                                          <p:stCondLst>
                                            <p:cond delay="499"/>
                                          </p:stCondLst>
                                        </p:cTn>
                                        <p:tgtEl>
                                          <p:spTgt spid="885"/>
                                        </p:tgtEl>
                                        <p:attrNameLst>
                                          <p:attrName>style.visibility</p:attrName>
                                        </p:attrNameLst>
                                      </p:cBhvr>
                                      <p:to>
                                        <p:strVal val="hidden"/>
                                      </p:to>
                                    </p:set>
                                  </p:childTnLst>
                                </p:cTn>
                              </p:par>
                              <p:par>
                                <p:cTn id="357" presetID="10" presetClass="exit" presetSubtype="0" fill="hold" nodeType="withEffect">
                                  <p:stCondLst>
                                    <p:cond delay="0"/>
                                  </p:stCondLst>
                                  <p:childTnLst>
                                    <p:animEffect transition="out" filter="fade">
                                      <p:cBhvr>
                                        <p:cTn id="358" dur="500"/>
                                        <p:tgtEl>
                                          <p:spTgt spid="888"/>
                                        </p:tgtEl>
                                      </p:cBhvr>
                                    </p:animEffect>
                                    <p:set>
                                      <p:cBhvr>
                                        <p:cTn id="359" dur="1" fill="hold">
                                          <p:stCondLst>
                                            <p:cond delay="499"/>
                                          </p:stCondLst>
                                        </p:cTn>
                                        <p:tgtEl>
                                          <p:spTgt spid="888"/>
                                        </p:tgtEl>
                                        <p:attrNameLst>
                                          <p:attrName>style.visibility</p:attrName>
                                        </p:attrNameLst>
                                      </p:cBhvr>
                                      <p:to>
                                        <p:strVal val="hidden"/>
                                      </p:to>
                                    </p:set>
                                  </p:childTnLst>
                                </p:cTn>
                              </p:par>
                              <p:par>
                                <p:cTn id="360" presetID="10" presetClass="exit" presetSubtype="0" fill="hold" nodeType="withEffect">
                                  <p:stCondLst>
                                    <p:cond delay="0"/>
                                  </p:stCondLst>
                                  <p:childTnLst>
                                    <p:animEffect transition="out" filter="fade">
                                      <p:cBhvr>
                                        <p:cTn id="361" dur="500"/>
                                        <p:tgtEl>
                                          <p:spTgt spid="891"/>
                                        </p:tgtEl>
                                      </p:cBhvr>
                                    </p:animEffect>
                                    <p:set>
                                      <p:cBhvr>
                                        <p:cTn id="362" dur="1" fill="hold">
                                          <p:stCondLst>
                                            <p:cond delay="499"/>
                                          </p:stCondLst>
                                        </p:cTn>
                                        <p:tgtEl>
                                          <p:spTgt spid="891"/>
                                        </p:tgtEl>
                                        <p:attrNameLst>
                                          <p:attrName>style.visibility</p:attrName>
                                        </p:attrNameLst>
                                      </p:cBhvr>
                                      <p:to>
                                        <p:strVal val="hidden"/>
                                      </p:to>
                                    </p:set>
                                  </p:childTnLst>
                                </p:cTn>
                              </p:par>
                              <p:par>
                                <p:cTn id="363" presetID="10" presetClass="exit" presetSubtype="0" fill="hold" nodeType="withEffect">
                                  <p:stCondLst>
                                    <p:cond delay="0"/>
                                  </p:stCondLst>
                                  <p:childTnLst>
                                    <p:animEffect transition="out" filter="fade">
                                      <p:cBhvr>
                                        <p:cTn id="364" dur="500"/>
                                        <p:tgtEl>
                                          <p:spTgt spid="894"/>
                                        </p:tgtEl>
                                      </p:cBhvr>
                                    </p:animEffect>
                                    <p:set>
                                      <p:cBhvr>
                                        <p:cTn id="365" dur="1" fill="hold">
                                          <p:stCondLst>
                                            <p:cond delay="499"/>
                                          </p:stCondLst>
                                        </p:cTn>
                                        <p:tgtEl>
                                          <p:spTgt spid="894"/>
                                        </p:tgtEl>
                                        <p:attrNameLst>
                                          <p:attrName>style.visibility</p:attrName>
                                        </p:attrNameLst>
                                      </p:cBhvr>
                                      <p:to>
                                        <p:strVal val="hidden"/>
                                      </p:to>
                                    </p:set>
                                  </p:childTnLst>
                                </p:cTn>
                              </p:par>
                              <p:par>
                                <p:cTn id="366" presetID="10" presetClass="exit" presetSubtype="0" fill="hold" nodeType="withEffect">
                                  <p:stCondLst>
                                    <p:cond delay="0"/>
                                  </p:stCondLst>
                                  <p:childTnLst>
                                    <p:animEffect transition="out" filter="fade">
                                      <p:cBhvr>
                                        <p:cTn id="367" dur="500"/>
                                        <p:tgtEl>
                                          <p:spTgt spid="897"/>
                                        </p:tgtEl>
                                      </p:cBhvr>
                                    </p:animEffect>
                                    <p:set>
                                      <p:cBhvr>
                                        <p:cTn id="368" dur="1" fill="hold">
                                          <p:stCondLst>
                                            <p:cond delay="499"/>
                                          </p:stCondLst>
                                        </p:cTn>
                                        <p:tgtEl>
                                          <p:spTgt spid="897"/>
                                        </p:tgtEl>
                                        <p:attrNameLst>
                                          <p:attrName>style.visibility</p:attrName>
                                        </p:attrNameLst>
                                      </p:cBhvr>
                                      <p:to>
                                        <p:strVal val="hidden"/>
                                      </p:to>
                                    </p:set>
                                  </p:childTnLst>
                                </p:cTn>
                              </p:par>
                              <p:par>
                                <p:cTn id="369" presetID="10" presetClass="exit" presetSubtype="0" fill="hold" nodeType="withEffect">
                                  <p:stCondLst>
                                    <p:cond delay="0"/>
                                  </p:stCondLst>
                                  <p:childTnLst>
                                    <p:animEffect transition="out" filter="fade">
                                      <p:cBhvr>
                                        <p:cTn id="370" dur="500"/>
                                        <p:tgtEl>
                                          <p:spTgt spid="900"/>
                                        </p:tgtEl>
                                      </p:cBhvr>
                                    </p:animEffect>
                                    <p:set>
                                      <p:cBhvr>
                                        <p:cTn id="371" dur="1" fill="hold">
                                          <p:stCondLst>
                                            <p:cond delay="499"/>
                                          </p:stCondLst>
                                        </p:cTn>
                                        <p:tgtEl>
                                          <p:spTgt spid="900"/>
                                        </p:tgtEl>
                                        <p:attrNameLst>
                                          <p:attrName>style.visibility</p:attrName>
                                        </p:attrNameLst>
                                      </p:cBhvr>
                                      <p:to>
                                        <p:strVal val="hidden"/>
                                      </p:to>
                                    </p:set>
                                  </p:childTnLst>
                                </p:cTn>
                              </p:par>
                              <p:par>
                                <p:cTn id="372" presetID="10" presetClass="exit" presetSubtype="0" fill="hold" nodeType="withEffect">
                                  <p:stCondLst>
                                    <p:cond delay="0"/>
                                  </p:stCondLst>
                                  <p:childTnLst>
                                    <p:animEffect transition="out" filter="fade">
                                      <p:cBhvr>
                                        <p:cTn id="373" dur="500"/>
                                        <p:tgtEl>
                                          <p:spTgt spid="903"/>
                                        </p:tgtEl>
                                      </p:cBhvr>
                                    </p:animEffect>
                                    <p:set>
                                      <p:cBhvr>
                                        <p:cTn id="374" dur="1" fill="hold">
                                          <p:stCondLst>
                                            <p:cond delay="499"/>
                                          </p:stCondLst>
                                        </p:cTn>
                                        <p:tgtEl>
                                          <p:spTgt spid="903"/>
                                        </p:tgtEl>
                                        <p:attrNameLst>
                                          <p:attrName>style.visibility</p:attrName>
                                        </p:attrNameLst>
                                      </p:cBhvr>
                                      <p:to>
                                        <p:strVal val="hidden"/>
                                      </p:to>
                                    </p:set>
                                  </p:childTnLst>
                                </p:cTn>
                              </p:par>
                              <p:par>
                                <p:cTn id="375" presetID="10" presetClass="exit" presetSubtype="0" fill="hold" nodeType="withEffect">
                                  <p:stCondLst>
                                    <p:cond delay="0"/>
                                  </p:stCondLst>
                                  <p:childTnLst>
                                    <p:animEffect transition="out" filter="fade">
                                      <p:cBhvr>
                                        <p:cTn id="376" dur="500"/>
                                        <p:tgtEl>
                                          <p:spTgt spid="909"/>
                                        </p:tgtEl>
                                      </p:cBhvr>
                                    </p:animEffect>
                                    <p:set>
                                      <p:cBhvr>
                                        <p:cTn id="377" dur="1" fill="hold">
                                          <p:stCondLst>
                                            <p:cond delay="499"/>
                                          </p:stCondLst>
                                        </p:cTn>
                                        <p:tgtEl>
                                          <p:spTgt spid="909"/>
                                        </p:tgtEl>
                                        <p:attrNameLst>
                                          <p:attrName>style.visibility</p:attrName>
                                        </p:attrNameLst>
                                      </p:cBhvr>
                                      <p:to>
                                        <p:strVal val="hidden"/>
                                      </p:to>
                                    </p:set>
                                  </p:childTnLst>
                                </p:cTn>
                              </p:par>
                              <p:par>
                                <p:cTn id="378" presetID="10" presetClass="exit" presetSubtype="0" fill="hold" nodeType="withEffect">
                                  <p:stCondLst>
                                    <p:cond delay="0"/>
                                  </p:stCondLst>
                                  <p:childTnLst>
                                    <p:animEffect transition="out" filter="fade">
                                      <p:cBhvr>
                                        <p:cTn id="379" dur="500"/>
                                        <p:tgtEl>
                                          <p:spTgt spid="912"/>
                                        </p:tgtEl>
                                      </p:cBhvr>
                                    </p:animEffect>
                                    <p:set>
                                      <p:cBhvr>
                                        <p:cTn id="380" dur="1" fill="hold">
                                          <p:stCondLst>
                                            <p:cond delay="499"/>
                                          </p:stCondLst>
                                        </p:cTn>
                                        <p:tgtEl>
                                          <p:spTgt spid="912"/>
                                        </p:tgtEl>
                                        <p:attrNameLst>
                                          <p:attrName>style.visibility</p:attrName>
                                        </p:attrNameLst>
                                      </p:cBhvr>
                                      <p:to>
                                        <p:strVal val="hidden"/>
                                      </p:to>
                                    </p:set>
                                  </p:childTnLst>
                                </p:cTn>
                              </p:par>
                              <p:par>
                                <p:cTn id="381" presetID="10" presetClass="exit" presetSubtype="0" fill="hold" nodeType="withEffect">
                                  <p:stCondLst>
                                    <p:cond delay="0"/>
                                  </p:stCondLst>
                                  <p:childTnLst>
                                    <p:animEffect transition="out" filter="fade">
                                      <p:cBhvr>
                                        <p:cTn id="382" dur="500"/>
                                        <p:tgtEl>
                                          <p:spTgt spid="915"/>
                                        </p:tgtEl>
                                      </p:cBhvr>
                                    </p:animEffect>
                                    <p:set>
                                      <p:cBhvr>
                                        <p:cTn id="383" dur="1" fill="hold">
                                          <p:stCondLst>
                                            <p:cond delay="499"/>
                                          </p:stCondLst>
                                        </p:cTn>
                                        <p:tgtEl>
                                          <p:spTgt spid="915"/>
                                        </p:tgtEl>
                                        <p:attrNameLst>
                                          <p:attrName>style.visibility</p:attrName>
                                        </p:attrNameLst>
                                      </p:cBhvr>
                                      <p:to>
                                        <p:strVal val="hidden"/>
                                      </p:to>
                                    </p:set>
                                  </p:childTnLst>
                                </p:cTn>
                              </p:par>
                              <p:par>
                                <p:cTn id="384" presetID="10" presetClass="exit" presetSubtype="0" fill="hold" nodeType="withEffect">
                                  <p:stCondLst>
                                    <p:cond delay="0"/>
                                  </p:stCondLst>
                                  <p:childTnLst>
                                    <p:animEffect transition="out" filter="fade">
                                      <p:cBhvr>
                                        <p:cTn id="385" dur="500"/>
                                        <p:tgtEl>
                                          <p:spTgt spid="918"/>
                                        </p:tgtEl>
                                      </p:cBhvr>
                                    </p:animEffect>
                                    <p:set>
                                      <p:cBhvr>
                                        <p:cTn id="386" dur="1" fill="hold">
                                          <p:stCondLst>
                                            <p:cond delay="499"/>
                                          </p:stCondLst>
                                        </p:cTn>
                                        <p:tgtEl>
                                          <p:spTgt spid="918"/>
                                        </p:tgtEl>
                                        <p:attrNameLst>
                                          <p:attrName>style.visibility</p:attrName>
                                        </p:attrNameLst>
                                      </p:cBhvr>
                                      <p:to>
                                        <p:strVal val="hidden"/>
                                      </p:to>
                                    </p:set>
                                  </p:childTnLst>
                                </p:cTn>
                              </p:par>
                              <p:par>
                                <p:cTn id="387" presetID="10" presetClass="exit" presetSubtype="0" fill="hold" nodeType="withEffect">
                                  <p:stCondLst>
                                    <p:cond delay="0"/>
                                  </p:stCondLst>
                                  <p:childTnLst>
                                    <p:animEffect transition="out" filter="fade">
                                      <p:cBhvr>
                                        <p:cTn id="388" dur="500"/>
                                        <p:tgtEl>
                                          <p:spTgt spid="921"/>
                                        </p:tgtEl>
                                      </p:cBhvr>
                                    </p:animEffect>
                                    <p:set>
                                      <p:cBhvr>
                                        <p:cTn id="389" dur="1" fill="hold">
                                          <p:stCondLst>
                                            <p:cond delay="499"/>
                                          </p:stCondLst>
                                        </p:cTn>
                                        <p:tgtEl>
                                          <p:spTgt spid="921"/>
                                        </p:tgtEl>
                                        <p:attrNameLst>
                                          <p:attrName>style.visibility</p:attrName>
                                        </p:attrNameLst>
                                      </p:cBhvr>
                                      <p:to>
                                        <p:strVal val="hidden"/>
                                      </p:to>
                                    </p:set>
                                  </p:childTnLst>
                                </p:cTn>
                              </p:par>
                              <p:par>
                                <p:cTn id="390" presetID="10" presetClass="exit" presetSubtype="0" fill="hold" nodeType="withEffect">
                                  <p:stCondLst>
                                    <p:cond delay="0"/>
                                  </p:stCondLst>
                                  <p:childTnLst>
                                    <p:animEffect transition="out" filter="fade">
                                      <p:cBhvr>
                                        <p:cTn id="391" dur="500"/>
                                        <p:tgtEl>
                                          <p:spTgt spid="925"/>
                                        </p:tgtEl>
                                      </p:cBhvr>
                                    </p:animEffect>
                                    <p:set>
                                      <p:cBhvr>
                                        <p:cTn id="392" dur="1" fill="hold">
                                          <p:stCondLst>
                                            <p:cond delay="499"/>
                                          </p:stCondLst>
                                        </p:cTn>
                                        <p:tgtEl>
                                          <p:spTgt spid="925"/>
                                        </p:tgtEl>
                                        <p:attrNameLst>
                                          <p:attrName>style.visibility</p:attrName>
                                        </p:attrNameLst>
                                      </p:cBhvr>
                                      <p:to>
                                        <p:strVal val="hidden"/>
                                      </p:to>
                                    </p:set>
                                  </p:childTnLst>
                                </p:cTn>
                              </p:par>
                              <p:par>
                                <p:cTn id="393" presetID="10" presetClass="exit" presetSubtype="0" fill="hold" nodeType="withEffect">
                                  <p:stCondLst>
                                    <p:cond delay="0"/>
                                  </p:stCondLst>
                                  <p:childTnLst>
                                    <p:animEffect transition="out" filter="fade">
                                      <p:cBhvr>
                                        <p:cTn id="394" dur="500"/>
                                        <p:tgtEl>
                                          <p:spTgt spid="928"/>
                                        </p:tgtEl>
                                      </p:cBhvr>
                                    </p:animEffect>
                                    <p:set>
                                      <p:cBhvr>
                                        <p:cTn id="395" dur="1" fill="hold">
                                          <p:stCondLst>
                                            <p:cond delay="499"/>
                                          </p:stCondLst>
                                        </p:cTn>
                                        <p:tgtEl>
                                          <p:spTgt spid="928"/>
                                        </p:tgtEl>
                                        <p:attrNameLst>
                                          <p:attrName>style.visibility</p:attrName>
                                        </p:attrNameLst>
                                      </p:cBhvr>
                                      <p:to>
                                        <p:strVal val="hidden"/>
                                      </p:to>
                                    </p:set>
                                  </p:childTnLst>
                                </p:cTn>
                              </p:par>
                              <p:par>
                                <p:cTn id="396" presetID="10" presetClass="exit" presetSubtype="0" fill="hold" nodeType="withEffect">
                                  <p:stCondLst>
                                    <p:cond delay="0"/>
                                  </p:stCondLst>
                                  <p:childTnLst>
                                    <p:animEffect transition="out" filter="fade">
                                      <p:cBhvr>
                                        <p:cTn id="397" dur="500"/>
                                        <p:tgtEl>
                                          <p:spTgt spid="931"/>
                                        </p:tgtEl>
                                      </p:cBhvr>
                                    </p:animEffect>
                                    <p:set>
                                      <p:cBhvr>
                                        <p:cTn id="398" dur="1" fill="hold">
                                          <p:stCondLst>
                                            <p:cond delay="499"/>
                                          </p:stCondLst>
                                        </p:cTn>
                                        <p:tgtEl>
                                          <p:spTgt spid="931"/>
                                        </p:tgtEl>
                                        <p:attrNameLst>
                                          <p:attrName>style.visibility</p:attrName>
                                        </p:attrNameLst>
                                      </p:cBhvr>
                                      <p:to>
                                        <p:strVal val="hidden"/>
                                      </p:to>
                                    </p:set>
                                  </p:childTnLst>
                                </p:cTn>
                              </p:par>
                              <p:par>
                                <p:cTn id="399" presetID="10" presetClass="exit" presetSubtype="0" fill="hold" grpId="0" nodeType="withEffect">
                                  <p:stCondLst>
                                    <p:cond delay="0"/>
                                  </p:stCondLst>
                                  <p:childTnLst>
                                    <p:animEffect transition="out" filter="fade">
                                      <p:cBhvr>
                                        <p:cTn id="400" dur="500"/>
                                        <p:tgtEl>
                                          <p:spTgt spid="471"/>
                                        </p:tgtEl>
                                      </p:cBhvr>
                                    </p:animEffect>
                                    <p:set>
                                      <p:cBhvr>
                                        <p:cTn id="401" dur="1" fill="hold">
                                          <p:stCondLst>
                                            <p:cond delay="499"/>
                                          </p:stCondLst>
                                        </p:cTn>
                                        <p:tgtEl>
                                          <p:spTgt spid="471"/>
                                        </p:tgtEl>
                                        <p:attrNameLst>
                                          <p:attrName>style.visibility</p:attrName>
                                        </p:attrNameLst>
                                      </p:cBhvr>
                                      <p:to>
                                        <p:strVal val="hidden"/>
                                      </p:to>
                                    </p:set>
                                  </p:childTnLst>
                                </p:cTn>
                              </p:par>
                              <p:par>
                                <p:cTn id="402" presetID="10" presetClass="exit" presetSubtype="0" fill="hold" grpId="0" nodeType="withEffect">
                                  <p:stCondLst>
                                    <p:cond delay="0"/>
                                  </p:stCondLst>
                                  <p:childTnLst>
                                    <p:animEffect transition="out" filter="fade">
                                      <p:cBhvr>
                                        <p:cTn id="403" dur="500"/>
                                        <p:tgtEl>
                                          <p:spTgt spid="510"/>
                                        </p:tgtEl>
                                      </p:cBhvr>
                                    </p:animEffect>
                                    <p:set>
                                      <p:cBhvr>
                                        <p:cTn id="404" dur="1" fill="hold">
                                          <p:stCondLst>
                                            <p:cond delay="499"/>
                                          </p:stCondLst>
                                        </p:cTn>
                                        <p:tgtEl>
                                          <p:spTgt spid="510"/>
                                        </p:tgtEl>
                                        <p:attrNameLst>
                                          <p:attrName>style.visibility</p:attrName>
                                        </p:attrNameLst>
                                      </p:cBhvr>
                                      <p:to>
                                        <p:strVal val="hidden"/>
                                      </p:to>
                                    </p:set>
                                  </p:childTnLst>
                                </p:cTn>
                              </p:par>
                              <p:par>
                                <p:cTn id="405" presetID="10" presetClass="exit" presetSubtype="0" fill="hold" grpId="0" nodeType="withEffect">
                                  <p:stCondLst>
                                    <p:cond delay="0"/>
                                  </p:stCondLst>
                                  <p:childTnLst>
                                    <p:animEffect transition="out" filter="fade">
                                      <p:cBhvr>
                                        <p:cTn id="406" dur="500"/>
                                        <p:tgtEl>
                                          <p:spTgt spid="667"/>
                                        </p:tgtEl>
                                      </p:cBhvr>
                                    </p:animEffect>
                                    <p:set>
                                      <p:cBhvr>
                                        <p:cTn id="407" dur="1" fill="hold">
                                          <p:stCondLst>
                                            <p:cond delay="499"/>
                                          </p:stCondLst>
                                        </p:cTn>
                                        <p:tgtEl>
                                          <p:spTgt spid="667"/>
                                        </p:tgtEl>
                                        <p:attrNameLst>
                                          <p:attrName>style.visibility</p:attrName>
                                        </p:attrNameLst>
                                      </p:cBhvr>
                                      <p:to>
                                        <p:strVal val="hidden"/>
                                      </p:to>
                                    </p:set>
                                  </p:childTnLst>
                                </p:cTn>
                              </p:par>
                              <p:par>
                                <p:cTn id="408" presetID="10" presetClass="exit" presetSubtype="0" fill="hold" grpId="0" nodeType="withEffect">
                                  <p:stCondLst>
                                    <p:cond delay="0"/>
                                  </p:stCondLst>
                                  <p:childTnLst>
                                    <p:animEffect transition="out" filter="fade">
                                      <p:cBhvr>
                                        <p:cTn id="409" dur="500"/>
                                        <p:tgtEl>
                                          <p:spTgt spid="33"/>
                                        </p:tgtEl>
                                      </p:cBhvr>
                                    </p:animEffect>
                                    <p:set>
                                      <p:cBhvr>
                                        <p:cTn id="410" dur="1" fill="hold">
                                          <p:stCondLst>
                                            <p:cond delay="499"/>
                                          </p:stCondLst>
                                        </p:cTn>
                                        <p:tgtEl>
                                          <p:spTgt spid="33"/>
                                        </p:tgtEl>
                                        <p:attrNameLst>
                                          <p:attrName>style.visibility</p:attrName>
                                        </p:attrNameLst>
                                      </p:cBhvr>
                                      <p:to>
                                        <p:strVal val="hidden"/>
                                      </p:to>
                                    </p:set>
                                  </p:childTnLst>
                                </p:cTn>
                              </p:par>
                              <p:par>
                                <p:cTn id="411" presetID="10" presetClass="exit" presetSubtype="0" fill="hold" grpId="0" nodeType="withEffect">
                                  <p:stCondLst>
                                    <p:cond delay="0"/>
                                  </p:stCondLst>
                                  <p:childTnLst>
                                    <p:animEffect transition="out" filter="fade">
                                      <p:cBhvr>
                                        <p:cTn id="412" dur="500"/>
                                        <p:tgtEl>
                                          <p:spTgt spid="34"/>
                                        </p:tgtEl>
                                      </p:cBhvr>
                                    </p:animEffect>
                                    <p:set>
                                      <p:cBhvr>
                                        <p:cTn id="413" dur="1" fill="hold">
                                          <p:stCondLst>
                                            <p:cond delay="499"/>
                                          </p:stCondLst>
                                        </p:cTn>
                                        <p:tgtEl>
                                          <p:spTgt spid="34"/>
                                        </p:tgtEl>
                                        <p:attrNameLst>
                                          <p:attrName>style.visibility</p:attrName>
                                        </p:attrNameLst>
                                      </p:cBhvr>
                                      <p:to>
                                        <p:strVal val="hidden"/>
                                      </p:to>
                                    </p:set>
                                  </p:childTnLst>
                                </p:cTn>
                              </p:par>
                              <p:par>
                                <p:cTn id="414" presetID="10" presetClass="exit" presetSubtype="0" fill="hold" grpId="0" nodeType="withEffect">
                                  <p:stCondLst>
                                    <p:cond delay="0"/>
                                  </p:stCondLst>
                                  <p:childTnLst>
                                    <p:animEffect transition="out" filter="fade">
                                      <p:cBhvr>
                                        <p:cTn id="415" dur="500"/>
                                        <p:tgtEl>
                                          <p:spTgt spid="40"/>
                                        </p:tgtEl>
                                      </p:cBhvr>
                                    </p:animEffect>
                                    <p:set>
                                      <p:cBhvr>
                                        <p:cTn id="416" dur="1" fill="hold">
                                          <p:stCondLst>
                                            <p:cond delay="499"/>
                                          </p:stCondLst>
                                        </p:cTn>
                                        <p:tgtEl>
                                          <p:spTgt spid="40"/>
                                        </p:tgtEl>
                                        <p:attrNameLst>
                                          <p:attrName>style.visibility</p:attrName>
                                        </p:attrNameLst>
                                      </p:cBhvr>
                                      <p:to>
                                        <p:strVal val="hidden"/>
                                      </p:to>
                                    </p:set>
                                  </p:childTnLst>
                                </p:cTn>
                              </p:par>
                              <p:par>
                                <p:cTn id="417" presetID="10" presetClass="exit" presetSubtype="0" fill="hold" grpId="0" nodeType="withEffect">
                                  <p:stCondLst>
                                    <p:cond delay="0"/>
                                  </p:stCondLst>
                                  <p:childTnLst>
                                    <p:animEffect transition="out" filter="fade">
                                      <p:cBhvr>
                                        <p:cTn id="418" dur="500"/>
                                        <p:tgtEl>
                                          <p:spTgt spid="41"/>
                                        </p:tgtEl>
                                      </p:cBhvr>
                                    </p:animEffect>
                                    <p:set>
                                      <p:cBhvr>
                                        <p:cTn id="419" dur="1" fill="hold">
                                          <p:stCondLst>
                                            <p:cond delay="499"/>
                                          </p:stCondLst>
                                        </p:cTn>
                                        <p:tgtEl>
                                          <p:spTgt spid="41"/>
                                        </p:tgtEl>
                                        <p:attrNameLst>
                                          <p:attrName>style.visibility</p:attrName>
                                        </p:attrNameLst>
                                      </p:cBhvr>
                                      <p:to>
                                        <p:strVal val="hidden"/>
                                      </p:to>
                                    </p:set>
                                  </p:childTnLst>
                                </p:cTn>
                              </p:par>
                              <p:par>
                                <p:cTn id="420" presetID="10" presetClass="exit" presetSubtype="0" fill="hold" grpId="0" nodeType="withEffect">
                                  <p:stCondLst>
                                    <p:cond delay="0"/>
                                  </p:stCondLst>
                                  <p:childTnLst>
                                    <p:animEffect transition="out" filter="fade">
                                      <p:cBhvr>
                                        <p:cTn id="421" dur="500"/>
                                        <p:tgtEl>
                                          <p:spTgt spid="64"/>
                                        </p:tgtEl>
                                      </p:cBhvr>
                                    </p:animEffect>
                                    <p:set>
                                      <p:cBhvr>
                                        <p:cTn id="422" dur="1" fill="hold">
                                          <p:stCondLst>
                                            <p:cond delay="499"/>
                                          </p:stCondLst>
                                        </p:cTn>
                                        <p:tgtEl>
                                          <p:spTgt spid="64"/>
                                        </p:tgtEl>
                                        <p:attrNameLst>
                                          <p:attrName>style.visibility</p:attrName>
                                        </p:attrNameLst>
                                      </p:cBhvr>
                                      <p:to>
                                        <p:strVal val="hidden"/>
                                      </p:to>
                                    </p:set>
                                  </p:childTnLst>
                                </p:cTn>
                              </p:par>
                              <p:par>
                                <p:cTn id="423" presetID="10" presetClass="exit" presetSubtype="0" fill="hold" grpId="0" nodeType="withEffect">
                                  <p:stCondLst>
                                    <p:cond delay="0"/>
                                  </p:stCondLst>
                                  <p:childTnLst>
                                    <p:animEffect transition="out" filter="fade">
                                      <p:cBhvr>
                                        <p:cTn id="424" dur="500"/>
                                        <p:tgtEl>
                                          <p:spTgt spid="66"/>
                                        </p:tgtEl>
                                      </p:cBhvr>
                                    </p:animEffect>
                                    <p:set>
                                      <p:cBhvr>
                                        <p:cTn id="425" dur="1" fill="hold">
                                          <p:stCondLst>
                                            <p:cond delay="499"/>
                                          </p:stCondLst>
                                        </p:cTn>
                                        <p:tgtEl>
                                          <p:spTgt spid="66"/>
                                        </p:tgtEl>
                                        <p:attrNameLst>
                                          <p:attrName>style.visibility</p:attrName>
                                        </p:attrNameLst>
                                      </p:cBhvr>
                                      <p:to>
                                        <p:strVal val="hidden"/>
                                      </p:to>
                                    </p:set>
                                  </p:childTnLst>
                                </p:cTn>
                              </p:par>
                              <p:par>
                                <p:cTn id="426" presetID="10" presetClass="exit" presetSubtype="0" fill="hold" grpId="0" nodeType="withEffect">
                                  <p:stCondLst>
                                    <p:cond delay="0"/>
                                  </p:stCondLst>
                                  <p:childTnLst>
                                    <p:animEffect transition="out" filter="fade">
                                      <p:cBhvr>
                                        <p:cTn id="427" dur="500"/>
                                        <p:tgtEl>
                                          <p:spTgt spid="69"/>
                                        </p:tgtEl>
                                      </p:cBhvr>
                                    </p:animEffect>
                                    <p:set>
                                      <p:cBhvr>
                                        <p:cTn id="428" dur="1" fill="hold">
                                          <p:stCondLst>
                                            <p:cond delay="499"/>
                                          </p:stCondLst>
                                        </p:cTn>
                                        <p:tgtEl>
                                          <p:spTgt spid="69"/>
                                        </p:tgtEl>
                                        <p:attrNameLst>
                                          <p:attrName>style.visibility</p:attrName>
                                        </p:attrNameLst>
                                      </p:cBhvr>
                                      <p:to>
                                        <p:strVal val="hidden"/>
                                      </p:to>
                                    </p:set>
                                  </p:childTnLst>
                                </p:cTn>
                              </p:par>
                              <p:par>
                                <p:cTn id="429" presetID="10" presetClass="exit" presetSubtype="0" fill="hold" grpId="0" nodeType="withEffect">
                                  <p:stCondLst>
                                    <p:cond delay="0"/>
                                  </p:stCondLst>
                                  <p:childTnLst>
                                    <p:animEffect transition="out" filter="fade">
                                      <p:cBhvr>
                                        <p:cTn id="430" dur="1000"/>
                                        <p:tgtEl>
                                          <p:spTgt spid="2"/>
                                        </p:tgtEl>
                                      </p:cBhvr>
                                    </p:animEffect>
                                    <p:set>
                                      <p:cBhvr>
                                        <p:cTn id="431" dur="1" fill="hold">
                                          <p:stCondLst>
                                            <p:cond delay="999"/>
                                          </p:stCondLst>
                                        </p:cTn>
                                        <p:tgtEl>
                                          <p:spTgt spid="2"/>
                                        </p:tgtEl>
                                        <p:attrNameLst>
                                          <p:attrName>style.visibility</p:attrName>
                                        </p:attrNameLst>
                                      </p:cBhvr>
                                      <p:to>
                                        <p:strVal val="hidden"/>
                                      </p:to>
                                    </p:set>
                                  </p:childTnLst>
                                </p:cTn>
                              </p:par>
                              <p:par>
                                <p:cTn id="432" presetID="42" presetClass="path" presetSubtype="0" accel="50000" decel="50000" fill="hold" nodeType="withEffect">
                                  <p:stCondLst>
                                    <p:cond delay="750"/>
                                  </p:stCondLst>
                                  <p:childTnLst>
                                    <p:animMotion origin="layout" path="M 8.33333E-7 -1.48148E-6 L 8.33333E-7 -0.29004 " pathEditMode="relative" rAng="0" ptsTypes="AA">
                                      <p:cBhvr>
                                        <p:cTn id="433" dur="1000" fill="hold"/>
                                        <p:tgtEl>
                                          <p:spTgt spid="936"/>
                                        </p:tgtEl>
                                        <p:attrNameLst>
                                          <p:attrName>ppt_x</p:attrName>
                                          <p:attrName>ppt_y</p:attrName>
                                        </p:attrNameLst>
                                      </p:cBhvr>
                                      <p:rCtr x="0" y="-14514"/>
                                    </p:animMotion>
                                  </p:childTnLst>
                                </p:cTn>
                              </p:par>
                              <p:par>
                                <p:cTn id="434" presetID="10" presetClass="exit" presetSubtype="0" fill="hold" nodeType="withEffect">
                                  <p:stCondLst>
                                    <p:cond delay="1500"/>
                                  </p:stCondLst>
                                  <p:childTnLst>
                                    <p:animEffect transition="out" filter="fade">
                                      <p:cBhvr>
                                        <p:cTn id="435" dur="250"/>
                                        <p:tgtEl>
                                          <p:spTgt spid="936"/>
                                        </p:tgtEl>
                                      </p:cBhvr>
                                    </p:animEffect>
                                    <p:set>
                                      <p:cBhvr>
                                        <p:cTn id="436" dur="1" fill="hold">
                                          <p:stCondLst>
                                            <p:cond delay="249"/>
                                          </p:stCondLst>
                                        </p:cTn>
                                        <p:tgtEl>
                                          <p:spTgt spid="936"/>
                                        </p:tgtEl>
                                        <p:attrNameLst>
                                          <p:attrName>style.visibility</p:attrName>
                                        </p:attrNameLst>
                                      </p:cBhvr>
                                      <p:to>
                                        <p:strVal val="hidden"/>
                                      </p:to>
                                    </p:set>
                                  </p:childTnLst>
                                </p:cTn>
                              </p:par>
                              <p:par>
                                <p:cTn id="437" presetID="42" presetClass="path" presetSubtype="0" accel="50000" decel="50000" fill="hold" nodeType="withEffect">
                                  <p:stCondLst>
                                    <p:cond delay="1000"/>
                                  </p:stCondLst>
                                  <p:childTnLst>
                                    <p:animMotion origin="layout" path="M -1.45833E-6 4.81481E-6 L -1.45833E-6 0.25 " pathEditMode="relative" rAng="0" ptsTypes="AA">
                                      <p:cBhvr>
                                        <p:cTn id="438" dur="1000" fill="hold"/>
                                        <p:tgtEl>
                                          <p:spTgt spid="672"/>
                                        </p:tgtEl>
                                        <p:attrNameLst>
                                          <p:attrName>ppt_x</p:attrName>
                                          <p:attrName>ppt_y</p:attrName>
                                        </p:attrNameLst>
                                      </p:cBhvr>
                                      <p:rCtr x="0" y="12500"/>
                                    </p:animMotion>
                                  </p:childTnLst>
                                </p:cTn>
                              </p:par>
                              <p:par>
                                <p:cTn id="439" presetID="10" presetClass="exit" presetSubtype="0" fill="hold" nodeType="withEffect">
                                  <p:stCondLst>
                                    <p:cond delay="1750"/>
                                  </p:stCondLst>
                                  <p:childTnLst>
                                    <p:animEffect transition="out" filter="fade">
                                      <p:cBhvr>
                                        <p:cTn id="440" dur="250"/>
                                        <p:tgtEl>
                                          <p:spTgt spid="672"/>
                                        </p:tgtEl>
                                      </p:cBhvr>
                                    </p:animEffect>
                                    <p:set>
                                      <p:cBhvr>
                                        <p:cTn id="441" dur="1" fill="hold">
                                          <p:stCondLst>
                                            <p:cond delay="249"/>
                                          </p:stCondLst>
                                        </p:cTn>
                                        <p:tgtEl>
                                          <p:spTgt spid="672"/>
                                        </p:tgtEl>
                                        <p:attrNameLst>
                                          <p:attrName>style.visibility</p:attrName>
                                        </p:attrNameLst>
                                      </p:cBhvr>
                                      <p:to>
                                        <p:strVal val="hidden"/>
                                      </p:to>
                                    </p:set>
                                  </p:childTnLst>
                                </p:cTn>
                              </p:par>
                              <p:par>
                                <p:cTn id="442" presetID="63" presetClass="path" presetSubtype="0" accel="50000" decel="50000" fill="hold" nodeType="withEffect">
                                  <p:stCondLst>
                                    <p:cond delay="1250"/>
                                  </p:stCondLst>
                                  <p:childTnLst>
                                    <p:animMotion origin="layout" path="M -4.58333E-6 2.22222E-6 L 0.25 2.22222E-6 " pathEditMode="relative" rAng="0" ptsTypes="AA">
                                      <p:cBhvr>
                                        <p:cTn id="443" dur="1000" fill="hold"/>
                                        <p:tgtEl>
                                          <p:spTgt spid="673"/>
                                        </p:tgtEl>
                                        <p:attrNameLst>
                                          <p:attrName>ppt_x</p:attrName>
                                          <p:attrName>ppt_y</p:attrName>
                                        </p:attrNameLst>
                                      </p:cBhvr>
                                      <p:rCtr x="12500" y="0"/>
                                    </p:animMotion>
                                  </p:childTnLst>
                                </p:cTn>
                              </p:par>
                              <p:par>
                                <p:cTn id="444" presetID="10" presetClass="exit" presetSubtype="0" fill="hold" nodeType="withEffect">
                                  <p:stCondLst>
                                    <p:cond delay="2000"/>
                                  </p:stCondLst>
                                  <p:childTnLst>
                                    <p:animEffect transition="out" filter="fade">
                                      <p:cBhvr>
                                        <p:cTn id="445" dur="250"/>
                                        <p:tgtEl>
                                          <p:spTgt spid="673"/>
                                        </p:tgtEl>
                                      </p:cBhvr>
                                    </p:animEffect>
                                    <p:set>
                                      <p:cBhvr>
                                        <p:cTn id="446" dur="1" fill="hold">
                                          <p:stCondLst>
                                            <p:cond delay="249"/>
                                          </p:stCondLst>
                                        </p:cTn>
                                        <p:tgtEl>
                                          <p:spTgt spid="6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1" grpId="0" animBg="1"/>
      <p:bldP spid="510" grpId="0" animBg="1"/>
      <p:bldP spid="667" grpId="0" animBg="1"/>
      <p:bldP spid="33" grpId="0" animBg="1"/>
      <p:bldP spid="34" grpId="0" animBg="1"/>
      <p:bldP spid="40" grpId="0" animBg="1"/>
      <p:bldP spid="41" grpId="0" animBg="1"/>
      <p:bldP spid="64" grpId="0" animBg="1"/>
      <p:bldP spid="66" grpId="0" animBg="1"/>
      <p:bldP spid="6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MT_TILE" val="YES"/>
</p:tagLst>
</file>

<file path=ppt/tags/tag10.xml><?xml version="1.0" encoding="utf-8"?>
<p:tagLst xmlns:a="http://schemas.openxmlformats.org/drawingml/2006/main" xmlns:r="http://schemas.openxmlformats.org/officeDocument/2006/relationships" xmlns:p="http://schemas.openxmlformats.org/presentationml/2006/main">
  <p:tag name="TIMING" val="|55.7|3.5|.5|50.4|1.1|.5|1.9|1.3|.5|25.8|4.2|.5"/>
</p:tagLst>
</file>

<file path=ppt/tags/tag2.xml><?xml version="1.0" encoding="utf-8"?>
<p:tagLst xmlns:a="http://schemas.openxmlformats.org/drawingml/2006/main" xmlns:r="http://schemas.openxmlformats.org/officeDocument/2006/relationships" xmlns:p="http://schemas.openxmlformats.org/presentationml/2006/main">
  <p:tag name="MT_TILE" val="YES"/>
</p:tagLst>
</file>

<file path=ppt/tags/tag3.xml><?xml version="1.0" encoding="utf-8"?>
<p:tagLst xmlns:a="http://schemas.openxmlformats.org/drawingml/2006/main" xmlns:r="http://schemas.openxmlformats.org/officeDocument/2006/relationships" xmlns:p="http://schemas.openxmlformats.org/presentationml/2006/main">
  <p:tag name="MT_TILE" val="YES"/>
</p:tagLst>
</file>

<file path=ppt/tags/tag4.xml><?xml version="1.0" encoding="utf-8"?>
<p:tagLst xmlns:a="http://schemas.openxmlformats.org/drawingml/2006/main" xmlns:r="http://schemas.openxmlformats.org/officeDocument/2006/relationships" xmlns:p="http://schemas.openxmlformats.org/presentationml/2006/main">
  <p:tag name="MT_TILE" val="YES"/>
</p:tagLst>
</file>

<file path=ppt/tags/tag5.xml><?xml version="1.0" encoding="utf-8"?>
<p:tagLst xmlns:a="http://schemas.openxmlformats.org/drawingml/2006/main" xmlns:r="http://schemas.openxmlformats.org/officeDocument/2006/relationships" xmlns:p="http://schemas.openxmlformats.org/presentationml/2006/main">
  <p:tag name="MT_TILE" val="YES"/>
</p:tagLst>
</file>

<file path=ppt/tags/tag6.xml><?xml version="1.0" encoding="utf-8"?>
<p:tagLst xmlns:a="http://schemas.openxmlformats.org/drawingml/2006/main" xmlns:r="http://schemas.openxmlformats.org/officeDocument/2006/relationships" xmlns:p="http://schemas.openxmlformats.org/presentationml/2006/main">
  <p:tag name="MT_TILE" val="YES"/>
</p:tagLst>
</file>

<file path=ppt/tags/tag7.xml><?xml version="1.0" encoding="utf-8"?>
<p:tagLst xmlns:a="http://schemas.openxmlformats.org/drawingml/2006/main" xmlns:r="http://schemas.openxmlformats.org/officeDocument/2006/relationships" xmlns:p="http://schemas.openxmlformats.org/presentationml/2006/main">
  <p:tag name="MT_TILE" val="YES"/>
</p:tagLst>
</file>

<file path=ppt/tags/tag8.xml><?xml version="1.0" encoding="utf-8"?>
<p:tagLst xmlns:a="http://schemas.openxmlformats.org/drawingml/2006/main" xmlns:r="http://schemas.openxmlformats.org/officeDocument/2006/relationships" xmlns:p="http://schemas.openxmlformats.org/presentationml/2006/main">
  <p:tag name="MT_TILE" val="YES"/>
</p:tagLst>
</file>

<file path=ppt/tags/tag9.xml><?xml version="1.0" encoding="utf-8"?>
<p:tagLst xmlns:a="http://schemas.openxmlformats.org/drawingml/2006/main" xmlns:r="http://schemas.openxmlformats.org/officeDocument/2006/relationships" xmlns:p="http://schemas.openxmlformats.org/presentationml/2006/main">
  <p:tag name="MT_TILE" val="YES"/>
</p:tagLst>
</file>

<file path=ppt/theme/theme1.xml><?xml version="1.0" encoding="utf-8"?>
<a:theme xmlns:a="http://schemas.openxmlformats.org/drawingml/2006/main" name="5-30499_SPC_2014_ITPro_Template_16x9">
  <a:themeElements>
    <a:clrScheme name="SPC 2014">
      <a:dk1>
        <a:srgbClr val="505050"/>
      </a:dk1>
      <a:lt1>
        <a:srgbClr val="FFFFFF"/>
      </a:lt1>
      <a:dk2>
        <a:srgbClr val="0072C6"/>
      </a:dk2>
      <a:lt2>
        <a:srgbClr val="E6E6E6"/>
      </a:lt2>
      <a:accent1>
        <a:srgbClr val="00188F"/>
      </a:accent1>
      <a:accent2>
        <a:srgbClr val="00BCF2"/>
      </a:accent2>
      <a:accent3>
        <a:srgbClr val="6DC2E9"/>
      </a:accent3>
      <a:accent4>
        <a:srgbClr val="DC3C00"/>
      </a:accent4>
      <a:accent5>
        <a:srgbClr val="007233"/>
      </a:accent5>
      <a:accent6>
        <a:srgbClr val="442359"/>
      </a:accent6>
      <a:hlink>
        <a:srgbClr val="00BCF2"/>
      </a:hlink>
      <a:folHlink>
        <a:srgbClr val="00BCF2"/>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harePoint_Conference_2014_ITPro_Template" id="{F1BF2D39-13A4-45B9-A7D0-772363FBC334}" vid="{8B01843C-F750-4256-AAE1-33E41EAD9EA4}"/>
    </a:ext>
  </a:extLst>
</a:theme>
</file>

<file path=ppt/theme/theme2.xml><?xml version="1.0" encoding="utf-8"?>
<a:theme xmlns:a="http://schemas.openxmlformats.org/drawingml/2006/main" name="5-30055_Office365 Template 2012 - 16x9 - White Background">
  <a:themeElements>
    <a:clrScheme name="Office_Template_2012_Light">
      <a:dk1>
        <a:srgbClr val="000000"/>
      </a:dk1>
      <a:lt1>
        <a:srgbClr val="FFFFFF"/>
      </a:lt1>
      <a:dk2>
        <a:srgbClr val="EB3C00"/>
      </a:dk2>
      <a:lt2>
        <a:srgbClr val="797A7D"/>
      </a:lt2>
      <a:accent1>
        <a:srgbClr val="EB3C00"/>
      </a:accent1>
      <a:accent2>
        <a:srgbClr val="FF8C00"/>
      </a:accent2>
      <a:accent3>
        <a:srgbClr val="FFB900"/>
      </a:accent3>
      <a:accent4>
        <a:srgbClr val="007233"/>
      </a:accent4>
      <a:accent5>
        <a:srgbClr val="00188F"/>
      </a:accent5>
      <a:accent6>
        <a:srgbClr val="68217A"/>
      </a:accent6>
      <a:hlink>
        <a:srgbClr val="FF8C00"/>
      </a:hlink>
      <a:folHlink>
        <a:srgbClr val="EB3C0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defPPr algn="ctr" defTabSz="914099" fontAlgn="base">
          <a:spcBef>
            <a:spcPct val="0"/>
          </a:spcBef>
          <a:spcAft>
            <a:spcPct val="0"/>
          </a:spcAft>
          <a:defRPr sz="22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400" spc="-70" dirty="0" smtClean="0">
            <a:gradFill>
              <a:gsLst>
                <a:gs pos="2917">
                  <a:schemeClr val="bg2"/>
                </a:gs>
                <a:gs pos="95000">
                  <a:schemeClr val="bg2"/>
                </a:gs>
              </a:gsLst>
              <a:lin ang="5400000" scaled="0"/>
            </a:gradFill>
          </a:defRPr>
        </a:defPPr>
      </a:lstStyle>
    </a:tx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Control xmlns="http://schemas.microsoft.com/VisualStudio/2011/storyboarding/control">
  <Id Name="06da3940-e9d0-4cbc-83c0-042753bc1beb" Revision="1" Stencil="System.MyShapes" StencilVersion="1.0"/>
</Control>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ontrol xmlns="http://schemas.microsoft.com/VisualStudio/2011/storyboarding/control">
  <Id Name="213567ab-0eac-4a1e-a503-6924d2f15e55" Revision="1" Stencil="System.MyShapes" StencilVersion="1.0"/>
</Control>
</file>

<file path=customXml/item4.xml><?xml version="1.0" encoding="utf-8"?>
<p:properties xmlns:p="http://schemas.microsoft.com/office/2006/metadata/properties" xmlns:xsi="http://www.w3.org/2001/XMLSchema-instance" xmlns:pc="http://schemas.microsoft.com/office/infopath/2007/PartnerControls">
  <documentManagement/>
</p:properties>
</file>

<file path=customXml/item5.xml><?xml version="1.0" encoding="utf-8"?>
<?mso-contentType ?>
<FormTemplates xmlns="http://schemas.microsoft.com/sharepoint/v3/contenttype/forms">
  <Display>DocumentLibraryForm</Display>
  <Edit>DocumentLibraryForm</Edit>
  <New>DocumentLibraryForm</New>
</FormTemplates>
</file>

<file path=customXml/item6.xml><?xml version="1.0" encoding="utf-8"?>
<p:properties xmlns:p="http://schemas.microsoft.com/office/2006/metadata/properties" xmlns:xsi="http://www.w3.org/2001/XMLSchema-instance" xmlns:pc="http://schemas.microsoft.com/office/infopath/2007/PartnerControls">
  <documentManagement/>
</p:properties>
</file>

<file path=customXml/item7.xml><?xml version="1.0" encoding="utf-8"?>
<Control xmlns="http://schemas.microsoft.com/VisualStudio/2011/storyboarding/control">
  <Id Name="06da3940-e9d0-4cbc-83c0-042753bc1beb" Revision="1" Stencil="System.MyShapes" StencilVersion="1.0"/>
</Control>
</file>

<file path=customXml/item8.xml><?xml version="1.0" encoding="utf-8"?>
<?mso-contentType ?>
<FormTemplates xmlns="http://schemas.microsoft.com/sharepoint/v3/contenttype/forms">
  <Display>DocumentLibraryForm</Display>
  <Edit>DocumentLibraryForm</Edit>
  <New>DocumentLibraryForm</New>
</FormTemplates>
</file>

<file path=customXml/item9.xml><?xml version="1.0" encoding="utf-8"?>
<ct:contentTypeSchema xmlns:ct="http://schemas.microsoft.com/office/2006/metadata/contentType" xmlns:ma="http://schemas.microsoft.com/office/2006/metadata/properties/metaAttributes" ct:_="" ma:_="" ma:contentTypeName="Document" ma:contentTypeID="0x010100BCDFC83731B9B64AB89427B9ED8A5498" ma:contentTypeVersion="0" ma:contentTypeDescription="Create a new document." ma:contentTypeScope="" ma:versionID="8920282ba02a072efcb463e387fd5302">
  <xsd:schema xmlns:xsd="http://www.w3.org/2001/XMLSchema" xmlns:xs="http://www.w3.org/2001/XMLSchema" xmlns:p="http://schemas.microsoft.com/office/2006/metadata/properties" targetNamespace="http://schemas.microsoft.com/office/2006/metadata/properties" ma:root="true" ma:fieldsID="301cfc47b12141e7059c540c173fd441">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74587DA-7ED9-46E1-A02D-8758C0F0AEA7}"/>
</file>

<file path=customXml/itemProps2.xml><?xml version="1.0" encoding="utf-8"?>
<ds:datastoreItem xmlns:ds="http://schemas.openxmlformats.org/officeDocument/2006/customXml" ds:itemID="{758FDAC0-319D-4A54-8D8E-1D42CB1F8004}"/>
</file>

<file path=customXml/itemProps3.xml><?xml version="1.0" encoding="utf-8"?>
<ds:datastoreItem xmlns:ds="http://schemas.openxmlformats.org/officeDocument/2006/customXml" ds:itemID="{B7238E5D-239B-4655-9E22-A3BED887B127}"/>
</file>

<file path=customXml/itemProps4.xml><?xml version="1.0" encoding="utf-8"?>
<ds:datastoreItem xmlns:ds="http://schemas.openxmlformats.org/officeDocument/2006/customXml" ds:itemID="{5560FE3C-7B8F-4771-B7BA-A5B7B3D129E7}"/>
</file>

<file path=customXml/itemProps5.xml><?xml version="1.0" encoding="utf-8"?>
<ds:datastoreItem xmlns:ds="http://schemas.openxmlformats.org/officeDocument/2006/customXml" ds:itemID="{A88E9660-70FE-466C-9422-75772A74576F}"/>
</file>

<file path=customXml/itemProps6.xml><?xml version="1.0" encoding="utf-8"?>
<ds:datastoreItem xmlns:ds="http://schemas.openxmlformats.org/officeDocument/2006/customXml" ds:itemID="{F990F116-B58F-4255-B05B-DA3808E0E5C6}"/>
</file>

<file path=customXml/itemProps7.xml><?xml version="1.0" encoding="utf-8"?>
<ds:datastoreItem xmlns:ds="http://schemas.openxmlformats.org/officeDocument/2006/customXml" ds:itemID="{7C8FB57F-33A6-4319-A20A-779DE2E29F8F}"/>
</file>

<file path=customXml/itemProps8.xml><?xml version="1.0" encoding="utf-8"?>
<ds:datastoreItem xmlns:ds="http://schemas.openxmlformats.org/officeDocument/2006/customXml" ds:itemID="{CB6EB7F0-3662-4808-83B8-4D2138E957AF}"/>
</file>

<file path=customXml/itemProps9.xml><?xml version="1.0" encoding="utf-8"?>
<ds:datastoreItem xmlns:ds="http://schemas.openxmlformats.org/officeDocument/2006/customXml" ds:itemID="{F3C22329-9F14-4E3C-8DCC-A3332F380443}"/>
</file>

<file path=docProps/app.xml><?xml version="1.0" encoding="utf-8"?>
<Properties xmlns="http://schemas.openxmlformats.org/officeDocument/2006/extended-properties" xmlns:vt="http://schemas.openxmlformats.org/officeDocument/2006/docPropsVTypes">
  <Template>SharePoint_Conference_2014_ITPro_Template</Template>
  <TotalTime>923</TotalTime>
  <Words>3736</Words>
  <Application>Microsoft Office PowerPoint</Application>
  <PresentationFormat>Custom</PresentationFormat>
  <Paragraphs>790</Paragraphs>
  <Slides>53</Slides>
  <Notes>39</Notes>
  <HiddenSlides>0</HiddenSlides>
  <MMClips>1</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53</vt:i4>
      </vt:variant>
    </vt:vector>
  </HeadingPairs>
  <TitlesOfParts>
    <vt:vector size="64" baseType="lpstr">
      <vt:lpstr>Arial</vt:lpstr>
      <vt:lpstr>Calibri</vt:lpstr>
      <vt:lpstr>Consolas</vt:lpstr>
      <vt:lpstr>Segoe Light</vt:lpstr>
      <vt:lpstr>Segoe Semibold</vt:lpstr>
      <vt:lpstr>Segoe UI</vt:lpstr>
      <vt:lpstr>Segoe UI Light</vt:lpstr>
      <vt:lpstr>Segoe UI Semibold</vt:lpstr>
      <vt:lpstr>Wingdings</vt:lpstr>
      <vt:lpstr>5-30499_SPC_2014_ITPro_Template_16x9</vt:lpstr>
      <vt:lpstr>5-30055_Office365 Template 2012 - 16x9 - White Background</vt:lpstr>
      <vt:lpstr>PowerPoint Presentation</vt:lpstr>
      <vt:lpstr>PowerPoint Presentation</vt:lpstr>
      <vt:lpstr>A behind the scenes look at: Office 365 for IT Pros</vt:lpstr>
      <vt:lpstr>Let’s all move to the Cloud!</vt:lpstr>
      <vt:lpstr>We are all cloud consumers…</vt:lpstr>
      <vt:lpstr>Office 365 is more than a cloud service</vt:lpstr>
      <vt:lpstr>IT Professionals should not treat the “cloud” as a mysterious black box.</vt:lpstr>
      <vt:lpstr>Office 365 physical infrastructure</vt:lpstr>
      <vt:lpstr>Microsoft’s Global Infrastructure</vt:lpstr>
      <vt:lpstr>Scalability: Connecting Datacenters to Users</vt:lpstr>
      <vt:lpstr>Datacenter components</vt:lpstr>
      <vt:lpstr>Example: Efficiency</vt:lpstr>
      <vt:lpstr>Example: Efficiency</vt:lpstr>
      <vt:lpstr>Example: Efficiency</vt:lpstr>
      <vt:lpstr>Example: Efficiency</vt:lpstr>
      <vt:lpstr>Example: Efficiency</vt:lpstr>
      <vt:lpstr>Office 365 infrastructure operates as separate datacenters within datacenters</vt:lpstr>
      <vt:lpstr>Office 365 logical architecture</vt:lpstr>
      <vt:lpstr>Office 365 is a set of cohesive services</vt:lpstr>
      <vt:lpstr>Office 365 services are loosely coupled</vt:lpstr>
      <vt:lpstr>… in the interests of time</vt:lpstr>
      <vt:lpstr>… in the interests of time</vt:lpstr>
      <vt:lpstr>SharePoint Online</vt:lpstr>
      <vt:lpstr>SharePoint Architecture</vt:lpstr>
      <vt:lpstr>SharePoint architecture at cloud scale</vt:lpstr>
      <vt:lpstr>Keeping Your Data Safe</vt:lpstr>
      <vt:lpstr>Exchange Online</vt:lpstr>
      <vt:lpstr>Exchange Server roles Theory</vt:lpstr>
      <vt:lpstr>Exchange Server Roles Reality</vt:lpstr>
      <vt:lpstr>Exchange Client Protocol Architecture</vt:lpstr>
      <vt:lpstr>Exchange Online scalability </vt:lpstr>
      <vt:lpstr>Identity Management</vt:lpstr>
      <vt:lpstr>Windows Azure Active Directory One Cloud Directory for every organization</vt:lpstr>
      <vt:lpstr>Cloud Identity Management</vt:lpstr>
      <vt:lpstr>Directory &amp; Password Hash Syncronization</vt:lpstr>
      <vt:lpstr>Identity Federation</vt:lpstr>
      <vt:lpstr>Office clients</vt:lpstr>
      <vt:lpstr>Office 365 Professional Plus Deployment</vt:lpstr>
      <vt:lpstr>Office 365 Professional Plus Activation</vt:lpstr>
      <vt:lpstr>Service Operations</vt:lpstr>
      <vt:lpstr>Controlled: RBAC for Office 365 Operations</vt:lpstr>
      <vt:lpstr>Office 365 operations model evolution</vt:lpstr>
      <vt:lpstr>Change Management inside Office 365</vt:lpstr>
      <vt:lpstr>Safely Deploying via “Slices” </vt:lpstr>
      <vt:lpstr>Getting Onboard</vt:lpstr>
      <vt:lpstr>What does Deployment on a cloud service mean?</vt:lpstr>
      <vt:lpstr>PowerPoint Presentation</vt:lpstr>
      <vt:lpstr>PowerPoint Presentation</vt:lpstr>
      <vt:lpstr>First use in hours, Onboarding in days Exchange, SharePoint, Lync, Office 365 ProPlus, Yammer, and WA Active Directory </vt:lpstr>
      <vt:lpstr>Guided Customer Facing Content http://fasttrack.office.com/</vt:lpstr>
      <vt:lpstr>PowerPoint Presentation</vt:lpstr>
      <vt:lpstr>PowerPoint Presentation</vt:lpstr>
      <vt:lpstr>PowerPoint Presentation</vt:lpstr>
    </vt:vector>
  </TitlesOfParts>
  <Manager>&lt;Speech writer name goes here&gt;</Manager>
  <Company>Microsoft Corporation</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SharePoint Conference 2014 Executive</dc:subject>
  <dc:creator>Alistair Speirs</dc:creator>
  <cp:keywords>SharePoint Conference 2014 Executive</cp:keywords>
  <dc:description>Template by: Mitchell Derrey, Silver Fox Productions, Inc.
Formatting by: 
Event Dates: March 2-6, 2014
Event Location: Las Vegas, NV
Audience Type: Internal/External</dc:description>
  <cp:lastModifiedBy>Erin Baranick (Silver Fox)</cp:lastModifiedBy>
  <cp:revision>37</cp:revision>
  <dcterms:created xsi:type="dcterms:W3CDTF">2014-02-25T01:32:46Z</dcterms:created>
  <dcterms:modified xsi:type="dcterms:W3CDTF">2014-03-04T02:21:07Z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0x010100BCDFC83731B9B64AB89427B9ED8A5498</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92;#Venetian|bd55f5f3-c228-4542-b738-d5b5edd79abd</vt:lpwstr>
  </property>
  <property fmtid="{D5CDD505-2E9C-101B-9397-08002B2CF9AE}" pid="7" name="Track">
    <vt:lpwstr/>
  </property>
  <property fmtid="{D5CDD505-2E9C-101B-9397-08002B2CF9AE}" pid="8" name="Event Location">
    <vt:lpwstr>25;#Las Vegas|e731b1e0-234c-4781-a780-e65aa36c0b98</vt:lpwstr>
  </property>
  <property fmtid="{D5CDD505-2E9C-101B-9397-08002B2CF9AE}" pid="9" name="Campaign">
    <vt:lpwstr/>
  </property>
  <property fmtid="{D5CDD505-2E9C-101B-9397-08002B2CF9AE}" pid="10" name="IsMyDocuments">
    <vt:bool>true</vt:bool>
  </property>
  <property fmtid="{D5CDD505-2E9C-101B-9397-08002B2CF9AE}" pid="11" name="TaxKeyword">
    <vt:lpwstr>10;#SharePoint Conference 2014 Executive|c7618099-af1d-412d-92b3-b97338d93c70</vt:lpwstr>
  </property>
  <property fmtid="{D5CDD505-2E9C-101B-9397-08002B2CF9AE}" pid="12" name="Audience1">
    <vt:lpwstr>21;#IT professionals|f9d20670-fa9a-45b8-a017-ba71db81a534</vt:lpwstr>
  </property>
  <property fmtid="{D5CDD505-2E9C-101B-9397-08002B2CF9AE}" pid="13" name="Event Name">
    <vt:lpwstr>91;#Microsoft SharePoint Conference|a629e079-6b4e-41d1-9641-98de5e4410b7</vt:lpwstr>
  </property>
  <property fmtid="{D5CDD505-2E9C-101B-9397-08002B2CF9AE}" pid="14" name="TaxCatchAll">
    <vt:lpwstr>10;#SharePoint Conference 2014 Executive;#90;#SharePoint Conference 2014 Executive|c7618099-af1d-412d-92b3-b97338d93c70</vt:lpwstr>
  </property>
  <property fmtid="{D5CDD505-2E9C-101B-9397-08002B2CF9AE}" pid="15" name="TaxKeywordTaxHTField">
    <vt:lpwstr>SharePoint Conference 2014 Executive|c7618099-af1d-412d-92b3-b97338d93c70</vt:lpwstr>
  </property>
</Properties>
</file>